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08" r:id="rId1"/>
  </p:sldMasterIdLst>
  <p:notesMasterIdLst>
    <p:notesMasterId r:id="rId15"/>
  </p:notesMasterIdLst>
  <p:sldIdLst>
    <p:sldId id="2116" r:id="rId2"/>
    <p:sldId id="2117" r:id="rId3"/>
    <p:sldId id="2119" r:id="rId4"/>
    <p:sldId id="2120" r:id="rId5"/>
    <p:sldId id="2121" r:id="rId6"/>
    <p:sldId id="4221" r:id="rId7"/>
    <p:sldId id="4223" r:id="rId8"/>
    <p:sldId id="4231" r:id="rId9"/>
    <p:sldId id="4233" r:id="rId10"/>
    <p:sldId id="4235" r:id="rId11"/>
    <p:sldId id="4237" r:id="rId12"/>
    <p:sldId id="4242" r:id="rId13"/>
    <p:sldId id="4244" r:id="rId14"/>
  </p:sldIdLst>
  <p:sldSz cx="24384000" cy="13716000"/>
  <p:notesSz cx="6858000" cy="9144000"/>
  <p:custDataLst>
    <p:tags r:id="rId16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6F51"/>
    <a:srgbClr val="F4A261"/>
    <a:srgbClr val="E9C46A"/>
    <a:srgbClr val="2A9D8F"/>
    <a:srgbClr val="287271"/>
    <a:srgbClr val="264653"/>
    <a:srgbClr val="E97C61"/>
    <a:srgbClr val="298880"/>
    <a:srgbClr val="EFB366"/>
    <a:srgbClr val="275C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1334FAE-5363-4D0A-83CF-36DF916DC37B}" v="9" dt="2020-08-10T06:01:43.81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662" autoAdjust="0"/>
    <p:restoredTop sz="93792" autoAdjust="0"/>
  </p:normalViewPr>
  <p:slideViewPr>
    <p:cSldViewPr snapToGrid="0">
      <p:cViewPr varScale="1">
        <p:scale>
          <a:sx n="34" d="100"/>
          <a:sy n="34" d="100"/>
        </p:scale>
        <p:origin x="1038" y="78"/>
      </p:cViewPr>
      <p:guideLst/>
    </p:cSldViewPr>
  </p:slideViewPr>
  <p:notesTextViewPr>
    <p:cViewPr>
      <p:scale>
        <a:sx n="150" d="100"/>
        <a:sy n="15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tags" Target="tags/tag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123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122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za kabir" userId="af3c95a13102d509" providerId="LiveId" clId="{E6F31DAE-9D3C-4AAD-88BE-DA8B71025CE7}"/>
    <pc:docChg chg="undo custSel addSld delSld modSld sldOrd delMainMaster modMainMaster addSection modSection">
      <pc:chgData name="reza kabir" userId="af3c95a13102d509" providerId="LiveId" clId="{E6F31DAE-9D3C-4AAD-88BE-DA8B71025CE7}" dt="2020-03-31T13:12:12.760" v="577" actId="207"/>
      <pc:docMkLst>
        <pc:docMk/>
      </pc:docMkLst>
      <pc:sldChg chg="addSp delSp modSp add del mod ord">
        <pc:chgData name="reza kabir" userId="af3c95a13102d509" providerId="LiveId" clId="{E6F31DAE-9D3C-4AAD-88BE-DA8B71025CE7}" dt="2020-03-31T13:02:30.401" v="499" actId="21"/>
        <pc:sldMkLst>
          <pc:docMk/>
          <pc:sldMk cId="0" sldId="256"/>
        </pc:sldMkLst>
        <pc:spChg chg="mod">
          <ac:chgData name="reza kabir" userId="af3c95a13102d509" providerId="LiveId" clId="{E6F31DAE-9D3C-4AAD-88BE-DA8B71025CE7}" dt="2020-03-31T13:02:05.697" v="494" actId="2711"/>
          <ac:spMkLst>
            <pc:docMk/>
            <pc:sldMk cId="0" sldId="256"/>
            <ac:spMk id="2" creationId="{400A87FF-3F7D-4C5F-BB44-137E319D30C2}"/>
          </ac:spMkLst>
        </pc:spChg>
        <pc:spChg chg="mod">
          <ac:chgData name="reza kabir" userId="af3c95a13102d509" providerId="LiveId" clId="{E6F31DAE-9D3C-4AAD-88BE-DA8B71025CE7}" dt="2020-03-31T13:01:10.281" v="482" actId="207"/>
          <ac:spMkLst>
            <pc:docMk/>
            <pc:sldMk cId="0" sldId="256"/>
            <ac:spMk id="205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13.806" v="483" actId="207"/>
          <ac:spMkLst>
            <pc:docMk/>
            <pc:sldMk cId="0" sldId="256"/>
            <ac:spMk id="205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17.255" v="484" actId="207"/>
          <ac:spMkLst>
            <pc:docMk/>
            <pc:sldMk cId="0" sldId="256"/>
            <ac:spMk id="205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21.198" v="485" actId="207"/>
          <ac:spMkLst>
            <pc:docMk/>
            <pc:sldMk cId="0" sldId="256"/>
            <ac:spMk id="205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5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5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5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5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8:36.805" v="7" actId="2711"/>
          <ac:spMkLst>
            <pc:docMk/>
            <pc:sldMk cId="0" sldId="256"/>
            <ac:spMk id="206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36.134" v="491" actId="20577"/>
          <ac:spMkLst>
            <pc:docMk/>
            <pc:sldMk cId="0" sldId="256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32.989" v="490" actId="20577"/>
          <ac:spMkLst>
            <pc:docMk/>
            <pc:sldMk cId="0" sldId="256"/>
            <ac:spMk id="206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38.289" v="492" actId="20577"/>
          <ac:spMkLst>
            <pc:docMk/>
            <pc:sldMk cId="0" sldId="256"/>
            <ac:spMk id="207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1:26.576" v="488" actId="20577"/>
          <ac:spMkLst>
            <pc:docMk/>
            <pc:sldMk cId="0" sldId="256"/>
            <ac:spMk id="2071" creationId="{00000000-0000-0000-0000-000000000000}"/>
          </ac:spMkLst>
        </pc:spChg>
        <pc:grpChg chg="add del">
          <ac:chgData name="reza kabir" userId="af3c95a13102d509" providerId="LiveId" clId="{E6F31DAE-9D3C-4AAD-88BE-DA8B71025CE7}" dt="2020-03-31T13:02:30.401" v="499" actId="21"/>
          <ac:grpSpMkLst>
            <pc:docMk/>
            <pc:sldMk cId="0" sldId="256"/>
            <ac:grpSpMk id="23" creationId="{E3A20247-61C7-46AF-B208-C69B3A044D9D}"/>
          </ac:grpSpMkLst>
        </pc:grpChg>
      </pc:sldChg>
      <pc:sldChg chg="addSp modSp add del mod">
        <pc:chgData name="reza kabir" userId="af3c95a13102d509" providerId="LiveId" clId="{E6F31DAE-9D3C-4AAD-88BE-DA8B71025CE7}" dt="2020-03-31T13:02:55.140" v="505" actId="207"/>
        <pc:sldMkLst>
          <pc:docMk/>
          <pc:sldMk cId="2472497183" sldId="257"/>
        </pc:sldMkLst>
        <pc:spChg chg="mod">
          <ac:chgData name="reza kabir" userId="af3c95a13102d509" providerId="LiveId" clId="{E6F31DAE-9D3C-4AAD-88BE-DA8B71025CE7}" dt="2020-03-31T09:48:54.487" v="8" actId="2711"/>
          <ac:spMkLst>
            <pc:docMk/>
            <pc:sldMk cId="2472497183" sldId="257"/>
            <ac:spMk id="4" creationId="{15EB452B-77F6-4E6C-B8F9-209AAEBA0825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5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5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2:41.351" v="501" actId="207"/>
          <ac:spMkLst>
            <pc:docMk/>
            <pc:sldMk cId="2472497183" sldId="257"/>
            <ac:spMk id="205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2:44.521" v="502" actId="207"/>
          <ac:spMkLst>
            <pc:docMk/>
            <pc:sldMk cId="2472497183" sldId="257"/>
            <ac:spMk id="2054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2:47.463" v="503" actId="207"/>
          <ac:spMkLst>
            <pc:docMk/>
            <pc:sldMk cId="2472497183" sldId="257"/>
            <ac:spMk id="205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2:50.431" v="504" actId="207"/>
          <ac:spMkLst>
            <pc:docMk/>
            <pc:sldMk cId="2472497183" sldId="257"/>
            <ac:spMk id="2056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2:55.140" v="505" actId="207"/>
          <ac:spMkLst>
            <pc:docMk/>
            <pc:sldMk cId="2472497183" sldId="257"/>
            <ac:spMk id="205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5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5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6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7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7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49:05.626" v="10" actId="2711"/>
          <ac:spMkLst>
            <pc:docMk/>
            <pc:sldMk cId="2472497183" sldId="257"/>
            <ac:spMk id="2072" creationId="{00000000-0000-0000-0000-000000000000}"/>
          </ac:spMkLst>
        </pc:spChg>
        <pc:grpChg chg="add">
          <ac:chgData name="reza kabir" userId="af3c95a13102d509" providerId="LiveId" clId="{E6F31DAE-9D3C-4AAD-88BE-DA8B71025CE7}" dt="2020-03-31T13:02:32.720" v="500"/>
          <ac:grpSpMkLst>
            <pc:docMk/>
            <pc:sldMk cId="2472497183" sldId="257"/>
            <ac:grpSpMk id="26" creationId="{189467EA-253F-4AAD-ABB7-22FFDDF025E7}"/>
          </ac:grpSpMkLst>
        </pc:grpChg>
      </pc:sldChg>
      <pc:sldChg chg="delSp modSp add del mod">
        <pc:chgData name="reza kabir" userId="af3c95a13102d509" providerId="LiveId" clId="{E6F31DAE-9D3C-4AAD-88BE-DA8B71025CE7}" dt="2020-03-31T10:46:04.805" v="273" actId="1038"/>
        <pc:sldMkLst>
          <pc:docMk/>
          <pc:sldMk cId="2722534165" sldId="258"/>
        </pc:sldMkLst>
        <pc:spChg chg="mod">
          <ac:chgData name="reza kabir" userId="af3c95a13102d509" providerId="LiveId" clId="{E6F31DAE-9D3C-4AAD-88BE-DA8B71025CE7}" dt="2020-03-31T09:49:14.197" v="11" actId="2711"/>
          <ac:spMkLst>
            <pc:docMk/>
            <pc:sldMk cId="2722534165" sldId="258"/>
            <ac:spMk id="3" creationId="{E00CB5DF-A759-4AED-B11C-BDCDAC8414ED}"/>
          </ac:spMkLst>
        </pc:spChg>
        <pc:spChg chg="mod topLvl">
          <ac:chgData name="reza kabir" userId="af3c95a13102d509" providerId="LiveId" clId="{E6F31DAE-9D3C-4AAD-88BE-DA8B71025CE7}" dt="2020-03-31T10:45:57.282" v="267" actId="1036"/>
          <ac:spMkLst>
            <pc:docMk/>
            <pc:sldMk cId="2722534165" sldId="258"/>
            <ac:spMk id="2050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1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2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3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4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5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6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7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8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59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0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2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3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4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5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42.372" v="253" actId="165"/>
          <ac:spMkLst>
            <pc:docMk/>
            <pc:sldMk cId="2722534165" sldId="258"/>
            <ac:spMk id="2066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57.282" v="267" actId="1036"/>
          <ac:spMkLst>
            <pc:docMk/>
            <pc:sldMk cId="2722534165" sldId="258"/>
            <ac:spMk id="2067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5:57.282" v="267" actId="1036"/>
          <ac:spMkLst>
            <pc:docMk/>
            <pc:sldMk cId="2722534165" sldId="258"/>
            <ac:spMk id="2068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6:04.805" v="273" actId="1038"/>
          <ac:spMkLst>
            <pc:docMk/>
            <pc:sldMk cId="2722534165" sldId="258"/>
            <ac:spMk id="2069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46:04.805" v="273" actId="1038"/>
          <ac:spMkLst>
            <pc:docMk/>
            <pc:sldMk cId="2722534165" sldId="258"/>
            <ac:spMk id="2070" creationId="{00000000-0000-0000-0000-000000000000}"/>
          </ac:spMkLst>
        </pc:spChg>
        <pc:grpChg chg="del mod">
          <ac:chgData name="reza kabir" userId="af3c95a13102d509" providerId="LiveId" clId="{E6F31DAE-9D3C-4AAD-88BE-DA8B71025CE7}" dt="2020-03-31T10:45:42.372" v="253" actId="165"/>
          <ac:grpSpMkLst>
            <pc:docMk/>
            <pc:sldMk cId="2722534165" sldId="258"/>
            <ac:grpSpMk id="5" creationId="{E3B2FBC5-226D-46FB-8E9A-1EBD8557BF0E}"/>
          </ac:grpSpMkLst>
        </pc:grpChg>
      </pc:sldChg>
      <pc:sldChg chg="modSp add del mod">
        <pc:chgData name="reza kabir" userId="af3c95a13102d509" providerId="LiveId" clId="{E6F31DAE-9D3C-4AAD-88BE-DA8B71025CE7}" dt="2020-03-31T09:49:38.463" v="15" actId="2711"/>
        <pc:sldMkLst>
          <pc:docMk/>
          <pc:sldMk cId="1954838111" sldId="259"/>
        </pc:sldMkLst>
        <pc:spChg chg="mod">
          <ac:chgData name="reza kabir" userId="af3c95a13102d509" providerId="LiveId" clId="{E6F31DAE-9D3C-4AAD-88BE-DA8B71025CE7}" dt="2020-03-31T09:49:28.625" v="13" actId="2711"/>
          <ac:spMkLst>
            <pc:docMk/>
            <pc:sldMk cId="1954838111" sldId="259"/>
            <ac:spMk id="4" creationId="{64BB985C-8D5A-45B3-B4E1-13DB5F2E4A6E}"/>
          </ac:spMkLst>
        </pc:spChg>
        <pc:grpChg chg="mod">
          <ac:chgData name="reza kabir" userId="af3c95a13102d509" providerId="LiveId" clId="{E6F31DAE-9D3C-4AAD-88BE-DA8B71025CE7}" dt="2020-03-31T09:49:38.463" v="15" actId="2711"/>
          <ac:grpSpMkLst>
            <pc:docMk/>
            <pc:sldMk cId="1954838111" sldId="259"/>
            <ac:grpSpMk id="2" creationId="{8C24B27F-AB77-4338-A45C-002D08A4E3F8}"/>
          </ac:grpSpMkLst>
        </pc:grpChg>
      </pc:sldChg>
      <pc:sldChg chg="addSp delSp modSp add mod">
        <pc:chgData name="reza kabir" userId="af3c95a13102d509" providerId="LiveId" clId="{E6F31DAE-9D3C-4AAD-88BE-DA8B71025CE7}" dt="2020-03-31T10:53:35.856" v="343" actId="478"/>
        <pc:sldMkLst>
          <pc:docMk/>
          <pc:sldMk cId="1541156236" sldId="260"/>
        </pc:sldMkLst>
        <pc:spChg chg="mod topLvl">
          <ac:chgData name="reza kabir" userId="af3c95a13102d509" providerId="LiveId" clId="{E6F31DAE-9D3C-4AAD-88BE-DA8B71025CE7}" dt="2020-03-31T10:53:24.780" v="341" actId="207"/>
          <ac:spMkLst>
            <pc:docMk/>
            <pc:sldMk cId="1541156236" sldId="260"/>
            <ac:spMk id="2050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32.340" v="342" actId="207"/>
          <ac:spMkLst>
            <pc:docMk/>
            <pc:sldMk cId="1541156236" sldId="260"/>
            <ac:spMk id="2051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32.340" v="342" actId="207"/>
          <ac:spMkLst>
            <pc:docMk/>
            <pc:sldMk cId="1541156236" sldId="260"/>
            <ac:spMk id="2052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24.780" v="341" actId="207"/>
          <ac:spMkLst>
            <pc:docMk/>
            <pc:sldMk cId="1541156236" sldId="260"/>
            <ac:spMk id="2053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13.316" v="340" actId="207"/>
          <ac:spMkLst>
            <pc:docMk/>
            <pc:sldMk cId="1541156236" sldId="260"/>
            <ac:spMk id="2054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32.340" v="342" actId="207"/>
          <ac:spMkLst>
            <pc:docMk/>
            <pc:sldMk cId="1541156236" sldId="260"/>
            <ac:spMk id="2055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24.780" v="341" actId="207"/>
          <ac:spMkLst>
            <pc:docMk/>
            <pc:sldMk cId="1541156236" sldId="260"/>
            <ac:spMk id="2056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3:13.316" v="340" actId="207"/>
          <ac:spMkLst>
            <pc:docMk/>
            <pc:sldMk cId="1541156236" sldId="260"/>
            <ac:spMk id="2057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58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59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0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1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2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3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4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5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6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7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8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69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0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2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3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4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5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6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7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8" creationId="{00000000-0000-0000-0000-000000000000}"/>
          </ac:spMkLst>
        </pc:spChg>
        <pc:spChg chg="mod topLvl">
          <ac:chgData name="reza kabir" userId="af3c95a13102d509" providerId="LiveId" clId="{E6F31DAE-9D3C-4AAD-88BE-DA8B71025CE7}" dt="2020-03-31T10:52:57.506" v="338" actId="165"/>
          <ac:spMkLst>
            <pc:docMk/>
            <pc:sldMk cId="1541156236" sldId="260"/>
            <ac:spMk id="2079" creationId="{00000000-0000-0000-0000-000000000000}"/>
          </ac:spMkLst>
        </pc:spChg>
        <pc:grpChg chg="del">
          <ac:chgData name="reza kabir" userId="af3c95a13102d509" providerId="LiveId" clId="{E6F31DAE-9D3C-4AAD-88BE-DA8B71025CE7}" dt="2020-03-31T10:52:57.506" v="338" actId="165"/>
          <ac:grpSpMkLst>
            <pc:docMk/>
            <pc:sldMk cId="1541156236" sldId="260"/>
            <ac:grpSpMk id="3" creationId="{8727F826-0804-4C74-BA64-8D9865DE1ABF}"/>
          </ac:grpSpMkLst>
        </pc:grpChg>
        <pc:grpChg chg="add del">
          <ac:chgData name="reza kabir" userId="af3c95a13102d509" providerId="LiveId" clId="{E6F31DAE-9D3C-4AAD-88BE-DA8B71025CE7}" dt="2020-03-31T10:53:35.856" v="343" actId="478"/>
          <ac:grpSpMkLst>
            <pc:docMk/>
            <pc:sldMk cId="1541156236" sldId="260"/>
            <ac:grpSpMk id="33" creationId="{F5C49338-B880-41C1-8F5C-51690CC3C0AA}"/>
          </ac:grpSpMkLst>
        </pc:grpChg>
      </pc:sldChg>
      <pc:sldChg chg="modSp add del mod">
        <pc:chgData name="reza kabir" userId="af3c95a13102d509" providerId="LiveId" clId="{E6F31DAE-9D3C-4AAD-88BE-DA8B71025CE7}" dt="2020-03-31T10:52:41.655" v="334" actId="2696"/>
        <pc:sldMkLst>
          <pc:docMk/>
          <pc:sldMk cId="2214124156" sldId="260"/>
        </pc:sldMkLst>
        <pc:spChg chg="mod">
          <ac:chgData name="reza kabir" userId="af3c95a13102d509" providerId="LiveId" clId="{E6F31DAE-9D3C-4AAD-88BE-DA8B71025CE7}" dt="2020-03-31T09:49:49.616" v="16" actId="2711"/>
          <ac:spMkLst>
            <pc:docMk/>
            <pc:sldMk cId="2214124156" sldId="260"/>
            <ac:spMk id="2" creationId="{FAADC3BD-859A-4AD0-8EC3-584A354177D1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5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5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6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01.469" v="17" actId="2711"/>
          <ac:spMkLst>
            <pc:docMk/>
            <pc:sldMk cId="2214124156" sldId="260"/>
            <ac:spMk id="2070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6:31.992" v="274" actId="207"/>
          <ac:grpSpMkLst>
            <pc:docMk/>
            <pc:sldMk cId="2214124156" sldId="260"/>
            <ac:grpSpMk id="3" creationId="{8727F826-0804-4C74-BA64-8D9865DE1ABF}"/>
          </ac:grpSpMkLst>
        </pc:grpChg>
      </pc:sldChg>
      <pc:sldChg chg="add del">
        <pc:chgData name="reza kabir" userId="af3c95a13102d509" providerId="LiveId" clId="{E6F31DAE-9D3C-4AAD-88BE-DA8B71025CE7}" dt="2020-03-31T10:52:52.470" v="336"/>
        <pc:sldMkLst>
          <pc:docMk/>
          <pc:sldMk cId="3305244950" sldId="260"/>
        </pc:sldMkLst>
      </pc:sldChg>
      <pc:sldChg chg="modSp add del mod">
        <pc:chgData name="reza kabir" userId="af3c95a13102d509" providerId="LiveId" clId="{E6F31DAE-9D3C-4AAD-88BE-DA8B71025CE7}" dt="2020-03-31T10:46:39.630" v="275" actId="207"/>
        <pc:sldMkLst>
          <pc:docMk/>
          <pc:sldMk cId="1579667571" sldId="261"/>
        </pc:sldMkLst>
        <pc:spChg chg="mod">
          <ac:chgData name="reza kabir" userId="af3c95a13102d509" providerId="LiveId" clId="{E6F31DAE-9D3C-4AAD-88BE-DA8B71025CE7}" dt="2020-03-31T09:50:10.880" v="18" actId="2711"/>
          <ac:spMkLst>
            <pc:docMk/>
            <pc:sldMk cId="1579667571" sldId="261"/>
            <ac:spMk id="2" creationId="{BF78280E-DBD7-4404-B7BB-9A398E8490B8}"/>
          </ac:spMkLst>
        </pc:spChg>
        <pc:spChg chg="mod">
          <ac:chgData name="reza kabir" userId="af3c95a13102d509" providerId="LiveId" clId="{E6F31DAE-9D3C-4AAD-88BE-DA8B71025CE7}" dt="2020-03-31T10:46:39.630" v="275" actId="207"/>
          <ac:spMkLst>
            <pc:docMk/>
            <pc:sldMk cId="1579667571" sldId="261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39.630" v="275" actId="207"/>
          <ac:spMkLst>
            <pc:docMk/>
            <pc:sldMk cId="1579667571" sldId="261"/>
            <ac:spMk id="205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5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5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5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6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3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4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5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6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7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8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79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80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81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82" creationId="{00000000-0000-0000-0000-000000000000}"/>
          </ac:spMkLst>
        </pc:spChg>
        <pc:spChg chg="mod">
          <ac:chgData name="reza kabir" userId="af3c95a13102d509" providerId="LiveId" clId="{E6F31DAE-9D3C-4AAD-88BE-DA8B71025CE7}" dt="2020-03-31T09:50:17.331" v="19" actId="1076"/>
          <ac:spMkLst>
            <pc:docMk/>
            <pc:sldMk cId="1579667571" sldId="261"/>
            <ac:spMk id="2083" creationId="{00000000-0000-0000-0000-000000000000}"/>
          </ac:spMkLst>
        </pc:spChg>
      </pc:sldChg>
      <pc:sldChg chg="modSp add del mod">
        <pc:chgData name="reza kabir" userId="af3c95a13102d509" providerId="LiveId" clId="{E6F31DAE-9D3C-4AAD-88BE-DA8B71025CE7}" dt="2020-03-31T10:46:55.999" v="277" actId="2711"/>
        <pc:sldMkLst>
          <pc:docMk/>
          <pc:sldMk cId="3179081432" sldId="262"/>
        </pc:sldMkLst>
        <pc:spChg chg="mod">
          <ac:chgData name="reza kabir" userId="af3c95a13102d509" providerId="LiveId" clId="{E6F31DAE-9D3C-4AAD-88BE-DA8B71025CE7}" dt="2020-03-31T10:46:50.580" v="276" actId="2711"/>
          <ac:spMkLst>
            <pc:docMk/>
            <pc:sldMk cId="3179081432" sldId="262"/>
            <ac:spMk id="2" creationId="{CA74D515-A41A-4531-9702-3C4710AECA88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5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5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5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6:55.999" v="277" actId="2711"/>
          <ac:spMkLst>
            <pc:docMk/>
            <pc:sldMk cId="3179081432" sldId="262"/>
            <ac:spMk id="2064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6:55.999" v="277" actId="2711"/>
          <ac:grpSpMkLst>
            <pc:docMk/>
            <pc:sldMk cId="3179081432" sldId="262"/>
            <ac:grpSpMk id="3" creationId="{8ABAFF91-EA50-4249-BD87-35101D36E575}"/>
          </ac:grpSpMkLst>
        </pc:grpChg>
      </pc:sldChg>
      <pc:sldChg chg="modSp add del mod">
        <pc:chgData name="reza kabir" userId="af3c95a13102d509" providerId="LiveId" clId="{E6F31DAE-9D3C-4AAD-88BE-DA8B71025CE7}" dt="2020-03-31T11:09:25.074" v="474" actId="2711"/>
        <pc:sldMkLst>
          <pc:docMk/>
          <pc:sldMk cId="3498521115" sldId="263"/>
        </pc:sldMkLst>
        <pc:spChg chg="mod">
          <ac:chgData name="reza kabir" userId="af3c95a13102d509" providerId="LiveId" clId="{E6F31DAE-9D3C-4AAD-88BE-DA8B71025CE7}" dt="2020-03-31T11:09:25.074" v="474" actId="2711"/>
          <ac:spMkLst>
            <pc:docMk/>
            <pc:sldMk cId="3498521115" sldId="263"/>
            <ac:spMk id="4" creationId="{36291250-20FE-4B7E-BAA0-E0AB5D01532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04.478" v="278" actId="2711"/>
          <ac:spMkLst>
            <pc:docMk/>
            <pc:sldMk cId="3498521115" sldId="263"/>
            <ac:spMk id="2069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7:16.077" v="280" actId="1076"/>
          <ac:grpSpMkLst>
            <pc:docMk/>
            <pc:sldMk cId="3498521115" sldId="263"/>
            <ac:grpSpMk id="3" creationId="{0A1ED0D7-71FA-4B78-B9B1-76C8FC07288A}"/>
          </ac:grpSpMkLst>
        </pc:grpChg>
      </pc:sldChg>
      <pc:sldChg chg="addSp delSp modSp add del mod">
        <pc:chgData name="reza kabir" userId="af3c95a13102d509" providerId="LiveId" clId="{E6F31DAE-9D3C-4AAD-88BE-DA8B71025CE7}" dt="2020-03-31T11:07:52.345" v="458" actId="21"/>
        <pc:sldMkLst>
          <pc:docMk/>
          <pc:sldMk cId="1028977431" sldId="264"/>
        </pc:sldMkLst>
        <pc:spChg chg="add del mod">
          <ac:chgData name="reza kabir" userId="af3c95a13102d509" providerId="LiveId" clId="{E6F31DAE-9D3C-4AAD-88BE-DA8B71025CE7}" dt="2020-03-31T11:07:52.345" v="458" actId="21"/>
          <ac:spMkLst>
            <pc:docMk/>
            <pc:sldMk cId="1028977431" sldId="264"/>
            <ac:spMk id="3" creationId="{D2519F30-207B-4957-8053-A332EA16B1AF}"/>
          </ac:spMkLst>
        </pc:spChg>
        <pc:spChg chg="mod">
          <ac:chgData name="reza kabir" userId="af3c95a13102d509" providerId="LiveId" clId="{E6F31DAE-9D3C-4AAD-88BE-DA8B71025CE7}" dt="2020-03-31T10:47:27.261" v="282" actId="2711"/>
          <ac:spMkLst>
            <pc:docMk/>
            <pc:sldMk cId="1028977431" sldId="264"/>
            <ac:spMk id="4" creationId="{AB7EA949-5863-436C-AE1E-ECFDA1865048}"/>
          </ac:spMkLst>
        </pc:spChg>
        <pc:spChg chg="add del mod">
          <ac:chgData name="reza kabir" userId="af3c95a13102d509" providerId="LiveId" clId="{E6F31DAE-9D3C-4AAD-88BE-DA8B71025CE7}" dt="2020-03-31T11:07:52.345" v="458" actId="21"/>
          <ac:spMkLst>
            <pc:docMk/>
            <pc:sldMk cId="1028977431" sldId="264"/>
            <ac:spMk id="33" creationId="{6DC1E5B6-534F-46F2-AEF2-5A0C275C8A61}"/>
          </ac:spMkLst>
        </pc:spChg>
        <pc:spChg chg="add del mod">
          <ac:chgData name="reza kabir" userId="af3c95a13102d509" providerId="LiveId" clId="{E6F31DAE-9D3C-4AAD-88BE-DA8B71025CE7}" dt="2020-03-31T11:07:52.345" v="458" actId="21"/>
          <ac:spMkLst>
            <pc:docMk/>
            <pc:sldMk cId="1028977431" sldId="264"/>
            <ac:spMk id="34" creationId="{B95EF36B-FA5C-42C9-A115-14E32FE4B54D}"/>
          </ac:spMkLst>
        </pc:spChg>
        <pc:spChg chg="add del mod">
          <ac:chgData name="reza kabir" userId="af3c95a13102d509" providerId="LiveId" clId="{E6F31DAE-9D3C-4AAD-88BE-DA8B71025CE7}" dt="2020-03-31T11:07:52.345" v="458" actId="21"/>
          <ac:spMkLst>
            <pc:docMk/>
            <pc:sldMk cId="1028977431" sldId="264"/>
            <ac:spMk id="35" creationId="{3B92687D-68D8-4F2C-839A-8D3DE430118C}"/>
          </ac:spMkLst>
        </pc:spChg>
        <pc:spChg chg="add del mod">
          <ac:chgData name="reza kabir" userId="af3c95a13102d509" providerId="LiveId" clId="{E6F31DAE-9D3C-4AAD-88BE-DA8B71025CE7}" dt="2020-03-31T11:07:52.345" v="458" actId="21"/>
          <ac:spMkLst>
            <pc:docMk/>
            <pc:sldMk cId="1028977431" sldId="264"/>
            <ac:spMk id="36" creationId="{D5000BE8-EA4F-4656-80E9-25002D3A4CBC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6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6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7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7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7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7:42.857" v="284" actId="404"/>
          <ac:spMkLst>
            <pc:docMk/>
            <pc:sldMk cId="1028977431" sldId="264"/>
            <ac:spMk id="2077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7:42.857" v="284" actId="404"/>
          <ac:grpSpMkLst>
            <pc:docMk/>
            <pc:sldMk cId="1028977431" sldId="264"/>
            <ac:grpSpMk id="2" creationId="{48E9D349-7D8C-4CBC-A6CB-8EA2EADFED16}"/>
          </ac:grpSpMkLst>
        </pc:grpChg>
      </pc:sldChg>
      <pc:sldChg chg="add">
        <pc:chgData name="reza kabir" userId="af3c95a13102d509" providerId="LiveId" clId="{E6F31DAE-9D3C-4AAD-88BE-DA8B71025CE7}" dt="2020-03-31T11:09:36.226" v="476"/>
        <pc:sldMkLst>
          <pc:docMk/>
          <pc:sldMk cId="2591138848" sldId="265"/>
        </pc:sldMkLst>
      </pc:sldChg>
      <pc:sldChg chg="modSp add del mod">
        <pc:chgData name="reza kabir" userId="af3c95a13102d509" providerId="LiveId" clId="{E6F31DAE-9D3C-4AAD-88BE-DA8B71025CE7}" dt="2020-03-31T11:09:33.281" v="475" actId="2696"/>
        <pc:sldMkLst>
          <pc:docMk/>
          <pc:sldMk cId="3457409871" sldId="265"/>
        </pc:sldMkLst>
        <pc:spChg chg="mod">
          <ac:chgData name="reza kabir" userId="af3c95a13102d509" providerId="LiveId" clId="{E6F31DAE-9D3C-4AAD-88BE-DA8B71025CE7}" dt="2020-03-31T10:47:50.965" v="285" actId="2711"/>
          <ac:spMkLst>
            <pc:docMk/>
            <pc:sldMk cId="3457409871" sldId="265"/>
            <ac:spMk id="2" creationId="{5D1A2D5B-BADC-4585-B78D-59AD21BE3F06}"/>
          </ac:spMkLst>
        </pc:spChg>
        <pc:spChg chg="mod">
          <ac:chgData name="reza kabir" userId="af3c95a13102d509" providerId="LiveId" clId="{E6F31DAE-9D3C-4AAD-88BE-DA8B71025CE7}" dt="2020-03-31T10:48:03.231" v="289" actId="404"/>
          <ac:spMkLst>
            <pc:docMk/>
            <pc:sldMk cId="3457409871" sldId="265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12.251" v="290" actId="2711"/>
          <ac:spMkLst>
            <pc:docMk/>
            <pc:sldMk cId="3457409871" sldId="265"/>
            <ac:spMk id="205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12.251" v="290" actId="2711"/>
          <ac:spMkLst>
            <pc:docMk/>
            <pc:sldMk cId="3457409871" sldId="265"/>
            <ac:spMk id="205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12.251" v="290" actId="2711"/>
          <ac:spMkLst>
            <pc:docMk/>
            <pc:sldMk cId="3457409871" sldId="265"/>
            <ac:spMk id="205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12.251" v="290" actId="2711"/>
          <ac:spMkLst>
            <pc:docMk/>
            <pc:sldMk cId="3457409871" sldId="265"/>
            <ac:spMk id="205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03.231" v="289" actId="404"/>
          <ac:spMkLst>
            <pc:docMk/>
            <pc:sldMk cId="3457409871" sldId="265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03.231" v="289" actId="404"/>
          <ac:spMkLst>
            <pc:docMk/>
            <pc:sldMk cId="3457409871" sldId="265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03.231" v="289" actId="404"/>
          <ac:spMkLst>
            <pc:docMk/>
            <pc:sldMk cId="3457409871" sldId="265"/>
            <ac:spMk id="2065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8:12.251" v="290" actId="2711"/>
          <ac:grpSpMkLst>
            <pc:docMk/>
            <pc:sldMk cId="3457409871" sldId="265"/>
            <ac:grpSpMk id="4" creationId="{57271B8A-5D19-4D00-8E2C-DDEE15DA8635}"/>
          </ac:grpSpMkLst>
        </pc:grpChg>
      </pc:sldChg>
      <pc:sldChg chg="modSp add del mod">
        <pc:chgData name="reza kabir" userId="af3c95a13102d509" providerId="LiveId" clId="{E6F31DAE-9D3C-4AAD-88BE-DA8B71025CE7}" dt="2020-03-31T10:48:44.621" v="294" actId="1076"/>
        <pc:sldMkLst>
          <pc:docMk/>
          <pc:sldMk cId="2284233821" sldId="266"/>
        </pc:sldMkLst>
        <pc:spChg chg="mod">
          <ac:chgData name="reza kabir" userId="af3c95a13102d509" providerId="LiveId" clId="{E6F31DAE-9D3C-4AAD-88BE-DA8B71025CE7}" dt="2020-03-31T10:48:18.464" v="291" actId="2711"/>
          <ac:spMkLst>
            <pc:docMk/>
            <pc:sldMk cId="2284233821" sldId="266"/>
            <ac:spMk id="2" creationId="{990EDC34-AC69-41D7-84C1-222D0DDDF597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6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6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7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7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7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8:40.668" v="293" actId="404"/>
          <ac:spMkLst>
            <pc:docMk/>
            <pc:sldMk cId="2284233821" sldId="266"/>
            <ac:spMk id="2076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8:44.621" v="294" actId="1076"/>
          <ac:grpSpMkLst>
            <pc:docMk/>
            <pc:sldMk cId="2284233821" sldId="266"/>
            <ac:grpSpMk id="3" creationId="{44C46B19-70D7-4349-9153-0C938934477C}"/>
          </ac:grpSpMkLst>
        </pc:grpChg>
      </pc:sldChg>
      <pc:sldChg chg="modSp add del mod">
        <pc:chgData name="reza kabir" userId="af3c95a13102d509" providerId="LiveId" clId="{E6F31DAE-9D3C-4AAD-88BE-DA8B71025CE7}" dt="2020-03-31T10:49:24.403" v="301" actId="1076"/>
        <pc:sldMkLst>
          <pc:docMk/>
          <pc:sldMk cId="1286644269" sldId="268"/>
        </pc:sldMkLst>
        <pc:spChg chg="mod">
          <ac:chgData name="reza kabir" userId="af3c95a13102d509" providerId="LiveId" clId="{E6F31DAE-9D3C-4AAD-88BE-DA8B71025CE7}" dt="2020-03-31T10:49:24.403" v="301" actId="1076"/>
          <ac:spMkLst>
            <pc:docMk/>
            <pc:sldMk cId="1286644269" sldId="268"/>
            <ac:spMk id="4" creationId="{4FD18A76-82A9-43C4-A1B7-D406AF23A513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7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7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7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7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7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6.038" v="299" actId="2711"/>
          <ac:spMkLst>
            <pc:docMk/>
            <pc:sldMk cId="1286644269" sldId="268"/>
            <ac:spMk id="208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8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8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8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8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10.857" v="298" actId="404"/>
          <ac:spMkLst>
            <pc:docMk/>
            <pc:sldMk cId="1286644269" sldId="268"/>
            <ac:spMk id="2085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9:16.038" v="299" actId="2711"/>
          <ac:grpSpMkLst>
            <pc:docMk/>
            <pc:sldMk cId="1286644269" sldId="268"/>
            <ac:grpSpMk id="3" creationId="{2C0EB60A-F8B3-414A-9AA5-6E3A5213DAF9}"/>
          </ac:grpSpMkLst>
        </pc:grpChg>
      </pc:sldChg>
      <pc:sldChg chg="modSp add del mod">
        <pc:chgData name="reza kabir" userId="af3c95a13102d509" providerId="LiveId" clId="{E6F31DAE-9D3C-4AAD-88BE-DA8B71025CE7}" dt="2020-03-31T10:49:43.348" v="303" actId="2711"/>
        <pc:sldMkLst>
          <pc:docMk/>
          <pc:sldMk cId="2935242386" sldId="269"/>
        </pc:sldMkLst>
        <pc:spChg chg="mod">
          <ac:chgData name="reza kabir" userId="af3c95a13102d509" providerId="LiveId" clId="{E6F31DAE-9D3C-4AAD-88BE-DA8B71025CE7}" dt="2020-03-31T10:49:33.686" v="302" actId="2711"/>
          <ac:spMkLst>
            <pc:docMk/>
            <pc:sldMk cId="2935242386" sldId="269"/>
            <ac:spMk id="2" creationId="{F176DA64-5474-4E9A-BA57-8BF134916E7D}"/>
          </ac:spMkLst>
        </pc:spChg>
        <pc:spChg chg="mod">
          <ac:chgData name="reza kabir" userId="af3c95a13102d509" providerId="LiveId" clId="{E6F31DAE-9D3C-4AAD-88BE-DA8B71025CE7}" dt="2020-03-31T10:49:43.348" v="303" actId="2711"/>
          <ac:spMkLst>
            <pc:docMk/>
            <pc:sldMk cId="2935242386" sldId="269"/>
            <ac:spMk id="20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43.348" v="303" actId="2711"/>
          <ac:spMkLst>
            <pc:docMk/>
            <pc:sldMk cId="2935242386" sldId="269"/>
            <ac:spMk id="20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43.348" v="303" actId="2711"/>
          <ac:spMkLst>
            <pc:docMk/>
            <pc:sldMk cId="2935242386" sldId="269"/>
            <ac:spMk id="20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43.348" v="303" actId="2711"/>
          <ac:spMkLst>
            <pc:docMk/>
            <pc:sldMk cId="2935242386" sldId="269"/>
            <ac:spMk id="206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49:43.348" v="303" actId="2711"/>
          <ac:spMkLst>
            <pc:docMk/>
            <pc:sldMk cId="2935242386" sldId="269"/>
            <ac:spMk id="2067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49:43.348" v="303" actId="2711"/>
          <ac:grpSpMkLst>
            <pc:docMk/>
            <pc:sldMk cId="2935242386" sldId="269"/>
            <ac:grpSpMk id="6" creationId="{78250B07-D0A9-4EF6-9617-FCD8F28E44F5}"/>
          </ac:grpSpMkLst>
        </pc:grpChg>
      </pc:sldChg>
      <pc:sldChg chg="modSp add del mod">
        <pc:chgData name="reza kabir" userId="af3c95a13102d509" providerId="LiveId" clId="{E6F31DAE-9D3C-4AAD-88BE-DA8B71025CE7}" dt="2020-03-31T10:50:00.989" v="305" actId="2711"/>
        <pc:sldMkLst>
          <pc:docMk/>
          <pc:sldMk cId="589162283" sldId="270"/>
        </pc:sldMkLst>
        <pc:spChg chg="mod">
          <ac:chgData name="reza kabir" userId="af3c95a13102d509" providerId="LiveId" clId="{E6F31DAE-9D3C-4AAD-88BE-DA8B71025CE7}" dt="2020-03-31T10:49:55.735" v="304" actId="2711"/>
          <ac:spMkLst>
            <pc:docMk/>
            <pc:sldMk cId="589162283" sldId="270"/>
            <ac:spMk id="2" creationId="{354B3985-B631-4E73-B369-E74520E23469}"/>
          </ac:spMkLst>
        </pc:spChg>
        <pc:spChg chg="mod">
          <ac:chgData name="reza kabir" userId="af3c95a13102d509" providerId="LiveId" clId="{E6F31DAE-9D3C-4AAD-88BE-DA8B71025CE7}" dt="2020-03-31T10:50:00.989" v="305" actId="2711"/>
          <ac:spMkLst>
            <pc:docMk/>
            <pc:sldMk cId="589162283" sldId="270"/>
            <ac:spMk id="2052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50:00.989" v="305" actId="2711"/>
          <ac:grpSpMkLst>
            <pc:docMk/>
            <pc:sldMk cId="589162283" sldId="270"/>
            <ac:grpSpMk id="3" creationId="{71C57AE6-C60C-4050-91EB-C2CA1F5D3BC2}"/>
          </ac:grpSpMkLst>
        </pc:grpChg>
      </pc:sldChg>
      <pc:sldChg chg="add">
        <pc:chgData name="reza kabir" userId="af3c95a13102d509" providerId="LiveId" clId="{E6F31DAE-9D3C-4AAD-88BE-DA8B71025CE7}" dt="2020-03-31T11:09:41.199" v="478"/>
        <pc:sldMkLst>
          <pc:docMk/>
          <pc:sldMk cId="729668861" sldId="271"/>
        </pc:sldMkLst>
      </pc:sldChg>
      <pc:sldChg chg="modSp add del mod">
        <pc:chgData name="reza kabir" userId="af3c95a13102d509" providerId="LiveId" clId="{E6F31DAE-9D3C-4AAD-88BE-DA8B71025CE7}" dt="2020-03-31T11:09:39.174" v="477" actId="2696"/>
        <pc:sldMkLst>
          <pc:docMk/>
          <pc:sldMk cId="1055100975" sldId="271"/>
        </pc:sldMkLst>
        <pc:spChg chg="mod">
          <ac:chgData name="reza kabir" userId="af3c95a13102d509" providerId="LiveId" clId="{E6F31DAE-9D3C-4AAD-88BE-DA8B71025CE7}" dt="2020-03-31T10:50:07.096" v="306" actId="2711"/>
          <ac:spMkLst>
            <pc:docMk/>
            <pc:sldMk cId="1055100975" sldId="271"/>
            <ac:spMk id="2" creationId="{BE164E51-9EE3-4715-BB83-77F82C05AF6B}"/>
          </ac:spMkLst>
        </pc:spChg>
        <pc:spChg chg="mod">
          <ac:chgData name="reza kabir" userId="af3c95a13102d509" providerId="LiveId" clId="{E6F31DAE-9D3C-4AAD-88BE-DA8B71025CE7}" dt="2020-03-31T10:50:14.637" v="307" actId="2711"/>
          <ac:spMkLst>
            <pc:docMk/>
            <pc:sldMk cId="1055100975" sldId="271"/>
            <ac:spMk id="36" creationId="{729200F2-5234-4482-9B12-54BB8174CB70}"/>
          </ac:spMkLst>
        </pc:spChg>
        <pc:spChg chg="mod">
          <ac:chgData name="reza kabir" userId="af3c95a13102d509" providerId="LiveId" clId="{E6F31DAE-9D3C-4AAD-88BE-DA8B71025CE7}" dt="2020-03-31T10:50:14.637" v="307" actId="2711"/>
          <ac:spMkLst>
            <pc:docMk/>
            <pc:sldMk cId="1055100975" sldId="271"/>
            <ac:spMk id="37" creationId="{0364721A-3683-4BA6-903F-ED7EA935C13B}"/>
          </ac:spMkLst>
        </pc:spChg>
      </pc:sldChg>
      <pc:sldChg chg="add">
        <pc:chgData name="reza kabir" userId="af3c95a13102d509" providerId="LiveId" clId="{E6F31DAE-9D3C-4AAD-88BE-DA8B71025CE7}" dt="2020-03-31T09:36:16.281" v="1"/>
        <pc:sldMkLst>
          <pc:docMk/>
          <pc:sldMk cId="1602181935" sldId="272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06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0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0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09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496771901" sldId="310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1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2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3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4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5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6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19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20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753715957" sldId="321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22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23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24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0" sldId="325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753140982" sldId="326"/>
        </pc:sldMkLst>
      </pc:sldChg>
      <pc:sldChg chg="modSp add del mod">
        <pc:chgData name="reza kabir" userId="af3c95a13102d509" providerId="LiveId" clId="{E6F31DAE-9D3C-4AAD-88BE-DA8B71025CE7}" dt="2020-03-31T10:51:07.047" v="317" actId="207"/>
        <pc:sldMkLst>
          <pc:docMk/>
          <pc:sldMk cId="871079455" sldId="328"/>
        </pc:sldMkLst>
        <pc:spChg chg="mod">
          <ac:chgData name="reza kabir" userId="af3c95a13102d509" providerId="LiveId" clId="{E6F31DAE-9D3C-4AAD-88BE-DA8B71025CE7}" dt="2020-03-31T10:50:50.266" v="313" actId="2711"/>
          <ac:spMkLst>
            <pc:docMk/>
            <pc:sldMk cId="871079455" sldId="328"/>
            <ac:spMk id="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2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3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4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4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4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5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2" creationId="{7EF3EC9E-E89B-4870-813E-2AA295D6158D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3" creationId="{CE54637E-9095-4F81-AE93-F40E595A3341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4" creationId="{DC7E5770-557D-419E-9A79-7CA5FFF91209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5" creationId="{4BB0A4AA-228F-48CA-95BF-A85863EA04E3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6" creationId="{1FD3AC31-8003-4D37-9710-9EBDC47132FC}"/>
          </ac:spMkLst>
        </pc:spChg>
        <pc:spChg chg="mod">
          <ac:chgData name="reza kabir" userId="af3c95a13102d509" providerId="LiveId" clId="{E6F31DAE-9D3C-4AAD-88BE-DA8B71025CE7}" dt="2020-03-31T10:50:46.258" v="312" actId="2711"/>
          <ac:spMkLst>
            <pc:docMk/>
            <pc:sldMk cId="871079455" sldId="328"/>
            <ac:spMk id="87" creationId="{378D4E62-A4E1-4843-B446-D77A67565D5F}"/>
          </ac:spMkLst>
        </pc:spChg>
        <pc:grpChg chg="mod">
          <ac:chgData name="reza kabir" userId="af3c95a13102d509" providerId="LiveId" clId="{E6F31DAE-9D3C-4AAD-88BE-DA8B71025CE7}" dt="2020-03-31T10:51:07.047" v="317" actId="207"/>
          <ac:grpSpMkLst>
            <pc:docMk/>
            <pc:sldMk cId="871079455" sldId="328"/>
            <ac:grpSpMk id="7" creationId="{FCEF4C7A-D465-4BD0-A6A1-D3C03200EE21}"/>
          </ac:grpSpMkLst>
        </pc:grpChg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597337684" sldId="34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184442249" sldId="379"/>
        </pc:sldMkLst>
      </pc:sldChg>
      <pc:sldChg chg="modSp add mod">
        <pc:chgData name="reza kabir" userId="af3c95a13102d509" providerId="LiveId" clId="{E6F31DAE-9D3C-4AAD-88BE-DA8B71025CE7}" dt="2020-03-31T10:26:58.321" v="47" actId="1076"/>
        <pc:sldMkLst>
          <pc:docMk/>
          <pc:sldMk cId="438538081" sldId="420"/>
        </pc:sldMkLst>
        <pc:spChg chg="mod">
          <ac:chgData name="reza kabir" userId="af3c95a13102d509" providerId="LiveId" clId="{E6F31DAE-9D3C-4AAD-88BE-DA8B71025CE7}" dt="2020-03-31T10:26:58.321" v="47" actId="1076"/>
          <ac:spMkLst>
            <pc:docMk/>
            <pc:sldMk cId="438538081" sldId="420"/>
            <ac:spMk id="87" creationId="{00000000-0000-0000-0000-000000000000}"/>
          </ac:spMkLst>
        </pc:spChg>
      </pc:sldChg>
      <pc:sldChg chg="modSp add del mod">
        <pc:chgData name="reza kabir" userId="af3c95a13102d509" providerId="LiveId" clId="{E6F31DAE-9D3C-4AAD-88BE-DA8B71025CE7}" dt="2020-03-31T10:24:01.525" v="38" actId="2696"/>
        <pc:sldMkLst>
          <pc:docMk/>
          <pc:sldMk cId="4279905008" sldId="420"/>
        </pc:sldMkLst>
        <pc:spChg chg="mod">
          <ac:chgData name="reza kabir" userId="af3c95a13102d509" providerId="LiveId" clId="{E6F31DAE-9D3C-4AAD-88BE-DA8B71025CE7}" dt="2020-03-31T10:04:46.005" v="24" actId="20577"/>
          <ac:spMkLst>
            <pc:docMk/>
            <pc:sldMk cId="4279905008" sldId="420"/>
            <ac:spMk id="87" creationId="{00000000-0000-0000-0000-000000000000}"/>
          </ac:spMkLst>
        </pc:spChg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2269092382" sldId="602"/>
        </pc:sldMkLst>
      </pc:sldChg>
      <pc:sldChg chg="addSp delSp modSp add del mod">
        <pc:chgData name="reza kabir" userId="af3c95a13102d509" providerId="LiveId" clId="{E6F31DAE-9D3C-4AAD-88BE-DA8B71025CE7}" dt="2020-03-31T10:27:57.937" v="57" actId="2711"/>
        <pc:sldMkLst>
          <pc:docMk/>
          <pc:sldMk cId="1988218404" sldId="726"/>
        </pc:sldMkLst>
        <pc:spChg chg="add mod">
          <ac:chgData name="reza kabir" userId="af3c95a13102d509" providerId="LiveId" clId="{E6F31DAE-9D3C-4AAD-88BE-DA8B71025CE7}" dt="2020-03-31T10:27:38.122" v="52" actId="207"/>
          <ac:spMkLst>
            <pc:docMk/>
            <pc:sldMk cId="1988218404" sldId="726"/>
            <ac:spMk id="2" creationId="{0934D0F6-EE73-4635-9B9E-20498E834F7B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1988218404" sldId="726"/>
            <ac:spMk id="2" creationId="{B742B6AC-FC47-4C00-A4A4-5657431C5C99}"/>
          </ac:spMkLst>
        </pc:spChg>
        <pc:spChg chg="del mod">
          <ac:chgData name="reza kabir" userId="af3c95a13102d509" providerId="LiveId" clId="{E6F31DAE-9D3C-4AAD-88BE-DA8B71025CE7}" dt="2020-03-31T10:27:41.943" v="54" actId="478"/>
          <ac:spMkLst>
            <pc:docMk/>
            <pc:sldMk cId="1988218404" sldId="726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27:46.043" v="55" actId="478"/>
          <ac:spMkLst>
            <pc:docMk/>
            <pc:sldMk cId="1988218404" sldId="726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09.304" v="48" actId="207"/>
          <ac:spMkLst>
            <pc:docMk/>
            <pc:sldMk cId="1988218404" sldId="726"/>
            <ac:spMk id="3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12.371" v="49" actId="207"/>
          <ac:spMkLst>
            <pc:docMk/>
            <pc:sldMk cId="1988218404" sldId="726"/>
            <ac:spMk id="3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4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4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4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4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5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5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5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5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7:57.937" v="57" actId="2711"/>
          <ac:spMkLst>
            <pc:docMk/>
            <pc:sldMk cId="1988218404" sldId="726"/>
            <ac:spMk id="67" creationId="{00000000-0000-0000-0000-000000000000}"/>
          </ac:spMkLst>
        </pc:spChg>
      </pc:sldChg>
      <pc:sldChg chg="addSp delSp modSp add del mod">
        <pc:chgData name="reza kabir" userId="af3c95a13102d509" providerId="LiveId" clId="{E6F31DAE-9D3C-4AAD-88BE-DA8B71025CE7}" dt="2020-03-31T10:29:36.304" v="76" actId="255"/>
        <pc:sldMkLst>
          <pc:docMk/>
          <pc:sldMk cId="4054765802" sldId="727"/>
        </pc:sldMkLst>
        <pc:spChg chg="add mod">
          <ac:chgData name="reza kabir" userId="af3c95a13102d509" providerId="LiveId" clId="{E6F31DAE-9D3C-4AAD-88BE-DA8B71025CE7}" dt="2020-03-31T10:29:36.304" v="76" actId="255"/>
          <ac:spMkLst>
            <pc:docMk/>
            <pc:sldMk cId="4054765802" sldId="727"/>
            <ac:spMk id="2" creationId="{8590E120-14E5-451E-9DC9-101B1744EB2A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4054765802" sldId="727"/>
            <ac:spMk id="2" creationId="{9FF6C47E-D262-444E-A29E-F513F6EA0565}"/>
          </ac:spMkLst>
        </pc:spChg>
        <pc:spChg chg="del">
          <ac:chgData name="reza kabir" userId="af3c95a13102d509" providerId="LiveId" clId="{E6F31DAE-9D3C-4AAD-88BE-DA8B71025CE7}" dt="2020-03-31T10:28:09.675" v="60" actId="478"/>
          <ac:spMkLst>
            <pc:docMk/>
            <pc:sldMk cId="4054765802" sldId="727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5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5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5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5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5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29:24.839" v="71" actId="207"/>
          <ac:spMkLst>
            <pc:docMk/>
            <pc:sldMk cId="4054765802" sldId="727"/>
            <ac:spMk id="66" creationId="{00000000-0000-0000-0000-000000000000}"/>
          </ac:spMkLst>
        </pc:spChg>
        <pc:cxnChg chg="mod">
          <ac:chgData name="reza kabir" userId="af3c95a13102d509" providerId="LiveId" clId="{E6F31DAE-9D3C-4AAD-88BE-DA8B71025CE7}" dt="2020-03-31T10:29:24.839" v="71" actId="207"/>
          <ac:cxnSpMkLst>
            <pc:docMk/>
            <pc:sldMk cId="4054765802" sldId="727"/>
            <ac:cxnSpMk id="39" creationId="{00000000-0000-0000-0000-000000000000}"/>
          </ac:cxnSpMkLst>
        </pc:cxnChg>
      </pc:sldChg>
      <pc:sldChg chg="add del">
        <pc:chgData name="reza kabir" userId="af3c95a13102d509" providerId="LiveId" clId="{E6F31DAE-9D3C-4AAD-88BE-DA8B71025CE7}" dt="2020-03-31T10:51:39.193" v="326"/>
        <pc:sldMkLst>
          <pc:docMk/>
          <pc:sldMk cId="467326347" sldId="728"/>
        </pc:sldMkLst>
      </pc:sldChg>
      <pc:sldChg chg="addSp delSp modSp add del mod">
        <pc:chgData name="reza kabir" userId="af3c95a13102d509" providerId="LiveId" clId="{E6F31DAE-9D3C-4AAD-88BE-DA8B71025CE7}" dt="2020-03-31T10:51:39.884" v="327" actId="2696"/>
        <pc:sldMkLst>
          <pc:docMk/>
          <pc:sldMk cId="3980912392" sldId="728"/>
        </pc:sldMkLst>
        <pc:spChg chg="add mod">
          <ac:chgData name="reza kabir" userId="af3c95a13102d509" providerId="LiveId" clId="{E6F31DAE-9D3C-4AAD-88BE-DA8B71025CE7}" dt="2020-03-31T10:29:59.546" v="84" actId="255"/>
          <ac:spMkLst>
            <pc:docMk/>
            <pc:sldMk cId="3980912392" sldId="728"/>
            <ac:spMk id="2" creationId="{6A211199-A01A-46F1-AD78-66F0DEEA838D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3980912392" sldId="728"/>
            <ac:spMk id="2" creationId="{92C95E7E-2B35-465E-A4D7-A70EA9CDB9B9}"/>
          </ac:spMkLst>
        </pc:spChg>
        <pc:spChg chg="del">
          <ac:chgData name="reza kabir" userId="af3c95a13102d509" providerId="LiveId" clId="{E6F31DAE-9D3C-4AAD-88BE-DA8B71025CE7}" dt="2020-03-31T10:30:01.325" v="85" actId="478"/>
          <ac:spMkLst>
            <pc:docMk/>
            <pc:sldMk cId="3980912392" sldId="728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41.147" v="109" actId="1037"/>
          <ac:spMkLst>
            <pc:docMk/>
            <pc:sldMk cId="3980912392" sldId="728"/>
            <ac:spMk id="9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9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41.147" v="109" actId="1037"/>
          <ac:spMkLst>
            <pc:docMk/>
            <pc:sldMk cId="3980912392" sldId="728"/>
            <ac:spMk id="9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9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41.147" v="109" actId="1037"/>
          <ac:spMkLst>
            <pc:docMk/>
            <pc:sldMk cId="3980912392" sldId="728"/>
            <ac:spMk id="9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9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41.147" v="109" actId="1037"/>
          <ac:spMkLst>
            <pc:docMk/>
            <pc:sldMk cId="3980912392" sldId="728"/>
            <ac:spMk id="10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0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1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1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0:30.664" v="89" actId="404"/>
          <ac:spMkLst>
            <pc:docMk/>
            <pc:sldMk cId="3980912392" sldId="728"/>
            <ac:spMk id="113" creationId="{00000000-0000-0000-0000-000000000000}"/>
          </ac:spMkLst>
        </pc:spChg>
      </pc:sldChg>
      <pc:sldChg chg="add del">
        <pc:chgData name="reza kabir" userId="af3c95a13102d509" providerId="LiveId" clId="{E6F31DAE-9D3C-4AAD-88BE-DA8B71025CE7}" dt="2020-03-31T10:51:33.167" v="324"/>
        <pc:sldMkLst>
          <pc:docMk/>
          <pc:sldMk cId="4191391625" sldId="728"/>
        </pc:sldMkLst>
      </pc:sldChg>
      <pc:sldChg chg="addSp delSp modSp add del mod">
        <pc:chgData name="reza kabir" userId="af3c95a13102d509" providerId="LiveId" clId="{E6F31DAE-9D3C-4AAD-88BE-DA8B71025CE7}" dt="2020-03-31T10:31:27.065" v="121" actId="207"/>
        <pc:sldMkLst>
          <pc:docMk/>
          <pc:sldMk cId="2491802988" sldId="729"/>
        </pc:sldMkLst>
        <pc:spChg chg="add mod">
          <ac:chgData name="reza kabir" userId="af3c95a13102d509" providerId="LiveId" clId="{E6F31DAE-9D3C-4AAD-88BE-DA8B71025CE7}" dt="2020-03-31T10:31:17.389" v="119" actId="1076"/>
          <ac:spMkLst>
            <pc:docMk/>
            <pc:sldMk cId="2491802988" sldId="729"/>
            <ac:spMk id="3" creationId="{16A26C08-4C9B-423D-80FE-2B7B4D195618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2491802988" sldId="729"/>
            <ac:spMk id="3" creationId="{485D76E2-BCC7-48A9-AE0E-D35F1AC20272}"/>
          </ac:spMkLst>
        </pc:spChg>
        <pc:spChg chg="del mod">
          <ac:chgData name="reza kabir" userId="af3c95a13102d509" providerId="LiveId" clId="{E6F31DAE-9D3C-4AAD-88BE-DA8B71025CE7}" dt="2020-03-31T10:31:15.088" v="118" actId="478"/>
          <ac:spMkLst>
            <pc:docMk/>
            <pc:sldMk cId="2491802988" sldId="729"/>
            <ac:spMk id="21" creationId="{00000000-0000-0000-0000-000000000000}"/>
          </ac:spMkLst>
        </pc:spChg>
        <pc:spChg chg="del mod">
          <ac:chgData name="reza kabir" userId="af3c95a13102d509" providerId="LiveId" clId="{E6F31DAE-9D3C-4AAD-88BE-DA8B71025CE7}" dt="2020-03-31T10:31:18.923" v="120" actId="478"/>
          <ac:spMkLst>
            <pc:docMk/>
            <pc:sldMk cId="2491802988" sldId="729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08.953" v="116" actId="207"/>
          <ac:spMkLst>
            <pc:docMk/>
            <pc:sldMk cId="2491802988" sldId="729"/>
            <ac:spMk id="11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08.953" v="116" actId="207"/>
          <ac:spMkLst>
            <pc:docMk/>
            <pc:sldMk cId="2491802988" sldId="729"/>
            <ac:spMk id="11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27.065" v="121" actId="207"/>
          <ac:spMkLst>
            <pc:docMk/>
            <pc:sldMk cId="2491802988" sldId="729"/>
            <ac:spMk id="11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27.065" v="121" actId="207"/>
          <ac:spMkLst>
            <pc:docMk/>
            <pc:sldMk cId="2491802988" sldId="729"/>
            <ac:spMk id="11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27.065" v="121" actId="207"/>
          <ac:spMkLst>
            <pc:docMk/>
            <pc:sldMk cId="2491802988" sldId="729"/>
            <ac:spMk id="12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27.065" v="121" actId="207"/>
          <ac:spMkLst>
            <pc:docMk/>
            <pc:sldMk cId="2491802988" sldId="729"/>
            <ac:spMk id="12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1:27.065" v="121" actId="207"/>
          <ac:spMkLst>
            <pc:docMk/>
            <pc:sldMk cId="2491802988" sldId="729"/>
            <ac:spMk id="125" creationId="{00000000-0000-0000-0000-000000000000}"/>
          </ac:spMkLst>
        </pc:spChg>
      </pc:sldChg>
      <pc:sldChg chg="addSp delSp modSp add del mod">
        <pc:chgData name="reza kabir" userId="af3c95a13102d509" providerId="LiveId" clId="{E6F31DAE-9D3C-4AAD-88BE-DA8B71025CE7}" dt="2020-03-31T11:03:25.853" v="350"/>
        <pc:sldMkLst>
          <pc:docMk/>
          <pc:sldMk cId="3462425956" sldId="730"/>
        </pc:sldMkLst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3462425956" sldId="730"/>
            <ac:spMk id="3" creationId="{18ACA571-8B0C-4404-A34F-4F2914D8CE7E}"/>
          </ac:spMkLst>
        </pc:spChg>
        <pc:spChg chg="add del mod">
          <ac:chgData name="reza kabir" userId="af3c95a13102d509" providerId="LiveId" clId="{E6F31DAE-9D3C-4AAD-88BE-DA8B71025CE7}" dt="2020-03-31T10:33:06.270" v="138" actId="255"/>
          <ac:spMkLst>
            <pc:docMk/>
            <pc:sldMk cId="3462425956" sldId="730"/>
            <ac:spMk id="3" creationId="{DA1BC17C-B118-4E81-9716-455483A40B99}"/>
          </ac:spMkLst>
        </pc:spChg>
        <pc:spChg chg="add del">
          <ac:chgData name="reza kabir" userId="af3c95a13102d509" providerId="LiveId" clId="{E6F31DAE-9D3C-4AAD-88BE-DA8B71025CE7}" dt="2020-03-31T10:32:34.717" v="133" actId="478"/>
          <ac:spMkLst>
            <pc:docMk/>
            <pc:sldMk cId="3462425956" sldId="730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2:22.282" v="124" actId="478"/>
          <ac:spMkLst>
            <pc:docMk/>
            <pc:sldMk cId="3462425956" sldId="730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7" creationId="{00000000-0000-0000-0000-000000000000}"/>
          </ac:spMkLst>
        </pc:spChg>
        <pc:spChg chg="add del 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4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2:56.617" v="137" actId="2711"/>
          <ac:spMkLst>
            <pc:docMk/>
            <pc:sldMk cId="3462425956" sldId="730"/>
            <ac:spMk id="159" creationId="{00000000-0000-0000-0000-000000000000}"/>
          </ac:spMkLst>
        </pc:spChg>
        <pc:picChg chg="add del">
          <ac:chgData name="reza kabir" userId="af3c95a13102d509" providerId="LiveId" clId="{E6F31DAE-9D3C-4AAD-88BE-DA8B71025CE7}" dt="2020-03-31T11:03:25.853" v="350"/>
          <ac:picMkLst>
            <pc:docMk/>
            <pc:sldMk cId="3462425956" sldId="730"/>
            <ac:picMk id="4" creationId="{A5FDCC5B-3F68-4743-984B-61A4F9C49208}"/>
          </ac:picMkLst>
        </pc:picChg>
      </pc:sldChg>
      <pc:sldChg chg="addSp delSp modSp add del mod">
        <pc:chgData name="reza kabir" userId="af3c95a13102d509" providerId="LiveId" clId="{E6F31DAE-9D3C-4AAD-88BE-DA8B71025CE7}" dt="2020-03-31T10:51:52.736" v="328" actId="2696"/>
        <pc:sldMkLst>
          <pc:docMk/>
          <pc:sldMk cId="502028699" sldId="731"/>
        </pc:sldMkLst>
        <pc:spChg chg="add mod">
          <ac:chgData name="reza kabir" userId="af3c95a13102d509" providerId="LiveId" clId="{E6F31DAE-9D3C-4AAD-88BE-DA8B71025CE7}" dt="2020-03-31T10:33:50.066" v="148" actId="255"/>
          <ac:spMkLst>
            <pc:docMk/>
            <pc:sldMk cId="502028699" sldId="731"/>
            <ac:spMk id="2" creationId="{136156F9-AB3C-4AD9-8AF1-C0E706EBA283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502028699" sldId="731"/>
            <ac:spMk id="2" creationId="{7F80A4D2-5639-44A6-A7DF-F3F587DDC293}"/>
          </ac:spMkLst>
        </pc:spChg>
        <pc:spChg chg="del">
          <ac:chgData name="reza kabir" userId="af3c95a13102d509" providerId="LiveId" clId="{E6F31DAE-9D3C-4AAD-88BE-DA8B71025CE7}" dt="2020-03-31T10:33:19.716" v="143" actId="478"/>
          <ac:spMkLst>
            <pc:docMk/>
            <pc:sldMk cId="502028699" sldId="731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3:23.638" v="145" actId="478"/>
          <ac:spMkLst>
            <pc:docMk/>
            <pc:sldMk cId="502028699" sldId="731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1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2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2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2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2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6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7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8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8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8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8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02.035" v="151" actId="404"/>
          <ac:spMkLst>
            <pc:docMk/>
            <pc:sldMk cId="502028699" sldId="731"/>
            <ac:spMk id="184" creationId="{00000000-0000-0000-0000-000000000000}"/>
          </ac:spMkLst>
        </pc:spChg>
      </pc:sldChg>
      <pc:sldChg chg="modSp add">
        <pc:chgData name="reza kabir" userId="af3c95a13102d509" providerId="LiveId" clId="{E6F31DAE-9D3C-4AAD-88BE-DA8B71025CE7}" dt="2020-03-31T10:52:02.227" v="330" actId="207"/>
        <pc:sldMkLst>
          <pc:docMk/>
          <pc:sldMk cId="706445879" sldId="731"/>
        </pc:sldMkLst>
        <pc:spChg chg="mod">
          <ac:chgData name="reza kabir" userId="af3c95a13102d509" providerId="LiveId" clId="{E6F31DAE-9D3C-4AAD-88BE-DA8B71025CE7}" dt="2020-03-31T10:52:02.227" v="330" actId="207"/>
          <ac:spMkLst>
            <pc:docMk/>
            <pc:sldMk cId="706445879" sldId="731"/>
            <ac:spMk id="160" creationId="{00000000-0000-0000-0000-000000000000}"/>
          </ac:spMkLst>
        </pc:spChg>
      </pc:sldChg>
      <pc:sldChg chg="addSp delSp modSp add del mod">
        <pc:chgData name="reza kabir" userId="af3c95a13102d509" providerId="LiveId" clId="{E6F31DAE-9D3C-4AAD-88BE-DA8B71025CE7}" dt="2020-03-31T10:52:08.625" v="331" actId="2696"/>
        <pc:sldMkLst>
          <pc:docMk/>
          <pc:sldMk cId="487363854" sldId="732"/>
        </pc:sldMkLst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487363854" sldId="732"/>
            <ac:spMk id="2" creationId="{59BDC319-FCEB-4596-B072-04FB9518473D}"/>
          </ac:spMkLst>
        </pc:spChg>
        <pc:spChg chg="add mod">
          <ac:chgData name="reza kabir" userId="af3c95a13102d509" providerId="LiveId" clId="{E6F31DAE-9D3C-4AAD-88BE-DA8B71025CE7}" dt="2020-03-31T10:34:21.214" v="158" actId="255"/>
          <ac:spMkLst>
            <pc:docMk/>
            <pc:sldMk cId="487363854" sldId="732"/>
            <ac:spMk id="2" creationId="{7D5FD424-6B30-4ECC-BE6B-31CDC230AAD6}"/>
          </ac:spMkLst>
        </pc:spChg>
        <pc:spChg chg="del">
          <ac:chgData name="reza kabir" userId="af3c95a13102d509" providerId="LiveId" clId="{E6F31DAE-9D3C-4AAD-88BE-DA8B71025CE7}" dt="2020-03-31T10:34:12.326" v="152" actId="478"/>
          <ac:spMkLst>
            <pc:docMk/>
            <pc:sldMk cId="487363854" sldId="732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4:12.326" v="152" actId="478"/>
          <ac:spMkLst>
            <pc:docMk/>
            <pc:sldMk cId="487363854" sldId="732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6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6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6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6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7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25.537" v="159" actId="207"/>
          <ac:spMkLst>
            <pc:docMk/>
            <pc:sldMk cId="487363854" sldId="732"/>
            <ac:spMk id="74" creationId="{00000000-0000-0000-0000-000000000000}"/>
          </ac:spMkLst>
        </pc:spChg>
      </pc:sldChg>
      <pc:sldChg chg="modSp add">
        <pc:chgData name="reza kabir" userId="af3c95a13102d509" providerId="LiveId" clId="{E6F31DAE-9D3C-4AAD-88BE-DA8B71025CE7}" dt="2020-03-31T10:52:18.733" v="333" actId="207"/>
        <pc:sldMkLst>
          <pc:docMk/>
          <pc:sldMk cId="2264684643" sldId="732"/>
        </pc:sldMkLst>
        <pc:spChg chg="mod">
          <ac:chgData name="reza kabir" userId="af3c95a13102d509" providerId="LiveId" clId="{E6F31DAE-9D3C-4AAD-88BE-DA8B71025CE7}" dt="2020-03-31T10:52:18.733" v="333" actId="207"/>
          <ac:spMkLst>
            <pc:docMk/>
            <pc:sldMk cId="2264684643" sldId="732"/>
            <ac:spMk id="49" creationId="{00000000-0000-0000-0000-000000000000}"/>
          </ac:spMkLst>
        </pc:spChg>
      </pc:sldChg>
      <pc:sldChg chg="addSp delSp modSp add del mod">
        <pc:chgData name="reza kabir" userId="af3c95a13102d509" providerId="LiveId" clId="{E6F31DAE-9D3C-4AAD-88BE-DA8B71025CE7}" dt="2020-03-31T10:36:58.655" v="249" actId="2696"/>
        <pc:sldMkLst>
          <pc:docMk/>
          <pc:sldMk cId="511432172" sldId="733"/>
        </pc:sldMkLst>
        <pc:spChg chg="add del mod">
          <ac:chgData name="reza kabir" userId="af3c95a13102d509" providerId="LiveId" clId="{E6F31DAE-9D3C-4AAD-88BE-DA8B71025CE7}" dt="2020-03-31T10:34:34.863" v="162"/>
          <ac:spMkLst>
            <pc:docMk/>
            <pc:sldMk cId="511432172" sldId="733"/>
            <ac:spMk id="4" creationId="{2B9B27F8-744E-4668-B722-20F0EDB1B5FE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511432172" sldId="733"/>
            <ac:spMk id="4" creationId="{94953C57-2642-44F7-9367-D41943A79E3F}"/>
          </ac:spMkLst>
        </pc:spChg>
        <pc:spChg chg="add mod">
          <ac:chgData name="reza kabir" userId="af3c95a13102d509" providerId="LiveId" clId="{E6F31DAE-9D3C-4AAD-88BE-DA8B71025CE7}" dt="2020-03-31T10:34:44.830" v="168" actId="207"/>
          <ac:spMkLst>
            <pc:docMk/>
            <pc:sldMk cId="511432172" sldId="733"/>
            <ac:spMk id="5" creationId="{F05DA720-92A5-4B9F-A20C-77DB7CBFBA48}"/>
          </ac:spMkLst>
        </pc:spChg>
        <pc:spChg chg="del">
          <ac:chgData name="reza kabir" userId="af3c95a13102d509" providerId="LiveId" clId="{E6F31DAE-9D3C-4AAD-88BE-DA8B71025CE7}" dt="2020-03-31T10:34:39.408" v="163" actId="478"/>
          <ac:spMkLst>
            <pc:docMk/>
            <pc:sldMk cId="511432172" sldId="733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4:39.408" v="163" actId="478"/>
          <ac:spMkLst>
            <pc:docMk/>
            <pc:sldMk cId="511432172" sldId="733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3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3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3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3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3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4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6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7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7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7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79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0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2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3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4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5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6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4:57.779" v="170" actId="2711"/>
          <ac:spMkLst>
            <pc:docMk/>
            <pc:sldMk cId="511432172" sldId="733"/>
            <ac:spMk id="87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5:13.394" v="172" actId="207"/>
          <ac:spMkLst>
            <pc:docMk/>
            <pc:sldMk cId="511432172" sldId="733"/>
            <ac:spMk id="91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5:08.287" v="171" actId="207"/>
          <ac:spMkLst>
            <pc:docMk/>
            <pc:sldMk cId="511432172" sldId="733"/>
            <ac:spMk id="92" creationId="{00000000-0000-0000-0000-000000000000}"/>
          </ac:spMkLst>
        </pc:spChg>
        <pc:grpChg chg="mod">
          <ac:chgData name="reza kabir" userId="af3c95a13102d509" providerId="LiveId" clId="{E6F31DAE-9D3C-4AAD-88BE-DA8B71025CE7}" dt="2020-03-31T10:34:49.142" v="169" actId="207"/>
          <ac:grpSpMkLst>
            <pc:docMk/>
            <pc:sldMk cId="511432172" sldId="733"/>
            <ac:grpSpMk id="2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0:34:49.142" v="169" actId="207"/>
          <ac:grpSpMkLst>
            <pc:docMk/>
            <pc:sldMk cId="511432172" sldId="733"/>
            <ac:grpSpMk id="3" creationId="{00000000-0000-0000-0000-000000000000}"/>
          </ac:grpSpMkLst>
        </pc:grpChg>
      </pc:sldChg>
      <pc:sldChg chg="add del">
        <pc:chgData name="reza kabir" userId="af3c95a13102d509" providerId="LiveId" clId="{E6F31DAE-9D3C-4AAD-88BE-DA8B71025CE7}" dt="2020-03-31T10:37:13.174" v="251"/>
        <pc:sldMkLst>
          <pc:docMk/>
          <pc:sldMk cId="632022173" sldId="733"/>
        </pc:sldMkLst>
      </pc:sldChg>
      <pc:sldChg chg="addSp delSp add mod">
        <pc:chgData name="reza kabir" userId="af3c95a13102d509" providerId="LiveId" clId="{E6F31DAE-9D3C-4AAD-88BE-DA8B71025CE7}" dt="2020-03-31T13:00:44.922" v="480" actId="21"/>
        <pc:sldMkLst>
          <pc:docMk/>
          <pc:sldMk cId="1326460009" sldId="733"/>
        </pc:sldMkLst>
        <pc:grpChg chg="add del">
          <ac:chgData name="reza kabir" userId="af3c95a13102d509" providerId="LiveId" clId="{E6F31DAE-9D3C-4AAD-88BE-DA8B71025CE7}" dt="2020-03-31T13:00:44.922" v="480" actId="21"/>
          <ac:grpSpMkLst>
            <pc:docMk/>
            <pc:sldMk cId="1326460009" sldId="733"/>
            <ac:grpSpMk id="31" creationId="{07CA705C-EB6B-43AF-97A2-0994F6664D1C}"/>
          </ac:grpSpMkLst>
        </pc:grpChg>
      </pc:sldChg>
      <pc:sldChg chg="addSp delSp modSp add del mod">
        <pc:chgData name="reza kabir" userId="af3c95a13102d509" providerId="LiveId" clId="{E6F31DAE-9D3C-4AAD-88BE-DA8B71025CE7}" dt="2020-03-31T10:36:58.655" v="249" actId="2696"/>
        <pc:sldMkLst>
          <pc:docMk/>
          <pc:sldMk cId="2333082457" sldId="734"/>
        </pc:sldMkLst>
        <pc:spChg chg="add mod">
          <ac:chgData name="reza kabir" userId="af3c95a13102d509" providerId="LiveId" clId="{E6F31DAE-9D3C-4AAD-88BE-DA8B71025CE7}" dt="2020-03-31T10:35:40.980" v="228" actId="207"/>
          <ac:spMkLst>
            <pc:docMk/>
            <pc:sldMk cId="2333082457" sldId="734"/>
            <ac:spMk id="3" creationId="{4E4A3957-A55E-4FB0-B2D2-0CFDBC8BD85C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2333082457" sldId="734"/>
            <ac:spMk id="3" creationId="{5E4B9C59-E92D-42F6-9C84-129BF184E4A3}"/>
          </ac:spMkLst>
        </pc:spChg>
        <pc:spChg chg="del">
          <ac:chgData name="reza kabir" userId="af3c95a13102d509" providerId="LiveId" clId="{E6F31DAE-9D3C-4AAD-88BE-DA8B71025CE7}" dt="2020-03-31T10:35:21.137" v="173" actId="478"/>
          <ac:spMkLst>
            <pc:docMk/>
            <pc:sldMk cId="2333082457" sldId="734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5:21.137" v="173" actId="478"/>
          <ac:spMkLst>
            <pc:docMk/>
            <pc:sldMk cId="2333082457" sldId="734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0:35:46.556" v="229" actId="207"/>
          <ac:spMkLst>
            <pc:docMk/>
            <pc:sldMk cId="2333082457" sldId="734"/>
            <ac:spMk id="40" creationId="{00000000-0000-0000-0000-000000000000}"/>
          </ac:spMkLst>
        </pc:spChg>
      </pc:sldChg>
      <pc:sldChg chg="add del">
        <pc:chgData name="reza kabir" userId="af3c95a13102d509" providerId="LiveId" clId="{E6F31DAE-9D3C-4AAD-88BE-DA8B71025CE7}" dt="2020-03-31T10:37:13.174" v="251"/>
        <pc:sldMkLst>
          <pc:docMk/>
          <pc:sldMk cId="3315227074" sldId="734"/>
        </pc:sldMkLst>
      </pc:sldChg>
      <pc:sldChg chg="add">
        <pc:chgData name="reza kabir" userId="af3c95a13102d509" providerId="LiveId" clId="{E6F31DAE-9D3C-4AAD-88BE-DA8B71025CE7}" dt="2020-03-31T10:37:13.512" v="252"/>
        <pc:sldMkLst>
          <pc:docMk/>
          <pc:sldMk cId="4168347424" sldId="734"/>
        </pc:sldMkLst>
      </pc:sldChg>
      <pc:sldChg chg="add del">
        <pc:chgData name="reza kabir" userId="af3c95a13102d509" providerId="LiveId" clId="{E6F31DAE-9D3C-4AAD-88BE-DA8B71025CE7}" dt="2020-03-31T10:37:13.174" v="251"/>
        <pc:sldMkLst>
          <pc:docMk/>
          <pc:sldMk cId="472591971" sldId="735"/>
        </pc:sldMkLst>
      </pc:sldChg>
      <pc:sldChg chg="add">
        <pc:chgData name="reza kabir" userId="af3c95a13102d509" providerId="LiveId" clId="{E6F31DAE-9D3C-4AAD-88BE-DA8B71025CE7}" dt="2020-03-31T10:37:13.512" v="252"/>
        <pc:sldMkLst>
          <pc:docMk/>
          <pc:sldMk cId="2814269434" sldId="735"/>
        </pc:sldMkLst>
      </pc:sldChg>
      <pc:sldChg chg="addSp delSp modSp add del mod">
        <pc:chgData name="reza kabir" userId="af3c95a13102d509" providerId="LiveId" clId="{E6F31DAE-9D3C-4AAD-88BE-DA8B71025CE7}" dt="2020-03-31T10:36:58.655" v="249" actId="2696"/>
        <pc:sldMkLst>
          <pc:docMk/>
          <pc:sldMk cId="3098483982" sldId="735"/>
        </pc:sldMkLst>
        <pc:spChg chg="add del mod">
          <ac:chgData name="reza kabir" userId="af3c95a13102d509" providerId="LiveId" clId="{E6F31DAE-9D3C-4AAD-88BE-DA8B71025CE7}" dt="2020-03-31T10:25:54.005" v="45"/>
          <ac:spMkLst>
            <pc:docMk/>
            <pc:sldMk cId="3098483982" sldId="735"/>
            <ac:spMk id="2" creationId="{A1E86AAE-D180-44DC-8B9D-E6DDC699ADBF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3098483982" sldId="735"/>
            <ac:spMk id="2" creationId="{DE57D9BF-34B3-47CB-A4EE-51A28D928B99}"/>
          </ac:spMkLst>
        </pc:spChg>
        <pc:spChg chg="add del mod">
          <ac:chgData name="reza kabir" userId="af3c95a13102d509" providerId="LiveId" clId="{E6F31DAE-9D3C-4AAD-88BE-DA8B71025CE7}" dt="2020-03-31T10:25:48.595" v="44"/>
          <ac:spMkLst>
            <pc:docMk/>
            <pc:sldMk cId="3098483982" sldId="735"/>
            <ac:spMk id="3" creationId="{BE92605A-9BA9-4195-B197-4D14BFBA9D89}"/>
          </ac:spMkLst>
        </pc:spChg>
        <pc:spChg chg="add del mod">
          <ac:chgData name="reza kabir" userId="af3c95a13102d509" providerId="LiveId" clId="{E6F31DAE-9D3C-4AAD-88BE-DA8B71025CE7}" dt="2020-03-31T10:25:48.595" v="44"/>
          <ac:spMkLst>
            <pc:docMk/>
            <pc:sldMk cId="3098483982" sldId="735"/>
            <ac:spMk id="4" creationId="{6DE30E7A-C2FE-4125-A0FE-75371326F167}"/>
          </ac:spMkLst>
        </pc:spChg>
        <pc:spChg chg="add mod">
          <ac:chgData name="reza kabir" userId="af3c95a13102d509" providerId="LiveId" clId="{E6F31DAE-9D3C-4AAD-88BE-DA8B71025CE7}" dt="2020-03-31T10:36:31.511" v="237" actId="207"/>
          <ac:spMkLst>
            <pc:docMk/>
            <pc:sldMk cId="3098483982" sldId="735"/>
            <ac:spMk id="5" creationId="{A08DBBEA-427D-48FF-B65A-13D6AB3BC153}"/>
          </ac:spMkLst>
        </pc:spChg>
        <pc:spChg chg="del">
          <ac:chgData name="reza kabir" userId="af3c95a13102d509" providerId="LiveId" clId="{E6F31DAE-9D3C-4AAD-88BE-DA8B71025CE7}" dt="2020-03-31T10:25:41.328" v="42" actId="478"/>
          <ac:spMkLst>
            <pc:docMk/>
            <pc:sldMk cId="3098483982" sldId="735"/>
            <ac:spMk id="28" creationId="{00000000-0000-0000-0000-000000000000}"/>
          </ac:spMkLst>
        </pc:spChg>
      </pc:sldChg>
      <pc:sldChg chg="add">
        <pc:chgData name="reza kabir" userId="af3c95a13102d509" providerId="LiveId" clId="{E6F31DAE-9D3C-4AAD-88BE-DA8B71025CE7}" dt="2020-03-31T10:37:13.512" v="252"/>
        <pc:sldMkLst>
          <pc:docMk/>
          <pc:sldMk cId="1703962292" sldId="736"/>
        </pc:sldMkLst>
      </pc:sldChg>
      <pc:sldChg chg="addSp delSp modSp add del mod">
        <pc:chgData name="reza kabir" userId="af3c95a13102d509" providerId="LiveId" clId="{E6F31DAE-9D3C-4AAD-88BE-DA8B71025CE7}" dt="2020-03-31T10:36:58.655" v="249" actId="2696"/>
        <pc:sldMkLst>
          <pc:docMk/>
          <pc:sldMk cId="1948074326" sldId="736"/>
        </pc:sldMkLst>
        <pc:spChg chg="add mod">
          <ac:chgData name="reza kabir" userId="af3c95a13102d509" providerId="LiveId" clId="{E6F31DAE-9D3C-4AAD-88BE-DA8B71025CE7}" dt="2020-03-31T10:36:43.218" v="248" actId="27636"/>
          <ac:spMkLst>
            <pc:docMk/>
            <pc:sldMk cId="1948074326" sldId="736"/>
            <ac:spMk id="2" creationId="{29A26ABD-BA04-47FC-B40B-178F0382F9E6}"/>
          </ac:spMkLst>
        </pc:spChg>
        <pc:spChg chg="add del mod">
          <ac:chgData name="reza kabir" userId="af3c95a13102d509" providerId="LiveId" clId="{E6F31DAE-9D3C-4AAD-88BE-DA8B71025CE7}" dt="2020-03-31T10:20:20.777" v="32"/>
          <ac:spMkLst>
            <pc:docMk/>
            <pc:sldMk cId="1948074326" sldId="736"/>
            <ac:spMk id="2" creationId="{A935DF77-4603-4929-AD7F-77967FF13C68}"/>
          </ac:spMkLst>
        </pc:spChg>
        <pc:spChg chg="add del">
          <ac:chgData name="reza kabir" userId="af3c95a13102d509" providerId="LiveId" clId="{E6F31DAE-9D3C-4AAD-88BE-DA8B71025CE7}" dt="2020-03-31T10:36:39.863" v="240"/>
          <ac:spMkLst>
            <pc:docMk/>
            <pc:sldMk cId="1948074326" sldId="736"/>
            <ac:spMk id="3" creationId="{7DAA7BC4-B8F4-4B4B-9E4B-38D675C5B78A}"/>
          </ac:spMkLst>
        </pc:spChg>
        <pc:spChg chg="del">
          <ac:chgData name="reza kabir" userId="af3c95a13102d509" providerId="LiveId" clId="{E6F31DAE-9D3C-4AAD-88BE-DA8B71025CE7}" dt="2020-03-31T10:36:37.759" v="238" actId="478"/>
          <ac:spMkLst>
            <pc:docMk/>
            <pc:sldMk cId="1948074326" sldId="736"/>
            <ac:spMk id="21" creationId="{00000000-0000-0000-0000-000000000000}"/>
          </ac:spMkLst>
        </pc:spChg>
        <pc:spChg chg="del">
          <ac:chgData name="reza kabir" userId="af3c95a13102d509" providerId="LiveId" clId="{E6F31DAE-9D3C-4AAD-88BE-DA8B71025CE7}" dt="2020-03-31T10:36:37.759" v="238" actId="478"/>
          <ac:spMkLst>
            <pc:docMk/>
            <pc:sldMk cId="1948074326" sldId="736"/>
            <ac:spMk id="28" creationId="{00000000-0000-0000-0000-000000000000}"/>
          </ac:spMkLst>
        </pc:spChg>
      </pc:sldChg>
      <pc:sldChg chg="add del">
        <pc:chgData name="reza kabir" userId="af3c95a13102d509" providerId="LiveId" clId="{E6F31DAE-9D3C-4AAD-88BE-DA8B71025CE7}" dt="2020-03-31T10:37:13.174" v="251"/>
        <pc:sldMkLst>
          <pc:docMk/>
          <pc:sldMk cId="2972933778" sldId="736"/>
        </pc:sldMkLst>
      </pc:sldChg>
      <pc:sldChg chg="modSp add del mod">
        <pc:chgData name="reza kabir" userId="af3c95a13102d509" providerId="LiveId" clId="{E6F31DAE-9D3C-4AAD-88BE-DA8B71025CE7}" dt="2020-03-31T10:26:14.902" v="46" actId="1076"/>
        <pc:sldMkLst>
          <pc:docMk/>
          <pc:sldMk cId="2300915075" sldId="1055"/>
        </pc:sldMkLst>
        <pc:grpChg chg="mod">
          <ac:chgData name="reza kabir" userId="af3c95a13102d509" providerId="LiveId" clId="{E6F31DAE-9D3C-4AAD-88BE-DA8B71025CE7}" dt="2020-03-31T10:26:14.902" v="46" actId="1076"/>
          <ac:grpSpMkLst>
            <pc:docMk/>
            <pc:sldMk cId="2300915075" sldId="1055"/>
            <ac:grpSpMk id="28" creationId="{5E1704A4-F091-4971-8890-5EEAD475B52A}"/>
          </ac:grpSpMkLst>
        </pc:grpChg>
      </pc:sldChg>
      <pc:sldChg chg="modSp add del mod">
        <pc:chgData name="reza kabir" userId="af3c95a13102d509" providerId="LiveId" clId="{E6F31DAE-9D3C-4AAD-88BE-DA8B71025CE7}" dt="2020-03-31T11:09:48.004" v="479" actId="404"/>
        <pc:sldMkLst>
          <pc:docMk/>
          <pc:sldMk cId="1435988465" sldId="1140"/>
        </pc:sldMkLst>
        <pc:spChg chg="mod">
          <ac:chgData name="reza kabir" userId="af3c95a13102d509" providerId="LiveId" clId="{E6F31DAE-9D3C-4AAD-88BE-DA8B71025CE7}" dt="2020-03-31T10:50:57.736" v="314" actId="2711"/>
          <ac:spMkLst>
            <pc:docMk/>
            <pc:sldMk cId="1435988465" sldId="1140"/>
            <ac:spMk id="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9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1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7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18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0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1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7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8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29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3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3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4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1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5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7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8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69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9:48.004" v="479" actId="404"/>
          <ac:spMkLst>
            <pc:docMk/>
            <pc:sldMk cId="1435988465" sldId="1140"/>
            <ac:spMk id="70" creationId="{00000000-0000-0000-0000-000000000000}"/>
          </ac:spMkLst>
        </pc:spChg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1937927522" sldId="1387"/>
        </pc:sldMkLst>
        <pc:spChg chg="del">
          <ac:chgData name="reza kabir" userId="af3c95a13102d509" providerId="LiveId" clId="{E6F31DAE-9D3C-4AAD-88BE-DA8B71025CE7}" dt="2020-03-31T11:03:37.883" v="352" actId="478"/>
          <ac:spMkLst>
            <pc:docMk/>
            <pc:sldMk cId="1937927522" sldId="1387"/>
            <ac:spMk id="239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3:37.883" v="352" actId="478"/>
          <ac:grpSpMkLst>
            <pc:docMk/>
            <pc:sldMk cId="1937927522" sldId="1387"/>
            <ac:grpSpMk id="240" creationId="{00000000-0000-0000-0000-000000000000}"/>
          </ac:grpSpMkLst>
        </pc:grpChg>
      </pc:sldChg>
      <pc:sldChg chg="addSp delSp modSp add mod">
        <pc:chgData name="reza kabir" userId="af3c95a13102d509" providerId="LiveId" clId="{E6F31DAE-9D3C-4AAD-88BE-DA8B71025CE7}" dt="2020-03-31T13:10:23.089" v="575"/>
        <pc:sldMkLst>
          <pc:docMk/>
          <pc:sldMk cId="2346857392" sldId="1387"/>
        </pc:sldMkLst>
        <pc:spChg chg="add mod">
          <ac:chgData name="reza kabir" userId="af3c95a13102d509" providerId="LiveId" clId="{E6F31DAE-9D3C-4AAD-88BE-DA8B71025CE7}" dt="2020-03-31T13:10:23.089" v="575"/>
          <ac:spMkLst>
            <pc:docMk/>
            <pc:sldMk cId="2346857392" sldId="1387"/>
            <ac:spMk id="2" creationId="{485376E9-172B-4E7E-9997-CC59D3A79D67}"/>
          </ac:spMkLst>
        </pc:spChg>
        <pc:spChg chg="del">
          <ac:chgData name="reza kabir" userId="af3c95a13102d509" providerId="LiveId" clId="{E6F31DAE-9D3C-4AAD-88BE-DA8B71025CE7}" dt="2020-03-31T13:10:18.099" v="574" actId="478"/>
          <ac:spMkLst>
            <pc:docMk/>
            <pc:sldMk cId="2346857392" sldId="1387"/>
            <ac:spMk id="246" creationId="{00000000-0000-0000-0000-000000000000}"/>
          </ac:spMkLst>
        </pc:spChg>
      </pc:sldChg>
      <pc:sldChg chg="addSp delSp modSp add mod">
        <pc:chgData name="reza kabir" userId="af3c95a13102d509" providerId="LiveId" clId="{E6F31DAE-9D3C-4AAD-88BE-DA8B71025CE7}" dt="2020-03-31T13:09:53.374" v="571" actId="2711"/>
        <pc:sldMkLst>
          <pc:docMk/>
          <pc:sldMk cId="556141041" sldId="1388"/>
        </pc:sldMkLst>
        <pc:spChg chg="add mod">
          <ac:chgData name="reza kabir" userId="af3c95a13102d509" providerId="LiveId" clId="{E6F31DAE-9D3C-4AAD-88BE-DA8B71025CE7}" dt="2020-03-31T13:09:53.374" v="571" actId="2711"/>
          <ac:spMkLst>
            <pc:docMk/>
            <pc:sldMk cId="556141041" sldId="1388"/>
            <ac:spMk id="2" creationId="{42E5BAC8-A820-45B9-A95F-5630417A0F28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2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3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3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3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3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3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4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9:24.118" v="570" actId="404"/>
          <ac:spMkLst>
            <pc:docMk/>
            <pc:sldMk cId="556141041" sldId="1388"/>
            <ac:spMk id="58" creationId="{00000000-0000-0000-0000-000000000000}"/>
          </ac:spMkLst>
        </pc:spChg>
        <pc:spChg chg="del">
          <ac:chgData name="reza kabir" userId="af3c95a13102d509" providerId="LiveId" clId="{E6F31DAE-9D3C-4AAD-88BE-DA8B71025CE7}" dt="2020-03-31T13:08:48.707" v="562" actId="478"/>
          <ac:spMkLst>
            <pc:docMk/>
            <pc:sldMk cId="556141041" sldId="1388"/>
            <ac:spMk id="98" creationId="{00000000-0000-0000-0000-000000000000}"/>
          </ac:spMkLst>
        </pc:spChg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1428355676" sldId="1388"/>
        </pc:sldMkLst>
        <pc:spChg chg="del">
          <ac:chgData name="reza kabir" userId="af3c95a13102d509" providerId="LiveId" clId="{E6F31DAE-9D3C-4AAD-88BE-DA8B71025CE7}" dt="2020-03-31T11:06:23.828" v="439" actId="478"/>
          <ac:spMkLst>
            <pc:docMk/>
            <pc:sldMk cId="1428355676" sldId="1388"/>
            <ac:spMk id="66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23.828" v="439" actId="478"/>
          <ac:grpSpMkLst>
            <pc:docMk/>
            <pc:sldMk cId="1428355676" sldId="1388"/>
            <ac:grpSpMk id="92" creationId="{00000000-0000-0000-0000-000000000000}"/>
          </ac:grpSpMkLst>
        </pc:grpChg>
      </pc:sldChg>
      <pc:sldChg chg="addSp delSp modSp add mod">
        <pc:chgData name="reza kabir" userId="af3c95a13102d509" providerId="LiveId" clId="{E6F31DAE-9D3C-4AAD-88BE-DA8B71025CE7}" dt="2020-03-31T11:09:16.373" v="473"/>
        <pc:sldMkLst>
          <pc:docMk/>
          <pc:sldMk cId="215244197" sldId="1389"/>
        </pc:sldMkLst>
        <pc:spChg chg="add mod">
          <ac:chgData name="reza kabir" userId="af3c95a13102d509" providerId="LiveId" clId="{E6F31DAE-9D3C-4AAD-88BE-DA8B71025CE7}" dt="2020-03-31T11:09:16.373" v="473"/>
          <ac:spMkLst>
            <pc:docMk/>
            <pc:sldMk cId="215244197" sldId="1389"/>
            <ac:spMk id="2" creationId="{1B97205D-8B79-47FA-AEBC-386EC24629CC}"/>
          </ac:spMkLst>
        </pc:spChg>
        <pc:spChg chg="add">
          <ac:chgData name="reza kabir" userId="af3c95a13102d509" providerId="LiveId" clId="{E6F31DAE-9D3C-4AAD-88BE-DA8B71025CE7}" dt="2020-03-31T11:07:54.032" v="459"/>
          <ac:spMkLst>
            <pc:docMk/>
            <pc:sldMk cId="215244197" sldId="1389"/>
            <ac:spMk id="39" creationId="{41B226D2-8953-4B44-A517-FE68838BF48F}"/>
          </ac:spMkLst>
        </pc:spChg>
        <pc:spChg chg="add">
          <ac:chgData name="reza kabir" userId="af3c95a13102d509" providerId="LiveId" clId="{E6F31DAE-9D3C-4AAD-88BE-DA8B71025CE7}" dt="2020-03-31T11:07:54.032" v="459"/>
          <ac:spMkLst>
            <pc:docMk/>
            <pc:sldMk cId="215244197" sldId="1389"/>
            <ac:spMk id="40" creationId="{952E5D1F-2681-4AF7-AFA2-4A69580F0CC8}"/>
          </ac:spMkLst>
        </pc:spChg>
        <pc:spChg chg="add">
          <ac:chgData name="reza kabir" userId="af3c95a13102d509" providerId="LiveId" clId="{E6F31DAE-9D3C-4AAD-88BE-DA8B71025CE7}" dt="2020-03-31T11:07:54.032" v="459"/>
          <ac:spMkLst>
            <pc:docMk/>
            <pc:sldMk cId="215244197" sldId="1389"/>
            <ac:spMk id="41" creationId="{664C3D6C-3570-4B70-B32C-0BD4BE01CB09}"/>
          </ac:spMkLst>
        </pc:spChg>
        <pc:spChg chg="add">
          <ac:chgData name="reza kabir" userId="af3c95a13102d509" providerId="LiveId" clId="{E6F31DAE-9D3C-4AAD-88BE-DA8B71025CE7}" dt="2020-03-31T11:07:54.032" v="459"/>
          <ac:spMkLst>
            <pc:docMk/>
            <pc:sldMk cId="215244197" sldId="1389"/>
            <ac:spMk id="42" creationId="{3607DC3B-62ED-4703-ACB5-061130F019EA}"/>
          </ac:spMkLst>
        </pc:spChg>
        <pc:spChg chg="add">
          <ac:chgData name="reza kabir" userId="af3c95a13102d509" providerId="LiveId" clId="{E6F31DAE-9D3C-4AAD-88BE-DA8B71025CE7}" dt="2020-03-31T11:07:54.032" v="459"/>
          <ac:spMkLst>
            <pc:docMk/>
            <pc:sldMk cId="215244197" sldId="1389"/>
            <ac:spMk id="43" creationId="{B6F089F3-D1A0-4221-B98F-B9733CB2E0F9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45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9:07.756" v="472" actId="478"/>
          <ac:spMkLst>
            <pc:docMk/>
            <pc:sldMk cId="215244197" sldId="1389"/>
            <ac:spMk id="50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1.654" v="460" actId="207"/>
          <ac:spMkLst>
            <pc:docMk/>
            <pc:sldMk cId="215244197" sldId="1389"/>
            <ac:spMk id="5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1.654" v="460" actId="207"/>
          <ac:spMkLst>
            <pc:docMk/>
            <pc:sldMk cId="215244197" sldId="1389"/>
            <ac:spMk id="5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7.139" v="461" actId="207"/>
          <ac:spMkLst>
            <pc:docMk/>
            <pc:sldMk cId="215244197" sldId="1389"/>
            <ac:spMk id="5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7.139" v="461" actId="207"/>
          <ac:spMkLst>
            <pc:docMk/>
            <pc:sldMk cId="215244197" sldId="1389"/>
            <ac:spMk id="5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13.650" v="462" actId="207"/>
          <ac:spMkLst>
            <pc:docMk/>
            <pc:sldMk cId="215244197" sldId="1389"/>
            <ac:spMk id="5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13.650" v="462" actId="207"/>
          <ac:spMkLst>
            <pc:docMk/>
            <pc:sldMk cId="215244197" sldId="1389"/>
            <ac:spMk id="57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2.739" v="464" actId="207"/>
          <ac:spMkLst>
            <pc:docMk/>
            <pc:sldMk cId="215244197" sldId="1389"/>
            <ac:spMk id="58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2.739" v="464" actId="207"/>
          <ac:spMkLst>
            <pc:docMk/>
            <pc:sldMk cId="215244197" sldId="1389"/>
            <ac:spMk id="59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8.335" v="465" actId="207"/>
          <ac:spMkLst>
            <pc:docMk/>
            <pc:sldMk cId="215244197" sldId="1389"/>
            <ac:spMk id="60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8.335" v="465" actId="207"/>
          <ac:spMkLst>
            <pc:docMk/>
            <pc:sldMk cId="215244197" sldId="1389"/>
            <ac:spMk id="61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32.074" v="466" actId="207"/>
          <ac:spMkLst>
            <pc:docMk/>
            <pc:sldMk cId="215244197" sldId="1389"/>
            <ac:spMk id="6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32.074" v="466" actId="207"/>
          <ac:spMkLst>
            <pc:docMk/>
            <pc:sldMk cId="215244197" sldId="1389"/>
            <ac:spMk id="6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1.654" v="460" actId="207"/>
          <ac:spMkLst>
            <pc:docMk/>
            <pc:sldMk cId="215244197" sldId="1389"/>
            <ac:spMk id="6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07.139" v="461" actId="207"/>
          <ac:spMkLst>
            <pc:docMk/>
            <pc:sldMk cId="215244197" sldId="1389"/>
            <ac:spMk id="6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13.650" v="462" actId="207"/>
          <ac:spMkLst>
            <pc:docMk/>
            <pc:sldMk cId="215244197" sldId="1389"/>
            <ac:spMk id="66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8.335" v="465" actId="207"/>
          <ac:spMkLst>
            <pc:docMk/>
            <pc:sldMk cId="215244197" sldId="1389"/>
            <ac:spMk id="67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32.074" v="466" actId="207"/>
          <ac:spMkLst>
            <pc:docMk/>
            <pc:sldMk cId="215244197" sldId="1389"/>
            <ac:spMk id="80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22.739" v="464" actId="207"/>
          <ac:spMkLst>
            <pc:docMk/>
            <pc:sldMk cId="215244197" sldId="1389"/>
            <ac:spMk id="81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8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83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84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85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8:48.523" v="468" actId="2711"/>
          <ac:spMkLst>
            <pc:docMk/>
            <pc:sldMk cId="215244197" sldId="1389"/>
            <ac:spMk id="86" creationId="{00000000-0000-0000-0000-000000000000}"/>
          </ac:spMkLst>
        </pc:spChg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1155062770" sldId="1389"/>
        </pc:sldMkLst>
        <pc:spChg chg="del">
          <ac:chgData name="reza kabir" userId="af3c95a13102d509" providerId="LiveId" clId="{E6F31DAE-9D3C-4AAD-88BE-DA8B71025CE7}" dt="2020-03-31T11:06:06.370" v="436" actId="478"/>
          <ac:spMkLst>
            <pc:docMk/>
            <pc:sldMk cId="1155062770" sldId="1389"/>
            <ac:spMk id="40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06.370" v="436" actId="478"/>
          <ac:grpSpMkLst>
            <pc:docMk/>
            <pc:sldMk cId="1155062770" sldId="1389"/>
            <ac:grpSpMk id="41" creationId="{00000000-0000-0000-0000-000000000000}"/>
          </ac:grpSpMkLst>
        </pc:grpChg>
      </pc:sldChg>
      <pc:sldChg chg="add del">
        <pc:chgData name="reza kabir" userId="af3c95a13102d509" providerId="LiveId" clId="{E6F31DAE-9D3C-4AAD-88BE-DA8B71025CE7}" dt="2020-03-31T11:07:14.808" v="445"/>
        <pc:sldMkLst>
          <pc:docMk/>
          <pc:sldMk cId="1961026102" sldId="1389"/>
        </pc:sldMkLst>
      </pc:sldChg>
      <pc:sldChg chg="add del">
        <pc:chgData name="reza kabir" userId="af3c95a13102d509" providerId="LiveId" clId="{E6F31DAE-9D3C-4AAD-88BE-DA8B71025CE7}" dt="2020-03-31T11:07:01.412" v="443" actId="2696"/>
        <pc:sldMkLst>
          <pc:docMk/>
          <pc:sldMk cId="2840915454" sldId="1389"/>
        </pc:sldMkLst>
      </pc:sldChg>
      <pc:sldChg chg="addSp delSp modSp add mod">
        <pc:chgData name="reza kabir" userId="af3c95a13102d509" providerId="LiveId" clId="{E6F31DAE-9D3C-4AAD-88BE-DA8B71025CE7}" dt="2020-03-31T13:12:12.760" v="577" actId="207"/>
        <pc:sldMkLst>
          <pc:docMk/>
          <pc:sldMk cId="1899692165" sldId="1390"/>
        </pc:sldMkLst>
        <pc:spChg chg="add mod">
          <ac:chgData name="reza kabir" userId="af3c95a13102d509" providerId="LiveId" clId="{E6F31DAE-9D3C-4AAD-88BE-DA8B71025CE7}" dt="2020-03-31T13:06:39.749" v="549" actId="2711"/>
          <ac:spMkLst>
            <pc:docMk/>
            <pc:sldMk cId="1899692165" sldId="1390"/>
            <ac:spMk id="3" creationId="{EE3E7DDE-AF79-400E-BB2B-634E7CF916BB}"/>
          </ac:spMkLst>
        </pc:spChg>
        <pc:spChg chg="mod">
          <ac:chgData name="reza kabir" userId="af3c95a13102d509" providerId="LiveId" clId="{E6F31DAE-9D3C-4AAD-88BE-DA8B71025CE7}" dt="2020-03-31T13:06:18.148" v="543" actId="404"/>
          <ac:spMkLst>
            <pc:docMk/>
            <pc:sldMk cId="1899692165" sldId="1390"/>
            <ac:spMk id="3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6:18.148" v="543" actId="404"/>
          <ac:spMkLst>
            <pc:docMk/>
            <pc:sldMk cId="1899692165" sldId="1390"/>
            <ac:spMk id="3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12:12.760" v="577" actId="207"/>
          <ac:spMkLst>
            <pc:docMk/>
            <pc:sldMk cId="1899692165" sldId="1390"/>
            <ac:spMk id="3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12:12.760" v="577" actId="207"/>
          <ac:spMkLst>
            <pc:docMk/>
            <pc:sldMk cId="1899692165" sldId="1390"/>
            <ac:spMk id="3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6:23.665" v="544" actId="207"/>
          <ac:spMkLst>
            <pc:docMk/>
            <pc:sldMk cId="1899692165" sldId="1390"/>
            <ac:spMk id="34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6:23.665" v="544" actId="207"/>
          <ac:spMkLst>
            <pc:docMk/>
            <pc:sldMk cId="1899692165" sldId="1390"/>
            <ac:spMk id="35" creationId="{00000000-0000-0000-0000-000000000000}"/>
          </ac:spMkLst>
        </pc:spChg>
        <pc:spChg chg="del mod">
          <ac:chgData name="reza kabir" userId="af3c95a13102d509" providerId="LiveId" clId="{E6F31DAE-9D3C-4AAD-88BE-DA8B71025CE7}" dt="2020-03-31T13:06:42.415" v="550" actId="478"/>
          <ac:spMkLst>
            <pc:docMk/>
            <pc:sldMk cId="1899692165" sldId="1390"/>
            <ac:spMk id="40" creationId="{00000000-0000-0000-0000-000000000000}"/>
          </ac:spMkLst>
        </pc:spChg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2882370712" sldId="1390"/>
        </pc:sldMkLst>
        <pc:spChg chg="del">
          <ac:chgData name="reza kabir" userId="af3c95a13102d509" providerId="LiveId" clId="{E6F31DAE-9D3C-4AAD-88BE-DA8B71025CE7}" dt="2020-03-31T11:06:02.140" v="435" actId="478"/>
          <ac:spMkLst>
            <pc:docMk/>
            <pc:sldMk cId="2882370712" sldId="1390"/>
            <ac:spMk id="20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02.140" v="435" actId="478"/>
          <ac:grpSpMkLst>
            <pc:docMk/>
            <pc:sldMk cId="2882370712" sldId="1390"/>
            <ac:grpSpMk id="21" creationId="{00000000-0000-0000-0000-000000000000}"/>
          </ac:grpSpMkLst>
        </pc:grpChg>
      </pc:sldChg>
      <pc:sldChg chg="addSp delSp modSp add mod">
        <pc:chgData name="reza kabir" userId="af3c95a13102d509" providerId="LiveId" clId="{E6F31DAE-9D3C-4AAD-88BE-DA8B71025CE7}" dt="2020-03-31T13:11:23.792" v="576" actId="2711"/>
        <pc:sldMkLst>
          <pc:docMk/>
          <pc:sldMk cId="3042199834" sldId="1391"/>
        </pc:sldMkLst>
        <pc:spChg chg="add mod">
          <ac:chgData name="reza kabir" userId="af3c95a13102d509" providerId="LiveId" clId="{E6F31DAE-9D3C-4AAD-88BE-DA8B71025CE7}" dt="2020-03-31T13:05:17.162" v="532" actId="27636"/>
          <ac:spMkLst>
            <pc:docMk/>
            <pc:sldMk cId="3042199834" sldId="1391"/>
            <ac:spMk id="2" creationId="{3A05B9F8-FB7D-44A9-A51D-D211621516AF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5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56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6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48.174" v="537" actId="20577"/>
          <ac:spMkLst>
            <pc:docMk/>
            <pc:sldMk cId="3042199834" sldId="1391"/>
            <ac:spMk id="66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6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6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52.601" v="539" actId="20577"/>
          <ac:spMkLst>
            <pc:docMk/>
            <pc:sldMk cId="3042199834" sldId="1391"/>
            <ac:spMk id="6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7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72" creationId="{00000000-0000-0000-0000-000000000000}"/>
          </ac:spMkLst>
        </pc:spChg>
        <pc:spChg chg="del mod">
          <ac:chgData name="reza kabir" userId="af3c95a13102d509" providerId="LiveId" clId="{E6F31DAE-9D3C-4AAD-88BE-DA8B71025CE7}" dt="2020-03-31T13:05:19.030" v="533" actId="478"/>
          <ac:spMkLst>
            <pc:docMk/>
            <pc:sldMk cId="3042199834" sldId="1391"/>
            <ac:spMk id="7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7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8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8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8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8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8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9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9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10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10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11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11:23.792" v="576" actId="2711"/>
          <ac:spMkLst>
            <pc:docMk/>
            <pc:sldMk cId="3042199834" sldId="1391"/>
            <ac:spMk id="11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29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5:30.640" v="535" actId="1076"/>
          <ac:spMkLst>
            <pc:docMk/>
            <pc:sldMk cId="3042199834" sldId="1391"/>
            <ac:spMk id="302" creationId="{00000000-0000-0000-0000-000000000000}"/>
          </ac:spMkLst>
        </pc:spChg>
        <pc:grpChg chg="mod">
          <ac:chgData name="reza kabir" userId="af3c95a13102d509" providerId="LiveId" clId="{E6F31DAE-9D3C-4AAD-88BE-DA8B71025CE7}" dt="2020-03-31T13:05:30.640" v="535" actId="1076"/>
          <ac:grpSpMkLst>
            <pc:docMk/>
            <pc:sldMk cId="3042199834" sldId="1391"/>
            <ac:grpSpMk id="57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5:30.640" v="535" actId="1076"/>
          <ac:grpSpMkLst>
            <pc:docMk/>
            <pc:sldMk cId="3042199834" sldId="1391"/>
            <ac:grpSpMk id="71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5:30.640" v="535" actId="1076"/>
          <ac:grpSpMkLst>
            <pc:docMk/>
            <pc:sldMk cId="3042199834" sldId="1391"/>
            <ac:grpSpMk id="97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5:30.640" v="535" actId="1076"/>
          <ac:grpSpMkLst>
            <pc:docMk/>
            <pc:sldMk cId="3042199834" sldId="1391"/>
            <ac:grpSpMk id="117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5:30.640" v="535" actId="1076"/>
          <ac:grpSpMkLst>
            <pc:docMk/>
            <pc:sldMk cId="3042199834" sldId="1391"/>
            <ac:grpSpMk id="121" creationId="{00000000-0000-0000-0000-000000000000}"/>
          </ac:grpSpMkLst>
        </pc:grpChg>
        <pc:cxnChg chg="mod">
          <ac:chgData name="reza kabir" userId="af3c95a13102d509" providerId="LiveId" clId="{E6F31DAE-9D3C-4AAD-88BE-DA8B71025CE7}" dt="2020-03-31T13:05:30.640" v="535" actId="1076"/>
          <ac:cxnSpMkLst>
            <pc:docMk/>
            <pc:sldMk cId="3042199834" sldId="1391"/>
            <ac:cxnSpMk id="73" creationId="{00000000-0000-0000-0000-000000000000}"/>
          </ac:cxnSpMkLst>
        </pc:cxnChg>
        <pc:cxnChg chg="mod">
          <ac:chgData name="reza kabir" userId="af3c95a13102d509" providerId="LiveId" clId="{E6F31DAE-9D3C-4AAD-88BE-DA8B71025CE7}" dt="2020-03-31T13:05:30.640" v="535" actId="1076"/>
          <ac:cxnSpMkLst>
            <pc:docMk/>
            <pc:sldMk cId="3042199834" sldId="1391"/>
            <ac:cxnSpMk id="74" creationId="{00000000-0000-0000-0000-000000000000}"/>
          </ac:cxnSpMkLst>
        </pc:cxnChg>
        <pc:cxnChg chg="mod">
          <ac:chgData name="reza kabir" userId="af3c95a13102d509" providerId="LiveId" clId="{E6F31DAE-9D3C-4AAD-88BE-DA8B71025CE7}" dt="2020-03-31T13:05:30.640" v="535" actId="1076"/>
          <ac:cxnSpMkLst>
            <pc:docMk/>
            <pc:sldMk cId="3042199834" sldId="1391"/>
            <ac:cxnSpMk id="75" creationId="{00000000-0000-0000-0000-000000000000}"/>
          </ac:cxnSpMkLst>
        </pc:cxnChg>
        <pc:cxnChg chg="mod">
          <ac:chgData name="reza kabir" userId="af3c95a13102d509" providerId="LiveId" clId="{E6F31DAE-9D3C-4AAD-88BE-DA8B71025CE7}" dt="2020-03-31T13:05:30.640" v="535" actId="1076"/>
          <ac:cxnSpMkLst>
            <pc:docMk/>
            <pc:sldMk cId="3042199834" sldId="1391"/>
            <ac:cxnSpMk id="76" creationId="{00000000-0000-0000-0000-000000000000}"/>
          </ac:cxnSpMkLst>
        </pc:cxnChg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3404401001" sldId="1391"/>
        </pc:sldMkLst>
        <pc:spChg chg="del">
          <ac:chgData name="reza kabir" userId="af3c95a13102d509" providerId="LiveId" clId="{E6F31DAE-9D3C-4AAD-88BE-DA8B71025CE7}" dt="2020-03-31T11:06:13.451" v="437" actId="478"/>
          <ac:spMkLst>
            <pc:docMk/>
            <pc:sldMk cId="3404401001" sldId="1391"/>
            <ac:spMk id="52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13.451" v="437" actId="478"/>
          <ac:grpSpMkLst>
            <pc:docMk/>
            <pc:sldMk cId="3404401001" sldId="1391"/>
            <ac:grpSpMk id="53" creationId="{00000000-0000-0000-0000-000000000000}"/>
          </ac:grpSpMkLst>
        </pc:grpChg>
      </pc:sldChg>
      <pc:sldChg chg="addSp delSp modSp add mod">
        <pc:chgData name="reza kabir" userId="af3c95a13102d509" providerId="LiveId" clId="{E6F31DAE-9D3C-4AAD-88BE-DA8B71025CE7}" dt="2020-03-31T13:04:46.650" v="525" actId="478"/>
        <pc:sldMkLst>
          <pc:docMk/>
          <pc:sldMk cId="1749963586" sldId="1392"/>
        </pc:sldMkLst>
        <pc:spChg chg="add mod">
          <ac:chgData name="reza kabir" userId="af3c95a13102d509" providerId="LiveId" clId="{E6F31DAE-9D3C-4AAD-88BE-DA8B71025CE7}" dt="2020-03-31T13:04:27.290" v="518"/>
          <ac:spMkLst>
            <pc:docMk/>
            <pc:sldMk cId="1749963586" sldId="1392"/>
            <ac:spMk id="2" creationId="{C608E896-BB49-4CF6-A25A-E275E050F12E}"/>
          </ac:spMkLst>
        </pc:spChg>
        <pc:spChg chg="del mod">
          <ac:chgData name="reza kabir" userId="af3c95a13102d509" providerId="LiveId" clId="{E6F31DAE-9D3C-4AAD-88BE-DA8B71025CE7}" dt="2020-03-31T13:04:46.650" v="525" actId="478"/>
          <ac:spMkLst>
            <pc:docMk/>
            <pc:sldMk cId="1749963586" sldId="1392"/>
            <ac:spMk id="6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8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2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3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4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5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6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4:43.992" v="524" actId="1076"/>
          <ac:spMkLst>
            <pc:docMk/>
            <pc:sldMk cId="1749963586" sldId="1392"/>
            <ac:spMk id="18" creationId="{00000000-0000-0000-0000-000000000000}"/>
          </ac:spMkLst>
        </pc:spChg>
        <pc:spChg chg="del mod">
          <ac:chgData name="reza kabir" userId="af3c95a13102d509" providerId="LiveId" clId="{E6F31DAE-9D3C-4AAD-88BE-DA8B71025CE7}" dt="2020-03-31T13:04:21.929" v="516" actId="478"/>
          <ac:spMkLst>
            <pc:docMk/>
            <pc:sldMk cId="1749963586" sldId="1392"/>
            <ac:spMk id="28" creationId="{00000000-0000-0000-0000-000000000000}"/>
          </ac:spMkLst>
        </pc:spChg>
      </pc:sldChg>
      <pc:sldChg chg="add del">
        <pc:chgData name="reza kabir" userId="af3c95a13102d509" providerId="LiveId" clId="{E6F31DAE-9D3C-4AAD-88BE-DA8B71025CE7}" dt="2020-03-31T13:03:23.037" v="506" actId="2696"/>
        <pc:sldMkLst>
          <pc:docMk/>
          <pc:sldMk cId="2258785291" sldId="1392"/>
        </pc:sldMkLst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3543148262" sldId="1392"/>
        </pc:sldMkLst>
        <pc:spChg chg="del">
          <ac:chgData name="reza kabir" userId="af3c95a13102d509" providerId="LiveId" clId="{E6F31DAE-9D3C-4AAD-88BE-DA8B71025CE7}" dt="2020-03-31T11:06:16.788" v="438" actId="478"/>
          <ac:spMkLst>
            <pc:docMk/>
            <pc:sldMk cId="3543148262" sldId="1392"/>
            <ac:spMk id="21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16.788" v="438" actId="478"/>
          <ac:grpSpMkLst>
            <pc:docMk/>
            <pc:sldMk cId="3543148262" sldId="1392"/>
            <ac:grpSpMk id="22" creationId="{00000000-0000-0000-0000-000000000000}"/>
          </ac:grpSpMkLst>
        </pc:grpChg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080086682" sldId="1422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2981364428" sldId="149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377555364" sldId="149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889138667" sldId="1534"/>
        </pc:sldMkLst>
      </pc:sldChg>
      <pc:sldChg chg="delSp add del mod">
        <pc:chgData name="reza kabir" userId="af3c95a13102d509" providerId="LiveId" clId="{E6F31DAE-9D3C-4AAD-88BE-DA8B71025CE7}" dt="2020-03-31T11:06:32.472" v="441" actId="2696"/>
        <pc:sldMkLst>
          <pc:docMk/>
          <pc:sldMk cId="1279227433" sldId="1553"/>
        </pc:sldMkLst>
        <pc:spChg chg="del">
          <ac:chgData name="reza kabir" userId="af3c95a13102d509" providerId="LiveId" clId="{E6F31DAE-9D3C-4AAD-88BE-DA8B71025CE7}" dt="2020-03-31T11:06:27.477" v="440" actId="478"/>
          <ac:spMkLst>
            <pc:docMk/>
            <pc:sldMk cId="1279227433" sldId="1553"/>
            <ac:spMk id="32" creationId="{00000000-0000-0000-0000-000000000000}"/>
          </ac:spMkLst>
        </pc:spChg>
        <pc:grpChg chg="del">
          <ac:chgData name="reza kabir" userId="af3c95a13102d509" providerId="LiveId" clId="{E6F31DAE-9D3C-4AAD-88BE-DA8B71025CE7}" dt="2020-03-31T11:06:27.477" v="440" actId="478"/>
          <ac:grpSpMkLst>
            <pc:docMk/>
            <pc:sldMk cId="1279227433" sldId="1553"/>
            <ac:grpSpMk id="33" creationId="{00000000-0000-0000-0000-000000000000}"/>
          </ac:grpSpMkLst>
        </pc:grpChg>
      </pc:sldChg>
      <pc:sldChg chg="addSp delSp modSp add mod">
        <pc:chgData name="reza kabir" userId="af3c95a13102d509" providerId="LiveId" clId="{E6F31DAE-9D3C-4AAD-88BE-DA8B71025CE7}" dt="2020-03-31T13:10:06.135" v="572" actId="2711"/>
        <pc:sldMkLst>
          <pc:docMk/>
          <pc:sldMk cId="2171102615" sldId="1553"/>
        </pc:sldMkLst>
        <pc:spChg chg="add mod">
          <ac:chgData name="reza kabir" userId="af3c95a13102d509" providerId="LiveId" clId="{E6F31DAE-9D3C-4AAD-88BE-DA8B71025CE7}" dt="2020-03-31T13:10:06.135" v="572" actId="2711"/>
          <ac:spMkLst>
            <pc:docMk/>
            <pc:sldMk cId="2171102615" sldId="1553"/>
            <ac:spMk id="3" creationId="{10675BF4-EF7B-48BA-BB25-2B268488B0CE}"/>
          </ac:spMkLst>
        </pc:spChg>
        <pc:spChg chg="del">
          <ac:chgData name="reza kabir" userId="af3c95a13102d509" providerId="LiveId" clId="{E6F31DAE-9D3C-4AAD-88BE-DA8B71025CE7}" dt="2020-03-31T13:08:26.977" v="558" actId="478"/>
          <ac:spMkLst>
            <pc:docMk/>
            <pc:sldMk cId="2171102615" sldId="1553"/>
            <ac:spMk id="3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54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67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71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90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99" creationId="{00000000-0000-0000-0000-000000000000}"/>
          </ac:spMkLst>
        </pc:spChg>
        <pc:spChg chg="mod">
          <ac:chgData name="reza kabir" userId="af3c95a13102d509" providerId="LiveId" clId="{E6F31DAE-9D3C-4AAD-88BE-DA8B71025CE7}" dt="2020-03-31T13:08:41.855" v="561" actId="1076"/>
          <ac:spMkLst>
            <pc:docMk/>
            <pc:sldMk cId="2171102615" sldId="1553"/>
            <ac:spMk id="119" creationId="{00000000-0000-0000-0000-000000000000}"/>
          </ac:spMkLst>
        </pc:spChg>
        <pc:grpChg chg="mod">
          <ac:chgData name="reza kabir" userId="af3c95a13102d509" providerId="LiveId" clId="{E6F31DAE-9D3C-4AAD-88BE-DA8B71025CE7}" dt="2020-03-31T13:08:41.855" v="561" actId="1076"/>
          <ac:grpSpMkLst>
            <pc:docMk/>
            <pc:sldMk cId="2171102615" sldId="1553"/>
            <ac:grpSpMk id="2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8:41.855" v="561" actId="1076"/>
          <ac:grpSpMkLst>
            <pc:docMk/>
            <pc:sldMk cId="2171102615" sldId="1553"/>
            <ac:grpSpMk id="4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8:41.855" v="561" actId="1076"/>
          <ac:grpSpMkLst>
            <pc:docMk/>
            <pc:sldMk cId="2171102615" sldId="1553"/>
            <ac:grpSpMk id="5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8:41.855" v="561" actId="1076"/>
          <ac:grpSpMkLst>
            <pc:docMk/>
            <pc:sldMk cId="2171102615" sldId="1553"/>
            <ac:grpSpMk id="6" creationId="{00000000-0000-0000-0000-000000000000}"/>
          </ac:grpSpMkLst>
        </pc:grpChg>
        <pc:grpChg chg="mod">
          <ac:chgData name="reza kabir" userId="af3c95a13102d509" providerId="LiveId" clId="{E6F31DAE-9D3C-4AAD-88BE-DA8B71025CE7}" dt="2020-03-31T13:08:41.855" v="561" actId="1076"/>
          <ac:grpSpMkLst>
            <pc:docMk/>
            <pc:sldMk cId="2171102615" sldId="1553"/>
            <ac:grpSpMk id="7" creationId="{00000000-0000-0000-0000-000000000000}"/>
          </ac:grpSpMkLst>
        </pc:grpChg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979047117" sldId="1604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2567175492" sldId="1605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233731288" sldId="1610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350738860" sldId="1741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978990528" sldId="189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915414237" sldId="190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359474293" sldId="190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3693216738" sldId="1913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967080673" sldId="1914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832500539" sldId="1916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434843360" sldId="1917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409100553" sldId="1918"/>
        </pc:sldMkLst>
      </pc:sldChg>
      <pc:sldChg chg="del">
        <pc:chgData name="reza kabir" userId="af3c95a13102d509" providerId="LiveId" clId="{E6F31DAE-9D3C-4AAD-88BE-DA8B71025CE7}" dt="2020-03-31T09:36:01.999" v="0" actId="47"/>
        <pc:sldMkLst>
          <pc:docMk/>
          <pc:sldMk cId="1105539863" sldId="1919"/>
        </pc:sldMkLst>
      </pc:sldChg>
      <pc:sldChg chg="modSp add del">
        <pc:chgData name="reza kabir" userId="af3c95a13102d509" providerId="LiveId" clId="{E6F31DAE-9D3C-4AAD-88BE-DA8B71025CE7}" dt="2020-03-31T10:49:02.705" v="296" actId="47"/>
        <pc:sldMkLst>
          <pc:docMk/>
          <pc:sldMk cId="4158082910" sldId="2496"/>
        </pc:sldMkLst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67" creationId="{F7BCA8C3-6527-4B6D-BB0C-250DE48A6CED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68" creationId="{51EE7BE2-0670-4217-9D6B-8488CA537F86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69" creationId="{D701E19A-4C02-4492-9951-FFA0B61235E9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70" creationId="{4D11D18B-422A-44EF-AEE8-89C7B98F4FA3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71" creationId="{563E2163-C4A2-4276-86AD-6D6B7FB7D87A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72" creationId="{4614A37A-56F9-4839-ACD1-DE1C30937FEB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73" creationId="{2E213CD8-4AAA-4379-AFC0-122B4DAB5FCA}"/>
          </ac:spMkLst>
        </pc:spChg>
        <pc:spChg chg="mod">
          <ac:chgData name="reza kabir" userId="af3c95a13102d509" providerId="LiveId" clId="{E6F31DAE-9D3C-4AAD-88BE-DA8B71025CE7}" dt="2020-03-31T10:48:56.869" v="295" actId="1076"/>
          <ac:spMkLst>
            <pc:docMk/>
            <pc:sldMk cId="4158082910" sldId="2496"/>
            <ac:spMk id="74" creationId="{D2B39CB6-BC65-47D3-8352-9F23842AD66F}"/>
          </ac:spMkLst>
        </pc:spChg>
        <pc:grpChg chg="mod">
          <ac:chgData name="reza kabir" userId="af3c95a13102d509" providerId="LiveId" clId="{E6F31DAE-9D3C-4AAD-88BE-DA8B71025CE7}" dt="2020-03-31T10:48:56.869" v="295" actId="1076"/>
          <ac:grpSpMkLst>
            <pc:docMk/>
            <pc:sldMk cId="4158082910" sldId="2496"/>
            <ac:grpSpMk id="2" creationId="{5E6734D7-E298-4217-BDEA-F1B0AB3B8FF4}"/>
          </ac:grpSpMkLst>
        </pc:grpChg>
      </pc:sldChg>
      <pc:sldChg chg="modSp add del mod">
        <pc:chgData name="reza kabir" userId="af3c95a13102d509" providerId="LiveId" clId="{E6F31DAE-9D3C-4AAD-88BE-DA8B71025CE7}" dt="2020-03-31T10:50:32.380" v="310" actId="1076"/>
        <pc:sldMkLst>
          <pc:docMk/>
          <pc:sldMk cId="2608731402" sldId="2497"/>
        </pc:sldMkLst>
        <pc:spChg chg="mod">
          <ac:chgData name="reza kabir" userId="af3c95a13102d509" providerId="LiveId" clId="{E6F31DAE-9D3C-4AAD-88BE-DA8B71025CE7}" dt="2020-03-31T10:50:22.436" v="308" actId="2711"/>
          <ac:spMkLst>
            <pc:docMk/>
            <pc:sldMk cId="2608731402" sldId="2497"/>
            <ac:spMk id="3" creationId="{C0F1BC3B-85D7-4281-A884-2934420016C6}"/>
          </ac:spMkLst>
        </pc:spChg>
        <pc:grpChg chg="mod">
          <ac:chgData name="reza kabir" userId="af3c95a13102d509" providerId="LiveId" clId="{E6F31DAE-9D3C-4AAD-88BE-DA8B71025CE7}" dt="2020-03-31T10:50:32.380" v="310" actId="1076"/>
          <ac:grpSpMkLst>
            <pc:docMk/>
            <pc:sldMk cId="2608731402" sldId="2497"/>
            <ac:grpSpMk id="2" creationId="{D4D77052-647B-4F10-B9E4-A4910CFBE7FA}"/>
          </ac:grpSpMkLst>
        </pc:grpChg>
      </pc:sldChg>
      <pc:sldChg chg="add del">
        <pc:chgData name="reza kabir" userId="af3c95a13102d509" providerId="LiveId" clId="{E6F31DAE-9D3C-4AAD-88BE-DA8B71025CE7}" dt="2020-03-31T10:51:19.624" v="321"/>
        <pc:sldMkLst>
          <pc:docMk/>
          <pc:sldMk cId="1869094189" sldId="2498"/>
        </pc:sldMkLst>
      </pc:sldChg>
      <pc:sldChg chg="add del">
        <pc:chgData name="reza kabir" userId="af3c95a13102d509" providerId="LiveId" clId="{E6F31DAE-9D3C-4AAD-88BE-DA8B71025CE7}" dt="2020-03-31T10:51:15.806" v="319"/>
        <pc:sldMkLst>
          <pc:docMk/>
          <pc:sldMk cId="2783866322" sldId="2498"/>
        </pc:sldMkLst>
      </pc:sldChg>
      <pc:sldMasterChg chg="delSldLayout">
        <pc:chgData name="reza kabir" userId="af3c95a13102d509" providerId="LiveId" clId="{E6F31DAE-9D3C-4AAD-88BE-DA8B71025CE7}" dt="2020-03-31T09:36:01.999" v="0" actId="47"/>
        <pc:sldMasterMkLst>
          <pc:docMk/>
          <pc:sldMasterMk cId="612793706" sldId="2147483660"/>
        </pc:sldMasterMkLst>
        <pc:sldLayoutChg chg="del">
          <pc:chgData name="reza kabir" userId="af3c95a13102d509" providerId="LiveId" clId="{E6F31DAE-9D3C-4AAD-88BE-DA8B71025CE7}" dt="2020-03-31T09:36:01.999" v="0" actId="47"/>
          <pc:sldLayoutMkLst>
            <pc:docMk/>
            <pc:sldMasterMk cId="612793706" sldId="2147483660"/>
            <pc:sldLayoutMk cId="68326741" sldId="2147483692"/>
          </pc:sldLayoutMkLst>
        </pc:sldLayoutChg>
        <pc:sldLayoutChg chg="del">
          <pc:chgData name="reza kabir" userId="af3c95a13102d509" providerId="LiveId" clId="{E6F31DAE-9D3C-4AAD-88BE-DA8B71025CE7}" dt="2020-03-31T09:36:01.999" v="0" actId="47"/>
          <pc:sldLayoutMkLst>
            <pc:docMk/>
            <pc:sldMasterMk cId="612793706" sldId="2147483660"/>
            <pc:sldLayoutMk cId="419871830" sldId="2147483693"/>
          </pc:sldLayoutMkLst>
        </pc:sldLayoutChg>
        <pc:sldLayoutChg chg="del">
          <pc:chgData name="reza kabir" userId="af3c95a13102d509" providerId="LiveId" clId="{E6F31DAE-9D3C-4AAD-88BE-DA8B71025CE7}" dt="2020-03-31T09:36:01.999" v="0" actId="47"/>
          <pc:sldLayoutMkLst>
            <pc:docMk/>
            <pc:sldMasterMk cId="612793706" sldId="2147483660"/>
            <pc:sldLayoutMk cId="2624174867" sldId="2147483694"/>
          </pc:sldLayoutMkLst>
        </pc:sldLayoutChg>
      </pc:sldMasterChg>
      <pc:sldMasterChg chg="delSldLayout">
        <pc:chgData name="reza kabir" userId="af3c95a13102d509" providerId="LiveId" clId="{E6F31DAE-9D3C-4AAD-88BE-DA8B71025CE7}" dt="2020-03-31T09:36:01.999" v="0" actId="47"/>
        <pc:sldMasterMkLst>
          <pc:docMk/>
          <pc:sldMasterMk cId="425798916" sldId="2147483669"/>
        </pc:sldMasterMkLst>
        <pc:sldLayoutChg chg="del">
          <pc:chgData name="reza kabir" userId="af3c95a13102d509" providerId="LiveId" clId="{E6F31DAE-9D3C-4AAD-88BE-DA8B71025CE7}" dt="2020-03-31T09:36:01.999" v="0" actId="47"/>
          <pc:sldLayoutMkLst>
            <pc:docMk/>
            <pc:sldMasterMk cId="425798916" sldId="2147483669"/>
            <pc:sldLayoutMk cId="3755370803" sldId="2147483688"/>
          </pc:sldLayoutMkLst>
        </pc:sldLayoutChg>
        <pc:sldLayoutChg chg="del">
          <pc:chgData name="reza kabir" userId="af3c95a13102d509" providerId="LiveId" clId="{E6F31DAE-9D3C-4AAD-88BE-DA8B71025CE7}" dt="2020-03-31T09:36:01.999" v="0" actId="47"/>
          <pc:sldLayoutMkLst>
            <pc:docMk/>
            <pc:sldMasterMk cId="425798916" sldId="2147483669"/>
            <pc:sldLayoutMk cId="1832215746" sldId="2147483691"/>
          </pc:sldLayoutMkLst>
        </pc:sldLayoutChg>
      </pc:sldMasterChg>
      <pc:sldMasterChg chg="delSldLayout modSldLayout">
        <pc:chgData name="reza kabir" userId="af3c95a13102d509" providerId="LiveId" clId="{E6F31DAE-9D3C-4AAD-88BE-DA8B71025CE7}" dt="2020-03-31T11:03:16.917" v="346" actId="47"/>
        <pc:sldMasterMkLst>
          <pc:docMk/>
          <pc:sldMasterMk cId="403940174" sldId="2147483691"/>
        </pc:sldMasterMkLst>
        <pc:sldLayoutChg chg="modSp">
          <pc:chgData name="reza kabir" userId="af3c95a13102d509" providerId="LiveId" clId="{E6F31DAE-9D3C-4AAD-88BE-DA8B71025CE7}" dt="2020-03-31T10:28:47.272" v="65" actId="255"/>
          <pc:sldLayoutMkLst>
            <pc:docMk/>
            <pc:sldMasterMk cId="403940174" sldId="2147483691"/>
            <pc:sldLayoutMk cId="1141527324" sldId="2147483693"/>
          </pc:sldLayoutMkLst>
          <pc:spChg chg="mod">
            <ac:chgData name="reza kabir" userId="af3c95a13102d509" providerId="LiveId" clId="{E6F31DAE-9D3C-4AAD-88BE-DA8B71025CE7}" dt="2020-03-31T10:28:47.272" v="65" actId="255"/>
            <ac:spMkLst>
              <pc:docMk/>
              <pc:sldMasterMk cId="403940174" sldId="2147483691"/>
              <pc:sldLayoutMk cId="1141527324" sldId="2147483693"/>
              <ac:spMk id="2" creationId="{00000000-0000-0000-0000-000000000000}"/>
            </ac:spMkLst>
          </pc:spChg>
        </pc:sldLayoutChg>
        <pc:sldLayoutChg chg="delSp modSp mod">
          <pc:chgData name="reza kabir" userId="af3c95a13102d509" providerId="LiveId" clId="{E6F31DAE-9D3C-4AAD-88BE-DA8B71025CE7}" dt="2020-03-31T10:28:58.458" v="70" actId="478"/>
          <pc:sldLayoutMkLst>
            <pc:docMk/>
            <pc:sldMasterMk cId="403940174" sldId="2147483691"/>
            <pc:sldLayoutMk cId="733645612" sldId="2147483694"/>
          </pc:sldLayoutMkLst>
          <pc:spChg chg="mod">
            <ac:chgData name="reza kabir" userId="af3c95a13102d509" providerId="LiveId" clId="{E6F31DAE-9D3C-4AAD-88BE-DA8B71025CE7}" dt="2020-03-31T10:28:55.346" v="68" actId="255"/>
            <ac:spMkLst>
              <pc:docMk/>
              <pc:sldMasterMk cId="403940174" sldId="2147483691"/>
              <pc:sldLayoutMk cId="733645612" sldId="2147483694"/>
              <ac:spMk id="2" creationId="{00000000-0000-0000-0000-000000000000}"/>
            </ac:spMkLst>
          </pc:spChg>
          <pc:spChg chg="del mod">
            <ac:chgData name="reza kabir" userId="af3c95a13102d509" providerId="LiveId" clId="{E6F31DAE-9D3C-4AAD-88BE-DA8B71025CE7}" dt="2020-03-31T10:28:58.458" v="70" actId="478"/>
            <ac:spMkLst>
              <pc:docMk/>
              <pc:sldMasterMk cId="403940174" sldId="2147483691"/>
              <pc:sldLayoutMk cId="733645612" sldId="2147483694"/>
              <ac:spMk id="3" creationId="{00000000-0000-0000-0000-000000000000}"/>
            </ac:spMkLst>
          </pc:spChg>
        </pc:sldLayoutChg>
        <pc:sldLayoutChg chg="del">
          <pc:chgData name="reza kabir" userId="af3c95a13102d509" providerId="LiveId" clId="{E6F31DAE-9D3C-4AAD-88BE-DA8B71025CE7}" dt="2020-03-31T11:03:16.917" v="346" actId="47"/>
          <pc:sldLayoutMkLst>
            <pc:docMk/>
            <pc:sldMasterMk cId="403940174" sldId="2147483691"/>
            <pc:sldLayoutMk cId="775231863" sldId="2147483697"/>
          </pc:sldLayoutMkLst>
        </pc:sldLayoutChg>
      </pc:sldMasterChg>
      <pc:sldMasterChg chg="delSp modSp del mod delSldLayout modSldLayout">
        <pc:chgData name="reza kabir" userId="af3c95a13102d509" providerId="LiveId" clId="{E6F31DAE-9D3C-4AAD-88BE-DA8B71025CE7}" dt="2020-03-31T11:06:32.472" v="441" actId="2696"/>
        <pc:sldMasterMkLst>
          <pc:docMk/>
          <pc:sldMasterMk cId="944003977" sldId="2147483697"/>
        </pc:sldMasterMkLst>
        <pc:spChg chg="mod">
          <ac:chgData name="reza kabir" userId="af3c95a13102d509" providerId="LiveId" clId="{E6F31DAE-9D3C-4AAD-88BE-DA8B71025CE7}" dt="2020-03-31T11:05:51.114" v="434" actId="2711"/>
          <ac:spMkLst>
            <pc:docMk/>
            <pc:sldMasterMk cId="944003977" sldId="2147483697"/>
            <ac:spMk id="2" creationId="{00000000-0000-0000-0000-000000000000}"/>
          </ac:spMkLst>
        </pc:spChg>
        <pc:spChg chg="mod">
          <ac:chgData name="reza kabir" userId="af3c95a13102d509" providerId="LiveId" clId="{E6F31DAE-9D3C-4AAD-88BE-DA8B71025CE7}" dt="2020-03-31T11:05:46.299" v="433" actId="2711"/>
          <ac:spMkLst>
            <pc:docMk/>
            <pc:sldMasterMk cId="944003977" sldId="2147483697"/>
            <ac:spMk id="3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3:57.958" v="353" actId="478"/>
          <ac:spMkLst>
            <pc:docMk/>
            <pc:sldMasterMk cId="944003977" sldId="2147483697"/>
            <ac:spMk id="4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3:57.958" v="353" actId="478"/>
          <ac:spMkLst>
            <pc:docMk/>
            <pc:sldMasterMk cId="944003977" sldId="2147483697"/>
            <ac:spMk id="17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3:57.958" v="353" actId="478"/>
          <ac:spMkLst>
            <pc:docMk/>
            <pc:sldMasterMk cId="944003977" sldId="2147483697"/>
            <ac:spMk id="22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4:00.403" v="354" actId="478"/>
          <ac:spMkLst>
            <pc:docMk/>
            <pc:sldMasterMk cId="944003977" sldId="2147483697"/>
            <ac:spMk id="23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4:00.403" v="354" actId="478"/>
          <ac:spMkLst>
            <pc:docMk/>
            <pc:sldMasterMk cId="944003977" sldId="2147483697"/>
            <ac:spMk id="24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4:02.340" v="355" actId="478"/>
          <ac:spMkLst>
            <pc:docMk/>
            <pc:sldMasterMk cId="944003977" sldId="2147483697"/>
            <ac:spMk id="25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4:02.340" v="355" actId="478"/>
          <ac:spMkLst>
            <pc:docMk/>
            <pc:sldMasterMk cId="944003977" sldId="2147483697"/>
            <ac:spMk id="26" creationId="{00000000-0000-0000-0000-000000000000}"/>
          </ac:spMkLst>
        </pc:spChg>
        <pc:spChg chg="del">
          <ac:chgData name="reza kabir" userId="af3c95a13102d509" providerId="LiveId" clId="{E6F31DAE-9D3C-4AAD-88BE-DA8B71025CE7}" dt="2020-03-31T11:04:02.340" v="355" actId="478"/>
          <ac:spMkLst>
            <pc:docMk/>
            <pc:sldMasterMk cId="944003977" sldId="2147483697"/>
            <ac:spMk id="27" creationId="{00000000-0000-0000-0000-000000000000}"/>
          </ac:spMkLst>
        </pc:spChg>
        <pc:sldLayoutChg chg="del">
          <pc:chgData name="reza kabir" userId="af3c95a13102d509" providerId="LiveId" clId="{E6F31DAE-9D3C-4AAD-88BE-DA8B71025CE7}" dt="2020-03-31T11:04:05.321" v="356" actId="2696"/>
          <pc:sldLayoutMkLst>
            <pc:docMk/>
            <pc:sldMasterMk cId="944003977" sldId="2147483697"/>
            <pc:sldLayoutMk cId="81338431" sldId="2147483698"/>
          </pc:sldLayoutMkLst>
        </pc:sldLayoutChg>
        <pc:sldLayoutChg chg="addSp modSp del">
          <pc:chgData name="reza kabir" userId="af3c95a13102d509" providerId="LiveId" clId="{E6F31DAE-9D3C-4AAD-88BE-DA8B71025CE7}" dt="2020-03-31T11:06:32.472" v="441" actId="2696"/>
          <pc:sldLayoutMkLst>
            <pc:docMk/>
            <pc:sldMasterMk cId="944003977" sldId="2147483697"/>
            <pc:sldLayoutMk cId="476421572" sldId="2147483699"/>
          </pc:sldLayoutMkLst>
          <pc:spChg chg="add mod">
            <ac:chgData name="reza kabir" userId="af3c95a13102d509" providerId="LiveId" clId="{E6F31DAE-9D3C-4AAD-88BE-DA8B71025CE7}" dt="2020-03-31T11:05:34.856" v="432" actId="2711"/>
            <ac:spMkLst>
              <pc:docMk/>
              <pc:sldMasterMk cId="944003977" sldId="2147483697"/>
              <pc:sldLayoutMk cId="476421572" sldId="2147483699"/>
              <ac:spMk id="2" creationId="{57488132-5B14-49F1-8F03-275569C5D86F}"/>
            </ac:spMkLst>
          </pc:spChg>
        </pc:sldLayoutChg>
        <pc:sldLayoutChg chg="del">
          <pc:chgData name="reza kabir" userId="af3c95a13102d509" providerId="LiveId" clId="{E6F31DAE-9D3C-4AAD-88BE-DA8B71025CE7}" dt="2020-03-31T11:04:07.517" v="357" actId="2696"/>
          <pc:sldLayoutMkLst>
            <pc:docMk/>
            <pc:sldMasterMk cId="944003977" sldId="2147483697"/>
            <pc:sldLayoutMk cId="600796149" sldId="2147483700"/>
          </pc:sldLayoutMkLst>
        </pc:sldLayoutChg>
        <pc:sldLayoutChg chg="del">
          <pc:chgData name="reza kabir" userId="af3c95a13102d509" providerId="LiveId" clId="{E6F31DAE-9D3C-4AAD-88BE-DA8B71025CE7}" dt="2020-03-31T11:04:08.164" v="358" actId="2696"/>
          <pc:sldLayoutMkLst>
            <pc:docMk/>
            <pc:sldMasterMk cId="944003977" sldId="2147483697"/>
            <pc:sldLayoutMk cId="1607925183" sldId="2147483701"/>
          </pc:sldLayoutMkLst>
        </pc:sldLayoutChg>
        <pc:sldLayoutChg chg="del">
          <pc:chgData name="reza kabir" userId="af3c95a13102d509" providerId="LiveId" clId="{E6F31DAE-9D3C-4AAD-88BE-DA8B71025CE7}" dt="2020-03-31T11:04:08.608" v="359" actId="2696"/>
          <pc:sldLayoutMkLst>
            <pc:docMk/>
            <pc:sldMasterMk cId="944003977" sldId="2147483697"/>
            <pc:sldLayoutMk cId="3387747591" sldId="2147483702"/>
          </pc:sldLayoutMkLst>
        </pc:sldLayoutChg>
        <pc:sldLayoutChg chg="del">
          <pc:chgData name="reza kabir" userId="af3c95a13102d509" providerId="LiveId" clId="{E6F31DAE-9D3C-4AAD-88BE-DA8B71025CE7}" dt="2020-03-31T11:04:08.950" v="360" actId="2696"/>
          <pc:sldLayoutMkLst>
            <pc:docMk/>
            <pc:sldMasterMk cId="944003977" sldId="2147483697"/>
            <pc:sldLayoutMk cId="2794816882" sldId="2147483703"/>
          </pc:sldLayoutMkLst>
        </pc:sldLayoutChg>
        <pc:sldLayoutChg chg="del">
          <pc:chgData name="reza kabir" userId="af3c95a13102d509" providerId="LiveId" clId="{E6F31DAE-9D3C-4AAD-88BE-DA8B71025CE7}" dt="2020-03-31T11:04:09.239" v="361" actId="2696"/>
          <pc:sldLayoutMkLst>
            <pc:docMk/>
            <pc:sldMasterMk cId="944003977" sldId="2147483697"/>
            <pc:sldLayoutMk cId="3010541404" sldId="2147483704"/>
          </pc:sldLayoutMkLst>
        </pc:sldLayoutChg>
        <pc:sldLayoutChg chg="del">
          <pc:chgData name="reza kabir" userId="af3c95a13102d509" providerId="LiveId" clId="{E6F31DAE-9D3C-4AAD-88BE-DA8B71025CE7}" dt="2020-03-31T11:04:09.483" v="362" actId="2696"/>
          <pc:sldLayoutMkLst>
            <pc:docMk/>
            <pc:sldMasterMk cId="944003977" sldId="2147483697"/>
            <pc:sldLayoutMk cId="1962523110" sldId="2147483705"/>
          </pc:sldLayoutMkLst>
        </pc:sldLayoutChg>
        <pc:sldLayoutChg chg="del">
          <pc:chgData name="reza kabir" userId="af3c95a13102d509" providerId="LiveId" clId="{E6F31DAE-9D3C-4AAD-88BE-DA8B71025CE7}" dt="2020-03-31T11:04:09.805" v="363" actId="2696"/>
          <pc:sldLayoutMkLst>
            <pc:docMk/>
            <pc:sldMasterMk cId="944003977" sldId="2147483697"/>
            <pc:sldLayoutMk cId="1748726803" sldId="2147483706"/>
          </pc:sldLayoutMkLst>
        </pc:sldLayoutChg>
        <pc:sldLayoutChg chg="del">
          <pc:chgData name="reza kabir" userId="af3c95a13102d509" providerId="LiveId" clId="{E6F31DAE-9D3C-4AAD-88BE-DA8B71025CE7}" dt="2020-03-31T11:04:10.206" v="364" actId="2696"/>
          <pc:sldLayoutMkLst>
            <pc:docMk/>
            <pc:sldMasterMk cId="944003977" sldId="2147483697"/>
            <pc:sldLayoutMk cId="2539527396" sldId="2147483707"/>
          </pc:sldLayoutMkLst>
        </pc:sldLayoutChg>
        <pc:sldLayoutChg chg="del">
          <pc:chgData name="reza kabir" userId="af3c95a13102d509" providerId="LiveId" clId="{E6F31DAE-9D3C-4AAD-88BE-DA8B71025CE7}" dt="2020-03-31T11:04:10.506" v="365" actId="2696"/>
          <pc:sldLayoutMkLst>
            <pc:docMk/>
            <pc:sldMasterMk cId="944003977" sldId="2147483697"/>
            <pc:sldLayoutMk cId="684409117" sldId="2147483708"/>
          </pc:sldLayoutMkLst>
        </pc:sldLayoutChg>
        <pc:sldLayoutChg chg="del">
          <pc:chgData name="reza kabir" userId="af3c95a13102d509" providerId="LiveId" clId="{E6F31DAE-9D3C-4AAD-88BE-DA8B71025CE7}" dt="2020-03-31T11:04:10.797" v="366" actId="2696"/>
          <pc:sldLayoutMkLst>
            <pc:docMk/>
            <pc:sldMasterMk cId="944003977" sldId="2147483697"/>
            <pc:sldLayoutMk cId="1791779579" sldId="2147483709"/>
          </pc:sldLayoutMkLst>
        </pc:sldLayoutChg>
        <pc:sldLayoutChg chg="del">
          <pc:chgData name="reza kabir" userId="af3c95a13102d509" providerId="LiveId" clId="{E6F31DAE-9D3C-4AAD-88BE-DA8B71025CE7}" dt="2020-03-31T11:04:11.018" v="367" actId="2696"/>
          <pc:sldLayoutMkLst>
            <pc:docMk/>
            <pc:sldMasterMk cId="944003977" sldId="2147483697"/>
            <pc:sldLayoutMk cId="2803484350" sldId="2147483710"/>
          </pc:sldLayoutMkLst>
        </pc:sldLayoutChg>
        <pc:sldLayoutChg chg="del">
          <pc:chgData name="reza kabir" userId="af3c95a13102d509" providerId="LiveId" clId="{E6F31DAE-9D3C-4AAD-88BE-DA8B71025CE7}" dt="2020-03-31T11:04:11.213" v="368" actId="2696"/>
          <pc:sldLayoutMkLst>
            <pc:docMk/>
            <pc:sldMasterMk cId="944003977" sldId="2147483697"/>
            <pc:sldLayoutMk cId="2856577967" sldId="2147483711"/>
          </pc:sldLayoutMkLst>
        </pc:sldLayoutChg>
        <pc:sldLayoutChg chg="del">
          <pc:chgData name="reza kabir" userId="af3c95a13102d509" providerId="LiveId" clId="{E6F31DAE-9D3C-4AAD-88BE-DA8B71025CE7}" dt="2020-03-31T11:04:11.399" v="369" actId="2696"/>
          <pc:sldLayoutMkLst>
            <pc:docMk/>
            <pc:sldMasterMk cId="944003977" sldId="2147483697"/>
            <pc:sldLayoutMk cId="3292386661" sldId="2147483712"/>
          </pc:sldLayoutMkLst>
        </pc:sldLayoutChg>
        <pc:sldLayoutChg chg="del">
          <pc:chgData name="reza kabir" userId="af3c95a13102d509" providerId="LiveId" clId="{E6F31DAE-9D3C-4AAD-88BE-DA8B71025CE7}" dt="2020-03-31T11:04:11.570" v="370" actId="2696"/>
          <pc:sldLayoutMkLst>
            <pc:docMk/>
            <pc:sldMasterMk cId="944003977" sldId="2147483697"/>
            <pc:sldLayoutMk cId="142503350" sldId="2147483713"/>
          </pc:sldLayoutMkLst>
        </pc:sldLayoutChg>
        <pc:sldLayoutChg chg="del">
          <pc:chgData name="reza kabir" userId="af3c95a13102d509" providerId="LiveId" clId="{E6F31DAE-9D3C-4AAD-88BE-DA8B71025CE7}" dt="2020-03-31T11:04:11.754" v="371" actId="2696"/>
          <pc:sldLayoutMkLst>
            <pc:docMk/>
            <pc:sldMasterMk cId="944003977" sldId="2147483697"/>
            <pc:sldLayoutMk cId="2934714727" sldId="2147483714"/>
          </pc:sldLayoutMkLst>
        </pc:sldLayoutChg>
        <pc:sldLayoutChg chg="del">
          <pc:chgData name="reza kabir" userId="af3c95a13102d509" providerId="LiveId" clId="{E6F31DAE-9D3C-4AAD-88BE-DA8B71025CE7}" dt="2020-03-31T11:04:11.916" v="372" actId="2696"/>
          <pc:sldLayoutMkLst>
            <pc:docMk/>
            <pc:sldMasterMk cId="944003977" sldId="2147483697"/>
            <pc:sldLayoutMk cId="2293578981" sldId="2147483715"/>
          </pc:sldLayoutMkLst>
        </pc:sldLayoutChg>
        <pc:sldLayoutChg chg="del">
          <pc:chgData name="reza kabir" userId="af3c95a13102d509" providerId="LiveId" clId="{E6F31DAE-9D3C-4AAD-88BE-DA8B71025CE7}" dt="2020-03-31T11:04:12.086" v="373" actId="2696"/>
          <pc:sldLayoutMkLst>
            <pc:docMk/>
            <pc:sldMasterMk cId="944003977" sldId="2147483697"/>
            <pc:sldLayoutMk cId="3439783292" sldId="2147483716"/>
          </pc:sldLayoutMkLst>
        </pc:sldLayoutChg>
        <pc:sldLayoutChg chg="del">
          <pc:chgData name="reza kabir" userId="af3c95a13102d509" providerId="LiveId" clId="{E6F31DAE-9D3C-4AAD-88BE-DA8B71025CE7}" dt="2020-03-31T11:04:12.301" v="374" actId="2696"/>
          <pc:sldLayoutMkLst>
            <pc:docMk/>
            <pc:sldMasterMk cId="944003977" sldId="2147483697"/>
            <pc:sldLayoutMk cId="1490353493" sldId="2147483717"/>
          </pc:sldLayoutMkLst>
        </pc:sldLayoutChg>
        <pc:sldLayoutChg chg="del">
          <pc:chgData name="reza kabir" userId="af3c95a13102d509" providerId="LiveId" clId="{E6F31DAE-9D3C-4AAD-88BE-DA8B71025CE7}" dt="2020-03-31T11:04:12.482" v="375" actId="2696"/>
          <pc:sldLayoutMkLst>
            <pc:docMk/>
            <pc:sldMasterMk cId="944003977" sldId="2147483697"/>
            <pc:sldLayoutMk cId="3960955104" sldId="2147483718"/>
          </pc:sldLayoutMkLst>
        </pc:sldLayoutChg>
        <pc:sldLayoutChg chg="del">
          <pc:chgData name="reza kabir" userId="af3c95a13102d509" providerId="LiveId" clId="{E6F31DAE-9D3C-4AAD-88BE-DA8B71025CE7}" dt="2020-03-31T11:04:12.671" v="376" actId="2696"/>
          <pc:sldLayoutMkLst>
            <pc:docMk/>
            <pc:sldMasterMk cId="944003977" sldId="2147483697"/>
            <pc:sldLayoutMk cId="1698414590" sldId="2147483719"/>
          </pc:sldLayoutMkLst>
        </pc:sldLayoutChg>
        <pc:sldLayoutChg chg="del">
          <pc:chgData name="reza kabir" userId="af3c95a13102d509" providerId="LiveId" clId="{E6F31DAE-9D3C-4AAD-88BE-DA8B71025CE7}" dt="2020-03-31T11:04:12.839" v="377" actId="2696"/>
          <pc:sldLayoutMkLst>
            <pc:docMk/>
            <pc:sldMasterMk cId="944003977" sldId="2147483697"/>
            <pc:sldLayoutMk cId="455218509" sldId="2147483720"/>
          </pc:sldLayoutMkLst>
        </pc:sldLayoutChg>
        <pc:sldLayoutChg chg="del">
          <pc:chgData name="reza kabir" userId="af3c95a13102d509" providerId="LiveId" clId="{E6F31DAE-9D3C-4AAD-88BE-DA8B71025CE7}" dt="2020-03-31T11:04:13.054" v="378" actId="2696"/>
          <pc:sldLayoutMkLst>
            <pc:docMk/>
            <pc:sldMasterMk cId="944003977" sldId="2147483697"/>
            <pc:sldLayoutMk cId="464385761" sldId="2147483721"/>
          </pc:sldLayoutMkLst>
        </pc:sldLayoutChg>
        <pc:sldLayoutChg chg="del">
          <pc:chgData name="reza kabir" userId="af3c95a13102d509" providerId="LiveId" clId="{E6F31DAE-9D3C-4AAD-88BE-DA8B71025CE7}" dt="2020-03-31T11:04:13.254" v="379" actId="2696"/>
          <pc:sldLayoutMkLst>
            <pc:docMk/>
            <pc:sldMasterMk cId="944003977" sldId="2147483697"/>
            <pc:sldLayoutMk cId="2364595460" sldId="2147483722"/>
          </pc:sldLayoutMkLst>
        </pc:sldLayoutChg>
        <pc:sldLayoutChg chg="del">
          <pc:chgData name="reza kabir" userId="af3c95a13102d509" providerId="LiveId" clId="{E6F31DAE-9D3C-4AAD-88BE-DA8B71025CE7}" dt="2020-03-31T11:04:13.433" v="380" actId="2696"/>
          <pc:sldLayoutMkLst>
            <pc:docMk/>
            <pc:sldMasterMk cId="944003977" sldId="2147483697"/>
            <pc:sldLayoutMk cId="4251517435" sldId="2147483723"/>
          </pc:sldLayoutMkLst>
        </pc:sldLayoutChg>
        <pc:sldLayoutChg chg="del">
          <pc:chgData name="reza kabir" userId="af3c95a13102d509" providerId="LiveId" clId="{E6F31DAE-9D3C-4AAD-88BE-DA8B71025CE7}" dt="2020-03-31T11:04:13.617" v="381" actId="2696"/>
          <pc:sldLayoutMkLst>
            <pc:docMk/>
            <pc:sldMasterMk cId="944003977" sldId="2147483697"/>
            <pc:sldLayoutMk cId="3639549708" sldId="2147483724"/>
          </pc:sldLayoutMkLst>
        </pc:sldLayoutChg>
        <pc:sldLayoutChg chg="del">
          <pc:chgData name="reza kabir" userId="af3c95a13102d509" providerId="LiveId" clId="{E6F31DAE-9D3C-4AAD-88BE-DA8B71025CE7}" dt="2020-03-31T11:04:13.798" v="382" actId="2696"/>
          <pc:sldLayoutMkLst>
            <pc:docMk/>
            <pc:sldMasterMk cId="944003977" sldId="2147483697"/>
            <pc:sldLayoutMk cId="1839771683" sldId="2147483725"/>
          </pc:sldLayoutMkLst>
        </pc:sldLayoutChg>
        <pc:sldLayoutChg chg="del">
          <pc:chgData name="reza kabir" userId="af3c95a13102d509" providerId="LiveId" clId="{E6F31DAE-9D3C-4AAD-88BE-DA8B71025CE7}" dt="2020-03-31T11:04:13.968" v="383" actId="2696"/>
          <pc:sldLayoutMkLst>
            <pc:docMk/>
            <pc:sldMasterMk cId="944003977" sldId="2147483697"/>
            <pc:sldLayoutMk cId="3914427000" sldId="2147483726"/>
          </pc:sldLayoutMkLst>
        </pc:sldLayoutChg>
        <pc:sldLayoutChg chg="del">
          <pc:chgData name="reza kabir" userId="af3c95a13102d509" providerId="LiveId" clId="{E6F31DAE-9D3C-4AAD-88BE-DA8B71025CE7}" dt="2020-03-31T11:04:14.201" v="384" actId="2696"/>
          <pc:sldLayoutMkLst>
            <pc:docMk/>
            <pc:sldMasterMk cId="944003977" sldId="2147483697"/>
            <pc:sldLayoutMk cId="1439423489" sldId="2147483727"/>
          </pc:sldLayoutMkLst>
        </pc:sldLayoutChg>
        <pc:sldLayoutChg chg="del">
          <pc:chgData name="reza kabir" userId="af3c95a13102d509" providerId="LiveId" clId="{E6F31DAE-9D3C-4AAD-88BE-DA8B71025CE7}" dt="2020-03-31T11:04:14.419" v="385" actId="2696"/>
          <pc:sldLayoutMkLst>
            <pc:docMk/>
            <pc:sldMasterMk cId="944003977" sldId="2147483697"/>
            <pc:sldLayoutMk cId="2464739486" sldId="2147483728"/>
          </pc:sldLayoutMkLst>
        </pc:sldLayoutChg>
        <pc:sldLayoutChg chg="del">
          <pc:chgData name="reza kabir" userId="af3c95a13102d509" providerId="LiveId" clId="{E6F31DAE-9D3C-4AAD-88BE-DA8B71025CE7}" dt="2020-03-31T11:04:14.615" v="386" actId="2696"/>
          <pc:sldLayoutMkLst>
            <pc:docMk/>
            <pc:sldMasterMk cId="944003977" sldId="2147483697"/>
            <pc:sldLayoutMk cId="2251064259" sldId="2147483729"/>
          </pc:sldLayoutMkLst>
        </pc:sldLayoutChg>
        <pc:sldLayoutChg chg="del">
          <pc:chgData name="reza kabir" userId="af3c95a13102d509" providerId="LiveId" clId="{E6F31DAE-9D3C-4AAD-88BE-DA8B71025CE7}" dt="2020-03-31T11:04:14.783" v="387" actId="2696"/>
          <pc:sldLayoutMkLst>
            <pc:docMk/>
            <pc:sldMasterMk cId="944003977" sldId="2147483697"/>
            <pc:sldLayoutMk cId="2430977804" sldId="2147483730"/>
          </pc:sldLayoutMkLst>
        </pc:sldLayoutChg>
        <pc:sldLayoutChg chg="del">
          <pc:chgData name="reza kabir" userId="af3c95a13102d509" providerId="LiveId" clId="{E6F31DAE-9D3C-4AAD-88BE-DA8B71025CE7}" dt="2020-03-31T11:04:14.963" v="388" actId="2696"/>
          <pc:sldLayoutMkLst>
            <pc:docMk/>
            <pc:sldMasterMk cId="944003977" sldId="2147483697"/>
            <pc:sldLayoutMk cId="3195384708" sldId="2147483731"/>
          </pc:sldLayoutMkLst>
        </pc:sldLayoutChg>
        <pc:sldLayoutChg chg="del">
          <pc:chgData name="reza kabir" userId="af3c95a13102d509" providerId="LiveId" clId="{E6F31DAE-9D3C-4AAD-88BE-DA8B71025CE7}" dt="2020-03-31T11:04:15.126" v="389" actId="2696"/>
          <pc:sldLayoutMkLst>
            <pc:docMk/>
            <pc:sldMasterMk cId="944003977" sldId="2147483697"/>
            <pc:sldLayoutMk cId="2033123688" sldId="2147483732"/>
          </pc:sldLayoutMkLst>
        </pc:sldLayoutChg>
        <pc:sldLayoutChg chg="del">
          <pc:chgData name="reza kabir" userId="af3c95a13102d509" providerId="LiveId" clId="{E6F31DAE-9D3C-4AAD-88BE-DA8B71025CE7}" dt="2020-03-31T11:04:15.326" v="390" actId="2696"/>
          <pc:sldLayoutMkLst>
            <pc:docMk/>
            <pc:sldMasterMk cId="944003977" sldId="2147483697"/>
            <pc:sldLayoutMk cId="1857540036" sldId="2147483733"/>
          </pc:sldLayoutMkLst>
        </pc:sldLayoutChg>
        <pc:sldLayoutChg chg="del">
          <pc:chgData name="reza kabir" userId="af3c95a13102d509" providerId="LiveId" clId="{E6F31DAE-9D3C-4AAD-88BE-DA8B71025CE7}" dt="2020-03-31T11:04:15.511" v="391" actId="2696"/>
          <pc:sldLayoutMkLst>
            <pc:docMk/>
            <pc:sldMasterMk cId="944003977" sldId="2147483697"/>
            <pc:sldLayoutMk cId="2309959207" sldId="2147483734"/>
          </pc:sldLayoutMkLst>
        </pc:sldLayoutChg>
        <pc:sldLayoutChg chg="del">
          <pc:chgData name="reza kabir" userId="af3c95a13102d509" providerId="LiveId" clId="{E6F31DAE-9D3C-4AAD-88BE-DA8B71025CE7}" dt="2020-03-31T11:04:15.765" v="392" actId="2696"/>
          <pc:sldLayoutMkLst>
            <pc:docMk/>
            <pc:sldMasterMk cId="944003977" sldId="2147483697"/>
            <pc:sldLayoutMk cId="3577478613" sldId="2147483735"/>
          </pc:sldLayoutMkLst>
        </pc:sldLayoutChg>
        <pc:sldLayoutChg chg="del">
          <pc:chgData name="reza kabir" userId="af3c95a13102d509" providerId="LiveId" clId="{E6F31DAE-9D3C-4AAD-88BE-DA8B71025CE7}" dt="2020-03-31T11:04:16.031" v="393" actId="2696"/>
          <pc:sldLayoutMkLst>
            <pc:docMk/>
            <pc:sldMasterMk cId="944003977" sldId="2147483697"/>
            <pc:sldLayoutMk cId="167083509" sldId="2147483736"/>
          </pc:sldLayoutMkLst>
        </pc:sldLayoutChg>
        <pc:sldLayoutChg chg="del">
          <pc:chgData name="reza kabir" userId="af3c95a13102d509" providerId="LiveId" clId="{E6F31DAE-9D3C-4AAD-88BE-DA8B71025CE7}" dt="2020-03-31T11:04:16.248" v="394" actId="2696"/>
          <pc:sldLayoutMkLst>
            <pc:docMk/>
            <pc:sldMasterMk cId="944003977" sldId="2147483697"/>
            <pc:sldLayoutMk cId="1332901192" sldId="2147483737"/>
          </pc:sldLayoutMkLst>
        </pc:sldLayoutChg>
        <pc:sldLayoutChg chg="del">
          <pc:chgData name="reza kabir" userId="af3c95a13102d509" providerId="LiveId" clId="{E6F31DAE-9D3C-4AAD-88BE-DA8B71025CE7}" dt="2020-03-31T11:04:16.429" v="395" actId="2696"/>
          <pc:sldLayoutMkLst>
            <pc:docMk/>
            <pc:sldMasterMk cId="944003977" sldId="2147483697"/>
            <pc:sldLayoutMk cId="3936165152" sldId="2147483738"/>
          </pc:sldLayoutMkLst>
        </pc:sldLayoutChg>
        <pc:sldLayoutChg chg="del">
          <pc:chgData name="reza kabir" userId="af3c95a13102d509" providerId="LiveId" clId="{E6F31DAE-9D3C-4AAD-88BE-DA8B71025CE7}" dt="2020-03-31T11:04:16.645" v="396" actId="2696"/>
          <pc:sldLayoutMkLst>
            <pc:docMk/>
            <pc:sldMasterMk cId="944003977" sldId="2147483697"/>
            <pc:sldLayoutMk cId="3937220588" sldId="2147483739"/>
          </pc:sldLayoutMkLst>
        </pc:sldLayoutChg>
        <pc:sldLayoutChg chg="del">
          <pc:chgData name="reza kabir" userId="af3c95a13102d509" providerId="LiveId" clId="{E6F31DAE-9D3C-4AAD-88BE-DA8B71025CE7}" dt="2020-03-31T11:04:16.890" v="397" actId="2696"/>
          <pc:sldLayoutMkLst>
            <pc:docMk/>
            <pc:sldMasterMk cId="944003977" sldId="2147483697"/>
            <pc:sldLayoutMk cId="426390040" sldId="2147483740"/>
          </pc:sldLayoutMkLst>
        </pc:sldLayoutChg>
        <pc:sldLayoutChg chg="del">
          <pc:chgData name="reza kabir" userId="af3c95a13102d509" providerId="LiveId" clId="{E6F31DAE-9D3C-4AAD-88BE-DA8B71025CE7}" dt="2020-03-31T11:04:17.189" v="398" actId="2696"/>
          <pc:sldLayoutMkLst>
            <pc:docMk/>
            <pc:sldMasterMk cId="944003977" sldId="2147483697"/>
            <pc:sldLayoutMk cId="709437407" sldId="2147483741"/>
          </pc:sldLayoutMkLst>
        </pc:sldLayoutChg>
        <pc:sldLayoutChg chg="del">
          <pc:chgData name="reza kabir" userId="af3c95a13102d509" providerId="LiveId" clId="{E6F31DAE-9D3C-4AAD-88BE-DA8B71025CE7}" dt="2020-03-31T11:04:17.497" v="399" actId="2696"/>
          <pc:sldLayoutMkLst>
            <pc:docMk/>
            <pc:sldMasterMk cId="944003977" sldId="2147483697"/>
            <pc:sldLayoutMk cId="4224405747" sldId="2147483742"/>
          </pc:sldLayoutMkLst>
        </pc:sldLayoutChg>
        <pc:sldLayoutChg chg="del">
          <pc:chgData name="reza kabir" userId="af3c95a13102d509" providerId="LiveId" clId="{E6F31DAE-9D3C-4AAD-88BE-DA8B71025CE7}" dt="2020-03-31T11:04:18.156" v="400" actId="2696"/>
          <pc:sldLayoutMkLst>
            <pc:docMk/>
            <pc:sldMasterMk cId="944003977" sldId="2147483697"/>
            <pc:sldLayoutMk cId="2617080909" sldId="2147483743"/>
          </pc:sldLayoutMkLst>
        </pc:sldLayoutChg>
        <pc:sldLayoutChg chg="del">
          <pc:chgData name="reza kabir" userId="af3c95a13102d509" providerId="LiveId" clId="{E6F31DAE-9D3C-4AAD-88BE-DA8B71025CE7}" dt="2020-03-31T11:04:18.549" v="401" actId="2696"/>
          <pc:sldLayoutMkLst>
            <pc:docMk/>
            <pc:sldMasterMk cId="944003977" sldId="2147483697"/>
            <pc:sldLayoutMk cId="2521939381" sldId="2147483744"/>
          </pc:sldLayoutMkLst>
        </pc:sldLayoutChg>
        <pc:sldLayoutChg chg="del">
          <pc:chgData name="reza kabir" userId="af3c95a13102d509" providerId="LiveId" clId="{E6F31DAE-9D3C-4AAD-88BE-DA8B71025CE7}" dt="2020-03-31T11:04:18.974" v="402" actId="2696"/>
          <pc:sldLayoutMkLst>
            <pc:docMk/>
            <pc:sldMasterMk cId="944003977" sldId="2147483697"/>
            <pc:sldLayoutMk cId="794886983" sldId="2147483745"/>
          </pc:sldLayoutMkLst>
        </pc:sldLayoutChg>
        <pc:sldLayoutChg chg="del">
          <pc:chgData name="reza kabir" userId="af3c95a13102d509" providerId="LiveId" clId="{E6F31DAE-9D3C-4AAD-88BE-DA8B71025CE7}" dt="2020-03-31T11:04:19.298" v="403" actId="2696"/>
          <pc:sldLayoutMkLst>
            <pc:docMk/>
            <pc:sldMasterMk cId="944003977" sldId="2147483697"/>
            <pc:sldLayoutMk cId="1825924757" sldId="2147483746"/>
          </pc:sldLayoutMkLst>
        </pc:sldLayoutChg>
        <pc:sldLayoutChg chg="del">
          <pc:chgData name="reza kabir" userId="af3c95a13102d509" providerId="LiveId" clId="{E6F31DAE-9D3C-4AAD-88BE-DA8B71025CE7}" dt="2020-03-31T11:04:19.540" v="404" actId="2696"/>
          <pc:sldLayoutMkLst>
            <pc:docMk/>
            <pc:sldMasterMk cId="944003977" sldId="2147483697"/>
            <pc:sldLayoutMk cId="4287009181" sldId="2147483747"/>
          </pc:sldLayoutMkLst>
        </pc:sldLayoutChg>
        <pc:sldLayoutChg chg="del">
          <pc:chgData name="reza kabir" userId="af3c95a13102d509" providerId="LiveId" clId="{E6F31DAE-9D3C-4AAD-88BE-DA8B71025CE7}" dt="2020-03-31T11:04:19.735" v="405" actId="2696"/>
          <pc:sldLayoutMkLst>
            <pc:docMk/>
            <pc:sldMasterMk cId="944003977" sldId="2147483697"/>
            <pc:sldLayoutMk cId="927823424" sldId="2147483748"/>
          </pc:sldLayoutMkLst>
        </pc:sldLayoutChg>
        <pc:sldLayoutChg chg="del">
          <pc:chgData name="reza kabir" userId="af3c95a13102d509" providerId="LiveId" clId="{E6F31DAE-9D3C-4AAD-88BE-DA8B71025CE7}" dt="2020-03-31T11:04:19.908" v="406" actId="2696"/>
          <pc:sldLayoutMkLst>
            <pc:docMk/>
            <pc:sldMasterMk cId="944003977" sldId="2147483697"/>
            <pc:sldLayoutMk cId="3884039460" sldId="2147483749"/>
          </pc:sldLayoutMkLst>
        </pc:sldLayoutChg>
        <pc:sldLayoutChg chg="del">
          <pc:chgData name="reza kabir" userId="af3c95a13102d509" providerId="LiveId" clId="{E6F31DAE-9D3C-4AAD-88BE-DA8B71025CE7}" dt="2020-03-31T11:04:20.100" v="407" actId="2696"/>
          <pc:sldLayoutMkLst>
            <pc:docMk/>
            <pc:sldMasterMk cId="944003977" sldId="2147483697"/>
            <pc:sldLayoutMk cId="4114628001" sldId="2147483750"/>
          </pc:sldLayoutMkLst>
        </pc:sldLayoutChg>
        <pc:sldLayoutChg chg="del">
          <pc:chgData name="reza kabir" userId="af3c95a13102d509" providerId="LiveId" clId="{E6F31DAE-9D3C-4AAD-88BE-DA8B71025CE7}" dt="2020-03-31T11:04:20.339" v="408" actId="2696"/>
          <pc:sldLayoutMkLst>
            <pc:docMk/>
            <pc:sldMasterMk cId="944003977" sldId="2147483697"/>
            <pc:sldLayoutMk cId="3386195248" sldId="2147483751"/>
          </pc:sldLayoutMkLst>
        </pc:sldLayoutChg>
        <pc:sldLayoutChg chg="del">
          <pc:chgData name="reza kabir" userId="af3c95a13102d509" providerId="LiveId" clId="{E6F31DAE-9D3C-4AAD-88BE-DA8B71025CE7}" dt="2020-03-31T11:04:20.619" v="409" actId="2696"/>
          <pc:sldLayoutMkLst>
            <pc:docMk/>
            <pc:sldMasterMk cId="944003977" sldId="2147483697"/>
            <pc:sldLayoutMk cId="3816506380" sldId="2147483752"/>
          </pc:sldLayoutMkLst>
        </pc:sldLayoutChg>
        <pc:sldLayoutChg chg="del">
          <pc:chgData name="reza kabir" userId="af3c95a13102d509" providerId="LiveId" clId="{E6F31DAE-9D3C-4AAD-88BE-DA8B71025CE7}" dt="2020-03-31T11:04:20.921" v="410" actId="2696"/>
          <pc:sldLayoutMkLst>
            <pc:docMk/>
            <pc:sldMasterMk cId="944003977" sldId="2147483697"/>
            <pc:sldLayoutMk cId="1968707300" sldId="2147483753"/>
          </pc:sldLayoutMkLst>
        </pc:sldLayoutChg>
        <pc:sldLayoutChg chg="del">
          <pc:chgData name="reza kabir" userId="af3c95a13102d509" providerId="LiveId" clId="{E6F31DAE-9D3C-4AAD-88BE-DA8B71025CE7}" dt="2020-03-31T11:04:21.253" v="411" actId="2696"/>
          <pc:sldLayoutMkLst>
            <pc:docMk/>
            <pc:sldMasterMk cId="944003977" sldId="2147483697"/>
            <pc:sldLayoutMk cId="2885085057" sldId="2147483754"/>
          </pc:sldLayoutMkLst>
        </pc:sldLayoutChg>
        <pc:sldLayoutChg chg="del">
          <pc:chgData name="reza kabir" userId="af3c95a13102d509" providerId="LiveId" clId="{E6F31DAE-9D3C-4AAD-88BE-DA8B71025CE7}" dt="2020-03-31T11:04:21.554" v="412" actId="2696"/>
          <pc:sldLayoutMkLst>
            <pc:docMk/>
            <pc:sldMasterMk cId="944003977" sldId="2147483697"/>
            <pc:sldLayoutMk cId="4061992683" sldId="2147483755"/>
          </pc:sldLayoutMkLst>
        </pc:sldLayoutChg>
        <pc:sldLayoutChg chg="del">
          <pc:chgData name="reza kabir" userId="af3c95a13102d509" providerId="LiveId" clId="{E6F31DAE-9D3C-4AAD-88BE-DA8B71025CE7}" dt="2020-03-31T11:04:21.765" v="413" actId="2696"/>
          <pc:sldLayoutMkLst>
            <pc:docMk/>
            <pc:sldMasterMk cId="944003977" sldId="2147483697"/>
            <pc:sldLayoutMk cId="4073870256" sldId="2147483756"/>
          </pc:sldLayoutMkLst>
        </pc:sldLayoutChg>
        <pc:sldLayoutChg chg="del">
          <pc:chgData name="reza kabir" userId="af3c95a13102d509" providerId="LiveId" clId="{E6F31DAE-9D3C-4AAD-88BE-DA8B71025CE7}" dt="2020-03-31T11:04:21.965" v="414" actId="2696"/>
          <pc:sldLayoutMkLst>
            <pc:docMk/>
            <pc:sldMasterMk cId="944003977" sldId="2147483697"/>
            <pc:sldLayoutMk cId="3913786052" sldId="2147483757"/>
          </pc:sldLayoutMkLst>
        </pc:sldLayoutChg>
        <pc:sldLayoutChg chg="del">
          <pc:chgData name="reza kabir" userId="af3c95a13102d509" providerId="LiveId" clId="{E6F31DAE-9D3C-4AAD-88BE-DA8B71025CE7}" dt="2020-03-31T11:04:22.148" v="415" actId="2696"/>
          <pc:sldLayoutMkLst>
            <pc:docMk/>
            <pc:sldMasterMk cId="944003977" sldId="2147483697"/>
            <pc:sldLayoutMk cId="59535245" sldId="2147483758"/>
          </pc:sldLayoutMkLst>
        </pc:sldLayoutChg>
        <pc:sldLayoutChg chg="del">
          <pc:chgData name="reza kabir" userId="af3c95a13102d509" providerId="LiveId" clId="{E6F31DAE-9D3C-4AAD-88BE-DA8B71025CE7}" dt="2020-03-31T11:04:22.333" v="416" actId="2696"/>
          <pc:sldLayoutMkLst>
            <pc:docMk/>
            <pc:sldMasterMk cId="944003977" sldId="2147483697"/>
            <pc:sldLayoutMk cId="765709163" sldId="2147483759"/>
          </pc:sldLayoutMkLst>
        </pc:sldLayoutChg>
        <pc:sldLayoutChg chg="del">
          <pc:chgData name="reza kabir" userId="af3c95a13102d509" providerId="LiveId" clId="{E6F31DAE-9D3C-4AAD-88BE-DA8B71025CE7}" dt="2020-03-31T11:04:22.495" v="417" actId="2696"/>
          <pc:sldLayoutMkLst>
            <pc:docMk/>
            <pc:sldMasterMk cId="944003977" sldId="2147483697"/>
            <pc:sldLayoutMk cId="828832619" sldId="2147483760"/>
          </pc:sldLayoutMkLst>
        </pc:sldLayoutChg>
        <pc:sldLayoutChg chg="del">
          <pc:chgData name="reza kabir" userId="af3c95a13102d509" providerId="LiveId" clId="{E6F31DAE-9D3C-4AAD-88BE-DA8B71025CE7}" dt="2020-03-31T11:04:22.653" v="418" actId="2696"/>
          <pc:sldLayoutMkLst>
            <pc:docMk/>
            <pc:sldMasterMk cId="944003977" sldId="2147483697"/>
            <pc:sldLayoutMk cId="739001017" sldId="2147483761"/>
          </pc:sldLayoutMkLst>
        </pc:sldLayoutChg>
        <pc:sldLayoutChg chg="del">
          <pc:chgData name="reza kabir" userId="af3c95a13102d509" providerId="LiveId" clId="{E6F31DAE-9D3C-4AAD-88BE-DA8B71025CE7}" dt="2020-03-31T11:04:23.161" v="419" actId="2696"/>
          <pc:sldLayoutMkLst>
            <pc:docMk/>
            <pc:sldMasterMk cId="944003977" sldId="2147483697"/>
            <pc:sldLayoutMk cId="1711539412" sldId="2147483762"/>
          </pc:sldLayoutMkLst>
        </pc:sldLayoutChg>
        <pc:sldLayoutChg chg="del">
          <pc:chgData name="reza kabir" userId="af3c95a13102d509" providerId="LiveId" clId="{E6F31DAE-9D3C-4AAD-88BE-DA8B71025CE7}" dt="2020-03-31T11:04:23.215" v="420" actId="2696"/>
          <pc:sldLayoutMkLst>
            <pc:docMk/>
            <pc:sldMasterMk cId="944003977" sldId="2147483697"/>
            <pc:sldLayoutMk cId="276196440" sldId="2147483763"/>
          </pc:sldLayoutMkLst>
        </pc:sldLayoutChg>
        <pc:sldLayoutChg chg="del">
          <pc:chgData name="reza kabir" userId="af3c95a13102d509" providerId="LiveId" clId="{E6F31DAE-9D3C-4AAD-88BE-DA8B71025CE7}" dt="2020-03-31T11:04:23.246" v="421" actId="2696"/>
          <pc:sldLayoutMkLst>
            <pc:docMk/>
            <pc:sldMasterMk cId="944003977" sldId="2147483697"/>
            <pc:sldLayoutMk cId="2203948924" sldId="2147483764"/>
          </pc:sldLayoutMkLst>
        </pc:sldLayoutChg>
        <pc:sldLayoutChg chg="del">
          <pc:chgData name="reza kabir" userId="af3c95a13102d509" providerId="LiveId" clId="{E6F31DAE-9D3C-4AAD-88BE-DA8B71025CE7}" dt="2020-03-31T11:04:23.277" v="422" actId="2696"/>
          <pc:sldLayoutMkLst>
            <pc:docMk/>
            <pc:sldMasterMk cId="944003977" sldId="2147483697"/>
            <pc:sldLayoutMk cId="2956657446" sldId="2147483765"/>
          </pc:sldLayoutMkLst>
        </pc:sldLayoutChg>
        <pc:sldLayoutChg chg="del">
          <pc:chgData name="reza kabir" userId="af3c95a13102d509" providerId="LiveId" clId="{E6F31DAE-9D3C-4AAD-88BE-DA8B71025CE7}" dt="2020-03-31T11:04:23.315" v="423" actId="2696"/>
          <pc:sldLayoutMkLst>
            <pc:docMk/>
            <pc:sldMasterMk cId="944003977" sldId="2147483697"/>
            <pc:sldLayoutMk cId="3283651871" sldId="2147483766"/>
          </pc:sldLayoutMkLst>
        </pc:sldLayoutChg>
        <pc:sldLayoutChg chg="del">
          <pc:chgData name="reza kabir" userId="af3c95a13102d509" providerId="LiveId" clId="{E6F31DAE-9D3C-4AAD-88BE-DA8B71025CE7}" dt="2020-03-31T11:04:23.346" v="424" actId="2696"/>
          <pc:sldLayoutMkLst>
            <pc:docMk/>
            <pc:sldMasterMk cId="944003977" sldId="2147483697"/>
            <pc:sldLayoutMk cId="212377705" sldId="2147483767"/>
          </pc:sldLayoutMkLst>
        </pc:sldLayoutChg>
        <pc:sldLayoutChg chg="del">
          <pc:chgData name="reza kabir" userId="af3c95a13102d509" providerId="LiveId" clId="{E6F31DAE-9D3C-4AAD-88BE-DA8B71025CE7}" dt="2020-03-31T11:04:23.400" v="425" actId="2696"/>
          <pc:sldLayoutMkLst>
            <pc:docMk/>
            <pc:sldMasterMk cId="944003977" sldId="2147483697"/>
            <pc:sldLayoutMk cId="3583919257" sldId="2147483768"/>
          </pc:sldLayoutMkLst>
        </pc:sldLayoutChg>
        <pc:sldLayoutChg chg="del">
          <pc:chgData name="reza kabir" userId="af3c95a13102d509" providerId="LiveId" clId="{E6F31DAE-9D3C-4AAD-88BE-DA8B71025CE7}" dt="2020-03-31T11:04:23.446" v="426" actId="2696"/>
          <pc:sldLayoutMkLst>
            <pc:docMk/>
            <pc:sldMasterMk cId="944003977" sldId="2147483697"/>
            <pc:sldLayoutMk cId="2408769719" sldId="2147483769"/>
          </pc:sldLayoutMkLst>
        </pc:sldLayoutChg>
        <pc:sldLayoutChg chg="del">
          <pc:chgData name="reza kabir" userId="af3c95a13102d509" providerId="LiveId" clId="{E6F31DAE-9D3C-4AAD-88BE-DA8B71025CE7}" dt="2020-03-31T11:04:24.299" v="427" actId="2696"/>
          <pc:sldLayoutMkLst>
            <pc:docMk/>
            <pc:sldMasterMk cId="944003977" sldId="2147483697"/>
            <pc:sldLayoutMk cId="3830969260" sldId="2147483770"/>
          </pc:sldLayoutMkLst>
        </pc:sldLayoutChg>
        <pc:sldLayoutChg chg="del">
          <pc:chgData name="reza kabir" userId="af3c95a13102d509" providerId="LiveId" clId="{E6F31DAE-9D3C-4AAD-88BE-DA8B71025CE7}" dt="2020-03-31T11:04:25.009" v="428" actId="2696"/>
          <pc:sldLayoutMkLst>
            <pc:docMk/>
            <pc:sldMasterMk cId="944003977" sldId="2147483697"/>
            <pc:sldLayoutMk cId="2153198773" sldId="2147483771"/>
          </pc:sldLayoutMkLst>
        </pc:sldLayoutChg>
      </pc:sldMasterChg>
    </pc:docChg>
  </pc:docChgLst>
  <pc:docChgLst>
    <pc:chgData name="Purnendu Biswas" userId="bfdbf960b5fc32c3" providerId="LiveId" clId="{EA4FD6A3-DB0C-4ADC-BA36-0237E8A8A080}"/>
    <pc:docChg chg="modSld">
      <pc:chgData name="Purnendu Biswas" userId="bfdbf960b5fc32c3" providerId="LiveId" clId="{EA4FD6A3-DB0C-4ADC-BA36-0237E8A8A080}" dt="2020-05-20T12:09:50.676" v="4"/>
      <pc:docMkLst>
        <pc:docMk/>
      </pc:docMkLst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0" sldId="25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00485115" sldId="25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94552304" sldId="25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502841456" sldId="25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179140124" sldId="26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26832959" sldId="26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851898635" sldId="26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018261496" sldId="26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939510185" sldId="26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17337875" sldId="26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181713063" sldId="26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363036724" sldId="26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744747105" sldId="26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473597119" sldId="26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709824098" sldId="27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767567004" sldId="27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602181935" sldId="27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802279450" sldId="27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613336682" sldId="27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100869338" sldId="27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604978444" sldId="43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568593998" sldId="44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318349494" sldId="65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072697043" sldId="69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840816472" sldId="69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7560425" sldId="70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867827175" sldId="74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284310336" sldId="74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710102718" sldId="74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847527314" sldId="74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206061281" sldId="75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504741621" sldId="77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371772121" sldId="77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79350726" sldId="77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06375425" sldId="114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507573370" sldId="121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962635203" sldId="121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952492716" sldId="121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361529151" sldId="121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923177873" sldId="122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812537151" sldId="122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101686273" sldId="122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830302486" sldId="126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92173769" sldId="129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568261803" sldId="157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527594374" sldId="157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069817453" sldId="157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874025717" sldId="164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690404342" sldId="164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127017049" sldId="164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7982430" sldId="204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948874168" sldId="204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510372342" sldId="205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029619604" sldId="205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023359718" sldId="205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252986375" sldId="206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289119015" sldId="206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171994771" sldId="206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915235704" sldId="207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360539175" sldId="207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88694178" sldId="207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891502680" sldId="207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552736071" sldId="208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091401188" sldId="208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134961572" sldId="208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734557575" sldId="208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631477301" sldId="208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62988628" sldId="209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913366343" sldId="209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318886453" sldId="209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42843714" sldId="2095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583898028" sldId="209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1990759" sldId="209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527538235" sldId="209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728071995" sldId="209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074670558" sldId="210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0731850" sldId="210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665777989" sldId="210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851818063" sldId="2103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654248409" sldId="2104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85302396" sldId="2106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30644772" sldId="2107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3323631760" sldId="2108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124468526" sldId="2109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2261037692" sldId="2110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956728598" sldId="2111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4210702162" sldId="2112"/>
        </pc:sldMkLst>
      </pc:sldChg>
      <pc:sldChg chg="modTransition">
        <pc:chgData name="Purnendu Biswas" userId="bfdbf960b5fc32c3" providerId="LiveId" clId="{EA4FD6A3-DB0C-4ADC-BA36-0237E8A8A080}" dt="2020-05-20T12:09:50.676" v="4"/>
        <pc:sldMkLst>
          <pc:docMk/>
          <pc:sldMk cId="1761095781" sldId="2113"/>
        </pc:sldMkLst>
      </pc:sldChg>
    </pc:docChg>
  </pc:docChgLst>
  <pc:docChgLst>
    <pc:chgData name="reza kabir" userId="af3c95a13102d509" providerId="LiveId" clId="{C0D9D291-D19C-4BBE-9E83-C488CAFD169A}"/>
    <pc:docChg chg="undo custSel addSld delSld modSld sldOrd delMainMaster modMainMaster addSection modSection">
      <pc:chgData name="reza kabir" userId="af3c95a13102d509" providerId="LiveId" clId="{C0D9D291-D19C-4BBE-9E83-C488CAFD169A}" dt="2020-05-06T14:55:44.038" v="1445" actId="2696"/>
      <pc:docMkLst>
        <pc:docMk/>
      </pc:docMkLst>
      <pc:sldChg chg="delSp modSp add del mod modTransition">
        <pc:chgData name="reza kabir" userId="af3c95a13102d509" providerId="LiveId" clId="{C0D9D291-D19C-4BBE-9E83-C488CAFD169A}" dt="2020-04-01T11:05:46.834" v="548" actId="14100"/>
        <pc:sldMkLst>
          <pc:docMk/>
          <pc:sldMk cId="0" sldId="256"/>
        </pc:sldMkLst>
        <pc:spChg chg="mod topLvl">
          <ac:chgData name="reza kabir" userId="af3c95a13102d509" providerId="LiveId" clId="{C0D9D291-D19C-4BBE-9E83-C488CAFD169A}" dt="2020-04-01T11:01:07.393" v="547" actId="1038"/>
          <ac:spMkLst>
            <pc:docMk/>
            <pc:sldMk cId="0" sldId="256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5:46.834" v="548" actId="14100"/>
          <ac:spMkLst>
            <pc:docMk/>
            <pc:sldMk cId="0" sldId="256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54.569" v="543" actId="1076"/>
          <ac:spMkLst>
            <pc:docMk/>
            <pc:sldMk cId="0" sldId="256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46.297" v="542" actId="1036"/>
          <ac:spMkLst>
            <pc:docMk/>
            <pc:sldMk cId="0" sldId="256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1:07.393" v="547" actId="1038"/>
          <ac:spMkLst>
            <pc:docMk/>
            <pc:sldMk cId="0" sldId="256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46.297" v="542" actId="1036"/>
          <ac:spMkLst>
            <pc:docMk/>
            <pc:sldMk cId="0" sldId="256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46.297" v="542" actId="1036"/>
          <ac:spMkLst>
            <pc:docMk/>
            <pc:sldMk cId="0" sldId="256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46.297" v="542" actId="1036"/>
          <ac:spMkLst>
            <pc:docMk/>
            <pc:sldMk cId="0" sldId="256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1:07.393" v="547" actId="1038"/>
          <ac:spMkLst>
            <pc:docMk/>
            <pc:sldMk cId="0" sldId="256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0:46.297" v="542" actId="1036"/>
          <ac:spMkLst>
            <pc:docMk/>
            <pc:sldMk cId="0" sldId="256"/>
            <ac:spMk id="20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00:28.326" v="534" actId="2711"/>
          <ac:spMkLst>
            <pc:docMk/>
            <pc:sldMk cId="0" sldId="256"/>
            <ac:spMk id="2156" creationId="{00000000-0000-0000-0000-000000000000}"/>
          </ac:spMkLst>
        </pc:spChg>
        <pc:grpChg chg="mod topLvl">
          <ac:chgData name="reza kabir" userId="af3c95a13102d509" providerId="LiveId" clId="{C0D9D291-D19C-4BBE-9E83-C488CAFD169A}" dt="2020-04-01T10:59:47.080" v="530" actId="165"/>
          <ac:grpSpMkLst>
            <pc:docMk/>
            <pc:sldMk cId="0" sldId="256"/>
            <ac:grpSpMk id="3" creationId="{E08D965D-706D-44D2-B5CF-EB201DC1075C}"/>
          </ac:grpSpMkLst>
        </pc:grpChg>
        <pc:grpChg chg="del mod topLvl">
          <ac:chgData name="reza kabir" userId="af3c95a13102d509" providerId="LiveId" clId="{C0D9D291-D19C-4BBE-9E83-C488CAFD169A}" dt="2020-04-01T10:59:51.740" v="531" actId="165"/>
          <ac:grpSpMkLst>
            <pc:docMk/>
            <pc:sldMk cId="0" sldId="256"/>
            <ac:grpSpMk id="4" creationId="{5D27424E-48A1-4D1E-94D9-308264726E00}"/>
          </ac:grpSpMkLst>
        </pc:grpChg>
        <pc:grpChg chg="del">
          <ac:chgData name="reza kabir" userId="af3c95a13102d509" providerId="LiveId" clId="{C0D9D291-D19C-4BBE-9E83-C488CAFD169A}" dt="2020-04-01T10:59:47.080" v="530" actId="165"/>
          <ac:grpSpMkLst>
            <pc:docMk/>
            <pc:sldMk cId="0" sldId="256"/>
            <ac:grpSpMk id="5" creationId="{F4F53E1E-02C1-4481-8503-3313E00C7D41}"/>
          </ac:grpSpMkLst>
        </pc:grpChg>
        <pc:grpChg chg="del">
          <ac:chgData name="reza kabir" userId="af3c95a13102d509" providerId="LiveId" clId="{C0D9D291-D19C-4BBE-9E83-C488CAFD169A}" dt="2020-04-01T05:15:58.828" v="101" actId="478"/>
          <ac:grpSpMkLst>
            <pc:docMk/>
            <pc:sldMk cId="0" sldId="256"/>
            <ac:grpSpMk id="181" creationId="{D121B166-D996-4569-A7B3-CB2AF3EDCC2D}"/>
          </ac:grpSpMkLst>
        </pc:grpChg>
      </pc:sldChg>
      <pc:sldChg chg="add">
        <pc:chgData name="reza kabir" userId="af3c95a13102d509" providerId="LiveId" clId="{C0D9D291-D19C-4BBE-9E83-C488CAFD169A}" dt="2020-04-01T06:20:34.957" v="404"/>
        <pc:sldMkLst>
          <pc:docMk/>
          <pc:sldMk cId="100485115" sldId="257"/>
        </pc:sldMkLst>
      </pc:sldChg>
      <pc:sldChg chg="delSp add del mod ord modTransition">
        <pc:chgData name="reza kabir" userId="af3c95a13102d509" providerId="LiveId" clId="{C0D9D291-D19C-4BBE-9E83-C488CAFD169A}" dt="2020-04-01T06:20:32.068" v="403" actId="2696"/>
        <pc:sldMkLst>
          <pc:docMk/>
          <pc:sldMk cId="626447990" sldId="257"/>
        </pc:sldMkLst>
        <pc:grpChg chg="del">
          <ac:chgData name="reza kabir" userId="af3c95a13102d509" providerId="LiveId" clId="{C0D9D291-D19C-4BBE-9E83-C488CAFD169A}" dt="2020-04-01T05:16:00.201" v="102" actId="478"/>
          <ac:grpSpMkLst>
            <pc:docMk/>
            <pc:sldMk cId="626447990" sldId="257"/>
            <ac:grpSpMk id="179" creationId="{6EBD9CC2-4A11-46B9-A853-275B7D634786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472497183" sldId="257"/>
        </pc:sldMkLst>
      </pc:sldChg>
      <pc:sldChg chg="delSp modSp add del mod modTransition">
        <pc:chgData name="reza kabir" userId="af3c95a13102d509" providerId="LiveId" clId="{C0D9D291-D19C-4BBE-9E83-C488CAFD169A}" dt="2020-04-01T11:07:36.667" v="582" actId="1037"/>
        <pc:sldMkLst>
          <pc:docMk/>
          <pc:sldMk cId="94552304" sldId="258"/>
        </pc:sldMkLst>
        <pc:spChg chg="mod topLvl">
          <ac:chgData name="reza kabir" userId="af3c95a13102d509" providerId="LiveId" clId="{C0D9D291-D19C-4BBE-9E83-C488CAFD169A}" dt="2020-04-01T11:07:02.088" v="564" actId="207"/>
          <ac:spMkLst>
            <pc:docMk/>
            <pc:sldMk cId="94552304" sldId="258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55.522" v="563" actId="2711"/>
          <ac:spMkLst>
            <pc:docMk/>
            <pc:sldMk cId="94552304" sldId="258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28.609" v="567" actId="2711"/>
          <ac:spMkLst>
            <pc:docMk/>
            <pc:sldMk cId="94552304" sldId="258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36.667" v="582" actId="1037"/>
          <ac:spMkLst>
            <pc:docMk/>
            <pc:sldMk cId="94552304" sldId="258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36.667" v="582" actId="1037"/>
          <ac:spMkLst>
            <pc:docMk/>
            <pc:sldMk cId="94552304" sldId="258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36.667" v="582" actId="1037"/>
          <ac:spMkLst>
            <pc:docMk/>
            <pc:sldMk cId="94552304" sldId="258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41.056" v="562" actId="165"/>
          <ac:spMkLst>
            <pc:docMk/>
            <pc:sldMk cId="94552304" sldId="258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02.088" v="564" actId="207"/>
          <ac:spMkLst>
            <pc:docMk/>
            <pc:sldMk cId="94552304" sldId="258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02.088" v="564" actId="207"/>
          <ac:spMkLst>
            <pc:docMk/>
            <pc:sldMk cId="94552304" sldId="258"/>
            <ac:spMk id="2082" creationId="{00000000-0000-0000-0000-000000000000}"/>
          </ac:spMkLst>
        </pc:spChg>
        <pc:grpChg chg="del">
          <ac:chgData name="reza kabir" userId="af3c95a13102d509" providerId="LiveId" clId="{C0D9D291-D19C-4BBE-9E83-C488CAFD169A}" dt="2020-04-01T11:06:41.056" v="562" actId="165"/>
          <ac:grpSpMkLst>
            <pc:docMk/>
            <pc:sldMk cId="94552304" sldId="258"/>
            <ac:grpSpMk id="2" creationId="{9EFEAB88-3A21-4844-AABE-5CF21F761E19}"/>
          </ac:grpSpMkLst>
        </pc:grpChg>
        <pc:grpChg chg="del">
          <ac:chgData name="reza kabir" userId="af3c95a13102d509" providerId="LiveId" clId="{C0D9D291-D19C-4BBE-9E83-C488CAFD169A}" dt="2020-04-01T05:19:01.506" v="103" actId="478"/>
          <ac:grpSpMkLst>
            <pc:docMk/>
            <pc:sldMk cId="94552304" sldId="258"/>
            <ac:grpSpMk id="69" creationId="{00A4B258-F51E-407C-8216-B7EE4F6A9536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722534165" sldId="258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954838111" sldId="259"/>
        </pc:sldMkLst>
      </pc:sldChg>
      <pc:sldChg chg="delSp modSp add del mod modTransition">
        <pc:chgData name="reza kabir" userId="af3c95a13102d509" providerId="LiveId" clId="{C0D9D291-D19C-4BBE-9E83-C488CAFD169A}" dt="2020-04-01T10:57:47.926" v="501" actId="2711"/>
        <pc:sldMkLst>
          <pc:docMk/>
          <pc:sldMk cId="2502841456" sldId="259"/>
        </pc:sldMkLst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0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47.926" v="501" actId="2711"/>
          <ac:spMkLst>
            <pc:docMk/>
            <pc:sldMk cId="2502841456" sldId="259"/>
            <ac:spMk id="21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39.941" v="500" actId="2711"/>
          <ac:spMkLst>
            <pc:docMk/>
            <pc:sldMk cId="2502841456" sldId="259"/>
            <ac:spMk id="2181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57:39.941" v="500" actId="2711"/>
          <ac:grpSpMkLst>
            <pc:docMk/>
            <pc:sldMk cId="2502841456" sldId="259"/>
            <ac:grpSpMk id="2" creationId="{3346EB62-A0A6-4F3B-A1BC-2E0C79D868D1}"/>
          </ac:grpSpMkLst>
        </pc:grpChg>
        <pc:grpChg chg="mod">
          <ac:chgData name="reza kabir" userId="af3c95a13102d509" providerId="LiveId" clId="{C0D9D291-D19C-4BBE-9E83-C488CAFD169A}" dt="2020-04-01T10:57:39.941" v="500" actId="2711"/>
          <ac:grpSpMkLst>
            <pc:docMk/>
            <pc:sldMk cId="2502841456" sldId="259"/>
            <ac:grpSpMk id="3" creationId="{0438DC04-94FD-437B-8DF0-CA4A022ABFC1}"/>
          </ac:grpSpMkLst>
        </pc:grpChg>
        <pc:grpChg chg="del">
          <ac:chgData name="reza kabir" userId="af3c95a13102d509" providerId="LiveId" clId="{C0D9D291-D19C-4BBE-9E83-C488CAFD169A}" dt="2020-04-01T05:15:49.086" v="96" actId="478"/>
          <ac:grpSpMkLst>
            <pc:docMk/>
            <pc:sldMk cId="2502841456" sldId="259"/>
            <ac:grpSpMk id="168" creationId="{17FDE2A2-B0EA-41CE-8031-919F41CEF7E3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541156236" sldId="260"/>
        </pc:sldMkLst>
      </pc:sldChg>
      <pc:sldChg chg="delSp modSp add del mod modTransition">
        <pc:chgData name="reza kabir" userId="af3c95a13102d509" providerId="LiveId" clId="{C0D9D291-D19C-4BBE-9E83-C488CAFD169A}" dt="2020-04-01T11:08:37.675" v="607" actId="1036"/>
        <pc:sldMkLst>
          <pc:docMk/>
          <pc:sldMk cId="4179140124" sldId="260"/>
        </pc:sldMkLst>
        <pc:spChg chg="mod topLvl">
          <ac:chgData name="reza kabir" userId="af3c95a13102d509" providerId="LiveId" clId="{C0D9D291-D19C-4BBE-9E83-C488CAFD169A}" dt="2020-04-01T11:08:37.675" v="607" actId="1036"/>
          <ac:spMkLst>
            <pc:docMk/>
            <pc:sldMk cId="4179140124" sldId="260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3.606" v="584" actId="2711"/>
          <ac:spMkLst>
            <pc:docMk/>
            <pc:sldMk cId="4179140124" sldId="260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10.370" v="588" actId="404"/>
          <ac:spMkLst>
            <pc:docMk/>
            <pc:sldMk cId="4179140124" sldId="260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20.979" v="598" actId="1037"/>
          <ac:spMkLst>
            <pc:docMk/>
            <pc:sldMk cId="4179140124" sldId="260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20.979" v="598" actId="1037"/>
          <ac:spMkLst>
            <pc:docMk/>
            <pc:sldMk cId="4179140124" sldId="260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20.979" v="598" actId="1037"/>
          <ac:spMkLst>
            <pc:docMk/>
            <pc:sldMk cId="4179140124" sldId="260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20.979" v="598" actId="1037"/>
          <ac:spMkLst>
            <pc:docMk/>
            <pc:sldMk cId="4179140124" sldId="260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7:59.878" v="585" actId="2711"/>
          <ac:spMkLst>
            <pc:docMk/>
            <pc:sldMk cId="4179140124" sldId="260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37.675" v="607" actId="1036"/>
          <ac:spMkLst>
            <pc:docMk/>
            <pc:sldMk cId="4179140124" sldId="260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37.675" v="607" actId="1036"/>
          <ac:spMkLst>
            <pc:docMk/>
            <pc:sldMk cId="4179140124" sldId="260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37.675" v="607" actId="1036"/>
          <ac:spMkLst>
            <pc:docMk/>
            <pc:sldMk cId="4179140124" sldId="260"/>
            <ac:spMk id="2090" creationId="{00000000-0000-0000-0000-000000000000}"/>
          </ac:spMkLst>
        </pc:spChg>
        <pc:grpChg chg="del">
          <ac:chgData name="reza kabir" userId="af3c95a13102d509" providerId="LiveId" clId="{C0D9D291-D19C-4BBE-9E83-C488CAFD169A}" dt="2020-04-01T11:07:46.240" v="583" actId="165"/>
          <ac:grpSpMkLst>
            <pc:docMk/>
            <pc:sldMk cId="4179140124" sldId="260"/>
            <ac:grpSpMk id="2" creationId="{37509C3E-167D-46FD-8D75-F248502762ED}"/>
          </ac:grpSpMkLst>
        </pc:grpChg>
        <pc:grpChg chg="del">
          <ac:chgData name="reza kabir" userId="af3c95a13102d509" providerId="LiveId" clId="{C0D9D291-D19C-4BBE-9E83-C488CAFD169A}" dt="2020-04-01T05:19:02.848" v="104" actId="478"/>
          <ac:grpSpMkLst>
            <pc:docMk/>
            <pc:sldMk cId="4179140124" sldId="260"/>
            <ac:grpSpMk id="77" creationId="{42C697AB-6D5C-483E-A8E4-035C443754E3}"/>
          </ac:grpSpMkLst>
        </pc:grpChg>
      </pc:sldChg>
      <pc:sldChg chg="modSp add mod">
        <pc:chgData name="reza kabir" userId="af3c95a13102d509" providerId="LiveId" clId="{C0D9D291-D19C-4BBE-9E83-C488CAFD169A}" dt="2020-04-01T11:14:14.642" v="656" actId="2711"/>
        <pc:sldMkLst>
          <pc:docMk/>
          <pc:sldMk cId="226832959" sldId="261"/>
        </pc:sldMkLst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09.211" v="655" actId="2711"/>
          <ac:spMkLst>
            <pc:docMk/>
            <pc:sldMk cId="226832959" sldId="261"/>
            <ac:spMk id="20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4:14.642" v="656" actId="2711"/>
          <ac:spMkLst>
            <pc:docMk/>
            <pc:sldMk cId="226832959" sldId="261"/>
            <ac:spMk id="2086" creationId="{00000000-0000-0000-0000-000000000000}"/>
          </ac:spMkLst>
        </pc:s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579667571" sldId="261"/>
        </pc:sldMkLst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1764578918" sldId="261"/>
        </pc:sldMkLst>
        <pc:grpChg chg="del">
          <ac:chgData name="reza kabir" userId="af3c95a13102d509" providerId="LiveId" clId="{C0D9D291-D19C-4BBE-9E83-C488CAFD169A}" dt="2020-04-01T05:19:04.220" v="105" actId="478"/>
          <ac:grpSpMkLst>
            <pc:docMk/>
            <pc:sldMk cId="1764578918" sldId="261"/>
            <ac:grpSpMk id="73" creationId="{161219AE-55F9-4661-8B08-D4C77600D47E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59:38.952" v="529" actId="1036"/>
        <pc:sldMkLst>
          <pc:docMk/>
          <pc:sldMk cId="1851898635" sldId="262"/>
        </pc:sldMkLst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09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0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1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2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3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4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53.122" v="510" actId="165"/>
          <ac:spMkLst>
            <pc:docMk/>
            <pc:sldMk cId="1851898635" sldId="262"/>
            <ac:spMk id="21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1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1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1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1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38.952" v="529" actId="1036"/>
          <ac:spMkLst>
            <pc:docMk/>
            <pc:sldMk cId="1851898635" sldId="262"/>
            <ac:spMk id="2175" creationId="{00000000-0000-0000-0000-000000000000}"/>
          </ac:spMkLst>
        </pc:spChg>
        <pc:grpChg chg="del mod">
          <ac:chgData name="reza kabir" userId="af3c95a13102d509" providerId="LiveId" clId="{C0D9D291-D19C-4BBE-9E83-C488CAFD169A}" dt="2020-04-01T10:58:53.122" v="510" actId="165"/>
          <ac:grpSpMkLst>
            <pc:docMk/>
            <pc:sldMk cId="1851898635" sldId="262"/>
            <ac:grpSpMk id="2" creationId="{B39E7447-415E-409F-8A8B-D18469C29A5F}"/>
          </ac:grpSpMkLst>
        </pc:grpChg>
        <pc:grpChg chg="del">
          <ac:chgData name="reza kabir" userId="af3c95a13102d509" providerId="LiveId" clId="{C0D9D291-D19C-4BBE-9E83-C488CAFD169A}" dt="2020-04-01T05:15:55.001" v="99" actId="478"/>
          <ac:grpSpMkLst>
            <pc:docMk/>
            <pc:sldMk cId="1851898635" sldId="262"/>
            <ac:grpSpMk id="162" creationId="{856077E7-F9FB-4D1B-BB3B-843EDF9DC108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3179081432" sldId="262"/>
        </pc:sldMkLst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900280535" sldId="263"/>
        </pc:sldMkLst>
        <pc:grpChg chg="del">
          <ac:chgData name="reza kabir" userId="af3c95a13102d509" providerId="LiveId" clId="{C0D9D291-D19C-4BBE-9E83-C488CAFD169A}" dt="2020-04-01T05:19:11.671" v="109" actId="478"/>
          <ac:grpSpMkLst>
            <pc:docMk/>
            <pc:sldMk cId="900280535" sldId="263"/>
            <ac:grpSpMk id="803" creationId="{73E8CF34-03EB-4E63-9EA5-91631B18D54F}"/>
          </ac:grpSpMkLst>
        </pc:grpChg>
      </pc:sldChg>
      <pc:sldChg chg="modSp add">
        <pc:chgData name="reza kabir" userId="af3c95a13102d509" providerId="LiveId" clId="{C0D9D291-D19C-4BBE-9E83-C488CAFD169A}" dt="2020-04-01T11:15:14.845" v="666" actId="207"/>
        <pc:sldMkLst>
          <pc:docMk/>
          <pc:sldMk cId="1018261496" sldId="263"/>
        </pc:sldMkLst>
        <pc:spChg chg="mod">
          <ac:chgData name="reza kabir" userId="af3c95a13102d509" providerId="LiveId" clId="{C0D9D291-D19C-4BBE-9E83-C488CAFD169A}" dt="2020-04-01T11:15:05.512" v="664" actId="207"/>
          <ac:spMkLst>
            <pc:docMk/>
            <pc:sldMk cId="1018261496" sldId="263"/>
            <ac:spMk id="3" creationId="{1A4D2C37-77A2-4F82-8329-0B40444D5957}"/>
          </ac:spMkLst>
        </pc:spChg>
        <pc:spChg chg="mod">
          <ac:chgData name="reza kabir" userId="af3c95a13102d509" providerId="LiveId" clId="{C0D9D291-D19C-4BBE-9E83-C488CAFD169A}" dt="2020-04-01T11:15:14.155" v="665" actId="2711"/>
          <ac:spMkLst>
            <pc:docMk/>
            <pc:sldMk cId="1018261496" sldId="263"/>
            <ac:spMk id="20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14.155" v="665" actId="2711"/>
          <ac:spMkLst>
            <pc:docMk/>
            <pc:sldMk cId="1018261496" sldId="263"/>
            <ac:spMk id="20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14.155" v="665" actId="2711"/>
          <ac:spMkLst>
            <pc:docMk/>
            <pc:sldMk cId="1018261496" sldId="263"/>
            <ac:spMk id="20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14.155" v="665" actId="2711"/>
          <ac:spMkLst>
            <pc:docMk/>
            <pc:sldMk cId="1018261496" sldId="263"/>
            <ac:spMk id="2056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5:14.845" v="666" actId="207"/>
          <ac:grpSpMkLst>
            <pc:docMk/>
            <pc:sldMk cId="1018261496" sldId="263"/>
            <ac:grpSpMk id="4" creationId="{D2097E82-BBA8-4C53-9575-14238C37D1DE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3498521115" sldId="263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028977431" sldId="264"/>
        </pc:sldMkLst>
      </pc:sldChg>
      <pc:sldChg chg="modSp add mod">
        <pc:chgData name="reza kabir" userId="af3c95a13102d509" providerId="LiveId" clId="{C0D9D291-D19C-4BBE-9E83-C488CAFD169A}" dt="2020-04-01T11:15:34.721" v="671" actId="14100"/>
        <pc:sldMkLst>
          <pc:docMk/>
          <pc:sldMk cId="2939510185" sldId="264"/>
        </pc:sldMkLst>
        <pc:spChg chg="mod">
          <ac:chgData name="reza kabir" userId="af3c95a13102d509" providerId="LiveId" clId="{C0D9D291-D19C-4BBE-9E83-C488CAFD169A}" dt="2020-04-01T11:15:22.447" v="668" actId="14100"/>
          <ac:spMkLst>
            <pc:docMk/>
            <pc:sldMk cId="2939510185" sldId="264"/>
            <ac:spMk id="2" creationId="{F2F86C9D-2898-4CB3-AF8A-D16AFDB8165F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34.721" v="671" actId="14100"/>
          <ac:spMkLst>
            <pc:docMk/>
            <pc:sldMk cId="2939510185" sldId="264"/>
            <ac:spMk id="20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34.721" v="671" actId="14100"/>
          <ac:spMkLst>
            <pc:docMk/>
            <pc:sldMk cId="2939510185" sldId="264"/>
            <ac:spMk id="20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34.721" v="671" actId="14100"/>
          <ac:spMkLst>
            <pc:docMk/>
            <pc:sldMk cId="2939510185" sldId="264"/>
            <ac:spMk id="20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29.465" v="670" actId="2711"/>
          <ac:spMkLst>
            <pc:docMk/>
            <pc:sldMk cId="2939510185" sldId="264"/>
            <ac:spMk id="2071" creationId="{00000000-0000-0000-0000-000000000000}"/>
          </ac:spMkLst>
        </pc:spChg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3012846577" sldId="264"/>
        </pc:sldMkLst>
        <pc:grpChg chg="del">
          <ac:chgData name="reza kabir" userId="af3c95a13102d509" providerId="LiveId" clId="{C0D9D291-D19C-4BBE-9E83-C488CAFD169A}" dt="2020-04-01T05:19:13.357" v="110" actId="478"/>
          <ac:grpSpMkLst>
            <pc:docMk/>
            <pc:sldMk cId="3012846577" sldId="264"/>
            <ac:grpSpMk id="58" creationId="{701E1A0E-005D-4645-983A-48949B0E7519}"/>
          </ac:grpSpMkLst>
        </pc:grpChg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2098694005" sldId="265"/>
        </pc:sldMkLst>
        <pc:grpChg chg="del">
          <ac:chgData name="reza kabir" userId="af3c95a13102d509" providerId="LiveId" clId="{C0D9D291-D19C-4BBE-9E83-C488CAFD169A}" dt="2020-04-01T05:19:19.072" v="111" actId="478"/>
          <ac:grpSpMkLst>
            <pc:docMk/>
            <pc:sldMk cId="2098694005" sldId="265"/>
            <ac:grpSpMk id="76" creationId="{2CC6DC9C-1880-41C8-BB24-035F14EEDBFF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591138848" sldId="265"/>
        </pc:sldMkLst>
      </pc:sldChg>
      <pc:sldChg chg="modSp add">
        <pc:chgData name="reza kabir" userId="af3c95a13102d509" providerId="LiveId" clId="{C0D9D291-D19C-4BBE-9E83-C488CAFD169A}" dt="2020-04-01T11:15:44.448" v="674" actId="404"/>
        <pc:sldMkLst>
          <pc:docMk/>
          <pc:sldMk cId="4217337875" sldId="265"/>
        </pc:sldMkLst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5:44.448" v="674" actId="404"/>
          <ac:spMkLst>
            <pc:docMk/>
            <pc:sldMk cId="4217337875" sldId="265"/>
            <ac:spMk id="2089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5:44.448" v="674" actId="404"/>
          <ac:grpSpMkLst>
            <pc:docMk/>
            <pc:sldMk cId="4217337875" sldId="265"/>
            <ac:grpSpMk id="2" creationId="{601CD8D8-08F0-424D-9A3E-74246D80E360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1:09:18.928" v="624" actId="2711"/>
        <pc:sldMkLst>
          <pc:docMk/>
          <pc:sldMk cId="1181713063" sldId="266"/>
        </pc:sldMkLst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09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8:49.137" v="608" actId="2711"/>
          <ac:spMkLst>
            <pc:docMk/>
            <pc:sldMk cId="1181713063" sldId="266"/>
            <ac:spMk id="210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9:18.928" v="624" actId="2711"/>
          <ac:spMkLst>
            <pc:docMk/>
            <pc:sldMk cId="1181713063" sldId="266"/>
            <ac:spMk id="2106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32:47.535" v="206" actId="165"/>
          <ac:grpSpMkLst>
            <pc:docMk/>
            <pc:sldMk cId="1181713063" sldId="266"/>
            <ac:grpSpMk id="2" creationId="{D6DD67BE-B1C4-4DF6-ADE1-AE66808D0274}"/>
          </ac:grpSpMkLst>
        </pc:grpChg>
        <pc:grpChg chg="del">
          <ac:chgData name="reza kabir" userId="af3c95a13102d509" providerId="LiveId" clId="{C0D9D291-D19C-4BBE-9E83-C488CAFD169A}" dt="2020-04-01T05:19:37.152" v="112" actId="478"/>
          <ac:grpSpMkLst>
            <pc:docMk/>
            <pc:sldMk cId="1181713063" sldId="266"/>
            <ac:grpSpMk id="93" creationId="{1C498665-4E0B-42C9-86D9-1F8F06380570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284233821" sldId="266"/>
        </pc:sldMkLst>
      </pc:sldChg>
      <pc:sldChg chg="delSp add del mod modTransition">
        <pc:chgData name="reza kabir" userId="af3c95a13102d509" providerId="LiveId" clId="{C0D9D291-D19C-4BBE-9E83-C488CAFD169A}" dt="2020-04-01T05:21:32.961" v="125"/>
        <pc:sldMkLst>
          <pc:docMk/>
          <pc:sldMk cId="1363036724" sldId="267"/>
        </pc:sldMkLst>
        <pc:grpChg chg="del">
          <ac:chgData name="reza kabir" userId="af3c95a13102d509" providerId="LiveId" clId="{C0D9D291-D19C-4BBE-9E83-C488CAFD169A}" dt="2020-04-01T05:19:39.602" v="113" actId="478"/>
          <ac:grpSpMkLst>
            <pc:docMk/>
            <pc:sldMk cId="1363036724" sldId="267"/>
            <ac:grpSpMk id="125" creationId="{9FB28E4A-B432-48AE-89B1-A61E959B3FFC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58:11.809" v="505" actId="207"/>
        <pc:sldMkLst>
          <pc:docMk/>
          <pc:sldMk cId="744747105" sldId="268"/>
        </pc:sldMkLst>
        <pc:spChg chg="mod">
          <ac:chgData name="reza kabir" userId="af3c95a13102d509" providerId="LiveId" clId="{C0D9D291-D19C-4BBE-9E83-C488CAFD169A}" dt="2020-04-01T10:58:11.809" v="505" actId="207"/>
          <ac:spMkLst>
            <pc:docMk/>
            <pc:sldMk cId="744747105" sldId="268"/>
            <ac:spMk id="20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07.167" v="504" actId="2711"/>
          <ac:spMkLst>
            <pc:docMk/>
            <pc:sldMk cId="744747105" sldId="268"/>
            <ac:spMk id="20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57.503" v="503" actId="14100"/>
          <ac:spMkLst>
            <pc:docMk/>
            <pc:sldMk cId="744747105" sldId="268"/>
            <ac:spMk id="20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11.809" v="505" actId="207"/>
          <ac:spMkLst>
            <pc:docMk/>
            <pc:sldMk cId="744747105" sldId="268"/>
            <ac:spMk id="20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8:11.809" v="505" actId="207"/>
          <ac:spMkLst>
            <pc:docMk/>
            <pc:sldMk cId="744747105" sldId="268"/>
            <ac:spMk id="2096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58:07.167" v="504" actId="2711"/>
          <ac:grpSpMkLst>
            <pc:docMk/>
            <pc:sldMk cId="744747105" sldId="268"/>
            <ac:grpSpMk id="2" creationId="{D0C9E4C4-57E6-481E-A26C-8BDDF74A69B0}"/>
          </ac:grpSpMkLst>
        </pc:grpChg>
        <pc:grpChg chg="del">
          <ac:chgData name="reza kabir" userId="af3c95a13102d509" providerId="LiveId" clId="{C0D9D291-D19C-4BBE-9E83-C488CAFD169A}" dt="2020-04-01T05:15:50.748" v="97" actId="478"/>
          <ac:grpSpMkLst>
            <pc:docMk/>
            <pc:sldMk cId="744747105" sldId="268"/>
            <ac:grpSpMk id="83" creationId="{51BBCA94-7FB9-40BE-94A9-F9870D98A0D0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286644269" sldId="268"/>
        </pc:sldMkLst>
      </pc:sldChg>
      <pc:sldChg chg="delSp modSp add del mod modTransition">
        <pc:chgData name="reza kabir" userId="af3c95a13102d509" providerId="LiveId" clId="{C0D9D291-D19C-4BBE-9E83-C488CAFD169A}" dt="2020-04-01T10:58:33.410" v="508" actId="2711"/>
        <pc:sldMkLst>
          <pc:docMk/>
          <pc:sldMk cId="2473597119" sldId="269"/>
        </pc:sldMkLst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19.439" v="506" actId="165"/>
          <ac:spMkLst>
            <pc:docMk/>
            <pc:sldMk cId="2473597119" sldId="269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19.439" v="506" actId="165"/>
          <ac:spMkLst>
            <pc:docMk/>
            <pc:sldMk cId="2473597119" sldId="269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19.439" v="506" actId="165"/>
          <ac:spMkLst>
            <pc:docMk/>
            <pc:sldMk cId="2473597119" sldId="269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33.410" v="508" actId="2711"/>
          <ac:spMkLst>
            <pc:docMk/>
            <pc:sldMk cId="2473597119" sldId="269"/>
            <ac:spMk id="209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8:26.785" v="507" actId="2711"/>
          <ac:spMkLst>
            <pc:docMk/>
            <pc:sldMk cId="2473597119" sldId="269"/>
            <ac:spMk id="2097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58:19.439" v="506" actId="165"/>
          <ac:grpSpMkLst>
            <pc:docMk/>
            <pc:sldMk cId="2473597119" sldId="269"/>
            <ac:grpSpMk id="2" creationId="{3F9E1617-744F-4437-9F3F-3DD9C1D00BE6}"/>
          </ac:grpSpMkLst>
        </pc:grpChg>
        <pc:grpChg chg="del">
          <ac:chgData name="reza kabir" userId="af3c95a13102d509" providerId="LiveId" clId="{C0D9D291-D19C-4BBE-9E83-C488CAFD169A}" dt="2020-04-01T05:15:52.631" v="98" actId="478"/>
          <ac:grpSpMkLst>
            <pc:docMk/>
            <pc:sldMk cId="2473597119" sldId="269"/>
            <ac:grpSpMk id="84" creationId="{31067AF6-F616-4138-BB1C-5E8F05BA7DD8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935242386" sldId="269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589162283" sldId="270"/>
        </pc:sldMkLst>
      </pc:sldChg>
      <pc:sldChg chg="delSp modSp add del mod ord modTransition">
        <pc:chgData name="reza kabir" userId="af3c95a13102d509" providerId="LiveId" clId="{C0D9D291-D19C-4BBE-9E83-C488CAFD169A}" dt="2020-04-01T11:06:33.006" v="561" actId="207"/>
        <pc:sldMkLst>
          <pc:docMk/>
          <pc:sldMk cId="1709824098" sldId="270"/>
        </pc:sldMkLst>
        <pc:spChg chg="mod topLvl">
          <ac:chgData name="reza kabir" userId="af3c95a13102d509" providerId="LiveId" clId="{C0D9D291-D19C-4BBE-9E83-C488CAFD169A}" dt="2020-04-01T11:06:33.006" v="561" actId="207"/>
          <ac:spMkLst>
            <pc:docMk/>
            <pc:sldMk cId="1709824098" sldId="270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26.524" v="560" actId="2711"/>
          <ac:spMkLst>
            <pc:docMk/>
            <pc:sldMk cId="1709824098" sldId="270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03.664" v="550" actId="165"/>
          <ac:spMkLst>
            <pc:docMk/>
            <pc:sldMk cId="1709824098" sldId="270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33.006" v="561" actId="207"/>
          <ac:spMkLst>
            <pc:docMk/>
            <pc:sldMk cId="1709824098" sldId="270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06:33.006" v="561" actId="207"/>
          <ac:spMkLst>
            <pc:docMk/>
            <pc:sldMk cId="1709824098" sldId="270"/>
            <ac:spMk id="2082" creationId="{00000000-0000-0000-0000-000000000000}"/>
          </ac:spMkLst>
        </pc:spChg>
        <pc:grpChg chg="del">
          <ac:chgData name="reza kabir" userId="af3c95a13102d509" providerId="LiveId" clId="{C0D9D291-D19C-4BBE-9E83-C488CAFD169A}" dt="2020-04-01T11:06:03.664" v="550" actId="165"/>
          <ac:grpSpMkLst>
            <pc:docMk/>
            <pc:sldMk cId="1709824098" sldId="270"/>
            <ac:grpSpMk id="2" creationId="{69D647DD-03C0-43AF-ABC2-A0958C6A2991}"/>
          </ac:grpSpMkLst>
        </pc:grpChg>
        <pc:grpChg chg="del">
          <ac:chgData name="reza kabir" userId="af3c95a13102d509" providerId="LiveId" clId="{C0D9D291-D19C-4BBE-9E83-C488CAFD169A}" dt="2020-04-01T05:19:06.316" v="106" actId="478"/>
          <ac:grpSpMkLst>
            <pc:docMk/>
            <pc:sldMk cId="1709824098" sldId="270"/>
            <ac:grpSpMk id="69" creationId="{6E3A0972-9D9D-4258-AFDE-215D1C290039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729668861" sldId="271"/>
        </pc:sldMkLst>
      </pc:sldChg>
      <pc:sldChg chg="delSp modSp add mod">
        <pc:chgData name="reza kabir" userId="af3c95a13102d509" providerId="LiveId" clId="{C0D9D291-D19C-4BBE-9E83-C488CAFD169A}" dt="2020-04-01T11:14:32.455" v="659" actId="2711"/>
        <pc:sldMkLst>
          <pc:docMk/>
          <pc:sldMk cId="767567004" sldId="271"/>
        </pc:sldMkLst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32.455" v="659" actId="2711"/>
          <ac:spMkLst>
            <pc:docMk/>
            <pc:sldMk cId="767567004" sldId="271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28.824" v="658" actId="2711"/>
          <ac:spMkLst>
            <pc:docMk/>
            <pc:sldMk cId="767567004" sldId="271"/>
            <ac:spMk id="2088" creationId="{00000000-0000-0000-0000-000000000000}"/>
          </ac:spMkLst>
        </pc:spChg>
        <pc:grpChg chg="del">
          <ac:chgData name="reza kabir" userId="af3c95a13102d509" providerId="LiveId" clId="{C0D9D291-D19C-4BBE-9E83-C488CAFD169A}" dt="2020-04-01T11:14:22.952" v="657" actId="165"/>
          <ac:grpSpMkLst>
            <pc:docMk/>
            <pc:sldMk cId="767567004" sldId="271"/>
            <ac:grpSpMk id="2" creationId="{C5C938B2-8620-45B7-B54E-EE624C1FDDE8}"/>
          </ac:grpSpMkLst>
        </pc:grpChg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3770178389" sldId="271"/>
        </pc:sldMkLst>
        <pc:grpChg chg="del">
          <ac:chgData name="reza kabir" userId="af3c95a13102d509" providerId="LiveId" clId="{C0D9D291-D19C-4BBE-9E83-C488CAFD169A}" dt="2020-04-01T05:19:08.222" v="107" actId="478"/>
          <ac:grpSpMkLst>
            <pc:docMk/>
            <pc:sldMk cId="3770178389" sldId="271"/>
            <ac:grpSpMk id="75" creationId="{88ED70EC-7051-41E7-92BC-F89B53DE4B8E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59:28.907" v="522" actId="1036"/>
        <pc:sldMkLst>
          <pc:docMk/>
          <pc:sldMk cId="802279450" sldId="273"/>
        </pc:sldMkLst>
        <pc:spChg chg="mod topLvl">
          <ac:chgData name="reza kabir" userId="af3c95a13102d509" providerId="LiveId" clId="{C0D9D291-D19C-4BBE-9E83-C488CAFD169A}" dt="2020-04-01T10:59:28.907" v="522" actId="1036"/>
          <ac:spMkLst>
            <pc:docMk/>
            <pc:sldMk cId="802279450" sldId="273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05.913" v="512" actId="165"/>
          <ac:spMkLst>
            <pc:docMk/>
            <pc:sldMk cId="802279450" sldId="273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09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0.995" v="514" actId="2711"/>
          <ac:spMkLst>
            <pc:docMk/>
            <pc:sldMk cId="802279450" sldId="273"/>
            <ac:spMk id="210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10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10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10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17.280" v="515" actId="2711"/>
          <ac:spMkLst>
            <pc:docMk/>
            <pc:sldMk cId="802279450" sldId="273"/>
            <ac:spMk id="210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28.907" v="522" actId="1036"/>
          <ac:spMkLst>
            <pc:docMk/>
            <pc:sldMk cId="802279450" sldId="273"/>
            <ac:spMk id="210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28.907" v="522" actId="1036"/>
          <ac:spMkLst>
            <pc:docMk/>
            <pc:sldMk cId="802279450" sldId="273"/>
            <ac:spMk id="210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0:59:28.907" v="522" actId="1036"/>
          <ac:spMkLst>
            <pc:docMk/>
            <pc:sldMk cId="802279450" sldId="273"/>
            <ac:spMk id="2108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59:05.913" v="512" actId="165"/>
          <ac:grpSpMkLst>
            <pc:docMk/>
            <pc:sldMk cId="802279450" sldId="273"/>
            <ac:grpSpMk id="2" creationId="{EF9DB9DD-8B9E-4999-ACF9-C6CA092564CD}"/>
          </ac:grpSpMkLst>
        </pc:grpChg>
        <pc:grpChg chg="del">
          <ac:chgData name="reza kabir" userId="af3c95a13102d509" providerId="LiveId" clId="{C0D9D291-D19C-4BBE-9E83-C488CAFD169A}" dt="2020-04-01T05:15:56.706" v="100" actId="478"/>
          <ac:grpSpMkLst>
            <pc:docMk/>
            <pc:sldMk cId="802279450" sldId="273"/>
            <ac:grpSpMk id="95" creationId="{A0E68529-FDB7-4D21-8D12-F264C3A217CB}"/>
          </ac:grpSpMkLst>
        </pc:grpChg>
      </pc:sldChg>
      <pc:sldChg chg="delSp modSp add mod">
        <pc:chgData name="reza kabir" userId="af3c95a13102d509" providerId="LiveId" clId="{C0D9D291-D19C-4BBE-9E83-C488CAFD169A}" dt="2020-04-01T11:15:01.096" v="663" actId="14100"/>
        <pc:sldMkLst>
          <pc:docMk/>
          <pc:sldMk cId="613336682" sldId="274"/>
        </pc:sldMkLst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5:01.096" v="663" actId="14100"/>
          <ac:spMkLst>
            <pc:docMk/>
            <pc:sldMk cId="613336682" sldId="274"/>
            <ac:spMk id="205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6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7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8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5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8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09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10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101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10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103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4:54.483" v="661" actId="2711"/>
          <ac:spMkLst>
            <pc:docMk/>
            <pc:sldMk cId="613336682" sldId="274"/>
            <ac:spMk id="2104" creationId="{00000000-0000-0000-0000-000000000000}"/>
          </ac:spMkLst>
        </pc:spChg>
        <pc:grpChg chg="del">
          <ac:chgData name="reza kabir" userId="af3c95a13102d509" providerId="LiveId" clId="{C0D9D291-D19C-4BBE-9E83-C488CAFD169A}" dt="2020-04-01T11:14:40.467" v="660" actId="165"/>
          <ac:grpSpMkLst>
            <pc:docMk/>
            <pc:sldMk cId="613336682" sldId="274"/>
            <ac:grpSpMk id="2" creationId="{51CEE556-52B0-40BA-8D20-F2A818BB9B64}"/>
          </ac:grpSpMkLst>
        </pc:grpChg>
      </pc:sldChg>
      <pc:sldChg chg="delSp add del mod modTransition">
        <pc:chgData name="reza kabir" userId="af3c95a13102d509" providerId="LiveId" clId="{C0D9D291-D19C-4BBE-9E83-C488CAFD169A}" dt="2020-04-01T06:20:32.068" v="403" actId="2696"/>
        <pc:sldMkLst>
          <pc:docMk/>
          <pc:sldMk cId="3799503171" sldId="274"/>
        </pc:sldMkLst>
        <pc:grpChg chg="del">
          <ac:chgData name="reza kabir" userId="af3c95a13102d509" providerId="LiveId" clId="{C0D9D291-D19C-4BBE-9E83-C488CAFD169A}" dt="2020-04-01T05:19:09.594" v="108" actId="478"/>
          <ac:grpSpMkLst>
            <pc:docMk/>
            <pc:sldMk cId="3799503171" sldId="274"/>
            <ac:grpSpMk id="91" creationId="{B320AEEE-D106-462E-BAC5-B1D04E1345FB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57:14.182" v="498" actId="14100"/>
        <pc:sldMkLst>
          <pc:docMk/>
          <pc:sldMk cId="3100869338" sldId="275"/>
        </pc:sldMkLst>
        <pc:spChg chg="mod">
          <ac:chgData name="reza kabir" userId="af3c95a13102d509" providerId="LiveId" clId="{C0D9D291-D19C-4BBE-9E83-C488CAFD169A}" dt="2020-04-01T10:57:14.182" v="498" actId="14100"/>
          <ac:spMkLst>
            <pc:docMk/>
            <pc:sldMk cId="3100869338" sldId="275"/>
            <ac:spMk id="2063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44.902" v="94" actId="478"/>
          <ac:grpSpMkLst>
            <pc:docMk/>
            <pc:sldMk cId="3100869338" sldId="275"/>
            <ac:grpSpMk id="60" creationId="{07C4C26D-9073-45B2-963F-7F784BC67993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871079455" sldId="328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438538081" sldId="420"/>
        </pc:sldMkLst>
      </pc:sldChg>
      <pc:sldChg chg="addSp delSp modSp add del mod delAnim">
        <pc:chgData name="reza kabir" userId="af3c95a13102d509" providerId="LiveId" clId="{C0D9D291-D19C-4BBE-9E83-C488CAFD169A}" dt="2020-04-01T05:13:05.648" v="7" actId="47"/>
        <pc:sldMkLst>
          <pc:docMk/>
          <pc:sldMk cId="1029041334" sldId="435"/>
        </pc:sldMkLst>
        <pc:spChg chg="del">
          <ac:chgData name="reza kabir" userId="af3c95a13102d509" providerId="LiveId" clId="{C0D9D291-D19C-4BBE-9E83-C488CAFD169A}" dt="2020-04-01T05:10:50.419" v="2" actId="478"/>
          <ac:spMkLst>
            <pc:docMk/>
            <pc:sldMk cId="1029041334" sldId="435"/>
            <ac:spMk id="41" creationId="{87B33653-2565-447A-BB93-29608C59587F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85" creationId="{E69DA459-C24F-40FB-8112-2AA78DED5B4E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86" creationId="{FA179E53-C9B8-4BCC-B7EA-AC61CE93804E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87" creationId="{2FEED1D5-AF69-4F22-B41A-035652BC7536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88" creationId="{D35F6EA6-F2F4-4FFF-91EE-FCB97881D74A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89" creationId="{AA5B4607-7591-4CE2-8025-57B6385E5050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90" creationId="{5B5AC316-FF51-4C0B-A0E7-278F6E7D6DF8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91" creationId="{D0E115A7-BBE5-4676-8938-C265A54AF394}"/>
          </ac:spMkLst>
        </pc:spChg>
        <pc:spChg chg="add mod">
          <ac:chgData name="reza kabir" userId="af3c95a13102d509" providerId="LiveId" clId="{C0D9D291-D19C-4BBE-9E83-C488CAFD169A}" dt="2020-04-01T05:12:41.523" v="4" actId="164"/>
          <ac:spMkLst>
            <pc:docMk/>
            <pc:sldMk cId="1029041334" sldId="435"/>
            <ac:spMk id="92" creationId="{2DE91CCD-2C0B-49CC-9BA3-A66EAFB4B829}"/>
          </ac:spMkLst>
        </pc:spChg>
        <pc:grpChg chg="add mod">
          <ac:chgData name="reza kabir" userId="af3c95a13102d509" providerId="LiveId" clId="{C0D9D291-D19C-4BBE-9E83-C488CAFD169A}" dt="2020-04-01T05:12:47.204" v="6" actId="1076"/>
          <ac:grpSpMkLst>
            <pc:docMk/>
            <pc:sldMk cId="1029041334" sldId="435"/>
            <ac:grpSpMk id="30" creationId="{1CC188F7-14A2-4873-AA91-5BCC16303F0B}"/>
          </ac:grpSpMkLst>
        </pc:grpChg>
        <pc:grpChg chg="add mod">
          <ac:chgData name="reza kabir" userId="af3c95a13102d509" providerId="LiveId" clId="{C0D9D291-D19C-4BBE-9E83-C488CAFD169A}" dt="2020-04-01T05:12:41.523" v="4" actId="164"/>
          <ac:grpSpMkLst>
            <pc:docMk/>
            <pc:sldMk cId="1029041334" sldId="435"/>
            <ac:grpSpMk id="63" creationId="{BCFC254E-6745-46E1-AF25-CFD1BF801F80}"/>
          </ac:grpSpMkLst>
        </pc:grpChg>
        <pc:graphicFrameChg chg="del">
          <ac:chgData name="reza kabir" userId="af3c95a13102d509" providerId="LiveId" clId="{C0D9D291-D19C-4BBE-9E83-C488CAFD169A}" dt="2020-04-01T05:10:50.419" v="2" actId="478"/>
          <ac:graphicFrameMkLst>
            <pc:docMk/>
            <pc:sldMk cId="1029041334" sldId="435"/>
            <ac:graphicFrameMk id="44" creationId="{F78C2863-1274-42C8-B76C-052830A879DF}"/>
          </ac:graphicFrameMkLst>
        </pc:graphicFrameChg>
      </pc:sldChg>
      <pc:sldChg chg="addSp delSp modSp add mod">
        <pc:chgData name="reza kabir" userId="af3c95a13102d509" providerId="LiveId" clId="{C0D9D291-D19C-4BBE-9E83-C488CAFD169A}" dt="2020-05-05T11:50:19.675" v="870" actId="120"/>
        <pc:sldMkLst>
          <pc:docMk/>
          <pc:sldMk cId="2604978444" sldId="438"/>
        </pc:sldMkLst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" creationId="{31987190-E645-417C-8865-ACF70733FD71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" creationId="{76F940C9-5E8E-4606-BED7-2E5153C87E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" creationId="{FB082C42-05F3-4601-806F-F993038DED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" creationId="{593C07D4-2883-4019-A7AD-EC6967D8D3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" creationId="{635E861F-9098-4863-A509-86A6ACF0F0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" creationId="{1C0583D4-D2C7-4CD2-852F-4CA0E9440A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" creationId="{129DA2E1-0987-40AC-AE1B-5EB26E38EC8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" creationId="{BB998DFD-3806-4722-964A-9A2793DC5D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" creationId="{63ACE66C-4116-4B6C-9A01-F4A5A2C2E3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" creationId="{F0D1D138-B8B4-45D0-AF20-597A24BAB1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" creationId="{ADB0CE3E-6ECB-45F1-906E-C84326C989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" creationId="{ABEA7A72-6ECB-47FF-BBFF-6B0DBBF4F2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" creationId="{0078AB60-0207-4F45-B599-5D331513D6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" creationId="{F6AD239B-6494-4B01-9AC8-CF0D963E7A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" creationId="{397531C6-21A5-4E20-92A9-0564FDBC27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" creationId="{FD64922B-4BE3-44EF-962D-51443298A9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" creationId="{569AB0C3-92DE-4947-8451-7A54FFE878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" creationId="{59456F9F-E1ED-4384-9341-A5D25A8AFF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" creationId="{180D2032-EC69-48D7-ACEE-86FBB7626E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" creationId="{64FE6585-DAF1-40FB-BD67-EC69E194D2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" creationId="{C7E41C48-B124-4FBB-8A73-6CD83FDE37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" creationId="{90E9A113-4985-4CEB-82A5-68F65BAC2A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" creationId="{CCC0418E-2B2D-4B60-B3CD-336F867F74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" creationId="{C7BB898D-35FD-4B56-9800-79B6F7E09D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" creationId="{7E90C48B-08CE-4152-A6CA-F8B7B0D5C6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" creationId="{1B0645F9-3B71-4F93-897F-8CA5EC1F0C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" creationId="{5F872B87-63C7-4382-AEF3-5D6E59DB22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" creationId="{5758F5C3-A60E-4377-A4A0-4B7A1D47F2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" creationId="{36CF0994-2FBB-4CC5-A83A-1FED183A29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" creationId="{5765E036-B94E-41C4-9A58-C35E2854FD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" creationId="{747DDDD7-D762-4961-B58B-66DE6BB429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" creationId="{B2BF78E1-FD13-41BA-ACB7-72518FC3EA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" creationId="{B9B59ACD-B272-4510-8D45-4F01F0D78B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" creationId="{A5E5F0C6-668F-40A8-A9EC-AAAFF9D29650}"/>
          </ac:spMkLst>
        </pc:spChg>
        <pc:spChg chg="add mod">
          <ac:chgData name="reza kabir" userId="af3c95a13102d509" providerId="LiveId" clId="{C0D9D291-D19C-4BBE-9E83-C488CAFD169A}" dt="2020-05-05T11:49:14.276" v="854" actId="20577"/>
          <ac:spMkLst>
            <pc:docMk/>
            <pc:sldMk cId="2604978444" sldId="438"/>
            <ac:spMk id="40" creationId="{86A1E68A-C42B-4D0B-8099-6141322411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" creationId="{B25311F9-33FE-4CE8-A73F-81A83D5F2D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" creationId="{2285155C-F142-478C-B9AA-9ED9CE0B0C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" creationId="{23991388-2383-4CFD-AFED-1269A39D99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" creationId="{CBC354BF-BF7D-4D97-88C7-546B89509F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" creationId="{C31BBFF4-231A-4BE4-9989-D53AC3FC8E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6" creationId="{7DBDC75D-3B28-4DE3-B212-4C06C951D8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7" creationId="{26C60791-E668-40E0-B56A-3DFBA39770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" creationId="{F82230F6-5C6B-40FD-8EEE-28271D29A9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" creationId="{EB8397D8-1EA5-4F2D-9510-3F9A10AB1E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" creationId="{94BBD218-E8FF-4ADA-8796-E9DC85B5B1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" creationId="{5026DF7D-4A50-4C04-8296-B119DA1891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" creationId="{1ADF7D3F-7CF1-4702-BA77-4917F68B30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" creationId="{A75CBD62-271D-4EC4-9670-E410083CCF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" creationId="{136DE2E5-F2C5-4C53-BC03-3830E6B0E2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" creationId="{5AA4E6EA-663A-4580-976D-1029EE6B63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" creationId="{18E8B2BF-891E-4D34-9735-F1BFC9EB04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" creationId="{42EC24FE-BD73-4782-9216-A40E63BBC2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" creationId="{76A8EED2-96E0-4E67-AE87-9E36EB4579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" creationId="{831DE310-F286-44CA-9711-92C5961551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" creationId="{4DFBE6E3-4B2C-4842-BD5C-6CC2DDB34C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" creationId="{B25647D0-EF3C-452A-9D83-C2CE7D7178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" creationId="{13896A05-9774-4535-A1BF-1F85A33B9C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" creationId="{81C7D7CD-22DB-4E31-9DC4-713D0A067D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" creationId="{28106523-94B4-4836-A650-3590651456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" creationId="{0158E1E6-CA7D-4346-8FA5-9588AEC7FB4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" creationId="{1B42A09B-B9E9-4906-B0E3-EF4EA644F3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" creationId="{CFE60FDA-3F3E-4FAF-8023-94AB2D3A04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" creationId="{8EF3EAED-5596-47AD-B762-1657C6D6C9B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" creationId="{806BD58E-A8B5-40BF-ABCA-7B4F475AF9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" creationId="{FEE1EC4F-1DF7-4BA9-8434-F2DFE66760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" creationId="{45A73C25-B6DC-484E-B212-6DDF035163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" creationId="{D3AD4A88-CC73-4EB1-9938-46B3E19FB7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" creationId="{E14D7EFC-F9F4-40D1-9DE9-120B7BA1F5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" creationId="{AA3BFB1B-51CD-4C36-B96A-9A1F41DBC5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" creationId="{3E965978-315F-457C-A9FD-D55B1CD8FB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" creationId="{0CC91F05-5802-4435-876F-DAE4869B0D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" creationId="{8A79D8AD-B15A-4F77-977B-900CA73B019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" creationId="{2CD835E2-2099-44CC-94DA-7EB1BDCA21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" creationId="{58425A19-82A8-4CA1-9846-E7E1A188AD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" creationId="{1191F8C3-F1F1-4110-BC92-7086BCFAD2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" creationId="{67A84BCB-8CE0-4290-B1C6-849456A2E5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" creationId="{0DF4ABFB-99B9-4E37-837A-6E4859AA6A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" creationId="{7AAD28F7-7FA5-45DC-ABE8-A9867D71E8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" creationId="{4AFD1389-FD8B-4860-ADDB-F8D993D868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" creationId="{916B370A-69DD-438D-8A24-DDA564D84A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" creationId="{469764A5-2FBA-406A-B3DC-96A0ED872D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" creationId="{94AFF975-D8FC-4A6C-9F90-AB4095FED3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" creationId="{258A18A2-15F3-49F6-BF70-9B31A159B8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" creationId="{842D3F10-26EC-408A-8980-F7B6E630F0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" creationId="{43604A9D-F0F2-4E70-82A8-01A94164C93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" creationId="{A6A71BD5-F1E7-4759-8016-40AB86C226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" creationId="{FDE5C5BE-E2F1-4D07-9764-F3F6DF693E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" creationId="{6967CCA0-C072-4CDD-A00D-18D5043902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" creationId="{650C4628-FBF9-487B-A9EB-6B3EF9D6C1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" creationId="{E0AC4125-7E4F-4D70-B473-1E3076A7B3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" creationId="{2CE75A72-53B7-40F1-9063-045BAEB9EF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" creationId="{81AAF4EA-FCCC-47D4-AC6A-91A039E355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" creationId="{0C336F35-11AE-4BAC-AC99-0774DA2537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" creationId="{D92D5C95-8958-4C2F-8A0B-8DC57B7999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" creationId="{0E3E7607-A6E0-4467-993C-F70125E747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" creationId="{952D31AA-DBBE-4CC1-9880-F9E3E3AFEA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" creationId="{01E5CBF1-F6CD-4FBF-B54F-380A71590B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" creationId="{404BB398-AFFC-4EAE-AC18-3D3C3E7BA1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" creationId="{C7A81173-76F2-494B-8F25-63E0205FE8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" creationId="{8DD5A8D1-DC4D-4D1F-AC25-3D6CF4E4A4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" creationId="{5FE0E723-AF50-45EB-8E7A-A633D929C5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" creationId="{98DF70DF-1070-4CBB-98F7-4315B0F7A3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" creationId="{B37E02DB-6C3E-47FA-B3B6-7DB4062507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" creationId="{6D46F205-2FB1-45C8-A38D-8BDD1C9164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" creationId="{7066D92F-8C7B-4AA8-812B-005003088A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" creationId="{A696CD0B-FD30-4729-80B8-1B2EEDEB0C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" creationId="{B38EBD4E-D6EF-4235-A92B-2768E29FD2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" creationId="{B2478DBB-1CBA-44CF-B2D1-D5BD2A3437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" creationId="{10F11644-A889-4F0A-B42C-84A9464CA3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" creationId="{B891DC12-A14D-4708-9B55-164D92E68E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" creationId="{BAA746CC-3E8E-4E78-A3F5-9EF5B726B7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" creationId="{58B80500-E1EA-418D-B944-D5DD1F4FC7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" creationId="{917CCD8F-48F9-4982-9718-B9BC250419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" creationId="{F316AC31-C233-4FEB-98F2-9555ED784D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" creationId="{82CAEA85-FFF4-4A26-9B9A-5B1212B547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" creationId="{E04E4D58-DAE6-407A-8905-F3E83E4D62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" creationId="{FF3E4709-4140-4AA1-8032-99106AB4F7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" creationId="{8AC223FD-DDC4-4693-BB6C-A559A84990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" creationId="{51CBDFA0-ED5F-42E9-A119-41CB93A489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" creationId="{8E30EA9F-D35D-4A45-A907-E349743ABC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" creationId="{CB919DB3-7500-4EB3-8463-9916225C52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" creationId="{AAA7B890-912F-467E-8BBB-258FB83519B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" creationId="{33C0D169-4CCB-4062-889F-3E951FCC3A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" creationId="{42AFD00B-BC56-4E67-A6D7-DF3577682D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" creationId="{80E727C5-D834-4987-AD73-A0B3E01D77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" creationId="{8709CA97-583A-4C0B-96B0-3CE63E085E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" creationId="{08FFFCC5-54A6-4188-8A6E-D722F7EC1C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" creationId="{0FDB8329-9049-408C-842F-D56ACCB9BC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" creationId="{90E52EF8-2EC6-4A5C-9BFA-E850CF6D6B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" creationId="{149762AF-3871-4B75-85D1-2EA6EF0519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" creationId="{D3D35792-2C66-4B7E-834B-5EF2C395D7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" creationId="{A0101522-C97F-4330-98ED-A2D7E2EEE0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" creationId="{0E23EE69-CE5D-4127-B6C7-CB0C7F488E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" creationId="{5CD72BCD-CD1B-49E0-B6AC-4C946505BA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" creationId="{B212322D-7AA8-496E-88A4-93937721DF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" creationId="{4897B6D2-7D40-4803-826C-FF1826B9BC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" creationId="{0AB86DB5-F773-4EC0-BD7D-691C00D2CF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" creationId="{FB7D1AF4-0790-4DEC-A006-4D09E68CC4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" creationId="{91847AAA-163F-4247-B862-DDE9FA44BE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" creationId="{0BD6EB62-F2EE-45F0-8FF3-06807885C17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" creationId="{346CDA23-7F47-4A77-9ED3-DCFB07CAE2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" creationId="{DBCA3C64-009A-4054-ACB7-24B740CC86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" creationId="{ADA65D5E-E848-414D-9181-A84BC1D74B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" creationId="{827C4041-E34B-48D7-BC7F-E06EC59F98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" creationId="{00D00568-1D1A-4BC3-A79E-02FB5E2C7D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" creationId="{CB5AF536-0CCB-4C44-B087-6599ACE608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" creationId="{27074EA8-B3D9-47C2-94A8-F0B2F5D934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" creationId="{50BDB79F-187E-4D51-87E4-C21CA80E7A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" creationId="{91B29003-0752-49B7-A01A-1434E4107D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" creationId="{BF5E7818-81B4-400F-AC5A-08812E7E1C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" creationId="{94A3F1F1-D483-4A29-A9C7-F229A04F93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" creationId="{59B61434-4278-4E8F-8DE6-14F7BC4A07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" creationId="{7F5C374D-387A-4BCB-BC1E-DA79D6E2F1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" creationId="{8761D124-8E24-4832-9F8C-68950E9B96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" creationId="{B3B919B4-1FDE-4F23-B75E-DD10A7940B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" creationId="{DD2C13E0-3E53-44E4-88FF-C3A1FB8CAD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" creationId="{1FC27963-477D-443F-A323-EF0636181D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" creationId="{AC1062C4-5468-4C68-BC04-8D57C8ADA6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" creationId="{23BCB823-9E8B-43FC-B459-FA1F13DF4B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" creationId="{6E380725-5F63-4FD6-B008-7822B31D07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" creationId="{53A37648-8C3F-4D11-B8AC-FFE4A18520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" creationId="{EB97AFE6-3BEC-4E65-85FF-F9378608D9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" creationId="{33FBBFE1-442B-4D4A-9135-BA1D112DF5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" creationId="{E18301D6-5854-44AC-B5EA-F231100A16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" creationId="{47AB3138-C923-4365-A3FD-31F4E9BD9A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" creationId="{6A495209-1C68-47A6-A227-6072C9EA7F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" creationId="{147364CD-9E36-4FFB-AB6C-3FBBD3B8FD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" creationId="{ED7A4A88-B082-4740-A30E-D6D3F82886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" creationId="{CE2309FA-99AA-443F-9913-F5C9D22CFC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" creationId="{9A37F36F-18A4-4871-A453-1D61D259BA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" creationId="{44E716F6-7CC5-49AB-B8C4-595AF95972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" creationId="{9337F40C-D18B-4554-A8F8-DC937868C4A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" creationId="{6BE7F57F-021F-40F7-8B01-B2BFA6A709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" creationId="{8066F08D-FDC0-41AA-BABA-62C140B921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" creationId="{BC2A9F82-54A2-4AEB-BDE7-F0C4F1AB72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" creationId="{729E499F-4E55-4A69-B340-2C697A58DD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" creationId="{4FA25729-D7E0-48D7-9A0B-12C99C9A4A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" creationId="{66E3D3B3-5E6F-41AF-8C3C-DD21EEAAC6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" creationId="{01CB11CC-6453-40DA-9B7C-8FB976AEA3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" creationId="{1913A266-C272-4430-BE0B-055F5D9FB9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" creationId="{628ED182-13D4-4A4A-B9D9-45EBDE8258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" creationId="{572560FC-AC44-4130-A75D-44ED12F68E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" creationId="{E56E89DC-B2E5-483B-AAE8-59FDEC23C2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" creationId="{7F142254-0059-43BD-AE45-25602799EF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" creationId="{209602B2-FFF7-4A5C-B7B1-5FCDFE6EC8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" creationId="{464EB826-9AE3-4D8C-8732-DA0551B0CD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" creationId="{8AA7771A-C2EF-446A-9C31-5EBEDC34CB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" creationId="{74CF7F85-34D9-439F-BCF5-28CB8D1DB1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" creationId="{3C7CAAFA-A16C-4589-9B21-D74A36FFAF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" creationId="{1B9492D8-A075-4D4D-B65A-2D17B06EB2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" creationId="{DF7DF9FB-8846-4BD9-A559-C01EE41C25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" creationId="{C72FE0F6-03D7-4475-B69C-D33ABD1541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" creationId="{F6C5D545-59C7-4C16-84F6-B3910E035E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" creationId="{260979A7-637E-4E48-90BB-AEE935D5AA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" creationId="{97D268E8-3566-43C4-8082-827EC419FA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" creationId="{E6DC96C0-D977-4EE8-A9B6-553E22C6DE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" creationId="{F1DD5361-0625-4653-9951-08402A423F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" creationId="{757933DF-7BDA-4499-902B-298B3492B9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" creationId="{65233437-8443-45A4-9B64-13D0417602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" creationId="{3564E0FB-39C7-408C-8C69-F1998F5BAE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" creationId="{0317DE17-69BE-40EC-9666-4859AE6480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" creationId="{19A9DA4B-67AA-484B-82FC-69049F255D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" creationId="{862B757E-2F69-453F-BB25-855B3FBF28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" creationId="{FDA77393-6438-4025-85C9-7D2F7D0897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" creationId="{4BD6D7A0-E747-47A7-8E04-33F183C1FB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" creationId="{51DE5570-542F-4868-AB88-79C69B1AB1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" creationId="{4235F929-0DEB-41D9-A3CE-7B333F6F31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" creationId="{F2ECBDD8-8841-4598-944B-4586CFD9C2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" creationId="{BE65817B-9B32-42B6-97F0-1A70226B15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" creationId="{5515FD3D-D1E1-4BAA-A805-207DCDD358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" creationId="{00838CAA-5C30-4C6E-BC25-40E6E736B3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" creationId="{18317BD3-6718-4F5E-9943-654F7E2FA5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" creationId="{B7F6C49A-2F91-4D03-B5B5-DC4C8751E1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" creationId="{401470AC-3207-4D3B-ADD2-C97C774F78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" creationId="{4A8CEF11-10CC-4171-B308-C2C603D1BD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" creationId="{5E45EE9C-0973-4577-838E-2E3534D4DF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" creationId="{1FF681B4-055A-46F3-BBD4-081BCD69FA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" creationId="{C26C0390-47C4-4E98-9642-5D1A685AFE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" creationId="{A712C2BC-A236-4B75-90BF-D86E15D556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" creationId="{E17B60C6-9010-4251-BE7A-E73AD586986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" creationId="{3951B0FC-1542-4D3C-B4A5-87A9A487DB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" creationId="{6BDE047B-DF12-41CA-BCBC-13C203DFDF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" creationId="{B9D790AA-249B-4427-9A6C-A6029BA1F2B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" creationId="{84FB1C04-CBB2-48C5-9A88-0E7B1F0B77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" creationId="{DC3C2744-7CBC-4F8F-9435-FB427CC9C3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" creationId="{29D2291A-5F85-4FFF-AA9F-DFE3203DE6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" creationId="{B3F40BB8-46E2-4179-8BB5-031AA1EB37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" creationId="{4C54870E-4FE7-469B-8E7F-807F91A1DC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" creationId="{510D35CE-0022-4626-A888-E0906E698C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" creationId="{0C876A7E-34C5-4AE5-BB54-F90CCB8F77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" creationId="{D6FC29C2-A3C1-4BE0-9B7D-755F288BA0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" creationId="{75697F51-59A6-49C1-8D1C-CD392DD806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" creationId="{CE905C14-A99F-4C28-A6F7-D98C85138D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" creationId="{580B108B-7BB5-4013-89A1-5498711339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" creationId="{868422A5-8265-4F5D-8C7F-524B909E70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" creationId="{2BFAE271-14BA-467D-B87A-8A6327DBA3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2" creationId="{9A77100F-65AC-4C84-8015-8B23E3A6C8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3" creationId="{3A483D0F-37A1-4279-AEB8-A3A1C41271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4" creationId="{20DCE7E6-F32E-4D36-BCC5-450676158A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5" creationId="{9B98C98E-5873-459D-ADE2-537315218C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6" creationId="{E46A8615-FB15-4FF2-9A88-21C9D6BC35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7" creationId="{5D025198-6205-46A3-9DFC-8B327D0EC6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8" creationId="{9C4A3BED-015B-40D5-892A-FC50F5058F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9" creationId="{3CF39BD6-E913-4677-94AF-92A5466A50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0" creationId="{5973110E-88DF-4106-A6E0-A4580D400D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1" creationId="{E252D6DD-058A-44D7-8B03-C099B250F1B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2" creationId="{C2D505FF-5E4E-4AFD-A36B-1A3F9EAF1A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3" creationId="{2813CAE4-7A13-45B0-9CDB-F3267CBCF7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4" creationId="{BC396E39-84C3-4C85-ADE6-A1487155BC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5" creationId="{F88A0276-C723-41FC-8111-39444755F2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6" creationId="{0961A078-4B45-4812-A006-44593C23CB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7" creationId="{689CD07A-BEC7-481A-814B-A639B34612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8" creationId="{3628A289-888E-434A-9590-B5BF495978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59" creationId="{B5105C37-C16B-4AC0-979F-E09A29D46C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0" creationId="{41AEDCA3-E2A9-4609-9390-CA769A8A56E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1" creationId="{63A6DC09-3FC2-4397-84C7-5F470EBB81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2" creationId="{9CEA1892-99C1-4725-8002-24F0281ABE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3" creationId="{AD4F095E-0A92-4FA8-9CB1-6FFF6B5402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4" creationId="{3EDE8EAA-3A44-4791-BF5F-F0BB2938A4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5" creationId="{D3D423BD-C1B3-42C2-BA52-D72AB430C1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6" creationId="{433DADEE-FA8C-4AAD-860A-6A073BBB7D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7" creationId="{BB2F39EB-2648-4418-9F89-329DBD0AA3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8" creationId="{C84EE5EE-3CF1-4F57-87CB-0C9AF651DD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69" creationId="{63D7E309-8929-4679-9296-AE436975AD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0" creationId="{D6674453-16C2-4E3E-AD77-B0D76E6FEF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1" creationId="{42276B56-E7BD-44C1-B604-07D91B48B7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2" creationId="{74AF325E-572B-407C-B61F-F5769AF519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3" creationId="{41ED734D-B0BD-402B-AB2B-045CA295DC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4" creationId="{446E36CD-C434-424D-AEBE-03E254BFA7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5" creationId="{6C8F83C6-137E-43A5-8808-F15475AC34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6" creationId="{4B0631C2-2A42-4962-BEB0-889373EA36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7" creationId="{9141CD56-A474-4765-8CC0-B12F208BD1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8" creationId="{CD2EFA73-5664-43DA-A2F6-2BFFD904D5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79" creationId="{76078CFE-A6A5-4375-B18C-3CD3629BFD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0" creationId="{3190F886-4C0C-4C34-A062-ABEFEAF97C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1" creationId="{BF42E913-56F5-4AB7-AACE-C1BF1E4AD7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2" creationId="{7724C79A-076B-436D-92BE-A239A14526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3" creationId="{0CCC0242-8F2A-4330-8AA6-C96C245528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4" creationId="{F27A3785-B570-4CA2-924A-E5E2756542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5" creationId="{D845147F-0F3F-4CF9-83DC-CD9A6195FA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6" creationId="{DFCA05AE-3A4A-489A-B3C3-768976FF1B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7" creationId="{59955C7D-DA31-4AF3-9F62-1B20F7E068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8" creationId="{B2120B68-1874-4275-A95A-6EDA163C7E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89" creationId="{EC0C1BDC-DC17-4026-AC2E-77F3F4EB80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0" creationId="{2AB2F6B1-9F59-468B-BC23-5AA75615A3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1" creationId="{30038C1D-6F84-40E3-956A-012534233D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2" creationId="{8D3D4202-23A9-4BCC-B0A1-6BD058CA12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3" creationId="{E9CFD44B-68E2-4E1F-B854-E46CF7C715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4" creationId="{625203ED-E811-4EE5-B0BC-56CB2979EF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5" creationId="{ACE9E561-0B2C-4FD3-B601-9C455E481B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6" creationId="{FE7FA0D2-931E-4C26-AF89-333BF6021A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7" creationId="{DD67266F-F904-4152-85BB-E8C7E17E75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8" creationId="{BD84FCBD-83B1-4A0B-B5A8-3E557575FE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99" creationId="{D135C249-25B2-4DCB-A767-481AAF1E75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0" creationId="{DBCCBFA8-C485-455F-913C-9B4ADED0E5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1" creationId="{5714CC0D-AFAC-4092-B971-81CDFA07CD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2" creationId="{9CA0FFC5-84BF-4A3B-9D47-7064A58B61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3" creationId="{50EDAA97-B664-46B8-92B7-E5D85D0B66A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4" creationId="{7C215677-2FC4-4BC7-8D4E-77B299FF77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5" creationId="{795DA693-6989-4EC7-BE69-9D944EF25D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6" creationId="{7ED56F01-BE50-4BEA-8486-A81C236E78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7" creationId="{2ED0B15F-D297-4F28-B0B1-A480790219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8" creationId="{027B0527-6E13-4567-96A9-FC59185C74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09" creationId="{C72CB776-BE80-437A-A36E-D90E2869F8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0" creationId="{A0678630-5850-4E66-80D5-3932543BB9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1" creationId="{CB4665CC-96DB-46BC-AE3C-60A4DA29AE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2" creationId="{AC297DB5-1E42-4E0C-93B5-2E1750D0D3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3" creationId="{6A1E13BB-C00C-4EA9-89E9-467FFBBA82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4" creationId="{02ADE260-239E-473E-8C34-171EA5625C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5" creationId="{065B418E-D98F-482F-87B8-C2793BA246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6" creationId="{CB74247F-7B38-4099-AA62-26FCBDB7FF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7" creationId="{F83ED947-CCB5-40B3-8DEF-66FBBFF354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8" creationId="{D635B003-5A04-4753-A781-FB4B597694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19" creationId="{0E50B1C6-7C01-4C8E-A11D-0A82A3C289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0" creationId="{7D67E9FE-58A6-4274-A674-CEBB689154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1" creationId="{C28BF5AB-29A4-490B-84F2-002DF56846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2" creationId="{CC3077B6-FDF6-477B-AABF-2D29A6E5F6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3" creationId="{E2FAEE81-42A0-4E82-94BE-A46D390C49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4" creationId="{5440DABC-39A5-4956-A024-83FB7CA503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5" creationId="{68CDBB27-CA41-4FB2-A7FF-33FA9AE25B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6" creationId="{59D72ED5-1AB9-49FC-AC8E-68444BAFA9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7" creationId="{E3500074-4C74-4ED4-A15B-E932B612AF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8" creationId="{8406AAD7-CF72-482F-A85C-2B412884DD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29" creationId="{F1AFE095-6A3D-43A4-8538-736ABEA5EF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0" creationId="{115796A4-0FB5-4314-98E8-A21979294F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1" creationId="{114D3811-7178-436E-8517-307DACDC1B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2" creationId="{5C2495FE-35D0-455E-B53F-18D1047923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3" creationId="{2A69FA8C-E600-4499-AEEC-8B62A1883B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4" creationId="{FC25F2F9-0131-4B42-8AFB-AD5146A8DC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5" creationId="{126909DE-48EC-421A-9E1C-BF8BFC5B7CE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6" creationId="{19C7F262-22EE-4EBC-A928-A1E2D4322A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7" creationId="{5B55179B-54CB-4640-B78C-333AB6FD77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8" creationId="{2B70BA90-D7AC-497F-85C4-64E4CD7C3F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39" creationId="{EDDC8432-7C71-4179-BB98-BCAD6427D5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0" creationId="{D5F30EF5-3E9D-48B2-ACA8-F28790C6FE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1" creationId="{C2EE4BEF-4D06-42FB-9426-F7E2C82E3C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2" creationId="{7D604B68-0200-47D0-B5FC-D8064C2F15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3" creationId="{C7A21F7C-6A98-42BC-BE95-EC754E227E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4" creationId="{C75D4DCC-D6E4-4F92-9DDE-E2EC545020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5" creationId="{470F5A26-25B6-4607-A2DF-0D844E3091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6" creationId="{D65D499A-2A85-4391-9DF8-7C8B4CEFC8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7" creationId="{64C022CF-9FBC-4D51-A6F2-42F6C5BD02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8" creationId="{2DDFA5B0-2D80-41EB-9D7E-19BF6A37FF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49" creationId="{779B007C-A7FF-46C2-AA16-CE2DCB3F5D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0" creationId="{22C1CC47-9EEC-4133-932A-3242D88CE2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1" creationId="{A9C75F11-507D-47D6-8102-817A28E88A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2" creationId="{506D7B95-8A11-428E-961E-323A53CDFE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3" creationId="{EE92A8EB-525C-4711-A313-1207AD854C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4" creationId="{1FBF0336-D9CD-476E-BB56-6850794969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5" creationId="{11FD2497-F2C1-4FC4-9C23-B47BDB3634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6" creationId="{5C5587EB-FC83-4CAC-B5A1-DE0A9FDDBB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7" creationId="{8BFF5443-204B-4847-99F1-C75AAFEBE9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8" creationId="{5F54715A-CD1A-4DF0-9DC1-CB9B076440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59" creationId="{7DDE44B1-57E9-488B-9C9D-1DC9EE9C7E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0" creationId="{4408C500-FE09-480B-ADAA-3EEE6B60FD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1" creationId="{2DD78916-D08E-44C6-9DF3-665AE20008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2" creationId="{141AF64A-F6D0-443D-A0C5-C614072D2F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3" creationId="{DA1A6E71-8681-4298-A557-3D15D5A392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4" creationId="{17061EFC-051D-45B3-B650-110731547D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5" creationId="{F33D92C3-06A6-4170-8066-C6282F3189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6" creationId="{B26B6F3E-1BFA-407A-8DCA-E8CB948474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7" creationId="{4C919CEC-C4A6-4C21-91AA-2C0701FC01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8" creationId="{A9BC69DF-0713-4C67-855D-51B49D15485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69" creationId="{99688B97-2C46-44F5-9FE9-EDA5C15D50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0" creationId="{C65AA0E6-2EB5-4AC3-9B02-34FD58E8B8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1" creationId="{16573DFE-E0B7-46CC-888F-75B630B187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2" creationId="{ED2564CE-F7FD-4719-95DF-C03189379C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3" creationId="{6237BC3C-E4BB-4808-B6B6-689AF40FA83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4" creationId="{2459D005-CC24-4134-A9F6-5AFFA91129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5" creationId="{083630D9-4245-4567-88D0-AD0C23DEA4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6" creationId="{9FD4F400-2594-48FB-B22F-BB980188E0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7" creationId="{F4A03386-B94B-408A-87A0-AC455A3465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8" creationId="{4B117B78-1B84-4F35-A4EE-041A9D4914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79" creationId="{1BC92596-56C7-49E8-930C-F583A40A29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0" creationId="{0B412753-3B87-4FAD-8DF7-5AC3421A30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1" creationId="{EE26CC83-F92D-479A-947E-291235445F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2" creationId="{936B8259-1E4D-4223-BFCE-4864454A95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3" creationId="{3124FA90-F1FE-4331-B47A-4318E595CD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4" creationId="{DAC9025E-67B2-49DF-827B-67E2247E95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5" creationId="{3A5D969A-E2FC-46C9-AFFF-42CA4BC8D6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6" creationId="{DEC85C5E-C845-42A1-BF59-7666F50FB9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7" creationId="{10B82B1B-6DBF-4F10-9E6F-E639F8C7A3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8" creationId="{3D972802-D082-4229-9E16-08F61322CB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89" creationId="{15F986AD-8CC7-4917-8F34-DEE7B2DFAA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0" creationId="{0954CA10-D093-42B5-A28C-84FD2593C0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1" creationId="{998985EC-55A8-4911-A232-6A9C6A8903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2" creationId="{2DC26643-C295-4B82-BDCC-635640253D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3" creationId="{87E18215-F76A-412D-B662-FFBDC2743C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4" creationId="{E07B1AB5-E7C5-4224-A521-C6B998AFD9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5" creationId="{56BEB05C-147D-47D8-96B8-4DFEBCED89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6" creationId="{9465E479-3936-4055-8B75-0681ADBCC4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7" creationId="{D10FBBD2-CC34-4613-A325-8FAD2292F71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8" creationId="{2C28C8E0-EC68-4B0D-AE71-EF74C1F3A3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399" creationId="{712C2981-6537-4477-9DE7-40A73C5D22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0" creationId="{9EC818FE-B3A3-41A5-A6D9-40B9658C8D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1" creationId="{2DA99BC0-349C-4ACC-9423-8E3A929C30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2" creationId="{F6D69539-9615-4AD8-B9A0-2AE9048F06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3" creationId="{F06B2C48-1C23-4A23-B7A5-52644B9B8A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4" creationId="{7D96164D-47E7-464C-A2FB-AC6FBACFB0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5" creationId="{40992CC1-6278-44FB-B20A-9DD5CF80E5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6" creationId="{E876F5B9-555D-4C37-8932-34830169E5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7" creationId="{D6F9E68D-B066-47AB-A949-68905BDF8F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8" creationId="{0620CB96-E548-4351-9BE8-1F082D6910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09" creationId="{484B253B-5460-45CD-A3B7-50DF728AD7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0" creationId="{B3902608-C8D6-416C-98E5-94161265EC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1" creationId="{DBE6BB91-64A6-4271-BDD4-9A34240321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2" creationId="{4CA0587E-59A0-4D1E-8104-0EC7EE7BF9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3" creationId="{A6783DB8-FC05-4976-8541-6F8B4DA09E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4" creationId="{509B9DD4-3ED8-48E5-BC1C-6F19B4EDDD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5" creationId="{DA06634E-6F09-42FC-98B8-D4FD3F00DA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6" creationId="{4B6B4ADD-DC7A-4602-94E1-EDBDCA2AB4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7" creationId="{FE553E19-093D-498C-9A79-961E6D55FB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8" creationId="{772982CE-D572-4F58-8678-88F33181FBE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19" creationId="{200054BE-5F47-4279-B3E3-B9080CDF1C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0" creationId="{B400EA48-43B7-449E-83E2-9C5797097F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1" creationId="{630B983C-3B71-4E54-A39D-3D3E2DD0EC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2" creationId="{D9068986-4A58-4130-B33C-475FC08B35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3" creationId="{4D417071-7FC2-4D1E-8474-5ED8BF43FF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4" creationId="{934CBA23-0BE5-48F7-B790-10143B12D3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5" creationId="{F751E9F7-9E84-47C1-BC0A-058DD5FABB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6" creationId="{9967EBEE-F15A-478A-887F-B3F1F3D4EF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7" creationId="{5957EBA1-5585-4427-BA42-3BCAF65F45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8" creationId="{6DF05CD0-A900-4B1F-BA13-8D2CA4FF38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29" creationId="{08054446-884A-48FF-B0EA-D1CD233D592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0" creationId="{8B8F5E85-3076-4F6F-B608-F62CD7603C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1" creationId="{22389A22-95AE-46ED-ADC9-7441A68809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2" creationId="{3C742C73-E15D-46DB-9312-98203CBEA5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3" creationId="{B24555A3-C255-4D89-9FE9-824760F99D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4" creationId="{CFE8FD1D-CF25-4DD3-B405-EDA3FB8D197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5" creationId="{2B621874-776C-4D19-800D-EE05CF0804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6" creationId="{4684A60B-2E6D-42AE-BB28-45FF49D0AA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7" creationId="{02529876-0B89-45B4-8400-9D0067D885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38" creationId="{AC8643E0-153A-47AB-A812-914BD5EE11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0" creationId="{B010BBDE-A095-4DD9-B155-2E24184789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1" creationId="{4B7C10C8-7B38-4E94-B5A2-D46BE8B7D3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2" creationId="{07DB5B7F-F82C-47F8-8EF9-1EBDFC03A8D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3" creationId="{FC23005C-312A-47D9-9F54-726AF00461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6" creationId="{B93A8558-9AAB-410F-A2E6-CE0D97651C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7" creationId="{45165B82-B0F5-40E8-9A75-09EBA7E1B0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8" creationId="{9E7CCAA3-74CD-42C4-AA77-A15E862A4A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49" creationId="{AD5D578C-495D-473C-B22F-30170CB528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0" creationId="{C6F91410-30E6-438A-8D4C-1C2187B3E1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1" creationId="{527EE63D-C0E8-4C29-89E5-29E693A910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2" creationId="{71183377-804B-437B-826C-93819C4270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3" creationId="{27F84B5B-AB3F-4A64-BEC2-5CCC422FB8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4" creationId="{93B6DA00-57B5-4B57-85AB-4B9D336EE1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5" creationId="{BB64C75C-9E1A-45B3-8237-A977CE18B91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6" creationId="{3D392574-67CC-478F-9189-16948A1F3B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7" creationId="{7FE94312-CFDE-49BD-9C7A-EA68609A58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8" creationId="{616A2621-4CC4-45AC-ADB8-053FAF9BDF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59" creationId="{B9843C5A-0860-4A9C-B3FA-AFB2BA8B5C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60" creationId="{5C146039-F1CA-480A-8C4A-AC9C3CCA01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61" creationId="{51E8D294-20E4-4C3D-AC11-EB30D36EDA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62" creationId="{606D220B-23A8-4757-B2FD-6482E3B357D8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68" creationId="{ED108288-059C-43C2-9410-830FC49EF5C3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69" creationId="{A883678E-D0F6-4F2A-AD4E-AA99A6C093F7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70" creationId="{65CF9055-CDD3-4769-B373-E41A6464D52D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71" creationId="{CDFBC9C4-ED53-4C24-8A4A-8393904EF920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72" creationId="{4809E32A-0096-4C4D-9B64-42C62AE3FC13}"/>
          </ac:spMkLst>
        </pc:spChg>
        <pc:spChg chg="mod topLvl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473" creationId="{A61A173C-A75C-4693-A312-75A2B3CD19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76" creationId="{F48FA458-A92E-4004-BD5B-3518888DCE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77" creationId="{F942AB59-EDC8-4E60-80E5-D687E458C0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79" creationId="{9FF49846-3407-446E-AC95-0D4A694FAB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0" creationId="{82D220E3-E6F8-4304-A030-8DC9174355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1" creationId="{458BBC9F-517A-428D-B598-D4B9A7F723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2" creationId="{A59D9A6A-859A-48AC-AB95-81846AB1F9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5" creationId="{7640D2A7-3519-4FAC-AAFA-77A8C4DF3F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6" creationId="{8848371A-BC4D-405C-956D-6050AD3D0A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8" creationId="{2885FF16-3E7C-4444-A95C-C173B43654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89" creationId="{04B49D6F-DB77-4717-B841-81A6838522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0" creationId="{7E51CCC0-1EF8-4AD7-8C38-75B7E8A389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1" creationId="{8D0128FF-AB8F-47DF-905B-901C3928E8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4" creationId="{CA0AB27B-D289-4FF5-AE51-193F8038A6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5" creationId="{C10BA932-6B9C-4653-9794-41EE2377F3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7" creationId="{8F038E10-D772-479E-88C2-AC19DBC215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8" creationId="{FD274505-57AC-4087-B515-DB0475E2C8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499" creationId="{9C2DD1D2-DCBD-4705-8B42-4F79DF662D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0" creationId="{F9027702-E87A-4FED-97CA-E11162FE45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3" creationId="{1FC19A40-A0B5-4D51-84FE-B95BBB98A1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4" creationId="{5F0C1566-4BDD-4A02-BC91-2CC0CFDE79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6" creationId="{9BF00919-DE2D-43D7-B023-18DD52272F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7" creationId="{381F83B2-4001-4A5B-B24C-AB532DA7D4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8" creationId="{0E58DAAB-D1BD-4CBB-9D58-C003DF44CB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09" creationId="{FB0C2630-FA1B-4BEB-B85F-AFD2C6F5A8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2" creationId="{435D71FB-665A-4DB7-AAEE-26EB3C82AB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3" creationId="{FDE1F211-91F5-4317-B377-AA60A123F7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5" creationId="{536D5590-9C7F-4095-8040-6CBFAAB2A8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6" creationId="{4CF7A938-5694-4438-9F95-3E8AE50C1B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7" creationId="{33550A5D-2A30-4212-98B5-4AD4906E64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18" creationId="{3EE71C72-ABE1-4658-9B0A-CA55E141B8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1" creationId="{AA1DE231-547F-4422-BAD0-FF7DDB1420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2" creationId="{EAE307D1-5955-4BA7-B5C0-5D114DE837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4" creationId="{A9232FBE-94C6-4271-8B1F-EAC0D4819B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5" creationId="{1E38DD9B-D142-4858-8668-FF18A3C686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6" creationId="{07605D2F-E6C4-47AA-8ED3-E07FBAA02A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7" creationId="{FDA0A681-A195-44B6-9238-3B492A952B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29" creationId="{D4416A54-8921-467F-A698-B036D190A3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0" creationId="{F795603C-2C1A-4144-AE82-A91ACB8FB9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1" creationId="{E6B5F9D8-DABB-4D81-84FC-A22F532C97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2" creationId="{6539AAF1-19C8-430C-A616-6BEC569D71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3" creationId="{68D5CF01-8303-4F64-92C2-8D195CA683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4" creationId="{AD72539B-5C96-4114-9042-83B46D71FC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5" creationId="{F1A6CDF7-4F7D-42DA-8394-6C6B26E77F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6" creationId="{2E810A86-2C78-444C-A69C-78441FD51D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7" creationId="{4E798A47-D131-4754-8472-CC4C5AFD22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38" creationId="{782BD633-8038-4A14-BCD0-2EDCE8AD0B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0" creationId="{C899A31B-55EA-48D5-95AF-B421BDD42E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1" creationId="{4DF6DF3A-F59E-43F9-9CE4-BAC0B63AFD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2" creationId="{42855C4F-B6B6-4F62-BE81-430CCA7BD5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3" creationId="{39AE435B-A852-47F2-BE03-664C940E88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4" creationId="{45B4747E-FD34-45FB-ADAC-B1FA8CA710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5" creationId="{34112D50-5D14-4119-883C-F26DCFAAAC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6" creationId="{228C280A-8DE0-4E65-BC2B-31563DF5BC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7" creationId="{7F3EFBA3-E086-4322-B6F8-302D4324CB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8" creationId="{14592F08-C9A5-4461-A6EA-2BF7E298B2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49" creationId="{E008EA8D-0F00-437B-9DF2-6534970E70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0" creationId="{720D4F37-6C90-4234-A2E4-92769B9623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1" creationId="{E70A4624-A93E-42CD-AC7A-1607A31C7B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2" creationId="{83D8E0F7-80DA-4902-B84E-3211166C00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3" creationId="{871520A2-67DF-4DA6-941A-D5148C30E5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4" creationId="{CD4315D0-C1F3-444E-9FDD-B1BC3BF21C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5" creationId="{55F55413-4F40-4BE0-A4B0-923F003CBC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6" creationId="{C4C0A5B2-BF0E-4904-BE6F-495D1DF2DE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7" creationId="{C28643E0-D106-44FB-8ADF-2BC2B0AD2A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8" creationId="{F2F2FDCB-E472-4EFC-9572-447C908249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59" creationId="{2005BB4A-456A-4D7F-BF92-E737D84C537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0" creationId="{AA4998F0-5C8C-474E-8EBB-64CE898919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1" creationId="{2851D984-BE21-4674-A246-D355600173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2" creationId="{1538D359-A9F6-4904-BCA6-3510D2EDC8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3" creationId="{65EB79CC-90FC-4443-9FBE-E1D86E09DE2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4" creationId="{DBC34BDE-A1FE-492D-B036-6A500BC4D5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5" creationId="{B4F2FD2E-C934-498A-BFFB-B2D53EB746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6" creationId="{1A7B87AD-6F6C-43E0-8898-07EFD5FCB5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7" creationId="{3458317B-5802-4EBD-9D50-E3EE1235FB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8" creationId="{64B01553-1B7D-40E8-B0B7-134B112E55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69" creationId="{6D532EEF-27E1-4DD1-926F-47BAD4E4D0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0" creationId="{B4422D30-3BFE-41CE-9A34-CB82DCA2F6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1" creationId="{09014AE5-52D8-4AC7-A1C4-83D59B8357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2" creationId="{F8930430-4598-45DA-B56A-49F48850CD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3" creationId="{EF02CCE2-9F5C-4F86-8759-31DB33E4F6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4" creationId="{3A37184E-53A6-48BC-842C-18CEEA7693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5" creationId="{15C10618-22BD-4A69-A610-152CB11E8A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6" creationId="{36CC757F-F89D-4B79-89F9-A3058B8D1E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7" creationId="{90F223CF-C42A-4C4B-A2E9-C6C4E2D43F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8" creationId="{2089DF69-61B8-49CE-89AD-D3A8139BAD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79" creationId="{C9B6EB85-0893-4C40-9B7F-DFC82D7B20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0" creationId="{9C1AE2CC-E7BB-4BCA-8B51-AE6A627FD76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1" creationId="{6FB1F6D4-319C-4E8C-96AF-B09372E013B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2" creationId="{71058949-AA20-47DE-8483-0D2AF47628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3" creationId="{6BE66F22-449A-4279-8D19-D097C75D4B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4" creationId="{EEF8AAB8-3245-4109-9F08-A84974576A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5" creationId="{5F9BE379-CD35-4178-B666-861357D19C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6" creationId="{396E5F21-4580-485D-974F-319DA1C159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7" creationId="{695170CC-26C8-435B-B7A3-1330F1DC7D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8" creationId="{D5B2302E-1E78-42DF-B8CD-768EB4F2E4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89" creationId="{196887B5-9B43-459C-AEA6-2D2A285AA6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0" creationId="{317FE5B6-A8EC-4C90-99E6-E18ECA116D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1" creationId="{71EA9ACD-A4DD-4ACF-89A3-CC71DACB68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2" creationId="{60C12EA2-6208-489C-99F0-7DB5BBA58B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3" creationId="{449F863C-C77A-435C-8CE6-A861AB5120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4" creationId="{160D63D0-C10F-4F63-84AD-8C08CC42AC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5" creationId="{5508CF41-19AF-4EFE-ABF9-3B39F16A10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6" creationId="{A68FB6B0-86F5-4F84-84F3-817F5BCCCB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7" creationId="{5A9A2692-D845-4BF8-829C-A834E7CF6B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8" creationId="{06965C9B-C85D-415B-ABAD-BE9D1F30D62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599" creationId="{09A68E2C-E898-41BC-AEA5-C12EADF674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0" creationId="{53E9FBAD-6BAC-4DD8-86A8-AAE454E58F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1" creationId="{70BA83B4-A70B-4C8E-A119-6C5A816209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2" creationId="{CB0FB345-9C42-48C8-836F-01AF9278E4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3" creationId="{FAA6564D-3A64-4FE7-858A-BB9B2E2931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4" creationId="{29295994-723A-4602-8CE4-F85A86888D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5" creationId="{911C93E9-6F82-46B4-B375-DD9E5C6DEB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6" creationId="{0B29A8F7-F766-4555-AB02-7EB29870C6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7" creationId="{48511957-9454-45A6-8A4F-DAEBE8D375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8" creationId="{E5DED5E7-AE56-4F8E-8EB8-2AE5F11DA52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09" creationId="{7AEE2114-FF7F-4764-9EC7-73B5BFD684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0" creationId="{0826B02A-4917-4D88-A1A3-9ED93A765B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1" creationId="{4B4E9F4E-2662-432E-8E29-66DD514D48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2" creationId="{6E3B98A3-6747-47D9-895D-953765E505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3" creationId="{65BAF36E-C9A7-491E-B29F-B455D44327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4" creationId="{78117DE6-F934-4316-9F83-4409DE9727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5" creationId="{585D0D65-7175-4E94-ACC4-E893D10DC6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6" creationId="{9B61BFC5-3D43-4690-9301-9360572B6E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7" creationId="{12274F2A-95B1-43F3-BA48-931F299E0AB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8" creationId="{6E128B98-248F-4FCD-9AB7-4DEE7A6DAF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19" creationId="{12A47515-8D52-45A0-BA50-BECC53B767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0" creationId="{12D40295-E604-495C-8D57-EC59CBB5EA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1" creationId="{450B0F7D-DBF9-4445-9418-09C83A4F09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2" creationId="{7028A000-DF6F-4410-A9D5-0DDD987A7A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3" creationId="{D1C520DB-51A2-4071-86BC-CA012621D7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4" creationId="{59B477C1-32C8-4554-AE29-4739D6CEB8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5" creationId="{66E7AFB8-0F8A-4D77-ADA1-624670DD38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6" creationId="{CF796C24-3FEB-475C-B2D3-A980FC6B73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7" creationId="{09CC81B4-71A1-4755-A3D5-8B922EC598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8" creationId="{29F16C20-1D3E-4835-97F0-24565DD1A4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29" creationId="{784D40AB-1A8C-4CEF-9404-7AC9123F99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0" creationId="{3C181DDA-B2B2-44A6-A5E2-F958F25165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1" creationId="{A5895737-04D8-4A56-8DD8-8DD50825AE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2" creationId="{7E6346AE-E646-46F5-AD6A-6420F2ED89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3" creationId="{4E9F60F6-4072-4195-B421-0826190875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4" creationId="{C9064D02-8BE6-4BB6-A988-614B8A4AFB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5" creationId="{2DA9A2C0-C2EC-4354-9BE8-0AC9B0CCE5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6" creationId="{EDAE8F27-6AE2-4626-BCBB-C58F2A4179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7" creationId="{1A66566A-EDBA-42FD-AFFE-F983499EE8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8" creationId="{30079ACA-B6A2-43A1-BEA9-45568B1BED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39" creationId="{F8C9DF21-F09E-4142-83D4-790A7FE726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0" creationId="{58E415F7-6040-47A6-B608-6E50868514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1" creationId="{FCA6FF3D-8908-41AE-A0A9-2BEE5C3EF0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2" creationId="{7D0EB8C5-AB30-4266-BA4D-49DA52EC6D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3" creationId="{90FEBE9B-D93E-4F52-BA57-4275FA51EB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4" creationId="{1E9D0CB5-473F-4351-B266-9D0BCB7138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5" creationId="{5685E297-1AF6-481A-AEBD-4633F28AF6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6" creationId="{6F250B8E-EE50-4647-BF7E-632BEF2F4B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7" creationId="{5C2AC5CD-B052-460F-80FE-ECEEE54D72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8" creationId="{E405A5D0-0FE5-42CA-ADE1-3ABB4855F2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49" creationId="{AA42D914-2CD1-4135-BCFD-8E466E434D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0" creationId="{41F6C292-2591-4471-9201-94E10D659F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1" creationId="{5B802BEE-A195-4AC0-B48D-C994A2B17E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2" creationId="{6388842F-3140-481A-878D-55FA704BB9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3" creationId="{82F495EA-8DD0-4904-B0B2-A88B119F81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4" creationId="{9A5DB322-BFB6-4907-901C-4A70577688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5" creationId="{5CBAC597-5BF7-4771-AB73-74A60C55C2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6" creationId="{AD6453E5-7881-4254-8D9A-A8C43129B0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7" creationId="{840628FC-1F73-401A-8F80-3997D4CBFA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8" creationId="{178FC9E6-5140-4B9F-B401-C0D64EF90E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59" creationId="{9176BEE4-E31A-443D-87FC-0AEAF25EDE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0" creationId="{EDB86EC0-C3AF-41D0-8397-D597388E2C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1" creationId="{37EDF48E-B4C6-4B0D-9151-9CAF3FCEBC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2" creationId="{17F37EF7-D3C0-4B94-8A6B-72AE273553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3" creationId="{18349A71-367A-4301-826A-62B0000952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4" creationId="{F20DFDFC-CA66-49A2-9747-BD102CAED0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5" creationId="{DDA70939-BD25-4ECD-918B-AEAFBF0BE6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6" creationId="{8BE20DC9-2176-49EF-802A-4A080CB88C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7" creationId="{3ACAB69E-451F-4893-8856-5176C4BFF5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8" creationId="{28F8770D-C0CA-470B-9A97-2166F66875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69" creationId="{924AD63C-6325-4A8B-B831-F222D71432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0" creationId="{4D784070-6BA5-429D-8765-60291C30CB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1" creationId="{1E9BAE83-2AC5-4015-8432-7744BBECF3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2" creationId="{86FB36B3-2BAE-43F0-A356-A205B4ECF6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3" creationId="{0C47AA20-58C5-4BCD-9B01-2F7CFC3974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4" creationId="{F8BB80F5-E318-4C65-8D9B-3A2BD9A9BA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5" creationId="{41F871F2-2033-4A48-ABA4-E109F02E2E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6" creationId="{DF61E4C3-AA8F-493E-8677-FE77F79EBF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7" creationId="{8AB1700F-D470-48E0-8D93-F95AE144EA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8" creationId="{A035205F-0BED-4ADF-8018-3B4F2B1480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79" creationId="{B1CAFDD0-104E-4259-999C-9D4870780A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0" creationId="{C1300BEA-9AD6-46C9-A918-016270BE23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1" creationId="{71B0A4FE-7F76-4776-9FE8-CC174D1B4D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2" creationId="{3442D935-4942-4EA8-8D7B-296DDCBC76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3" creationId="{A53F153B-B2BE-4BF7-BC87-FC2805F2CD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4" creationId="{D7527756-AA77-4C64-A583-F8DD3BFAE3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5" creationId="{64166F09-C484-4C13-A4AA-2D376E255C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6" creationId="{21BF7610-ACD2-4F2C-8D23-BA8504E55C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7" creationId="{03DA64B9-E535-460C-8B15-D2D07D3149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8" creationId="{6B34FCEE-2743-4149-9F2E-FC548A0D3D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89" creationId="{36439EE8-FCD8-442C-A262-57ED742AB9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0" creationId="{FB2B71FE-52F0-4340-A57A-C9DD997E2A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1" creationId="{73D836AB-7A3B-4206-85F8-8EE1E1C783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2" creationId="{5F459F31-6684-4BBA-9681-607ADDDA11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3" creationId="{A8A2A413-C2A4-4E99-B4D9-A0911E51E41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4" creationId="{56A5D136-D247-4D42-9DCD-E87C6D6279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5" creationId="{477F9E15-E5DA-4377-B70B-2AABB1CADE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6" creationId="{5641B31F-7F1F-42F7-ABBD-A1050063D3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7" creationId="{BD2A8F04-14CD-4BA2-82A5-2D5D2510A7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8" creationId="{0C9CABBE-515B-42F7-A568-C6C9901240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699" creationId="{D059585A-732C-4C5D-A0A4-AA76FE5CDC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0" creationId="{9226DD9B-631E-4E9D-9ADB-BCB10EE231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1" creationId="{9652EED6-CF55-4824-9471-A596575199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2" creationId="{B51ADC6E-C788-47E3-A3D9-3139D5E1D2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3" creationId="{7701C2F1-FD83-4AF8-AE21-5F113E2F42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4" creationId="{8D4FAEF8-B097-4212-9B09-355B0BE3AB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5" creationId="{5EA58F5A-65CF-4110-8112-7DFCE87487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6" creationId="{744E8593-99C4-4E38-A3EF-3433CC4415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7" creationId="{52ACAF02-5236-42A1-8D73-6A24604CDB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8" creationId="{6DE9A9DB-771D-4231-84E8-F58A984C3E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09" creationId="{E9A8A4BD-5AE8-44EB-8234-A598662C46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0" creationId="{FD29BBBC-8697-4429-8282-43BFE52D93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1" creationId="{CC57C462-4F75-4FE4-BEF5-A46E16AE05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2" creationId="{F55F29D2-B039-4BAC-882D-6CB120B0C1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3" creationId="{598E8639-C50A-436E-9576-1DD11D1545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4" creationId="{9C6C48E2-9F99-486C-A9AF-28F1C6B0FF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5" creationId="{78636015-91B1-4F5F-AD0C-A3C47BD19A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6" creationId="{D2FA3A7F-2C16-4F81-8AF6-4B03FA1360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7" creationId="{15378F1D-1CA2-4D21-A3F9-F8865614BD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8" creationId="{3BC5C010-2736-423B-9748-19F93D2362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19" creationId="{38F39980-7316-49DB-A10D-2AB24BB616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0" creationId="{A7BB90BA-CD81-42EE-B1C6-C558948304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1" creationId="{CCBEAE67-2061-46C0-8116-BCA0BCA266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2" creationId="{DC026847-B36D-4589-AC49-249118A249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3" creationId="{C0B3A8CF-3064-4D4E-95F2-19B609101C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4" creationId="{1805AC05-B2B1-42F8-8DA6-0E0903B749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5" creationId="{D108431E-5D6E-4744-963C-2CF3EECE8F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6" creationId="{4FDA816B-644D-42AE-A1BE-A546A8FDF9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7" creationId="{549B5593-2936-4CCC-AF69-AC5BBABCEB5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8" creationId="{F3F5D291-49FB-4092-A0E9-53925A8688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29" creationId="{3715EFAF-ACD7-40FB-8EA9-A0EE6ECDE9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0" creationId="{A8887B49-1395-469B-97BD-EF3600C0AA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1" creationId="{CAD3EF6D-55BA-41D7-B819-18DAE7D3AB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2" creationId="{4728E8A7-4FF1-46F0-BF04-58C7FAB2F1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3" creationId="{77651B63-9BE4-4B4D-8838-E277FC26AF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4" creationId="{D7A5E8EA-DCE2-4F97-8197-27D554D521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5" creationId="{08767361-2845-4AAC-B9C6-49397B885B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6" creationId="{B1633A11-BBF9-4435-81F5-B9FE384CB9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7" creationId="{88FE7D2B-D2FE-4F99-A3D0-B34D3708BB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8" creationId="{FBAB6679-C889-4187-A61B-66700BB3BA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39" creationId="{D663B3E7-B3F4-4772-8CF8-EB2C7E38E4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0" creationId="{12BDF3E0-BECB-4CE0-B02E-F90C962CEF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1" creationId="{F29340A9-8B16-4B44-8139-720303EF66E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2" creationId="{8C698505-FECF-414A-ACE0-66D8C133A3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3" creationId="{943D8CE8-FD10-43AD-97D6-12E090170F6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4" creationId="{03819373-E0E3-4E6B-8D31-D03F1A487D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5" creationId="{044C76AC-9963-4A90-BA11-6846D7E5F3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6" creationId="{71DAEAF0-8582-4C14-90FC-02403D6A90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7" creationId="{7D2A033C-0B4E-4F48-AF24-1FC7B86C3C5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8" creationId="{32A2B2A1-1925-44DB-8103-9E9CC8401B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49" creationId="{EB8CB62A-031E-4687-943E-BEC8A6591E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0" creationId="{397D8977-CD9F-4A48-B48E-43D9EF2D5F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1" creationId="{ECEFC88A-A02A-4BBD-AE5B-B13B396F8F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2" creationId="{7C7A1114-2378-47A9-83DB-76C228488A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3" creationId="{42D162D9-5DD8-41BD-A96C-8B5AE84050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4" creationId="{EBF69854-AC4D-467F-97FE-6D969F0759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5" creationId="{F5CA9B82-123B-4A0D-8E4E-C6ED2BC33B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6" creationId="{C5D10106-1901-48EE-9A55-C18A68E2AD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7" creationId="{53B32257-1652-42E5-AA5B-E6F560FC78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8" creationId="{EB4E961E-509E-4964-9EEA-C2C035E1B5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59" creationId="{558394EB-B832-4F28-A778-35E67D4333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0" creationId="{9BBF3EFB-EA6D-400A-9F3B-A3A687F4B0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1" creationId="{9EA5A81B-473A-4E98-88E0-6094F786FD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2" creationId="{C97162A3-3893-4088-8F49-4C52B4359F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3" creationId="{627F923A-7A2C-48BE-B0B8-04613575C8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4" creationId="{15B69A4F-A6B4-4B10-B21B-2D9B0827DC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5" creationId="{4EA20A3B-082C-4676-AF56-5FE8E3D7AF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6" creationId="{FC80DBB1-1EAC-47C9-8927-61C047CC3D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7" creationId="{E0C2C6C1-1413-4679-A0E8-546C933E52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8" creationId="{D89014A0-0033-437C-A6B7-ECDC93B571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69" creationId="{E71E4D90-63F5-4214-8378-7714F3C093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0" creationId="{71C4F4D4-FEE6-4FDC-8AD3-24959D0723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1" creationId="{ED0635C6-9C0E-4087-A90D-6EB5F9DF08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2" creationId="{32927640-4255-4799-BAF1-747059A2D7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3" creationId="{1E45E422-1A3F-4F46-9F22-676B47912A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4" creationId="{F96C1C22-D3CE-486F-ADCA-C42F4D9895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5" creationId="{F17E7006-0A07-4469-A249-5969F0A1CA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6" creationId="{974E6316-42AE-4DF2-8816-194C1E8BD0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7" creationId="{30A6A591-46B0-43DC-A245-2216AEB6B6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8" creationId="{C6580456-EC82-4B6B-BF9C-F66CE63FE5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79" creationId="{117F750D-9BC1-4CEA-8497-82FA48711B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0" creationId="{DCB051E1-8F9B-4072-BD21-EA8CE418EAE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1" creationId="{A731752C-29D0-49C2-A6A9-71485FF553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2" creationId="{86D83FBD-987E-4164-8756-C014277595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3" creationId="{DA419FCE-C164-40CB-9E20-4FC11882CF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4" creationId="{5F292E3B-C5E4-42BC-891B-A694AE2776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5" creationId="{3FAC1EA6-C9D5-4262-99C2-F8A72ADD1F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6" creationId="{0599DE62-86C1-4256-A91C-37384C254A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7" creationId="{B6DBA62C-D07A-45EF-80B0-570EE1F74F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8" creationId="{74B4D21F-99B8-4D04-A347-273A6EF8F4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89" creationId="{8F23FEC5-F31C-4330-A4EC-8E50D8EE93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0" creationId="{EC224B27-754C-4B11-BF33-48FD4C8C9D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1" creationId="{7D677FFB-DDA4-402C-A0A6-E1C96E196D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2" creationId="{C149E91B-45A5-4F3F-83CF-57B35A26B5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3" creationId="{18E887AA-4768-45E2-B650-EABF7F59D9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4" creationId="{6A3B9BAE-21EE-40BA-9C15-1B687DE0C8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5" creationId="{672A2615-3A0F-4DAC-9B92-4F94F43096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6" creationId="{C604B080-83EF-41B6-B7A9-39BFF4E452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7" creationId="{3695A8B3-5254-4D13-A2FD-F885577DD2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8" creationId="{670A6C85-CF52-4CA5-819B-55D0F76BBA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799" creationId="{927B39D2-81F3-4D22-8A49-CA830B1D91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0" creationId="{27D888F8-A830-4759-97A4-992AE69372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1" creationId="{47994377-98FF-4285-B3A7-FD2E35B94B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2" creationId="{E92F55A6-4718-458A-BFE3-F6F49365B0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3" creationId="{C4AD3D53-4F80-4E49-8F2C-4C6654D1A8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4" creationId="{80A5D13A-D259-44CE-BE1C-62CD261A83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5" creationId="{5CB4BEC1-4368-418C-AC77-AE7AF66DAA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6" creationId="{EFD93AD2-F70E-4887-ABAF-37E1E8D78C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7" creationId="{231F0A01-9E59-443D-A268-7789DF7E9B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8" creationId="{493E5B39-0EC2-4F23-B76C-91840D03C6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09" creationId="{C93ADA7E-0BC9-4503-9EF8-81B231CA03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0" creationId="{F29BD180-0CB0-42E7-8837-D8E82E6726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1" creationId="{5A69FABD-C4AA-472E-9BF2-52E11050AD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2" creationId="{07D13788-F6AF-42C5-85E2-28CC314E07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3" creationId="{BC2B84DD-A956-40F2-A51E-E2999CDF38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4" creationId="{44076ABC-9415-485A-8BFD-F0351DF42F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5" creationId="{C07C3ACF-1D99-4528-8AAA-B5A7114154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6" creationId="{FF903AB6-2CEA-460D-AAC3-8E90C07813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7" creationId="{0664D744-34CF-4AA3-9765-F67047E850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8" creationId="{FB48E968-9FE4-4A39-B673-05F2C64DDA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19" creationId="{3E1855DC-E42B-4E91-BBD5-4DD6BCDB98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0" creationId="{1D081774-EBC9-493E-BA57-6ABF876F3F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1" creationId="{90FB8282-749A-421F-A888-0071507104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2" creationId="{C7A304A2-BA0B-4291-9127-226E8AEB6F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3" creationId="{E604832D-57C1-4DD2-8333-B97C5DD0C5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4" creationId="{7A2CEF94-0F6D-4F8A-BA2F-D727911891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5" creationId="{D0E5BA02-62F9-42EA-B9E5-893878BEEE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6" creationId="{251E7BB0-7B9C-4023-BE51-5564A90BC8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7" creationId="{2EEA81EF-EDE4-4C36-B7C0-B65BBEFCDE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28" creationId="{0EBAB05A-0919-4A7D-AA6D-EF93CCFCEF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0" creationId="{787DB532-C8E2-468B-9860-67578F6456B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1" creationId="{19E365B2-9BBF-4ABD-9EDC-04A29430D8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3" creationId="{269B4BEE-220E-409E-8D19-BFE65A4E29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4" creationId="{853D8E4B-C8C1-4DDC-81D1-3EE0CAF52F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5" creationId="{56B377DA-4EEE-453B-92D0-E1A776EABF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6" creationId="{614B36CE-7914-4B58-BBF4-C5C367D4C6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7" creationId="{8B7A15A0-BF45-4280-8418-7DB5E5B038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8" creationId="{2B9C669E-186F-4982-B272-C9F91A13D1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39" creationId="{6DA3D0B4-A4B8-41F7-A9E9-6032E675FE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0" creationId="{04830EA7-4DA5-445F-A74F-9713922AF5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1" creationId="{5C1D8333-C541-45B8-AA4B-9E087D5D8A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2" creationId="{2D84A762-9430-4B53-9DC3-843DA8EBFA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4" creationId="{9F36EFBD-68C4-4F5D-88D1-F515E686FC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5" creationId="{CA71FDE5-77E1-4AF8-8631-1C1B1DFED7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6" creationId="{C3C4ABAE-72DF-4652-9C1A-775599A689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7" creationId="{EFB1466A-FE8A-4C2D-8ED2-22B631D8EA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8" creationId="{EB405A81-DA83-4402-A5DD-E9B47548ABA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49" creationId="{DF32643C-0955-4FBE-876B-180DF9425A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0" creationId="{5CB09A05-930E-47DB-9422-B73585ED29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1" creationId="{285A2AC5-7457-4ACC-A527-65BCF68A24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2" creationId="{42D24DAD-FA24-4F4F-9A97-91782B3F11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3" creationId="{4112A1B2-8F43-4C83-BB01-26E884BE4B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4" creationId="{4008C73F-91A7-419B-A8B3-BCC3723F5B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5" creationId="{0A361868-89D3-418C-A811-94C268AEDA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6" creationId="{0D69ED2B-2C6C-4AE1-A246-215FD49F86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7" creationId="{F8EB1D9F-A592-4415-B493-6B72FAEC1B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8" creationId="{33D5DA38-F173-4EC3-A6BE-93E08DD95C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59" creationId="{329B97EB-2F6F-413F-91D3-0A3667B285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0" creationId="{6CEC2B47-3ADC-477B-B992-6919595204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1" creationId="{4F330152-7296-4B95-8F96-F4B6D8BFE9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2" creationId="{358EA8C4-A0C6-4B4D-A120-2316107F0BE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3" creationId="{B9A959D3-1CEB-4D87-BD69-7C9D741961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4" creationId="{625E34D1-2D63-4E58-B2F4-660DD7704D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5" creationId="{99419203-6C95-426E-A9D3-32EB1EFE56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6" creationId="{F7116C60-ED1D-4A85-9746-13FA19B5A7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7" creationId="{4598A97D-C2CF-4110-B5B8-096427825D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8" creationId="{B6819494-212F-434E-93A1-D4F7024071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69" creationId="{295EC1CE-29B5-4DFC-909C-4A8DDD5895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0" creationId="{E0B48522-0D72-4FA7-9233-D403AD6EFF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1" creationId="{E954CFF8-7209-4D97-929D-3C24DC50EC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2" creationId="{0E1842DE-C018-45E2-B0C7-0F7BAEE25C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3" creationId="{58E9E9A9-43D6-45EA-8319-24C0EB7F40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4" creationId="{0297BCE9-6A35-4309-8988-B92C741777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5" creationId="{7EB62579-0FD6-4C13-A052-925975FD07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6" creationId="{1CEBFBE1-DD00-483B-88D5-1BA03CCFD4A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7" creationId="{AF7448A4-20E7-41ED-A409-7511ED41DA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8" creationId="{211873AF-BAF0-4C9B-B674-FE717EED9F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79" creationId="{93F51FF0-4C35-41AD-B800-23305EBB97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0" creationId="{1273D8E5-E434-49CF-86F3-9F5DC206FF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1" creationId="{D7F99D93-F295-4EF9-AFDA-622E812B42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2" creationId="{9C2A0F26-AB05-46BD-AB54-3224586966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3" creationId="{F1CC31D7-0623-4326-A84D-65E189EC63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4" creationId="{8414576A-1A86-4FD0-B863-77D5FE1545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5" creationId="{E38E06F5-7098-4C07-9D16-664DBC98DC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6" creationId="{B26A89F0-8956-4511-AD99-2591E3611C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7" creationId="{E121FC89-F806-4A9C-8442-9475D64BA0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8" creationId="{C7A8FB4A-23C0-4086-810C-B7AF3B2E9B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89" creationId="{63800D98-E538-483D-AE46-477D4984AB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0" creationId="{77D2E4C4-91B6-4E00-8D21-00B04F3E58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1" creationId="{65701E32-DD9B-4BE0-8C65-9CE8C43E5A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2" creationId="{1E504B4B-5651-4A07-9129-365E820E74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3" creationId="{E396F9B5-E670-49EF-BBFD-980E9B5FA36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4" creationId="{9B9B5AF2-B8C1-4570-8CE8-7EAC1D3923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5" creationId="{CD969742-E738-4714-8AE7-A2ABA71238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6" creationId="{29F53AC9-E610-4517-95A8-05055E4405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7" creationId="{EA123A88-D37B-4127-9647-ACD2C185B6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8" creationId="{8E44AE4C-6765-42E8-8B23-C8EE854AD0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899" creationId="{BAB30FC8-0971-4997-95E5-E08E30562F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0" creationId="{01C3FEB3-DE95-4BB4-B766-F11AE27676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1" creationId="{2DF4C0F4-A88A-4C7F-B9C4-F25D428DF0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2" creationId="{BEE748F2-41C3-459D-8860-E7BC33F401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3" creationId="{15FBB55A-8426-422D-9BC0-6B6DEC3C70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4" creationId="{54F3FFB7-AEF1-438D-A7EF-B4800FC6C5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5" creationId="{9CDA264A-CC3F-4FD6-A4F1-0027DFF9B7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6" creationId="{0EA3C43A-52D9-4752-AFA9-2CB59F920D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7" creationId="{A6ECB0A6-66BB-41FD-89B1-6EC205E6B0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8" creationId="{C58FBB47-048B-45D5-8710-82A629ECFE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09" creationId="{7B23F81B-26E8-44E7-98AE-59F4F4589F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0" creationId="{BC703114-7962-4C51-9561-FD48B1F15C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1" creationId="{CF8D9764-8451-48A0-8FC4-C3B179D6CD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2" creationId="{E7359296-33AD-4CA4-95FF-9114EB012E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3" creationId="{EB6A4379-9A56-4066-94CC-E32DDF9171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4" creationId="{91EBCC99-81FB-4F4E-9E18-DCB9F4DE37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5" creationId="{74541565-F73E-458B-91AA-0C9AE0C3D7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6" creationId="{5DBA5AA9-AC56-45E3-9CED-FBA40E1CB2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7" creationId="{C8F5257B-EA2A-400B-9739-FFB98841F2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8" creationId="{1F52A114-5FEF-44BD-A4C6-B8C3067B5F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19" creationId="{AD93E28B-2F34-4B23-8F06-7317C8ED0CB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0" creationId="{16D43C21-17AC-4D74-92E3-F09C1D7C97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1" creationId="{0ABD61B3-3264-4A8B-A803-0262068DD0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2" creationId="{98DCED60-0A58-47F2-A18A-85F08AAB35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3" creationId="{F808CF74-7D33-4002-966A-E99CD74B6B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4" creationId="{9FDFB2B8-2AE8-444F-A7D0-939B7364D5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5" creationId="{14BBC8E2-0DE5-4678-A90D-A6FF84742F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6" creationId="{6BAFC71B-6B79-4697-9AF6-957F3D2F58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7" creationId="{6BAE3020-E042-4018-B176-24CF1B920A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8" creationId="{0DB81E9C-7447-456D-BB1D-EA842C2A42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29" creationId="{42F87DB8-A16F-4097-943B-621E03DE98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0" creationId="{823F650A-A666-4AC6-A19D-BE96773C7C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1" creationId="{BD0B5D2F-D5DA-4880-9BEF-62D9B1A5221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2" creationId="{2DF4E63C-EABD-4F8A-B2C8-D3E2E6205B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3" creationId="{B7791FAE-EF55-4040-82A7-98CC6DB8C6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4" creationId="{0FF3A1AC-EEAF-4510-A8AE-7B7499F41E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5" creationId="{5A97EA9B-C5E9-4A88-BA75-C26D065158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6" creationId="{0EA6A46F-D42B-4F6C-81E6-6AE673843C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7" creationId="{DEF7E6FA-722B-4EB3-8909-CE64457837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8" creationId="{F9DED320-8ED7-4E99-811B-53E807DC59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39" creationId="{67084CEA-D1E3-4F50-BB6D-D0B506860D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0" creationId="{C9C56EF5-A51D-4146-9593-B5384A358B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1" creationId="{D9DAD4CE-46E6-4F3B-AF1A-CEDF70FD9C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2" creationId="{AB10A24A-852D-4A4E-9434-9B3069E742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3" creationId="{CCA6216E-B0B7-4BE2-9969-35AD847557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4" creationId="{FB0732BD-0BA5-48C5-8AD3-F5D746C2BF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5" creationId="{C902D139-3227-46EE-9603-A8B12C422E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6" creationId="{C902E159-0A1E-4FE4-9C47-5FD4164A4C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7" creationId="{69A5AD0C-041E-40E4-842A-64737DD9AE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8" creationId="{E106BBC2-F698-42CC-8F8D-1AA799A17E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49" creationId="{C9011679-45B2-4F3C-9D1E-0D6457CF33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0" creationId="{D6708579-6F77-4FBD-8CC5-4C8A6AA24B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1" creationId="{BB5C5DA4-8029-4FDF-96AD-1C1F787660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2" creationId="{0F0AD4D4-D62B-468D-9D4E-0A9CFB5B2C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3" creationId="{B41F4AAD-88F5-47EA-B2D1-EC6EF80AB1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4" creationId="{C1C49912-A061-4837-84A9-1B9EBE4AFD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5" creationId="{42F2079F-D4A8-4E4F-A130-9172ED5074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6" creationId="{8836BF61-7C11-4D24-9138-D1A239B9337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7" creationId="{37BEB202-59DA-4C8F-8436-576739B99A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8" creationId="{6B10CEBC-EE82-4CD8-9D9C-071C2AE6DF2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59" creationId="{8989C673-3AEB-4B8C-9A1F-772750DCB0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0" creationId="{6A14F1FA-FE4B-49C5-B6EB-3E883A7859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1" creationId="{F48A3D7F-10CB-4C18-A015-BF06A9E2EC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2" creationId="{E10D8C53-193F-459C-B232-AC8200B4F9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3" creationId="{65AFFEFC-9E37-4A95-A8DF-B942C646D7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4" creationId="{B97A773C-2B3D-460E-BAD3-8F42FA047C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5" creationId="{1985B751-08B8-45DC-9C2F-47E48C957D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6" creationId="{BF3762F5-9F40-4210-9891-90CBE8AC0F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7" creationId="{9B6E4E67-6E5C-495A-9E54-18BA20425E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8" creationId="{5C6F3CC9-503B-4E42-A9FD-BBA545B9BD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69" creationId="{55305EEF-6187-4B9B-9D6B-49C43E731AD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0" creationId="{1FC6CC54-7860-40F8-B0D8-14C80B8403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1" creationId="{DB4FAEA6-60AF-4BE7-ADD3-F247C35C1B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2" creationId="{751A16AD-69C3-416A-BBDE-52E9352576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3" creationId="{046ED640-E3E9-4A1E-8DF3-3532571042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4" creationId="{CD59D3F6-02B7-480B-BB63-C223CAAF97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5" creationId="{4C1D424A-B170-447C-A93C-1F58D29F74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6" creationId="{CE94C6A6-9007-4574-A201-819CC0231C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7" creationId="{303534F6-DD96-46BD-8C6C-9E02892A70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8" creationId="{D23400A4-46A5-4E94-872F-F9FA544E6F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79" creationId="{9BCC51D6-9D10-4171-81B2-2B19720DDB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0" creationId="{93BDF599-93A3-40AE-AFEB-243B40BFB9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1" creationId="{1E68203D-6849-432C-AEA1-2FA7378E6E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2" creationId="{ACBE58D8-75AC-430E-AEC3-8A0C530DFA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3" creationId="{488411CF-7F10-4375-B868-4D8E74283E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4" creationId="{F92E0476-3724-4A4E-863F-B7480E98F6E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5" creationId="{C7BEFD7E-32A1-4064-84B1-E151D91D1E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6" creationId="{71BAABF8-B5D3-4349-BD0C-FD173D8EFE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7" creationId="{5825E6C9-ABC0-4128-946F-0D30C54476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8" creationId="{D3F8AFA7-0F45-48D8-92F8-2185CD1071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89" creationId="{58123349-BACF-447E-B906-D0DEF4F2449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0" creationId="{927FD6C6-8A60-4397-8DD4-135F93D9C6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1" creationId="{BDFA9BDE-2BAA-4B96-A6AD-AE27E9F73C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2" creationId="{23423C91-BDEF-4EA5-A6EA-FC0D599DAD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3" creationId="{7643625B-A08A-4578-982C-A17BD11CC3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4" creationId="{393A8856-9410-47C7-827B-A52758557F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5" creationId="{31895742-3C8E-4400-87A8-26CFD43145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6" creationId="{D674D722-4B4D-46DF-A5BA-7658151F17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7" creationId="{ED9D3521-655D-493E-9167-E2FADB09C38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8" creationId="{E28E063C-F105-47DD-AD9A-3143102704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999" creationId="{5FA5A780-F50F-496E-93E0-CC99877746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0" creationId="{BF2C4EA6-5ADD-4D59-8D45-7286ADD0C8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1" creationId="{0768847E-F471-46E9-A42A-7EEA8DACCE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2" creationId="{4982D90A-C167-4360-A496-CE837A615A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3" creationId="{B1A66540-A2B5-4072-8F0B-03242F55B9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4" creationId="{627226EE-B2B4-44E1-B629-ABDC74DC96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5" creationId="{8409C8C8-CB14-4455-8256-917BC72D1F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6" creationId="{BCF0A0EC-0619-4A60-B247-BEF51A2042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7" creationId="{70DB1289-7864-4574-BA77-0BB1DEE7F8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8" creationId="{059BE969-B023-41D7-8CE9-0877CE7A0B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09" creationId="{49753040-0268-4E13-869E-26E9856563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0" creationId="{EC6DB455-899F-494F-AB4D-E4F77D069D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1" creationId="{A9DA365D-2D49-4FD2-A732-B62942AC04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2" creationId="{41660B02-B224-4234-AC22-1BAD333741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3" creationId="{4F43B31C-87C0-4225-AF72-5C3492482FA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4" creationId="{CE014292-F2CC-418C-9544-7DFE7523BB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5" creationId="{BAF515F1-5661-4693-B941-7DA9D89388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6" creationId="{DCF7F149-1976-48B0-B006-438D8FA73D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7" creationId="{B30349AF-3B7A-4C8C-87AA-5566401A55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8" creationId="{6EC000AF-BF89-47B6-9290-8F8F8D4CDF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19" creationId="{634DEA4F-9CC8-4DC1-A415-3C12552DF1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0" creationId="{713DEAFC-38FA-476E-B5A9-AE05496611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1" creationId="{248EE0EC-A051-48EE-AA59-FB09309E61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2" creationId="{6A615E4E-E588-47D0-B66E-B6E0F89C18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3" creationId="{6A81BD05-4681-4CC5-B3B8-36783889FA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4" creationId="{454B8D6D-018D-42EE-88F2-47DD2C9DB5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5" creationId="{1AF4F24A-F255-4D6C-9DD6-D2DEECD7E5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6" creationId="{86647966-1B1A-49DE-A865-CF39F3C898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7" creationId="{56482CD1-04ED-43E9-AE24-8797D056EE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8" creationId="{CFC21689-0B1A-45F9-B2DE-2ECF4ADB553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29" creationId="{F6D254D9-3C4B-4E6F-93FB-BBDA5C3A06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0" creationId="{B09CB67D-CC79-427F-AD6E-EF79562F43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1" creationId="{7E8A7E2D-6C0F-4A44-8283-FC8927CBAE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2" creationId="{680AF3C3-320E-4510-9849-39C2295559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3" creationId="{410E1A75-FE8E-4D00-BC92-68B5F58FCA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4" creationId="{BD1A3165-A14B-4C28-B671-F25322920D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5" creationId="{35D485AB-305C-4E65-9F4B-D285DF2C47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6" creationId="{6AEAF11C-2A12-49ED-9055-2AB040A94F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7" creationId="{4BD3A949-5499-4D74-BAD2-8C19511D33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8" creationId="{BFE71123-5C7B-43B2-81E2-5D25F6389D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39" creationId="{FAF62F34-1B90-47D0-9F0D-22D2A6AE99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0" creationId="{3D01ADB3-57E6-4AA2-9DEF-65E39A33E2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1" creationId="{DB2BDE75-48E5-4C6A-BF45-F76AD1FDD7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2" creationId="{73099D6F-4065-43F9-92CD-1420F58269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3" creationId="{C82D3431-A190-4CCB-B987-A87CC055C9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4" creationId="{6DB87F5C-776C-4B5D-A33E-885A5B3A7C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5" creationId="{8601E86F-4FB3-4D88-89E7-B631616193E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6" creationId="{B26F4A49-D6B4-4AE0-8395-DB2B38ACA8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7" creationId="{E0715EAD-9E51-4684-B58D-D4CAB5F54C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8" creationId="{CCEE16CF-F4F5-4A4F-920F-9FD8FCB542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49" creationId="{4E1B4600-A99D-458D-BFCD-FCD7CFBBC0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0" creationId="{2F503487-4E9F-4B31-9BB1-E78019A961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1" creationId="{6C341657-4B2B-4093-95E4-21C4E1A5D7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2" creationId="{9D8F5ABA-6B5D-45FF-A2C0-DBAC4CC340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3" creationId="{051F9287-3A6B-4390-9896-F252B38292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4" creationId="{2A9A25A9-0796-461E-865D-79AE9ADDD2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5" creationId="{3E8DED3C-C563-43A4-9E38-83B6EE30D6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6" creationId="{B8AC400B-D6D9-4EA9-83D2-E26E4E9139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7" creationId="{F3B8C829-003F-482A-A065-F0142CD783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8" creationId="{F66E0A72-D1EC-4FF1-AF3D-F47562A3E6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59" creationId="{EE753D23-A2DD-461F-9D39-F467C889A5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0" creationId="{A4D057FF-5509-4B71-90D6-EF6C4026E7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1" creationId="{C8806DD5-C904-4D7D-93AD-2DF40399C3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2" creationId="{B4EF796E-C68A-430D-A954-03E996911C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3" creationId="{CE41CE40-DD31-4E4A-BA6F-F841F3996D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4" creationId="{0ED08772-D2E9-441B-8EF1-FAC49EBB17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5" creationId="{95DED7A7-76F6-4D6D-974F-72BF48EE3C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6" creationId="{658A45DE-38F9-4A52-A7A5-FE4C4DEA7F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7" creationId="{B558B0BE-9687-4D82-918C-E2F3540AC4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8" creationId="{C140CDE6-5259-46A3-AA94-96CFB306C8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69" creationId="{DA04C037-6D95-422D-A754-455E8DD54C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0" creationId="{4A6D71FE-BC66-4140-BC3B-AAB519008A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1" creationId="{574E0467-0D51-48F4-B11C-82A32916F0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2" creationId="{0C1108DD-424F-4837-AF31-19198C25D4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3" creationId="{4B4A9F25-C192-4497-804F-F4AB31164F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4" creationId="{F3EB271D-DC43-4F57-9BE5-6F16AD977F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5" creationId="{5D4068D9-CDFE-42F0-8BEF-5F631F4F68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6" creationId="{34E1FD1E-371F-40A2-9F4C-555528C0E4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7" creationId="{191793F9-9B47-4E6C-AEA3-186C536B30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8" creationId="{66F62FD5-430E-4553-A71F-C17222A840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79" creationId="{03B50272-ACDC-4E31-B0DF-1A85015F55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0" creationId="{1142A8F4-A63D-44F4-895C-77FC784643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1" creationId="{C743F424-53C2-41EA-911C-A692BFD65A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2" creationId="{BAB66526-84C7-4F77-A6A7-88EB7F47C9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3" creationId="{3917A7E8-78C2-4C89-9928-D2934FC0AD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4" creationId="{6F941640-9011-4328-9266-5F640420A1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5" creationId="{814F3B54-C72C-4217-89B1-2783D85E91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6" creationId="{4924FD09-00CD-4840-A07C-B23F5B8AF3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7" creationId="{D463AFC4-6270-4BA2-90F6-38044AC0EF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8" creationId="{26A017B1-B3DF-49AA-879E-767F60C746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89" creationId="{351F2AC1-01EF-46D5-B02C-EB0C4FDAA8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0" creationId="{4D6BE8EA-4CD3-48B6-B336-001D5C1E5A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1" creationId="{01AE5974-F46E-41B6-932D-6F6E96A80A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2" creationId="{CA46D2A5-78C3-4824-B809-62F14A1F27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3" creationId="{1F32C7C0-5981-4171-B448-463018DEEB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4" creationId="{7B2E2016-909C-4F2B-8A9F-0FE5C2FAA5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5" creationId="{6EED47AF-18D7-4658-9FB2-5E4EA9FE9A6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6" creationId="{AC8D9B92-6AB2-4346-AB93-4760E3196C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7" creationId="{AAC6DA9C-2BAB-4DD3-A055-BA7550F8CB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8" creationId="{9F7DD06C-001B-4660-839F-CB91E90DC8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099" creationId="{A4AD9746-3B91-42D9-A54F-E7605FA762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0" creationId="{EE7E1C05-E7EF-472D-9528-2CEE2E51F0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1" creationId="{8DB6EE93-E6FD-42EE-803C-788100A7DE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2" creationId="{70D241F7-CEA1-4C4F-AFA8-6CDEB2E29B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3" creationId="{F1C47B71-78AD-422B-BA3C-9BF6A126D5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4" creationId="{BC102B91-004E-4596-B074-8E77837C7A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5" creationId="{DE4C657D-40BE-4A03-AE48-66B1708FE5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6" creationId="{6FE55ADF-BAAA-4A3D-840B-D1B55F21F7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7" creationId="{77F67E40-0679-4BC0-B7F0-2D328A3896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8" creationId="{915A5086-D6E4-4AB0-8E62-BD711E7DDC7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09" creationId="{5630A0B4-E1C6-45B1-BBEC-2A092E0F5C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0" creationId="{F2267399-138B-4633-9390-643B5CE1D0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1" creationId="{23D09EA2-417A-4A89-8240-5E5D269ED4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2" creationId="{72F38543-0E88-4683-9F4E-236E8D30DA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3" creationId="{4E0399A8-E73A-46FF-A878-561019D11B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4" creationId="{0058A03C-5D48-47D8-A549-C7D2A29CB1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5" creationId="{15657C8E-855C-4C86-A972-319EAC417B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6" creationId="{5A023B9C-E446-41F1-B967-D7ED167357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7" creationId="{F7C4DFF8-B2EA-42EB-8957-0303E16BB3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8" creationId="{943EC583-3E14-4701-A35E-97B1AE9C7E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19" creationId="{03BAE7EC-59FB-4B96-B6FE-6D4D8E02F9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0" creationId="{AAA7ABEF-185F-4AE6-B781-BC6B8A3508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1" creationId="{74FC69CD-989C-4CAD-85B0-BC8F43077F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2" creationId="{1D27E75C-4DE5-4FE6-9026-9844C5B205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3" creationId="{F05F23AD-A219-426F-A949-5F67018AB2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4" creationId="{AB1D9AA9-950E-40A0-83E5-00CCB43B7E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5" creationId="{829D57E7-845F-4140-859B-E14785F470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6" creationId="{126258B9-BA26-4AC7-A56A-E965368CFA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7" creationId="{7AC953C8-8718-4EDF-BA14-D28A93C64B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8" creationId="{3DC079C8-0381-435A-B6AF-C2917C4F7BA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29" creationId="{B69BABE7-6942-4D39-B0DD-1342DF9C36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0" creationId="{5101FE2A-8440-457A-99B4-FDC4D90E59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1" creationId="{C6471CEF-5EB6-47FC-AB13-99370B19B9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2" creationId="{C8635927-ABB3-448D-AAAE-BE9CE70E0A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4" creationId="{638E54B2-8EA6-47FC-BAF8-A8DF0E9D5E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5" creationId="{2D948A0E-F1B3-417A-9B14-C027BAECB3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7" creationId="{454DBDB2-DE65-4E94-8ADA-A51AEC1D31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8" creationId="{6C0D7CFF-D937-4883-AB8A-72C30E1A79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39" creationId="{5DC0BAC7-4E89-455F-9D3E-B15E30FB56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0" creationId="{D055501D-9666-4E03-B57C-DE24BC2D47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1" creationId="{24722B65-FDFD-42B3-B970-C35BD2275C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2" creationId="{8214D52C-70F6-4064-8357-F81CB9A9BE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3" creationId="{5C24D1FC-5FFF-4CF4-BAED-AE22B781A6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4" creationId="{B541075D-3DBF-4D98-9911-7437FD0CF7D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5" creationId="{640D7032-5C7F-4269-87F3-7BF9471D6F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6" creationId="{7C992035-4775-4BD4-A0BA-9A4A43DA44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8" creationId="{6B0A4854-5093-43B2-BAFA-46A1BB1C11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49" creationId="{CC45E0A4-76DA-436B-BF73-F50F49BACE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0" creationId="{92C552B5-0848-4E7A-8EE4-33538AAFEB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1" creationId="{9547D936-EF04-4177-B463-835FF09051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2" creationId="{1F5A6C33-45E3-414E-8E34-9E37DA0C7E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3" creationId="{E09A12B2-DEE7-421E-8D66-DD8BAAD87D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4" creationId="{36E01565-54F0-4204-93E9-CCDB192934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5" creationId="{70326507-5C22-447A-9668-B32AC240D7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6" creationId="{48192697-428B-4340-82C7-D0DC450873E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7" creationId="{8C4A385C-3274-4176-9CBF-C9AA218C75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8" creationId="{81A42460-4879-42B1-834D-4701667896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59" creationId="{4B21BF10-4CE8-4AC4-8C2C-CCF88AC69E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0" creationId="{8ADF62A4-26B2-41C2-A231-13C05D0D54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1" creationId="{4CD8261E-C580-4750-87B9-D9BC623463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2" creationId="{9FA180BB-12F5-438A-8553-697CC2AB56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3" creationId="{BF3942C4-DE51-4423-A145-EC9ECC2DFE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4" creationId="{23B77709-99BC-42FD-BE72-5B0911FB20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5" creationId="{68703BA3-3F20-4166-9C17-C4CE34D3FB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6" creationId="{50DD8DF8-AE24-42CB-8861-6A4D32AF35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7" creationId="{47794959-BDA9-471B-A3E7-C290C452B4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8" creationId="{22676DBE-64E2-46C4-9738-7CC5402EAB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69" creationId="{326BEB8F-2EE5-4788-8696-C8DDE3E0C5E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0" creationId="{456C5C69-D396-4CF7-8DB4-ACF4DDF361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1" creationId="{C2A9C744-85A8-4011-9AAF-E561D3F2DD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2" creationId="{46B90D27-A4C0-491C-AF79-986B333EB7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3" creationId="{E5181B9E-79EF-42FA-8736-7BA7D03972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4" creationId="{96D029AF-4DF7-4845-8FC9-0105F508A8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5" creationId="{55DA68D0-EDC2-4F53-B4CD-46DF1B1E17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6" creationId="{13C057E5-A741-48F8-B2D8-10457FE0C2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7" creationId="{1C5F5B13-7E36-436E-878A-375CBC27CE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8" creationId="{8B7EA010-62CC-41BA-A747-F4A8A76AAC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79" creationId="{E22685CF-68C7-4CA7-8A33-E4DC402928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0" creationId="{F7F60028-FDBE-4D2C-8875-7D98627962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1" creationId="{DEECEA6D-81DB-4213-8F34-ABB7B77FB2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2" creationId="{9A028AC4-B360-422C-A1AD-AC454B14BB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3" creationId="{9D5B7E61-C9B8-42CD-A2F9-3C52F9DEB3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4" creationId="{60BE41AB-D794-4790-95D4-5F92B46E88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5" creationId="{68A28353-C39D-4AC3-86A3-155BFBC797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6" creationId="{24A4DF1D-E165-49B8-96C3-051D413087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7" creationId="{637FCEBB-CE92-4261-8FE4-FD4200D6D2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8" creationId="{4E166267-C672-4D51-AFAC-920C547402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89" creationId="{C701BF2A-E327-4F16-AB48-6FB86E534B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0" creationId="{5346230A-3E8D-4161-AE60-5EAFC8CACC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1" creationId="{99D48FC4-119E-42A3-9934-2EEE3F5BF0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2" creationId="{BD1D1871-3080-4863-939D-6368609581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3" creationId="{4CDBABC6-B5B1-4F99-97FA-A1DE73B4A4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4" creationId="{E24192D0-0EC1-4358-BDAE-1141C4A7C0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5" creationId="{D178D74D-6733-4169-B438-B28A619052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6" creationId="{E97EA8CA-0404-4085-80D7-BB98822AC99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7" creationId="{AD6F0FCA-A6C4-4059-9A49-AAE1FCA1DF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8" creationId="{883412FD-7D25-4774-B404-90213A7167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199" creationId="{73AB1787-CBCB-4E3F-BD37-9E1DD2AD1E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0" creationId="{197FB936-6B2C-45A4-B095-D6D93651A5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1" creationId="{04859BE2-FAAF-4AFF-A806-DC9657561A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2" creationId="{F4524CC8-448A-491D-AAD9-32A335D92E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3" creationId="{8BC48FDC-D89B-4137-A6BD-A33D28D7B0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4" creationId="{A240F550-B722-4B7D-AEF1-BF57C1C82C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5" creationId="{DD0EC936-6F01-4D3E-9D98-8040C0825A7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6" creationId="{714F3E40-FA83-499B-82BF-A360AE8317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7" creationId="{CE547CB6-107D-4CCE-B45A-D603C3CED4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8" creationId="{FDD01680-AAC6-4BC4-996C-18CA2D4323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09" creationId="{FE5EC711-6F58-44F5-A2F0-38A49EF457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0" creationId="{14B964CF-C392-40DD-AA26-CA4513CDBF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1" creationId="{C3C115B5-94F9-4E66-8DC4-8CF3FB04D3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2" creationId="{B8B55FD8-9F26-462F-B372-B169C2F3B3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3" creationId="{B365D315-D940-4AAD-9B50-5BA74ED5D3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4" creationId="{4ABBFF60-2EEE-4703-BC6A-09D5E90902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5" creationId="{A6431D1B-697F-4749-998A-280C4690E1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6" creationId="{4B629EA9-574A-4513-8145-E47609136E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7" creationId="{83439AA8-BA10-4020-A009-F468D58A49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8" creationId="{56551523-762B-44C2-A54F-D9A2DD55FD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19" creationId="{D4DB07A0-DA98-4594-8F8B-DDFCA601F8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0" creationId="{8EF024ED-FC2D-4600-B07A-097CEB4FD8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1" creationId="{02E4FD8D-A2B2-4473-8979-919EF2E4AB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2" creationId="{D6E870D4-38F1-4F97-925D-C8F334383C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3" creationId="{E7A9237A-D6EB-4FC5-8804-96FCABA9F5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4" creationId="{33D10B2C-E1B1-483E-AAFC-30AA562D17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5" creationId="{E9495525-2945-4819-92EE-0492306F32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6" creationId="{57014EE1-F15B-4E09-9C94-AE6C8763EF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7" creationId="{B28BE5C3-5076-4F82-B2C8-8A7D4D2B0E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8" creationId="{258AA04B-FDA0-47C7-A021-4220D98A95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29" creationId="{8193B645-38B6-4AE2-AD12-B9747158E8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0" creationId="{50E20B61-9BD3-4F2E-BF27-F4B2539C88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1" creationId="{68150458-A15A-4369-BB38-1D9D16F0E8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2" creationId="{93036A51-D01A-46CD-BF27-34C0960B88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3" creationId="{032B5CB3-C389-4F6C-8870-F01C8B017D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4" creationId="{DCCBF1C1-8237-4227-B855-3FA1C92A4F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5" creationId="{C954B257-F132-4A73-9549-D3C887AEDA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6" creationId="{ECF54617-3D7F-4C54-B5A7-B8B6860641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7" creationId="{3340D55D-4C40-4633-8926-204C63832B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8" creationId="{1D2C39EE-D048-47C7-8813-96A848F66C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39" creationId="{8F0CEB53-AD0D-491A-9DC5-620BEA61C7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0" creationId="{711088C7-C6E4-4B30-B34C-2801FE398F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1" creationId="{7038D6ED-023C-46D2-8791-0BC27C0B53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2" creationId="{DD655FC9-5408-44A8-87CF-4344A817E5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3" creationId="{8AFCFF5B-D605-45B3-82A5-087E37D77B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4" creationId="{212E34D1-251B-4495-9C1E-A0AAA7F131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5" creationId="{11EA023F-00D9-4A5A-BDC8-841CA557DC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6" creationId="{87F8D21C-ABF7-4062-8C51-C13A1EFC95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7" creationId="{4C86BD2B-CF49-4BB3-AF4C-DD8011ECAF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8" creationId="{A14B38C2-FB99-4F34-A7D2-CA439F2B02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49" creationId="{09CFB2A8-A4B8-4C61-AE35-1C21AF28CD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0" creationId="{2F0FDE26-0F2E-4240-B5AF-FE01935599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1" creationId="{9A2ECAAC-5EE2-4BFF-8BF9-ACA8AE8703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2" creationId="{86BE3646-BB36-41BD-BE63-1360C40289B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3" creationId="{4ED30CAC-B738-4F58-9645-45C95F92A1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4" creationId="{77218FD7-E298-40D4-9548-A78FAC66AF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5" creationId="{EBFF2B81-118A-4052-B877-0DBDD7C865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6" creationId="{544FCC04-B871-4564-9B87-7845B7B3EF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7" creationId="{A54D7534-93FE-49E6-8B8F-A1E42F2832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8" creationId="{4B2A7D8C-5C5E-4891-A594-E366050C76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59" creationId="{9F3830AF-24D0-4619-8605-F187387E08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0" creationId="{9CD5013E-12FF-4C18-9302-43DC5FAAB9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1" creationId="{024F52CE-D499-4D02-9C3D-F0FBD62CF4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2" creationId="{40D9E518-90A8-4300-B994-7629377E48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3" creationId="{90A1BF5C-5FDE-4510-8B8F-D3D1F6ACF9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4" creationId="{88CE3620-C839-4445-82AA-E29EB79228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5" creationId="{6E4A6F9C-A728-4B00-B165-CE4E2B5750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6" creationId="{B8481B69-D259-4736-8B96-D93715BAC9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7" creationId="{2D79E545-2471-44F4-9C52-F066A97541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8" creationId="{59A63E36-8416-4CF4-9DA7-00BC00DA68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69" creationId="{53CEEB0D-AFA6-4008-B6BA-4421D6BBF9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0" creationId="{5B3C5624-50E3-477C-B8A4-7D1232BD6A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1" creationId="{326703F1-ADB0-4EFE-B9FA-CF2D689EDC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2" creationId="{F1924065-6644-4648-9F33-DBA5D2BEAF3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3" creationId="{11107D62-C9AE-406A-83A2-05919A5AF2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4" creationId="{DC7CFDB8-DFD8-4F3F-B7B4-D82877C982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5" creationId="{80CCB98C-43C2-4AC6-A2B5-E36C926A74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6" creationId="{F6873CB7-C8E6-4D2C-A0F9-E2DEBCAFEC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7" creationId="{52397FA0-AB17-4AFF-9553-F7B94F1BDF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8" creationId="{32332944-3C5A-40B0-8937-003F7DD238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79" creationId="{8AA5F2DC-1228-472F-A88C-29678A7ED3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0" creationId="{9973E804-C99A-499A-8D9C-B76EB43A449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1" creationId="{07238026-60CC-458F-93ED-4DF1BC70F6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2" creationId="{65093EB3-6FFB-4D3B-9263-BE665706CC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3" creationId="{C93A2BC4-EE6D-4187-AA65-F16BAD5755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4" creationId="{F625D286-8A6B-401F-86E0-652450B7AB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5" creationId="{FA036B3E-38E5-40CC-990D-D144BD3E3F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6" creationId="{9F52E45A-D188-4A3F-83C9-6022D0017E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7" creationId="{AC39C370-B40E-4C81-A606-0C37A80E9B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8" creationId="{ED6E79BC-4FE3-49DC-909C-6B6311D898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89" creationId="{DD0471BD-29AD-4841-80D3-7058E3A3B1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0" creationId="{78F6DD89-6980-4AD2-B5B5-21AB3FE3A1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1" creationId="{4E91F229-5056-4359-873B-A010546052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2" creationId="{E5C828A5-62BE-479C-AFF2-D7F1691217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3" creationId="{7AAF5883-0614-4EC0-AA66-1885AD8A05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4" creationId="{64FE800A-6300-4E28-AC50-104E81E9E6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5" creationId="{12ADCFD9-7EB8-48D9-A7DC-2BA53F3749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6" creationId="{573ED420-7D0C-412D-BB75-FB616BF270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7" creationId="{6EE370B2-3856-4DE2-8308-AF46F4000B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8" creationId="{6279E79F-671E-4C2B-9018-2454DCC7F7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299" creationId="{81BF98DE-DAEE-4D69-9FA9-4483411EFE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0" creationId="{E64E26CA-4C98-498F-9542-D9BC673D2C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1" creationId="{8499F416-C568-44F3-BEDD-ADC0106823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2" creationId="{0F9B6D2F-B440-45AC-B49B-A0E37102A5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3" creationId="{40474330-3743-4D1F-A89A-95D4D62FE2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4" creationId="{724A1225-C51E-44EB-B5D4-50E4DC4B8F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5" creationId="{279B5B9E-DA2F-4EFD-BB2C-D0598114CE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6" creationId="{4F9BE4EB-AE31-4CD1-8FF5-EF122C36AF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7" creationId="{3644EE6D-052F-4629-A925-3BBEFA4B3B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8" creationId="{56F94A59-C8E5-490B-B8B7-18EE0ED939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09" creationId="{78BE622A-29F9-4036-8EEC-EAB7B840D67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0" creationId="{BEEBDA26-128B-445C-AEC8-852EA8C515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1" creationId="{48D18619-6B7B-4B16-A513-A7241D4F63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2" creationId="{0B5A0A65-C20A-40CF-8714-5AE0701766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3" creationId="{4B95F46A-DD30-4407-8A4B-502DE7B766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4" creationId="{9F6DF7A5-3B66-4F16-BD57-2899D86C6F9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5" creationId="{75CBCC3A-598E-401E-87E1-C4D7EFBB43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6" creationId="{06691AA7-E7AA-41C7-9EE9-18EEB68DE8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7" creationId="{4E36F5CB-3FBE-42C7-9035-CD97152F40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8" creationId="{CC6BDE03-2D44-47BB-9458-1DBC9FB59C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19" creationId="{F3F6DD2B-E1F2-4064-80C2-85A1B17A03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0" creationId="{A94646DC-43D4-44EC-89FA-5F5F0AAE07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1" creationId="{0F724F08-3BF5-438F-89B1-F004745CD9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2" creationId="{BE2B172E-9FB9-4E7E-86F7-030AE2B035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3" creationId="{88BD7DF6-F0B2-4853-B3A2-9741801E58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4" creationId="{4574C4D3-E662-4213-A7BE-230C07223B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5" creationId="{975F237D-CE40-437A-8E54-B3481B437C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6" creationId="{AE5CC1C1-ED6B-440F-9398-D9A3D7B222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7" creationId="{49391F4F-E853-463C-9596-45B68E9E68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8" creationId="{20887039-EEBF-4F0E-97BB-B3AC296ECE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29" creationId="{3A53B9EB-D158-417E-8182-F1DAC99674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0" creationId="{CF037496-9C52-4E74-99C3-5C781104B0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1" creationId="{BD327AED-CAAA-49E8-A6A9-62E1994A23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2" creationId="{6E4E78B8-C6EA-4709-83DD-3BD6066D5D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3" creationId="{C3B773EA-7FDA-4661-A811-AF9C32C177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4" creationId="{7B453FD7-AA5E-4D2E-A03F-8CE2EDFA8E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5" creationId="{7201B7DB-D3D0-4FFC-A7ED-6EDBF925B0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6" creationId="{208A56F4-E2AE-4A96-9DA0-4CC87CA2A3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7" creationId="{C2C2B8F0-EDDF-4532-A171-BFA62A1830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8" creationId="{99262C44-2A2B-4954-8A9A-DB0CA622ED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39" creationId="{4187E2FB-77ED-4124-B3DD-77FC145857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0" creationId="{34F89898-7A38-46D4-84FE-118CFE4B571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1" creationId="{EE8EA781-23FC-49B7-9FE5-477EA7DA01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2" creationId="{C88D26B1-0E3B-42AC-AAD9-0B96EDE44B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3" creationId="{625A6062-517F-4C63-9485-009EFE8D05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4" creationId="{7DD24121-3DC2-4191-B827-FFAEA8B7C8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5" creationId="{5857AC03-EB60-42A1-87DA-3872B7EDCA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6" creationId="{056D4EE1-2DF7-439B-A392-7920040478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7" creationId="{6E2F9B03-3BA8-498C-A4D0-24E49ACBCB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8" creationId="{FA054B16-20E7-4E87-89D2-B95BBAD6FF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49" creationId="{8AB6F1BF-DC11-4439-B5BE-5B6CF5B79F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0" creationId="{D7D98043-32FF-4486-B652-4A6141B00D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1" creationId="{597D2637-32BF-4867-AF75-792375B655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2" creationId="{923AE257-84CA-4CD2-B71C-6E8F2636AB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3" creationId="{B4B154F7-C377-49E5-A221-4BFFFED8A6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4" creationId="{C967B147-49D8-4913-BFDC-A8FA4B8858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5" creationId="{D311DDB0-C03F-4D53-9931-89497A29C7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6" creationId="{79255174-A09B-42CB-9776-B1EC6A7555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7" creationId="{64F2DF79-3AAE-430A-8F7D-C6E4EE4F9D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8" creationId="{54455CB0-7450-4EBE-B0E2-0B0E198139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59" creationId="{2D6BD992-A3C5-4D65-B08B-366D7924D7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0" creationId="{5C88E700-D872-4964-A444-4E0A6691C1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1" creationId="{E12AED70-13E3-42B6-A1CD-A12ACFA80D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2" creationId="{8369A8F7-5DB8-46D9-A30A-CA9CA056C7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3" creationId="{6411E572-0938-44EB-856F-B9F1B36E03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4" creationId="{F445BAC8-A74C-4746-A054-9F3EEB1720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5" creationId="{741734F0-5499-42C8-8887-1B0461007B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6" creationId="{21CDD121-1399-46BE-873F-6D51E990EFE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7" creationId="{5ED57133-547F-4E05-9CE9-1AB9C7A220E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8" creationId="{B7EC26FA-0B0D-4171-98D6-CF457BA757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69" creationId="{EEFAC830-02B5-446D-9710-495B137EAD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0" creationId="{1EA55E48-1B37-42F5-BB04-15624310876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1" creationId="{E63305EE-E344-42D8-BF1E-257732A473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2" creationId="{A43DEBC9-E394-47F0-A9DE-F7F84E2004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3" creationId="{33901203-0EDD-4010-9E33-1599D56653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4" creationId="{39AFFCD0-07B4-405F-91CB-353F8DB39C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5" creationId="{3C08CE39-F5AF-415A-A8D8-CE9A0FA2B4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6" creationId="{DD3EB39E-F1D3-43B0-801B-C10F702091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7" creationId="{B86BC503-69A2-4979-8D7A-9192218296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8" creationId="{3BF24970-8DA2-4B51-BD20-E1F9D4AF6F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79" creationId="{1FFA39B2-7847-4EAE-BC49-BE8E3BF059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0" creationId="{1B062E25-9A82-496C-8F19-DB78217D9F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1" creationId="{61DAA915-F894-427D-A89E-F918059AB5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2" creationId="{0DE4BDF6-E98B-40C2-BD1F-3B2C3E3569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3" creationId="{0A1084D5-4032-4439-B20B-CD7A2D7AC0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4" creationId="{4D50ADF8-F085-4A45-9E84-64DF5EE0D0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5" creationId="{DC59D262-E21D-4679-840A-64D6ED94E1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6" creationId="{9FF67EEE-EBD2-4BBE-8C70-9ED5BDA262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7" creationId="{3EC691A8-91F1-4BDD-957D-2D2934C623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8" creationId="{333AF975-5EEC-45DF-A9A3-A60B3397FC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89" creationId="{D6326684-F09A-401D-8B15-CDC4152D56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0" creationId="{040E8A9B-B6CF-4295-910F-FAF1F4F19C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1" creationId="{9BF62307-2976-45A6-BB0A-CA6408A277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2" creationId="{2B25A7E1-65F3-45F1-97BE-E9CF4205D9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3" creationId="{C378F8CF-EA04-4895-A644-042435B810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4" creationId="{D901B265-9B38-4924-AEAA-141FB9BAB4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5" creationId="{3D1BAB7F-5423-4E17-BC06-261285F452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6" creationId="{AA40FBEB-39F8-4D92-8A1A-1AF020DB1D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7" creationId="{F048375A-8CA2-4073-B6B1-195E1CE051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8" creationId="{56C5F576-F282-494F-BF51-CDDAE7D7CD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399" creationId="{FD4A08A4-D0EA-444B-9E0F-7865BAF63A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0" creationId="{0EBFD879-BBCB-40DD-BAB1-78C16BE73A3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1" creationId="{0DF16115-350F-47DD-B85D-D1B2FD6791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2" creationId="{C0F5FD48-151A-46E2-AF94-6CB0AD95AF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3" creationId="{BCBD47E2-E8C2-4290-8A68-375145F46E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4" creationId="{7FE79366-5135-4032-A624-F8598CFC67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5" creationId="{07C803C8-B557-47BC-82A4-B3F83B5D63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6" creationId="{019ED434-1659-4A19-A931-D375825BBB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7" creationId="{A8E52F11-4098-45C3-AF87-09AAA246BF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8" creationId="{C34578EB-D49E-4E7D-A097-805EF74178B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09" creationId="{F12097A7-354B-446E-845D-10AEDABDC8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0" creationId="{D2205CC3-0EF4-4DAA-A3B9-B92F590A23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1" creationId="{799295B9-F725-48BA-8B6E-9E19B3D940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2" creationId="{1910CC8F-3FCC-4E0D-AB2E-D75D1FAA45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3" creationId="{61172039-0C5A-43C5-83BA-0FFD7C9585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4" creationId="{A2C8B06D-1530-4A7E-8DF8-9B012014E9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5" creationId="{3C6724EB-AB6F-4127-970A-31D856F322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6" creationId="{6636422E-B375-45AD-8678-7A55D9381F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7" creationId="{6A8C01E0-258E-48F4-A38D-5DB3894FE6E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8" creationId="{EB22F993-6462-4935-9DA8-13A78912F0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19" creationId="{E605CFD0-5009-4506-B9CC-921E4266D6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0" creationId="{96D8E9CF-B45A-4A6F-8C50-EB6EE64F26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1" creationId="{701BA36E-EA70-4B36-95B6-A7EA5D9A5E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2" creationId="{2DCF5D18-578E-4020-B756-1256FB91D5B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3" creationId="{95E37E44-977C-4FE1-9A60-0C3532E1E4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4" creationId="{DC30171F-ECD1-41C4-B8AF-DCE8442049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5" creationId="{AE07DBA1-40DB-4855-A7E4-AC9F24004B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6" creationId="{9445CD62-33F4-4CA1-AFA2-8263CEC8E2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7" creationId="{E09100C1-9204-4905-B07A-8A3C5842D0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8" creationId="{FE1044E6-E78A-4D4A-A8FF-C7EC6B56C5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29" creationId="{11A73A65-B264-4C8D-81FD-4BE483ED76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0" creationId="{7A226E46-9229-4C7E-936D-71F788ACE8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1" creationId="{C0862A9B-7F59-47B7-8B59-C570DED5EF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2" creationId="{A3F081E0-83EE-4B2D-A537-3CD7818FFF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3" creationId="{7D6F0492-108D-441E-AF8A-F04AE2548D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4" creationId="{C44DA5E9-7CAF-4FD8-9195-CC41248C18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5" creationId="{A7ABD3DE-4461-4C24-85FC-F94DBD91C3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6" creationId="{3C720F71-88B9-47C7-A64D-602C46B4FD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8" creationId="{402BF69E-FFB7-4095-9EB9-E17FF4ED34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39" creationId="{3C091463-9925-4CCB-9E6D-70BAF60803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1" creationId="{CFC87E7A-B8FD-45D1-9AD8-D3BDA38495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2" creationId="{F229DA38-B129-49ED-857E-FA8404939E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3" creationId="{27E89AE2-7FCB-436A-9CE8-B14DE9B389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4" creationId="{92EF8871-5E0C-4677-9E51-F2EC4302E9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5" creationId="{FB6E853C-7938-4B77-B2D1-4023AA269A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6" creationId="{31FBDBD0-18DB-4747-BD12-E4577620CF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7" creationId="{247F4345-C091-4EA3-81EB-1D164B5F92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8" creationId="{C26C898C-3CB7-4E66-8266-BE66013D19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49" creationId="{5DB2E576-5788-494E-9AB5-8916CBBDDB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0" creationId="{BD1CF03E-C832-453C-B115-F0E9F68475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2" creationId="{1EAADB5A-A3C1-46B4-8F7A-90B45EA487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3" creationId="{1D0B7D92-9872-4A8D-9120-BB6A99FE66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4" creationId="{8372161A-EBA4-4329-9024-ADFE9EEE07D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5" creationId="{D56DA7B2-AF41-4BAB-88B1-0000FCADD5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6" creationId="{7E6CBA23-67BE-4151-9DCC-B005B2A214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7" creationId="{9C3D7653-09B1-462F-8907-E473A32FA3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8" creationId="{01D40832-9384-4D9E-82DB-FBC15598CD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59" creationId="{6F5D0C84-F7EA-41F3-BC4C-501BB05E6A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0" creationId="{3DC1F49B-D69A-4BA1-86D9-38CB4E0480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1" creationId="{D86ACBDD-64DA-4198-8C11-1826A9D162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2" creationId="{E62697A1-9D32-44AE-BBAA-3BC783ECC3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3" creationId="{2CB1A002-B92E-4A49-9E0F-7252B8DB5B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4" creationId="{6F1E5808-0D0D-485F-919F-CED0A48244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5" creationId="{1D8059D0-43C1-405A-A2AB-30C1954F6E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6" creationId="{DE8E69BE-D920-4569-AA6A-90D832C010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7" creationId="{B66B6C0E-4354-4EAB-B461-7E77374020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8" creationId="{93581986-822E-4183-A8AC-0B8D2B1A93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69" creationId="{D43C44A0-C532-46F3-8AF4-063DF1E948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0" creationId="{9FF7DD02-90CB-4193-9A76-15F141C95D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1" creationId="{88AAF99B-2CF5-46D6-9385-78C165B563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2" creationId="{B30931A9-F4D2-4514-8E2A-BB25BE85A7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3" creationId="{51D3C3D1-4F33-4F46-9882-E4464A1361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4" creationId="{E40374E9-84EA-4892-BB28-9E40ACE9F5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5" creationId="{AB96C568-D6D0-4185-8C09-B34E803032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6" creationId="{6A374E37-6A02-49B7-9029-2C9B0D967C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7" creationId="{72F33CDA-D073-4A7F-B9A0-00F85FA8CC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8" creationId="{20AF0C29-C698-4053-818A-F476ED9EFE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79" creationId="{79AF6348-62E2-4CC1-A050-8552CEFB87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0" creationId="{90CFBA23-E906-4A96-8B70-23963509D0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1" creationId="{E861CFB1-ADEE-4C32-A34F-A77EFDF50A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2" creationId="{4DEE6498-2F20-4339-9DFD-B56E101078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3" creationId="{2AC349C5-8833-46CE-958E-D9D61A40DD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4" creationId="{422A3A4A-7111-46CF-8BFD-BDEFA92C6D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5" creationId="{8E5825D2-C66C-49AE-966E-B6821C798F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6" creationId="{39982508-B061-4A5F-9945-9E27C58DC23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7" creationId="{7938D1C7-9261-48E0-8D5C-C2CA592DAFE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8" creationId="{933A3D91-5E00-49A1-9FA7-ADFAC05391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89" creationId="{50DED37B-E478-4CE6-B1B2-74AC060C93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0" creationId="{4800BFBF-528B-41B2-B514-ED771DD8A6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1" creationId="{D0578236-E340-4BDF-BAF1-E9AB0FE27A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2" creationId="{4E1282AC-6CE8-427F-A845-E08A303549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3" creationId="{B5073BE9-2AC8-4347-AC51-C92721A609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4" creationId="{D6D1B3D5-FA51-449B-AF98-FB6B433A6CE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5" creationId="{A00A2DE3-A182-4589-9433-7D2FB16927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6" creationId="{CBDCE1A7-0C84-4B1E-86A2-D707F43970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7" creationId="{BAF370E2-A8D0-42AF-8A38-035FDC458C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8" creationId="{E84B3379-BFD9-414B-A55F-E0A0B5F59E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499" creationId="{AFFDB79C-9318-4866-B880-6E5F4EC55B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0" creationId="{733B6022-18E0-4E33-ABA2-22784533FC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1" creationId="{CB333F65-A34F-479C-8232-1F222F356E2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2" creationId="{98A8224D-D9D4-435F-8C44-98CF959ADE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3" creationId="{1797347F-CA14-4DDF-B203-09469F7A61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4" creationId="{531C7D31-14AC-41ED-AC16-F6C6626FD2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5" creationId="{74DF3478-C0BF-45A0-BC0D-5F65D5CC94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6" creationId="{3AD04EBD-AA58-4451-A0E8-F9EC717140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7" creationId="{A1FF7219-68A1-4CEF-8DA2-CE47415A85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8" creationId="{4D3076D2-5309-4129-82A2-B675B1A8FF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09" creationId="{FFB62466-A863-4952-890A-E0D1AD773E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0" creationId="{8CD0E414-D987-4A53-929A-9C6E0C307C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1" creationId="{8D0CF1C3-241B-4EFB-9442-97CE27869E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2" creationId="{0A12371B-5D2B-4C34-9F91-C64BCAF3CF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3" creationId="{A792D397-A07F-4629-AA9F-ED598C8905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4" creationId="{7E3D03B1-CC63-4B88-805B-4CF116E407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5" creationId="{DF391ED0-19F9-455C-B642-1A7FE9278A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6" creationId="{EF393EF7-0A5B-4E6B-9428-FE84F9C155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7" creationId="{D8368C47-610A-426E-9993-D312F34C97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8" creationId="{B851A489-E5AA-4287-B2BC-E31CEBAFE6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19" creationId="{CD589467-DF3D-427B-A962-F758C3F2E0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0" creationId="{1FB8AE36-639E-4282-86E7-22C8F7C982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1" creationId="{9F1D9F7A-3714-4D27-A6E2-D758268827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2" creationId="{42131EF6-55E4-4455-AACC-35DE2DF946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3" creationId="{B5AC1EA8-D084-44DD-96FA-A7E74A444A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4" creationId="{1B528B64-587F-4057-9C3F-D72C47AE31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5" creationId="{CFCC68F0-CDCD-4BFE-B59D-8A492652AC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6" creationId="{8ED7528E-0B2C-414A-A4B2-F05672045D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7" creationId="{4DAFFE69-51B8-4BD0-A1F1-65BBD950BB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8" creationId="{86C1578E-4CF6-42EC-BA41-867D038C37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29" creationId="{1D38BD8C-CAA1-4C50-B71E-C957D3626F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0" creationId="{674A541A-9B35-4604-90E2-E500E39F5FE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1" creationId="{CF3E7A29-E55E-4293-8993-862E852EAF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2" creationId="{4351749D-F48F-4C98-B2B8-6D2B032B2F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3" creationId="{D408DB4B-1E6E-4A6B-8818-9B3764FFDD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4" creationId="{F308C1AE-3DDD-4A00-AC8C-36F6FEA0C1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5" creationId="{8D39A5FD-65C7-4634-B346-C2479EF81F2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6" creationId="{5CBCB3C5-1BF9-4EDB-8A0F-97435E3250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7" creationId="{751CB92D-64FF-447A-B256-D2DDCBCAC4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8" creationId="{053772A6-032A-4152-BE67-8B3D9C715F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39" creationId="{C95CF414-6470-499B-BDCD-8B777725B0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0" creationId="{E9AAB788-B2DF-44E2-A905-E8F559C7FB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1" creationId="{08427141-FFFE-4B1A-88F2-8C0C7C6552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2" creationId="{4AEADC2A-0675-4DA7-A76F-FCE765720F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3" creationId="{FA024DA6-43F6-40D9-A1D8-D810A75CE1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4" creationId="{702EB358-B9DE-4CDE-A8D1-1B5A547453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5" creationId="{248D0921-3D1B-4453-80B2-796467E3E2E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6" creationId="{E39269B6-DADE-4B40-9095-87A29808A5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7" creationId="{46A832A5-83ED-49F3-9B52-79A5A30123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8" creationId="{305DE79B-4813-4749-9C5A-646E7850F8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49" creationId="{35D18F3C-A023-4B63-99EF-3E74283E64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0" creationId="{34D2F673-C403-4E9A-AB1F-E7E786DEE6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1" creationId="{CD70DE09-96E6-445E-9CB1-64B0AE4095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2" creationId="{6246B45F-6478-4078-A4C5-ADC730A468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3" creationId="{E1D709E6-B926-4FBF-A242-51C9F13C75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4" creationId="{DA061E5F-61FE-49C2-B3F8-DB4EFE2BFA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5" creationId="{338378FF-BB65-4C52-B174-5B55DB975F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6" creationId="{85A0B0FA-ED1A-4381-9375-ED76453EB4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7" creationId="{7C000B65-9A08-4751-A4E3-E65C7608F8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8" creationId="{49CF6978-BD22-4A4F-9AB7-0923002293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59" creationId="{8C59F879-9411-47E0-A4D9-311F4DF716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0" creationId="{0BB40E06-1759-4B2E-A369-ED83E3D609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1" creationId="{5F103003-294E-4841-8C39-BA631922A0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2" creationId="{F932B115-E501-4F27-95CF-3F0AB84FD8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3" creationId="{135600EA-2D3D-49E4-BD91-6DDA477B71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4" creationId="{BA0477AB-AA5F-4908-AB64-158FDA95DD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5" creationId="{6E54EB62-0FB3-48D6-AF90-1C514CD95F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6" creationId="{2A200214-66D0-469A-B8F0-68617BF71F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7" creationId="{FFEDD81F-3CC6-411C-93D5-E01559BF00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8" creationId="{0DA860DA-8FAD-4933-A683-87AF4D442F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69" creationId="{607B33B5-3BB1-4765-AD0A-0E4C701A26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0" creationId="{6A999916-AA98-4A3B-B98A-2FABD166B2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1" creationId="{20F74B5A-05E0-4039-9BEE-FE544663A6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2" creationId="{1D1AB4FF-E413-4FC0-8F90-2B6797BE3A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3" creationId="{EC7945B5-882F-45B6-B5F1-8BC3458A5A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4" creationId="{6485EC0E-5D4E-4235-9A71-6B0ACCA546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5" creationId="{337B35D6-4BC7-4BA0-ACA8-053A45E4421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6" creationId="{9C42D771-DABD-4318-8FC8-334D884B49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7" creationId="{FC20D18B-67CC-4C30-9935-C21BBB9FF4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8" creationId="{7B201BA1-ED20-4F88-9CEE-82687F22FF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79" creationId="{E702499A-41AA-47C0-9113-4A5BB42B79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0" creationId="{AA100282-B119-4295-ACF8-8D409899B9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1" creationId="{CE0AC0FC-1E6A-4CE7-A49E-95654D92B1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2" creationId="{07706D03-72B6-4E8E-9CD7-A93EA7C591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3" creationId="{E4B29641-F0CD-4C1E-89F9-98FC7BBBED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4" creationId="{1A018087-81FF-4A19-89CB-3BA20560EC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5" creationId="{EC1C742E-B53B-4F08-B28F-AFEAE8863E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6" creationId="{FA28DFC5-A46B-4C04-A4BA-F11988D7FE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7" creationId="{B419C6C5-26D3-438B-AD7C-2A74622612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8" creationId="{AB10A8E8-73D7-4C99-AE4D-A834D8B3BB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89" creationId="{AD9B908B-617B-4FAE-AE12-93CEF58CDB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0" creationId="{DA123B2E-912C-4C40-AD2A-CCAEDF79B9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1" creationId="{F7E5415D-6057-48DD-A7EC-104A58DEDD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2" creationId="{BA2E1A57-484D-4221-A66C-A28C2F7597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3" creationId="{37AC14CC-B1A1-47AE-A916-71ACFACFEE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4" creationId="{C6713C9E-7091-4987-BE5D-2FCB6AD954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5" creationId="{A5DE8B60-95C7-4210-ABE5-096476CAAC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6" creationId="{A679796D-D9FA-4735-8376-5645255B0C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7" creationId="{45FF4220-0D39-4F8E-810F-5507D5014F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8" creationId="{D74FDD35-FD6D-4EB5-A531-CA0A143174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599" creationId="{5370EA37-6CF5-4B25-A985-E2D7297595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0" creationId="{D5E86DA7-487E-4DBA-8148-61E4B32D5B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1" creationId="{66F728A0-EB8B-45FC-981B-657AA79258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2" creationId="{2CD506AA-73AE-44F2-801B-A851AF2B1D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3" creationId="{B55234CE-76B2-4104-8C2F-56904D65C9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4" creationId="{7F524770-BBCE-440E-B04A-03148ABE42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5" creationId="{2E94DB53-BF64-4B31-8004-D1E8B46409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6" creationId="{E53A7D92-A65A-4039-BBF8-168688407A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7" creationId="{B068AD78-3454-466F-901F-191FE7A1294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8" creationId="{433D37A0-6021-4D54-AE09-826D5C5531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09" creationId="{3A6FC188-AEF0-4090-AEE9-F6836477FB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0" creationId="{32976A21-5342-44CD-B472-466E166D53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1" creationId="{A1585E32-3E16-46EE-A9C8-5081CFFDE1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2" creationId="{0D5FD80A-9993-4170-8561-1C53922096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3" creationId="{75A4A3C2-6DD6-4152-B0B9-8038644339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4" creationId="{D083291B-906B-4530-AEA6-8837E91254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5" creationId="{20E6E976-E9F8-4F75-88ED-5CA2716C28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6" creationId="{3D59A844-9B5C-43B5-ABF1-92F9D5257C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7" creationId="{D48AF4ED-1D34-41DC-82E5-B49D4411CA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8" creationId="{57775568-AD90-4AB2-AEDD-D9857556851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19" creationId="{D4DE08C7-6349-43FB-A063-2F11491071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0" creationId="{E0E3817A-7143-4A61-A9D0-0F39FD1FC2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1" creationId="{4DA63641-1A71-4FC4-81DA-C756816E1B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2" creationId="{E003405E-23FE-47CF-9B3E-1DF295133A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3" creationId="{597F232E-648C-41AC-88E3-243A768AC1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4" creationId="{B3E935CA-C6E7-4AAA-B350-31F32C6CD7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5" creationId="{04B09B65-A0A4-4C3B-9739-5E4C4FD1D0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6" creationId="{30E1D824-B5BF-4B06-83CC-B12676A37F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7" creationId="{9E507758-97E8-4387-910B-470458B855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8" creationId="{2F0B6445-EC3E-4801-99E8-C0C13FABDD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29" creationId="{C62D664F-F755-49D8-AE34-32F36AC1BCC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0" creationId="{8F81F028-CD00-488E-9E13-048764C6A7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1" creationId="{EF93C680-168D-4F35-AB82-4FC97B845E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2" creationId="{D4E5E9BA-25DE-46DF-B20F-450CBC1986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3" creationId="{322945BF-8EA1-4D27-B039-ABCA43F8EE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4" creationId="{0D2B8B18-1FD8-4C1B-B1A3-1A61179A88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5" creationId="{71B1069C-1FA7-44C0-A9AB-88FD7B9A21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6" creationId="{3C2FFFDC-3C2F-4FCC-B991-64615FC90A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7" creationId="{FF6533C2-862A-4B63-A34D-7AD44F52E9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8" creationId="{CA2423C8-104B-456A-924D-B4CA47887E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39" creationId="{995ABADA-7E9E-4C2D-AA07-664C6024931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0" creationId="{921816BE-B364-4621-82E3-D8EF0CE454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1" creationId="{3B4D1402-F9E3-4D90-80A2-1E78B27145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2" creationId="{E29F66D0-F5C0-4845-9562-65FBD491BD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3" creationId="{97201785-8962-4942-B470-DE5E238332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4" creationId="{811AC604-DE7C-44D1-B93E-2E9B187130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5" creationId="{5E41B940-6E9D-4725-AC08-A14A293F91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6" creationId="{AFD7FCDB-7495-4FF6-86B6-5E30A86990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7" creationId="{592992E6-CF89-4237-938A-FB64252F661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8" creationId="{C4D4CAA6-3F9F-48DD-91D3-DE5988BE31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49" creationId="{C98A2262-B5EB-4695-894F-705CFADAB3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0" creationId="{19941D6F-CE93-43C9-A158-B09650D18A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1" creationId="{9B1C1931-D4F9-4C47-8058-19448013F4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2" creationId="{495C89FA-5B53-48AA-BB28-33DA986E7E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3" creationId="{4B7A53F3-3EC2-4A0A-9266-20F9523CFA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4" creationId="{9EB5F1C7-DCC1-4DAD-81CF-153E711526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5" creationId="{FEC6F511-6B2E-4C71-AABB-98EFD190CB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6" creationId="{5C89E100-6D5C-46E9-9044-CDC9E10FDB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7" creationId="{4392DFAC-0C1D-4C62-BBC6-AAFEF5ECAE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8" creationId="{C253477D-B82E-4D29-BF31-912BB7CAE1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59" creationId="{6FA7AA17-08F3-4EC3-B60D-6DE3D19F61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0" creationId="{6DC29509-7271-49B6-8208-A38A522D80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1" creationId="{C54E727E-DC9C-456E-8B71-E3BE5F14E8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2" creationId="{0FE2190A-06B2-48D5-953C-E76072A40C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3" creationId="{CF01DBB1-E86C-4C9E-99C7-B912DB246E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4" creationId="{06164906-B34C-4DFC-8620-832F8A409A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5" creationId="{2FCF3B9B-010D-49CC-A6CA-DC9B58293F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6" creationId="{D3B044F1-8E36-4C5D-9367-E96E226A9C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7" creationId="{14588033-F5A5-47BB-B7DC-7912191A27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8" creationId="{EF5EEAF6-6408-48F5-B800-EF926B7A34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69" creationId="{DB87401E-7C14-4217-9ED2-91F1E6B8CC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0" creationId="{D0B1FE53-954A-426A-BA57-3E0B3FCB30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1" creationId="{2509B184-DE5B-4C95-B396-E8550E712A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2" creationId="{E900CBBA-4F22-47DF-89B7-5F53A56913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3" creationId="{395EF4E5-07DA-40D8-A460-D2AAAEE261D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4" creationId="{BFB280F8-CECB-462C-9A73-36CBA2263B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5" creationId="{579131EA-E461-407D-A9DD-5CEB401559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6" creationId="{D5882766-6A72-4FF0-8D68-BE0B65931C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7" creationId="{C6909C8E-2DA7-4D14-8FCE-648ADD65D8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8" creationId="{78C3AF8E-26AD-43F4-BA59-95A8DB62E5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79" creationId="{3670779A-C917-4B9A-B215-8F05902E09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0" creationId="{3B5D3C83-00E9-4C07-9FE1-84F326CE4F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1" creationId="{EC057E91-52F0-4819-8A6F-68C2C6D709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2" creationId="{F70543E6-4786-4273-ADB6-F8BE1DEAA0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3" creationId="{F028A409-EDC0-4DF1-852A-FBF1BBE3FAE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4" creationId="{014B16C9-7F17-4931-88CC-CB96BE499F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5" creationId="{6F6F102C-3136-4DA3-9E3B-70CB4144F3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6" creationId="{E3C2CD34-58EF-43C4-8336-A3F9BAD9CC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7" creationId="{C31400B7-7523-4120-BB24-4AAF3368DE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8" creationId="{7F1FA53F-3BF2-47FE-8431-6DC6B35353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89" creationId="{F58A1648-62DA-412A-B10A-665B2C3611E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0" creationId="{7F4D1FF8-7DE9-4B93-B87B-ADF8E5B596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1" creationId="{2BE6A0DD-DFA3-4E81-96BD-9BF787A75F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2" creationId="{5BDEB855-55A4-4B62-8203-059B87C53D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3" creationId="{207E9CFD-CF03-461C-936E-96C9DE54DE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4" creationId="{AB5A6274-5525-4CFD-B0E1-34911B4CC2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5" creationId="{4A02AF3C-E06A-46C2-B4E6-8C856C4390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6" creationId="{7BEB6876-65B8-40AF-8296-731C8D4DF9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7" creationId="{5701AF35-4255-4A8E-B426-CE4944B834A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8" creationId="{AEFD5390-701C-42AD-907C-201121156D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699" creationId="{9651ED07-35CB-49DC-89C5-F4E3D375FE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0" creationId="{4DFFDEDA-E07C-47B0-BA4C-1CB0635FB3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1" creationId="{B7D9D874-5561-4D67-B7CA-9110F1F589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2" creationId="{3173B48B-F8F8-4B05-B9D1-B69B0FA8B4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3" creationId="{E6FE9AFB-D3B8-4B55-9BE4-FA78C3F8BB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4" creationId="{DAC846B0-7A00-4113-9860-3DCE68107C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5" creationId="{9B8ED147-D82D-496F-9D11-5F1B71C3D8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6" creationId="{DCBDC970-A0DA-426A-A0F2-3103DA9856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7" creationId="{E90DBE2C-E371-4369-BE84-C61A9F4FFE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8" creationId="{A6F46A18-4773-4441-9445-41096F9BA7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09" creationId="{3E28B7BC-C55A-46CC-A937-DBD282948D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0" creationId="{3ECD0D78-3B33-4D5E-8292-D9918DE890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1" creationId="{BA22C123-04BD-40FF-AF5A-B72674EA6A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2" creationId="{5DE3B54E-37ED-4F4A-A964-BBD5A8FD53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3" creationId="{99201353-665A-474F-85D9-8415369C652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4" creationId="{BF351A2F-D6FC-4A2B-9035-3812ABC8E9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5" creationId="{BE523C00-D589-4BE7-9C44-8DA04D50DF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6" creationId="{7223235F-0886-4F7C-8E85-2D76CAA504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7" creationId="{70F1B74F-1E57-457D-A870-3BB3D23747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8" creationId="{163F95BD-760D-4A37-A86A-7849C1683B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19" creationId="{616C7B5A-408D-4D32-91E2-71A699530E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0" creationId="{3A764259-26B4-4899-9BD8-BF6B09063A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1" creationId="{150BDB33-4AAD-4966-93ED-0D4D4013DD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2" creationId="{39026B83-CD8E-4599-A84D-5BDFC1C0F1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3" creationId="{603A4228-6120-4E81-A304-B9D2DB6E16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4" creationId="{35BB2196-5438-45B0-8F03-829F03DF99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5" creationId="{274BF867-6C0C-4335-9F41-266EFFC99C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6" creationId="{B7CA5063-F753-4141-8B3C-101295258D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7" creationId="{CFE57A28-9DAC-4BE0-A9BD-7FB3A0D258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8" creationId="{F54C54D9-190A-42D0-96BC-574E15827F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29" creationId="{0C29E3EA-61A4-44FB-9899-07A684434D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0" creationId="{B7C0F2BC-73AE-48B2-9172-DEDED2830F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1" creationId="{9A5A8E73-10F5-4F15-8AF6-4A91EAB8C7C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2" creationId="{EEC0766B-6ED1-4A8F-9FF7-FC4AC319D6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3" creationId="{BEF13A7C-C72F-495D-8647-CB74F8D638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4" creationId="{052E4C2F-B5B9-4DF3-A3E8-A4281F609D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5" creationId="{31B38036-AD42-4F7F-9C2E-870F65F418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6" creationId="{ED8FD06B-A184-4CEC-9AF6-34A8993FAD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7" creationId="{A591882D-25FC-4765-A566-8C9AF935F3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8" creationId="{993D6144-9E3B-4376-80B3-AF57172B3B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39" creationId="{ECD79516-CA46-4883-AE6C-28A6CB6F5B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0" creationId="{D99D68B6-E0C3-47D4-9463-9D006C07F1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2" creationId="{7C8E4A5C-AEEF-490F-864A-36DB739E98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3" creationId="{D622765D-4033-485E-8791-BF4584B0C4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5" creationId="{C62EC0F4-BF73-4C12-972B-F0E3D24AD3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6" creationId="{B3DFD0EE-49CF-461C-8611-6A36AC0E29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7" creationId="{FBFD440D-8393-4B5E-8897-DDB1690545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8" creationId="{14B1BE0E-6F83-45C2-AA96-7664292175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49" creationId="{A5F4D27E-B604-4D57-977B-7561F0EB71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0" creationId="{9F80AD85-4800-48E2-AD07-E860B72271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1" creationId="{728B403E-DC5A-4F5B-9334-35F941B9F7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2" creationId="{7F35E586-D792-4F0F-BB8A-AEBCA7B092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3" creationId="{E0973FE5-33B2-4EB5-8DCC-CE154DEE9B8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4" creationId="{58B892AE-5736-48ED-9EF1-B3C8087C0B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6" creationId="{68DFCEF6-202E-4EB7-A8BE-5700326489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7" creationId="{1E235550-913E-422C-AC49-A82105F4CB7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8" creationId="{B6B80E1A-2E06-4D27-AC90-5112DE688B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59" creationId="{AE6238A9-58C4-4036-A817-0765A7B2E9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0" creationId="{8FC474FA-724D-4C2F-B895-E64DB181F2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1" creationId="{2D4DA38B-B702-4AE3-A88B-749C4CE20F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2" creationId="{69498AE2-769C-4077-9A96-D5416C3228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3" creationId="{5C75AA2E-3475-4E2E-84BA-05B813E610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4" creationId="{9ED36C6A-1B5D-4F9F-90FB-28E6178DED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5" creationId="{ED35ECE7-95B6-4731-B507-62AEBC18BB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6" creationId="{6391FDA0-67F9-48FC-B998-D0FAC63B08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7" creationId="{955FADC4-FAE9-4157-AF37-8A4DEBE1F1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8" creationId="{76280751-B801-4552-B886-061CEC4D04E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69" creationId="{42A8C3C5-1DC1-46E7-99EC-BB06BBEEB1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0" creationId="{56043593-6A55-4C52-B2BF-930AA02AA6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1" creationId="{DBB66FB2-6C6C-4578-B5A4-48D94BE87D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2" creationId="{E8E64830-2643-4163-904C-57C383D165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3" creationId="{A47D64B4-E410-41F8-9724-74CF5B23669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4" creationId="{F8C58B06-B9D8-4684-A703-D4A53DA386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5" creationId="{09A1EFB8-C4F7-4AEF-B8EC-39CC86ED032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6" creationId="{947F337B-024F-4D33-A167-DBF5636F14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7" creationId="{87BC878B-215F-41A2-BFF2-B81D3DA94B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8" creationId="{02B29D57-1219-4B84-9E21-C84B8417D3B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79" creationId="{A085B056-FB05-4370-A0B1-4FA9E108DB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0" creationId="{AF79089B-26F9-4F45-9081-267EB8941F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1" creationId="{BB60166F-37F6-4C97-88DD-0D5EB6415A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2" creationId="{61DA27C8-518D-48E0-B588-0F23A10421B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3" creationId="{8C661909-F97F-4665-88E3-BD41873052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4" creationId="{14D2A511-5047-4CE5-9AB3-CE171CB869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5" creationId="{8519CFF8-489C-40AF-83DB-A1983F8337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6" creationId="{360D720B-22F0-4CAD-AF45-578C3FAF39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7" creationId="{7BD233AB-C8D9-4B45-8405-935AAB9907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8" creationId="{DD111B99-1531-4E39-9B54-415EF89F93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89" creationId="{14739D46-20FB-43FA-A8B6-D66A814645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0" creationId="{12A9FDCD-E8B3-486B-96C5-09E3A6C479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1" creationId="{0D9A6714-DC00-4C0F-B313-E858D0AE40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2" creationId="{1D0B0076-BC68-45C3-AA7C-1A2C589F24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3" creationId="{029518B5-04B6-4D24-8F91-6DF1075BCB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4" creationId="{228E9386-151A-4D3B-B4CE-3FB1AC8280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5" creationId="{2A8EA6AA-9AE3-4B15-BEAF-DF2814E07B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6" creationId="{C3B2AE52-ECCA-4A04-8943-72D8DEBEC4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7" creationId="{BC0E123A-B3A7-45AC-AFDB-219C688746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8" creationId="{0DAFA720-C8AE-4028-A837-6B09316E24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799" creationId="{B67A4836-1A3B-469E-A041-BE2530EE73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0" creationId="{7F3DB638-9772-42F6-BC91-1AF0085590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1" creationId="{4E2C60B0-DC93-462D-AB1F-1D2157CF78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2" creationId="{0C5499DE-3221-41C0-B361-E206B6BD90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3" creationId="{2ED9F580-2EC4-4869-BB6B-B51BB8023F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4" creationId="{BF3745D7-A17C-4B75-9AF4-569F286562A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5" creationId="{FDE5680B-5D9A-4127-9837-5917558BA26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6" creationId="{A6206A5B-0E54-45D1-A95B-63BD2AEF07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7" creationId="{E2A3E068-2BAE-457C-BA56-86665E7113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8" creationId="{7DC3F0FB-989C-4FEE-BF10-FA2811E981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09" creationId="{64EEB7EE-5B45-4CD1-874F-7ED2EFD098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0" creationId="{CED96EF1-63A9-4872-A085-DF4F888A47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1" creationId="{BD0D9B98-07A9-410C-A540-D820446A1C6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2" creationId="{18009D93-296D-4B5B-8F20-B37320F46A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3" creationId="{D43EA912-A10B-4DE2-A8BC-7FCD229C5B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4" creationId="{D8FAA4A3-3AC9-4BEA-BD73-2421E72B20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5" creationId="{473A11E7-ABB3-43AE-99D0-C398D366B73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6" creationId="{8AD4DF6D-1A53-4B72-A625-5C719DFCBA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7" creationId="{43DC164F-48AC-4CA7-B7BC-42A05A2A1B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8" creationId="{D4658C68-4F4C-4029-AFEC-0D841FF91B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19" creationId="{BEB0055B-5019-4406-A5CF-395A41A922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0" creationId="{12182E05-5148-4CFC-A2F4-51C5B6198A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1" creationId="{481981D7-0A2E-4AC7-A473-2B9F627FF2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2" creationId="{4054BBD4-CD98-4D62-BD68-3B8D5B258E7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3" creationId="{EC16B9FA-6675-4E20-A743-AD2F1E3FF91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4" creationId="{6699CD51-B41B-437B-857E-AC34C7FE801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5" creationId="{C12EE9D1-3B68-497D-AF3E-8A5134761F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6" creationId="{A826637F-3923-4DD3-93B3-C1BB0E2D71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7" creationId="{1FE2F38B-F0D1-4455-BA45-16798AA392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8" creationId="{64286831-D33B-4CD6-B04A-F2B4CD5A0E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29" creationId="{43BD7E77-417F-4557-A28D-E8344C55F0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0" creationId="{F840D50B-23E1-4A75-B8F9-6BFB5409EC1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1" creationId="{DF46A3DC-F6FF-4341-AA36-65AB3C80E5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2" creationId="{F382B858-9930-48C8-BD12-0C24DF2B1A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3" creationId="{489A537D-2189-4A95-9406-49CABD3CAF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4" creationId="{F5C66C02-1D0C-4E89-A525-44D7A8BF5B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5" creationId="{00EF2659-EF14-42F6-B7A2-EC04CE6EAB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6" creationId="{36AB78DA-E735-46E7-955F-890521AA65C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7" creationId="{7D410B35-4018-4765-A433-9BD5A7676A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8" creationId="{33A2AFF1-8A52-4689-92DE-2A883780EC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39" creationId="{4036A68A-D7CA-447A-95D9-33BFD87895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0" creationId="{EAD21984-47A1-42A2-8034-A44706816C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1" creationId="{6B161ADC-B639-43ED-B4E6-2982F74F351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2" creationId="{E6076D15-CFED-4A04-AC74-EB2A9F0926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3" creationId="{37E2B56D-BA17-4C52-ACC7-B61821F4CA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4" creationId="{62F5DFD6-239E-4BA6-8CD0-287D454F11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5" creationId="{2216BD33-57F0-4FD7-B8C4-4EAC263CDD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6" creationId="{780497B0-0D61-42D2-9831-0843605A48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7" creationId="{58A79439-1B8D-4E9A-937D-64490B2A9D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8" creationId="{B6B249AC-9FB2-4911-9BC5-DAE0375D0C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49" creationId="{2E0CD2FD-2353-414C-BF70-98C87D05FC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0" creationId="{24FEC667-F0C5-45D0-9701-7B41FECD91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1" creationId="{99237A9E-E7CA-4825-AA69-1FFBD66F066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2" creationId="{7946EE40-33F6-448C-B2FD-D20996A111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3" creationId="{FCC04DF0-D19F-4D84-8252-038E829324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4" creationId="{91EB5416-BCE3-4B93-86E1-BEE27BA7A6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5" creationId="{A732CFEB-9477-4804-BC26-21E457392B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6" creationId="{37A9EA71-8C31-487D-B3EE-96EB91AE26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7" creationId="{D27D0C8F-7D54-4C43-94A0-C96A18B3B6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8" creationId="{7483F18C-02C9-4113-BD19-3FD9219FC7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59" creationId="{DF146E68-6D34-4F93-8018-F8019F10D4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0" creationId="{30BD913B-7B1E-4D66-8A3C-77B728FBA2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1" creationId="{A4735F06-96E4-4F51-8537-7501F5CC48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2" creationId="{72C5A44B-4E6D-4D72-9907-6905E456764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3" creationId="{04F8C7DC-E54C-468E-BD73-22F90FF6F4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4" creationId="{103BD797-A9CC-4A1F-86D3-4F5D5B2716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5" creationId="{38C6DB6C-9F3F-4148-8DD1-39E5DA4D4C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6" creationId="{450F902C-5A43-4DCB-8381-9B2815EF6D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7" creationId="{0983B3B8-24BA-4DB5-BC90-3F7D7D9DD91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8" creationId="{D5D98B73-3F67-4DF7-8E0F-0815B7576A5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69" creationId="{426BA336-1C8B-43A5-9ACF-A230D610DE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0" creationId="{8A40620D-E8CA-4859-A630-6E0C692B398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1" creationId="{CB624F9D-B5BE-48E1-A0BD-D415B4DB7B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2" creationId="{1564F667-7466-4EF5-A93E-1B8029F1D5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3" creationId="{EEEED454-3CBD-48BC-8658-35A622FD6A7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4" creationId="{629294F6-9235-4943-AB3A-92734C8C7E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5" creationId="{43FFFE45-1BB7-4A02-9373-0E665FBA57E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6" creationId="{BCB25C96-D2BF-4E82-91D9-4E73CFF39A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7" creationId="{D3DD7ED8-A84F-4842-AD26-647EF8B179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8" creationId="{B33930EA-4515-40CA-B441-55379C66C7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79" creationId="{09851D9C-C57A-42BB-B101-FB3AC161A6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0" creationId="{61992C1C-7627-4356-B9BF-B4AC04716B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1" creationId="{D54A2A66-A42D-4531-BA6F-ACAC02C257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2" creationId="{C72161B6-BAFE-401D-B56E-36923192CB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3" creationId="{CA3DEE5A-7914-48C7-856C-5142884EB4D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4" creationId="{07B4AD3F-ADCC-4E24-8132-0E78A52EDF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5" creationId="{CEF40404-4818-4DEC-9527-971211AA35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6" creationId="{7514126C-7B24-48BD-AE53-545E15847F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7" creationId="{013E555C-C127-4E06-8DEE-3DDFFCC5DC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8" creationId="{F00BB282-EA64-454E-A505-782C6AB25A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89" creationId="{43B44346-C3C8-4F3D-9192-5426C9D24F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0" creationId="{91BCC052-490F-46A6-82C0-676C21CA6B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1" creationId="{3F273950-5D27-49E6-9BD1-CFABDADB35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2" creationId="{C8BE8978-41FB-4226-85EC-953A0E112F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3" creationId="{B99B378D-2473-4857-A877-C34E06A8BC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4" creationId="{29A99841-2710-40A4-B444-0200969F5E7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5" creationId="{AF914CB4-E844-4692-945A-F78838967E6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6" creationId="{0576214E-6DCD-4F11-9511-699BF72B82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7" creationId="{FD8ECF81-C0EE-4418-9C89-B56C2A1740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8" creationId="{2AC5F9C1-99D2-4C8F-B11E-D0B4FE9112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899" creationId="{B3C566D7-8EE3-4BCF-9AC0-B3A14BD829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0" creationId="{3ED14743-E201-451E-92DC-EDD5DA8069F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1" creationId="{65F5F35F-3044-46B2-86DC-E887437841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2" creationId="{605B39F1-0A34-41B6-8CD1-E19DA36F34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3" creationId="{C5F11B9F-A477-41AE-8CED-C6257ECA36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4" creationId="{FBACD0A9-AAD5-46A1-8972-F796C84DE0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5" creationId="{6474A6A6-68E8-4DA7-926B-CD84848D0E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6" creationId="{AD45DA42-8709-4056-BE8C-A4A6717786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7" creationId="{E37CB4AA-C41F-4238-8C33-62A78561ED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8" creationId="{5BC06310-F3A4-456A-A84E-4C8FFEB68C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09" creationId="{75C0816B-5C2C-4E06-826C-7A5572545E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0" creationId="{72DB482D-3698-4924-8033-E02BE1721B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1" creationId="{D8C0D101-D827-4C0C-94EF-0427793011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2" creationId="{B38B386A-4171-4371-B550-F86AECC22D2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3" creationId="{E42EC12C-4555-4658-AFA6-AC638307C1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4" creationId="{5A84F1B2-B283-4CCE-B554-08A4F90740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5" creationId="{04EF27DF-F280-41FD-AFEA-8C7D106390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6" creationId="{73F30C40-D14C-4EB6-BA3A-3FBFE391DC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7" creationId="{FF2025AA-1A40-4B56-A8AC-0EB06E6796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8" creationId="{82B2671F-FE94-477E-8240-990BE65996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19" creationId="{026F8385-F59D-4E8F-8998-5B439B886A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0" creationId="{3E490509-07EF-4C61-86CF-40811684F1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1" creationId="{1FEB7E1A-F169-4345-8AF3-A94A156F10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2" creationId="{F31A2438-D6A0-4DA3-B7A7-5B6D0BE668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3" creationId="{6DF55692-34E3-47CC-B124-2F2E4FA8E2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4" creationId="{58B1E9D9-7FEF-4359-9919-3314707475F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5" creationId="{A942CBEA-BEBD-4535-9750-D45820AE69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6" creationId="{25C5E031-78D4-4D0D-8B2F-69301AA112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7" creationId="{463AA9ED-6EE3-4654-BFC5-94062F6C43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8" creationId="{BBACA04D-129B-4F9C-92E2-8E3CBEEA88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29" creationId="{3C55FE7C-1B9B-493A-9A9E-160FB44211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0" creationId="{AD5A71EE-86AF-4A23-B6F7-BBB270B4AE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1" creationId="{3A8B079E-7E44-4CFD-8755-B05612CF4B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2" creationId="{9B032480-C921-4994-BAEF-14ACC8B69B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3" creationId="{1BD7EB52-652F-4C74-B78C-FD97426DA5A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4" creationId="{C414F3A2-939C-40F8-8583-B95BCB09A0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5" creationId="{542A7D91-9AC0-447C-9207-0C399C5202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6" creationId="{B2B545E2-BE33-4B29-AD4F-1799D62AB2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7" creationId="{1C4CF318-5DF2-4FF7-9DB1-DDFB3D7654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8" creationId="{91C9F805-727D-4E48-A9CB-409EC59257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39" creationId="{3C04EA41-1A01-4E23-A089-8DF582715B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0" creationId="{E55013C9-BE1B-425C-9D0A-1F550599DC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1" creationId="{CADB0BCF-5869-424F-A5F2-F9FC45D4C6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2" creationId="{C23D0B57-635B-4954-B47C-59A4137DD0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3" creationId="{6E96D5B9-4C41-4DFB-9FF4-C8504B3891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4" creationId="{5C61BEFD-AB1D-4DD0-A3A7-5E55A3F9DA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5" creationId="{164603C0-08FA-401F-8385-8EDAE538B7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6" creationId="{59F902DC-7E2A-4F94-96CF-7ABDAC6EA9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7" creationId="{ED91099A-0807-47CA-BABC-52FF29C46E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8" creationId="{E888EC5F-E57C-4D39-93D4-53C33A3EBF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49" creationId="{A8DB3C3A-5F6B-44D4-9CE2-1A2FA4F946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0" creationId="{6B106907-A9BF-44EC-9FA9-794D7A4FBE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1" creationId="{806A8773-4A87-4B56-AFC2-F20625DF5F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2" creationId="{47FEA795-C494-44B6-AEEA-B341401057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3" creationId="{32AA40DD-7047-4AEC-9A18-F8D5F0CCFA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4" creationId="{89B96A78-4286-479D-A95B-595CA14781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5" creationId="{F3BA0105-AC2E-4CCE-8EC0-3D94B518DE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6" creationId="{50922B4F-9FDD-4E53-9CA8-23C7088646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7" creationId="{4D504489-6173-4BA3-BD30-E5A6EB75F1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8" creationId="{44C1B579-8EDF-448B-8A73-7EAE672501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59" creationId="{2E92A390-0387-41EB-951C-0CA451690CD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0" creationId="{021D26D1-061C-410B-A3A0-F6CCB57C99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1" creationId="{96495571-90D5-4201-97EB-ACF304777E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2" creationId="{F32DEEEF-1DEE-4305-A7FC-E89C2A7192F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3" creationId="{65C779C7-D41A-44C1-ABF5-476814E0E5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4" creationId="{08785225-BB7B-4C0D-8F0A-50D761F9DE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5" creationId="{E3FF78D5-2FF7-45FE-B434-D6E60F1AFB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6" creationId="{3D0797CB-0568-4266-A45C-603EC732D9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7" creationId="{B2F687CF-857C-4F15-B2F6-59F1048495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8" creationId="{B795816C-174D-41D8-8700-CD6722465C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69" creationId="{A3C63B9F-93C8-448B-88E3-31FD5E7C73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0" creationId="{C456B8D2-97DD-43EA-B79E-BF3AD3E0B81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1" creationId="{92B43C6D-2940-4D0E-9784-E5FCB555018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2" creationId="{16664FB5-80A2-4B85-8575-014A27CAC0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3" creationId="{D512A1A6-D2E6-4669-9787-00E3924FC7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4" creationId="{48D84710-9219-4EE0-A234-722BB50E79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5" creationId="{025267BE-911D-4653-B8FB-0AFD890FBAB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6" creationId="{8BDAB799-271C-4BA4-AE84-C44C973B94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7" creationId="{D293AF45-DC1B-49A6-85F9-1745516E4D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8" creationId="{274EB4B1-CFDD-4ADC-B125-F921E7B116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79" creationId="{144E5831-F8BB-430A-BD66-FE19010B1D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0" creationId="{D9CC42ED-27D9-4E01-A468-DC27859187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1" creationId="{836A4995-50DF-4CF5-A025-95994FB354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2" creationId="{8EC749B8-0F27-4B13-B81E-113E4569C5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3" creationId="{A8E8D8C5-8E0E-413B-A929-72BFEF210A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4" creationId="{AF8C3D02-A81B-43C0-829C-F5547657DB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5" creationId="{98275941-4C5D-4019-8956-17E841A8C6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6" creationId="{6F89A3B0-2053-4EB2-8FD0-B8AB871827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7" creationId="{2AD2F1AE-F5E8-4EF4-BE26-1138DD2738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8" creationId="{59B9DDEB-B26D-461F-8F5C-B36A3930FA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89" creationId="{D2F27A0A-D904-4584-89C8-A3AF26EFB0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0" creationId="{920647F3-4A78-4E15-899F-37ADB51EB0F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1" creationId="{72D99BA6-2F39-4DD0-9410-D108660E4D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2" creationId="{FE1C8995-0DA2-4E6C-A349-1C9F17BDC9E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3" creationId="{16E65D9F-B701-4684-B3AC-D80E10AC5B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4" creationId="{D50E9780-AF0E-47DA-A48A-8724639CF2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5" creationId="{A983D7B6-A93C-49C1-9CC9-606992E801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6" creationId="{17A8899B-A5BF-4F45-9102-CBCCC577DAF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7" creationId="{AD475C43-BF50-4A61-8FE0-C27C681071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8" creationId="{589EFB1D-A4E6-4CDF-AEB0-B86FCEA697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1999" creationId="{F25AD422-8617-4451-9830-2B7722C1C7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0" creationId="{4C60D917-FA3B-45BA-8F56-B010828220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1" creationId="{817B992B-34DD-499F-9970-A3A7E089FE2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2" creationId="{5041FE7A-F10F-4950-9C86-2A4AE17CC8E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3" creationId="{BB9E2864-5C3A-4979-9886-3DE6EC09CC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4" creationId="{BC28451E-FB28-40E5-BBEF-E7331D2C95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5" creationId="{0EFF1FEB-CD77-41D9-B1AA-53A7A07796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6" creationId="{722EE9F3-0199-4E6F-A6C5-FFAB4C4E7A6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7" creationId="{8B78200E-CE52-4EAB-8997-9703E993E4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8" creationId="{C2CAAAD4-1E3F-46BF-8BF6-531A3A5BC2B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09" creationId="{1CA7CEDD-1C7D-4511-9691-5F5B2222B9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0" creationId="{2A5C446E-CAF4-4DD0-8066-031FB183BD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1" creationId="{E0FC1B61-ACFD-4C19-BF9C-9446D7F8AB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2" creationId="{7F9B1ABC-0A4B-48D3-A809-AFBA1A0235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3" creationId="{AC1A77FC-501E-45DA-B7AD-DC356174EC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4" creationId="{2041C192-DB91-472C-8029-DB771DE9FB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5" creationId="{D57626F4-522E-4AFE-9465-0064F833D72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6" creationId="{2F7D75AF-95D9-4854-AADE-FC8321F89F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7" creationId="{18066445-C18B-4679-9FDC-FAF8E6BE2AB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8" creationId="{549C6875-BDA6-4B1D-BB3D-0F16115F49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19" creationId="{FCB017ED-07E4-440E-BE48-C6312CAD19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0" creationId="{3EE5BF81-6CA3-468F-8311-CA69626EF9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1" creationId="{9F73EEE3-D2F2-4C48-986D-BBC5A11B1B6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2" creationId="{6FDB41E6-6D2A-49EE-9B51-20A74BFBFBD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3" creationId="{F846FEE5-BEAF-4026-B552-59DE4D9047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4" creationId="{1A9AA18D-C65F-4F47-A30E-7F1B951089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5" creationId="{4AB1F75D-51FB-434B-B834-04AA69A0F6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6" creationId="{D818421C-ED9E-41FF-A8EC-2050552EC9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7" creationId="{DCE01C1F-5CFB-423C-A9EE-E2B930BE64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8" creationId="{0600956B-B90B-46E7-8C79-8F77E3AD70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29" creationId="{00E7FEA4-E087-4335-88DE-E578C05055C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0" creationId="{DB19D20F-E2EB-459E-9766-90E89A73BF8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1" creationId="{B1A6D070-4BB1-4261-B6F1-34AA0FC8362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2" creationId="{52C674C1-82E7-438F-A598-1600CA0525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3" creationId="{116F0A29-45FF-467C-8AB5-88BF306C783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4" creationId="{D1C4E227-D9BC-46E2-841D-A5D12C04953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5" creationId="{93167A6C-9E16-4190-87F4-5E60004457A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6" creationId="{68539A68-2DF9-490F-A7F9-8D2A7FD681C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7" creationId="{E6ABFC32-C205-4ACE-8D5D-21AAA1FEE2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8" creationId="{6E9549CD-8082-4D8A-A2D2-5B6B7ADC253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39" creationId="{4A285F1E-B651-493C-8FF5-C2399D0B0A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0" creationId="{40B275EB-F725-422D-A0B5-FF19D6EB03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1" creationId="{F2F2FA69-7FE6-4BEA-B654-39E7ED91D22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2" creationId="{F99C0300-E5C7-4F2C-A95A-95D3C1A804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3" creationId="{1184FC82-263F-4010-B092-C6B11737C8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4" creationId="{81BB3469-F129-4000-927F-64237E2713E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6" creationId="{027982AA-7353-44CB-8392-DBFBF7358FE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7" creationId="{63C52D08-6549-4CAE-8B97-2E461D06848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49" creationId="{3BC1EE2F-61EE-4647-97EE-D41C3735A0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0" creationId="{8CD7FF05-BE06-477C-9333-0BBFE69C80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1" creationId="{63A5A640-3B7C-46FE-930F-19B01A1CE93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2" creationId="{96180020-FEBD-4DF1-AD30-3774AA86C6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3" creationId="{231BE4B9-5F76-4D83-9524-2FA01AAF75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4" creationId="{2699B2AD-33F1-405F-9D05-08597CE083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5" creationId="{F529E574-82E8-4774-9EDD-2FA3E259A1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6" creationId="{96579E5C-C3D2-45B1-AB60-FFE4E35440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7" creationId="{1ECD98D1-F2BD-4D4B-9091-FB4A9D65AE2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58" creationId="{E21C134B-8948-4DA0-974A-2F5A6A452BD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0" creationId="{D009B604-F244-46DB-8260-6A92813678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1" creationId="{3D16C6CC-34EE-4C57-B586-FD43604F61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2" creationId="{CB07294D-EF01-462D-9E03-5D91EA2FCD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3" creationId="{D8B27E58-F215-4FDD-95BE-28E5714706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4" creationId="{DCFECAB0-7C64-4AB3-973E-D082885296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5" creationId="{4AF48972-BB9B-4237-BFAE-6C1212B8CD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6" creationId="{83C76C51-0CC8-45AA-9832-371A3DB9AA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7" creationId="{9471039B-8B80-4C56-9B2E-5D3D51A974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8" creationId="{1D265F36-CC15-46C7-B25F-26D210824F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69" creationId="{7D458509-A679-47E9-8167-505E7FAD80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0" creationId="{D71D237E-F620-4D42-BDBA-C15C0874FA6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1" creationId="{89F3FE71-A9D2-4A34-AA46-52F277F614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2" creationId="{3D508DEE-DB32-447E-9C5A-4A2385AD0D8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3" creationId="{AD288DBB-C46B-49CC-AAF0-23F3DD9090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4" creationId="{5E543ED8-0AFC-4420-AD7E-5514AB76C0E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5" creationId="{069F14AC-8512-479D-9619-443B94341E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6" creationId="{BF7FC006-5BF7-4C20-A718-D45F07B1F6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7" creationId="{A08BD0E9-BA85-4E19-84D2-C3A897CB9F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8" creationId="{3EAA68EF-302A-4F94-8FE0-DB6771D015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79" creationId="{2CADA978-1EB0-4EDB-AA07-554112CEBDC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0" creationId="{BEF81A8D-C010-40E9-B1EE-ADFCF51B7D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1" creationId="{DAFC91D7-6309-4596-9D6D-FF3B38A4175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2" creationId="{FE3BAC6B-7414-4FC2-93B4-442F91099A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3" creationId="{AF82EE45-7555-4568-A814-1532DF5934F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4" creationId="{03097AF6-5233-4D8E-AC4E-E54C2166FC5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5" creationId="{C75AF065-7D2D-4297-A8CF-2A37956381A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6" creationId="{12B8263E-3471-46D5-9FFD-E7EB6314F2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7" creationId="{3AEE036D-7053-4B2E-8510-C7C3F8F3C1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8" creationId="{DF3C1D4C-76B8-4ACE-9714-F9DE23E559F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89" creationId="{778A0631-1578-40E5-822A-C416A62386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0" creationId="{90DF85D4-EC6F-4F67-B2E0-36F036A393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1" creationId="{E27CE064-3349-42FC-A8A1-8F2ABE4689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2" creationId="{7B424CB6-792B-47D6-9E85-3FFF0CD6E91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3" creationId="{79DB1A48-02A2-4E0E-85F7-396A1896AA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4" creationId="{FEFA224A-132B-4CF4-ACBE-57C39EBC1E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5" creationId="{145EFC19-FF4F-4CFE-8B80-F78184873E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6" creationId="{F297533B-2364-4821-9E68-FEC1C5B2FE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7" creationId="{007C1786-2F83-460B-A3AC-BA38EF4D71D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8" creationId="{064CB1CC-EDBB-4B08-B78D-1A4C75EB65C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099" creationId="{92A0FBAA-6E86-4255-951D-82D1383A9F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0" creationId="{5DC4E929-CDE0-4FDA-9F73-961F4326CA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1" creationId="{0626E742-4966-4FC5-9CC9-A3BB8FB00C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2" creationId="{C8B567FF-5221-43A5-8B3D-05C7E82713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3" creationId="{AD7F7C66-CC43-4548-9645-1206E768F7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4" creationId="{E0B20DD6-A788-4DA1-A84D-931B434B1F6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5" creationId="{3B0F57CA-3B4A-4951-AF2A-A43988FDE9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6" creationId="{F951F648-785E-406E-AE61-1197E31485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7" creationId="{B5434D21-6FD4-44FA-B6CF-3E1349485B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8" creationId="{6B7FC3D2-5DD1-4A4C-B827-9A162B3CD6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09" creationId="{05CFE276-A8B1-4B82-8E9E-CDEC25364A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0" creationId="{6A7DCF40-0F5B-4430-B7C0-3E16ED4DFB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1" creationId="{8499E496-EDAA-449B-B10D-E490A218E8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2" creationId="{D3B8F76F-DE37-4536-A40C-F1ECE003C8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3" creationId="{5AD6BAD3-444F-4DBF-92F8-ADD3E3C807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4" creationId="{84A8DCEE-E92E-4F4F-8602-04F3F5D91D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5" creationId="{A6DF7028-1849-4D38-9516-1F9B179704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6" creationId="{ED2C85A4-E8D5-4EA3-A2E2-34EB39D1BB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7" creationId="{D88CFF9A-F73C-49D3-B35D-C84AD9A05ED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8" creationId="{FBF9D3F5-DC15-407D-84DC-30ED530A47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19" creationId="{223D199E-79D0-4698-B5EC-1EF0764511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0" creationId="{16C98F55-094C-4C4E-A4ED-383ED5CCAF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1" creationId="{944054BD-97CA-4C8F-95E7-3400CF6C26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2" creationId="{92F3B1A3-2F2D-4D01-8020-B4F926E552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3" creationId="{0CD50292-C1D6-48EE-A647-058A06CED7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4" creationId="{B3459402-C2F4-4DF3-865F-E1D862D82F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5" creationId="{CD6D8CE6-AFCE-4841-B7BD-2070D29E13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6" creationId="{3F61D9B0-6661-4126-9655-03AD904028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7" creationId="{830F2B55-53D4-453F-920D-75273B7563A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8" creationId="{5DE976C2-0D4E-485B-B413-108E39A4030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29" creationId="{0CF4D56B-DDDD-4C7F-B2F7-1ABF6443BA0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0" creationId="{D1727BAE-04D1-4723-B1B1-FAC48C8C92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1" creationId="{686B038F-B24D-4AE2-A227-B528665D65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2" creationId="{71C72948-C372-4AB6-8007-44D48C96F5B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3" creationId="{46F69771-8E54-436B-9312-6E0D406AF7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4" creationId="{EB6556D7-4FDB-4647-A9BE-997643D6A2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5" creationId="{74857719-C3FA-4292-9ED6-3E62842C3E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6" creationId="{8E55FC6F-CFE7-4E47-A777-467D15F02A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7" creationId="{9127FCD6-0CDC-4AF8-94D7-D3C0B72A37C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8" creationId="{B4FA2C7C-17BA-47DD-A0D9-668B5A94E88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39" creationId="{6E6090A3-9932-40E9-B5F4-E19C9AA2F5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0" creationId="{70E9CC6E-D226-4510-9644-3DAAEC840B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1" creationId="{96539D61-EA46-468B-A351-8CA02A5B6A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2" creationId="{6359AB71-71F3-4EEC-81F1-4C97D39A7E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3" creationId="{236BECCA-86E4-480D-933E-EF2B9B484F0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4" creationId="{831FB4B8-88C8-4457-8AF3-5C886AF35A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5" creationId="{0B5200F5-B312-4056-9C15-C1C1DE4D46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6" creationId="{68D3F1B6-944B-4325-BCE2-B478DC9DD0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7" creationId="{B3905E43-5A45-4BC5-82B4-C2B4169E5A2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8" creationId="{9A9C1441-7F2F-4EDA-AA53-1DCAF92A1C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49" creationId="{1DF2AA52-ED04-465B-AF8F-41F66EE77E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0" creationId="{A2BEABDC-C65B-48D5-B501-FB68A5F8640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1" creationId="{511E7FA0-3BCC-48F0-806D-BFB60722299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2" creationId="{C00D0B9A-7AB7-4EE6-B4BE-0B5FE24DEE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3" creationId="{98DF0F88-1D4B-405B-BCB0-73B39B9B03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4" creationId="{426F239B-1D3D-497D-AA24-1D485B9A4A0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5" creationId="{C3F56495-27B4-4164-9FC3-D8668F4DA83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6" creationId="{FBBC9317-6ADD-4172-9C5A-21AAD04667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7" creationId="{129F27A2-B640-414A-90D7-24B4C79C633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8" creationId="{22604517-EAF4-4D5B-B015-66361C6184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59" creationId="{8C1F23B7-EB46-4F28-9ACB-117DE1536D2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0" creationId="{56E99E01-40D3-432D-80CE-F5750F156A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1" creationId="{8D5219C8-BA6E-43CF-9AAF-C2FF8ACFC2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2" creationId="{5A1B60C3-B940-4315-A5F8-69F41301E2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3" creationId="{79E4F282-F749-4525-B6BF-2BEF2D0A179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4" creationId="{3516D1A4-27CD-4F63-92E6-80D49ED327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5" creationId="{5B95A4DF-C078-4F4B-A87A-BACA6F8C8F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6" creationId="{47A4B499-C0E2-4196-BFB4-647BA9A43A5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7" creationId="{E5F5A971-3E6D-406A-BF19-77FB7F97C6D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8" creationId="{C27C187E-6B4E-45AF-B5A4-F24AE9CF11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69" creationId="{A62E06D5-8039-48AE-ABD8-F7F4D78039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0" creationId="{9DBBEB11-916B-4E15-A6E9-7A7B276990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1" creationId="{0170EF4F-F4F7-4F5E-A675-FFC608960EC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2" creationId="{D49114FD-3FF9-4A4B-A399-644B61608F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3" creationId="{1E5DA591-B160-4372-BB49-3A45CB898E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4" creationId="{092CD355-5E2C-4E63-9C96-C7DD416288F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5" creationId="{FCC342B1-2A3F-42E0-9604-020CA6C4A32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6" creationId="{E7D229CA-1E46-4334-BC98-70526E8DC7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7" creationId="{F668DBE8-F0A6-4655-BCF2-3D881E191C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8" creationId="{A99762B3-5674-4080-B834-6C2572B93CD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79" creationId="{BFFD48EF-4411-4289-BB84-9801868A714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0" creationId="{37289295-9C5A-4400-B0E5-2AB7546633A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1" creationId="{0CBA61F2-98E2-48D1-AF3D-07CA30295E9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2" creationId="{67553621-636E-471D-BC06-5CAF3B91644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3" creationId="{027346F9-D7F7-40A9-8A76-719AA275DA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4" creationId="{D88ED320-F2DC-479A-B581-5A2A202406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5" creationId="{59D53287-0140-4107-A36A-F2ACDB1E1EE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6" creationId="{59CAF5D1-EEEC-4961-BB97-E4067847E7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7" creationId="{6E60C27D-B21C-4FA0-BB36-9096FF893DF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8" creationId="{9E9F5076-3287-4FA9-BC3C-EEAE40CEE0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89" creationId="{54B06C5C-8306-42FE-BF9B-E83F763260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0" creationId="{58D9A2DF-DE55-4FF6-BE0D-0FA28B0A605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1" creationId="{B9F28A41-FFBA-4B32-80CA-9018AAC0D19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2" creationId="{FAF24B19-DA03-4F29-BCF6-884078C6D02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3" creationId="{8FDDD4E1-F40B-4B49-BF71-29EC659F7A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4" creationId="{AECB1DDD-5C94-4117-A163-74EAAB2C1F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5" creationId="{93D20717-71FE-4AB4-86E9-F31828BC36C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6" creationId="{0B0CCB7E-90ED-43C7-80CB-765852EC330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7" creationId="{D160EFC1-8BD2-43AC-B453-5B1C798B2B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8" creationId="{89AD36EA-3FAC-45E5-95AD-46E34845E85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199" creationId="{FE5BC03D-4A6A-4326-870A-516440D45F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0" creationId="{09DB65B9-CCD5-40AC-92ED-4954EF3BE7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1" creationId="{E0659958-B938-403B-8143-48A777BE65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2" creationId="{0DC34828-EF40-4078-BCB8-F67BA121D38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3" creationId="{43DF5262-B7A0-4192-B3F0-D1C370D5C0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4" creationId="{89216420-3065-40A5-ADD6-1E1F75B54C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5" creationId="{47794AA5-B68A-4840-9A96-C143DB9EF2E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6" creationId="{609E553F-4ADD-442E-B7C7-D6D71283DE1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7" creationId="{62F494FA-F72A-48A4-ACB5-7035B66F64A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8" creationId="{0EAE3B10-33F5-4CDC-8CEB-F8B6710426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09" creationId="{48C2B8F6-7F80-4E7F-A56E-8A615CB0FF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0" creationId="{455DAB59-1718-48B1-9356-BBAF3AC772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1" creationId="{32A1E0A6-7F08-44B2-B5BB-93E0CF4A2E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2" creationId="{D6512B74-02F2-46E6-8470-AB58AF2F69D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3" creationId="{DA0D41E3-664E-4FD2-911E-C3E9BA5E942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4" creationId="{B785B5D3-C0EF-4CD4-86A1-A161A3EF423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5" creationId="{00C82F2A-7D1D-416A-81B0-B13F3584FC5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6" creationId="{4CC3E907-F0E0-4381-BB9B-7B1A501A9F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7" creationId="{9C73B856-5E75-4AAC-A8D7-753F853389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8" creationId="{E4EA7759-09B1-4709-8268-621107556A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19" creationId="{5B000459-9DF1-4535-826A-BC73F2EA9B4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0" creationId="{66779549-1E56-4D0D-9B2E-F6DF5055AD7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1" creationId="{227FCA4A-6811-4957-ABE2-983F42F65BA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2" creationId="{E37F2EAD-DF15-47AD-BCB3-4BCF4D72C5E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3" creationId="{69EB190E-3DCD-4CB9-AA74-A3C78629774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4" creationId="{89348ECE-FBDE-42B1-BB09-A66C27FBAE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5" creationId="{2B5617E3-6D05-4B58-AF32-BD1DDD8C763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6" creationId="{15C21B22-1123-45CB-A3EE-43E238ADB27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7" creationId="{4E6A384E-AA0F-448A-8E2E-0D76F801B2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8" creationId="{B424EB90-75E5-40ED-B1A1-80308BA50AF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29" creationId="{E564CDF8-2171-4212-9EFF-C9B4D5F336B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0" creationId="{FE365E30-249B-403E-99EF-7F55F00DE21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1" creationId="{D75C98F2-D2FE-48C9-B8B1-2ABD8433100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2" creationId="{8A06DBB5-A720-4425-A7D6-7853D06644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3" creationId="{99AB2BD1-69AA-44B2-88C2-42195BD29ED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4" creationId="{1CC96950-C0CB-4E68-8010-095498F804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5" creationId="{FCC70B28-9AC0-49DE-8475-9B398F02D8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6" creationId="{F971C35D-D9BE-44A8-A716-B826B0C907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7" creationId="{FCECF441-3056-47E9-B1C9-3724FAED73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8" creationId="{AAEBD2DF-5547-4EA2-B1D5-F76100C17E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39" creationId="{AA0CD773-EF42-418C-A2A8-9C27A4FCC58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0" creationId="{16EC07E1-2F74-4C83-82FA-A546B3B324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1" creationId="{10CB9DC3-143C-4A5C-BF98-71678EA6F28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2" creationId="{EE8B3D36-16A1-42E2-9569-8EE06F082DF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3" creationId="{5A9E8933-3D1E-4BBC-A420-39F6916364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4" creationId="{BD8D5AF7-E6E1-4F73-996B-74BA446E249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5" creationId="{A61495B5-D669-4C86-AF79-B046E2AD13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6" creationId="{A90B5503-B32C-4BA3-AEB5-0DD2E60629A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7" creationId="{69C7DB81-85F5-423D-A283-EAE21FC0AAE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8" creationId="{8F236640-AC73-4C3E-ABBB-C1777993393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49" creationId="{8EFCCECC-F2B7-44DC-AEB8-7CC9CC68360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0" creationId="{807348B9-CE38-4947-9BD1-33D13C95727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1" creationId="{792FE43E-3FC0-4D63-BFCD-223868643A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2" creationId="{D5629A87-57FF-48ED-A97F-0BB40FC700C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3" creationId="{098B4CD5-7D5E-441B-849F-580E8E7BE69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4" creationId="{2D8E3633-A238-40F2-9CAA-92332A6394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5" creationId="{E6410E5A-7975-4E01-8BF3-9255A15C3F1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6" creationId="{32C5414E-D404-441B-9DE6-43919216EC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7" creationId="{0E34F592-F23D-49A6-839F-90F346B4155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8" creationId="{6B8906FA-0762-429D-BE63-CEBBEF98FE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59" creationId="{B7178596-1B7E-43DE-9698-EDEF6C9816E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0" creationId="{BB4999BF-0522-426C-B9E7-A56FB7DC15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1" creationId="{B255F59B-ED99-431A-A776-72700B3619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2" creationId="{43B1DCE0-FB74-4E6E-8132-3604049F96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3" creationId="{187128CA-85D3-4359-9CFE-FCAD2FDCD5E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4" creationId="{9EBC1B00-5A17-4A69-AB8C-88C95CC8FCC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5" creationId="{93717B4E-4671-46F6-B415-F80061D4FB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6" creationId="{59510C3F-6263-4187-9584-F566E2CED87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7" creationId="{2AF77F59-E7A5-4204-9E53-2170248E3F6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8" creationId="{507FE90D-E6B2-4246-BD87-9862C5B65E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69" creationId="{64B5949E-CBA6-4124-863F-06E3B55496E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0" creationId="{21A1AE82-AA82-4A0C-9C42-20C41E2824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1" creationId="{9B0DB61B-6DF2-4E5C-9CED-6E898668ADD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2" creationId="{0705E1EC-E804-4464-8926-2D65FDD9F6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3" creationId="{1A508C6C-11C6-4753-A902-76C2EA43187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4" creationId="{62581F98-CD67-4C2D-8BC6-56DE03F98B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5" creationId="{82642A51-0C36-4644-9CE8-71702D83801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6" creationId="{97CE9412-EB3B-40B9-B4C8-D529C89B2C8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7" creationId="{98233BD2-FA4D-4C6D-94F4-EDF06F17B79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8" creationId="{2F1A135E-6178-4760-87B8-973045422A0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79" creationId="{C579330E-1FE0-43B8-BABB-4882D1F4BF0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0" creationId="{302F2047-A769-4DA6-8B16-30E9F62F8A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1" creationId="{5093A6C6-9E88-49A6-9DF7-84EB713318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2" creationId="{26CF84FC-9ECD-4C41-A870-5D321984786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3" creationId="{A181330C-83A2-4CF7-A94B-340E6EF727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4" creationId="{72031881-87CB-4730-9F2F-C0164D366AD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5" creationId="{771906E8-DFC2-4A7F-BEA2-81AE92543E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6" creationId="{76AD874F-985B-4272-A2CC-760B2226001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7" creationId="{AD631A66-AA09-49D5-A458-24E5AB7B0DB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8" creationId="{D57AA567-69E1-4D5A-8FFC-687AB12074A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89" creationId="{7D02C2A9-8E7B-42F6-9416-A12836B85C8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0" creationId="{DA8C112C-23CA-4309-8F3A-EC3DF3BC6E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1" creationId="{57FF11E1-3CF1-4677-87B4-EF9926A3AD4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2" creationId="{0BF453DD-8081-48AB-86A6-751B000E784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3" creationId="{66CBAA25-4F0C-414F-BB3B-161E552C7A2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4" creationId="{2573A407-7A3B-40CD-8A08-04F2FD0E76E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5" creationId="{A0938ED9-37F0-41AD-8515-6B3C0AC1522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6" creationId="{A54E6900-0CA3-447F-A3FD-2A9C56BB003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7" creationId="{E0C9C40D-B2A1-498A-95BB-FA062E0DA6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8" creationId="{CECED1B5-5E8F-4C90-8DCF-1215FE7BD5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299" creationId="{D0FCC02F-5D35-4B30-B92B-2C15333F365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0" creationId="{28BD935B-EF87-4C5A-AF46-1CFAB285EA3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1" creationId="{5BABEEEA-14C4-49B6-95CD-D2F80E06EE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2" creationId="{0CE47F1C-5B5C-4E93-954E-10FB958CAF6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3" creationId="{8E4AD5C8-AE90-45F1-8D0A-EC0C861D83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4" creationId="{7B7A834B-A1EC-421A-A52E-5BEF6CBF883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5" creationId="{20106531-E318-4511-829D-C8B541ED26D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6" creationId="{8C84BABF-110A-4546-91B2-F075CDAF5F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7" creationId="{A9693DA6-2263-4EEA-BD60-3390AD7B70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8" creationId="{9207CAD3-5B7B-4AD2-9497-9D5A091AA06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09" creationId="{79B77774-A8FB-4063-BAF6-82D2D90527D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0" creationId="{59F6E0B4-8A7B-4844-8B51-5AF8DCEC03C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1" creationId="{19CA1589-263F-4FE5-984E-92D30F3C679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2" creationId="{1FBFFC14-A787-409A-A069-7094AAD1957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3" creationId="{A1B6088A-5837-4C29-BD4E-1CD8895D21B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4" creationId="{2D52315B-A1BB-46DE-AE52-F8653D1DA4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5" creationId="{E3FF4CA3-7C1A-428A-A11F-36E297E0000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6" creationId="{442D97D2-D15C-4CFE-AAD1-86CDDF7DF55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7" creationId="{245A8457-5C1F-49B1-BB62-F52AB5EC76B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8" creationId="{F134B062-BE57-45EB-B2BB-EA276963CAF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19" creationId="{99DAC5A4-A020-4736-BCEC-EAB9F6007C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0" creationId="{9E1D0A2F-9124-477F-91C2-55AB3B0767E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1" creationId="{F6A37BE0-E443-4D1A-A36C-365CCF2F858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2" creationId="{6C756156-0CC6-46C4-B0BA-4774F9418A4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3" creationId="{B07F586D-7F62-4443-9658-A72DF0B4AB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4" creationId="{1C9A8DDE-E8D9-48BE-90CD-6F37F7AB9A2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5" creationId="{A79237B7-E01B-488E-9318-A6661DC18D5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6" creationId="{89E12CC0-6EE0-4CDE-AD4F-B6986D5AE73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7" creationId="{255CEDAA-0B33-4DBB-9E97-BDD98ADBD6A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8" creationId="{FFB0B838-D540-46A6-AA61-96289D4A07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29" creationId="{30AC9279-9FF8-46F5-8858-4C4010FB13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0" creationId="{19545A4F-D320-4A65-87CE-A3EE482ED7B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1" creationId="{4F6868B5-A507-4ED6-8C35-B445E7D513B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2" creationId="{F94D5894-40C9-48BE-999D-33FC432C50D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3" creationId="{2276F415-F2C8-43CA-8066-8F142B7454A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4" creationId="{85F68284-8A87-4547-A3E7-592B253E031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5" creationId="{F3C5C1FD-66BE-4661-A857-05FCE21D988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6" creationId="{AC3634B7-D981-4962-9E75-058FC7B700E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7" creationId="{2A4DC91B-4A84-420E-9B0D-66E494DE467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8" creationId="{25085D6D-A121-42FE-9625-2B51190813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39" creationId="{B3B3391A-02D3-4E8B-94AA-19077A8581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0" creationId="{482D15BB-59CA-454E-853B-EB7AA5D517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1" creationId="{AFFCA6B3-3A44-40A0-9ED2-6922A3BBA38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2" creationId="{39459485-15D6-418E-B7E1-464B1AD8E1B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3" creationId="{554B6468-F3AC-4EF4-BD7B-EC616A63B70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4" creationId="{D0E69E8D-0DD8-4BD6-9CE0-B430FD7012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5" creationId="{97A58B05-F783-41EC-8EC1-1BB83EBFAF3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6" creationId="{F5A6C7F9-87F9-4201-97D9-47F488A4095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7" creationId="{DE38DB2D-25AF-440F-B649-EFB7A86BA94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48" creationId="{7B6C878A-86AD-483F-800E-765120A6294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0" creationId="{8DAA83BB-76C6-47C1-9E57-4F997017BBE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1" creationId="{816CECCA-2B61-4D5A-BAD1-7DE3730B104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3" creationId="{83319A35-E3A8-46EE-86E3-B9CEED3C004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4" creationId="{9CAE97C9-A52C-4483-A63B-F44D9FFA9B4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5" creationId="{E960DDD1-8AF7-47D1-AD3D-7ACD942F7A6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6" creationId="{D898FF7C-8893-4AF1-A424-BBB360B6891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8" creationId="{C2054358-AACE-4187-93B9-23747A582F5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59" creationId="{79CEF9D1-F693-4645-9AC4-051BA1CFD25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0" creationId="{0317E669-CD5E-4B94-88DE-5FBA6753EAF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1" creationId="{EB5D0BCC-028B-437E-9C6F-8F2546151D0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3" creationId="{15BB680B-F929-49EE-8EB3-8EB209FE2A0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4" creationId="{1C2194E7-EC25-4CDA-9257-DE89C0E3C2B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5" creationId="{20BAD61E-FF20-4487-BADE-CB183F6126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6" creationId="{474176A4-C883-4315-A858-8234DDEF0D5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8" creationId="{0DD28873-EEF6-4C0C-88AF-24418C0E68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69" creationId="{750033BB-3A97-4D07-BA8D-96E897A1373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0" creationId="{D6F4BD9C-64B4-44F9-919A-F2B4294D04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1" creationId="{B1649437-344C-4ED1-BFA2-F93120BC5BE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3" creationId="{92553EC9-C710-48E2-9959-EAF2E238C70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4" creationId="{8A1AA214-7AC0-46EA-928D-BBB6A92B3FF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5" creationId="{C729F152-C2C5-4492-8156-2627B0B60CA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6" creationId="{C45AEEA1-D5D6-4403-9C9B-0A7CA7E9275F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8" creationId="{31E48A34-5472-47B5-B2CA-CFDF98617AF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79" creationId="{38542533-444A-4023-A900-A5A7269126B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0" creationId="{0D7552E7-D585-4DD5-8FCA-94B500BAE14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1" creationId="{09EDA38C-3D43-4E78-919B-679E6E71476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2" creationId="{12BCEC75-0F36-4A38-A27D-8CC09259A93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3" creationId="{743CB1E4-F388-472A-B93C-AB1E737C89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4" creationId="{89E6FD05-733E-42AC-A6BB-4FE18682A7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5" creationId="{2601A2BD-8316-48AA-8205-29A01B58CBC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6" creationId="{05B84AE8-22B8-4BA0-98B1-61C5A35697D5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7" creationId="{B3359F19-0EEB-4C51-816F-D76929A063F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8" creationId="{B57DF115-A504-46F7-B254-7FE906251A0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89" creationId="{B6050A2E-4F77-48AB-A7BE-2CB47D758C90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0" creationId="{EEE70468-BAB8-47FF-9397-A99EA74674C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1" creationId="{D27640E6-21D5-4290-8E7B-6EA18CF7252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2" creationId="{A6081866-FA6A-4C6F-B629-93354B52599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3" creationId="{F80B5F5E-0661-4058-BC70-324F6B20C39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4" creationId="{DEAA53E9-A416-404D-87D7-01C603EB254A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5" creationId="{7461E762-FCB8-49B4-ABBC-F1DA7DF29493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6" creationId="{00FFE955-39A8-490D-AF31-7DA79AE2726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399" creationId="{A4D49A4B-5E1F-4540-90C6-D5BA6A68ED8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0" creationId="{E8276433-D987-4E2F-9A9F-8A1FB0992418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1" creationId="{DB0BABDB-1AEE-4A16-B6F6-300D4F5596C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2" creationId="{5A9F7CF2-8575-4BF7-9E97-1CEDB83C58D6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3" creationId="{81D3F3BB-CB9A-4139-A205-EF1E9D013C7B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4" creationId="{AD180A98-7D09-4E51-B8FA-9A163FC57B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6" creationId="{FD5FAD28-1D0C-44D5-BADD-7BB0C6186B97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7" creationId="{0CEB2214-AF6D-4522-88DF-A37E8CB8C049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8" creationId="{C17AA792-CD89-47C2-BE0B-58D6D56268AD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09" creationId="{06B36C2F-5234-47A9-9C00-699DD288DC7E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0" creationId="{499B019A-8BC9-4AE0-B5C1-867A20DD6632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1" creationId="{A1F56149-177C-4081-98A3-C4131F76EC6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2" creationId="{13634B28-A3C2-4BEC-8A15-34AF725DCD81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3" creationId="{6552387B-CBC3-4285-9321-326E8AF27D74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4" creationId="{C5624127-0831-40D6-9F5A-5AA5226B4C9C}"/>
          </ac:spMkLst>
        </pc:spChg>
        <pc:spChg chg="mod">
          <ac:chgData name="reza kabir" userId="af3c95a13102d509" providerId="LiveId" clId="{C0D9D291-D19C-4BBE-9E83-C488CAFD169A}" dt="2020-05-05T11:39:59.673" v="743" actId="165"/>
          <ac:spMkLst>
            <pc:docMk/>
            <pc:sldMk cId="2604978444" sldId="438"/>
            <ac:spMk id="2415" creationId="{4253975B-D41A-444B-B5DE-6CEE826EB86F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16" creationId="{0ED8D06F-1597-4054-B7C8-F98E94AF099F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17" creationId="{7DE73CF1-157C-4414-A6BE-E80CD1E5FB5E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18" creationId="{2F2783DA-6105-4B2B-A998-6EA2FAB3AF0F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19" creationId="{E2AC6BA5-3810-4558-811D-AA673119BD9C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0" creationId="{F51B02DF-8A3F-4C74-BF76-CA00E5A895E1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1" creationId="{32B23464-229E-4637-AA00-26777B5EBFD6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2" creationId="{9C458E77-16FE-4A1A-906B-6854C34830E4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3" creationId="{A7F77AB6-5B38-4A0F-A8D6-0CD63E799579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4" creationId="{585B7805-369C-46CC-9A11-2D287785F32B}"/>
          </ac:spMkLst>
        </pc:spChg>
        <pc:spChg chg="add mod">
          <ac:chgData name="reza kabir" userId="af3c95a13102d509" providerId="LiveId" clId="{C0D9D291-D19C-4BBE-9E83-C488CAFD169A}" dt="2020-05-05T11:48:44.811" v="827" actId="164"/>
          <ac:spMkLst>
            <pc:docMk/>
            <pc:sldMk cId="2604978444" sldId="438"/>
            <ac:spMk id="2425" creationId="{A9E99DAC-F0D9-4F3A-87BA-264E3DABFAFD}"/>
          </ac:spMkLst>
        </pc:spChg>
        <pc:spChg chg="add mod">
          <ac:chgData name="reza kabir" userId="af3c95a13102d509" providerId="LiveId" clId="{C0D9D291-D19C-4BBE-9E83-C488CAFD169A}" dt="2020-05-05T11:49:55.334" v="861" actId="1076"/>
          <ac:spMkLst>
            <pc:docMk/>
            <pc:sldMk cId="2604978444" sldId="438"/>
            <ac:spMk id="2426" creationId="{FC5B262C-0A89-47DC-9246-3162CC6324E7}"/>
          </ac:spMkLst>
        </pc:spChg>
        <pc:spChg chg="add mod">
          <ac:chgData name="reza kabir" userId="af3c95a13102d509" providerId="LiveId" clId="{C0D9D291-D19C-4BBE-9E83-C488CAFD169A}" dt="2020-05-05T11:49:50.830" v="860"/>
          <ac:spMkLst>
            <pc:docMk/>
            <pc:sldMk cId="2604978444" sldId="438"/>
            <ac:spMk id="2427" creationId="{B65E93A2-C04F-4727-8D7E-CF21BBB86DD5}"/>
          </ac:spMkLst>
        </pc:spChg>
        <pc:spChg chg="add mod">
          <ac:chgData name="reza kabir" userId="af3c95a13102d509" providerId="LiveId" clId="{C0D9D291-D19C-4BBE-9E83-C488CAFD169A}" dt="2020-05-05T11:50:00" v="863" actId="1076"/>
          <ac:spMkLst>
            <pc:docMk/>
            <pc:sldMk cId="2604978444" sldId="438"/>
            <ac:spMk id="2428" creationId="{99A1C4CA-F638-4F79-9F16-9F1EB8213198}"/>
          </ac:spMkLst>
        </pc:spChg>
        <pc:spChg chg="add mod">
          <ac:chgData name="reza kabir" userId="af3c95a13102d509" providerId="LiveId" clId="{C0D9D291-D19C-4BBE-9E83-C488CAFD169A}" dt="2020-05-05T11:50:05.316" v="865" actId="1076"/>
          <ac:spMkLst>
            <pc:docMk/>
            <pc:sldMk cId="2604978444" sldId="438"/>
            <ac:spMk id="2429" creationId="{435459BD-C1F8-4DC7-AD90-F7E4E2A3EA1F}"/>
          </ac:spMkLst>
        </pc:spChg>
        <pc:spChg chg="add mod">
          <ac:chgData name="reza kabir" userId="af3c95a13102d509" providerId="LiveId" clId="{C0D9D291-D19C-4BBE-9E83-C488CAFD169A}" dt="2020-05-05T11:50:11.416" v="867" actId="1076"/>
          <ac:spMkLst>
            <pc:docMk/>
            <pc:sldMk cId="2604978444" sldId="438"/>
            <ac:spMk id="2430" creationId="{25F206B5-9A24-458F-AF4E-25B39BA0A321}"/>
          </ac:spMkLst>
        </pc:spChg>
        <pc:spChg chg="add mod">
          <ac:chgData name="reza kabir" userId="af3c95a13102d509" providerId="LiveId" clId="{C0D9D291-D19C-4BBE-9E83-C488CAFD169A}" dt="2020-05-05T11:50:19.675" v="870" actId="120"/>
          <ac:spMkLst>
            <pc:docMk/>
            <pc:sldMk cId="2604978444" sldId="438"/>
            <ac:spMk id="2431" creationId="{C28FF15D-FD5A-4593-991C-5418E15DC7D3}"/>
          </ac:spMkLst>
        </pc:spChg>
        <pc:grpChg chg="del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" creationId="{ED3D85FB-6A50-466E-8B0A-8B70095D0E1B}"/>
          </ac:grpSpMkLst>
        </pc:grpChg>
        <pc:grpChg chg="add mod">
          <ac:chgData name="reza kabir" userId="af3c95a13102d509" providerId="LiveId" clId="{C0D9D291-D19C-4BBE-9E83-C488CAFD169A}" dt="2020-05-05T11:48:57.022" v="829" actId="1076"/>
          <ac:grpSpMkLst>
            <pc:docMk/>
            <pc:sldMk cId="2604978444" sldId="438"/>
            <ac:grpSpMk id="6" creationId="{2756B975-073E-417D-BD87-A04969647748}"/>
          </ac:grpSpMkLst>
        </pc:grpChg>
        <pc:grpChg chg="mod topLvl">
          <ac:chgData name="reza kabir" userId="af3c95a13102d509" providerId="LiveId" clId="{C0D9D291-D19C-4BBE-9E83-C488CAFD169A}" dt="2020-05-05T11:48:44.811" v="827" actId="164"/>
          <ac:grpSpMkLst>
            <pc:docMk/>
            <pc:sldMk cId="2604978444" sldId="438"/>
            <ac:grpSpMk id="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439" creationId="{ED3D85FB-6A50-466E-8B0A-8B70095D0E1B}"/>
          </ac:grpSpMkLst>
        </pc:grpChg>
        <pc:grpChg chg="mod topLvl">
          <ac:chgData name="reza kabir" userId="af3c95a13102d509" providerId="LiveId" clId="{C0D9D291-D19C-4BBE-9E83-C488CAFD169A}" dt="2020-05-05T11:48:44.811" v="827" actId="164"/>
          <ac:grpSpMkLst>
            <pc:docMk/>
            <pc:sldMk cId="2604978444" sldId="438"/>
            <ac:grpSpMk id="445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474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75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78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483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84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8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492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93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496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501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02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05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510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11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14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52.293" v="756" actId="478"/>
          <ac:grpSpMkLst>
            <pc:docMk/>
            <pc:sldMk cId="2604978444" sldId="438"/>
            <ac:grpSpMk id="519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20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523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4:55.240" v="749" actId="478"/>
          <ac:grpSpMkLst>
            <pc:docMk/>
            <pc:sldMk cId="2604978444" sldId="438"/>
            <ac:grpSpMk id="528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4:55.240" v="749" actId="478"/>
          <ac:grpSpMkLst>
            <pc:docMk/>
            <pc:sldMk cId="2604978444" sldId="438"/>
            <ac:grpSpMk id="539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4:55.240" v="749" actId="478"/>
          <ac:grpSpMkLst>
            <pc:docMk/>
            <pc:sldMk cId="2604978444" sldId="438"/>
            <ac:grpSpMk id="829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0.279" v="750" actId="478"/>
          <ac:grpSpMkLst>
            <pc:docMk/>
            <pc:sldMk cId="2604978444" sldId="438"/>
            <ac:grpSpMk id="832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0.279" v="750" actId="478"/>
          <ac:grpSpMkLst>
            <pc:docMk/>
            <pc:sldMk cId="2604978444" sldId="438"/>
            <ac:grpSpMk id="843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0.279" v="750" actId="478"/>
          <ac:grpSpMkLst>
            <pc:docMk/>
            <pc:sldMk cId="2604978444" sldId="438"/>
            <ac:grpSpMk id="1133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5.085" v="751" actId="478"/>
          <ac:grpSpMkLst>
            <pc:docMk/>
            <pc:sldMk cId="2604978444" sldId="438"/>
            <ac:grpSpMk id="1136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5.085" v="751" actId="478"/>
          <ac:grpSpMkLst>
            <pc:docMk/>
            <pc:sldMk cId="2604978444" sldId="438"/>
            <ac:grpSpMk id="114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05.085" v="751" actId="478"/>
          <ac:grpSpMkLst>
            <pc:docMk/>
            <pc:sldMk cId="2604978444" sldId="438"/>
            <ac:grpSpMk id="143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0.701" v="752" actId="478"/>
          <ac:grpSpMkLst>
            <pc:docMk/>
            <pc:sldMk cId="2604978444" sldId="438"/>
            <ac:grpSpMk id="1440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0.701" v="752" actId="478"/>
          <ac:grpSpMkLst>
            <pc:docMk/>
            <pc:sldMk cId="2604978444" sldId="438"/>
            <ac:grpSpMk id="1451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0.701" v="752" actId="478"/>
          <ac:grpSpMkLst>
            <pc:docMk/>
            <pc:sldMk cId="2604978444" sldId="438"/>
            <ac:grpSpMk id="1741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9.988" v="754" actId="478"/>
          <ac:grpSpMkLst>
            <pc:docMk/>
            <pc:sldMk cId="2604978444" sldId="438"/>
            <ac:grpSpMk id="1744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9.988" v="754" actId="478"/>
          <ac:grpSpMkLst>
            <pc:docMk/>
            <pc:sldMk cId="2604978444" sldId="438"/>
            <ac:grpSpMk id="1755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19.988" v="754" actId="478"/>
          <ac:grpSpMkLst>
            <pc:docMk/>
            <pc:sldMk cId="2604978444" sldId="438"/>
            <ac:grpSpMk id="2045" creationId="{ED3D85FB-6A50-466E-8B0A-8B70095D0E1B}"/>
          </ac:grpSpMkLst>
        </pc:grpChg>
        <pc:grpChg chg="add del mod topLvl">
          <ac:chgData name="reza kabir" userId="af3c95a13102d509" providerId="LiveId" clId="{C0D9D291-D19C-4BBE-9E83-C488CAFD169A}" dt="2020-05-05T11:45:14.848" v="753" actId="478"/>
          <ac:grpSpMkLst>
            <pc:docMk/>
            <pc:sldMk cId="2604978444" sldId="438"/>
            <ac:grpSpMk id="2048" creationId="{ED3D85FB-6A50-466E-8B0A-8B70095D0E1B}"/>
          </ac:grpSpMkLst>
        </pc:grpChg>
        <pc:grpChg chg="add del mod topLvl">
          <ac:chgData name="reza kabir" userId="af3c95a13102d509" providerId="LiveId" clId="{C0D9D291-D19C-4BBE-9E83-C488CAFD169A}" dt="2020-05-05T11:45:14.848" v="753" actId="478"/>
          <ac:grpSpMkLst>
            <pc:docMk/>
            <pc:sldMk cId="2604978444" sldId="438"/>
            <ac:grpSpMk id="2059" creationId="{ED3D85FB-6A50-466E-8B0A-8B70095D0E1B}"/>
          </ac:grpSpMkLst>
        </pc:grpChg>
        <pc:grpChg chg="add del mod topLvl">
          <ac:chgData name="reza kabir" userId="af3c95a13102d509" providerId="LiveId" clId="{C0D9D291-D19C-4BBE-9E83-C488CAFD169A}" dt="2020-05-05T11:45:14.848" v="753" actId="478"/>
          <ac:grpSpMkLst>
            <pc:docMk/>
            <pc:sldMk cId="2604978444" sldId="438"/>
            <ac:grpSpMk id="2349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2352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235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2362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2367" creationId="{ED3D85FB-6A50-466E-8B0A-8B70095D0E1B}"/>
          </ac:grpSpMkLst>
        </pc:grpChg>
        <pc:grpChg chg="add del mod topLvl">
          <ac:chgData name="reza kabir" userId="af3c95a13102d509" providerId="LiveId" clId="{C0D9D291-D19C-4BBE-9E83-C488CAFD169A}" dt="2020-05-05T11:47:13.459" v="794" actId="478"/>
          <ac:grpSpMkLst>
            <pc:docMk/>
            <pc:sldMk cId="2604978444" sldId="438"/>
            <ac:grpSpMk id="2372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8:41.676" v="826" actId="478"/>
          <ac:grpSpMkLst>
            <pc:docMk/>
            <pc:sldMk cId="2604978444" sldId="438"/>
            <ac:grpSpMk id="2377" creationId="{ED3D85FB-6A50-466E-8B0A-8B70095D0E1B}"/>
          </ac:grpSpMkLst>
        </pc:grpChg>
        <pc:grpChg chg="del mod topLvl">
          <ac:chgData name="reza kabir" userId="af3c95a13102d509" providerId="LiveId" clId="{C0D9D291-D19C-4BBE-9E83-C488CAFD169A}" dt="2020-05-05T11:45:23.939" v="755" actId="478"/>
          <ac:grpSpMkLst>
            <pc:docMk/>
            <pc:sldMk cId="2604978444" sldId="438"/>
            <ac:grpSpMk id="2397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2398" creationId="{ED3D85FB-6A50-466E-8B0A-8B70095D0E1B}"/>
          </ac:grpSpMkLst>
        </pc:grpChg>
        <pc:grpChg chg="mod">
          <ac:chgData name="reza kabir" userId="af3c95a13102d509" providerId="LiveId" clId="{C0D9D291-D19C-4BBE-9E83-C488CAFD169A}" dt="2020-05-05T11:39:59.673" v="743" actId="165"/>
          <ac:grpSpMkLst>
            <pc:docMk/>
            <pc:sldMk cId="2604978444" sldId="438"/>
            <ac:grpSpMk id="2405" creationId="{ED3D85FB-6A50-466E-8B0A-8B70095D0E1B}"/>
          </ac:grpSpMkLst>
        </pc:grpChg>
        <pc:picChg chg="del">
          <ac:chgData name="reza kabir" userId="af3c95a13102d509" providerId="LiveId" clId="{C0D9D291-D19C-4BBE-9E83-C488CAFD169A}" dt="2020-05-05T11:48:35.064" v="825" actId="478"/>
          <ac:picMkLst>
            <pc:docMk/>
            <pc:sldMk cId="2604978444" sldId="438"/>
            <ac:picMk id="3" creationId="{83B54608-9FB1-408C-8058-BF0E06E5516C}"/>
          </ac:picMkLst>
        </pc:picChg>
      </pc:sldChg>
      <pc:sldChg chg="addSp modSp add del mod">
        <pc:chgData name="reza kabir" userId="af3c95a13102d509" providerId="LiveId" clId="{C0D9D291-D19C-4BBE-9E83-C488CAFD169A}" dt="2020-05-06T14:07:52.733" v="1015" actId="2696"/>
        <pc:sldMkLst>
          <pc:docMk/>
          <pc:sldMk cId="3517688747" sldId="439"/>
        </pc:sldMkLst>
        <pc:spChg chg="add mod">
          <ac:chgData name="reza kabir" userId="af3c95a13102d509" providerId="LiveId" clId="{C0D9D291-D19C-4BBE-9E83-C488CAFD169A}" dt="2020-05-06T14:05:55.706" v="1007" actId="20577"/>
          <ac:spMkLst>
            <pc:docMk/>
            <pc:sldMk cId="3517688747" sldId="439"/>
            <ac:spMk id="2" creationId="{0997287E-140B-439A-A9E2-9F74178331C6}"/>
          </ac:spMkLst>
        </pc:spChg>
        <pc:spChg chg="add mod">
          <ac:chgData name="reza kabir" userId="af3c95a13102d509" providerId="LiveId" clId="{C0D9D291-D19C-4BBE-9E83-C488CAFD169A}" dt="2020-05-06T14:06:10.023" v="1010" actId="207"/>
          <ac:spMkLst>
            <pc:docMk/>
            <pc:sldMk cId="3517688747" sldId="439"/>
            <ac:spMk id="2636" creationId="{3331FB2D-D221-4DFC-AFD4-120FE1ACE4CD}"/>
          </ac:spMkLst>
        </pc:spChg>
        <pc:picChg chg="mod">
          <ac:chgData name="reza kabir" userId="af3c95a13102d509" providerId="LiveId" clId="{C0D9D291-D19C-4BBE-9E83-C488CAFD169A}" dt="2020-05-06T14:06:16" v="1012" actId="14100"/>
          <ac:picMkLst>
            <pc:docMk/>
            <pc:sldMk cId="3517688747" sldId="439"/>
            <ac:picMk id="3" creationId="{7A464985-4A29-403A-92E8-93ADEE9F0C00}"/>
          </ac:picMkLst>
        </pc:picChg>
      </pc:sldChg>
      <pc:sldChg chg="modSp add">
        <pc:chgData name="reza kabir" userId="af3c95a13102d509" providerId="LiveId" clId="{C0D9D291-D19C-4BBE-9E83-C488CAFD169A}" dt="2020-05-06T14:55:42.461" v="1388"/>
        <pc:sldMkLst>
          <pc:docMk/>
          <pc:sldMk cId="568593998" sldId="440"/>
        </pc:sldMkLst>
        <pc:spChg chg="mod">
          <ac:chgData name="reza kabir" userId="af3c95a13102d509" providerId="LiveId" clId="{C0D9D291-D19C-4BBE-9E83-C488CAFD169A}" dt="2020-05-06T14:55:42.461" v="1388"/>
          <ac:spMkLst>
            <pc:docMk/>
            <pc:sldMk cId="568593998" sldId="440"/>
            <ac:spMk id="2" creationId="{A9D009E6-2626-4F40-9979-90995BFD139A}"/>
          </ac:spMkLst>
        </pc:spChg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3663182602" sldId="440"/>
        </pc:sldMkLst>
      </pc:sldChg>
      <pc:sldChg chg="addSp delSp modSp add del mod">
        <pc:chgData name="reza kabir" userId="af3c95a13102d509" providerId="LiveId" clId="{C0D9D291-D19C-4BBE-9E83-C488CAFD169A}" dt="2020-05-06T14:53:58.946" v="1368" actId="2696"/>
        <pc:sldMkLst>
          <pc:docMk/>
          <pc:sldMk cId="3949201877" sldId="440"/>
        </pc:sldMkLst>
        <pc:spChg chg="add mod">
          <ac:chgData name="reza kabir" userId="af3c95a13102d509" providerId="LiveId" clId="{C0D9D291-D19C-4BBE-9E83-C488CAFD169A}" dt="2020-05-06T14:11:26.905" v="1065" actId="20577"/>
          <ac:spMkLst>
            <pc:docMk/>
            <pc:sldMk cId="3949201877" sldId="440"/>
            <ac:spMk id="2" creationId="{A9D009E6-2626-4F40-9979-90995BFD139A}"/>
          </ac:spMkLst>
        </pc:spChg>
        <pc:spChg chg="mod">
          <ac:chgData name="reza kabir" userId="af3c95a13102d509" providerId="LiveId" clId="{C0D9D291-D19C-4BBE-9E83-C488CAFD169A}" dt="2020-05-06T14:11:06.496" v="1049" actId="207"/>
          <ac:spMkLst>
            <pc:docMk/>
            <pc:sldMk cId="3949201877" sldId="440"/>
            <ac:spMk id="2867" creationId="{AE64DDAA-8D0F-4165-8017-CAFD9D6ADA02}"/>
          </ac:spMkLst>
        </pc:spChg>
        <pc:spChg chg="mod">
          <ac:chgData name="reza kabir" userId="af3c95a13102d509" providerId="LiveId" clId="{C0D9D291-D19C-4BBE-9E83-C488CAFD169A}" dt="2020-05-06T14:11:06.496" v="1049" actId="207"/>
          <ac:spMkLst>
            <pc:docMk/>
            <pc:sldMk cId="3949201877" sldId="440"/>
            <ac:spMk id="2868" creationId="{39BDA92C-5B71-452D-B11F-5D401189098A}"/>
          </ac:spMkLst>
        </pc:spChg>
        <pc:spChg chg="mod">
          <ac:chgData name="reza kabir" userId="af3c95a13102d509" providerId="LiveId" clId="{C0D9D291-D19C-4BBE-9E83-C488CAFD169A}" dt="2020-05-06T14:11:06.496" v="1049" actId="207"/>
          <ac:spMkLst>
            <pc:docMk/>
            <pc:sldMk cId="3949201877" sldId="440"/>
            <ac:spMk id="2869" creationId="{D0808773-BD7F-48CB-B77E-8AA3C3308CD6}"/>
          </ac:spMkLst>
        </pc:spChg>
        <pc:spChg chg="mod">
          <ac:chgData name="reza kabir" userId="af3c95a13102d509" providerId="LiveId" clId="{C0D9D291-D19C-4BBE-9E83-C488CAFD169A}" dt="2020-05-06T14:10:36.290" v="1043" actId="207"/>
          <ac:spMkLst>
            <pc:docMk/>
            <pc:sldMk cId="3949201877" sldId="440"/>
            <ac:spMk id="2883" creationId="{4C3F16BD-8C11-4B91-A8AA-3EA71DAC8656}"/>
          </ac:spMkLst>
        </pc:spChg>
        <pc:spChg chg="mod">
          <ac:chgData name="reza kabir" userId="af3c95a13102d509" providerId="LiveId" clId="{C0D9D291-D19C-4BBE-9E83-C488CAFD169A}" dt="2020-05-06T14:10:43.939" v="1045" actId="207"/>
          <ac:spMkLst>
            <pc:docMk/>
            <pc:sldMk cId="3949201877" sldId="440"/>
            <ac:spMk id="2884" creationId="{D20A4FE3-ECF4-4342-BD62-28C4AD6181BC}"/>
          </ac:spMkLst>
        </pc:spChg>
        <pc:spChg chg="mod">
          <ac:chgData name="reza kabir" userId="af3c95a13102d509" providerId="LiveId" clId="{C0D9D291-D19C-4BBE-9E83-C488CAFD169A}" dt="2020-05-06T14:10:41.779" v="1044" actId="207"/>
          <ac:spMkLst>
            <pc:docMk/>
            <pc:sldMk cId="3949201877" sldId="440"/>
            <ac:spMk id="2885" creationId="{1369131E-8E97-44D1-A223-CDAA48702DB9}"/>
          </ac:spMkLst>
        </pc:spChg>
        <pc:spChg chg="mod">
          <ac:chgData name="reza kabir" userId="af3c95a13102d509" providerId="LiveId" clId="{C0D9D291-D19C-4BBE-9E83-C488CAFD169A}" dt="2020-05-06T14:09:54.578" v="1038" actId="207"/>
          <ac:spMkLst>
            <pc:docMk/>
            <pc:sldMk cId="3949201877" sldId="440"/>
            <ac:spMk id="2891" creationId="{39CC0580-18AF-4340-A09E-7090FF3E377A}"/>
          </ac:spMkLst>
        </pc:spChg>
        <pc:spChg chg="mod">
          <ac:chgData name="reza kabir" userId="af3c95a13102d509" providerId="LiveId" clId="{C0D9D291-D19C-4BBE-9E83-C488CAFD169A}" dt="2020-05-06T14:09:54.578" v="1038" actId="207"/>
          <ac:spMkLst>
            <pc:docMk/>
            <pc:sldMk cId="3949201877" sldId="440"/>
            <ac:spMk id="2892" creationId="{56C7895E-80CB-4C44-8378-D3048A0ABCBE}"/>
          </ac:spMkLst>
        </pc:spChg>
        <pc:spChg chg="mod">
          <ac:chgData name="reza kabir" userId="af3c95a13102d509" providerId="LiveId" clId="{C0D9D291-D19C-4BBE-9E83-C488CAFD169A}" dt="2020-05-06T14:09:54.578" v="1038" actId="207"/>
          <ac:spMkLst>
            <pc:docMk/>
            <pc:sldMk cId="3949201877" sldId="440"/>
            <ac:spMk id="2893" creationId="{EB333FA2-60A8-4C12-A5D3-0311B09CB526}"/>
          </ac:spMkLst>
        </pc:spChg>
        <pc:spChg chg="mod">
          <ac:chgData name="reza kabir" userId="af3c95a13102d509" providerId="LiveId" clId="{C0D9D291-D19C-4BBE-9E83-C488CAFD169A}" dt="2020-05-06T14:10:15.862" v="1041" actId="207"/>
          <ac:spMkLst>
            <pc:docMk/>
            <pc:sldMk cId="3949201877" sldId="440"/>
            <ac:spMk id="2899" creationId="{9ACBCC5E-1B62-416E-8170-63198786EFAF}"/>
          </ac:spMkLst>
        </pc:spChg>
        <pc:spChg chg="mod">
          <ac:chgData name="reza kabir" userId="af3c95a13102d509" providerId="LiveId" clId="{C0D9D291-D19C-4BBE-9E83-C488CAFD169A}" dt="2020-05-06T14:10:15.862" v="1041" actId="207"/>
          <ac:spMkLst>
            <pc:docMk/>
            <pc:sldMk cId="3949201877" sldId="440"/>
            <ac:spMk id="2900" creationId="{D1737AF1-49F7-49BD-8716-E7FAE13609D5}"/>
          </ac:spMkLst>
        </pc:spChg>
        <pc:spChg chg="mod">
          <ac:chgData name="reza kabir" userId="af3c95a13102d509" providerId="LiveId" clId="{C0D9D291-D19C-4BBE-9E83-C488CAFD169A}" dt="2020-05-06T14:10:15.862" v="1041" actId="207"/>
          <ac:spMkLst>
            <pc:docMk/>
            <pc:sldMk cId="3949201877" sldId="440"/>
            <ac:spMk id="2901" creationId="{C39DEB36-9F56-41F1-B951-B0F8FBDDB73C}"/>
          </ac:spMkLst>
        </pc:spChg>
        <pc:spChg chg="mod">
          <ac:chgData name="reza kabir" userId="af3c95a13102d509" providerId="LiveId" clId="{C0D9D291-D19C-4BBE-9E83-C488CAFD169A}" dt="2020-05-06T14:10:10.251" v="1040" actId="207"/>
          <ac:spMkLst>
            <pc:docMk/>
            <pc:sldMk cId="3949201877" sldId="440"/>
            <ac:spMk id="2907" creationId="{60C1141A-F84D-4500-99DC-BA6B10FAA7C2}"/>
          </ac:spMkLst>
        </pc:spChg>
        <pc:spChg chg="mod">
          <ac:chgData name="reza kabir" userId="af3c95a13102d509" providerId="LiveId" clId="{C0D9D291-D19C-4BBE-9E83-C488CAFD169A}" dt="2020-05-06T14:10:07.468" v="1039" actId="207"/>
          <ac:spMkLst>
            <pc:docMk/>
            <pc:sldMk cId="3949201877" sldId="440"/>
            <ac:spMk id="2908" creationId="{01AFD336-E79C-47D2-A19C-C0B1CD40C1F2}"/>
          </ac:spMkLst>
        </pc:spChg>
        <pc:spChg chg="mod">
          <ac:chgData name="reza kabir" userId="af3c95a13102d509" providerId="LiveId" clId="{C0D9D291-D19C-4BBE-9E83-C488CAFD169A}" dt="2020-05-06T14:10:07.468" v="1039" actId="207"/>
          <ac:spMkLst>
            <pc:docMk/>
            <pc:sldMk cId="3949201877" sldId="440"/>
            <ac:spMk id="2909" creationId="{B6FBDFCC-6356-4C9E-83C7-53CF5D62AA63}"/>
          </ac:spMkLst>
        </pc:spChg>
        <pc:spChg chg="mod">
          <ac:chgData name="reza kabir" userId="af3c95a13102d509" providerId="LiveId" clId="{C0D9D291-D19C-4BBE-9E83-C488CAFD169A}" dt="2020-05-06T14:10:54.621" v="1048" actId="207"/>
          <ac:spMkLst>
            <pc:docMk/>
            <pc:sldMk cId="3949201877" sldId="440"/>
            <ac:spMk id="2915" creationId="{8DFF80EB-5092-4DD6-971A-FBAB8ADDBDB7}"/>
          </ac:spMkLst>
        </pc:spChg>
        <pc:spChg chg="mod">
          <ac:chgData name="reza kabir" userId="af3c95a13102d509" providerId="LiveId" clId="{C0D9D291-D19C-4BBE-9E83-C488CAFD169A}" dt="2020-05-06T14:10:51.516" v="1047" actId="207"/>
          <ac:spMkLst>
            <pc:docMk/>
            <pc:sldMk cId="3949201877" sldId="440"/>
            <ac:spMk id="2916" creationId="{C305F20B-49C5-4781-84E3-8C4F086C751B}"/>
          </ac:spMkLst>
        </pc:spChg>
        <pc:spChg chg="mod">
          <ac:chgData name="reza kabir" userId="af3c95a13102d509" providerId="LiveId" clId="{C0D9D291-D19C-4BBE-9E83-C488CAFD169A}" dt="2020-05-06T14:10:54.621" v="1048" actId="207"/>
          <ac:spMkLst>
            <pc:docMk/>
            <pc:sldMk cId="3949201877" sldId="440"/>
            <ac:spMk id="2917" creationId="{95A43C56-E58E-427A-AB77-CE3CA2130DC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4" creationId="{539DB23A-25A1-4A13-8A76-DCB07D87213A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5" creationId="{98D89940-E122-42B0-B211-43C122E63DF9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6" creationId="{A23A9D07-773B-42C6-BFC9-8835D8573A8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7" creationId="{4E4D8B1B-9F61-437C-B884-8C2B9DF130B9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8" creationId="{D5AA1FFF-9365-42F7-B35C-42C1EB02106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49" creationId="{1E606FEA-2C92-4DBC-838E-D4616524DA5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0" creationId="{7C5DB56C-534A-4913-B0F2-00B0EA6F793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1" creationId="{ECA972C1-C27B-4195-9597-DB7827823B5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2" creationId="{85FC27D2-0E2A-43F4-A469-5771D7A6D9DF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3" creationId="{4FCE7196-AF80-4B96-A512-9A3D5BA7313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4" creationId="{9528E8F6-D052-44D6-BB98-EA2409D3005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5" creationId="{355BA11B-07D2-4BA2-BE4A-3832FD9447D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6" creationId="{5ED33C6E-2A2A-4BF4-AD6A-5871107D778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7" creationId="{3C355A14-3501-49D2-BBEE-9688D6A65C0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8" creationId="{D13DBF32-F640-45C9-AB72-4F521539CF2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59" creationId="{F79BD835-6982-482F-B669-DB8E59456AE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0" creationId="{CD67A548-E83C-4002-9883-2EE88992091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1" creationId="{F7869EF9-CDAE-4E15-85E2-85A95919923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2" creationId="{525017FC-10BF-4D75-BB39-8D02D785EBA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3" creationId="{57449823-8867-458D-98D9-8350E2396DC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4" creationId="{5302B0CF-829B-4C3E-8980-1D65B67F797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5" creationId="{5AAC7535-ED26-4BBD-A140-E5A802DB2EB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6" creationId="{6024DE97-CBDF-4C27-923B-2D392736C79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7" creationId="{270A1E68-F517-48B4-B6FD-BA49FECC913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8" creationId="{91610B78-7AD3-47EE-A4E5-9E20B236E92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69" creationId="{3342419F-0744-448A-B87C-E8B09B5166B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0" creationId="{71BCF96D-31D6-42B7-A94B-F696E20FAD0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1" creationId="{302BE87A-4684-4E0D-B012-744D0C9155BF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2" creationId="{A8015823-C6DD-484B-BC6E-A847A949033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3" creationId="{266BA586-9D47-41B2-BE34-5CA77061BCC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4" creationId="{66DA6AFC-0E5A-4CDC-9FB9-500837DB6F1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5" creationId="{53DAB594-2DB6-4D24-8534-D12E65C353E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6" creationId="{841DE06D-D09E-4E10-BF5E-D5B615E44489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7" creationId="{3862ABFA-6E8D-4A3B-8286-FC4072C0CB4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8" creationId="{F0E47E28-4C8F-4E11-8D4C-E574A917852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79" creationId="{7B07A228-BB57-4BA2-9FCB-362AFEEF74F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0" creationId="{5F5BF5E8-114D-4534-A8E9-F14C4680973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1" creationId="{4CD5356C-C182-4B8D-86CE-6BB183771D4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2" creationId="{CC577F6D-1AEE-4A63-8D86-D86B1F12A13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3" creationId="{82005A25-1C1E-4114-8C20-DAC66C02B1B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4" creationId="{EB52A71E-2C5F-4AE0-A1DD-A045423AE9D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5" creationId="{98A0BEC6-4FF8-46D8-95DA-C3CD01B0FC0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6" creationId="{E019B7F4-E784-4224-A7B2-0A318982FB7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7" creationId="{110E33E4-D0E4-48DF-84AA-9A17E4C6BCA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8" creationId="{D76FCF45-9D08-4CCB-A6D4-5C84741354F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89" creationId="{8781DFC0-AF22-4954-96E6-531F0539AE5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0" creationId="{8BBC426E-5C41-4096-B3D8-74116624C7A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1" creationId="{3D87C04D-D2F6-4B85-9B80-AAFF324AE64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2" creationId="{28D58012-A3BC-4346-BD33-BC5B3D41B4A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3" creationId="{319BF119-0DC4-4228-ACF9-B9EA7F81886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4" creationId="{34DD382A-24CF-4493-8C36-068F4EDCDA2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5" creationId="{618F8A2E-501B-4E9E-B795-0C4E99C4214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6" creationId="{10C6DC0F-F025-4B6E-88AA-6EB629D793E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7" creationId="{10EFF4B8-6D34-41B9-986A-75CC0835CA7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8" creationId="{02BC2ED9-25D3-4ACE-B602-542A665EF96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2999" creationId="{83D082BB-8C4A-4A7F-B4D7-ED1E239EEA5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0" creationId="{16014DC4-ABE6-475E-A08D-35CA63FB068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1" creationId="{ED5EC801-95F5-47DB-ADE0-417DA4B69FC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2" creationId="{CFD475DA-6E8D-4050-A6FE-478009AFADD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3" creationId="{3E3C27A7-7665-4442-A952-9741A4DC7FC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4" creationId="{1BA5A5CB-068E-4572-8370-080E2131C32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5" creationId="{A05D597A-2DB4-49DC-BEC6-22A654026CF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6" creationId="{519905AD-A447-43F1-A177-62B6B613841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7" creationId="{FFD0467A-627A-4FDA-91AF-BB84F00FB88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8" creationId="{25006A1A-DB62-4F6A-A084-F134877FBFC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09" creationId="{8C20AE00-3E92-40E4-B020-73BA3DBF2D1A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0" creationId="{5482E9CD-3004-4615-ADED-B115A3E04D0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1" creationId="{FE4FFCAA-C534-40A8-8B98-2E9D39CC00D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2" creationId="{8307491E-5B59-4167-BF9F-405796F002D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3" creationId="{04598CA3-5FF3-4587-9400-8DB6E663F18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4" creationId="{6F42884A-FFD5-4601-BD40-3CED52EB975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5" creationId="{036CBC6E-A3A6-490E-9148-D6E011C24C0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6" creationId="{581042AB-C7D6-4B44-9AD2-33E6D3A4DB5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7" creationId="{5531FD02-AAEA-4C32-BC20-303A7F80D15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8" creationId="{333D6FC9-29CD-4EA4-B1B5-0F86F34185D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19" creationId="{B8A5259A-E7D0-4EED-A9BD-C43E01BA313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0" creationId="{26F2A1F2-8C6D-4A98-8F02-41B41C0EAF2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1" creationId="{ED6E4486-E450-433D-BC9E-E142117895F1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2" creationId="{79A2DA40-DAA5-44D0-9ED7-A3EFB7D4369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3" creationId="{5F0D0E4E-F79A-4418-9899-8CEB458DB44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4" creationId="{BDF646D7-6421-46DB-91B2-B887E5B66FE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5" creationId="{7E060339-D0CE-4FA8-92FF-674F92A43966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6" creationId="{D42A7D40-0D4E-40BD-9F7C-A86FB4ADA9C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7" creationId="{3CDD6295-2D29-428D-943B-A0346A65097C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8" creationId="{C0812CE8-D17E-4E3E-A0B1-9CA33FD4480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29" creationId="{8154FBA3-A2EB-4C7A-8A89-51401D1E96A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0" creationId="{AE09543D-8B5E-49F5-BE56-02A33E45DAAE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1" creationId="{5ED5D9A9-2A55-490A-9F59-9A59DE7F87D3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2" creationId="{1C238A3C-4885-48E8-A244-A21242A24CE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3" creationId="{8AEE384D-2834-442D-83DB-943A318F009D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4" creationId="{8727B5D5-935C-41DF-86C4-B5DF2E29AB8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5" creationId="{EFFE906F-15C8-4E42-8205-6B296853FEBA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6" creationId="{846DB110-ACBB-43C5-BBD3-42FDEC6842F9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7" creationId="{B5120153-1FA3-46EC-BD12-7D02BB961DD5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8" creationId="{329D0AE1-1854-4F4D-AE27-67575FB7C1C0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39" creationId="{EBDDE805-C1BF-49AC-829C-116C705BC24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0" creationId="{06454C9E-B0F3-431D-B73A-857FE4A66D1B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1" creationId="{0EBB9AC7-59A5-4292-855B-AD9AD1525C4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2" creationId="{DC991210-2B6C-4F8A-8A37-39C119A353F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3" creationId="{3B7493A4-023F-4E3E-BA07-4A5A6FF15DF9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4" creationId="{457EDEB1-6FA2-42F7-9C88-5BACCF93A1B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5" creationId="{6D3AE6D4-CC82-43DC-9E6F-31398EC0D30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6" creationId="{E00B862C-38B8-4B62-9637-A02547405D94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7" creationId="{B017F23C-9807-4F14-B1D2-0BB593BFEB28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8" creationId="{D813FF52-CFB8-4B78-A95E-1A2F156089E7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49" creationId="{1AC55A26-D0F4-4858-A604-8CE35E1073D2}"/>
          </ac:spMkLst>
        </pc:spChg>
        <pc:spChg chg="mod">
          <ac:chgData name="reza kabir" userId="af3c95a13102d509" providerId="LiveId" clId="{C0D9D291-D19C-4BBE-9E83-C488CAFD169A}" dt="2020-05-06T14:06:28.345" v="1013"/>
          <ac:spMkLst>
            <pc:docMk/>
            <pc:sldMk cId="3949201877" sldId="440"/>
            <ac:spMk id="3050" creationId="{6FC0ABD8-A393-4C2E-98A3-3016C34035A2}"/>
          </ac:spMkLst>
        </pc:spChg>
        <pc:spChg chg="add mod">
          <ac:chgData name="reza kabir" userId="af3c95a13102d509" providerId="LiveId" clId="{C0D9D291-D19C-4BBE-9E83-C488CAFD169A}" dt="2020-05-06T14:09:19.979" v="1022" actId="1076"/>
          <ac:spMkLst>
            <pc:docMk/>
            <pc:sldMk cId="3949201877" sldId="440"/>
            <ac:spMk id="3051" creationId="{A1A7D9FA-DEB2-4686-8D28-92FBF30270E8}"/>
          </ac:spMkLst>
        </pc:spChg>
        <pc:spChg chg="add mod">
          <ac:chgData name="reza kabir" userId="af3c95a13102d509" providerId="LiveId" clId="{C0D9D291-D19C-4BBE-9E83-C488CAFD169A}" dt="2020-05-06T14:09:29.770" v="1027" actId="1076"/>
          <ac:spMkLst>
            <pc:docMk/>
            <pc:sldMk cId="3949201877" sldId="440"/>
            <ac:spMk id="3052" creationId="{67161181-A747-41B9-83E0-0B424A469174}"/>
          </ac:spMkLst>
        </pc:spChg>
        <pc:spChg chg="add mod">
          <ac:chgData name="reza kabir" userId="af3c95a13102d509" providerId="LiveId" clId="{C0D9D291-D19C-4BBE-9E83-C488CAFD169A}" dt="2020-05-06T14:09:33.602" v="1029" actId="1076"/>
          <ac:spMkLst>
            <pc:docMk/>
            <pc:sldMk cId="3949201877" sldId="440"/>
            <ac:spMk id="3053" creationId="{E142D377-10DF-4641-BE30-C687EAA0F371}"/>
          </ac:spMkLst>
        </pc:spChg>
        <pc:spChg chg="add mod">
          <ac:chgData name="reza kabir" userId="af3c95a13102d509" providerId="LiveId" clId="{C0D9D291-D19C-4BBE-9E83-C488CAFD169A}" dt="2020-05-06T14:09:36.338" v="1031" actId="1076"/>
          <ac:spMkLst>
            <pc:docMk/>
            <pc:sldMk cId="3949201877" sldId="440"/>
            <ac:spMk id="3054" creationId="{3981F05F-7CDB-4726-B8E1-3047E68F09DE}"/>
          </ac:spMkLst>
        </pc:spChg>
        <pc:spChg chg="add mod">
          <ac:chgData name="reza kabir" userId="af3c95a13102d509" providerId="LiveId" clId="{C0D9D291-D19C-4BBE-9E83-C488CAFD169A}" dt="2020-05-06T14:09:40.849" v="1033" actId="1076"/>
          <ac:spMkLst>
            <pc:docMk/>
            <pc:sldMk cId="3949201877" sldId="440"/>
            <ac:spMk id="3055" creationId="{2A12BE7A-E85D-491C-900D-53B9B7DD3779}"/>
          </ac:spMkLst>
        </pc:spChg>
        <pc:spChg chg="add mod">
          <ac:chgData name="reza kabir" userId="af3c95a13102d509" providerId="LiveId" clId="{C0D9D291-D19C-4BBE-9E83-C488CAFD169A}" dt="2020-05-06T14:09:43.585" v="1035" actId="1076"/>
          <ac:spMkLst>
            <pc:docMk/>
            <pc:sldMk cId="3949201877" sldId="440"/>
            <ac:spMk id="3056" creationId="{DA77F772-2EA8-4524-A0F5-2808540712B0}"/>
          </ac:spMkLst>
        </pc:spChg>
        <pc:spChg chg="add mod">
          <ac:chgData name="reza kabir" userId="af3c95a13102d509" providerId="LiveId" clId="{C0D9D291-D19C-4BBE-9E83-C488CAFD169A}" dt="2020-05-06T14:09:46.506" v="1037" actId="1076"/>
          <ac:spMkLst>
            <pc:docMk/>
            <pc:sldMk cId="3949201877" sldId="440"/>
            <ac:spMk id="3057" creationId="{B8329A24-E5C1-4FBD-B03C-CF6A03927291}"/>
          </ac:spMkLst>
        </pc:spChg>
        <pc:grpChg chg="add mod ord">
          <ac:chgData name="reza kabir" userId="af3c95a13102d509" providerId="LiveId" clId="{C0D9D291-D19C-4BBE-9E83-C488CAFD169A}" dt="2020-05-06T14:09:17.260" v="1021" actId="1076"/>
          <ac:grpSpMkLst>
            <pc:docMk/>
            <pc:sldMk cId="3949201877" sldId="440"/>
            <ac:grpSpMk id="2943" creationId="{4983A837-BA1D-4674-AEE7-644E28836074}"/>
          </ac:grpSpMkLst>
        </pc:grpChg>
        <pc:picChg chg="del">
          <ac:chgData name="reza kabir" userId="af3c95a13102d509" providerId="LiveId" clId="{C0D9D291-D19C-4BBE-9E83-C488CAFD169A}" dt="2020-05-06T14:11:12.544" v="1050" actId="478"/>
          <ac:picMkLst>
            <pc:docMk/>
            <pc:sldMk cId="3949201877" sldId="440"/>
            <ac:picMk id="3" creationId="{DE989147-02A7-48D3-BB69-DBA4A037A3BB}"/>
          </ac:picMkLst>
        </pc:picChg>
      </pc:sldChg>
      <pc:sldChg chg="add del">
        <pc:chgData name="reza kabir" userId="af3c95a13102d509" providerId="LiveId" clId="{C0D9D291-D19C-4BBE-9E83-C488CAFD169A}" dt="2020-05-06T14:53:41.958" v="1367" actId="47"/>
        <pc:sldMkLst>
          <pc:docMk/>
          <pc:sldMk cId="104768398" sldId="625"/>
        </pc:sldMkLst>
      </pc:sldChg>
      <pc:sldChg chg="add del">
        <pc:chgData name="reza kabir" userId="af3c95a13102d509" providerId="LiveId" clId="{C0D9D291-D19C-4BBE-9E83-C488CAFD169A}" dt="2020-05-06T14:54:57.674" v="1378"/>
        <pc:sldMkLst>
          <pc:docMk/>
          <pc:sldMk cId="909889150" sldId="650"/>
        </pc:sldMkLst>
      </pc:sldChg>
      <pc:sldChg chg="addSp delSp modSp add del mod">
        <pc:chgData name="reza kabir" userId="af3c95a13102d509" providerId="LiveId" clId="{C0D9D291-D19C-4BBE-9E83-C488CAFD169A}" dt="2020-05-06T14:53:58.946" v="1368" actId="2696"/>
        <pc:sldMkLst>
          <pc:docMk/>
          <pc:sldMk cId="1215377788" sldId="650"/>
        </pc:sldMkLst>
        <pc:spChg chg="add mod">
          <ac:chgData name="reza kabir" userId="af3c95a13102d509" providerId="LiveId" clId="{C0D9D291-D19C-4BBE-9E83-C488CAFD169A}" dt="2020-05-06T14:12:11.408" v="1094" actId="20577"/>
          <ac:spMkLst>
            <pc:docMk/>
            <pc:sldMk cId="1215377788" sldId="650"/>
            <ac:spMk id="2" creationId="{04260CE5-463F-4018-9D76-668C1D23DC40}"/>
          </ac:spMkLst>
        </pc:spChg>
        <pc:spChg chg="mod">
          <ac:chgData name="reza kabir" userId="af3c95a13102d509" providerId="LiveId" clId="{C0D9D291-D19C-4BBE-9E83-C488CAFD169A}" dt="2020-05-06T14:44:20.263" v="1155" actId="207"/>
          <ac:spMkLst>
            <pc:docMk/>
            <pc:sldMk cId="1215377788" sldId="650"/>
            <ac:spMk id="25" creationId="{C70EDE2E-DBBE-4903-8098-9E42BC22B2C3}"/>
          </ac:spMkLst>
        </pc:spChg>
        <pc:spChg chg="mod">
          <ac:chgData name="reza kabir" userId="af3c95a13102d509" providerId="LiveId" clId="{C0D9D291-D19C-4BBE-9E83-C488CAFD169A}" dt="2020-05-06T14:43:49.831" v="1123" actId="207"/>
          <ac:spMkLst>
            <pc:docMk/>
            <pc:sldMk cId="1215377788" sldId="650"/>
            <ac:spMk id="47" creationId="{60746D15-532A-442F-A55E-153CCA6AFE5C}"/>
          </ac:spMkLst>
        </pc:spChg>
        <pc:spChg chg="mod">
          <ac:chgData name="reza kabir" userId="af3c95a13102d509" providerId="LiveId" clId="{C0D9D291-D19C-4BBE-9E83-C488CAFD169A}" dt="2020-05-06T14:44:08.342" v="1143" actId="207"/>
          <ac:spMkLst>
            <pc:docMk/>
            <pc:sldMk cId="1215377788" sldId="650"/>
            <ac:spMk id="103" creationId="{857007BB-6DB6-4FD0-B7B8-2D7AB034078D}"/>
          </ac:spMkLst>
        </pc:spChg>
        <pc:spChg chg="mod">
          <ac:chgData name="reza kabir" userId="af3c95a13102d509" providerId="LiveId" clId="{C0D9D291-D19C-4BBE-9E83-C488CAFD169A}" dt="2020-05-06T14:43:57.144" v="1131" actId="122"/>
          <ac:spMkLst>
            <pc:docMk/>
            <pc:sldMk cId="1215377788" sldId="650"/>
            <ac:spMk id="138" creationId="{CDA5C317-26BB-48B7-92AF-07947681D294}"/>
          </ac:spMkLst>
        </pc:spChg>
        <pc:spChg chg="mod">
          <ac:chgData name="reza kabir" userId="af3c95a13102d509" providerId="LiveId" clId="{C0D9D291-D19C-4BBE-9E83-C488CAFD169A}" dt="2020-05-06T14:44:02.239" v="1137" actId="207"/>
          <ac:spMkLst>
            <pc:docMk/>
            <pc:sldMk cId="1215377788" sldId="650"/>
            <ac:spMk id="168" creationId="{ADE9F877-0E07-443E-9F20-B52032CD550A}"/>
          </ac:spMkLst>
        </pc:spChg>
        <pc:spChg chg="mod">
          <ac:chgData name="reza kabir" userId="af3c95a13102d509" providerId="LiveId" clId="{C0D9D291-D19C-4BBE-9E83-C488CAFD169A}" dt="2020-05-06T14:44:14.055" v="1149" actId="207"/>
          <ac:spMkLst>
            <pc:docMk/>
            <pc:sldMk cId="1215377788" sldId="650"/>
            <ac:spMk id="198" creationId="{EE8ACF5F-8E0D-4793-BDF3-3CB75D32A4F0}"/>
          </ac:spMkLst>
        </pc:spChg>
        <pc:spChg chg="del">
          <ac:chgData name="reza kabir" userId="af3c95a13102d509" providerId="LiveId" clId="{C0D9D291-D19C-4BBE-9E83-C488CAFD169A}" dt="2020-05-06T14:11:36.804" v="1066" actId="478"/>
          <ac:spMkLst>
            <pc:docMk/>
            <pc:sldMk cId="1215377788" sldId="650"/>
            <ac:spMk id="228" creationId="{1DE3014E-CF48-43CE-8A11-EF32A17F76D5}"/>
          </ac:spMkLst>
        </pc:spChg>
        <pc:spChg chg="add mod">
          <ac:chgData name="reza kabir" userId="af3c95a13102d509" providerId="LiveId" clId="{C0D9D291-D19C-4BBE-9E83-C488CAFD169A}" dt="2020-05-06T14:13:59.997" v="1104" actId="2711"/>
          <ac:spMkLst>
            <pc:docMk/>
            <pc:sldMk cId="1215377788" sldId="650"/>
            <ac:spMk id="229" creationId="{95287E6F-A6F3-4378-A24A-9AAD8658B71F}"/>
          </ac:spMkLst>
        </pc:spChg>
        <pc:spChg chg="add mod">
          <ac:chgData name="reza kabir" userId="af3c95a13102d509" providerId="LiveId" clId="{C0D9D291-D19C-4BBE-9E83-C488CAFD169A}" dt="2020-05-06T14:13:59.997" v="1104" actId="2711"/>
          <ac:spMkLst>
            <pc:docMk/>
            <pc:sldMk cId="1215377788" sldId="650"/>
            <ac:spMk id="231" creationId="{F0BC18B2-2A7E-4148-9A66-FF724892D639}"/>
          </ac:spMkLst>
        </pc:spChg>
        <pc:spChg chg="add mod">
          <ac:chgData name="reza kabir" userId="af3c95a13102d509" providerId="LiveId" clId="{C0D9D291-D19C-4BBE-9E83-C488CAFD169A}" dt="2020-05-06T14:14:12.483" v="1108" actId="14100"/>
          <ac:spMkLst>
            <pc:docMk/>
            <pc:sldMk cId="1215377788" sldId="650"/>
            <ac:spMk id="232" creationId="{284C2B49-8F10-4F0E-B6DD-846503C497ED}"/>
          </ac:spMkLst>
        </pc:spChg>
        <pc:spChg chg="add mod">
          <ac:chgData name="reza kabir" userId="af3c95a13102d509" providerId="LiveId" clId="{C0D9D291-D19C-4BBE-9E83-C488CAFD169A}" dt="2020-05-06T14:14:19.355" v="1109" actId="571"/>
          <ac:spMkLst>
            <pc:docMk/>
            <pc:sldMk cId="1215377788" sldId="650"/>
            <ac:spMk id="233" creationId="{85874C11-0A8E-4E94-8C75-816F5E5BF8E6}"/>
          </ac:spMkLst>
        </pc:spChg>
        <pc:spChg chg="add mod">
          <ac:chgData name="reza kabir" userId="af3c95a13102d509" providerId="LiveId" clId="{C0D9D291-D19C-4BBE-9E83-C488CAFD169A}" dt="2020-05-06T14:14:23.354" v="1111" actId="1076"/>
          <ac:spMkLst>
            <pc:docMk/>
            <pc:sldMk cId="1215377788" sldId="650"/>
            <ac:spMk id="234" creationId="{4D4756E4-1E98-45A5-8601-D076D686573B}"/>
          </ac:spMkLst>
        </pc:spChg>
        <pc:spChg chg="add mod">
          <ac:chgData name="reza kabir" userId="af3c95a13102d509" providerId="LiveId" clId="{C0D9D291-D19C-4BBE-9E83-C488CAFD169A}" dt="2020-05-06T14:14:27.430" v="1114" actId="120"/>
          <ac:spMkLst>
            <pc:docMk/>
            <pc:sldMk cId="1215377788" sldId="650"/>
            <ac:spMk id="235" creationId="{66C5BAF6-A6DF-4B06-8325-A6EE04D203FC}"/>
          </ac:spMkLst>
        </pc:spChg>
        <pc:spChg chg="add mod">
          <ac:chgData name="reza kabir" userId="af3c95a13102d509" providerId="LiveId" clId="{C0D9D291-D19C-4BBE-9E83-C488CAFD169A}" dt="2020-05-06T14:14:35.425" v="1116" actId="1076"/>
          <ac:spMkLst>
            <pc:docMk/>
            <pc:sldMk cId="1215377788" sldId="650"/>
            <ac:spMk id="236" creationId="{9B942D44-4DB6-4D5B-AE59-69F45903B394}"/>
          </ac:spMkLst>
        </pc:spChg>
        <pc:grpChg chg="mod">
          <ac:chgData name="reza kabir" userId="af3c95a13102d509" providerId="LiveId" clId="{C0D9D291-D19C-4BBE-9E83-C488CAFD169A}" dt="2020-05-06T14:11:54.900" v="1070" actId="1076"/>
          <ac:grpSpMkLst>
            <pc:docMk/>
            <pc:sldMk cId="1215377788" sldId="650"/>
            <ac:grpSpMk id="3" creationId="{7F0A42A5-E136-467A-B292-51CB934B9AAD}"/>
          </ac:grpSpMkLst>
        </pc:grpChg>
        <pc:picChg chg="del">
          <ac:chgData name="reza kabir" userId="af3c95a13102d509" providerId="LiveId" clId="{C0D9D291-D19C-4BBE-9E83-C488CAFD169A}" dt="2020-05-06T14:43:35.419" v="1117" actId="478"/>
          <ac:picMkLst>
            <pc:docMk/>
            <pc:sldMk cId="1215377788" sldId="650"/>
            <ac:picMk id="230" creationId="{FE5D7822-B3FB-472A-AB6F-C170E44E3AB2}"/>
          </ac:picMkLst>
        </pc:picChg>
      </pc:sldChg>
      <pc:sldChg chg="add del">
        <pc:chgData name="reza kabir" userId="af3c95a13102d509" providerId="LiveId" clId="{C0D9D291-D19C-4BBE-9E83-C488CAFD169A}" dt="2020-05-06T14:54:43.643" v="1374" actId="2696"/>
        <pc:sldMkLst>
          <pc:docMk/>
          <pc:sldMk cId="1791947660" sldId="650"/>
        </pc:sldMkLst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2498835971" sldId="650"/>
        </pc:sldMkLst>
      </pc:sldChg>
      <pc:sldChg chg="delSp modSp add del mod modTransition">
        <pc:chgData name="reza kabir" userId="af3c95a13102d509" providerId="LiveId" clId="{C0D9D291-D19C-4BBE-9E83-C488CAFD169A}" dt="2020-04-01T11:10:33.975" v="628" actId="2711"/>
        <pc:sldMkLst>
          <pc:docMk/>
          <pc:sldMk cId="3318349494" sldId="651"/>
        </pc:sldMkLst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1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2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3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4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3.975" v="628" actId="2711"/>
          <ac:spMkLst>
            <pc:docMk/>
            <pc:sldMk cId="3318349494" sldId="651"/>
            <ac:spMk id="565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41.901" v="114" actId="478"/>
          <ac:grpSpMkLst>
            <pc:docMk/>
            <pc:sldMk cId="3318349494" sldId="651"/>
            <ac:grpSpMk id="547" creationId="{D718C3B4-0180-4A60-B116-9F7063B8349B}"/>
          </ac:grpSpMkLst>
        </pc:grpChg>
      </pc:sldChg>
      <pc:sldChg chg="addSp delSp modSp add del mod">
        <pc:chgData name="reza kabir" userId="af3c95a13102d509" providerId="LiveId" clId="{C0D9D291-D19C-4BBE-9E83-C488CAFD169A}" dt="2020-05-06T14:53:58.946" v="1368" actId="2696"/>
        <pc:sldMkLst>
          <pc:docMk/>
          <pc:sldMk cId="1214746874" sldId="696"/>
        </pc:sldMkLst>
        <pc:spChg chg="add mod">
          <ac:chgData name="reza kabir" userId="af3c95a13102d509" providerId="LiveId" clId="{C0D9D291-D19C-4BBE-9E83-C488CAFD169A}" dt="2020-05-06T14:45:54.637" v="1193" actId="1076"/>
          <ac:spMkLst>
            <pc:docMk/>
            <pc:sldMk cId="1214746874" sldId="696"/>
            <ac:spMk id="2" creationId="{BC989F3F-0F66-490F-9A6F-2A7C4ADF51D3}"/>
          </ac:spMkLst>
        </pc:spChg>
        <pc:spChg chg="add mod">
          <ac:chgData name="reza kabir" userId="af3c95a13102d509" providerId="LiveId" clId="{C0D9D291-D19C-4BBE-9E83-C488CAFD169A}" dt="2020-05-06T14:45:01.342" v="1159" actId="1076"/>
          <ac:spMkLst>
            <pc:docMk/>
            <pc:sldMk cId="1214746874" sldId="696"/>
            <ac:spMk id="184" creationId="{A229E92D-8A55-4937-A693-8DB9D3970C24}"/>
          </ac:spMkLst>
        </pc:spChg>
        <pc:spChg chg="add mod">
          <ac:chgData name="reza kabir" userId="af3c95a13102d509" providerId="LiveId" clId="{C0D9D291-D19C-4BBE-9E83-C488CAFD169A}" dt="2020-05-06T14:45:04.199" v="1160" actId="571"/>
          <ac:spMkLst>
            <pc:docMk/>
            <pc:sldMk cId="1214746874" sldId="696"/>
            <ac:spMk id="185" creationId="{FF7F8EC1-21C8-4CA3-8AE7-72F03CC1BC40}"/>
          </ac:spMkLst>
        </pc:spChg>
        <pc:spChg chg="add mod">
          <ac:chgData name="reza kabir" userId="af3c95a13102d509" providerId="LiveId" clId="{C0D9D291-D19C-4BBE-9E83-C488CAFD169A}" dt="2020-05-06T14:45:06.319" v="1161" actId="571"/>
          <ac:spMkLst>
            <pc:docMk/>
            <pc:sldMk cId="1214746874" sldId="696"/>
            <ac:spMk id="186" creationId="{3F2A1250-D51C-4CC0-AA48-9E4B8C0B3DE7}"/>
          </ac:spMkLst>
        </pc:spChg>
        <pc:spChg chg="add mod">
          <ac:chgData name="reza kabir" userId="af3c95a13102d509" providerId="LiveId" clId="{C0D9D291-D19C-4BBE-9E83-C488CAFD169A}" dt="2020-05-06T14:45:07.670" v="1162" actId="571"/>
          <ac:spMkLst>
            <pc:docMk/>
            <pc:sldMk cId="1214746874" sldId="696"/>
            <ac:spMk id="187" creationId="{6788AD90-2E86-43D0-A466-1622F55B8B75}"/>
          </ac:spMkLst>
        </pc:spChg>
        <pc:spChg chg="add mod">
          <ac:chgData name="reza kabir" userId="af3c95a13102d509" providerId="LiveId" clId="{C0D9D291-D19C-4BBE-9E83-C488CAFD169A}" dt="2020-05-06T14:45:12.127" v="1163" actId="571"/>
          <ac:spMkLst>
            <pc:docMk/>
            <pc:sldMk cId="1214746874" sldId="696"/>
            <ac:spMk id="188" creationId="{FABA3E4D-7B6A-4650-9131-288A5E411423}"/>
          </ac:spMkLst>
        </pc:spChg>
        <pc:spChg chg="add mod">
          <ac:chgData name="reza kabir" userId="af3c95a13102d509" providerId="LiveId" clId="{C0D9D291-D19C-4BBE-9E83-C488CAFD169A}" dt="2020-05-06T14:45:16.585" v="1165" actId="120"/>
          <ac:spMkLst>
            <pc:docMk/>
            <pc:sldMk cId="1214746874" sldId="696"/>
            <ac:spMk id="189" creationId="{798DF4E6-4887-4CBE-9D52-0E0765A1390E}"/>
          </ac:spMkLst>
        </pc:spChg>
        <pc:spChg chg="add mod">
          <ac:chgData name="reza kabir" userId="af3c95a13102d509" providerId="LiveId" clId="{C0D9D291-D19C-4BBE-9E83-C488CAFD169A}" dt="2020-05-06T14:45:32.535" v="1167" actId="571"/>
          <ac:spMkLst>
            <pc:docMk/>
            <pc:sldMk cId="1214746874" sldId="696"/>
            <ac:spMk id="190" creationId="{FF089670-D839-4069-A737-9B1E061E2101}"/>
          </ac:spMkLst>
        </pc:spChg>
        <pc:spChg chg="add mod">
          <ac:chgData name="reza kabir" userId="af3c95a13102d509" providerId="LiveId" clId="{C0D9D291-D19C-4BBE-9E83-C488CAFD169A}" dt="2020-05-06T14:45:35.183" v="1168" actId="571"/>
          <ac:spMkLst>
            <pc:docMk/>
            <pc:sldMk cId="1214746874" sldId="696"/>
            <ac:spMk id="191" creationId="{9A5AF775-AF0B-4D09-A832-F4032EC2C020}"/>
          </ac:spMkLst>
        </pc:spChg>
        <pc:spChg chg="add mod">
          <ac:chgData name="reza kabir" userId="af3c95a13102d509" providerId="LiveId" clId="{C0D9D291-D19C-4BBE-9E83-C488CAFD169A}" dt="2020-05-06T14:45:36.639" v="1169" actId="571"/>
          <ac:spMkLst>
            <pc:docMk/>
            <pc:sldMk cId="1214746874" sldId="696"/>
            <ac:spMk id="192" creationId="{DDF5AE9C-E758-4B8B-A84F-2900DDA95460}"/>
          </ac:spMkLst>
        </pc:spChg>
        <pc:spChg chg="add mod">
          <ac:chgData name="reza kabir" userId="af3c95a13102d509" providerId="LiveId" clId="{C0D9D291-D19C-4BBE-9E83-C488CAFD169A}" dt="2020-05-06T14:45:38.207" v="1170" actId="571"/>
          <ac:spMkLst>
            <pc:docMk/>
            <pc:sldMk cId="1214746874" sldId="696"/>
            <ac:spMk id="193" creationId="{0441B5BD-B76C-4791-A66B-DC09DC7F8CB7}"/>
          </ac:spMkLst>
        </pc:spChg>
        <pc:spChg chg="mod">
          <ac:chgData name="reza kabir" userId="af3c95a13102d509" providerId="LiveId" clId="{C0D9D291-D19C-4BBE-9E83-C488CAFD169A}" dt="2020-05-06T14:45:26.894" v="1166" actId="207"/>
          <ac:spMkLst>
            <pc:docMk/>
            <pc:sldMk cId="1214746874" sldId="696"/>
            <ac:spMk id="209" creationId="{594CAF81-D559-4430-A6AF-9B67267EF2D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3" creationId="{F7DDFA49-D9DC-459A-9DE6-507EA766ED2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4" creationId="{91C6B9B3-32EE-4DA2-83C1-0A577D7C6FE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5" creationId="{E9CF5EC3-4B4C-4F3E-BC29-49849E609A5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6" creationId="{9E7C6568-D3CE-401F-B3A9-EA68A2CA8DA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7" creationId="{06FCA6F3-F338-48E7-87E1-FFCFEE8FBA70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8" creationId="{967A5E8E-F584-4797-920D-76182B12D02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29" creationId="{D17659B1-A7E1-4661-8473-317E6BD64B8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30" creationId="{BAF7109B-4643-4CB3-B0A3-BE309DA477B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31" creationId="{4283A68F-CBDF-45FA-AE68-8D3EC40B727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32" creationId="{FAD95744-937B-4F15-9ED1-D770FAF3B670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3" creationId="{50D9A889-83C8-45B3-BB2F-BA3006021D75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4" creationId="{13B68062-9721-490E-B892-C03018F6F6F4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5" creationId="{77161915-D82F-46E9-A5A0-410DDAE22466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6" creationId="{214482B5-53AA-44D7-BC37-8E347024CAFC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7" creationId="{5140C1EF-8C01-40D2-9004-B945F8AB21E5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8" creationId="{0A61A4BB-6D97-4463-8F9B-537F02C403F6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39" creationId="{7021C1B5-E7C0-4E32-B744-F5AFED011F16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40" creationId="{84B48670-BC0B-448E-8D09-4552053FEC47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41" creationId="{6E637DB1-BB16-4CE8-8636-7C2C502F49A5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242" creationId="{F362586F-2012-409A-BA30-33FE8D2A038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3" creationId="{21791F32-820D-4574-BBA6-B5DC63D4AF4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4" creationId="{6640163C-8040-40A0-9FA4-42AF424EF7D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5" creationId="{FF5E6105-4485-460E-B34B-C0513CCD109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6" creationId="{92489CAF-E7A0-467D-9D12-AD94FD4E664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7" creationId="{053DDEBD-B390-4A56-9E33-7E7CA758CAE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8" creationId="{E05C8C1C-A347-458E-B9D2-F07584B72D7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49" creationId="{020AF1FD-A642-4A7F-9EE7-AB47FA19539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0" creationId="{E5E00335-2059-4F54-928A-0B80F0E04D2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1" creationId="{F63EF205-EC05-470A-8B5A-C8868F04D0B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2" creationId="{B3E5C0F6-341F-4C1D-AEDD-906268B4DF1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3" creationId="{3416D11B-FE59-4EFF-8BA8-E6CDD4AA171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4" creationId="{CA480CDA-08FA-4A8C-AF9A-FA04E4FAA0B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5" creationId="{42C03D4B-74AB-497D-9511-841676934B9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6" creationId="{77C21F5C-EC7E-4BC2-8199-0A260B6B72C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7" creationId="{04CC4EB0-E1C2-45DF-99E9-3FDA618A1DD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8" creationId="{93D6C86A-2A99-4E98-B961-96348F00E6D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59" creationId="{3EE31154-2615-4C34-9B58-2F844EF84C4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0" creationId="{2675A1DC-AB83-4091-B2BC-76374EC5AE1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1" creationId="{8CBB9F50-0FD7-48CA-9C27-038DEFE240C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2" creationId="{C9509567-4549-44F1-BC9C-C98EF92D812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3" creationId="{3ACFB97E-6B7F-49FF-A411-9CED36751EB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4" creationId="{750EDF55-5DF5-47B5-B28C-D8D3DE8F890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5" creationId="{0F1C4C35-2BC8-48E8-88D1-1F7A4F18FF9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6" creationId="{2573F338-503A-4EF7-AEE8-285B4F5A1B1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7" creationId="{A4A7459E-D6AC-4D3C-9232-01053026818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8" creationId="{4B6957FA-7FDE-4225-A828-EA0BD5744B5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69" creationId="{9D8FBF19-0151-446C-86DE-E28421DFA7B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0" creationId="{86DB7A92-C18C-4B71-9537-81ED2532335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1" creationId="{440CD0E0-FC4D-406C-8AF7-93FC3EFD0A8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2" creationId="{7AAC6566-F03F-4DF9-BA7E-73F210665F3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3" creationId="{E78FEB79-395C-40D0-8673-9193357056C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4" creationId="{0D68A646-FEFD-4B49-AF01-EE13B47519C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5" creationId="{4221B80B-2939-459D-BDD6-BF69BBF5821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6" creationId="{F74D8E9C-FB09-4249-BE67-E2FFCF8F722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7" creationId="{DDE9FFB7-78B1-4B2B-8B19-ACEB036C3F0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8" creationId="{6FCCE454-D3A4-42E2-82C3-B8D820679F8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79" creationId="{74F0B62B-154B-4F88-A82F-CEE0CCB50B8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0" creationId="{9E3ED92D-1751-4F36-BA61-DD96D74DDC6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1" creationId="{4B2D9334-E0E4-4B31-B2EB-0F4C44A01A9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2" creationId="{5FC53717-0986-4E15-B291-A2B462EA066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3" creationId="{D54D6D8E-A7A2-4169-8EED-29A4986E769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4" creationId="{3540E467-4D69-4686-998B-566D6803037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5" creationId="{903DDB23-EAA8-4282-AC69-29B4B6FEBF2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6" creationId="{A65C1523-D1CE-47E6-9F45-3B67BA11A32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7" creationId="{56687842-12B0-4FAC-951B-A0A97347E8E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8" creationId="{0994AE2C-E5AC-4C04-8214-450638771FC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89" creationId="{452905FE-16CC-4831-A111-D565A086F8F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0" creationId="{D457C509-96B0-4A83-93BE-B482CB00259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1" creationId="{BFAC875A-E7AE-4E7B-8ECF-F70DBCACDA6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2" creationId="{E6F34FD0-0078-49F4-8FA5-74858D10481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3" creationId="{5549D03C-2D12-49B1-BF59-632FC1188E6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4" creationId="{1D6EBF58-1632-435D-A9B1-0ABB950A6DF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5" creationId="{B5F5C8F2-DF72-4499-9000-AE926A3EDC4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6" creationId="{98DDBF4F-6779-453F-8C5F-1E74D7B7E1C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7" creationId="{574E8CC3-3E7D-4A2A-A879-3D1B0EF1B96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8" creationId="{9CC0D298-1879-4053-862C-8879355B4B8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299" creationId="{AB193B14-80AE-4F8B-8F64-BFDEAA02337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0" creationId="{755B9BBB-A906-4EC5-9753-6734A61F25E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1" creationId="{E40122AD-FA74-4778-95E4-6A98AB9A350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2" creationId="{296AC7A9-492D-431B-96D1-852BE43A8A5A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3" creationId="{E5862933-1FCF-4928-B0BC-D9A31556240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4" creationId="{36A30608-833D-4E47-95B8-C17A0A25C820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5" creationId="{1A9CE299-ED9C-4DF2-B4E4-3DE06023915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6" creationId="{84D55616-1859-412C-B820-AD745662A97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7" creationId="{7F3010E8-368A-49F6-BA7E-DDD5E0D9D9F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8" creationId="{7222FCB1-1D02-4E4E-B386-5FCEA7AF191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09" creationId="{A64B74BA-76E4-4901-B596-EEEF4826D30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0" creationId="{43BA1B29-A2F0-413F-BDE8-39DC5B22B71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1" creationId="{DF4F148D-3939-4B84-9D62-D71D09A6EBD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2" creationId="{0C1894F2-84F7-453B-814B-7696EFCB208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3" creationId="{138F5F72-E3A6-42E3-B462-CC07E551D6B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4" creationId="{2BD132B6-65C1-4C50-B229-AAB7FDAFE29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5" creationId="{E3DDC3AC-B065-450A-836B-303E1E37ED4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6" creationId="{F31C5212-FC5F-48D5-B8AF-66DD9F0CE84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7" creationId="{17B13C17-9E34-4945-BEB0-CA456EFB501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8" creationId="{865F9E6D-ED99-4AE8-855B-9966CDED53C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19" creationId="{08E6A508-32BC-4179-B802-99135322D7C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0" creationId="{C2BB040D-82D9-44F5-8FDA-78F6D7D6F700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1" creationId="{B22950B9-D48F-447E-A701-88A501E2442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2" creationId="{FEBF26B6-A487-4B1C-84C0-C042B711946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3" creationId="{6FEC23FF-253D-4D0A-90D8-481DE38C791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4" creationId="{FF0A28AB-C93B-43D3-AA81-BFF009133DF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5" creationId="{B18BE8A9-3C2A-4F04-8961-4B305652BFD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6" creationId="{497BEA41-A16C-417F-A6EE-FBC8D46E3D9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7" creationId="{691BD709-1AEE-4F79-B57A-DAE22A8B197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8" creationId="{879C28A4-D76B-4018-AE2B-75A5F7E1305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29" creationId="{71D34438-6A5C-4A4E-AB60-8A070297945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0" creationId="{19BBC844-40D6-43AC-A963-36699384CC8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1" creationId="{FB4399FF-F6C3-43CE-AFBF-EEBAB3D78F5A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2" creationId="{C8261A15-8333-4584-881F-9EA841F420B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3" creationId="{DE102858-83CD-48B8-A520-F2A905CB878A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4" creationId="{301799F7-7D58-4B04-9F91-7C5DDDFC602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5" creationId="{553E678F-8F1D-4FF3-A92C-9CF9F73473C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6" creationId="{EE852F8D-C1EF-4C8F-9312-6A7D57D3489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7" creationId="{EA80CEB3-D88C-4B45-8373-481E8391785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8" creationId="{D92CAC18-A037-47EA-8872-75975370DAC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39" creationId="{4CF87CCD-F9B2-4739-8F99-8BFCAF7BCC5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0" creationId="{290B9EB4-C506-4785-AD98-C4B0BEE28AD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1" creationId="{A48C6781-6894-4B5E-AE01-DADB663902C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2" creationId="{B5289A06-2EE2-420F-A9EC-876DB0480C3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3" creationId="{31322EB9-9928-4151-824A-A1489318B0F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4" creationId="{FBE33CF4-55A3-4FCA-B155-F6AE8097733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5" creationId="{321A2A5E-0824-47E0-9E59-0A105970BD2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6" creationId="{D3BD7DA9-A7AB-4B81-AAD4-B86100EE5EB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7" creationId="{370D390F-168A-4124-98AC-139FAEA62A7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8" creationId="{55E8FADB-F9F0-4B9E-BF1E-F0001C3524C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49" creationId="{3122762E-1ED3-4F25-8970-E110239147D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0" creationId="{579989E9-A990-4509-854F-9FDBAA7A87E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1" creationId="{06B7A811-05B1-4EBD-9C1A-A9559255A5B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2" creationId="{5B894519-D28A-4B28-B872-BCA3131CCB54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3" creationId="{B7CE3F98-0209-4E0D-961F-5AFD064F087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4" creationId="{9AA0E947-1787-4BC6-9A44-B42E4AE8A8A5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5" creationId="{5CEF4DDC-9656-4936-99BC-D1DB8F02832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6" creationId="{3082B2D3-55AB-4749-AE95-FEEDFDCF3EC1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357" creationId="{DDCE05CB-5528-47AB-B96F-5D0B39C8CE9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8" creationId="{927812EB-292F-4A82-8A31-23217C26E51E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59" creationId="{648B1D64-3FD1-478E-8F29-0A1728FF079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0" creationId="{68AFF5D6-0C31-4E72-83E9-49075E0D7F9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1" creationId="{B4721E1E-D4C4-4CC6-B0E6-66EBA5A720A6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2" creationId="{C07D00BA-C0FD-469C-BA6B-EA272D79270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3" creationId="{FB2FB69D-EC63-42D9-8EF6-D26C15F8879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4" creationId="{533405A9-63E1-4B5B-9E60-015F5767932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5" creationId="{1AD576E8-260A-4CE1-BBE4-1E1EF2A5C6D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6" creationId="{EA262510-A5A5-4AD1-B222-3E7D66FB0FAC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7" creationId="{2025FB77-6B73-4C52-9417-0B34AEC17BB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8" creationId="{047437FC-C404-4BC3-9207-4C48AF628C00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69" creationId="{18C3358D-4352-4628-8EBF-DBAAA66B46AD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0" creationId="{6B804B96-A24B-4BE1-909C-0FCB30AA4A4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1" creationId="{7F76BE6B-1BA8-4534-9416-0D530B259C6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2" creationId="{5B0E39BC-596E-4F6E-9058-274D444D1A8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3" creationId="{3B2109A1-B98B-416B-860C-99879EE50827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4" creationId="{50516237-FEDD-422F-BE9D-5919BD1DB041}"/>
          </ac:spMkLst>
        </pc:spChg>
        <pc:spChg chg="del mod topLvl">
          <ac:chgData name="reza kabir" userId="af3c95a13102d509" providerId="LiveId" clId="{C0D9D291-D19C-4BBE-9E83-C488CAFD169A}" dt="2020-05-06T14:44:49.849" v="1157" actId="478"/>
          <ac:spMkLst>
            <pc:docMk/>
            <pc:sldMk cId="1214746874" sldId="696"/>
            <ac:spMk id="375" creationId="{A6FA2601-A901-42AD-9FF4-E8148A3BF44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6" creationId="{D62D0897-D84F-46B4-8ADD-82F835B4B29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7" creationId="{73AC64F0-3E5B-43C0-A78D-BBA9E27DD9C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8" creationId="{4AF90C83-4B65-4657-B92C-BDE038F3BD3F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79" creationId="{2E67C783-DE8D-49BB-A74A-208971303DB9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0" creationId="{B9AB7873-6C35-418E-BC0D-6F6468A276A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1" creationId="{8D195F1B-64B6-4D45-841C-F1C5ECE3348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2" creationId="{0D3DD132-EC0B-4B95-8674-AA14AE16A4D2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3" creationId="{A64216DB-82FB-4B25-A336-68763A6E27F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4" creationId="{C5D31515-BD4F-4289-9514-633A748241E0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5" creationId="{5CBF901A-2D15-4B1E-9A8F-8933BC1F1ED8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6" creationId="{D5448296-1238-4453-BA51-46A8F197383B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7" creationId="{62B301B3-AE2D-416C-BD5E-F5632490E52A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8" creationId="{3E705A4C-2FA5-410B-B75D-1CBE5D657481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89" creationId="{C364688A-774E-47AD-81FF-71D712B1CF53}"/>
          </ac:spMkLst>
        </pc:spChg>
        <pc:spChg chg="mod topLvl">
          <ac:chgData name="reza kabir" userId="af3c95a13102d509" providerId="LiveId" clId="{C0D9D291-D19C-4BBE-9E83-C488CAFD169A}" dt="2020-05-06T14:44:40.590" v="1156" actId="165"/>
          <ac:spMkLst>
            <pc:docMk/>
            <pc:sldMk cId="1214746874" sldId="696"/>
            <ac:spMk id="390" creationId="{690A18BB-EF3E-4149-8F00-47779750942D}"/>
          </ac:spMkLst>
        </pc:spChg>
        <pc:grpChg chg="del">
          <ac:chgData name="reza kabir" userId="af3c95a13102d509" providerId="LiveId" clId="{C0D9D291-D19C-4BBE-9E83-C488CAFD169A}" dt="2020-05-06T14:44:40.590" v="1156" actId="165"/>
          <ac:grpSpMkLst>
            <pc:docMk/>
            <pc:sldMk cId="1214746874" sldId="696"/>
            <ac:grpSpMk id="222" creationId="{3336C30E-9C1D-4760-A124-D58B81BE05AD}"/>
          </ac:grpSpMkLst>
        </pc:grpChg>
        <pc:picChg chg="del">
          <ac:chgData name="reza kabir" userId="af3c95a13102d509" providerId="LiveId" clId="{C0D9D291-D19C-4BBE-9E83-C488CAFD169A}" dt="2020-05-06T14:45:56.538" v="1194" actId="478"/>
          <ac:picMkLst>
            <pc:docMk/>
            <pc:sldMk cId="1214746874" sldId="696"/>
            <ac:picMk id="392" creationId="{B5730FAC-3E2B-4B08-B1D1-B2AE3F69E567}"/>
          </ac:picMkLst>
        </pc:picChg>
      </pc:sldChg>
      <pc:sldChg chg="add">
        <pc:chgData name="reza kabir" userId="af3c95a13102d509" providerId="LiveId" clId="{C0D9D291-D19C-4BBE-9E83-C488CAFD169A}" dt="2020-05-06T14:55:13.884" v="1379"/>
        <pc:sldMkLst>
          <pc:docMk/>
          <pc:sldMk cId="2072697043" sldId="696"/>
        </pc:sldMkLst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2538159446" sldId="696"/>
        </pc:sldMkLst>
      </pc:sldChg>
      <pc:sldChg chg="add del">
        <pc:chgData name="reza kabir" userId="af3c95a13102d509" providerId="LiveId" clId="{C0D9D291-D19C-4BBE-9E83-C488CAFD169A}" dt="2020-05-06T14:54:43.643" v="1374" actId="2696"/>
        <pc:sldMkLst>
          <pc:docMk/>
          <pc:sldMk cId="3480458266" sldId="696"/>
        </pc:sldMkLst>
      </pc:sldChg>
      <pc:sldChg chg="add del">
        <pc:chgData name="reza kabir" userId="af3c95a13102d509" providerId="LiveId" clId="{C0D9D291-D19C-4BBE-9E83-C488CAFD169A}" dt="2020-05-06T14:54:57.674" v="1378"/>
        <pc:sldMkLst>
          <pc:docMk/>
          <pc:sldMk cId="3798654377" sldId="696"/>
        </pc:sldMkLst>
      </pc:sldChg>
      <pc:sldChg chg="add del">
        <pc:chgData name="reza kabir" userId="af3c95a13102d509" providerId="LiveId" clId="{C0D9D291-D19C-4BBE-9E83-C488CAFD169A}" dt="2020-05-06T14:54:57.674" v="1378"/>
        <pc:sldMkLst>
          <pc:docMk/>
          <pc:sldMk cId="1304811633" sldId="697"/>
        </pc:sldMkLst>
      </pc:sldChg>
      <pc:sldChg chg="add">
        <pc:chgData name="reza kabir" userId="af3c95a13102d509" providerId="LiveId" clId="{C0D9D291-D19C-4BBE-9E83-C488CAFD169A}" dt="2020-05-06T14:55:13.884" v="1379"/>
        <pc:sldMkLst>
          <pc:docMk/>
          <pc:sldMk cId="1840816472" sldId="697"/>
        </pc:sldMkLst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1905529230" sldId="697"/>
        </pc:sldMkLst>
      </pc:sldChg>
      <pc:sldChg chg="add del">
        <pc:chgData name="reza kabir" userId="af3c95a13102d509" providerId="LiveId" clId="{C0D9D291-D19C-4BBE-9E83-C488CAFD169A}" dt="2020-05-06T14:54:43.643" v="1374" actId="2696"/>
        <pc:sldMkLst>
          <pc:docMk/>
          <pc:sldMk cId="2418280184" sldId="697"/>
        </pc:sldMkLst>
      </pc:sldChg>
      <pc:sldChg chg="addSp delSp modSp add del mod">
        <pc:chgData name="reza kabir" userId="af3c95a13102d509" providerId="LiveId" clId="{C0D9D291-D19C-4BBE-9E83-C488CAFD169A}" dt="2020-05-06T14:53:58.946" v="1368" actId="2696"/>
        <pc:sldMkLst>
          <pc:docMk/>
          <pc:sldMk cId="4116167055" sldId="697"/>
        </pc:sldMkLst>
        <pc:spChg chg="add mod">
          <ac:chgData name="reza kabir" userId="af3c95a13102d509" providerId="LiveId" clId="{C0D9D291-D19C-4BBE-9E83-C488CAFD169A}" dt="2020-05-06T14:46:18.461" v="1198" actId="1076"/>
          <ac:spMkLst>
            <pc:docMk/>
            <pc:sldMk cId="4116167055" sldId="697"/>
            <ac:spMk id="21" creationId="{65227230-C122-40CD-8924-D09493D73C96}"/>
          </ac:spMkLst>
        </pc:spChg>
        <pc:spChg chg="add mod">
          <ac:chgData name="reza kabir" userId="af3c95a13102d509" providerId="LiveId" clId="{C0D9D291-D19C-4BBE-9E83-C488CAFD169A}" dt="2020-05-06T14:46:22.325" v="1200" actId="1076"/>
          <ac:spMkLst>
            <pc:docMk/>
            <pc:sldMk cId="4116167055" sldId="697"/>
            <ac:spMk id="23" creationId="{9C152991-9246-4BFA-AA2A-82759476E0CD}"/>
          </ac:spMkLst>
        </pc:spChg>
        <pc:spChg chg="add mod">
          <ac:chgData name="reza kabir" userId="af3c95a13102d509" providerId="LiveId" clId="{C0D9D291-D19C-4BBE-9E83-C488CAFD169A}" dt="2020-05-06T14:46:26.101" v="1202" actId="1076"/>
          <ac:spMkLst>
            <pc:docMk/>
            <pc:sldMk cId="4116167055" sldId="697"/>
            <ac:spMk id="24" creationId="{786F8DEF-7AF6-457B-A184-BC4DDFD73440}"/>
          </ac:spMkLst>
        </pc:spChg>
        <pc:spChg chg="add mod">
          <ac:chgData name="reza kabir" userId="af3c95a13102d509" providerId="LiveId" clId="{C0D9D291-D19C-4BBE-9E83-C488CAFD169A}" dt="2020-05-06T14:46:31.405" v="1204" actId="1076"/>
          <ac:spMkLst>
            <pc:docMk/>
            <pc:sldMk cId="4116167055" sldId="697"/>
            <ac:spMk id="25" creationId="{E147DE0E-EEB7-441A-A1E6-0000FDE62606}"/>
          </ac:spMkLst>
        </pc:spChg>
        <pc:picChg chg="del">
          <ac:chgData name="reza kabir" userId="af3c95a13102d509" providerId="LiveId" clId="{C0D9D291-D19C-4BBE-9E83-C488CAFD169A}" dt="2020-05-06T14:46:32.763" v="1205" actId="478"/>
          <ac:picMkLst>
            <pc:docMk/>
            <pc:sldMk cId="4116167055" sldId="697"/>
            <ac:picMk id="22" creationId="{EFBB39EE-AB26-4F8B-A2F7-FA19AD44E31E}"/>
          </ac:picMkLst>
        </pc:picChg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1689522025" sldId="698"/>
        </pc:sldMkLst>
      </pc:sldChg>
      <pc:sldChg chg="addSp delSp modSp add del mod">
        <pc:chgData name="reza kabir" userId="af3c95a13102d509" providerId="LiveId" clId="{C0D9D291-D19C-4BBE-9E83-C488CAFD169A}" dt="2020-05-06T14:53:58.946" v="1368" actId="2696"/>
        <pc:sldMkLst>
          <pc:docMk/>
          <pc:sldMk cId="2654938064" sldId="698"/>
        </pc:sldMkLst>
        <pc:spChg chg="add mod">
          <ac:chgData name="reza kabir" userId="af3c95a13102d509" providerId="LiveId" clId="{C0D9D291-D19C-4BBE-9E83-C488CAFD169A}" dt="2020-05-06T14:47:45.852" v="1241" actId="2711"/>
          <ac:spMkLst>
            <pc:docMk/>
            <pc:sldMk cId="2654938064" sldId="698"/>
            <ac:spMk id="2" creationId="{1FD27501-E43C-41D6-95F4-E0BE916483B0}"/>
          </ac:spMkLst>
        </pc:spChg>
        <pc:spChg chg="mod">
          <ac:chgData name="reza kabir" userId="af3c95a13102d509" providerId="LiveId" clId="{C0D9D291-D19C-4BBE-9E83-C488CAFD169A}" dt="2020-05-06T14:48:10.798" v="1252" actId="207"/>
          <ac:spMkLst>
            <pc:docMk/>
            <pc:sldMk cId="2654938064" sldId="698"/>
            <ac:spMk id="115" creationId="{E28636DE-9A90-4762-BFFE-0B7B6104F4F1}"/>
          </ac:spMkLst>
        </pc:spChg>
        <pc:spChg chg="add mod">
          <ac:chgData name="reza kabir" userId="af3c95a13102d509" providerId="LiveId" clId="{C0D9D291-D19C-4BBE-9E83-C488CAFD169A}" dt="2020-05-06T14:47:28.430" v="1236" actId="14100"/>
          <ac:spMkLst>
            <pc:docMk/>
            <pc:sldMk cId="2654938064" sldId="698"/>
            <ac:spMk id="140" creationId="{1D1183CC-28A0-4610-9F90-E780DEC6C464}"/>
          </ac:spMkLst>
        </pc:spChg>
        <pc:spChg chg="add mod">
          <ac:chgData name="reza kabir" userId="af3c95a13102d509" providerId="LiveId" clId="{C0D9D291-D19C-4BBE-9E83-C488CAFD169A}" dt="2020-05-06T14:47:32.717" v="1238" actId="1076"/>
          <ac:spMkLst>
            <pc:docMk/>
            <pc:sldMk cId="2654938064" sldId="698"/>
            <ac:spMk id="142" creationId="{36AE14EA-8AA1-4120-848E-21448367BE8C}"/>
          </ac:spMkLst>
        </pc:spChg>
        <pc:spChg chg="add mod">
          <ac:chgData name="reza kabir" userId="af3c95a13102d509" providerId="LiveId" clId="{C0D9D291-D19C-4BBE-9E83-C488CAFD169A}" dt="2020-05-06T14:47:45.852" v="1241" actId="2711"/>
          <ac:spMkLst>
            <pc:docMk/>
            <pc:sldMk cId="2654938064" sldId="698"/>
            <ac:spMk id="143" creationId="{FA62850D-4390-4E8E-96B5-42A1817897CC}"/>
          </ac:spMkLst>
        </pc:spChg>
        <pc:spChg chg="add mod">
          <ac:chgData name="reza kabir" userId="af3c95a13102d509" providerId="LiveId" clId="{C0D9D291-D19C-4BBE-9E83-C488CAFD169A}" dt="2020-05-06T14:47:39.933" v="1240" actId="1076"/>
          <ac:spMkLst>
            <pc:docMk/>
            <pc:sldMk cId="2654938064" sldId="698"/>
            <ac:spMk id="144" creationId="{23DAEE36-20C7-4C71-AF67-9B8BA8C8938B}"/>
          </ac:spMkLst>
        </pc:spChg>
        <pc:spChg chg="add mod">
          <ac:chgData name="reza kabir" userId="af3c95a13102d509" providerId="LiveId" clId="{C0D9D291-D19C-4BBE-9E83-C488CAFD169A}" dt="2020-05-06T14:47:45.852" v="1241" actId="2711"/>
          <ac:spMkLst>
            <pc:docMk/>
            <pc:sldMk cId="2654938064" sldId="698"/>
            <ac:spMk id="145" creationId="{BF593416-55C6-4ED3-A3CB-B81376EFF968}"/>
          </ac:spMkLst>
        </pc:spChg>
        <pc:spChg chg="add mod">
          <ac:chgData name="reza kabir" userId="af3c95a13102d509" providerId="LiveId" clId="{C0D9D291-D19C-4BBE-9E83-C488CAFD169A}" dt="2020-05-06T14:48:00.990" v="1251" actId="1076"/>
          <ac:spMkLst>
            <pc:docMk/>
            <pc:sldMk cId="2654938064" sldId="698"/>
            <ac:spMk id="146" creationId="{2F3953A4-A1A3-4909-A789-01B4B474C59D}"/>
          </ac:spMkLst>
        </pc:spChg>
        <pc:grpChg chg="mod">
          <ac:chgData name="reza kabir" userId="af3c95a13102d509" providerId="LiveId" clId="{C0D9D291-D19C-4BBE-9E83-C488CAFD169A}" dt="2020-05-06T14:46:46.366" v="1206" actId="1076"/>
          <ac:grpSpMkLst>
            <pc:docMk/>
            <pc:sldMk cId="2654938064" sldId="698"/>
            <ac:grpSpMk id="112" creationId="{69478A17-C571-4852-A98F-0EC2D3D53215}"/>
          </ac:grpSpMkLst>
        </pc:grpChg>
        <pc:picChg chg="del">
          <ac:chgData name="reza kabir" userId="af3c95a13102d509" providerId="LiveId" clId="{C0D9D291-D19C-4BBE-9E83-C488CAFD169A}" dt="2020-05-06T14:47:48.318" v="1242" actId="478"/>
          <ac:picMkLst>
            <pc:docMk/>
            <pc:sldMk cId="2654938064" sldId="698"/>
            <ac:picMk id="141" creationId="{0359D904-4FDF-4DBC-AA07-53801EB47F33}"/>
          </ac:picMkLst>
        </pc:picChg>
      </pc:sldChg>
      <pc:sldChg chg="add del">
        <pc:chgData name="reza kabir" userId="af3c95a13102d509" providerId="LiveId" clId="{C0D9D291-D19C-4BBE-9E83-C488CAFD169A}" dt="2020-05-06T14:54:31.242" v="1372"/>
        <pc:sldMkLst>
          <pc:docMk/>
          <pc:sldMk cId="920341051" sldId="699"/>
        </pc:sldMkLst>
      </pc:sldChg>
      <pc:sldChg chg="addSp modSp add del mod">
        <pc:chgData name="reza kabir" userId="af3c95a13102d509" providerId="LiveId" clId="{C0D9D291-D19C-4BBE-9E83-C488CAFD169A}" dt="2020-05-06T14:53:58.946" v="1368" actId="2696"/>
        <pc:sldMkLst>
          <pc:docMk/>
          <pc:sldMk cId="2207280467" sldId="699"/>
        </pc:sldMkLst>
        <pc:spChg chg="add mod">
          <ac:chgData name="reza kabir" userId="af3c95a13102d509" providerId="LiveId" clId="{C0D9D291-D19C-4BBE-9E83-C488CAFD169A}" dt="2020-05-06T14:48:49.638" v="1271" actId="2711"/>
          <ac:spMkLst>
            <pc:docMk/>
            <pc:sldMk cId="2207280467" sldId="699"/>
            <ac:spMk id="2" creationId="{44CA3295-1B22-4D07-B981-CD6BAA9553D5}"/>
          </ac:spMkLst>
        </pc:spChg>
        <pc:spChg chg="add mod">
          <ac:chgData name="reza kabir" userId="af3c95a13102d509" providerId="LiveId" clId="{C0D9D291-D19C-4BBE-9E83-C488CAFD169A}" dt="2020-05-06T14:49:01.421" v="1273" actId="1076"/>
          <ac:spMkLst>
            <pc:docMk/>
            <pc:sldMk cId="2207280467" sldId="699"/>
            <ac:spMk id="485" creationId="{B1D5F032-6668-4207-AF4D-A138A69AD9AE}"/>
          </ac:spMkLst>
        </pc:spChg>
        <pc:spChg chg="add mod">
          <ac:chgData name="reza kabir" userId="af3c95a13102d509" providerId="LiveId" clId="{C0D9D291-D19C-4BBE-9E83-C488CAFD169A}" dt="2020-05-06T14:49:16.917" v="1283" actId="1076"/>
          <ac:spMkLst>
            <pc:docMk/>
            <pc:sldMk cId="2207280467" sldId="699"/>
            <ac:spMk id="486" creationId="{2986EC9D-53C2-4AAE-96B4-0AE32AD54B21}"/>
          </ac:spMkLst>
        </pc:spChg>
        <pc:spChg chg="add mod">
          <ac:chgData name="reza kabir" userId="af3c95a13102d509" providerId="LiveId" clId="{C0D9D291-D19C-4BBE-9E83-C488CAFD169A}" dt="2020-05-06T14:49:21.525" v="1284" actId="1076"/>
          <ac:spMkLst>
            <pc:docMk/>
            <pc:sldMk cId="2207280467" sldId="699"/>
            <ac:spMk id="487" creationId="{ABE5EF82-2614-4603-A35F-A036F0123ADC}"/>
          </ac:spMkLst>
        </pc:spChg>
        <pc:spChg chg="add mod">
          <ac:chgData name="reza kabir" userId="af3c95a13102d509" providerId="LiveId" clId="{C0D9D291-D19C-4BBE-9E83-C488CAFD169A}" dt="2020-05-06T14:49:38.789" v="1289" actId="1076"/>
          <ac:spMkLst>
            <pc:docMk/>
            <pc:sldMk cId="2207280467" sldId="699"/>
            <ac:spMk id="488" creationId="{E5496013-398A-4967-8BC4-AC5D1B8ADA38}"/>
          </ac:spMkLst>
        </pc:spChg>
        <pc:spChg chg="add mod">
          <ac:chgData name="reza kabir" userId="af3c95a13102d509" providerId="LiveId" clId="{C0D9D291-D19C-4BBE-9E83-C488CAFD169A}" dt="2020-05-06T14:49:50.421" v="1292" actId="1076"/>
          <ac:spMkLst>
            <pc:docMk/>
            <pc:sldMk cId="2207280467" sldId="699"/>
            <ac:spMk id="489" creationId="{935EBCBE-DB2D-45EC-B958-9DF4DB0F5A6D}"/>
          </ac:spMkLst>
        </pc:spChg>
        <pc:spChg chg="add mod">
          <ac:chgData name="reza kabir" userId="af3c95a13102d509" providerId="LiveId" clId="{C0D9D291-D19C-4BBE-9E83-C488CAFD169A}" dt="2020-05-06T14:49:51.484" v="1293"/>
          <ac:spMkLst>
            <pc:docMk/>
            <pc:sldMk cId="2207280467" sldId="699"/>
            <ac:spMk id="490" creationId="{5516C617-2DAF-4E4B-940D-6B9DD414F29D}"/>
          </ac:spMkLst>
        </pc:spChg>
        <pc:spChg chg="add mod">
          <ac:chgData name="reza kabir" userId="af3c95a13102d509" providerId="LiveId" clId="{C0D9D291-D19C-4BBE-9E83-C488CAFD169A}" dt="2020-05-06T14:49:53.599" v="1294"/>
          <ac:spMkLst>
            <pc:docMk/>
            <pc:sldMk cId="2207280467" sldId="699"/>
            <ac:spMk id="491" creationId="{37FC4D5E-4E19-4B47-8E61-E77000CBCFA2}"/>
          </ac:spMkLst>
        </pc:spChg>
      </pc:sldChg>
      <pc:sldChg chg="addSp delSp modSp add mod">
        <pc:chgData name="reza kabir" userId="af3c95a13102d509" providerId="LiveId" clId="{C0D9D291-D19C-4BBE-9E83-C488CAFD169A}" dt="2020-05-06T14:53:32.207" v="1365" actId="478"/>
        <pc:sldMkLst>
          <pc:docMk/>
          <pc:sldMk cId="7560425" sldId="700"/>
        </pc:sldMkLst>
        <pc:spChg chg="add mod">
          <ac:chgData name="reza kabir" userId="af3c95a13102d509" providerId="LiveId" clId="{C0D9D291-D19C-4BBE-9E83-C488CAFD169A}" dt="2020-05-06T14:52:31.353" v="1356" actId="113"/>
          <ac:spMkLst>
            <pc:docMk/>
            <pc:sldMk cId="7560425" sldId="700"/>
            <ac:spMk id="2" creationId="{9010E8AC-BFAA-45DE-A4B1-2C485272E710}"/>
          </ac:spMkLst>
        </pc:spChg>
        <pc:spChg chg="mod">
          <ac:chgData name="reza kabir" userId="af3c95a13102d509" providerId="LiveId" clId="{C0D9D291-D19C-4BBE-9E83-C488CAFD169A}" dt="2020-05-06T14:51:43.364" v="1326" actId="1076"/>
          <ac:spMkLst>
            <pc:docMk/>
            <pc:sldMk cId="7560425" sldId="700"/>
            <ac:spMk id="3" creationId="{7C222A90-AF96-4561-83E3-FBD54DD20874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6" creationId="{71755C08-A2CD-4ADC-A6FD-C2772EDAD969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7" creationId="{B14CBF35-126F-4486-8C3C-8E6A419E3A7B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8" creationId="{5E929F38-2651-41D7-8052-C5E24EFCC175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9" creationId="{9E99A9D8-3AD9-494D-A82E-16D221B1DD19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0" creationId="{89553D76-3352-4C2E-9432-4C614F35C115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1" creationId="{626B4253-2040-405B-B321-8E2DE4897EF0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2" creationId="{278EF2B5-AFB0-4487-99BC-5801D476FDD7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3" creationId="{31DA567B-7DE5-4487-B0DE-99206FA97639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4" creationId="{423EE887-225D-4E15-9BE3-E274BBAD183B}"/>
          </ac:spMkLst>
        </pc:spChg>
        <pc:spChg chg="mod topLvl">
          <ac:chgData name="reza kabir" userId="af3c95a13102d509" providerId="LiveId" clId="{C0D9D291-D19C-4BBE-9E83-C488CAFD169A}" dt="2020-05-06T14:51:07.893" v="1317" actId="164"/>
          <ac:spMkLst>
            <pc:docMk/>
            <pc:sldMk cId="7560425" sldId="700"/>
            <ac:spMk id="15" creationId="{9B2E90DE-DD4B-4DC0-A2DD-3688C8046932}"/>
          </ac:spMkLst>
        </pc:spChg>
        <pc:spChg chg="mod topLvl">
          <ac:chgData name="reza kabir" userId="af3c95a13102d509" providerId="LiveId" clId="{C0D9D291-D19C-4BBE-9E83-C488CAFD169A}" dt="2020-05-06T14:51:07.893" v="1317" actId="164"/>
          <ac:spMkLst>
            <pc:docMk/>
            <pc:sldMk cId="7560425" sldId="700"/>
            <ac:spMk id="16" creationId="{1F7E69CF-2CF7-4370-948A-93445FE8D4CC}"/>
          </ac:spMkLst>
        </pc:spChg>
        <pc:spChg chg="mod topLvl">
          <ac:chgData name="reza kabir" userId="af3c95a13102d509" providerId="LiveId" clId="{C0D9D291-D19C-4BBE-9E83-C488CAFD169A}" dt="2020-05-06T14:51:07.893" v="1317" actId="164"/>
          <ac:spMkLst>
            <pc:docMk/>
            <pc:sldMk cId="7560425" sldId="700"/>
            <ac:spMk id="17" creationId="{302CC58D-40F0-443E-A0AF-9EA555A8E2B5}"/>
          </ac:spMkLst>
        </pc:spChg>
        <pc:spChg chg="mod topLvl">
          <ac:chgData name="reza kabir" userId="af3c95a13102d509" providerId="LiveId" clId="{C0D9D291-D19C-4BBE-9E83-C488CAFD169A}" dt="2020-05-06T14:51:07.893" v="1317" actId="164"/>
          <ac:spMkLst>
            <pc:docMk/>
            <pc:sldMk cId="7560425" sldId="700"/>
            <ac:spMk id="18" creationId="{F9CCE500-0C69-44F0-8CF0-541CE3A34253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19" creationId="{A5CCFB30-CAFD-41C4-9850-923ACA1DB448}"/>
          </ac:spMkLst>
        </pc:spChg>
        <pc:spChg chg="mod topLvl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20" creationId="{4007212C-1055-4B22-B2B1-5D43699A3B2D}"/>
          </ac:spMkLst>
        </pc:spChg>
        <pc:spChg chg="del mod topLvl">
          <ac:chgData name="reza kabir" userId="af3c95a13102d509" providerId="LiveId" clId="{C0D9D291-D19C-4BBE-9E83-C488CAFD169A}" dt="2020-05-06T14:51:36.467" v="1324" actId="478"/>
          <ac:spMkLst>
            <pc:docMk/>
            <pc:sldMk cId="7560425" sldId="700"/>
            <ac:spMk id="21" creationId="{DF20F8EB-9DB8-4B97-825A-64A3980AFC5F}"/>
          </ac:spMkLst>
        </pc:spChg>
        <pc:spChg chg="del mod topLvl">
          <ac:chgData name="reza kabir" userId="af3c95a13102d509" providerId="LiveId" clId="{C0D9D291-D19C-4BBE-9E83-C488CAFD169A}" dt="2020-05-06T14:51:36.467" v="1324" actId="478"/>
          <ac:spMkLst>
            <pc:docMk/>
            <pc:sldMk cId="7560425" sldId="700"/>
            <ac:spMk id="22" creationId="{D9AA9F89-5542-435F-9699-E072D18A4417}"/>
          </ac:spMkLst>
        </pc:spChg>
        <pc:spChg chg="del mod topLvl">
          <ac:chgData name="reza kabir" userId="af3c95a13102d509" providerId="LiveId" clId="{C0D9D291-D19C-4BBE-9E83-C488CAFD169A}" dt="2020-05-06T14:51:36.467" v="1324" actId="478"/>
          <ac:spMkLst>
            <pc:docMk/>
            <pc:sldMk cId="7560425" sldId="700"/>
            <ac:spMk id="23" creationId="{44FFD9E4-162E-4DB7-9BBF-A82530899D44}"/>
          </ac:spMkLst>
        </pc:spChg>
        <pc:spChg chg="add mod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24" creationId="{6C0B5416-D453-4D87-9D5E-36B5C7C59ECF}"/>
          </ac:spMkLst>
        </pc:spChg>
        <pc:spChg chg="add mod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26" creationId="{70F7F051-23FE-4D87-9DB2-A1B489519DB7}"/>
          </ac:spMkLst>
        </pc:spChg>
        <pc:spChg chg="add mod">
          <ac:chgData name="reza kabir" userId="af3c95a13102d509" providerId="LiveId" clId="{C0D9D291-D19C-4BBE-9E83-C488CAFD169A}" dt="2020-05-06T14:52:31.353" v="1356" actId="113"/>
          <ac:spMkLst>
            <pc:docMk/>
            <pc:sldMk cId="7560425" sldId="700"/>
            <ac:spMk id="27" creationId="{84084DC5-2172-485D-8F61-632C80483A04}"/>
          </ac:spMkLst>
        </pc:spChg>
        <pc:spChg chg="add mod">
          <ac:chgData name="reza kabir" userId="af3c95a13102d509" providerId="LiveId" clId="{C0D9D291-D19C-4BBE-9E83-C488CAFD169A}" dt="2020-05-06T14:51:50.013" v="1327" actId="1076"/>
          <ac:spMkLst>
            <pc:docMk/>
            <pc:sldMk cId="7560425" sldId="700"/>
            <ac:spMk id="28" creationId="{8ED748FC-2DA0-452D-930A-41C67595378E}"/>
          </ac:spMkLst>
        </pc:spChg>
        <pc:spChg chg="add mod">
          <ac:chgData name="reza kabir" userId="af3c95a13102d509" providerId="LiveId" clId="{C0D9D291-D19C-4BBE-9E83-C488CAFD169A}" dt="2020-05-06T14:53:27.752" v="1364" actId="20577"/>
          <ac:spMkLst>
            <pc:docMk/>
            <pc:sldMk cId="7560425" sldId="700"/>
            <ac:spMk id="29" creationId="{65D64F13-910C-4C3F-A085-AE19D40F3AB6}"/>
          </ac:spMkLst>
        </pc:spChg>
        <pc:spChg chg="add mod">
          <ac:chgData name="reza kabir" userId="af3c95a13102d509" providerId="LiveId" clId="{C0D9D291-D19C-4BBE-9E83-C488CAFD169A}" dt="2020-05-06T14:51:57.663" v="1339" actId="20577"/>
          <ac:spMkLst>
            <pc:docMk/>
            <pc:sldMk cId="7560425" sldId="700"/>
            <ac:spMk id="30" creationId="{DA288286-99A5-4141-9554-DA4630D02222}"/>
          </ac:spMkLst>
        </pc:spChg>
        <pc:grpChg chg="add mod">
          <ac:chgData name="reza kabir" userId="af3c95a13102d509" providerId="LiveId" clId="{C0D9D291-D19C-4BBE-9E83-C488CAFD169A}" dt="2020-05-06T14:51:50.013" v="1327" actId="1076"/>
          <ac:grpSpMkLst>
            <pc:docMk/>
            <pc:sldMk cId="7560425" sldId="700"/>
            <ac:grpSpMk id="4" creationId="{84E62F6C-F745-4F77-BCF6-E83DD65F600B}"/>
          </ac:grpSpMkLst>
        </pc:grpChg>
        <pc:grpChg chg="del">
          <ac:chgData name="reza kabir" userId="af3c95a13102d509" providerId="LiveId" clId="{C0D9D291-D19C-4BBE-9E83-C488CAFD169A}" dt="2020-05-06T14:51:04.669" v="1316" actId="165"/>
          <ac:grpSpMkLst>
            <pc:docMk/>
            <pc:sldMk cId="7560425" sldId="700"/>
            <ac:grpSpMk id="5" creationId="{70ADE125-315C-494A-8053-07DB5C7EF247}"/>
          </ac:grpSpMkLst>
        </pc:grpChg>
        <pc:picChg chg="add del">
          <ac:chgData name="reza kabir" userId="af3c95a13102d509" providerId="LiveId" clId="{C0D9D291-D19C-4BBE-9E83-C488CAFD169A}" dt="2020-05-06T14:53:32.207" v="1365" actId="478"/>
          <ac:picMkLst>
            <pc:docMk/>
            <pc:sldMk cId="7560425" sldId="700"/>
            <ac:picMk id="25" creationId="{74DDD42B-D9B0-4F3B-9B15-4CE3C0FB7DE3}"/>
          </ac:picMkLst>
        </pc:picChg>
      </pc:sldChg>
      <pc:sldChg chg="add del">
        <pc:chgData name="reza kabir" userId="af3c95a13102d509" providerId="LiveId" clId="{C0D9D291-D19C-4BBE-9E83-C488CAFD169A}" dt="2020-05-06T14:53:40.609" v="1366" actId="47"/>
        <pc:sldMkLst>
          <pc:docMk/>
          <pc:sldMk cId="1260733473" sldId="701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988218404" sldId="726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4054765802" sldId="727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3980912392" sldId="728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491802988" sldId="729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3462425956" sldId="730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706445879" sldId="731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264684643" sldId="732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326460009" sldId="733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4168347424" sldId="734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814269434" sldId="735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703962292" sldId="736"/>
        </pc:sldMkLst>
      </pc:sldChg>
      <pc:sldChg chg="addSp delSp modSp add mod">
        <pc:chgData name="reza kabir" userId="af3c95a13102d509" providerId="LiveId" clId="{C0D9D291-D19C-4BBE-9E83-C488CAFD169A}" dt="2020-05-05T11:51:34.025" v="893" actId="1076"/>
        <pc:sldMkLst>
          <pc:docMk/>
          <pc:sldMk cId="867827175" sldId="746"/>
        </pc:sldMkLst>
        <pc:spChg chg="add mod">
          <ac:chgData name="reza kabir" userId="af3c95a13102d509" providerId="LiveId" clId="{C0D9D291-D19C-4BBE-9E83-C488CAFD169A}" dt="2020-05-05T11:51:28.125" v="892" actId="20577"/>
          <ac:spMkLst>
            <pc:docMk/>
            <pc:sldMk cId="867827175" sldId="746"/>
            <ac:spMk id="2" creationId="{FDD03BD6-4305-41A4-98A0-CB5C57B7CCDE}"/>
          </ac:spMkLst>
        </pc:spChg>
        <pc:spChg chg="add del mod">
          <ac:chgData name="reza kabir" userId="af3c95a13102d509" providerId="LiveId" clId="{C0D9D291-D19C-4BBE-9E83-C488CAFD169A}" dt="2020-05-05T11:50:46.948" v="878" actId="478"/>
          <ac:spMkLst>
            <pc:docMk/>
            <pc:sldMk cId="867827175" sldId="746"/>
            <ac:spMk id="127" creationId="{ADA38C17-D138-41AC-A98E-05F3080BB920}"/>
          </ac:spMkLst>
        </pc:spChg>
        <pc:spChg chg="add mod">
          <ac:chgData name="reza kabir" userId="af3c95a13102d509" providerId="LiveId" clId="{C0D9D291-D19C-4BBE-9E83-C488CAFD169A}" dt="2020-05-05T11:50:39.059" v="875" actId="403"/>
          <ac:spMkLst>
            <pc:docMk/>
            <pc:sldMk cId="867827175" sldId="746"/>
            <ac:spMk id="129" creationId="{774DE0E9-0402-4674-9FB2-4C9AD0DC1EA5}"/>
          </ac:spMkLst>
        </pc:spChg>
        <pc:spChg chg="add mod">
          <ac:chgData name="reza kabir" userId="af3c95a13102d509" providerId="LiveId" clId="{C0D9D291-D19C-4BBE-9E83-C488CAFD169A}" dt="2020-05-05T11:50:42.681" v="876" actId="571"/>
          <ac:spMkLst>
            <pc:docMk/>
            <pc:sldMk cId="867827175" sldId="746"/>
            <ac:spMk id="130" creationId="{9D5BC053-BA07-4538-8CD2-4D54796D2DC4}"/>
          </ac:spMkLst>
        </pc:spChg>
        <pc:spChg chg="add mod">
          <ac:chgData name="reza kabir" userId="af3c95a13102d509" providerId="LiveId" clId="{C0D9D291-D19C-4BBE-9E83-C488CAFD169A}" dt="2020-05-05T11:50:44.657" v="877" actId="571"/>
          <ac:spMkLst>
            <pc:docMk/>
            <pc:sldMk cId="867827175" sldId="746"/>
            <ac:spMk id="131" creationId="{CA8182AB-FFFE-442A-B7B7-6B2F1EA3FE1D}"/>
          </ac:spMkLst>
        </pc:spChg>
        <pc:grpChg chg="mod">
          <ac:chgData name="reza kabir" userId="af3c95a13102d509" providerId="LiveId" clId="{C0D9D291-D19C-4BBE-9E83-C488CAFD169A}" dt="2020-05-05T11:51:34.025" v="893" actId="1076"/>
          <ac:grpSpMkLst>
            <pc:docMk/>
            <pc:sldMk cId="867827175" sldId="746"/>
            <ac:grpSpMk id="3" creationId="{870180B1-4A1B-4F5F-818E-D4C82A9CF491}"/>
          </ac:grpSpMkLst>
        </pc:grpChg>
        <pc:picChg chg="del">
          <ac:chgData name="reza kabir" userId="af3c95a13102d509" providerId="LiveId" clId="{C0D9D291-D19C-4BBE-9E83-C488CAFD169A}" dt="2020-05-05T11:50:49.254" v="879" actId="478"/>
          <ac:picMkLst>
            <pc:docMk/>
            <pc:sldMk cId="867827175" sldId="746"/>
            <ac:picMk id="128" creationId="{4E058A79-CBF6-4604-B6AA-A3C3C0811210}"/>
          </ac:picMkLst>
        </pc:picChg>
      </pc:sldChg>
      <pc:sldChg chg="addSp delSp modSp add mod">
        <pc:chgData name="reza kabir" userId="af3c95a13102d509" providerId="LiveId" clId="{C0D9D291-D19C-4BBE-9E83-C488CAFD169A}" dt="2020-05-05T11:51:57.284" v="901" actId="478"/>
        <pc:sldMkLst>
          <pc:docMk/>
          <pc:sldMk cId="3284310336" sldId="747"/>
        </pc:sldMkLst>
        <pc:spChg chg="mod">
          <ac:chgData name="reza kabir" userId="af3c95a13102d509" providerId="LiveId" clId="{C0D9D291-D19C-4BBE-9E83-C488CAFD169A}" dt="2020-05-05T11:51:11.275" v="880" actId="207"/>
          <ac:spMkLst>
            <pc:docMk/>
            <pc:sldMk cId="3284310336" sldId="747"/>
            <ac:spMk id="7" creationId="{4CE75B1C-5BD9-4A86-998D-DC655A704E0C}"/>
          </ac:spMkLst>
        </pc:spChg>
        <pc:spChg chg="add mod">
          <ac:chgData name="reza kabir" userId="af3c95a13102d509" providerId="LiveId" clId="{C0D9D291-D19C-4BBE-9E83-C488CAFD169A}" dt="2020-05-05T11:51:50.617" v="898" actId="1076"/>
          <ac:spMkLst>
            <pc:docMk/>
            <pc:sldMk cId="3284310336" sldId="747"/>
            <ac:spMk id="36" creationId="{68B9FA7F-A733-4A51-821B-4ED5BA7D9CB0}"/>
          </ac:spMkLst>
        </pc:spChg>
        <pc:spChg chg="add mod">
          <ac:chgData name="reza kabir" userId="af3c95a13102d509" providerId="LiveId" clId="{C0D9D291-D19C-4BBE-9E83-C488CAFD169A}" dt="2020-05-05T11:51:52.856" v="899" actId="571"/>
          <ac:spMkLst>
            <pc:docMk/>
            <pc:sldMk cId="3284310336" sldId="747"/>
            <ac:spMk id="37" creationId="{589A7D3D-A0AF-4C5F-A0D2-5C89DD230492}"/>
          </ac:spMkLst>
        </pc:spChg>
        <pc:spChg chg="add mod">
          <ac:chgData name="reza kabir" userId="af3c95a13102d509" providerId="LiveId" clId="{C0D9D291-D19C-4BBE-9E83-C488CAFD169A}" dt="2020-05-05T11:51:55.952" v="900" actId="571"/>
          <ac:spMkLst>
            <pc:docMk/>
            <pc:sldMk cId="3284310336" sldId="747"/>
            <ac:spMk id="38" creationId="{D9CB3198-D3F3-4033-B056-ECA831E187AE}"/>
          </ac:spMkLst>
        </pc:spChg>
        <pc:picChg chg="del">
          <ac:chgData name="reza kabir" userId="af3c95a13102d509" providerId="LiveId" clId="{C0D9D291-D19C-4BBE-9E83-C488CAFD169A}" dt="2020-05-05T11:51:57.284" v="901" actId="478"/>
          <ac:picMkLst>
            <pc:docMk/>
            <pc:sldMk cId="3284310336" sldId="747"/>
            <ac:picMk id="6" creationId="{6D2AC324-7097-4B06-873C-9D9309B75716}"/>
          </ac:picMkLst>
        </pc:picChg>
      </pc:sldChg>
      <pc:sldChg chg="addSp delSp modSp add mod">
        <pc:chgData name="reza kabir" userId="af3c95a13102d509" providerId="LiveId" clId="{C0D9D291-D19C-4BBE-9E83-C488CAFD169A}" dt="2020-05-05T11:53:15.879" v="932" actId="478"/>
        <pc:sldMkLst>
          <pc:docMk/>
          <pc:sldMk cId="3710102718" sldId="748"/>
        </pc:sldMkLst>
        <pc:spChg chg="add mod">
          <ac:chgData name="reza kabir" userId="af3c95a13102d509" providerId="LiveId" clId="{C0D9D291-D19C-4BBE-9E83-C488CAFD169A}" dt="2020-05-05T11:52:50.927" v="921" actId="1076"/>
          <ac:spMkLst>
            <pc:docMk/>
            <pc:sldMk cId="3710102718" sldId="748"/>
            <ac:spMk id="2" creationId="{CE78686E-346E-4E2B-80E4-690F189CC779}"/>
          </ac:spMkLst>
        </pc:spChg>
        <pc:spChg chg="add mod">
          <ac:chgData name="reza kabir" userId="af3c95a13102d509" providerId="LiveId" clId="{C0D9D291-D19C-4BBE-9E83-C488CAFD169A}" dt="2020-05-05T11:52:50.927" v="921" actId="1076"/>
          <ac:spMkLst>
            <pc:docMk/>
            <pc:sldMk cId="3710102718" sldId="748"/>
            <ac:spMk id="14" creationId="{78D5689F-F1DB-40D0-9A1A-14A161680696}"/>
          </ac:spMkLst>
        </pc:spChg>
        <pc:spChg chg="add mod">
          <ac:chgData name="reza kabir" userId="af3c95a13102d509" providerId="LiveId" clId="{C0D9D291-D19C-4BBE-9E83-C488CAFD169A}" dt="2020-05-05T11:52:55.008" v="922" actId="571"/>
          <ac:spMkLst>
            <pc:docMk/>
            <pc:sldMk cId="3710102718" sldId="748"/>
            <ac:spMk id="16" creationId="{3E869243-555E-41F8-AF58-66177E2499C7}"/>
          </ac:spMkLst>
        </pc:spChg>
        <pc:spChg chg="add mod">
          <ac:chgData name="reza kabir" userId="af3c95a13102d509" providerId="LiveId" clId="{C0D9D291-D19C-4BBE-9E83-C488CAFD169A}" dt="2020-05-05T11:53:09.519" v="929" actId="20577"/>
          <ac:spMkLst>
            <pc:docMk/>
            <pc:sldMk cId="3710102718" sldId="748"/>
            <ac:spMk id="17" creationId="{B9C6FE31-C4D5-4398-B4F4-B41A95E58218}"/>
          </ac:spMkLst>
        </pc:spChg>
        <pc:spChg chg="add mod">
          <ac:chgData name="reza kabir" userId="af3c95a13102d509" providerId="LiveId" clId="{C0D9D291-D19C-4BBE-9E83-C488CAFD169A}" dt="2020-05-05T11:52:58.338" v="924" actId="1076"/>
          <ac:spMkLst>
            <pc:docMk/>
            <pc:sldMk cId="3710102718" sldId="748"/>
            <ac:spMk id="18" creationId="{49A79EFD-2C14-427E-AF1A-DD97B635D6AF}"/>
          </ac:spMkLst>
        </pc:spChg>
        <pc:spChg chg="add mod">
          <ac:chgData name="reza kabir" userId="af3c95a13102d509" providerId="LiveId" clId="{C0D9D291-D19C-4BBE-9E83-C488CAFD169A}" dt="2020-05-05T11:53:05.593" v="927" actId="20577"/>
          <ac:spMkLst>
            <pc:docMk/>
            <pc:sldMk cId="3710102718" sldId="748"/>
            <ac:spMk id="19" creationId="{C1FDB6D3-1CE2-4A9A-AB39-CF6F7C36EB2C}"/>
          </ac:spMkLst>
        </pc:spChg>
        <pc:spChg chg="add mod">
          <ac:chgData name="reza kabir" userId="af3c95a13102d509" providerId="LiveId" clId="{C0D9D291-D19C-4BBE-9E83-C488CAFD169A}" dt="2020-05-05T11:53:02.690" v="925" actId="571"/>
          <ac:spMkLst>
            <pc:docMk/>
            <pc:sldMk cId="3710102718" sldId="748"/>
            <ac:spMk id="20" creationId="{927FB175-A2C5-4199-AA38-AF07AC727E5C}"/>
          </ac:spMkLst>
        </pc:spChg>
        <pc:spChg chg="add mod">
          <ac:chgData name="reza kabir" userId="af3c95a13102d509" providerId="LiveId" clId="{C0D9D291-D19C-4BBE-9E83-C488CAFD169A}" dt="2020-05-05T11:53:13.653" v="931" actId="20577"/>
          <ac:spMkLst>
            <pc:docMk/>
            <pc:sldMk cId="3710102718" sldId="748"/>
            <ac:spMk id="21" creationId="{69C17508-362E-43F6-9F91-496D13F5ECB9}"/>
          </ac:spMkLst>
        </pc:spChg>
        <pc:picChg chg="del">
          <ac:chgData name="reza kabir" userId="af3c95a13102d509" providerId="LiveId" clId="{C0D9D291-D19C-4BBE-9E83-C488CAFD169A}" dt="2020-05-05T11:53:15.879" v="932" actId="478"/>
          <ac:picMkLst>
            <pc:docMk/>
            <pc:sldMk cId="3710102718" sldId="748"/>
            <ac:picMk id="15" creationId="{657C0A98-63AE-4B8B-9871-B675DE2D4810}"/>
          </ac:picMkLst>
        </pc:picChg>
      </pc:sldChg>
      <pc:sldChg chg="addSp delSp modSp add mod">
        <pc:chgData name="reza kabir" userId="af3c95a13102d509" providerId="LiveId" clId="{C0D9D291-D19C-4BBE-9E83-C488CAFD169A}" dt="2020-05-06T13:56:32.459" v="981" actId="478"/>
        <pc:sldMkLst>
          <pc:docMk/>
          <pc:sldMk cId="2847527314" sldId="749"/>
        </pc:sldMkLst>
        <pc:spChg chg="add mod">
          <ac:chgData name="reza kabir" userId="af3c95a13102d509" providerId="LiveId" clId="{C0D9D291-D19C-4BBE-9E83-C488CAFD169A}" dt="2020-05-06T13:56:10.347" v="972" actId="20577"/>
          <ac:spMkLst>
            <pc:docMk/>
            <pc:sldMk cId="2847527314" sldId="749"/>
            <ac:spMk id="2" creationId="{1F248A2C-949C-476D-82C0-C0B12F2F959F}"/>
          </ac:spMkLst>
        </pc:spChg>
        <pc:spChg chg="add mod">
          <ac:chgData name="reza kabir" userId="af3c95a13102d509" providerId="LiveId" clId="{C0D9D291-D19C-4BBE-9E83-C488CAFD169A}" dt="2020-05-06T13:54:42.780" v="945" actId="207"/>
          <ac:spMkLst>
            <pc:docMk/>
            <pc:sldMk cId="2847527314" sldId="749"/>
            <ac:spMk id="487" creationId="{3BBF6515-7501-4B5D-A800-4A16E1707C0C}"/>
          </ac:spMkLst>
        </pc:spChg>
        <pc:spChg chg="add mod">
          <ac:chgData name="reza kabir" userId="af3c95a13102d509" providerId="LiveId" clId="{C0D9D291-D19C-4BBE-9E83-C488CAFD169A}" dt="2020-05-06T13:56:13.859" v="974" actId="20577"/>
          <ac:spMkLst>
            <pc:docMk/>
            <pc:sldMk cId="2847527314" sldId="749"/>
            <ac:spMk id="489" creationId="{226C339E-2D9B-4221-A5D2-3F6F03067C70}"/>
          </ac:spMkLst>
        </pc:spChg>
        <pc:spChg chg="add mod">
          <ac:chgData name="reza kabir" userId="af3c95a13102d509" providerId="LiveId" clId="{C0D9D291-D19C-4BBE-9E83-C488CAFD169A}" dt="2020-05-06T13:55:20.286" v="965" actId="571"/>
          <ac:spMkLst>
            <pc:docMk/>
            <pc:sldMk cId="2847527314" sldId="749"/>
            <ac:spMk id="490" creationId="{1F1DDABD-1AC2-4701-8C53-6F11485075CD}"/>
          </ac:spMkLst>
        </pc:spChg>
        <pc:spChg chg="add mod">
          <ac:chgData name="reza kabir" userId="af3c95a13102d509" providerId="LiveId" clId="{C0D9D291-D19C-4BBE-9E83-C488CAFD169A}" dt="2020-05-06T13:55:25.022" v="966" actId="571"/>
          <ac:spMkLst>
            <pc:docMk/>
            <pc:sldMk cId="2847527314" sldId="749"/>
            <ac:spMk id="491" creationId="{F78B18CC-8BA5-466E-8251-AD56FD3AC650}"/>
          </ac:spMkLst>
        </pc:spChg>
        <pc:spChg chg="add mod">
          <ac:chgData name="reza kabir" userId="af3c95a13102d509" providerId="LiveId" clId="{C0D9D291-D19C-4BBE-9E83-C488CAFD169A}" dt="2020-05-06T13:55:30.063" v="967" actId="571"/>
          <ac:spMkLst>
            <pc:docMk/>
            <pc:sldMk cId="2847527314" sldId="749"/>
            <ac:spMk id="492" creationId="{15C51BBE-A47C-4760-8554-628EDAD1197E}"/>
          </ac:spMkLst>
        </pc:spChg>
        <pc:spChg chg="add mod">
          <ac:chgData name="reza kabir" userId="af3c95a13102d509" providerId="LiveId" clId="{C0D9D291-D19C-4BBE-9E83-C488CAFD169A}" dt="2020-05-06T13:56:17.686" v="976" actId="20577"/>
          <ac:spMkLst>
            <pc:docMk/>
            <pc:sldMk cId="2847527314" sldId="749"/>
            <ac:spMk id="493" creationId="{E1A8BC6D-0EC7-4C2C-A1E2-FE675B511B8F}"/>
          </ac:spMkLst>
        </pc:spChg>
        <pc:spChg chg="add mod">
          <ac:chgData name="reza kabir" userId="af3c95a13102d509" providerId="LiveId" clId="{C0D9D291-D19C-4BBE-9E83-C488CAFD169A}" dt="2020-05-06T13:56:21.011" v="980" actId="20577"/>
          <ac:spMkLst>
            <pc:docMk/>
            <pc:sldMk cId="2847527314" sldId="749"/>
            <ac:spMk id="494" creationId="{97CE15D4-C3F9-4EB0-BFA1-9A4EDE4006BE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10" creationId="{3096DC2A-D3B5-40FA-99FF-B9C940AA2E35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11" creationId="{F1BAB901-871E-4A21-9BE9-F66BC4AA1597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12" creationId="{1330EDE1-5675-4A73-87DB-2E07BC39E6A4}"/>
          </ac:spMkLst>
        </pc:spChg>
        <pc:spChg chg="mod">
          <ac:chgData name="reza kabir" userId="af3c95a13102d509" providerId="LiveId" clId="{C0D9D291-D19C-4BBE-9E83-C488CAFD169A}" dt="2020-05-06T13:54:31.971" v="943" actId="207"/>
          <ac:spMkLst>
            <pc:docMk/>
            <pc:sldMk cId="2847527314" sldId="749"/>
            <ac:spMk id="513" creationId="{362A5D19-6684-4B63-8F53-9469255308F3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14" creationId="{BC9462ED-BB86-46D6-999A-DAC927FCF6A5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15" creationId="{416E83DF-1E66-4DF8-91BC-CAFE44B50AC7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16" creationId="{713780AD-207F-44DF-A6F4-325C827A8A0B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17" creationId="{51FB20AE-0BD9-4057-9C9B-23A676001C03}"/>
          </ac:spMkLst>
        </pc:spChg>
        <pc:spChg chg="mod">
          <ac:chgData name="reza kabir" userId="af3c95a13102d509" providerId="LiveId" clId="{C0D9D291-D19C-4BBE-9E83-C488CAFD169A}" dt="2020-05-06T13:54:31.971" v="943" actId="207"/>
          <ac:spMkLst>
            <pc:docMk/>
            <pc:sldMk cId="2847527314" sldId="749"/>
            <ac:spMk id="518" creationId="{4E55F9D5-9284-4FF8-AD3C-9B6283073F88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19" creationId="{1DECA513-A19F-4BE2-B5BD-1FEE55018CD5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0" creationId="{8A2CA43D-6132-4AFC-88C3-EB5059E83766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1" creationId="{8CE069FB-E7DF-4B9D-B5FF-72964EFDE291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2" creationId="{50FFF862-A028-4B08-857B-2D702FA9E07B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3" creationId="{31B98F4F-3ACD-40C3-8808-5D28ED41E7B2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4" creationId="{0311054D-4A89-4E68-83FA-EE5301EFA8F5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5" creationId="{C5071059-6DD2-4C9F-ACFC-E95FA6B9856C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6" creationId="{2AEBBA84-9D2F-4864-90CA-386749492C5C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7" creationId="{C9726324-08C6-486C-B5C9-FFBC1CC98E7A}"/>
          </ac:spMkLst>
        </pc:spChg>
        <pc:spChg chg="mod">
          <ac:chgData name="reza kabir" userId="af3c95a13102d509" providerId="LiveId" clId="{C0D9D291-D19C-4BBE-9E83-C488CAFD169A}" dt="2020-05-06T13:54:36.519" v="944" actId="207"/>
          <ac:spMkLst>
            <pc:docMk/>
            <pc:sldMk cId="2847527314" sldId="749"/>
            <ac:spMk id="528" creationId="{7BF91580-7657-4E4A-981F-22F1BE759793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29" creationId="{5268E28B-EE7A-42A3-A3C3-594CBC9377E7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0" creationId="{CF902A30-DDC2-4EAE-A1AE-CDD2D9DB0333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1" creationId="{D6684628-B953-4ED7-8CFA-5CC1014B2D04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2" creationId="{844DDF6B-7DE6-4F1E-BCED-E9456B99A1C2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3" creationId="{D7FD29D9-FDCE-4030-965D-670E78BD2D8B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4" creationId="{AF1625E0-0495-4075-A0D7-D90BB3C6FADB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5" creationId="{67841244-E340-4B78-87FC-E8405A2BB398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6" creationId="{CF4097A9-58BB-483D-8FCD-10C33096246A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7" creationId="{0526F30A-CAB3-4E9B-ADBB-A7AE948CAC3E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8" creationId="{04B101B4-BDA1-4DF5-8B40-81EA459A7A6E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39" creationId="{6E2A470E-EEE8-47F8-8E83-0D5C516C57E2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0" creationId="{C05ABC11-470F-4A86-80E0-C37516076002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1" creationId="{12628268-AD9F-49AE-BC85-7D44468242AA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2" creationId="{BBE6219F-2633-45C9-AA13-387B448FFFDF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3" creationId="{13BAE548-AB20-432C-A07E-FA3A45E9AC00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4" creationId="{0563B0CD-BC22-4C84-A7FB-113FAE231F06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5" creationId="{99A481E4-F478-43A5-8845-6BA4D0EE7C68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6" creationId="{D589F9C3-1AA3-46B3-8AB4-BA72CAB58B4D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7" creationId="{DA46D80C-6B24-4CED-AF44-A090790B6A41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8" creationId="{AEAEA2DB-4DC7-454F-AAEC-30762DECA41B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49" creationId="{01533F14-421C-4905-AAFD-2B1ECBF5B800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0" creationId="{0E6703B2-BFC8-4791-9F13-A1809E4E0F8F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1" creationId="{F3170DF5-D273-4CE5-93A8-06324D2DA0FD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2" creationId="{A7C0BBF5-1F04-4CA9-BE5E-41BA0C25644D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3" creationId="{4CD266D0-FE1E-45E1-9A05-ED0D64849AB1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4" creationId="{FFE6653C-D2D2-4032-AD50-E7FE016D88BD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5" creationId="{8558D46D-D3F4-48E1-BF97-09ED0BE32934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6" creationId="{364E89F9-DBFC-44BA-99E6-74AE1E5A1C11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7" creationId="{D5D32014-3CA5-4230-B7DE-81195542CE41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8" creationId="{2FD1214F-5F13-4CDB-BD56-CE7E09390717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59" creationId="{C468378C-C24C-4570-B7CF-F6F8DC86B1DF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60" creationId="{F5F889AD-13BB-450B-B8F0-AE8E39820113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61" creationId="{D8A5E4E5-940D-43FB-938D-E03CA6DC6574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62" creationId="{2A5A1503-B8D1-49BC-A703-93D73A36A2A3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63" creationId="{8EFC918E-F007-4651-9955-BEE22B0A14A1}"/>
          </ac:spMkLst>
        </pc:spChg>
        <pc:spChg chg="mod">
          <ac:chgData name="reza kabir" userId="af3c95a13102d509" providerId="LiveId" clId="{C0D9D291-D19C-4BBE-9E83-C488CAFD169A}" dt="2020-05-05T11:53:51.353" v="938" actId="1076"/>
          <ac:spMkLst>
            <pc:docMk/>
            <pc:sldMk cId="2847527314" sldId="749"/>
            <ac:spMk id="564" creationId="{04D5AC66-760C-476A-9142-853292D36E3D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65" creationId="{8DF59ED8-4860-420B-87E0-E40C859C7565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66" creationId="{F11C9392-A0D7-44AF-9059-874E842297EF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67" creationId="{BBC3A0A6-DFCF-4E09-813E-0DE6F53A5EEC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68" creationId="{1D5CE239-9E62-421E-8304-3CF52EA41B5B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69" creationId="{18149057-5ABA-41BF-8D52-7DDA2D860215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0" creationId="{0238CA58-5D05-4C18-ACF3-1129C709EDA0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1" creationId="{F0F008CD-7F5D-4628-8BC9-8382EE2B60FC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2" creationId="{58569D55-20E1-4C1F-8CCB-344832AE22AC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3" creationId="{1B9210D6-BEA1-49E3-850C-EF55461BF5B3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4" creationId="{6109C847-08B2-4049-A655-85BAD09AB86E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5" creationId="{78EEC6FC-27E3-48E1-A9B4-EB64BF4B2F4F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6" creationId="{8CE3E199-ED35-4D5C-8BF1-4F201AD4C415}"/>
          </ac:spMkLst>
        </pc:spChg>
        <pc:spChg chg="del">
          <ac:chgData name="reza kabir" userId="af3c95a13102d509" providerId="LiveId" clId="{C0D9D291-D19C-4BBE-9E83-C488CAFD169A}" dt="2020-05-05T11:53:35.223" v="933" actId="478"/>
          <ac:spMkLst>
            <pc:docMk/>
            <pc:sldMk cId="2847527314" sldId="749"/>
            <ac:spMk id="577" creationId="{8801BD7F-A6A2-4DA5-BBD6-584F0BE25E31}"/>
          </ac:spMkLst>
        </pc:spChg>
        <pc:grpChg chg="topLvl">
          <ac:chgData name="reza kabir" userId="af3c95a13102d509" providerId="LiveId" clId="{C0D9D291-D19C-4BBE-9E83-C488CAFD169A}" dt="2020-05-05T11:53:43.246" v="937" actId="478"/>
          <ac:grpSpMkLst>
            <pc:docMk/>
            <pc:sldMk cId="2847527314" sldId="749"/>
            <ac:grpSpMk id="5" creationId="{F7A15EFC-D408-480E-A0B1-07E26DC8607B}"/>
          </ac:grpSpMkLst>
        </pc:grpChg>
        <pc:grpChg chg="add del">
          <ac:chgData name="reza kabir" userId="af3c95a13102d509" providerId="LiveId" clId="{C0D9D291-D19C-4BBE-9E83-C488CAFD169A}" dt="2020-05-05T11:53:43.246" v="937" actId="478"/>
          <ac:grpSpMkLst>
            <pc:docMk/>
            <pc:sldMk cId="2847527314" sldId="749"/>
            <ac:grpSpMk id="437" creationId="{DF48B251-3E13-45DF-ACBD-C95A3F3C8062}"/>
          </ac:grpSpMkLst>
        </pc:grpChg>
        <pc:picChg chg="del mod topLvl">
          <ac:chgData name="reza kabir" userId="af3c95a13102d509" providerId="LiveId" clId="{C0D9D291-D19C-4BBE-9E83-C488CAFD169A}" dt="2020-05-05T11:53:43.246" v="937" actId="478"/>
          <ac:picMkLst>
            <pc:docMk/>
            <pc:sldMk cId="2847527314" sldId="749"/>
            <ac:picMk id="2" creationId="{AD819B30-1C1D-45D7-AEA5-D708B4EA5240}"/>
          </ac:picMkLst>
        </pc:picChg>
        <pc:picChg chg="del">
          <ac:chgData name="reza kabir" userId="af3c95a13102d509" providerId="LiveId" clId="{C0D9D291-D19C-4BBE-9E83-C488CAFD169A}" dt="2020-05-06T13:56:32.459" v="981" actId="478"/>
          <ac:picMkLst>
            <pc:docMk/>
            <pc:sldMk cId="2847527314" sldId="749"/>
            <ac:picMk id="579" creationId="{B6CF59DB-6D39-431C-A6A2-C14138090373}"/>
          </ac:picMkLst>
        </pc:picChg>
      </pc:sldChg>
      <pc:sldChg chg="addSp delSp modSp add mod">
        <pc:chgData name="reza kabir" userId="af3c95a13102d509" providerId="LiveId" clId="{C0D9D291-D19C-4BBE-9E83-C488CAFD169A}" dt="2020-05-06T13:57:33.555" v="995" actId="478"/>
        <pc:sldMkLst>
          <pc:docMk/>
          <pc:sldMk cId="3206061281" sldId="750"/>
        </pc:sldMkLst>
        <pc:spChg chg="mod">
          <ac:chgData name="reza kabir" userId="af3c95a13102d509" providerId="LiveId" clId="{C0D9D291-D19C-4BBE-9E83-C488CAFD169A}" dt="2020-05-06T13:56:56.926" v="987" actId="207"/>
          <ac:spMkLst>
            <pc:docMk/>
            <pc:sldMk cId="3206061281" sldId="750"/>
            <ac:spMk id="113" creationId="{781209FF-3FC8-4A6E-A64C-E14FDCF25530}"/>
          </ac:spMkLst>
        </pc:spChg>
        <pc:spChg chg="mod">
          <ac:chgData name="reza kabir" userId="af3c95a13102d509" providerId="LiveId" clId="{C0D9D291-D19C-4BBE-9E83-C488CAFD169A}" dt="2020-05-06T13:57:01.028" v="988" actId="207"/>
          <ac:spMkLst>
            <pc:docMk/>
            <pc:sldMk cId="3206061281" sldId="750"/>
            <ac:spMk id="126" creationId="{0E11A2E6-AEDA-499A-8A1F-54D4347B2C43}"/>
          </ac:spMkLst>
        </pc:spChg>
        <pc:spChg chg="mod">
          <ac:chgData name="reza kabir" userId="af3c95a13102d509" providerId="LiveId" clId="{C0D9D291-D19C-4BBE-9E83-C488CAFD169A}" dt="2020-05-06T13:57:27.988" v="994" actId="207"/>
          <ac:spMkLst>
            <pc:docMk/>
            <pc:sldMk cId="3206061281" sldId="750"/>
            <ac:spMk id="128" creationId="{03CCF9E0-ABFA-48CD-80F2-88DA75E58E48}"/>
          </ac:spMkLst>
        </pc:spChg>
        <pc:spChg chg="mod">
          <ac:chgData name="reza kabir" userId="af3c95a13102d509" providerId="LiveId" clId="{C0D9D291-D19C-4BBE-9E83-C488CAFD169A}" dt="2020-05-06T13:57:03.388" v="989" actId="207"/>
          <ac:spMkLst>
            <pc:docMk/>
            <pc:sldMk cId="3206061281" sldId="750"/>
            <ac:spMk id="129" creationId="{716A47B6-B3A0-4B81-ABCF-B6D454DEE46E}"/>
          </ac:spMkLst>
        </pc:spChg>
        <pc:spChg chg="mod">
          <ac:chgData name="reza kabir" userId="af3c95a13102d509" providerId="LiveId" clId="{C0D9D291-D19C-4BBE-9E83-C488CAFD169A}" dt="2020-05-06T13:57:25.088" v="993" actId="207"/>
          <ac:spMkLst>
            <pc:docMk/>
            <pc:sldMk cId="3206061281" sldId="750"/>
            <ac:spMk id="130" creationId="{8E85548E-6B14-4CDD-AA62-6198B4B4B5AB}"/>
          </ac:spMkLst>
        </pc:spChg>
        <pc:spChg chg="mod ord">
          <ac:chgData name="reza kabir" userId="af3c95a13102d509" providerId="LiveId" clId="{C0D9D291-D19C-4BBE-9E83-C488CAFD169A}" dt="2020-05-06T13:57:20.130" v="992" actId="167"/>
          <ac:spMkLst>
            <pc:docMk/>
            <pc:sldMk cId="3206061281" sldId="750"/>
            <ac:spMk id="131" creationId="{EBA0014D-E1C0-4427-B96D-40F4C044534D}"/>
          </ac:spMkLst>
        </pc:spChg>
        <pc:spChg chg="mod">
          <ac:chgData name="reza kabir" userId="af3c95a13102d509" providerId="LiveId" clId="{C0D9D291-D19C-4BBE-9E83-C488CAFD169A}" dt="2020-05-06T13:57:10.045" v="991" actId="207"/>
          <ac:spMkLst>
            <pc:docMk/>
            <pc:sldMk cId="3206061281" sldId="750"/>
            <ac:spMk id="132" creationId="{6F4D2F89-4257-4443-A7D3-2D1992DD6934}"/>
          </ac:spMkLst>
        </pc:spChg>
        <pc:spChg chg="add mod">
          <ac:chgData name="reza kabir" userId="af3c95a13102d509" providerId="LiveId" clId="{C0D9D291-D19C-4BBE-9E83-C488CAFD169A}" dt="2020-05-06T13:56:44.702" v="983" actId="1076"/>
          <ac:spMkLst>
            <pc:docMk/>
            <pc:sldMk cId="3206061281" sldId="750"/>
            <ac:spMk id="139" creationId="{F29F91DE-69E3-4365-A3AE-77A409A8995F}"/>
          </ac:spMkLst>
        </pc:spChg>
        <pc:spChg chg="add mod">
          <ac:chgData name="reza kabir" userId="af3c95a13102d509" providerId="LiveId" clId="{C0D9D291-D19C-4BBE-9E83-C488CAFD169A}" dt="2020-05-06T13:56:47.853" v="984" actId="1076"/>
          <ac:spMkLst>
            <pc:docMk/>
            <pc:sldMk cId="3206061281" sldId="750"/>
            <ac:spMk id="141" creationId="{A3F16CB3-ADEE-4E8D-8655-DE88D93A1A14}"/>
          </ac:spMkLst>
        </pc:spChg>
        <pc:spChg chg="add mod">
          <ac:chgData name="reza kabir" userId="af3c95a13102d509" providerId="LiveId" clId="{C0D9D291-D19C-4BBE-9E83-C488CAFD169A}" dt="2020-05-06T13:56:51.733" v="985" actId="571"/>
          <ac:spMkLst>
            <pc:docMk/>
            <pc:sldMk cId="3206061281" sldId="750"/>
            <ac:spMk id="142" creationId="{DB737496-6C7B-40D8-9E63-C3EF834CBA38}"/>
          </ac:spMkLst>
        </pc:spChg>
        <pc:spChg chg="add mod">
          <ac:chgData name="reza kabir" userId="af3c95a13102d509" providerId="LiveId" clId="{C0D9D291-D19C-4BBE-9E83-C488CAFD169A}" dt="2020-05-06T13:56:51.733" v="985" actId="571"/>
          <ac:spMkLst>
            <pc:docMk/>
            <pc:sldMk cId="3206061281" sldId="750"/>
            <ac:spMk id="143" creationId="{14488F25-F575-4D0A-B191-F6C8DAAE6EF8}"/>
          </ac:spMkLst>
        </pc:spChg>
        <pc:spChg chg="add mod">
          <ac:chgData name="reza kabir" userId="af3c95a13102d509" providerId="LiveId" clId="{C0D9D291-D19C-4BBE-9E83-C488CAFD169A}" dt="2020-05-06T13:56:53.742" v="986" actId="571"/>
          <ac:spMkLst>
            <pc:docMk/>
            <pc:sldMk cId="3206061281" sldId="750"/>
            <ac:spMk id="144" creationId="{9E65BFEE-7CC6-42B3-867F-2BC59017F84E}"/>
          </ac:spMkLst>
        </pc:spChg>
        <pc:spChg chg="add mod">
          <ac:chgData name="reza kabir" userId="af3c95a13102d509" providerId="LiveId" clId="{C0D9D291-D19C-4BBE-9E83-C488CAFD169A}" dt="2020-05-06T13:56:53.742" v="986" actId="571"/>
          <ac:spMkLst>
            <pc:docMk/>
            <pc:sldMk cId="3206061281" sldId="750"/>
            <ac:spMk id="145" creationId="{8CDA53F3-6CEF-401A-A74E-7E5A81FB8FBC}"/>
          </ac:spMkLst>
        </pc:spChg>
        <pc:picChg chg="del">
          <ac:chgData name="reza kabir" userId="af3c95a13102d509" providerId="LiveId" clId="{C0D9D291-D19C-4BBE-9E83-C488CAFD169A}" dt="2020-05-06T13:57:33.555" v="995" actId="478"/>
          <ac:picMkLst>
            <pc:docMk/>
            <pc:sldMk cId="3206061281" sldId="750"/>
            <ac:picMk id="140" creationId="{29BB2CA8-E3E4-405B-88E3-0F3EE33818E5}"/>
          </ac:picMkLst>
        </pc:picChg>
      </pc:sldChg>
      <pc:sldChg chg="delSp modSp add del mod modTransition">
        <pc:chgData name="reza kabir" userId="af3c95a13102d509" providerId="LiveId" clId="{C0D9D291-D19C-4BBE-9E83-C488CAFD169A}" dt="2020-04-01T11:10:39.487" v="629" actId="2711"/>
        <pc:sldMkLst>
          <pc:docMk/>
          <pc:sldMk cId="1504741621" sldId="771"/>
        </pc:sldMkLst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1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1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1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39.487" v="629" actId="2711"/>
          <ac:spMkLst>
            <pc:docMk/>
            <pc:sldMk cId="1504741621" sldId="771"/>
            <ac:spMk id="222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44.105" v="115" actId="478"/>
          <ac:grpSpMkLst>
            <pc:docMk/>
            <pc:sldMk cId="1504741621" sldId="771"/>
            <ac:grpSpMk id="203" creationId="{35393DFC-2F63-4CBA-A255-6F7188ACDD3B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1:10:50.418" v="631" actId="404"/>
        <pc:sldMkLst>
          <pc:docMk/>
          <pc:sldMk cId="1371772121" sldId="773"/>
        </pc:sldMkLst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0.418" v="631" actId="404"/>
          <ac:spMkLst>
            <pc:docMk/>
            <pc:sldMk cId="1371772121" sldId="773"/>
            <ac:spMk id="43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46.139" v="116" actId="478"/>
          <ac:grpSpMkLst>
            <pc:docMk/>
            <pc:sldMk cId="1371772121" sldId="773"/>
            <ac:grpSpMk id="46" creationId="{6663BB92-9846-4D35-B780-A41175B00852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1:10:57.706" v="632" actId="2711"/>
        <pc:sldMkLst>
          <pc:docMk/>
          <pc:sldMk cId="4279350726" sldId="778"/>
        </pc:sldMkLst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0:57.706" v="632" actId="2711"/>
          <ac:spMkLst>
            <pc:docMk/>
            <pc:sldMk cId="4279350726" sldId="778"/>
            <ac:spMk id="231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47.685" v="117" actId="478"/>
          <ac:grpSpMkLst>
            <pc:docMk/>
            <pc:sldMk cId="4279350726" sldId="778"/>
            <ac:grpSpMk id="71" creationId="{63479385-936D-47C7-9554-28D4E5AA01AC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300915075" sldId="1055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435988465" sldId="1140"/>
        </pc:sldMkLst>
      </pc:sldChg>
      <pc:sldChg chg="delSp modSp add mod">
        <pc:chgData name="reza kabir" userId="af3c95a13102d509" providerId="LiveId" clId="{C0D9D291-D19C-4BBE-9E83-C488CAFD169A}" dt="2020-04-01T11:17:03.708" v="676" actId="2711"/>
        <pc:sldMkLst>
          <pc:docMk/>
          <pc:sldMk cId="4206375425" sldId="1144"/>
        </pc:sldMkLst>
        <pc:spChg chg="del">
          <ac:chgData name="reza kabir" userId="af3c95a13102d509" providerId="LiveId" clId="{C0D9D291-D19C-4BBE-9E83-C488CAFD169A}" dt="2020-04-01T10:03:37.214" v="440" actId="478"/>
          <ac:spMkLst>
            <pc:docMk/>
            <pc:sldMk cId="4206375425" sldId="1144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6:58.859" v="675" actId="2711"/>
          <ac:spMkLst>
            <pc:docMk/>
            <pc:sldMk cId="4206375425" sldId="1144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1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3.708" v="676" actId="2711"/>
          <ac:spMkLst>
            <pc:docMk/>
            <pc:sldMk cId="4206375425" sldId="1144"/>
            <ac:spMk id="225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3:37.214" v="440" actId="478"/>
          <ac:grpSpMkLst>
            <pc:docMk/>
            <pc:sldMk cId="4206375425" sldId="1144"/>
            <ac:grpSpMk id="41" creationId="{00000000-0000-0000-0000-000000000000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1:11:03.880" v="633" actId="2711"/>
        <pc:sldMkLst>
          <pc:docMk/>
          <pc:sldMk cId="507573370" sldId="1213"/>
        </pc:sldMkLst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03.880" v="633" actId="2711"/>
          <ac:spMkLst>
            <pc:docMk/>
            <pc:sldMk cId="507573370" sldId="1213"/>
            <ac:spMk id="137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50.027" v="118" actId="478"/>
          <ac:grpSpMkLst>
            <pc:docMk/>
            <pc:sldMk cId="507573370" sldId="1213"/>
            <ac:grpSpMk id="109" creationId="{780AAD5B-599F-42D9-90D7-7225B3E168F6}"/>
          </ac:grpSpMkLst>
        </pc:grp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15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20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24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29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32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03.880" v="633" actId="2711"/>
          <ac:cxnSpMkLst>
            <pc:docMk/>
            <pc:sldMk cId="507573370" sldId="1213"/>
            <ac:cxnSpMk id="136" creationId="{00000000-0000-0000-0000-000000000000}"/>
          </ac:cxnSpMkLst>
        </pc:cxnChg>
      </pc:sldChg>
      <pc:sldChg chg="delSp modSp add del mod modTransition">
        <pc:chgData name="reza kabir" userId="af3c95a13102d509" providerId="LiveId" clId="{C0D9D291-D19C-4BBE-9E83-C488CAFD169A}" dt="2020-04-01T11:11:30.326" v="637" actId="207"/>
        <pc:sldMkLst>
          <pc:docMk/>
          <pc:sldMk cId="2962635203" sldId="1214"/>
        </pc:sldMkLst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23.554" v="636" actId="2711"/>
          <ac:spMkLst>
            <pc:docMk/>
            <pc:sldMk cId="2962635203" sldId="1214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15.422" v="635" actId="404"/>
          <ac:spMkLst>
            <pc:docMk/>
            <pc:sldMk cId="2962635203" sldId="1214"/>
            <ac:spMk id="58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1:30.326" v="637" actId="207"/>
          <ac:grpSpMkLst>
            <pc:docMk/>
            <pc:sldMk cId="2962635203" sldId="1214"/>
            <ac:grpSpMk id="45" creationId="{1E0DBAB8-6A09-40B1-B843-91C3E20F578A}"/>
          </ac:grpSpMkLst>
        </pc:grpChg>
        <pc:grpChg chg="del">
          <ac:chgData name="reza kabir" userId="af3c95a13102d509" providerId="LiveId" clId="{C0D9D291-D19C-4BBE-9E83-C488CAFD169A}" dt="2020-04-01T05:19:51.840" v="119" actId="478"/>
          <ac:grpSpMkLst>
            <pc:docMk/>
            <pc:sldMk cId="2962635203" sldId="1214"/>
            <ac:grpSpMk id="49" creationId="{7013636F-9ABB-4CE7-A3A4-F28C23ECF39D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788" v="1398" actId="27636"/>
        <pc:sldMkLst>
          <pc:docMk/>
          <pc:sldMk cId="952492716" sldId="1216"/>
        </pc:sldMkLst>
        <pc:spChg chg="mod">
          <ac:chgData name="reza kabir" userId="af3c95a13102d509" providerId="LiveId" clId="{C0D9D291-D19C-4BBE-9E83-C488CAFD169A}" dt="2020-05-06T14:55:42.788" v="1398" actId="27636"/>
          <ac:spMkLst>
            <pc:docMk/>
            <pc:sldMk cId="952492716" sldId="1216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46.012" v="640" actId="2711"/>
          <ac:spMkLst>
            <pc:docMk/>
            <pc:sldMk cId="952492716" sldId="1216"/>
            <ac:spMk id="95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1:40.571" v="639" actId="207"/>
          <ac:grpSpMkLst>
            <pc:docMk/>
            <pc:sldMk cId="952492716" sldId="1216"/>
            <ac:grpSpMk id="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19:54.136" v="120" actId="478"/>
          <ac:grpSpMkLst>
            <pc:docMk/>
            <pc:sldMk cId="952492716" sldId="1216"/>
            <ac:grpSpMk id="99" creationId="{33FE3E03-E4F2-4750-B96A-41A6F4E95292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1:12:30.614" v="647" actId="2711"/>
        <pc:sldMkLst>
          <pc:docMk/>
          <pc:sldMk cId="2361529151" sldId="1217"/>
        </pc:sldMkLst>
        <pc:spChg chg="mod">
          <ac:chgData name="reza kabir" userId="af3c95a13102d509" providerId="LiveId" clId="{C0D9D291-D19C-4BBE-9E83-C488CAFD169A}" dt="2020-04-01T11:12:21.013" v="645" actId="2711"/>
          <ac:spMkLst>
            <pc:docMk/>
            <pc:sldMk cId="2361529151" sldId="1217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0.614" v="647" actId="2711"/>
          <ac:spMkLst>
            <pc:docMk/>
            <pc:sldMk cId="2361529151" sldId="1217"/>
            <ac:spMk id="56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59.505" v="123" actId="478"/>
          <ac:grpSpMkLst>
            <pc:docMk/>
            <pc:sldMk cId="2361529151" sldId="1217"/>
            <ac:grpSpMk id="65" creationId="{92729024-B562-44E2-AB9A-7DE385500CD2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461" v="1388"/>
        <pc:sldMkLst>
          <pc:docMk/>
          <pc:sldMk cId="2923177873" sldId="1225"/>
        </pc:sldMkLst>
        <pc:spChg chg="mod">
          <ac:chgData name="reza kabir" userId="af3c95a13102d509" providerId="LiveId" clId="{C0D9D291-D19C-4BBE-9E83-C488CAFD169A}" dt="2020-05-06T14:55:42.461" v="1388"/>
          <ac:spMkLst>
            <pc:docMk/>
            <pc:sldMk cId="2923177873" sldId="1225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1:55.094" v="641" actId="2711"/>
          <ac:spMkLst>
            <pc:docMk/>
            <pc:sldMk cId="2923177873" sldId="1225"/>
            <ac:spMk id="66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9:55.855" v="121" actId="478"/>
          <ac:grpSpMkLst>
            <pc:docMk/>
            <pc:sldMk cId="2923177873" sldId="1225"/>
            <ac:grpSpMk id="67" creationId="{8A08D837-DC2B-4E48-B3FE-FD5E8D75F58D}"/>
          </ac:grpSpMkLst>
        </pc:grpChg>
        <pc:cxnChg chg="mod">
          <ac:chgData name="reza kabir" userId="af3c95a13102d509" providerId="LiveId" clId="{C0D9D291-D19C-4BBE-9E83-C488CAFD169A}" dt="2020-04-01T11:11:55.094" v="641" actId="2711"/>
          <ac:cxnSpMkLst>
            <pc:docMk/>
            <pc:sldMk cId="2923177873" sldId="1225"/>
            <ac:cxnSpMk id="57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55.094" v="641" actId="2711"/>
          <ac:cxnSpMkLst>
            <pc:docMk/>
            <pc:sldMk cId="2923177873" sldId="1225"/>
            <ac:cxnSpMk id="61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1:11:55.094" v="641" actId="2711"/>
          <ac:cxnSpMkLst>
            <pc:docMk/>
            <pc:sldMk cId="2923177873" sldId="1225"/>
            <ac:cxnSpMk id="65" creationId="{00000000-0000-0000-0000-000000000000}"/>
          </ac:cxnSpMkLst>
        </pc:cxnChg>
      </pc:sldChg>
      <pc:sldChg chg="delSp modSp add del mod modTransition">
        <pc:chgData name="reza kabir" userId="af3c95a13102d509" providerId="LiveId" clId="{C0D9D291-D19C-4BBE-9E83-C488CAFD169A}" dt="2020-04-01T11:12:42.516" v="649" actId="2711"/>
        <pc:sldMkLst>
          <pc:docMk/>
          <pc:sldMk cId="1812537151" sldId="1226"/>
        </pc:sldMkLst>
        <pc:spChg chg="mod">
          <ac:chgData name="reza kabir" userId="af3c95a13102d509" providerId="LiveId" clId="{C0D9D291-D19C-4BBE-9E83-C488CAFD169A}" dt="2020-04-01T11:12:38.901" v="648" actId="2711"/>
          <ac:spMkLst>
            <pc:docMk/>
            <pc:sldMk cId="1812537151" sldId="1226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8.901" v="648" actId="2711"/>
          <ac:spMkLst>
            <pc:docMk/>
            <pc:sldMk cId="1812537151" sldId="1226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38.901" v="648" actId="2711"/>
          <ac:spMkLst>
            <pc:docMk/>
            <pc:sldMk cId="1812537151" sldId="1226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2:42.516" v="649" actId="2711"/>
          <ac:spMkLst>
            <pc:docMk/>
            <pc:sldMk cId="1812537151" sldId="1226"/>
            <ac:spMk id="106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20:01.659" v="124" actId="478"/>
          <ac:grpSpMkLst>
            <pc:docMk/>
            <pc:sldMk cId="1812537151" sldId="1226"/>
            <ac:grpSpMk id="81" creationId="{A6ABB049-775C-47D1-B3E6-21EEEDF48BE3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00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03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19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22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25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28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31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34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37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38.901" v="648" actId="2711"/>
          <ac:grpSpMkLst>
            <pc:docMk/>
            <pc:sldMk cId="1812537151" sldId="1226"/>
            <ac:grpSpMk id="140" creationId="{00000000-0000-0000-0000-000000000000}"/>
          </ac:grpSpMkLst>
        </pc:grpChg>
        <pc:graphicFrameChg chg="mod">
          <ac:chgData name="reza kabir" userId="af3c95a13102d509" providerId="LiveId" clId="{C0D9D291-D19C-4BBE-9E83-C488CAFD169A}" dt="2020-04-01T11:12:38.901" v="648" actId="2711"/>
          <ac:graphicFrameMkLst>
            <pc:docMk/>
            <pc:sldMk cId="1812537151" sldId="1226"/>
            <ac:graphicFrameMk id="91" creationId="{00000000-0000-0000-0000-000000000000}"/>
          </ac:graphicFrameMkLst>
        </pc:graphicFrameChg>
      </pc:sldChg>
      <pc:sldChg chg="delSp modSp add del mod modTransition">
        <pc:chgData name="reza kabir" userId="af3c95a13102d509" providerId="LiveId" clId="{C0D9D291-D19C-4BBE-9E83-C488CAFD169A}" dt="2020-05-06T14:55:42.461" v="1388"/>
        <pc:sldMkLst>
          <pc:docMk/>
          <pc:sldMk cId="3101686273" sldId="1227"/>
        </pc:sldMkLst>
        <pc:spChg chg="mod">
          <ac:chgData name="reza kabir" userId="af3c95a13102d509" providerId="LiveId" clId="{C0D9D291-D19C-4BBE-9E83-C488CAFD169A}" dt="2020-05-06T14:55:42.461" v="1388"/>
          <ac:spMkLst>
            <pc:docMk/>
            <pc:sldMk cId="3101686273" sldId="1227"/>
            <ac:spMk id="2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83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86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89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92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95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98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301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304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19:57.742" v="122" actId="478"/>
          <ac:grpSpMkLst>
            <pc:docMk/>
            <pc:sldMk cId="3101686273" sldId="1227"/>
            <ac:grpSpMk id="307" creationId="{211C7CA6-EC4B-46C3-877D-0D72E1073478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084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2:02.832" v="642" actId="1076"/>
          <ac:grpSpMkLst>
            <pc:docMk/>
            <pc:sldMk cId="3101686273" sldId="1227"/>
            <ac:grpSpMk id="2085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9:56.661" v="729" actId="2711"/>
        <pc:sldMkLst>
          <pc:docMk/>
          <pc:sldMk cId="1830302486" sldId="1269"/>
        </pc:sldMkLst>
        <pc:spChg chg="del">
          <ac:chgData name="reza kabir" userId="af3c95a13102d509" providerId="LiveId" clId="{C0D9D291-D19C-4BBE-9E83-C488CAFD169A}" dt="2020-04-01T10:06:52.231" v="456" actId="478"/>
          <ac:spMkLst>
            <pc:docMk/>
            <pc:sldMk cId="1830302486" sldId="1269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1.514" v="728" actId="2711"/>
          <ac:spMkLst>
            <pc:docMk/>
            <pc:sldMk cId="1830302486" sldId="1269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34" creationId="{00000000-0000-0000-0000-000000000000}"/>
          </ac:spMkLst>
        </pc:spChg>
        <pc:spChg chg="del topLvl">
          <ac:chgData name="reza kabir" userId="af3c95a13102d509" providerId="LiveId" clId="{C0D9D291-D19C-4BBE-9E83-C488CAFD169A}" dt="2020-04-01T10:06:41.777" v="454" actId="478"/>
          <ac:spMkLst>
            <pc:docMk/>
            <pc:sldMk cId="1830302486" sldId="1269"/>
            <ac:spMk id="136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38" creationId="{00000000-0000-0000-0000-000000000000}"/>
          </ac:spMkLst>
        </pc:spChg>
        <pc:spChg chg="del topLvl">
          <ac:chgData name="reza kabir" userId="af3c95a13102d509" providerId="LiveId" clId="{C0D9D291-D19C-4BBE-9E83-C488CAFD169A}" dt="2020-04-01T10:06:35.906" v="452" actId="478"/>
          <ac:spMkLst>
            <pc:docMk/>
            <pc:sldMk cId="1830302486" sldId="1269"/>
            <ac:spMk id="14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42" creationId="{00000000-0000-0000-0000-000000000000}"/>
          </ac:spMkLst>
        </pc:spChg>
        <pc:spChg chg="del topLvl">
          <ac:chgData name="reza kabir" userId="af3c95a13102d509" providerId="LiveId" clId="{C0D9D291-D19C-4BBE-9E83-C488CAFD169A}" dt="2020-04-01T10:06:37.896" v="453" actId="478"/>
          <ac:spMkLst>
            <pc:docMk/>
            <pc:sldMk cId="1830302486" sldId="1269"/>
            <ac:spMk id="14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56.661" v="729" actId="2711"/>
          <ac:spMkLst>
            <pc:docMk/>
            <pc:sldMk cId="1830302486" sldId="1269"/>
            <ac:spMk id="146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6:19.238" v="448" actId="478"/>
          <ac:spMkLst>
            <pc:docMk/>
            <pc:sldMk cId="1830302486" sldId="1269"/>
            <ac:spMk id="147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6:26.009" v="450" actId="478"/>
          <ac:spMkLst>
            <pc:docMk/>
            <pc:sldMk cId="1830302486" sldId="1269"/>
            <ac:spMk id="148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6:23.795" v="449" actId="478"/>
          <ac:spMkLst>
            <pc:docMk/>
            <pc:sldMk cId="1830302486" sldId="1269"/>
            <ac:spMk id="149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6:23.795" v="449" actId="478"/>
          <ac:spMkLst>
            <pc:docMk/>
            <pc:sldMk cId="1830302486" sldId="1269"/>
            <ac:spMk id="150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6:52.231" v="456" actId="478"/>
          <ac:grpSpMkLst>
            <pc:docMk/>
            <pc:sldMk cId="1830302486" sldId="1269"/>
            <ac:grpSpMk id="90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06:49.022" v="455" actId="1076"/>
          <ac:grpSpMkLst>
            <pc:docMk/>
            <pc:sldMk cId="1830302486" sldId="1269"/>
            <ac:grpSpMk id="131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6:41.777" v="454" actId="478"/>
          <ac:grpSpMkLst>
            <pc:docMk/>
            <pc:sldMk cId="1830302486" sldId="1269"/>
            <ac:grpSpMk id="135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6:35.906" v="452" actId="478"/>
          <ac:grpSpMkLst>
            <pc:docMk/>
            <pc:sldMk cId="1830302486" sldId="1269"/>
            <ac:grpSpMk id="139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6:37.896" v="453" actId="478"/>
          <ac:grpSpMkLst>
            <pc:docMk/>
            <pc:sldMk cId="1830302486" sldId="1269"/>
            <ac:grpSpMk id="143" creationId="{00000000-0000-0000-0000-000000000000}"/>
          </ac:grpSpMkLst>
        </pc:grpChg>
      </pc:sldChg>
      <pc:sldChg chg="delSp add del mod">
        <pc:chgData name="reza kabir" userId="af3c95a13102d509" providerId="LiveId" clId="{C0D9D291-D19C-4BBE-9E83-C488CAFD169A}" dt="2020-04-01T11:20:10.062" v="730" actId="47"/>
        <pc:sldMkLst>
          <pc:docMk/>
          <pc:sldMk cId="1135380613" sldId="1270"/>
        </pc:sldMkLst>
        <pc:spChg chg="del">
          <ac:chgData name="reza kabir" userId="af3c95a13102d509" providerId="LiveId" clId="{C0D9D291-D19C-4BBE-9E83-C488CAFD169A}" dt="2020-04-01T10:02:50.971" v="432" actId="478"/>
          <ac:spMkLst>
            <pc:docMk/>
            <pc:sldMk cId="1135380613" sldId="1270"/>
            <ac:spMk id="89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2:50.971" v="432" actId="478"/>
          <ac:grpSpMkLst>
            <pc:docMk/>
            <pc:sldMk cId="1135380613" sldId="1270"/>
            <ac:grpSpMk id="90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5-05T11:44:45.119" v="748" actId="313"/>
        <pc:sldMkLst>
          <pc:docMk/>
          <pc:sldMk cId="192173769" sldId="1297"/>
        </pc:sldMkLst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88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2:56.040" v="433" actId="478"/>
          <ac:spMkLst>
            <pc:docMk/>
            <pc:sldMk cId="192173769" sldId="1297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5-05T11:44:45.119" v="748" actId="313"/>
          <ac:spMkLst>
            <pc:docMk/>
            <pc:sldMk cId="192173769" sldId="1297"/>
            <ac:spMk id="1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1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4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4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6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31.473" v="736" actId="207"/>
          <ac:spMkLst>
            <pc:docMk/>
            <pc:sldMk cId="192173769" sldId="1297"/>
            <ac:spMk id="7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5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20:40.103" v="737" actId="2711"/>
          <ac:spMkLst>
            <pc:docMk/>
            <pc:sldMk cId="192173769" sldId="1297"/>
            <ac:spMk id="1079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20:31.473" v="736" actId="207"/>
          <ac:grpSpMkLst>
            <pc:docMk/>
            <pc:sldMk cId="192173769" sldId="1297"/>
            <ac:grpSpMk id="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2:56.040" v="433" actId="478"/>
          <ac:grpSpMkLst>
            <pc:docMk/>
            <pc:sldMk cId="192173769" sldId="1297"/>
            <ac:grpSpMk id="145" creationId="{00000000-0000-0000-0000-000000000000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346857392" sldId="1387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556141041" sldId="1388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15244197" sldId="1389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899692165" sldId="1390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3042199834" sldId="1391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1749963586" sldId="1392"/>
        </pc:sldMkLst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171102615" sldId="1553"/>
        </pc:sldMkLst>
      </pc:sldChg>
      <pc:sldChg chg="delSp modSp add mod">
        <pc:chgData name="reza kabir" userId="af3c95a13102d509" providerId="LiveId" clId="{C0D9D291-D19C-4BBE-9E83-C488CAFD169A}" dt="2020-04-01T11:18:36.604" v="697" actId="20577"/>
        <pc:sldMkLst>
          <pc:docMk/>
          <pc:sldMk cId="2568261803" sldId="1570"/>
        </pc:sldMkLst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36.604" v="697" actId="20577"/>
          <ac:spMkLst>
            <pc:docMk/>
            <pc:sldMk cId="2568261803" sldId="1570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33.711" v="696" actId="20577"/>
          <ac:spMkLst>
            <pc:docMk/>
            <pc:sldMk cId="2568261803" sldId="1570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21.010" v="694" actId="2711"/>
          <ac:spMkLst>
            <pc:docMk/>
            <pc:sldMk cId="2568261803" sldId="1570"/>
            <ac:spMk id="94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3:17.740" v="436" actId="478"/>
          <ac:spMkLst>
            <pc:docMk/>
            <pc:sldMk cId="2568261803" sldId="1570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6.344" v="693" actId="2711"/>
          <ac:spMkLst>
            <pc:docMk/>
            <pc:sldMk cId="2568261803" sldId="1570"/>
            <ac:spMk id="106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3:17.740" v="436" actId="478"/>
          <ac:grpSpMkLst>
            <pc:docMk/>
            <pc:sldMk cId="2568261803" sldId="1570"/>
            <ac:grpSpMk id="96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9:44.158" v="726" actId="2711"/>
        <pc:sldMkLst>
          <pc:docMk/>
          <pc:sldMk cId="3527594374" sldId="1571"/>
        </pc:sldMkLst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92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3:07.637" v="434" actId="478"/>
          <ac:spMkLst>
            <pc:docMk/>
            <pc:sldMk cId="3527594374" sldId="1571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44.158" v="726" actId="2711"/>
          <ac:spMkLst>
            <pc:docMk/>
            <pc:sldMk cId="3527594374" sldId="1571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38.798" v="725" actId="2711"/>
          <ac:spMkLst>
            <pc:docMk/>
            <pc:sldMk cId="3527594374" sldId="1571"/>
            <ac:spMk id="106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3:07.637" v="434" actId="478"/>
          <ac:grpSpMkLst>
            <pc:docMk/>
            <pc:sldMk cId="3527594374" sldId="1571"/>
            <ac:grpSpMk id="96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9:15.396" v="716" actId="20577"/>
        <pc:sldMkLst>
          <pc:docMk/>
          <pc:sldMk cId="1069817453" sldId="1572"/>
        </pc:sldMkLst>
        <pc:spChg chg="mod">
          <ac:chgData name="reza kabir" userId="af3c95a13102d509" providerId="LiveId" clId="{C0D9D291-D19C-4BBE-9E83-C488CAFD169A}" dt="2020-04-01T11:18:58.293" v="700" actId="20577"/>
          <ac:spMkLst>
            <pc:docMk/>
            <pc:sldMk cId="1069817453" sldId="1572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07.836" v="708" actId="20577"/>
          <ac:spMkLst>
            <pc:docMk/>
            <pc:sldMk cId="1069817453" sldId="1572"/>
            <ac:spMk id="48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3:12.693" v="435" actId="478"/>
          <ac:spMkLst>
            <pc:docMk/>
            <pc:sldMk cId="1069817453" sldId="1572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01.457" v="702" actId="20577"/>
          <ac:spMkLst>
            <pc:docMk/>
            <pc:sldMk cId="1069817453" sldId="1572"/>
            <ac:spMk id="1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15.396" v="716" actId="20577"/>
          <ac:spMkLst>
            <pc:docMk/>
            <pc:sldMk cId="1069817453" sldId="1572"/>
            <ac:spMk id="1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04.147" v="704" actId="20577"/>
          <ac:spMkLst>
            <pc:docMk/>
            <pc:sldMk cId="1069817453" sldId="1572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9:11.700" v="712" actId="20577"/>
          <ac:spMkLst>
            <pc:docMk/>
            <pc:sldMk cId="1069817453" sldId="1572"/>
            <ac:spMk id="147" creationId="{00000000-0000-0000-0000-000000000000}"/>
          </ac:spMkLst>
        </pc:s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5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6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7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8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9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1:18:51.807" v="698" actId="1076"/>
          <ac:grpSpMkLst>
            <pc:docMk/>
            <pc:sldMk cId="1069817453" sldId="1572"/>
            <ac:grpSpMk id="10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3:12.693" v="435" actId="478"/>
          <ac:grpSpMkLst>
            <pc:docMk/>
            <pc:sldMk cId="1069817453" sldId="1572"/>
            <ac:grpSpMk id="59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7:30.073" v="682" actId="404"/>
        <pc:sldMkLst>
          <pc:docMk/>
          <pc:sldMk cId="1874025717" sldId="1646"/>
        </pc:sldMkLst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36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3:32.996" v="439" actId="478"/>
          <ac:spMkLst>
            <pc:docMk/>
            <pc:sldMk cId="1874025717" sldId="1646"/>
            <ac:spMk id="37" creationId="{00000000-0000-0000-0000-000000000000}"/>
          </ac:spMkLst>
        </pc:spChg>
        <pc:spChg chg="del">
          <ac:chgData name="reza kabir" userId="af3c95a13102d509" providerId="LiveId" clId="{C0D9D291-D19C-4BBE-9E83-C488CAFD169A}" dt="2020-04-01T11:17:16.813" v="678" actId="478"/>
          <ac:spMkLst>
            <pc:docMk/>
            <pc:sldMk cId="1874025717" sldId="1646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50" creationId="{00000000-0000-0000-0000-000000000000}"/>
          </ac:spMkLst>
        </pc:spChg>
        <pc:spChg chg="del">
          <ac:chgData name="reza kabir" userId="af3c95a13102d509" providerId="LiveId" clId="{C0D9D291-D19C-4BBE-9E83-C488CAFD169A}" dt="2020-04-01T11:17:16.813" v="678" actId="478"/>
          <ac:spMkLst>
            <pc:docMk/>
            <pc:sldMk cId="1874025717" sldId="1646"/>
            <ac:spMk id="53" creationId="{00000000-0000-0000-0000-000000000000}"/>
          </ac:spMkLst>
        </pc:spChg>
        <pc:spChg chg="del">
          <ac:chgData name="reza kabir" userId="af3c95a13102d509" providerId="LiveId" clId="{C0D9D291-D19C-4BBE-9E83-C488CAFD169A}" dt="2020-04-01T11:17:16.813" v="678" actId="478"/>
          <ac:spMkLst>
            <pc:docMk/>
            <pc:sldMk cId="1874025717" sldId="1646"/>
            <ac:spMk id="54" creationId="{00000000-0000-0000-0000-000000000000}"/>
          </ac:spMkLst>
        </pc:spChg>
        <pc:spChg chg="del">
          <ac:chgData name="reza kabir" userId="af3c95a13102d509" providerId="LiveId" clId="{C0D9D291-D19C-4BBE-9E83-C488CAFD169A}" dt="2020-04-01T11:17:16.813" v="678" actId="478"/>
          <ac:spMkLst>
            <pc:docMk/>
            <pc:sldMk cId="1874025717" sldId="1646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09.497" v="677" actId="2711"/>
          <ac:spMkLst>
            <pc:docMk/>
            <pc:sldMk cId="1874025717" sldId="1646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30.073" v="682" actId="404"/>
          <ac:spMkLst>
            <pc:docMk/>
            <pc:sldMk cId="1874025717" sldId="1646"/>
            <ac:spMk id="59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3:32.996" v="439" actId="478"/>
          <ac:grpSpMkLst>
            <pc:docMk/>
            <pc:sldMk cId="1874025717" sldId="1646"/>
            <ac:grpSpMk id="38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7:54.149" v="688" actId="207"/>
        <pc:sldMkLst>
          <pc:docMk/>
          <pc:sldMk cId="2690404342" sldId="1647"/>
        </pc:sldMkLst>
        <pc:spChg chg="del">
          <ac:chgData name="reza kabir" userId="af3c95a13102d509" providerId="LiveId" clId="{C0D9D291-D19C-4BBE-9E83-C488CAFD169A}" dt="2020-04-01T10:03:27.474" v="438" actId="478"/>
          <ac:spMkLst>
            <pc:docMk/>
            <pc:sldMk cId="2690404342" sldId="1647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44.194" v="684" actId="2711"/>
          <ac:spMkLst>
            <pc:docMk/>
            <pc:sldMk cId="2690404342" sldId="1647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8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2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4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5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5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5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6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6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6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6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7:54.149" v="688" actId="207"/>
          <ac:spMkLst>
            <pc:docMk/>
            <pc:sldMk cId="2690404342" sldId="1647"/>
            <ac:spMk id="364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3:27.474" v="438" actId="478"/>
          <ac:grpSpMkLst>
            <pc:docMk/>
            <pc:sldMk cId="2690404342" sldId="1647"/>
            <ac:grpSpMk id="32" creationId="{00000000-0000-0000-0000-000000000000}"/>
          </ac:grpSpMkLst>
        </pc:grpChg>
      </pc:sldChg>
      <pc:sldChg chg="delSp modSp add mod">
        <pc:chgData name="reza kabir" userId="af3c95a13102d509" providerId="LiveId" clId="{C0D9D291-D19C-4BBE-9E83-C488CAFD169A}" dt="2020-04-01T11:18:10.524" v="692" actId="404"/>
        <pc:sldMkLst>
          <pc:docMk/>
          <pc:sldMk cId="4127017049" sldId="1648"/>
        </pc:sldMkLst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43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8.859" v="443" actId="478"/>
          <ac:spMkLst>
            <pc:docMk/>
            <pc:sldMk cId="4127017049" sldId="1648"/>
            <ac:spMk id="44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46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8.859" v="443" actId="478"/>
          <ac:spMkLst>
            <pc:docMk/>
            <pc:sldMk cId="4127017049" sldId="1648"/>
            <ac:spMk id="47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49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8.859" v="443" actId="478"/>
          <ac:spMkLst>
            <pc:docMk/>
            <pc:sldMk cId="4127017049" sldId="1648"/>
            <ac:spMk id="50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58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4.059" v="442" actId="478"/>
          <ac:spMkLst>
            <pc:docMk/>
            <pc:sldMk cId="4127017049" sldId="1648"/>
            <ac:spMk id="59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61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4.059" v="442" actId="478"/>
          <ac:spMkLst>
            <pc:docMk/>
            <pc:sldMk cId="4127017049" sldId="1648"/>
            <ac:spMk id="62" creationId="{00000000-0000-0000-0000-000000000000}"/>
          </ac:spMkLst>
        </pc:spChg>
        <pc:spChg chg="mod topLvl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64" creationId="{00000000-0000-0000-0000-000000000000}"/>
          </ac:spMkLst>
        </pc:spChg>
        <pc:spChg chg="del mod topLvl">
          <ac:chgData name="reza kabir" userId="af3c95a13102d509" providerId="LiveId" clId="{C0D9D291-D19C-4BBE-9E83-C488CAFD169A}" dt="2020-04-01T10:04:34.059" v="442" actId="478"/>
          <ac:spMkLst>
            <pc:docMk/>
            <pc:sldMk cId="4127017049" sldId="1648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18" creationId="{00000000-0000-0000-0000-000000000000}"/>
          </ac:spMkLst>
        </pc:spChg>
        <pc:spChg chg="del">
          <ac:chgData name="reza kabir" userId="af3c95a13102d509" providerId="LiveId" clId="{C0D9D291-D19C-4BBE-9E83-C488CAFD169A}" dt="2020-04-01T10:03:21.790" v="437" actId="478"/>
          <ac:spMkLst>
            <pc:docMk/>
            <pc:sldMk cId="4127017049" sldId="1648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05.436" v="690" actId="2711"/>
          <ac:spMkLst>
            <pc:docMk/>
            <pc:sldMk cId="4127017049" sldId="1648"/>
            <ac:spMk id="12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2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2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2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8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39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42" creationId="{00000000-0000-0000-0000-000000000000}"/>
          </ac:spMkLst>
        </pc:spChg>
        <pc:spChg chg="mod">
          <ac:chgData name="reza kabir" userId="af3c95a13102d509" providerId="LiveId" clId="{C0D9D291-D19C-4BBE-9E83-C488CAFD169A}" dt="2020-04-01T11:18:10.524" v="692" actId="404"/>
          <ac:spMkLst>
            <pc:docMk/>
            <pc:sldMk cId="4127017049" sldId="1648"/>
            <ac:spMk id="143" creationId="{00000000-0000-0000-0000-000000000000}"/>
          </ac:spMkLst>
        </pc:s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4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45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48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57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60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4:30.574" v="441" actId="165"/>
          <ac:grpSpMkLst>
            <pc:docMk/>
            <pc:sldMk cId="4127017049" sldId="1648"/>
            <ac:grpSpMk id="63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10:03:21.790" v="437" actId="478"/>
          <ac:grpSpMkLst>
            <pc:docMk/>
            <pc:sldMk cId="4127017049" sldId="1648"/>
            <ac:grpSpMk id="120" creationId="{00000000-0000-0000-0000-000000000000}"/>
          </ac:grpSpMkLst>
        </pc:grpChg>
      </pc:sldChg>
      <pc:sldChg chg="addSp delSp modSp add del mod modTransition">
        <pc:chgData name="reza kabir" userId="af3c95a13102d509" providerId="LiveId" clId="{C0D9D291-D19C-4BBE-9E83-C488CAFD169A}" dt="2020-04-01T12:25:09.622" v="738" actId="478"/>
        <pc:sldMkLst>
          <pc:docMk/>
          <pc:sldMk cId="17982430" sldId="2042"/>
        </pc:sldMkLst>
        <pc:spChg chg="add del">
          <ac:chgData name="reza kabir" userId="af3c95a13102d509" providerId="LiveId" clId="{C0D9D291-D19C-4BBE-9E83-C488CAFD169A}" dt="2020-04-01T05:23:18.116" v="144" actId="478"/>
          <ac:spMkLst>
            <pc:docMk/>
            <pc:sldMk cId="17982430" sldId="2042"/>
            <ac:spMk id="1016" creationId="{41737A9F-2953-419F-AF6E-B028FEB75577}"/>
          </ac:spMkLst>
        </pc:spChg>
        <pc:spChg chg="mod">
          <ac:chgData name="reza kabir" userId="af3c95a13102d509" providerId="LiveId" clId="{C0D9D291-D19C-4BBE-9E83-C488CAFD169A}" dt="2020-04-01T05:22:58.807" v="140" actId="207"/>
          <ac:spMkLst>
            <pc:docMk/>
            <pc:sldMk cId="17982430" sldId="2042"/>
            <ac:spMk id="10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58.807" v="140" actId="207"/>
          <ac:spMkLst>
            <pc:docMk/>
            <pc:sldMk cId="17982430" sldId="2042"/>
            <ac:spMk id="10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58.807" v="140" actId="207"/>
          <ac:spMkLst>
            <pc:docMk/>
            <pc:sldMk cId="17982430" sldId="2042"/>
            <ac:spMk id="11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3:14.728" v="143" actId="207"/>
          <ac:spMkLst>
            <pc:docMk/>
            <pc:sldMk cId="17982430" sldId="2042"/>
            <ac:spMk id="11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3:14.728" v="143" actId="207"/>
          <ac:spMkLst>
            <pc:docMk/>
            <pc:sldMk cId="17982430" sldId="2042"/>
            <ac:spMk id="1141" creationId="{00000000-0000-0000-0000-000000000000}"/>
          </ac:spMkLst>
        </pc:spChg>
        <pc:grpChg chg="add del">
          <ac:chgData name="reza kabir" userId="af3c95a13102d509" providerId="LiveId" clId="{C0D9D291-D19C-4BBE-9E83-C488CAFD169A}" dt="2020-04-01T12:25:09.622" v="738" actId="478"/>
          <ac:grpSpMkLst>
            <pc:docMk/>
            <pc:sldMk cId="17982430" sldId="2042"/>
            <ac:grpSpMk id="1017" creationId="{97B7A1D2-74B9-4E92-9DEF-489C23908A79}"/>
          </ac:grpSpMkLst>
        </pc:grpChg>
        <pc:grpChg chg="del">
          <ac:chgData name="reza kabir" userId="af3c95a13102d509" providerId="LiveId" clId="{C0D9D291-D19C-4BBE-9E83-C488CAFD169A}" dt="2020-04-01T05:14:50.897" v="76" actId="478"/>
          <ac:grpSpMkLst>
            <pc:docMk/>
            <pc:sldMk cId="17982430" sldId="2042"/>
            <ac:grpSpMk id="1062" creationId="{CEA574C0-77E3-4529-AA0F-B3AD8CA93BBC}"/>
          </ac:grpSpMkLst>
        </pc:grpChg>
      </pc:sldChg>
      <pc:sldChg chg="modSp add del mod">
        <pc:chgData name="reza kabir" userId="af3c95a13102d509" providerId="LiveId" clId="{C0D9D291-D19C-4BBE-9E83-C488CAFD169A}" dt="2020-04-01T05:22:41.858" v="138" actId="2711"/>
        <pc:sldMkLst>
          <pc:docMk/>
          <pc:sldMk cId="3948874168" sldId="2046"/>
        </pc:sldMkLst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2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3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4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5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6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7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8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19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0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3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4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5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6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7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8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29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0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1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2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3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4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5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6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7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8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39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0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1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2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3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4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5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6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7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8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49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5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09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3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6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7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18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0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1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2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4" creationId="{00000000-0000-0000-0000-000000000000}"/>
          </ac:spMkLst>
        </pc:spChg>
        <pc:spChg chg="mod">
          <ac:chgData name="reza kabir" userId="af3c95a13102d509" providerId="LiveId" clId="{C0D9D291-D19C-4BBE-9E83-C488CAFD169A}" dt="2020-04-01T05:22:41.858" v="138" actId="2711"/>
          <ac:spMkLst>
            <pc:docMk/>
            <pc:sldMk cId="3948874168" sldId="2046"/>
            <ac:spMk id="525" creationId="{00000000-0000-0000-0000-000000000000}"/>
          </ac:spMkLst>
        </pc:s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2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497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03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07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11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15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19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05:14:17.281" v="57" actId="1076"/>
          <ac:grpSpMkLst>
            <pc:docMk/>
            <pc:sldMk cId="3948874168" sldId="2046"/>
            <ac:grpSpMk id="523" creationId="{00000000-0000-0000-0000-000000000000}"/>
          </ac:grpSpMkLst>
        </pc:grpChg>
      </pc:sldChg>
      <pc:sldChg chg="delSp add del mod modTransition">
        <pc:chgData name="reza kabir" userId="af3c95a13102d509" providerId="LiveId" clId="{C0D9D291-D19C-4BBE-9E83-C488CAFD169A}" dt="2020-04-01T05:21:32.961" v="125"/>
        <pc:sldMkLst>
          <pc:docMk/>
          <pc:sldMk cId="1510372342" sldId="2050"/>
        </pc:sldMkLst>
        <pc:grpChg chg="del">
          <ac:chgData name="reza kabir" userId="af3c95a13102d509" providerId="LiveId" clId="{C0D9D291-D19C-4BBE-9E83-C488CAFD169A}" dt="2020-04-01T05:14:57.395" v="77" actId="478"/>
          <ac:grpSpMkLst>
            <pc:docMk/>
            <pc:sldMk cId="1510372342" sldId="2050"/>
            <ac:grpSpMk id="99" creationId="{D72466B1-14A0-48EC-A410-5563517E68C3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08:25.018" v="461" actId="207"/>
        <pc:sldMkLst>
          <pc:docMk/>
          <pc:sldMk cId="2029619604" sldId="2055"/>
        </pc:sldMkLst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19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2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09.751" v="460" actId="207"/>
          <ac:spMkLst>
            <pc:docMk/>
            <pc:sldMk cId="2029619604" sldId="2055"/>
            <ac:spMk id="3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09.751" v="460" actId="207"/>
          <ac:spMkLst>
            <pc:docMk/>
            <pc:sldMk cId="2029619604" sldId="2055"/>
            <ac:spMk id="3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25.018" v="461" actId="207"/>
          <ac:spMkLst>
            <pc:docMk/>
            <pc:sldMk cId="2029619604" sldId="2055"/>
            <ac:spMk id="3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54.041" v="458" actId="2711"/>
          <ac:spMkLst>
            <pc:docMk/>
            <pc:sldMk cId="2029619604" sldId="2055"/>
            <ac:spMk id="392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08:09.751" v="460" actId="207"/>
          <ac:grpSpMkLst>
            <pc:docMk/>
            <pc:sldMk cId="2029619604" sldId="2055"/>
            <ac:grpSpMk id="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15:04.370" v="79" actId="478"/>
          <ac:grpSpMkLst>
            <pc:docMk/>
            <pc:sldMk cId="2029619604" sldId="2055"/>
            <ac:grpSpMk id="377" creationId="{84CCA526-B533-4A4A-9CA0-9421A9E08242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09:24.609" v="469" actId="2711"/>
        <pc:sldMkLst>
          <pc:docMk/>
          <pc:sldMk cId="4023359718" sldId="2058"/>
        </pc:sldMkLst>
        <pc:spChg chg="mod">
          <ac:chgData name="reza kabir" userId="af3c95a13102d509" providerId="LiveId" clId="{C0D9D291-D19C-4BBE-9E83-C488CAFD169A}" dt="2020-04-01T10:09:19.315" v="468" actId="2711"/>
          <ac:spMkLst>
            <pc:docMk/>
            <pc:sldMk cId="4023359718" sldId="2058"/>
            <ac:spMk id="1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24.609" v="469" actId="2711"/>
          <ac:spMkLst>
            <pc:docMk/>
            <pc:sldMk cId="4023359718" sldId="2058"/>
            <ac:spMk id="1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24.609" v="469" actId="2711"/>
          <ac:spMkLst>
            <pc:docMk/>
            <pc:sldMk cId="4023359718" sldId="2058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15.715" v="467" actId="2711"/>
          <ac:spMkLst>
            <pc:docMk/>
            <pc:sldMk cId="4023359718" sldId="2058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15.715" v="467" actId="2711"/>
          <ac:spMkLst>
            <pc:docMk/>
            <pc:sldMk cId="4023359718" sldId="2058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15.715" v="467" actId="2711"/>
          <ac:spMkLst>
            <pc:docMk/>
            <pc:sldMk cId="4023359718" sldId="2058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9:15.715" v="467" actId="2711"/>
          <ac:spMkLst>
            <pc:docMk/>
            <pc:sldMk cId="4023359718" sldId="2058"/>
            <ac:spMk id="22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12.919" v="81" actId="478"/>
          <ac:grpSpMkLst>
            <pc:docMk/>
            <pc:sldMk cId="4023359718" sldId="2058"/>
            <ac:grpSpMk id="189" creationId="{27E7E580-2346-417B-A000-88F7443126BA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13:19.812" v="471" actId="2711"/>
        <pc:sldMkLst>
          <pc:docMk/>
          <pc:sldMk cId="3252986375" sldId="2061"/>
        </pc:sldMkLst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2.487" v="470" actId="2711"/>
          <ac:spMkLst>
            <pc:docMk/>
            <pc:sldMk cId="3252986375" sldId="2061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19.812" v="471" actId="2711"/>
          <ac:spMkLst>
            <pc:docMk/>
            <pc:sldMk cId="3252986375" sldId="2061"/>
            <ac:spMk id="77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13:12.487" v="470" actId="2711"/>
          <ac:grpSpMkLst>
            <pc:docMk/>
            <pc:sldMk cId="3252986375" sldId="2061"/>
            <ac:grpSpMk id="22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15:16.251" v="82" actId="478"/>
          <ac:grpSpMkLst>
            <pc:docMk/>
            <pc:sldMk cId="3252986375" sldId="2061"/>
            <ac:grpSpMk id="94" creationId="{CF27711E-A8E5-4C47-AB1C-34DE9893A484}"/>
          </ac:grpSpMkLst>
        </pc:grpChg>
        <pc:graphicFrameChg chg="mod">
          <ac:chgData name="reza kabir" userId="af3c95a13102d509" providerId="LiveId" clId="{C0D9D291-D19C-4BBE-9E83-C488CAFD169A}" dt="2020-04-01T10:13:12.487" v="470" actId="2711"/>
          <ac:graphicFrameMkLst>
            <pc:docMk/>
            <pc:sldMk cId="3252986375" sldId="2061"/>
            <ac:graphicFrameMk id="76" creationId="{00000000-0000-0000-0000-000000000000}"/>
          </ac:graphicFrameMkLst>
        </pc:graphicFrameChg>
      </pc:sldChg>
      <pc:sldChg chg="delSp modSp add del mod modTransition">
        <pc:chgData name="reza kabir" userId="af3c95a13102d509" providerId="LiveId" clId="{C0D9D291-D19C-4BBE-9E83-C488CAFD169A}" dt="2020-04-01T10:13:56.973" v="475" actId="2711"/>
        <pc:sldMkLst>
          <pc:docMk/>
          <pc:sldMk cId="2289119015" sldId="2064"/>
        </pc:sldMkLst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56.973" v="475" actId="2711"/>
          <ac:spMkLst>
            <pc:docMk/>
            <pc:sldMk cId="2289119015" sldId="2064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3:44.879" v="473" actId="2711"/>
          <ac:spMkLst>
            <pc:docMk/>
            <pc:sldMk cId="2289119015" sldId="2064"/>
            <ac:spMk id="231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18.709" v="83" actId="478"/>
          <ac:grpSpMkLst>
            <pc:docMk/>
            <pc:sldMk cId="2289119015" sldId="2064"/>
            <ac:grpSpMk id="131" creationId="{7369D902-BF73-44F6-BDB3-F9163E8B2711}"/>
          </ac:grpSpMkLst>
        </pc:grpChg>
        <pc:cxnChg chg="mod">
          <ac:chgData name="reza kabir" userId="af3c95a13102d509" providerId="LiveId" clId="{C0D9D291-D19C-4BBE-9E83-C488CAFD169A}" dt="2020-04-01T10:13:35.959" v="472" actId="2711"/>
          <ac:cxnSpMkLst>
            <pc:docMk/>
            <pc:sldMk cId="2289119015" sldId="2064"/>
            <ac:cxnSpMk id="163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0:13:35.959" v="472" actId="2711"/>
          <ac:cxnSpMkLst>
            <pc:docMk/>
            <pc:sldMk cId="2289119015" sldId="2064"/>
            <ac:cxnSpMk id="168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0:13:35.959" v="472" actId="2711"/>
          <ac:cxnSpMkLst>
            <pc:docMk/>
            <pc:sldMk cId="2289119015" sldId="2064"/>
            <ac:cxnSpMk id="173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0:13:44.879" v="473" actId="2711"/>
          <ac:cxnSpMkLst>
            <pc:docMk/>
            <pc:sldMk cId="2289119015" sldId="2064"/>
            <ac:cxnSpMk id="178" creationId="{00000000-0000-0000-0000-000000000000}"/>
          </ac:cxnSpMkLst>
        </pc:cxnChg>
        <pc:cxnChg chg="mod">
          <ac:chgData name="reza kabir" userId="af3c95a13102d509" providerId="LiveId" clId="{C0D9D291-D19C-4BBE-9E83-C488CAFD169A}" dt="2020-04-01T10:13:35.959" v="472" actId="2711"/>
          <ac:cxnSpMkLst>
            <pc:docMk/>
            <pc:sldMk cId="2289119015" sldId="2064"/>
            <ac:cxnSpMk id="183" creationId="{00000000-0000-0000-0000-000000000000}"/>
          </ac:cxnSpMkLst>
        </pc:cxnChg>
      </pc:sldChg>
      <pc:sldChg chg="delSp modSp add del mod modTransition">
        <pc:chgData name="reza kabir" userId="af3c95a13102d509" providerId="LiveId" clId="{C0D9D291-D19C-4BBE-9E83-C488CAFD169A}" dt="2020-04-01T10:14:55.070" v="478" actId="207"/>
        <pc:sldMkLst>
          <pc:docMk/>
          <pc:sldMk cId="4171994771" sldId="2067"/>
        </pc:sldMkLst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07.596" v="476" actId="2711"/>
          <ac:spMkLst>
            <pc:docMk/>
            <pc:sldMk cId="4171994771" sldId="2067"/>
            <ac:spMk id="2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4:55.070" v="478" actId="207"/>
          <ac:spMkLst>
            <pc:docMk/>
            <pc:sldMk cId="4171994771" sldId="2067"/>
            <ac:spMk id="281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47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53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54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63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66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69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72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75" creationId="{00000000-0000-0000-0000-000000000000}"/>
          </ac:grpSpMkLst>
        </pc:grpChg>
        <pc:grpChg chg="mod">
          <ac:chgData name="reza kabir" userId="af3c95a13102d509" providerId="LiveId" clId="{C0D9D291-D19C-4BBE-9E83-C488CAFD169A}" dt="2020-04-01T10:14:55.070" v="478" actId="207"/>
          <ac:grpSpMkLst>
            <pc:docMk/>
            <pc:sldMk cId="4171994771" sldId="2067"/>
            <ac:grpSpMk id="278" creationId="{00000000-0000-0000-0000-000000000000}"/>
          </ac:grpSpMkLst>
        </pc:grpChg>
        <pc:grpChg chg="del">
          <ac:chgData name="reza kabir" userId="af3c95a13102d509" providerId="LiveId" clId="{C0D9D291-D19C-4BBE-9E83-C488CAFD169A}" dt="2020-04-01T05:15:20.985" v="84" actId="478"/>
          <ac:grpSpMkLst>
            <pc:docMk/>
            <pc:sldMk cId="4171994771" sldId="2067"/>
            <ac:grpSpMk id="316" creationId="{0710820F-0676-43A2-AB16-933568DCA734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08:56.573" v="464" actId="207"/>
        <pc:sldMkLst>
          <pc:docMk/>
          <pc:sldMk cId="3915235704" sldId="2070"/>
        </pc:sldMkLst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56.573" v="464" actId="207"/>
          <ac:spMkLst>
            <pc:docMk/>
            <pc:sldMk cId="3915235704" sldId="2070"/>
            <ac:spMk id="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56.573" v="464" actId="207"/>
          <ac:spMkLst>
            <pc:docMk/>
            <pc:sldMk cId="3915235704" sldId="2070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56.573" v="464" actId="207"/>
          <ac:spMkLst>
            <pc:docMk/>
            <pc:sldMk cId="3915235704" sldId="2070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56.573" v="464" actId="207"/>
          <ac:spMkLst>
            <pc:docMk/>
            <pc:sldMk cId="3915235704" sldId="2070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56.573" v="464" actId="207"/>
          <ac:spMkLst>
            <pc:docMk/>
            <pc:sldMk cId="3915235704" sldId="2070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8:37.648" v="462" actId="2711"/>
          <ac:spMkLst>
            <pc:docMk/>
            <pc:sldMk cId="3915235704" sldId="2070"/>
            <ac:spMk id="12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06.711" v="80" actId="478"/>
          <ac:grpSpMkLst>
            <pc:docMk/>
            <pc:sldMk cId="3915235704" sldId="2070"/>
            <ac:grpSpMk id="124" creationId="{FF75A893-E953-4524-AE41-F6825C929010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07:30.767" v="457" actId="2711"/>
        <pc:sldMkLst>
          <pc:docMk/>
          <pc:sldMk cId="2360539175" sldId="2073"/>
        </pc:sldMkLst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19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7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29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5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5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6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07:30.767" v="457" actId="2711"/>
          <ac:spMkLst>
            <pc:docMk/>
            <pc:sldMk cId="2360539175" sldId="2073"/>
            <ac:spMk id="378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01.980" v="78" actId="478"/>
          <ac:grpSpMkLst>
            <pc:docMk/>
            <pc:sldMk cId="2360539175" sldId="2073"/>
            <ac:grpSpMk id="399" creationId="{0FE2D316-88BF-47E6-9AB2-EA6695B98ADF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32" v="1389" actId="27636"/>
        <pc:sldMkLst>
          <pc:docMk/>
          <pc:sldMk cId="288694178" sldId="2076"/>
        </pc:sldMkLst>
        <pc:spChg chg="mod">
          <ac:chgData name="reza kabir" userId="af3c95a13102d509" providerId="LiveId" clId="{C0D9D291-D19C-4BBE-9E83-C488CAFD169A}" dt="2020-05-06T14:55:42.532" v="1389" actId="27636"/>
          <ac:spMkLst>
            <pc:docMk/>
            <pc:sldMk cId="288694178" sldId="2076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8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9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15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4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38.631" v="480" actId="2711"/>
          <ac:spMkLst>
            <pc:docMk/>
            <pc:sldMk cId="288694178" sldId="2076"/>
            <ac:spMk id="25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23.139" v="85" actId="478"/>
          <ac:grpSpMkLst>
            <pc:docMk/>
            <pc:sldMk cId="288694178" sldId="2076"/>
            <ac:grpSpMk id="185" creationId="{B4B498F9-2DB1-4E3A-AA24-32BEDDF2E2E4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41" v="1390" actId="27636"/>
        <pc:sldMkLst>
          <pc:docMk/>
          <pc:sldMk cId="2891502680" sldId="2079"/>
        </pc:sldMkLst>
        <pc:spChg chg="mod">
          <ac:chgData name="reza kabir" userId="af3c95a13102d509" providerId="LiveId" clId="{C0D9D291-D19C-4BBE-9E83-C488CAFD169A}" dt="2020-05-06T14:55:42.541" v="1390" actId="27636"/>
          <ac:spMkLst>
            <pc:docMk/>
            <pc:sldMk cId="2891502680" sldId="2079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04.324" v="482" actId="2711"/>
          <ac:spMkLst>
            <pc:docMk/>
            <pc:sldMk cId="2891502680" sldId="2079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5:54.026" v="481" actId="2711"/>
          <ac:spMkLst>
            <pc:docMk/>
            <pc:sldMk cId="2891502680" sldId="2079"/>
            <ac:spMk id="88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24.843" v="86" actId="478"/>
          <ac:grpSpMkLst>
            <pc:docMk/>
            <pc:sldMk cId="2891502680" sldId="2079"/>
            <ac:grpSpMk id="123" creationId="{EBB0A27C-F1A4-42D9-A5F3-CF6422CDD0AF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54" v="1391" actId="27636"/>
        <pc:sldMkLst>
          <pc:docMk/>
          <pc:sldMk cId="3552736071" sldId="2081"/>
        </pc:sldMkLst>
        <pc:spChg chg="mod">
          <ac:chgData name="reza kabir" userId="af3c95a13102d509" providerId="LiveId" clId="{C0D9D291-D19C-4BBE-9E83-C488CAFD169A}" dt="2020-05-06T14:55:42.554" v="1391" actId="27636"/>
          <ac:spMkLst>
            <pc:docMk/>
            <pc:sldMk cId="3552736071" sldId="2081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21.619" v="486" actId="2711"/>
          <ac:spMkLst>
            <pc:docMk/>
            <pc:sldMk cId="3552736071" sldId="2081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21.619" v="486" actId="2711"/>
          <ac:spMkLst>
            <pc:docMk/>
            <pc:sldMk cId="3552736071" sldId="2081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21.619" v="486" actId="2711"/>
          <ac:spMkLst>
            <pc:docMk/>
            <pc:sldMk cId="3552736071" sldId="2081"/>
            <ac:spMk id="447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26.927" v="87" actId="478"/>
          <ac:grpSpMkLst>
            <pc:docMk/>
            <pc:sldMk cId="3552736071" sldId="2081"/>
            <ac:grpSpMk id="147" creationId="{A4292446-7EEA-4AE7-AE64-53A08594DAFB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67" v="1392" actId="27636"/>
        <pc:sldMkLst>
          <pc:docMk/>
          <pc:sldMk cId="2091401188" sldId="2083"/>
        </pc:sldMkLst>
        <pc:spChg chg="mod">
          <ac:chgData name="reza kabir" userId="af3c95a13102d509" providerId="LiveId" clId="{C0D9D291-D19C-4BBE-9E83-C488CAFD169A}" dt="2020-05-06T14:55:42.567" v="1392" actId="27636"/>
          <ac:spMkLst>
            <pc:docMk/>
            <pc:sldMk cId="2091401188" sldId="2083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42.476" v="489" actId="2711"/>
          <ac:spMkLst>
            <pc:docMk/>
            <pc:sldMk cId="2091401188" sldId="2083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42.476" v="489" actId="2711"/>
          <ac:spMkLst>
            <pc:docMk/>
            <pc:sldMk cId="2091401188" sldId="2083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16:42.476" v="489" actId="2711"/>
          <ac:spMkLst>
            <pc:docMk/>
            <pc:sldMk cId="2091401188" sldId="2083"/>
            <ac:spMk id="44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28.823" v="88" actId="478"/>
          <ac:grpSpMkLst>
            <pc:docMk/>
            <pc:sldMk cId="2091401188" sldId="2083"/>
            <ac:grpSpMk id="126" creationId="{E8252659-D512-4861-A5EB-35D9719483B2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76" v="1393" actId="27636"/>
        <pc:sldMkLst>
          <pc:docMk/>
          <pc:sldMk cId="1134961572" sldId="2085"/>
        </pc:sldMkLst>
        <pc:spChg chg="mod">
          <ac:chgData name="reza kabir" userId="af3c95a13102d509" providerId="LiveId" clId="{C0D9D291-D19C-4BBE-9E83-C488CAFD169A}" dt="2020-05-06T14:55:42.576" v="1393" actId="27636"/>
          <ac:spMkLst>
            <pc:docMk/>
            <pc:sldMk cId="1134961572" sldId="2085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23.581" v="490" actId="2711"/>
          <ac:spMkLst>
            <pc:docMk/>
            <pc:sldMk cId="1134961572" sldId="2085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23.581" v="490" actId="2711"/>
          <ac:spMkLst>
            <pc:docMk/>
            <pc:sldMk cId="1134961572" sldId="2085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23.581" v="490" actId="2711"/>
          <ac:spMkLst>
            <pc:docMk/>
            <pc:sldMk cId="1134961572" sldId="2085"/>
            <ac:spMk id="51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31.362" v="89" actId="478"/>
          <ac:grpSpMkLst>
            <pc:docMk/>
            <pc:sldMk cId="1134961572" sldId="2085"/>
            <ac:grpSpMk id="107" creationId="{0182F8AE-0D3F-430A-90B2-74A560664BA4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587" v="1394" actId="27636"/>
        <pc:sldMkLst>
          <pc:docMk/>
          <pc:sldMk cId="1734557575" sldId="2087"/>
        </pc:sldMkLst>
        <pc:spChg chg="mod">
          <ac:chgData name="reza kabir" userId="af3c95a13102d509" providerId="LiveId" clId="{C0D9D291-D19C-4BBE-9E83-C488CAFD169A}" dt="2020-05-06T14:55:42.587" v="1394" actId="27636"/>
          <ac:spMkLst>
            <pc:docMk/>
            <pc:sldMk cId="1734557575" sldId="2087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33.627" v="491" actId="2711"/>
          <ac:spMkLst>
            <pc:docMk/>
            <pc:sldMk cId="1734557575" sldId="2087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33.627" v="491" actId="2711"/>
          <ac:spMkLst>
            <pc:docMk/>
            <pc:sldMk cId="1734557575" sldId="2087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33.627" v="491" actId="2711"/>
          <ac:spMkLst>
            <pc:docMk/>
            <pc:sldMk cId="1734557575" sldId="2087"/>
            <ac:spMk id="490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33.704" v="90" actId="478"/>
          <ac:grpSpMkLst>
            <pc:docMk/>
            <pc:sldMk cId="1734557575" sldId="2087"/>
            <ac:grpSpMk id="132" creationId="{EED5599F-0D6C-4B60-9E88-9AEFFA9F85B0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600" v="1395" actId="27636"/>
        <pc:sldMkLst>
          <pc:docMk/>
          <pc:sldMk cId="3631477301" sldId="2089"/>
        </pc:sldMkLst>
        <pc:spChg chg="mod">
          <ac:chgData name="reza kabir" userId="af3c95a13102d509" providerId="LiveId" clId="{C0D9D291-D19C-4BBE-9E83-C488CAFD169A}" dt="2020-05-06T14:55:42.600" v="1395" actId="27636"/>
          <ac:spMkLst>
            <pc:docMk/>
            <pc:sldMk cId="3631477301" sldId="2089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4.414" v="492" actId="2711"/>
          <ac:spMkLst>
            <pc:docMk/>
            <pc:sldMk cId="3631477301" sldId="2089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4.414" v="492" actId="2711"/>
          <ac:spMkLst>
            <pc:docMk/>
            <pc:sldMk cId="3631477301" sldId="2089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4.414" v="492" actId="2711"/>
          <ac:spMkLst>
            <pc:docMk/>
            <pc:sldMk cId="3631477301" sldId="2089"/>
            <ac:spMk id="401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35.966" v="91" actId="478"/>
          <ac:grpSpMkLst>
            <pc:docMk/>
            <pc:sldMk cId="3631477301" sldId="2089"/>
            <ac:grpSpMk id="98" creationId="{EA45AE04-6C52-4CF1-976D-1AF5F11492EB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608" v="1396" actId="27636"/>
        <pc:sldMkLst>
          <pc:docMk/>
          <pc:sldMk cId="462988628" sldId="2091"/>
        </pc:sldMkLst>
        <pc:spChg chg="mod">
          <ac:chgData name="reza kabir" userId="af3c95a13102d509" providerId="LiveId" clId="{C0D9D291-D19C-4BBE-9E83-C488CAFD169A}" dt="2020-05-06T14:55:42.608" v="1396" actId="27636"/>
          <ac:spMkLst>
            <pc:docMk/>
            <pc:sldMk cId="462988628" sldId="2091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9.315" v="493" actId="2711"/>
          <ac:spMkLst>
            <pc:docMk/>
            <pc:sldMk cId="462988628" sldId="2091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9.315" v="493" actId="2711"/>
          <ac:spMkLst>
            <pc:docMk/>
            <pc:sldMk cId="462988628" sldId="2091"/>
            <ac:spMk id="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49.315" v="493" actId="2711"/>
          <ac:spMkLst>
            <pc:docMk/>
            <pc:sldMk cId="462988628" sldId="2091"/>
            <ac:spMk id="199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39.899" v="92" actId="478"/>
          <ac:grpSpMkLst>
            <pc:docMk/>
            <pc:sldMk cId="462988628" sldId="2091"/>
            <ac:grpSpMk id="63" creationId="{B8084A30-E6A3-467D-9369-1429CE422B47}"/>
          </ac:grpSpMkLst>
        </pc:grpChg>
      </pc:sldChg>
      <pc:sldChg chg="delSp modSp add del mod modTransition">
        <pc:chgData name="reza kabir" userId="af3c95a13102d509" providerId="LiveId" clId="{C0D9D291-D19C-4BBE-9E83-C488CAFD169A}" dt="2020-05-06T14:55:42.620" v="1397" actId="27636"/>
        <pc:sldMkLst>
          <pc:docMk/>
          <pc:sldMk cId="2913366343" sldId="2093"/>
        </pc:sldMkLst>
        <pc:spChg chg="mod">
          <ac:chgData name="reza kabir" userId="af3c95a13102d509" providerId="LiveId" clId="{C0D9D291-D19C-4BBE-9E83-C488CAFD169A}" dt="2020-05-06T14:55:42.620" v="1397" actId="27636"/>
          <ac:spMkLst>
            <pc:docMk/>
            <pc:sldMk cId="2913366343" sldId="2093"/>
            <ac:spMk id="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55.749" v="494" actId="2711"/>
          <ac:spMkLst>
            <pc:docMk/>
            <pc:sldMk cId="2913366343" sldId="2093"/>
            <ac:spMk id="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6:55.749" v="494" actId="2711"/>
          <ac:spMkLst>
            <pc:docMk/>
            <pc:sldMk cId="2913366343" sldId="2093"/>
            <ac:spMk id="254" creationId="{00000000-0000-0000-0000-000000000000}"/>
          </ac:spMkLst>
        </pc:spChg>
        <pc:grpChg chg="del">
          <ac:chgData name="reza kabir" userId="af3c95a13102d509" providerId="LiveId" clId="{C0D9D291-D19C-4BBE-9E83-C488CAFD169A}" dt="2020-04-01T05:15:41.993" v="93" actId="478"/>
          <ac:grpSpMkLst>
            <pc:docMk/>
            <pc:sldMk cId="2913366343" sldId="2093"/>
            <ac:grpSpMk id="112" creationId="{EB5AC7B0-C50A-451B-9B19-C19CCCE87B08}"/>
          </ac:grpSpMkLst>
        </pc:grpChg>
      </pc:sldChg>
      <pc:sldChg chg="delSp modSp add del mod modTransition">
        <pc:chgData name="reza kabir" userId="af3c95a13102d509" providerId="LiveId" clId="{C0D9D291-D19C-4BBE-9E83-C488CAFD169A}" dt="2020-04-01T10:57:28.020" v="499" actId="2711"/>
        <pc:sldMkLst>
          <pc:docMk/>
          <pc:sldMk cId="3318886453" sldId="2094"/>
        </pc:sldMkLst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0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1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2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3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6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4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5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5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59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4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5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7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68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70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71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72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73" creationId="{00000000-0000-0000-0000-000000000000}"/>
          </ac:spMkLst>
        </pc:spChg>
        <pc:spChg chg="mod">
          <ac:chgData name="reza kabir" userId="af3c95a13102d509" providerId="LiveId" clId="{C0D9D291-D19C-4BBE-9E83-C488CAFD169A}" dt="2020-04-01T10:57:28.020" v="499" actId="2711"/>
          <ac:spMkLst>
            <pc:docMk/>
            <pc:sldMk cId="3318886453" sldId="2094"/>
            <ac:spMk id="2174" creationId="{00000000-0000-0000-0000-000000000000}"/>
          </ac:spMkLst>
        </pc:spChg>
        <pc:grpChg chg="mod">
          <ac:chgData name="reza kabir" userId="af3c95a13102d509" providerId="LiveId" clId="{C0D9D291-D19C-4BBE-9E83-C488CAFD169A}" dt="2020-04-01T10:57:28.020" v="499" actId="2711"/>
          <ac:grpSpMkLst>
            <pc:docMk/>
            <pc:sldMk cId="3318886453" sldId="2094"/>
            <ac:grpSpMk id="3" creationId="{36CAD430-CEAE-4DBD-B9AA-988472A3004C}"/>
          </ac:grpSpMkLst>
        </pc:grpChg>
        <pc:grpChg chg="del">
          <ac:chgData name="reza kabir" userId="af3c95a13102d509" providerId="LiveId" clId="{C0D9D291-D19C-4BBE-9E83-C488CAFD169A}" dt="2020-04-01T05:15:47.282" v="95" actId="478"/>
          <ac:grpSpMkLst>
            <pc:docMk/>
            <pc:sldMk cId="3318886453" sldId="2094"/>
            <ac:grpSpMk id="170" creationId="{EC7084F3-5E27-4D48-A689-7EA8A9CE434C}"/>
          </ac:grpSpMkLst>
        </pc:grpChg>
      </pc:sldChg>
      <pc:sldChg chg="addSp delSp modSp add mod modAnim">
        <pc:chgData name="reza kabir" userId="af3c95a13102d509" providerId="LiveId" clId="{C0D9D291-D19C-4BBE-9E83-C488CAFD169A}" dt="2020-04-01T05:24:40.185" v="153"/>
        <pc:sldMkLst>
          <pc:docMk/>
          <pc:sldMk cId="142843714" sldId="2095"/>
        </pc:sldMkLst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" creationId="{206D90B6-15DC-4F04-8329-A1A3A5C5BA54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" creationId="{0FF933EE-BF62-4B4C-B1F5-407076E75A45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" creationId="{56CE0E85-1C5A-4907-8FC8-3ECB298EBA3E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" creationId="{D8D58C06-DB9B-42F7-8915-6068EA40A2F8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" creationId="{BFD5F21C-FDC5-4E29-B322-B2C7A1F3D7BB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8" creationId="{C9D06599-117B-4DA1-8179-B156BEE6B35C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9" creationId="{07628B8B-376A-49FE-90C3-5356FFB0401A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0" creationId="{43BF25B0-9425-455A-87E3-F8C6CAB08FA5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1" creationId="{5F24F11E-1F14-4910-87D2-7EC6882E132F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2" creationId="{90CEC720-C791-4796-8B7A-A03503EAB49A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3" creationId="{CD53D5F5-BEAF-4880-9A06-5D2430F5583E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4" creationId="{848BE5A9-24DD-44A4-A172-A8BB93BEC167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5" creationId="{DE458D77-FAF1-4B2F-BAAB-68AA06BA4F03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6" creationId="{9EF844F0-C637-4D34-9E79-C4C3CD73F7BC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7" creationId="{AE933C02-989A-4F0E-B819-C21CC352095B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8" creationId="{68930A14-3EE2-4D4A-A281-81C7DBFCEE2B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19" creationId="{4DEA8029-88C4-4FE3-8A7F-70A17F859E4A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0" creationId="{BA4DF0B8-AF8F-415D-900F-8999615881E2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1" creationId="{CF30C955-85BD-4023-AC7E-7A2274BF34F5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2" creationId="{18C64EC0-2496-45CE-8CB7-BFCAEBBB8E3F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3" creationId="{919DE685-C29A-43A8-BB6A-9240C2ED77CB}"/>
          </ac:spMkLst>
        </pc:spChg>
        <pc:spChg chg="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4" creationId="{C9C9ACB6-0966-4BCF-B51A-A072E85EEB7A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5" creationId="{BEA74C0B-5560-4005-8374-433FD23047C6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6" creationId="{276006F2-208F-445C-AEE5-A8230EB3F6CB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7" creationId="{46B0F194-E504-445E-8E5F-7A950679727A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8" creationId="{A3A58B63-DF38-4770-92C3-2204E3F349F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29" creationId="{BB9FBE8C-39EB-484C-BD9A-370D1E7C5D60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0" creationId="{9464E033-0D0B-4B7D-82C8-2221A1481D70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1" creationId="{ED2DDDD0-2185-45EC-80D4-27BDACB73D8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2" creationId="{3720EFFA-F667-4A22-B39F-1CF30C2BDD2F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3" creationId="{C8560785-BF6E-4432-857C-C558D204B0C9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4" creationId="{167EB7B6-53D2-409E-92E0-512810620E71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5" creationId="{64BD35AE-07B1-4827-84F0-24FE81277AD9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6" creationId="{4E84067C-73D3-413D-A6DA-E94E67D30D55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7" creationId="{E30B1C20-85AF-4701-8A34-49205D099A74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8" creationId="{168FCA69-E8AB-4A9B-8468-68488334FF9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39" creationId="{C6033ECA-BA17-4799-A479-EB9852ED27E8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0" creationId="{8F51EA31-357C-4DEA-AF69-9F3A1CAB8AE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1" creationId="{341D3152-6543-4908-A1ED-0E339D64B4A4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2" creationId="{AE8D5F97-FFE3-4113-A09A-B747847B73C7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3" creationId="{843DC3EF-A258-4DAF-9782-0F4E3CF0B829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4" creationId="{EFC96D00-34F3-4FAC-921C-30BAEC426303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5" creationId="{FA5DB138-A508-4698-9E72-CB03236C0DB9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6" creationId="{7AC60B3C-7750-4061-A5C8-F7C9D41BA211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7" creationId="{4100C850-66C7-40F7-8E9B-79E49121533A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8" creationId="{9E8DE941-B41A-4496-AF5B-58B539C71F7E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49" creationId="{D16465B5-6F8B-4BD6-8F63-9D43FF77AA42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0" creationId="{ED8F417E-D55F-4895-A907-6875F5721582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1" creationId="{E7F6D7A9-402B-4904-9D53-B6E778E10ED7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2" creationId="{FA8EFF7E-299C-4890-9B25-1F4B2ED6DC08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3" creationId="{972337A9-AD6E-4F61-B0FF-2A25FD34DAE0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4" creationId="{4173E64C-613B-4B2A-92E0-F22EC1FFA78C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5" creationId="{21BAC9A2-B16F-414E-B600-A0EEC4BA875A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6" creationId="{D9184523-78B2-4BB9-938B-B5F89C8C5932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7" creationId="{92D7804D-5A9C-4501-A376-7B2156D1D962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8" creationId="{3D43F011-B3D1-4930-9627-0AEEFA2081C3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59" creationId="{2F1AC352-6941-4726-8852-9AD0AB58212C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0" creationId="{C277B2A3-6BA7-4F92-B1EE-E966A0B8F97C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1" creationId="{64BFE80B-BB89-4BF1-9174-0FB03DEE56B5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2" creationId="{881CD08E-F16A-4254-BEF6-F75F740FF7FC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3" creationId="{35A7ADD4-0816-4916-89DC-4DE15A8A09D4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4" creationId="{09074051-BCFD-472D-B20F-E3B65293FD65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5" creationId="{956BEBF4-AAF2-40E8-8D77-F16ADE1EBCB6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6" creationId="{3984F911-622E-4452-A5AE-68E1D8F164B9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7" creationId="{22AA2628-ED47-40B5-8F07-E44CDA6C1C55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8" creationId="{AA25579F-7590-44C6-B199-2C4A4FA9E384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69" creationId="{496FD1EC-8DC4-4BE7-B5B9-F49E0DEF5C08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0" creationId="{9F7837D2-571E-41BD-A15B-55A849B37C67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1" creationId="{84543406-94DF-440F-92DA-60A21DE1F72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2" creationId="{6E5D7028-2144-4D5C-A49A-DA22A0C5D7D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3" creationId="{B0559D0C-FF10-4C7A-85A4-09417BBBC57D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4" creationId="{AADC0F16-975A-4662-A25F-760D2D44E934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5" creationId="{7C97BF1C-DEA8-4130-8F47-A8761EFB5027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6" creationId="{09F99DB4-A1B6-49CE-9C2B-09D35ACDFA17}"/>
          </ac:spMkLst>
        </pc:spChg>
        <pc:spChg chg="add mod">
          <ac:chgData name="reza kabir" userId="af3c95a13102d509" providerId="LiveId" clId="{C0D9D291-D19C-4BBE-9E83-C488CAFD169A}" dt="2020-04-01T05:24:10.634" v="149" actId="404"/>
          <ac:spMkLst>
            <pc:docMk/>
            <pc:sldMk cId="142843714" sldId="2095"/>
            <ac:spMk id="77" creationId="{39857BB7-DFC1-48F2-A20C-7432CC767A95}"/>
          </ac:spMkLst>
        </pc:spChg>
        <pc:spChg chg="add mod">
          <ac:chgData name="reza kabir" userId="af3c95a13102d509" providerId="LiveId" clId="{C0D9D291-D19C-4BBE-9E83-C488CAFD169A}" dt="2020-04-01T05:24:15.708" v="151" actId="403"/>
          <ac:spMkLst>
            <pc:docMk/>
            <pc:sldMk cId="142843714" sldId="2095"/>
            <ac:spMk id="78" creationId="{AADEDD80-83D6-4794-88A9-981160508BE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79" creationId="{F56563AA-2E10-425A-BADE-3EDEDD5DC3E9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0" creationId="{370147C3-3D18-4E76-9E83-C1032DE4830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1" creationId="{1D3B6BD6-50D5-4779-91D1-9FAAC6EC54F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2" creationId="{DAA5E8DE-68B2-4BC7-A2C6-C897851D4C1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3" creationId="{6FD2EA2F-27B7-46EF-A31B-BF56D6B444A3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4" creationId="{CC7592F8-FB44-42E7-BB83-94E15432A56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5" creationId="{228A870C-ADB4-4EEC-9B40-822B639980A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6" creationId="{46FC1268-9976-41C1-BF47-F9AB98FB900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7" creationId="{1E095247-CB38-4458-B200-2C21A9836E8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8" creationId="{6C2E367F-725F-45D6-8601-FB9FA74A470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89" creationId="{1C504415-CC14-443E-B6BE-5FCB0C19D3DC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0" creationId="{EA689028-6E14-426C-8093-0D19CE0F0E8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1" creationId="{87B04534-1F76-4EDF-AA84-9CA8AE214CD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2" creationId="{140E7397-DAA4-404C-80D8-A7AE5817C371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3" creationId="{B5E6E460-9679-4175-9079-72019134CEEC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4" creationId="{F5AD4F9F-63AD-49F6-8100-C2BD12F2357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5" creationId="{5399DE79-3E9F-486E-97B6-8ED83E9CD703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6" creationId="{B1763F1E-C11E-407D-8E16-D63CEF7F61D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7" creationId="{D8E9DE48-6B70-4365-89B6-D05EBD65E75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8" creationId="{80CD3B90-DA99-41ED-8489-B93B739471E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99" creationId="{ED3A94AB-309F-428D-A5FB-ED27678DB884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0" creationId="{1394E99D-FCF7-4AE1-AE83-87F3C7CA184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1" creationId="{FF741EDA-BBD0-4248-9188-09B0B4707880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2" creationId="{86DEA9BF-8F45-4468-8DB5-A32094FD7354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3" creationId="{CE77EB82-A3C5-47F9-B5F9-096593C9D82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4" creationId="{21F3AA48-F950-49D8-B9E2-1FCD966BA2E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5" creationId="{599972B9-8C9E-4B94-8B0F-BA3E26B3B3F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6" creationId="{9403C181-A485-4779-B6BB-AC10904082E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7" creationId="{4C2A7586-0D57-4D1B-B4BE-698BF0966B50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8" creationId="{E58BDDE5-AA51-4A52-B850-EBFB77F97C19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09" creationId="{5269B3FA-5A2C-4312-BC33-39D90C5C632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0" creationId="{7D4CA8CC-6EEC-4338-B921-12ED43BA6919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1" creationId="{3A3E3AA7-33FC-4521-972F-3906985646B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2" creationId="{FFA946C5-59DE-4D9B-BA84-7533332FF03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3" creationId="{8AFDDFAF-CCA5-40C1-859E-C7E39514D8F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4" creationId="{0AE36A88-1DF8-4513-AA6A-EC3D91CB8C7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5" creationId="{0928734B-9F25-494E-9B16-48339FFF227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6" creationId="{CEFB2049-FB51-4952-A5A4-F465CD726D5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7" creationId="{51B213AD-DA01-4AE1-A10C-B9D62A61954C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8" creationId="{025CD438-91A8-496F-B7B9-2232CECC2869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19" creationId="{A0553B50-E53C-4E20-B597-D7C4098D999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0" creationId="{8C59F7F6-237B-43D1-AAAC-6EE240A9034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1" creationId="{D64A547C-FED1-48B4-AC08-0CF845CCF20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2" creationId="{03877BDD-7231-4E9E-AE05-3603E8E1702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3" creationId="{E85B6636-FEFA-4C36-A1E8-72647B5B327C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4" creationId="{0B1BBFB3-08E2-4410-BBCE-EF423119D92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5" creationId="{F5381371-A36C-4831-8D55-E1DA8006F5E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6" creationId="{3A56B56A-8156-4335-922E-05A1BD9DAF81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7" creationId="{46705453-D8D2-4FAF-967F-8D7536B9B98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8" creationId="{35EBC37A-3884-4B21-A1EC-0C449362E90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29" creationId="{0E1C3061-1957-460F-850A-3E83F5AC6F2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0" creationId="{50830DDD-FDEA-4C97-AD24-D62E22A72C7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1" creationId="{AA31DE74-9C87-4F33-9EF6-111BCB2BBFE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2" creationId="{FB2BCCF5-A834-40F8-A9F3-FCC9053198D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3" creationId="{98C8FD14-B692-43DB-8E12-C55EF1BDC16C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4" creationId="{8432C9D1-A5F9-40B3-9663-7A2364A1E98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5" creationId="{C017E471-21EC-42FA-A585-2026CFA0F2B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6" creationId="{2A01EA73-AE12-4459-89BE-A7F025D1147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7" creationId="{1C576BA4-26AC-4D93-93E1-99DE6D6507B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8" creationId="{C7CAA7AF-63E4-4C56-A99B-2D0D31B69CF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39" creationId="{210EDC62-95CA-46A8-9BFF-E2725941D08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0" creationId="{280729AB-E7B5-46F7-811A-AD1A1C42E693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1" creationId="{A56691CC-E397-4FD6-ACB6-951500E88B0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2" creationId="{0530CB4B-A243-41EB-8F9B-B9885E8E4640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3" creationId="{7C2EC1B4-38E8-4667-8A89-4804FCFB468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4" creationId="{27FBDCC3-D328-4F96-92AE-EFC0DAFBA5E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5" creationId="{870FB1E8-7EB5-4D21-84F9-C8DEBF923DE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6" creationId="{260E0139-2F09-4369-B442-21B30FA721A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7" creationId="{8ADFBA4D-BCAA-4147-993E-B0981CFD287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8" creationId="{E0EB61F6-7376-4EA9-8CC8-4AA2E9FB183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49" creationId="{A4466AB6-D5ED-47D0-816F-AAACB10E1C15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0" creationId="{9AD38023-CF45-43A0-8206-071EF560364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1" creationId="{F8C1E7B1-C577-43A5-A779-86F73ED3C98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2" creationId="{37C870EC-984B-46EC-8F0C-81CAF48460AF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3" creationId="{2765A232-39F9-4A17-B13E-26D838517D3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4" creationId="{D52856D0-93D9-4E9F-A431-82D1710F87B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5" creationId="{207F013D-7828-4881-8496-ACF8D7F7BEB7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6" creationId="{CD206526-B738-45F3-BAEF-EFCD646F09B2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7" creationId="{7A95F953-4BE5-4508-AC67-2FB08D046B5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8" creationId="{549C4390-F318-4E9B-AA24-7DC1408DA6A1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59" creationId="{FAA363EE-4266-4896-8328-1FDE072B9319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0" creationId="{76BD0DAF-8F04-4010-9BBD-46B91CCC3F83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1" creationId="{C99D64E9-589F-4343-A4FD-36E6F12C9B0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2" creationId="{4BA5A10C-5A72-46C1-8FA7-0E218D746F28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3" creationId="{C8975E21-9CF1-4E70-A740-BF6190BE2B5A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4" creationId="{4E0C0BDF-B929-470B-9394-99CCFD19BB0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5" creationId="{8558F286-224C-4D43-9ADA-F575942C60BB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6" creationId="{4CE6ADBA-301E-4873-BFE1-8B7FFB8A72FE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7" creationId="{4506E523-DEB4-4DC7-8AB6-7F964228884D}"/>
          </ac:spMkLst>
        </pc:spChg>
        <pc:spChg chg="add del">
          <ac:chgData name="reza kabir" userId="af3c95a13102d509" providerId="LiveId" clId="{C0D9D291-D19C-4BBE-9E83-C488CAFD169A}" dt="2020-04-01T05:24:40.185" v="153"/>
          <ac:spMkLst>
            <pc:docMk/>
            <pc:sldMk cId="142843714" sldId="2095"/>
            <ac:spMk id="168" creationId="{6F3D37F1-1C7B-4EB1-9961-18F045D87155}"/>
          </ac:spMkLst>
        </pc:spChg>
        <pc:grpChg chg="add">
          <ac:chgData name="reza kabir" userId="af3c95a13102d509" providerId="LiveId" clId="{C0D9D291-D19C-4BBE-9E83-C488CAFD169A}" dt="2020-04-01T05:23:57.821" v="147"/>
          <ac:grpSpMkLst>
            <pc:docMk/>
            <pc:sldMk cId="142843714" sldId="2095"/>
            <ac:grpSpMk id="2" creationId="{7D9C8978-A6C2-44D4-B6BF-EFC4067DE1A6}"/>
          </ac:grpSpMkLst>
        </pc:grpChg>
      </pc:sldChg>
      <pc:sldChg chg="addSp delSp modSp add mod modAnim">
        <pc:chgData name="reza kabir" userId="af3c95a13102d509" providerId="LiveId" clId="{C0D9D291-D19C-4BBE-9E83-C488CAFD169A}" dt="2020-04-01T05:25:17.499" v="164" actId="1076"/>
        <pc:sldMkLst>
          <pc:docMk/>
          <pc:sldMk cId="1583898028" sldId="2096"/>
        </pc:sldMkLst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" creationId="{6AC138D4-889F-4C9B-9786-9CF8E671857A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" creationId="{D004138C-2193-4F89-9EC1-04A8A1D80E3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" creationId="{FA50EB31-9A9F-4C77-903A-01DC6F4EEA9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" creationId="{533CAC3A-EBD6-4E18-9389-F06140CEEF4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" creationId="{663181F1-A89E-4FA8-BE09-A9540064568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" creationId="{6DDCEB14-B40A-4AFB-AD02-61B8A08D8C74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" creationId="{04D386B5-D38F-440F-A8E3-7AC4BBB1D91A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9" creationId="{D65D7D97-10C6-4D16-A43E-B6E31D50C51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0" creationId="{317100FF-DC82-42DB-827B-0065A1BBCCB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1" creationId="{C116AC18-2C74-4793-88F7-A8FA7901C41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2" creationId="{DC23EFA2-0682-4933-8A1A-96D5ACEAE2FC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3" creationId="{31B8F4D1-D44F-4895-8604-B95353F771A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4" creationId="{B0442213-4D15-4C4C-BE07-E275B6B2CE2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5" creationId="{7C53CA4C-3F1B-4103-8ECC-FFB799BDD3E8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6" creationId="{9BB84A65-40A4-4F9B-AB7A-0B5D3545419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7" creationId="{BC387676-A11E-43C3-B356-296909074E7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8" creationId="{3DC888D9-F2BA-4AF7-9B29-1768097429DA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19" creationId="{566C97D0-92AC-40F5-9BA6-6FA28165EFD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0" creationId="{99503B1A-2962-48C1-B673-58DB075BDE19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1" creationId="{BC74321D-ED7C-4D6E-8581-AF7D3439FC40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2" creationId="{6A3C221F-65DE-4806-B1A2-EB606FDA3D0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3" creationId="{33D5ABAD-AF45-4C03-ABE6-401838FF336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4" creationId="{CE1AB6AD-88C1-4B57-8CA1-9E9411187B5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5" creationId="{DB63C60F-49C0-4027-9E75-C102E1B9D86A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6" creationId="{065A8149-4341-4E2D-AD3C-6134835D710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7" creationId="{020BCEEB-E73C-45F6-B241-03895A09F66C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8" creationId="{309FCFE0-F5AC-408D-89BC-DDCE8DB7FEC4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29" creationId="{57848EB4-EBF5-4D8D-B6F5-ECE38A05E627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0" creationId="{E8218881-CA00-48AE-9092-E05D7423CC1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1" creationId="{E1FADA0F-7C75-4634-94F0-27B35F7CA4FC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2" creationId="{26E9F8CF-0DC0-4CCD-B8A8-233B010D9384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3" creationId="{972C749E-DE54-431A-AE61-86895104909C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4" creationId="{9E044582-80AA-4CD5-8977-01B196FF513D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5" creationId="{D9A8B5C8-611D-4B4F-8FC4-82186620BFD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6" creationId="{6A4DB97C-5FC2-402D-B083-C71E9F87648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7" creationId="{8B7A992F-7E5D-4345-A41D-0BB0F648BC1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8" creationId="{84750A89-C7FE-4EE8-B087-17EF419B99F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39" creationId="{50C8A1A8-C4E5-4216-8850-D00785F36BA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0" creationId="{31848263-E809-421E-AD53-36C7D2BE1975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1" creationId="{1C02B631-A141-48D9-BE82-7D0D723542C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2" creationId="{C6464EF0-CBE3-4D63-B38E-143BB1786E85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3" creationId="{664B3087-3E1E-4615-B31D-1ABD27A55B83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4" creationId="{CA0FCCC7-E1EA-41D3-B688-7A456195D5A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5" creationId="{FC60E7B3-FEB5-4C04-8A41-19DC640FB71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6" creationId="{A989219C-0672-4912-87DC-A6D8A1431D39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7" creationId="{FD6F8C16-99B2-404B-BCC1-9AE9C5397C5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8" creationId="{E7958E3F-988F-42A3-9173-B30B39F71BC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49" creationId="{96DB04D5-7B0D-403F-A3CF-A9AA1AE2C90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0" creationId="{530F17A0-E165-4FAF-A509-74FF0D1FAA7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1" creationId="{57902A10-EBC4-4640-B659-E740F08AAC33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2" creationId="{CB3618A8-4DCC-48BC-BA3F-C0A2B030A3F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3" creationId="{A55486EB-352E-442B-84DD-58056B625FF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4" creationId="{CABF61F9-65F4-44C4-9693-05979A50FF0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5" creationId="{1356D08B-1685-4EFB-97AB-C9D6A0F3580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6" creationId="{2FAC047E-6AC2-4DF0-8BCB-43250AEDCB38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7" creationId="{1B0E35B7-5E3F-4147-8A62-EA7751119FA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8" creationId="{328BAFC8-CFB2-4F70-82AE-7DA30447B1DD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59" creationId="{79F21151-9F22-45D9-9EAE-06CB90F00009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0" creationId="{141575F7-4F85-44C8-86C7-2F27288A47A7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1" creationId="{2F4C8FFD-AD3C-4E3B-B2D9-7703C951B020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2" creationId="{5E1ACD0D-F6C5-4E2A-BF35-D22755981E29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3" creationId="{DC9AA83F-A7C5-4B90-A406-E83B777151C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4" creationId="{7A13A7E0-741E-4363-A412-AD8DD837625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5" creationId="{E91D6F9D-D500-480C-8D98-AD6B9D357E1D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6" creationId="{90D23FE4-D2B1-4688-BD67-E9CA465D19E7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7" creationId="{D4629DBA-967F-4E1D-B7E8-90E5B55C65D9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8" creationId="{9A579B5B-E3F9-4C59-B233-9A2F62DFC0C3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69" creationId="{AF12AC5A-6B38-4D22-B153-E41B87D25B4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0" creationId="{FB3C3AB0-7224-4253-9ED6-369F3500A35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1" creationId="{FAE12E95-4BD7-487F-94E8-ED30CE566855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2" creationId="{596E8CED-D606-4154-B75C-7068611A5FA0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3" creationId="{4814608D-95D5-4A88-8F1F-6B38C01568FC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4" creationId="{4F27E31D-1471-4E75-AE13-02FAF94C40C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5" creationId="{8FE4BE5E-2D77-4993-B261-2767B9D284F0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6" creationId="{69C9BA7B-3C27-4B85-B08A-60896FE6350D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7" creationId="{06CA30B6-3F47-4C98-9089-83F1F3A48C3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8" creationId="{712D0838-4EC3-4206-9ADF-2DC02AB6337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79" creationId="{E377D839-706B-4082-BEED-0702879069A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0" creationId="{A1265CA7-E90B-4E82-87D4-E7640924EDD2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1" creationId="{4AD5C3D9-D298-4087-AEDF-AFF6BF094AF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2" creationId="{B128EFD7-F34D-4FE0-9291-5AB65463744A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3" creationId="{803CA743-003D-40D3-910D-022349CC9738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4" creationId="{A586213F-36AB-42D4-89F6-FB0D8B1AA211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5" creationId="{C056DCE8-63BE-4741-B8CF-28856CB5471F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6" creationId="{AB232445-29D8-4BB3-9147-D09631DE1ABB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7" creationId="{572F6A82-4060-4871-9CFA-A17A026B5EA4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8" creationId="{0A08EC0E-9278-459C-B5D3-74C941C3A106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89" creationId="{EFCFF598-947E-4DC5-A948-6B392BE2D4DE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90" creationId="{CF997A73-8CBE-4ABD-AF8E-A91206DED3C5}"/>
          </ac:spMkLst>
        </pc:spChg>
        <pc:spChg chg="add del">
          <ac:chgData name="reza kabir" userId="af3c95a13102d509" providerId="LiveId" clId="{C0D9D291-D19C-4BBE-9E83-C488CAFD169A}" dt="2020-04-01T05:24:47.510" v="156"/>
          <ac:spMkLst>
            <pc:docMk/>
            <pc:sldMk cId="1583898028" sldId="2096"/>
            <ac:spMk id="91" creationId="{F927CDED-FD9F-4A6D-94B2-9451731F676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2" creationId="{8CD3F0B5-A448-4B44-8C80-BF41300290A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3" creationId="{B4BB9810-0D6D-466C-902C-53D56BC8387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4" creationId="{CC853A78-B66B-428C-841E-7C316DCED0C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5" creationId="{CB34BD72-715F-4696-903E-A4722F13F8D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6" creationId="{82AE6DCE-09D9-41A6-B19D-2F61594F874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7" creationId="{1D063A48-1D9F-4DE2-96B6-A680706F332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8" creationId="{341526E1-1BDC-45D9-AC78-E0B60C3D330D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99" creationId="{446314AF-E542-4A25-A328-693C5F24A0AD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0" creationId="{30FAA622-6FEB-4E89-9129-77AE92E3571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1" creationId="{3787DD39-2F80-4881-91A1-0ABEF6B1D06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2" creationId="{C14C9C13-CE5A-46FB-92A4-E6CF786C58B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3" creationId="{00C71D07-7F41-475C-87F3-8ABA0E46BA98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4" creationId="{0F1A92CE-FC2B-457B-946E-A9BEF4215BD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5" creationId="{6694214A-B9B5-489A-810C-624BB3A9508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6" creationId="{DCC7BBCB-BBFA-4911-8534-D7CACE6FC5A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7" creationId="{6527C827-0DE5-43A0-821C-808E3D5FCE2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8" creationId="{0E4BE34C-8FC8-4E87-93E0-1D26823CD92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09" creationId="{E63F6102-108C-423F-9EC7-5FDE986FBC1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0" creationId="{225EFDDE-D012-4750-A76E-FD93A7CBB07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1" creationId="{636D5984-1FB4-4EEF-BE27-7973F593C2E9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2" creationId="{0DF25B99-1F20-4DF7-BB60-C394A4983CA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3" creationId="{0605D301-7B4E-41E3-A358-E90BE08D046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4" creationId="{E04D16F2-16EF-4A71-AA41-6A2F3B35CEA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5" creationId="{515CBDC2-0DE3-44D5-AF66-6024DFA34B97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6" creationId="{0DC60F46-D778-4CBD-AEBA-A6A14A32E7A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7" creationId="{475C81BD-CF3D-4840-B88E-86063DFA8E4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8" creationId="{4A8055BC-819C-4AFE-823B-3B6695BBD2A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19" creationId="{3E33FE4D-19AD-44DD-BD95-1AAC00667A67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0" creationId="{4BEF6DEC-730E-4F0C-A4A9-C16AAA9B34DD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1" creationId="{8A1588FC-3645-4AB6-8D17-8F042852FF4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2" creationId="{75BC6826-1487-416B-AB5C-5A2A56C6859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3" creationId="{3F414390-9733-4A8F-B440-73CC832E6C31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4" creationId="{1C2C6A15-4C70-4513-89A5-798F3E66621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5" creationId="{4C08FAE8-71C7-47B9-9FD4-65B8A18AE6C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6" creationId="{9CFAE8B5-1A02-44C1-B890-90889D8F4FD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7" creationId="{F2590F51-D249-42BE-B976-8D47AC1A96D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8" creationId="{26F8274B-B5C9-4448-83FF-913247EC423D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29" creationId="{E19F0763-8F13-418D-91FE-DA7B158D4A89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0" creationId="{B7354071-92DB-4A0E-8772-2B7ADF791E8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1" creationId="{F3EBD449-B8AF-4CB1-89EC-BB996C89433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2" creationId="{880EFCE8-A5CE-407E-BD3D-419B73BA53D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3" creationId="{80D158D8-2C58-42FE-AF2D-F0E1D38DBD24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4" creationId="{959FDE54-D95C-466C-AB78-E917E83591C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5" creationId="{562E455C-6DA1-46F5-AE1E-0AAAD11A3F2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6" creationId="{E3E323E5-8AE5-4F56-BEB1-9FE845E6BD0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7" creationId="{E24A4473-7DC2-4940-83AB-B2DBC1FF43A5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8" creationId="{EE0779EE-1D0C-4EAD-8564-4385BCC467F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39" creationId="{653B72EF-FE0D-410B-9E51-2D1D7607B34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0" creationId="{11F92F8E-1FAA-4704-BDA6-EF0388D6774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1" creationId="{CA6A812A-DDF3-46E7-9548-0442BADCACF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2" creationId="{95912051-041D-4E19-B250-0F88B730A97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3" creationId="{BD9E9A8A-3D85-4D52-9806-48CDBFDA715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4" creationId="{DC626B7B-D46A-40E8-BDA8-68CA965D05C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5" creationId="{1DF81A6B-DB05-49C2-A1B4-3C501FCC472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6" creationId="{DC634623-2DB7-48FE-98FF-29A721E9E7F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7" creationId="{8C87754F-BF0A-46B5-81C2-4ABD73088439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8" creationId="{1A8741E8-ACAA-4650-89CE-115D0454A61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49" creationId="{8EA0208A-20B0-4C7A-B2A3-05DE023BC3B5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0" creationId="{F618F9F4-5D0B-4975-86BC-69413434B7D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1" creationId="{057D16AD-EAAD-4F22-B20D-63471477CD6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2" creationId="{9C5C55F6-CD3C-4225-95A1-8CFF958E4A4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3" creationId="{6D983171-06E7-40BD-8699-D5D8C8361AE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4" creationId="{DF59F257-8B9F-4A87-A9B3-DE433DC58744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5" creationId="{F5F948B9-84F7-4A9B-A2D2-E95CAEF3527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6" creationId="{D191EC28-F6D6-46E6-92A4-EFFCAD57076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7" creationId="{E7035215-0EC6-45DC-9CA4-FEBFEB9B3A53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8" creationId="{A0C322C6-6969-4D71-B3D7-8931083897E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59" creationId="{112F59DF-1AB6-4ACF-BE6D-DCFF146CF903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0" creationId="{A02C0007-F770-4B4D-8AAD-BD9DADD9E98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1" creationId="{400D1578-FA5F-4B7B-84DC-0515B910138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2" creationId="{93377358-31E3-4784-B306-60E17CBC6FA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3" creationId="{B7E8D15F-3902-426D-9089-E268CCC69BF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4" creationId="{91528C2C-01BF-41B8-91E2-8A962C3801B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5" creationId="{CE3574C4-5451-444D-92EE-B26EFE6D753D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6" creationId="{B77FE274-F037-412E-ABA3-2E20A29ABD5E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7" creationId="{614C358E-B47D-42C2-AF0C-6FBB63044A46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8" creationId="{6B83F018-65AA-455A-89A4-E5D44E43712B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69" creationId="{05C2C14A-72A9-429C-8D12-B19122A53C0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0" creationId="{E6916E2E-A5C9-4406-9604-029DE2741FCC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1" creationId="{B836FBFD-1CDA-40D8-973A-7793BD05692A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2" creationId="{C7A00BE2-40A7-4AF8-9127-EAC192533B2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3" creationId="{63F7F24C-D11A-43BD-B2D9-93C119FA560F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4" creationId="{9ED6D904-2836-4A68-9A58-685D5E5951C5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5" creationId="{8A763F8E-E8F6-4AFD-8542-013754328898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6" creationId="{E35AF029-91AE-4FE4-8BBF-68A1BC028320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7" creationId="{211B71E7-41BA-4C2F-A4ED-D8D2EC1CFA14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8" creationId="{77F050D7-D3F2-4932-BB6E-FD6952EE0B52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79" creationId="{54304D33-BED0-4D6A-996F-CE3895F56024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80" creationId="{01A093D8-6D9B-4E7B-AE87-C6C1CA1B64F4}"/>
          </ac:spMkLst>
        </pc:spChg>
        <pc:spChg chg="add del">
          <ac:chgData name="reza kabir" userId="af3c95a13102d509" providerId="LiveId" clId="{C0D9D291-D19C-4BBE-9E83-C488CAFD169A}" dt="2020-04-01T05:24:50.536" v="158"/>
          <ac:spMkLst>
            <pc:docMk/>
            <pc:sldMk cId="1583898028" sldId="2096"/>
            <ac:spMk id="181" creationId="{97E712C2-0350-4745-8BA5-3DB53EB990B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2" creationId="{BDE42309-22A0-459A-81AB-C5E0483E570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3" creationId="{D7F247D7-E5E7-44A3-BCD4-7B6DF422017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4" creationId="{1B64B96A-1144-4EC6-877B-4A49808C0F6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5" creationId="{72F9C58D-02BA-415E-BCA8-CB8ACF755F4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6" creationId="{E6D7B4F0-2FCB-4286-8284-7B988C054F0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7" creationId="{014A62AA-7798-4C92-A0DA-9E323C5E2D0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8" creationId="{2BC6D42A-0FFB-4ECF-81FF-CEB48570D73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89" creationId="{37664C03-1C2F-41B5-A6AC-BF28CD891CE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0" creationId="{9D04EC60-70A3-41F6-AB4B-8CC2389E989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1" creationId="{A2814D97-86E8-40BF-9849-B568DD061738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2" creationId="{AB1128F6-2D46-4D28-9AA6-3C73144EFFE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3" creationId="{04CAFCD0-CFD0-46BD-9D38-87A4A836D5F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4" creationId="{77C00824-755F-47C7-AC16-AAF613545074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5" creationId="{54E8734E-1ED9-4319-B8CF-2B091C18FF3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6" creationId="{E4621D14-34C1-4C8F-AEE5-17CD3B586409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7" creationId="{79579F80-8F13-4E15-BDC8-DE6BE75671E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8" creationId="{2D9B3281-6754-4967-9254-59BB0F122048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199" creationId="{0E4429F2-16F7-4CF9-90D1-A071ED70111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0" creationId="{83AFDEF4-53C7-4FAF-AB9B-1984D9AB5C4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1" creationId="{EE1F540B-2848-4948-8FC9-06D0C1CDBF4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2" creationId="{564B5C4B-233F-43E0-8BF5-F5B6D818714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3" creationId="{1BD05BB6-6275-4FCE-AF1A-9E94E404736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4" creationId="{54350E3B-7A99-43A8-8A19-47D23849151C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5" creationId="{AA830117-2268-48B0-A75B-7E5A4AAA362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6" creationId="{CE499601-4A79-43D2-AA29-FC96364A4B9C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7" creationId="{3879C6EC-6586-4630-86A8-EFAEA67A0B8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8" creationId="{ECA938A9-16D9-4F13-ABE7-3571A5AB763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09" creationId="{0C3078F7-F530-4139-AACC-937B0FB653F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0" creationId="{3085F745-3A0E-4F2C-BCC7-4D15E75D447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1" creationId="{603A99FE-D60F-4D69-B3F1-3AA9B0B6975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2" creationId="{290641C6-9636-417D-A7E0-B02F0480E7C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3" creationId="{45F9B556-8600-4986-B846-5CA8D708B754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4" creationId="{4B69DEB5-ACCB-4A20-85FE-562CB4B54FD8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5" creationId="{0C869F1B-F6AB-4F71-A16C-5CA0CEC4648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6" creationId="{CE343857-14FC-45F0-B30A-585DBBBD050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7" creationId="{84DBD490-1488-4165-9E7F-927627E4526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8" creationId="{D75C6C50-ECF5-4DE6-9B94-E7E2932037A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19" creationId="{836309B1-2F51-4A96-99AA-2AD5EAA3D67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0" creationId="{8647E5C7-F2DD-4055-95D8-DE8B5A7EBDF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1" creationId="{55F0837F-932A-476A-91CD-33F01F386858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2" creationId="{A63A76BE-E070-4517-802D-FEF2020D09D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3" creationId="{B6DFAC33-6F77-47C5-9493-593682E7150E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4" creationId="{7D513A6A-D7A3-496E-967D-46EBEA28616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5" creationId="{D24082B2-F2C0-4CEE-8F09-F74DE887663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6" creationId="{FC0AFF80-0FE3-40DD-A9E5-0EC40A990FF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7" creationId="{2238A6C7-4D4D-4A15-BCAA-F22912CA8E4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8" creationId="{171AC582-3CFB-4273-9029-2B15B51E69EE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29" creationId="{E1B42C76-FFD7-47A6-AC98-AB76C7EF88E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0" creationId="{4F6FC638-7BE7-48F8-9531-1F52C3E1C20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1" creationId="{EED8AB17-8827-49AC-B471-62C36C5FC75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2" creationId="{FD70C646-E43F-4489-ACCB-95B4182F669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3" creationId="{AEB46E4B-5E65-4F46-AE8A-AF955035B02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4" creationId="{F571BD42-8271-48F4-A713-4330762D101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5" creationId="{D5B29DE3-8526-4078-8E01-FEC0B0D658D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6" creationId="{6129204D-0896-4A0C-AC41-B8EFDE85FFDC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7" creationId="{17FA033F-BBAD-4E38-8E6C-91DD2C149B69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8" creationId="{4079E1F7-82A4-49F1-A16F-26C6DB15A5C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39" creationId="{F7B25E31-FDB6-4598-B477-2FAEDCB1503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0" creationId="{9778DB5F-E608-4C9E-9A77-4BC86C7829AF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1" creationId="{25643E7B-CBE7-49BC-A399-97DEF1C3BB30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2" creationId="{0A31E1E8-0592-4180-A61C-3C336CD527C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3" creationId="{8ACC2136-17FA-45C0-AE8A-7441E4508C3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4" creationId="{E0110F39-9A27-4B3E-8D8D-D7AE261FA29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5" creationId="{BECBA7B5-8EAF-4A75-BEFC-7E54B6DF5FD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6" creationId="{924BC721-4517-4DD6-9958-19C3D8CEB79C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7" creationId="{F7E2E306-A63F-47DD-AFFD-5D7625D786C4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8" creationId="{BD3FC5C1-D064-4A88-8BCB-9919DECF7ED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49" creationId="{50197E50-D2FE-475F-950E-605CEAB0249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0" creationId="{030343D7-6480-42CE-B273-5A13EE8B0F0A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1" creationId="{D43423BC-5944-4875-8880-7230612C787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2" creationId="{12A8458E-F8F6-456D-97BB-787763A4559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3" creationId="{6DDC7E37-3BA6-46CE-BA34-32820543AE1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4" creationId="{8E82B861-2B83-41D1-89F8-AEFA1F7E6728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5" creationId="{B52676EF-ED5F-4C51-8651-4B185C33B413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6" creationId="{B7F1E2FA-C672-438C-A248-E49B578E0D8C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7" creationId="{FFC175EF-71F8-4D6F-BAAD-B3F3FEC2D01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8" creationId="{0EF2A2BD-7AA4-44DD-8BD8-64E430FE05B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59" creationId="{2ADF342E-1BD8-4843-ACC7-BF01641F769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0" creationId="{BCC0A010-17D9-4E18-9C1C-FECF39E621C6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1" creationId="{66854333-4E3D-4343-BF27-D660D8462469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2" creationId="{73542469-9C7E-4753-8E07-80F135857BFD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3" creationId="{AE46B0EA-AA1A-42BA-B7C2-7000607CB89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4" creationId="{40D0B070-C07D-423E-B37A-DB973317B751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5" creationId="{9CA5652C-EFD6-481A-9F6B-60CDF6C672A7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6" creationId="{C5EE93CB-157D-40DF-932A-30A39812E2FB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67" creationId="{E99A0FC2-623E-4898-990E-30C4AFA812FD}"/>
          </ac:spMkLst>
        </pc:spChg>
        <pc:spChg chg="add mod">
          <ac:chgData name="reza kabir" userId="af3c95a13102d509" providerId="LiveId" clId="{C0D9D291-D19C-4BBE-9E83-C488CAFD169A}" dt="2020-04-01T05:25:14.154" v="163" actId="1076"/>
          <ac:spMkLst>
            <pc:docMk/>
            <pc:sldMk cId="1583898028" sldId="2096"/>
            <ac:spMk id="268" creationId="{9732F5F4-F35B-4CDC-9986-1FA021215123}"/>
          </ac:spMkLst>
        </pc:spChg>
        <pc:spChg chg="add mod">
          <ac:chgData name="reza kabir" userId="af3c95a13102d509" providerId="LiveId" clId="{C0D9D291-D19C-4BBE-9E83-C488CAFD169A}" dt="2020-04-01T05:25:17.499" v="164" actId="1076"/>
          <ac:spMkLst>
            <pc:docMk/>
            <pc:sldMk cId="1583898028" sldId="2096"/>
            <ac:spMk id="269" creationId="{1157A467-69BD-4A20-94B9-4852DAE699A5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70" creationId="{998A9748-5351-4E36-83C6-E9B3772E9D32}"/>
          </ac:spMkLst>
        </pc:spChg>
        <pc:spChg chg="add mod">
          <ac:chgData name="reza kabir" userId="af3c95a13102d509" providerId="LiveId" clId="{C0D9D291-D19C-4BBE-9E83-C488CAFD169A}" dt="2020-04-01T05:25:00.571" v="160" actId="404"/>
          <ac:spMkLst>
            <pc:docMk/>
            <pc:sldMk cId="1583898028" sldId="2096"/>
            <ac:spMk id="271" creationId="{0AD09FC5-A673-40C0-9190-1BFE20548404}"/>
          </ac:spMkLst>
        </pc:spChg>
      </pc:sldChg>
      <pc:sldChg chg="addSp modSp add mod modAnim">
        <pc:chgData name="reza kabir" userId="af3c95a13102d509" providerId="LiveId" clId="{C0D9D291-D19C-4BBE-9E83-C488CAFD169A}" dt="2020-04-01T05:28:33.003" v="182" actId="20577"/>
        <pc:sldMkLst>
          <pc:docMk/>
          <pc:sldMk cId="11990759" sldId="2097"/>
        </pc:sldMkLst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2" creationId="{ED4C2389-1125-4978-A051-46ECD53E7C08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3" creationId="{69A4EC49-F9FE-45B8-AC04-35F6546A3127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4" creationId="{94A6B602-E279-41C5-A17D-3282312AFB60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5" creationId="{30E376EA-AF90-4C7F-8D42-04EC35611CA2}"/>
          </ac:spMkLst>
        </pc:spChg>
        <pc:spChg chg="add mod">
          <ac:chgData name="reza kabir" userId="af3c95a13102d509" providerId="LiveId" clId="{C0D9D291-D19C-4BBE-9E83-C488CAFD169A}" dt="2020-04-01T05:27:28.116" v="171" actId="20577"/>
          <ac:spMkLst>
            <pc:docMk/>
            <pc:sldMk cId="11990759" sldId="2097"/>
            <ac:spMk id="52" creationId="{3CA1DC65-0538-4F01-8F28-B2F3DD2FB444}"/>
          </ac:spMkLst>
        </pc:spChg>
        <pc:spChg chg="add mod">
          <ac:chgData name="reza kabir" userId="af3c95a13102d509" providerId="LiveId" clId="{C0D9D291-D19C-4BBE-9E83-C488CAFD169A}" dt="2020-04-01T05:28:33.003" v="182" actId="20577"/>
          <ac:spMkLst>
            <pc:docMk/>
            <pc:sldMk cId="11990759" sldId="2097"/>
            <ac:spMk id="53" creationId="{E8E42AF4-BFB2-451E-8220-05215A47AF2D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54" creationId="{E68B04D3-A1A8-4A74-B3CA-88FA614628DE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55" creationId="{8320615D-6504-4F55-B37B-E2BC491C4993}"/>
          </ac:spMkLst>
        </pc:spChg>
        <pc:spChg chg="add">
          <ac:chgData name="reza kabir" userId="af3c95a13102d509" providerId="LiveId" clId="{C0D9D291-D19C-4BBE-9E83-C488CAFD169A}" dt="2020-04-01T05:26:26.771" v="166"/>
          <ac:spMkLst>
            <pc:docMk/>
            <pc:sldMk cId="11990759" sldId="2097"/>
            <ac:spMk id="56" creationId="{572C7A37-DC86-4503-9336-E88598FB09D6}"/>
          </ac:spMkLst>
        </pc:spChg>
        <pc:grpChg chg="add">
          <ac:chgData name="reza kabir" userId="af3c95a13102d509" providerId="LiveId" clId="{C0D9D291-D19C-4BBE-9E83-C488CAFD169A}" dt="2020-04-01T05:26:26.771" v="166"/>
          <ac:grpSpMkLst>
            <pc:docMk/>
            <pc:sldMk cId="11990759" sldId="2097"/>
            <ac:grpSpMk id="6" creationId="{C9BD6D8E-E398-4D6B-818D-6C8A1578C752}"/>
          </ac:grpSpMkLst>
        </pc:grpChg>
        <pc:grpChg chg="add">
          <ac:chgData name="reza kabir" userId="af3c95a13102d509" providerId="LiveId" clId="{C0D9D291-D19C-4BBE-9E83-C488CAFD169A}" dt="2020-04-01T05:26:26.771" v="166"/>
          <ac:grpSpMkLst>
            <pc:docMk/>
            <pc:sldMk cId="11990759" sldId="2097"/>
            <ac:grpSpMk id="11" creationId="{E56CD164-43C0-4286-A88C-36097305A000}"/>
          </ac:grpSpMkLst>
        </pc:grpChg>
        <pc:grpChg chg="add">
          <ac:chgData name="reza kabir" userId="af3c95a13102d509" providerId="LiveId" clId="{C0D9D291-D19C-4BBE-9E83-C488CAFD169A}" dt="2020-04-01T05:26:26.771" v="166"/>
          <ac:grpSpMkLst>
            <pc:docMk/>
            <pc:sldMk cId="11990759" sldId="2097"/>
            <ac:grpSpMk id="47" creationId="{E6B110BB-5E91-4D86-A223-69D6911CFBA0}"/>
          </ac:grpSpMkLst>
        </pc:grpChg>
        <pc:graphicFrameChg chg="add">
          <ac:chgData name="reza kabir" userId="af3c95a13102d509" providerId="LiveId" clId="{C0D9D291-D19C-4BBE-9E83-C488CAFD169A}" dt="2020-04-01T05:26:26.771" v="166"/>
          <ac:graphicFrameMkLst>
            <pc:docMk/>
            <pc:sldMk cId="11990759" sldId="2097"/>
            <ac:graphicFrameMk id="51" creationId="{6642BC7B-5783-4452-B6CF-C974EAAC2635}"/>
          </ac:graphicFrameMkLst>
        </pc:graphicFrameChg>
      </pc:sldChg>
      <pc:sldChg chg="addSp modSp add mod modAnim">
        <pc:chgData name="reza kabir" userId="af3c95a13102d509" providerId="LiveId" clId="{C0D9D291-D19C-4BBE-9E83-C488CAFD169A}" dt="2020-04-01T11:13:09.847" v="652" actId="1076"/>
        <pc:sldMkLst>
          <pc:docMk/>
          <pc:sldMk cId="1527538235" sldId="2098"/>
        </pc:sldMkLst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" creationId="{A772DBCF-6C73-4337-A4B2-BEFB215D381C}"/>
          </ac:spMkLst>
        </pc:spChg>
        <pc:spChg chg="add mod">
          <ac:chgData name="reza kabir" userId="af3c95a13102d509" providerId="LiveId" clId="{C0D9D291-D19C-4BBE-9E83-C488CAFD169A}" dt="2020-04-01T11:12:57.945" v="650" actId="14100"/>
          <ac:spMkLst>
            <pc:docMk/>
            <pc:sldMk cId="1527538235" sldId="2098"/>
            <ac:spMk id="3" creationId="{726085E9-F5A5-40A3-B36E-CA374AA773DC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" creationId="{FCB96832-1FF2-42FC-B336-A300528A969A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5" creationId="{638EA81E-CF52-400F-8848-C2938631190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6" creationId="{951F6D9F-02A2-40F4-BE42-814F5E783E1B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7" creationId="{C90D5B55-4E24-4196-B3EE-9D1DE4F5CCDB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8" creationId="{A9970D7A-DA71-42A0-954E-A90B61B5BC3F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9" creationId="{D7E37532-56C0-4827-93B2-9C36C8AA3498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0" creationId="{D3DCE37E-1CE6-49A0-BE7D-2C923A8282A9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1" creationId="{36E5E3AD-4AC8-4057-A250-993619EEB3F9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2" creationId="{45813312-4ADF-416D-8EC1-6F567AA73BCD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3" creationId="{482DA1E7-6EDB-4186-BF1C-B22739A877D5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4" creationId="{CB381B56-7374-4F3E-93DC-381A67789409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5" creationId="{AE3F1810-B233-4648-A71A-7F33EA2F7380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6" creationId="{F4A19DF2-1E8E-4400-A20F-588B1C142605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7" creationId="{7C94A838-1B33-44C0-ABC3-A575F6A9BCD1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8" creationId="{8D392B25-773B-4281-93C7-00CF479E50D0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19" creationId="{F577CD3E-6FC8-4616-91FB-0C9B9302E3DF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0" creationId="{B2C40A5F-FC1D-4B8E-98E8-A0B9F4C9D13E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1" creationId="{E3ACED75-8873-44CE-A195-7CF16F5C773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2" creationId="{DF107F58-EDBA-47F2-A03E-8D7A9917E92E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3" creationId="{F5653F27-8383-4C14-A95F-1BB57F14BD35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4" creationId="{E522B6F0-9EF8-448F-93C1-62F30A567ABC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5" creationId="{BCF3A4B6-5F8D-4C07-8FA7-22CC76F013B8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6" creationId="{4DA4A738-3BCA-45FD-9EBC-F274C4EC444D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7" creationId="{66268E1A-169F-4C7C-9B64-0A5F16748E9A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8" creationId="{8A89712D-AE41-4AC9-BED0-6C20440842AC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29" creationId="{8A1AF974-5D5F-4D90-856E-E2BCD927EFDA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0" creationId="{BFCBBC9D-235C-46D2-91BA-DD46F5EA8E3C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1" creationId="{D0472FE2-301C-47BA-9B7F-0CA721947DE1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2" creationId="{53A38D5C-ED13-4B9C-A61A-41321E7668E6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3" creationId="{57E83029-1A7A-499D-8D70-ABFC340E5579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4" creationId="{732435A4-5901-41D2-98AF-BC9BEF73349E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5" creationId="{B309D23A-C342-4837-96ED-ECD7917BEDA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6" creationId="{A37357D2-6D5B-4C8D-A5F5-5968E7750A41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7" creationId="{4D9E4980-2EFB-48B9-921C-1215C9D6814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8" creationId="{6CDC9D14-270D-4153-82AC-2D7FC14041FD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39" creationId="{19D24C71-076D-4720-9112-11F0D6BA33C3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0" creationId="{D5EDC139-CCF4-4E74-B093-BCF06CE2BF8D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1" creationId="{5C715F8A-9ACA-424A-A328-0F19304BE76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2" creationId="{824E73FB-A0BE-4009-AAA5-C61590C74D72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3" creationId="{0D127A96-D31E-4986-B3DE-78D0CD00245C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4" creationId="{083AB636-9EF8-441C-AB2C-056EA6557F93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5" creationId="{052EDF6D-4CD8-4938-B845-14BE43FF04EF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6" creationId="{BC2ECF11-C8CD-493C-A202-6569F6B968CE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7" creationId="{3A0F3366-E3D1-4D7B-B07C-204C3D49AA45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8" creationId="{DD20E98F-C46B-499D-8A6A-18FC7341D464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49" creationId="{C2AFDF0F-79E1-4D45-BD9B-A0ACC4BEDA0A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50" creationId="{8AE8B96C-8F15-4989-BB45-1328E7B2A825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51" creationId="{163E3484-C29B-4B29-96A9-A554A303583A}"/>
          </ac:spMkLst>
        </pc:spChg>
        <pc:spChg chg="add">
          <ac:chgData name="reza kabir" userId="af3c95a13102d509" providerId="LiveId" clId="{C0D9D291-D19C-4BBE-9E83-C488CAFD169A}" dt="2020-04-01T05:27:11.326" v="168"/>
          <ac:spMkLst>
            <pc:docMk/>
            <pc:sldMk cId="1527538235" sldId="2098"/>
            <ac:spMk id="52" creationId="{388E9DE2-7F65-4E5F-AD4C-39D06B13B1FA}"/>
          </ac:spMkLst>
        </pc:spChg>
        <pc:spChg chg="add mod">
          <ac:chgData name="reza kabir" userId="af3c95a13102d509" providerId="LiveId" clId="{C0D9D291-D19C-4BBE-9E83-C488CAFD169A}" dt="2020-04-01T05:29:01.004" v="187"/>
          <ac:spMkLst>
            <pc:docMk/>
            <pc:sldMk cId="1527538235" sldId="2098"/>
            <ac:spMk id="53" creationId="{0BE90C4D-0ACE-4FEE-BDBB-6977642C479E}"/>
          </ac:spMkLst>
        </pc:spChg>
        <pc:spChg chg="mod">
          <ac:chgData name="reza kabir" userId="af3c95a13102d509" providerId="LiveId" clId="{C0D9D291-D19C-4BBE-9E83-C488CAFD169A}" dt="2020-04-01T11:13:04.767" v="651" actId="1076"/>
          <ac:spMkLst>
            <pc:docMk/>
            <pc:sldMk cId="1527538235" sldId="2098"/>
            <ac:spMk id="57" creationId="{D602DF28-7DEA-4ED1-8CE8-59C9EC454D76}"/>
          </ac:spMkLst>
        </pc:spChg>
        <pc:spChg chg="mod">
          <ac:chgData name="reza kabir" userId="af3c95a13102d509" providerId="LiveId" clId="{C0D9D291-D19C-4BBE-9E83-C488CAFD169A}" dt="2020-04-01T11:13:09.847" v="652" actId="1076"/>
          <ac:spMkLst>
            <pc:docMk/>
            <pc:sldMk cId="1527538235" sldId="2098"/>
            <ac:spMk id="66" creationId="{579B579F-7066-43AB-B973-9CE531F76288}"/>
          </ac:spMkLst>
        </pc:spChg>
        <pc:grpChg chg="add">
          <ac:chgData name="reza kabir" userId="af3c95a13102d509" providerId="LiveId" clId="{C0D9D291-D19C-4BBE-9E83-C488CAFD169A}" dt="2020-04-01T05:27:11.326" v="168"/>
          <ac:grpSpMkLst>
            <pc:docMk/>
            <pc:sldMk cId="1527538235" sldId="2098"/>
            <ac:grpSpMk id="55" creationId="{91FF80B4-4434-4160-B161-037654188975}"/>
          </ac:grpSpMkLst>
        </pc:grpChg>
        <pc:grpChg chg="add">
          <ac:chgData name="reza kabir" userId="af3c95a13102d509" providerId="LiveId" clId="{C0D9D291-D19C-4BBE-9E83-C488CAFD169A}" dt="2020-04-01T05:27:11.326" v="168"/>
          <ac:grpSpMkLst>
            <pc:docMk/>
            <pc:sldMk cId="1527538235" sldId="2098"/>
            <ac:grpSpMk id="58" creationId="{C7140D78-6273-495A-B147-6C7E3B1D9FAB}"/>
          </ac:grpSpMkLst>
        </pc:grpChg>
        <pc:grpChg chg="add">
          <ac:chgData name="reza kabir" userId="af3c95a13102d509" providerId="LiveId" clId="{C0D9D291-D19C-4BBE-9E83-C488CAFD169A}" dt="2020-04-01T05:27:11.326" v="168"/>
          <ac:grpSpMkLst>
            <pc:docMk/>
            <pc:sldMk cId="1527538235" sldId="2098"/>
            <ac:grpSpMk id="64" creationId="{45B9934E-734D-497B-BE27-1256FFB94036}"/>
          </ac:grpSpMkLst>
        </pc:grpChg>
        <pc:grpChg chg="add">
          <ac:chgData name="reza kabir" userId="af3c95a13102d509" providerId="LiveId" clId="{C0D9D291-D19C-4BBE-9E83-C488CAFD169A}" dt="2020-04-01T05:27:11.326" v="168"/>
          <ac:grpSpMkLst>
            <pc:docMk/>
            <pc:sldMk cId="1527538235" sldId="2098"/>
            <ac:grpSpMk id="67" creationId="{B0C5D15C-EDC1-47C7-9BD3-F81C24E928AB}"/>
          </ac:grpSpMkLst>
        </pc:grpChg>
        <pc:cxnChg chg="add">
          <ac:chgData name="reza kabir" userId="af3c95a13102d509" providerId="LiveId" clId="{C0D9D291-D19C-4BBE-9E83-C488CAFD169A}" dt="2020-04-01T05:27:11.326" v="168"/>
          <ac:cxnSpMkLst>
            <pc:docMk/>
            <pc:sldMk cId="1527538235" sldId="2098"/>
            <ac:cxnSpMk id="54" creationId="{AB2077F2-DE1F-4B34-BE0D-6B2484BFFD31}"/>
          </ac:cxnSpMkLst>
        </pc:cxnChg>
        <pc:cxnChg chg="add">
          <ac:chgData name="reza kabir" userId="af3c95a13102d509" providerId="LiveId" clId="{C0D9D291-D19C-4BBE-9E83-C488CAFD169A}" dt="2020-04-01T05:27:11.326" v="168"/>
          <ac:cxnSpMkLst>
            <pc:docMk/>
            <pc:sldMk cId="1527538235" sldId="2098"/>
            <ac:cxnSpMk id="63" creationId="{9DAA4E8A-656B-4A60-A3F5-7CE5770472FE}"/>
          </ac:cxnSpMkLst>
        </pc:cxnChg>
      </pc:sldChg>
      <pc:sldChg chg="addSp modSp add mod modAnim">
        <pc:chgData name="reza kabir" userId="af3c95a13102d509" providerId="LiveId" clId="{C0D9D291-D19C-4BBE-9E83-C488CAFD169A}" dt="2020-04-01T05:29:51.901" v="191"/>
        <pc:sldMkLst>
          <pc:docMk/>
          <pc:sldMk cId="1728071995" sldId="2099"/>
        </pc:sldMkLst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" creationId="{21F782CC-D9CD-48B6-9C1B-B8B0A8D1192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" creationId="{16A6A85D-CD8D-4F98-8DA7-75F02D85A31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" creationId="{024E518B-854E-4572-B853-A0B2B67A607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" creationId="{D3BC137F-A7C2-465C-B3D7-CC2B37A92DC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" creationId="{C548CA0D-27D8-4584-83F2-ED13482023D9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" creationId="{264710F7-03F1-4C8A-9265-218796FFA47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" creationId="{C17098A2-E87A-4874-8967-141FA3E1834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" creationId="{40B8B4EA-6560-4E15-A3E5-A7D3F74182F1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0" creationId="{F23FDA32-325D-4FB7-810A-5691ADB5305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1" creationId="{BF7AB75C-8161-46C1-A958-66DC9F62A28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2" creationId="{CAC22BA4-4D82-4085-B9AB-059E769078B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3" creationId="{9F34859F-BEEC-4034-9995-5B30EEDD09CD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4" creationId="{A9141AB4-A737-4FF5-B471-0CEDF87FAD07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5" creationId="{8B1E26DC-7A6D-4953-AB7A-5F542EE4CD1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6" creationId="{DF6897DE-C04A-479D-A02B-9D03AD5725A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7" creationId="{80162AE5-6069-4523-A2D3-020AD718B1B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8" creationId="{126FBE12-115E-43BB-ADC6-239DB883352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19" creationId="{CD4D1D9A-7591-4414-90E3-CF179BCE30D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0" creationId="{1DBEC605-867B-4676-B3BA-DE3D07357F54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1" creationId="{7F90688A-6541-40E9-AF0F-6A084BCC288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2" creationId="{6F9134C6-9909-43B7-A376-12E164759F9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3" creationId="{4D1A907F-F0CE-45AD-A20D-5917CA390BF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4" creationId="{EA256643-1FFE-4423-A824-EA57F2AB829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5" creationId="{E25302E6-5725-4561-9E75-57DB556DB0B9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6" creationId="{33DBBD47-AA93-4F83-9D71-B357911920B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7" creationId="{0604F553-FB58-4E00-B480-EFD21E506C0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8" creationId="{6042427C-7B26-4EB2-A297-4DF2BBA096D2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29" creationId="{0494105C-4AFD-4AFF-8B1A-DCE003EC339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0" creationId="{6D394088-2EA3-4C87-BA10-508B91316BF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1" creationId="{742759E6-3E45-4E3E-A6E8-4455371743A9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2" creationId="{816E773D-284C-4E73-99B4-1E3773DF9EF2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3" creationId="{020FA934-820C-440D-820E-A0E68A5DFB3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4" creationId="{4A50B2B7-F45E-4912-9881-FC3D77D6DD1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5" creationId="{8973C489-1AE5-4D03-96FD-9E6058F06617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6" creationId="{DE133E89-2839-45DE-8076-5C5C392A731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7" creationId="{749AB5CE-FC91-4841-90F2-D0E35877C395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8" creationId="{62900726-AB15-4672-9CFA-411723E1FBE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39" creationId="{6CC7DBC9-1DC7-4AB5-9C81-D6FC317727E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0" creationId="{55486F84-FA65-4B66-B19C-45DB12C2547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1" creationId="{5D073108-2F32-4EC1-8FBB-B11541FDD452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2" creationId="{A82BB0D5-D853-4F87-B171-8D77F1468E1D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3" creationId="{0ED47C04-1947-4EA6-A6F8-9AE8FFA3D33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4" creationId="{7F5CB08B-B500-4B90-86BE-D572E2B99A8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5" creationId="{1A20C726-443F-4D81-8633-181440A5850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6" creationId="{53BCF1E9-0C47-4642-88B8-FCBA7FC4BF8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7" creationId="{6727F2EA-480E-44FC-9275-99CF07C9F6A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8" creationId="{6761A80C-E422-4ABE-A6CF-18BF2237C69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49" creationId="{DE3AFE21-AD1E-47FD-81DC-457EE32D9B8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0" creationId="{B40811F0-E253-4EDC-B039-8C7B8438107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1" creationId="{3DFF2135-CC3A-4DC6-9818-637161EA17B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2" creationId="{777637DE-1B6D-4713-A206-A5ADA37204D2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3" creationId="{15D87424-DD15-4ACC-B9D0-7B69623DB29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4" creationId="{2C6EF0B7-1F4E-48ED-AE3F-13CF618D558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5" creationId="{7FA1FF5D-1942-4D2F-A92E-1A20BDDDD20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6" creationId="{BBAF9747-AF09-49F7-A2BE-1E3167B5048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7" creationId="{7047B4D3-EC01-4534-8FB8-CA50204499B4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8" creationId="{5FA5CF08-3F22-49AD-B49C-A7BCA5E2FD0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59" creationId="{7B3DE747-728E-4369-A82C-34380E6FA5E7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0" creationId="{8D544498-C7D3-4ED4-8042-AD39B0088159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1" creationId="{C6CA0971-00D2-4381-AFCE-0D8BA7F5A21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2" creationId="{A096DE45-3506-483F-B597-94BC7A4FC6A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3" creationId="{43DFAA7B-B63A-451B-9F17-8993B4E1146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4" creationId="{8DA2A81C-2207-495E-B476-3AD4B4B83757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5" creationId="{4484323A-CE08-45F5-A69A-EAF4CB0C66A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6" creationId="{29F4D0EA-F08C-4B77-9E7C-CD2F17EBC57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7" creationId="{FEE043B1-0C9C-4965-8414-FBA816F719B5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8" creationId="{C53DD081-19FF-4FF4-8D51-B311A9241AA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69" creationId="{EDF532D2-EBD5-404A-B53A-FFD03F76A21D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0" creationId="{E863191A-1FE9-4BF5-BD21-AC3C256B69D4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1" creationId="{E19DED72-196D-44E5-8E9E-F8E6FFD1707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2" creationId="{9F8AB561-9506-42F6-8731-CBC18BD98BD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3" creationId="{F029C771-A9EF-438A-A8B7-9AAB5841EC6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4" creationId="{9CDD5C10-EB4C-4A60-93C0-290792E1F93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5" creationId="{AB304065-6525-43C6-86C9-27A4D6D13C1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6" creationId="{7C79849F-14E6-4586-AF6E-1EEF43457D05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7" creationId="{48445EAC-0A76-4742-8058-E39FB278455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8" creationId="{26934143-7937-41B4-A78D-BE591D9748C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79" creationId="{6663BE80-F1B2-49F6-B1CB-BF3465DF00C0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0" creationId="{63F3FB7D-6DE6-4F90-B8EF-01A7881B59C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1" creationId="{26807AB8-CF00-406E-9ABF-FB5C5832BF55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2" creationId="{40B3ACFF-F7DF-4443-8145-EA42D3D63C5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3" creationId="{C49D6C14-14E8-4053-AAF7-AF357010B44B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4" creationId="{8B6E3FE8-A8AE-46C3-8BBA-94A4BF3CAF02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5" creationId="{51D66099-03D7-46D5-B09A-4B1A4E876FB1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6" creationId="{B4E6D77A-DFF6-4EE5-A801-2E7BA2C892C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7" creationId="{0DA4ECEA-AFB2-45B9-9F63-8B308C310911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8" creationId="{37BFA6A1-3282-4FAD-8CA8-745F01DBAC5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89" creationId="{19788078-DDF2-4A43-B5D3-DA366C1463EA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0" creationId="{86364439-41AE-4D5D-84A2-C276308728C8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1" creationId="{62DE8587-A2A0-491B-BB21-EA9934E91F5F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2" creationId="{F1D42289-D0B6-471F-8F73-34FF6EEBCB3F}"/>
          </ac:spMkLst>
        </pc:spChg>
        <pc:spChg chg="add mod">
          <ac:chgData name="reza kabir" userId="af3c95a13102d509" providerId="LiveId" clId="{C0D9D291-D19C-4BBE-9E83-C488CAFD169A}" dt="2020-04-01T05:29:47.926" v="190" actId="20577"/>
          <ac:spMkLst>
            <pc:docMk/>
            <pc:sldMk cId="1728071995" sldId="2099"/>
            <ac:spMk id="93" creationId="{12864FFC-FB1B-425E-B3A4-0E16DC6E77E6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4" creationId="{A813E942-8288-4DF0-9583-DCCB47EE4503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5" creationId="{7738CBAD-3A93-419D-9E49-F25074B6487C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6" creationId="{D75FA314-2A91-4C99-866C-19D6CA7BA8DE}"/>
          </ac:spMkLst>
        </pc:spChg>
        <pc:spChg chg="add">
          <ac:chgData name="reza kabir" userId="af3c95a13102d509" providerId="LiveId" clId="{C0D9D291-D19C-4BBE-9E83-C488CAFD169A}" dt="2020-04-01T05:29:37.260" v="189"/>
          <ac:spMkLst>
            <pc:docMk/>
            <pc:sldMk cId="1728071995" sldId="2099"/>
            <ac:spMk id="97" creationId="{4F4C5CFB-AEB3-4167-9809-A6E996DD90AF}"/>
          </ac:spMkLst>
        </pc:spChg>
      </pc:sldChg>
      <pc:sldChg chg="addSp modSp add mod modAnim">
        <pc:chgData name="reza kabir" userId="af3c95a13102d509" providerId="LiveId" clId="{C0D9D291-D19C-4BBE-9E83-C488CAFD169A}" dt="2020-04-01T05:31:07.451" v="197" actId="1076"/>
        <pc:sldMkLst>
          <pc:docMk/>
          <pc:sldMk cId="2074670558" sldId="2100"/>
        </pc:sldMkLst>
        <pc:spChg chg="add mod">
          <ac:chgData name="reza kabir" userId="af3c95a13102d509" providerId="LiveId" clId="{C0D9D291-D19C-4BBE-9E83-C488CAFD169A}" dt="2020-04-01T05:30:37.621" v="196"/>
          <ac:spMkLst>
            <pc:docMk/>
            <pc:sldMk cId="2074670558" sldId="2100"/>
            <ac:spMk id="2" creationId="{87E48CC1-55FB-499F-BC76-AFB2DE00F5FF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" creationId="{15216F20-8D24-437F-ADD3-0E82C8320F67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" creationId="{B81E9ADA-2E24-49CD-B425-02386482438D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5" creationId="{C51BF23C-D941-4D73-8676-2AB00F6B4C6C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6" creationId="{D8C49E45-4995-42BC-9EDA-E9DEBE88DFC8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7" creationId="{752E3750-4363-4891-883F-A829639C6D0C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8" creationId="{EB266D2D-4A2C-41E2-8427-42EB29B36700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9" creationId="{6F893348-07C1-4912-92FC-47F3D8000EA0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0" creationId="{952F8065-F25D-45A9-86C1-4C83C9CE4C5E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1" creationId="{715F2900-9781-4B49-8229-50F2DD9D2AD4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2" creationId="{594CAE6E-6347-4C8F-9741-8AAEB469DEA4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3" creationId="{519E21CE-6C95-49D6-A703-9F986EED4411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4" creationId="{63B0F70B-0183-434B-B139-EC29A7DE1E85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5" creationId="{4B858C14-84AF-4533-B25A-250056457D35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6" creationId="{8E6C131E-72F7-4460-BA17-2D557F93D706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7" creationId="{A27742C4-9DB4-4CCE-B85B-731418881BCA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8" creationId="{6B3D5F03-7793-4D9E-A3E0-1E7F98C23785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19" creationId="{626AC21E-0B55-42B7-B95C-4DEE47C510C7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0" creationId="{9CA6677A-4DE4-426A-9429-8B9F19E448B8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1" creationId="{8984EE5A-FF38-4E68-95F9-29A1C1318158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2" creationId="{7C4568CA-A88B-467C-A5CF-E5C1FF073591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3" creationId="{70B70A48-7E03-4007-92D6-AF762ECD5070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4" creationId="{20BF4B7E-BAA5-44A4-B4BB-113D7D7979A6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5" creationId="{F9ACE021-A365-4EBC-935C-ED8B4C9CC42E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6" creationId="{D8A2FD32-C512-444B-8DCF-648FD42847CA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7" creationId="{3DA2322D-92FA-43C8-8A5A-43BAFBADEF1B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8" creationId="{D5574F2F-9689-4484-A4BF-3195D52521CA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29" creationId="{12CE86E3-7B4D-4499-A3BE-5F07A3458457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0" creationId="{634371A7-6C29-47D8-88D9-1D2A7107B018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1" creationId="{E9C60B27-4248-479E-8A93-4B2A92FCB71B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2" creationId="{422D3B84-57F4-4D7F-ACE4-7043A1C1991E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3" creationId="{E0016776-9517-41EA-99B3-CD11382663D0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4" creationId="{26870ABD-A7C2-4936-9495-609DD10536C6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5" creationId="{A0516A13-061D-4708-A901-DC41AD08F8DA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6" creationId="{2684B6F6-2FDC-46E3-A54D-D19E17597CC1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7" creationId="{BD34DFD9-A62A-4398-A963-21EDCF535BE6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8" creationId="{C4B87839-18BD-4224-A07E-6B2A68653A1D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39" creationId="{2B27B32A-403B-4E07-8EB8-1E78101E810E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0" creationId="{A5A83250-57CE-49A0-B46D-86255C28979D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1" creationId="{FB5EFD62-2671-42A5-9458-03173FC0B8DF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2" creationId="{B36678DF-5866-404E-BEB9-95619C4F4F70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3" creationId="{5B77875B-5494-4292-9B77-E1668424F386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4" creationId="{DF8E68F1-60D7-4A4C-872D-791C0D2DD0FA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5" creationId="{540D84D5-CED8-4DE4-A3F9-C9C18AB861D3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6" creationId="{89172D3D-8938-4973-AEB5-6E67AC537ECC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7" creationId="{D016B468-6391-42F3-8E4F-7F0187451003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8" creationId="{8C34ED7D-914E-4680-980C-5B17504CAA1F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49" creationId="{5C8729A4-2547-4D2E-91EB-23DCD180FA8D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50" creationId="{165E30A7-E2FD-4979-B6CE-897F49764E39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51" creationId="{29F81E19-48B1-4762-AC5C-1AC5A3167DA2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52" creationId="{70627C93-839B-4275-8020-B137F7883643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59" creationId="{01DCC58F-3654-40F0-A0A0-45B21AECB35F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66" creationId="{0AC9EFAE-B463-4067-A3B6-741E6608711B}"/>
          </ac:spMkLst>
        </pc:spChg>
        <pc:spChg chg="add mod">
          <ac:chgData name="reza kabir" userId="af3c95a13102d509" providerId="LiveId" clId="{C0D9D291-D19C-4BBE-9E83-C488CAFD169A}" dt="2020-04-01T05:30:24.785" v="194" actId="1076"/>
          <ac:spMkLst>
            <pc:docMk/>
            <pc:sldMk cId="2074670558" sldId="2100"/>
            <ac:spMk id="73" creationId="{C60DE73B-C061-40C3-975D-F8DC06A03C6E}"/>
          </ac:spMkLst>
        </pc:spChg>
        <pc:grpChg chg="add mod">
          <ac:chgData name="reza kabir" userId="af3c95a13102d509" providerId="LiveId" clId="{C0D9D291-D19C-4BBE-9E83-C488CAFD169A}" dt="2020-04-01T05:30:24.785" v="194" actId="1076"/>
          <ac:grpSpMkLst>
            <pc:docMk/>
            <pc:sldMk cId="2074670558" sldId="2100"/>
            <ac:grpSpMk id="54" creationId="{D2364CE9-EA69-4013-B775-4B7824E8C4CD}"/>
          </ac:grpSpMkLst>
        </pc:grpChg>
        <pc:grpChg chg="mod">
          <ac:chgData name="reza kabir" userId="af3c95a13102d509" providerId="LiveId" clId="{C0D9D291-D19C-4BBE-9E83-C488CAFD169A}" dt="2020-04-01T05:30:24.785" v="194" actId="1076"/>
          <ac:grpSpMkLst>
            <pc:docMk/>
            <pc:sldMk cId="2074670558" sldId="2100"/>
            <ac:grpSpMk id="56" creationId="{4AECD5B4-ECD2-4F33-997A-EAF22C5DB6B4}"/>
          </ac:grpSpMkLst>
        </pc:grpChg>
        <pc:grpChg chg="add mod">
          <ac:chgData name="reza kabir" userId="af3c95a13102d509" providerId="LiveId" clId="{C0D9D291-D19C-4BBE-9E83-C488CAFD169A}" dt="2020-04-01T05:30:24.785" v="194" actId="1076"/>
          <ac:grpSpMkLst>
            <pc:docMk/>
            <pc:sldMk cId="2074670558" sldId="2100"/>
            <ac:grpSpMk id="61" creationId="{C803A4DA-236F-402D-A3E5-A3356B61C2F5}"/>
          </ac:grpSpMkLst>
        </pc:grpChg>
        <pc:grpChg chg="mod">
          <ac:chgData name="reza kabir" userId="af3c95a13102d509" providerId="LiveId" clId="{C0D9D291-D19C-4BBE-9E83-C488CAFD169A}" dt="2020-04-01T05:30:24.785" v="194" actId="1076"/>
          <ac:grpSpMkLst>
            <pc:docMk/>
            <pc:sldMk cId="2074670558" sldId="2100"/>
            <ac:grpSpMk id="63" creationId="{7A1685DA-1F1A-49E6-BDA7-9E8AFC8F578B}"/>
          </ac:grpSpMkLst>
        </pc:grpChg>
        <pc:grpChg chg="add mod">
          <ac:chgData name="reza kabir" userId="af3c95a13102d509" providerId="LiveId" clId="{C0D9D291-D19C-4BBE-9E83-C488CAFD169A}" dt="2020-04-01T05:31:07.451" v="197" actId="1076"/>
          <ac:grpSpMkLst>
            <pc:docMk/>
            <pc:sldMk cId="2074670558" sldId="2100"/>
            <ac:grpSpMk id="68" creationId="{E24EB27A-5F91-4B11-A043-87627F411712}"/>
          </ac:grpSpMkLst>
        </pc:grpChg>
        <pc:grpChg chg="mod">
          <ac:chgData name="reza kabir" userId="af3c95a13102d509" providerId="LiveId" clId="{C0D9D291-D19C-4BBE-9E83-C488CAFD169A}" dt="2020-04-01T05:31:07.451" v="197" actId="1076"/>
          <ac:grpSpMkLst>
            <pc:docMk/>
            <pc:sldMk cId="2074670558" sldId="2100"/>
            <ac:grpSpMk id="70" creationId="{B43B4DE7-8F61-4176-8D77-7358233B651E}"/>
          </ac:grpSpMkLst>
        </pc:grpChg>
        <pc:cxnChg chg="add mod">
          <ac:chgData name="reza kabir" userId="af3c95a13102d509" providerId="LiveId" clId="{C0D9D291-D19C-4BBE-9E83-C488CAFD169A}" dt="2020-04-01T05:30:24.785" v="194" actId="1076"/>
          <ac:cxnSpMkLst>
            <pc:docMk/>
            <pc:sldMk cId="2074670558" sldId="2100"/>
            <ac:cxnSpMk id="53" creationId="{CD602822-DA30-4D0B-A798-CC1D8528DFE5}"/>
          </ac:cxnSpMkLst>
        </pc:cxnChg>
        <pc:cxnChg chg="add mod">
          <ac:chgData name="reza kabir" userId="af3c95a13102d509" providerId="LiveId" clId="{C0D9D291-D19C-4BBE-9E83-C488CAFD169A}" dt="2020-04-01T05:30:24.785" v="194" actId="1076"/>
          <ac:cxnSpMkLst>
            <pc:docMk/>
            <pc:sldMk cId="2074670558" sldId="2100"/>
            <ac:cxnSpMk id="60" creationId="{5ED1A420-C64A-4A23-9B8F-C5ECB869E292}"/>
          </ac:cxnSpMkLst>
        </pc:cxnChg>
        <pc:cxnChg chg="add mod">
          <ac:chgData name="reza kabir" userId="af3c95a13102d509" providerId="LiveId" clId="{C0D9D291-D19C-4BBE-9E83-C488CAFD169A}" dt="2020-04-01T05:30:24.785" v="194" actId="1076"/>
          <ac:cxnSpMkLst>
            <pc:docMk/>
            <pc:sldMk cId="2074670558" sldId="2100"/>
            <ac:cxnSpMk id="67" creationId="{206D8598-01EF-4634-8E8A-A5B999E819D8}"/>
          </ac:cxnSpMkLst>
        </pc:cxnChg>
      </pc:sldChg>
      <pc:sldChg chg="addSp modSp add del mod modAnim">
        <pc:chgData name="reza kabir" userId="af3c95a13102d509" providerId="LiveId" clId="{C0D9D291-D19C-4BBE-9E83-C488CAFD169A}" dt="2020-04-01T11:09:33.464" v="625" actId="2696"/>
        <pc:sldMkLst>
          <pc:docMk/>
          <pc:sldMk cId="116152742" sldId="2101"/>
        </pc:sldMkLst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2" creationId="{8C6E8B6B-EFCB-4693-8E82-023F1BCDA8D5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3" creationId="{FF33B4FD-8C13-4CD9-BFA3-B9F6693FD31E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4" creationId="{58914F1F-2720-4708-8E4A-E0DF8877013A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5" creationId="{89D64104-4CF4-4B45-8BF8-F8074B0D487A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6" creationId="{EFEC649C-CFF0-421B-BCE8-545ABB0A66B1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7" creationId="{C83C4C39-EE54-48EA-9DF5-DBE78BF904C9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8" creationId="{D43AB643-D114-48CF-9AC0-E7203C3550B1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9" creationId="{758E51F7-0B0B-4B93-9C77-DEEFD2AF3208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10" creationId="{0B3B98D6-9BC2-4146-9384-99B278F3BA34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11" creationId="{244D4C4E-3C2F-46D6-B39A-C8CFD7A1527B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12" creationId="{8859D156-DD07-4622-81D2-D18DB90D9C6F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13" creationId="{D055DCC5-FAFB-4824-BC8B-0FC2DCD1D80D}"/>
          </ac:spMkLst>
        </pc:spChg>
        <pc:spChg chg="add mod">
          <ac:chgData name="reza kabir" userId="af3c95a13102d509" providerId="LiveId" clId="{C0D9D291-D19C-4BBE-9E83-C488CAFD169A}" dt="2020-04-01T05:34:06.251" v="238" actId="164"/>
          <ac:spMkLst>
            <pc:docMk/>
            <pc:sldMk cId="116152742" sldId="2101"/>
            <ac:spMk id="14" creationId="{B7508B62-1DA0-4E76-B5E5-E8249EA01D16}"/>
          </ac:spMkLst>
        </pc:spChg>
        <pc:spChg chg="add mod">
          <ac:chgData name="reza kabir" userId="af3c95a13102d509" providerId="LiveId" clId="{C0D9D291-D19C-4BBE-9E83-C488CAFD169A}" dt="2020-04-01T05:34:26.785" v="241" actId="20577"/>
          <ac:spMkLst>
            <pc:docMk/>
            <pc:sldMk cId="116152742" sldId="2101"/>
            <ac:spMk id="15" creationId="{28629B57-5CAA-46D3-A8A1-B83BA172EAD4}"/>
          </ac:spMkLst>
        </pc:spChg>
        <pc:grpChg chg="add mod">
          <ac:chgData name="reza kabir" userId="af3c95a13102d509" providerId="LiveId" clId="{C0D9D291-D19C-4BBE-9E83-C488CAFD169A}" dt="2020-04-01T05:34:10.090" v="240" actId="1076"/>
          <ac:grpSpMkLst>
            <pc:docMk/>
            <pc:sldMk cId="116152742" sldId="2101"/>
            <ac:grpSpMk id="16" creationId="{7DDAB806-B81C-4746-A921-5DBE94DF6710}"/>
          </ac:grpSpMkLst>
        </pc:grpChg>
      </pc:sldChg>
      <pc:sldChg chg="add">
        <pc:chgData name="reza kabir" userId="af3c95a13102d509" providerId="LiveId" clId="{C0D9D291-D19C-4BBE-9E83-C488CAFD169A}" dt="2020-04-01T11:09:55.154" v="626"/>
        <pc:sldMkLst>
          <pc:docMk/>
          <pc:sldMk cId="420731850" sldId="2101"/>
        </pc:sldMkLst>
      </pc:sldChg>
      <pc:sldChg chg="add del">
        <pc:chgData name="reza kabir" userId="af3c95a13102d509" providerId="LiveId" clId="{C0D9D291-D19C-4BBE-9E83-C488CAFD169A}" dt="2020-04-01T05:31:36.742" v="199" actId="47"/>
        <pc:sldMkLst>
          <pc:docMk/>
          <pc:sldMk cId="3597343308" sldId="2101"/>
        </pc:sldMkLst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665777989" sldId="2102"/>
        </pc:sldMkLst>
      </pc:sldChg>
      <pc:sldChg chg="addSp delSp modSp add del mod modAnim">
        <pc:chgData name="reza kabir" userId="af3c95a13102d509" providerId="LiveId" clId="{C0D9D291-D19C-4BBE-9E83-C488CAFD169A}" dt="2020-04-01T06:18:28.939" v="397" actId="2696"/>
        <pc:sldMkLst>
          <pc:docMk/>
          <pc:sldMk cId="1332043580" sldId="2102"/>
        </pc:sldMkLst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" creationId="{E8942C73-FC5D-43E9-B878-07611EAE89E7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" creationId="{8DF3D054-7D65-4B7E-BAA4-45C01B6C7DF0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" creationId="{4CEA8057-2AA2-4D72-ACF6-24DCD63C855E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5" creationId="{ACA5B3EF-4EA9-41DD-A5C3-071DA1416B7C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6" creationId="{2127A181-50D2-4A92-ADB7-EE725EEEBCA5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7" creationId="{329367D5-6FB0-460D-816E-965A73BEFE33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8" creationId="{617553A8-9EBE-4A4E-8C65-AF629E6FD9AF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9" creationId="{BC30BF5F-9DD6-4064-85F2-EB69AADF560C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0" creationId="{17794245-9B82-4B4E-9816-8AEA091C72EB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1" creationId="{70DDC7AE-F5DC-4795-B247-09873B7DF486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2" creationId="{8A945B32-4427-41C5-B928-3B127F661B1C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3" creationId="{BE0DA897-EB66-4C51-979D-DFE5409323ED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4" creationId="{F7982B8D-0CEA-4310-8641-03C0699D1389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5" creationId="{BAD48207-C194-48A3-9888-69035153A56E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6" creationId="{9997FDC9-1F15-48EB-BF9D-62A166CDC682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7" creationId="{2CAC7B82-3621-442B-89B0-0672F5D84EE1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8" creationId="{F4FB02F9-4CF8-4F24-8139-5CD9396B79FA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19" creationId="{29563685-FE18-4811-B800-500F7996C931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0" creationId="{A344E5BF-3F57-4214-809C-6E8939C3748C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1" creationId="{A441C725-72C1-457F-A54E-A2B1048E2490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2" creationId="{ABBBBBF7-DF9A-4B95-919D-A24F9D40ACC5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3" creationId="{9BD4BD0B-BEBE-4DB7-8923-5A1BBD841856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4" creationId="{0BF9137F-3734-4977-B85E-E4148E1A8AC5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5" creationId="{3639B7DA-372F-45FD-B70F-4D01F405959E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6" creationId="{8971D7D1-793F-4A22-A2C4-579E9923C249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7" creationId="{6DC6D443-8C87-4530-8914-88BCA48F2495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8" creationId="{DCAD0453-4523-4D87-A878-9B5DEB4A57EF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29" creationId="{AE44AC74-4CC6-45B9-B002-AC3E43ABCD5C}"/>
          </ac:spMkLst>
        </pc:spChg>
        <pc:spChg chg="add mod">
          <ac:chgData name="reza kabir" userId="af3c95a13102d509" providerId="LiveId" clId="{C0D9D291-D19C-4BBE-9E83-C488CAFD169A}" dt="2020-04-01T05:33:05.524" v="211" actId="164"/>
          <ac:spMkLst>
            <pc:docMk/>
            <pc:sldMk cId="1332043580" sldId="2102"/>
            <ac:spMk id="30" creationId="{E56BBA68-CF7A-4CA1-B16C-84A3F0F23E69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1" creationId="{AB2898BB-2DEE-4661-9666-A47C8B975396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2" creationId="{7B4A5E5A-9C57-43C8-97F0-75937B60FA76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3" creationId="{70B1D250-F189-43BE-AE98-E2E754F6F1C2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4" creationId="{399AA904-FFB4-46E2-B247-FBE6CDA6AC9E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5" creationId="{9BBFCF21-DB8B-42FC-9833-4A2A52C65BE2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6" creationId="{0E670E28-9E2C-478B-9B9E-5B1B80319B8F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7" creationId="{F08E4219-B6CA-43A3-A290-52295EBCB0F3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8" creationId="{A874EDE5-9273-44DE-B309-35CA8B0ACF6A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39" creationId="{59CA7911-D3DD-40A6-BF51-035F7F847503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0" creationId="{FBF9EAC4-0780-4B56-81F9-947F89983E1D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1" creationId="{B75DF8AB-9796-4490-B740-E3DC51FC761D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2" creationId="{57C8EB57-6984-4E2F-BF41-01BB2B4D1C0A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3" creationId="{EB486466-FCB5-4430-BCE4-020DD2284274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4" creationId="{8041621A-C080-49F7-933D-37C7DAE5AE7A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5" creationId="{93D4C6DD-6DF0-4881-BE68-23C03F83BDB7}"/>
          </ac:spMkLst>
        </pc:spChg>
        <pc:spChg chg="add mod">
          <ac:chgData name="reza kabir" userId="af3c95a13102d509" providerId="LiveId" clId="{C0D9D291-D19C-4BBE-9E83-C488CAFD169A}" dt="2020-04-01T05:33:00.845" v="208" actId="164"/>
          <ac:spMkLst>
            <pc:docMk/>
            <pc:sldMk cId="1332043580" sldId="2102"/>
            <ac:spMk id="46" creationId="{5FA92465-CFA8-439A-85BA-99D59DBA8C67}"/>
          </ac:spMkLst>
        </pc:spChg>
        <pc:spChg chg="add mod">
          <ac:chgData name="reza kabir" userId="af3c95a13102d509" providerId="LiveId" clId="{C0D9D291-D19C-4BBE-9E83-C488CAFD169A}" dt="2020-04-01T05:33:19.674" v="217" actId="1076"/>
          <ac:spMkLst>
            <pc:docMk/>
            <pc:sldMk cId="1332043580" sldId="2102"/>
            <ac:spMk id="47" creationId="{52B6F939-545A-4136-A358-C07D940F6A5C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0" creationId="{F8FEE25A-8486-42D1-85C0-FFE8888A9D6E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1" creationId="{E3E0A78A-A9C9-49C3-90E6-79C1ADE29197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2" creationId="{42834041-A50A-4B63-B660-8DD82C2E0A9D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3" creationId="{A1C24AF3-1CAE-43E6-9743-B14604242B39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4" creationId="{148F8E1C-DFC1-410C-9306-360954DAD754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5" creationId="{5E74AB01-CE90-4DFC-B220-F4004431B442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6" creationId="{B9CD763C-DB7A-4BC2-AA82-468B9C83570C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7" creationId="{3F1AF512-A592-491D-91A8-B0234FA105C7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8" creationId="{0B6D2FC9-BA76-46CD-BE01-29938F7E48C9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59" creationId="{7585AE07-8423-43A2-BC90-27D510804F90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60" creationId="{19859026-D3B6-415F-B597-72B6CFCB64FB}"/>
          </ac:spMkLst>
        </pc:spChg>
        <pc:spChg chg="add del mod">
          <ac:chgData name="reza kabir" userId="af3c95a13102d509" providerId="LiveId" clId="{C0D9D291-D19C-4BBE-9E83-C488CAFD169A}" dt="2020-04-01T05:33:13.317" v="215" actId="478"/>
          <ac:spMkLst>
            <pc:docMk/>
            <pc:sldMk cId="1332043580" sldId="2102"/>
            <ac:spMk id="61" creationId="{120A609D-72F6-4A83-A8AF-E4A4DE298801}"/>
          </ac:spMkLst>
        </pc:spChg>
        <pc:spChg chg="add mod">
          <ac:chgData name="reza kabir" userId="af3c95a13102d509" providerId="LiveId" clId="{C0D9D291-D19C-4BBE-9E83-C488CAFD169A}" dt="2020-04-01T05:33:48.748" v="230" actId="207"/>
          <ac:spMkLst>
            <pc:docMk/>
            <pc:sldMk cId="1332043580" sldId="2102"/>
            <ac:spMk id="62" creationId="{32388A15-BB4B-409F-B58F-FC3564F13272}"/>
          </ac:spMkLst>
        </pc:spChg>
        <pc:grpChg chg="add mod">
          <ac:chgData name="reza kabir" userId="af3c95a13102d509" providerId="LiveId" clId="{C0D9D291-D19C-4BBE-9E83-C488CAFD169A}" dt="2020-04-01T05:33:05.524" v="211" actId="164"/>
          <ac:grpSpMkLst>
            <pc:docMk/>
            <pc:sldMk cId="1332043580" sldId="2102"/>
            <ac:grpSpMk id="48" creationId="{C695E1A4-B3A1-4C16-BDCC-EF9A75B4A2F3}"/>
          </ac:grpSpMkLst>
        </pc:grpChg>
        <pc:grpChg chg="add mod">
          <ac:chgData name="reza kabir" userId="af3c95a13102d509" providerId="LiveId" clId="{C0D9D291-D19C-4BBE-9E83-C488CAFD169A}" dt="2020-04-01T05:33:22.931" v="219" actId="14100"/>
          <ac:grpSpMkLst>
            <pc:docMk/>
            <pc:sldMk cId="1332043580" sldId="2102"/>
            <ac:grpSpMk id="49" creationId="{778D641E-C061-44D9-8813-010649E32D02}"/>
          </ac:grpSpMkLst>
        </pc:grpChg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2851818063" sldId="2103"/>
        </pc:sldMkLst>
      </pc:sldChg>
      <pc:sldChg chg="addSp modSp add del mod modAnim">
        <pc:chgData name="reza kabir" userId="af3c95a13102d509" providerId="LiveId" clId="{C0D9D291-D19C-4BBE-9E83-C488CAFD169A}" dt="2020-04-01T06:18:28.939" v="397" actId="2696"/>
        <pc:sldMkLst>
          <pc:docMk/>
          <pc:sldMk cId="4193013311" sldId="2103"/>
        </pc:sldMkLst>
        <pc:spChg chg="add mod">
          <ac:chgData name="reza kabir" userId="af3c95a13102d509" providerId="LiveId" clId="{C0D9D291-D19C-4BBE-9E83-C488CAFD169A}" dt="2020-04-01T05:35:38.769" v="265" actId="1076"/>
          <ac:spMkLst>
            <pc:docMk/>
            <pc:sldMk cId="4193013311" sldId="2103"/>
            <ac:spMk id="2" creationId="{0C50D9C4-CFB6-4C04-A6EE-B6E5A9DE1E7C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3" creationId="{F67F03A5-E03B-494D-A3BD-CE2506F91B39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4" creationId="{EC8EF3B2-CC58-4C07-9984-BCE89E264DC8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5" creationId="{DBE832D1-C2EC-4A7D-BF35-6B1178965CE0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6" creationId="{3F12F2E8-B014-451A-A0E9-4B33F16DE6D8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7" creationId="{ADDA192C-0347-4048-957C-ED9413F87820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8" creationId="{1D49166C-3C2B-4686-A838-6A9537D87A80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9" creationId="{48F21063-ADAD-43A3-94B5-FB0EC7350937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10" creationId="{4794715C-DC06-486B-8EF1-FAF217545842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11" creationId="{905C2C78-AEE1-4E23-9D29-E9C00BF4B6C8}"/>
          </ac:spMkLst>
        </pc:spChg>
        <pc:spChg chg="add mod">
          <ac:chgData name="reza kabir" userId="af3c95a13102d509" providerId="LiveId" clId="{C0D9D291-D19C-4BBE-9E83-C488CAFD169A}" dt="2020-04-01T05:35:01.217" v="244" actId="164"/>
          <ac:spMkLst>
            <pc:docMk/>
            <pc:sldMk cId="4193013311" sldId="2103"/>
            <ac:spMk id="12" creationId="{6773B3BA-CD46-45A7-AA2A-E7C7079A4392}"/>
          </ac:spMkLst>
        </pc:spChg>
        <pc:grpChg chg="add mod">
          <ac:chgData name="reza kabir" userId="af3c95a13102d509" providerId="LiveId" clId="{C0D9D291-D19C-4BBE-9E83-C488CAFD169A}" dt="2020-04-01T05:35:16.994" v="256" actId="1076"/>
          <ac:grpSpMkLst>
            <pc:docMk/>
            <pc:sldMk cId="4193013311" sldId="2103"/>
            <ac:grpSpMk id="13" creationId="{35E0CC58-3207-4CAE-A9E9-B89A96A2B4F8}"/>
          </ac:grpSpMkLst>
        </pc:grpChg>
      </pc:sldChg>
      <pc:sldChg chg="addSp delSp modSp add del mod modAnim">
        <pc:chgData name="reza kabir" userId="af3c95a13102d509" providerId="LiveId" clId="{C0D9D291-D19C-4BBE-9E83-C488CAFD169A}" dt="2020-04-01T06:18:28.939" v="397" actId="2696"/>
        <pc:sldMkLst>
          <pc:docMk/>
          <pc:sldMk cId="1579184630" sldId="2104"/>
        </pc:sldMkLst>
        <pc:spChg chg="add del">
          <ac:chgData name="reza kabir" userId="af3c95a13102d509" providerId="LiveId" clId="{C0D9D291-D19C-4BBE-9E83-C488CAFD169A}" dt="2020-04-01T05:51:26.704" v="278" actId="478"/>
          <ac:spMkLst>
            <pc:docMk/>
            <pc:sldMk cId="1579184630" sldId="2104"/>
            <ac:spMk id="2" creationId="{380EFE4D-1DFC-4AB7-9B36-C94AB6316E52}"/>
          </ac:spMkLst>
        </pc:spChg>
        <pc:spChg chg="add mod">
          <ac:chgData name="reza kabir" userId="af3c95a13102d509" providerId="LiveId" clId="{C0D9D291-D19C-4BBE-9E83-C488CAFD169A}" dt="2020-04-01T05:51:00.424" v="270" actId="164"/>
          <ac:spMkLst>
            <pc:docMk/>
            <pc:sldMk cId="1579184630" sldId="2104"/>
            <ac:spMk id="3" creationId="{9228190F-5D26-497F-96F7-BFB2BED8998F}"/>
          </ac:spMkLst>
        </pc:spChg>
        <pc:spChg chg="add mod">
          <ac:chgData name="reza kabir" userId="af3c95a13102d509" providerId="LiveId" clId="{C0D9D291-D19C-4BBE-9E83-C488CAFD169A}" dt="2020-04-01T05:51:00.424" v="270" actId="164"/>
          <ac:spMkLst>
            <pc:docMk/>
            <pc:sldMk cId="1579184630" sldId="2104"/>
            <ac:spMk id="4" creationId="{7061225C-5DB3-438B-9D42-9CA5757A278A}"/>
          </ac:spMkLst>
        </pc:spChg>
        <pc:spChg chg="add mod">
          <ac:chgData name="reza kabir" userId="af3c95a13102d509" providerId="LiveId" clId="{C0D9D291-D19C-4BBE-9E83-C488CAFD169A}" dt="2020-04-01T05:51:00.424" v="270" actId="164"/>
          <ac:spMkLst>
            <pc:docMk/>
            <pc:sldMk cId="1579184630" sldId="2104"/>
            <ac:spMk id="5" creationId="{C2C401DF-C35A-403A-AA73-2EABEBF6178D}"/>
          </ac:spMkLst>
        </pc:spChg>
        <pc:spChg chg="add mod">
          <ac:chgData name="reza kabir" userId="af3c95a13102d509" providerId="LiveId" clId="{C0D9D291-D19C-4BBE-9E83-C488CAFD169A}" dt="2020-04-01T05:51:00.424" v="270" actId="164"/>
          <ac:spMkLst>
            <pc:docMk/>
            <pc:sldMk cId="1579184630" sldId="2104"/>
            <ac:spMk id="6" creationId="{79398E0A-CD18-4D96-BF0B-B002A5A1213D}"/>
          </ac:spMkLst>
        </pc:spChg>
        <pc:spChg chg="add mod">
          <ac:chgData name="reza kabir" userId="af3c95a13102d509" providerId="LiveId" clId="{C0D9D291-D19C-4BBE-9E83-C488CAFD169A}" dt="2020-04-01T05:51:00.424" v="270" actId="164"/>
          <ac:spMkLst>
            <pc:docMk/>
            <pc:sldMk cId="1579184630" sldId="2104"/>
            <ac:spMk id="7" creationId="{32CA3E5F-9844-4FEE-902C-39DC92F0A925}"/>
          </ac:spMkLst>
        </pc:spChg>
        <pc:spChg chg="add mod">
          <ac:chgData name="reza kabir" userId="af3c95a13102d509" providerId="LiveId" clId="{C0D9D291-D19C-4BBE-9E83-C488CAFD169A}" dt="2020-04-01T05:51:36.071" v="282" actId="1076"/>
          <ac:spMkLst>
            <pc:docMk/>
            <pc:sldMk cId="1579184630" sldId="2104"/>
            <ac:spMk id="9" creationId="{EFDB09E6-B6E8-43EE-B265-C79B1EC5B440}"/>
          </ac:spMkLst>
        </pc:spChg>
        <pc:grpChg chg="add mod">
          <ac:chgData name="reza kabir" userId="af3c95a13102d509" providerId="LiveId" clId="{C0D9D291-D19C-4BBE-9E83-C488CAFD169A}" dt="2020-04-01T05:51:03.768" v="272" actId="1076"/>
          <ac:grpSpMkLst>
            <pc:docMk/>
            <pc:sldMk cId="1579184630" sldId="2104"/>
            <ac:grpSpMk id="8" creationId="{883FB874-EE92-4DDF-AAA6-6FCBBE0BEE61}"/>
          </ac:grpSpMkLst>
        </pc:grpChg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3654248409" sldId="2104"/>
        </pc:sldMkLst>
      </pc:sldChg>
      <pc:sldChg chg="addSp add del modAnim">
        <pc:chgData name="reza kabir" userId="af3c95a13102d509" providerId="LiveId" clId="{C0D9D291-D19C-4BBE-9E83-C488CAFD169A}" dt="2020-04-01T05:51:59.820" v="285" actId="2696"/>
        <pc:sldMkLst>
          <pc:docMk/>
          <pc:sldMk cId="34094596" sldId="2105"/>
        </pc:sldMkLst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" creationId="{BD623FFC-D291-43A9-9AB4-7126CE6FB6D0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" creationId="{180D778E-7EEA-40D6-B2F3-DE15621C5B50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" creationId="{0A35E102-8CC7-4880-895E-11F595A01B4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" creationId="{1EF261AC-AE01-403F-A97C-FE18781025E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" creationId="{3374066A-F840-45DB-8FB3-A558ED72623D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7" creationId="{F1944A87-1B39-40C9-9DBE-D39D4331E8E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8" creationId="{F86E234B-45F0-4FD0-8889-0DA55D63362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9" creationId="{BF3C89E6-A12B-46FA-A632-A2861294506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0" creationId="{CDC4100C-073E-4A1D-8A82-23537599B64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1" creationId="{B56BE988-E29A-4500-977D-607A0743977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2" creationId="{E6D80BE4-BB4D-42CC-8E33-AD9C348E5C3A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3" creationId="{3E656904-0692-4E6C-85C4-EC39AEC98E2B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4" creationId="{C13DC32B-82BF-416E-A430-C7B6A8FF8594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5" creationId="{DC848409-DF27-4F37-AA51-50BEBFCFF473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6" creationId="{ABB9D083-6DFF-4781-A8F0-C78AAFF3421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7" creationId="{CFF55C2F-6F6F-43A1-9FAE-86809D16DF82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8" creationId="{E81A9BE3-DD6B-4300-9C1B-82928CE951CA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19" creationId="{08538A7D-6F6F-4114-BE5C-FBE747C4984C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0" creationId="{97DC4D41-130D-4F9A-A561-414547EFD3C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1" creationId="{A0B8B590-1BAB-453E-9832-EA4ED944D24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2" creationId="{8A8F09BE-AD97-4E70-B071-CAE25AEE8BD6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3" creationId="{9EE7F4AE-36C9-46E8-83A0-3380CAEE987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4" creationId="{0C0B8246-4A12-46F2-91CA-C7FAE09A8FA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5" creationId="{EBC96BDE-1342-435C-AA69-6EE1B7B27894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6" creationId="{AC46C94F-9651-4AD9-997B-53E8B9A994EA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7" creationId="{A939F594-0E48-4123-A7E8-5374B2360417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8" creationId="{7506A191-2E99-492E-AF1F-7C12BE57436D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29" creationId="{F6302558-3909-4071-8345-C479C36419AF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0" creationId="{0B1C565A-E283-44F7-8E7A-B7F6A2281313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1" creationId="{E01A4CF1-9EAE-492A-88D8-FCCC0B2DCD0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2" creationId="{8185D109-630E-4EAE-93D1-8AFBD5F2F229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3" creationId="{C4BC4621-310D-44A6-AC01-2E7AF69EA0D3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4" creationId="{AA0AB24B-4FEF-4519-8733-5FCDC6AD2009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5" creationId="{01D2ACCF-AD76-4226-B32C-2BD547A581A3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6" creationId="{8CEE40A1-D441-455F-9D86-D8D828274757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7" creationId="{D6B55CE1-2A6A-46E0-B3AC-2587DCBFB6F9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8" creationId="{5E2BE7AC-A39C-4C2B-B75B-58A87CADA759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39" creationId="{DB6C961C-E8B2-4545-94B5-EFF9BF91602F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0" creationId="{E7CB5687-70C6-4AF8-ADC3-0E0954B73B2A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1" creationId="{8756ACDE-2008-4CEA-8550-12DEA5E10558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2" creationId="{C323E672-E970-425B-8135-73D91F5D3A34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3" creationId="{BFA09640-BD2B-4294-953F-678C5D44045C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4" creationId="{402952F8-209D-4DFB-85B1-0A9B638ABFFD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5" creationId="{1842CE10-3EB7-4702-B695-647BC20EECD2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6" creationId="{22472485-82E6-44F8-80D9-826B7B526B90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7" creationId="{4F79C7F4-8080-4DB7-9CBE-1F9060B88647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8" creationId="{396802A1-77A5-4C9B-8A2F-A783D4882D1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49" creationId="{DBA091B3-F774-4AE0-9342-3B0052F6DBCF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0" creationId="{FD1E8709-A8A1-40E9-8882-667829B6B26D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1" creationId="{A05A5B4D-0BF0-42BF-AF6B-3879C20C5D5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2" creationId="{18160A5C-38D5-4473-932D-3933CFF79D4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3" creationId="{55AF5546-3E0F-4023-AD4A-D216F9E3CC8F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4" creationId="{944C01F3-2FFD-4F2C-B55B-1BDD7E6E5BC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5" creationId="{3F66CF30-DBD8-4507-AEAE-FBD6566F3E5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6" creationId="{B8DF3E41-F1B8-421D-8FE8-3BDF8DD7990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7" creationId="{C8C419A2-8CB8-461A-BDAC-DF3EC2DC13AF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8" creationId="{CBE51840-7D5F-4639-8E10-710430F1EA9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59" creationId="{58953CE4-72D0-4D36-944B-DD7396321326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0" creationId="{725095B2-F281-4EA1-88AA-A18C59077CE5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1" creationId="{F3DE4B8C-7D44-4E9C-89DD-D9D50D7DE201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2" creationId="{8F81DAE3-35C0-4A3C-AB5B-C1569EEEEE60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3" creationId="{4EEB204E-D19C-4F76-9F59-4E4305AFE64C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4" creationId="{3C25013A-4F14-4B9B-BAE5-698986E75D6E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5" creationId="{0BC31A36-802F-4145-94FD-8D5771FF7949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6" creationId="{2A0A4E96-CF58-41B0-B766-873F53A1C9D6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7" creationId="{741945E6-BC33-4F3B-A178-A9F72D9B42B2}"/>
          </ac:spMkLst>
        </pc:spChg>
        <pc:spChg chg="add">
          <ac:chgData name="reza kabir" userId="af3c95a13102d509" providerId="LiveId" clId="{C0D9D291-D19C-4BBE-9E83-C488CAFD169A}" dt="2020-04-01T05:51:53.264" v="284"/>
          <ac:spMkLst>
            <pc:docMk/>
            <pc:sldMk cId="34094596" sldId="2105"/>
            <ac:spMk id="68" creationId="{24F27898-5BC8-4A24-BFC9-9B53FDABFEE2}"/>
          </ac:spMkLst>
        </pc:spChg>
      </pc:sldChg>
      <pc:sldChg chg="addSp modSp add del mod modAnim">
        <pc:chgData name="reza kabir" userId="af3c95a13102d509" providerId="LiveId" clId="{C0D9D291-D19C-4BBE-9E83-C488CAFD169A}" dt="2020-04-01T05:52:26.092" v="290" actId="47"/>
        <pc:sldMkLst>
          <pc:docMk/>
          <pc:sldMk cId="3458328177" sldId="2105"/>
        </pc:sldMkLst>
        <pc:spChg chg="mod">
          <ac:chgData name="reza kabir" userId="af3c95a13102d509" providerId="LiveId" clId="{C0D9D291-D19C-4BBE-9E83-C488CAFD169A}" dt="2020-04-01T05:52:19.209" v="289" actId="1076"/>
          <ac:spMkLst>
            <pc:docMk/>
            <pc:sldMk cId="3458328177" sldId="2105"/>
            <ac:spMk id="2" creationId="{BD623FFC-D291-43A9-9AB4-7126CE6FB6D0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" creationId="{180D778E-7EEA-40D6-B2F3-DE15621C5B50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" creationId="{0A35E102-8CC7-4880-895E-11F595A01B4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" creationId="{1EF261AC-AE01-403F-A97C-FE18781025E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" creationId="{3374066A-F840-45DB-8FB3-A558ED72623D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7" creationId="{F1944A87-1B39-40C9-9DBE-D39D4331E8E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8" creationId="{F86E234B-45F0-4FD0-8889-0DA55D63362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9" creationId="{BF3C89E6-A12B-46FA-A632-A2861294506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0" creationId="{CDC4100C-073E-4A1D-8A82-23537599B64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1" creationId="{B56BE988-E29A-4500-977D-607A0743977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2" creationId="{E6D80BE4-BB4D-42CC-8E33-AD9C348E5C3A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3" creationId="{3E656904-0692-4E6C-85C4-EC39AEC98E2B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4" creationId="{C13DC32B-82BF-416E-A430-C7B6A8FF8594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5" creationId="{DC848409-DF27-4F37-AA51-50BEBFCFF473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6" creationId="{ABB9D083-6DFF-4781-A8F0-C78AAFF3421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7" creationId="{CFF55C2F-6F6F-43A1-9FAE-86809D16DF82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8" creationId="{E81A9BE3-DD6B-4300-9C1B-82928CE951CA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19" creationId="{08538A7D-6F6F-4114-BE5C-FBE747C4984C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0" creationId="{97DC4D41-130D-4F9A-A561-414547EFD3C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1" creationId="{A0B8B590-1BAB-453E-9832-EA4ED944D24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2" creationId="{8A8F09BE-AD97-4E70-B071-CAE25AEE8BD6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3" creationId="{9EE7F4AE-36C9-46E8-83A0-3380CAEE987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4" creationId="{0C0B8246-4A12-46F2-91CA-C7FAE09A8FA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5" creationId="{EBC96BDE-1342-435C-AA69-6EE1B7B27894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6" creationId="{AC46C94F-9651-4AD9-997B-53E8B9A994EA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7" creationId="{A939F594-0E48-4123-A7E8-5374B2360417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8" creationId="{7506A191-2E99-492E-AF1F-7C12BE57436D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29" creationId="{F6302558-3909-4071-8345-C479C36419AF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0" creationId="{0B1C565A-E283-44F7-8E7A-B7F6A2281313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1" creationId="{E01A4CF1-9EAE-492A-88D8-FCCC0B2DCD0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2" creationId="{8185D109-630E-4EAE-93D1-8AFBD5F2F229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3" creationId="{C4BC4621-310D-44A6-AC01-2E7AF69EA0D3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4" creationId="{AA0AB24B-4FEF-4519-8733-5FCDC6AD2009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5" creationId="{01D2ACCF-AD76-4226-B32C-2BD547A581A3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6" creationId="{8CEE40A1-D441-455F-9D86-D8D828274757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7" creationId="{D6B55CE1-2A6A-46E0-B3AC-2587DCBFB6F9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8" creationId="{5E2BE7AC-A39C-4C2B-B75B-58A87CADA759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39" creationId="{DB6C961C-E8B2-4545-94B5-EFF9BF91602F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0" creationId="{E7CB5687-70C6-4AF8-ADC3-0E0954B73B2A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1" creationId="{8756ACDE-2008-4CEA-8550-12DEA5E10558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2" creationId="{C323E672-E970-425B-8135-73D91F5D3A34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3" creationId="{BFA09640-BD2B-4294-953F-678C5D44045C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4" creationId="{402952F8-209D-4DFB-85B1-0A9B638ABFFD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5" creationId="{1842CE10-3EB7-4702-B695-647BC20EECD2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6" creationId="{22472485-82E6-44F8-80D9-826B7B526B90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7" creationId="{4F79C7F4-8080-4DB7-9CBE-1F9060B88647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8" creationId="{396802A1-77A5-4C9B-8A2F-A783D4882D1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49" creationId="{DBA091B3-F774-4AE0-9342-3B0052F6DBCF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0" creationId="{FD1E8709-A8A1-40E9-8882-667829B6B26D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1" creationId="{A05A5B4D-0BF0-42BF-AF6B-3879C20C5D5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2" creationId="{18160A5C-38D5-4473-932D-3933CFF79D4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3" creationId="{55AF5546-3E0F-4023-AD4A-D216F9E3CC8F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4" creationId="{944C01F3-2FFD-4F2C-B55B-1BDD7E6E5BC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5" creationId="{3F66CF30-DBD8-4507-AEAE-FBD6566F3E5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6" creationId="{B8DF3E41-F1B8-421D-8FE8-3BDF8DD7990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7" creationId="{C8C419A2-8CB8-461A-BDAC-DF3EC2DC13AF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8" creationId="{CBE51840-7D5F-4639-8E10-710430F1EA9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59" creationId="{58953CE4-72D0-4D36-944B-DD7396321326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0" creationId="{725095B2-F281-4EA1-88AA-A18C59077CE5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1" creationId="{F3DE4B8C-7D44-4E9C-89DD-D9D50D7DE201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2" creationId="{8F81DAE3-35C0-4A3C-AB5B-C1569EEEEE60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3" creationId="{4EEB204E-D19C-4F76-9F59-4E4305AFE64C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4" creationId="{3C25013A-4F14-4B9B-BAE5-698986E75D6E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5" creationId="{0BC31A36-802F-4145-94FD-8D5771FF7949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6" creationId="{2A0A4E96-CF58-41B0-B766-873F53A1C9D6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7" creationId="{741945E6-BC33-4F3B-A178-A9F72D9B42B2}"/>
          </ac:spMkLst>
        </pc:spChg>
        <pc:spChg chg="mod">
          <ac:chgData name="reza kabir" userId="af3c95a13102d509" providerId="LiveId" clId="{C0D9D291-D19C-4BBE-9E83-C488CAFD169A}" dt="2020-04-01T05:52:12.928" v="287" actId="164"/>
          <ac:spMkLst>
            <pc:docMk/>
            <pc:sldMk cId="3458328177" sldId="2105"/>
            <ac:spMk id="68" creationId="{24F27898-5BC8-4A24-BFC9-9B53FDABFEE2}"/>
          </ac:spMkLst>
        </pc:spChg>
        <pc:grpChg chg="add mod">
          <ac:chgData name="reza kabir" userId="af3c95a13102d509" providerId="LiveId" clId="{C0D9D291-D19C-4BBE-9E83-C488CAFD169A}" dt="2020-04-01T05:52:15.976" v="288" actId="1076"/>
          <ac:grpSpMkLst>
            <pc:docMk/>
            <pc:sldMk cId="3458328177" sldId="2105"/>
            <ac:grpSpMk id="69" creationId="{4ADCBE7A-9F7D-43F0-B63E-3FB0A1B50FA0}"/>
          </ac:grpSpMkLst>
        </pc:grpChg>
      </pc:sldChg>
      <pc:sldChg chg="add del">
        <pc:chgData name="reza kabir" userId="af3c95a13102d509" providerId="LiveId" clId="{C0D9D291-D19C-4BBE-9E83-C488CAFD169A}" dt="2020-04-01T05:52:36.945" v="293" actId="47"/>
        <pc:sldMkLst>
          <pc:docMk/>
          <pc:sldMk cId="3895326438" sldId="2105"/>
        </pc:sldMkLst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485302396" sldId="2106"/>
        </pc:sldMkLst>
      </pc:sldChg>
      <pc:sldChg chg="addSp delSp modSp add del mod delAnim modAnim">
        <pc:chgData name="reza kabir" userId="af3c95a13102d509" providerId="LiveId" clId="{C0D9D291-D19C-4BBE-9E83-C488CAFD169A}" dt="2020-04-01T06:18:28.939" v="397" actId="2696"/>
        <pc:sldMkLst>
          <pc:docMk/>
          <pc:sldMk cId="3183147239" sldId="2106"/>
        </pc:sldMkLst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" creationId="{BD623FFC-D291-43A9-9AB4-7126CE6FB6D0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" creationId="{180D778E-7EEA-40D6-B2F3-DE15621C5B50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" creationId="{0A35E102-8CC7-4880-895E-11F595A01B4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" creationId="{1EF261AC-AE01-403F-A97C-FE18781025E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" creationId="{3374066A-F840-45DB-8FB3-A558ED72623D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7" creationId="{F1944A87-1B39-40C9-9DBE-D39D4331E8E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8" creationId="{F86E234B-45F0-4FD0-8889-0DA55D63362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9" creationId="{BF3C89E6-A12B-46FA-A632-A2861294506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0" creationId="{CDC4100C-073E-4A1D-8A82-23537599B64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1" creationId="{B56BE988-E29A-4500-977D-607A0743977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2" creationId="{E6D80BE4-BB4D-42CC-8E33-AD9C348E5C3A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3" creationId="{3E656904-0692-4E6C-85C4-EC39AEC98E2B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4" creationId="{C13DC32B-82BF-416E-A430-C7B6A8FF8594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5" creationId="{DC848409-DF27-4F37-AA51-50BEBFCFF473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6" creationId="{ABB9D083-6DFF-4781-A8F0-C78AAFF3421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7" creationId="{CFF55C2F-6F6F-43A1-9FAE-86809D16DF82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8" creationId="{E81A9BE3-DD6B-4300-9C1B-82928CE951CA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19" creationId="{08538A7D-6F6F-4114-BE5C-FBE747C4984C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0" creationId="{97DC4D41-130D-4F9A-A561-414547EFD3C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1" creationId="{A0B8B590-1BAB-453E-9832-EA4ED944D24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2" creationId="{8A8F09BE-AD97-4E70-B071-CAE25AEE8BD6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3" creationId="{9EE7F4AE-36C9-46E8-83A0-3380CAEE987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4" creationId="{0C0B8246-4A12-46F2-91CA-C7FAE09A8FA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5" creationId="{EBC96BDE-1342-435C-AA69-6EE1B7B27894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6" creationId="{AC46C94F-9651-4AD9-997B-53E8B9A994EA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7" creationId="{A939F594-0E48-4123-A7E8-5374B2360417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8" creationId="{7506A191-2E99-492E-AF1F-7C12BE57436D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29" creationId="{F6302558-3909-4071-8345-C479C36419AF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0" creationId="{0B1C565A-E283-44F7-8E7A-B7F6A2281313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1" creationId="{E01A4CF1-9EAE-492A-88D8-FCCC0B2DCD0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2" creationId="{8185D109-630E-4EAE-93D1-8AFBD5F2F229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3" creationId="{C4BC4621-310D-44A6-AC01-2E7AF69EA0D3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4" creationId="{AA0AB24B-4FEF-4519-8733-5FCDC6AD2009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5" creationId="{01D2ACCF-AD76-4226-B32C-2BD547A581A3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6" creationId="{8CEE40A1-D441-455F-9D86-D8D828274757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7" creationId="{D6B55CE1-2A6A-46E0-B3AC-2587DCBFB6F9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8" creationId="{5E2BE7AC-A39C-4C2B-B75B-58A87CADA759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39" creationId="{DB6C961C-E8B2-4545-94B5-EFF9BF91602F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0" creationId="{E7CB5687-70C6-4AF8-ADC3-0E0954B73B2A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1" creationId="{8756ACDE-2008-4CEA-8550-12DEA5E10558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2" creationId="{C323E672-E970-425B-8135-73D91F5D3A34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3" creationId="{BFA09640-BD2B-4294-953F-678C5D44045C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4" creationId="{402952F8-209D-4DFB-85B1-0A9B638ABFFD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5" creationId="{1842CE10-3EB7-4702-B695-647BC20EECD2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6" creationId="{22472485-82E6-44F8-80D9-826B7B526B90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7" creationId="{4F79C7F4-8080-4DB7-9CBE-1F9060B88647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8" creationId="{396802A1-77A5-4C9B-8A2F-A783D4882D1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49" creationId="{DBA091B3-F774-4AE0-9342-3B0052F6DBCF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0" creationId="{FD1E8709-A8A1-40E9-8882-667829B6B26D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1" creationId="{A05A5B4D-0BF0-42BF-AF6B-3879C20C5D5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2" creationId="{18160A5C-38D5-4473-932D-3933CFF79D4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3" creationId="{55AF5546-3E0F-4023-AD4A-D216F9E3CC8F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4" creationId="{944C01F3-2FFD-4F2C-B55B-1BDD7E6E5BC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5" creationId="{3F66CF30-DBD8-4507-AEAE-FBD6566F3E5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6" creationId="{B8DF3E41-F1B8-421D-8FE8-3BDF8DD7990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7" creationId="{C8C419A2-8CB8-461A-BDAC-DF3EC2DC13AF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8" creationId="{CBE51840-7D5F-4639-8E10-710430F1EA9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59" creationId="{58953CE4-72D0-4D36-944B-DD7396321326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0" creationId="{725095B2-F281-4EA1-88AA-A18C59077CE5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1" creationId="{F3DE4B8C-7D44-4E9C-89DD-D9D50D7DE201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2" creationId="{8F81DAE3-35C0-4A3C-AB5B-C1569EEEEE60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3" creationId="{4EEB204E-D19C-4F76-9F59-4E4305AFE64C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4" creationId="{3C25013A-4F14-4B9B-BAE5-698986E75D6E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5" creationId="{0BC31A36-802F-4145-94FD-8D5771FF7949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6" creationId="{2A0A4E96-CF58-41B0-B766-873F53A1C9D6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7" creationId="{741945E6-BC33-4F3B-A178-A9F72D9B42B2}"/>
          </ac:spMkLst>
        </pc:spChg>
        <pc:spChg chg="del">
          <ac:chgData name="reza kabir" userId="af3c95a13102d509" providerId="LiveId" clId="{C0D9D291-D19C-4BBE-9E83-C488CAFD169A}" dt="2020-04-01T05:52:41.504" v="294" actId="478"/>
          <ac:spMkLst>
            <pc:docMk/>
            <pc:sldMk cId="3183147239" sldId="2106"/>
            <ac:spMk id="68" creationId="{24F27898-5BC8-4A24-BFC9-9B53FDABFEE2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69" creationId="{42D62987-5759-4746-93A7-5773A231AAA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0" creationId="{B2BB3C34-89D5-46E7-BC5E-FE5A546A4ED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1" creationId="{23127921-B9CD-499E-A447-55111DB40AF3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2" creationId="{C8EA026B-ACFA-499D-B5CE-602D704FA882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3" creationId="{39D44D1D-AB4D-44DC-887E-882F85E467D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4" creationId="{20E92E3F-9466-4416-9EC3-981D0719D8A9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5" creationId="{FC5C6A07-6B10-46C1-A378-9E1D86290A1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6" creationId="{3403229D-B4E4-45F1-9560-12AA4304B562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7" creationId="{5CF7BD53-E98A-4702-AA41-92B4EFBB62F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8" creationId="{E8EB728B-639C-4AC9-A866-7E53AAAE959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79" creationId="{E31FEB9F-658D-455A-941A-D4C33A5A5DB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0" creationId="{DBDB652C-9509-42E2-ABDC-61B74FA40618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1" creationId="{10562E12-CC4A-49D7-AA58-906BE6B4666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2" creationId="{80DCCFCB-35E1-4386-9743-350DC86552CC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3" creationId="{FE382FF9-8B49-4DE5-9518-BD0F73D046C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4" creationId="{053B9355-4CA4-4769-87BC-F474B09AF4D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5" creationId="{EEF8C570-F9E9-4735-92CA-D12F58CD6B5F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6" creationId="{CE097B07-530C-4FC8-8CA4-4144E047674B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7" creationId="{8C61FE0C-464E-4200-8F73-590165A061C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8" creationId="{D2D74217-4BB2-4603-8D49-7F62FF45632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89" creationId="{5AF9EA93-74D5-4F23-ABCF-EF1488430DEF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0" creationId="{BEE1CDE1-C220-4E43-B0AA-D85FC1E3029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1" creationId="{6AB8ED68-BAB5-405F-994C-C0668807E95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2" creationId="{014DB225-B366-459F-8EF4-43C1E6159ED9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3" creationId="{73097540-E1F0-428E-8ECC-95879CC093D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4" creationId="{0FE42D88-B89F-4E66-84E0-2F1DE278DFC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5" creationId="{E153A0B6-BEFF-412A-A0FF-5DB08DA6492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6" creationId="{9F2A857F-C0B1-406B-BAD1-BF3951013E5E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7" creationId="{77BBD853-6ACA-402F-BC08-40183E0ECF48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8" creationId="{330954D0-3B78-467E-B11E-BB446DB93B6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99" creationId="{C081675C-1CFB-403A-B1B3-AD5BC1EFEEB8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0" creationId="{0A5FBEAB-3861-4311-8BB7-E760FBB6AC6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1" creationId="{8BE3E9B5-F7E8-43CF-B903-6B73741E32D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2" creationId="{6C6B45D1-9803-4AC5-9342-CFF12583B857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3" creationId="{659890A6-003E-4ECB-81DD-4BF5291E22D9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4" creationId="{3115A164-C6B2-491F-B14C-ED4A374B4CC0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5" creationId="{4FB73D84-CB64-498C-9804-0603A9968987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6" creationId="{05082D6B-9FFE-4FAE-A3DC-AFFE97AB6219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7" creationId="{DEA0BA72-DDE3-47E8-9D94-D203B4687FBE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8" creationId="{F3B47B81-9570-4C0F-BBB5-7E3E81DF9BD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09" creationId="{285F7A38-7D94-4F2F-A751-2D9F6F6118FB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0" creationId="{74191FE1-4718-430C-98B0-D058C3CFB2DA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1" creationId="{83973D03-C8EC-4EAB-ABE6-B86C45D979D7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2" creationId="{CE7B6E57-5E44-4F81-A690-45295FC4FB1C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3" creationId="{F632B6F0-2570-4182-969F-BB603975B422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4" creationId="{583909EB-A2E0-4897-94F7-614481A65633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5" creationId="{0DA89AD8-B588-4ECD-8E83-AAD38D82B58F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6" creationId="{054FCF38-2640-457B-BAE4-68BED6041752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7" creationId="{DFAD9F9D-F691-4E89-8F75-F67BF59689C7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8" creationId="{3BE49F67-4198-4CB6-809A-756D3FE4CD40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19" creationId="{486BFAB1-595F-497E-BCA0-DD6E591C2EE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0" creationId="{067DDA2E-2A67-4A1D-B7E7-CC55F4998C30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1" creationId="{ED76822A-2A8A-458B-8497-9FDDCFC4FB5C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2" creationId="{2BEADDD6-84D6-4F3D-83A8-21CD8C6DD91B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3" creationId="{B7FA9686-E73C-4A8B-BF7C-7A95B0454874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4" creationId="{8D9D9B6F-0994-4226-B36A-57FB636D6BCF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5" creationId="{95197245-0F34-4E88-BD7B-0921E20DB9CE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6" creationId="{46C6749E-18DE-4C36-9C8C-55C45B56D250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7" creationId="{B5C8562D-2D73-483F-9A63-D7FDA977079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8" creationId="{DDB17D29-A647-4902-8A41-FDAF893B6FF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29" creationId="{B93796CF-C189-4A9F-84CF-90AB7A208FD7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30" creationId="{38442985-932C-4875-B91E-0827F5E8B0B0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31" creationId="{2882957F-670F-4F13-A5AD-8AC20508CC05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32" creationId="{4B25BAB9-DA61-4BD2-BE27-1B1CB59012FD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33" creationId="{A5D8C141-184A-4B3E-9BC8-E9505CDE9B6B}"/>
          </ac:spMkLst>
        </pc:spChg>
        <pc:spChg chg="add del">
          <ac:chgData name="reza kabir" userId="af3c95a13102d509" providerId="LiveId" clId="{C0D9D291-D19C-4BBE-9E83-C488CAFD169A}" dt="2020-04-01T05:52:56.672" v="296"/>
          <ac:spMkLst>
            <pc:docMk/>
            <pc:sldMk cId="3183147239" sldId="2106"/>
            <ac:spMk id="134" creationId="{EF0ECE68-BD62-4BB6-B64E-0B484D4CA68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35" creationId="{4741D4F4-A6CB-4D4D-810A-ADE86788001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36" creationId="{93F0ADEB-F17C-4099-9C56-8EB12E0B79FC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37" creationId="{17D5E85F-ACBA-48E3-BBFC-AC38C41D69C0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38" creationId="{40A7FE6B-3A98-4E89-A495-B223ECF3162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39" creationId="{E3919EF9-91A8-49ED-A0B7-4D737B4CB52A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0" creationId="{C15C5B60-A7B7-4B7F-AB73-03C12718514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1" creationId="{C8C4527F-BD3E-4413-90DE-AFB9234F4AAF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2" creationId="{0A29B27D-71C9-479C-BA45-B39B846BE38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3" creationId="{055F361D-BFC8-40D9-9285-20BBB6B041DD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4" creationId="{27B3BF5E-78EB-4A0A-A94D-FF1C69B639F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5" creationId="{6D43A8AC-F27A-4A37-9026-ECE7CE8A2DE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6" creationId="{3E789E63-2D24-4F98-AFEE-7BFD7491059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7" creationId="{7C2569AB-8BCE-4BF3-A29D-CE7B8A46ED53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8" creationId="{0254C5E6-6E03-4FB1-B913-BEFDD6053E00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49" creationId="{EAED64A3-78B5-4DAB-91B8-60EC7D5A2D6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0" creationId="{CCEB7212-465E-4BCA-A956-93F3C8CAE07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1" creationId="{F85D2C61-BD8D-49BF-AB52-72A532E7C6F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2" creationId="{82071F33-56E7-4A76-9DDD-9C2898F42576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3" creationId="{9EE9E7B3-44D5-44F3-A54B-65394B16A47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4" creationId="{26491131-E262-4242-AED9-273182AC6F11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5" creationId="{C7D6B988-30E2-4243-9EA7-C5627896520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6" creationId="{5C49B5A8-E0B8-417C-A5C8-EEF3F24F97FC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7" creationId="{5835DD38-CEA1-4390-A642-0FCFEAFE8621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8" creationId="{F3C768AE-9C8D-4A58-B66E-5F6EB554C4D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59" creationId="{B1299BFB-1D8B-4007-8C01-048C7498B96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0" creationId="{3BF907E2-3AB0-4C1D-A26F-DBE401791BE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1" creationId="{6C045BE5-DB23-4CE8-8EA7-F4DC93A02844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2" creationId="{C7478B3A-6FD9-425A-A27A-979AA83425AD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3" creationId="{150D2509-EEF4-45EF-A9EC-5A72B93879C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4" creationId="{04BF0BA4-6365-4655-9389-E7931854E9D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5" creationId="{0880304B-1D30-4959-9529-F187600AFB7F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6" creationId="{7909D997-98B7-4AD8-8411-CB0C3712C457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7" creationId="{AB52988F-8586-4C04-A2D5-42B6F3A293C4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8" creationId="{7EBB63B8-1376-42BF-A2DD-ABCDFB9957C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69" creationId="{EBBFFADA-B4F9-4B60-9E53-10DEFF508E6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0" creationId="{60CAAFC7-C95D-4085-8526-56A4606F72F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1" creationId="{54632E9A-2D5E-4707-82B5-A25FB907DB10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2" creationId="{2D54FD07-42B8-418D-A9C6-6C3060510C3C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3" creationId="{1340D3B2-4BC6-4E64-8269-0BBC1EE59089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4" creationId="{9407C189-820F-4152-B7C7-63F1A92C0880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5" creationId="{CBE2CA11-32A2-41CD-A277-2DEBEBD33C5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6" creationId="{DFAF3FC0-83AF-4F57-9E59-79982777FCC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7" creationId="{BD228E53-3F78-4C39-B93A-869665A8B81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8" creationId="{BAC4C1F5-6E16-4978-B225-D61B47002089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79" creationId="{E927D15F-2AA7-4BD2-AA5F-795AFF40BC29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0" creationId="{72483A13-236E-4B8C-AB5A-017214C5CD7C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1" creationId="{DAD1DB9B-924F-4689-BC50-148CDC6A767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2" creationId="{582774D6-F46A-44A5-8AA9-26D65359123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3" creationId="{52A66105-99C0-4BCB-9E26-B62D89046DE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4" creationId="{CA9D4E47-6638-4AF2-95C4-5298740306E1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5" creationId="{469A6A72-B0F0-47CF-9BFF-133D8DDDE55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6" creationId="{2FE09B02-CB3A-4D40-ACC1-F96E11E2876D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7" creationId="{57C11F45-C9AA-4A9F-B6C7-6CAA5597FF84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8" creationId="{310A6827-6850-4F67-A255-BC899AEF279B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89" creationId="{8B07CC57-D15B-41DC-A609-470319A7E65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0" creationId="{F6CE3610-1CA2-43A9-9C8D-AF137AAA37B2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1" creationId="{E9E89BA6-848F-4B64-A95E-A99632ADF54A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2" creationId="{D1920859-957C-4A3B-B9E0-6F4B50B8A76E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3" creationId="{290C887F-DDEB-40DE-A526-9C839601848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4" creationId="{760EAB1F-B306-4B46-8E70-3C7CCEBA0EDC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5" creationId="{AA354CE3-2E06-4C9C-A9CD-E72D4C4BF9E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6" creationId="{57BC1F1B-D0A5-4DB2-89FD-1C6920E16F64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7" creationId="{9BF4522C-81FA-4A4F-92E7-939211889067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8" creationId="{99A8A23E-6055-44FC-89CB-E1859CAC0865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199" creationId="{77611A43-1DB2-4962-8C8B-8635B71E8868}"/>
          </ac:spMkLst>
        </pc:spChg>
        <pc:spChg chg="add mod">
          <ac:chgData name="reza kabir" userId="af3c95a13102d509" providerId="LiveId" clId="{C0D9D291-D19C-4BBE-9E83-C488CAFD169A}" dt="2020-04-01T05:52:58.454" v="298" actId="164"/>
          <ac:spMkLst>
            <pc:docMk/>
            <pc:sldMk cId="3183147239" sldId="2106"/>
            <ac:spMk id="200" creationId="{EC9F37FA-C091-480B-8E1A-58C1FA2A3C0A}"/>
          </ac:spMkLst>
        </pc:spChg>
        <pc:spChg chg="add mod">
          <ac:chgData name="reza kabir" userId="af3c95a13102d509" providerId="LiveId" clId="{C0D9D291-D19C-4BBE-9E83-C488CAFD169A}" dt="2020-04-01T05:53:30.519" v="306"/>
          <ac:spMkLst>
            <pc:docMk/>
            <pc:sldMk cId="3183147239" sldId="2106"/>
            <ac:spMk id="202" creationId="{C542ADB9-33D0-4CE5-994D-65204B014E56}"/>
          </ac:spMkLst>
        </pc:spChg>
        <pc:grpChg chg="add mod">
          <ac:chgData name="reza kabir" userId="af3c95a13102d509" providerId="LiveId" clId="{C0D9D291-D19C-4BBE-9E83-C488CAFD169A}" dt="2020-04-01T05:53:04.177" v="301" actId="1076"/>
          <ac:grpSpMkLst>
            <pc:docMk/>
            <pc:sldMk cId="3183147239" sldId="2106"/>
            <ac:grpSpMk id="201" creationId="{5160A840-F468-4EDD-9B8A-9EDB53EA3B45}"/>
          </ac:grpSpMkLst>
        </pc:grpChg>
      </pc:sldChg>
      <pc:sldChg chg="addSp modSp add del mod modAnim">
        <pc:chgData name="reza kabir" userId="af3c95a13102d509" providerId="LiveId" clId="{C0D9D291-D19C-4BBE-9E83-C488CAFD169A}" dt="2020-04-01T06:18:28.939" v="397" actId="2696"/>
        <pc:sldMkLst>
          <pc:docMk/>
          <pc:sldMk cId="104243211" sldId="2107"/>
        </pc:sldMkLst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" creationId="{4B54F132-95FC-4BEC-91AC-6CAC35E5D4C9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3" creationId="{E1880A36-A77A-4E8B-B98D-50B70A9CA7D1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4" creationId="{292182EA-41F7-4149-A8C2-4ADA6A36DC0C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5" creationId="{6442106F-175F-4718-AA7A-827CB2C5A31D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6" creationId="{36E71DC3-7E2E-4E19-B604-C07F66C108EE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7" creationId="{DA497ED6-6920-4927-880D-3F6A556247D1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8" creationId="{2651D639-AF4F-4B5A-BB93-FCC35F421A14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9" creationId="{1A5C2612-5616-4AC0-9F3C-86F4E8A4A9E2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0" creationId="{A578FF3C-E33A-48F3-9826-B087F0CC97E5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1" creationId="{5A748E3E-DC84-4363-93C0-06395E263751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2" creationId="{4051B2C3-6860-4E29-8E48-8EF1D6E11419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3" creationId="{FB09D045-42C1-4626-8105-FE45227EE10B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4" creationId="{51FFEF6B-C836-42BA-B9C1-FD66808CF9BD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5" creationId="{BFF6D04D-C79A-455B-9A99-9AD3487FA3D1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6" creationId="{82BB7E16-EC07-43D1-B2F4-09C2B885D9E5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7" creationId="{1D6D7C0D-DADE-4ED9-9616-9F87741E1DC5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8" creationId="{A545144D-E1C2-4107-9BE4-568FBEE1DB61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19" creationId="{C0AC74D6-D50A-46F7-ADE7-51C25D9CFFF8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0" creationId="{3672C471-3048-4F2F-ADB1-63696ECE2A40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1" creationId="{3FBAD2CB-6C98-4EB2-ACD9-1D46CBCD4DC2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2" creationId="{02988FFE-331C-4AB8-BD1C-A1253F2C1D69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3" creationId="{267FA734-63B8-4A3F-9E1F-5B078B4F6C9B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4" creationId="{A74920C3-277A-44C0-A6A0-522917FD254E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5" creationId="{6C327C38-A7D5-4423-8FEC-33B7A606992A}"/>
          </ac:spMkLst>
        </pc:spChg>
        <pc:spChg chg="add mod">
          <ac:chgData name="reza kabir" userId="af3c95a13102d509" providerId="LiveId" clId="{C0D9D291-D19C-4BBE-9E83-C488CAFD169A}" dt="2020-04-01T05:53:54.345" v="309" actId="164"/>
          <ac:spMkLst>
            <pc:docMk/>
            <pc:sldMk cId="104243211" sldId="2107"/>
            <ac:spMk id="26" creationId="{DD62FDC9-2E99-4B76-BEDD-196DE08DA51D}"/>
          </ac:spMkLst>
        </pc:spChg>
        <pc:spChg chg="add mod">
          <ac:chgData name="reza kabir" userId="af3c95a13102d509" providerId="LiveId" clId="{C0D9D291-D19C-4BBE-9E83-C488CAFD169A}" dt="2020-04-01T05:54:22.849" v="316" actId="1076"/>
          <ac:spMkLst>
            <pc:docMk/>
            <pc:sldMk cId="104243211" sldId="2107"/>
            <ac:spMk id="28" creationId="{358E73FA-DD0D-4D43-9B81-7E1C1A49C71A}"/>
          </ac:spMkLst>
        </pc:spChg>
        <pc:grpChg chg="add mod">
          <ac:chgData name="reza kabir" userId="af3c95a13102d509" providerId="LiveId" clId="{C0D9D291-D19C-4BBE-9E83-C488CAFD169A}" dt="2020-04-01T05:53:58.673" v="311" actId="1076"/>
          <ac:grpSpMkLst>
            <pc:docMk/>
            <pc:sldMk cId="104243211" sldId="2107"/>
            <ac:grpSpMk id="27" creationId="{857F1FC8-A39C-469E-A6FF-F9D3E5E47E70}"/>
          </ac:grpSpMkLst>
        </pc:grpChg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4230644772" sldId="2107"/>
        </pc:sldMkLst>
      </pc:sldChg>
      <pc:sldChg chg="add">
        <pc:chgData name="reza kabir" userId="af3c95a13102d509" providerId="LiveId" clId="{C0D9D291-D19C-4BBE-9E83-C488CAFD169A}" dt="2020-04-01T06:18:48.665" v="402"/>
        <pc:sldMkLst>
          <pc:docMk/>
          <pc:sldMk cId="3323631760" sldId="2108"/>
        </pc:sldMkLst>
      </pc:sldChg>
      <pc:sldChg chg="addSp modSp add del mod modAnim">
        <pc:chgData name="reza kabir" userId="af3c95a13102d509" providerId="LiveId" clId="{C0D9D291-D19C-4BBE-9E83-C488CAFD169A}" dt="2020-04-01T06:18:28.939" v="397" actId="2696"/>
        <pc:sldMkLst>
          <pc:docMk/>
          <pc:sldMk cId="4251582250" sldId="2108"/>
        </pc:sldMkLst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" creationId="{A12AE7DF-B869-41B8-AEF4-DD3DD5A87383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3" creationId="{02496715-52F1-48EF-91BA-6331417B5470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4" creationId="{6CBDEC67-278A-46AC-BC84-CA4F91DB84A6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5" creationId="{647BF9AC-8F1F-4F97-A53B-79B1139D6ED6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6" creationId="{C965E3C9-E208-484F-A81F-20E2563F9036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7" creationId="{652432B0-31DD-425C-AE56-785334E4B985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8" creationId="{CC37FC1B-F1BF-4100-A14D-F13F3F8305EB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9" creationId="{28D2A03F-1156-4E81-AE5A-D8D52D96F379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0" creationId="{94470CEE-F978-4DE4-97F8-885D0C2D1683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1" creationId="{6784C3A2-FC2E-46A2-92C4-DA613FABB0B8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2" creationId="{65EA6935-E09C-4C73-BDED-BDFEC0A7D6DF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3" creationId="{1E1EFB94-00C2-4D6A-BC19-361A776F44F2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4" creationId="{963AE5EB-2267-4F6F-BEEC-68956893CB91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5" creationId="{90510925-024E-470E-B706-A6E9AB523324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6" creationId="{3CE2CDF0-0841-4D08-B2A6-7578D99BFA24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7" creationId="{C36D69BD-78FB-4506-BCF5-1FF97D9EE524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8" creationId="{D9409223-6615-44EB-AEAA-2AD11E61D0D8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19" creationId="{8B7CCCFE-30F0-4D50-906E-58E624055BBC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0" creationId="{7F4E8750-21B4-44D6-866C-9511F2C285D4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1" creationId="{4DEA8EA2-DC4C-479A-902E-0FCED316B12F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2" creationId="{51B2DD9E-D96E-4D4C-A488-3C35A0088ABF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3" creationId="{092AE115-C9EB-41C4-8B49-77EF3398A07F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4" creationId="{0B89230A-C5AD-47F6-AEBE-D578AF716717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5" creationId="{9947DA62-9D5D-4809-8667-AA0766CB24BD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6" creationId="{F1E07E5D-6177-40A3-9D4C-EC85CADC51CE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7" creationId="{B7BEBCFC-6394-447E-B33E-E8A83C8A5F68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8" creationId="{9D47FD17-0EEF-445B-BB31-3330048344A5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29" creationId="{8846EBDF-56B7-4992-812D-77C60431ADA9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30" creationId="{BD53B453-482B-43CF-930C-CEFF8E4A0581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31" creationId="{D9DB2BEA-1F1E-4021-8658-032ECB0DDF92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32" creationId="{8259EC1D-49C0-4A4B-8A46-897E4E44434C}"/>
          </ac:spMkLst>
        </pc:spChg>
        <pc:spChg chg="add mod">
          <ac:chgData name="reza kabir" userId="af3c95a13102d509" providerId="LiveId" clId="{C0D9D291-D19C-4BBE-9E83-C488CAFD169A}" dt="2020-04-01T05:54:43.090" v="319" actId="164"/>
          <ac:spMkLst>
            <pc:docMk/>
            <pc:sldMk cId="4251582250" sldId="2108"/>
            <ac:spMk id="33" creationId="{86CB16E8-AEE3-455A-8BF6-84BBB5A5DFE9}"/>
          </ac:spMkLst>
        </pc:spChg>
        <pc:spChg chg="add mod">
          <ac:chgData name="reza kabir" userId="af3c95a13102d509" providerId="LiveId" clId="{C0D9D291-D19C-4BBE-9E83-C488CAFD169A}" dt="2020-04-01T05:55:07.646" v="326"/>
          <ac:spMkLst>
            <pc:docMk/>
            <pc:sldMk cId="4251582250" sldId="2108"/>
            <ac:spMk id="35" creationId="{6656B31A-D7FA-4B98-87CC-03674BCEE6F2}"/>
          </ac:spMkLst>
        </pc:spChg>
        <pc:grpChg chg="add mod">
          <ac:chgData name="reza kabir" userId="af3c95a13102d509" providerId="LiveId" clId="{C0D9D291-D19C-4BBE-9E83-C488CAFD169A}" dt="2020-04-01T05:54:45.304" v="320" actId="1076"/>
          <ac:grpSpMkLst>
            <pc:docMk/>
            <pc:sldMk cId="4251582250" sldId="2108"/>
            <ac:grpSpMk id="34" creationId="{A246EAA3-26F1-4753-A980-2D494180DA1D}"/>
          </ac:grpSpMkLst>
        </pc:grpChg>
      </pc:sldChg>
      <pc:sldChg chg="addSp delSp add del modAnim">
        <pc:chgData name="reza kabir" userId="af3c95a13102d509" providerId="LiveId" clId="{C0D9D291-D19C-4BBE-9E83-C488CAFD169A}" dt="2020-04-01T06:07:48.944" v="332"/>
        <pc:sldMkLst>
          <pc:docMk/>
          <pc:sldMk cId="626762696" sldId="2109"/>
        </pc:sldMkLst>
        <pc:grpChg chg="add del">
          <ac:chgData name="reza kabir" userId="af3c95a13102d509" providerId="LiveId" clId="{C0D9D291-D19C-4BBE-9E83-C488CAFD169A}" dt="2020-04-01T06:07:48.111" v="331"/>
          <ac:grpSpMkLst>
            <pc:docMk/>
            <pc:sldMk cId="626762696" sldId="2109"/>
            <ac:grpSpMk id="2" creationId="{31DEC54E-3743-47A5-8F41-C8448EB6F817}"/>
          </ac:grpSpMkLst>
        </pc:grpChg>
        <pc:grpChg chg="add del">
          <ac:chgData name="reza kabir" userId="af3c95a13102d509" providerId="LiveId" clId="{C0D9D291-D19C-4BBE-9E83-C488CAFD169A}" dt="2020-04-01T06:07:48.111" v="331"/>
          <ac:grpSpMkLst>
            <pc:docMk/>
            <pc:sldMk cId="626762696" sldId="2109"/>
            <ac:grpSpMk id="81" creationId="{C96E8C30-B1F4-4CB4-AE64-4669ADC69ECD}"/>
          </ac:grpSpMkLst>
        </pc:grpChg>
        <pc:grpChg chg="add del">
          <ac:chgData name="reza kabir" userId="af3c95a13102d509" providerId="LiveId" clId="{C0D9D291-D19C-4BBE-9E83-C488CAFD169A}" dt="2020-04-01T06:07:48.111" v="331"/>
          <ac:grpSpMkLst>
            <pc:docMk/>
            <pc:sldMk cId="626762696" sldId="2109"/>
            <ac:grpSpMk id="84" creationId="{F7696148-27AF-415B-B1B1-3C7731D570B8}"/>
          </ac:grpSpMkLst>
        </pc:grpChg>
        <pc:grpChg chg="add del">
          <ac:chgData name="reza kabir" userId="af3c95a13102d509" providerId="LiveId" clId="{C0D9D291-D19C-4BBE-9E83-C488CAFD169A}" dt="2020-04-01T06:07:48.111" v="331"/>
          <ac:grpSpMkLst>
            <pc:docMk/>
            <pc:sldMk cId="626762696" sldId="2109"/>
            <ac:grpSpMk id="87" creationId="{D90CE3B1-109C-4547-8E5F-4FA7C36A1AEF}"/>
          </ac:grpSpMkLst>
        </pc:grpChg>
        <pc:cxnChg chg="add del">
          <ac:chgData name="reza kabir" userId="af3c95a13102d509" providerId="LiveId" clId="{C0D9D291-D19C-4BBE-9E83-C488CAFD169A}" dt="2020-04-01T06:07:48.111" v="331"/>
          <ac:cxnSpMkLst>
            <pc:docMk/>
            <pc:sldMk cId="626762696" sldId="2109"/>
            <ac:cxnSpMk id="90" creationId="{3979FDF5-43B6-489C-B38E-A992282F6C55}"/>
          </ac:cxnSpMkLst>
        </pc:cxnChg>
        <pc:cxnChg chg="add del">
          <ac:chgData name="reza kabir" userId="af3c95a13102d509" providerId="LiveId" clId="{C0D9D291-D19C-4BBE-9E83-C488CAFD169A}" dt="2020-04-01T06:07:48.111" v="331"/>
          <ac:cxnSpMkLst>
            <pc:docMk/>
            <pc:sldMk cId="626762696" sldId="2109"/>
            <ac:cxnSpMk id="91" creationId="{48E3B001-F4BB-49B6-A785-62A593A6F8E4}"/>
          </ac:cxnSpMkLst>
        </pc:cxnChg>
        <pc:cxnChg chg="add del">
          <ac:chgData name="reza kabir" userId="af3c95a13102d509" providerId="LiveId" clId="{C0D9D291-D19C-4BBE-9E83-C488CAFD169A}" dt="2020-04-01T06:07:48.111" v="331"/>
          <ac:cxnSpMkLst>
            <pc:docMk/>
            <pc:sldMk cId="626762696" sldId="2109"/>
            <ac:cxnSpMk id="92" creationId="{48A2C728-C45F-4EF4-B26C-097D72F96EEF}"/>
          </ac:cxnSpMkLst>
        </pc:cxnChg>
        <pc:cxnChg chg="add del">
          <ac:chgData name="reza kabir" userId="af3c95a13102d509" providerId="LiveId" clId="{C0D9D291-D19C-4BBE-9E83-C488CAFD169A}" dt="2020-04-01T06:07:48.111" v="331"/>
          <ac:cxnSpMkLst>
            <pc:docMk/>
            <pc:sldMk cId="626762696" sldId="2109"/>
            <ac:cxnSpMk id="93" creationId="{4E2B055E-DA7E-48D7-A39A-0412EC75DACB}"/>
          </ac:cxnSpMkLst>
        </pc:cxnChg>
        <pc:cxnChg chg="add del">
          <ac:chgData name="reza kabir" userId="af3c95a13102d509" providerId="LiveId" clId="{C0D9D291-D19C-4BBE-9E83-C488CAFD169A}" dt="2020-04-01T06:07:48.111" v="331"/>
          <ac:cxnSpMkLst>
            <pc:docMk/>
            <pc:sldMk cId="626762696" sldId="2109"/>
            <ac:cxnSpMk id="94" creationId="{8D213E2F-1164-4CE9-81F0-FFB8267B26E3}"/>
          </ac:cxnSpMkLst>
        </pc:cxnChg>
      </pc:sldChg>
      <pc:sldChg chg="add del">
        <pc:chgData name="reza kabir" userId="af3c95a13102d509" providerId="LiveId" clId="{C0D9D291-D19C-4BBE-9E83-C488CAFD169A}" dt="2020-04-01T06:06:58.166" v="328"/>
        <pc:sldMkLst>
          <pc:docMk/>
          <pc:sldMk cId="2774734749" sldId="2109"/>
        </pc:sldMkLst>
      </pc:sldChg>
      <pc:sldChg chg="addSp delSp modSp add mod delAnim modAnim">
        <pc:chgData name="reza kabir" userId="af3c95a13102d509" providerId="LiveId" clId="{C0D9D291-D19C-4BBE-9E83-C488CAFD169A}" dt="2020-04-01T11:13:22.286" v="653" actId="2711"/>
        <pc:sldMkLst>
          <pc:docMk/>
          <pc:sldMk cId="4124468526" sldId="2109"/>
        </pc:sldMkLst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" creationId="{14F17F90-AB26-49FF-A28B-74A56E417CF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" creationId="{6444FAF7-84F8-45D9-867E-B44BCE0E992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" creationId="{6ACBE42D-4861-4067-AD6B-028C2CEB7A9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" creationId="{E2CCE896-5659-4352-BBAA-DB7EBBF6C84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" creationId="{8A4F21EB-16D2-4060-A357-0E94D26493F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9" creationId="{B88B70FA-B39B-43FE-906A-6F50F31F2E5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0" creationId="{7B0B6D56-327A-41F3-B0B4-DBB3F8DAE95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1" creationId="{1D6D2016-2582-4047-83B3-F91FE6979BC5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2" creationId="{804A51D6-51FF-42EA-B222-D8580D6BB2BB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3" creationId="{2E27FCB4-F667-478B-B769-95E889AFC39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4" creationId="{8BD06CAF-4509-4066-B75F-8F564F3820B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5" creationId="{C1AC7E35-71C5-454C-B3E6-7F98D25661A3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6" creationId="{19D06F39-B868-4387-B4D2-D1978AFC228E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7" creationId="{2734F5A6-1527-4E5A-967C-161D34FD29BD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8" creationId="{E5405D21-0FEF-412A-AE92-22E6ECF6772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19" creationId="{37908AAC-5FC1-4CA8-9EE7-882FD7DF3D15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0" creationId="{ACC025BE-2E41-47E1-A06F-D519EBA8806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1" creationId="{4A79193F-9992-4067-A776-50921B3BCD5B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2" creationId="{030E3932-C1BD-4FE1-91DC-AA626119315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3" creationId="{21B70C3E-5F0A-40B1-9D43-0BF6F4A1193E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4" creationId="{0A415250-17F3-46F0-B8CF-15CDA557C35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5" creationId="{AD51F9F3-E92D-4CD7-8F50-A439471C4A3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6" creationId="{C61E0CA2-55DE-4F9A-99DF-080827A3D37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7" creationId="{B71067C7-FF78-4326-8546-450F7F42404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8" creationId="{F2F4EFB9-47F8-4302-9A0A-F5994CA3279E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29" creationId="{7AE374A6-B398-47A5-91B1-8CE609B41B4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0" creationId="{B15A54A6-F5EB-4CE8-A797-0E1BA60E6931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1" creationId="{EF853D0C-F76C-423D-BD5B-6C040060C7E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2" creationId="{82343C1B-7788-496F-9A1D-684202B2AFA2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3" creationId="{2BE1131E-307C-4074-B1C3-A86F84796CA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4" creationId="{9A7FD3B5-35FE-4CFE-90A9-16B98E9C7567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5" creationId="{935F0B66-2116-4F2F-BCDD-36516FF84717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6" creationId="{FC1B3715-0B68-436B-93F4-D43498E3C68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7" creationId="{C3390235-D215-41B5-92B0-05905889CBE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8" creationId="{F9BA648D-5621-4BCC-A52B-E15E4C5DA96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39" creationId="{1C0F47F6-8371-4AE3-8EDD-525BAD319065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0" creationId="{262BC750-EBE1-4148-95DF-4C9F6E7A91F7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1" creationId="{2B05D1A1-39E4-4711-B51E-F07E765D59E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2" creationId="{F9B4DE37-40A2-4113-ADFA-960E709B1DC2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3" creationId="{5B71DACD-B175-439B-A656-F4475964EC7F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4" creationId="{5F36C8EF-F10C-44F1-BA55-FC415502F49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5" creationId="{8B96310D-0F4F-41BF-8E53-752C8ACD51E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6" creationId="{8E6D9DF8-45DC-48BC-96AF-6792DCC8069F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7" creationId="{07159137-FC1B-4C36-8DA7-60F38ED46723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8" creationId="{D4C5F733-C0CD-4A28-A23F-CF114A03A81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49" creationId="{2DD38279-EFAE-4931-BCAB-5642B92B7F0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0" creationId="{E67BABEC-449B-4C9C-A356-D70586B1EEB6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1" creationId="{00CC7DE2-75E8-4418-BB0C-ACEB5087DBFB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2" creationId="{4DA9807C-C288-405D-A271-2C7E58337CA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3" creationId="{91631C79-1FCA-4A47-93EB-B63D51323133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4" creationId="{578D2F02-AD4F-4590-8C14-C829E4B8FFC6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5" creationId="{62E6CDCA-5D87-4DFD-8A1E-61EAD656622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6" creationId="{9542FE72-39E0-49E3-91A9-234F277C5203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7" creationId="{DAB15761-3E40-4288-BE7D-658780A83AC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8" creationId="{7C78FAEB-6188-4D4F-97E9-7AF57EDFA456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59" creationId="{A5EAA60F-9A4B-4898-8BC3-8EEEE34EBB3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0" creationId="{FAD88FF7-A1E7-4483-8A22-0E742E758462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1" creationId="{F1E42753-75DB-4155-BEE1-ED25209556E6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2" creationId="{9EBF968C-5035-4CD0-9A6D-F40B8E1A53CF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3" creationId="{47164CD4-0BB1-4322-90BA-4CB5170701B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4" creationId="{045861CD-5A2F-4E3C-B168-E056DD45451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5" creationId="{F513B0A8-3B1D-4C2D-86EA-D9B4DE28808C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6" creationId="{A2AF2EF3-8786-402C-AC45-F0FE8590673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7" creationId="{4F809C70-4508-49C6-8900-890DF1001B5B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8" creationId="{4EEB8579-0D1F-480B-A588-D0D9E2E91CC1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69" creationId="{F0D6CA53-7A87-4A95-8F63-422B08DBBC2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0" creationId="{4702C20D-AB86-4713-A1D9-67BA5C3FD8D2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1" creationId="{F9E5C0B6-C5A1-4E0E-87BD-597C3F5350F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2" creationId="{12658D23-0FC4-4C72-93AE-852785D77E7E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3" creationId="{87824632-5307-465F-A23D-AF4CD02A50DD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4" creationId="{A96B0B9A-E1C5-46F3-B294-98AC43F04F90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5" creationId="{E3683E29-76A8-4EE3-ABA3-FD5C336781B2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6" creationId="{C8E7E500-20D0-496C-A0DE-63A543CB9CD1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7" creationId="{248D628C-2607-4CC6-8D1D-BD2D91CCED3E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8" creationId="{509E2F30-52DA-46D8-A9B5-0F44A23093E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79" creationId="{148D2324-1E89-4675-92ED-1E21A528FE0D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0" creationId="{43A6FCE4-0372-4E1E-AA69-2EE19A220C6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2" creationId="{7420F34E-2A49-45B9-A831-2F5A864EB165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3" creationId="{E07CF8EF-8657-4051-B915-49846F76AC6B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5" creationId="{DBCCD6A4-CBF3-429E-98C0-9A3033D02401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6" creationId="{32669F94-EC30-4A72-95CD-CBAC39CAA4AA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8" creationId="{CF4E9361-DA4C-44D6-8851-31CA5A1B86DF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89" creationId="{2D400B8A-C76A-4C0D-A69C-8AA99CDEE366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91" creationId="{09D2CD27-7A5A-43DD-AE61-F9DB80B99D78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92" creationId="{27D585D1-16D0-4B2A-8E52-9D3B025A22B4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94" creationId="{1A6DB6B7-8DFD-4DBB-9083-861F85DC95D9}"/>
          </ac:spMkLst>
        </pc:spChg>
        <pc:spChg chg="mod">
          <ac:chgData name="reza kabir" userId="af3c95a13102d509" providerId="LiveId" clId="{C0D9D291-D19C-4BBE-9E83-C488CAFD169A}" dt="2020-04-01T11:13:22.286" v="653" actId="2711"/>
          <ac:spMkLst>
            <pc:docMk/>
            <pc:sldMk cId="4124468526" sldId="2109"/>
            <ac:spMk id="95" creationId="{E2CE55D7-C66E-4954-A1C0-CE0D5003F89E}"/>
          </ac:spMkLst>
        </pc:spChg>
        <pc:spChg chg="mod topLvl">
          <ac:chgData name="reza kabir" userId="af3c95a13102d509" providerId="LiveId" clId="{C0D9D291-D19C-4BBE-9E83-C488CAFD169A}" dt="2020-04-01T06:10:11.278" v="359" actId="1076"/>
          <ac:spMkLst>
            <pc:docMk/>
            <pc:sldMk cId="4124468526" sldId="2109"/>
            <ac:spMk id="102" creationId="{BE4ED9E6-8FB8-4B5B-8A80-637114E71055}"/>
          </ac:spMkLst>
        </pc:spChg>
        <pc:spChg chg="del topLvl">
          <ac:chgData name="reza kabir" userId="af3c95a13102d509" providerId="LiveId" clId="{C0D9D291-D19C-4BBE-9E83-C488CAFD169A}" dt="2020-04-01T06:08:33.623" v="338" actId="478"/>
          <ac:spMkLst>
            <pc:docMk/>
            <pc:sldMk cId="4124468526" sldId="2109"/>
            <ac:spMk id="103" creationId="{956D4931-D154-4A25-A93C-46683BCF978E}"/>
          </ac:spMkLst>
        </pc:spChg>
        <pc:spChg chg="del">
          <ac:chgData name="reza kabir" userId="af3c95a13102d509" providerId="LiveId" clId="{C0D9D291-D19C-4BBE-9E83-C488CAFD169A}" dt="2020-04-01T06:08:30.955" v="337" actId="478"/>
          <ac:spMkLst>
            <pc:docMk/>
            <pc:sldMk cId="4124468526" sldId="2109"/>
            <ac:spMk id="104" creationId="{DCBF0466-122A-475F-9CE6-DC94CB864C7D}"/>
          </ac:spMkLst>
        </pc:s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2" creationId="{2D6EF3EB-E8C3-452A-B1AF-5042EB964AAE}"/>
          </ac:grpSpMkLst>
        </pc:gr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81" creationId="{FE533289-20CD-4EA4-8576-5A971D7E9078}"/>
          </ac:grpSpMkLst>
        </pc:gr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84" creationId="{7EA1A7EA-4387-4BF4-BD3A-829A4F1D41F6}"/>
          </ac:grpSpMkLst>
        </pc:gr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87" creationId="{F7283365-A601-4433-A66D-62451231ADE9}"/>
          </ac:grpSpMkLst>
        </pc:gr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90" creationId="{8B71FE76-5EFA-4551-A204-698CCECC42C3}"/>
          </ac:grpSpMkLst>
        </pc:grpChg>
        <pc:grpChg chg="add mod">
          <ac:chgData name="reza kabir" userId="af3c95a13102d509" providerId="LiveId" clId="{C0D9D291-D19C-4BBE-9E83-C488CAFD169A}" dt="2020-04-01T06:08:43.595" v="340" actId="1076"/>
          <ac:grpSpMkLst>
            <pc:docMk/>
            <pc:sldMk cId="4124468526" sldId="2109"/>
            <ac:grpSpMk id="93" creationId="{2C3A8799-B106-4B88-BAB0-92B8AD1CB73D}"/>
          </ac:grpSpMkLst>
        </pc:grpChg>
        <pc:grpChg chg="add del">
          <ac:chgData name="reza kabir" userId="af3c95a13102d509" providerId="LiveId" clId="{C0D9D291-D19C-4BBE-9E83-C488CAFD169A}" dt="2020-04-01T06:08:33.623" v="338" actId="478"/>
          <ac:grpSpMkLst>
            <pc:docMk/>
            <pc:sldMk cId="4124468526" sldId="2109"/>
            <ac:grpSpMk id="101" creationId="{66ABD5AB-C3B3-4703-B4B8-D2F4022E6FDA}"/>
          </ac:grpSpMkLst>
        </pc:grpChg>
        <pc:cxnChg chg="add mod">
          <ac:chgData name="reza kabir" userId="af3c95a13102d509" providerId="LiveId" clId="{C0D9D291-D19C-4BBE-9E83-C488CAFD169A}" dt="2020-04-01T06:08:43.595" v="340" actId="1076"/>
          <ac:cxnSpMkLst>
            <pc:docMk/>
            <pc:sldMk cId="4124468526" sldId="2109"/>
            <ac:cxnSpMk id="96" creationId="{728CF06E-AB48-4251-A152-F0D297AD4981}"/>
          </ac:cxnSpMkLst>
        </pc:cxnChg>
        <pc:cxnChg chg="add mod">
          <ac:chgData name="reza kabir" userId="af3c95a13102d509" providerId="LiveId" clId="{C0D9D291-D19C-4BBE-9E83-C488CAFD169A}" dt="2020-04-01T06:08:43.595" v="340" actId="1076"/>
          <ac:cxnSpMkLst>
            <pc:docMk/>
            <pc:sldMk cId="4124468526" sldId="2109"/>
            <ac:cxnSpMk id="97" creationId="{A6A04178-B6FE-4606-837E-81A7E7550955}"/>
          </ac:cxnSpMkLst>
        </pc:cxnChg>
        <pc:cxnChg chg="add mod">
          <ac:chgData name="reza kabir" userId="af3c95a13102d509" providerId="LiveId" clId="{C0D9D291-D19C-4BBE-9E83-C488CAFD169A}" dt="2020-04-01T06:08:43.595" v="340" actId="1076"/>
          <ac:cxnSpMkLst>
            <pc:docMk/>
            <pc:sldMk cId="4124468526" sldId="2109"/>
            <ac:cxnSpMk id="98" creationId="{29C8AB69-6FE6-43DA-99E0-7CCB751EFF64}"/>
          </ac:cxnSpMkLst>
        </pc:cxnChg>
        <pc:cxnChg chg="add mod">
          <ac:chgData name="reza kabir" userId="af3c95a13102d509" providerId="LiveId" clId="{C0D9D291-D19C-4BBE-9E83-C488CAFD169A}" dt="2020-04-01T06:08:43.595" v="340" actId="1076"/>
          <ac:cxnSpMkLst>
            <pc:docMk/>
            <pc:sldMk cId="4124468526" sldId="2109"/>
            <ac:cxnSpMk id="99" creationId="{71A8C729-0A52-4E89-85A5-98BCDB7F6B76}"/>
          </ac:cxnSpMkLst>
        </pc:cxnChg>
        <pc:cxnChg chg="add mod">
          <ac:chgData name="reza kabir" userId="af3c95a13102d509" providerId="LiveId" clId="{C0D9D291-D19C-4BBE-9E83-C488CAFD169A}" dt="2020-04-01T06:08:43.595" v="340" actId="1076"/>
          <ac:cxnSpMkLst>
            <pc:docMk/>
            <pc:sldMk cId="4124468526" sldId="2109"/>
            <ac:cxnSpMk id="100" creationId="{1CC11580-8F07-4C23-8A96-1FF3F2DBEDCE}"/>
          </ac:cxnSpMkLst>
        </pc:cxnChg>
      </pc:sldChg>
      <pc:sldChg chg="addSp delSp modSp add mod delAnim modAnim">
        <pc:chgData name="reza kabir" userId="af3c95a13102d509" providerId="LiveId" clId="{C0D9D291-D19C-4BBE-9E83-C488CAFD169A}" dt="2020-04-01T11:13:34.535" v="654" actId="2711"/>
        <pc:sldMkLst>
          <pc:docMk/>
          <pc:sldMk cId="2261037692" sldId="2110"/>
        </pc:sldMkLst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" creationId="{22EB478D-FF65-4DA8-A1A4-C2CCE310BE6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" creationId="{4B39E6EB-078D-4860-8B2A-697EACFF9F6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" creationId="{5536A30D-B9BB-48A5-B051-92627029E8C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" creationId="{DBBBA1C9-756E-45FB-8286-9DA6DF3E63E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" creationId="{D0466C21-6B09-4240-95DE-8F1864F76AAA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" creationId="{19F25376-71F0-4784-B99C-5BA2ACCD6F7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" creationId="{ED8992ED-CEA5-4A26-A478-1D1E97E470A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" creationId="{9BF5EF4B-C8AE-4AEB-845E-2599299F3D5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6" creationId="{B534DCD8-96A8-47E3-8A85-118C7CFE70A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7" creationId="{4FF9E705-548D-4274-B814-2C211D42AF9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8" creationId="{C15BADFB-D1BA-44DC-A214-C421A0C71F4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9" creationId="{39A817DF-01D4-4697-954D-7100C687F69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2" creationId="{C3B2B9AB-1350-4158-B874-8D2A1668DD8B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3" creationId="{C8929CE9-0E1B-404A-832E-298B26AA2E7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4" creationId="{6F463B6B-7135-4A55-9197-E8216061EF5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5" creationId="{D09397B0-25B7-478F-B163-4B8A3BC2B05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7" creationId="{0364D93F-3C16-4687-A18E-E662679C288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28" creationId="{82E02DB7-AC68-4258-9899-0278A088E24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0" creationId="{AD653B5C-2132-478E-8D38-7B0AF58EC6E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1" creationId="{F1E01370-35D8-4102-A0E1-3FD46E82916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3" creationId="{EF90BF87-EA1E-4934-9E78-B7D6CBBCCDA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4" creationId="{6CFDC59F-49F0-41C4-8331-B5906BAFA1C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6" creationId="{1534F32A-93C9-40F7-BF1D-1ED67FB56B2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7" creationId="{CC165423-356A-402D-A85D-D414E6AB1CC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39" creationId="{57C99F9A-D00A-4421-9118-4CC7409553E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0" creationId="{CC175A4D-7EED-4B56-870A-34171F6F144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1" creationId="{68A78B7C-AE62-4274-830E-8014B78439A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2" creationId="{80828D2F-36CD-4D1E-9447-17D62542F81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3" creationId="{2E0B682D-4CF5-414E-B667-36AF4A87A8A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4" creationId="{99111F4C-917F-48A0-BFBE-A878F4FD84FA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5" creationId="{9EBCF01F-8A49-41C8-8084-AA367251CA2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6" creationId="{594222FB-CA55-480A-90E8-6AB1290BC6D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7" creationId="{EA020B43-C3B6-466E-A480-A7DE55D5119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8" creationId="{198533A1-CEC9-4BED-9EF9-A98BE81BAE92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49" creationId="{440667D0-2E99-4074-A1C4-42BD8422B50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0" creationId="{88CAD7F9-D7BD-47D6-B0C7-41D1BAC3E36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1" creationId="{7BD3CC02-F6A8-4E5E-A02B-FC83A36BC60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2" creationId="{27F43939-1561-4D7C-8B3E-748670E1988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3" creationId="{F4DEBC48-DBC0-4C3B-9915-E803D056F2D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4" creationId="{3A4218FD-31DC-4968-A29A-B8C3B3B57AA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5" creationId="{5D292EEB-C102-44C0-80C6-085B09EEEE9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6" creationId="{50AD3C8B-864B-41B3-86A7-1D767080F0D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7" creationId="{420FC159-5EB5-4DF6-BF91-4E9DACBA297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8" creationId="{510665EB-16C3-44DA-BD52-EE16DD441A7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59" creationId="{D1A89DE0-C132-4566-8708-977C9B9885B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0" creationId="{10F5FA32-0164-4315-BFB9-388A8B40CA5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1" creationId="{8DF44EC0-A664-458C-9528-50ED7D213AE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2" creationId="{FA20C60B-627E-484A-BA14-2853836E6CD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3" creationId="{563DFAEA-9248-4B6D-8CC2-C8308CD3294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4" creationId="{13571688-4C05-4522-9D64-8063CF50359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5" creationId="{C6212B21-A185-45B3-B584-7767AEEC689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6" creationId="{21CD36B8-50F3-4C22-BF9E-D91D41D5D6D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7" creationId="{733C65EE-3733-4804-B050-E7DCD876BC4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8" creationId="{7F5B8D18-0171-485B-8FFD-FB36CF3A7CC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69" creationId="{B59E228E-5F4F-475D-B171-01EB6ECA926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0" creationId="{1FBE45AC-66B6-4195-8696-786A6CCE719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1" creationId="{0C31F211-8E49-4244-BEA1-1490BD2DC98B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2" creationId="{3F59CE58-F1E1-4692-8837-E3D2D25791D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3" creationId="{15980C04-1BDF-41D7-AFFA-D6CFC7787CC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4" creationId="{C5D426F5-271F-4CB7-8A57-7FA576DE731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5" creationId="{2A38A5D6-ED09-47FA-81F1-CFC23E75ED5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6" creationId="{C1CC5BA6-5F5A-419C-A4F4-64D815338B2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7" creationId="{D6F3CBBC-CC1B-4C4C-915C-4AD9D55B9A22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8" creationId="{A98C68D4-840C-4CE3-A946-EAE41B356D2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79" creationId="{7769866D-6AB8-4B41-8924-FCD99ECA0A8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0" creationId="{778BF307-514B-4FE4-A96A-CB8249BA1C1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1" creationId="{5E2DD482-A640-4077-B14F-6AA81017EE5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2" creationId="{AD8D0E44-1723-4F69-91D5-8A6CBC092DA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3" creationId="{4D714C04-C487-4275-B9EB-6E28AAC161E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4" creationId="{1CDE9081-CF4D-437C-9C56-B493732CC3D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5" creationId="{649FC0BD-C725-4968-AD18-8FE361814FD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6" creationId="{FB81F335-28EF-45E8-AE22-9FA3F13031C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7" creationId="{B1ECFC05-9BE6-42DB-9CAC-037B5873882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8" creationId="{7D8617C1-3EB5-41C8-912C-856339D2452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89" creationId="{AE06CD03-E7F0-4EA6-92EC-348EC11511E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0" creationId="{F4BC015E-C845-4DB5-B36F-314EA9F91C9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1" creationId="{C3C69ACF-4B16-4A02-99EF-080A06EE34D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2" creationId="{D8917A33-B4FD-4B5E-A7CA-77489CD551B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3" creationId="{E8FC6F04-7658-4A96-9BAD-3D3FC6E8194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4" creationId="{FC440CC6-1C59-4C81-B708-7DE77A94343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5" creationId="{B42E7BEE-C88E-4C46-858A-72A18EF4A81C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6" creationId="{AF824379-4E10-4D76-95F6-A75D0B6BEB9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7" creationId="{87F30D6C-E439-4BA9-B628-CCE983BF7CA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8" creationId="{650FCF31-EE1A-4A7F-8FD1-12F466CBFD72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99" creationId="{3F0CD122-4272-4A8C-B3D5-26AAFEBD890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0" creationId="{73C7342F-A618-44AB-9466-CE23E278DA5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1" creationId="{46BDCA85-892F-477C-85E6-BEAD44251182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2" creationId="{4988EF8B-2098-4069-A50E-173A2A243A9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3" creationId="{062990D5-6FAF-43E3-8F65-31272C28D7E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4" creationId="{DDC26C48-841E-4A82-82E6-C79FA498DD5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5" creationId="{0944F265-F312-469B-92AB-8C8AF53CF06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6" creationId="{E59D0200-31D7-49FB-91B1-2EAC4C9B92E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7" creationId="{DF0A0507-DC94-413C-ABE9-58C0E7D475B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8" creationId="{9328E10E-649F-4DDC-96E1-2028002BD04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09" creationId="{150FEB36-DA9C-4119-89E6-1F837488F21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0" creationId="{4B3F770F-14F9-481E-B027-C9942ED410C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1" creationId="{691C743F-3CEB-4B82-B294-2E18282BF3A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2" creationId="{A28C1F26-851A-42A9-890A-45811EB5C0E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3" creationId="{2AC98CAB-362B-4F96-8A3A-57B2E816CC0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4" creationId="{7F5AC21E-4BA5-4F55-93C5-499FBACD126B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5" creationId="{09C28CF8-6B0B-49E8-B57B-D249244566A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6" creationId="{36E7A1E3-2B02-44DE-8F67-B7B44DC5313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7" creationId="{2BEE5110-4977-4FB9-9B78-F2A44BCC54C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8" creationId="{7A14901E-8F18-4979-9603-AC3AC48EF541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19" creationId="{53F4245B-BDE5-44BB-BF3F-EF93162A9DB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0" creationId="{27D16195-BA9E-409B-AC17-94D7762E155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1" creationId="{84A377E9-3C26-402B-970D-E8F2CEA96CC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2" creationId="{3278A492-5313-473C-AB4D-365AA94423F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3" creationId="{F9D53C82-4991-48CC-8FB7-9F1E917064B4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4" creationId="{2A2363E4-FC72-4FE0-9F4A-003C3F818AB2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5" creationId="{B1735704-CD46-4F22-9FD4-5629300A735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6" creationId="{C596403E-6114-4364-A7EB-8BAC0FF3652A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7" creationId="{9D7E10FD-57FE-42DC-BB5D-219999EB9C06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8" creationId="{15ACBBB9-D9B8-4625-8D21-F07E0033698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29" creationId="{D71061CE-BC76-4499-9A55-3FEC3E2EC9C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0" creationId="{ED2B1FFE-8AC8-4915-99F5-A5005A9F413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1" creationId="{90222EDF-C6FA-4F69-8F48-C5C164A9B3C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2" creationId="{DFDC8FCF-DDB3-4D7F-A193-42783AACAAE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3" creationId="{12483A4A-EA20-42AD-A087-0628214ED29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4" creationId="{9587C0AF-A80A-40AF-B78F-255702E4934D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5" creationId="{14B8FB60-50DC-496B-B220-1BB0534D410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6" creationId="{2FA73291-5CFF-4922-921B-6B58297D455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7" creationId="{3AE3FA3C-F99A-4457-815B-5C7512277EC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8" creationId="{BB8B6E19-8CA8-422E-A5EE-7E6433EBF8E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39" creationId="{4E46E7E0-4BED-4A1F-B12D-657AE546839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0" creationId="{4AB9F10D-02EC-4F3A-BB73-980B2C720F97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1" creationId="{D5EB5C84-DBAD-4CF2-A995-BEB3EE92D0D3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2" creationId="{6ABB8E9C-540A-4EBF-80FE-2E93F7783A5A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3" creationId="{1A65606A-1C15-451B-92EA-65EA8A0817E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4" creationId="{87D610CA-DD78-4A3C-9583-1CB69B20F01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5" creationId="{7461A390-7D64-4214-B0B3-D4105B4FF76E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6" creationId="{58A3DF13-6611-42E2-873D-ABAC2D9FD2D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7" creationId="{190C02DB-544F-4D40-B82E-7FA1C1E5E5A0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8" creationId="{6DC5B954-7499-42DB-A045-F31E4E3D3CB5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49" creationId="{AA8D368D-2AD4-4879-A369-F4DD08CD4AD9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50" creationId="{9061265E-20A0-402D-9757-68564B0371A8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52" creationId="{C560591E-A207-4474-AA5C-089C4CC8C35F}"/>
          </ac:spMkLst>
        </pc:spChg>
        <pc:spChg chg="mod">
          <ac:chgData name="reza kabir" userId="af3c95a13102d509" providerId="LiveId" clId="{C0D9D291-D19C-4BBE-9E83-C488CAFD169A}" dt="2020-04-01T11:13:34.535" v="654" actId="2711"/>
          <ac:spMkLst>
            <pc:docMk/>
            <pc:sldMk cId="2261037692" sldId="2110"/>
            <ac:spMk id="153" creationId="{D8BA0BF8-AC98-4A8B-B969-1DF4DDAD965E}"/>
          </ac:spMkLst>
        </pc:spChg>
        <pc:spChg chg="mod topLvl">
          <ac:chgData name="reza kabir" userId="af3c95a13102d509" providerId="LiveId" clId="{C0D9D291-D19C-4BBE-9E83-C488CAFD169A}" dt="2020-04-01T06:10:21.069" v="363" actId="1076"/>
          <ac:spMkLst>
            <pc:docMk/>
            <pc:sldMk cId="2261037692" sldId="2110"/>
            <ac:spMk id="155" creationId="{27448F10-1C80-4629-B183-2C2F636DA6A0}"/>
          </ac:spMkLst>
        </pc:spChg>
        <pc:spChg chg="del topLvl">
          <ac:chgData name="reza kabir" userId="af3c95a13102d509" providerId="LiveId" clId="{C0D9D291-D19C-4BBE-9E83-C488CAFD169A}" dt="2020-04-01T06:09:24.968" v="346" actId="478"/>
          <ac:spMkLst>
            <pc:docMk/>
            <pc:sldMk cId="2261037692" sldId="2110"/>
            <ac:spMk id="156" creationId="{6A5403C5-64FE-4031-86A8-54C23FD98810}"/>
          </ac:spMkLst>
        </pc:spChg>
        <pc:spChg chg="del">
          <ac:chgData name="reza kabir" userId="af3c95a13102d509" providerId="LiveId" clId="{C0D9D291-D19C-4BBE-9E83-C488CAFD169A}" dt="2020-04-01T06:09:23.423" v="345" actId="478"/>
          <ac:spMkLst>
            <pc:docMk/>
            <pc:sldMk cId="2261037692" sldId="2110"/>
            <ac:spMk id="157" creationId="{779F0183-6016-499C-81EF-C57B46063489}"/>
          </ac:spMkLst>
        </pc:spChg>
        <pc:grpChg chg="add mod">
          <ac:chgData name="reza kabir" userId="af3c95a13102d509" providerId="LiveId" clId="{C0D9D291-D19C-4BBE-9E83-C488CAFD169A}" dt="2020-04-01T06:10:30.815" v="364" actId="207"/>
          <ac:grpSpMkLst>
            <pc:docMk/>
            <pc:sldMk cId="2261037692" sldId="2110"/>
            <ac:grpSpMk id="2" creationId="{31764491-639F-46D4-A6F2-C9940B174ACF}"/>
          </ac:grpSpMkLst>
        </pc:grpChg>
        <pc:grpChg chg="add mod">
          <ac:chgData name="reza kabir" userId="af3c95a13102d509" providerId="LiveId" clId="{C0D9D291-D19C-4BBE-9E83-C488CAFD169A}" dt="2020-04-01T06:10:30.815" v="364" actId="207"/>
          <ac:grpSpMkLst>
            <pc:docMk/>
            <pc:sldMk cId="2261037692" sldId="2110"/>
            <ac:grpSpMk id="8" creationId="{7594D60C-8C6F-4FE0-A689-FCFC13BC3A32}"/>
          </ac:grpSpMkLst>
        </pc:grpChg>
        <pc:grpChg chg="add mod">
          <ac:chgData name="reza kabir" userId="af3c95a13102d509" providerId="LiveId" clId="{C0D9D291-D19C-4BBE-9E83-C488CAFD169A}" dt="2020-04-01T06:10:30.815" v="364" actId="207"/>
          <ac:grpSpMkLst>
            <pc:docMk/>
            <pc:sldMk cId="2261037692" sldId="2110"/>
            <ac:grpSpMk id="14" creationId="{8298A5DF-3515-45A3-B7E3-01881B585BB0}"/>
          </ac:grpSpMkLst>
        </pc:grpChg>
        <pc:grpChg chg="add mod">
          <ac:chgData name="reza kabir" userId="af3c95a13102d509" providerId="LiveId" clId="{C0D9D291-D19C-4BBE-9E83-C488CAFD169A}" dt="2020-04-01T06:10:30.815" v="364" actId="207"/>
          <ac:grpSpMkLst>
            <pc:docMk/>
            <pc:sldMk cId="2261037692" sldId="2110"/>
            <ac:grpSpMk id="20" creationId="{B1746FCE-D731-49F1-88FD-CC8915B2AD27}"/>
          </ac:grpSpMkLst>
        </pc:grpChg>
        <pc:grpChg chg="add mod">
          <ac:chgData name="reza kabir" userId="af3c95a13102d509" providerId="LiveId" clId="{C0D9D291-D19C-4BBE-9E83-C488CAFD169A}" dt="2020-04-01T06:09:44.510" v="349" actId="1076"/>
          <ac:grpSpMkLst>
            <pc:docMk/>
            <pc:sldMk cId="2261037692" sldId="2110"/>
            <ac:grpSpMk id="26" creationId="{0D03A1B4-106F-4C14-95FD-276C863EE0D4}"/>
          </ac:grpSpMkLst>
        </pc:grpChg>
        <pc:grpChg chg="add mod">
          <ac:chgData name="reza kabir" userId="af3c95a13102d509" providerId="LiveId" clId="{C0D9D291-D19C-4BBE-9E83-C488CAFD169A}" dt="2020-04-01T06:09:44.510" v="349" actId="1076"/>
          <ac:grpSpMkLst>
            <pc:docMk/>
            <pc:sldMk cId="2261037692" sldId="2110"/>
            <ac:grpSpMk id="29" creationId="{5D046206-7313-45E9-801D-A9DB3C1112E2}"/>
          </ac:grpSpMkLst>
        </pc:grpChg>
        <pc:grpChg chg="add mod">
          <ac:chgData name="reza kabir" userId="af3c95a13102d509" providerId="LiveId" clId="{C0D9D291-D19C-4BBE-9E83-C488CAFD169A}" dt="2020-04-01T06:09:44.510" v="349" actId="1076"/>
          <ac:grpSpMkLst>
            <pc:docMk/>
            <pc:sldMk cId="2261037692" sldId="2110"/>
            <ac:grpSpMk id="32" creationId="{80A853B0-5128-4C0D-B475-4BCF443FF2C6}"/>
          </ac:grpSpMkLst>
        </pc:grpChg>
        <pc:grpChg chg="add mod">
          <ac:chgData name="reza kabir" userId="af3c95a13102d509" providerId="LiveId" clId="{C0D9D291-D19C-4BBE-9E83-C488CAFD169A}" dt="2020-04-01T06:09:44.510" v="349" actId="1076"/>
          <ac:grpSpMkLst>
            <pc:docMk/>
            <pc:sldMk cId="2261037692" sldId="2110"/>
            <ac:grpSpMk id="35" creationId="{FE268C69-5C6B-44C3-844E-41FB05AF3FF9}"/>
          </ac:grpSpMkLst>
        </pc:grpChg>
        <pc:grpChg chg="add mod">
          <ac:chgData name="reza kabir" userId="af3c95a13102d509" providerId="LiveId" clId="{C0D9D291-D19C-4BBE-9E83-C488CAFD169A}" dt="2020-04-01T06:09:38.711" v="348" actId="1076"/>
          <ac:grpSpMkLst>
            <pc:docMk/>
            <pc:sldMk cId="2261037692" sldId="2110"/>
            <ac:grpSpMk id="38" creationId="{95D68909-031A-44B5-9C8F-41D558D7ECE2}"/>
          </ac:grpSpMkLst>
        </pc:grpChg>
        <pc:grpChg chg="add del">
          <ac:chgData name="reza kabir" userId="af3c95a13102d509" providerId="LiveId" clId="{C0D9D291-D19C-4BBE-9E83-C488CAFD169A}" dt="2020-04-01T06:09:24.968" v="346" actId="478"/>
          <ac:grpSpMkLst>
            <pc:docMk/>
            <pc:sldMk cId="2261037692" sldId="2110"/>
            <ac:grpSpMk id="154" creationId="{B47B490B-D698-4CE7-87BC-C8764B432371}"/>
          </ac:grpSpMkLst>
        </pc:grpChg>
      </pc:sldChg>
      <pc:sldChg chg="addSp delSp modSp add mod ord delAnim modAnim">
        <pc:chgData name="reza kabir" userId="af3c95a13102d509" providerId="LiveId" clId="{C0D9D291-D19C-4BBE-9E83-C488CAFD169A}" dt="2020-04-01T06:13:57.555" v="384"/>
        <pc:sldMkLst>
          <pc:docMk/>
          <pc:sldMk cId="956728598" sldId="2111"/>
        </pc:sldMkLst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" creationId="{6855C5A7-EBD3-4678-8581-9D40E6B6B0F3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3" creationId="{FDE1D6C6-9393-4AF0-ACD3-EE47EDAE866C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" creationId="{D3771E2D-812B-4B56-A99F-E36D1A356617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6" creationId="{F130967F-973C-4C3A-9CA3-0875C6CA4864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7" creationId="{44FCE30F-FE11-4C01-90A6-B5D1402CF4B8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8" creationId="{BD08D858-AFEB-49E1-95AA-46233E8D68D0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9" creationId="{E1D52944-2CBC-457B-8B30-1DB7AD37A87C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0" creationId="{B82294E6-5AEB-4C38-B37A-E45A262C0123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1" creationId="{A4257AAE-3202-4F04-849E-7645D1964E28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2" creationId="{6E48A64C-E8DD-4890-B948-33AECE676243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3" creationId="{70D6DEEF-FE4D-4B7F-9D8F-A6E414963E4B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4" creationId="{FF123B24-1775-45DC-ACEC-C4BE9B6EE177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6" creationId="{DC518B54-0EB3-4403-B398-AF2B4EAB59C4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7" creationId="{D5651909-CA11-4EF4-8175-D65FD17C87B2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8" creationId="{307DCCBA-C8E7-4287-88D5-660BB061F64E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19" creationId="{8CCF2112-C36B-4683-88C6-66CC8B7B8F93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0" creationId="{9C6B434D-4360-4AD4-BA80-F13FDAEC612B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1" creationId="{A6AFE336-7578-45D8-9169-899E76264164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2" creationId="{FA8E44A7-6811-45E0-9A3C-C6D22A5B96A2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3" creationId="{2AE84597-6A05-4E08-902E-DA1F1E36360F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4" creationId="{4BB2C828-4549-485E-BA15-3D156F1B4E12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5" creationId="{2085E882-D10E-475C-A5FA-F481D8EAB4B8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7" creationId="{6AF93712-EE80-4356-A27E-535F6FC568DA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28" creationId="{DBD15178-EA3D-4926-9B27-327586DD6FDC}"/>
          </ac:spMkLst>
        </pc:spChg>
        <pc:spChg chg="add mod">
          <ac:chgData name="reza kabir" userId="af3c95a13102d509" providerId="LiveId" clId="{C0D9D291-D19C-4BBE-9E83-C488CAFD169A}" dt="2020-04-01T06:12:12.175" v="378" actId="207"/>
          <ac:spMkLst>
            <pc:docMk/>
            <pc:sldMk cId="956728598" sldId="2111"/>
            <ac:spMk id="31" creationId="{AF0C081B-93AA-44CB-A392-ECDD8BD05A45}"/>
          </ac:spMkLst>
        </pc:spChg>
        <pc:spChg chg="add 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32" creationId="{57D22928-D4B2-4811-A912-229FC03A41DC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34" creationId="{8281D420-26A9-415D-96B4-147402365E44}"/>
          </ac:spMkLst>
        </pc:spChg>
        <pc:spChg chg="mod">
          <ac:chgData name="reza kabir" userId="af3c95a13102d509" providerId="LiveId" clId="{C0D9D291-D19C-4BBE-9E83-C488CAFD169A}" dt="2020-04-01T06:12:16.486" v="379" actId="20577"/>
          <ac:spMkLst>
            <pc:docMk/>
            <pc:sldMk cId="956728598" sldId="2111"/>
            <ac:spMk id="35" creationId="{F0F74C41-C5B4-478B-980D-A2122001273B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38" creationId="{799A0C81-2033-41D9-AAE2-D910F0EB609B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0" creationId="{C983DC89-DA87-4827-A177-C474B5F3ED4D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1" creationId="{E41D4F49-2EFB-41E9-83B1-484D767F9768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2" creationId="{8616524A-49A4-4EE0-A459-64C998D8C3E4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5" creationId="{C7CAD4B5-94D0-4139-9816-58C0A6F1490E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7" creationId="{DF86F756-B612-45B2-8821-3B888CA77FAE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8" creationId="{E75E447F-1C73-43F4-ABBA-8E82B8D7B246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49" creationId="{9ACE7509-F7DE-4B77-BB49-53ACE84E9570}"/>
          </ac:spMkLst>
        </pc:spChg>
        <pc:spChg chg="mod">
          <ac:chgData name="reza kabir" userId="af3c95a13102d509" providerId="LiveId" clId="{C0D9D291-D19C-4BBE-9E83-C488CAFD169A}" dt="2020-04-01T06:12:28.719" v="382" actId="207"/>
          <ac:spMkLst>
            <pc:docMk/>
            <pc:sldMk cId="956728598" sldId="2111"/>
            <ac:spMk id="51" creationId="{B97AADB3-049F-4B8A-ADBB-4D8B748A8574}"/>
          </ac:spMkLst>
        </pc:spChg>
        <pc:spChg chg="mod">
          <ac:chgData name="reza kabir" userId="af3c95a13102d509" providerId="LiveId" clId="{C0D9D291-D19C-4BBE-9E83-C488CAFD169A}" dt="2020-04-01T06:11:50.496" v="373" actId="2711"/>
          <ac:spMkLst>
            <pc:docMk/>
            <pc:sldMk cId="956728598" sldId="2111"/>
            <ac:spMk id="52" creationId="{B40E2E16-61D4-4113-8BD9-F6A3685F7509}"/>
          </ac:spMkLst>
        </pc:spChg>
        <pc:spChg chg="mod">
          <ac:chgData name="reza kabir" userId="af3c95a13102d509" providerId="LiveId" clId="{C0D9D291-D19C-4BBE-9E83-C488CAFD169A}" dt="2020-04-01T06:12:20.349" v="381" actId="20577"/>
          <ac:spMkLst>
            <pc:docMk/>
            <pc:sldMk cId="956728598" sldId="2111"/>
            <ac:spMk id="53" creationId="{B916C168-6F53-45C1-94C7-B82A3445CCD1}"/>
          </ac:spMkLst>
        </pc:spChg>
        <pc:spChg chg="mod topLvl">
          <ac:chgData name="reza kabir" userId="af3c95a13102d509" providerId="LiveId" clId="{C0D9D291-D19C-4BBE-9E83-C488CAFD169A}" dt="2020-04-01T06:12:07.110" v="377" actId="1076"/>
          <ac:spMkLst>
            <pc:docMk/>
            <pc:sldMk cId="956728598" sldId="2111"/>
            <ac:spMk id="55" creationId="{2A191CB6-DB6A-4792-AA21-54D196FC4CBA}"/>
          </ac:spMkLst>
        </pc:spChg>
        <pc:spChg chg="del topLvl">
          <ac:chgData name="reza kabir" userId="af3c95a13102d509" providerId="LiveId" clId="{C0D9D291-D19C-4BBE-9E83-C488CAFD169A}" dt="2020-04-01T06:11:31.479" v="368" actId="478"/>
          <ac:spMkLst>
            <pc:docMk/>
            <pc:sldMk cId="956728598" sldId="2111"/>
            <ac:spMk id="56" creationId="{694A609A-4C61-4452-959D-1DFB959F0882}"/>
          </ac:spMkLst>
        </pc:spChg>
        <pc:spChg chg="del">
          <ac:chgData name="reza kabir" userId="af3c95a13102d509" providerId="LiveId" clId="{C0D9D291-D19C-4BBE-9E83-C488CAFD169A}" dt="2020-04-01T06:11:28.257" v="367" actId="478"/>
          <ac:spMkLst>
            <pc:docMk/>
            <pc:sldMk cId="956728598" sldId="2111"/>
            <ac:spMk id="57" creationId="{113ACE60-972E-45DF-97F7-8723D5F59A59}"/>
          </ac:spMkLst>
        </pc:s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5" creationId="{0B17F3EA-74ED-44D3-8988-390A220B16C1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15" creationId="{B4AD1ECA-8FCC-46C8-B242-C513F7A34B03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26" creationId="{BF68DF71-AAD6-44BC-9026-03F55BC2F06C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33" creationId="{2775DEBF-64DA-420A-ABA6-5CFA365F7978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36" creationId="{B986E6B3-9FD3-4C49-BE97-56B26F1434A6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43" creationId="{BF243388-10ED-4D6A-BC99-CF6A46D2E57E}"/>
          </ac:grpSpMkLst>
        </pc:grpChg>
        <pc:grpChg chg="add">
          <ac:chgData name="reza kabir" userId="af3c95a13102d509" providerId="LiveId" clId="{C0D9D291-D19C-4BBE-9E83-C488CAFD169A}" dt="2020-04-01T06:11:23.660" v="366"/>
          <ac:grpSpMkLst>
            <pc:docMk/>
            <pc:sldMk cId="956728598" sldId="2111"/>
            <ac:grpSpMk id="50" creationId="{2FBFF2BF-DA2B-4820-A62B-A9624CFFCC64}"/>
          </ac:grpSpMkLst>
        </pc:grpChg>
        <pc:grpChg chg="add del">
          <ac:chgData name="reza kabir" userId="af3c95a13102d509" providerId="LiveId" clId="{C0D9D291-D19C-4BBE-9E83-C488CAFD169A}" dt="2020-04-01T06:11:31.479" v="368" actId="478"/>
          <ac:grpSpMkLst>
            <pc:docMk/>
            <pc:sldMk cId="956728598" sldId="2111"/>
            <ac:grpSpMk id="54" creationId="{189E720B-BAA8-47C8-9727-1513EC1E5E2E}"/>
          </ac:grpSpMkLst>
        </pc:grpChg>
        <pc:cxnChg chg="add">
          <ac:chgData name="reza kabir" userId="af3c95a13102d509" providerId="LiveId" clId="{C0D9D291-D19C-4BBE-9E83-C488CAFD169A}" dt="2020-04-01T06:11:23.660" v="366"/>
          <ac:cxnSpMkLst>
            <pc:docMk/>
            <pc:sldMk cId="956728598" sldId="2111"/>
            <ac:cxnSpMk id="29" creationId="{F6418C97-CE40-42BB-A1EA-D991308C6A4A}"/>
          </ac:cxnSpMkLst>
        </pc:cxnChg>
        <pc:cxnChg chg="add">
          <ac:chgData name="reza kabir" userId="af3c95a13102d509" providerId="LiveId" clId="{C0D9D291-D19C-4BBE-9E83-C488CAFD169A}" dt="2020-04-01T06:11:23.660" v="366"/>
          <ac:cxnSpMkLst>
            <pc:docMk/>
            <pc:sldMk cId="956728598" sldId="2111"/>
            <ac:cxnSpMk id="30" creationId="{BBB16136-6D07-41F4-BE39-3B1DF8448D05}"/>
          </ac:cxnSpMkLst>
        </pc:cxnChg>
      </pc:sldChg>
      <pc:sldChg chg="addSp delSp modSp add mod delAnim modAnim">
        <pc:chgData name="reza kabir" userId="af3c95a13102d509" providerId="LiveId" clId="{C0D9D291-D19C-4BBE-9E83-C488CAFD169A}" dt="2020-04-01T06:14:41.665" v="394" actId="1076"/>
        <pc:sldMkLst>
          <pc:docMk/>
          <pc:sldMk cId="4210702162" sldId="2112"/>
        </pc:sldMkLst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18" creationId="{874979F5-F0B8-4465-BE4E-E109AE993F1C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1" creationId="{78074D86-285D-47EC-9C59-F6A7A343051E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2" creationId="{68B1011C-2DEC-46F2-A81A-8E52C502FE1B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3" creationId="{6B2FC3D5-51BC-42EB-B13C-FBCA3278A4FB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6" creationId="{F1E66A55-ACA4-43DF-9C84-11A23CE9D90B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7" creationId="{71E84A9B-A329-43E7-B364-11B763085A8D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28" creationId="{92B6CA29-D578-464D-9C65-5D483F596621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1" creationId="{21168310-2FB0-4B3F-92F2-3F5D8B211008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2" creationId="{2F2D3905-E7FD-450C-BBC2-9EF2B8395817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3" creationId="{3B9DE3B5-9AEB-4849-AEFE-D79BF00FA8FB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6" creationId="{94A1620F-7D49-48C6-9C2E-D2BD3EC0A38C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7" creationId="{59DAAE3E-082F-4588-869C-6E9892F02D16}"/>
          </ac:spMkLst>
        </pc:spChg>
        <pc:spChg chg="mod">
          <ac:chgData name="reza kabir" userId="af3c95a13102d509" providerId="LiveId" clId="{C0D9D291-D19C-4BBE-9E83-C488CAFD169A}" dt="2020-04-01T06:14:38.239" v="392" actId="2711"/>
          <ac:spMkLst>
            <pc:docMk/>
            <pc:sldMk cId="4210702162" sldId="2112"/>
            <ac:spMk id="138" creationId="{F4249296-FA31-44A9-B2C3-6F82A80364F3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39" creationId="{B8E2D81E-E13C-4AD7-BD99-0B0E7F060FFB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0" creationId="{404FDBA0-D9F9-494B-B5CF-25025CF8E22A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1" creationId="{4F988C42-1994-4B26-9AD4-9F3B08DB39FA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2" creationId="{2F7E5EB5-45EA-4AE0-AB7A-D1BCB21B3DD5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3" creationId="{54E8689C-4B19-4EF7-A0E3-4F9578DF165B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4" creationId="{6E9034C1-2EDC-4558-94DD-58675C20DC93}"/>
          </ac:spMkLst>
        </pc:spChg>
        <pc:spChg chg="add">
          <ac:chgData name="reza kabir" userId="af3c95a13102d509" providerId="LiveId" clId="{C0D9D291-D19C-4BBE-9E83-C488CAFD169A}" dt="2020-04-01T06:14:05.443" v="386"/>
          <ac:spMkLst>
            <pc:docMk/>
            <pc:sldMk cId="4210702162" sldId="2112"/>
            <ac:spMk id="145" creationId="{1BD4A0CC-85C2-41DD-8573-C62991D8CA22}"/>
          </ac:spMkLst>
        </pc:spChg>
        <pc:spChg chg="mod topLvl">
          <ac:chgData name="reza kabir" userId="af3c95a13102d509" providerId="LiveId" clId="{C0D9D291-D19C-4BBE-9E83-C488CAFD169A}" dt="2020-04-01T06:14:28.488" v="391" actId="2711"/>
          <ac:spMkLst>
            <pc:docMk/>
            <pc:sldMk cId="4210702162" sldId="2112"/>
            <ac:spMk id="147" creationId="{53B8DB20-18D6-472B-9539-47CE66D0F1F9}"/>
          </ac:spMkLst>
        </pc:spChg>
        <pc:spChg chg="del topLvl">
          <ac:chgData name="reza kabir" userId="af3c95a13102d509" providerId="LiveId" clId="{C0D9D291-D19C-4BBE-9E83-C488CAFD169A}" dt="2020-04-01T06:14:14.019" v="388" actId="478"/>
          <ac:spMkLst>
            <pc:docMk/>
            <pc:sldMk cId="4210702162" sldId="2112"/>
            <ac:spMk id="148" creationId="{ED7D2101-1D04-4372-BEA9-C7523BC0FE52}"/>
          </ac:spMkLst>
        </pc:spChg>
        <pc:spChg chg="del">
          <ac:chgData name="reza kabir" userId="af3c95a13102d509" providerId="LiveId" clId="{C0D9D291-D19C-4BBE-9E83-C488CAFD169A}" dt="2020-04-01T06:14:09.549" v="387" actId="478"/>
          <ac:spMkLst>
            <pc:docMk/>
            <pc:sldMk cId="4210702162" sldId="2112"/>
            <ac:spMk id="149" creationId="{16A95866-EB77-44E0-ACD8-DD54594FD7D9}"/>
          </ac:spMkLst>
        </pc:spChg>
        <pc:grpChg chg="add mod">
          <ac:chgData name="reza kabir" userId="af3c95a13102d509" providerId="LiveId" clId="{C0D9D291-D19C-4BBE-9E83-C488CAFD169A}" dt="2020-04-01T06:14:41.665" v="394" actId="1076"/>
          <ac:grpSpMkLst>
            <pc:docMk/>
            <pc:sldMk cId="4210702162" sldId="2112"/>
            <ac:grpSpMk id="2" creationId="{23A714C2-8BF7-4180-ADDA-25BAA0ED3BFC}"/>
          </ac:grpSpMkLst>
        </pc:grpChg>
        <pc:grpChg chg="add">
          <ac:chgData name="reza kabir" userId="af3c95a13102d509" providerId="LiveId" clId="{C0D9D291-D19C-4BBE-9E83-C488CAFD169A}" dt="2020-04-01T06:14:05.443" v="386"/>
          <ac:grpSpMkLst>
            <pc:docMk/>
            <pc:sldMk cId="4210702162" sldId="2112"/>
            <ac:grpSpMk id="119" creationId="{B8B5EE41-3D67-4BF1-B6D5-309553CED57F}"/>
          </ac:grpSpMkLst>
        </pc:grpChg>
        <pc:grpChg chg="add">
          <ac:chgData name="reza kabir" userId="af3c95a13102d509" providerId="LiveId" clId="{C0D9D291-D19C-4BBE-9E83-C488CAFD169A}" dt="2020-04-01T06:14:05.443" v="386"/>
          <ac:grpSpMkLst>
            <pc:docMk/>
            <pc:sldMk cId="4210702162" sldId="2112"/>
            <ac:grpSpMk id="124" creationId="{3F3683A7-5941-4AFA-AFEE-B66DC6D1094F}"/>
          </ac:grpSpMkLst>
        </pc:grpChg>
        <pc:grpChg chg="add">
          <ac:chgData name="reza kabir" userId="af3c95a13102d509" providerId="LiveId" clId="{C0D9D291-D19C-4BBE-9E83-C488CAFD169A}" dt="2020-04-01T06:14:05.443" v="386"/>
          <ac:grpSpMkLst>
            <pc:docMk/>
            <pc:sldMk cId="4210702162" sldId="2112"/>
            <ac:grpSpMk id="129" creationId="{9011ADFB-1360-4131-B350-37AD251647C0}"/>
          </ac:grpSpMkLst>
        </pc:grpChg>
        <pc:grpChg chg="add">
          <ac:chgData name="reza kabir" userId="af3c95a13102d509" providerId="LiveId" clId="{C0D9D291-D19C-4BBE-9E83-C488CAFD169A}" dt="2020-04-01T06:14:05.443" v="386"/>
          <ac:grpSpMkLst>
            <pc:docMk/>
            <pc:sldMk cId="4210702162" sldId="2112"/>
            <ac:grpSpMk id="134" creationId="{30496BE8-61DA-4903-B036-1701A1560E40}"/>
          </ac:grpSpMkLst>
        </pc:grpChg>
        <pc:grpChg chg="add del">
          <ac:chgData name="reza kabir" userId="af3c95a13102d509" providerId="LiveId" clId="{C0D9D291-D19C-4BBE-9E83-C488CAFD169A}" dt="2020-04-01T06:14:14.019" v="388" actId="478"/>
          <ac:grpSpMkLst>
            <pc:docMk/>
            <pc:sldMk cId="4210702162" sldId="2112"/>
            <ac:grpSpMk id="146" creationId="{6087EC7E-A7C2-4208-AB03-1EC32864C06A}"/>
          </ac:grpSpMkLst>
        </pc:grpChg>
      </pc:sldChg>
      <pc:sldChg chg="addSp delSp modSp add mod delAnim modAnim">
        <pc:chgData name="reza kabir" userId="af3c95a13102d509" providerId="LiveId" clId="{C0D9D291-D19C-4BBE-9E83-C488CAFD169A}" dt="2020-04-01T06:23:36.454" v="430" actId="2711"/>
        <pc:sldMkLst>
          <pc:docMk/>
          <pc:sldMk cId="1761095781" sldId="2113"/>
        </pc:sldMkLst>
        <pc:spChg chg="del mod topLvl">
          <ac:chgData name="reza kabir" userId="af3c95a13102d509" providerId="LiveId" clId="{C0D9D291-D19C-4BBE-9E83-C488CAFD169A}" dt="2020-04-01T06:23:09.444" v="429" actId="478"/>
          <ac:spMkLst>
            <pc:docMk/>
            <pc:sldMk cId="1761095781" sldId="2113"/>
            <ac:spMk id="120" creationId="{F29A3ED6-E7E8-4B82-A31C-5295FA6A765D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21" creationId="{BE75E8BE-9267-4C51-83CD-A50A598EE610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22" creationId="{6C547F38-71CC-4F1F-BE36-4F33E36689FD}"/>
          </ac:spMkLst>
        </pc:spChg>
        <pc:spChg chg="del mod topLvl">
          <ac:chgData name="reza kabir" userId="af3c95a13102d509" providerId="LiveId" clId="{C0D9D291-D19C-4BBE-9E83-C488CAFD169A}" dt="2020-04-01T06:23:09.444" v="429" actId="478"/>
          <ac:spMkLst>
            <pc:docMk/>
            <pc:sldMk cId="1761095781" sldId="2113"/>
            <ac:spMk id="125" creationId="{0BC2D65D-6609-4110-89B1-1647EAF93D80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26" creationId="{7E59ED73-58B8-44C6-891B-D286E3795AC7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27" creationId="{F6A64F2B-5EA2-423B-8B80-D77B78F80F68}"/>
          </ac:spMkLst>
        </pc:spChg>
        <pc:spChg chg="del mod topLvl">
          <ac:chgData name="reza kabir" userId="af3c95a13102d509" providerId="LiveId" clId="{C0D9D291-D19C-4BBE-9E83-C488CAFD169A}" dt="2020-04-01T06:23:09.444" v="429" actId="478"/>
          <ac:spMkLst>
            <pc:docMk/>
            <pc:sldMk cId="1761095781" sldId="2113"/>
            <ac:spMk id="130" creationId="{C6F2B92D-B970-4B80-8E10-3A939556A6AC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31" creationId="{04ABBAA6-E4E2-44D3-B3D5-63D8EB4BC414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32" creationId="{4D7ACBB4-1FCB-4784-A7FB-DBCF6A02C2EC}"/>
          </ac:spMkLst>
        </pc:spChg>
        <pc:spChg chg="del mod topLvl">
          <ac:chgData name="reza kabir" userId="af3c95a13102d509" providerId="LiveId" clId="{C0D9D291-D19C-4BBE-9E83-C488CAFD169A}" dt="2020-04-01T06:23:09.444" v="429" actId="478"/>
          <ac:spMkLst>
            <pc:docMk/>
            <pc:sldMk cId="1761095781" sldId="2113"/>
            <ac:spMk id="135" creationId="{998415D6-0062-4CB0-A656-1CDA418F77F8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36" creationId="{E3DBF13A-D548-471B-9288-B54DAD36308D}"/>
          </ac:spMkLst>
        </pc:spChg>
        <pc:spChg chg="mod">
          <ac:chgData name="reza kabir" userId="af3c95a13102d509" providerId="LiveId" clId="{C0D9D291-D19C-4BBE-9E83-C488CAFD169A}" dt="2020-04-01T06:21:45.467" v="410" actId="2711"/>
          <ac:spMkLst>
            <pc:docMk/>
            <pc:sldMk cId="1761095781" sldId="2113"/>
            <ac:spMk id="137" creationId="{04E8014E-A865-4F91-9EBF-2F648D059FE5}"/>
          </ac:spMkLst>
        </pc:spChg>
        <pc:spChg chg="mod topLvl">
          <ac:chgData name="reza kabir" userId="af3c95a13102d509" providerId="LiveId" clId="{C0D9D291-D19C-4BBE-9E83-C488CAFD169A}" dt="2020-04-01T06:23:36.454" v="430" actId="2711"/>
          <ac:spMkLst>
            <pc:docMk/>
            <pc:sldMk cId="1761095781" sldId="2113"/>
            <ac:spMk id="139" creationId="{FA9C6A67-2330-412A-AE52-741F15903898}"/>
          </ac:spMkLst>
        </pc:spChg>
        <pc:spChg chg="del">
          <ac:chgData name="reza kabir" userId="af3c95a13102d509" providerId="LiveId" clId="{C0D9D291-D19C-4BBE-9E83-C488CAFD169A}" dt="2020-04-01T06:21:30.109" v="407" actId="478"/>
          <ac:spMkLst>
            <pc:docMk/>
            <pc:sldMk cId="1761095781" sldId="2113"/>
            <ac:spMk id="140" creationId="{252DB68B-17D1-4EB4-B65A-D570DBEECFB0}"/>
          </ac:spMkLst>
        </pc:spChg>
        <pc:spChg chg="del topLvl">
          <ac:chgData name="reza kabir" userId="af3c95a13102d509" providerId="LiveId" clId="{C0D9D291-D19C-4BBE-9E83-C488CAFD169A}" dt="2020-04-01T06:21:30.109" v="407" actId="478"/>
          <ac:spMkLst>
            <pc:docMk/>
            <pc:sldMk cId="1761095781" sldId="2113"/>
            <ac:spMk id="141" creationId="{31ED1529-BD76-4AC7-A772-B6D55C17FB91}"/>
          </ac:spMkLst>
        </pc:spChg>
        <pc:spChg chg="add mod">
          <ac:chgData name="reza kabir" userId="af3c95a13102d509" providerId="LiveId" clId="{C0D9D291-D19C-4BBE-9E83-C488CAFD169A}" dt="2020-04-01T06:22:36.540" v="420" actId="207"/>
          <ac:spMkLst>
            <pc:docMk/>
            <pc:sldMk cId="1761095781" sldId="2113"/>
            <ac:spMk id="142" creationId="{2D775409-7A23-4408-8045-866B2A164139}"/>
          </ac:spMkLst>
        </pc:spChg>
        <pc:spChg chg="add mod">
          <ac:chgData name="reza kabir" userId="af3c95a13102d509" providerId="LiveId" clId="{C0D9D291-D19C-4BBE-9E83-C488CAFD169A}" dt="2020-04-01T06:22:46.933" v="424" actId="1076"/>
          <ac:spMkLst>
            <pc:docMk/>
            <pc:sldMk cId="1761095781" sldId="2113"/>
            <ac:spMk id="143" creationId="{3CFB52A3-CEDE-4CAD-8C8D-FD5A2CFC086F}"/>
          </ac:spMkLst>
        </pc:spChg>
        <pc:spChg chg="add mod">
          <ac:chgData name="reza kabir" userId="af3c95a13102d509" providerId="LiveId" clId="{C0D9D291-D19C-4BBE-9E83-C488CAFD169A}" dt="2020-04-01T06:22:53.413" v="426" actId="207"/>
          <ac:spMkLst>
            <pc:docMk/>
            <pc:sldMk cId="1761095781" sldId="2113"/>
            <ac:spMk id="144" creationId="{0D4E54FB-5C95-4CC1-B799-4F56C0D3674A}"/>
          </ac:spMkLst>
        </pc:spChg>
        <pc:spChg chg="add mod">
          <ac:chgData name="reza kabir" userId="af3c95a13102d509" providerId="LiveId" clId="{C0D9D291-D19C-4BBE-9E83-C488CAFD169A}" dt="2020-04-01T06:23:00.333" v="428" actId="207"/>
          <ac:spMkLst>
            <pc:docMk/>
            <pc:sldMk cId="1761095781" sldId="2113"/>
            <ac:spMk id="145" creationId="{35235ED1-91AB-4E9E-A34F-9E90EA7B987E}"/>
          </ac:spMkLst>
        </pc:spChg>
        <pc:grpChg chg="add">
          <ac:chgData name="reza kabir" userId="af3c95a13102d509" providerId="LiveId" clId="{C0D9D291-D19C-4BBE-9E83-C488CAFD169A}" dt="2020-04-01T06:21:25.309" v="406"/>
          <ac:grpSpMkLst>
            <pc:docMk/>
            <pc:sldMk cId="1761095781" sldId="2113"/>
            <ac:grpSpMk id="2" creationId="{1AE2E595-1A5E-47AE-8107-A60E48D371F3}"/>
          </ac:grpSpMkLst>
        </pc:grpChg>
        <pc:grpChg chg="add del mod">
          <ac:chgData name="reza kabir" userId="af3c95a13102d509" providerId="LiveId" clId="{C0D9D291-D19C-4BBE-9E83-C488CAFD169A}" dt="2020-04-01T06:22:04.418" v="412" actId="165"/>
          <ac:grpSpMkLst>
            <pc:docMk/>
            <pc:sldMk cId="1761095781" sldId="2113"/>
            <ac:grpSpMk id="118" creationId="{8EB1E273-7C58-4142-9C50-B18F6024F84C}"/>
          </ac:grpSpMkLst>
        </pc:grpChg>
        <pc:grpChg chg="mod topLvl">
          <ac:chgData name="reza kabir" userId="af3c95a13102d509" providerId="LiveId" clId="{C0D9D291-D19C-4BBE-9E83-C488CAFD169A}" dt="2020-04-01T06:22:04.418" v="412" actId="165"/>
          <ac:grpSpMkLst>
            <pc:docMk/>
            <pc:sldMk cId="1761095781" sldId="2113"/>
            <ac:grpSpMk id="119" creationId="{825CDD61-D64A-46E9-864C-185A145F5523}"/>
          </ac:grpSpMkLst>
        </pc:grpChg>
        <pc:grpChg chg="add del mod">
          <ac:chgData name="reza kabir" userId="af3c95a13102d509" providerId="LiveId" clId="{C0D9D291-D19C-4BBE-9E83-C488CAFD169A}" dt="2020-04-01T06:22:08.457" v="413" actId="165"/>
          <ac:grpSpMkLst>
            <pc:docMk/>
            <pc:sldMk cId="1761095781" sldId="2113"/>
            <ac:grpSpMk id="123" creationId="{2B6DE180-1A5A-440A-A542-FB1E177F3F18}"/>
          </ac:grpSpMkLst>
        </pc:grpChg>
        <pc:grpChg chg="mod topLvl">
          <ac:chgData name="reza kabir" userId="af3c95a13102d509" providerId="LiveId" clId="{C0D9D291-D19C-4BBE-9E83-C488CAFD169A}" dt="2020-04-01T06:22:08.457" v="413" actId="165"/>
          <ac:grpSpMkLst>
            <pc:docMk/>
            <pc:sldMk cId="1761095781" sldId="2113"/>
            <ac:grpSpMk id="124" creationId="{65C5A167-AEE4-45CC-9701-9AB4483F9826}"/>
          </ac:grpSpMkLst>
        </pc:grpChg>
        <pc:grpChg chg="add del mod">
          <ac:chgData name="reza kabir" userId="af3c95a13102d509" providerId="LiveId" clId="{C0D9D291-D19C-4BBE-9E83-C488CAFD169A}" dt="2020-04-01T06:22:12.679" v="414" actId="165"/>
          <ac:grpSpMkLst>
            <pc:docMk/>
            <pc:sldMk cId="1761095781" sldId="2113"/>
            <ac:grpSpMk id="128" creationId="{4D519964-05D8-466C-B2FF-03761A67C152}"/>
          </ac:grpSpMkLst>
        </pc:grpChg>
        <pc:grpChg chg="mod topLvl">
          <ac:chgData name="reza kabir" userId="af3c95a13102d509" providerId="LiveId" clId="{C0D9D291-D19C-4BBE-9E83-C488CAFD169A}" dt="2020-04-01T06:22:12.679" v="414" actId="165"/>
          <ac:grpSpMkLst>
            <pc:docMk/>
            <pc:sldMk cId="1761095781" sldId="2113"/>
            <ac:grpSpMk id="129" creationId="{4815E708-A95C-4174-8C33-C6D59EB14CBC}"/>
          </ac:grpSpMkLst>
        </pc:grpChg>
        <pc:grpChg chg="add del mod">
          <ac:chgData name="reza kabir" userId="af3c95a13102d509" providerId="LiveId" clId="{C0D9D291-D19C-4BBE-9E83-C488CAFD169A}" dt="2020-04-01T06:22:16.622" v="415" actId="165"/>
          <ac:grpSpMkLst>
            <pc:docMk/>
            <pc:sldMk cId="1761095781" sldId="2113"/>
            <ac:grpSpMk id="133" creationId="{C664A35C-C5E7-4B8C-94DE-E820C5B1CAD5}"/>
          </ac:grpSpMkLst>
        </pc:grpChg>
        <pc:grpChg chg="mod topLvl">
          <ac:chgData name="reza kabir" userId="af3c95a13102d509" providerId="LiveId" clId="{C0D9D291-D19C-4BBE-9E83-C488CAFD169A}" dt="2020-04-01T06:22:16.622" v="415" actId="165"/>
          <ac:grpSpMkLst>
            <pc:docMk/>
            <pc:sldMk cId="1761095781" sldId="2113"/>
            <ac:grpSpMk id="134" creationId="{721C531E-76B9-48F1-9507-F0C78155F5A2}"/>
          </ac:grpSpMkLst>
        </pc:grpChg>
        <pc:grpChg chg="add del">
          <ac:chgData name="reza kabir" userId="af3c95a13102d509" providerId="LiveId" clId="{C0D9D291-D19C-4BBE-9E83-C488CAFD169A}" dt="2020-04-01T06:21:30.109" v="407" actId="478"/>
          <ac:grpSpMkLst>
            <pc:docMk/>
            <pc:sldMk cId="1761095781" sldId="2113"/>
            <ac:grpSpMk id="138" creationId="{AFD127A1-4220-49C9-B084-541A23A90BAE}"/>
          </ac:grpSpMkLst>
        </pc:grpChg>
      </pc:sldChg>
      <pc:sldChg chg="del">
        <pc:chgData name="reza kabir" userId="af3c95a13102d509" providerId="LiveId" clId="{C0D9D291-D19C-4BBE-9E83-C488CAFD169A}" dt="2020-04-01T05:10:24.584" v="0" actId="47"/>
        <pc:sldMkLst>
          <pc:docMk/>
          <pc:sldMk cId="2608731402" sldId="2497"/>
        </pc:sldMkLst>
      </pc:sldChg>
      <pc:sldMasterChg chg="delSldLayout">
        <pc:chgData name="reza kabir" userId="af3c95a13102d509" providerId="LiveId" clId="{C0D9D291-D19C-4BBE-9E83-C488CAFD169A}" dt="2020-04-01T05:13:05.648" v="7" actId="47"/>
        <pc:sldMasterMkLst>
          <pc:docMk/>
          <pc:sldMasterMk cId="612793706" sldId="2147483660"/>
        </pc:sldMasterMkLst>
        <pc:sldLayoutChg chg="del">
          <pc:chgData name="reza kabir" userId="af3c95a13102d509" providerId="LiveId" clId="{C0D9D291-D19C-4BBE-9E83-C488CAFD169A}" dt="2020-04-01T05:13:05.648" v="7" actId="47"/>
          <pc:sldLayoutMkLst>
            <pc:docMk/>
            <pc:sldMasterMk cId="612793706" sldId="2147483660"/>
            <pc:sldLayoutMk cId="3434329450" sldId="2147483699"/>
          </pc:sldLayoutMkLst>
        </pc:sldLayoutChg>
      </pc:sldMasterChg>
      <pc:sldMasterChg chg="addSldLayout delSldLayout">
        <pc:chgData name="reza kabir" userId="af3c95a13102d509" providerId="LiveId" clId="{C0D9D291-D19C-4BBE-9E83-C488CAFD169A}" dt="2020-05-06T14:55:40.775" v="1387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C0D9D291-D19C-4BBE-9E83-C488CAFD169A}" dt="2020-05-06T14:55:40.775" v="1387" actId="2696"/>
          <pc:sldLayoutMkLst>
            <pc:docMk/>
            <pc:sldMasterMk cId="425798916" sldId="2147483669"/>
            <pc:sldLayoutMk cId="288351262" sldId="2147483687"/>
          </pc:sldLayoutMkLst>
        </pc:sldLayoutChg>
        <pc:sldLayoutChg chg="del">
          <pc:chgData name="reza kabir" userId="af3c95a13102d509" providerId="LiveId" clId="{C0D9D291-D19C-4BBE-9E83-C488CAFD169A}" dt="2020-05-06T14:54:43.643" v="1374" actId="2696"/>
          <pc:sldLayoutMkLst>
            <pc:docMk/>
            <pc:sldMasterMk cId="425798916" sldId="2147483669"/>
            <pc:sldLayoutMk cId="3975629236" sldId="2147483784"/>
          </pc:sldLayoutMkLst>
        </pc:sldLayoutChg>
        <pc:sldLayoutChg chg="add del">
          <pc:chgData name="reza kabir" userId="af3c95a13102d509" providerId="LiveId" clId="{C0D9D291-D19C-4BBE-9E83-C488CAFD169A}" dt="2020-05-06T14:54:28.256" v="1371" actId="2696"/>
          <pc:sldLayoutMkLst>
            <pc:docMk/>
            <pc:sldMasterMk cId="425798916" sldId="2147483669"/>
            <pc:sldLayoutMk cId="3476842791" sldId="2147483785"/>
          </pc:sldLayoutMkLst>
        </pc:sldLayoutChg>
        <pc:sldLayoutChg chg="add del">
          <pc:chgData name="reza kabir" userId="af3c95a13102d509" providerId="LiveId" clId="{C0D9D291-D19C-4BBE-9E83-C488CAFD169A}" dt="2020-05-06T14:54:55.894" v="1377" actId="2696"/>
          <pc:sldLayoutMkLst>
            <pc:docMk/>
            <pc:sldMasterMk cId="425798916" sldId="2147483669"/>
            <pc:sldLayoutMk cId="2582458980" sldId="2147483786"/>
          </pc:sldLayoutMkLst>
        </pc:sldLayoutChg>
      </pc:sldMasterChg>
      <pc:sldMasterChg chg="del delSldLayout">
        <pc:chgData name="reza kabir" userId="af3c95a13102d509" providerId="LiveId" clId="{C0D9D291-D19C-4BBE-9E83-C488CAFD169A}" dt="2020-05-06T14:55:40.471" v="1386" actId="2696"/>
        <pc:sldMasterMkLst>
          <pc:docMk/>
          <pc:sldMasterMk cId="403940174" sldId="2147483691"/>
        </pc:sldMasterMkLst>
        <pc:sldLayoutChg chg="del">
          <pc:chgData name="reza kabir" userId="af3c95a13102d509" providerId="LiveId" clId="{C0D9D291-D19C-4BBE-9E83-C488CAFD169A}" dt="2020-05-06T14:55:40.445" v="1380" actId="2696"/>
          <pc:sldLayoutMkLst>
            <pc:docMk/>
            <pc:sldMasterMk cId="403940174" sldId="2147483691"/>
            <pc:sldLayoutMk cId="1007447772" sldId="2147483692"/>
          </pc:sldLayoutMkLst>
        </pc:sldLayoutChg>
        <pc:sldLayoutChg chg="del">
          <pc:chgData name="reza kabir" userId="af3c95a13102d509" providerId="LiveId" clId="{C0D9D291-D19C-4BBE-9E83-C488CAFD169A}" dt="2020-05-06T14:55:40.448" v="1381" actId="2696"/>
          <pc:sldLayoutMkLst>
            <pc:docMk/>
            <pc:sldMasterMk cId="403940174" sldId="2147483691"/>
            <pc:sldLayoutMk cId="1141527324" sldId="2147483693"/>
          </pc:sldLayoutMkLst>
        </pc:sldLayoutChg>
        <pc:sldLayoutChg chg="del">
          <pc:chgData name="reza kabir" userId="af3c95a13102d509" providerId="LiveId" clId="{C0D9D291-D19C-4BBE-9E83-C488CAFD169A}" dt="2020-05-06T14:55:40.451" v="1382" actId="2696"/>
          <pc:sldLayoutMkLst>
            <pc:docMk/>
            <pc:sldMasterMk cId="403940174" sldId="2147483691"/>
            <pc:sldLayoutMk cId="733645612" sldId="2147483694"/>
          </pc:sldLayoutMkLst>
        </pc:sldLayoutChg>
        <pc:sldLayoutChg chg="del">
          <pc:chgData name="reza kabir" userId="af3c95a13102d509" providerId="LiveId" clId="{C0D9D291-D19C-4BBE-9E83-C488CAFD169A}" dt="2020-05-06T14:55:40.455" v="1383" actId="2696"/>
          <pc:sldLayoutMkLst>
            <pc:docMk/>
            <pc:sldMasterMk cId="403940174" sldId="2147483691"/>
            <pc:sldLayoutMk cId="406089863" sldId="2147483695"/>
          </pc:sldLayoutMkLst>
        </pc:sldLayoutChg>
        <pc:sldLayoutChg chg="del">
          <pc:chgData name="reza kabir" userId="af3c95a13102d509" providerId="LiveId" clId="{C0D9D291-D19C-4BBE-9E83-C488CAFD169A}" dt="2020-05-06T14:55:40.462" v="1384" actId="2696"/>
          <pc:sldLayoutMkLst>
            <pc:docMk/>
            <pc:sldMasterMk cId="403940174" sldId="2147483691"/>
            <pc:sldLayoutMk cId="1899931108" sldId="2147483696"/>
          </pc:sldLayoutMkLst>
        </pc:sldLayoutChg>
        <pc:sldLayoutChg chg="del">
          <pc:chgData name="reza kabir" userId="af3c95a13102d509" providerId="LiveId" clId="{C0D9D291-D19C-4BBE-9E83-C488CAFD169A}" dt="2020-05-06T14:55:40.465" v="1385" actId="2696"/>
          <pc:sldLayoutMkLst>
            <pc:docMk/>
            <pc:sldMasterMk cId="403940174" sldId="2147483691"/>
            <pc:sldLayoutMk cId="2689501122" sldId="2147483697"/>
          </pc:sldLayoutMkLst>
        </pc:sldLayoutChg>
      </pc:sldMasterChg>
      <pc:sldMasterChg chg="delSldLayout modSldLayout">
        <pc:chgData name="reza kabir" userId="af3c95a13102d509" providerId="LiveId" clId="{C0D9D291-D19C-4BBE-9E83-C488CAFD169A}" dt="2020-04-01T05:14:05.639" v="56" actId="2696"/>
        <pc:sldMasterMkLst>
          <pc:docMk/>
          <pc:sldMasterMk cId="1706064201" sldId="2147483699"/>
        </pc:sldMasterMkLst>
        <pc:sldLayoutChg chg="del">
          <pc:chgData name="reza kabir" userId="af3c95a13102d509" providerId="LiveId" clId="{C0D9D291-D19C-4BBE-9E83-C488CAFD169A}" dt="2020-04-01T05:14:05.184" v="13" actId="2696"/>
          <pc:sldLayoutMkLst>
            <pc:docMk/>
            <pc:sldMasterMk cId="1706064201" sldId="2147483699"/>
            <pc:sldLayoutMk cId="1164447781" sldId="2147483700"/>
          </pc:sldLayoutMkLst>
        </pc:sldLayoutChg>
        <pc:sldLayoutChg chg="del">
          <pc:chgData name="reza kabir" userId="af3c95a13102d509" providerId="LiveId" clId="{C0D9D291-D19C-4BBE-9E83-C488CAFD169A}" dt="2020-04-01T05:14:05.184" v="14" actId="2696"/>
          <pc:sldLayoutMkLst>
            <pc:docMk/>
            <pc:sldMasterMk cId="1706064201" sldId="2147483699"/>
            <pc:sldLayoutMk cId="1823333938" sldId="2147483701"/>
          </pc:sldLayoutMkLst>
        </pc:sldLayoutChg>
        <pc:sldLayoutChg chg="del">
          <pc:chgData name="reza kabir" userId="af3c95a13102d509" providerId="LiveId" clId="{C0D9D291-D19C-4BBE-9E83-C488CAFD169A}" dt="2020-04-01T05:14:05.200" v="15" actId="2696"/>
          <pc:sldLayoutMkLst>
            <pc:docMk/>
            <pc:sldMasterMk cId="1706064201" sldId="2147483699"/>
            <pc:sldLayoutMk cId="1630532271" sldId="2147483702"/>
          </pc:sldLayoutMkLst>
        </pc:sldLayoutChg>
        <pc:sldLayoutChg chg="del">
          <pc:chgData name="reza kabir" userId="af3c95a13102d509" providerId="LiveId" clId="{C0D9D291-D19C-4BBE-9E83-C488CAFD169A}" dt="2020-04-01T05:14:05.200" v="16" actId="2696"/>
          <pc:sldLayoutMkLst>
            <pc:docMk/>
            <pc:sldMasterMk cId="1706064201" sldId="2147483699"/>
            <pc:sldLayoutMk cId="3438425728" sldId="2147483703"/>
          </pc:sldLayoutMkLst>
        </pc:sldLayoutChg>
        <pc:sldLayoutChg chg="del">
          <pc:chgData name="reza kabir" userId="af3c95a13102d509" providerId="LiveId" clId="{C0D9D291-D19C-4BBE-9E83-C488CAFD169A}" dt="2020-04-01T05:14:05.200" v="17" actId="2696"/>
          <pc:sldLayoutMkLst>
            <pc:docMk/>
            <pc:sldMasterMk cId="1706064201" sldId="2147483699"/>
            <pc:sldLayoutMk cId="3292621066" sldId="2147483704"/>
          </pc:sldLayoutMkLst>
        </pc:sldLayoutChg>
        <pc:sldLayoutChg chg="del">
          <pc:chgData name="reza kabir" userId="af3c95a13102d509" providerId="LiveId" clId="{C0D9D291-D19C-4BBE-9E83-C488CAFD169A}" dt="2020-04-01T05:14:05.200" v="18" actId="2696"/>
          <pc:sldLayoutMkLst>
            <pc:docMk/>
            <pc:sldMasterMk cId="1706064201" sldId="2147483699"/>
            <pc:sldLayoutMk cId="1419012315" sldId="2147483705"/>
          </pc:sldLayoutMkLst>
        </pc:sldLayoutChg>
        <pc:sldLayoutChg chg="del">
          <pc:chgData name="reza kabir" userId="af3c95a13102d509" providerId="LiveId" clId="{C0D9D291-D19C-4BBE-9E83-C488CAFD169A}" dt="2020-04-01T05:14:05.467" v="19" actId="2696"/>
          <pc:sldLayoutMkLst>
            <pc:docMk/>
            <pc:sldMasterMk cId="1706064201" sldId="2147483699"/>
            <pc:sldLayoutMk cId="346124301" sldId="2147483706"/>
          </pc:sldLayoutMkLst>
        </pc:sldLayoutChg>
        <pc:sldLayoutChg chg="del">
          <pc:chgData name="reza kabir" userId="af3c95a13102d509" providerId="LiveId" clId="{C0D9D291-D19C-4BBE-9E83-C488CAFD169A}" dt="2020-04-01T05:14:05.467" v="20" actId="2696"/>
          <pc:sldLayoutMkLst>
            <pc:docMk/>
            <pc:sldMasterMk cId="1706064201" sldId="2147483699"/>
            <pc:sldLayoutMk cId="3783681214" sldId="2147483707"/>
          </pc:sldLayoutMkLst>
        </pc:sldLayoutChg>
        <pc:sldLayoutChg chg="del">
          <pc:chgData name="reza kabir" userId="af3c95a13102d509" providerId="LiveId" clId="{C0D9D291-D19C-4BBE-9E83-C488CAFD169A}" dt="2020-04-01T05:14:05.482" v="21" actId="2696"/>
          <pc:sldLayoutMkLst>
            <pc:docMk/>
            <pc:sldMasterMk cId="1706064201" sldId="2147483699"/>
            <pc:sldLayoutMk cId="1987144013" sldId="2147483708"/>
          </pc:sldLayoutMkLst>
        </pc:sldLayoutChg>
        <pc:sldLayoutChg chg="del">
          <pc:chgData name="reza kabir" userId="af3c95a13102d509" providerId="LiveId" clId="{C0D9D291-D19C-4BBE-9E83-C488CAFD169A}" dt="2020-04-01T05:14:05.482" v="22" actId="2696"/>
          <pc:sldLayoutMkLst>
            <pc:docMk/>
            <pc:sldMasterMk cId="1706064201" sldId="2147483699"/>
            <pc:sldLayoutMk cId="3601565533" sldId="2147483709"/>
          </pc:sldLayoutMkLst>
        </pc:sldLayoutChg>
        <pc:sldLayoutChg chg="del">
          <pc:chgData name="reza kabir" userId="af3c95a13102d509" providerId="LiveId" clId="{C0D9D291-D19C-4BBE-9E83-C488CAFD169A}" dt="2020-04-01T05:14:05.498" v="23" actId="2696"/>
          <pc:sldLayoutMkLst>
            <pc:docMk/>
            <pc:sldMasterMk cId="1706064201" sldId="2147483699"/>
            <pc:sldLayoutMk cId="1146266607" sldId="2147483710"/>
          </pc:sldLayoutMkLst>
        </pc:sldLayoutChg>
        <pc:sldLayoutChg chg="del">
          <pc:chgData name="reza kabir" userId="af3c95a13102d509" providerId="LiveId" clId="{C0D9D291-D19C-4BBE-9E83-C488CAFD169A}" dt="2020-04-01T05:14:05.498" v="24" actId="2696"/>
          <pc:sldLayoutMkLst>
            <pc:docMk/>
            <pc:sldMasterMk cId="1706064201" sldId="2147483699"/>
            <pc:sldLayoutMk cId="4109674650" sldId="2147483711"/>
          </pc:sldLayoutMkLst>
        </pc:sldLayoutChg>
        <pc:sldLayoutChg chg="del">
          <pc:chgData name="reza kabir" userId="af3c95a13102d509" providerId="LiveId" clId="{C0D9D291-D19C-4BBE-9E83-C488CAFD169A}" dt="2020-04-01T05:14:05.498" v="25" actId="2696"/>
          <pc:sldLayoutMkLst>
            <pc:docMk/>
            <pc:sldMasterMk cId="1706064201" sldId="2147483699"/>
            <pc:sldLayoutMk cId="1184173430" sldId="2147483712"/>
          </pc:sldLayoutMkLst>
        </pc:sldLayoutChg>
        <pc:sldLayoutChg chg="del">
          <pc:chgData name="reza kabir" userId="af3c95a13102d509" providerId="LiveId" clId="{C0D9D291-D19C-4BBE-9E83-C488CAFD169A}" dt="2020-04-01T05:14:05.514" v="26" actId="2696"/>
          <pc:sldLayoutMkLst>
            <pc:docMk/>
            <pc:sldMasterMk cId="1706064201" sldId="2147483699"/>
            <pc:sldLayoutMk cId="1654595385" sldId="2147483713"/>
          </pc:sldLayoutMkLst>
        </pc:sldLayoutChg>
        <pc:sldLayoutChg chg="del">
          <pc:chgData name="reza kabir" userId="af3c95a13102d509" providerId="LiveId" clId="{C0D9D291-D19C-4BBE-9E83-C488CAFD169A}" dt="2020-04-01T05:14:05.514" v="27" actId="2696"/>
          <pc:sldLayoutMkLst>
            <pc:docMk/>
            <pc:sldMasterMk cId="1706064201" sldId="2147483699"/>
            <pc:sldLayoutMk cId="2261393364" sldId="2147483714"/>
          </pc:sldLayoutMkLst>
        </pc:sldLayoutChg>
        <pc:sldLayoutChg chg="del">
          <pc:chgData name="reza kabir" userId="af3c95a13102d509" providerId="LiveId" clId="{C0D9D291-D19C-4BBE-9E83-C488CAFD169A}" dt="2020-04-01T05:14:05.514" v="28" actId="2696"/>
          <pc:sldLayoutMkLst>
            <pc:docMk/>
            <pc:sldMasterMk cId="1706064201" sldId="2147483699"/>
            <pc:sldLayoutMk cId="904703547" sldId="2147483715"/>
          </pc:sldLayoutMkLst>
        </pc:sldLayoutChg>
        <pc:sldLayoutChg chg="del">
          <pc:chgData name="reza kabir" userId="af3c95a13102d509" providerId="LiveId" clId="{C0D9D291-D19C-4BBE-9E83-C488CAFD169A}" dt="2020-04-01T05:14:05.514" v="29" actId="2696"/>
          <pc:sldLayoutMkLst>
            <pc:docMk/>
            <pc:sldMasterMk cId="1706064201" sldId="2147483699"/>
            <pc:sldLayoutMk cId="864255820" sldId="2147483716"/>
          </pc:sldLayoutMkLst>
        </pc:sldLayoutChg>
        <pc:sldLayoutChg chg="del">
          <pc:chgData name="reza kabir" userId="af3c95a13102d509" providerId="LiveId" clId="{C0D9D291-D19C-4BBE-9E83-C488CAFD169A}" dt="2020-04-01T05:14:05.529" v="30" actId="2696"/>
          <pc:sldLayoutMkLst>
            <pc:docMk/>
            <pc:sldMasterMk cId="1706064201" sldId="2147483699"/>
            <pc:sldLayoutMk cId="1302148986" sldId="2147483717"/>
          </pc:sldLayoutMkLst>
        </pc:sldLayoutChg>
        <pc:sldLayoutChg chg="del">
          <pc:chgData name="reza kabir" userId="af3c95a13102d509" providerId="LiveId" clId="{C0D9D291-D19C-4BBE-9E83-C488CAFD169A}" dt="2020-04-01T05:14:05.529" v="31" actId="2696"/>
          <pc:sldLayoutMkLst>
            <pc:docMk/>
            <pc:sldMasterMk cId="1706064201" sldId="2147483699"/>
            <pc:sldLayoutMk cId="176010615" sldId="2147483718"/>
          </pc:sldLayoutMkLst>
        </pc:sldLayoutChg>
        <pc:sldLayoutChg chg="del">
          <pc:chgData name="reza kabir" userId="af3c95a13102d509" providerId="LiveId" clId="{C0D9D291-D19C-4BBE-9E83-C488CAFD169A}" dt="2020-04-01T05:14:05.529" v="32" actId="2696"/>
          <pc:sldLayoutMkLst>
            <pc:docMk/>
            <pc:sldMasterMk cId="1706064201" sldId="2147483699"/>
            <pc:sldLayoutMk cId="3476120806" sldId="2147483719"/>
          </pc:sldLayoutMkLst>
        </pc:sldLayoutChg>
        <pc:sldLayoutChg chg="del">
          <pc:chgData name="reza kabir" userId="af3c95a13102d509" providerId="LiveId" clId="{C0D9D291-D19C-4BBE-9E83-C488CAFD169A}" dt="2020-04-01T05:14:05.545" v="33" actId="2696"/>
          <pc:sldLayoutMkLst>
            <pc:docMk/>
            <pc:sldMasterMk cId="1706064201" sldId="2147483699"/>
            <pc:sldLayoutMk cId="2995592868" sldId="2147483720"/>
          </pc:sldLayoutMkLst>
        </pc:sldLayoutChg>
        <pc:sldLayoutChg chg="del">
          <pc:chgData name="reza kabir" userId="af3c95a13102d509" providerId="LiveId" clId="{C0D9D291-D19C-4BBE-9E83-C488CAFD169A}" dt="2020-04-01T05:14:05.545" v="34" actId="2696"/>
          <pc:sldLayoutMkLst>
            <pc:docMk/>
            <pc:sldMasterMk cId="1706064201" sldId="2147483699"/>
            <pc:sldLayoutMk cId="3430076644" sldId="2147483721"/>
          </pc:sldLayoutMkLst>
        </pc:sldLayoutChg>
        <pc:sldLayoutChg chg="del">
          <pc:chgData name="reza kabir" userId="af3c95a13102d509" providerId="LiveId" clId="{C0D9D291-D19C-4BBE-9E83-C488CAFD169A}" dt="2020-04-01T05:14:05.560" v="35" actId="2696"/>
          <pc:sldLayoutMkLst>
            <pc:docMk/>
            <pc:sldMasterMk cId="1706064201" sldId="2147483699"/>
            <pc:sldLayoutMk cId="110540690" sldId="2147483722"/>
          </pc:sldLayoutMkLst>
        </pc:sldLayoutChg>
        <pc:sldLayoutChg chg="del">
          <pc:chgData name="reza kabir" userId="af3c95a13102d509" providerId="LiveId" clId="{C0D9D291-D19C-4BBE-9E83-C488CAFD169A}" dt="2020-04-01T05:14:05.560" v="36" actId="2696"/>
          <pc:sldLayoutMkLst>
            <pc:docMk/>
            <pc:sldMasterMk cId="1706064201" sldId="2147483699"/>
            <pc:sldLayoutMk cId="3133487323" sldId="2147483723"/>
          </pc:sldLayoutMkLst>
        </pc:sldLayoutChg>
        <pc:sldLayoutChg chg="del">
          <pc:chgData name="reza kabir" userId="af3c95a13102d509" providerId="LiveId" clId="{C0D9D291-D19C-4BBE-9E83-C488CAFD169A}" dt="2020-04-01T05:14:05.560" v="37" actId="2696"/>
          <pc:sldLayoutMkLst>
            <pc:docMk/>
            <pc:sldMasterMk cId="1706064201" sldId="2147483699"/>
            <pc:sldLayoutMk cId="2990027948" sldId="2147483724"/>
          </pc:sldLayoutMkLst>
        </pc:sldLayoutChg>
        <pc:sldLayoutChg chg="del">
          <pc:chgData name="reza kabir" userId="af3c95a13102d509" providerId="LiveId" clId="{C0D9D291-D19C-4BBE-9E83-C488CAFD169A}" dt="2020-04-01T05:14:05.560" v="38" actId="2696"/>
          <pc:sldLayoutMkLst>
            <pc:docMk/>
            <pc:sldMasterMk cId="1706064201" sldId="2147483699"/>
            <pc:sldLayoutMk cId="1317734823" sldId="2147483725"/>
          </pc:sldLayoutMkLst>
        </pc:sldLayoutChg>
        <pc:sldLayoutChg chg="del">
          <pc:chgData name="reza kabir" userId="af3c95a13102d509" providerId="LiveId" clId="{C0D9D291-D19C-4BBE-9E83-C488CAFD169A}" dt="2020-04-01T05:14:05.576" v="39" actId="2696"/>
          <pc:sldLayoutMkLst>
            <pc:docMk/>
            <pc:sldMasterMk cId="1706064201" sldId="2147483699"/>
            <pc:sldLayoutMk cId="1305100398" sldId="2147483726"/>
          </pc:sldLayoutMkLst>
        </pc:sldLayoutChg>
        <pc:sldLayoutChg chg="del">
          <pc:chgData name="reza kabir" userId="af3c95a13102d509" providerId="LiveId" clId="{C0D9D291-D19C-4BBE-9E83-C488CAFD169A}" dt="2020-04-01T05:14:05.576" v="40" actId="2696"/>
          <pc:sldLayoutMkLst>
            <pc:docMk/>
            <pc:sldMasterMk cId="1706064201" sldId="2147483699"/>
            <pc:sldLayoutMk cId="2800414013" sldId="2147483727"/>
          </pc:sldLayoutMkLst>
        </pc:sldLayoutChg>
        <pc:sldLayoutChg chg="del">
          <pc:chgData name="reza kabir" userId="af3c95a13102d509" providerId="LiveId" clId="{C0D9D291-D19C-4BBE-9E83-C488CAFD169A}" dt="2020-04-01T05:14:05.576" v="41" actId="2696"/>
          <pc:sldLayoutMkLst>
            <pc:docMk/>
            <pc:sldMasterMk cId="1706064201" sldId="2147483699"/>
            <pc:sldLayoutMk cId="3912830239" sldId="2147483728"/>
          </pc:sldLayoutMkLst>
        </pc:sldLayoutChg>
        <pc:sldLayoutChg chg="del">
          <pc:chgData name="reza kabir" userId="af3c95a13102d509" providerId="LiveId" clId="{C0D9D291-D19C-4BBE-9E83-C488CAFD169A}" dt="2020-04-01T05:14:05.592" v="42" actId="2696"/>
          <pc:sldLayoutMkLst>
            <pc:docMk/>
            <pc:sldMasterMk cId="1706064201" sldId="2147483699"/>
            <pc:sldLayoutMk cId="2624934646" sldId="2147483729"/>
          </pc:sldLayoutMkLst>
        </pc:sldLayoutChg>
        <pc:sldLayoutChg chg="del">
          <pc:chgData name="reza kabir" userId="af3c95a13102d509" providerId="LiveId" clId="{C0D9D291-D19C-4BBE-9E83-C488CAFD169A}" dt="2020-04-01T05:14:05.592" v="43" actId="2696"/>
          <pc:sldLayoutMkLst>
            <pc:docMk/>
            <pc:sldMasterMk cId="1706064201" sldId="2147483699"/>
            <pc:sldLayoutMk cId="3673606124" sldId="2147483730"/>
          </pc:sldLayoutMkLst>
        </pc:sldLayoutChg>
        <pc:sldLayoutChg chg="del">
          <pc:chgData name="reza kabir" userId="af3c95a13102d509" providerId="LiveId" clId="{C0D9D291-D19C-4BBE-9E83-C488CAFD169A}" dt="2020-04-01T05:14:05.592" v="44" actId="2696"/>
          <pc:sldLayoutMkLst>
            <pc:docMk/>
            <pc:sldMasterMk cId="1706064201" sldId="2147483699"/>
            <pc:sldLayoutMk cId="1148457032" sldId="2147483731"/>
          </pc:sldLayoutMkLst>
        </pc:sldLayoutChg>
        <pc:sldLayoutChg chg="del">
          <pc:chgData name="reza kabir" userId="af3c95a13102d509" providerId="LiveId" clId="{C0D9D291-D19C-4BBE-9E83-C488CAFD169A}" dt="2020-04-01T05:14:05.592" v="45" actId="2696"/>
          <pc:sldLayoutMkLst>
            <pc:docMk/>
            <pc:sldMasterMk cId="1706064201" sldId="2147483699"/>
            <pc:sldLayoutMk cId="1969554013" sldId="2147483732"/>
          </pc:sldLayoutMkLst>
        </pc:sldLayoutChg>
        <pc:sldLayoutChg chg="del">
          <pc:chgData name="reza kabir" userId="af3c95a13102d509" providerId="LiveId" clId="{C0D9D291-D19C-4BBE-9E83-C488CAFD169A}" dt="2020-04-01T05:14:05.607" v="46" actId="2696"/>
          <pc:sldLayoutMkLst>
            <pc:docMk/>
            <pc:sldMasterMk cId="1706064201" sldId="2147483699"/>
            <pc:sldLayoutMk cId="451828912" sldId="2147483733"/>
          </pc:sldLayoutMkLst>
        </pc:sldLayoutChg>
        <pc:sldLayoutChg chg="del">
          <pc:chgData name="reza kabir" userId="af3c95a13102d509" providerId="LiveId" clId="{C0D9D291-D19C-4BBE-9E83-C488CAFD169A}" dt="2020-04-01T05:14:05.607" v="47" actId="2696"/>
          <pc:sldLayoutMkLst>
            <pc:docMk/>
            <pc:sldMasterMk cId="1706064201" sldId="2147483699"/>
            <pc:sldLayoutMk cId="3012236634" sldId="2147483734"/>
          </pc:sldLayoutMkLst>
        </pc:sldLayoutChg>
        <pc:sldLayoutChg chg="del">
          <pc:chgData name="reza kabir" userId="af3c95a13102d509" providerId="LiveId" clId="{C0D9D291-D19C-4BBE-9E83-C488CAFD169A}" dt="2020-04-01T05:14:05.607" v="48" actId="2696"/>
          <pc:sldLayoutMkLst>
            <pc:docMk/>
            <pc:sldMasterMk cId="1706064201" sldId="2147483699"/>
            <pc:sldLayoutMk cId="4215060580" sldId="2147483735"/>
          </pc:sldLayoutMkLst>
        </pc:sldLayoutChg>
        <pc:sldLayoutChg chg="delSp mod">
          <pc:chgData name="reza kabir" userId="af3c95a13102d509" providerId="LiveId" clId="{C0D9D291-D19C-4BBE-9E83-C488CAFD169A}" dt="2020-04-01T05:13:36.650" v="11" actId="478"/>
          <pc:sldLayoutMkLst>
            <pc:docMk/>
            <pc:sldMasterMk cId="1706064201" sldId="2147483699"/>
            <pc:sldLayoutMk cId="3029486088" sldId="2147483736"/>
          </pc:sldLayoutMkLst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4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5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56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58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59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60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61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62" creationId="{00000000-0000-0000-0000-000000000000}"/>
            </ac:spMkLst>
          </pc:spChg>
          <pc:spChg chg="del">
            <ac:chgData name="reza kabir" userId="af3c95a13102d509" providerId="LiveId" clId="{C0D9D291-D19C-4BBE-9E83-C488CAFD169A}" dt="2020-04-01T05:13:36.650" v="11" actId="478"/>
            <ac:spMkLst>
              <pc:docMk/>
              <pc:sldMasterMk cId="1706064201" sldId="2147483699"/>
              <pc:sldLayoutMk cId="3029486088" sldId="2147483736"/>
              <ac:spMk id="63" creationId="{00000000-0000-0000-0000-000000000000}"/>
            </ac:spMkLst>
          </pc:spChg>
          <pc:grpChg chg="del">
            <ac:chgData name="reza kabir" userId="af3c95a13102d509" providerId="LiveId" clId="{C0D9D291-D19C-4BBE-9E83-C488CAFD169A}" dt="2020-04-01T05:13:36.650" v="11" actId="478"/>
            <ac:grpSpMkLst>
              <pc:docMk/>
              <pc:sldMasterMk cId="1706064201" sldId="2147483699"/>
              <pc:sldLayoutMk cId="3029486088" sldId="2147483736"/>
              <ac:grpSpMk id="14" creationId="{00000000-0000-0000-0000-000000000000}"/>
            </ac:grpSpMkLst>
          </pc:grpChg>
          <pc:grpChg chg="del">
            <ac:chgData name="reza kabir" userId="af3c95a13102d509" providerId="LiveId" clId="{C0D9D291-D19C-4BBE-9E83-C488CAFD169A}" dt="2020-04-01T05:13:36.650" v="11" actId="478"/>
            <ac:grpSpMkLst>
              <pc:docMk/>
              <pc:sldMasterMk cId="1706064201" sldId="2147483699"/>
              <pc:sldLayoutMk cId="3029486088" sldId="2147483736"/>
              <ac:grpSpMk id="15" creationId="{00000000-0000-0000-0000-000000000000}"/>
            </ac:grpSpMkLst>
          </pc:grpChg>
        </pc:sldLayoutChg>
        <pc:sldLayoutChg chg="del">
          <pc:chgData name="reza kabir" userId="af3c95a13102d509" providerId="LiveId" clId="{C0D9D291-D19C-4BBE-9E83-C488CAFD169A}" dt="2020-04-01T05:14:05.623" v="49" actId="2696"/>
          <pc:sldLayoutMkLst>
            <pc:docMk/>
            <pc:sldMasterMk cId="1706064201" sldId="2147483699"/>
            <pc:sldLayoutMk cId="1964297838" sldId="2147483737"/>
          </pc:sldLayoutMkLst>
        </pc:sldLayoutChg>
        <pc:sldLayoutChg chg="del">
          <pc:chgData name="reza kabir" userId="af3c95a13102d509" providerId="LiveId" clId="{C0D9D291-D19C-4BBE-9E83-C488CAFD169A}" dt="2020-04-01T05:14:05.623" v="50" actId="2696"/>
          <pc:sldLayoutMkLst>
            <pc:docMk/>
            <pc:sldMasterMk cId="1706064201" sldId="2147483699"/>
            <pc:sldLayoutMk cId="3121203779" sldId="2147483738"/>
          </pc:sldLayoutMkLst>
        </pc:sldLayoutChg>
        <pc:sldLayoutChg chg="del">
          <pc:chgData name="reza kabir" userId="af3c95a13102d509" providerId="LiveId" clId="{C0D9D291-D19C-4BBE-9E83-C488CAFD169A}" dt="2020-04-01T05:14:05.623" v="51" actId="2696"/>
          <pc:sldLayoutMkLst>
            <pc:docMk/>
            <pc:sldMasterMk cId="1706064201" sldId="2147483699"/>
            <pc:sldLayoutMk cId="1430698233" sldId="2147483739"/>
          </pc:sldLayoutMkLst>
        </pc:sldLayoutChg>
        <pc:sldLayoutChg chg="del">
          <pc:chgData name="reza kabir" userId="af3c95a13102d509" providerId="LiveId" clId="{C0D9D291-D19C-4BBE-9E83-C488CAFD169A}" dt="2020-04-01T05:14:05.623" v="52" actId="2696"/>
          <pc:sldLayoutMkLst>
            <pc:docMk/>
            <pc:sldMasterMk cId="1706064201" sldId="2147483699"/>
            <pc:sldLayoutMk cId="2787282781" sldId="2147483740"/>
          </pc:sldLayoutMkLst>
        </pc:sldLayoutChg>
        <pc:sldLayoutChg chg="del">
          <pc:chgData name="reza kabir" userId="af3c95a13102d509" providerId="LiveId" clId="{C0D9D291-D19C-4BBE-9E83-C488CAFD169A}" dt="2020-04-01T05:14:05.623" v="53" actId="2696"/>
          <pc:sldLayoutMkLst>
            <pc:docMk/>
            <pc:sldMasterMk cId="1706064201" sldId="2147483699"/>
            <pc:sldLayoutMk cId="3256974348" sldId="2147483741"/>
          </pc:sldLayoutMkLst>
        </pc:sldLayoutChg>
        <pc:sldLayoutChg chg="del">
          <pc:chgData name="reza kabir" userId="af3c95a13102d509" providerId="LiveId" clId="{C0D9D291-D19C-4BBE-9E83-C488CAFD169A}" dt="2020-04-01T05:14:05.623" v="54" actId="2696"/>
          <pc:sldLayoutMkLst>
            <pc:docMk/>
            <pc:sldMasterMk cId="1706064201" sldId="2147483699"/>
            <pc:sldLayoutMk cId="1095989506" sldId="2147483742"/>
          </pc:sldLayoutMkLst>
        </pc:sldLayoutChg>
        <pc:sldLayoutChg chg="del">
          <pc:chgData name="reza kabir" userId="af3c95a13102d509" providerId="LiveId" clId="{C0D9D291-D19C-4BBE-9E83-C488CAFD169A}" dt="2020-04-01T05:14:05.623" v="55" actId="2696"/>
          <pc:sldLayoutMkLst>
            <pc:docMk/>
            <pc:sldMasterMk cId="1706064201" sldId="2147483699"/>
            <pc:sldLayoutMk cId="802349985" sldId="2147483743"/>
          </pc:sldLayoutMkLst>
        </pc:sldLayoutChg>
        <pc:sldLayoutChg chg="del">
          <pc:chgData name="reza kabir" userId="af3c95a13102d509" providerId="LiveId" clId="{C0D9D291-D19C-4BBE-9E83-C488CAFD169A}" dt="2020-04-01T05:14:05.639" v="56" actId="2696"/>
          <pc:sldLayoutMkLst>
            <pc:docMk/>
            <pc:sldMasterMk cId="1706064201" sldId="2147483699"/>
            <pc:sldLayoutMk cId="112094198" sldId="2147483744"/>
          </pc:sldLayoutMkLst>
        </pc:sldLayoutChg>
        <pc:sldLayoutChg chg="del">
          <pc:chgData name="reza kabir" userId="af3c95a13102d509" providerId="LiveId" clId="{C0D9D291-D19C-4BBE-9E83-C488CAFD169A}" dt="2020-04-01T05:14:05.184" v="12" actId="2696"/>
          <pc:sldLayoutMkLst>
            <pc:docMk/>
            <pc:sldMasterMk cId="1706064201" sldId="2147483699"/>
            <pc:sldLayoutMk cId="390954420" sldId="2147483745"/>
          </pc:sldLayoutMkLst>
        </pc:sldLayoutChg>
      </pc:sldMasterChg>
      <pc:sldMasterChg chg="del delSldLayout">
        <pc:chgData name="reza kabir" userId="af3c95a13102d509" providerId="LiveId" clId="{C0D9D291-D19C-4BBE-9E83-C488CAFD169A}" dt="2020-05-06T14:55:44.038" v="1445" actId="2696"/>
        <pc:sldMasterMkLst>
          <pc:docMk/>
          <pc:sldMasterMk cId="1946399797" sldId="2147483737"/>
        </pc:sldMasterMkLst>
        <pc:sldLayoutChg chg="del">
          <pc:chgData name="reza kabir" userId="af3c95a13102d509" providerId="LiveId" clId="{C0D9D291-D19C-4BBE-9E83-C488CAFD169A}" dt="2020-05-06T14:55:43.653" v="1399" actId="2696"/>
          <pc:sldLayoutMkLst>
            <pc:docMk/>
            <pc:sldMasterMk cId="1946399797" sldId="2147483737"/>
            <pc:sldLayoutMk cId="3499035207" sldId="2147483738"/>
          </pc:sldLayoutMkLst>
        </pc:sldLayoutChg>
        <pc:sldLayoutChg chg="del">
          <pc:chgData name="reza kabir" userId="af3c95a13102d509" providerId="LiveId" clId="{C0D9D291-D19C-4BBE-9E83-C488CAFD169A}" dt="2020-05-06T14:55:43.658" v="1400" actId="2696"/>
          <pc:sldLayoutMkLst>
            <pc:docMk/>
            <pc:sldMasterMk cId="1946399797" sldId="2147483737"/>
            <pc:sldLayoutMk cId="1586446240" sldId="2147483739"/>
          </pc:sldLayoutMkLst>
        </pc:sldLayoutChg>
        <pc:sldLayoutChg chg="del">
          <pc:chgData name="reza kabir" userId="af3c95a13102d509" providerId="LiveId" clId="{C0D9D291-D19C-4BBE-9E83-C488CAFD169A}" dt="2020-05-06T14:55:43.665" v="1401" actId="2696"/>
          <pc:sldLayoutMkLst>
            <pc:docMk/>
            <pc:sldMasterMk cId="1946399797" sldId="2147483737"/>
            <pc:sldLayoutMk cId="2342594731" sldId="2147483740"/>
          </pc:sldLayoutMkLst>
        </pc:sldLayoutChg>
        <pc:sldLayoutChg chg="del">
          <pc:chgData name="reza kabir" userId="af3c95a13102d509" providerId="LiveId" clId="{C0D9D291-D19C-4BBE-9E83-C488CAFD169A}" dt="2020-05-06T14:55:43.683" v="1402" actId="2696"/>
          <pc:sldLayoutMkLst>
            <pc:docMk/>
            <pc:sldMasterMk cId="1946399797" sldId="2147483737"/>
            <pc:sldLayoutMk cId="2477485702" sldId="2147483741"/>
          </pc:sldLayoutMkLst>
        </pc:sldLayoutChg>
        <pc:sldLayoutChg chg="del">
          <pc:chgData name="reza kabir" userId="af3c95a13102d509" providerId="LiveId" clId="{C0D9D291-D19C-4BBE-9E83-C488CAFD169A}" dt="2020-05-06T14:55:43.687" v="1403" actId="2696"/>
          <pc:sldLayoutMkLst>
            <pc:docMk/>
            <pc:sldMasterMk cId="1946399797" sldId="2147483737"/>
            <pc:sldLayoutMk cId="1592004885" sldId="2147483742"/>
          </pc:sldLayoutMkLst>
        </pc:sldLayoutChg>
        <pc:sldLayoutChg chg="del">
          <pc:chgData name="reza kabir" userId="af3c95a13102d509" providerId="LiveId" clId="{C0D9D291-D19C-4BBE-9E83-C488CAFD169A}" dt="2020-05-06T14:55:43.698" v="1404" actId="2696"/>
          <pc:sldLayoutMkLst>
            <pc:docMk/>
            <pc:sldMasterMk cId="1946399797" sldId="2147483737"/>
            <pc:sldLayoutMk cId="3285666526" sldId="2147483743"/>
          </pc:sldLayoutMkLst>
        </pc:sldLayoutChg>
        <pc:sldLayoutChg chg="del">
          <pc:chgData name="reza kabir" userId="af3c95a13102d509" providerId="LiveId" clId="{C0D9D291-D19C-4BBE-9E83-C488CAFD169A}" dt="2020-05-06T14:55:43.701" v="1405" actId="2696"/>
          <pc:sldLayoutMkLst>
            <pc:docMk/>
            <pc:sldMasterMk cId="1946399797" sldId="2147483737"/>
            <pc:sldLayoutMk cId="3652717724" sldId="2147483744"/>
          </pc:sldLayoutMkLst>
        </pc:sldLayoutChg>
        <pc:sldLayoutChg chg="del">
          <pc:chgData name="reza kabir" userId="af3c95a13102d509" providerId="LiveId" clId="{C0D9D291-D19C-4BBE-9E83-C488CAFD169A}" dt="2020-05-06T14:55:43.715" v="1406" actId="2696"/>
          <pc:sldLayoutMkLst>
            <pc:docMk/>
            <pc:sldMasterMk cId="1946399797" sldId="2147483737"/>
            <pc:sldLayoutMk cId="3215552742" sldId="2147483745"/>
          </pc:sldLayoutMkLst>
        </pc:sldLayoutChg>
        <pc:sldLayoutChg chg="del">
          <pc:chgData name="reza kabir" userId="af3c95a13102d509" providerId="LiveId" clId="{C0D9D291-D19C-4BBE-9E83-C488CAFD169A}" dt="2020-05-06T14:55:43.723" v="1407" actId="2696"/>
          <pc:sldLayoutMkLst>
            <pc:docMk/>
            <pc:sldMasterMk cId="1946399797" sldId="2147483737"/>
            <pc:sldLayoutMk cId="2124455609" sldId="2147483746"/>
          </pc:sldLayoutMkLst>
        </pc:sldLayoutChg>
        <pc:sldLayoutChg chg="del">
          <pc:chgData name="reza kabir" userId="af3c95a13102d509" providerId="LiveId" clId="{C0D9D291-D19C-4BBE-9E83-C488CAFD169A}" dt="2020-05-06T14:55:43.734" v="1408" actId="2696"/>
          <pc:sldLayoutMkLst>
            <pc:docMk/>
            <pc:sldMasterMk cId="1946399797" sldId="2147483737"/>
            <pc:sldLayoutMk cId="3308479861" sldId="2147483747"/>
          </pc:sldLayoutMkLst>
        </pc:sldLayoutChg>
        <pc:sldLayoutChg chg="del">
          <pc:chgData name="reza kabir" userId="af3c95a13102d509" providerId="LiveId" clId="{C0D9D291-D19C-4BBE-9E83-C488CAFD169A}" dt="2020-05-06T14:55:43.742" v="1409" actId="2696"/>
          <pc:sldLayoutMkLst>
            <pc:docMk/>
            <pc:sldMasterMk cId="1946399797" sldId="2147483737"/>
            <pc:sldLayoutMk cId="3601252897" sldId="2147483748"/>
          </pc:sldLayoutMkLst>
        </pc:sldLayoutChg>
        <pc:sldLayoutChg chg="del">
          <pc:chgData name="reza kabir" userId="af3c95a13102d509" providerId="LiveId" clId="{C0D9D291-D19C-4BBE-9E83-C488CAFD169A}" dt="2020-05-06T14:55:43.753" v="1410" actId="2696"/>
          <pc:sldLayoutMkLst>
            <pc:docMk/>
            <pc:sldMasterMk cId="1946399797" sldId="2147483737"/>
            <pc:sldLayoutMk cId="2352540778" sldId="2147483749"/>
          </pc:sldLayoutMkLst>
        </pc:sldLayoutChg>
        <pc:sldLayoutChg chg="del">
          <pc:chgData name="reza kabir" userId="af3c95a13102d509" providerId="LiveId" clId="{C0D9D291-D19C-4BBE-9E83-C488CAFD169A}" dt="2020-05-06T14:55:43.764" v="1411" actId="2696"/>
          <pc:sldLayoutMkLst>
            <pc:docMk/>
            <pc:sldMasterMk cId="1946399797" sldId="2147483737"/>
            <pc:sldLayoutMk cId="4287541882" sldId="2147483750"/>
          </pc:sldLayoutMkLst>
        </pc:sldLayoutChg>
        <pc:sldLayoutChg chg="del">
          <pc:chgData name="reza kabir" userId="af3c95a13102d509" providerId="LiveId" clId="{C0D9D291-D19C-4BBE-9E83-C488CAFD169A}" dt="2020-05-06T14:55:43.770" v="1412" actId="2696"/>
          <pc:sldLayoutMkLst>
            <pc:docMk/>
            <pc:sldMasterMk cId="1946399797" sldId="2147483737"/>
            <pc:sldLayoutMk cId="1227070020" sldId="2147483751"/>
          </pc:sldLayoutMkLst>
        </pc:sldLayoutChg>
        <pc:sldLayoutChg chg="del">
          <pc:chgData name="reza kabir" userId="af3c95a13102d509" providerId="LiveId" clId="{C0D9D291-D19C-4BBE-9E83-C488CAFD169A}" dt="2020-05-06T14:55:43.781" v="1413" actId="2696"/>
          <pc:sldLayoutMkLst>
            <pc:docMk/>
            <pc:sldMasterMk cId="1946399797" sldId="2147483737"/>
            <pc:sldLayoutMk cId="3675979995" sldId="2147483752"/>
          </pc:sldLayoutMkLst>
        </pc:sldLayoutChg>
        <pc:sldLayoutChg chg="del">
          <pc:chgData name="reza kabir" userId="af3c95a13102d509" providerId="LiveId" clId="{C0D9D291-D19C-4BBE-9E83-C488CAFD169A}" dt="2020-05-06T14:55:43.785" v="1414" actId="2696"/>
          <pc:sldLayoutMkLst>
            <pc:docMk/>
            <pc:sldMasterMk cId="1946399797" sldId="2147483737"/>
            <pc:sldLayoutMk cId="1648096512" sldId="2147483753"/>
          </pc:sldLayoutMkLst>
        </pc:sldLayoutChg>
        <pc:sldLayoutChg chg="del">
          <pc:chgData name="reza kabir" userId="af3c95a13102d509" providerId="LiveId" clId="{C0D9D291-D19C-4BBE-9E83-C488CAFD169A}" dt="2020-05-06T14:55:43.798" v="1415" actId="2696"/>
          <pc:sldLayoutMkLst>
            <pc:docMk/>
            <pc:sldMasterMk cId="1946399797" sldId="2147483737"/>
            <pc:sldLayoutMk cId="1184144078" sldId="2147483754"/>
          </pc:sldLayoutMkLst>
        </pc:sldLayoutChg>
        <pc:sldLayoutChg chg="del">
          <pc:chgData name="reza kabir" userId="af3c95a13102d509" providerId="LiveId" clId="{C0D9D291-D19C-4BBE-9E83-C488CAFD169A}" dt="2020-05-06T14:55:43.804" v="1416" actId="2696"/>
          <pc:sldLayoutMkLst>
            <pc:docMk/>
            <pc:sldMasterMk cId="1946399797" sldId="2147483737"/>
            <pc:sldLayoutMk cId="2597559352" sldId="2147483755"/>
          </pc:sldLayoutMkLst>
        </pc:sldLayoutChg>
        <pc:sldLayoutChg chg="del">
          <pc:chgData name="reza kabir" userId="af3c95a13102d509" providerId="LiveId" clId="{C0D9D291-D19C-4BBE-9E83-C488CAFD169A}" dt="2020-05-06T14:55:43.814" v="1417" actId="2696"/>
          <pc:sldLayoutMkLst>
            <pc:docMk/>
            <pc:sldMasterMk cId="1946399797" sldId="2147483737"/>
            <pc:sldLayoutMk cId="2650922813" sldId="2147483756"/>
          </pc:sldLayoutMkLst>
        </pc:sldLayoutChg>
        <pc:sldLayoutChg chg="del">
          <pc:chgData name="reza kabir" userId="af3c95a13102d509" providerId="LiveId" clId="{C0D9D291-D19C-4BBE-9E83-C488CAFD169A}" dt="2020-05-06T14:55:43.820" v="1418" actId="2696"/>
          <pc:sldLayoutMkLst>
            <pc:docMk/>
            <pc:sldMasterMk cId="1946399797" sldId="2147483737"/>
            <pc:sldLayoutMk cId="127755773" sldId="2147483757"/>
          </pc:sldLayoutMkLst>
        </pc:sldLayoutChg>
        <pc:sldLayoutChg chg="del">
          <pc:chgData name="reza kabir" userId="af3c95a13102d509" providerId="LiveId" clId="{C0D9D291-D19C-4BBE-9E83-C488CAFD169A}" dt="2020-05-06T14:55:43.831" v="1419" actId="2696"/>
          <pc:sldLayoutMkLst>
            <pc:docMk/>
            <pc:sldMasterMk cId="1946399797" sldId="2147483737"/>
            <pc:sldLayoutMk cId="615330896" sldId="2147483758"/>
          </pc:sldLayoutMkLst>
        </pc:sldLayoutChg>
        <pc:sldLayoutChg chg="del">
          <pc:chgData name="reza kabir" userId="af3c95a13102d509" providerId="LiveId" clId="{C0D9D291-D19C-4BBE-9E83-C488CAFD169A}" dt="2020-05-06T14:55:43.839" v="1420" actId="2696"/>
          <pc:sldLayoutMkLst>
            <pc:docMk/>
            <pc:sldMasterMk cId="1946399797" sldId="2147483737"/>
            <pc:sldLayoutMk cId="3763611410" sldId="2147483759"/>
          </pc:sldLayoutMkLst>
        </pc:sldLayoutChg>
        <pc:sldLayoutChg chg="del">
          <pc:chgData name="reza kabir" userId="af3c95a13102d509" providerId="LiveId" clId="{C0D9D291-D19C-4BBE-9E83-C488CAFD169A}" dt="2020-05-06T14:55:43.848" v="1421" actId="2696"/>
          <pc:sldLayoutMkLst>
            <pc:docMk/>
            <pc:sldMasterMk cId="1946399797" sldId="2147483737"/>
            <pc:sldLayoutMk cId="2316425608" sldId="2147483760"/>
          </pc:sldLayoutMkLst>
        </pc:sldLayoutChg>
        <pc:sldLayoutChg chg="del">
          <pc:chgData name="reza kabir" userId="af3c95a13102d509" providerId="LiveId" clId="{C0D9D291-D19C-4BBE-9E83-C488CAFD169A}" dt="2020-05-06T14:55:43.864" v="1422" actId="2696"/>
          <pc:sldLayoutMkLst>
            <pc:docMk/>
            <pc:sldMasterMk cId="1946399797" sldId="2147483737"/>
            <pc:sldLayoutMk cId="4237242213" sldId="2147483761"/>
          </pc:sldLayoutMkLst>
        </pc:sldLayoutChg>
        <pc:sldLayoutChg chg="del">
          <pc:chgData name="reza kabir" userId="af3c95a13102d509" providerId="LiveId" clId="{C0D9D291-D19C-4BBE-9E83-C488CAFD169A}" dt="2020-05-06T14:55:43.868" v="1423" actId="2696"/>
          <pc:sldLayoutMkLst>
            <pc:docMk/>
            <pc:sldMasterMk cId="1946399797" sldId="2147483737"/>
            <pc:sldLayoutMk cId="991322259" sldId="2147483762"/>
          </pc:sldLayoutMkLst>
        </pc:sldLayoutChg>
        <pc:sldLayoutChg chg="del">
          <pc:chgData name="reza kabir" userId="af3c95a13102d509" providerId="LiveId" clId="{C0D9D291-D19C-4BBE-9E83-C488CAFD169A}" dt="2020-05-06T14:55:43.881" v="1424" actId="2696"/>
          <pc:sldLayoutMkLst>
            <pc:docMk/>
            <pc:sldMasterMk cId="1946399797" sldId="2147483737"/>
            <pc:sldLayoutMk cId="981638791" sldId="2147483763"/>
          </pc:sldLayoutMkLst>
        </pc:sldLayoutChg>
        <pc:sldLayoutChg chg="del">
          <pc:chgData name="reza kabir" userId="af3c95a13102d509" providerId="LiveId" clId="{C0D9D291-D19C-4BBE-9E83-C488CAFD169A}" dt="2020-05-06T14:55:43.888" v="1425" actId="2696"/>
          <pc:sldLayoutMkLst>
            <pc:docMk/>
            <pc:sldMasterMk cId="1946399797" sldId="2147483737"/>
            <pc:sldLayoutMk cId="3733620289" sldId="2147483764"/>
          </pc:sldLayoutMkLst>
        </pc:sldLayoutChg>
        <pc:sldLayoutChg chg="del">
          <pc:chgData name="reza kabir" userId="af3c95a13102d509" providerId="LiveId" clId="{C0D9D291-D19C-4BBE-9E83-C488CAFD169A}" dt="2020-05-06T14:55:43.898" v="1426" actId="2696"/>
          <pc:sldLayoutMkLst>
            <pc:docMk/>
            <pc:sldMasterMk cId="1946399797" sldId="2147483737"/>
            <pc:sldLayoutMk cId="4258479047" sldId="2147483765"/>
          </pc:sldLayoutMkLst>
        </pc:sldLayoutChg>
        <pc:sldLayoutChg chg="del">
          <pc:chgData name="reza kabir" userId="af3c95a13102d509" providerId="LiveId" clId="{C0D9D291-D19C-4BBE-9E83-C488CAFD169A}" dt="2020-05-06T14:55:43.905" v="1427" actId="2696"/>
          <pc:sldLayoutMkLst>
            <pc:docMk/>
            <pc:sldMasterMk cId="1946399797" sldId="2147483737"/>
            <pc:sldLayoutMk cId="1483080013" sldId="2147483766"/>
          </pc:sldLayoutMkLst>
        </pc:sldLayoutChg>
        <pc:sldLayoutChg chg="del">
          <pc:chgData name="reza kabir" userId="af3c95a13102d509" providerId="LiveId" clId="{C0D9D291-D19C-4BBE-9E83-C488CAFD169A}" dt="2020-05-06T14:55:43.915" v="1428" actId="2696"/>
          <pc:sldLayoutMkLst>
            <pc:docMk/>
            <pc:sldMasterMk cId="1946399797" sldId="2147483737"/>
            <pc:sldLayoutMk cId="1370642814" sldId="2147483767"/>
          </pc:sldLayoutMkLst>
        </pc:sldLayoutChg>
        <pc:sldLayoutChg chg="del">
          <pc:chgData name="reza kabir" userId="af3c95a13102d509" providerId="LiveId" clId="{C0D9D291-D19C-4BBE-9E83-C488CAFD169A}" dt="2020-05-06T14:55:43.920" v="1429" actId="2696"/>
          <pc:sldLayoutMkLst>
            <pc:docMk/>
            <pc:sldMasterMk cId="1946399797" sldId="2147483737"/>
            <pc:sldLayoutMk cId="1860003759" sldId="2147483768"/>
          </pc:sldLayoutMkLst>
        </pc:sldLayoutChg>
        <pc:sldLayoutChg chg="del">
          <pc:chgData name="reza kabir" userId="af3c95a13102d509" providerId="LiveId" clId="{C0D9D291-D19C-4BBE-9E83-C488CAFD169A}" dt="2020-05-06T14:55:43.931" v="1430" actId="2696"/>
          <pc:sldLayoutMkLst>
            <pc:docMk/>
            <pc:sldMasterMk cId="1946399797" sldId="2147483737"/>
            <pc:sldLayoutMk cId="2382742027" sldId="2147483769"/>
          </pc:sldLayoutMkLst>
        </pc:sldLayoutChg>
        <pc:sldLayoutChg chg="del">
          <pc:chgData name="reza kabir" userId="af3c95a13102d509" providerId="LiveId" clId="{C0D9D291-D19C-4BBE-9E83-C488CAFD169A}" dt="2020-05-06T14:55:43.938" v="1431" actId="2696"/>
          <pc:sldLayoutMkLst>
            <pc:docMk/>
            <pc:sldMasterMk cId="1946399797" sldId="2147483737"/>
            <pc:sldLayoutMk cId="3027549326" sldId="2147483770"/>
          </pc:sldLayoutMkLst>
        </pc:sldLayoutChg>
        <pc:sldLayoutChg chg="del">
          <pc:chgData name="reza kabir" userId="af3c95a13102d509" providerId="LiveId" clId="{C0D9D291-D19C-4BBE-9E83-C488CAFD169A}" dt="2020-05-06T14:55:43.948" v="1432" actId="2696"/>
          <pc:sldLayoutMkLst>
            <pc:docMk/>
            <pc:sldMasterMk cId="1946399797" sldId="2147483737"/>
            <pc:sldLayoutMk cId="607450270" sldId="2147483771"/>
          </pc:sldLayoutMkLst>
        </pc:sldLayoutChg>
        <pc:sldLayoutChg chg="del">
          <pc:chgData name="reza kabir" userId="af3c95a13102d509" providerId="LiveId" clId="{C0D9D291-D19C-4BBE-9E83-C488CAFD169A}" dt="2020-05-06T14:55:43.955" v="1433" actId="2696"/>
          <pc:sldLayoutMkLst>
            <pc:docMk/>
            <pc:sldMasterMk cId="1946399797" sldId="2147483737"/>
            <pc:sldLayoutMk cId="1423117991" sldId="2147483772"/>
          </pc:sldLayoutMkLst>
        </pc:sldLayoutChg>
        <pc:sldLayoutChg chg="del">
          <pc:chgData name="reza kabir" userId="af3c95a13102d509" providerId="LiveId" clId="{C0D9D291-D19C-4BBE-9E83-C488CAFD169A}" dt="2020-05-06T14:55:43.965" v="1434" actId="2696"/>
          <pc:sldLayoutMkLst>
            <pc:docMk/>
            <pc:sldMasterMk cId="1946399797" sldId="2147483737"/>
            <pc:sldLayoutMk cId="1466037717" sldId="2147483773"/>
          </pc:sldLayoutMkLst>
        </pc:sldLayoutChg>
        <pc:sldLayoutChg chg="del">
          <pc:chgData name="reza kabir" userId="af3c95a13102d509" providerId="LiveId" clId="{C0D9D291-D19C-4BBE-9E83-C488CAFD169A}" dt="2020-05-06T14:55:43.970" v="1435" actId="2696"/>
          <pc:sldLayoutMkLst>
            <pc:docMk/>
            <pc:sldMasterMk cId="1946399797" sldId="2147483737"/>
            <pc:sldLayoutMk cId="1558562559" sldId="2147483774"/>
          </pc:sldLayoutMkLst>
        </pc:sldLayoutChg>
        <pc:sldLayoutChg chg="del">
          <pc:chgData name="reza kabir" userId="af3c95a13102d509" providerId="LiveId" clId="{C0D9D291-D19C-4BBE-9E83-C488CAFD169A}" dt="2020-05-06T14:55:43.982" v="1436" actId="2696"/>
          <pc:sldLayoutMkLst>
            <pc:docMk/>
            <pc:sldMasterMk cId="1946399797" sldId="2147483737"/>
            <pc:sldLayoutMk cId="4026315641" sldId="2147483775"/>
          </pc:sldLayoutMkLst>
        </pc:sldLayoutChg>
        <pc:sldLayoutChg chg="del">
          <pc:chgData name="reza kabir" userId="af3c95a13102d509" providerId="LiveId" clId="{C0D9D291-D19C-4BBE-9E83-C488CAFD169A}" dt="2020-05-06T14:55:43.986" v="1437" actId="2696"/>
          <pc:sldLayoutMkLst>
            <pc:docMk/>
            <pc:sldMasterMk cId="1946399797" sldId="2147483737"/>
            <pc:sldLayoutMk cId="3001090636" sldId="2147483776"/>
          </pc:sldLayoutMkLst>
        </pc:sldLayoutChg>
        <pc:sldLayoutChg chg="del">
          <pc:chgData name="reza kabir" userId="af3c95a13102d509" providerId="LiveId" clId="{C0D9D291-D19C-4BBE-9E83-C488CAFD169A}" dt="2020-05-06T14:55:43.998" v="1438" actId="2696"/>
          <pc:sldLayoutMkLst>
            <pc:docMk/>
            <pc:sldMasterMk cId="1946399797" sldId="2147483737"/>
            <pc:sldLayoutMk cId="2638817527" sldId="2147483777"/>
          </pc:sldLayoutMkLst>
        </pc:sldLayoutChg>
        <pc:sldLayoutChg chg="del">
          <pc:chgData name="reza kabir" userId="af3c95a13102d509" providerId="LiveId" clId="{C0D9D291-D19C-4BBE-9E83-C488CAFD169A}" dt="2020-05-06T14:55:44.001" v="1439" actId="2696"/>
          <pc:sldLayoutMkLst>
            <pc:docMk/>
            <pc:sldMasterMk cId="1946399797" sldId="2147483737"/>
            <pc:sldLayoutMk cId="4078826248" sldId="2147483778"/>
          </pc:sldLayoutMkLst>
        </pc:sldLayoutChg>
        <pc:sldLayoutChg chg="del">
          <pc:chgData name="reza kabir" userId="af3c95a13102d509" providerId="LiveId" clId="{C0D9D291-D19C-4BBE-9E83-C488CAFD169A}" dt="2020-05-06T14:55:44.015" v="1440" actId="2696"/>
          <pc:sldLayoutMkLst>
            <pc:docMk/>
            <pc:sldMasterMk cId="1946399797" sldId="2147483737"/>
            <pc:sldLayoutMk cId="1818713208" sldId="2147483779"/>
          </pc:sldLayoutMkLst>
        </pc:sldLayoutChg>
        <pc:sldLayoutChg chg="del">
          <pc:chgData name="reza kabir" userId="af3c95a13102d509" providerId="LiveId" clId="{C0D9D291-D19C-4BBE-9E83-C488CAFD169A}" dt="2020-05-06T14:55:44.019" v="1441" actId="2696"/>
          <pc:sldLayoutMkLst>
            <pc:docMk/>
            <pc:sldMasterMk cId="1946399797" sldId="2147483737"/>
            <pc:sldLayoutMk cId="492212979" sldId="2147483780"/>
          </pc:sldLayoutMkLst>
        </pc:sldLayoutChg>
        <pc:sldLayoutChg chg="del">
          <pc:chgData name="reza kabir" userId="af3c95a13102d509" providerId="LiveId" clId="{C0D9D291-D19C-4BBE-9E83-C488CAFD169A}" dt="2020-05-06T14:55:44.031" v="1442" actId="2696"/>
          <pc:sldLayoutMkLst>
            <pc:docMk/>
            <pc:sldMasterMk cId="1946399797" sldId="2147483737"/>
            <pc:sldLayoutMk cId="3053151076" sldId="2147483781"/>
          </pc:sldLayoutMkLst>
        </pc:sldLayoutChg>
        <pc:sldLayoutChg chg="del">
          <pc:chgData name="reza kabir" userId="af3c95a13102d509" providerId="LiveId" clId="{C0D9D291-D19C-4BBE-9E83-C488CAFD169A}" dt="2020-05-06T14:55:44.033" v="1443" actId="2696"/>
          <pc:sldLayoutMkLst>
            <pc:docMk/>
            <pc:sldMasterMk cId="1946399797" sldId="2147483737"/>
            <pc:sldLayoutMk cId="2667769042" sldId="2147483782"/>
          </pc:sldLayoutMkLst>
        </pc:sldLayoutChg>
        <pc:sldLayoutChg chg="del">
          <pc:chgData name="reza kabir" userId="af3c95a13102d509" providerId="LiveId" clId="{C0D9D291-D19C-4BBE-9E83-C488CAFD169A}" dt="2020-05-06T14:55:44.035" v="1444" actId="2696"/>
          <pc:sldLayoutMkLst>
            <pc:docMk/>
            <pc:sldMasterMk cId="1946399797" sldId="2147483737"/>
            <pc:sldLayoutMk cId="4009876933" sldId="2147483783"/>
          </pc:sldLayoutMkLst>
        </pc:sldLayoutChg>
      </pc:sldMasterChg>
    </pc:docChg>
  </pc:docChgLst>
  <pc:docChgLst>
    <pc:chgData name="reza kabir" userId="af3c95a13102d509" providerId="LiveId" clId="{88C0DC0E-EF2C-4A8E-831A-DE6434E041D6}"/>
    <pc:docChg chg="undo custSel addSld delSld modSld modMainMaster modSection">
      <pc:chgData name="reza kabir" userId="af3c95a13102d509" providerId="LiveId" clId="{88C0DC0E-EF2C-4A8E-831A-DE6434E041D6}" dt="2020-03-30T13:51:27.223" v="674"/>
      <pc:docMkLst>
        <pc:docMk/>
      </pc:docMkLst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5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472497183" sldId="25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722534165" sldId="25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954838111" sldId="25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541156236" sldId="26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579667571" sldId="26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179081432" sldId="26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498521115" sldId="26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028977431" sldId="26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591138848" sldId="26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284233821" sldId="26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363036724" sldId="26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286644269" sldId="26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935242386" sldId="26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589162283" sldId="270"/>
        </pc:sldMkLst>
      </pc:sldChg>
      <pc:sldChg chg="modSp mod">
        <pc:chgData name="reza kabir" userId="af3c95a13102d509" providerId="LiveId" clId="{88C0DC0E-EF2C-4A8E-831A-DE6434E041D6}" dt="2020-03-30T12:55:26.370" v="342" actId="122"/>
        <pc:sldMkLst>
          <pc:docMk/>
          <pc:sldMk cId="729668861" sldId="271"/>
        </pc:sldMkLst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729668861" sldId="271"/>
            <ac:spMk id="7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729668861" sldId="271"/>
            <ac:spMk id="7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3.654" v="340" actId="1076"/>
          <ac:spMkLst>
            <pc:docMk/>
            <pc:sldMk cId="729668861" sldId="271"/>
            <ac:spMk id="7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729668861" sldId="271"/>
            <ac:spMk id="75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0.791" v="339" actId="1076"/>
          <ac:spMkLst>
            <pc:docMk/>
            <pc:sldMk cId="729668861" sldId="271"/>
            <ac:spMk id="75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26.370" v="342" actId="122"/>
          <ac:spMkLst>
            <pc:docMk/>
            <pc:sldMk cId="729668861" sldId="271"/>
            <ac:spMk id="7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729668861" sldId="271"/>
            <ac:spMk id="7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729668861" sldId="271"/>
            <ac:spMk id="7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729668861" sldId="271"/>
            <ac:spMk id="769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2:13:03.989" v="14" actId="2696"/>
        <pc:sldMkLst>
          <pc:docMk/>
          <pc:sldMk cId="965992135" sldId="272"/>
        </pc:sldMkLst>
      </pc:sldChg>
      <pc:sldChg chg="add del">
        <pc:chgData name="reza kabir" userId="af3c95a13102d509" providerId="LiveId" clId="{88C0DC0E-EF2C-4A8E-831A-DE6434E041D6}" dt="2020-03-30T12:10:24.481" v="10"/>
        <pc:sldMkLst>
          <pc:docMk/>
          <pc:sldMk cId="1754049528" sldId="27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802279450" sldId="27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613336682" sldId="27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100869338" sldId="27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9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26883707" sldId="29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131347712" sldId="29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516699256" sldId="29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296381342" sldId="29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50255114" sldId="295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82324756" sldId="296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86055395" sldId="297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1156374" sldId="298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36776264" sldId="299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83841611" sldId="30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97415419" sldId="30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127494754" sldId="30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16612525" sldId="30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824498169" sldId="30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445199377" sldId="305"/>
        </pc:sldMkLst>
      </pc:sldChg>
      <pc:sldChg chg="addSp delSp modSp mod">
        <pc:chgData name="reza kabir" userId="af3c95a13102d509" providerId="LiveId" clId="{88C0DC0E-EF2C-4A8E-831A-DE6434E041D6}" dt="2020-03-30T12:16:49.779" v="56" actId="404"/>
        <pc:sldMkLst>
          <pc:docMk/>
          <pc:sldMk cId="0" sldId="306"/>
        </pc:sldMkLst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42.002" v="26" actId="1076"/>
          <ac:spMkLst>
            <pc:docMk/>
            <pc:sldMk cId="0" sldId="306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39.556" v="24" actId="1076"/>
          <ac:spMkLst>
            <pc:docMk/>
            <pc:sldMk cId="0" sldId="306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4:07.518" v="20" actId="21"/>
          <ac:grpSpMkLst>
            <pc:docMk/>
            <pc:sldMk cId="0" sldId="306"/>
            <ac:grpSpMk id="48" creationId="{794CACF3-2FB5-4CE9-B74F-838AB4D2A975}"/>
          </ac:grpSpMkLst>
        </pc:grpChg>
        <pc:picChg chg="del">
          <ac:chgData name="reza kabir" userId="af3c95a13102d509" providerId="LiveId" clId="{88C0DC0E-EF2C-4A8E-831A-DE6434E041D6}" dt="2020-03-30T12:13:13.504" v="15" actId="478"/>
          <ac:picMkLst>
            <pc:docMk/>
            <pc:sldMk cId="0" sldId="306"/>
            <ac:picMk id="2" creationId="{0EA674F7-AD03-460F-92B0-18E66D19A066}"/>
          </ac:picMkLst>
        </pc:picChg>
      </pc:sldChg>
      <pc:sldChg chg="addSp delSp modSp mod">
        <pc:chgData name="reza kabir" userId="af3c95a13102d509" providerId="LiveId" clId="{88C0DC0E-EF2C-4A8E-831A-DE6434E041D6}" dt="2020-03-30T12:15:44.969" v="39" actId="21"/>
        <pc:sldMkLst>
          <pc:docMk/>
          <pc:sldMk cId="0" sldId="307"/>
        </pc:sldMkLst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6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5:44.969" v="39" actId="21"/>
          <ac:grpSpMkLst>
            <pc:docMk/>
            <pc:sldMk cId="0" sldId="307"/>
            <ac:grpSpMk id="33" creationId="{72159C1F-3D4A-4FFD-A0C1-1D3BC2647399}"/>
          </ac:grpSpMkLst>
        </pc:grpChg>
      </pc:sldChg>
      <pc:sldChg chg="addSp delSp modSp mod">
        <pc:chgData name="reza kabir" userId="af3c95a13102d509" providerId="LiveId" clId="{88C0DC0E-EF2C-4A8E-831A-DE6434E041D6}" dt="2020-03-30T12:16:55.171" v="57" actId="21"/>
        <pc:sldMkLst>
          <pc:docMk/>
          <pc:sldMk cId="0" sldId="308"/>
        </pc:sldMkLst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6:55.171" v="57" actId="21"/>
          <ac:grpSpMkLst>
            <pc:docMk/>
            <pc:sldMk cId="0" sldId="308"/>
            <ac:grpSpMk id="20" creationId="{9ACC27E0-7AB5-4AFF-A599-828C674C28A7}"/>
          </ac:grpSpMkLst>
        </pc:grpChg>
      </pc:sldChg>
      <pc:sldChg chg="addSp delSp modSp mod">
        <pc:chgData name="reza kabir" userId="af3c95a13102d509" providerId="LiveId" clId="{88C0DC0E-EF2C-4A8E-831A-DE6434E041D6}" dt="2020-03-30T12:36:06.375" v="136" actId="21"/>
        <pc:sldMkLst>
          <pc:docMk/>
          <pc:sldMk cId="0" sldId="309"/>
        </pc:sldMkLst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52.372" v="66" actId="2711"/>
          <ac:spMkLst>
            <pc:docMk/>
            <pc:sldMk cId="0" sldId="309"/>
            <ac:spMk id="2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6:06.375" v="136" actId="21"/>
          <ac:grpSpMkLst>
            <pc:docMk/>
            <pc:sldMk cId="0" sldId="309"/>
            <ac:grpSpMk id="16" creationId="{20BCC903-773E-4EB0-A9AE-D25FCC5A4D68}"/>
          </ac:grpSpMkLst>
        </pc:grpChg>
      </pc:sldChg>
      <pc:sldChg chg="modSp mod">
        <pc:chgData name="reza kabir" userId="af3c95a13102d509" providerId="LiveId" clId="{88C0DC0E-EF2C-4A8E-831A-DE6434E041D6}" dt="2020-03-30T12:20:38.078" v="91" actId="1037"/>
        <pc:sldMkLst>
          <pc:docMk/>
          <pc:sldMk cId="496771901" sldId="310"/>
        </pc:sldMkLst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64" creationId="{E3D6D664-AB99-6547-984A-599FF09EC417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5" creationId="{4D4D8879-95F8-A946-8213-1265F519D081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6" creationId="{27F22450-2D4E-9A4D-8779-DFC9B9702BD2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7" creationId="{A177B691-8F35-2D4F-94C7-BC27F35F492C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8" creationId="{F787AB9B-5E6E-2D4C-9197-9185033EB287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69" creationId="{17A8D87D-3B82-CE45-B638-63838590284C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70" creationId="{6EA062F0-99E0-5D40-A87E-CE57FCAC7563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1" creationId="{3B0A629D-2C9C-AB4D-A294-51730E0E9A3F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2" creationId="{3D9757F2-1308-8947-81A2-87F63FD4B069}"/>
          </ac:spMkLst>
        </pc:spChg>
        <pc:spChg chg="mod">
          <ac:chgData name="reza kabir" userId="af3c95a13102d509" providerId="LiveId" clId="{88C0DC0E-EF2C-4A8E-831A-DE6434E041D6}" dt="2020-03-30T12:20:06.093" v="72" actId="2711"/>
          <ac:spMkLst>
            <pc:docMk/>
            <pc:sldMk cId="496771901" sldId="310"/>
            <ac:spMk id="73" creationId="{E2F36E14-C4F3-EE48-BCF5-93937B5F0A1A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4" creationId="{EB98D2F5-17F5-C14A-9499-451ADCF0426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5" creationId="{F841F62F-2AFA-9849-BE15-ACB2CF3215D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6" creationId="{A928996E-0B56-8F42-810D-B5394A9F2F6B}"/>
          </ac:spMkLst>
        </pc:spChg>
      </pc:sldChg>
      <pc:sldChg chg="modSp mod">
        <pc:chgData name="reza kabir" userId="af3c95a13102d509" providerId="LiveId" clId="{88C0DC0E-EF2C-4A8E-831A-DE6434E041D6}" dt="2020-03-30T12:22:55.964" v="135" actId="404"/>
        <pc:sldMkLst>
          <pc:docMk/>
          <pc:sldMk cId="0" sldId="311"/>
        </pc:sldMkLst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5.082" v="94" actId="14100"/>
          <ac:spMkLst>
            <pc:docMk/>
            <pc:sldMk cId="0" sldId="311"/>
            <ac:spMk id="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0.066" v="96" actId="14100"/>
          <ac:spMkLst>
            <pc:docMk/>
            <pc:sldMk cId="0" sldId="311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1.915" v="97" actId="14100"/>
          <ac:spMkLst>
            <pc:docMk/>
            <pc:sldMk cId="0" sldId="311"/>
            <ac:spMk id="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8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37:43.113" v="162" actId="21"/>
        <pc:sldMkLst>
          <pc:docMk/>
          <pc:sldMk cId="0" sldId="312"/>
        </pc:sldMkLst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6:30.993" v="141" actId="207"/>
          <ac:spMkLst>
            <pc:docMk/>
            <pc:sldMk cId="0" sldId="312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7:43.113" v="162" actId="21"/>
          <ac:grpSpMkLst>
            <pc:docMk/>
            <pc:sldMk cId="0" sldId="312"/>
            <ac:grpSpMk id="153" creationId="{A612C270-C4B8-4201-869F-8190DF559C5E}"/>
          </ac:grpSpMkLst>
        </pc:grpChg>
      </pc:sldChg>
      <pc:sldChg chg="addSp delSp modSp mod">
        <pc:chgData name="reza kabir" userId="af3c95a13102d509" providerId="LiveId" clId="{88C0DC0E-EF2C-4A8E-831A-DE6434E041D6}" dt="2020-03-30T12:40:57.151" v="209" actId="21"/>
        <pc:sldMkLst>
          <pc:docMk/>
          <pc:sldMk cId="0" sldId="313"/>
        </pc:sldMkLst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40:57.151" v="209" actId="21"/>
          <ac:grpSpMkLst>
            <pc:docMk/>
            <pc:sldMk cId="0" sldId="313"/>
            <ac:grpSpMk id="30" creationId="{DA55F47F-A470-4137-8727-2409E4BEAE0D}"/>
          </ac:grpSpMkLst>
        </pc:grpChg>
      </pc:sldChg>
      <pc:sldChg chg="delSp modSp mod">
        <pc:chgData name="reza kabir" userId="af3c95a13102d509" providerId="LiveId" clId="{88C0DC0E-EF2C-4A8E-831A-DE6434E041D6}" dt="2020-03-30T12:40:07.957" v="199" actId="2711"/>
        <pc:sldMkLst>
          <pc:docMk/>
          <pc:sldMk cId="0" sldId="314"/>
        </pc:sldMkLst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2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2:39:07.328" v="195" actId="478"/>
          <ac:spMkLst>
            <pc:docMk/>
            <pc:sldMk cId="0" sldId="314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7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41:18.185" v="213" actId="1076"/>
        <pc:sldMkLst>
          <pc:docMk/>
          <pc:sldMk cId="0" sldId="315"/>
        </pc:sldMkLst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53.517" v="208" actId="207"/>
          <ac:spMkLst>
            <pc:docMk/>
            <pc:sldMk cId="0" sldId="315"/>
            <ac:spMk id="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0:15.236" v="283" actId="21"/>
        <pc:sldMkLst>
          <pc:docMk/>
          <pc:sldMk cId="0" sldId="316"/>
        </pc:sldMkLst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7.211" v="231" actId="122"/>
          <ac:spMkLst>
            <pc:docMk/>
            <pc:sldMk cId="0" sldId="316"/>
            <ac:spMk id="54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0:15.236" v="283" actId="21"/>
          <ac:grpSpMkLst>
            <pc:docMk/>
            <pc:sldMk cId="0" sldId="316"/>
            <ac:grpSpMk id="47" creationId="{7810AD90-E493-4051-8588-B68F34C9878B}"/>
          </ac:grpSpMkLst>
        </pc:grpChg>
      </pc:sldChg>
      <pc:sldChg chg="modSp mod">
        <pc:chgData name="reza kabir" userId="af3c95a13102d509" providerId="LiveId" clId="{88C0DC0E-EF2C-4A8E-831A-DE6434E041D6}" dt="2020-03-30T12:43:59.568" v="254" actId="1076"/>
        <pc:sldMkLst>
          <pc:docMk/>
          <pc:sldMk cId="0" sldId="317"/>
        </pc:sldMkLst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5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9.568" v="254" actId="1076"/>
          <ac:spMkLst>
            <pc:docMk/>
            <pc:sldMk cId="0" sldId="317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4.408" v="253" actId="1076"/>
          <ac:spMkLst>
            <pc:docMk/>
            <pc:sldMk cId="0" sldId="317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0.960" v="252" actId="1076"/>
          <ac:spMkLst>
            <pc:docMk/>
            <pc:sldMk cId="0" sldId="317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2:56.812" v="235" actId="207"/>
          <ac:spMkLst>
            <pc:docMk/>
            <pc:sldMk cId="0" sldId="317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5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0:04.930" v="282" actId="2711"/>
        <pc:sldMkLst>
          <pc:docMk/>
          <pc:sldMk cId="0" sldId="318"/>
        </pc:sldMkLst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5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5:37.855" v="343" actId="21"/>
        <pc:sldMkLst>
          <pc:docMk/>
          <pc:sldMk cId="0" sldId="319"/>
        </pc:sldMkLst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50" v="290" actId="207"/>
          <ac:spMkLst>
            <pc:docMk/>
            <pc:sldMk cId="0" sldId="319"/>
            <ac:spMk id="66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5:37.855" v="343" actId="21"/>
          <ac:grpSpMkLst>
            <pc:docMk/>
            <pc:sldMk cId="0" sldId="319"/>
            <ac:grpSpMk id="21" creationId="{6D7EBC50-2174-4A0F-AB42-D5FA1B96F892}"/>
          </ac:grpSpMkLst>
        </pc:grpChg>
      </pc:sldChg>
      <pc:sldChg chg="modSp mod">
        <pc:chgData name="reza kabir" userId="af3c95a13102d509" providerId="LiveId" clId="{88C0DC0E-EF2C-4A8E-831A-DE6434E041D6}" dt="2020-03-30T12:51:46.067" v="297" actId="122"/>
        <pc:sldMkLst>
          <pc:docMk/>
          <pc:sldMk cId="0" sldId="320"/>
        </pc:sldMkLst>
        <pc:spChg chg="mod">
          <ac:chgData name="reza kabir" userId="af3c95a13102d509" providerId="LiveId" clId="{88C0DC0E-EF2C-4A8E-831A-DE6434E041D6}" dt="2020-03-30T12:51:46.067" v="297" actId="122"/>
          <ac:spMkLst>
            <pc:docMk/>
            <pc:sldMk cId="0" sldId="320"/>
            <ac:spMk id="686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3:19.670" v="320" actId="404"/>
        <pc:sldMkLst>
          <pc:docMk/>
          <pc:sldMk cId="753715957" sldId="321"/>
        </pc:sldMkLst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4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6:58.298" v="392" actId="21"/>
        <pc:sldMkLst>
          <pc:docMk/>
          <pc:sldMk cId="0" sldId="322"/>
        </pc:sldMkLst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55.522" v="391" actId="122"/>
          <ac:spMkLst>
            <pc:docMk/>
            <pc:sldMk cId="0" sldId="322"/>
            <ac:spMk id="7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9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6:58.298" v="392" actId="21"/>
          <ac:grpSpMkLst>
            <pc:docMk/>
            <pc:sldMk cId="0" sldId="322"/>
            <ac:grpSpMk id="28" creationId="{05C1CD6B-92D0-443B-BEBA-EC8FE3D18AB2}"/>
          </ac:grpSpMkLst>
        </pc:grpChg>
      </pc:sldChg>
      <pc:sldChg chg="addSp delSp modSp mod">
        <pc:chgData name="reza kabir" userId="af3c95a13102d509" providerId="LiveId" clId="{88C0DC0E-EF2C-4A8E-831A-DE6434E041D6}" dt="2020-03-30T12:57:42.140" v="406" actId="2711"/>
        <pc:sldMkLst>
          <pc:docMk/>
          <pc:sldMk cId="0" sldId="323"/>
        </pc:sldMkLst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07.377" v="395" actId="255"/>
          <ac:spMkLst>
            <pc:docMk/>
            <pc:sldMk cId="0" sldId="323"/>
            <ac:spMk id="8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4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7:34.139" v="405" actId="21"/>
          <ac:grpSpMkLst>
            <pc:docMk/>
            <pc:sldMk cId="0" sldId="323"/>
            <ac:grpSpMk id="23" creationId="{4777C994-68F9-4D84-86A4-CEE8968AC5F5}"/>
          </ac:grpSpMkLst>
        </pc:grpChg>
      </pc:sldChg>
      <pc:sldChg chg="addSp modSp mod">
        <pc:chgData name="reza kabir" userId="af3c95a13102d509" providerId="LiveId" clId="{88C0DC0E-EF2C-4A8E-831A-DE6434E041D6}" dt="2020-03-30T12:58:45.176" v="419" actId="2711"/>
        <pc:sldMkLst>
          <pc:docMk/>
          <pc:sldMk cId="0" sldId="324"/>
        </pc:sldMkLst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2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2" creationId="{00000000-0000-0000-0000-000000000000}"/>
          </ac:spMkLst>
        </pc:spChg>
        <pc:grpChg chg="add">
          <ac:chgData name="reza kabir" userId="af3c95a13102d509" providerId="LiveId" clId="{88C0DC0E-EF2C-4A8E-831A-DE6434E041D6}" dt="2020-03-30T12:57:46.093" v="407"/>
          <ac:grpSpMkLst>
            <pc:docMk/>
            <pc:sldMk cId="0" sldId="324"/>
            <ac:grpSpMk id="42" creationId="{1BA21147-CE4D-4B91-8078-EB67693F8A13}"/>
          </ac:grpSpMkLst>
        </pc:grpChg>
      </pc:sldChg>
      <pc:sldChg chg="modSp mod">
        <pc:chgData name="reza kabir" userId="af3c95a13102d509" providerId="LiveId" clId="{88C0DC0E-EF2C-4A8E-831A-DE6434E041D6}" dt="2020-03-30T12:59:07.142" v="428" actId="1076"/>
        <pc:sldMkLst>
          <pc:docMk/>
          <pc:sldMk cId="0" sldId="325"/>
        </pc:sldMkLst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3:09:26.934" v="448"/>
        <pc:sldMkLst>
          <pc:docMk/>
          <pc:sldMk cId="3753140982" sldId="326"/>
        </pc:sldMkLst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6" creationId="{00000000-0000-0000-0000-000000000000}"/>
          </ac:spMkLst>
        </pc:spChg>
        <pc:picChg chg="add del">
          <ac:chgData name="reza kabir" userId="af3c95a13102d509" providerId="LiveId" clId="{88C0DC0E-EF2C-4A8E-831A-DE6434E041D6}" dt="2020-03-30T13:09:26.934" v="448"/>
          <ac:picMkLst>
            <pc:docMk/>
            <pc:sldMk cId="3753140982" sldId="326"/>
            <ac:picMk id="2" creationId="{E78EDB4E-76CB-49F2-BA6B-66E1871A7E0E}"/>
          </ac:picMkLst>
        </pc:picChg>
      </pc:sldChg>
      <pc:sldChg chg="addSp delSp modSp add del mod">
        <pc:chgData name="reza kabir" userId="af3c95a13102d509" providerId="LiveId" clId="{88C0DC0E-EF2C-4A8E-831A-DE6434E041D6}" dt="2020-03-30T12:10:27.762" v="12"/>
        <pc:sldMkLst>
          <pc:docMk/>
          <pc:sldMk cId="3360810128" sldId="327"/>
        </pc:sldMkLst>
        <pc:graphicFrameChg chg="add del modGraphic">
          <ac:chgData name="reza kabir" userId="af3c95a13102d509" providerId="LiveId" clId="{88C0DC0E-EF2C-4A8E-831A-DE6434E041D6}" dt="2020-03-30T12:10:25.757" v="11" actId="27309"/>
          <ac:graphicFrameMkLst>
            <pc:docMk/>
            <pc:sldMk cId="3360810128" sldId="327"/>
            <ac:graphicFrameMk id="3" creationId="{145F5F9F-0E21-426C-8C07-2C7BE38347A7}"/>
          </ac:graphicFrameMkLst>
        </pc:graphicFrameChg>
      </pc:sldChg>
      <pc:sldChg chg="modSp add del mod">
        <pc:chgData name="reza kabir" userId="af3c95a13102d509" providerId="LiveId" clId="{88C0DC0E-EF2C-4A8E-831A-DE6434E041D6}" dt="2020-03-30T13:14:32.458" v="461" actId="47"/>
        <pc:sldMkLst>
          <pc:docMk/>
          <pc:sldMk cId="1357023483" sldId="1418"/>
        </pc:sldMkLst>
        <pc:spChg chg="mod">
          <ac:chgData name="reza kabir" userId="af3c95a13102d509" providerId="LiveId" clId="{88C0DC0E-EF2C-4A8E-831A-DE6434E041D6}" dt="2020-03-30T13:10:09.854" v="454" actId="14100"/>
          <ac:spMkLst>
            <pc:docMk/>
            <pc:sldMk cId="1357023483" sldId="1418"/>
            <ac:spMk id="4" creationId="{00000000-0000-0000-0000-000000000000}"/>
          </ac:spMkLst>
        </pc:spChg>
      </pc:sldChg>
      <pc:sldChg chg="addSp delSp modSp add del mod delAnim modAnim">
        <pc:chgData name="reza kabir" userId="af3c95a13102d509" providerId="LiveId" clId="{88C0DC0E-EF2C-4A8E-831A-DE6434E041D6}" dt="2020-03-30T13:20:40.178" v="536" actId="14100"/>
        <pc:sldMkLst>
          <pc:docMk/>
          <pc:sldMk cId="2198179317" sldId="1422"/>
        </pc:sldMkLst>
        <pc:spChg chg="mod">
          <ac:chgData name="reza kabir" userId="af3c95a13102d509" providerId="LiveId" clId="{88C0DC0E-EF2C-4A8E-831A-DE6434E041D6}" dt="2020-03-30T13:20:40.178" v="536" actId="14100"/>
          <ac:spMkLst>
            <pc:docMk/>
            <pc:sldMk cId="2198179317" sldId="1422"/>
            <ac:spMk id="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" creationId="{00000000-0000-0000-0000-000000000000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3" creationId="{7B648C00-CDEE-4598-A700-A075ADD5BB7F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4" creationId="{11692C94-474E-4150-91A2-4DBE15A2E346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5" creationId="{0358139E-08BF-45CA-9D92-0AECA8DF02FD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6" creationId="{90B64CBB-9885-4962-9FC4-0FAED1914EBF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7" creationId="{BCBE612F-C58F-47EC-A83D-8EF47EFB883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8" creationId="{E29DC413-3DC3-4F58-9FD2-56360C9506D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9" creationId="{DC3DBD75-E8F7-41D3-98E7-16C54D251992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20" creationId="{0508F400-B746-4E2A-BAA5-5FC1B7E3F2F6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2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7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8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09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1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5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45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59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76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45.762" v="663" actId="1076"/>
        <pc:sldMkLst>
          <pc:docMk/>
          <pc:sldMk cId="3957426054" sldId="1497"/>
        </pc:sldMkLst>
        <pc:spChg chg="add del mod">
          <ac:chgData name="reza kabir" userId="af3c95a13102d509" providerId="LiveId" clId="{88C0DC0E-EF2C-4A8E-831A-DE6434E041D6}" dt="2020-03-30T13:47:54.940" v="640"/>
          <ac:spMkLst>
            <pc:docMk/>
            <pc:sldMk cId="3957426054" sldId="1497"/>
            <ac:spMk id="2" creationId="{5CEFDB15-8B2A-43B8-AFED-C3AAE31A4ACA}"/>
          </ac:spMkLst>
        </pc:spChg>
        <pc:spChg chg="add mod">
          <ac:chgData name="reza kabir" userId="af3c95a13102d509" providerId="LiveId" clId="{88C0DC0E-EF2C-4A8E-831A-DE6434E041D6}" dt="2020-03-30T13:48:44.542" v="647"/>
          <ac:spMkLst>
            <pc:docMk/>
            <pc:sldMk cId="3957426054" sldId="1497"/>
            <ac:spMk id="4" creationId="{653F0DEA-3BCD-4070-8BCD-770B03CFF53B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7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49:40.391" v="661" actId="164"/>
          <ac:grpSpMkLst>
            <pc:docMk/>
            <pc:sldMk cId="3957426054" sldId="1497"/>
            <ac:grpSpMk id="3" creationId="{00000000-0000-0000-0000-000000000000}"/>
          </ac:grpSpMkLst>
        </pc:grpChg>
        <pc:grpChg chg="add mod">
          <ac:chgData name="reza kabir" userId="af3c95a13102d509" providerId="LiveId" clId="{88C0DC0E-EF2C-4A8E-831A-DE6434E041D6}" dt="2020-03-30T13:49:42.547" v="662" actId="1076"/>
          <ac:grpSpMkLst>
            <pc:docMk/>
            <pc:sldMk cId="3957426054" sldId="1497"/>
            <ac:grpSpMk id="5" creationId="{6619AB2B-927F-4997-B35D-123605465B4A}"/>
          </ac:grpSpMkLst>
        </pc:grpChg>
        <pc:grpChg chg="del">
          <ac:chgData name="reza kabir" userId="af3c95a13102d509" providerId="LiveId" clId="{88C0DC0E-EF2C-4A8E-831A-DE6434E041D6}" dt="2020-03-30T13:47:51.343" v="639" actId="478"/>
          <ac:grpSpMkLst>
            <pc:docMk/>
            <pc:sldMk cId="3957426054" sldId="1497"/>
            <ac:grpSpMk id="20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36.673" v="660" actId="1076"/>
        <pc:sldMkLst>
          <pc:docMk/>
          <pc:sldMk cId="1694818994" sldId="1498"/>
        </pc:sldMkLst>
        <pc:spChg chg="add del mod">
          <ac:chgData name="reza kabir" userId="af3c95a13102d509" providerId="LiveId" clId="{88C0DC0E-EF2C-4A8E-831A-DE6434E041D6}" dt="2020-03-30T13:49:03.356" v="650"/>
          <ac:spMkLst>
            <pc:docMk/>
            <pc:sldMk cId="1694818994" sldId="1498"/>
            <ac:spMk id="2" creationId="{7FB08BA7-854F-4A11-AB88-26D2375FA03F}"/>
          </ac:spMkLst>
        </pc:spChg>
        <pc:spChg chg="add mod">
          <ac:chgData name="reza kabir" userId="af3c95a13102d509" providerId="LiveId" clId="{88C0DC0E-EF2C-4A8E-831A-DE6434E041D6}" dt="2020-03-30T13:49:07.634" v="651"/>
          <ac:spMkLst>
            <pc:docMk/>
            <pc:sldMk cId="1694818994" sldId="1498"/>
            <ac:spMk id="3" creationId="{BAE1DE4B-88B2-4C69-B05C-D696E5A344B5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5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6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7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8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3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9:36.673" v="660" actId="1076"/>
          <ac:grpSpMkLst>
            <pc:docMk/>
            <pc:sldMk cId="1694818994" sldId="1498"/>
            <ac:grpSpMk id="4" creationId="{2B0ABEB0-45C2-4AFB-AE18-CCF754AE5235}"/>
          </ac:grpSpMkLst>
        </pc:grpChg>
        <pc:grpChg chg="del">
          <ac:chgData name="reza kabir" userId="af3c95a13102d509" providerId="LiveId" clId="{88C0DC0E-EF2C-4A8E-831A-DE6434E041D6}" dt="2020-03-30T13:48:53.092" v="648" actId="478"/>
          <ac:grpSpMkLst>
            <pc:docMk/>
            <pc:sldMk cId="1694818994" sldId="1498"/>
            <ac:grpSpMk id="5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9:15.956" v="653" actId="164"/>
          <ac:grpSpMkLst>
            <pc:docMk/>
            <pc:sldMk cId="1694818994" sldId="1498"/>
            <ac:grpSpMk id="352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4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8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6:53.850" v="635" actId="404"/>
        <pc:sldMkLst>
          <pc:docMk/>
          <pc:sldMk cId="2588504471" sldId="1499"/>
        </pc:sldMkLst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0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4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6:45.139" v="629" actId="1076"/>
          <ac:grpSpMkLst>
            <pc:docMk/>
            <pc:sldMk cId="2588504471" sldId="1499"/>
            <ac:grpSpMk id="2" creationId="{FCC90AC4-99C8-4DD0-966A-445B0E31BAEA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6:31.661" v="625" actId="478"/>
          <ac:grpSpMkLst>
            <pc:docMk/>
            <pc:sldMk cId="2588504471" sldId="1499"/>
            <ac:grpSpMk id="40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8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95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51:27.223" v="674"/>
        <pc:sldMkLst>
          <pc:docMk/>
          <pc:sldMk cId="1547429271" sldId="1534"/>
        </pc:sldMkLst>
        <pc:spChg chg="add mod">
          <ac:chgData name="reza kabir" userId="af3c95a13102d509" providerId="LiveId" clId="{88C0DC0E-EF2C-4A8E-831A-DE6434E041D6}" dt="2020-03-30T13:51:27.223" v="674"/>
          <ac:spMkLst>
            <pc:docMk/>
            <pc:sldMk cId="1547429271" sldId="1534"/>
            <ac:spMk id="2" creationId="{7B28A31F-CE48-4B32-B67A-7DC51A191E34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9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50:34.479" v="665" actId="478"/>
          <ac:grpSpMkLst>
            <pc:docMk/>
            <pc:sldMk cId="1547429271" sldId="1534"/>
            <ac:grpSpMk id="10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30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27:33.350" v="593" actId="207"/>
        <pc:sldMkLst>
          <pc:docMk/>
          <pc:sldMk cId="1806559565" sldId="1604"/>
        </pc:sldMkLst>
        <pc:spChg chg="add del mod">
          <ac:chgData name="reza kabir" userId="af3c95a13102d509" providerId="LiveId" clId="{88C0DC0E-EF2C-4A8E-831A-DE6434E041D6}" dt="2020-03-30T13:24:00.356" v="586"/>
          <ac:spMkLst>
            <pc:docMk/>
            <pc:sldMk cId="1806559565" sldId="1604"/>
            <ac:spMk id="2" creationId="{29E4C8FD-8DC0-4327-B9E1-4A51C1AE49DC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51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7:45.972" v="595" actId="207"/>
        <pc:sldMkLst>
          <pc:docMk/>
          <pc:sldMk cId="3798025719" sldId="1605"/>
        </pc:sldMkLst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3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4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5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7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8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0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1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2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30" creationId="{00000000-0000-0000-0000-000000000000}"/>
          </ac:grpSpMkLst>
        </pc:grpChg>
      </pc:sldChg>
      <pc:sldChg chg="modSp add mod">
        <pc:chgData name="reza kabir" userId="af3c95a13102d509" providerId="LiveId" clId="{88C0DC0E-EF2C-4A8E-831A-DE6434E041D6}" dt="2020-03-30T13:27:39.643" v="594" actId="207"/>
        <pc:sldMkLst>
          <pc:docMk/>
          <pc:sldMk cId="789302257" sldId="1610"/>
        </pc:sldMkLst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52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3:45:27.909" v="622" actId="47"/>
        <pc:sldMkLst>
          <pc:docMk/>
          <pc:sldMk cId="1118642517" sldId="1661"/>
        </pc:sldMkLst>
      </pc:sldChg>
      <pc:sldChg chg="modSp add del mod">
        <pc:chgData name="reza kabir" userId="af3c95a13102d509" providerId="LiveId" clId="{88C0DC0E-EF2C-4A8E-831A-DE6434E041D6}" dt="2020-03-30T13:22:19.014" v="560" actId="1076"/>
        <pc:sldMkLst>
          <pc:docMk/>
          <pc:sldMk cId="3022395093" sldId="1741"/>
        </pc:sldMkLst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55.155" v="559" actId="27636"/>
          <ac:spMkLst>
            <pc:docMk/>
            <pc:sldMk cId="3022395093" sldId="1741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8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0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10" creationId="{00000000-0000-0000-0000-000000000000}"/>
          </ac:grpSpMkLst>
        </pc:grpChg>
      </pc:sldChg>
      <pc:sldChg chg="modSp add">
        <pc:chgData name="reza kabir" userId="af3c95a13102d509" providerId="LiveId" clId="{88C0DC0E-EF2C-4A8E-831A-DE6434E041D6}" dt="2020-03-30T13:27:51.677" v="596" actId="207"/>
        <pc:sldMkLst>
          <pc:docMk/>
          <pc:sldMk cId="435474187" sldId="1897"/>
        </pc:sldMkLst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9" creationId="{00000000-0000-0000-0000-000000000000}"/>
          </ac:grpSpMkLst>
        </pc:grp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78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7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9" creationId="{00000000-0000-0000-0000-000000000000}"/>
          </ac:cxnSpMkLst>
        </pc:cxnChg>
      </pc:sldChg>
      <pc:sldChg chg="modSp add">
        <pc:chgData name="reza kabir" userId="af3c95a13102d509" providerId="LiveId" clId="{88C0DC0E-EF2C-4A8E-831A-DE6434E041D6}" dt="2020-03-30T13:28:01.550" v="597" actId="207"/>
        <pc:sldMkLst>
          <pc:docMk/>
          <pc:sldMk cId="3659878037" sldId="1907"/>
        </pc:sldMkLst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9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8:07.918" v="598" actId="207"/>
        <pc:sldMkLst>
          <pc:docMk/>
          <pc:sldMk cId="3579858883" sldId="1908"/>
        </pc:sldMkLst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3" creationId="{00000000-0000-0000-0000-000000000000}"/>
          </ac:spMkLst>
        </pc:spChg>
      </pc:sldChg>
      <pc:sldChg chg="add">
        <pc:chgData name="reza kabir" userId="af3c95a13102d509" providerId="LiveId" clId="{88C0DC0E-EF2C-4A8E-831A-DE6434E041D6}" dt="2020-03-30T13:27:18.142" v="592"/>
        <pc:sldMkLst>
          <pc:docMk/>
          <pc:sldMk cId="3475505369" sldId="1913"/>
        </pc:sldMkLst>
      </pc:sldChg>
      <pc:sldChg chg="addSp delSp modSp add mod modAnim">
        <pc:chgData name="reza kabir" userId="af3c95a13102d509" providerId="LiveId" clId="{88C0DC0E-EF2C-4A8E-831A-DE6434E041D6}" dt="2020-03-30T13:45:02.609" v="621" actId="1076"/>
        <pc:sldMkLst>
          <pc:docMk/>
          <pc:sldMk cId="117677661" sldId="1914"/>
        </pc:sldMkLst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" creationId="{C26AF434-32DC-42B7-A75B-F137B54916A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" creationId="{7F297E81-A03D-4FC4-8632-889A0DC4EB8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" creationId="{7DF2A459-837C-43E9-B385-AE737910ED9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" creationId="{9139B1FA-0FF9-47F0-922D-3E42C569B83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" creationId="{B73F483B-EEF9-49E1-96E6-D3AC53E2C3C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7" creationId="{7795B1F3-5C4E-4E02-A0D1-E3E5D633EE5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" creationId="{7FD6445B-ABAB-44AF-9180-7045E6137DF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7" creationId="{6ED59B50-C344-44AE-8FF1-02CEFA556763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8" creationId="{ED13E280-827C-4440-83F6-6AB7FD3B5FB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9" creationId="{4907CD61-8961-4766-8A37-51633827A8A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0" creationId="{80CFDABF-A82C-4991-AF03-8A8ACFC4A24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1" creationId="{0AC24872-E746-4680-A386-F26C50E381E0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2" creationId="{7BB40E1A-4204-4EFC-A6EA-B2A986BF9E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3" creationId="{90D10F1F-4D79-4C75-9245-0EED178EC7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4" creationId="{AE4133C2-2FFF-4A22-B53D-60062DFBCC8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5" creationId="{491FFE9D-6E2A-44E6-8905-E007FF0FA51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6" creationId="{E70EF2D8-4DDA-407B-AA10-2D000734F4D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7" creationId="{3E7B5732-5ACD-4866-8601-A19CBEFC0CB2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8" creationId="{DE983B62-2584-4FD6-872B-1921E33CC17A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9" creationId="{8358E193-455C-49CC-AF77-12076702304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0" creationId="{96AD627F-CAB5-43FE-979E-27B9A8FB716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1" creationId="{66EB5E06-20CF-4D91-AF1E-38CC73C5BBA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2" creationId="{7E4F2ABF-333A-40BD-BD5D-98246B97263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3" creationId="{4E39C2F3-EB41-4147-9FB5-5CF5F8BD8A5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4" creationId="{DD12C7EC-4821-407F-B1F6-2C2C1A9F555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5" creationId="{1A787C7A-AA93-4FC4-8C5E-939007298EA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6" creationId="{1BE8958E-62DC-4A7F-B53B-D7AF2491E3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7" creationId="{F76B3F80-1C83-4458-8C3B-7E7FAD4724F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8" creationId="{6C5CB98F-B415-49C1-80C8-C9AEEB7E4FF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9" creationId="{3F8BC99F-811D-44EC-A784-D437ED3A3FC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6" creationId="{049CA6CA-F6C0-4282-B890-C4B0E8CC7A5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4" creationId="{313D01B8-47F6-4F96-A963-FA330BFF6E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5" creationId="{0D894CE7-519A-464E-B3DF-3D2DC73350B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6" creationId="{FB209BE3-073E-49F5-8561-0527D3E5322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5" creationId="{344E8D99-1D93-43EF-ABD0-0DE8F4147BE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6" creationId="{B28386E3-1C68-47CF-A4C0-648A603F3AAA}"/>
          </ac:spMkLst>
        </pc:spChg>
        <pc:spChg chg="add del">
          <ac:chgData name="reza kabir" userId="af3c95a13102d509" providerId="LiveId" clId="{88C0DC0E-EF2C-4A8E-831A-DE6434E041D6}" dt="2020-03-30T13:44:28.633" v="608" actId="478"/>
          <ac:spMkLst>
            <pc:docMk/>
            <pc:sldMk cId="117677661" sldId="1914"/>
            <ac:spMk id="87" creationId="{81F3C9CD-57CA-44D9-8F03-FF4CD7797980}"/>
          </ac:spMkLst>
        </pc:spChg>
        <pc:spChg chg="add del">
          <ac:chgData name="reza kabir" userId="af3c95a13102d509" providerId="LiveId" clId="{88C0DC0E-EF2C-4A8E-831A-DE6434E041D6}" dt="2020-03-30T13:44:27.943" v="607" actId="478"/>
          <ac:spMkLst>
            <pc:docMk/>
            <pc:sldMk cId="117677661" sldId="1914"/>
            <ac:spMk id="88" creationId="{6E8F7B69-0091-433E-BCBE-40DEC2090E3F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89" creationId="{14B6511F-2468-48F3-9C37-0FF81704F165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90" creationId="{F71BEF6E-1642-400F-98FA-47BB6B6E97DB}"/>
          </ac:spMkLst>
        </pc:spChg>
        <pc:spChg chg="add del">
          <ac:chgData name="reza kabir" userId="af3c95a13102d509" providerId="LiveId" clId="{88C0DC0E-EF2C-4A8E-831A-DE6434E041D6}" dt="2020-03-30T13:44:25.185" v="605" actId="478"/>
          <ac:spMkLst>
            <pc:docMk/>
            <pc:sldMk cId="117677661" sldId="1914"/>
            <ac:spMk id="91" creationId="{F105142A-1D79-4A47-AF30-70426B510952}"/>
          </ac:spMkLst>
        </pc:spChg>
        <pc:spChg chg="add del">
          <ac:chgData name="reza kabir" userId="af3c95a13102d509" providerId="LiveId" clId="{88C0DC0E-EF2C-4A8E-831A-DE6434E041D6}" dt="2020-03-30T13:44:26.305" v="606" actId="478"/>
          <ac:spMkLst>
            <pc:docMk/>
            <pc:sldMk cId="117677661" sldId="1914"/>
            <ac:spMk id="92" creationId="{AD533F8F-96EA-4C99-918E-CB9785FDFA0B}"/>
          </ac:spMkLst>
        </pc:spChg>
        <pc:spChg chg="add del mod">
          <ac:chgData name="reza kabir" userId="af3c95a13102d509" providerId="LiveId" clId="{88C0DC0E-EF2C-4A8E-831A-DE6434E041D6}" dt="2020-03-30T13:44:16.294" v="603" actId="478"/>
          <ac:spMkLst>
            <pc:docMk/>
            <pc:sldMk cId="117677661" sldId="1914"/>
            <ac:spMk id="93" creationId="{70D9B58F-E073-4F56-B399-E8FC99256EAA}"/>
          </ac:spMkLst>
        </pc:spChg>
        <pc:spChg chg="add mod">
          <ac:chgData name="reza kabir" userId="af3c95a13102d509" providerId="LiveId" clId="{88C0DC0E-EF2C-4A8E-831A-DE6434E041D6}" dt="2020-03-30T13:44:54.066" v="615" actId="1076"/>
          <ac:spMkLst>
            <pc:docMk/>
            <pc:sldMk cId="117677661" sldId="1914"/>
            <ac:spMk id="95" creationId="{7BA08EEF-8A50-4DA3-9D65-2AC1D2F9B73B}"/>
          </ac:spMkLst>
        </pc:spChg>
        <pc:spChg chg="add mod">
          <ac:chgData name="reza kabir" userId="af3c95a13102d509" providerId="LiveId" clId="{88C0DC0E-EF2C-4A8E-831A-DE6434E041D6}" dt="2020-03-30T13:44:59.562" v="619" actId="1076"/>
          <ac:spMkLst>
            <pc:docMk/>
            <pc:sldMk cId="117677661" sldId="1914"/>
            <ac:spMk id="96" creationId="{BA47A6C9-797C-412E-A30E-C1BDB7FB481D}"/>
          </ac:spMkLst>
        </pc:spChg>
        <pc:spChg chg="add mod">
          <ac:chgData name="reza kabir" userId="af3c95a13102d509" providerId="LiveId" clId="{88C0DC0E-EF2C-4A8E-831A-DE6434E041D6}" dt="2020-03-30T13:45:02.609" v="621" actId="1076"/>
          <ac:spMkLst>
            <pc:docMk/>
            <pc:sldMk cId="117677661" sldId="1914"/>
            <ac:spMk id="97" creationId="{8BED6AB9-6E78-483C-B6D8-D993A9649A8F}"/>
          </ac:spMkLst>
        </pc:s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9" creationId="{5CB71A82-7E4B-4814-9D0F-D206819F2EF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19" creationId="{5D6F57B9-93BC-42EA-A6B9-AE3F2A29EE1B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22" creationId="{075A1C2C-696A-4ACF-8FE3-C01EA5296E29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0" creationId="{E9C6DA0D-091F-46E9-927D-AC528688650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7" creationId="{43990926-9E3E-485C-82A8-B6C6FF372C00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67" creationId="{7C1D199B-5A63-4D34-8145-94685AF1B4DF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76" creationId="{35A383A8-8445-4820-8006-6C3DD412021E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80" creationId="{7F02B703-F98D-48AF-AA6F-D7A9E7A58296}"/>
          </ac:grpSpMkLst>
        </pc:grpChg>
        <pc:grpChg chg="add mod">
          <ac:chgData name="reza kabir" userId="af3c95a13102d509" providerId="LiveId" clId="{88C0DC0E-EF2C-4A8E-831A-DE6434E041D6}" dt="2020-03-30T13:44:36.588" v="611" actId="1076"/>
          <ac:grpSpMkLst>
            <pc:docMk/>
            <pc:sldMk cId="117677661" sldId="1914"/>
            <ac:grpSpMk id="94" creationId="{F9328F57-A9B8-47AE-B60C-E64BF771E03B}"/>
          </ac:grpSpMkLst>
        </pc:grpChg>
      </pc:sldChg>
      <pc:sldMasterChg chg="addSldLayout delSldLayout modSldLayout">
        <pc:chgData name="reza kabir" userId="af3c95a13102d509" providerId="LiveId" clId="{88C0DC0E-EF2C-4A8E-831A-DE6434E041D6}" dt="2020-03-30T12:18:46.035" v="69" actId="478"/>
        <pc:sldMasterMkLst>
          <pc:docMk/>
          <pc:sldMasterMk cId="612793706" sldId="2147483660"/>
        </pc:sldMasterMkLst>
        <pc:sldLayoutChg chg="add del">
          <pc:chgData name="reza kabir" userId="af3c95a13102d509" providerId="LiveId" clId="{88C0DC0E-EF2C-4A8E-831A-DE6434E041D6}" dt="2020-03-30T12:10:13.175" v="8" actId="2696"/>
          <pc:sldLayoutMkLst>
            <pc:docMk/>
            <pc:sldMasterMk cId="612793706" sldId="2147483660"/>
            <pc:sldLayoutMk cId="1408604299" sldId="2147483666"/>
          </pc:sldLayoutMkLst>
        </pc:sldLayoutChg>
        <pc:sldLayoutChg chg="addSp delSp modSp mod">
          <pc:chgData name="reza kabir" userId="af3c95a13102d509" providerId="LiveId" clId="{88C0DC0E-EF2C-4A8E-831A-DE6434E041D6}" dt="2020-03-30T12:18:46.035" v="69" actId="478"/>
          <pc:sldLayoutMkLst>
            <pc:docMk/>
            <pc:sldMasterMk cId="612793706" sldId="2147483660"/>
            <pc:sldLayoutMk cId="1794652083" sldId="2147483667"/>
          </pc:sldLayoutMkLst>
          <pc:spChg chg="add del mod">
            <ac:chgData name="reza kabir" userId="af3c95a13102d509" providerId="LiveId" clId="{88C0DC0E-EF2C-4A8E-831A-DE6434E041D6}" dt="2020-03-30T12:18:46.035" v="69" actId="478"/>
            <ac:spMkLst>
              <pc:docMk/>
              <pc:sldMasterMk cId="612793706" sldId="2147483660"/>
              <pc:sldLayoutMk cId="1794652083" sldId="2147483667"/>
              <ac:spMk id="2" creationId="{E2C990C1-40F9-4E76-8D44-81370238C096}"/>
            </ac:spMkLst>
          </pc:spChg>
        </pc:sldLayoutChg>
        <pc:sldLayoutChg chg="add del">
          <pc:chgData name="reza kabir" userId="af3c95a13102d509" providerId="LiveId" clId="{88C0DC0E-EF2C-4A8E-831A-DE6434E041D6}" dt="2020-03-30T12:10:23.037" v="9" actId="2696"/>
          <pc:sldLayoutMkLst>
            <pc:docMk/>
            <pc:sldMasterMk cId="612793706" sldId="2147483660"/>
            <pc:sldLayoutMk cId="2636851804" sldId="2147483668"/>
          </pc:sldLayoutMkLst>
        </pc:sldLayoutChg>
      </pc:sldMasterChg>
      <pc:sldMasterChg chg="delSldLayout modSldLayout">
        <pc:chgData name="reza kabir" userId="af3c95a13102d509" providerId="LiveId" clId="{88C0DC0E-EF2C-4A8E-831A-DE6434E041D6}" dt="2020-03-30T13:45:53.408" v="624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88C0DC0E-EF2C-4A8E-831A-DE6434E041D6}" dt="2020-03-30T13:17:58.510" v="493" actId="2696"/>
          <pc:sldLayoutMkLst>
            <pc:docMk/>
            <pc:sldMasterMk cId="425798916" sldId="2147483669"/>
            <pc:sldLayoutMk cId="2029889377" sldId="2147483670"/>
          </pc:sldLayoutMkLst>
        </pc:sldLayoutChg>
        <pc:sldLayoutChg chg="del">
          <pc:chgData name="reza kabir" userId="af3c95a13102d509" providerId="LiveId" clId="{88C0DC0E-EF2C-4A8E-831A-DE6434E041D6}" dt="2020-03-30T13:17:58.512" v="494" actId="2696"/>
          <pc:sldLayoutMkLst>
            <pc:docMk/>
            <pc:sldMasterMk cId="425798916" sldId="2147483669"/>
            <pc:sldLayoutMk cId="2994117979" sldId="2147483671"/>
          </pc:sldLayoutMkLst>
        </pc:sldLayoutChg>
        <pc:sldLayoutChg chg="del">
          <pc:chgData name="reza kabir" userId="af3c95a13102d509" providerId="LiveId" clId="{88C0DC0E-EF2C-4A8E-831A-DE6434E041D6}" dt="2020-03-30T13:17:58.514" v="495" actId="2696"/>
          <pc:sldLayoutMkLst>
            <pc:docMk/>
            <pc:sldMasterMk cId="425798916" sldId="2147483669"/>
            <pc:sldLayoutMk cId="4124948790" sldId="2147483672"/>
          </pc:sldLayoutMkLst>
        </pc:sldLayoutChg>
        <pc:sldLayoutChg chg="del">
          <pc:chgData name="reza kabir" userId="af3c95a13102d509" providerId="LiveId" clId="{88C0DC0E-EF2C-4A8E-831A-DE6434E041D6}" dt="2020-03-30T13:17:58.517" v="496" actId="2696"/>
          <pc:sldLayoutMkLst>
            <pc:docMk/>
            <pc:sldMasterMk cId="425798916" sldId="2147483669"/>
            <pc:sldLayoutMk cId="2672351679" sldId="2147483673"/>
          </pc:sldLayoutMkLst>
        </pc:sldLayoutChg>
        <pc:sldLayoutChg chg="del">
          <pc:chgData name="reza kabir" userId="af3c95a13102d509" providerId="LiveId" clId="{88C0DC0E-EF2C-4A8E-831A-DE6434E041D6}" dt="2020-03-30T13:17:58.519" v="497" actId="2696"/>
          <pc:sldLayoutMkLst>
            <pc:docMk/>
            <pc:sldMasterMk cId="425798916" sldId="2147483669"/>
            <pc:sldLayoutMk cId="1553448385" sldId="2147483674"/>
          </pc:sldLayoutMkLst>
        </pc:sldLayoutChg>
        <pc:sldLayoutChg chg="del">
          <pc:chgData name="reza kabir" userId="af3c95a13102d509" providerId="LiveId" clId="{88C0DC0E-EF2C-4A8E-831A-DE6434E041D6}" dt="2020-03-30T13:17:58.520" v="498" actId="2696"/>
          <pc:sldLayoutMkLst>
            <pc:docMk/>
            <pc:sldMasterMk cId="425798916" sldId="2147483669"/>
            <pc:sldLayoutMk cId="2076659042" sldId="2147483675"/>
          </pc:sldLayoutMkLst>
        </pc:sldLayoutChg>
        <pc:sldLayoutChg chg="del">
          <pc:chgData name="reza kabir" userId="af3c95a13102d509" providerId="LiveId" clId="{88C0DC0E-EF2C-4A8E-831A-DE6434E041D6}" dt="2020-03-30T13:17:58.522" v="499" actId="2696"/>
          <pc:sldLayoutMkLst>
            <pc:docMk/>
            <pc:sldMasterMk cId="425798916" sldId="2147483669"/>
            <pc:sldLayoutMk cId="1917560776" sldId="2147483676"/>
          </pc:sldLayoutMkLst>
        </pc:sldLayoutChg>
        <pc:sldLayoutChg chg="del">
          <pc:chgData name="reza kabir" userId="af3c95a13102d509" providerId="LiveId" clId="{88C0DC0E-EF2C-4A8E-831A-DE6434E041D6}" dt="2020-03-30T13:17:58.527" v="500" actId="2696"/>
          <pc:sldLayoutMkLst>
            <pc:docMk/>
            <pc:sldMasterMk cId="425798916" sldId="2147483669"/>
            <pc:sldLayoutMk cId="1955033376" sldId="2147483677"/>
          </pc:sldLayoutMkLst>
        </pc:sldLayoutChg>
        <pc:sldLayoutChg chg="del">
          <pc:chgData name="reza kabir" userId="af3c95a13102d509" providerId="LiveId" clId="{88C0DC0E-EF2C-4A8E-831A-DE6434E041D6}" dt="2020-03-30T13:17:58.531" v="501" actId="2696"/>
          <pc:sldLayoutMkLst>
            <pc:docMk/>
            <pc:sldMasterMk cId="425798916" sldId="2147483669"/>
            <pc:sldLayoutMk cId="680303740" sldId="2147483678"/>
          </pc:sldLayoutMkLst>
        </pc:sldLayoutChg>
        <pc:sldLayoutChg chg="del">
          <pc:chgData name="reza kabir" userId="af3c95a13102d509" providerId="LiveId" clId="{88C0DC0E-EF2C-4A8E-831A-DE6434E041D6}" dt="2020-03-30T13:17:58.535" v="502" actId="2696"/>
          <pc:sldLayoutMkLst>
            <pc:docMk/>
            <pc:sldMasterMk cId="425798916" sldId="2147483669"/>
            <pc:sldLayoutMk cId="2989611277" sldId="2147483679"/>
          </pc:sldLayoutMkLst>
        </pc:sldLayoutChg>
        <pc:sldLayoutChg chg="del">
          <pc:chgData name="reza kabir" userId="af3c95a13102d509" providerId="LiveId" clId="{88C0DC0E-EF2C-4A8E-831A-DE6434E041D6}" dt="2020-03-30T13:17:58.539" v="503" actId="2696"/>
          <pc:sldLayoutMkLst>
            <pc:docMk/>
            <pc:sldMasterMk cId="425798916" sldId="2147483669"/>
            <pc:sldLayoutMk cId="2510022185" sldId="2147483680"/>
          </pc:sldLayoutMkLst>
        </pc:sldLayoutChg>
        <pc:sldLayoutChg chg="del">
          <pc:chgData name="reza kabir" userId="af3c95a13102d509" providerId="LiveId" clId="{88C0DC0E-EF2C-4A8E-831A-DE6434E041D6}" dt="2020-03-30T13:17:58.546" v="504" actId="2696"/>
          <pc:sldLayoutMkLst>
            <pc:docMk/>
            <pc:sldMasterMk cId="425798916" sldId="2147483669"/>
            <pc:sldLayoutMk cId="3049733979" sldId="2147483681"/>
          </pc:sldLayoutMkLst>
        </pc:sldLayoutChg>
        <pc:sldLayoutChg chg="del">
          <pc:chgData name="reza kabir" userId="af3c95a13102d509" providerId="LiveId" clId="{88C0DC0E-EF2C-4A8E-831A-DE6434E041D6}" dt="2020-03-30T13:17:58.550" v="505" actId="2696"/>
          <pc:sldLayoutMkLst>
            <pc:docMk/>
            <pc:sldMasterMk cId="425798916" sldId="2147483669"/>
            <pc:sldLayoutMk cId="2147998283" sldId="2147483682"/>
          </pc:sldLayoutMkLst>
        </pc:sldLayoutChg>
        <pc:sldLayoutChg chg="del">
          <pc:chgData name="reza kabir" userId="af3c95a13102d509" providerId="LiveId" clId="{88C0DC0E-EF2C-4A8E-831A-DE6434E041D6}" dt="2020-03-30T13:17:58.554" v="506" actId="2696"/>
          <pc:sldLayoutMkLst>
            <pc:docMk/>
            <pc:sldMasterMk cId="425798916" sldId="2147483669"/>
            <pc:sldLayoutMk cId="3608918600" sldId="2147483683"/>
          </pc:sldLayoutMkLst>
        </pc:sldLayoutChg>
        <pc:sldLayoutChg chg="del">
          <pc:chgData name="reza kabir" userId="af3c95a13102d509" providerId="LiveId" clId="{88C0DC0E-EF2C-4A8E-831A-DE6434E041D6}" dt="2020-03-30T13:17:58.562" v="507" actId="2696"/>
          <pc:sldLayoutMkLst>
            <pc:docMk/>
            <pc:sldMasterMk cId="425798916" sldId="2147483669"/>
            <pc:sldLayoutMk cId="3905320733" sldId="2147483684"/>
          </pc:sldLayoutMkLst>
        </pc:sldLayoutChg>
        <pc:sldLayoutChg chg="del">
          <pc:chgData name="reza kabir" userId="af3c95a13102d509" providerId="LiveId" clId="{88C0DC0E-EF2C-4A8E-831A-DE6434E041D6}" dt="2020-03-30T13:17:58.564" v="508" actId="2696"/>
          <pc:sldLayoutMkLst>
            <pc:docMk/>
            <pc:sldMasterMk cId="425798916" sldId="2147483669"/>
            <pc:sldLayoutMk cId="782235557" sldId="2147483685"/>
          </pc:sldLayoutMkLst>
        </pc:sldLayoutChg>
        <pc:sldLayoutChg chg="del">
          <pc:chgData name="reza kabir" userId="af3c95a13102d509" providerId="LiveId" clId="{88C0DC0E-EF2C-4A8E-831A-DE6434E041D6}" dt="2020-03-30T13:17:58.506" v="492" actId="2696"/>
          <pc:sldLayoutMkLst>
            <pc:docMk/>
            <pc:sldMasterMk cId="425798916" sldId="2147483669"/>
            <pc:sldLayoutMk cId="1105736738" sldId="2147483686"/>
          </pc:sldLayoutMkLst>
        </pc:sldLayoutChg>
        <pc:sldLayoutChg chg="delSp modSp mod">
          <pc:chgData name="reza kabir" userId="af3c95a13102d509" providerId="LiveId" clId="{88C0DC0E-EF2C-4A8E-831A-DE6434E041D6}" dt="2020-03-30T13:21:55.031" v="558" actId="255"/>
          <pc:sldLayoutMkLst>
            <pc:docMk/>
            <pc:sldMasterMk cId="425798916" sldId="2147483669"/>
            <pc:sldLayoutMk cId="288351262" sldId="2147483687"/>
          </pc:sldLayoutMkLst>
          <pc:spChg chg="mod">
            <ac:chgData name="reza kabir" userId="af3c95a13102d509" providerId="LiveId" clId="{88C0DC0E-EF2C-4A8E-831A-DE6434E041D6}" dt="2020-03-30T13:21:55.031" v="558" actId="255"/>
            <ac:spMkLst>
              <pc:docMk/>
              <pc:sldMasterMk cId="425798916" sldId="2147483669"/>
              <pc:sldLayoutMk cId="288351262" sldId="2147483687"/>
              <ac:spMk id="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5" creationId="{00000000-0000-0000-0000-000000000000}"/>
            </ac:grpSpMkLst>
          </pc:grpChg>
          <pc:cxnChg chg="del">
            <ac:chgData name="reza kabir" userId="af3c95a13102d509" providerId="LiveId" clId="{88C0DC0E-EF2C-4A8E-831A-DE6434E041D6}" dt="2020-03-30T13:17:22.269" v="465" actId="478"/>
            <ac:cxnSpMkLst>
              <pc:docMk/>
              <pc:sldMasterMk cId="425798916" sldId="2147483669"/>
              <pc:sldLayoutMk cId="288351262" sldId="2147483687"/>
              <ac:cxnSpMk id="100" creationId="{00000000-0000-0000-0000-000000000000}"/>
            </ac:cxnSpMkLst>
          </pc:cxnChg>
        </pc:sldLayoutChg>
        <pc:sldLayoutChg chg="del">
          <pc:chgData name="reza kabir" userId="af3c95a13102d509" providerId="LiveId" clId="{88C0DC0E-EF2C-4A8E-831A-DE6434E041D6}" dt="2020-03-30T13:17:36.720" v="466" actId="2696"/>
          <pc:sldLayoutMkLst>
            <pc:docMk/>
            <pc:sldMasterMk cId="425798916" sldId="2147483669"/>
            <pc:sldLayoutMk cId="3198105558" sldId="2147483688"/>
          </pc:sldLayoutMkLst>
        </pc:sldLayoutChg>
        <pc:sldLayoutChg chg="delSp mod">
          <pc:chgData name="reza kabir" userId="af3c95a13102d509" providerId="LiveId" clId="{88C0DC0E-EF2C-4A8E-831A-DE6434E041D6}" dt="2020-03-30T13:24:10.232" v="587" actId="478"/>
          <pc:sldLayoutMkLst>
            <pc:docMk/>
            <pc:sldMasterMk cId="425798916" sldId="2147483669"/>
            <pc:sldLayoutMk cId="3755370803" sldId="2147483688"/>
          </pc:sldLayoutMkLst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5" creationId="{00000000-0000-0000-0000-000000000000}"/>
            </ac:grpSpMkLst>
          </pc:grpChg>
        </pc:sldLayoutChg>
        <pc:sldLayoutChg chg="del">
          <pc:chgData name="reza kabir" userId="af3c95a13102d509" providerId="LiveId" clId="{88C0DC0E-EF2C-4A8E-831A-DE6434E041D6}" dt="2020-03-30T13:17:36.736" v="467" actId="2696"/>
          <pc:sldLayoutMkLst>
            <pc:docMk/>
            <pc:sldMasterMk cId="425798916" sldId="2147483669"/>
            <pc:sldLayoutMk cId="824334228" sldId="2147483689"/>
          </pc:sldLayoutMkLst>
        </pc:sldLayoutChg>
        <pc:sldLayoutChg chg="del">
          <pc:chgData name="reza kabir" userId="af3c95a13102d509" providerId="LiveId" clId="{88C0DC0E-EF2C-4A8E-831A-DE6434E041D6}" dt="2020-03-30T13:45:53.408" v="624" actId="2696"/>
          <pc:sldLayoutMkLst>
            <pc:docMk/>
            <pc:sldMasterMk cId="425798916" sldId="2147483669"/>
            <pc:sldLayoutMk cId="3803373093" sldId="2147483689"/>
          </pc:sldLayoutMkLst>
        </pc:sldLayoutChg>
        <pc:sldLayoutChg chg="del">
          <pc:chgData name="reza kabir" userId="af3c95a13102d509" providerId="LiveId" clId="{88C0DC0E-EF2C-4A8E-831A-DE6434E041D6}" dt="2020-03-30T13:45:27.909" v="622" actId="47"/>
          <pc:sldLayoutMkLst>
            <pc:docMk/>
            <pc:sldMasterMk cId="425798916" sldId="2147483669"/>
            <pc:sldLayoutMk cId="1716217382" sldId="2147483690"/>
          </pc:sldLayoutMkLst>
        </pc:sldLayoutChg>
        <pc:sldLayoutChg chg="del">
          <pc:chgData name="reza kabir" userId="af3c95a13102d509" providerId="LiveId" clId="{88C0DC0E-EF2C-4A8E-831A-DE6434E041D6}" dt="2020-03-30T13:17:36.771" v="468" actId="2696"/>
          <pc:sldLayoutMkLst>
            <pc:docMk/>
            <pc:sldMasterMk cId="425798916" sldId="2147483669"/>
            <pc:sldLayoutMk cId="3967895411" sldId="2147483690"/>
          </pc:sldLayoutMkLst>
        </pc:sldLayoutChg>
        <pc:sldLayoutChg chg="del">
          <pc:chgData name="reza kabir" userId="af3c95a13102d509" providerId="LiveId" clId="{88C0DC0E-EF2C-4A8E-831A-DE6434E041D6}" dt="2020-03-30T13:17:36.788" v="469" actId="2696"/>
          <pc:sldLayoutMkLst>
            <pc:docMk/>
            <pc:sldMasterMk cId="425798916" sldId="2147483669"/>
            <pc:sldLayoutMk cId="2840073355" sldId="2147483691"/>
          </pc:sldLayoutMkLst>
        </pc:sldLayoutChg>
        <pc:sldLayoutChg chg="del">
          <pc:chgData name="reza kabir" userId="af3c95a13102d509" providerId="LiveId" clId="{88C0DC0E-EF2C-4A8E-831A-DE6434E041D6}" dt="2020-03-30T13:17:36.803" v="470" actId="2696"/>
          <pc:sldLayoutMkLst>
            <pc:docMk/>
            <pc:sldMasterMk cId="425798916" sldId="2147483669"/>
            <pc:sldLayoutMk cId="3149794289" sldId="2147483692"/>
          </pc:sldLayoutMkLst>
        </pc:sldLayoutChg>
        <pc:sldLayoutChg chg="del">
          <pc:chgData name="reza kabir" userId="af3c95a13102d509" providerId="LiveId" clId="{88C0DC0E-EF2C-4A8E-831A-DE6434E041D6}" dt="2020-03-30T13:17:36.812" v="471" actId="2696"/>
          <pc:sldLayoutMkLst>
            <pc:docMk/>
            <pc:sldMasterMk cId="425798916" sldId="2147483669"/>
            <pc:sldLayoutMk cId="746639190" sldId="2147483693"/>
          </pc:sldLayoutMkLst>
        </pc:sldLayoutChg>
        <pc:sldLayoutChg chg="del">
          <pc:chgData name="reza kabir" userId="af3c95a13102d509" providerId="LiveId" clId="{88C0DC0E-EF2C-4A8E-831A-DE6434E041D6}" dt="2020-03-30T13:17:36.832" v="472" actId="2696"/>
          <pc:sldLayoutMkLst>
            <pc:docMk/>
            <pc:sldMasterMk cId="425798916" sldId="2147483669"/>
            <pc:sldLayoutMk cId="3692212565" sldId="2147483694"/>
          </pc:sldLayoutMkLst>
        </pc:sldLayoutChg>
        <pc:sldLayoutChg chg="del">
          <pc:chgData name="reza kabir" userId="af3c95a13102d509" providerId="LiveId" clId="{88C0DC0E-EF2C-4A8E-831A-DE6434E041D6}" dt="2020-03-30T13:17:36.841" v="473" actId="2696"/>
          <pc:sldLayoutMkLst>
            <pc:docMk/>
            <pc:sldMasterMk cId="425798916" sldId="2147483669"/>
            <pc:sldLayoutMk cId="297588504" sldId="2147483695"/>
          </pc:sldLayoutMkLst>
        </pc:sldLayoutChg>
        <pc:sldLayoutChg chg="del">
          <pc:chgData name="reza kabir" userId="af3c95a13102d509" providerId="LiveId" clId="{88C0DC0E-EF2C-4A8E-831A-DE6434E041D6}" dt="2020-03-30T13:17:36.865" v="474" actId="2696"/>
          <pc:sldLayoutMkLst>
            <pc:docMk/>
            <pc:sldMasterMk cId="425798916" sldId="2147483669"/>
            <pc:sldLayoutMk cId="2921025173" sldId="2147483696"/>
          </pc:sldLayoutMkLst>
        </pc:sldLayoutChg>
        <pc:sldLayoutChg chg="del">
          <pc:chgData name="reza kabir" userId="af3c95a13102d509" providerId="LiveId" clId="{88C0DC0E-EF2C-4A8E-831A-DE6434E041D6}" dt="2020-03-30T13:17:36.879" v="475" actId="2696"/>
          <pc:sldLayoutMkLst>
            <pc:docMk/>
            <pc:sldMasterMk cId="425798916" sldId="2147483669"/>
            <pc:sldLayoutMk cId="2683241689" sldId="2147483697"/>
          </pc:sldLayoutMkLst>
        </pc:sldLayoutChg>
        <pc:sldLayoutChg chg="del">
          <pc:chgData name="reza kabir" userId="af3c95a13102d509" providerId="LiveId" clId="{88C0DC0E-EF2C-4A8E-831A-DE6434E041D6}" dt="2020-03-30T13:17:36.890" v="476" actId="2696"/>
          <pc:sldLayoutMkLst>
            <pc:docMk/>
            <pc:sldMasterMk cId="425798916" sldId="2147483669"/>
            <pc:sldLayoutMk cId="287653794" sldId="2147483698"/>
          </pc:sldLayoutMkLst>
        </pc:sldLayoutChg>
        <pc:sldLayoutChg chg="del">
          <pc:chgData name="reza kabir" userId="af3c95a13102d509" providerId="LiveId" clId="{88C0DC0E-EF2C-4A8E-831A-DE6434E041D6}" dt="2020-03-30T13:17:36.904" v="477" actId="2696"/>
          <pc:sldLayoutMkLst>
            <pc:docMk/>
            <pc:sldMasterMk cId="425798916" sldId="2147483669"/>
            <pc:sldLayoutMk cId="3242334853" sldId="2147483699"/>
          </pc:sldLayoutMkLst>
        </pc:sldLayoutChg>
        <pc:sldLayoutChg chg="del">
          <pc:chgData name="reza kabir" userId="af3c95a13102d509" providerId="LiveId" clId="{88C0DC0E-EF2C-4A8E-831A-DE6434E041D6}" dt="2020-03-30T13:17:36.919" v="478" actId="2696"/>
          <pc:sldLayoutMkLst>
            <pc:docMk/>
            <pc:sldMasterMk cId="425798916" sldId="2147483669"/>
            <pc:sldLayoutMk cId="3792879829" sldId="2147483700"/>
          </pc:sldLayoutMkLst>
        </pc:sldLayoutChg>
        <pc:sldLayoutChg chg="del">
          <pc:chgData name="reza kabir" userId="af3c95a13102d509" providerId="LiveId" clId="{88C0DC0E-EF2C-4A8E-831A-DE6434E041D6}" dt="2020-03-30T13:17:36.933" v="479" actId="2696"/>
          <pc:sldLayoutMkLst>
            <pc:docMk/>
            <pc:sldMasterMk cId="425798916" sldId="2147483669"/>
            <pc:sldLayoutMk cId="2673904003" sldId="2147483701"/>
          </pc:sldLayoutMkLst>
        </pc:sldLayoutChg>
        <pc:sldLayoutChg chg="del">
          <pc:chgData name="reza kabir" userId="af3c95a13102d509" providerId="LiveId" clId="{88C0DC0E-EF2C-4A8E-831A-DE6434E041D6}" dt="2020-03-30T13:17:36.948" v="480" actId="2696"/>
          <pc:sldLayoutMkLst>
            <pc:docMk/>
            <pc:sldMasterMk cId="425798916" sldId="2147483669"/>
            <pc:sldLayoutMk cId="3984470471" sldId="2147483702"/>
          </pc:sldLayoutMkLst>
        </pc:sldLayoutChg>
        <pc:sldLayoutChg chg="del">
          <pc:chgData name="reza kabir" userId="af3c95a13102d509" providerId="LiveId" clId="{88C0DC0E-EF2C-4A8E-831A-DE6434E041D6}" dt="2020-03-30T13:17:36.964" v="481" actId="2696"/>
          <pc:sldLayoutMkLst>
            <pc:docMk/>
            <pc:sldMasterMk cId="425798916" sldId="2147483669"/>
            <pc:sldLayoutMk cId="3463790231" sldId="2147483703"/>
          </pc:sldLayoutMkLst>
        </pc:sldLayoutChg>
        <pc:sldLayoutChg chg="del">
          <pc:chgData name="reza kabir" userId="af3c95a13102d509" providerId="LiveId" clId="{88C0DC0E-EF2C-4A8E-831A-DE6434E041D6}" dt="2020-03-30T13:17:36.975" v="482" actId="2696"/>
          <pc:sldLayoutMkLst>
            <pc:docMk/>
            <pc:sldMasterMk cId="425798916" sldId="2147483669"/>
            <pc:sldLayoutMk cId="3572947127" sldId="2147483704"/>
          </pc:sldLayoutMkLst>
        </pc:sldLayoutChg>
        <pc:sldLayoutChg chg="del">
          <pc:chgData name="reza kabir" userId="af3c95a13102d509" providerId="LiveId" clId="{88C0DC0E-EF2C-4A8E-831A-DE6434E041D6}" dt="2020-03-30T13:17:36.986" v="483" actId="2696"/>
          <pc:sldLayoutMkLst>
            <pc:docMk/>
            <pc:sldMasterMk cId="425798916" sldId="2147483669"/>
            <pc:sldLayoutMk cId="190881642" sldId="2147483705"/>
          </pc:sldLayoutMkLst>
        </pc:sldLayoutChg>
        <pc:sldLayoutChg chg="del">
          <pc:chgData name="reza kabir" userId="af3c95a13102d509" providerId="LiveId" clId="{88C0DC0E-EF2C-4A8E-831A-DE6434E041D6}" dt="2020-03-30T13:17:36.999" v="484" actId="2696"/>
          <pc:sldLayoutMkLst>
            <pc:docMk/>
            <pc:sldMasterMk cId="425798916" sldId="2147483669"/>
            <pc:sldLayoutMk cId="3759095111" sldId="2147483706"/>
          </pc:sldLayoutMkLst>
        </pc:sldLayoutChg>
        <pc:sldLayoutChg chg="del">
          <pc:chgData name="reza kabir" userId="af3c95a13102d509" providerId="LiveId" clId="{88C0DC0E-EF2C-4A8E-831A-DE6434E041D6}" dt="2020-03-30T13:17:37.014" v="485" actId="2696"/>
          <pc:sldLayoutMkLst>
            <pc:docMk/>
            <pc:sldMasterMk cId="425798916" sldId="2147483669"/>
            <pc:sldLayoutMk cId="1337775369" sldId="2147483707"/>
          </pc:sldLayoutMkLst>
        </pc:sldLayoutChg>
        <pc:sldLayoutChg chg="del">
          <pc:chgData name="reza kabir" userId="af3c95a13102d509" providerId="LiveId" clId="{88C0DC0E-EF2C-4A8E-831A-DE6434E041D6}" dt="2020-03-30T13:17:37.032" v="486" actId="2696"/>
          <pc:sldLayoutMkLst>
            <pc:docMk/>
            <pc:sldMasterMk cId="425798916" sldId="2147483669"/>
            <pc:sldLayoutMk cId="4061387515" sldId="2147483708"/>
          </pc:sldLayoutMkLst>
        </pc:sldLayoutChg>
        <pc:sldLayoutChg chg="del">
          <pc:chgData name="reza kabir" userId="af3c95a13102d509" providerId="LiveId" clId="{88C0DC0E-EF2C-4A8E-831A-DE6434E041D6}" dt="2020-03-30T13:17:37.036" v="487" actId="2696"/>
          <pc:sldLayoutMkLst>
            <pc:docMk/>
            <pc:sldMasterMk cId="425798916" sldId="2147483669"/>
            <pc:sldLayoutMk cId="3424911137" sldId="2147483709"/>
          </pc:sldLayoutMkLst>
        </pc:sldLayoutChg>
        <pc:sldLayoutChg chg="del">
          <pc:chgData name="reza kabir" userId="af3c95a13102d509" providerId="LiveId" clId="{88C0DC0E-EF2C-4A8E-831A-DE6434E041D6}" dt="2020-03-30T13:17:37.039" v="488" actId="2696"/>
          <pc:sldLayoutMkLst>
            <pc:docMk/>
            <pc:sldMasterMk cId="425798916" sldId="2147483669"/>
            <pc:sldLayoutMk cId="2741709195" sldId="2147483710"/>
          </pc:sldLayoutMkLst>
        </pc:sldLayoutChg>
        <pc:sldLayoutChg chg="del">
          <pc:chgData name="reza kabir" userId="af3c95a13102d509" providerId="LiveId" clId="{88C0DC0E-EF2C-4A8E-831A-DE6434E041D6}" dt="2020-03-30T13:17:37.048" v="489" actId="2696"/>
          <pc:sldLayoutMkLst>
            <pc:docMk/>
            <pc:sldMasterMk cId="425798916" sldId="2147483669"/>
            <pc:sldLayoutMk cId="2724022599" sldId="2147483711"/>
          </pc:sldLayoutMkLst>
        </pc:sldLayoutChg>
        <pc:sldLayoutChg chg="del">
          <pc:chgData name="reza kabir" userId="af3c95a13102d509" providerId="LiveId" clId="{88C0DC0E-EF2C-4A8E-831A-DE6434E041D6}" dt="2020-03-30T13:17:37.055" v="490" actId="2696"/>
          <pc:sldLayoutMkLst>
            <pc:docMk/>
            <pc:sldMasterMk cId="425798916" sldId="2147483669"/>
            <pc:sldLayoutMk cId="680240713" sldId="2147483712"/>
          </pc:sldLayoutMkLst>
        </pc:sldLayoutChg>
        <pc:sldLayoutChg chg="del">
          <pc:chgData name="reza kabir" userId="af3c95a13102d509" providerId="LiveId" clId="{88C0DC0E-EF2C-4A8E-831A-DE6434E041D6}" dt="2020-03-30T13:17:37.065" v="491" actId="2696"/>
          <pc:sldLayoutMkLst>
            <pc:docMk/>
            <pc:sldMasterMk cId="425798916" sldId="2147483669"/>
            <pc:sldLayoutMk cId="205867510" sldId="2147483713"/>
          </pc:sldLayoutMkLst>
        </pc:sldLayoutChg>
      </pc:sldMasterChg>
    </pc:docChg>
  </pc:docChgLst>
  <pc:docChgLst>
    <pc:chgData name="reza kabir" userId="af3c95a13102d509" providerId="LiveId" clId="{B91CB226-33C4-4607-A24A-231BB9F33579}"/>
    <pc:docChg chg="addSld delSld modSld addSection delSection modSection">
      <pc:chgData name="reza kabir" userId="af3c95a13102d509" providerId="LiveId" clId="{B91CB226-33C4-4607-A24A-231BB9F33579}" dt="2020-06-12T05:05:54.069" v="132" actId="2696"/>
      <pc:docMkLst>
        <pc:docMk/>
      </pc:docMkLst>
      <pc:sldChg chg="del">
        <pc:chgData name="reza kabir" userId="af3c95a13102d509" providerId="LiveId" clId="{B91CB226-33C4-4607-A24A-231BB9F33579}" dt="2020-06-09T11:00:02.175" v="23" actId="47"/>
        <pc:sldMkLst>
          <pc:docMk/>
          <pc:sldMk cId="0" sldId="256"/>
        </pc:sldMkLst>
      </pc:sldChg>
      <pc:sldChg chg="del">
        <pc:chgData name="reza kabir" userId="af3c95a13102d509" providerId="LiveId" clId="{B91CB226-33C4-4607-A24A-231BB9F33579}" dt="2020-06-09T11:00:08.767" v="25" actId="47"/>
        <pc:sldMkLst>
          <pc:docMk/>
          <pc:sldMk cId="94552304" sldId="258"/>
        </pc:sldMkLst>
      </pc:sldChg>
      <pc:sldChg chg="del">
        <pc:chgData name="reza kabir" userId="af3c95a13102d509" providerId="LiveId" clId="{B91CB226-33C4-4607-A24A-231BB9F33579}" dt="2020-06-09T10:58:04.520" v="12" actId="47"/>
        <pc:sldMkLst>
          <pc:docMk/>
          <pc:sldMk cId="2502841456" sldId="259"/>
        </pc:sldMkLst>
      </pc:sldChg>
      <pc:sldChg chg="del">
        <pc:chgData name="reza kabir" userId="af3c95a13102d509" providerId="LiveId" clId="{B91CB226-33C4-4607-A24A-231BB9F33579}" dt="2020-06-09T11:00:13.729" v="26" actId="47"/>
        <pc:sldMkLst>
          <pc:docMk/>
          <pc:sldMk cId="4179140124" sldId="260"/>
        </pc:sldMkLst>
      </pc:sldChg>
      <pc:sldChg chg="del">
        <pc:chgData name="reza kabir" userId="af3c95a13102d509" providerId="LiveId" clId="{B91CB226-33C4-4607-A24A-231BB9F33579}" dt="2020-06-09T11:00:00.533" v="21" actId="47"/>
        <pc:sldMkLst>
          <pc:docMk/>
          <pc:sldMk cId="1851898635" sldId="262"/>
        </pc:sldMkLst>
      </pc:sldChg>
      <pc:sldChg chg="modSp mod">
        <pc:chgData name="reza kabir" userId="af3c95a13102d509" providerId="LiveId" clId="{B91CB226-33C4-4607-A24A-231BB9F33579}" dt="2020-06-11T16:12:26.706" v="103" actId="404"/>
        <pc:sldMkLst>
          <pc:docMk/>
          <pc:sldMk cId="1018261496" sldId="263"/>
        </pc:sldMkLst>
        <pc:spChg chg="mod">
          <ac:chgData name="reza kabir" userId="af3c95a13102d509" providerId="LiveId" clId="{B91CB226-33C4-4607-A24A-231BB9F33579}" dt="2020-06-11T16:12:26.706" v="103" actId="404"/>
          <ac:spMkLst>
            <pc:docMk/>
            <pc:sldMk cId="1018261496" sldId="263"/>
            <ac:spMk id="3" creationId="{1A4D2C37-77A2-4F82-8329-0B40444D5957}"/>
          </ac:spMkLst>
        </pc:spChg>
      </pc:sldChg>
      <pc:sldChg chg="modSp mod">
        <pc:chgData name="reza kabir" userId="af3c95a13102d509" providerId="LiveId" clId="{B91CB226-33C4-4607-A24A-231BB9F33579}" dt="2020-06-11T16:12:34.737" v="107" actId="404"/>
        <pc:sldMkLst>
          <pc:docMk/>
          <pc:sldMk cId="2939510185" sldId="264"/>
        </pc:sldMkLst>
        <pc:spChg chg="mod">
          <ac:chgData name="reza kabir" userId="af3c95a13102d509" providerId="LiveId" clId="{B91CB226-33C4-4607-A24A-231BB9F33579}" dt="2020-06-11T16:12:34.737" v="107" actId="404"/>
          <ac:spMkLst>
            <pc:docMk/>
            <pc:sldMk cId="2939510185" sldId="264"/>
            <ac:spMk id="2" creationId="{F2F86C9D-2898-4CB3-AF8A-D16AFDB8165F}"/>
          </ac:spMkLst>
        </pc:spChg>
      </pc:sldChg>
      <pc:sldChg chg="del">
        <pc:chgData name="reza kabir" userId="af3c95a13102d509" providerId="LiveId" clId="{B91CB226-33C4-4607-A24A-231BB9F33579}" dt="2020-06-09T10:58:08.407" v="13" actId="47"/>
        <pc:sldMkLst>
          <pc:docMk/>
          <pc:sldMk cId="744747105" sldId="268"/>
        </pc:sldMkLst>
      </pc:sldChg>
      <pc:sldChg chg="del">
        <pc:chgData name="reza kabir" userId="af3c95a13102d509" providerId="LiveId" clId="{B91CB226-33C4-4607-A24A-231BB9F33579}" dt="2020-06-09T10:58:11.835" v="14" actId="47"/>
        <pc:sldMkLst>
          <pc:docMk/>
          <pc:sldMk cId="2473597119" sldId="269"/>
        </pc:sldMkLst>
      </pc:sldChg>
      <pc:sldChg chg="del">
        <pc:chgData name="reza kabir" userId="af3c95a13102d509" providerId="LiveId" clId="{B91CB226-33C4-4607-A24A-231BB9F33579}" dt="2020-06-09T11:00:06.978" v="24" actId="47"/>
        <pc:sldMkLst>
          <pc:docMk/>
          <pc:sldMk cId="1709824098" sldId="270"/>
        </pc:sldMkLst>
      </pc:sldChg>
      <pc:sldChg chg="del">
        <pc:chgData name="reza kabir" userId="af3c95a13102d509" providerId="LiveId" clId="{B91CB226-33C4-4607-A24A-231BB9F33579}" dt="2020-06-09T11:00:01.418" v="22" actId="47"/>
        <pc:sldMkLst>
          <pc:docMk/>
          <pc:sldMk cId="802279450" sldId="273"/>
        </pc:sldMkLst>
      </pc:sldChg>
      <pc:sldChg chg="del">
        <pc:chgData name="reza kabir" userId="af3c95a13102d509" providerId="LiveId" clId="{B91CB226-33C4-4607-A24A-231BB9F33579}" dt="2020-06-09T11:03:11.348" v="31" actId="47"/>
        <pc:sldMkLst>
          <pc:docMk/>
          <pc:sldMk cId="2604978444" sldId="438"/>
        </pc:sldMkLst>
      </pc:sldChg>
      <pc:sldChg chg="del">
        <pc:chgData name="reza kabir" userId="af3c95a13102d509" providerId="LiveId" clId="{B91CB226-33C4-4607-A24A-231BB9F33579}" dt="2020-06-09T11:03:08.176" v="30" actId="47"/>
        <pc:sldMkLst>
          <pc:docMk/>
          <pc:sldMk cId="867827175" sldId="746"/>
        </pc:sldMkLst>
      </pc:sldChg>
      <pc:sldChg chg="del">
        <pc:chgData name="reza kabir" userId="af3c95a13102d509" providerId="LiveId" clId="{B91CB226-33C4-4607-A24A-231BB9F33579}" dt="2020-06-09T11:01:46.721" v="28" actId="47"/>
        <pc:sldMkLst>
          <pc:docMk/>
          <pc:sldMk cId="3284310336" sldId="747"/>
        </pc:sldMkLst>
      </pc:sldChg>
      <pc:sldChg chg="del">
        <pc:chgData name="reza kabir" userId="af3c95a13102d509" providerId="LiveId" clId="{B91CB226-33C4-4607-A24A-231BB9F33579}" dt="2020-06-09T11:01:44.876" v="27" actId="47"/>
        <pc:sldMkLst>
          <pc:docMk/>
          <pc:sldMk cId="3710102718" sldId="748"/>
        </pc:sldMkLst>
      </pc:sldChg>
      <pc:sldChg chg="del">
        <pc:chgData name="reza kabir" userId="af3c95a13102d509" providerId="LiveId" clId="{B91CB226-33C4-4607-A24A-231BB9F33579}" dt="2020-06-09T11:02:40.460" v="29" actId="47"/>
        <pc:sldMkLst>
          <pc:docMk/>
          <pc:sldMk cId="3206061281" sldId="750"/>
        </pc:sldMkLst>
      </pc:sldChg>
      <pc:sldChg chg="del">
        <pc:chgData name="reza kabir" userId="af3c95a13102d509" providerId="LiveId" clId="{B91CB226-33C4-4607-A24A-231BB9F33579}" dt="2020-06-09T10:57:52.018" v="11" actId="47"/>
        <pc:sldMkLst>
          <pc:docMk/>
          <pc:sldMk cId="17982430" sldId="2042"/>
        </pc:sldMkLst>
      </pc:sldChg>
      <pc:sldChg chg="del">
        <pc:chgData name="reza kabir" userId="af3c95a13102d509" providerId="LiveId" clId="{B91CB226-33C4-4607-A24A-231BB9F33579}" dt="2020-06-09T10:57:52.018" v="11" actId="47"/>
        <pc:sldMkLst>
          <pc:docMk/>
          <pc:sldMk cId="1510372342" sldId="2050"/>
        </pc:sldMkLst>
      </pc:sldChg>
      <pc:sldChg chg="modSp mod">
        <pc:chgData name="reza kabir" userId="af3c95a13102d509" providerId="LiveId" clId="{B91CB226-33C4-4607-A24A-231BB9F33579}" dt="2020-06-11T16:10:07.568" v="42" actId="403"/>
        <pc:sldMkLst>
          <pc:docMk/>
          <pc:sldMk cId="288694178" sldId="2076"/>
        </pc:sldMkLst>
        <pc:spChg chg="mod">
          <ac:chgData name="reza kabir" userId="af3c95a13102d509" providerId="LiveId" clId="{B91CB226-33C4-4607-A24A-231BB9F33579}" dt="2020-06-11T16:10:07.568" v="42" actId="403"/>
          <ac:spMkLst>
            <pc:docMk/>
            <pc:sldMk cId="288694178" sldId="2076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0:22.502" v="49" actId="1076"/>
        <pc:sldMkLst>
          <pc:docMk/>
          <pc:sldMk cId="2891502680" sldId="2079"/>
        </pc:sldMkLst>
        <pc:spChg chg="mod">
          <ac:chgData name="reza kabir" userId="af3c95a13102d509" providerId="LiveId" clId="{B91CB226-33C4-4607-A24A-231BB9F33579}" dt="2020-06-11T16:10:22.502" v="49" actId="1076"/>
          <ac:spMkLst>
            <pc:docMk/>
            <pc:sldMk cId="2891502680" sldId="2079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0:31.870" v="56" actId="14100"/>
        <pc:sldMkLst>
          <pc:docMk/>
          <pc:sldMk cId="3552736071" sldId="2081"/>
        </pc:sldMkLst>
        <pc:spChg chg="mod">
          <ac:chgData name="reza kabir" userId="af3c95a13102d509" providerId="LiveId" clId="{B91CB226-33C4-4607-A24A-231BB9F33579}" dt="2020-06-11T16:10:31.870" v="56" actId="14100"/>
          <ac:spMkLst>
            <pc:docMk/>
            <pc:sldMk cId="3552736071" sldId="2081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0:40.153" v="63" actId="403"/>
        <pc:sldMkLst>
          <pc:docMk/>
          <pc:sldMk cId="2091401188" sldId="2083"/>
        </pc:sldMkLst>
        <pc:spChg chg="mod">
          <ac:chgData name="reza kabir" userId="af3c95a13102d509" providerId="LiveId" clId="{B91CB226-33C4-4607-A24A-231BB9F33579}" dt="2020-06-11T16:10:40.153" v="63" actId="403"/>
          <ac:spMkLst>
            <pc:docMk/>
            <pc:sldMk cId="2091401188" sldId="2083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0:49.431" v="69" actId="14100"/>
        <pc:sldMkLst>
          <pc:docMk/>
          <pc:sldMk cId="1134961572" sldId="2085"/>
        </pc:sldMkLst>
        <pc:spChg chg="mod">
          <ac:chgData name="reza kabir" userId="af3c95a13102d509" providerId="LiveId" clId="{B91CB226-33C4-4607-A24A-231BB9F33579}" dt="2020-06-11T16:10:49.431" v="69" actId="14100"/>
          <ac:spMkLst>
            <pc:docMk/>
            <pc:sldMk cId="1134961572" sldId="2085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1:03.601" v="77" actId="403"/>
        <pc:sldMkLst>
          <pc:docMk/>
          <pc:sldMk cId="1734557575" sldId="2087"/>
        </pc:sldMkLst>
        <pc:spChg chg="mod">
          <ac:chgData name="reza kabir" userId="af3c95a13102d509" providerId="LiveId" clId="{B91CB226-33C4-4607-A24A-231BB9F33579}" dt="2020-06-11T16:11:03.601" v="77" actId="403"/>
          <ac:spMkLst>
            <pc:docMk/>
            <pc:sldMk cId="1734557575" sldId="2087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1:15.638" v="84" actId="14100"/>
        <pc:sldMkLst>
          <pc:docMk/>
          <pc:sldMk cId="3631477301" sldId="2089"/>
        </pc:sldMkLst>
        <pc:spChg chg="mod">
          <ac:chgData name="reza kabir" userId="af3c95a13102d509" providerId="LiveId" clId="{B91CB226-33C4-4607-A24A-231BB9F33579}" dt="2020-06-11T16:11:15.638" v="84" actId="14100"/>
          <ac:spMkLst>
            <pc:docMk/>
            <pc:sldMk cId="3631477301" sldId="2089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1:25.270" v="88" actId="14100"/>
        <pc:sldMkLst>
          <pc:docMk/>
          <pc:sldMk cId="462988628" sldId="2091"/>
        </pc:sldMkLst>
        <pc:spChg chg="mod">
          <ac:chgData name="reza kabir" userId="af3c95a13102d509" providerId="LiveId" clId="{B91CB226-33C4-4607-A24A-231BB9F33579}" dt="2020-06-11T16:11:25.270" v="88" actId="14100"/>
          <ac:spMkLst>
            <pc:docMk/>
            <pc:sldMk cId="462988628" sldId="2091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1:35.340" v="92" actId="14100"/>
        <pc:sldMkLst>
          <pc:docMk/>
          <pc:sldMk cId="2913366343" sldId="2093"/>
        </pc:sldMkLst>
        <pc:spChg chg="mod">
          <ac:chgData name="reza kabir" userId="af3c95a13102d509" providerId="LiveId" clId="{B91CB226-33C4-4607-A24A-231BB9F33579}" dt="2020-06-11T16:11:35.340" v="92" actId="14100"/>
          <ac:spMkLst>
            <pc:docMk/>
            <pc:sldMk cId="2913366343" sldId="2093"/>
            <ac:spMk id="2" creationId="{00000000-0000-0000-0000-000000000000}"/>
          </ac:spMkLst>
        </pc:spChg>
      </pc:sldChg>
      <pc:sldChg chg="modSp mod">
        <pc:chgData name="reza kabir" userId="af3c95a13102d509" providerId="LiveId" clId="{B91CB226-33C4-4607-A24A-231BB9F33579}" dt="2020-06-11T16:11:48.785" v="97" actId="404"/>
        <pc:sldMkLst>
          <pc:docMk/>
          <pc:sldMk cId="3318886453" sldId="2094"/>
        </pc:sldMkLst>
        <pc:spChg chg="mod">
          <ac:chgData name="reza kabir" userId="af3c95a13102d509" providerId="LiveId" clId="{B91CB226-33C4-4607-A24A-231BB9F33579}" dt="2020-06-11T16:11:48.785" v="97" actId="404"/>
          <ac:spMkLst>
            <pc:docMk/>
            <pc:sldMk cId="3318886453" sldId="2094"/>
            <ac:spMk id="2" creationId="{F3137726-E9C7-4834-959A-FA570902E31E}"/>
          </ac:spMkLst>
        </pc:spChg>
      </pc:sldChg>
      <pc:sldChg chg="del">
        <pc:chgData name="reza kabir" userId="af3c95a13102d509" providerId="LiveId" clId="{B91CB226-33C4-4607-A24A-231BB9F33579}" dt="2020-06-09T10:58:31.215" v="15" actId="47"/>
        <pc:sldMkLst>
          <pc:docMk/>
          <pc:sldMk cId="665777989" sldId="2102"/>
        </pc:sldMkLst>
      </pc:sldChg>
      <pc:sldChg chg="del">
        <pc:chgData name="reza kabir" userId="af3c95a13102d509" providerId="LiveId" clId="{B91CB226-33C4-4607-A24A-231BB9F33579}" dt="2020-06-09T10:58:32.271" v="16" actId="47"/>
        <pc:sldMkLst>
          <pc:docMk/>
          <pc:sldMk cId="2851818063" sldId="2103"/>
        </pc:sldMkLst>
      </pc:sldChg>
      <pc:sldChg chg="del">
        <pc:chgData name="reza kabir" userId="af3c95a13102d509" providerId="LiveId" clId="{B91CB226-33C4-4607-A24A-231BB9F33579}" dt="2020-06-09T10:58:33.921" v="17" actId="47"/>
        <pc:sldMkLst>
          <pc:docMk/>
          <pc:sldMk cId="3654248409" sldId="2104"/>
        </pc:sldMkLst>
      </pc:sldChg>
      <pc:sldChg chg="del">
        <pc:chgData name="reza kabir" userId="af3c95a13102d509" providerId="LiveId" clId="{B91CB226-33C4-4607-A24A-231BB9F33579}" dt="2020-06-09T10:58:35.124" v="18" actId="47"/>
        <pc:sldMkLst>
          <pc:docMk/>
          <pc:sldMk cId="485302396" sldId="2106"/>
        </pc:sldMkLst>
      </pc:sldChg>
      <pc:sldChg chg="del">
        <pc:chgData name="reza kabir" userId="af3c95a13102d509" providerId="LiveId" clId="{B91CB226-33C4-4607-A24A-231BB9F33579}" dt="2020-06-09T10:58:35.747" v="19" actId="47"/>
        <pc:sldMkLst>
          <pc:docMk/>
          <pc:sldMk cId="4230644772" sldId="2107"/>
        </pc:sldMkLst>
      </pc:sldChg>
      <pc:sldChg chg="del">
        <pc:chgData name="reza kabir" userId="af3c95a13102d509" providerId="LiveId" clId="{B91CB226-33C4-4607-A24A-231BB9F33579}" dt="2020-06-09T10:58:36.282" v="20" actId="47"/>
        <pc:sldMkLst>
          <pc:docMk/>
          <pc:sldMk cId="3323631760" sldId="2108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258935428" sldId="211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952460009" sldId="2114"/>
        </pc:sldMkLst>
      </pc:sldChg>
      <pc:sldChg chg="add del">
        <pc:chgData name="reza kabir" userId="af3c95a13102d509" providerId="LiveId" clId="{B91CB226-33C4-4607-A24A-231BB9F33579}" dt="2020-06-09T10:53:16.004" v="3"/>
        <pc:sldMkLst>
          <pc:docMk/>
          <pc:sldMk cId="2467413323" sldId="2114"/>
        </pc:sldMkLst>
      </pc:sldChg>
      <pc:sldChg chg="add del">
        <pc:chgData name="reza kabir" userId="af3c95a13102d509" providerId="LiveId" clId="{B91CB226-33C4-4607-A24A-231BB9F33579}" dt="2020-06-09T10:55:21.121" v="5"/>
        <pc:sldMkLst>
          <pc:docMk/>
          <pc:sldMk cId="2860207478" sldId="2114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890511898" sldId="2114"/>
        </pc:sldMkLst>
      </pc:sldChg>
      <pc:sldChg chg="add del">
        <pc:chgData name="reza kabir" userId="af3c95a13102d509" providerId="LiveId" clId="{B91CB226-33C4-4607-A24A-231BB9F33579}" dt="2020-06-09T10:53:16.004" v="3"/>
        <pc:sldMkLst>
          <pc:docMk/>
          <pc:sldMk cId="379050347" sldId="2115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656465529" sldId="2115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877989776" sldId="2115"/>
        </pc:sldMkLst>
      </pc:sldChg>
      <pc:sldChg chg="add del">
        <pc:chgData name="reza kabir" userId="af3c95a13102d509" providerId="LiveId" clId="{B91CB226-33C4-4607-A24A-231BB9F33579}" dt="2020-06-09T10:55:21.121" v="5"/>
        <pc:sldMkLst>
          <pc:docMk/>
          <pc:sldMk cId="2951772666" sldId="211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972176846" sldId="2115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646657539" sldId="2116"/>
        </pc:sldMkLst>
      </pc:sldChg>
      <pc:sldChg chg="add del">
        <pc:chgData name="reza kabir" userId="af3c95a13102d509" providerId="LiveId" clId="{B91CB226-33C4-4607-A24A-231BB9F33579}" dt="2020-06-09T10:55:21.121" v="5"/>
        <pc:sldMkLst>
          <pc:docMk/>
          <pc:sldMk cId="1804359472" sldId="2116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513452425" sldId="2116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915840072" sldId="2116"/>
        </pc:sldMkLst>
      </pc:sldChg>
      <pc:sldChg chg="add del">
        <pc:chgData name="reza kabir" userId="af3c95a13102d509" providerId="LiveId" clId="{B91CB226-33C4-4607-A24A-231BB9F33579}" dt="2020-06-09T10:53:16.004" v="3"/>
        <pc:sldMkLst>
          <pc:docMk/>
          <pc:sldMk cId="3592704013" sldId="2116"/>
        </pc:sldMkLst>
      </pc:sldChg>
      <pc:sldChg chg="add del">
        <pc:chgData name="reza kabir" userId="af3c95a13102d509" providerId="LiveId" clId="{B91CB226-33C4-4607-A24A-231BB9F33579}" dt="2020-06-09T10:55:21.121" v="5"/>
        <pc:sldMkLst>
          <pc:docMk/>
          <pc:sldMk cId="379230517" sldId="2117"/>
        </pc:sldMkLst>
      </pc:sldChg>
      <pc:sldChg chg="add del">
        <pc:chgData name="reza kabir" userId="af3c95a13102d509" providerId="LiveId" clId="{B91CB226-33C4-4607-A24A-231BB9F33579}" dt="2020-06-09T10:53:16.004" v="3"/>
        <pc:sldMkLst>
          <pc:docMk/>
          <pc:sldMk cId="1518256629" sldId="2117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687782991" sldId="2117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880541320" sldId="2117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4171713608" sldId="2117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408426852" sldId="2118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351053913" sldId="211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446009771" sldId="211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38124940" sldId="2119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898772857" sldId="211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940182685" sldId="2119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425130805" sldId="212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954616962" sldId="2120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4130097848" sldId="2120"/>
        </pc:sldMkLst>
      </pc:sldChg>
      <pc:sldChg chg="add del">
        <pc:chgData name="reza kabir" userId="af3c95a13102d509" providerId="LiveId" clId="{B91CB226-33C4-4607-A24A-231BB9F33579}" dt="2020-06-09T10:56:29.286" v="10"/>
        <pc:sldMkLst>
          <pc:docMk/>
          <pc:sldMk cId="1850585005" sldId="212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987450291" sldId="212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479766639" sldId="2122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4012168948" sldId="212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306772014" sldId="212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446774485" sldId="212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932404144" sldId="2123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454692136" sldId="4220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058670281" sldId="422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235091066" sldId="422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873618138" sldId="4221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962664782" sldId="422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4169014200" sldId="4221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724208152" sldId="422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231823087" sldId="4222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424144853" sldId="422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534714480" sldId="422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889312704" sldId="422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4192713178" sldId="422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648697546" sldId="4224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249682511" sldId="422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778325769" sldId="4224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20037144" sldId="4225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432285610" sldId="4225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578843107" sldId="4225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90447473" sldId="4226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244535791" sldId="422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607953295" sldId="4226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590790152" sldId="4227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640718988" sldId="4227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970139384" sldId="4227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677599592" sldId="4228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820439014" sldId="422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929825604" sldId="4228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442759526" sldId="4229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693068013" sldId="422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238308359" sldId="422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699907825" sldId="423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450289565" sldId="423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659906356" sldId="423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48364556" sldId="423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20513539" sldId="4231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355499995" sldId="4231"/>
        </pc:sldMkLst>
      </pc:sldChg>
      <pc:sldChg chg="add del">
        <pc:chgData name="reza kabir" userId="af3c95a13102d509" providerId="LiveId" clId="{B91CB226-33C4-4607-A24A-231BB9F33579}" dt="2020-06-09T10:56:29.286" v="10"/>
        <pc:sldMkLst>
          <pc:docMk/>
          <pc:sldMk cId="0" sldId="4232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514121363" sldId="4233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520500247" sldId="423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812705736" sldId="423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546776210" sldId="423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441560104" sldId="4234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944070675" sldId="4234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488014333" sldId="423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730842161" sldId="4235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591708409" sldId="423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120059353" sldId="423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2482757375" sldId="4236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614205001" sldId="423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646476451" sldId="4237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4012442697" sldId="4237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4109801541" sldId="4237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388380668" sldId="4238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767886926" sldId="4238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805528376" sldId="423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09470030" sldId="423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092888662" sldId="4239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867357372" sldId="423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124516655" sldId="424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268802255" sldId="424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703121246" sldId="424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677586715" sldId="4241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489970537" sldId="424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2542614126" sldId="424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244703413" sldId="424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527706422" sldId="4242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663422755" sldId="424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499584965" sldId="424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744978803" sldId="4243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953910186" sldId="424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028819489" sldId="424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145800334" sldId="4244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2460996758" sldId="424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360293773" sldId="4245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052391408" sldId="424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877769224" sldId="4245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740603707" sldId="424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831332732" sldId="4246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699525269" sldId="424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83054275" sldId="4247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278775388" sldId="4247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812424988" sldId="4247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32535441" sldId="4248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18855295" sldId="424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734836404" sldId="4248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701356919" sldId="4249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387755944" sldId="424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645074366" sldId="4249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938081969" sldId="4250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705323784" sldId="425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008510937" sldId="4250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310200424" sldId="4251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1192549411" sldId="425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1563263038" sldId="4251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630748563" sldId="4252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686874351" sldId="4252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053546448" sldId="4252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957838166" sldId="425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2736754589" sldId="4253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4017855223" sldId="4253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900965566" sldId="425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998369323" sldId="4254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050981331" sldId="4254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225892934" sldId="425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167361575" sldId="4255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121749274" sldId="4255"/>
        </pc:sldMkLst>
      </pc:sldChg>
      <pc:sldChg chg="add del">
        <pc:chgData name="reza kabir" userId="af3c95a13102d509" providerId="LiveId" clId="{B91CB226-33C4-4607-A24A-231BB9F33579}" dt="2020-06-09T10:56:27.266" v="9"/>
        <pc:sldMkLst>
          <pc:docMk/>
          <pc:sldMk cId="1661147962" sldId="4256"/>
        </pc:sldMkLst>
      </pc:sldChg>
      <pc:sldChg chg="add">
        <pc:chgData name="reza kabir" userId="af3c95a13102d509" providerId="LiveId" clId="{B91CB226-33C4-4607-A24A-231BB9F33579}" dt="2020-06-09T10:56:29.286" v="10"/>
        <pc:sldMkLst>
          <pc:docMk/>
          <pc:sldMk cId="3301926620" sldId="4256"/>
        </pc:sldMkLst>
      </pc:sldChg>
      <pc:sldChg chg="add del">
        <pc:chgData name="reza kabir" userId="af3c95a13102d509" providerId="LiveId" clId="{B91CB226-33C4-4607-A24A-231BB9F33579}" dt="2020-06-09T10:56:04.496" v="7"/>
        <pc:sldMkLst>
          <pc:docMk/>
          <pc:sldMk cId="3368640216" sldId="4256"/>
        </pc:sldMkLst>
      </pc:sldChg>
      <pc:sldMasterChg chg="delSldLayout">
        <pc:chgData name="reza kabir" userId="af3c95a13102d509" providerId="LiveId" clId="{B91CB226-33C4-4607-A24A-231BB9F33579}" dt="2020-06-12T05:05:54.069" v="132" actId="2696"/>
        <pc:sldMasterMkLst>
          <pc:docMk/>
          <pc:sldMasterMk cId="612793706" sldId="2147483660"/>
        </pc:sldMasterMkLst>
        <pc:sldLayoutChg chg="del">
          <pc:chgData name="reza kabir" userId="af3c95a13102d509" providerId="LiveId" clId="{B91CB226-33C4-4607-A24A-231BB9F33579}" dt="2020-06-12T05:05:54.069" v="132" actId="2696"/>
          <pc:sldLayoutMkLst>
            <pc:docMk/>
            <pc:sldMasterMk cId="612793706" sldId="2147483660"/>
            <pc:sldLayoutMk cId="1421940771" sldId="2147483661"/>
          </pc:sldLayoutMkLst>
        </pc:sldLayoutChg>
        <pc:sldLayoutChg chg="del">
          <pc:chgData name="reza kabir" userId="af3c95a13102d509" providerId="LiveId" clId="{B91CB226-33C4-4607-A24A-231BB9F33579}" dt="2020-06-12T05:05:51.301" v="131" actId="2696"/>
          <pc:sldLayoutMkLst>
            <pc:docMk/>
            <pc:sldMasterMk cId="612793706" sldId="2147483660"/>
            <pc:sldLayoutMk cId="2636851804" sldId="2147483668"/>
          </pc:sldLayoutMkLst>
        </pc:sldLayoutChg>
        <pc:sldLayoutChg chg="del">
          <pc:chgData name="reza kabir" userId="af3c95a13102d509" providerId="LiveId" clId="{B91CB226-33C4-4607-A24A-231BB9F33579}" dt="2020-06-12T05:05:50.425" v="130" actId="2696"/>
          <pc:sldLayoutMkLst>
            <pc:docMk/>
            <pc:sldMasterMk cId="612793706" sldId="2147483660"/>
            <pc:sldLayoutMk cId="903784088" sldId="2147483698"/>
          </pc:sldLayoutMkLst>
        </pc:sldLayoutChg>
      </pc:sldMasterChg>
      <pc:sldMasterChg chg="delSldLayout">
        <pc:chgData name="reza kabir" userId="af3c95a13102d509" providerId="LiveId" clId="{B91CB226-33C4-4607-A24A-231BB9F33579}" dt="2020-06-12T05:05:44.864" v="129" actId="2696"/>
        <pc:sldMasterMkLst>
          <pc:docMk/>
          <pc:sldMasterMk cId="2272238400" sldId="2147483789"/>
        </pc:sldMasterMkLst>
        <pc:sldLayoutChg chg="del">
          <pc:chgData name="reza kabir" userId="af3c95a13102d509" providerId="LiveId" clId="{B91CB226-33C4-4607-A24A-231BB9F33579}" dt="2020-06-12T05:05:44.864" v="129" actId="2696"/>
          <pc:sldLayoutMkLst>
            <pc:docMk/>
            <pc:sldMasterMk cId="2272238400" sldId="2147483789"/>
            <pc:sldLayoutMk cId="1852766858" sldId="2147483790"/>
          </pc:sldLayoutMkLst>
        </pc:sldLayoutChg>
        <pc:sldLayoutChg chg="del">
          <pc:chgData name="reza kabir" userId="af3c95a13102d509" providerId="LiveId" clId="{B91CB226-33C4-4607-A24A-231BB9F33579}" dt="2020-06-12T05:05:42.199" v="128" actId="2696"/>
          <pc:sldLayoutMkLst>
            <pc:docMk/>
            <pc:sldMasterMk cId="2272238400" sldId="2147483789"/>
            <pc:sldLayoutMk cId="1523998126" sldId="2147483791"/>
          </pc:sldLayoutMkLst>
        </pc:sldLayoutChg>
        <pc:sldLayoutChg chg="del">
          <pc:chgData name="reza kabir" userId="af3c95a13102d509" providerId="LiveId" clId="{B91CB226-33C4-4607-A24A-231BB9F33579}" dt="2020-06-12T05:05:40.568" v="127" actId="2696"/>
          <pc:sldLayoutMkLst>
            <pc:docMk/>
            <pc:sldMasterMk cId="2272238400" sldId="2147483789"/>
            <pc:sldLayoutMk cId="2283651948" sldId="2147483792"/>
          </pc:sldLayoutMkLst>
        </pc:sldLayoutChg>
        <pc:sldLayoutChg chg="del">
          <pc:chgData name="reza kabir" userId="af3c95a13102d509" providerId="LiveId" clId="{B91CB226-33C4-4607-A24A-231BB9F33579}" dt="2020-06-12T05:05:37.691" v="126" actId="2696"/>
          <pc:sldLayoutMkLst>
            <pc:docMk/>
            <pc:sldMasterMk cId="2272238400" sldId="2147483789"/>
            <pc:sldLayoutMk cId="899726850" sldId="2147483794"/>
          </pc:sldLayoutMkLst>
        </pc:sldLayoutChg>
        <pc:sldLayoutChg chg="del">
          <pc:chgData name="reza kabir" userId="af3c95a13102d509" providerId="LiveId" clId="{B91CB226-33C4-4607-A24A-231BB9F33579}" dt="2020-06-12T05:05:37.149" v="125" actId="2696"/>
          <pc:sldLayoutMkLst>
            <pc:docMk/>
            <pc:sldMasterMk cId="2272238400" sldId="2147483789"/>
            <pc:sldLayoutMk cId="1250273001" sldId="2147483795"/>
          </pc:sldLayoutMkLst>
        </pc:sldLayoutChg>
        <pc:sldLayoutChg chg="del">
          <pc:chgData name="reza kabir" userId="af3c95a13102d509" providerId="LiveId" clId="{B91CB226-33C4-4607-A24A-231BB9F33579}" dt="2020-06-12T05:05:36.535" v="124" actId="2696"/>
          <pc:sldLayoutMkLst>
            <pc:docMk/>
            <pc:sldMasterMk cId="2272238400" sldId="2147483789"/>
            <pc:sldLayoutMk cId="2036157445" sldId="2147483796"/>
          </pc:sldLayoutMkLst>
        </pc:sldLayoutChg>
        <pc:sldLayoutChg chg="del">
          <pc:chgData name="reza kabir" userId="af3c95a13102d509" providerId="LiveId" clId="{B91CB226-33C4-4607-A24A-231BB9F33579}" dt="2020-06-12T05:05:36.082" v="123" actId="2696"/>
          <pc:sldLayoutMkLst>
            <pc:docMk/>
            <pc:sldMasterMk cId="2272238400" sldId="2147483789"/>
            <pc:sldLayoutMk cId="4169242442" sldId="2147483797"/>
          </pc:sldLayoutMkLst>
        </pc:sldLayoutChg>
        <pc:sldLayoutChg chg="del">
          <pc:chgData name="reza kabir" userId="af3c95a13102d509" providerId="LiveId" clId="{B91CB226-33C4-4607-A24A-231BB9F33579}" dt="2020-06-12T05:05:34.516" v="122" actId="2696"/>
          <pc:sldLayoutMkLst>
            <pc:docMk/>
            <pc:sldMasterMk cId="2272238400" sldId="2147483789"/>
            <pc:sldLayoutMk cId="1778933992" sldId="2147483798"/>
          </pc:sldLayoutMkLst>
        </pc:sldLayoutChg>
        <pc:sldLayoutChg chg="del">
          <pc:chgData name="reza kabir" userId="af3c95a13102d509" providerId="LiveId" clId="{B91CB226-33C4-4607-A24A-231BB9F33579}" dt="2020-06-12T05:05:33.792" v="121" actId="2696"/>
          <pc:sldLayoutMkLst>
            <pc:docMk/>
            <pc:sldMasterMk cId="2272238400" sldId="2147483789"/>
            <pc:sldLayoutMk cId="1174987804" sldId="2147483799"/>
          </pc:sldLayoutMkLst>
        </pc:sldLayoutChg>
        <pc:sldLayoutChg chg="del">
          <pc:chgData name="reza kabir" userId="af3c95a13102d509" providerId="LiveId" clId="{B91CB226-33C4-4607-A24A-231BB9F33579}" dt="2020-06-12T05:05:33.116" v="120" actId="2696"/>
          <pc:sldLayoutMkLst>
            <pc:docMk/>
            <pc:sldMasterMk cId="2272238400" sldId="2147483789"/>
            <pc:sldLayoutMk cId="64419371" sldId="2147483800"/>
          </pc:sldLayoutMkLst>
        </pc:sldLayoutChg>
        <pc:sldLayoutChg chg="del">
          <pc:chgData name="reza kabir" userId="af3c95a13102d509" providerId="LiveId" clId="{B91CB226-33C4-4607-A24A-231BB9F33579}" dt="2020-06-12T05:05:32.532" v="119" actId="2696"/>
          <pc:sldLayoutMkLst>
            <pc:docMk/>
            <pc:sldMasterMk cId="2272238400" sldId="2147483789"/>
            <pc:sldLayoutMk cId="574638428" sldId="2147483801"/>
          </pc:sldLayoutMkLst>
        </pc:sldLayoutChg>
        <pc:sldLayoutChg chg="del">
          <pc:chgData name="reza kabir" userId="af3c95a13102d509" providerId="LiveId" clId="{B91CB226-33C4-4607-A24A-231BB9F33579}" dt="2020-06-12T05:05:26.100" v="118" actId="2696"/>
          <pc:sldLayoutMkLst>
            <pc:docMk/>
            <pc:sldMasterMk cId="2272238400" sldId="2147483789"/>
            <pc:sldLayoutMk cId="1681654842" sldId="2147483802"/>
          </pc:sldLayoutMkLst>
        </pc:sldLayoutChg>
        <pc:sldLayoutChg chg="del">
          <pc:chgData name="reza kabir" userId="af3c95a13102d509" providerId="LiveId" clId="{B91CB226-33C4-4607-A24A-231BB9F33579}" dt="2020-06-12T05:05:24.871" v="117" actId="2696"/>
          <pc:sldLayoutMkLst>
            <pc:docMk/>
            <pc:sldMasterMk cId="2272238400" sldId="2147483789"/>
            <pc:sldLayoutMk cId="1959171104" sldId="2147483803"/>
          </pc:sldLayoutMkLst>
        </pc:sldLayoutChg>
        <pc:sldLayoutChg chg="del">
          <pc:chgData name="reza kabir" userId="af3c95a13102d509" providerId="LiveId" clId="{B91CB226-33C4-4607-A24A-231BB9F33579}" dt="2020-06-12T05:05:24.424" v="116" actId="2696"/>
          <pc:sldLayoutMkLst>
            <pc:docMk/>
            <pc:sldMasterMk cId="2272238400" sldId="2147483789"/>
            <pc:sldLayoutMk cId="2597095362" sldId="2147483804"/>
          </pc:sldLayoutMkLst>
        </pc:sldLayoutChg>
        <pc:sldLayoutChg chg="del">
          <pc:chgData name="reza kabir" userId="af3c95a13102d509" providerId="LiveId" clId="{B91CB226-33C4-4607-A24A-231BB9F33579}" dt="2020-06-12T05:05:23.883" v="115" actId="2696"/>
          <pc:sldLayoutMkLst>
            <pc:docMk/>
            <pc:sldMasterMk cId="2272238400" sldId="2147483789"/>
            <pc:sldLayoutMk cId="3727308881" sldId="2147483805"/>
          </pc:sldLayoutMkLst>
        </pc:sldLayoutChg>
        <pc:sldLayoutChg chg="del">
          <pc:chgData name="reza kabir" userId="af3c95a13102d509" providerId="LiveId" clId="{B91CB226-33C4-4607-A24A-231BB9F33579}" dt="2020-06-12T05:05:23.356" v="114" actId="2696"/>
          <pc:sldLayoutMkLst>
            <pc:docMk/>
            <pc:sldMasterMk cId="2272238400" sldId="2147483789"/>
            <pc:sldLayoutMk cId="1081835658" sldId="2147483806"/>
          </pc:sldLayoutMkLst>
        </pc:sldLayoutChg>
        <pc:sldLayoutChg chg="del">
          <pc:chgData name="reza kabir" userId="af3c95a13102d509" providerId="LiveId" clId="{B91CB226-33C4-4607-A24A-231BB9F33579}" dt="2020-06-12T05:05:19.420" v="113" actId="2696"/>
          <pc:sldLayoutMkLst>
            <pc:docMk/>
            <pc:sldMasterMk cId="2272238400" sldId="2147483789"/>
            <pc:sldLayoutMk cId="577333303" sldId="2147483807"/>
          </pc:sldLayoutMkLst>
        </pc:sldLayoutChg>
      </pc:sldMasterChg>
      <pc:sldMasterChg chg="delSldLayout">
        <pc:chgData name="reza kabir" userId="af3c95a13102d509" providerId="LiveId" clId="{B91CB226-33C4-4607-A24A-231BB9F33579}" dt="2020-06-12T05:05:17.486" v="112" actId="2696"/>
        <pc:sldMasterMkLst>
          <pc:docMk/>
          <pc:sldMasterMk cId="2862014948" sldId="2147483808"/>
        </pc:sldMasterMkLst>
        <pc:sldLayoutChg chg="del">
          <pc:chgData name="reza kabir" userId="af3c95a13102d509" providerId="LiveId" clId="{B91CB226-33C4-4607-A24A-231BB9F33579}" dt="2020-06-12T05:05:17.486" v="112" actId="2696"/>
          <pc:sldLayoutMkLst>
            <pc:docMk/>
            <pc:sldMasterMk cId="2862014948" sldId="2147483808"/>
            <pc:sldLayoutMk cId="18624811" sldId="2147483809"/>
          </pc:sldLayoutMkLst>
        </pc:sldLayoutChg>
        <pc:sldLayoutChg chg="del">
          <pc:chgData name="reza kabir" userId="af3c95a13102d509" providerId="LiveId" clId="{B91CB226-33C4-4607-A24A-231BB9F33579}" dt="2020-06-12T05:05:13.129" v="111" actId="2696"/>
          <pc:sldLayoutMkLst>
            <pc:docMk/>
            <pc:sldMasterMk cId="2862014948" sldId="2147483808"/>
            <pc:sldLayoutMk cId="4244698612" sldId="2147483812"/>
          </pc:sldLayoutMkLst>
        </pc:sldLayoutChg>
        <pc:sldLayoutChg chg="del">
          <pc:chgData name="reza kabir" userId="af3c95a13102d509" providerId="LiveId" clId="{B91CB226-33C4-4607-A24A-231BB9F33579}" dt="2020-06-12T05:05:12.816" v="110" actId="2696"/>
          <pc:sldLayoutMkLst>
            <pc:docMk/>
            <pc:sldMasterMk cId="2862014948" sldId="2147483808"/>
            <pc:sldLayoutMk cId="1936800424" sldId="2147483813"/>
          </pc:sldLayoutMkLst>
        </pc:sldLayoutChg>
        <pc:sldLayoutChg chg="del">
          <pc:chgData name="reza kabir" userId="af3c95a13102d509" providerId="LiveId" clId="{B91CB226-33C4-4607-A24A-231BB9F33579}" dt="2020-06-12T05:05:12.405" v="109" actId="2696"/>
          <pc:sldLayoutMkLst>
            <pc:docMk/>
            <pc:sldMasterMk cId="2862014948" sldId="2147483808"/>
            <pc:sldLayoutMk cId="2349811449" sldId="2147483814"/>
          </pc:sldLayoutMkLst>
        </pc:sldLayoutChg>
        <pc:sldLayoutChg chg="del">
          <pc:chgData name="reza kabir" userId="af3c95a13102d509" providerId="LiveId" clId="{B91CB226-33C4-4607-A24A-231BB9F33579}" dt="2020-06-12T05:05:12.024" v="108" actId="2696"/>
          <pc:sldLayoutMkLst>
            <pc:docMk/>
            <pc:sldMasterMk cId="2862014948" sldId="2147483808"/>
            <pc:sldLayoutMk cId="1929660253" sldId="2147483815"/>
          </pc:sldLayoutMkLst>
        </pc:sldLayoutChg>
      </pc:sldMasterChg>
    </pc:docChg>
  </pc:docChgLst>
  <pc:docChgLst>
    <pc:chgData name="Purnendu Biswas" userId="bfdbf960b5fc32c3" providerId="LiveId" clId="{81334FAE-5363-4D0A-83CF-36DF916DC37B}"/>
    <pc:docChg chg="delSld modSld">
      <pc:chgData name="Purnendu Biswas" userId="bfdbf960b5fc32c3" providerId="LiveId" clId="{81334FAE-5363-4D0A-83CF-36DF916DC37B}" dt="2020-08-10T06:01:43.815" v="9" actId="207"/>
      <pc:docMkLst>
        <pc:docMk/>
      </pc:docMkLst>
      <pc:sldChg chg="modSp">
        <pc:chgData name="Purnendu Biswas" userId="bfdbf960b5fc32c3" providerId="LiveId" clId="{81334FAE-5363-4D0A-83CF-36DF916DC37B}" dt="2020-08-10T06:01:00.572" v="1" actId="207"/>
        <pc:sldMkLst>
          <pc:docMk/>
          <pc:sldMk cId="1504741621" sldId="771"/>
        </pc:sldMkLst>
        <pc:spChg chg="mod">
          <ac:chgData name="Purnendu Biswas" userId="bfdbf960b5fc32c3" providerId="LiveId" clId="{81334FAE-5363-4D0A-83CF-36DF916DC37B}" dt="2020-08-10T06:01:00.572" v="1" actId="207"/>
          <ac:spMkLst>
            <pc:docMk/>
            <pc:sldMk cId="1504741621" sldId="771"/>
            <ac:spMk id="205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12.970" v="2" actId="207"/>
        <pc:sldMkLst>
          <pc:docMk/>
          <pc:sldMk cId="288694178" sldId="2076"/>
        </pc:sldMkLst>
        <pc:spChg chg="mod">
          <ac:chgData name="Purnendu Biswas" userId="bfdbf960b5fc32c3" providerId="LiveId" clId="{81334FAE-5363-4D0A-83CF-36DF916DC37B}" dt="2020-08-10T06:01:12.970" v="2" actId="207"/>
          <ac:spMkLst>
            <pc:docMk/>
            <pc:sldMk cId="288694178" sldId="2076"/>
            <ac:spMk id="150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19.614" v="3" actId="207"/>
        <pc:sldMkLst>
          <pc:docMk/>
          <pc:sldMk cId="3552736071" sldId="2081"/>
        </pc:sldMkLst>
        <pc:spChg chg="mod">
          <ac:chgData name="Purnendu Biswas" userId="bfdbf960b5fc32c3" providerId="LiveId" clId="{81334FAE-5363-4D0A-83CF-36DF916DC37B}" dt="2020-08-10T06:01:19.614" v="3" actId="207"/>
          <ac:spMkLst>
            <pc:docMk/>
            <pc:sldMk cId="3552736071" sldId="2081"/>
            <ac:spMk id="447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22.738" v="4" actId="207"/>
        <pc:sldMkLst>
          <pc:docMk/>
          <pc:sldMk cId="2091401188" sldId="2083"/>
        </pc:sldMkLst>
        <pc:spChg chg="mod">
          <ac:chgData name="Purnendu Biswas" userId="bfdbf960b5fc32c3" providerId="LiveId" clId="{81334FAE-5363-4D0A-83CF-36DF916DC37B}" dt="2020-08-10T06:01:22.738" v="4" actId="207"/>
          <ac:spMkLst>
            <pc:docMk/>
            <pc:sldMk cId="2091401188" sldId="2083"/>
            <ac:spMk id="440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26.833" v="5" actId="207"/>
        <pc:sldMkLst>
          <pc:docMk/>
          <pc:sldMk cId="1134961572" sldId="2085"/>
        </pc:sldMkLst>
        <pc:spChg chg="mod">
          <ac:chgData name="Purnendu Biswas" userId="bfdbf960b5fc32c3" providerId="LiveId" clId="{81334FAE-5363-4D0A-83CF-36DF916DC37B}" dt="2020-08-10T06:01:26.833" v="5" actId="207"/>
          <ac:spMkLst>
            <pc:docMk/>
            <pc:sldMk cId="1134961572" sldId="2085"/>
            <ac:spMk id="510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30.981" v="6" actId="207"/>
        <pc:sldMkLst>
          <pc:docMk/>
          <pc:sldMk cId="1734557575" sldId="2087"/>
        </pc:sldMkLst>
        <pc:spChg chg="mod">
          <ac:chgData name="Purnendu Biswas" userId="bfdbf960b5fc32c3" providerId="LiveId" clId="{81334FAE-5363-4D0A-83CF-36DF916DC37B}" dt="2020-08-10T06:01:30.981" v="6" actId="207"/>
          <ac:spMkLst>
            <pc:docMk/>
            <pc:sldMk cId="1734557575" sldId="2087"/>
            <ac:spMk id="490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35.670" v="7" actId="207"/>
        <pc:sldMkLst>
          <pc:docMk/>
          <pc:sldMk cId="3631477301" sldId="2089"/>
        </pc:sldMkLst>
        <pc:spChg chg="mod">
          <ac:chgData name="Purnendu Biswas" userId="bfdbf960b5fc32c3" providerId="LiveId" clId="{81334FAE-5363-4D0A-83CF-36DF916DC37B}" dt="2020-08-10T06:01:35.670" v="7" actId="207"/>
          <ac:spMkLst>
            <pc:docMk/>
            <pc:sldMk cId="3631477301" sldId="2089"/>
            <ac:spMk id="401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40.875" v="8" actId="207"/>
        <pc:sldMkLst>
          <pc:docMk/>
          <pc:sldMk cId="462988628" sldId="2091"/>
        </pc:sldMkLst>
        <pc:spChg chg="mod">
          <ac:chgData name="Purnendu Biswas" userId="bfdbf960b5fc32c3" providerId="LiveId" clId="{81334FAE-5363-4D0A-83CF-36DF916DC37B}" dt="2020-08-10T06:01:40.875" v="8" actId="207"/>
          <ac:spMkLst>
            <pc:docMk/>
            <pc:sldMk cId="462988628" sldId="2091"/>
            <ac:spMk id="199" creationId="{00000000-0000-0000-0000-000000000000}"/>
          </ac:spMkLst>
        </pc:spChg>
      </pc:sldChg>
      <pc:sldChg chg="modSp">
        <pc:chgData name="Purnendu Biswas" userId="bfdbf960b5fc32c3" providerId="LiveId" clId="{81334FAE-5363-4D0A-83CF-36DF916DC37B}" dt="2020-08-10T06:01:43.815" v="9" actId="207"/>
        <pc:sldMkLst>
          <pc:docMk/>
          <pc:sldMk cId="2913366343" sldId="2093"/>
        </pc:sldMkLst>
        <pc:spChg chg="mod">
          <ac:chgData name="Purnendu Biswas" userId="bfdbf960b5fc32c3" providerId="LiveId" clId="{81334FAE-5363-4D0A-83CF-36DF916DC37B}" dt="2020-08-10T06:01:43.815" v="9" actId="207"/>
          <ac:spMkLst>
            <pc:docMk/>
            <pc:sldMk cId="2913366343" sldId="2093"/>
            <ac:spMk id="254" creationId="{00000000-0000-0000-0000-000000000000}"/>
          </ac:spMkLst>
        </pc:spChg>
      </pc:sldChg>
      <pc:sldChg chg="del">
        <pc:chgData name="Purnendu Biswas" userId="bfdbf960b5fc32c3" providerId="LiveId" clId="{81334FAE-5363-4D0A-83CF-36DF916DC37B}" dt="2020-08-10T06:00:49.120" v="0" actId="47"/>
        <pc:sldMkLst>
          <pc:docMk/>
          <pc:sldMk cId="2939375720" sldId="4257"/>
        </pc:sldMkLst>
      </pc:sldChg>
      <pc:sldChg chg="del">
        <pc:chgData name="Purnendu Biswas" userId="bfdbf960b5fc32c3" providerId="LiveId" clId="{81334FAE-5363-4D0A-83CF-36DF916DC37B}" dt="2020-08-10T06:00:49.120" v="0" actId="47"/>
        <pc:sldMkLst>
          <pc:docMk/>
          <pc:sldMk cId="4073656652" sldId="4258"/>
        </pc:sldMkLst>
      </pc:sldChg>
    </pc:docChg>
  </pc:docChgLst>
  <pc:docChgLst>
    <pc:chgData name="reza kabir" userId="af3c95a13102d509" providerId="LiveId" clId="{FAC1E6BA-F56E-4882-9A5D-75F7B8C020FA}"/>
    <pc:docChg chg="addSld delSld modSld delSection modSection">
      <pc:chgData name="reza kabir" userId="af3c95a13102d509" providerId="LiveId" clId="{FAC1E6BA-F56E-4882-9A5D-75F7B8C020FA}" dt="2020-05-23T15:46:58.839" v="4" actId="17853"/>
      <pc:docMkLst>
        <pc:docMk/>
      </pc:docMkLst>
      <pc:sldChg chg="del">
        <pc:chgData name="reza kabir" userId="af3c95a13102d509" providerId="LiveId" clId="{FAC1E6BA-F56E-4882-9A5D-75F7B8C020FA}" dt="2020-05-23T15:46:53.508" v="3" actId="47"/>
        <pc:sldMkLst>
          <pc:docMk/>
          <pc:sldMk cId="1602181935" sldId="272"/>
        </pc:sldMkLst>
      </pc:sldChg>
      <pc:sldChg chg="add del">
        <pc:chgData name="reza kabir" userId="af3c95a13102d509" providerId="LiveId" clId="{FAC1E6BA-F56E-4882-9A5D-75F7B8C020FA}" dt="2020-05-23T15:46:46.452" v="2"/>
        <pc:sldMkLst>
          <pc:docMk/>
          <pc:sldMk cId="1605894140" sldId="583"/>
        </pc:sldMkLst>
      </pc:sldChg>
      <pc:sldChg chg="add del">
        <pc:chgData name="reza kabir" userId="af3c95a13102d509" providerId="LiveId" clId="{FAC1E6BA-F56E-4882-9A5D-75F7B8C020FA}" dt="2020-05-23T15:46:46.452" v="2"/>
        <pc:sldMkLst>
          <pc:docMk/>
          <pc:sldMk cId="1720978418" sldId="737"/>
        </pc:sldMkLst>
      </pc:sldChg>
    </pc:docChg>
  </pc:docChgLst>
  <pc:docChgLst>
    <pc:chgData name="reza kabir" userId="af3c95a13102d509" providerId="LiveId" clId="{F2FF14E4-B424-4B4A-9A26-D9A55B59C667}"/>
    <pc:docChg chg="undo custSel addSld delSld modSld sldOrd modMainMaster delSection modSection">
      <pc:chgData name="reza kabir" userId="af3c95a13102d509" providerId="LiveId" clId="{F2FF14E4-B424-4B4A-9A26-D9A55B59C667}" dt="2020-03-31T09:30:23.323" v="199" actId="47"/>
      <pc:docMkLst>
        <pc:docMk/>
      </pc:docMkLst>
      <pc:sldChg chg="del">
        <pc:chgData name="reza kabir" userId="af3c95a13102d509" providerId="LiveId" clId="{F2FF14E4-B424-4B4A-9A26-D9A55B59C667}" dt="2020-03-31T09:28:54.265" v="195" actId="2696"/>
        <pc:sldMkLst>
          <pc:docMk/>
          <pc:sldMk cId="965992135" sldId="272"/>
        </pc:sldMkLst>
      </pc:sldChg>
      <pc:sldChg chg="add del ord">
        <pc:chgData name="reza kabir" userId="af3c95a13102d509" providerId="LiveId" clId="{F2FF14E4-B424-4B4A-9A26-D9A55B59C667}" dt="2020-03-31T09:30:23.323" v="199" actId="47"/>
        <pc:sldMkLst>
          <pc:docMk/>
          <pc:sldMk cId="1602181935" sldId="272"/>
        </pc:sldMkLst>
      </pc:sldChg>
      <pc:sldChg chg="add del">
        <pc:chgData name="reza kabir" userId="af3c95a13102d509" providerId="LiveId" clId="{F2FF14E4-B424-4B4A-9A26-D9A55B59C667}" dt="2020-03-31T09:27:08.464" v="185" actId="2696"/>
        <pc:sldMkLst>
          <pc:docMk/>
          <pc:sldMk cId="0" sldId="319"/>
        </pc:sldMkLst>
      </pc:sldChg>
      <pc:sldChg chg="add del">
        <pc:chgData name="reza kabir" userId="af3c95a13102d509" providerId="LiveId" clId="{F2FF14E4-B424-4B4A-9A26-D9A55B59C667}" dt="2020-03-31T09:27:07.451" v="184"/>
        <pc:sldMkLst>
          <pc:docMk/>
          <pc:sldMk cId="1109714293" sldId="319"/>
        </pc:sldMkLst>
      </pc:sldChg>
      <pc:sldChg chg="add del">
        <pc:chgData name="reza kabir" userId="af3c95a13102d509" providerId="LiveId" clId="{F2FF14E4-B424-4B4A-9A26-D9A55B59C667}" dt="2020-03-31T09:27:05.492" v="182"/>
        <pc:sldMkLst>
          <pc:docMk/>
          <pc:sldMk cId="1386914364" sldId="319"/>
        </pc:sldMkLst>
      </pc:sldChg>
      <pc:sldChg chg="add del">
        <pc:chgData name="reza kabir" userId="af3c95a13102d509" providerId="LiveId" clId="{F2FF14E4-B424-4B4A-9A26-D9A55B59C667}" dt="2020-03-31T09:27:02.319" v="180"/>
        <pc:sldMkLst>
          <pc:docMk/>
          <pc:sldMk cId="1911471571" sldId="319"/>
        </pc:sldMkLst>
      </pc:sldChg>
      <pc:sldChg chg="add del">
        <pc:chgData name="reza kabir" userId="af3c95a13102d509" providerId="LiveId" clId="{F2FF14E4-B424-4B4A-9A26-D9A55B59C667}" dt="2020-03-31T09:26:52.337" v="176"/>
        <pc:sldMkLst>
          <pc:docMk/>
          <pc:sldMk cId="3683723474" sldId="319"/>
        </pc:sldMkLst>
      </pc:sldChg>
      <pc:sldChg chg="del">
        <pc:chgData name="reza kabir" userId="af3c95a13102d509" providerId="LiveId" clId="{F2FF14E4-B424-4B4A-9A26-D9A55B59C667}" dt="2020-03-31T09:25:53.984" v="160" actId="2696"/>
        <pc:sldMkLst>
          <pc:docMk/>
          <pc:sldMk cId="753715957" sldId="321"/>
        </pc:sldMkLst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4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6:04.787" v="162"/>
        <pc:sldMkLst>
          <pc:docMk/>
          <pc:sldMk cId="1119493724" sldId="321"/>
        </pc:sldMkLst>
      </pc:sldChg>
      <pc:sldChg chg="ord">
        <pc:chgData name="reza kabir" userId="af3c95a13102d509" providerId="LiveId" clId="{F2FF14E4-B424-4B4A-9A26-D9A55B59C667}" dt="2020-03-31T09:26:34.074" v="173"/>
        <pc:sldMkLst>
          <pc:docMk/>
          <pc:sldMk cId="0" sldId="323"/>
        </pc:sldMkLst>
      </pc:sldChg>
      <pc:sldChg chg="delSp mod">
        <pc:chgData name="reza kabir" userId="af3c95a13102d509" providerId="LiveId" clId="{F2FF14E4-B424-4B4A-9A26-D9A55B59C667}" dt="2020-03-31T09:26:29.095" v="169" actId="478"/>
        <pc:sldMkLst>
          <pc:docMk/>
          <pc:sldMk cId="0" sldId="324"/>
        </pc:sldMkLst>
        <pc:grpChg chg="del">
          <ac:chgData name="reza kabir" userId="af3c95a13102d509" providerId="LiveId" clId="{F2FF14E4-B424-4B4A-9A26-D9A55B59C667}" dt="2020-03-31T09:26:29.095" v="169" actId="478"/>
          <ac:grpSpMkLst>
            <pc:docMk/>
            <pc:sldMk cId="0" sldId="324"/>
            <ac:grpSpMk id="42" creationId="{1BA21147-CE4D-4B91-8078-EB67693F8A13}"/>
          </ac:grpSpMkLst>
        </pc:grpChg>
      </pc:sldChg>
      <pc:sldChg chg="ord">
        <pc:chgData name="reza kabir" userId="af3c95a13102d509" providerId="LiveId" clId="{F2FF14E4-B424-4B4A-9A26-D9A55B59C667}" dt="2020-03-31T09:26:32.015" v="171"/>
        <pc:sldMkLst>
          <pc:docMk/>
          <pc:sldMk cId="0" sldId="325"/>
        </pc:sldMkLst>
      </pc:sldChg>
      <pc:sldChg chg="add">
        <pc:chgData name="reza kabir" userId="af3c95a13102d509" providerId="LiveId" clId="{F2FF14E4-B424-4B4A-9A26-D9A55B59C667}" dt="2020-03-31T09:24:34.643" v="151"/>
        <pc:sldMkLst>
          <pc:docMk/>
          <pc:sldMk cId="3753140982" sldId="326"/>
        </pc:sldMkLst>
      </pc:sldChg>
      <pc:sldChg chg="addSp delSp modSp add del mod delAnim">
        <pc:chgData name="reza kabir" userId="af3c95a13102d509" providerId="LiveId" clId="{F2FF14E4-B424-4B4A-9A26-D9A55B59C667}" dt="2020-03-31T09:22:22.115" v="135" actId="2696"/>
        <pc:sldMkLst>
          <pc:docMk/>
          <pc:sldMk cId="167000700" sldId="348"/>
        </pc:sldMkLst>
        <pc:spChg chg="mod">
          <ac:chgData name="reza kabir" userId="af3c95a13102d509" providerId="LiveId" clId="{F2FF14E4-B424-4B4A-9A26-D9A55B59C667}" dt="2020-03-31T09:08:26.882" v="77" actId="207"/>
          <ac:spMkLst>
            <pc:docMk/>
            <pc:sldMk cId="167000700" sldId="348"/>
            <ac:spMk id="28" creationId="{00000000-0000-0000-0000-000000000000}"/>
          </ac:spMkLst>
        </pc:spChg>
        <pc:spChg chg="del">
          <ac:chgData name="reza kabir" userId="af3c95a13102d509" providerId="LiveId" clId="{F2FF14E4-B424-4B4A-9A26-D9A55B59C667}" dt="2020-03-31T09:07:27.574" v="63" actId="478"/>
          <ac:spMkLst>
            <pc:docMk/>
            <pc:sldMk cId="167000700" sldId="348"/>
            <ac:spMk id="3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8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07:23.078" v="61" actId="478"/>
          <ac:grpSpMkLst>
            <pc:docMk/>
            <pc:sldMk cId="167000700" sldId="348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07:25.024" v="62" actId="478"/>
          <ac:grpSpMkLst>
            <pc:docMk/>
            <pc:sldMk cId="167000700" sldId="348"/>
            <ac:grpSpMk id="9" creationId="{00000000-0000-0000-0000-000000000000}"/>
          </ac:grpSpMkLst>
        </pc:grpChg>
        <pc:grpChg chg="add">
          <ac:chgData name="reza kabir" userId="af3c95a13102d509" providerId="LiveId" clId="{F2FF14E4-B424-4B4A-9A26-D9A55B59C667}" dt="2020-03-31T09:08:16.648" v="74"/>
          <ac:grpSpMkLst>
            <pc:docMk/>
            <pc:sldMk cId="167000700" sldId="348"/>
            <ac:grpSpMk id="64" creationId="{08318563-FA01-4C76-8B0F-12D70CC639AB}"/>
          </ac:grpSpMkLst>
        </pc:grpChg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597337684" sldId="348"/>
        </pc:sldMkLst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1186144194" sldId="379"/>
        </pc:sldMkLst>
      </pc:sldChg>
      <pc:sldChg chg="add del">
        <pc:chgData name="reza kabir" userId="af3c95a13102d509" providerId="LiveId" clId="{F2FF14E4-B424-4B4A-9A26-D9A55B59C667}" dt="2020-03-31T09:27:35.978" v="186" actId="2696"/>
        <pc:sldMkLst>
          <pc:docMk/>
          <pc:sldMk cId="1476661916" sldId="379"/>
        </pc:sldMkLst>
      </pc:sldChg>
      <pc:sldChg chg="delSp add del mod delAnim">
        <pc:chgData name="reza kabir" userId="af3c95a13102d509" providerId="LiveId" clId="{F2FF14E4-B424-4B4A-9A26-D9A55B59C667}" dt="2020-03-31T09:15:08.243" v="126" actId="2696"/>
        <pc:sldMkLst>
          <pc:docMk/>
          <pc:sldMk cId="2810655039" sldId="379"/>
        </pc:sldMkLst>
        <pc:spChg chg="del">
          <ac:chgData name="reza kabir" userId="af3c95a13102d509" providerId="LiveId" clId="{F2FF14E4-B424-4B4A-9A26-D9A55B59C667}" dt="2020-03-31T09:14:54.221" v="125" actId="478"/>
          <ac:spMkLst>
            <pc:docMk/>
            <pc:sldMk cId="2810655039" sldId="379"/>
            <ac:spMk id="30" creationId="{00000000-0000-0000-0000-000000000000}"/>
          </ac:spMkLst>
        </pc:spChg>
      </pc:sldChg>
      <pc:sldChg chg="delSp modSp add mod">
        <pc:chgData name="reza kabir" userId="af3c95a13102d509" providerId="LiveId" clId="{F2FF14E4-B424-4B4A-9A26-D9A55B59C667}" dt="2020-03-31T09:28:11.886" v="193" actId="1076"/>
        <pc:sldMkLst>
          <pc:docMk/>
          <pc:sldMk cId="3184442249" sldId="379"/>
        </pc:sldMkLst>
        <pc:spChg chg="mod">
          <ac:chgData name="reza kabir" userId="af3c95a13102d509" providerId="LiveId" clId="{F2FF14E4-B424-4B4A-9A26-D9A55B59C667}" dt="2020-03-31T09:27:56.871" v="190" actId="207"/>
          <ac:spMkLst>
            <pc:docMk/>
            <pc:sldMk cId="3184442249" sldId="379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3.526" v="191" actId="207"/>
          <ac:spMkLst>
            <pc:docMk/>
            <pc:sldMk cId="3184442249" sldId="379"/>
            <ac:spMk id="1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6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27:48.235" v="188" actId="478"/>
          <ac:grpSpMkLst>
            <pc:docMk/>
            <pc:sldMk cId="3184442249" sldId="379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27:51.047" v="189" actId="478"/>
          <ac:grpSpMkLst>
            <pc:docMk/>
            <pc:sldMk cId="3184442249" sldId="379"/>
            <ac:grpSpMk id="9" creationId="{00000000-0000-0000-0000-000000000000}"/>
          </ac:grpSpMkLst>
        </pc:grpChg>
        <pc:grpChg chg="mod">
          <ac:chgData name="reza kabir" userId="af3c95a13102d509" providerId="LiveId" clId="{F2FF14E4-B424-4B4A-9A26-D9A55B59C667}" dt="2020-03-31T09:28:11.886" v="193" actId="1076"/>
          <ac:grpSpMkLst>
            <pc:docMk/>
            <pc:sldMk cId="3184442249" sldId="379"/>
            <ac:grpSpMk id="133" creationId="{00000000-0000-0000-0000-000000000000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878216184" sldId="602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78506183" sldId="602"/>
        </pc:sldMkLst>
      </pc:sldChg>
      <pc:sldChg chg="add">
        <pc:chgData name="reza kabir" userId="af3c95a13102d509" providerId="LiveId" clId="{F2FF14E4-B424-4B4A-9A26-D9A55B59C667}" dt="2020-03-31T09:24:04.304" v="147"/>
        <pc:sldMkLst>
          <pc:docMk/>
          <pc:sldMk cId="2269092382" sldId="602"/>
        </pc:sldMkLst>
      </pc:sldChg>
      <pc:sldChg chg="delSp modSp add del mod">
        <pc:chgData name="reza kabir" userId="af3c95a13102d509" providerId="LiveId" clId="{F2FF14E4-B424-4B4A-9A26-D9A55B59C667}" dt="2020-03-31T09:23:12.568" v="140" actId="2696"/>
        <pc:sldMkLst>
          <pc:docMk/>
          <pc:sldMk cId="2590762594" sldId="602"/>
        </pc:sldMkLst>
        <pc:spChg chg="mod">
          <ac:chgData name="reza kabir" userId="af3c95a13102d509" providerId="LiveId" clId="{F2FF14E4-B424-4B4A-9A26-D9A55B59C667}" dt="2020-03-31T09:23:02.873" v="138" actId="2711"/>
          <ac:spMkLst>
            <pc:docMk/>
            <pc:sldMk cId="2590762594" sldId="602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7" creationId="{C92D7A4A-5EB1-4832-846A-9CF637E50B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8" creationId="{DF6686ED-1F9A-4085-859F-5F543F83760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9" creationId="{908ABA0E-C64A-488E-B91C-1EE9747D4E7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0" creationId="{BCD07B9C-B40B-4177-AAD9-CB8D9E7B072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1" creationId="{FC06307A-1293-4DE6-9229-AA3FFCDC763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2" creationId="{8832B6D4-9DA8-451D-BDDC-37D70CA9203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3" creationId="{940CF1BA-9A2A-49E4-9331-7134234C7C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4" creationId="{B0B6808F-7681-4888-8B27-9912B01074E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5" creationId="{78CFA41A-937D-42DD-AAFF-034EC24ABDD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6" creationId="{E8D83701-D9DD-4EAB-A9C1-4D63A9FFE96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7" creationId="{64FEFDD0-277C-4EE7-8E45-BC061CF68B2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8" creationId="{F674B6F2-51E4-421F-A284-7F78476F64E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9" creationId="{75792370-CDAB-4476-A62D-3AE259BB328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0" creationId="{1B1BF48F-04BC-4F20-BC37-C6E92DFBE9A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1" creationId="{9DCDC2BF-EA46-4219-8654-0AA4F04623F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2" creationId="{6B5DCC7F-71E6-46CE-849E-B5BC7D7419B0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3" creationId="{3151E0E0-F6A1-45A4-9E61-6B39A32C117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4" creationId="{35A60FAB-5D90-4914-A328-9BC43278CD8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5" creationId="{812D7C3B-3DE1-4D14-90F8-05369C30AA5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6" creationId="{CD49008E-E92F-427A-B1DE-850FA6A01CD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7" creationId="{A2AE1ACF-1E88-4E3C-BC57-D76CB2095A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8" creationId="{6766E8D5-F64C-4ABD-8D74-5ED699815AB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9" creationId="{9596BABE-0020-4247-9FD1-3CB67B67E90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0" creationId="{79BAF3B6-A27B-4A5B-B020-BD30D038510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1" creationId="{2765D491-038C-41EE-9BE9-C3C1AAE4DD8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2" creationId="{DF34334B-5F29-4B56-86DA-57BCB0F88151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3" creationId="{1332FE1A-3BA9-4344-99FE-CC38A512FD6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4" creationId="{591DF24B-E337-4DB3-ACDC-DA4D2B6181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5" creationId="{C62CF5A8-7C19-4A51-8614-12A18F6A300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6" creationId="{E7F35158-697F-4734-8205-136E96410D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7" creationId="{261E9722-68D1-437E-8E75-EB6FEDB7976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8" creationId="{E1551FD9-05E3-4064-B5BA-E7C4002F22F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9" creationId="{DD9D7E5A-FDDF-49D9-AA9F-850E52988DE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0" creationId="{F56001BF-1988-430C-84A0-A5DB3773A11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1" creationId="{A3D46F0F-7F0E-4D49-953F-9A35AC2BE3C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2" creationId="{B16D3E56-E99F-42B9-A75D-472FB1CF29E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3" creationId="{1EF79C64-F3EA-4578-8038-5ECFB535AEB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5" creationId="{5A783709-13B9-4E1B-A0ED-BE9F365D5E1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6" creationId="{4ADC8D02-BCCC-48D2-81FA-B6A8D0CC95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7" creationId="{1CC43B28-9A74-4B98-A42D-436A340D1DC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21" creationId="{7BE8416A-7CF8-4AFB-8F14-073156B22E2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2" creationId="{5E9F992C-BD0C-4341-9182-84D8DCF1C12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3" creationId="{E5D58637-45D7-41C6-8408-67CC7B68465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4" creationId="{2B7BC58E-E210-4340-B488-EC367DFBDEAD}"/>
          </ac:spMkLst>
        </pc:spChg>
        <pc:grpChg chg="del">
          <ac:chgData name="reza kabir" userId="af3c95a13102d509" providerId="LiveId" clId="{F2FF14E4-B424-4B4A-9A26-D9A55B59C667}" dt="2020-03-31T09:23:06.455" v="139" actId="478"/>
          <ac:grpSpMkLst>
            <pc:docMk/>
            <pc:sldMk cId="2590762594" sldId="602"/>
            <ac:grpSpMk id="127" creationId="{C7B00AF0-F47A-40F1-8B3A-DAEC1B185FBB}"/>
          </ac:grpSpMkLst>
        </pc:gr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2198179317" sldId="1422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3080086682" sldId="1422"/>
        </pc:sldMkLst>
      </pc:sldChg>
      <pc:sldChg chg="add del">
        <pc:chgData name="reza kabir" userId="af3c95a13102d509" providerId="LiveId" clId="{F2FF14E4-B424-4B4A-9A26-D9A55B59C667}" dt="2020-03-31T09:25:42.684" v="158" actId="2696"/>
        <pc:sldMkLst>
          <pc:docMk/>
          <pc:sldMk cId="216411925" sldId="1497"/>
        </pc:sldMkLst>
      </pc:sldChg>
      <pc:sldChg chg="add del">
        <pc:chgData name="reza kabir" userId="af3c95a13102d509" providerId="LiveId" clId="{F2FF14E4-B424-4B4A-9A26-D9A55B59C667}" dt="2020-03-31T09:14:10.861" v="122" actId="2696"/>
        <pc:sldMkLst>
          <pc:docMk/>
          <pc:sldMk cId="767212360" sldId="1497"/>
        </pc:sldMkLst>
      </pc:sldChg>
      <pc:sldChg chg="add">
        <pc:chgData name="reza kabir" userId="af3c95a13102d509" providerId="LiveId" clId="{F2FF14E4-B424-4B4A-9A26-D9A55B59C667}" dt="2020-03-31T09:25:48.790" v="159"/>
        <pc:sldMkLst>
          <pc:docMk/>
          <pc:sldMk cId="2981364428" sldId="1497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3237652666" sldId="1497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3957426054" sldId="1497"/>
        </pc:sldMkLst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4214572176" sldId="1497"/>
        </pc:sldMkLst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130923527" sldId="1498"/>
        </pc:sldMkLst>
        <pc:spChg chg="mod">
          <ac:chgData name="reza kabir" userId="af3c95a13102d509" providerId="LiveId" clId="{F2FF14E4-B424-4B4A-9A26-D9A55B59C667}" dt="2020-03-31T09:11:28.069" v="95" actId="207"/>
          <ac:spMkLst>
            <pc:docMk/>
            <pc:sldMk cId="130923527" sldId="1498"/>
            <ac:spMk id="36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24.079" v="94" actId="207"/>
          <ac:spMkLst>
            <pc:docMk/>
            <pc:sldMk cId="130923527" sldId="1498"/>
            <ac:spMk id="370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3:12.568" v="140" actId="2696"/>
        <pc:sldMkLst>
          <pc:docMk/>
          <pc:sldMk cId="1659421103" sldId="1498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694818994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04729644" sldId="1498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892016338" sldId="1498"/>
        </pc:sldMkLst>
      </pc:sldChg>
      <pc:sldChg chg="add">
        <pc:chgData name="reza kabir" userId="af3c95a13102d509" providerId="LiveId" clId="{F2FF14E4-B424-4B4A-9A26-D9A55B59C667}" dt="2020-03-31T09:24:04.304" v="147"/>
        <pc:sldMkLst>
          <pc:docMk/>
          <pc:sldMk cId="3377555364" sldId="1498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552762916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17299224" sldId="1499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2588504471" sldId="1499"/>
        </pc:sldMkLst>
      </pc:sldChg>
      <pc:sldChg chg="add del">
        <pc:chgData name="reza kabir" userId="af3c95a13102d509" providerId="LiveId" clId="{F2FF14E4-B424-4B4A-9A26-D9A55B59C667}" dt="2020-03-31T09:25:38.593" v="157" actId="47"/>
        <pc:sldMkLst>
          <pc:docMk/>
          <pc:sldMk cId="3468605211" sldId="1499"/>
        </pc:sldMkLst>
      </pc:sldChg>
      <pc:sldChg chg="modSp add del mod">
        <pc:chgData name="reza kabir" userId="af3c95a13102d509" providerId="LiveId" clId="{F2FF14E4-B424-4B4A-9A26-D9A55B59C667}" dt="2020-03-31T09:14:10.861" v="122" actId="2696"/>
        <pc:sldMkLst>
          <pc:docMk/>
          <pc:sldMk cId="3567113858" sldId="1499"/>
        </pc:sldMkLst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59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1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6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3711174760" sldId="1499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09217581" sldId="153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665196992" sldId="153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1364174296" sldId="1534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547429271" sldId="1534"/>
        </pc:sldMkLst>
      </pc:sldChg>
      <pc:sldChg chg="addSp delSp modSp add del mod">
        <pc:chgData name="reza kabir" userId="af3c95a13102d509" providerId="LiveId" clId="{F2FF14E4-B424-4B4A-9A26-D9A55B59C667}" dt="2020-03-31T09:23:12.568" v="140" actId="2696"/>
        <pc:sldMkLst>
          <pc:docMk/>
          <pc:sldMk cId="1894423543" sldId="1534"/>
        </pc:sldMkLst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3" creationId="{66BC6B79-BABF-4F12-B773-0947E69E3979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0" creationId="{7DA97729-BC9F-49A0-B313-F6F597C4CB94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1" creationId="{614DABFD-32CE-4F02-9990-864AA9A95A10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2" creationId="{99CE9F50-FC2F-4C76-999D-976DFECC737C}"/>
          </ac:spMkLst>
        </pc:spChg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2543524540" sldId="1534"/>
        </pc:sldMkLst>
        <pc:spChg chg="mod">
          <ac:chgData name="reza kabir" userId="af3c95a13102d509" providerId="LiveId" clId="{F2FF14E4-B424-4B4A-9A26-D9A55B59C667}" dt="2020-03-31T09:11:17.124" v="93" actId="207"/>
          <ac:spMkLst>
            <pc:docMk/>
            <pc:sldMk cId="2543524540" sldId="1534"/>
            <ac:spMk id="5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07.270" v="92" actId="207"/>
          <ac:spMkLst>
            <pc:docMk/>
            <pc:sldMk cId="2543524540" sldId="1534"/>
            <ac:spMk id="85" creationId="{00000000-0000-0000-0000-000000000000}"/>
          </ac:spMkLst>
        </pc:spChg>
      </pc:sldChg>
      <pc:sldChg chg="add">
        <pc:chgData name="reza kabir" userId="af3c95a13102d509" providerId="LiveId" clId="{F2FF14E4-B424-4B4A-9A26-D9A55B59C667}" dt="2020-03-31T09:24:04.304" v="147"/>
        <pc:sldMkLst>
          <pc:docMk/>
          <pc:sldMk cId="3889138667" sldId="1534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1806559565" sldId="1604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1979047117" sldId="1604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2567175492" sldId="1605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798025719" sldId="1605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233731288" sldId="1610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789302257" sldId="1610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022395093" sldId="1741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3350738860" sldId="1741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435474187" sldId="1897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1978990528" sldId="1897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915414237" sldId="1907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659878037" sldId="1907"/>
        </pc:sldMkLst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3359474293" sldId="1908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579858883" sldId="1908"/>
        </pc:sldMkLst>
      </pc:sldChg>
      <pc:sldChg chg="addSp delSp del modAnim">
        <pc:chgData name="reza kabir" userId="af3c95a13102d509" providerId="LiveId" clId="{F2FF14E4-B424-4B4A-9A26-D9A55B59C667}" dt="2020-03-31T09:22:22.115" v="135" actId="2696"/>
        <pc:sldMkLst>
          <pc:docMk/>
          <pc:sldMk cId="3475505369" sldId="1913"/>
        </pc:sldMkLst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68" creationId="{4B4C3094-4BCB-4031-A9B0-700FEE863E7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0" creationId="{3CC7C2ED-2611-49D7-8FBE-25C0F4C93FA0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1" creationId="{EFFE966C-A065-4744-996D-65B5EF6AC53B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2" creationId="{269AB701-968D-43AC-A403-A0BC9AF33E84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3" creationId="{93D7931F-4CE7-420A-9254-5C20368EEEDC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4" creationId="{2B6252F4-F629-4939-B106-2C2378E1DC1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5" creationId="{6563A0DF-F687-4C39-804F-7B3EFDFC97E2}"/>
          </ac:spMkLst>
        </pc:s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49" creationId="{05005127-23DF-4634-A5A9-CDD6CA16FB18}"/>
          </ac:grpSpMkLst>
        </pc:gr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69" creationId="{39AC9985-9EF3-451B-853D-FC5C63850AFB}"/>
          </ac:grpSpMkLst>
        </pc:grpChg>
      </pc:sldChg>
      <pc:sldChg chg="add">
        <pc:chgData name="reza kabir" userId="af3c95a13102d509" providerId="LiveId" clId="{F2FF14E4-B424-4B4A-9A26-D9A55B59C667}" dt="2020-03-31T09:22:26.871" v="136"/>
        <pc:sldMkLst>
          <pc:docMk/>
          <pc:sldMk cId="3693216738" sldId="1913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17677661" sldId="1914"/>
        </pc:sldMkLst>
      </pc:sldChg>
      <pc:sldChg chg="addSp delSp modSp add del mod modAnim">
        <pc:chgData name="reza kabir" userId="af3c95a13102d509" providerId="LiveId" clId="{F2FF14E4-B424-4B4A-9A26-D9A55B59C667}" dt="2020-03-31T09:23:12.568" v="140" actId="2696"/>
        <pc:sldMkLst>
          <pc:docMk/>
          <pc:sldMk cId="1016259081" sldId="1914"/>
        </pc:sldMkLst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1" creationId="{8BE83826-A06A-4CAC-9BCA-9B34AABAB109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2" creationId="{291E7EF4-4702-4845-A72F-E26D3D042047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3" creationId="{ECEB1549-BC74-4B96-9461-DC9E913C963C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5" creationId="{7BA08EEF-8A50-4DA3-9D65-2AC1D2F9B73B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6" creationId="{BA47A6C9-797C-412E-A30E-C1BDB7FB481D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8" creationId="{FE913BCC-06E0-442D-A128-5D8EF53737AD}"/>
          </ac:spMkLst>
        </pc:s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99" creationId="{6B8799B6-32F3-4F89-98FA-CFD71FDC425C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04" creationId="{4400C71C-82E8-471D-9C18-3D3BE39295CB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0" creationId="{28F02623-0B6A-4D0D-BB3C-C575FEEA32B2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5" creationId="{E6263CBE-FB27-4820-9A8F-103AE0604CCC}"/>
          </ac:grpSpMkLst>
        </pc:grpChg>
        <pc:grpChg chg="add del">
          <ac:chgData name="reza kabir" userId="af3c95a13102d509" providerId="LiveId" clId="{F2FF14E4-B424-4B4A-9A26-D9A55B59C667}" dt="2020-03-31T08:50:18.949" v="36" actId="21"/>
          <ac:grpSpMkLst>
            <pc:docMk/>
            <pc:sldMk cId="1016259081" sldId="1914"/>
            <ac:grpSpMk id="118" creationId="{32E88DD8-267F-4F47-9428-A6FDFAA7C9FE}"/>
          </ac:grpSpMkLst>
        </pc:grpChg>
        <pc:grpChg chg="add">
          <ac:chgData name="reza kabir" userId="af3c95a13102d509" providerId="LiveId" clId="{F2FF14E4-B424-4B4A-9A26-D9A55B59C667}" dt="2020-03-31T09:08:33.440" v="78"/>
          <ac:grpSpMkLst>
            <pc:docMk/>
            <pc:sldMk cId="1016259081" sldId="1914"/>
            <ac:grpSpMk id="124" creationId="{63F29FD4-E0E5-4428-A8B4-4A266E9FB7FA}"/>
          </ac:grpSpMkLst>
        </pc:grpChg>
      </pc:sldChg>
      <pc:sldChg chg="delSp add mod">
        <pc:chgData name="reza kabir" userId="af3c95a13102d509" providerId="LiveId" clId="{F2FF14E4-B424-4B4A-9A26-D9A55B59C667}" dt="2020-03-31T09:24:07.293" v="148" actId="478"/>
        <pc:sldMkLst>
          <pc:docMk/>
          <pc:sldMk cId="1967080673" sldId="1914"/>
        </pc:sldMkLst>
        <pc:grpChg chg="del">
          <ac:chgData name="reza kabir" userId="af3c95a13102d509" providerId="LiveId" clId="{F2FF14E4-B424-4B4A-9A26-D9A55B59C667}" dt="2020-03-31T09:24:07.293" v="148" actId="478"/>
          <ac:grpSpMkLst>
            <pc:docMk/>
            <pc:sldMk cId="1967080673" sldId="1914"/>
            <ac:grpSpMk id="124" creationId="{63F29FD4-E0E5-4428-A8B4-4A266E9FB7FA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125632858" sldId="191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52982427" sldId="1914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2727319615" sldId="191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56124487" sldId="1915"/>
        </pc:sldMkLst>
      </pc:sldChg>
      <pc:sldChg chg="addSp delSp add del mod">
        <pc:chgData name="reza kabir" userId="af3c95a13102d509" providerId="LiveId" clId="{F2FF14E4-B424-4B4A-9A26-D9A55B59C667}" dt="2020-03-31T09:23:57.797" v="144"/>
        <pc:sldMkLst>
          <pc:docMk/>
          <pc:sldMk cId="270061644" sldId="1915"/>
        </pc:sldMkLst>
        <pc:grpChg chg="add del">
          <ac:chgData name="reza kabir" userId="af3c95a13102d509" providerId="LiveId" clId="{F2FF14E4-B424-4B4A-9A26-D9A55B59C667}" dt="2020-03-31T09:23:57.217" v="143" actId="478"/>
          <ac:grpSpMkLst>
            <pc:docMk/>
            <pc:sldMk cId="270061644" sldId="1915"/>
            <ac:grpSpMk id="58" creationId="{0CE982B9-16A0-4CF7-9CDC-8C02DCC5713C}"/>
          </ac:grpSpMkLst>
        </pc:grpChg>
      </pc:sldChg>
      <pc:sldChg chg="add del">
        <pc:chgData name="reza kabir" userId="af3c95a13102d509" providerId="LiveId" clId="{F2FF14E4-B424-4B4A-9A26-D9A55B59C667}" dt="2020-03-31T09:25:06.213" v="155" actId="47"/>
        <pc:sldMkLst>
          <pc:docMk/>
          <pc:sldMk cId="502762774" sldId="1915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574290202" sldId="1915"/>
        </pc:sldMkLst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2" creationId="{3F5FB0C8-4D95-47FF-AF87-74B7A4E8AEC8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3" creationId="{2AEFBD03-D06A-4AE4-8A22-FE94F364E95D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4" creationId="{B9670716-5356-44CD-AAA7-DEE85AB09C24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5" creationId="{73AA768A-45B0-4C07-944A-EC316FD09059}"/>
          </ac:spMkLst>
        </pc:spChg>
        <pc:spChg chg="add mod">
          <ac:chgData name="reza kabir" userId="af3c95a13102d509" providerId="LiveId" clId="{F2FF14E4-B424-4B4A-9A26-D9A55B59C667}" dt="2020-03-31T09:13:33.789" v="118" actId="207"/>
          <ac:spMkLst>
            <pc:docMk/>
            <pc:sldMk cId="574290202" sldId="1915"/>
            <ac:spMk id="26" creationId="{A0986876-7994-429E-A948-F01DB290F5A0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7" creationId="{BC1A0625-7624-4471-BCFD-0D18329DE274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8" creationId="{4D2021FE-EB5F-48AB-B816-981C05D76462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9" creationId="{7A2CC8F1-909F-40BF-9754-FF3E612986DF}"/>
          </ac:spMkLst>
        </pc:spChg>
        <pc:spChg chg="mod">
          <ac:chgData name="reza kabir" userId="af3c95a13102d509" providerId="LiveId" clId="{F2FF14E4-B424-4B4A-9A26-D9A55B59C667}" dt="2020-03-31T08:58:17.287" v="38" actId="207"/>
          <ac:spMkLst>
            <pc:docMk/>
            <pc:sldMk cId="574290202" sldId="1915"/>
            <ac:spMk id="31" creationId="{254E86C0-392B-409C-A272-4FE8AF9F026B}"/>
          </ac:spMkLst>
        </pc:spChg>
        <pc:spChg chg="mod">
          <ac:chgData name="reza kabir" userId="af3c95a13102d509" providerId="LiveId" clId="{F2FF14E4-B424-4B4A-9A26-D9A55B59C667}" dt="2020-03-31T09:09:03.360" v="83" actId="207"/>
          <ac:spMkLst>
            <pc:docMk/>
            <pc:sldMk cId="574290202" sldId="1915"/>
            <ac:spMk id="33" creationId="{62D31351-8094-4F2A-9D9C-9C43327D807F}"/>
          </ac:spMkLst>
        </pc:spChg>
        <pc:spChg chg="mod">
          <ac:chgData name="reza kabir" userId="af3c95a13102d509" providerId="LiveId" clId="{F2FF14E4-B424-4B4A-9A26-D9A55B59C667}" dt="2020-03-31T09:13:53.463" v="121" actId="207"/>
          <ac:spMkLst>
            <pc:docMk/>
            <pc:sldMk cId="574290202" sldId="1915"/>
            <ac:spMk id="37" creationId="{D3FB48AE-A7B2-4010-B087-E3A8CF5F8487}"/>
          </ac:spMkLst>
        </pc:spChg>
        <pc:spChg chg="mod">
          <ac:chgData name="reza kabir" userId="af3c95a13102d509" providerId="LiveId" clId="{F2FF14E4-B424-4B4A-9A26-D9A55B59C667}" dt="2020-03-31T09:13:43.134" v="119" actId="207"/>
          <ac:spMkLst>
            <pc:docMk/>
            <pc:sldMk cId="574290202" sldId="1915"/>
            <ac:spMk id="39" creationId="{E5F273AD-B93B-4ECA-8D37-996F3C27AD39}"/>
          </ac:spMkLst>
        </pc:spChg>
        <pc:spChg chg="mod">
          <ac:chgData name="reza kabir" userId="af3c95a13102d509" providerId="LiveId" clId="{F2FF14E4-B424-4B4A-9A26-D9A55B59C667}" dt="2020-03-31T08:58:23.200" v="39" actId="207"/>
          <ac:spMkLst>
            <pc:docMk/>
            <pc:sldMk cId="574290202" sldId="1915"/>
            <ac:spMk id="43" creationId="{0A1BE09E-4068-44C3-8985-F4FFC52DEF1F}"/>
          </ac:spMkLst>
        </pc:spChg>
        <pc:spChg chg="mod">
          <ac:chgData name="reza kabir" userId="af3c95a13102d509" providerId="LiveId" clId="{F2FF14E4-B424-4B4A-9A26-D9A55B59C667}" dt="2020-03-31T09:09:09.031" v="84" actId="207"/>
          <ac:spMkLst>
            <pc:docMk/>
            <pc:sldMk cId="574290202" sldId="1915"/>
            <ac:spMk id="44" creationId="{9F150C7C-2513-462E-88A4-2BB6A7795817}"/>
          </ac:spMkLst>
        </pc:spChg>
        <pc:spChg chg="add del mod">
          <ac:chgData name="reza kabir" userId="af3c95a13102d509" providerId="LiveId" clId="{F2FF14E4-B424-4B4A-9A26-D9A55B59C667}" dt="2020-03-31T08:48:39.866" v="22"/>
          <ac:spMkLst>
            <pc:docMk/>
            <pc:sldMk cId="574290202" sldId="1915"/>
            <ac:spMk id="54" creationId="{1B73927D-6772-4CD1-AC67-44B94F4FC361}"/>
          </ac:spMkLst>
        </pc:spChg>
        <pc:spChg chg="add mod">
          <ac:chgData name="reza kabir" userId="af3c95a13102d509" providerId="LiveId" clId="{F2FF14E4-B424-4B4A-9A26-D9A55B59C667}" dt="2020-03-31T08:49:18.509" v="27" actId="1076"/>
          <ac:spMkLst>
            <pc:docMk/>
            <pc:sldMk cId="574290202" sldId="1915"/>
            <ac:spMk id="55" creationId="{1D63CC02-BF62-4528-B5B3-BC7C54C5022D}"/>
          </ac:spMkLst>
        </pc:spChg>
        <pc:spChg chg="add">
          <ac:chgData name="reza kabir" userId="af3c95a13102d509" providerId="LiveId" clId="{F2FF14E4-B424-4B4A-9A26-D9A55B59C667}" dt="2020-03-31T08:49:02.356" v="25"/>
          <ac:spMkLst>
            <pc:docMk/>
            <pc:sldMk cId="574290202" sldId="1915"/>
            <ac:spMk id="56" creationId="{96CEDB00-6F4D-43D7-B8EE-BD0D00A91491}"/>
          </ac:spMkLst>
        </pc:spChg>
        <pc:spChg chg="add mod">
          <ac:chgData name="reza kabir" userId="af3c95a13102d509" providerId="LiveId" clId="{F2FF14E4-B424-4B4A-9A26-D9A55B59C667}" dt="2020-03-31T08:49:57.955" v="34" actId="1076"/>
          <ac:spMkLst>
            <pc:docMk/>
            <pc:sldMk cId="574290202" sldId="1915"/>
            <ac:spMk id="57" creationId="{5EE1C979-E8D8-4953-A6A3-A9AB8F699281}"/>
          </ac:spMkLst>
        </pc:s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6" creationId="{E3CC7EE4-D8B6-4DD1-9C16-B75B93E1262D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1" creationId="{B2FA7717-6F73-454F-A6DF-58214D33ED8A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7" creationId="{37228BC4-DAFA-439D-812D-AF2B1FB7D89F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22" creationId="{23AAFC2D-69D3-46D3-BFEE-2947C99A600D}"/>
          </ac:grpSpMkLst>
        </pc:grpChg>
        <pc:grpChg chg="add mod">
          <ac:chgData name="reza kabir" userId="af3c95a13102d509" providerId="LiveId" clId="{F2FF14E4-B424-4B4A-9A26-D9A55B59C667}" dt="2020-03-31T09:09:03.360" v="83" actId="207"/>
          <ac:grpSpMkLst>
            <pc:docMk/>
            <pc:sldMk cId="574290202" sldId="1915"/>
            <ac:grpSpMk id="30" creationId="{F5836451-7327-4BC7-B6F8-279C2D10A453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35" creationId="{51D329A6-7BD8-4FBE-AF1B-F00A8DF56EB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1" creationId="{EE5876F2-CDF9-4823-8C9C-8E43BF35627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6" creationId="{403B684F-7544-42EA-A2C4-F22504831662}"/>
          </ac:grpSpMkLst>
        </pc:grpChg>
        <pc:grpChg chg="add">
          <ac:chgData name="reza kabir" userId="af3c95a13102d509" providerId="LiveId" clId="{F2FF14E4-B424-4B4A-9A26-D9A55B59C667}" dt="2020-03-31T08:50:21.564" v="37"/>
          <ac:grpSpMkLst>
            <pc:docMk/>
            <pc:sldMk cId="574290202" sldId="1915"/>
            <ac:grpSpMk id="58" creationId="{0CE982B9-16A0-4CF7-9CDC-8C02DCC5713C}"/>
          </ac:grpSpMkLst>
        </pc:grp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8" creationId="{5C503D74-3CDA-4DB8-9DA1-95B7DEC055FB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6" creationId="{3C643622-7667-4BBD-9D4D-8A2950FC0F8E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8" creationId="{FBBB1487-C083-49B7-9051-7B9DCDEACD74}"/>
          </ac:cxnSpMkLst>
        </pc:cxnChg>
        <pc:cxnChg chg="del mod">
          <ac:chgData name="reza kabir" userId="af3c95a13102d509" providerId="LiveId" clId="{F2FF14E4-B424-4B4A-9A26-D9A55B59C667}" dt="2020-03-31T08:48:29.624" v="21" actId="478"/>
          <ac:cxnSpMkLst>
            <pc:docMk/>
            <pc:sldMk cId="574290202" sldId="1915"/>
            <ac:cxnSpMk id="32" creationId="{2924EBC5-DC52-4CBF-9524-FA4B0128CC9D}"/>
          </ac:cxnSpMkLst>
        </pc:cxnChg>
        <pc:cxnChg chg="mod">
          <ac:chgData name="reza kabir" userId="af3c95a13102d509" providerId="LiveId" clId="{F2FF14E4-B424-4B4A-9A26-D9A55B59C667}" dt="2020-03-31T09:13:47.849" v="120" actId="208"/>
          <ac:cxnSpMkLst>
            <pc:docMk/>
            <pc:sldMk cId="574290202" sldId="1915"/>
            <ac:cxnSpMk id="40" creationId="{5CC9257B-887F-4464-919D-37525F8A6A63}"/>
          </ac:cxnSpMkLst>
        </pc:cxnChg>
        <pc:cxnChg chg="mod">
          <ac:chgData name="reza kabir" userId="af3c95a13102d509" providerId="LiveId" clId="{F2FF14E4-B424-4B4A-9A26-D9A55B59C667}" dt="2020-03-31T08:58:51.038" v="42" actId="208"/>
          <ac:cxnSpMkLst>
            <pc:docMk/>
            <pc:sldMk cId="574290202" sldId="1915"/>
            <ac:cxnSpMk id="42" creationId="{AC81E59A-4DF5-412F-AD28-964A0E6588D0}"/>
          </ac:cxnSpMkLst>
        </pc:cxnChg>
        <pc:cxnChg chg="add mod">
          <ac:chgData name="reza kabir" userId="af3c95a13102d509" providerId="LiveId" clId="{F2FF14E4-B424-4B4A-9A26-D9A55B59C667}" dt="2020-03-31T08:58:55.759" v="43" actId="208"/>
          <ac:cxnSpMkLst>
            <pc:docMk/>
            <pc:sldMk cId="574290202" sldId="1915"/>
            <ac:cxnSpMk id="52" creationId="{505368AB-2C09-45D7-9520-23FAEF40DF15}"/>
          </ac:cxnSpMkLst>
        </pc:cxnChg>
      </pc:sldChg>
      <pc:sldChg chg="delSp add mod">
        <pc:chgData name="reza kabir" userId="af3c95a13102d509" providerId="LiveId" clId="{F2FF14E4-B424-4B4A-9A26-D9A55B59C667}" dt="2020-03-31T09:24:13.267" v="149" actId="478"/>
        <pc:sldMkLst>
          <pc:docMk/>
          <pc:sldMk cId="1832500539" sldId="1916"/>
        </pc:sldMkLst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181" creationId="{9B0354C6-1291-4712-824B-CA3EEDACC3A0}"/>
          </ac:grpSpMkLst>
        </pc:grpChg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98907217" sldId="1916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099166320" sldId="1916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2763709367" sldId="1916"/>
        </pc:sldMkLst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3" creationId="{457D9D4E-AC2F-42D6-BF2F-30BFC0DCE559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5" creationId="{7BA08EEF-8A50-4DA3-9D65-2AC1D2F9B73B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6" creationId="{BA47A6C9-797C-412E-A30E-C1BDB7FB481D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9" creationId="{E404537C-B907-4C4A-874C-4F4D6880DC9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6" creationId="{C49D85F3-ACB2-41F0-A4E3-17A650C06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7" creationId="{ED3AADEC-515F-44F0-93D6-25BE83D7785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8" creationId="{930B9EB4-CEAF-4BBD-8081-2149FEB003A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9" creationId="{E45A1BE1-1923-4434-A089-D190F55340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0" creationId="{6EEF736A-CA58-47D0-AF09-7DDD79D03FD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1" creationId="{B1B69452-EF1B-4B33-B804-0C5E19400D4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2" creationId="{9E0B01EB-D437-4E43-B3CD-DDA4568C525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3" creationId="{164B1651-FF2B-4E6B-A164-9275C2362B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4" creationId="{D34BA98F-B3D0-4E7F-A9EA-B318B0DFF13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5" creationId="{019AB74A-4A0A-4E3A-BE73-A0018DFDD3DA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6" creationId="{1DF43DD6-0D38-426D-8002-13F778C1110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7" creationId="{00DF8AB8-8C3D-4B1B-A13E-6158DDC8A52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8" creationId="{E7BCF8F1-5569-44F7-99BC-AEDA79019A0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9" creationId="{29F6C30E-FD98-495F-80A5-71C3F88684C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0" creationId="{D27C2CFB-F516-4E10-9856-87BBCD5C19F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1" creationId="{ABD2CC8D-CD5C-4564-8393-621DDD8DA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2" creationId="{00BB3BD5-0B42-4DAD-9F49-AE40B5E855A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3" creationId="{DF3F1EA4-1E5E-4C53-A192-539FC77CE16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4" creationId="{2FF6552F-F3C7-4571-A715-073C6A8A7D0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5" creationId="{540C7A99-6716-456E-B5B4-63E9F1457C2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6" creationId="{62C6E6DF-A70D-43C8-8739-515B0DD6124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7" creationId="{6CD4EF68-2144-4AF2-A628-E95A9E566F9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8" creationId="{C5A1A264-D2A3-40E1-B0E6-04431B2062A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0" creationId="{20346942-621A-4343-9AAC-9432B4344F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1" creationId="{A5F1CB62-8FF2-4BCB-9595-F5F564B0DC2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2" creationId="{4F48999B-CFE4-4E4B-BA45-F343870FCB7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3" creationId="{8CAC1B8F-508F-4D6A-AEBF-4EA6A723CAE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4" creationId="{5E182BC8-C2F5-4196-AA7F-2F252697FD2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5" creationId="{BD4120F5-5DD2-42C3-A4C2-93EC8F21354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6" creationId="{72A693E8-DBA7-4037-9B87-444633B60C4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7" creationId="{6F209F32-AA58-4E34-829E-E23AA006251D}"/>
          </ac:spMkLst>
        </pc:spChg>
        <pc:spChg chg="add mod">
          <ac:chgData name="reza kabir" userId="af3c95a13102d509" providerId="LiveId" clId="{F2FF14E4-B424-4B4A-9A26-D9A55B59C667}" dt="2020-03-31T09:12:51.878" v="113" actId="207"/>
          <ac:spMkLst>
            <pc:docMk/>
            <pc:sldMk cId="2763709367" sldId="1916"/>
            <ac:spMk id="140" creationId="{B0CE306B-B6A1-424D-825C-8A352355C066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42" creationId="{9BA61763-88D2-4DA1-B73C-99BF08EA498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49" creationId="{5AAB0C0A-1825-4412-BC37-C9B7B0842240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50" creationId="{129DA9C9-A1F9-4242-A47B-820AC6A32C2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1" creationId="{EF3B3FB6-262F-426E-9BD8-62A53A75A5C7}"/>
          </ac:spMkLst>
        </pc:spChg>
        <pc:spChg chg="add mod">
          <ac:chgData name="reza kabir" userId="af3c95a13102d509" providerId="LiveId" clId="{F2FF14E4-B424-4B4A-9A26-D9A55B59C667}" dt="2020-03-31T09:12:53.558" v="114" actId="207"/>
          <ac:spMkLst>
            <pc:docMk/>
            <pc:sldMk cId="2763709367" sldId="1916"/>
            <ac:spMk id="152" creationId="{058CBBD4-957B-4FF9-8FBB-4163C6C75E0E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3" creationId="{87610B25-2258-41FE-9248-F26B7D053308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4" creationId="{26934DC0-3661-4DD7-BA65-164B8F560DA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5" creationId="{6F937785-74F2-4D37-805E-240F93D2600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6" creationId="{09BD521B-C057-48A3-ADF0-A8BEDCF16F5F}"/>
          </ac:spMkLst>
        </pc:spChg>
        <pc:spChg chg="add mod">
          <ac:chgData name="reza kabir" userId="af3c95a13102d509" providerId="LiveId" clId="{F2FF14E4-B424-4B4A-9A26-D9A55B59C667}" dt="2020-03-31T09:12:35.807" v="110" actId="207"/>
          <ac:spMkLst>
            <pc:docMk/>
            <pc:sldMk cId="2763709367" sldId="1916"/>
            <ac:spMk id="157" creationId="{3F838EB1-F8D5-4CE6-894C-7F338C16458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8" creationId="{69703818-E325-4AE2-BBAA-D4C49E31D01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9" creationId="{90F63500-9F36-4EE6-B27B-93051849BA2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0" creationId="{E84F7AAF-0AD0-4E07-A109-11108108CB6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1" creationId="{2CBD9A5C-42CF-49B6-81D8-3F63FADA6BC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2" creationId="{8BB1DB91-1E93-4DE4-A442-708E8E2CD0D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3" creationId="{F202A0F1-31B4-4FF9-96EB-E2F377FBB12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4" creationId="{B05855D7-341A-4B01-ADB3-A41A5C06A1D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5" creationId="{9CF06563-EFC9-4A69-8191-4BC39A82EE4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6" creationId="{8B29ED36-E222-4FE0-88E0-D8939BE9701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7" creationId="{4DEC1489-78F4-4DC5-AE2F-3E144367621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8" creationId="{9E0EDA5E-E613-452E-8376-951614990347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9" creationId="{A08780A7-C7F1-4E47-B196-8634D5D4502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0" creationId="{876395F9-BDF0-435B-BB02-2C896796741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1" creationId="{3EE09206-D717-4959-B899-511DEE0F9380}"/>
          </ac:spMkLst>
        </pc:spChg>
        <pc:spChg chg="add mod">
          <ac:chgData name="reza kabir" userId="af3c95a13102d509" providerId="LiveId" clId="{F2FF14E4-B424-4B4A-9A26-D9A55B59C667}" dt="2020-03-31T09:12:47.740" v="112" actId="207"/>
          <ac:spMkLst>
            <pc:docMk/>
            <pc:sldMk cId="2763709367" sldId="1916"/>
            <ac:spMk id="173" creationId="{DB4891A7-1A1A-4621-B682-0839ECBF8981}"/>
          </ac:spMkLst>
        </pc:spChg>
        <pc:spChg chg="add mod">
          <ac:chgData name="reza kabir" userId="af3c95a13102d509" providerId="LiveId" clId="{F2FF14E4-B424-4B4A-9A26-D9A55B59C667}" dt="2020-03-31T09:12:42.670" v="111" actId="207"/>
          <ac:spMkLst>
            <pc:docMk/>
            <pc:sldMk cId="2763709367" sldId="1916"/>
            <ac:spMk id="174" creationId="{0BFDD331-999F-4443-8A11-D54874ED00B3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5" creationId="{52F67AE4-D3B9-480E-B8F2-48BFFED2475F}"/>
          </ac:spMkLst>
        </pc:spChg>
        <pc:spChg chg="add mod">
          <ac:chgData name="reza kabir" userId="af3c95a13102d509" providerId="LiveId" clId="{F2FF14E4-B424-4B4A-9A26-D9A55B59C667}" dt="2020-03-31T09:12:31.462" v="109" actId="207"/>
          <ac:spMkLst>
            <pc:docMk/>
            <pc:sldMk cId="2763709367" sldId="1916"/>
            <ac:spMk id="176" creationId="{49E8BA26-0EDD-4D1B-9546-E46B2F9D4AD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7" creationId="{53C16518-BD5F-4C47-9CAA-B81EBEE18754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8" creationId="{55C17E0D-48E2-4162-AB5D-2DCCD0520D0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9" creationId="{A3338B23-66F2-4495-B524-51AFF628F32E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80" creationId="{679365EA-01BE-4D9A-BD23-D04B57C2AB7B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7" creationId="{F38B69D2-F4E6-4302-9031-5E1DAF3E99D3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8" creationId="{A5A3C62E-4C13-4338-9542-AC5B68686159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9" creationId="{D9D0B094-52F5-487B-909E-4B44FFFD8FFE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90" creationId="{E3CE6529-304B-4D48-931E-AACFBCC2DC19}"/>
          </ac:spMkLst>
        </pc:spChg>
        <pc:grpChg chg="add mod">
          <ac:chgData name="reza kabir" userId="af3c95a13102d509" providerId="LiveId" clId="{F2FF14E4-B424-4B4A-9A26-D9A55B59C667}" dt="2020-03-31T09:12:25.630" v="108" actId="1076"/>
          <ac:grpSpMkLst>
            <pc:docMk/>
            <pc:sldMk cId="2763709367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8:59:51.855" v="45" actId="478"/>
          <ac:grpSpMkLst>
            <pc:docMk/>
            <pc:sldMk cId="2763709367" sldId="1916"/>
            <ac:grpSpMk id="94" creationId="{F9328F57-A9B8-47AE-B60C-E64BF771E03B}"/>
          </ac:grpSpMkLst>
        </pc:grpChg>
        <pc:grpChg chg="add del">
          <ac:chgData name="reza kabir" userId="af3c95a13102d509" providerId="LiveId" clId="{F2FF14E4-B424-4B4A-9A26-D9A55B59C667}" dt="2020-03-31T09:00:02.422" v="47"/>
          <ac:grpSpMkLst>
            <pc:docMk/>
            <pc:sldMk cId="2763709367" sldId="1916"/>
            <ac:grpSpMk id="100" creationId="{0F71C306-5F8B-4463-9C7E-6870A4AAC4B0}"/>
          </ac:grpSpMkLst>
        </pc:grpChg>
        <pc:grpChg chg="add mod">
          <ac:chgData name="reza kabir" userId="af3c95a13102d509" providerId="LiveId" clId="{F2FF14E4-B424-4B4A-9A26-D9A55B59C667}" dt="2020-03-31T09:00:54.173" v="50" actId="2711"/>
          <ac:grpSpMkLst>
            <pc:docMk/>
            <pc:sldMk cId="2763709367" sldId="1916"/>
            <ac:grpSpMk id="143" creationId="{26AA6D5A-89E5-4BA8-A813-EFA6FA323134}"/>
          </ac:grpSpMkLst>
        </pc:grpChg>
        <pc:grpChg chg="add">
          <ac:chgData name="reza kabir" userId="af3c95a13102d509" providerId="LiveId" clId="{F2FF14E4-B424-4B4A-9A26-D9A55B59C667}" dt="2020-03-31T09:08:40.171" v="80"/>
          <ac:grpSpMkLst>
            <pc:docMk/>
            <pc:sldMk cId="2763709367" sldId="1916"/>
            <ac:grpSpMk id="181" creationId="{9B0354C6-1291-4712-824B-CA3EEDACC3A0}"/>
          </ac:grpSpMkLst>
        </pc:grp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1" creationId="{0EBA5F75-D073-4F93-8BEB-3BD96A4E208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2" creationId="{379700CD-D52B-4B12-8CF6-D14DF6985B9B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8" creationId="{7F17817D-660E-4049-8E6C-26540C2C2EE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129" creationId="{78A8F90C-4B06-4F1A-847D-EE2357965E9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8" creationId="{2B179004-7FA6-4ABD-A095-407BF828BD0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9" creationId="{7C3057D1-5C9F-4CCE-A8C6-78D292E1A300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41" creationId="{E7E23377-8398-4832-A5B9-657FBAF8F79E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72" creationId="{FB10CB65-947F-4B20-8870-9B43E4AD096D}"/>
          </ac:cxnSpMkLst>
        </pc:cxnChg>
      </pc:sldChg>
      <pc:sldChg chg="add">
        <pc:chgData name="reza kabir" userId="af3c95a13102d509" providerId="LiveId" clId="{F2FF14E4-B424-4B4A-9A26-D9A55B59C667}" dt="2020-03-31T09:24:45.334" v="152"/>
        <pc:sldMkLst>
          <pc:docMk/>
          <pc:sldMk cId="434843360" sldId="1917"/>
        </pc:sldMkLst>
      </pc:sldChg>
      <pc:sldChg chg="delSp add mod">
        <pc:chgData name="reza kabir" userId="af3c95a13102d509" providerId="LiveId" clId="{F2FF14E4-B424-4B4A-9A26-D9A55B59C667}" dt="2020-03-31T09:24:59.226" v="154" actId="478"/>
        <pc:sldMkLst>
          <pc:docMk/>
          <pc:sldMk cId="1409100553" sldId="1918"/>
        </pc:sldMkLst>
        <pc:grpChg chg="del">
          <ac:chgData name="reza kabir" userId="af3c95a13102d509" providerId="LiveId" clId="{F2FF14E4-B424-4B4A-9A26-D9A55B59C667}" dt="2020-03-31T09:24:59.226" v="154" actId="478"/>
          <ac:grpSpMkLst>
            <pc:docMk/>
            <pc:sldMk cId="1409100553" sldId="1918"/>
            <ac:grpSpMk id="58" creationId="{0CE982B9-16A0-4CF7-9CDC-8C02DCC5713C}"/>
          </ac:grpSpMkLst>
        </pc:grpChg>
      </pc:sldChg>
      <pc:sldChg chg="add">
        <pc:chgData name="reza kabir" userId="af3c95a13102d509" providerId="LiveId" clId="{F2FF14E4-B424-4B4A-9A26-D9A55B59C667}" dt="2020-03-31T09:25:21.184" v="156"/>
        <pc:sldMkLst>
          <pc:docMk/>
          <pc:sldMk cId="1105539863" sldId="1919"/>
        </pc:sldMkLst>
      </pc:sldChg>
      <pc:sldMasterChg chg="delSldLayout">
        <pc:chgData name="reza kabir" userId="af3c95a13102d509" providerId="LiveId" clId="{F2FF14E4-B424-4B4A-9A26-D9A55B59C667}" dt="2020-03-31T09:22:22.115" v="135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F2FF14E4-B424-4B4A-9A26-D9A55B59C667}" dt="2020-03-31T09:22:22.115" v="135" actId="2696"/>
          <pc:sldLayoutMkLst>
            <pc:docMk/>
            <pc:sldMasterMk cId="425798916" sldId="2147483669"/>
            <pc:sldLayoutMk cId="466025321" sldId="2147483691"/>
          </pc:sldLayoutMkLst>
        </pc:sldLayoutChg>
      </pc:sldMasterChg>
      <pc:sldMasterChg chg="modSldLayout">
        <pc:chgData name="reza kabir" userId="af3c95a13102d509" providerId="LiveId" clId="{F2FF14E4-B424-4B4A-9A26-D9A55B59C667}" dt="2020-03-31T09:21:04.548" v="131" actId="478"/>
        <pc:sldMasterMkLst>
          <pc:docMk/>
          <pc:sldMasterMk cId="2500961488" sldId="2147483692"/>
        </pc:sldMasterMkLst>
        <pc:sldLayoutChg chg="delSp mod">
          <pc:chgData name="reza kabir" userId="af3c95a13102d509" providerId="LiveId" clId="{F2FF14E4-B424-4B4A-9A26-D9A55B59C667}" dt="2020-03-31T09:21:04.548" v="131" actId="478"/>
          <pc:sldLayoutMkLst>
            <pc:docMk/>
            <pc:sldMasterMk cId="2500961488" sldId="2147483692"/>
            <pc:sldLayoutMk cId="3058469631" sldId="2147483695"/>
          </pc:sldLayoutMkLst>
          <pc:cxnChg chg="del">
            <ac:chgData name="reza kabir" userId="af3c95a13102d509" providerId="LiveId" clId="{F2FF14E4-B424-4B4A-9A26-D9A55B59C667}" dt="2020-03-31T09:21:04.548" v="131" actId="478"/>
            <ac:cxnSpMkLst>
              <pc:docMk/>
              <pc:sldMasterMk cId="2500961488" sldId="2147483692"/>
              <pc:sldLayoutMk cId="3058469631" sldId="2147483695"/>
              <ac:cxnSpMk id="63" creationId="{38082BF0-5DF3-422F-9DEA-798F9F0D56A4}"/>
            </ac:cxnSpMkLst>
          </pc:cxn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2700" cap="rnd">
              <a:solidFill>
                <a:srgbClr val="2A9D8F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rgbClr val="2A9D8F"/>
              </a:solidFill>
              <a:ln w="25400">
                <a:solidFill>
                  <a:srgbClr val="2A9D8F"/>
                </a:solidFill>
              </a:ln>
              <a:effectLst/>
            </c:spPr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15</c:v>
                </c:pt>
                <c:pt idx="2">
                  <c:v>3</c:v>
                </c:pt>
                <c:pt idx="3">
                  <c:v>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4FE-41C4-AB13-A12C77A86D94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2700" cap="rnd">
              <a:solidFill>
                <a:srgbClr val="E76F51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chemeClr val="bg1"/>
              </a:solidFill>
              <a:ln w="25400">
                <a:solidFill>
                  <a:srgbClr val="E76F51"/>
                </a:solidFill>
              </a:ln>
              <a:effectLst/>
            </c:spPr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12</c:v>
                </c:pt>
                <c:pt idx="3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4FE-41C4-AB13-A12C77A86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09345168"/>
        <c:axId val="809353872"/>
      </c:lineChart>
      <c:catAx>
        <c:axId val="809345168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alpha val="5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09353872"/>
        <c:crosses val="autoZero"/>
        <c:auto val="1"/>
        <c:lblAlgn val="ctr"/>
        <c:lblOffset val="100"/>
        <c:noMultiLvlLbl val="0"/>
      </c:catAx>
      <c:valAx>
        <c:axId val="809353872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alpha val="5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09345168"/>
        <c:crosses val="autoZero"/>
        <c:crossBetween val="between"/>
      </c:valAx>
      <c:spPr>
        <a:noFill/>
        <a:ln w="3175">
          <a:solidFill>
            <a:schemeClr val="tx1">
              <a:alpha val="50000"/>
            </a:schemeClr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004334-649E-4DA9-A984-75EFE66A6F24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B633CD-E388-434E-A623-4298E9A652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6560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36576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45720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6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400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5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270B5-2641-4048-A5B7-426327B0B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182" y="730167"/>
            <a:ext cx="21031637" cy="1663855"/>
          </a:xfrm>
          <a:prstGeom prst="rect">
            <a:avLst/>
          </a:prstGeom>
        </p:spPr>
        <p:txBody>
          <a:bodyPr anchor="ctr"/>
          <a:lstStyle>
            <a:lvl1pPr>
              <a:defRPr sz="7199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642242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78742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2014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</p:sldLayoutIdLst>
  <p:hf hdr="0"/>
  <p:txStyles>
    <p:titleStyle>
      <a:lvl1pPr algn="ctr" defTabSz="2438401" rtl="0" eaLnBrk="1" latinLnBrk="0" hangingPunct="1">
        <a:spcBef>
          <a:spcPct val="0"/>
        </a:spcBef>
        <a:buNone/>
        <a:defRPr sz="11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01" indent="-9144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8500" kern="1200">
          <a:solidFill>
            <a:schemeClr val="tx1"/>
          </a:solidFill>
          <a:latin typeface="+mn-lt"/>
          <a:ea typeface="+mn-ea"/>
          <a:cs typeface="+mn-cs"/>
        </a:defRPr>
      </a:lvl1pPr>
      <a:lvl2pPr marL="1981200" indent="-7620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75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3pPr>
      <a:lvl4pPr marL="42671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53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3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»"/>
        <a:defRPr sz="53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7pPr>
      <a:lvl8pPr marL="91439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2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01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3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5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1">
            <a:extLst>
              <a:ext uri="{FF2B5EF4-FFF2-40B4-BE49-F238E27FC236}">
                <a16:creationId xmlns:a16="http://schemas.microsoft.com/office/drawing/2014/main" id="{667034E4-201F-4F80-8932-0B3E6FDD5E96}"/>
              </a:ext>
            </a:extLst>
          </p:cNvPr>
          <p:cNvSpPr/>
          <p:nvPr/>
        </p:nvSpPr>
        <p:spPr>
          <a:xfrm>
            <a:off x="967527" y="1169061"/>
            <a:ext cx="22362295" cy="12458249"/>
          </a:xfrm>
          <a:custGeom>
            <a:avLst/>
            <a:gdLst>
              <a:gd name="connsiteX0" fmla="*/ 2207606 w 22362618"/>
              <a:gd name="connsiteY0" fmla="*/ 2830428 h 12458428"/>
              <a:gd name="connsiteX1" fmla="*/ 2294137 w 22362618"/>
              <a:gd name="connsiteY1" fmla="*/ 2830428 h 12458428"/>
              <a:gd name="connsiteX2" fmla="*/ 2479189 w 22362618"/>
              <a:gd name="connsiteY2" fmla="*/ 2731908 h 12458428"/>
              <a:gd name="connsiteX3" fmla="*/ 2485444 w 22362618"/>
              <a:gd name="connsiteY3" fmla="*/ 2765790 h 12458428"/>
              <a:gd name="connsiteX4" fmla="*/ 2339488 w 22362618"/>
              <a:gd name="connsiteY4" fmla="*/ 2857534 h 12458428"/>
              <a:gd name="connsiteX5" fmla="*/ 2494306 w 22362618"/>
              <a:gd name="connsiteY5" fmla="*/ 2791333 h 12458428"/>
              <a:gd name="connsiteX6" fmla="*/ 2586571 w 22362618"/>
              <a:gd name="connsiteY6" fmla="*/ 2730865 h 12458428"/>
              <a:gd name="connsiteX7" fmla="*/ 2617848 w 22362618"/>
              <a:gd name="connsiteY7" fmla="*/ 2670397 h 12458428"/>
              <a:gd name="connsiteX8" fmla="*/ 2754942 w 22362618"/>
              <a:gd name="connsiteY8" fmla="*/ 2803843 h 12458428"/>
              <a:gd name="connsiteX9" fmla="*/ 2777357 w 22362618"/>
              <a:gd name="connsiteY9" fmla="*/ 2787163 h 12458428"/>
              <a:gd name="connsiteX10" fmla="*/ 2814889 w 22362618"/>
              <a:gd name="connsiteY10" fmla="*/ 2756407 h 12458428"/>
              <a:gd name="connsiteX11" fmla="*/ 2827921 w 22362618"/>
              <a:gd name="connsiteY11" fmla="*/ 2798631 h 12458428"/>
              <a:gd name="connsiteX12" fmla="*/ 2889431 w 22362618"/>
              <a:gd name="connsiteY12" fmla="*/ 2787163 h 12458428"/>
              <a:gd name="connsiteX13" fmla="*/ 2905590 w 22362618"/>
              <a:gd name="connsiteY13" fmla="*/ 2752237 h 12458428"/>
              <a:gd name="connsiteX14" fmla="*/ 2940516 w 22362618"/>
              <a:gd name="connsiteY14" fmla="*/ 2748067 h 12458428"/>
              <a:gd name="connsiteX15" fmla="*/ 3134429 w 22362618"/>
              <a:gd name="connsiteY15" fmla="*/ 2802801 h 12458428"/>
              <a:gd name="connsiteX16" fmla="*/ 3308013 w 22362618"/>
              <a:gd name="connsiteY16" fmla="*/ 2838247 h 12458428"/>
              <a:gd name="connsiteX17" fmla="*/ 3391417 w 22362618"/>
              <a:gd name="connsiteY17" fmla="*/ 2843460 h 12458428"/>
              <a:gd name="connsiteX18" fmla="*/ 3433119 w 22362618"/>
              <a:gd name="connsiteY18" fmla="*/ 2911226 h 12458428"/>
              <a:gd name="connsiteX19" fmla="*/ 3363789 w 22362618"/>
              <a:gd name="connsiteY19" fmla="*/ 2948757 h 12458428"/>
              <a:gd name="connsiteX20" fmla="*/ 3522257 w 22362618"/>
              <a:gd name="connsiteY20" fmla="*/ 2969608 h 12458428"/>
              <a:gd name="connsiteX21" fmla="*/ 3716170 w 22362618"/>
              <a:gd name="connsiteY21" fmla="*/ 2946672 h 12458428"/>
              <a:gd name="connsiteX22" fmla="*/ 3798010 w 22362618"/>
              <a:gd name="connsiteY22" fmla="*/ 3017044 h 12458428"/>
              <a:gd name="connsiteX23" fmla="*/ 3863690 w 22362618"/>
              <a:gd name="connsiteY23" fmla="*/ 3091586 h 12458428"/>
              <a:gd name="connsiteX24" fmla="*/ 3858478 w 22362618"/>
              <a:gd name="connsiteY24" fmla="*/ 3042586 h 12458428"/>
              <a:gd name="connsiteX25" fmla="*/ 3844925 w 22362618"/>
              <a:gd name="connsiteY25" fmla="*/ 2952406 h 12458428"/>
              <a:gd name="connsiteX26" fmla="*/ 3830850 w 22362618"/>
              <a:gd name="connsiteY26" fmla="*/ 2903406 h 12458428"/>
              <a:gd name="connsiteX27" fmla="*/ 3836063 w 22362618"/>
              <a:gd name="connsiteY27" fmla="*/ 2862747 h 12458428"/>
              <a:gd name="connsiteX28" fmla="*/ 3959605 w 22362618"/>
              <a:gd name="connsiteY28" fmla="*/ 2817918 h 12458428"/>
              <a:gd name="connsiteX29" fmla="*/ 4070115 w 22362618"/>
              <a:gd name="connsiteY29" fmla="*/ 2895066 h 12458428"/>
              <a:gd name="connsiteX30" fmla="*/ 4198869 w 22362618"/>
              <a:gd name="connsiteY30" fmla="*/ 2923215 h 12458428"/>
              <a:gd name="connsiteX31" fmla="*/ 4328666 w 22362618"/>
              <a:gd name="connsiteY31" fmla="*/ 2929991 h 12458428"/>
              <a:gd name="connsiteX32" fmla="*/ 4400602 w 22362618"/>
              <a:gd name="connsiteY32" fmla="*/ 2876822 h 12458428"/>
              <a:gd name="connsiteX33" fmla="*/ 4458463 w 22362618"/>
              <a:gd name="connsiteY33" fmla="*/ 2826258 h 12458428"/>
              <a:gd name="connsiteX34" fmla="*/ 4550728 w 22362618"/>
              <a:gd name="connsiteY34" fmla="*/ 2847109 h 12458428"/>
              <a:gd name="connsiteX35" fmla="*/ 4535612 w 22362618"/>
              <a:gd name="connsiteY35" fmla="*/ 2926342 h 12458428"/>
              <a:gd name="connsiteX36" fmla="*/ 4612239 w 22362618"/>
              <a:gd name="connsiteY36" fmla="*/ 2987853 h 12458428"/>
              <a:gd name="connsiteX37" fmla="*/ 4598686 w 22362618"/>
              <a:gd name="connsiteY37" fmla="*/ 2928949 h 12458428"/>
              <a:gd name="connsiteX38" fmla="*/ 4603377 w 22362618"/>
              <a:gd name="connsiteY38" fmla="*/ 2874215 h 12458428"/>
              <a:gd name="connsiteX39" fmla="*/ 4695121 w 22362618"/>
              <a:gd name="connsiteY39" fmla="*/ 2816354 h 12458428"/>
              <a:gd name="connsiteX40" fmla="*/ 4673749 w 22362618"/>
              <a:gd name="connsiteY40" fmla="*/ 2757450 h 12458428"/>
              <a:gd name="connsiteX41" fmla="*/ 4663845 w 22362618"/>
              <a:gd name="connsiteY41" fmla="*/ 2732429 h 12458428"/>
              <a:gd name="connsiteX42" fmla="*/ 4730568 w 22362618"/>
              <a:gd name="connsiteY42" fmla="*/ 2691248 h 12458428"/>
              <a:gd name="connsiteX43" fmla="*/ 4726919 w 22362618"/>
              <a:gd name="connsiteY43" fmla="*/ 2681865 h 12458428"/>
              <a:gd name="connsiteX44" fmla="*/ 4642473 w 22362618"/>
              <a:gd name="connsiteY44" fmla="*/ 2663099 h 12458428"/>
              <a:gd name="connsiteX45" fmla="*/ 4567931 w 22362618"/>
              <a:gd name="connsiteY45" fmla="*/ 2620876 h 12458428"/>
              <a:gd name="connsiteX46" fmla="*/ 4558026 w 22362618"/>
              <a:gd name="connsiteY46" fmla="*/ 2466579 h 12458428"/>
              <a:gd name="connsiteX47" fmla="*/ 4604420 w 22362618"/>
              <a:gd name="connsiteY47" fmla="*/ 2407676 h 12458428"/>
              <a:gd name="connsiteX48" fmla="*/ 4592952 w 22362618"/>
              <a:gd name="connsiteY48" fmla="*/ 2219496 h 12458428"/>
              <a:gd name="connsiteX49" fmla="*/ 4612760 w 22362618"/>
              <a:gd name="connsiteY49" fmla="*/ 2094390 h 12458428"/>
              <a:gd name="connsiteX50" fmla="*/ 4658111 w 22362618"/>
              <a:gd name="connsiteY50" fmla="*/ 2073018 h 12458428"/>
              <a:gd name="connsiteX51" fmla="*/ 4723270 w 22362618"/>
              <a:gd name="connsiteY51" fmla="*/ 2006816 h 12458428"/>
              <a:gd name="connsiteX52" fmla="*/ 4878088 w 22362618"/>
              <a:gd name="connsiteY52" fmla="*/ 2007859 h 12458428"/>
              <a:gd name="connsiteX53" fmla="*/ 4844205 w 22362618"/>
              <a:gd name="connsiteY53" fmla="*/ 2041221 h 12458428"/>
              <a:gd name="connsiteX54" fmla="*/ 4797812 w 22362618"/>
              <a:gd name="connsiteY54" fmla="*/ 2171539 h 12458428"/>
              <a:gd name="connsiteX55" fmla="*/ 4665409 w 22362618"/>
              <a:gd name="connsiteY55" fmla="*/ 2199166 h 12458428"/>
              <a:gd name="connsiteX56" fmla="*/ 4682089 w 22362618"/>
              <a:gd name="connsiteY56" fmla="*/ 2287783 h 12458428"/>
              <a:gd name="connsiteX57" fmla="*/ 4660717 w 22362618"/>
              <a:gd name="connsiteY57" fmla="*/ 2352421 h 12458428"/>
              <a:gd name="connsiteX58" fmla="*/ 4748812 w 22362618"/>
              <a:gd name="connsiteY58" fmla="*/ 2428527 h 12458428"/>
              <a:gd name="connsiteX59" fmla="*/ 4804589 w 22362618"/>
              <a:gd name="connsiteY59" fmla="*/ 2539558 h 12458428"/>
              <a:gd name="connsiteX60" fmla="*/ 4774355 w 22362618"/>
              <a:gd name="connsiteY60" fmla="*/ 2636515 h 12458428"/>
              <a:gd name="connsiteX61" fmla="*/ 4819184 w 22362618"/>
              <a:gd name="connsiteY61" fmla="*/ 2649025 h 12458428"/>
              <a:gd name="connsiteX62" fmla="*/ 4890077 w 22362618"/>
              <a:gd name="connsiteY62" fmla="*/ 2656323 h 12458428"/>
              <a:gd name="connsiteX63" fmla="*/ 4888514 w 22362618"/>
              <a:gd name="connsiteY63" fmla="*/ 2707929 h 12458428"/>
              <a:gd name="connsiteX64" fmla="*/ 4893726 w 22362618"/>
              <a:gd name="connsiteY64" fmla="*/ 2779343 h 12458428"/>
              <a:gd name="connsiteX65" fmla="*/ 4919269 w 22362618"/>
              <a:gd name="connsiteY65" fmla="*/ 2826779 h 12458428"/>
              <a:gd name="connsiteX66" fmla="*/ 4966705 w 22362618"/>
              <a:gd name="connsiteY66" fmla="*/ 2717312 h 12458428"/>
              <a:gd name="connsiteX67" fmla="*/ 4993290 w 22362618"/>
              <a:gd name="connsiteY67" fmla="*/ 2667791 h 12458428"/>
              <a:gd name="connsiteX68" fmla="*/ 5061055 w 22362618"/>
              <a:gd name="connsiteY68" fmla="*/ 2727216 h 12458428"/>
              <a:gd name="connsiteX69" fmla="*/ 5043332 w 22362618"/>
              <a:gd name="connsiteY69" fmla="*/ 2807492 h 12458428"/>
              <a:gd name="connsiteX70" fmla="*/ 5042289 w 22362618"/>
              <a:gd name="connsiteY70" fmla="*/ 2887247 h 12458428"/>
              <a:gd name="connsiteX71" fmla="*/ 5107970 w 22362618"/>
              <a:gd name="connsiteY71" fmla="*/ 2918523 h 12458428"/>
              <a:gd name="connsiteX72" fmla="*/ 5167395 w 22362618"/>
              <a:gd name="connsiteY72" fmla="*/ 2929470 h 12458428"/>
              <a:gd name="connsiteX73" fmla="*/ 5159575 w 22362618"/>
              <a:gd name="connsiteY73" fmla="*/ 2854928 h 12458428"/>
              <a:gd name="connsiteX74" fmla="*/ 5207533 w 22362618"/>
              <a:gd name="connsiteY74" fmla="*/ 2813226 h 12458428"/>
              <a:gd name="connsiteX75" fmla="*/ 5208054 w 22362618"/>
              <a:gd name="connsiteY75" fmla="*/ 2747024 h 12458428"/>
              <a:gd name="connsiteX76" fmla="*/ 5254969 w 22362618"/>
              <a:gd name="connsiteY76" fmla="*/ 2717312 h 12458428"/>
              <a:gd name="connsiteX77" fmla="*/ 5220565 w 22362618"/>
              <a:gd name="connsiteY77" fmla="*/ 2639642 h 12458428"/>
              <a:gd name="connsiteX78" fmla="*/ 5313872 w 22362618"/>
              <a:gd name="connsiteY78" fmla="*/ 2604717 h 12458428"/>
              <a:gd name="connsiteX79" fmla="*/ 5434808 w 22362618"/>
              <a:gd name="connsiteY79" fmla="*/ 2657887 h 12458428"/>
              <a:gd name="connsiteX80" fmla="*/ 5462956 w 22362618"/>
              <a:gd name="connsiteY80" fmla="*/ 2719397 h 12458428"/>
              <a:gd name="connsiteX81" fmla="*/ 5429074 w 22362618"/>
              <a:gd name="connsiteY81" fmla="*/ 2757450 h 12458428"/>
              <a:gd name="connsiteX82" fmla="*/ 5405095 w 22362618"/>
              <a:gd name="connsiteY82" fmla="*/ 2788726 h 12458428"/>
              <a:gd name="connsiteX83" fmla="*/ 5448882 w 22362618"/>
              <a:gd name="connsiteY83" fmla="*/ 2884641 h 12458428"/>
              <a:gd name="connsiteX84" fmla="*/ 5407702 w 22362618"/>
              <a:gd name="connsiteY84" fmla="*/ 2984204 h 12458428"/>
              <a:gd name="connsiteX85" fmla="*/ 5291458 w 22362618"/>
              <a:gd name="connsiteY85" fmla="*/ 3026427 h 12458428"/>
              <a:gd name="connsiteX86" fmla="*/ 5229948 w 22362618"/>
              <a:gd name="connsiteY86" fmla="*/ 3032161 h 12458428"/>
              <a:gd name="connsiteX87" fmla="*/ 5185639 w 22362618"/>
              <a:gd name="connsiteY87" fmla="*/ 3014959 h 12458428"/>
              <a:gd name="connsiteX88" fmla="*/ 5130384 w 22362618"/>
              <a:gd name="connsiteY88" fmla="*/ 3046235 h 12458428"/>
              <a:gd name="connsiteX89" fmla="*/ 5175735 w 22362618"/>
              <a:gd name="connsiteY89" fmla="*/ 3087937 h 12458428"/>
              <a:gd name="connsiteX90" fmla="*/ 5100150 w 22362618"/>
              <a:gd name="connsiteY90" fmla="*/ 3120256 h 12458428"/>
              <a:gd name="connsiteX91" fmla="*/ 4999545 w 22362618"/>
              <a:gd name="connsiteY91" fmla="*/ 3114522 h 12458428"/>
              <a:gd name="connsiteX92" fmla="*/ 4853067 w 22362618"/>
              <a:gd name="connsiteY92" fmla="*/ 3104618 h 12458428"/>
              <a:gd name="connsiteX93" fmla="*/ 5001630 w 22362618"/>
              <a:gd name="connsiteY93" fmla="*/ 3176032 h 12458428"/>
              <a:gd name="connsiteX94" fmla="*/ 5136640 w 22362618"/>
              <a:gd name="connsiteY94" fmla="*/ 3184373 h 12458428"/>
              <a:gd name="connsiteX95" fmla="*/ 5077736 w 22362618"/>
              <a:gd name="connsiteY95" fmla="*/ 3287064 h 12458428"/>
              <a:gd name="connsiteX96" fmla="*/ 4989119 w 22362618"/>
              <a:gd name="connsiteY96" fmla="*/ 3320425 h 12458428"/>
              <a:gd name="connsiteX97" fmla="*/ 4896854 w 22362618"/>
              <a:gd name="connsiteY97" fmla="*/ 3351701 h 12458428"/>
              <a:gd name="connsiteX98" fmla="*/ 4758717 w 22362618"/>
              <a:gd name="connsiteY98" fmla="*/ 3344925 h 12458428"/>
              <a:gd name="connsiteX99" fmla="*/ 4810323 w 22362618"/>
              <a:gd name="connsiteY99" fmla="*/ 3369946 h 12458428"/>
              <a:gd name="connsiteX100" fmla="*/ 4881737 w 22362618"/>
              <a:gd name="connsiteY100" fmla="*/ 3399658 h 12458428"/>
              <a:gd name="connsiteX101" fmla="*/ 4832737 w 22362618"/>
              <a:gd name="connsiteY101" fmla="*/ 3430935 h 12458428"/>
              <a:gd name="connsiteX102" fmla="*/ 4775918 w 22362618"/>
              <a:gd name="connsiteY102" fmla="*/ 3463254 h 12458428"/>
              <a:gd name="connsiteX103" fmla="*/ 4686781 w 22362618"/>
              <a:gd name="connsiteY103" fmla="*/ 3589402 h 12458428"/>
              <a:gd name="connsiteX104" fmla="*/ 4646121 w 22362618"/>
              <a:gd name="connsiteY104" fmla="*/ 3704603 h 12458428"/>
              <a:gd name="connsiteX105" fmla="*/ 4615888 w 22362618"/>
              <a:gd name="connsiteY105" fmla="*/ 3824496 h 12458428"/>
              <a:gd name="connsiteX106" fmla="*/ 4734217 w 22362618"/>
              <a:gd name="connsiteY106" fmla="*/ 3856815 h 12458428"/>
              <a:gd name="connsiteX107" fmla="*/ 4818663 w 22362618"/>
              <a:gd name="connsiteY107" fmla="*/ 3998601 h 12458428"/>
              <a:gd name="connsiteX108" fmla="*/ 4883822 w 22362618"/>
              <a:gd name="connsiteY108" fmla="*/ 4031963 h 12458428"/>
              <a:gd name="connsiteX109" fmla="*/ 5003715 w 22362618"/>
              <a:gd name="connsiteY109" fmla="*/ 4028835 h 12458428"/>
              <a:gd name="connsiteX110" fmla="*/ 5173650 w 22362618"/>
              <a:gd name="connsiteY110" fmla="*/ 4139866 h 12458428"/>
              <a:gd name="connsiteX111" fmla="*/ 5312309 w 22362618"/>
              <a:gd name="connsiteY111" fmla="*/ 4172186 h 12458428"/>
              <a:gd name="connsiteX112" fmla="*/ 5376425 w 22362618"/>
              <a:gd name="connsiteY112" fmla="*/ 4202419 h 12458428"/>
              <a:gd name="connsiteX113" fmla="*/ 5411872 w 22362618"/>
              <a:gd name="connsiteY113" fmla="*/ 4231089 h 12458428"/>
              <a:gd name="connsiteX114" fmla="*/ 5404574 w 22362618"/>
              <a:gd name="connsiteY114" fmla="*/ 4274876 h 12458428"/>
              <a:gd name="connsiteX115" fmla="*/ 5421776 w 22362618"/>
              <a:gd name="connsiteY115" fmla="*/ 4405194 h 12458428"/>
              <a:gd name="connsiteX116" fmla="*/ 5538020 w 22362618"/>
              <a:gd name="connsiteY116" fmla="*/ 4441162 h 12458428"/>
              <a:gd name="connsiteX117" fmla="*/ 5595360 w 22362618"/>
              <a:gd name="connsiteY117" fmla="*/ 4539683 h 12458428"/>
              <a:gd name="connsiteX118" fmla="*/ 5648530 w 22362618"/>
              <a:gd name="connsiteY118" fmla="*/ 4486513 h 12458428"/>
              <a:gd name="connsiteX119" fmla="*/ 5643838 w 22362618"/>
              <a:gd name="connsiteY119" fmla="*/ 4392684 h 12458428"/>
              <a:gd name="connsiteX120" fmla="*/ 5610998 w 22362618"/>
              <a:gd name="connsiteY120" fmla="*/ 4250898 h 12458428"/>
              <a:gd name="connsiteX121" fmla="*/ 5637583 w 22362618"/>
              <a:gd name="connsiteY121" fmla="*/ 4197728 h 12458428"/>
              <a:gd name="connsiteX122" fmla="*/ 5668338 w 22362618"/>
              <a:gd name="connsiteY122" fmla="*/ 4150292 h 12458428"/>
              <a:gd name="connsiteX123" fmla="*/ 5728806 w 22362618"/>
              <a:gd name="connsiteY123" fmla="*/ 4133611 h 12458428"/>
              <a:gd name="connsiteX124" fmla="*/ 5756433 w 22362618"/>
              <a:gd name="connsiteY124" fmla="*/ 4017888 h 12458428"/>
              <a:gd name="connsiteX125" fmla="*/ 5741316 w 22362618"/>
              <a:gd name="connsiteY125" fmla="*/ 3912591 h 12458428"/>
              <a:gd name="connsiteX126" fmla="*/ 5682413 w 22362618"/>
              <a:gd name="connsiteY126" fmla="*/ 3807294 h 12458428"/>
              <a:gd name="connsiteX127" fmla="*/ 5688668 w 22362618"/>
              <a:gd name="connsiteY127" fmla="*/ 3741614 h 12458428"/>
              <a:gd name="connsiteX128" fmla="*/ 5698572 w 22362618"/>
              <a:gd name="connsiteY128" fmla="*/ 3691050 h 12458428"/>
              <a:gd name="connsiteX129" fmla="*/ 5678242 w 22362618"/>
              <a:gd name="connsiteY129" fmla="*/ 3610774 h 12458428"/>
              <a:gd name="connsiteX130" fmla="*/ 5679806 w 22362618"/>
              <a:gd name="connsiteY130" fmla="*/ 3499743 h 12458428"/>
              <a:gd name="connsiteX131" fmla="*/ 5654785 w 22362618"/>
              <a:gd name="connsiteY131" fmla="*/ 3454914 h 12458428"/>
              <a:gd name="connsiteX132" fmla="*/ 5804391 w 22362618"/>
              <a:gd name="connsiteY132" fmla="*/ 3453871 h 12458428"/>
              <a:gd name="connsiteX133" fmla="*/ 5909167 w 22362618"/>
              <a:gd name="connsiteY133" fmla="*/ 3447094 h 12458428"/>
              <a:gd name="connsiteX134" fmla="*/ 5993613 w 22362618"/>
              <a:gd name="connsiteY134" fmla="*/ 3486711 h 12458428"/>
              <a:gd name="connsiteX135" fmla="*/ 6059293 w 22362618"/>
              <a:gd name="connsiteY135" fmla="*/ 3530498 h 12458428"/>
              <a:gd name="connsiteX136" fmla="*/ 6123410 w 22362618"/>
              <a:gd name="connsiteY136" fmla="*/ 3571157 h 12458428"/>
              <a:gd name="connsiteX137" fmla="*/ 6198994 w 22362618"/>
              <a:gd name="connsiteY137" fmla="*/ 3586796 h 12458428"/>
              <a:gd name="connsiteX138" fmla="*/ 6177622 w 22362618"/>
              <a:gd name="connsiteY138" fmla="*/ 3650391 h 12458428"/>
              <a:gd name="connsiteX139" fmla="*/ 6172931 w 22362618"/>
              <a:gd name="connsiteY139" fmla="*/ 3754646 h 12458428"/>
              <a:gd name="connsiteX140" fmla="*/ 6200558 w 22362618"/>
              <a:gd name="connsiteY140" fmla="*/ 3778103 h 12458428"/>
              <a:gd name="connsiteX141" fmla="*/ 6310025 w 22362618"/>
              <a:gd name="connsiteY141" fmla="*/ 3837528 h 12458428"/>
              <a:gd name="connsiteX142" fmla="*/ 6384567 w 22362618"/>
              <a:gd name="connsiteY142" fmla="*/ 3810943 h 12458428"/>
              <a:gd name="connsiteX143" fmla="*/ 6422099 w 22362618"/>
              <a:gd name="connsiteY143" fmla="*/ 3773932 h 12458428"/>
              <a:gd name="connsiteX144" fmla="*/ 6454940 w 22362618"/>
              <a:gd name="connsiteY144" fmla="*/ 3769763 h 12458428"/>
              <a:gd name="connsiteX145" fmla="*/ 6446078 w 22362618"/>
              <a:gd name="connsiteY145" fmla="*/ 3718678 h 12458428"/>
              <a:gd name="connsiteX146" fmla="*/ 6498726 w 22362618"/>
              <a:gd name="connsiteY146" fmla="*/ 3637359 h 12458428"/>
              <a:gd name="connsiteX147" fmla="*/ 6553981 w 22362618"/>
              <a:gd name="connsiteY147" fmla="*/ 3693657 h 12458428"/>
              <a:gd name="connsiteX148" fmla="*/ 6656151 w 22362618"/>
              <a:gd name="connsiteY148" fmla="*/ 3887570 h 12458428"/>
              <a:gd name="connsiteX149" fmla="*/ 6676481 w 22362618"/>
              <a:gd name="connsiteY149" fmla="*/ 3965761 h 12458428"/>
              <a:gd name="connsiteX150" fmla="*/ 6678044 w 22362618"/>
              <a:gd name="connsiteY150" fmla="*/ 4034569 h 12458428"/>
              <a:gd name="connsiteX151" fmla="*/ 6741118 w 22362618"/>
              <a:gd name="connsiteY151" fmla="*/ 4107547 h 12458428"/>
              <a:gd name="connsiteX152" fmla="*/ 6742682 w 22362618"/>
              <a:gd name="connsiteY152" fmla="*/ 4142994 h 12458428"/>
              <a:gd name="connsiteX153" fmla="*/ 6826086 w 22362618"/>
              <a:gd name="connsiteY153" fmla="*/ 4141430 h 12458428"/>
              <a:gd name="connsiteX154" fmla="*/ 6914181 w 22362618"/>
              <a:gd name="connsiteY154" fmla="*/ 4188345 h 12458428"/>
              <a:gd name="connsiteX155" fmla="*/ 6903234 w 22362618"/>
              <a:gd name="connsiteY155" fmla="*/ 4227962 h 12458428"/>
              <a:gd name="connsiteX156" fmla="*/ 6827650 w 22362618"/>
              <a:gd name="connsiteY156" fmla="*/ 4258717 h 12458428"/>
              <a:gd name="connsiteX157" fmla="*/ 6789597 w 22362618"/>
              <a:gd name="connsiteY157" fmla="*/ 4299376 h 12458428"/>
              <a:gd name="connsiteX158" fmla="*/ 6807320 w 22362618"/>
              <a:gd name="connsiteY158" fmla="*/ 4318142 h 12458428"/>
              <a:gd name="connsiteX159" fmla="*/ 6899064 w 22362618"/>
              <a:gd name="connsiteY159" fmla="*/ 4273312 h 12458428"/>
              <a:gd name="connsiteX160" fmla="*/ 6931905 w 22362618"/>
              <a:gd name="connsiteY160" fmla="*/ 4269142 h 12458428"/>
              <a:gd name="connsiteX161" fmla="*/ 7018435 w 22362618"/>
              <a:gd name="connsiteY161" fmla="*/ 4291557 h 12458428"/>
              <a:gd name="connsiteX162" fmla="*/ 7035116 w 22362618"/>
              <a:gd name="connsiteY162" fmla="*/ 4344727 h 12458428"/>
              <a:gd name="connsiteX163" fmla="*/ 7032510 w 22362618"/>
              <a:gd name="connsiteY163" fmla="*/ 4408322 h 12458428"/>
              <a:gd name="connsiteX164" fmla="*/ 6994978 w 22362618"/>
              <a:gd name="connsiteY164" fmla="*/ 4480258 h 12458428"/>
              <a:gd name="connsiteX165" fmla="*/ 6890203 w 22362618"/>
              <a:gd name="connsiteY165" fmla="*/ 4519353 h 12458428"/>
              <a:gd name="connsiteX166" fmla="*/ 6779693 w 22362618"/>
              <a:gd name="connsiteY166" fmla="*/ 4589725 h 12458428"/>
              <a:gd name="connsiteX167" fmla="*/ 6674917 w 22362618"/>
              <a:gd name="connsiteY167" fmla="*/ 4617353 h 12458428"/>
              <a:gd name="connsiteX168" fmla="*/ 6628002 w 22362618"/>
              <a:gd name="connsiteY168" fmla="*/ 4597544 h 12458428"/>
              <a:gd name="connsiteX169" fmla="*/ 6558673 w 22362618"/>
              <a:gd name="connsiteY169" fmla="*/ 4624129 h 12458428"/>
              <a:gd name="connsiteX170" fmla="*/ 6371536 w 22362618"/>
              <a:gd name="connsiteY170" fmla="*/ 4641331 h 12458428"/>
              <a:gd name="connsiteX171" fmla="*/ 6331398 w 22362618"/>
              <a:gd name="connsiteY171" fmla="*/ 4706491 h 12458428"/>
              <a:gd name="connsiteX172" fmla="*/ 6271973 w 22362618"/>
              <a:gd name="connsiteY172" fmla="*/ 4731512 h 12458428"/>
              <a:gd name="connsiteX173" fmla="*/ 6164590 w 22362618"/>
              <a:gd name="connsiteY173" fmla="*/ 4854011 h 12458428"/>
              <a:gd name="connsiteX174" fmla="*/ 6076495 w 22362618"/>
              <a:gd name="connsiteY174" fmla="*/ 4958265 h 12458428"/>
              <a:gd name="connsiteX175" fmla="*/ 6165633 w 22362618"/>
              <a:gd name="connsiteY175" fmla="*/ 4892064 h 12458428"/>
              <a:gd name="connsiteX176" fmla="*/ 6331919 w 22362618"/>
              <a:gd name="connsiteY176" fmla="*/ 4762788 h 12458428"/>
              <a:gd name="connsiteX177" fmla="*/ 6452854 w 22362618"/>
              <a:gd name="connsiteY177" fmla="*/ 4710661 h 12458428"/>
              <a:gd name="connsiteX178" fmla="*/ 6511758 w 22362618"/>
              <a:gd name="connsiteY178" fmla="*/ 4764352 h 12458428"/>
              <a:gd name="connsiteX179" fmla="*/ 6469014 w 22362618"/>
              <a:gd name="connsiteY179" fmla="*/ 4822213 h 12458428"/>
              <a:gd name="connsiteX180" fmla="*/ 6401248 w 22362618"/>
              <a:gd name="connsiteY180" fmla="*/ 4833681 h 12458428"/>
              <a:gd name="connsiteX181" fmla="*/ 6448163 w 22362618"/>
              <a:gd name="connsiteY181" fmla="*/ 4877468 h 12458428"/>
              <a:gd name="connsiteX182" fmla="*/ 6470056 w 22362618"/>
              <a:gd name="connsiteY182" fmla="*/ 4925425 h 12458428"/>
              <a:gd name="connsiteX183" fmla="*/ 6510194 w 22362618"/>
              <a:gd name="connsiteY183" fmla="*/ 5002573 h 12458428"/>
              <a:gd name="connsiteX184" fmla="*/ 6639991 w 22362618"/>
              <a:gd name="connsiteY184" fmla="*/ 5047924 h 12458428"/>
              <a:gd name="connsiteX185" fmla="*/ 6674396 w 22362618"/>
              <a:gd name="connsiteY185" fmla="*/ 5059392 h 12458428"/>
              <a:gd name="connsiteX186" fmla="*/ 6699416 w 22362618"/>
              <a:gd name="connsiteY186" fmla="*/ 5002052 h 12458428"/>
              <a:gd name="connsiteX187" fmla="*/ 6728087 w 22362618"/>
              <a:gd name="connsiteY187" fmla="*/ 4943148 h 12458428"/>
              <a:gd name="connsiteX188" fmla="*/ 6757278 w 22362618"/>
              <a:gd name="connsiteY188" fmla="*/ 4950446 h 12458428"/>
              <a:gd name="connsiteX189" fmla="*/ 6720789 w 22362618"/>
              <a:gd name="connsiteY189" fmla="*/ 5052095 h 12458428"/>
              <a:gd name="connsiteX190" fmla="*/ 6705150 w 22362618"/>
              <a:gd name="connsiteY190" fmla="*/ 5090147 h 12458428"/>
              <a:gd name="connsiteX191" fmla="*/ 6626959 w 22362618"/>
              <a:gd name="connsiteY191" fmla="*/ 5133413 h 12458428"/>
              <a:gd name="connsiteX192" fmla="*/ 6544077 w 22362618"/>
              <a:gd name="connsiteY192" fmla="*/ 5167296 h 12458428"/>
              <a:gd name="connsiteX193" fmla="*/ 6487258 w 22362618"/>
              <a:gd name="connsiteY193" fmla="*/ 5196487 h 12458428"/>
              <a:gd name="connsiteX194" fmla="*/ 6412716 w 22362618"/>
              <a:gd name="connsiteY194" fmla="*/ 5251742 h 12458428"/>
              <a:gd name="connsiteX195" fmla="*/ 6402812 w 22362618"/>
              <a:gd name="connsiteY195" fmla="*/ 5215253 h 12458428"/>
              <a:gd name="connsiteX196" fmla="*/ 6464844 w 22362618"/>
              <a:gd name="connsiteY196" fmla="*/ 5136541 h 12458428"/>
              <a:gd name="connsiteX197" fmla="*/ 6526354 w 22362618"/>
              <a:gd name="connsiteY197" fmla="*/ 5125073 h 12458428"/>
              <a:gd name="connsiteX198" fmla="*/ 6555545 w 22362618"/>
              <a:gd name="connsiteY198" fmla="*/ 5098488 h 12458428"/>
              <a:gd name="connsiteX199" fmla="*/ 6511758 w 22362618"/>
              <a:gd name="connsiteY199" fmla="*/ 5084414 h 12458428"/>
              <a:gd name="connsiteX200" fmla="*/ 6504460 w 22362618"/>
              <a:gd name="connsiteY200" fmla="*/ 5053137 h 12458428"/>
              <a:gd name="connsiteX201" fmla="*/ 6473184 w 22362618"/>
              <a:gd name="connsiteY201" fmla="*/ 5069818 h 12458428"/>
              <a:gd name="connsiteX202" fmla="*/ 6413759 w 22362618"/>
              <a:gd name="connsiteY202" fmla="*/ 5096403 h 12458428"/>
              <a:gd name="connsiteX203" fmla="*/ 6400727 w 22362618"/>
              <a:gd name="connsiteY203" fmla="*/ 5111520 h 12458428"/>
              <a:gd name="connsiteX204" fmla="*/ 6352770 w 22362618"/>
              <a:gd name="connsiteY204" fmla="*/ 5119860 h 12458428"/>
              <a:gd name="connsiteX205" fmla="*/ 6294909 w 22362618"/>
              <a:gd name="connsiteY205" fmla="*/ 5173551 h 12458428"/>
              <a:gd name="connsiteX206" fmla="*/ 6259462 w 22362618"/>
              <a:gd name="connsiteY206" fmla="*/ 5188668 h 12458428"/>
              <a:gd name="connsiteX207" fmla="*/ 6233919 w 22362618"/>
              <a:gd name="connsiteY207" fmla="*/ 5182934 h 12458428"/>
              <a:gd name="connsiteX208" fmla="*/ 6196388 w 22362618"/>
              <a:gd name="connsiteY208" fmla="*/ 5216296 h 12458428"/>
              <a:gd name="connsiteX209" fmla="*/ 6133314 w 22362618"/>
              <a:gd name="connsiteY209" fmla="*/ 5318987 h 12458428"/>
              <a:gd name="connsiteX210" fmla="*/ 6135920 w 22362618"/>
              <a:gd name="connsiteY210" fmla="*/ 5433145 h 12458428"/>
              <a:gd name="connsiteX211" fmla="*/ 6091612 w 22362618"/>
              <a:gd name="connsiteY211" fmla="*/ 5434709 h 12458428"/>
              <a:gd name="connsiteX212" fmla="*/ 6030102 w 22362618"/>
              <a:gd name="connsiteY212" fmla="*/ 5480060 h 12458428"/>
              <a:gd name="connsiteX213" fmla="*/ 5929496 w 22362618"/>
              <a:gd name="connsiteY213" fmla="*/ 5517592 h 12458428"/>
              <a:gd name="connsiteX214" fmla="*/ 5909167 w 22362618"/>
              <a:gd name="connsiteY214" fmla="*/ 5580666 h 12458428"/>
              <a:gd name="connsiteX215" fmla="*/ 5868507 w 22362618"/>
              <a:gd name="connsiteY215" fmla="*/ 5677622 h 12458428"/>
              <a:gd name="connsiteX216" fmla="*/ 5852348 w 22362618"/>
              <a:gd name="connsiteY216" fmla="*/ 5630186 h 12458428"/>
              <a:gd name="connsiteX217" fmla="*/ 5832018 w 22362618"/>
              <a:gd name="connsiteY217" fmla="*/ 5592134 h 12458428"/>
              <a:gd name="connsiteX218" fmla="*/ 5835667 w 22362618"/>
              <a:gd name="connsiteY218" fmla="*/ 5647388 h 12458428"/>
              <a:gd name="connsiteX219" fmla="*/ 5854433 w 22362618"/>
              <a:gd name="connsiteY219" fmla="*/ 5734441 h 12458428"/>
              <a:gd name="connsiteX220" fmla="*/ 5812731 w 22362618"/>
              <a:gd name="connsiteY220" fmla="*/ 5814196 h 12458428"/>
              <a:gd name="connsiteX221" fmla="*/ 5816901 w 22362618"/>
              <a:gd name="connsiteY221" fmla="*/ 5768845 h 12458428"/>
              <a:gd name="connsiteX222" fmla="*/ 5796571 w 22362618"/>
              <a:gd name="connsiteY222" fmla="*/ 5729750 h 12458428"/>
              <a:gd name="connsiteX223" fmla="*/ 5802827 w 22362618"/>
              <a:gd name="connsiteY223" fmla="*/ 5643740 h 12458428"/>
              <a:gd name="connsiteX224" fmla="*/ 5773636 w 22362618"/>
              <a:gd name="connsiteY224" fmla="*/ 5655208 h 12458428"/>
              <a:gd name="connsiteX225" fmla="*/ 5771029 w 22362618"/>
              <a:gd name="connsiteY225" fmla="*/ 5769367 h 12458428"/>
              <a:gd name="connsiteX226" fmla="*/ 5772071 w 22362618"/>
              <a:gd name="connsiteY226" fmla="*/ 5848600 h 12458428"/>
              <a:gd name="connsiteX227" fmla="*/ 5758519 w 22362618"/>
              <a:gd name="connsiteY227" fmla="*/ 5928876 h 12458428"/>
              <a:gd name="connsiteX228" fmla="*/ 5793965 w 22362618"/>
              <a:gd name="connsiteY228" fmla="*/ 5949727 h 12458428"/>
              <a:gd name="connsiteX229" fmla="*/ 5767380 w 22362618"/>
              <a:gd name="connsiteY229" fmla="*/ 5969535 h 12458428"/>
              <a:gd name="connsiteX230" fmla="*/ 5768423 w 22362618"/>
              <a:gd name="connsiteY230" fmla="*/ 5998726 h 12458428"/>
              <a:gd name="connsiteX231" fmla="*/ 5779891 w 22362618"/>
              <a:gd name="connsiteY231" fmla="*/ 6007588 h 12458428"/>
              <a:gd name="connsiteX232" fmla="*/ 5739753 w 22362618"/>
              <a:gd name="connsiteY232" fmla="*/ 6035737 h 12458428"/>
              <a:gd name="connsiteX233" fmla="*/ 5700657 w 22362618"/>
              <a:gd name="connsiteY233" fmla="*/ 6048248 h 12458428"/>
              <a:gd name="connsiteX234" fmla="*/ 5660519 w 22362618"/>
              <a:gd name="connsiteY234" fmla="*/ 6098811 h 12458428"/>
              <a:gd name="connsiteX235" fmla="*/ 5618817 w 22362618"/>
              <a:gd name="connsiteY235" fmla="*/ 6124353 h 12458428"/>
              <a:gd name="connsiteX236" fmla="*/ 5577115 w 22362618"/>
              <a:gd name="connsiteY236" fmla="*/ 6165013 h 12458428"/>
              <a:gd name="connsiteX237" fmla="*/ 5489020 w 22362618"/>
              <a:gd name="connsiteY237" fmla="*/ 6239555 h 12458428"/>
              <a:gd name="connsiteX238" fmla="*/ 5459829 w 22362618"/>
              <a:gd name="connsiteY238" fmla="*/ 6332341 h 12458428"/>
              <a:gd name="connsiteX239" fmla="*/ 5515084 w 22362618"/>
              <a:gd name="connsiteY239" fmla="*/ 6561702 h 12458428"/>
              <a:gd name="connsiteX240" fmla="*/ 5547924 w 22362618"/>
              <a:gd name="connsiteY240" fmla="*/ 6650839 h 12458428"/>
              <a:gd name="connsiteX241" fmla="*/ 5514041 w 22362618"/>
              <a:gd name="connsiteY241" fmla="*/ 6730594 h 12458428"/>
              <a:gd name="connsiteX242" fmla="*/ 5459308 w 22362618"/>
              <a:gd name="connsiteY242" fmla="*/ 6698275 h 12458428"/>
              <a:gd name="connsiteX243" fmla="*/ 5429074 w 22362618"/>
              <a:gd name="connsiteY243" fmla="*/ 6626339 h 12458428"/>
              <a:gd name="connsiteX244" fmla="*/ 5403010 w 22362618"/>
              <a:gd name="connsiteY244" fmla="*/ 6543457 h 12458428"/>
              <a:gd name="connsiteX245" fmla="*/ 5382681 w 22362618"/>
              <a:gd name="connsiteY245" fmla="*/ 6441809 h 12458428"/>
              <a:gd name="connsiteX246" fmla="*/ 5298234 w 22362618"/>
              <a:gd name="connsiteY246" fmla="*/ 6386032 h 12458428"/>
              <a:gd name="connsiteX247" fmla="*/ 5242979 w 22362618"/>
              <a:gd name="connsiteY247" fmla="*/ 6387597 h 12458428"/>
              <a:gd name="connsiteX248" fmla="*/ 5127257 w 22362618"/>
              <a:gd name="connsiteY248" fmla="*/ 6373001 h 12458428"/>
              <a:gd name="connsiteX249" fmla="*/ 4977130 w 22362618"/>
              <a:gd name="connsiteY249" fmla="*/ 6373001 h 12458428"/>
              <a:gd name="connsiteX250" fmla="*/ 4941683 w 22362618"/>
              <a:gd name="connsiteY250" fmla="*/ 6393852 h 12458428"/>
              <a:gd name="connsiteX251" fmla="*/ 4969311 w 22362618"/>
              <a:gd name="connsiteY251" fmla="*/ 6420437 h 12458428"/>
              <a:gd name="connsiteX252" fmla="*/ 4997981 w 22362618"/>
              <a:gd name="connsiteY252" fmla="*/ 6456926 h 12458428"/>
              <a:gd name="connsiteX253" fmla="*/ 4954194 w 22362618"/>
              <a:gd name="connsiteY253" fmla="*/ 6442851 h 12458428"/>
              <a:gd name="connsiteX254" fmla="*/ 4901545 w 22362618"/>
              <a:gd name="connsiteY254" fmla="*/ 6454319 h 12458428"/>
              <a:gd name="connsiteX255" fmla="*/ 4849939 w 22362618"/>
              <a:gd name="connsiteY255" fmla="*/ 6427213 h 12458428"/>
              <a:gd name="connsiteX256" fmla="*/ 4797291 w 22362618"/>
              <a:gd name="connsiteY256" fmla="*/ 6418873 h 12458428"/>
              <a:gd name="connsiteX257" fmla="*/ 4722749 w 22362618"/>
              <a:gd name="connsiteY257" fmla="*/ 6398022 h 12458428"/>
              <a:gd name="connsiteX258" fmla="*/ 4556462 w 22362618"/>
              <a:gd name="connsiteY258" fmla="*/ 6497585 h 12458428"/>
              <a:gd name="connsiteX259" fmla="*/ 4465761 w 22362618"/>
              <a:gd name="connsiteY259" fmla="*/ 6591936 h 12458428"/>
              <a:gd name="connsiteX260" fmla="*/ 4490782 w 22362618"/>
              <a:gd name="connsiteY260" fmla="*/ 6662307 h 12458428"/>
              <a:gd name="connsiteX261" fmla="*/ 4503293 w 22362618"/>
              <a:gd name="connsiteY261" fmla="*/ 6719647 h 12458428"/>
              <a:gd name="connsiteX262" fmla="*/ 4449080 w 22362618"/>
              <a:gd name="connsiteY262" fmla="*/ 6830679 h 12458428"/>
              <a:gd name="connsiteX263" fmla="*/ 4469410 w 22362618"/>
              <a:gd name="connsiteY263" fmla="*/ 6976635 h 12458428"/>
              <a:gd name="connsiteX264" fmla="*/ 4553335 w 22362618"/>
              <a:gd name="connsiteY264" fmla="*/ 7099134 h 12458428"/>
              <a:gd name="connsiteX265" fmla="*/ 4617452 w 22362618"/>
              <a:gd name="connsiteY265" fmla="*/ 7158038 h 12458428"/>
              <a:gd name="connsiteX266" fmla="*/ 4652898 w 22362618"/>
              <a:gd name="connsiteY266" fmla="*/ 7180453 h 12458428"/>
              <a:gd name="connsiteX267" fmla="*/ 4694079 w 22362618"/>
              <a:gd name="connsiteY267" fmla="*/ 7185666 h 12458428"/>
              <a:gd name="connsiteX268" fmla="*/ 4776961 w 22362618"/>
              <a:gd name="connsiteY268" fmla="*/ 7163250 h 12458428"/>
              <a:gd name="connsiteX269" fmla="*/ 4836386 w 22362618"/>
              <a:gd name="connsiteY269" fmla="*/ 7176804 h 12458428"/>
              <a:gd name="connsiteX270" fmla="*/ 4851503 w 22362618"/>
              <a:gd name="connsiteY270" fmla="*/ 7175240 h 12458428"/>
              <a:gd name="connsiteX271" fmla="*/ 4865577 w 22362618"/>
              <a:gd name="connsiteY271" fmla="*/ 7137187 h 12458428"/>
              <a:gd name="connsiteX272" fmla="*/ 4906237 w 22362618"/>
              <a:gd name="connsiteY272" fmla="*/ 7060039 h 12458428"/>
              <a:gd name="connsiteX273" fmla="*/ 4942726 w 22362618"/>
              <a:gd name="connsiteY273" fmla="*/ 6982369 h 12458428"/>
              <a:gd name="connsiteX274" fmla="*/ 5101193 w 22362618"/>
              <a:gd name="connsiteY274" fmla="*/ 6967252 h 12458428"/>
              <a:gd name="connsiteX275" fmla="*/ 5118916 w 22362618"/>
              <a:gd name="connsiteY275" fmla="*/ 7032411 h 12458428"/>
              <a:gd name="connsiteX276" fmla="*/ 5096501 w 22362618"/>
              <a:gd name="connsiteY276" fmla="*/ 7091315 h 12458428"/>
              <a:gd name="connsiteX277" fmla="*/ 5083991 w 22362618"/>
              <a:gd name="connsiteY277" fmla="*/ 7129368 h 12458428"/>
              <a:gd name="connsiteX278" fmla="*/ 5068874 w 22362618"/>
              <a:gd name="connsiteY278" fmla="*/ 7135102 h 12458428"/>
              <a:gd name="connsiteX279" fmla="*/ 5036034 w 22362618"/>
              <a:gd name="connsiteY279" fmla="*/ 7165857 h 12458428"/>
              <a:gd name="connsiteX280" fmla="*/ 5048544 w 22362618"/>
              <a:gd name="connsiteY280" fmla="*/ 7202868 h 12458428"/>
              <a:gd name="connsiteX281" fmla="*/ 5045938 w 22362618"/>
              <a:gd name="connsiteY281" fmla="*/ 7254995 h 12458428"/>
              <a:gd name="connsiteX282" fmla="*/ 4982864 w 22362618"/>
              <a:gd name="connsiteY282" fmla="*/ 7320154 h 12458428"/>
              <a:gd name="connsiteX283" fmla="*/ 5039683 w 22362618"/>
              <a:gd name="connsiteY283" fmla="*/ 7333707 h 12458428"/>
              <a:gd name="connsiteX284" fmla="*/ 5150193 w 22362618"/>
              <a:gd name="connsiteY284" fmla="*/ 7350388 h 12458428"/>
              <a:gd name="connsiteX285" fmla="*/ 5303447 w 22362618"/>
              <a:gd name="connsiteY285" fmla="*/ 7361856 h 12458428"/>
              <a:gd name="connsiteX286" fmla="*/ 5338894 w 22362618"/>
              <a:gd name="connsiteY286" fmla="*/ 7424930 h 12458428"/>
              <a:gd name="connsiteX287" fmla="*/ 5344106 w 22362618"/>
              <a:gd name="connsiteY287" fmla="*/ 7545866 h 12458428"/>
              <a:gd name="connsiteX288" fmla="*/ 5305011 w 22362618"/>
              <a:gd name="connsiteY288" fmla="*/ 7651684 h 12458428"/>
              <a:gd name="connsiteX289" fmla="*/ 5385287 w 22362618"/>
              <a:gd name="connsiteY289" fmla="*/ 7744471 h 12458428"/>
              <a:gd name="connsiteX290" fmla="*/ 5492148 w 22362618"/>
              <a:gd name="connsiteY290" fmla="*/ 7793991 h 12458428"/>
              <a:gd name="connsiteX291" fmla="*/ 5636019 w 22362618"/>
              <a:gd name="connsiteY291" fmla="*/ 7764279 h 12458428"/>
              <a:gd name="connsiteX292" fmla="*/ 5740795 w 22362618"/>
              <a:gd name="connsiteY292" fmla="*/ 7835693 h 12458428"/>
              <a:gd name="connsiteX293" fmla="*/ 5785103 w 22362618"/>
              <a:gd name="connsiteY293" fmla="*/ 7737694 h 12458428"/>
              <a:gd name="connsiteX294" fmla="*/ 5870592 w 22362618"/>
              <a:gd name="connsiteY294" fmla="*/ 7646471 h 12458428"/>
              <a:gd name="connsiteX295" fmla="*/ 6012900 w 22362618"/>
              <a:gd name="connsiteY295" fmla="*/ 7600078 h 12458428"/>
              <a:gd name="connsiteX296" fmla="*/ 6117676 w 22362618"/>
              <a:gd name="connsiteY296" fmla="*/ 7596950 h 12458428"/>
              <a:gd name="connsiteX297" fmla="*/ 6347557 w 22362618"/>
              <a:gd name="connsiteY297" fmla="*/ 7636567 h 12458428"/>
              <a:gd name="connsiteX298" fmla="*/ 6641034 w 22362618"/>
              <a:gd name="connsiteY298" fmla="*/ 7695992 h 12458428"/>
              <a:gd name="connsiteX299" fmla="*/ 6778129 w 22362618"/>
              <a:gd name="connsiteY299" fmla="*/ 7836736 h 12458428"/>
              <a:gd name="connsiteX300" fmla="*/ 6936596 w 22362618"/>
              <a:gd name="connsiteY300" fmla="*/ 7962884 h 12458428"/>
              <a:gd name="connsiteX301" fmla="*/ 7173254 w 22362618"/>
              <a:gd name="connsiteY301" fmla="*/ 8025958 h 12458428"/>
              <a:gd name="connsiteX302" fmla="*/ 7265519 w 22362618"/>
              <a:gd name="connsiteY302" fmla="*/ 8138553 h 12458428"/>
              <a:gd name="connsiteX303" fmla="*/ 7357785 w 22362618"/>
              <a:gd name="connsiteY303" fmla="*/ 8214659 h 12458428"/>
              <a:gd name="connsiteX304" fmla="*/ 7459433 w 22362618"/>
              <a:gd name="connsiteY304" fmla="*/ 8327254 h 12458428"/>
              <a:gd name="connsiteX305" fmla="*/ 7528762 w 22362618"/>
              <a:gd name="connsiteY305" fmla="*/ 8428380 h 12458428"/>
              <a:gd name="connsiteX306" fmla="*/ 7975493 w 22362618"/>
              <a:gd name="connsiteY306" fmla="*/ 8562348 h 12458428"/>
              <a:gd name="connsiteX307" fmla="*/ 8183481 w 22362618"/>
              <a:gd name="connsiteY307" fmla="*/ 8688496 h 12458428"/>
              <a:gd name="connsiteX308" fmla="*/ 8279395 w 22362618"/>
              <a:gd name="connsiteY308" fmla="*/ 8691624 h 12458428"/>
              <a:gd name="connsiteX309" fmla="*/ 8293470 w 22362618"/>
              <a:gd name="connsiteY309" fmla="*/ 8810995 h 12458428"/>
              <a:gd name="connsiteX310" fmla="*/ 8305981 w 22362618"/>
              <a:gd name="connsiteY310" fmla="*/ 8892314 h 12458428"/>
              <a:gd name="connsiteX311" fmla="*/ 8201204 w 22362618"/>
              <a:gd name="connsiteY311" fmla="*/ 9044526 h 12458428"/>
              <a:gd name="connsiteX312" fmla="*/ 8092779 w 22362618"/>
              <a:gd name="connsiteY312" fmla="*/ 9125844 h 12458428"/>
              <a:gd name="connsiteX313" fmla="*/ 8062546 w 22362618"/>
              <a:gd name="connsiteY313" fmla="*/ 9158685 h 12458428"/>
              <a:gd name="connsiteX314" fmla="*/ 8041174 w 22362618"/>
              <a:gd name="connsiteY314" fmla="*/ 9249907 h 12458428"/>
              <a:gd name="connsiteX315" fmla="*/ 8035961 w 22362618"/>
              <a:gd name="connsiteY315" fmla="*/ 9372406 h 12458428"/>
              <a:gd name="connsiteX316" fmla="*/ 8025014 w 22362618"/>
              <a:gd name="connsiteY316" fmla="*/ 9614277 h 12458428"/>
              <a:gd name="connsiteX317" fmla="*/ 7881143 w 22362618"/>
              <a:gd name="connsiteY317" fmla="*/ 9667447 h 12458428"/>
              <a:gd name="connsiteX318" fmla="*/ 7747697 w 22362618"/>
              <a:gd name="connsiteY318" fmla="*/ 9834775 h 12458428"/>
              <a:gd name="connsiteX319" fmla="*/ 7571506 w 22362618"/>
              <a:gd name="connsiteY319" fmla="*/ 9925998 h 12458428"/>
              <a:gd name="connsiteX320" fmla="*/ 7508954 w 22362618"/>
              <a:gd name="connsiteY320" fmla="*/ 10015657 h 12458428"/>
              <a:gd name="connsiteX321" fmla="*/ 7443273 w 22362618"/>
              <a:gd name="connsiteY321" fmla="*/ 10214263 h 12458428"/>
              <a:gd name="connsiteX322" fmla="*/ 7297317 w 22362618"/>
              <a:gd name="connsiteY322" fmla="*/ 10383155 h 12458428"/>
              <a:gd name="connsiteX323" fmla="*/ 7119041 w 22362618"/>
              <a:gd name="connsiteY323" fmla="*/ 10602089 h 12458428"/>
              <a:gd name="connsiteX324" fmla="*/ 7066393 w 22362618"/>
              <a:gd name="connsiteY324" fmla="*/ 10661514 h 12458428"/>
              <a:gd name="connsiteX325" fmla="*/ 6947021 w 22362618"/>
              <a:gd name="connsiteY325" fmla="*/ 10656823 h 12458428"/>
              <a:gd name="connsiteX326" fmla="*/ 6953276 w 22362618"/>
              <a:gd name="connsiteY326" fmla="*/ 10686536 h 12458428"/>
              <a:gd name="connsiteX327" fmla="*/ 6944415 w 22362618"/>
              <a:gd name="connsiteY327" fmla="*/ 10780886 h 12458428"/>
              <a:gd name="connsiteX328" fmla="*/ 6818788 w 22362618"/>
              <a:gd name="connsiteY328" fmla="*/ 10831971 h 12458428"/>
              <a:gd name="connsiteX329" fmla="*/ 6731214 w 22362618"/>
              <a:gd name="connsiteY329" fmla="*/ 10818939 h 12458428"/>
              <a:gd name="connsiteX330" fmla="*/ 6681172 w 22362618"/>
              <a:gd name="connsiteY330" fmla="*/ 10907034 h 12458428"/>
              <a:gd name="connsiteX331" fmla="*/ 6585258 w 22362618"/>
              <a:gd name="connsiteY331" fmla="*/ 10948736 h 12458428"/>
              <a:gd name="connsiteX332" fmla="*/ 6614970 w 22362618"/>
              <a:gd name="connsiteY332" fmla="*/ 11115023 h 12458428"/>
              <a:gd name="connsiteX333" fmla="*/ 6417929 w 22362618"/>
              <a:gd name="connsiteY333" fmla="*/ 11339691 h 12458428"/>
              <a:gd name="connsiteX334" fmla="*/ 6378833 w 22362618"/>
              <a:gd name="connsiteY334" fmla="*/ 11414233 h 12458428"/>
              <a:gd name="connsiteX335" fmla="*/ 6407504 w 22362618"/>
              <a:gd name="connsiteY335" fmla="*/ 11540381 h 12458428"/>
              <a:gd name="connsiteX336" fmla="*/ 6368408 w 22362618"/>
              <a:gd name="connsiteY336" fmla="*/ 11616487 h 12458428"/>
              <a:gd name="connsiteX337" fmla="*/ 6272494 w 22362618"/>
              <a:gd name="connsiteY337" fmla="*/ 11722306 h 12458428"/>
              <a:gd name="connsiteX338" fmla="*/ 6201079 w 22362618"/>
              <a:gd name="connsiteY338" fmla="*/ 11838549 h 12458428"/>
              <a:gd name="connsiteX339" fmla="*/ 6247473 w 22362618"/>
              <a:gd name="connsiteY339" fmla="*/ 12042367 h 12458428"/>
              <a:gd name="connsiteX340" fmla="*/ 6416365 w 22362618"/>
              <a:gd name="connsiteY340" fmla="*/ 12158611 h 12458428"/>
              <a:gd name="connsiteX341" fmla="*/ 6557109 w 22362618"/>
              <a:gd name="connsiteY341" fmla="*/ 12196665 h 12458428"/>
              <a:gd name="connsiteX342" fmla="*/ 6450248 w 22362618"/>
              <a:gd name="connsiteY342" fmla="*/ 12226377 h 12458428"/>
              <a:gd name="connsiteX343" fmla="*/ 6270409 w 22362618"/>
              <a:gd name="connsiteY343" fmla="*/ 12243058 h 12458428"/>
              <a:gd name="connsiteX344" fmla="*/ 6047825 w 22362618"/>
              <a:gd name="connsiteY344" fmla="*/ 12126813 h 12458428"/>
              <a:gd name="connsiteX345" fmla="*/ 5910730 w 22362618"/>
              <a:gd name="connsiteY345" fmla="*/ 11984506 h 12458428"/>
              <a:gd name="connsiteX346" fmla="*/ 5836188 w 22362618"/>
              <a:gd name="connsiteY346" fmla="*/ 11800497 h 12458428"/>
              <a:gd name="connsiteX347" fmla="*/ 5841401 w 22362618"/>
              <a:gd name="connsiteY347" fmla="*/ 11515360 h 12458428"/>
              <a:gd name="connsiteX348" fmla="*/ 5889358 w 22362618"/>
              <a:gd name="connsiteY348" fmla="*/ 11135873 h 12458428"/>
              <a:gd name="connsiteX349" fmla="*/ 6002995 w 22362618"/>
              <a:gd name="connsiteY349" fmla="*/ 10555696 h 12458428"/>
              <a:gd name="connsiteX350" fmla="*/ 6120282 w 22362618"/>
              <a:gd name="connsiteY350" fmla="*/ 9979168 h 12458428"/>
              <a:gd name="connsiteX351" fmla="*/ 6146867 w 22362618"/>
              <a:gd name="connsiteY351" fmla="*/ 9800372 h 12458428"/>
              <a:gd name="connsiteX352" fmla="*/ 6152080 w 22362618"/>
              <a:gd name="connsiteY352" fmla="*/ 9598118 h 12458428"/>
              <a:gd name="connsiteX353" fmla="*/ 6127059 w 22362618"/>
              <a:gd name="connsiteY353" fmla="*/ 9525140 h 12458428"/>
              <a:gd name="connsiteX354" fmla="*/ 6031144 w 22362618"/>
              <a:gd name="connsiteY354" fmla="*/ 9412544 h 12458428"/>
              <a:gd name="connsiteX355" fmla="*/ 5904996 w 22362618"/>
              <a:gd name="connsiteY355" fmla="*/ 9328098 h 12458428"/>
              <a:gd name="connsiteX356" fmla="*/ 5791359 w 22362618"/>
              <a:gd name="connsiteY356" fmla="*/ 9223844 h 12458428"/>
              <a:gd name="connsiteX357" fmla="*/ 5704306 w 22362618"/>
              <a:gd name="connsiteY357" fmla="*/ 9049738 h 12458428"/>
              <a:gd name="connsiteX358" fmla="*/ 5560435 w 22362618"/>
              <a:gd name="connsiteY358" fmla="*/ 8793272 h 12458428"/>
              <a:gd name="connsiteX359" fmla="*/ 5466084 w 22362618"/>
              <a:gd name="connsiteY359" fmla="*/ 8607699 h 12458428"/>
              <a:gd name="connsiteX360" fmla="*/ 5503616 w 22362618"/>
              <a:gd name="connsiteY360" fmla="*/ 8458614 h 12458428"/>
              <a:gd name="connsiteX361" fmla="*/ 5589105 w 22362618"/>
              <a:gd name="connsiteY361" fmla="*/ 8278254 h 12458428"/>
              <a:gd name="connsiteX362" fmla="*/ 5710040 w 22362618"/>
              <a:gd name="connsiteY362" fmla="*/ 8115617 h 12458428"/>
              <a:gd name="connsiteX363" fmla="*/ 5706391 w 22362618"/>
              <a:gd name="connsiteY363" fmla="*/ 7984777 h 12458428"/>
              <a:gd name="connsiteX364" fmla="*/ 5690232 w 22362618"/>
              <a:gd name="connsiteY364" fmla="*/ 7895118 h 12458428"/>
              <a:gd name="connsiteX365" fmla="*/ 5642275 w 22362618"/>
              <a:gd name="connsiteY365" fmla="*/ 7805459 h 12458428"/>
              <a:gd name="connsiteX366" fmla="*/ 5581807 w 22362618"/>
              <a:gd name="connsiteY366" fmla="*/ 7803896 h 12458428"/>
              <a:gd name="connsiteX367" fmla="*/ 5519775 w 22362618"/>
              <a:gd name="connsiteY367" fmla="*/ 7878437 h 12458428"/>
              <a:gd name="connsiteX368" fmla="*/ 5484329 w 22362618"/>
              <a:gd name="connsiteY368" fmla="*/ 7850289 h 12458428"/>
              <a:gd name="connsiteX369" fmla="*/ 5411350 w 22362618"/>
              <a:gd name="connsiteY369" fmla="*/ 7827353 h 12458428"/>
              <a:gd name="connsiteX370" fmla="*/ 5356096 w 22362618"/>
              <a:gd name="connsiteY370" fmla="*/ 7805980 h 12458428"/>
              <a:gd name="connsiteX371" fmla="*/ 5249235 w 22362618"/>
              <a:gd name="connsiteY371" fmla="*/ 7744471 h 12458428"/>
              <a:gd name="connsiteX372" fmla="*/ 5204926 w 22362618"/>
              <a:gd name="connsiteY372" fmla="*/ 7644907 h 12458428"/>
              <a:gd name="connsiteX373" fmla="*/ 5083991 w 22362618"/>
              <a:gd name="connsiteY373" fmla="*/ 7525536 h 12458428"/>
              <a:gd name="connsiteX374" fmla="*/ 4863492 w 22362618"/>
              <a:gd name="connsiteY374" fmla="*/ 7432749 h 12458428"/>
              <a:gd name="connsiteX375" fmla="*/ 4687302 w 22362618"/>
              <a:gd name="connsiteY375" fmla="*/ 7317027 h 12458428"/>
              <a:gd name="connsiteX376" fmla="*/ 4582526 w 22362618"/>
              <a:gd name="connsiteY376" fmla="*/ 7283665 h 12458428"/>
              <a:gd name="connsiteX377" fmla="*/ 4359943 w 22362618"/>
              <a:gd name="connsiteY377" fmla="*/ 7227368 h 12458428"/>
              <a:gd name="connsiteX378" fmla="*/ 4158731 w 22362618"/>
              <a:gd name="connsiteY378" fmla="*/ 7159602 h 12458428"/>
              <a:gd name="connsiteX379" fmla="*/ 4009647 w 22362618"/>
              <a:gd name="connsiteY379" fmla="*/ 7053784 h 12458428"/>
              <a:gd name="connsiteX380" fmla="*/ 3995573 w 22362618"/>
              <a:gd name="connsiteY380" fmla="*/ 6952656 h 12458428"/>
              <a:gd name="connsiteX381" fmla="*/ 3870988 w 22362618"/>
              <a:gd name="connsiteY381" fmla="*/ 6786892 h 12458428"/>
              <a:gd name="connsiteX382" fmla="*/ 3753702 w 22362618"/>
              <a:gd name="connsiteY382" fmla="*/ 6652924 h 12458428"/>
              <a:gd name="connsiteX383" fmla="*/ 3636416 w 22362618"/>
              <a:gd name="connsiteY383" fmla="*/ 6536680 h 12458428"/>
              <a:gd name="connsiteX384" fmla="*/ 3561873 w 22362618"/>
              <a:gd name="connsiteY384" fmla="*/ 6367788 h 12458428"/>
              <a:gd name="connsiteX385" fmla="*/ 3398193 w 22362618"/>
              <a:gd name="connsiteY385" fmla="*/ 6230172 h 12458428"/>
              <a:gd name="connsiteX386" fmla="*/ 3451363 w 22362618"/>
              <a:gd name="connsiteY386" fmla="*/ 6362575 h 12458428"/>
              <a:gd name="connsiteX387" fmla="*/ 3547278 w 22362618"/>
              <a:gd name="connsiteY387" fmla="*/ 6559616 h 12458428"/>
              <a:gd name="connsiteX388" fmla="*/ 3666649 w 22362618"/>
              <a:gd name="connsiteY388" fmla="*/ 6711828 h 12458428"/>
              <a:gd name="connsiteX389" fmla="*/ 3654139 w 22362618"/>
              <a:gd name="connsiteY389" fmla="*/ 6794711 h 12458428"/>
              <a:gd name="connsiteX390" fmla="*/ 3582724 w 22362618"/>
              <a:gd name="connsiteY390" fmla="*/ 6724860 h 12458428"/>
              <a:gd name="connsiteX391" fmla="*/ 3556139 w 22362618"/>
              <a:gd name="connsiteY391" fmla="*/ 6648754 h 12458428"/>
              <a:gd name="connsiteX392" fmla="*/ 3435204 w 22362618"/>
              <a:gd name="connsiteY392" fmla="*/ 6552319 h 12458428"/>
              <a:gd name="connsiteX393" fmla="*/ 3378385 w 22362618"/>
              <a:gd name="connsiteY393" fmla="*/ 6489245 h 12458428"/>
              <a:gd name="connsiteX394" fmla="*/ 3451363 w 22362618"/>
              <a:gd name="connsiteY394" fmla="*/ 6500713 h 12458428"/>
              <a:gd name="connsiteX395" fmla="*/ 3353364 w 22362618"/>
              <a:gd name="connsiteY395" fmla="*/ 6376649 h 12458428"/>
              <a:gd name="connsiteX396" fmla="*/ 3287684 w 22362618"/>
              <a:gd name="connsiteY396" fmla="*/ 6212449 h 12458428"/>
              <a:gd name="connsiteX397" fmla="*/ 3102631 w 22362618"/>
              <a:gd name="connsiteY397" fmla="*/ 6064928 h 12458428"/>
              <a:gd name="connsiteX398" fmla="*/ 3019228 w 22362618"/>
              <a:gd name="connsiteY398" fmla="*/ 5982046 h 12458428"/>
              <a:gd name="connsiteX399" fmla="*/ 2974920 w 22362618"/>
              <a:gd name="connsiteY399" fmla="*/ 5831398 h 12458428"/>
              <a:gd name="connsiteX400" fmla="*/ 2850335 w 22362618"/>
              <a:gd name="connsiteY400" fmla="*/ 5597868 h 12458428"/>
              <a:gd name="connsiteX401" fmla="*/ 2855548 w 22362618"/>
              <a:gd name="connsiteY401" fmla="*/ 5304391 h 12458428"/>
              <a:gd name="connsiteX402" fmla="*/ 2876920 w 22362618"/>
              <a:gd name="connsiteY402" fmla="*/ 4987978 h 12458428"/>
              <a:gd name="connsiteX403" fmla="*/ 2807591 w 22362618"/>
              <a:gd name="connsiteY403" fmla="*/ 4848798 h 12458428"/>
              <a:gd name="connsiteX404" fmla="*/ 2873271 w 22362618"/>
              <a:gd name="connsiteY404" fmla="*/ 4845670 h 12458428"/>
              <a:gd name="connsiteX405" fmla="*/ 2961888 w 22362618"/>
              <a:gd name="connsiteY405" fmla="*/ 4879032 h 12458428"/>
              <a:gd name="connsiteX406" fmla="*/ 2887346 w 22362618"/>
              <a:gd name="connsiteY406" fmla="*/ 4763309 h 12458428"/>
              <a:gd name="connsiteX407" fmla="*/ 2737740 w 22362618"/>
              <a:gd name="connsiteY407" fmla="*/ 4687203 h 12458428"/>
              <a:gd name="connsiteX408" fmla="*/ 2632964 w 22362618"/>
              <a:gd name="connsiteY408" fmla="*/ 4634033 h 12458428"/>
              <a:gd name="connsiteX409" fmla="*/ 2577709 w 22362618"/>
              <a:gd name="connsiteY409" fmla="*/ 4534470 h 12458428"/>
              <a:gd name="connsiteX410" fmla="*/ 2489093 w 22362618"/>
              <a:gd name="connsiteY410" fmla="*/ 4448460 h 12458428"/>
              <a:gd name="connsiteX411" fmla="*/ 2458859 w 22362618"/>
              <a:gd name="connsiteY411" fmla="*/ 4337429 h 12458428"/>
              <a:gd name="connsiteX412" fmla="*/ 2378583 w 22362618"/>
              <a:gd name="connsiteY412" fmla="*/ 4304068 h 12458428"/>
              <a:gd name="connsiteX413" fmla="*/ 2311339 w 22362618"/>
              <a:gd name="connsiteY413" fmla="*/ 4246206 h 12458428"/>
              <a:gd name="connsiteX414" fmla="*/ 2215425 w 22362618"/>
              <a:gd name="connsiteY414" fmla="*/ 4180004 h 12458428"/>
              <a:gd name="connsiteX415" fmla="*/ 2140883 w 22362618"/>
              <a:gd name="connsiteY415" fmla="*/ 4084090 h 12458428"/>
              <a:gd name="connsiteX416" fmla="*/ 2021511 w 22362618"/>
              <a:gd name="connsiteY416" fmla="*/ 3950123 h 12458428"/>
              <a:gd name="connsiteX417" fmla="*/ 1710311 w 22362618"/>
              <a:gd name="connsiteY417" fmla="*/ 3840656 h 12458428"/>
              <a:gd name="connsiteX418" fmla="*/ 1601886 w 22362618"/>
              <a:gd name="connsiteY418" fmla="*/ 3845868 h 12458428"/>
              <a:gd name="connsiteX419" fmla="*/ 1470525 w 22362618"/>
              <a:gd name="connsiteY419" fmla="*/ 3762986 h 12458428"/>
              <a:gd name="connsiteX420" fmla="*/ 1388685 w 22362618"/>
              <a:gd name="connsiteY420" fmla="*/ 3819283 h 12458428"/>
              <a:gd name="connsiteX421" fmla="*/ 1235431 w 22362618"/>
              <a:gd name="connsiteY421" fmla="*/ 3963155 h 12458428"/>
              <a:gd name="connsiteX422" fmla="*/ 1151506 w 22362618"/>
              <a:gd name="connsiteY422" fmla="*/ 3981399 h 12458428"/>
              <a:gd name="connsiteX423" fmla="*/ 1169229 w 22362618"/>
              <a:gd name="connsiteY423" fmla="*/ 3898517 h 12458428"/>
              <a:gd name="connsiteX424" fmla="*/ 1243771 w 22362618"/>
              <a:gd name="connsiteY424" fmla="*/ 3822411 h 12458428"/>
              <a:gd name="connsiteX425" fmla="*/ 1272441 w 22362618"/>
              <a:gd name="connsiteY425" fmla="*/ 3797390 h 12458428"/>
              <a:gd name="connsiteX426" fmla="*/ 1277654 w 22362618"/>
              <a:gd name="connsiteY426" fmla="*/ 3770805 h 12458428"/>
              <a:gd name="connsiteX427" fmla="*/ 1330824 w 22362618"/>
              <a:gd name="connsiteY427" fmla="*/ 3724412 h 12458428"/>
              <a:gd name="connsiteX428" fmla="*/ 1192165 w 22362618"/>
              <a:gd name="connsiteY428" fmla="*/ 3794262 h 12458428"/>
              <a:gd name="connsiteX429" fmla="*/ 1060805 w 22362618"/>
              <a:gd name="connsiteY429" fmla="*/ 3943346 h 12458428"/>
              <a:gd name="connsiteX430" fmla="*/ 1026922 w 22362618"/>
              <a:gd name="connsiteY430" fmla="*/ 4041346 h 12458428"/>
              <a:gd name="connsiteX431" fmla="*/ 815285 w 22362618"/>
              <a:gd name="connsiteY431" fmla="*/ 4230047 h 12458428"/>
              <a:gd name="connsiteX432" fmla="*/ 548393 w 22362618"/>
              <a:gd name="connsiteY432" fmla="*/ 4372354 h 12458428"/>
              <a:gd name="connsiteX433" fmla="*/ 423809 w 22362618"/>
              <a:gd name="connsiteY433" fmla="*/ 4427088 h 12458428"/>
              <a:gd name="connsiteX434" fmla="*/ 338320 w 22362618"/>
              <a:gd name="connsiteY434" fmla="*/ 4443769 h 12458428"/>
              <a:gd name="connsiteX435" fmla="*/ 448830 w 22362618"/>
              <a:gd name="connsiteY435" fmla="*/ 4364014 h 12458428"/>
              <a:gd name="connsiteX436" fmla="*/ 599999 w 22362618"/>
              <a:gd name="connsiteY436" fmla="*/ 4297812 h 12458428"/>
              <a:gd name="connsiteX437" fmla="*/ 738658 w 22362618"/>
              <a:gd name="connsiteY437" fmla="*/ 4199813 h 12458428"/>
              <a:gd name="connsiteX438" fmla="*/ 825710 w 22362618"/>
              <a:gd name="connsiteY438" fmla="*/ 4070537 h 12458428"/>
              <a:gd name="connsiteX439" fmla="*/ 804338 w 22362618"/>
              <a:gd name="connsiteY439" fmla="*/ 4028835 h 12458428"/>
              <a:gd name="connsiteX440" fmla="*/ 672456 w 22362618"/>
              <a:gd name="connsiteY440" fmla="*/ 4028835 h 12458428"/>
              <a:gd name="connsiteX441" fmla="*/ 551521 w 22362618"/>
              <a:gd name="connsiteY441" fmla="*/ 4042388 h 12458428"/>
              <a:gd name="connsiteX442" fmla="*/ 537446 w 22362618"/>
              <a:gd name="connsiteY442" fmla="*/ 3967846 h 12458428"/>
              <a:gd name="connsiteX443" fmla="*/ 430585 w 22362618"/>
              <a:gd name="connsiteY443" fmla="*/ 3954293 h 12458428"/>
              <a:gd name="connsiteX444" fmla="*/ 345096 w 22362618"/>
              <a:gd name="connsiteY444" fmla="*/ 3869847 h 12458428"/>
              <a:gd name="connsiteX445" fmla="*/ 328937 w 22362618"/>
              <a:gd name="connsiteY445" fmla="*/ 3739007 h 12458428"/>
              <a:gd name="connsiteX446" fmla="*/ 409213 w 22362618"/>
              <a:gd name="connsiteY446" fmla="*/ 3669678 h 12458428"/>
              <a:gd name="connsiteX447" fmla="*/ 547872 w 22362618"/>
              <a:gd name="connsiteY447" fmla="*/ 3620157 h 12458428"/>
              <a:gd name="connsiteX448" fmla="*/ 606776 w 22362618"/>
              <a:gd name="connsiteY448" fmla="*/ 3585232 h 12458428"/>
              <a:gd name="connsiteX449" fmla="*/ 569244 w 22362618"/>
              <a:gd name="connsiteY449" fmla="*/ 3509126 h 12458428"/>
              <a:gd name="connsiteX450" fmla="*/ 599478 w 22362618"/>
              <a:gd name="connsiteY450" fmla="*/ 3489318 h 12458428"/>
              <a:gd name="connsiteX451" fmla="*/ 567159 w 22362618"/>
              <a:gd name="connsiteY451" fmla="*/ 3452828 h 12458428"/>
              <a:gd name="connsiteX452" fmla="*/ 399830 w 22362618"/>
              <a:gd name="connsiteY452" fmla="*/ 3509126 h 12458428"/>
              <a:gd name="connsiteX453" fmla="*/ 284108 w 22362618"/>
              <a:gd name="connsiteY453" fmla="*/ 3492445 h 12458428"/>
              <a:gd name="connsiteX454" fmla="*/ 278895 w 22362618"/>
              <a:gd name="connsiteY454" fmla="*/ 3440839 h 12458428"/>
              <a:gd name="connsiteX455" fmla="*/ 264820 w 22362618"/>
              <a:gd name="connsiteY455" fmla="*/ 3397573 h 12458428"/>
              <a:gd name="connsiteX456" fmla="*/ 393054 w 22362618"/>
              <a:gd name="connsiteY456" fmla="*/ 3327723 h 12458428"/>
              <a:gd name="connsiteX457" fmla="*/ 474894 w 22362618"/>
              <a:gd name="connsiteY457" fmla="*/ 3375680 h 12458428"/>
              <a:gd name="connsiteX458" fmla="*/ 608339 w 22362618"/>
              <a:gd name="connsiteY458" fmla="*/ 3301138 h 12458428"/>
              <a:gd name="connsiteX459" fmla="*/ 564031 w 22362618"/>
              <a:gd name="connsiteY459" fmla="*/ 3256308 h 12458428"/>
              <a:gd name="connsiteX460" fmla="*/ 450394 w 22362618"/>
              <a:gd name="connsiteY460" fmla="*/ 3241191 h 12458428"/>
              <a:gd name="connsiteX461" fmla="*/ 416511 w 22362618"/>
              <a:gd name="connsiteY461" fmla="*/ 3178117 h 12458428"/>
              <a:gd name="connsiteX462" fmla="*/ 345618 w 22362618"/>
              <a:gd name="connsiteY462" fmla="*/ 3098363 h 12458428"/>
              <a:gd name="connsiteX463" fmla="*/ 446745 w 22362618"/>
              <a:gd name="connsiteY463" fmla="*/ 3008704 h 12458428"/>
              <a:gd name="connsiteX464" fmla="*/ 591137 w 22362618"/>
              <a:gd name="connsiteY464" fmla="*/ 2859619 h 12458428"/>
              <a:gd name="connsiteX465" fmla="*/ 829359 w 22362618"/>
              <a:gd name="connsiteY465" fmla="*/ 2750152 h 12458428"/>
              <a:gd name="connsiteX466" fmla="*/ 914848 w 22362618"/>
              <a:gd name="connsiteY466" fmla="*/ 2753280 h 12458428"/>
              <a:gd name="connsiteX467" fmla="*/ 1085826 w 22362618"/>
              <a:gd name="connsiteY467" fmla="*/ 2748588 h 12458428"/>
              <a:gd name="connsiteX468" fmla="*/ 1149942 w 22362618"/>
              <a:gd name="connsiteY468" fmla="*/ 2808014 h 12458428"/>
              <a:gd name="connsiteX469" fmla="*/ 1539855 w 22362618"/>
              <a:gd name="connsiteY469" fmla="*/ 2831471 h 12458428"/>
              <a:gd name="connsiteX470" fmla="*/ 1922469 w 22362618"/>
              <a:gd name="connsiteY470" fmla="*/ 2854928 h 12458428"/>
              <a:gd name="connsiteX471" fmla="*/ 2102308 w 22362618"/>
              <a:gd name="connsiteY471" fmla="*/ 2921130 h 12458428"/>
              <a:gd name="connsiteX472" fmla="*/ 2207606 w 22362618"/>
              <a:gd name="connsiteY472" fmla="*/ 2830428 h 12458428"/>
              <a:gd name="connsiteX473" fmla="*/ 6485173 w 22362618"/>
              <a:gd name="connsiteY473" fmla="*/ 908494 h 12458428"/>
              <a:gd name="connsiteX474" fmla="*/ 6325142 w 22362618"/>
              <a:gd name="connsiteY474" fmla="*/ 1077387 h 12458428"/>
              <a:gd name="connsiteX475" fmla="*/ 5951390 w 22362618"/>
              <a:gd name="connsiteY475" fmla="*/ 1223343 h 12458428"/>
              <a:gd name="connsiteX476" fmla="*/ 5997783 w 22362618"/>
              <a:gd name="connsiteY476" fmla="*/ 1339066 h 12458428"/>
              <a:gd name="connsiteX477" fmla="*/ 6088484 w 22362618"/>
              <a:gd name="connsiteY477" fmla="*/ 1437065 h 12458428"/>
              <a:gd name="connsiteX478" fmla="*/ 6205771 w 22362618"/>
              <a:gd name="connsiteY478" fmla="*/ 1508479 h 12458428"/>
              <a:gd name="connsiteX479" fmla="*/ 6379876 w 22362618"/>
              <a:gd name="connsiteY479" fmla="*/ 1535064 h 12458428"/>
              <a:gd name="connsiteX480" fmla="*/ 6577439 w 22362618"/>
              <a:gd name="connsiteY480" fmla="*/ 1551745 h 12458428"/>
              <a:gd name="connsiteX481" fmla="*/ 6862054 w 22362618"/>
              <a:gd name="connsiteY481" fmla="*/ 1604915 h 12458428"/>
              <a:gd name="connsiteX482" fmla="*/ 6999148 w 22362618"/>
              <a:gd name="connsiteY482" fmla="*/ 1870243 h 12458428"/>
              <a:gd name="connsiteX483" fmla="*/ 7102360 w 22362618"/>
              <a:gd name="connsiteY483" fmla="*/ 2112114 h 12458428"/>
              <a:gd name="connsiteX484" fmla="*/ 7061180 w 22362618"/>
              <a:gd name="connsiteY484" fmla="*/ 2246081 h 12458428"/>
              <a:gd name="connsiteX485" fmla="*/ 7102360 w 22362618"/>
              <a:gd name="connsiteY485" fmla="*/ 2313846 h 12458428"/>
              <a:gd name="connsiteX486" fmla="*/ 7107573 w 22362618"/>
              <a:gd name="connsiteY486" fmla="*/ 2376921 h 12458428"/>
              <a:gd name="connsiteX487" fmla="*/ 7132594 w 22362618"/>
              <a:gd name="connsiteY487" fmla="*/ 2459803 h 12458428"/>
              <a:gd name="connsiteX488" fmla="*/ 7223296 w 22362618"/>
              <a:gd name="connsiteY488" fmla="*/ 2396729 h 12458428"/>
              <a:gd name="connsiteX489" fmla="*/ 7340583 w 22362618"/>
              <a:gd name="connsiteY489" fmla="*/ 2504632 h 12458428"/>
              <a:gd name="connsiteX490" fmla="*/ 7193062 w 22362618"/>
              <a:gd name="connsiteY490" fmla="*/ 2705323 h 12458428"/>
              <a:gd name="connsiteX491" fmla="*/ 7164392 w 22362618"/>
              <a:gd name="connsiteY491" fmla="*/ 2915396 h 12458428"/>
              <a:gd name="connsiteX492" fmla="*/ 7258742 w 22362618"/>
              <a:gd name="connsiteY492" fmla="*/ 3142671 h 12458428"/>
              <a:gd name="connsiteX493" fmla="*/ 7423987 w 22362618"/>
              <a:gd name="connsiteY493" fmla="*/ 3415818 h 12458428"/>
              <a:gd name="connsiteX494" fmla="*/ 7536060 w 22362618"/>
              <a:gd name="connsiteY494" fmla="*/ 3571679 h 12458428"/>
              <a:gd name="connsiteX495" fmla="*/ 7726324 w 22362618"/>
              <a:gd name="connsiteY495" fmla="*/ 3626412 h 12458428"/>
              <a:gd name="connsiteX496" fmla="*/ 7836835 w 22362618"/>
              <a:gd name="connsiteY496" fmla="*/ 3606604 h 12458428"/>
              <a:gd name="connsiteX497" fmla="*/ 7952558 w 22362618"/>
              <a:gd name="connsiteY497" fmla="*/ 3243798 h 12458428"/>
              <a:gd name="connsiteX498" fmla="*/ 8044822 w 22362618"/>
              <a:gd name="connsiteY498" fmla="*/ 3041544 h 12458428"/>
              <a:gd name="connsiteX499" fmla="*/ 8334650 w 22362618"/>
              <a:gd name="connsiteY499" fmla="*/ 2933640 h 12458428"/>
              <a:gd name="connsiteX500" fmla="*/ 8459234 w 22362618"/>
              <a:gd name="connsiteY500" fmla="*/ 2741290 h 12458428"/>
              <a:gd name="connsiteX501" fmla="*/ 8651584 w 22362618"/>
              <a:gd name="connsiteY501" fmla="*/ 2673525 h 12458428"/>
              <a:gd name="connsiteX502" fmla="*/ 8953923 w 22362618"/>
              <a:gd name="connsiteY502" fmla="*/ 2526005 h 12458428"/>
              <a:gd name="connsiteX503" fmla="*/ 9099879 w 22362618"/>
              <a:gd name="connsiteY503" fmla="*/ 2437909 h 12458428"/>
              <a:gd name="connsiteX504" fmla="*/ 9060784 w 22362618"/>
              <a:gd name="connsiteY504" fmla="*/ 2209071 h 12458428"/>
              <a:gd name="connsiteX505" fmla="*/ 9107177 w 22362618"/>
              <a:gd name="connsiteY505" fmla="*/ 2040178 h 12458428"/>
              <a:gd name="connsiteX506" fmla="*/ 9203091 w 22362618"/>
              <a:gd name="connsiteY506" fmla="*/ 1857732 h 12458428"/>
              <a:gd name="connsiteX507" fmla="*/ 9297441 w 22362618"/>
              <a:gd name="connsiteY507" fmla="*/ 1725329 h 12458428"/>
              <a:gd name="connsiteX508" fmla="*/ 9249484 w 22362618"/>
              <a:gd name="connsiteY508" fmla="*/ 1546532 h 12458428"/>
              <a:gd name="connsiteX509" fmla="*/ 9233325 w 22362618"/>
              <a:gd name="connsiteY509" fmla="*/ 1446969 h 12458428"/>
              <a:gd name="connsiteX510" fmla="*/ 9231240 w 22362618"/>
              <a:gd name="connsiteY510" fmla="*/ 1289545 h 12458428"/>
              <a:gd name="connsiteX511" fmla="*/ 9324027 w 22362618"/>
              <a:gd name="connsiteY511" fmla="*/ 1205098 h 12458428"/>
              <a:gd name="connsiteX512" fmla="*/ 9208304 w 22362618"/>
              <a:gd name="connsiteY512" fmla="*/ 1037770 h 12458428"/>
              <a:gd name="connsiteX513" fmla="*/ 9245836 w 22362618"/>
              <a:gd name="connsiteY513" fmla="*/ 901717 h 12458428"/>
              <a:gd name="connsiteX514" fmla="*/ 9457473 w 22362618"/>
              <a:gd name="connsiteY514" fmla="*/ 722921 h 12458428"/>
              <a:gd name="connsiteX515" fmla="*/ 9542961 w 22362618"/>
              <a:gd name="connsiteY515" fmla="*/ 630134 h 12458428"/>
              <a:gd name="connsiteX516" fmla="*/ 9695694 w 22362618"/>
              <a:gd name="connsiteY516" fmla="*/ 545688 h 12458428"/>
              <a:gd name="connsiteX517" fmla="*/ 9679535 w 22362618"/>
              <a:gd name="connsiteY517" fmla="*/ 503986 h 12458428"/>
              <a:gd name="connsiteX518" fmla="*/ 9485621 w 22362618"/>
              <a:gd name="connsiteY518" fmla="*/ 469061 h 12458428"/>
              <a:gd name="connsiteX519" fmla="*/ 9273984 w 22362618"/>
              <a:gd name="connsiteY519" fmla="*/ 526922 h 12458428"/>
              <a:gd name="connsiteX520" fmla="*/ 9015954 w 22362618"/>
              <a:gd name="connsiteY520" fmla="*/ 594688 h 12458428"/>
              <a:gd name="connsiteX521" fmla="*/ 9021167 w 22362618"/>
              <a:gd name="connsiteY521" fmla="*/ 523273 h 12458428"/>
              <a:gd name="connsiteX522" fmla="*/ 9135325 w 22362618"/>
              <a:gd name="connsiteY522" fmla="*/ 360636 h 12458428"/>
              <a:gd name="connsiteX523" fmla="*/ 8869998 w 22362618"/>
              <a:gd name="connsiteY523" fmla="*/ 282966 h 12458428"/>
              <a:gd name="connsiteX524" fmla="*/ 8469660 w 22362618"/>
              <a:gd name="connsiteY524" fmla="*/ 214679 h 12458428"/>
              <a:gd name="connsiteX525" fmla="*/ 8142301 w 22362618"/>
              <a:gd name="connsiteY525" fmla="*/ 239700 h 12458428"/>
              <a:gd name="connsiteX526" fmla="*/ 8031790 w 22362618"/>
              <a:gd name="connsiteY526" fmla="*/ 332487 h 12458428"/>
              <a:gd name="connsiteX527" fmla="*/ 7764899 w 22362618"/>
              <a:gd name="connsiteY527" fmla="*/ 309030 h 12458428"/>
              <a:gd name="connsiteX528" fmla="*/ 7517815 w 22362618"/>
              <a:gd name="connsiteY528" fmla="*/ 386700 h 12458428"/>
              <a:gd name="connsiteX529" fmla="*/ 7619464 w 22362618"/>
              <a:gd name="connsiteY529" fmla="*/ 442997 h 12458428"/>
              <a:gd name="connsiteX530" fmla="*/ 7726324 w 22362618"/>
              <a:gd name="connsiteY530" fmla="*/ 548815 h 12458428"/>
              <a:gd name="connsiteX531" fmla="*/ 7475592 w 22362618"/>
              <a:gd name="connsiteY531" fmla="*/ 472710 h 12458428"/>
              <a:gd name="connsiteX532" fmla="*/ 7149796 w 22362618"/>
              <a:gd name="connsiteY532" fmla="*/ 487827 h 12458428"/>
              <a:gd name="connsiteX533" fmla="*/ 6927213 w 22362618"/>
              <a:gd name="connsiteY533" fmla="*/ 535784 h 12458428"/>
              <a:gd name="connsiteX534" fmla="*/ 6647810 w 22362618"/>
              <a:gd name="connsiteY534" fmla="*/ 665059 h 12458428"/>
              <a:gd name="connsiteX535" fmla="*/ 6359546 w 22362618"/>
              <a:gd name="connsiteY535" fmla="*/ 835516 h 12458428"/>
              <a:gd name="connsiteX536" fmla="*/ 6380918 w 22362618"/>
              <a:gd name="connsiteY536" fmla="*/ 885037 h 12458428"/>
              <a:gd name="connsiteX537" fmla="*/ 6485173 w 22362618"/>
              <a:gd name="connsiteY537" fmla="*/ 908494 h 12458428"/>
              <a:gd name="connsiteX538" fmla="*/ 3848574 w 22362618"/>
              <a:gd name="connsiteY538" fmla="*/ 2278400 h 12458428"/>
              <a:gd name="connsiteX539" fmla="*/ 3829808 w 22362618"/>
              <a:gd name="connsiteY539" fmla="*/ 2388910 h 12458428"/>
              <a:gd name="connsiteX540" fmla="*/ 3716170 w 22362618"/>
              <a:gd name="connsiteY540" fmla="*/ 2306027 h 12458428"/>
              <a:gd name="connsiteX541" fmla="*/ 3614001 w 22362618"/>
              <a:gd name="connsiteY541" fmla="*/ 2321666 h 12458428"/>
              <a:gd name="connsiteX542" fmla="*/ 3585331 w 22362618"/>
              <a:gd name="connsiteY542" fmla="*/ 2272145 h 12458428"/>
              <a:gd name="connsiteX543" fmla="*/ 3513395 w 22362618"/>
              <a:gd name="connsiteY543" fmla="*/ 2294038 h 12458428"/>
              <a:gd name="connsiteX544" fmla="*/ 3431555 w 22362618"/>
              <a:gd name="connsiteY544" fmla="*/ 2303942 h 12458428"/>
              <a:gd name="connsiteX545" fmla="*/ 3443544 w 22362618"/>
              <a:gd name="connsiteY545" fmla="*/ 2226794 h 12458428"/>
              <a:gd name="connsiteX546" fmla="*/ 3287162 w 22362618"/>
              <a:gd name="connsiteY546" fmla="*/ 2285176 h 12458428"/>
              <a:gd name="connsiteX547" fmla="*/ 3178216 w 22362618"/>
              <a:gd name="connsiteY547" fmla="*/ 2410803 h 12458428"/>
              <a:gd name="connsiteX548" fmla="*/ 3215227 w 22362618"/>
              <a:gd name="connsiteY548" fmla="*/ 2483782 h 12458428"/>
              <a:gd name="connsiteX549" fmla="*/ 3272045 w 22362618"/>
              <a:gd name="connsiteY549" fmla="*/ 2528090 h 12458428"/>
              <a:gd name="connsiteX550" fmla="*/ 3195939 w 22362618"/>
              <a:gd name="connsiteY550" fmla="*/ 2584387 h 12458428"/>
              <a:gd name="connsiteX551" fmla="*/ 3333556 w 22362618"/>
              <a:gd name="connsiteY551" fmla="*/ 2600025 h 12458428"/>
              <a:gd name="connsiteX552" fmla="*/ 3517565 w 22362618"/>
              <a:gd name="connsiteY552" fmla="*/ 2602111 h 12458428"/>
              <a:gd name="connsiteX553" fmla="*/ 3654139 w 22362618"/>
              <a:gd name="connsiteY553" fmla="*/ 2624004 h 12458428"/>
              <a:gd name="connsiteX554" fmla="*/ 3565001 w 22362618"/>
              <a:gd name="connsiteY554" fmla="*/ 2653717 h 12458428"/>
              <a:gd name="connsiteX555" fmla="*/ 3350236 w 22362618"/>
              <a:gd name="connsiteY555" fmla="*/ 2663621 h 12458428"/>
              <a:gd name="connsiteX556" fmla="*/ 3233992 w 22362618"/>
              <a:gd name="connsiteY556" fmla="*/ 2707929 h 12458428"/>
              <a:gd name="connsiteX557" fmla="*/ 3345545 w 22362618"/>
              <a:gd name="connsiteY557" fmla="*/ 2781950 h 12458428"/>
              <a:gd name="connsiteX558" fmla="*/ 3475863 w 22362618"/>
              <a:gd name="connsiteY558" fmla="*/ 2793939 h 12458428"/>
              <a:gd name="connsiteX559" fmla="*/ 3508182 w 22362618"/>
              <a:gd name="connsiteY559" fmla="*/ 2862226 h 12458428"/>
              <a:gd name="connsiteX560" fmla="*/ 3685936 w 22362618"/>
              <a:gd name="connsiteY560" fmla="*/ 2840332 h 12458428"/>
              <a:gd name="connsiteX561" fmla="*/ 3803223 w 22362618"/>
              <a:gd name="connsiteY561" fmla="*/ 2794982 h 12458428"/>
              <a:gd name="connsiteX562" fmla="*/ 3908520 w 22362618"/>
              <a:gd name="connsiteY562" fmla="*/ 2717833 h 12458428"/>
              <a:gd name="connsiteX563" fmla="*/ 3964296 w 22362618"/>
              <a:gd name="connsiteY563" fmla="*/ 2754322 h 12458428"/>
              <a:gd name="connsiteX564" fmla="*/ 4033104 w 22362618"/>
              <a:gd name="connsiteY564" fmla="*/ 2776216 h 12458428"/>
              <a:gd name="connsiteX565" fmla="*/ 4119636 w 22362618"/>
              <a:gd name="connsiteY565" fmla="*/ 2799152 h 12458428"/>
              <a:gd name="connsiteX566" fmla="*/ 4215550 w 22362618"/>
              <a:gd name="connsiteY566" fmla="*/ 2758493 h 12458428"/>
              <a:gd name="connsiteX567" fmla="*/ 4206167 w 22362618"/>
              <a:gd name="connsiteY567" fmla="*/ 2716791 h 12458428"/>
              <a:gd name="connsiteX568" fmla="*/ 4139444 w 22362618"/>
              <a:gd name="connsiteY568" fmla="*/ 2732429 h 12458428"/>
              <a:gd name="connsiteX569" fmla="*/ 4161859 w 22362618"/>
              <a:gd name="connsiteY569" fmla="*/ 2682908 h 12458428"/>
              <a:gd name="connsiteX570" fmla="*/ 4261422 w 22362618"/>
              <a:gd name="connsiteY570" fmla="*/ 2682908 h 12458428"/>
              <a:gd name="connsiteX571" fmla="*/ 4221284 w 22362618"/>
              <a:gd name="connsiteY571" fmla="*/ 2603674 h 12458428"/>
              <a:gd name="connsiteX572" fmla="*/ 4095657 w 22362618"/>
              <a:gd name="connsiteY572" fmla="*/ 2530696 h 12458428"/>
              <a:gd name="connsiteX573" fmla="*/ 4046136 w 22362618"/>
              <a:gd name="connsiteY573" fmla="*/ 2433739 h 12458428"/>
              <a:gd name="connsiteX574" fmla="*/ 3951264 w 22362618"/>
              <a:gd name="connsiteY574" fmla="*/ 2225751 h 12458428"/>
              <a:gd name="connsiteX575" fmla="*/ 3842318 w 22362618"/>
              <a:gd name="connsiteY575" fmla="*/ 2184050 h 12458428"/>
              <a:gd name="connsiteX576" fmla="*/ 3848574 w 22362618"/>
              <a:gd name="connsiteY576" fmla="*/ 2278400 h 12458428"/>
              <a:gd name="connsiteX577" fmla="*/ 2864410 w 22362618"/>
              <a:gd name="connsiteY577" fmla="*/ 2184571 h 12458428"/>
              <a:gd name="connsiteX578" fmla="*/ 2851378 w 22362618"/>
              <a:gd name="connsiteY578" fmla="*/ 2249730 h 12458428"/>
              <a:gd name="connsiteX579" fmla="*/ 2816974 w 22362618"/>
              <a:gd name="connsiteY579" fmla="*/ 2352421 h 12458428"/>
              <a:gd name="connsiteX580" fmla="*/ 2756506 w 22362618"/>
              <a:gd name="connsiteY580" fmla="*/ 2461888 h 12458428"/>
              <a:gd name="connsiteX581" fmla="*/ 2855027 w 22362618"/>
              <a:gd name="connsiteY581" fmla="*/ 2519228 h 12458428"/>
              <a:gd name="connsiteX582" fmla="*/ 2945207 w 22362618"/>
              <a:gd name="connsiteY582" fmla="*/ 2562494 h 12458428"/>
              <a:gd name="connsiteX583" fmla="*/ 3031739 w 22362618"/>
              <a:gd name="connsiteY583" fmla="*/ 2522877 h 12458428"/>
              <a:gd name="connsiteX584" fmla="*/ 3084908 w 22362618"/>
              <a:gd name="connsiteY584" fmla="*/ 2450941 h 12458428"/>
              <a:gd name="connsiteX585" fmla="*/ 3094291 w 22362618"/>
              <a:gd name="connsiteY585" fmla="*/ 2396729 h 12458428"/>
              <a:gd name="connsiteX586" fmla="*/ 3134429 w 22362618"/>
              <a:gd name="connsiteY586" fmla="*/ 2392037 h 12458428"/>
              <a:gd name="connsiteX587" fmla="*/ 3180822 w 22362618"/>
              <a:gd name="connsiteY587" fmla="*/ 2313846 h 12458428"/>
              <a:gd name="connsiteX588" fmla="*/ 3286120 w 22362618"/>
              <a:gd name="connsiteY588" fmla="*/ 2250772 h 12458428"/>
              <a:gd name="connsiteX589" fmla="*/ 3372651 w 22362618"/>
              <a:gd name="connsiteY589" fmla="*/ 2182486 h 12458428"/>
              <a:gd name="connsiteX590" fmla="*/ 3326258 w 22362618"/>
              <a:gd name="connsiteY590" fmla="*/ 2138177 h 12458428"/>
              <a:gd name="connsiteX591" fmla="*/ 3225652 w 22362618"/>
              <a:gd name="connsiteY591" fmla="*/ 2093869 h 12458428"/>
              <a:gd name="connsiteX592" fmla="*/ 3147461 w 22362618"/>
              <a:gd name="connsiteY592" fmla="*/ 2115763 h 12458428"/>
              <a:gd name="connsiteX593" fmla="*/ 3090642 w 22362618"/>
              <a:gd name="connsiteY593" fmla="*/ 2081359 h 12458428"/>
              <a:gd name="connsiteX594" fmla="*/ 2981696 w 22362618"/>
              <a:gd name="connsiteY594" fmla="*/ 2069369 h 12458428"/>
              <a:gd name="connsiteX595" fmla="*/ 2832091 w 22362618"/>
              <a:gd name="connsiteY595" fmla="*/ 2096997 h 12458428"/>
              <a:gd name="connsiteX596" fmla="*/ 2864410 w 22362618"/>
              <a:gd name="connsiteY596" fmla="*/ 2184571 h 12458428"/>
              <a:gd name="connsiteX597" fmla="*/ 4408421 w 22362618"/>
              <a:gd name="connsiteY597" fmla="*/ 2713663 h 12458428"/>
              <a:gd name="connsiteX598" fmla="*/ 4351602 w 22362618"/>
              <a:gd name="connsiteY598" fmla="*/ 2755365 h 12458428"/>
              <a:gd name="connsiteX599" fmla="*/ 4411027 w 22362618"/>
              <a:gd name="connsiteY599" fmla="*/ 2772046 h 12458428"/>
              <a:gd name="connsiteX600" fmla="*/ 4459506 w 22362618"/>
              <a:gd name="connsiteY600" fmla="*/ 2802801 h 12458428"/>
              <a:gd name="connsiteX601" fmla="*/ 4592430 w 22362618"/>
              <a:gd name="connsiteY601" fmla="*/ 2794982 h 12458428"/>
              <a:gd name="connsiteX602" fmla="*/ 4626835 w 22362618"/>
              <a:gd name="connsiteY602" fmla="*/ 2765269 h 12458428"/>
              <a:gd name="connsiteX603" fmla="*/ 4505899 w 22362618"/>
              <a:gd name="connsiteY603" fmla="*/ 2664663 h 12458428"/>
              <a:gd name="connsiteX604" fmla="*/ 4444389 w 22362618"/>
              <a:gd name="connsiteY604" fmla="*/ 2643812 h 12458428"/>
              <a:gd name="connsiteX605" fmla="*/ 4408421 w 22362618"/>
              <a:gd name="connsiteY605" fmla="*/ 2713663 h 12458428"/>
              <a:gd name="connsiteX606" fmla="*/ 4184273 w 22362618"/>
              <a:gd name="connsiteY606" fmla="*/ 2196560 h 12458428"/>
              <a:gd name="connsiteX607" fmla="*/ 4183231 w 22362618"/>
              <a:gd name="connsiteY607" fmla="*/ 2259634 h 12458428"/>
              <a:gd name="connsiteX608" fmla="*/ 4292177 w 22362618"/>
              <a:gd name="connsiteY608" fmla="*/ 2333655 h 12458428"/>
              <a:gd name="connsiteX609" fmla="*/ 4421453 w 22362618"/>
              <a:gd name="connsiteY609" fmla="*/ 2393080 h 12458428"/>
              <a:gd name="connsiteX610" fmla="*/ 4540303 w 22362618"/>
              <a:gd name="connsiteY610" fmla="*/ 2297166 h 12458428"/>
              <a:gd name="connsiteX611" fmla="*/ 4510591 w 22362618"/>
              <a:gd name="connsiteY611" fmla="*/ 2230964 h 12458428"/>
              <a:gd name="connsiteX612" fmla="*/ 4447517 w 22362618"/>
              <a:gd name="connsiteY612" fmla="*/ 2194475 h 12458428"/>
              <a:gd name="connsiteX613" fmla="*/ 4395389 w 22362618"/>
              <a:gd name="connsiteY613" fmla="*/ 2199166 h 12458428"/>
              <a:gd name="connsiteX614" fmla="*/ 4464197 w 22362618"/>
              <a:gd name="connsiteY614" fmla="*/ 2144954 h 12458428"/>
              <a:gd name="connsiteX615" fmla="*/ 4491303 w 22362618"/>
              <a:gd name="connsiteY615" fmla="*/ 2089699 h 12458428"/>
              <a:gd name="connsiteX616" fmla="*/ 4409463 w 22362618"/>
              <a:gd name="connsiteY616" fmla="*/ 2067806 h 12458428"/>
              <a:gd name="connsiteX617" fmla="*/ 4326581 w 22362618"/>
              <a:gd name="connsiteY617" fmla="*/ 2063635 h 12458428"/>
              <a:gd name="connsiteX618" fmla="*/ 4198348 w 22362618"/>
              <a:gd name="connsiteY618" fmla="*/ 2124103 h 12458428"/>
              <a:gd name="connsiteX619" fmla="*/ 4275496 w 22362618"/>
              <a:gd name="connsiteY619" fmla="*/ 2153816 h 12458428"/>
              <a:gd name="connsiteX620" fmla="*/ 4285922 w 22362618"/>
              <a:gd name="connsiteY620" fmla="*/ 2227836 h 12458428"/>
              <a:gd name="connsiteX621" fmla="*/ 4219720 w 22362618"/>
              <a:gd name="connsiteY621" fmla="*/ 2205943 h 12458428"/>
              <a:gd name="connsiteX622" fmla="*/ 4184273 w 22362618"/>
              <a:gd name="connsiteY622" fmla="*/ 2196560 h 12458428"/>
              <a:gd name="connsiteX623" fmla="*/ 3956477 w 22362618"/>
              <a:gd name="connsiteY623" fmla="*/ 2094912 h 12458428"/>
              <a:gd name="connsiteX624" fmla="*/ 3905392 w 22362618"/>
              <a:gd name="connsiteY624" fmla="*/ 2142348 h 12458428"/>
              <a:gd name="connsiteX625" fmla="*/ 3970551 w 22362618"/>
              <a:gd name="connsiteY625" fmla="*/ 2171018 h 12458428"/>
              <a:gd name="connsiteX626" fmla="*/ 4044051 w 22362618"/>
              <a:gd name="connsiteY626" fmla="*/ 2167890 h 12458428"/>
              <a:gd name="connsiteX627" fmla="*/ 3956477 w 22362618"/>
              <a:gd name="connsiteY627" fmla="*/ 2094912 h 12458428"/>
              <a:gd name="connsiteX628" fmla="*/ 3100025 w 22362618"/>
              <a:gd name="connsiteY628" fmla="*/ 1667468 h 12458428"/>
              <a:gd name="connsiteX629" fmla="*/ 2982739 w 22362618"/>
              <a:gd name="connsiteY629" fmla="*/ 1782669 h 12458428"/>
              <a:gd name="connsiteX630" fmla="*/ 2962409 w 22362618"/>
              <a:gd name="connsiteY630" fmla="*/ 1854084 h 12458428"/>
              <a:gd name="connsiteX631" fmla="*/ 3045292 w 22362618"/>
              <a:gd name="connsiteY631" fmla="*/ 1842094 h 12458428"/>
              <a:gd name="connsiteX632" fmla="*/ 3097419 w 22362618"/>
              <a:gd name="connsiteY632" fmla="*/ 1820201 h 12458428"/>
              <a:gd name="connsiteX633" fmla="*/ 3186557 w 22362618"/>
              <a:gd name="connsiteY633" fmla="*/ 1739403 h 12458428"/>
              <a:gd name="connsiteX634" fmla="*/ 3247024 w 22362618"/>
              <a:gd name="connsiteY634" fmla="*/ 1690925 h 12458428"/>
              <a:gd name="connsiteX635" fmla="*/ 3236077 w 22362618"/>
              <a:gd name="connsiteY635" fmla="*/ 1742531 h 12458428"/>
              <a:gd name="connsiteX636" fmla="*/ 3326258 w 22362618"/>
              <a:gd name="connsiteY636" fmla="*/ 1726893 h 12458428"/>
              <a:gd name="connsiteX637" fmla="*/ 3359619 w 22362618"/>
              <a:gd name="connsiteY637" fmla="*/ 1619511 h 12458428"/>
              <a:gd name="connsiteX638" fmla="*/ 3355970 w 22362618"/>
              <a:gd name="connsiteY638" fmla="*/ 1565298 h 12458428"/>
              <a:gd name="connsiteX639" fmla="*/ 3249109 w 22362618"/>
              <a:gd name="connsiteY639" fmla="*/ 1583021 h 12458428"/>
              <a:gd name="connsiteX640" fmla="*/ 3100025 w 22362618"/>
              <a:gd name="connsiteY640" fmla="*/ 1667468 h 12458428"/>
              <a:gd name="connsiteX641" fmla="*/ 3461789 w 22362618"/>
              <a:gd name="connsiteY641" fmla="*/ 1742531 h 12458428"/>
              <a:gd name="connsiteX642" fmla="*/ 3357534 w 22362618"/>
              <a:gd name="connsiteY642" fmla="*/ 1773286 h 12458428"/>
              <a:gd name="connsiteX643" fmla="*/ 3265269 w 22362618"/>
              <a:gd name="connsiteY643" fmla="*/ 1894743 h 12458428"/>
              <a:gd name="connsiteX644" fmla="*/ 3322088 w 22362618"/>
              <a:gd name="connsiteY644" fmla="*/ 1948955 h 12458428"/>
              <a:gd name="connsiteX645" fmla="*/ 3460746 w 22362618"/>
              <a:gd name="connsiteY645" fmla="*/ 1895785 h 12458428"/>
              <a:gd name="connsiteX646" fmla="*/ 3488374 w 22362618"/>
              <a:gd name="connsiteY646" fmla="*/ 1931232 h 12458428"/>
              <a:gd name="connsiteX647" fmla="*/ 3545192 w 22362618"/>
              <a:gd name="connsiteY647" fmla="*/ 1922370 h 12458428"/>
              <a:gd name="connsiteX648" fmla="*/ 3635373 w 22362618"/>
              <a:gd name="connsiteY648" fmla="*/ 1906732 h 12458428"/>
              <a:gd name="connsiteX649" fmla="*/ 3527469 w 22362618"/>
              <a:gd name="connsiteY649" fmla="*/ 1968764 h 12458428"/>
              <a:gd name="connsiteX650" fmla="*/ 3411225 w 22362618"/>
              <a:gd name="connsiteY650" fmla="*/ 1999519 h 12458428"/>
              <a:gd name="connsiteX651" fmla="*/ 3490459 w 22362618"/>
              <a:gd name="connsiteY651" fmla="*/ 2038093 h 12458428"/>
              <a:gd name="connsiteX652" fmla="*/ 3688543 w 22362618"/>
              <a:gd name="connsiteY652" fmla="*/ 1963030 h 12458428"/>
              <a:gd name="connsiteX653" fmla="*/ 3808435 w 22362618"/>
              <a:gd name="connsiteY653" fmla="*/ 1930189 h 12458428"/>
              <a:gd name="connsiteX654" fmla="*/ 3910605 w 22362618"/>
              <a:gd name="connsiteY654" fmla="*/ 1905690 h 12458428"/>
              <a:gd name="connsiteX655" fmla="*/ 3980456 w 22362618"/>
              <a:gd name="connsiteY655" fmla="*/ 1855126 h 12458428"/>
              <a:gd name="connsiteX656" fmla="*/ 3973158 w 22362618"/>
              <a:gd name="connsiteY656" fmla="*/ 1741489 h 12458428"/>
              <a:gd name="connsiteX657" fmla="*/ 3909041 w 22362618"/>
              <a:gd name="connsiteY657" fmla="*/ 1798829 h 12458428"/>
              <a:gd name="connsiteX658" fmla="*/ 3897052 w 22362618"/>
              <a:gd name="connsiteY658" fmla="*/ 1822286 h 12458428"/>
              <a:gd name="connsiteX659" fmla="*/ 3840233 w 22362618"/>
              <a:gd name="connsiteY659" fmla="*/ 1741489 h 12458428"/>
              <a:gd name="connsiteX660" fmla="*/ 3779766 w 22362618"/>
              <a:gd name="connsiteY660" fmla="*/ 1647659 h 12458428"/>
              <a:gd name="connsiteX661" fmla="*/ 3708351 w 22362618"/>
              <a:gd name="connsiteY661" fmla="*/ 1698744 h 12458428"/>
              <a:gd name="connsiteX662" fmla="*/ 3738064 w 22362618"/>
              <a:gd name="connsiteY662" fmla="*/ 1772765 h 12458428"/>
              <a:gd name="connsiteX663" fmla="*/ 3783415 w 22362618"/>
              <a:gd name="connsiteY663" fmla="*/ 1847828 h 12458428"/>
              <a:gd name="connsiteX664" fmla="*/ 3677596 w 22362618"/>
              <a:gd name="connsiteY664" fmla="*/ 1853562 h 12458428"/>
              <a:gd name="connsiteX665" fmla="*/ 3593150 w 22362618"/>
              <a:gd name="connsiteY665" fmla="*/ 1823850 h 12458428"/>
              <a:gd name="connsiteX666" fmla="*/ 3552490 w 22362618"/>
              <a:gd name="connsiteY666" fmla="*/ 1766510 h 12458428"/>
              <a:gd name="connsiteX667" fmla="*/ 3461789 w 22362618"/>
              <a:gd name="connsiteY667" fmla="*/ 1742531 h 12458428"/>
              <a:gd name="connsiteX668" fmla="*/ 3242333 w 22362618"/>
              <a:gd name="connsiteY668" fmla="*/ 1799871 h 12458428"/>
              <a:gd name="connsiteX669" fmla="*/ 3137557 w 22362618"/>
              <a:gd name="connsiteY669" fmla="*/ 1880147 h 12458428"/>
              <a:gd name="connsiteX670" fmla="*/ 3181865 w 22362618"/>
              <a:gd name="connsiteY670" fmla="*/ 1897870 h 12458428"/>
              <a:gd name="connsiteX671" fmla="*/ 3242333 w 22362618"/>
              <a:gd name="connsiteY671" fmla="*/ 1799871 h 12458428"/>
              <a:gd name="connsiteX672" fmla="*/ 3429991 w 22362618"/>
              <a:gd name="connsiteY672" fmla="*/ 1653393 h 12458428"/>
              <a:gd name="connsiteX673" fmla="*/ 3445108 w 22362618"/>
              <a:gd name="connsiteY673" fmla="*/ 1676851 h 12458428"/>
              <a:gd name="connsiteX674" fmla="*/ 3499842 w 22362618"/>
              <a:gd name="connsiteY674" fmla="*/ 1647138 h 12458428"/>
              <a:gd name="connsiteX675" fmla="*/ 3429991 w 22362618"/>
              <a:gd name="connsiteY675" fmla="*/ 1653393 h 12458428"/>
              <a:gd name="connsiteX676" fmla="*/ 3632245 w 22362618"/>
              <a:gd name="connsiteY676" fmla="*/ 1443842 h 12458428"/>
              <a:gd name="connsiteX677" fmla="*/ 3524863 w 22362618"/>
              <a:gd name="connsiteY677" fmla="*/ 1488671 h 12458428"/>
              <a:gd name="connsiteX678" fmla="*/ 3537373 w 22362618"/>
              <a:gd name="connsiteY678" fmla="*/ 1553309 h 12458428"/>
              <a:gd name="connsiteX679" fmla="*/ 3619734 w 22362618"/>
              <a:gd name="connsiteY679" fmla="*/ 1561649 h 12458428"/>
              <a:gd name="connsiteX680" fmla="*/ 3709915 w 22362618"/>
              <a:gd name="connsiteY680" fmla="*/ 1503788 h 12458428"/>
              <a:gd name="connsiteX681" fmla="*/ 3655181 w 22362618"/>
              <a:gd name="connsiteY681" fmla="*/ 1485022 h 12458428"/>
              <a:gd name="connsiteX682" fmla="*/ 3716170 w 22362618"/>
              <a:gd name="connsiteY682" fmla="*/ 1457916 h 12458428"/>
              <a:gd name="connsiteX683" fmla="*/ 3632245 w 22362618"/>
              <a:gd name="connsiteY683" fmla="*/ 1443842 h 12458428"/>
              <a:gd name="connsiteX684" fmla="*/ 3407576 w 22362618"/>
              <a:gd name="connsiteY684" fmla="*/ 1478767 h 12458428"/>
              <a:gd name="connsiteX685" fmla="*/ 3421129 w 22362618"/>
              <a:gd name="connsiteY685" fmla="*/ 1502745 h 12458428"/>
              <a:gd name="connsiteX686" fmla="*/ 3497235 w 22362618"/>
              <a:gd name="connsiteY686" fmla="*/ 1504309 h 12458428"/>
              <a:gd name="connsiteX687" fmla="*/ 3407576 w 22362618"/>
              <a:gd name="connsiteY687" fmla="*/ 1478767 h 12458428"/>
              <a:gd name="connsiteX688" fmla="*/ 3560309 w 22362618"/>
              <a:gd name="connsiteY688" fmla="*/ 1369821 h 12458428"/>
              <a:gd name="connsiteX689" fmla="*/ 3506618 w 22362618"/>
              <a:gd name="connsiteY689" fmla="*/ 1421427 h 12458428"/>
              <a:gd name="connsiteX690" fmla="*/ 3571777 w 22362618"/>
              <a:gd name="connsiteY690" fmla="*/ 1408395 h 12458428"/>
              <a:gd name="connsiteX691" fmla="*/ 3622862 w 22362618"/>
              <a:gd name="connsiteY691" fmla="*/ 1396927 h 12458428"/>
              <a:gd name="connsiteX692" fmla="*/ 3730244 w 22362618"/>
              <a:gd name="connsiteY692" fmla="*/ 1388587 h 12458428"/>
              <a:gd name="connsiteX693" fmla="*/ 3768298 w 22362618"/>
              <a:gd name="connsiteY693" fmla="*/ 1330204 h 12458428"/>
              <a:gd name="connsiteX694" fmla="*/ 3560309 w 22362618"/>
              <a:gd name="connsiteY694" fmla="*/ 1369821 h 12458428"/>
              <a:gd name="connsiteX695" fmla="*/ 3962732 w 22362618"/>
              <a:gd name="connsiteY695" fmla="*/ 1469905 h 12458428"/>
              <a:gd name="connsiteX696" fmla="*/ 3965339 w 22362618"/>
              <a:gd name="connsiteY696" fmla="*/ 1513171 h 12458428"/>
              <a:gd name="connsiteX697" fmla="*/ 3997136 w 22362618"/>
              <a:gd name="connsiteY697" fmla="*/ 1536107 h 12458428"/>
              <a:gd name="connsiteX698" fmla="*/ 4041966 w 22362618"/>
              <a:gd name="connsiteY698" fmla="*/ 1564777 h 12458428"/>
              <a:gd name="connsiteX699" fmla="*/ 4058125 w 22362618"/>
              <a:gd name="connsiteY699" fmla="*/ 1551745 h 12458428"/>
              <a:gd name="connsiteX700" fmla="*/ 4031540 w 22362618"/>
              <a:gd name="connsiteY700" fmla="*/ 1508479 h 12458428"/>
              <a:gd name="connsiteX701" fmla="*/ 3962732 w 22362618"/>
              <a:gd name="connsiteY701" fmla="*/ 1469905 h 12458428"/>
              <a:gd name="connsiteX702" fmla="*/ 4099827 w 22362618"/>
              <a:gd name="connsiteY702" fmla="*/ 1642968 h 12458428"/>
              <a:gd name="connsiteX703" fmla="*/ 4040402 w 22362618"/>
              <a:gd name="connsiteY703" fmla="*/ 1657564 h 12458428"/>
              <a:gd name="connsiteX704" fmla="*/ 4053955 w 22362618"/>
              <a:gd name="connsiteY704" fmla="*/ 1699265 h 12458428"/>
              <a:gd name="connsiteX705" fmla="*/ 4100348 w 22362618"/>
              <a:gd name="connsiteY705" fmla="*/ 1734191 h 12458428"/>
              <a:gd name="connsiteX706" fmla="*/ 4162380 w 22362618"/>
              <a:gd name="connsiteY706" fmla="*/ 1700308 h 12458428"/>
              <a:gd name="connsiteX707" fmla="*/ 4099827 w 22362618"/>
              <a:gd name="connsiteY707" fmla="*/ 1642968 h 12458428"/>
              <a:gd name="connsiteX708" fmla="*/ 4274454 w 22362618"/>
              <a:gd name="connsiteY708" fmla="*/ 1695095 h 12458428"/>
              <a:gd name="connsiteX709" fmla="*/ 4204603 w 22362618"/>
              <a:gd name="connsiteY709" fmla="*/ 1669553 h 12458428"/>
              <a:gd name="connsiteX710" fmla="*/ 4199912 w 22362618"/>
              <a:gd name="connsiteY710" fmla="*/ 1703436 h 12458428"/>
              <a:gd name="connsiteX711" fmla="*/ 4234837 w 22362618"/>
              <a:gd name="connsiteY711" fmla="*/ 1721159 h 12458428"/>
              <a:gd name="connsiteX712" fmla="*/ 4204603 w 22362618"/>
              <a:gd name="connsiteY712" fmla="*/ 1749829 h 12458428"/>
              <a:gd name="connsiteX713" fmla="*/ 4135795 w 22362618"/>
              <a:gd name="connsiteY713" fmla="*/ 1762339 h 12458428"/>
              <a:gd name="connsiteX714" fmla="*/ 4181146 w 22362618"/>
              <a:gd name="connsiteY714" fmla="*/ 1779541 h 12458428"/>
              <a:gd name="connsiteX715" fmla="*/ 4259337 w 22362618"/>
              <a:gd name="connsiteY715" fmla="*/ 1794658 h 12458428"/>
              <a:gd name="connsiteX716" fmla="*/ 4353166 w 22362618"/>
              <a:gd name="connsiteY716" fmla="*/ 1779541 h 12458428"/>
              <a:gd name="connsiteX717" fmla="*/ 4312507 w 22362618"/>
              <a:gd name="connsiteY717" fmla="*/ 1826456 h 12458428"/>
              <a:gd name="connsiteX718" fmla="*/ 4316677 w 22362618"/>
              <a:gd name="connsiteY718" fmla="*/ 1886924 h 12458428"/>
              <a:gd name="connsiteX719" fmla="*/ 4397474 w 22362618"/>
              <a:gd name="connsiteY719" fmla="*/ 1871286 h 12458428"/>
              <a:gd name="connsiteX720" fmla="*/ 4472016 w 22362618"/>
              <a:gd name="connsiteY720" fmla="*/ 1840530 h 12458428"/>
              <a:gd name="connsiteX721" fmla="*/ 4460548 w 22362618"/>
              <a:gd name="connsiteY721" fmla="*/ 1798829 h 12458428"/>
              <a:gd name="connsiteX722" fmla="*/ 4460027 w 22362618"/>
              <a:gd name="connsiteY722" fmla="*/ 1763382 h 12458428"/>
              <a:gd name="connsiteX723" fmla="*/ 4488697 w 22362618"/>
              <a:gd name="connsiteY723" fmla="*/ 1786839 h 12458428"/>
              <a:gd name="connsiteX724" fmla="*/ 4476186 w 22362618"/>
              <a:gd name="connsiteY724" fmla="*/ 1738882 h 12458428"/>
              <a:gd name="connsiteX725" fmla="*/ 4465240 w 22362618"/>
              <a:gd name="connsiteY725" fmla="*/ 1663819 h 12458428"/>
              <a:gd name="connsiteX726" fmla="*/ 4414676 w 22362618"/>
              <a:gd name="connsiteY726" fmla="*/ 1614298 h 12458428"/>
              <a:gd name="connsiteX727" fmla="*/ 4306252 w 22362618"/>
              <a:gd name="connsiteY727" fmla="*/ 1630457 h 12458428"/>
              <a:gd name="connsiteX728" fmla="*/ 4281230 w 22362618"/>
              <a:gd name="connsiteY728" fmla="*/ 1650266 h 12458428"/>
              <a:gd name="connsiteX729" fmla="*/ 4323453 w 22362618"/>
              <a:gd name="connsiteY729" fmla="*/ 1694574 h 12458428"/>
              <a:gd name="connsiteX730" fmla="*/ 4334400 w 22362618"/>
              <a:gd name="connsiteY730" fmla="*/ 1743574 h 12458428"/>
              <a:gd name="connsiteX731" fmla="*/ 4274454 w 22362618"/>
              <a:gd name="connsiteY731" fmla="*/ 1695095 h 12458428"/>
              <a:gd name="connsiteX732" fmla="*/ 4058125 w 22362618"/>
              <a:gd name="connsiteY732" fmla="*/ 1852520 h 12458428"/>
              <a:gd name="connsiteX733" fmla="*/ 4056040 w 22362618"/>
              <a:gd name="connsiteY733" fmla="*/ 1853562 h 12458428"/>
              <a:gd name="connsiteX734" fmla="*/ 4030498 w 22362618"/>
              <a:gd name="connsiteY734" fmla="*/ 1896307 h 12458428"/>
              <a:gd name="connsiteX735" fmla="*/ 4094093 w 22362618"/>
              <a:gd name="connsiteY735" fmla="*/ 1888487 h 12458428"/>
              <a:gd name="connsiteX736" fmla="*/ 4058125 w 22362618"/>
              <a:gd name="connsiteY736" fmla="*/ 1852520 h 12458428"/>
              <a:gd name="connsiteX737" fmla="*/ 4617973 w 22362618"/>
              <a:gd name="connsiteY737" fmla="*/ 1777456 h 12458428"/>
              <a:gd name="connsiteX738" fmla="*/ 4539782 w 22362618"/>
              <a:gd name="connsiteY738" fmla="*/ 1841052 h 12458428"/>
              <a:gd name="connsiteX739" fmla="*/ 4586696 w 22362618"/>
              <a:gd name="connsiteY739" fmla="*/ 1890051 h 12458428"/>
              <a:gd name="connsiteX740" fmla="*/ 4711802 w 22362618"/>
              <a:gd name="connsiteY740" fmla="*/ 1893700 h 12458428"/>
              <a:gd name="connsiteX741" fmla="*/ 4617973 w 22362618"/>
              <a:gd name="connsiteY741" fmla="*/ 1777456 h 12458428"/>
              <a:gd name="connsiteX742" fmla="*/ 4846812 w 22362618"/>
              <a:gd name="connsiteY742" fmla="*/ 1584585 h 12458428"/>
              <a:gd name="connsiteX743" fmla="*/ 4730046 w 22362618"/>
              <a:gd name="connsiteY743" fmla="*/ 1576245 h 12458428"/>
              <a:gd name="connsiteX744" fmla="*/ 4540824 w 22362618"/>
              <a:gd name="connsiteY744" fmla="*/ 1549660 h 12458428"/>
              <a:gd name="connsiteX745" fmla="*/ 4553335 w 22362618"/>
              <a:gd name="connsiteY745" fmla="*/ 1603872 h 12458428"/>
              <a:gd name="connsiteX746" fmla="*/ 4639345 w 22362618"/>
              <a:gd name="connsiteY746" fmla="*/ 1647659 h 12458428"/>
              <a:gd name="connsiteX747" fmla="*/ 4775397 w 22362618"/>
              <a:gd name="connsiteY747" fmla="*/ 1681542 h 12458428"/>
              <a:gd name="connsiteX748" fmla="*/ 4803025 w 22362618"/>
              <a:gd name="connsiteY748" fmla="*/ 1775893 h 12458428"/>
              <a:gd name="connsiteX749" fmla="*/ 4804589 w 22362618"/>
              <a:gd name="connsiteY749" fmla="*/ 1872849 h 12458428"/>
              <a:gd name="connsiteX750" fmla="*/ 4925524 w 22362618"/>
              <a:gd name="connsiteY750" fmla="*/ 1914030 h 12458428"/>
              <a:gd name="connsiteX751" fmla="*/ 5421255 w 22362618"/>
              <a:gd name="connsiteY751" fmla="*/ 1897349 h 12458428"/>
              <a:gd name="connsiteX752" fmla="*/ 5563562 w 22362618"/>
              <a:gd name="connsiteY752" fmla="*/ 1814467 h 12458428"/>
              <a:gd name="connsiteX753" fmla="*/ 5568775 w 22362618"/>
              <a:gd name="connsiteY753" fmla="*/ 1731584 h 12458428"/>
              <a:gd name="connsiteX754" fmla="*/ 5417606 w 22362618"/>
              <a:gd name="connsiteY754" fmla="*/ 1682063 h 12458428"/>
              <a:gd name="connsiteX755" fmla="*/ 5255490 w 22362618"/>
              <a:gd name="connsiteY755" fmla="*/ 1714382 h 12458428"/>
              <a:gd name="connsiteX756" fmla="*/ 5132991 w 22362618"/>
              <a:gd name="connsiteY756" fmla="*/ 1758169 h 12458428"/>
              <a:gd name="connsiteX757" fmla="*/ 5018310 w 22362618"/>
              <a:gd name="connsiteY757" fmla="*/ 1755563 h 12458428"/>
              <a:gd name="connsiteX758" fmla="*/ 4916141 w 22362618"/>
              <a:gd name="connsiteY758" fmla="*/ 1675287 h 12458428"/>
              <a:gd name="connsiteX759" fmla="*/ 4964098 w 22362618"/>
              <a:gd name="connsiteY759" fmla="*/ 1646096 h 12458428"/>
              <a:gd name="connsiteX760" fmla="*/ 4846812 w 22362618"/>
              <a:gd name="connsiteY760" fmla="*/ 1584585 h 12458428"/>
              <a:gd name="connsiteX761" fmla="*/ 4092530 w 22362618"/>
              <a:gd name="connsiteY761" fmla="*/ 1276513 h 12458428"/>
              <a:gd name="connsiteX762" fmla="*/ 4097742 w 22362618"/>
              <a:gd name="connsiteY762" fmla="*/ 1311438 h 12458428"/>
              <a:gd name="connsiteX763" fmla="*/ 4063859 w 22362618"/>
              <a:gd name="connsiteY763" fmla="*/ 1347927 h 12458428"/>
              <a:gd name="connsiteX764" fmla="*/ 4200954 w 22362618"/>
              <a:gd name="connsiteY764" fmla="*/ 1361480 h 12458428"/>
              <a:gd name="connsiteX765" fmla="*/ 4277581 w 22362618"/>
              <a:gd name="connsiteY765" fmla="*/ 1396406 h 12458428"/>
              <a:gd name="connsiteX766" fmla="*/ 4367762 w 22362618"/>
              <a:gd name="connsiteY766" fmla="*/ 1418820 h 12458428"/>
              <a:gd name="connsiteX767" fmla="*/ 4386528 w 22362618"/>
              <a:gd name="connsiteY767" fmla="*/ 1379725 h 12458428"/>
              <a:gd name="connsiteX768" fmla="*/ 4302081 w 22362618"/>
              <a:gd name="connsiteY768" fmla="*/ 1282247 h 12458428"/>
              <a:gd name="connsiteX769" fmla="*/ 4206167 w 22362618"/>
              <a:gd name="connsiteY769" fmla="*/ 1237417 h 12458428"/>
              <a:gd name="connsiteX770" fmla="*/ 4134753 w 22362618"/>
              <a:gd name="connsiteY770" fmla="*/ 1201971 h 12458428"/>
              <a:gd name="connsiteX771" fmla="*/ 4039359 w 22362618"/>
              <a:gd name="connsiteY771" fmla="*/ 1192067 h 12458428"/>
              <a:gd name="connsiteX772" fmla="*/ 3966381 w 22362618"/>
              <a:gd name="connsiteY772" fmla="*/ 1246800 h 12458428"/>
              <a:gd name="connsiteX773" fmla="*/ 4092530 w 22362618"/>
              <a:gd name="connsiteY773" fmla="*/ 1276513 h 12458428"/>
              <a:gd name="connsiteX774" fmla="*/ 4604941 w 22362618"/>
              <a:gd name="connsiteY774" fmla="*/ 870441 h 12458428"/>
              <a:gd name="connsiteX775" fmla="*/ 4573665 w 22362618"/>
              <a:gd name="connsiteY775" fmla="*/ 983036 h 12458428"/>
              <a:gd name="connsiteX776" fmla="*/ 4652898 w 22362618"/>
              <a:gd name="connsiteY776" fmla="*/ 995547 h 12458428"/>
              <a:gd name="connsiteX777" fmla="*/ 4565845 w 22362618"/>
              <a:gd name="connsiteY777" fmla="*/ 1023695 h 12458428"/>
              <a:gd name="connsiteX778" fmla="*/ 4555420 w 22362618"/>
              <a:gd name="connsiteY778" fmla="*/ 1092503 h 12458428"/>
              <a:gd name="connsiteX779" fmla="*/ 4670100 w 22362618"/>
              <a:gd name="connsiteY779" fmla="*/ 1124822 h 12458428"/>
              <a:gd name="connsiteX780" fmla="*/ 4814493 w 22362618"/>
              <a:gd name="connsiteY780" fmla="*/ 1113354 h 12458428"/>
              <a:gd name="connsiteX781" fmla="*/ 4836908 w 22362618"/>
              <a:gd name="connsiteY781" fmla="*/ 1156620 h 12458428"/>
              <a:gd name="connsiteX782" fmla="*/ 4696164 w 22362618"/>
              <a:gd name="connsiteY782" fmla="*/ 1224386 h 12458428"/>
              <a:gd name="connsiteX783" fmla="*/ 4843163 w 22362618"/>
              <a:gd name="connsiteY783" fmla="*/ 1314566 h 12458428"/>
              <a:gd name="connsiteX784" fmla="*/ 4969311 w 22362618"/>
              <a:gd name="connsiteY784" fmla="*/ 1298928 h 12458428"/>
              <a:gd name="connsiteX785" fmla="*/ 5039683 w 22362618"/>
              <a:gd name="connsiteY785" fmla="*/ 1294236 h 12458428"/>
              <a:gd name="connsiteX786" fmla="*/ 5101714 w 22362618"/>
              <a:gd name="connsiteY786" fmla="*/ 1194152 h 12458428"/>
              <a:gd name="connsiteX787" fmla="*/ 5177299 w 22362618"/>
              <a:gd name="connsiteY787" fmla="*/ 1150365 h 12458428"/>
              <a:gd name="connsiteX788" fmla="*/ 5193980 w 22362618"/>
              <a:gd name="connsiteY788" fmla="*/ 1111269 h 12458428"/>
              <a:gd name="connsiteX789" fmla="*/ 5109533 w 22362618"/>
              <a:gd name="connsiteY789" fmla="*/ 1078429 h 12458428"/>
              <a:gd name="connsiteX790" fmla="*/ 5122044 w 22362618"/>
              <a:gd name="connsiteY790" fmla="*/ 1015355 h 12458428"/>
              <a:gd name="connsiteX791" fmla="*/ 5052715 w 22362618"/>
              <a:gd name="connsiteY791" fmla="*/ 989813 h 12458428"/>
              <a:gd name="connsiteX792" fmla="*/ 4974524 w 22362618"/>
              <a:gd name="connsiteY792" fmla="*/ 920483 h 12458428"/>
              <a:gd name="connsiteX793" fmla="*/ 4883822 w 22362618"/>
              <a:gd name="connsiteY793" fmla="*/ 873047 h 12458428"/>
              <a:gd name="connsiteX794" fmla="*/ 4720142 w 22362618"/>
              <a:gd name="connsiteY794" fmla="*/ 782867 h 12458428"/>
              <a:gd name="connsiteX795" fmla="*/ 4604941 w 22362618"/>
              <a:gd name="connsiteY795" fmla="*/ 870441 h 12458428"/>
              <a:gd name="connsiteX796" fmla="*/ 4514239 w 22362618"/>
              <a:gd name="connsiteY796" fmla="*/ 1355225 h 12458428"/>
              <a:gd name="connsiteX797" fmla="*/ 4485048 w 22362618"/>
              <a:gd name="connsiteY797" fmla="*/ 1393278 h 12458428"/>
              <a:gd name="connsiteX798" fmla="*/ 4550728 w 22362618"/>
              <a:gd name="connsiteY798" fmla="*/ 1405789 h 12458428"/>
              <a:gd name="connsiteX799" fmla="*/ 4658632 w 22362618"/>
              <a:gd name="connsiteY799" fmla="*/ 1339587 h 12458428"/>
              <a:gd name="connsiteX800" fmla="*/ 4584611 w 22362618"/>
              <a:gd name="connsiteY800" fmla="*/ 1295800 h 12458428"/>
              <a:gd name="connsiteX801" fmla="*/ 4463676 w 22362618"/>
              <a:gd name="connsiteY801" fmla="*/ 1242109 h 12458428"/>
              <a:gd name="connsiteX802" fmla="*/ 4514239 w 22362618"/>
              <a:gd name="connsiteY802" fmla="*/ 1355225 h 12458428"/>
              <a:gd name="connsiteX803" fmla="*/ 6690555 w 22362618"/>
              <a:gd name="connsiteY803" fmla="*/ 493561 h 12458428"/>
              <a:gd name="connsiteX804" fmla="*/ 6268324 w 22362618"/>
              <a:gd name="connsiteY804" fmla="*/ 442476 h 12458428"/>
              <a:gd name="connsiteX805" fmla="*/ 6069197 w 22362618"/>
              <a:gd name="connsiteY805" fmla="*/ 413806 h 12458428"/>
              <a:gd name="connsiteX806" fmla="*/ 5711083 w 22362618"/>
              <a:gd name="connsiteY806" fmla="*/ 429444 h 12458428"/>
              <a:gd name="connsiteX807" fmla="*/ 5770508 w 22362618"/>
              <a:gd name="connsiteY807" fmla="*/ 482614 h 12458428"/>
              <a:gd name="connsiteX808" fmla="*/ 5487978 w 22362618"/>
              <a:gd name="connsiteY808" fmla="*/ 498252 h 12458428"/>
              <a:gd name="connsiteX809" fmla="*/ 5409787 w 22362618"/>
              <a:gd name="connsiteY809" fmla="*/ 610847 h 12458428"/>
              <a:gd name="connsiteX810" fmla="*/ 5573466 w 22362618"/>
              <a:gd name="connsiteY810" fmla="*/ 681740 h 12458428"/>
              <a:gd name="connsiteX811" fmla="*/ 5310223 w 22362618"/>
              <a:gd name="connsiteY811" fmla="*/ 617624 h 12458428"/>
              <a:gd name="connsiteX812" fmla="*/ 5127257 w 22362618"/>
              <a:gd name="connsiteY812" fmla="*/ 630655 h 12458428"/>
              <a:gd name="connsiteX813" fmla="*/ 4845248 w 22362618"/>
              <a:gd name="connsiteY813" fmla="*/ 739080 h 12458428"/>
              <a:gd name="connsiteX814" fmla="*/ 5037598 w 22362618"/>
              <a:gd name="connsiteY814" fmla="*/ 858452 h 12458428"/>
              <a:gd name="connsiteX815" fmla="*/ 5274777 w 22362618"/>
              <a:gd name="connsiteY815" fmla="*/ 831867 h 12458428"/>
              <a:gd name="connsiteX816" fmla="*/ 5215352 w 22362618"/>
              <a:gd name="connsiteY816" fmla="*/ 891292 h 12458428"/>
              <a:gd name="connsiteX817" fmla="*/ 5376425 w 22362618"/>
              <a:gd name="connsiteY817" fmla="*/ 853760 h 12458428"/>
              <a:gd name="connsiteX818" fmla="*/ 5608913 w 22362618"/>
              <a:gd name="connsiteY818" fmla="*/ 778697 h 12458428"/>
              <a:gd name="connsiteX819" fmla="*/ 5703785 w 22362618"/>
              <a:gd name="connsiteY819" fmla="*/ 741165 h 12458428"/>
              <a:gd name="connsiteX820" fmla="*/ 5466605 w 22362618"/>
              <a:gd name="connsiteY820" fmla="*/ 887122 h 12458428"/>
              <a:gd name="connsiteX821" fmla="*/ 5184075 w 22362618"/>
              <a:gd name="connsiteY821" fmla="*/ 951238 h 12458428"/>
              <a:gd name="connsiteX822" fmla="*/ 5193458 w 22362618"/>
              <a:gd name="connsiteY822" fmla="*/ 1022131 h 12458428"/>
              <a:gd name="connsiteX823" fmla="*/ 5328468 w 22362618"/>
              <a:gd name="connsiteY823" fmla="*/ 1141503 h 12458428"/>
              <a:gd name="connsiteX824" fmla="*/ 5363915 w 22362618"/>
              <a:gd name="connsiteY824" fmla="*/ 1198843 h 12458428"/>
              <a:gd name="connsiteX825" fmla="*/ 5169480 w 22362618"/>
              <a:gd name="connsiteY825" fmla="*/ 1198843 h 12458428"/>
              <a:gd name="connsiteX826" fmla="*/ 5107970 w 22362618"/>
              <a:gd name="connsiteY826" fmla="*/ 1318215 h 12458428"/>
              <a:gd name="connsiteX827" fmla="*/ 5240894 w 22362618"/>
              <a:gd name="connsiteY827" fmla="*/ 1366693 h 12458428"/>
              <a:gd name="connsiteX828" fmla="*/ 5375904 w 22362618"/>
              <a:gd name="connsiteY828" fmla="*/ 1338023 h 12458428"/>
              <a:gd name="connsiteX829" fmla="*/ 5259660 w 22362618"/>
              <a:gd name="connsiteY829" fmla="*/ 1413086 h 12458428"/>
              <a:gd name="connsiteX830" fmla="*/ 5122044 w 22362618"/>
              <a:gd name="connsiteY830" fmla="*/ 1373470 h 12458428"/>
              <a:gd name="connsiteX831" fmla="*/ 5079299 w 22362618"/>
              <a:gd name="connsiteY831" fmla="*/ 1430810 h 12458428"/>
              <a:gd name="connsiteX832" fmla="*/ 5081906 w 22362618"/>
              <a:gd name="connsiteY832" fmla="*/ 1497011 h 12458428"/>
              <a:gd name="connsiteX833" fmla="*/ 4989119 w 22362618"/>
              <a:gd name="connsiteY833" fmla="*/ 1569990 h 12458428"/>
              <a:gd name="connsiteX834" fmla="*/ 5122044 w 22362618"/>
              <a:gd name="connsiteY834" fmla="*/ 1605436 h 12458428"/>
              <a:gd name="connsiteX835" fmla="*/ 5319085 w 22362618"/>
              <a:gd name="connsiteY835" fmla="*/ 1598660 h 12458428"/>
              <a:gd name="connsiteX836" fmla="*/ 5437414 w 22362618"/>
              <a:gd name="connsiteY836" fmla="*/ 1565298 h 12458428"/>
              <a:gd name="connsiteX837" fmla="*/ 5494233 w 22362618"/>
              <a:gd name="connsiteY837" fmla="*/ 1611692 h 12458428"/>
              <a:gd name="connsiteX838" fmla="*/ 5613083 w 22362618"/>
              <a:gd name="connsiteY838" fmla="*/ 1587192 h 12458428"/>
              <a:gd name="connsiteX839" fmla="*/ 5663126 w 22362618"/>
              <a:gd name="connsiteY839" fmla="*/ 1472512 h 12458428"/>
              <a:gd name="connsiteX840" fmla="*/ 5594317 w 22362618"/>
              <a:gd name="connsiteY840" fmla="*/ 1434980 h 12458428"/>
              <a:gd name="connsiteX841" fmla="*/ 5651136 w 22362618"/>
              <a:gd name="connsiteY841" fmla="*/ 1293715 h 12458428"/>
              <a:gd name="connsiteX842" fmla="*/ 5826805 w 22362618"/>
              <a:gd name="connsiteY842" fmla="*/ 1209790 h 12458428"/>
              <a:gd name="connsiteX843" fmla="*/ 5822114 w 22362618"/>
              <a:gd name="connsiteY843" fmla="*/ 1061748 h 12458428"/>
              <a:gd name="connsiteX844" fmla="*/ 5938358 w 22362618"/>
              <a:gd name="connsiteY844" fmla="*/ 1035163 h 12458428"/>
              <a:gd name="connsiteX845" fmla="*/ 6092654 w 22362618"/>
              <a:gd name="connsiteY845" fmla="*/ 944462 h 12458428"/>
              <a:gd name="connsiteX846" fmla="*/ 6057208 w 22362618"/>
              <a:gd name="connsiteY846" fmla="*/ 895983 h 12458428"/>
              <a:gd name="connsiteX847" fmla="*/ 6268324 w 22362618"/>
              <a:gd name="connsiteY847" fmla="*/ 798505 h 12458428"/>
              <a:gd name="connsiteX848" fmla="*/ 6496120 w 22362618"/>
              <a:gd name="connsiteY848" fmla="*/ 646294 h 12458428"/>
              <a:gd name="connsiteX849" fmla="*/ 6429918 w 22362618"/>
              <a:gd name="connsiteY849" fmla="*/ 644208 h 12458428"/>
              <a:gd name="connsiteX850" fmla="*/ 6258941 w 22362618"/>
              <a:gd name="connsiteY850" fmla="*/ 626485 h 12458428"/>
              <a:gd name="connsiteX851" fmla="*/ 6607673 w 22362618"/>
              <a:gd name="connsiteY851" fmla="*/ 549337 h 12458428"/>
              <a:gd name="connsiteX852" fmla="*/ 6690555 w 22362618"/>
              <a:gd name="connsiteY852" fmla="*/ 493561 h 12458428"/>
              <a:gd name="connsiteX853" fmla="*/ 5362351 w 22362618"/>
              <a:gd name="connsiteY853" fmla="*/ 2026625 h 12458428"/>
              <a:gd name="connsiteX854" fmla="*/ 5034991 w 22362618"/>
              <a:gd name="connsiteY854" fmla="*/ 2088656 h 12458428"/>
              <a:gd name="connsiteX855" fmla="*/ 4940120 w 22362618"/>
              <a:gd name="connsiteY855" fmla="*/ 2457718 h 12458428"/>
              <a:gd name="connsiteX856" fmla="*/ 5184597 w 22362618"/>
              <a:gd name="connsiteY856" fmla="*/ 2566143 h 12458428"/>
              <a:gd name="connsiteX857" fmla="*/ 5419691 w 22362618"/>
              <a:gd name="connsiteY857" fmla="*/ 2553111 h 12458428"/>
              <a:gd name="connsiteX858" fmla="*/ 5509871 w 22362618"/>
              <a:gd name="connsiteY858" fmla="*/ 2519749 h 12458428"/>
              <a:gd name="connsiteX859" fmla="*/ 5614126 w 22362618"/>
              <a:gd name="connsiteY859" fmla="*/ 2480133 h 12458428"/>
              <a:gd name="connsiteX860" fmla="*/ 5697008 w 22362618"/>
              <a:gd name="connsiteY860" fmla="*/ 2539558 h 12458428"/>
              <a:gd name="connsiteX861" fmla="*/ 5879975 w 22362618"/>
              <a:gd name="connsiteY861" fmla="*/ 2731908 h 12458428"/>
              <a:gd name="connsiteX862" fmla="*/ 6046261 w 22362618"/>
              <a:gd name="connsiteY862" fmla="*/ 2910704 h 12458428"/>
              <a:gd name="connsiteX863" fmla="*/ 5870592 w 22362618"/>
              <a:gd name="connsiteY863" fmla="*/ 3144756 h 12458428"/>
              <a:gd name="connsiteX864" fmla="*/ 5657391 w 22362618"/>
              <a:gd name="connsiteY864" fmla="*/ 3202096 h 12458428"/>
              <a:gd name="connsiteX865" fmla="*/ 5749657 w 22362618"/>
              <a:gd name="connsiteY865" fmla="*/ 3268298 h 12458428"/>
              <a:gd name="connsiteX866" fmla="*/ 5979538 w 22362618"/>
              <a:gd name="connsiteY866" fmla="*/ 3250574 h 12458428"/>
              <a:gd name="connsiteX867" fmla="*/ 6103080 w 22362618"/>
              <a:gd name="connsiteY867" fmla="*/ 3327723 h 12458428"/>
              <a:gd name="connsiteX868" fmla="*/ 6043655 w 22362618"/>
              <a:gd name="connsiteY868" fmla="*/ 3365254 h 12458428"/>
              <a:gd name="connsiteX869" fmla="*/ 6200037 w 22362618"/>
              <a:gd name="connsiteY869" fmla="*/ 3433541 h 12458428"/>
              <a:gd name="connsiteX870" fmla="*/ 6387174 w 22362618"/>
              <a:gd name="connsiteY870" fmla="*/ 3455435 h 12458428"/>
              <a:gd name="connsiteX871" fmla="*/ 6254249 w 22362618"/>
              <a:gd name="connsiteY871" fmla="*/ 3318340 h 12458428"/>
              <a:gd name="connsiteX872" fmla="*/ 6306376 w 22362618"/>
              <a:gd name="connsiteY872" fmla="*/ 3327202 h 12458428"/>
              <a:gd name="connsiteX873" fmla="*/ 6434610 w 22362618"/>
              <a:gd name="connsiteY873" fmla="*/ 3404350 h 12458428"/>
              <a:gd name="connsiteX874" fmla="*/ 6486737 w 22362618"/>
              <a:gd name="connsiteY874" fmla="*/ 3320425 h 12458428"/>
              <a:gd name="connsiteX875" fmla="*/ 6387174 w 22362618"/>
              <a:gd name="connsiteY875" fmla="*/ 3181245 h 12458428"/>
              <a:gd name="connsiteX876" fmla="*/ 6256856 w 22362618"/>
              <a:gd name="connsiteY876" fmla="*/ 3026427 h 12458428"/>
              <a:gd name="connsiteX877" fmla="*/ 6328270 w 22362618"/>
              <a:gd name="connsiteY877" fmla="*/ 2942502 h 12458428"/>
              <a:gd name="connsiteX878" fmla="*/ 6463280 w 22362618"/>
              <a:gd name="connsiteY878" fmla="*/ 3048320 h 12458428"/>
              <a:gd name="connsiteX879" fmla="*/ 6581609 w 22362618"/>
              <a:gd name="connsiteY879" fmla="*/ 3123384 h 12458428"/>
              <a:gd name="connsiteX880" fmla="*/ 6650417 w 22362618"/>
              <a:gd name="connsiteY880" fmla="*/ 2882555 h 12458428"/>
              <a:gd name="connsiteX881" fmla="*/ 6463280 w 22362618"/>
              <a:gd name="connsiteY881" fmla="*/ 2809577 h 12458428"/>
              <a:gd name="connsiteX882" fmla="*/ 6218803 w 22362618"/>
              <a:gd name="connsiteY882" fmla="*/ 2705844 h 12458428"/>
              <a:gd name="connsiteX883" fmla="*/ 6325664 w 22362618"/>
              <a:gd name="connsiteY883" fmla="*/ 2643812 h 12458428"/>
              <a:gd name="connsiteX884" fmla="*/ 6278228 w 22362618"/>
              <a:gd name="connsiteY884" fmla="*/ 2480133 h 12458428"/>
              <a:gd name="connsiteX885" fmla="*/ 6002995 w 22362618"/>
              <a:gd name="connsiteY885" fmla="*/ 2307591 h 12458428"/>
              <a:gd name="connsiteX886" fmla="*/ 5817944 w 22362618"/>
              <a:gd name="connsiteY886" fmla="*/ 2168411 h 12458428"/>
              <a:gd name="connsiteX887" fmla="*/ 5552094 w 22362618"/>
              <a:gd name="connsiteY887" fmla="*/ 2219496 h 12458428"/>
              <a:gd name="connsiteX888" fmla="*/ 5464521 w 22362618"/>
              <a:gd name="connsiteY888" fmla="*/ 2166326 h 12458428"/>
              <a:gd name="connsiteX889" fmla="*/ 5362351 w 22362618"/>
              <a:gd name="connsiteY889" fmla="*/ 2026625 h 12458428"/>
              <a:gd name="connsiteX890" fmla="*/ 5468690 w 22362618"/>
              <a:gd name="connsiteY890" fmla="*/ 2026625 h 12458428"/>
              <a:gd name="connsiteX891" fmla="*/ 5580243 w 22362618"/>
              <a:gd name="connsiteY891" fmla="*/ 2145997 h 12458428"/>
              <a:gd name="connsiteX892" fmla="*/ 5736625 w 22362618"/>
              <a:gd name="connsiteY892" fmla="*/ 2108465 h 12458428"/>
              <a:gd name="connsiteX893" fmla="*/ 5468690 w 22362618"/>
              <a:gd name="connsiteY893" fmla="*/ 2026625 h 12458428"/>
              <a:gd name="connsiteX894" fmla="*/ 5202841 w 22362618"/>
              <a:gd name="connsiteY894" fmla="*/ 3121820 h 12458428"/>
              <a:gd name="connsiteX895" fmla="*/ 5165309 w 22362618"/>
              <a:gd name="connsiteY895" fmla="*/ 3257872 h 12458428"/>
              <a:gd name="connsiteX896" fmla="*/ 5145501 w 22362618"/>
              <a:gd name="connsiteY896" fmla="*/ 3337106 h 12458428"/>
              <a:gd name="connsiteX897" fmla="*/ 5198671 w 22362618"/>
              <a:gd name="connsiteY897" fmla="*/ 3373595 h 12458428"/>
              <a:gd name="connsiteX898" fmla="*/ 5257575 w 22362618"/>
              <a:gd name="connsiteY898" fmla="*/ 3378807 h 12458428"/>
              <a:gd name="connsiteX899" fmla="*/ 5413957 w 22362618"/>
              <a:gd name="connsiteY899" fmla="*/ 3333978 h 12458428"/>
              <a:gd name="connsiteX900" fmla="*/ 5503095 w 22362618"/>
              <a:gd name="connsiteY900" fmla="*/ 3324074 h 12458428"/>
              <a:gd name="connsiteX901" fmla="*/ 5410308 w 22362618"/>
              <a:gd name="connsiteY901" fmla="*/ 3238064 h 12458428"/>
              <a:gd name="connsiteX902" fmla="*/ 5282075 w 22362618"/>
              <a:gd name="connsiteY902" fmla="*/ 3153618 h 12458428"/>
              <a:gd name="connsiteX903" fmla="*/ 5202841 w 22362618"/>
              <a:gd name="connsiteY903" fmla="*/ 3121820 h 12458428"/>
              <a:gd name="connsiteX904" fmla="*/ 5650094 w 22362618"/>
              <a:gd name="connsiteY904" fmla="*/ 6992795 h 12458428"/>
              <a:gd name="connsiteX905" fmla="*/ 5488499 w 22362618"/>
              <a:gd name="connsiteY905" fmla="*/ 6870817 h 12458428"/>
              <a:gd name="connsiteX906" fmla="*/ 5291458 w 22362618"/>
              <a:gd name="connsiteY906" fmla="*/ 6906784 h 12458428"/>
              <a:gd name="connsiteX907" fmla="*/ 5386330 w 22362618"/>
              <a:gd name="connsiteY907" fmla="*/ 6906784 h 12458428"/>
              <a:gd name="connsiteX908" fmla="*/ 5490584 w 22362618"/>
              <a:gd name="connsiteY908" fmla="*/ 6911997 h 12458428"/>
              <a:gd name="connsiteX909" fmla="*/ 5462956 w 22362618"/>
              <a:gd name="connsiteY909" fmla="*/ 6917210 h 12458428"/>
              <a:gd name="connsiteX910" fmla="*/ 5514041 w 22362618"/>
              <a:gd name="connsiteY910" fmla="*/ 6965167 h 12458428"/>
              <a:gd name="connsiteX911" fmla="*/ 5597445 w 22362618"/>
              <a:gd name="connsiteY911" fmla="*/ 7024592 h 12458428"/>
              <a:gd name="connsiteX912" fmla="*/ 5617254 w 22362618"/>
              <a:gd name="connsiteY912" fmla="*/ 7087666 h 12458428"/>
              <a:gd name="connsiteX913" fmla="*/ 5610477 w 22362618"/>
              <a:gd name="connsiteY913" fmla="*/ 7128847 h 12458428"/>
              <a:gd name="connsiteX914" fmla="*/ 5612562 w 22362618"/>
              <a:gd name="connsiteY914" fmla="*/ 7149177 h 12458428"/>
              <a:gd name="connsiteX915" fmla="*/ 5724636 w 22362618"/>
              <a:gd name="connsiteY915" fmla="*/ 7185145 h 12458428"/>
              <a:gd name="connsiteX916" fmla="*/ 5759040 w 22362618"/>
              <a:gd name="connsiteY916" fmla="*/ 7150219 h 12458428"/>
              <a:gd name="connsiteX917" fmla="*/ 5650094 w 22362618"/>
              <a:gd name="connsiteY917" fmla="*/ 6992795 h 12458428"/>
              <a:gd name="connsiteX918" fmla="*/ 5822635 w 22362618"/>
              <a:gd name="connsiteY918" fmla="*/ 7235707 h 12458428"/>
              <a:gd name="connsiteX919" fmla="*/ 5841922 w 22362618"/>
              <a:gd name="connsiteY919" fmla="*/ 7317548 h 12458428"/>
              <a:gd name="connsiteX920" fmla="*/ 5747572 w 22362618"/>
              <a:gd name="connsiteY920" fmla="*/ 7305559 h 12458428"/>
              <a:gd name="connsiteX921" fmla="*/ 5749136 w 22362618"/>
              <a:gd name="connsiteY921" fmla="*/ 7325366 h 12458428"/>
              <a:gd name="connsiteX922" fmla="*/ 5832018 w 22362618"/>
              <a:gd name="connsiteY922" fmla="*/ 7383750 h 12458428"/>
              <a:gd name="connsiteX923" fmla="*/ 5901347 w 22362618"/>
              <a:gd name="connsiteY923" fmla="*/ 7365505 h 12458428"/>
              <a:gd name="connsiteX924" fmla="*/ 6013942 w 22362618"/>
              <a:gd name="connsiteY924" fmla="*/ 7376973 h 12458428"/>
              <a:gd name="connsiteX925" fmla="*/ 6110378 w 22362618"/>
              <a:gd name="connsiteY925" fmla="*/ 7367068 h 12458428"/>
              <a:gd name="connsiteX926" fmla="*/ 6070761 w 22362618"/>
              <a:gd name="connsiteY926" fmla="*/ 7291484 h 12458428"/>
              <a:gd name="connsiteX927" fmla="*/ 5822635 w 22362618"/>
              <a:gd name="connsiteY927" fmla="*/ 7235707 h 12458428"/>
              <a:gd name="connsiteX928" fmla="*/ 5560435 w 22362618"/>
              <a:gd name="connsiteY928" fmla="*/ 7258644 h 12458428"/>
              <a:gd name="connsiteX929" fmla="*/ 5482244 w 22362618"/>
              <a:gd name="connsiteY929" fmla="*/ 7247175 h 12458428"/>
              <a:gd name="connsiteX930" fmla="*/ 5526031 w 22362618"/>
              <a:gd name="connsiteY930" fmla="*/ 7286793 h 12458428"/>
              <a:gd name="connsiteX931" fmla="*/ 5560435 w 22362618"/>
              <a:gd name="connsiteY931" fmla="*/ 7258644 h 12458428"/>
              <a:gd name="connsiteX932" fmla="*/ 6228707 w 22362618"/>
              <a:gd name="connsiteY932" fmla="*/ 7424930 h 12458428"/>
              <a:gd name="connsiteX933" fmla="*/ 6208377 w 22362618"/>
              <a:gd name="connsiteY933" fmla="*/ 7464025 h 12458428"/>
              <a:gd name="connsiteX934" fmla="*/ 6309504 w 22362618"/>
              <a:gd name="connsiteY934" fmla="*/ 7477579 h 12458428"/>
              <a:gd name="connsiteX935" fmla="*/ 6228707 w 22362618"/>
              <a:gd name="connsiteY935" fmla="*/ 7424930 h 12458428"/>
              <a:gd name="connsiteX936" fmla="*/ 5796050 w 22362618"/>
              <a:gd name="connsiteY936" fmla="*/ 2801758 h 12458428"/>
              <a:gd name="connsiteX937" fmla="*/ 5760604 w 22362618"/>
              <a:gd name="connsiteY937" fmla="*/ 2894545 h 12458428"/>
              <a:gd name="connsiteX938" fmla="*/ 5846614 w 22362618"/>
              <a:gd name="connsiteY938" fmla="*/ 2946151 h 12458428"/>
              <a:gd name="connsiteX939" fmla="*/ 5796050 w 22362618"/>
              <a:gd name="connsiteY939" fmla="*/ 2801758 h 12458428"/>
              <a:gd name="connsiteX940" fmla="*/ 5396755 w 22362618"/>
              <a:gd name="connsiteY940" fmla="*/ 3414775 h 12458428"/>
              <a:gd name="connsiteX941" fmla="*/ 5309181 w 22362618"/>
              <a:gd name="connsiteY941" fmla="*/ 3471073 h 12458428"/>
              <a:gd name="connsiteX942" fmla="*/ 5392063 w 22362618"/>
              <a:gd name="connsiteY942" fmla="*/ 3480977 h 12458428"/>
              <a:gd name="connsiteX943" fmla="*/ 5396755 w 22362618"/>
              <a:gd name="connsiteY943" fmla="*/ 3414775 h 12458428"/>
              <a:gd name="connsiteX944" fmla="*/ 5553137 w 22362618"/>
              <a:gd name="connsiteY944" fmla="*/ 3478892 h 12458428"/>
              <a:gd name="connsiteX945" fmla="*/ 5553137 w 22362618"/>
              <a:gd name="connsiteY945" fmla="*/ 3538317 h 12458428"/>
              <a:gd name="connsiteX946" fmla="*/ 5616211 w 22362618"/>
              <a:gd name="connsiteY946" fmla="*/ 3497658 h 12458428"/>
              <a:gd name="connsiteX947" fmla="*/ 5553137 w 22362618"/>
              <a:gd name="connsiteY947" fmla="*/ 3478892 h 12458428"/>
              <a:gd name="connsiteX948" fmla="*/ 4732132 w 22362618"/>
              <a:gd name="connsiteY948" fmla="*/ 1439671 h 12458428"/>
              <a:gd name="connsiteX949" fmla="*/ 4613281 w 22362618"/>
              <a:gd name="connsiteY949" fmla="*/ 1468341 h 12458428"/>
              <a:gd name="connsiteX950" fmla="*/ 4817620 w 22362618"/>
              <a:gd name="connsiteY950" fmla="*/ 1476160 h 12458428"/>
              <a:gd name="connsiteX951" fmla="*/ 4925524 w 22362618"/>
              <a:gd name="connsiteY951" fmla="*/ 1417778 h 12458428"/>
              <a:gd name="connsiteX952" fmla="*/ 4732132 w 22362618"/>
              <a:gd name="connsiteY952" fmla="*/ 1439671 h 12458428"/>
              <a:gd name="connsiteX953" fmla="*/ 4287486 w 22362618"/>
              <a:gd name="connsiteY953" fmla="*/ 1050280 h 12458428"/>
              <a:gd name="connsiteX954" fmla="*/ 4318241 w 22362618"/>
              <a:gd name="connsiteY954" fmla="*/ 1125344 h 12458428"/>
              <a:gd name="connsiteX955" fmla="*/ 4396432 w 22362618"/>
              <a:gd name="connsiteY955" fmla="*/ 1074259 h 12458428"/>
              <a:gd name="connsiteX956" fmla="*/ 4287486 w 22362618"/>
              <a:gd name="connsiteY956" fmla="*/ 1050280 h 12458428"/>
              <a:gd name="connsiteX957" fmla="*/ 9357909 w 22362618"/>
              <a:gd name="connsiteY957" fmla="*/ 2898715 h 12458428"/>
              <a:gd name="connsiteX958" fmla="*/ 9220814 w 22362618"/>
              <a:gd name="connsiteY958" fmla="*/ 2954491 h 12458428"/>
              <a:gd name="connsiteX959" fmla="*/ 9148357 w 22362618"/>
              <a:gd name="connsiteY959" fmla="*/ 2981076 h 12458428"/>
              <a:gd name="connsiteX960" fmla="*/ 9085284 w 22362618"/>
              <a:gd name="connsiteY960" fmla="*/ 3094714 h 12458428"/>
              <a:gd name="connsiteX961" fmla="*/ 9045145 w 22362618"/>
              <a:gd name="connsiteY961" fmla="*/ 3021735 h 12458428"/>
              <a:gd name="connsiteX962" fmla="*/ 9012305 w 22362618"/>
              <a:gd name="connsiteY962" fmla="*/ 2939896 h 12458428"/>
              <a:gd name="connsiteX963" fmla="*/ 8889284 w 22362618"/>
              <a:gd name="connsiteY963" fmla="*/ 2918002 h 12458428"/>
              <a:gd name="connsiteX964" fmla="*/ 8923168 w 22362618"/>
              <a:gd name="connsiteY964" fmla="*/ 2973778 h 12458428"/>
              <a:gd name="connsiteX965" fmla="*/ 8836115 w 22362618"/>
              <a:gd name="connsiteY965" fmla="*/ 3036852 h 12458428"/>
              <a:gd name="connsiteX966" fmla="*/ 8904923 w 22362618"/>
              <a:gd name="connsiteY966" fmla="*/ 3037895 h 12458428"/>
              <a:gd name="connsiteX967" fmla="*/ 8975295 w 22362618"/>
              <a:gd name="connsiteY967" fmla="*/ 3086373 h 12458428"/>
              <a:gd name="connsiteX968" fmla="*/ 8945582 w 22362618"/>
              <a:gd name="connsiteY968" fmla="*/ 3144235 h 12458428"/>
              <a:gd name="connsiteX969" fmla="*/ 9019603 w 22362618"/>
              <a:gd name="connsiteY969" fmla="*/ 3157788 h 12458428"/>
              <a:gd name="connsiteX970" fmla="*/ 9040975 w 22362618"/>
              <a:gd name="connsiteY970" fmla="*/ 3212521 h 12458428"/>
              <a:gd name="connsiteX971" fmla="*/ 9167645 w 22362618"/>
              <a:gd name="connsiteY971" fmla="*/ 3213564 h 12458428"/>
              <a:gd name="connsiteX972" fmla="*/ 9309952 w 22362618"/>
              <a:gd name="connsiteY972" fmla="*/ 3224511 h 12458428"/>
              <a:gd name="connsiteX973" fmla="*/ 9495004 w 22362618"/>
              <a:gd name="connsiteY973" fmla="*/ 3149447 h 12458428"/>
              <a:gd name="connsiteX974" fmla="*/ 9607078 w 22362618"/>
              <a:gd name="connsiteY974" fmla="*/ 3075427 h 12458428"/>
              <a:gd name="connsiteX975" fmla="*/ 9644610 w 22362618"/>
              <a:gd name="connsiteY975" fmla="*/ 2994108 h 12458428"/>
              <a:gd name="connsiteX976" fmla="*/ 9664418 w 22362618"/>
              <a:gd name="connsiteY976" fmla="*/ 2948236 h 12458428"/>
              <a:gd name="connsiteX977" fmla="*/ 9554950 w 22362618"/>
              <a:gd name="connsiteY977" fmla="*/ 2902885 h 12458428"/>
              <a:gd name="connsiteX978" fmla="*/ 9495525 w 22362618"/>
              <a:gd name="connsiteY978" fmla="*/ 2856492 h 12458428"/>
              <a:gd name="connsiteX979" fmla="*/ 9357909 w 22362618"/>
              <a:gd name="connsiteY979" fmla="*/ 2898715 h 12458428"/>
              <a:gd name="connsiteX980" fmla="*/ 15362976 w 22362618"/>
              <a:gd name="connsiteY980" fmla="*/ 7765321 h 12458428"/>
              <a:gd name="connsiteX981" fmla="*/ 15353593 w 22362618"/>
              <a:gd name="connsiteY981" fmla="*/ 7823704 h 12458428"/>
              <a:gd name="connsiteX982" fmla="*/ 15352551 w 22362618"/>
              <a:gd name="connsiteY982" fmla="*/ 7915448 h 12458428"/>
              <a:gd name="connsiteX983" fmla="*/ 15373402 w 22362618"/>
              <a:gd name="connsiteY983" fmla="*/ 7972788 h 12458428"/>
              <a:gd name="connsiteX984" fmla="*/ 15428657 w 22362618"/>
              <a:gd name="connsiteY984" fmla="*/ 7973309 h 12458428"/>
              <a:gd name="connsiteX985" fmla="*/ 15467752 w 22362618"/>
              <a:gd name="connsiteY985" fmla="*/ 7903459 h 12458428"/>
              <a:gd name="connsiteX986" fmla="*/ 15413539 w 22362618"/>
              <a:gd name="connsiteY986" fmla="*/ 7797119 h 12458428"/>
              <a:gd name="connsiteX987" fmla="*/ 15362976 w 22362618"/>
              <a:gd name="connsiteY987" fmla="*/ 7765321 h 12458428"/>
              <a:gd name="connsiteX988" fmla="*/ 15341083 w 22362618"/>
              <a:gd name="connsiteY988" fmla="*/ 7724662 h 12458428"/>
              <a:gd name="connsiteX989" fmla="*/ 15354115 w 22362618"/>
              <a:gd name="connsiteY989" fmla="*/ 7743428 h 12458428"/>
              <a:gd name="connsiteX990" fmla="*/ 15358285 w 22362618"/>
              <a:gd name="connsiteY990" fmla="*/ 7733002 h 12458428"/>
              <a:gd name="connsiteX991" fmla="*/ 15350988 w 22362618"/>
              <a:gd name="connsiteY991" fmla="*/ 7719971 h 12458428"/>
              <a:gd name="connsiteX992" fmla="*/ 15340562 w 22362618"/>
              <a:gd name="connsiteY992" fmla="*/ 7726747 h 12458428"/>
              <a:gd name="connsiteX993" fmla="*/ 17902618 w 22362618"/>
              <a:gd name="connsiteY993" fmla="*/ 9487608 h 12458428"/>
              <a:gd name="connsiteX994" fmla="*/ 17899492 w 22362618"/>
              <a:gd name="connsiteY994" fmla="*/ 9490735 h 12458428"/>
              <a:gd name="connsiteX995" fmla="*/ 17722780 w 22362618"/>
              <a:gd name="connsiteY995" fmla="*/ 9552245 h 12458428"/>
              <a:gd name="connsiteX996" fmla="*/ 17478824 w 22362618"/>
              <a:gd name="connsiteY996" fmla="*/ 9702893 h 12458428"/>
              <a:gd name="connsiteX997" fmla="*/ 17468398 w 22362618"/>
              <a:gd name="connsiteY997" fmla="*/ 9740947 h 12458428"/>
              <a:gd name="connsiteX998" fmla="*/ 17439728 w 22362618"/>
              <a:gd name="connsiteY998" fmla="*/ 9712797 h 12458428"/>
              <a:gd name="connsiteX999" fmla="*/ 17422004 w 22362618"/>
              <a:gd name="connsiteY999" fmla="*/ 9800372 h 12458428"/>
              <a:gd name="connsiteX1000" fmla="*/ 17444942 w 22362618"/>
              <a:gd name="connsiteY1000" fmla="*/ 9919743 h 12458428"/>
              <a:gd name="connsiteX1001" fmla="*/ 17425132 w 22362618"/>
              <a:gd name="connsiteY1001" fmla="*/ 10040679 h 12458428"/>
              <a:gd name="connsiteX1002" fmla="*/ 17503324 w 22362618"/>
              <a:gd name="connsiteY1002" fmla="*/ 10189763 h 12458428"/>
              <a:gd name="connsiteX1003" fmla="*/ 17538770 w 22362618"/>
              <a:gd name="connsiteY1003" fmla="*/ 10299230 h 12458428"/>
              <a:gd name="connsiteX1004" fmla="*/ 17547632 w 22362618"/>
              <a:gd name="connsiteY1004" fmla="*/ 10461346 h 12458428"/>
              <a:gd name="connsiteX1005" fmla="*/ 17526260 w 22362618"/>
              <a:gd name="connsiteY1005" fmla="*/ 10537452 h 12458428"/>
              <a:gd name="connsiteX1006" fmla="*/ 17697238 w 22362618"/>
              <a:gd name="connsiteY1006" fmla="*/ 10580718 h 12458428"/>
              <a:gd name="connsiteX1007" fmla="*/ 17818172 w 22362618"/>
              <a:gd name="connsiteY1007" fmla="*/ 10514516 h 12458428"/>
              <a:gd name="connsiteX1008" fmla="*/ 17946406 w 22362618"/>
              <a:gd name="connsiteY1008" fmla="*/ 10484803 h 12458428"/>
              <a:gd name="connsiteX1009" fmla="*/ 18056916 w 22362618"/>
              <a:gd name="connsiteY1009" fmla="*/ 10448314 h 12458428"/>
              <a:gd name="connsiteX1010" fmla="*/ 18115300 w 22362618"/>
              <a:gd name="connsiteY1010" fmla="*/ 10385240 h 12458428"/>
              <a:gd name="connsiteX1011" fmla="*/ 18199224 w 22362618"/>
              <a:gd name="connsiteY1011" fmla="*/ 10345623 h 12458428"/>
              <a:gd name="connsiteX1012" fmla="*/ 18306084 w 22362618"/>
              <a:gd name="connsiteY1012" fmla="*/ 10325815 h 12458428"/>
              <a:gd name="connsiteX1013" fmla="*/ 18425456 w 22362618"/>
              <a:gd name="connsiteY1013" fmla="*/ 10284113 h 12458428"/>
              <a:gd name="connsiteX1014" fmla="*/ 18615720 w 22362618"/>
              <a:gd name="connsiteY1014" fmla="*/ 10312262 h 12458428"/>
              <a:gd name="connsiteX1015" fmla="*/ 18735092 w 22362618"/>
              <a:gd name="connsiteY1015" fmla="*/ 10385240 h 12458428"/>
              <a:gd name="connsiteX1016" fmla="*/ 18779400 w 22362618"/>
              <a:gd name="connsiteY1016" fmla="*/ 10439973 h 12458428"/>
              <a:gd name="connsiteX1017" fmla="*/ 18820582 w 22362618"/>
              <a:gd name="connsiteY1017" fmla="*/ 10416516 h 12458428"/>
              <a:gd name="connsiteX1018" fmla="*/ 18916496 w 22362618"/>
              <a:gd name="connsiteY1018" fmla="*/ 10341975 h 12458428"/>
              <a:gd name="connsiteX1019" fmla="*/ 18896688 w 22362618"/>
              <a:gd name="connsiteY1019" fmla="*/ 10414952 h 12458428"/>
              <a:gd name="connsiteX1020" fmla="*/ 18880528 w 22362618"/>
              <a:gd name="connsiteY1020" fmla="*/ 10472814 h 12458428"/>
              <a:gd name="connsiteX1021" fmla="*/ 18926920 w 22362618"/>
              <a:gd name="connsiteY1021" fmla="*/ 10439452 h 12458428"/>
              <a:gd name="connsiteX1022" fmla="*/ 18943080 w 22362618"/>
              <a:gd name="connsiteY1022" fmla="*/ 10518686 h 12458428"/>
              <a:gd name="connsiteX1023" fmla="*/ 18980612 w 22362618"/>
              <a:gd name="connsiteY1023" fmla="*/ 10543707 h 12458428"/>
              <a:gd name="connsiteX1024" fmla="*/ 19033782 w 22362618"/>
              <a:gd name="connsiteY1024" fmla="*/ 10623462 h 12458428"/>
              <a:gd name="connsiteX1025" fmla="*/ 19159930 w 22362618"/>
              <a:gd name="connsiteY1025" fmla="*/ 10713121 h 12458428"/>
              <a:gd name="connsiteX1026" fmla="*/ 19272002 w 22362618"/>
              <a:gd name="connsiteY1026" fmla="*/ 10711557 h 12458428"/>
              <a:gd name="connsiteX1027" fmla="*/ 19339770 w 22362618"/>
              <a:gd name="connsiteY1027" fmla="*/ 10683409 h 12458428"/>
              <a:gd name="connsiteX1028" fmla="*/ 19417960 w 22362618"/>
              <a:gd name="connsiteY1028" fmla="*/ 10723025 h 12458428"/>
              <a:gd name="connsiteX1029" fmla="*/ 19551406 w 22362618"/>
              <a:gd name="connsiteY1029" fmla="*/ 10668291 h 12458428"/>
              <a:gd name="connsiteX1030" fmla="*/ 19628034 w 22362618"/>
              <a:gd name="connsiteY1030" fmla="*/ 10641707 h 12458428"/>
              <a:gd name="connsiteX1031" fmla="*/ 19683288 w 22362618"/>
              <a:gd name="connsiteY1031" fmla="*/ 10530675 h 12458428"/>
              <a:gd name="connsiteX1032" fmla="*/ 19727596 w 22362618"/>
              <a:gd name="connsiteY1032" fmla="*/ 10384719 h 12458428"/>
              <a:gd name="connsiteX1033" fmla="*/ 19802660 w 22362618"/>
              <a:gd name="connsiteY1033" fmla="*/ 10257007 h 12458428"/>
              <a:gd name="connsiteX1034" fmla="*/ 19859478 w 22362618"/>
              <a:gd name="connsiteY1034" fmla="*/ 9995327 h 12458428"/>
              <a:gd name="connsiteX1035" fmla="*/ 19843320 w 22362618"/>
              <a:gd name="connsiteY1035" fmla="*/ 9880647 h 12458428"/>
              <a:gd name="connsiteX1036" fmla="*/ 19781288 w 22362618"/>
              <a:gd name="connsiteY1036" fmla="*/ 9766489 h 12458428"/>
              <a:gd name="connsiteX1037" fmla="*/ 19695798 w 22362618"/>
              <a:gd name="connsiteY1037" fmla="*/ 9688819 h 12458428"/>
              <a:gd name="connsiteX1038" fmla="*/ 19672862 w 22362618"/>
              <a:gd name="connsiteY1038" fmla="*/ 9622617 h 12458428"/>
              <a:gd name="connsiteX1039" fmla="*/ 19607182 w 22362618"/>
              <a:gd name="connsiteY1039" fmla="*/ 9599681 h 12458428"/>
              <a:gd name="connsiteX1040" fmla="*/ 19562874 w 22362618"/>
              <a:gd name="connsiteY1040" fmla="*/ 9518363 h 12458428"/>
              <a:gd name="connsiteX1041" fmla="*/ 19449236 w 22362618"/>
              <a:gd name="connsiteY1041" fmla="*/ 9467278 h 12458428"/>
              <a:gd name="connsiteX1042" fmla="*/ 19422652 w 22362618"/>
              <a:gd name="connsiteY1042" fmla="*/ 9392736 h 12458428"/>
              <a:gd name="connsiteX1043" fmla="*/ 19381992 w 22362618"/>
              <a:gd name="connsiteY1043" fmla="*/ 9283790 h 12458428"/>
              <a:gd name="connsiteX1044" fmla="*/ 19364270 w 22362618"/>
              <a:gd name="connsiteY1044" fmla="*/ 9224365 h 12458428"/>
              <a:gd name="connsiteX1045" fmla="*/ 19328824 w 22362618"/>
              <a:gd name="connsiteY1045" fmla="*/ 9151386 h 12458428"/>
              <a:gd name="connsiteX1046" fmla="*/ 19258972 w 22362618"/>
              <a:gd name="connsiteY1046" fmla="*/ 9097174 h 12458428"/>
              <a:gd name="connsiteX1047" fmla="*/ 19196420 w 22362618"/>
              <a:gd name="connsiteY1047" fmla="*/ 8954867 h 12458428"/>
              <a:gd name="connsiteX1048" fmla="*/ 19158366 w 22362618"/>
              <a:gd name="connsiteY1048" fmla="*/ 8979367 h 12458428"/>
              <a:gd name="connsiteX1049" fmla="*/ 19123962 w 22362618"/>
              <a:gd name="connsiteY1049" fmla="*/ 9089876 h 12458428"/>
              <a:gd name="connsiteX1050" fmla="*/ 19142728 w 22362618"/>
              <a:gd name="connsiteY1050" fmla="*/ 9214460 h 12458428"/>
              <a:gd name="connsiteX1051" fmla="*/ 19077568 w 22362618"/>
              <a:gd name="connsiteY1051" fmla="*/ 9362502 h 12458428"/>
              <a:gd name="connsiteX1052" fmla="*/ 19010846 w 22362618"/>
              <a:gd name="connsiteY1052" fmla="*/ 9356768 h 12458428"/>
              <a:gd name="connsiteX1053" fmla="*/ 18939952 w 22362618"/>
              <a:gd name="connsiteY1053" fmla="*/ 9293694 h 12458428"/>
              <a:gd name="connsiteX1054" fmla="*/ 18773666 w 22362618"/>
              <a:gd name="connsiteY1054" fmla="*/ 9217588 h 12458428"/>
              <a:gd name="connsiteX1055" fmla="*/ 18773666 w 22362618"/>
              <a:gd name="connsiteY1055" fmla="*/ 9146695 h 12458428"/>
              <a:gd name="connsiteX1056" fmla="*/ 18830486 w 22362618"/>
              <a:gd name="connsiteY1056" fmla="*/ 9059642 h 12458428"/>
              <a:gd name="connsiteX1057" fmla="*/ 18814846 w 22362618"/>
              <a:gd name="connsiteY1057" fmla="*/ 9007515 h 12458428"/>
              <a:gd name="connsiteX1058" fmla="*/ 18668890 w 22362618"/>
              <a:gd name="connsiteY1058" fmla="*/ 8986664 h 12458428"/>
              <a:gd name="connsiteX1059" fmla="*/ 18576104 w 22362618"/>
              <a:gd name="connsiteY1059" fmla="*/ 9016376 h 12458428"/>
              <a:gd name="connsiteX1060" fmla="*/ 18564114 w 22362618"/>
              <a:gd name="connsiteY1060" fmla="*/ 9053908 h 12458428"/>
              <a:gd name="connsiteX1061" fmla="*/ 18446828 w 22362618"/>
              <a:gd name="connsiteY1061" fmla="*/ 9063813 h 12458428"/>
              <a:gd name="connsiteX1062" fmla="*/ 18406690 w 22362618"/>
              <a:gd name="connsiteY1062" fmla="*/ 9154514 h 12458428"/>
              <a:gd name="connsiteX1063" fmla="*/ 18388968 w 22362618"/>
              <a:gd name="connsiteY1063" fmla="*/ 9209769 h 12458428"/>
              <a:gd name="connsiteX1064" fmla="*/ 18255000 w 22362618"/>
              <a:gd name="connsiteY1064" fmla="*/ 9157120 h 12458428"/>
              <a:gd name="connsiteX1065" fmla="*/ 18177850 w 22362618"/>
              <a:gd name="connsiteY1065" fmla="*/ 9176929 h 12458428"/>
              <a:gd name="connsiteX1066" fmla="*/ 17987064 w 22362618"/>
              <a:gd name="connsiteY1066" fmla="*/ 9332790 h 12458428"/>
              <a:gd name="connsiteX1067" fmla="*/ 17902618 w 22362618"/>
              <a:gd name="connsiteY1067" fmla="*/ 9487608 h 12458428"/>
              <a:gd name="connsiteX1068" fmla="*/ 16319512 w 22362618"/>
              <a:gd name="connsiteY1068" fmla="*/ 7994160 h 12458428"/>
              <a:gd name="connsiteX1069" fmla="*/ 16311172 w 22362618"/>
              <a:gd name="connsiteY1069" fmla="*/ 8023873 h 12458428"/>
              <a:gd name="connsiteX1070" fmla="*/ 16379980 w 22362618"/>
              <a:gd name="connsiteY1070" fmla="*/ 8098936 h 12458428"/>
              <a:gd name="connsiteX1071" fmla="*/ 16443054 w 22362618"/>
              <a:gd name="connsiteY1071" fmla="*/ 8131776 h 12458428"/>
              <a:gd name="connsiteX1072" fmla="*/ 16480064 w 22362618"/>
              <a:gd name="connsiteY1072" fmla="*/ 8205797 h 12458428"/>
              <a:gd name="connsiteX1073" fmla="*/ 16527500 w 22362618"/>
              <a:gd name="connsiteY1073" fmla="*/ 8251148 h 12458428"/>
              <a:gd name="connsiteX1074" fmla="*/ 16566595 w 22362618"/>
              <a:gd name="connsiteY1074" fmla="*/ 8324126 h 12458428"/>
              <a:gd name="connsiteX1075" fmla="*/ 16608298 w 22362618"/>
              <a:gd name="connsiteY1075" fmla="*/ 8386158 h 12458428"/>
              <a:gd name="connsiteX1076" fmla="*/ 16659382 w 22362618"/>
              <a:gd name="connsiteY1076" fmla="*/ 8496667 h 12458428"/>
              <a:gd name="connsiteX1077" fmla="*/ 16773021 w 22362618"/>
              <a:gd name="connsiteY1077" fmla="*/ 8611348 h 12458428"/>
              <a:gd name="connsiteX1078" fmla="*/ 16875190 w 22362618"/>
              <a:gd name="connsiteY1078" fmla="*/ 8702049 h 12458428"/>
              <a:gd name="connsiteX1079" fmla="*/ 16927318 w 22362618"/>
              <a:gd name="connsiteY1079" fmla="*/ 8695272 h 12458428"/>
              <a:gd name="connsiteX1080" fmla="*/ 16962764 w 22362618"/>
              <a:gd name="connsiteY1080" fmla="*/ 8601443 h 12458428"/>
              <a:gd name="connsiteX1081" fmla="*/ 16935136 w 22362618"/>
              <a:gd name="connsiteY1081" fmla="*/ 8496667 h 12458428"/>
              <a:gd name="connsiteX1082" fmla="*/ 16879360 w 22362618"/>
              <a:gd name="connsiteY1082" fmla="*/ 8465912 h 12458428"/>
              <a:gd name="connsiteX1083" fmla="*/ 16836616 w 22362618"/>
              <a:gd name="connsiteY1083" fmla="*/ 8392934 h 12458428"/>
              <a:gd name="connsiteX1084" fmla="*/ 16811594 w 22362618"/>
              <a:gd name="connsiteY1084" fmla="*/ 8358530 h 12458428"/>
              <a:gd name="connsiteX1085" fmla="*/ 16805860 w 22362618"/>
              <a:gd name="connsiteY1085" fmla="*/ 8306924 h 12458428"/>
              <a:gd name="connsiteX1086" fmla="*/ 16763116 w 22362618"/>
              <a:gd name="connsiteY1086" fmla="*/ 8262616 h 12458428"/>
              <a:gd name="connsiteX1087" fmla="*/ 16672936 w 22362618"/>
              <a:gd name="connsiteY1087" fmla="*/ 8219350 h 12458428"/>
              <a:gd name="connsiteX1088" fmla="*/ 16553043 w 22362618"/>
              <a:gd name="connsiteY1088" fmla="*/ 8136468 h 12458428"/>
              <a:gd name="connsiteX1089" fmla="*/ 16472245 w 22362618"/>
              <a:gd name="connsiteY1089" fmla="*/ 8052543 h 12458428"/>
              <a:gd name="connsiteX1090" fmla="*/ 16319512 w 22362618"/>
              <a:gd name="connsiteY1090" fmla="*/ 7994160 h 12458428"/>
              <a:gd name="connsiteX1091" fmla="*/ 17009678 w 22362618"/>
              <a:gd name="connsiteY1091" fmla="*/ 8706740 h 12458428"/>
              <a:gd name="connsiteX1092" fmla="*/ 16948168 w 22362618"/>
              <a:gd name="connsiteY1092" fmla="*/ 8724464 h 12458428"/>
              <a:gd name="connsiteX1093" fmla="*/ 16961200 w 22362618"/>
              <a:gd name="connsiteY1093" fmla="*/ 8758867 h 12458428"/>
              <a:gd name="connsiteX1094" fmla="*/ 16983614 w 22362618"/>
              <a:gd name="connsiteY1094" fmla="*/ 8778676 h 12458428"/>
              <a:gd name="connsiteX1095" fmla="*/ 17030008 w 22362618"/>
              <a:gd name="connsiteY1095" fmla="*/ 8799527 h 12458428"/>
              <a:gd name="connsiteX1096" fmla="*/ 17149900 w 22362618"/>
              <a:gd name="connsiteY1096" fmla="*/ 8805261 h 12458428"/>
              <a:gd name="connsiteX1097" fmla="*/ 17255718 w 22362618"/>
              <a:gd name="connsiteY1097" fmla="*/ 8840708 h 12458428"/>
              <a:gd name="connsiteX1098" fmla="*/ 17436080 w 22362618"/>
              <a:gd name="connsiteY1098" fmla="*/ 8846442 h 12458428"/>
              <a:gd name="connsiteX1099" fmla="*/ 17438686 w 22362618"/>
              <a:gd name="connsiteY1099" fmla="*/ 8810995 h 12458428"/>
              <a:gd name="connsiteX1100" fmla="*/ 17366228 w 22362618"/>
              <a:gd name="connsiteY1100" fmla="*/ 8770335 h 12458428"/>
              <a:gd name="connsiteX1101" fmla="*/ 17249986 w 22362618"/>
              <a:gd name="connsiteY1101" fmla="*/ 8736974 h 12458428"/>
              <a:gd name="connsiteX1102" fmla="*/ 17195250 w 22362618"/>
              <a:gd name="connsiteY1102" fmla="*/ 8753655 h 12458428"/>
              <a:gd name="connsiteX1103" fmla="*/ 17107156 w 22362618"/>
              <a:gd name="connsiteY1103" fmla="*/ 8734889 h 12458428"/>
              <a:gd name="connsiteX1104" fmla="*/ 17041996 w 22362618"/>
              <a:gd name="connsiteY1104" fmla="*/ 8700485 h 12458428"/>
              <a:gd name="connsiteX1105" fmla="*/ 17009678 w 22362618"/>
              <a:gd name="connsiteY1105" fmla="*/ 8706740 h 12458428"/>
              <a:gd name="connsiteX1106" fmla="*/ 17612270 w 22362618"/>
              <a:gd name="connsiteY1106" fmla="*/ 8828197 h 12458428"/>
              <a:gd name="connsiteX1107" fmla="*/ 17567440 w 22362618"/>
              <a:gd name="connsiteY1107" fmla="*/ 8855824 h 12458428"/>
              <a:gd name="connsiteX1108" fmla="*/ 17635206 w 22362618"/>
              <a:gd name="connsiteY1108" fmla="*/ 8864686 h 12458428"/>
              <a:gd name="connsiteX1109" fmla="*/ 17760832 w 22362618"/>
              <a:gd name="connsiteY1109" fmla="*/ 8838101 h 12458428"/>
              <a:gd name="connsiteX1110" fmla="*/ 17723822 w 22362618"/>
              <a:gd name="connsiteY1110" fmla="*/ 8826112 h 12458428"/>
              <a:gd name="connsiteX1111" fmla="*/ 17664396 w 22362618"/>
              <a:gd name="connsiteY1111" fmla="*/ 8836016 h 12458428"/>
              <a:gd name="connsiteX1112" fmla="*/ 17612270 w 22362618"/>
              <a:gd name="connsiteY1112" fmla="*/ 8828197 h 12458428"/>
              <a:gd name="connsiteX1113" fmla="*/ 17833290 w 22362618"/>
              <a:gd name="connsiteY1113" fmla="*/ 8824027 h 12458428"/>
              <a:gd name="connsiteX1114" fmla="*/ 17829640 w 22362618"/>
              <a:gd name="connsiteY1114" fmla="*/ 8848526 h 12458428"/>
              <a:gd name="connsiteX1115" fmla="*/ 17918778 w 22362618"/>
              <a:gd name="connsiteY1115" fmla="*/ 8856346 h 12458428"/>
              <a:gd name="connsiteX1116" fmla="*/ 17993320 w 22362618"/>
              <a:gd name="connsiteY1116" fmla="*/ 8835495 h 12458428"/>
              <a:gd name="connsiteX1117" fmla="*/ 18091842 w 22362618"/>
              <a:gd name="connsiteY1117" fmla="*/ 8824548 h 12458428"/>
              <a:gd name="connsiteX1118" fmla="*/ 18128852 w 22362618"/>
              <a:gd name="connsiteY1118" fmla="*/ 8820378 h 12458428"/>
              <a:gd name="connsiteX1119" fmla="*/ 18100182 w 22362618"/>
              <a:gd name="connsiteY1119" fmla="*/ 8813601 h 12458428"/>
              <a:gd name="connsiteX1120" fmla="*/ 18032416 w 22362618"/>
              <a:gd name="connsiteY1120" fmla="*/ 8815687 h 12458428"/>
              <a:gd name="connsiteX1121" fmla="*/ 17946928 w 22362618"/>
              <a:gd name="connsiteY1121" fmla="*/ 8836537 h 12458428"/>
              <a:gd name="connsiteX1122" fmla="*/ 17886460 w 22362618"/>
              <a:gd name="connsiteY1122" fmla="*/ 8829761 h 12458428"/>
              <a:gd name="connsiteX1123" fmla="*/ 17833290 w 22362618"/>
              <a:gd name="connsiteY1123" fmla="*/ 8824027 h 12458428"/>
              <a:gd name="connsiteX1124" fmla="*/ 18070468 w 22362618"/>
              <a:gd name="connsiteY1124" fmla="*/ 8877718 h 12458428"/>
              <a:gd name="connsiteX1125" fmla="*/ 18068906 w 22362618"/>
              <a:gd name="connsiteY1125" fmla="*/ 8878760 h 12458428"/>
              <a:gd name="connsiteX1126" fmla="*/ 18040756 w 22362618"/>
              <a:gd name="connsiteY1126" fmla="*/ 8920462 h 12458428"/>
              <a:gd name="connsiteX1127" fmla="*/ 18037628 w 22362618"/>
              <a:gd name="connsiteY1127" fmla="*/ 8943399 h 12458428"/>
              <a:gd name="connsiteX1128" fmla="*/ 18113736 w 22362618"/>
              <a:gd name="connsiteY1128" fmla="*/ 8907952 h 12458428"/>
              <a:gd name="connsiteX1129" fmla="*/ 18181500 w 22362618"/>
              <a:gd name="connsiteY1129" fmla="*/ 8863122 h 12458428"/>
              <a:gd name="connsiteX1130" fmla="*/ 18253436 w 22362618"/>
              <a:gd name="connsiteY1130" fmla="*/ 8814123 h 12458428"/>
              <a:gd name="connsiteX1131" fmla="*/ 18197660 w 22362618"/>
              <a:gd name="connsiteY1131" fmla="*/ 8817251 h 12458428"/>
              <a:gd name="connsiteX1132" fmla="*/ 18129894 w 22362618"/>
              <a:gd name="connsiteY1132" fmla="*/ 8840187 h 12458428"/>
              <a:gd name="connsiteX1133" fmla="*/ 18070468 w 22362618"/>
              <a:gd name="connsiteY1133" fmla="*/ 8877718 h 12458428"/>
              <a:gd name="connsiteX1134" fmla="*/ 17822342 w 22362618"/>
              <a:gd name="connsiteY1134" fmla="*/ 8895442 h 12458428"/>
              <a:gd name="connsiteX1135" fmla="*/ 17759268 w 22362618"/>
              <a:gd name="connsiteY1135" fmla="*/ 8890228 h 12458428"/>
              <a:gd name="connsiteX1136" fmla="*/ 17775950 w 22362618"/>
              <a:gd name="connsiteY1136" fmla="*/ 8919420 h 12458428"/>
              <a:gd name="connsiteX1137" fmla="*/ 17857790 w 22362618"/>
              <a:gd name="connsiteY1137" fmla="*/ 8934537 h 12458428"/>
              <a:gd name="connsiteX1138" fmla="*/ 17822342 w 22362618"/>
              <a:gd name="connsiteY1138" fmla="*/ 8895442 h 12458428"/>
              <a:gd name="connsiteX1139" fmla="*/ 17538770 w 22362618"/>
              <a:gd name="connsiteY1139" fmla="*/ 7974352 h 12458428"/>
              <a:gd name="connsiteX1140" fmla="*/ 17529388 w 22362618"/>
              <a:gd name="connsiteY1140" fmla="*/ 8015011 h 12458428"/>
              <a:gd name="connsiteX1141" fmla="*/ 17457452 w 22362618"/>
              <a:gd name="connsiteY1141" fmla="*/ 8060362 h 12458428"/>
              <a:gd name="connsiteX1142" fmla="*/ 17375612 w 22362618"/>
              <a:gd name="connsiteY1142" fmla="*/ 8128649 h 12458428"/>
              <a:gd name="connsiteX1143" fmla="*/ 17281782 w 22362618"/>
              <a:gd name="connsiteY1143" fmla="*/ 8187031 h 12458428"/>
              <a:gd name="connsiteX1144" fmla="*/ 17290122 w 22362618"/>
              <a:gd name="connsiteY1144" fmla="*/ 8236553 h 12458428"/>
              <a:gd name="connsiteX1145" fmla="*/ 17237996 w 22362618"/>
              <a:gd name="connsiteY1145" fmla="*/ 8228733 h 12458428"/>
              <a:gd name="connsiteX1146" fmla="*/ 17197858 w 22362618"/>
              <a:gd name="connsiteY1146" fmla="*/ 8196935 h 12458428"/>
              <a:gd name="connsiteX1147" fmla="*/ 17155114 w 22362618"/>
              <a:gd name="connsiteY1147" fmla="*/ 8236553 h 12458428"/>
              <a:gd name="connsiteX1148" fmla="*/ 17158240 w 22362618"/>
              <a:gd name="connsiteY1148" fmla="*/ 8306403 h 12458428"/>
              <a:gd name="connsiteX1149" fmla="*/ 17145208 w 22362618"/>
              <a:gd name="connsiteY1149" fmla="*/ 8348105 h 12458428"/>
              <a:gd name="connsiteX1150" fmla="*/ 17167624 w 22362618"/>
              <a:gd name="connsiteY1150" fmla="*/ 8399189 h 12458428"/>
              <a:gd name="connsiteX1151" fmla="*/ 17208282 w 22362618"/>
              <a:gd name="connsiteY1151" fmla="*/ 8409094 h 12458428"/>
              <a:gd name="connsiteX1152" fmla="*/ 17237996 w 22362618"/>
              <a:gd name="connsiteY1152" fmla="*/ 8509699 h 12458428"/>
              <a:gd name="connsiteX1153" fmla="*/ 17305762 w 22362618"/>
              <a:gd name="connsiteY1153" fmla="*/ 8511784 h 12458428"/>
              <a:gd name="connsiteX1154" fmla="*/ 17374568 w 22362618"/>
              <a:gd name="connsiteY1154" fmla="*/ 8520646 h 12458428"/>
              <a:gd name="connsiteX1155" fmla="*/ 17451718 w 22362618"/>
              <a:gd name="connsiteY1155" fmla="*/ 8529508 h 12458428"/>
              <a:gd name="connsiteX1156" fmla="*/ 17550238 w 22362618"/>
              <a:gd name="connsiteY1156" fmla="*/ 8555050 h 12458428"/>
              <a:gd name="connsiteX1157" fmla="*/ 17587250 w 22362618"/>
              <a:gd name="connsiteY1157" fmla="*/ 8520646 h 12458428"/>
              <a:gd name="connsiteX1158" fmla="*/ 17621654 w 22362618"/>
              <a:gd name="connsiteY1158" fmla="*/ 8415870 h 12458428"/>
              <a:gd name="connsiteX1159" fmla="*/ 17658664 w 22362618"/>
              <a:gd name="connsiteY1159" fmla="*/ 8358530 h 12458428"/>
              <a:gd name="connsiteX1160" fmla="*/ 17681078 w 22362618"/>
              <a:gd name="connsiteY1160" fmla="*/ 8273562 h 12458428"/>
              <a:gd name="connsiteX1161" fmla="*/ 17723822 w 22362618"/>
              <a:gd name="connsiteY1161" fmla="*/ 8267828 h 12458428"/>
              <a:gd name="connsiteX1162" fmla="*/ 17738940 w 22362618"/>
              <a:gd name="connsiteY1162" fmla="*/ 8234989 h 12458428"/>
              <a:gd name="connsiteX1163" fmla="*/ 17690460 w 22362618"/>
              <a:gd name="connsiteY1163" fmla="*/ 8202669 h 12458428"/>
              <a:gd name="connsiteX1164" fmla="*/ 17679514 w 22362618"/>
              <a:gd name="connsiteY1164" fmla="*/ 8127606 h 12458428"/>
              <a:gd name="connsiteX1165" fmla="*/ 17676908 w 22362618"/>
              <a:gd name="connsiteY1165" fmla="*/ 8076521 h 12458428"/>
              <a:gd name="connsiteX1166" fmla="*/ 17716004 w 22362618"/>
              <a:gd name="connsiteY1166" fmla="*/ 8029085 h 12458428"/>
              <a:gd name="connsiteX1167" fmla="*/ 17751450 w 22362618"/>
              <a:gd name="connsiteY1167" fmla="*/ 7991554 h 12458428"/>
              <a:gd name="connsiteX1168" fmla="*/ 17723822 w 22362618"/>
              <a:gd name="connsiteY1168" fmla="*/ 7964448 h 12458428"/>
              <a:gd name="connsiteX1169" fmla="*/ 17627908 w 22362618"/>
              <a:gd name="connsiteY1169" fmla="*/ 7881044 h 12458428"/>
              <a:gd name="connsiteX1170" fmla="*/ 17538770 w 22362618"/>
              <a:gd name="connsiteY1170" fmla="*/ 7974352 h 12458428"/>
              <a:gd name="connsiteX1171" fmla="*/ 21043812 w 22362618"/>
              <a:gd name="connsiteY1171" fmla="*/ 10319559 h 12458428"/>
              <a:gd name="connsiteX1172" fmla="*/ 21048502 w 22362618"/>
              <a:gd name="connsiteY1172" fmla="*/ 10348230 h 12458428"/>
              <a:gd name="connsiteX1173" fmla="*/ 21093332 w 22362618"/>
              <a:gd name="connsiteY1173" fmla="*/ 10371166 h 12458428"/>
              <a:gd name="connsiteX1174" fmla="*/ 21133470 w 22362618"/>
              <a:gd name="connsiteY1174" fmla="*/ 10448836 h 12458428"/>
              <a:gd name="connsiteX1175" fmla="*/ 21160576 w 22362618"/>
              <a:gd name="connsiteY1175" fmla="*/ 10483239 h 12458428"/>
              <a:gd name="connsiteX1176" fmla="*/ 21161618 w 22362618"/>
              <a:gd name="connsiteY1176" fmla="*/ 10579154 h 12458428"/>
              <a:gd name="connsiteX1177" fmla="*/ 21129822 w 22362618"/>
              <a:gd name="connsiteY1177" fmla="*/ 10650046 h 12458428"/>
              <a:gd name="connsiteX1178" fmla="*/ 21178300 w 22362618"/>
              <a:gd name="connsiteY1178" fmla="*/ 10678717 h 12458428"/>
              <a:gd name="connsiteX1179" fmla="*/ 21187682 w 22362618"/>
              <a:gd name="connsiteY1179" fmla="*/ 10711557 h 12458428"/>
              <a:gd name="connsiteX1180" fmla="*/ 21154322 w 22362618"/>
              <a:gd name="connsiteY1180" fmla="*/ 10751173 h 12458428"/>
              <a:gd name="connsiteX1181" fmla="*/ 21227820 w 22362618"/>
              <a:gd name="connsiteY1181" fmla="*/ 10753259 h 12458428"/>
              <a:gd name="connsiteX1182" fmla="*/ 21302362 w 22362618"/>
              <a:gd name="connsiteY1182" fmla="*/ 10647441 h 12458428"/>
              <a:gd name="connsiteX1183" fmla="*/ 21317480 w 22362618"/>
              <a:gd name="connsiteY1183" fmla="*/ 10606781 h 12458428"/>
              <a:gd name="connsiteX1184" fmla="*/ 21364916 w 22362618"/>
              <a:gd name="connsiteY1184" fmla="*/ 10566122 h 12458428"/>
              <a:gd name="connsiteX1185" fmla="*/ 21381596 w 22362618"/>
              <a:gd name="connsiteY1185" fmla="*/ 10492101 h 12458428"/>
              <a:gd name="connsiteX1186" fmla="*/ 21321130 w 22362618"/>
              <a:gd name="connsiteY1186" fmla="*/ 10517643 h 12458428"/>
              <a:gd name="connsiteX1187" fmla="*/ 21264308 w 22362618"/>
              <a:gd name="connsiteY1187" fmla="*/ 10512952 h 12458428"/>
              <a:gd name="connsiteX1188" fmla="*/ 21225214 w 22362618"/>
              <a:gd name="connsiteY1188" fmla="*/ 10478548 h 12458428"/>
              <a:gd name="connsiteX1189" fmla="*/ 21203842 w 22362618"/>
              <a:gd name="connsiteY1189" fmla="*/ 10444144 h 12458428"/>
              <a:gd name="connsiteX1190" fmla="*/ 21178820 w 22362618"/>
              <a:gd name="connsiteY1190" fmla="*/ 10469686 h 12458428"/>
              <a:gd name="connsiteX1191" fmla="*/ 21152758 w 22362618"/>
              <a:gd name="connsiteY1191" fmla="*/ 10423293 h 12458428"/>
              <a:gd name="connsiteX1192" fmla="*/ 21131384 w 22362618"/>
              <a:gd name="connsiteY1192" fmla="*/ 10380027 h 12458428"/>
              <a:gd name="connsiteX1193" fmla="*/ 21088640 w 22362618"/>
              <a:gd name="connsiteY1193" fmla="*/ 10330506 h 12458428"/>
              <a:gd name="connsiteX1194" fmla="*/ 21043812 w 22362618"/>
              <a:gd name="connsiteY1194" fmla="*/ 10319559 h 12458428"/>
              <a:gd name="connsiteX1195" fmla="*/ 21051108 w 22362618"/>
              <a:gd name="connsiteY1195" fmla="*/ 10720419 h 12458428"/>
              <a:gd name="connsiteX1196" fmla="*/ 20988556 w 22362618"/>
              <a:gd name="connsiteY1196" fmla="*/ 10789748 h 12458428"/>
              <a:gd name="connsiteX1197" fmla="*/ 20944770 w 22362618"/>
              <a:gd name="connsiteY1197" fmla="*/ 10867939 h 12458428"/>
              <a:gd name="connsiteX1198" fmla="*/ 20844162 w 22362618"/>
              <a:gd name="connsiteY1198" fmla="*/ 10946130 h 12458428"/>
              <a:gd name="connsiteX1199" fmla="*/ 20746686 w 22362618"/>
              <a:gd name="connsiteY1199" fmla="*/ 11015980 h 12458428"/>
              <a:gd name="connsiteX1200" fmla="*/ 20651812 w 22362618"/>
              <a:gd name="connsiteY1200" fmla="*/ 11139523 h 12458428"/>
              <a:gd name="connsiteX1201" fmla="*/ 20725312 w 22362618"/>
              <a:gd name="connsiteY1201" fmla="*/ 11159330 h 12458428"/>
              <a:gd name="connsiteX1202" fmla="*/ 20867620 w 22362618"/>
              <a:gd name="connsiteY1202" fmla="*/ 11158288 h 12458428"/>
              <a:gd name="connsiteX1203" fmla="*/ 20961450 w 22362618"/>
              <a:gd name="connsiteY1203" fmla="*/ 10994608 h 12458428"/>
              <a:gd name="connsiteX1204" fmla="*/ 21040684 w 22362618"/>
              <a:gd name="connsiteY1204" fmla="*/ 10917460 h 12458428"/>
              <a:gd name="connsiteX1205" fmla="*/ 21135554 w 22362618"/>
              <a:gd name="connsiteY1205" fmla="*/ 10802780 h 12458428"/>
              <a:gd name="connsiteX1206" fmla="*/ 21119916 w 22362618"/>
              <a:gd name="connsiteY1206" fmla="*/ 10742312 h 12458428"/>
              <a:gd name="connsiteX1207" fmla="*/ 21076130 w 22362618"/>
              <a:gd name="connsiteY1207" fmla="*/ 10764205 h 12458428"/>
              <a:gd name="connsiteX1208" fmla="*/ 21051108 w 22362618"/>
              <a:gd name="connsiteY1208" fmla="*/ 10720419 h 12458428"/>
              <a:gd name="connsiteX1209" fmla="*/ 20771184 w 22362618"/>
              <a:gd name="connsiteY1209" fmla="*/ 11144735 h 12458428"/>
              <a:gd name="connsiteX1210" fmla="*/ 20714888 w 22362618"/>
              <a:gd name="connsiteY1210" fmla="*/ 11205724 h 12458428"/>
              <a:gd name="connsiteX1211" fmla="*/ 20769100 w 22362618"/>
              <a:gd name="connsiteY1211" fmla="*/ 11193214 h 12458428"/>
              <a:gd name="connsiteX1212" fmla="*/ 20771184 w 22362618"/>
              <a:gd name="connsiteY1212" fmla="*/ 11144735 h 12458428"/>
              <a:gd name="connsiteX1213" fmla="*/ 19360620 w 22362618"/>
              <a:gd name="connsiteY1213" fmla="*/ 10854907 h 12458428"/>
              <a:gd name="connsiteX1214" fmla="*/ 19328824 w 22362618"/>
              <a:gd name="connsiteY1214" fmla="*/ 10916939 h 12458428"/>
              <a:gd name="connsiteX1215" fmla="*/ 19363226 w 22362618"/>
              <a:gd name="connsiteY1215" fmla="*/ 11003991 h 12458428"/>
              <a:gd name="connsiteX1216" fmla="*/ 19473736 w 22362618"/>
              <a:gd name="connsiteY1216" fmla="*/ 11029534 h 12458428"/>
              <a:gd name="connsiteX1217" fmla="*/ 19544630 w 22362618"/>
              <a:gd name="connsiteY1217" fmla="*/ 10937789 h 12458428"/>
              <a:gd name="connsiteX1218" fmla="*/ 19577992 w 22362618"/>
              <a:gd name="connsiteY1218" fmla="*/ 10831971 h 12458428"/>
              <a:gd name="connsiteX1219" fmla="*/ 19518566 w 22362618"/>
              <a:gd name="connsiteY1219" fmla="*/ 10862726 h 12458428"/>
              <a:gd name="connsiteX1220" fmla="*/ 19428384 w 22362618"/>
              <a:gd name="connsiteY1220" fmla="*/ 10887226 h 12458428"/>
              <a:gd name="connsiteX1221" fmla="*/ 19360620 w 22362618"/>
              <a:gd name="connsiteY1221" fmla="*/ 10854907 h 12458428"/>
              <a:gd name="connsiteX1222" fmla="*/ 18770018 w 22362618"/>
              <a:gd name="connsiteY1222" fmla="*/ 8483635 h 12458428"/>
              <a:gd name="connsiteX1223" fmla="*/ 18682444 w 22362618"/>
              <a:gd name="connsiteY1223" fmla="*/ 8395019 h 12458428"/>
              <a:gd name="connsiteX1224" fmla="*/ 18549518 w 22362618"/>
              <a:gd name="connsiteY1224" fmla="*/ 8350711 h 12458428"/>
              <a:gd name="connsiteX1225" fmla="*/ 18535446 w 22362618"/>
              <a:gd name="connsiteY1225" fmla="*/ 8392934 h 12458428"/>
              <a:gd name="connsiteX1226" fmla="*/ 18601646 w 22362618"/>
              <a:gd name="connsiteY1226" fmla="*/ 8419519 h 12458428"/>
              <a:gd name="connsiteX1227" fmla="*/ 18667848 w 22362618"/>
              <a:gd name="connsiteY1227" fmla="*/ 8441412 h 12458428"/>
              <a:gd name="connsiteX1228" fmla="*/ 18625104 w 22362618"/>
              <a:gd name="connsiteY1228" fmla="*/ 8494582 h 12458428"/>
              <a:gd name="connsiteX1229" fmla="*/ 18770018 w 22362618"/>
              <a:gd name="connsiteY1229" fmla="*/ 8562869 h 12458428"/>
              <a:gd name="connsiteX1230" fmla="*/ 18945686 w 22362618"/>
              <a:gd name="connsiteY1230" fmla="*/ 8655656 h 12458428"/>
              <a:gd name="connsiteX1231" fmla="*/ 18952984 w 22362618"/>
              <a:gd name="connsiteY1231" fmla="*/ 8739581 h 12458428"/>
              <a:gd name="connsiteX1232" fmla="*/ 18898250 w 22362618"/>
              <a:gd name="connsiteY1232" fmla="*/ 8781283 h 12458428"/>
              <a:gd name="connsiteX1233" fmla="*/ 19026484 w 22362618"/>
              <a:gd name="connsiteY1233" fmla="*/ 8794835 h 12458428"/>
              <a:gd name="connsiteX1234" fmla="*/ 19121356 w 22362618"/>
              <a:gd name="connsiteY1234" fmla="*/ 8845399 h 12458428"/>
              <a:gd name="connsiteX1235" fmla="*/ 19270960 w 22362618"/>
              <a:gd name="connsiteY1235" fmla="*/ 8774506 h 12458428"/>
              <a:gd name="connsiteX1236" fmla="*/ 19389290 w 22362618"/>
              <a:gd name="connsiteY1236" fmla="*/ 8772421 h 12458428"/>
              <a:gd name="connsiteX1237" fmla="*/ 19586332 w 22362618"/>
              <a:gd name="connsiteY1237" fmla="*/ 8882931 h 12458428"/>
              <a:gd name="connsiteX1238" fmla="*/ 19662438 w 22362618"/>
              <a:gd name="connsiteY1238" fmla="*/ 8889707 h 12458428"/>
              <a:gd name="connsiteX1239" fmla="*/ 19500842 w 22362618"/>
              <a:gd name="connsiteY1239" fmla="*/ 8730719 h 12458428"/>
              <a:gd name="connsiteX1240" fmla="*/ 19391896 w 22362618"/>
              <a:gd name="connsiteY1240" fmla="*/ 8611348 h 12458428"/>
              <a:gd name="connsiteX1241" fmla="*/ 19192770 w 22362618"/>
              <a:gd name="connsiteY1241" fmla="*/ 8467998 h 12458428"/>
              <a:gd name="connsiteX1242" fmla="*/ 18938910 w 22362618"/>
              <a:gd name="connsiteY1242" fmla="*/ 8395019 h 12458428"/>
              <a:gd name="connsiteX1243" fmla="*/ 18770018 w 22362618"/>
              <a:gd name="connsiteY1243" fmla="*/ 8483635 h 12458428"/>
              <a:gd name="connsiteX1244" fmla="*/ 18146054 w 22362618"/>
              <a:gd name="connsiteY1244" fmla="*/ 8262616 h 12458428"/>
              <a:gd name="connsiteX1245" fmla="*/ 18079332 w 22362618"/>
              <a:gd name="connsiteY1245" fmla="*/ 8255839 h 12458428"/>
              <a:gd name="connsiteX1246" fmla="*/ 18001140 w 22362618"/>
              <a:gd name="connsiteY1246" fmla="*/ 8262616 h 12458428"/>
              <a:gd name="connsiteX1247" fmla="*/ 17856226 w 22362618"/>
              <a:gd name="connsiteY1247" fmla="*/ 8268350 h 12458428"/>
              <a:gd name="connsiteX1248" fmla="*/ 17831204 w 22362618"/>
              <a:gd name="connsiteY1248" fmla="*/ 8367392 h 12458428"/>
              <a:gd name="connsiteX1249" fmla="*/ 17758746 w 22362618"/>
              <a:gd name="connsiteY1249" fmla="*/ 8528465 h 12458428"/>
              <a:gd name="connsiteX1250" fmla="*/ 17754578 w 22362618"/>
              <a:gd name="connsiteY1250" fmla="*/ 8597273 h 12458428"/>
              <a:gd name="connsiteX1251" fmla="*/ 17798886 w 22362618"/>
              <a:gd name="connsiteY1251" fmla="*/ 8621773 h 12458428"/>
              <a:gd name="connsiteX1252" fmla="*/ 17788460 w 22362618"/>
              <a:gd name="connsiteY1252" fmla="*/ 8748442 h 12458428"/>
              <a:gd name="connsiteX1253" fmla="*/ 17850492 w 22362618"/>
              <a:gd name="connsiteY1253" fmla="*/ 8774506 h 12458428"/>
              <a:gd name="connsiteX1254" fmla="*/ 17855182 w 22362618"/>
              <a:gd name="connsiteY1254" fmla="*/ 8733326 h 12458428"/>
              <a:gd name="connsiteX1255" fmla="*/ 17872906 w 22362618"/>
              <a:gd name="connsiteY1255" fmla="*/ 8632719 h 12458428"/>
              <a:gd name="connsiteX1256" fmla="*/ 17872906 w 22362618"/>
              <a:gd name="connsiteY1256" fmla="*/ 8550358 h 12458428"/>
              <a:gd name="connsiteX1257" fmla="*/ 17896364 w 22362618"/>
              <a:gd name="connsiteY1257" fmla="*/ 8563912 h 12458428"/>
              <a:gd name="connsiteX1258" fmla="*/ 17944842 w 22362618"/>
              <a:gd name="connsiteY1258" fmla="*/ 8664517 h 12458428"/>
              <a:gd name="connsiteX1259" fmla="*/ 18002704 w 22362618"/>
              <a:gd name="connsiteY1259" fmla="*/ 8693187 h 12458428"/>
              <a:gd name="connsiteX1260" fmla="*/ 18051182 w 22362618"/>
              <a:gd name="connsiteY1260" fmla="*/ 8652007 h 12458428"/>
              <a:gd name="connsiteX1261" fmla="*/ 18002704 w 22362618"/>
              <a:gd name="connsiteY1261" fmla="*/ 8620209 h 12458428"/>
              <a:gd name="connsiteX1262" fmla="*/ 17989150 w 22362618"/>
              <a:gd name="connsiteY1262" fmla="*/ 8534721 h 12458428"/>
              <a:gd name="connsiteX1263" fmla="*/ 17980288 w 22362618"/>
              <a:gd name="connsiteY1263" fmla="*/ 8474253 h 12458428"/>
              <a:gd name="connsiteX1264" fmla="*/ 18046490 w 22362618"/>
              <a:gd name="connsiteY1264" fmla="*/ 8416391 h 12458428"/>
              <a:gd name="connsiteX1265" fmla="*/ 18106958 w 22362618"/>
              <a:gd name="connsiteY1265" fmla="*/ 8408051 h 12458428"/>
              <a:gd name="connsiteX1266" fmla="*/ 18043364 w 22362618"/>
              <a:gd name="connsiteY1266" fmla="*/ 8392934 h 12458428"/>
              <a:gd name="connsiteX1267" fmla="*/ 17938586 w 22362618"/>
              <a:gd name="connsiteY1267" fmla="*/ 8427338 h 12458428"/>
              <a:gd name="connsiteX1268" fmla="*/ 17871864 w 22362618"/>
              <a:gd name="connsiteY1268" fmla="*/ 8423168 h 12458428"/>
              <a:gd name="connsiteX1269" fmla="*/ 17866130 w 22362618"/>
              <a:gd name="connsiteY1269" fmla="*/ 8336637 h 12458428"/>
              <a:gd name="connsiteX1270" fmla="*/ 17960480 w 22362618"/>
              <a:gd name="connsiteY1270" fmla="*/ 8314743 h 12458428"/>
              <a:gd name="connsiteX1271" fmla="*/ 18082978 w 22362618"/>
              <a:gd name="connsiteY1271" fmla="*/ 8312137 h 12458428"/>
              <a:gd name="connsiteX1272" fmla="*/ 18198182 w 22362618"/>
              <a:gd name="connsiteY1272" fmla="*/ 8264180 h 12458428"/>
              <a:gd name="connsiteX1273" fmla="*/ 18237798 w 22362618"/>
              <a:gd name="connsiteY1273" fmla="*/ 8189637 h 12458428"/>
              <a:gd name="connsiteX1274" fmla="*/ 18146054 w 22362618"/>
              <a:gd name="connsiteY1274" fmla="*/ 8262616 h 12458428"/>
              <a:gd name="connsiteX1275" fmla="*/ 18345700 w 22362618"/>
              <a:gd name="connsiteY1275" fmla="*/ 8142202 h 12458428"/>
              <a:gd name="connsiteX1276" fmla="*/ 18271160 w 22362618"/>
              <a:gd name="connsiteY1276" fmla="*/ 8201627 h 12458428"/>
              <a:gd name="connsiteX1277" fmla="*/ 18280542 w 22362618"/>
              <a:gd name="connsiteY1277" fmla="*/ 8249063 h 12458428"/>
              <a:gd name="connsiteX1278" fmla="*/ 18291488 w 22362618"/>
              <a:gd name="connsiteY1278" fmla="*/ 8340807 h 12458428"/>
              <a:gd name="connsiteX1279" fmla="*/ 18330584 w 22362618"/>
              <a:gd name="connsiteY1279" fmla="*/ 8366349 h 12458428"/>
              <a:gd name="connsiteX1280" fmla="*/ 18342574 w 22362618"/>
              <a:gd name="connsiteY1280" fmla="*/ 8306924 h 12458428"/>
              <a:gd name="connsiteX1281" fmla="*/ 18342574 w 22362618"/>
              <a:gd name="connsiteY1281" fmla="*/ 8230818 h 12458428"/>
              <a:gd name="connsiteX1282" fmla="*/ 18345700 w 22362618"/>
              <a:gd name="connsiteY1282" fmla="*/ 8142202 h 12458428"/>
              <a:gd name="connsiteX1283" fmla="*/ 18209128 w 22362618"/>
              <a:gd name="connsiteY1283" fmla="*/ 8505008 h 12458428"/>
              <a:gd name="connsiteX1284" fmla="*/ 18134586 w 22362618"/>
              <a:gd name="connsiteY1284" fmla="*/ 8526380 h 12458428"/>
              <a:gd name="connsiteX1285" fmla="*/ 18186714 w 22362618"/>
              <a:gd name="connsiteY1285" fmla="*/ 8569124 h 12458428"/>
              <a:gd name="connsiteX1286" fmla="*/ 18209128 w 22362618"/>
              <a:gd name="connsiteY1286" fmla="*/ 8505008 h 12458428"/>
              <a:gd name="connsiteX1287" fmla="*/ 18317552 w 22362618"/>
              <a:gd name="connsiteY1287" fmla="*/ 8486242 h 12458428"/>
              <a:gd name="connsiteX1288" fmla="*/ 18297744 w 22362618"/>
              <a:gd name="connsiteY1288" fmla="*/ 8558699 h 12458428"/>
              <a:gd name="connsiteX1289" fmla="*/ 18345180 w 22362618"/>
              <a:gd name="connsiteY1289" fmla="*/ 8561826 h 12458428"/>
              <a:gd name="connsiteX1290" fmla="*/ 18409296 w 22362618"/>
              <a:gd name="connsiteY1290" fmla="*/ 8528987 h 12458428"/>
              <a:gd name="connsiteX1291" fmla="*/ 18527104 w 22362618"/>
              <a:gd name="connsiteY1291" fmla="*/ 8556092 h 12458428"/>
              <a:gd name="connsiteX1292" fmla="*/ 18482796 w 22362618"/>
              <a:gd name="connsiteY1292" fmla="*/ 8497710 h 12458428"/>
              <a:gd name="connsiteX1293" fmla="*/ 18317552 w 22362618"/>
              <a:gd name="connsiteY1293" fmla="*/ 8486242 h 12458428"/>
              <a:gd name="connsiteX1294" fmla="*/ 17232262 w 22362618"/>
              <a:gd name="connsiteY1294" fmla="*/ 7081411 h 12458428"/>
              <a:gd name="connsiteX1295" fmla="*/ 17169188 w 22362618"/>
              <a:gd name="connsiteY1295" fmla="*/ 7082975 h 12458428"/>
              <a:gd name="connsiteX1296" fmla="*/ 17128528 w 22362618"/>
              <a:gd name="connsiteY1296" fmla="*/ 7112166 h 12458428"/>
              <a:gd name="connsiteX1297" fmla="*/ 17124358 w 22362618"/>
              <a:gd name="connsiteY1297" fmla="*/ 7153347 h 12458428"/>
              <a:gd name="connsiteX1298" fmla="*/ 17176486 w 22362618"/>
              <a:gd name="connsiteY1298" fmla="*/ 7183059 h 12458428"/>
              <a:gd name="connsiteX1299" fmla="*/ 17213496 w 22362618"/>
              <a:gd name="connsiteY1299" fmla="*/ 7164293 h 12458428"/>
              <a:gd name="connsiteX1300" fmla="*/ 17242686 w 22362618"/>
              <a:gd name="connsiteY1300" fmla="*/ 7123634 h 12458428"/>
              <a:gd name="connsiteX1301" fmla="*/ 17264580 w 22362618"/>
              <a:gd name="connsiteY1301" fmla="*/ 7094964 h 12458428"/>
              <a:gd name="connsiteX1302" fmla="*/ 17248942 w 22362618"/>
              <a:gd name="connsiteY1302" fmla="*/ 7068900 h 12458428"/>
              <a:gd name="connsiteX1303" fmla="*/ 17232262 w 22362618"/>
              <a:gd name="connsiteY1303" fmla="*/ 7081411 h 12458428"/>
              <a:gd name="connsiteX1304" fmla="*/ 17874470 w 22362618"/>
              <a:gd name="connsiteY1304" fmla="*/ 7158038 h 12458428"/>
              <a:gd name="connsiteX1305" fmla="*/ 17835374 w 22362618"/>
              <a:gd name="connsiteY1305" fmla="*/ 7226325 h 12458428"/>
              <a:gd name="connsiteX1306" fmla="*/ 17832768 w 22362618"/>
              <a:gd name="connsiteY1306" fmla="*/ 7294612 h 12458428"/>
              <a:gd name="connsiteX1307" fmla="*/ 17838502 w 22362618"/>
              <a:gd name="connsiteY1307" fmla="*/ 7322239 h 12458428"/>
              <a:gd name="connsiteX1308" fmla="*/ 17807746 w 22362618"/>
              <a:gd name="connsiteY1308" fmla="*/ 7298782 h 12458428"/>
              <a:gd name="connsiteX1309" fmla="*/ 17799406 w 22362618"/>
              <a:gd name="connsiteY1309" fmla="*/ 7348303 h 12458428"/>
              <a:gd name="connsiteX1310" fmla="*/ 17825470 w 22362618"/>
              <a:gd name="connsiteY1310" fmla="*/ 7397823 h 12458428"/>
              <a:gd name="connsiteX1311" fmla="*/ 17877598 w 22362618"/>
              <a:gd name="connsiteY1311" fmla="*/ 7431185 h 12458428"/>
              <a:gd name="connsiteX1312" fmla="*/ 17906268 w 22362618"/>
              <a:gd name="connsiteY1312" fmla="*/ 7471845 h 12458428"/>
              <a:gd name="connsiteX1313" fmla="*/ 17966736 w 22362618"/>
              <a:gd name="connsiteY1313" fmla="*/ 7501557 h 12458428"/>
              <a:gd name="connsiteX1314" fmla="*/ 17988108 w 22362618"/>
              <a:gd name="connsiteY1314" fmla="*/ 7464025 h 12458428"/>
              <a:gd name="connsiteX1315" fmla="*/ 18035544 w 22362618"/>
              <a:gd name="connsiteY1315" fmla="*/ 7507291 h 12458428"/>
              <a:gd name="connsiteX1316" fmla="*/ 18065256 w 22362618"/>
              <a:gd name="connsiteY1316" fmla="*/ 7527100 h 12458428"/>
              <a:gd name="connsiteX1317" fmla="*/ 18050140 w 22362618"/>
              <a:gd name="connsiteY1317" fmla="*/ 7476014 h 12458428"/>
              <a:gd name="connsiteX1318" fmla="*/ 18034500 w 22362618"/>
              <a:gd name="connsiteY1318" fmla="*/ 7447345 h 12458428"/>
              <a:gd name="connsiteX1319" fmla="*/ 17955268 w 22362618"/>
              <a:gd name="connsiteY1319" fmla="*/ 7429621 h 12458428"/>
              <a:gd name="connsiteX1320" fmla="*/ 17913566 w 22362618"/>
              <a:gd name="connsiteY1320" fmla="*/ 7399909 h 12458428"/>
              <a:gd name="connsiteX1321" fmla="*/ 17909918 w 22362618"/>
              <a:gd name="connsiteY1321" fmla="*/ 7314941 h 12458428"/>
              <a:gd name="connsiteX1322" fmla="*/ 17937024 w 22362618"/>
              <a:gd name="connsiteY1322" fmla="*/ 7298261 h 12458428"/>
              <a:gd name="connsiteX1323" fmla="*/ 17952140 w 22362618"/>
              <a:gd name="connsiteY1323" fmla="*/ 7210166 h 12458428"/>
              <a:gd name="connsiteX1324" fmla="*/ 17955788 w 22362618"/>
              <a:gd name="connsiteY1324" fmla="*/ 7165857 h 12458428"/>
              <a:gd name="connsiteX1325" fmla="*/ 17874470 w 22362618"/>
              <a:gd name="connsiteY1325" fmla="*/ 7158038 h 12458428"/>
              <a:gd name="connsiteX1326" fmla="*/ 18157000 w 22362618"/>
              <a:gd name="connsiteY1326" fmla="*/ 7751768 h 12458428"/>
              <a:gd name="connsiteX1327" fmla="*/ 18126246 w 22362618"/>
              <a:gd name="connsiteY1327" fmla="*/ 7758545 h 12458428"/>
              <a:gd name="connsiteX1328" fmla="*/ 18097054 w 22362618"/>
              <a:gd name="connsiteY1328" fmla="*/ 7775225 h 12458428"/>
              <a:gd name="connsiteX1329" fmla="*/ 18045448 w 22362618"/>
              <a:gd name="connsiteY1329" fmla="*/ 7815364 h 12458428"/>
              <a:gd name="connsiteX1330" fmla="*/ 18045968 w 22362618"/>
              <a:gd name="connsiteY1330" fmla="*/ 7788257 h 12458428"/>
              <a:gd name="connsiteX1331" fmla="*/ 18023554 w 22362618"/>
              <a:gd name="connsiteY1331" fmla="*/ 7774704 h 12458428"/>
              <a:gd name="connsiteX1332" fmla="*/ 17976640 w 22362618"/>
              <a:gd name="connsiteY1332" fmla="*/ 7815885 h 12458428"/>
              <a:gd name="connsiteX1333" fmla="*/ 17933374 w 22362618"/>
              <a:gd name="connsiteY1333" fmla="*/ 7869055 h 12458428"/>
              <a:gd name="connsiteX1334" fmla="*/ 17948492 w 22362618"/>
              <a:gd name="connsiteY1334" fmla="*/ 7890427 h 12458428"/>
              <a:gd name="connsiteX1335" fmla="*/ 17974554 w 22362618"/>
              <a:gd name="connsiteY1335" fmla="*/ 7857066 h 12458428"/>
              <a:gd name="connsiteX1336" fmla="*/ 18024076 w 22362618"/>
              <a:gd name="connsiteY1336" fmla="*/ 7828396 h 12458428"/>
              <a:gd name="connsiteX1337" fmla="*/ 18061086 w 22362618"/>
              <a:gd name="connsiteY1337" fmla="*/ 7841427 h 12458428"/>
              <a:gd name="connsiteX1338" fmla="*/ 18064214 w 22362618"/>
              <a:gd name="connsiteY1338" fmla="*/ 7899810 h 12458428"/>
              <a:gd name="connsiteX1339" fmla="*/ 18093926 w 22362618"/>
              <a:gd name="connsiteY1339" fmla="*/ 7949331 h 12458428"/>
              <a:gd name="connsiteX1340" fmla="*/ 18138234 w 22362618"/>
              <a:gd name="connsiteY1340" fmla="*/ 7947767 h 12458428"/>
              <a:gd name="connsiteX1341" fmla="*/ 18161692 w 22362618"/>
              <a:gd name="connsiteY1341" fmla="*/ 7932128 h 12458428"/>
              <a:gd name="connsiteX1342" fmla="*/ 18147618 w 22362618"/>
              <a:gd name="connsiteY1342" fmla="*/ 7888863 h 12458428"/>
              <a:gd name="connsiteX1343" fmla="*/ 18169510 w 22362618"/>
              <a:gd name="connsiteY1343" fmla="*/ 7861757 h 12458428"/>
              <a:gd name="connsiteX1344" fmla="*/ 18187234 w 22362618"/>
              <a:gd name="connsiteY1344" fmla="*/ 7898767 h 12458428"/>
              <a:gd name="connsiteX1345" fmla="*/ 18202872 w 22362618"/>
              <a:gd name="connsiteY1345" fmla="*/ 7902937 h 12458428"/>
              <a:gd name="connsiteX1346" fmla="*/ 18212776 w 22362618"/>
              <a:gd name="connsiteY1346" fmla="*/ 7829959 h 12458428"/>
              <a:gd name="connsiteX1347" fmla="*/ 18207564 w 22362618"/>
              <a:gd name="connsiteY1347" fmla="*/ 7778353 h 12458428"/>
              <a:gd name="connsiteX1348" fmla="*/ 18185670 w 22362618"/>
              <a:gd name="connsiteY1348" fmla="*/ 7736130 h 12458428"/>
              <a:gd name="connsiteX1349" fmla="*/ 18150224 w 22362618"/>
              <a:gd name="connsiteY1349" fmla="*/ 7705896 h 12458428"/>
              <a:gd name="connsiteX1350" fmla="*/ 18157000 w 22362618"/>
              <a:gd name="connsiteY1350" fmla="*/ 7751768 h 12458428"/>
              <a:gd name="connsiteX1351" fmla="*/ 18020428 w 22362618"/>
              <a:gd name="connsiteY1351" fmla="*/ 7616237 h 12458428"/>
              <a:gd name="connsiteX1352" fmla="*/ 17995406 w 22362618"/>
              <a:gd name="connsiteY1352" fmla="*/ 7577141 h 12458428"/>
              <a:gd name="connsiteX1353" fmla="*/ 17929724 w 22362618"/>
              <a:gd name="connsiteY1353" fmla="*/ 7537525 h 12458428"/>
              <a:gd name="connsiteX1354" fmla="*/ 17867694 w 22362618"/>
              <a:gd name="connsiteY1354" fmla="*/ 7582876 h 12458428"/>
              <a:gd name="connsiteX1355" fmla="*/ 17922428 w 22362618"/>
              <a:gd name="connsiteY1355" fmla="*/ 7636046 h 12458428"/>
              <a:gd name="connsiteX1356" fmla="*/ 17975596 w 22362618"/>
              <a:gd name="connsiteY1356" fmla="*/ 7623014 h 12458428"/>
              <a:gd name="connsiteX1357" fmla="*/ 17946928 w 22362618"/>
              <a:gd name="connsiteY1357" fmla="*/ 7649598 h 12458428"/>
              <a:gd name="connsiteX1358" fmla="*/ 17936502 w 22362618"/>
              <a:gd name="connsiteY1358" fmla="*/ 7721534 h 12458428"/>
              <a:gd name="connsiteX1359" fmla="*/ 17974554 w 22362618"/>
              <a:gd name="connsiteY1359" fmla="*/ 7747598 h 12458428"/>
              <a:gd name="connsiteX1360" fmla="*/ 18027724 w 22362618"/>
              <a:gd name="connsiteY1360" fmla="*/ 7670450 h 12458428"/>
              <a:gd name="connsiteX1361" fmla="*/ 18062128 w 22362618"/>
              <a:gd name="connsiteY1361" fmla="*/ 7611025 h 12458428"/>
              <a:gd name="connsiteX1362" fmla="*/ 18062650 w 22362618"/>
              <a:gd name="connsiteY1362" fmla="*/ 7559418 h 12458428"/>
              <a:gd name="connsiteX1363" fmla="*/ 18020428 w 22362618"/>
              <a:gd name="connsiteY1363" fmla="*/ 7616237 h 12458428"/>
              <a:gd name="connsiteX1364" fmla="*/ 18087672 w 22362618"/>
              <a:gd name="connsiteY1364" fmla="*/ 7535439 h 12458428"/>
              <a:gd name="connsiteX1365" fmla="*/ 18085064 w 22362618"/>
              <a:gd name="connsiteY1365" fmla="*/ 7554205 h 12458428"/>
              <a:gd name="connsiteX1366" fmla="*/ 18123118 w 22362618"/>
              <a:gd name="connsiteY1366" fmla="*/ 7594865 h 12458428"/>
              <a:gd name="connsiteX1367" fmla="*/ 18110086 w 22362618"/>
              <a:gd name="connsiteY1367" fmla="*/ 7611546 h 12458428"/>
              <a:gd name="connsiteX1368" fmla="*/ 18089236 w 22362618"/>
              <a:gd name="connsiteY1368" fmla="*/ 7606854 h 12458428"/>
              <a:gd name="connsiteX1369" fmla="*/ 18086628 w 22362618"/>
              <a:gd name="connsiteY1369" fmla="*/ 7626141 h 12458428"/>
              <a:gd name="connsiteX1370" fmla="*/ 18099660 w 22362618"/>
              <a:gd name="connsiteY1370" fmla="*/ 7641259 h 12458428"/>
              <a:gd name="connsiteX1371" fmla="*/ 18110606 w 22362618"/>
              <a:gd name="connsiteY1371" fmla="*/ 7681396 h 12458428"/>
              <a:gd name="connsiteX1372" fmla="*/ 18121554 w 22362618"/>
              <a:gd name="connsiteY1372" fmla="*/ 7690779 h 12458428"/>
              <a:gd name="connsiteX1373" fmla="*/ 18119990 w 22362618"/>
              <a:gd name="connsiteY1373" fmla="*/ 7637088 h 12458428"/>
              <a:gd name="connsiteX1374" fmla="*/ 18131458 w 22362618"/>
              <a:gd name="connsiteY1374" fmla="*/ 7613109 h 12458428"/>
              <a:gd name="connsiteX1375" fmla="*/ 18151266 w 22362618"/>
              <a:gd name="connsiteY1375" fmla="*/ 7621971 h 12458428"/>
              <a:gd name="connsiteX1376" fmla="*/ 18151788 w 22362618"/>
              <a:gd name="connsiteY1376" fmla="*/ 7555248 h 12458428"/>
              <a:gd name="connsiteX1377" fmla="*/ 18113214 w 22362618"/>
              <a:gd name="connsiteY1377" fmla="*/ 7534398 h 12458428"/>
              <a:gd name="connsiteX1378" fmla="*/ 18087672 w 22362618"/>
              <a:gd name="connsiteY1378" fmla="*/ 7535439 h 12458428"/>
              <a:gd name="connsiteX1379" fmla="*/ 17780642 w 22362618"/>
              <a:gd name="connsiteY1379" fmla="*/ 7612067 h 12458428"/>
              <a:gd name="connsiteX1380" fmla="*/ 17760832 w 22362618"/>
              <a:gd name="connsiteY1380" fmla="*/ 7653248 h 12458428"/>
              <a:gd name="connsiteX1381" fmla="*/ 17720174 w 22362618"/>
              <a:gd name="connsiteY1381" fmla="*/ 7716843 h 12458428"/>
              <a:gd name="connsiteX1382" fmla="*/ 17649802 w 22362618"/>
              <a:gd name="connsiteY1382" fmla="*/ 7791907 h 12458428"/>
              <a:gd name="connsiteX1383" fmla="*/ 17683686 w 22362618"/>
              <a:gd name="connsiteY1383" fmla="*/ 7778353 h 12458428"/>
              <a:gd name="connsiteX1384" fmla="*/ 17754056 w 22362618"/>
              <a:gd name="connsiteY1384" fmla="*/ 7714237 h 12458428"/>
              <a:gd name="connsiteX1385" fmla="*/ 17782204 w 22362618"/>
              <a:gd name="connsiteY1385" fmla="*/ 7689737 h 12458428"/>
              <a:gd name="connsiteX1386" fmla="*/ 17799406 w 22362618"/>
              <a:gd name="connsiteY1386" fmla="*/ 7645428 h 12458428"/>
              <a:gd name="connsiteX1387" fmla="*/ 17780642 w 22362618"/>
              <a:gd name="connsiteY1387" fmla="*/ 7612067 h 12458428"/>
              <a:gd name="connsiteX1388" fmla="*/ 19744798 w 22362618"/>
              <a:gd name="connsiteY1388" fmla="*/ 8516476 h 12458428"/>
              <a:gd name="connsiteX1389" fmla="*/ 19724990 w 22362618"/>
              <a:gd name="connsiteY1389" fmla="*/ 8579028 h 12458428"/>
              <a:gd name="connsiteX1390" fmla="*/ 19634288 w 22362618"/>
              <a:gd name="connsiteY1390" fmla="*/ 8606656 h 12458428"/>
              <a:gd name="connsiteX1391" fmla="*/ 19588938 w 22362618"/>
              <a:gd name="connsiteY1391" fmla="*/ 8600401 h 12458428"/>
              <a:gd name="connsiteX1392" fmla="*/ 19559224 w 22362618"/>
              <a:gd name="connsiteY1392" fmla="*/ 8620730 h 12458428"/>
              <a:gd name="connsiteX1393" fmla="*/ 19627512 w 22362618"/>
              <a:gd name="connsiteY1393" fmla="*/ 8655656 h 12458428"/>
              <a:gd name="connsiteX1394" fmla="*/ 19764084 w 22362618"/>
              <a:gd name="connsiteY1394" fmla="*/ 8612390 h 12458428"/>
              <a:gd name="connsiteX1395" fmla="*/ 19799532 w 22362618"/>
              <a:gd name="connsiteY1395" fmla="*/ 8559220 h 12458428"/>
              <a:gd name="connsiteX1396" fmla="*/ 19744798 w 22362618"/>
              <a:gd name="connsiteY1396" fmla="*/ 8516476 h 12458428"/>
              <a:gd name="connsiteX1397" fmla="*/ 19898574 w 22362618"/>
              <a:gd name="connsiteY1397" fmla="*/ 8583199 h 12458428"/>
              <a:gd name="connsiteX1398" fmla="*/ 19927766 w 22362618"/>
              <a:gd name="connsiteY1398" fmla="*/ 8630113 h 12458428"/>
              <a:gd name="connsiteX1399" fmla="*/ 20001266 w 22362618"/>
              <a:gd name="connsiteY1399" fmla="*/ 8671815 h 12458428"/>
              <a:gd name="connsiteX1400" fmla="*/ 19984062 w 22362618"/>
              <a:gd name="connsiteY1400" fmla="*/ 8640539 h 12458428"/>
              <a:gd name="connsiteX1401" fmla="*/ 19940276 w 22362618"/>
              <a:gd name="connsiteY1401" fmla="*/ 8581635 h 12458428"/>
              <a:gd name="connsiteX1402" fmla="*/ 19898574 w 22362618"/>
              <a:gd name="connsiteY1402" fmla="*/ 8583199 h 12458428"/>
              <a:gd name="connsiteX1403" fmla="*/ 17895322 w 22362618"/>
              <a:gd name="connsiteY1403" fmla="*/ 6725903 h 12458428"/>
              <a:gd name="connsiteX1404" fmla="*/ 17815046 w 22362618"/>
              <a:gd name="connsiteY1404" fmla="*/ 6831721 h 12458428"/>
              <a:gd name="connsiteX1405" fmla="*/ 17868214 w 22362618"/>
              <a:gd name="connsiteY1405" fmla="*/ 6930763 h 12458428"/>
              <a:gd name="connsiteX1406" fmla="*/ 17908354 w 22362618"/>
              <a:gd name="connsiteY1406" fmla="*/ 6874466 h 12458428"/>
              <a:gd name="connsiteX1407" fmla="*/ 17939628 w 22362618"/>
              <a:gd name="connsiteY1407" fmla="*/ 6743105 h 12458428"/>
              <a:gd name="connsiteX1408" fmla="*/ 17895322 w 22362618"/>
              <a:gd name="connsiteY1408" fmla="*/ 6725903 h 12458428"/>
              <a:gd name="connsiteX1409" fmla="*/ 19196940 w 22362618"/>
              <a:gd name="connsiteY1409" fmla="*/ 4342642 h 12458428"/>
              <a:gd name="connsiteX1410" fmla="*/ 19194856 w 22362618"/>
              <a:gd name="connsiteY1410" fmla="*/ 4429694 h 12458428"/>
              <a:gd name="connsiteX1411" fmla="*/ 19157846 w 22362618"/>
              <a:gd name="connsiteY1411" fmla="*/ 4507364 h 12458428"/>
              <a:gd name="connsiteX1412" fmla="*/ 19163578 w 22362618"/>
              <a:gd name="connsiteY1412" fmla="*/ 4618917 h 12458428"/>
              <a:gd name="connsiteX1413" fmla="*/ 19169314 w 22362618"/>
              <a:gd name="connsiteY1413" fmla="*/ 4674172 h 12458428"/>
              <a:gd name="connsiteX1414" fmla="*/ 19164620 w 22362618"/>
              <a:gd name="connsiteY1414" fmla="*/ 4796671 h 12458428"/>
              <a:gd name="connsiteX1415" fmla="*/ 19150546 w 22362618"/>
              <a:gd name="connsiteY1415" fmla="*/ 4880596 h 12458428"/>
              <a:gd name="connsiteX1416" fmla="*/ 19150546 w 22362618"/>
              <a:gd name="connsiteY1416" fmla="*/ 4982244 h 12458428"/>
              <a:gd name="connsiteX1417" fmla="*/ 19149504 w 22362618"/>
              <a:gd name="connsiteY1417" fmla="*/ 5103701 h 12458428"/>
              <a:gd name="connsiteX1418" fmla="*/ 19171920 w 22362618"/>
              <a:gd name="connsiteY1418" fmla="*/ 5084935 h 12458428"/>
              <a:gd name="connsiteX1419" fmla="*/ 19229780 w 22362618"/>
              <a:gd name="connsiteY1419" fmla="*/ 5091711 h 12458428"/>
              <a:gd name="connsiteX1420" fmla="*/ 19247504 w 22362618"/>
              <a:gd name="connsiteY1420" fmla="*/ 5110477 h 12458428"/>
              <a:gd name="connsiteX1421" fmla="*/ 19236556 w 22362618"/>
              <a:gd name="connsiteY1421" fmla="*/ 5038541 h 12458428"/>
              <a:gd name="connsiteX1422" fmla="*/ 19201110 w 22362618"/>
              <a:gd name="connsiteY1422" fmla="*/ 4896234 h 12458428"/>
              <a:gd name="connsiteX1423" fmla="*/ 19257930 w 22362618"/>
              <a:gd name="connsiteY1423" fmla="*/ 4811266 h 12458428"/>
              <a:gd name="connsiteX1424" fmla="*/ 19324652 w 22362618"/>
              <a:gd name="connsiteY1424" fmla="*/ 4864436 h 12458428"/>
              <a:gd name="connsiteX1425" fmla="*/ 19306928 w 22362618"/>
              <a:gd name="connsiteY1425" fmla="*/ 4802405 h 12458428"/>
              <a:gd name="connsiteX1426" fmla="*/ 19275132 w 22362618"/>
              <a:gd name="connsiteY1426" fmla="*/ 4690852 h 12458428"/>
              <a:gd name="connsiteX1427" fmla="*/ 19232388 w 22362618"/>
              <a:gd name="connsiteY1427" fmla="*/ 4576172 h 12458428"/>
              <a:gd name="connsiteX1428" fmla="*/ 19231344 w 22362618"/>
              <a:gd name="connsiteY1428" fmla="*/ 4514141 h 12458428"/>
              <a:gd name="connsiteX1429" fmla="*/ 19239684 w 22362618"/>
              <a:gd name="connsiteY1429" fmla="*/ 4424482 h 12458428"/>
              <a:gd name="connsiteX1430" fmla="*/ 19218312 w 22362618"/>
              <a:gd name="connsiteY1430" fmla="*/ 4317100 h 12458428"/>
              <a:gd name="connsiteX1431" fmla="*/ 19188600 w 22362618"/>
              <a:gd name="connsiteY1431" fmla="*/ 4329089 h 12458428"/>
              <a:gd name="connsiteX1432" fmla="*/ 19196940 w 22362618"/>
              <a:gd name="connsiteY1432" fmla="*/ 4342642 h 12458428"/>
              <a:gd name="connsiteX1433" fmla="*/ 19161494 w 22362618"/>
              <a:gd name="connsiteY1433" fmla="*/ 5188668 h 12458428"/>
              <a:gd name="connsiteX1434" fmla="*/ 19149504 w 22362618"/>
              <a:gd name="connsiteY1434" fmla="*/ 5262689 h 12458428"/>
              <a:gd name="connsiteX1435" fmla="*/ 19135430 w 22362618"/>
              <a:gd name="connsiteY1435" fmla="*/ 5335667 h 12458428"/>
              <a:gd name="connsiteX1436" fmla="*/ 19079654 w 22362618"/>
              <a:gd name="connsiteY1436" fmla="*/ 5343486 h 12458428"/>
              <a:gd name="connsiteX1437" fmla="*/ 19060888 w 22362618"/>
              <a:gd name="connsiteY1437" fmla="*/ 5388837 h 12458428"/>
              <a:gd name="connsiteX1438" fmla="*/ 19020750 w 22362618"/>
              <a:gd name="connsiteY1438" fmla="*/ 5439922 h 12458428"/>
              <a:gd name="connsiteX1439" fmla="*/ 19054112 w 22362618"/>
              <a:gd name="connsiteY1439" fmla="*/ 5519155 h 12458428"/>
              <a:gd name="connsiteX1440" fmla="*/ 19084866 w 22362618"/>
              <a:gd name="connsiteY1440" fmla="*/ 5494655 h 12458428"/>
              <a:gd name="connsiteX1441" fmla="*/ 19110930 w 22362618"/>
              <a:gd name="connsiteY1441" fmla="*/ 5486836 h 12458428"/>
              <a:gd name="connsiteX1442" fmla="*/ 19081218 w 22362618"/>
              <a:gd name="connsiteY1442" fmla="*/ 5463379 h 12458428"/>
              <a:gd name="connsiteX1443" fmla="*/ 19060888 w 22362618"/>
              <a:gd name="connsiteY1443" fmla="*/ 5418028 h 12458428"/>
              <a:gd name="connsiteX1444" fmla="*/ 19118750 w 22362618"/>
              <a:gd name="connsiteY1444" fmla="*/ 5418028 h 12458428"/>
              <a:gd name="connsiteX1445" fmla="*/ 19183910 w 22362618"/>
              <a:gd name="connsiteY1445" fmla="*/ 5425847 h 12458428"/>
              <a:gd name="connsiteX1446" fmla="*/ 19248024 w 22362618"/>
              <a:gd name="connsiteY1446" fmla="*/ 5454518 h 12458428"/>
              <a:gd name="connsiteX1447" fmla="*/ 19264706 w 22362618"/>
              <a:gd name="connsiteY1447" fmla="*/ 5401347 h 12458428"/>
              <a:gd name="connsiteX1448" fmla="*/ 19345502 w 22362618"/>
              <a:gd name="connsiteY1448" fmla="*/ 5379454 h 12458428"/>
              <a:gd name="connsiteX1449" fmla="*/ 19393982 w 22362618"/>
              <a:gd name="connsiteY1449" fmla="*/ 5349742 h 12458428"/>
              <a:gd name="connsiteX1450" fmla="*/ 19376258 w 22362618"/>
              <a:gd name="connsiteY1450" fmla="*/ 5278848 h 12458428"/>
              <a:gd name="connsiteX1451" fmla="*/ 19328824 w 22362618"/>
              <a:gd name="connsiteY1451" fmla="*/ 5286668 h 12458428"/>
              <a:gd name="connsiteX1452" fmla="*/ 19264706 w 22362618"/>
              <a:gd name="connsiteY1452" fmla="*/ 5273636 h 12458428"/>
              <a:gd name="connsiteX1453" fmla="*/ 19182866 w 22362618"/>
              <a:gd name="connsiteY1453" fmla="*/ 5176157 h 12458428"/>
              <a:gd name="connsiteX1454" fmla="*/ 19161494 w 22362618"/>
              <a:gd name="connsiteY1454" fmla="*/ 5188668 h 12458428"/>
              <a:gd name="connsiteX1455" fmla="*/ 19055154 w 22362618"/>
              <a:gd name="connsiteY1455" fmla="*/ 5550953 h 12458428"/>
              <a:gd name="connsiteX1456" fmla="*/ 19032218 w 22362618"/>
              <a:gd name="connsiteY1456" fmla="*/ 5618197 h 12458428"/>
              <a:gd name="connsiteX1457" fmla="*/ 19027006 w 22362618"/>
              <a:gd name="connsiteY1457" fmla="*/ 5715154 h 12458428"/>
              <a:gd name="connsiteX1458" fmla="*/ 18938910 w 22362618"/>
              <a:gd name="connsiteY1458" fmla="*/ 5862674 h 12458428"/>
              <a:gd name="connsiteX1459" fmla="*/ 18859156 w 22362618"/>
              <a:gd name="connsiteY1459" fmla="*/ 5881440 h 12458428"/>
              <a:gd name="connsiteX1460" fmla="*/ 18872708 w 22362618"/>
              <a:gd name="connsiteY1460" fmla="*/ 5845993 h 12458428"/>
              <a:gd name="connsiteX1461" fmla="*/ 18825794 w 22362618"/>
              <a:gd name="connsiteY1461" fmla="*/ 5839217 h 12458428"/>
              <a:gd name="connsiteX1462" fmla="*/ 18823188 w 22362618"/>
              <a:gd name="connsiteY1462" fmla="*/ 5876227 h 12458428"/>
              <a:gd name="connsiteX1463" fmla="*/ 18791910 w 22362618"/>
              <a:gd name="connsiteY1463" fmla="*/ 5953376 h 12458428"/>
              <a:gd name="connsiteX1464" fmla="*/ 18774188 w 22362618"/>
              <a:gd name="connsiteY1464" fmla="*/ 5984652 h 12458428"/>
              <a:gd name="connsiteX1465" fmla="*/ 18732486 w 22362618"/>
              <a:gd name="connsiteY1465" fmla="*/ 5965365 h 12458428"/>
              <a:gd name="connsiteX1466" fmla="*/ 18652210 w 22362618"/>
              <a:gd name="connsiteY1466" fmla="*/ 5976833 h 12458428"/>
              <a:gd name="connsiteX1467" fmla="*/ 18581838 w 22362618"/>
              <a:gd name="connsiteY1467" fmla="*/ 6027397 h 12458428"/>
              <a:gd name="connsiteX1468" fmla="*/ 18492178 w 22362618"/>
              <a:gd name="connsiteY1468" fmla="*/ 6074311 h 12458428"/>
              <a:gd name="connsiteX1469" fmla="*/ 18440574 w 22362618"/>
              <a:gd name="connsiteY1469" fmla="*/ 6144162 h 12458428"/>
              <a:gd name="connsiteX1470" fmla="*/ 18405126 w 22362618"/>
              <a:gd name="connsiteY1470" fmla="*/ 6208800 h 12458428"/>
              <a:gd name="connsiteX1471" fmla="*/ 18429106 w 22362618"/>
              <a:gd name="connsiteY1471" fmla="*/ 6214013 h 12458428"/>
              <a:gd name="connsiteX1472" fmla="*/ 18453084 w 22362618"/>
              <a:gd name="connsiteY1472" fmla="*/ 6185864 h 12458428"/>
              <a:gd name="connsiteX1473" fmla="*/ 18465594 w 22362618"/>
              <a:gd name="connsiteY1473" fmla="*/ 6212970 h 12458428"/>
              <a:gd name="connsiteX1474" fmla="*/ 18437966 w 22362618"/>
              <a:gd name="connsiteY1474" fmla="*/ 6267704 h 12458428"/>
              <a:gd name="connsiteX1475" fmla="*/ 18457254 w 22362618"/>
              <a:gd name="connsiteY1475" fmla="*/ 6316703 h 12458428"/>
              <a:gd name="connsiteX1476" fmla="*/ 18522414 w 22362618"/>
              <a:gd name="connsiteY1476" fmla="*/ 6275001 h 12458428"/>
              <a:gd name="connsiteX1477" fmla="*/ 18556296 w 22362618"/>
              <a:gd name="connsiteY1477" fmla="*/ 6190555 h 12458428"/>
              <a:gd name="connsiteX1478" fmla="*/ 18515636 w 22362618"/>
              <a:gd name="connsiteY1478" fmla="*/ 6137385 h 12458428"/>
              <a:gd name="connsiteX1479" fmla="*/ 18513030 w 22362618"/>
              <a:gd name="connsiteY1479" fmla="*/ 6105588 h 12458428"/>
              <a:gd name="connsiteX1480" fmla="*/ 18571934 w 22362618"/>
              <a:gd name="connsiteY1480" fmla="*/ 6090471 h 12458428"/>
              <a:gd name="connsiteX1481" fmla="*/ 18679316 w 22362618"/>
              <a:gd name="connsiteY1481" fmla="*/ 6066492 h 12458428"/>
              <a:gd name="connsiteX1482" fmla="*/ 18766368 w 22362618"/>
              <a:gd name="connsiteY1482" fmla="*/ 6055545 h 12458428"/>
              <a:gd name="connsiteX1483" fmla="*/ 18783050 w 22362618"/>
              <a:gd name="connsiteY1483" fmla="*/ 6126960 h 12458428"/>
              <a:gd name="connsiteX1484" fmla="*/ 18842474 w 22362618"/>
              <a:gd name="connsiteY1484" fmla="*/ 6101939 h 12458428"/>
              <a:gd name="connsiteX1485" fmla="*/ 18841432 w 22362618"/>
              <a:gd name="connsiteY1485" fmla="*/ 6067013 h 12458428"/>
              <a:gd name="connsiteX1486" fmla="*/ 18854984 w 22362618"/>
              <a:gd name="connsiteY1486" fmla="*/ 6037301 h 12458428"/>
              <a:gd name="connsiteX1487" fmla="*/ 18917016 w 22362618"/>
              <a:gd name="connsiteY1487" fmla="*/ 6046684 h 12458428"/>
              <a:gd name="connsiteX1488" fmla="*/ 18980092 w 22362618"/>
              <a:gd name="connsiteY1488" fmla="*/ 6018535 h 12458428"/>
              <a:gd name="connsiteX1489" fmla="*/ 19020228 w 22362618"/>
              <a:gd name="connsiteY1489" fmla="*/ 6021663 h 12458428"/>
              <a:gd name="connsiteX1490" fmla="*/ 19040038 w 22362618"/>
              <a:gd name="connsiteY1490" fmla="*/ 6031046 h 12458428"/>
              <a:gd name="connsiteX1491" fmla="*/ 19110410 w 22362618"/>
              <a:gd name="connsiteY1491" fmla="*/ 6002897 h 12458428"/>
              <a:gd name="connsiteX1492" fmla="*/ 19111452 w 22362618"/>
              <a:gd name="connsiteY1492" fmla="*/ 5967450 h 12458428"/>
              <a:gd name="connsiteX1493" fmla="*/ 19098942 w 22362618"/>
              <a:gd name="connsiteY1493" fmla="*/ 5885610 h 12458428"/>
              <a:gd name="connsiteX1494" fmla="*/ 19108846 w 22362618"/>
              <a:gd name="connsiteY1494" fmla="*/ 5808462 h 12458428"/>
              <a:gd name="connsiteX1495" fmla="*/ 19129174 w 22362618"/>
              <a:gd name="connsiteY1495" fmla="*/ 5774579 h 12458428"/>
              <a:gd name="connsiteX1496" fmla="*/ 19151588 w 22362618"/>
              <a:gd name="connsiteY1496" fmla="*/ 5715675 h 12458428"/>
              <a:gd name="connsiteX1497" fmla="*/ 19163056 w 22362618"/>
              <a:gd name="connsiteY1497" fmla="*/ 5641133 h 12458428"/>
              <a:gd name="connsiteX1498" fmla="*/ 19136474 w 22362618"/>
              <a:gd name="connsiteY1498" fmla="*/ 5571804 h 12458428"/>
              <a:gd name="connsiteX1499" fmla="*/ 19142728 w 22362618"/>
              <a:gd name="connsiteY1499" fmla="*/ 5508209 h 12458428"/>
              <a:gd name="connsiteX1500" fmla="*/ 19086952 w 22362618"/>
              <a:gd name="connsiteY1500" fmla="*/ 5538964 h 12458428"/>
              <a:gd name="connsiteX1501" fmla="*/ 19081218 w 22362618"/>
              <a:gd name="connsiteY1501" fmla="*/ 5550432 h 12458428"/>
              <a:gd name="connsiteX1502" fmla="*/ 19055154 w 22362618"/>
              <a:gd name="connsiteY1502" fmla="*/ 5550953 h 12458428"/>
              <a:gd name="connsiteX1503" fmla="*/ 18723102 w 22362618"/>
              <a:gd name="connsiteY1503" fmla="*/ 6048769 h 12458428"/>
              <a:gd name="connsiteX1504" fmla="*/ 18602168 w 22362618"/>
              <a:gd name="connsiteY1504" fmla="*/ 6073269 h 12458428"/>
              <a:gd name="connsiteX1505" fmla="*/ 18569328 w 22362618"/>
              <a:gd name="connsiteY1505" fmla="*/ 6128002 h 12458428"/>
              <a:gd name="connsiteX1506" fmla="*/ 18590700 w 22362618"/>
              <a:gd name="connsiteY1506" fmla="*/ 6206715 h 12458428"/>
              <a:gd name="connsiteX1507" fmla="*/ 18641264 w 22362618"/>
              <a:gd name="connsiteY1507" fmla="*/ 6191076 h 12458428"/>
              <a:gd name="connsiteX1508" fmla="*/ 18697038 w 22362618"/>
              <a:gd name="connsiteY1508" fmla="*/ 6130087 h 12458428"/>
              <a:gd name="connsiteX1509" fmla="*/ 18752296 w 22362618"/>
              <a:gd name="connsiteY1509" fmla="*/ 6117056 h 12458428"/>
              <a:gd name="connsiteX1510" fmla="*/ 18762720 w 22362618"/>
              <a:gd name="connsiteY1510" fmla="*/ 6044599 h 12458428"/>
              <a:gd name="connsiteX1511" fmla="*/ 18723102 w 22362618"/>
              <a:gd name="connsiteY1511" fmla="*/ 6048769 h 12458428"/>
              <a:gd name="connsiteX1512" fmla="*/ 22047262 w 22362618"/>
              <a:gd name="connsiteY1512" fmla="*/ 3595657 h 12458428"/>
              <a:gd name="connsiteX1513" fmla="*/ 21969592 w 22362618"/>
              <a:gd name="connsiteY1513" fmla="*/ 3593051 h 12458428"/>
              <a:gd name="connsiteX1514" fmla="*/ 21994092 w 22362618"/>
              <a:gd name="connsiteY1514" fmla="*/ 3632667 h 12458428"/>
              <a:gd name="connsiteX1515" fmla="*/ 22080622 w 22362618"/>
              <a:gd name="connsiteY1515" fmla="*/ 3648306 h 12458428"/>
              <a:gd name="connsiteX1516" fmla="*/ 22148910 w 22362618"/>
              <a:gd name="connsiteY1516" fmla="*/ 3668635 h 12458428"/>
              <a:gd name="connsiteX1517" fmla="*/ 22184358 w 22362618"/>
              <a:gd name="connsiteY1517" fmla="*/ 3652476 h 12458428"/>
              <a:gd name="connsiteX1518" fmla="*/ 22047262 w 22362618"/>
              <a:gd name="connsiteY1518" fmla="*/ 3595657 h 12458428"/>
              <a:gd name="connsiteX1519" fmla="*/ 21405054 w 22362618"/>
              <a:gd name="connsiteY1519" fmla="*/ 2710535 h 12458428"/>
              <a:gd name="connsiteX1520" fmla="*/ 21373256 w 22362618"/>
              <a:gd name="connsiteY1520" fmla="*/ 2747024 h 12458428"/>
              <a:gd name="connsiteX1521" fmla="*/ 21455096 w 22362618"/>
              <a:gd name="connsiteY1521" fmla="*/ 2793939 h 12458428"/>
              <a:gd name="connsiteX1522" fmla="*/ 21560394 w 22362618"/>
              <a:gd name="connsiteY1522" fmla="*/ 2785077 h 12458428"/>
              <a:gd name="connsiteX1523" fmla="*/ 21667776 w 22362618"/>
              <a:gd name="connsiteY1523" fmla="*/ 2765790 h 12458428"/>
              <a:gd name="connsiteX1524" fmla="*/ 21625030 w 22362618"/>
              <a:gd name="connsiteY1524" fmla="*/ 2717833 h 12458428"/>
              <a:gd name="connsiteX1525" fmla="*/ 21486372 w 22362618"/>
              <a:gd name="connsiteY1525" fmla="*/ 2722003 h 12458428"/>
              <a:gd name="connsiteX1526" fmla="*/ 21405054 w 22362618"/>
              <a:gd name="connsiteY1526" fmla="*/ 2710535 h 12458428"/>
              <a:gd name="connsiteX1527" fmla="*/ 19400758 w 22362618"/>
              <a:gd name="connsiteY1527" fmla="*/ 1964072 h 12458428"/>
              <a:gd name="connsiteX1528" fmla="*/ 19521694 w 22362618"/>
              <a:gd name="connsiteY1528" fmla="*/ 2053731 h 12458428"/>
              <a:gd name="connsiteX1529" fmla="*/ 19646278 w 22362618"/>
              <a:gd name="connsiteY1529" fmla="*/ 2055295 h 12458428"/>
              <a:gd name="connsiteX1530" fmla="*/ 19727074 w 22362618"/>
              <a:gd name="connsiteY1530" fmla="*/ 2002125 h 12458428"/>
              <a:gd name="connsiteX1531" fmla="*/ 19649926 w 22362618"/>
              <a:gd name="connsiteY1531" fmla="*/ 1982317 h 12458428"/>
              <a:gd name="connsiteX1532" fmla="*/ 19550884 w 22362618"/>
              <a:gd name="connsiteY1532" fmla="*/ 1982317 h 12458428"/>
              <a:gd name="connsiteX1533" fmla="*/ 19534724 w 22362618"/>
              <a:gd name="connsiteY1533" fmla="*/ 1951040 h 12458428"/>
              <a:gd name="connsiteX1534" fmla="*/ 19475820 w 22362618"/>
              <a:gd name="connsiteY1534" fmla="*/ 1949477 h 12458428"/>
              <a:gd name="connsiteX1535" fmla="*/ 19445588 w 22362618"/>
              <a:gd name="connsiteY1535" fmla="*/ 1927062 h 12458428"/>
              <a:gd name="connsiteX1536" fmla="*/ 19400758 w 22362618"/>
              <a:gd name="connsiteY1536" fmla="*/ 1964072 h 12458428"/>
              <a:gd name="connsiteX1537" fmla="*/ 19052028 w 22362618"/>
              <a:gd name="connsiteY1537" fmla="*/ 2077710 h 12458428"/>
              <a:gd name="connsiteX1538" fmla="*/ 19058282 w 22362618"/>
              <a:gd name="connsiteY1538" fmla="*/ 2129837 h 12458428"/>
              <a:gd name="connsiteX1539" fmla="*/ 19066100 w 22362618"/>
              <a:gd name="connsiteY1539" fmla="*/ 2173103 h 12458428"/>
              <a:gd name="connsiteX1540" fmla="*/ 19116142 w 22362618"/>
              <a:gd name="connsiteY1540" fmla="*/ 2194475 h 12458428"/>
              <a:gd name="connsiteX1541" fmla="*/ 19217792 w 22362618"/>
              <a:gd name="connsiteY1541" fmla="*/ 2266411 h 12458428"/>
              <a:gd name="connsiteX1542" fmla="*/ 19270440 w 22362618"/>
              <a:gd name="connsiteY1542" fmla="*/ 2263804 h 12458428"/>
              <a:gd name="connsiteX1543" fmla="*/ 19230302 w 22362618"/>
              <a:gd name="connsiteY1543" fmla="*/ 2190826 h 12458428"/>
              <a:gd name="connsiteX1544" fmla="*/ 19126046 w 22362618"/>
              <a:gd name="connsiteY1544" fmla="*/ 2104816 h 12458428"/>
              <a:gd name="connsiteX1545" fmla="*/ 19052028 w 22362618"/>
              <a:gd name="connsiteY1545" fmla="*/ 2077710 h 12458428"/>
              <a:gd name="connsiteX1546" fmla="*/ 19369482 w 22362618"/>
              <a:gd name="connsiteY1546" fmla="*/ 1915072 h 12458428"/>
              <a:gd name="connsiteX1547" fmla="*/ 19255844 w 22362618"/>
              <a:gd name="connsiteY1547" fmla="*/ 1844701 h 12458428"/>
              <a:gd name="connsiteX1548" fmla="*/ 19138558 w 22362618"/>
              <a:gd name="connsiteY1548" fmla="*/ 1786839 h 12458428"/>
              <a:gd name="connsiteX1549" fmla="*/ 19109888 w 22362618"/>
              <a:gd name="connsiteY1549" fmla="*/ 1832190 h 12458428"/>
              <a:gd name="connsiteX1550" fmla="*/ 19059324 w 22362618"/>
              <a:gd name="connsiteY1550" fmla="*/ 1832190 h 12458428"/>
              <a:gd name="connsiteX1551" fmla="*/ 18951942 w 22362618"/>
              <a:gd name="connsiteY1551" fmla="*/ 1780063 h 12458428"/>
              <a:gd name="connsiteX1552" fmla="*/ 18851336 w 22362618"/>
              <a:gd name="connsiteY1552" fmla="*/ 1843137 h 12458428"/>
              <a:gd name="connsiteX1553" fmla="*/ 18884178 w 22362618"/>
              <a:gd name="connsiteY1553" fmla="*/ 1957295 h 12458428"/>
              <a:gd name="connsiteX1554" fmla="*/ 18997814 w 22362618"/>
              <a:gd name="connsiteY1554" fmla="*/ 1997955 h 12458428"/>
              <a:gd name="connsiteX1555" fmla="*/ 19056718 w 22362618"/>
              <a:gd name="connsiteY1555" fmla="*/ 1969806 h 12458428"/>
              <a:gd name="connsiteX1556" fmla="*/ 19191206 w 22362618"/>
              <a:gd name="connsiteY1556" fmla="*/ 1958338 h 12458428"/>
              <a:gd name="connsiteX1557" fmla="*/ 19229260 w 22362618"/>
              <a:gd name="connsiteY1557" fmla="*/ 2000040 h 12458428"/>
              <a:gd name="connsiteX1558" fmla="*/ 19335078 w 22362618"/>
              <a:gd name="connsiteY1558" fmla="*/ 1955211 h 12458428"/>
              <a:gd name="connsiteX1559" fmla="*/ 19369482 w 22362618"/>
              <a:gd name="connsiteY1559" fmla="*/ 1915072 h 12458428"/>
              <a:gd name="connsiteX1560" fmla="*/ 16288758 w 22362618"/>
              <a:gd name="connsiteY1560" fmla="*/ 731782 h 12458428"/>
              <a:gd name="connsiteX1561" fmla="*/ 16160525 w 22362618"/>
              <a:gd name="connsiteY1561" fmla="*/ 797984 h 12458428"/>
              <a:gd name="connsiteX1562" fmla="*/ 16073993 w 22362618"/>
              <a:gd name="connsiteY1562" fmla="*/ 854282 h 12458428"/>
              <a:gd name="connsiteX1563" fmla="*/ 16036982 w 22362618"/>
              <a:gd name="connsiteY1563" fmla="*/ 937164 h 12458428"/>
              <a:gd name="connsiteX1564" fmla="*/ 16110481 w 22362618"/>
              <a:gd name="connsiteY1564" fmla="*/ 975738 h 12458428"/>
              <a:gd name="connsiteX1565" fmla="*/ 16251748 w 22362618"/>
              <a:gd name="connsiteY1565" fmla="*/ 1039855 h 12458428"/>
              <a:gd name="connsiteX1566" fmla="*/ 16405000 w 22362618"/>
              <a:gd name="connsiteY1566" fmla="*/ 1105014 h 12458428"/>
              <a:gd name="connsiteX1567" fmla="*/ 16499873 w 22362618"/>
              <a:gd name="connsiteY1567" fmla="*/ 1127429 h 12458428"/>
              <a:gd name="connsiteX1568" fmla="*/ 16595787 w 22362618"/>
              <a:gd name="connsiteY1568" fmla="*/ 1109705 h 12458428"/>
              <a:gd name="connsiteX1569" fmla="*/ 16577022 w 22362618"/>
              <a:gd name="connsiteY1569" fmla="*/ 1026823 h 12458428"/>
              <a:gd name="connsiteX1570" fmla="*/ 16575980 w 22362618"/>
              <a:gd name="connsiteY1570" fmla="*/ 953845 h 12458428"/>
              <a:gd name="connsiteX1571" fmla="*/ 16495181 w 22362618"/>
              <a:gd name="connsiteY1571" fmla="*/ 942898 h 12458428"/>
              <a:gd name="connsiteX1572" fmla="*/ 16522287 w 22362618"/>
              <a:gd name="connsiteY1572" fmla="*/ 919441 h 12458428"/>
              <a:gd name="connsiteX1573" fmla="*/ 16414385 w 22362618"/>
              <a:gd name="connsiteY1573" fmla="*/ 867835 h 12458428"/>
              <a:gd name="connsiteX1574" fmla="*/ 16453480 w 22362618"/>
              <a:gd name="connsiteY1574" fmla="*/ 814665 h 12458428"/>
              <a:gd name="connsiteX1575" fmla="*/ 16418032 w 22362618"/>
              <a:gd name="connsiteY1575" fmla="*/ 771399 h 12458428"/>
              <a:gd name="connsiteX1576" fmla="*/ 16306481 w 22362618"/>
              <a:gd name="connsiteY1576" fmla="*/ 701549 h 12458428"/>
              <a:gd name="connsiteX1577" fmla="*/ 16288758 w 22362618"/>
              <a:gd name="connsiteY1577" fmla="*/ 731782 h 12458428"/>
              <a:gd name="connsiteX1578" fmla="*/ 16734445 w 22362618"/>
              <a:gd name="connsiteY1578" fmla="*/ 1066440 h 12458428"/>
              <a:gd name="connsiteX1579" fmla="*/ 16651563 w 22362618"/>
              <a:gd name="connsiteY1579" fmla="*/ 1137333 h 12458428"/>
              <a:gd name="connsiteX1580" fmla="*/ 16566075 w 22362618"/>
              <a:gd name="connsiteY1580" fmla="*/ 1232205 h 12458428"/>
              <a:gd name="connsiteX1581" fmla="*/ 16588490 w 22362618"/>
              <a:gd name="connsiteY1581" fmla="*/ 1272343 h 12458428"/>
              <a:gd name="connsiteX1582" fmla="*/ 16720372 w 22362618"/>
              <a:gd name="connsiteY1582" fmla="*/ 1245758 h 12458428"/>
              <a:gd name="connsiteX1583" fmla="*/ 16819936 w 22362618"/>
              <a:gd name="connsiteY1583" fmla="*/ 1267651 h 12458428"/>
              <a:gd name="connsiteX1584" fmla="*/ 16933572 w 22362618"/>
              <a:gd name="connsiteY1584" fmla="*/ 1213439 h 12458428"/>
              <a:gd name="connsiteX1585" fmla="*/ 16850690 w 22362618"/>
              <a:gd name="connsiteY1585" fmla="*/ 1154014 h 12458428"/>
              <a:gd name="connsiteX1586" fmla="*/ 16732362 w 22362618"/>
              <a:gd name="connsiteY1586" fmla="*/ 1108663 h 12458428"/>
              <a:gd name="connsiteX1587" fmla="*/ 16814200 w 22362618"/>
              <a:gd name="connsiteY1587" fmla="*/ 1070089 h 12458428"/>
              <a:gd name="connsiteX1588" fmla="*/ 16734445 w 22362618"/>
              <a:gd name="connsiteY1588" fmla="*/ 1066440 h 12458428"/>
              <a:gd name="connsiteX1589" fmla="*/ 13992548 w 22362618"/>
              <a:gd name="connsiteY1589" fmla="*/ 522231 h 12458428"/>
              <a:gd name="connsiteX1590" fmla="*/ 13911752 w 22362618"/>
              <a:gd name="connsiteY1590" fmla="*/ 587390 h 12458428"/>
              <a:gd name="connsiteX1591" fmla="*/ 13985251 w 22362618"/>
              <a:gd name="connsiteY1591" fmla="*/ 607198 h 12458428"/>
              <a:gd name="connsiteX1592" fmla="*/ 14132251 w 22362618"/>
              <a:gd name="connsiteY1592" fmla="*/ 551943 h 12458428"/>
              <a:gd name="connsiteX1593" fmla="*/ 13992548 w 22362618"/>
              <a:gd name="connsiteY1593" fmla="*/ 522231 h 12458428"/>
              <a:gd name="connsiteX1594" fmla="*/ 14130165 w 22362618"/>
              <a:gd name="connsiteY1594" fmla="*/ 677570 h 12458428"/>
              <a:gd name="connsiteX1595" fmla="*/ 14103060 w 22362618"/>
              <a:gd name="connsiteY1595" fmla="*/ 752633 h 12458428"/>
              <a:gd name="connsiteX1596" fmla="*/ 14172910 w 22362618"/>
              <a:gd name="connsiteY1596" fmla="*/ 763580 h 12458428"/>
              <a:gd name="connsiteX1597" fmla="*/ 14242760 w 22362618"/>
              <a:gd name="connsiteY1597" fmla="*/ 741165 h 12458428"/>
              <a:gd name="connsiteX1598" fmla="*/ 14255792 w 22362618"/>
              <a:gd name="connsiteY1598" fmla="*/ 677049 h 12458428"/>
              <a:gd name="connsiteX1599" fmla="*/ 14130165 w 22362618"/>
              <a:gd name="connsiteY1599" fmla="*/ 677570 h 12458428"/>
              <a:gd name="connsiteX1600" fmla="*/ 13805933 w 22362618"/>
              <a:gd name="connsiteY1600" fmla="*/ 661932 h 12458428"/>
              <a:gd name="connsiteX1601" fmla="*/ 13803848 w 22362618"/>
              <a:gd name="connsiteY1601" fmla="*/ 694251 h 12458428"/>
              <a:gd name="connsiteX1602" fmla="*/ 13970134 w 22362618"/>
              <a:gd name="connsiteY1602" fmla="*/ 695293 h 12458428"/>
              <a:gd name="connsiteX1603" fmla="*/ 13955017 w 22362618"/>
              <a:gd name="connsiteY1603" fmla="*/ 664017 h 12458428"/>
              <a:gd name="connsiteX1604" fmla="*/ 13805933 w 22362618"/>
              <a:gd name="connsiteY1604" fmla="*/ 661932 h 12458428"/>
              <a:gd name="connsiteX1605" fmla="*/ 13255990 w 22362618"/>
              <a:gd name="connsiteY1605" fmla="*/ 728655 h 12458428"/>
              <a:gd name="connsiteX1606" fmla="*/ 13413415 w 22362618"/>
              <a:gd name="connsiteY1606" fmla="*/ 726048 h 12458428"/>
              <a:gd name="connsiteX1607" fmla="*/ 13357117 w 22362618"/>
              <a:gd name="connsiteY1607" fmla="*/ 779739 h 12458428"/>
              <a:gd name="connsiteX1608" fmla="*/ 13425404 w 22362618"/>
              <a:gd name="connsiteY1608" fmla="*/ 799548 h 12458428"/>
              <a:gd name="connsiteX1609" fmla="*/ 13497340 w 22362618"/>
              <a:gd name="connsiteY1609" fmla="*/ 729697 h 12458428"/>
              <a:gd name="connsiteX1610" fmla="*/ 13640689 w 22362618"/>
              <a:gd name="connsiteY1610" fmla="*/ 701549 h 12458428"/>
              <a:gd name="connsiteX1611" fmla="*/ 13535914 w 22362618"/>
              <a:gd name="connsiteY1611" fmla="*/ 660889 h 12458428"/>
              <a:gd name="connsiteX1612" fmla="*/ 13383181 w 22362618"/>
              <a:gd name="connsiteY1612" fmla="*/ 662453 h 12458428"/>
              <a:gd name="connsiteX1613" fmla="*/ 13214288 w 22362618"/>
              <a:gd name="connsiteY1613" fmla="*/ 695815 h 12458428"/>
              <a:gd name="connsiteX1614" fmla="*/ 13255990 w 22362618"/>
              <a:gd name="connsiteY1614" fmla="*/ 728655 h 12458428"/>
              <a:gd name="connsiteX1615" fmla="*/ 13709497 w 22362618"/>
              <a:gd name="connsiteY1615" fmla="*/ 744814 h 12458428"/>
              <a:gd name="connsiteX1616" fmla="*/ 13639125 w 22362618"/>
              <a:gd name="connsiteY1616" fmla="*/ 782867 h 12458428"/>
              <a:gd name="connsiteX1617" fmla="*/ 13777264 w 22362618"/>
              <a:gd name="connsiteY1617" fmla="*/ 783910 h 12458428"/>
              <a:gd name="connsiteX1618" fmla="*/ 13709497 w 22362618"/>
              <a:gd name="connsiteY1618" fmla="*/ 744814 h 12458428"/>
              <a:gd name="connsiteX1619" fmla="*/ 14069176 w 22362618"/>
              <a:gd name="connsiteY1619" fmla="*/ 766186 h 12458428"/>
              <a:gd name="connsiteX1620" fmla="*/ 13939379 w 22362618"/>
              <a:gd name="connsiteY1620" fmla="*/ 754718 h 12458428"/>
              <a:gd name="connsiteX1621" fmla="*/ 13897678 w 22362618"/>
              <a:gd name="connsiteY1621" fmla="*/ 806846 h 12458428"/>
              <a:gd name="connsiteX1622" fmla="*/ 13989421 w 22362618"/>
              <a:gd name="connsiteY1622" fmla="*/ 811016 h 12458428"/>
              <a:gd name="connsiteX1623" fmla="*/ 13998283 w 22362618"/>
              <a:gd name="connsiteY1623" fmla="*/ 789644 h 12458428"/>
              <a:gd name="connsiteX1624" fmla="*/ 14069176 w 22362618"/>
              <a:gd name="connsiteY1624" fmla="*/ 766186 h 12458428"/>
              <a:gd name="connsiteX1625" fmla="*/ 14373600 w 22362618"/>
              <a:gd name="connsiteY1625" fmla="*/ 676527 h 12458428"/>
              <a:gd name="connsiteX1626" fmla="*/ 14309483 w 22362618"/>
              <a:gd name="connsiteY1626" fmla="*/ 711453 h 12458428"/>
              <a:gd name="connsiteX1627" fmla="*/ 14376206 w 22362618"/>
              <a:gd name="connsiteY1627" fmla="*/ 718229 h 12458428"/>
              <a:gd name="connsiteX1628" fmla="*/ 14500790 w 22362618"/>
              <a:gd name="connsiteY1628" fmla="*/ 681740 h 12458428"/>
              <a:gd name="connsiteX1629" fmla="*/ 14492971 w 22362618"/>
              <a:gd name="connsiteY1629" fmla="*/ 601464 h 12458428"/>
              <a:gd name="connsiteX1630" fmla="*/ 14423642 w 22362618"/>
              <a:gd name="connsiteY1630" fmla="*/ 642123 h 12458428"/>
              <a:gd name="connsiteX1631" fmla="*/ 14373600 w 22362618"/>
              <a:gd name="connsiteY1631" fmla="*/ 676527 h 12458428"/>
              <a:gd name="connsiteX1632" fmla="*/ 10016799 w 22362618"/>
              <a:gd name="connsiteY1632" fmla="*/ 3854209 h 12458428"/>
              <a:gd name="connsiteX1633" fmla="*/ 9996990 w 22362618"/>
              <a:gd name="connsiteY1633" fmla="*/ 3945953 h 12458428"/>
              <a:gd name="connsiteX1634" fmla="*/ 10103330 w 22362618"/>
              <a:gd name="connsiteY1634" fmla="*/ 3915198 h 12458428"/>
              <a:gd name="connsiteX1635" fmla="*/ 10064235 w 22362618"/>
              <a:gd name="connsiteY1635" fmla="*/ 4019973 h 12458428"/>
              <a:gd name="connsiteX1636" fmla="*/ 10159628 w 22362618"/>
              <a:gd name="connsiteY1636" fmla="*/ 4091388 h 12458428"/>
              <a:gd name="connsiteX1637" fmla="*/ 10198723 w 22362618"/>
              <a:gd name="connsiteY1637" fmla="*/ 4158111 h 12458428"/>
              <a:gd name="connsiteX1638" fmla="*/ 10212798 w 22362618"/>
              <a:gd name="connsiteY1638" fmla="*/ 4243600 h 12458428"/>
              <a:gd name="connsiteX1639" fmla="*/ 10114798 w 22362618"/>
              <a:gd name="connsiteY1639" fmla="*/ 4222228 h 12458428"/>
              <a:gd name="connsiteX1640" fmla="*/ 10141383 w 22362618"/>
              <a:gd name="connsiteY1640" fmla="*/ 4307717 h 12458428"/>
              <a:gd name="connsiteX1641" fmla="*/ 10077266 w 22362618"/>
              <a:gd name="connsiteY1641" fmla="*/ 4392163 h 12458428"/>
              <a:gd name="connsiteX1642" fmla="*/ 10110628 w 22362618"/>
              <a:gd name="connsiteY1642" fmla="*/ 4430216 h 12458428"/>
              <a:gd name="connsiteX1643" fmla="*/ 10236255 w 22362618"/>
              <a:gd name="connsiteY1643" fmla="*/ 4444290 h 12458428"/>
              <a:gd name="connsiteX1644" fmla="*/ 10135649 w 22362618"/>
              <a:gd name="connsiteY1644" fmla="*/ 4497981 h 12458428"/>
              <a:gd name="connsiteX1645" fmla="*/ 10039214 w 22362618"/>
              <a:gd name="connsiteY1645" fmla="*/ 4604842 h 12458428"/>
              <a:gd name="connsiteX1646" fmla="*/ 10296722 w 22362618"/>
              <a:gd name="connsiteY1646" fmla="*/ 4554800 h 12458428"/>
              <a:gd name="connsiteX1647" fmla="*/ 10489594 w 22362618"/>
              <a:gd name="connsiteY1647" fmla="*/ 4512056 h 12458428"/>
              <a:gd name="connsiteX1648" fmla="*/ 10506274 w 22362618"/>
              <a:gd name="connsiteY1648" fmla="*/ 4472960 h 12458428"/>
              <a:gd name="connsiteX1649" fmla="*/ 10537029 w 22362618"/>
              <a:gd name="connsiteY1649" fmla="*/ 4324397 h 12458428"/>
              <a:gd name="connsiteX1650" fmla="*/ 10441637 w 22362618"/>
              <a:gd name="connsiteY1650" fmla="*/ 4271749 h 12458428"/>
              <a:gd name="connsiteX1651" fmla="*/ 10473955 w 22362618"/>
              <a:gd name="connsiteY1651" fmla="*/ 4226398 h 12458428"/>
              <a:gd name="connsiteX1652" fmla="*/ 10413487 w 22362618"/>
              <a:gd name="connsiteY1652" fmla="*/ 4141952 h 12458428"/>
              <a:gd name="connsiteX1653" fmla="*/ 10318616 w 22362618"/>
              <a:gd name="connsiteY1653" fmla="*/ 4023101 h 12458428"/>
              <a:gd name="connsiteX1654" fmla="*/ 10178915 w 22362618"/>
              <a:gd name="connsiteY1654" fmla="*/ 3969410 h 12458428"/>
              <a:gd name="connsiteX1655" fmla="*/ 10238861 w 22362618"/>
              <a:gd name="connsiteY1655" fmla="*/ 3902687 h 12458428"/>
              <a:gd name="connsiteX1656" fmla="*/ 10289424 w 22362618"/>
              <a:gd name="connsiteY1656" fmla="*/ 3808858 h 12458428"/>
              <a:gd name="connsiteX1657" fmla="*/ 10205499 w 22362618"/>
              <a:gd name="connsiteY1657" fmla="*/ 3772890 h 12458428"/>
              <a:gd name="connsiteX1658" fmla="*/ 10138255 w 22362618"/>
              <a:gd name="connsiteY1658" fmla="*/ 3768199 h 12458428"/>
              <a:gd name="connsiteX1659" fmla="*/ 10187255 w 22362618"/>
              <a:gd name="connsiteY1659" fmla="*/ 3705124 h 12458428"/>
              <a:gd name="connsiteX1660" fmla="*/ 10169010 w 22362618"/>
              <a:gd name="connsiteY1660" fmla="*/ 3671763 h 12458428"/>
              <a:gd name="connsiteX1661" fmla="*/ 10065277 w 22362618"/>
              <a:gd name="connsiteY1661" fmla="*/ 3702518 h 12458428"/>
              <a:gd name="connsiteX1662" fmla="*/ 10016799 w 22362618"/>
              <a:gd name="connsiteY1662" fmla="*/ 3854209 h 12458428"/>
              <a:gd name="connsiteX1663" fmla="*/ 9875534 w 22362618"/>
              <a:gd name="connsiteY1663" fmla="*/ 4036133 h 12458428"/>
              <a:gd name="connsiteX1664" fmla="*/ 9825491 w 22362618"/>
              <a:gd name="connsiteY1664" fmla="*/ 4108590 h 12458428"/>
              <a:gd name="connsiteX1665" fmla="*/ 9783268 w 22362618"/>
              <a:gd name="connsiteY1665" fmla="*/ 4145600 h 12458428"/>
              <a:gd name="connsiteX1666" fmla="*/ 9741045 w 22362618"/>
              <a:gd name="connsiteY1666" fmla="*/ 4258717 h 12458428"/>
              <a:gd name="connsiteX1667" fmla="*/ 9732705 w 22362618"/>
              <a:gd name="connsiteY1667" fmla="*/ 4321791 h 12458428"/>
              <a:gd name="connsiteX1668" fmla="*/ 9749385 w 22362618"/>
              <a:gd name="connsiteY1668" fmla="*/ 4448982 h 12458428"/>
              <a:gd name="connsiteX1669" fmla="*/ 9918799 w 22362618"/>
              <a:gd name="connsiteY1669" fmla="*/ 4370269 h 12458428"/>
              <a:gd name="connsiteX1670" fmla="*/ 9973533 w 22362618"/>
              <a:gd name="connsiteY1670" fmla="*/ 4271749 h 12458428"/>
              <a:gd name="connsiteX1671" fmla="*/ 9979267 w 22362618"/>
              <a:gd name="connsiteY1671" fmla="*/ 4168536 h 12458428"/>
              <a:gd name="connsiteX1672" fmla="*/ 9946948 w 22362618"/>
              <a:gd name="connsiteY1672" fmla="*/ 4050729 h 12458428"/>
              <a:gd name="connsiteX1673" fmla="*/ 9875534 w 22362618"/>
              <a:gd name="connsiteY1673" fmla="*/ 4036133 h 12458428"/>
              <a:gd name="connsiteX1674" fmla="*/ 11024941 w 22362618"/>
              <a:gd name="connsiteY1674" fmla="*/ 5283540 h 12458428"/>
              <a:gd name="connsiteX1675" fmla="*/ 10994186 w 22362618"/>
              <a:gd name="connsiteY1675" fmla="*/ 5352869 h 12458428"/>
              <a:gd name="connsiteX1676" fmla="*/ 11023899 w 22362618"/>
              <a:gd name="connsiteY1676" fmla="*/ 5419071 h 12458428"/>
              <a:gd name="connsiteX1677" fmla="*/ 11047356 w 22362618"/>
              <a:gd name="connsiteY1677" fmla="*/ 5297614 h 12458428"/>
              <a:gd name="connsiteX1678" fmla="*/ 11024941 w 22362618"/>
              <a:gd name="connsiteY1678" fmla="*/ 5283540 h 12458428"/>
              <a:gd name="connsiteX1679" fmla="*/ 11007218 w 22362618"/>
              <a:gd name="connsiteY1679" fmla="*/ 5467028 h 12458428"/>
              <a:gd name="connsiteX1680" fmla="*/ 10935803 w 22362618"/>
              <a:gd name="connsiteY1680" fmla="*/ 5561900 h 12458428"/>
              <a:gd name="connsiteX1681" fmla="*/ 10970208 w 22362618"/>
              <a:gd name="connsiteY1681" fmla="*/ 5610378 h 12458428"/>
              <a:gd name="connsiteX1682" fmla="*/ 11031717 w 22362618"/>
              <a:gd name="connsiteY1682" fmla="*/ 5633835 h 12458428"/>
              <a:gd name="connsiteX1683" fmla="*/ 11068728 w 22362618"/>
              <a:gd name="connsiteY1683" fmla="*/ 5514464 h 12458428"/>
              <a:gd name="connsiteX1684" fmla="*/ 11007218 w 22362618"/>
              <a:gd name="connsiteY1684" fmla="*/ 5467028 h 12458428"/>
              <a:gd name="connsiteX1685" fmla="*/ 11936648 w 22362618"/>
              <a:gd name="connsiteY1685" fmla="*/ 5955461 h 12458428"/>
              <a:gd name="connsiteX1686" fmla="*/ 11950722 w 22362618"/>
              <a:gd name="connsiteY1686" fmla="*/ 5993514 h 12458428"/>
              <a:gd name="connsiteX1687" fmla="*/ 12116487 w 22362618"/>
              <a:gd name="connsiteY1687" fmla="*/ 5996642 h 12458428"/>
              <a:gd name="connsiteX1688" fmla="*/ 12077391 w 22362618"/>
              <a:gd name="connsiteY1688" fmla="*/ 5965365 h 12458428"/>
              <a:gd name="connsiteX1689" fmla="*/ 11936648 w 22362618"/>
              <a:gd name="connsiteY1689" fmla="*/ 5955461 h 12458428"/>
              <a:gd name="connsiteX1690" fmla="*/ 12442282 w 22362618"/>
              <a:gd name="connsiteY1690" fmla="*/ 5983610 h 12458428"/>
              <a:gd name="connsiteX1691" fmla="*/ 12463655 w 22362618"/>
              <a:gd name="connsiteY1691" fmla="*/ 6043556 h 12458428"/>
              <a:gd name="connsiteX1692" fmla="*/ 12543931 w 22362618"/>
              <a:gd name="connsiteY1692" fmla="*/ 5994035 h 12458428"/>
              <a:gd name="connsiteX1693" fmla="*/ 12442282 w 22362618"/>
              <a:gd name="connsiteY1693" fmla="*/ 5983610 h 12458428"/>
              <a:gd name="connsiteX1694" fmla="*/ 10625124 w 22362618"/>
              <a:gd name="connsiteY1694" fmla="*/ 5571804 h 12458428"/>
              <a:gd name="connsiteX1695" fmla="*/ 10607401 w 22362618"/>
              <a:gd name="connsiteY1695" fmla="*/ 5611420 h 12458428"/>
              <a:gd name="connsiteX1696" fmla="*/ 10673603 w 22362618"/>
              <a:gd name="connsiteY1696" fmla="*/ 5590570 h 12458428"/>
              <a:gd name="connsiteX1697" fmla="*/ 10625124 w 22362618"/>
              <a:gd name="connsiteY1697" fmla="*/ 5571804 h 12458428"/>
              <a:gd name="connsiteX1698" fmla="*/ 7031467 w 22362618"/>
              <a:gd name="connsiteY1698" fmla="*/ 4490683 h 12458428"/>
              <a:gd name="connsiteX1699" fmla="*/ 6901671 w 22362618"/>
              <a:gd name="connsiteY1699" fmla="*/ 4654884 h 12458428"/>
              <a:gd name="connsiteX1700" fmla="*/ 6805756 w 22362618"/>
              <a:gd name="connsiteY1700" fmla="*/ 4788851 h 12458428"/>
              <a:gd name="connsiteX1701" fmla="*/ 6935553 w 22362618"/>
              <a:gd name="connsiteY1701" fmla="*/ 4858702 h 12458428"/>
              <a:gd name="connsiteX1702" fmla="*/ 7113307 w 22362618"/>
              <a:gd name="connsiteY1702" fmla="*/ 4901968 h 12458428"/>
              <a:gd name="connsiteX1703" fmla="*/ 7156051 w 22362618"/>
              <a:gd name="connsiteY1703" fmla="*/ 4953574 h 12458428"/>
              <a:gd name="connsiteX1704" fmla="*/ 7205573 w 22362618"/>
              <a:gd name="connsiteY1704" fmla="*/ 4917085 h 12458428"/>
              <a:gd name="connsiteX1705" fmla="*/ 7157616 w 22362618"/>
              <a:gd name="connsiteY1705" fmla="*/ 4726299 h 12458428"/>
              <a:gd name="connsiteX1706" fmla="*/ 7068478 w 22362618"/>
              <a:gd name="connsiteY1706" fmla="*/ 4688246 h 12458428"/>
              <a:gd name="connsiteX1707" fmla="*/ 7016872 w 22362618"/>
              <a:gd name="connsiteY1707" fmla="*/ 4637161 h 12458428"/>
              <a:gd name="connsiteX1708" fmla="*/ 7013223 w 22362618"/>
              <a:gd name="connsiteY1708" fmla="*/ 4569396 h 12458428"/>
              <a:gd name="connsiteX1709" fmla="*/ 7031467 w 22362618"/>
              <a:gd name="connsiteY1709" fmla="*/ 4490683 h 12458428"/>
              <a:gd name="connsiteX1710" fmla="*/ 2296222 w 22362618"/>
              <a:gd name="connsiteY1710" fmla="*/ 4384865 h 12458428"/>
              <a:gd name="connsiteX1711" fmla="*/ 2387445 w 22362618"/>
              <a:gd name="connsiteY1711" fmla="*/ 4545938 h 12458428"/>
              <a:gd name="connsiteX1712" fmla="*/ 2400477 w 22362618"/>
              <a:gd name="connsiteY1712" fmla="*/ 4499545 h 12458428"/>
              <a:gd name="connsiteX1713" fmla="*/ 2388487 w 22362618"/>
              <a:gd name="connsiteY1713" fmla="*/ 4403631 h 12458428"/>
              <a:gd name="connsiteX1714" fmla="*/ 2296222 w 22362618"/>
              <a:gd name="connsiteY1714" fmla="*/ 4384865 h 12458428"/>
              <a:gd name="connsiteX1715" fmla="*/ 2555816 w 22362618"/>
              <a:gd name="connsiteY1715" fmla="*/ 4654363 h 12458428"/>
              <a:gd name="connsiteX1716" fmla="*/ 2651730 w 22362618"/>
              <a:gd name="connsiteY1716" fmla="*/ 4746107 h 12458428"/>
              <a:gd name="connsiteX1717" fmla="*/ 2777357 w 22362618"/>
              <a:gd name="connsiteY1717" fmla="*/ 4803447 h 12458428"/>
              <a:gd name="connsiteX1718" fmla="*/ 2822187 w 22362618"/>
              <a:gd name="connsiteY1718" fmla="*/ 4764873 h 12458428"/>
              <a:gd name="connsiteX1719" fmla="*/ 2749730 w 22362618"/>
              <a:gd name="connsiteY1719" fmla="*/ 4719522 h 12458428"/>
              <a:gd name="connsiteX1720" fmla="*/ 2636092 w 22362618"/>
              <a:gd name="connsiteY1720" fmla="*/ 4688767 h 12458428"/>
              <a:gd name="connsiteX1721" fmla="*/ 2555816 w 22362618"/>
              <a:gd name="connsiteY1721" fmla="*/ 4654363 h 12458428"/>
              <a:gd name="connsiteX1722" fmla="*/ 1109804 w 22362618"/>
              <a:gd name="connsiteY1722" fmla="*/ 4104420 h 12458428"/>
              <a:gd name="connsiteX1723" fmla="*/ 1020666 w 22362618"/>
              <a:gd name="connsiteY1723" fmla="*/ 4115888 h 12458428"/>
              <a:gd name="connsiteX1724" fmla="*/ 999294 w 22362618"/>
              <a:gd name="connsiteY1724" fmla="*/ 4184696 h 12458428"/>
              <a:gd name="connsiteX1725" fmla="*/ 1042560 w 22362618"/>
              <a:gd name="connsiteY1725" fmla="*/ 4170621 h 12458428"/>
              <a:gd name="connsiteX1726" fmla="*/ 1109283 w 22362618"/>
              <a:gd name="connsiteY1726" fmla="*/ 4129962 h 12458428"/>
              <a:gd name="connsiteX1727" fmla="*/ 1146815 w 22362618"/>
              <a:gd name="connsiteY1727" fmla="*/ 4102335 h 12458428"/>
              <a:gd name="connsiteX1728" fmla="*/ 1109804 w 22362618"/>
              <a:gd name="connsiteY1728" fmla="*/ 4104420 h 12458428"/>
              <a:gd name="connsiteX1729" fmla="*/ 1094687 w 22362618"/>
              <a:gd name="connsiteY1729" fmla="*/ 4047601 h 12458428"/>
              <a:gd name="connsiteX1730" fmla="*/ 1088432 w 22362618"/>
              <a:gd name="connsiteY1730" fmla="*/ 4072622 h 12458428"/>
              <a:gd name="connsiteX1731" fmla="*/ 1136389 w 22362618"/>
              <a:gd name="connsiteY1731" fmla="*/ 4051771 h 12458428"/>
              <a:gd name="connsiteX1732" fmla="*/ 1164017 w 22362618"/>
              <a:gd name="connsiteY1732" fmla="*/ 4047601 h 12458428"/>
              <a:gd name="connsiteX1733" fmla="*/ 1094687 w 22362618"/>
              <a:gd name="connsiteY1733" fmla="*/ 4047601 h 12458428"/>
              <a:gd name="connsiteX1734" fmla="*/ 273682 w 22362618"/>
              <a:gd name="connsiteY1734" fmla="*/ 3915719 h 12458428"/>
              <a:gd name="connsiteX1735" fmla="*/ 221555 w 22362618"/>
              <a:gd name="connsiteY1735" fmla="*/ 3926665 h 12458428"/>
              <a:gd name="connsiteX1736" fmla="*/ 304437 w 22362618"/>
              <a:gd name="connsiteY1736" fmla="*/ 3951687 h 12458428"/>
              <a:gd name="connsiteX1737" fmla="*/ 337799 w 22362618"/>
              <a:gd name="connsiteY1737" fmla="*/ 3936048 h 12458428"/>
              <a:gd name="connsiteX1738" fmla="*/ 325288 w 22362618"/>
              <a:gd name="connsiteY1738" fmla="*/ 3907379 h 12458428"/>
              <a:gd name="connsiteX1739" fmla="*/ 273682 w 22362618"/>
              <a:gd name="connsiteY1739" fmla="*/ 3915719 h 12458428"/>
              <a:gd name="connsiteX1740" fmla="*/ 13404031 w 22362618"/>
              <a:gd name="connsiteY1740" fmla="*/ 9314024 h 12458428"/>
              <a:gd name="connsiteX1741" fmla="*/ 13188224 w 22362618"/>
              <a:gd name="connsiteY1741" fmla="*/ 9437565 h 12458428"/>
              <a:gd name="connsiteX1742" fmla="*/ 13180926 w 22362618"/>
              <a:gd name="connsiteY1742" fmla="*/ 9589777 h 12458428"/>
              <a:gd name="connsiteX1743" fmla="*/ 13107428 w 22362618"/>
              <a:gd name="connsiteY1743" fmla="*/ 9799850 h 12458428"/>
              <a:gd name="connsiteX1744" fmla="*/ 13168937 w 22362618"/>
              <a:gd name="connsiteY1744" fmla="*/ 9998455 h 12458428"/>
              <a:gd name="connsiteX1745" fmla="*/ 13271107 w 22362618"/>
              <a:gd name="connsiteY1745" fmla="*/ 10055795 h 12458428"/>
              <a:gd name="connsiteX1746" fmla="*/ 13368585 w 22362618"/>
              <a:gd name="connsiteY1746" fmla="*/ 10016179 h 12458428"/>
              <a:gd name="connsiteX1747" fmla="*/ 13416021 w 22362618"/>
              <a:gd name="connsiteY1747" fmla="*/ 9797244 h 12458428"/>
              <a:gd name="connsiteX1748" fmla="*/ 13487435 w 22362618"/>
              <a:gd name="connsiteY1748" fmla="*/ 9485522 h 12458428"/>
              <a:gd name="connsiteX1749" fmla="*/ 13520797 w 22362618"/>
              <a:gd name="connsiteY1749" fmla="*/ 9364066 h 12458428"/>
              <a:gd name="connsiteX1750" fmla="*/ 13542169 w 22362618"/>
              <a:gd name="connsiteY1750" fmla="*/ 9348428 h 12458428"/>
              <a:gd name="connsiteX1751" fmla="*/ 13482744 w 22362618"/>
              <a:gd name="connsiteY1751" fmla="*/ 9160769 h 12458428"/>
              <a:gd name="connsiteX1752" fmla="*/ 13404031 w 22362618"/>
              <a:gd name="connsiteY1752" fmla="*/ 9314024 h 12458428"/>
              <a:gd name="connsiteX1753" fmla="*/ 13470755 w 22362618"/>
              <a:gd name="connsiteY1753" fmla="*/ 2519228 h 12458428"/>
              <a:gd name="connsiteX1754" fmla="*/ 13424361 w 22362618"/>
              <a:gd name="connsiteY1754" fmla="*/ 2586472 h 12458428"/>
              <a:gd name="connsiteX1755" fmla="*/ 13540084 w 22362618"/>
              <a:gd name="connsiteY1755" fmla="*/ 2566664 h 12458428"/>
              <a:gd name="connsiteX1756" fmla="*/ 13470755 w 22362618"/>
              <a:gd name="connsiteY1756" fmla="*/ 2519228 h 12458428"/>
              <a:gd name="connsiteX1757" fmla="*/ 14632672 w 22362618"/>
              <a:gd name="connsiteY1757" fmla="*/ 1390150 h 12458428"/>
              <a:gd name="connsiteX1758" fmla="*/ 14374121 w 22362618"/>
              <a:gd name="connsiteY1758" fmla="*/ 1495969 h 12458428"/>
              <a:gd name="connsiteX1759" fmla="*/ 13953975 w 22362618"/>
              <a:gd name="connsiteY1759" fmla="*/ 1670595 h 12458428"/>
              <a:gd name="connsiteX1760" fmla="*/ 13782997 w 22362618"/>
              <a:gd name="connsiteY1760" fmla="*/ 1909338 h 12458428"/>
              <a:gd name="connsiteX1761" fmla="*/ 13704806 w 22362618"/>
              <a:gd name="connsiteY1761" fmla="*/ 2052689 h 12458428"/>
              <a:gd name="connsiteX1762" fmla="*/ 13633392 w 22362618"/>
              <a:gd name="connsiteY1762" fmla="*/ 2218454 h 12458428"/>
              <a:gd name="connsiteX1763" fmla="*/ 13863274 w 22362618"/>
              <a:gd name="connsiteY1763" fmla="*/ 2364410 h 12458428"/>
              <a:gd name="connsiteX1764" fmla="*/ 13979517 w 22362618"/>
              <a:gd name="connsiteY1764" fmla="*/ 2350857 h 12458428"/>
              <a:gd name="connsiteX1765" fmla="*/ 13889337 w 22362618"/>
              <a:gd name="connsiteY1765" fmla="*/ 2061550 h 12458428"/>
              <a:gd name="connsiteX1766" fmla="*/ 14008187 w 22362618"/>
              <a:gd name="connsiteY1766" fmla="*/ 1880147 h 12458428"/>
              <a:gd name="connsiteX1767" fmla="*/ 14259442 w 22362618"/>
              <a:gd name="connsiteY1767" fmla="*/ 1632542 h 12458428"/>
              <a:gd name="connsiteX1768" fmla="*/ 14651438 w 22362618"/>
              <a:gd name="connsiteY1768" fmla="*/ 1482937 h 12458428"/>
              <a:gd name="connsiteX1769" fmla="*/ 14660301 w 22362618"/>
              <a:gd name="connsiteY1769" fmla="*/ 1479809 h 12458428"/>
              <a:gd name="connsiteX1770" fmla="*/ 14632672 w 22362618"/>
              <a:gd name="connsiteY1770" fmla="*/ 1390150 h 12458428"/>
              <a:gd name="connsiteX1771" fmla="*/ 14044676 w 22362618"/>
              <a:gd name="connsiteY1771" fmla="*/ 2383176 h 12458428"/>
              <a:gd name="connsiteX1772" fmla="*/ 14054060 w 22362618"/>
              <a:gd name="connsiteY1772" fmla="*/ 2434261 h 12458428"/>
              <a:gd name="connsiteX1773" fmla="*/ 14127559 w 22362618"/>
              <a:gd name="connsiteY1773" fmla="*/ 2454069 h 12458428"/>
              <a:gd name="connsiteX1774" fmla="*/ 14044676 w 22362618"/>
              <a:gd name="connsiteY1774" fmla="*/ 2383176 h 12458428"/>
              <a:gd name="connsiteX1775" fmla="*/ 14823980 w 22362618"/>
              <a:gd name="connsiteY1775" fmla="*/ 1933838 h 12458428"/>
              <a:gd name="connsiteX1776" fmla="*/ 14762470 w 22362618"/>
              <a:gd name="connsiteY1776" fmla="*/ 1927062 h 12458428"/>
              <a:gd name="connsiteX1777" fmla="*/ 14847958 w 22362618"/>
              <a:gd name="connsiteY1777" fmla="*/ 1997955 h 12458428"/>
              <a:gd name="connsiteX1778" fmla="*/ 14823980 w 22362618"/>
              <a:gd name="connsiteY1778" fmla="*/ 1933838 h 12458428"/>
              <a:gd name="connsiteX1779" fmla="*/ 6657193 w 22362618"/>
              <a:gd name="connsiteY1779" fmla="*/ 4713788 h 12458428"/>
              <a:gd name="connsiteX1780" fmla="*/ 6518535 w 22362618"/>
              <a:gd name="connsiteY1780" fmla="*/ 4666352 h 12458428"/>
              <a:gd name="connsiteX1781" fmla="*/ 6580045 w 22362618"/>
              <a:gd name="connsiteY1781" fmla="*/ 4732554 h 12458428"/>
              <a:gd name="connsiteX1782" fmla="*/ 6657193 w 22362618"/>
              <a:gd name="connsiteY1782" fmla="*/ 4713788 h 12458428"/>
              <a:gd name="connsiteX1783" fmla="*/ 6531566 w 22362618"/>
              <a:gd name="connsiteY1783" fmla="*/ 4935850 h 12458428"/>
              <a:gd name="connsiteX1784" fmla="*/ 6541471 w 22362618"/>
              <a:gd name="connsiteY1784" fmla="*/ 5007265 h 12458428"/>
              <a:gd name="connsiteX1785" fmla="*/ 6625917 w 22362618"/>
              <a:gd name="connsiteY1785" fmla="*/ 5008307 h 12458428"/>
              <a:gd name="connsiteX1786" fmla="*/ 6596205 w 22362618"/>
              <a:gd name="connsiteY1786" fmla="*/ 4992669 h 12458428"/>
              <a:gd name="connsiteX1787" fmla="*/ 6531566 w 22362618"/>
              <a:gd name="connsiteY1787" fmla="*/ 4935850 h 12458428"/>
              <a:gd name="connsiteX1788" fmla="*/ 22072804 w 22362618"/>
              <a:gd name="connsiteY1788" fmla="*/ 3413733 h 12458428"/>
              <a:gd name="connsiteX1789" fmla="*/ 21960730 w 22362618"/>
              <a:gd name="connsiteY1789" fmla="*/ 3402265 h 12458428"/>
              <a:gd name="connsiteX1790" fmla="*/ 21937794 w 22362618"/>
              <a:gd name="connsiteY1790" fmla="*/ 3478371 h 12458428"/>
              <a:gd name="connsiteX1791" fmla="*/ 21932062 w 22362618"/>
              <a:gd name="connsiteY1791" fmla="*/ 3529977 h 12458428"/>
              <a:gd name="connsiteX1792" fmla="*/ 21830934 w 22362618"/>
              <a:gd name="connsiteY1792" fmla="*/ 3488275 h 12458428"/>
              <a:gd name="connsiteX1793" fmla="*/ 21738148 w 22362618"/>
              <a:gd name="connsiteY1793" fmla="*/ 3430414 h 12458428"/>
              <a:gd name="connsiteX1794" fmla="*/ 21603136 w 22362618"/>
              <a:gd name="connsiteY1794" fmla="*/ 3384020 h 12458428"/>
              <a:gd name="connsiteX1795" fmla="*/ 21567690 w 22362618"/>
              <a:gd name="connsiteY1795" fmla="*/ 3319382 h 12458428"/>
              <a:gd name="connsiteX1796" fmla="*/ 21537458 w 22362618"/>
              <a:gd name="connsiteY1796" fmla="*/ 3320946 h 12458428"/>
              <a:gd name="connsiteX1797" fmla="*/ 21473340 w 22362618"/>
              <a:gd name="connsiteY1797" fmla="*/ 3418946 h 12458428"/>
              <a:gd name="connsiteX1798" fmla="*/ 21311224 w 22362618"/>
              <a:gd name="connsiteY1798" fmla="*/ 3456998 h 12458428"/>
              <a:gd name="connsiteX1799" fmla="*/ 21405576 w 22362618"/>
              <a:gd name="connsiteY1799" fmla="*/ 3559690 h 12458428"/>
              <a:gd name="connsiteX1800" fmla="*/ 21451968 w 22362618"/>
              <a:gd name="connsiteY1800" fmla="*/ 3650912 h 12458428"/>
              <a:gd name="connsiteX1801" fmla="*/ 21350320 w 22362618"/>
              <a:gd name="connsiteY1801" fmla="*/ 3654040 h 12458428"/>
              <a:gd name="connsiteX1802" fmla="*/ 21160054 w 22362618"/>
              <a:gd name="connsiteY1802" fmla="*/ 3713465 h 12458428"/>
              <a:gd name="connsiteX1803" fmla="*/ 20914536 w 22362618"/>
              <a:gd name="connsiteY1803" fmla="*/ 3841177 h 12458428"/>
              <a:gd name="connsiteX1804" fmla="*/ 20795164 w 22362618"/>
              <a:gd name="connsiteY1804" fmla="*/ 3829709 h 12458428"/>
              <a:gd name="connsiteX1805" fmla="*/ 20665366 w 22362618"/>
              <a:gd name="connsiteY1805" fmla="*/ 3866198 h 12458428"/>
              <a:gd name="connsiteX1806" fmla="*/ 20651292 w 22362618"/>
              <a:gd name="connsiteY1806" fmla="*/ 3813028 h 12458428"/>
              <a:gd name="connsiteX1807" fmla="*/ 20579878 w 22362618"/>
              <a:gd name="connsiteY1807" fmla="*/ 3832837 h 12458428"/>
              <a:gd name="connsiteX1808" fmla="*/ 20441220 w 22362618"/>
              <a:gd name="connsiteY1808" fmla="*/ 4069495 h 12458428"/>
              <a:gd name="connsiteX1809" fmla="*/ 20398474 w 22362618"/>
              <a:gd name="connsiteY1809" fmla="*/ 4230568 h 12458428"/>
              <a:gd name="connsiteX1810" fmla="*/ 20247306 w 22362618"/>
              <a:gd name="connsiteY1810" fmla="*/ 4455758 h 12458428"/>
              <a:gd name="connsiteX1811" fmla="*/ 19994488 w 22362618"/>
              <a:gd name="connsiteY1811" fmla="*/ 4268621 h 12458428"/>
              <a:gd name="connsiteX1812" fmla="*/ 20024722 w 22362618"/>
              <a:gd name="connsiteY1812" fmla="*/ 4079920 h 12458428"/>
              <a:gd name="connsiteX1813" fmla="*/ 20435484 w 22362618"/>
              <a:gd name="connsiteY1813" fmla="*/ 3798432 h 12458428"/>
              <a:gd name="connsiteX1814" fmla="*/ 20517326 w 22362618"/>
              <a:gd name="connsiteY1814" fmla="*/ 3642572 h 12458428"/>
              <a:gd name="connsiteX1815" fmla="*/ 20586654 w 22362618"/>
              <a:gd name="connsiteY1815" fmla="*/ 3612859 h 12458428"/>
              <a:gd name="connsiteX1816" fmla="*/ 20520974 w 22362618"/>
              <a:gd name="connsiteY1816" fmla="*/ 3606083 h 12458428"/>
              <a:gd name="connsiteX1817" fmla="*/ 20401602 w 22362618"/>
              <a:gd name="connsiteY1817" fmla="*/ 3670721 h 12458428"/>
              <a:gd name="connsiteX1818" fmla="*/ 20319762 w 22362618"/>
              <a:gd name="connsiteY1818" fmla="*/ 3693657 h 12458428"/>
              <a:gd name="connsiteX1819" fmla="*/ 20293178 w 22362618"/>
              <a:gd name="connsiteY1819" fmla="*/ 3629019 h 12458428"/>
              <a:gd name="connsiteX1820" fmla="*/ 20164944 w 22362618"/>
              <a:gd name="connsiteY1820" fmla="*/ 3663944 h 12458428"/>
              <a:gd name="connsiteX1821" fmla="*/ 19948094 w 22362618"/>
              <a:gd name="connsiteY1821" fmla="*/ 3796347 h 12458428"/>
              <a:gd name="connsiteX1822" fmla="*/ 19940798 w 22362618"/>
              <a:gd name="connsiteY1822" fmla="*/ 3889134 h 12458428"/>
              <a:gd name="connsiteX1823" fmla="*/ 19775552 w 22362618"/>
              <a:gd name="connsiteY1823" fmla="*/ 3899038 h 12458428"/>
              <a:gd name="connsiteX1824" fmla="*/ 19782852 w 22362618"/>
              <a:gd name="connsiteY1824" fmla="*/ 3870889 h 12458428"/>
              <a:gd name="connsiteX1825" fmla="*/ 19650970 w 22362618"/>
              <a:gd name="connsiteY1825" fmla="*/ 3832837 h 12458428"/>
              <a:gd name="connsiteX1826" fmla="*/ 19556620 w 22362618"/>
              <a:gd name="connsiteY1826" fmla="*/ 3864113 h 12458428"/>
              <a:gd name="connsiteX1827" fmla="*/ 19488852 w 22362618"/>
              <a:gd name="connsiteY1827" fmla="*/ 3842740 h 12458428"/>
              <a:gd name="connsiteX1828" fmla="*/ 19289728 w 22362618"/>
              <a:gd name="connsiteY1828" fmla="*/ 3822932 h 12458428"/>
              <a:gd name="connsiteX1829" fmla="*/ 19202674 w 22362618"/>
              <a:gd name="connsiteY1829" fmla="*/ 3852645 h 12458428"/>
              <a:gd name="connsiteX1830" fmla="*/ 18988952 w 22362618"/>
              <a:gd name="connsiteY1830" fmla="*/ 4064803 h 12458428"/>
              <a:gd name="connsiteX1831" fmla="*/ 18791390 w 22362618"/>
              <a:gd name="connsiteY1831" fmla="*/ 4210760 h 12458428"/>
              <a:gd name="connsiteX1832" fmla="*/ 18768454 w 22362618"/>
              <a:gd name="connsiteY1832" fmla="*/ 4280610 h 12458428"/>
              <a:gd name="connsiteX1833" fmla="*/ 18837782 w 22362618"/>
              <a:gd name="connsiteY1833" fmla="*/ 4335344 h 12458428"/>
              <a:gd name="connsiteX1834" fmla="*/ 18928484 w 22362618"/>
              <a:gd name="connsiteY1834" fmla="*/ 4401546 h 12458428"/>
              <a:gd name="connsiteX1835" fmla="*/ 18980092 w 22362618"/>
              <a:gd name="connsiteY1835" fmla="*/ 4373397 h 12458428"/>
              <a:gd name="connsiteX1836" fmla="*/ 19013974 w 22362618"/>
              <a:gd name="connsiteY1836" fmla="*/ 4318663 h 12458428"/>
              <a:gd name="connsiteX1837" fmla="*/ 19115100 w 22362618"/>
              <a:gd name="connsiteY1837" fmla="*/ 4439599 h 12458428"/>
              <a:gd name="connsiteX1838" fmla="*/ 19086430 w 22362618"/>
              <a:gd name="connsiteY1838" fmla="*/ 4625172 h 12458428"/>
              <a:gd name="connsiteX1839" fmla="*/ 19018664 w 22362618"/>
              <a:gd name="connsiteY1839" fmla="*/ 4913436 h 12458428"/>
              <a:gd name="connsiteX1840" fmla="*/ 18920666 w 22362618"/>
              <a:gd name="connsiteY1840" fmla="*/ 5102137 h 12458428"/>
              <a:gd name="connsiteX1841" fmla="*/ 18661072 w 22362618"/>
              <a:gd name="connsiteY1841" fmla="*/ 5375284 h 12458428"/>
              <a:gd name="connsiteX1842" fmla="*/ 18574018 w 22362618"/>
              <a:gd name="connsiteY1842" fmla="*/ 5357039 h 12458428"/>
              <a:gd name="connsiteX1843" fmla="*/ 18493742 w 22362618"/>
              <a:gd name="connsiteY1843" fmla="*/ 5368507 h 12458428"/>
              <a:gd name="connsiteX1844" fmla="*/ 18408254 w 22362618"/>
              <a:gd name="connsiteY1844" fmla="*/ 5500911 h 12458428"/>
              <a:gd name="connsiteX1845" fmla="*/ 18310254 w 22362618"/>
              <a:gd name="connsiteY1845" fmla="*/ 5617154 h 12458428"/>
              <a:gd name="connsiteX1846" fmla="*/ 18288882 w 22362618"/>
              <a:gd name="connsiteY1846" fmla="*/ 5711505 h 12458428"/>
              <a:gd name="connsiteX1847" fmla="*/ 18374372 w 22362618"/>
              <a:gd name="connsiteY1847" fmla="*/ 5881961 h 12458428"/>
              <a:gd name="connsiteX1848" fmla="*/ 18330064 w 22362618"/>
              <a:gd name="connsiteY1848" fmla="*/ 6050854 h 12458428"/>
              <a:gd name="connsiteX1849" fmla="*/ 18219554 w 22362618"/>
              <a:gd name="connsiteY1849" fmla="*/ 6085779 h 12458428"/>
              <a:gd name="connsiteX1850" fmla="*/ 18219554 w 22362618"/>
              <a:gd name="connsiteY1850" fmla="*/ 5938259 h 12458428"/>
              <a:gd name="connsiteX1851" fmla="*/ 18192968 w 22362618"/>
              <a:gd name="connsiteY1851" fmla="*/ 5875185 h 12458428"/>
              <a:gd name="connsiteX1852" fmla="*/ 18219554 w 22362618"/>
              <a:gd name="connsiteY1852" fmla="*/ 5800643 h 12458428"/>
              <a:gd name="connsiteX1853" fmla="*/ 18139278 w 22362618"/>
              <a:gd name="connsiteY1853" fmla="*/ 5754250 h 12458428"/>
              <a:gd name="connsiteX1854" fmla="*/ 18137714 w 22362618"/>
              <a:gd name="connsiteY1854" fmla="*/ 5664591 h 12458428"/>
              <a:gd name="connsiteX1855" fmla="*/ 18047010 w 22362618"/>
              <a:gd name="connsiteY1855" fmla="*/ 5628101 h 12458428"/>
              <a:gd name="connsiteX1856" fmla="*/ 17966736 w 22362618"/>
              <a:gd name="connsiteY1856" fmla="*/ 5629665 h 12458428"/>
              <a:gd name="connsiteX1857" fmla="*/ 17947450 w 22362618"/>
              <a:gd name="connsiteY1857" fmla="*/ 5556687 h 12458428"/>
              <a:gd name="connsiteX1858" fmla="*/ 17837460 w 22362618"/>
              <a:gd name="connsiteY1858" fmla="*/ 5604644 h 12458428"/>
              <a:gd name="connsiteX1859" fmla="*/ 17707664 w 22362618"/>
              <a:gd name="connsiteY1859" fmla="*/ 5670846 h 12458428"/>
              <a:gd name="connsiteX1860" fmla="*/ 17667004 w 22362618"/>
              <a:gd name="connsiteY1860" fmla="*/ 5725579 h 12458428"/>
              <a:gd name="connsiteX1861" fmla="*/ 17761354 w 22362618"/>
              <a:gd name="connsiteY1861" fmla="*/ 5831398 h 12458428"/>
              <a:gd name="connsiteX1862" fmla="*/ 17882290 w 22362618"/>
              <a:gd name="connsiteY1862" fmla="*/ 5814717 h 12458428"/>
              <a:gd name="connsiteX1863" fmla="*/ 17935460 w 22362618"/>
              <a:gd name="connsiteY1863" fmla="*/ 5844430 h 12458428"/>
              <a:gd name="connsiteX1864" fmla="*/ 17812960 w 22362618"/>
              <a:gd name="connsiteY1864" fmla="*/ 5957025 h 12458428"/>
              <a:gd name="connsiteX1865" fmla="*/ 17787940 w 22362618"/>
              <a:gd name="connsiteY1865" fmla="*/ 6041471 h 12458428"/>
              <a:gd name="connsiteX1866" fmla="*/ 17869778 w 22362618"/>
              <a:gd name="connsiteY1866" fmla="*/ 6159279 h 12458428"/>
              <a:gd name="connsiteX1867" fmla="*/ 17866130 w 22362618"/>
              <a:gd name="connsiteY1867" fmla="*/ 6265097 h 12458428"/>
              <a:gd name="connsiteX1868" fmla="*/ 17903660 w 22362618"/>
              <a:gd name="connsiteY1868" fmla="*/ 6394373 h 12458428"/>
              <a:gd name="connsiteX1869" fmla="*/ 17912524 w 22362618"/>
              <a:gd name="connsiteY1869" fmla="*/ 6445458 h 12458428"/>
              <a:gd name="connsiteX1870" fmla="*/ 17793152 w 22362618"/>
              <a:gd name="connsiteY1870" fmla="*/ 6677424 h 12458428"/>
              <a:gd name="connsiteX1871" fmla="*/ 17641982 w 22362618"/>
              <a:gd name="connsiteY1871" fmla="*/ 6836412 h 12458428"/>
              <a:gd name="connsiteX1872" fmla="*/ 17412622 w 22362618"/>
              <a:gd name="connsiteY1872" fmla="*/ 6937540 h 12458428"/>
              <a:gd name="connsiteX1873" fmla="*/ 17265102 w 22362618"/>
              <a:gd name="connsiteY1873" fmla="*/ 6980805 h 12458428"/>
              <a:gd name="connsiteX1874" fmla="*/ 17242166 w 22362618"/>
              <a:gd name="connsiteY1874" fmla="*/ 7037102 h 12458428"/>
              <a:gd name="connsiteX1875" fmla="*/ 17213496 w 22362618"/>
              <a:gd name="connsiteY1875" fmla="*/ 7013645 h 12458428"/>
              <a:gd name="connsiteX1876" fmla="*/ 17199422 w 22362618"/>
              <a:gd name="connsiteY1876" fmla="*/ 6964125 h 12458428"/>
              <a:gd name="connsiteX1877" fmla="*/ 17082136 w 22362618"/>
              <a:gd name="connsiteY1877" fmla="*/ 6987061 h 12458428"/>
              <a:gd name="connsiteX1878" fmla="*/ 16946604 w 22362618"/>
              <a:gd name="connsiteY1878" fmla="*/ 7103304 h 12458428"/>
              <a:gd name="connsiteX1879" fmla="*/ 16952338 w 22362618"/>
              <a:gd name="connsiteY1879" fmla="*/ 7171070 h 12458428"/>
              <a:gd name="connsiteX1880" fmla="*/ 17113932 w 22362618"/>
              <a:gd name="connsiteY1880" fmla="*/ 7363420 h 12458428"/>
              <a:gd name="connsiteX1881" fmla="*/ 17147814 w 22362618"/>
              <a:gd name="connsiteY1881" fmla="*/ 7527621 h 12458428"/>
              <a:gd name="connsiteX1882" fmla="*/ 16962764 w 22362618"/>
              <a:gd name="connsiteY1882" fmla="*/ 7744471 h 12458428"/>
              <a:gd name="connsiteX1883" fmla="*/ 16902296 w 22362618"/>
              <a:gd name="connsiteY1883" fmla="*/ 7759587 h 12458428"/>
              <a:gd name="connsiteX1884" fmla="*/ 16836616 w 22362618"/>
              <a:gd name="connsiteY1884" fmla="*/ 7620407 h 12458428"/>
              <a:gd name="connsiteX1885" fmla="*/ 16647914 w 22362618"/>
              <a:gd name="connsiteY1885" fmla="*/ 7534398 h 12458428"/>
              <a:gd name="connsiteX1886" fmla="*/ 16640617 w 22362618"/>
              <a:gd name="connsiteY1886" fmla="*/ 7494780 h 12458428"/>
              <a:gd name="connsiteX1887" fmla="*/ 16592659 w 22362618"/>
              <a:gd name="connsiteY1887" fmla="*/ 7544302 h 12458428"/>
              <a:gd name="connsiteX1888" fmla="*/ 16546267 w 22362618"/>
              <a:gd name="connsiteY1888" fmla="*/ 7642301 h 12458428"/>
              <a:gd name="connsiteX1889" fmla="*/ 16563990 w 22362618"/>
              <a:gd name="connsiteY1889" fmla="*/ 7754896 h 12458428"/>
              <a:gd name="connsiteX1890" fmla="*/ 16622894 w 22362618"/>
              <a:gd name="connsiteY1890" fmla="*/ 7869055 h 12458428"/>
              <a:gd name="connsiteX1891" fmla="*/ 16712031 w 22362618"/>
              <a:gd name="connsiteY1891" fmla="*/ 7955065 h 12458428"/>
              <a:gd name="connsiteX1892" fmla="*/ 16781360 w 22362618"/>
              <a:gd name="connsiteY1892" fmla="*/ 8060883 h 12458428"/>
              <a:gd name="connsiteX1893" fmla="*/ 16827754 w 22362618"/>
              <a:gd name="connsiteY1893" fmla="*/ 8205276 h 12458428"/>
              <a:gd name="connsiteX1894" fmla="*/ 16806382 w 22362618"/>
              <a:gd name="connsiteY1894" fmla="*/ 8240201 h 12458428"/>
              <a:gd name="connsiteX1895" fmla="*/ 16676585 w 22362618"/>
              <a:gd name="connsiteY1895" fmla="*/ 8137510 h 12458428"/>
              <a:gd name="connsiteX1896" fmla="*/ 16624978 w 22362618"/>
              <a:gd name="connsiteY1896" fmla="*/ 7961841 h 12458428"/>
              <a:gd name="connsiteX1897" fmla="*/ 16482671 w 22362618"/>
              <a:gd name="connsiteY1897" fmla="*/ 7827874 h 12458428"/>
              <a:gd name="connsiteX1898" fmla="*/ 16486321 w 22362618"/>
              <a:gd name="connsiteY1898" fmla="*/ 7691821 h 12458428"/>
              <a:gd name="connsiteX1899" fmla="*/ 16473809 w 22362618"/>
              <a:gd name="connsiteY1899" fmla="*/ 7496344 h 12458428"/>
              <a:gd name="connsiteX1900" fmla="*/ 16413341 w 22362618"/>
              <a:gd name="connsiteY1900" fmla="*/ 7275846 h 12458428"/>
              <a:gd name="connsiteX1901" fmla="*/ 16375289 w 22362618"/>
              <a:gd name="connsiteY1901" fmla="*/ 7275846 h 12458428"/>
              <a:gd name="connsiteX1902" fmla="*/ 16299704 w 22362618"/>
              <a:gd name="connsiteY1902" fmla="*/ 7337356 h 12458428"/>
              <a:gd name="connsiteX1903" fmla="*/ 16237672 w 22362618"/>
              <a:gd name="connsiteY1903" fmla="*/ 7315984 h 12458428"/>
              <a:gd name="connsiteX1904" fmla="*/ 16260087 w 22362618"/>
              <a:gd name="connsiteY1904" fmla="*/ 7207559 h 12458428"/>
              <a:gd name="connsiteX1905" fmla="*/ 16189716 w 22362618"/>
              <a:gd name="connsiteY1905" fmla="*/ 7075156 h 12458428"/>
              <a:gd name="connsiteX1906" fmla="*/ 16085461 w 22362618"/>
              <a:gd name="connsiteY1906" fmla="*/ 6942752 h 12458428"/>
              <a:gd name="connsiteX1907" fmla="*/ 16008834 w 22362618"/>
              <a:gd name="connsiteY1907" fmla="*/ 6930242 h 12458428"/>
              <a:gd name="connsiteX1908" fmla="*/ 15806058 w 22362618"/>
              <a:gd name="connsiteY1908" fmla="*/ 6972465 h 12458428"/>
              <a:gd name="connsiteX1909" fmla="*/ 15784686 w 22362618"/>
              <a:gd name="connsiteY1909" fmla="*/ 7026156 h 12458428"/>
              <a:gd name="connsiteX1910" fmla="*/ 15592336 w 22362618"/>
              <a:gd name="connsiteY1910" fmla="*/ 7208602 h 12458428"/>
              <a:gd name="connsiteX1911" fmla="*/ 15422922 w 22362618"/>
              <a:gd name="connsiteY1911" fmla="*/ 7350909 h 12458428"/>
              <a:gd name="connsiteX1912" fmla="*/ 15373402 w 22362618"/>
              <a:gd name="connsiteY1912" fmla="*/ 7411377 h 12458428"/>
              <a:gd name="connsiteX1913" fmla="*/ 15372880 w 22362618"/>
              <a:gd name="connsiteY1913" fmla="*/ 7536482 h 12458428"/>
              <a:gd name="connsiteX1914" fmla="*/ 15340040 w 22362618"/>
              <a:gd name="connsiteY1914" fmla="*/ 7630312 h 12458428"/>
              <a:gd name="connsiteX1915" fmla="*/ 15308763 w 22362618"/>
              <a:gd name="connsiteY1915" fmla="*/ 7740300 h 12458428"/>
              <a:gd name="connsiteX1916" fmla="*/ 15238913 w 22362618"/>
              <a:gd name="connsiteY1916" fmla="*/ 7827874 h 12458428"/>
              <a:gd name="connsiteX1917" fmla="*/ 15182094 w 22362618"/>
              <a:gd name="connsiteY1917" fmla="*/ 7809630 h 12458428"/>
              <a:gd name="connsiteX1918" fmla="*/ 14997043 w 22362618"/>
              <a:gd name="connsiteY1918" fmla="*/ 7459855 h 12458428"/>
              <a:gd name="connsiteX1919" fmla="*/ 14932926 w 22362618"/>
              <a:gd name="connsiteY1919" fmla="*/ 7240920 h 12458428"/>
              <a:gd name="connsiteX1920" fmla="*/ 14927713 w 22362618"/>
              <a:gd name="connsiteY1920" fmla="*/ 6919295 h 12458428"/>
              <a:gd name="connsiteX1921" fmla="*/ 14880798 w 22362618"/>
              <a:gd name="connsiteY1921" fmla="*/ 6970380 h 12458428"/>
              <a:gd name="connsiteX1922" fmla="*/ 14828149 w 22362618"/>
              <a:gd name="connsiteY1922" fmla="*/ 7020422 h 12458428"/>
              <a:gd name="connsiteX1923" fmla="*/ 14736406 w 22362618"/>
              <a:gd name="connsiteY1923" fmla="*/ 6984454 h 12458428"/>
              <a:gd name="connsiteX1924" fmla="*/ 14684799 w 22362618"/>
              <a:gd name="connsiteY1924" fmla="*/ 6922423 h 12458428"/>
              <a:gd name="connsiteX1925" fmla="*/ 14765076 w 22362618"/>
              <a:gd name="connsiteY1925" fmla="*/ 6904699 h 12458428"/>
              <a:gd name="connsiteX1926" fmla="*/ 14782799 w 22362618"/>
              <a:gd name="connsiteY1926" fmla="*/ 6877072 h 12458428"/>
              <a:gd name="connsiteX1927" fmla="*/ 14719203 w 22362618"/>
              <a:gd name="connsiteY1927" fmla="*/ 6882285 h 12458428"/>
              <a:gd name="connsiteX1928" fmla="*/ 14654566 w 22362618"/>
              <a:gd name="connsiteY1928" fmla="*/ 6856221 h 12458428"/>
              <a:gd name="connsiteX1929" fmla="*/ 14590970 w 22362618"/>
              <a:gd name="connsiteY1929" fmla="*/ 6816083 h 12458428"/>
              <a:gd name="connsiteX1930" fmla="*/ 14565429 w 22362618"/>
              <a:gd name="connsiteY1930" fmla="*/ 6751445 h 12458428"/>
              <a:gd name="connsiteX1931" fmla="*/ 14546142 w 22362618"/>
              <a:gd name="connsiteY1931" fmla="*/ 6715477 h 12458428"/>
              <a:gd name="connsiteX1932" fmla="*/ 14467429 w 22362618"/>
              <a:gd name="connsiteY1932" fmla="*/ 6719647 h 12458428"/>
              <a:gd name="connsiteX1933" fmla="*/ 14369951 w 22362618"/>
              <a:gd name="connsiteY1933" fmla="*/ 6746232 h 12458428"/>
              <a:gd name="connsiteX1934" fmla="*/ 14234942 w 22362618"/>
              <a:gd name="connsiteY1934" fmla="*/ 6758743 h 12458428"/>
              <a:gd name="connsiteX1935" fmla="*/ 14087420 w 22362618"/>
              <a:gd name="connsiteY1935" fmla="*/ 6715998 h 12458428"/>
              <a:gd name="connsiteX1936" fmla="*/ 13998283 w 22362618"/>
              <a:gd name="connsiteY1936" fmla="*/ 6701924 h 12458428"/>
              <a:gd name="connsiteX1937" fmla="*/ 13946678 w 22362618"/>
              <a:gd name="connsiteY1937" fmla="*/ 6648233 h 12458428"/>
              <a:gd name="connsiteX1938" fmla="*/ 13848156 w 22362618"/>
              <a:gd name="connsiteY1938" fmla="*/ 6627382 h 12458428"/>
              <a:gd name="connsiteX1939" fmla="*/ 13743902 w 22362618"/>
              <a:gd name="connsiteY1939" fmla="*/ 6619042 h 12458428"/>
              <a:gd name="connsiteX1940" fmla="*/ 13673529 w 22362618"/>
              <a:gd name="connsiteY1940" fmla="*/ 6564829 h 12458428"/>
              <a:gd name="connsiteX1941" fmla="*/ 13632870 w 22362618"/>
              <a:gd name="connsiteY1941" fmla="*/ 6541893 h 12458428"/>
              <a:gd name="connsiteX1942" fmla="*/ 13576573 w 22362618"/>
              <a:gd name="connsiteY1942" fmla="*/ 6460574 h 12458428"/>
              <a:gd name="connsiteX1943" fmla="*/ 13545818 w 22362618"/>
              <a:gd name="connsiteY1943" fmla="*/ 6388118 h 12458428"/>
              <a:gd name="connsiteX1944" fmla="*/ 13471276 w 22362618"/>
              <a:gd name="connsiteY1944" fmla="*/ 6373001 h 12458428"/>
              <a:gd name="connsiteX1945" fmla="*/ 13432701 w 22362618"/>
              <a:gd name="connsiteY1945" fmla="*/ 6380820 h 12458428"/>
              <a:gd name="connsiteX1946" fmla="*/ 13392042 w 22362618"/>
              <a:gd name="connsiteY1946" fmla="*/ 6429820 h 12458428"/>
              <a:gd name="connsiteX1947" fmla="*/ 13428010 w 22362618"/>
              <a:gd name="connsiteY1947" fmla="*/ 6504362 h 12458428"/>
              <a:gd name="connsiteX1948" fmla="*/ 13467627 w 22362618"/>
              <a:gd name="connsiteY1948" fmla="*/ 6569521 h 12458428"/>
              <a:gd name="connsiteX1949" fmla="*/ 13518190 w 22362618"/>
              <a:gd name="connsiteY1949" fmla="*/ 6663350 h 12458428"/>
              <a:gd name="connsiteX1950" fmla="*/ 13566669 w 22362618"/>
              <a:gd name="connsiteY1950" fmla="*/ 6751966 h 12458428"/>
              <a:gd name="connsiteX1951" fmla="*/ 13583870 w 22362618"/>
              <a:gd name="connsiteY1951" fmla="*/ 6730073 h 12458428"/>
              <a:gd name="connsiteX1952" fmla="*/ 13581265 w 22362618"/>
              <a:gd name="connsiteY1952" fmla="*/ 6659180 h 12458428"/>
              <a:gd name="connsiteX1953" fmla="*/ 13602637 w 22362618"/>
              <a:gd name="connsiteY1953" fmla="*/ 6723296 h 12458428"/>
              <a:gd name="connsiteX1954" fmla="*/ 13612541 w 22362618"/>
              <a:gd name="connsiteY1954" fmla="*/ 6790540 h 12458428"/>
              <a:gd name="connsiteX1955" fmla="*/ 13656850 w 22362618"/>
              <a:gd name="connsiteY1955" fmla="*/ 6812955 h 12458428"/>
              <a:gd name="connsiteX1956" fmla="*/ 13777784 w 22362618"/>
              <a:gd name="connsiteY1956" fmla="*/ 6803051 h 12458428"/>
              <a:gd name="connsiteX1957" fmla="*/ 13871614 w 22362618"/>
              <a:gd name="connsiteY1957" fmla="*/ 6733201 h 12458428"/>
              <a:gd name="connsiteX1958" fmla="*/ 13910188 w 22362618"/>
              <a:gd name="connsiteY1958" fmla="*/ 6678467 h 12458428"/>
              <a:gd name="connsiteX1959" fmla="*/ 13925305 w 22362618"/>
              <a:gd name="connsiteY1959" fmla="*/ 6765520 h 12458428"/>
              <a:gd name="connsiteX1960" fmla="*/ 13977433 w 22362618"/>
              <a:gd name="connsiteY1960" fmla="*/ 6800966 h 12458428"/>
              <a:gd name="connsiteX1961" fmla="*/ 14056144 w 22362618"/>
              <a:gd name="connsiteY1961" fmla="*/ 6836934 h 12458428"/>
              <a:gd name="connsiteX1962" fmla="*/ 14086378 w 22362618"/>
              <a:gd name="connsiteY1962" fmla="*/ 6886455 h 12458428"/>
              <a:gd name="connsiteX1963" fmla="*/ 14122346 w 22362618"/>
              <a:gd name="connsiteY1963" fmla="*/ 6914082 h 12458428"/>
              <a:gd name="connsiteX1964" fmla="*/ 14120783 w 22362618"/>
              <a:gd name="connsiteY1964" fmla="*/ 6958911 h 12458428"/>
              <a:gd name="connsiteX1965" fmla="*/ 14074389 w 22362618"/>
              <a:gd name="connsiteY1965" fmla="*/ 7034497 h 12458428"/>
              <a:gd name="connsiteX1966" fmla="*/ 14038942 w 22362618"/>
              <a:gd name="connsiteY1966" fmla="*/ 7056390 h 12458428"/>
              <a:gd name="connsiteX1967" fmla="*/ 14024869 w 22362618"/>
              <a:gd name="connsiteY1967" fmla="*/ 7031368 h 12458428"/>
              <a:gd name="connsiteX1968" fmla="*/ 14002453 w 22362618"/>
              <a:gd name="connsiteY1968" fmla="*/ 7118421 h 12458428"/>
              <a:gd name="connsiteX1969" fmla="*/ 13961273 w 22362618"/>
              <a:gd name="connsiteY1969" fmla="*/ 7171070 h 12458428"/>
              <a:gd name="connsiteX1970" fmla="*/ 13849198 w 22362618"/>
              <a:gd name="connsiteY1970" fmla="*/ 7222155 h 12458428"/>
              <a:gd name="connsiteX1971" fmla="*/ 13814796 w 22362618"/>
              <a:gd name="connsiteY1971" fmla="*/ 7277931 h 12458428"/>
              <a:gd name="connsiteX1972" fmla="*/ 13747029 w 22362618"/>
              <a:gd name="connsiteY1972" fmla="*/ 7292005 h 12458428"/>
              <a:gd name="connsiteX1973" fmla="*/ 13687605 w 22362618"/>
              <a:gd name="connsiteY1973" fmla="*/ 7326930 h 12458428"/>
              <a:gd name="connsiteX1974" fmla="*/ 13643296 w 22362618"/>
              <a:gd name="connsiteY1974" fmla="*/ 7364462 h 12458428"/>
              <a:gd name="connsiteX1975" fmla="*/ 13491085 w 22362618"/>
              <a:gd name="connsiteY1975" fmla="*/ 7419718 h 12458428"/>
              <a:gd name="connsiteX1976" fmla="*/ 13451989 w 22362618"/>
              <a:gd name="connsiteY1976" fmla="*/ 7447345 h 12458428"/>
              <a:gd name="connsiteX1977" fmla="*/ 13394649 w 22362618"/>
              <a:gd name="connsiteY1977" fmla="*/ 7475493 h 12458428"/>
              <a:gd name="connsiteX1978" fmla="*/ 13258596 w 22362618"/>
              <a:gd name="connsiteY1978" fmla="*/ 7503643 h 12458428"/>
              <a:gd name="connsiteX1979" fmla="*/ 13155906 w 22362618"/>
              <a:gd name="connsiteY1979" fmla="*/ 7543780 h 12458428"/>
              <a:gd name="connsiteX1980" fmla="*/ 13123065 w 22362618"/>
              <a:gd name="connsiteY1980" fmla="*/ 7508855 h 12458428"/>
              <a:gd name="connsiteX1981" fmla="*/ 13102735 w 22362618"/>
              <a:gd name="connsiteY1981" fmla="*/ 7416068 h 12458428"/>
              <a:gd name="connsiteX1982" fmla="*/ 13055821 w 22362618"/>
              <a:gd name="connsiteY1982" fmla="*/ 7258123 h 12458428"/>
              <a:gd name="connsiteX1983" fmla="*/ 13002130 w 22362618"/>
              <a:gd name="connsiteY1983" fmla="*/ 7165857 h 12458428"/>
              <a:gd name="connsiteX1984" fmla="*/ 12929673 w 22362618"/>
              <a:gd name="connsiteY1984" fmla="*/ 7063688 h 12458428"/>
              <a:gd name="connsiteX1985" fmla="*/ 12880152 w 22362618"/>
              <a:gd name="connsiteY1985" fmla="*/ 7031890 h 12458428"/>
              <a:gd name="connsiteX1986" fmla="*/ 12862950 w 22362618"/>
              <a:gd name="connsiteY1986" fmla="*/ 6934933 h 12458428"/>
              <a:gd name="connsiteX1987" fmla="*/ 12823855 w 22362618"/>
              <a:gd name="connsiteY1987" fmla="*/ 6836934 h 12458428"/>
              <a:gd name="connsiteX1988" fmla="*/ 12751398 w 22362618"/>
              <a:gd name="connsiteY1988" fmla="*/ 6744669 h 12458428"/>
              <a:gd name="connsiteX1989" fmla="*/ 12687281 w 22362618"/>
              <a:gd name="connsiteY1989" fmla="*/ 6623212 h 12458428"/>
              <a:gd name="connsiteX1990" fmla="*/ 12613260 w 22362618"/>
              <a:gd name="connsiteY1990" fmla="*/ 6496021 h 12458428"/>
              <a:gd name="connsiteX1991" fmla="*/ 12596058 w 22362618"/>
              <a:gd name="connsiteY1991" fmla="*/ 6429820 h 12458428"/>
              <a:gd name="connsiteX1992" fmla="*/ 12545495 w 22362618"/>
              <a:gd name="connsiteY1992" fmla="*/ 6490287 h 12458428"/>
              <a:gd name="connsiteX1993" fmla="*/ 12502750 w 22362618"/>
              <a:gd name="connsiteY1993" fmla="*/ 6455362 h 12458428"/>
              <a:gd name="connsiteX1994" fmla="*/ 12464176 w 22362618"/>
              <a:gd name="connsiteY1994" fmla="*/ 6392809 h 12458428"/>
              <a:gd name="connsiteX1995" fmla="*/ 12459485 w 22362618"/>
              <a:gd name="connsiteY1995" fmla="*/ 6470479 h 12458428"/>
              <a:gd name="connsiteX1996" fmla="*/ 12502229 w 22362618"/>
              <a:gd name="connsiteY1996" fmla="*/ 6548148 h 12458428"/>
              <a:gd name="connsiteX1997" fmla="*/ 12600228 w 22362618"/>
              <a:gd name="connsiteY1997" fmla="*/ 6741541 h 12458428"/>
              <a:gd name="connsiteX1998" fmla="*/ 12634632 w 22362618"/>
              <a:gd name="connsiteY1998" fmla="*/ 6831200 h 12458428"/>
              <a:gd name="connsiteX1999" fmla="*/ 12695100 w 22362618"/>
              <a:gd name="connsiteY1999" fmla="*/ 6933891 h 12458428"/>
              <a:gd name="connsiteX2000" fmla="*/ 12730546 w 22362618"/>
              <a:gd name="connsiteY2000" fmla="*/ 6992273 h 12458428"/>
              <a:gd name="connsiteX2001" fmla="*/ 12739930 w 22362618"/>
              <a:gd name="connsiteY2001" fmla="*/ 7118421 h 12458428"/>
              <a:gd name="connsiteX2002" fmla="*/ 12790493 w 22362618"/>
              <a:gd name="connsiteY2002" fmla="*/ 7187750 h 12458428"/>
              <a:gd name="connsiteX2003" fmla="*/ 12822291 w 22362618"/>
              <a:gd name="connsiteY2003" fmla="*/ 7234665 h 12458428"/>
              <a:gd name="connsiteX2004" fmla="*/ 12861908 w 22362618"/>
              <a:gd name="connsiteY2004" fmla="*/ 7334229 h 12458428"/>
              <a:gd name="connsiteX2005" fmla="*/ 12907258 w 22362618"/>
              <a:gd name="connsiteY2005" fmla="*/ 7395739 h 12458428"/>
              <a:gd name="connsiteX2006" fmla="*/ 12966683 w 22362618"/>
              <a:gd name="connsiteY2006" fmla="*/ 7419718 h 12458428"/>
              <a:gd name="connsiteX2007" fmla="*/ 13001609 w 22362618"/>
              <a:gd name="connsiteY2007" fmla="*/ 7458291 h 12458428"/>
              <a:gd name="connsiteX2008" fmla="*/ 13075108 w 22362618"/>
              <a:gd name="connsiteY2008" fmla="*/ 7533876 h 12458428"/>
              <a:gd name="connsiteX2009" fmla="*/ 13080842 w 22362618"/>
              <a:gd name="connsiteY2009" fmla="*/ 7593823 h 12458428"/>
              <a:gd name="connsiteX2010" fmla="*/ 13083970 w 22362618"/>
              <a:gd name="connsiteY2010" fmla="*/ 7630833 h 12458428"/>
              <a:gd name="connsiteX2011" fmla="*/ 13171023 w 22362618"/>
              <a:gd name="connsiteY2011" fmla="*/ 7693907 h 12458428"/>
              <a:gd name="connsiteX2012" fmla="*/ 13220544 w 22362618"/>
              <a:gd name="connsiteY2012" fmla="*/ 7701726 h 12458428"/>
              <a:gd name="connsiteX2013" fmla="*/ 13312288 w 22362618"/>
              <a:gd name="connsiteY2013" fmla="*/ 7680875 h 12458428"/>
              <a:gd name="connsiteX2014" fmla="*/ 13464499 w 22362618"/>
              <a:gd name="connsiteY2014" fmla="*/ 7642822 h 12458428"/>
              <a:gd name="connsiteX2015" fmla="*/ 13597424 w 22362618"/>
              <a:gd name="connsiteY2015" fmla="*/ 7613109 h 12458428"/>
              <a:gd name="connsiteX2016" fmla="*/ 13604723 w 22362618"/>
              <a:gd name="connsiteY2016" fmla="*/ 7680354 h 12458428"/>
              <a:gd name="connsiteX2017" fmla="*/ 13556244 w 22362618"/>
              <a:gd name="connsiteY2017" fmla="*/ 7802853 h 12458428"/>
              <a:gd name="connsiteX2018" fmla="*/ 13518712 w 22362618"/>
              <a:gd name="connsiteY2018" fmla="*/ 7874267 h 12458428"/>
              <a:gd name="connsiteX2019" fmla="*/ 13399340 w 22362618"/>
              <a:gd name="connsiteY2019" fmla="*/ 8068181 h 12458428"/>
              <a:gd name="connsiteX2020" fmla="*/ 13332096 w 22362618"/>
              <a:gd name="connsiteY2020" fmla="*/ 8171393 h 12458428"/>
              <a:gd name="connsiteX2021" fmla="*/ 13182490 w 22362618"/>
              <a:gd name="connsiteY2021" fmla="*/ 8294414 h 12458428"/>
              <a:gd name="connsiteX2022" fmla="*/ 13124629 w 22362618"/>
              <a:gd name="connsiteY2022" fmla="*/ 8362701 h 12458428"/>
              <a:gd name="connsiteX2023" fmla="*/ 12983364 w 22362618"/>
              <a:gd name="connsiteY2023" fmla="*/ 8538890 h 12458428"/>
              <a:gd name="connsiteX2024" fmla="*/ 12928109 w 22362618"/>
              <a:gd name="connsiteY2024" fmla="*/ 8624380 h 12458428"/>
              <a:gd name="connsiteX2025" fmla="*/ 12856694 w 22362618"/>
              <a:gd name="connsiteY2025" fmla="*/ 8736974 h 12458428"/>
              <a:gd name="connsiteX2026" fmla="*/ 12846791 w 22362618"/>
              <a:gd name="connsiteY2026" fmla="*/ 8789101 h 12458428"/>
              <a:gd name="connsiteX2027" fmla="*/ 12886928 w 22362618"/>
              <a:gd name="connsiteY2027" fmla="*/ 8844356 h 12458428"/>
              <a:gd name="connsiteX2028" fmla="*/ 12883280 w 22362618"/>
              <a:gd name="connsiteY2028" fmla="*/ 8957994 h 12458428"/>
              <a:gd name="connsiteX2029" fmla="*/ 12919248 w 22362618"/>
              <a:gd name="connsiteY2029" fmla="*/ 9014813 h 12458428"/>
              <a:gd name="connsiteX2030" fmla="*/ 12951046 w 22362618"/>
              <a:gd name="connsiteY2030" fmla="*/ 9144610 h 12458428"/>
              <a:gd name="connsiteX2031" fmla="*/ 12947396 w 22362618"/>
              <a:gd name="connsiteY2031" fmla="*/ 9306204 h 12458428"/>
              <a:gd name="connsiteX2032" fmla="*/ 12911428 w 22362618"/>
              <a:gd name="connsiteY2032" fmla="*/ 9407853 h 12458428"/>
              <a:gd name="connsiteX2033" fmla="*/ 12779025 w 22362618"/>
              <a:gd name="connsiteY2033" fmla="*/ 9487086 h 12458428"/>
              <a:gd name="connsiteX2034" fmla="*/ 12716994 w 22362618"/>
              <a:gd name="connsiteY2034" fmla="*/ 9523054 h 12458428"/>
              <a:gd name="connsiteX2035" fmla="*/ 12618994 w 22362618"/>
              <a:gd name="connsiteY2035" fmla="*/ 9635649 h 12458428"/>
              <a:gd name="connsiteX2036" fmla="*/ 12592409 w 22362618"/>
              <a:gd name="connsiteY2036" fmla="*/ 9692990 h 12458428"/>
              <a:gd name="connsiteX2037" fmla="*/ 12636718 w 22362618"/>
              <a:gd name="connsiteY2037" fmla="*/ 9792031 h 12458428"/>
              <a:gd name="connsiteX2038" fmla="*/ 12637760 w 22362618"/>
              <a:gd name="connsiteY2038" fmla="*/ 9871265 h 12458428"/>
              <a:gd name="connsiteX2039" fmla="*/ 12628377 w 22362618"/>
              <a:gd name="connsiteY2039" fmla="*/ 9949456 h 12458428"/>
              <a:gd name="connsiteX2040" fmla="*/ 12506400 w 22362618"/>
              <a:gd name="connsiteY2040" fmla="*/ 10021391 h 12458428"/>
              <a:gd name="connsiteX2041" fmla="*/ 12459485 w 22362618"/>
              <a:gd name="connsiteY2041" fmla="*/ 10067263 h 12458428"/>
              <a:gd name="connsiteX2042" fmla="*/ 12454272 w 22362618"/>
              <a:gd name="connsiteY2042" fmla="*/ 10206964 h 12458428"/>
              <a:gd name="connsiteX2043" fmla="*/ 12399017 w 22362618"/>
              <a:gd name="connsiteY2043" fmla="*/ 10279943 h 12458428"/>
              <a:gd name="connsiteX2044" fmla="*/ 12315613 w 22362618"/>
              <a:gd name="connsiteY2044" fmla="*/ 10411304 h 12458428"/>
              <a:gd name="connsiteX2045" fmla="*/ 12236901 w 22362618"/>
              <a:gd name="connsiteY2045" fmla="*/ 10498877 h 12458428"/>
              <a:gd name="connsiteX2046" fmla="*/ 12134732 w 22362618"/>
              <a:gd name="connsiteY2046" fmla="*/ 10587494 h 12458428"/>
              <a:gd name="connsiteX2047" fmla="*/ 11993466 w 22362618"/>
              <a:gd name="connsiteY2047" fmla="*/ 10633366 h 12458428"/>
              <a:gd name="connsiteX2048" fmla="*/ 11873573 w 22362618"/>
              <a:gd name="connsiteY2048" fmla="*/ 10659951 h 12458428"/>
              <a:gd name="connsiteX2049" fmla="*/ 11697904 w 22362618"/>
              <a:gd name="connsiteY2049" fmla="*/ 10686536 h 12458428"/>
              <a:gd name="connsiteX2050" fmla="*/ 11624927 w 22362618"/>
              <a:gd name="connsiteY2050" fmla="*/ 10650568 h 12458428"/>
              <a:gd name="connsiteX2051" fmla="*/ 11576448 w 22362618"/>
              <a:gd name="connsiteY2051" fmla="*/ 10592707 h 12458428"/>
              <a:gd name="connsiteX2052" fmla="*/ 11568629 w 22362618"/>
              <a:gd name="connsiteY2052" fmla="*/ 10508782 h 12458428"/>
              <a:gd name="connsiteX2053" fmla="*/ 11542044 w 22362618"/>
              <a:gd name="connsiteY2053" fmla="*/ 10426421 h 12458428"/>
              <a:gd name="connsiteX2054" fmla="*/ 11504513 w 22362618"/>
              <a:gd name="connsiteY2054" fmla="*/ 10341453 h 12458428"/>
              <a:gd name="connsiteX2055" fmla="*/ 11452906 w 22362618"/>
              <a:gd name="connsiteY2055" fmla="*/ 10245539 h 12458428"/>
              <a:gd name="connsiteX2056" fmla="*/ 11403385 w 22362618"/>
              <a:gd name="connsiteY2056" fmla="*/ 10201231 h 12458428"/>
              <a:gd name="connsiteX2057" fmla="*/ 11377322 w 22362618"/>
              <a:gd name="connsiteY2057" fmla="*/ 10130338 h 12458428"/>
              <a:gd name="connsiteX2058" fmla="*/ 11355428 w 22362618"/>
              <a:gd name="connsiteY2058" fmla="*/ 9952583 h 12458428"/>
              <a:gd name="connsiteX2059" fmla="*/ 11342397 w 22362618"/>
              <a:gd name="connsiteY2059" fmla="*/ 9885339 h 12458428"/>
              <a:gd name="connsiteX2060" fmla="*/ 11296003 w 22362618"/>
              <a:gd name="connsiteY2060" fmla="*/ 9772223 h 12458428"/>
              <a:gd name="connsiteX2061" fmla="*/ 11252216 w 22362618"/>
              <a:gd name="connsiteY2061" fmla="*/ 9688298 h 12458428"/>
              <a:gd name="connsiteX2062" fmla="*/ 11204781 w 22362618"/>
              <a:gd name="connsiteY2062" fmla="*/ 9597075 h 12458428"/>
              <a:gd name="connsiteX2063" fmla="*/ 11181323 w 22362618"/>
              <a:gd name="connsiteY2063" fmla="*/ 9553809 h 12458428"/>
              <a:gd name="connsiteX2064" fmla="*/ 11192791 w 22362618"/>
              <a:gd name="connsiteY2064" fmla="*/ 9473012 h 12458428"/>
              <a:gd name="connsiteX2065" fmla="*/ 11211557 w 22362618"/>
              <a:gd name="connsiteY2065" fmla="*/ 9358853 h 12458428"/>
              <a:gd name="connsiteX2066" fmla="*/ 11220940 w 22362618"/>
              <a:gd name="connsiteY2066" fmla="*/ 9279099 h 12458428"/>
              <a:gd name="connsiteX2067" fmla="*/ 11275152 w 22362618"/>
              <a:gd name="connsiteY2067" fmla="*/ 9179535 h 12458428"/>
              <a:gd name="connsiteX2068" fmla="*/ 11286099 w 22362618"/>
              <a:gd name="connsiteY2068" fmla="*/ 9094046 h 12458428"/>
              <a:gd name="connsiteX2069" fmla="*/ 11267333 w 22362618"/>
              <a:gd name="connsiteY2069" fmla="*/ 9011685 h 12458428"/>
              <a:gd name="connsiteX2070" fmla="*/ 11230322 w 22362618"/>
              <a:gd name="connsiteY2070" fmla="*/ 8863644 h 12458428"/>
              <a:gd name="connsiteX2071" fmla="*/ 11211036 w 22362618"/>
              <a:gd name="connsiteY2071" fmla="*/ 8778676 h 12458428"/>
              <a:gd name="connsiteX2072" fmla="*/ 11184972 w 22362618"/>
              <a:gd name="connsiteY2072" fmla="*/ 8666603 h 12458428"/>
              <a:gd name="connsiteX2073" fmla="*/ 11141185 w 22362618"/>
              <a:gd name="connsiteY2073" fmla="*/ 8625422 h 12458428"/>
              <a:gd name="connsiteX2074" fmla="*/ 11109908 w 22362618"/>
              <a:gd name="connsiteY2074" fmla="*/ 8589454 h 12458428"/>
              <a:gd name="connsiteX2075" fmla="*/ 11069770 w 22362618"/>
              <a:gd name="connsiteY2075" fmla="*/ 8532114 h 12458428"/>
              <a:gd name="connsiteX2076" fmla="*/ 11027026 w 22362618"/>
              <a:gd name="connsiteY2076" fmla="*/ 8475816 h 12458428"/>
              <a:gd name="connsiteX2077" fmla="*/ 11021292 w 22362618"/>
              <a:gd name="connsiteY2077" fmla="*/ 8414828 h 12458428"/>
              <a:gd name="connsiteX2078" fmla="*/ 11046835 w 22362618"/>
              <a:gd name="connsiteY2078" fmla="*/ 8217787 h 12458428"/>
              <a:gd name="connsiteX2079" fmla="*/ 11036930 w 22362618"/>
              <a:gd name="connsiteY2079" fmla="*/ 8143766 h 12458428"/>
              <a:gd name="connsiteX2080" fmla="*/ 10985324 w 22362618"/>
              <a:gd name="connsiteY2080" fmla="*/ 8083298 h 12458428"/>
              <a:gd name="connsiteX2081" fmla="*/ 10874293 w 22362618"/>
              <a:gd name="connsiteY2081" fmla="*/ 8087468 h 12458428"/>
              <a:gd name="connsiteX2082" fmla="*/ 10796102 w 22362618"/>
              <a:gd name="connsiteY2082" fmla="*/ 8045245 h 12458428"/>
              <a:gd name="connsiteX2083" fmla="*/ 10728337 w 22362618"/>
              <a:gd name="connsiteY2083" fmla="*/ 7967575 h 12458428"/>
              <a:gd name="connsiteX2084" fmla="*/ 10601667 w 22362618"/>
              <a:gd name="connsiteY2084" fmla="*/ 7964969 h 12458428"/>
              <a:gd name="connsiteX2085" fmla="*/ 10499498 w 22362618"/>
              <a:gd name="connsiteY2085" fmla="*/ 7983735 h 12458428"/>
              <a:gd name="connsiteX2086" fmla="*/ 10361360 w 22362618"/>
              <a:gd name="connsiteY2086" fmla="*/ 8044724 h 12458428"/>
              <a:gd name="connsiteX2087" fmla="*/ 10211233 w 22362618"/>
              <a:gd name="connsiteY2087" fmla="*/ 8040032 h 12458428"/>
              <a:gd name="connsiteX2088" fmla="*/ 10037650 w 22362618"/>
              <a:gd name="connsiteY2088" fmla="*/ 8078607 h 12458428"/>
              <a:gd name="connsiteX2089" fmla="*/ 9940171 w 22362618"/>
              <a:gd name="connsiteY2089" fmla="*/ 8066617 h 12458428"/>
              <a:gd name="connsiteX2090" fmla="*/ 9840087 w 22362618"/>
              <a:gd name="connsiteY2090" fmla="*/ 8001980 h 12458428"/>
              <a:gd name="connsiteX2091" fmla="*/ 9753555 w 22362618"/>
              <a:gd name="connsiteY2091" fmla="*/ 7940469 h 12458428"/>
              <a:gd name="connsiteX2092" fmla="*/ 9680577 w 22362618"/>
              <a:gd name="connsiteY2092" fmla="*/ 7877395 h 12458428"/>
              <a:gd name="connsiteX2093" fmla="*/ 9609163 w 22362618"/>
              <a:gd name="connsiteY2093" fmla="*/ 7760630 h 12458428"/>
              <a:gd name="connsiteX2094" fmla="*/ 9520025 w 22362618"/>
              <a:gd name="connsiteY2094" fmla="*/ 7623014 h 12458428"/>
              <a:gd name="connsiteX2095" fmla="*/ 9427760 w 22362618"/>
              <a:gd name="connsiteY2095" fmla="*/ 7471323 h 12458428"/>
              <a:gd name="connsiteX2096" fmla="*/ 9395441 w 22362618"/>
              <a:gd name="connsiteY2096" fmla="*/ 7431707 h 12458428"/>
              <a:gd name="connsiteX2097" fmla="*/ 9446526 w 22362618"/>
              <a:gd name="connsiteY2097" fmla="*/ 7311293 h 12458428"/>
              <a:gd name="connsiteX2098" fmla="*/ 9472068 w 22362618"/>
              <a:gd name="connsiteY2098" fmla="*/ 7256038 h 12458428"/>
              <a:gd name="connsiteX2099" fmla="*/ 9449132 w 22362618"/>
              <a:gd name="connsiteY2099" fmla="*/ 7129368 h 12458428"/>
              <a:gd name="connsiteX2100" fmla="*/ 9407430 w 22362618"/>
              <a:gd name="connsiteY2100" fmla="*/ 6980284 h 12458428"/>
              <a:gd name="connsiteX2101" fmla="*/ 9427239 w 22362618"/>
              <a:gd name="connsiteY2101" fmla="*/ 6923465 h 12458428"/>
              <a:gd name="connsiteX2102" fmla="*/ 9507514 w 22362618"/>
              <a:gd name="connsiteY2102" fmla="*/ 6797317 h 12458428"/>
              <a:gd name="connsiteX2103" fmla="*/ 9577887 w 22362618"/>
              <a:gd name="connsiteY2103" fmla="*/ 6674297 h 12458428"/>
              <a:gd name="connsiteX2104" fmla="*/ 9663375 w 22362618"/>
              <a:gd name="connsiteY2104" fmla="*/ 6530947 h 12458428"/>
              <a:gd name="connsiteX2105" fmla="*/ 9787439 w 22362618"/>
              <a:gd name="connsiteY2105" fmla="*/ 6442851 h 12458428"/>
              <a:gd name="connsiteX2106" fmla="*/ 9844778 w 22362618"/>
              <a:gd name="connsiteY2106" fmla="*/ 6406362 h 12458428"/>
              <a:gd name="connsiteX2107" fmla="*/ 9870321 w 22362618"/>
              <a:gd name="connsiteY2107" fmla="*/ 6237991 h 12458428"/>
              <a:gd name="connsiteX2108" fmla="*/ 9900555 w 22362618"/>
              <a:gd name="connsiteY2108" fmla="*/ 6148853 h 12458428"/>
              <a:gd name="connsiteX2109" fmla="*/ 10015235 w 22362618"/>
              <a:gd name="connsiteY2109" fmla="*/ 6082651 h 12458428"/>
              <a:gd name="connsiteX2110" fmla="*/ 10061628 w 22362618"/>
              <a:gd name="connsiteY2110" fmla="*/ 6010195 h 12458428"/>
              <a:gd name="connsiteX2111" fmla="*/ 10103330 w 22362618"/>
              <a:gd name="connsiteY2111" fmla="*/ 5920014 h 12458428"/>
              <a:gd name="connsiteX2112" fmla="*/ 10146596 w 22362618"/>
              <a:gd name="connsiteY2112" fmla="*/ 5945035 h 12458428"/>
              <a:gd name="connsiteX2113" fmla="*/ 10192467 w 22362618"/>
              <a:gd name="connsiteY2113" fmla="*/ 5968493 h 12458428"/>
              <a:gd name="connsiteX2114" fmla="*/ 10249808 w 22362618"/>
              <a:gd name="connsiteY2114" fmla="*/ 5957546 h 12458428"/>
              <a:gd name="connsiteX2115" fmla="*/ 10305584 w 22362618"/>
              <a:gd name="connsiteY2115" fmla="*/ 5972142 h 12458428"/>
              <a:gd name="connsiteX2116" fmla="*/ 10370222 w 22362618"/>
              <a:gd name="connsiteY2116" fmla="*/ 5948163 h 12458428"/>
              <a:gd name="connsiteX2117" fmla="*/ 10543285 w 22362618"/>
              <a:gd name="connsiteY2117" fmla="*/ 5865802 h 12458428"/>
              <a:gd name="connsiteX2118" fmla="*/ 10699667 w 22362618"/>
              <a:gd name="connsiteY2118" fmla="*/ 5819930 h 12458428"/>
              <a:gd name="connsiteX2119" fmla="*/ 10754401 w 22362618"/>
              <a:gd name="connsiteY2119" fmla="*/ 5835568 h 12458428"/>
              <a:gd name="connsiteX2120" fmla="*/ 10801836 w 22362618"/>
              <a:gd name="connsiteY2120" fmla="*/ 5845993 h 12458428"/>
              <a:gd name="connsiteX2121" fmla="*/ 10850315 w 22362618"/>
              <a:gd name="connsiteY2121" fmla="*/ 5805334 h 12458428"/>
              <a:gd name="connsiteX2122" fmla="*/ 10925378 w 22362618"/>
              <a:gd name="connsiteY2122" fmla="*/ 5820451 h 12458428"/>
              <a:gd name="connsiteX2123" fmla="*/ 10999920 w 22362618"/>
              <a:gd name="connsiteY2123" fmla="*/ 5814717 h 12458428"/>
              <a:gd name="connsiteX2124" fmla="*/ 11042143 w 22362618"/>
              <a:gd name="connsiteY2124" fmla="*/ 5788132 h 12458428"/>
              <a:gd name="connsiteX2125" fmla="*/ 11109908 w 22362618"/>
              <a:gd name="connsiteY2125" fmla="*/ 5811068 h 12458428"/>
              <a:gd name="connsiteX2126" fmla="*/ 11132845 w 22362618"/>
              <a:gd name="connsiteY2126" fmla="*/ 5830355 h 12458428"/>
              <a:gd name="connsiteX2127" fmla="*/ 11105217 w 22362618"/>
              <a:gd name="connsiteY2127" fmla="*/ 5876227 h 12458428"/>
              <a:gd name="connsiteX2128" fmla="*/ 11110951 w 22362618"/>
              <a:gd name="connsiteY2128" fmla="*/ 5923142 h 12458428"/>
              <a:gd name="connsiteX2129" fmla="*/ 11127632 w 22362618"/>
              <a:gd name="connsiteY2129" fmla="*/ 5977876 h 12458428"/>
              <a:gd name="connsiteX2130" fmla="*/ 11075504 w 22362618"/>
              <a:gd name="connsiteY2130" fmla="*/ 6046684 h 12458428"/>
              <a:gd name="connsiteX2131" fmla="*/ 11108866 w 22362618"/>
              <a:gd name="connsiteY2131" fmla="*/ 6100896 h 12458428"/>
              <a:gd name="connsiteX2132" fmla="*/ 11199567 w 22362618"/>
              <a:gd name="connsiteY2132" fmla="*/ 6147811 h 12458428"/>
              <a:gd name="connsiteX2133" fmla="*/ 11318939 w 22362618"/>
              <a:gd name="connsiteY2133" fmla="*/ 6182215 h 12458428"/>
              <a:gd name="connsiteX2134" fmla="*/ 11396088 w 22362618"/>
              <a:gd name="connsiteY2134" fmla="*/ 6228608 h 12458428"/>
              <a:gd name="connsiteX2135" fmla="*/ 11457077 w 22362618"/>
              <a:gd name="connsiteY2135" fmla="*/ 6291682 h 12458428"/>
              <a:gd name="connsiteX2136" fmla="*/ 11557161 w 22362618"/>
              <a:gd name="connsiteY2136" fmla="*/ 6318788 h 12458428"/>
              <a:gd name="connsiteX2137" fmla="*/ 11626490 w 22362618"/>
              <a:gd name="connsiteY2137" fmla="*/ 6357884 h 12458428"/>
              <a:gd name="connsiteX2138" fmla="*/ 11670277 w 22362618"/>
              <a:gd name="connsiteY2138" fmla="*/ 6345895 h 12458428"/>
              <a:gd name="connsiteX2139" fmla="*/ 11691128 w 22362618"/>
              <a:gd name="connsiteY2139" fmla="*/ 6293767 h 12458428"/>
              <a:gd name="connsiteX2140" fmla="*/ 11673405 w 22362618"/>
              <a:gd name="connsiteY2140" fmla="*/ 6255193 h 12458428"/>
              <a:gd name="connsiteX2141" fmla="*/ 11709373 w 22362618"/>
              <a:gd name="connsiteY2141" fmla="*/ 6190034 h 12458428"/>
              <a:gd name="connsiteX2142" fmla="*/ 11783393 w 22362618"/>
              <a:gd name="connsiteY2142" fmla="*/ 6171789 h 12458428"/>
              <a:gd name="connsiteX2143" fmla="*/ 11870446 w 22362618"/>
              <a:gd name="connsiteY2143" fmla="*/ 6190555 h 12458428"/>
              <a:gd name="connsiteX2144" fmla="*/ 11912669 w 22362618"/>
              <a:gd name="connsiteY2144" fmla="*/ 6220268 h 12458428"/>
              <a:gd name="connsiteX2145" fmla="*/ 11982520 w 22362618"/>
              <a:gd name="connsiteY2145" fmla="*/ 6246853 h 12458428"/>
              <a:gd name="connsiteX2146" fmla="*/ 12012754 w 22362618"/>
              <a:gd name="connsiteY2146" fmla="*/ 6273959 h 12458428"/>
              <a:gd name="connsiteX2147" fmla="*/ 12081562 w 22362618"/>
              <a:gd name="connsiteY2147" fmla="*/ 6279172 h 12458428"/>
              <a:gd name="connsiteX2148" fmla="*/ 12217093 w 22362618"/>
              <a:gd name="connsiteY2148" fmla="*/ 6314618 h 12458428"/>
              <a:gd name="connsiteX2149" fmla="*/ 12302060 w 22362618"/>
              <a:gd name="connsiteY2149" fmla="*/ 6296374 h 12458428"/>
              <a:gd name="connsiteX2150" fmla="*/ 12372432 w 22362618"/>
              <a:gd name="connsiteY2150" fmla="*/ 6277608 h 12458428"/>
              <a:gd name="connsiteX2151" fmla="*/ 12483984 w 22362618"/>
              <a:gd name="connsiteY2151" fmla="*/ 6307841 h 12458428"/>
              <a:gd name="connsiteX2152" fmla="*/ 12555920 w 22362618"/>
              <a:gd name="connsiteY2152" fmla="*/ 6280735 h 12458428"/>
              <a:gd name="connsiteX2153" fmla="*/ 12615346 w 22362618"/>
              <a:gd name="connsiteY2153" fmla="*/ 6170747 h 12458428"/>
              <a:gd name="connsiteX2154" fmla="*/ 12665387 w 22362618"/>
              <a:gd name="connsiteY2154" fmla="*/ 6009674 h 12458428"/>
              <a:gd name="connsiteX2155" fmla="*/ 12661739 w 22362618"/>
              <a:gd name="connsiteY2155" fmla="*/ 5918972 h 12458428"/>
              <a:gd name="connsiteX2156" fmla="*/ 12673207 w 22362618"/>
              <a:gd name="connsiteY2156" fmla="*/ 5855376 h 12458428"/>
              <a:gd name="connsiteX2157" fmla="*/ 12630462 w 22362618"/>
              <a:gd name="connsiteY2157" fmla="*/ 5850685 h 12458428"/>
              <a:gd name="connsiteX2158" fmla="*/ 12598143 w 22362618"/>
              <a:gd name="connsiteY2158" fmla="*/ 5839217 h 12458428"/>
              <a:gd name="connsiteX2159" fmla="*/ 12560091 w 22362618"/>
              <a:gd name="connsiteY2159" fmla="*/ 5857461 h 12458428"/>
              <a:gd name="connsiteX2160" fmla="*/ 12500144 w 22362618"/>
              <a:gd name="connsiteY2160" fmla="*/ 5892908 h 12458428"/>
              <a:gd name="connsiteX2161" fmla="*/ 12438112 w 22362618"/>
              <a:gd name="connsiteY2161" fmla="*/ 5867366 h 12458428"/>
              <a:gd name="connsiteX2162" fmla="*/ 12365655 w 22362618"/>
              <a:gd name="connsiteY2162" fmla="*/ 5836089 h 12458428"/>
              <a:gd name="connsiteX2163" fmla="*/ 12337507 w 22362618"/>
              <a:gd name="connsiteY2163" fmla="*/ 5845472 h 12458428"/>
              <a:gd name="connsiteX2164" fmla="*/ 12317177 w 22362618"/>
              <a:gd name="connsiteY2164" fmla="*/ 5877791 h 12458428"/>
              <a:gd name="connsiteX2165" fmla="*/ 12225433 w 22362618"/>
              <a:gd name="connsiteY2165" fmla="*/ 5860589 h 12458428"/>
              <a:gd name="connsiteX2166" fmla="*/ 12148284 w 22362618"/>
              <a:gd name="connsiteY2166" fmla="*/ 5804292 h 12458428"/>
              <a:gd name="connsiteX2167" fmla="*/ 12106061 w 22362618"/>
              <a:gd name="connsiteY2167" fmla="*/ 5721409 h 12458428"/>
              <a:gd name="connsiteX2168" fmla="*/ 12098243 w 22362618"/>
              <a:gd name="connsiteY2168" fmla="*/ 5612985 h 12458428"/>
              <a:gd name="connsiteX2169" fmla="*/ 12088338 w 22362618"/>
              <a:gd name="connsiteY2169" fmla="*/ 5601517 h 12458428"/>
              <a:gd name="connsiteX2170" fmla="*/ 12062796 w 22362618"/>
              <a:gd name="connsiteY2170" fmla="*/ 5575453 h 12458428"/>
              <a:gd name="connsiteX2171" fmla="*/ 12113880 w 22362618"/>
              <a:gd name="connsiteY2171" fmla="*/ 5530623 h 12458428"/>
              <a:gd name="connsiteX2172" fmla="*/ 12192593 w 22362618"/>
              <a:gd name="connsiteY2172" fmla="*/ 5522804 h 12458428"/>
              <a:gd name="connsiteX2173" fmla="*/ 12264528 w 22362618"/>
              <a:gd name="connsiteY2173" fmla="*/ 5498304 h 12458428"/>
              <a:gd name="connsiteX2174" fmla="*/ 12288507 w 22362618"/>
              <a:gd name="connsiteY2174" fmla="*/ 5481624 h 12458428"/>
              <a:gd name="connsiteX2175" fmla="*/ 12245241 w 22362618"/>
              <a:gd name="connsiteY2175" fmla="*/ 5463900 h 12458428"/>
              <a:gd name="connsiteX2176" fmla="*/ 12275996 w 22362618"/>
              <a:gd name="connsiteY2176" fmla="*/ 5451911 h 12458428"/>
              <a:gd name="connsiteX2177" fmla="*/ 12354187 w 22362618"/>
              <a:gd name="connsiteY2177" fmla="*/ 5447220 h 12458428"/>
              <a:gd name="connsiteX2178" fmla="*/ 12405794 w 22362618"/>
              <a:gd name="connsiteY2178" fmla="*/ 5434709 h 12458428"/>
              <a:gd name="connsiteX2179" fmla="*/ 12446453 w 22362618"/>
              <a:gd name="connsiteY2179" fmla="*/ 5382061 h 12458428"/>
              <a:gd name="connsiteX2180" fmla="*/ 12544452 w 22362618"/>
              <a:gd name="connsiteY2180" fmla="*/ 5373720 h 12458428"/>
              <a:gd name="connsiteX2181" fmla="*/ 12608569 w 22362618"/>
              <a:gd name="connsiteY2181" fmla="*/ 5397699 h 12458428"/>
              <a:gd name="connsiteX2182" fmla="*/ 12661217 w 22362618"/>
              <a:gd name="connsiteY2182" fmla="*/ 5408645 h 12458428"/>
              <a:gd name="connsiteX2183" fmla="*/ 12687802 w 22362618"/>
              <a:gd name="connsiteY2183" fmla="*/ 5434188 h 12458428"/>
              <a:gd name="connsiteX2184" fmla="*/ 12777983 w 22362618"/>
              <a:gd name="connsiteY2184" fmla="*/ 5461294 h 12458428"/>
              <a:gd name="connsiteX2185" fmla="*/ 12840014 w 22362618"/>
              <a:gd name="connsiteY2185" fmla="*/ 5468592 h 12458428"/>
              <a:gd name="connsiteX2186" fmla="*/ 12925503 w 22362618"/>
              <a:gd name="connsiteY2186" fmla="*/ 5462337 h 12458428"/>
              <a:gd name="connsiteX2187" fmla="*/ 13007342 w 22362618"/>
              <a:gd name="connsiteY2187" fmla="*/ 5422198 h 12458428"/>
              <a:gd name="connsiteX2188" fmla="*/ 13005779 w 22362618"/>
              <a:gd name="connsiteY2188" fmla="*/ 5328369 h 12458428"/>
              <a:gd name="connsiteX2189" fmla="*/ 12933322 w 22362618"/>
              <a:gd name="connsiteY2189" fmla="*/ 5260082 h 12458428"/>
              <a:gd name="connsiteX2190" fmla="*/ 12849397 w 22362618"/>
              <a:gd name="connsiteY2190" fmla="*/ 5178243 h 12458428"/>
              <a:gd name="connsiteX2191" fmla="*/ 12775898 w 22362618"/>
              <a:gd name="connsiteY2191" fmla="*/ 5139668 h 12458428"/>
              <a:gd name="connsiteX2192" fmla="*/ 12702398 w 22362618"/>
              <a:gd name="connsiteY2192" fmla="*/ 5084935 h 12458428"/>
              <a:gd name="connsiteX2193" fmla="*/ 12748791 w 22362618"/>
              <a:gd name="connsiteY2193" fmla="*/ 5057307 h 12458428"/>
              <a:gd name="connsiteX2194" fmla="*/ 12780589 w 22362618"/>
              <a:gd name="connsiteY2194" fmla="*/ 5021339 h 12458428"/>
              <a:gd name="connsiteX2195" fmla="*/ 12820727 w 22362618"/>
              <a:gd name="connsiteY2195" fmla="*/ 4991627 h 12458428"/>
              <a:gd name="connsiteX2196" fmla="*/ 12776940 w 22362618"/>
              <a:gd name="connsiteY2196" fmla="*/ 4944712 h 12458428"/>
              <a:gd name="connsiteX2197" fmla="*/ 12827503 w 22362618"/>
              <a:gd name="connsiteY2197" fmla="*/ 4928553 h 12458428"/>
              <a:gd name="connsiteX2198" fmla="*/ 12864514 w 22362618"/>
              <a:gd name="connsiteY2198" fmla="*/ 4894149 h 12458428"/>
              <a:gd name="connsiteX2199" fmla="*/ 12831674 w 22362618"/>
              <a:gd name="connsiteY2199" fmla="*/ 4875904 h 12458428"/>
              <a:gd name="connsiteX2200" fmla="*/ 12690930 w 22362618"/>
              <a:gd name="connsiteY2200" fmla="*/ 4907181 h 12458428"/>
              <a:gd name="connsiteX2201" fmla="*/ 12622122 w 22362618"/>
              <a:gd name="connsiteY2201" fmla="*/ 4952010 h 12458428"/>
              <a:gd name="connsiteX2202" fmla="*/ 12588239 w 22362618"/>
              <a:gd name="connsiteY2202" fmla="*/ 4983287 h 12458428"/>
              <a:gd name="connsiteX2203" fmla="*/ 12632026 w 22362618"/>
              <a:gd name="connsiteY2203" fmla="*/ 5032807 h 12458428"/>
              <a:gd name="connsiteX2204" fmla="*/ 12663303 w 22362618"/>
              <a:gd name="connsiteY2204" fmla="*/ 5055743 h 12458428"/>
              <a:gd name="connsiteX2205" fmla="*/ 12686760 w 22362618"/>
              <a:gd name="connsiteY2205" fmla="*/ 5065648 h 12458428"/>
              <a:gd name="connsiteX2206" fmla="*/ 12648707 w 22362618"/>
              <a:gd name="connsiteY2206" fmla="*/ 5086498 h 12458428"/>
              <a:gd name="connsiteX2207" fmla="*/ 12596580 w 22362618"/>
              <a:gd name="connsiteY2207" fmla="*/ 5119860 h 12458428"/>
              <a:gd name="connsiteX2208" fmla="*/ 12535069 w 22362618"/>
              <a:gd name="connsiteY2208" fmla="*/ 5141232 h 12458428"/>
              <a:gd name="connsiteX2209" fmla="*/ 12502229 w 22362618"/>
              <a:gd name="connsiteY2209" fmla="*/ 5102658 h 12458428"/>
              <a:gd name="connsiteX2210" fmla="*/ 12469389 w 22362618"/>
              <a:gd name="connsiteY2210" fmla="*/ 5082850 h 12458428"/>
              <a:gd name="connsiteX2211" fmla="*/ 12439155 w 22362618"/>
              <a:gd name="connsiteY2211" fmla="*/ 5065126 h 12458428"/>
              <a:gd name="connsiteX2212" fmla="*/ 12482942 w 22362618"/>
              <a:gd name="connsiteY2212" fmla="*/ 5043754 h 12458428"/>
              <a:gd name="connsiteX2213" fmla="*/ 12525686 w 22362618"/>
              <a:gd name="connsiteY2213" fmla="*/ 4994755 h 12458428"/>
              <a:gd name="connsiteX2214" fmla="*/ 12477208 w 22362618"/>
              <a:gd name="connsiteY2214" fmla="*/ 4979116 h 12458428"/>
              <a:gd name="connsiteX2215" fmla="*/ 12434985 w 22362618"/>
              <a:gd name="connsiteY2215" fmla="*/ 4970255 h 12458428"/>
              <a:gd name="connsiteX2216" fmla="*/ 12401102 w 22362618"/>
              <a:gd name="connsiteY2216" fmla="*/ 4947840 h 12458428"/>
              <a:gd name="connsiteX2217" fmla="*/ 12432900 w 22362618"/>
              <a:gd name="connsiteY2217" fmla="*/ 4949925 h 12458428"/>
              <a:gd name="connsiteX2218" fmla="*/ 12456357 w 22362618"/>
              <a:gd name="connsiteY2218" fmla="*/ 4936372 h 12458428"/>
              <a:gd name="connsiteX2219" fmla="*/ 12464176 w 22362618"/>
              <a:gd name="connsiteY2219" fmla="*/ 4925947 h 12458428"/>
              <a:gd name="connsiteX2220" fmla="*/ 12415698 w 22362618"/>
              <a:gd name="connsiteY2220" fmla="*/ 4927510 h 12458428"/>
              <a:gd name="connsiteX2221" fmla="*/ 12363571 w 22362618"/>
              <a:gd name="connsiteY2221" fmla="*/ 4927510 h 12458428"/>
              <a:gd name="connsiteX2222" fmla="*/ 12330730 w 22362618"/>
              <a:gd name="connsiteY2222" fmla="*/ 4952531 h 12458428"/>
              <a:gd name="connsiteX2223" fmla="*/ 12303103 w 22362618"/>
              <a:gd name="connsiteY2223" fmla="*/ 4985372 h 12458428"/>
              <a:gd name="connsiteX2224" fmla="*/ 12284337 w 22362618"/>
              <a:gd name="connsiteY2224" fmla="*/ 5010914 h 12458428"/>
              <a:gd name="connsiteX2225" fmla="*/ 12278603 w 22362618"/>
              <a:gd name="connsiteY2225" fmla="*/ 5068254 h 12458428"/>
              <a:gd name="connsiteX2226" fmla="*/ 12262443 w 22362618"/>
              <a:gd name="connsiteY2226" fmla="*/ 5108392 h 12458428"/>
              <a:gd name="connsiteX2227" fmla="*/ 12232209 w 22362618"/>
              <a:gd name="connsiteY2227" fmla="*/ 5126637 h 12458428"/>
              <a:gd name="connsiteX2228" fmla="*/ 12223348 w 22362618"/>
              <a:gd name="connsiteY2228" fmla="*/ 5161562 h 12458428"/>
              <a:gd name="connsiteX2229" fmla="*/ 12212401 w 22362618"/>
              <a:gd name="connsiteY2229" fmla="*/ 5211604 h 12458428"/>
              <a:gd name="connsiteX2230" fmla="*/ 12186337 w 22362618"/>
              <a:gd name="connsiteY2230" fmla="*/ 5253827 h 12458428"/>
              <a:gd name="connsiteX2231" fmla="*/ 12161838 w 22362618"/>
              <a:gd name="connsiteY2231" fmla="*/ 5288753 h 12458428"/>
              <a:gd name="connsiteX2232" fmla="*/ 12161838 w 22362618"/>
              <a:gd name="connsiteY2232" fmla="*/ 5348178 h 12458428"/>
              <a:gd name="connsiteX2233" fmla="*/ 12201976 w 22362618"/>
              <a:gd name="connsiteY2233" fmla="*/ 5408645 h 12458428"/>
              <a:gd name="connsiteX2234" fmla="*/ 12233252 w 22362618"/>
              <a:gd name="connsiteY2234" fmla="*/ 5447741 h 12458428"/>
              <a:gd name="connsiteX2235" fmla="*/ 12193114 w 22362618"/>
              <a:gd name="connsiteY2235" fmla="*/ 5455039 h 12458428"/>
              <a:gd name="connsiteX2236" fmla="*/ 12131604 w 22362618"/>
              <a:gd name="connsiteY2236" fmla="*/ 5479017 h 12458428"/>
              <a:gd name="connsiteX2237" fmla="*/ 12090423 w 22362618"/>
              <a:gd name="connsiteY2237" fmla="*/ 5522804 h 12458428"/>
              <a:gd name="connsiteX2238" fmla="*/ 12077391 w 22362618"/>
              <a:gd name="connsiteY2238" fmla="*/ 5494655 h 12458428"/>
              <a:gd name="connsiteX2239" fmla="*/ 11980434 w 22362618"/>
              <a:gd name="connsiteY2239" fmla="*/ 5468070 h 12458428"/>
              <a:gd name="connsiteX2240" fmla="*/ 11923616 w 22362618"/>
              <a:gd name="connsiteY2240" fmla="*/ 5450347 h 12458428"/>
              <a:gd name="connsiteX2241" fmla="*/ 11860541 w 22362618"/>
              <a:gd name="connsiteY2241" fmla="*/ 5469634 h 12458428"/>
              <a:gd name="connsiteX2242" fmla="*/ 11832914 w 22362618"/>
              <a:gd name="connsiteY2242" fmla="*/ 5531666 h 12458428"/>
              <a:gd name="connsiteX2243" fmla="*/ 11857936 w 22362618"/>
              <a:gd name="connsiteY2243" fmla="*/ 5631750 h 12458428"/>
              <a:gd name="connsiteX2244" fmla="*/ 11908499 w 22362618"/>
              <a:gd name="connsiteY2244" fmla="*/ 5707856 h 12458428"/>
              <a:gd name="connsiteX2245" fmla="*/ 11899637 w 22362618"/>
              <a:gd name="connsiteY2245" fmla="*/ 5750079 h 12458428"/>
              <a:gd name="connsiteX2246" fmla="*/ 11870446 w 22362618"/>
              <a:gd name="connsiteY2246" fmla="*/ 5823058 h 12458428"/>
              <a:gd name="connsiteX2247" fmla="*/ 11861584 w 22362618"/>
              <a:gd name="connsiteY2247" fmla="*/ 5858504 h 12458428"/>
              <a:gd name="connsiteX2248" fmla="*/ 11821446 w 22362618"/>
              <a:gd name="connsiteY2248" fmla="*/ 5837132 h 12458428"/>
              <a:gd name="connsiteX2249" fmla="*/ 11784957 w 22362618"/>
              <a:gd name="connsiteY2249" fmla="*/ 5819930 h 12458428"/>
              <a:gd name="connsiteX2250" fmla="*/ 11768277 w 22362618"/>
              <a:gd name="connsiteY2250" fmla="*/ 5741218 h 12458428"/>
              <a:gd name="connsiteX2251" fmla="*/ 11759415 w 22362618"/>
              <a:gd name="connsiteY2251" fmla="*/ 5682314 h 12458428"/>
              <a:gd name="connsiteX2252" fmla="*/ 11720320 w 22362618"/>
              <a:gd name="connsiteY2252" fmla="*/ 5621846 h 12458428"/>
              <a:gd name="connsiteX2253" fmla="*/ 11672363 w 22362618"/>
              <a:gd name="connsiteY2253" fmla="*/ 5540006 h 12458428"/>
              <a:gd name="connsiteX2254" fmla="*/ 11653597 w 22362618"/>
              <a:gd name="connsiteY2254" fmla="*/ 5478496 h 12458428"/>
              <a:gd name="connsiteX2255" fmla="*/ 11649947 w 22362618"/>
              <a:gd name="connsiteY2255" fmla="*/ 5371635 h 12458428"/>
              <a:gd name="connsiteX2256" fmla="*/ 11497736 w 22362618"/>
              <a:gd name="connsiteY2256" fmla="*/ 5245487 h 12458428"/>
              <a:gd name="connsiteX2257" fmla="*/ 11398172 w 22362618"/>
              <a:gd name="connsiteY2257" fmla="*/ 5186583 h 12458428"/>
              <a:gd name="connsiteX2258" fmla="*/ 11314769 w 22362618"/>
              <a:gd name="connsiteY2258" fmla="*/ 5050009 h 12458428"/>
              <a:gd name="connsiteX2259" fmla="*/ 11249610 w 22362618"/>
              <a:gd name="connsiteY2259" fmla="*/ 5031765 h 12458428"/>
              <a:gd name="connsiteX2260" fmla="*/ 11209472 w 22362618"/>
              <a:gd name="connsiteY2260" fmla="*/ 5066690 h 12458428"/>
              <a:gd name="connsiteX2261" fmla="*/ 11216770 w 22362618"/>
              <a:gd name="connsiteY2261" fmla="*/ 5129764 h 12458428"/>
              <a:gd name="connsiteX2262" fmla="*/ 11245961 w 22362618"/>
              <a:gd name="connsiteY2262" fmla="*/ 5179285 h 12458428"/>
              <a:gd name="connsiteX2263" fmla="*/ 11293918 w 22362618"/>
              <a:gd name="connsiteY2263" fmla="*/ 5249136 h 12458428"/>
              <a:gd name="connsiteX2264" fmla="*/ 11337705 w 22362618"/>
              <a:gd name="connsiteY2264" fmla="*/ 5326805 h 12458428"/>
              <a:gd name="connsiteX2265" fmla="*/ 11405992 w 22362618"/>
              <a:gd name="connsiteY2265" fmla="*/ 5374241 h 12458428"/>
              <a:gd name="connsiteX2266" fmla="*/ 11454991 w 22362618"/>
              <a:gd name="connsiteY2266" fmla="*/ 5382582 h 12458428"/>
              <a:gd name="connsiteX2267" fmla="*/ 11432056 w 22362618"/>
              <a:gd name="connsiteY2267" fmla="*/ 5402390 h 12458428"/>
              <a:gd name="connsiteX2268" fmla="*/ 11487310 w 22362618"/>
              <a:gd name="connsiteY2268" fmla="*/ 5444613 h 12458428"/>
              <a:gd name="connsiteX2269" fmla="*/ 11572799 w 22362618"/>
              <a:gd name="connsiteY2269" fmla="*/ 5510294 h 12458428"/>
              <a:gd name="connsiteX2270" fmla="*/ 11567586 w 22362618"/>
              <a:gd name="connsiteY2270" fmla="*/ 5546783 h 12458428"/>
              <a:gd name="connsiteX2271" fmla="*/ 11505555 w 22362618"/>
              <a:gd name="connsiteY2271" fmla="*/ 5554080 h 12458428"/>
              <a:gd name="connsiteX2272" fmla="*/ 11516502 w 22362618"/>
              <a:gd name="connsiteY2272" fmla="*/ 5641133 h 12458428"/>
              <a:gd name="connsiteX2273" fmla="*/ 11477406 w 22362618"/>
              <a:gd name="connsiteY2273" fmla="*/ 5677622 h 12458428"/>
              <a:gd name="connsiteX2274" fmla="*/ 11436747 w 22362618"/>
              <a:gd name="connsiteY2274" fmla="*/ 5736526 h 12458428"/>
              <a:gd name="connsiteX2275" fmla="*/ 11414854 w 22362618"/>
              <a:gd name="connsiteY2275" fmla="*/ 5721409 h 12458428"/>
              <a:gd name="connsiteX2276" fmla="*/ 11388790 w 22362618"/>
              <a:gd name="connsiteY2276" fmla="*/ 5757898 h 12458428"/>
              <a:gd name="connsiteX2277" fmla="*/ 11394002 w 22362618"/>
              <a:gd name="connsiteY2277" fmla="*/ 5824100 h 12458428"/>
              <a:gd name="connsiteX2278" fmla="*/ 11373672 w 22362618"/>
              <a:gd name="connsiteY2278" fmla="*/ 5857461 h 12458428"/>
              <a:gd name="connsiteX2279" fmla="*/ 11314769 w 22362618"/>
              <a:gd name="connsiteY2279" fmla="*/ 5801685 h 12458428"/>
              <a:gd name="connsiteX2280" fmla="*/ 11237099 w 22362618"/>
              <a:gd name="connsiteY2280" fmla="*/ 5770930 h 12458428"/>
              <a:gd name="connsiteX2281" fmla="*/ 11315290 w 22362618"/>
              <a:gd name="connsiteY2281" fmla="*/ 5741739 h 12458428"/>
              <a:gd name="connsiteX2282" fmla="*/ 11410683 w 22362618"/>
              <a:gd name="connsiteY2282" fmla="*/ 5710984 h 12458428"/>
              <a:gd name="connsiteX2283" fmla="*/ 11446129 w 22362618"/>
              <a:gd name="connsiteY2283" fmla="*/ 5659378 h 12458428"/>
              <a:gd name="connsiteX2284" fmla="*/ 11431013 w 22362618"/>
              <a:gd name="connsiteY2284" fmla="*/ 5577017 h 12458428"/>
              <a:gd name="connsiteX2285" fmla="*/ 11377843 w 22362618"/>
              <a:gd name="connsiteY2285" fmla="*/ 5513943 h 12458428"/>
              <a:gd name="connsiteX2286" fmla="*/ 11326236 w 22362618"/>
              <a:gd name="connsiteY2286" fmla="*/ 5462858 h 12458428"/>
              <a:gd name="connsiteX2287" fmla="*/ 11252216 w 22362618"/>
              <a:gd name="connsiteY2287" fmla="*/ 5429496 h 12458428"/>
              <a:gd name="connsiteX2288" fmla="*/ 11205822 w 22362618"/>
              <a:gd name="connsiteY2288" fmla="*/ 5381539 h 12458428"/>
              <a:gd name="connsiteX2289" fmla="*/ 11125547 w 22362618"/>
              <a:gd name="connsiteY2289" fmla="*/ 5305955 h 12458428"/>
              <a:gd name="connsiteX2290" fmla="*/ 11079153 w 22362618"/>
              <a:gd name="connsiteY2290" fmla="*/ 5201700 h 12458428"/>
              <a:gd name="connsiteX2291" fmla="*/ 10997313 w 22362618"/>
              <a:gd name="connsiteY2291" fmla="*/ 5140190 h 12458428"/>
              <a:gd name="connsiteX2292" fmla="*/ 10880027 w 22362618"/>
              <a:gd name="connsiteY2292" fmla="*/ 5211604 h 12458428"/>
              <a:gd name="connsiteX2293" fmla="*/ 10796624 w 22362618"/>
              <a:gd name="connsiteY2293" fmla="*/ 5241317 h 12458428"/>
              <a:gd name="connsiteX2294" fmla="*/ 10693411 w 22362618"/>
              <a:gd name="connsiteY2294" fmla="*/ 5242880 h 12458428"/>
              <a:gd name="connsiteX2295" fmla="*/ 10650667 w 22362618"/>
              <a:gd name="connsiteY2295" fmla="*/ 5362252 h 12458428"/>
              <a:gd name="connsiteX2296" fmla="*/ 10574040 w 22362618"/>
              <a:gd name="connsiteY2296" fmla="*/ 5413337 h 12458428"/>
              <a:gd name="connsiteX2297" fmla="*/ 10458317 w 22362618"/>
              <a:gd name="connsiteY2297" fmla="*/ 5569197 h 12458428"/>
              <a:gd name="connsiteX2298" fmla="*/ 10451019 w 22362618"/>
              <a:gd name="connsiteY2298" fmla="*/ 5653644 h 12458428"/>
              <a:gd name="connsiteX2299" fmla="*/ 10406711 w 22362618"/>
              <a:gd name="connsiteY2299" fmla="*/ 5756335 h 12458428"/>
              <a:gd name="connsiteX2300" fmla="*/ 10351456 w 22362618"/>
              <a:gd name="connsiteY2300" fmla="*/ 5786047 h 12458428"/>
              <a:gd name="connsiteX2301" fmla="*/ 10216446 w 22362618"/>
              <a:gd name="connsiteY2301" fmla="*/ 5840781 h 12458428"/>
              <a:gd name="connsiteX2302" fmla="*/ 10125744 w 22362618"/>
              <a:gd name="connsiteY2302" fmla="*/ 5868930 h 12458428"/>
              <a:gd name="connsiteX2303" fmla="*/ 10070490 w 22362618"/>
              <a:gd name="connsiteY2303" fmla="*/ 5845472 h 12458428"/>
              <a:gd name="connsiteX2304" fmla="*/ 9990735 w 22362618"/>
              <a:gd name="connsiteY2304" fmla="*/ 5807419 h 12458428"/>
              <a:gd name="connsiteX2305" fmla="*/ 9887523 w 22362618"/>
              <a:gd name="connsiteY2305" fmla="*/ 5820972 h 12458428"/>
              <a:gd name="connsiteX2306" fmla="*/ 9907332 w 22362618"/>
              <a:gd name="connsiteY2306" fmla="*/ 5743303 h 12458428"/>
              <a:gd name="connsiteX2307" fmla="*/ 9916193 w 22362618"/>
              <a:gd name="connsiteY2307" fmla="*/ 5681793 h 12458428"/>
              <a:gd name="connsiteX2308" fmla="*/ 9896385 w 22362618"/>
              <a:gd name="connsiteY2308" fmla="*/ 5605687 h 12458428"/>
              <a:gd name="connsiteX2309" fmla="*/ 9914108 w 22362618"/>
              <a:gd name="connsiteY2309" fmla="*/ 5459730 h 12458428"/>
              <a:gd name="connsiteX2310" fmla="*/ 9906810 w 22362618"/>
              <a:gd name="connsiteY2310" fmla="*/ 5318987 h 12458428"/>
              <a:gd name="connsiteX2311" fmla="*/ 9914108 w 22362618"/>
              <a:gd name="connsiteY2311" fmla="*/ 5247572 h 12458428"/>
              <a:gd name="connsiteX2312" fmla="*/ 9894300 w 22362618"/>
              <a:gd name="connsiteY2312" fmla="*/ 5212647 h 12458428"/>
              <a:gd name="connsiteX2313" fmla="*/ 10006373 w 22362618"/>
              <a:gd name="connsiteY2313" fmla="*/ 5224114 h 12458428"/>
              <a:gd name="connsiteX2314" fmla="*/ 10155978 w 22362618"/>
              <a:gd name="connsiteY2314" fmla="*/ 5218902 h 12458428"/>
              <a:gd name="connsiteX2315" fmla="*/ 10332169 w 22362618"/>
              <a:gd name="connsiteY2315" fmla="*/ 5248614 h 12458428"/>
              <a:gd name="connsiteX2316" fmla="*/ 10394722 w 22362618"/>
              <a:gd name="connsiteY2316" fmla="*/ 5134456 h 12458428"/>
              <a:gd name="connsiteX2317" fmla="*/ 10378562 w 22362618"/>
              <a:gd name="connsiteY2317" fmla="*/ 4960350 h 12458428"/>
              <a:gd name="connsiteX2318" fmla="*/ 10311318 w 22362618"/>
              <a:gd name="connsiteY2318" fmla="*/ 4912393 h 12458428"/>
              <a:gd name="connsiteX2319" fmla="*/ 10256063 w 22362618"/>
              <a:gd name="connsiteY2319" fmla="*/ 4827947 h 12458428"/>
              <a:gd name="connsiteX2320" fmla="*/ 10177872 w 22362618"/>
              <a:gd name="connsiteY2320" fmla="*/ 4814915 h 12458428"/>
              <a:gd name="connsiteX2321" fmla="*/ 10186734 w 22362618"/>
              <a:gd name="connsiteY2321" fmla="*/ 4779990 h 12458428"/>
              <a:gd name="connsiteX2322" fmla="*/ 10172659 w 22362618"/>
              <a:gd name="connsiteY2322" fmla="*/ 4732033 h 12458428"/>
              <a:gd name="connsiteX2323" fmla="*/ 10254499 w 22362618"/>
              <a:gd name="connsiteY2323" fmla="*/ 4728905 h 12458428"/>
              <a:gd name="connsiteX2324" fmla="*/ 10292031 w 22362618"/>
              <a:gd name="connsiteY2324" fmla="*/ 4745586 h 12458428"/>
              <a:gd name="connsiteX2325" fmla="*/ 10356148 w 22362618"/>
              <a:gd name="connsiteY2325" fmla="*/ 4697629 h 12458428"/>
              <a:gd name="connsiteX2326" fmla="*/ 10336339 w 22362618"/>
              <a:gd name="connsiteY2326" fmla="*/ 4649672 h 12458428"/>
              <a:gd name="connsiteX2327" fmla="*/ 10421828 w 22362618"/>
              <a:gd name="connsiteY2327" fmla="*/ 4679384 h 12458428"/>
              <a:gd name="connsiteX2328" fmla="*/ 10478647 w 22362618"/>
              <a:gd name="connsiteY2328" fmla="*/ 4641331 h 12458428"/>
              <a:gd name="connsiteX2329" fmla="*/ 10556838 w 22362618"/>
              <a:gd name="connsiteY2329" fmla="*/ 4591810 h 12458428"/>
              <a:gd name="connsiteX2330" fmla="*/ 10551625 w 22362618"/>
              <a:gd name="connsiteY2330" fmla="*/ 4520396 h 12458428"/>
              <a:gd name="connsiteX2331" fmla="*/ 10667347 w 22362618"/>
              <a:gd name="connsiteY2331" fmla="*/ 4480779 h 12458428"/>
              <a:gd name="connsiteX2332" fmla="*/ 10717390 w 22362618"/>
              <a:gd name="connsiteY2332" fmla="*/ 4455758 h 12458428"/>
              <a:gd name="connsiteX2333" fmla="*/ 10724688 w 22362618"/>
              <a:gd name="connsiteY2333" fmla="*/ 4367663 h 12458428"/>
              <a:gd name="connsiteX2334" fmla="*/ 10754922 w 22362618"/>
              <a:gd name="connsiteY2334" fmla="*/ 4286344 h 12458428"/>
              <a:gd name="connsiteX2335" fmla="*/ 10852921 w 22362618"/>
              <a:gd name="connsiteY2335" fmla="*/ 4266536 h 12458428"/>
              <a:gd name="connsiteX2336" fmla="*/ 10893580 w 22362618"/>
              <a:gd name="connsiteY2336" fmla="*/ 4239951 h 12458428"/>
              <a:gd name="connsiteX2337" fmla="*/ 11009303 w 22362618"/>
              <a:gd name="connsiteY2337" fmla="*/ 4208153 h 12458428"/>
              <a:gd name="connsiteX2338" fmla="*/ 11009303 w 22362618"/>
              <a:gd name="connsiteY2338" fmla="*/ 4171664 h 12458428"/>
              <a:gd name="connsiteX2339" fmla="*/ 10959781 w 22362618"/>
              <a:gd name="connsiteY2339" fmla="*/ 3976187 h 12458428"/>
              <a:gd name="connsiteX2340" fmla="*/ 11036409 w 22362618"/>
              <a:gd name="connsiteY2340" fmla="*/ 3803645 h 12458428"/>
              <a:gd name="connsiteX2341" fmla="*/ 11098440 w 22362618"/>
              <a:gd name="connsiteY2341" fmla="*/ 3866719 h 12458428"/>
              <a:gd name="connsiteX2342" fmla="*/ 11043186 w 22362618"/>
              <a:gd name="connsiteY2342" fmla="*/ 4007463 h 12458428"/>
              <a:gd name="connsiteX2343" fmla="*/ 11078632 w 22362618"/>
              <a:gd name="connsiteY2343" fmla="*/ 4166451 h 12458428"/>
              <a:gd name="connsiteX2344" fmla="*/ 11192270 w 22362618"/>
              <a:gd name="connsiteY2344" fmla="*/ 4197728 h 12458428"/>
              <a:gd name="connsiteX2345" fmla="*/ 11307992 w 22362618"/>
              <a:gd name="connsiteY2345" fmla="*/ 4235781 h 12458428"/>
              <a:gd name="connsiteX2346" fmla="*/ 11395045 w 22362618"/>
              <a:gd name="connsiteY2346" fmla="*/ 4184175 h 12458428"/>
              <a:gd name="connsiteX2347" fmla="*/ 11556640 w 22362618"/>
              <a:gd name="connsiteY2347" fmla="*/ 4177398 h 12458428"/>
              <a:gd name="connsiteX2348" fmla="*/ 11622320 w 22362618"/>
              <a:gd name="connsiteY2348" fmla="*/ 4168536 h 12458428"/>
              <a:gd name="connsiteX2349" fmla="*/ 11619193 w 22362618"/>
              <a:gd name="connsiteY2349" fmla="*/ 4160717 h 12458428"/>
              <a:gd name="connsiteX2350" fmla="*/ 11695820 w 22362618"/>
              <a:gd name="connsiteY2350" fmla="*/ 4109111 h 12458428"/>
              <a:gd name="connsiteX2351" fmla="*/ 11763064 w 22362618"/>
              <a:gd name="connsiteY2351" fmla="*/ 4057505 h 12458428"/>
              <a:gd name="connsiteX2352" fmla="*/ 11745341 w 22362618"/>
              <a:gd name="connsiteY2352" fmla="*/ 3956378 h 12458428"/>
              <a:gd name="connsiteX2353" fmla="*/ 11757851 w 22362618"/>
              <a:gd name="connsiteY2353" fmla="*/ 3891740 h 12458428"/>
              <a:gd name="connsiteX2354" fmla="*/ 11804245 w 22362618"/>
              <a:gd name="connsiteY2354" fmla="*/ 3833879 h 12458428"/>
              <a:gd name="connsiteX2355" fmla="*/ 11882436 w 22362618"/>
              <a:gd name="connsiteY2355" fmla="*/ 3893304 h 12458428"/>
              <a:gd name="connsiteX2356" fmla="*/ 11946552 w 22362618"/>
              <a:gd name="connsiteY2356" fmla="*/ 3868283 h 12458428"/>
              <a:gd name="connsiteX2357" fmla="*/ 11960627 w 22362618"/>
              <a:gd name="connsiteY2357" fmla="*/ 3760380 h 12458428"/>
              <a:gd name="connsiteX2358" fmla="*/ 11892861 w 22362618"/>
              <a:gd name="connsiteY2358" fmla="*/ 3713986 h 12458428"/>
              <a:gd name="connsiteX2359" fmla="*/ 11864712 w 22362618"/>
              <a:gd name="connsiteY2359" fmla="*/ 3659253 h 12458428"/>
              <a:gd name="connsiteX2360" fmla="*/ 12044552 w 22362618"/>
              <a:gd name="connsiteY2360" fmla="*/ 3644136 h 12458428"/>
              <a:gd name="connsiteX2361" fmla="*/ 12170700 w 22362618"/>
              <a:gd name="connsiteY2361" fmla="*/ 3645699 h 12458428"/>
              <a:gd name="connsiteX2362" fmla="*/ 12186859 w 22362618"/>
              <a:gd name="connsiteY2362" fmla="*/ 3606083 h 12458428"/>
              <a:gd name="connsiteX2363" fmla="*/ 12307794 w 22362618"/>
              <a:gd name="connsiteY2363" fmla="*/ 3597742 h 12458428"/>
              <a:gd name="connsiteX2364" fmla="*/ 12136816 w 22362618"/>
              <a:gd name="connsiteY2364" fmla="*/ 3564902 h 12458428"/>
              <a:gd name="connsiteX2365" fmla="*/ 11900159 w 22362618"/>
              <a:gd name="connsiteY2365" fmla="*/ 3591487 h 12458428"/>
              <a:gd name="connsiteX2366" fmla="*/ 11823531 w 22362618"/>
              <a:gd name="connsiteY2366" fmla="*/ 3561774 h 12458428"/>
              <a:gd name="connsiteX2367" fmla="*/ 11779223 w 22362618"/>
              <a:gd name="connsiteY2367" fmla="*/ 3487232 h 12458428"/>
              <a:gd name="connsiteX2368" fmla="*/ 11766713 w 22362618"/>
              <a:gd name="connsiteY2368" fmla="*/ 3357957 h 12458428"/>
              <a:gd name="connsiteX2369" fmla="*/ 11887648 w 22362618"/>
              <a:gd name="connsiteY2369" fmla="*/ 3203660 h 12458428"/>
              <a:gd name="connsiteX2370" fmla="*/ 11971052 w 22362618"/>
              <a:gd name="connsiteY2370" fmla="*/ 3097841 h 12458428"/>
              <a:gd name="connsiteX2371" fmla="*/ 12004934 w 22362618"/>
              <a:gd name="connsiteY2371" fmla="*/ 3056139 h 12458428"/>
              <a:gd name="connsiteX2372" fmla="*/ 11889212 w 22362618"/>
              <a:gd name="connsiteY2372" fmla="*/ 2968566 h 12458428"/>
              <a:gd name="connsiteX2373" fmla="*/ 11759415 w 22362618"/>
              <a:gd name="connsiteY2373" fmla="*/ 3011831 h 12458428"/>
              <a:gd name="connsiteX2374" fmla="*/ 11771925 w 22362618"/>
              <a:gd name="connsiteY2374" fmla="*/ 3151011 h 12458428"/>
              <a:gd name="connsiteX2375" fmla="*/ 11643692 w 22362618"/>
              <a:gd name="connsiteY2375" fmla="*/ 3270383 h 12458428"/>
              <a:gd name="connsiteX2376" fmla="*/ 11545693 w 22362618"/>
              <a:gd name="connsiteY2376" fmla="*/ 3407999 h 12458428"/>
              <a:gd name="connsiteX2377" fmla="*/ 11575927 w 22362618"/>
              <a:gd name="connsiteY2377" fmla="*/ 3553956 h 12458428"/>
              <a:gd name="connsiteX2378" fmla="*/ 11623884 w 22362618"/>
              <a:gd name="connsiteY2378" fmla="*/ 3639965 h 12458428"/>
              <a:gd name="connsiteX2379" fmla="*/ 11490438 w 22362618"/>
              <a:gd name="connsiteY2379" fmla="*/ 3744220 h 12458428"/>
              <a:gd name="connsiteX2380" fmla="*/ 11451342 w 22362618"/>
              <a:gd name="connsiteY2380" fmla="*/ 3888091 h 12458428"/>
              <a:gd name="connsiteX2381" fmla="*/ 11371066 w 22362618"/>
              <a:gd name="connsiteY2381" fmla="*/ 3969410 h 12458428"/>
              <a:gd name="connsiteX2382" fmla="*/ 11296524 w 22362618"/>
              <a:gd name="connsiteY2382" fmla="*/ 4055420 h 12458428"/>
              <a:gd name="connsiteX2383" fmla="*/ 11243354 w 22362618"/>
              <a:gd name="connsiteY2383" fmla="*/ 3923017 h 12458428"/>
              <a:gd name="connsiteX2384" fmla="*/ 11163078 w 22362618"/>
              <a:gd name="connsiteY2384" fmla="*/ 3795305 h 12458428"/>
              <a:gd name="connsiteX2385" fmla="*/ 11125547 w 22362618"/>
              <a:gd name="connsiteY2385" fmla="*/ 3667593 h 12458428"/>
              <a:gd name="connsiteX2386" fmla="*/ 11088015 w 22362618"/>
              <a:gd name="connsiteY2386" fmla="*/ 3588359 h 12458428"/>
              <a:gd name="connsiteX2387" fmla="*/ 11077590 w 22362618"/>
              <a:gd name="connsiteY2387" fmla="*/ 3613381 h 12458428"/>
              <a:gd name="connsiteX2388" fmla="*/ 11011909 w 22362618"/>
              <a:gd name="connsiteY2388" fmla="*/ 3727539 h 12458428"/>
              <a:gd name="connsiteX2389" fmla="*/ 10815910 w 22362618"/>
              <a:gd name="connsiteY2389" fmla="*/ 3788528 h 12458428"/>
              <a:gd name="connsiteX2390" fmla="*/ 10778379 w 22362618"/>
              <a:gd name="connsiteY2390" fmla="*/ 3672284 h 12458428"/>
              <a:gd name="connsiteX2391" fmla="*/ 10776815 w 22362618"/>
              <a:gd name="connsiteY2391" fmla="*/ 3458562 h 12458428"/>
              <a:gd name="connsiteX2392" fmla="*/ 10905048 w 22362618"/>
              <a:gd name="connsiteY2392" fmla="*/ 3322510 h 12458428"/>
              <a:gd name="connsiteX2393" fmla="*/ 11024420 w 22362618"/>
              <a:gd name="connsiteY2393" fmla="*/ 3232851 h 12458428"/>
              <a:gd name="connsiteX2394" fmla="*/ 11154217 w 22362618"/>
              <a:gd name="connsiteY2394" fmla="*/ 3111916 h 12458428"/>
              <a:gd name="connsiteX2395" fmla="*/ 11296524 w 22362618"/>
              <a:gd name="connsiteY2395" fmla="*/ 2863268 h 12458428"/>
              <a:gd name="connsiteX2396" fmla="*/ 11461768 w 22362618"/>
              <a:gd name="connsiteY2396" fmla="*/ 2622961 h 12458428"/>
              <a:gd name="connsiteX2397" fmla="*/ 11785479 w 22362618"/>
              <a:gd name="connsiteY2397" fmla="*/ 2381091 h 12458428"/>
              <a:gd name="connsiteX2398" fmla="*/ 11940297 w 22362618"/>
              <a:gd name="connsiteY2398" fmla="*/ 2264847 h 12458428"/>
              <a:gd name="connsiteX2399" fmla="*/ 12045594 w 22362618"/>
              <a:gd name="connsiteY2399" fmla="*/ 2233570 h 12458428"/>
              <a:gd name="connsiteX2400" fmla="*/ 12036732 w 22362618"/>
              <a:gd name="connsiteY2400" fmla="*/ 2289868 h 12458428"/>
              <a:gd name="connsiteX2401" fmla="*/ 12002850 w 22362618"/>
              <a:gd name="connsiteY2401" fmla="*/ 2361282 h 12458428"/>
              <a:gd name="connsiteX2402" fmla="*/ 12162880 w 22362618"/>
              <a:gd name="connsiteY2402" fmla="*/ 2266932 h 12458428"/>
              <a:gd name="connsiteX2403" fmla="*/ 12280166 w 22362618"/>
              <a:gd name="connsiteY2403" fmla="*/ 2300293 h 12458428"/>
              <a:gd name="connsiteX2404" fmla="*/ 12324996 w 22362618"/>
              <a:gd name="connsiteY2404" fmla="*/ 2363367 h 12458428"/>
              <a:gd name="connsiteX2405" fmla="*/ 12214486 w 22362618"/>
              <a:gd name="connsiteY2405" fmla="*/ 2383176 h 12458428"/>
              <a:gd name="connsiteX2406" fmla="*/ 12305188 w 22362618"/>
              <a:gd name="connsiteY2406" fmla="*/ 2446250 h 12458428"/>
              <a:gd name="connsiteX2407" fmla="*/ 12454793 w 22362618"/>
              <a:gd name="connsiteY2407" fmla="*/ 2416537 h 12458428"/>
              <a:gd name="connsiteX2408" fmla="*/ 12451144 w 22362618"/>
              <a:gd name="connsiteY2408" fmla="*/ 2451463 h 12458428"/>
              <a:gd name="connsiteX2409" fmla="*/ 12447496 w 22362618"/>
              <a:gd name="connsiteY2409" fmla="*/ 2510888 h 12458428"/>
              <a:gd name="connsiteX2410" fmla="*/ 12627335 w 22362618"/>
              <a:gd name="connsiteY2410" fmla="*/ 2554153 h 12458428"/>
              <a:gd name="connsiteX2411" fmla="*/ 12842621 w 22362618"/>
              <a:gd name="connsiteY2411" fmla="*/ 2670397 h 12458428"/>
              <a:gd name="connsiteX2412" fmla="*/ 12979715 w 22362618"/>
              <a:gd name="connsiteY2412" fmla="*/ 2743376 h 12458428"/>
              <a:gd name="connsiteX2413" fmla="*/ 12869205 w 22362618"/>
              <a:gd name="connsiteY2413" fmla="*/ 2909140 h 12458428"/>
              <a:gd name="connsiteX2414" fmla="*/ 12634632 w 22362618"/>
              <a:gd name="connsiteY2414" fmla="*/ 2865875 h 12458428"/>
              <a:gd name="connsiteX2415" fmla="*/ 12449580 w 22362618"/>
              <a:gd name="connsiteY2415" fmla="*/ 2799673 h 12458428"/>
              <a:gd name="connsiteX2416" fmla="*/ 12527771 w 22362618"/>
              <a:gd name="connsiteY2416" fmla="*/ 2884119 h 12458428"/>
              <a:gd name="connsiteX2417" fmla="*/ 12577292 w 22362618"/>
              <a:gd name="connsiteY2417" fmla="*/ 3058225 h 12458428"/>
              <a:gd name="connsiteX2418" fmla="*/ 12634111 w 22362618"/>
              <a:gd name="connsiteY2418" fmla="*/ 3207309 h 12458428"/>
              <a:gd name="connsiteX2419" fmla="*/ 12733674 w 22362618"/>
              <a:gd name="connsiteY2419" fmla="*/ 3230766 h 12458428"/>
              <a:gd name="connsiteX2420" fmla="*/ 12794142 w 22362618"/>
              <a:gd name="connsiteY2420" fmla="*/ 3202617 h 12458428"/>
              <a:gd name="connsiteX2421" fmla="*/ 12746185 w 22362618"/>
              <a:gd name="connsiteY2421" fmla="*/ 3151533 h 12458428"/>
              <a:gd name="connsiteX2422" fmla="*/ 12744621 w 22362618"/>
              <a:gd name="connsiteY2422" fmla="*/ 3091586 h 12458428"/>
              <a:gd name="connsiteX2423" fmla="*/ 12861908 w 22362618"/>
              <a:gd name="connsiteY2423" fmla="*/ 3101490 h 12458428"/>
              <a:gd name="connsiteX2424" fmla="*/ 12892141 w 22362618"/>
              <a:gd name="connsiteY2424" fmla="*/ 3046757 h 12458428"/>
              <a:gd name="connsiteX2425" fmla="*/ 12997439 w 22362618"/>
              <a:gd name="connsiteY2425" fmla="*/ 2934162 h 12458428"/>
              <a:gd name="connsiteX2426" fmla="*/ 13168416 w 22362618"/>
              <a:gd name="connsiteY2426" fmla="*/ 2915917 h 12458428"/>
              <a:gd name="connsiteX2427" fmla="*/ 13168416 w 22362618"/>
              <a:gd name="connsiteY2427" fmla="*/ 2799673 h 12458428"/>
              <a:gd name="connsiteX2428" fmla="*/ 13120459 w 22362618"/>
              <a:gd name="connsiteY2428" fmla="*/ 2711578 h 12458428"/>
              <a:gd name="connsiteX2429" fmla="*/ 13218458 w 22362618"/>
              <a:gd name="connsiteY2429" fmla="*/ 2662057 h 12458428"/>
              <a:gd name="connsiteX2430" fmla="*/ 13225756 w 22362618"/>
              <a:gd name="connsiteY2430" fmla="*/ 2728259 h 12458428"/>
              <a:gd name="connsiteX2431" fmla="*/ 13270065 w 22362618"/>
              <a:gd name="connsiteY2431" fmla="*/ 2832513 h 12458428"/>
              <a:gd name="connsiteX2432" fmla="*/ 13387351 w 22362618"/>
              <a:gd name="connsiteY2432" fmla="*/ 2777780 h 12458428"/>
              <a:gd name="connsiteX2433" fmla="*/ 13627657 w 22362618"/>
              <a:gd name="connsiteY2433" fmla="*/ 2637036 h 12458428"/>
              <a:gd name="connsiteX2434" fmla="*/ 13750157 w 22362618"/>
              <a:gd name="connsiteY2434" fmla="*/ 2630259 h 12458428"/>
              <a:gd name="connsiteX2435" fmla="*/ 13864316 w 22362618"/>
              <a:gd name="connsiteY2435" fmla="*/ 2651632 h 12458428"/>
              <a:gd name="connsiteX2436" fmla="*/ 14050932 w 22362618"/>
              <a:gd name="connsiteY2436" fmla="*/ 2602111 h 12458428"/>
              <a:gd name="connsiteX2437" fmla="*/ 14081165 w 22362618"/>
              <a:gd name="connsiteY2437" fmla="*/ 2641727 h 12458428"/>
              <a:gd name="connsiteX2438" fmla="*/ 14146846 w 22362618"/>
              <a:gd name="connsiteY2438" fmla="*/ 2645376 h 12458428"/>
              <a:gd name="connsiteX2439" fmla="*/ 14219824 w 22362618"/>
              <a:gd name="connsiteY2439" fmla="*/ 2567707 h 12458428"/>
              <a:gd name="connsiteX2440" fmla="*/ 14152059 w 22362618"/>
              <a:gd name="connsiteY2440" fmla="*/ 2518186 h 12458428"/>
              <a:gd name="connsiteX2441" fmla="*/ 14255270 w 22362618"/>
              <a:gd name="connsiteY2441" fmla="*/ 2460324 h 12458428"/>
              <a:gd name="connsiteX2442" fmla="*/ 14516951 w 22362618"/>
              <a:gd name="connsiteY2442" fmla="*/ 2584387 h 12458428"/>
              <a:gd name="connsiteX2443" fmla="*/ 14679066 w 22362618"/>
              <a:gd name="connsiteY2443" fmla="*/ 2740248 h 12458428"/>
              <a:gd name="connsiteX2444" fmla="*/ 14684279 w 22362618"/>
              <a:gd name="connsiteY2444" fmla="*/ 2594291 h 12458428"/>
              <a:gd name="connsiteX2445" fmla="*/ 14589929 w 22362618"/>
              <a:gd name="connsiteY2445" fmla="*/ 2438431 h 12458428"/>
              <a:gd name="connsiteX2446" fmla="*/ 14549269 w 22362618"/>
              <a:gd name="connsiteY2446" fmla="*/ 2314368 h 12458428"/>
              <a:gd name="connsiteX2447" fmla="*/ 14647269 w 22362618"/>
              <a:gd name="connsiteY2447" fmla="*/ 2151731 h 12458428"/>
              <a:gd name="connsiteX2448" fmla="*/ 14732757 w 22362618"/>
              <a:gd name="connsiteY2448" fmla="*/ 2009423 h 12458428"/>
              <a:gd name="connsiteX2449" fmla="*/ 14906862 w 22362618"/>
              <a:gd name="connsiteY2449" fmla="*/ 2026104 h 12458428"/>
              <a:gd name="connsiteX2450" fmla="*/ 14862553 w 22362618"/>
              <a:gd name="connsiteY2450" fmla="*/ 2203337 h 12458428"/>
              <a:gd name="connsiteX2451" fmla="*/ 14875065 w 22362618"/>
              <a:gd name="connsiteY2451" fmla="*/ 2450420 h 12458428"/>
              <a:gd name="connsiteX2452" fmla="*/ 14892788 w 22362618"/>
              <a:gd name="connsiteY2452" fmla="*/ 2626089 h 12458428"/>
              <a:gd name="connsiteX2453" fmla="*/ 14958467 w 22362618"/>
              <a:gd name="connsiteY2453" fmla="*/ 2748588 h 12458428"/>
              <a:gd name="connsiteX2454" fmla="*/ 14846394 w 22362618"/>
              <a:gd name="connsiteY2454" fmla="*/ 2871088 h 12458428"/>
              <a:gd name="connsiteX2455" fmla="*/ 14702002 w 22362618"/>
              <a:gd name="connsiteY2455" fmla="*/ 2909140 h 12458428"/>
              <a:gd name="connsiteX2456" fmla="*/ 14840661 w 22362618"/>
              <a:gd name="connsiteY2456" fmla="*/ 2963874 h 12458428"/>
              <a:gd name="connsiteX2457" fmla="*/ 14909989 w 22362618"/>
              <a:gd name="connsiteY2457" fmla="*/ 2925821 h 12458428"/>
              <a:gd name="connsiteX2458" fmla="*/ 15044999 w 22362618"/>
              <a:gd name="connsiteY2458" fmla="*/ 2788205 h 12458428"/>
              <a:gd name="connsiteX2459" fmla="*/ 15025192 w 22362618"/>
              <a:gd name="connsiteY2459" fmla="*/ 2678738 h 12458428"/>
              <a:gd name="connsiteX2460" fmla="*/ 15129967 w 22362618"/>
              <a:gd name="connsiteY2460" fmla="*/ 2647461 h 12458428"/>
              <a:gd name="connsiteX2461" fmla="*/ 15238392 w 22362618"/>
              <a:gd name="connsiteY2461" fmla="*/ 2791854 h 12458428"/>
              <a:gd name="connsiteX2462" fmla="*/ 15161765 w 22362618"/>
              <a:gd name="connsiteY2462" fmla="*/ 2609930 h 12458428"/>
              <a:gd name="connsiteX2463" fmla="*/ 14987660 w 22362618"/>
              <a:gd name="connsiteY2463" fmla="*/ 2548419 h 12458428"/>
              <a:gd name="connsiteX2464" fmla="*/ 15010595 w 22362618"/>
              <a:gd name="connsiteY2464" fmla="*/ 2347729 h 12458428"/>
              <a:gd name="connsiteX2465" fmla="*/ 15019457 w 22362618"/>
              <a:gd name="connsiteY2465" fmla="*/ 2167369 h 12458428"/>
              <a:gd name="connsiteX2466" fmla="*/ 15062202 w 22362618"/>
              <a:gd name="connsiteY2466" fmla="*/ 2069369 h 12458428"/>
              <a:gd name="connsiteX2467" fmla="*/ 15065851 w 22362618"/>
              <a:gd name="connsiteY2467" fmla="*/ 2185092 h 12458428"/>
              <a:gd name="connsiteX2468" fmla="*/ 15103383 w 22362618"/>
              <a:gd name="connsiteY2468" fmla="*/ 2287783 h 12458428"/>
              <a:gd name="connsiteX2469" fmla="*/ 15196169 w 22362618"/>
              <a:gd name="connsiteY2469" fmla="*/ 2267975 h 12458428"/>
              <a:gd name="connsiteX2470" fmla="*/ 15174797 w 22362618"/>
              <a:gd name="connsiteY2470" fmla="*/ 2186656 h 12458428"/>
              <a:gd name="connsiteX2471" fmla="*/ 15350988 w 22362618"/>
              <a:gd name="connsiteY2471" fmla="*/ 2198124 h 12458428"/>
              <a:gd name="connsiteX2472" fmla="*/ 15518316 w 22362618"/>
              <a:gd name="connsiteY2472" fmla="*/ 2239826 h 12458428"/>
              <a:gd name="connsiteX2473" fmla="*/ 15536039 w 22362618"/>
              <a:gd name="connsiteY2473" fmla="*/ 2203337 h 12458428"/>
              <a:gd name="connsiteX2474" fmla="*/ 15474007 w 22362618"/>
              <a:gd name="connsiteY2474" fmla="*/ 2128794 h 12458428"/>
              <a:gd name="connsiteX2475" fmla="*/ 15406242 w 22362618"/>
              <a:gd name="connsiteY2475" fmla="*/ 2100646 h 12458428"/>
              <a:gd name="connsiteX2476" fmla="*/ 15367147 w 22362618"/>
              <a:gd name="connsiteY2476" fmla="*/ 1953125 h 12458428"/>
              <a:gd name="connsiteX2477" fmla="*/ 15450549 w 22362618"/>
              <a:gd name="connsiteY2477" fmla="*/ 1946349 h 12458428"/>
              <a:gd name="connsiteX2478" fmla="*/ 15781558 w 22362618"/>
              <a:gd name="connsiteY2478" fmla="*/ 1934881 h 12458428"/>
              <a:gd name="connsiteX2479" fmla="*/ 15774261 w 22362618"/>
              <a:gd name="connsiteY2479" fmla="*/ 1719595 h 12458428"/>
              <a:gd name="connsiteX2480" fmla="*/ 16106834 w 22362618"/>
              <a:gd name="connsiteY2480" fmla="*/ 1612213 h 12458428"/>
              <a:gd name="connsiteX2481" fmla="*/ 16558777 w 22362618"/>
              <a:gd name="connsiteY2481" fmla="*/ 1550703 h 12458428"/>
              <a:gd name="connsiteX2482" fmla="*/ 16663553 w 22362618"/>
              <a:gd name="connsiteY2482" fmla="*/ 1449576 h 12458428"/>
              <a:gd name="connsiteX2483" fmla="*/ 16807946 w 22362618"/>
              <a:gd name="connsiteY2483" fmla="*/ 1379725 h 12458428"/>
              <a:gd name="connsiteX2484" fmla="*/ 16903860 w 22362618"/>
              <a:gd name="connsiteY2484" fmla="*/ 1399533 h 12458428"/>
              <a:gd name="connsiteX2485" fmla="*/ 16920018 w 22362618"/>
              <a:gd name="connsiteY2485" fmla="*/ 1465735 h 12458428"/>
              <a:gd name="connsiteX2486" fmla="*/ 16942954 w 22362618"/>
              <a:gd name="connsiteY2486" fmla="*/ 1506916 h 12458428"/>
              <a:gd name="connsiteX2487" fmla="*/ 17044082 w 22362618"/>
              <a:gd name="connsiteY2487" fmla="*/ 1563213 h 12458428"/>
              <a:gd name="connsiteX2488" fmla="*/ 17070668 w 22362618"/>
              <a:gd name="connsiteY2488" fmla="*/ 1516820 h 12458428"/>
              <a:gd name="connsiteX2489" fmla="*/ 17177528 w 22362618"/>
              <a:gd name="connsiteY2489" fmla="*/ 1508479 h 12458428"/>
              <a:gd name="connsiteX2490" fmla="*/ 17353718 w 22362618"/>
              <a:gd name="connsiteY2490" fmla="*/ 1584585 h 12458428"/>
              <a:gd name="connsiteX2491" fmla="*/ 17430346 w 22362618"/>
              <a:gd name="connsiteY2491" fmla="*/ 1684148 h 12458428"/>
              <a:gd name="connsiteX2492" fmla="*/ 17352154 w 22362618"/>
              <a:gd name="connsiteY2492" fmla="*/ 1798307 h 12458428"/>
              <a:gd name="connsiteX2493" fmla="*/ 17119146 w 22362618"/>
              <a:gd name="connsiteY2493" fmla="*/ 1927583 h 12458428"/>
              <a:gd name="connsiteX2494" fmla="*/ 16975274 w 22362618"/>
              <a:gd name="connsiteY2494" fmla="*/ 2079795 h 12458428"/>
              <a:gd name="connsiteX2495" fmla="*/ 17058678 w 22362618"/>
              <a:gd name="connsiteY2495" fmla="*/ 2079795 h 12458428"/>
              <a:gd name="connsiteX2496" fmla="*/ 17321922 w 22362618"/>
              <a:gd name="connsiteY2496" fmla="*/ 2031838 h 12458428"/>
              <a:gd name="connsiteX2497" fmla="*/ 17469440 w 22362618"/>
              <a:gd name="connsiteY2497" fmla="*/ 2063114 h 12458428"/>
              <a:gd name="connsiteX2498" fmla="*/ 17622696 w 22362618"/>
              <a:gd name="connsiteY2498" fmla="*/ 2071454 h 12458428"/>
              <a:gd name="connsiteX2499" fmla="*/ 17699322 w 22362618"/>
              <a:gd name="connsiteY2499" fmla="*/ 2116284 h 12458428"/>
              <a:gd name="connsiteX2500" fmla="*/ 17779600 w 22362618"/>
              <a:gd name="connsiteY2500" fmla="*/ 2174145 h 12458428"/>
              <a:gd name="connsiteX2501" fmla="*/ 17998532 w 22362618"/>
              <a:gd name="connsiteY2501" fmla="*/ 2167369 h 12458428"/>
              <a:gd name="connsiteX2502" fmla="*/ 18084022 w 22362618"/>
              <a:gd name="connsiteY2502" fmla="*/ 2105859 h 12458428"/>
              <a:gd name="connsiteX2503" fmla="*/ 18266988 w 22362618"/>
              <a:gd name="connsiteY2503" fmla="*/ 2095954 h 12458428"/>
              <a:gd name="connsiteX2504" fmla="*/ 18352478 w 22362618"/>
              <a:gd name="connsiteY2504" fmla="*/ 2159028 h 12458428"/>
              <a:gd name="connsiteX2505" fmla="*/ 18393138 w 22362618"/>
              <a:gd name="connsiteY2505" fmla="*/ 2268496 h 12458428"/>
              <a:gd name="connsiteX2506" fmla="*/ 18368116 w 22362618"/>
              <a:gd name="connsiteY2506" fmla="*/ 2410803 h 12458428"/>
              <a:gd name="connsiteX2507" fmla="*/ 18474978 w 22362618"/>
              <a:gd name="connsiteY2507" fmla="*/ 2518707 h 12458428"/>
              <a:gd name="connsiteX2508" fmla="*/ 18572976 w 22362618"/>
              <a:gd name="connsiteY2508" fmla="*/ 2416016 h 12458428"/>
              <a:gd name="connsiteX2509" fmla="*/ 18686614 w 22362618"/>
              <a:gd name="connsiteY2509" fmla="*/ 2462409 h 12458428"/>
              <a:gd name="connsiteX2510" fmla="*/ 18851856 w 22362618"/>
              <a:gd name="connsiteY2510" fmla="*/ 2470750 h 12458428"/>
              <a:gd name="connsiteX2511" fmla="*/ 19008238 w 22362618"/>
              <a:gd name="connsiteY2511" fmla="*/ 2479090 h 12458428"/>
              <a:gd name="connsiteX2512" fmla="*/ 19031174 w 22362618"/>
              <a:gd name="connsiteY2512" fmla="*/ 2396208 h 12458428"/>
              <a:gd name="connsiteX2513" fmla="*/ 19048898 w 22362618"/>
              <a:gd name="connsiteY2513" fmla="*/ 2314889 h 12458428"/>
              <a:gd name="connsiteX2514" fmla="*/ 19258972 w 22362618"/>
              <a:gd name="connsiteY2514" fmla="*/ 2329485 h 12458428"/>
              <a:gd name="connsiteX2515" fmla="*/ 19431514 w 22362618"/>
              <a:gd name="connsiteY2515" fmla="*/ 2387346 h 12458428"/>
              <a:gd name="connsiteX2516" fmla="*/ 19604056 w 22362618"/>
              <a:gd name="connsiteY2516" fmla="*/ 2458760 h 12458428"/>
              <a:gd name="connsiteX2517" fmla="*/ 19755224 w 22362618"/>
              <a:gd name="connsiteY2517" fmla="*/ 2612536 h 12458428"/>
              <a:gd name="connsiteX2518" fmla="*/ 19924116 w 22362618"/>
              <a:gd name="connsiteY2518" fmla="*/ 2602632 h 12458428"/>
              <a:gd name="connsiteX2519" fmla="*/ 20153476 w 22362618"/>
              <a:gd name="connsiteY2519" fmla="*/ 2647461 h 12458428"/>
              <a:gd name="connsiteX2520" fmla="*/ 20242094 w 22362618"/>
              <a:gd name="connsiteY2520" fmla="*/ 2753280 h 12458428"/>
              <a:gd name="connsiteX2521" fmla="*/ 20283274 w 22362618"/>
              <a:gd name="connsiteY2521" fmla="*/ 2830949 h 12458428"/>
              <a:gd name="connsiteX2522" fmla="*/ 20452166 w 22362618"/>
              <a:gd name="connsiteY2522" fmla="*/ 2846066 h 12458428"/>
              <a:gd name="connsiteX2523" fmla="*/ 20601772 w 22362618"/>
              <a:gd name="connsiteY2523" fmla="*/ 2864311 h 12458428"/>
              <a:gd name="connsiteX2524" fmla="*/ 20738866 w 22362618"/>
              <a:gd name="connsiteY2524" fmla="*/ 2877864 h 12458428"/>
              <a:gd name="connsiteX2525" fmla="*/ 20861366 w 22362618"/>
              <a:gd name="connsiteY2525" fmla="*/ 2960746 h 12458428"/>
              <a:gd name="connsiteX2526" fmla="*/ 20896812 w 22362618"/>
              <a:gd name="connsiteY2526" fmla="*/ 2894545 h 12458428"/>
              <a:gd name="connsiteX2527" fmla="*/ 20891598 w 22362618"/>
              <a:gd name="connsiteY2527" fmla="*/ 2824694 h 12458428"/>
              <a:gd name="connsiteX2528" fmla="*/ 21171002 w 22362618"/>
              <a:gd name="connsiteY2528" fmla="*/ 2869524 h 12458428"/>
              <a:gd name="connsiteX2529" fmla="*/ 21457702 w 22362618"/>
              <a:gd name="connsiteY2529" fmla="*/ 3001927 h 12458428"/>
              <a:gd name="connsiteX2530" fmla="*/ 21712084 w 22362618"/>
              <a:gd name="connsiteY2530" fmla="*/ 3159352 h 12458428"/>
              <a:gd name="connsiteX2531" fmla="*/ 21755348 w 22362618"/>
              <a:gd name="connsiteY2531" fmla="*/ 3196362 h 12458428"/>
              <a:gd name="connsiteX2532" fmla="*/ 21803306 w 22362618"/>
              <a:gd name="connsiteY2532" fmla="*/ 3215649 h 12458428"/>
              <a:gd name="connsiteX2533" fmla="*/ 21970634 w 22362618"/>
              <a:gd name="connsiteY2533" fmla="*/ 3288627 h 12458428"/>
              <a:gd name="connsiteX2534" fmla="*/ 22128580 w 22362618"/>
              <a:gd name="connsiteY2534" fmla="*/ 3388190 h 12458428"/>
              <a:gd name="connsiteX2535" fmla="*/ 22072804 w 22362618"/>
              <a:gd name="connsiteY2535" fmla="*/ 3413733 h 12458428"/>
              <a:gd name="connsiteX2536" fmla="*/ 13772051 w 22362618"/>
              <a:gd name="connsiteY2536" fmla="*/ 5097445 h 12458428"/>
              <a:gd name="connsiteX2537" fmla="*/ 13812188 w 22362618"/>
              <a:gd name="connsiteY2537" fmla="*/ 5070339 h 12458428"/>
              <a:gd name="connsiteX2538" fmla="*/ 13760583 w 22362618"/>
              <a:gd name="connsiteY2538" fmla="*/ 5060435 h 12458428"/>
              <a:gd name="connsiteX2539" fmla="*/ 13732434 w 22362618"/>
              <a:gd name="connsiteY2539" fmla="*/ 5002573 h 12458428"/>
              <a:gd name="connsiteX2540" fmla="*/ 13698551 w 22362618"/>
              <a:gd name="connsiteY2540" fmla="*/ 4918127 h 12458428"/>
              <a:gd name="connsiteX2541" fmla="*/ 13649030 w 22362618"/>
              <a:gd name="connsiteY2541" fmla="*/ 4928032 h 12458428"/>
              <a:gd name="connsiteX2542" fmla="*/ 13554679 w 22362618"/>
              <a:gd name="connsiteY2542" fmla="*/ 4923340 h 12458428"/>
              <a:gd name="connsiteX2543" fmla="*/ 13444170 w 22362618"/>
              <a:gd name="connsiteY2543" fmla="*/ 4993191 h 12458428"/>
              <a:gd name="connsiteX2544" fmla="*/ 13382138 w 22362618"/>
              <a:gd name="connsiteY2544" fmla="*/ 5064605 h 12458428"/>
              <a:gd name="connsiteX2545" fmla="*/ 13296649 w 22362618"/>
              <a:gd name="connsiteY2545" fmla="*/ 5140711 h 12458428"/>
              <a:gd name="connsiteX2546" fmla="*/ 13349819 w 22362618"/>
              <a:gd name="connsiteY2546" fmla="*/ 5198572 h 12458428"/>
              <a:gd name="connsiteX2547" fmla="*/ 13380053 w 22362618"/>
              <a:gd name="connsiteY2547" fmla="*/ 5301263 h 12458428"/>
              <a:gd name="connsiteX2548" fmla="*/ 13451467 w 22362618"/>
              <a:gd name="connsiteY2548" fmla="*/ 5398741 h 12458428"/>
              <a:gd name="connsiteX2549" fmla="*/ 13533308 w 22362618"/>
              <a:gd name="connsiteY2549" fmla="*/ 5443571 h 12458428"/>
              <a:gd name="connsiteX2550" fmla="*/ 13503074 w 22362618"/>
              <a:gd name="connsiteY2550" fmla="*/ 5474847 h 12458428"/>
              <a:gd name="connsiteX2551" fmla="*/ 13460329 w 22362618"/>
              <a:gd name="connsiteY2551" fmla="*/ 5632271 h 12458428"/>
              <a:gd name="connsiteX2552" fmla="*/ 13451467 w 22362618"/>
              <a:gd name="connsiteY2552" fmla="*/ 5779792 h 12458428"/>
              <a:gd name="connsiteX2553" fmla="*/ 13552594 w 22362618"/>
              <a:gd name="connsiteY2553" fmla="*/ 5827749 h 12458428"/>
              <a:gd name="connsiteX2554" fmla="*/ 13741296 w 22362618"/>
              <a:gd name="connsiteY2554" fmla="*/ 5855898 h 12458428"/>
              <a:gd name="connsiteX2555" fmla="*/ 13769443 w 22362618"/>
              <a:gd name="connsiteY2555" fmla="*/ 5769888 h 12458428"/>
              <a:gd name="connsiteX2556" fmla="*/ 13746507 w 22362618"/>
              <a:gd name="connsiteY2556" fmla="*/ 5629144 h 12458428"/>
              <a:gd name="connsiteX2557" fmla="*/ 13707412 w 22362618"/>
              <a:gd name="connsiteY2557" fmla="*/ 5553038 h 12458428"/>
              <a:gd name="connsiteX2558" fmla="*/ 13756933 w 22362618"/>
              <a:gd name="connsiteY2558" fmla="*/ 5498304 h 12458428"/>
              <a:gd name="connsiteX2559" fmla="*/ 13781955 w 22362618"/>
              <a:gd name="connsiteY2559" fmla="*/ 5458687 h 12458428"/>
              <a:gd name="connsiteX2560" fmla="*/ 13744423 w 22362618"/>
              <a:gd name="connsiteY2560" fmla="*/ 5388837 h 12458428"/>
              <a:gd name="connsiteX2561" fmla="*/ 13703764 w 22362618"/>
              <a:gd name="connsiteY2561" fmla="*/ 5443571 h 12458428"/>
              <a:gd name="connsiteX2562" fmla="*/ 13693338 w 22362618"/>
              <a:gd name="connsiteY2562" fmla="*/ 5357561 h 12458428"/>
              <a:gd name="connsiteX2563" fmla="*/ 13684477 w 22362618"/>
              <a:gd name="connsiteY2563" fmla="*/ 5308039 h 12458428"/>
              <a:gd name="connsiteX2564" fmla="*/ 13621924 w 22362618"/>
              <a:gd name="connsiteY2564" fmla="*/ 5264774 h 12458428"/>
              <a:gd name="connsiteX2565" fmla="*/ 13584392 w 22362618"/>
              <a:gd name="connsiteY2565" fmla="*/ 5171987 h 12458428"/>
              <a:gd name="connsiteX2566" fmla="*/ 13605765 w 22362618"/>
              <a:gd name="connsiteY2566" fmla="*/ 5145403 h 12458428"/>
              <a:gd name="connsiteX2567" fmla="*/ 13605765 w 22362618"/>
              <a:gd name="connsiteY2567" fmla="*/ 5118817 h 12458428"/>
              <a:gd name="connsiteX2568" fmla="*/ 13623488 w 22362618"/>
              <a:gd name="connsiteY2568" fmla="*/ 5075552 h 12458428"/>
              <a:gd name="connsiteX2569" fmla="*/ 13756933 w 22362618"/>
              <a:gd name="connsiteY2569" fmla="*/ 5090669 h 12458428"/>
              <a:gd name="connsiteX2570" fmla="*/ 13772051 w 22362618"/>
              <a:gd name="connsiteY2570" fmla="*/ 5097445 h 12458428"/>
              <a:gd name="connsiteX2571" fmla="*/ 7134158 w 22362618"/>
              <a:gd name="connsiteY2571" fmla="*/ 2544770 h 12458428"/>
              <a:gd name="connsiteX2572" fmla="*/ 7194105 w 22362618"/>
              <a:gd name="connsiteY2572" fmla="*/ 2597940 h 12458428"/>
              <a:gd name="connsiteX2573" fmla="*/ 7255094 w 22362618"/>
              <a:gd name="connsiteY2573" fmla="*/ 2584387 h 12458428"/>
              <a:gd name="connsiteX2574" fmla="*/ 7253530 w 22362618"/>
              <a:gd name="connsiteY2574" fmla="*/ 2527569 h 12458428"/>
              <a:gd name="connsiteX2575" fmla="*/ 7236849 w 22362618"/>
              <a:gd name="connsiteY2575" fmla="*/ 2492122 h 12458428"/>
              <a:gd name="connsiteX2576" fmla="*/ 7134158 w 22362618"/>
              <a:gd name="connsiteY2576" fmla="*/ 2544770 h 12458428"/>
              <a:gd name="connsiteX2577" fmla="*/ 15929600 w 22362618"/>
              <a:gd name="connsiteY2577" fmla="*/ 718229 h 12458428"/>
              <a:gd name="connsiteX2578" fmla="*/ 15872781 w 22362618"/>
              <a:gd name="connsiteY2578" fmla="*/ 736474 h 12458428"/>
              <a:gd name="connsiteX2579" fmla="*/ 15984854 w 22362618"/>
              <a:gd name="connsiteY2579" fmla="*/ 784431 h 12458428"/>
              <a:gd name="connsiteX2580" fmla="*/ 16111003 w 22362618"/>
              <a:gd name="connsiteY2580" fmla="*/ 714580 h 12458428"/>
              <a:gd name="connsiteX2581" fmla="*/ 16064609 w 22362618"/>
              <a:gd name="connsiteY2581" fmla="*/ 683304 h 12458428"/>
              <a:gd name="connsiteX2582" fmla="*/ 15929600 w 22362618"/>
              <a:gd name="connsiteY2582" fmla="*/ 718229 h 12458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</a:cxnLst>
            <a:rect l="l" t="t" r="r" b="b"/>
            <a:pathLst>
              <a:path w="22362618" h="12458428">
                <a:moveTo>
                  <a:pt x="2207606" y="2830428"/>
                </a:moveTo>
                <a:cubicBezTo>
                  <a:pt x="2251393" y="2830428"/>
                  <a:pt x="2256605" y="2846066"/>
                  <a:pt x="2294137" y="2830428"/>
                </a:cubicBezTo>
                <a:cubicBezTo>
                  <a:pt x="2331669" y="2814790"/>
                  <a:pt x="2441657" y="2741812"/>
                  <a:pt x="2479189" y="2731908"/>
                </a:cubicBezTo>
                <a:cubicBezTo>
                  <a:pt x="2516721" y="2722003"/>
                  <a:pt x="2540699" y="2735035"/>
                  <a:pt x="2485444" y="2765790"/>
                </a:cubicBezTo>
                <a:cubicBezTo>
                  <a:pt x="2430189" y="2796545"/>
                  <a:pt x="2319679" y="2862747"/>
                  <a:pt x="2339488" y="2857534"/>
                </a:cubicBezTo>
                <a:cubicBezTo>
                  <a:pt x="2359296" y="2852322"/>
                  <a:pt x="2415072" y="2828343"/>
                  <a:pt x="2494306" y="2791333"/>
                </a:cubicBezTo>
                <a:cubicBezTo>
                  <a:pt x="2573539" y="2753801"/>
                  <a:pt x="2566242" y="2770482"/>
                  <a:pt x="2586571" y="2730865"/>
                </a:cubicBezTo>
                <a:cubicBezTo>
                  <a:pt x="2606901" y="2691248"/>
                  <a:pt x="2617848" y="2670397"/>
                  <a:pt x="2617848" y="2670397"/>
                </a:cubicBezTo>
                <a:cubicBezTo>
                  <a:pt x="2617848" y="2670397"/>
                  <a:pt x="2743474" y="2798631"/>
                  <a:pt x="2754942" y="2803843"/>
                </a:cubicBezTo>
                <a:cubicBezTo>
                  <a:pt x="2766410" y="2808535"/>
                  <a:pt x="2771102" y="2802801"/>
                  <a:pt x="2777357" y="2787163"/>
                </a:cubicBezTo>
                <a:cubicBezTo>
                  <a:pt x="2783612" y="2771524"/>
                  <a:pt x="2797166" y="2749110"/>
                  <a:pt x="2814889" y="2756407"/>
                </a:cubicBezTo>
                <a:cubicBezTo>
                  <a:pt x="2832612" y="2763705"/>
                  <a:pt x="2817495" y="2794460"/>
                  <a:pt x="2827921" y="2798631"/>
                </a:cubicBezTo>
                <a:cubicBezTo>
                  <a:pt x="2838867" y="2802801"/>
                  <a:pt x="2856591" y="2797588"/>
                  <a:pt x="2889431" y="2787163"/>
                </a:cubicBezTo>
                <a:cubicBezTo>
                  <a:pt x="2922271" y="2776216"/>
                  <a:pt x="2905590" y="2752237"/>
                  <a:pt x="2905590" y="2752237"/>
                </a:cubicBezTo>
                <a:cubicBezTo>
                  <a:pt x="2905590" y="2752237"/>
                  <a:pt x="2901941" y="2751195"/>
                  <a:pt x="2940516" y="2748067"/>
                </a:cubicBezTo>
                <a:cubicBezTo>
                  <a:pt x="2978569" y="2744939"/>
                  <a:pt x="3098983" y="2788726"/>
                  <a:pt x="3134429" y="2802801"/>
                </a:cubicBezTo>
                <a:cubicBezTo>
                  <a:pt x="3169876" y="2816875"/>
                  <a:pt x="3277779" y="2828343"/>
                  <a:pt x="3308013" y="2838247"/>
                </a:cubicBezTo>
                <a:cubicBezTo>
                  <a:pt x="3338247" y="2848151"/>
                  <a:pt x="3349715" y="2821045"/>
                  <a:pt x="3391417" y="2843460"/>
                </a:cubicBezTo>
                <a:cubicBezTo>
                  <a:pt x="3433119" y="2865875"/>
                  <a:pt x="3464395" y="2895587"/>
                  <a:pt x="3433119" y="2911226"/>
                </a:cubicBezTo>
                <a:cubicBezTo>
                  <a:pt x="3401842" y="2926864"/>
                  <a:pt x="3323651" y="2938853"/>
                  <a:pt x="3363789" y="2948757"/>
                </a:cubicBezTo>
                <a:cubicBezTo>
                  <a:pt x="3403928" y="2958661"/>
                  <a:pt x="3464395" y="2971172"/>
                  <a:pt x="3522257" y="2969608"/>
                </a:cubicBezTo>
                <a:cubicBezTo>
                  <a:pt x="3580118" y="2968044"/>
                  <a:pt x="3683851" y="2946672"/>
                  <a:pt x="3716170" y="2946672"/>
                </a:cubicBezTo>
                <a:cubicBezTo>
                  <a:pt x="3748489" y="2946672"/>
                  <a:pt x="3767776" y="2966480"/>
                  <a:pt x="3798010" y="3017044"/>
                </a:cubicBezTo>
                <a:cubicBezTo>
                  <a:pt x="3828244" y="3067608"/>
                  <a:pt x="3852223" y="3087416"/>
                  <a:pt x="3863690" y="3091586"/>
                </a:cubicBezTo>
                <a:cubicBezTo>
                  <a:pt x="3875158" y="3095756"/>
                  <a:pt x="3852223" y="3067608"/>
                  <a:pt x="3858478" y="3042586"/>
                </a:cubicBezTo>
                <a:cubicBezTo>
                  <a:pt x="3864733" y="3017565"/>
                  <a:pt x="3852223" y="2969087"/>
                  <a:pt x="3844925" y="2952406"/>
                </a:cubicBezTo>
                <a:cubicBezTo>
                  <a:pt x="3838148" y="2935725"/>
                  <a:pt x="3844925" y="2927385"/>
                  <a:pt x="3830850" y="2903406"/>
                </a:cubicBezTo>
                <a:cubicBezTo>
                  <a:pt x="3816776" y="2879428"/>
                  <a:pt x="3793318" y="2883598"/>
                  <a:pt x="3836063" y="2862747"/>
                </a:cubicBezTo>
                <a:cubicBezTo>
                  <a:pt x="3878807" y="2841896"/>
                  <a:pt x="3907999" y="2811662"/>
                  <a:pt x="3959605" y="2817918"/>
                </a:cubicBezTo>
                <a:cubicBezTo>
                  <a:pt x="4011211" y="2824694"/>
                  <a:pt x="4025285" y="2889853"/>
                  <a:pt x="4070115" y="2895066"/>
                </a:cubicBezTo>
                <a:cubicBezTo>
                  <a:pt x="4114423" y="2900279"/>
                  <a:pt x="4122763" y="2917481"/>
                  <a:pt x="4198869" y="2923215"/>
                </a:cubicBezTo>
                <a:cubicBezTo>
                  <a:pt x="4275496" y="2928949"/>
                  <a:pt x="4243178" y="2924257"/>
                  <a:pt x="4328666" y="2929991"/>
                </a:cubicBezTo>
                <a:cubicBezTo>
                  <a:pt x="4414155" y="2935725"/>
                  <a:pt x="4382879" y="2920609"/>
                  <a:pt x="4400602" y="2876822"/>
                </a:cubicBezTo>
                <a:cubicBezTo>
                  <a:pt x="4418325" y="2833035"/>
                  <a:pt x="4438134" y="2824694"/>
                  <a:pt x="4458463" y="2826258"/>
                </a:cubicBezTo>
                <a:cubicBezTo>
                  <a:pt x="4478793" y="2827822"/>
                  <a:pt x="4550728" y="2837726"/>
                  <a:pt x="4550728" y="2847109"/>
                </a:cubicBezTo>
                <a:cubicBezTo>
                  <a:pt x="4550728" y="2855971"/>
                  <a:pt x="4520495" y="2903406"/>
                  <a:pt x="4535612" y="2926342"/>
                </a:cubicBezTo>
                <a:cubicBezTo>
                  <a:pt x="4550728" y="2949800"/>
                  <a:pt x="4612239" y="2987853"/>
                  <a:pt x="4612239" y="2987853"/>
                </a:cubicBezTo>
                <a:cubicBezTo>
                  <a:pt x="4612239" y="2987853"/>
                  <a:pt x="4598686" y="2934683"/>
                  <a:pt x="4598686" y="2928949"/>
                </a:cubicBezTo>
                <a:cubicBezTo>
                  <a:pt x="4598686" y="2923215"/>
                  <a:pt x="4593994" y="2882034"/>
                  <a:pt x="4603377" y="2874215"/>
                </a:cubicBezTo>
                <a:cubicBezTo>
                  <a:pt x="4612239" y="2866917"/>
                  <a:pt x="4662802" y="2878385"/>
                  <a:pt x="4695121" y="2816354"/>
                </a:cubicBezTo>
                <a:cubicBezTo>
                  <a:pt x="4726919" y="2754322"/>
                  <a:pt x="4673749" y="2757450"/>
                  <a:pt x="4673749" y="2757450"/>
                </a:cubicBezTo>
                <a:cubicBezTo>
                  <a:pt x="4673749" y="2757450"/>
                  <a:pt x="4653941" y="2758493"/>
                  <a:pt x="4663845" y="2732429"/>
                </a:cubicBezTo>
                <a:cubicBezTo>
                  <a:pt x="4673749" y="2706886"/>
                  <a:pt x="4730568" y="2691248"/>
                  <a:pt x="4730568" y="2691248"/>
                </a:cubicBezTo>
                <a:cubicBezTo>
                  <a:pt x="4730568" y="2691248"/>
                  <a:pt x="4734217" y="2702716"/>
                  <a:pt x="4726919" y="2681865"/>
                </a:cubicBezTo>
                <a:cubicBezTo>
                  <a:pt x="4719621" y="2661014"/>
                  <a:pt x="4682611" y="2665185"/>
                  <a:pt x="4642473" y="2663099"/>
                </a:cubicBezTo>
                <a:cubicBezTo>
                  <a:pt x="4602335" y="2660493"/>
                  <a:pt x="4575228" y="2654759"/>
                  <a:pt x="4567931" y="2620876"/>
                </a:cubicBezTo>
                <a:cubicBezTo>
                  <a:pt x="4560633" y="2586994"/>
                  <a:pt x="4558026" y="2515579"/>
                  <a:pt x="4558026" y="2466579"/>
                </a:cubicBezTo>
                <a:cubicBezTo>
                  <a:pt x="4558026" y="2417580"/>
                  <a:pt x="4597122" y="2435303"/>
                  <a:pt x="4604420" y="2407676"/>
                </a:cubicBezTo>
                <a:cubicBezTo>
                  <a:pt x="4611718" y="2380570"/>
                  <a:pt x="4602856" y="2247124"/>
                  <a:pt x="4592952" y="2219496"/>
                </a:cubicBezTo>
                <a:cubicBezTo>
                  <a:pt x="4583047" y="2192390"/>
                  <a:pt x="4607026" y="2133486"/>
                  <a:pt x="4612760" y="2094390"/>
                </a:cubicBezTo>
                <a:cubicBezTo>
                  <a:pt x="4617973" y="2055295"/>
                  <a:pt x="4658111" y="2073018"/>
                  <a:pt x="4658111" y="2073018"/>
                </a:cubicBezTo>
                <a:cubicBezTo>
                  <a:pt x="4650813" y="2059465"/>
                  <a:pt x="4669579" y="2022455"/>
                  <a:pt x="4723270" y="2006816"/>
                </a:cubicBezTo>
                <a:cubicBezTo>
                  <a:pt x="4776440" y="1991178"/>
                  <a:pt x="4878088" y="2007859"/>
                  <a:pt x="4878088" y="2007859"/>
                </a:cubicBezTo>
                <a:cubicBezTo>
                  <a:pt x="4878088" y="2007859"/>
                  <a:pt x="4869226" y="2008902"/>
                  <a:pt x="4844205" y="2041221"/>
                </a:cubicBezTo>
                <a:cubicBezTo>
                  <a:pt x="4819184" y="2073540"/>
                  <a:pt x="4835344" y="2130880"/>
                  <a:pt x="4797812" y="2171539"/>
                </a:cubicBezTo>
                <a:cubicBezTo>
                  <a:pt x="4760802" y="2212198"/>
                  <a:pt x="4665409" y="2199166"/>
                  <a:pt x="4665409" y="2199166"/>
                </a:cubicBezTo>
                <a:cubicBezTo>
                  <a:pt x="4665409" y="2199166"/>
                  <a:pt x="4694600" y="2266411"/>
                  <a:pt x="4682089" y="2287783"/>
                </a:cubicBezTo>
                <a:cubicBezTo>
                  <a:pt x="4669058" y="2308634"/>
                  <a:pt x="4660717" y="2352421"/>
                  <a:pt x="4660717" y="2352421"/>
                </a:cubicBezTo>
                <a:cubicBezTo>
                  <a:pt x="4660717" y="2352421"/>
                  <a:pt x="4744121" y="2375357"/>
                  <a:pt x="4748812" y="2428527"/>
                </a:cubicBezTo>
                <a:cubicBezTo>
                  <a:pt x="4753504" y="2481696"/>
                  <a:pt x="4795206" y="2490558"/>
                  <a:pt x="4804589" y="2539558"/>
                </a:cubicBezTo>
                <a:cubicBezTo>
                  <a:pt x="4814493" y="2588557"/>
                  <a:pt x="4763929" y="2629217"/>
                  <a:pt x="4774355" y="2636515"/>
                </a:cubicBezTo>
                <a:cubicBezTo>
                  <a:pt x="4785301" y="2643812"/>
                  <a:pt x="4788429" y="2647461"/>
                  <a:pt x="4819184" y="2649025"/>
                </a:cubicBezTo>
                <a:cubicBezTo>
                  <a:pt x="4849418" y="2650589"/>
                  <a:pt x="4890077" y="2656323"/>
                  <a:pt x="4890077" y="2656323"/>
                </a:cubicBezTo>
                <a:cubicBezTo>
                  <a:pt x="4890077" y="2656323"/>
                  <a:pt x="4873397" y="2681344"/>
                  <a:pt x="4888514" y="2707929"/>
                </a:cubicBezTo>
                <a:cubicBezTo>
                  <a:pt x="4903631" y="2734514"/>
                  <a:pt x="4892162" y="2751195"/>
                  <a:pt x="4893726" y="2779343"/>
                </a:cubicBezTo>
                <a:cubicBezTo>
                  <a:pt x="4895290" y="2807492"/>
                  <a:pt x="4912492" y="2831471"/>
                  <a:pt x="4919269" y="2826779"/>
                </a:cubicBezTo>
                <a:cubicBezTo>
                  <a:pt x="4926567" y="2821567"/>
                  <a:pt x="4959407" y="2749631"/>
                  <a:pt x="4966705" y="2717312"/>
                </a:cubicBezTo>
                <a:cubicBezTo>
                  <a:pt x="4974002" y="2684993"/>
                  <a:pt x="4979215" y="2667791"/>
                  <a:pt x="4993290" y="2667791"/>
                </a:cubicBezTo>
                <a:cubicBezTo>
                  <a:pt x="5007364" y="2667791"/>
                  <a:pt x="5055842" y="2711578"/>
                  <a:pt x="5061055" y="2727216"/>
                </a:cubicBezTo>
                <a:cubicBezTo>
                  <a:pt x="5066268" y="2742854"/>
                  <a:pt x="5069917" y="2764748"/>
                  <a:pt x="5043332" y="2807492"/>
                </a:cubicBezTo>
                <a:cubicBezTo>
                  <a:pt x="5016747" y="2850758"/>
                  <a:pt x="5019353" y="2870566"/>
                  <a:pt x="5042289" y="2887247"/>
                </a:cubicBezTo>
                <a:cubicBezTo>
                  <a:pt x="5065225" y="2903928"/>
                  <a:pt x="5066268" y="2898715"/>
                  <a:pt x="5107970" y="2918523"/>
                </a:cubicBezTo>
                <a:cubicBezTo>
                  <a:pt x="5149672" y="2938332"/>
                  <a:pt x="5141852" y="2936768"/>
                  <a:pt x="5167395" y="2929470"/>
                </a:cubicBezTo>
                <a:cubicBezTo>
                  <a:pt x="5193458" y="2922172"/>
                  <a:pt x="5156448" y="2856492"/>
                  <a:pt x="5159575" y="2854928"/>
                </a:cubicBezTo>
                <a:cubicBezTo>
                  <a:pt x="5162182" y="2853364"/>
                  <a:pt x="5221086" y="2846588"/>
                  <a:pt x="5207533" y="2813226"/>
                </a:cubicBezTo>
                <a:cubicBezTo>
                  <a:pt x="5193980" y="2779865"/>
                  <a:pt x="5180948" y="2763705"/>
                  <a:pt x="5208054" y="2747024"/>
                </a:cubicBezTo>
                <a:cubicBezTo>
                  <a:pt x="5235681" y="2730344"/>
                  <a:pt x="5254969" y="2717312"/>
                  <a:pt x="5254969" y="2717312"/>
                </a:cubicBezTo>
                <a:cubicBezTo>
                  <a:pt x="5243500" y="2696461"/>
                  <a:pt x="5239852" y="2694897"/>
                  <a:pt x="5220565" y="2639642"/>
                </a:cubicBezTo>
                <a:cubicBezTo>
                  <a:pt x="5200756" y="2583866"/>
                  <a:pt x="5237245" y="2598983"/>
                  <a:pt x="5313872" y="2604717"/>
                </a:cubicBezTo>
                <a:cubicBezTo>
                  <a:pt x="5390499" y="2610451"/>
                  <a:pt x="5393627" y="2637036"/>
                  <a:pt x="5434808" y="2657887"/>
                </a:cubicBezTo>
                <a:cubicBezTo>
                  <a:pt x="5475467" y="2678738"/>
                  <a:pt x="5449925" y="2686036"/>
                  <a:pt x="5462956" y="2719397"/>
                </a:cubicBezTo>
                <a:cubicBezTo>
                  <a:pt x="5476510" y="2752237"/>
                  <a:pt x="5429074" y="2757450"/>
                  <a:pt x="5429074" y="2757450"/>
                </a:cubicBezTo>
                <a:cubicBezTo>
                  <a:pt x="5429074" y="2757450"/>
                  <a:pt x="5397797" y="2763184"/>
                  <a:pt x="5405095" y="2788726"/>
                </a:cubicBezTo>
                <a:cubicBezTo>
                  <a:pt x="5412393" y="2814269"/>
                  <a:pt x="5426467" y="2845024"/>
                  <a:pt x="5448882" y="2884641"/>
                </a:cubicBezTo>
                <a:cubicBezTo>
                  <a:pt x="5471297" y="2924257"/>
                  <a:pt x="5442627" y="2951885"/>
                  <a:pt x="5407702" y="2984204"/>
                </a:cubicBezTo>
                <a:cubicBezTo>
                  <a:pt x="5373298" y="3016523"/>
                  <a:pt x="5332117" y="3025906"/>
                  <a:pt x="5291458" y="3026427"/>
                </a:cubicBezTo>
                <a:cubicBezTo>
                  <a:pt x="5250277" y="3026948"/>
                  <a:pt x="5232554" y="3043629"/>
                  <a:pt x="5229948" y="3032161"/>
                </a:cubicBezTo>
                <a:cubicBezTo>
                  <a:pt x="5227341" y="3020693"/>
                  <a:pt x="5207533" y="3009746"/>
                  <a:pt x="5185639" y="3014959"/>
                </a:cubicBezTo>
                <a:cubicBezTo>
                  <a:pt x="5163224" y="3019650"/>
                  <a:pt x="5112661" y="3039980"/>
                  <a:pt x="5130384" y="3046235"/>
                </a:cubicBezTo>
                <a:cubicBezTo>
                  <a:pt x="5148108" y="3053012"/>
                  <a:pt x="5195543" y="3051448"/>
                  <a:pt x="5175735" y="3087937"/>
                </a:cubicBezTo>
                <a:cubicBezTo>
                  <a:pt x="5155927" y="3124426"/>
                  <a:pt x="5139246" y="3124426"/>
                  <a:pt x="5100150" y="3120256"/>
                </a:cubicBezTo>
                <a:cubicBezTo>
                  <a:pt x="5061055" y="3116086"/>
                  <a:pt x="5024566" y="3116086"/>
                  <a:pt x="4999545" y="3114522"/>
                </a:cubicBezTo>
                <a:cubicBezTo>
                  <a:pt x="4976087" y="3112437"/>
                  <a:pt x="4853067" y="3104618"/>
                  <a:pt x="4853067" y="3104618"/>
                </a:cubicBezTo>
                <a:cubicBezTo>
                  <a:pt x="4853067" y="3104618"/>
                  <a:pt x="4935949" y="3155181"/>
                  <a:pt x="5001630" y="3176032"/>
                </a:cubicBezTo>
                <a:cubicBezTo>
                  <a:pt x="5067310" y="3196883"/>
                  <a:pt x="5136640" y="3184373"/>
                  <a:pt x="5136640" y="3184373"/>
                </a:cubicBezTo>
                <a:cubicBezTo>
                  <a:pt x="5136640" y="3184373"/>
                  <a:pt x="5110055" y="3233894"/>
                  <a:pt x="5077736" y="3287064"/>
                </a:cubicBezTo>
                <a:cubicBezTo>
                  <a:pt x="5045938" y="3340233"/>
                  <a:pt x="5015704" y="3316776"/>
                  <a:pt x="4989119" y="3320425"/>
                </a:cubicBezTo>
                <a:cubicBezTo>
                  <a:pt x="4962534" y="3323553"/>
                  <a:pt x="4946375" y="3345446"/>
                  <a:pt x="4896854" y="3351701"/>
                </a:cubicBezTo>
                <a:cubicBezTo>
                  <a:pt x="4846812" y="3358478"/>
                  <a:pt x="4743078" y="3337627"/>
                  <a:pt x="4758717" y="3344925"/>
                </a:cubicBezTo>
                <a:cubicBezTo>
                  <a:pt x="4774876" y="3352223"/>
                  <a:pt x="4781652" y="3365776"/>
                  <a:pt x="4810323" y="3369946"/>
                </a:cubicBezTo>
                <a:cubicBezTo>
                  <a:pt x="4838993" y="3374116"/>
                  <a:pt x="4856716" y="3378807"/>
                  <a:pt x="4881737" y="3399658"/>
                </a:cubicBezTo>
                <a:cubicBezTo>
                  <a:pt x="4906758" y="3420510"/>
                  <a:pt x="4865577" y="3425201"/>
                  <a:pt x="4832737" y="3430935"/>
                </a:cubicBezTo>
                <a:cubicBezTo>
                  <a:pt x="4799897" y="3436669"/>
                  <a:pt x="4791035" y="3442403"/>
                  <a:pt x="4775918" y="3463254"/>
                </a:cubicBezTo>
                <a:cubicBezTo>
                  <a:pt x="4760802" y="3484105"/>
                  <a:pt x="4704504" y="3564381"/>
                  <a:pt x="4686781" y="3589402"/>
                </a:cubicBezTo>
                <a:cubicBezTo>
                  <a:pt x="4669058" y="3614423"/>
                  <a:pt x="4652898" y="3655604"/>
                  <a:pt x="4646121" y="3704603"/>
                </a:cubicBezTo>
                <a:cubicBezTo>
                  <a:pt x="4638824" y="3753603"/>
                  <a:pt x="4597122" y="3812507"/>
                  <a:pt x="4615888" y="3824496"/>
                </a:cubicBezTo>
                <a:cubicBezTo>
                  <a:pt x="4634653" y="3837007"/>
                  <a:pt x="4704504" y="3838571"/>
                  <a:pt x="4734217" y="3856815"/>
                </a:cubicBezTo>
                <a:cubicBezTo>
                  <a:pt x="4763408" y="3875060"/>
                  <a:pt x="4796769" y="3964719"/>
                  <a:pt x="4818663" y="3998601"/>
                </a:cubicBezTo>
                <a:cubicBezTo>
                  <a:pt x="4841078" y="4032484"/>
                  <a:pt x="4858801" y="4058027"/>
                  <a:pt x="4883822" y="4031963"/>
                </a:cubicBezTo>
                <a:cubicBezTo>
                  <a:pt x="4908843" y="4005378"/>
                  <a:pt x="4957843" y="4012154"/>
                  <a:pt x="5003715" y="4028835"/>
                </a:cubicBezTo>
                <a:cubicBezTo>
                  <a:pt x="5050108" y="4045516"/>
                  <a:pt x="5144458" y="4110675"/>
                  <a:pt x="5173650" y="4139866"/>
                </a:cubicBezTo>
                <a:cubicBezTo>
                  <a:pt x="5202841" y="4169058"/>
                  <a:pt x="5254447" y="4163845"/>
                  <a:pt x="5312309" y="4172186"/>
                </a:cubicBezTo>
                <a:cubicBezTo>
                  <a:pt x="5370170" y="4180526"/>
                  <a:pt x="5376425" y="4202419"/>
                  <a:pt x="5376425" y="4202419"/>
                </a:cubicBezTo>
                <a:cubicBezTo>
                  <a:pt x="5376425" y="4202419"/>
                  <a:pt x="5436893" y="4205547"/>
                  <a:pt x="5411872" y="4231089"/>
                </a:cubicBezTo>
                <a:cubicBezTo>
                  <a:pt x="5386851" y="4256632"/>
                  <a:pt x="5379553" y="4231611"/>
                  <a:pt x="5404574" y="4274876"/>
                </a:cubicBezTo>
                <a:cubicBezTo>
                  <a:pt x="5429595" y="4318142"/>
                  <a:pt x="5428553" y="4376003"/>
                  <a:pt x="5421776" y="4405194"/>
                </a:cubicBezTo>
                <a:cubicBezTo>
                  <a:pt x="5414478" y="4434386"/>
                  <a:pt x="5501531" y="4419790"/>
                  <a:pt x="5538020" y="4441162"/>
                </a:cubicBezTo>
                <a:cubicBezTo>
                  <a:pt x="5574509" y="4462535"/>
                  <a:pt x="5576594" y="4550109"/>
                  <a:pt x="5595360" y="4539683"/>
                </a:cubicBezTo>
                <a:cubicBezTo>
                  <a:pt x="5614126" y="4528736"/>
                  <a:pt x="5644881" y="4509970"/>
                  <a:pt x="5648530" y="4486513"/>
                </a:cubicBezTo>
                <a:cubicBezTo>
                  <a:pt x="5652179" y="4463577"/>
                  <a:pt x="5647487" y="4432822"/>
                  <a:pt x="5643838" y="4392684"/>
                </a:cubicBezTo>
                <a:cubicBezTo>
                  <a:pt x="5640189" y="4353067"/>
                  <a:pt x="5630285" y="4280089"/>
                  <a:pt x="5610998" y="4250898"/>
                </a:cubicBezTo>
                <a:cubicBezTo>
                  <a:pt x="5591190" y="4221706"/>
                  <a:pt x="5646445" y="4210238"/>
                  <a:pt x="5637583" y="4197728"/>
                </a:cubicBezTo>
                <a:cubicBezTo>
                  <a:pt x="5628721" y="4185217"/>
                  <a:pt x="5630806" y="4160717"/>
                  <a:pt x="5668338" y="4150292"/>
                </a:cubicBezTo>
                <a:cubicBezTo>
                  <a:pt x="5705870" y="4140388"/>
                  <a:pt x="5708476" y="4149771"/>
                  <a:pt x="5728806" y="4133611"/>
                </a:cubicBezTo>
                <a:cubicBezTo>
                  <a:pt x="5749136" y="4117973"/>
                  <a:pt x="5752785" y="4043952"/>
                  <a:pt x="5756433" y="4017888"/>
                </a:cubicBezTo>
                <a:cubicBezTo>
                  <a:pt x="5760082" y="3991304"/>
                  <a:pt x="5750178" y="3933963"/>
                  <a:pt x="5741316" y="3912591"/>
                </a:cubicBezTo>
                <a:cubicBezTo>
                  <a:pt x="5732455" y="3891219"/>
                  <a:pt x="5695966" y="3822411"/>
                  <a:pt x="5682413" y="3807294"/>
                </a:cubicBezTo>
                <a:cubicBezTo>
                  <a:pt x="5668860" y="3792177"/>
                  <a:pt x="5652179" y="3788007"/>
                  <a:pt x="5688668" y="3741614"/>
                </a:cubicBezTo>
                <a:cubicBezTo>
                  <a:pt x="5725157" y="3695220"/>
                  <a:pt x="5703785" y="3705124"/>
                  <a:pt x="5698572" y="3691050"/>
                </a:cubicBezTo>
                <a:cubicBezTo>
                  <a:pt x="5693359" y="3676976"/>
                  <a:pt x="5685019" y="3642050"/>
                  <a:pt x="5678242" y="3610774"/>
                </a:cubicBezTo>
                <a:cubicBezTo>
                  <a:pt x="5670945" y="3579498"/>
                  <a:pt x="5693359" y="3544572"/>
                  <a:pt x="5679806" y="3499743"/>
                </a:cubicBezTo>
                <a:cubicBezTo>
                  <a:pt x="5666253" y="3454914"/>
                  <a:pt x="5652179" y="3464818"/>
                  <a:pt x="5654785" y="3454914"/>
                </a:cubicBezTo>
                <a:cubicBezTo>
                  <a:pt x="5657391" y="3445009"/>
                  <a:pt x="5741838" y="3447616"/>
                  <a:pt x="5804391" y="3453871"/>
                </a:cubicBezTo>
                <a:cubicBezTo>
                  <a:pt x="5866422" y="3460647"/>
                  <a:pt x="5891443" y="3447094"/>
                  <a:pt x="5909167" y="3447094"/>
                </a:cubicBezTo>
                <a:cubicBezTo>
                  <a:pt x="5926890" y="3447094"/>
                  <a:pt x="5959209" y="3464296"/>
                  <a:pt x="5993613" y="3486711"/>
                </a:cubicBezTo>
                <a:cubicBezTo>
                  <a:pt x="6028017" y="3509126"/>
                  <a:pt x="6041570" y="3503392"/>
                  <a:pt x="6059293" y="3530498"/>
                </a:cubicBezTo>
                <a:cubicBezTo>
                  <a:pt x="6077017" y="3557604"/>
                  <a:pt x="6086920" y="3572721"/>
                  <a:pt x="6123410" y="3571157"/>
                </a:cubicBezTo>
                <a:cubicBezTo>
                  <a:pt x="6159899" y="3569593"/>
                  <a:pt x="6198994" y="3586796"/>
                  <a:pt x="6198994" y="3586796"/>
                </a:cubicBezTo>
                <a:cubicBezTo>
                  <a:pt x="6198994" y="3586796"/>
                  <a:pt x="6172931" y="3601913"/>
                  <a:pt x="6177622" y="3650391"/>
                </a:cubicBezTo>
                <a:cubicBezTo>
                  <a:pt x="6181792" y="3699390"/>
                  <a:pt x="6172409" y="3734837"/>
                  <a:pt x="6172931" y="3754646"/>
                </a:cubicBezTo>
                <a:cubicBezTo>
                  <a:pt x="6173973" y="3774454"/>
                  <a:pt x="6183877" y="3775497"/>
                  <a:pt x="6200558" y="3778103"/>
                </a:cubicBezTo>
                <a:cubicBezTo>
                  <a:pt x="6217239" y="3780709"/>
                  <a:pt x="6263111" y="3821368"/>
                  <a:pt x="6310025" y="3837528"/>
                </a:cubicBezTo>
                <a:cubicBezTo>
                  <a:pt x="6356940" y="3854209"/>
                  <a:pt x="6369450" y="3848996"/>
                  <a:pt x="6384567" y="3810943"/>
                </a:cubicBezTo>
                <a:cubicBezTo>
                  <a:pt x="6399684" y="3772890"/>
                  <a:pt x="6403333" y="3776018"/>
                  <a:pt x="6422099" y="3773932"/>
                </a:cubicBezTo>
                <a:cubicBezTo>
                  <a:pt x="6440865" y="3771326"/>
                  <a:pt x="6447120" y="3778103"/>
                  <a:pt x="6454940" y="3769763"/>
                </a:cubicBezTo>
                <a:cubicBezTo>
                  <a:pt x="6462758" y="3761422"/>
                  <a:pt x="6440865" y="3744741"/>
                  <a:pt x="6446078" y="3718678"/>
                </a:cubicBezTo>
                <a:cubicBezTo>
                  <a:pt x="6451291" y="3692093"/>
                  <a:pt x="6477354" y="3657167"/>
                  <a:pt x="6498726" y="3637359"/>
                </a:cubicBezTo>
                <a:cubicBezTo>
                  <a:pt x="6520099" y="3617550"/>
                  <a:pt x="6535215" y="3657167"/>
                  <a:pt x="6553981" y="3693657"/>
                </a:cubicBezTo>
                <a:cubicBezTo>
                  <a:pt x="6572747" y="3730146"/>
                  <a:pt x="6637385" y="3848475"/>
                  <a:pt x="6656151" y="3887570"/>
                </a:cubicBezTo>
                <a:cubicBezTo>
                  <a:pt x="6674917" y="3926665"/>
                  <a:pt x="6698895" y="3929272"/>
                  <a:pt x="6676481" y="3965761"/>
                </a:cubicBezTo>
                <a:cubicBezTo>
                  <a:pt x="6654066" y="4002250"/>
                  <a:pt x="6643640" y="4017888"/>
                  <a:pt x="6678044" y="4034569"/>
                </a:cubicBezTo>
                <a:cubicBezTo>
                  <a:pt x="6712448" y="4051250"/>
                  <a:pt x="6743725" y="4079920"/>
                  <a:pt x="6741118" y="4107547"/>
                </a:cubicBezTo>
                <a:cubicBezTo>
                  <a:pt x="6738512" y="4135175"/>
                  <a:pt x="6731214" y="4135696"/>
                  <a:pt x="6742682" y="4142994"/>
                </a:cubicBezTo>
                <a:cubicBezTo>
                  <a:pt x="6754150" y="4150292"/>
                  <a:pt x="6795852" y="4127877"/>
                  <a:pt x="6826086" y="4141430"/>
                </a:cubicBezTo>
                <a:cubicBezTo>
                  <a:pt x="6856320" y="4154462"/>
                  <a:pt x="6892809" y="4166972"/>
                  <a:pt x="6914181" y="4188345"/>
                </a:cubicBezTo>
                <a:cubicBezTo>
                  <a:pt x="6935553" y="4209717"/>
                  <a:pt x="6933989" y="4217536"/>
                  <a:pt x="6903234" y="4227962"/>
                </a:cubicBezTo>
                <a:cubicBezTo>
                  <a:pt x="6873000" y="4238909"/>
                  <a:pt x="6842767" y="4249334"/>
                  <a:pt x="6827650" y="4258717"/>
                </a:cubicBezTo>
                <a:cubicBezTo>
                  <a:pt x="6812533" y="4268100"/>
                  <a:pt x="6788554" y="4285302"/>
                  <a:pt x="6789597" y="4299376"/>
                </a:cubicBezTo>
                <a:cubicBezTo>
                  <a:pt x="6790639" y="4313451"/>
                  <a:pt x="6783341" y="4336386"/>
                  <a:pt x="6807320" y="4318142"/>
                </a:cubicBezTo>
                <a:cubicBezTo>
                  <a:pt x="6831298" y="4299897"/>
                  <a:pt x="6870394" y="4281653"/>
                  <a:pt x="6899064" y="4273312"/>
                </a:cubicBezTo>
                <a:cubicBezTo>
                  <a:pt x="6927734" y="4264972"/>
                  <a:pt x="6906362" y="4272270"/>
                  <a:pt x="6931905" y="4269142"/>
                </a:cubicBezTo>
                <a:cubicBezTo>
                  <a:pt x="6957968" y="4266015"/>
                  <a:pt x="6982468" y="4281653"/>
                  <a:pt x="7018435" y="4291557"/>
                </a:cubicBezTo>
                <a:cubicBezTo>
                  <a:pt x="7053882" y="4301461"/>
                  <a:pt x="7043978" y="4323876"/>
                  <a:pt x="7035116" y="4344727"/>
                </a:cubicBezTo>
                <a:cubicBezTo>
                  <a:pt x="7026255" y="4365578"/>
                  <a:pt x="7018435" y="4385386"/>
                  <a:pt x="7032510" y="4408322"/>
                </a:cubicBezTo>
                <a:cubicBezTo>
                  <a:pt x="7046585" y="4431258"/>
                  <a:pt x="7026255" y="4452109"/>
                  <a:pt x="6994978" y="4480258"/>
                </a:cubicBezTo>
                <a:cubicBezTo>
                  <a:pt x="6963702" y="4508407"/>
                  <a:pt x="6940766" y="4512577"/>
                  <a:pt x="6890203" y="4519353"/>
                </a:cubicBezTo>
                <a:cubicBezTo>
                  <a:pt x="6839639" y="4526130"/>
                  <a:pt x="6815139" y="4556364"/>
                  <a:pt x="6779693" y="4589725"/>
                </a:cubicBezTo>
                <a:cubicBezTo>
                  <a:pt x="6744246" y="4623087"/>
                  <a:pt x="6726523" y="4614746"/>
                  <a:pt x="6674917" y="4617353"/>
                </a:cubicBezTo>
                <a:cubicBezTo>
                  <a:pt x="6623311" y="4619959"/>
                  <a:pt x="6643640" y="4591810"/>
                  <a:pt x="6628002" y="4597544"/>
                </a:cubicBezTo>
                <a:cubicBezTo>
                  <a:pt x="6611843" y="4603278"/>
                  <a:pt x="6591513" y="4621001"/>
                  <a:pt x="6558673" y="4624129"/>
                </a:cubicBezTo>
                <a:cubicBezTo>
                  <a:pt x="6525832" y="4627257"/>
                  <a:pt x="6414280" y="4628821"/>
                  <a:pt x="6371536" y="4641331"/>
                </a:cubicBezTo>
                <a:cubicBezTo>
                  <a:pt x="6328791" y="4653842"/>
                  <a:pt x="6342344" y="4682512"/>
                  <a:pt x="6331398" y="4706491"/>
                </a:cubicBezTo>
                <a:cubicBezTo>
                  <a:pt x="6320451" y="4730469"/>
                  <a:pt x="6303770" y="4720565"/>
                  <a:pt x="6271973" y="4731512"/>
                </a:cubicBezTo>
                <a:cubicBezTo>
                  <a:pt x="6239654" y="4742458"/>
                  <a:pt x="6201601" y="4789373"/>
                  <a:pt x="6164590" y="4854011"/>
                </a:cubicBezTo>
                <a:cubicBezTo>
                  <a:pt x="6127059" y="4918649"/>
                  <a:pt x="6076495" y="4958265"/>
                  <a:pt x="6076495" y="4958265"/>
                </a:cubicBezTo>
                <a:cubicBezTo>
                  <a:pt x="6086920" y="4955659"/>
                  <a:pt x="6139569" y="4923340"/>
                  <a:pt x="6165633" y="4892064"/>
                </a:cubicBezTo>
                <a:cubicBezTo>
                  <a:pt x="6191696" y="4860787"/>
                  <a:pt x="6299079" y="4786245"/>
                  <a:pt x="6331919" y="4762788"/>
                </a:cubicBezTo>
                <a:cubicBezTo>
                  <a:pt x="6364759" y="4739331"/>
                  <a:pt x="6436174" y="4705448"/>
                  <a:pt x="6452854" y="4710661"/>
                </a:cubicBezTo>
                <a:cubicBezTo>
                  <a:pt x="6470056" y="4715873"/>
                  <a:pt x="6511758" y="4748192"/>
                  <a:pt x="6511758" y="4764352"/>
                </a:cubicBezTo>
                <a:cubicBezTo>
                  <a:pt x="6511758" y="4781032"/>
                  <a:pt x="6499248" y="4794064"/>
                  <a:pt x="6469014" y="4822213"/>
                </a:cubicBezTo>
                <a:cubicBezTo>
                  <a:pt x="6438780" y="4850362"/>
                  <a:pt x="6398642" y="4822213"/>
                  <a:pt x="6401248" y="4833681"/>
                </a:cubicBezTo>
                <a:cubicBezTo>
                  <a:pt x="6403855" y="4845149"/>
                  <a:pt x="6425227" y="4871734"/>
                  <a:pt x="6448163" y="4877468"/>
                </a:cubicBezTo>
                <a:cubicBezTo>
                  <a:pt x="6471099" y="4883202"/>
                  <a:pt x="6470056" y="4911351"/>
                  <a:pt x="6470056" y="4925425"/>
                </a:cubicBezTo>
                <a:cubicBezTo>
                  <a:pt x="6470056" y="4939499"/>
                  <a:pt x="6456503" y="4957744"/>
                  <a:pt x="6510194" y="5002573"/>
                </a:cubicBezTo>
                <a:cubicBezTo>
                  <a:pt x="6563364" y="5047403"/>
                  <a:pt x="6600896" y="5050531"/>
                  <a:pt x="6639991" y="5047924"/>
                </a:cubicBezTo>
                <a:cubicBezTo>
                  <a:pt x="6679087" y="5045318"/>
                  <a:pt x="6658757" y="5061478"/>
                  <a:pt x="6674396" y="5059392"/>
                </a:cubicBezTo>
                <a:cubicBezTo>
                  <a:pt x="6690555" y="5057829"/>
                  <a:pt x="6694204" y="5027073"/>
                  <a:pt x="6699416" y="5002052"/>
                </a:cubicBezTo>
                <a:cubicBezTo>
                  <a:pt x="6704629" y="4977031"/>
                  <a:pt x="6713491" y="4954095"/>
                  <a:pt x="6728087" y="4943148"/>
                </a:cubicBezTo>
                <a:cubicBezTo>
                  <a:pt x="6742161" y="4932202"/>
                  <a:pt x="6753107" y="4912393"/>
                  <a:pt x="6757278" y="4950446"/>
                </a:cubicBezTo>
                <a:cubicBezTo>
                  <a:pt x="6761448" y="4988499"/>
                  <a:pt x="6741118" y="5040627"/>
                  <a:pt x="6720789" y="5052095"/>
                </a:cubicBezTo>
                <a:cubicBezTo>
                  <a:pt x="6700459" y="5063563"/>
                  <a:pt x="6705150" y="5078680"/>
                  <a:pt x="6705150" y="5090147"/>
                </a:cubicBezTo>
                <a:cubicBezTo>
                  <a:pt x="6705150" y="5101615"/>
                  <a:pt x="6682214" y="5102658"/>
                  <a:pt x="6626959" y="5133413"/>
                </a:cubicBezTo>
                <a:cubicBezTo>
                  <a:pt x="6571705" y="5164168"/>
                  <a:pt x="6553981" y="5171466"/>
                  <a:pt x="6544077" y="5167296"/>
                </a:cubicBezTo>
                <a:cubicBezTo>
                  <a:pt x="6534173" y="5163126"/>
                  <a:pt x="6513843" y="5172509"/>
                  <a:pt x="6487258" y="5196487"/>
                </a:cubicBezTo>
                <a:cubicBezTo>
                  <a:pt x="6460673" y="5220466"/>
                  <a:pt x="6432003" y="5252785"/>
                  <a:pt x="6412716" y="5251742"/>
                </a:cubicBezTo>
                <a:cubicBezTo>
                  <a:pt x="6392908" y="5251221"/>
                  <a:pt x="6376227" y="5242880"/>
                  <a:pt x="6402812" y="5215253"/>
                </a:cubicBezTo>
                <a:cubicBezTo>
                  <a:pt x="6429397" y="5187626"/>
                  <a:pt x="6438259" y="5150094"/>
                  <a:pt x="6464844" y="5136541"/>
                </a:cubicBezTo>
                <a:cubicBezTo>
                  <a:pt x="6491429" y="5122988"/>
                  <a:pt x="6503939" y="5125073"/>
                  <a:pt x="6526354" y="5125073"/>
                </a:cubicBezTo>
                <a:cubicBezTo>
                  <a:pt x="6548769" y="5125073"/>
                  <a:pt x="6537822" y="5111520"/>
                  <a:pt x="6555545" y="5098488"/>
                </a:cubicBezTo>
                <a:cubicBezTo>
                  <a:pt x="6573268" y="5084935"/>
                  <a:pt x="6541992" y="5089105"/>
                  <a:pt x="6511758" y="5084414"/>
                </a:cubicBezTo>
                <a:cubicBezTo>
                  <a:pt x="6481524" y="5079722"/>
                  <a:pt x="6504460" y="5053137"/>
                  <a:pt x="6504460" y="5053137"/>
                </a:cubicBezTo>
                <a:lnTo>
                  <a:pt x="6473184" y="5069818"/>
                </a:lnTo>
                <a:cubicBezTo>
                  <a:pt x="6473184" y="5069818"/>
                  <a:pt x="6426269" y="5094839"/>
                  <a:pt x="6413759" y="5096403"/>
                </a:cubicBezTo>
                <a:cubicBezTo>
                  <a:pt x="6401248" y="5097966"/>
                  <a:pt x="6403855" y="5106307"/>
                  <a:pt x="6400727" y="5111520"/>
                </a:cubicBezTo>
                <a:cubicBezTo>
                  <a:pt x="6397078" y="5116732"/>
                  <a:pt x="6352770" y="5119860"/>
                  <a:pt x="6352770" y="5119860"/>
                </a:cubicBezTo>
                <a:cubicBezTo>
                  <a:pt x="6352770" y="5119860"/>
                  <a:pt x="6329834" y="5166775"/>
                  <a:pt x="6294909" y="5173551"/>
                </a:cubicBezTo>
                <a:cubicBezTo>
                  <a:pt x="6260505" y="5180328"/>
                  <a:pt x="6284483" y="5177721"/>
                  <a:pt x="6259462" y="5188668"/>
                </a:cubicBezTo>
                <a:cubicBezTo>
                  <a:pt x="6234441" y="5199615"/>
                  <a:pt x="6239132" y="5176157"/>
                  <a:pt x="6233919" y="5182934"/>
                </a:cubicBezTo>
                <a:cubicBezTo>
                  <a:pt x="6228707" y="5189711"/>
                  <a:pt x="6224016" y="5195445"/>
                  <a:pt x="6196388" y="5216296"/>
                </a:cubicBezTo>
                <a:cubicBezTo>
                  <a:pt x="6168760" y="5237146"/>
                  <a:pt x="6152601" y="5243923"/>
                  <a:pt x="6133314" y="5318987"/>
                </a:cubicBezTo>
                <a:cubicBezTo>
                  <a:pt x="6113506" y="5394571"/>
                  <a:pt x="6136963" y="5421677"/>
                  <a:pt x="6135920" y="5433145"/>
                </a:cubicBezTo>
                <a:cubicBezTo>
                  <a:pt x="6134877" y="5444613"/>
                  <a:pt x="6100995" y="5425847"/>
                  <a:pt x="6091612" y="5434709"/>
                </a:cubicBezTo>
                <a:cubicBezTo>
                  <a:pt x="6081708" y="5444092"/>
                  <a:pt x="6059293" y="5472241"/>
                  <a:pt x="6030102" y="5480060"/>
                </a:cubicBezTo>
                <a:cubicBezTo>
                  <a:pt x="6000910" y="5488400"/>
                  <a:pt x="5943049" y="5503517"/>
                  <a:pt x="5929496" y="5517592"/>
                </a:cubicBezTo>
                <a:cubicBezTo>
                  <a:pt x="5915943" y="5531666"/>
                  <a:pt x="5915422" y="5551474"/>
                  <a:pt x="5909167" y="5580666"/>
                </a:cubicBezTo>
                <a:cubicBezTo>
                  <a:pt x="5902911" y="5609857"/>
                  <a:pt x="5868507" y="5677622"/>
                  <a:pt x="5868507" y="5677622"/>
                </a:cubicBezTo>
                <a:cubicBezTo>
                  <a:pt x="5868507" y="5677622"/>
                  <a:pt x="5876326" y="5649995"/>
                  <a:pt x="5852348" y="5630186"/>
                </a:cubicBezTo>
                <a:cubicBezTo>
                  <a:pt x="5828369" y="5610378"/>
                  <a:pt x="5832018" y="5592134"/>
                  <a:pt x="5832018" y="5592134"/>
                </a:cubicBezTo>
                <a:cubicBezTo>
                  <a:pt x="5832018" y="5592134"/>
                  <a:pt x="5826805" y="5619240"/>
                  <a:pt x="5835667" y="5647388"/>
                </a:cubicBezTo>
                <a:cubicBezTo>
                  <a:pt x="5844528" y="5675537"/>
                  <a:pt x="5862252" y="5703686"/>
                  <a:pt x="5854433" y="5734441"/>
                </a:cubicBezTo>
                <a:cubicBezTo>
                  <a:pt x="5846093" y="5765196"/>
                  <a:pt x="5830976" y="5803249"/>
                  <a:pt x="5812731" y="5814196"/>
                </a:cubicBezTo>
                <a:cubicBezTo>
                  <a:pt x="5793965" y="5825143"/>
                  <a:pt x="5816901" y="5793345"/>
                  <a:pt x="5816901" y="5768845"/>
                </a:cubicBezTo>
                <a:cubicBezTo>
                  <a:pt x="5816901" y="5743824"/>
                  <a:pt x="5804391" y="5742260"/>
                  <a:pt x="5796571" y="5729750"/>
                </a:cubicBezTo>
                <a:cubicBezTo>
                  <a:pt x="5788752" y="5717239"/>
                  <a:pt x="5788752" y="5685963"/>
                  <a:pt x="5802827" y="5643740"/>
                </a:cubicBezTo>
                <a:cubicBezTo>
                  <a:pt x="5816901" y="5601517"/>
                  <a:pt x="5789795" y="5627059"/>
                  <a:pt x="5773636" y="5655208"/>
                </a:cubicBezTo>
                <a:cubicBezTo>
                  <a:pt x="5757476" y="5683356"/>
                  <a:pt x="5746008" y="5735484"/>
                  <a:pt x="5771029" y="5769367"/>
                </a:cubicBezTo>
                <a:cubicBezTo>
                  <a:pt x="5796050" y="5803249"/>
                  <a:pt x="5754870" y="5800121"/>
                  <a:pt x="5772071" y="5848600"/>
                </a:cubicBezTo>
                <a:cubicBezTo>
                  <a:pt x="5788752" y="5897600"/>
                  <a:pt x="5751742" y="5921578"/>
                  <a:pt x="5758519" y="5928876"/>
                </a:cubicBezTo>
                <a:cubicBezTo>
                  <a:pt x="5765816" y="5936174"/>
                  <a:pt x="5785103" y="5925749"/>
                  <a:pt x="5793965" y="5949727"/>
                </a:cubicBezTo>
                <a:cubicBezTo>
                  <a:pt x="5802827" y="5973706"/>
                  <a:pt x="5776242" y="5963280"/>
                  <a:pt x="5767380" y="5969535"/>
                </a:cubicBezTo>
                <a:cubicBezTo>
                  <a:pt x="5758519" y="5976312"/>
                  <a:pt x="5762688" y="5985174"/>
                  <a:pt x="5768423" y="5998726"/>
                </a:cubicBezTo>
                <a:cubicBezTo>
                  <a:pt x="5773636" y="6011758"/>
                  <a:pt x="5784582" y="6003418"/>
                  <a:pt x="5779891" y="6007588"/>
                </a:cubicBezTo>
                <a:cubicBezTo>
                  <a:pt x="5775199" y="6011758"/>
                  <a:pt x="5762688" y="6028439"/>
                  <a:pt x="5739753" y="6035737"/>
                </a:cubicBezTo>
                <a:cubicBezTo>
                  <a:pt x="5716817" y="6043035"/>
                  <a:pt x="5714731" y="6031567"/>
                  <a:pt x="5700657" y="6048248"/>
                </a:cubicBezTo>
                <a:cubicBezTo>
                  <a:pt x="5686583" y="6064928"/>
                  <a:pt x="5675636" y="6079524"/>
                  <a:pt x="5660519" y="6098811"/>
                </a:cubicBezTo>
                <a:cubicBezTo>
                  <a:pt x="5645402" y="6118098"/>
                  <a:pt x="5634977" y="6111322"/>
                  <a:pt x="5618817" y="6124353"/>
                </a:cubicBezTo>
                <a:cubicBezTo>
                  <a:pt x="5602658" y="6137385"/>
                  <a:pt x="5596403" y="6148332"/>
                  <a:pt x="5577115" y="6165013"/>
                </a:cubicBezTo>
                <a:cubicBezTo>
                  <a:pt x="5557828" y="6181693"/>
                  <a:pt x="5512999" y="6207236"/>
                  <a:pt x="5489020" y="6239555"/>
                </a:cubicBezTo>
                <a:cubicBezTo>
                  <a:pt x="5465042" y="6271874"/>
                  <a:pt x="5471297" y="6280214"/>
                  <a:pt x="5459829" y="6332341"/>
                </a:cubicBezTo>
                <a:cubicBezTo>
                  <a:pt x="5448361" y="6384469"/>
                  <a:pt x="5489020" y="6475691"/>
                  <a:pt x="5515084" y="6561702"/>
                </a:cubicBezTo>
                <a:cubicBezTo>
                  <a:pt x="5541147" y="6647712"/>
                  <a:pt x="5551573" y="6623733"/>
                  <a:pt x="5547924" y="6650839"/>
                </a:cubicBezTo>
                <a:cubicBezTo>
                  <a:pt x="5544275" y="6677946"/>
                  <a:pt x="5532807" y="6711307"/>
                  <a:pt x="5514041" y="6730594"/>
                </a:cubicBezTo>
                <a:cubicBezTo>
                  <a:pt x="5495276" y="6749881"/>
                  <a:pt x="5484850" y="6717562"/>
                  <a:pt x="5459308" y="6698275"/>
                </a:cubicBezTo>
                <a:cubicBezTo>
                  <a:pt x="5433244" y="6679509"/>
                  <a:pt x="5454095" y="6665956"/>
                  <a:pt x="5429074" y="6626339"/>
                </a:cubicBezTo>
                <a:cubicBezTo>
                  <a:pt x="5404053" y="6586723"/>
                  <a:pt x="5406138" y="6572648"/>
                  <a:pt x="5403010" y="6543457"/>
                </a:cubicBezTo>
                <a:cubicBezTo>
                  <a:pt x="5400404" y="6514266"/>
                  <a:pt x="5395713" y="6473085"/>
                  <a:pt x="5382681" y="6441809"/>
                </a:cubicBezTo>
                <a:cubicBezTo>
                  <a:pt x="5369127" y="6410011"/>
                  <a:pt x="5340979" y="6370394"/>
                  <a:pt x="5298234" y="6386032"/>
                </a:cubicBezTo>
                <a:cubicBezTo>
                  <a:pt x="5255490" y="6401671"/>
                  <a:pt x="5266437" y="6394373"/>
                  <a:pt x="5242979" y="6387597"/>
                </a:cubicBezTo>
                <a:cubicBezTo>
                  <a:pt x="5219522" y="6380820"/>
                  <a:pt x="5158533" y="6356320"/>
                  <a:pt x="5127257" y="6373001"/>
                </a:cubicBezTo>
                <a:cubicBezTo>
                  <a:pt x="5095980" y="6389681"/>
                  <a:pt x="4997459" y="6367788"/>
                  <a:pt x="4977130" y="6373001"/>
                </a:cubicBezTo>
                <a:cubicBezTo>
                  <a:pt x="4956800" y="6378214"/>
                  <a:pt x="4941683" y="6379777"/>
                  <a:pt x="4941683" y="6393852"/>
                </a:cubicBezTo>
                <a:cubicBezTo>
                  <a:pt x="4941683" y="6407926"/>
                  <a:pt x="4932822" y="6410011"/>
                  <a:pt x="4969311" y="6420437"/>
                </a:cubicBezTo>
                <a:cubicBezTo>
                  <a:pt x="5005800" y="6430341"/>
                  <a:pt x="5000587" y="6441288"/>
                  <a:pt x="4997981" y="6456926"/>
                </a:cubicBezTo>
                <a:cubicBezTo>
                  <a:pt x="4995375" y="6472564"/>
                  <a:pt x="4968268" y="6448585"/>
                  <a:pt x="4954194" y="6442851"/>
                </a:cubicBezTo>
                <a:cubicBezTo>
                  <a:pt x="4940120" y="6437117"/>
                  <a:pt x="4926567" y="6454319"/>
                  <a:pt x="4901545" y="6454319"/>
                </a:cubicBezTo>
                <a:cubicBezTo>
                  <a:pt x="4876524" y="6454319"/>
                  <a:pt x="4872354" y="6430341"/>
                  <a:pt x="4849939" y="6427213"/>
                </a:cubicBezTo>
                <a:cubicBezTo>
                  <a:pt x="4827525" y="6424086"/>
                  <a:pt x="4818663" y="6427213"/>
                  <a:pt x="4797291" y="6418873"/>
                </a:cubicBezTo>
                <a:cubicBezTo>
                  <a:pt x="4775918" y="6410532"/>
                  <a:pt x="4747770" y="6396458"/>
                  <a:pt x="4722749" y="6398022"/>
                </a:cubicBezTo>
                <a:cubicBezTo>
                  <a:pt x="4697727" y="6399586"/>
                  <a:pt x="4601813" y="6463702"/>
                  <a:pt x="4556462" y="6497585"/>
                </a:cubicBezTo>
                <a:cubicBezTo>
                  <a:pt x="4511112" y="6531468"/>
                  <a:pt x="4476186" y="6564829"/>
                  <a:pt x="4465761" y="6591936"/>
                </a:cubicBezTo>
                <a:cubicBezTo>
                  <a:pt x="4454814" y="6619563"/>
                  <a:pt x="4454293" y="6621648"/>
                  <a:pt x="4490782" y="6662307"/>
                </a:cubicBezTo>
                <a:cubicBezTo>
                  <a:pt x="4527271" y="6702967"/>
                  <a:pt x="4510591" y="6696190"/>
                  <a:pt x="4503293" y="6719647"/>
                </a:cubicBezTo>
                <a:cubicBezTo>
                  <a:pt x="4495995" y="6742583"/>
                  <a:pt x="4474623" y="6770732"/>
                  <a:pt x="4449080" y="6830679"/>
                </a:cubicBezTo>
                <a:cubicBezTo>
                  <a:pt x="4423017" y="6890104"/>
                  <a:pt x="4438134" y="6919295"/>
                  <a:pt x="4469410" y="6976635"/>
                </a:cubicBezTo>
                <a:cubicBezTo>
                  <a:pt x="4500686" y="7033975"/>
                  <a:pt x="4528314" y="7075156"/>
                  <a:pt x="4553335" y="7099134"/>
                </a:cubicBezTo>
                <a:cubicBezTo>
                  <a:pt x="4578356" y="7123113"/>
                  <a:pt x="4596079" y="7148655"/>
                  <a:pt x="4617452" y="7158038"/>
                </a:cubicBezTo>
                <a:cubicBezTo>
                  <a:pt x="4638824" y="7166900"/>
                  <a:pt x="4642994" y="7170548"/>
                  <a:pt x="4652898" y="7180453"/>
                </a:cubicBezTo>
                <a:cubicBezTo>
                  <a:pt x="4662802" y="7190357"/>
                  <a:pt x="4660196" y="7194527"/>
                  <a:pt x="4694079" y="7185666"/>
                </a:cubicBezTo>
                <a:cubicBezTo>
                  <a:pt x="4727961" y="7176804"/>
                  <a:pt x="4752461" y="7163250"/>
                  <a:pt x="4776961" y="7163250"/>
                </a:cubicBezTo>
                <a:cubicBezTo>
                  <a:pt x="4800940" y="7163250"/>
                  <a:pt x="4823354" y="7164293"/>
                  <a:pt x="4836386" y="7176804"/>
                </a:cubicBezTo>
                <a:cubicBezTo>
                  <a:pt x="4849418" y="7189314"/>
                  <a:pt x="4851503" y="7182016"/>
                  <a:pt x="4851503" y="7175240"/>
                </a:cubicBezTo>
                <a:cubicBezTo>
                  <a:pt x="4851503" y="7168464"/>
                  <a:pt x="4861929" y="7143964"/>
                  <a:pt x="4865577" y="7137187"/>
                </a:cubicBezTo>
                <a:cubicBezTo>
                  <a:pt x="4869226" y="7130411"/>
                  <a:pt x="4901024" y="7085060"/>
                  <a:pt x="4906237" y="7060039"/>
                </a:cubicBezTo>
                <a:cubicBezTo>
                  <a:pt x="4911450" y="7035018"/>
                  <a:pt x="4911450" y="6985497"/>
                  <a:pt x="4942726" y="6982369"/>
                </a:cubicBezTo>
                <a:cubicBezTo>
                  <a:pt x="4974002" y="6979241"/>
                  <a:pt x="5040725" y="6963604"/>
                  <a:pt x="5101193" y="6967252"/>
                </a:cubicBezTo>
                <a:cubicBezTo>
                  <a:pt x="5161661" y="6971422"/>
                  <a:pt x="5135076" y="7001134"/>
                  <a:pt x="5118916" y="7032411"/>
                </a:cubicBezTo>
                <a:cubicBezTo>
                  <a:pt x="5102757" y="7063688"/>
                  <a:pt x="5096501" y="7067336"/>
                  <a:pt x="5096501" y="7091315"/>
                </a:cubicBezTo>
                <a:cubicBezTo>
                  <a:pt x="5096501" y="7115293"/>
                  <a:pt x="5103799" y="7115293"/>
                  <a:pt x="5083991" y="7129368"/>
                </a:cubicBezTo>
                <a:cubicBezTo>
                  <a:pt x="5064183" y="7143443"/>
                  <a:pt x="5076693" y="7121027"/>
                  <a:pt x="5068874" y="7135102"/>
                </a:cubicBezTo>
                <a:cubicBezTo>
                  <a:pt x="5061055" y="7149177"/>
                  <a:pt x="5032385" y="7168985"/>
                  <a:pt x="5036034" y="7165857"/>
                </a:cubicBezTo>
                <a:cubicBezTo>
                  <a:pt x="5039683" y="7162729"/>
                  <a:pt x="5048544" y="7189836"/>
                  <a:pt x="5048544" y="7202868"/>
                </a:cubicBezTo>
                <a:cubicBezTo>
                  <a:pt x="5048544" y="7215900"/>
                  <a:pt x="5045938" y="7222676"/>
                  <a:pt x="5045938" y="7254995"/>
                </a:cubicBezTo>
                <a:cubicBezTo>
                  <a:pt x="5045938" y="7287314"/>
                  <a:pt x="4982864" y="7320154"/>
                  <a:pt x="4982864" y="7320154"/>
                </a:cubicBezTo>
                <a:cubicBezTo>
                  <a:pt x="4982864" y="7320154"/>
                  <a:pt x="5005800" y="7333707"/>
                  <a:pt x="5039683" y="7333707"/>
                </a:cubicBezTo>
                <a:cubicBezTo>
                  <a:pt x="5073566" y="7333707"/>
                  <a:pt x="5114225" y="7333707"/>
                  <a:pt x="5150193" y="7350388"/>
                </a:cubicBezTo>
                <a:cubicBezTo>
                  <a:pt x="5185639" y="7367068"/>
                  <a:pt x="5253405" y="7336835"/>
                  <a:pt x="5303447" y="7361856"/>
                </a:cubicBezTo>
                <a:cubicBezTo>
                  <a:pt x="5353489" y="7386877"/>
                  <a:pt x="5335766" y="7401473"/>
                  <a:pt x="5338894" y="7424930"/>
                </a:cubicBezTo>
                <a:cubicBezTo>
                  <a:pt x="5342542" y="7447866"/>
                  <a:pt x="5347755" y="7527621"/>
                  <a:pt x="5344106" y="7545866"/>
                </a:cubicBezTo>
                <a:cubicBezTo>
                  <a:pt x="5340457" y="7564110"/>
                  <a:pt x="5317522" y="7615195"/>
                  <a:pt x="5305011" y="7651684"/>
                </a:cubicBezTo>
                <a:cubicBezTo>
                  <a:pt x="5292500" y="7688173"/>
                  <a:pt x="5340457" y="7714758"/>
                  <a:pt x="5385287" y="7744471"/>
                </a:cubicBezTo>
                <a:cubicBezTo>
                  <a:pt x="5429595" y="7774183"/>
                  <a:pt x="5468690" y="7787736"/>
                  <a:pt x="5492148" y="7793991"/>
                </a:cubicBezTo>
                <a:cubicBezTo>
                  <a:pt x="5515084" y="7800768"/>
                  <a:pt x="5557828" y="7759066"/>
                  <a:pt x="5636019" y="7764279"/>
                </a:cubicBezTo>
                <a:cubicBezTo>
                  <a:pt x="5714210" y="7769491"/>
                  <a:pt x="5740795" y="7835693"/>
                  <a:pt x="5740795" y="7835693"/>
                </a:cubicBezTo>
                <a:cubicBezTo>
                  <a:pt x="5740795" y="7835693"/>
                  <a:pt x="5749657" y="7793991"/>
                  <a:pt x="5785103" y="7737694"/>
                </a:cubicBezTo>
                <a:cubicBezTo>
                  <a:pt x="5820550" y="7681396"/>
                  <a:pt x="5822635" y="7664716"/>
                  <a:pt x="5870592" y="7646471"/>
                </a:cubicBezTo>
                <a:cubicBezTo>
                  <a:pt x="5918549" y="7628227"/>
                  <a:pt x="5934709" y="7625099"/>
                  <a:pt x="6012900" y="7600078"/>
                </a:cubicBezTo>
                <a:cubicBezTo>
                  <a:pt x="6091091" y="7575057"/>
                  <a:pt x="6077017" y="7593301"/>
                  <a:pt x="6117676" y="7596950"/>
                </a:cubicBezTo>
                <a:cubicBezTo>
                  <a:pt x="6158856" y="7600078"/>
                  <a:pt x="6253207" y="7608418"/>
                  <a:pt x="6347557" y="7636567"/>
                </a:cubicBezTo>
                <a:cubicBezTo>
                  <a:pt x="6441908" y="7664716"/>
                  <a:pt x="6585779" y="7673056"/>
                  <a:pt x="6641034" y="7695992"/>
                </a:cubicBezTo>
                <a:cubicBezTo>
                  <a:pt x="6696289" y="7719450"/>
                  <a:pt x="6721310" y="7784087"/>
                  <a:pt x="6778129" y="7836736"/>
                </a:cubicBezTo>
                <a:cubicBezTo>
                  <a:pt x="6834947" y="7889905"/>
                  <a:pt x="6906362" y="7937862"/>
                  <a:pt x="6936596" y="7962884"/>
                </a:cubicBezTo>
                <a:cubicBezTo>
                  <a:pt x="6966830" y="7987905"/>
                  <a:pt x="7135722" y="8010841"/>
                  <a:pt x="7173254" y="8025958"/>
                </a:cubicBezTo>
                <a:cubicBezTo>
                  <a:pt x="7210785" y="8040553"/>
                  <a:pt x="7262392" y="8102064"/>
                  <a:pt x="7265519" y="8138553"/>
                </a:cubicBezTo>
                <a:cubicBezTo>
                  <a:pt x="7269168" y="8175042"/>
                  <a:pt x="7306178" y="8193287"/>
                  <a:pt x="7357785" y="8214659"/>
                </a:cubicBezTo>
                <a:cubicBezTo>
                  <a:pt x="7409390" y="8236031"/>
                  <a:pt x="7425550" y="8261052"/>
                  <a:pt x="7459433" y="8327254"/>
                </a:cubicBezTo>
                <a:cubicBezTo>
                  <a:pt x="7493315" y="8393455"/>
                  <a:pt x="7482369" y="8411700"/>
                  <a:pt x="7528762" y="8428380"/>
                </a:cubicBezTo>
                <a:cubicBezTo>
                  <a:pt x="7575155" y="8445062"/>
                  <a:pt x="7895217" y="8531071"/>
                  <a:pt x="7975493" y="8562348"/>
                </a:cubicBezTo>
                <a:cubicBezTo>
                  <a:pt x="8055769" y="8593624"/>
                  <a:pt x="8156897" y="8678592"/>
                  <a:pt x="8183481" y="8688496"/>
                </a:cubicBezTo>
                <a:cubicBezTo>
                  <a:pt x="8210066" y="8698400"/>
                  <a:pt x="8258024" y="8680155"/>
                  <a:pt x="8279395" y="8691624"/>
                </a:cubicBezTo>
                <a:cubicBezTo>
                  <a:pt x="8300768" y="8703092"/>
                  <a:pt x="8266885" y="8766165"/>
                  <a:pt x="8293470" y="8810995"/>
                </a:cubicBezTo>
                <a:cubicBezTo>
                  <a:pt x="8320054" y="8855824"/>
                  <a:pt x="8322140" y="8858953"/>
                  <a:pt x="8305981" y="8892314"/>
                </a:cubicBezTo>
                <a:cubicBezTo>
                  <a:pt x="8289821" y="8925675"/>
                  <a:pt x="8225704" y="9004908"/>
                  <a:pt x="8201204" y="9044526"/>
                </a:cubicBezTo>
                <a:cubicBezTo>
                  <a:pt x="8176183" y="9084142"/>
                  <a:pt x="8123013" y="9109163"/>
                  <a:pt x="8092779" y="9125844"/>
                </a:cubicBezTo>
                <a:cubicBezTo>
                  <a:pt x="8062546" y="9142524"/>
                  <a:pt x="8035961" y="9125844"/>
                  <a:pt x="8062546" y="9158685"/>
                </a:cubicBezTo>
                <a:cubicBezTo>
                  <a:pt x="8089131" y="9191524"/>
                  <a:pt x="8064110" y="9219673"/>
                  <a:pt x="8041174" y="9249907"/>
                </a:cubicBezTo>
                <a:cubicBezTo>
                  <a:pt x="8018238" y="9279620"/>
                  <a:pt x="8042738" y="9276492"/>
                  <a:pt x="8035961" y="9372406"/>
                </a:cubicBezTo>
                <a:cubicBezTo>
                  <a:pt x="8028663" y="9468320"/>
                  <a:pt x="8035961" y="9572575"/>
                  <a:pt x="8025014" y="9614277"/>
                </a:cubicBezTo>
                <a:cubicBezTo>
                  <a:pt x="8014588" y="9655979"/>
                  <a:pt x="7952036" y="9577788"/>
                  <a:pt x="7881143" y="9667447"/>
                </a:cubicBezTo>
                <a:cubicBezTo>
                  <a:pt x="7810249" y="9757106"/>
                  <a:pt x="7790442" y="9824872"/>
                  <a:pt x="7747697" y="9834775"/>
                </a:cubicBezTo>
                <a:cubicBezTo>
                  <a:pt x="7704953" y="9844679"/>
                  <a:pt x="7605389" y="9894200"/>
                  <a:pt x="7571506" y="9925998"/>
                </a:cubicBezTo>
                <a:cubicBezTo>
                  <a:pt x="7537624" y="9957275"/>
                  <a:pt x="7530847" y="9969264"/>
                  <a:pt x="7508954" y="10015657"/>
                </a:cubicBezTo>
                <a:cubicBezTo>
                  <a:pt x="7487581" y="10062050"/>
                  <a:pt x="7466210" y="10156401"/>
                  <a:pt x="7443273" y="10214263"/>
                </a:cubicBezTo>
                <a:cubicBezTo>
                  <a:pt x="7420337" y="10272123"/>
                  <a:pt x="7382806" y="10305486"/>
                  <a:pt x="7297317" y="10383155"/>
                </a:cubicBezTo>
                <a:cubicBezTo>
                  <a:pt x="7211828" y="10460825"/>
                  <a:pt x="7174296" y="10540579"/>
                  <a:pt x="7119041" y="10602089"/>
                </a:cubicBezTo>
                <a:cubicBezTo>
                  <a:pt x="7063787" y="10663600"/>
                  <a:pt x="7078382" y="10650046"/>
                  <a:pt x="7066393" y="10661514"/>
                </a:cubicBezTo>
                <a:cubicBezTo>
                  <a:pt x="7036680" y="10691227"/>
                  <a:pt x="6915745" y="10613557"/>
                  <a:pt x="6947021" y="10656823"/>
                </a:cubicBezTo>
                <a:cubicBezTo>
                  <a:pt x="6969957" y="10688100"/>
                  <a:pt x="6933989" y="10656823"/>
                  <a:pt x="6953276" y="10686536"/>
                </a:cubicBezTo>
                <a:cubicBezTo>
                  <a:pt x="6973085" y="10716248"/>
                  <a:pt x="6987159" y="10728237"/>
                  <a:pt x="6944415" y="10780886"/>
                </a:cubicBezTo>
                <a:cubicBezTo>
                  <a:pt x="6901671" y="10834057"/>
                  <a:pt x="6852671" y="10823630"/>
                  <a:pt x="6818788" y="10831971"/>
                </a:cubicBezTo>
                <a:cubicBezTo>
                  <a:pt x="6784905" y="10840312"/>
                  <a:pt x="6734342" y="10797046"/>
                  <a:pt x="6731214" y="10818939"/>
                </a:cubicBezTo>
                <a:cubicBezTo>
                  <a:pt x="6727565" y="10840312"/>
                  <a:pt x="6708278" y="10894003"/>
                  <a:pt x="6681172" y="10907034"/>
                </a:cubicBezTo>
                <a:cubicBezTo>
                  <a:pt x="6654587" y="10920587"/>
                  <a:pt x="6583173" y="10940396"/>
                  <a:pt x="6585258" y="10948736"/>
                </a:cubicBezTo>
                <a:cubicBezTo>
                  <a:pt x="6619140" y="11105639"/>
                  <a:pt x="6687948" y="11121799"/>
                  <a:pt x="6614970" y="11115023"/>
                </a:cubicBezTo>
                <a:cubicBezTo>
                  <a:pt x="6414280" y="11095214"/>
                  <a:pt x="6557630" y="11047778"/>
                  <a:pt x="6417929" y="11339691"/>
                </a:cubicBezTo>
                <a:cubicBezTo>
                  <a:pt x="6396557" y="11384521"/>
                  <a:pt x="6375184" y="11361064"/>
                  <a:pt x="6378833" y="11414233"/>
                </a:cubicBezTo>
                <a:cubicBezTo>
                  <a:pt x="6382482" y="11467403"/>
                  <a:pt x="6378833" y="11507020"/>
                  <a:pt x="6407504" y="11540381"/>
                </a:cubicBezTo>
                <a:cubicBezTo>
                  <a:pt x="6436174" y="11573742"/>
                  <a:pt x="6416365" y="11571658"/>
                  <a:pt x="6368408" y="11616487"/>
                </a:cubicBezTo>
                <a:cubicBezTo>
                  <a:pt x="6320451" y="11661317"/>
                  <a:pt x="6316802" y="11654540"/>
                  <a:pt x="6272494" y="11722306"/>
                </a:cubicBezTo>
                <a:cubicBezTo>
                  <a:pt x="6228185" y="11790071"/>
                  <a:pt x="6185441" y="11786944"/>
                  <a:pt x="6201079" y="11838549"/>
                </a:cubicBezTo>
                <a:cubicBezTo>
                  <a:pt x="6217239" y="11890156"/>
                  <a:pt x="6220888" y="11966261"/>
                  <a:pt x="6247473" y="12042367"/>
                </a:cubicBezTo>
                <a:cubicBezTo>
                  <a:pt x="6274058" y="12118474"/>
                  <a:pt x="6329313" y="12105442"/>
                  <a:pt x="6416365" y="12158611"/>
                </a:cubicBezTo>
                <a:cubicBezTo>
                  <a:pt x="6503418" y="12211781"/>
                  <a:pt x="6514365" y="12183633"/>
                  <a:pt x="6557109" y="12196665"/>
                </a:cubicBezTo>
                <a:cubicBezTo>
                  <a:pt x="6599853" y="12210217"/>
                  <a:pt x="6526875" y="12213345"/>
                  <a:pt x="6450248" y="12226377"/>
                </a:cubicBezTo>
                <a:cubicBezTo>
                  <a:pt x="6373621" y="12239930"/>
                  <a:pt x="6324100" y="12254526"/>
                  <a:pt x="6270409" y="12243058"/>
                </a:cubicBezTo>
                <a:cubicBezTo>
                  <a:pt x="6217239" y="12231590"/>
                  <a:pt x="6090569" y="12158611"/>
                  <a:pt x="6047825" y="12126813"/>
                </a:cubicBezTo>
                <a:cubicBezTo>
                  <a:pt x="6005081" y="12095537"/>
                  <a:pt x="5935751" y="12039240"/>
                  <a:pt x="5910730" y="11984506"/>
                </a:cubicBezTo>
                <a:cubicBezTo>
                  <a:pt x="5885709" y="11929772"/>
                  <a:pt x="5867986" y="11875038"/>
                  <a:pt x="5836188" y="11800497"/>
                </a:cubicBezTo>
                <a:cubicBezTo>
                  <a:pt x="5804391" y="11725955"/>
                  <a:pt x="5827327" y="11679561"/>
                  <a:pt x="5841401" y="11515360"/>
                </a:cubicBezTo>
                <a:cubicBezTo>
                  <a:pt x="5855475" y="11351159"/>
                  <a:pt x="5866422" y="11223969"/>
                  <a:pt x="5889358" y="11135873"/>
                </a:cubicBezTo>
                <a:cubicBezTo>
                  <a:pt x="5912294" y="11047778"/>
                  <a:pt x="5983709" y="10656823"/>
                  <a:pt x="6002995" y="10555696"/>
                </a:cubicBezTo>
                <a:cubicBezTo>
                  <a:pt x="6022804" y="10454569"/>
                  <a:pt x="6113506" y="10043806"/>
                  <a:pt x="6120282" y="9979168"/>
                </a:cubicBezTo>
                <a:cubicBezTo>
                  <a:pt x="6127580" y="9914531"/>
                  <a:pt x="6132793" y="9865009"/>
                  <a:pt x="6146867" y="9800372"/>
                </a:cubicBezTo>
                <a:cubicBezTo>
                  <a:pt x="6160941" y="9735734"/>
                  <a:pt x="6152080" y="9604894"/>
                  <a:pt x="6152080" y="9598118"/>
                </a:cubicBezTo>
                <a:cubicBezTo>
                  <a:pt x="6152080" y="9591341"/>
                  <a:pt x="6146867" y="9586649"/>
                  <a:pt x="6127059" y="9525140"/>
                </a:cubicBezTo>
                <a:cubicBezTo>
                  <a:pt x="6107771" y="9463629"/>
                  <a:pt x="6075452" y="9439129"/>
                  <a:pt x="6031144" y="9412544"/>
                </a:cubicBezTo>
                <a:cubicBezTo>
                  <a:pt x="5986836" y="9385959"/>
                  <a:pt x="5940443" y="9353119"/>
                  <a:pt x="5904996" y="9328098"/>
                </a:cubicBezTo>
                <a:cubicBezTo>
                  <a:pt x="5869550" y="9303077"/>
                  <a:pt x="5826805" y="9268672"/>
                  <a:pt x="5791359" y="9223844"/>
                </a:cubicBezTo>
                <a:cubicBezTo>
                  <a:pt x="5755912" y="9179014"/>
                  <a:pt x="5722029" y="9087791"/>
                  <a:pt x="5704306" y="9049738"/>
                </a:cubicBezTo>
                <a:cubicBezTo>
                  <a:pt x="5686583" y="9011685"/>
                  <a:pt x="5620903" y="8882410"/>
                  <a:pt x="5560435" y="8793272"/>
                </a:cubicBezTo>
                <a:cubicBezTo>
                  <a:pt x="5499967" y="8703613"/>
                  <a:pt x="5496318" y="8702049"/>
                  <a:pt x="5466084" y="8607699"/>
                </a:cubicBezTo>
                <a:cubicBezTo>
                  <a:pt x="5435850" y="8513348"/>
                  <a:pt x="5492669" y="8511784"/>
                  <a:pt x="5503616" y="8458614"/>
                </a:cubicBezTo>
                <a:cubicBezTo>
                  <a:pt x="5514041" y="8405444"/>
                  <a:pt x="5550009" y="8352796"/>
                  <a:pt x="5589105" y="8278254"/>
                </a:cubicBezTo>
                <a:cubicBezTo>
                  <a:pt x="5628200" y="8203712"/>
                  <a:pt x="5679806" y="8182340"/>
                  <a:pt x="5710040" y="8115617"/>
                </a:cubicBezTo>
                <a:cubicBezTo>
                  <a:pt x="5740274" y="8049415"/>
                  <a:pt x="5717338" y="8049415"/>
                  <a:pt x="5706391" y="7984777"/>
                </a:cubicBezTo>
                <a:cubicBezTo>
                  <a:pt x="5695445" y="7920139"/>
                  <a:pt x="5710040" y="7930044"/>
                  <a:pt x="5690232" y="7895118"/>
                </a:cubicBezTo>
                <a:cubicBezTo>
                  <a:pt x="5670423" y="7860193"/>
                  <a:pt x="5659998" y="7817448"/>
                  <a:pt x="5642275" y="7805459"/>
                </a:cubicBezTo>
                <a:cubicBezTo>
                  <a:pt x="5624551" y="7793991"/>
                  <a:pt x="5597966" y="7785651"/>
                  <a:pt x="5581807" y="7803896"/>
                </a:cubicBezTo>
                <a:cubicBezTo>
                  <a:pt x="5565647" y="7822140"/>
                  <a:pt x="5537499" y="7875310"/>
                  <a:pt x="5519775" y="7878437"/>
                </a:cubicBezTo>
                <a:cubicBezTo>
                  <a:pt x="5502052" y="7881566"/>
                  <a:pt x="5494754" y="7861757"/>
                  <a:pt x="5484329" y="7850289"/>
                </a:cubicBezTo>
                <a:cubicBezTo>
                  <a:pt x="5473382" y="7838821"/>
                  <a:pt x="5422297" y="7838821"/>
                  <a:pt x="5411350" y="7827353"/>
                </a:cubicBezTo>
                <a:cubicBezTo>
                  <a:pt x="5400404" y="7815885"/>
                  <a:pt x="5373819" y="7813800"/>
                  <a:pt x="5356096" y="7805980"/>
                </a:cubicBezTo>
                <a:cubicBezTo>
                  <a:pt x="5338372" y="7797641"/>
                  <a:pt x="5269043" y="7761151"/>
                  <a:pt x="5249235" y="7744471"/>
                </a:cubicBezTo>
                <a:cubicBezTo>
                  <a:pt x="5229426" y="7727789"/>
                  <a:pt x="5204926" y="7688173"/>
                  <a:pt x="5204926" y="7644907"/>
                </a:cubicBezTo>
                <a:cubicBezTo>
                  <a:pt x="5204926" y="7601641"/>
                  <a:pt x="5167395" y="7585482"/>
                  <a:pt x="5083991" y="7525536"/>
                </a:cubicBezTo>
                <a:cubicBezTo>
                  <a:pt x="5000066" y="7466111"/>
                  <a:pt x="4964619" y="7457770"/>
                  <a:pt x="4863492" y="7432749"/>
                </a:cubicBezTo>
                <a:cubicBezTo>
                  <a:pt x="4761844" y="7407728"/>
                  <a:pt x="4721185" y="7336835"/>
                  <a:pt x="4687302" y="7317027"/>
                </a:cubicBezTo>
                <a:cubicBezTo>
                  <a:pt x="4653419" y="7297218"/>
                  <a:pt x="4657068" y="7275325"/>
                  <a:pt x="4582526" y="7283665"/>
                </a:cubicBezTo>
                <a:cubicBezTo>
                  <a:pt x="4507984" y="7292005"/>
                  <a:pt x="4417283" y="7250304"/>
                  <a:pt x="4359943" y="7227368"/>
                </a:cubicBezTo>
                <a:cubicBezTo>
                  <a:pt x="4303124" y="7203911"/>
                  <a:pt x="4201476" y="7187750"/>
                  <a:pt x="4158731" y="7159602"/>
                </a:cubicBezTo>
                <a:cubicBezTo>
                  <a:pt x="4115987" y="7131453"/>
                  <a:pt x="4041445" y="7121549"/>
                  <a:pt x="4009647" y="7053784"/>
                </a:cubicBezTo>
                <a:cubicBezTo>
                  <a:pt x="3977328" y="6986018"/>
                  <a:pt x="3983062" y="7012082"/>
                  <a:pt x="3995573" y="6952656"/>
                </a:cubicBezTo>
                <a:cubicBezTo>
                  <a:pt x="4008083" y="6892710"/>
                  <a:pt x="3922594" y="6843189"/>
                  <a:pt x="3870988" y="6786892"/>
                </a:cubicBezTo>
                <a:cubicBezTo>
                  <a:pt x="3819382" y="6730594"/>
                  <a:pt x="3780287" y="6722254"/>
                  <a:pt x="3753702" y="6652924"/>
                </a:cubicBezTo>
                <a:cubicBezTo>
                  <a:pt x="3727117" y="6583074"/>
                  <a:pt x="3688021" y="6586723"/>
                  <a:pt x="3636416" y="6536680"/>
                </a:cubicBezTo>
                <a:cubicBezTo>
                  <a:pt x="3584809" y="6487160"/>
                  <a:pt x="3583245" y="6424086"/>
                  <a:pt x="3561873" y="6367788"/>
                </a:cubicBezTo>
                <a:cubicBezTo>
                  <a:pt x="3540501" y="6311490"/>
                  <a:pt x="3398193" y="6230172"/>
                  <a:pt x="3398193" y="6230172"/>
                </a:cubicBezTo>
                <a:cubicBezTo>
                  <a:pt x="3398193" y="6230172"/>
                  <a:pt x="3435204" y="6324522"/>
                  <a:pt x="3451363" y="6362575"/>
                </a:cubicBezTo>
                <a:cubicBezTo>
                  <a:pt x="3467523" y="6400628"/>
                  <a:pt x="3504533" y="6491851"/>
                  <a:pt x="3547278" y="6559616"/>
                </a:cubicBezTo>
                <a:cubicBezTo>
                  <a:pt x="3590022" y="6627382"/>
                  <a:pt x="3627554" y="6644063"/>
                  <a:pt x="3666649" y="6711828"/>
                </a:cubicBezTo>
                <a:cubicBezTo>
                  <a:pt x="3705745" y="6779594"/>
                  <a:pt x="3668213" y="6821296"/>
                  <a:pt x="3654139" y="6794711"/>
                </a:cubicBezTo>
                <a:cubicBezTo>
                  <a:pt x="3640064" y="6768126"/>
                  <a:pt x="3582724" y="6756658"/>
                  <a:pt x="3582724" y="6724860"/>
                </a:cubicBezTo>
                <a:cubicBezTo>
                  <a:pt x="3582724" y="6693584"/>
                  <a:pt x="3568650" y="6673254"/>
                  <a:pt x="3556139" y="6648754"/>
                </a:cubicBezTo>
                <a:cubicBezTo>
                  <a:pt x="3543629" y="6623733"/>
                  <a:pt x="3488374" y="6595584"/>
                  <a:pt x="3435204" y="6552319"/>
                </a:cubicBezTo>
                <a:cubicBezTo>
                  <a:pt x="3382034" y="6509053"/>
                  <a:pt x="3344502" y="6489245"/>
                  <a:pt x="3378385" y="6489245"/>
                </a:cubicBezTo>
                <a:cubicBezTo>
                  <a:pt x="3412268" y="6489245"/>
                  <a:pt x="3460225" y="6520521"/>
                  <a:pt x="3451363" y="6500713"/>
                </a:cubicBezTo>
                <a:cubicBezTo>
                  <a:pt x="3442502" y="6480904"/>
                  <a:pt x="3382034" y="6419394"/>
                  <a:pt x="3353364" y="6376649"/>
                </a:cubicBezTo>
                <a:cubicBezTo>
                  <a:pt x="3325215" y="6333384"/>
                  <a:pt x="3315832" y="6285427"/>
                  <a:pt x="3287684" y="6212449"/>
                </a:cubicBezTo>
                <a:cubicBezTo>
                  <a:pt x="3259013" y="6139470"/>
                  <a:pt x="3154238" y="6070141"/>
                  <a:pt x="3102631" y="6064928"/>
                </a:cubicBezTo>
                <a:cubicBezTo>
                  <a:pt x="3051026" y="6059716"/>
                  <a:pt x="3036951" y="6035216"/>
                  <a:pt x="3019228" y="5982046"/>
                </a:cubicBezTo>
                <a:cubicBezTo>
                  <a:pt x="3001505" y="5928876"/>
                  <a:pt x="2997856" y="5872578"/>
                  <a:pt x="2974920" y="5831398"/>
                </a:cubicBezTo>
                <a:cubicBezTo>
                  <a:pt x="2951984" y="5790217"/>
                  <a:pt x="2851899" y="5651037"/>
                  <a:pt x="2850335" y="5597868"/>
                </a:cubicBezTo>
                <a:cubicBezTo>
                  <a:pt x="2848250" y="5544698"/>
                  <a:pt x="2820102" y="5390922"/>
                  <a:pt x="2855548" y="5304391"/>
                </a:cubicBezTo>
                <a:cubicBezTo>
                  <a:pt x="2890995" y="5218381"/>
                  <a:pt x="2882133" y="5026031"/>
                  <a:pt x="2876920" y="4987978"/>
                </a:cubicBezTo>
                <a:cubicBezTo>
                  <a:pt x="2871708" y="4949925"/>
                  <a:pt x="2807591" y="4876947"/>
                  <a:pt x="2807591" y="4848798"/>
                </a:cubicBezTo>
                <a:cubicBezTo>
                  <a:pt x="2807591" y="4820649"/>
                  <a:pt x="2845123" y="4837330"/>
                  <a:pt x="2873271" y="4845670"/>
                </a:cubicBezTo>
                <a:cubicBezTo>
                  <a:pt x="2901420" y="4854011"/>
                  <a:pt x="2961888" y="4879032"/>
                  <a:pt x="2961888" y="4879032"/>
                </a:cubicBezTo>
                <a:cubicBezTo>
                  <a:pt x="2961888" y="4879032"/>
                  <a:pt x="2915495" y="4793022"/>
                  <a:pt x="2887346" y="4763309"/>
                </a:cubicBezTo>
                <a:cubicBezTo>
                  <a:pt x="2858676" y="4733597"/>
                  <a:pt x="2775272" y="4695544"/>
                  <a:pt x="2737740" y="4687203"/>
                </a:cubicBezTo>
                <a:cubicBezTo>
                  <a:pt x="2700209" y="4678863"/>
                  <a:pt x="2652252" y="4665831"/>
                  <a:pt x="2632964" y="4634033"/>
                </a:cubicBezTo>
                <a:cubicBezTo>
                  <a:pt x="2613156" y="4602757"/>
                  <a:pt x="2592305" y="4561055"/>
                  <a:pt x="2577709" y="4534470"/>
                </a:cubicBezTo>
                <a:cubicBezTo>
                  <a:pt x="2563635" y="4507885"/>
                  <a:pt x="2503167" y="4476609"/>
                  <a:pt x="2489093" y="4448460"/>
                </a:cubicBezTo>
                <a:cubicBezTo>
                  <a:pt x="2475019" y="4420311"/>
                  <a:pt x="2478146" y="4365578"/>
                  <a:pt x="2458859" y="4337429"/>
                </a:cubicBezTo>
                <a:cubicBezTo>
                  <a:pt x="2439051" y="4309280"/>
                  <a:pt x="2410902" y="4292600"/>
                  <a:pt x="2378583" y="4304068"/>
                </a:cubicBezTo>
                <a:cubicBezTo>
                  <a:pt x="2346264" y="4315536"/>
                  <a:pt x="2335839" y="4287387"/>
                  <a:pt x="2311339" y="4246206"/>
                </a:cubicBezTo>
                <a:cubicBezTo>
                  <a:pt x="2286318" y="4205026"/>
                  <a:pt x="2231063" y="4185217"/>
                  <a:pt x="2215425" y="4180004"/>
                </a:cubicBezTo>
                <a:cubicBezTo>
                  <a:pt x="2199265" y="4174792"/>
                  <a:pt x="2144532" y="4102335"/>
                  <a:pt x="2140883" y="4084090"/>
                </a:cubicBezTo>
                <a:cubicBezTo>
                  <a:pt x="2137234" y="4065846"/>
                  <a:pt x="2050181" y="3969931"/>
                  <a:pt x="2021511" y="3950123"/>
                </a:cubicBezTo>
                <a:cubicBezTo>
                  <a:pt x="1992841" y="3930314"/>
                  <a:pt x="1717087" y="3840656"/>
                  <a:pt x="1710311" y="3840656"/>
                </a:cubicBezTo>
                <a:cubicBezTo>
                  <a:pt x="1703013" y="3840656"/>
                  <a:pt x="1623258" y="3852123"/>
                  <a:pt x="1601886" y="3845868"/>
                </a:cubicBezTo>
                <a:cubicBezTo>
                  <a:pt x="1580514" y="3839092"/>
                  <a:pt x="1507536" y="3776018"/>
                  <a:pt x="1470525" y="3762986"/>
                </a:cubicBezTo>
                <a:cubicBezTo>
                  <a:pt x="1432994" y="3749433"/>
                  <a:pt x="1406409" y="3778103"/>
                  <a:pt x="1388685" y="3819283"/>
                </a:cubicBezTo>
                <a:cubicBezTo>
                  <a:pt x="1370962" y="3860464"/>
                  <a:pt x="1283388" y="3931879"/>
                  <a:pt x="1235431" y="3963155"/>
                </a:cubicBezTo>
                <a:cubicBezTo>
                  <a:pt x="1187474" y="3994953"/>
                  <a:pt x="1148378" y="3998080"/>
                  <a:pt x="1151506" y="3981399"/>
                </a:cubicBezTo>
                <a:cubicBezTo>
                  <a:pt x="1155155" y="3964719"/>
                  <a:pt x="1153070" y="3938134"/>
                  <a:pt x="1169229" y="3898517"/>
                </a:cubicBezTo>
                <a:cubicBezTo>
                  <a:pt x="1185389" y="3858900"/>
                  <a:pt x="1194250" y="3847432"/>
                  <a:pt x="1243771" y="3822411"/>
                </a:cubicBezTo>
                <a:cubicBezTo>
                  <a:pt x="1293814" y="3797390"/>
                  <a:pt x="1291729" y="3795826"/>
                  <a:pt x="1272441" y="3797390"/>
                </a:cubicBezTo>
                <a:cubicBezTo>
                  <a:pt x="1252633" y="3798954"/>
                  <a:pt x="1238559" y="3794262"/>
                  <a:pt x="1277654" y="3770805"/>
                </a:cubicBezTo>
                <a:cubicBezTo>
                  <a:pt x="1316750" y="3747348"/>
                  <a:pt x="1332909" y="3744220"/>
                  <a:pt x="1330824" y="3724412"/>
                </a:cubicBezTo>
                <a:cubicBezTo>
                  <a:pt x="1329260" y="3704603"/>
                  <a:pt x="1245335" y="3750997"/>
                  <a:pt x="1192165" y="3794262"/>
                </a:cubicBezTo>
                <a:cubicBezTo>
                  <a:pt x="1138996" y="3837528"/>
                  <a:pt x="1106677" y="3867240"/>
                  <a:pt x="1060805" y="3943346"/>
                </a:cubicBezTo>
                <a:cubicBezTo>
                  <a:pt x="1014411" y="4019452"/>
                  <a:pt x="1066017" y="3991304"/>
                  <a:pt x="1026922" y="4041346"/>
                </a:cubicBezTo>
                <a:cubicBezTo>
                  <a:pt x="987826" y="4090867"/>
                  <a:pt x="854380" y="4191994"/>
                  <a:pt x="815285" y="4230047"/>
                </a:cubicBezTo>
                <a:cubicBezTo>
                  <a:pt x="776189" y="4268100"/>
                  <a:pt x="614073" y="4352546"/>
                  <a:pt x="548393" y="4372354"/>
                </a:cubicBezTo>
                <a:cubicBezTo>
                  <a:pt x="482713" y="4392163"/>
                  <a:pt x="456128" y="4400503"/>
                  <a:pt x="423809" y="4427088"/>
                </a:cubicBezTo>
                <a:cubicBezTo>
                  <a:pt x="391490" y="4453673"/>
                  <a:pt x="311735" y="4462013"/>
                  <a:pt x="338320" y="4443769"/>
                </a:cubicBezTo>
                <a:cubicBezTo>
                  <a:pt x="364905" y="4425524"/>
                  <a:pt x="414947" y="4383822"/>
                  <a:pt x="448830" y="4364014"/>
                </a:cubicBezTo>
                <a:cubicBezTo>
                  <a:pt x="482713" y="4344206"/>
                  <a:pt x="573414" y="4307717"/>
                  <a:pt x="599999" y="4297812"/>
                </a:cubicBezTo>
                <a:cubicBezTo>
                  <a:pt x="626584" y="4287908"/>
                  <a:pt x="701126" y="4241515"/>
                  <a:pt x="738658" y="4199813"/>
                </a:cubicBezTo>
                <a:cubicBezTo>
                  <a:pt x="776189" y="4158111"/>
                  <a:pt x="800689" y="4110154"/>
                  <a:pt x="825710" y="4070537"/>
                </a:cubicBezTo>
                <a:cubicBezTo>
                  <a:pt x="850731" y="4030920"/>
                  <a:pt x="855944" y="4012676"/>
                  <a:pt x="804338" y="4028835"/>
                </a:cubicBezTo>
                <a:cubicBezTo>
                  <a:pt x="752732" y="4045516"/>
                  <a:pt x="699041" y="4038739"/>
                  <a:pt x="672456" y="4028835"/>
                </a:cubicBezTo>
                <a:cubicBezTo>
                  <a:pt x="645871" y="4018931"/>
                  <a:pt x="576542" y="4060112"/>
                  <a:pt x="551521" y="4042388"/>
                </a:cubicBezTo>
                <a:cubicBezTo>
                  <a:pt x="526500" y="4024144"/>
                  <a:pt x="553084" y="3986091"/>
                  <a:pt x="537446" y="3967846"/>
                </a:cubicBezTo>
                <a:cubicBezTo>
                  <a:pt x="521808" y="3949602"/>
                  <a:pt x="466553" y="3961070"/>
                  <a:pt x="430585" y="3954293"/>
                </a:cubicBezTo>
                <a:cubicBezTo>
                  <a:pt x="395139" y="3947517"/>
                  <a:pt x="345096" y="3919368"/>
                  <a:pt x="345096" y="3869847"/>
                </a:cubicBezTo>
                <a:cubicBezTo>
                  <a:pt x="345096" y="3820326"/>
                  <a:pt x="309650" y="3777060"/>
                  <a:pt x="328937" y="3739007"/>
                </a:cubicBezTo>
                <a:cubicBezTo>
                  <a:pt x="348745" y="3700955"/>
                  <a:pt x="376894" y="3691050"/>
                  <a:pt x="409213" y="3669678"/>
                </a:cubicBezTo>
                <a:cubicBezTo>
                  <a:pt x="441011" y="3648306"/>
                  <a:pt x="530148" y="3620157"/>
                  <a:pt x="547872" y="3620157"/>
                </a:cubicBezTo>
                <a:cubicBezTo>
                  <a:pt x="565595" y="3620157"/>
                  <a:pt x="590616" y="3601913"/>
                  <a:pt x="606776" y="3585232"/>
                </a:cubicBezTo>
                <a:cubicBezTo>
                  <a:pt x="622935" y="3568551"/>
                  <a:pt x="569244" y="3509126"/>
                  <a:pt x="569244" y="3509126"/>
                </a:cubicBezTo>
                <a:cubicBezTo>
                  <a:pt x="569244" y="3509126"/>
                  <a:pt x="578106" y="3502349"/>
                  <a:pt x="599478" y="3489318"/>
                </a:cubicBezTo>
                <a:cubicBezTo>
                  <a:pt x="620850" y="3476286"/>
                  <a:pt x="604691" y="3448137"/>
                  <a:pt x="567159" y="3452828"/>
                </a:cubicBezTo>
                <a:cubicBezTo>
                  <a:pt x="529627" y="3458041"/>
                  <a:pt x="449872" y="3496094"/>
                  <a:pt x="399830" y="3509126"/>
                </a:cubicBezTo>
                <a:cubicBezTo>
                  <a:pt x="350309" y="3522679"/>
                  <a:pt x="282544" y="3514339"/>
                  <a:pt x="284108" y="3492445"/>
                </a:cubicBezTo>
                <a:cubicBezTo>
                  <a:pt x="285671" y="3471073"/>
                  <a:pt x="296618" y="3457520"/>
                  <a:pt x="278895" y="3440839"/>
                </a:cubicBezTo>
                <a:cubicBezTo>
                  <a:pt x="261171" y="3424158"/>
                  <a:pt x="246576" y="3405914"/>
                  <a:pt x="264820" y="3397573"/>
                </a:cubicBezTo>
                <a:cubicBezTo>
                  <a:pt x="282544" y="3389233"/>
                  <a:pt x="393054" y="3327723"/>
                  <a:pt x="393054" y="3327723"/>
                </a:cubicBezTo>
                <a:cubicBezTo>
                  <a:pt x="393054" y="3327723"/>
                  <a:pt x="432149" y="3370989"/>
                  <a:pt x="474894" y="3375680"/>
                </a:cubicBezTo>
                <a:cubicBezTo>
                  <a:pt x="517638" y="3380893"/>
                  <a:pt x="608339" y="3301138"/>
                  <a:pt x="608339" y="3301138"/>
                </a:cubicBezTo>
                <a:cubicBezTo>
                  <a:pt x="551521" y="3266212"/>
                  <a:pt x="564031" y="3256308"/>
                  <a:pt x="564031" y="3256308"/>
                </a:cubicBezTo>
                <a:cubicBezTo>
                  <a:pt x="564031" y="3256308"/>
                  <a:pt x="471245" y="3254745"/>
                  <a:pt x="450394" y="3241191"/>
                </a:cubicBezTo>
                <a:cubicBezTo>
                  <a:pt x="429021" y="3227638"/>
                  <a:pt x="421724" y="3201575"/>
                  <a:pt x="416511" y="3178117"/>
                </a:cubicBezTo>
                <a:cubicBezTo>
                  <a:pt x="411298" y="3154660"/>
                  <a:pt x="320597" y="3136416"/>
                  <a:pt x="345618" y="3098363"/>
                </a:cubicBezTo>
                <a:cubicBezTo>
                  <a:pt x="370639" y="3060310"/>
                  <a:pt x="416511" y="3047278"/>
                  <a:pt x="446745" y="3008704"/>
                </a:cubicBezTo>
                <a:cubicBezTo>
                  <a:pt x="476979" y="2970651"/>
                  <a:pt x="503564" y="2899236"/>
                  <a:pt x="591137" y="2859619"/>
                </a:cubicBezTo>
                <a:cubicBezTo>
                  <a:pt x="678190" y="2820003"/>
                  <a:pt x="783487" y="2783514"/>
                  <a:pt x="829359" y="2750152"/>
                </a:cubicBezTo>
                <a:cubicBezTo>
                  <a:pt x="875753" y="2716791"/>
                  <a:pt x="897125" y="2748588"/>
                  <a:pt x="914848" y="2753280"/>
                </a:cubicBezTo>
                <a:cubicBezTo>
                  <a:pt x="932571" y="2758493"/>
                  <a:pt x="1043081" y="2748588"/>
                  <a:pt x="1085826" y="2748588"/>
                </a:cubicBezTo>
                <a:cubicBezTo>
                  <a:pt x="1128570" y="2748588"/>
                  <a:pt x="1135868" y="2796545"/>
                  <a:pt x="1149942" y="2808014"/>
                </a:cubicBezTo>
                <a:cubicBezTo>
                  <a:pt x="1164017" y="2819481"/>
                  <a:pt x="1539855" y="2831471"/>
                  <a:pt x="1539855" y="2831471"/>
                </a:cubicBezTo>
                <a:cubicBezTo>
                  <a:pt x="1539855" y="2831471"/>
                  <a:pt x="1858352" y="2836684"/>
                  <a:pt x="1922469" y="2854928"/>
                </a:cubicBezTo>
                <a:cubicBezTo>
                  <a:pt x="1986586" y="2873173"/>
                  <a:pt x="2102308" y="2921130"/>
                  <a:pt x="2102308" y="2921130"/>
                </a:cubicBezTo>
                <a:cubicBezTo>
                  <a:pt x="2170074" y="2915917"/>
                  <a:pt x="2163819" y="2830428"/>
                  <a:pt x="2207606" y="2830428"/>
                </a:cubicBezTo>
                <a:close/>
                <a:moveTo>
                  <a:pt x="6485173" y="908494"/>
                </a:moveTo>
                <a:cubicBezTo>
                  <a:pt x="6485173" y="908494"/>
                  <a:pt x="6452854" y="1040897"/>
                  <a:pt x="6325142" y="1077387"/>
                </a:cubicBezTo>
                <a:cubicBezTo>
                  <a:pt x="6196909" y="1113876"/>
                  <a:pt x="5961815" y="1216566"/>
                  <a:pt x="5951390" y="1223343"/>
                </a:cubicBezTo>
                <a:cubicBezTo>
                  <a:pt x="5940443" y="1230119"/>
                  <a:pt x="5965464" y="1302577"/>
                  <a:pt x="5997783" y="1339066"/>
                </a:cubicBezTo>
                <a:cubicBezTo>
                  <a:pt x="6030102" y="1375555"/>
                  <a:pt x="6059814" y="1400576"/>
                  <a:pt x="6088484" y="1437065"/>
                </a:cubicBezTo>
                <a:cubicBezTo>
                  <a:pt x="6116633" y="1473554"/>
                  <a:pt x="6166675" y="1470426"/>
                  <a:pt x="6205771" y="1508479"/>
                </a:cubicBezTo>
                <a:cubicBezTo>
                  <a:pt x="6244866" y="1546532"/>
                  <a:pt x="6273015" y="1533501"/>
                  <a:pt x="6379876" y="1535064"/>
                </a:cubicBezTo>
                <a:cubicBezTo>
                  <a:pt x="6486737" y="1536628"/>
                  <a:pt x="6458067" y="1544969"/>
                  <a:pt x="6577439" y="1551745"/>
                </a:cubicBezTo>
                <a:cubicBezTo>
                  <a:pt x="6696810" y="1558522"/>
                  <a:pt x="6821395" y="1568426"/>
                  <a:pt x="6862054" y="1604915"/>
                </a:cubicBezTo>
                <a:cubicBezTo>
                  <a:pt x="6902713" y="1641404"/>
                  <a:pt x="6961617" y="1783712"/>
                  <a:pt x="6999148" y="1870243"/>
                </a:cubicBezTo>
                <a:cubicBezTo>
                  <a:pt x="7036680" y="1956253"/>
                  <a:pt x="7102360" y="2099082"/>
                  <a:pt x="7102360" y="2112114"/>
                </a:cubicBezTo>
                <a:cubicBezTo>
                  <a:pt x="7102360" y="2125146"/>
                  <a:pt x="7061180" y="2229922"/>
                  <a:pt x="7061180" y="2246081"/>
                </a:cubicBezTo>
                <a:cubicBezTo>
                  <a:pt x="7061180" y="2262762"/>
                  <a:pt x="7082553" y="2290910"/>
                  <a:pt x="7102360" y="2313846"/>
                </a:cubicBezTo>
                <a:cubicBezTo>
                  <a:pt x="7121648" y="2336783"/>
                  <a:pt x="7111223" y="2355027"/>
                  <a:pt x="7107573" y="2376921"/>
                </a:cubicBezTo>
                <a:cubicBezTo>
                  <a:pt x="7103924" y="2398293"/>
                  <a:pt x="7128946" y="2453026"/>
                  <a:pt x="7132594" y="2459803"/>
                </a:cubicBezTo>
                <a:cubicBezTo>
                  <a:pt x="7136244" y="2466579"/>
                  <a:pt x="7189414" y="2406633"/>
                  <a:pt x="7223296" y="2396729"/>
                </a:cubicBezTo>
                <a:cubicBezTo>
                  <a:pt x="7257179" y="2386825"/>
                  <a:pt x="7340583" y="2456154"/>
                  <a:pt x="7340583" y="2504632"/>
                </a:cubicBezTo>
                <a:cubicBezTo>
                  <a:pt x="7340583" y="2613578"/>
                  <a:pt x="7370295" y="2576568"/>
                  <a:pt x="7193062" y="2705323"/>
                </a:cubicBezTo>
                <a:cubicBezTo>
                  <a:pt x="7169605" y="2722525"/>
                  <a:pt x="7146669" y="2852843"/>
                  <a:pt x="7164392" y="2915396"/>
                </a:cubicBezTo>
                <a:cubicBezTo>
                  <a:pt x="7182115" y="2978470"/>
                  <a:pt x="7224860" y="3053012"/>
                  <a:pt x="7258742" y="3142671"/>
                </a:cubicBezTo>
                <a:cubicBezTo>
                  <a:pt x="7292626" y="3232330"/>
                  <a:pt x="7392189" y="3357957"/>
                  <a:pt x="7423987" y="3415818"/>
                </a:cubicBezTo>
                <a:cubicBezTo>
                  <a:pt x="7456305" y="3473679"/>
                  <a:pt x="7465167" y="3553434"/>
                  <a:pt x="7536060" y="3571679"/>
                </a:cubicBezTo>
                <a:cubicBezTo>
                  <a:pt x="7607474" y="3589923"/>
                  <a:pt x="7674719" y="3614944"/>
                  <a:pt x="7726324" y="3626412"/>
                </a:cubicBezTo>
                <a:cubicBezTo>
                  <a:pt x="7777931" y="3637881"/>
                  <a:pt x="7811813" y="3654561"/>
                  <a:pt x="7836835" y="3606604"/>
                </a:cubicBezTo>
                <a:cubicBezTo>
                  <a:pt x="7861856" y="3558647"/>
                  <a:pt x="7911377" y="3376201"/>
                  <a:pt x="7952558" y="3243798"/>
                </a:cubicBezTo>
                <a:cubicBezTo>
                  <a:pt x="7993217" y="3111395"/>
                  <a:pt x="7948908" y="3071256"/>
                  <a:pt x="8044822" y="3041544"/>
                </a:cubicBezTo>
                <a:cubicBezTo>
                  <a:pt x="8140737" y="3011831"/>
                  <a:pt x="8293991" y="2951885"/>
                  <a:pt x="8334650" y="2933640"/>
                </a:cubicBezTo>
                <a:cubicBezTo>
                  <a:pt x="8375831" y="2915396"/>
                  <a:pt x="8368533" y="2784556"/>
                  <a:pt x="8459234" y="2741290"/>
                </a:cubicBezTo>
                <a:cubicBezTo>
                  <a:pt x="8549936" y="2698025"/>
                  <a:pt x="8562447" y="2701674"/>
                  <a:pt x="8651584" y="2673525"/>
                </a:cubicBezTo>
                <a:cubicBezTo>
                  <a:pt x="8740722" y="2645376"/>
                  <a:pt x="8865306" y="2589079"/>
                  <a:pt x="8953923" y="2526005"/>
                </a:cubicBezTo>
                <a:cubicBezTo>
                  <a:pt x="9043061" y="2462931"/>
                  <a:pt x="9067561" y="2496292"/>
                  <a:pt x="9099879" y="2437909"/>
                </a:cubicBezTo>
                <a:cubicBezTo>
                  <a:pt x="9132198" y="2380048"/>
                  <a:pt x="9067561" y="2295602"/>
                  <a:pt x="9060784" y="2209071"/>
                </a:cubicBezTo>
                <a:cubicBezTo>
                  <a:pt x="9053486" y="2123060"/>
                  <a:pt x="9089454" y="2117848"/>
                  <a:pt x="9107177" y="2040178"/>
                </a:cubicBezTo>
                <a:cubicBezTo>
                  <a:pt x="9124900" y="1962508"/>
                  <a:pt x="9133762" y="1910902"/>
                  <a:pt x="9203091" y="1857732"/>
                </a:cubicBezTo>
                <a:cubicBezTo>
                  <a:pt x="9272421" y="1804563"/>
                  <a:pt x="9309952" y="1774850"/>
                  <a:pt x="9297441" y="1725329"/>
                </a:cubicBezTo>
                <a:cubicBezTo>
                  <a:pt x="9284931" y="1675808"/>
                  <a:pt x="9249484" y="1601266"/>
                  <a:pt x="9249484" y="1546532"/>
                </a:cubicBezTo>
                <a:cubicBezTo>
                  <a:pt x="9249484" y="1491799"/>
                  <a:pt x="9261995" y="1523596"/>
                  <a:pt x="9233325" y="1446969"/>
                </a:cubicBezTo>
                <a:cubicBezTo>
                  <a:pt x="9204655" y="1370863"/>
                  <a:pt x="9204655" y="1360959"/>
                  <a:pt x="9231240" y="1289545"/>
                </a:cubicBezTo>
                <a:cubicBezTo>
                  <a:pt x="9257825" y="1218130"/>
                  <a:pt x="9329239" y="1236375"/>
                  <a:pt x="9324027" y="1205098"/>
                </a:cubicBezTo>
                <a:cubicBezTo>
                  <a:pt x="9318814" y="1173822"/>
                  <a:pt x="9210389" y="1125865"/>
                  <a:pt x="9208304" y="1037770"/>
                </a:cubicBezTo>
                <a:cubicBezTo>
                  <a:pt x="9206740" y="950196"/>
                  <a:pt x="9228112" y="923611"/>
                  <a:pt x="9245836" y="901717"/>
                </a:cubicBezTo>
                <a:cubicBezTo>
                  <a:pt x="9263559" y="880345"/>
                  <a:pt x="9444962" y="735953"/>
                  <a:pt x="9457473" y="722921"/>
                </a:cubicBezTo>
                <a:cubicBezTo>
                  <a:pt x="9469983" y="709889"/>
                  <a:pt x="9453823" y="673400"/>
                  <a:pt x="9542961" y="630134"/>
                </a:cubicBezTo>
                <a:cubicBezTo>
                  <a:pt x="9632099" y="586868"/>
                  <a:pt x="9662333" y="558720"/>
                  <a:pt x="9695694" y="545688"/>
                </a:cubicBezTo>
                <a:cubicBezTo>
                  <a:pt x="9729577" y="532135"/>
                  <a:pt x="9782747" y="534220"/>
                  <a:pt x="9679535" y="503986"/>
                </a:cubicBezTo>
                <a:cubicBezTo>
                  <a:pt x="9576323" y="474273"/>
                  <a:pt x="9553387" y="460720"/>
                  <a:pt x="9485621" y="469061"/>
                </a:cubicBezTo>
                <a:cubicBezTo>
                  <a:pt x="9417856" y="477401"/>
                  <a:pt x="9394920" y="515454"/>
                  <a:pt x="9273984" y="526922"/>
                </a:cubicBezTo>
                <a:cubicBezTo>
                  <a:pt x="9153049" y="538390"/>
                  <a:pt x="9015954" y="594688"/>
                  <a:pt x="9015954" y="594688"/>
                </a:cubicBezTo>
                <a:cubicBezTo>
                  <a:pt x="9015954" y="594688"/>
                  <a:pt x="9057134" y="558198"/>
                  <a:pt x="9021167" y="523273"/>
                </a:cubicBezTo>
                <a:cubicBezTo>
                  <a:pt x="8985720" y="488348"/>
                  <a:pt x="9113432" y="374189"/>
                  <a:pt x="9135325" y="360636"/>
                </a:cubicBezTo>
                <a:cubicBezTo>
                  <a:pt x="9156698" y="347604"/>
                  <a:pt x="8967997" y="301211"/>
                  <a:pt x="8869998" y="282966"/>
                </a:cubicBezTo>
                <a:cubicBezTo>
                  <a:pt x="8771998" y="264722"/>
                  <a:pt x="8580170" y="206860"/>
                  <a:pt x="8469660" y="214679"/>
                </a:cubicBezTo>
                <a:cubicBezTo>
                  <a:pt x="8359150" y="223020"/>
                  <a:pt x="8197556" y="221456"/>
                  <a:pt x="8142301" y="239700"/>
                </a:cubicBezTo>
                <a:cubicBezTo>
                  <a:pt x="8087045" y="257945"/>
                  <a:pt x="8094343" y="329359"/>
                  <a:pt x="8031790" y="332487"/>
                </a:cubicBezTo>
                <a:cubicBezTo>
                  <a:pt x="7969759" y="335615"/>
                  <a:pt x="7854037" y="295998"/>
                  <a:pt x="7764899" y="309030"/>
                </a:cubicBezTo>
                <a:cubicBezTo>
                  <a:pt x="7675761" y="322583"/>
                  <a:pt x="7533453" y="383572"/>
                  <a:pt x="7517815" y="386700"/>
                </a:cubicBezTo>
                <a:cubicBezTo>
                  <a:pt x="7501656" y="389827"/>
                  <a:pt x="7573070" y="433093"/>
                  <a:pt x="7619464" y="442997"/>
                </a:cubicBezTo>
                <a:cubicBezTo>
                  <a:pt x="7665857" y="452901"/>
                  <a:pt x="7726324" y="548815"/>
                  <a:pt x="7726324" y="548815"/>
                </a:cubicBezTo>
                <a:cubicBezTo>
                  <a:pt x="7726324" y="548815"/>
                  <a:pt x="7601740" y="507114"/>
                  <a:pt x="7475592" y="472710"/>
                </a:cubicBezTo>
                <a:cubicBezTo>
                  <a:pt x="7349444" y="437784"/>
                  <a:pt x="7201403" y="472710"/>
                  <a:pt x="7149796" y="487827"/>
                </a:cubicBezTo>
                <a:cubicBezTo>
                  <a:pt x="7098191" y="502422"/>
                  <a:pt x="7030425" y="531092"/>
                  <a:pt x="6927213" y="535784"/>
                </a:cubicBezTo>
                <a:cubicBezTo>
                  <a:pt x="6824001" y="540996"/>
                  <a:pt x="6706714" y="625443"/>
                  <a:pt x="6647810" y="665059"/>
                </a:cubicBezTo>
                <a:cubicBezTo>
                  <a:pt x="6588907" y="704676"/>
                  <a:pt x="6405940" y="811016"/>
                  <a:pt x="6359546" y="835516"/>
                </a:cubicBezTo>
                <a:cubicBezTo>
                  <a:pt x="6313153" y="860537"/>
                  <a:pt x="6330876" y="872005"/>
                  <a:pt x="6380918" y="885037"/>
                </a:cubicBezTo>
                <a:cubicBezTo>
                  <a:pt x="6432003" y="900154"/>
                  <a:pt x="6485173" y="908494"/>
                  <a:pt x="6485173" y="908494"/>
                </a:cubicBezTo>
                <a:close/>
                <a:moveTo>
                  <a:pt x="3848574" y="2278400"/>
                </a:moveTo>
                <a:cubicBezTo>
                  <a:pt x="3862648" y="2338868"/>
                  <a:pt x="3862648" y="2426441"/>
                  <a:pt x="3829808" y="2388910"/>
                </a:cubicBezTo>
                <a:cubicBezTo>
                  <a:pt x="3796446" y="2351378"/>
                  <a:pt x="3769340" y="2275272"/>
                  <a:pt x="3716170" y="2306027"/>
                </a:cubicBezTo>
                <a:cubicBezTo>
                  <a:pt x="3663000" y="2336783"/>
                  <a:pt x="3604618" y="2328442"/>
                  <a:pt x="3614001" y="2321666"/>
                </a:cubicBezTo>
                <a:cubicBezTo>
                  <a:pt x="3623384" y="2314889"/>
                  <a:pt x="3612958" y="2282049"/>
                  <a:pt x="3585331" y="2272145"/>
                </a:cubicBezTo>
                <a:cubicBezTo>
                  <a:pt x="3558225" y="2262240"/>
                  <a:pt x="3541544" y="2277879"/>
                  <a:pt x="3513395" y="2294038"/>
                </a:cubicBezTo>
                <a:cubicBezTo>
                  <a:pt x="3484725" y="2310719"/>
                  <a:pt x="3394545" y="2332612"/>
                  <a:pt x="3431555" y="2303942"/>
                </a:cubicBezTo>
                <a:cubicBezTo>
                  <a:pt x="3468565" y="2275272"/>
                  <a:pt x="3456576" y="2259634"/>
                  <a:pt x="3443544" y="2226794"/>
                </a:cubicBezTo>
                <a:cubicBezTo>
                  <a:pt x="3430512" y="2193432"/>
                  <a:pt x="3336683" y="2249730"/>
                  <a:pt x="3287162" y="2285176"/>
                </a:cubicBezTo>
                <a:cubicBezTo>
                  <a:pt x="3237641" y="2320623"/>
                  <a:pt x="3207929" y="2374835"/>
                  <a:pt x="3178216" y="2410803"/>
                </a:cubicBezTo>
                <a:cubicBezTo>
                  <a:pt x="3148504" y="2447292"/>
                  <a:pt x="3169876" y="2470750"/>
                  <a:pt x="3215227" y="2483782"/>
                </a:cubicBezTo>
                <a:cubicBezTo>
                  <a:pt x="3260577" y="2497335"/>
                  <a:pt x="3332513" y="2505675"/>
                  <a:pt x="3272045" y="2528090"/>
                </a:cubicBezTo>
                <a:cubicBezTo>
                  <a:pt x="3211578" y="2549983"/>
                  <a:pt x="3165184" y="2565621"/>
                  <a:pt x="3195939" y="2584387"/>
                </a:cubicBezTo>
                <a:cubicBezTo>
                  <a:pt x="3226695" y="2603153"/>
                  <a:pt x="3280386" y="2606281"/>
                  <a:pt x="3333556" y="2600025"/>
                </a:cubicBezTo>
                <a:cubicBezTo>
                  <a:pt x="3386725" y="2593249"/>
                  <a:pt x="3432076" y="2579174"/>
                  <a:pt x="3517565" y="2602111"/>
                </a:cubicBezTo>
                <a:cubicBezTo>
                  <a:pt x="3603054" y="2625047"/>
                  <a:pt x="3654139" y="2624004"/>
                  <a:pt x="3654139" y="2624004"/>
                </a:cubicBezTo>
                <a:cubicBezTo>
                  <a:pt x="3654139" y="2624004"/>
                  <a:pt x="3622341" y="2643812"/>
                  <a:pt x="3565001" y="2653717"/>
                </a:cubicBezTo>
                <a:cubicBezTo>
                  <a:pt x="3508182" y="2663621"/>
                  <a:pt x="3403406" y="2653717"/>
                  <a:pt x="3350236" y="2663621"/>
                </a:cubicBezTo>
                <a:cubicBezTo>
                  <a:pt x="3297067" y="2673525"/>
                  <a:pt x="3212620" y="2688121"/>
                  <a:pt x="3233992" y="2707929"/>
                </a:cubicBezTo>
                <a:cubicBezTo>
                  <a:pt x="3255365" y="2727737"/>
                  <a:pt x="3272045" y="2758493"/>
                  <a:pt x="3345545" y="2781950"/>
                </a:cubicBezTo>
                <a:cubicBezTo>
                  <a:pt x="3419044" y="2805407"/>
                  <a:pt x="3432076" y="2782992"/>
                  <a:pt x="3475863" y="2793939"/>
                </a:cubicBezTo>
                <a:cubicBezTo>
                  <a:pt x="3519650" y="2804886"/>
                  <a:pt x="3496193" y="2854928"/>
                  <a:pt x="3508182" y="2862226"/>
                </a:cubicBezTo>
                <a:cubicBezTo>
                  <a:pt x="3520171" y="2870045"/>
                  <a:pt x="3603054" y="2855449"/>
                  <a:pt x="3685936" y="2840332"/>
                </a:cubicBezTo>
                <a:cubicBezTo>
                  <a:pt x="3768819" y="2824694"/>
                  <a:pt x="3738064" y="2811662"/>
                  <a:pt x="3803223" y="2794982"/>
                </a:cubicBezTo>
                <a:cubicBezTo>
                  <a:pt x="3868382" y="2778301"/>
                  <a:pt x="3870467" y="2728780"/>
                  <a:pt x="3908520" y="2717833"/>
                </a:cubicBezTo>
                <a:cubicBezTo>
                  <a:pt x="3946573" y="2706886"/>
                  <a:pt x="3919466" y="2743376"/>
                  <a:pt x="3964296" y="2754322"/>
                </a:cubicBezTo>
                <a:cubicBezTo>
                  <a:pt x="4009647" y="2765269"/>
                  <a:pt x="3984626" y="2768918"/>
                  <a:pt x="4033104" y="2776216"/>
                </a:cubicBezTo>
                <a:cubicBezTo>
                  <a:pt x="4081582" y="2784035"/>
                  <a:pt x="4072199" y="2802801"/>
                  <a:pt x="4119636" y="2799152"/>
                </a:cubicBezTo>
                <a:cubicBezTo>
                  <a:pt x="4167071" y="2796024"/>
                  <a:pt x="4222848" y="2763705"/>
                  <a:pt x="4215550" y="2758493"/>
                </a:cubicBezTo>
                <a:cubicBezTo>
                  <a:pt x="4208252" y="2753280"/>
                  <a:pt x="4201476" y="2738684"/>
                  <a:pt x="4206167" y="2716791"/>
                </a:cubicBezTo>
                <a:cubicBezTo>
                  <a:pt x="4210858" y="2694897"/>
                  <a:pt x="4158731" y="2720961"/>
                  <a:pt x="4139444" y="2732429"/>
                </a:cubicBezTo>
                <a:cubicBezTo>
                  <a:pt x="4120678" y="2743376"/>
                  <a:pt x="4121721" y="2702716"/>
                  <a:pt x="4161859" y="2682908"/>
                </a:cubicBezTo>
                <a:cubicBezTo>
                  <a:pt x="4202518" y="2663099"/>
                  <a:pt x="4237965" y="2682908"/>
                  <a:pt x="4261422" y="2682908"/>
                </a:cubicBezTo>
                <a:cubicBezTo>
                  <a:pt x="4284879" y="2682908"/>
                  <a:pt x="4264028" y="2614621"/>
                  <a:pt x="4221284" y="2603674"/>
                </a:cubicBezTo>
                <a:cubicBezTo>
                  <a:pt x="4178539" y="2592728"/>
                  <a:pt x="4159773" y="2566143"/>
                  <a:pt x="4095657" y="2530696"/>
                </a:cubicBezTo>
                <a:cubicBezTo>
                  <a:pt x="4031540" y="2495250"/>
                  <a:pt x="4064902" y="2479611"/>
                  <a:pt x="4046136" y="2433739"/>
                </a:cubicBezTo>
                <a:cubicBezTo>
                  <a:pt x="4027370" y="2387346"/>
                  <a:pt x="3986711" y="2250251"/>
                  <a:pt x="3951264" y="2225751"/>
                </a:cubicBezTo>
                <a:cubicBezTo>
                  <a:pt x="3915818" y="2201251"/>
                  <a:pt x="3877765" y="2208028"/>
                  <a:pt x="3842318" y="2184050"/>
                </a:cubicBezTo>
                <a:cubicBezTo>
                  <a:pt x="3841797" y="2183528"/>
                  <a:pt x="3834499" y="2217411"/>
                  <a:pt x="3848574" y="2278400"/>
                </a:cubicBezTo>
                <a:close/>
                <a:moveTo>
                  <a:pt x="2864410" y="2184571"/>
                </a:moveTo>
                <a:cubicBezTo>
                  <a:pt x="2880048" y="2228879"/>
                  <a:pt x="2882133" y="2201251"/>
                  <a:pt x="2851378" y="2249730"/>
                </a:cubicBezTo>
                <a:cubicBezTo>
                  <a:pt x="2820102" y="2298208"/>
                  <a:pt x="2838346" y="2315932"/>
                  <a:pt x="2816974" y="2352421"/>
                </a:cubicBezTo>
                <a:cubicBezTo>
                  <a:pt x="2795602" y="2388910"/>
                  <a:pt x="2738783" y="2437388"/>
                  <a:pt x="2756506" y="2461888"/>
                </a:cubicBezTo>
                <a:cubicBezTo>
                  <a:pt x="2774229" y="2486388"/>
                  <a:pt x="2831048" y="2500462"/>
                  <a:pt x="2855027" y="2519228"/>
                </a:cubicBezTo>
                <a:cubicBezTo>
                  <a:pt x="2878484" y="2537994"/>
                  <a:pt x="2902463" y="2576568"/>
                  <a:pt x="2945207" y="2562494"/>
                </a:cubicBezTo>
                <a:cubicBezTo>
                  <a:pt x="2987952" y="2547898"/>
                  <a:pt x="3002026" y="2537994"/>
                  <a:pt x="3031739" y="2522877"/>
                </a:cubicBezTo>
                <a:cubicBezTo>
                  <a:pt x="3061451" y="2507239"/>
                  <a:pt x="3086472" y="2490037"/>
                  <a:pt x="3084908" y="2450941"/>
                </a:cubicBezTo>
                <a:cubicBezTo>
                  <a:pt x="3083866" y="2412367"/>
                  <a:pt x="3082302" y="2393601"/>
                  <a:pt x="3094291" y="2396729"/>
                </a:cubicBezTo>
                <a:cubicBezTo>
                  <a:pt x="3106281" y="2399857"/>
                  <a:pt x="3125046" y="2417580"/>
                  <a:pt x="3134429" y="2392037"/>
                </a:cubicBezTo>
                <a:cubicBezTo>
                  <a:pt x="3143812" y="2366495"/>
                  <a:pt x="3160493" y="2333655"/>
                  <a:pt x="3180822" y="2313846"/>
                </a:cubicBezTo>
                <a:cubicBezTo>
                  <a:pt x="3201152" y="2294038"/>
                  <a:pt x="3259013" y="2274230"/>
                  <a:pt x="3286120" y="2250772"/>
                </a:cubicBezTo>
                <a:cubicBezTo>
                  <a:pt x="3313747" y="2227315"/>
                  <a:pt x="3359619" y="2202294"/>
                  <a:pt x="3372651" y="2182486"/>
                </a:cubicBezTo>
                <a:cubicBezTo>
                  <a:pt x="3385683" y="2162677"/>
                  <a:pt x="3348672" y="2147039"/>
                  <a:pt x="3326258" y="2138177"/>
                </a:cubicBezTo>
                <a:cubicBezTo>
                  <a:pt x="3303843" y="2129316"/>
                  <a:pt x="3277779" y="2093869"/>
                  <a:pt x="3225652" y="2093869"/>
                </a:cubicBezTo>
                <a:cubicBezTo>
                  <a:pt x="3173525" y="2093869"/>
                  <a:pt x="3144855" y="2133486"/>
                  <a:pt x="3147461" y="2115763"/>
                </a:cubicBezTo>
                <a:cubicBezTo>
                  <a:pt x="3150068" y="2098039"/>
                  <a:pt x="3112014" y="2089178"/>
                  <a:pt x="3090642" y="2081359"/>
                </a:cubicBezTo>
                <a:cubicBezTo>
                  <a:pt x="3069270" y="2073540"/>
                  <a:pt x="3048940" y="2061550"/>
                  <a:pt x="2981696" y="2069369"/>
                </a:cubicBezTo>
                <a:cubicBezTo>
                  <a:pt x="2913931" y="2077188"/>
                  <a:pt x="2885782" y="2081359"/>
                  <a:pt x="2832091" y="2096997"/>
                </a:cubicBezTo>
                <a:cubicBezTo>
                  <a:pt x="2785698" y="2110550"/>
                  <a:pt x="2848772" y="2140263"/>
                  <a:pt x="2864410" y="2184571"/>
                </a:cubicBezTo>
                <a:close/>
                <a:moveTo>
                  <a:pt x="4408421" y="2713663"/>
                </a:moveTo>
                <a:cubicBezTo>
                  <a:pt x="4401644" y="2723567"/>
                  <a:pt x="4370368" y="2733471"/>
                  <a:pt x="4351602" y="2755365"/>
                </a:cubicBezTo>
                <a:cubicBezTo>
                  <a:pt x="4332836" y="2777258"/>
                  <a:pt x="4391740" y="2765269"/>
                  <a:pt x="4411027" y="2772046"/>
                </a:cubicBezTo>
                <a:cubicBezTo>
                  <a:pt x="4429793" y="2778822"/>
                  <a:pt x="4444389" y="2797588"/>
                  <a:pt x="4459506" y="2802801"/>
                </a:cubicBezTo>
                <a:cubicBezTo>
                  <a:pt x="4475144" y="2808535"/>
                  <a:pt x="4558026" y="2811662"/>
                  <a:pt x="4592430" y="2794982"/>
                </a:cubicBezTo>
                <a:cubicBezTo>
                  <a:pt x="4626835" y="2778301"/>
                  <a:pt x="4630484" y="2773088"/>
                  <a:pt x="4626835" y="2765269"/>
                </a:cubicBezTo>
                <a:cubicBezTo>
                  <a:pt x="4623185" y="2757450"/>
                  <a:pt x="4555941" y="2691248"/>
                  <a:pt x="4505899" y="2664663"/>
                </a:cubicBezTo>
                <a:cubicBezTo>
                  <a:pt x="4455857" y="2638078"/>
                  <a:pt x="4454814" y="2637036"/>
                  <a:pt x="4444389" y="2643812"/>
                </a:cubicBezTo>
                <a:cubicBezTo>
                  <a:pt x="4433442" y="2650589"/>
                  <a:pt x="4415719" y="2703238"/>
                  <a:pt x="4408421" y="2713663"/>
                </a:cubicBezTo>
                <a:close/>
                <a:moveTo>
                  <a:pt x="4184273" y="2196560"/>
                </a:moveTo>
                <a:cubicBezTo>
                  <a:pt x="4151955" y="2212719"/>
                  <a:pt x="4128497" y="2232007"/>
                  <a:pt x="4183231" y="2259634"/>
                </a:cubicBezTo>
                <a:cubicBezTo>
                  <a:pt x="4237444" y="2287262"/>
                  <a:pt x="4255688" y="2310719"/>
                  <a:pt x="4292177" y="2333655"/>
                </a:cubicBezTo>
                <a:cubicBezTo>
                  <a:pt x="4329187" y="2356591"/>
                  <a:pt x="4344304" y="2423314"/>
                  <a:pt x="4421453" y="2393080"/>
                </a:cubicBezTo>
                <a:cubicBezTo>
                  <a:pt x="4498601" y="2363367"/>
                  <a:pt x="4529356" y="2327921"/>
                  <a:pt x="4540303" y="2297166"/>
                </a:cubicBezTo>
                <a:cubicBezTo>
                  <a:pt x="4550728" y="2266411"/>
                  <a:pt x="4529356" y="2259634"/>
                  <a:pt x="4510591" y="2230964"/>
                </a:cubicBezTo>
                <a:cubicBezTo>
                  <a:pt x="4491303" y="2202294"/>
                  <a:pt x="4487133" y="2190305"/>
                  <a:pt x="4447517" y="2194475"/>
                </a:cubicBezTo>
                <a:cubicBezTo>
                  <a:pt x="4408421" y="2199166"/>
                  <a:pt x="4395389" y="2199166"/>
                  <a:pt x="4395389" y="2199166"/>
                </a:cubicBezTo>
                <a:cubicBezTo>
                  <a:pt x="4395389" y="2199166"/>
                  <a:pt x="4421453" y="2165805"/>
                  <a:pt x="4464197" y="2144954"/>
                </a:cubicBezTo>
                <a:cubicBezTo>
                  <a:pt x="4506942" y="2124103"/>
                  <a:pt x="4470974" y="2109507"/>
                  <a:pt x="4491303" y="2089699"/>
                </a:cubicBezTo>
                <a:cubicBezTo>
                  <a:pt x="4511633" y="2069891"/>
                  <a:pt x="4440219" y="2059986"/>
                  <a:pt x="4409463" y="2067806"/>
                </a:cubicBezTo>
                <a:cubicBezTo>
                  <a:pt x="4378708" y="2075625"/>
                  <a:pt x="4377145" y="2065720"/>
                  <a:pt x="4326581" y="2063635"/>
                </a:cubicBezTo>
                <a:cubicBezTo>
                  <a:pt x="4275496" y="2061550"/>
                  <a:pt x="4194699" y="2107944"/>
                  <a:pt x="4198348" y="2124103"/>
                </a:cubicBezTo>
                <a:cubicBezTo>
                  <a:pt x="4201997" y="2140784"/>
                  <a:pt x="4240050" y="2134007"/>
                  <a:pt x="4275496" y="2153816"/>
                </a:cubicBezTo>
                <a:cubicBezTo>
                  <a:pt x="4310943" y="2173624"/>
                  <a:pt x="4321890" y="2171539"/>
                  <a:pt x="4285922" y="2227836"/>
                </a:cubicBezTo>
                <a:cubicBezTo>
                  <a:pt x="4250475" y="2284134"/>
                  <a:pt x="4231188" y="2214805"/>
                  <a:pt x="4219720" y="2205943"/>
                </a:cubicBezTo>
                <a:cubicBezTo>
                  <a:pt x="4208252" y="2196560"/>
                  <a:pt x="4217635" y="2179879"/>
                  <a:pt x="4184273" y="2196560"/>
                </a:cubicBezTo>
                <a:close/>
                <a:moveTo>
                  <a:pt x="3956477" y="2094912"/>
                </a:moveTo>
                <a:cubicBezTo>
                  <a:pt x="3903307" y="2100124"/>
                  <a:pt x="3885063" y="2136614"/>
                  <a:pt x="3905392" y="2142348"/>
                </a:cubicBezTo>
                <a:cubicBezTo>
                  <a:pt x="3925722" y="2148082"/>
                  <a:pt x="3938754" y="2136614"/>
                  <a:pt x="3970551" y="2171018"/>
                </a:cubicBezTo>
                <a:cubicBezTo>
                  <a:pt x="4002870" y="2205422"/>
                  <a:pt x="4031019" y="2224188"/>
                  <a:pt x="4044051" y="2167890"/>
                </a:cubicBezTo>
                <a:cubicBezTo>
                  <a:pt x="4057604" y="2111593"/>
                  <a:pt x="4038317" y="2087093"/>
                  <a:pt x="3956477" y="2094912"/>
                </a:cubicBezTo>
                <a:close/>
                <a:moveTo>
                  <a:pt x="3100025" y="1667468"/>
                </a:moveTo>
                <a:cubicBezTo>
                  <a:pt x="3040600" y="1714904"/>
                  <a:pt x="3029132" y="1752435"/>
                  <a:pt x="2982739" y="1782669"/>
                </a:cubicBezTo>
                <a:cubicBezTo>
                  <a:pt x="2936345" y="1812382"/>
                  <a:pt x="2947292" y="1837924"/>
                  <a:pt x="2962409" y="1854084"/>
                </a:cubicBezTo>
                <a:cubicBezTo>
                  <a:pt x="2978047" y="1870764"/>
                  <a:pt x="3023919" y="1853041"/>
                  <a:pt x="3045292" y="1842094"/>
                </a:cubicBezTo>
                <a:cubicBezTo>
                  <a:pt x="3066664" y="1831147"/>
                  <a:pt x="3084387" y="1803520"/>
                  <a:pt x="3097419" y="1820201"/>
                </a:cubicBezTo>
                <a:cubicBezTo>
                  <a:pt x="3110451" y="1836882"/>
                  <a:pt x="3165184" y="1763903"/>
                  <a:pt x="3186557" y="1739403"/>
                </a:cubicBezTo>
                <a:cubicBezTo>
                  <a:pt x="3207929" y="1714904"/>
                  <a:pt x="3241290" y="1689883"/>
                  <a:pt x="3247024" y="1690925"/>
                </a:cubicBezTo>
                <a:cubicBezTo>
                  <a:pt x="3252758" y="1691968"/>
                  <a:pt x="3226695" y="1719595"/>
                  <a:pt x="3236077" y="1742531"/>
                </a:cubicBezTo>
                <a:cubicBezTo>
                  <a:pt x="3245460" y="1765988"/>
                  <a:pt x="3288205" y="1767031"/>
                  <a:pt x="3326258" y="1726893"/>
                </a:cubicBezTo>
                <a:cubicBezTo>
                  <a:pt x="3364311" y="1687276"/>
                  <a:pt x="3329907" y="1650787"/>
                  <a:pt x="3359619" y="1619511"/>
                </a:cubicBezTo>
                <a:cubicBezTo>
                  <a:pt x="3389332" y="1588755"/>
                  <a:pt x="3414353" y="1592926"/>
                  <a:pt x="3355970" y="1565298"/>
                </a:cubicBezTo>
                <a:cubicBezTo>
                  <a:pt x="3298109" y="1537671"/>
                  <a:pt x="3261099" y="1568426"/>
                  <a:pt x="3249109" y="1583021"/>
                </a:cubicBezTo>
                <a:cubicBezTo>
                  <a:pt x="3237641" y="1597617"/>
                  <a:pt x="3216269" y="1574681"/>
                  <a:pt x="3100025" y="1667468"/>
                </a:cubicBezTo>
                <a:close/>
                <a:moveTo>
                  <a:pt x="3461789" y="1742531"/>
                </a:moveTo>
                <a:cubicBezTo>
                  <a:pt x="3427906" y="1744095"/>
                  <a:pt x="3413310" y="1749308"/>
                  <a:pt x="3357534" y="1773286"/>
                </a:cubicBezTo>
                <a:cubicBezTo>
                  <a:pt x="3301758" y="1797786"/>
                  <a:pt x="3278301" y="1860339"/>
                  <a:pt x="3265269" y="1894743"/>
                </a:cubicBezTo>
                <a:cubicBezTo>
                  <a:pt x="3252237" y="1929147"/>
                  <a:pt x="3271003" y="1929147"/>
                  <a:pt x="3322088" y="1948955"/>
                </a:cubicBezTo>
                <a:cubicBezTo>
                  <a:pt x="3373172" y="1968764"/>
                  <a:pt x="3444066" y="1943221"/>
                  <a:pt x="3460746" y="1895785"/>
                </a:cubicBezTo>
                <a:cubicBezTo>
                  <a:pt x="3477427" y="1848349"/>
                  <a:pt x="3497757" y="1906732"/>
                  <a:pt x="3488374" y="1931232"/>
                </a:cubicBezTo>
                <a:cubicBezTo>
                  <a:pt x="3478991" y="1955732"/>
                  <a:pt x="3523820" y="1933317"/>
                  <a:pt x="3545192" y="1922370"/>
                </a:cubicBezTo>
                <a:cubicBezTo>
                  <a:pt x="3566565" y="1911424"/>
                  <a:pt x="3630681" y="1906732"/>
                  <a:pt x="3635373" y="1906732"/>
                </a:cubicBezTo>
                <a:cubicBezTo>
                  <a:pt x="3640064" y="1906732"/>
                  <a:pt x="3583245" y="1949998"/>
                  <a:pt x="3527469" y="1968764"/>
                </a:cubicBezTo>
                <a:cubicBezTo>
                  <a:pt x="3471693" y="1987529"/>
                  <a:pt x="3426863" y="1997434"/>
                  <a:pt x="3411225" y="1999519"/>
                </a:cubicBezTo>
                <a:cubicBezTo>
                  <a:pt x="3395587" y="2001604"/>
                  <a:pt x="3425821" y="2025061"/>
                  <a:pt x="3490459" y="2038093"/>
                </a:cubicBezTo>
                <a:cubicBezTo>
                  <a:pt x="3555618" y="2051125"/>
                  <a:pt x="3594713" y="1998476"/>
                  <a:pt x="3688543" y="1963030"/>
                </a:cubicBezTo>
                <a:cubicBezTo>
                  <a:pt x="3782372" y="1927583"/>
                  <a:pt x="3777680" y="1920807"/>
                  <a:pt x="3808435" y="1930189"/>
                </a:cubicBezTo>
                <a:cubicBezTo>
                  <a:pt x="3839191" y="1939051"/>
                  <a:pt x="3872552" y="1914551"/>
                  <a:pt x="3910605" y="1905690"/>
                </a:cubicBezTo>
                <a:cubicBezTo>
                  <a:pt x="3948658" y="1896828"/>
                  <a:pt x="3963775" y="1911424"/>
                  <a:pt x="3980456" y="1855126"/>
                </a:cubicBezTo>
                <a:cubicBezTo>
                  <a:pt x="3997136" y="1798829"/>
                  <a:pt x="4026849" y="1744616"/>
                  <a:pt x="3973158" y="1741489"/>
                </a:cubicBezTo>
                <a:cubicBezTo>
                  <a:pt x="3919988" y="1738361"/>
                  <a:pt x="3916339" y="1738361"/>
                  <a:pt x="3909041" y="1798829"/>
                </a:cubicBezTo>
                <a:cubicBezTo>
                  <a:pt x="3901743" y="1859817"/>
                  <a:pt x="3897052" y="1822286"/>
                  <a:pt x="3897052" y="1822286"/>
                </a:cubicBezTo>
                <a:cubicBezTo>
                  <a:pt x="3897052" y="1822286"/>
                  <a:pt x="3861605" y="1769116"/>
                  <a:pt x="3840233" y="1741489"/>
                </a:cubicBezTo>
                <a:cubicBezTo>
                  <a:pt x="3818861" y="1713861"/>
                  <a:pt x="3803223" y="1671117"/>
                  <a:pt x="3779766" y="1647659"/>
                </a:cubicBezTo>
                <a:cubicBezTo>
                  <a:pt x="3756308" y="1624723"/>
                  <a:pt x="3745361" y="1657564"/>
                  <a:pt x="3708351" y="1698744"/>
                </a:cubicBezTo>
                <a:cubicBezTo>
                  <a:pt x="3671341" y="1739403"/>
                  <a:pt x="3701053" y="1755042"/>
                  <a:pt x="3738064" y="1772765"/>
                </a:cubicBezTo>
                <a:cubicBezTo>
                  <a:pt x="3775074" y="1790488"/>
                  <a:pt x="3801138" y="1835839"/>
                  <a:pt x="3783415" y="1847828"/>
                </a:cubicBezTo>
                <a:cubicBezTo>
                  <a:pt x="3765691" y="1859817"/>
                  <a:pt x="3745361" y="1845743"/>
                  <a:pt x="3677596" y="1853562"/>
                </a:cubicBezTo>
                <a:cubicBezTo>
                  <a:pt x="3609830" y="1861381"/>
                  <a:pt x="3612437" y="1832711"/>
                  <a:pt x="3593150" y="1823850"/>
                </a:cubicBezTo>
                <a:cubicBezTo>
                  <a:pt x="3574384" y="1814988"/>
                  <a:pt x="3624947" y="1796222"/>
                  <a:pt x="3552490" y="1766510"/>
                </a:cubicBezTo>
                <a:cubicBezTo>
                  <a:pt x="3481076" y="1735755"/>
                  <a:pt x="3485767" y="1741489"/>
                  <a:pt x="3461789" y="1742531"/>
                </a:cubicBezTo>
                <a:close/>
                <a:moveTo>
                  <a:pt x="3242333" y="1799871"/>
                </a:moveTo>
                <a:cubicBezTo>
                  <a:pt x="3249631" y="1786839"/>
                  <a:pt x="3152152" y="1857211"/>
                  <a:pt x="3137557" y="1880147"/>
                </a:cubicBezTo>
                <a:cubicBezTo>
                  <a:pt x="3122440" y="1902562"/>
                  <a:pt x="3152674" y="1898913"/>
                  <a:pt x="3181865" y="1897870"/>
                </a:cubicBezTo>
                <a:cubicBezTo>
                  <a:pt x="3211578" y="1896828"/>
                  <a:pt x="3217833" y="1842615"/>
                  <a:pt x="3242333" y="1799871"/>
                </a:cubicBezTo>
                <a:close/>
                <a:moveTo>
                  <a:pt x="3429991" y="1653393"/>
                </a:moveTo>
                <a:cubicBezTo>
                  <a:pt x="3405491" y="1664340"/>
                  <a:pt x="3405491" y="1672680"/>
                  <a:pt x="3445108" y="1676851"/>
                </a:cubicBezTo>
                <a:cubicBezTo>
                  <a:pt x="3484725" y="1681542"/>
                  <a:pt x="3508182" y="1663819"/>
                  <a:pt x="3499842" y="1647138"/>
                </a:cubicBezTo>
                <a:cubicBezTo>
                  <a:pt x="3491501" y="1630979"/>
                  <a:pt x="3449800" y="1644532"/>
                  <a:pt x="3429991" y="1653393"/>
                </a:cubicBezTo>
                <a:close/>
                <a:moveTo>
                  <a:pt x="3632245" y="1443842"/>
                </a:moveTo>
                <a:cubicBezTo>
                  <a:pt x="3606182" y="1448012"/>
                  <a:pt x="3529033" y="1475118"/>
                  <a:pt x="3524863" y="1488671"/>
                </a:cubicBezTo>
                <a:cubicBezTo>
                  <a:pt x="3520693" y="1502224"/>
                  <a:pt x="3525384" y="1530894"/>
                  <a:pt x="3537373" y="1553309"/>
                </a:cubicBezTo>
                <a:cubicBezTo>
                  <a:pt x="3549363" y="1575724"/>
                  <a:pt x="3553533" y="1579373"/>
                  <a:pt x="3619734" y="1561649"/>
                </a:cubicBezTo>
                <a:cubicBezTo>
                  <a:pt x="3686458" y="1543926"/>
                  <a:pt x="3731808" y="1509522"/>
                  <a:pt x="3709915" y="1503788"/>
                </a:cubicBezTo>
                <a:cubicBezTo>
                  <a:pt x="3688021" y="1497533"/>
                  <a:pt x="3674468" y="1487628"/>
                  <a:pt x="3655181" y="1485022"/>
                </a:cubicBezTo>
                <a:cubicBezTo>
                  <a:pt x="3635373" y="1482416"/>
                  <a:pt x="3672383" y="1471990"/>
                  <a:pt x="3716170" y="1457916"/>
                </a:cubicBezTo>
                <a:cubicBezTo>
                  <a:pt x="3759957" y="1443842"/>
                  <a:pt x="3774553" y="1419863"/>
                  <a:pt x="3632245" y="1443842"/>
                </a:cubicBezTo>
                <a:close/>
                <a:moveTo>
                  <a:pt x="3407576" y="1478767"/>
                </a:moveTo>
                <a:cubicBezTo>
                  <a:pt x="3388811" y="1487628"/>
                  <a:pt x="3382034" y="1487628"/>
                  <a:pt x="3421129" y="1502745"/>
                </a:cubicBezTo>
                <a:cubicBezTo>
                  <a:pt x="3460225" y="1517862"/>
                  <a:pt x="3502448" y="1516298"/>
                  <a:pt x="3497235" y="1504309"/>
                </a:cubicBezTo>
                <a:cubicBezTo>
                  <a:pt x="3491501" y="1491799"/>
                  <a:pt x="3460225" y="1454267"/>
                  <a:pt x="3407576" y="1478767"/>
                </a:cubicBezTo>
                <a:close/>
                <a:moveTo>
                  <a:pt x="3560309" y="1369821"/>
                </a:moveTo>
                <a:cubicBezTo>
                  <a:pt x="3523299" y="1384416"/>
                  <a:pt x="3514959" y="1411001"/>
                  <a:pt x="3506618" y="1421427"/>
                </a:cubicBezTo>
                <a:cubicBezTo>
                  <a:pt x="3498278" y="1431852"/>
                  <a:pt x="3548841" y="1413608"/>
                  <a:pt x="3571777" y="1408395"/>
                </a:cubicBezTo>
                <a:cubicBezTo>
                  <a:pt x="3595235" y="1402661"/>
                  <a:pt x="3600448" y="1416735"/>
                  <a:pt x="3622862" y="1396927"/>
                </a:cubicBezTo>
                <a:cubicBezTo>
                  <a:pt x="3645277" y="1377119"/>
                  <a:pt x="3690107" y="1397448"/>
                  <a:pt x="3730244" y="1388587"/>
                </a:cubicBezTo>
                <a:cubicBezTo>
                  <a:pt x="3770383" y="1379725"/>
                  <a:pt x="3777159" y="1353140"/>
                  <a:pt x="3768298" y="1330204"/>
                </a:cubicBezTo>
                <a:cubicBezTo>
                  <a:pt x="3759436" y="1306747"/>
                  <a:pt x="3666649" y="1327598"/>
                  <a:pt x="3560309" y="1369821"/>
                </a:cubicBezTo>
                <a:close/>
                <a:moveTo>
                  <a:pt x="3962732" y="1469905"/>
                </a:moveTo>
                <a:cubicBezTo>
                  <a:pt x="3951786" y="1475118"/>
                  <a:pt x="3955434" y="1492320"/>
                  <a:pt x="3965339" y="1513171"/>
                </a:cubicBezTo>
                <a:cubicBezTo>
                  <a:pt x="3974722" y="1533501"/>
                  <a:pt x="3977328" y="1528809"/>
                  <a:pt x="3997136" y="1536107"/>
                </a:cubicBezTo>
                <a:cubicBezTo>
                  <a:pt x="4017466" y="1543926"/>
                  <a:pt x="4037274" y="1560085"/>
                  <a:pt x="4041966" y="1564777"/>
                </a:cubicBezTo>
                <a:cubicBezTo>
                  <a:pt x="4046657" y="1569990"/>
                  <a:pt x="4049785" y="1571553"/>
                  <a:pt x="4058125" y="1551745"/>
                </a:cubicBezTo>
                <a:cubicBezTo>
                  <a:pt x="4066466" y="1531937"/>
                  <a:pt x="4053955" y="1535064"/>
                  <a:pt x="4031540" y="1508479"/>
                </a:cubicBezTo>
                <a:cubicBezTo>
                  <a:pt x="4008605" y="1481894"/>
                  <a:pt x="3990881" y="1455831"/>
                  <a:pt x="3962732" y="1469905"/>
                </a:cubicBezTo>
                <a:close/>
                <a:moveTo>
                  <a:pt x="4099827" y="1642968"/>
                </a:moveTo>
                <a:cubicBezTo>
                  <a:pt x="4069072" y="1634627"/>
                  <a:pt x="4051870" y="1652351"/>
                  <a:pt x="4040402" y="1657564"/>
                </a:cubicBezTo>
                <a:cubicBezTo>
                  <a:pt x="4028934" y="1663298"/>
                  <a:pt x="4046136" y="1675808"/>
                  <a:pt x="4053955" y="1699265"/>
                </a:cubicBezTo>
                <a:cubicBezTo>
                  <a:pt x="4061774" y="1723244"/>
                  <a:pt x="4054998" y="1731063"/>
                  <a:pt x="4100348" y="1734191"/>
                </a:cubicBezTo>
                <a:cubicBezTo>
                  <a:pt x="4145178" y="1737318"/>
                  <a:pt x="4159252" y="1728978"/>
                  <a:pt x="4162380" y="1700308"/>
                </a:cubicBezTo>
                <a:cubicBezTo>
                  <a:pt x="4166029" y="1672159"/>
                  <a:pt x="4127976" y="1650787"/>
                  <a:pt x="4099827" y="1642968"/>
                </a:cubicBezTo>
                <a:close/>
                <a:moveTo>
                  <a:pt x="4274454" y="1695095"/>
                </a:moveTo>
                <a:cubicBezTo>
                  <a:pt x="4246305" y="1674766"/>
                  <a:pt x="4232752" y="1658085"/>
                  <a:pt x="4204603" y="1669553"/>
                </a:cubicBezTo>
                <a:cubicBezTo>
                  <a:pt x="4176454" y="1681021"/>
                  <a:pt x="4199912" y="1695616"/>
                  <a:pt x="4199912" y="1703436"/>
                </a:cubicBezTo>
                <a:cubicBezTo>
                  <a:pt x="4199912" y="1711255"/>
                  <a:pt x="4234316" y="1702393"/>
                  <a:pt x="4234837" y="1721159"/>
                </a:cubicBezTo>
                <a:cubicBezTo>
                  <a:pt x="4235358" y="1739925"/>
                  <a:pt x="4245784" y="1747744"/>
                  <a:pt x="4204603" y="1749829"/>
                </a:cubicBezTo>
                <a:cubicBezTo>
                  <a:pt x="4162901" y="1751914"/>
                  <a:pt x="4151955" y="1750350"/>
                  <a:pt x="4135795" y="1762339"/>
                </a:cubicBezTo>
                <a:cubicBezTo>
                  <a:pt x="4120157" y="1774329"/>
                  <a:pt x="4166550" y="1760776"/>
                  <a:pt x="4181146" y="1779541"/>
                </a:cubicBezTo>
                <a:cubicBezTo>
                  <a:pt x="4195220" y="1798307"/>
                  <a:pt x="4219720" y="1800392"/>
                  <a:pt x="4259337" y="1794658"/>
                </a:cubicBezTo>
                <a:cubicBezTo>
                  <a:pt x="4298954" y="1788403"/>
                  <a:pt x="4353166" y="1779541"/>
                  <a:pt x="4353166" y="1779541"/>
                </a:cubicBezTo>
                <a:cubicBezTo>
                  <a:pt x="4353166" y="1779541"/>
                  <a:pt x="4323975" y="1807169"/>
                  <a:pt x="4312507" y="1826456"/>
                </a:cubicBezTo>
                <a:cubicBezTo>
                  <a:pt x="4300518" y="1845743"/>
                  <a:pt x="4295826" y="1873371"/>
                  <a:pt x="4316677" y="1886924"/>
                </a:cubicBezTo>
                <a:cubicBezTo>
                  <a:pt x="4337528" y="1900998"/>
                  <a:pt x="4339613" y="1872849"/>
                  <a:pt x="4397474" y="1871286"/>
                </a:cubicBezTo>
                <a:cubicBezTo>
                  <a:pt x="4454814" y="1870243"/>
                  <a:pt x="4472016" y="1840530"/>
                  <a:pt x="4472016" y="1840530"/>
                </a:cubicBezTo>
                <a:cubicBezTo>
                  <a:pt x="4472016" y="1840530"/>
                  <a:pt x="4458985" y="1828020"/>
                  <a:pt x="4460548" y="1798829"/>
                </a:cubicBezTo>
                <a:cubicBezTo>
                  <a:pt x="4462112" y="1770159"/>
                  <a:pt x="4460027" y="1763382"/>
                  <a:pt x="4460027" y="1763382"/>
                </a:cubicBezTo>
                <a:cubicBezTo>
                  <a:pt x="4460027" y="1763382"/>
                  <a:pt x="4483485" y="1780063"/>
                  <a:pt x="4488697" y="1786839"/>
                </a:cubicBezTo>
                <a:cubicBezTo>
                  <a:pt x="4488697" y="1786839"/>
                  <a:pt x="4484527" y="1769637"/>
                  <a:pt x="4476186" y="1738882"/>
                </a:cubicBezTo>
                <a:cubicBezTo>
                  <a:pt x="4467846" y="1708127"/>
                  <a:pt x="4474623" y="1705521"/>
                  <a:pt x="4465240" y="1663819"/>
                </a:cubicBezTo>
                <a:cubicBezTo>
                  <a:pt x="4456378" y="1622117"/>
                  <a:pt x="4457942" y="1612734"/>
                  <a:pt x="4414676" y="1614298"/>
                </a:cubicBezTo>
                <a:cubicBezTo>
                  <a:pt x="4371411" y="1615340"/>
                  <a:pt x="4341698" y="1630457"/>
                  <a:pt x="4306252" y="1630457"/>
                </a:cubicBezTo>
                <a:cubicBezTo>
                  <a:pt x="4270805" y="1630457"/>
                  <a:pt x="4255167" y="1637234"/>
                  <a:pt x="4281230" y="1650266"/>
                </a:cubicBezTo>
                <a:cubicBezTo>
                  <a:pt x="4307294" y="1663298"/>
                  <a:pt x="4310943" y="1679457"/>
                  <a:pt x="4323453" y="1694574"/>
                </a:cubicBezTo>
                <a:cubicBezTo>
                  <a:pt x="4335964" y="1709691"/>
                  <a:pt x="4333358" y="1745659"/>
                  <a:pt x="4334400" y="1743574"/>
                </a:cubicBezTo>
                <a:cubicBezTo>
                  <a:pt x="4334400" y="1742010"/>
                  <a:pt x="4274454" y="1695095"/>
                  <a:pt x="4274454" y="1695095"/>
                </a:cubicBezTo>
                <a:close/>
                <a:moveTo>
                  <a:pt x="4058125" y="1852520"/>
                </a:moveTo>
                <a:cubicBezTo>
                  <a:pt x="4057604" y="1852520"/>
                  <a:pt x="4057083" y="1853041"/>
                  <a:pt x="4056040" y="1853562"/>
                </a:cubicBezTo>
                <a:cubicBezTo>
                  <a:pt x="4037796" y="1862424"/>
                  <a:pt x="4031540" y="1882754"/>
                  <a:pt x="4030498" y="1896307"/>
                </a:cubicBezTo>
                <a:cubicBezTo>
                  <a:pt x="4029455" y="1910902"/>
                  <a:pt x="4054476" y="1902562"/>
                  <a:pt x="4094093" y="1888487"/>
                </a:cubicBezTo>
                <a:cubicBezTo>
                  <a:pt x="4133710" y="1874413"/>
                  <a:pt x="4114423" y="1834275"/>
                  <a:pt x="4058125" y="1852520"/>
                </a:cubicBezTo>
                <a:close/>
                <a:moveTo>
                  <a:pt x="4617973" y="1777456"/>
                </a:moveTo>
                <a:cubicBezTo>
                  <a:pt x="4585133" y="1795180"/>
                  <a:pt x="4558548" y="1819158"/>
                  <a:pt x="4539782" y="1841052"/>
                </a:cubicBezTo>
                <a:cubicBezTo>
                  <a:pt x="4521016" y="1862424"/>
                  <a:pt x="4537697" y="1865552"/>
                  <a:pt x="4586696" y="1890051"/>
                </a:cubicBezTo>
                <a:cubicBezTo>
                  <a:pt x="4636217" y="1915072"/>
                  <a:pt x="4688866" y="1919764"/>
                  <a:pt x="4711802" y="1893700"/>
                </a:cubicBezTo>
                <a:cubicBezTo>
                  <a:pt x="4734738" y="1868158"/>
                  <a:pt x="4700855" y="1732106"/>
                  <a:pt x="4617973" y="1777456"/>
                </a:cubicBezTo>
                <a:close/>
                <a:moveTo>
                  <a:pt x="4846812" y="1584585"/>
                </a:moveTo>
                <a:cubicBezTo>
                  <a:pt x="4783738" y="1590841"/>
                  <a:pt x="4803025" y="1600223"/>
                  <a:pt x="4730046" y="1576245"/>
                </a:cubicBezTo>
                <a:cubicBezTo>
                  <a:pt x="4657068" y="1552266"/>
                  <a:pt x="4565324" y="1549660"/>
                  <a:pt x="4540824" y="1549660"/>
                </a:cubicBezTo>
                <a:cubicBezTo>
                  <a:pt x="4515803" y="1549660"/>
                  <a:pt x="4527271" y="1561128"/>
                  <a:pt x="4553335" y="1603872"/>
                </a:cubicBezTo>
                <a:cubicBezTo>
                  <a:pt x="4578877" y="1646096"/>
                  <a:pt x="4586175" y="1661212"/>
                  <a:pt x="4639345" y="1647659"/>
                </a:cubicBezTo>
                <a:cubicBezTo>
                  <a:pt x="4692515" y="1634106"/>
                  <a:pt x="4736302" y="1625245"/>
                  <a:pt x="4775397" y="1681542"/>
                </a:cubicBezTo>
                <a:cubicBezTo>
                  <a:pt x="4814493" y="1737840"/>
                  <a:pt x="4834823" y="1755563"/>
                  <a:pt x="4803025" y="1775893"/>
                </a:cubicBezTo>
                <a:cubicBezTo>
                  <a:pt x="4770706" y="1796743"/>
                  <a:pt x="4785823" y="1829584"/>
                  <a:pt x="4804589" y="1872849"/>
                </a:cubicBezTo>
                <a:cubicBezTo>
                  <a:pt x="4823354" y="1916115"/>
                  <a:pt x="4866099" y="1914030"/>
                  <a:pt x="4925524" y="1914030"/>
                </a:cubicBezTo>
                <a:cubicBezTo>
                  <a:pt x="4984949" y="1914030"/>
                  <a:pt x="5362351" y="1908296"/>
                  <a:pt x="5421255" y="1897349"/>
                </a:cubicBezTo>
                <a:cubicBezTo>
                  <a:pt x="5480159" y="1886403"/>
                  <a:pt x="5532286" y="1836882"/>
                  <a:pt x="5563562" y="1814467"/>
                </a:cubicBezTo>
                <a:cubicBezTo>
                  <a:pt x="5594839" y="1792052"/>
                  <a:pt x="5611520" y="1757127"/>
                  <a:pt x="5568775" y="1731584"/>
                </a:cubicBezTo>
                <a:cubicBezTo>
                  <a:pt x="5526031" y="1706042"/>
                  <a:pt x="5465563" y="1682063"/>
                  <a:pt x="5417606" y="1682063"/>
                </a:cubicBezTo>
                <a:cubicBezTo>
                  <a:pt x="5369649" y="1682063"/>
                  <a:pt x="5328468" y="1707085"/>
                  <a:pt x="5255490" y="1714382"/>
                </a:cubicBezTo>
                <a:cubicBezTo>
                  <a:pt x="5182512" y="1721680"/>
                  <a:pt x="5198671" y="1756605"/>
                  <a:pt x="5132991" y="1758169"/>
                </a:cubicBezTo>
                <a:cubicBezTo>
                  <a:pt x="5067310" y="1759733"/>
                  <a:pt x="5099108" y="1788924"/>
                  <a:pt x="5018310" y="1755563"/>
                </a:cubicBezTo>
                <a:cubicBezTo>
                  <a:pt x="4937513" y="1722201"/>
                  <a:pt x="4877567" y="1681021"/>
                  <a:pt x="4916141" y="1675287"/>
                </a:cubicBezTo>
                <a:cubicBezTo>
                  <a:pt x="4954194" y="1669553"/>
                  <a:pt x="4985470" y="1664340"/>
                  <a:pt x="4964098" y="1646096"/>
                </a:cubicBezTo>
                <a:cubicBezTo>
                  <a:pt x="4942726" y="1628372"/>
                  <a:pt x="4905716" y="1578851"/>
                  <a:pt x="4846812" y="1584585"/>
                </a:cubicBezTo>
                <a:close/>
                <a:moveTo>
                  <a:pt x="4092530" y="1276513"/>
                </a:moveTo>
                <a:cubicBezTo>
                  <a:pt x="4131625" y="1289545"/>
                  <a:pt x="4141529" y="1299449"/>
                  <a:pt x="4097742" y="1311438"/>
                </a:cubicBezTo>
                <a:cubicBezTo>
                  <a:pt x="4053955" y="1322906"/>
                  <a:pt x="4020072" y="1353661"/>
                  <a:pt x="4063859" y="1347927"/>
                </a:cubicBezTo>
                <a:cubicBezTo>
                  <a:pt x="4107646" y="1342193"/>
                  <a:pt x="4144657" y="1352097"/>
                  <a:pt x="4200954" y="1361480"/>
                </a:cubicBezTo>
                <a:cubicBezTo>
                  <a:pt x="4257252" y="1370342"/>
                  <a:pt x="4252560" y="1364608"/>
                  <a:pt x="4277581" y="1396406"/>
                </a:cubicBezTo>
                <a:cubicBezTo>
                  <a:pt x="4302603" y="1427682"/>
                  <a:pt x="4329187" y="1427682"/>
                  <a:pt x="4367762" y="1418820"/>
                </a:cubicBezTo>
                <a:cubicBezTo>
                  <a:pt x="4405815" y="1409437"/>
                  <a:pt x="4411027" y="1407352"/>
                  <a:pt x="4386528" y="1379725"/>
                </a:cubicBezTo>
                <a:cubicBezTo>
                  <a:pt x="4361506" y="1352619"/>
                  <a:pt x="4335964" y="1302055"/>
                  <a:pt x="4302081" y="1282247"/>
                </a:cubicBezTo>
                <a:cubicBezTo>
                  <a:pt x="4268198" y="1262438"/>
                  <a:pt x="4240050" y="1234290"/>
                  <a:pt x="4206167" y="1237417"/>
                </a:cubicBezTo>
                <a:cubicBezTo>
                  <a:pt x="4172284" y="1240545"/>
                  <a:pt x="4164465" y="1241588"/>
                  <a:pt x="4134753" y="1201971"/>
                </a:cubicBezTo>
                <a:cubicBezTo>
                  <a:pt x="4105561" y="1162354"/>
                  <a:pt x="4082104" y="1181120"/>
                  <a:pt x="4039359" y="1192067"/>
                </a:cubicBezTo>
                <a:cubicBezTo>
                  <a:pt x="3996615" y="1203013"/>
                  <a:pt x="3983062" y="1233247"/>
                  <a:pt x="3966381" y="1246800"/>
                </a:cubicBezTo>
                <a:cubicBezTo>
                  <a:pt x="3932498" y="1273385"/>
                  <a:pt x="4053434" y="1262960"/>
                  <a:pt x="4092530" y="1276513"/>
                </a:cubicBezTo>
                <a:close/>
                <a:moveTo>
                  <a:pt x="4604941" y="870441"/>
                </a:moveTo>
                <a:cubicBezTo>
                  <a:pt x="4558548" y="928302"/>
                  <a:pt x="4521016" y="977302"/>
                  <a:pt x="4573665" y="983036"/>
                </a:cubicBezTo>
                <a:cubicBezTo>
                  <a:pt x="4626313" y="988770"/>
                  <a:pt x="4649249" y="978866"/>
                  <a:pt x="4652898" y="995547"/>
                </a:cubicBezTo>
                <a:cubicBezTo>
                  <a:pt x="4656547" y="1012227"/>
                  <a:pt x="4644036" y="1023695"/>
                  <a:pt x="4565845" y="1023695"/>
                </a:cubicBezTo>
                <a:cubicBezTo>
                  <a:pt x="4487654" y="1023695"/>
                  <a:pt x="4511633" y="1040897"/>
                  <a:pt x="4555420" y="1092503"/>
                </a:cubicBezTo>
                <a:cubicBezTo>
                  <a:pt x="4599207" y="1144109"/>
                  <a:pt x="4603377" y="1126386"/>
                  <a:pt x="4670100" y="1124822"/>
                </a:cubicBezTo>
                <a:cubicBezTo>
                  <a:pt x="4736823" y="1123259"/>
                  <a:pt x="4759238" y="1099280"/>
                  <a:pt x="4814493" y="1113354"/>
                </a:cubicBezTo>
                <a:cubicBezTo>
                  <a:pt x="4869748" y="1127429"/>
                  <a:pt x="4886428" y="1141503"/>
                  <a:pt x="4836908" y="1156620"/>
                </a:cubicBezTo>
                <a:cubicBezTo>
                  <a:pt x="4786865" y="1171737"/>
                  <a:pt x="4669579" y="1199886"/>
                  <a:pt x="4696164" y="1224386"/>
                </a:cubicBezTo>
                <a:cubicBezTo>
                  <a:pt x="4722749" y="1249407"/>
                  <a:pt x="4805631" y="1308832"/>
                  <a:pt x="4843163" y="1314566"/>
                </a:cubicBezTo>
                <a:cubicBezTo>
                  <a:pt x="4880694" y="1320300"/>
                  <a:pt x="4888514" y="1289545"/>
                  <a:pt x="4969311" y="1298928"/>
                </a:cubicBezTo>
                <a:cubicBezTo>
                  <a:pt x="5050108" y="1308310"/>
                  <a:pt x="5030821" y="1316130"/>
                  <a:pt x="5039683" y="1294236"/>
                </a:cubicBezTo>
                <a:cubicBezTo>
                  <a:pt x="5048544" y="1271821"/>
                  <a:pt x="5092853" y="1215003"/>
                  <a:pt x="5101714" y="1194152"/>
                </a:cubicBezTo>
                <a:cubicBezTo>
                  <a:pt x="5110576" y="1173301"/>
                  <a:pt x="5132991" y="1160269"/>
                  <a:pt x="5177299" y="1150365"/>
                </a:cubicBezTo>
                <a:cubicBezTo>
                  <a:pt x="5221607" y="1140461"/>
                  <a:pt x="5236203" y="1126386"/>
                  <a:pt x="5193980" y="1111269"/>
                </a:cubicBezTo>
                <a:cubicBezTo>
                  <a:pt x="5152278" y="1096152"/>
                  <a:pt x="5104842" y="1089897"/>
                  <a:pt x="5109533" y="1078429"/>
                </a:cubicBezTo>
                <a:cubicBezTo>
                  <a:pt x="5113704" y="1066961"/>
                  <a:pt x="5139767" y="1033078"/>
                  <a:pt x="5122044" y="1015355"/>
                </a:cubicBezTo>
                <a:cubicBezTo>
                  <a:pt x="5104321" y="998153"/>
                  <a:pt x="5075650" y="998674"/>
                  <a:pt x="5052715" y="989813"/>
                </a:cubicBezTo>
                <a:cubicBezTo>
                  <a:pt x="5029779" y="980951"/>
                  <a:pt x="5003715" y="938728"/>
                  <a:pt x="4974524" y="920483"/>
                </a:cubicBezTo>
                <a:cubicBezTo>
                  <a:pt x="4945332" y="902239"/>
                  <a:pt x="4919269" y="900675"/>
                  <a:pt x="4883822" y="873047"/>
                </a:cubicBezTo>
                <a:cubicBezTo>
                  <a:pt x="4848376" y="845941"/>
                  <a:pt x="4791557" y="779218"/>
                  <a:pt x="4720142" y="782867"/>
                </a:cubicBezTo>
                <a:cubicBezTo>
                  <a:pt x="4671664" y="784431"/>
                  <a:pt x="4651334" y="812580"/>
                  <a:pt x="4604941" y="870441"/>
                </a:cubicBezTo>
                <a:close/>
                <a:moveTo>
                  <a:pt x="4514239" y="1355225"/>
                </a:moveTo>
                <a:cubicBezTo>
                  <a:pt x="4496516" y="1364087"/>
                  <a:pt x="4452208" y="1366172"/>
                  <a:pt x="4485048" y="1393278"/>
                </a:cubicBezTo>
                <a:cubicBezTo>
                  <a:pt x="4517888" y="1420905"/>
                  <a:pt x="4509027" y="1421427"/>
                  <a:pt x="4550728" y="1405789"/>
                </a:cubicBezTo>
                <a:cubicBezTo>
                  <a:pt x="4592430" y="1390150"/>
                  <a:pt x="4652898" y="1351055"/>
                  <a:pt x="4658632" y="1339587"/>
                </a:cubicBezTo>
                <a:cubicBezTo>
                  <a:pt x="4663845" y="1328119"/>
                  <a:pt x="4616930" y="1305704"/>
                  <a:pt x="4584611" y="1295800"/>
                </a:cubicBezTo>
                <a:cubicBezTo>
                  <a:pt x="4552814" y="1285896"/>
                  <a:pt x="4530399" y="1260353"/>
                  <a:pt x="4463676" y="1242109"/>
                </a:cubicBezTo>
                <a:cubicBezTo>
                  <a:pt x="4366198" y="1215003"/>
                  <a:pt x="4531963" y="1345842"/>
                  <a:pt x="4514239" y="1355225"/>
                </a:cubicBezTo>
                <a:close/>
                <a:moveTo>
                  <a:pt x="6690555" y="493561"/>
                </a:moveTo>
                <a:cubicBezTo>
                  <a:pt x="6617055" y="473752"/>
                  <a:pt x="6353812" y="422667"/>
                  <a:pt x="6268324" y="442476"/>
                </a:cubicBezTo>
                <a:cubicBezTo>
                  <a:pt x="6182835" y="462284"/>
                  <a:pt x="6187526" y="398168"/>
                  <a:pt x="6069197" y="413806"/>
                </a:cubicBezTo>
                <a:cubicBezTo>
                  <a:pt x="5950868" y="429444"/>
                  <a:pt x="5767902" y="420582"/>
                  <a:pt x="5711083" y="429444"/>
                </a:cubicBezTo>
                <a:cubicBezTo>
                  <a:pt x="5654264" y="438306"/>
                  <a:pt x="5739231" y="462805"/>
                  <a:pt x="5770508" y="482614"/>
                </a:cubicBezTo>
                <a:cubicBezTo>
                  <a:pt x="5801263" y="502422"/>
                  <a:pt x="5623509" y="460720"/>
                  <a:pt x="5487978" y="498252"/>
                </a:cubicBezTo>
                <a:cubicBezTo>
                  <a:pt x="5352968" y="535784"/>
                  <a:pt x="5264873" y="555592"/>
                  <a:pt x="5409787" y="610847"/>
                </a:cubicBezTo>
                <a:cubicBezTo>
                  <a:pt x="5554179" y="666102"/>
                  <a:pt x="5573466" y="681740"/>
                  <a:pt x="5573466" y="681740"/>
                </a:cubicBezTo>
                <a:cubicBezTo>
                  <a:pt x="5573466" y="681740"/>
                  <a:pt x="5388414" y="648379"/>
                  <a:pt x="5310223" y="617624"/>
                </a:cubicBezTo>
                <a:cubicBezTo>
                  <a:pt x="5232032" y="586868"/>
                  <a:pt x="5274777" y="588954"/>
                  <a:pt x="5127257" y="630655"/>
                </a:cubicBezTo>
                <a:cubicBezTo>
                  <a:pt x="4980258" y="672357"/>
                  <a:pt x="4837950" y="694772"/>
                  <a:pt x="4845248" y="739080"/>
                </a:cubicBezTo>
                <a:cubicBezTo>
                  <a:pt x="4852546" y="783388"/>
                  <a:pt x="4964098" y="842814"/>
                  <a:pt x="5037598" y="858452"/>
                </a:cubicBezTo>
                <a:cubicBezTo>
                  <a:pt x="5111097" y="874090"/>
                  <a:pt x="5262788" y="836558"/>
                  <a:pt x="5274777" y="831867"/>
                </a:cubicBezTo>
                <a:cubicBezTo>
                  <a:pt x="5286766" y="827697"/>
                  <a:pt x="5215352" y="891292"/>
                  <a:pt x="5215352" y="891292"/>
                </a:cubicBezTo>
                <a:cubicBezTo>
                  <a:pt x="5215352" y="891292"/>
                  <a:pt x="5291458" y="875654"/>
                  <a:pt x="5376425" y="853760"/>
                </a:cubicBezTo>
                <a:cubicBezTo>
                  <a:pt x="5461914" y="831867"/>
                  <a:pt x="5528116" y="807367"/>
                  <a:pt x="5608913" y="778697"/>
                </a:cubicBezTo>
                <a:cubicBezTo>
                  <a:pt x="5689711" y="750027"/>
                  <a:pt x="5703785" y="741165"/>
                  <a:pt x="5703785" y="741165"/>
                </a:cubicBezTo>
                <a:cubicBezTo>
                  <a:pt x="5703785" y="741165"/>
                  <a:pt x="5564084" y="849590"/>
                  <a:pt x="5466605" y="887122"/>
                </a:cubicBezTo>
                <a:cubicBezTo>
                  <a:pt x="5369127" y="924653"/>
                  <a:pt x="5243500" y="949153"/>
                  <a:pt x="5184075" y="951238"/>
                </a:cubicBezTo>
                <a:cubicBezTo>
                  <a:pt x="5124650" y="953323"/>
                  <a:pt x="5134033" y="990855"/>
                  <a:pt x="5193458" y="1022131"/>
                </a:cubicBezTo>
                <a:cubicBezTo>
                  <a:pt x="5252883" y="1052887"/>
                  <a:pt x="5297713" y="1119088"/>
                  <a:pt x="5328468" y="1141503"/>
                </a:cubicBezTo>
                <a:cubicBezTo>
                  <a:pt x="5359223" y="1163918"/>
                  <a:pt x="5363915" y="1198843"/>
                  <a:pt x="5363915" y="1198843"/>
                </a:cubicBezTo>
                <a:cubicBezTo>
                  <a:pt x="5363915" y="1198843"/>
                  <a:pt x="5271128" y="1125865"/>
                  <a:pt x="5169480" y="1198843"/>
                </a:cubicBezTo>
                <a:cubicBezTo>
                  <a:pt x="5067310" y="1271821"/>
                  <a:pt x="5081384" y="1309353"/>
                  <a:pt x="5107970" y="1318215"/>
                </a:cubicBezTo>
                <a:cubicBezTo>
                  <a:pt x="5134033" y="1327076"/>
                  <a:pt x="5224214" y="1335938"/>
                  <a:pt x="5240894" y="1366693"/>
                </a:cubicBezTo>
                <a:cubicBezTo>
                  <a:pt x="5257575" y="1397448"/>
                  <a:pt x="5375904" y="1338023"/>
                  <a:pt x="5375904" y="1338023"/>
                </a:cubicBezTo>
                <a:cubicBezTo>
                  <a:pt x="5375904" y="1338023"/>
                  <a:pt x="5316479" y="1413086"/>
                  <a:pt x="5259660" y="1413086"/>
                </a:cubicBezTo>
                <a:cubicBezTo>
                  <a:pt x="5202841" y="1413086"/>
                  <a:pt x="5204926" y="1364608"/>
                  <a:pt x="5122044" y="1373470"/>
                </a:cubicBezTo>
                <a:cubicBezTo>
                  <a:pt x="5039161" y="1382331"/>
                  <a:pt x="5043853" y="1402140"/>
                  <a:pt x="5079299" y="1430810"/>
                </a:cubicBezTo>
                <a:cubicBezTo>
                  <a:pt x="5114746" y="1459480"/>
                  <a:pt x="5143416" y="1468341"/>
                  <a:pt x="5081906" y="1497011"/>
                </a:cubicBezTo>
                <a:cubicBezTo>
                  <a:pt x="5020396" y="1525681"/>
                  <a:pt x="4991726" y="1534543"/>
                  <a:pt x="4989119" y="1569990"/>
                </a:cubicBezTo>
                <a:cubicBezTo>
                  <a:pt x="4986513" y="1605436"/>
                  <a:pt x="5069917" y="1605436"/>
                  <a:pt x="5122044" y="1605436"/>
                </a:cubicBezTo>
                <a:cubicBezTo>
                  <a:pt x="5174171" y="1605436"/>
                  <a:pt x="5224214" y="1600745"/>
                  <a:pt x="5319085" y="1598660"/>
                </a:cubicBezTo>
                <a:cubicBezTo>
                  <a:pt x="5413957" y="1596575"/>
                  <a:pt x="5401968" y="1565298"/>
                  <a:pt x="5437414" y="1565298"/>
                </a:cubicBezTo>
                <a:cubicBezTo>
                  <a:pt x="5472861" y="1565298"/>
                  <a:pt x="5508829" y="1576245"/>
                  <a:pt x="5494233" y="1611692"/>
                </a:cubicBezTo>
                <a:cubicBezTo>
                  <a:pt x="5480159" y="1647138"/>
                  <a:pt x="5508307" y="1624723"/>
                  <a:pt x="5613083" y="1587192"/>
                </a:cubicBezTo>
                <a:cubicBezTo>
                  <a:pt x="5717338" y="1549660"/>
                  <a:pt x="5669902" y="1492320"/>
                  <a:pt x="5663126" y="1472512"/>
                </a:cubicBezTo>
                <a:cubicBezTo>
                  <a:pt x="5655828" y="1452703"/>
                  <a:pt x="5617775" y="1445927"/>
                  <a:pt x="5594317" y="1434980"/>
                </a:cubicBezTo>
                <a:cubicBezTo>
                  <a:pt x="5570339" y="1424033"/>
                  <a:pt x="5665732" y="1326555"/>
                  <a:pt x="5651136" y="1293715"/>
                </a:cubicBezTo>
                <a:cubicBezTo>
                  <a:pt x="5637062" y="1260353"/>
                  <a:pt x="5767380" y="1286938"/>
                  <a:pt x="5826805" y="1209790"/>
                </a:cubicBezTo>
                <a:cubicBezTo>
                  <a:pt x="5886230" y="1132641"/>
                  <a:pt x="5864858" y="1074780"/>
                  <a:pt x="5822114" y="1061748"/>
                </a:cubicBezTo>
                <a:cubicBezTo>
                  <a:pt x="5779369" y="1048716"/>
                  <a:pt x="5900305" y="1057578"/>
                  <a:pt x="5938358" y="1035163"/>
                </a:cubicBezTo>
                <a:cubicBezTo>
                  <a:pt x="5976411" y="1013270"/>
                  <a:pt x="6059293" y="986685"/>
                  <a:pt x="6092654" y="944462"/>
                </a:cubicBezTo>
                <a:cubicBezTo>
                  <a:pt x="6126016" y="902239"/>
                  <a:pt x="6137484" y="887122"/>
                  <a:pt x="6057208" y="895983"/>
                </a:cubicBezTo>
                <a:cubicBezTo>
                  <a:pt x="5976411" y="904845"/>
                  <a:pt x="6173452" y="860537"/>
                  <a:pt x="6268324" y="798505"/>
                </a:cubicBezTo>
                <a:cubicBezTo>
                  <a:pt x="6363195" y="736474"/>
                  <a:pt x="6472141" y="664017"/>
                  <a:pt x="6496120" y="646294"/>
                </a:cubicBezTo>
                <a:cubicBezTo>
                  <a:pt x="6520099" y="628570"/>
                  <a:pt x="6541471" y="637432"/>
                  <a:pt x="6429918" y="644208"/>
                </a:cubicBezTo>
                <a:cubicBezTo>
                  <a:pt x="6318366" y="650985"/>
                  <a:pt x="6185441" y="635347"/>
                  <a:pt x="6258941" y="626485"/>
                </a:cubicBezTo>
                <a:cubicBezTo>
                  <a:pt x="6332440" y="617624"/>
                  <a:pt x="6550854" y="591039"/>
                  <a:pt x="6607673" y="549337"/>
                </a:cubicBezTo>
                <a:cubicBezTo>
                  <a:pt x="6664491" y="506592"/>
                  <a:pt x="6690555" y="493561"/>
                  <a:pt x="6690555" y="493561"/>
                </a:cubicBezTo>
                <a:close/>
                <a:moveTo>
                  <a:pt x="5362351" y="2026625"/>
                </a:moveTo>
                <a:cubicBezTo>
                  <a:pt x="5243500" y="2015678"/>
                  <a:pt x="5070438" y="1987008"/>
                  <a:pt x="5034991" y="2088656"/>
                </a:cubicBezTo>
                <a:cubicBezTo>
                  <a:pt x="4999545" y="2190305"/>
                  <a:pt x="4944811" y="2416016"/>
                  <a:pt x="4940120" y="2457718"/>
                </a:cubicBezTo>
                <a:cubicBezTo>
                  <a:pt x="4935428" y="2499420"/>
                  <a:pt x="5082427" y="2561451"/>
                  <a:pt x="5184597" y="2566143"/>
                </a:cubicBezTo>
                <a:cubicBezTo>
                  <a:pt x="5286766" y="2570834"/>
                  <a:pt x="5452531" y="2577090"/>
                  <a:pt x="5419691" y="2553111"/>
                </a:cubicBezTo>
                <a:cubicBezTo>
                  <a:pt x="5386330" y="2528611"/>
                  <a:pt x="5414999" y="2515579"/>
                  <a:pt x="5509871" y="2519749"/>
                </a:cubicBezTo>
                <a:cubicBezTo>
                  <a:pt x="5604743" y="2524441"/>
                  <a:pt x="5614126" y="2499941"/>
                  <a:pt x="5614126" y="2480133"/>
                </a:cubicBezTo>
                <a:cubicBezTo>
                  <a:pt x="5614126" y="2460324"/>
                  <a:pt x="5630806" y="2504632"/>
                  <a:pt x="5697008" y="2539558"/>
                </a:cubicBezTo>
                <a:cubicBezTo>
                  <a:pt x="5763210" y="2575004"/>
                  <a:pt x="5820550" y="2674568"/>
                  <a:pt x="5879975" y="2731908"/>
                </a:cubicBezTo>
                <a:cubicBezTo>
                  <a:pt x="5939400" y="2789248"/>
                  <a:pt x="6072325" y="2866396"/>
                  <a:pt x="6046261" y="2910704"/>
                </a:cubicBezTo>
                <a:cubicBezTo>
                  <a:pt x="6020198" y="2955013"/>
                  <a:pt x="6074410" y="3109309"/>
                  <a:pt x="5870592" y="3144756"/>
                </a:cubicBezTo>
                <a:cubicBezTo>
                  <a:pt x="5666774" y="3180203"/>
                  <a:pt x="5654785" y="3155703"/>
                  <a:pt x="5657391" y="3202096"/>
                </a:cubicBezTo>
                <a:cubicBezTo>
                  <a:pt x="5659998" y="3248489"/>
                  <a:pt x="5669381" y="3268298"/>
                  <a:pt x="5749657" y="3268298"/>
                </a:cubicBezTo>
                <a:cubicBezTo>
                  <a:pt x="5830454" y="3268298"/>
                  <a:pt x="5942007" y="3202096"/>
                  <a:pt x="5979538" y="3250574"/>
                </a:cubicBezTo>
                <a:cubicBezTo>
                  <a:pt x="6017591" y="3299053"/>
                  <a:pt x="6069718" y="3316776"/>
                  <a:pt x="6103080" y="3327723"/>
                </a:cubicBezTo>
                <a:cubicBezTo>
                  <a:pt x="6136442" y="3338669"/>
                  <a:pt x="6062942" y="3358478"/>
                  <a:pt x="6043655" y="3365254"/>
                </a:cubicBezTo>
                <a:cubicBezTo>
                  <a:pt x="6024889" y="3372031"/>
                  <a:pt x="6083793" y="3378286"/>
                  <a:pt x="6200037" y="3433541"/>
                </a:cubicBezTo>
                <a:cubicBezTo>
                  <a:pt x="6316281" y="3488796"/>
                  <a:pt x="6455982" y="3495573"/>
                  <a:pt x="6387174" y="3455435"/>
                </a:cubicBezTo>
                <a:cubicBezTo>
                  <a:pt x="6318366" y="3415818"/>
                  <a:pt x="6285004" y="3342840"/>
                  <a:pt x="6254249" y="3318340"/>
                </a:cubicBezTo>
                <a:cubicBezTo>
                  <a:pt x="6223494" y="3293840"/>
                  <a:pt x="6251643" y="3314170"/>
                  <a:pt x="6306376" y="3327202"/>
                </a:cubicBezTo>
                <a:cubicBezTo>
                  <a:pt x="6361110" y="3340233"/>
                  <a:pt x="6410631" y="3384542"/>
                  <a:pt x="6434610" y="3404350"/>
                </a:cubicBezTo>
                <a:cubicBezTo>
                  <a:pt x="6458067" y="3424158"/>
                  <a:pt x="6470056" y="3397573"/>
                  <a:pt x="6486737" y="3320425"/>
                </a:cubicBezTo>
                <a:cubicBezTo>
                  <a:pt x="6503418" y="3243277"/>
                  <a:pt x="6479439" y="3243277"/>
                  <a:pt x="6387174" y="3181245"/>
                </a:cubicBezTo>
                <a:cubicBezTo>
                  <a:pt x="6294909" y="3119213"/>
                  <a:pt x="6266239" y="3070735"/>
                  <a:pt x="6256856" y="3026427"/>
                </a:cubicBezTo>
                <a:cubicBezTo>
                  <a:pt x="6247473" y="2982119"/>
                  <a:pt x="6304291" y="2973257"/>
                  <a:pt x="6328270" y="2942502"/>
                </a:cubicBezTo>
                <a:cubicBezTo>
                  <a:pt x="6351727" y="2911747"/>
                  <a:pt x="6418450" y="2997757"/>
                  <a:pt x="6463280" y="3048320"/>
                </a:cubicBezTo>
                <a:cubicBezTo>
                  <a:pt x="6508109" y="3099405"/>
                  <a:pt x="6546162" y="3187500"/>
                  <a:pt x="6581609" y="3123384"/>
                </a:cubicBezTo>
                <a:cubicBezTo>
                  <a:pt x="6617055" y="3059267"/>
                  <a:pt x="6650417" y="2915917"/>
                  <a:pt x="6650417" y="2882555"/>
                </a:cubicBezTo>
                <a:cubicBezTo>
                  <a:pt x="6650417" y="2849715"/>
                  <a:pt x="6614970" y="2884641"/>
                  <a:pt x="6463280" y="2809577"/>
                </a:cubicBezTo>
                <a:cubicBezTo>
                  <a:pt x="6311589" y="2734514"/>
                  <a:pt x="6232877" y="2705844"/>
                  <a:pt x="6218803" y="2705844"/>
                </a:cubicBezTo>
                <a:cubicBezTo>
                  <a:pt x="6204728" y="2705844"/>
                  <a:pt x="6258941" y="2677174"/>
                  <a:pt x="6325664" y="2643812"/>
                </a:cubicBezTo>
                <a:cubicBezTo>
                  <a:pt x="6391865" y="2610451"/>
                  <a:pt x="6420535" y="2615142"/>
                  <a:pt x="6278228" y="2480133"/>
                </a:cubicBezTo>
                <a:cubicBezTo>
                  <a:pt x="6135920" y="2345123"/>
                  <a:pt x="6095782" y="2316453"/>
                  <a:pt x="6002995" y="2307591"/>
                </a:cubicBezTo>
                <a:cubicBezTo>
                  <a:pt x="5910209" y="2298730"/>
                  <a:pt x="5884667" y="2201773"/>
                  <a:pt x="5817944" y="2168411"/>
                </a:cubicBezTo>
                <a:cubicBezTo>
                  <a:pt x="5751742" y="2135050"/>
                  <a:pt x="5597445" y="2208028"/>
                  <a:pt x="5552094" y="2219496"/>
                </a:cubicBezTo>
                <a:cubicBezTo>
                  <a:pt x="5507265" y="2230443"/>
                  <a:pt x="5521339" y="2248166"/>
                  <a:pt x="5464521" y="2166326"/>
                </a:cubicBezTo>
                <a:cubicBezTo>
                  <a:pt x="5407180" y="2086050"/>
                  <a:pt x="5362351" y="2026625"/>
                  <a:pt x="5362351" y="2026625"/>
                </a:cubicBezTo>
                <a:close/>
                <a:moveTo>
                  <a:pt x="5468690" y="2026625"/>
                </a:moveTo>
                <a:cubicBezTo>
                  <a:pt x="5409787" y="2033923"/>
                  <a:pt x="5504137" y="2141305"/>
                  <a:pt x="5580243" y="2145997"/>
                </a:cubicBezTo>
                <a:cubicBezTo>
                  <a:pt x="5656349" y="2150167"/>
                  <a:pt x="5720465" y="2112635"/>
                  <a:pt x="5736625" y="2108465"/>
                </a:cubicBezTo>
                <a:cubicBezTo>
                  <a:pt x="5753827" y="2103773"/>
                  <a:pt x="5561477" y="2015157"/>
                  <a:pt x="5468690" y="2026625"/>
                </a:cubicBezTo>
                <a:close/>
                <a:moveTo>
                  <a:pt x="5202841" y="3121820"/>
                </a:moveTo>
                <a:cubicBezTo>
                  <a:pt x="5192937" y="3145799"/>
                  <a:pt x="5168958" y="3213043"/>
                  <a:pt x="5165309" y="3257872"/>
                </a:cubicBezTo>
                <a:cubicBezTo>
                  <a:pt x="5161661" y="3302702"/>
                  <a:pt x="5154363" y="3308957"/>
                  <a:pt x="5145501" y="3337106"/>
                </a:cubicBezTo>
                <a:cubicBezTo>
                  <a:pt x="5136640" y="3365254"/>
                  <a:pt x="5174171" y="3332414"/>
                  <a:pt x="5198671" y="3373595"/>
                </a:cubicBezTo>
                <a:cubicBezTo>
                  <a:pt x="5223692" y="3415297"/>
                  <a:pt x="5212746" y="3426765"/>
                  <a:pt x="5257575" y="3378807"/>
                </a:cubicBezTo>
                <a:cubicBezTo>
                  <a:pt x="5301883" y="3330850"/>
                  <a:pt x="5351925" y="3314170"/>
                  <a:pt x="5413957" y="3333978"/>
                </a:cubicBezTo>
                <a:cubicBezTo>
                  <a:pt x="5476510" y="3353786"/>
                  <a:pt x="5524467" y="3362127"/>
                  <a:pt x="5503095" y="3324074"/>
                </a:cubicBezTo>
                <a:cubicBezTo>
                  <a:pt x="5481722" y="3286021"/>
                  <a:pt x="5453053" y="3289149"/>
                  <a:pt x="5410308" y="3238064"/>
                </a:cubicBezTo>
                <a:cubicBezTo>
                  <a:pt x="5367564" y="3186458"/>
                  <a:pt x="5335766" y="3173426"/>
                  <a:pt x="5282075" y="3153618"/>
                </a:cubicBezTo>
                <a:cubicBezTo>
                  <a:pt x="5229426" y="3133809"/>
                  <a:pt x="5223692" y="3070735"/>
                  <a:pt x="5202841" y="3121820"/>
                </a:cubicBezTo>
                <a:close/>
                <a:moveTo>
                  <a:pt x="5650094" y="6992795"/>
                </a:moveTo>
                <a:cubicBezTo>
                  <a:pt x="5631849" y="6954220"/>
                  <a:pt x="5604222" y="6892189"/>
                  <a:pt x="5488499" y="6870817"/>
                </a:cubicBezTo>
                <a:cubicBezTo>
                  <a:pt x="5373298" y="6849444"/>
                  <a:pt x="5334202" y="6892189"/>
                  <a:pt x="5291458" y="6906784"/>
                </a:cubicBezTo>
                <a:cubicBezTo>
                  <a:pt x="5248713" y="6921380"/>
                  <a:pt x="5331074" y="6928157"/>
                  <a:pt x="5386330" y="6906784"/>
                </a:cubicBezTo>
                <a:cubicBezTo>
                  <a:pt x="5441063" y="6885412"/>
                  <a:pt x="5482765" y="6902093"/>
                  <a:pt x="5490584" y="6911997"/>
                </a:cubicBezTo>
                <a:cubicBezTo>
                  <a:pt x="5497882" y="6921902"/>
                  <a:pt x="5471818" y="6927636"/>
                  <a:pt x="5462956" y="6917210"/>
                </a:cubicBezTo>
                <a:cubicBezTo>
                  <a:pt x="5453573" y="6906784"/>
                  <a:pt x="5452010" y="6942752"/>
                  <a:pt x="5514041" y="6965167"/>
                </a:cubicBezTo>
                <a:cubicBezTo>
                  <a:pt x="5576073" y="6987582"/>
                  <a:pt x="5591190" y="6998007"/>
                  <a:pt x="5597445" y="7024592"/>
                </a:cubicBezTo>
                <a:cubicBezTo>
                  <a:pt x="5603700" y="7051177"/>
                  <a:pt x="5603179" y="7065252"/>
                  <a:pt x="5617254" y="7087666"/>
                </a:cubicBezTo>
                <a:cubicBezTo>
                  <a:pt x="5631328" y="7110081"/>
                  <a:pt x="5636540" y="7119464"/>
                  <a:pt x="5610477" y="7128847"/>
                </a:cubicBezTo>
                <a:cubicBezTo>
                  <a:pt x="5584413" y="7138751"/>
                  <a:pt x="5593796" y="7137187"/>
                  <a:pt x="5612562" y="7149177"/>
                </a:cubicBezTo>
                <a:cubicBezTo>
                  <a:pt x="5631849" y="7161166"/>
                  <a:pt x="5670423" y="7180974"/>
                  <a:pt x="5724636" y="7185145"/>
                </a:cubicBezTo>
                <a:cubicBezTo>
                  <a:pt x="5778848" y="7189836"/>
                  <a:pt x="5796571" y="7199740"/>
                  <a:pt x="5759040" y="7150219"/>
                </a:cubicBezTo>
                <a:cubicBezTo>
                  <a:pt x="5721508" y="7101741"/>
                  <a:pt x="5656349" y="7005305"/>
                  <a:pt x="5650094" y="6992795"/>
                </a:cubicBezTo>
                <a:close/>
                <a:moveTo>
                  <a:pt x="5822635" y="7235707"/>
                </a:moveTo>
                <a:cubicBezTo>
                  <a:pt x="5852869" y="7266463"/>
                  <a:pt x="5844007" y="7299825"/>
                  <a:pt x="5841922" y="7317548"/>
                </a:cubicBezTo>
                <a:cubicBezTo>
                  <a:pt x="5839837" y="7335271"/>
                  <a:pt x="5807518" y="7321718"/>
                  <a:pt x="5747572" y="7305559"/>
                </a:cubicBezTo>
                <a:cubicBezTo>
                  <a:pt x="5688146" y="7289920"/>
                  <a:pt x="5697008" y="7297739"/>
                  <a:pt x="5749136" y="7325366"/>
                </a:cubicBezTo>
                <a:cubicBezTo>
                  <a:pt x="5800742" y="7353516"/>
                  <a:pt x="5834624" y="7346218"/>
                  <a:pt x="5832018" y="7383750"/>
                </a:cubicBezTo>
                <a:cubicBezTo>
                  <a:pt x="5829933" y="7420760"/>
                  <a:pt x="5879454" y="7387398"/>
                  <a:pt x="5901347" y="7365505"/>
                </a:cubicBezTo>
                <a:cubicBezTo>
                  <a:pt x="5923241" y="7344132"/>
                  <a:pt x="5921677" y="7362898"/>
                  <a:pt x="6013942" y="7376973"/>
                </a:cubicBezTo>
                <a:cubicBezTo>
                  <a:pt x="6106208" y="7391047"/>
                  <a:pt x="6124974" y="7407728"/>
                  <a:pt x="6110378" y="7367068"/>
                </a:cubicBezTo>
                <a:cubicBezTo>
                  <a:pt x="6095782" y="7326930"/>
                  <a:pt x="6152601" y="7330059"/>
                  <a:pt x="6070761" y="7291484"/>
                </a:cubicBezTo>
                <a:cubicBezTo>
                  <a:pt x="5988921" y="7253431"/>
                  <a:pt x="5788752" y="7200782"/>
                  <a:pt x="5822635" y="7235707"/>
                </a:cubicBezTo>
                <a:close/>
                <a:moveTo>
                  <a:pt x="5560435" y="7258644"/>
                </a:moveTo>
                <a:cubicBezTo>
                  <a:pt x="5526031" y="7220070"/>
                  <a:pt x="5482765" y="7214857"/>
                  <a:pt x="5482244" y="7247175"/>
                </a:cubicBezTo>
                <a:cubicBezTo>
                  <a:pt x="5481722" y="7280016"/>
                  <a:pt x="5494233" y="7277931"/>
                  <a:pt x="5526031" y="7286793"/>
                </a:cubicBezTo>
                <a:cubicBezTo>
                  <a:pt x="5558350" y="7295654"/>
                  <a:pt x="5582849" y="7283143"/>
                  <a:pt x="5560435" y="7258644"/>
                </a:cubicBezTo>
                <a:close/>
                <a:moveTo>
                  <a:pt x="6228707" y="7424930"/>
                </a:moveTo>
                <a:cubicBezTo>
                  <a:pt x="6191175" y="7411898"/>
                  <a:pt x="6183356" y="7440568"/>
                  <a:pt x="6208377" y="7464025"/>
                </a:cubicBezTo>
                <a:cubicBezTo>
                  <a:pt x="6233398" y="7487482"/>
                  <a:pt x="6271973" y="7479664"/>
                  <a:pt x="6309504" y="7477579"/>
                </a:cubicBezTo>
                <a:cubicBezTo>
                  <a:pt x="6347557" y="7476014"/>
                  <a:pt x="6294387" y="7447345"/>
                  <a:pt x="6228707" y="7424930"/>
                </a:cubicBezTo>
                <a:close/>
                <a:moveTo>
                  <a:pt x="5796050" y="2801758"/>
                </a:moveTo>
                <a:cubicBezTo>
                  <a:pt x="5746008" y="2822609"/>
                  <a:pt x="5716817" y="2837205"/>
                  <a:pt x="5760604" y="2894545"/>
                </a:cubicBezTo>
                <a:cubicBezTo>
                  <a:pt x="5804391" y="2951885"/>
                  <a:pt x="5829933" y="2987331"/>
                  <a:pt x="5846614" y="2946151"/>
                </a:cubicBezTo>
                <a:cubicBezTo>
                  <a:pt x="5863816" y="2904449"/>
                  <a:pt x="5880496" y="2765790"/>
                  <a:pt x="5796050" y="2801758"/>
                </a:cubicBezTo>
                <a:close/>
                <a:moveTo>
                  <a:pt x="5396755" y="3414775"/>
                </a:moveTo>
                <a:cubicBezTo>
                  <a:pt x="5321691" y="3426765"/>
                  <a:pt x="5297192" y="3428850"/>
                  <a:pt x="5309181" y="3471073"/>
                </a:cubicBezTo>
                <a:cubicBezTo>
                  <a:pt x="5321170" y="3512775"/>
                  <a:pt x="5341500" y="3506519"/>
                  <a:pt x="5392063" y="3480977"/>
                </a:cubicBezTo>
                <a:cubicBezTo>
                  <a:pt x="5442627" y="3455956"/>
                  <a:pt x="5478595" y="3401744"/>
                  <a:pt x="5396755" y="3414775"/>
                </a:cubicBezTo>
                <a:close/>
                <a:moveTo>
                  <a:pt x="5553137" y="3478892"/>
                </a:moveTo>
                <a:cubicBezTo>
                  <a:pt x="5540105" y="3482541"/>
                  <a:pt x="5536456" y="3512253"/>
                  <a:pt x="5553137" y="3538317"/>
                </a:cubicBezTo>
                <a:cubicBezTo>
                  <a:pt x="5569818" y="3564902"/>
                  <a:pt x="5601615" y="3529456"/>
                  <a:pt x="5616211" y="3497658"/>
                </a:cubicBezTo>
                <a:cubicBezTo>
                  <a:pt x="5630285" y="3465339"/>
                  <a:pt x="5600573" y="3464296"/>
                  <a:pt x="5553137" y="3478892"/>
                </a:cubicBezTo>
                <a:close/>
                <a:moveTo>
                  <a:pt x="4732132" y="1439671"/>
                </a:moveTo>
                <a:cubicBezTo>
                  <a:pt x="4661238" y="1442278"/>
                  <a:pt x="4554377" y="1467299"/>
                  <a:pt x="4613281" y="1468341"/>
                </a:cubicBezTo>
                <a:cubicBezTo>
                  <a:pt x="4672707" y="1469384"/>
                  <a:pt x="4721185" y="1481373"/>
                  <a:pt x="4817620" y="1476160"/>
                </a:cubicBezTo>
                <a:cubicBezTo>
                  <a:pt x="4913535" y="1470426"/>
                  <a:pt x="4922917" y="1464171"/>
                  <a:pt x="4925524" y="1417778"/>
                </a:cubicBezTo>
                <a:cubicBezTo>
                  <a:pt x="4928130" y="1371385"/>
                  <a:pt x="4862971" y="1435501"/>
                  <a:pt x="4732132" y="1439671"/>
                </a:cubicBezTo>
                <a:close/>
                <a:moveTo>
                  <a:pt x="4287486" y="1050280"/>
                </a:moveTo>
                <a:cubicBezTo>
                  <a:pt x="4215029" y="1072695"/>
                  <a:pt x="4232752" y="1087812"/>
                  <a:pt x="4318241" y="1125344"/>
                </a:cubicBezTo>
                <a:cubicBezTo>
                  <a:pt x="4403729" y="1162875"/>
                  <a:pt x="4405815" y="1145152"/>
                  <a:pt x="4396432" y="1074259"/>
                </a:cubicBezTo>
                <a:cubicBezTo>
                  <a:pt x="4387049" y="1003366"/>
                  <a:pt x="4330230" y="1036727"/>
                  <a:pt x="4287486" y="1050280"/>
                </a:cubicBezTo>
                <a:close/>
                <a:moveTo>
                  <a:pt x="9357909" y="2898715"/>
                </a:moveTo>
                <a:cubicBezTo>
                  <a:pt x="9268250" y="2923736"/>
                  <a:pt x="9238016" y="2908619"/>
                  <a:pt x="9220814" y="2954491"/>
                </a:cubicBezTo>
                <a:cubicBezTo>
                  <a:pt x="9203613" y="2999842"/>
                  <a:pt x="9168687" y="2975863"/>
                  <a:pt x="9148357" y="2981076"/>
                </a:cubicBezTo>
                <a:cubicBezTo>
                  <a:pt x="9128028" y="2986810"/>
                  <a:pt x="9099358" y="3114001"/>
                  <a:pt x="9085284" y="3094714"/>
                </a:cubicBezTo>
                <a:cubicBezTo>
                  <a:pt x="9070688" y="3075948"/>
                  <a:pt x="9065997" y="3065522"/>
                  <a:pt x="9045145" y="3021735"/>
                </a:cubicBezTo>
                <a:cubicBezTo>
                  <a:pt x="9024295" y="2977949"/>
                  <a:pt x="9051922" y="2985768"/>
                  <a:pt x="9012305" y="2939896"/>
                </a:cubicBezTo>
                <a:cubicBezTo>
                  <a:pt x="8972688" y="2894023"/>
                  <a:pt x="8894497" y="2899236"/>
                  <a:pt x="8889284" y="2918002"/>
                </a:cubicBezTo>
                <a:cubicBezTo>
                  <a:pt x="8884072" y="2936768"/>
                  <a:pt x="8943497" y="2952927"/>
                  <a:pt x="8923168" y="2973778"/>
                </a:cubicBezTo>
                <a:cubicBezTo>
                  <a:pt x="8902838" y="2995151"/>
                  <a:pt x="8854359" y="3021214"/>
                  <a:pt x="8836115" y="3036852"/>
                </a:cubicBezTo>
                <a:cubicBezTo>
                  <a:pt x="8817870" y="3052491"/>
                  <a:pt x="8871561" y="3045714"/>
                  <a:pt x="8904923" y="3037895"/>
                </a:cubicBezTo>
                <a:cubicBezTo>
                  <a:pt x="8938284" y="3030076"/>
                  <a:pt x="8961742" y="3062916"/>
                  <a:pt x="8975295" y="3086373"/>
                </a:cubicBezTo>
                <a:cubicBezTo>
                  <a:pt x="8988848" y="3109831"/>
                  <a:pt x="8959657" y="3132767"/>
                  <a:pt x="8945582" y="3144235"/>
                </a:cubicBezTo>
                <a:cubicBezTo>
                  <a:pt x="8930986" y="3155703"/>
                  <a:pt x="8994582" y="3153096"/>
                  <a:pt x="9019603" y="3157788"/>
                </a:cubicBezTo>
                <a:cubicBezTo>
                  <a:pt x="9045145" y="3162479"/>
                  <a:pt x="9058177" y="3183851"/>
                  <a:pt x="9040975" y="3212521"/>
                </a:cubicBezTo>
                <a:cubicBezTo>
                  <a:pt x="9023773" y="3241191"/>
                  <a:pt x="9116560" y="3216692"/>
                  <a:pt x="9167645" y="3213564"/>
                </a:cubicBezTo>
                <a:cubicBezTo>
                  <a:pt x="9218729" y="3210436"/>
                  <a:pt x="9232282" y="3249011"/>
                  <a:pt x="9309952" y="3224511"/>
                </a:cubicBezTo>
                <a:cubicBezTo>
                  <a:pt x="9387622" y="3200011"/>
                  <a:pt x="9424632" y="3202096"/>
                  <a:pt x="9495004" y="3149447"/>
                </a:cubicBezTo>
                <a:cubicBezTo>
                  <a:pt x="9565898" y="3097320"/>
                  <a:pt x="9560164" y="3109309"/>
                  <a:pt x="9607078" y="3075427"/>
                </a:cubicBezTo>
                <a:cubicBezTo>
                  <a:pt x="9653993" y="3041544"/>
                  <a:pt x="9642525" y="3031118"/>
                  <a:pt x="9644610" y="2994108"/>
                </a:cubicBezTo>
                <a:cubicBezTo>
                  <a:pt x="9646695" y="2956576"/>
                  <a:pt x="9675364" y="3004533"/>
                  <a:pt x="9664418" y="2948236"/>
                </a:cubicBezTo>
                <a:cubicBezTo>
                  <a:pt x="9653471" y="2891938"/>
                  <a:pt x="9595610" y="2907055"/>
                  <a:pt x="9554950" y="2902885"/>
                </a:cubicBezTo>
                <a:cubicBezTo>
                  <a:pt x="9514291" y="2898194"/>
                  <a:pt x="9515855" y="2866917"/>
                  <a:pt x="9495525" y="2856492"/>
                </a:cubicBezTo>
                <a:cubicBezTo>
                  <a:pt x="9475717" y="2846588"/>
                  <a:pt x="9449132" y="2873173"/>
                  <a:pt x="9357909" y="2898715"/>
                </a:cubicBezTo>
                <a:close/>
                <a:moveTo>
                  <a:pt x="15362976" y="7765321"/>
                </a:moveTo>
                <a:cubicBezTo>
                  <a:pt x="15359327" y="7778875"/>
                  <a:pt x="15353593" y="7793991"/>
                  <a:pt x="15353593" y="7823704"/>
                </a:cubicBezTo>
                <a:cubicBezTo>
                  <a:pt x="15353593" y="7853416"/>
                  <a:pt x="15349944" y="7885735"/>
                  <a:pt x="15352551" y="7915448"/>
                </a:cubicBezTo>
                <a:cubicBezTo>
                  <a:pt x="15354635" y="7945160"/>
                  <a:pt x="15356721" y="7966533"/>
                  <a:pt x="15373402" y="7972788"/>
                </a:cubicBezTo>
                <a:cubicBezTo>
                  <a:pt x="15390083" y="7979564"/>
                  <a:pt x="15401550" y="7985820"/>
                  <a:pt x="15428657" y="7973309"/>
                </a:cubicBezTo>
                <a:cubicBezTo>
                  <a:pt x="15455762" y="7960799"/>
                  <a:pt x="15481306" y="7937862"/>
                  <a:pt x="15467752" y="7903459"/>
                </a:cubicBezTo>
                <a:cubicBezTo>
                  <a:pt x="15454199" y="7869055"/>
                  <a:pt x="15428657" y="7822140"/>
                  <a:pt x="15413539" y="7797119"/>
                </a:cubicBezTo>
                <a:cubicBezTo>
                  <a:pt x="15398422" y="7772098"/>
                  <a:pt x="15370275" y="7740300"/>
                  <a:pt x="15362976" y="7765321"/>
                </a:cubicBezTo>
                <a:close/>
                <a:moveTo>
                  <a:pt x="15341083" y="7724662"/>
                </a:moveTo>
                <a:cubicBezTo>
                  <a:pt x="15344211" y="7737173"/>
                  <a:pt x="15347859" y="7734566"/>
                  <a:pt x="15354115" y="7743428"/>
                </a:cubicBezTo>
                <a:cubicBezTo>
                  <a:pt x="15359848" y="7752289"/>
                  <a:pt x="15366625" y="7744471"/>
                  <a:pt x="15358285" y="7733002"/>
                </a:cubicBezTo>
                <a:cubicBezTo>
                  <a:pt x="15349944" y="7721534"/>
                  <a:pt x="15350988" y="7719971"/>
                  <a:pt x="15350988" y="7719971"/>
                </a:cubicBezTo>
                <a:cubicBezTo>
                  <a:pt x="15350988" y="7719971"/>
                  <a:pt x="15340562" y="7716321"/>
                  <a:pt x="15340562" y="7726747"/>
                </a:cubicBezTo>
                <a:moveTo>
                  <a:pt x="17902618" y="9487608"/>
                </a:moveTo>
                <a:cubicBezTo>
                  <a:pt x="17902098" y="9489172"/>
                  <a:pt x="17900534" y="9489693"/>
                  <a:pt x="17899492" y="9490735"/>
                </a:cubicBezTo>
                <a:cubicBezTo>
                  <a:pt x="17851014" y="9540256"/>
                  <a:pt x="17806704" y="9526182"/>
                  <a:pt x="17722780" y="9552245"/>
                </a:cubicBezTo>
                <a:cubicBezTo>
                  <a:pt x="17637290" y="9578831"/>
                  <a:pt x="17489772" y="9664840"/>
                  <a:pt x="17478824" y="9702893"/>
                </a:cubicBezTo>
                <a:cubicBezTo>
                  <a:pt x="17468398" y="9740947"/>
                  <a:pt x="17478824" y="9746159"/>
                  <a:pt x="17468398" y="9740947"/>
                </a:cubicBezTo>
                <a:cubicBezTo>
                  <a:pt x="17457452" y="9735734"/>
                  <a:pt x="17439728" y="9712797"/>
                  <a:pt x="17439728" y="9712797"/>
                </a:cubicBezTo>
                <a:cubicBezTo>
                  <a:pt x="17439728" y="9712797"/>
                  <a:pt x="17416792" y="9759191"/>
                  <a:pt x="17422004" y="9800372"/>
                </a:cubicBezTo>
                <a:cubicBezTo>
                  <a:pt x="17427218" y="9841552"/>
                  <a:pt x="17447026" y="9866573"/>
                  <a:pt x="17444942" y="9919743"/>
                </a:cubicBezTo>
                <a:cubicBezTo>
                  <a:pt x="17443378" y="9972913"/>
                  <a:pt x="17423568" y="10004189"/>
                  <a:pt x="17425132" y="10040679"/>
                </a:cubicBezTo>
                <a:cubicBezTo>
                  <a:pt x="17426696" y="10077168"/>
                  <a:pt x="17487164" y="10146497"/>
                  <a:pt x="17503324" y="10189763"/>
                </a:cubicBezTo>
                <a:cubicBezTo>
                  <a:pt x="17519482" y="10233028"/>
                  <a:pt x="17529908" y="10221039"/>
                  <a:pt x="17538770" y="10299230"/>
                </a:cubicBezTo>
                <a:cubicBezTo>
                  <a:pt x="17547632" y="10376900"/>
                  <a:pt x="17588812" y="10420166"/>
                  <a:pt x="17547632" y="10461346"/>
                </a:cubicBezTo>
                <a:cubicBezTo>
                  <a:pt x="17506972" y="10502527"/>
                  <a:pt x="17476740" y="10494186"/>
                  <a:pt x="17526260" y="10537452"/>
                </a:cubicBezTo>
                <a:cubicBezTo>
                  <a:pt x="17576302" y="10580718"/>
                  <a:pt x="17616960" y="10608866"/>
                  <a:pt x="17697238" y="10580718"/>
                </a:cubicBezTo>
                <a:cubicBezTo>
                  <a:pt x="17777514" y="10552569"/>
                  <a:pt x="17756142" y="10527548"/>
                  <a:pt x="17818172" y="10514516"/>
                </a:cubicBezTo>
                <a:cubicBezTo>
                  <a:pt x="17880204" y="10501484"/>
                  <a:pt x="17892714" y="10487931"/>
                  <a:pt x="17946406" y="10484803"/>
                </a:cubicBezTo>
                <a:cubicBezTo>
                  <a:pt x="17999576" y="10481675"/>
                  <a:pt x="18037108" y="10486367"/>
                  <a:pt x="18056916" y="10448314"/>
                </a:cubicBezTo>
                <a:cubicBezTo>
                  <a:pt x="18076204" y="10410261"/>
                  <a:pt x="18062128" y="10411825"/>
                  <a:pt x="18115300" y="10385240"/>
                </a:cubicBezTo>
                <a:cubicBezTo>
                  <a:pt x="18168468" y="10358655"/>
                  <a:pt x="18163256" y="10351879"/>
                  <a:pt x="18199224" y="10345623"/>
                </a:cubicBezTo>
                <a:cubicBezTo>
                  <a:pt x="18234670" y="10338847"/>
                  <a:pt x="18258128" y="10363868"/>
                  <a:pt x="18306084" y="10325815"/>
                </a:cubicBezTo>
                <a:cubicBezTo>
                  <a:pt x="18354042" y="10287762"/>
                  <a:pt x="18318596" y="10284113"/>
                  <a:pt x="18425456" y="10284113"/>
                </a:cubicBezTo>
                <a:cubicBezTo>
                  <a:pt x="18532318" y="10284113"/>
                  <a:pt x="18576624" y="10299230"/>
                  <a:pt x="18615720" y="10312262"/>
                </a:cubicBezTo>
                <a:cubicBezTo>
                  <a:pt x="18654816" y="10325815"/>
                  <a:pt x="18718932" y="10360219"/>
                  <a:pt x="18735092" y="10385240"/>
                </a:cubicBezTo>
                <a:cubicBezTo>
                  <a:pt x="18751252" y="10410261"/>
                  <a:pt x="18772624" y="10439973"/>
                  <a:pt x="18779400" y="10439973"/>
                </a:cubicBezTo>
                <a:cubicBezTo>
                  <a:pt x="18786698" y="10439973"/>
                  <a:pt x="18795560" y="10441537"/>
                  <a:pt x="18820582" y="10416516"/>
                </a:cubicBezTo>
                <a:cubicBezTo>
                  <a:pt x="18845602" y="10391495"/>
                  <a:pt x="18916496" y="10341975"/>
                  <a:pt x="18916496" y="10341975"/>
                </a:cubicBezTo>
                <a:cubicBezTo>
                  <a:pt x="18916496" y="10341975"/>
                  <a:pt x="18912846" y="10395144"/>
                  <a:pt x="18896688" y="10414952"/>
                </a:cubicBezTo>
                <a:cubicBezTo>
                  <a:pt x="18880528" y="10434761"/>
                  <a:pt x="18880528" y="10462909"/>
                  <a:pt x="18880528" y="10472814"/>
                </a:cubicBezTo>
                <a:cubicBezTo>
                  <a:pt x="18880528" y="10482718"/>
                  <a:pt x="18921708" y="10441016"/>
                  <a:pt x="18926920" y="10439452"/>
                </a:cubicBezTo>
                <a:cubicBezTo>
                  <a:pt x="18932134" y="10437889"/>
                  <a:pt x="18937346" y="10512430"/>
                  <a:pt x="18943080" y="10518686"/>
                </a:cubicBezTo>
                <a:cubicBezTo>
                  <a:pt x="18948292" y="10525462"/>
                  <a:pt x="18964452" y="10521814"/>
                  <a:pt x="18980612" y="10543707"/>
                </a:cubicBezTo>
                <a:cubicBezTo>
                  <a:pt x="18996770" y="10565079"/>
                  <a:pt x="19018144" y="10581760"/>
                  <a:pt x="19033782" y="10623462"/>
                </a:cubicBezTo>
                <a:cubicBezTo>
                  <a:pt x="19049942" y="10664643"/>
                  <a:pt x="19117186" y="10706344"/>
                  <a:pt x="19159930" y="10713121"/>
                </a:cubicBezTo>
                <a:cubicBezTo>
                  <a:pt x="19202674" y="10719898"/>
                  <a:pt x="19239684" y="10716248"/>
                  <a:pt x="19272002" y="10711557"/>
                </a:cubicBezTo>
                <a:cubicBezTo>
                  <a:pt x="19303802" y="10706866"/>
                  <a:pt x="19305886" y="10668291"/>
                  <a:pt x="19339770" y="10683409"/>
                </a:cubicBezTo>
                <a:cubicBezTo>
                  <a:pt x="19373652" y="10698525"/>
                  <a:pt x="19338206" y="10729802"/>
                  <a:pt x="19417960" y="10723025"/>
                </a:cubicBezTo>
                <a:cubicBezTo>
                  <a:pt x="19498236" y="10716248"/>
                  <a:pt x="19519608" y="10689664"/>
                  <a:pt x="19551406" y="10668291"/>
                </a:cubicBezTo>
                <a:cubicBezTo>
                  <a:pt x="19583202" y="10646919"/>
                  <a:pt x="19586852" y="10698004"/>
                  <a:pt x="19628034" y="10641707"/>
                </a:cubicBezTo>
                <a:cubicBezTo>
                  <a:pt x="19668692" y="10585409"/>
                  <a:pt x="19675990" y="10598441"/>
                  <a:pt x="19683288" y="10530675"/>
                </a:cubicBezTo>
                <a:cubicBezTo>
                  <a:pt x="19690586" y="10462909"/>
                  <a:pt x="19688502" y="10449357"/>
                  <a:pt x="19727596" y="10384719"/>
                </a:cubicBezTo>
                <a:cubicBezTo>
                  <a:pt x="19766692" y="10320081"/>
                  <a:pt x="19775552" y="10351357"/>
                  <a:pt x="19802660" y="10257007"/>
                </a:cubicBezTo>
                <a:cubicBezTo>
                  <a:pt x="19829244" y="10162656"/>
                  <a:pt x="19863128" y="10072997"/>
                  <a:pt x="19859478" y="9995327"/>
                </a:cubicBezTo>
                <a:cubicBezTo>
                  <a:pt x="19855830" y="9917136"/>
                  <a:pt x="19861042" y="9968743"/>
                  <a:pt x="19843320" y="9880647"/>
                </a:cubicBezTo>
                <a:cubicBezTo>
                  <a:pt x="19825596" y="9793074"/>
                  <a:pt x="19838106" y="9802977"/>
                  <a:pt x="19781288" y="9766489"/>
                </a:cubicBezTo>
                <a:cubicBezTo>
                  <a:pt x="19724470" y="9730000"/>
                  <a:pt x="19710394" y="9739904"/>
                  <a:pt x="19695798" y="9688819"/>
                </a:cubicBezTo>
                <a:cubicBezTo>
                  <a:pt x="19681724" y="9637213"/>
                  <a:pt x="19699448" y="9622617"/>
                  <a:pt x="19672862" y="9622617"/>
                </a:cubicBezTo>
                <a:cubicBezTo>
                  <a:pt x="19646278" y="9622617"/>
                  <a:pt x="19622820" y="9634085"/>
                  <a:pt x="19607182" y="9599681"/>
                </a:cubicBezTo>
                <a:cubicBezTo>
                  <a:pt x="19591024" y="9564756"/>
                  <a:pt x="19593108" y="9551724"/>
                  <a:pt x="19562874" y="9518363"/>
                </a:cubicBezTo>
                <a:cubicBezTo>
                  <a:pt x="19532640" y="9485001"/>
                  <a:pt x="19503970" y="9491778"/>
                  <a:pt x="19449236" y="9467278"/>
                </a:cubicBezTo>
                <a:cubicBezTo>
                  <a:pt x="19393982" y="9442257"/>
                  <a:pt x="19422652" y="9436002"/>
                  <a:pt x="19422652" y="9392736"/>
                </a:cubicBezTo>
                <a:cubicBezTo>
                  <a:pt x="19422652" y="9349470"/>
                  <a:pt x="19425780" y="9304119"/>
                  <a:pt x="19381992" y="9283790"/>
                </a:cubicBezTo>
                <a:cubicBezTo>
                  <a:pt x="19338206" y="9263981"/>
                  <a:pt x="19364270" y="9294736"/>
                  <a:pt x="19364270" y="9224365"/>
                </a:cubicBezTo>
                <a:cubicBezTo>
                  <a:pt x="19364270" y="9153993"/>
                  <a:pt x="19364270" y="9163897"/>
                  <a:pt x="19328824" y="9151386"/>
                </a:cubicBezTo>
                <a:cubicBezTo>
                  <a:pt x="19293376" y="9139397"/>
                  <a:pt x="19281386" y="9140440"/>
                  <a:pt x="19258972" y="9097174"/>
                </a:cubicBezTo>
                <a:cubicBezTo>
                  <a:pt x="19236556" y="9053908"/>
                  <a:pt x="19206844" y="8983537"/>
                  <a:pt x="19196420" y="8954867"/>
                </a:cubicBezTo>
                <a:cubicBezTo>
                  <a:pt x="19185472" y="8926196"/>
                  <a:pt x="19172962" y="8957994"/>
                  <a:pt x="19158366" y="8979367"/>
                </a:cubicBezTo>
                <a:cubicBezTo>
                  <a:pt x="19144292" y="9000217"/>
                  <a:pt x="19123962" y="9046610"/>
                  <a:pt x="19123962" y="9089876"/>
                </a:cubicBezTo>
                <a:cubicBezTo>
                  <a:pt x="19123962" y="9133142"/>
                  <a:pt x="19142728" y="9157120"/>
                  <a:pt x="19142728" y="9214460"/>
                </a:cubicBezTo>
                <a:cubicBezTo>
                  <a:pt x="19142728" y="9271801"/>
                  <a:pt x="19102590" y="9329140"/>
                  <a:pt x="19077568" y="9362502"/>
                </a:cubicBezTo>
                <a:cubicBezTo>
                  <a:pt x="19052548" y="9395863"/>
                  <a:pt x="19032738" y="9365629"/>
                  <a:pt x="19010846" y="9356768"/>
                </a:cubicBezTo>
                <a:cubicBezTo>
                  <a:pt x="18989474" y="9347906"/>
                  <a:pt x="18984782" y="9316109"/>
                  <a:pt x="18939952" y="9293694"/>
                </a:cubicBezTo>
                <a:cubicBezTo>
                  <a:pt x="18894602" y="9271801"/>
                  <a:pt x="18811720" y="9251992"/>
                  <a:pt x="18773666" y="9217588"/>
                </a:cubicBezTo>
                <a:cubicBezTo>
                  <a:pt x="18735614" y="9183184"/>
                  <a:pt x="18761678" y="9182142"/>
                  <a:pt x="18773666" y="9146695"/>
                </a:cubicBezTo>
                <a:cubicBezTo>
                  <a:pt x="18785656" y="9111249"/>
                  <a:pt x="18802336" y="9082578"/>
                  <a:pt x="18830486" y="9059642"/>
                </a:cubicBezTo>
                <a:cubicBezTo>
                  <a:pt x="18859156" y="9036706"/>
                  <a:pt x="18850814" y="9027324"/>
                  <a:pt x="18814846" y="9007515"/>
                </a:cubicBezTo>
                <a:cubicBezTo>
                  <a:pt x="18779400" y="8987706"/>
                  <a:pt x="18729358" y="8986664"/>
                  <a:pt x="18668890" y="8986664"/>
                </a:cubicBezTo>
                <a:cubicBezTo>
                  <a:pt x="18608424" y="8986664"/>
                  <a:pt x="18572976" y="8982494"/>
                  <a:pt x="18576104" y="9016376"/>
                </a:cubicBezTo>
                <a:cubicBezTo>
                  <a:pt x="18579752" y="9050781"/>
                  <a:pt x="18615200" y="9063813"/>
                  <a:pt x="18564114" y="9053908"/>
                </a:cubicBezTo>
                <a:cubicBezTo>
                  <a:pt x="18513030" y="9044004"/>
                  <a:pt x="18469242" y="9039313"/>
                  <a:pt x="18446828" y="9063813"/>
                </a:cubicBezTo>
                <a:cubicBezTo>
                  <a:pt x="18424414" y="9088312"/>
                  <a:pt x="18419200" y="9102387"/>
                  <a:pt x="18406690" y="9154514"/>
                </a:cubicBezTo>
                <a:cubicBezTo>
                  <a:pt x="18393658" y="9206120"/>
                  <a:pt x="18410338" y="9209769"/>
                  <a:pt x="18388968" y="9209769"/>
                </a:cubicBezTo>
                <a:cubicBezTo>
                  <a:pt x="18367596" y="9209769"/>
                  <a:pt x="18283150" y="9169110"/>
                  <a:pt x="18255000" y="9157120"/>
                </a:cubicBezTo>
                <a:cubicBezTo>
                  <a:pt x="18226330" y="9145131"/>
                  <a:pt x="18211214" y="9146174"/>
                  <a:pt x="18177850" y="9176929"/>
                </a:cubicBezTo>
                <a:cubicBezTo>
                  <a:pt x="18144490" y="9207684"/>
                  <a:pt x="18029810" y="9308290"/>
                  <a:pt x="17987064" y="9332790"/>
                </a:cubicBezTo>
                <a:cubicBezTo>
                  <a:pt x="17943278" y="9357290"/>
                  <a:pt x="17945886" y="9351556"/>
                  <a:pt x="17902618" y="9487608"/>
                </a:cubicBezTo>
                <a:close/>
                <a:moveTo>
                  <a:pt x="16319512" y="7994160"/>
                </a:moveTo>
                <a:cubicBezTo>
                  <a:pt x="16294491" y="7990512"/>
                  <a:pt x="16280417" y="7984256"/>
                  <a:pt x="16311172" y="8023873"/>
                </a:cubicBezTo>
                <a:cubicBezTo>
                  <a:pt x="16341927" y="8063489"/>
                  <a:pt x="16350267" y="8071309"/>
                  <a:pt x="16379980" y="8098936"/>
                </a:cubicBezTo>
                <a:cubicBezTo>
                  <a:pt x="16409693" y="8126564"/>
                  <a:pt x="16420118" y="8079128"/>
                  <a:pt x="16443054" y="8131776"/>
                </a:cubicBezTo>
                <a:cubicBezTo>
                  <a:pt x="16465468" y="8184946"/>
                  <a:pt x="16457128" y="8185989"/>
                  <a:pt x="16480064" y="8205797"/>
                </a:cubicBezTo>
                <a:cubicBezTo>
                  <a:pt x="16502480" y="8225605"/>
                  <a:pt x="16521767" y="8231339"/>
                  <a:pt x="16527500" y="8251148"/>
                </a:cubicBezTo>
                <a:cubicBezTo>
                  <a:pt x="16533235" y="8270956"/>
                  <a:pt x="16540532" y="8301712"/>
                  <a:pt x="16566595" y="8324126"/>
                </a:cubicBezTo>
                <a:cubicBezTo>
                  <a:pt x="16592659" y="8346019"/>
                  <a:pt x="16592659" y="8342892"/>
                  <a:pt x="16608298" y="8386158"/>
                </a:cubicBezTo>
                <a:cubicBezTo>
                  <a:pt x="16623936" y="8429423"/>
                  <a:pt x="16647394" y="8460178"/>
                  <a:pt x="16659382" y="8496667"/>
                </a:cubicBezTo>
                <a:cubicBezTo>
                  <a:pt x="16671372" y="8533157"/>
                  <a:pt x="16738617" y="8567560"/>
                  <a:pt x="16773021" y="8611348"/>
                </a:cubicBezTo>
                <a:cubicBezTo>
                  <a:pt x="16807424" y="8655656"/>
                  <a:pt x="16865808" y="8719772"/>
                  <a:pt x="16875190" y="8702049"/>
                </a:cubicBezTo>
                <a:cubicBezTo>
                  <a:pt x="16884572" y="8684326"/>
                  <a:pt x="16909594" y="8702049"/>
                  <a:pt x="16927318" y="8695272"/>
                </a:cubicBezTo>
                <a:cubicBezTo>
                  <a:pt x="16945040" y="8688496"/>
                  <a:pt x="16950774" y="8662953"/>
                  <a:pt x="16962764" y="8601443"/>
                </a:cubicBezTo>
                <a:cubicBezTo>
                  <a:pt x="16974754" y="8539412"/>
                  <a:pt x="16951818" y="8510742"/>
                  <a:pt x="16935136" y="8496667"/>
                </a:cubicBezTo>
                <a:cubicBezTo>
                  <a:pt x="16918454" y="8482593"/>
                  <a:pt x="16887700" y="8478944"/>
                  <a:pt x="16879360" y="8465912"/>
                </a:cubicBezTo>
                <a:cubicBezTo>
                  <a:pt x="16871018" y="8452880"/>
                  <a:pt x="16856944" y="8407530"/>
                  <a:pt x="16836616" y="8392934"/>
                </a:cubicBezTo>
                <a:cubicBezTo>
                  <a:pt x="16816286" y="8378860"/>
                  <a:pt x="16811594" y="8393976"/>
                  <a:pt x="16811594" y="8358530"/>
                </a:cubicBezTo>
                <a:cubicBezTo>
                  <a:pt x="16811594" y="8323083"/>
                  <a:pt x="16835572" y="8326733"/>
                  <a:pt x="16805860" y="8306924"/>
                </a:cubicBezTo>
                <a:cubicBezTo>
                  <a:pt x="16776148" y="8287116"/>
                  <a:pt x="16772499" y="8272520"/>
                  <a:pt x="16763116" y="8262616"/>
                </a:cubicBezTo>
                <a:cubicBezTo>
                  <a:pt x="16753732" y="8252712"/>
                  <a:pt x="16689617" y="8237074"/>
                  <a:pt x="16672936" y="8219350"/>
                </a:cubicBezTo>
                <a:cubicBezTo>
                  <a:pt x="16656254" y="8201627"/>
                  <a:pt x="16586404" y="8169830"/>
                  <a:pt x="16553043" y="8136468"/>
                </a:cubicBezTo>
                <a:cubicBezTo>
                  <a:pt x="16519681" y="8103628"/>
                  <a:pt x="16483191" y="8077043"/>
                  <a:pt x="16472245" y="8052543"/>
                </a:cubicBezTo>
                <a:cubicBezTo>
                  <a:pt x="16461821" y="8028564"/>
                  <a:pt x="16428458" y="8008756"/>
                  <a:pt x="16319512" y="7994160"/>
                </a:cubicBezTo>
                <a:close/>
                <a:moveTo>
                  <a:pt x="17009678" y="8706740"/>
                </a:moveTo>
                <a:cubicBezTo>
                  <a:pt x="16981530" y="8706740"/>
                  <a:pt x="16966934" y="8690060"/>
                  <a:pt x="16948168" y="8724464"/>
                </a:cubicBezTo>
                <a:cubicBezTo>
                  <a:pt x="16929402" y="8758867"/>
                  <a:pt x="16931486" y="8758867"/>
                  <a:pt x="16961200" y="8758867"/>
                </a:cubicBezTo>
                <a:cubicBezTo>
                  <a:pt x="16990912" y="8758867"/>
                  <a:pt x="16984658" y="8774506"/>
                  <a:pt x="16983614" y="8778676"/>
                </a:cubicBezTo>
                <a:cubicBezTo>
                  <a:pt x="16982572" y="8782846"/>
                  <a:pt x="16969540" y="8775549"/>
                  <a:pt x="17030008" y="8799527"/>
                </a:cubicBezTo>
                <a:cubicBezTo>
                  <a:pt x="17090476" y="8824027"/>
                  <a:pt x="17133220" y="8814123"/>
                  <a:pt x="17149900" y="8805261"/>
                </a:cubicBezTo>
                <a:cubicBezTo>
                  <a:pt x="17166582" y="8796399"/>
                  <a:pt x="17172314" y="8827155"/>
                  <a:pt x="17255718" y="8840708"/>
                </a:cubicBezTo>
                <a:cubicBezTo>
                  <a:pt x="17338600" y="8854260"/>
                  <a:pt x="17382388" y="8832889"/>
                  <a:pt x="17436080" y="8846442"/>
                </a:cubicBezTo>
                <a:cubicBezTo>
                  <a:pt x="17489250" y="8859474"/>
                  <a:pt x="17476740" y="8839665"/>
                  <a:pt x="17438686" y="8810995"/>
                </a:cubicBezTo>
                <a:cubicBezTo>
                  <a:pt x="17400632" y="8782325"/>
                  <a:pt x="17404282" y="8797442"/>
                  <a:pt x="17366228" y="8770335"/>
                </a:cubicBezTo>
                <a:cubicBezTo>
                  <a:pt x="17328696" y="8742708"/>
                  <a:pt x="17275006" y="8741666"/>
                  <a:pt x="17249986" y="8736974"/>
                </a:cubicBezTo>
                <a:cubicBezTo>
                  <a:pt x="17224964" y="8732283"/>
                  <a:pt x="17271358" y="8763559"/>
                  <a:pt x="17195250" y="8753655"/>
                </a:cubicBezTo>
                <a:cubicBezTo>
                  <a:pt x="17119146" y="8743751"/>
                  <a:pt x="17146772" y="8760431"/>
                  <a:pt x="17107156" y="8734889"/>
                </a:cubicBezTo>
                <a:cubicBezTo>
                  <a:pt x="17068060" y="8709347"/>
                  <a:pt x="17068060" y="8705176"/>
                  <a:pt x="17041996" y="8700485"/>
                </a:cubicBezTo>
                <a:cubicBezTo>
                  <a:pt x="17015932" y="8695794"/>
                  <a:pt x="17009678" y="8706740"/>
                  <a:pt x="17009678" y="8706740"/>
                </a:cubicBezTo>
                <a:close/>
                <a:moveTo>
                  <a:pt x="17612270" y="8828197"/>
                </a:moveTo>
                <a:cubicBezTo>
                  <a:pt x="17590896" y="8834974"/>
                  <a:pt x="17547110" y="8846963"/>
                  <a:pt x="17567440" y="8855824"/>
                </a:cubicBezTo>
                <a:cubicBezTo>
                  <a:pt x="17587770" y="8864686"/>
                  <a:pt x="17572132" y="8870420"/>
                  <a:pt x="17635206" y="8864686"/>
                </a:cubicBezTo>
                <a:cubicBezTo>
                  <a:pt x="17697758" y="8858953"/>
                  <a:pt x="17752492" y="8851654"/>
                  <a:pt x="17760832" y="8838101"/>
                </a:cubicBezTo>
                <a:cubicBezTo>
                  <a:pt x="17769174" y="8824548"/>
                  <a:pt x="17750408" y="8833931"/>
                  <a:pt x="17723822" y="8826112"/>
                </a:cubicBezTo>
                <a:cubicBezTo>
                  <a:pt x="17697758" y="8818293"/>
                  <a:pt x="17700364" y="8831846"/>
                  <a:pt x="17664396" y="8836016"/>
                </a:cubicBezTo>
                <a:cubicBezTo>
                  <a:pt x="17628950" y="8840187"/>
                  <a:pt x="17612270" y="8828197"/>
                  <a:pt x="17612270" y="8828197"/>
                </a:cubicBezTo>
                <a:close/>
                <a:moveTo>
                  <a:pt x="17833290" y="8824027"/>
                </a:moveTo>
                <a:cubicBezTo>
                  <a:pt x="17791068" y="8829240"/>
                  <a:pt x="17796278" y="8838622"/>
                  <a:pt x="17829640" y="8848526"/>
                </a:cubicBezTo>
                <a:cubicBezTo>
                  <a:pt x="17863002" y="8858431"/>
                  <a:pt x="17893758" y="8862601"/>
                  <a:pt x="17918778" y="8856346"/>
                </a:cubicBezTo>
                <a:cubicBezTo>
                  <a:pt x="17943800" y="8849569"/>
                  <a:pt x="17947450" y="8842792"/>
                  <a:pt x="17993320" y="8835495"/>
                </a:cubicBezTo>
                <a:cubicBezTo>
                  <a:pt x="18039714" y="8827676"/>
                  <a:pt x="18054832" y="8828719"/>
                  <a:pt x="18091842" y="8824548"/>
                </a:cubicBezTo>
                <a:cubicBezTo>
                  <a:pt x="18128852" y="8820378"/>
                  <a:pt x="18128852" y="8820378"/>
                  <a:pt x="18128852" y="8820378"/>
                </a:cubicBezTo>
                <a:cubicBezTo>
                  <a:pt x="18128852" y="8820378"/>
                  <a:pt x="18125202" y="8812558"/>
                  <a:pt x="18100182" y="8813601"/>
                </a:cubicBezTo>
                <a:cubicBezTo>
                  <a:pt x="18075160" y="8814644"/>
                  <a:pt x="18057438" y="8815687"/>
                  <a:pt x="18032416" y="8815687"/>
                </a:cubicBezTo>
                <a:cubicBezTo>
                  <a:pt x="18007396" y="8815687"/>
                  <a:pt x="17964650" y="8837580"/>
                  <a:pt x="17946928" y="8836537"/>
                </a:cubicBezTo>
                <a:cubicBezTo>
                  <a:pt x="17929204" y="8835495"/>
                  <a:pt x="17894800" y="8824548"/>
                  <a:pt x="17886460" y="8829761"/>
                </a:cubicBezTo>
                <a:cubicBezTo>
                  <a:pt x="17878118" y="8834974"/>
                  <a:pt x="17878118" y="8818293"/>
                  <a:pt x="17833290" y="8824027"/>
                </a:cubicBezTo>
                <a:close/>
                <a:moveTo>
                  <a:pt x="18070468" y="8877718"/>
                </a:moveTo>
                <a:cubicBezTo>
                  <a:pt x="18069948" y="8878239"/>
                  <a:pt x="18069426" y="8878239"/>
                  <a:pt x="18068906" y="8878760"/>
                </a:cubicBezTo>
                <a:cubicBezTo>
                  <a:pt x="18039714" y="8899090"/>
                  <a:pt x="18038150" y="8904303"/>
                  <a:pt x="18040756" y="8920462"/>
                </a:cubicBezTo>
                <a:cubicBezTo>
                  <a:pt x="18043364" y="8936622"/>
                  <a:pt x="18037628" y="8943399"/>
                  <a:pt x="18037628" y="8943399"/>
                </a:cubicBezTo>
                <a:cubicBezTo>
                  <a:pt x="18037628" y="8943399"/>
                  <a:pt x="18080894" y="8941313"/>
                  <a:pt x="18113736" y="8907952"/>
                </a:cubicBezTo>
                <a:cubicBezTo>
                  <a:pt x="18146574" y="8874590"/>
                  <a:pt x="18148138" y="8875112"/>
                  <a:pt x="18181500" y="8863122"/>
                </a:cubicBezTo>
                <a:cubicBezTo>
                  <a:pt x="18215382" y="8851133"/>
                  <a:pt x="18253436" y="8814123"/>
                  <a:pt x="18253436" y="8814123"/>
                </a:cubicBezTo>
                <a:cubicBezTo>
                  <a:pt x="18253436" y="8814123"/>
                  <a:pt x="18226850" y="8819857"/>
                  <a:pt x="18197660" y="8817251"/>
                </a:cubicBezTo>
                <a:cubicBezTo>
                  <a:pt x="18168468" y="8814644"/>
                  <a:pt x="18139278" y="8832367"/>
                  <a:pt x="18129894" y="8840187"/>
                </a:cubicBezTo>
                <a:cubicBezTo>
                  <a:pt x="18121032" y="8849569"/>
                  <a:pt x="18139278" y="8851654"/>
                  <a:pt x="18070468" y="8877718"/>
                </a:cubicBezTo>
                <a:close/>
                <a:moveTo>
                  <a:pt x="17822342" y="8895442"/>
                </a:moveTo>
                <a:cubicBezTo>
                  <a:pt x="17791588" y="8873548"/>
                  <a:pt x="17761354" y="8876676"/>
                  <a:pt x="17759268" y="8890228"/>
                </a:cubicBezTo>
                <a:cubicBezTo>
                  <a:pt x="17757184" y="8903781"/>
                  <a:pt x="17732684" y="8903260"/>
                  <a:pt x="17775950" y="8919420"/>
                </a:cubicBezTo>
                <a:cubicBezTo>
                  <a:pt x="17819736" y="8935579"/>
                  <a:pt x="17860918" y="8956951"/>
                  <a:pt x="17857790" y="8934537"/>
                </a:cubicBezTo>
                <a:cubicBezTo>
                  <a:pt x="17854662" y="8912122"/>
                  <a:pt x="17835896" y="8904824"/>
                  <a:pt x="17822342" y="8895442"/>
                </a:cubicBezTo>
                <a:close/>
                <a:moveTo>
                  <a:pt x="17538770" y="7974352"/>
                </a:moveTo>
                <a:cubicBezTo>
                  <a:pt x="17521046" y="7999894"/>
                  <a:pt x="17555450" y="7993118"/>
                  <a:pt x="17529388" y="8015011"/>
                </a:cubicBezTo>
                <a:cubicBezTo>
                  <a:pt x="17503324" y="8036905"/>
                  <a:pt x="17482994" y="8027000"/>
                  <a:pt x="17457452" y="8060362"/>
                </a:cubicBezTo>
                <a:cubicBezTo>
                  <a:pt x="17431388" y="8093723"/>
                  <a:pt x="17392292" y="8116660"/>
                  <a:pt x="17375612" y="8128649"/>
                </a:cubicBezTo>
                <a:cubicBezTo>
                  <a:pt x="17358932" y="8140638"/>
                  <a:pt x="17305762" y="8155234"/>
                  <a:pt x="17281782" y="8187031"/>
                </a:cubicBezTo>
                <a:cubicBezTo>
                  <a:pt x="17258326" y="8218829"/>
                  <a:pt x="17290122" y="8236553"/>
                  <a:pt x="17290122" y="8236553"/>
                </a:cubicBezTo>
                <a:cubicBezTo>
                  <a:pt x="17290122" y="8236553"/>
                  <a:pt x="17276050" y="8243329"/>
                  <a:pt x="17237996" y="8228733"/>
                </a:cubicBezTo>
                <a:cubicBezTo>
                  <a:pt x="17199942" y="8214659"/>
                  <a:pt x="17197858" y="8196935"/>
                  <a:pt x="17197858" y="8196935"/>
                </a:cubicBezTo>
                <a:cubicBezTo>
                  <a:pt x="17197858" y="8196935"/>
                  <a:pt x="17170750" y="8195893"/>
                  <a:pt x="17155114" y="8236553"/>
                </a:cubicBezTo>
                <a:cubicBezTo>
                  <a:pt x="17139476" y="8277212"/>
                  <a:pt x="17131136" y="8281903"/>
                  <a:pt x="17158240" y="8306403"/>
                </a:cubicBezTo>
                <a:cubicBezTo>
                  <a:pt x="17185868" y="8330903"/>
                  <a:pt x="17139476" y="8331946"/>
                  <a:pt x="17145208" y="8348105"/>
                </a:cubicBezTo>
                <a:cubicBezTo>
                  <a:pt x="17150944" y="8364785"/>
                  <a:pt x="17151464" y="8395540"/>
                  <a:pt x="17167624" y="8399189"/>
                </a:cubicBezTo>
                <a:cubicBezTo>
                  <a:pt x="17184304" y="8402317"/>
                  <a:pt x="17187954" y="8383551"/>
                  <a:pt x="17208282" y="8409094"/>
                </a:cubicBezTo>
                <a:cubicBezTo>
                  <a:pt x="17228614" y="8434635"/>
                  <a:pt x="17211932" y="8506050"/>
                  <a:pt x="17237996" y="8509699"/>
                </a:cubicBezTo>
                <a:cubicBezTo>
                  <a:pt x="17264060" y="8512826"/>
                  <a:pt x="17282826" y="8501880"/>
                  <a:pt x="17305762" y="8511784"/>
                </a:cubicBezTo>
                <a:cubicBezTo>
                  <a:pt x="17328696" y="8521689"/>
                  <a:pt x="17344858" y="8530550"/>
                  <a:pt x="17374568" y="8520646"/>
                </a:cubicBezTo>
                <a:cubicBezTo>
                  <a:pt x="17404282" y="8510742"/>
                  <a:pt x="17436080" y="8520646"/>
                  <a:pt x="17451718" y="8529508"/>
                </a:cubicBezTo>
                <a:cubicBezTo>
                  <a:pt x="17466836" y="8538369"/>
                  <a:pt x="17522610" y="8557135"/>
                  <a:pt x="17550238" y="8555050"/>
                </a:cubicBezTo>
                <a:cubicBezTo>
                  <a:pt x="17577866" y="8552965"/>
                  <a:pt x="17582036" y="8559741"/>
                  <a:pt x="17587250" y="8520646"/>
                </a:cubicBezTo>
                <a:cubicBezTo>
                  <a:pt x="17591940" y="8482071"/>
                  <a:pt x="17588292" y="8445583"/>
                  <a:pt x="17621654" y="8415870"/>
                </a:cubicBezTo>
                <a:cubicBezTo>
                  <a:pt x="17655014" y="8386158"/>
                  <a:pt x="17656056" y="8386158"/>
                  <a:pt x="17658664" y="8358530"/>
                </a:cubicBezTo>
                <a:cubicBezTo>
                  <a:pt x="17661270" y="8330903"/>
                  <a:pt x="17661270" y="8302233"/>
                  <a:pt x="17681078" y="8273562"/>
                </a:cubicBezTo>
                <a:cubicBezTo>
                  <a:pt x="17700886" y="8244892"/>
                  <a:pt x="17712876" y="8290244"/>
                  <a:pt x="17723822" y="8267828"/>
                </a:cubicBezTo>
                <a:cubicBezTo>
                  <a:pt x="17734248" y="8245935"/>
                  <a:pt x="17745194" y="8245935"/>
                  <a:pt x="17738940" y="8234989"/>
                </a:cubicBezTo>
                <a:cubicBezTo>
                  <a:pt x="17733206" y="8224042"/>
                  <a:pt x="17701928" y="8224042"/>
                  <a:pt x="17690460" y="8202669"/>
                </a:cubicBezTo>
                <a:cubicBezTo>
                  <a:pt x="17678472" y="8181819"/>
                  <a:pt x="17694110" y="8170351"/>
                  <a:pt x="17679514" y="8127606"/>
                </a:cubicBezTo>
                <a:cubicBezTo>
                  <a:pt x="17665440" y="8084341"/>
                  <a:pt x="17657100" y="8101021"/>
                  <a:pt x="17676908" y="8076521"/>
                </a:cubicBezTo>
                <a:cubicBezTo>
                  <a:pt x="17697238" y="8052021"/>
                  <a:pt x="17713918" y="8047851"/>
                  <a:pt x="17716004" y="8029085"/>
                </a:cubicBezTo>
                <a:cubicBezTo>
                  <a:pt x="17718610" y="8010319"/>
                  <a:pt x="17726428" y="8009277"/>
                  <a:pt x="17751450" y="7991554"/>
                </a:cubicBezTo>
                <a:cubicBezTo>
                  <a:pt x="17776472" y="7973830"/>
                  <a:pt x="17747278" y="7982171"/>
                  <a:pt x="17723822" y="7964448"/>
                </a:cubicBezTo>
                <a:cubicBezTo>
                  <a:pt x="17700364" y="7946725"/>
                  <a:pt x="17655536" y="7880523"/>
                  <a:pt x="17627908" y="7881044"/>
                </a:cubicBezTo>
                <a:cubicBezTo>
                  <a:pt x="17612792" y="7882087"/>
                  <a:pt x="17556494" y="7948810"/>
                  <a:pt x="17538770" y="7974352"/>
                </a:cubicBezTo>
                <a:close/>
                <a:moveTo>
                  <a:pt x="21043812" y="10319559"/>
                </a:moveTo>
                <a:cubicBezTo>
                  <a:pt x="21032344" y="10311219"/>
                  <a:pt x="21022438" y="10317475"/>
                  <a:pt x="21048502" y="10348230"/>
                </a:cubicBezTo>
                <a:cubicBezTo>
                  <a:pt x="21074566" y="10378984"/>
                  <a:pt x="21076652" y="10370123"/>
                  <a:pt x="21093332" y="10371166"/>
                </a:cubicBezTo>
                <a:cubicBezTo>
                  <a:pt x="21110012" y="10372208"/>
                  <a:pt x="21124088" y="10433197"/>
                  <a:pt x="21133470" y="10448836"/>
                </a:cubicBezTo>
                <a:cubicBezTo>
                  <a:pt x="21142852" y="10464473"/>
                  <a:pt x="21160576" y="10483239"/>
                  <a:pt x="21160576" y="10483239"/>
                </a:cubicBezTo>
                <a:cubicBezTo>
                  <a:pt x="21160576" y="10483239"/>
                  <a:pt x="21169958" y="10549441"/>
                  <a:pt x="21161618" y="10579154"/>
                </a:cubicBezTo>
                <a:cubicBezTo>
                  <a:pt x="21153280" y="10608866"/>
                  <a:pt x="21135554" y="10622419"/>
                  <a:pt x="21129822" y="10650046"/>
                </a:cubicBezTo>
                <a:cubicBezTo>
                  <a:pt x="21124088" y="10677675"/>
                  <a:pt x="21156926" y="10669855"/>
                  <a:pt x="21178300" y="10678717"/>
                </a:cubicBezTo>
                <a:cubicBezTo>
                  <a:pt x="21199672" y="10687578"/>
                  <a:pt x="21196022" y="10687578"/>
                  <a:pt x="21187682" y="10711557"/>
                </a:cubicBezTo>
                <a:cubicBezTo>
                  <a:pt x="21179342" y="10736057"/>
                  <a:pt x="21154322" y="10747003"/>
                  <a:pt x="21154322" y="10751173"/>
                </a:cubicBezTo>
                <a:cubicBezTo>
                  <a:pt x="21154322" y="10755866"/>
                  <a:pt x="21202800" y="10782971"/>
                  <a:pt x="21227820" y="10753259"/>
                </a:cubicBezTo>
                <a:cubicBezTo>
                  <a:pt x="21252840" y="10723546"/>
                  <a:pt x="21291936" y="10679238"/>
                  <a:pt x="21302362" y="10647441"/>
                </a:cubicBezTo>
                <a:cubicBezTo>
                  <a:pt x="21312788" y="10615121"/>
                  <a:pt x="21283076" y="10629717"/>
                  <a:pt x="21317480" y="10606781"/>
                </a:cubicBezTo>
                <a:cubicBezTo>
                  <a:pt x="21351884" y="10583323"/>
                  <a:pt x="21347192" y="10594792"/>
                  <a:pt x="21364916" y="10566122"/>
                </a:cubicBezTo>
                <a:cubicBezTo>
                  <a:pt x="21382638" y="10537452"/>
                  <a:pt x="21401404" y="10507739"/>
                  <a:pt x="21381596" y="10492101"/>
                </a:cubicBezTo>
                <a:cubicBezTo>
                  <a:pt x="21361266" y="10476463"/>
                  <a:pt x="21338852" y="10510867"/>
                  <a:pt x="21321130" y="10517643"/>
                </a:cubicBezTo>
                <a:cubicBezTo>
                  <a:pt x="21303404" y="10524420"/>
                  <a:pt x="21289330" y="10525462"/>
                  <a:pt x="21264308" y="10512952"/>
                </a:cubicBezTo>
                <a:cubicBezTo>
                  <a:pt x="21239288" y="10500963"/>
                  <a:pt x="21234598" y="10500963"/>
                  <a:pt x="21225214" y="10478548"/>
                </a:cubicBezTo>
                <a:cubicBezTo>
                  <a:pt x="21215830" y="10456654"/>
                  <a:pt x="21203842" y="10444144"/>
                  <a:pt x="21203842" y="10444144"/>
                </a:cubicBezTo>
                <a:cubicBezTo>
                  <a:pt x="21203842" y="10444144"/>
                  <a:pt x="21196544" y="10481675"/>
                  <a:pt x="21178820" y="10469686"/>
                </a:cubicBezTo>
                <a:cubicBezTo>
                  <a:pt x="21161098" y="10457697"/>
                  <a:pt x="21165790" y="10444144"/>
                  <a:pt x="21152758" y="10423293"/>
                </a:cubicBezTo>
                <a:cubicBezTo>
                  <a:pt x="21139726" y="10402442"/>
                  <a:pt x="21139726" y="10395666"/>
                  <a:pt x="21131384" y="10380027"/>
                </a:cubicBezTo>
                <a:cubicBezTo>
                  <a:pt x="21123044" y="10364389"/>
                  <a:pt x="21130342" y="10334677"/>
                  <a:pt x="21088640" y="10330506"/>
                </a:cubicBezTo>
                <a:cubicBezTo>
                  <a:pt x="21048502" y="10325815"/>
                  <a:pt x="21054236" y="10326857"/>
                  <a:pt x="21043812" y="10319559"/>
                </a:cubicBezTo>
                <a:close/>
                <a:moveTo>
                  <a:pt x="21051108" y="10720419"/>
                </a:moveTo>
                <a:cubicBezTo>
                  <a:pt x="21051108" y="10720419"/>
                  <a:pt x="21017748" y="10749089"/>
                  <a:pt x="20988556" y="10789748"/>
                </a:cubicBezTo>
                <a:cubicBezTo>
                  <a:pt x="20958844" y="10830407"/>
                  <a:pt x="20954152" y="10846046"/>
                  <a:pt x="20944770" y="10867939"/>
                </a:cubicBezTo>
                <a:cubicBezTo>
                  <a:pt x="20935386" y="10889832"/>
                  <a:pt x="20900982" y="10916417"/>
                  <a:pt x="20844162" y="10946130"/>
                </a:cubicBezTo>
                <a:cubicBezTo>
                  <a:pt x="20787344" y="10975842"/>
                  <a:pt x="20765972" y="10988353"/>
                  <a:pt x="20746686" y="11015980"/>
                </a:cubicBezTo>
                <a:cubicBezTo>
                  <a:pt x="20727920" y="11043608"/>
                  <a:pt x="20660154" y="11129618"/>
                  <a:pt x="20651812" y="11139523"/>
                </a:cubicBezTo>
                <a:cubicBezTo>
                  <a:pt x="20643474" y="11149426"/>
                  <a:pt x="20683612" y="11159330"/>
                  <a:pt x="20725312" y="11159330"/>
                </a:cubicBezTo>
                <a:cubicBezTo>
                  <a:pt x="20767016" y="11159330"/>
                  <a:pt x="20832174" y="11196862"/>
                  <a:pt x="20867620" y="11158288"/>
                </a:cubicBezTo>
                <a:cubicBezTo>
                  <a:pt x="20903066" y="11119714"/>
                  <a:pt x="20939034" y="11027969"/>
                  <a:pt x="20961450" y="10994608"/>
                </a:cubicBezTo>
                <a:cubicBezTo>
                  <a:pt x="20983866" y="10961247"/>
                  <a:pt x="21005236" y="10949257"/>
                  <a:pt x="21040684" y="10917460"/>
                </a:cubicBezTo>
                <a:cubicBezTo>
                  <a:pt x="21076130" y="10885662"/>
                  <a:pt x="21135554" y="10825716"/>
                  <a:pt x="21135554" y="10802780"/>
                </a:cubicBezTo>
                <a:cubicBezTo>
                  <a:pt x="21135554" y="10779844"/>
                  <a:pt x="21119916" y="10742312"/>
                  <a:pt x="21119916" y="10742312"/>
                </a:cubicBezTo>
                <a:cubicBezTo>
                  <a:pt x="21119916" y="10742312"/>
                  <a:pt x="21106884" y="10767855"/>
                  <a:pt x="21076130" y="10764205"/>
                </a:cubicBezTo>
                <a:cubicBezTo>
                  <a:pt x="21044854" y="10761078"/>
                  <a:pt x="21051108" y="10720419"/>
                  <a:pt x="21051108" y="10720419"/>
                </a:cubicBezTo>
                <a:close/>
                <a:moveTo>
                  <a:pt x="20771184" y="11144735"/>
                </a:moveTo>
                <a:cubicBezTo>
                  <a:pt x="20729484" y="11122842"/>
                  <a:pt x="20721144" y="11163501"/>
                  <a:pt x="20714888" y="11205724"/>
                </a:cubicBezTo>
                <a:cubicBezTo>
                  <a:pt x="20708112" y="11247947"/>
                  <a:pt x="20733134" y="11211980"/>
                  <a:pt x="20769100" y="11193214"/>
                </a:cubicBezTo>
                <a:cubicBezTo>
                  <a:pt x="20805068" y="11174448"/>
                  <a:pt x="20787344" y="11153075"/>
                  <a:pt x="20771184" y="11144735"/>
                </a:cubicBezTo>
                <a:close/>
                <a:moveTo>
                  <a:pt x="19360620" y="10854907"/>
                </a:moveTo>
                <a:cubicBezTo>
                  <a:pt x="19313706" y="10839269"/>
                  <a:pt x="19321524" y="10883577"/>
                  <a:pt x="19328824" y="10916939"/>
                </a:cubicBezTo>
                <a:cubicBezTo>
                  <a:pt x="19336120" y="10949778"/>
                  <a:pt x="19345502" y="10976364"/>
                  <a:pt x="19363226" y="11003991"/>
                </a:cubicBezTo>
                <a:cubicBezTo>
                  <a:pt x="19380950" y="11031619"/>
                  <a:pt x="19447152" y="11041523"/>
                  <a:pt x="19473736" y="11029534"/>
                </a:cubicBezTo>
                <a:cubicBezTo>
                  <a:pt x="19499800" y="11017544"/>
                  <a:pt x="19518566" y="10976364"/>
                  <a:pt x="19544630" y="10937789"/>
                </a:cubicBezTo>
                <a:cubicBezTo>
                  <a:pt x="19570692" y="10899216"/>
                  <a:pt x="19582682" y="10854907"/>
                  <a:pt x="19577992" y="10831971"/>
                </a:cubicBezTo>
                <a:cubicBezTo>
                  <a:pt x="19573300" y="10808514"/>
                  <a:pt x="19539938" y="10852822"/>
                  <a:pt x="19518566" y="10862726"/>
                </a:cubicBezTo>
                <a:cubicBezTo>
                  <a:pt x="19497194" y="10872630"/>
                  <a:pt x="19468524" y="10898173"/>
                  <a:pt x="19428384" y="10887226"/>
                </a:cubicBezTo>
                <a:cubicBezTo>
                  <a:pt x="19388248" y="10876280"/>
                  <a:pt x="19377302" y="10860641"/>
                  <a:pt x="19360620" y="10854907"/>
                </a:cubicBezTo>
                <a:close/>
                <a:moveTo>
                  <a:pt x="18770018" y="8483635"/>
                </a:moveTo>
                <a:cubicBezTo>
                  <a:pt x="18731964" y="8492497"/>
                  <a:pt x="18713200" y="8459135"/>
                  <a:pt x="18682444" y="8395019"/>
                </a:cubicBezTo>
                <a:cubicBezTo>
                  <a:pt x="18651688" y="8330903"/>
                  <a:pt x="18627710" y="8322041"/>
                  <a:pt x="18549518" y="8350711"/>
                </a:cubicBezTo>
                <a:cubicBezTo>
                  <a:pt x="18471328" y="8379381"/>
                  <a:pt x="18483318" y="8372605"/>
                  <a:pt x="18535446" y="8392934"/>
                </a:cubicBezTo>
                <a:cubicBezTo>
                  <a:pt x="18587572" y="8412742"/>
                  <a:pt x="18594870" y="8419519"/>
                  <a:pt x="18601646" y="8419519"/>
                </a:cubicBezTo>
                <a:cubicBezTo>
                  <a:pt x="18608944" y="8419519"/>
                  <a:pt x="18684528" y="8430466"/>
                  <a:pt x="18667848" y="8441412"/>
                </a:cubicBezTo>
                <a:cubicBezTo>
                  <a:pt x="18651168" y="8452359"/>
                  <a:pt x="18580274" y="8463306"/>
                  <a:pt x="18625104" y="8494582"/>
                </a:cubicBezTo>
                <a:cubicBezTo>
                  <a:pt x="18669932" y="8525337"/>
                  <a:pt x="18651168" y="8503444"/>
                  <a:pt x="18770018" y="8562869"/>
                </a:cubicBezTo>
                <a:cubicBezTo>
                  <a:pt x="18888346" y="8622294"/>
                  <a:pt x="18907634" y="8578507"/>
                  <a:pt x="18945686" y="8655656"/>
                </a:cubicBezTo>
                <a:cubicBezTo>
                  <a:pt x="18983738" y="8732804"/>
                  <a:pt x="18983738" y="8719772"/>
                  <a:pt x="18952984" y="8739581"/>
                </a:cubicBezTo>
                <a:cubicBezTo>
                  <a:pt x="18922228" y="8759389"/>
                  <a:pt x="18881570" y="8779197"/>
                  <a:pt x="18898250" y="8781283"/>
                </a:cubicBezTo>
                <a:cubicBezTo>
                  <a:pt x="18914932" y="8783367"/>
                  <a:pt x="18945686" y="8790144"/>
                  <a:pt x="19026484" y="8794835"/>
                </a:cubicBezTo>
                <a:cubicBezTo>
                  <a:pt x="19107282" y="8799006"/>
                  <a:pt x="19031174" y="8845399"/>
                  <a:pt x="19121356" y="8845399"/>
                </a:cubicBezTo>
                <a:cubicBezTo>
                  <a:pt x="19211536" y="8845399"/>
                  <a:pt x="19234992" y="8816729"/>
                  <a:pt x="19270960" y="8774506"/>
                </a:cubicBezTo>
                <a:cubicBezTo>
                  <a:pt x="19306408" y="8732283"/>
                  <a:pt x="19313706" y="8754698"/>
                  <a:pt x="19389290" y="8772421"/>
                </a:cubicBezTo>
                <a:cubicBezTo>
                  <a:pt x="19465396" y="8790144"/>
                  <a:pt x="19491460" y="8856346"/>
                  <a:pt x="19586332" y="8882931"/>
                </a:cubicBezTo>
                <a:cubicBezTo>
                  <a:pt x="19681202" y="8909515"/>
                  <a:pt x="19721342" y="8944962"/>
                  <a:pt x="19662438" y="8889707"/>
                </a:cubicBezTo>
                <a:cubicBezTo>
                  <a:pt x="19603012" y="8834453"/>
                  <a:pt x="19581640" y="8794835"/>
                  <a:pt x="19500842" y="8730719"/>
                </a:cubicBezTo>
                <a:cubicBezTo>
                  <a:pt x="19420046" y="8666603"/>
                  <a:pt x="19415352" y="8659826"/>
                  <a:pt x="19391896" y="8611348"/>
                </a:cubicBezTo>
                <a:cubicBezTo>
                  <a:pt x="19367918" y="8562869"/>
                  <a:pt x="19285034" y="8505529"/>
                  <a:pt x="19192770" y="8467998"/>
                </a:cubicBezTo>
                <a:cubicBezTo>
                  <a:pt x="19099984" y="8430466"/>
                  <a:pt x="19047334" y="8425253"/>
                  <a:pt x="18938910" y="8395019"/>
                </a:cubicBezTo>
                <a:cubicBezTo>
                  <a:pt x="18826836" y="8364264"/>
                  <a:pt x="18808070" y="8474774"/>
                  <a:pt x="18770018" y="8483635"/>
                </a:cubicBezTo>
                <a:close/>
                <a:moveTo>
                  <a:pt x="18146054" y="8262616"/>
                </a:moveTo>
                <a:cubicBezTo>
                  <a:pt x="18110606" y="8287637"/>
                  <a:pt x="18105916" y="8271999"/>
                  <a:pt x="18079332" y="8255839"/>
                </a:cubicBezTo>
                <a:cubicBezTo>
                  <a:pt x="18052746" y="8239158"/>
                  <a:pt x="18060042" y="8290244"/>
                  <a:pt x="18001140" y="8262616"/>
                </a:cubicBezTo>
                <a:cubicBezTo>
                  <a:pt x="17942236" y="8234989"/>
                  <a:pt x="17919822" y="8221435"/>
                  <a:pt x="17856226" y="8268350"/>
                </a:cubicBezTo>
                <a:cubicBezTo>
                  <a:pt x="17792630" y="8315264"/>
                  <a:pt x="17832768" y="8334551"/>
                  <a:pt x="17831204" y="8367392"/>
                </a:cubicBezTo>
                <a:cubicBezTo>
                  <a:pt x="17829640" y="8400232"/>
                  <a:pt x="17778036" y="8494061"/>
                  <a:pt x="17758746" y="8528465"/>
                </a:cubicBezTo>
                <a:cubicBezTo>
                  <a:pt x="17739460" y="8562869"/>
                  <a:pt x="17739982" y="8575380"/>
                  <a:pt x="17754578" y="8597273"/>
                </a:cubicBezTo>
                <a:cubicBezTo>
                  <a:pt x="17769174" y="8619167"/>
                  <a:pt x="17790024" y="8610826"/>
                  <a:pt x="17798886" y="8621773"/>
                </a:cubicBezTo>
                <a:cubicBezTo>
                  <a:pt x="17807746" y="8632719"/>
                  <a:pt x="17798886" y="8719251"/>
                  <a:pt x="17788460" y="8748442"/>
                </a:cubicBezTo>
                <a:cubicBezTo>
                  <a:pt x="17778036" y="8777633"/>
                  <a:pt x="17813482" y="8782846"/>
                  <a:pt x="17850492" y="8774506"/>
                </a:cubicBezTo>
                <a:cubicBezTo>
                  <a:pt x="17887502" y="8766165"/>
                  <a:pt x="17855182" y="8763559"/>
                  <a:pt x="17855182" y="8733326"/>
                </a:cubicBezTo>
                <a:cubicBezTo>
                  <a:pt x="17855182" y="8703092"/>
                  <a:pt x="17872906" y="8689539"/>
                  <a:pt x="17872906" y="8632719"/>
                </a:cubicBezTo>
                <a:cubicBezTo>
                  <a:pt x="17872906" y="8576422"/>
                  <a:pt x="17872906" y="8550358"/>
                  <a:pt x="17872906" y="8550358"/>
                </a:cubicBezTo>
                <a:cubicBezTo>
                  <a:pt x="17872906" y="8550358"/>
                  <a:pt x="17883332" y="8544624"/>
                  <a:pt x="17896364" y="8563912"/>
                </a:cubicBezTo>
                <a:cubicBezTo>
                  <a:pt x="17909918" y="8583199"/>
                  <a:pt x="17928682" y="8636890"/>
                  <a:pt x="17944842" y="8664517"/>
                </a:cubicBezTo>
                <a:cubicBezTo>
                  <a:pt x="17961002" y="8692145"/>
                  <a:pt x="17977160" y="8712474"/>
                  <a:pt x="18002704" y="8693187"/>
                </a:cubicBezTo>
                <a:cubicBezTo>
                  <a:pt x="18027724" y="8673900"/>
                  <a:pt x="18051182" y="8652007"/>
                  <a:pt x="18051182" y="8652007"/>
                </a:cubicBezTo>
                <a:cubicBezTo>
                  <a:pt x="18051182" y="8652007"/>
                  <a:pt x="18002704" y="8636890"/>
                  <a:pt x="18002704" y="8620209"/>
                </a:cubicBezTo>
                <a:cubicBezTo>
                  <a:pt x="18002704" y="8603528"/>
                  <a:pt x="18023554" y="8589975"/>
                  <a:pt x="17989150" y="8534721"/>
                </a:cubicBezTo>
                <a:cubicBezTo>
                  <a:pt x="17955268" y="8479465"/>
                  <a:pt x="17937544" y="8476859"/>
                  <a:pt x="17980288" y="8474253"/>
                </a:cubicBezTo>
                <a:cubicBezTo>
                  <a:pt x="18023032" y="8471646"/>
                  <a:pt x="18021470" y="8428902"/>
                  <a:pt x="18046490" y="8416391"/>
                </a:cubicBezTo>
                <a:cubicBezTo>
                  <a:pt x="18071510" y="8403881"/>
                  <a:pt x="18106958" y="8408051"/>
                  <a:pt x="18106958" y="8408051"/>
                </a:cubicBezTo>
                <a:cubicBezTo>
                  <a:pt x="18106958" y="8408051"/>
                  <a:pt x="18081936" y="8381987"/>
                  <a:pt x="18043364" y="8392934"/>
                </a:cubicBezTo>
                <a:cubicBezTo>
                  <a:pt x="18004788" y="8403881"/>
                  <a:pt x="17970906" y="8409615"/>
                  <a:pt x="17938586" y="8427338"/>
                </a:cubicBezTo>
                <a:cubicBezTo>
                  <a:pt x="17906268" y="8445062"/>
                  <a:pt x="17878118" y="8456530"/>
                  <a:pt x="17871864" y="8423168"/>
                </a:cubicBezTo>
                <a:cubicBezTo>
                  <a:pt x="17866130" y="8390328"/>
                  <a:pt x="17861438" y="8381987"/>
                  <a:pt x="17866130" y="8336637"/>
                </a:cubicBezTo>
                <a:cubicBezTo>
                  <a:pt x="17870822" y="8291286"/>
                  <a:pt x="17922428" y="8325690"/>
                  <a:pt x="17960480" y="8314743"/>
                </a:cubicBezTo>
                <a:cubicBezTo>
                  <a:pt x="17999054" y="8303796"/>
                  <a:pt x="17999054" y="8306403"/>
                  <a:pt x="18082978" y="8312137"/>
                </a:cubicBezTo>
                <a:cubicBezTo>
                  <a:pt x="18166904" y="8317349"/>
                  <a:pt x="18173160" y="8298584"/>
                  <a:pt x="18198182" y="8264180"/>
                </a:cubicBezTo>
                <a:cubicBezTo>
                  <a:pt x="18223202" y="8229776"/>
                  <a:pt x="18237798" y="8189637"/>
                  <a:pt x="18237798" y="8189637"/>
                </a:cubicBezTo>
                <a:cubicBezTo>
                  <a:pt x="18237798" y="8189637"/>
                  <a:pt x="18181500" y="8238116"/>
                  <a:pt x="18146054" y="8262616"/>
                </a:cubicBezTo>
                <a:close/>
                <a:moveTo>
                  <a:pt x="18345700" y="8142202"/>
                </a:moveTo>
                <a:cubicBezTo>
                  <a:pt x="18353000" y="8128649"/>
                  <a:pt x="18284192" y="8189637"/>
                  <a:pt x="18271160" y="8201627"/>
                </a:cubicBezTo>
                <a:cubicBezTo>
                  <a:pt x="18258128" y="8213616"/>
                  <a:pt x="18271160" y="8231339"/>
                  <a:pt x="18280542" y="8249063"/>
                </a:cubicBezTo>
                <a:cubicBezTo>
                  <a:pt x="18289924" y="8266786"/>
                  <a:pt x="18287840" y="8327254"/>
                  <a:pt x="18291488" y="8340807"/>
                </a:cubicBezTo>
                <a:cubicBezTo>
                  <a:pt x="18295138" y="8353839"/>
                  <a:pt x="18330584" y="8366349"/>
                  <a:pt x="18330584" y="8366349"/>
                </a:cubicBezTo>
                <a:cubicBezTo>
                  <a:pt x="18330584" y="8366349"/>
                  <a:pt x="18329542" y="8325690"/>
                  <a:pt x="18342574" y="8306924"/>
                </a:cubicBezTo>
                <a:cubicBezTo>
                  <a:pt x="18355606" y="8288158"/>
                  <a:pt x="18342574" y="8264701"/>
                  <a:pt x="18342574" y="8230818"/>
                </a:cubicBezTo>
                <a:cubicBezTo>
                  <a:pt x="18342052" y="8196414"/>
                  <a:pt x="18322764" y="8183382"/>
                  <a:pt x="18345700" y="8142202"/>
                </a:cubicBezTo>
                <a:close/>
                <a:moveTo>
                  <a:pt x="18209128" y="8505008"/>
                </a:moveTo>
                <a:cubicBezTo>
                  <a:pt x="18154914" y="8484157"/>
                  <a:pt x="18134586" y="8497710"/>
                  <a:pt x="18134586" y="8526380"/>
                </a:cubicBezTo>
                <a:cubicBezTo>
                  <a:pt x="18134586" y="8554528"/>
                  <a:pt x="18128330" y="8569124"/>
                  <a:pt x="18186714" y="8569124"/>
                </a:cubicBezTo>
                <a:cubicBezTo>
                  <a:pt x="18244054" y="8569124"/>
                  <a:pt x="18309734" y="8543582"/>
                  <a:pt x="18209128" y="8505008"/>
                </a:cubicBezTo>
                <a:close/>
                <a:moveTo>
                  <a:pt x="18317552" y="8486242"/>
                </a:moveTo>
                <a:cubicBezTo>
                  <a:pt x="18304000" y="8490412"/>
                  <a:pt x="18289924" y="8533157"/>
                  <a:pt x="18297744" y="8558699"/>
                </a:cubicBezTo>
                <a:cubicBezTo>
                  <a:pt x="18305042" y="8584241"/>
                  <a:pt x="18314424" y="8567039"/>
                  <a:pt x="18345180" y="8561826"/>
                </a:cubicBezTo>
                <a:cubicBezTo>
                  <a:pt x="18375936" y="8556092"/>
                  <a:pt x="18371242" y="8532114"/>
                  <a:pt x="18409296" y="8528987"/>
                </a:cubicBezTo>
                <a:cubicBezTo>
                  <a:pt x="18447350" y="8526380"/>
                  <a:pt x="18527104" y="8556092"/>
                  <a:pt x="18527104" y="8556092"/>
                </a:cubicBezTo>
                <a:cubicBezTo>
                  <a:pt x="18527104" y="8556092"/>
                  <a:pt x="18543786" y="8536284"/>
                  <a:pt x="18482796" y="8497710"/>
                </a:cubicBezTo>
                <a:cubicBezTo>
                  <a:pt x="18421286" y="8459657"/>
                  <a:pt x="18393658" y="8462264"/>
                  <a:pt x="18317552" y="8486242"/>
                </a:cubicBezTo>
                <a:close/>
                <a:moveTo>
                  <a:pt x="17232262" y="7081411"/>
                </a:moveTo>
                <a:cubicBezTo>
                  <a:pt x="17232262" y="7081411"/>
                  <a:pt x="17177528" y="7082975"/>
                  <a:pt x="17169188" y="7082975"/>
                </a:cubicBezTo>
                <a:cubicBezTo>
                  <a:pt x="17160846" y="7082975"/>
                  <a:pt x="17142082" y="7104347"/>
                  <a:pt x="17128528" y="7112166"/>
                </a:cubicBezTo>
                <a:cubicBezTo>
                  <a:pt x="17114976" y="7120506"/>
                  <a:pt x="17114976" y="7131975"/>
                  <a:pt x="17124358" y="7153347"/>
                </a:cubicBezTo>
                <a:cubicBezTo>
                  <a:pt x="17133740" y="7174719"/>
                  <a:pt x="17149900" y="7176282"/>
                  <a:pt x="17176486" y="7183059"/>
                </a:cubicBezTo>
                <a:cubicBezTo>
                  <a:pt x="17203072" y="7190357"/>
                  <a:pt x="17193686" y="7171591"/>
                  <a:pt x="17213496" y="7164293"/>
                </a:cubicBezTo>
                <a:cubicBezTo>
                  <a:pt x="17232782" y="7156995"/>
                  <a:pt x="17238518" y="7139272"/>
                  <a:pt x="17242686" y="7123634"/>
                </a:cubicBezTo>
                <a:cubicBezTo>
                  <a:pt x="17246858" y="7107475"/>
                  <a:pt x="17259890" y="7100177"/>
                  <a:pt x="17264580" y="7094964"/>
                </a:cubicBezTo>
                <a:cubicBezTo>
                  <a:pt x="17269272" y="7089230"/>
                  <a:pt x="17248942" y="7070464"/>
                  <a:pt x="17248942" y="7068900"/>
                </a:cubicBezTo>
                <a:cubicBezTo>
                  <a:pt x="17248942" y="7067858"/>
                  <a:pt x="17232262" y="7081411"/>
                  <a:pt x="17232262" y="7081411"/>
                </a:cubicBezTo>
                <a:close/>
                <a:moveTo>
                  <a:pt x="17874470" y="7158038"/>
                </a:moveTo>
                <a:cubicBezTo>
                  <a:pt x="17853098" y="7142400"/>
                  <a:pt x="17841108" y="7197655"/>
                  <a:pt x="17835374" y="7226325"/>
                </a:cubicBezTo>
                <a:cubicBezTo>
                  <a:pt x="17829640" y="7254995"/>
                  <a:pt x="17822342" y="7273761"/>
                  <a:pt x="17832768" y="7294612"/>
                </a:cubicBezTo>
                <a:cubicBezTo>
                  <a:pt x="17843714" y="7315463"/>
                  <a:pt x="17838502" y="7322239"/>
                  <a:pt x="17838502" y="7322239"/>
                </a:cubicBezTo>
                <a:lnTo>
                  <a:pt x="17807746" y="7298782"/>
                </a:lnTo>
                <a:cubicBezTo>
                  <a:pt x="17807746" y="7298782"/>
                  <a:pt x="17799406" y="7325366"/>
                  <a:pt x="17799406" y="7348303"/>
                </a:cubicBezTo>
                <a:cubicBezTo>
                  <a:pt x="17799406" y="7371760"/>
                  <a:pt x="17790024" y="7381664"/>
                  <a:pt x="17825470" y="7397823"/>
                </a:cubicBezTo>
                <a:cubicBezTo>
                  <a:pt x="17860918" y="7414505"/>
                  <a:pt x="17872906" y="7405643"/>
                  <a:pt x="17877598" y="7431185"/>
                </a:cubicBezTo>
                <a:cubicBezTo>
                  <a:pt x="17882290" y="7456728"/>
                  <a:pt x="17882290" y="7467675"/>
                  <a:pt x="17906268" y="7471845"/>
                </a:cubicBezTo>
                <a:cubicBezTo>
                  <a:pt x="17929724" y="7476014"/>
                  <a:pt x="17957354" y="7485919"/>
                  <a:pt x="17966736" y="7501557"/>
                </a:cubicBezTo>
                <a:cubicBezTo>
                  <a:pt x="17976118" y="7517195"/>
                  <a:pt x="17971428" y="7460377"/>
                  <a:pt x="17988108" y="7464025"/>
                </a:cubicBezTo>
                <a:cubicBezTo>
                  <a:pt x="18004788" y="7467153"/>
                  <a:pt x="18023554" y="7488525"/>
                  <a:pt x="18035544" y="7507291"/>
                </a:cubicBezTo>
                <a:cubicBezTo>
                  <a:pt x="18047532" y="7526057"/>
                  <a:pt x="18065256" y="7527100"/>
                  <a:pt x="18065256" y="7527100"/>
                </a:cubicBezTo>
                <a:cubicBezTo>
                  <a:pt x="18065256" y="7527100"/>
                  <a:pt x="18038150" y="7481748"/>
                  <a:pt x="18050140" y="7476014"/>
                </a:cubicBezTo>
                <a:cubicBezTo>
                  <a:pt x="18062128" y="7470280"/>
                  <a:pt x="18065256" y="7466111"/>
                  <a:pt x="18034500" y="7447345"/>
                </a:cubicBezTo>
                <a:cubicBezTo>
                  <a:pt x="18003746" y="7428579"/>
                  <a:pt x="17978724" y="7433270"/>
                  <a:pt x="17955268" y="7429621"/>
                </a:cubicBezTo>
                <a:cubicBezTo>
                  <a:pt x="17931810" y="7426494"/>
                  <a:pt x="17931810" y="7446302"/>
                  <a:pt x="17913566" y="7399909"/>
                </a:cubicBezTo>
                <a:cubicBezTo>
                  <a:pt x="17895842" y="7353516"/>
                  <a:pt x="17909918" y="7324845"/>
                  <a:pt x="17909918" y="7314941"/>
                </a:cubicBezTo>
                <a:cubicBezTo>
                  <a:pt x="17909918" y="7305037"/>
                  <a:pt x="17922950" y="7330580"/>
                  <a:pt x="17937024" y="7298261"/>
                </a:cubicBezTo>
                <a:cubicBezTo>
                  <a:pt x="17951096" y="7266463"/>
                  <a:pt x="17954746" y="7240920"/>
                  <a:pt x="17952140" y="7210166"/>
                </a:cubicBezTo>
                <a:cubicBezTo>
                  <a:pt x="17950054" y="7179411"/>
                  <a:pt x="17973512" y="7166900"/>
                  <a:pt x="17955788" y="7165857"/>
                </a:cubicBezTo>
                <a:cubicBezTo>
                  <a:pt x="17938586" y="7165857"/>
                  <a:pt x="17886460" y="7166900"/>
                  <a:pt x="17874470" y="7158038"/>
                </a:cubicBezTo>
                <a:close/>
                <a:moveTo>
                  <a:pt x="18157000" y="7751768"/>
                </a:moveTo>
                <a:cubicBezTo>
                  <a:pt x="18160650" y="7774183"/>
                  <a:pt x="18135628" y="7745513"/>
                  <a:pt x="18126246" y="7758545"/>
                </a:cubicBezTo>
                <a:cubicBezTo>
                  <a:pt x="18116862" y="7771577"/>
                  <a:pt x="18112170" y="7768970"/>
                  <a:pt x="18097054" y="7775225"/>
                </a:cubicBezTo>
                <a:cubicBezTo>
                  <a:pt x="18081936" y="7781480"/>
                  <a:pt x="18045448" y="7815364"/>
                  <a:pt x="18045448" y="7815364"/>
                </a:cubicBezTo>
                <a:cubicBezTo>
                  <a:pt x="18045448" y="7815364"/>
                  <a:pt x="18044926" y="7793470"/>
                  <a:pt x="18045968" y="7788257"/>
                </a:cubicBezTo>
                <a:cubicBezTo>
                  <a:pt x="18047010" y="7783044"/>
                  <a:pt x="18035022" y="7757502"/>
                  <a:pt x="18023554" y="7774704"/>
                </a:cubicBezTo>
                <a:cubicBezTo>
                  <a:pt x="18012608" y="7791907"/>
                  <a:pt x="18001660" y="7803375"/>
                  <a:pt x="17976640" y="7815885"/>
                </a:cubicBezTo>
                <a:cubicBezTo>
                  <a:pt x="17951618" y="7828396"/>
                  <a:pt x="17935982" y="7846640"/>
                  <a:pt x="17933374" y="7869055"/>
                </a:cubicBezTo>
                <a:cubicBezTo>
                  <a:pt x="17930246" y="7891469"/>
                  <a:pt x="17948492" y="7890427"/>
                  <a:pt x="17948492" y="7890427"/>
                </a:cubicBezTo>
                <a:cubicBezTo>
                  <a:pt x="17948492" y="7890427"/>
                  <a:pt x="17958396" y="7883129"/>
                  <a:pt x="17974554" y="7857066"/>
                </a:cubicBezTo>
                <a:cubicBezTo>
                  <a:pt x="17991236" y="7831523"/>
                  <a:pt x="17993842" y="7832044"/>
                  <a:pt x="18024076" y="7828396"/>
                </a:cubicBezTo>
                <a:cubicBezTo>
                  <a:pt x="18053788" y="7824746"/>
                  <a:pt x="18051704" y="7825268"/>
                  <a:pt x="18061086" y="7841427"/>
                </a:cubicBezTo>
                <a:cubicBezTo>
                  <a:pt x="18070468" y="7857587"/>
                  <a:pt x="18063172" y="7882087"/>
                  <a:pt x="18064214" y="7899810"/>
                </a:cubicBezTo>
                <a:cubicBezTo>
                  <a:pt x="18065256" y="7917533"/>
                  <a:pt x="18063172" y="7938905"/>
                  <a:pt x="18093926" y="7949331"/>
                </a:cubicBezTo>
                <a:cubicBezTo>
                  <a:pt x="18124682" y="7959757"/>
                  <a:pt x="18110086" y="7950373"/>
                  <a:pt x="18138234" y="7947767"/>
                </a:cubicBezTo>
                <a:cubicBezTo>
                  <a:pt x="18166382" y="7945160"/>
                  <a:pt x="18165862" y="7946203"/>
                  <a:pt x="18161692" y="7932128"/>
                </a:cubicBezTo>
                <a:cubicBezTo>
                  <a:pt x="18157522" y="7918055"/>
                  <a:pt x="18149182" y="7905544"/>
                  <a:pt x="18147618" y="7888863"/>
                </a:cubicBezTo>
                <a:cubicBezTo>
                  <a:pt x="18146054" y="7872182"/>
                  <a:pt x="18163778" y="7865405"/>
                  <a:pt x="18169510" y="7861757"/>
                </a:cubicBezTo>
                <a:cubicBezTo>
                  <a:pt x="18175246" y="7858629"/>
                  <a:pt x="18178894" y="7878437"/>
                  <a:pt x="18187234" y="7898767"/>
                </a:cubicBezTo>
                <a:cubicBezTo>
                  <a:pt x="18195574" y="7919618"/>
                  <a:pt x="18199224" y="7918576"/>
                  <a:pt x="18202872" y="7902937"/>
                </a:cubicBezTo>
                <a:cubicBezTo>
                  <a:pt x="18206522" y="7887299"/>
                  <a:pt x="18215904" y="7849768"/>
                  <a:pt x="18212776" y="7829959"/>
                </a:cubicBezTo>
                <a:cubicBezTo>
                  <a:pt x="18209128" y="7810151"/>
                  <a:pt x="18207564" y="7794512"/>
                  <a:pt x="18207564" y="7778353"/>
                </a:cubicBezTo>
                <a:cubicBezTo>
                  <a:pt x="18207564" y="7761673"/>
                  <a:pt x="18193490" y="7741864"/>
                  <a:pt x="18185670" y="7736130"/>
                </a:cubicBezTo>
                <a:cubicBezTo>
                  <a:pt x="18177850" y="7730396"/>
                  <a:pt x="18150224" y="7705896"/>
                  <a:pt x="18150224" y="7705896"/>
                </a:cubicBezTo>
                <a:cubicBezTo>
                  <a:pt x="18150224" y="7705896"/>
                  <a:pt x="18153352" y="7729353"/>
                  <a:pt x="18157000" y="7751768"/>
                </a:cubicBezTo>
                <a:close/>
                <a:moveTo>
                  <a:pt x="18020428" y="7616237"/>
                </a:moveTo>
                <a:cubicBezTo>
                  <a:pt x="18020428" y="7616237"/>
                  <a:pt x="18020948" y="7602163"/>
                  <a:pt x="17995406" y="7577141"/>
                </a:cubicBezTo>
                <a:cubicBezTo>
                  <a:pt x="17969342" y="7551600"/>
                  <a:pt x="17968820" y="7544302"/>
                  <a:pt x="17929724" y="7537525"/>
                </a:cubicBezTo>
                <a:cubicBezTo>
                  <a:pt x="17890628" y="7530748"/>
                  <a:pt x="17851014" y="7541174"/>
                  <a:pt x="17867694" y="7582876"/>
                </a:cubicBezTo>
                <a:cubicBezTo>
                  <a:pt x="17884374" y="7625099"/>
                  <a:pt x="17889066" y="7631354"/>
                  <a:pt x="17922428" y="7636046"/>
                </a:cubicBezTo>
                <a:cubicBezTo>
                  <a:pt x="17955268" y="7641259"/>
                  <a:pt x="17975596" y="7623014"/>
                  <a:pt x="17975596" y="7623014"/>
                </a:cubicBezTo>
                <a:cubicBezTo>
                  <a:pt x="17975596" y="7623014"/>
                  <a:pt x="17978204" y="7629791"/>
                  <a:pt x="17946928" y="7649598"/>
                </a:cubicBezTo>
                <a:cubicBezTo>
                  <a:pt x="17915650" y="7669407"/>
                  <a:pt x="17912002" y="7706939"/>
                  <a:pt x="17936502" y="7721534"/>
                </a:cubicBezTo>
                <a:cubicBezTo>
                  <a:pt x="17961002" y="7736130"/>
                  <a:pt x="17960480" y="7758545"/>
                  <a:pt x="17974554" y="7747598"/>
                </a:cubicBezTo>
                <a:cubicBezTo>
                  <a:pt x="17988628" y="7736651"/>
                  <a:pt x="17999054" y="7697555"/>
                  <a:pt x="18027724" y="7670450"/>
                </a:cubicBezTo>
                <a:cubicBezTo>
                  <a:pt x="18056396" y="7643343"/>
                  <a:pt x="18058478" y="7639694"/>
                  <a:pt x="18062128" y="7611025"/>
                </a:cubicBezTo>
                <a:cubicBezTo>
                  <a:pt x="18065778" y="7582355"/>
                  <a:pt x="18062650" y="7559418"/>
                  <a:pt x="18062650" y="7559418"/>
                </a:cubicBezTo>
                <a:lnTo>
                  <a:pt x="18020428" y="7616237"/>
                </a:lnTo>
                <a:close/>
                <a:moveTo>
                  <a:pt x="18087672" y="7535439"/>
                </a:moveTo>
                <a:cubicBezTo>
                  <a:pt x="18084022" y="7538046"/>
                  <a:pt x="18063692" y="7533355"/>
                  <a:pt x="18085064" y="7554205"/>
                </a:cubicBezTo>
                <a:cubicBezTo>
                  <a:pt x="18106436" y="7575057"/>
                  <a:pt x="18125724" y="7579227"/>
                  <a:pt x="18123118" y="7594865"/>
                </a:cubicBezTo>
                <a:cubicBezTo>
                  <a:pt x="18120510" y="7610503"/>
                  <a:pt x="18122074" y="7613109"/>
                  <a:pt x="18110086" y="7611546"/>
                </a:cubicBezTo>
                <a:cubicBezTo>
                  <a:pt x="18098096" y="7609982"/>
                  <a:pt x="18094446" y="7606854"/>
                  <a:pt x="18089236" y="7606854"/>
                </a:cubicBezTo>
                <a:cubicBezTo>
                  <a:pt x="18084022" y="7606333"/>
                  <a:pt x="18082978" y="7616759"/>
                  <a:pt x="18086628" y="7626141"/>
                </a:cubicBezTo>
                <a:cubicBezTo>
                  <a:pt x="18090278" y="7635525"/>
                  <a:pt x="18089236" y="7625099"/>
                  <a:pt x="18099660" y="7641259"/>
                </a:cubicBezTo>
                <a:cubicBezTo>
                  <a:pt x="18110086" y="7657418"/>
                  <a:pt x="18107478" y="7662630"/>
                  <a:pt x="18110606" y="7681396"/>
                </a:cubicBezTo>
                <a:cubicBezTo>
                  <a:pt x="18113736" y="7700162"/>
                  <a:pt x="18121554" y="7690779"/>
                  <a:pt x="18121554" y="7690779"/>
                </a:cubicBezTo>
                <a:cubicBezTo>
                  <a:pt x="18121554" y="7690779"/>
                  <a:pt x="18118946" y="7645950"/>
                  <a:pt x="18119990" y="7637088"/>
                </a:cubicBezTo>
                <a:cubicBezTo>
                  <a:pt x="18121554" y="7627705"/>
                  <a:pt x="18116342" y="7605812"/>
                  <a:pt x="18131458" y="7613109"/>
                </a:cubicBezTo>
                <a:cubicBezTo>
                  <a:pt x="18146574" y="7619886"/>
                  <a:pt x="18142404" y="7646993"/>
                  <a:pt x="18151266" y="7621971"/>
                </a:cubicBezTo>
                <a:cubicBezTo>
                  <a:pt x="18160128" y="7596950"/>
                  <a:pt x="18155958" y="7575057"/>
                  <a:pt x="18151788" y="7555248"/>
                </a:cubicBezTo>
                <a:cubicBezTo>
                  <a:pt x="18147096" y="7535439"/>
                  <a:pt x="18131458" y="7534398"/>
                  <a:pt x="18113214" y="7534398"/>
                </a:cubicBezTo>
                <a:cubicBezTo>
                  <a:pt x="18095490" y="7533876"/>
                  <a:pt x="18087672" y="7535439"/>
                  <a:pt x="18087672" y="7535439"/>
                </a:cubicBezTo>
                <a:close/>
                <a:moveTo>
                  <a:pt x="17780642" y="7612067"/>
                </a:moveTo>
                <a:cubicBezTo>
                  <a:pt x="17771778" y="7614152"/>
                  <a:pt x="17766568" y="7623014"/>
                  <a:pt x="17760832" y="7653248"/>
                </a:cubicBezTo>
                <a:cubicBezTo>
                  <a:pt x="17755620" y="7683482"/>
                  <a:pt x="17738418" y="7699120"/>
                  <a:pt x="17720174" y="7716843"/>
                </a:cubicBezTo>
                <a:cubicBezTo>
                  <a:pt x="17701928" y="7734566"/>
                  <a:pt x="17652408" y="7782523"/>
                  <a:pt x="17649802" y="7791907"/>
                </a:cubicBezTo>
                <a:cubicBezTo>
                  <a:pt x="17647196" y="7801289"/>
                  <a:pt x="17646674" y="7795555"/>
                  <a:pt x="17683686" y="7778353"/>
                </a:cubicBezTo>
                <a:cubicBezTo>
                  <a:pt x="17720694" y="7761151"/>
                  <a:pt x="17749886" y="7737694"/>
                  <a:pt x="17754056" y="7714237"/>
                </a:cubicBezTo>
                <a:cubicBezTo>
                  <a:pt x="17758746" y="7690779"/>
                  <a:pt x="17749886" y="7705375"/>
                  <a:pt x="17782204" y="7689737"/>
                </a:cubicBezTo>
                <a:cubicBezTo>
                  <a:pt x="17814524" y="7674620"/>
                  <a:pt x="17798364" y="7669407"/>
                  <a:pt x="17799406" y="7645428"/>
                </a:cubicBezTo>
                <a:cubicBezTo>
                  <a:pt x="17801492" y="7621450"/>
                  <a:pt x="17796800" y="7607897"/>
                  <a:pt x="17780642" y="7612067"/>
                </a:cubicBezTo>
                <a:close/>
                <a:moveTo>
                  <a:pt x="19744798" y="8516476"/>
                </a:moveTo>
                <a:cubicBezTo>
                  <a:pt x="19740628" y="8547231"/>
                  <a:pt x="19753660" y="8556614"/>
                  <a:pt x="19724990" y="8579028"/>
                </a:cubicBezTo>
                <a:cubicBezTo>
                  <a:pt x="19696320" y="8601964"/>
                  <a:pt x="19664524" y="8601964"/>
                  <a:pt x="19634288" y="8606656"/>
                </a:cubicBezTo>
                <a:cubicBezTo>
                  <a:pt x="19604056" y="8611348"/>
                  <a:pt x="19625948" y="8601443"/>
                  <a:pt x="19588938" y="8600401"/>
                </a:cubicBezTo>
                <a:cubicBezTo>
                  <a:pt x="19551406" y="8599358"/>
                  <a:pt x="19542024" y="8601964"/>
                  <a:pt x="19559224" y="8620730"/>
                </a:cubicBezTo>
                <a:cubicBezTo>
                  <a:pt x="19576428" y="8639496"/>
                  <a:pt x="19572256" y="8657741"/>
                  <a:pt x="19627512" y="8655656"/>
                </a:cubicBezTo>
                <a:cubicBezTo>
                  <a:pt x="19682766" y="8653571"/>
                  <a:pt x="19728116" y="8623858"/>
                  <a:pt x="19764084" y="8612390"/>
                </a:cubicBezTo>
                <a:cubicBezTo>
                  <a:pt x="19799532" y="8601443"/>
                  <a:pt x="19796926" y="8572773"/>
                  <a:pt x="19799532" y="8559220"/>
                </a:cubicBezTo>
                <a:cubicBezTo>
                  <a:pt x="19802138" y="8546710"/>
                  <a:pt x="19748448" y="8483635"/>
                  <a:pt x="19744798" y="8516476"/>
                </a:cubicBezTo>
                <a:close/>
                <a:moveTo>
                  <a:pt x="19898574" y="8583199"/>
                </a:moveTo>
                <a:cubicBezTo>
                  <a:pt x="19913692" y="8605092"/>
                  <a:pt x="19907956" y="8601443"/>
                  <a:pt x="19927766" y="8630113"/>
                </a:cubicBezTo>
                <a:cubicBezTo>
                  <a:pt x="19947574" y="8658783"/>
                  <a:pt x="19978328" y="8663996"/>
                  <a:pt x="20001266" y="8671815"/>
                </a:cubicBezTo>
                <a:cubicBezTo>
                  <a:pt x="20024202" y="8679634"/>
                  <a:pt x="20001266" y="8663475"/>
                  <a:pt x="19984062" y="8640539"/>
                </a:cubicBezTo>
                <a:cubicBezTo>
                  <a:pt x="19966860" y="8617081"/>
                  <a:pt x="19965818" y="8604571"/>
                  <a:pt x="19940276" y="8581635"/>
                </a:cubicBezTo>
                <a:cubicBezTo>
                  <a:pt x="19914734" y="8557656"/>
                  <a:pt x="19871988" y="8545146"/>
                  <a:pt x="19898574" y="8583199"/>
                </a:cubicBezTo>
                <a:close/>
                <a:moveTo>
                  <a:pt x="17895322" y="6725903"/>
                </a:moveTo>
                <a:cubicBezTo>
                  <a:pt x="17819214" y="6774381"/>
                  <a:pt x="17784810" y="6770732"/>
                  <a:pt x="17815046" y="6831721"/>
                </a:cubicBezTo>
                <a:cubicBezTo>
                  <a:pt x="17845278" y="6893231"/>
                  <a:pt x="17864046" y="6918774"/>
                  <a:pt x="17868214" y="6930763"/>
                </a:cubicBezTo>
                <a:cubicBezTo>
                  <a:pt x="17872386" y="6942231"/>
                  <a:pt x="17888024" y="6922944"/>
                  <a:pt x="17908354" y="6874466"/>
                </a:cubicBezTo>
                <a:cubicBezTo>
                  <a:pt x="17929204" y="6825987"/>
                  <a:pt x="17931810" y="6762392"/>
                  <a:pt x="17939628" y="6743105"/>
                </a:cubicBezTo>
                <a:cubicBezTo>
                  <a:pt x="17949012" y="6723296"/>
                  <a:pt x="17921386" y="6709222"/>
                  <a:pt x="17895322" y="6725903"/>
                </a:cubicBezTo>
                <a:close/>
                <a:moveTo>
                  <a:pt x="19196940" y="4342642"/>
                </a:moveTo>
                <a:cubicBezTo>
                  <a:pt x="19205280" y="4374961"/>
                  <a:pt x="19213620" y="4424482"/>
                  <a:pt x="19194856" y="4429694"/>
                </a:cubicBezTo>
                <a:cubicBezTo>
                  <a:pt x="19176088" y="4435428"/>
                  <a:pt x="19162536" y="4470354"/>
                  <a:pt x="19157846" y="4507364"/>
                </a:cubicBezTo>
                <a:cubicBezTo>
                  <a:pt x="19153152" y="4543853"/>
                  <a:pt x="19143770" y="4590247"/>
                  <a:pt x="19163578" y="4618917"/>
                </a:cubicBezTo>
                <a:cubicBezTo>
                  <a:pt x="19183910" y="4647586"/>
                  <a:pt x="19169314" y="4649672"/>
                  <a:pt x="19169314" y="4674172"/>
                </a:cubicBezTo>
                <a:cubicBezTo>
                  <a:pt x="19169314" y="4698671"/>
                  <a:pt x="19176610" y="4760182"/>
                  <a:pt x="19164620" y="4796671"/>
                </a:cubicBezTo>
                <a:cubicBezTo>
                  <a:pt x="19152632" y="4833160"/>
                  <a:pt x="19145856" y="4842022"/>
                  <a:pt x="19150546" y="4880596"/>
                </a:cubicBezTo>
                <a:cubicBezTo>
                  <a:pt x="19155238" y="4919170"/>
                  <a:pt x="19150546" y="4926989"/>
                  <a:pt x="19150546" y="4982244"/>
                </a:cubicBezTo>
                <a:cubicBezTo>
                  <a:pt x="19150546" y="5037499"/>
                  <a:pt x="19146898" y="5081807"/>
                  <a:pt x="19149504" y="5103701"/>
                </a:cubicBezTo>
                <a:cubicBezTo>
                  <a:pt x="19152110" y="5126115"/>
                  <a:pt x="19163578" y="5092754"/>
                  <a:pt x="19171920" y="5084935"/>
                </a:cubicBezTo>
                <a:cubicBezTo>
                  <a:pt x="19180260" y="5077115"/>
                  <a:pt x="19212056" y="5072946"/>
                  <a:pt x="19229780" y="5091711"/>
                </a:cubicBezTo>
                <a:cubicBezTo>
                  <a:pt x="19247504" y="5110477"/>
                  <a:pt x="19247504" y="5110477"/>
                  <a:pt x="19247504" y="5110477"/>
                </a:cubicBezTo>
                <a:cubicBezTo>
                  <a:pt x="19247504" y="5110477"/>
                  <a:pt x="19275652" y="5122466"/>
                  <a:pt x="19236556" y="5038541"/>
                </a:cubicBezTo>
                <a:cubicBezTo>
                  <a:pt x="19197462" y="4954616"/>
                  <a:pt x="19190164" y="4972340"/>
                  <a:pt x="19201110" y="4896234"/>
                </a:cubicBezTo>
                <a:cubicBezTo>
                  <a:pt x="19211536" y="4820128"/>
                  <a:pt x="19217792" y="4819085"/>
                  <a:pt x="19257930" y="4811266"/>
                </a:cubicBezTo>
                <a:cubicBezTo>
                  <a:pt x="19298066" y="4803447"/>
                  <a:pt x="19319438" y="4858702"/>
                  <a:pt x="19324652" y="4864436"/>
                </a:cubicBezTo>
                <a:cubicBezTo>
                  <a:pt x="19329344" y="4870170"/>
                  <a:pt x="19321002" y="4845670"/>
                  <a:pt x="19306928" y="4802405"/>
                </a:cubicBezTo>
                <a:cubicBezTo>
                  <a:pt x="19292856" y="4759139"/>
                  <a:pt x="19279824" y="4745065"/>
                  <a:pt x="19275132" y="4690852"/>
                </a:cubicBezTo>
                <a:cubicBezTo>
                  <a:pt x="19270440" y="4636640"/>
                  <a:pt x="19253760" y="4591289"/>
                  <a:pt x="19232388" y="4576172"/>
                </a:cubicBezTo>
                <a:cubicBezTo>
                  <a:pt x="19211014" y="4560534"/>
                  <a:pt x="19221962" y="4535513"/>
                  <a:pt x="19231344" y="4514141"/>
                </a:cubicBezTo>
                <a:cubicBezTo>
                  <a:pt x="19240728" y="4493290"/>
                  <a:pt x="19244376" y="4460971"/>
                  <a:pt x="19239684" y="4424482"/>
                </a:cubicBezTo>
                <a:cubicBezTo>
                  <a:pt x="19234992" y="4387993"/>
                  <a:pt x="19224046" y="4337429"/>
                  <a:pt x="19218312" y="4317100"/>
                </a:cubicBezTo>
                <a:cubicBezTo>
                  <a:pt x="19212056" y="4297291"/>
                  <a:pt x="19188600" y="4329089"/>
                  <a:pt x="19188600" y="4329089"/>
                </a:cubicBezTo>
                <a:lnTo>
                  <a:pt x="19196940" y="4342642"/>
                </a:lnTo>
                <a:close/>
                <a:moveTo>
                  <a:pt x="19161494" y="5188668"/>
                </a:moveTo>
                <a:cubicBezTo>
                  <a:pt x="19164100" y="5213168"/>
                  <a:pt x="19166184" y="5235062"/>
                  <a:pt x="19149504" y="5262689"/>
                </a:cubicBezTo>
                <a:cubicBezTo>
                  <a:pt x="19132824" y="5290316"/>
                  <a:pt x="19144814" y="5297093"/>
                  <a:pt x="19135430" y="5335667"/>
                </a:cubicBezTo>
                <a:cubicBezTo>
                  <a:pt x="19126046" y="5374241"/>
                  <a:pt x="19079654" y="5335667"/>
                  <a:pt x="19079654" y="5343486"/>
                </a:cubicBezTo>
                <a:cubicBezTo>
                  <a:pt x="19079654" y="5351305"/>
                  <a:pt x="19072356" y="5378933"/>
                  <a:pt x="19060888" y="5388837"/>
                </a:cubicBezTo>
                <a:cubicBezTo>
                  <a:pt x="19048898" y="5398741"/>
                  <a:pt x="19008760" y="5400826"/>
                  <a:pt x="19020750" y="5439922"/>
                </a:cubicBezTo>
                <a:cubicBezTo>
                  <a:pt x="19032738" y="5478496"/>
                  <a:pt x="19054112" y="5519155"/>
                  <a:pt x="19054112" y="5519155"/>
                </a:cubicBezTo>
                <a:cubicBezTo>
                  <a:pt x="19054112" y="5519155"/>
                  <a:pt x="19077568" y="5497262"/>
                  <a:pt x="19084866" y="5494655"/>
                </a:cubicBezTo>
                <a:cubicBezTo>
                  <a:pt x="19092164" y="5492570"/>
                  <a:pt x="19110930" y="5486836"/>
                  <a:pt x="19110930" y="5486836"/>
                </a:cubicBezTo>
                <a:cubicBezTo>
                  <a:pt x="19110930" y="5486836"/>
                  <a:pt x="19107282" y="5475890"/>
                  <a:pt x="19081218" y="5463379"/>
                </a:cubicBezTo>
                <a:cubicBezTo>
                  <a:pt x="19055154" y="5451390"/>
                  <a:pt x="19057238" y="5425847"/>
                  <a:pt x="19060888" y="5418028"/>
                </a:cubicBezTo>
                <a:cubicBezTo>
                  <a:pt x="19064538" y="5410209"/>
                  <a:pt x="19097898" y="5420113"/>
                  <a:pt x="19118750" y="5418028"/>
                </a:cubicBezTo>
                <a:cubicBezTo>
                  <a:pt x="19140120" y="5415943"/>
                  <a:pt x="19157846" y="5404996"/>
                  <a:pt x="19183910" y="5425847"/>
                </a:cubicBezTo>
                <a:cubicBezTo>
                  <a:pt x="19209972" y="5446698"/>
                  <a:pt x="19248024" y="5454518"/>
                  <a:pt x="19248024" y="5454518"/>
                </a:cubicBezTo>
                <a:cubicBezTo>
                  <a:pt x="19248024" y="5454518"/>
                  <a:pt x="19252716" y="5423762"/>
                  <a:pt x="19264706" y="5401347"/>
                </a:cubicBezTo>
                <a:cubicBezTo>
                  <a:pt x="19276696" y="5379454"/>
                  <a:pt x="19311098" y="5389358"/>
                  <a:pt x="19345502" y="5379454"/>
                </a:cubicBezTo>
                <a:cubicBezTo>
                  <a:pt x="19379906" y="5369550"/>
                  <a:pt x="19405970" y="5363816"/>
                  <a:pt x="19393982" y="5349742"/>
                </a:cubicBezTo>
                <a:cubicBezTo>
                  <a:pt x="19381992" y="5335146"/>
                  <a:pt x="19383034" y="5303348"/>
                  <a:pt x="19376258" y="5278848"/>
                </a:cubicBezTo>
                <a:cubicBezTo>
                  <a:pt x="19369482" y="5254348"/>
                  <a:pt x="19346546" y="5277806"/>
                  <a:pt x="19328824" y="5286668"/>
                </a:cubicBezTo>
                <a:cubicBezTo>
                  <a:pt x="19311098" y="5295529"/>
                  <a:pt x="19288684" y="5288753"/>
                  <a:pt x="19264706" y="5273636"/>
                </a:cubicBezTo>
                <a:cubicBezTo>
                  <a:pt x="19241248" y="5257997"/>
                  <a:pt x="19198504" y="5199615"/>
                  <a:pt x="19182866" y="5176157"/>
                </a:cubicBezTo>
                <a:cubicBezTo>
                  <a:pt x="19182866" y="5176679"/>
                  <a:pt x="19158888" y="5164689"/>
                  <a:pt x="19161494" y="5188668"/>
                </a:cubicBezTo>
                <a:close/>
                <a:moveTo>
                  <a:pt x="19055154" y="5550953"/>
                </a:moveTo>
                <a:cubicBezTo>
                  <a:pt x="19043686" y="5556687"/>
                  <a:pt x="19029612" y="5585878"/>
                  <a:pt x="19032218" y="5618197"/>
                </a:cubicBezTo>
                <a:cubicBezTo>
                  <a:pt x="19034824" y="5650516"/>
                  <a:pt x="19062452" y="5615591"/>
                  <a:pt x="19027006" y="5715154"/>
                </a:cubicBezTo>
                <a:cubicBezTo>
                  <a:pt x="18991560" y="5814717"/>
                  <a:pt x="18973836" y="5837132"/>
                  <a:pt x="18938910" y="5862674"/>
                </a:cubicBezTo>
                <a:cubicBezTo>
                  <a:pt x="18904506" y="5888217"/>
                  <a:pt x="18872188" y="5888217"/>
                  <a:pt x="18859156" y="5881440"/>
                </a:cubicBezTo>
                <a:cubicBezTo>
                  <a:pt x="18845602" y="5874664"/>
                  <a:pt x="18862804" y="5852249"/>
                  <a:pt x="18872708" y="5845993"/>
                </a:cubicBezTo>
                <a:cubicBezTo>
                  <a:pt x="18882614" y="5839217"/>
                  <a:pt x="18842474" y="5837132"/>
                  <a:pt x="18825794" y="5839217"/>
                </a:cubicBezTo>
                <a:cubicBezTo>
                  <a:pt x="18809114" y="5841823"/>
                  <a:pt x="18824752" y="5860589"/>
                  <a:pt x="18823188" y="5876227"/>
                </a:cubicBezTo>
                <a:cubicBezTo>
                  <a:pt x="18821624" y="5891866"/>
                  <a:pt x="18788784" y="5934089"/>
                  <a:pt x="18791910" y="5953376"/>
                </a:cubicBezTo>
                <a:cubicBezTo>
                  <a:pt x="18795560" y="5972142"/>
                  <a:pt x="18795560" y="5978397"/>
                  <a:pt x="18774188" y="5984652"/>
                </a:cubicBezTo>
                <a:cubicBezTo>
                  <a:pt x="18752816" y="5991429"/>
                  <a:pt x="18738742" y="5969014"/>
                  <a:pt x="18732486" y="5965365"/>
                </a:cubicBezTo>
                <a:cubicBezTo>
                  <a:pt x="18726232" y="5962237"/>
                  <a:pt x="18694432" y="5971099"/>
                  <a:pt x="18652210" y="5976833"/>
                </a:cubicBezTo>
                <a:cubicBezTo>
                  <a:pt x="18610508" y="5982567"/>
                  <a:pt x="18599560" y="5996642"/>
                  <a:pt x="18581838" y="6027397"/>
                </a:cubicBezTo>
                <a:cubicBezTo>
                  <a:pt x="18564114" y="6058152"/>
                  <a:pt x="18522414" y="6062843"/>
                  <a:pt x="18492178" y="6074311"/>
                </a:cubicBezTo>
                <a:cubicBezTo>
                  <a:pt x="18461946" y="6085779"/>
                  <a:pt x="18473414" y="6129045"/>
                  <a:pt x="18440574" y="6144162"/>
                </a:cubicBezTo>
                <a:cubicBezTo>
                  <a:pt x="18407732" y="6159279"/>
                  <a:pt x="18407732" y="6186385"/>
                  <a:pt x="18405126" y="6208800"/>
                </a:cubicBezTo>
                <a:cubicBezTo>
                  <a:pt x="18402520" y="6231215"/>
                  <a:pt x="18425456" y="6215576"/>
                  <a:pt x="18429106" y="6214013"/>
                </a:cubicBezTo>
                <a:cubicBezTo>
                  <a:pt x="18432754" y="6212449"/>
                  <a:pt x="18432754" y="6182736"/>
                  <a:pt x="18453084" y="6185864"/>
                </a:cubicBezTo>
                <a:cubicBezTo>
                  <a:pt x="18473414" y="6188991"/>
                  <a:pt x="18476020" y="6190034"/>
                  <a:pt x="18465594" y="6212970"/>
                </a:cubicBezTo>
                <a:cubicBezTo>
                  <a:pt x="18454646" y="6236427"/>
                  <a:pt x="18448914" y="6247895"/>
                  <a:pt x="18437966" y="6267704"/>
                </a:cubicBezTo>
                <a:cubicBezTo>
                  <a:pt x="18427020" y="6287512"/>
                  <a:pt x="18441616" y="6296895"/>
                  <a:pt x="18457254" y="6316703"/>
                </a:cubicBezTo>
                <a:cubicBezTo>
                  <a:pt x="18473414" y="6336512"/>
                  <a:pt x="18488530" y="6310969"/>
                  <a:pt x="18522414" y="6275001"/>
                </a:cubicBezTo>
                <a:cubicBezTo>
                  <a:pt x="18556296" y="6239555"/>
                  <a:pt x="18558902" y="6231215"/>
                  <a:pt x="18556296" y="6190555"/>
                </a:cubicBezTo>
                <a:cubicBezTo>
                  <a:pt x="18553688" y="6149896"/>
                  <a:pt x="18540136" y="6148853"/>
                  <a:pt x="18515636" y="6137385"/>
                </a:cubicBezTo>
                <a:cubicBezTo>
                  <a:pt x="18490614" y="6125917"/>
                  <a:pt x="18485402" y="6137385"/>
                  <a:pt x="18513030" y="6105588"/>
                </a:cubicBezTo>
                <a:cubicBezTo>
                  <a:pt x="18540656" y="6074311"/>
                  <a:pt x="18553168" y="6105066"/>
                  <a:pt x="18571934" y="6090471"/>
                </a:cubicBezTo>
                <a:cubicBezTo>
                  <a:pt x="18590700" y="6076396"/>
                  <a:pt x="18636050" y="6076917"/>
                  <a:pt x="18679316" y="6066492"/>
                </a:cubicBezTo>
                <a:cubicBezTo>
                  <a:pt x="18723102" y="6055545"/>
                  <a:pt x="18764806" y="6041471"/>
                  <a:pt x="18766368" y="6055545"/>
                </a:cubicBezTo>
                <a:cubicBezTo>
                  <a:pt x="18767932" y="6069620"/>
                  <a:pt x="18781486" y="6117056"/>
                  <a:pt x="18783050" y="6126960"/>
                </a:cubicBezTo>
                <a:cubicBezTo>
                  <a:pt x="18784614" y="6136864"/>
                  <a:pt x="18813284" y="6112885"/>
                  <a:pt x="18842474" y="6101939"/>
                </a:cubicBezTo>
                <a:cubicBezTo>
                  <a:pt x="18871666" y="6090992"/>
                  <a:pt x="18844560" y="6086300"/>
                  <a:pt x="18841432" y="6067013"/>
                </a:cubicBezTo>
                <a:cubicBezTo>
                  <a:pt x="18838824" y="6047726"/>
                  <a:pt x="18854984" y="6037301"/>
                  <a:pt x="18854984" y="6037301"/>
                </a:cubicBezTo>
                <a:cubicBezTo>
                  <a:pt x="18854984" y="6037301"/>
                  <a:pt x="18870102" y="6068577"/>
                  <a:pt x="18917016" y="6046684"/>
                </a:cubicBezTo>
                <a:cubicBezTo>
                  <a:pt x="18963932" y="6024269"/>
                  <a:pt x="18967580" y="6015407"/>
                  <a:pt x="18980092" y="6018535"/>
                </a:cubicBezTo>
                <a:cubicBezTo>
                  <a:pt x="18992602" y="6021663"/>
                  <a:pt x="19000420" y="6034173"/>
                  <a:pt x="19020228" y="6021663"/>
                </a:cubicBezTo>
                <a:cubicBezTo>
                  <a:pt x="19040038" y="6009152"/>
                  <a:pt x="19043686" y="6020620"/>
                  <a:pt x="19040038" y="6031046"/>
                </a:cubicBezTo>
                <a:cubicBezTo>
                  <a:pt x="19036388" y="6040950"/>
                  <a:pt x="19096856" y="6011758"/>
                  <a:pt x="19110410" y="6002897"/>
                </a:cubicBezTo>
                <a:cubicBezTo>
                  <a:pt x="19123962" y="5993514"/>
                  <a:pt x="19116664" y="6001854"/>
                  <a:pt x="19111452" y="5967450"/>
                </a:cubicBezTo>
                <a:cubicBezTo>
                  <a:pt x="19106238" y="5932525"/>
                  <a:pt x="19089038" y="5930440"/>
                  <a:pt x="19098942" y="5885610"/>
                </a:cubicBezTo>
                <a:cubicBezTo>
                  <a:pt x="19108846" y="5840781"/>
                  <a:pt x="19106238" y="5836610"/>
                  <a:pt x="19108846" y="5808462"/>
                </a:cubicBezTo>
                <a:cubicBezTo>
                  <a:pt x="19111452" y="5780313"/>
                  <a:pt x="19122398" y="5776143"/>
                  <a:pt x="19129174" y="5774579"/>
                </a:cubicBezTo>
                <a:cubicBezTo>
                  <a:pt x="19136474" y="5773015"/>
                  <a:pt x="19136474" y="5735484"/>
                  <a:pt x="19151588" y="5715675"/>
                </a:cubicBezTo>
                <a:cubicBezTo>
                  <a:pt x="19166706" y="5695867"/>
                  <a:pt x="19163056" y="5686484"/>
                  <a:pt x="19163056" y="5641133"/>
                </a:cubicBezTo>
                <a:cubicBezTo>
                  <a:pt x="19163056" y="5595783"/>
                  <a:pt x="19138036" y="5603602"/>
                  <a:pt x="19136474" y="5571804"/>
                </a:cubicBezTo>
                <a:cubicBezTo>
                  <a:pt x="19134910" y="5539485"/>
                  <a:pt x="19142728" y="5508209"/>
                  <a:pt x="19142728" y="5508209"/>
                </a:cubicBezTo>
                <a:cubicBezTo>
                  <a:pt x="19142728" y="5508209"/>
                  <a:pt x="19092164" y="5527496"/>
                  <a:pt x="19086952" y="5538964"/>
                </a:cubicBezTo>
                <a:cubicBezTo>
                  <a:pt x="19081218" y="5550432"/>
                  <a:pt x="19081218" y="5550432"/>
                  <a:pt x="19081218" y="5550432"/>
                </a:cubicBezTo>
                <a:cubicBezTo>
                  <a:pt x="19081218" y="5550432"/>
                  <a:pt x="19072356" y="5542612"/>
                  <a:pt x="19055154" y="5550953"/>
                </a:cubicBezTo>
                <a:close/>
                <a:moveTo>
                  <a:pt x="18723102" y="6048769"/>
                </a:moveTo>
                <a:cubicBezTo>
                  <a:pt x="18670454" y="6057631"/>
                  <a:pt x="18633444" y="6063365"/>
                  <a:pt x="18602168" y="6073269"/>
                </a:cubicBezTo>
                <a:cubicBezTo>
                  <a:pt x="18570892" y="6083173"/>
                  <a:pt x="18564114" y="6096726"/>
                  <a:pt x="18569328" y="6128002"/>
                </a:cubicBezTo>
                <a:cubicBezTo>
                  <a:pt x="18574018" y="6159279"/>
                  <a:pt x="18586528" y="6190555"/>
                  <a:pt x="18590700" y="6206715"/>
                </a:cubicBezTo>
                <a:cubicBezTo>
                  <a:pt x="18594870" y="6222874"/>
                  <a:pt x="18612072" y="6206715"/>
                  <a:pt x="18641264" y="6191076"/>
                </a:cubicBezTo>
                <a:cubicBezTo>
                  <a:pt x="18670454" y="6175438"/>
                  <a:pt x="18668890" y="6130087"/>
                  <a:pt x="18697038" y="6130087"/>
                </a:cubicBezTo>
                <a:cubicBezTo>
                  <a:pt x="18725188" y="6130087"/>
                  <a:pt x="18714764" y="6162406"/>
                  <a:pt x="18752296" y="6117056"/>
                </a:cubicBezTo>
                <a:cubicBezTo>
                  <a:pt x="18790346" y="6071705"/>
                  <a:pt x="18761678" y="6067534"/>
                  <a:pt x="18762720" y="6044599"/>
                </a:cubicBezTo>
                <a:cubicBezTo>
                  <a:pt x="18764284" y="6021663"/>
                  <a:pt x="18723102" y="6048769"/>
                  <a:pt x="18723102" y="6048769"/>
                </a:cubicBezTo>
                <a:close/>
                <a:moveTo>
                  <a:pt x="22047262" y="3595657"/>
                </a:moveTo>
                <a:cubicBezTo>
                  <a:pt x="21990964" y="3584710"/>
                  <a:pt x="21974804" y="3572721"/>
                  <a:pt x="21969592" y="3593051"/>
                </a:cubicBezTo>
                <a:cubicBezTo>
                  <a:pt x="21964380" y="3613381"/>
                  <a:pt x="21958124" y="3620157"/>
                  <a:pt x="21994092" y="3632667"/>
                </a:cubicBezTo>
                <a:cubicBezTo>
                  <a:pt x="22029540" y="3645178"/>
                  <a:pt x="22047262" y="3623285"/>
                  <a:pt x="22080622" y="3648306"/>
                </a:cubicBezTo>
                <a:cubicBezTo>
                  <a:pt x="22113986" y="3673327"/>
                  <a:pt x="22123368" y="3671763"/>
                  <a:pt x="22148910" y="3668635"/>
                </a:cubicBezTo>
                <a:cubicBezTo>
                  <a:pt x="22174452" y="3665508"/>
                  <a:pt x="22184358" y="3652476"/>
                  <a:pt x="22184358" y="3652476"/>
                </a:cubicBezTo>
                <a:cubicBezTo>
                  <a:pt x="22184358" y="3652476"/>
                  <a:pt x="22090006" y="3603476"/>
                  <a:pt x="22047262" y="3595657"/>
                </a:cubicBezTo>
                <a:close/>
                <a:moveTo>
                  <a:pt x="21405054" y="2710535"/>
                </a:moveTo>
                <a:cubicBezTo>
                  <a:pt x="21384202" y="2716269"/>
                  <a:pt x="21367522" y="2696461"/>
                  <a:pt x="21373256" y="2747024"/>
                </a:cubicBezTo>
                <a:cubicBezTo>
                  <a:pt x="21378468" y="2797588"/>
                  <a:pt x="21389936" y="2803322"/>
                  <a:pt x="21455096" y="2793939"/>
                </a:cubicBezTo>
                <a:cubicBezTo>
                  <a:pt x="21520254" y="2785077"/>
                  <a:pt x="21471254" y="2791333"/>
                  <a:pt x="21560394" y="2785077"/>
                </a:cubicBezTo>
                <a:cubicBezTo>
                  <a:pt x="21649530" y="2778301"/>
                  <a:pt x="21667776" y="2765790"/>
                  <a:pt x="21667776" y="2765790"/>
                </a:cubicBezTo>
                <a:cubicBezTo>
                  <a:pt x="21667776" y="2765790"/>
                  <a:pt x="21655264" y="2740769"/>
                  <a:pt x="21625030" y="2717833"/>
                </a:cubicBezTo>
                <a:cubicBezTo>
                  <a:pt x="21594798" y="2694897"/>
                  <a:pt x="21554658" y="2733471"/>
                  <a:pt x="21486372" y="2722003"/>
                </a:cubicBezTo>
                <a:cubicBezTo>
                  <a:pt x="21417044" y="2710535"/>
                  <a:pt x="21405054" y="2710535"/>
                  <a:pt x="21405054" y="2710535"/>
                </a:cubicBezTo>
                <a:close/>
                <a:moveTo>
                  <a:pt x="19400758" y="1964072"/>
                </a:moveTo>
                <a:cubicBezTo>
                  <a:pt x="19401800" y="1983359"/>
                  <a:pt x="19489896" y="2037572"/>
                  <a:pt x="19521694" y="2053731"/>
                </a:cubicBezTo>
                <a:cubicBezTo>
                  <a:pt x="19554012" y="2069369"/>
                  <a:pt x="19578512" y="2062593"/>
                  <a:pt x="19646278" y="2055295"/>
                </a:cubicBezTo>
                <a:cubicBezTo>
                  <a:pt x="19714044" y="2047997"/>
                  <a:pt x="19719256" y="2018806"/>
                  <a:pt x="19727074" y="2002125"/>
                </a:cubicBezTo>
                <a:cubicBezTo>
                  <a:pt x="19734894" y="1985444"/>
                  <a:pt x="19695278" y="1991178"/>
                  <a:pt x="19649926" y="1982317"/>
                </a:cubicBezTo>
                <a:cubicBezTo>
                  <a:pt x="19604576" y="1972934"/>
                  <a:pt x="19567044" y="1990657"/>
                  <a:pt x="19550884" y="1982317"/>
                </a:cubicBezTo>
                <a:cubicBezTo>
                  <a:pt x="19534724" y="1973976"/>
                  <a:pt x="19574864" y="1965636"/>
                  <a:pt x="19534724" y="1951040"/>
                </a:cubicBezTo>
                <a:cubicBezTo>
                  <a:pt x="19494588" y="1935923"/>
                  <a:pt x="19484684" y="1955732"/>
                  <a:pt x="19475820" y="1949477"/>
                </a:cubicBezTo>
                <a:cubicBezTo>
                  <a:pt x="19466960" y="1942700"/>
                  <a:pt x="19465396" y="1928626"/>
                  <a:pt x="19445588" y="1927062"/>
                </a:cubicBezTo>
                <a:cubicBezTo>
                  <a:pt x="19426300" y="1924977"/>
                  <a:pt x="19399716" y="1945828"/>
                  <a:pt x="19400758" y="1964072"/>
                </a:cubicBezTo>
                <a:close/>
                <a:moveTo>
                  <a:pt x="19052028" y="2077710"/>
                </a:moveTo>
                <a:cubicBezTo>
                  <a:pt x="19021270" y="2090220"/>
                  <a:pt x="19023356" y="2101167"/>
                  <a:pt x="19058282" y="2129837"/>
                </a:cubicBezTo>
                <a:cubicBezTo>
                  <a:pt x="19093206" y="2159028"/>
                  <a:pt x="19081738" y="2152252"/>
                  <a:pt x="19066100" y="2173103"/>
                </a:cubicBezTo>
                <a:cubicBezTo>
                  <a:pt x="19050984" y="2193954"/>
                  <a:pt x="19066100" y="2172060"/>
                  <a:pt x="19116142" y="2194475"/>
                </a:cubicBezTo>
                <a:cubicBezTo>
                  <a:pt x="19166184" y="2216890"/>
                  <a:pt x="19186514" y="2257549"/>
                  <a:pt x="19217792" y="2266411"/>
                </a:cubicBezTo>
                <a:cubicBezTo>
                  <a:pt x="19249068" y="2275272"/>
                  <a:pt x="19270440" y="2263804"/>
                  <a:pt x="19270440" y="2263804"/>
                </a:cubicBezTo>
                <a:cubicBezTo>
                  <a:pt x="19270440" y="2263804"/>
                  <a:pt x="19259492" y="2230443"/>
                  <a:pt x="19230302" y="2190826"/>
                </a:cubicBezTo>
                <a:cubicBezTo>
                  <a:pt x="19201110" y="2151209"/>
                  <a:pt x="19137516" y="2139741"/>
                  <a:pt x="19126046" y="2104816"/>
                </a:cubicBezTo>
                <a:cubicBezTo>
                  <a:pt x="19114058" y="2069891"/>
                  <a:pt x="19095292" y="2059986"/>
                  <a:pt x="19052028" y="2077710"/>
                </a:cubicBezTo>
                <a:close/>
                <a:moveTo>
                  <a:pt x="19369482" y="1915072"/>
                </a:moveTo>
                <a:cubicBezTo>
                  <a:pt x="19369482" y="1915072"/>
                  <a:pt x="19324130" y="1887445"/>
                  <a:pt x="19255844" y="1844701"/>
                </a:cubicBezTo>
                <a:cubicBezTo>
                  <a:pt x="19187556" y="1801435"/>
                  <a:pt x="19161494" y="1789967"/>
                  <a:pt x="19138558" y="1786839"/>
                </a:cubicBezTo>
                <a:cubicBezTo>
                  <a:pt x="19115100" y="1783712"/>
                  <a:pt x="19119270" y="1810818"/>
                  <a:pt x="19109888" y="1832190"/>
                </a:cubicBezTo>
                <a:cubicBezTo>
                  <a:pt x="19101026" y="1853562"/>
                  <a:pt x="19094770" y="1849392"/>
                  <a:pt x="19059324" y="1832190"/>
                </a:cubicBezTo>
                <a:cubicBezTo>
                  <a:pt x="19023878" y="1814988"/>
                  <a:pt x="18987910" y="1788403"/>
                  <a:pt x="18951942" y="1780063"/>
                </a:cubicBezTo>
                <a:cubicBezTo>
                  <a:pt x="18915452" y="1771722"/>
                  <a:pt x="18893038" y="1801435"/>
                  <a:pt x="18851336" y="1843137"/>
                </a:cubicBezTo>
                <a:cubicBezTo>
                  <a:pt x="18809634" y="1884317"/>
                  <a:pt x="18833614" y="1896307"/>
                  <a:pt x="18884178" y="1957295"/>
                </a:cubicBezTo>
                <a:cubicBezTo>
                  <a:pt x="18934740" y="2018806"/>
                  <a:pt x="18957154" y="2021933"/>
                  <a:pt x="18997814" y="1997955"/>
                </a:cubicBezTo>
                <a:cubicBezTo>
                  <a:pt x="19038996" y="1973976"/>
                  <a:pt x="19027006" y="1958338"/>
                  <a:pt x="19056718" y="1969806"/>
                </a:cubicBezTo>
                <a:cubicBezTo>
                  <a:pt x="19086430" y="1981274"/>
                  <a:pt x="19187556" y="1958338"/>
                  <a:pt x="19191206" y="1958338"/>
                </a:cubicBezTo>
                <a:cubicBezTo>
                  <a:pt x="19194856" y="1958338"/>
                  <a:pt x="19184952" y="2014636"/>
                  <a:pt x="19229260" y="2000040"/>
                </a:cubicBezTo>
                <a:cubicBezTo>
                  <a:pt x="19273568" y="1985444"/>
                  <a:pt x="19314748" y="1977625"/>
                  <a:pt x="19335078" y="1955211"/>
                </a:cubicBezTo>
                <a:cubicBezTo>
                  <a:pt x="19354886" y="1932796"/>
                  <a:pt x="19369482" y="1915072"/>
                  <a:pt x="19369482" y="1915072"/>
                </a:cubicBezTo>
                <a:close/>
                <a:moveTo>
                  <a:pt x="16288758" y="731782"/>
                </a:moveTo>
                <a:cubicBezTo>
                  <a:pt x="16275726" y="742729"/>
                  <a:pt x="16199620" y="735953"/>
                  <a:pt x="16160525" y="797984"/>
                </a:cubicBezTo>
                <a:cubicBezTo>
                  <a:pt x="16121429" y="860016"/>
                  <a:pt x="16094322" y="816750"/>
                  <a:pt x="16073993" y="854282"/>
                </a:cubicBezTo>
                <a:cubicBezTo>
                  <a:pt x="16054185" y="891813"/>
                  <a:pt x="16036982" y="937164"/>
                  <a:pt x="16036982" y="937164"/>
                </a:cubicBezTo>
                <a:cubicBezTo>
                  <a:pt x="16036982" y="937164"/>
                  <a:pt x="16072430" y="979387"/>
                  <a:pt x="16110481" y="975738"/>
                </a:cubicBezTo>
                <a:cubicBezTo>
                  <a:pt x="16148535" y="972611"/>
                  <a:pt x="16214736" y="988770"/>
                  <a:pt x="16251748" y="1039855"/>
                </a:cubicBezTo>
                <a:cubicBezTo>
                  <a:pt x="16288758" y="1090418"/>
                  <a:pt x="16315863" y="1090418"/>
                  <a:pt x="16405000" y="1105014"/>
                </a:cubicBezTo>
                <a:cubicBezTo>
                  <a:pt x="16494139" y="1119610"/>
                  <a:pt x="16453480" y="1131599"/>
                  <a:pt x="16499873" y="1127429"/>
                </a:cubicBezTo>
                <a:cubicBezTo>
                  <a:pt x="16546267" y="1122737"/>
                  <a:pt x="16609862" y="1133163"/>
                  <a:pt x="16595787" y="1109705"/>
                </a:cubicBezTo>
                <a:cubicBezTo>
                  <a:pt x="16581713" y="1086248"/>
                  <a:pt x="16570767" y="1072174"/>
                  <a:pt x="16577022" y="1026823"/>
                </a:cubicBezTo>
                <a:cubicBezTo>
                  <a:pt x="16582755" y="981472"/>
                  <a:pt x="16624458" y="983557"/>
                  <a:pt x="16575980" y="953845"/>
                </a:cubicBezTo>
                <a:cubicBezTo>
                  <a:pt x="16527500" y="924132"/>
                  <a:pt x="16493096" y="948111"/>
                  <a:pt x="16495181" y="942898"/>
                </a:cubicBezTo>
                <a:cubicBezTo>
                  <a:pt x="16497789" y="937164"/>
                  <a:pt x="16538968" y="921005"/>
                  <a:pt x="16522287" y="919441"/>
                </a:cubicBezTo>
                <a:cubicBezTo>
                  <a:pt x="16505607" y="918398"/>
                  <a:pt x="16423767" y="913707"/>
                  <a:pt x="16414385" y="867835"/>
                </a:cubicBezTo>
                <a:cubicBezTo>
                  <a:pt x="16405000" y="821441"/>
                  <a:pt x="16436799" y="817792"/>
                  <a:pt x="16453480" y="814665"/>
                </a:cubicBezTo>
                <a:cubicBezTo>
                  <a:pt x="16470160" y="811537"/>
                  <a:pt x="16465468" y="805803"/>
                  <a:pt x="16418032" y="771399"/>
                </a:cubicBezTo>
                <a:cubicBezTo>
                  <a:pt x="16370598" y="736995"/>
                  <a:pt x="16306481" y="701549"/>
                  <a:pt x="16306481" y="701549"/>
                </a:cubicBezTo>
                <a:cubicBezTo>
                  <a:pt x="16276768" y="717708"/>
                  <a:pt x="16301789" y="720836"/>
                  <a:pt x="16288758" y="731782"/>
                </a:cubicBezTo>
                <a:close/>
                <a:moveTo>
                  <a:pt x="16734445" y="1066440"/>
                </a:moveTo>
                <a:cubicBezTo>
                  <a:pt x="16700041" y="1073216"/>
                  <a:pt x="16671372" y="1107099"/>
                  <a:pt x="16651563" y="1137333"/>
                </a:cubicBezTo>
                <a:cubicBezTo>
                  <a:pt x="16631234" y="1167045"/>
                  <a:pt x="16591095" y="1212396"/>
                  <a:pt x="16566075" y="1232205"/>
                </a:cubicBezTo>
                <a:cubicBezTo>
                  <a:pt x="16541054" y="1252013"/>
                  <a:pt x="16548351" y="1257747"/>
                  <a:pt x="16588490" y="1272343"/>
                </a:cubicBezTo>
                <a:cubicBezTo>
                  <a:pt x="16628627" y="1286417"/>
                  <a:pt x="16700041" y="1246800"/>
                  <a:pt x="16720372" y="1245758"/>
                </a:cubicBezTo>
                <a:cubicBezTo>
                  <a:pt x="16740700" y="1244715"/>
                  <a:pt x="16755818" y="1275470"/>
                  <a:pt x="16819936" y="1267651"/>
                </a:cubicBezTo>
                <a:cubicBezTo>
                  <a:pt x="16884050" y="1259832"/>
                  <a:pt x="16981008" y="1247843"/>
                  <a:pt x="16933572" y="1213439"/>
                </a:cubicBezTo>
                <a:cubicBezTo>
                  <a:pt x="16886136" y="1179035"/>
                  <a:pt x="16902818" y="1195715"/>
                  <a:pt x="16850690" y="1154014"/>
                </a:cubicBezTo>
                <a:cubicBezTo>
                  <a:pt x="16798562" y="1112312"/>
                  <a:pt x="16732362" y="1108663"/>
                  <a:pt x="16732362" y="1108663"/>
                </a:cubicBezTo>
                <a:cubicBezTo>
                  <a:pt x="16732362" y="1108663"/>
                  <a:pt x="16840264" y="1072174"/>
                  <a:pt x="16814200" y="1070089"/>
                </a:cubicBezTo>
                <a:cubicBezTo>
                  <a:pt x="16788136" y="1067482"/>
                  <a:pt x="16734445" y="1066440"/>
                  <a:pt x="16734445" y="1066440"/>
                </a:cubicBezTo>
                <a:close/>
                <a:moveTo>
                  <a:pt x="13992548" y="522231"/>
                </a:moveTo>
                <a:cubicBezTo>
                  <a:pt x="13930518" y="544645"/>
                  <a:pt x="13952411" y="555592"/>
                  <a:pt x="13911752" y="587390"/>
                </a:cubicBezTo>
                <a:cubicBezTo>
                  <a:pt x="13871614" y="619709"/>
                  <a:pt x="13898720" y="628049"/>
                  <a:pt x="13985251" y="607198"/>
                </a:cubicBezTo>
                <a:cubicBezTo>
                  <a:pt x="14071783" y="586347"/>
                  <a:pt x="14076474" y="577485"/>
                  <a:pt x="14132251" y="551943"/>
                </a:cubicBezTo>
                <a:cubicBezTo>
                  <a:pt x="14188026" y="526401"/>
                  <a:pt x="14084815" y="488869"/>
                  <a:pt x="13992548" y="522231"/>
                </a:cubicBezTo>
                <a:close/>
                <a:moveTo>
                  <a:pt x="14130165" y="677570"/>
                </a:moveTo>
                <a:cubicBezTo>
                  <a:pt x="14071783" y="703634"/>
                  <a:pt x="14087420" y="730740"/>
                  <a:pt x="14103060" y="752633"/>
                </a:cubicBezTo>
                <a:cubicBezTo>
                  <a:pt x="14118697" y="774527"/>
                  <a:pt x="14160920" y="739080"/>
                  <a:pt x="14172910" y="763580"/>
                </a:cubicBezTo>
                <a:cubicBezTo>
                  <a:pt x="14184898" y="788080"/>
                  <a:pt x="14188548" y="777654"/>
                  <a:pt x="14242760" y="741165"/>
                </a:cubicBezTo>
                <a:cubicBezTo>
                  <a:pt x="14297493" y="704676"/>
                  <a:pt x="14277165" y="715623"/>
                  <a:pt x="14255792" y="677049"/>
                </a:cubicBezTo>
                <a:cubicBezTo>
                  <a:pt x="14234420" y="638996"/>
                  <a:pt x="14229729" y="633783"/>
                  <a:pt x="14130165" y="677570"/>
                </a:cubicBezTo>
                <a:close/>
                <a:moveTo>
                  <a:pt x="13805933" y="661932"/>
                </a:moveTo>
                <a:cubicBezTo>
                  <a:pt x="13768402" y="679655"/>
                  <a:pt x="13768402" y="677570"/>
                  <a:pt x="13803848" y="694251"/>
                </a:cubicBezTo>
                <a:cubicBezTo>
                  <a:pt x="13839295" y="710931"/>
                  <a:pt x="13925825" y="723963"/>
                  <a:pt x="13970134" y="695293"/>
                </a:cubicBezTo>
                <a:cubicBezTo>
                  <a:pt x="14014443" y="666102"/>
                  <a:pt x="14011315" y="672357"/>
                  <a:pt x="13955017" y="664017"/>
                </a:cubicBezTo>
                <a:cubicBezTo>
                  <a:pt x="13899242" y="655155"/>
                  <a:pt x="13847634" y="641602"/>
                  <a:pt x="13805933" y="661932"/>
                </a:cubicBezTo>
                <a:close/>
                <a:moveTo>
                  <a:pt x="13255990" y="728655"/>
                </a:moveTo>
                <a:cubicBezTo>
                  <a:pt x="13313851" y="723963"/>
                  <a:pt x="13367021" y="721357"/>
                  <a:pt x="13413415" y="726048"/>
                </a:cubicBezTo>
                <a:cubicBezTo>
                  <a:pt x="13459808" y="731261"/>
                  <a:pt x="13442606" y="770878"/>
                  <a:pt x="13357117" y="779739"/>
                </a:cubicBezTo>
                <a:cubicBezTo>
                  <a:pt x="13271628" y="788601"/>
                  <a:pt x="13364936" y="802154"/>
                  <a:pt x="13425404" y="799548"/>
                </a:cubicBezTo>
                <a:cubicBezTo>
                  <a:pt x="13485872" y="796941"/>
                  <a:pt x="13446776" y="747421"/>
                  <a:pt x="13497340" y="729697"/>
                </a:cubicBezTo>
                <a:cubicBezTo>
                  <a:pt x="13547903" y="712495"/>
                  <a:pt x="13580223" y="722921"/>
                  <a:pt x="13640689" y="701549"/>
                </a:cubicBezTo>
                <a:cubicBezTo>
                  <a:pt x="13701157" y="680176"/>
                  <a:pt x="13606286" y="659325"/>
                  <a:pt x="13535914" y="660889"/>
                </a:cubicBezTo>
                <a:cubicBezTo>
                  <a:pt x="13465542" y="662453"/>
                  <a:pt x="13442606" y="666623"/>
                  <a:pt x="13383181" y="662453"/>
                </a:cubicBezTo>
                <a:cubicBezTo>
                  <a:pt x="13323756" y="658283"/>
                  <a:pt x="13275278" y="685389"/>
                  <a:pt x="13214288" y="695815"/>
                </a:cubicBezTo>
                <a:cubicBezTo>
                  <a:pt x="13088140" y="718229"/>
                  <a:pt x="13198129" y="733867"/>
                  <a:pt x="13255990" y="728655"/>
                </a:cubicBezTo>
                <a:close/>
                <a:moveTo>
                  <a:pt x="13709497" y="744814"/>
                </a:moveTo>
                <a:cubicBezTo>
                  <a:pt x="13658414" y="744814"/>
                  <a:pt x="13535914" y="772963"/>
                  <a:pt x="13639125" y="782867"/>
                </a:cubicBezTo>
                <a:cubicBezTo>
                  <a:pt x="13742338" y="792771"/>
                  <a:pt x="13734519" y="799548"/>
                  <a:pt x="13777264" y="783910"/>
                </a:cubicBezTo>
                <a:cubicBezTo>
                  <a:pt x="13820007" y="767750"/>
                  <a:pt x="13763188" y="744814"/>
                  <a:pt x="13709497" y="744814"/>
                </a:cubicBezTo>
                <a:close/>
                <a:moveTo>
                  <a:pt x="14069176" y="766186"/>
                </a:moveTo>
                <a:cubicBezTo>
                  <a:pt x="13996719" y="742208"/>
                  <a:pt x="13995156" y="752112"/>
                  <a:pt x="13939379" y="754718"/>
                </a:cubicBezTo>
                <a:cubicBezTo>
                  <a:pt x="13883602" y="757325"/>
                  <a:pt x="13861188" y="792250"/>
                  <a:pt x="13897678" y="806846"/>
                </a:cubicBezTo>
                <a:cubicBezTo>
                  <a:pt x="13934166" y="821963"/>
                  <a:pt x="13958666" y="815707"/>
                  <a:pt x="13989421" y="811016"/>
                </a:cubicBezTo>
                <a:cubicBezTo>
                  <a:pt x="14019656" y="805803"/>
                  <a:pt x="14018092" y="796941"/>
                  <a:pt x="13998283" y="789644"/>
                </a:cubicBezTo>
                <a:cubicBezTo>
                  <a:pt x="13978475" y="781825"/>
                  <a:pt x="14111920" y="780261"/>
                  <a:pt x="14069176" y="766186"/>
                </a:cubicBezTo>
                <a:close/>
                <a:moveTo>
                  <a:pt x="14373600" y="676527"/>
                </a:moveTo>
                <a:cubicBezTo>
                  <a:pt x="14317824" y="683304"/>
                  <a:pt x="14314696" y="693208"/>
                  <a:pt x="14309483" y="711453"/>
                </a:cubicBezTo>
                <a:cubicBezTo>
                  <a:pt x="14304270" y="729697"/>
                  <a:pt x="14317302" y="725527"/>
                  <a:pt x="14376206" y="718229"/>
                </a:cubicBezTo>
                <a:cubicBezTo>
                  <a:pt x="14435110" y="710931"/>
                  <a:pt x="14462216" y="702591"/>
                  <a:pt x="14500790" y="681740"/>
                </a:cubicBezTo>
                <a:cubicBezTo>
                  <a:pt x="14538843" y="660889"/>
                  <a:pt x="14492971" y="610326"/>
                  <a:pt x="14492971" y="601464"/>
                </a:cubicBezTo>
                <a:cubicBezTo>
                  <a:pt x="14492971" y="592602"/>
                  <a:pt x="14438760" y="629092"/>
                  <a:pt x="14423642" y="642123"/>
                </a:cubicBezTo>
                <a:cubicBezTo>
                  <a:pt x="14408003" y="655155"/>
                  <a:pt x="14439280" y="668187"/>
                  <a:pt x="14373600" y="676527"/>
                </a:cubicBezTo>
                <a:close/>
                <a:moveTo>
                  <a:pt x="10016799" y="3854209"/>
                </a:moveTo>
                <a:cubicBezTo>
                  <a:pt x="9988650" y="3931357"/>
                  <a:pt x="9942778" y="3967325"/>
                  <a:pt x="9996990" y="3945953"/>
                </a:cubicBezTo>
                <a:cubicBezTo>
                  <a:pt x="10051724" y="3924581"/>
                  <a:pt x="10105937" y="3857857"/>
                  <a:pt x="10103330" y="3915198"/>
                </a:cubicBezTo>
                <a:cubicBezTo>
                  <a:pt x="10100724" y="3972016"/>
                  <a:pt x="10047553" y="3963676"/>
                  <a:pt x="10064235" y="4019973"/>
                </a:cubicBezTo>
                <a:cubicBezTo>
                  <a:pt x="10080915" y="4075750"/>
                  <a:pt x="10068405" y="4071058"/>
                  <a:pt x="10159628" y="4091388"/>
                </a:cubicBezTo>
                <a:cubicBezTo>
                  <a:pt x="10250850" y="4111718"/>
                  <a:pt x="10176308" y="4104420"/>
                  <a:pt x="10198723" y="4158111"/>
                </a:cubicBezTo>
                <a:cubicBezTo>
                  <a:pt x="10221138" y="4211802"/>
                  <a:pt x="10236255" y="4227962"/>
                  <a:pt x="10212798" y="4243600"/>
                </a:cubicBezTo>
                <a:cubicBezTo>
                  <a:pt x="10188819" y="4259238"/>
                  <a:pt x="10118968" y="4195121"/>
                  <a:pt x="10114798" y="4222228"/>
                </a:cubicBezTo>
                <a:cubicBezTo>
                  <a:pt x="10110628" y="4249334"/>
                  <a:pt x="10124702" y="4269663"/>
                  <a:pt x="10141383" y="4307717"/>
                </a:cubicBezTo>
                <a:cubicBezTo>
                  <a:pt x="10158064" y="4345769"/>
                  <a:pt x="10130436" y="4367142"/>
                  <a:pt x="10077266" y="4392163"/>
                </a:cubicBezTo>
                <a:cubicBezTo>
                  <a:pt x="10024096" y="4417184"/>
                  <a:pt x="10069969" y="4432822"/>
                  <a:pt x="10110628" y="4430216"/>
                </a:cubicBezTo>
                <a:cubicBezTo>
                  <a:pt x="10151287" y="4427609"/>
                  <a:pt x="10253457" y="4408843"/>
                  <a:pt x="10236255" y="4444290"/>
                </a:cubicBezTo>
                <a:cubicBezTo>
                  <a:pt x="10219574" y="4479736"/>
                  <a:pt x="10170574" y="4438556"/>
                  <a:pt x="10135649" y="4497981"/>
                </a:cubicBezTo>
                <a:cubicBezTo>
                  <a:pt x="10100724" y="4557406"/>
                  <a:pt x="9971969" y="4608491"/>
                  <a:pt x="10039214" y="4604842"/>
                </a:cubicBezTo>
                <a:cubicBezTo>
                  <a:pt x="10106458" y="4601193"/>
                  <a:pt x="10096553" y="4583470"/>
                  <a:pt x="10296722" y="4554800"/>
                </a:cubicBezTo>
                <a:cubicBezTo>
                  <a:pt x="10496891" y="4526130"/>
                  <a:pt x="10358233" y="4552193"/>
                  <a:pt x="10489594" y="4512056"/>
                </a:cubicBezTo>
                <a:cubicBezTo>
                  <a:pt x="10620954" y="4471918"/>
                  <a:pt x="10579253" y="4460971"/>
                  <a:pt x="10506274" y="4472960"/>
                </a:cubicBezTo>
                <a:cubicBezTo>
                  <a:pt x="10433296" y="4484950"/>
                  <a:pt x="10553710" y="4401546"/>
                  <a:pt x="10537029" y="4324397"/>
                </a:cubicBezTo>
                <a:cubicBezTo>
                  <a:pt x="10520349" y="4247249"/>
                  <a:pt x="10472913" y="4320748"/>
                  <a:pt x="10441637" y="4271749"/>
                </a:cubicBezTo>
                <a:cubicBezTo>
                  <a:pt x="10410881" y="4223270"/>
                  <a:pt x="10415051" y="4208675"/>
                  <a:pt x="10473955" y="4226398"/>
                </a:cubicBezTo>
                <a:cubicBezTo>
                  <a:pt x="10532859" y="4244121"/>
                  <a:pt x="10527125" y="4214409"/>
                  <a:pt x="10413487" y="4141952"/>
                </a:cubicBezTo>
                <a:cubicBezTo>
                  <a:pt x="10300371" y="4069495"/>
                  <a:pt x="10370222" y="4083569"/>
                  <a:pt x="10318616" y="4023101"/>
                </a:cubicBezTo>
                <a:cubicBezTo>
                  <a:pt x="10267010" y="3962633"/>
                  <a:pt x="10178915" y="3969410"/>
                  <a:pt x="10178915" y="3969410"/>
                </a:cubicBezTo>
                <a:cubicBezTo>
                  <a:pt x="10178915" y="3969410"/>
                  <a:pt x="10216446" y="3946995"/>
                  <a:pt x="10238861" y="3902687"/>
                </a:cubicBezTo>
                <a:cubicBezTo>
                  <a:pt x="10261276" y="3858900"/>
                  <a:pt x="10265446" y="3862028"/>
                  <a:pt x="10289424" y="3808858"/>
                </a:cubicBezTo>
                <a:cubicBezTo>
                  <a:pt x="10313403" y="3755167"/>
                  <a:pt x="10265446" y="3760380"/>
                  <a:pt x="10205499" y="3772890"/>
                </a:cubicBezTo>
                <a:cubicBezTo>
                  <a:pt x="10145032" y="3785922"/>
                  <a:pt x="10125744" y="3792177"/>
                  <a:pt x="10138255" y="3768199"/>
                </a:cubicBezTo>
                <a:cubicBezTo>
                  <a:pt x="10150766" y="3744220"/>
                  <a:pt x="10159106" y="3734837"/>
                  <a:pt x="10187255" y="3705124"/>
                </a:cubicBezTo>
                <a:cubicBezTo>
                  <a:pt x="10215403" y="3675412"/>
                  <a:pt x="10220617" y="3659774"/>
                  <a:pt x="10169010" y="3671763"/>
                </a:cubicBezTo>
                <a:cubicBezTo>
                  <a:pt x="10117405" y="3683752"/>
                  <a:pt x="10109585" y="3682710"/>
                  <a:pt x="10065277" y="3702518"/>
                </a:cubicBezTo>
                <a:cubicBezTo>
                  <a:pt x="9998554" y="3734316"/>
                  <a:pt x="10044948" y="3777060"/>
                  <a:pt x="10016799" y="3854209"/>
                </a:cubicBezTo>
                <a:close/>
                <a:moveTo>
                  <a:pt x="9875534" y="4036133"/>
                </a:moveTo>
                <a:cubicBezTo>
                  <a:pt x="9784311" y="4072101"/>
                  <a:pt x="9809853" y="4095558"/>
                  <a:pt x="9825491" y="4108590"/>
                </a:cubicBezTo>
                <a:cubicBezTo>
                  <a:pt x="9841130" y="4121622"/>
                  <a:pt x="9868757" y="4096601"/>
                  <a:pt x="9783268" y="4145600"/>
                </a:cubicBezTo>
                <a:cubicBezTo>
                  <a:pt x="9697780" y="4194079"/>
                  <a:pt x="9696737" y="4247770"/>
                  <a:pt x="9741045" y="4258717"/>
                </a:cubicBezTo>
                <a:cubicBezTo>
                  <a:pt x="9785875" y="4269663"/>
                  <a:pt x="9780141" y="4232653"/>
                  <a:pt x="9732705" y="4321791"/>
                </a:cubicBezTo>
                <a:cubicBezTo>
                  <a:pt x="9684748" y="4410928"/>
                  <a:pt x="9652950" y="4471396"/>
                  <a:pt x="9749385" y="4448982"/>
                </a:cubicBezTo>
                <a:cubicBezTo>
                  <a:pt x="9845821" y="4426567"/>
                  <a:pt x="9872406" y="4376525"/>
                  <a:pt x="9918799" y="4370269"/>
                </a:cubicBezTo>
                <a:cubicBezTo>
                  <a:pt x="9965193" y="4364535"/>
                  <a:pt x="9973533" y="4327525"/>
                  <a:pt x="9973533" y="4271749"/>
                </a:cubicBezTo>
                <a:cubicBezTo>
                  <a:pt x="9973533" y="4215972"/>
                  <a:pt x="9942778" y="4214930"/>
                  <a:pt x="9979267" y="4168536"/>
                </a:cubicBezTo>
                <a:cubicBezTo>
                  <a:pt x="10015756" y="4122143"/>
                  <a:pt x="10018362" y="4073665"/>
                  <a:pt x="9946948" y="4050729"/>
                </a:cubicBezTo>
                <a:cubicBezTo>
                  <a:pt x="9875534" y="4027793"/>
                  <a:pt x="9932874" y="4013718"/>
                  <a:pt x="9875534" y="4036133"/>
                </a:cubicBezTo>
                <a:close/>
                <a:moveTo>
                  <a:pt x="11024941" y="5283540"/>
                </a:moveTo>
                <a:cubicBezTo>
                  <a:pt x="11020249" y="5296050"/>
                  <a:pt x="11031196" y="5329933"/>
                  <a:pt x="10994186" y="5352869"/>
                </a:cubicBezTo>
                <a:cubicBezTo>
                  <a:pt x="10957176" y="5376327"/>
                  <a:pt x="11011909" y="5397178"/>
                  <a:pt x="11023899" y="5419071"/>
                </a:cubicBezTo>
                <a:cubicBezTo>
                  <a:pt x="11035888" y="5440964"/>
                  <a:pt x="11051004" y="5344007"/>
                  <a:pt x="11047356" y="5297614"/>
                </a:cubicBezTo>
                <a:cubicBezTo>
                  <a:pt x="11043706" y="5251742"/>
                  <a:pt x="11040058" y="5243923"/>
                  <a:pt x="11024941" y="5283540"/>
                </a:cubicBezTo>
                <a:close/>
                <a:moveTo>
                  <a:pt x="11007218" y="5467028"/>
                </a:moveTo>
                <a:cubicBezTo>
                  <a:pt x="10946750" y="5495698"/>
                  <a:pt x="10943101" y="5516549"/>
                  <a:pt x="10935803" y="5561900"/>
                </a:cubicBezTo>
                <a:cubicBezTo>
                  <a:pt x="10928506" y="5607251"/>
                  <a:pt x="10984281" y="5570761"/>
                  <a:pt x="10970208" y="5610378"/>
                </a:cubicBezTo>
                <a:cubicBezTo>
                  <a:pt x="10956133" y="5649995"/>
                  <a:pt x="10969165" y="5671367"/>
                  <a:pt x="11031717" y="5633835"/>
                </a:cubicBezTo>
                <a:cubicBezTo>
                  <a:pt x="11094270" y="5596304"/>
                  <a:pt x="11058824" y="5561900"/>
                  <a:pt x="11068728" y="5514464"/>
                </a:cubicBezTo>
                <a:cubicBezTo>
                  <a:pt x="11078111" y="5467028"/>
                  <a:pt x="11086451" y="5429496"/>
                  <a:pt x="11007218" y="5467028"/>
                </a:cubicBezTo>
                <a:close/>
                <a:moveTo>
                  <a:pt x="11936648" y="5955461"/>
                </a:moveTo>
                <a:cubicBezTo>
                  <a:pt x="11883478" y="5950248"/>
                  <a:pt x="11860020" y="5983610"/>
                  <a:pt x="11950722" y="5993514"/>
                </a:cubicBezTo>
                <a:cubicBezTo>
                  <a:pt x="12041423" y="6003418"/>
                  <a:pt x="12082604" y="6004982"/>
                  <a:pt x="12116487" y="5996642"/>
                </a:cubicBezTo>
                <a:cubicBezTo>
                  <a:pt x="12150370" y="5988301"/>
                  <a:pt x="12121700" y="5995078"/>
                  <a:pt x="12077391" y="5965365"/>
                </a:cubicBezTo>
                <a:cubicBezTo>
                  <a:pt x="12033084" y="5935131"/>
                  <a:pt x="12004413" y="5961716"/>
                  <a:pt x="11936648" y="5955461"/>
                </a:cubicBezTo>
                <a:close/>
                <a:moveTo>
                  <a:pt x="12442282" y="5983610"/>
                </a:moveTo>
                <a:cubicBezTo>
                  <a:pt x="12369305" y="5967972"/>
                  <a:pt x="12389113" y="6056588"/>
                  <a:pt x="12463655" y="6043556"/>
                </a:cubicBezTo>
                <a:cubicBezTo>
                  <a:pt x="12538197" y="6030003"/>
                  <a:pt x="12510048" y="6048248"/>
                  <a:pt x="12543931" y="5994035"/>
                </a:cubicBezTo>
                <a:cubicBezTo>
                  <a:pt x="12577292" y="5938780"/>
                  <a:pt x="12518389" y="5999769"/>
                  <a:pt x="12442282" y="5983610"/>
                </a:cubicBezTo>
                <a:close/>
                <a:moveTo>
                  <a:pt x="10625124" y="5571804"/>
                </a:moveTo>
                <a:cubicBezTo>
                  <a:pt x="10565699" y="5579623"/>
                  <a:pt x="10561008" y="5599431"/>
                  <a:pt x="10607401" y="5611420"/>
                </a:cubicBezTo>
                <a:cubicBezTo>
                  <a:pt x="10653794" y="5623410"/>
                  <a:pt x="10647539" y="5609336"/>
                  <a:pt x="10673603" y="5590570"/>
                </a:cubicBezTo>
                <a:cubicBezTo>
                  <a:pt x="10699667" y="5571804"/>
                  <a:pt x="10651188" y="5568676"/>
                  <a:pt x="10625124" y="5571804"/>
                </a:cubicBezTo>
                <a:close/>
                <a:moveTo>
                  <a:pt x="7031467" y="4490683"/>
                </a:moveTo>
                <a:cubicBezTo>
                  <a:pt x="6994978" y="4519875"/>
                  <a:pt x="6953276" y="4562098"/>
                  <a:pt x="6901671" y="4654884"/>
                </a:cubicBezTo>
                <a:cubicBezTo>
                  <a:pt x="6850064" y="4747671"/>
                  <a:pt x="6855277" y="4737767"/>
                  <a:pt x="6805756" y="4788851"/>
                </a:cubicBezTo>
                <a:cubicBezTo>
                  <a:pt x="6755714" y="4840458"/>
                  <a:pt x="6780735" y="4828468"/>
                  <a:pt x="6935553" y="4858702"/>
                </a:cubicBezTo>
                <a:cubicBezTo>
                  <a:pt x="7090371" y="4888415"/>
                  <a:pt x="7077860" y="4911872"/>
                  <a:pt x="7113307" y="4901968"/>
                </a:cubicBezTo>
                <a:cubicBezTo>
                  <a:pt x="7148754" y="4892064"/>
                  <a:pt x="7156051" y="4921776"/>
                  <a:pt x="7156051" y="4953574"/>
                </a:cubicBezTo>
                <a:cubicBezTo>
                  <a:pt x="7156051" y="4984850"/>
                  <a:pt x="7189935" y="4966606"/>
                  <a:pt x="7205573" y="4917085"/>
                </a:cubicBezTo>
                <a:cubicBezTo>
                  <a:pt x="7221732" y="4867564"/>
                  <a:pt x="7189414" y="4777905"/>
                  <a:pt x="7157616" y="4726299"/>
                </a:cubicBezTo>
                <a:cubicBezTo>
                  <a:pt x="7125296" y="4674693"/>
                  <a:pt x="7118520" y="4674693"/>
                  <a:pt x="7068478" y="4688246"/>
                </a:cubicBezTo>
                <a:cubicBezTo>
                  <a:pt x="7018957" y="4701799"/>
                  <a:pt x="7034595" y="4676778"/>
                  <a:pt x="7016872" y="4637161"/>
                </a:cubicBezTo>
                <a:cubicBezTo>
                  <a:pt x="6999148" y="4597544"/>
                  <a:pt x="6970478" y="4628821"/>
                  <a:pt x="7013223" y="4569396"/>
                </a:cubicBezTo>
                <a:cubicBezTo>
                  <a:pt x="7056489" y="4508928"/>
                  <a:pt x="7067435" y="4462535"/>
                  <a:pt x="7031467" y="4490683"/>
                </a:cubicBezTo>
                <a:close/>
                <a:moveTo>
                  <a:pt x="2296222" y="4384865"/>
                </a:moveTo>
                <a:cubicBezTo>
                  <a:pt x="2296222" y="4434386"/>
                  <a:pt x="2348349" y="4518311"/>
                  <a:pt x="2387445" y="4545938"/>
                </a:cubicBezTo>
                <a:cubicBezTo>
                  <a:pt x="2426540" y="4573566"/>
                  <a:pt x="2418200" y="4557927"/>
                  <a:pt x="2400477" y="4499545"/>
                </a:cubicBezTo>
                <a:cubicBezTo>
                  <a:pt x="2382753" y="4441162"/>
                  <a:pt x="2396828" y="4441162"/>
                  <a:pt x="2388487" y="4403631"/>
                </a:cubicBezTo>
                <a:cubicBezTo>
                  <a:pt x="2380147" y="4366099"/>
                  <a:pt x="2296222" y="4367142"/>
                  <a:pt x="2296222" y="4384865"/>
                </a:cubicBezTo>
                <a:close/>
                <a:moveTo>
                  <a:pt x="2555816" y="4654363"/>
                </a:moveTo>
                <a:cubicBezTo>
                  <a:pt x="2566242" y="4664789"/>
                  <a:pt x="2597518" y="4709618"/>
                  <a:pt x="2651730" y="4746107"/>
                </a:cubicBezTo>
                <a:cubicBezTo>
                  <a:pt x="2706464" y="4782596"/>
                  <a:pt x="2720538" y="4786766"/>
                  <a:pt x="2777357" y="4803447"/>
                </a:cubicBezTo>
                <a:cubicBezTo>
                  <a:pt x="2834176" y="4820128"/>
                  <a:pt x="2859197" y="4797713"/>
                  <a:pt x="2822187" y="4764873"/>
                </a:cubicBezTo>
                <a:cubicBezTo>
                  <a:pt x="2785176" y="4731512"/>
                  <a:pt x="2816453" y="4735160"/>
                  <a:pt x="2749730" y="4719522"/>
                </a:cubicBezTo>
                <a:cubicBezTo>
                  <a:pt x="2683007" y="4704405"/>
                  <a:pt x="2668932" y="4709618"/>
                  <a:pt x="2636092" y="4688767"/>
                </a:cubicBezTo>
                <a:cubicBezTo>
                  <a:pt x="2603252" y="4667395"/>
                  <a:pt x="2533401" y="4630906"/>
                  <a:pt x="2555816" y="4654363"/>
                </a:cubicBezTo>
                <a:close/>
                <a:moveTo>
                  <a:pt x="1109804" y="4104420"/>
                </a:moveTo>
                <a:cubicBezTo>
                  <a:pt x="1067060" y="4094516"/>
                  <a:pt x="1050379" y="4092952"/>
                  <a:pt x="1020666" y="4115888"/>
                </a:cubicBezTo>
                <a:cubicBezTo>
                  <a:pt x="991475" y="4138824"/>
                  <a:pt x="983135" y="4159154"/>
                  <a:pt x="999294" y="4184696"/>
                </a:cubicBezTo>
                <a:cubicBezTo>
                  <a:pt x="1015454" y="4210238"/>
                  <a:pt x="1005550" y="4196164"/>
                  <a:pt x="1042560" y="4170621"/>
                </a:cubicBezTo>
                <a:cubicBezTo>
                  <a:pt x="1080092" y="4145079"/>
                  <a:pt x="1062368" y="4141430"/>
                  <a:pt x="1109283" y="4129962"/>
                </a:cubicBezTo>
                <a:cubicBezTo>
                  <a:pt x="1156719" y="4118494"/>
                  <a:pt x="1146815" y="4102335"/>
                  <a:pt x="1146815" y="4102335"/>
                </a:cubicBezTo>
                <a:cubicBezTo>
                  <a:pt x="1146815" y="4102335"/>
                  <a:pt x="1135347" y="4110154"/>
                  <a:pt x="1109804" y="4104420"/>
                </a:cubicBezTo>
                <a:close/>
                <a:moveTo>
                  <a:pt x="1094687" y="4047601"/>
                </a:moveTo>
                <a:cubicBezTo>
                  <a:pt x="1066017" y="4064803"/>
                  <a:pt x="1056113" y="4078878"/>
                  <a:pt x="1088432" y="4072622"/>
                </a:cubicBezTo>
                <a:cubicBezTo>
                  <a:pt x="1120751" y="4065846"/>
                  <a:pt x="1116059" y="4047601"/>
                  <a:pt x="1136389" y="4051771"/>
                </a:cubicBezTo>
                <a:cubicBezTo>
                  <a:pt x="1156719" y="4055941"/>
                  <a:pt x="1164017" y="4047601"/>
                  <a:pt x="1164017" y="4047601"/>
                </a:cubicBezTo>
                <a:cubicBezTo>
                  <a:pt x="1164017" y="4047601"/>
                  <a:pt x="1124921" y="4029356"/>
                  <a:pt x="1094687" y="4047601"/>
                </a:cubicBezTo>
                <a:close/>
                <a:moveTo>
                  <a:pt x="273682" y="3915719"/>
                </a:moveTo>
                <a:cubicBezTo>
                  <a:pt x="234587" y="3935006"/>
                  <a:pt x="197576" y="3912591"/>
                  <a:pt x="221555" y="3926665"/>
                </a:cubicBezTo>
                <a:cubicBezTo>
                  <a:pt x="245533" y="3941261"/>
                  <a:pt x="278374" y="3954814"/>
                  <a:pt x="304437" y="3951687"/>
                </a:cubicBezTo>
                <a:cubicBezTo>
                  <a:pt x="330501" y="3948559"/>
                  <a:pt x="347182" y="3948559"/>
                  <a:pt x="337799" y="3936048"/>
                </a:cubicBezTo>
                <a:cubicBezTo>
                  <a:pt x="328416" y="3923538"/>
                  <a:pt x="325809" y="3920410"/>
                  <a:pt x="325288" y="3907379"/>
                </a:cubicBezTo>
                <a:cubicBezTo>
                  <a:pt x="324246" y="3890698"/>
                  <a:pt x="312778" y="3896953"/>
                  <a:pt x="273682" y="3915719"/>
                </a:cubicBezTo>
                <a:close/>
                <a:moveTo>
                  <a:pt x="13404031" y="9314024"/>
                </a:moveTo>
                <a:cubicBezTo>
                  <a:pt x="13358681" y="9413587"/>
                  <a:pt x="13263809" y="9365108"/>
                  <a:pt x="13188224" y="9437565"/>
                </a:cubicBezTo>
                <a:cubicBezTo>
                  <a:pt x="13112119" y="9510544"/>
                  <a:pt x="13124108" y="9488650"/>
                  <a:pt x="13180926" y="9589777"/>
                </a:cubicBezTo>
                <a:cubicBezTo>
                  <a:pt x="13237746" y="9691425"/>
                  <a:pt x="13133491" y="9680479"/>
                  <a:pt x="13107428" y="9799850"/>
                </a:cubicBezTo>
                <a:cubicBezTo>
                  <a:pt x="13081364" y="9919222"/>
                  <a:pt x="13138182" y="9897329"/>
                  <a:pt x="13168937" y="9998455"/>
                </a:cubicBezTo>
                <a:cubicBezTo>
                  <a:pt x="13199692" y="10100104"/>
                  <a:pt x="13214288" y="10069348"/>
                  <a:pt x="13271107" y="10055795"/>
                </a:cubicBezTo>
                <a:cubicBezTo>
                  <a:pt x="13327926" y="10042763"/>
                  <a:pt x="13368585" y="10016179"/>
                  <a:pt x="13368585" y="10016179"/>
                </a:cubicBezTo>
                <a:cubicBezTo>
                  <a:pt x="13368585" y="10016179"/>
                  <a:pt x="13377968" y="9927563"/>
                  <a:pt x="13416021" y="9797244"/>
                </a:cubicBezTo>
                <a:cubicBezTo>
                  <a:pt x="13454074" y="9666926"/>
                  <a:pt x="13480138" y="9572054"/>
                  <a:pt x="13487435" y="9485522"/>
                </a:cubicBezTo>
                <a:cubicBezTo>
                  <a:pt x="13494733" y="9399513"/>
                  <a:pt x="13501510" y="9337481"/>
                  <a:pt x="13520797" y="9364066"/>
                </a:cubicBezTo>
                <a:cubicBezTo>
                  <a:pt x="13539563" y="9390651"/>
                  <a:pt x="13542169" y="9390651"/>
                  <a:pt x="13542169" y="9348428"/>
                </a:cubicBezTo>
                <a:cubicBezTo>
                  <a:pt x="13542169" y="9306726"/>
                  <a:pt x="13519233" y="9188397"/>
                  <a:pt x="13482744" y="9160769"/>
                </a:cubicBezTo>
                <a:cubicBezTo>
                  <a:pt x="13418106" y="9113333"/>
                  <a:pt x="13448861" y="9214981"/>
                  <a:pt x="13404031" y="9314024"/>
                </a:cubicBezTo>
                <a:close/>
                <a:moveTo>
                  <a:pt x="13470755" y="2519228"/>
                </a:moveTo>
                <a:cubicBezTo>
                  <a:pt x="13408723" y="2533303"/>
                  <a:pt x="13379010" y="2571355"/>
                  <a:pt x="13424361" y="2586472"/>
                </a:cubicBezTo>
                <a:cubicBezTo>
                  <a:pt x="13469712" y="2601589"/>
                  <a:pt x="13465021" y="2593249"/>
                  <a:pt x="13540084" y="2566664"/>
                </a:cubicBezTo>
                <a:cubicBezTo>
                  <a:pt x="13614625" y="2539558"/>
                  <a:pt x="13531744" y="2505154"/>
                  <a:pt x="13470755" y="2519228"/>
                </a:cubicBezTo>
                <a:close/>
                <a:moveTo>
                  <a:pt x="14632672" y="1390150"/>
                </a:moveTo>
                <a:cubicBezTo>
                  <a:pt x="14611301" y="1356789"/>
                  <a:pt x="14592534" y="1401097"/>
                  <a:pt x="14374121" y="1495969"/>
                </a:cubicBezTo>
                <a:cubicBezTo>
                  <a:pt x="14155707" y="1590841"/>
                  <a:pt x="14158314" y="1509001"/>
                  <a:pt x="13953975" y="1670595"/>
                </a:cubicBezTo>
                <a:cubicBezTo>
                  <a:pt x="13750157" y="1831669"/>
                  <a:pt x="13794987" y="1811860"/>
                  <a:pt x="13782997" y="1909338"/>
                </a:cubicBezTo>
                <a:cubicBezTo>
                  <a:pt x="13771007" y="2006295"/>
                  <a:pt x="13723573" y="1964593"/>
                  <a:pt x="13704806" y="2052689"/>
                </a:cubicBezTo>
                <a:cubicBezTo>
                  <a:pt x="13686041" y="2140784"/>
                  <a:pt x="13581786" y="2145475"/>
                  <a:pt x="13633392" y="2218454"/>
                </a:cubicBezTo>
                <a:cubicBezTo>
                  <a:pt x="13685519" y="2291432"/>
                  <a:pt x="13754328" y="2333134"/>
                  <a:pt x="13863274" y="2364410"/>
                </a:cubicBezTo>
                <a:cubicBezTo>
                  <a:pt x="13972220" y="2395165"/>
                  <a:pt x="14003496" y="2362325"/>
                  <a:pt x="13979517" y="2350857"/>
                </a:cubicBezTo>
                <a:cubicBezTo>
                  <a:pt x="13955538" y="2339910"/>
                  <a:pt x="13872656" y="2209592"/>
                  <a:pt x="13889337" y="2061550"/>
                </a:cubicBezTo>
                <a:cubicBezTo>
                  <a:pt x="13906018" y="1913509"/>
                  <a:pt x="13960751" y="1935402"/>
                  <a:pt x="14008187" y="1880147"/>
                </a:cubicBezTo>
                <a:cubicBezTo>
                  <a:pt x="14055624" y="1824892"/>
                  <a:pt x="14179165" y="1681542"/>
                  <a:pt x="14259442" y="1632542"/>
                </a:cubicBezTo>
                <a:cubicBezTo>
                  <a:pt x="14337633" y="1585107"/>
                  <a:pt x="14546662" y="1519426"/>
                  <a:pt x="14651438" y="1482937"/>
                </a:cubicBezTo>
                <a:cubicBezTo>
                  <a:pt x="14654566" y="1481894"/>
                  <a:pt x="14658215" y="1481894"/>
                  <a:pt x="14660301" y="1479809"/>
                </a:cubicBezTo>
                <a:cubicBezTo>
                  <a:pt x="14744225" y="1388065"/>
                  <a:pt x="14654044" y="1423512"/>
                  <a:pt x="14632672" y="1390150"/>
                </a:cubicBezTo>
                <a:close/>
                <a:moveTo>
                  <a:pt x="14044676" y="2383176"/>
                </a:moveTo>
                <a:cubicBezTo>
                  <a:pt x="14018612" y="2386825"/>
                  <a:pt x="14006624" y="2387867"/>
                  <a:pt x="14054060" y="2434261"/>
                </a:cubicBezTo>
                <a:cubicBezTo>
                  <a:pt x="14101496" y="2480654"/>
                  <a:pt x="14143197" y="2516100"/>
                  <a:pt x="14127559" y="2454069"/>
                </a:cubicBezTo>
                <a:cubicBezTo>
                  <a:pt x="14111920" y="2392037"/>
                  <a:pt x="14068134" y="2380048"/>
                  <a:pt x="14044676" y="2383176"/>
                </a:cubicBezTo>
                <a:close/>
                <a:moveTo>
                  <a:pt x="14823980" y="1933838"/>
                </a:moveTo>
                <a:cubicBezTo>
                  <a:pt x="14789575" y="1917679"/>
                  <a:pt x="14770810" y="1900477"/>
                  <a:pt x="14762470" y="1927062"/>
                </a:cubicBezTo>
                <a:cubicBezTo>
                  <a:pt x="14754129" y="1953647"/>
                  <a:pt x="14801565" y="1989093"/>
                  <a:pt x="14847958" y="1997955"/>
                </a:cubicBezTo>
                <a:cubicBezTo>
                  <a:pt x="14893830" y="2006295"/>
                  <a:pt x="14856820" y="1948955"/>
                  <a:pt x="14823980" y="1933838"/>
                </a:cubicBezTo>
                <a:close/>
                <a:moveTo>
                  <a:pt x="6657193" y="4713788"/>
                </a:moveTo>
                <a:cubicBezTo>
                  <a:pt x="6604545" y="4687203"/>
                  <a:pt x="6552939" y="4666352"/>
                  <a:pt x="6518535" y="4666352"/>
                </a:cubicBezTo>
                <a:cubicBezTo>
                  <a:pt x="6484131" y="4666352"/>
                  <a:pt x="6525832" y="4702841"/>
                  <a:pt x="6580045" y="4732554"/>
                </a:cubicBezTo>
                <a:cubicBezTo>
                  <a:pt x="6634779" y="4762267"/>
                  <a:pt x="6688470" y="4729426"/>
                  <a:pt x="6657193" y="4713788"/>
                </a:cubicBezTo>
                <a:close/>
                <a:moveTo>
                  <a:pt x="6531566" y="4935850"/>
                </a:moveTo>
                <a:cubicBezTo>
                  <a:pt x="6534173" y="4892064"/>
                  <a:pt x="6502375" y="4985893"/>
                  <a:pt x="6541471" y="5007265"/>
                </a:cubicBezTo>
                <a:cubicBezTo>
                  <a:pt x="6580566" y="5028116"/>
                  <a:pt x="6600896" y="5033850"/>
                  <a:pt x="6625917" y="5008307"/>
                </a:cubicBezTo>
                <a:cubicBezTo>
                  <a:pt x="6650938" y="4982765"/>
                  <a:pt x="6630608" y="4998924"/>
                  <a:pt x="6596205" y="4992669"/>
                </a:cubicBezTo>
                <a:cubicBezTo>
                  <a:pt x="6561800" y="4986414"/>
                  <a:pt x="6529482" y="4972340"/>
                  <a:pt x="6531566" y="4935850"/>
                </a:cubicBezTo>
                <a:close/>
                <a:moveTo>
                  <a:pt x="22072804" y="3413733"/>
                </a:moveTo>
                <a:cubicBezTo>
                  <a:pt x="22008686" y="3420510"/>
                  <a:pt x="21960730" y="3402265"/>
                  <a:pt x="21960730" y="3402265"/>
                </a:cubicBezTo>
                <a:cubicBezTo>
                  <a:pt x="21960730" y="3402265"/>
                  <a:pt x="21957082" y="3453871"/>
                  <a:pt x="21937794" y="3478371"/>
                </a:cubicBezTo>
                <a:cubicBezTo>
                  <a:pt x="21917986" y="3503392"/>
                  <a:pt x="21932062" y="3529977"/>
                  <a:pt x="21932062" y="3529977"/>
                </a:cubicBezTo>
                <a:cubicBezTo>
                  <a:pt x="21932062" y="3529977"/>
                  <a:pt x="21867944" y="3501828"/>
                  <a:pt x="21830934" y="3488275"/>
                </a:cubicBezTo>
                <a:cubicBezTo>
                  <a:pt x="21793402" y="3474722"/>
                  <a:pt x="21759518" y="3486711"/>
                  <a:pt x="21738148" y="3430414"/>
                </a:cubicBezTo>
                <a:cubicBezTo>
                  <a:pt x="21716776" y="3374116"/>
                  <a:pt x="21652658" y="3384020"/>
                  <a:pt x="21603136" y="3384020"/>
                </a:cubicBezTo>
                <a:cubicBezTo>
                  <a:pt x="21553094" y="3384020"/>
                  <a:pt x="21567690" y="3319382"/>
                  <a:pt x="21567690" y="3319382"/>
                </a:cubicBezTo>
                <a:cubicBezTo>
                  <a:pt x="21567690" y="3319382"/>
                  <a:pt x="21567690" y="3319382"/>
                  <a:pt x="21537458" y="3320946"/>
                </a:cubicBezTo>
                <a:cubicBezTo>
                  <a:pt x="21507222" y="3322510"/>
                  <a:pt x="21512436" y="3395488"/>
                  <a:pt x="21473340" y="3418946"/>
                </a:cubicBezTo>
                <a:cubicBezTo>
                  <a:pt x="21434244" y="3441882"/>
                  <a:pt x="21311224" y="3456998"/>
                  <a:pt x="21311224" y="3456998"/>
                </a:cubicBezTo>
                <a:cubicBezTo>
                  <a:pt x="21311224" y="3456998"/>
                  <a:pt x="21389416" y="3513296"/>
                  <a:pt x="21405576" y="3559690"/>
                </a:cubicBezTo>
                <a:cubicBezTo>
                  <a:pt x="21421212" y="3606083"/>
                  <a:pt x="21451968" y="3650912"/>
                  <a:pt x="21451968" y="3650912"/>
                </a:cubicBezTo>
                <a:cubicBezTo>
                  <a:pt x="21451968" y="3650912"/>
                  <a:pt x="21444670" y="3672284"/>
                  <a:pt x="21350320" y="3654040"/>
                </a:cubicBezTo>
                <a:cubicBezTo>
                  <a:pt x="21255970" y="3635795"/>
                  <a:pt x="21261704" y="3672284"/>
                  <a:pt x="21160054" y="3713465"/>
                </a:cubicBezTo>
                <a:cubicBezTo>
                  <a:pt x="21058406" y="3755167"/>
                  <a:pt x="20943206" y="3817720"/>
                  <a:pt x="20914536" y="3841177"/>
                </a:cubicBezTo>
                <a:cubicBezTo>
                  <a:pt x="20885866" y="3864113"/>
                  <a:pt x="20884302" y="3851081"/>
                  <a:pt x="20795164" y="3829709"/>
                </a:cubicBezTo>
                <a:cubicBezTo>
                  <a:pt x="20706026" y="3808337"/>
                  <a:pt x="20688302" y="3854730"/>
                  <a:pt x="20665366" y="3866198"/>
                </a:cubicBezTo>
                <a:cubicBezTo>
                  <a:pt x="20642430" y="3877666"/>
                  <a:pt x="20651292" y="3813028"/>
                  <a:pt x="20651292" y="3813028"/>
                </a:cubicBezTo>
                <a:cubicBezTo>
                  <a:pt x="20651292" y="3813028"/>
                  <a:pt x="20618974" y="3813028"/>
                  <a:pt x="20579878" y="3832837"/>
                </a:cubicBezTo>
                <a:cubicBezTo>
                  <a:pt x="20174328" y="4038739"/>
                  <a:pt x="20454252" y="4027793"/>
                  <a:pt x="20441220" y="4069495"/>
                </a:cubicBezTo>
                <a:cubicBezTo>
                  <a:pt x="20441220" y="4069495"/>
                  <a:pt x="20398474" y="4230047"/>
                  <a:pt x="20398474" y="4230568"/>
                </a:cubicBezTo>
                <a:cubicBezTo>
                  <a:pt x="20339050" y="4408322"/>
                  <a:pt x="20297348" y="4315014"/>
                  <a:pt x="20247306" y="4455758"/>
                </a:cubicBezTo>
                <a:cubicBezTo>
                  <a:pt x="20087274" y="4903010"/>
                  <a:pt x="19994488" y="4386950"/>
                  <a:pt x="19994488" y="4268621"/>
                </a:cubicBezTo>
                <a:cubicBezTo>
                  <a:pt x="19994488" y="4195643"/>
                  <a:pt x="19978328" y="4101292"/>
                  <a:pt x="20024722" y="4079920"/>
                </a:cubicBezTo>
                <a:cubicBezTo>
                  <a:pt x="20422974" y="3894347"/>
                  <a:pt x="20062254" y="4054378"/>
                  <a:pt x="20435484" y="3798432"/>
                </a:cubicBezTo>
                <a:cubicBezTo>
                  <a:pt x="20556420" y="3715550"/>
                  <a:pt x="20490740" y="3666029"/>
                  <a:pt x="20517326" y="3642572"/>
                </a:cubicBezTo>
                <a:cubicBezTo>
                  <a:pt x="20543910" y="3619636"/>
                  <a:pt x="20586654" y="3612859"/>
                  <a:pt x="20586654" y="3612859"/>
                </a:cubicBezTo>
                <a:cubicBezTo>
                  <a:pt x="20586654" y="3612859"/>
                  <a:pt x="20586654" y="3612859"/>
                  <a:pt x="20520974" y="3606083"/>
                </a:cubicBezTo>
                <a:cubicBezTo>
                  <a:pt x="20455294" y="3599306"/>
                  <a:pt x="20453208" y="3614423"/>
                  <a:pt x="20401602" y="3670721"/>
                </a:cubicBezTo>
                <a:cubicBezTo>
                  <a:pt x="20349996" y="3727018"/>
                  <a:pt x="20309338" y="3736922"/>
                  <a:pt x="20319762" y="3693657"/>
                </a:cubicBezTo>
                <a:cubicBezTo>
                  <a:pt x="20330710" y="3650391"/>
                  <a:pt x="20332274" y="3606083"/>
                  <a:pt x="20293178" y="3629019"/>
                </a:cubicBezTo>
                <a:cubicBezTo>
                  <a:pt x="20254082" y="3651955"/>
                  <a:pt x="20237924" y="3648827"/>
                  <a:pt x="20164944" y="3663944"/>
                </a:cubicBezTo>
                <a:cubicBezTo>
                  <a:pt x="20091966" y="3679061"/>
                  <a:pt x="20013776" y="3713465"/>
                  <a:pt x="19948094" y="3796347"/>
                </a:cubicBezTo>
                <a:cubicBezTo>
                  <a:pt x="19882414" y="3879230"/>
                  <a:pt x="19919424" y="3869326"/>
                  <a:pt x="19940798" y="3889134"/>
                </a:cubicBezTo>
                <a:cubicBezTo>
                  <a:pt x="19962170" y="3908942"/>
                  <a:pt x="19835500" y="3904251"/>
                  <a:pt x="19775552" y="3899038"/>
                </a:cubicBezTo>
                <a:cubicBezTo>
                  <a:pt x="19715086" y="3893825"/>
                  <a:pt x="19746884" y="3882357"/>
                  <a:pt x="19782852" y="3870889"/>
                </a:cubicBezTo>
                <a:cubicBezTo>
                  <a:pt x="19818298" y="3859422"/>
                  <a:pt x="19729682" y="3849517"/>
                  <a:pt x="19650970" y="3832837"/>
                </a:cubicBezTo>
                <a:cubicBezTo>
                  <a:pt x="19572778" y="3816156"/>
                  <a:pt x="19603012" y="3845868"/>
                  <a:pt x="19556620" y="3864113"/>
                </a:cubicBezTo>
                <a:cubicBezTo>
                  <a:pt x="19510226" y="3882357"/>
                  <a:pt x="19512310" y="3847432"/>
                  <a:pt x="19488852" y="3842740"/>
                </a:cubicBezTo>
                <a:cubicBezTo>
                  <a:pt x="19465916" y="3838049"/>
                  <a:pt x="19362706" y="3831273"/>
                  <a:pt x="19289728" y="3822932"/>
                </a:cubicBezTo>
                <a:cubicBezTo>
                  <a:pt x="19216748" y="3814592"/>
                  <a:pt x="19221962" y="3828145"/>
                  <a:pt x="19202674" y="3852645"/>
                </a:cubicBezTo>
                <a:cubicBezTo>
                  <a:pt x="19182866" y="3877666"/>
                  <a:pt x="19047856" y="3997038"/>
                  <a:pt x="18988952" y="4064803"/>
                </a:cubicBezTo>
                <a:cubicBezTo>
                  <a:pt x="18930048" y="4132569"/>
                  <a:pt x="18857070" y="4147686"/>
                  <a:pt x="18791390" y="4210760"/>
                </a:cubicBezTo>
                <a:cubicBezTo>
                  <a:pt x="18725710" y="4273834"/>
                  <a:pt x="18714764" y="4270185"/>
                  <a:pt x="18768454" y="4280610"/>
                </a:cubicBezTo>
                <a:cubicBezTo>
                  <a:pt x="18821624" y="4290514"/>
                  <a:pt x="18828920" y="4285302"/>
                  <a:pt x="18837782" y="4335344"/>
                </a:cubicBezTo>
                <a:cubicBezTo>
                  <a:pt x="18846646" y="4384865"/>
                  <a:pt x="18871666" y="4401546"/>
                  <a:pt x="18928484" y="4401546"/>
                </a:cubicBezTo>
                <a:cubicBezTo>
                  <a:pt x="18985302" y="4401546"/>
                  <a:pt x="18969144" y="4416662"/>
                  <a:pt x="18980092" y="4373397"/>
                </a:cubicBezTo>
                <a:cubicBezTo>
                  <a:pt x="18991038" y="4330131"/>
                  <a:pt x="18966016" y="4280610"/>
                  <a:pt x="19013974" y="4318663"/>
                </a:cubicBezTo>
                <a:cubicBezTo>
                  <a:pt x="19061930" y="4356716"/>
                  <a:pt x="19101026" y="4384865"/>
                  <a:pt x="19115100" y="4439599"/>
                </a:cubicBezTo>
                <a:cubicBezTo>
                  <a:pt x="19129174" y="4494332"/>
                  <a:pt x="19111452" y="4533949"/>
                  <a:pt x="19086430" y="4625172"/>
                </a:cubicBezTo>
                <a:cubicBezTo>
                  <a:pt x="19061410" y="4716395"/>
                  <a:pt x="19052548" y="4847234"/>
                  <a:pt x="19018664" y="4913436"/>
                </a:cubicBezTo>
                <a:cubicBezTo>
                  <a:pt x="18984782" y="4979638"/>
                  <a:pt x="18958196" y="5029680"/>
                  <a:pt x="18920666" y="5102137"/>
                </a:cubicBezTo>
                <a:cubicBezTo>
                  <a:pt x="18883134" y="5175115"/>
                  <a:pt x="18701732" y="5359124"/>
                  <a:pt x="18661072" y="5375284"/>
                </a:cubicBezTo>
                <a:cubicBezTo>
                  <a:pt x="18619892" y="5391965"/>
                  <a:pt x="18593306" y="5393528"/>
                  <a:pt x="18574018" y="5357039"/>
                </a:cubicBezTo>
                <a:cubicBezTo>
                  <a:pt x="18554210" y="5320550"/>
                  <a:pt x="18540136" y="5327327"/>
                  <a:pt x="18493742" y="5368507"/>
                </a:cubicBezTo>
                <a:cubicBezTo>
                  <a:pt x="18447350" y="5410209"/>
                  <a:pt x="18425978" y="5434709"/>
                  <a:pt x="18408254" y="5500911"/>
                </a:cubicBezTo>
                <a:cubicBezTo>
                  <a:pt x="18390532" y="5567112"/>
                  <a:pt x="18351436" y="5567112"/>
                  <a:pt x="18310254" y="5617154"/>
                </a:cubicBezTo>
                <a:cubicBezTo>
                  <a:pt x="18269596" y="5666676"/>
                  <a:pt x="18258650" y="5655208"/>
                  <a:pt x="18288882" y="5711505"/>
                </a:cubicBezTo>
                <a:cubicBezTo>
                  <a:pt x="18319116" y="5767802"/>
                  <a:pt x="18369158" y="5827749"/>
                  <a:pt x="18374372" y="5881961"/>
                </a:cubicBezTo>
                <a:cubicBezTo>
                  <a:pt x="18379584" y="5936695"/>
                  <a:pt x="18349350" y="6015929"/>
                  <a:pt x="18330064" y="6050854"/>
                </a:cubicBezTo>
                <a:cubicBezTo>
                  <a:pt x="18310254" y="6085779"/>
                  <a:pt x="18217990" y="6101939"/>
                  <a:pt x="18219554" y="6085779"/>
                </a:cubicBezTo>
                <a:cubicBezTo>
                  <a:pt x="18221638" y="6069099"/>
                  <a:pt x="18223202" y="5986216"/>
                  <a:pt x="18219554" y="5938259"/>
                </a:cubicBezTo>
                <a:cubicBezTo>
                  <a:pt x="18215904" y="5890302"/>
                  <a:pt x="18180458" y="5890302"/>
                  <a:pt x="18192968" y="5875185"/>
                </a:cubicBezTo>
                <a:cubicBezTo>
                  <a:pt x="18205478" y="5860068"/>
                  <a:pt x="18257086" y="5835568"/>
                  <a:pt x="18219554" y="5800643"/>
                </a:cubicBezTo>
                <a:cubicBezTo>
                  <a:pt x="18182022" y="5765718"/>
                  <a:pt x="18155436" y="5795951"/>
                  <a:pt x="18139278" y="5754250"/>
                </a:cubicBezTo>
                <a:cubicBezTo>
                  <a:pt x="18123118" y="5712548"/>
                  <a:pt x="18146574" y="5679708"/>
                  <a:pt x="18137714" y="5664591"/>
                </a:cubicBezTo>
                <a:cubicBezTo>
                  <a:pt x="18128852" y="5649474"/>
                  <a:pt x="18102268" y="5633314"/>
                  <a:pt x="18047010" y="5628101"/>
                </a:cubicBezTo>
                <a:cubicBezTo>
                  <a:pt x="17991756" y="5622889"/>
                  <a:pt x="17979246" y="5677622"/>
                  <a:pt x="17966736" y="5629665"/>
                </a:cubicBezTo>
                <a:cubicBezTo>
                  <a:pt x="17954224" y="5581708"/>
                  <a:pt x="17972470" y="5576495"/>
                  <a:pt x="17947450" y="5556687"/>
                </a:cubicBezTo>
                <a:cubicBezTo>
                  <a:pt x="17922428" y="5536878"/>
                  <a:pt x="17901056" y="5549910"/>
                  <a:pt x="17837460" y="5604644"/>
                </a:cubicBezTo>
                <a:cubicBezTo>
                  <a:pt x="17773342" y="5659378"/>
                  <a:pt x="17760832" y="5647910"/>
                  <a:pt x="17707664" y="5670846"/>
                </a:cubicBezTo>
                <a:cubicBezTo>
                  <a:pt x="17654492" y="5694303"/>
                  <a:pt x="17654492" y="5707335"/>
                  <a:pt x="17667004" y="5725579"/>
                </a:cubicBezTo>
                <a:cubicBezTo>
                  <a:pt x="17679514" y="5743824"/>
                  <a:pt x="17723822" y="5823058"/>
                  <a:pt x="17761354" y="5831398"/>
                </a:cubicBezTo>
                <a:cubicBezTo>
                  <a:pt x="17798886" y="5839738"/>
                  <a:pt x="17825470" y="5814717"/>
                  <a:pt x="17882290" y="5814717"/>
                </a:cubicBezTo>
                <a:cubicBezTo>
                  <a:pt x="17939628" y="5814717"/>
                  <a:pt x="17950054" y="5823058"/>
                  <a:pt x="17935460" y="5844430"/>
                </a:cubicBezTo>
                <a:cubicBezTo>
                  <a:pt x="17921386" y="5865802"/>
                  <a:pt x="17882290" y="5887695"/>
                  <a:pt x="17812960" y="5957025"/>
                </a:cubicBezTo>
                <a:cubicBezTo>
                  <a:pt x="17743632" y="6026875"/>
                  <a:pt x="17765004" y="6013322"/>
                  <a:pt x="17787940" y="6041471"/>
                </a:cubicBezTo>
                <a:cubicBezTo>
                  <a:pt x="17810874" y="6069620"/>
                  <a:pt x="17844758" y="6104545"/>
                  <a:pt x="17869778" y="6159279"/>
                </a:cubicBezTo>
                <a:cubicBezTo>
                  <a:pt x="17894800" y="6214013"/>
                  <a:pt x="17869778" y="6233821"/>
                  <a:pt x="17866130" y="6265097"/>
                </a:cubicBezTo>
                <a:cubicBezTo>
                  <a:pt x="17862482" y="6296895"/>
                  <a:pt x="17857268" y="6344852"/>
                  <a:pt x="17903660" y="6394373"/>
                </a:cubicBezTo>
                <a:cubicBezTo>
                  <a:pt x="17950054" y="6443894"/>
                  <a:pt x="17917736" y="6427213"/>
                  <a:pt x="17912524" y="6445458"/>
                </a:cubicBezTo>
                <a:cubicBezTo>
                  <a:pt x="17907310" y="6463702"/>
                  <a:pt x="17829120" y="6606010"/>
                  <a:pt x="17793152" y="6677424"/>
                </a:cubicBezTo>
                <a:cubicBezTo>
                  <a:pt x="17757704" y="6748838"/>
                  <a:pt x="17757704" y="6755094"/>
                  <a:pt x="17641982" y="6836412"/>
                </a:cubicBezTo>
                <a:cubicBezTo>
                  <a:pt x="17526260" y="6917731"/>
                  <a:pt x="17474654" y="6926072"/>
                  <a:pt x="17412622" y="6937540"/>
                </a:cubicBezTo>
                <a:cubicBezTo>
                  <a:pt x="17350590" y="6949007"/>
                  <a:pt x="17296900" y="6967252"/>
                  <a:pt x="17265102" y="6980805"/>
                </a:cubicBezTo>
                <a:cubicBezTo>
                  <a:pt x="17233304" y="6994358"/>
                  <a:pt x="17245294" y="7020422"/>
                  <a:pt x="17242166" y="7037102"/>
                </a:cubicBezTo>
                <a:cubicBezTo>
                  <a:pt x="17238518" y="7053784"/>
                  <a:pt x="17208282" y="7038666"/>
                  <a:pt x="17213496" y="7013645"/>
                </a:cubicBezTo>
                <a:cubicBezTo>
                  <a:pt x="17218708" y="6988624"/>
                  <a:pt x="17215582" y="6970380"/>
                  <a:pt x="17199422" y="6964125"/>
                </a:cubicBezTo>
                <a:cubicBezTo>
                  <a:pt x="17183262" y="6957348"/>
                  <a:pt x="17133740" y="6937540"/>
                  <a:pt x="17082136" y="6987061"/>
                </a:cubicBezTo>
                <a:cubicBezTo>
                  <a:pt x="17030528" y="7036581"/>
                  <a:pt x="16967976" y="7040230"/>
                  <a:pt x="16946604" y="7103304"/>
                </a:cubicBezTo>
                <a:cubicBezTo>
                  <a:pt x="16925232" y="7166379"/>
                  <a:pt x="16928880" y="7145006"/>
                  <a:pt x="16952338" y="7171070"/>
                </a:cubicBezTo>
                <a:cubicBezTo>
                  <a:pt x="16975274" y="7197655"/>
                  <a:pt x="17087348" y="7305037"/>
                  <a:pt x="17113932" y="7363420"/>
                </a:cubicBezTo>
                <a:cubicBezTo>
                  <a:pt x="17140518" y="7421281"/>
                  <a:pt x="17146250" y="7464547"/>
                  <a:pt x="17147814" y="7527621"/>
                </a:cubicBezTo>
                <a:cubicBezTo>
                  <a:pt x="17149380" y="7590695"/>
                  <a:pt x="17019582" y="7706418"/>
                  <a:pt x="16962764" y="7744471"/>
                </a:cubicBezTo>
                <a:cubicBezTo>
                  <a:pt x="16905944" y="7782523"/>
                  <a:pt x="16893434" y="7819012"/>
                  <a:pt x="16902296" y="7759587"/>
                </a:cubicBezTo>
                <a:cubicBezTo>
                  <a:pt x="16911158" y="7700162"/>
                  <a:pt x="16877276" y="7665237"/>
                  <a:pt x="16836616" y="7620407"/>
                </a:cubicBezTo>
                <a:cubicBezTo>
                  <a:pt x="16795956" y="7575578"/>
                  <a:pt x="16671372" y="7539089"/>
                  <a:pt x="16647914" y="7534398"/>
                </a:cubicBezTo>
                <a:cubicBezTo>
                  <a:pt x="16624978" y="7529706"/>
                  <a:pt x="16656776" y="7493216"/>
                  <a:pt x="16640617" y="7494780"/>
                </a:cubicBezTo>
                <a:cubicBezTo>
                  <a:pt x="16624978" y="7496344"/>
                  <a:pt x="16587446" y="7486440"/>
                  <a:pt x="16592659" y="7544302"/>
                </a:cubicBezTo>
                <a:cubicBezTo>
                  <a:pt x="16597872" y="7602163"/>
                  <a:pt x="16555127" y="7583918"/>
                  <a:pt x="16546267" y="7642301"/>
                </a:cubicBezTo>
                <a:cubicBezTo>
                  <a:pt x="16537404" y="7700162"/>
                  <a:pt x="16526458" y="7760109"/>
                  <a:pt x="16563990" y="7754896"/>
                </a:cubicBezTo>
                <a:cubicBezTo>
                  <a:pt x="16601521" y="7749683"/>
                  <a:pt x="16594223" y="7806502"/>
                  <a:pt x="16622894" y="7869055"/>
                </a:cubicBezTo>
                <a:cubicBezTo>
                  <a:pt x="16651563" y="7932128"/>
                  <a:pt x="16640617" y="7897203"/>
                  <a:pt x="16712031" y="7955065"/>
                </a:cubicBezTo>
                <a:cubicBezTo>
                  <a:pt x="16783446" y="8012926"/>
                  <a:pt x="16765200" y="8003022"/>
                  <a:pt x="16781360" y="8060883"/>
                </a:cubicBezTo>
                <a:cubicBezTo>
                  <a:pt x="16796998" y="8118744"/>
                  <a:pt x="16791786" y="8152106"/>
                  <a:pt x="16827754" y="8205276"/>
                </a:cubicBezTo>
                <a:cubicBezTo>
                  <a:pt x="16863200" y="8258446"/>
                  <a:pt x="16865286" y="8269914"/>
                  <a:pt x="16806382" y="8240201"/>
                </a:cubicBezTo>
                <a:cubicBezTo>
                  <a:pt x="16747477" y="8210489"/>
                  <a:pt x="16699521" y="8173999"/>
                  <a:pt x="16676585" y="8137510"/>
                </a:cubicBezTo>
                <a:cubicBezTo>
                  <a:pt x="16653649" y="8101021"/>
                  <a:pt x="16639573" y="8008235"/>
                  <a:pt x="16624978" y="7961841"/>
                </a:cubicBezTo>
                <a:cubicBezTo>
                  <a:pt x="16610904" y="7915448"/>
                  <a:pt x="16514468" y="7860714"/>
                  <a:pt x="16482671" y="7827874"/>
                </a:cubicBezTo>
                <a:cubicBezTo>
                  <a:pt x="16450873" y="7794512"/>
                  <a:pt x="16470160" y="7768449"/>
                  <a:pt x="16486321" y="7691821"/>
                </a:cubicBezTo>
                <a:cubicBezTo>
                  <a:pt x="16502480" y="7615716"/>
                  <a:pt x="16479022" y="7542738"/>
                  <a:pt x="16473809" y="7496344"/>
                </a:cubicBezTo>
                <a:cubicBezTo>
                  <a:pt x="16468596" y="7449951"/>
                  <a:pt x="16431064" y="7319632"/>
                  <a:pt x="16413341" y="7275846"/>
                </a:cubicBezTo>
                <a:cubicBezTo>
                  <a:pt x="16395618" y="7232059"/>
                  <a:pt x="16402917" y="7237793"/>
                  <a:pt x="16375289" y="7275846"/>
                </a:cubicBezTo>
                <a:cubicBezTo>
                  <a:pt x="16347662" y="7313898"/>
                  <a:pt x="16326289" y="7337356"/>
                  <a:pt x="16299704" y="7337356"/>
                </a:cubicBezTo>
                <a:cubicBezTo>
                  <a:pt x="16273118" y="7337356"/>
                  <a:pt x="16234023" y="7333186"/>
                  <a:pt x="16237672" y="7315984"/>
                </a:cubicBezTo>
                <a:cubicBezTo>
                  <a:pt x="16241322" y="7298782"/>
                  <a:pt x="16267907" y="7232580"/>
                  <a:pt x="16260087" y="7207559"/>
                </a:cubicBezTo>
                <a:cubicBezTo>
                  <a:pt x="16251748" y="7182538"/>
                  <a:pt x="16227248" y="7103304"/>
                  <a:pt x="16189716" y="7075156"/>
                </a:cubicBezTo>
                <a:cubicBezTo>
                  <a:pt x="16152184" y="7047007"/>
                  <a:pt x="16109439" y="7007911"/>
                  <a:pt x="16085461" y="6942752"/>
                </a:cubicBezTo>
                <a:cubicBezTo>
                  <a:pt x="16061482" y="6877593"/>
                  <a:pt x="16055227" y="6896359"/>
                  <a:pt x="16008834" y="6930242"/>
                </a:cubicBezTo>
                <a:cubicBezTo>
                  <a:pt x="15962440" y="6964125"/>
                  <a:pt x="15856622" y="6968295"/>
                  <a:pt x="15806058" y="6972465"/>
                </a:cubicBezTo>
                <a:cubicBezTo>
                  <a:pt x="15755495" y="6976635"/>
                  <a:pt x="15797197" y="7001656"/>
                  <a:pt x="15784686" y="7026156"/>
                </a:cubicBezTo>
                <a:cubicBezTo>
                  <a:pt x="15772176" y="7051177"/>
                  <a:pt x="15712750" y="7083496"/>
                  <a:pt x="15592336" y="7208602"/>
                </a:cubicBezTo>
                <a:cubicBezTo>
                  <a:pt x="15472444" y="7333707"/>
                  <a:pt x="15454199" y="7337877"/>
                  <a:pt x="15422922" y="7350909"/>
                </a:cubicBezTo>
                <a:cubicBezTo>
                  <a:pt x="15391647" y="7363941"/>
                  <a:pt x="15372358" y="7359771"/>
                  <a:pt x="15373402" y="7411377"/>
                </a:cubicBezTo>
                <a:cubicBezTo>
                  <a:pt x="15374444" y="7462983"/>
                  <a:pt x="15379135" y="7490611"/>
                  <a:pt x="15372880" y="7536482"/>
                </a:cubicBezTo>
                <a:cubicBezTo>
                  <a:pt x="15367147" y="7582355"/>
                  <a:pt x="15353072" y="7601120"/>
                  <a:pt x="15340040" y="7630312"/>
                </a:cubicBezTo>
                <a:cubicBezTo>
                  <a:pt x="15327008" y="7659503"/>
                  <a:pt x="15312934" y="7712673"/>
                  <a:pt x="15308763" y="7740300"/>
                </a:cubicBezTo>
                <a:cubicBezTo>
                  <a:pt x="15304594" y="7767928"/>
                  <a:pt x="15278008" y="7799725"/>
                  <a:pt x="15238913" y="7827874"/>
                </a:cubicBezTo>
                <a:cubicBezTo>
                  <a:pt x="15199817" y="7856023"/>
                  <a:pt x="15199817" y="7850810"/>
                  <a:pt x="15182094" y="7809630"/>
                </a:cubicBezTo>
                <a:cubicBezTo>
                  <a:pt x="15164371" y="7768449"/>
                  <a:pt x="15071584" y="7608939"/>
                  <a:pt x="14997043" y="7459855"/>
                </a:cubicBezTo>
                <a:cubicBezTo>
                  <a:pt x="14922501" y="7310771"/>
                  <a:pt x="14940224" y="7284186"/>
                  <a:pt x="14932926" y="7240920"/>
                </a:cubicBezTo>
                <a:cubicBezTo>
                  <a:pt x="14925629" y="7197655"/>
                  <a:pt x="14924585" y="6939104"/>
                  <a:pt x="14927713" y="6919295"/>
                </a:cubicBezTo>
                <a:cubicBezTo>
                  <a:pt x="14929798" y="6908348"/>
                  <a:pt x="14891745" y="6949529"/>
                  <a:pt x="14880798" y="6970380"/>
                </a:cubicBezTo>
                <a:cubicBezTo>
                  <a:pt x="14869852" y="6991231"/>
                  <a:pt x="14870894" y="7016773"/>
                  <a:pt x="14828149" y="7020422"/>
                </a:cubicBezTo>
                <a:cubicBezTo>
                  <a:pt x="14785406" y="7024592"/>
                  <a:pt x="14776544" y="7025113"/>
                  <a:pt x="14736406" y="6984454"/>
                </a:cubicBezTo>
                <a:cubicBezTo>
                  <a:pt x="14696267" y="6944316"/>
                  <a:pt x="14677502" y="6921380"/>
                  <a:pt x="14684799" y="6922423"/>
                </a:cubicBezTo>
                <a:cubicBezTo>
                  <a:pt x="14692098" y="6923465"/>
                  <a:pt x="14737970" y="6917731"/>
                  <a:pt x="14765076" y="6904699"/>
                </a:cubicBezTo>
                <a:cubicBezTo>
                  <a:pt x="14791661" y="6891147"/>
                  <a:pt x="14782799" y="6877072"/>
                  <a:pt x="14782799" y="6877072"/>
                </a:cubicBezTo>
                <a:cubicBezTo>
                  <a:pt x="14782799" y="6877072"/>
                  <a:pt x="14753607" y="6880200"/>
                  <a:pt x="14719203" y="6882285"/>
                </a:cubicBezTo>
                <a:cubicBezTo>
                  <a:pt x="14684799" y="6883848"/>
                  <a:pt x="14700438" y="6874466"/>
                  <a:pt x="14654566" y="6856221"/>
                </a:cubicBezTo>
                <a:cubicBezTo>
                  <a:pt x="14608694" y="6837977"/>
                  <a:pt x="14598789" y="6836412"/>
                  <a:pt x="14590970" y="6816083"/>
                </a:cubicBezTo>
                <a:cubicBezTo>
                  <a:pt x="14583152" y="6795753"/>
                  <a:pt x="14572205" y="6767083"/>
                  <a:pt x="14565429" y="6751445"/>
                </a:cubicBezTo>
                <a:cubicBezTo>
                  <a:pt x="14559174" y="6735807"/>
                  <a:pt x="14553439" y="6734764"/>
                  <a:pt x="14546142" y="6715477"/>
                </a:cubicBezTo>
                <a:cubicBezTo>
                  <a:pt x="14538321" y="6696190"/>
                  <a:pt x="14516429" y="6718605"/>
                  <a:pt x="14467429" y="6719647"/>
                </a:cubicBezTo>
                <a:cubicBezTo>
                  <a:pt x="14417907" y="6720690"/>
                  <a:pt x="14429375" y="6722775"/>
                  <a:pt x="14369951" y="6746232"/>
                </a:cubicBezTo>
                <a:cubicBezTo>
                  <a:pt x="14310525" y="6769168"/>
                  <a:pt x="14301665" y="6761349"/>
                  <a:pt x="14234942" y="6758743"/>
                </a:cubicBezTo>
                <a:cubicBezTo>
                  <a:pt x="14167697" y="6756658"/>
                  <a:pt x="14121303" y="6727988"/>
                  <a:pt x="14087420" y="6715998"/>
                </a:cubicBezTo>
                <a:cubicBezTo>
                  <a:pt x="14053538" y="6704530"/>
                  <a:pt x="14048325" y="6709222"/>
                  <a:pt x="13998283" y="6701924"/>
                </a:cubicBezTo>
                <a:cubicBezTo>
                  <a:pt x="13948241" y="6694626"/>
                  <a:pt x="13959188" y="6669605"/>
                  <a:pt x="13946678" y="6648233"/>
                </a:cubicBezTo>
                <a:cubicBezTo>
                  <a:pt x="13934166" y="6627382"/>
                  <a:pt x="13913315" y="6622169"/>
                  <a:pt x="13848156" y="6627382"/>
                </a:cubicBezTo>
                <a:cubicBezTo>
                  <a:pt x="13782997" y="6632073"/>
                  <a:pt x="13780391" y="6628946"/>
                  <a:pt x="13743902" y="6619042"/>
                </a:cubicBezTo>
                <a:cubicBezTo>
                  <a:pt x="13706892" y="6609138"/>
                  <a:pt x="13704284" y="6596106"/>
                  <a:pt x="13673529" y="6564829"/>
                </a:cubicBezTo>
                <a:cubicBezTo>
                  <a:pt x="13642774" y="6534074"/>
                  <a:pt x="13652679" y="6558053"/>
                  <a:pt x="13632870" y="6541893"/>
                </a:cubicBezTo>
                <a:cubicBezTo>
                  <a:pt x="13612541" y="6525734"/>
                  <a:pt x="13592733" y="6503840"/>
                  <a:pt x="13576573" y="6460574"/>
                </a:cubicBezTo>
                <a:cubicBezTo>
                  <a:pt x="13560414" y="6417309"/>
                  <a:pt x="13564062" y="6407926"/>
                  <a:pt x="13545818" y="6388118"/>
                </a:cubicBezTo>
                <a:cubicBezTo>
                  <a:pt x="13527574" y="6368309"/>
                  <a:pt x="13528616" y="6373001"/>
                  <a:pt x="13471276" y="6373001"/>
                </a:cubicBezTo>
                <a:cubicBezTo>
                  <a:pt x="13413936" y="6373001"/>
                  <a:pt x="13439999" y="6376649"/>
                  <a:pt x="13432701" y="6380820"/>
                </a:cubicBezTo>
                <a:cubicBezTo>
                  <a:pt x="13425404" y="6384990"/>
                  <a:pt x="13407681" y="6410011"/>
                  <a:pt x="13392042" y="6429820"/>
                </a:cubicBezTo>
                <a:cubicBezTo>
                  <a:pt x="13375883" y="6449628"/>
                  <a:pt x="13405074" y="6477255"/>
                  <a:pt x="13428010" y="6504362"/>
                </a:cubicBezTo>
                <a:cubicBezTo>
                  <a:pt x="13450946" y="6531468"/>
                  <a:pt x="13431138" y="6528862"/>
                  <a:pt x="13467627" y="6569521"/>
                </a:cubicBezTo>
                <a:cubicBezTo>
                  <a:pt x="13504637" y="6610180"/>
                  <a:pt x="13492127" y="6606531"/>
                  <a:pt x="13518190" y="6663350"/>
                </a:cubicBezTo>
                <a:cubicBezTo>
                  <a:pt x="13544254" y="6720169"/>
                  <a:pt x="13560934" y="6734764"/>
                  <a:pt x="13566669" y="6751966"/>
                </a:cubicBezTo>
                <a:cubicBezTo>
                  <a:pt x="13572924" y="6769168"/>
                  <a:pt x="13578137" y="6745190"/>
                  <a:pt x="13583870" y="6730073"/>
                </a:cubicBezTo>
                <a:cubicBezTo>
                  <a:pt x="13589605" y="6714435"/>
                  <a:pt x="13581265" y="6659180"/>
                  <a:pt x="13581265" y="6659180"/>
                </a:cubicBezTo>
                <a:cubicBezTo>
                  <a:pt x="13581265" y="6659180"/>
                  <a:pt x="13592733" y="6682637"/>
                  <a:pt x="13602637" y="6723296"/>
                </a:cubicBezTo>
                <a:cubicBezTo>
                  <a:pt x="13612541" y="6763955"/>
                  <a:pt x="13605765" y="6764477"/>
                  <a:pt x="13612541" y="6790540"/>
                </a:cubicBezTo>
                <a:cubicBezTo>
                  <a:pt x="13619838" y="6816604"/>
                  <a:pt x="13612541" y="6812955"/>
                  <a:pt x="13656850" y="6812955"/>
                </a:cubicBezTo>
                <a:cubicBezTo>
                  <a:pt x="13701157" y="6812955"/>
                  <a:pt x="13728784" y="6814519"/>
                  <a:pt x="13777784" y="6803051"/>
                </a:cubicBezTo>
                <a:cubicBezTo>
                  <a:pt x="13827306" y="6791583"/>
                  <a:pt x="13848156" y="6746754"/>
                  <a:pt x="13871614" y="6733201"/>
                </a:cubicBezTo>
                <a:cubicBezTo>
                  <a:pt x="13895071" y="6719647"/>
                  <a:pt x="13895071" y="6673775"/>
                  <a:pt x="13910188" y="6678467"/>
                </a:cubicBezTo>
                <a:cubicBezTo>
                  <a:pt x="13925305" y="6683158"/>
                  <a:pt x="13910710" y="6733201"/>
                  <a:pt x="13925305" y="6765520"/>
                </a:cubicBezTo>
                <a:cubicBezTo>
                  <a:pt x="13939379" y="6798360"/>
                  <a:pt x="13943028" y="6786370"/>
                  <a:pt x="13977433" y="6800966"/>
                </a:cubicBezTo>
                <a:cubicBezTo>
                  <a:pt x="14011837" y="6815562"/>
                  <a:pt x="14021219" y="6823902"/>
                  <a:pt x="14056144" y="6836934"/>
                </a:cubicBezTo>
                <a:cubicBezTo>
                  <a:pt x="14091070" y="6849966"/>
                  <a:pt x="14067612" y="6852051"/>
                  <a:pt x="14086378" y="6886455"/>
                </a:cubicBezTo>
                <a:cubicBezTo>
                  <a:pt x="14105144" y="6921380"/>
                  <a:pt x="14104102" y="6902093"/>
                  <a:pt x="14122346" y="6914082"/>
                </a:cubicBezTo>
                <a:cubicBezTo>
                  <a:pt x="14140591" y="6926072"/>
                  <a:pt x="14133815" y="6917210"/>
                  <a:pt x="14120783" y="6958911"/>
                </a:cubicBezTo>
                <a:cubicBezTo>
                  <a:pt x="14107751" y="7000614"/>
                  <a:pt x="14105144" y="7000614"/>
                  <a:pt x="14074389" y="7034497"/>
                </a:cubicBezTo>
                <a:cubicBezTo>
                  <a:pt x="14043634" y="7068379"/>
                  <a:pt x="14043634" y="7057954"/>
                  <a:pt x="14038942" y="7056390"/>
                </a:cubicBezTo>
                <a:cubicBezTo>
                  <a:pt x="14034251" y="7055347"/>
                  <a:pt x="14024869" y="7031368"/>
                  <a:pt x="14024869" y="7031368"/>
                </a:cubicBezTo>
                <a:cubicBezTo>
                  <a:pt x="14024869" y="7031368"/>
                  <a:pt x="14005060" y="7071507"/>
                  <a:pt x="14002453" y="7118421"/>
                </a:cubicBezTo>
                <a:cubicBezTo>
                  <a:pt x="13999325" y="7165336"/>
                  <a:pt x="14018092" y="7148134"/>
                  <a:pt x="13961273" y="7171070"/>
                </a:cubicBezTo>
                <a:cubicBezTo>
                  <a:pt x="13904975" y="7193484"/>
                  <a:pt x="13871092" y="7203389"/>
                  <a:pt x="13849198" y="7222155"/>
                </a:cubicBezTo>
                <a:cubicBezTo>
                  <a:pt x="13827306" y="7240920"/>
                  <a:pt x="13827306" y="7265941"/>
                  <a:pt x="13814796" y="7277931"/>
                </a:cubicBezTo>
                <a:cubicBezTo>
                  <a:pt x="13802284" y="7289920"/>
                  <a:pt x="13785083" y="7278973"/>
                  <a:pt x="13747029" y="7292005"/>
                </a:cubicBezTo>
                <a:cubicBezTo>
                  <a:pt x="13708977" y="7305037"/>
                  <a:pt x="13719402" y="7302431"/>
                  <a:pt x="13687605" y="7326930"/>
                </a:cubicBezTo>
                <a:cubicBezTo>
                  <a:pt x="13655806" y="7351430"/>
                  <a:pt x="13683956" y="7348824"/>
                  <a:pt x="13643296" y="7364462"/>
                </a:cubicBezTo>
                <a:cubicBezTo>
                  <a:pt x="13602115" y="7380100"/>
                  <a:pt x="13528095" y="7416068"/>
                  <a:pt x="13491085" y="7419718"/>
                </a:cubicBezTo>
                <a:cubicBezTo>
                  <a:pt x="13453553" y="7423366"/>
                  <a:pt x="13461372" y="7433270"/>
                  <a:pt x="13451989" y="7447345"/>
                </a:cubicBezTo>
                <a:cubicBezTo>
                  <a:pt x="13442606" y="7461419"/>
                  <a:pt x="13441563" y="7468196"/>
                  <a:pt x="13394649" y="7475493"/>
                </a:cubicBezTo>
                <a:cubicBezTo>
                  <a:pt x="13347213" y="7482791"/>
                  <a:pt x="13287788" y="7489568"/>
                  <a:pt x="13258596" y="7503643"/>
                </a:cubicBezTo>
                <a:cubicBezTo>
                  <a:pt x="13229405" y="7517716"/>
                  <a:pt x="13186660" y="7550036"/>
                  <a:pt x="13155906" y="7543780"/>
                </a:cubicBezTo>
                <a:cubicBezTo>
                  <a:pt x="13125151" y="7537525"/>
                  <a:pt x="13133491" y="7536482"/>
                  <a:pt x="13123065" y="7508855"/>
                </a:cubicBezTo>
                <a:cubicBezTo>
                  <a:pt x="13113162" y="7481227"/>
                  <a:pt x="13107428" y="7461419"/>
                  <a:pt x="13102735" y="7416068"/>
                </a:cubicBezTo>
                <a:cubicBezTo>
                  <a:pt x="13098044" y="7370718"/>
                  <a:pt x="13081885" y="7301909"/>
                  <a:pt x="13055821" y="7258123"/>
                </a:cubicBezTo>
                <a:cubicBezTo>
                  <a:pt x="13029758" y="7214336"/>
                  <a:pt x="13030279" y="7211729"/>
                  <a:pt x="13002130" y="7165857"/>
                </a:cubicBezTo>
                <a:cubicBezTo>
                  <a:pt x="12973460" y="7119986"/>
                  <a:pt x="12954694" y="7081411"/>
                  <a:pt x="12929673" y="7063688"/>
                </a:cubicBezTo>
                <a:cubicBezTo>
                  <a:pt x="12904652" y="7045964"/>
                  <a:pt x="12892141" y="7044922"/>
                  <a:pt x="12880152" y="7031890"/>
                </a:cubicBezTo>
                <a:cubicBezTo>
                  <a:pt x="12868163" y="7018858"/>
                  <a:pt x="12875460" y="6973507"/>
                  <a:pt x="12862950" y="6934933"/>
                </a:cubicBezTo>
                <a:cubicBezTo>
                  <a:pt x="12850439" y="6896359"/>
                  <a:pt x="12842099" y="6858827"/>
                  <a:pt x="12823855" y="6836934"/>
                </a:cubicBezTo>
                <a:cubicBezTo>
                  <a:pt x="12805610" y="6815562"/>
                  <a:pt x="12776940" y="6790540"/>
                  <a:pt x="12751398" y="6744669"/>
                </a:cubicBezTo>
                <a:cubicBezTo>
                  <a:pt x="12725855" y="6698796"/>
                  <a:pt x="12724291" y="6693584"/>
                  <a:pt x="12687281" y="6623212"/>
                </a:cubicBezTo>
                <a:cubicBezTo>
                  <a:pt x="12650271" y="6552319"/>
                  <a:pt x="12637239" y="6543457"/>
                  <a:pt x="12613260" y="6496021"/>
                </a:cubicBezTo>
                <a:cubicBezTo>
                  <a:pt x="12588760" y="6448585"/>
                  <a:pt x="12604920" y="6457968"/>
                  <a:pt x="12596058" y="6429820"/>
                </a:cubicBezTo>
                <a:cubicBezTo>
                  <a:pt x="12587196" y="6401671"/>
                  <a:pt x="12563739" y="6475691"/>
                  <a:pt x="12545495" y="6490287"/>
                </a:cubicBezTo>
                <a:cubicBezTo>
                  <a:pt x="12527250" y="6504883"/>
                  <a:pt x="12517867" y="6497585"/>
                  <a:pt x="12502750" y="6455362"/>
                </a:cubicBezTo>
                <a:cubicBezTo>
                  <a:pt x="12488155" y="6413660"/>
                  <a:pt x="12475123" y="6376649"/>
                  <a:pt x="12464176" y="6392809"/>
                </a:cubicBezTo>
                <a:cubicBezTo>
                  <a:pt x="12452708" y="6409490"/>
                  <a:pt x="12443846" y="6425649"/>
                  <a:pt x="12459485" y="6470479"/>
                </a:cubicBezTo>
                <a:cubicBezTo>
                  <a:pt x="12475123" y="6515308"/>
                  <a:pt x="12482421" y="6505925"/>
                  <a:pt x="12502229" y="6548148"/>
                </a:cubicBezTo>
                <a:cubicBezTo>
                  <a:pt x="12522559" y="6590893"/>
                  <a:pt x="12577292" y="6697233"/>
                  <a:pt x="12600228" y="6741541"/>
                </a:cubicBezTo>
                <a:cubicBezTo>
                  <a:pt x="12622643" y="6785849"/>
                  <a:pt x="12613782" y="6763955"/>
                  <a:pt x="12634632" y="6831200"/>
                </a:cubicBezTo>
                <a:cubicBezTo>
                  <a:pt x="12655483" y="6897923"/>
                  <a:pt x="12666951" y="6906263"/>
                  <a:pt x="12695100" y="6933891"/>
                </a:cubicBezTo>
                <a:cubicBezTo>
                  <a:pt x="12723249" y="6961518"/>
                  <a:pt x="12718557" y="6947443"/>
                  <a:pt x="12730546" y="6992273"/>
                </a:cubicBezTo>
                <a:cubicBezTo>
                  <a:pt x="12743057" y="7037624"/>
                  <a:pt x="12738366" y="7090794"/>
                  <a:pt x="12739930" y="7118421"/>
                </a:cubicBezTo>
                <a:cubicBezTo>
                  <a:pt x="12741494" y="7146049"/>
                  <a:pt x="12757132" y="7160123"/>
                  <a:pt x="12790493" y="7187750"/>
                </a:cubicBezTo>
                <a:cubicBezTo>
                  <a:pt x="12823855" y="7215378"/>
                  <a:pt x="12807174" y="7205474"/>
                  <a:pt x="12822291" y="7234665"/>
                </a:cubicBezTo>
                <a:cubicBezTo>
                  <a:pt x="12837929" y="7263857"/>
                  <a:pt x="12853046" y="7305559"/>
                  <a:pt x="12861908" y="7334229"/>
                </a:cubicBezTo>
                <a:cubicBezTo>
                  <a:pt x="12870769" y="7362898"/>
                  <a:pt x="12881716" y="7382707"/>
                  <a:pt x="12907258" y="7395739"/>
                </a:cubicBezTo>
                <a:cubicBezTo>
                  <a:pt x="12933322" y="7408250"/>
                  <a:pt x="12940619" y="7410334"/>
                  <a:pt x="12966683" y="7419718"/>
                </a:cubicBezTo>
                <a:cubicBezTo>
                  <a:pt x="12992747" y="7429100"/>
                  <a:pt x="12983885" y="7435877"/>
                  <a:pt x="13001609" y="7458291"/>
                </a:cubicBezTo>
                <a:cubicBezTo>
                  <a:pt x="13019332" y="7481227"/>
                  <a:pt x="13053736" y="7497909"/>
                  <a:pt x="13075108" y="7533876"/>
                </a:cubicBezTo>
                <a:cubicBezTo>
                  <a:pt x="13096480" y="7569844"/>
                  <a:pt x="13081885" y="7559418"/>
                  <a:pt x="13080842" y="7593823"/>
                </a:cubicBezTo>
                <a:cubicBezTo>
                  <a:pt x="13079800" y="7628748"/>
                  <a:pt x="13068332" y="7612588"/>
                  <a:pt x="13083970" y="7630833"/>
                </a:cubicBezTo>
                <a:cubicBezTo>
                  <a:pt x="13099608" y="7649077"/>
                  <a:pt x="13126193" y="7664194"/>
                  <a:pt x="13171023" y="7693907"/>
                </a:cubicBezTo>
                <a:cubicBezTo>
                  <a:pt x="13216373" y="7723619"/>
                  <a:pt x="13179884" y="7702769"/>
                  <a:pt x="13220544" y="7701726"/>
                </a:cubicBezTo>
                <a:cubicBezTo>
                  <a:pt x="13261203" y="7700684"/>
                  <a:pt x="13269022" y="7690258"/>
                  <a:pt x="13312288" y="7680875"/>
                </a:cubicBezTo>
                <a:cubicBezTo>
                  <a:pt x="13355553" y="7671492"/>
                  <a:pt x="13411329" y="7655332"/>
                  <a:pt x="13464499" y="7642822"/>
                </a:cubicBezTo>
                <a:cubicBezTo>
                  <a:pt x="13517669" y="7630312"/>
                  <a:pt x="13569797" y="7621971"/>
                  <a:pt x="13597424" y="7613109"/>
                </a:cubicBezTo>
                <a:cubicBezTo>
                  <a:pt x="13624530" y="7604248"/>
                  <a:pt x="13625573" y="7633961"/>
                  <a:pt x="13604723" y="7680354"/>
                </a:cubicBezTo>
                <a:cubicBezTo>
                  <a:pt x="13583870" y="7726747"/>
                  <a:pt x="13573966" y="7765321"/>
                  <a:pt x="13556244" y="7802853"/>
                </a:cubicBezTo>
                <a:cubicBezTo>
                  <a:pt x="13538520" y="7840385"/>
                  <a:pt x="13531744" y="7843512"/>
                  <a:pt x="13518712" y="7874267"/>
                </a:cubicBezTo>
                <a:cubicBezTo>
                  <a:pt x="13505680" y="7904501"/>
                  <a:pt x="13417585" y="8028564"/>
                  <a:pt x="13399340" y="8068181"/>
                </a:cubicBezTo>
                <a:cubicBezTo>
                  <a:pt x="13381096" y="8107276"/>
                  <a:pt x="13359202" y="8138553"/>
                  <a:pt x="13332096" y="8171393"/>
                </a:cubicBezTo>
                <a:cubicBezTo>
                  <a:pt x="13305511" y="8203712"/>
                  <a:pt x="13221586" y="8263137"/>
                  <a:pt x="13182490" y="8294414"/>
                </a:cubicBezTo>
                <a:cubicBezTo>
                  <a:pt x="13143395" y="8325690"/>
                  <a:pt x="13153299" y="8325690"/>
                  <a:pt x="13124629" y="8362701"/>
                </a:cubicBezTo>
                <a:cubicBezTo>
                  <a:pt x="13095438" y="8399710"/>
                  <a:pt x="13007342" y="8502401"/>
                  <a:pt x="12983364" y="8538890"/>
                </a:cubicBezTo>
                <a:cubicBezTo>
                  <a:pt x="12959907" y="8575380"/>
                  <a:pt x="12946354" y="8588412"/>
                  <a:pt x="12928109" y="8624380"/>
                </a:cubicBezTo>
                <a:cubicBezTo>
                  <a:pt x="12910386" y="8660347"/>
                  <a:pt x="12859823" y="8710910"/>
                  <a:pt x="12856694" y="8736974"/>
                </a:cubicBezTo>
                <a:cubicBezTo>
                  <a:pt x="12853567" y="8763038"/>
                  <a:pt x="12825419" y="8766165"/>
                  <a:pt x="12846791" y="8789101"/>
                </a:cubicBezTo>
                <a:cubicBezTo>
                  <a:pt x="12868163" y="8811517"/>
                  <a:pt x="12879631" y="8815687"/>
                  <a:pt x="12886928" y="8844356"/>
                </a:cubicBezTo>
                <a:cubicBezTo>
                  <a:pt x="12894748" y="8873026"/>
                  <a:pt x="12862950" y="8905867"/>
                  <a:pt x="12883280" y="8957994"/>
                </a:cubicBezTo>
                <a:cubicBezTo>
                  <a:pt x="12903610" y="9010642"/>
                  <a:pt x="12889014" y="8973111"/>
                  <a:pt x="12919248" y="9014813"/>
                </a:cubicBezTo>
                <a:cubicBezTo>
                  <a:pt x="12949482" y="9056515"/>
                  <a:pt x="12948439" y="9083099"/>
                  <a:pt x="12951046" y="9144610"/>
                </a:cubicBezTo>
                <a:cubicBezTo>
                  <a:pt x="12954173" y="9205599"/>
                  <a:pt x="12956780" y="9266588"/>
                  <a:pt x="12947396" y="9306204"/>
                </a:cubicBezTo>
                <a:cubicBezTo>
                  <a:pt x="12938014" y="9345821"/>
                  <a:pt x="12924982" y="9371885"/>
                  <a:pt x="12911428" y="9407853"/>
                </a:cubicBezTo>
                <a:cubicBezTo>
                  <a:pt x="12897875" y="9443820"/>
                  <a:pt x="12822812" y="9468320"/>
                  <a:pt x="12779025" y="9487086"/>
                </a:cubicBezTo>
                <a:cubicBezTo>
                  <a:pt x="12735239" y="9506374"/>
                  <a:pt x="12736802" y="9498554"/>
                  <a:pt x="12716994" y="9523054"/>
                </a:cubicBezTo>
                <a:cubicBezTo>
                  <a:pt x="12696664" y="9547554"/>
                  <a:pt x="12638803" y="9598118"/>
                  <a:pt x="12618994" y="9635649"/>
                </a:cubicBezTo>
                <a:cubicBezTo>
                  <a:pt x="12599186" y="9673181"/>
                  <a:pt x="12584591" y="9669532"/>
                  <a:pt x="12592409" y="9692990"/>
                </a:cubicBezTo>
                <a:cubicBezTo>
                  <a:pt x="12600228" y="9716968"/>
                  <a:pt x="12616388" y="9747723"/>
                  <a:pt x="12636718" y="9792031"/>
                </a:cubicBezTo>
                <a:cubicBezTo>
                  <a:pt x="12657048" y="9836340"/>
                  <a:pt x="12642451" y="9832690"/>
                  <a:pt x="12637760" y="9871265"/>
                </a:cubicBezTo>
                <a:cubicBezTo>
                  <a:pt x="12633069" y="9909318"/>
                  <a:pt x="12633590" y="9903584"/>
                  <a:pt x="12628377" y="9949456"/>
                </a:cubicBezTo>
                <a:cubicBezTo>
                  <a:pt x="12622643" y="9995849"/>
                  <a:pt x="12568430" y="9996891"/>
                  <a:pt x="12506400" y="10021391"/>
                </a:cubicBezTo>
                <a:cubicBezTo>
                  <a:pt x="12444368" y="10045891"/>
                  <a:pt x="12466782" y="10033381"/>
                  <a:pt x="12459485" y="10067263"/>
                </a:cubicBezTo>
                <a:cubicBezTo>
                  <a:pt x="12452187" y="10101146"/>
                  <a:pt x="12456878" y="10167348"/>
                  <a:pt x="12454272" y="10206964"/>
                </a:cubicBezTo>
                <a:cubicBezTo>
                  <a:pt x="12452187" y="10246581"/>
                  <a:pt x="12432900" y="10230943"/>
                  <a:pt x="12399017" y="10279943"/>
                </a:cubicBezTo>
                <a:cubicBezTo>
                  <a:pt x="12365134" y="10328943"/>
                  <a:pt x="12351581" y="10352400"/>
                  <a:pt x="12315613" y="10411304"/>
                </a:cubicBezTo>
                <a:cubicBezTo>
                  <a:pt x="12279646" y="10470207"/>
                  <a:pt x="12282252" y="10462389"/>
                  <a:pt x="12236901" y="10498877"/>
                </a:cubicBezTo>
                <a:cubicBezTo>
                  <a:pt x="12191550" y="10535888"/>
                  <a:pt x="12155061" y="10545271"/>
                  <a:pt x="12134732" y="10587494"/>
                </a:cubicBezTo>
                <a:cubicBezTo>
                  <a:pt x="12114402" y="10630239"/>
                  <a:pt x="12091466" y="10602089"/>
                  <a:pt x="11993466" y="10633366"/>
                </a:cubicBezTo>
                <a:cubicBezTo>
                  <a:pt x="11895467" y="10664643"/>
                  <a:pt x="11966882" y="10649525"/>
                  <a:pt x="11873573" y="10659951"/>
                </a:cubicBezTo>
                <a:cubicBezTo>
                  <a:pt x="11780266" y="10670377"/>
                  <a:pt x="11747425" y="10677675"/>
                  <a:pt x="11697904" y="10686536"/>
                </a:cubicBezTo>
                <a:cubicBezTo>
                  <a:pt x="11648384" y="10695398"/>
                  <a:pt x="11655160" y="10683930"/>
                  <a:pt x="11624927" y="10650568"/>
                </a:cubicBezTo>
                <a:cubicBezTo>
                  <a:pt x="11594693" y="10617207"/>
                  <a:pt x="11590001" y="10619813"/>
                  <a:pt x="11576448" y="10592707"/>
                </a:cubicBezTo>
                <a:cubicBezTo>
                  <a:pt x="11562895" y="10565079"/>
                  <a:pt x="11572799" y="10558303"/>
                  <a:pt x="11568629" y="10508782"/>
                </a:cubicBezTo>
                <a:cubicBezTo>
                  <a:pt x="11564459" y="10459261"/>
                  <a:pt x="11560288" y="10457697"/>
                  <a:pt x="11542044" y="10426421"/>
                </a:cubicBezTo>
                <a:cubicBezTo>
                  <a:pt x="11523799" y="10395666"/>
                  <a:pt x="11524842" y="10390453"/>
                  <a:pt x="11504513" y="10341453"/>
                </a:cubicBezTo>
                <a:cubicBezTo>
                  <a:pt x="11484183" y="10292454"/>
                  <a:pt x="11475321" y="10278379"/>
                  <a:pt x="11452906" y="10245539"/>
                </a:cubicBezTo>
                <a:cubicBezTo>
                  <a:pt x="11430491" y="10212177"/>
                  <a:pt x="11423715" y="10223124"/>
                  <a:pt x="11403385" y="10201231"/>
                </a:cubicBezTo>
                <a:cubicBezTo>
                  <a:pt x="11382534" y="10179859"/>
                  <a:pt x="11382013" y="10161093"/>
                  <a:pt x="11377322" y="10130338"/>
                </a:cubicBezTo>
                <a:cubicBezTo>
                  <a:pt x="11372631" y="10100104"/>
                  <a:pt x="11365332" y="10028168"/>
                  <a:pt x="11355428" y="9952583"/>
                </a:cubicBezTo>
                <a:cubicBezTo>
                  <a:pt x="11345524" y="9876999"/>
                  <a:pt x="11354386" y="9917136"/>
                  <a:pt x="11342397" y="9885339"/>
                </a:cubicBezTo>
                <a:cubicBezTo>
                  <a:pt x="11330407" y="9853541"/>
                  <a:pt x="11316333" y="9814446"/>
                  <a:pt x="11296003" y="9772223"/>
                </a:cubicBezTo>
                <a:cubicBezTo>
                  <a:pt x="11275674" y="9729479"/>
                  <a:pt x="11282971" y="9740947"/>
                  <a:pt x="11252216" y="9688298"/>
                </a:cubicBezTo>
                <a:cubicBezTo>
                  <a:pt x="11221461" y="9635649"/>
                  <a:pt x="11224067" y="9642947"/>
                  <a:pt x="11204781" y="9597075"/>
                </a:cubicBezTo>
                <a:cubicBezTo>
                  <a:pt x="11184972" y="9551203"/>
                  <a:pt x="11182365" y="9571533"/>
                  <a:pt x="11181323" y="9553809"/>
                </a:cubicBezTo>
                <a:cubicBezTo>
                  <a:pt x="11180281" y="9536086"/>
                  <a:pt x="11191227" y="9504288"/>
                  <a:pt x="11192791" y="9473012"/>
                </a:cubicBezTo>
                <a:cubicBezTo>
                  <a:pt x="11193833" y="9442257"/>
                  <a:pt x="11204259" y="9406289"/>
                  <a:pt x="11211557" y="9358853"/>
                </a:cubicBezTo>
                <a:cubicBezTo>
                  <a:pt x="11219376" y="9311417"/>
                  <a:pt x="11201131" y="9311938"/>
                  <a:pt x="11220940" y="9279099"/>
                </a:cubicBezTo>
                <a:cubicBezTo>
                  <a:pt x="11241269" y="9246258"/>
                  <a:pt x="11261599" y="9216545"/>
                  <a:pt x="11275152" y="9179535"/>
                </a:cubicBezTo>
                <a:cubicBezTo>
                  <a:pt x="11288184" y="9142524"/>
                  <a:pt x="11286099" y="9140961"/>
                  <a:pt x="11286099" y="9094046"/>
                </a:cubicBezTo>
                <a:cubicBezTo>
                  <a:pt x="11286099" y="9047131"/>
                  <a:pt x="11281408" y="9050781"/>
                  <a:pt x="11267333" y="9011685"/>
                </a:cubicBezTo>
                <a:cubicBezTo>
                  <a:pt x="11253259" y="8972590"/>
                  <a:pt x="11247524" y="8926717"/>
                  <a:pt x="11230322" y="8863644"/>
                </a:cubicBezTo>
                <a:cubicBezTo>
                  <a:pt x="11213120" y="8800569"/>
                  <a:pt x="11213642" y="8803176"/>
                  <a:pt x="11211036" y="8778676"/>
                </a:cubicBezTo>
                <a:cubicBezTo>
                  <a:pt x="11208950" y="8754176"/>
                  <a:pt x="11196961" y="8699442"/>
                  <a:pt x="11184972" y="8666603"/>
                </a:cubicBezTo>
                <a:cubicBezTo>
                  <a:pt x="11172983" y="8633762"/>
                  <a:pt x="11167249" y="8646794"/>
                  <a:pt x="11141185" y="8625422"/>
                </a:cubicBezTo>
                <a:cubicBezTo>
                  <a:pt x="11115121" y="8604049"/>
                  <a:pt x="11132324" y="8613433"/>
                  <a:pt x="11109908" y="8589454"/>
                </a:cubicBezTo>
                <a:cubicBezTo>
                  <a:pt x="11087494" y="8565476"/>
                  <a:pt x="11091664" y="8558178"/>
                  <a:pt x="11069770" y="8532114"/>
                </a:cubicBezTo>
                <a:cubicBezTo>
                  <a:pt x="11047877" y="8506050"/>
                  <a:pt x="11044749" y="8505008"/>
                  <a:pt x="11027026" y="8475816"/>
                </a:cubicBezTo>
                <a:cubicBezTo>
                  <a:pt x="11009303" y="8446625"/>
                  <a:pt x="11018686" y="8464348"/>
                  <a:pt x="11021292" y="8414828"/>
                </a:cubicBezTo>
                <a:cubicBezTo>
                  <a:pt x="11023377" y="8365828"/>
                  <a:pt x="11037972" y="8271999"/>
                  <a:pt x="11046835" y="8217787"/>
                </a:cubicBezTo>
                <a:cubicBezTo>
                  <a:pt x="11055696" y="8163574"/>
                  <a:pt x="11057781" y="8166701"/>
                  <a:pt x="11036930" y="8143766"/>
                </a:cubicBezTo>
                <a:cubicBezTo>
                  <a:pt x="11016079" y="8120830"/>
                  <a:pt x="11001483" y="8088510"/>
                  <a:pt x="10985324" y="8083298"/>
                </a:cubicBezTo>
                <a:cubicBezTo>
                  <a:pt x="10969165" y="8077564"/>
                  <a:pt x="10930590" y="8088510"/>
                  <a:pt x="10874293" y="8087468"/>
                </a:cubicBezTo>
                <a:cubicBezTo>
                  <a:pt x="10817995" y="8086426"/>
                  <a:pt x="10820081" y="8073915"/>
                  <a:pt x="10796102" y="8045245"/>
                </a:cubicBezTo>
                <a:cubicBezTo>
                  <a:pt x="10771602" y="8017096"/>
                  <a:pt x="10739804" y="7978001"/>
                  <a:pt x="10728337" y="7967575"/>
                </a:cubicBezTo>
                <a:cubicBezTo>
                  <a:pt x="10716869" y="7957150"/>
                  <a:pt x="10697581" y="7957671"/>
                  <a:pt x="10601667" y="7964969"/>
                </a:cubicBezTo>
                <a:cubicBezTo>
                  <a:pt x="10505753" y="7972267"/>
                  <a:pt x="10563614" y="7973830"/>
                  <a:pt x="10499498" y="7983735"/>
                </a:cubicBezTo>
                <a:cubicBezTo>
                  <a:pt x="10435381" y="7993639"/>
                  <a:pt x="10410360" y="8027521"/>
                  <a:pt x="10361360" y="8044724"/>
                </a:cubicBezTo>
                <a:cubicBezTo>
                  <a:pt x="10312360" y="8061926"/>
                  <a:pt x="10297765" y="8057234"/>
                  <a:pt x="10211233" y="8040032"/>
                </a:cubicBezTo>
                <a:cubicBezTo>
                  <a:pt x="10124702" y="8022830"/>
                  <a:pt x="10081437" y="8059841"/>
                  <a:pt x="10037650" y="8078607"/>
                </a:cubicBezTo>
                <a:cubicBezTo>
                  <a:pt x="9993862" y="8097373"/>
                  <a:pt x="9972491" y="8088510"/>
                  <a:pt x="9940171" y="8066617"/>
                </a:cubicBezTo>
                <a:cubicBezTo>
                  <a:pt x="9908374" y="8044724"/>
                  <a:pt x="9889087" y="8026480"/>
                  <a:pt x="9840087" y="8001980"/>
                </a:cubicBezTo>
                <a:cubicBezTo>
                  <a:pt x="9791087" y="7977480"/>
                  <a:pt x="9802034" y="7964448"/>
                  <a:pt x="9753555" y="7940469"/>
                </a:cubicBezTo>
                <a:cubicBezTo>
                  <a:pt x="9705077" y="7916491"/>
                  <a:pt x="9720716" y="7915448"/>
                  <a:pt x="9680577" y="7877395"/>
                </a:cubicBezTo>
                <a:cubicBezTo>
                  <a:pt x="9640439" y="7839342"/>
                  <a:pt x="9637312" y="7800768"/>
                  <a:pt x="9609163" y="7760630"/>
                </a:cubicBezTo>
                <a:cubicBezTo>
                  <a:pt x="9581536" y="7721013"/>
                  <a:pt x="9557557" y="7665237"/>
                  <a:pt x="9520025" y="7623014"/>
                </a:cubicBezTo>
                <a:cubicBezTo>
                  <a:pt x="9482494" y="7580791"/>
                  <a:pt x="9446005" y="7496344"/>
                  <a:pt x="9427760" y="7471323"/>
                </a:cubicBezTo>
                <a:cubicBezTo>
                  <a:pt x="9409516" y="7445781"/>
                  <a:pt x="9395441" y="7443696"/>
                  <a:pt x="9395441" y="7431707"/>
                </a:cubicBezTo>
                <a:cubicBezTo>
                  <a:pt x="9395962" y="7419718"/>
                  <a:pt x="9431409" y="7348303"/>
                  <a:pt x="9446526" y="7311293"/>
                </a:cubicBezTo>
                <a:cubicBezTo>
                  <a:pt x="9461643" y="7274282"/>
                  <a:pt x="9465291" y="7278973"/>
                  <a:pt x="9472068" y="7256038"/>
                </a:cubicBezTo>
                <a:cubicBezTo>
                  <a:pt x="9478845" y="7232580"/>
                  <a:pt x="9463207" y="7165857"/>
                  <a:pt x="9449132" y="7129368"/>
                </a:cubicBezTo>
                <a:cubicBezTo>
                  <a:pt x="9435057" y="7092879"/>
                  <a:pt x="9418898" y="7016252"/>
                  <a:pt x="9407430" y="6980284"/>
                </a:cubicBezTo>
                <a:cubicBezTo>
                  <a:pt x="9395962" y="6944316"/>
                  <a:pt x="9413164" y="6943795"/>
                  <a:pt x="9427239" y="6923465"/>
                </a:cubicBezTo>
                <a:cubicBezTo>
                  <a:pt x="9440792" y="6903136"/>
                  <a:pt x="9473632" y="6860391"/>
                  <a:pt x="9507514" y="6797317"/>
                </a:cubicBezTo>
                <a:cubicBezTo>
                  <a:pt x="9541398" y="6734243"/>
                  <a:pt x="9560164" y="6703488"/>
                  <a:pt x="9577887" y="6674297"/>
                </a:cubicBezTo>
                <a:cubicBezTo>
                  <a:pt x="9595610" y="6645105"/>
                  <a:pt x="9636791" y="6554925"/>
                  <a:pt x="9663375" y="6530947"/>
                </a:cubicBezTo>
                <a:cubicBezTo>
                  <a:pt x="9689960" y="6506447"/>
                  <a:pt x="9758247" y="6457968"/>
                  <a:pt x="9787439" y="6442851"/>
                </a:cubicBezTo>
                <a:cubicBezTo>
                  <a:pt x="9816630" y="6427734"/>
                  <a:pt x="9840087" y="6419915"/>
                  <a:pt x="9844778" y="6406362"/>
                </a:cubicBezTo>
                <a:cubicBezTo>
                  <a:pt x="9849470" y="6392809"/>
                  <a:pt x="9861980" y="6283863"/>
                  <a:pt x="9870321" y="6237991"/>
                </a:cubicBezTo>
                <a:cubicBezTo>
                  <a:pt x="9878661" y="6192119"/>
                  <a:pt x="9867193" y="6166576"/>
                  <a:pt x="9900555" y="6148853"/>
                </a:cubicBezTo>
                <a:cubicBezTo>
                  <a:pt x="9933916" y="6131130"/>
                  <a:pt x="9987086" y="6097768"/>
                  <a:pt x="10015235" y="6082651"/>
                </a:cubicBezTo>
                <a:cubicBezTo>
                  <a:pt x="10042862" y="6067013"/>
                  <a:pt x="10047032" y="6044077"/>
                  <a:pt x="10061628" y="6010195"/>
                </a:cubicBezTo>
                <a:cubicBezTo>
                  <a:pt x="10075703" y="5976312"/>
                  <a:pt x="10081958" y="5934089"/>
                  <a:pt x="10103330" y="5920014"/>
                </a:cubicBezTo>
                <a:cubicBezTo>
                  <a:pt x="10124702" y="5906461"/>
                  <a:pt x="10118968" y="5926269"/>
                  <a:pt x="10146596" y="5945035"/>
                </a:cubicBezTo>
                <a:cubicBezTo>
                  <a:pt x="10174223" y="5963801"/>
                  <a:pt x="10179435" y="5964844"/>
                  <a:pt x="10192467" y="5968493"/>
                </a:cubicBezTo>
                <a:cubicBezTo>
                  <a:pt x="10205499" y="5971620"/>
                  <a:pt x="10217489" y="5958067"/>
                  <a:pt x="10249808" y="5957546"/>
                </a:cubicBezTo>
                <a:cubicBezTo>
                  <a:pt x="10282126" y="5957025"/>
                  <a:pt x="10285776" y="5961716"/>
                  <a:pt x="10305584" y="5972142"/>
                </a:cubicBezTo>
                <a:cubicBezTo>
                  <a:pt x="10324871" y="5982567"/>
                  <a:pt x="10314446" y="5982567"/>
                  <a:pt x="10370222" y="5948163"/>
                </a:cubicBezTo>
                <a:cubicBezTo>
                  <a:pt x="10425998" y="5913759"/>
                  <a:pt x="10470306" y="5892908"/>
                  <a:pt x="10543285" y="5865802"/>
                </a:cubicBezTo>
                <a:cubicBezTo>
                  <a:pt x="10616263" y="5838696"/>
                  <a:pt x="10665783" y="5823579"/>
                  <a:pt x="10699667" y="5819930"/>
                </a:cubicBezTo>
                <a:cubicBezTo>
                  <a:pt x="10733549" y="5815760"/>
                  <a:pt x="10716347" y="5820451"/>
                  <a:pt x="10754401" y="5835568"/>
                </a:cubicBezTo>
                <a:cubicBezTo>
                  <a:pt x="10792453" y="5850685"/>
                  <a:pt x="10794017" y="5856940"/>
                  <a:pt x="10801836" y="5845993"/>
                </a:cubicBezTo>
                <a:cubicBezTo>
                  <a:pt x="10809655" y="5835047"/>
                  <a:pt x="10834676" y="5803770"/>
                  <a:pt x="10850315" y="5805334"/>
                </a:cubicBezTo>
                <a:cubicBezTo>
                  <a:pt x="10866474" y="5806377"/>
                  <a:pt x="10884719" y="5813153"/>
                  <a:pt x="10925378" y="5820451"/>
                </a:cubicBezTo>
                <a:cubicBezTo>
                  <a:pt x="10966558" y="5827749"/>
                  <a:pt x="10983239" y="5823579"/>
                  <a:pt x="10999920" y="5814717"/>
                </a:cubicBezTo>
                <a:cubicBezTo>
                  <a:pt x="11016601" y="5805856"/>
                  <a:pt x="11037972" y="5788132"/>
                  <a:pt x="11042143" y="5788132"/>
                </a:cubicBezTo>
                <a:cubicBezTo>
                  <a:pt x="11046313" y="5788132"/>
                  <a:pt x="11081238" y="5800121"/>
                  <a:pt x="11109908" y="5811068"/>
                </a:cubicBezTo>
                <a:cubicBezTo>
                  <a:pt x="11138579" y="5821494"/>
                  <a:pt x="11139100" y="5823058"/>
                  <a:pt x="11132845" y="5830355"/>
                </a:cubicBezTo>
                <a:cubicBezTo>
                  <a:pt x="11127111" y="5837653"/>
                  <a:pt x="11118770" y="5845472"/>
                  <a:pt x="11105217" y="5876227"/>
                </a:cubicBezTo>
                <a:cubicBezTo>
                  <a:pt x="11091664" y="5906983"/>
                  <a:pt x="11097919" y="5890823"/>
                  <a:pt x="11110951" y="5923142"/>
                </a:cubicBezTo>
                <a:cubicBezTo>
                  <a:pt x="11123983" y="5955461"/>
                  <a:pt x="11133366" y="5953897"/>
                  <a:pt x="11127632" y="5977876"/>
                </a:cubicBezTo>
                <a:cubicBezTo>
                  <a:pt x="11121376" y="6001854"/>
                  <a:pt x="11094792" y="6023748"/>
                  <a:pt x="11075504" y="6046684"/>
                </a:cubicBezTo>
                <a:cubicBezTo>
                  <a:pt x="11055696" y="6070141"/>
                  <a:pt x="11060909" y="6073790"/>
                  <a:pt x="11108866" y="6100896"/>
                </a:cubicBezTo>
                <a:cubicBezTo>
                  <a:pt x="11156823" y="6128002"/>
                  <a:pt x="11145876" y="6123311"/>
                  <a:pt x="11199567" y="6147811"/>
                </a:cubicBezTo>
                <a:cubicBezTo>
                  <a:pt x="11253780" y="6172310"/>
                  <a:pt x="11255865" y="6163449"/>
                  <a:pt x="11318939" y="6182215"/>
                </a:cubicBezTo>
                <a:cubicBezTo>
                  <a:pt x="11381492" y="6200981"/>
                  <a:pt x="11374194" y="6203066"/>
                  <a:pt x="11396088" y="6228608"/>
                </a:cubicBezTo>
                <a:cubicBezTo>
                  <a:pt x="11417981" y="6254150"/>
                  <a:pt x="11419024" y="6278129"/>
                  <a:pt x="11457077" y="6291682"/>
                </a:cubicBezTo>
                <a:cubicBezTo>
                  <a:pt x="11495129" y="6305235"/>
                  <a:pt x="11535267" y="6305235"/>
                  <a:pt x="11557161" y="6318788"/>
                </a:cubicBezTo>
                <a:cubicBezTo>
                  <a:pt x="11579054" y="6332341"/>
                  <a:pt x="11596777" y="6352671"/>
                  <a:pt x="11626490" y="6357884"/>
                </a:cubicBezTo>
                <a:cubicBezTo>
                  <a:pt x="11656202" y="6363097"/>
                  <a:pt x="11656202" y="6367267"/>
                  <a:pt x="11670277" y="6345895"/>
                </a:cubicBezTo>
                <a:cubicBezTo>
                  <a:pt x="11684352" y="6324522"/>
                  <a:pt x="11696341" y="6305235"/>
                  <a:pt x="11691128" y="6293767"/>
                </a:cubicBezTo>
                <a:cubicBezTo>
                  <a:pt x="11685915" y="6282821"/>
                  <a:pt x="11669756" y="6265618"/>
                  <a:pt x="11673405" y="6255193"/>
                </a:cubicBezTo>
                <a:cubicBezTo>
                  <a:pt x="11677054" y="6244767"/>
                  <a:pt x="11702075" y="6202544"/>
                  <a:pt x="11709373" y="6190034"/>
                </a:cubicBezTo>
                <a:cubicBezTo>
                  <a:pt x="11717191" y="6177523"/>
                  <a:pt x="11737000" y="6173874"/>
                  <a:pt x="11783393" y="6171789"/>
                </a:cubicBezTo>
                <a:cubicBezTo>
                  <a:pt x="11830308" y="6169704"/>
                  <a:pt x="11862627" y="6162928"/>
                  <a:pt x="11870446" y="6190555"/>
                </a:cubicBezTo>
                <a:cubicBezTo>
                  <a:pt x="11878265" y="6218183"/>
                  <a:pt x="11876180" y="6205672"/>
                  <a:pt x="11912669" y="6220268"/>
                </a:cubicBezTo>
                <a:cubicBezTo>
                  <a:pt x="11948637" y="6235384"/>
                  <a:pt x="11952286" y="6235384"/>
                  <a:pt x="11982520" y="6246853"/>
                </a:cubicBezTo>
                <a:cubicBezTo>
                  <a:pt x="12012754" y="6258321"/>
                  <a:pt x="11997637" y="6275001"/>
                  <a:pt x="12012754" y="6273959"/>
                </a:cubicBezTo>
                <a:cubicBezTo>
                  <a:pt x="12028391" y="6272916"/>
                  <a:pt x="12052891" y="6270831"/>
                  <a:pt x="12081562" y="6279172"/>
                </a:cubicBezTo>
                <a:cubicBezTo>
                  <a:pt x="12110232" y="6287512"/>
                  <a:pt x="12162359" y="6312533"/>
                  <a:pt x="12217093" y="6314618"/>
                </a:cubicBezTo>
                <a:cubicBezTo>
                  <a:pt x="12272348" y="6316703"/>
                  <a:pt x="12293720" y="6300023"/>
                  <a:pt x="12302060" y="6296374"/>
                </a:cubicBezTo>
                <a:cubicBezTo>
                  <a:pt x="12310400" y="6292724"/>
                  <a:pt x="12349496" y="6244767"/>
                  <a:pt x="12372432" y="6277608"/>
                </a:cubicBezTo>
                <a:cubicBezTo>
                  <a:pt x="12395368" y="6310448"/>
                  <a:pt x="12425602" y="6311490"/>
                  <a:pt x="12483984" y="6307841"/>
                </a:cubicBezTo>
                <a:cubicBezTo>
                  <a:pt x="12542367" y="6304714"/>
                  <a:pt x="12542889" y="6295852"/>
                  <a:pt x="12555920" y="6280735"/>
                </a:cubicBezTo>
                <a:cubicBezTo>
                  <a:pt x="12568952" y="6265618"/>
                  <a:pt x="12603877" y="6209321"/>
                  <a:pt x="12615346" y="6170747"/>
                </a:cubicBezTo>
                <a:cubicBezTo>
                  <a:pt x="12626292" y="6132173"/>
                  <a:pt x="12657569" y="6047726"/>
                  <a:pt x="12665387" y="6009674"/>
                </a:cubicBezTo>
                <a:cubicBezTo>
                  <a:pt x="12673728" y="5971620"/>
                  <a:pt x="12664866" y="5941908"/>
                  <a:pt x="12661739" y="5918972"/>
                </a:cubicBezTo>
                <a:cubicBezTo>
                  <a:pt x="12658611" y="5896036"/>
                  <a:pt x="12664345" y="5880919"/>
                  <a:pt x="12673207" y="5855376"/>
                </a:cubicBezTo>
                <a:cubicBezTo>
                  <a:pt x="12682068" y="5829834"/>
                  <a:pt x="12645058" y="5845472"/>
                  <a:pt x="12630462" y="5850685"/>
                </a:cubicBezTo>
                <a:cubicBezTo>
                  <a:pt x="12615867" y="5855376"/>
                  <a:pt x="12611696" y="5842866"/>
                  <a:pt x="12598143" y="5839217"/>
                </a:cubicBezTo>
                <a:cubicBezTo>
                  <a:pt x="12584591" y="5835568"/>
                  <a:pt x="12569994" y="5831919"/>
                  <a:pt x="12560091" y="5857461"/>
                </a:cubicBezTo>
                <a:cubicBezTo>
                  <a:pt x="12550186" y="5883004"/>
                  <a:pt x="12554878" y="5895515"/>
                  <a:pt x="12500144" y="5892908"/>
                </a:cubicBezTo>
                <a:cubicBezTo>
                  <a:pt x="12445410" y="5890302"/>
                  <a:pt x="12455836" y="5886653"/>
                  <a:pt x="12438112" y="5867366"/>
                </a:cubicBezTo>
                <a:cubicBezTo>
                  <a:pt x="12420389" y="5848079"/>
                  <a:pt x="12390155" y="5842866"/>
                  <a:pt x="12365655" y="5836089"/>
                </a:cubicBezTo>
                <a:cubicBezTo>
                  <a:pt x="12341155" y="5828792"/>
                  <a:pt x="12339071" y="5829834"/>
                  <a:pt x="12337507" y="5845472"/>
                </a:cubicBezTo>
                <a:cubicBezTo>
                  <a:pt x="12335943" y="5861110"/>
                  <a:pt x="12334900" y="5871536"/>
                  <a:pt x="12317177" y="5877791"/>
                </a:cubicBezTo>
                <a:cubicBezTo>
                  <a:pt x="12299454" y="5884046"/>
                  <a:pt x="12259316" y="5876749"/>
                  <a:pt x="12225433" y="5860589"/>
                </a:cubicBezTo>
                <a:cubicBezTo>
                  <a:pt x="12191550" y="5844430"/>
                  <a:pt x="12181646" y="5837132"/>
                  <a:pt x="12148284" y="5804292"/>
                </a:cubicBezTo>
                <a:cubicBezTo>
                  <a:pt x="12114923" y="5771973"/>
                  <a:pt x="12120136" y="5771973"/>
                  <a:pt x="12106061" y="5721409"/>
                </a:cubicBezTo>
                <a:cubicBezTo>
                  <a:pt x="12092509" y="5671367"/>
                  <a:pt x="12092509" y="5628101"/>
                  <a:pt x="12098243" y="5612985"/>
                </a:cubicBezTo>
                <a:cubicBezTo>
                  <a:pt x="12103977" y="5597868"/>
                  <a:pt x="12113880" y="5593697"/>
                  <a:pt x="12088338" y="5601517"/>
                </a:cubicBezTo>
                <a:cubicBezTo>
                  <a:pt x="12062796" y="5609336"/>
                  <a:pt x="12045594" y="5613506"/>
                  <a:pt x="12062796" y="5575453"/>
                </a:cubicBezTo>
                <a:cubicBezTo>
                  <a:pt x="12079998" y="5537400"/>
                  <a:pt x="12096157" y="5535836"/>
                  <a:pt x="12113880" y="5530623"/>
                </a:cubicBezTo>
                <a:cubicBezTo>
                  <a:pt x="12131604" y="5525932"/>
                  <a:pt x="12158710" y="5524889"/>
                  <a:pt x="12192593" y="5522804"/>
                </a:cubicBezTo>
                <a:cubicBezTo>
                  <a:pt x="12226475" y="5520719"/>
                  <a:pt x="12252539" y="5503517"/>
                  <a:pt x="12264528" y="5498304"/>
                </a:cubicBezTo>
                <a:cubicBezTo>
                  <a:pt x="12276518" y="5493092"/>
                  <a:pt x="12301018" y="5484751"/>
                  <a:pt x="12288507" y="5481624"/>
                </a:cubicBezTo>
                <a:cubicBezTo>
                  <a:pt x="12275996" y="5478496"/>
                  <a:pt x="12238464" y="5474326"/>
                  <a:pt x="12245241" y="5463900"/>
                </a:cubicBezTo>
                <a:cubicBezTo>
                  <a:pt x="12251496" y="5453475"/>
                  <a:pt x="12256188" y="5453996"/>
                  <a:pt x="12275996" y="5451911"/>
                </a:cubicBezTo>
                <a:cubicBezTo>
                  <a:pt x="12296326" y="5449826"/>
                  <a:pt x="12327603" y="5448783"/>
                  <a:pt x="12354187" y="5447220"/>
                </a:cubicBezTo>
                <a:cubicBezTo>
                  <a:pt x="12380773" y="5445656"/>
                  <a:pt x="12396932" y="5450347"/>
                  <a:pt x="12405794" y="5434709"/>
                </a:cubicBezTo>
                <a:cubicBezTo>
                  <a:pt x="12414655" y="5418550"/>
                  <a:pt x="12425602" y="5395092"/>
                  <a:pt x="12446453" y="5382061"/>
                </a:cubicBezTo>
                <a:cubicBezTo>
                  <a:pt x="12467304" y="5369550"/>
                  <a:pt x="12489719" y="5375805"/>
                  <a:pt x="12544452" y="5373720"/>
                </a:cubicBezTo>
                <a:cubicBezTo>
                  <a:pt x="12599186" y="5371635"/>
                  <a:pt x="12590846" y="5384667"/>
                  <a:pt x="12608569" y="5397699"/>
                </a:cubicBezTo>
                <a:cubicBezTo>
                  <a:pt x="12626292" y="5410209"/>
                  <a:pt x="12638282" y="5404475"/>
                  <a:pt x="12661217" y="5408645"/>
                </a:cubicBezTo>
                <a:cubicBezTo>
                  <a:pt x="12684153" y="5413337"/>
                  <a:pt x="12670079" y="5426890"/>
                  <a:pt x="12687802" y="5434188"/>
                </a:cubicBezTo>
                <a:cubicBezTo>
                  <a:pt x="12705526" y="5441486"/>
                  <a:pt x="12738366" y="5448783"/>
                  <a:pt x="12777983" y="5461294"/>
                </a:cubicBezTo>
                <a:cubicBezTo>
                  <a:pt x="12817599" y="5473804"/>
                  <a:pt x="12791535" y="5468592"/>
                  <a:pt x="12840014" y="5468592"/>
                </a:cubicBezTo>
                <a:cubicBezTo>
                  <a:pt x="12888492" y="5468592"/>
                  <a:pt x="12886928" y="5469113"/>
                  <a:pt x="12925503" y="5462337"/>
                </a:cubicBezTo>
                <a:cubicBezTo>
                  <a:pt x="12964077" y="5455560"/>
                  <a:pt x="12980237" y="5441486"/>
                  <a:pt x="13007342" y="5422198"/>
                </a:cubicBezTo>
                <a:cubicBezTo>
                  <a:pt x="13034449" y="5402911"/>
                  <a:pt x="13015683" y="5360688"/>
                  <a:pt x="13005779" y="5328369"/>
                </a:cubicBezTo>
                <a:cubicBezTo>
                  <a:pt x="12995875" y="5296050"/>
                  <a:pt x="12953130" y="5274678"/>
                  <a:pt x="12933322" y="5260082"/>
                </a:cubicBezTo>
                <a:cubicBezTo>
                  <a:pt x="12913514" y="5244965"/>
                  <a:pt x="12871812" y="5197530"/>
                  <a:pt x="12849397" y="5178243"/>
                </a:cubicBezTo>
                <a:cubicBezTo>
                  <a:pt x="12826461" y="5158955"/>
                  <a:pt x="12800919" y="5153222"/>
                  <a:pt x="12775898" y="5139668"/>
                </a:cubicBezTo>
                <a:cubicBezTo>
                  <a:pt x="12750876" y="5125594"/>
                  <a:pt x="12706568" y="5103179"/>
                  <a:pt x="12702398" y="5084935"/>
                </a:cubicBezTo>
                <a:cubicBezTo>
                  <a:pt x="12698228" y="5066690"/>
                  <a:pt x="12711781" y="5066169"/>
                  <a:pt x="12748791" y="5057307"/>
                </a:cubicBezTo>
                <a:cubicBezTo>
                  <a:pt x="12785801" y="5048446"/>
                  <a:pt x="12773812" y="5040627"/>
                  <a:pt x="12780589" y="5021339"/>
                </a:cubicBezTo>
                <a:cubicBezTo>
                  <a:pt x="12787887" y="5002052"/>
                  <a:pt x="12791014" y="5002573"/>
                  <a:pt x="12820727" y="4991627"/>
                </a:cubicBezTo>
                <a:cubicBezTo>
                  <a:pt x="12850960" y="4980680"/>
                  <a:pt x="12785801" y="4957223"/>
                  <a:pt x="12776940" y="4944712"/>
                </a:cubicBezTo>
                <a:cubicBezTo>
                  <a:pt x="12768078" y="4931681"/>
                  <a:pt x="12797269" y="4935850"/>
                  <a:pt x="12827503" y="4928553"/>
                </a:cubicBezTo>
                <a:cubicBezTo>
                  <a:pt x="12857737" y="4921255"/>
                  <a:pt x="12860344" y="4907181"/>
                  <a:pt x="12864514" y="4894149"/>
                </a:cubicBezTo>
                <a:cubicBezTo>
                  <a:pt x="12868684" y="4881638"/>
                  <a:pt x="12867642" y="4875383"/>
                  <a:pt x="12831674" y="4875904"/>
                </a:cubicBezTo>
                <a:cubicBezTo>
                  <a:pt x="12796227" y="4876425"/>
                  <a:pt x="12750876" y="4891542"/>
                  <a:pt x="12690930" y="4907181"/>
                </a:cubicBezTo>
                <a:cubicBezTo>
                  <a:pt x="12630984" y="4923340"/>
                  <a:pt x="12658611" y="4923861"/>
                  <a:pt x="12622122" y="4952010"/>
                </a:cubicBezTo>
                <a:cubicBezTo>
                  <a:pt x="12586154" y="4980159"/>
                  <a:pt x="12583548" y="4968170"/>
                  <a:pt x="12588239" y="4983287"/>
                </a:cubicBezTo>
                <a:cubicBezTo>
                  <a:pt x="12592930" y="4998924"/>
                  <a:pt x="12595537" y="5013520"/>
                  <a:pt x="12632026" y="5032807"/>
                </a:cubicBezTo>
                <a:cubicBezTo>
                  <a:pt x="12669037" y="5052095"/>
                  <a:pt x="12653398" y="5052616"/>
                  <a:pt x="12663303" y="5055743"/>
                </a:cubicBezTo>
                <a:cubicBezTo>
                  <a:pt x="12673207" y="5058350"/>
                  <a:pt x="12698228" y="5062520"/>
                  <a:pt x="12686760" y="5065648"/>
                </a:cubicBezTo>
                <a:cubicBezTo>
                  <a:pt x="12675292" y="5068775"/>
                  <a:pt x="12665387" y="5086498"/>
                  <a:pt x="12648707" y="5086498"/>
                </a:cubicBezTo>
                <a:cubicBezTo>
                  <a:pt x="12632026" y="5086498"/>
                  <a:pt x="12624728" y="5103701"/>
                  <a:pt x="12596580" y="5119860"/>
                </a:cubicBezTo>
                <a:cubicBezTo>
                  <a:pt x="12567909" y="5136020"/>
                  <a:pt x="12555399" y="5138105"/>
                  <a:pt x="12535069" y="5141232"/>
                </a:cubicBezTo>
                <a:cubicBezTo>
                  <a:pt x="12514218" y="5144360"/>
                  <a:pt x="12499623" y="5138105"/>
                  <a:pt x="12502229" y="5102658"/>
                </a:cubicBezTo>
                <a:cubicBezTo>
                  <a:pt x="12505357" y="5067212"/>
                  <a:pt x="12491803" y="5091190"/>
                  <a:pt x="12469389" y="5082850"/>
                </a:cubicBezTo>
                <a:cubicBezTo>
                  <a:pt x="12447496" y="5074509"/>
                  <a:pt x="12439155" y="5065126"/>
                  <a:pt x="12439155" y="5065126"/>
                </a:cubicBezTo>
                <a:cubicBezTo>
                  <a:pt x="12439155" y="5065126"/>
                  <a:pt x="12461048" y="5057307"/>
                  <a:pt x="12482942" y="5043754"/>
                </a:cubicBezTo>
                <a:cubicBezTo>
                  <a:pt x="12504835" y="5030201"/>
                  <a:pt x="12514739" y="5021861"/>
                  <a:pt x="12525686" y="4994755"/>
                </a:cubicBezTo>
                <a:cubicBezTo>
                  <a:pt x="12536112" y="4967648"/>
                  <a:pt x="12501708" y="4982765"/>
                  <a:pt x="12477208" y="4979116"/>
                </a:cubicBezTo>
                <a:cubicBezTo>
                  <a:pt x="12452187" y="4975989"/>
                  <a:pt x="12459485" y="4973382"/>
                  <a:pt x="12434985" y="4970255"/>
                </a:cubicBezTo>
                <a:cubicBezTo>
                  <a:pt x="12410485" y="4967127"/>
                  <a:pt x="12401102" y="4947840"/>
                  <a:pt x="12401102" y="4947840"/>
                </a:cubicBezTo>
                <a:cubicBezTo>
                  <a:pt x="12401102" y="4947840"/>
                  <a:pt x="12412049" y="4952010"/>
                  <a:pt x="12432900" y="4949925"/>
                </a:cubicBezTo>
                <a:cubicBezTo>
                  <a:pt x="12453751" y="4947840"/>
                  <a:pt x="12449059" y="4942106"/>
                  <a:pt x="12456357" y="4936372"/>
                </a:cubicBezTo>
                <a:cubicBezTo>
                  <a:pt x="12464176" y="4930638"/>
                  <a:pt x="12469910" y="4925947"/>
                  <a:pt x="12464176" y="4925947"/>
                </a:cubicBezTo>
                <a:cubicBezTo>
                  <a:pt x="12458442" y="4925947"/>
                  <a:pt x="12432900" y="4928553"/>
                  <a:pt x="12415698" y="4927510"/>
                </a:cubicBezTo>
                <a:cubicBezTo>
                  <a:pt x="12398496" y="4926468"/>
                  <a:pt x="12388070" y="4923861"/>
                  <a:pt x="12363571" y="4927510"/>
                </a:cubicBezTo>
                <a:cubicBezTo>
                  <a:pt x="12338550" y="4931159"/>
                  <a:pt x="12348453" y="4940542"/>
                  <a:pt x="12330730" y="4952531"/>
                </a:cubicBezTo>
                <a:cubicBezTo>
                  <a:pt x="12313007" y="4963999"/>
                  <a:pt x="12312486" y="4968170"/>
                  <a:pt x="12303103" y="4985372"/>
                </a:cubicBezTo>
                <a:cubicBezTo>
                  <a:pt x="12293720" y="5002573"/>
                  <a:pt x="12290592" y="4999446"/>
                  <a:pt x="12284337" y="5010914"/>
                </a:cubicBezTo>
                <a:cubicBezTo>
                  <a:pt x="12278082" y="5021861"/>
                  <a:pt x="12278603" y="5049488"/>
                  <a:pt x="12278603" y="5068254"/>
                </a:cubicBezTo>
                <a:cubicBezTo>
                  <a:pt x="12278603" y="5087020"/>
                  <a:pt x="12273911" y="5093275"/>
                  <a:pt x="12262443" y="5108392"/>
                </a:cubicBezTo>
                <a:cubicBezTo>
                  <a:pt x="12250975" y="5124030"/>
                  <a:pt x="12250975" y="5117254"/>
                  <a:pt x="12232209" y="5126637"/>
                </a:cubicBezTo>
                <a:cubicBezTo>
                  <a:pt x="12213444" y="5136020"/>
                  <a:pt x="12225954" y="5142796"/>
                  <a:pt x="12223348" y="5161562"/>
                </a:cubicBezTo>
                <a:cubicBezTo>
                  <a:pt x="12220741" y="5180328"/>
                  <a:pt x="12214486" y="5187626"/>
                  <a:pt x="12212401" y="5211604"/>
                </a:cubicBezTo>
                <a:cubicBezTo>
                  <a:pt x="12210837" y="5236104"/>
                  <a:pt x="12200934" y="5237146"/>
                  <a:pt x="12186337" y="5253827"/>
                </a:cubicBezTo>
                <a:cubicBezTo>
                  <a:pt x="12171221" y="5271029"/>
                  <a:pt x="12163402" y="5271029"/>
                  <a:pt x="12161838" y="5288753"/>
                </a:cubicBezTo>
                <a:cubicBezTo>
                  <a:pt x="12160795" y="5306476"/>
                  <a:pt x="12157668" y="5314295"/>
                  <a:pt x="12161838" y="5348178"/>
                </a:cubicBezTo>
                <a:cubicBezTo>
                  <a:pt x="12166008" y="5382582"/>
                  <a:pt x="12175391" y="5373720"/>
                  <a:pt x="12201976" y="5408645"/>
                </a:cubicBezTo>
                <a:cubicBezTo>
                  <a:pt x="12228561" y="5443571"/>
                  <a:pt x="12242635" y="5430018"/>
                  <a:pt x="12233252" y="5447741"/>
                </a:cubicBezTo>
                <a:cubicBezTo>
                  <a:pt x="12223869" y="5465464"/>
                  <a:pt x="12225433" y="5458687"/>
                  <a:pt x="12193114" y="5455039"/>
                </a:cubicBezTo>
                <a:cubicBezTo>
                  <a:pt x="12160274" y="5451390"/>
                  <a:pt x="12155061" y="5456081"/>
                  <a:pt x="12131604" y="5479017"/>
                </a:cubicBezTo>
                <a:cubicBezTo>
                  <a:pt x="12108146" y="5501432"/>
                  <a:pt x="12102934" y="5514464"/>
                  <a:pt x="12090423" y="5522804"/>
                </a:cubicBezTo>
                <a:cubicBezTo>
                  <a:pt x="12077913" y="5531145"/>
                  <a:pt x="12082083" y="5506123"/>
                  <a:pt x="12077391" y="5494655"/>
                </a:cubicBezTo>
                <a:cubicBezTo>
                  <a:pt x="12072700" y="5483187"/>
                  <a:pt x="12017966" y="5479017"/>
                  <a:pt x="11980434" y="5468070"/>
                </a:cubicBezTo>
                <a:cubicBezTo>
                  <a:pt x="11942903" y="5457124"/>
                  <a:pt x="11932999" y="5450347"/>
                  <a:pt x="11923616" y="5450347"/>
                </a:cubicBezTo>
                <a:cubicBezTo>
                  <a:pt x="11914233" y="5450347"/>
                  <a:pt x="11899637" y="5448262"/>
                  <a:pt x="11860541" y="5469634"/>
                </a:cubicBezTo>
                <a:cubicBezTo>
                  <a:pt x="11821446" y="5491006"/>
                  <a:pt x="11830308" y="5503517"/>
                  <a:pt x="11832914" y="5531666"/>
                </a:cubicBezTo>
                <a:cubicBezTo>
                  <a:pt x="11835521" y="5559815"/>
                  <a:pt x="11866797" y="5565549"/>
                  <a:pt x="11857936" y="5631750"/>
                </a:cubicBezTo>
                <a:cubicBezTo>
                  <a:pt x="11849074" y="5697952"/>
                  <a:pt x="11890775" y="5667197"/>
                  <a:pt x="11908499" y="5707856"/>
                </a:cubicBezTo>
                <a:cubicBezTo>
                  <a:pt x="11926222" y="5748516"/>
                  <a:pt x="11910063" y="5744867"/>
                  <a:pt x="11899637" y="5750079"/>
                </a:cubicBezTo>
                <a:cubicBezTo>
                  <a:pt x="11888691" y="5755292"/>
                  <a:pt x="11878265" y="5789696"/>
                  <a:pt x="11870446" y="5823058"/>
                </a:cubicBezTo>
                <a:cubicBezTo>
                  <a:pt x="11862627" y="5856419"/>
                  <a:pt x="11871489" y="5860589"/>
                  <a:pt x="11861584" y="5858504"/>
                </a:cubicBezTo>
                <a:cubicBezTo>
                  <a:pt x="11851680" y="5856940"/>
                  <a:pt x="11840212" y="5864238"/>
                  <a:pt x="11821446" y="5837132"/>
                </a:cubicBezTo>
                <a:cubicBezTo>
                  <a:pt x="11802681" y="5810026"/>
                  <a:pt x="11787564" y="5835568"/>
                  <a:pt x="11784957" y="5819930"/>
                </a:cubicBezTo>
                <a:cubicBezTo>
                  <a:pt x="11782350" y="5804292"/>
                  <a:pt x="11758893" y="5777707"/>
                  <a:pt x="11768277" y="5741218"/>
                </a:cubicBezTo>
                <a:cubicBezTo>
                  <a:pt x="11777138" y="5704728"/>
                  <a:pt x="11791213" y="5701601"/>
                  <a:pt x="11759415" y="5682314"/>
                </a:cubicBezTo>
                <a:cubicBezTo>
                  <a:pt x="11727617" y="5663027"/>
                  <a:pt x="11735436" y="5660942"/>
                  <a:pt x="11720320" y="5621846"/>
                </a:cubicBezTo>
                <a:cubicBezTo>
                  <a:pt x="11705202" y="5582751"/>
                  <a:pt x="11701554" y="5575453"/>
                  <a:pt x="11672363" y="5540006"/>
                </a:cubicBezTo>
                <a:cubicBezTo>
                  <a:pt x="11642650" y="5504560"/>
                  <a:pt x="11645777" y="5514464"/>
                  <a:pt x="11653597" y="5478496"/>
                </a:cubicBezTo>
                <a:cubicBezTo>
                  <a:pt x="11661416" y="5443049"/>
                  <a:pt x="11667671" y="5396656"/>
                  <a:pt x="11649947" y="5371635"/>
                </a:cubicBezTo>
                <a:cubicBezTo>
                  <a:pt x="11632224" y="5346614"/>
                  <a:pt x="11558204" y="5278327"/>
                  <a:pt x="11497736" y="5245487"/>
                </a:cubicBezTo>
                <a:cubicBezTo>
                  <a:pt x="11437268" y="5213168"/>
                  <a:pt x="11424758" y="5238189"/>
                  <a:pt x="11398172" y="5186583"/>
                </a:cubicBezTo>
                <a:cubicBezTo>
                  <a:pt x="11371588" y="5135498"/>
                  <a:pt x="11359077" y="5081286"/>
                  <a:pt x="11314769" y="5050009"/>
                </a:cubicBezTo>
                <a:cubicBezTo>
                  <a:pt x="11270461" y="5018733"/>
                  <a:pt x="11292354" y="5016127"/>
                  <a:pt x="11249610" y="5031765"/>
                </a:cubicBezTo>
                <a:cubicBezTo>
                  <a:pt x="11206865" y="5047403"/>
                  <a:pt x="11205822" y="5054180"/>
                  <a:pt x="11209472" y="5066690"/>
                </a:cubicBezTo>
                <a:cubicBezTo>
                  <a:pt x="11213120" y="5079201"/>
                  <a:pt x="11223025" y="5095881"/>
                  <a:pt x="11216770" y="5129764"/>
                </a:cubicBezTo>
                <a:cubicBezTo>
                  <a:pt x="11210515" y="5163647"/>
                  <a:pt x="11201652" y="5152700"/>
                  <a:pt x="11245961" y="5179285"/>
                </a:cubicBezTo>
                <a:cubicBezTo>
                  <a:pt x="11290269" y="5205870"/>
                  <a:pt x="11272024" y="5200136"/>
                  <a:pt x="11293918" y="5249136"/>
                </a:cubicBezTo>
                <a:cubicBezTo>
                  <a:pt x="11316333" y="5298136"/>
                  <a:pt x="11319981" y="5306997"/>
                  <a:pt x="11337705" y="5326805"/>
                </a:cubicBezTo>
                <a:cubicBezTo>
                  <a:pt x="11355428" y="5346614"/>
                  <a:pt x="11361683" y="5363816"/>
                  <a:pt x="11405992" y="5374241"/>
                </a:cubicBezTo>
                <a:cubicBezTo>
                  <a:pt x="11450300" y="5384146"/>
                  <a:pt x="11443523" y="5371635"/>
                  <a:pt x="11454991" y="5382582"/>
                </a:cubicBezTo>
                <a:cubicBezTo>
                  <a:pt x="11466459" y="5393528"/>
                  <a:pt x="11423715" y="5397178"/>
                  <a:pt x="11432056" y="5402390"/>
                </a:cubicBezTo>
                <a:cubicBezTo>
                  <a:pt x="11439874" y="5407603"/>
                  <a:pt x="11449779" y="5421677"/>
                  <a:pt x="11487310" y="5444613"/>
                </a:cubicBezTo>
                <a:cubicBezTo>
                  <a:pt x="11524842" y="5467549"/>
                  <a:pt x="11562895" y="5492049"/>
                  <a:pt x="11572799" y="5510294"/>
                </a:cubicBezTo>
                <a:cubicBezTo>
                  <a:pt x="11582704" y="5528538"/>
                  <a:pt x="11615543" y="5597346"/>
                  <a:pt x="11567586" y="5546783"/>
                </a:cubicBezTo>
                <a:cubicBezTo>
                  <a:pt x="11519629" y="5496219"/>
                  <a:pt x="11518586" y="5519677"/>
                  <a:pt x="11505555" y="5554080"/>
                </a:cubicBezTo>
                <a:cubicBezTo>
                  <a:pt x="11492002" y="5589006"/>
                  <a:pt x="11518065" y="5615591"/>
                  <a:pt x="11516502" y="5641133"/>
                </a:cubicBezTo>
                <a:cubicBezTo>
                  <a:pt x="11514938" y="5666676"/>
                  <a:pt x="11492523" y="5656771"/>
                  <a:pt x="11477406" y="5677622"/>
                </a:cubicBezTo>
                <a:cubicBezTo>
                  <a:pt x="11462289" y="5698473"/>
                  <a:pt x="11454470" y="5722973"/>
                  <a:pt x="11436747" y="5736526"/>
                </a:cubicBezTo>
                <a:cubicBezTo>
                  <a:pt x="11419024" y="5750079"/>
                  <a:pt x="11424236" y="5721409"/>
                  <a:pt x="11414854" y="5721409"/>
                </a:cubicBezTo>
                <a:cubicBezTo>
                  <a:pt x="11404949" y="5721409"/>
                  <a:pt x="11401300" y="5733920"/>
                  <a:pt x="11388790" y="5757898"/>
                </a:cubicBezTo>
                <a:cubicBezTo>
                  <a:pt x="11376279" y="5781877"/>
                  <a:pt x="11388790" y="5791781"/>
                  <a:pt x="11394002" y="5824100"/>
                </a:cubicBezTo>
                <a:cubicBezTo>
                  <a:pt x="11399215" y="5856419"/>
                  <a:pt x="11408077" y="5859025"/>
                  <a:pt x="11373672" y="5857461"/>
                </a:cubicBezTo>
                <a:cubicBezTo>
                  <a:pt x="11339268" y="5855898"/>
                  <a:pt x="11347088" y="5823579"/>
                  <a:pt x="11314769" y="5801685"/>
                </a:cubicBezTo>
                <a:cubicBezTo>
                  <a:pt x="11282450" y="5780313"/>
                  <a:pt x="11264206" y="5787611"/>
                  <a:pt x="11237099" y="5770930"/>
                </a:cubicBezTo>
                <a:cubicBezTo>
                  <a:pt x="11210515" y="5754250"/>
                  <a:pt x="11248567" y="5750079"/>
                  <a:pt x="11315290" y="5741739"/>
                </a:cubicBezTo>
                <a:cubicBezTo>
                  <a:pt x="11382013" y="5733399"/>
                  <a:pt x="11389832" y="5727143"/>
                  <a:pt x="11410683" y="5710984"/>
                </a:cubicBezTo>
                <a:cubicBezTo>
                  <a:pt x="11431013" y="5695345"/>
                  <a:pt x="11424236" y="5691176"/>
                  <a:pt x="11446129" y="5659378"/>
                </a:cubicBezTo>
                <a:cubicBezTo>
                  <a:pt x="11468545" y="5628101"/>
                  <a:pt x="11446129" y="5615591"/>
                  <a:pt x="11431013" y="5577017"/>
                </a:cubicBezTo>
                <a:cubicBezTo>
                  <a:pt x="11415895" y="5538964"/>
                  <a:pt x="11387226" y="5521762"/>
                  <a:pt x="11377843" y="5513943"/>
                </a:cubicBezTo>
                <a:cubicBezTo>
                  <a:pt x="11367938" y="5506645"/>
                  <a:pt x="11345524" y="5484230"/>
                  <a:pt x="11326236" y="5462858"/>
                </a:cubicBezTo>
                <a:cubicBezTo>
                  <a:pt x="11306429" y="5441486"/>
                  <a:pt x="11286099" y="5437837"/>
                  <a:pt x="11252216" y="5429496"/>
                </a:cubicBezTo>
                <a:cubicBezTo>
                  <a:pt x="11218333" y="5421156"/>
                  <a:pt x="11224588" y="5390401"/>
                  <a:pt x="11205822" y="5381539"/>
                </a:cubicBezTo>
                <a:cubicBezTo>
                  <a:pt x="11187057" y="5372678"/>
                  <a:pt x="11168291" y="5346093"/>
                  <a:pt x="11125547" y="5305955"/>
                </a:cubicBezTo>
                <a:cubicBezTo>
                  <a:pt x="11082802" y="5266338"/>
                  <a:pt x="11098962" y="5236104"/>
                  <a:pt x="11079153" y="5201700"/>
                </a:cubicBezTo>
                <a:cubicBezTo>
                  <a:pt x="11059345" y="5166775"/>
                  <a:pt x="11040058" y="5140190"/>
                  <a:pt x="10997313" y="5140190"/>
                </a:cubicBezTo>
                <a:cubicBezTo>
                  <a:pt x="10954569" y="5140190"/>
                  <a:pt x="10922772" y="5169902"/>
                  <a:pt x="10880027" y="5211604"/>
                </a:cubicBezTo>
                <a:cubicBezTo>
                  <a:pt x="10837283" y="5253306"/>
                  <a:pt x="10846144" y="5273114"/>
                  <a:pt x="10796624" y="5241317"/>
                </a:cubicBezTo>
                <a:cubicBezTo>
                  <a:pt x="10746581" y="5210040"/>
                  <a:pt x="10729379" y="5213168"/>
                  <a:pt x="10693411" y="5242880"/>
                </a:cubicBezTo>
                <a:cubicBezTo>
                  <a:pt x="10657965" y="5272593"/>
                  <a:pt x="10650667" y="5302305"/>
                  <a:pt x="10650667" y="5362252"/>
                </a:cubicBezTo>
                <a:cubicBezTo>
                  <a:pt x="10650667" y="5421677"/>
                  <a:pt x="10607922" y="5397178"/>
                  <a:pt x="10574040" y="5413337"/>
                </a:cubicBezTo>
                <a:cubicBezTo>
                  <a:pt x="10540157" y="5430018"/>
                  <a:pt x="10509923" y="5471198"/>
                  <a:pt x="10458317" y="5569197"/>
                </a:cubicBezTo>
                <a:cubicBezTo>
                  <a:pt x="10406711" y="5667197"/>
                  <a:pt x="10461966" y="5620282"/>
                  <a:pt x="10451019" y="5653644"/>
                </a:cubicBezTo>
                <a:cubicBezTo>
                  <a:pt x="10440072" y="5687005"/>
                  <a:pt x="10454668" y="5713069"/>
                  <a:pt x="10406711" y="5756335"/>
                </a:cubicBezTo>
                <a:cubicBezTo>
                  <a:pt x="10358754" y="5799600"/>
                  <a:pt x="10380126" y="5751643"/>
                  <a:pt x="10351456" y="5786047"/>
                </a:cubicBezTo>
                <a:cubicBezTo>
                  <a:pt x="10322786" y="5820972"/>
                  <a:pt x="10283690" y="5849121"/>
                  <a:pt x="10216446" y="5840781"/>
                </a:cubicBezTo>
                <a:cubicBezTo>
                  <a:pt x="10148681" y="5832441"/>
                  <a:pt x="10168489" y="5859025"/>
                  <a:pt x="10125744" y="5868930"/>
                </a:cubicBezTo>
                <a:cubicBezTo>
                  <a:pt x="10083000" y="5878834"/>
                  <a:pt x="10060064" y="5893951"/>
                  <a:pt x="10070490" y="5845472"/>
                </a:cubicBezTo>
                <a:cubicBezTo>
                  <a:pt x="10081437" y="5797515"/>
                  <a:pt x="10072053" y="5804292"/>
                  <a:pt x="9990735" y="5807419"/>
                </a:cubicBezTo>
                <a:cubicBezTo>
                  <a:pt x="9908895" y="5810547"/>
                  <a:pt x="9880225" y="5832441"/>
                  <a:pt x="9887523" y="5820972"/>
                </a:cubicBezTo>
                <a:cubicBezTo>
                  <a:pt x="9894821" y="5809504"/>
                  <a:pt x="9898469" y="5789696"/>
                  <a:pt x="9907332" y="5743303"/>
                </a:cubicBezTo>
                <a:cubicBezTo>
                  <a:pt x="9916193" y="5696910"/>
                  <a:pt x="9928703" y="5681793"/>
                  <a:pt x="9916193" y="5681793"/>
                </a:cubicBezTo>
                <a:cubicBezTo>
                  <a:pt x="9903682" y="5681793"/>
                  <a:pt x="9877098" y="5688569"/>
                  <a:pt x="9896385" y="5605687"/>
                </a:cubicBezTo>
                <a:cubicBezTo>
                  <a:pt x="9916193" y="5522804"/>
                  <a:pt x="9922969" y="5507687"/>
                  <a:pt x="9914108" y="5459730"/>
                </a:cubicBezTo>
                <a:cubicBezTo>
                  <a:pt x="9905246" y="5411773"/>
                  <a:pt x="9917757" y="5347135"/>
                  <a:pt x="9906810" y="5318987"/>
                </a:cubicBezTo>
                <a:cubicBezTo>
                  <a:pt x="9895864" y="5290838"/>
                  <a:pt x="9928182" y="5262689"/>
                  <a:pt x="9914108" y="5247572"/>
                </a:cubicBezTo>
                <a:cubicBezTo>
                  <a:pt x="9900034" y="5232455"/>
                  <a:pt x="9883874" y="5212647"/>
                  <a:pt x="9894300" y="5212647"/>
                </a:cubicBezTo>
                <a:cubicBezTo>
                  <a:pt x="9904725" y="5212647"/>
                  <a:pt x="9949555" y="5214211"/>
                  <a:pt x="10006373" y="5224114"/>
                </a:cubicBezTo>
                <a:cubicBezTo>
                  <a:pt x="10063192" y="5234019"/>
                  <a:pt x="10122096" y="5215774"/>
                  <a:pt x="10155978" y="5218902"/>
                </a:cubicBezTo>
                <a:cubicBezTo>
                  <a:pt x="10189862" y="5222030"/>
                  <a:pt x="10260755" y="5237146"/>
                  <a:pt x="10332169" y="5248614"/>
                </a:cubicBezTo>
                <a:cubicBezTo>
                  <a:pt x="10403583" y="5260082"/>
                  <a:pt x="10401498" y="5238710"/>
                  <a:pt x="10394722" y="5134456"/>
                </a:cubicBezTo>
                <a:cubicBezTo>
                  <a:pt x="10387424" y="5030201"/>
                  <a:pt x="10399935" y="4982244"/>
                  <a:pt x="10378562" y="4960350"/>
                </a:cubicBezTo>
                <a:cubicBezTo>
                  <a:pt x="10357190" y="4938978"/>
                  <a:pt x="10334254" y="4940542"/>
                  <a:pt x="10311318" y="4912393"/>
                </a:cubicBezTo>
                <a:cubicBezTo>
                  <a:pt x="10287860" y="4884245"/>
                  <a:pt x="10306105" y="4842543"/>
                  <a:pt x="10256063" y="4827947"/>
                </a:cubicBezTo>
                <a:cubicBezTo>
                  <a:pt x="10206021" y="4812830"/>
                  <a:pt x="10150766" y="4824819"/>
                  <a:pt x="10177872" y="4814915"/>
                </a:cubicBezTo>
                <a:cubicBezTo>
                  <a:pt x="10204457" y="4805011"/>
                  <a:pt x="10215403" y="4801362"/>
                  <a:pt x="10186734" y="4779990"/>
                </a:cubicBezTo>
                <a:cubicBezTo>
                  <a:pt x="10158064" y="4758618"/>
                  <a:pt x="10150766" y="4735160"/>
                  <a:pt x="10172659" y="4732033"/>
                </a:cubicBezTo>
                <a:cubicBezTo>
                  <a:pt x="10194032" y="4728905"/>
                  <a:pt x="10254499" y="4728905"/>
                  <a:pt x="10254499" y="4728905"/>
                </a:cubicBezTo>
                <a:cubicBezTo>
                  <a:pt x="10254499" y="4728905"/>
                  <a:pt x="10259712" y="4758618"/>
                  <a:pt x="10292031" y="4745586"/>
                </a:cubicBezTo>
                <a:cubicBezTo>
                  <a:pt x="10323828" y="4732033"/>
                  <a:pt x="10365009" y="4719001"/>
                  <a:pt x="10356148" y="4697629"/>
                </a:cubicBezTo>
                <a:cubicBezTo>
                  <a:pt x="10347286" y="4676257"/>
                  <a:pt x="10331126" y="4649672"/>
                  <a:pt x="10336339" y="4649672"/>
                </a:cubicBezTo>
                <a:cubicBezTo>
                  <a:pt x="10341551" y="4649672"/>
                  <a:pt x="10354062" y="4679384"/>
                  <a:pt x="10421828" y="4679384"/>
                </a:cubicBezTo>
                <a:cubicBezTo>
                  <a:pt x="10489594" y="4679384"/>
                  <a:pt x="10483860" y="4669480"/>
                  <a:pt x="10478647" y="4641331"/>
                </a:cubicBezTo>
                <a:cubicBezTo>
                  <a:pt x="10473434" y="4613183"/>
                  <a:pt x="10522955" y="4614746"/>
                  <a:pt x="10556838" y="4591810"/>
                </a:cubicBezTo>
                <a:cubicBezTo>
                  <a:pt x="10590721" y="4568874"/>
                  <a:pt x="10544327" y="4542289"/>
                  <a:pt x="10551625" y="4520396"/>
                </a:cubicBezTo>
                <a:cubicBezTo>
                  <a:pt x="10558401" y="4499024"/>
                  <a:pt x="10598019" y="4485471"/>
                  <a:pt x="10667347" y="4480779"/>
                </a:cubicBezTo>
                <a:cubicBezTo>
                  <a:pt x="10736677" y="4475567"/>
                  <a:pt x="10724167" y="4464099"/>
                  <a:pt x="10717390" y="4455758"/>
                </a:cubicBezTo>
                <a:cubicBezTo>
                  <a:pt x="10710092" y="4447418"/>
                  <a:pt x="10718954" y="4412492"/>
                  <a:pt x="10724688" y="4367663"/>
                </a:cubicBezTo>
                <a:cubicBezTo>
                  <a:pt x="10729901" y="4322834"/>
                  <a:pt x="10719475" y="4308238"/>
                  <a:pt x="10754922" y="4286344"/>
                </a:cubicBezTo>
                <a:cubicBezTo>
                  <a:pt x="10790368" y="4264972"/>
                  <a:pt x="10779942" y="4273312"/>
                  <a:pt x="10852921" y="4266536"/>
                </a:cubicBezTo>
                <a:cubicBezTo>
                  <a:pt x="10925899" y="4259759"/>
                  <a:pt x="10881070" y="4243600"/>
                  <a:pt x="10893580" y="4239951"/>
                </a:cubicBezTo>
                <a:cubicBezTo>
                  <a:pt x="10906090" y="4236823"/>
                  <a:pt x="10993143" y="4214930"/>
                  <a:pt x="11009303" y="4208153"/>
                </a:cubicBezTo>
                <a:cubicBezTo>
                  <a:pt x="11025462" y="4201377"/>
                  <a:pt x="11023377" y="4203462"/>
                  <a:pt x="11009303" y="4171664"/>
                </a:cubicBezTo>
                <a:cubicBezTo>
                  <a:pt x="10995228" y="4140388"/>
                  <a:pt x="10975420" y="4122143"/>
                  <a:pt x="10959781" y="3976187"/>
                </a:cubicBezTo>
                <a:cubicBezTo>
                  <a:pt x="10943622" y="3830230"/>
                  <a:pt x="10947271" y="3830230"/>
                  <a:pt x="11036409" y="3803645"/>
                </a:cubicBezTo>
                <a:cubicBezTo>
                  <a:pt x="11125547" y="3777060"/>
                  <a:pt x="11105738" y="3785401"/>
                  <a:pt x="11098440" y="3866719"/>
                </a:cubicBezTo>
                <a:cubicBezTo>
                  <a:pt x="11091664" y="3948038"/>
                  <a:pt x="11052047" y="3948038"/>
                  <a:pt x="11043186" y="4007463"/>
                </a:cubicBezTo>
                <a:cubicBezTo>
                  <a:pt x="11034324" y="4066888"/>
                  <a:pt x="11041622" y="4103377"/>
                  <a:pt x="11078632" y="4166451"/>
                </a:cubicBezTo>
                <a:cubicBezTo>
                  <a:pt x="11116163" y="4229526"/>
                  <a:pt x="11112515" y="4197728"/>
                  <a:pt x="11192270" y="4197728"/>
                </a:cubicBezTo>
                <a:cubicBezTo>
                  <a:pt x="11272545" y="4197728"/>
                  <a:pt x="11254301" y="4217536"/>
                  <a:pt x="11307992" y="4235781"/>
                </a:cubicBezTo>
                <a:cubicBezTo>
                  <a:pt x="11361162" y="4254025"/>
                  <a:pt x="11343439" y="4202941"/>
                  <a:pt x="11395045" y="4184175"/>
                </a:cubicBezTo>
                <a:cubicBezTo>
                  <a:pt x="11446651" y="4165930"/>
                  <a:pt x="11435704" y="4195643"/>
                  <a:pt x="11556640" y="4177398"/>
                </a:cubicBezTo>
                <a:cubicBezTo>
                  <a:pt x="11603033" y="4170621"/>
                  <a:pt x="11618671" y="4168536"/>
                  <a:pt x="11622320" y="4168536"/>
                </a:cubicBezTo>
                <a:cubicBezTo>
                  <a:pt x="11618671" y="4168536"/>
                  <a:pt x="11605118" y="4169058"/>
                  <a:pt x="11619193" y="4160717"/>
                </a:cubicBezTo>
                <a:cubicBezTo>
                  <a:pt x="11647863" y="4144037"/>
                  <a:pt x="11654639" y="4114324"/>
                  <a:pt x="11695820" y="4109111"/>
                </a:cubicBezTo>
                <a:cubicBezTo>
                  <a:pt x="11736479" y="4104420"/>
                  <a:pt x="11765149" y="4120579"/>
                  <a:pt x="11763064" y="4057505"/>
                </a:cubicBezTo>
                <a:cubicBezTo>
                  <a:pt x="11761500" y="3994431"/>
                  <a:pt x="11738043" y="4004335"/>
                  <a:pt x="11745341" y="3956378"/>
                </a:cubicBezTo>
                <a:cubicBezTo>
                  <a:pt x="11752638" y="3908421"/>
                  <a:pt x="11754202" y="3929793"/>
                  <a:pt x="11757851" y="3891740"/>
                </a:cubicBezTo>
                <a:cubicBezTo>
                  <a:pt x="11761500" y="3853688"/>
                  <a:pt x="11752638" y="3846911"/>
                  <a:pt x="11804245" y="3833879"/>
                </a:cubicBezTo>
                <a:cubicBezTo>
                  <a:pt x="11855850" y="3820847"/>
                  <a:pt x="11820404" y="3880272"/>
                  <a:pt x="11882436" y="3893304"/>
                </a:cubicBezTo>
                <a:cubicBezTo>
                  <a:pt x="11944466" y="3906336"/>
                  <a:pt x="11935605" y="3916762"/>
                  <a:pt x="11946552" y="3868283"/>
                </a:cubicBezTo>
                <a:cubicBezTo>
                  <a:pt x="11956977" y="3820326"/>
                  <a:pt x="11990860" y="3757252"/>
                  <a:pt x="11960627" y="3760380"/>
                </a:cubicBezTo>
                <a:cubicBezTo>
                  <a:pt x="11930393" y="3763507"/>
                  <a:pt x="11923095" y="3758816"/>
                  <a:pt x="11892861" y="3713986"/>
                </a:cubicBezTo>
                <a:cubicBezTo>
                  <a:pt x="11862627" y="3669157"/>
                  <a:pt x="11844904" y="3659253"/>
                  <a:pt x="11864712" y="3659253"/>
                </a:cubicBezTo>
                <a:cubicBezTo>
                  <a:pt x="11883999" y="3659253"/>
                  <a:pt x="11950200" y="3641008"/>
                  <a:pt x="12044552" y="3644136"/>
                </a:cubicBezTo>
                <a:cubicBezTo>
                  <a:pt x="12138902" y="3647263"/>
                  <a:pt x="12165487" y="3655604"/>
                  <a:pt x="12170700" y="3645699"/>
                </a:cubicBezTo>
                <a:cubicBezTo>
                  <a:pt x="12175912" y="3635795"/>
                  <a:pt x="12154540" y="3625891"/>
                  <a:pt x="12186859" y="3606083"/>
                </a:cubicBezTo>
                <a:cubicBezTo>
                  <a:pt x="12219178" y="3586274"/>
                  <a:pt x="12323954" y="3615987"/>
                  <a:pt x="12307794" y="3597742"/>
                </a:cubicBezTo>
                <a:cubicBezTo>
                  <a:pt x="12291635" y="3579498"/>
                  <a:pt x="12199369" y="3554476"/>
                  <a:pt x="12136816" y="3564902"/>
                </a:cubicBezTo>
                <a:cubicBezTo>
                  <a:pt x="12074785" y="3574806"/>
                  <a:pt x="11923095" y="3593051"/>
                  <a:pt x="11900159" y="3591487"/>
                </a:cubicBezTo>
                <a:cubicBezTo>
                  <a:pt x="11877223" y="3589923"/>
                  <a:pt x="11834478" y="3573242"/>
                  <a:pt x="11823531" y="3561774"/>
                </a:cubicBezTo>
                <a:cubicBezTo>
                  <a:pt x="11813106" y="3550306"/>
                  <a:pt x="11779223" y="3541966"/>
                  <a:pt x="11779223" y="3487232"/>
                </a:cubicBezTo>
                <a:cubicBezTo>
                  <a:pt x="11779223" y="3432499"/>
                  <a:pt x="11799032" y="3411127"/>
                  <a:pt x="11766713" y="3357957"/>
                </a:cubicBezTo>
                <a:cubicBezTo>
                  <a:pt x="11734393" y="3304787"/>
                  <a:pt x="11825616" y="3259957"/>
                  <a:pt x="11887648" y="3203660"/>
                </a:cubicBezTo>
                <a:cubicBezTo>
                  <a:pt x="11949679" y="3147362"/>
                  <a:pt x="11934041" y="3100969"/>
                  <a:pt x="11971052" y="3097841"/>
                </a:cubicBezTo>
                <a:cubicBezTo>
                  <a:pt x="12008584" y="3094714"/>
                  <a:pt x="12022657" y="3074905"/>
                  <a:pt x="12004934" y="3056139"/>
                </a:cubicBezTo>
                <a:cubicBezTo>
                  <a:pt x="11987211" y="3037895"/>
                  <a:pt x="11921531" y="2974821"/>
                  <a:pt x="11889212" y="2968566"/>
                </a:cubicBezTo>
                <a:cubicBezTo>
                  <a:pt x="11857414" y="2961789"/>
                  <a:pt x="11809457" y="2925300"/>
                  <a:pt x="11759415" y="3011831"/>
                </a:cubicBezTo>
                <a:cubicBezTo>
                  <a:pt x="11709894" y="3097841"/>
                  <a:pt x="11763064" y="3106182"/>
                  <a:pt x="11771925" y="3151011"/>
                </a:cubicBezTo>
                <a:cubicBezTo>
                  <a:pt x="11780787" y="3195841"/>
                  <a:pt x="11702596" y="3228681"/>
                  <a:pt x="11643692" y="3270383"/>
                </a:cubicBezTo>
                <a:cubicBezTo>
                  <a:pt x="11584788" y="3311563"/>
                  <a:pt x="11563938" y="3301659"/>
                  <a:pt x="11545693" y="3407999"/>
                </a:cubicBezTo>
                <a:cubicBezTo>
                  <a:pt x="11527970" y="3513817"/>
                  <a:pt x="11510247" y="3517466"/>
                  <a:pt x="11575927" y="3553956"/>
                </a:cubicBezTo>
                <a:cubicBezTo>
                  <a:pt x="11641607" y="3590444"/>
                  <a:pt x="11654118" y="3608689"/>
                  <a:pt x="11623884" y="3639965"/>
                </a:cubicBezTo>
                <a:cubicBezTo>
                  <a:pt x="11593650" y="3671763"/>
                  <a:pt x="11529533" y="3669678"/>
                  <a:pt x="11490438" y="3744220"/>
                </a:cubicBezTo>
                <a:cubicBezTo>
                  <a:pt x="11451342" y="3818762"/>
                  <a:pt x="11467502" y="3855251"/>
                  <a:pt x="11451342" y="3888091"/>
                </a:cubicBezTo>
                <a:cubicBezTo>
                  <a:pt x="11435183" y="3921453"/>
                  <a:pt x="11385662" y="3936048"/>
                  <a:pt x="11371066" y="3969410"/>
                </a:cubicBezTo>
                <a:cubicBezTo>
                  <a:pt x="11356992" y="4002772"/>
                  <a:pt x="11356992" y="4065324"/>
                  <a:pt x="11296524" y="4055420"/>
                </a:cubicBezTo>
                <a:cubicBezTo>
                  <a:pt x="11236056" y="4045516"/>
                  <a:pt x="11269940" y="3964197"/>
                  <a:pt x="11243354" y="3923017"/>
                </a:cubicBezTo>
                <a:cubicBezTo>
                  <a:pt x="11216770" y="3881836"/>
                  <a:pt x="11195397" y="3846911"/>
                  <a:pt x="11163078" y="3795305"/>
                </a:cubicBezTo>
                <a:cubicBezTo>
                  <a:pt x="11131281" y="3744220"/>
                  <a:pt x="11155781" y="3694178"/>
                  <a:pt x="11125547" y="3667593"/>
                </a:cubicBezTo>
                <a:cubicBezTo>
                  <a:pt x="11095313" y="3641008"/>
                  <a:pt x="11088015" y="3588359"/>
                  <a:pt x="11088015" y="3588359"/>
                </a:cubicBezTo>
                <a:cubicBezTo>
                  <a:pt x="11088015" y="3588359"/>
                  <a:pt x="11088015" y="3588359"/>
                  <a:pt x="11077590" y="3613381"/>
                </a:cubicBezTo>
                <a:cubicBezTo>
                  <a:pt x="11067164" y="3638402"/>
                  <a:pt x="11072377" y="3652997"/>
                  <a:pt x="11011909" y="3727539"/>
                </a:cubicBezTo>
                <a:cubicBezTo>
                  <a:pt x="10951442" y="3802081"/>
                  <a:pt x="10860740" y="3806773"/>
                  <a:pt x="10815910" y="3788528"/>
                </a:cubicBezTo>
                <a:cubicBezTo>
                  <a:pt x="10771602" y="3770284"/>
                  <a:pt x="10778379" y="3727539"/>
                  <a:pt x="10778379" y="3672284"/>
                </a:cubicBezTo>
                <a:cubicBezTo>
                  <a:pt x="10778379" y="3617550"/>
                  <a:pt x="10767432" y="3544572"/>
                  <a:pt x="10776815" y="3458562"/>
                </a:cubicBezTo>
                <a:cubicBezTo>
                  <a:pt x="10785676" y="3372552"/>
                  <a:pt x="10810697" y="3378807"/>
                  <a:pt x="10905048" y="3322510"/>
                </a:cubicBezTo>
                <a:cubicBezTo>
                  <a:pt x="10999399" y="3266212"/>
                  <a:pt x="11000963" y="3269340"/>
                  <a:pt x="11024420" y="3232851"/>
                </a:cubicBezTo>
                <a:cubicBezTo>
                  <a:pt x="11047356" y="3196362"/>
                  <a:pt x="11115121" y="3144756"/>
                  <a:pt x="11154217" y="3111916"/>
                </a:cubicBezTo>
                <a:cubicBezTo>
                  <a:pt x="11193312" y="3079075"/>
                  <a:pt x="11261077" y="2952927"/>
                  <a:pt x="11296524" y="2863268"/>
                </a:cubicBezTo>
                <a:cubicBezTo>
                  <a:pt x="11331970" y="2773610"/>
                  <a:pt x="11397651" y="2718876"/>
                  <a:pt x="11461768" y="2622961"/>
                </a:cubicBezTo>
                <a:cubicBezTo>
                  <a:pt x="11525884" y="2527047"/>
                  <a:pt x="11639522" y="2442601"/>
                  <a:pt x="11785479" y="2381091"/>
                </a:cubicBezTo>
                <a:cubicBezTo>
                  <a:pt x="11931435" y="2319580"/>
                  <a:pt x="11906414" y="2313325"/>
                  <a:pt x="11940297" y="2264847"/>
                </a:cubicBezTo>
                <a:cubicBezTo>
                  <a:pt x="11974179" y="2216890"/>
                  <a:pt x="11988254" y="2245038"/>
                  <a:pt x="12045594" y="2233570"/>
                </a:cubicBezTo>
                <a:cubicBezTo>
                  <a:pt x="12102413" y="2222102"/>
                  <a:pt x="12093551" y="2233570"/>
                  <a:pt x="12036732" y="2289868"/>
                </a:cubicBezTo>
                <a:cubicBezTo>
                  <a:pt x="11979913" y="2346165"/>
                  <a:pt x="11954893" y="2406112"/>
                  <a:pt x="12002850" y="2361282"/>
                </a:cubicBezTo>
                <a:cubicBezTo>
                  <a:pt x="12050807" y="2316453"/>
                  <a:pt x="12088338" y="2263283"/>
                  <a:pt x="12162880" y="2266932"/>
                </a:cubicBezTo>
                <a:cubicBezTo>
                  <a:pt x="12237423" y="2270059"/>
                  <a:pt x="12207189" y="2266932"/>
                  <a:pt x="12280166" y="2300293"/>
                </a:cubicBezTo>
                <a:cubicBezTo>
                  <a:pt x="12353145" y="2333134"/>
                  <a:pt x="12365655" y="2336783"/>
                  <a:pt x="12324996" y="2363367"/>
                </a:cubicBezTo>
                <a:cubicBezTo>
                  <a:pt x="12283816" y="2389952"/>
                  <a:pt x="12214486" y="2383176"/>
                  <a:pt x="12214486" y="2383176"/>
                </a:cubicBezTo>
                <a:cubicBezTo>
                  <a:pt x="12214486" y="2383176"/>
                  <a:pt x="12237423" y="2437909"/>
                  <a:pt x="12305188" y="2446250"/>
                </a:cubicBezTo>
                <a:cubicBezTo>
                  <a:pt x="12372953" y="2454590"/>
                  <a:pt x="12409964" y="2393080"/>
                  <a:pt x="12454793" y="2416537"/>
                </a:cubicBezTo>
                <a:cubicBezTo>
                  <a:pt x="12499101" y="2439473"/>
                  <a:pt x="12511612" y="2456154"/>
                  <a:pt x="12451144" y="2451463"/>
                </a:cubicBezTo>
                <a:cubicBezTo>
                  <a:pt x="12390677" y="2446771"/>
                  <a:pt x="12372953" y="2484303"/>
                  <a:pt x="12447496" y="2510888"/>
                </a:cubicBezTo>
                <a:cubicBezTo>
                  <a:pt x="12522037" y="2537473"/>
                  <a:pt x="12529335" y="2540600"/>
                  <a:pt x="12627335" y="2554153"/>
                </a:cubicBezTo>
                <a:cubicBezTo>
                  <a:pt x="12725334" y="2567707"/>
                  <a:pt x="12768078" y="2638600"/>
                  <a:pt x="12842621" y="2670397"/>
                </a:cubicBezTo>
                <a:cubicBezTo>
                  <a:pt x="12917684" y="2701674"/>
                  <a:pt x="13004737" y="2675089"/>
                  <a:pt x="12979715" y="2743376"/>
                </a:cubicBezTo>
                <a:cubicBezTo>
                  <a:pt x="12954694" y="2811141"/>
                  <a:pt x="12999003" y="2877343"/>
                  <a:pt x="12869205" y="2909140"/>
                </a:cubicBezTo>
                <a:cubicBezTo>
                  <a:pt x="12739408" y="2940417"/>
                  <a:pt x="12743057" y="2899236"/>
                  <a:pt x="12634632" y="2865875"/>
                </a:cubicBezTo>
                <a:cubicBezTo>
                  <a:pt x="12526207" y="2833035"/>
                  <a:pt x="12449580" y="2799673"/>
                  <a:pt x="12449580" y="2799673"/>
                </a:cubicBezTo>
                <a:cubicBezTo>
                  <a:pt x="12449580" y="2799673"/>
                  <a:pt x="12477729" y="2837726"/>
                  <a:pt x="12527771" y="2884119"/>
                </a:cubicBezTo>
                <a:cubicBezTo>
                  <a:pt x="12577292" y="2930513"/>
                  <a:pt x="12583026" y="2973778"/>
                  <a:pt x="12577292" y="3058225"/>
                </a:cubicBezTo>
                <a:cubicBezTo>
                  <a:pt x="12572080" y="3142671"/>
                  <a:pt x="12548623" y="3166128"/>
                  <a:pt x="12634111" y="3207309"/>
                </a:cubicBezTo>
                <a:cubicBezTo>
                  <a:pt x="12719600" y="3249011"/>
                  <a:pt x="12707089" y="3237021"/>
                  <a:pt x="12733674" y="3230766"/>
                </a:cubicBezTo>
                <a:cubicBezTo>
                  <a:pt x="12760259" y="3223989"/>
                  <a:pt x="12805089" y="3215649"/>
                  <a:pt x="12794142" y="3202617"/>
                </a:cubicBezTo>
                <a:cubicBezTo>
                  <a:pt x="12783717" y="3189585"/>
                  <a:pt x="12774334" y="3164564"/>
                  <a:pt x="12746185" y="3151533"/>
                </a:cubicBezTo>
                <a:cubicBezTo>
                  <a:pt x="12717515" y="3137979"/>
                  <a:pt x="12715951" y="3106703"/>
                  <a:pt x="12744621" y="3091586"/>
                </a:cubicBezTo>
                <a:cubicBezTo>
                  <a:pt x="12772769" y="3076469"/>
                  <a:pt x="12799876" y="3104618"/>
                  <a:pt x="12861908" y="3101490"/>
                </a:cubicBezTo>
                <a:cubicBezTo>
                  <a:pt x="12924460" y="3098363"/>
                  <a:pt x="12861908" y="3078554"/>
                  <a:pt x="12892141" y="3046757"/>
                </a:cubicBezTo>
                <a:cubicBezTo>
                  <a:pt x="12922375" y="3015480"/>
                  <a:pt x="12924460" y="2962310"/>
                  <a:pt x="12997439" y="2934162"/>
                </a:cubicBezTo>
                <a:cubicBezTo>
                  <a:pt x="13070417" y="2906013"/>
                  <a:pt x="13148608" y="2947715"/>
                  <a:pt x="13168416" y="2915917"/>
                </a:cubicBezTo>
                <a:cubicBezTo>
                  <a:pt x="13188224" y="2884641"/>
                  <a:pt x="13209076" y="2848151"/>
                  <a:pt x="13168416" y="2799673"/>
                </a:cubicBezTo>
                <a:cubicBezTo>
                  <a:pt x="13127235" y="2751716"/>
                  <a:pt x="13095438" y="2735035"/>
                  <a:pt x="13120459" y="2711578"/>
                </a:cubicBezTo>
                <a:cubicBezTo>
                  <a:pt x="13145480" y="2688642"/>
                  <a:pt x="13195001" y="2627132"/>
                  <a:pt x="13218458" y="2662057"/>
                </a:cubicBezTo>
                <a:cubicBezTo>
                  <a:pt x="13241394" y="2696982"/>
                  <a:pt x="13300298" y="2735035"/>
                  <a:pt x="13225756" y="2728259"/>
                </a:cubicBezTo>
                <a:cubicBezTo>
                  <a:pt x="13151214" y="2721482"/>
                  <a:pt x="13202299" y="2839290"/>
                  <a:pt x="13270065" y="2832513"/>
                </a:cubicBezTo>
                <a:cubicBezTo>
                  <a:pt x="13337830" y="2825737"/>
                  <a:pt x="13332096" y="2804364"/>
                  <a:pt x="13387351" y="2777780"/>
                </a:cubicBezTo>
                <a:cubicBezTo>
                  <a:pt x="13442606" y="2751195"/>
                  <a:pt x="13551031" y="2663621"/>
                  <a:pt x="13627657" y="2637036"/>
                </a:cubicBezTo>
                <a:cubicBezTo>
                  <a:pt x="13704284" y="2610451"/>
                  <a:pt x="13720444" y="2617228"/>
                  <a:pt x="13750157" y="2630259"/>
                </a:cubicBezTo>
                <a:cubicBezTo>
                  <a:pt x="13780391" y="2643291"/>
                  <a:pt x="13780391" y="2668312"/>
                  <a:pt x="13864316" y="2651632"/>
                </a:cubicBezTo>
                <a:cubicBezTo>
                  <a:pt x="13947720" y="2634951"/>
                  <a:pt x="13972741" y="2615142"/>
                  <a:pt x="14050932" y="2602111"/>
                </a:cubicBezTo>
                <a:cubicBezTo>
                  <a:pt x="14129123" y="2589079"/>
                  <a:pt x="14045719" y="2630259"/>
                  <a:pt x="14081165" y="2641727"/>
                </a:cubicBezTo>
                <a:cubicBezTo>
                  <a:pt x="14116612" y="2653195"/>
                  <a:pt x="14120261" y="2663099"/>
                  <a:pt x="14146846" y="2645376"/>
                </a:cubicBezTo>
                <a:cubicBezTo>
                  <a:pt x="14173430" y="2627132"/>
                  <a:pt x="14258920" y="2597419"/>
                  <a:pt x="14219824" y="2567707"/>
                </a:cubicBezTo>
                <a:cubicBezTo>
                  <a:pt x="14180729" y="2537994"/>
                  <a:pt x="14152059" y="2518186"/>
                  <a:pt x="14152059" y="2518186"/>
                </a:cubicBezTo>
                <a:cubicBezTo>
                  <a:pt x="14152059" y="2518186"/>
                  <a:pt x="14180729" y="2455112"/>
                  <a:pt x="14255270" y="2460324"/>
                </a:cubicBezTo>
                <a:cubicBezTo>
                  <a:pt x="14329812" y="2465016"/>
                  <a:pt x="14443971" y="2534866"/>
                  <a:pt x="14516951" y="2584387"/>
                </a:cubicBezTo>
                <a:cubicBezTo>
                  <a:pt x="14589929" y="2633908"/>
                  <a:pt x="14679066" y="2740248"/>
                  <a:pt x="14679066" y="2740248"/>
                </a:cubicBezTo>
                <a:cubicBezTo>
                  <a:pt x="14679066" y="2740248"/>
                  <a:pt x="14710863" y="2685514"/>
                  <a:pt x="14684279" y="2594291"/>
                </a:cubicBezTo>
                <a:cubicBezTo>
                  <a:pt x="14657693" y="2503069"/>
                  <a:pt x="14589929" y="2524962"/>
                  <a:pt x="14589929" y="2438431"/>
                </a:cubicBezTo>
                <a:cubicBezTo>
                  <a:pt x="14589929" y="2352421"/>
                  <a:pt x="14527375" y="2375357"/>
                  <a:pt x="14549269" y="2314368"/>
                </a:cubicBezTo>
                <a:cubicBezTo>
                  <a:pt x="14570642" y="2253379"/>
                  <a:pt x="14631108" y="2229922"/>
                  <a:pt x="14647269" y="2151731"/>
                </a:cubicBezTo>
                <a:cubicBezTo>
                  <a:pt x="14662906" y="2074061"/>
                  <a:pt x="14677502" y="2009423"/>
                  <a:pt x="14732757" y="2009423"/>
                </a:cubicBezTo>
                <a:cubicBezTo>
                  <a:pt x="14788012" y="2009423"/>
                  <a:pt x="14906862" y="2026104"/>
                  <a:pt x="14906862" y="2026104"/>
                </a:cubicBezTo>
                <a:cubicBezTo>
                  <a:pt x="14906862" y="2026104"/>
                  <a:pt x="14906862" y="2097518"/>
                  <a:pt x="14862553" y="2203337"/>
                </a:cubicBezTo>
                <a:cubicBezTo>
                  <a:pt x="14818246" y="2309155"/>
                  <a:pt x="14885490" y="2321144"/>
                  <a:pt x="14875065" y="2450420"/>
                </a:cubicBezTo>
                <a:cubicBezTo>
                  <a:pt x="14864639" y="2579696"/>
                  <a:pt x="14862553" y="2596377"/>
                  <a:pt x="14892788" y="2626089"/>
                </a:cubicBezTo>
                <a:cubicBezTo>
                  <a:pt x="14923021" y="2655802"/>
                  <a:pt x="14979840" y="2692291"/>
                  <a:pt x="14958467" y="2748588"/>
                </a:cubicBezTo>
                <a:cubicBezTo>
                  <a:pt x="14937097" y="2804886"/>
                  <a:pt x="14926149" y="2839811"/>
                  <a:pt x="14846394" y="2871088"/>
                </a:cubicBezTo>
                <a:cubicBezTo>
                  <a:pt x="14766119" y="2902364"/>
                  <a:pt x="14664992" y="2884641"/>
                  <a:pt x="14702002" y="2909140"/>
                </a:cubicBezTo>
                <a:cubicBezTo>
                  <a:pt x="14739534" y="2933640"/>
                  <a:pt x="14787490" y="2955534"/>
                  <a:pt x="14840661" y="2963874"/>
                </a:cubicBezTo>
                <a:cubicBezTo>
                  <a:pt x="14893830" y="2972214"/>
                  <a:pt x="14867245" y="2960746"/>
                  <a:pt x="14909989" y="2925821"/>
                </a:cubicBezTo>
                <a:cubicBezTo>
                  <a:pt x="14952734" y="2890896"/>
                  <a:pt x="15048648" y="2821567"/>
                  <a:pt x="15044999" y="2788205"/>
                </a:cubicBezTo>
                <a:cubicBezTo>
                  <a:pt x="15041351" y="2755365"/>
                  <a:pt x="14989744" y="2703759"/>
                  <a:pt x="15025192" y="2678738"/>
                </a:cubicBezTo>
                <a:cubicBezTo>
                  <a:pt x="15060638" y="2653717"/>
                  <a:pt x="15074712" y="2615664"/>
                  <a:pt x="15129967" y="2647461"/>
                </a:cubicBezTo>
                <a:cubicBezTo>
                  <a:pt x="15185222" y="2678738"/>
                  <a:pt x="15238392" y="2796545"/>
                  <a:pt x="15238392" y="2791854"/>
                </a:cubicBezTo>
                <a:cubicBezTo>
                  <a:pt x="15238392" y="2787163"/>
                  <a:pt x="15227445" y="2675610"/>
                  <a:pt x="15161765" y="2609930"/>
                </a:cubicBezTo>
                <a:cubicBezTo>
                  <a:pt x="15096084" y="2543728"/>
                  <a:pt x="14987660" y="2606281"/>
                  <a:pt x="14987660" y="2548419"/>
                </a:cubicBezTo>
                <a:cubicBezTo>
                  <a:pt x="14987660" y="2490558"/>
                  <a:pt x="15017893" y="2410803"/>
                  <a:pt x="15010595" y="2347729"/>
                </a:cubicBezTo>
                <a:cubicBezTo>
                  <a:pt x="15003298" y="2284655"/>
                  <a:pt x="14978798" y="2221581"/>
                  <a:pt x="15019457" y="2167369"/>
                </a:cubicBezTo>
                <a:cubicBezTo>
                  <a:pt x="15060116" y="2112635"/>
                  <a:pt x="15062202" y="2069369"/>
                  <a:pt x="15062202" y="2069369"/>
                </a:cubicBezTo>
                <a:cubicBezTo>
                  <a:pt x="15062202" y="2069369"/>
                  <a:pt x="15079925" y="2120454"/>
                  <a:pt x="15065851" y="2185092"/>
                </a:cubicBezTo>
                <a:cubicBezTo>
                  <a:pt x="15051776" y="2249730"/>
                  <a:pt x="15073148" y="2287783"/>
                  <a:pt x="15103383" y="2287783"/>
                </a:cubicBezTo>
                <a:cubicBezTo>
                  <a:pt x="15133616" y="2287783"/>
                  <a:pt x="15268626" y="2289347"/>
                  <a:pt x="15196169" y="2267975"/>
                </a:cubicBezTo>
                <a:cubicBezTo>
                  <a:pt x="15123190" y="2246602"/>
                  <a:pt x="15101818" y="2226273"/>
                  <a:pt x="15174797" y="2186656"/>
                </a:cubicBezTo>
                <a:cubicBezTo>
                  <a:pt x="15247775" y="2147039"/>
                  <a:pt x="15244126" y="2173103"/>
                  <a:pt x="15350988" y="2198124"/>
                </a:cubicBezTo>
                <a:cubicBezTo>
                  <a:pt x="15457848" y="2223145"/>
                  <a:pt x="15482870" y="2241389"/>
                  <a:pt x="15518316" y="2239826"/>
                </a:cubicBezTo>
                <a:cubicBezTo>
                  <a:pt x="15553762" y="2238262"/>
                  <a:pt x="15548549" y="2234613"/>
                  <a:pt x="15536039" y="2203337"/>
                </a:cubicBezTo>
                <a:cubicBezTo>
                  <a:pt x="15523529" y="2172060"/>
                  <a:pt x="15507370" y="2150167"/>
                  <a:pt x="15474007" y="2128794"/>
                </a:cubicBezTo>
                <a:cubicBezTo>
                  <a:pt x="15440125" y="2107422"/>
                  <a:pt x="15417189" y="2134007"/>
                  <a:pt x="15406242" y="2100646"/>
                </a:cubicBezTo>
                <a:cubicBezTo>
                  <a:pt x="15395816" y="2067284"/>
                  <a:pt x="15376008" y="1984402"/>
                  <a:pt x="15367147" y="1953125"/>
                </a:cubicBezTo>
                <a:cubicBezTo>
                  <a:pt x="15358285" y="1921849"/>
                  <a:pt x="15393731" y="1946349"/>
                  <a:pt x="15450549" y="1946349"/>
                </a:cubicBezTo>
                <a:cubicBezTo>
                  <a:pt x="15507370" y="1946349"/>
                  <a:pt x="15662186" y="1938008"/>
                  <a:pt x="15781558" y="1934881"/>
                </a:cubicBezTo>
                <a:cubicBezTo>
                  <a:pt x="15900930" y="1931753"/>
                  <a:pt x="15783122" y="1807169"/>
                  <a:pt x="15774261" y="1719595"/>
                </a:cubicBezTo>
                <a:cubicBezTo>
                  <a:pt x="15765399" y="1632021"/>
                  <a:pt x="15994759" y="1628372"/>
                  <a:pt x="16106834" y="1612213"/>
                </a:cubicBezTo>
                <a:cubicBezTo>
                  <a:pt x="16218907" y="1595532"/>
                  <a:pt x="16348704" y="1600745"/>
                  <a:pt x="16558777" y="1550703"/>
                </a:cubicBezTo>
                <a:cubicBezTo>
                  <a:pt x="16768850" y="1501182"/>
                  <a:pt x="16633318" y="1509001"/>
                  <a:pt x="16663553" y="1449576"/>
                </a:cubicBezTo>
                <a:cubicBezTo>
                  <a:pt x="16693786" y="1390150"/>
                  <a:pt x="16745393" y="1379725"/>
                  <a:pt x="16807946" y="1379725"/>
                </a:cubicBezTo>
                <a:cubicBezTo>
                  <a:pt x="16869976" y="1379725"/>
                  <a:pt x="16927318" y="1391193"/>
                  <a:pt x="16903860" y="1399533"/>
                </a:cubicBezTo>
                <a:cubicBezTo>
                  <a:pt x="16880924" y="1407874"/>
                  <a:pt x="16811072" y="1442799"/>
                  <a:pt x="16920018" y="1465735"/>
                </a:cubicBezTo>
                <a:cubicBezTo>
                  <a:pt x="17028444" y="1488671"/>
                  <a:pt x="17000296" y="1487107"/>
                  <a:pt x="16942954" y="1506916"/>
                </a:cubicBezTo>
                <a:cubicBezTo>
                  <a:pt x="16886136" y="1526724"/>
                  <a:pt x="16934094" y="1563213"/>
                  <a:pt x="17044082" y="1563213"/>
                </a:cubicBezTo>
                <a:cubicBezTo>
                  <a:pt x="17154592" y="1563213"/>
                  <a:pt x="17088390" y="1553309"/>
                  <a:pt x="17070668" y="1516820"/>
                </a:cubicBezTo>
                <a:cubicBezTo>
                  <a:pt x="17052944" y="1480331"/>
                  <a:pt x="17086826" y="1493363"/>
                  <a:pt x="17177528" y="1508479"/>
                </a:cubicBezTo>
                <a:cubicBezTo>
                  <a:pt x="17268230" y="1523075"/>
                  <a:pt x="17303676" y="1538192"/>
                  <a:pt x="17353718" y="1584585"/>
                </a:cubicBezTo>
                <a:cubicBezTo>
                  <a:pt x="17403240" y="1630979"/>
                  <a:pt x="17412622" y="1619511"/>
                  <a:pt x="17430346" y="1684148"/>
                </a:cubicBezTo>
                <a:cubicBezTo>
                  <a:pt x="17448068" y="1748786"/>
                  <a:pt x="17428782" y="1738882"/>
                  <a:pt x="17352154" y="1798307"/>
                </a:cubicBezTo>
                <a:cubicBezTo>
                  <a:pt x="17275528" y="1857732"/>
                  <a:pt x="17229654" y="1857732"/>
                  <a:pt x="17119146" y="1927583"/>
                </a:cubicBezTo>
                <a:cubicBezTo>
                  <a:pt x="17008636" y="1996912"/>
                  <a:pt x="17035222" y="2033402"/>
                  <a:pt x="16975274" y="2079795"/>
                </a:cubicBezTo>
                <a:cubicBezTo>
                  <a:pt x="16914808" y="2126188"/>
                  <a:pt x="16930966" y="2113156"/>
                  <a:pt x="17058678" y="2079795"/>
                </a:cubicBezTo>
                <a:cubicBezTo>
                  <a:pt x="17186910" y="2046433"/>
                  <a:pt x="17256240" y="2025061"/>
                  <a:pt x="17321922" y="2031838"/>
                </a:cubicBezTo>
                <a:cubicBezTo>
                  <a:pt x="17387600" y="2038614"/>
                  <a:pt x="17419920" y="2063114"/>
                  <a:pt x="17469440" y="2063114"/>
                </a:cubicBezTo>
                <a:cubicBezTo>
                  <a:pt x="17519482" y="2063114"/>
                  <a:pt x="17465792" y="2071454"/>
                  <a:pt x="17622696" y="2071454"/>
                </a:cubicBezTo>
                <a:cubicBezTo>
                  <a:pt x="17779078" y="2071454"/>
                  <a:pt x="17756142" y="2071454"/>
                  <a:pt x="17699322" y="2116284"/>
                </a:cubicBezTo>
                <a:cubicBezTo>
                  <a:pt x="17642504" y="2161114"/>
                  <a:pt x="17710268" y="2174145"/>
                  <a:pt x="17779600" y="2174145"/>
                </a:cubicBezTo>
                <a:cubicBezTo>
                  <a:pt x="17848928" y="2174145"/>
                  <a:pt x="17934418" y="2177273"/>
                  <a:pt x="17998532" y="2167369"/>
                </a:cubicBezTo>
                <a:cubicBezTo>
                  <a:pt x="18062650" y="2157464"/>
                  <a:pt x="18007396" y="2109507"/>
                  <a:pt x="18084022" y="2105859"/>
                </a:cubicBezTo>
                <a:cubicBezTo>
                  <a:pt x="18160650" y="2102731"/>
                  <a:pt x="18185150" y="2095954"/>
                  <a:pt x="18266988" y="2095954"/>
                </a:cubicBezTo>
                <a:cubicBezTo>
                  <a:pt x="18348828" y="2095954"/>
                  <a:pt x="18323808" y="2129316"/>
                  <a:pt x="18352478" y="2159028"/>
                </a:cubicBezTo>
                <a:cubicBezTo>
                  <a:pt x="18381148" y="2188741"/>
                  <a:pt x="18420242" y="2208549"/>
                  <a:pt x="18393138" y="2268496"/>
                </a:cubicBezTo>
                <a:cubicBezTo>
                  <a:pt x="18366552" y="2327921"/>
                  <a:pt x="18352478" y="2329485"/>
                  <a:pt x="18368116" y="2410803"/>
                </a:cubicBezTo>
                <a:cubicBezTo>
                  <a:pt x="18384274" y="2492122"/>
                  <a:pt x="18424934" y="2503590"/>
                  <a:pt x="18474978" y="2518707"/>
                </a:cubicBezTo>
                <a:cubicBezTo>
                  <a:pt x="18524498" y="2533824"/>
                  <a:pt x="18524498" y="2445729"/>
                  <a:pt x="18572976" y="2416016"/>
                </a:cubicBezTo>
                <a:cubicBezTo>
                  <a:pt x="18620934" y="2386304"/>
                  <a:pt x="18631880" y="2475441"/>
                  <a:pt x="18686614" y="2462409"/>
                </a:cubicBezTo>
                <a:cubicBezTo>
                  <a:pt x="18741868" y="2449378"/>
                  <a:pt x="18803900" y="2455633"/>
                  <a:pt x="18851856" y="2470750"/>
                </a:cubicBezTo>
                <a:cubicBezTo>
                  <a:pt x="18899814" y="2485867"/>
                  <a:pt x="18940996" y="2494207"/>
                  <a:pt x="19008238" y="2479090"/>
                </a:cubicBezTo>
                <a:cubicBezTo>
                  <a:pt x="19076006" y="2463973"/>
                  <a:pt x="19054632" y="2437909"/>
                  <a:pt x="19031174" y="2396208"/>
                </a:cubicBezTo>
                <a:cubicBezTo>
                  <a:pt x="19008238" y="2354506"/>
                  <a:pt x="19006154" y="2358155"/>
                  <a:pt x="19048898" y="2314889"/>
                </a:cubicBezTo>
                <a:cubicBezTo>
                  <a:pt x="19091642" y="2271623"/>
                  <a:pt x="19120314" y="2293517"/>
                  <a:pt x="19258972" y="2329485"/>
                </a:cubicBezTo>
                <a:cubicBezTo>
                  <a:pt x="19397630" y="2365974"/>
                  <a:pt x="19353322" y="2365974"/>
                  <a:pt x="19431514" y="2387346"/>
                </a:cubicBezTo>
                <a:cubicBezTo>
                  <a:pt x="19509704" y="2408718"/>
                  <a:pt x="19484684" y="2404027"/>
                  <a:pt x="19604056" y="2458760"/>
                </a:cubicBezTo>
                <a:cubicBezTo>
                  <a:pt x="19723426" y="2513494"/>
                  <a:pt x="19699970" y="2578132"/>
                  <a:pt x="19755224" y="2612536"/>
                </a:cubicBezTo>
                <a:cubicBezTo>
                  <a:pt x="19810478" y="2647461"/>
                  <a:pt x="19814128" y="2612536"/>
                  <a:pt x="19924116" y="2602632"/>
                </a:cubicBezTo>
                <a:cubicBezTo>
                  <a:pt x="20034106" y="2592728"/>
                  <a:pt x="20032542" y="2615664"/>
                  <a:pt x="20153476" y="2647461"/>
                </a:cubicBezTo>
                <a:cubicBezTo>
                  <a:pt x="20274412" y="2678738"/>
                  <a:pt x="20242094" y="2718876"/>
                  <a:pt x="20242094" y="2753280"/>
                </a:cubicBezTo>
                <a:cubicBezTo>
                  <a:pt x="20242094" y="2788205"/>
                  <a:pt x="20208210" y="2814790"/>
                  <a:pt x="20283274" y="2830949"/>
                </a:cubicBezTo>
                <a:cubicBezTo>
                  <a:pt x="20357816" y="2847630"/>
                  <a:pt x="20388048" y="2862226"/>
                  <a:pt x="20452166" y="2846066"/>
                </a:cubicBezTo>
                <a:cubicBezTo>
                  <a:pt x="20516284" y="2829386"/>
                  <a:pt x="20459464" y="2862747"/>
                  <a:pt x="20601772" y="2864311"/>
                </a:cubicBezTo>
                <a:cubicBezTo>
                  <a:pt x="20744080" y="2865875"/>
                  <a:pt x="20696122" y="2847630"/>
                  <a:pt x="20738866" y="2877864"/>
                </a:cubicBezTo>
                <a:cubicBezTo>
                  <a:pt x="20781612" y="2907577"/>
                  <a:pt x="20792036" y="2967523"/>
                  <a:pt x="20861366" y="2960746"/>
                </a:cubicBezTo>
                <a:cubicBezTo>
                  <a:pt x="20930694" y="2953970"/>
                  <a:pt x="20925482" y="2955534"/>
                  <a:pt x="20896812" y="2894545"/>
                </a:cubicBezTo>
                <a:cubicBezTo>
                  <a:pt x="20868142" y="2833035"/>
                  <a:pt x="20850420" y="2823130"/>
                  <a:pt x="20891598" y="2824694"/>
                </a:cubicBezTo>
                <a:cubicBezTo>
                  <a:pt x="20932258" y="2826258"/>
                  <a:pt x="21016184" y="2844503"/>
                  <a:pt x="21171002" y="2869524"/>
                </a:cubicBezTo>
                <a:cubicBezTo>
                  <a:pt x="21325820" y="2894545"/>
                  <a:pt x="21331032" y="2922693"/>
                  <a:pt x="21457702" y="3001927"/>
                </a:cubicBezTo>
                <a:cubicBezTo>
                  <a:pt x="21583850" y="3081682"/>
                  <a:pt x="21619298" y="3087937"/>
                  <a:pt x="21712084" y="3159352"/>
                </a:cubicBezTo>
                <a:cubicBezTo>
                  <a:pt x="21747530" y="3186458"/>
                  <a:pt x="21754306" y="3194277"/>
                  <a:pt x="21755348" y="3196362"/>
                </a:cubicBezTo>
                <a:cubicBezTo>
                  <a:pt x="21757434" y="3196362"/>
                  <a:pt x="21767338" y="3198968"/>
                  <a:pt x="21803306" y="3215649"/>
                </a:cubicBezTo>
                <a:cubicBezTo>
                  <a:pt x="21902868" y="3262042"/>
                  <a:pt x="21885146" y="3246925"/>
                  <a:pt x="21970634" y="3288627"/>
                </a:cubicBezTo>
                <a:cubicBezTo>
                  <a:pt x="22056122" y="3330329"/>
                  <a:pt x="22128580" y="3388190"/>
                  <a:pt x="22128580" y="3388190"/>
                </a:cubicBezTo>
                <a:cubicBezTo>
                  <a:pt x="22128580" y="3388190"/>
                  <a:pt x="22136922" y="3406956"/>
                  <a:pt x="22072804" y="3413733"/>
                </a:cubicBezTo>
                <a:close/>
                <a:moveTo>
                  <a:pt x="13772051" y="5097445"/>
                </a:moveTo>
                <a:cubicBezTo>
                  <a:pt x="13772051" y="5097445"/>
                  <a:pt x="13762668" y="5109956"/>
                  <a:pt x="13812188" y="5070339"/>
                </a:cubicBezTo>
                <a:cubicBezTo>
                  <a:pt x="13862230" y="5030722"/>
                  <a:pt x="13788732" y="5068775"/>
                  <a:pt x="13760583" y="5060435"/>
                </a:cubicBezTo>
                <a:cubicBezTo>
                  <a:pt x="13732434" y="5052095"/>
                  <a:pt x="13723051" y="5039063"/>
                  <a:pt x="13732434" y="5002573"/>
                </a:cubicBezTo>
                <a:cubicBezTo>
                  <a:pt x="13741296" y="4966084"/>
                  <a:pt x="13728784" y="4966084"/>
                  <a:pt x="13698551" y="4918127"/>
                </a:cubicBezTo>
                <a:cubicBezTo>
                  <a:pt x="13698551" y="4918127"/>
                  <a:pt x="13682392" y="4908223"/>
                  <a:pt x="13649030" y="4928032"/>
                </a:cubicBezTo>
                <a:cubicBezTo>
                  <a:pt x="13615147" y="4947840"/>
                  <a:pt x="13595860" y="4908223"/>
                  <a:pt x="13554679" y="4923340"/>
                </a:cubicBezTo>
                <a:cubicBezTo>
                  <a:pt x="13514020" y="4938457"/>
                  <a:pt x="13469190" y="4931681"/>
                  <a:pt x="13444170" y="4993191"/>
                </a:cubicBezTo>
                <a:cubicBezTo>
                  <a:pt x="13419149" y="5054701"/>
                  <a:pt x="13390999" y="5014563"/>
                  <a:pt x="13382138" y="5064605"/>
                </a:cubicBezTo>
                <a:cubicBezTo>
                  <a:pt x="13373276" y="5114126"/>
                  <a:pt x="13296649" y="5140711"/>
                  <a:pt x="13296649" y="5140711"/>
                </a:cubicBezTo>
                <a:cubicBezTo>
                  <a:pt x="13296649" y="5140711"/>
                  <a:pt x="13326883" y="5170423"/>
                  <a:pt x="13349819" y="5198572"/>
                </a:cubicBezTo>
                <a:cubicBezTo>
                  <a:pt x="13372755" y="5226721"/>
                  <a:pt x="13357117" y="5208477"/>
                  <a:pt x="13380053" y="5301263"/>
                </a:cubicBezTo>
                <a:cubicBezTo>
                  <a:pt x="13402989" y="5394050"/>
                  <a:pt x="13419149" y="5385709"/>
                  <a:pt x="13451467" y="5398741"/>
                </a:cubicBezTo>
                <a:cubicBezTo>
                  <a:pt x="13483787" y="5411773"/>
                  <a:pt x="13533308" y="5443571"/>
                  <a:pt x="13533308" y="5443571"/>
                </a:cubicBezTo>
                <a:cubicBezTo>
                  <a:pt x="13533308" y="5443571"/>
                  <a:pt x="13503074" y="5425326"/>
                  <a:pt x="13503074" y="5474847"/>
                </a:cubicBezTo>
                <a:cubicBezTo>
                  <a:pt x="13503074" y="5524368"/>
                  <a:pt x="13455117" y="5559293"/>
                  <a:pt x="13460329" y="5632271"/>
                </a:cubicBezTo>
                <a:cubicBezTo>
                  <a:pt x="13465542" y="5705250"/>
                  <a:pt x="13394649" y="5773015"/>
                  <a:pt x="13451467" y="5779792"/>
                </a:cubicBezTo>
                <a:cubicBezTo>
                  <a:pt x="13508286" y="5786568"/>
                  <a:pt x="13490563" y="5811068"/>
                  <a:pt x="13552594" y="5827749"/>
                </a:cubicBezTo>
                <a:cubicBezTo>
                  <a:pt x="13615147" y="5844430"/>
                  <a:pt x="13650593" y="5855898"/>
                  <a:pt x="13741296" y="5855898"/>
                </a:cubicBezTo>
                <a:cubicBezTo>
                  <a:pt x="13831997" y="5855898"/>
                  <a:pt x="13781955" y="5820972"/>
                  <a:pt x="13769443" y="5769888"/>
                </a:cubicBezTo>
                <a:cubicBezTo>
                  <a:pt x="13756933" y="5718803"/>
                  <a:pt x="13749636" y="5685442"/>
                  <a:pt x="13746507" y="5629144"/>
                </a:cubicBezTo>
                <a:cubicBezTo>
                  <a:pt x="13742860" y="5572846"/>
                  <a:pt x="13721487" y="5587442"/>
                  <a:pt x="13707412" y="5553038"/>
                </a:cubicBezTo>
                <a:cubicBezTo>
                  <a:pt x="13693338" y="5518113"/>
                  <a:pt x="13714710" y="5498304"/>
                  <a:pt x="13756933" y="5498304"/>
                </a:cubicBezTo>
                <a:cubicBezTo>
                  <a:pt x="13799678" y="5498304"/>
                  <a:pt x="13804891" y="5496741"/>
                  <a:pt x="13781955" y="5458687"/>
                </a:cubicBezTo>
                <a:cubicBezTo>
                  <a:pt x="13759019" y="5420635"/>
                  <a:pt x="13773093" y="5405518"/>
                  <a:pt x="13744423" y="5388837"/>
                </a:cubicBezTo>
                <a:cubicBezTo>
                  <a:pt x="13716274" y="5372156"/>
                  <a:pt x="13703764" y="5443571"/>
                  <a:pt x="13703764" y="5443571"/>
                </a:cubicBezTo>
                <a:cubicBezTo>
                  <a:pt x="13703764" y="5443571"/>
                  <a:pt x="13686041" y="5426890"/>
                  <a:pt x="13693338" y="5357561"/>
                </a:cubicBezTo>
                <a:cubicBezTo>
                  <a:pt x="13700637" y="5287710"/>
                  <a:pt x="13705848" y="5321071"/>
                  <a:pt x="13684477" y="5308039"/>
                </a:cubicBezTo>
                <a:cubicBezTo>
                  <a:pt x="13663105" y="5295008"/>
                  <a:pt x="13650593" y="5311167"/>
                  <a:pt x="13621924" y="5264774"/>
                </a:cubicBezTo>
                <a:cubicBezTo>
                  <a:pt x="13593254" y="5218381"/>
                  <a:pt x="13618275" y="5228285"/>
                  <a:pt x="13584392" y="5171987"/>
                </a:cubicBezTo>
                <a:cubicBezTo>
                  <a:pt x="13550510" y="5115690"/>
                  <a:pt x="13568233" y="5145403"/>
                  <a:pt x="13605765" y="5145403"/>
                </a:cubicBezTo>
                <a:cubicBezTo>
                  <a:pt x="13643296" y="5145403"/>
                  <a:pt x="13623488" y="5137062"/>
                  <a:pt x="13605765" y="5118817"/>
                </a:cubicBezTo>
                <a:cubicBezTo>
                  <a:pt x="13588041" y="5100573"/>
                  <a:pt x="13575530" y="5072424"/>
                  <a:pt x="13623488" y="5075552"/>
                </a:cubicBezTo>
                <a:cubicBezTo>
                  <a:pt x="13671445" y="5078680"/>
                  <a:pt x="13733997" y="5088584"/>
                  <a:pt x="13756933" y="5090669"/>
                </a:cubicBezTo>
                <a:cubicBezTo>
                  <a:pt x="13779870" y="5092232"/>
                  <a:pt x="13772051" y="5097445"/>
                  <a:pt x="13772051" y="5097445"/>
                </a:cubicBezTo>
                <a:close/>
                <a:moveTo>
                  <a:pt x="7134158" y="2544770"/>
                </a:moveTo>
                <a:cubicBezTo>
                  <a:pt x="7117478" y="2572919"/>
                  <a:pt x="7161785" y="2609408"/>
                  <a:pt x="7194105" y="2597940"/>
                </a:cubicBezTo>
                <a:cubicBezTo>
                  <a:pt x="7226424" y="2586472"/>
                  <a:pt x="7236849" y="2598983"/>
                  <a:pt x="7255094" y="2584387"/>
                </a:cubicBezTo>
                <a:cubicBezTo>
                  <a:pt x="7273338" y="2569792"/>
                  <a:pt x="7274902" y="2548419"/>
                  <a:pt x="7253530" y="2527569"/>
                </a:cubicBezTo>
                <a:cubicBezTo>
                  <a:pt x="7231637" y="2506718"/>
                  <a:pt x="7240498" y="2494207"/>
                  <a:pt x="7236849" y="2492122"/>
                </a:cubicBezTo>
                <a:cubicBezTo>
                  <a:pt x="7195669" y="2467101"/>
                  <a:pt x="7150839" y="2516622"/>
                  <a:pt x="7134158" y="2544770"/>
                </a:cubicBezTo>
                <a:close/>
                <a:moveTo>
                  <a:pt x="15929600" y="718229"/>
                </a:moveTo>
                <a:cubicBezTo>
                  <a:pt x="15881643" y="719793"/>
                  <a:pt x="15827952" y="721357"/>
                  <a:pt x="15872781" y="736474"/>
                </a:cubicBezTo>
                <a:cubicBezTo>
                  <a:pt x="15917090" y="751591"/>
                  <a:pt x="15899366" y="826133"/>
                  <a:pt x="15984854" y="784431"/>
                </a:cubicBezTo>
                <a:cubicBezTo>
                  <a:pt x="16070344" y="742729"/>
                  <a:pt x="16052621" y="739601"/>
                  <a:pt x="16111003" y="714580"/>
                </a:cubicBezTo>
                <a:cubicBezTo>
                  <a:pt x="16169907" y="689559"/>
                  <a:pt x="16135503" y="701549"/>
                  <a:pt x="16064609" y="683304"/>
                </a:cubicBezTo>
                <a:cubicBezTo>
                  <a:pt x="16020302" y="671836"/>
                  <a:pt x="15977557" y="716665"/>
                  <a:pt x="15929600" y="718229"/>
                </a:cubicBezTo>
                <a:close/>
              </a:path>
            </a:pathLst>
          </a:custGeom>
          <a:solidFill>
            <a:srgbClr val="EFEFEF">
              <a:alpha val="70000"/>
            </a:srgbClr>
          </a:solidFill>
          <a:ln w="52127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0C6E932-3834-4057-857A-C60AEF3D239D}"/>
              </a:ext>
            </a:extLst>
          </p:cNvPr>
          <p:cNvSpPr/>
          <p:nvPr/>
        </p:nvSpPr>
        <p:spPr>
          <a:xfrm>
            <a:off x="6212439" y="4268335"/>
            <a:ext cx="7017332" cy="5335094"/>
          </a:xfrm>
          <a:custGeom>
            <a:avLst/>
            <a:gdLst>
              <a:gd name="connsiteX0" fmla="*/ 2686812 w 7017433"/>
              <a:gd name="connsiteY0" fmla="*/ 5337336 h 5335172"/>
              <a:gd name="connsiteX1" fmla="*/ 2318637 w 7017433"/>
              <a:gd name="connsiteY1" fmla="*/ 5265719 h 5335172"/>
              <a:gd name="connsiteX2" fmla="*/ 1994682 w 7017433"/>
              <a:gd name="connsiteY2" fmla="*/ 5050390 h 5335172"/>
              <a:gd name="connsiteX3" fmla="*/ 322994 w 7017433"/>
              <a:gd name="connsiteY3" fmla="*/ 3379183 h 5335172"/>
              <a:gd name="connsiteX4" fmla="*/ 107665 w 7017433"/>
              <a:gd name="connsiteY4" fmla="*/ 3055228 h 5335172"/>
              <a:gd name="connsiteX5" fmla="*/ 36048 w 7017433"/>
              <a:gd name="connsiteY5" fmla="*/ 2686571 h 5335172"/>
              <a:gd name="connsiteX6" fmla="*/ 107665 w 7017433"/>
              <a:gd name="connsiteY6" fmla="*/ 2317916 h 5335172"/>
              <a:gd name="connsiteX7" fmla="*/ 322994 w 7017433"/>
              <a:gd name="connsiteY7" fmla="*/ 1993960 h 5335172"/>
              <a:gd name="connsiteX8" fmla="*/ 1994682 w 7017433"/>
              <a:gd name="connsiteY8" fmla="*/ 322273 h 5335172"/>
              <a:gd name="connsiteX9" fmla="*/ 2318637 w 7017433"/>
              <a:gd name="connsiteY9" fmla="*/ 107424 h 5335172"/>
              <a:gd name="connsiteX10" fmla="*/ 3055468 w 7017433"/>
              <a:gd name="connsiteY10" fmla="*/ 107424 h 5335172"/>
              <a:gd name="connsiteX11" fmla="*/ 3379423 w 7017433"/>
              <a:gd name="connsiteY11" fmla="*/ 322273 h 5335172"/>
              <a:gd name="connsiteX12" fmla="*/ 4171047 w 7017433"/>
              <a:gd name="connsiteY12" fmla="*/ 1113897 h 5335172"/>
              <a:gd name="connsiteX13" fmla="*/ 4778104 w 7017433"/>
              <a:gd name="connsiteY13" fmla="*/ 506841 h 5335172"/>
              <a:gd name="connsiteX14" fmla="*/ 4867023 w 7017433"/>
              <a:gd name="connsiteY14" fmla="*/ 506841 h 5335172"/>
              <a:gd name="connsiteX15" fmla="*/ 5702867 w 7017433"/>
              <a:gd name="connsiteY15" fmla="*/ 1342685 h 5335172"/>
              <a:gd name="connsiteX16" fmla="*/ 5985006 w 7017433"/>
              <a:gd name="connsiteY16" fmla="*/ 1530137 h 5335172"/>
              <a:gd name="connsiteX17" fmla="*/ 6627630 w 7017433"/>
              <a:gd name="connsiteY17" fmla="*/ 1530137 h 5335172"/>
              <a:gd name="connsiteX18" fmla="*/ 6910250 w 7017433"/>
              <a:gd name="connsiteY18" fmla="*/ 1342685 h 5335172"/>
              <a:gd name="connsiteX19" fmla="*/ 6999169 w 7017433"/>
              <a:gd name="connsiteY19" fmla="*/ 1342685 h 5335172"/>
              <a:gd name="connsiteX20" fmla="*/ 6999169 w 7017433"/>
              <a:gd name="connsiteY20" fmla="*/ 1431605 h 5335172"/>
              <a:gd name="connsiteX21" fmla="*/ 6675214 w 7017433"/>
              <a:gd name="connsiteY21" fmla="*/ 1646454 h 5335172"/>
              <a:gd name="connsiteX22" fmla="*/ 5938384 w 7017433"/>
              <a:gd name="connsiteY22" fmla="*/ 1646454 h 5335172"/>
              <a:gd name="connsiteX23" fmla="*/ 5614428 w 7017433"/>
              <a:gd name="connsiteY23" fmla="*/ 1431605 h 5335172"/>
              <a:gd name="connsiteX24" fmla="*/ 4821842 w 7017433"/>
              <a:gd name="connsiteY24" fmla="*/ 640461 h 5335172"/>
              <a:gd name="connsiteX25" fmla="*/ 4214786 w 7017433"/>
              <a:gd name="connsiteY25" fmla="*/ 1247517 h 5335172"/>
              <a:gd name="connsiteX26" fmla="*/ 4125867 w 7017433"/>
              <a:gd name="connsiteY26" fmla="*/ 1247517 h 5335172"/>
              <a:gd name="connsiteX27" fmla="*/ 3290504 w 7017433"/>
              <a:gd name="connsiteY27" fmla="*/ 411673 h 5335172"/>
              <a:gd name="connsiteX28" fmla="*/ 3008364 w 7017433"/>
              <a:gd name="connsiteY28" fmla="*/ 224221 h 5335172"/>
              <a:gd name="connsiteX29" fmla="*/ 2365741 w 7017433"/>
              <a:gd name="connsiteY29" fmla="*/ 224221 h 5335172"/>
              <a:gd name="connsiteX30" fmla="*/ 2083601 w 7017433"/>
              <a:gd name="connsiteY30" fmla="*/ 411673 h 5335172"/>
              <a:gd name="connsiteX31" fmla="*/ 411433 w 7017433"/>
              <a:gd name="connsiteY31" fmla="*/ 2082880 h 5335172"/>
              <a:gd name="connsiteX32" fmla="*/ 223981 w 7017433"/>
              <a:gd name="connsiteY32" fmla="*/ 2365019 h 5335172"/>
              <a:gd name="connsiteX33" fmla="*/ 161497 w 7017433"/>
              <a:gd name="connsiteY33" fmla="*/ 2686091 h 5335172"/>
              <a:gd name="connsiteX34" fmla="*/ 223981 w 7017433"/>
              <a:gd name="connsiteY34" fmla="*/ 3007163 h 5335172"/>
              <a:gd name="connsiteX35" fmla="*/ 411433 w 7017433"/>
              <a:gd name="connsiteY35" fmla="*/ 3289302 h 5335172"/>
              <a:gd name="connsiteX36" fmla="*/ 2083121 w 7017433"/>
              <a:gd name="connsiteY36" fmla="*/ 4960990 h 5335172"/>
              <a:gd name="connsiteX37" fmla="*/ 2365260 w 7017433"/>
              <a:gd name="connsiteY37" fmla="*/ 5148441 h 5335172"/>
              <a:gd name="connsiteX38" fmla="*/ 3007884 w 7017433"/>
              <a:gd name="connsiteY38" fmla="*/ 5148441 h 5335172"/>
              <a:gd name="connsiteX39" fmla="*/ 3290023 w 7017433"/>
              <a:gd name="connsiteY39" fmla="*/ 4960990 h 5335172"/>
              <a:gd name="connsiteX40" fmla="*/ 3378943 w 7017433"/>
              <a:gd name="connsiteY40" fmla="*/ 4960990 h 5335172"/>
              <a:gd name="connsiteX41" fmla="*/ 3378943 w 7017433"/>
              <a:gd name="connsiteY41" fmla="*/ 5049909 h 5335172"/>
              <a:gd name="connsiteX42" fmla="*/ 3054987 w 7017433"/>
              <a:gd name="connsiteY42" fmla="*/ 5265239 h 5335172"/>
              <a:gd name="connsiteX43" fmla="*/ 2686812 w 7017433"/>
              <a:gd name="connsiteY43" fmla="*/ 5337336 h 533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017433" h="5335172">
                <a:moveTo>
                  <a:pt x="2686812" y="5337336"/>
                </a:moveTo>
                <a:cubicBezTo>
                  <a:pt x="2559441" y="5337336"/>
                  <a:pt x="2435915" y="5313303"/>
                  <a:pt x="2318637" y="5265719"/>
                </a:cubicBezTo>
                <a:cubicBezTo>
                  <a:pt x="2197034" y="5216694"/>
                  <a:pt x="2087927" y="5144116"/>
                  <a:pt x="1994682" y="5050390"/>
                </a:cubicBezTo>
                <a:lnTo>
                  <a:pt x="322994" y="3379183"/>
                </a:lnTo>
                <a:cubicBezTo>
                  <a:pt x="229268" y="3285457"/>
                  <a:pt x="157171" y="3176831"/>
                  <a:pt x="107665" y="3055228"/>
                </a:cubicBezTo>
                <a:cubicBezTo>
                  <a:pt x="60081" y="2937950"/>
                  <a:pt x="36048" y="2813943"/>
                  <a:pt x="36048" y="2686571"/>
                </a:cubicBezTo>
                <a:cubicBezTo>
                  <a:pt x="36048" y="2559681"/>
                  <a:pt x="60081" y="2435674"/>
                  <a:pt x="107665" y="2317916"/>
                </a:cubicBezTo>
                <a:cubicBezTo>
                  <a:pt x="157171" y="2196313"/>
                  <a:pt x="229268" y="2087687"/>
                  <a:pt x="322994" y="1993960"/>
                </a:cubicBezTo>
                <a:lnTo>
                  <a:pt x="1994682" y="322273"/>
                </a:lnTo>
                <a:cubicBezTo>
                  <a:pt x="2087927" y="229028"/>
                  <a:pt x="2197034" y="156450"/>
                  <a:pt x="2318637" y="107424"/>
                </a:cubicBezTo>
                <a:cubicBezTo>
                  <a:pt x="2553192" y="12257"/>
                  <a:pt x="2820912" y="12257"/>
                  <a:pt x="3055468" y="107424"/>
                </a:cubicBezTo>
                <a:cubicBezTo>
                  <a:pt x="3177071" y="156450"/>
                  <a:pt x="3285697" y="229028"/>
                  <a:pt x="3379423" y="322273"/>
                </a:cubicBezTo>
                <a:lnTo>
                  <a:pt x="4171047" y="1113897"/>
                </a:lnTo>
                <a:lnTo>
                  <a:pt x="4778104" y="506841"/>
                </a:lnTo>
                <a:cubicBezTo>
                  <a:pt x="4802617" y="482328"/>
                  <a:pt x="4842510" y="482328"/>
                  <a:pt x="4867023" y="506841"/>
                </a:cubicBezTo>
                <a:lnTo>
                  <a:pt x="5702867" y="1342685"/>
                </a:lnTo>
                <a:cubicBezTo>
                  <a:pt x="5784577" y="1424395"/>
                  <a:pt x="5879264" y="1487360"/>
                  <a:pt x="5985006" y="1530137"/>
                </a:cubicBezTo>
                <a:cubicBezTo>
                  <a:pt x="6189761" y="1613289"/>
                  <a:pt x="6423355" y="1613289"/>
                  <a:pt x="6627630" y="1530137"/>
                </a:cubicBezTo>
                <a:cubicBezTo>
                  <a:pt x="6733372" y="1487360"/>
                  <a:pt x="6828541" y="1423914"/>
                  <a:pt x="6910250" y="1342685"/>
                </a:cubicBezTo>
                <a:cubicBezTo>
                  <a:pt x="6934763" y="1318172"/>
                  <a:pt x="6974657" y="1318172"/>
                  <a:pt x="6999169" y="1342685"/>
                </a:cubicBezTo>
                <a:cubicBezTo>
                  <a:pt x="7023683" y="1367198"/>
                  <a:pt x="7023683" y="1407092"/>
                  <a:pt x="6999169" y="1431605"/>
                </a:cubicBezTo>
                <a:cubicBezTo>
                  <a:pt x="6905924" y="1524850"/>
                  <a:pt x="6796818" y="1597427"/>
                  <a:pt x="6675214" y="1646454"/>
                </a:cubicBezTo>
                <a:cubicBezTo>
                  <a:pt x="6440659" y="1741621"/>
                  <a:pt x="6172939" y="1741621"/>
                  <a:pt x="5938384" y="1646454"/>
                </a:cubicBezTo>
                <a:cubicBezTo>
                  <a:pt x="5816780" y="1597427"/>
                  <a:pt x="5708154" y="1524850"/>
                  <a:pt x="5614428" y="1431605"/>
                </a:cubicBezTo>
                <a:lnTo>
                  <a:pt x="4821842" y="640461"/>
                </a:lnTo>
                <a:lnTo>
                  <a:pt x="4214786" y="1247517"/>
                </a:lnTo>
                <a:cubicBezTo>
                  <a:pt x="4190273" y="1272030"/>
                  <a:pt x="4150380" y="1272030"/>
                  <a:pt x="4125867" y="1247517"/>
                </a:cubicBezTo>
                <a:lnTo>
                  <a:pt x="3290504" y="411673"/>
                </a:lnTo>
                <a:cubicBezTo>
                  <a:pt x="3208794" y="329964"/>
                  <a:pt x="3114107" y="266999"/>
                  <a:pt x="3008364" y="224221"/>
                </a:cubicBezTo>
                <a:cubicBezTo>
                  <a:pt x="2803609" y="141070"/>
                  <a:pt x="2570496" y="141070"/>
                  <a:pt x="2365741" y="224221"/>
                </a:cubicBezTo>
                <a:cubicBezTo>
                  <a:pt x="2259998" y="266999"/>
                  <a:pt x="2164830" y="330444"/>
                  <a:pt x="2083601" y="411673"/>
                </a:cubicBezTo>
                <a:lnTo>
                  <a:pt x="411433" y="2082880"/>
                </a:lnTo>
                <a:cubicBezTo>
                  <a:pt x="329723" y="2164590"/>
                  <a:pt x="266759" y="2259277"/>
                  <a:pt x="223981" y="2365019"/>
                </a:cubicBezTo>
                <a:cubicBezTo>
                  <a:pt x="182646" y="2467397"/>
                  <a:pt x="161497" y="2575542"/>
                  <a:pt x="161497" y="2686091"/>
                </a:cubicBezTo>
                <a:cubicBezTo>
                  <a:pt x="161497" y="2797120"/>
                  <a:pt x="182646" y="2905266"/>
                  <a:pt x="223981" y="3007163"/>
                </a:cubicBezTo>
                <a:cubicBezTo>
                  <a:pt x="266759" y="3112905"/>
                  <a:pt x="329723" y="3208073"/>
                  <a:pt x="411433" y="3289302"/>
                </a:cubicBezTo>
                <a:lnTo>
                  <a:pt x="2083121" y="4960990"/>
                </a:lnTo>
                <a:cubicBezTo>
                  <a:pt x="2164830" y="5042699"/>
                  <a:pt x="2259518" y="5105664"/>
                  <a:pt x="2365260" y="5148441"/>
                </a:cubicBezTo>
                <a:cubicBezTo>
                  <a:pt x="2570015" y="5231594"/>
                  <a:pt x="2803128" y="5231594"/>
                  <a:pt x="3007884" y="5148441"/>
                </a:cubicBezTo>
                <a:cubicBezTo>
                  <a:pt x="3113626" y="5105664"/>
                  <a:pt x="3208794" y="5042219"/>
                  <a:pt x="3290023" y="4960990"/>
                </a:cubicBezTo>
                <a:cubicBezTo>
                  <a:pt x="3314536" y="4936477"/>
                  <a:pt x="3354430" y="4936477"/>
                  <a:pt x="3378943" y="4960990"/>
                </a:cubicBezTo>
                <a:cubicBezTo>
                  <a:pt x="3403455" y="4985502"/>
                  <a:pt x="3403455" y="5025396"/>
                  <a:pt x="3378943" y="5049909"/>
                </a:cubicBezTo>
                <a:cubicBezTo>
                  <a:pt x="3285697" y="5143154"/>
                  <a:pt x="3176590" y="5215732"/>
                  <a:pt x="3054987" y="5265239"/>
                </a:cubicBezTo>
                <a:cubicBezTo>
                  <a:pt x="2937709" y="5313303"/>
                  <a:pt x="2813703" y="5337336"/>
                  <a:pt x="2686812" y="5337336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EA07E72-5A2B-43CB-B806-75BAA714E63F}"/>
              </a:ext>
            </a:extLst>
          </p:cNvPr>
          <p:cNvSpPr/>
          <p:nvPr/>
        </p:nvSpPr>
        <p:spPr>
          <a:xfrm>
            <a:off x="9787914" y="6208314"/>
            <a:ext cx="5335094" cy="6969268"/>
          </a:xfrm>
          <a:custGeom>
            <a:avLst/>
            <a:gdLst>
              <a:gd name="connsiteX0" fmla="*/ 2686812 w 5335172"/>
              <a:gd name="connsiteY0" fmla="*/ 6972854 h 6969369"/>
              <a:gd name="connsiteX1" fmla="*/ 2318637 w 5335172"/>
              <a:gd name="connsiteY1" fmla="*/ 6901239 h 6969369"/>
              <a:gd name="connsiteX2" fmla="*/ 1994682 w 5335172"/>
              <a:gd name="connsiteY2" fmla="*/ 6686389 h 6969369"/>
              <a:gd name="connsiteX3" fmla="*/ 322994 w 5335172"/>
              <a:gd name="connsiteY3" fmla="*/ 5014702 h 6969369"/>
              <a:gd name="connsiteX4" fmla="*/ 107665 w 5335172"/>
              <a:gd name="connsiteY4" fmla="*/ 4690747 h 6969369"/>
              <a:gd name="connsiteX5" fmla="*/ 36048 w 5335172"/>
              <a:gd name="connsiteY5" fmla="*/ 4322571 h 6969369"/>
              <a:gd name="connsiteX6" fmla="*/ 107665 w 5335172"/>
              <a:gd name="connsiteY6" fmla="*/ 3953916 h 6969369"/>
              <a:gd name="connsiteX7" fmla="*/ 322994 w 5335172"/>
              <a:gd name="connsiteY7" fmla="*/ 3629960 h 6969369"/>
              <a:gd name="connsiteX8" fmla="*/ 1114619 w 5335172"/>
              <a:gd name="connsiteY8" fmla="*/ 2838336 h 6969369"/>
              <a:gd name="connsiteX9" fmla="*/ 550820 w 5335172"/>
              <a:gd name="connsiteY9" fmla="*/ 2275018 h 6969369"/>
              <a:gd name="connsiteX10" fmla="*/ 532556 w 5335172"/>
              <a:gd name="connsiteY10" fmla="*/ 2230799 h 6969369"/>
              <a:gd name="connsiteX11" fmla="*/ 550820 w 5335172"/>
              <a:gd name="connsiteY11" fmla="*/ 2186580 h 6969369"/>
              <a:gd name="connsiteX12" fmla="*/ 1386664 w 5335172"/>
              <a:gd name="connsiteY12" fmla="*/ 1350736 h 6969369"/>
              <a:gd name="connsiteX13" fmla="*/ 1574116 w 5335172"/>
              <a:gd name="connsiteY13" fmla="*/ 1068116 h 6969369"/>
              <a:gd name="connsiteX14" fmla="*/ 1636600 w 5335172"/>
              <a:gd name="connsiteY14" fmla="*/ 747045 h 6969369"/>
              <a:gd name="connsiteX15" fmla="*/ 1574116 w 5335172"/>
              <a:gd name="connsiteY15" fmla="*/ 425973 h 6969369"/>
              <a:gd name="connsiteX16" fmla="*/ 1386664 w 5335172"/>
              <a:gd name="connsiteY16" fmla="*/ 143353 h 6969369"/>
              <a:gd name="connsiteX17" fmla="*/ 1386664 w 5335172"/>
              <a:gd name="connsiteY17" fmla="*/ 54433 h 6969369"/>
              <a:gd name="connsiteX18" fmla="*/ 1475584 w 5335172"/>
              <a:gd name="connsiteY18" fmla="*/ 54433 h 6969369"/>
              <a:gd name="connsiteX19" fmla="*/ 1690913 w 5335172"/>
              <a:gd name="connsiteY19" fmla="*/ 378389 h 6969369"/>
              <a:gd name="connsiteX20" fmla="*/ 1762529 w 5335172"/>
              <a:gd name="connsiteY20" fmla="*/ 746563 h 6969369"/>
              <a:gd name="connsiteX21" fmla="*/ 1690913 w 5335172"/>
              <a:gd name="connsiteY21" fmla="*/ 1115220 h 6969369"/>
              <a:gd name="connsiteX22" fmla="*/ 1475584 w 5335172"/>
              <a:gd name="connsiteY22" fmla="*/ 1439175 h 6969369"/>
              <a:gd name="connsiteX23" fmla="*/ 683960 w 5335172"/>
              <a:gd name="connsiteY23" fmla="*/ 2230319 h 6969369"/>
              <a:gd name="connsiteX24" fmla="*/ 1247757 w 5335172"/>
              <a:gd name="connsiteY24" fmla="*/ 2793636 h 6969369"/>
              <a:gd name="connsiteX25" fmla="*/ 1266022 w 5335172"/>
              <a:gd name="connsiteY25" fmla="*/ 2837855 h 6969369"/>
              <a:gd name="connsiteX26" fmla="*/ 1247757 w 5335172"/>
              <a:gd name="connsiteY26" fmla="*/ 2882075 h 6969369"/>
              <a:gd name="connsiteX27" fmla="*/ 411433 w 5335172"/>
              <a:gd name="connsiteY27" fmla="*/ 3718399 h 6969369"/>
              <a:gd name="connsiteX28" fmla="*/ 223981 w 5335172"/>
              <a:gd name="connsiteY28" fmla="*/ 4000539 h 6969369"/>
              <a:gd name="connsiteX29" fmla="*/ 161497 w 5335172"/>
              <a:gd name="connsiteY29" fmla="*/ 4321610 h 6969369"/>
              <a:gd name="connsiteX30" fmla="*/ 223981 w 5335172"/>
              <a:gd name="connsiteY30" fmla="*/ 4642682 h 6969369"/>
              <a:gd name="connsiteX31" fmla="*/ 411433 w 5335172"/>
              <a:gd name="connsiteY31" fmla="*/ 4925301 h 6969369"/>
              <a:gd name="connsiteX32" fmla="*/ 2083121 w 5335172"/>
              <a:gd name="connsiteY32" fmla="*/ 6596989 h 6969369"/>
              <a:gd name="connsiteX33" fmla="*/ 2365260 w 5335172"/>
              <a:gd name="connsiteY33" fmla="*/ 6784440 h 6969369"/>
              <a:gd name="connsiteX34" fmla="*/ 3007884 w 5335172"/>
              <a:gd name="connsiteY34" fmla="*/ 6784440 h 6969369"/>
              <a:gd name="connsiteX35" fmla="*/ 3290023 w 5335172"/>
              <a:gd name="connsiteY35" fmla="*/ 6596989 h 6969369"/>
              <a:gd name="connsiteX36" fmla="*/ 4961710 w 5335172"/>
              <a:gd name="connsiteY36" fmla="*/ 4925301 h 6969369"/>
              <a:gd name="connsiteX37" fmla="*/ 5149163 w 5335172"/>
              <a:gd name="connsiteY37" fmla="*/ 4643162 h 6969369"/>
              <a:gd name="connsiteX38" fmla="*/ 5211647 w 5335172"/>
              <a:gd name="connsiteY38" fmla="*/ 4322091 h 6969369"/>
              <a:gd name="connsiteX39" fmla="*/ 5149163 w 5335172"/>
              <a:gd name="connsiteY39" fmla="*/ 4001019 h 6969369"/>
              <a:gd name="connsiteX40" fmla="*/ 4961710 w 5335172"/>
              <a:gd name="connsiteY40" fmla="*/ 3718880 h 6969369"/>
              <a:gd name="connsiteX41" fmla="*/ 4961710 w 5335172"/>
              <a:gd name="connsiteY41" fmla="*/ 3629960 h 6969369"/>
              <a:gd name="connsiteX42" fmla="*/ 5050630 w 5335172"/>
              <a:gd name="connsiteY42" fmla="*/ 3629960 h 6969369"/>
              <a:gd name="connsiteX43" fmla="*/ 5265959 w 5335172"/>
              <a:gd name="connsiteY43" fmla="*/ 3953916 h 6969369"/>
              <a:gd name="connsiteX44" fmla="*/ 5337576 w 5335172"/>
              <a:gd name="connsiteY44" fmla="*/ 4322571 h 6969369"/>
              <a:gd name="connsiteX45" fmla="*/ 5265959 w 5335172"/>
              <a:gd name="connsiteY45" fmla="*/ 4691227 h 6969369"/>
              <a:gd name="connsiteX46" fmla="*/ 5050630 w 5335172"/>
              <a:gd name="connsiteY46" fmla="*/ 5015183 h 6969369"/>
              <a:gd name="connsiteX47" fmla="*/ 3378943 w 5335172"/>
              <a:gd name="connsiteY47" fmla="*/ 6685909 h 6969369"/>
              <a:gd name="connsiteX48" fmla="*/ 3054987 w 5335172"/>
              <a:gd name="connsiteY48" fmla="*/ 6900757 h 6969369"/>
              <a:gd name="connsiteX49" fmla="*/ 2686812 w 5335172"/>
              <a:gd name="connsiteY49" fmla="*/ 6972854 h 696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335172" h="6969369">
                <a:moveTo>
                  <a:pt x="2686812" y="6972854"/>
                </a:moveTo>
                <a:cubicBezTo>
                  <a:pt x="2559441" y="6972854"/>
                  <a:pt x="2435915" y="6948822"/>
                  <a:pt x="2318637" y="6901239"/>
                </a:cubicBezTo>
                <a:cubicBezTo>
                  <a:pt x="2197034" y="6852212"/>
                  <a:pt x="2088407" y="6779634"/>
                  <a:pt x="1994682" y="6686389"/>
                </a:cubicBezTo>
                <a:lnTo>
                  <a:pt x="322994" y="5014702"/>
                </a:lnTo>
                <a:cubicBezTo>
                  <a:pt x="229268" y="4921456"/>
                  <a:pt x="157172" y="4812350"/>
                  <a:pt x="107665" y="4690747"/>
                </a:cubicBezTo>
                <a:cubicBezTo>
                  <a:pt x="60081" y="4573469"/>
                  <a:pt x="36048" y="4449462"/>
                  <a:pt x="36048" y="4322571"/>
                </a:cubicBezTo>
                <a:cubicBezTo>
                  <a:pt x="36048" y="4195200"/>
                  <a:pt x="60081" y="4071674"/>
                  <a:pt x="107665" y="3953916"/>
                </a:cubicBezTo>
                <a:cubicBezTo>
                  <a:pt x="157172" y="3832312"/>
                  <a:pt x="229268" y="3723686"/>
                  <a:pt x="322994" y="3629960"/>
                </a:cubicBezTo>
                <a:lnTo>
                  <a:pt x="1114619" y="2838336"/>
                </a:lnTo>
                <a:lnTo>
                  <a:pt x="550820" y="2275018"/>
                </a:lnTo>
                <a:cubicBezTo>
                  <a:pt x="538804" y="2263483"/>
                  <a:pt x="532556" y="2247141"/>
                  <a:pt x="532556" y="2230799"/>
                </a:cubicBezTo>
                <a:cubicBezTo>
                  <a:pt x="532556" y="2213977"/>
                  <a:pt x="539285" y="2198116"/>
                  <a:pt x="550820" y="2186580"/>
                </a:cubicBezTo>
                <a:lnTo>
                  <a:pt x="1386664" y="1350736"/>
                </a:lnTo>
                <a:cubicBezTo>
                  <a:pt x="1468374" y="1269026"/>
                  <a:pt x="1531339" y="1174339"/>
                  <a:pt x="1574116" y="1068116"/>
                </a:cubicBezTo>
                <a:cubicBezTo>
                  <a:pt x="1615452" y="965739"/>
                  <a:pt x="1636600" y="857593"/>
                  <a:pt x="1636600" y="747045"/>
                </a:cubicBezTo>
                <a:cubicBezTo>
                  <a:pt x="1636600" y="636015"/>
                  <a:pt x="1615452" y="527870"/>
                  <a:pt x="1574116" y="425973"/>
                </a:cubicBezTo>
                <a:cubicBezTo>
                  <a:pt x="1531339" y="320231"/>
                  <a:pt x="1467893" y="225063"/>
                  <a:pt x="1386664" y="143353"/>
                </a:cubicBezTo>
                <a:cubicBezTo>
                  <a:pt x="1362151" y="118840"/>
                  <a:pt x="1362151" y="78946"/>
                  <a:pt x="1386664" y="54433"/>
                </a:cubicBezTo>
                <a:cubicBezTo>
                  <a:pt x="1411177" y="29920"/>
                  <a:pt x="1451071" y="29920"/>
                  <a:pt x="1475584" y="54433"/>
                </a:cubicBezTo>
                <a:cubicBezTo>
                  <a:pt x="1569310" y="147679"/>
                  <a:pt x="1641407" y="256785"/>
                  <a:pt x="1690913" y="378389"/>
                </a:cubicBezTo>
                <a:cubicBezTo>
                  <a:pt x="1738497" y="495666"/>
                  <a:pt x="1762529" y="619673"/>
                  <a:pt x="1762529" y="746563"/>
                </a:cubicBezTo>
                <a:cubicBezTo>
                  <a:pt x="1762529" y="873935"/>
                  <a:pt x="1738497" y="997461"/>
                  <a:pt x="1690913" y="1115220"/>
                </a:cubicBezTo>
                <a:cubicBezTo>
                  <a:pt x="1641407" y="1236823"/>
                  <a:pt x="1569310" y="1345449"/>
                  <a:pt x="1475584" y="1439175"/>
                </a:cubicBezTo>
                <a:lnTo>
                  <a:pt x="683960" y="2230319"/>
                </a:lnTo>
                <a:lnTo>
                  <a:pt x="1247757" y="2793636"/>
                </a:lnTo>
                <a:cubicBezTo>
                  <a:pt x="1259774" y="2805171"/>
                  <a:pt x="1266022" y="2821514"/>
                  <a:pt x="1266022" y="2837855"/>
                </a:cubicBezTo>
                <a:cubicBezTo>
                  <a:pt x="1266022" y="2854678"/>
                  <a:pt x="1259293" y="2870539"/>
                  <a:pt x="1247757" y="2882075"/>
                </a:cubicBezTo>
                <a:lnTo>
                  <a:pt x="411433" y="3718399"/>
                </a:lnTo>
                <a:cubicBezTo>
                  <a:pt x="329723" y="3800109"/>
                  <a:pt x="266759" y="3894796"/>
                  <a:pt x="223981" y="4000539"/>
                </a:cubicBezTo>
                <a:cubicBezTo>
                  <a:pt x="182646" y="4102916"/>
                  <a:pt x="161497" y="4211061"/>
                  <a:pt x="161497" y="4321610"/>
                </a:cubicBezTo>
                <a:cubicBezTo>
                  <a:pt x="161497" y="4432639"/>
                  <a:pt x="182646" y="4540785"/>
                  <a:pt x="223981" y="4642682"/>
                </a:cubicBezTo>
                <a:cubicBezTo>
                  <a:pt x="266759" y="4748424"/>
                  <a:pt x="330204" y="4843592"/>
                  <a:pt x="411433" y="4925301"/>
                </a:cubicBezTo>
                <a:lnTo>
                  <a:pt x="2083121" y="6596989"/>
                </a:lnTo>
                <a:cubicBezTo>
                  <a:pt x="2164830" y="6678699"/>
                  <a:pt x="2259518" y="6741664"/>
                  <a:pt x="2365260" y="6784440"/>
                </a:cubicBezTo>
                <a:cubicBezTo>
                  <a:pt x="2570015" y="6867593"/>
                  <a:pt x="2803129" y="6867593"/>
                  <a:pt x="3007884" y="6784440"/>
                </a:cubicBezTo>
                <a:cubicBezTo>
                  <a:pt x="3113626" y="6741664"/>
                  <a:pt x="3208794" y="6678218"/>
                  <a:pt x="3290023" y="6596989"/>
                </a:cubicBezTo>
                <a:lnTo>
                  <a:pt x="4961710" y="4925301"/>
                </a:lnTo>
                <a:cubicBezTo>
                  <a:pt x="5043421" y="4843592"/>
                  <a:pt x="5106385" y="4748904"/>
                  <a:pt x="5149163" y="4643162"/>
                </a:cubicBezTo>
                <a:cubicBezTo>
                  <a:pt x="5190498" y="4540785"/>
                  <a:pt x="5211647" y="4432639"/>
                  <a:pt x="5211647" y="4322091"/>
                </a:cubicBezTo>
                <a:cubicBezTo>
                  <a:pt x="5211647" y="4211061"/>
                  <a:pt x="5190498" y="4102916"/>
                  <a:pt x="5149163" y="4001019"/>
                </a:cubicBezTo>
                <a:cubicBezTo>
                  <a:pt x="5106385" y="3895277"/>
                  <a:pt x="5042940" y="3800109"/>
                  <a:pt x="4961710" y="3718880"/>
                </a:cubicBezTo>
                <a:cubicBezTo>
                  <a:pt x="4937198" y="3694366"/>
                  <a:pt x="4937198" y="3654473"/>
                  <a:pt x="4961710" y="3629960"/>
                </a:cubicBezTo>
                <a:cubicBezTo>
                  <a:pt x="4986224" y="3605447"/>
                  <a:pt x="5026117" y="3605447"/>
                  <a:pt x="5050630" y="3629960"/>
                </a:cubicBezTo>
                <a:cubicBezTo>
                  <a:pt x="5143876" y="3723206"/>
                  <a:pt x="5216453" y="3832312"/>
                  <a:pt x="5265959" y="3953916"/>
                </a:cubicBezTo>
                <a:cubicBezTo>
                  <a:pt x="5313544" y="4071194"/>
                  <a:pt x="5337576" y="4195200"/>
                  <a:pt x="5337576" y="4322571"/>
                </a:cubicBezTo>
                <a:cubicBezTo>
                  <a:pt x="5337576" y="4449462"/>
                  <a:pt x="5313544" y="4573469"/>
                  <a:pt x="5265959" y="4691227"/>
                </a:cubicBezTo>
                <a:cubicBezTo>
                  <a:pt x="5216453" y="4812830"/>
                  <a:pt x="5144356" y="4921456"/>
                  <a:pt x="5050630" y="5015183"/>
                </a:cubicBezTo>
                <a:lnTo>
                  <a:pt x="3378943" y="6685909"/>
                </a:lnTo>
                <a:cubicBezTo>
                  <a:pt x="3285697" y="6779154"/>
                  <a:pt x="3176590" y="6851732"/>
                  <a:pt x="3054987" y="6900757"/>
                </a:cubicBezTo>
                <a:cubicBezTo>
                  <a:pt x="2937709" y="6948822"/>
                  <a:pt x="2814184" y="6972854"/>
                  <a:pt x="2686812" y="6972854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FEAEEF2-8212-4B12-B3F2-CCB96F83CB03}"/>
              </a:ext>
            </a:extLst>
          </p:cNvPr>
          <p:cNvGrpSpPr/>
          <p:nvPr/>
        </p:nvGrpSpPr>
        <p:grpSpPr>
          <a:xfrm>
            <a:off x="9830691" y="649122"/>
            <a:ext cx="5335094" cy="7085767"/>
            <a:chOff x="9831970" y="649107"/>
            <a:chExt cx="5335789" cy="7086690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934160-FA57-4E66-9DAA-8EC49D0AED95}"/>
                </a:ext>
              </a:extLst>
            </p:cNvPr>
            <p:cNvSpPr/>
            <p:nvPr/>
          </p:nvSpPr>
          <p:spPr>
            <a:xfrm>
              <a:off x="9831970" y="649107"/>
              <a:ext cx="5335789" cy="6970175"/>
            </a:xfrm>
            <a:custGeom>
              <a:avLst/>
              <a:gdLst>
                <a:gd name="connsiteX0" fmla="*/ 3943222 w 5335172"/>
                <a:gd name="connsiteY0" fmla="*/ 6973455 h 6969369"/>
                <a:gd name="connsiteX1" fmla="*/ 3899001 w 5335172"/>
                <a:gd name="connsiteY1" fmla="*/ 6955191 h 6969369"/>
                <a:gd name="connsiteX2" fmla="*/ 3684153 w 5335172"/>
                <a:gd name="connsiteY2" fmla="*/ 6631235 h 6969369"/>
                <a:gd name="connsiteX3" fmla="*/ 3612537 w 5335172"/>
                <a:gd name="connsiteY3" fmla="*/ 6262579 h 6969369"/>
                <a:gd name="connsiteX4" fmla="*/ 3684153 w 5335172"/>
                <a:gd name="connsiteY4" fmla="*/ 5893924 h 6969369"/>
                <a:gd name="connsiteX5" fmla="*/ 3899001 w 5335172"/>
                <a:gd name="connsiteY5" fmla="*/ 5569968 h 6969369"/>
                <a:gd name="connsiteX6" fmla="*/ 4690626 w 5335172"/>
                <a:gd name="connsiteY6" fmla="*/ 4778344 h 6969369"/>
                <a:gd name="connsiteX7" fmla="*/ 4127308 w 5335172"/>
                <a:gd name="connsiteY7" fmla="*/ 4215027 h 6969369"/>
                <a:gd name="connsiteX8" fmla="*/ 4127308 w 5335172"/>
                <a:gd name="connsiteY8" fmla="*/ 4126107 h 6969369"/>
                <a:gd name="connsiteX9" fmla="*/ 4963152 w 5335172"/>
                <a:gd name="connsiteY9" fmla="*/ 3290263 h 6969369"/>
                <a:gd name="connsiteX10" fmla="*/ 5150605 w 5335172"/>
                <a:gd name="connsiteY10" fmla="*/ 3008124 h 6969369"/>
                <a:gd name="connsiteX11" fmla="*/ 5213089 w 5335172"/>
                <a:gd name="connsiteY11" fmla="*/ 2687052 h 6969369"/>
                <a:gd name="connsiteX12" fmla="*/ 5150605 w 5335172"/>
                <a:gd name="connsiteY12" fmla="*/ 2365981 h 6969369"/>
                <a:gd name="connsiteX13" fmla="*/ 4963152 w 5335172"/>
                <a:gd name="connsiteY13" fmla="*/ 2083841 h 6969369"/>
                <a:gd name="connsiteX14" fmla="*/ 3290984 w 5335172"/>
                <a:gd name="connsiteY14" fmla="*/ 412154 h 6969369"/>
                <a:gd name="connsiteX15" fmla="*/ 3008845 w 5335172"/>
                <a:gd name="connsiteY15" fmla="*/ 224702 h 6969369"/>
                <a:gd name="connsiteX16" fmla="*/ 2366221 w 5335172"/>
                <a:gd name="connsiteY16" fmla="*/ 224702 h 6969369"/>
                <a:gd name="connsiteX17" fmla="*/ 2084082 w 5335172"/>
                <a:gd name="connsiteY17" fmla="*/ 412154 h 6969369"/>
                <a:gd name="connsiteX18" fmla="*/ 411914 w 5335172"/>
                <a:gd name="connsiteY18" fmla="*/ 2083361 h 6969369"/>
                <a:gd name="connsiteX19" fmla="*/ 224462 w 5335172"/>
                <a:gd name="connsiteY19" fmla="*/ 2365500 h 6969369"/>
                <a:gd name="connsiteX20" fmla="*/ 161978 w 5335172"/>
                <a:gd name="connsiteY20" fmla="*/ 2686572 h 6969369"/>
                <a:gd name="connsiteX21" fmla="*/ 224462 w 5335172"/>
                <a:gd name="connsiteY21" fmla="*/ 3007643 h 6969369"/>
                <a:gd name="connsiteX22" fmla="*/ 411914 w 5335172"/>
                <a:gd name="connsiteY22" fmla="*/ 3290263 h 6969369"/>
                <a:gd name="connsiteX23" fmla="*/ 411914 w 5335172"/>
                <a:gd name="connsiteY23" fmla="*/ 3379183 h 6969369"/>
                <a:gd name="connsiteX24" fmla="*/ 322994 w 5335172"/>
                <a:gd name="connsiteY24" fmla="*/ 3379183 h 6969369"/>
                <a:gd name="connsiteX25" fmla="*/ 107665 w 5335172"/>
                <a:gd name="connsiteY25" fmla="*/ 3055227 h 6969369"/>
                <a:gd name="connsiteX26" fmla="*/ 36048 w 5335172"/>
                <a:gd name="connsiteY26" fmla="*/ 2687052 h 6969369"/>
                <a:gd name="connsiteX27" fmla="*/ 107665 w 5335172"/>
                <a:gd name="connsiteY27" fmla="*/ 2318397 h 6969369"/>
                <a:gd name="connsiteX28" fmla="*/ 322994 w 5335172"/>
                <a:gd name="connsiteY28" fmla="*/ 1994441 h 6969369"/>
                <a:gd name="connsiteX29" fmla="*/ 1994682 w 5335172"/>
                <a:gd name="connsiteY29" fmla="*/ 322754 h 6969369"/>
                <a:gd name="connsiteX30" fmla="*/ 2318637 w 5335172"/>
                <a:gd name="connsiteY30" fmla="*/ 107424 h 6969369"/>
                <a:gd name="connsiteX31" fmla="*/ 3055468 w 5335172"/>
                <a:gd name="connsiteY31" fmla="*/ 107424 h 6969369"/>
                <a:gd name="connsiteX32" fmla="*/ 3379423 w 5335172"/>
                <a:gd name="connsiteY32" fmla="*/ 322754 h 6969369"/>
                <a:gd name="connsiteX33" fmla="*/ 5051111 w 5335172"/>
                <a:gd name="connsiteY33" fmla="*/ 1994441 h 6969369"/>
                <a:gd name="connsiteX34" fmla="*/ 5266441 w 5335172"/>
                <a:gd name="connsiteY34" fmla="*/ 2318397 h 6969369"/>
                <a:gd name="connsiteX35" fmla="*/ 5338056 w 5335172"/>
                <a:gd name="connsiteY35" fmla="*/ 2687052 h 6969369"/>
                <a:gd name="connsiteX36" fmla="*/ 5266441 w 5335172"/>
                <a:gd name="connsiteY36" fmla="*/ 3055708 h 6969369"/>
                <a:gd name="connsiteX37" fmla="*/ 5051111 w 5335172"/>
                <a:gd name="connsiteY37" fmla="*/ 3379664 h 6969369"/>
                <a:gd name="connsiteX38" fmla="*/ 4259486 w 5335172"/>
                <a:gd name="connsiteY38" fmla="*/ 4171288 h 6969369"/>
                <a:gd name="connsiteX39" fmla="*/ 4822804 w 5335172"/>
                <a:gd name="connsiteY39" fmla="*/ 4734605 h 6969369"/>
                <a:gd name="connsiteX40" fmla="*/ 4841068 w 5335172"/>
                <a:gd name="connsiteY40" fmla="*/ 4778825 h 6969369"/>
                <a:gd name="connsiteX41" fmla="*/ 4822804 w 5335172"/>
                <a:gd name="connsiteY41" fmla="*/ 4823044 h 6969369"/>
                <a:gd name="connsiteX42" fmla="*/ 3986960 w 5335172"/>
                <a:gd name="connsiteY42" fmla="*/ 5658888 h 6969369"/>
                <a:gd name="connsiteX43" fmla="*/ 3799508 w 5335172"/>
                <a:gd name="connsiteY43" fmla="*/ 5941027 h 6969369"/>
                <a:gd name="connsiteX44" fmla="*/ 3737024 w 5335172"/>
                <a:gd name="connsiteY44" fmla="*/ 6262099 h 6969369"/>
                <a:gd name="connsiteX45" fmla="*/ 3799508 w 5335172"/>
                <a:gd name="connsiteY45" fmla="*/ 6583170 h 6969369"/>
                <a:gd name="connsiteX46" fmla="*/ 3986960 w 5335172"/>
                <a:gd name="connsiteY46" fmla="*/ 6865790 h 6969369"/>
                <a:gd name="connsiteX47" fmla="*/ 3986960 w 5335172"/>
                <a:gd name="connsiteY47" fmla="*/ 6954709 h 6969369"/>
                <a:gd name="connsiteX48" fmla="*/ 3943222 w 5335172"/>
                <a:gd name="connsiteY48" fmla="*/ 6973455 h 696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5172" h="6969369">
                  <a:moveTo>
                    <a:pt x="3943222" y="6973455"/>
                  </a:moveTo>
                  <a:cubicBezTo>
                    <a:pt x="3927360" y="6973455"/>
                    <a:pt x="3911018" y="6967207"/>
                    <a:pt x="3899001" y="6955191"/>
                  </a:cubicBezTo>
                  <a:cubicBezTo>
                    <a:pt x="3805757" y="6861945"/>
                    <a:pt x="3733179" y="6752838"/>
                    <a:pt x="3684153" y="6631235"/>
                  </a:cubicBezTo>
                  <a:cubicBezTo>
                    <a:pt x="3636569" y="6513957"/>
                    <a:pt x="3612537" y="6389950"/>
                    <a:pt x="3612537" y="6262579"/>
                  </a:cubicBezTo>
                  <a:cubicBezTo>
                    <a:pt x="3612537" y="6135208"/>
                    <a:pt x="3636569" y="6011202"/>
                    <a:pt x="3684153" y="5893924"/>
                  </a:cubicBezTo>
                  <a:cubicBezTo>
                    <a:pt x="3733660" y="5772320"/>
                    <a:pt x="3805757" y="5663213"/>
                    <a:pt x="3899001" y="5569968"/>
                  </a:cubicBezTo>
                  <a:lnTo>
                    <a:pt x="4690626" y="4778344"/>
                  </a:lnTo>
                  <a:lnTo>
                    <a:pt x="4127308" y="4215027"/>
                  </a:lnTo>
                  <a:cubicBezTo>
                    <a:pt x="4102796" y="4190514"/>
                    <a:pt x="4102796" y="4150620"/>
                    <a:pt x="4127308" y="4126107"/>
                  </a:cubicBezTo>
                  <a:lnTo>
                    <a:pt x="4963152" y="3290263"/>
                  </a:lnTo>
                  <a:cubicBezTo>
                    <a:pt x="5044863" y="3208553"/>
                    <a:pt x="5107827" y="3113866"/>
                    <a:pt x="5150605" y="3008124"/>
                  </a:cubicBezTo>
                  <a:cubicBezTo>
                    <a:pt x="5191940" y="2905746"/>
                    <a:pt x="5213089" y="2797601"/>
                    <a:pt x="5213089" y="2687052"/>
                  </a:cubicBezTo>
                  <a:cubicBezTo>
                    <a:pt x="5213089" y="2576023"/>
                    <a:pt x="5191940" y="2467878"/>
                    <a:pt x="5150605" y="2365981"/>
                  </a:cubicBezTo>
                  <a:cubicBezTo>
                    <a:pt x="5107827" y="2260239"/>
                    <a:pt x="5044381" y="2165071"/>
                    <a:pt x="4963152" y="2083841"/>
                  </a:cubicBezTo>
                  <a:lnTo>
                    <a:pt x="3290984" y="412154"/>
                  </a:lnTo>
                  <a:cubicBezTo>
                    <a:pt x="3209275" y="330444"/>
                    <a:pt x="3114587" y="267480"/>
                    <a:pt x="3008845" y="224702"/>
                  </a:cubicBezTo>
                  <a:cubicBezTo>
                    <a:pt x="2804571" y="142031"/>
                    <a:pt x="2570977" y="141550"/>
                    <a:pt x="2366221" y="224702"/>
                  </a:cubicBezTo>
                  <a:cubicBezTo>
                    <a:pt x="2260479" y="267480"/>
                    <a:pt x="2165311" y="330925"/>
                    <a:pt x="2084082" y="412154"/>
                  </a:cubicBezTo>
                  <a:lnTo>
                    <a:pt x="411914" y="2083361"/>
                  </a:lnTo>
                  <a:cubicBezTo>
                    <a:pt x="330204" y="2165071"/>
                    <a:pt x="267239" y="2259758"/>
                    <a:pt x="224462" y="2365500"/>
                  </a:cubicBezTo>
                  <a:cubicBezTo>
                    <a:pt x="183126" y="2467878"/>
                    <a:pt x="161978" y="2576023"/>
                    <a:pt x="161978" y="2686572"/>
                  </a:cubicBezTo>
                  <a:cubicBezTo>
                    <a:pt x="161978" y="2797601"/>
                    <a:pt x="183126" y="2905746"/>
                    <a:pt x="224462" y="3007643"/>
                  </a:cubicBezTo>
                  <a:cubicBezTo>
                    <a:pt x="267239" y="3113386"/>
                    <a:pt x="330685" y="3208553"/>
                    <a:pt x="411914" y="3290263"/>
                  </a:cubicBezTo>
                  <a:cubicBezTo>
                    <a:pt x="436427" y="3314776"/>
                    <a:pt x="436427" y="3354670"/>
                    <a:pt x="411914" y="3379183"/>
                  </a:cubicBezTo>
                  <a:cubicBezTo>
                    <a:pt x="387401" y="3403696"/>
                    <a:pt x="347507" y="3403696"/>
                    <a:pt x="322994" y="3379183"/>
                  </a:cubicBezTo>
                  <a:cubicBezTo>
                    <a:pt x="229268" y="3285937"/>
                    <a:pt x="157172" y="3176831"/>
                    <a:pt x="107665" y="3055227"/>
                  </a:cubicBezTo>
                  <a:cubicBezTo>
                    <a:pt x="60081" y="2937950"/>
                    <a:pt x="36048" y="2813943"/>
                    <a:pt x="36048" y="2687052"/>
                  </a:cubicBezTo>
                  <a:cubicBezTo>
                    <a:pt x="36048" y="2560162"/>
                    <a:pt x="60081" y="2436155"/>
                    <a:pt x="107665" y="2318397"/>
                  </a:cubicBezTo>
                  <a:cubicBezTo>
                    <a:pt x="157172" y="2196793"/>
                    <a:pt x="229268" y="2088167"/>
                    <a:pt x="322994" y="1994441"/>
                  </a:cubicBezTo>
                  <a:lnTo>
                    <a:pt x="1994682" y="322754"/>
                  </a:lnTo>
                  <a:cubicBezTo>
                    <a:pt x="2087927" y="229509"/>
                    <a:pt x="2197034" y="156931"/>
                    <a:pt x="2318637" y="107424"/>
                  </a:cubicBezTo>
                  <a:cubicBezTo>
                    <a:pt x="2553193" y="12256"/>
                    <a:pt x="2820913" y="12256"/>
                    <a:pt x="3055468" y="107424"/>
                  </a:cubicBezTo>
                  <a:cubicBezTo>
                    <a:pt x="3177071" y="156450"/>
                    <a:pt x="3286178" y="229028"/>
                    <a:pt x="3379423" y="322754"/>
                  </a:cubicBezTo>
                  <a:lnTo>
                    <a:pt x="5051111" y="1994441"/>
                  </a:lnTo>
                  <a:cubicBezTo>
                    <a:pt x="5144356" y="2087687"/>
                    <a:pt x="5216934" y="2196793"/>
                    <a:pt x="5266441" y="2318397"/>
                  </a:cubicBezTo>
                  <a:cubicBezTo>
                    <a:pt x="5314024" y="2435675"/>
                    <a:pt x="5338056" y="2559681"/>
                    <a:pt x="5338056" y="2687052"/>
                  </a:cubicBezTo>
                  <a:cubicBezTo>
                    <a:pt x="5338056" y="2814424"/>
                    <a:pt x="5314024" y="2938430"/>
                    <a:pt x="5266441" y="3055708"/>
                  </a:cubicBezTo>
                  <a:cubicBezTo>
                    <a:pt x="5216934" y="3177311"/>
                    <a:pt x="5144837" y="3285937"/>
                    <a:pt x="5051111" y="3379664"/>
                  </a:cubicBezTo>
                  <a:lnTo>
                    <a:pt x="4259486" y="4171288"/>
                  </a:lnTo>
                  <a:lnTo>
                    <a:pt x="4822804" y="4734605"/>
                  </a:lnTo>
                  <a:cubicBezTo>
                    <a:pt x="4834820" y="4746141"/>
                    <a:pt x="4841068" y="4762483"/>
                    <a:pt x="4841068" y="4778825"/>
                  </a:cubicBezTo>
                  <a:cubicBezTo>
                    <a:pt x="4841068" y="4795167"/>
                    <a:pt x="4834339" y="4811508"/>
                    <a:pt x="4822804" y="4823044"/>
                  </a:cubicBezTo>
                  <a:lnTo>
                    <a:pt x="3986960" y="5658888"/>
                  </a:lnTo>
                  <a:cubicBezTo>
                    <a:pt x="3905250" y="5740117"/>
                    <a:pt x="3842286" y="5835285"/>
                    <a:pt x="3799508" y="5941027"/>
                  </a:cubicBezTo>
                  <a:cubicBezTo>
                    <a:pt x="3758173" y="6043405"/>
                    <a:pt x="3737024" y="6151069"/>
                    <a:pt x="3737024" y="6262099"/>
                  </a:cubicBezTo>
                  <a:cubicBezTo>
                    <a:pt x="3737024" y="6373128"/>
                    <a:pt x="3758173" y="6481273"/>
                    <a:pt x="3799508" y="6583170"/>
                  </a:cubicBezTo>
                  <a:cubicBezTo>
                    <a:pt x="3842286" y="6688912"/>
                    <a:pt x="3905731" y="6784081"/>
                    <a:pt x="3986960" y="6865790"/>
                  </a:cubicBezTo>
                  <a:cubicBezTo>
                    <a:pt x="4011473" y="6890303"/>
                    <a:pt x="4011473" y="6930197"/>
                    <a:pt x="3986960" y="6954709"/>
                  </a:cubicBezTo>
                  <a:cubicBezTo>
                    <a:pt x="3975425" y="6967207"/>
                    <a:pt x="3959082" y="6973455"/>
                    <a:pt x="3943222" y="697345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2C3C0C5-E8F8-42CB-A056-BB5BE664DAC3}"/>
                </a:ext>
              </a:extLst>
            </p:cNvPr>
            <p:cNvSpPr/>
            <p:nvPr/>
          </p:nvSpPr>
          <p:spPr>
            <a:xfrm>
              <a:off x="13272256" y="7062814"/>
              <a:ext cx="721052" cy="672983"/>
            </a:xfrm>
            <a:custGeom>
              <a:avLst/>
              <a:gdLst>
                <a:gd name="connsiteX0" fmla="*/ 608114 w 720969"/>
                <a:gd name="connsiteY0" fmla="*/ 670077 h 672904"/>
                <a:gd name="connsiteX1" fmla="*/ 605230 w 720969"/>
                <a:gd name="connsiteY1" fmla="*/ 670077 h 672904"/>
                <a:gd name="connsiteX2" fmla="*/ 95745 w 720969"/>
                <a:gd name="connsiteY2" fmla="*/ 647006 h 672904"/>
                <a:gd name="connsiteX3" fmla="*/ 36145 w 720969"/>
                <a:gd name="connsiteY3" fmla="*/ 581638 h 672904"/>
                <a:gd name="connsiteX4" fmla="*/ 101513 w 720969"/>
                <a:gd name="connsiteY4" fmla="*/ 522038 h 672904"/>
                <a:gd name="connsiteX5" fmla="*/ 548033 w 720969"/>
                <a:gd name="connsiteY5" fmla="*/ 542225 h 672904"/>
                <a:gd name="connsiteX6" fmla="*/ 568220 w 720969"/>
                <a:gd name="connsiteY6" fmla="*/ 95704 h 672904"/>
                <a:gd name="connsiteX7" fmla="*/ 633588 w 720969"/>
                <a:gd name="connsiteY7" fmla="*/ 36105 h 672904"/>
                <a:gd name="connsiteX8" fmla="*/ 693189 w 720969"/>
                <a:gd name="connsiteY8" fmla="*/ 101473 h 672904"/>
                <a:gd name="connsiteX9" fmla="*/ 670117 w 720969"/>
                <a:gd name="connsiteY9" fmla="*/ 610957 h 672904"/>
                <a:gd name="connsiteX10" fmla="*/ 649930 w 720969"/>
                <a:gd name="connsiteY10" fmla="*/ 654216 h 672904"/>
                <a:gd name="connsiteX11" fmla="*/ 608114 w 720969"/>
                <a:gd name="connsiteY11" fmla="*/ 670077 h 672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0969" h="672904">
                  <a:moveTo>
                    <a:pt x="608114" y="670077"/>
                  </a:moveTo>
                  <a:cubicBezTo>
                    <a:pt x="607153" y="670077"/>
                    <a:pt x="606192" y="670077"/>
                    <a:pt x="605230" y="670077"/>
                  </a:cubicBezTo>
                  <a:lnTo>
                    <a:pt x="95745" y="647006"/>
                  </a:lnTo>
                  <a:cubicBezTo>
                    <a:pt x="61139" y="645564"/>
                    <a:pt x="34222" y="616244"/>
                    <a:pt x="36145" y="581638"/>
                  </a:cubicBezTo>
                  <a:cubicBezTo>
                    <a:pt x="37587" y="547031"/>
                    <a:pt x="67868" y="520115"/>
                    <a:pt x="101513" y="522038"/>
                  </a:cubicBezTo>
                  <a:lnTo>
                    <a:pt x="548033" y="542225"/>
                  </a:lnTo>
                  <a:lnTo>
                    <a:pt x="568220" y="95704"/>
                  </a:lnTo>
                  <a:cubicBezTo>
                    <a:pt x="569662" y="61098"/>
                    <a:pt x="597540" y="34663"/>
                    <a:pt x="633588" y="36105"/>
                  </a:cubicBezTo>
                  <a:cubicBezTo>
                    <a:pt x="668195" y="37547"/>
                    <a:pt x="695111" y="66866"/>
                    <a:pt x="693189" y="101473"/>
                  </a:cubicBezTo>
                  <a:lnTo>
                    <a:pt x="670117" y="610957"/>
                  </a:lnTo>
                  <a:cubicBezTo>
                    <a:pt x="669156" y="627780"/>
                    <a:pt x="661946" y="643160"/>
                    <a:pt x="649930" y="654216"/>
                  </a:cubicBezTo>
                  <a:cubicBezTo>
                    <a:pt x="638875" y="664309"/>
                    <a:pt x="623976" y="670077"/>
                    <a:pt x="608114" y="67007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</p:grp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B906250-EEC2-4AE8-8FBC-DB9FE4C43B43}"/>
              </a:ext>
            </a:extLst>
          </p:cNvPr>
          <p:cNvSpPr/>
          <p:nvPr/>
        </p:nvSpPr>
        <p:spPr>
          <a:xfrm>
            <a:off x="10995704" y="6098271"/>
            <a:ext cx="720958" cy="672895"/>
          </a:xfrm>
          <a:custGeom>
            <a:avLst/>
            <a:gdLst>
              <a:gd name="connsiteX0" fmla="*/ 99069 w 720969"/>
              <a:gd name="connsiteY0" fmla="*/ 670598 h 672904"/>
              <a:gd name="connsiteX1" fmla="*/ 96185 w 720969"/>
              <a:gd name="connsiteY1" fmla="*/ 670598 h 672904"/>
              <a:gd name="connsiteX2" fmla="*/ 36104 w 720969"/>
              <a:gd name="connsiteY2" fmla="*/ 605230 h 672904"/>
              <a:gd name="connsiteX3" fmla="*/ 59175 w 720969"/>
              <a:gd name="connsiteY3" fmla="*/ 95745 h 672904"/>
              <a:gd name="connsiteX4" fmla="*/ 79362 w 720969"/>
              <a:gd name="connsiteY4" fmla="*/ 52487 h 672904"/>
              <a:gd name="connsiteX5" fmla="*/ 124543 w 720969"/>
              <a:gd name="connsiteY5" fmla="*/ 36145 h 672904"/>
              <a:gd name="connsiteX6" fmla="*/ 633547 w 720969"/>
              <a:gd name="connsiteY6" fmla="*/ 59216 h 672904"/>
              <a:gd name="connsiteX7" fmla="*/ 693147 w 720969"/>
              <a:gd name="connsiteY7" fmla="*/ 124584 h 672904"/>
              <a:gd name="connsiteX8" fmla="*/ 627779 w 720969"/>
              <a:gd name="connsiteY8" fmla="*/ 184184 h 672904"/>
              <a:gd name="connsiteX9" fmla="*/ 181259 w 720969"/>
              <a:gd name="connsiteY9" fmla="*/ 163997 h 672904"/>
              <a:gd name="connsiteX10" fmla="*/ 161072 w 720969"/>
              <a:gd name="connsiteY10" fmla="*/ 610517 h 672904"/>
              <a:gd name="connsiteX11" fmla="*/ 99069 w 720969"/>
              <a:gd name="connsiteY11" fmla="*/ 670598 h 67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0969" h="672904">
                <a:moveTo>
                  <a:pt x="99069" y="670598"/>
                </a:moveTo>
                <a:cubicBezTo>
                  <a:pt x="98107" y="670598"/>
                  <a:pt x="97146" y="670598"/>
                  <a:pt x="96185" y="670598"/>
                </a:cubicBezTo>
                <a:cubicBezTo>
                  <a:pt x="61578" y="669156"/>
                  <a:pt x="34662" y="639837"/>
                  <a:pt x="36104" y="605230"/>
                </a:cubicBezTo>
                <a:lnTo>
                  <a:pt x="59175" y="95745"/>
                </a:lnTo>
                <a:cubicBezTo>
                  <a:pt x="60136" y="78923"/>
                  <a:pt x="67346" y="63542"/>
                  <a:pt x="79362" y="52487"/>
                </a:cubicBezTo>
                <a:cubicBezTo>
                  <a:pt x="91378" y="41432"/>
                  <a:pt x="107720" y="35184"/>
                  <a:pt x="124543" y="36145"/>
                </a:cubicBezTo>
                <a:lnTo>
                  <a:pt x="633547" y="59216"/>
                </a:lnTo>
                <a:cubicBezTo>
                  <a:pt x="668154" y="60658"/>
                  <a:pt x="695070" y="89978"/>
                  <a:pt x="693147" y="124584"/>
                </a:cubicBezTo>
                <a:cubicBezTo>
                  <a:pt x="691706" y="159191"/>
                  <a:pt x="662386" y="186107"/>
                  <a:pt x="627779" y="184184"/>
                </a:cubicBezTo>
                <a:lnTo>
                  <a:pt x="181259" y="163997"/>
                </a:lnTo>
                <a:lnTo>
                  <a:pt x="161072" y="610517"/>
                </a:lnTo>
                <a:cubicBezTo>
                  <a:pt x="160111" y="644643"/>
                  <a:pt x="132714" y="670598"/>
                  <a:pt x="99069" y="67059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4A77ECE-7A9A-4290-A426-278E2DB1B454}"/>
              </a:ext>
            </a:extLst>
          </p:cNvPr>
          <p:cNvGrpSpPr/>
          <p:nvPr/>
        </p:nvGrpSpPr>
        <p:grpSpPr>
          <a:xfrm>
            <a:off x="11627070" y="4225558"/>
            <a:ext cx="7118396" cy="5335094"/>
            <a:chOff x="11628583" y="4226009"/>
            <a:chExt cx="7119323" cy="5335789"/>
          </a:xfrm>
          <a:solidFill>
            <a:schemeClr val="accent3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2F7A74E-12A0-47D0-B070-AFF592C87BD5}"/>
                </a:ext>
              </a:extLst>
            </p:cNvPr>
            <p:cNvSpPr/>
            <p:nvPr/>
          </p:nvSpPr>
          <p:spPr>
            <a:xfrm>
              <a:off x="11729660" y="4226009"/>
              <a:ext cx="7018246" cy="5335789"/>
            </a:xfrm>
            <a:custGeom>
              <a:avLst/>
              <a:gdLst>
                <a:gd name="connsiteX0" fmla="*/ 4365349 w 7017433"/>
                <a:gd name="connsiteY0" fmla="*/ 5336854 h 5335172"/>
                <a:gd name="connsiteX1" fmla="*/ 3997174 w 7017433"/>
                <a:gd name="connsiteY1" fmla="*/ 5265239 h 5335172"/>
                <a:gd name="connsiteX2" fmla="*/ 3673218 w 7017433"/>
                <a:gd name="connsiteY2" fmla="*/ 5050390 h 5335172"/>
                <a:gd name="connsiteX3" fmla="*/ 2881594 w 7017433"/>
                <a:gd name="connsiteY3" fmla="*/ 4258765 h 5335172"/>
                <a:gd name="connsiteX4" fmla="*/ 2274538 w 7017433"/>
                <a:gd name="connsiteY4" fmla="*/ 4865822 h 5335172"/>
                <a:gd name="connsiteX5" fmla="*/ 2230319 w 7017433"/>
                <a:gd name="connsiteY5" fmla="*/ 4884086 h 5335172"/>
                <a:gd name="connsiteX6" fmla="*/ 2230319 w 7017433"/>
                <a:gd name="connsiteY6" fmla="*/ 4884086 h 5335172"/>
                <a:gd name="connsiteX7" fmla="*/ 2186099 w 7017433"/>
                <a:gd name="connsiteY7" fmla="*/ 4865822 h 5335172"/>
                <a:gd name="connsiteX8" fmla="*/ 1350256 w 7017433"/>
                <a:gd name="connsiteY8" fmla="*/ 4029978 h 5335172"/>
                <a:gd name="connsiteX9" fmla="*/ 1068116 w 7017433"/>
                <a:gd name="connsiteY9" fmla="*/ 3842526 h 5335172"/>
                <a:gd name="connsiteX10" fmla="*/ 425492 w 7017433"/>
                <a:gd name="connsiteY10" fmla="*/ 3842526 h 5335172"/>
                <a:gd name="connsiteX11" fmla="*/ 143353 w 7017433"/>
                <a:gd name="connsiteY11" fmla="*/ 4029978 h 5335172"/>
                <a:gd name="connsiteX12" fmla="*/ 54433 w 7017433"/>
                <a:gd name="connsiteY12" fmla="*/ 4029978 h 5335172"/>
                <a:gd name="connsiteX13" fmla="*/ 54433 w 7017433"/>
                <a:gd name="connsiteY13" fmla="*/ 3941058 h 5335172"/>
                <a:gd name="connsiteX14" fmla="*/ 378389 w 7017433"/>
                <a:gd name="connsiteY14" fmla="*/ 3725729 h 5335172"/>
                <a:gd name="connsiteX15" fmla="*/ 1115220 w 7017433"/>
                <a:gd name="connsiteY15" fmla="*/ 3725729 h 5335172"/>
                <a:gd name="connsiteX16" fmla="*/ 1439175 w 7017433"/>
                <a:gd name="connsiteY16" fmla="*/ 3941058 h 5335172"/>
                <a:gd name="connsiteX17" fmla="*/ 2230799 w 7017433"/>
                <a:gd name="connsiteY17" fmla="*/ 4732683 h 5335172"/>
                <a:gd name="connsiteX18" fmla="*/ 2837855 w 7017433"/>
                <a:gd name="connsiteY18" fmla="*/ 4125626 h 5335172"/>
                <a:gd name="connsiteX19" fmla="*/ 2926775 w 7017433"/>
                <a:gd name="connsiteY19" fmla="*/ 4125626 h 5335172"/>
                <a:gd name="connsiteX20" fmla="*/ 3762618 w 7017433"/>
                <a:gd name="connsiteY20" fmla="*/ 4961470 h 5335172"/>
                <a:gd name="connsiteX21" fmla="*/ 4045238 w 7017433"/>
                <a:gd name="connsiteY21" fmla="*/ 5148922 h 5335172"/>
                <a:gd name="connsiteX22" fmla="*/ 4687862 w 7017433"/>
                <a:gd name="connsiteY22" fmla="*/ 5148922 h 5335172"/>
                <a:gd name="connsiteX23" fmla="*/ 4970002 w 7017433"/>
                <a:gd name="connsiteY23" fmla="*/ 4961470 h 5335172"/>
                <a:gd name="connsiteX24" fmla="*/ 6641689 w 7017433"/>
                <a:gd name="connsiteY24" fmla="*/ 3289783 h 5335172"/>
                <a:gd name="connsiteX25" fmla="*/ 6829141 w 7017433"/>
                <a:gd name="connsiteY25" fmla="*/ 3007163 h 5335172"/>
                <a:gd name="connsiteX26" fmla="*/ 6891626 w 7017433"/>
                <a:gd name="connsiteY26" fmla="*/ 2686091 h 5335172"/>
                <a:gd name="connsiteX27" fmla="*/ 6829141 w 7017433"/>
                <a:gd name="connsiteY27" fmla="*/ 2365019 h 5335172"/>
                <a:gd name="connsiteX28" fmla="*/ 6641689 w 7017433"/>
                <a:gd name="connsiteY28" fmla="*/ 2082880 h 5335172"/>
                <a:gd name="connsiteX29" fmla="*/ 4970002 w 7017433"/>
                <a:gd name="connsiteY29" fmla="*/ 411193 h 5335172"/>
                <a:gd name="connsiteX30" fmla="*/ 4687862 w 7017433"/>
                <a:gd name="connsiteY30" fmla="*/ 223741 h 5335172"/>
                <a:gd name="connsiteX31" fmla="*/ 4045238 w 7017433"/>
                <a:gd name="connsiteY31" fmla="*/ 223741 h 5335172"/>
                <a:gd name="connsiteX32" fmla="*/ 3762618 w 7017433"/>
                <a:gd name="connsiteY32" fmla="*/ 411193 h 5335172"/>
                <a:gd name="connsiteX33" fmla="*/ 3673699 w 7017433"/>
                <a:gd name="connsiteY33" fmla="*/ 411193 h 5335172"/>
                <a:gd name="connsiteX34" fmla="*/ 3673699 w 7017433"/>
                <a:gd name="connsiteY34" fmla="*/ 322273 h 5335172"/>
                <a:gd name="connsiteX35" fmla="*/ 3997654 w 7017433"/>
                <a:gd name="connsiteY35" fmla="*/ 107424 h 5335172"/>
                <a:gd name="connsiteX36" fmla="*/ 4734485 w 7017433"/>
                <a:gd name="connsiteY36" fmla="*/ 107424 h 5335172"/>
                <a:gd name="connsiteX37" fmla="*/ 5058441 w 7017433"/>
                <a:gd name="connsiteY37" fmla="*/ 322273 h 5335172"/>
                <a:gd name="connsiteX38" fmla="*/ 6730128 w 7017433"/>
                <a:gd name="connsiteY38" fmla="*/ 1993960 h 5335172"/>
                <a:gd name="connsiteX39" fmla="*/ 6945458 w 7017433"/>
                <a:gd name="connsiteY39" fmla="*/ 2317916 h 5335172"/>
                <a:gd name="connsiteX40" fmla="*/ 7017074 w 7017433"/>
                <a:gd name="connsiteY40" fmla="*/ 2686571 h 5335172"/>
                <a:gd name="connsiteX41" fmla="*/ 6945458 w 7017433"/>
                <a:gd name="connsiteY41" fmla="*/ 3055228 h 5335172"/>
                <a:gd name="connsiteX42" fmla="*/ 6730128 w 7017433"/>
                <a:gd name="connsiteY42" fmla="*/ 3379183 h 5335172"/>
                <a:gd name="connsiteX43" fmla="*/ 5058441 w 7017433"/>
                <a:gd name="connsiteY43" fmla="*/ 5050870 h 5335172"/>
                <a:gd name="connsiteX44" fmla="*/ 4734485 w 7017433"/>
                <a:gd name="connsiteY44" fmla="*/ 5265719 h 5335172"/>
                <a:gd name="connsiteX45" fmla="*/ 4365349 w 7017433"/>
                <a:gd name="connsiteY45" fmla="*/ 5336854 h 533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17433" h="5335172">
                  <a:moveTo>
                    <a:pt x="4365349" y="5336854"/>
                  </a:moveTo>
                  <a:cubicBezTo>
                    <a:pt x="4238458" y="5336854"/>
                    <a:pt x="4114451" y="5312822"/>
                    <a:pt x="3997174" y="5265239"/>
                  </a:cubicBezTo>
                  <a:cubicBezTo>
                    <a:pt x="3875570" y="5216213"/>
                    <a:pt x="3766463" y="5143635"/>
                    <a:pt x="3673218" y="5050390"/>
                  </a:cubicBezTo>
                  <a:lnTo>
                    <a:pt x="2881594" y="4258765"/>
                  </a:lnTo>
                  <a:lnTo>
                    <a:pt x="2274538" y="4865822"/>
                  </a:lnTo>
                  <a:cubicBezTo>
                    <a:pt x="2262522" y="4877357"/>
                    <a:pt x="2246661" y="4884086"/>
                    <a:pt x="2230319" y="4884086"/>
                  </a:cubicBezTo>
                  <a:lnTo>
                    <a:pt x="2230319" y="4884086"/>
                  </a:lnTo>
                  <a:cubicBezTo>
                    <a:pt x="2213496" y="4884086"/>
                    <a:pt x="2197634" y="4877357"/>
                    <a:pt x="2186099" y="4865822"/>
                  </a:cubicBezTo>
                  <a:lnTo>
                    <a:pt x="1350256" y="4029978"/>
                  </a:lnTo>
                  <a:cubicBezTo>
                    <a:pt x="1268545" y="3948268"/>
                    <a:pt x="1173858" y="3885303"/>
                    <a:pt x="1068116" y="3842526"/>
                  </a:cubicBezTo>
                  <a:cubicBezTo>
                    <a:pt x="863841" y="3759854"/>
                    <a:pt x="630248" y="3759374"/>
                    <a:pt x="425492" y="3842526"/>
                  </a:cubicBezTo>
                  <a:cubicBezTo>
                    <a:pt x="319750" y="3885303"/>
                    <a:pt x="224582" y="3948749"/>
                    <a:pt x="143353" y="4029978"/>
                  </a:cubicBezTo>
                  <a:cubicBezTo>
                    <a:pt x="118840" y="4054491"/>
                    <a:pt x="78946" y="4054491"/>
                    <a:pt x="54433" y="4029978"/>
                  </a:cubicBezTo>
                  <a:cubicBezTo>
                    <a:pt x="29920" y="4005465"/>
                    <a:pt x="29920" y="3965571"/>
                    <a:pt x="54433" y="3941058"/>
                  </a:cubicBezTo>
                  <a:cubicBezTo>
                    <a:pt x="147679" y="3847813"/>
                    <a:pt x="256785" y="3775235"/>
                    <a:pt x="378389" y="3725729"/>
                  </a:cubicBezTo>
                  <a:cubicBezTo>
                    <a:pt x="612944" y="3630560"/>
                    <a:pt x="880664" y="3630560"/>
                    <a:pt x="1115220" y="3725729"/>
                  </a:cubicBezTo>
                  <a:cubicBezTo>
                    <a:pt x="1236823" y="3774754"/>
                    <a:pt x="1345449" y="3847332"/>
                    <a:pt x="1439175" y="3941058"/>
                  </a:cubicBezTo>
                  <a:lnTo>
                    <a:pt x="2230799" y="4732683"/>
                  </a:lnTo>
                  <a:lnTo>
                    <a:pt x="2837855" y="4125626"/>
                  </a:lnTo>
                  <a:cubicBezTo>
                    <a:pt x="2862368" y="4101113"/>
                    <a:pt x="2902262" y="4101113"/>
                    <a:pt x="2926775" y="4125626"/>
                  </a:cubicBezTo>
                  <a:lnTo>
                    <a:pt x="3762618" y="4961470"/>
                  </a:lnTo>
                  <a:cubicBezTo>
                    <a:pt x="3844329" y="5043180"/>
                    <a:pt x="3939016" y="5106145"/>
                    <a:pt x="4045238" y="5148922"/>
                  </a:cubicBezTo>
                  <a:cubicBezTo>
                    <a:pt x="4249993" y="5232074"/>
                    <a:pt x="4483107" y="5232074"/>
                    <a:pt x="4687862" y="5148922"/>
                  </a:cubicBezTo>
                  <a:cubicBezTo>
                    <a:pt x="4793605" y="5106145"/>
                    <a:pt x="4888773" y="5042699"/>
                    <a:pt x="4970002" y="4961470"/>
                  </a:cubicBezTo>
                  <a:lnTo>
                    <a:pt x="6641689" y="3289783"/>
                  </a:lnTo>
                  <a:cubicBezTo>
                    <a:pt x="6723399" y="3208553"/>
                    <a:pt x="6786363" y="3113385"/>
                    <a:pt x="6829141" y="3007163"/>
                  </a:cubicBezTo>
                  <a:cubicBezTo>
                    <a:pt x="6870477" y="2904785"/>
                    <a:pt x="6891626" y="2796640"/>
                    <a:pt x="6891626" y="2686091"/>
                  </a:cubicBezTo>
                  <a:cubicBezTo>
                    <a:pt x="6891626" y="2575062"/>
                    <a:pt x="6870477" y="2466917"/>
                    <a:pt x="6829141" y="2365019"/>
                  </a:cubicBezTo>
                  <a:cubicBezTo>
                    <a:pt x="6786363" y="2259277"/>
                    <a:pt x="6722919" y="2164109"/>
                    <a:pt x="6641689" y="2082880"/>
                  </a:cubicBezTo>
                  <a:lnTo>
                    <a:pt x="4970002" y="411193"/>
                  </a:lnTo>
                  <a:cubicBezTo>
                    <a:pt x="4888292" y="329483"/>
                    <a:pt x="4793605" y="266518"/>
                    <a:pt x="4687862" y="223741"/>
                  </a:cubicBezTo>
                  <a:cubicBezTo>
                    <a:pt x="4483588" y="141070"/>
                    <a:pt x="4249993" y="140589"/>
                    <a:pt x="4045238" y="223741"/>
                  </a:cubicBezTo>
                  <a:cubicBezTo>
                    <a:pt x="3939496" y="266518"/>
                    <a:pt x="3844329" y="329964"/>
                    <a:pt x="3762618" y="411193"/>
                  </a:cubicBezTo>
                  <a:cubicBezTo>
                    <a:pt x="3738105" y="435706"/>
                    <a:pt x="3698212" y="435706"/>
                    <a:pt x="3673699" y="411193"/>
                  </a:cubicBezTo>
                  <a:cubicBezTo>
                    <a:pt x="3649186" y="386680"/>
                    <a:pt x="3649186" y="346786"/>
                    <a:pt x="3673699" y="322273"/>
                  </a:cubicBezTo>
                  <a:cubicBezTo>
                    <a:pt x="3766945" y="229028"/>
                    <a:pt x="3876051" y="156450"/>
                    <a:pt x="3997654" y="107424"/>
                  </a:cubicBezTo>
                  <a:cubicBezTo>
                    <a:pt x="4232210" y="12257"/>
                    <a:pt x="4499930" y="12257"/>
                    <a:pt x="4734485" y="107424"/>
                  </a:cubicBezTo>
                  <a:cubicBezTo>
                    <a:pt x="4856088" y="156450"/>
                    <a:pt x="4964715" y="229028"/>
                    <a:pt x="5058441" y="322273"/>
                  </a:cubicBezTo>
                  <a:lnTo>
                    <a:pt x="6730128" y="1993960"/>
                  </a:lnTo>
                  <a:cubicBezTo>
                    <a:pt x="6823373" y="2087206"/>
                    <a:pt x="6895951" y="2196313"/>
                    <a:pt x="6945458" y="2317916"/>
                  </a:cubicBezTo>
                  <a:cubicBezTo>
                    <a:pt x="6993041" y="2435194"/>
                    <a:pt x="7017074" y="2559201"/>
                    <a:pt x="7017074" y="2686571"/>
                  </a:cubicBezTo>
                  <a:cubicBezTo>
                    <a:pt x="7017074" y="2813462"/>
                    <a:pt x="6993041" y="2937469"/>
                    <a:pt x="6945458" y="3055228"/>
                  </a:cubicBezTo>
                  <a:cubicBezTo>
                    <a:pt x="6895951" y="3176831"/>
                    <a:pt x="6823854" y="3285937"/>
                    <a:pt x="6730128" y="3379183"/>
                  </a:cubicBezTo>
                  <a:lnTo>
                    <a:pt x="5058441" y="5050870"/>
                  </a:lnTo>
                  <a:cubicBezTo>
                    <a:pt x="4965195" y="5144116"/>
                    <a:pt x="4856088" y="5216693"/>
                    <a:pt x="4734485" y="5265719"/>
                  </a:cubicBezTo>
                  <a:cubicBezTo>
                    <a:pt x="4616246" y="5312822"/>
                    <a:pt x="4492720" y="5336854"/>
                    <a:pt x="4365349" y="53368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0FF52FE-D5A2-46E1-A778-3E6099E44DFC}"/>
                </a:ext>
              </a:extLst>
            </p:cNvPr>
            <p:cNvSpPr/>
            <p:nvPr/>
          </p:nvSpPr>
          <p:spPr>
            <a:xfrm>
              <a:off x="11628583" y="7670335"/>
              <a:ext cx="672983" cy="769123"/>
            </a:xfrm>
            <a:custGeom>
              <a:avLst/>
              <a:gdLst>
                <a:gd name="connsiteX0" fmla="*/ 602979 w 672904"/>
                <a:gd name="connsiteY0" fmla="*/ 740818 h 769033"/>
                <a:gd name="connsiteX1" fmla="*/ 593847 w 672904"/>
                <a:gd name="connsiteY1" fmla="*/ 740337 h 769033"/>
                <a:gd name="connsiteX2" fmla="*/ 89649 w 672904"/>
                <a:gd name="connsiteY2" fmla="*/ 664876 h 769033"/>
                <a:gd name="connsiteX3" fmla="*/ 36778 w 672904"/>
                <a:gd name="connsiteY3" fmla="*/ 593739 h 769033"/>
                <a:gd name="connsiteX4" fmla="*/ 112240 w 672904"/>
                <a:gd name="connsiteY4" fmla="*/ 89542 h 769033"/>
                <a:gd name="connsiteX5" fmla="*/ 183376 w 672904"/>
                <a:gd name="connsiteY5" fmla="*/ 36671 h 769033"/>
                <a:gd name="connsiteX6" fmla="*/ 236247 w 672904"/>
                <a:gd name="connsiteY6" fmla="*/ 107806 h 769033"/>
                <a:gd name="connsiteX7" fmla="*/ 170398 w 672904"/>
                <a:gd name="connsiteY7" fmla="*/ 550001 h 769033"/>
                <a:gd name="connsiteX8" fmla="*/ 612593 w 672904"/>
                <a:gd name="connsiteY8" fmla="*/ 615849 h 769033"/>
                <a:gd name="connsiteX9" fmla="*/ 665464 w 672904"/>
                <a:gd name="connsiteY9" fmla="*/ 686985 h 769033"/>
                <a:gd name="connsiteX10" fmla="*/ 602979 w 672904"/>
                <a:gd name="connsiteY10" fmla="*/ 740818 h 76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2904" h="769033">
                  <a:moveTo>
                    <a:pt x="602979" y="740818"/>
                  </a:moveTo>
                  <a:cubicBezTo>
                    <a:pt x="600096" y="740818"/>
                    <a:pt x="596731" y="740818"/>
                    <a:pt x="593847" y="740337"/>
                  </a:cubicBezTo>
                  <a:lnTo>
                    <a:pt x="89649" y="664876"/>
                  </a:lnTo>
                  <a:cubicBezTo>
                    <a:pt x="55523" y="659588"/>
                    <a:pt x="31491" y="627866"/>
                    <a:pt x="36778" y="593739"/>
                  </a:cubicBezTo>
                  <a:lnTo>
                    <a:pt x="112240" y="89542"/>
                  </a:lnTo>
                  <a:cubicBezTo>
                    <a:pt x="117527" y="55416"/>
                    <a:pt x="149250" y="31865"/>
                    <a:pt x="183376" y="36671"/>
                  </a:cubicBezTo>
                  <a:cubicBezTo>
                    <a:pt x="217501" y="41958"/>
                    <a:pt x="241534" y="73681"/>
                    <a:pt x="236247" y="107806"/>
                  </a:cubicBezTo>
                  <a:lnTo>
                    <a:pt x="170398" y="550001"/>
                  </a:lnTo>
                  <a:lnTo>
                    <a:pt x="612593" y="615849"/>
                  </a:lnTo>
                  <a:cubicBezTo>
                    <a:pt x="646718" y="621137"/>
                    <a:pt x="670751" y="652859"/>
                    <a:pt x="665464" y="686985"/>
                  </a:cubicBezTo>
                  <a:cubicBezTo>
                    <a:pt x="660657" y="718227"/>
                    <a:pt x="633741" y="740818"/>
                    <a:pt x="602979" y="740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BFCDBEA-219A-4CC2-B6BE-90869708F1D9}"/>
              </a:ext>
            </a:extLst>
          </p:cNvPr>
          <p:cNvSpPr/>
          <p:nvPr/>
        </p:nvSpPr>
        <p:spPr>
          <a:xfrm>
            <a:off x="12687841" y="5384850"/>
            <a:ext cx="672895" cy="769023"/>
          </a:xfrm>
          <a:custGeom>
            <a:avLst/>
            <a:gdLst>
              <a:gd name="connsiteX0" fmla="*/ 527999 w 672904"/>
              <a:gd name="connsiteY0" fmla="*/ 740444 h 769033"/>
              <a:gd name="connsiteX1" fmla="*/ 518866 w 672904"/>
              <a:gd name="connsiteY1" fmla="*/ 739964 h 769033"/>
              <a:gd name="connsiteX2" fmla="*/ 465995 w 672904"/>
              <a:gd name="connsiteY2" fmla="*/ 668828 h 769033"/>
              <a:gd name="connsiteX3" fmla="*/ 531843 w 672904"/>
              <a:gd name="connsiteY3" fmla="*/ 226634 h 769033"/>
              <a:gd name="connsiteX4" fmla="*/ 89649 w 672904"/>
              <a:gd name="connsiteY4" fmla="*/ 160785 h 769033"/>
              <a:gd name="connsiteX5" fmla="*/ 36778 w 672904"/>
              <a:gd name="connsiteY5" fmla="*/ 89649 h 769033"/>
              <a:gd name="connsiteX6" fmla="*/ 107914 w 672904"/>
              <a:gd name="connsiteY6" fmla="*/ 36778 h 769033"/>
              <a:gd name="connsiteX7" fmla="*/ 612112 w 672904"/>
              <a:gd name="connsiteY7" fmla="*/ 112240 h 769033"/>
              <a:gd name="connsiteX8" fmla="*/ 664982 w 672904"/>
              <a:gd name="connsiteY8" fmla="*/ 183376 h 769033"/>
              <a:gd name="connsiteX9" fmla="*/ 589521 w 672904"/>
              <a:gd name="connsiteY9" fmla="*/ 687573 h 769033"/>
              <a:gd name="connsiteX10" fmla="*/ 527999 w 672904"/>
              <a:gd name="connsiteY10" fmla="*/ 740444 h 76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2904" h="769033">
                <a:moveTo>
                  <a:pt x="527999" y="740444"/>
                </a:moveTo>
                <a:cubicBezTo>
                  <a:pt x="525114" y="740444"/>
                  <a:pt x="521750" y="740444"/>
                  <a:pt x="518866" y="739964"/>
                </a:cubicBezTo>
                <a:cubicBezTo>
                  <a:pt x="484740" y="734677"/>
                  <a:pt x="460708" y="702954"/>
                  <a:pt x="465995" y="668828"/>
                </a:cubicBezTo>
                <a:lnTo>
                  <a:pt x="531843" y="226634"/>
                </a:lnTo>
                <a:lnTo>
                  <a:pt x="89649" y="160785"/>
                </a:lnTo>
                <a:cubicBezTo>
                  <a:pt x="55523" y="155498"/>
                  <a:pt x="31491" y="123775"/>
                  <a:pt x="36778" y="89649"/>
                </a:cubicBezTo>
                <a:cubicBezTo>
                  <a:pt x="42065" y="55523"/>
                  <a:pt x="73788" y="31491"/>
                  <a:pt x="107914" y="36778"/>
                </a:cubicBezTo>
                <a:lnTo>
                  <a:pt x="612112" y="112240"/>
                </a:lnTo>
                <a:cubicBezTo>
                  <a:pt x="646237" y="117527"/>
                  <a:pt x="670270" y="149250"/>
                  <a:pt x="664982" y="183376"/>
                </a:cubicBezTo>
                <a:lnTo>
                  <a:pt x="589521" y="687573"/>
                </a:lnTo>
                <a:cubicBezTo>
                  <a:pt x="585676" y="717854"/>
                  <a:pt x="558760" y="740444"/>
                  <a:pt x="527999" y="740444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8D5689F-F1DB-40D0-9A1A-14A161680696}"/>
              </a:ext>
            </a:extLst>
          </p:cNvPr>
          <p:cNvSpPr txBox="1"/>
          <p:nvPr/>
        </p:nvSpPr>
        <p:spPr>
          <a:xfrm>
            <a:off x="10952478" y="2478578"/>
            <a:ext cx="3268775" cy="1817357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E78686E-346E-4E2B-80E4-690F189CC779}"/>
              </a:ext>
            </a:extLst>
          </p:cNvPr>
          <p:cNvSpPr txBox="1"/>
          <p:nvPr/>
        </p:nvSpPr>
        <p:spPr>
          <a:xfrm>
            <a:off x="11468052" y="1658897"/>
            <a:ext cx="2147901" cy="83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4800" b="1">
                <a:solidFill>
                  <a:srgbClr val="000000"/>
                </a:solidFill>
                <a:latin typeface="Montserrat Light"/>
              </a:rPr>
              <a:t>01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869243-555E-41F8-AF58-66177E2499C7}"/>
              </a:ext>
            </a:extLst>
          </p:cNvPr>
          <p:cNvSpPr txBox="1"/>
          <p:nvPr/>
        </p:nvSpPr>
        <p:spPr>
          <a:xfrm>
            <a:off x="10952478" y="10074885"/>
            <a:ext cx="3268775" cy="1817357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C6FE31-C4D5-4398-B4F4-B41A95E58218}"/>
              </a:ext>
            </a:extLst>
          </p:cNvPr>
          <p:cNvSpPr txBox="1"/>
          <p:nvPr/>
        </p:nvSpPr>
        <p:spPr>
          <a:xfrm>
            <a:off x="11468052" y="9255203"/>
            <a:ext cx="2147901" cy="83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4800" b="1">
                <a:solidFill>
                  <a:srgbClr val="000000"/>
                </a:solidFill>
                <a:latin typeface="Montserrat Light"/>
              </a:rPr>
              <a:t>03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A79EFD-2C14-427E-AF1A-DD97B635D6AF}"/>
              </a:ext>
            </a:extLst>
          </p:cNvPr>
          <p:cNvSpPr txBox="1"/>
          <p:nvPr/>
        </p:nvSpPr>
        <p:spPr>
          <a:xfrm>
            <a:off x="14648192" y="6239569"/>
            <a:ext cx="3268775" cy="1817357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1FDB6D3-1CE2-4A9A-AB39-CF6F7C36EB2C}"/>
              </a:ext>
            </a:extLst>
          </p:cNvPr>
          <p:cNvSpPr txBox="1"/>
          <p:nvPr/>
        </p:nvSpPr>
        <p:spPr>
          <a:xfrm>
            <a:off x="15163766" y="5419887"/>
            <a:ext cx="2147901" cy="83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4800" b="1">
                <a:solidFill>
                  <a:srgbClr val="000000"/>
                </a:solidFill>
                <a:latin typeface="Montserrat Light"/>
              </a:rPr>
              <a:t>02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27FB175-A2C5-4199-AA38-AF07AC727E5C}"/>
              </a:ext>
            </a:extLst>
          </p:cNvPr>
          <p:cNvSpPr txBox="1"/>
          <p:nvPr/>
        </p:nvSpPr>
        <p:spPr>
          <a:xfrm>
            <a:off x="7293665" y="6239569"/>
            <a:ext cx="3268775" cy="1817357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9C17508-362E-43F6-9F91-496D13F5ECB9}"/>
              </a:ext>
            </a:extLst>
          </p:cNvPr>
          <p:cNvSpPr txBox="1"/>
          <p:nvPr/>
        </p:nvSpPr>
        <p:spPr>
          <a:xfrm>
            <a:off x="7809239" y="5419887"/>
            <a:ext cx="2147901" cy="83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4800" b="1">
                <a:solidFill>
                  <a:srgbClr val="000000"/>
                </a:solidFill>
                <a:latin typeface="Montserrat Light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466575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Freeform 7"/>
          <p:cNvSpPr>
            <a:spLocks noEditPoints="1"/>
          </p:cNvSpPr>
          <p:nvPr/>
        </p:nvSpPr>
        <p:spPr bwMode="auto">
          <a:xfrm>
            <a:off x="15001932" y="5753712"/>
            <a:ext cx="1222358" cy="390520"/>
          </a:xfrm>
          <a:custGeom>
            <a:avLst/>
            <a:gdLst>
              <a:gd name="T0" fmla="*/ 768649079 w 385"/>
              <a:gd name="T1" fmla="*/ 259577552 h 123"/>
              <a:gd name="T2" fmla="*/ 844253828 w 385"/>
              <a:gd name="T3" fmla="*/ 183972671 h 123"/>
              <a:gd name="T4" fmla="*/ 970261744 w 385"/>
              <a:gd name="T5" fmla="*/ 221774318 h 123"/>
              <a:gd name="T6" fmla="*/ 932458575 w 385"/>
              <a:gd name="T7" fmla="*/ 246975945 h 123"/>
              <a:gd name="T8" fmla="*/ 768649079 w 385"/>
              <a:gd name="T9" fmla="*/ 259577552 h 123"/>
              <a:gd name="T10" fmla="*/ 768649079 w 385"/>
              <a:gd name="T11" fmla="*/ 259577552 h 123"/>
              <a:gd name="T12" fmla="*/ 677923380 w 385"/>
              <a:gd name="T13" fmla="*/ 25201627 h 123"/>
              <a:gd name="T14" fmla="*/ 627520213 w 385"/>
              <a:gd name="T15" fmla="*/ 0 h 123"/>
              <a:gd name="T16" fmla="*/ 443547863 w 385"/>
              <a:gd name="T17" fmla="*/ 25201627 h 123"/>
              <a:gd name="T18" fmla="*/ 115927282 w 385"/>
              <a:gd name="T19" fmla="*/ 0 h 123"/>
              <a:gd name="T20" fmla="*/ 83166018 w 385"/>
              <a:gd name="T21" fmla="*/ 63004861 h 123"/>
              <a:gd name="T22" fmla="*/ 7561269 w 385"/>
              <a:gd name="T23" fmla="*/ 100806508 h 123"/>
              <a:gd name="T24" fmla="*/ 12601585 w 385"/>
              <a:gd name="T25" fmla="*/ 163811369 h 123"/>
              <a:gd name="T26" fmla="*/ 0 w 385"/>
              <a:gd name="T27" fmla="*/ 209174298 h 123"/>
              <a:gd name="T28" fmla="*/ 37803168 w 385"/>
              <a:gd name="T29" fmla="*/ 284779179 h 123"/>
              <a:gd name="T30" fmla="*/ 254536783 w 385"/>
              <a:gd name="T31" fmla="*/ 292338874 h 123"/>
              <a:gd name="T32" fmla="*/ 312499631 w 385"/>
              <a:gd name="T33" fmla="*/ 309980806 h 123"/>
              <a:gd name="T34" fmla="*/ 463709129 w 385"/>
              <a:gd name="T35" fmla="*/ 272177572 h 123"/>
              <a:gd name="T36" fmla="*/ 521673564 w 385"/>
              <a:gd name="T37" fmla="*/ 304940481 h 123"/>
              <a:gd name="T38" fmla="*/ 672883063 w 385"/>
              <a:gd name="T39" fmla="*/ 234375925 h 123"/>
              <a:gd name="T40" fmla="*/ 786289393 w 385"/>
              <a:gd name="T41" fmla="*/ 108367790 h 123"/>
              <a:gd name="T42" fmla="*/ 703124963 w 385"/>
              <a:gd name="T43" fmla="*/ 83166163 h 123"/>
              <a:gd name="T44" fmla="*/ 677923380 w 385"/>
              <a:gd name="T45" fmla="*/ 25201627 h 1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85" h="123">
                <a:moveTo>
                  <a:pt x="305" y="103"/>
                </a:moveTo>
                <a:lnTo>
                  <a:pt x="335" y="73"/>
                </a:lnTo>
                <a:lnTo>
                  <a:pt x="385" y="88"/>
                </a:lnTo>
                <a:lnTo>
                  <a:pt x="370" y="98"/>
                </a:lnTo>
                <a:lnTo>
                  <a:pt x="305" y="103"/>
                </a:lnTo>
                <a:close/>
                <a:moveTo>
                  <a:pt x="269" y="10"/>
                </a:moveTo>
                <a:lnTo>
                  <a:pt x="249" y="0"/>
                </a:lnTo>
                <a:lnTo>
                  <a:pt x="176" y="10"/>
                </a:lnTo>
                <a:lnTo>
                  <a:pt x="46" y="0"/>
                </a:lnTo>
                <a:lnTo>
                  <a:pt x="33" y="25"/>
                </a:lnTo>
                <a:lnTo>
                  <a:pt x="3" y="40"/>
                </a:lnTo>
                <a:lnTo>
                  <a:pt x="5" y="65"/>
                </a:lnTo>
                <a:lnTo>
                  <a:pt x="0" y="83"/>
                </a:lnTo>
                <a:lnTo>
                  <a:pt x="15" y="113"/>
                </a:lnTo>
                <a:lnTo>
                  <a:pt x="101" y="116"/>
                </a:lnTo>
                <a:lnTo>
                  <a:pt x="124" y="123"/>
                </a:lnTo>
                <a:lnTo>
                  <a:pt x="184" y="108"/>
                </a:lnTo>
                <a:lnTo>
                  <a:pt x="207" y="121"/>
                </a:lnTo>
                <a:lnTo>
                  <a:pt x="267" y="93"/>
                </a:lnTo>
                <a:lnTo>
                  <a:pt x="312" y="43"/>
                </a:lnTo>
                <a:lnTo>
                  <a:pt x="279" y="33"/>
                </a:lnTo>
                <a:lnTo>
                  <a:pt x="269" y="10"/>
                </a:lnTo>
                <a:close/>
              </a:path>
            </a:pathLst>
          </a:cu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2" name="Freeform 8"/>
          <p:cNvSpPr>
            <a:spLocks noEditPoints="1"/>
          </p:cNvSpPr>
          <p:nvPr/>
        </p:nvSpPr>
        <p:spPr bwMode="auto">
          <a:xfrm>
            <a:off x="12334971" y="4890124"/>
            <a:ext cx="2171668" cy="1454129"/>
          </a:xfrm>
          <a:custGeom>
            <a:avLst/>
            <a:gdLst>
              <a:gd name="T0" fmla="*/ 1585179075 w 684"/>
              <a:gd name="T1" fmla="*/ 856853125 h 458"/>
              <a:gd name="T2" fmla="*/ 1605340325 w 684"/>
              <a:gd name="T3" fmla="*/ 907256250 h 458"/>
              <a:gd name="T4" fmla="*/ 1509574388 w 684"/>
              <a:gd name="T5" fmla="*/ 819051575 h 458"/>
              <a:gd name="T6" fmla="*/ 1534775950 w 684"/>
              <a:gd name="T7" fmla="*/ 806450000 h 458"/>
              <a:gd name="T8" fmla="*/ 196572188 w 684"/>
              <a:gd name="T9" fmla="*/ 158770638 h 458"/>
              <a:gd name="T10" fmla="*/ 183972200 w 684"/>
              <a:gd name="T11" fmla="*/ 317539688 h 458"/>
              <a:gd name="T12" fmla="*/ 83165950 w 684"/>
              <a:gd name="T13" fmla="*/ 451108763 h 458"/>
              <a:gd name="T14" fmla="*/ 115927188 w 684"/>
              <a:gd name="T15" fmla="*/ 577116575 h 458"/>
              <a:gd name="T16" fmla="*/ 103327200 w 684"/>
              <a:gd name="T17" fmla="*/ 703124388 h 458"/>
              <a:gd name="T18" fmla="*/ 7561263 w 684"/>
              <a:gd name="T19" fmla="*/ 869454700 h 458"/>
              <a:gd name="T20" fmla="*/ 103327200 w 684"/>
              <a:gd name="T21" fmla="*/ 970260950 h 458"/>
              <a:gd name="T22" fmla="*/ 153730325 w 684"/>
              <a:gd name="T23" fmla="*/ 1078626875 h 458"/>
              <a:gd name="T24" fmla="*/ 234375325 w 684"/>
              <a:gd name="T25" fmla="*/ 1154231563 h 458"/>
              <a:gd name="T26" fmla="*/ 400705638 w 684"/>
              <a:gd name="T27" fmla="*/ 874495013 h 458"/>
              <a:gd name="T28" fmla="*/ 425907200 w 684"/>
              <a:gd name="T29" fmla="*/ 768648450 h 458"/>
              <a:gd name="T30" fmla="*/ 539313438 w 684"/>
              <a:gd name="T31" fmla="*/ 819051575 h 458"/>
              <a:gd name="T32" fmla="*/ 652721263 w 684"/>
              <a:gd name="T33" fmla="*/ 748487200 h 458"/>
              <a:gd name="T34" fmla="*/ 718245325 w 684"/>
              <a:gd name="T35" fmla="*/ 869454700 h 458"/>
              <a:gd name="T36" fmla="*/ 952619063 w 684"/>
              <a:gd name="T37" fmla="*/ 728325950 h 458"/>
              <a:gd name="T38" fmla="*/ 1217236263 w 684"/>
              <a:gd name="T39" fmla="*/ 723285638 h 458"/>
              <a:gd name="T40" fmla="*/ 1370965000 w 684"/>
              <a:gd name="T41" fmla="*/ 743446888 h 458"/>
              <a:gd name="T42" fmla="*/ 1597779063 w 684"/>
              <a:gd name="T43" fmla="*/ 781248438 h 458"/>
              <a:gd name="T44" fmla="*/ 1680945013 w 684"/>
              <a:gd name="T45" fmla="*/ 710684063 h 458"/>
              <a:gd name="T46" fmla="*/ 1685985325 w 684"/>
              <a:gd name="T47" fmla="*/ 577116575 h 458"/>
              <a:gd name="T48" fmla="*/ 1433969700 w 684"/>
              <a:gd name="T49" fmla="*/ 468749063 h 458"/>
              <a:gd name="T50" fmla="*/ 1249997500 w 684"/>
              <a:gd name="T51" fmla="*/ 438507188 h 458"/>
              <a:gd name="T52" fmla="*/ 1008062500 w 684"/>
              <a:gd name="T53" fmla="*/ 304939700 h 458"/>
              <a:gd name="T54" fmla="*/ 982860938 w 684"/>
              <a:gd name="T55" fmla="*/ 284778450 h 458"/>
              <a:gd name="T56" fmla="*/ 1300400625 w 684"/>
              <a:gd name="T57" fmla="*/ 342741250 h 458"/>
              <a:gd name="T58" fmla="*/ 1318042513 w 684"/>
              <a:gd name="T59" fmla="*/ 267136563 h 458"/>
              <a:gd name="T60" fmla="*/ 1123989688 w 684"/>
              <a:gd name="T61" fmla="*/ 246975313 h 458"/>
              <a:gd name="T62" fmla="*/ 970260950 w 684"/>
              <a:gd name="T63" fmla="*/ 108367513 h 458"/>
              <a:gd name="T64" fmla="*/ 874495013 w 684"/>
              <a:gd name="T65" fmla="*/ 83165950 h 458"/>
              <a:gd name="T66" fmla="*/ 456149075 w 684"/>
              <a:gd name="T67" fmla="*/ 25201563 h 458"/>
              <a:gd name="T68" fmla="*/ 229335013 w 684"/>
              <a:gd name="T69" fmla="*/ 32762825 h 4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4" h="458">
                <a:moveTo>
                  <a:pt x="609" y="320"/>
                </a:moveTo>
                <a:lnTo>
                  <a:pt x="629" y="340"/>
                </a:lnTo>
                <a:lnTo>
                  <a:pt x="659" y="345"/>
                </a:lnTo>
                <a:lnTo>
                  <a:pt x="637" y="360"/>
                </a:lnTo>
                <a:lnTo>
                  <a:pt x="612" y="350"/>
                </a:lnTo>
                <a:lnTo>
                  <a:pt x="599" y="325"/>
                </a:lnTo>
                <a:lnTo>
                  <a:pt x="609" y="320"/>
                </a:lnTo>
                <a:close/>
                <a:moveTo>
                  <a:pt x="71" y="45"/>
                </a:moveTo>
                <a:lnTo>
                  <a:pt x="78" y="63"/>
                </a:lnTo>
                <a:lnTo>
                  <a:pt x="58" y="96"/>
                </a:lnTo>
                <a:lnTo>
                  <a:pt x="73" y="126"/>
                </a:lnTo>
                <a:lnTo>
                  <a:pt x="61" y="164"/>
                </a:lnTo>
                <a:lnTo>
                  <a:pt x="33" y="179"/>
                </a:lnTo>
                <a:lnTo>
                  <a:pt x="28" y="191"/>
                </a:lnTo>
                <a:lnTo>
                  <a:pt x="46" y="229"/>
                </a:lnTo>
                <a:lnTo>
                  <a:pt x="43" y="259"/>
                </a:lnTo>
                <a:lnTo>
                  <a:pt x="41" y="279"/>
                </a:lnTo>
                <a:lnTo>
                  <a:pt x="0" y="325"/>
                </a:lnTo>
                <a:lnTo>
                  <a:pt x="3" y="345"/>
                </a:lnTo>
                <a:lnTo>
                  <a:pt x="21" y="345"/>
                </a:lnTo>
                <a:lnTo>
                  <a:pt x="41" y="385"/>
                </a:lnTo>
                <a:lnTo>
                  <a:pt x="31" y="415"/>
                </a:lnTo>
                <a:lnTo>
                  <a:pt x="61" y="428"/>
                </a:lnTo>
                <a:lnTo>
                  <a:pt x="71" y="445"/>
                </a:lnTo>
                <a:lnTo>
                  <a:pt x="93" y="458"/>
                </a:lnTo>
                <a:lnTo>
                  <a:pt x="116" y="405"/>
                </a:lnTo>
                <a:lnTo>
                  <a:pt x="159" y="347"/>
                </a:lnTo>
                <a:lnTo>
                  <a:pt x="154" y="330"/>
                </a:lnTo>
                <a:lnTo>
                  <a:pt x="169" y="305"/>
                </a:lnTo>
                <a:lnTo>
                  <a:pt x="189" y="322"/>
                </a:lnTo>
                <a:lnTo>
                  <a:pt x="214" y="325"/>
                </a:lnTo>
                <a:lnTo>
                  <a:pt x="234" y="282"/>
                </a:lnTo>
                <a:lnTo>
                  <a:pt x="259" y="297"/>
                </a:lnTo>
                <a:lnTo>
                  <a:pt x="262" y="332"/>
                </a:lnTo>
                <a:lnTo>
                  <a:pt x="285" y="345"/>
                </a:lnTo>
                <a:lnTo>
                  <a:pt x="330" y="332"/>
                </a:lnTo>
                <a:lnTo>
                  <a:pt x="378" y="289"/>
                </a:lnTo>
                <a:lnTo>
                  <a:pt x="430" y="279"/>
                </a:lnTo>
                <a:lnTo>
                  <a:pt x="483" y="287"/>
                </a:lnTo>
                <a:lnTo>
                  <a:pt x="518" y="274"/>
                </a:lnTo>
                <a:lnTo>
                  <a:pt x="544" y="295"/>
                </a:lnTo>
                <a:lnTo>
                  <a:pt x="586" y="297"/>
                </a:lnTo>
                <a:lnTo>
                  <a:pt x="634" y="310"/>
                </a:lnTo>
                <a:lnTo>
                  <a:pt x="644" y="282"/>
                </a:lnTo>
                <a:lnTo>
                  <a:pt x="667" y="282"/>
                </a:lnTo>
                <a:lnTo>
                  <a:pt x="684" y="254"/>
                </a:lnTo>
                <a:lnTo>
                  <a:pt x="669" y="229"/>
                </a:lnTo>
                <a:lnTo>
                  <a:pt x="596" y="186"/>
                </a:lnTo>
                <a:lnTo>
                  <a:pt x="569" y="186"/>
                </a:lnTo>
                <a:lnTo>
                  <a:pt x="526" y="174"/>
                </a:lnTo>
                <a:lnTo>
                  <a:pt x="496" y="174"/>
                </a:lnTo>
                <a:lnTo>
                  <a:pt x="451" y="151"/>
                </a:lnTo>
                <a:lnTo>
                  <a:pt x="400" y="121"/>
                </a:lnTo>
                <a:lnTo>
                  <a:pt x="365" y="121"/>
                </a:lnTo>
                <a:lnTo>
                  <a:pt x="390" y="113"/>
                </a:lnTo>
                <a:lnTo>
                  <a:pt x="441" y="128"/>
                </a:lnTo>
                <a:lnTo>
                  <a:pt x="516" y="136"/>
                </a:lnTo>
                <a:lnTo>
                  <a:pt x="546" y="123"/>
                </a:lnTo>
                <a:lnTo>
                  <a:pt x="523" y="106"/>
                </a:lnTo>
                <a:lnTo>
                  <a:pt x="503" y="108"/>
                </a:lnTo>
                <a:lnTo>
                  <a:pt x="446" y="98"/>
                </a:lnTo>
                <a:lnTo>
                  <a:pt x="418" y="43"/>
                </a:lnTo>
                <a:lnTo>
                  <a:pt x="385" y="43"/>
                </a:lnTo>
                <a:lnTo>
                  <a:pt x="370" y="48"/>
                </a:lnTo>
                <a:lnTo>
                  <a:pt x="347" y="33"/>
                </a:lnTo>
                <a:lnTo>
                  <a:pt x="199" y="0"/>
                </a:lnTo>
                <a:lnTo>
                  <a:pt x="181" y="10"/>
                </a:lnTo>
                <a:lnTo>
                  <a:pt x="149" y="3"/>
                </a:lnTo>
                <a:lnTo>
                  <a:pt x="91" y="13"/>
                </a:lnTo>
                <a:lnTo>
                  <a:pt x="71" y="4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3" name="Freeform 9"/>
          <p:cNvSpPr>
            <a:spLocks/>
          </p:cNvSpPr>
          <p:nvPr/>
        </p:nvSpPr>
        <p:spPr bwMode="auto">
          <a:xfrm>
            <a:off x="8775848" y="5737839"/>
            <a:ext cx="1269982" cy="511166"/>
          </a:xfrm>
          <a:custGeom>
            <a:avLst/>
            <a:gdLst>
              <a:gd name="T0" fmla="*/ 126007813 w 400"/>
              <a:gd name="T1" fmla="*/ 25201513 h 161"/>
              <a:gd name="T2" fmla="*/ 226814063 w 400"/>
              <a:gd name="T3" fmla="*/ 37803064 h 161"/>
              <a:gd name="T4" fmla="*/ 393144375 w 400"/>
              <a:gd name="T5" fmla="*/ 0 h 161"/>
              <a:gd name="T6" fmla="*/ 735885625 w 400"/>
              <a:gd name="T7" fmla="*/ 17641853 h 161"/>
              <a:gd name="T8" fmla="*/ 816530625 w 400"/>
              <a:gd name="T9" fmla="*/ 158770327 h 161"/>
              <a:gd name="T10" fmla="*/ 932457813 w 400"/>
              <a:gd name="T11" fmla="*/ 183971840 h 161"/>
              <a:gd name="T12" fmla="*/ 1008062500 w 400"/>
              <a:gd name="T13" fmla="*/ 259576380 h 161"/>
              <a:gd name="T14" fmla="*/ 995462513 w 400"/>
              <a:gd name="T15" fmla="*/ 304939103 h 161"/>
              <a:gd name="T16" fmla="*/ 849293450 w 400"/>
              <a:gd name="T17" fmla="*/ 304939103 h 161"/>
              <a:gd name="T18" fmla="*/ 786288750 w 400"/>
              <a:gd name="T19" fmla="*/ 272176343 h 161"/>
              <a:gd name="T20" fmla="*/ 753527513 w 400"/>
              <a:gd name="T21" fmla="*/ 342740580 h 161"/>
              <a:gd name="T22" fmla="*/ 703124388 w 400"/>
              <a:gd name="T23" fmla="*/ 355342130 h 161"/>
              <a:gd name="T24" fmla="*/ 670361563 w 400"/>
              <a:gd name="T25" fmla="*/ 317539066 h 161"/>
              <a:gd name="T26" fmla="*/ 594756875 w 400"/>
              <a:gd name="T27" fmla="*/ 317539066 h 161"/>
              <a:gd name="T28" fmla="*/ 589716563 w 400"/>
              <a:gd name="T29" fmla="*/ 405745156 h 161"/>
              <a:gd name="T30" fmla="*/ 481350638 w 400"/>
              <a:gd name="T31" fmla="*/ 405745156 h 161"/>
              <a:gd name="T32" fmla="*/ 410786263 w 400"/>
              <a:gd name="T33" fmla="*/ 347780882 h 161"/>
              <a:gd name="T34" fmla="*/ 309980013 w 400"/>
              <a:gd name="T35" fmla="*/ 355342130 h 161"/>
              <a:gd name="T36" fmla="*/ 246975313 w 400"/>
              <a:gd name="T37" fmla="*/ 304939103 h 161"/>
              <a:gd name="T38" fmla="*/ 196572188 w 400"/>
              <a:gd name="T39" fmla="*/ 189012143 h 161"/>
              <a:gd name="T40" fmla="*/ 146169063 w 400"/>
              <a:gd name="T41" fmla="*/ 163810630 h 161"/>
              <a:gd name="T42" fmla="*/ 83165950 w 400"/>
              <a:gd name="T43" fmla="*/ 183971840 h 161"/>
              <a:gd name="T44" fmla="*/ 0 w 400"/>
              <a:gd name="T45" fmla="*/ 120967263 h 161"/>
              <a:gd name="T46" fmla="*/ 50403125 w 400"/>
              <a:gd name="T47" fmla="*/ 42843366 h 161"/>
              <a:gd name="T48" fmla="*/ 126007813 w 400"/>
              <a:gd name="T49" fmla="*/ 25201513 h 1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0" h="161">
                <a:moveTo>
                  <a:pt x="50" y="10"/>
                </a:moveTo>
                <a:lnTo>
                  <a:pt x="90" y="15"/>
                </a:lnTo>
                <a:lnTo>
                  <a:pt x="156" y="0"/>
                </a:lnTo>
                <a:lnTo>
                  <a:pt x="292" y="7"/>
                </a:lnTo>
                <a:lnTo>
                  <a:pt x="324" y="63"/>
                </a:lnTo>
                <a:lnTo>
                  <a:pt x="370" y="73"/>
                </a:lnTo>
                <a:lnTo>
                  <a:pt x="400" y="103"/>
                </a:lnTo>
                <a:lnTo>
                  <a:pt x="395" y="121"/>
                </a:lnTo>
                <a:lnTo>
                  <a:pt x="337" y="121"/>
                </a:lnTo>
                <a:lnTo>
                  <a:pt x="312" y="108"/>
                </a:lnTo>
                <a:lnTo>
                  <a:pt x="299" y="136"/>
                </a:lnTo>
                <a:lnTo>
                  <a:pt x="279" y="141"/>
                </a:lnTo>
                <a:lnTo>
                  <a:pt x="266" y="126"/>
                </a:lnTo>
                <a:lnTo>
                  <a:pt x="236" y="126"/>
                </a:lnTo>
                <a:lnTo>
                  <a:pt x="234" y="161"/>
                </a:lnTo>
                <a:lnTo>
                  <a:pt x="191" y="161"/>
                </a:lnTo>
                <a:lnTo>
                  <a:pt x="163" y="138"/>
                </a:lnTo>
                <a:lnTo>
                  <a:pt x="123" y="141"/>
                </a:lnTo>
                <a:lnTo>
                  <a:pt x="98" y="121"/>
                </a:lnTo>
                <a:lnTo>
                  <a:pt x="78" y="75"/>
                </a:lnTo>
                <a:lnTo>
                  <a:pt x="58" y="65"/>
                </a:lnTo>
                <a:lnTo>
                  <a:pt x="33" y="73"/>
                </a:lnTo>
                <a:lnTo>
                  <a:pt x="0" y="48"/>
                </a:lnTo>
                <a:lnTo>
                  <a:pt x="20" y="17"/>
                </a:lnTo>
                <a:lnTo>
                  <a:pt x="50" y="1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4" name="Freeform 10"/>
          <p:cNvSpPr>
            <a:spLocks noEditPoints="1"/>
          </p:cNvSpPr>
          <p:nvPr/>
        </p:nvSpPr>
        <p:spPr bwMode="auto">
          <a:xfrm>
            <a:off x="11001490" y="4731378"/>
            <a:ext cx="1581127" cy="1317607"/>
          </a:xfrm>
          <a:custGeom>
            <a:avLst/>
            <a:gdLst>
              <a:gd name="T0" fmla="*/ 2147483646 w 198"/>
              <a:gd name="T1" fmla="*/ 2147483646 h 165"/>
              <a:gd name="T2" fmla="*/ 2147483646 w 198"/>
              <a:gd name="T3" fmla="*/ 1960926948 h 165"/>
              <a:gd name="T4" fmla="*/ 2147483646 w 198"/>
              <a:gd name="T5" fmla="*/ 1530478498 h 165"/>
              <a:gd name="T6" fmla="*/ 2147483646 w 198"/>
              <a:gd name="T7" fmla="*/ 1355114456 h 165"/>
              <a:gd name="T8" fmla="*/ 2147483646 w 198"/>
              <a:gd name="T9" fmla="*/ 924666006 h 165"/>
              <a:gd name="T10" fmla="*/ 2147483646 w 198"/>
              <a:gd name="T11" fmla="*/ 605816485 h 165"/>
              <a:gd name="T12" fmla="*/ 2147483646 w 198"/>
              <a:gd name="T13" fmla="*/ 557986661 h 165"/>
              <a:gd name="T14" fmla="*/ 2147483646 w 198"/>
              <a:gd name="T15" fmla="*/ 414505176 h 165"/>
              <a:gd name="T16" fmla="*/ 1913095673 w 198"/>
              <a:gd name="T17" fmla="*/ 430448450 h 165"/>
              <a:gd name="T18" fmla="*/ 1291340378 w 198"/>
              <a:gd name="T19" fmla="*/ 366679345 h 165"/>
              <a:gd name="T20" fmla="*/ 1450765017 w 198"/>
              <a:gd name="T21" fmla="*/ 621755767 h 165"/>
              <a:gd name="T22" fmla="*/ 1992807992 w 198"/>
              <a:gd name="T23" fmla="*/ 940609281 h 165"/>
              <a:gd name="T24" fmla="*/ 1992807992 w 198"/>
              <a:gd name="T25" fmla="*/ 1402940287 h 165"/>
              <a:gd name="T26" fmla="*/ 2147483646 w 198"/>
              <a:gd name="T27" fmla="*/ 1658020702 h 165"/>
              <a:gd name="T28" fmla="*/ 2147483646 w 198"/>
              <a:gd name="T29" fmla="*/ 2008756772 h 165"/>
              <a:gd name="T30" fmla="*/ 1944982198 w 198"/>
              <a:gd name="T31" fmla="*/ 2056582603 h 165"/>
              <a:gd name="T32" fmla="*/ 1482651542 w 198"/>
              <a:gd name="T33" fmla="*/ 2024696054 h 165"/>
              <a:gd name="T34" fmla="*/ 972491099 w 198"/>
              <a:gd name="T35" fmla="*/ 2040639329 h 165"/>
              <a:gd name="T36" fmla="*/ 844952984 w 198"/>
              <a:gd name="T37" fmla="*/ 1881214568 h 165"/>
              <a:gd name="T38" fmla="*/ 318849279 w 198"/>
              <a:gd name="T39" fmla="*/ 1801502188 h 165"/>
              <a:gd name="T40" fmla="*/ 0 w 198"/>
              <a:gd name="T41" fmla="*/ 2056582603 h 165"/>
              <a:gd name="T42" fmla="*/ 334792541 w 198"/>
              <a:gd name="T43" fmla="*/ 2147483646 h 165"/>
              <a:gd name="T44" fmla="*/ 733354140 w 198"/>
              <a:gd name="T45" fmla="*/ 2147483646 h 165"/>
              <a:gd name="T46" fmla="*/ 892778779 w 198"/>
              <a:gd name="T47" fmla="*/ 2147483646 h 165"/>
              <a:gd name="T48" fmla="*/ 1594246394 w 198"/>
              <a:gd name="T49" fmla="*/ 2147483646 h 165"/>
              <a:gd name="T50" fmla="*/ 2147483646 w 198"/>
              <a:gd name="T51" fmla="*/ 2147483646 h 165"/>
              <a:gd name="T52" fmla="*/ 2147483646 w 198"/>
              <a:gd name="T53" fmla="*/ 2147483646 h 165"/>
              <a:gd name="T54" fmla="*/ 2008751255 w 198"/>
              <a:gd name="T55" fmla="*/ 0 h 165"/>
              <a:gd name="T56" fmla="*/ 1976868723 w 198"/>
              <a:gd name="T57" fmla="*/ 239137141 h 165"/>
              <a:gd name="T58" fmla="*/ 1386995960 w 198"/>
              <a:gd name="T59" fmla="*/ 1498595942 h 165"/>
              <a:gd name="T60" fmla="*/ 1785557558 w 198"/>
              <a:gd name="T61" fmla="*/ 1562365047 h 165"/>
              <a:gd name="T62" fmla="*/ 1530477337 w 198"/>
              <a:gd name="T63" fmla="*/ 1626134153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98" h="165">
                <a:moveTo>
                  <a:pt x="168" y="157"/>
                </a:moveTo>
                <a:cubicBezTo>
                  <a:pt x="167" y="149"/>
                  <a:pt x="167" y="149"/>
                  <a:pt x="167" y="149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23"/>
                  <a:pt x="184" y="123"/>
                  <a:pt x="184" y="123"/>
                </a:cubicBezTo>
                <a:cubicBezTo>
                  <a:pt x="185" y="111"/>
                  <a:pt x="185" y="111"/>
                  <a:pt x="185" y="111"/>
                </a:cubicBezTo>
                <a:cubicBezTo>
                  <a:pt x="178" y="96"/>
                  <a:pt x="178" y="96"/>
                  <a:pt x="178" y="96"/>
                </a:cubicBezTo>
                <a:cubicBezTo>
                  <a:pt x="180" y="91"/>
                  <a:pt x="180" y="91"/>
                  <a:pt x="180" y="91"/>
                </a:cubicBezTo>
                <a:cubicBezTo>
                  <a:pt x="191" y="85"/>
                  <a:pt x="191" y="85"/>
                  <a:pt x="191" y="85"/>
                </a:cubicBezTo>
                <a:cubicBezTo>
                  <a:pt x="196" y="70"/>
                  <a:pt x="196" y="70"/>
                  <a:pt x="196" y="70"/>
                </a:cubicBezTo>
                <a:cubicBezTo>
                  <a:pt x="190" y="58"/>
                  <a:pt x="190" y="58"/>
                  <a:pt x="190" y="58"/>
                </a:cubicBezTo>
                <a:cubicBezTo>
                  <a:pt x="198" y="45"/>
                  <a:pt x="198" y="45"/>
                  <a:pt x="198" y="45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58" y="26"/>
                  <a:pt x="158" y="26"/>
                  <a:pt x="158" y="26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91" y="39"/>
                  <a:pt x="91" y="39"/>
                </a:cubicBezTo>
                <a:cubicBezTo>
                  <a:pt x="129" y="52"/>
                  <a:pt x="129" y="52"/>
                  <a:pt x="129" y="52"/>
                </a:cubicBezTo>
                <a:cubicBezTo>
                  <a:pt x="125" y="59"/>
                  <a:pt x="125" y="59"/>
                  <a:pt x="125" y="59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20" y="113"/>
                  <a:pt x="20" y="113"/>
                  <a:pt x="20" y="113"/>
                </a:cubicBezTo>
                <a:cubicBezTo>
                  <a:pt x="5" y="120"/>
                  <a:pt x="5" y="120"/>
                  <a:pt x="5" y="120"/>
                </a:cubicBezTo>
                <a:cubicBezTo>
                  <a:pt x="0" y="129"/>
                  <a:pt x="0" y="129"/>
                  <a:pt x="0" y="129"/>
                </a:cubicBezTo>
                <a:cubicBezTo>
                  <a:pt x="5" y="141"/>
                  <a:pt x="5" y="141"/>
                  <a:pt x="5" y="141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39" y="162"/>
                  <a:pt x="39" y="162"/>
                  <a:pt x="39" y="162"/>
                </a:cubicBezTo>
                <a:cubicBezTo>
                  <a:pt x="46" y="165"/>
                  <a:pt x="46" y="165"/>
                  <a:pt x="46" y="165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57" y="156"/>
                  <a:pt x="157" y="156"/>
                  <a:pt x="157" y="156"/>
                </a:cubicBezTo>
                <a:cubicBezTo>
                  <a:pt x="168" y="157"/>
                  <a:pt x="168" y="157"/>
                  <a:pt x="168" y="157"/>
                </a:cubicBezTo>
                <a:close/>
                <a:moveTo>
                  <a:pt x="113" y="7"/>
                </a:moveTo>
                <a:cubicBezTo>
                  <a:pt x="126" y="0"/>
                  <a:pt x="126" y="0"/>
                  <a:pt x="126" y="0"/>
                </a:cubicBezTo>
                <a:cubicBezTo>
                  <a:pt x="150" y="14"/>
                  <a:pt x="150" y="14"/>
                  <a:pt x="150" y="14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13" y="7"/>
                  <a:pt x="113" y="7"/>
                  <a:pt x="113" y="7"/>
                </a:cubicBezTo>
                <a:close/>
                <a:moveTo>
                  <a:pt x="87" y="94"/>
                </a:moveTo>
                <a:cubicBezTo>
                  <a:pt x="99" y="88"/>
                  <a:pt x="99" y="88"/>
                  <a:pt x="99" y="88"/>
                </a:cubicBezTo>
                <a:cubicBezTo>
                  <a:pt x="112" y="98"/>
                  <a:pt x="112" y="98"/>
                  <a:pt x="112" y="98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96" y="102"/>
                  <a:pt x="96" y="102"/>
                  <a:pt x="96" y="102"/>
                </a:cubicBezTo>
                <a:lnTo>
                  <a:pt x="87" y="94"/>
                </a:lnTo>
                <a:close/>
              </a:path>
            </a:pathLst>
          </a:custGeom>
          <a:solidFill>
            <a:srgbClr val="F0F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5" name="Freeform 11"/>
          <p:cNvSpPr>
            <a:spLocks noEditPoints="1"/>
          </p:cNvSpPr>
          <p:nvPr/>
        </p:nvSpPr>
        <p:spPr bwMode="auto">
          <a:xfrm>
            <a:off x="5213549" y="2845454"/>
            <a:ext cx="5997487" cy="2149445"/>
          </a:xfrm>
          <a:custGeom>
            <a:avLst/>
            <a:gdLst>
              <a:gd name="T0" fmla="*/ 1015623593 w 1889"/>
              <a:gd name="T1" fmla="*/ 652721566 h 677"/>
              <a:gd name="T2" fmla="*/ 952618904 w 1889"/>
              <a:gd name="T3" fmla="*/ 861893838 h 677"/>
              <a:gd name="T4" fmla="*/ 882054540 w 1889"/>
              <a:gd name="T5" fmla="*/ 803931012 h 677"/>
              <a:gd name="T6" fmla="*/ 924897983 w 1889"/>
              <a:gd name="T7" fmla="*/ 748487548 h 677"/>
              <a:gd name="T8" fmla="*/ 272176830 w 1889"/>
              <a:gd name="T9" fmla="*/ 476310547 h 677"/>
              <a:gd name="T10" fmla="*/ 229334974 w 1889"/>
              <a:gd name="T11" fmla="*/ 544354003 h 677"/>
              <a:gd name="T12" fmla="*/ 0 w 1889"/>
              <a:gd name="T13" fmla="*/ 677923140 h 677"/>
              <a:gd name="T14" fmla="*/ 209173728 w 1889"/>
              <a:gd name="T15" fmla="*/ 635079670 h 677"/>
              <a:gd name="T16" fmla="*/ 400705571 w 1889"/>
              <a:gd name="T17" fmla="*/ 635079670 h 677"/>
              <a:gd name="T18" fmla="*/ 647680842 w 1889"/>
              <a:gd name="T19" fmla="*/ 481350861 h 677"/>
              <a:gd name="T20" fmla="*/ 924897983 w 1889"/>
              <a:gd name="T21" fmla="*/ 347781724 h 677"/>
              <a:gd name="T22" fmla="*/ 1186994190 w 1889"/>
              <a:gd name="T23" fmla="*/ 292338261 h 677"/>
              <a:gd name="T24" fmla="*/ 1514614447 w 1889"/>
              <a:gd name="T25" fmla="*/ 360383305 h 677"/>
              <a:gd name="T26" fmla="*/ 1300400408 w 1889"/>
              <a:gd name="T27" fmla="*/ 438507392 h 677"/>
              <a:gd name="T28" fmla="*/ 1685985044 w 1889"/>
              <a:gd name="T29" fmla="*/ 514112114 h 677"/>
              <a:gd name="T30" fmla="*/ 1965721547 w 1889"/>
              <a:gd name="T31" fmla="*/ 594757152 h 677"/>
              <a:gd name="T32" fmla="*/ 2116930897 w 1889"/>
              <a:gd name="T33" fmla="*/ 582157158 h 677"/>
              <a:gd name="T34" fmla="*/ 2147483646 w 1889"/>
              <a:gd name="T35" fmla="*/ 761087542 h 677"/>
              <a:gd name="T36" fmla="*/ 2147483646 w 1889"/>
              <a:gd name="T37" fmla="*/ 778729437 h 677"/>
              <a:gd name="T38" fmla="*/ 2147483646 w 1889"/>
              <a:gd name="T39" fmla="*/ 791329431 h 677"/>
              <a:gd name="T40" fmla="*/ 2147483646 w 1889"/>
              <a:gd name="T41" fmla="*/ 1237398088 h 677"/>
              <a:gd name="T42" fmla="*/ 2147483646 w 1889"/>
              <a:gd name="T43" fmla="*/ 1267639977 h 677"/>
              <a:gd name="T44" fmla="*/ 2147483646 w 1889"/>
              <a:gd name="T45" fmla="*/ 1426409101 h 677"/>
              <a:gd name="T46" fmla="*/ 2147483646 w 1889"/>
              <a:gd name="T47" fmla="*/ 1668344214 h 677"/>
              <a:gd name="T48" fmla="*/ 2147483646 w 1889"/>
              <a:gd name="T49" fmla="*/ 1673384529 h 677"/>
              <a:gd name="T50" fmla="*/ 2147483646 w 1889"/>
              <a:gd name="T51" fmla="*/ 1706147369 h 677"/>
              <a:gd name="T52" fmla="*/ 2147483646 w 1889"/>
              <a:gd name="T53" fmla="*/ 1610381387 h 677"/>
              <a:gd name="T54" fmla="*/ 2147483646 w 1889"/>
              <a:gd name="T55" fmla="*/ 1552416972 h 677"/>
              <a:gd name="T56" fmla="*/ 2147483646 w 1889"/>
              <a:gd name="T57" fmla="*/ 1408768793 h 677"/>
              <a:gd name="T58" fmla="*/ 2147483646 w 1889"/>
              <a:gd name="T59" fmla="*/ 1204635248 h 677"/>
              <a:gd name="T60" fmla="*/ 2147483646 w 1889"/>
              <a:gd name="T61" fmla="*/ 1028224228 h 677"/>
              <a:gd name="T62" fmla="*/ 2147483646 w 1889"/>
              <a:gd name="T63" fmla="*/ 1033264543 h 677"/>
              <a:gd name="T64" fmla="*/ 2147483646 w 1889"/>
              <a:gd name="T65" fmla="*/ 887095413 h 677"/>
              <a:gd name="T66" fmla="*/ 2147483646 w 1889"/>
              <a:gd name="T67" fmla="*/ 831651949 h 677"/>
              <a:gd name="T68" fmla="*/ 2147483646 w 1889"/>
              <a:gd name="T69" fmla="*/ 811490690 h 677"/>
              <a:gd name="T70" fmla="*/ 2147483646 w 1889"/>
              <a:gd name="T71" fmla="*/ 607358733 h 677"/>
              <a:gd name="T72" fmla="*/ 2147483646 w 1889"/>
              <a:gd name="T73" fmla="*/ 451108972 h 677"/>
              <a:gd name="T74" fmla="*/ 2147483646 w 1889"/>
              <a:gd name="T75" fmla="*/ 196572279 h 677"/>
              <a:gd name="T76" fmla="*/ 1920358742 w 1889"/>
              <a:gd name="T77" fmla="*/ 113407878 h 677"/>
              <a:gd name="T78" fmla="*/ 1597778796 w 1889"/>
              <a:gd name="T79" fmla="*/ 30241889 h 677"/>
              <a:gd name="T80" fmla="*/ 1116429826 w 1889"/>
              <a:gd name="T81" fmla="*/ 75604723 h 677"/>
              <a:gd name="T82" fmla="*/ 622479284 w 1889"/>
              <a:gd name="T83" fmla="*/ 196572279 h 677"/>
              <a:gd name="T84" fmla="*/ 284778403 w 1889"/>
              <a:gd name="T85" fmla="*/ 372983299 h 67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89" h="677">
                <a:moveTo>
                  <a:pt x="357" y="277"/>
                </a:moveTo>
                <a:lnTo>
                  <a:pt x="370" y="252"/>
                </a:lnTo>
                <a:lnTo>
                  <a:pt x="403" y="259"/>
                </a:lnTo>
                <a:lnTo>
                  <a:pt x="433" y="294"/>
                </a:lnTo>
                <a:lnTo>
                  <a:pt x="428" y="327"/>
                </a:lnTo>
                <a:lnTo>
                  <a:pt x="378" y="342"/>
                </a:lnTo>
                <a:lnTo>
                  <a:pt x="337" y="327"/>
                </a:lnTo>
                <a:lnTo>
                  <a:pt x="332" y="307"/>
                </a:lnTo>
                <a:lnTo>
                  <a:pt x="350" y="319"/>
                </a:lnTo>
                <a:lnTo>
                  <a:pt x="367" y="322"/>
                </a:lnTo>
                <a:lnTo>
                  <a:pt x="383" y="309"/>
                </a:lnTo>
                <a:lnTo>
                  <a:pt x="367" y="297"/>
                </a:lnTo>
                <a:lnTo>
                  <a:pt x="357" y="277"/>
                </a:lnTo>
                <a:close/>
                <a:moveTo>
                  <a:pt x="108" y="189"/>
                </a:moveTo>
                <a:lnTo>
                  <a:pt x="129" y="216"/>
                </a:lnTo>
                <a:lnTo>
                  <a:pt x="119" y="234"/>
                </a:lnTo>
                <a:lnTo>
                  <a:pt x="91" y="216"/>
                </a:lnTo>
                <a:lnTo>
                  <a:pt x="28" y="254"/>
                </a:lnTo>
                <a:lnTo>
                  <a:pt x="3" y="247"/>
                </a:lnTo>
                <a:lnTo>
                  <a:pt x="0" y="269"/>
                </a:lnTo>
                <a:lnTo>
                  <a:pt x="33" y="284"/>
                </a:lnTo>
                <a:lnTo>
                  <a:pt x="71" y="244"/>
                </a:lnTo>
                <a:lnTo>
                  <a:pt x="83" y="252"/>
                </a:lnTo>
                <a:lnTo>
                  <a:pt x="83" y="279"/>
                </a:lnTo>
                <a:lnTo>
                  <a:pt x="126" y="254"/>
                </a:lnTo>
                <a:lnTo>
                  <a:pt x="159" y="252"/>
                </a:lnTo>
                <a:lnTo>
                  <a:pt x="194" y="196"/>
                </a:lnTo>
                <a:lnTo>
                  <a:pt x="239" y="206"/>
                </a:lnTo>
                <a:lnTo>
                  <a:pt x="257" y="191"/>
                </a:lnTo>
                <a:lnTo>
                  <a:pt x="279" y="209"/>
                </a:lnTo>
                <a:lnTo>
                  <a:pt x="317" y="201"/>
                </a:lnTo>
                <a:lnTo>
                  <a:pt x="367" y="138"/>
                </a:lnTo>
                <a:lnTo>
                  <a:pt x="400" y="131"/>
                </a:lnTo>
                <a:lnTo>
                  <a:pt x="420" y="108"/>
                </a:lnTo>
                <a:lnTo>
                  <a:pt x="471" y="116"/>
                </a:lnTo>
                <a:lnTo>
                  <a:pt x="503" y="113"/>
                </a:lnTo>
                <a:lnTo>
                  <a:pt x="581" y="123"/>
                </a:lnTo>
                <a:lnTo>
                  <a:pt x="601" y="143"/>
                </a:lnTo>
                <a:lnTo>
                  <a:pt x="581" y="158"/>
                </a:lnTo>
                <a:lnTo>
                  <a:pt x="544" y="156"/>
                </a:lnTo>
                <a:lnTo>
                  <a:pt x="516" y="174"/>
                </a:lnTo>
                <a:lnTo>
                  <a:pt x="544" y="196"/>
                </a:lnTo>
                <a:lnTo>
                  <a:pt x="647" y="211"/>
                </a:lnTo>
                <a:lnTo>
                  <a:pt x="669" y="204"/>
                </a:lnTo>
                <a:lnTo>
                  <a:pt x="702" y="204"/>
                </a:lnTo>
                <a:lnTo>
                  <a:pt x="730" y="229"/>
                </a:lnTo>
                <a:lnTo>
                  <a:pt x="780" y="236"/>
                </a:lnTo>
                <a:lnTo>
                  <a:pt x="803" y="234"/>
                </a:lnTo>
                <a:lnTo>
                  <a:pt x="815" y="214"/>
                </a:lnTo>
                <a:lnTo>
                  <a:pt x="840" y="231"/>
                </a:lnTo>
                <a:lnTo>
                  <a:pt x="843" y="252"/>
                </a:lnTo>
                <a:lnTo>
                  <a:pt x="901" y="292"/>
                </a:lnTo>
                <a:lnTo>
                  <a:pt x="946" y="302"/>
                </a:lnTo>
                <a:lnTo>
                  <a:pt x="963" y="289"/>
                </a:lnTo>
                <a:lnTo>
                  <a:pt x="994" y="314"/>
                </a:lnTo>
                <a:lnTo>
                  <a:pt x="1029" y="309"/>
                </a:lnTo>
                <a:lnTo>
                  <a:pt x="1054" y="322"/>
                </a:lnTo>
                <a:lnTo>
                  <a:pt x="1104" y="307"/>
                </a:lnTo>
                <a:lnTo>
                  <a:pt x="1124" y="314"/>
                </a:lnTo>
                <a:lnTo>
                  <a:pt x="1155" y="420"/>
                </a:lnTo>
                <a:lnTo>
                  <a:pt x="1212" y="488"/>
                </a:lnTo>
                <a:lnTo>
                  <a:pt x="1240" y="491"/>
                </a:lnTo>
                <a:lnTo>
                  <a:pt x="1255" y="478"/>
                </a:lnTo>
                <a:lnTo>
                  <a:pt x="1293" y="501"/>
                </a:lnTo>
                <a:lnTo>
                  <a:pt x="1356" y="503"/>
                </a:lnTo>
                <a:lnTo>
                  <a:pt x="1366" y="521"/>
                </a:lnTo>
                <a:lnTo>
                  <a:pt x="1393" y="531"/>
                </a:lnTo>
                <a:lnTo>
                  <a:pt x="1391" y="566"/>
                </a:lnTo>
                <a:lnTo>
                  <a:pt x="1346" y="576"/>
                </a:lnTo>
                <a:lnTo>
                  <a:pt x="1285" y="629"/>
                </a:lnTo>
                <a:lnTo>
                  <a:pt x="1285" y="662"/>
                </a:lnTo>
                <a:lnTo>
                  <a:pt x="1346" y="672"/>
                </a:lnTo>
                <a:lnTo>
                  <a:pt x="1388" y="652"/>
                </a:lnTo>
                <a:lnTo>
                  <a:pt x="1419" y="664"/>
                </a:lnTo>
                <a:lnTo>
                  <a:pt x="1504" y="644"/>
                </a:lnTo>
                <a:lnTo>
                  <a:pt x="1554" y="649"/>
                </a:lnTo>
                <a:lnTo>
                  <a:pt x="1615" y="677"/>
                </a:lnTo>
                <a:lnTo>
                  <a:pt x="1705" y="657"/>
                </a:lnTo>
                <a:lnTo>
                  <a:pt x="1718" y="637"/>
                </a:lnTo>
                <a:lnTo>
                  <a:pt x="1740" y="639"/>
                </a:lnTo>
                <a:lnTo>
                  <a:pt x="1766" y="619"/>
                </a:lnTo>
                <a:lnTo>
                  <a:pt x="1826" y="626"/>
                </a:lnTo>
                <a:lnTo>
                  <a:pt x="1869" y="616"/>
                </a:lnTo>
                <a:lnTo>
                  <a:pt x="1889" y="579"/>
                </a:lnTo>
                <a:lnTo>
                  <a:pt x="1874" y="564"/>
                </a:lnTo>
                <a:lnTo>
                  <a:pt x="1841" y="559"/>
                </a:lnTo>
                <a:lnTo>
                  <a:pt x="1821" y="511"/>
                </a:lnTo>
                <a:lnTo>
                  <a:pt x="1743" y="478"/>
                </a:lnTo>
                <a:lnTo>
                  <a:pt x="1650" y="478"/>
                </a:lnTo>
                <a:lnTo>
                  <a:pt x="1625" y="470"/>
                </a:lnTo>
                <a:lnTo>
                  <a:pt x="1645" y="450"/>
                </a:lnTo>
                <a:lnTo>
                  <a:pt x="1658" y="408"/>
                </a:lnTo>
                <a:lnTo>
                  <a:pt x="1635" y="400"/>
                </a:lnTo>
                <a:lnTo>
                  <a:pt x="1607" y="413"/>
                </a:lnTo>
                <a:lnTo>
                  <a:pt x="1575" y="410"/>
                </a:lnTo>
                <a:lnTo>
                  <a:pt x="1509" y="362"/>
                </a:lnTo>
                <a:lnTo>
                  <a:pt x="1492" y="380"/>
                </a:lnTo>
                <a:lnTo>
                  <a:pt x="1464" y="352"/>
                </a:lnTo>
                <a:lnTo>
                  <a:pt x="1416" y="317"/>
                </a:lnTo>
                <a:lnTo>
                  <a:pt x="1388" y="347"/>
                </a:lnTo>
                <a:lnTo>
                  <a:pt x="1373" y="330"/>
                </a:lnTo>
                <a:lnTo>
                  <a:pt x="1381" y="309"/>
                </a:lnTo>
                <a:lnTo>
                  <a:pt x="1363" y="299"/>
                </a:lnTo>
                <a:lnTo>
                  <a:pt x="1351" y="322"/>
                </a:lnTo>
                <a:lnTo>
                  <a:pt x="1331" y="299"/>
                </a:lnTo>
                <a:lnTo>
                  <a:pt x="1263" y="282"/>
                </a:lnTo>
                <a:lnTo>
                  <a:pt x="1217" y="241"/>
                </a:lnTo>
                <a:lnTo>
                  <a:pt x="1177" y="216"/>
                </a:lnTo>
                <a:lnTo>
                  <a:pt x="1132" y="184"/>
                </a:lnTo>
                <a:lnTo>
                  <a:pt x="1034" y="179"/>
                </a:lnTo>
                <a:lnTo>
                  <a:pt x="996" y="161"/>
                </a:lnTo>
                <a:lnTo>
                  <a:pt x="984" y="123"/>
                </a:lnTo>
                <a:lnTo>
                  <a:pt x="943" y="78"/>
                </a:lnTo>
                <a:lnTo>
                  <a:pt x="911" y="85"/>
                </a:lnTo>
                <a:lnTo>
                  <a:pt x="896" y="65"/>
                </a:lnTo>
                <a:lnTo>
                  <a:pt x="762" y="45"/>
                </a:lnTo>
                <a:lnTo>
                  <a:pt x="720" y="63"/>
                </a:lnTo>
                <a:lnTo>
                  <a:pt x="664" y="50"/>
                </a:lnTo>
                <a:lnTo>
                  <a:pt x="634" y="12"/>
                </a:lnTo>
                <a:lnTo>
                  <a:pt x="551" y="0"/>
                </a:lnTo>
                <a:lnTo>
                  <a:pt x="481" y="2"/>
                </a:lnTo>
                <a:lnTo>
                  <a:pt x="443" y="30"/>
                </a:lnTo>
                <a:lnTo>
                  <a:pt x="347" y="35"/>
                </a:lnTo>
                <a:lnTo>
                  <a:pt x="272" y="53"/>
                </a:lnTo>
                <a:lnTo>
                  <a:pt x="247" y="78"/>
                </a:lnTo>
                <a:lnTo>
                  <a:pt x="171" y="101"/>
                </a:lnTo>
                <a:lnTo>
                  <a:pt x="146" y="131"/>
                </a:lnTo>
                <a:lnTo>
                  <a:pt x="113" y="148"/>
                </a:lnTo>
                <a:lnTo>
                  <a:pt x="108" y="1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6" name="Freeform 12"/>
          <p:cNvSpPr>
            <a:spLocks noEditPoints="1"/>
          </p:cNvSpPr>
          <p:nvPr/>
        </p:nvSpPr>
        <p:spPr bwMode="auto">
          <a:xfrm>
            <a:off x="8902846" y="521389"/>
            <a:ext cx="3203528" cy="3809945"/>
          </a:xfrm>
          <a:custGeom>
            <a:avLst/>
            <a:gdLst>
              <a:gd name="T0" fmla="*/ 2147483646 w 1009"/>
              <a:gd name="T1" fmla="*/ 2147483646 h 1200"/>
              <a:gd name="T2" fmla="*/ 2071567791 w 1009"/>
              <a:gd name="T3" fmla="*/ 2147483646 h 1200"/>
              <a:gd name="T4" fmla="*/ 2147483646 w 1009"/>
              <a:gd name="T5" fmla="*/ 2147483646 h 1200"/>
              <a:gd name="T6" fmla="*/ 2147483646 w 1009"/>
              <a:gd name="T7" fmla="*/ 2147483646 h 1200"/>
              <a:gd name="T8" fmla="*/ 2071567791 w 1009"/>
              <a:gd name="T9" fmla="*/ 2147483646 h 1200"/>
              <a:gd name="T10" fmla="*/ 2147483646 w 1009"/>
              <a:gd name="T11" fmla="*/ 2147483646 h 1200"/>
              <a:gd name="T12" fmla="*/ 2147483646 w 1009"/>
              <a:gd name="T13" fmla="*/ 2147483646 h 1200"/>
              <a:gd name="T14" fmla="*/ 2084169362 w 1009"/>
              <a:gd name="T15" fmla="*/ 2058968450 h 1200"/>
              <a:gd name="T16" fmla="*/ 1915318152 w 1009"/>
              <a:gd name="T17" fmla="*/ 2147483646 h 1200"/>
              <a:gd name="T18" fmla="*/ 1902718169 w 1009"/>
              <a:gd name="T19" fmla="*/ 2147483646 h 1200"/>
              <a:gd name="T20" fmla="*/ 2084169362 w 1009"/>
              <a:gd name="T21" fmla="*/ 2058968450 h 1200"/>
              <a:gd name="T22" fmla="*/ 1932960034 w 1009"/>
              <a:gd name="T23" fmla="*/ 2046366875 h 1200"/>
              <a:gd name="T24" fmla="*/ 1819552245 w 1009"/>
              <a:gd name="T25" fmla="*/ 2041326563 h 1200"/>
              <a:gd name="T26" fmla="*/ 1476811102 w 1009"/>
              <a:gd name="T27" fmla="*/ 1635582200 h 1200"/>
              <a:gd name="T28" fmla="*/ 1660783244 w 1009"/>
              <a:gd name="T29" fmla="*/ 2028726575 h 1200"/>
              <a:gd name="T30" fmla="*/ 1476811102 w 1009"/>
              <a:gd name="T31" fmla="*/ 1837194700 h 1200"/>
              <a:gd name="T32" fmla="*/ 1476811102 w 1009"/>
              <a:gd name="T33" fmla="*/ 1635582200 h 1200"/>
              <a:gd name="T34" fmla="*/ 1141631219 w 1009"/>
              <a:gd name="T35" fmla="*/ 1665824075 h 1200"/>
              <a:gd name="T36" fmla="*/ 1159271513 w 1009"/>
              <a:gd name="T37" fmla="*/ 1590219388 h 1200"/>
              <a:gd name="T38" fmla="*/ 1844753799 w 1009"/>
              <a:gd name="T39" fmla="*/ 1539816263 h 1200"/>
              <a:gd name="T40" fmla="*/ 1857355370 w 1009"/>
              <a:gd name="T41" fmla="*/ 1413808450 h 1200"/>
              <a:gd name="T42" fmla="*/ 1418848320 w 1009"/>
              <a:gd name="T43" fmla="*/ 1292840950 h 1200"/>
              <a:gd name="T44" fmla="*/ 1439009563 w 1009"/>
              <a:gd name="T45" fmla="*/ 1509574388 h 1200"/>
              <a:gd name="T46" fmla="*/ 1476811102 w 1009"/>
              <a:gd name="T47" fmla="*/ 1325602188 h 1200"/>
              <a:gd name="T48" fmla="*/ 1363404899 w 1009"/>
              <a:gd name="T49" fmla="*/ 1159271875 h 1200"/>
              <a:gd name="T50" fmla="*/ 1209674622 w 1009"/>
              <a:gd name="T51" fmla="*/ 962699688 h 1200"/>
              <a:gd name="T52" fmla="*/ 1083666849 w 1009"/>
              <a:gd name="T53" fmla="*/ 1071067200 h 1200"/>
              <a:gd name="T54" fmla="*/ 1103828093 w 1009"/>
              <a:gd name="T55" fmla="*/ 887095000 h 1200"/>
              <a:gd name="T56" fmla="*/ 1008062185 w 1009"/>
              <a:gd name="T57" fmla="*/ 778729075 h 1200"/>
              <a:gd name="T58" fmla="*/ 798890076 w 1009"/>
              <a:gd name="T59" fmla="*/ 93246575 h 1200"/>
              <a:gd name="T60" fmla="*/ 882054412 w 1009"/>
              <a:gd name="T61" fmla="*/ 347781563 h 1200"/>
              <a:gd name="T62" fmla="*/ 728325723 w 1009"/>
              <a:gd name="T63" fmla="*/ 556955325 h 1200"/>
              <a:gd name="T64" fmla="*/ 791328815 w 1009"/>
              <a:gd name="T65" fmla="*/ 272176875 h 1200"/>
              <a:gd name="T66" fmla="*/ 539313269 w 1009"/>
              <a:gd name="T67" fmla="*/ 5040313 h 1200"/>
              <a:gd name="T68" fmla="*/ 113407790 w 1009"/>
              <a:gd name="T69" fmla="*/ 93246575 h 1200"/>
              <a:gd name="T70" fmla="*/ 438507051 w 1009"/>
              <a:gd name="T71" fmla="*/ 55443438 h 1200"/>
              <a:gd name="T72" fmla="*/ 372983009 w 1009"/>
              <a:gd name="T73" fmla="*/ 118448138 h 1200"/>
              <a:gd name="T74" fmla="*/ 0 w 1009"/>
              <a:gd name="T75" fmla="*/ 93246575 h 1200"/>
              <a:gd name="T76" fmla="*/ 665321042 w 1009"/>
              <a:gd name="T77" fmla="*/ 887095000 h 1200"/>
              <a:gd name="T78" fmla="*/ 609877622 w 1009"/>
              <a:gd name="T79" fmla="*/ 975301263 h 1200"/>
              <a:gd name="T80" fmla="*/ 430947378 w 1009"/>
              <a:gd name="T81" fmla="*/ 1376005313 h 1200"/>
              <a:gd name="T82" fmla="*/ 430947378 w 1009"/>
              <a:gd name="T83" fmla="*/ 1376005313 h 1200"/>
              <a:gd name="T84" fmla="*/ 380544269 w 1009"/>
              <a:gd name="T85" fmla="*/ 1368445638 h 1200"/>
              <a:gd name="T86" fmla="*/ 342741143 w 1009"/>
              <a:gd name="T87" fmla="*/ 1401206875 h 1200"/>
              <a:gd name="T88" fmla="*/ 393144252 w 1009"/>
              <a:gd name="T89" fmla="*/ 1058465625 h 1200"/>
              <a:gd name="T90" fmla="*/ 279738050 w 1009"/>
              <a:gd name="T91" fmla="*/ 1050905950 h 1200"/>
              <a:gd name="T92" fmla="*/ 342741143 w 1009"/>
              <a:gd name="T93" fmla="*/ 1192034700 h 1200"/>
              <a:gd name="T94" fmla="*/ 488910160 w 1009"/>
              <a:gd name="T95" fmla="*/ 1393647200 h 1200"/>
              <a:gd name="T96" fmla="*/ 425907067 w 1009"/>
              <a:gd name="T97" fmla="*/ 1640622513 h 1200"/>
              <a:gd name="T98" fmla="*/ 514111715 w 1009"/>
              <a:gd name="T99" fmla="*/ 1489413138 h 12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09" h="1200">
                <a:moveTo>
                  <a:pt x="943" y="1077"/>
                </a:moveTo>
                <a:lnTo>
                  <a:pt x="963" y="1087"/>
                </a:lnTo>
                <a:lnTo>
                  <a:pt x="963" y="1057"/>
                </a:lnTo>
                <a:lnTo>
                  <a:pt x="943" y="1077"/>
                </a:lnTo>
                <a:close/>
                <a:moveTo>
                  <a:pt x="822" y="1200"/>
                </a:moveTo>
                <a:lnTo>
                  <a:pt x="913" y="1190"/>
                </a:lnTo>
                <a:lnTo>
                  <a:pt x="943" y="1150"/>
                </a:lnTo>
                <a:lnTo>
                  <a:pt x="943" y="1107"/>
                </a:lnTo>
                <a:lnTo>
                  <a:pt x="931" y="1114"/>
                </a:lnTo>
                <a:lnTo>
                  <a:pt x="908" y="1140"/>
                </a:lnTo>
                <a:lnTo>
                  <a:pt x="873" y="1119"/>
                </a:lnTo>
                <a:lnTo>
                  <a:pt x="830" y="1147"/>
                </a:lnTo>
                <a:lnTo>
                  <a:pt x="822" y="1200"/>
                </a:lnTo>
                <a:close/>
                <a:moveTo>
                  <a:pt x="923" y="906"/>
                </a:moveTo>
                <a:lnTo>
                  <a:pt x="956" y="890"/>
                </a:lnTo>
                <a:lnTo>
                  <a:pt x="1009" y="921"/>
                </a:lnTo>
                <a:lnTo>
                  <a:pt x="1006" y="936"/>
                </a:lnTo>
                <a:lnTo>
                  <a:pt x="973" y="921"/>
                </a:lnTo>
                <a:lnTo>
                  <a:pt x="938" y="923"/>
                </a:lnTo>
                <a:lnTo>
                  <a:pt x="923" y="906"/>
                </a:lnTo>
                <a:close/>
                <a:moveTo>
                  <a:pt x="827" y="817"/>
                </a:moveTo>
                <a:lnTo>
                  <a:pt x="792" y="828"/>
                </a:lnTo>
                <a:lnTo>
                  <a:pt x="795" y="858"/>
                </a:lnTo>
                <a:lnTo>
                  <a:pt x="760" y="898"/>
                </a:lnTo>
                <a:lnTo>
                  <a:pt x="739" y="901"/>
                </a:lnTo>
                <a:lnTo>
                  <a:pt x="737" y="918"/>
                </a:lnTo>
                <a:lnTo>
                  <a:pt x="755" y="921"/>
                </a:lnTo>
                <a:lnTo>
                  <a:pt x="830" y="875"/>
                </a:lnTo>
                <a:lnTo>
                  <a:pt x="832" y="835"/>
                </a:lnTo>
                <a:lnTo>
                  <a:pt x="827" y="817"/>
                </a:lnTo>
                <a:close/>
                <a:moveTo>
                  <a:pt x="724" y="787"/>
                </a:moveTo>
                <a:lnTo>
                  <a:pt x="767" y="812"/>
                </a:lnTo>
                <a:lnTo>
                  <a:pt x="770" y="840"/>
                </a:lnTo>
                <a:lnTo>
                  <a:pt x="744" y="835"/>
                </a:lnTo>
                <a:lnTo>
                  <a:pt x="722" y="810"/>
                </a:lnTo>
                <a:lnTo>
                  <a:pt x="724" y="787"/>
                </a:lnTo>
                <a:close/>
                <a:moveTo>
                  <a:pt x="586" y="649"/>
                </a:moveTo>
                <a:lnTo>
                  <a:pt x="616" y="704"/>
                </a:lnTo>
                <a:lnTo>
                  <a:pt x="626" y="750"/>
                </a:lnTo>
                <a:lnTo>
                  <a:pt x="659" y="805"/>
                </a:lnTo>
                <a:lnTo>
                  <a:pt x="636" y="802"/>
                </a:lnTo>
                <a:lnTo>
                  <a:pt x="614" y="775"/>
                </a:lnTo>
                <a:lnTo>
                  <a:pt x="586" y="729"/>
                </a:lnTo>
                <a:lnTo>
                  <a:pt x="604" y="717"/>
                </a:lnTo>
                <a:lnTo>
                  <a:pt x="581" y="672"/>
                </a:lnTo>
                <a:lnTo>
                  <a:pt x="586" y="649"/>
                </a:lnTo>
                <a:close/>
                <a:moveTo>
                  <a:pt x="460" y="631"/>
                </a:moveTo>
                <a:lnTo>
                  <a:pt x="453" y="661"/>
                </a:lnTo>
                <a:lnTo>
                  <a:pt x="483" y="661"/>
                </a:lnTo>
                <a:lnTo>
                  <a:pt x="460" y="631"/>
                </a:lnTo>
                <a:close/>
                <a:moveTo>
                  <a:pt x="737" y="561"/>
                </a:moveTo>
                <a:lnTo>
                  <a:pt x="714" y="596"/>
                </a:lnTo>
                <a:lnTo>
                  <a:pt x="732" y="611"/>
                </a:lnTo>
                <a:lnTo>
                  <a:pt x="747" y="583"/>
                </a:lnTo>
                <a:lnTo>
                  <a:pt x="737" y="561"/>
                </a:lnTo>
                <a:close/>
                <a:moveTo>
                  <a:pt x="541" y="460"/>
                </a:moveTo>
                <a:lnTo>
                  <a:pt x="536" y="483"/>
                </a:lnTo>
                <a:lnTo>
                  <a:pt x="563" y="513"/>
                </a:lnTo>
                <a:lnTo>
                  <a:pt x="568" y="563"/>
                </a:lnTo>
                <a:lnTo>
                  <a:pt x="556" y="578"/>
                </a:lnTo>
                <a:lnTo>
                  <a:pt x="571" y="599"/>
                </a:lnTo>
                <a:lnTo>
                  <a:pt x="611" y="596"/>
                </a:lnTo>
                <a:lnTo>
                  <a:pt x="614" y="576"/>
                </a:lnTo>
                <a:lnTo>
                  <a:pt x="586" y="526"/>
                </a:lnTo>
                <a:lnTo>
                  <a:pt x="576" y="488"/>
                </a:lnTo>
                <a:lnTo>
                  <a:pt x="541" y="460"/>
                </a:lnTo>
                <a:close/>
                <a:moveTo>
                  <a:pt x="400" y="309"/>
                </a:moveTo>
                <a:lnTo>
                  <a:pt x="448" y="337"/>
                </a:lnTo>
                <a:lnTo>
                  <a:pt x="480" y="382"/>
                </a:lnTo>
                <a:lnTo>
                  <a:pt x="465" y="438"/>
                </a:lnTo>
                <a:lnTo>
                  <a:pt x="445" y="445"/>
                </a:lnTo>
                <a:lnTo>
                  <a:pt x="430" y="425"/>
                </a:lnTo>
                <a:lnTo>
                  <a:pt x="453" y="415"/>
                </a:lnTo>
                <a:lnTo>
                  <a:pt x="463" y="387"/>
                </a:lnTo>
                <a:lnTo>
                  <a:pt x="438" y="352"/>
                </a:lnTo>
                <a:lnTo>
                  <a:pt x="395" y="334"/>
                </a:lnTo>
                <a:lnTo>
                  <a:pt x="400" y="309"/>
                </a:lnTo>
                <a:close/>
                <a:moveTo>
                  <a:pt x="214" y="2"/>
                </a:moveTo>
                <a:lnTo>
                  <a:pt x="264" y="0"/>
                </a:lnTo>
                <a:lnTo>
                  <a:pt x="317" y="37"/>
                </a:lnTo>
                <a:lnTo>
                  <a:pt x="325" y="73"/>
                </a:lnTo>
                <a:lnTo>
                  <a:pt x="350" y="90"/>
                </a:lnTo>
                <a:lnTo>
                  <a:pt x="350" y="138"/>
                </a:lnTo>
                <a:lnTo>
                  <a:pt x="314" y="161"/>
                </a:lnTo>
                <a:lnTo>
                  <a:pt x="317" y="191"/>
                </a:lnTo>
                <a:lnTo>
                  <a:pt x="289" y="221"/>
                </a:lnTo>
                <a:lnTo>
                  <a:pt x="302" y="163"/>
                </a:lnTo>
                <a:lnTo>
                  <a:pt x="292" y="128"/>
                </a:lnTo>
                <a:lnTo>
                  <a:pt x="314" y="108"/>
                </a:lnTo>
                <a:lnTo>
                  <a:pt x="274" y="55"/>
                </a:lnTo>
                <a:lnTo>
                  <a:pt x="269" y="20"/>
                </a:lnTo>
                <a:lnTo>
                  <a:pt x="214" y="2"/>
                </a:lnTo>
                <a:close/>
                <a:moveTo>
                  <a:pt x="0" y="37"/>
                </a:moveTo>
                <a:lnTo>
                  <a:pt x="45" y="37"/>
                </a:lnTo>
                <a:lnTo>
                  <a:pt x="68" y="53"/>
                </a:lnTo>
                <a:lnTo>
                  <a:pt x="118" y="22"/>
                </a:lnTo>
                <a:lnTo>
                  <a:pt x="174" y="22"/>
                </a:lnTo>
                <a:lnTo>
                  <a:pt x="211" y="58"/>
                </a:lnTo>
                <a:lnTo>
                  <a:pt x="184" y="55"/>
                </a:lnTo>
                <a:lnTo>
                  <a:pt x="148" y="47"/>
                </a:lnTo>
                <a:lnTo>
                  <a:pt x="81" y="95"/>
                </a:lnTo>
                <a:lnTo>
                  <a:pt x="45" y="88"/>
                </a:lnTo>
                <a:lnTo>
                  <a:pt x="0" y="37"/>
                </a:lnTo>
                <a:close/>
                <a:moveTo>
                  <a:pt x="219" y="377"/>
                </a:moveTo>
                <a:lnTo>
                  <a:pt x="264" y="352"/>
                </a:lnTo>
                <a:lnTo>
                  <a:pt x="304" y="362"/>
                </a:lnTo>
                <a:lnTo>
                  <a:pt x="292" y="390"/>
                </a:lnTo>
                <a:lnTo>
                  <a:pt x="242" y="387"/>
                </a:lnTo>
                <a:lnTo>
                  <a:pt x="219" y="377"/>
                </a:lnTo>
                <a:close/>
                <a:moveTo>
                  <a:pt x="171" y="546"/>
                </a:moveTo>
                <a:lnTo>
                  <a:pt x="161" y="528"/>
                </a:lnTo>
                <a:lnTo>
                  <a:pt x="191" y="521"/>
                </a:lnTo>
                <a:lnTo>
                  <a:pt x="171" y="546"/>
                </a:lnTo>
                <a:close/>
                <a:moveTo>
                  <a:pt x="136" y="556"/>
                </a:moveTo>
                <a:lnTo>
                  <a:pt x="151" y="543"/>
                </a:lnTo>
                <a:lnTo>
                  <a:pt x="154" y="563"/>
                </a:lnTo>
                <a:lnTo>
                  <a:pt x="136" y="556"/>
                </a:lnTo>
                <a:close/>
                <a:moveTo>
                  <a:pt x="143" y="505"/>
                </a:moveTo>
                <a:lnTo>
                  <a:pt x="186" y="478"/>
                </a:lnTo>
                <a:lnTo>
                  <a:pt x="156" y="420"/>
                </a:lnTo>
                <a:lnTo>
                  <a:pt x="148" y="380"/>
                </a:lnTo>
                <a:lnTo>
                  <a:pt x="123" y="370"/>
                </a:lnTo>
                <a:lnTo>
                  <a:pt x="111" y="417"/>
                </a:lnTo>
                <a:lnTo>
                  <a:pt x="83" y="465"/>
                </a:lnTo>
                <a:lnTo>
                  <a:pt x="106" y="488"/>
                </a:lnTo>
                <a:lnTo>
                  <a:pt x="136" y="473"/>
                </a:lnTo>
                <a:lnTo>
                  <a:pt x="143" y="505"/>
                </a:lnTo>
                <a:close/>
                <a:moveTo>
                  <a:pt x="194" y="553"/>
                </a:moveTo>
                <a:lnTo>
                  <a:pt x="148" y="578"/>
                </a:lnTo>
                <a:lnTo>
                  <a:pt x="148" y="609"/>
                </a:lnTo>
                <a:lnTo>
                  <a:pt x="169" y="651"/>
                </a:lnTo>
                <a:lnTo>
                  <a:pt x="196" y="646"/>
                </a:lnTo>
                <a:lnTo>
                  <a:pt x="214" y="616"/>
                </a:lnTo>
                <a:lnTo>
                  <a:pt x="204" y="591"/>
                </a:lnTo>
                <a:lnTo>
                  <a:pt x="209" y="568"/>
                </a:lnTo>
                <a:lnTo>
                  <a:pt x="194" y="553"/>
                </a:lnTo>
                <a:close/>
              </a:path>
            </a:pathLst>
          </a:cu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7" name="Freeform 13"/>
          <p:cNvSpPr>
            <a:spLocks/>
          </p:cNvSpPr>
          <p:nvPr/>
        </p:nvSpPr>
        <p:spPr bwMode="auto">
          <a:xfrm>
            <a:off x="6029512" y="10944763"/>
            <a:ext cx="3130504" cy="1422380"/>
          </a:xfrm>
          <a:custGeom>
            <a:avLst/>
            <a:gdLst>
              <a:gd name="T0" fmla="*/ 2134573138 w 986"/>
              <a:gd name="T1" fmla="*/ 997981875 h 448"/>
              <a:gd name="T2" fmla="*/ 2001004063 w 986"/>
              <a:gd name="T3" fmla="*/ 743446888 h 448"/>
              <a:gd name="T4" fmla="*/ 2109371575 w 986"/>
              <a:gd name="T5" fmla="*/ 597277825 h 448"/>
              <a:gd name="T6" fmla="*/ 2147483646 w 986"/>
              <a:gd name="T7" fmla="*/ 551915013 h 448"/>
              <a:gd name="T8" fmla="*/ 2121971563 w 986"/>
              <a:gd name="T9" fmla="*/ 496471575 h 448"/>
              <a:gd name="T10" fmla="*/ 2041326563 w 986"/>
              <a:gd name="T11" fmla="*/ 584676250 h 448"/>
              <a:gd name="T12" fmla="*/ 1958162200 w 986"/>
              <a:gd name="T13" fmla="*/ 463708750 h 448"/>
              <a:gd name="T14" fmla="*/ 1824593125 w 986"/>
              <a:gd name="T15" fmla="*/ 350302513 h 448"/>
              <a:gd name="T16" fmla="*/ 1685985325 w 986"/>
              <a:gd name="T17" fmla="*/ 241935000 h 448"/>
              <a:gd name="T18" fmla="*/ 1444050325 w 986"/>
              <a:gd name="T19" fmla="*/ 317539688 h 448"/>
              <a:gd name="T20" fmla="*/ 1456650313 w 986"/>
              <a:gd name="T21" fmla="*/ 425907200 h 448"/>
              <a:gd name="T22" fmla="*/ 1335682813 w 986"/>
              <a:gd name="T23" fmla="*/ 584676250 h 448"/>
              <a:gd name="T24" fmla="*/ 1121470325 w 986"/>
              <a:gd name="T25" fmla="*/ 655240625 h 448"/>
              <a:gd name="T26" fmla="*/ 1146671888 w 986"/>
              <a:gd name="T27" fmla="*/ 773688763 h 448"/>
              <a:gd name="T28" fmla="*/ 1285279688 w 986"/>
              <a:gd name="T29" fmla="*/ 889615950 h 448"/>
              <a:gd name="T30" fmla="*/ 1234876563 w 986"/>
              <a:gd name="T31" fmla="*/ 997981875 h 448"/>
              <a:gd name="T32" fmla="*/ 1096268763 w 986"/>
              <a:gd name="T33" fmla="*/ 1048385000 h 448"/>
              <a:gd name="T34" fmla="*/ 912296563 w 986"/>
              <a:gd name="T35" fmla="*/ 1111389700 h 448"/>
              <a:gd name="T36" fmla="*/ 899696575 w 986"/>
              <a:gd name="T37" fmla="*/ 997981875 h 448"/>
              <a:gd name="T38" fmla="*/ 892135313 w 986"/>
              <a:gd name="T39" fmla="*/ 856853125 h 448"/>
              <a:gd name="T40" fmla="*/ 811490313 w 986"/>
              <a:gd name="T41" fmla="*/ 814011263 h 448"/>
              <a:gd name="T42" fmla="*/ 811490313 w 986"/>
              <a:gd name="T43" fmla="*/ 889615950 h 448"/>
              <a:gd name="T44" fmla="*/ 708164700 w 986"/>
              <a:gd name="T45" fmla="*/ 945059388 h 448"/>
              <a:gd name="T46" fmla="*/ 582156888 w 986"/>
              <a:gd name="T47" fmla="*/ 793850013 h 448"/>
              <a:gd name="T48" fmla="*/ 398184688 w 986"/>
              <a:gd name="T49" fmla="*/ 655240625 h 448"/>
              <a:gd name="T50" fmla="*/ 355342825 w 986"/>
              <a:gd name="T51" fmla="*/ 609877813 h 448"/>
              <a:gd name="T52" fmla="*/ 272176875 w 986"/>
              <a:gd name="T53" fmla="*/ 597277825 h 448"/>
              <a:gd name="T54" fmla="*/ 113407825 w 986"/>
              <a:gd name="T55" fmla="*/ 597277825 h 448"/>
              <a:gd name="T56" fmla="*/ 17641888 w 986"/>
              <a:gd name="T57" fmla="*/ 559474688 h 448"/>
              <a:gd name="T58" fmla="*/ 37803138 w 986"/>
              <a:gd name="T59" fmla="*/ 446068450 h 448"/>
              <a:gd name="T60" fmla="*/ 55443438 w 986"/>
              <a:gd name="T61" fmla="*/ 312499375 h 448"/>
              <a:gd name="T62" fmla="*/ 12601575 w 986"/>
              <a:gd name="T63" fmla="*/ 224294700 h 448"/>
              <a:gd name="T64" fmla="*/ 68045013 w 986"/>
              <a:gd name="T65" fmla="*/ 83165950 h 448"/>
              <a:gd name="T66" fmla="*/ 189012513 w 986"/>
              <a:gd name="T67" fmla="*/ 57964388 h 448"/>
              <a:gd name="T68" fmla="*/ 252015625 w 986"/>
              <a:gd name="T69" fmla="*/ 158770638 h 448"/>
              <a:gd name="T70" fmla="*/ 342741250 w 986"/>
              <a:gd name="T71" fmla="*/ 171370625 h 448"/>
              <a:gd name="T72" fmla="*/ 335181575 w 986"/>
              <a:gd name="T73" fmla="*/ 209173763 h 448"/>
              <a:gd name="T74" fmla="*/ 342741250 w 986"/>
              <a:gd name="T75" fmla="*/ 267136563 h 448"/>
              <a:gd name="T76" fmla="*/ 486390950 w 986"/>
              <a:gd name="T77" fmla="*/ 292338125 h 448"/>
              <a:gd name="T78" fmla="*/ 435987825 w 986"/>
              <a:gd name="T79" fmla="*/ 216733438 h 448"/>
              <a:gd name="T80" fmla="*/ 564515000 w 986"/>
              <a:gd name="T81" fmla="*/ 241935000 h 448"/>
              <a:gd name="T82" fmla="*/ 861893438 w 986"/>
              <a:gd name="T83" fmla="*/ 350302513 h 448"/>
              <a:gd name="T84" fmla="*/ 1020664075 w 986"/>
              <a:gd name="T85" fmla="*/ 267136563 h 448"/>
              <a:gd name="T86" fmla="*/ 1431448750 w 986"/>
              <a:gd name="T87" fmla="*/ 95765938 h 448"/>
              <a:gd name="T88" fmla="*/ 1602819375 w 986"/>
              <a:gd name="T89" fmla="*/ 0 h 448"/>
              <a:gd name="T90" fmla="*/ 1691025638 w 986"/>
              <a:gd name="T91" fmla="*/ 70564375 h 448"/>
              <a:gd name="T92" fmla="*/ 1958162200 w 986"/>
              <a:gd name="T93" fmla="*/ 83165950 h 448"/>
              <a:gd name="T94" fmla="*/ 2147483646 w 986"/>
              <a:gd name="T95" fmla="*/ 224294700 h 448"/>
              <a:gd name="T96" fmla="*/ 2147483646 w 986"/>
              <a:gd name="T97" fmla="*/ 362902500 h 448"/>
              <a:gd name="T98" fmla="*/ 2147483646 w 986"/>
              <a:gd name="T99" fmla="*/ 433466875 h 448"/>
              <a:gd name="T100" fmla="*/ 2147483646 w 986"/>
              <a:gd name="T101" fmla="*/ 564515000 h 448"/>
              <a:gd name="T102" fmla="*/ 2147483646 w 986"/>
              <a:gd name="T103" fmla="*/ 793850013 h 448"/>
              <a:gd name="T104" fmla="*/ 2147483646 w 986"/>
              <a:gd name="T105" fmla="*/ 945059388 h 448"/>
              <a:gd name="T106" fmla="*/ 2147483646 w 986"/>
              <a:gd name="T107" fmla="*/ 1086188138 h 4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86" h="448">
                <a:moveTo>
                  <a:pt x="885" y="431"/>
                </a:moveTo>
                <a:lnTo>
                  <a:pt x="847" y="396"/>
                </a:lnTo>
                <a:lnTo>
                  <a:pt x="810" y="343"/>
                </a:lnTo>
                <a:lnTo>
                  <a:pt x="794" y="295"/>
                </a:lnTo>
                <a:lnTo>
                  <a:pt x="807" y="282"/>
                </a:lnTo>
                <a:lnTo>
                  <a:pt x="837" y="237"/>
                </a:lnTo>
                <a:lnTo>
                  <a:pt x="855" y="234"/>
                </a:lnTo>
                <a:lnTo>
                  <a:pt x="870" y="219"/>
                </a:lnTo>
                <a:lnTo>
                  <a:pt x="862" y="194"/>
                </a:lnTo>
                <a:lnTo>
                  <a:pt x="842" y="197"/>
                </a:lnTo>
                <a:lnTo>
                  <a:pt x="820" y="222"/>
                </a:lnTo>
                <a:lnTo>
                  <a:pt x="810" y="232"/>
                </a:lnTo>
                <a:lnTo>
                  <a:pt x="789" y="217"/>
                </a:lnTo>
                <a:lnTo>
                  <a:pt x="777" y="184"/>
                </a:lnTo>
                <a:lnTo>
                  <a:pt x="747" y="144"/>
                </a:lnTo>
                <a:lnTo>
                  <a:pt x="724" y="139"/>
                </a:lnTo>
                <a:lnTo>
                  <a:pt x="691" y="106"/>
                </a:lnTo>
                <a:lnTo>
                  <a:pt x="669" y="96"/>
                </a:lnTo>
                <a:lnTo>
                  <a:pt x="626" y="99"/>
                </a:lnTo>
                <a:lnTo>
                  <a:pt x="573" y="126"/>
                </a:lnTo>
                <a:lnTo>
                  <a:pt x="568" y="162"/>
                </a:lnTo>
                <a:lnTo>
                  <a:pt x="578" y="169"/>
                </a:lnTo>
                <a:lnTo>
                  <a:pt x="581" y="187"/>
                </a:lnTo>
                <a:lnTo>
                  <a:pt x="530" y="232"/>
                </a:lnTo>
                <a:lnTo>
                  <a:pt x="475" y="245"/>
                </a:lnTo>
                <a:lnTo>
                  <a:pt x="445" y="260"/>
                </a:lnTo>
                <a:lnTo>
                  <a:pt x="440" y="280"/>
                </a:lnTo>
                <a:lnTo>
                  <a:pt x="455" y="307"/>
                </a:lnTo>
                <a:lnTo>
                  <a:pt x="483" y="330"/>
                </a:lnTo>
                <a:lnTo>
                  <a:pt x="510" y="353"/>
                </a:lnTo>
                <a:lnTo>
                  <a:pt x="508" y="390"/>
                </a:lnTo>
                <a:lnTo>
                  <a:pt x="490" y="396"/>
                </a:lnTo>
                <a:lnTo>
                  <a:pt x="458" y="390"/>
                </a:lnTo>
                <a:lnTo>
                  <a:pt x="435" y="416"/>
                </a:lnTo>
                <a:lnTo>
                  <a:pt x="412" y="448"/>
                </a:lnTo>
                <a:lnTo>
                  <a:pt x="362" y="441"/>
                </a:lnTo>
                <a:lnTo>
                  <a:pt x="352" y="421"/>
                </a:lnTo>
                <a:lnTo>
                  <a:pt x="357" y="396"/>
                </a:lnTo>
                <a:lnTo>
                  <a:pt x="349" y="360"/>
                </a:lnTo>
                <a:lnTo>
                  <a:pt x="354" y="340"/>
                </a:lnTo>
                <a:lnTo>
                  <a:pt x="344" y="325"/>
                </a:lnTo>
                <a:lnTo>
                  <a:pt x="322" y="323"/>
                </a:lnTo>
                <a:lnTo>
                  <a:pt x="309" y="340"/>
                </a:lnTo>
                <a:lnTo>
                  <a:pt x="322" y="353"/>
                </a:lnTo>
                <a:lnTo>
                  <a:pt x="312" y="375"/>
                </a:lnTo>
                <a:lnTo>
                  <a:pt x="281" y="375"/>
                </a:lnTo>
                <a:lnTo>
                  <a:pt x="254" y="360"/>
                </a:lnTo>
                <a:lnTo>
                  <a:pt x="231" y="315"/>
                </a:lnTo>
                <a:lnTo>
                  <a:pt x="221" y="267"/>
                </a:lnTo>
                <a:lnTo>
                  <a:pt x="158" y="260"/>
                </a:lnTo>
                <a:lnTo>
                  <a:pt x="138" y="255"/>
                </a:lnTo>
                <a:lnTo>
                  <a:pt x="141" y="242"/>
                </a:lnTo>
                <a:lnTo>
                  <a:pt x="123" y="224"/>
                </a:lnTo>
                <a:lnTo>
                  <a:pt x="108" y="237"/>
                </a:lnTo>
                <a:lnTo>
                  <a:pt x="75" y="242"/>
                </a:lnTo>
                <a:lnTo>
                  <a:pt x="45" y="237"/>
                </a:lnTo>
                <a:lnTo>
                  <a:pt x="20" y="240"/>
                </a:lnTo>
                <a:lnTo>
                  <a:pt x="7" y="222"/>
                </a:lnTo>
                <a:lnTo>
                  <a:pt x="7" y="204"/>
                </a:lnTo>
                <a:lnTo>
                  <a:pt x="15" y="177"/>
                </a:lnTo>
                <a:lnTo>
                  <a:pt x="43" y="154"/>
                </a:lnTo>
                <a:lnTo>
                  <a:pt x="22" y="124"/>
                </a:lnTo>
                <a:lnTo>
                  <a:pt x="0" y="116"/>
                </a:lnTo>
                <a:lnTo>
                  <a:pt x="5" y="89"/>
                </a:lnTo>
                <a:lnTo>
                  <a:pt x="27" y="63"/>
                </a:lnTo>
                <a:lnTo>
                  <a:pt x="27" y="33"/>
                </a:lnTo>
                <a:lnTo>
                  <a:pt x="43" y="23"/>
                </a:lnTo>
                <a:lnTo>
                  <a:pt x="75" y="23"/>
                </a:lnTo>
                <a:lnTo>
                  <a:pt x="80" y="43"/>
                </a:lnTo>
                <a:lnTo>
                  <a:pt x="100" y="63"/>
                </a:lnTo>
                <a:lnTo>
                  <a:pt x="123" y="71"/>
                </a:lnTo>
                <a:lnTo>
                  <a:pt x="136" y="68"/>
                </a:lnTo>
                <a:lnTo>
                  <a:pt x="146" y="81"/>
                </a:lnTo>
                <a:lnTo>
                  <a:pt x="133" y="83"/>
                </a:lnTo>
                <a:lnTo>
                  <a:pt x="126" y="91"/>
                </a:lnTo>
                <a:lnTo>
                  <a:pt x="136" y="106"/>
                </a:lnTo>
                <a:lnTo>
                  <a:pt x="166" y="121"/>
                </a:lnTo>
                <a:lnTo>
                  <a:pt x="193" y="116"/>
                </a:lnTo>
                <a:lnTo>
                  <a:pt x="193" y="99"/>
                </a:lnTo>
                <a:lnTo>
                  <a:pt x="173" y="86"/>
                </a:lnTo>
                <a:lnTo>
                  <a:pt x="183" y="76"/>
                </a:lnTo>
                <a:lnTo>
                  <a:pt x="224" y="96"/>
                </a:lnTo>
                <a:lnTo>
                  <a:pt x="284" y="136"/>
                </a:lnTo>
                <a:lnTo>
                  <a:pt x="342" y="139"/>
                </a:lnTo>
                <a:lnTo>
                  <a:pt x="375" y="136"/>
                </a:lnTo>
                <a:lnTo>
                  <a:pt x="405" y="106"/>
                </a:lnTo>
                <a:lnTo>
                  <a:pt x="513" y="51"/>
                </a:lnTo>
                <a:lnTo>
                  <a:pt x="568" y="38"/>
                </a:lnTo>
                <a:lnTo>
                  <a:pt x="618" y="3"/>
                </a:lnTo>
                <a:lnTo>
                  <a:pt x="636" y="0"/>
                </a:lnTo>
                <a:lnTo>
                  <a:pt x="661" y="11"/>
                </a:lnTo>
                <a:lnTo>
                  <a:pt x="671" y="28"/>
                </a:lnTo>
                <a:lnTo>
                  <a:pt x="699" y="33"/>
                </a:lnTo>
                <a:lnTo>
                  <a:pt x="777" y="33"/>
                </a:lnTo>
                <a:lnTo>
                  <a:pt x="820" y="43"/>
                </a:lnTo>
                <a:lnTo>
                  <a:pt x="893" y="89"/>
                </a:lnTo>
                <a:lnTo>
                  <a:pt x="925" y="124"/>
                </a:lnTo>
                <a:lnTo>
                  <a:pt x="933" y="144"/>
                </a:lnTo>
                <a:lnTo>
                  <a:pt x="955" y="159"/>
                </a:lnTo>
                <a:lnTo>
                  <a:pt x="971" y="172"/>
                </a:lnTo>
                <a:lnTo>
                  <a:pt x="963" y="202"/>
                </a:lnTo>
                <a:lnTo>
                  <a:pt x="968" y="224"/>
                </a:lnTo>
                <a:lnTo>
                  <a:pt x="986" y="270"/>
                </a:lnTo>
                <a:lnTo>
                  <a:pt x="958" y="315"/>
                </a:lnTo>
                <a:lnTo>
                  <a:pt x="948" y="358"/>
                </a:lnTo>
                <a:lnTo>
                  <a:pt x="925" y="375"/>
                </a:lnTo>
                <a:lnTo>
                  <a:pt x="908" y="375"/>
                </a:lnTo>
                <a:lnTo>
                  <a:pt x="885" y="431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8" name="Freeform 14"/>
          <p:cNvSpPr>
            <a:spLocks/>
          </p:cNvSpPr>
          <p:nvPr/>
        </p:nvSpPr>
        <p:spPr bwMode="auto">
          <a:xfrm>
            <a:off x="4369011" y="10027200"/>
            <a:ext cx="1898623" cy="1797024"/>
          </a:xfrm>
          <a:custGeom>
            <a:avLst/>
            <a:gdLst>
              <a:gd name="T0" fmla="*/ 1335682813 w 598"/>
              <a:gd name="T1" fmla="*/ 1287800638 h 566"/>
              <a:gd name="T2" fmla="*/ 1355844063 w 598"/>
              <a:gd name="T3" fmla="*/ 1333163450 h 566"/>
              <a:gd name="T4" fmla="*/ 1343244075 w 598"/>
              <a:gd name="T5" fmla="*/ 1426408438 h 566"/>
              <a:gd name="T6" fmla="*/ 1260078125 w 598"/>
              <a:gd name="T7" fmla="*/ 1388606888 h 566"/>
              <a:gd name="T8" fmla="*/ 1204634688 w 598"/>
              <a:gd name="T9" fmla="*/ 1358365013 h 566"/>
              <a:gd name="T10" fmla="*/ 1126510638 w 598"/>
              <a:gd name="T11" fmla="*/ 1186994388 h 566"/>
              <a:gd name="T12" fmla="*/ 1045865638 w 598"/>
              <a:gd name="T13" fmla="*/ 1174392813 h 566"/>
              <a:gd name="T14" fmla="*/ 1126510638 w 598"/>
              <a:gd name="T15" fmla="*/ 1224795938 h 566"/>
              <a:gd name="T16" fmla="*/ 1159271875 w 598"/>
              <a:gd name="T17" fmla="*/ 1358365013 h 566"/>
              <a:gd name="T18" fmla="*/ 1050905950 w 598"/>
              <a:gd name="T19" fmla="*/ 1333163450 h 566"/>
              <a:gd name="T20" fmla="*/ 904736888 w 598"/>
              <a:gd name="T21" fmla="*/ 1229836250 h 566"/>
              <a:gd name="T22" fmla="*/ 962699688 w 598"/>
              <a:gd name="T23" fmla="*/ 1091228450 h 566"/>
              <a:gd name="T24" fmla="*/ 849293450 w 598"/>
              <a:gd name="T25" fmla="*/ 937498125 h 566"/>
              <a:gd name="T26" fmla="*/ 715724375 w 598"/>
              <a:gd name="T27" fmla="*/ 831651563 h 566"/>
              <a:gd name="T28" fmla="*/ 582156888 w 598"/>
              <a:gd name="T29" fmla="*/ 685482500 h 566"/>
              <a:gd name="T30" fmla="*/ 493950625 w 598"/>
              <a:gd name="T31" fmla="*/ 551915013 h 566"/>
              <a:gd name="T32" fmla="*/ 330141263 w 598"/>
              <a:gd name="T33" fmla="*/ 443547500 h 566"/>
              <a:gd name="T34" fmla="*/ 322580000 w 598"/>
              <a:gd name="T35" fmla="*/ 526713450 h 566"/>
              <a:gd name="T36" fmla="*/ 461189388 w 598"/>
              <a:gd name="T37" fmla="*/ 690522813 h 566"/>
              <a:gd name="T38" fmla="*/ 367942813 w 598"/>
              <a:gd name="T39" fmla="*/ 781248438 h 566"/>
              <a:gd name="T40" fmla="*/ 252015625 w 598"/>
              <a:gd name="T41" fmla="*/ 660280938 h 566"/>
              <a:gd name="T42" fmla="*/ 17641888 w 598"/>
              <a:gd name="T43" fmla="*/ 559474688 h 566"/>
              <a:gd name="T44" fmla="*/ 37803138 w 598"/>
              <a:gd name="T45" fmla="*/ 367942813 h 566"/>
              <a:gd name="T46" fmla="*/ 100806250 w 598"/>
              <a:gd name="T47" fmla="*/ 229335013 h 566"/>
              <a:gd name="T48" fmla="*/ 5040313 w 598"/>
              <a:gd name="T49" fmla="*/ 191531875 h 566"/>
              <a:gd name="T50" fmla="*/ 63004700 w 598"/>
              <a:gd name="T51" fmla="*/ 63004700 h 566"/>
              <a:gd name="T52" fmla="*/ 80645000 w 598"/>
              <a:gd name="T53" fmla="*/ 45362813 h 566"/>
              <a:gd name="T54" fmla="*/ 234375325 w 598"/>
              <a:gd name="T55" fmla="*/ 0 h 566"/>
              <a:gd name="T56" fmla="*/ 551915013 w 598"/>
              <a:gd name="T57" fmla="*/ 57964388 h 566"/>
              <a:gd name="T58" fmla="*/ 720764688 w 598"/>
              <a:gd name="T59" fmla="*/ 113407825 h 566"/>
              <a:gd name="T60" fmla="*/ 786288750 w 598"/>
              <a:gd name="T61" fmla="*/ 171370625 h 566"/>
              <a:gd name="T62" fmla="*/ 917336875 w 598"/>
              <a:gd name="T63" fmla="*/ 229335013 h 566"/>
              <a:gd name="T64" fmla="*/ 950099700 w 598"/>
              <a:gd name="T65" fmla="*/ 259576888 h 566"/>
              <a:gd name="T66" fmla="*/ 1058465625 w 598"/>
              <a:gd name="T67" fmla="*/ 221773750 h 566"/>
              <a:gd name="T68" fmla="*/ 1126510638 w 598"/>
              <a:gd name="T69" fmla="*/ 292338125 h 566"/>
              <a:gd name="T70" fmla="*/ 1197075013 w 598"/>
              <a:gd name="T71" fmla="*/ 476310325 h 566"/>
              <a:gd name="T72" fmla="*/ 1310481250 w 598"/>
              <a:gd name="T73" fmla="*/ 640119688 h 566"/>
              <a:gd name="T74" fmla="*/ 1431448750 w 598"/>
              <a:gd name="T75" fmla="*/ 715724375 h 566"/>
              <a:gd name="T76" fmla="*/ 1507053438 w 598"/>
              <a:gd name="T77" fmla="*/ 786288750 h 566"/>
              <a:gd name="T78" fmla="*/ 1386085938 w 598"/>
              <a:gd name="T79" fmla="*/ 811490313 h 566"/>
              <a:gd name="T80" fmla="*/ 1330642500 w 598"/>
              <a:gd name="T81" fmla="*/ 952619063 h 566"/>
              <a:gd name="T82" fmla="*/ 1373485950 w 598"/>
              <a:gd name="T83" fmla="*/ 1040825325 h 566"/>
              <a:gd name="T84" fmla="*/ 1355844063 w 598"/>
              <a:gd name="T85" fmla="*/ 1174392813 h 566"/>
              <a:gd name="T86" fmla="*/ 1335682813 w 598"/>
              <a:gd name="T87" fmla="*/ 1287800638 h 566"/>
              <a:gd name="T88" fmla="*/ 1335682813 w 598"/>
              <a:gd name="T89" fmla="*/ 1292840950 h 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98" h="566">
                <a:moveTo>
                  <a:pt x="530" y="513"/>
                </a:moveTo>
                <a:lnTo>
                  <a:pt x="530" y="511"/>
                </a:lnTo>
                <a:lnTo>
                  <a:pt x="543" y="529"/>
                </a:lnTo>
                <a:lnTo>
                  <a:pt x="538" y="529"/>
                </a:lnTo>
                <a:lnTo>
                  <a:pt x="540" y="549"/>
                </a:lnTo>
                <a:lnTo>
                  <a:pt x="533" y="566"/>
                </a:lnTo>
                <a:lnTo>
                  <a:pt x="510" y="566"/>
                </a:lnTo>
                <a:lnTo>
                  <a:pt x="500" y="551"/>
                </a:lnTo>
                <a:lnTo>
                  <a:pt x="490" y="546"/>
                </a:lnTo>
                <a:lnTo>
                  <a:pt x="478" y="539"/>
                </a:lnTo>
                <a:lnTo>
                  <a:pt x="478" y="506"/>
                </a:lnTo>
                <a:lnTo>
                  <a:pt x="447" y="471"/>
                </a:lnTo>
                <a:lnTo>
                  <a:pt x="430" y="456"/>
                </a:lnTo>
                <a:lnTo>
                  <a:pt x="415" y="466"/>
                </a:lnTo>
                <a:lnTo>
                  <a:pt x="415" y="471"/>
                </a:lnTo>
                <a:lnTo>
                  <a:pt x="447" y="486"/>
                </a:lnTo>
                <a:lnTo>
                  <a:pt x="462" y="508"/>
                </a:lnTo>
                <a:lnTo>
                  <a:pt x="460" y="539"/>
                </a:lnTo>
                <a:lnTo>
                  <a:pt x="445" y="546"/>
                </a:lnTo>
                <a:lnTo>
                  <a:pt x="417" y="529"/>
                </a:lnTo>
                <a:lnTo>
                  <a:pt x="374" y="511"/>
                </a:lnTo>
                <a:lnTo>
                  <a:pt x="359" y="488"/>
                </a:lnTo>
                <a:lnTo>
                  <a:pt x="359" y="463"/>
                </a:lnTo>
                <a:lnTo>
                  <a:pt x="382" y="433"/>
                </a:lnTo>
                <a:lnTo>
                  <a:pt x="377" y="418"/>
                </a:lnTo>
                <a:lnTo>
                  <a:pt x="337" y="372"/>
                </a:lnTo>
                <a:lnTo>
                  <a:pt x="314" y="357"/>
                </a:lnTo>
                <a:lnTo>
                  <a:pt x="284" y="330"/>
                </a:lnTo>
                <a:lnTo>
                  <a:pt x="244" y="307"/>
                </a:lnTo>
                <a:lnTo>
                  <a:pt x="231" y="272"/>
                </a:lnTo>
                <a:lnTo>
                  <a:pt x="198" y="247"/>
                </a:lnTo>
                <a:lnTo>
                  <a:pt x="196" y="219"/>
                </a:lnTo>
                <a:lnTo>
                  <a:pt x="161" y="201"/>
                </a:lnTo>
                <a:lnTo>
                  <a:pt x="131" y="176"/>
                </a:lnTo>
                <a:lnTo>
                  <a:pt x="115" y="189"/>
                </a:lnTo>
                <a:lnTo>
                  <a:pt x="128" y="209"/>
                </a:lnTo>
                <a:lnTo>
                  <a:pt x="173" y="244"/>
                </a:lnTo>
                <a:lnTo>
                  <a:pt x="183" y="274"/>
                </a:lnTo>
                <a:lnTo>
                  <a:pt x="163" y="310"/>
                </a:lnTo>
                <a:lnTo>
                  <a:pt x="146" y="310"/>
                </a:lnTo>
                <a:lnTo>
                  <a:pt x="131" y="279"/>
                </a:lnTo>
                <a:lnTo>
                  <a:pt x="100" y="262"/>
                </a:lnTo>
                <a:lnTo>
                  <a:pt x="55" y="262"/>
                </a:lnTo>
                <a:lnTo>
                  <a:pt x="7" y="222"/>
                </a:lnTo>
                <a:lnTo>
                  <a:pt x="0" y="186"/>
                </a:lnTo>
                <a:lnTo>
                  <a:pt x="15" y="146"/>
                </a:lnTo>
                <a:lnTo>
                  <a:pt x="48" y="128"/>
                </a:lnTo>
                <a:lnTo>
                  <a:pt x="40" y="91"/>
                </a:lnTo>
                <a:lnTo>
                  <a:pt x="12" y="86"/>
                </a:lnTo>
                <a:lnTo>
                  <a:pt x="2" y="76"/>
                </a:lnTo>
                <a:lnTo>
                  <a:pt x="12" y="66"/>
                </a:lnTo>
                <a:lnTo>
                  <a:pt x="25" y="25"/>
                </a:lnTo>
                <a:lnTo>
                  <a:pt x="20" y="23"/>
                </a:lnTo>
                <a:lnTo>
                  <a:pt x="32" y="18"/>
                </a:lnTo>
                <a:lnTo>
                  <a:pt x="32" y="8"/>
                </a:lnTo>
                <a:lnTo>
                  <a:pt x="93" y="0"/>
                </a:lnTo>
                <a:lnTo>
                  <a:pt x="188" y="28"/>
                </a:lnTo>
                <a:lnTo>
                  <a:pt x="219" y="23"/>
                </a:lnTo>
                <a:lnTo>
                  <a:pt x="269" y="20"/>
                </a:lnTo>
                <a:lnTo>
                  <a:pt x="286" y="45"/>
                </a:lnTo>
                <a:lnTo>
                  <a:pt x="312" y="55"/>
                </a:lnTo>
                <a:lnTo>
                  <a:pt x="312" y="68"/>
                </a:lnTo>
                <a:lnTo>
                  <a:pt x="347" y="101"/>
                </a:lnTo>
                <a:lnTo>
                  <a:pt x="364" y="91"/>
                </a:lnTo>
                <a:lnTo>
                  <a:pt x="385" y="91"/>
                </a:lnTo>
                <a:lnTo>
                  <a:pt x="377" y="103"/>
                </a:lnTo>
                <a:lnTo>
                  <a:pt x="412" y="103"/>
                </a:lnTo>
                <a:lnTo>
                  <a:pt x="420" y="88"/>
                </a:lnTo>
                <a:lnTo>
                  <a:pt x="435" y="83"/>
                </a:lnTo>
                <a:lnTo>
                  <a:pt x="447" y="116"/>
                </a:lnTo>
                <a:lnTo>
                  <a:pt x="452" y="154"/>
                </a:lnTo>
                <a:lnTo>
                  <a:pt x="475" y="189"/>
                </a:lnTo>
                <a:lnTo>
                  <a:pt x="510" y="224"/>
                </a:lnTo>
                <a:lnTo>
                  <a:pt x="520" y="254"/>
                </a:lnTo>
                <a:lnTo>
                  <a:pt x="540" y="277"/>
                </a:lnTo>
                <a:lnTo>
                  <a:pt x="568" y="284"/>
                </a:lnTo>
                <a:lnTo>
                  <a:pt x="593" y="305"/>
                </a:lnTo>
                <a:lnTo>
                  <a:pt x="598" y="312"/>
                </a:lnTo>
                <a:lnTo>
                  <a:pt x="566" y="312"/>
                </a:lnTo>
                <a:lnTo>
                  <a:pt x="550" y="322"/>
                </a:lnTo>
                <a:lnTo>
                  <a:pt x="550" y="352"/>
                </a:lnTo>
                <a:lnTo>
                  <a:pt x="528" y="378"/>
                </a:lnTo>
                <a:lnTo>
                  <a:pt x="523" y="405"/>
                </a:lnTo>
                <a:lnTo>
                  <a:pt x="545" y="413"/>
                </a:lnTo>
                <a:lnTo>
                  <a:pt x="566" y="443"/>
                </a:lnTo>
                <a:lnTo>
                  <a:pt x="538" y="466"/>
                </a:lnTo>
                <a:lnTo>
                  <a:pt x="530" y="493"/>
                </a:lnTo>
                <a:lnTo>
                  <a:pt x="530" y="511"/>
                </a:lnTo>
                <a:lnTo>
                  <a:pt x="530" y="5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9" name="Freeform 15"/>
          <p:cNvSpPr>
            <a:spLocks/>
          </p:cNvSpPr>
          <p:nvPr/>
        </p:nvSpPr>
        <p:spPr bwMode="auto">
          <a:xfrm>
            <a:off x="3457798" y="7798383"/>
            <a:ext cx="2593938" cy="2549489"/>
          </a:xfrm>
          <a:custGeom>
            <a:avLst/>
            <a:gdLst>
              <a:gd name="T0" fmla="*/ 2022594920 w 325"/>
              <a:gd name="T1" fmla="*/ 2147483646 h 319"/>
              <a:gd name="T2" fmla="*/ 2147483646 w 325"/>
              <a:gd name="T3" fmla="*/ 2147483646 h 319"/>
              <a:gd name="T4" fmla="*/ 2147483646 w 325"/>
              <a:gd name="T5" fmla="*/ 2147483646 h 319"/>
              <a:gd name="T6" fmla="*/ 2147483646 w 325"/>
              <a:gd name="T7" fmla="*/ 2147483646 h 319"/>
              <a:gd name="T8" fmla="*/ 2147483646 w 325"/>
              <a:gd name="T9" fmla="*/ 2147483646 h 319"/>
              <a:gd name="T10" fmla="*/ 2147483646 w 325"/>
              <a:gd name="T11" fmla="*/ 2147483646 h 319"/>
              <a:gd name="T12" fmla="*/ 2147483646 w 325"/>
              <a:gd name="T13" fmla="*/ 2147483646 h 319"/>
              <a:gd name="T14" fmla="*/ 2147483646 w 325"/>
              <a:gd name="T15" fmla="*/ 2147483646 h 319"/>
              <a:gd name="T16" fmla="*/ 2147483646 w 325"/>
              <a:gd name="T17" fmla="*/ 2147483646 h 319"/>
              <a:gd name="T18" fmla="*/ 2147483646 w 325"/>
              <a:gd name="T19" fmla="*/ 2147483646 h 319"/>
              <a:gd name="T20" fmla="*/ 2147483646 w 325"/>
              <a:gd name="T21" fmla="*/ 2147483646 h 319"/>
              <a:gd name="T22" fmla="*/ 2147483646 w 325"/>
              <a:gd name="T23" fmla="*/ 2147483646 h 319"/>
              <a:gd name="T24" fmla="*/ 2147483646 w 325"/>
              <a:gd name="T25" fmla="*/ 2147483646 h 319"/>
              <a:gd name="T26" fmla="*/ 2147483646 w 325"/>
              <a:gd name="T27" fmla="*/ 2147483646 h 319"/>
              <a:gd name="T28" fmla="*/ 2147483646 w 325"/>
              <a:gd name="T29" fmla="*/ 2147483646 h 319"/>
              <a:gd name="T30" fmla="*/ 2147483646 w 325"/>
              <a:gd name="T31" fmla="*/ 2147483646 h 319"/>
              <a:gd name="T32" fmla="*/ 2147483646 w 325"/>
              <a:gd name="T33" fmla="*/ 2147483646 h 319"/>
              <a:gd name="T34" fmla="*/ 2147483646 w 325"/>
              <a:gd name="T35" fmla="*/ 2147483646 h 319"/>
              <a:gd name="T36" fmla="*/ 2147483646 w 325"/>
              <a:gd name="T37" fmla="*/ 2147483646 h 319"/>
              <a:gd name="T38" fmla="*/ 2147483646 w 325"/>
              <a:gd name="T39" fmla="*/ 1980154505 h 319"/>
              <a:gd name="T40" fmla="*/ 2147483646 w 325"/>
              <a:gd name="T41" fmla="*/ 1836433968 h 319"/>
              <a:gd name="T42" fmla="*/ 2147483646 w 325"/>
              <a:gd name="T43" fmla="*/ 1756587449 h 319"/>
              <a:gd name="T44" fmla="*/ 2147483646 w 325"/>
              <a:gd name="T45" fmla="*/ 1548992894 h 319"/>
              <a:gd name="T46" fmla="*/ 2147483646 w 325"/>
              <a:gd name="T47" fmla="*/ 1165736796 h 319"/>
              <a:gd name="T48" fmla="*/ 2147483646 w 325"/>
              <a:gd name="T49" fmla="*/ 974106750 h 319"/>
              <a:gd name="T50" fmla="*/ 2147483646 w 325"/>
              <a:gd name="T51" fmla="*/ 734575186 h 319"/>
              <a:gd name="T52" fmla="*/ 2147483646 w 325"/>
              <a:gd name="T53" fmla="*/ 255504065 h 319"/>
              <a:gd name="T54" fmla="*/ 2147483646 w 325"/>
              <a:gd name="T55" fmla="*/ 47905514 h 319"/>
              <a:gd name="T56" fmla="*/ 2147483646 w 325"/>
              <a:gd name="T57" fmla="*/ 95815023 h 319"/>
              <a:gd name="T58" fmla="*/ 2147483646 w 325"/>
              <a:gd name="T59" fmla="*/ 0 h 319"/>
              <a:gd name="T60" fmla="*/ 2147483646 w 325"/>
              <a:gd name="T61" fmla="*/ 207598551 h 319"/>
              <a:gd name="T62" fmla="*/ 2147483646 w 325"/>
              <a:gd name="T63" fmla="*/ 415193106 h 319"/>
              <a:gd name="T64" fmla="*/ 2147483646 w 325"/>
              <a:gd name="T65" fmla="*/ 574882148 h 319"/>
              <a:gd name="T66" fmla="*/ 2147483646 w 325"/>
              <a:gd name="T67" fmla="*/ 558913643 h 319"/>
              <a:gd name="T68" fmla="*/ 2147483646 w 325"/>
              <a:gd name="T69" fmla="*/ 351319088 h 319"/>
              <a:gd name="T70" fmla="*/ 2147483646 w 325"/>
              <a:gd name="T71" fmla="*/ 558913643 h 319"/>
              <a:gd name="T72" fmla="*/ 2147483646 w 325"/>
              <a:gd name="T73" fmla="*/ 846354717 h 319"/>
              <a:gd name="T74" fmla="*/ 2147483646 w 325"/>
              <a:gd name="T75" fmla="*/ 1022016259 h 319"/>
              <a:gd name="T76" fmla="*/ 2147483646 w 325"/>
              <a:gd name="T77" fmla="*/ 1325425838 h 319"/>
              <a:gd name="T78" fmla="*/ 2118149015 w 325"/>
              <a:gd name="T79" fmla="*/ 1389303852 h 319"/>
              <a:gd name="T80" fmla="*/ 1879259788 w 325"/>
              <a:gd name="T81" fmla="*/ 1293488829 h 319"/>
              <a:gd name="T82" fmla="*/ 1242223181 w 325"/>
              <a:gd name="T83" fmla="*/ 1453177870 h 319"/>
              <a:gd name="T84" fmla="*/ 923702881 w 325"/>
              <a:gd name="T85" fmla="*/ 1708681935 h 319"/>
              <a:gd name="T86" fmla="*/ 891852847 w 325"/>
              <a:gd name="T87" fmla="*/ 2147483646 h 319"/>
              <a:gd name="T88" fmla="*/ 525555501 w 325"/>
              <a:gd name="T89" fmla="*/ 2147483646 h 319"/>
              <a:gd name="T90" fmla="*/ 334443321 w 325"/>
              <a:gd name="T91" fmla="*/ 2147483646 h 319"/>
              <a:gd name="T92" fmla="*/ 47777047 w 325"/>
              <a:gd name="T93" fmla="*/ 2147483646 h 319"/>
              <a:gd name="T94" fmla="*/ 398147381 w 325"/>
              <a:gd name="T95" fmla="*/ 2147483646 h 319"/>
              <a:gd name="T96" fmla="*/ 605186573 w 325"/>
              <a:gd name="T97" fmla="*/ 2147483646 h 319"/>
              <a:gd name="T98" fmla="*/ 1210373146 w 325"/>
              <a:gd name="T99" fmla="*/ 2147483646 h 319"/>
              <a:gd name="T100" fmla="*/ 1863336766 w 325"/>
              <a:gd name="T101" fmla="*/ 2147483646 h 3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25" h="319">
                <a:moveTo>
                  <a:pt x="122" y="288"/>
                </a:moveTo>
                <a:cubicBezTo>
                  <a:pt x="127" y="286"/>
                  <a:pt x="127" y="286"/>
                  <a:pt x="127" y="286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51" y="279"/>
                  <a:pt x="151" y="279"/>
                  <a:pt x="151" y="279"/>
                </a:cubicBezTo>
                <a:cubicBezTo>
                  <a:pt x="189" y="290"/>
                  <a:pt x="189" y="290"/>
                  <a:pt x="189" y="290"/>
                </a:cubicBezTo>
                <a:cubicBezTo>
                  <a:pt x="201" y="288"/>
                  <a:pt x="201" y="288"/>
                  <a:pt x="201" y="288"/>
                </a:cubicBezTo>
                <a:cubicBezTo>
                  <a:pt x="221" y="287"/>
                  <a:pt x="221" y="287"/>
                  <a:pt x="221" y="287"/>
                </a:cubicBezTo>
                <a:cubicBezTo>
                  <a:pt x="228" y="297"/>
                  <a:pt x="228" y="297"/>
                  <a:pt x="228" y="297"/>
                </a:cubicBezTo>
                <a:cubicBezTo>
                  <a:pt x="238" y="301"/>
                  <a:pt x="238" y="301"/>
                  <a:pt x="238" y="301"/>
                </a:cubicBezTo>
                <a:cubicBezTo>
                  <a:pt x="238" y="306"/>
                  <a:pt x="238" y="306"/>
                  <a:pt x="238" y="306"/>
                </a:cubicBezTo>
                <a:cubicBezTo>
                  <a:pt x="252" y="319"/>
                  <a:pt x="252" y="319"/>
                  <a:pt x="252" y="319"/>
                </a:cubicBezTo>
                <a:cubicBezTo>
                  <a:pt x="259" y="315"/>
                  <a:pt x="259" y="315"/>
                  <a:pt x="259" y="315"/>
                </a:cubicBezTo>
                <a:cubicBezTo>
                  <a:pt x="267" y="315"/>
                  <a:pt x="267" y="315"/>
                  <a:pt x="267" y="315"/>
                </a:cubicBezTo>
                <a:cubicBezTo>
                  <a:pt x="268" y="314"/>
                  <a:pt x="268" y="314"/>
                  <a:pt x="268" y="314"/>
                </a:cubicBezTo>
                <a:cubicBezTo>
                  <a:pt x="274" y="310"/>
                  <a:pt x="274" y="310"/>
                  <a:pt x="274" y="310"/>
                </a:cubicBezTo>
                <a:cubicBezTo>
                  <a:pt x="272" y="299"/>
                  <a:pt x="272" y="299"/>
                  <a:pt x="272" y="299"/>
                </a:cubicBezTo>
                <a:cubicBezTo>
                  <a:pt x="265" y="290"/>
                  <a:pt x="265" y="290"/>
                  <a:pt x="265" y="290"/>
                </a:cubicBezTo>
                <a:cubicBezTo>
                  <a:pt x="261" y="275"/>
                  <a:pt x="261" y="275"/>
                  <a:pt x="261" y="275"/>
                </a:cubicBezTo>
                <a:cubicBezTo>
                  <a:pt x="270" y="258"/>
                  <a:pt x="270" y="258"/>
                  <a:pt x="270" y="258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5" y="232"/>
                  <a:pt x="275" y="232"/>
                  <a:pt x="275" y="232"/>
                </a:cubicBezTo>
                <a:cubicBezTo>
                  <a:pt x="271" y="241"/>
                  <a:pt x="271" y="241"/>
                  <a:pt x="271" y="241"/>
                </a:cubicBezTo>
                <a:cubicBezTo>
                  <a:pt x="269" y="247"/>
                  <a:pt x="269" y="247"/>
                  <a:pt x="269" y="247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41"/>
                  <a:pt x="262" y="241"/>
                  <a:pt x="262" y="241"/>
                </a:cubicBezTo>
                <a:cubicBezTo>
                  <a:pt x="265" y="230"/>
                  <a:pt x="265" y="230"/>
                  <a:pt x="265" y="230"/>
                </a:cubicBezTo>
                <a:cubicBezTo>
                  <a:pt x="272" y="215"/>
                  <a:pt x="272" y="215"/>
                  <a:pt x="272" y="215"/>
                </a:cubicBezTo>
                <a:cubicBezTo>
                  <a:pt x="270" y="206"/>
                  <a:pt x="270" y="206"/>
                  <a:pt x="270" y="206"/>
                </a:cubicBezTo>
                <a:cubicBezTo>
                  <a:pt x="270" y="196"/>
                  <a:pt x="270" y="196"/>
                  <a:pt x="270" y="196"/>
                </a:cubicBezTo>
                <a:cubicBezTo>
                  <a:pt x="278" y="175"/>
                  <a:pt x="278" y="175"/>
                  <a:pt x="278" y="175"/>
                </a:cubicBezTo>
                <a:cubicBezTo>
                  <a:pt x="285" y="177"/>
                  <a:pt x="285" y="177"/>
                  <a:pt x="285" y="177"/>
                </a:cubicBezTo>
                <a:cubicBezTo>
                  <a:pt x="282" y="182"/>
                  <a:pt x="282" y="182"/>
                  <a:pt x="282" y="182"/>
                </a:cubicBezTo>
                <a:cubicBezTo>
                  <a:pt x="282" y="182"/>
                  <a:pt x="282" y="191"/>
                  <a:pt x="282" y="193"/>
                </a:cubicBezTo>
                <a:cubicBezTo>
                  <a:pt x="282" y="196"/>
                  <a:pt x="282" y="208"/>
                  <a:pt x="282" y="208"/>
                </a:cubicBezTo>
                <a:cubicBezTo>
                  <a:pt x="285" y="209"/>
                  <a:pt x="285" y="209"/>
                  <a:pt x="285" y="209"/>
                </a:cubicBezTo>
                <a:cubicBezTo>
                  <a:pt x="291" y="199"/>
                  <a:pt x="291" y="199"/>
                  <a:pt x="291" y="199"/>
                </a:cubicBezTo>
                <a:cubicBezTo>
                  <a:pt x="294" y="172"/>
                  <a:pt x="294" y="172"/>
                  <a:pt x="294" y="172"/>
                </a:cubicBezTo>
                <a:cubicBezTo>
                  <a:pt x="294" y="139"/>
                  <a:pt x="294" y="139"/>
                  <a:pt x="294" y="139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1" y="124"/>
                  <a:pt x="291" y="124"/>
                  <a:pt x="291" y="124"/>
                </a:cubicBezTo>
                <a:cubicBezTo>
                  <a:pt x="287" y="122"/>
                  <a:pt x="287" y="122"/>
                  <a:pt x="287" y="122"/>
                </a:cubicBezTo>
                <a:cubicBezTo>
                  <a:pt x="287" y="115"/>
                  <a:pt x="287" y="115"/>
                  <a:pt x="287" y="115"/>
                </a:cubicBezTo>
                <a:cubicBezTo>
                  <a:pt x="292" y="110"/>
                  <a:pt x="292" y="110"/>
                  <a:pt x="292" y="110"/>
                </a:cubicBezTo>
                <a:cubicBezTo>
                  <a:pt x="296" y="110"/>
                  <a:pt x="296" y="110"/>
                  <a:pt x="296" y="110"/>
                </a:cubicBezTo>
                <a:cubicBezTo>
                  <a:pt x="299" y="115"/>
                  <a:pt x="299" y="115"/>
                  <a:pt x="299" y="115"/>
                </a:cubicBezTo>
                <a:cubicBezTo>
                  <a:pt x="303" y="97"/>
                  <a:pt x="303" y="97"/>
                  <a:pt x="303" y="97"/>
                </a:cubicBezTo>
                <a:cubicBezTo>
                  <a:pt x="314" y="83"/>
                  <a:pt x="314" y="83"/>
                  <a:pt x="314" y="83"/>
                </a:cubicBezTo>
                <a:cubicBezTo>
                  <a:pt x="320" y="73"/>
                  <a:pt x="320" y="73"/>
                  <a:pt x="320" y="73"/>
                </a:cubicBezTo>
                <a:cubicBezTo>
                  <a:pt x="321" y="66"/>
                  <a:pt x="321" y="66"/>
                  <a:pt x="321" y="66"/>
                </a:cubicBezTo>
                <a:cubicBezTo>
                  <a:pt x="314" y="61"/>
                  <a:pt x="314" y="61"/>
                  <a:pt x="314" y="61"/>
                </a:cubicBezTo>
                <a:cubicBezTo>
                  <a:pt x="313" y="55"/>
                  <a:pt x="313" y="55"/>
                  <a:pt x="313" y="55"/>
                </a:cubicBezTo>
                <a:cubicBezTo>
                  <a:pt x="318" y="46"/>
                  <a:pt x="318" y="46"/>
                  <a:pt x="318" y="46"/>
                </a:cubicBezTo>
                <a:cubicBezTo>
                  <a:pt x="316" y="34"/>
                  <a:pt x="316" y="34"/>
                  <a:pt x="316" y="34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21" y="8"/>
                  <a:pt x="321" y="8"/>
                  <a:pt x="321" y="8"/>
                </a:cubicBezTo>
                <a:cubicBezTo>
                  <a:pt x="325" y="3"/>
                  <a:pt x="325" y="3"/>
                  <a:pt x="325" y="3"/>
                </a:cubicBezTo>
                <a:cubicBezTo>
                  <a:pt x="317" y="5"/>
                  <a:pt x="317" y="5"/>
                  <a:pt x="317" y="5"/>
                </a:cubicBezTo>
                <a:cubicBezTo>
                  <a:pt x="307" y="6"/>
                  <a:pt x="307" y="6"/>
                  <a:pt x="307" y="6"/>
                </a:cubicBezTo>
                <a:cubicBezTo>
                  <a:pt x="304" y="0"/>
                  <a:pt x="304" y="0"/>
                  <a:pt x="304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90" y="4"/>
                  <a:pt x="290" y="4"/>
                  <a:pt x="290" y="4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278" y="17"/>
                  <a:pt x="278" y="17"/>
                  <a:pt x="278" y="17"/>
                </a:cubicBezTo>
                <a:cubicBezTo>
                  <a:pt x="265" y="26"/>
                  <a:pt x="265" y="26"/>
                  <a:pt x="265" y="26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42" y="33"/>
                  <a:pt x="242" y="33"/>
                  <a:pt x="242" y="33"/>
                </a:cubicBezTo>
                <a:cubicBezTo>
                  <a:pt x="229" y="35"/>
                  <a:pt x="229" y="35"/>
                  <a:pt x="229" y="35"/>
                </a:cubicBezTo>
                <a:cubicBezTo>
                  <a:pt x="226" y="29"/>
                  <a:pt x="226" y="29"/>
                  <a:pt x="226" y="29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1" y="22"/>
                  <a:pt x="211" y="22"/>
                  <a:pt x="211" y="22"/>
                </a:cubicBezTo>
                <a:cubicBezTo>
                  <a:pt x="208" y="35"/>
                  <a:pt x="208" y="35"/>
                  <a:pt x="208" y="35"/>
                </a:cubicBezTo>
                <a:cubicBezTo>
                  <a:pt x="195" y="35"/>
                  <a:pt x="195" y="35"/>
                  <a:pt x="195" y="35"/>
                </a:cubicBezTo>
                <a:cubicBezTo>
                  <a:pt x="184" y="53"/>
                  <a:pt x="184" y="53"/>
                  <a:pt x="184" y="53"/>
                </a:cubicBezTo>
                <a:cubicBezTo>
                  <a:pt x="183" y="60"/>
                  <a:pt x="183" y="60"/>
                  <a:pt x="183" y="60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62" y="77"/>
                  <a:pt x="162" y="77"/>
                  <a:pt x="162" y="77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43" y="91"/>
                  <a:pt x="143" y="91"/>
                  <a:pt x="143" y="91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78" y="91"/>
                  <a:pt x="78" y="91"/>
                  <a:pt x="78" y="91"/>
                </a:cubicBezTo>
                <a:cubicBezTo>
                  <a:pt x="56" y="94"/>
                  <a:pt x="56" y="94"/>
                  <a:pt x="56" y="94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3" y="153"/>
                  <a:pt x="3" y="153"/>
                  <a:pt x="3" y="153"/>
                </a:cubicBezTo>
                <a:cubicBezTo>
                  <a:pt x="0" y="158"/>
                  <a:pt x="0" y="158"/>
                  <a:pt x="0" y="158"/>
                </a:cubicBezTo>
                <a:cubicBezTo>
                  <a:pt x="25" y="189"/>
                  <a:pt x="25" y="189"/>
                  <a:pt x="25" y="189"/>
                </a:cubicBezTo>
                <a:cubicBezTo>
                  <a:pt x="38" y="197"/>
                  <a:pt x="38" y="197"/>
                  <a:pt x="38" y="197"/>
                </a:cubicBezTo>
                <a:cubicBezTo>
                  <a:pt x="38" y="206"/>
                  <a:pt x="38" y="206"/>
                  <a:pt x="38" y="206"/>
                </a:cubicBezTo>
                <a:cubicBezTo>
                  <a:pt x="58" y="224"/>
                  <a:pt x="58" y="224"/>
                  <a:pt x="58" y="224"/>
                </a:cubicBezTo>
                <a:cubicBezTo>
                  <a:pt x="76" y="248"/>
                  <a:pt x="76" y="248"/>
                  <a:pt x="76" y="248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17" y="285"/>
                  <a:pt x="117" y="285"/>
                  <a:pt x="117" y="285"/>
                </a:cubicBezTo>
                <a:lnTo>
                  <a:pt x="122" y="288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0" name="Freeform 16"/>
          <p:cNvSpPr>
            <a:spLocks/>
          </p:cNvSpPr>
          <p:nvPr/>
        </p:nvSpPr>
        <p:spPr bwMode="auto">
          <a:xfrm>
            <a:off x="2324341" y="7179268"/>
            <a:ext cx="3759146" cy="1822424"/>
          </a:xfrm>
          <a:custGeom>
            <a:avLst/>
            <a:gdLst>
              <a:gd name="T0" fmla="*/ 1108868750 w 1184"/>
              <a:gd name="T1" fmla="*/ 1433969700 h 574"/>
              <a:gd name="T2" fmla="*/ 1255037813 w 1184"/>
              <a:gd name="T3" fmla="*/ 1358365013 h 574"/>
              <a:gd name="T4" fmla="*/ 1267639388 w 1184"/>
              <a:gd name="T5" fmla="*/ 1179433125 h 574"/>
              <a:gd name="T6" fmla="*/ 1393647200 w 1184"/>
              <a:gd name="T7" fmla="*/ 1078626875 h 574"/>
              <a:gd name="T8" fmla="*/ 1648182188 w 1184"/>
              <a:gd name="T9" fmla="*/ 1015623763 h 574"/>
              <a:gd name="T10" fmla="*/ 1743948125 w 1184"/>
              <a:gd name="T11" fmla="*/ 1053425313 h 574"/>
              <a:gd name="T12" fmla="*/ 1832154388 w 1184"/>
              <a:gd name="T13" fmla="*/ 1028223750 h 574"/>
              <a:gd name="T14" fmla="*/ 2016125000 w 1184"/>
              <a:gd name="T15" fmla="*/ 907256250 h 574"/>
              <a:gd name="T16" fmla="*/ 2066528125 w 1184"/>
              <a:gd name="T17" fmla="*/ 836691875 h 574"/>
              <a:gd name="T18" fmla="*/ 2147483646 w 1184"/>
              <a:gd name="T19" fmla="*/ 723285638 h 574"/>
              <a:gd name="T20" fmla="*/ 2147483646 w 1184"/>
              <a:gd name="T21" fmla="*/ 640119688 h 574"/>
              <a:gd name="T22" fmla="*/ 2147483646 w 1184"/>
              <a:gd name="T23" fmla="*/ 723285638 h 574"/>
              <a:gd name="T24" fmla="*/ 2147483646 w 1184"/>
              <a:gd name="T25" fmla="*/ 730845313 h 574"/>
              <a:gd name="T26" fmla="*/ 2147483646 w 1184"/>
              <a:gd name="T27" fmla="*/ 665321250 h 574"/>
              <a:gd name="T28" fmla="*/ 2147483646 w 1184"/>
              <a:gd name="T29" fmla="*/ 584676250 h 574"/>
              <a:gd name="T30" fmla="*/ 2147483646 w 1184"/>
              <a:gd name="T31" fmla="*/ 501511888 h 574"/>
              <a:gd name="T32" fmla="*/ 2147483646 w 1184"/>
              <a:gd name="T33" fmla="*/ 539313438 h 574"/>
              <a:gd name="T34" fmla="*/ 2147483646 w 1184"/>
              <a:gd name="T35" fmla="*/ 521673138 h 574"/>
              <a:gd name="T36" fmla="*/ 2147483646 w 1184"/>
              <a:gd name="T37" fmla="*/ 451108763 h 574"/>
              <a:gd name="T38" fmla="*/ 2147483646 w 1184"/>
              <a:gd name="T39" fmla="*/ 325100950 h 574"/>
              <a:gd name="T40" fmla="*/ 2147483646 w 1184"/>
              <a:gd name="T41" fmla="*/ 413305625 h 574"/>
              <a:gd name="T42" fmla="*/ 2147483646 w 1184"/>
              <a:gd name="T43" fmla="*/ 400705638 h 574"/>
              <a:gd name="T44" fmla="*/ 2147483646 w 1184"/>
              <a:gd name="T45" fmla="*/ 350302513 h 574"/>
              <a:gd name="T46" fmla="*/ 2147483646 w 1184"/>
              <a:gd name="T47" fmla="*/ 317539688 h 574"/>
              <a:gd name="T48" fmla="*/ 2147483646 w 1184"/>
              <a:gd name="T49" fmla="*/ 259576888 h 574"/>
              <a:gd name="T50" fmla="*/ 2147483646 w 1184"/>
              <a:gd name="T51" fmla="*/ 267136563 h 574"/>
              <a:gd name="T52" fmla="*/ 2147483646 w 1184"/>
              <a:gd name="T53" fmla="*/ 284778450 h 574"/>
              <a:gd name="T54" fmla="*/ 2147483646 w 1184"/>
              <a:gd name="T55" fmla="*/ 158770638 h 574"/>
              <a:gd name="T56" fmla="*/ 2147483646 w 1184"/>
              <a:gd name="T57" fmla="*/ 171370625 h 574"/>
              <a:gd name="T58" fmla="*/ 2147483646 w 1184"/>
              <a:gd name="T59" fmla="*/ 204133450 h 574"/>
              <a:gd name="T60" fmla="*/ 2028726575 w 1184"/>
              <a:gd name="T61" fmla="*/ 141128750 h 574"/>
              <a:gd name="T62" fmla="*/ 1736388450 w 1184"/>
              <a:gd name="T63" fmla="*/ 45362813 h 574"/>
              <a:gd name="T64" fmla="*/ 1622980625 w 1184"/>
              <a:gd name="T65" fmla="*/ 57964388 h 574"/>
              <a:gd name="T66" fmla="*/ 1590219388 w 1184"/>
              <a:gd name="T67" fmla="*/ 108367513 h 574"/>
              <a:gd name="T68" fmla="*/ 1469251888 w 1184"/>
              <a:gd name="T69" fmla="*/ 115927188 h 574"/>
              <a:gd name="T70" fmla="*/ 1134070313 w 1184"/>
              <a:gd name="T71" fmla="*/ 141128750 h 574"/>
              <a:gd name="T72" fmla="*/ 753527513 w 1184"/>
              <a:gd name="T73" fmla="*/ 209173763 h 574"/>
              <a:gd name="T74" fmla="*/ 685482500 w 1184"/>
              <a:gd name="T75" fmla="*/ 204133450 h 574"/>
              <a:gd name="T76" fmla="*/ 594756875 w 1184"/>
              <a:gd name="T77" fmla="*/ 325100950 h 574"/>
              <a:gd name="T78" fmla="*/ 398184688 w 1184"/>
              <a:gd name="T79" fmla="*/ 393144375 h 574"/>
              <a:gd name="T80" fmla="*/ 216733438 w 1184"/>
              <a:gd name="T81" fmla="*/ 584676250 h 574"/>
              <a:gd name="T82" fmla="*/ 183972200 w 1184"/>
              <a:gd name="T83" fmla="*/ 781248438 h 574"/>
              <a:gd name="T84" fmla="*/ 63004700 w 1184"/>
              <a:gd name="T85" fmla="*/ 889615950 h 574"/>
              <a:gd name="T86" fmla="*/ 50403125 w 1184"/>
              <a:gd name="T87" fmla="*/ 927417500 h 574"/>
              <a:gd name="T88" fmla="*/ 70564375 w 1184"/>
              <a:gd name="T89" fmla="*/ 1262599075 h 574"/>
              <a:gd name="T90" fmla="*/ 259576888 w 1184"/>
              <a:gd name="T91" fmla="*/ 1325602188 h 574"/>
              <a:gd name="T92" fmla="*/ 418345938 w 1184"/>
              <a:gd name="T93" fmla="*/ 1363405325 h 574"/>
              <a:gd name="T94" fmla="*/ 385584700 w 1184"/>
              <a:gd name="T95" fmla="*/ 1307961888 h 574"/>
              <a:gd name="T96" fmla="*/ 539313438 w 1184"/>
              <a:gd name="T97" fmla="*/ 1401206875 h 574"/>
              <a:gd name="T98" fmla="*/ 786288750 w 1184"/>
              <a:gd name="T99" fmla="*/ 1446569688 h 574"/>
              <a:gd name="T100" fmla="*/ 824091888 w 1184"/>
              <a:gd name="T101" fmla="*/ 1325602188 h 574"/>
              <a:gd name="T102" fmla="*/ 899696575 w 1184"/>
              <a:gd name="T103" fmla="*/ 1320561875 h 574"/>
              <a:gd name="T104" fmla="*/ 962699688 w 1184"/>
              <a:gd name="T105" fmla="*/ 1350803750 h 574"/>
              <a:gd name="T106" fmla="*/ 1013102813 w 1184"/>
              <a:gd name="T107" fmla="*/ 1338203763 h 574"/>
              <a:gd name="T108" fmla="*/ 1033264063 w 1184"/>
              <a:gd name="T109" fmla="*/ 1446569688 h 57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84" h="574">
                <a:moveTo>
                  <a:pt x="410" y="574"/>
                </a:moveTo>
                <a:lnTo>
                  <a:pt x="440" y="569"/>
                </a:lnTo>
                <a:lnTo>
                  <a:pt x="485" y="566"/>
                </a:lnTo>
                <a:lnTo>
                  <a:pt x="498" y="539"/>
                </a:lnTo>
                <a:lnTo>
                  <a:pt x="503" y="493"/>
                </a:lnTo>
                <a:lnTo>
                  <a:pt x="503" y="468"/>
                </a:lnTo>
                <a:lnTo>
                  <a:pt x="498" y="436"/>
                </a:lnTo>
                <a:lnTo>
                  <a:pt x="553" y="428"/>
                </a:lnTo>
                <a:lnTo>
                  <a:pt x="611" y="395"/>
                </a:lnTo>
                <a:lnTo>
                  <a:pt x="654" y="403"/>
                </a:lnTo>
                <a:lnTo>
                  <a:pt x="674" y="423"/>
                </a:lnTo>
                <a:lnTo>
                  <a:pt x="692" y="418"/>
                </a:lnTo>
                <a:lnTo>
                  <a:pt x="717" y="428"/>
                </a:lnTo>
                <a:lnTo>
                  <a:pt x="727" y="408"/>
                </a:lnTo>
                <a:lnTo>
                  <a:pt x="764" y="393"/>
                </a:lnTo>
                <a:lnTo>
                  <a:pt x="800" y="360"/>
                </a:lnTo>
                <a:lnTo>
                  <a:pt x="817" y="350"/>
                </a:lnTo>
                <a:lnTo>
                  <a:pt x="820" y="332"/>
                </a:lnTo>
                <a:lnTo>
                  <a:pt x="847" y="287"/>
                </a:lnTo>
                <a:lnTo>
                  <a:pt x="880" y="287"/>
                </a:lnTo>
                <a:lnTo>
                  <a:pt x="888" y="254"/>
                </a:lnTo>
                <a:lnTo>
                  <a:pt x="903" y="254"/>
                </a:lnTo>
                <a:lnTo>
                  <a:pt x="925" y="272"/>
                </a:lnTo>
                <a:lnTo>
                  <a:pt x="933" y="287"/>
                </a:lnTo>
                <a:lnTo>
                  <a:pt x="966" y="282"/>
                </a:lnTo>
                <a:lnTo>
                  <a:pt x="988" y="290"/>
                </a:lnTo>
                <a:lnTo>
                  <a:pt x="996" y="267"/>
                </a:lnTo>
                <a:lnTo>
                  <a:pt x="1023" y="264"/>
                </a:lnTo>
                <a:lnTo>
                  <a:pt x="1056" y="242"/>
                </a:lnTo>
                <a:lnTo>
                  <a:pt x="1079" y="232"/>
                </a:lnTo>
                <a:lnTo>
                  <a:pt x="1086" y="209"/>
                </a:lnTo>
                <a:lnTo>
                  <a:pt x="1101" y="199"/>
                </a:lnTo>
                <a:lnTo>
                  <a:pt x="1122" y="199"/>
                </a:lnTo>
                <a:lnTo>
                  <a:pt x="1129" y="214"/>
                </a:lnTo>
                <a:lnTo>
                  <a:pt x="1154" y="212"/>
                </a:lnTo>
                <a:lnTo>
                  <a:pt x="1174" y="207"/>
                </a:lnTo>
                <a:lnTo>
                  <a:pt x="1184" y="197"/>
                </a:lnTo>
                <a:lnTo>
                  <a:pt x="1174" y="179"/>
                </a:lnTo>
                <a:lnTo>
                  <a:pt x="1134" y="144"/>
                </a:lnTo>
                <a:lnTo>
                  <a:pt x="1096" y="129"/>
                </a:lnTo>
                <a:lnTo>
                  <a:pt x="1094" y="134"/>
                </a:lnTo>
                <a:lnTo>
                  <a:pt x="1109" y="164"/>
                </a:lnTo>
                <a:lnTo>
                  <a:pt x="1071" y="164"/>
                </a:lnTo>
                <a:lnTo>
                  <a:pt x="1023" y="159"/>
                </a:lnTo>
                <a:lnTo>
                  <a:pt x="1006" y="144"/>
                </a:lnTo>
                <a:lnTo>
                  <a:pt x="973" y="139"/>
                </a:lnTo>
                <a:lnTo>
                  <a:pt x="943" y="139"/>
                </a:lnTo>
                <a:lnTo>
                  <a:pt x="951" y="126"/>
                </a:lnTo>
                <a:lnTo>
                  <a:pt x="973" y="119"/>
                </a:lnTo>
                <a:lnTo>
                  <a:pt x="971" y="103"/>
                </a:lnTo>
                <a:lnTo>
                  <a:pt x="988" y="98"/>
                </a:lnTo>
                <a:lnTo>
                  <a:pt x="1016" y="106"/>
                </a:lnTo>
                <a:lnTo>
                  <a:pt x="1064" y="119"/>
                </a:lnTo>
                <a:lnTo>
                  <a:pt x="1069" y="113"/>
                </a:lnTo>
                <a:lnTo>
                  <a:pt x="1036" y="88"/>
                </a:lnTo>
                <a:lnTo>
                  <a:pt x="993" y="63"/>
                </a:lnTo>
                <a:lnTo>
                  <a:pt x="963" y="61"/>
                </a:lnTo>
                <a:lnTo>
                  <a:pt x="933" y="68"/>
                </a:lnTo>
                <a:lnTo>
                  <a:pt x="915" y="58"/>
                </a:lnTo>
                <a:lnTo>
                  <a:pt x="908" y="81"/>
                </a:lnTo>
                <a:lnTo>
                  <a:pt x="883" y="63"/>
                </a:lnTo>
                <a:lnTo>
                  <a:pt x="805" y="56"/>
                </a:lnTo>
                <a:lnTo>
                  <a:pt x="729" y="53"/>
                </a:lnTo>
                <a:lnTo>
                  <a:pt x="689" y="18"/>
                </a:lnTo>
                <a:lnTo>
                  <a:pt x="651" y="0"/>
                </a:lnTo>
                <a:lnTo>
                  <a:pt x="644" y="23"/>
                </a:lnTo>
                <a:lnTo>
                  <a:pt x="659" y="33"/>
                </a:lnTo>
                <a:lnTo>
                  <a:pt x="631" y="43"/>
                </a:lnTo>
                <a:lnTo>
                  <a:pt x="614" y="56"/>
                </a:lnTo>
                <a:lnTo>
                  <a:pt x="583" y="46"/>
                </a:lnTo>
                <a:lnTo>
                  <a:pt x="526" y="61"/>
                </a:lnTo>
                <a:lnTo>
                  <a:pt x="450" y="56"/>
                </a:lnTo>
                <a:lnTo>
                  <a:pt x="345" y="58"/>
                </a:lnTo>
                <a:lnTo>
                  <a:pt x="299" y="83"/>
                </a:lnTo>
                <a:lnTo>
                  <a:pt x="277" y="66"/>
                </a:lnTo>
                <a:lnTo>
                  <a:pt x="272" y="81"/>
                </a:lnTo>
                <a:lnTo>
                  <a:pt x="249" y="98"/>
                </a:lnTo>
                <a:lnTo>
                  <a:pt x="236" y="129"/>
                </a:lnTo>
                <a:lnTo>
                  <a:pt x="186" y="156"/>
                </a:lnTo>
                <a:lnTo>
                  <a:pt x="158" y="156"/>
                </a:lnTo>
                <a:lnTo>
                  <a:pt x="113" y="204"/>
                </a:lnTo>
                <a:lnTo>
                  <a:pt x="86" y="232"/>
                </a:lnTo>
                <a:lnTo>
                  <a:pt x="96" y="264"/>
                </a:lnTo>
                <a:lnTo>
                  <a:pt x="73" y="310"/>
                </a:lnTo>
                <a:lnTo>
                  <a:pt x="25" y="345"/>
                </a:lnTo>
                <a:lnTo>
                  <a:pt x="25" y="353"/>
                </a:lnTo>
                <a:lnTo>
                  <a:pt x="25" y="365"/>
                </a:lnTo>
                <a:lnTo>
                  <a:pt x="20" y="368"/>
                </a:lnTo>
                <a:lnTo>
                  <a:pt x="0" y="461"/>
                </a:lnTo>
                <a:lnTo>
                  <a:pt x="28" y="501"/>
                </a:lnTo>
                <a:lnTo>
                  <a:pt x="43" y="498"/>
                </a:lnTo>
                <a:lnTo>
                  <a:pt x="103" y="526"/>
                </a:lnTo>
                <a:lnTo>
                  <a:pt x="158" y="556"/>
                </a:lnTo>
                <a:lnTo>
                  <a:pt x="166" y="541"/>
                </a:lnTo>
                <a:lnTo>
                  <a:pt x="141" y="526"/>
                </a:lnTo>
                <a:lnTo>
                  <a:pt x="153" y="519"/>
                </a:lnTo>
                <a:lnTo>
                  <a:pt x="186" y="521"/>
                </a:lnTo>
                <a:lnTo>
                  <a:pt x="214" y="556"/>
                </a:lnTo>
                <a:lnTo>
                  <a:pt x="231" y="574"/>
                </a:lnTo>
                <a:lnTo>
                  <a:pt x="312" y="574"/>
                </a:lnTo>
                <a:lnTo>
                  <a:pt x="334" y="541"/>
                </a:lnTo>
                <a:lnTo>
                  <a:pt x="327" y="526"/>
                </a:lnTo>
                <a:lnTo>
                  <a:pt x="337" y="514"/>
                </a:lnTo>
                <a:lnTo>
                  <a:pt x="357" y="524"/>
                </a:lnTo>
                <a:lnTo>
                  <a:pt x="367" y="536"/>
                </a:lnTo>
                <a:lnTo>
                  <a:pt x="382" y="536"/>
                </a:lnTo>
                <a:lnTo>
                  <a:pt x="390" y="524"/>
                </a:lnTo>
                <a:lnTo>
                  <a:pt x="402" y="531"/>
                </a:lnTo>
                <a:lnTo>
                  <a:pt x="402" y="554"/>
                </a:lnTo>
                <a:lnTo>
                  <a:pt x="410" y="57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1" name="Freeform 17"/>
          <p:cNvSpPr>
            <a:spLocks/>
          </p:cNvSpPr>
          <p:nvPr/>
        </p:nvSpPr>
        <p:spPr bwMode="auto">
          <a:xfrm>
            <a:off x="2651360" y="5833087"/>
            <a:ext cx="654041" cy="1438253"/>
          </a:xfrm>
          <a:custGeom>
            <a:avLst/>
            <a:gdLst>
              <a:gd name="T0" fmla="*/ 7561263 w 206"/>
              <a:gd name="T1" fmla="*/ 292337922 h 453"/>
              <a:gd name="T2" fmla="*/ 7561263 w 206"/>
              <a:gd name="T3" fmla="*/ 292337922 h 453"/>
              <a:gd name="T4" fmla="*/ 12601575 w 206"/>
              <a:gd name="T5" fmla="*/ 229334853 h 453"/>
              <a:gd name="T6" fmla="*/ 63004700 w 206"/>
              <a:gd name="T7" fmla="*/ 196572051 h 453"/>
              <a:gd name="T8" fmla="*/ 126007813 w 206"/>
              <a:gd name="T9" fmla="*/ 196572051 h 453"/>
              <a:gd name="T10" fmla="*/ 133569075 w 206"/>
              <a:gd name="T11" fmla="*/ 234375162 h 453"/>
              <a:gd name="T12" fmla="*/ 151209375 w 206"/>
              <a:gd name="T13" fmla="*/ 246975141 h 453"/>
              <a:gd name="T14" fmla="*/ 171370625 w 206"/>
              <a:gd name="T15" fmla="*/ 221773596 h 453"/>
              <a:gd name="T16" fmla="*/ 204133450 w 206"/>
              <a:gd name="T17" fmla="*/ 216733287 h 453"/>
              <a:gd name="T18" fmla="*/ 209173763 w 206"/>
              <a:gd name="T19" fmla="*/ 196572051 h 453"/>
              <a:gd name="T20" fmla="*/ 267136563 w 206"/>
              <a:gd name="T21" fmla="*/ 120967416 h 453"/>
              <a:gd name="T22" fmla="*/ 279738138 w 206"/>
              <a:gd name="T23" fmla="*/ 50403090 h 453"/>
              <a:gd name="T24" fmla="*/ 297378438 w 206"/>
              <a:gd name="T25" fmla="*/ 20161236 h 453"/>
              <a:gd name="T26" fmla="*/ 355342825 w 206"/>
              <a:gd name="T27" fmla="*/ 0 h 453"/>
              <a:gd name="T28" fmla="*/ 388104063 w 206"/>
              <a:gd name="T29" fmla="*/ 0 h 453"/>
              <a:gd name="T30" fmla="*/ 405745950 w 206"/>
              <a:gd name="T31" fmla="*/ 37803111 h 453"/>
              <a:gd name="T32" fmla="*/ 456149075 w 206"/>
              <a:gd name="T33" fmla="*/ 0 h 453"/>
              <a:gd name="T34" fmla="*/ 514111875 w 206"/>
              <a:gd name="T35" fmla="*/ 0 h 453"/>
              <a:gd name="T36" fmla="*/ 519152188 w 206"/>
              <a:gd name="T37" fmla="*/ 45362781 h 453"/>
              <a:gd name="T38" fmla="*/ 506552200 w 206"/>
              <a:gd name="T39" fmla="*/ 95765871 h 453"/>
              <a:gd name="T40" fmla="*/ 493950625 w 206"/>
              <a:gd name="T41" fmla="*/ 317539467 h 453"/>
              <a:gd name="T42" fmla="*/ 451108763 w 206"/>
              <a:gd name="T43" fmla="*/ 393144102 h 453"/>
              <a:gd name="T44" fmla="*/ 430947513 w 206"/>
              <a:gd name="T45" fmla="*/ 526713084 h 453"/>
              <a:gd name="T46" fmla="*/ 476310325 w 206"/>
              <a:gd name="T47" fmla="*/ 577116174 h 453"/>
              <a:gd name="T48" fmla="*/ 476310325 w 206"/>
              <a:gd name="T49" fmla="*/ 723285135 h 453"/>
              <a:gd name="T50" fmla="*/ 430947513 w 206"/>
              <a:gd name="T51" fmla="*/ 844252551 h 453"/>
              <a:gd name="T52" fmla="*/ 304939700 w 206"/>
              <a:gd name="T53" fmla="*/ 1020663365 h 453"/>
              <a:gd name="T54" fmla="*/ 254536575 w 206"/>
              <a:gd name="T55" fmla="*/ 977819945 h 453"/>
              <a:gd name="T56" fmla="*/ 171370625 w 206"/>
              <a:gd name="T57" fmla="*/ 1066026146 h 453"/>
              <a:gd name="T58" fmla="*/ 133569075 w 206"/>
              <a:gd name="T59" fmla="*/ 1141630781 h 453"/>
              <a:gd name="T60" fmla="*/ 133569075 w 206"/>
              <a:gd name="T61" fmla="*/ 1141630781 h 453"/>
              <a:gd name="T62" fmla="*/ 88206263 w 206"/>
              <a:gd name="T63" fmla="*/ 1141630781 h 453"/>
              <a:gd name="T64" fmla="*/ 63004700 w 206"/>
              <a:gd name="T65" fmla="*/ 1129029215 h 453"/>
              <a:gd name="T66" fmla="*/ 0 w 206"/>
              <a:gd name="T67" fmla="*/ 1129029215 h 453"/>
              <a:gd name="T68" fmla="*/ 12601575 w 206"/>
              <a:gd name="T69" fmla="*/ 297378231 h 453"/>
              <a:gd name="T70" fmla="*/ 7561263 w 206"/>
              <a:gd name="T71" fmla="*/ 292337922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6" h="453">
                <a:moveTo>
                  <a:pt x="3" y="116"/>
                </a:moveTo>
                <a:lnTo>
                  <a:pt x="3" y="116"/>
                </a:lnTo>
                <a:lnTo>
                  <a:pt x="5" y="91"/>
                </a:lnTo>
                <a:lnTo>
                  <a:pt x="25" y="78"/>
                </a:lnTo>
                <a:lnTo>
                  <a:pt x="50" y="78"/>
                </a:lnTo>
                <a:lnTo>
                  <a:pt x="53" y="93"/>
                </a:lnTo>
                <a:lnTo>
                  <a:pt x="60" y="98"/>
                </a:lnTo>
                <a:lnTo>
                  <a:pt x="68" y="88"/>
                </a:lnTo>
                <a:lnTo>
                  <a:pt x="81" y="86"/>
                </a:lnTo>
                <a:lnTo>
                  <a:pt x="83" y="78"/>
                </a:lnTo>
                <a:lnTo>
                  <a:pt x="106" y="48"/>
                </a:lnTo>
                <a:lnTo>
                  <a:pt x="111" y="20"/>
                </a:lnTo>
                <a:lnTo>
                  <a:pt x="118" y="8"/>
                </a:lnTo>
                <a:lnTo>
                  <a:pt x="141" y="0"/>
                </a:lnTo>
                <a:lnTo>
                  <a:pt x="154" y="0"/>
                </a:lnTo>
                <a:lnTo>
                  <a:pt x="161" y="15"/>
                </a:lnTo>
                <a:lnTo>
                  <a:pt x="181" y="0"/>
                </a:lnTo>
                <a:lnTo>
                  <a:pt x="204" y="0"/>
                </a:lnTo>
                <a:lnTo>
                  <a:pt x="206" y="18"/>
                </a:lnTo>
                <a:lnTo>
                  <a:pt x="201" y="38"/>
                </a:lnTo>
                <a:lnTo>
                  <a:pt x="196" y="126"/>
                </a:lnTo>
                <a:lnTo>
                  <a:pt x="179" y="156"/>
                </a:lnTo>
                <a:lnTo>
                  <a:pt x="171" y="209"/>
                </a:lnTo>
                <a:lnTo>
                  <a:pt x="189" y="229"/>
                </a:lnTo>
                <a:lnTo>
                  <a:pt x="189" y="287"/>
                </a:lnTo>
                <a:lnTo>
                  <a:pt x="171" y="335"/>
                </a:lnTo>
                <a:lnTo>
                  <a:pt x="121" y="405"/>
                </a:lnTo>
                <a:lnTo>
                  <a:pt x="101" y="388"/>
                </a:lnTo>
                <a:lnTo>
                  <a:pt x="68" y="423"/>
                </a:lnTo>
                <a:lnTo>
                  <a:pt x="53" y="453"/>
                </a:lnTo>
                <a:lnTo>
                  <a:pt x="35" y="453"/>
                </a:lnTo>
                <a:lnTo>
                  <a:pt x="25" y="448"/>
                </a:lnTo>
                <a:lnTo>
                  <a:pt x="0" y="448"/>
                </a:lnTo>
                <a:lnTo>
                  <a:pt x="5" y="118"/>
                </a:lnTo>
                <a:lnTo>
                  <a:pt x="3" y="116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2" name="Freeform 18"/>
          <p:cNvSpPr>
            <a:spLocks/>
          </p:cNvSpPr>
          <p:nvPr/>
        </p:nvSpPr>
        <p:spPr bwMode="auto">
          <a:xfrm>
            <a:off x="870212" y="6191856"/>
            <a:ext cx="2333590" cy="2428841"/>
          </a:xfrm>
          <a:custGeom>
            <a:avLst/>
            <a:gdLst>
              <a:gd name="T0" fmla="*/ 907255861 w 735"/>
              <a:gd name="T1" fmla="*/ 1927921119 h 765"/>
              <a:gd name="T2" fmla="*/ 940018672 w 735"/>
              <a:gd name="T3" fmla="*/ 1877517973 h 765"/>
              <a:gd name="T4" fmla="*/ 945058983 w 735"/>
              <a:gd name="T5" fmla="*/ 1832155142 h 765"/>
              <a:gd name="T6" fmla="*/ 1028223309 w 735"/>
              <a:gd name="T7" fmla="*/ 1743948843 h 765"/>
              <a:gd name="T8" fmla="*/ 1134069827 w 735"/>
              <a:gd name="T9" fmla="*/ 1718747270 h 765"/>
              <a:gd name="T10" fmla="*/ 1217235741 w 735"/>
              <a:gd name="T11" fmla="*/ 1693545697 h 765"/>
              <a:gd name="T12" fmla="*/ 1217235741 w 735"/>
              <a:gd name="T13" fmla="*/ 1648182866 h 765"/>
              <a:gd name="T14" fmla="*/ 1338203189 w 735"/>
              <a:gd name="T15" fmla="*/ 1554937840 h 765"/>
              <a:gd name="T16" fmla="*/ 1396165964 w 735"/>
              <a:gd name="T17" fmla="*/ 1439010605 h 765"/>
              <a:gd name="T18" fmla="*/ 1370964413 w 735"/>
              <a:gd name="T19" fmla="*/ 1358365572 h 765"/>
              <a:gd name="T20" fmla="*/ 1439009396 w 735"/>
              <a:gd name="T21" fmla="*/ 1287801168 h 765"/>
              <a:gd name="T22" fmla="*/ 1552415585 w 735"/>
              <a:gd name="T23" fmla="*/ 1166833618 h 765"/>
              <a:gd name="T24" fmla="*/ 1622979930 w 735"/>
              <a:gd name="T25" fmla="*/ 1166833618 h 765"/>
              <a:gd name="T26" fmla="*/ 1748987688 w 735"/>
              <a:gd name="T27" fmla="*/ 1098788577 h 765"/>
              <a:gd name="T28" fmla="*/ 1781750499 w 735"/>
              <a:gd name="T29" fmla="*/ 1020664495 h 765"/>
              <a:gd name="T30" fmla="*/ 1839713274 w 735"/>
              <a:gd name="T31" fmla="*/ 977821028 h 765"/>
              <a:gd name="T32" fmla="*/ 1852314844 w 735"/>
              <a:gd name="T33" fmla="*/ 940019462 h 765"/>
              <a:gd name="T34" fmla="*/ 1814511722 w 735"/>
              <a:gd name="T35" fmla="*/ 907256624 h 765"/>
              <a:gd name="T36" fmla="*/ 1736387706 w 735"/>
              <a:gd name="T37" fmla="*/ 902216309 h 765"/>
              <a:gd name="T38" fmla="*/ 1711186154 w 735"/>
              <a:gd name="T39" fmla="*/ 952619455 h 765"/>
              <a:gd name="T40" fmla="*/ 1643141171 w 735"/>
              <a:gd name="T41" fmla="*/ 907256624 h 765"/>
              <a:gd name="T42" fmla="*/ 1577617136 w 735"/>
              <a:gd name="T43" fmla="*/ 907256624 h 765"/>
              <a:gd name="T44" fmla="*/ 1547375274 w 735"/>
              <a:gd name="T45" fmla="*/ 856853478 h 765"/>
              <a:gd name="T46" fmla="*/ 1502012481 w 735"/>
              <a:gd name="T47" fmla="*/ 856853478 h 765"/>
              <a:gd name="T48" fmla="*/ 1476810930 w 735"/>
              <a:gd name="T49" fmla="*/ 844253485 h 765"/>
              <a:gd name="T50" fmla="*/ 1413807844 w 735"/>
              <a:gd name="T51" fmla="*/ 844253485 h 765"/>
              <a:gd name="T52" fmla="*/ 1426407826 w 735"/>
              <a:gd name="T53" fmla="*/ 12601580 h 765"/>
              <a:gd name="T54" fmla="*/ 1421367516 w 735"/>
              <a:gd name="T55" fmla="*/ 7561266 h 765"/>
              <a:gd name="T56" fmla="*/ 647680672 w 735"/>
              <a:gd name="T57" fmla="*/ 0 h 765"/>
              <a:gd name="T58" fmla="*/ 627519431 w 735"/>
              <a:gd name="T59" fmla="*/ 234375421 h 765"/>
              <a:gd name="T60" fmla="*/ 443547310 w 735"/>
              <a:gd name="T61" fmla="*/ 246975414 h 765"/>
              <a:gd name="T62" fmla="*/ 509071344 w 735"/>
              <a:gd name="T63" fmla="*/ 304939826 h 765"/>
              <a:gd name="T64" fmla="*/ 534272896 w 735"/>
              <a:gd name="T65" fmla="*/ 350302657 h 765"/>
              <a:gd name="T66" fmla="*/ 602317879 w 735"/>
              <a:gd name="T67" fmla="*/ 438507368 h 765"/>
              <a:gd name="T68" fmla="*/ 672882224 w 735"/>
              <a:gd name="T69" fmla="*/ 481350836 h 765"/>
              <a:gd name="T70" fmla="*/ 723285328 w 735"/>
              <a:gd name="T71" fmla="*/ 481350836 h 765"/>
              <a:gd name="T72" fmla="*/ 756046551 w 735"/>
              <a:gd name="T73" fmla="*/ 546874925 h 765"/>
              <a:gd name="T74" fmla="*/ 768648121 w 735"/>
              <a:gd name="T75" fmla="*/ 609878064 h 765"/>
              <a:gd name="T76" fmla="*/ 798889983 w 735"/>
              <a:gd name="T77" fmla="*/ 640119951 h 765"/>
              <a:gd name="T78" fmla="*/ 874494638 w 735"/>
              <a:gd name="T79" fmla="*/ 647681217 h 765"/>
              <a:gd name="T80" fmla="*/ 919857431 w 735"/>
              <a:gd name="T81" fmla="*/ 672882790 h 765"/>
              <a:gd name="T82" fmla="*/ 924897741 w 735"/>
              <a:gd name="T83" fmla="*/ 735885928 h 765"/>
              <a:gd name="T84" fmla="*/ 882054310 w 735"/>
              <a:gd name="T85" fmla="*/ 786289074 h 765"/>
              <a:gd name="T86" fmla="*/ 304939569 w 735"/>
              <a:gd name="T87" fmla="*/ 786289074 h 765"/>
              <a:gd name="T88" fmla="*/ 37803121 w 735"/>
              <a:gd name="T89" fmla="*/ 1212196449 h 765"/>
              <a:gd name="T90" fmla="*/ 50403103 w 735"/>
              <a:gd name="T91" fmla="*/ 1282760853 h 765"/>
              <a:gd name="T92" fmla="*/ 57964363 w 735"/>
              <a:gd name="T93" fmla="*/ 1307962426 h 765"/>
              <a:gd name="T94" fmla="*/ 50403103 w 735"/>
              <a:gd name="T95" fmla="*/ 1350804306 h 765"/>
              <a:gd name="T96" fmla="*/ 63004673 w 735"/>
              <a:gd name="T97" fmla="*/ 1388607459 h 765"/>
              <a:gd name="T98" fmla="*/ 78125604 w 735"/>
              <a:gd name="T99" fmla="*/ 1401207452 h 765"/>
              <a:gd name="T100" fmla="*/ 78125604 w 735"/>
              <a:gd name="T101" fmla="*/ 1439010605 h 765"/>
              <a:gd name="T102" fmla="*/ 32762811 w 735"/>
              <a:gd name="T103" fmla="*/ 1471771856 h 765"/>
              <a:gd name="T104" fmla="*/ 20161241 w 735"/>
              <a:gd name="T105" fmla="*/ 1517134687 h 765"/>
              <a:gd name="T106" fmla="*/ 0 w 735"/>
              <a:gd name="T107" fmla="*/ 1529736267 h 765"/>
              <a:gd name="T108" fmla="*/ 78125604 w 735"/>
              <a:gd name="T109" fmla="*/ 1617940979 h 765"/>
              <a:gd name="T110" fmla="*/ 128528707 w 735"/>
              <a:gd name="T111" fmla="*/ 1706147277 h 765"/>
              <a:gd name="T112" fmla="*/ 196572103 w 735"/>
              <a:gd name="T113" fmla="*/ 1713706956 h 765"/>
              <a:gd name="T114" fmla="*/ 259576776 w 735"/>
              <a:gd name="T115" fmla="*/ 1789311674 h 765"/>
              <a:gd name="T116" fmla="*/ 493950413 w 735"/>
              <a:gd name="T117" fmla="*/ 1877517973 h 765"/>
              <a:gd name="T118" fmla="*/ 627519431 w 735"/>
              <a:gd name="T119" fmla="*/ 1885077651 h 765"/>
              <a:gd name="T120" fmla="*/ 735885310 w 735"/>
              <a:gd name="T121" fmla="*/ 1872477658 h 765"/>
              <a:gd name="T122" fmla="*/ 907255861 w 735"/>
              <a:gd name="T123" fmla="*/ 1927921119 h 7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35" h="765">
                <a:moveTo>
                  <a:pt x="360" y="765"/>
                </a:moveTo>
                <a:lnTo>
                  <a:pt x="373" y="745"/>
                </a:lnTo>
                <a:lnTo>
                  <a:pt x="375" y="727"/>
                </a:lnTo>
                <a:lnTo>
                  <a:pt x="408" y="692"/>
                </a:lnTo>
                <a:lnTo>
                  <a:pt x="450" y="682"/>
                </a:lnTo>
                <a:lnTo>
                  <a:pt x="483" y="672"/>
                </a:lnTo>
                <a:lnTo>
                  <a:pt x="483" y="654"/>
                </a:lnTo>
                <a:lnTo>
                  <a:pt x="531" y="617"/>
                </a:lnTo>
                <a:lnTo>
                  <a:pt x="554" y="571"/>
                </a:lnTo>
                <a:lnTo>
                  <a:pt x="544" y="539"/>
                </a:lnTo>
                <a:lnTo>
                  <a:pt x="571" y="511"/>
                </a:lnTo>
                <a:lnTo>
                  <a:pt x="616" y="463"/>
                </a:lnTo>
                <a:lnTo>
                  <a:pt x="644" y="463"/>
                </a:lnTo>
                <a:lnTo>
                  <a:pt x="694" y="436"/>
                </a:lnTo>
                <a:lnTo>
                  <a:pt x="707" y="405"/>
                </a:lnTo>
                <a:lnTo>
                  <a:pt x="730" y="388"/>
                </a:lnTo>
                <a:lnTo>
                  <a:pt x="735" y="373"/>
                </a:lnTo>
                <a:lnTo>
                  <a:pt x="720" y="360"/>
                </a:lnTo>
                <a:lnTo>
                  <a:pt x="689" y="358"/>
                </a:lnTo>
                <a:lnTo>
                  <a:pt x="679" y="378"/>
                </a:lnTo>
                <a:lnTo>
                  <a:pt x="652" y="360"/>
                </a:lnTo>
                <a:lnTo>
                  <a:pt x="626" y="360"/>
                </a:lnTo>
                <a:lnTo>
                  <a:pt x="614" y="340"/>
                </a:lnTo>
                <a:lnTo>
                  <a:pt x="596" y="340"/>
                </a:lnTo>
                <a:lnTo>
                  <a:pt x="586" y="335"/>
                </a:lnTo>
                <a:lnTo>
                  <a:pt x="561" y="335"/>
                </a:lnTo>
                <a:lnTo>
                  <a:pt x="566" y="5"/>
                </a:lnTo>
                <a:lnTo>
                  <a:pt x="564" y="3"/>
                </a:lnTo>
                <a:lnTo>
                  <a:pt x="257" y="0"/>
                </a:lnTo>
                <a:lnTo>
                  <a:pt x="249" y="93"/>
                </a:lnTo>
                <a:lnTo>
                  <a:pt x="176" y="98"/>
                </a:lnTo>
                <a:lnTo>
                  <a:pt x="202" y="121"/>
                </a:lnTo>
                <a:lnTo>
                  <a:pt x="212" y="139"/>
                </a:lnTo>
                <a:lnTo>
                  <a:pt x="239" y="174"/>
                </a:lnTo>
                <a:lnTo>
                  <a:pt x="267" y="191"/>
                </a:lnTo>
                <a:lnTo>
                  <a:pt x="287" y="191"/>
                </a:lnTo>
                <a:lnTo>
                  <a:pt x="300" y="217"/>
                </a:lnTo>
                <a:lnTo>
                  <a:pt x="305" y="242"/>
                </a:lnTo>
                <a:lnTo>
                  <a:pt x="317" y="254"/>
                </a:lnTo>
                <a:lnTo>
                  <a:pt x="347" y="257"/>
                </a:lnTo>
                <a:lnTo>
                  <a:pt x="365" y="267"/>
                </a:lnTo>
                <a:lnTo>
                  <a:pt x="367" y="292"/>
                </a:lnTo>
                <a:lnTo>
                  <a:pt x="350" y="312"/>
                </a:lnTo>
                <a:lnTo>
                  <a:pt x="121" y="312"/>
                </a:lnTo>
                <a:lnTo>
                  <a:pt x="15" y="481"/>
                </a:lnTo>
                <a:lnTo>
                  <a:pt x="20" y="509"/>
                </a:lnTo>
                <a:lnTo>
                  <a:pt x="23" y="519"/>
                </a:lnTo>
                <a:lnTo>
                  <a:pt x="20" y="536"/>
                </a:lnTo>
                <a:lnTo>
                  <a:pt x="25" y="551"/>
                </a:lnTo>
                <a:lnTo>
                  <a:pt x="31" y="556"/>
                </a:lnTo>
                <a:lnTo>
                  <a:pt x="31" y="571"/>
                </a:lnTo>
                <a:lnTo>
                  <a:pt x="13" y="584"/>
                </a:lnTo>
                <a:lnTo>
                  <a:pt x="8" y="602"/>
                </a:lnTo>
                <a:lnTo>
                  <a:pt x="0" y="607"/>
                </a:lnTo>
                <a:lnTo>
                  <a:pt x="31" y="642"/>
                </a:lnTo>
                <a:lnTo>
                  <a:pt x="51" y="677"/>
                </a:lnTo>
                <a:lnTo>
                  <a:pt x="78" y="680"/>
                </a:lnTo>
                <a:lnTo>
                  <a:pt x="103" y="710"/>
                </a:lnTo>
                <a:lnTo>
                  <a:pt x="196" y="745"/>
                </a:lnTo>
                <a:lnTo>
                  <a:pt x="249" y="748"/>
                </a:lnTo>
                <a:lnTo>
                  <a:pt x="292" y="743"/>
                </a:lnTo>
                <a:lnTo>
                  <a:pt x="360" y="765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3" name="Rectangle 19"/>
          <p:cNvSpPr>
            <a:spLocks noChangeArrowheads="1"/>
          </p:cNvSpPr>
          <p:nvPr/>
        </p:nvSpPr>
        <p:spPr bwMode="auto">
          <a:xfrm>
            <a:off x="3378426" y="5855311"/>
            <a:ext cx="1355963" cy="430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b="1">
                <a:solidFill>
                  <a:srgbClr val="000000"/>
                </a:solidFill>
                <a:latin typeface="Montserrat Light"/>
              </a:rPr>
              <a:t>BELIZE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4" name="Rectangle 20"/>
          <p:cNvSpPr>
            <a:spLocks noChangeArrowheads="1"/>
          </p:cNvSpPr>
          <p:nvPr/>
        </p:nvSpPr>
        <p:spPr bwMode="auto">
          <a:xfrm>
            <a:off x="1086109" y="7531688"/>
            <a:ext cx="1543491" cy="27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800" b="1">
                <a:solidFill>
                  <a:srgbClr val="000000"/>
                </a:solidFill>
                <a:latin typeface="Montserrat Light"/>
              </a:rPr>
              <a:t>GUATEMALA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5" name="Rectangle 21"/>
          <p:cNvSpPr>
            <a:spLocks noChangeArrowheads="1"/>
          </p:cNvSpPr>
          <p:nvPr/>
        </p:nvSpPr>
        <p:spPr bwMode="auto">
          <a:xfrm>
            <a:off x="2930756" y="7779333"/>
            <a:ext cx="2110880" cy="400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600" b="1">
                <a:solidFill>
                  <a:srgbClr val="FFFFFF"/>
                </a:solidFill>
                <a:latin typeface="Montserrat Light"/>
              </a:rPr>
              <a:t>HONDURAS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6" name="Rectangle 22"/>
          <p:cNvSpPr>
            <a:spLocks noChangeArrowheads="1"/>
          </p:cNvSpPr>
          <p:nvPr/>
        </p:nvSpPr>
        <p:spPr bwMode="auto">
          <a:xfrm>
            <a:off x="4057867" y="8963592"/>
            <a:ext cx="1660495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NICARAGUA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7" name="Rectangle 23"/>
          <p:cNvSpPr>
            <a:spLocks noChangeArrowheads="1"/>
          </p:cNvSpPr>
          <p:nvPr/>
        </p:nvSpPr>
        <p:spPr bwMode="auto">
          <a:xfrm rot="2637107">
            <a:off x="4990681" y="10747498"/>
            <a:ext cx="1670026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200">
                <a:solidFill>
                  <a:prstClr val="white"/>
                </a:solidFill>
                <a:latin typeface="Montserrat Light"/>
                <a:cs typeface="Open Sans" panose="020B0606030504020204" pitchFamily="34" charset="0"/>
              </a:rPr>
              <a:t>COSTA RICA</a:t>
            </a:r>
          </a:p>
        </p:txBody>
      </p:sp>
      <p:sp>
        <p:nvSpPr>
          <p:cNvPr id="2068" name="Rectangle 24"/>
          <p:cNvSpPr>
            <a:spLocks noChangeArrowheads="1"/>
          </p:cNvSpPr>
          <p:nvPr/>
        </p:nvSpPr>
        <p:spPr bwMode="auto">
          <a:xfrm>
            <a:off x="6921674" y="11443230"/>
            <a:ext cx="1585164" cy="400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600" b="1">
                <a:solidFill>
                  <a:srgbClr val="000000"/>
                </a:solidFill>
                <a:latin typeface="Montserrat Light"/>
              </a:rPr>
              <a:t>PANAMA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9" name="Rectangle 25"/>
          <p:cNvSpPr>
            <a:spLocks noChangeArrowheads="1"/>
          </p:cNvSpPr>
          <p:nvPr/>
        </p:nvSpPr>
        <p:spPr bwMode="auto">
          <a:xfrm>
            <a:off x="7610639" y="3810641"/>
            <a:ext cx="1182862" cy="461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000" b="1">
                <a:solidFill>
                  <a:srgbClr val="000000"/>
                </a:solidFill>
                <a:latin typeface="Montserrat Light"/>
              </a:rPr>
              <a:t>CUBA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0" name="Rectangle 26"/>
          <p:cNvSpPr>
            <a:spLocks noChangeArrowheads="1"/>
          </p:cNvSpPr>
          <p:nvPr/>
        </p:nvSpPr>
        <p:spPr bwMode="auto">
          <a:xfrm>
            <a:off x="7743986" y="1096055"/>
            <a:ext cx="2213460" cy="338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200" b="1">
                <a:solidFill>
                  <a:srgbClr val="000000"/>
                </a:solidFill>
                <a:latin typeface="Montserrat Light"/>
              </a:rPr>
              <a:t>THE BAHAMAS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1" name="Rectangle 27"/>
          <p:cNvSpPr>
            <a:spLocks noChangeArrowheads="1"/>
          </p:cNvSpPr>
          <p:nvPr/>
        </p:nvSpPr>
        <p:spPr bwMode="auto">
          <a:xfrm>
            <a:off x="9045718" y="6280756"/>
            <a:ext cx="1097915" cy="27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800" b="1">
                <a:solidFill>
                  <a:srgbClr val="000000"/>
                </a:solidFill>
                <a:latin typeface="Montserrat Light"/>
              </a:rPr>
              <a:t>JAMAICA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2" name="Rectangle 28"/>
          <p:cNvSpPr>
            <a:spLocks noChangeArrowheads="1"/>
          </p:cNvSpPr>
          <p:nvPr/>
        </p:nvSpPr>
        <p:spPr bwMode="auto">
          <a:xfrm>
            <a:off x="11658707" y="5055223"/>
            <a:ext cx="721257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HAITI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3" name="Rectangle 29"/>
          <p:cNvSpPr>
            <a:spLocks noChangeArrowheads="1"/>
          </p:cNvSpPr>
          <p:nvPr/>
        </p:nvSpPr>
        <p:spPr bwMode="auto">
          <a:xfrm>
            <a:off x="12572270" y="5315445"/>
            <a:ext cx="1335128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DOMINICAN</a:t>
            </a:r>
          </a:p>
          <a:p>
            <a:pPr algn="ct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REPUBLIC</a:t>
            </a:r>
            <a:endParaRPr lang="en-US" altLang="en-US" sz="16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74" name="Rectangle 31"/>
          <p:cNvSpPr>
            <a:spLocks noChangeArrowheads="1"/>
          </p:cNvSpPr>
          <p:nvPr/>
        </p:nvSpPr>
        <p:spPr bwMode="auto">
          <a:xfrm>
            <a:off x="15012865" y="6229956"/>
            <a:ext cx="1200494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PUERTO</a:t>
            </a:r>
          </a:p>
          <a:p>
            <a:pPr algn="ct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RICO (USA)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5" name="Rectangle 33"/>
          <p:cNvSpPr>
            <a:spLocks noChangeArrowheads="1"/>
          </p:cNvSpPr>
          <p:nvPr/>
        </p:nvSpPr>
        <p:spPr bwMode="auto">
          <a:xfrm>
            <a:off x="13788400" y="1630163"/>
            <a:ext cx="7843911" cy="1015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6600" b="1">
                <a:solidFill>
                  <a:srgbClr val="000000"/>
                </a:solidFill>
                <a:latin typeface="Montserrat SemiBold"/>
              </a:rPr>
              <a:t>Central America</a:t>
            </a:r>
            <a:endParaRPr lang="en-US" altLang="en-US" sz="6600">
              <a:solidFill>
                <a:srgbClr val="57565A"/>
              </a:solidFill>
              <a:latin typeface="Montserrat SemiBold"/>
            </a:endParaRPr>
          </a:p>
        </p:txBody>
      </p:sp>
      <p:sp>
        <p:nvSpPr>
          <p:cNvPr id="2076" name="Oval 36"/>
          <p:cNvSpPr>
            <a:spLocks noChangeArrowheads="1"/>
          </p:cNvSpPr>
          <p:nvPr/>
        </p:nvSpPr>
        <p:spPr bwMode="auto">
          <a:xfrm>
            <a:off x="22123355" y="3451872"/>
            <a:ext cx="1158857" cy="11525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7" name="Oval 37"/>
          <p:cNvSpPr>
            <a:spLocks noChangeArrowheads="1"/>
          </p:cNvSpPr>
          <p:nvPr/>
        </p:nvSpPr>
        <p:spPr bwMode="auto">
          <a:xfrm>
            <a:off x="22123355" y="5737838"/>
            <a:ext cx="1158857" cy="11588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8" name="Oval 38"/>
          <p:cNvSpPr>
            <a:spLocks noChangeArrowheads="1"/>
          </p:cNvSpPr>
          <p:nvPr/>
        </p:nvSpPr>
        <p:spPr bwMode="auto">
          <a:xfrm>
            <a:off x="22123355" y="8030156"/>
            <a:ext cx="1158857" cy="114933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9" name="Oval 39"/>
          <p:cNvSpPr>
            <a:spLocks noChangeArrowheads="1"/>
          </p:cNvSpPr>
          <p:nvPr/>
        </p:nvSpPr>
        <p:spPr bwMode="auto">
          <a:xfrm>
            <a:off x="22123355" y="10316122"/>
            <a:ext cx="1158857" cy="114933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0" name="Rectangle 40"/>
          <p:cNvSpPr>
            <a:spLocks noChangeArrowheads="1"/>
          </p:cNvSpPr>
          <p:nvPr/>
        </p:nvSpPr>
        <p:spPr bwMode="auto">
          <a:xfrm>
            <a:off x="19680959" y="3804489"/>
            <a:ext cx="1690914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200" b="1">
                <a:solidFill>
                  <a:srgbClr val="52B0A4"/>
                </a:solidFill>
                <a:latin typeface="Montserrat SemiBold"/>
              </a:rPr>
              <a:t>CUBA</a:t>
            </a:r>
            <a:endParaRPr lang="en-US" altLang="en-US" sz="3200">
              <a:solidFill>
                <a:srgbClr val="52B0A4"/>
              </a:solidFill>
              <a:latin typeface="Montserrat SemiBold"/>
            </a:endParaRPr>
          </a:p>
        </p:txBody>
      </p:sp>
      <p:sp>
        <p:nvSpPr>
          <p:cNvPr id="2081" name="Rectangle 41"/>
          <p:cNvSpPr>
            <a:spLocks noChangeArrowheads="1"/>
          </p:cNvSpPr>
          <p:nvPr/>
        </p:nvSpPr>
        <p:spPr bwMode="auto">
          <a:xfrm>
            <a:off x="17059274" y="6191856"/>
            <a:ext cx="4578273" cy="504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200" b="1" dirty="0">
                <a:solidFill>
                  <a:srgbClr val="E9C46A"/>
                </a:solidFill>
                <a:latin typeface="Montserrat SemiBold"/>
              </a:rPr>
              <a:t>DOMINICAN REPUBLIC</a:t>
            </a:r>
            <a:endParaRPr lang="en-US" altLang="en-US" sz="3200" dirty="0">
              <a:solidFill>
                <a:srgbClr val="E9C46A"/>
              </a:solidFill>
              <a:latin typeface="Montserrat SemiBold"/>
            </a:endParaRPr>
          </a:p>
        </p:txBody>
      </p:sp>
      <p:sp>
        <p:nvSpPr>
          <p:cNvPr id="2082" name="Rectangle 42"/>
          <p:cNvSpPr>
            <a:spLocks noChangeArrowheads="1"/>
          </p:cNvSpPr>
          <p:nvPr/>
        </p:nvSpPr>
        <p:spPr bwMode="auto">
          <a:xfrm>
            <a:off x="18147310" y="8373248"/>
            <a:ext cx="3485001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200" b="1">
                <a:solidFill>
                  <a:srgbClr val="F4A261"/>
                </a:solidFill>
                <a:latin typeface="Montserrat SemiBold"/>
              </a:rPr>
              <a:t>HONDURAS</a:t>
            </a:r>
            <a:endParaRPr lang="en-US" altLang="en-US" sz="3200">
              <a:solidFill>
                <a:srgbClr val="F4A261"/>
              </a:solidFill>
              <a:latin typeface="Montserrat SemiBold"/>
            </a:endParaRPr>
          </a:p>
        </p:txBody>
      </p:sp>
      <p:sp>
        <p:nvSpPr>
          <p:cNvPr id="2083" name="Rectangle 43"/>
          <p:cNvSpPr>
            <a:spLocks noChangeArrowheads="1"/>
          </p:cNvSpPr>
          <p:nvPr/>
        </p:nvSpPr>
        <p:spPr bwMode="auto">
          <a:xfrm>
            <a:off x="18116369" y="10668740"/>
            <a:ext cx="3519393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200" b="1">
                <a:solidFill>
                  <a:srgbClr val="E76F51"/>
                </a:solidFill>
                <a:latin typeface="Montserrat SemiBold"/>
              </a:rPr>
              <a:t>COSTA RICA</a:t>
            </a:r>
            <a:endParaRPr lang="en-US" altLang="en-US" sz="3200">
              <a:solidFill>
                <a:srgbClr val="E76F51"/>
              </a:solidFill>
              <a:latin typeface="Montserrat SemiBold"/>
            </a:endParaRPr>
          </a:p>
        </p:txBody>
      </p:sp>
      <p:sp>
        <p:nvSpPr>
          <p:cNvPr id="2084" name="Rectangle 44"/>
          <p:cNvSpPr>
            <a:spLocks noChangeArrowheads="1"/>
          </p:cNvSpPr>
          <p:nvPr/>
        </p:nvSpPr>
        <p:spPr bwMode="auto">
          <a:xfrm>
            <a:off x="22297209" y="3690060"/>
            <a:ext cx="628295" cy="70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4600" b="1">
                <a:solidFill>
                  <a:srgbClr val="FFFFFF"/>
                </a:solidFill>
                <a:latin typeface="Montserrat Light"/>
              </a:rPr>
              <a:t>01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5" name="Rectangle 45"/>
          <p:cNvSpPr>
            <a:spLocks noChangeArrowheads="1"/>
          </p:cNvSpPr>
          <p:nvPr/>
        </p:nvSpPr>
        <p:spPr bwMode="auto">
          <a:xfrm>
            <a:off x="22271809" y="5972851"/>
            <a:ext cx="751711" cy="70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4600" b="1">
                <a:solidFill>
                  <a:srgbClr val="FFFFFF"/>
                </a:solidFill>
                <a:latin typeface="Montserrat Light"/>
              </a:rPr>
              <a:t>02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6" name="Rectangle 46"/>
          <p:cNvSpPr>
            <a:spLocks noChangeArrowheads="1"/>
          </p:cNvSpPr>
          <p:nvPr/>
        </p:nvSpPr>
        <p:spPr bwMode="auto">
          <a:xfrm>
            <a:off x="22271808" y="8252468"/>
            <a:ext cx="748506" cy="70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4600" b="1">
                <a:solidFill>
                  <a:srgbClr val="FFFFFF"/>
                </a:solidFill>
                <a:latin typeface="Montserrat Light"/>
              </a:rPr>
              <a:t>03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7" name="Rectangle 47"/>
          <p:cNvSpPr>
            <a:spLocks noChangeArrowheads="1"/>
          </p:cNvSpPr>
          <p:nvPr/>
        </p:nvSpPr>
        <p:spPr bwMode="auto">
          <a:xfrm>
            <a:off x="22271809" y="10535261"/>
            <a:ext cx="806206" cy="70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4600" b="1">
                <a:solidFill>
                  <a:srgbClr val="FFFFFF"/>
                </a:solidFill>
                <a:latin typeface="Montserrat Light"/>
              </a:rPr>
              <a:t>04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</p:spTree>
    <p:extLst>
      <p:ext uri="{BB962C8B-B14F-4D97-AF65-F5344CB8AC3E}">
        <p14:creationId xmlns:p14="http://schemas.microsoft.com/office/powerpoint/2010/main" val="48801433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Freeform 30"/>
          <p:cNvSpPr>
            <a:spLocks noEditPoints="1"/>
          </p:cNvSpPr>
          <p:nvPr/>
        </p:nvSpPr>
        <p:spPr bwMode="auto">
          <a:xfrm>
            <a:off x="17240259" y="8020188"/>
            <a:ext cx="2005762" cy="2590416"/>
          </a:xfrm>
          <a:custGeom>
            <a:avLst/>
            <a:gdLst>
              <a:gd name="T0" fmla="*/ 1009770 w 280"/>
              <a:gd name="T1" fmla="*/ 1042978 h 361"/>
              <a:gd name="T2" fmla="*/ 927259 w 280"/>
              <a:gd name="T3" fmla="*/ 995749 h 361"/>
              <a:gd name="T4" fmla="*/ 911543 w 280"/>
              <a:gd name="T5" fmla="*/ 885548 h 361"/>
              <a:gd name="T6" fmla="*/ 966550 w 280"/>
              <a:gd name="T7" fmla="*/ 802897 h 361"/>
              <a:gd name="T8" fmla="*/ 931188 w 280"/>
              <a:gd name="T9" fmla="*/ 735988 h 361"/>
              <a:gd name="T10" fmla="*/ 907614 w 280"/>
              <a:gd name="T11" fmla="*/ 629723 h 361"/>
              <a:gd name="T12" fmla="*/ 907614 w 280"/>
              <a:gd name="T13" fmla="*/ 594301 h 361"/>
              <a:gd name="T14" fmla="*/ 942975 w 280"/>
              <a:gd name="T15" fmla="*/ 484099 h 361"/>
              <a:gd name="T16" fmla="*/ 923330 w 280"/>
              <a:gd name="T17" fmla="*/ 432934 h 361"/>
              <a:gd name="T18" fmla="*/ 895827 w 280"/>
              <a:gd name="T19" fmla="*/ 354219 h 361"/>
              <a:gd name="T20" fmla="*/ 970479 w 280"/>
              <a:gd name="T21" fmla="*/ 291247 h 361"/>
              <a:gd name="T22" fmla="*/ 1072635 w 280"/>
              <a:gd name="T23" fmla="*/ 303054 h 361"/>
              <a:gd name="T24" fmla="*/ 1009770 w 280"/>
              <a:gd name="T25" fmla="*/ 220403 h 361"/>
              <a:gd name="T26" fmla="*/ 966550 w 280"/>
              <a:gd name="T27" fmla="*/ 145623 h 361"/>
              <a:gd name="T28" fmla="*/ 919401 w 280"/>
              <a:gd name="T29" fmla="*/ 86587 h 361"/>
              <a:gd name="T30" fmla="*/ 652225 w 280"/>
              <a:gd name="T31" fmla="*/ 35422 h 361"/>
              <a:gd name="T32" fmla="*/ 616863 w 280"/>
              <a:gd name="T33" fmla="*/ 86587 h 361"/>
              <a:gd name="T34" fmla="*/ 491133 w 280"/>
              <a:gd name="T35" fmla="*/ 86587 h 361"/>
              <a:gd name="T36" fmla="*/ 396835 w 280"/>
              <a:gd name="T37" fmla="*/ 177110 h 361"/>
              <a:gd name="T38" fmla="*/ 318254 w 280"/>
              <a:gd name="T39" fmla="*/ 299118 h 361"/>
              <a:gd name="T40" fmla="*/ 231815 w 280"/>
              <a:gd name="T41" fmla="*/ 385705 h 361"/>
              <a:gd name="T42" fmla="*/ 318254 w 280"/>
              <a:gd name="T43" fmla="*/ 405384 h 361"/>
              <a:gd name="T44" fmla="*/ 373261 w 280"/>
              <a:gd name="T45" fmla="*/ 334540 h 361"/>
              <a:gd name="T46" fmla="*/ 510778 w 280"/>
              <a:gd name="T47" fmla="*/ 314861 h 361"/>
              <a:gd name="T48" fmla="*/ 530424 w 280"/>
              <a:gd name="T49" fmla="*/ 444742 h 361"/>
              <a:gd name="T50" fmla="*/ 495062 w 280"/>
              <a:gd name="T51" fmla="*/ 507714 h 361"/>
              <a:gd name="T52" fmla="*/ 518636 w 280"/>
              <a:gd name="T53" fmla="*/ 629723 h 361"/>
              <a:gd name="T54" fmla="*/ 420410 w 280"/>
              <a:gd name="T55" fmla="*/ 810768 h 361"/>
              <a:gd name="T56" fmla="*/ 310396 w 280"/>
              <a:gd name="T57" fmla="*/ 869805 h 361"/>
              <a:gd name="T58" fmla="*/ 235744 w 280"/>
              <a:gd name="T59" fmla="*/ 901291 h 361"/>
              <a:gd name="T60" fmla="*/ 168950 w 280"/>
              <a:gd name="T61" fmla="*/ 956391 h 361"/>
              <a:gd name="T62" fmla="*/ 102156 w 280"/>
              <a:gd name="T63" fmla="*/ 972135 h 361"/>
              <a:gd name="T64" fmla="*/ 39291 w 280"/>
              <a:gd name="T65" fmla="*/ 1023300 h 361"/>
              <a:gd name="T66" fmla="*/ 31433 w 280"/>
              <a:gd name="T67" fmla="*/ 1066593 h 361"/>
              <a:gd name="T68" fmla="*/ 78581 w 280"/>
              <a:gd name="T69" fmla="*/ 1137437 h 361"/>
              <a:gd name="T70" fmla="*/ 62865 w 280"/>
              <a:gd name="T71" fmla="*/ 1192537 h 361"/>
              <a:gd name="T72" fmla="*/ 129659 w 280"/>
              <a:gd name="T73" fmla="*/ 1188602 h 361"/>
              <a:gd name="T74" fmla="*/ 129659 w 280"/>
              <a:gd name="T75" fmla="*/ 1196473 h 361"/>
              <a:gd name="T76" fmla="*/ 141446 w 280"/>
              <a:gd name="T77" fmla="*/ 1255510 h 361"/>
              <a:gd name="T78" fmla="*/ 208240 w 280"/>
              <a:gd name="T79" fmla="*/ 1231895 h 361"/>
              <a:gd name="T80" fmla="*/ 282893 w 280"/>
              <a:gd name="T81" fmla="*/ 1164987 h 361"/>
              <a:gd name="T82" fmla="*/ 365403 w 280"/>
              <a:gd name="T83" fmla="*/ 1145308 h 361"/>
              <a:gd name="T84" fmla="*/ 392906 w 280"/>
              <a:gd name="T85" fmla="*/ 1168923 h 361"/>
              <a:gd name="T86" fmla="*/ 479346 w 280"/>
              <a:gd name="T87" fmla="*/ 1220088 h 361"/>
              <a:gd name="T88" fmla="*/ 447913 w 280"/>
              <a:gd name="T89" fmla="*/ 1243702 h 361"/>
              <a:gd name="T90" fmla="*/ 455771 w 280"/>
              <a:gd name="T91" fmla="*/ 1298803 h 361"/>
              <a:gd name="T92" fmla="*/ 546140 w 280"/>
              <a:gd name="T93" fmla="*/ 1283060 h 361"/>
              <a:gd name="T94" fmla="*/ 624721 w 280"/>
              <a:gd name="T95" fmla="*/ 1271253 h 361"/>
              <a:gd name="T96" fmla="*/ 711161 w 280"/>
              <a:gd name="T97" fmla="*/ 1393262 h 361"/>
              <a:gd name="T98" fmla="*/ 884039 w 280"/>
              <a:gd name="T99" fmla="*/ 1373583 h 361"/>
              <a:gd name="T100" fmla="*/ 962621 w 280"/>
              <a:gd name="T101" fmla="*/ 1306675 h 361"/>
              <a:gd name="T102" fmla="*/ 1092280 w 280"/>
              <a:gd name="T103" fmla="*/ 1212216 h 361"/>
              <a:gd name="T104" fmla="*/ 1096209 w 280"/>
              <a:gd name="T105" fmla="*/ 1109886 h 361"/>
              <a:gd name="T106" fmla="*/ 844749 w 280"/>
              <a:gd name="T107" fmla="*/ 358155 h 361"/>
              <a:gd name="T108" fmla="*/ 636508 w 280"/>
              <a:gd name="T109" fmla="*/ 495907 h 361"/>
              <a:gd name="T110" fmla="*/ 573643 w 280"/>
              <a:gd name="T111" fmla="*/ 566750 h 361"/>
              <a:gd name="T112" fmla="*/ 774026 w 280"/>
              <a:gd name="T113" fmla="*/ 1109886 h 361"/>
              <a:gd name="T114" fmla="*/ 263247 w 280"/>
              <a:gd name="T115" fmla="*/ 924905 h 361"/>
              <a:gd name="T116" fmla="*/ 664012 w 280"/>
              <a:gd name="T117" fmla="*/ 1019364 h 361"/>
              <a:gd name="T118" fmla="*/ 593289 w 280"/>
              <a:gd name="T119" fmla="*/ 885548 h 361"/>
              <a:gd name="T120" fmla="*/ 420410 w 280"/>
              <a:gd name="T121" fmla="*/ 944584 h 361"/>
              <a:gd name="T122" fmla="*/ 919401 w 280"/>
              <a:gd name="T123" fmla="*/ 1090208 h 36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80" h="361">
                <a:moveTo>
                  <a:pt x="280" y="281"/>
                </a:moveTo>
                <a:cubicBezTo>
                  <a:pt x="280" y="281"/>
                  <a:pt x="280" y="281"/>
                  <a:pt x="280" y="281"/>
                </a:cubicBezTo>
                <a:cubicBezTo>
                  <a:pt x="279" y="281"/>
                  <a:pt x="279" y="281"/>
                  <a:pt x="279" y="281"/>
                </a:cubicBezTo>
                <a:cubicBezTo>
                  <a:pt x="279" y="280"/>
                  <a:pt x="279" y="280"/>
                  <a:pt x="279" y="280"/>
                </a:cubicBezTo>
                <a:cubicBezTo>
                  <a:pt x="279" y="280"/>
                  <a:pt x="279" y="280"/>
                  <a:pt x="279" y="279"/>
                </a:cubicBezTo>
                <a:cubicBezTo>
                  <a:pt x="278" y="279"/>
                  <a:pt x="277" y="279"/>
                  <a:pt x="277" y="279"/>
                </a:cubicBezTo>
                <a:cubicBezTo>
                  <a:pt x="276" y="279"/>
                  <a:pt x="276" y="279"/>
                  <a:pt x="276" y="280"/>
                </a:cubicBezTo>
                <a:cubicBezTo>
                  <a:pt x="275" y="279"/>
                  <a:pt x="275" y="279"/>
                  <a:pt x="275" y="278"/>
                </a:cubicBezTo>
                <a:cubicBezTo>
                  <a:pt x="275" y="278"/>
                  <a:pt x="275" y="278"/>
                  <a:pt x="274" y="278"/>
                </a:cubicBezTo>
                <a:cubicBezTo>
                  <a:pt x="274" y="278"/>
                  <a:pt x="273" y="279"/>
                  <a:pt x="273" y="279"/>
                </a:cubicBezTo>
                <a:cubicBezTo>
                  <a:pt x="273" y="278"/>
                  <a:pt x="273" y="278"/>
                  <a:pt x="273" y="278"/>
                </a:cubicBezTo>
                <a:cubicBezTo>
                  <a:pt x="272" y="278"/>
                  <a:pt x="272" y="277"/>
                  <a:pt x="272" y="277"/>
                </a:cubicBezTo>
                <a:cubicBezTo>
                  <a:pt x="272" y="277"/>
                  <a:pt x="271" y="278"/>
                  <a:pt x="271" y="277"/>
                </a:cubicBezTo>
                <a:cubicBezTo>
                  <a:pt x="271" y="278"/>
                  <a:pt x="271" y="278"/>
                  <a:pt x="271" y="278"/>
                </a:cubicBezTo>
                <a:cubicBezTo>
                  <a:pt x="271" y="279"/>
                  <a:pt x="270" y="279"/>
                  <a:pt x="270" y="279"/>
                </a:cubicBezTo>
                <a:cubicBezTo>
                  <a:pt x="270" y="279"/>
                  <a:pt x="270" y="279"/>
                  <a:pt x="270" y="278"/>
                </a:cubicBezTo>
                <a:cubicBezTo>
                  <a:pt x="270" y="278"/>
                  <a:pt x="270" y="278"/>
                  <a:pt x="269" y="278"/>
                </a:cubicBezTo>
                <a:cubicBezTo>
                  <a:pt x="269" y="278"/>
                  <a:pt x="268" y="277"/>
                  <a:pt x="268" y="276"/>
                </a:cubicBezTo>
                <a:cubicBezTo>
                  <a:pt x="268" y="276"/>
                  <a:pt x="268" y="276"/>
                  <a:pt x="268" y="275"/>
                </a:cubicBezTo>
                <a:cubicBezTo>
                  <a:pt x="268" y="275"/>
                  <a:pt x="267" y="275"/>
                  <a:pt x="267" y="275"/>
                </a:cubicBezTo>
                <a:cubicBezTo>
                  <a:pt x="266" y="274"/>
                  <a:pt x="266" y="274"/>
                  <a:pt x="266" y="273"/>
                </a:cubicBezTo>
                <a:cubicBezTo>
                  <a:pt x="266" y="272"/>
                  <a:pt x="267" y="272"/>
                  <a:pt x="267" y="271"/>
                </a:cubicBezTo>
                <a:cubicBezTo>
                  <a:pt x="266" y="271"/>
                  <a:pt x="265" y="271"/>
                  <a:pt x="264" y="270"/>
                </a:cubicBezTo>
                <a:cubicBezTo>
                  <a:pt x="263" y="269"/>
                  <a:pt x="263" y="268"/>
                  <a:pt x="262" y="267"/>
                </a:cubicBezTo>
                <a:cubicBezTo>
                  <a:pt x="262" y="268"/>
                  <a:pt x="261" y="267"/>
                  <a:pt x="261" y="267"/>
                </a:cubicBezTo>
                <a:cubicBezTo>
                  <a:pt x="260" y="267"/>
                  <a:pt x="260" y="267"/>
                  <a:pt x="260" y="267"/>
                </a:cubicBezTo>
                <a:cubicBezTo>
                  <a:pt x="260" y="266"/>
                  <a:pt x="260" y="265"/>
                  <a:pt x="259" y="264"/>
                </a:cubicBezTo>
                <a:cubicBezTo>
                  <a:pt x="259" y="265"/>
                  <a:pt x="259" y="265"/>
                  <a:pt x="259" y="265"/>
                </a:cubicBezTo>
                <a:cubicBezTo>
                  <a:pt x="258" y="265"/>
                  <a:pt x="258" y="265"/>
                  <a:pt x="258" y="266"/>
                </a:cubicBezTo>
                <a:cubicBezTo>
                  <a:pt x="258" y="266"/>
                  <a:pt x="258" y="266"/>
                  <a:pt x="257" y="266"/>
                </a:cubicBezTo>
                <a:cubicBezTo>
                  <a:pt x="257" y="266"/>
                  <a:pt x="257" y="265"/>
                  <a:pt x="257" y="265"/>
                </a:cubicBezTo>
                <a:cubicBezTo>
                  <a:pt x="257" y="265"/>
                  <a:pt x="257" y="265"/>
                  <a:pt x="258" y="265"/>
                </a:cubicBezTo>
                <a:cubicBezTo>
                  <a:pt x="258" y="265"/>
                  <a:pt x="259" y="265"/>
                  <a:pt x="259" y="264"/>
                </a:cubicBezTo>
                <a:cubicBezTo>
                  <a:pt x="259" y="264"/>
                  <a:pt x="259" y="264"/>
                  <a:pt x="259" y="264"/>
                </a:cubicBezTo>
                <a:cubicBezTo>
                  <a:pt x="258" y="263"/>
                  <a:pt x="258" y="263"/>
                  <a:pt x="257" y="263"/>
                </a:cubicBezTo>
                <a:cubicBezTo>
                  <a:pt x="257" y="263"/>
                  <a:pt x="256" y="263"/>
                  <a:pt x="256" y="263"/>
                </a:cubicBezTo>
                <a:cubicBezTo>
                  <a:pt x="255" y="263"/>
                  <a:pt x="255" y="263"/>
                  <a:pt x="255" y="263"/>
                </a:cubicBezTo>
                <a:cubicBezTo>
                  <a:pt x="255" y="264"/>
                  <a:pt x="254" y="264"/>
                  <a:pt x="253" y="264"/>
                </a:cubicBezTo>
                <a:cubicBezTo>
                  <a:pt x="253" y="264"/>
                  <a:pt x="252" y="264"/>
                  <a:pt x="252" y="265"/>
                </a:cubicBezTo>
                <a:cubicBezTo>
                  <a:pt x="251" y="265"/>
                  <a:pt x="251" y="266"/>
                  <a:pt x="250" y="266"/>
                </a:cubicBezTo>
                <a:cubicBezTo>
                  <a:pt x="250" y="266"/>
                  <a:pt x="249" y="266"/>
                  <a:pt x="249" y="267"/>
                </a:cubicBezTo>
                <a:cubicBezTo>
                  <a:pt x="248" y="267"/>
                  <a:pt x="248" y="267"/>
                  <a:pt x="247" y="267"/>
                </a:cubicBezTo>
                <a:cubicBezTo>
                  <a:pt x="247" y="267"/>
                  <a:pt x="247" y="267"/>
                  <a:pt x="246" y="267"/>
                </a:cubicBezTo>
                <a:cubicBezTo>
                  <a:pt x="246" y="267"/>
                  <a:pt x="246" y="267"/>
                  <a:pt x="246" y="266"/>
                </a:cubicBezTo>
                <a:cubicBezTo>
                  <a:pt x="245" y="266"/>
                  <a:pt x="246" y="266"/>
                  <a:pt x="246" y="266"/>
                </a:cubicBezTo>
                <a:cubicBezTo>
                  <a:pt x="246" y="265"/>
                  <a:pt x="246" y="264"/>
                  <a:pt x="245" y="263"/>
                </a:cubicBezTo>
                <a:cubicBezTo>
                  <a:pt x="245" y="263"/>
                  <a:pt x="245" y="263"/>
                  <a:pt x="245" y="263"/>
                </a:cubicBezTo>
                <a:cubicBezTo>
                  <a:pt x="244" y="263"/>
                  <a:pt x="244" y="263"/>
                  <a:pt x="244" y="263"/>
                </a:cubicBezTo>
                <a:cubicBezTo>
                  <a:pt x="244" y="263"/>
                  <a:pt x="244" y="263"/>
                  <a:pt x="244" y="263"/>
                </a:cubicBezTo>
                <a:cubicBezTo>
                  <a:pt x="243" y="264"/>
                  <a:pt x="243" y="264"/>
                  <a:pt x="242" y="264"/>
                </a:cubicBezTo>
                <a:cubicBezTo>
                  <a:pt x="242" y="264"/>
                  <a:pt x="242" y="263"/>
                  <a:pt x="242" y="263"/>
                </a:cubicBezTo>
                <a:cubicBezTo>
                  <a:pt x="242" y="263"/>
                  <a:pt x="242" y="263"/>
                  <a:pt x="242" y="263"/>
                </a:cubicBezTo>
                <a:cubicBezTo>
                  <a:pt x="242" y="262"/>
                  <a:pt x="242" y="262"/>
                  <a:pt x="242" y="261"/>
                </a:cubicBezTo>
                <a:cubicBezTo>
                  <a:pt x="242" y="261"/>
                  <a:pt x="242" y="261"/>
                  <a:pt x="242" y="261"/>
                </a:cubicBezTo>
                <a:cubicBezTo>
                  <a:pt x="242" y="260"/>
                  <a:pt x="241" y="260"/>
                  <a:pt x="241" y="260"/>
                </a:cubicBezTo>
                <a:cubicBezTo>
                  <a:pt x="241" y="260"/>
                  <a:pt x="240" y="259"/>
                  <a:pt x="240" y="259"/>
                </a:cubicBezTo>
                <a:cubicBezTo>
                  <a:pt x="240" y="258"/>
                  <a:pt x="240" y="258"/>
                  <a:pt x="240" y="258"/>
                </a:cubicBezTo>
                <a:cubicBezTo>
                  <a:pt x="239" y="258"/>
                  <a:pt x="238" y="257"/>
                  <a:pt x="238" y="256"/>
                </a:cubicBezTo>
                <a:cubicBezTo>
                  <a:pt x="238" y="256"/>
                  <a:pt x="238" y="256"/>
                  <a:pt x="237" y="255"/>
                </a:cubicBezTo>
                <a:cubicBezTo>
                  <a:pt x="237" y="255"/>
                  <a:pt x="236" y="254"/>
                  <a:pt x="236" y="254"/>
                </a:cubicBezTo>
                <a:cubicBezTo>
                  <a:pt x="236" y="254"/>
                  <a:pt x="236" y="253"/>
                  <a:pt x="236" y="253"/>
                </a:cubicBezTo>
                <a:cubicBezTo>
                  <a:pt x="236" y="253"/>
                  <a:pt x="236" y="253"/>
                  <a:pt x="236" y="253"/>
                </a:cubicBezTo>
                <a:cubicBezTo>
                  <a:pt x="236" y="252"/>
                  <a:pt x="235" y="252"/>
                  <a:pt x="235" y="251"/>
                </a:cubicBezTo>
                <a:cubicBezTo>
                  <a:pt x="235" y="251"/>
                  <a:pt x="235" y="251"/>
                  <a:pt x="235" y="250"/>
                </a:cubicBezTo>
                <a:cubicBezTo>
                  <a:pt x="235" y="250"/>
                  <a:pt x="234" y="249"/>
                  <a:pt x="234" y="249"/>
                </a:cubicBezTo>
                <a:cubicBezTo>
                  <a:pt x="234" y="248"/>
                  <a:pt x="234" y="247"/>
                  <a:pt x="233" y="247"/>
                </a:cubicBezTo>
                <a:cubicBezTo>
                  <a:pt x="233" y="247"/>
                  <a:pt x="233" y="247"/>
                  <a:pt x="233" y="247"/>
                </a:cubicBezTo>
                <a:cubicBezTo>
                  <a:pt x="232" y="246"/>
                  <a:pt x="232" y="246"/>
                  <a:pt x="233" y="246"/>
                </a:cubicBezTo>
                <a:cubicBezTo>
                  <a:pt x="233" y="245"/>
                  <a:pt x="233" y="244"/>
                  <a:pt x="234" y="243"/>
                </a:cubicBezTo>
                <a:cubicBezTo>
                  <a:pt x="234" y="243"/>
                  <a:pt x="234" y="243"/>
                  <a:pt x="233" y="242"/>
                </a:cubicBezTo>
                <a:cubicBezTo>
                  <a:pt x="233" y="242"/>
                  <a:pt x="233" y="242"/>
                  <a:pt x="233" y="242"/>
                </a:cubicBezTo>
                <a:cubicBezTo>
                  <a:pt x="233" y="241"/>
                  <a:pt x="233" y="241"/>
                  <a:pt x="233" y="241"/>
                </a:cubicBezTo>
                <a:cubicBezTo>
                  <a:pt x="233" y="241"/>
                  <a:pt x="233" y="241"/>
                  <a:pt x="232" y="240"/>
                </a:cubicBezTo>
                <a:cubicBezTo>
                  <a:pt x="232" y="240"/>
                  <a:pt x="231" y="240"/>
                  <a:pt x="231" y="239"/>
                </a:cubicBezTo>
                <a:cubicBezTo>
                  <a:pt x="231" y="238"/>
                  <a:pt x="230" y="238"/>
                  <a:pt x="230" y="236"/>
                </a:cubicBezTo>
                <a:cubicBezTo>
                  <a:pt x="229" y="236"/>
                  <a:pt x="229" y="236"/>
                  <a:pt x="230" y="236"/>
                </a:cubicBezTo>
                <a:cubicBezTo>
                  <a:pt x="230" y="236"/>
                  <a:pt x="230" y="236"/>
                  <a:pt x="230" y="236"/>
                </a:cubicBezTo>
                <a:cubicBezTo>
                  <a:pt x="230" y="235"/>
                  <a:pt x="230" y="234"/>
                  <a:pt x="230" y="234"/>
                </a:cubicBezTo>
                <a:cubicBezTo>
                  <a:pt x="230" y="234"/>
                  <a:pt x="230" y="233"/>
                  <a:pt x="230" y="233"/>
                </a:cubicBezTo>
                <a:cubicBezTo>
                  <a:pt x="230" y="232"/>
                  <a:pt x="230" y="232"/>
                  <a:pt x="230" y="232"/>
                </a:cubicBezTo>
                <a:cubicBezTo>
                  <a:pt x="231" y="231"/>
                  <a:pt x="231" y="231"/>
                  <a:pt x="231" y="232"/>
                </a:cubicBezTo>
                <a:cubicBezTo>
                  <a:pt x="231" y="232"/>
                  <a:pt x="231" y="232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0"/>
                  <a:pt x="232" y="230"/>
                  <a:pt x="232" y="229"/>
                </a:cubicBezTo>
                <a:cubicBezTo>
                  <a:pt x="232" y="229"/>
                  <a:pt x="231" y="229"/>
                  <a:pt x="231" y="229"/>
                </a:cubicBezTo>
                <a:cubicBezTo>
                  <a:pt x="231" y="229"/>
                  <a:pt x="231" y="229"/>
                  <a:pt x="230" y="228"/>
                </a:cubicBezTo>
                <a:cubicBezTo>
                  <a:pt x="230" y="228"/>
                  <a:pt x="230" y="228"/>
                  <a:pt x="229" y="228"/>
                </a:cubicBezTo>
                <a:cubicBezTo>
                  <a:pt x="229" y="228"/>
                  <a:pt x="229" y="228"/>
                  <a:pt x="228" y="228"/>
                </a:cubicBezTo>
                <a:cubicBezTo>
                  <a:pt x="228" y="228"/>
                  <a:pt x="228" y="227"/>
                  <a:pt x="228" y="227"/>
                </a:cubicBezTo>
                <a:cubicBezTo>
                  <a:pt x="229" y="227"/>
                  <a:pt x="229" y="227"/>
                  <a:pt x="228" y="226"/>
                </a:cubicBezTo>
                <a:cubicBezTo>
                  <a:pt x="229" y="226"/>
                  <a:pt x="229" y="226"/>
                  <a:pt x="229" y="226"/>
                </a:cubicBezTo>
                <a:cubicBezTo>
                  <a:pt x="229" y="225"/>
                  <a:pt x="230" y="225"/>
                  <a:pt x="231" y="225"/>
                </a:cubicBezTo>
                <a:cubicBezTo>
                  <a:pt x="231" y="225"/>
                  <a:pt x="231" y="225"/>
                  <a:pt x="232" y="225"/>
                </a:cubicBezTo>
                <a:cubicBezTo>
                  <a:pt x="232" y="225"/>
                  <a:pt x="233" y="225"/>
                  <a:pt x="233" y="225"/>
                </a:cubicBezTo>
                <a:cubicBezTo>
                  <a:pt x="233" y="225"/>
                  <a:pt x="233" y="225"/>
                  <a:pt x="233" y="224"/>
                </a:cubicBezTo>
                <a:cubicBezTo>
                  <a:pt x="234" y="224"/>
                  <a:pt x="234" y="224"/>
                  <a:pt x="234" y="224"/>
                </a:cubicBezTo>
                <a:cubicBezTo>
                  <a:pt x="235" y="223"/>
                  <a:pt x="235" y="223"/>
                  <a:pt x="235" y="222"/>
                </a:cubicBezTo>
                <a:cubicBezTo>
                  <a:pt x="235" y="222"/>
                  <a:pt x="234" y="221"/>
                  <a:pt x="234" y="221"/>
                </a:cubicBezTo>
                <a:cubicBezTo>
                  <a:pt x="233" y="221"/>
                  <a:pt x="233" y="221"/>
                  <a:pt x="233" y="222"/>
                </a:cubicBezTo>
                <a:cubicBezTo>
                  <a:pt x="233" y="222"/>
                  <a:pt x="232" y="222"/>
                  <a:pt x="232" y="222"/>
                </a:cubicBezTo>
                <a:cubicBezTo>
                  <a:pt x="231" y="222"/>
                  <a:pt x="230" y="222"/>
                  <a:pt x="230" y="221"/>
                </a:cubicBezTo>
                <a:cubicBezTo>
                  <a:pt x="230" y="220"/>
                  <a:pt x="230" y="220"/>
                  <a:pt x="231" y="220"/>
                </a:cubicBezTo>
                <a:cubicBezTo>
                  <a:pt x="231" y="219"/>
                  <a:pt x="231" y="219"/>
                  <a:pt x="232" y="219"/>
                </a:cubicBezTo>
                <a:cubicBezTo>
                  <a:pt x="232" y="219"/>
                  <a:pt x="232" y="218"/>
                  <a:pt x="233" y="218"/>
                </a:cubicBezTo>
                <a:cubicBezTo>
                  <a:pt x="233" y="217"/>
                  <a:pt x="233" y="217"/>
                  <a:pt x="233" y="216"/>
                </a:cubicBezTo>
                <a:cubicBezTo>
                  <a:pt x="233" y="216"/>
                  <a:pt x="233" y="216"/>
                  <a:pt x="233" y="216"/>
                </a:cubicBezTo>
                <a:cubicBezTo>
                  <a:pt x="233" y="215"/>
                  <a:pt x="232" y="215"/>
                  <a:pt x="233" y="214"/>
                </a:cubicBezTo>
                <a:cubicBezTo>
                  <a:pt x="233" y="214"/>
                  <a:pt x="233" y="213"/>
                  <a:pt x="234" y="213"/>
                </a:cubicBezTo>
                <a:cubicBezTo>
                  <a:pt x="234" y="213"/>
                  <a:pt x="235" y="212"/>
                  <a:pt x="235" y="212"/>
                </a:cubicBezTo>
                <a:cubicBezTo>
                  <a:pt x="235" y="212"/>
                  <a:pt x="235" y="212"/>
                  <a:pt x="235" y="211"/>
                </a:cubicBezTo>
                <a:cubicBezTo>
                  <a:pt x="235" y="211"/>
                  <a:pt x="235" y="211"/>
                  <a:pt x="235" y="210"/>
                </a:cubicBezTo>
                <a:cubicBezTo>
                  <a:pt x="235" y="210"/>
                  <a:pt x="235" y="209"/>
                  <a:pt x="235" y="209"/>
                </a:cubicBezTo>
                <a:cubicBezTo>
                  <a:pt x="235" y="208"/>
                  <a:pt x="235" y="208"/>
                  <a:pt x="236" y="208"/>
                </a:cubicBezTo>
                <a:cubicBezTo>
                  <a:pt x="236" y="208"/>
                  <a:pt x="236" y="208"/>
                  <a:pt x="237" y="208"/>
                </a:cubicBezTo>
                <a:cubicBezTo>
                  <a:pt x="238" y="208"/>
                  <a:pt x="238" y="208"/>
                  <a:pt x="238" y="207"/>
                </a:cubicBezTo>
                <a:cubicBezTo>
                  <a:pt x="238" y="207"/>
                  <a:pt x="237" y="207"/>
                  <a:pt x="238" y="206"/>
                </a:cubicBezTo>
                <a:cubicBezTo>
                  <a:pt x="238" y="206"/>
                  <a:pt x="238" y="206"/>
                  <a:pt x="238" y="205"/>
                </a:cubicBezTo>
                <a:cubicBezTo>
                  <a:pt x="238" y="205"/>
                  <a:pt x="238" y="205"/>
                  <a:pt x="238" y="205"/>
                </a:cubicBezTo>
                <a:cubicBezTo>
                  <a:pt x="239" y="205"/>
                  <a:pt x="239" y="204"/>
                  <a:pt x="239" y="204"/>
                </a:cubicBezTo>
                <a:cubicBezTo>
                  <a:pt x="240" y="204"/>
                  <a:pt x="240" y="204"/>
                  <a:pt x="241" y="203"/>
                </a:cubicBezTo>
                <a:cubicBezTo>
                  <a:pt x="242" y="203"/>
                  <a:pt x="242" y="203"/>
                  <a:pt x="243" y="203"/>
                </a:cubicBezTo>
                <a:cubicBezTo>
                  <a:pt x="243" y="203"/>
                  <a:pt x="244" y="203"/>
                  <a:pt x="244" y="204"/>
                </a:cubicBezTo>
                <a:cubicBezTo>
                  <a:pt x="245" y="203"/>
                  <a:pt x="245" y="203"/>
                  <a:pt x="245" y="203"/>
                </a:cubicBezTo>
                <a:cubicBezTo>
                  <a:pt x="245" y="203"/>
                  <a:pt x="245" y="204"/>
                  <a:pt x="246" y="204"/>
                </a:cubicBezTo>
                <a:cubicBezTo>
                  <a:pt x="246" y="204"/>
                  <a:pt x="246" y="203"/>
                  <a:pt x="246" y="203"/>
                </a:cubicBezTo>
                <a:cubicBezTo>
                  <a:pt x="246" y="204"/>
                  <a:pt x="247" y="204"/>
                  <a:pt x="247" y="203"/>
                </a:cubicBezTo>
                <a:cubicBezTo>
                  <a:pt x="247" y="203"/>
                  <a:pt x="247" y="202"/>
                  <a:pt x="247" y="202"/>
                </a:cubicBezTo>
                <a:cubicBezTo>
                  <a:pt x="247" y="202"/>
                  <a:pt x="247" y="202"/>
                  <a:pt x="248" y="202"/>
                </a:cubicBezTo>
                <a:cubicBezTo>
                  <a:pt x="248" y="202"/>
                  <a:pt x="248" y="202"/>
                  <a:pt x="248" y="202"/>
                </a:cubicBezTo>
                <a:cubicBezTo>
                  <a:pt x="248" y="202"/>
                  <a:pt x="248" y="202"/>
                  <a:pt x="248" y="202"/>
                </a:cubicBezTo>
                <a:cubicBezTo>
                  <a:pt x="248" y="202"/>
                  <a:pt x="248" y="202"/>
                  <a:pt x="248" y="202"/>
                </a:cubicBezTo>
                <a:cubicBezTo>
                  <a:pt x="247" y="201"/>
                  <a:pt x="246" y="201"/>
                  <a:pt x="245" y="201"/>
                </a:cubicBezTo>
                <a:cubicBezTo>
                  <a:pt x="244" y="201"/>
                  <a:pt x="244" y="201"/>
                  <a:pt x="243" y="201"/>
                </a:cubicBezTo>
                <a:cubicBezTo>
                  <a:pt x="243" y="201"/>
                  <a:pt x="243" y="201"/>
                  <a:pt x="242" y="200"/>
                </a:cubicBezTo>
                <a:cubicBezTo>
                  <a:pt x="242" y="199"/>
                  <a:pt x="242" y="199"/>
                  <a:pt x="242" y="198"/>
                </a:cubicBezTo>
                <a:cubicBezTo>
                  <a:pt x="242" y="198"/>
                  <a:pt x="242" y="197"/>
                  <a:pt x="243" y="197"/>
                </a:cubicBezTo>
                <a:cubicBezTo>
                  <a:pt x="242" y="197"/>
                  <a:pt x="242" y="196"/>
                  <a:pt x="242" y="195"/>
                </a:cubicBezTo>
                <a:cubicBezTo>
                  <a:pt x="242" y="195"/>
                  <a:pt x="242" y="194"/>
                  <a:pt x="243" y="193"/>
                </a:cubicBezTo>
                <a:cubicBezTo>
                  <a:pt x="243" y="193"/>
                  <a:pt x="243" y="192"/>
                  <a:pt x="244" y="192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5" y="192"/>
                  <a:pt x="246" y="191"/>
                  <a:pt x="246" y="191"/>
                </a:cubicBezTo>
                <a:cubicBezTo>
                  <a:pt x="246" y="191"/>
                  <a:pt x="247" y="191"/>
                  <a:pt x="247" y="191"/>
                </a:cubicBezTo>
                <a:cubicBezTo>
                  <a:pt x="247" y="191"/>
                  <a:pt x="247" y="190"/>
                  <a:pt x="247" y="190"/>
                </a:cubicBezTo>
                <a:cubicBezTo>
                  <a:pt x="247" y="190"/>
                  <a:pt x="247" y="189"/>
                  <a:pt x="247" y="189"/>
                </a:cubicBezTo>
                <a:cubicBezTo>
                  <a:pt x="247" y="189"/>
                  <a:pt x="247" y="188"/>
                  <a:pt x="247" y="188"/>
                </a:cubicBezTo>
                <a:cubicBezTo>
                  <a:pt x="247" y="188"/>
                  <a:pt x="247" y="188"/>
                  <a:pt x="247" y="187"/>
                </a:cubicBezTo>
                <a:cubicBezTo>
                  <a:pt x="247" y="188"/>
                  <a:pt x="246" y="187"/>
                  <a:pt x="246" y="187"/>
                </a:cubicBezTo>
                <a:cubicBezTo>
                  <a:pt x="246" y="187"/>
                  <a:pt x="246" y="187"/>
                  <a:pt x="245" y="187"/>
                </a:cubicBezTo>
                <a:cubicBezTo>
                  <a:pt x="245" y="187"/>
                  <a:pt x="244" y="187"/>
                  <a:pt x="244" y="187"/>
                </a:cubicBezTo>
                <a:cubicBezTo>
                  <a:pt x="244" y="187"/>
                  <a:pt x="243" y="187"/>
                  <a:pt x="243" y="187"/>
                </a:cubicBezTo>
                <a:cubicBezTo>
                  <a:pt x="243" y="187"/>
                  <a:pt x="243" y="187"/>
                  <a:pt x="243" y="187"/>
                </a:cubicBezTo>
                <a:cubicBezTo>
                  <a:pt x="242" y="188"/>
                  <a:pt x="242" y="188"/>
                  <a:pt x="241" y="188"/>
                </a:cubicBezTo>
                <a:cubicBezTo>
                  <a:pt x="240" y="188"/>
                  <a:pt x="240" y="188"/>
                  <a:pt x="239" y="188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7" y="188"/>
                  <a:pt x="237" y="188"/>
                  <a:pt x="237" y="187"/>
                </a:cubicBezTo>
                <a:cubicBezTo>
                  <a:pt x="236" y="188"/>
                  <a:pt x="236" y="187"/>
                  <a:pt x="236" y="187"/>
                </a:cubicBezTo>
                <a:cubicBezTo>
                  <a:pt x="236" y="186"/>
                  <a:pt x="236" y="186"/>
                  <a:pt x="235" y="186"/>
                </a:cubicBezTo>
                <a:cubicBezTo>
                  <a:pt x="235" y="186"/>
                  <a:pt x="235" y="186"/>
                  <a:pt x="234" y="186"/>
                </a:cubicBezTo>
                <a:cubicBezTo>
                  <a:pt x="234" y="185"/>
                  <a:pt x="233" y="184"/>
                  <a:pt x="232" y="184"/>
                </a:cubicBezTo>
                <a:cubicBezTo>
                  <a:pt x="232" y="183"/>
                  <a:pt x="232" y="183"/>
                  <a:pt x="231" y="182"/>
                </a:cubicBezTo>
                <a:cubicBezTo>
                  <a:pt x="231" y="182"/>
                  <a:pt x="230" y="182"/>
                  <a:pt x="230" y="182"/>
                </a:cubicBezTo>
                <a:cubicBezTo>
                  <a:pt x="229" y="182"/>
                  <a:pt x="229" y="181"/>
                  <a:pt x="229" y="181"/>
                </a:cubicBezTo>
                <a:cubicBezTo>
                  <a:pt x="229" y="180"/>
                  <a:pt x="228" y="180"/>
                  <a:pt x="227" y="180"/>
                </a:cubicBezTo>
                <a:cubicBezTo>
                  <a:pt x="227" y="180"/>
                  <a:pt x="226" y="180"/>
                  <a:pt x="226" y="180"/>
                </a:cubicBezTo>
                <a:cubicBezTo>
                  <a:pt x="226" y="180"/>
                  <a:pt x="226" y="180"/>
                  <a:pt x="226" y="179"/>
                </a:cubicBezTo>
                <a:cubicBezTo>
                  <a:pt x="226" y="179"/>
                  <a:pt x="226" y="178"/>
                  <a:pt x="226" y="178"/>
                </a:cubicBezTo>
                <a:cubicBezTo>
                  <a:pt x="226" y="178"/>
                  <a:pt x="226" y="178"/>
                  <a:pt x="225" y="177"/>
                </a:cubicBezTo>
                <a:cubicBezTo>
                  <a:pt x="225" y="177"/>
                  <a:pt x="225" y="177"/>
                  <a:pt x="225" y="177"/>
                </a:cubicBezTo>
                <a:cubicBezTo>
                  <a:pt x="224" y="177"/>
                  <a:pt x="224" y="176"/>
                  <a:pt x="224" y="176"/>
                </a:cubicBezTo>
                <a:cubicBezTo>
                  <a:pt x="224" y="176"/>
                  <a:pt x="223" y="176"/>
                  <a:pt x="223" y="176"/>
                </a:cubicBezTo>
                <a:cubicBezTo>
                  <a:pt x="223" y="175"/>
                  <a:pt x="222" y="175"/>
                  <a:pt x="220" y="175"/>
                </a:cubicBezTo>
                <a:cubicBezTo>
                  <a:pt x="220" y="174"/>
                  <a:pt x="220" y="173"/>
                  <a:pt x="219" y="173"/>
                </a:cubicBezTo>
                <a:cubicBezTo>
                  <a:pt x="219" y="173"/>
                  <a:pt x="219" y="173"/>
                  <a:pt x="219" y="172"/>
                </a:cubicBezTo>
                <a:cubicBezTo>
                  <a:pt x="219" y="172"/>
                  <a:pt x="219" y="171"/>
                  <a:pt x="219" y="171"/>
                </a:cubicBezTo>
                <a:cubicBezTo>
                  <a:pt x="219" y="171"/>
                  <a:pt x="218" y="171"/>
                  <a:pt x="218" y="170"/>
                </a:cubicBezTo>
                <a:cubicBezTo>
                  <a:pt x="218" y="170"/>
                  <a:pt x="218" y="169"/>
                  <a:pt x="219" y="169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20" y="167"/>
                  <a:pt x="220" y="167"/>
                  <a:pt x="220" y="166"/>
                </a:cubicBezTo>
                <a:cubicBezTo>
                  <a:pt x="221" y="166"/>
                  <a:pt x="221" y="165"/>
                  <a:pt x="222" y="165"/>
                </a:cubicBezTo>
                <a:cubicBezTo>
                  <a:pt x="222" y="164"/>
                  <a:pt x="223" y="164"/>
                  <a:pt x="224" y="165"/>
                </a:cubicBezTo>
                <a:cubicBezTo>
                  <a:pt x="224" y="165"/>
                  <a:pt x="224" y="165"/>
                  <a:pt x="225" y="164"/>
                </a:cubicBezTo>
                <a:cubicBezTo>
                  <a:pt x="225" y="164"/>
                  <a:pt x="226" y="163"/>
                  <a:pt x="226" y="163"/>
                </a:cubicBezTo>
                <a:cubicBezTo>
                  <a:pt x="227" y="162"/>
                  <a:pt x="228" y="162"/>
                  <a:pt x="229" y="161"/>
                </a:cubicBezTo>
                <a:cubicBezTo>
                  <a:pt x="229" y="161"/>
                  <a:pt x="229" y="161"/>
                  <a:pt x="229" y="161"/>
                </a:cubicBezTo>
                <a:cubicBezTo>
                  <a:pt x="230" y="161"/>
                  <a:pt x="230" y="161"/>
                  <a:pt x="230" y="161"/>
                </a:cubicBezTo>
                <a:cubicBezTo>
                  <a:pt x="231" y="161"/>
                  <a:pt x="231" y="161"/>
                  <a:pt x="231" y="160"/>
                </a:cubicBezTo>
                <a:cubicBezTo>
                  <a:pt x="231" y="160"/>
                  <a:pt x="232" y="160"/>
                  <a:pt x="232" y="160"/>
                </a:cubicBezTo>
                <a:cubicBezTo>
                  <a:pt x="233" y="160"/>
                  <a:pt x="235" y="160"/>
                  <a:pt x="236" y="160"/>
                </a:cubicBezTo>
                <a:cubicBezTo>
                  <a:pt x="236" y="160"/>
                  <a:pt x="236" y="160"/>
                  <a:pt x="237" y="160"/>
                </a:cubicBezTo>
                <a:cubicBezTo>
                  <a:pt x="238" y="160"/>
                  <a:pt x="239" y="160"/>
                  <a:pt x="240" y="160"/>
                </a:cubicBezTo>
                <a:cubicBezTo>
                  <a:pt x="240" y="159"/>
                  <a:pt x="240" y="159"/>
                  <a:pt x="239" y="158"/>
                </a:cubicBezTo>
                <a:cubicBezTo>
                  <a:pt x="240" y="158"/>
                  <a:pt x="240" y="157"/>
                  <a:pt x="240" y="156"/>
                </a:cubicBezTo>
                <a:cubicBezTo>
                  <a:pt x="240" y="156"/>
                  <a:pt x="240" y="156"/>
                  <a:pt x="240" y="156"/>
                </a:cubicBezTo>
                <a:cubicBezTo>
                  <a:pt x="241" y="156"/>
                  <a:pt x="242" y="156"/>
                  <a:pt x="242" y="156"/>
                </a:cubicBezTo>
                <a:cubicBezTo>
                  <a:pt x="242" y="157"/>
                  <a:pt x="243" y="157"/>
                  <a:pt x="243" y="156"/>
                </a:cubicBezTo>
                <a:cubicBezTo>
                  <a:pt x="243" y="156"/>
                  <a:pt x="243" y="156"/>
                  <a:pt x="243" y="155"/>
                </a:cubicBezTo>
                <a:cubicBezTo>
                  <a:pt x="243" y="154"/>
                  <a:pt x="243" y="153"/>
                  <a:pt x="243" y="152"/>
                </a:cubicBezTo>
                <a:cubicBezTo>
                  <a:pt x="244" y="152"/>
                  <a:pt x="244" y="151"/>
                  <a:pt x="244" y="151"/>
                </a:cubicBezTo>
                <a:cubicBezTo>
                  <a:pt x="244" y="150"/>
                  <a:pt x="244" y="150"/>
                  <a:pt x="243" y="149"/>
                </a:cubicBezTo>
                <a:cubicBezTo>
                  <a:pt x="243" y="149"/>
                  <a:pt x="243" y="149"/>
                  <a:pt x="243" y="149"/>
                </a:cubicBezTo>
                <a:cubicBezTo>
                  <a:pt x="243" y="148"/>
                  <a:pt x="243" y="147"/>
                  <a:pt x="242" y="146"/>
                </a:cubicBezTo>
                <a:cubicBezTo>
                  <a:pt x="241" y="146"/>
                  <a:pt x="240" y="146"/>
                  <a:pt x="240" y="146"/>
                </a:cubicBezTo>
                <a:cubicBezTo>
                  <a:pt x="239" y="146"/>
                  <a:pt x="239" y="146"/>
                  <a:pt x="239" y="147"/>
                </a:cubicBezTo>
                <a:cubicBezTo>
                  <a:pt x="238" y="148"/>
                  <a:pt x="238" y="148"/>
                  <a:pt x="237" y="149"/>
                </a:cubicBezTo>
                <a:cubicBezTo>
                  <a:pt x="237" y="149"/>
                  <a:pt x="237" y="150"/>
                  <a:pt x="236" y="150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5" y="150"/>
                  <a:pt x="235" y="150"/>
                  <a:pt x="234" y="150"/>
                </a:cubicBezTo>
                <a:cubicBezTo>
                  <a:pt x="234" y="150"/>
                  <a:pt x="234" y="150"/>
                  <a:pt x="234" y="151"/>
                </a:cubicBezTo>
                <a:cubicBezTo>
                  <a:pt x="234" y="151"/>
                  <a:pt x="234" y="151"/>
                  <a:pt x="234" y="152"/>
                </a:cubicBezTo>
                <a:cubicBezTo>
                  <a:pt x="234" y="152"/>
                  <a:pt x="234" y="152"/>
                  <a:pt x="234" y="152"/>
                </a:cubicBezTo>
                <a:cubicBezTo>
                  <a:pt x="234" y="153"/>
                  <a:pt x="233" y="153"/>
                  <a:pt x="232" y="154"/>
                </a:cubicBezTo>
                <a:cubicBezTo>
                  <a:pt x="232" y="154"/>
                  <a:pt x="232" y="154"/>
                  <a:pt x="231" y="154"/>
                </a:cubicBezTo>
                <a:cubicBezTo>
                  <a:pt x="231" y="154"/>
                  <a:pt x="230" y="154"/>
                  <a:pt x="230" y="154"/>
                </a:cubicBezTo>
                <a:cubicBezTo>
                  <a:pt x="230" y="154"/>
                  <a:pt x="229" y="154"/>
                  <a:pt x="229" y="154"/>
                </a:cubicBezTo>
                <a:cubicBezTo>
                  <a:pt x="229" y="154"/>
                  <a:pt x="229" y="153"/>
                  <a:pt x="230" y="153"/>
                </a:cubicBezTo>
                <a:cubicBezTo>
                  <a:pt x="230" y="153"/>
                  <a:pt x="230" y="153"/>
                  <a:pt x="231" y="152"/>
                </a:cubicBezTo>
                <a:cubicBezTo>
                  <a:pt x="231" y="152"/>
                  <a:pt x="231" y="151"/>
                  <a:pt x="231" y="151"/>
                </a:cubicBezTo>
                <a:cubicBezTo>
                  <a:pt x="231" y="150"/>
                  <a:pt x="230" y="148"/>
                  <a:pt x="229" y="147"/>
                </a:cubicBezTo>
                <a:cubicBezTo>
                  <a:pt x="229" y="147"/>
                  <a:pt x="229" y="147"/>
                  <a:pt x="229" y="147"/>
                </a:cubicBezTo>
                <a:cubicBezTo>
                  <a:pt x="229" y="147"/>
                  <a:pt x="229" y="146"/>
                  <a:pt x="229" y="146"/>
                </a:cubicBezTo>
                <a:cubicBezTo>
                  <a:pt x="228" y="145"/>
                  <a:pt x="228" y="145"/>
                  <a:pt x="229" y="145"/>
                </a:cubicBezTo>
                <a:cubicBezTo>
                  <a:pt x="229" y="145"/>
                  <a:pt x="229" y="145"/>
                  <a:pt x="228" y="145"/>
                </a:cubicBezTo>
                <a:cubicBezTo>
                  <a:pt x="228" y="144"/>
                  <a:pt x="228" y="144"/>
                  <a:pt x="229" y="144"/>
                </a:cubicBezTo>
                <a:cubicBezTo>
                  <a:pt x="229" y="144"/>
                  <a:pt x="230" y="144"/>
                  <a:pt x="231" y="144"/>
                </a:cubicBezTo>
                <a:cubicBezTo>
                  <a:pt x="231" y="144"/>
                  <a:pt x="231" y="144"/>
                  <a:pt x="231" y="143"/>
                </a:cubicBezTo>
                <a:cubicBezTo>
                  <a:pt x="232" y="143"/>
                  <a:pt x="232" y="143"/>
                  <a:pt x="232" y="143"/>
                </a:cubicBezTo>
                <a:cubicBezTo>
                  <a:pt x="233" y="142"/>
                  <a:pt x="233" y="142"/>
                  <a:pt x="233" y="141"/>
                </a:cubicBezTo>
                <a:cubicBezTo>
                  <a:pt x="233" y="140"/>
                  <a:pt x="233" y="140"/>
                  <a:pt x="233" y="139"/>
                </a:cubicBezTo>
                <a:cubicBezTo>
                  <a:pt x="233" y="139"/>
                  <a:pt x="234" y="139"/>
                  <a:pt x="234" y="139"/>
                </a:cubicBezTo>
                <a:cubicBezTo>
                  <a:pt x="234" y="138"/>
                  <a:pt x="235" y="138"/>
                  <a:pt x="235" y="138"/>
                </a:cubicBezTo>
                <a:cubicBezTo>
                  <a:pt x="235" y="137"/>
                  <a:pt x="235" y="137"/>
                  <a:pt x="235" y="137"/>
                </a:cubicBezTo>
                <a:cubicBezTo>
                  <a:pt x="235" y="137"/>
                  <a:pt x="235" y="137"/>
                  <a:pt x="235" y="137"/>
                </a:cubicBezTo>
                <a:cubicBezTo>
                  <a:pt x="235" y="137"/>
                  <a:pt x="236" y="137"/>
                  <a:pt x="236" y="136"/>
                </a:cubicBezTo>
                <a:cubicBezTo>
                  <a:pt x="235" y="136"/>
                  <a:pt x="235" y="136"/>
                  <a:pt x="235" y="136"/>
                </a:cubicBezTo>
                <a:cubicBezTo>
                  <a:pt x="236" y="136"/>
                  <a:pt x="236" y="136"/>
                  <a:pt x="236" y="135"/>
                </a:cubicBezTo>
                <a:cubicBezTo>
                  <a:pt x="237" y="136"/>
                  <a:pt x="237" y="136"/>
                  <a:pt x="237" y="135"/>
                </a:cubicBezTo>
                <a:cubicBezTo>
                  <a:pt x="237" y="135"/>
                  <a:pt x="237" y="135"/>
                  <a:pt x="236" y="134"/>
                </a:cubicBezTo>
                <a:cubicBezTo>
                  <a:pt x="236" y="134"/>
                  <a:pt x="235" y="134"/>
                  <a:pt x="235" y="134"/>
                </a:cubicBezTo>
                <a:cubicBezTo>
                  <a:pt x="235" y="133"/>
                  <a:pt x="236" y="133"/>
                  <a:pt x="236" y="133"/>
                </a:cubicBezTo>
                <a:cubicBezTo>
                  <a:pt x="237" y="133"/>
                  <a:pt x="237" y="133"/>
                  <a:pt x="237" y="132"/>
                </a:cubicBezTo>
                <a:cubicBezTo>
                  <a:pt x="237" y="132"/>
                  <a:pt x="238" y="131"/>
                  <a:pt x="238" y="131"/>
                </a:cubicBezTo>
                <a:cubicBezTo>
                  <a:pt x="238" y="131"/>
                  <a:pt x="238" y="130"/>
                  <a:pt x="238" y="129"/>
                </a:cubicBezTo>
                <a:cubicBezTo>
                  <a:pt x="238" y="129"/>
                  <a:pt x="239" y="128"/>
                  <a:pt x="239" y="127"/>
                </a:cubicBezTo>
                <a:cubicBezTo>
                  <a:pt x="239" y="127"/>
                  <a:pt x="238" y="127"/>
                  <a:pt x="238" y="127"/>
                </a:cubicBezTo>
                <a:cubicBezTo>
                  <a:pt x="239" y="126"/>
                  <a:pt x="239" y="126"/>
                  <a:pt x="238" y="125"/>
                </a:cubicBezTo>
                <a:cubicBezTo>
                  <a:pt x="238" y="125"/>
                  <a:pt x="238" y="124"/>
                  <a:pt x="239" y="124"/>
                </a:cubicBezTo>
                <a:cubicBezTo>
                  <a:pt x="239" y="124"/>
                  <a:pt x="239" y="124"/>
                  <a:pt x="240" y="124"/>
                </a:cubicBezTo>
                <a:cubicBezTo>
                  <a:pt x="240" y="124"/>
                  <a:pt x="240" y="123"/>
                  <a:pt x="240" y="123"/>
                </a:cubicBezTo>
                <a:cubicBezTo>
                  <a:pt x="240" y="123"/>
                  <a:pt x="240" y="122"/>
                  <a:pt x="240" y="122"/>
                </a:cubicBezTo>
                <a:cubicBezTo>
                  <a:pt x="241" y="122"/>
                  <a:pt x="241" y="121"/>
                  <a:pt x="241" y="120"/>
                </a:cubicBezTo>
                <a:cubicBezTo>
                  <a:pt x="241" y="120"/>
                  <a:pt x="241" y="120"/>
                  <a:pt x="241" y="120"/>
                </a:cubicBezTo>
                <a:cubicBezTo>
                  <a:pt x="240" y="119"/>
                  <a:pt x="240" y="119"/>
                  <a:pt x="241" y="119"/>
                </a:cubicBezTo>
                <a:cubicBezTo>
                  <a:pt x="241" y="119"/>
                  <a:pt x="241" y="118"/>
                  <a:pt x="241" y="118"/>
                </a:cubicBezTo>
                <a:cubicBezTo>
                  <a:pt x="242" y="118"/>
                  <a:pt x="242" y="118"/>
                  <a:pt x="243" y="119"/>
                </a:cubicBezTo>
                <a:cubicBezTo>
                  <a:pt x="243" y="119"/>
                  <a:pt x="244" y="119"/>
                  <a:pt x="245" y="119"/>
                </a:cubicBezTo>
                <a:cubicBezTo>
                  <a:pt x="245" y="119"/>
                  <a:pt x="245" y="118"/>
                  <a:pt x="245" y="118"/>
                </a:cubicBezTo>
                <a:cubicBezTo>
                  <a:pt x="245" y="118"/>
                  <a:pt x="245" y="117"/>
                  <a:pt x="246" y="118"/>
                </a:cubicBezTo>
                <a:cubicBezTo>
                  <a:pt x="247" y="117"/>
                  <a:pt x="247" y="117"/>
                  <a:pt x="247" y="117"/>
                </a:cubicBezTo>
                <a:cubicBezTo>
                  <a:pt x="247" y="117"/>
                  <a:pt x="246" y="117"/>
                  <a:pt x="246" y="116"/>
                </a:cubicBezTo>
                <a:cubicBezTo>
                  <a:pt x="246" y="116"/>
                  <a:pt x="246" y="116"/>
                  <a:pt x="245" y="116"/>
                </a:cubicBezTo>
                <a:cubicBezTo>
                  <a:pt x="245" y="116"/>
                  <a:pt x="245" y="116"/>
                  <a:pt x="244" y="116"/>
                </a:cubicBezTo>
                <a:cubicBezTo>
                  <a:pt x="244" y="116"/>
                  <a:pt x="244" y="116"/>
                  <a:pt x="243" y="116"/>
                </a:cubicBezTo>
                <a:cubicBezTo>
                  <a:pt x="244" y="116"/>
                  <a:pt x="244" y="115"/>
                  <a:pt x="244" y="115"/>
                </a:cubicBezTo>
                <a:cubicBezTo>
                  <a:pt x="244" y="115"/>
                  <a:pt x="244" y="115"/>
                  <a:pt x="244" y="114"/>
                </a:cubicBezTo>
                <a:cubicBezTo>
                  <a:pt x="243" y="114"/>
                  <a:pt x="243" y="114"/>
                  <a:pt x="242" y="113"/>
                </a:cubicBezTo>
                <a:cubicBezTo>
                  <a:pt x="242" y="113"/>
                  <a:pt x="242" y="113"/>
                  <a:pt x="242" y="113"/>
                </a:cubicBezTo>
                <a:cubicBezTo>
                  <a:pt x="242" y="114"/>
                  <a:pt x="241" y="114"/>
                  <a:pt x="241" y="113"/>
                </a:cubicBezTo>
                <a:cubicBezTo>
                  <a:pt x="241" y="113"/>
                  <a:pt x="240" y="113"/>
                  <a:pt x="241" y="112"/>
                </a:cubicBezTo>
                <a:cubicBezTo>
                  <a:pt x="241" y="112"/>
                  <a:pt x="242" y="112"/>
                  <a:pt x="242" y="112"/>
                </a:cubicBezTo>
                <a:cubicBezTo>
                  <a:pt x="242" y="112"/>
                  <a:pt x="242" y="112"/>
                  <a:pt x="242" y="111"/>
                </a:cubicBezTo>
                <a:cubicBezTo>
                  <a:pt x="242" y="111"/>
                  <a:pt x="242" y="111"/>
                  <a:pt x="242" y="110"/>
                </a:cubicBezTo>
                <a:cubicBezTo>
                  <a:pt x="242" y="110"/>
                  <a:pt x="242" y="110"/>
                  <a:pt x="242" y="110"/>
                </a:cubicBezTo>
                <a:cubicBezTo>
                  <a:pt x="241" y="110"/>
                  <a:pt x="240" y="110"/>
                  <a:pt x="240" y="111"/>
                </a:cubicBezTo>
                <a:cubicBezTo>
                  <a:pt x="240" y="111"/>
                  <a:pt x="240" y="110"/>
                  <a:pt x="240" y="110"/>
                </a:cubicBezTo>
                <a:cubicBezTo>
                  <a:pt x="239" y="110"/>
                  <a:pt x="239" y="111"/>
                  <a:pt x="238" y="111"/>
                </a:cubicBezTo>
                <a:cubicBezTo>
                  <a:pt x="238" y="110"/>
                  <a:pt x="238" y="110"/>
                  <a:pt x="238" y="109"/>
                </a:cubicBezTo>
                <a:cubicBezTo>
                  <a:pt x="238" y="109"/>
                  <a:pt x="237" y="109"/>
                  <a:pt x="237" y="110"/>
                </a:cubicBezTo>
                <a:cubicBezTo>
                  <a:pt x="237" y="109"/>
                  <a:pt x="236" y="109"/>
                  <a:pt x="236" y="109"/>
                </a:cubicBezTo>
                <a:cubicBezTo>
                  <a:pt x="236" y="109"/>
                  <a:pt x="236" y="109"/>
                  <a:pt x="235" y="110"/>
                </a:cubicBezTo>
                <a:cubicBezTo>
                  <a:pt x="235" y="109"/>
                  <a:pt x="235" y="109"/>
                  <a:pt x="235" y="109"/>
                </a:cubicBezTo>
                <a:cubicBezTo>
                  <a:pt x="235" y="108"/>
                  <a:pt x="235" y="108"/>
                  <a:pt x="234" y="108"/>
                </a:cubicBezTo>
                <a:cubicBezTo>
                  <a:pt x="234" y="108"/>
                  <a:pt x="234" y="107"/>
                  <a:pt x="234" y="107"/>
                </a:cubicBezTo>
                <a:cubicBezTo>
                  <a:pt x="233" y="107"/>
                  <a:pt x="234" y="107"/>
                  <a:pt x="234" y="106"/>
                </a:cubicBezTo>
                <a:cubicBezTo>
                  <a:pt x="234" y="106"/>
                  <a:pt x="235" y="105"/>
                  <a:pt x="234" y="105"/>
                </a:cubicBezTo>
                <a:cubicBezTo>
                  <a:pt x="234" y="105"/>
                  <a:pt x="234" y="105"/>
                  <a:pt x="233" y="105"/>
                </a:cubicBezTo>
                <a:cubicBezTo>
                  <a:pt x="233" y="106"/>
                  <a:pt x="233" y="106"/>
                  <a:pt x="232" y="105"/>
                </a:cubicBezTo>
                <a:cubicBezTo>
                  <a:pt x="232" y="105"/>
                  <a:pt x="232" y="106"/>
                  <a:pt x="232" y="106"/>
                </a:cubicBezTo>
                <a:cubicBezTo>
                  <a:pt x="232" y="107"/>
                  <a:pt x="231" y="107"/>
                  <a:pt x="231" y="107"/>
                </a:cubicBezTo>
                <a:cubicBezTo>
                  <a:pt x="231" y="107"/>
                  <a:pt x="231" y="107"/>
                  <a:pt x="231" y="106"/>
                </a:cubicBezTo>
                <a:cubicBezTo>
                  <a:pt x="231" y="106"/>
                  <a:pt x="230" y="106"/>
                  <a:pt x="230" y="106"/>
                </a:cubicBezTo>
                <a:cubicBezTo>
                  <a:pt x="229" y="106"/>
                  <a:pt x="229" y="106"/>
                  <a:pt x="229" y="106"/>
                </a:cubicBezTo>
                <a:cubicBezTo>
                  <a:pt x="229" y="106"/>
                  <a:pt x="228" y="106"/>
                  <a:pt x="228" y="106"/>
                </a:cubicBezTo>
                <a:cubicBezTo>
                  <a:pt x="228" y="106"/>
                  <a:pt x="227" y="106"/>
                  <a:pt x="227" y="105"/>
                </a:cubicBezTo>
                <a:cubicBezTo>
                  <a:pt x="226" y="105"/>
                  <a:pt x="226" y="105"/>
                  <a:pt x="226" y="105"/>
                </a:cubicBezTo>
                <a:cubicBezTo>
                  <a:pt x="226" y="104"/>
                  <a:pt x="227" y="104"/>
                  <a:pt x="227" y="104"/>
                </a:cubicBezTo>
                <a:cubicBezTo>
                  <a:pt x="226" y="103"/>
                  <a:pt x="226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3"/>
                  <a:pt x="227" y="103"/>
                  <a:pt x="227" y="102"/>
                </a:cubicBezTo>
                <a:cubicBezTo>
                  <a:pt x="226" y="103"/>
                  <a:pt x="226" y="103"/>
                  <a:pt x="226" y="103"/>
                </a:cubicBezTo>
                <a:cubicBezTo>
                  <a:pt x="226" y="102"/>
                  <a:pt x="226" y="102"/>
                  <a:pt x="226" y="101"/>
                </a:cubicBezTo>
                <a:cubicBezTo>
                  <a:pt x="225" y="101"/>
                  <a:pt x="225" y="100"/>
                  <a:pt x="226" y="100"/>
                </a:cubicBezTo>
                <a:cubicBezTo>
                  <a:pt x="226" y="99"/>
                  <a:pt x="226" y="99"/>
                  <a:pt x="226" y="98"/>
                </a:cubicBezTo>
                <a:cubicBezTo>
                  <a:pt x="226" y="98"/>
                  <a:pt x="226" y="98"/>
                  <a:pt x="227" y="98"/>
                </a:cubicBezTo>
                <a:cubicBezTo>
                  <a:pt x="227" y="97"/>
                  <a:pt x="227" y="97"/>
                  <a:pt x="227" y="96"/>
                </a:cubicBezTo>
                <a:cubicBezTo>
                  <a:pt x="227" y="96"/>
                  <a:pt x="227" y="95"/>
                  <a:pt x="226" y="95"/>
                </a:cubicBezTo>
                <a:cubicBezTo>
                  <a:pt x="226" y="95"/>
                  <a:pt x="226" y="94"/>
                  <a:pt x="227" y="94"/>
                </a:cubicBezTo>
                <a:cubicBezTo>
                  <a:pt x="227" y="94"/>
                  <a:pt x="227" y="94"/>
                  <a:pt x="227" y="94"/>
                </a:cubicBezTo>
                <a:cubicBezTo>
                  <a:pt x="228" y="93"/>
                  <a:pt x="229" y="92"/>
                  <a:pt x="230" y="91"/>
                </a:cubicBezTo>
                <a:cubicBezTo>
                  <a:pt x="229" y="91"/>
                  <a:pt x="229" y="91"/>
                  <a:pt x="229" y="90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7" y="90"/>
                  <a:pt x="227" y="90"/>
                  <a:pt x="227" y="89"/>
                </a:cubicBezTo>
                <a:cubicBezTo>
                  <a:pt x="227" y="89"/>
                  <a:pt x="227" y="89"/>
                  <a:pt x="227" y="88"/>
                </a:cubicBezTo>
                <a:cubicBezTo>
                  <a:pt x="228" y="88"/>
                  <a:pt x="229" y="88"/>
                  <a:pt x="229" y="88"/>
                </a:cubicBezTo>
                <a:cubicBezTo>
                  <a:pt x="229" y="88"/>
                  <a:pt x="229" y="88"/>
                  <a:pt x="228" y="87"/>
                </a:cubicBezTo>
                <a:cubicBezTo>
                  <a:pt x="228" y="87"/>
                  <a:pt x="228" y="87"/>
                  <a:pt x="228" y="87"/>
                </a:cubicBezTo>
                <a:cubicBezTo>
                  <a:pt x="228" y="87"/>
                  <a:pt x="229" y="87"/>
                  <a:pt x="230" y="86"/>
                </a:cubicBezTo>
                <a:cubicBezTo>
                  <a:pt x="230" y="86"/>
                  <a:pt x="230" y="86"/>
                  <a:pt x="230" y="86"/>
                </a:cubicBezTo>
                <a:cubicBezTo>
                  <a:pt x="231" y="87"/>
                  <a:pt x="231" y="87"/>
                  <a:pt x="231" y="86"/>
                </a:cubicBezTo>
                <a:cubicBezTo>
                  <a:pt x="231" y="86"/>
                  <a:pt x="231" y="86"/>
                  <a:pt x="231" y="85"/>
                </a:cubicBezTo>
                <a:cubicBezTo>
                  <a:pt x="231" y="84"/>
                  <a:pt x="231" y="83"/>
                  <a:pt x="232" y="82"/>
                </a:cubicBezTo>
                <a:cubicBezTo>
                  <a:pt x="232" y="82"/>
                  <a:pt x="232" y="81"/>
                  <a:pt x="232" y="81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4" y="79"/>
                  <a:pt x="234" y="80"/>
                  <a:pt x="235" y="80"/>
                </a:cubicBezTo>
                <a:cubicBezTo>
                  <a:pt x="235" y="81"/>
                  <a:pt x="235" y="81"/>
                  <a:pt x="236" y="80"/>
                </a:cubicBezTo>
                <a:cubicBezTo>
                  <a:pt x="236" y="81"/>
                  <a:pt x="236" y="80"/>
                  <a:pt x="237" y="80"/>
                </a:cubicBezTo>
                <a:cubicBezTo>
                  <a:pt x="237" y="80"/>
                  <a:pt x="237" y="80"/>
                  <a:pt x="237" y="80"/>
                </a:cubicBezTo>
                <a:cubicBezTo>
                  <a:pt x="238" y="80"/>
                  <a:pt x="239" y="80"/>
                  <a:pt x="240" y="79"/>
                </a:cubicBezTo>
                <a:cubicBezTo>
                  <a:pt x="240" y="79"/>
                  <a:pt x="240" y="79"/>
                  <a:pt x="240" y="79"/>
                </a:cubicBezTo>
                <a:cubicBezTo>
                  <a:pt x="240" y="78"/>
                  <a:pt x="240" y="78"/>
                  <a:pt x="241" y="78"/>
                </a:cubicBezTo>
                <a:cubicBezTo>
                  <a:pt x="241" y="78"/>
                  <a:pt x="241" y="78"/>
                  <a:pt x="241" y="77"/>
                </a:cubicBezTo>
                <a:cubicBezTo>
                  <a:pt x="241" y="76"/>
                  <a:pt x="242" y="76"/>
                  <a:pt x="242" y="76"/>
                </a:cubicBezTo>
                <a:cubicBezTo>
                  <a:pt x="242" y="76"/>
                  <a:pt x="242" y="75"/>
                  <a:pt x="242" y="75"/>
                </a:cubicBezTo>
                <a:cubicBezTo>
                  <a:pt x="243" y="74"/>
                  <a:pt x="244" y="74"/>
                  <a:pt x="244" y="74"/>
                </a:cubicBezTo>
                <a:cubicBezTo>
                  <a:pt x="244" y="74"/>
                  <a:pt x="244" y="74"/>
                  <a:pt x="244" y="74"/>
                </a:cubicBezTo>
                <a:cubicBezTo>
                  <a:pt x="245" y="74"/>
                  <a:pt x="245" y="74"/>
                  <a:pt x="245" y="74"/>
                </a:cubicBezTo>
                <a:cubicBezTo>
                  <a:pt x="245" y="74"/>
                  <a:pt x="245" y="74"/>
                  <a:pt x="245" y="74"/>
                </a:cubicBezTo>
                <a:cubicBezTo>
                  <a:pt x="246" y="74"/>
                  <a:pt x="246" y="73"/>
                  <a:pt x="246" y="73"/>
                </a:cubicBezTo>
                <a:cubicBezTo>
                  <a:pt x="246" y="73"/>
                  <a:pt x="246" y="73"/>
                  <a:pt x="246" y="73"/>
                </a:cubicBezTo>
                <a:cubicBezTo>
                  <a:pt x="247" y="73"/>
                  <a:pt x="247" y="73"/>
                  <a:pt x="247" y="73"/>
                </a:cubicBezTo>
                <a:cubicBezTo>
                  <a:pt x="247" y="73"/>
                  <a:pt x="247" y="74"/>
                  <a:pt x="246" y="74"/>
                </a:cubicBezTo>
                <a:cubicBezTo>
                  <a:pt x="246" y="74"/>
                  <a:pt x="246" y="74"/>
                  <a:pt x="247" y="74"/>
                </a:cubicBezTo>
                <a:cubicBezTo>
                  <a:pt x="247" y="74"/>
                  <a:pt x="247" y="74"/>
                  <a:pt x="247" y="74"/>
                </a:cubicBezTo>
                <a:cubicBezTo>
                  <a:pt x="248" y="75"/>
                  <a:pt x="248" y="76"/>
                  <a:pt x="249" y="77"/>
                </a:cubicBezTo>
                <a:cubicBezTo>
                  <a:pt x="250" y="77"/>
                  <a:pt x="251" y="78"/>
                  <a:pt x="251" y="78"/>
                </a:cubicBezTo>
                <a:cubicBezTo>
                  <a:pt x="251" y="78"/>
                  <a:pt x="251" y="78"/>
                  <a:pt x="251" y="78"/>
                </a:cubicBezTo>
                <a:cubicBezTo>
                  <a:pt x="252" y="77"/>
                  <a:pt x="252" y="77"/>
                  <a:pt x="253" y="77"/>
                </a:cubicBezTo>
                <a:cubicBezTo>
                  <a:pt x="253" y="77"/>
                  <a:pt x="253" y="77"/>
                  <a:pt x="254" y="76"/>
                </a:cubicBezTo>
                <a:cubicBezTo>
                  <a:pt x="254" y="76"/>
                  <a:pt x="254" y="76"/>
                  <a:pt x="254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6" y="76"/>
                  <a:pt x="256" y="76"/>
                  <a:pt x="256" y="77"/>
                </a:cubicBezTo>
                <a:cubicBezTo>
                  <a:pt x="257" y="77"/>
                  <a:pt x="258" y="77"/>
                  <a:pt x="259" y="77"/>
                </a:cubicBezTo>
                <a:cubicBezTo>
                  <a:pt x="259" y="77"/>
                  <a:pt x="260" y="77"/>
                  <a:pt x="260" y="77"/>
                </a:cubicBezTo>
                <a:cubicBezTo>
                  <a:pt x="260" y="78"/>
                  <a:pt x="260" y="78"/>
                  <a:pt x="260" y="78"/>
                </a:cubicBezTo>
                <a:cubicBezTo>
                  <a:pt x="260" y="78"/>
                  <a:pt x="260" y="79"/>
                  <a:pt x="260" y="79"/>
                </a:cubicBezTo>
                <a:cubicBezTo>
                  <a:pt x="260" y="79"/>
                  <a:pt x="260" y="79"/>
                  <a:pt x="261" y="79"/>
                </a:cubicBezTo>
                <a:cubicBezTo>
                  <a:pt x="261" y="80"/>
                  <a:pt x="262" y="80"/>
                  <a:pt x="262" y="81"/>
                </a:cubicBezTo>
                <a:cubicBezTo>
                  <a:pt x="262" y="81"/>
                  <a:pt x="262" y="82"/>
                  <a:pt x="263" y="82"/>
                </a:cubicBezTo>
                <a:cubicBezTo>
                  <a:pt x="263" y="82"/>
                  <a:pt x="264" y="82"/>
                  <a:pt x="263" y="83"/>
                </a:cubicBezTo>
                <a:cubicBezTo>
                  <a:pt x="263" y="83"/>
                  <a:pt x="263" y="83"/>
                  <a:pt x="263" y="84"/>
                </a:cubicBezTo>
                <a:cubicBezTo>
                  <a:pt x="263" y="84"/>
                  <a:pt x="264" y="84"/>
                  <a:pt x="264" y="85"/>
                </a:cubicBezTo>
                <a:cubicBezTo>
                  <a:pt x="264" y="85"/>
                  <a:pt x="264" y="85"/>
                  <a:pt x="264" y="85"/>
                </a:cubicBezTo>
                <a:cubicBezTo>
                  <a:pt x="264" y="86"/>
                  <a:pt x="265" y="86"/>
                  <a:pt x="265" y="87"/>
                </a:cubicBezTo>
                <a:cubicBezTo>
                  <a:pt x="265" y="86"/>
                  <a:pt x="265" y="86"/>
                  <a:pt x="265" y="85"/>
                </a:cubicBezTo>
                <a:cubicBezTo>
                  <a:pt x="266" y="85"/>
                  <a:pt x="266" y="84"/>
                  <a:pt x="266" y="84"/>
                </a:cubicBezTo>
                <a:cubicBezTo>
                  <a:pt x="266" y="84"/>
                  <a:pt x="267" y="83"/>
                  <a:pt x="267" y="84"/>
                </a:cubicBezTo>
                <a:cubicBezTo>
                  <a:pt x="267" y="83"/>
                  <a:pt x="268" y="83"/>
                  <a:pt x="268" y="82"/>
                </a:cubicBezTo>
                <a:cubicBezTo>
                  <a:pt x="268" y="82"/>
                  <a:pt x="269" y="82"/>
                  <a:pt x="269" y="82"/>
                </a:cubicBezTo>
                <a:cubicBezTo>
                  <a:pt x="269" y="81"/>
                  <a:pt x="270" y="81"/>
                  <a:pt x="271" y="81"/>
                </a:cubicBezTo>
                <a:cubicBezTo>
                  <a:pt x="272" y="81"/>
                  <a:pt x="272" y="81"/>
                  <a:pt x="272" y="81"/>
                </a:cubicBezTo>
                <a:cubicBezTo>
                  <a:pt x="273" y="81"/>
                  <a:pt x="273" y="81"/>
                  <a:pt x="273" y="80"/>
                </a:cubicBezTo>
                <a:cubicBezTo>
                  <a:pt x="273" y="80"/>
                  <a:pt x="273" y="80"/>
                  <a:pt x="273" y="79"/>
                </a:cubicBezTo>
                <a:cubicBezTo>
                  <a:pt x="272" y="79"/>
                  <a:pt x="272" y="78"/>
                  <a:pt x="273" y="77"/>
                </a:cubicBezTo>
                <a:cubicBezTo>
                  <a:pt x="272" y="77"/>
                  <a:pt x="272" y="77"/>
                  <a:pt x="273" y="77"/>
                </a:cubicBezTo>
                <a:cubicBezTo>
                  <a:pt x="273" y="76"/>
                  <a:pt x="273" y="76"/>
                  <a:pt x="273" y="75"/>
                </a:cubicBezTo>
                <a:cubicBezTo>
                  <a:pt x="273" y="75"/>
                  <a:pt x="272" y="75"/>
                  <a:pt x="272" y="74"/>
                </a:cubicBezTo>
                <a:cubicBezTo>
                  <a:pt x="272" y="74"/>
                  <a:pt x="272" y="73"/>
                  <a:pt x="272" y="73"/>
                </a:cubicBezTo>
                <a:cubicBezTo>
                  <a:pt x="272" y="73"/>
                  <a:pt x="272" y="72"/>
                  <a:pt x="272" y="71"/>
                </a:cubicBezTo>
                <a:cubicBezTo>
                  <a:pt x="272" y="71"/>
                  <a:pt x="273" y="71"/>
                  <a:pt x="273" y="70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1" y="70"/>
                  <a:pt x="271" y="70"/>
                  <a:pt x="270" y="69"/>
                </a:cubicBezTo>
                <a:cubicBezTo>
                  <a:pt x="269" y="70"/>
                  <a:pt x="269" y="69"/>
                  <a:pt x="269" y="69"/>
                </a:cubicBezTo>
                <a:cubicBezTo>
                  <a:pt x="269" y="68"/>
                  <a:pt x="269" y="68"/>
                  <a:pt x="268" y="68"/>
                </a:cubicBezTo>
                <a:cubicBezTo>
                  <a:pt x="268" y="68"/>
                  <a:pt x="268" y="67"/>
                  <a:pt x="267" y="67"/>
                </a:cubicBezTo>
                <a:cubicBezTo>
                  <a:pt x="267" y="67"/>
                  <a:pt x="267" y="67"/>
                  <a:pt x="267" y="68"/>
                </a:cubicBezTo>
                <a:cubicBezTo>
                  <a:pt x="266" y="68"/>
                  <a:pt x="266" y="68"/>
                  <a:pt x="265" y="68"/>
                </a:cubicBezTo>
                <a:cubicBezTo>
                  <a:pt x="265" y="68"/>
                  <a:pt x="265" y="68"/>
                  <a:pt x="264" y="69"/>
                </a:cubicBezTo>
                <a:cubicBezTo>
                  <a:pt x="264" y="69"/>
                  <a:pt x="264" y="69"/>
                  <a:pt x="263" y="68"/>
                </a:cubicBezTo>
                <a:cubicBezTo>
                  <a:pt x="263" y="68"/>
                  <a:pt x="263" y="68"/>
                  <a:pt x="263" y="68"/>
                </a:cubicBezTo>
                <a:cubicBezTo>
                  <a:pt x="262" y="68"/>
                  <a:pt x="261" y="68"/>
                  <a:pt x="261" y="67"/>
                </a:cubicBezTo>
                <a:cubicBezTo>
                  <a:pt x="261" y="66"/>
                  <a:pt x="261" y="65"/>
                  <a:pt x="260" y="64"/>
                </a:cubicBezTo>
                <a:cubicBezTo>
                  <a:pt x="260" y="63"/>
                  <a:pt x="260" y="63"/>
                  <a:pt x="260" y="63"/>
                </a:cubicBezTo>
                <a:cubicBezTo>
                  <a:pt x="260" y="63"/>
                  <a:pt x="260" y="63"/>
                  <a:pt x="259" y="63"/>
                </a:cubicBezTo>
                <a:cubicBezTo>
                  <a:pt x="259" y="63"/>
                  <a:pt x="259" y="63"/>
                  <a:pt x="258" y="62"/>
                </a:cubicBezTo>
                <a:cubicBezTo>
                  <a:pt x="259" y="62"/>
                  <a:pt x="259" y="61"/>
                  <a:pt x="259" y="61"/>
                </a:cubicBezTo>
                <a:cubicBezTo>
                  <a:pt x="259" y="61"/>
                  <a:pt x="259" y="60"/>
                  <a:pt x="259" y="60"/>
                </a:cubicBezTo>
                <a:cubicBezTo>
                  <a:pt x="258" y="60"/>
                  <a:pt x="258" y="60"/>
                  <a:pt x="258" y="59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58" y="59"/>
                  <a:pt x="258" y="59"/>
                  <a:pt x="258" y="58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8" y="57"/>
                  <a:pt x="258" y="57"/>
                  <a:pt x="259" y="57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7" y="56"/>
                  <a:pt x="257" y="56"/>
                </a:cubicBezTo>
                <a:cubicBezTo>
                  <a:pt x="257" y="55"/>
                  <a:pt x="258" y="55"/>
                  <a:pt x="258" y="55"/>
                </a:cubicBezTo>
                <a:cubicBezTo>
                  <a:pt x="258" y="55"/>
                  <a:pt x="258" y="54"/>
                  <a:pt x="257" y="54"/>
                </a:cubicBezTo>
                <a:cubicBezTo>
                  <a:pt x="258" y="54"/>
                  <a:pt x="258" y="54"/>
                  <a:pt x="257" y="54"/>
                </a:cubicBezTo>
                <a:cubicBezTo>
                  <a:pt x="258" y="53"/>
                  <a:pt x="258" y="53"/>
                  <a:pt x="257" y="53"/>
                </a:cubicBezTo>
                <a:cubicBezTo>
                  <a:pt x="257" y="54"/>
                  <a:pt x="257" y="54"/>
                  <a:pt x="257" y="54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7" y="53"/>
                  <a:pt x="256" y="52"/>
                  <a:pt x="256" y="52"/>
                </a:cubicBezTo>
                <a:cubicBezTo>
                  <a:pt x="256" y="52"/>
                  <a:pt x="257" y="52"/>
                  <a:pt x="256" y="51"/>
                </a:cubicBezTo>
                <a:cubicBezTo>
                  <a:pt x="256" y="51"/>
                  <a:pt x="256" y="50"/>
                  <a:pt x="255" y="50"/>
                </a:cubicBezTo>
                <a:cubicBezTo>
                  <a:pt x="255" y="49"/>
                  <a:pt x="254" y="49"/>
                  <a:pt x="254" y="49"/>
                </a:cubicBezTo>
                <a:cubicBezTo>
                  <a:pt x="254" y="49"/>
                  <a:pt x="254" y="48"/>
                  <a:pt x="255" y="48"/>
                </a:cubicBezTo>
                <a:cubicBezTo>
                  <a:pt x="255" y="48"/>
                  <a:pt x="255" y="48"/>
                  <a:pt x="255" y="48"/>
                </a:cubicBezTo>
                <a:cubicBezTo>
                  <a:pt x="255" y="47"/>
                  <a:pt x="255" y="47"/>
                  <a:pt x="255" y="47"/>
                </a:cubicBezTo>
                <a:cubicBezTo>
                  <a:pt x="255" y="47"/>
                  <a:pt x="255" y="46"/>
                  <a:pt x="255" y="46"/>
                </a:cubicBezTo>
                <a:cubicBezTo>
                  <a:pt x="255" y="45"/>
                  <a:pt x="256" y="45"/>
                  <a:pt x="256" y="45"/>
                </a:cubicBezTo>
                <a:cubicBezTo>
                  <a:pt x="256" y="44"/>
                  <a:pt x="256" y="44"/>
                  <a:pt x="256" y="43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5" y="44"/>
                  <a:pt x="255" y="45"/>
                  <a:pt x="254" y="45"/>
                </a:cubicBezTo>
                <a:cubicBezTo>
                  <a:pt x="254" y="45"/>
                  <a:pt x="253" y="45"/>
                  <a:pt x="253" y="45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4"/>
                  <a:pt x="251" y="44"/>
                  <a:pt x="250" y="44"/>
                </a:cubicBezTo>
                <a:cubicBezTo>
                  <a:pt x="250" y="43"/>
                  <a:pt x="249" y="43"/>
                  <a:pt x="249" y="42"/>
                </a:cubicBezTo>
                <a:cubicBezTo>
                  <a:pt x="249" y="42"/>
                  <a:pt x="248" y="42"/>
                  <a:pt x="247" y="41"/>
                </a:cubicBezTo>
                <a:cubicBezTo>
                  <a:pt x="247" y="41"/>
                  <a:pt x="247" y="41"/>
                  <a:pt x="247" y="40"/>
                </a:cubicBezTo>
                <a:cubicBezTo>
                  <a:pt x="247" y="40"/>
                  <a:pt x="247" y="40"/>
                  <a:pt x="247" y="40"/>
                </a:cubicBezTo>
                <a:cubicBezTo>
                  <a:pt x="247" y="39"/>
                  <a:pt x="246" y="38"/>
                  <a:pt x="246" y="38"/>
                </a:cubicBezTo>
                <a:cubicBezTo>
                  <a:pt x="245" y="38"/>
                  <a:pt x="245" y="38"/>
                  <a:pt x="245" y="39"/>
                </a:cubicBezTo>
                <a:cubicBezTo>
                  <a:pt x="245" y="38"/>
                  <a:pt x="244" y="38"/>
                  <a:pt x="244" y="37"/>
                </a:cubicBezTo>
                <a:cubicBezTo>
                  <a:pt x="244" y="37"/>
                  <a:pt x="244" y="37"/>
                  <a:pt x="245" y="37"/>
                </a:cubicBezTo>
                <a:cubicBezTo>
                  <a:pt x="245" y="37"/>
                  <a:pt x="245" y="37"/>
                  <a:pt x="246" y="37"/>
                </a:cubicBezTo>
                <a:cubicBezTo>
                  <a:pt x="246" y="36"/>
                  <a:pt x="246" y="36"/>
                  <a:pt x="247" y="36"/>
                </a:cubicBezTo>
                <a:cubicBezTo>
                  <a:pt x="247" y="36"/>
                  <a:pt x="248" y="36"/>
                  <a:pt x="248" y="35"/>
                </a:cubicBezTo>
                <a:cubicBezTo>
                  <a:pt x="248" y="35"/>
                  <a:pt x="249" y="35"/>
                  <a:pt x="249" y="35"/>
                </a:cubicBezTo>
                <a:cubicBezTo>
                  <a:pt x="249" y="35"/>
                  <a:pt x="250" y="35"/>
                  <a:pt x="250" y="35"/>
                </a:cubicBezTo>
                <a:cubicBezTo>
                  <a:pt x="251" y="34"/>
                  <a:pt x="251" y="34"/>
                  <a:pt x="252" y="33"/>
                </a:cubicBezTo>
                <a:cubicBezTo>
                  <a:pt x="252" y="33"/>
                  <a:pt x="252" y="32"/>
                  <a:pt x="252" y="31"/>
                </a:cubicBezTo>
                <a:cubicBezTo>
                  <a:pt x="252" y="31"/>
                  <a:pt x="252" y="30"/>
                  <a:pt x="251" y="30"/>
                </a:cubicBezTo>
                <a:cubicBezTo>
                  <a:pt x="251" y="30"/>
                  <a:pt x="251" y="30"/>
                  <a:pt x="251" y="29"/>
                </a:cubicBezTo>
                <a:cubicBezTo>
                  <a:pt x="250" y="29"/>
                  <a:pt x="250" y="28"/>
                  <a:pt x="250" y="27"/>
                </a:cubicBezTo>
                <a:cubicBezTo>
                  <a:pt x="249" y="26"/>
                  <a:pt x="248" y="26"/>
                  <a:pt x="247" y="25"/>
                </a:cubicBezTo>
                <a:cubicBezTo>
                  <a:pt x="247" y="24"/>
                  <a:pt x="246" y="23"/>
                  <a:pt x="244" y="22"/>
                </a:cubicBezTo>
                <a:cubicBezTo>
                  <a:pt x="243" y="22"/>
                  <a:pt x="243" y="21"/>
                  <a:pt x="242" y="20"/>
                </a:cubicBezTo>
                <a:cubicBezTo>
                  <a:pt x="242" y="20"/>
                  <a:pt x="242" y="20"/>
                  <a:pt x="242" y="20"/>
                </a:cubicBezTo>
                <a:cubicBezTo>
                  <a:pt x="241" y="19"/>
                  <a:pt x="241" y="19"/>
                  <a:pt x="240" y="19"/>
                </a:cubicBezTo>
                <a:cubicBezTo>
                  <a:pt x="240" y="19"/>
                  <a:pt x="240" y="18"/>
                  <a:pt x="239" y="19"/>
                </a:cubicBezTo>
                <a:cubicBezTo>
                  <a:pt x="239" y="18"/>
                  <a:pt x="239" y="18"/>
                  <a:pt x="239" y="19"/>
                </a:cubicBezTo>
                <a:cubicBezTo>
                  <a:pt x="238" y="19"/>
                  <a:pt x="238" y="19"/>
                  <a:pt x="238" y="19"/>
                </a:cubicBezTo>
                <a:cubicBezTo>
                  <a:pt x="238" y="20"/>
                  <a:pt x="237" y="20"/>
                  <a:pt x="237" y="21"/>
                </a:cubicBezTo>
                <a:cubicBezTo>
                  <a:pt x="237" y="21"/>
                  <a:pt x="237" y="21"/>
                  <a:pt x="237" y="21"/>
                </a:cubicBezTo>
                <a:cubicBezTo>
                  <a:pt x="237" y="21"/>
                  <a:pt x="237" y="21"/>
                  <a:pt x="237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0"/>
                  <a:pt x="236" y="20"/>
                  <a:pt x="236" y="20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4" y="22"/>
                  <a:pt x="234" y="22"/>
                  <a:pt x="234" y="22"/>
                </a:cubicBezTo>
                <a:cubicBezTo>
                  <a:pt x="233" y="22"/>
                  <a:pt x="233" y="22"/>
                  <a:pt x="233" y="22"/>
                </a:cubicBezTo>
                <a:cubicBezTo>
                  <a:pt x="235" y="23"/>
                  <a:pt x="235" y="23"/>
                  <a:pt x="235" y="23"/>
                </a:cubicBezTo>
                <a:cubicBezTo>
                  <a:pt x="236" y="23"/>
                  <a:pt x="236" y="23"/>
                  <a:pt x="236" y="23"/>
                </a:cubicBezTo>
                <a:cubicBezTo>
                  <a:pt x="236" y="24"/>
                  <a:pt x="236" y="24"/>
                  <a:pt x="236" y="24"/>
                </a:cubicBezTo>
                <a:cubicBezTo>
                  <a:pt x="235" y="23"/>
                  <a:pt x="235" y="23"/>
                  <a:pt x="235" y="23"/>
                </a:cubicBezTo>
                <a:cubicBezTo>
                  <a:pt x="232" y="21"/>
                  <a:pt x="232" y="21"/>
                  <a:pt x="232" y="21"/>
                </a:cubicBezTo>
                <a:cubicBezTo>
                  <a:pt x="229" y="19"/>
                  <a:pt x="229" y="19"/>
                  <a:pt x="229" y="19"/>
                </a:cubicBezTo>
                <a:cubicBezTo>
                  <a:pt x="228" y="17"/>
                  <a:pt x="228" y="17"/>
                  <a:pt x="228" y="17"/>
                </a:cubicBezTo>
                <a:cubicBezTo>
                  <a:pt x="226" y="17"/>
                  <a:pt x="226" y="17"/>
                  <a:pt x="226" y="17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0" y="11"/>
                  <a:pt x="220" y="11"/>
                  <a:pt x="220" y="11"/>
                </a:cubicBezTo>
                <a:cubicBezTo>
                  <a:pt x="215" y="7"/>
                  <a:pt x="215" y="7"/>
                  <a:pt x="215" y="7"/>
                </a:cubicBezTo>
                <a:cubicBezTo>
                  <a:pt x="214" y="6"/>
                  <a:pt x="214" y="6"/>
                  <a:pt x="214" y="6"/>
                </a:cubicBezTo>
                <a:cubicBezTo>
                  <a:pt x="212" y="6"/>
                  <a:pt x="212" y="6"/>
                  <a:pt x="212" y="6"/>
                </a:cubicBezTo>
                <a:cubicBezTo>
                  <a:pt x="212" y="5"/>
                  <a:pt x="212" y="5"/>
                  <a:pt x="212" y="5"/>
                </a:cubicBezTo>
                <a:cubicBezTo>
                  <a:pt x="211" y="4"/>
                  <a:pt x="211" y="4"/>
                  <a:pt x="211" y="4"/>
                </a:cubicBezTo>
                <a:cubicBezTo>
                  <a:pt x="210" y="2"/>
                  <a:pt x="210" y="2"/>
                  <a:pt x="210" y="2"/>
                </a:cubicBezTo>
                <a:cubicBezTo>
                  <a:pt x="210" y="2"/>
                  <a:pt x="210" y="2"/>
                  <a:pt x="210" y="2"/>
                </a:cubicBezTo>
                <a:cubicBezTo>
                  <a:pt x="209" y="0"/>
                  <a:pt x="209" y="0"/>
                  <a:pt x="209" y="0"/>
                </a:cubicBezTo>
                <a:cubicBezTo>
                  <a:pt x="202" y="1"/>
                  <a:pt x="202" y="1"/>
                  <a:pt x="202" y="1"/>
                </a:cubicBezTo>
                <a:cubicBezTo>
                  <a:pt x="191" y="6"/>
                  <a:pt x="191" y="6"/>
                  <a:pt x="191" y="6"/>
                </a:cubicBezTo>
                <a:cubicBezTo>
                  <a:pt x="189" y="7"/>
                  <a:pt x="189" y="7"/>
                  <a:pt x="189" y="7"/>
                </a:cubicBezTo>
                <a:cubicBezTo>
                  <a:pt x="188" y="8"/>
                  <a:pt x="188" y="8"/>
                  <a:pt x="188" y="8"/>
                </a:cubicBezTo>
                <a:cubicBezTo>
                  <a:pt x="185" y="8"/>
                  <a:pt x="185" y="8"/>
                  <a:pt x="185" y="8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5" y="11"/>
                  <a:pt x="175" y="11"/>
                  <a:pt x="175" y="11"/>
                </a:cubicBezTo>
                <a:cubicBezTo>
                  <a:pt x="173" y="11"/>
                  <a:pt x="173" y="11"/>
                  <a:pt x="173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6" y="10"/>
                  <a:pt x="166" y="10"/>
                  <a:pt x="166" y="10"/>
                </a:cubicBezTo>
                <a:cubicBezTo>
                  <a:pt x="165" y="10"/>
                  <a:pt x="165" y="10"/>
                  <a:pt x="165" y="10"/>
                </a:cubicBezTo>
                <a:cubicBezTo>
                  <a:pt x="166" y="9"/>
                  <a:pt x="166" y="9"/>
                  <a:pt x="166" y="9"/>
                </a:cubicBezTo>
                <a:cubicBezTo>
                  <a:pt x="165" y="8"/>
                  <a:pt x="165" y="8"/>
                  <a:pt x="165" y="8"/>
                </a:cubicBezTo>
                <a:cubicBezTo>
                  <a:pt x="164" y="8"/>
                  <a:pt x="164" y="8"/>
                  <a:pt x="164" y="8"/>
                </a:cubicBezTo>
                <a:cubicBezTo>
                  <a:pt x="164" y="7"/>
                  <a:pt x="164" y="7"/>
                  <a:pt x="164" y="7"/>
                </a:cubicBezTo>
                <a:cubicBezTo>
                  <a:pt x="162" y="6"/>
                  <a:pt x="162" y="6"/>
                  <a:pt x="162" y="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5"/>
                  <a:pt x="161" y="5"/>
                </a:cubicBezTo>
                <a:cubicBezTo>
                  <a:pt x="160" y="5"/>
                  <a:pt x="160" y="5"/>
                  <a:pt x="160" y="5"/>
                </a:cubicBezTo>
                <a:cubicBezTo>
                  <a:pt x="157" y="6"/>
                  <a:pt x="157" y="6"/>
                  <a:pt x="157" y="6"/>
                </a:cubicBezTo>
                <a:cubicBezTo>
                  <a:pt x="155" y="6"/>
                  <a:pt x="155" y="6"/>
                  <a:pt x="155" y="6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3"/>
                  <a:pt x="155" y="3"/>
                  <a:pt x="155" y="3"/>
                </a:cubicBezTo>
                <a:cubicBezTo>
                  <a:pt x="154" y="3"/>
                  <a:pt x="154" y="3"/>
                  <a:pt x="154" y="3"/>
                </a:cubicBezTo>
                <a:cubicBezTo>
                  <a:pt x="153" y="2"/>
                  <a:pt x="153" y="2"/>
                  <a:pt x="153" y="2"/>
                </a:cubicBezTo>
                <a:cubicBezTo>
                  <a:pt x="150" y="2"/>
                  <a:pt x="150" y="2"/>
                  <a:pt x="150" y="2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4"/>
                  <a:pt x="150" y="4"/>
                  <a:pt x="150" y="4"/>
                </a:cubicBezTo>
                <a:cubicBezTo>
                  <a:pt x="151" y="5"/>
                  <a:pt x="151" y="5"/>
                  <a:pt x="151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3" y="6"/>
                  <a:pt x="153" y="6"/>
                  <a:pt x="153" y="6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8" y="14"/>
                  <a:pt x="158" y="14"/>
                  <a:pt x="158" y="14"/>
                </a:cubicBezTo>
                <a:cubicBezTo>
                  <a:pt x="158" y="17"/>
                  <a:pt x="158" y="17"/>
                  <a:pt x="158" y="17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0"/>
                  <a:pt x="157" y="20"/>
                  <a:pt x="157" y="20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53" y="11"/>
                  <a:pt x="153" y="11"/>
                  <a:pt x="153" y="11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18" y="25"/>
                  <a:pt x="118" y="25"/>
                  <a:pt x="118" y="25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9"/>
                  <a:pt x="108" y="39"/>
                  <a:pt x="108" y="39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60"/>
                  <a:pt x="99" y="60"/>
                  <a:pt x="99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7" y="62"/>
                  <a:pt x="97" y="62"/>
                  <a:pt x="97" y="62"/>
                </a:cubicBezTo>
                <a:cubicBezTo>
                  <a:pt x="96" y="63"/>
                  <a:pt x="96" y="63"/>
                  <a:pt x="96" y="63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2" y="66"/>
                  <a:pt x="92" y="66"/>
                  <a:pt x="92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3"/>
                  <a:pt x="86" y="73"/>
                  <a:pt x="86" y="73"/>
                </a:cubicBezTo>
                <a:cubicBezTo>
                  <a:pt x="85" y="74"/>
                  <a:pt x="85" y="74"/>
                  <a:pt x="85" y="74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6"/>
                  <a:pt x="82" y="76"/>
                  <a:pt x="82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78"/>
                  <a:pt x="77" y="78"/>
                  <a:pt x="77" y="78"/>
                </a:cubicBezTo>
                <a:cubicBezTo>
                  <a:pt x="75" y="78"/>
                  <a:pt x="75" y="78"/>
                  <a:pt x="75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3" y="79"/>
                  <a:pt x="73" y="79"/>
                  <a:pt x="73" y="79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1"/>
                  <a:pt x="72" y="81"/>
                  <a:pt x="72" y="81"/>
                </a:cubicBezTo>
                <a:cubicBezTo>
                  <a:pt x="71" y="82"/>
                  <a:pt x="71" y="82"/>
                  <a:pt x="71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5"/>
                  <a:pt x="68" y="85"/>
                  <a:pt x="68" y="85"/>
                </a:cubicBezTo>
                <a:cubicBezTo>
                  <a:pt x="68" y="86"/>
                  <a:pt x="68" y="86"/>
                  <a:pt x="68" y="86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8"/>
                  <a:pt x="67" y="88"/>
                  <a:pt x="67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90"/>
                  <a:pt x="65" y="90"/>
                  <a:pt x="65" y="90"/>
                </a:cubicBezTo>
                <a:cubicBezTo>
                  <a:pt x="63" y="91"/>
                  <a:pt x="63" y="91"/>
                  <a:pt x="63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94"/>
                  <a:pt x="62" y="94"/>
                  <a:pt x="62" y="94"/>
                </a:cubicBezTo>
                <a:cubicBezTo>
                  <a:pt x="62" y="95"/>
                  <a:pt x="62" y="95"/>
                  <a:pt x="62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0" y="97"/>
                  <a:pt x="60" y="97"/>
                  <a:pt x="60" y="97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72" y="99"/>
                  <a:pt x="72" y="99"/>
                  <a:pt x="72" y="99"/>
                </a:cubicBezTo>
                <a:cubicBezTo>
                  <a:pt x="73" y="97"/>
                  <a:pt x="73" y="97"/>
                  <a:pt x="73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97"/>
                  <a:pt x="85" y="97"/>
                  <a:pt x="85" y="97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7" y="93"/>
                  <a:pt x="87" y="93"/>
                  <a:pt x="87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7" y="91"/>
                  <a:pt x="87" y="91"/>
                  <a:pt x="87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89"/>
                  <a:pt x="89" y="89"/>
                  <a:pt x="89" y="89"/>
                </a:cubicBezTo>
                <a:cubicBezTo>
                  <a:pt x="89" y="89"/>
                  <a:pt x="89" y="89"/>
                  <a:pt x="89" y="89"/>
                </a:cubicBezTo>
                <a:cubicBezTo>
                  <a:pt x="91" y="87"/>
                  <a:pt x="91" y="87"/>
                  <a:pt x="91" y="87"/>
                </a:cubicBezTo>
                <a:cubicBezTo>
                  <a:pt x="92" y="88"/>
                  <a:pt x="92" y="88"/>
                  <a:pt x="92" y="88"/>
                </a:cubicBezTo>
                <a:cubicBezTo>
                  <a:pt x="93" y="87"/>
                  <a:pt x="93" y="87"/>
                  <a:pt x="93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6"/>
                  <a:pt x="94" y="86"/>
                  <a:pt x="94" y="86"/>
                </a:cubicBezTo>
                <a:cubicBezTo>
                  <a:pt x="95" y="85"/>
                  <a:pt x="95" y="85"/>
                  <a:pt x="9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7" y="84"/>
                  <a:pt x="97" y="84"/>
                  <a:pt x="97" y="84"/>
                </a:cubicBezTo>
                <a:cubicBezTo>
                  <a:pt x="98" y="84"/>
                  <a:pt x="98" y="84"/>
                  <a:pt x="98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19" y="82"/>
                  <a:pt x="119" y="82"/>
                  <a:pt x="119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30" y="79"/>
                  <a:pt x="130" y="79"/>
                  <a:pt x="130" y="7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9" y="82"/>
                  <a:pt x="129" y="82"/>
                  <a:pt x="129" y="82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3" y="83"/>
                  <a:pt x="123" y="83"/>
                  <a:pt x="123" y="83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4" y="89"/>
                  <a:pt x="124" y="89"/>
                  <a:pt x="124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36" y="113"/>
                  <a:pt x="136" y="113"/>
                  <a:pt x="136" y="113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4" y="111"/>
                  <a:pt x="144" y="111"/>
                  <a:pt x="144" y="111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9" y="113"/>
                  <a:pt x="139" y="113"/>
                  <a:pt x="139" y="113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1" y="122"/>
                  <a:pt x="131" y="122"/>
                  <a:pt x="131" y="122"/>
                </a:cubicBezTo>
                <a:cubicBezTo>
                  <a:pt x="131" y="122"/>
                  <a:pt x="131" y="122"/>
                  <a:pt x="131" y="122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2" y="145"/>
                  <a:pt x="142" y="145"/>
                  <a:pt x="142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6"/>
                  <a:pt x="143" y="14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38" y="150"/>
                  <a:pt x="138" y="150"/>
                  <a:pt x="138" y="150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29" y="170"/>
                  <a:pt x="129" y="170"/>
                  <a:pt x="129" y="170"/>
                </a:cubicBezTo>
                <a:cubicBezTo>
                  <a:pt x="129" y="171"/>
                  <a:pt x="129" y="171"/>
                  <a:pt x="129" y="171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27" y="177"/>
                  <a:pt x="127" y="177"/>
                  <a:pt x="127" y="177"/>
                </a:cubicBezTo>
                <a:cubicBezTo>
                  <a:pt x="127" y="178"/>
                  <a:pt x="127" y="178"/>
                  <a:pt x="127" y="178"/>
                </a:cubicBezTo>
                <a:cubicBezTo>
                  <a:pt x="125" y="181"/>
                  <a:pt x="125" y="181"/>
                  <a:pt x="125" y="181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23" y="187"/>
                  <a:pt x="123" y="187"/>
                  <a:pt x="123" y="187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1" y="191"/>
                  <a:pt x="121" y="191"/>
                  <a:pt x="121" y="191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19" y="194"/>
                  <a:pt x="119" y="194"/>
                  <a:pt x="119" y="194"/>
                </a:cubicBezTo>
                <a:cubicBezTo>
                  <a:pt x="118" y="195"/>
                  <a:pt x="118" y="195"/>
                  <a:pt x="118" y="195"/>
                </a:cubicBezTo>
                <a:cubicBezTo>
                  <a:pt x="118" y="197"/>
                  <a:pt x="118" y="197"/>
                  <a:pt x="118" y="197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2" y="202"/>
                  <a:pt x="112" y="202"/>
                  <a:pt x="112" y="202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4"/>
                  <a:pt x="110" y="204"/>
                </a:cubicBezTo>
                <a:cubicBezTo>
                  <a:pt x="108" y="205"/>
                  <a:pt x="108" y="205"/>
                  <a:pt x="108" y="205"/>
                </a:cubicBezTo>
                <a:cubicBezTo>
                  <a:pt x="107" y="206"/>
                  <a:pt x="107" y="206"/>
                  <a:pt x="107" y="206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3" y="209"/>
                  <a:pt x="103" y="209"/>
                  <a:pt x="103" y="209"/>
                </a:cubicBezTo>
                <a:cubicBezTo>
                  <a:pt x="102" y="209"/>
                  <a:pt x="102" y="209"/>
                  <a:pt x="102" y="209"/>
                </a:cubicBezTo>
                <a:cubicBezTo>
                  <a:pt x="101" y="210"/>
                  <a:pt x="101" y="210"/>
                  <a:pt x="101" y="210"/>
                </a:cubicBezTo>
                <a:cubicBezTo>
                  <a:pt x="100" y="209"/>
                  <a:pt x="100" y="209"/>
                  <a:pt x="100" y="209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8" y="208"/>
                  <a:pt x="98" y="208"/>
                  <a:pt x="98" y="208"/>
                </a:cubicBezTo>
                <a:cubicBezTo>
                  <a:pt x="97" y="209"/>
                  <a:pt x="97" y="209"/>
                  <a:pt x="97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4" y="213"/>
                  <a:pt x="94" y="213"/>
                  <a:pt x="94" y="213"/>
                </a:cubicBezTo>
                <a:cubicBezTo>
                  <a:pt x="93" y="215"/>
                  <a:pt x="93" y="215"/>
                  <a:pt x="93" y="215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91" y="217"/>
                  <a:pt x="91" y="217"/>
                  <a:pt x="91" y="217"/>
                </a:cubicBezTo>
                <a:cubicBezTo>
                  <a:pt x="90" y="217"/>
                  <a:pt x="90" y="217"/>
                  <a:pt x="90" y="217"/>
                </a:cubicBezTo>
                <a:cubicBezTo>
                  <a:pt x="89" y="217"/>
                  <a:pt x="89" y="217"/>
                  <a:pt x="89" y="217"/>
                </a:cubicBezTo>
                <a:cubicBezTo>
                  <a:pt x="88" y="216"/>
                  <a:pt x="88" y="216"/>
                  <a:pt x="88" y="216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219"/>
                  <a:pt x="88" y="219"/>
                  <a:pt x="88" y="219"/>
                </a:cubicBezTo>
                <a:cubicBezTo>
                  <a:pt x="86" y="220"/>
                  <a:pt x="86" y="220"/>
                  <a:pt x="86" y="220"/>
                </a:cubicBezTo>
                <a:cubicBezTo>
                  <a:pt x="85" y="222"/>
                  <a:pt x="85" y="222"/>
                  <a:pt x="85" y="222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2" y="223"/>
                  <a:pt x="82" y="223"/>
                  <a:pt x="82" y="223"/>
                </a:cubicBezTo>
                <a:cubicBezTo>
                  <a:pt x="80" y="223"/>
                  <a:pt x="80" y="223"/>
                  <a:pt x="80" y="223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21"/>
                  <a:pt x="79" y="221"/>
                  <a:pt x="79" y="221"/>
                </a:cubicBezTo>
                <a:cubicBezTo>
                  <a:pt x="78" y="221"/>
                  <a:pt x="78" y="221"/>
                  <a:pt x="78" y="221"/>
                </a:cubicBezTo>
                <a:cubicBezTo>
                  <a:pt x="77" y="222"/>
                  <a:pt x="77" y="222"/>
                  <a:pt x="77" y="222"/>
                </a:cubicBezTo>
                <a:cubicBezTo>
                  <a:pt x="77" y="222"/>
                  <a:pt x="77" y="222"/>
                  <a:pt x="77" y="222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4" y="222"/>
                  <a:pt x="74" y="222"/>
                  <a:pt x="74" y="222"/>
                </a:cubicBezTo>
                <a:cubicBezTo>
                  <a:pt x="72" y="223"/>
                  <a:pt x="72" y="223"/>
                  <a:pt x="72" y="223"/>
                </a:cubicBezTo>
                <a:cubicBezTo>
                  <a:pt x="71" y="222"/>
                  <a:pt x="71" y="222"/>
                  <a:pt x="71" y="222"/>
                </a:cubicBezTo>
                <a:cubicBezTo>
                  <a:pt x="70" y="223"/>
                  <a:pt x="70" y="223"/>
                  <a:pt x="70" y="223"/>
                </a:cubicBezTo>
                <a:cubicBezTo>
                  <a:pt x="71" y="223"/>
                  <a:pt x="71" y="223"/>
                  <a:pt x="71" y="223"/>
                </a:cubicBezTo>
                <a:cubicBezTo>
                  <a:pt x="70" y="224"/>
                  <a:pt x="70" y="224"/>
                  <a:pt x="70" y="224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67" y="224"/>
                  <a:pt x="67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6"/>
                  <a:pt x="66" y="226"/>
                  <a:pt x="66" y="226"/>
                </a:cubicBezTo>
                <a:cubicBezTo>
                  <a:pt x="65" y="226"/>
                  <a:pt x="65" y="226"/>
                  <a:pt x="65" y="226"/>
                </a:cubicBezTo>
                <a:cubicBezTo>
                  <a:pt x="66" y="226"/>
                  <a:pt x="66" y="226"/>
                  <a:pt x="66" y="226"/>
                </a:cubicBezTo>
                <a:cubicBezTo>
                  <a:pt x="66" y="228"/>
                  <a:pt x="66" y="228"/>
                  <a:pt x="66" y="228"/>
                </a:cubicBezTo>
                <a:cubicBezTo>
                  <a:pt x="67" y="229"/>
                  <a:pt x="67" y="229"/>
                  <a:pt x="67" y="229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7" y="232"/>
                  <a:pt x="67" y="232"/>
                  <a:pt x="67" y="232"/>
                </a:cubicBezTo>
                <a:cubicBezTo>
                  <a:pt x="67" y="231"/>
                  <a:pt x="67" y="231"/>
                  <a:pt x="67" y="231"/>
                </a:cubicBezTo>
                <a:cubicBezTo>
                  <a:pt x="66" y="229"/>
                  <a:pt x="66" y="229"/>
                  <a:pt x="66" y="229"/>
                </a:cubicBezTo>
                <a:cubicBezTo>
                  <a:pt x="66" y="229"/>
                  <a:pt x="66" y="229"/>
                  <a:pt x="66" y="229"/>
                </a:cubicBezTo>
                <a:cubicBezTo>
                  <a:pt x="63" y="228"/>
                  <a:pt x="63" y="228"/>
                  <a:pt x="63" y="228"/>
                </a:cubicBezTo>
                <a:cubicBezTo>
                  <a:pt x="63" y="227"/>
                  <a:pt x="63" y="227"/>
                  <a:pt x="63" y="227"/>
                </a:cubicBezTo>
                <a:cubicBezTo>
                  <a:pt x="62" y="226"/>
                  <a:pt x="62" y="226"/>
                  <a:pt x="62" y="226"/>
                </a:cubicBezTo>
                <a:cubicBezTo>
                  <a:pt x="61" y="226"/>
                  <a:pt x="61" y="226"/>
                  <a:pt x="61" y="226"/>
                </a:cubicBezTo>
                <a:cubicBezTo>
                  <a:pt x="61" y="227"/>
                  <a:pt x="61" y="227"/>
                  <a:pt x="61" y="227"/>
                </a:cubicBezTo>
                <a:cubicBezTo>
                  <a:pt x="60" y="229"/>
                  <a:pt x="60" y="229"/>
                  <a:pt x="60" y="229"/>
                </a:cubicBezTo>
                <a:cubicBezTo>
                  <a:pt x="60" y="229"/>
                  <a:pt x="60" y="229"/>
                  <a:pt x="60" y="229"/>
                </a:cubicBezTo>
                <a:cubicBezTo>
                  <a:pt x="60" y="231"/>
                  <a:pt x="60" y="231"/>
                  <a:pt x="60" y="231"/>
                </a:cubicBezTo>
                <a:cubicBezTo>
                  <a:pt x="59" y="231"/>
                  <a:pt x="59" y="231"/>
                  <a:pt x="59" y="231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5" y="237"/>
                  <a:pt x="55" y="237"/>
                  <a:pt x="55" y="237"/>
                </a:cubicBezTo>
                <a:cubicBezTo>
                  <a:pt x="52" y="237"/>
                  <a:pt x="52" y="237"/>
                  <a:pt x="52" y="237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51" y="239"/>
                  <a:pt x="51" y="239"/>
                  <a:pt x="51" y="239"/>
                </a:cubicBezTo>
                <a:cubicBezTo>
                  <a:pt x="49" y="240"/>
                  <a:pt x="49" y="240"/>
                  <a:pt x="49" y="240"/>
                </a:cubicBezTo>
                <a:cubicBezTo>
                  <a:pt x="50" y="241"/>
                  <a:pt x="50" y="241"/>
                  <a:pt x="50" y="241"/>
                </a:cubicBezTo>
                <a:cubicBezTo>
                  <a:pt x="50" y="241"/>
                  <a:pt x="50" y="241"/>
                  <a:pt x="50" y="241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1" y="244"/>
                  <a:pt x="51" y="244"/>
                  <a:pt x="51" y="244"/>
                </a:cubicBezTo>
                <a:cubicBezTo>
                  <a:pt x="51" y="244"/>
                  <a:pt x="51" y="244"/>
                  <a:pt x="51" y="244"/>
                </a:cubicBezTo>
                <a:cubicBezTo>
                  <a:pt x="51" y="244"/>
                  <a:pt x="51" y="244"/>
                  <a:pt x="51" y="244"/>
                </a:cubicBezTo>
                <a:cubicBezTo>
                  <a:pt x="49" y="244"/>
                  <a:pt x="49" y="244"/>
                  <a:pt x="49" y="244"/>
                </a:cubicBezTo>
                <a:cubicBezTo>
                  <a:pt x="48" y="243"/>
                  <a:pt x="48" y="243"/>
                  <a:pt x="48" y="243"/>
                </a:cubicBezTo>
                <a:cubicBezTo>
                  <a:pt x="47" y="244"/>
                  <a:pt x="47" y="244"/>
                  <a:pt x="47" y="244"/>
                </a:cubicBezTo>
                <a:cubicBezTo>
                  <a:pt x="47" y="244"/>
                  <a:pt x="47" y="244"/>
                  <a:pt x="47" y="244"/>
                </a:cubicBezTo>
                <a:cubicBezTo>
                  <a:pt x="45" y="244"/>
                  <a:pt x="45" y="244"/>
                  <a:pt x="45" y="244"/>
                </a:cubicBezTo>
                <a:cubicBezTo>
                  <a:pt x="45" y="244"/>
                  <a:pt x="45" y="244"/>
                  <a:pt x="45" y="244"/>
                </a:cubicBezTo>
                <a:cubicBezTo>
                  <a:pt x="45" y="242"/>
                  <a:pt x="45" y="242"/>
                  <a:pt x="45" y="242"/>
                </a:cubicBezTo>
                <a:cubicBezTo>
                  <a:pt x="44" y="241"/>
                  <a:pt x="44" y="241"/>
                  <a:pt x="44" y="241"/>
                </a:cubicBezTo>
                <a:cubicBezTo>
                  <a:pt x="43" y="241"/>
                  <a:pt x="43" y="241"/>
                  <a:pt x="43" y="241"/>
                </a:cubicBezTo>
                <a:cubicBezTo>
                  <a:pt x="42" y="242"/>
                  <a:pt x="42" y="242"/>
                  <a:pt x="42" y="242"/>
                </a:cubicBezTo>
                <a:cubicBezTo>
                  <a:pt x="42" y="243"/>
                  <a:pt x="42" y="243"/>
                  <a:pt x="42" y="243"/>
                </a:cubicBezTo>
                <a:cubicBezTo>
                  <a:pt x="42" y="243"/>
                  <a:pt x="42" y="243"/>
                  <a:pt x="42" y="243"/>
                </a:cubicBezTo>
                <a:cubicBezTo>
                  <a:pt x="43" y="243"/>
                  <a:pt x="43" y="243"/>
                  <a:pt x="43" y="243"/>
                </a:cubicBezTo>
                <a:cubicBezTo>
                  <a:pt x="43" y="244"/>
                  <a:pt x="43" y="244"/>
                  <a:pt x="43" y="244"/>
                </a:cubicBezTo>
                <a:cubicBezTo>
                  <a:pt x="42" y="245"/>
                  <a:pt x="42" y="245"/>
                  <a:pt x="42" y="245"/>
                </a:cubicBezTo>
                <a:cubicBezTo>
                  <a:pt x="42" y="246"/>
                  <a:pt x="42" y="246"/>
                  <a:pt x="42" y="246"/>
                </a:cubicBezTo>
                <a:cubicBezTo>
                  <a:pt x="42" y="246"/>
                  <a:pt x="42" y="246"/>
                  <a:pt x="42" y="246"/>
                </a:cubicBezTo>
                <a:cubicBezTo>
                  <a:pt x="41" y="246"/>
                  <a:pt x="41" y="246"/>
                  <a:pt x="41" y="246"/>
                </a:cubicBezTo>
                <a:cubicBezTo>
                  <a:pt x="38" y="247"/>
                  <a:pt x="38" y="247"/>
                  <a:pt x="38" y="247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6" y="246"/>
                  <a:pt x="36" y="246"/>
                  <a:pt x="36" y="246"/>
                </a:cubicBezTo>
                <a:cubicBezTo>
                  <a:pt x="36" y="246"/>
                  <a:pt x="36" y="246"/>
                  <a:pt x="36" y="246"/>
                </a:cubicBezTo>
                <a:cubicBezTo>
                  <a:pt x="35" y="245"/>
                  <a:pt x="35" y="245"/>
                  <a:pt x="35" y="245"/>
                </a:cubicBezTo>
                <a:cubicBezTo>
                  <a:pt x="35" y="244"/>
                  <a:pt x="35" y="244"/>
                  <a:pt x="35" y="244"/>
                </a:cubicBezTo>
                <a:cubicBezTo>
                  <a:pt x="35" y="243"/>
                  <a:pt x="35" y="243"/>
                  <a:pt x="35" y="243"/>
                </a:cubicBezTo>
                <a:cubicBezTo>
                  <a:pt x="33" y="243"/>
                  <a:pt x="33" y="243"/>
                  <a:pt x="33" y="243"/>
                </a:cubicBezTo>
                <a:cubicBezTo>
                  <a:pt x="33" y="244"/>
                  <a:pt x="33" y="244"/>
                  <a:pt x="33" y="244"/>
                </a:cubicBezTo>
                <a:cubicBezTo>
                  <a:pt x="31" y="244"/>
                  <a:pt x="31" y="244"/>
                  <a:pt x="31" y="244"/>
                </a:cubicBezTo>
                <a:cubicBezTo>
                  <a:pt x="31" y="244"/>
                  <a:pt x="31" y="244"/>
                  <a:pt x="31" y="244"/>
                </a:cubicBezTo>
                <a:cubicBezTo>
                  <a:pt x="31" y="244"/>
                  <a:pt x="31" y="244"/>
                  <a:pt x="31" y="244"/>
                </a:cubicBezTo>
                <a:cubicBezTo>
                  <a:pt x="31" y="243"/>
                  <a:pt x="31" y="243"/>
                  <a:pt x="31" y="243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27" y="242"/>
                  <a:pt x="27" y="242"/>
                  <a:pt x="27" y="242"/>
                </a:cubicBezTo>
                <a:cubicBezTo>
                  <a:pt x="26" y="242"/>
                  <a:pt x="26" y="242"/>
                  <a:pt x="26" y="242"/>
                </a:cubicBezTo>
                <a:cubicBezTo>
                  <a:pt x="26" y="243"/>
                  <a:pt x="26" y="243"/>
                  <a:pt x="26" y="243"/>
                </a:cubicBezTo>
                <a:cubicBezTo>
                  <a:pt x="25" y="243"/>
                  <a:pt x="25" y="243"/>
                  <a:pt x="25" y="243"/>
                </a:cubicBezTo>
                <a:cubicBezTo>
                  <a:pt x="25" y="244"/>
                  <a:pt x="25" y="244"/>
                  <a:pt x="25" y="244"/>
                </a:cubicBezTo>
                <a:cubicBezTo>
                  <a:pt x="24" y="245"/>
                  <a:pt x="24" y="245"/>
                  <a:pt x="24" y="245"/>
                </a:cubicBezTo>
                <a:cubicBezTo>
                  <a:pt x="24" y="245"/>
                  <a:pt x="24" y="245"/>
                  <a:pt x="24" y="245"/>
                </a:cubicBezTo>
                <a:cubicBezTo>
                  <a:pt x="26" y="246"/>
                  <a:pt x="26" y="246"/>
                  <a:pt x="26" y="246"/>
                </a:cubicBezTo>
                <a:cubicBezTo>
                  <a:pt x="25" y="246"/>
                  <a:pt x="25" y="246"/>
                  <a:pt x="25" y="246"/>
                </a:cubicBezTo>
                <a:cubicBezTo>
                  <a:pt x="25" y="247"/>
                  <a:pt x="25" y="247"/>
                  <a:pt x="25" y="247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4" y="248"/>
                  <a:pt x="24" y="248"/>
                  <a:pt x="24" y="248"/>
                </a:cubicBezTo>
                <a:cubicBezTo>
                  <a:pt x="24" y="249"/>
                  <a:pt x="24" y="249"/>
                  <a:pt x="24" y="249"/>
                </a:cubicBezTo>
                <a:cubicBezTo>
                  <a:pt x="24" y="249"/>
                  <a:pt x="24" y="249"/>
                  <a:pt x="24" y="249"/>
                </a:cubicBezTo>
                <a:cubicBezTo>
                  <a:pt x="24" y="250"/>
                  <a:pt x="24" y="250"/>
                  <a:pt x="24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4" y="251"/>
                  <a:pt x="24" y="251"/>
                  <a:pt x="24" y="251"/>
                </a:cubicBezTo>
                <a:cubicBezTo>
                  <a:pt x="24" y="252"/>
                  <a:pt x="24" y="252"/>
                  <a:pt x="24" y="252"/>
                </a:cubicBezTo>
                <a:cubicBezTo>
                  <a:pt x="25" y="252"/>
                  <a:pt x="25" y="252"/>
                  <a:pt x="25" y="252"/>
                </a:cubicBezTo>
                <a:cubicBezTo>
                  <a:pt x="24" y="253"/>
                  <a:pt x="24" y="253"/>
                  <a:pt x="24" y="253"/>
                </a:cubicBezTo>
                <a:cubicBezTo>
                  <a:pt x="24" y="253"/>
                  <a:pt x="24" y="253"/>
                  <a:pt x="24" y="253"/>
                </a:cubicBezTo>
                <a:cubicBezTo>
                  <a:pt x="23" y="253"/>
                  <a:pt x="23" y="253"/>
                  <a:pt x="23" y="253"/>
                </a:cubicBezTo>
                <a:cubicBezTo>
                  <a:pt x="22" y="253"/>
                  <a:pt x="22" y="253"/>
                  <a:pt x="22" y="253"/>
                </a:cubicBezTo>
                <a:cubicBezTo>
                  <a:pt x="22" y="254"/>
                  <a:pt x="22" y="254"/>
                  <a:pt x="22" y="254"/>
                </a:cubicBezTo>
                <a:cubicBezTo>
                  <a:pt x="21" y="254"/>
                  <a:pt x="21" y="254"/>
                  <a:pt x="21" y="254"/>
                </a:cubicBezTo>
                <a:cubicBezTo>
                  <a:pt x="21" y="255"/>
                  <a:pt x="21" y="255"/>
                  <a:pt x="21" y="255"/>
                </a:cubicBezTo>
                <a:cubicBezTo>
                  <a:pt x="19" y="254"/>
                  <a:pt x="19" y="254"/>
                  <a:pt x="19" y="254"/>
                </a:cubicBezTo>
                <a:cubicBezTo>
                  <a:pt x="18" y="255"/>
                  <a:pt x="18" y="255"/>
                  <a:pt x="18" y="255"/>
                </a:cubicBezTo>
                <a:cubicBezTo>
                  <a:pt x="19" y="255"/>
                  <a:pt x="19" y="255"/>
                  <a:pt x="19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7" y="256"/>
                  <a:pt x="17" y="256"/>
                  <a:pt x="17" y="256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5" y="257"/>
                  <a:pt x="15" y="257"/>
                  <a:pt x="15" y="257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2" y="257"/>
                  <a:pt x="12" y="257"/>
                  <a:pt x="12" y="257"/>
                </a:cubicBezTo>
                <a:cubicBezTo>
                  <a:pt x="12" y="258"/>
                  <a:pt x="12" y="258"/>
                  <a:pt x="12" y="258"/>
                </a:cubicBezTo>
                <a:cubicBezTo>
                  <a:pt x="11" y="259"/>
                  <a:pt x="11" y="259"/>
                  <a:pt x="11" y="259"/>
                </a:cubicBezTo>
                <a:cubicBezTo>
                  <a:pt x="11" y="260"/>
                  <a:pt x="11" y="260"/>
                  <a:pt x="11" y="260"/>
                </a:cubicBezTo>
                <a:cubicBezTo>
                  <a:pt x="10" y="260"/>
                  <a:pt x="10" y="260"/>
                  <a:pt x="10" y="260"/>
                </a:cubicBezTo>
                <a:cubicBezTo>
                  <a:pt x="9" y="260"/>
                  <a:pt x="9" y="260"/>
                  <a:pt x="9" y="260"/>
                </a:cubicBezTo>
                <a:cubicBezTo>
                  <a:pt x="8" y="261"/>
                  <a:pt x="8" y="261"/>
                  <a:pt x="8" y="261"/>
                </a:cubicBezTo>
                <a:cubicBezTo>
                  <a:pt x="6" y="263"/>
                  <a:pt x="6" y="263"/>
                  <a:pt x="6" y="263"/>
                </a:cubicBezTo>
                <a:cubicBezTo>
                  <a:pt x="5" y="263"/>
                  <a:pt x="5" y="263"/>
                  <a:pt x="5" y="263"/>
                </a:cubicBezTo>
                <a:cubicBezTo>
                  <a:pt x="4" y="264"/>
                  <a:pt x="4" y="264"/>
                  <a:pt x="4" y="264"/>
                </a:cubicBezTo>
                <a:cubicBezTo>
                  <a:pt x="4" y="263"/>
                  <a:pt x="4" y="263"/>
                  <a:pt x="4" y="263"/>
                </a:cubicBezTo>
                <a:cubicBezTo>
                  <a:pt x="3" y="263"/>
                  <a:pt x="3" y="263"/>
                  <a:pt x="3" y="263"/>
                </a:cubicBezTo>
                <a:cubicBezTo>
                  <a:pt x="3" y="263"/>
                  <a:pt x="3" y="263"/>
                  <a:pt x="3" y="263"/>
                </a:cubicBezTo>
                <a:cubicBezTo>
                  <a:pt x="1" y="265"/>
                  <a:pt x="1" y="265"/>
                  <a:pt x="1" y="265"/>
                </a:cubicBezTo>
                <a:cubicBezTo>
                  <a:pt x="1" y="266"/>
                  <a:pt x="1" y="266"/>
                  <a:pt x="1" y="266"/>
                </a:cubicBezTo>
                <a:cubicBezTo>
                  <a:pt x="1" y="265"/>
                  <a:pt x="1" y="265"/>
                  <a:pt x="1" y="265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7"/>
                  <a:pt x="2" y="267"/>
                  <a:pt x="2" y="267"/>
                </a:cubicBezTo>
                <a:cubicBezTo>
                  <a:pt x="1" y="268"/>
                  <a:pt x="1" y="268"/>
                  <a:pt x="1" y="268"/>
                </a:cubicBezTo>
                <a:cubicBezTo>
                  <a:pt x="1" y="268"/>
                  <a:pt x="1" y="268"/>
                  <a:pt x="1" y="268"/>
                </a:cubicBezTo>
                <a:cubicBezTo>
                  <a:pt x="1" y="268"/>
                  <a:pt x="1" y="268"/>
                  <a:pt x="1" y="268"/>
                </a:cubicBezTo>
                <a:cubicBezTo>
                  <a:pt x="1" y="269"/>
                  <a:pt x="1" y="269"/>
                  <a:pt x="1" y="269"/>
                </a:cubicBezTo>
                <a:cubicBezTo>
                  <a:pt x="1" y="270"/>
                  <a:pt x="1" y="270"/>
                  <a:pt x="1" y="270"/>
                </a:cubicBezTo>
                <a:cubicBezTo>
                  <a:pt x="1" y="271"/>
                  <a:pt x="1" y="271"/>
                  <a:pt x="1" y="271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1" y="273"/>
                  <a:pt x="1" y="273"/>
                  <a:pt x="1" y="273"/>
                </a:cubicBezTo>
                <a:cubicBezTo>
                  <a:pt x="2" y="272"/>
                  <a:pt x="2" y="272"/>
                  <a:pt x="2" y="272"/>
                </a:cubicBezTo>
                <a:cubicBezTo>
                  <a:pt x="2" y="273"/>
                  <a:pt x="2" y="273"/>
                  <a:pt x="2" y="273"/>
                </a:cubicBezTo>
                <a:cubicBezTo>
                  <a:pt x="3" y="273"/>
                  <a:pt x="3" y="273"/>
                  <a:pt x="3" y="273"/>
                </a:cubicBezTo>
                <a:cubicBezTo>
                  <a:pt x="4" y="272"/>
                  <a:pt x="4" y="272"/>
                  <a:pt x="4" y="272"/>
                </a:cubicBezTo>
                <a:cubicBezTo>
                  <a:pt x="6" y="271"/>
                  <a:pt x="6" y="271"/>
                  <a:pt x="6" y="271"/>
                </a:cubicBezTo>
                <a:cubicBezTo>
                  <a:pt x="6" y="272"/>
                  <a:pt x="6" y="272"/>
                  <a:pt x="6" y="272"/>
                </a:cubicBezTo>
                <a:cubicBezTo>
                  <a:pt x="6" y="271"/>
                  <a:pt x="6" y="271"/>
                  <a:pt x="6" y="271"/>
                </a:cubicBezTo>
                <a:cubicBezTo>
                  <a:pt x="7" y="271"/>
                  <a:pt x="7" y="271"/>
                  <a:pt x="7" y="271"/>
                </a:cubicBezTo>
                <a:cubicBezTo>
                  <a:pt x="8" y="271"/>
                  <a:pt x="8" y="271"/>
                  <a:pt x="8" y="271"/>
                </a:cubicBezTo>
                <a:cubicBezTo>
                  <a:pt x="8" y="271"/>
                  <a:pt x="8" y="271"/>
                  <a:pt x="8" y="271"/>
                </a:cubicBezTo>
                <a:cubicBezTo>
                  <a:pt x="10" y="271"/>
                  <a:pt x="10" y="271"/>
                  <a:pt x="10" y="271"/>
                </a:cubicBezTo>
                <a:cubicBezTo>
                  <a:pt x="11" y="271"/>
                  <a:pt x="11" y="271"/>
                  <a:pt x="11" y="271"/>
                </a:cubicBezTo>
                <a:cubicBezTo>
                  <a:pt x="11" y="272"/>
                  <a:pt x="11" y="272"/>
                  <a:pt x="11" y="272"/>
                </a:cubicBezTo>
                <a:cubicBezTo>
                  <a:pt x="12" y="272"/>
                  <a:pt x="12" y="272"/>
                  <a:pt x="12" y="272"/>
                </a:cubicBezTo>
                <a:cubicBezTo>
                  <a:pt x="12" y="272"/>
                  <a:pt x="12" y="272"/>
                  <a:pt x="12" y="272"/>
                </a:cubicBezTo>
                <a:cubicBezTo>
                  <a:pt x="13" y="272"/>
                  <a:pt x="13" y="272"/>
                  <a:pt x="13" y="272"/>
                </a:cubicBezTo>
                <a:cubicBezTo>
                  <a:pt x="13" y="271"/>
                  <a:pt x="13" y="271"/>
                  <a:pt x="13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3" y="271"/>
                  <a:pt x="13" y="271"/>
                  <a:pt x="13" y="271"/>
                </a:cubicBezTo>
                <a:cubicBezTo>
                  <a:pt x="13" y="272"/>
                  <a:pt x="13" y="272"/>
                  <a:pt x="13" y="272"/>
                </a:cubicBezTo>
                <a:cubicBezTo>
                  <a:pt x="15" y="272"/>
                  <a:pt x="15" y="272"/>
                  <a:pt x="15" y="272"/>
                </a:cubicBezTo>
                <a:cubicBezTo>
                  <a:pt x="15" y="273"/>
                  <a:pt x="15" y="273"/>
                  <a:pt x="15" y="273"/>
                </a:cubicBezTo>
                <a:cubicBezTo>
                  <a:pt x="16" y="272"/>
                  <a:pt x="16" y="272"/>
                  <a:pt x="16" y="272"/>
                </a:cubicBezTo>
                <a:cubicBezTo>
                  <a:pt x="17" y="273"/>
                  <a:pt x="17" y="273"/>
                  <a:pt x="17" y="273"/>
                </a:cubicBezTo>
                <a:cubicBezTo>
                  <a:pt x="18" y="273"/>
                  <a:pt x="18" y="273"/>
                  <a:pt x="18" y="273"/>
                </a:cubicBezTo>
                <a:cubicBezTo>
                  <a:pt x="20" y="273"/>
                  <a:pt x="20" y="273"/>
                  <a:pt x="20" y="273"/>
                </a:cubicBezTo>
                <a:cubicBezTo>
                  <a:pt x="21" y="275"/>
                  <a:pt x="21" y="275"/>
                  <a:pt x="21" y="275"/>
                </a:cubicBezTo>
                <a:cubicBezTo>
                  <a:pt x="21" y="277"/>
                  <a:pt x="21" y="277"/>
                  <a:pt x="21" y="277"/>
                </a:cubicBezTo>
                <a:cubicBezTo>
                  <a:pt x="21" y="279"/>
                  <a:pt x="21" y="279"/>
                  <a:pt x="21" y="279"/>
                </a:cubicBezTo>
                <a:cubicBezTo>
                  <a:pt x="22" y="280"/>
                  <a:pt x="22" y="280"/>
                  <a:pt x="22" y="280"/>
                </a:cubicBezTo>
                <a:cubicBezTo>
                  <a:pt x="22" y="280"/>
                  <a:pt x="22" y="280"/>
                  <a:pt x="22" y="280"/>
                </a:cubicBezTo>
                <a:cubicBezTo>
                  <a:pt x="22" y="282"/>
                  <a:pt x="22" y="282"/>
                  <a:pt x="22" y="282"/>
                </a:cubicBezTo>
                <a:cubicBezTo>
                  <a:pt x="22" y="283"/>
                  <a:pt x="22" y="283"/>
                  <a:pt x="22" y="283"/>
                </a:cubicBezTo>
                <a:cubicBezTo>
                  <a:pt x="22" y="288"/>
                  <a:pt x="22" y="288"/>
                  <a:pt x="22" y="288"/>
                </a:cubicBezTo>
                <a:cubicBezTo>
                  <a:pt x="22" y="288"/>
                  <a:pt x="22" y="288"/>
                  <a:pt x="22" y="288"/>
                </a:cubicBezTo>
                <a:cubicBezTo>
                  <a:pt x="22" y="288"/>
                  <a:pt x="22" y="288"/>
                  <a:pt x="22" y="288"/>
                </a:cubicBezTo>
                <a:cubicBezTo>
                  <a:pt x="21" y="289"/>
                  <a:pt x="21" y="289"/>
                  <a:pt x="21" y="289"/>
                </a:cubicBezTo>
                <a:cubicBezTo>
                  <a:pt x="21" y="289"/>
                  <a:pt x="21" y="289"/>
                  <a:pt x="21" y="289"/>
                </a:cubicBezTo>
                <a:cubicBezTo>
                  <a:pt x="20" y="290"/>
                  <a:pt x="20" y="290"/>
                  <a:pt x="20" y="290"/>
                </a:cubicBezTo>
                <a:cubicBezTo>
                  <a:pt x="20" y="289"/>
                  <a:pt x="20" y="289"/>
                  <a:pt x="20" y="289"/>
                </a:cubicBezTo>
                <a:cubicBezTo>
                  <a:pt x="19" y="289"/>
                  <a:pt x="19" y="289"/>
                  <a:pt x="19" y="289"/>
                </a:cubicBezTo>
                <a:cubicBezTo>
                  <a:pt x="18" y="289"/>
                  <a:pt x="18" y="289"/>
                  <a:pt x="18" y="289"/>
                </a:cubicBezTo>
                <a:cubicBezTo>
                  <a:pt x="17" y="289"/>
                  <a:pt x="17" y="289"/>
                  <a:pt x="17" y="289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3" y="292"/>
                  <a:pt x="13" y="292"/>
                  <a:pt x="13" y="292"/>
                </a:cubicBezTo>
                <a:cubicBezTo>
                  <a:pt x="12" y="292"/>
                  <a:pt x="12" y="292"/>
                  <a:pt x="12" y="292"/>
                </a:cubicBezTo>
                <a:cubicBezTo>
                  <a:pt x="12" y="294"/>
                  <a:pt x="12" y="294"/>
                  <a:pt x="12" y="294"/>
                </a:cubicBezTo>
                <a:cubicBezTo>
                  <a:pt x="11" y="296"/>
                  <a:pt x="11" y="296"/>
                  <a:pt x="11" y="296"/>
                </a:cubicBezTo>
                <a:cubicBezTo>
                  <a:pt x="11" y="296"/>
                  <a:pt x="11" y="296"/>
                  <a:pt x="11" y="296"/>
                </a:cubicBezTo>
                <a:cubicBezTo>
                  <a:pt x="9" y="295"/>
                  <a:pt x="9" y="295"/>
                  <a:pt x="9" y="295"/>
                </a:cubicBezTo>
                <a:cubicBezTo>
                  <a:pt x="8" y="295"/>
                  <a:pt x="8" y="295"/>
                  <a:pt x="8" y="295"/>
                </a:cubicBezTo>
                <a:cubicBezTo>
                  <a:pt x="7" y="295"/>
                  <a:pt x="7" y="295"/>
                  <a:pt x="7" y="295"/>
                </a:cubicBezTo>
                <a:cubicBezTo>
                  <a:pt x="7" y="296"/>
                  <a:pt x="7" y="296"/>
                  <a:pt x="7" y="296"/>
                </a:cubicBezTo>
                <a:cubicBezTo>
                  <a:pt x="7" y="296"/>
                  <a:pt x="7" y="296"/>
                  <a:pt x="7" y="296"/>
                </a:cubicBezTo>
                <a:cubicBezTo>
                  <a:pt x="8" y="297"/>
                  <a:pt x="8" y="297"/>
                  <a:pt x="8" y="297"/>
                </a:cubicBezTo>
                <a:cubicBezTo>
                  <a:pt x="8" y="297"/>
                  <a:pt x="8" y="297"/>
                  <a:pt x="8" y="297"/>
                </a:cubicBezTo>
                <a:cubicBezTo>
                  <a:pt x="9" y="298"/>
                  <a:pt x="9" y="298"/>
                  <a:pt x="9" y="298"/>
                </a:cubicBezTo>
                <a:cubicBezTo>
                  <a:pt x="10" y="298"/>
                  <a:pt x="10" y="298"/>
                  <a:pt x="10" y="298"/>
                </a:cubicBezTo>
                <a:cubicBezTo>
                  <a:pt x="11" y="298"/>
                  <a:pt x="11" y="298"/>
                  <a:pt x="11" y="298"/>
                </a:cubicBezTo>
                <a:cubicBezTo>
                  <a:pt x="12" y="298"/>
                  <a:pt x="12" y="298"/>
                  <a:pt x="12" y="298"/>
                </a:cubicBezTo>
                <a:cubicBezTo>
                  <a:pt x="12" y="299"/>
                  <a:pt x="12" y="299"/>
                  <a:pt x="12" y="299"/>
                </a:cubicBezTo>
                <a:cubicBezTo>
                  <a:pt x="12" y="300"/>
                  <a:pt x="12" y="300"/>
                  <a:pt x="12" y="300"/>
                </a:cubicBezTo>
                <a:cubicBezTo>
                  <a:pt x="14" y="301"/>
                  <a:pt x="14" y="301"/>
                  <a:pt x="14" y="301"/>
                </a:cubicBezTo>
                <a:cubicBezTo>
                  <a:pt x="14" y="302"/>
                  <a:pt x="14" y="302"/>
                  <a:pt x="14" y="302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15" y="306"/>
                  <a:pt x="15" y="306"/>
                  <a:pt x="15" y="306"/>
                </a:cubicBezTo>
                <a:cubicBezTo>
                  <a:pt x="16" y="306"/>
                  <a:pt x="16" y="306"/>
                  <a:pt x="16" y="306"/>
                </a:cubicBezTo>
                <a:cubicBezTo>
                  <a:pt x="16" y="304"/>
                  <a:pt x="16" y="304"/>
                  <a:pt x="16" y="304"/>
                </a:cubicBezTo>
                <a:cubicBezTo>
                  <a:pt x="17" y="304"/>
                  <a:pt x="17" y="304"/>
                  <a:pt x="17" y="304"/>
                </a:cubicBezTo>
                <a:cubicBezTo>
                  <a:pt x="16" y="303"/>
                  <a:pt x="16" y="303"/>
                  <a:pt x="16" y="303"/>
                </a:cubicBezTo>
                <a:cubicBezTo>
                  <a:pt x="17" y="303"/>
                  <a:pt x="17" y="303"/>
                  <a:pt x="17" y="303"/>
                </a:cubicBezTo>
                <a:cubicBezTo>
                  <a:pt x="17" y="302"/>
                  <a:pt x="17" y="302"/>
                  <a:pt x="17" y="302"/>
                </a:cubicBezTo>
                <a:cubicBezTo>
                  <a:pt x="17" y="302"/>
                  <a:pt x="17" y="302"/>
                  <a:pt x="17" y="302"/>
                </a:cubicBezTo>
                <a:cubicBezTo>
                  <a:pt x="18" y="302"/>
                  <a:pt x="18" y="302"/>
                  <a:pt x="18" y="302"/>
                </a:cubicBezTo>
                <a:cubicBezTo>
                  <a:pt x="16" y="301"/>
                  <a:pt x="16" y="301"/>
                  <a:pt x="16" y="301"/>
                </a:cubicBezTo>
                <a:cubicBezTo>
                  <a:pt x="16" y="301"/>
                  <a:pt x="16" y="301"/>
                  <a:pt x="16" y="301"/>
                </a:cubicBezTo>
                <a:cubicBezTo>
                  <a:pt x="16" y="298"/>
                  <a:pt x="16" y="298"/>
                  <a:pt x="16" y="298"/>
                </a:cubicBezTo>
                <a:cubicBezTo>
                  <a:pt x="16" y="298"/>
                  <a:pt x="16" y="298"/>
                  <a:pt x="16" y="298"/>
                </a:cubicBezTo>
                <a:cubicBezTo>
                  <a:pt x="16" y="298"/>
                  <a:pt x="16" y="298"/>
                  <a:pt x="16" y="298"/>
                </a:cubicBezTo>
                <a:cubicBezTo>
                  <a:pt x="17" y="300"/>
                  <a:pt x="17" y="300"/>
                  <a:pt x="17" y="300"/>
                </a:cubicBezTo>
                <a:cubicBezTo>
                  <a:pt x="20" y="299"/>
                  <a:pt x="20" y="299"/>
                  <a:pt x="20" y="299"/>
                </a:cubicBezTo>
                <a:cubicBezTo>
                  <a:pt x="21" y="299"/>
                  <a:pt x="21" y="299"/>
                  <a:pt x="21" y="299"/>
                </a:cubicBezTo>
                <a:cubicBezTo>
                  <a:pt x="21" y="300"/>
                  <a:pt x="21" y="300"/>
                  <a:pt x="21" y="300"/>
                </a:cubicBezTo>
                <a:cubicBezTo>
                  <a:pt x="21" y="299"/>
                  <a:pt x="21" y="299"/>
                  <a:pt x="21" y="299"/>
                </a:cubicBezTo>
                <a:cubicBezTo>
                  <a:pt x="22" y="299"/>
                  <a:pt x="22" y="299"/>
                  <a:pt x="22" y="299"/>
                </a:cubicBezTo>
                <a:cubicBezTo>
                  <a:pt x="22" y="298"/>
                  <a:pt x="22" y="298"/>
                  <a:pt x="22" y="298"/>
                </a:cubicBezTo>
                <a:cubicBezTo>
                  <a:pt x="22" y="298"/>
                  <a:pt x="22" y="298"/>
                  <a:pt x="22" y="298"/>
                </a:cubicBezTo>
                <a:cubicBezTo>
                  <a:pt x="22" y="298"/>
                  <a:pt x="22" y="298"/>
                  <a:pt x="22" y="298"/>
                </a:cubicBezTo>
                <a:cubicBezTo>
                  <a:pt x="23" y="298"/>
                  <a:pt x="23" y="298"/>
                  <a:pt x="23" y="298"/>
                </a:cubicBezTo>
                <a:cubicBezTo>
                  <a:pt x="24" y="300"/>
                  <a:pt x="24" y="300"/>
                  <a:pt x="24" y="300"/>
                </a:cubicBezTo>
                <a:cubicBezTo>
                  <a:pt x="24" y="301"/>
                  <a:pt x="24" y="301"/>
                  <a:pt x="24" y="301"/>
                </a:cubicBezTo>
                <a:cubicBezTo>
                  <a:pt x="25" y="301"/>
                  <a:pt x="25" y="301"/>
                  <a:pt x="25" y="301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27" y="301"/>
                  <a:pt x="27" y="301"/>
                  <a:pt x="27" y="301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32" y="301"/>
                  <a:pt x="32" y="301"/>
                  <a:pt x="32" y="301"/>
                </a:cubicBezTo>
                <a:cubicBezTo>
                  <a:pt x="33" y="302"/>
                  <a:pt x="33" y="302"/>
                  <a:pt x="33" y="302"/>
                </a:cubicBezTo>
                <a:cubicBezTo>
                  <a:pt x="34" y="302"/>
                  <a:pt x="34" y="302"/>
                  <a:pt x="34" y="302"/>
                </a:cubicBezTo>
                <a:cubicBezTo>
                  <a:pt x="35" y="302"/>
                  <a:pt x="35" y="302"/>
                  <a:pt x="35" y="302"/>
                </a:cubicBezTo>
                <a:cubicBezTo>
                  <a:pt x="35" y="302"/>
                  <a:pt x="35" y="302"/>
                  <a:pt x="35" y="302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39" y="301"/>
                  <a:pt x="39" y="301"/>
                  <a:pt x="39" y="301"/>
                </a:cubicBezTo>
                <a:cubicBezTo>
                  <a:pt x="39" y="301"/>
                  <a:pt x="39" y="301"/>
                  <a:pt x="39" y="301"/>
                </a:cubicBezTo>
                <a:cubicBezTo>
                  <a:pt x="41" y="300"/>
                  <a:pt x="41" y="300"/>
                  <a:pt x="41" y="300"/>
                </a:cubicBezTo>
                <a:cubicBezTo>
                  <a:pt x="41" y="302"/>
                  <a:pt x="41" y="302"/>
                  <a:pt x="41" y="302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39" y="302"/>
                  <a:pt x="39" y="302"/>
                  <a:pt x="39" y="302"/>
                </a:cubicBezTo>
                <a:cubicBezTo>
                  <a:pt x="39" y="303"/>
                  <a:pt x="39" y="303"/>
                  <a:pt x="39" y="303"/>
                </a:cubicBezTo>
                <a:cubicBezTo>
                  <a:pt x="39" y="303"/>
                  <a:pt x="39" y="303"/>
                  <a:pt x="39" y="303"/>
                </a:cubicBezTo>
                <a:cubicBezTo>
                  <a:pt x="37" y="302"/>
                  <a:pt x="37" y="302"/>
                  <a:pt x="37" y="302"/>
                </a:cubicBezTo>
                <a:cubicBezTo>
                  <a:pt x="37" y="303"/>
                  <a:pt x="37" y="303"/>
                  <a:pt x="37" y="303"/>
                </a:cubicBezTo>
                <a:cubicBezTo>
                  <a:pt x="36" y="304"/>
                  <a:pt x="36" y="304"/>
                  <a:pt x="36" y="304"/>
                </a:cubicBezTo>
                <a:cubicBezTo>
                  <a:pt x="39" y="306"/>
                  <a:pt x="39" y="306"/>
                  <a:pt x="39" y="306"/>
                </a:cubicBezTo>
                <a:cubicBezTo>
                  <a:pt x="41" y="305"/>
                  <a:pt x="41" y="305"/>
                  <a:pt x="41" y="305"/>
                </a:cubicBezTo>
                <a:cubicBezTo>
                  <a:pt x="42" y="306"/>
                  <a:pt x="42" y="306"/>
                  <a:pt x="42" y="306"/>
                </a:cubicBezTo>
                <a:cubicBezTo>
                  <a:pt x="42" y="306"/>
                  <a:pt x="42" y="306"/>
                  <a:pt x="42" y="306"/>
                </a:cubicBezTo>
                <a:cubicBezTo>
                  <a:pt x="40" y="306"/>
                  <a:pt x="40" y="306"/>
                  <a:pt x="40" y="306"/>
                </a:cubicBezTo>
                <a:cubicBezTo>
                  <a:pt x="40" y="307"/>
                  <a:pt x="40" y="307"/>
                  <a:pt x="40" y="307"/>
                </a:cubicBezTo>
                <a:cubicBezTo>
                  <a:pt x="39" y="306"/>
                  <a:pt x="39" y="306"/>
                  <a:pt x="39" y="306"/>
                </a:cubicBezTo>
                <a:cubicBezTo>
                  <a:pt x="36" y="307"/>
                  <a:pt x="36" y="307"/>
                  <a:pt x="36" y="307"/>
                </a:cubicBezTo>
                <a:cubicBezTo>
                  <a:pt x="36" y="307"/>
                  <a:pt x="36" y="307"/>
                  <a:pt x="36" y="307"/>
                </a:cubicBezTo>
                <a:cubicBezTo>
                  <a:pt x="35" y="306"/>
                  <a:pt x="35" y="306"/>
                  <a:pt x="35" y="306"/>
                </a:cubicBezTo>
                <a:cubicBezTo>
                  <a:pt x="35" y="305"/>
                  <a:pt x="35" y="305"/>
                  <a:pt x="35" y="305"/>
                </a:cubicBezTo>
                <a:cubicBezTo>
                  <a:pt x="35" y="305"/>
                  <a:pt x="35" y="305"/>
                  <a:pt x="35" y="305"/>
                </a:cubicBezTo>
                <a:cubicBezTo>
                  <a:pt x="35" y="304"/>
                  <a:pt x="35" y="304"/>
                  <a:pt x="35" y="304"/>
                </a:cubicBezTo>
                <a:cubicBezTo>
                  <a:pt x="33" y="304"/>
                  <a:pt x="33" y="304"/>
                  <a:pt x="33" y="304"/>
                </a:cubicBezTo>
                <a:cubicBezTo>
                  <a:pt x="33" y="304"/>
                  <a:pt x="33" y="304"/>
                  <a:pt x="33" y="304"/>
                </a:cubicBezTo>
                <a:cubicBezTo>
                  <a:pt x="30" y="303"/>
                  <a:pt x="30" y="303"/>
                  <a:pt x="30" y="303"/>
                </a:cubicBezTo>
                <a:cubicBezTo>
                  <a:pt x="28" y="303"/>
                  <a:pt x="28" y="303"/>
                  <a:pt x="28" y="303"/>
                </a:cubicBezTo>
                <a:cubicBezTo>
                  <a:pt x="27" y="304"/>
                  <a:pt x="27" y="304"/>
                  <a:pt x="27" y="304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29" y="306"/>
                  <a:pt x="29" y="306"/>
                  <a:pt x="29" y="306"/>
                </a:cubicBezTo>
                <a:cubicBezTo>
                  <a:pt x="28" y="307"/>
                  <a:pt x="28" y="307"/>
                  <a:pt x="28" y="307"/>
                </a:cubicBezTo>
                <a:cubicBezTo>
                  <a:pt x="26" y="306"/>
                  <a:pt x="26" y="306"/>
                  <a:pt x="26" y="306"/>
                </a:cubicBezTo>
                <a:cubicBezTo>
                  <a:pt x="25" y="305"/>
                  <a:pt x="25" y="305"/>
                  <a:pt x="25" y="305"/>
                </a:cubicBezTo>
                <a:cubicBezTo>
                  <a:pt x="26" y="304"/>
                  <a:pt x="26" y="304"/>
                  <a:pt x="26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1" y="303"/>
                  <a:pt x="21" y="303"/>
                  <a:pt x="21" y="303"/>
                </a:cubicBezTo>
                <a:cubicBezTo>
                  <a:pt x="21" y="304"/>
                  <a:pt x="21" y="304"/>
                  <a:pt x="21" y="304"/>
                </a:cubicBezTo>
                <a:cubicBezTo>
                  <a:pt x="21" y="304"/>
                  <a:pt x="21" y="304"/>
                  <a:pt x="21" y="304"/>
                </a:cubicBezTo>
                <a:cubicBezTo>
                  <a:pt x="22" y="305"/>
                  <a:pt x="22" y="305"/>
                  <a:pt x="22" y="305"/>
                </a:cubicBezTo>
                <a:cubicBezTo>
                  <a:pt x="21" y="305"/>
                  <a:pt x="21" y="305"/>
                  <a:pt x="21" y="305"/>
                </a:cubicBezTo>
                <a:cubicBezTo>
                  <a:pt x="21" y="306"/>
                  <a:pt x="21" y="306"/>
                  <a:pt x="21" y="306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23" y="308"/>
                  <a:pt x="23" y="308"/>
                  <a:pt x="23" y="308"/>
                </a:cubicBezTo>
                <a:cubicBezTo>
                  <a:pt x="26" y="308"/>
                  <a:pt x="26" y="308"/>
                  <a:pt x="26" y="308"/>
                </a:cubicBezTo>
                <a:cubicBezTo>
                  <a:pt x="27" y="309"/>
                  <a:pt x="27" y="309"/>
                  <a:pt x="27" y="309"/>
                </a:cubicBezTo>
                <a:cubicBezTo>
                  <a:pt x="28" y="313"/>
                  <a:pt x="28" y="313"/>
                  <a:pt x="28" y="313"/>
                </a:cubicBezTo>
                <a:cubicBezTo>
                  <a:pt x="28" y="314"/>
                  <a:pt x="28" y="314"/>
                  <a:pt x="28" y="314"/>
                </a:cubicBezTo>
                <a:cubicBezTo>
                  <a:pt x="27" y="315"/>
                  <a:pt x="27" y="315"/>
                  <a:pt x="27" y="315"/>
                </a:cubicBezTo>
                <a:cubicBezTo>
                  <a:pt x="27" y="316"/>
                  <a:pt x="27" y="316"/>
                  <a:pt x="27" y="316"/>
                </a:cubicBezTo>
                <a:cubicBezTo>
                  <a:pt x="27" y="317"/>
                  <a:pt x="27" y="317"/>
                  <a:pt x="27" y="317"/>
                </a:cubicBezTo>
                <a:cubicBezTo>
                  <a:pt x="28" y="317"/>
                  <a:pt x="28" y="317"/>
                  <a:pt x="28" y="317"/>
                </a:cubicBezTo>
                <a:cubicBezTo>
                  <a:pt x="29" y="317"/>
                  <a:pt x="29" y="317"/>
                  <a:pt x="29" y="317"/>
                </a:cubicBezTo>
                <a:cubicBezTo>
                  <a:pt x="33" y="319"/>
                  <a:pt x="33" y="319"/>
                  <a:pt x="33" y="319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34" y="318"/>
                  <a:pt x="34" y="318"/>
                  <a:pt x="34" y="318"/>
                </a:cubicBezTo>
                <a:cubicBezTo>
                  <a:pt x="36" y="319"/>
                  <a:pt x="36" y="319"/>
                  <a:pt x="36" y="319"/>
                </a:cubicBezTo>
                <a:cubicBezTo>
                  <a:pt x="36" y="319"/>
                  <a:pt x="36" y="319"/>
                  <a:pt x="36" y="319"/>
                </a:cubicBezTo>
                <a:cubicBezTo>
                  <a:pt x="38" y="320"/>
                  <a:pt x="38" y="320"/>
                  <a:pt x="38" y="320"/>
                </a:cubicBezTo>
                <a:cubicBezTo>
                  <a:pt x="39" y="321"/>
                  <a:pt x="39" y="321"/>
                  <a:pt x="39" y="321"/>
                </a:cubicBezTo>
                <a:cubicBezTo>
                  <a:pt x="40" y="321"/>
                  <a:pt x="40" y="321"/>
                  <a:pt x="40" y="321"/>
                </a:cubicBezTo>
                <a:cubicBezTo>
                  <a:pt x="42" y="321"/>
                  <a:pt x="42" y="321"/>
                  <a:pt x="42" y="321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2" y="320"/>
                  <a:pt x="42" y="320"/>
                </a:cubicBezTo>
                <a:cubicBezTo>
                  <a:pt x="41" y="319"/>
                  <a:pt x="41" y="319"/>
                  <a:pt x="41" y="319"/>
                </a:cubicBezTo>
                <a:cubicBezTo>
                  <a:pt x="42" y="318"/>
                  <a:pt x="42" y="318"/>
                  <a:pt x="42" y="318"/>
                </a:cubicBezTo>
                <a:cubicBezTo>
                  <a:pt x="42" y="319"/>
                  <a:pt x="42" y="319"/>
                  <a:pt x="42" y="319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4" y="319"/>
                  <a:pt x="44" y="319"/>
                  <a:pt x="44" y="319"/>
                </a:cubicBezTo>
                <a:cubicBezTo>
                  <a:pt x="44" y="319"/>
                  <a:pt x="44" y="319"/>
                  <a:pt x="44" y="319"/>
                </a:cubicBezTo>
                <a:cubicBezTo>
                  <a:pt x="44" y="318"/>
                  <a:pt x="44" y="318"/>
                  <a:pt x="44" y="318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4" y="317"/>
                  <a:pt x="44" y="317"/>
                  <a:pt x="44" y="317"/>
                </a:cubicBezTo>
                <a:cubicBezTo>
                  <a:pt x="44" y="316"/>
                  <a:pt x="44" y="316"/>
                  <a:pt x="44" y="316"/>
                </a:cubicBezTo>
                <a:cubicBezTo>
                  <a:pt x="45" y="315"/>
                  <a:pt x="45" y="315"/>
                  <a:pt x="45" y="315"/>
                </a:cubicBezTo>
                <a:cubicBezTo>
                  <a:pt x="46" y="315"/>
                  <a:pt x="46" y="315"/>
                  <a:pt x="46" y="315"/>
                </a:cubicBezTo>
                <a:cubicBezTo>
                  <a:pt x="47" y="313"/>
                  <a:pt x="47" y="313"/>
                  <a:pt x="47" y="313"/>
                </a:cubicBezTo>
                <a:cubicBezTo>
                  <a:pt x="47" y="313"/>
                  <a:pt x="47" y="313"/>
                  <a:pt x="47" y="313"/>
                </a:cubicBezTo>
                <a:cubicBezTo>
                  <a:pt x="47" y="313"/>
                  <a:pt x="47" y="313"/>
                  <a:pt x="47" y="313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8" y="312"/>
                  <a:pt x="48" y="312"/>
                  <a:pt x="48" y="312"/>
                </a:cubicBezTo>
                <a:cubicBezTo>
                  <a:pt x="50" y="313"/>
                  <a:pt x="50" y="313"/>
                  <a:pt x="50" y="313"/>
                </a:cubicBez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1" y="312"/>
                </a:cubicBezTo>
                <a:cubicBezTo>
                  <a:pt x="51" y="313"/>
                  <a:pt x="51" y="313"/>
                  <a:pt x="51" y="313"/>
                </a:cubicBezTo>
                <a:cubicBezTo>
                  <a:pt x="53" y="313"/>
                  <a:pt x="53" y="313"/>
                  <a:pt x="53" y="313"/>
                </a:cubicBezTo>
                <a:cubicBezTo>
                  <a:pt x="53" y="313"/>
                  <a:pt x="53" y="313"/>
                  <a:pt x="53" y="313"/>
                </a:cubicBezTo>
                <a:cubicBezTo>
                  <a:pt x="55" y="313"/>
                  <a:pt x="55" y="313"/>
                  <a:pt x="55" y="313"/>
                </a:cubicBezTo>
                <a:cubicBezTo>
                  <a:pt x="55" y="313"/>
                  <a:pt x="55" y="313"/>
                  <a:pt x="55" y="313"/>
                </a:cubicBezTo>
                <a:cubicBezTo>
                  <a:pt x="56" y="314"/>
                  <a:pt x="56" y="314"/>
                  <a:pt x="56" y="314"/>
                </a:cubicBezTo>
                <a:cubicBezTo>
                  <a:pt x="56" y="314"/>
                  <a:pt x="56" y="314"/>
                  <a:pt x="56" y="314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9" y="312"/>
                  <a:pt x="59" y="312"/>
                  <a:pt x="59" y="312"/>
                </a:cubicBezTo>
                <a:cubicBezTo>
                  <a:pt x="58" y="312"/>
                  <a:pt x="58" y="312"/>
                  <a:pt x="58" y="312"/>
                </a:cubicBezTo>
                <a:cubicBezTo>
                  <a:pt x="59" y="311"/>
                  <a:pt x="59" y="311"/>
                  <a:pt x="59" y="311"/>
                </a:cubicBezTo>
                <a:cubicBezTo>
                  <a:pt x="61" y="311"/>
                  <a:pt x="61" y="311"/>
                  <a:pt x="61" y="311"/>
                </a:cubicBezTo>
                <a:cubicBezTo>
                  <a:pt x="61" y="311"/>
                  <a:pt x="61" y="311"/>
                  <a:pt x="61" y="311"/>
                </a:cubicBezTo>
                <a:cubicBezTo>
                  <a:pt x="63" y="311"/>
                  <a:pt x="63" y="311"/>
                  <a:pt x="63" y="311"/>
                </a:cubicBezTo>
                <a:cubicBezTo>
                  <a:pt x="62" y="310"/>
                  <a:pt x="62" y="310"/>
                  <a:pt x="62" y="310"/>
                </a:cubicBezTo>
                <a:cubicBezTo>
                  <a:pt x="63" y="309"/>
                  <a:pt x="63" y="309"/>
                  <a:pt x="63" y="309"/>
                </a:cubicBezTo>
                <a:cubicBezTo>
                  <a:pt x="64" y="308"/>
                  <a:pt x="64" y="308"/>
                  <a:pt x="64" y="308"/>
                </a:cubicBezTo>
                <a:cubicBezTo>
                  <a:pt x="65" y="308"/>
                  <a:pt x="65" y="308"/>
                  <a:pt x="65" y="308"/>
                </a:cubicBezTo>
                <a:cubicBezTo>
                  <a:pt x="65" y="308"/>
                  <a:pt x="65" y="308"/>
                  <a:pt x="65" y="308"/>
                </a:cubicBezTo>
                <a:cubicBezTo>
                  <a:pt x="64" y="307"/>
                  <a:pt x="64" y="307"/>
                  <a:pt x="64" y="307"/>
                </a:cubicBezTo>
                <a:cubicBezTo>
                  <a:pt x="65" y="304"/>
                  <a:pt x="65" y="304"/>
                  <a:pt x="65" y="304"/>
                </a:cubicBezTo>
                <a:cubicBezTo>
                  <a:pt x="66" y="303"/>
                  <a:pt x="66" y="303"/>
                  <a:pt x="66" y="303"/>
                </a:cubicBezTo>
                <a:cubicBezTo>
                  <a:pt x="66" y="302"/>
                  <a:pt x="66" y="302"/>
                  <a:pt x="66" y="302"/>
                </a:cubicBezTo>
                <a:cubicBezTo>
                  <a:pt x="66" y="302"/>
                  <a:pt x="66" y="302"/>
                  <a:pt x="66" y="302"/>
                </a:cubicBezTo>
                <a:cubicBezTo>
                  <a:pt x="65" y="302"/>
                  <a:pt x="65" y="302"/>
                  <a:pt x="65" y="302"/>
                </a:cubicBezTo>
                <a:cubicBezTo>
                  <a:pt x="65" y="301"/>
                  <a:pt x="65" y="301"/>
                  <a:pt x="65" y="301"/>
                </a:cubicBezTo>
                <a:cubicBezTo>
                  <a:pt x="65" y="299"/>
                  <a:pt x="65" y="299"/>
                  <a:pt x="65" y="299"/>
                </a:cubicBezTo>
                <a:cubicBezTo>
                  <a:pt x="66" y="298"/>
                  <a:pt x="66" y="298"/>
                  <a:pt x="66" y="298"/>
                </a:cubicBezTo>
                <a:cubicBezTo>
                  <a:pt x="67" y="297"/>
                  <a:pt x="67" y="297"/>
                  <a:pt x="67" y="297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2" y="296"/>
                  <a:pt x="72" y="296"/>
                  <a:pt x="72" y="296"/>
                </a:cubicBezTo>
                <a:cubicBezTo>
                  <a:pt x="72" y="296"/>
                  <a:pt x="72" y="296"/>
                  <a:pt x="72" y="296"/>
                </a:cubicBezTo>
                <a:cubicBezTo>
                  <a:pt x="72" y="295"/>
                  <a:pt x="72" y="295"/>
                  <a:pt x="72" y="295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7" y="296"/>
                  <a:pt x="77" y="296"/>
                  <a:pt x="77" y="296"/>
                </a:cubicBezTo>
                <a:cubicBezTo>
                  <a:pt x="77" y="295"/>
                  <a:pt x="77" y="295"/>
                  <a:pt x="77" y="295"/>
                </a:cubicBezTo>
                <a:cubicBezTo>
                  <a:pt x="78" y="295"/>
                  <a:pt x="78" y="295"/>
                  <a:pt x="78" y="295"/>
                </a:cubicBezTo>
                <a:cubicBezTo>
                  <a:pt x="79" y="294"/>
                  <a:pt x="79" y="294"/>
                  <a:pt x="79" y="294"/>
                </a:cubicBezTo>
                <a:cubicBezTo>
                  <a:pt x="80" y="295"/>
                  <a:pt x="80" y="295"/>
                  <a:pt x="80" y="295"/>
                </a:cubicBezTo>
                <a:cubicBezTo>
                  <a:pt x="87" y="296"/>
                  <a:pt x="87" y="296"/>
                  <a:pt x="87" y="296"/>
                </a:cubicBezTo>
                <a:cubicBezTo>
                  <a:pt x="89" y="296"/>
                  <a:pt x="89" y="296"/>
                  <a:pt x="89" y="296"/>
                </a:cubicBezTo>
                <a:cubicBezTo>
                  <a:pt x="90" y="296"/>
                  <a:pt x="90" y="296"/>
                  <a:pt x="90" y="296"/>
                </a:cubicBezTo>
                <a:cubicBezTo>
                  <a:pt x="93" y="295"/>
                  <a:pt x="93" y="295"/>
                  <a:pt x="93" y="295"/>
                </a:cubicBezTo>
                <a:cubicBezTo>
                  <a:pt x="93" y="294"/>
                  <a:pt x="93" y="294"/>
                  <a:pt x="93" y="294"/>
                </a:cubicBezTo>
                <a:cubicBezTo>
                  <a:pt x="90" y="291"/>
                  <a:pt x="90" y="291"/>
                  <a:pt x="90" y="291"/>
                </a:cubicBezTo>
                <a:cubicBezTo>
                  <a:pt x="89" y="291"/>
                  <a:pt x="89" y="291"/>
                  <a:pt x="89" y="291"/>
                </a:cubicBezTo>
                <a:cubicBezTo>
                  <a:pt x="89" y="290"/>
                  <a:pt x="89" y="290"/>
                  <a:pt x="89" y="290"/>
                </a:cubicBezTo>
                <a:cubicBezTo>
                  <a:pt x="89" y="290"/>
                  <a:pt x="89" y="290"/>
                  <a:pt x="89" y="290"/>
                </a:cubicBezTo>
                <a:cubicBezTo>
                  <a:pt x="89" y="289"/>
                  <a:pt x="89" y="289"/>
                  <a:pt x="89" y="289"/>
                </a:cubicBezTo>
                <a:cubicBezTo>
                  <a:pt x="89" y="289"/>
                  <a:pt x="89" y="289"/>
                  <a:pt x="89" y="289"/>
                </a:cubicBezTo>
                <a:cubicBezTo>
                  <a:pt x="90" y="289"/>
                  <a:pt x="90" y="289"/>
                  <a:pt x="90" y="289"/>
                </a:cubicBezTo>
                <a:cubicBezTo>
                  <a:pt x="90" y="288"/>
                  <a:pt x="90" y="288"/>
                  <a:pt x="90" y="288"/>
                </a:cubicBezTo>
                <a:cubicBezTo>
                  <a:pt x="89" y="286"/>
                  <a:pt x="89" y="286"/>
                  <a:pt x="89" y="286"/>
                </a:cubicBezTo>
                <a:cubicBezTo>
                  <a:pt x="88" y="286"/>
                  <a:pt x="88" y="286"/>
                  <a:pt x="88" y="286"/>
                </a:cubicBezTo>
                <a:cubicBezTo>
                  <a:pt x="89" y="286"/>
                  <a:pt x="89" y="286"/>
                  <a:pt x="89" y="286"/>
                </a:cubicBezTo>
                <a:cubicBezTo>
                  <a:pt x="91" y="287"/>
                  <a:pt x="91" y="287"/>
                  <a:pt x="91" y="287"/>
                </a:cubicBezTo>
                <a:cubicBezTo>
                  <a:pt x="91" y="288"/>
                  <a:pt x="91" y="288"/>
                  <a:pt x="91" y="288"/>
                </a:cubicBezTo>
                <a:cubicBezTo>
                  <a:pt x="91" y="288"/>
                  <a:pt x="91" y="288"/>
                  <a:pt x="91" y="288"/>
                </a:cubicBezTo>
                <a:cubicBezTo>
                  <a:pt x="91" y="289"/>
                  <a:pt x="91" y="289"/>
                  <a:pt x="91" y="289"/>
                </a:cubicBezTo>
                <a:cubicBezTo>
                  <a:pt x="91" y="289"/>
                  <a:pt x="91" y="289"/>
                  <a:pt x="91" y="289"/>
                </a:cubicBezTo>
                <a:cubicBezTo>
                  <a:pt x="92" y="291"/>
                  <a:pt x="92" y="291"/>
                  <a:pt x="92" y="291"/>
                </a:cubicBezTo>
                <a:cubicBezTo>
                  <a:pt x="93" y="291"/>
                  <a:pt x="93" y="291"/>
                  <a:pt x="93" y="291"/>
                </a:cubicBezTo>
                <a:cubicBezTo>
                  <a:pt x="94" y="292"/>
                  <a:pt x="94" y="292"/>
                  <a:pt x="94" y="292"/>
                </a:cubicBezTo>
                <a:cubicBezTo>
                  <a:pt x="95" y="292"/>
                  <a:pt x="95" y="292"/>
                  <a:pt x="95" y="292"/>
                </a:cubicBezTo>
                <a:cubicBezTo>
                  <a:pt x="96" y="291"/>
                  <a:pt x="96" y="291"/>
                  <a:pt x="96" y="291"/>
                </a:cubicBezTo>
                <a:cubicBezTo>
                  <a:pt x="97" y="290"/>
                  <a:pt x="97" y="290"/>
                  <a:pt x="97" y="290"/>
                </a:cubicBezTo>
                <a:cubicBezTo>
                  <a:pt x="97" y="289"/>
                  <a:pt x="97" y="289"/>
                  <a:pt x="97" y="289"/>
                </a:cubicBezTo>
                <a:cubicBezTo>
                  <a:pt x="97" y="289"/>
                  <a:pt x="97" y="289"/>
                  <a:pt x="97" y="289"/>
                </a:cubicBezTo>
                <a:cubicBezTo>
                  <a:pt x="98" y="288"/>
                  <a:pt x="98" y="288"/>
                  <a:pt x="98" y="288"/>
                </a:cubicBezTo>
                <a:cubicBezTo>
                  <a:pt x="98" y="287"/>
                  <a:pt x="98" y="287"/>
                  <a:pt x="98" y="287"/>
                </a:cubicBezTo>
                <a:cubicBezTo>
                  <a:pt x="99" y="285"/>
                  <a:pt x="99" y="285"/>
                  <a:pt x="99" y="285"/>
                </a:cubicBezTo>
                <a:cubicBezTo>
                  <a:pt x="100" y="285"/>
                  <a:pt x="100" y="285"/>
                  <a:pt x="100" y="285"/>
                </a:cubicBezTo>
                <a:cubicBezTo>
                  <a:pt x="101" y="284"/>
                  <a:pt x="101" y="284"/>
                  <a:pt x="101" y="284"/>
                </a:cubicBezTo>
                <a:cubicBezTo>
                  <a:pt x="101" y="284"/>
                  <a:pt x="101" y="284"/>
                  <a:pt x="101" y="284"/>
                </a:cubicBezTo>
                <a:cubicBezTo>
                  <a:pt x="102" y="284"/>
                  <a:pt x="102" y="284"/>
                  <a:pt x="102" y="284"/>
                </a:cubicBezTo>
                <a:cubicBezTo>
                  <a:pt x="99" y="286"/>
                  <a:pt x="99" y="286"/>
                  <a:pt x="99" y="286"/>
                </a:cubicBezTo>
                <a:cubicBezTo>
                  <a:pt x="99" y="289"/>
                  <a:pt x="99" y="289"/>
                  <a:pt x="99" y="289"/>
                </a:cubicBezTo>
                <a:cubicBezTo>
                  <a:pt x="99" y="289"/>
                  <a:pt x="99" y="289"/>
                  <a:pt x="99" y="289"/>
                </a:cubicBezTo>
                <a:cubicBezTo>
                  <a:pt x="98" y="290"/>
                  <a:pt x="98" y="290"/>
                  <a:pt x="98" y="290"/>
                </a:cubicBezTo>
                <a:cubicBezTo>
                  <a:pt x="97" y="292"/>
                  <a:pt x="97" y="292"/>
                  <a:pt x="97" y="292"/>
                </a:cubicBezTo>
                <a:cubicBezTo>
                  <a:pt x="98" y="293"/>
                  <a:pt x="98" y="293"/>
                  <a:pt x="98" y="293"/>
                </a:cubicBezTo>
                <a:cubicBezTo>
                  <a:pt x="99" y="295"/>
                  <a:pt x="99" y="295"/>
                  <a:pt x="99" y="295"/>
                </a:cubicBezTo>
                <a:cubicBezTo>
                  <a:pt x="102" y="296"/>
                  <a:pt x="102" y="296"/>
                  <a:pt x="102" y="296"/>
                </a:cubicBezTo>
                <a:cubicBezTo>
                  <a:pt x="103" y="296"/>
                  <a:pt x="103" y="296"/>
                  <a:pt x="103" y="296"/>
                </a:cubicBezTo>
                <a:cubicBezTo>
                  <a:pt x="103" y="296"/>
                  <a:pt x="103" y="296"/>
                  <a:pt x="103" y="296"/>
                </a:cubicBezTo>
                <a:cubicBezTo>
                  <a:pt x="103" y="296"/>
                  <a:pt x="103" y="296"/>
                  <a:pt x="103" y="296"/>
                </a:cubicBezTo>
                <a:cubicBezTo>
                  <a:pt x="103" y="297"/>
                  <a:pt x="103" y="297"/>
                  <a:pt x="103" y="297"/>
                </a:cubicBezTo>
                <a:cubicBezTo>
                  <a:pt x="103" y="297"/>
                  <a:pt x="103" y="297"/>
                  <a:pt x="103" y="297"/>
                </a:cubicBezTo>
                <a:cubicBezTo>
                  <a:pt x="104" y="297"/>
                  <a:pt x="104" y="297"/>
                  <a:pt x="104" y="297"/>
                </a:cubicBezTo>
                <a:cubicBezTo>
                  <a:pt x="104" y="298"/>
                  <a:pt x="104" y="298"/>
                  <a:pt x="104" y="298"/>
                </a:cubicBezTo>
                <a:cubicBezTo>
                  <a:pt x="102" y="298"/>
                  <a:pt x="102" y="298"/>
                  <a:pt x="102" y="298"/>
                </a:cubicBezTo>
                <a:cubicBezTo>
                  <a:pt x="102" y="297"/>
                  <a:pt x="102" y="297"/>
                  <a:pt x="102" y="297"/>
                </a:cubicBezTo>
                <a:cubicBezTo>
                  <a:pt x="100" y="297"/>
                  <a:pt x="100" y="297"/>
                  <a:pt x="100" y="297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7" y="297"/>
                  <a:pt x="97" y="297"/>
                  <a:pt x="97" y="297"/>
                </a:cubicBezTo>
                <a:cubicBezTo>
                  <a:pt x="97" y="297"/>
                  <a:pt x="97" y="297"/>
                  <a:pt x="97" y="297"/>
                </a:cubicBezTo>
                <a:cubicBezTo>
                  <a:pt x="97" y="297"/>
                  <a:pt x="97" y="297"/>
                  <a:pt x="97" y="297"/>
                </a:cubicBezTo>
                <a:cubicBezTo>
                  <a:pt x="100" y="302"/>
                  <a:pt x="100" y="302"/>
                  <a:pt x="100" y="302"/>
                </a:cubicBezTo>
                <a:cubicBezTo>
                  <a:pt x="102" y="304"/>
                  <a:pt x="102" y="304"/>
                  <a:pt x="102" y="304"/>
                </a:cubicBezTo>
                <a:cubicBezTo>
                  <a:pt x="104" y="307"/>
                  <a:pt x="104" y="307"/>
                  <a:pt x="104" y="307"/>
                </a:cubicBezTo>
                <a:cubicBezTo>
                  <a:pt x="105" y="308"/>
                  <a:pt x="105" y="308"/>
                  <a:pt x="105" y="308"/>
                </a:cubicBezTo>
                <a:cubicBezTo>
                  <a:pt x="108" y="308"/>
                  <a:pt x="108" y="308"/>
                  <a:pt x="108" y="308"/>
                </a:cubicBezTo>
                <a:cubicBezTo>
                  <a:pt x="109" y="308"/>
                  <a:pt x="109" y="308"/>
                  <a:pt x="109" y="308"/>
                </a:cubicBezTo>
                <a:cubicBezTo>
                  <a:pt x="110" y="307"/>
                  <a:pt x="110" y="307"/>
                  <a:pt x="110" y="307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09" y="306"/>
                  <a:pt x="109" y="306"/>
                  <a:pt x="109" y="306"/>
                </a:cubicBezTo>
                <a:cubicBezTo>
                  <a:pt x="110" y="307"/>
                  <a:pt x="110" y="307"/>
                  <a:pt x="110" y="307"/>
                </a:cubicBezTo>
                <a:cubicBezTo>
                  <a:pt x="111" y="306"/>
                  <a:pt x="111" y="306"/>
                  <a:pt x="111" y="306"/>
                </a:cubicBezTo>
                <a:cubicBezTo>
                  <a:pt x="113" y="306"/>
                  <a:pt x="113" y="306"/>
                  <a:pt x="113" y="306"/>
                </a:cubicBezTo>
                <a:cubicBezTo>
                  <a:pt x="113" y="305"/>
                  <a:pt x="113" y="305"/>
                  <a:pt x="113" y="305"/>
                </a:cubicBezTo>
                <a:cubicBezTo>
                  <a:pt x="116" y="305"/>
                  <a:pt x="116" y="305"/>
                  <a:pt x="116" y="305"/>
                </a:cubicBezTo>
                <a:cubicBezTo>
                  <a:pt x="118" y="306"/>
                  <a:pt x="118" y="306"/>
                  <a:pt x="118" y="306"/>
                </a:cubicBezTo>
                <a:cubicBezTo>
                  <a:pt x="118" y="307"/>
                  <a:pt x="118" y="307"/>
                  <a:pt x="118" y="307"/>
                </a:cubicBezTo>
                <a:cubicBezTo>
                  <a:pt x="118" y="308"/>
                  <a:pt x="118" y="308"/>
                  <a:pt x="118" y="308"/>
                </a:cubicBezTo>
                <a:cubicBezTo>
                  <a:pt x="119" y="308"/>
                  <a:pt x="119" y="308"/>
                  <a:pt x="119" y="308"/>
                </a:cubicBezTo>
                <a:cubicBezTo>
                  <a:pt x="119" y="307"/>
                  <a:pt x="119" y="307"/>
                  <a:pt x="119" y="307"/>
                </a:cubicBezTo>
                <a:cubicBezTo>
                  <a:pt x="120" y="308"/>
                  <a:pt x="120" y="308"/>
                  <a:pt x="120" y="308"/>
                </a:cubicBezTo>
                <a:cubicBezTo>
                  <a:pt x="120" y="308"/>
                  <a:pt x="120" y="308"/>
                  <a:pt x="120" y="308"/>
                </a:cubicBezTo>
                <a:cubicBezTo>
                  <a:pt x="120" y="308"/>
                  <a:pt x="120" y="308"/>
                  <a:pt x="120" y="308"/>
                </a:cubicBezTo>
                <a:cubicBezTo>
                  <a:pt x="120" y="308"/>
                  <a:pt x="120" y="308"/>
                  <a:pt x="120" y="308"/>
                </a:cubicBezTo>
                <a:cubicBezTo>
                  <a:pt x="120" y="309"/>
                  <a:pt x="120" y="309"/>
                  <a:pt x="120" y="309"/>
                </a:cubicBezTo>
                <a:cubicBezTo>
                  <a:pt x="122" y="311"/>
                  <a:pt x="122" y="311"/>
                  <a:pt x="122" y="311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23" y="309"/>
                  <a:pt x="123" y="309"/>
                  <a:pt x="123" y="309"/>
                </a:cubicBezTo>
                <a:cubicBezTo>
                  <a:pt x="124" y="310"/>
                  <a:pt x="124" y="310"/>
                  <a:pt x="124" y="310"/>
                </a:cubicBezTo>
                <a:cubicBezTo>
                  <a:pt x="126" y="310"/>
                  <a:pt x="126" y="310"/>
                  <a:pt x="126" y="310"/>
                </a:cubicBezTo>
                <a:cubicBezTo>
                  <a:pt x="128" y="309"/>
                  <a:pt x="128" y="309"/>
                  <a:pt x="128" y="309"/>
                </a:cubicBezTo>
                <a:cubicBezTo>
                  <a:pt x="128" y="309"/>
                  <a:pt x="128" y="309"/>
                  <a:pt x="128" y="309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30" y="310"/>
                  <a:pt x="130" y="310"/>
                  <a:pt x="130" y="310"/>
                </a:cubicBezTo>
                <a:cubicBezTo>
                  <a:pt x="130" y="310"/>
                  <a:pt x="130" y="310"/>
                  <a:pt x="130" y="310"/>
                </a:cubicBezTo>
                <a:cubicBezTo>
                  <a:pt x="130" y="310"/>
                  <a:pt x="130" y="310"/>
                  <a:pt x="129" y="310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28" y="310"/>
                  <a:pt x="128" y="310"/>
                  <a:pt x="128" y="310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27" y="310"/>
                  <a:pt x="127" y="310"/>
                  <a:pt x="127" y="310"/>
                </a:cubicBezTo>
                <a:cubicBezTo>
                  <a:pt x="125" y="312"/>
                  <a:pt x="125" y="312"/>
                  <a:pt x="125" y="312"/>
                </a:cubicBezTo>
                <a:cubicBezTo>
                  <a:pt x="125" y="312"/>
                  <a:pt x="125" y="312"/>
                  <a:pt x="125" y="312"/>
                </a:cubicBezTo>
                <a:cubicBezTo>
                  <a:pt x="125" y="313"/>
                  <a:pt x="125" y="313"/>
                  <a:pt x="125" y="313"/>
                </a:cubicBezTo>
                <a:cubicBezTo>
                  <a:pt x="123" y="313"/>
                  <a:pt x="123" y="313"/>
                  <a:pt x="123" y="313"/>
                </a:cubicBezTo>
                <a:cubicBezTo>
                  <a:pt x="123" y="313"/>
                  <a:pt x="123" y="313"/>
                  <a:pt x="123" y="313"/>
                </a:cubicBezTo>
                <a:cubicBezTo>
                  <a:pt x="123" y="313"/>
                  <a:pt x="123" y="313"/>
                  <a:pt x="123" y="313"/>
                </a:cubicBezTo>
                <a:cubicBezTo>
                  <a:pt x="122" y="314"/>
                  <a:pt x="122" y="314"/>
                  <a:pt x="122" y="314"/>
                </a:cubicBezTo>
                <a:cubicBezTo>
                  <a:pt x="122" y="315"/>
                  <a:pt x="122" y="315"/>
                  <a:pt x="122" y="315"/>
                </a:cubicBezTo>
                <a:cubicBezTo>
                  <a:pt x="120" y="315"/>
                  <a:pt x="120" y="315"/>
                  <a:pt x="120" y="315"/>
                </a:cubicBezTo>
                <a:cubicBezTo>
                  <a:pt x="120" y="316"/>
                  <a:pt x="120" y="316"/>
                  <a:pt x="120" y="316"/>
                </a:cubicBezTo>
                <a:cubicBezTo>
                  <a:pt x="119" y="316"/>
                  <a:pt x="119" y="316"/>
                  <a:pt x="119" y="316"/>
                </a:cubicBezTo>
                <a:cubicBezTo>
                  <a:pt x="117" y="316"/>
                  <a:pt x="117" y="316"/>
                  <a:pt x="117" y="316"/>
                </a:cubicBezTo>
                <a:cubicBezTo>
                  <a:pt x="116" y="316"/>
                  <a:pt x="116" y="316"/>
                  <a:pt x="116" y="316"/>
                </a:cubicBezTo>
                <a:cubicBezTo>
                  <a:pt x="115" y="315"/>
                  <a:pt x="115" y="315"/>
                  <a:pt x="115" y="315"/>
                </a:cubicBezTo>
                <a:cubicBezTo>
                  <a:pt x="115" y="316"/>
                  <a:pt x="115" y="316"/>
                  <a:pt x="115" y="316"/>
                </a:cubicBezTo>
                <a:cubicBezTo>
                  <a:pt x="114" y="316"/>
                  <a:pt x="114" y="316"/>
                  <a:pt x="114" y="316"/>
                </a:cubicBezTo>
                <a:cubicBezTo>
                  <a:pt x="113" y="315"/>
                  <a:pt x="113" y="315"/>
                  <a:pt x="113" y="315"/>
                </a:cubicBezTo>
                <a:cubicBezTo>
                  <a:pt x="112" y="315"/>
                  <a:pt x="112" y="315"/>
                  <a:pt x="112" y="315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12" y="315"/>
                  <a:pt x="112" y="315"/>
                  <a:pt x="112" y="315"/>
                </a:cubicBezTo>
                <a:cubicBezTo>
                  <a:pt x="112" y="314"/>
                  <a:pt x="112" y="314"/>
                  <a:pt x="112" y="314"/>
                </a:cubicBezTo>
                <a:cubicBezTo>
                  <a:pt x="113" y="314"/>
                  <a:pt x="113" y="314"/>
                  <a:pt x="113" y="314"/>
                </a:cubicBezTo>
                <a:cubicBezTo>
                  <a:pt x="113" y="313"/>
                  <a:pt x="113" y="313"/>
                  <a:pt x="113" y="313"/>
                </a:cubicBezTo>
                <a:cubicBezTo>
                  <a:pt x="112" y="312"/>
                  <a:pt x="112" y="312"/>
                  <a:pt x="112" y="312"/>
                </a:cubicBezTo>
                <a:cubicBezTo>
                  <a:pt x="111" y="314"/>
                  <a:pt x="111" y="314"/>
                  <a:pt x="111" y="314"/>
                </a:cubicBezTo>
                <a:cubicBezTo>
                  <a:pt x="110" y="316"/>
                  <a:pt x="110" y="316"/>
                  <a:pt x="110" y="316"/>
                </a:cubicBezTo>
                <a:cubicBezTo>
                  <a:pt x="109" y="316"/>
                  <a:pt x="109" y="316"/>
                  <a:pt x="109" y="316"/>
                </a:cubicBezTo>
                <a:cubicBezTo>
                  <a:pt x="107" y="318"/>
                  <a:pt x="107" y="318"/>
                  <a:pt x="107" y="318"/>
                </a:cubicBezTo>
                <a:cubicBezTo>
                  <a:pt x="106" y="318"/>
                  <a:pt x="106" y="318"/>
                  <a:pt x="106" y="318"/>
                </a:cubicBezTo>
                <a:cubicBezTo>
                  <a:pt x="105" y="318"/>
                  <a:pt x="105" y="318"/>
                  <a:pt x="105" y="318"/>
                </a:cubicBezTo>
                <a:cubicBezTo>
                  <a:pt x="107" y="322"/>
                  <a:pt x="107" y="322"/>
                  <a:pt x="107" y="322"/>
                </a:cubicBezTo>
                <a:cubicBezTo>
                  <a:pt x="107" y="322"/>
                  <a:pt x="107" y="322"/>
                  <a:pt x="107" y="322"/>
                </a:cubicBezTo>
                <a:cubicBezTo>
                  <a:pt x="107" y="322"/>
                  <a:pt x="107" y="322"/>
                  <a:pt x="107" y="322"/>
                </a:cubicBezTo>
                <a:cubicBezTo>
                  <a:pt x="107" y="323"/>
                  <a:pt x="107" y="323"/>
                  <a:pt x="107" y="323"/>
                </a:cubicBezTo>
                <a:cubicBezTo>
                  <a:pt x="107" y="326"/>
                  <a:pt x="107" y="326"/>
                  <a:pt x="107" y="326"/>
                </a:cubicBezTo>
                <a:cubicBezTo>
                  <a:pt x="105" y="327"/>
                  <a:pt x="105" y="327"/>
                  <a:pt x="105" y="327"/>
                </a:cubicBezTo>
                <a:cubicBezTo>
                  <a:pt x="106" y="328"/>
                  <a:pt x="106" y="328"/>
                  <a:pt x="106" y="328"/>
                </a:cubicBezTo>
                <a:cubicBezTo>
                  <a:pt x="107" y="328"/>
                  <a:pt x="107" y="328"/>
                  <a:pt x="107" y="328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09" y="329"/>
                  <a:pt x="109" y="329"/>
                  <a:pt x="109" y="329"/>
                </a:cubicBezTo>
                <a:cubicBezTo>
                  <a:pt x="112" y="331"/>
                  <a:pt x="112" y="331"/>
                  <a:pt x="112" y="331"/>
                </a:cubicBezTo>
                <a:cubicBezTo>
                  <a:pt x="115" y="332"/>
                  <a:pt x="115" y="332"/>
                  <a:pt x="115" y="332"/>
                </a:cubicBezTo>
                <a:cubicBezTo>
                  <a:pt x="115" y="332"/>
                  <a:pt x="115" y="332"/>
                  <a:pt x="115" y="332"/>
                </a:cubicBezTo>
                <a:cubicBezTo>
                  <a:pt x="116" y="332"/>
                  <a:pt x="116" y="332"/>
                  <a:pt x="116" y="332"/>
                </a:cubicBezTo>
                <a:cubicBezTo>
                  <a:pt x="115" y="331"/>
                  <a:pt x="115" y="331"/>
                  <a:pt x="115" y="331"/>
                </a:cubicBezTo>
                <a:cubicBezTo>
                  <a:pt x="116" y="330"/>
                  <a:pt x="116" y="330"/>
                  <a:pt x="116" y="330"/>
                </a:cubicBezTo>
                <a:cubicBezTo>
                  <a:pt x="117" y="330"/>
                  <a:pt x="117" y="330"/>
                  <a:pt x="117" y="330"/>
                </a:cubicBezTo>
                <a:cubicBezTo>
                  <a:pt x="119" y="331"/>
                  <a:pt x="119" y="331"/>
                  <a:pt x="119" y="331"/>
                </a:cubicBezTo>
                <a:cubicBezTo>
                  <a:pt x="121" y="332"/>
                  <a:pt x="121" y="332"/>
                  <a:pt x="121" y="332"/>
                </a:cubicBezTo>
                <a:cubicBezTo>
                  <a:pt x="122" y="331"/>
                  <a:pt x="122" y="331"/>
                  <a:pt x="122" y="331"/>
                </a:cubicBezTo>
                <a:cubicBezTo>
                  <a:pt x="122" y="330"/>
                  <a:pt x="122" y="330"/>
                  <a:pt x="122" y="330"/>
                </a:cubicBezTo>
                <a:cubicBezTo>
                  <a:pt x="120" y="329"/>
                  <a:pt x="120" y="329"/>
                  <a:pt x="120" y="329"/>
                </a:cubicBezTo>
                <a:cubicBezTo>
                  <a:pt x="120" y="328"/>
                  <a:pt x="120" y="328"/>
                  <a:pt x="120" y="328"/>
                </a:cubicBezTo>
                <a:cubicBezTo>
                  <a:pt x="121" y="328"/>
                  <a:pt x="121" y="328"/>
                  <a:pt x="121" y="328"/>
                </a:cubicBezTo>
                <a:cubicBezTo>
                  <a:pt x="122" y="327"/>
                  <a:pt x="122" y="327"/>
                  <a:pt x="122" y="327"/>
                </a:cubicBezTo>
                <a:cubicBezTo>
                  <a:pt x="123" y="326"/>
                  <a:pt x="123" y="326"/>
                  <a:pt x="123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6" y="326"/>
                  <a:pt x="126" y="326"/>
                  <a:pt x="126" y="326"/>
                </a:cubicBezTo>
                <a:cubicBezTo>
                  <a:pt x="126" y="326"/>
                  <a:pt x="126" y="326"/>
                  <a:pt x="126" y="326"/>
                </a:cubicBezTo>
                <a:cubicBezTo>
                  <a:pt x="127" y="327"/>
                  <a:pt x="127" y="327"/>
                  <a:pt x="127" y="327"/>
                </a:cubicBezTo>
                <a:cubicBezTo>
                  <a:pt x="128" y="327"/>
                  <a:pt x="128" y="327"/>
                  <a:pt x="128" y="327"/>
                </a:cubicBezTo>
                <a:cubicBezTo>
                  <a:pt x="129" y="328"/>
                  <a:pt x="129" y="328"/>
                  <a:pt x="129" y="328"/>
                </a:cubicBezTo>
                <a:cubicBezTo>
                  <a:pt x="131" y="328"/>
                  <a:pt x="131" y="328"/>
                  <a:pt x="131" y="328"/>
                </a:cubicBezTo>
                <a:cubicBezTo>
                  <a:pt x="131" y="328"/>
                  <a:pt x="131" y="328"/>
                  <a:pt x="131" y="328"/>
                </a:cubicBezTo>
                <a:cubicBezTo>
                  <a:pt x="131" y="327"/>
                  <a:pt x="131" y="327"/>
                  <a:pt x="131" y="327"/>
                </a:cubicBezTo>
                <a:cubicBezTo>
                  <a:pt x="133" y="326"/>
                  <a:pt x="133" y="326"/>
                  <a:pt x="133" y="326"/>
                </a:cubicBezTo>
                <a:cubicBezTo>
                  <a:pt x="134" y="327"/>
                  <a:pt x="134" y="327"/>
                  <a:pt x="134" y="327"/>
                </a:cubicBezTo>
                <a:cubicBezTo>
                  <a:pt x="134" y="327"/>
                  <a:pt x="134" y="327"/>
                  <a:pt x="134" y="327"/>
                </a:cubicBezTo>
                <a:cubicBezTo>
                  <a:pt x="135" y="327"/>
                  <a:pt x="135" y="327"/>
                  <a:pt x="135" y="327"/>
                </a:cubicBezTo>
                <a:cubicBezTo>
                  <a:pt x="136" y="327"/>
                  <a:pt x="136" y="327"/>
                  <a:pt x="136" y="327"/>
                </a:cubicBezTo>
                <a:cubicBezTo>
                  <a:pt x="137" y="327"/>
                  <a:pt x="137" y="327"/>
                  <a:pt x="137" y="327"/>
                </a:cubicBezTo>
                <a:cubicBezTo>
                  <a:pt x="138" y="328"/>
                  <a:pt x="138" y="328"/>
                  <a:pt x="138" y="328"/>
                </a:cubicBezTo>
                <a:cubicBezTo>
                  <a:pt x="138" y="327"/>
                  <a:pt x="138" y="327"/>
                  <a:pt x="138" y="327"/>
                </a:cubicBezTo>
                <a:cubicBezTo>
                  <a:pt x="139" y="327"/>
                  <a:pt x="139" y="327"/>
                  <a:pt x="139" y="327"/>
                </a:cubicBezTo>
                <a:cubicBezTo>
                  <a:pt x="140" y="327"/>
                  <a:pt x="140" y="327"/>
                  <a:pt x="140" y="327"/>
                </a:cubicBezTo>
                <a:cubicBezTo>
                  <a:pt x="139" y="326"/>
                  <a:pt x="139" y="326"/>
                  <a:pt x="139" y="326"/>
                </a:cubicBezTo>
                <a:cubicBezTo>
                  <a:pt x="138" y="325"/>
                  <a:pt x="138" y="325"/>
                  <a:pt x="138" y="325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8" y="321"/>
                  <a:pt x="138" y="321"/>
                  <a:pt x="138" y="321"/>
                </a:cubicBezTo>
                <a:cubicBezTo>
                  <a:pt x="141" y="319"/>
                  <a:pt x="141" y="319"/>
                  <a:pt x="141" y="319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44" y="318"/>
                  <a:pt x="144" y="318"/>
                  <a:pt x="144" y="318"/>
                </a:cubicBezTo>
                <a:cubicBezTo>
                  <a:pt x="144" y="318"/>
                  <a:pt x="144" y="318"/>
                  <a:pt x="144" y="318"/>
                </a:cubicBezTo>
                <a:cubicBezTo>
                  <a:pt x="145" y="318"/>
                  <a:pt x="145" y="318"/>
                  <a:pt x="145" y="318"/>
                </a:cubicBezTo>
                <a:cubicBezTo>
                  <a:pt x="146" y="318"/>
                  <a:pt x="146" y="318"/>
                  <a:pt x="146" y="318"/>
                </a:cubicBezTo>
                <a:cubicBezTo>
                  <a:pt x="147" y="317"/>
                  <a:pt x="147" y="317"/>
                  <a:pt x="147" y="317"/>
                </a:cubicBezTo>
                <a:cubicBezTo>
                  <a:pt x="147" y="319"/>
                  <a:pt x="147" y="319"/>
                  <a:pt x="147" y="319"/>
                </a:cubicBezTo>
                <a:cubicBezTo>
                  <a:pt x="148" y="318"/>
                  <a:pt x="148" y="318"/>
                  <a:pt x="148" y="318"/>
                </a:cubicBezTo>
                <a:cubicBezTo>
                  <a:pt x="148" y="318"/>
                  <a:pt x="148" y="318"/>
                  <a:pt x="148" y="318"/>
                </a:cubicBezTo>
                <a:cubicBezTo>
                  <a:pt x="150" y="318"/>
                  <a:pt x="150" y="318"/>
                  <a:pt x="150" y="318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50" y="317"/>
                  <a:pt x="150" y="317"/>
                  <a:pt x="150" y="318"/>
                </a:cubicBezTo>
                <a:cubicBezTo>
                  <a:pt x="152" y="317"/>
                  <a:pt x="152" y="317"/>
                  <a:pt x="152" y="317"/>
                </a:cubicBezTo>
                <a:cubicBezTo>
                  <a:pt x="153" y="318"/>
                  <a:pt x="153" y="318"/>
                  <a:pt x="153" y="318"/>
                </a:cubicBezTo>
                <a:cubicBezTo>
                  <a:pt x="155" y="316"/>
                  <a:pt x="155" y="316"/>
                  <a:pt x="155" y="316"/>
                </a:cubicBezTo>
                <a:cubicBezTo>
                  <a:pt x="155" y="317"/>
                  <a:pt x="155" y="317"/>
                  <a:pt x="155" y="317"/>
                </a:cubicBezTo>
                <a:cubicBezTo>
                  <a:pt x="154" y="319"/>
                  <a:pt x="154" y="319"/>
                  <a:pt x="154" y="319"/>
                </a:cubicBezTo>
                <a:cubicBezTo>
                  <a:pt x="156" y="322"/>
                  <a:pt x="156" y="322"/>
                  <a:pt x="156" y="322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60" y="323"/>
                  <a:pt x="160" y="323"/>
                  <a:pt x="160" y="323"/>
                </a:cubicBezTo>
                <a:cubicBezTo>
                  <a:pt x="160" y="323"/>
                  <a:pt x="160" y="323"/>
                  <a:pt x="160" y="323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62" y="333"/>
                  <a:pt x="162" y="333"/>
                  <a:pt x="162" y="333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3" y="336"/>
                  <a:pt x="163" y="336"/>
                  <a:pt x="163" y="336"/>
                </a:cubicBezTo>
                <a:cubicBezTo>
                  <a:pt x="164" y="338"/>
                  <a:pt x="164" y="338"/>
                  <a:pt x="164" y="338"/>
                </a:cubicBezTo>
                <a:cubicBezTo>
                  <a:pt x="164" y="338"/>
                  <a:pt x="164" y="338"/>
                  <a:pt x="164" y="338"/>
                </a:cubicBezTo>
                <a:cubicBezTo>
                  <a:pt x="164" y="339"/>
                  <a:pt x="164" y="339"/>
                  <a:pt x="164" y="339"/>
                </a:cubicBezTo>
                <a:cubicBezTo>
                  <a:pt x="164" y="339"/>
                  <a:pt x="164" y="339"/>
                  <a:pt x="164" y="339"/>
                </a:cubicBezTo>
                <a:cubicBezTo>
                  <a:pt x="165" y="339"/>
                  <a:pt x="165" y="339"/>
                  <a:pt x="165" y="339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8" y="344"/>
                  <a:pt x="168" y="344"/>
                  <a:pt x="168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43"/>
                  <a:pt x="169" y="343"/>
                  <a:pt x="169" y="343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172" y="343"/>
                  <a:pt x="172" y="343"/>
                  <a:pt x="172" y="343"/>
                </a:cubicBezTo>
                <a:cubicBezTo>
                  <a:pt x="172" y="343"/>
                  <a:pt x="172" y="343"/>
                  <a:pt x="172" y="343"/>
                </a:cubicBezTo>
                <a:cubicBezTo>
                  <a:pt x="174" y="343"/>
                  <a:pt x="174" y="343"/>
                  <a:pt x="174" y="343"/>
                </a:cubicBezTo>
                <a:cubicBezTo>
                  <a:pt x="174" y="344"/>
                  <a:pt x="174" y="344"/>
                  <a:pt x="174" y="344"/>
                </a:cubicBezTo>
                <a:cubicBezTo>
                  <a:pt x="174" y="345"/>
                  <a:pt x="174" y="345"/>
                  <a:pt x="174" y="345"/>
                </a:cubicBezTo>
                <a:cubicBezTo>
                  <a:pt x="175" y="346"/>
                  <a:pt x="175" y="346"/>
                  <a:pt x="175" y="346"/>
                </a:cubicBezTo>
                <a:cubicBezTo>
                  <a:pt x="175" y="346"/>
                  <a:pt x="175" y="346"/>
                  <a:pt x="175" y="346"/>
                </a:cubicBezTo>
                <a:cubicBezTo>
                  <a:pt x="178" y="349"/>
                  <a:pt x="178" y="349"/>
                  <a:pt x="178" y="349"/>
                </a:cubicBezTo>
                <a:cubicBezTo>
                  <a:pt x="179" y="350"/>
                  <a:pt x="179" y="350"/>
                  <a:pt x="179" y="350"/>
                </a:cubicBezTo>
                <a:cubicBezTo>
                  <a:pt x="179" y="350"/>
                  <a:pt x="179" y="350"/>
                  <a:pt x="179" y="350"/>
                </a:cubicBezTo>
                <a:cubicBezTo>
                  <a:pt x="181" y="352"/>
                  <a:pt x="181" y="352"/>
                  <a:pt x="181" y="352"/>
                </a:cubicBezTo>
                <a:cubicBezTo>
                  <a:pt x="181" y="354"/>
                  <a:pt x="181" y="354"/>
                  <a:pt x="181" y="354"/>
                </a:cubicBezTo>
                <a:cubicBezTo>
                  <a:pt x="183" y="355"/>
                  <a:pt x="183" y="355"/>
                  <a:pt x="183" y="355"/>
                </a:cubicBezTo>
                <a:cubicBezTo>
                  <a:pt x="183" y="357"/>
                  <a:pt x="183" y="357"/>
                  <a:pt x="183" y="357"/>
                </a:cubicBezTo>
                <a:cubicBezTo>
                  <a:pt x="184" y="357"/>
                  <a:pt x="184" y="357"/>
                  <a:pt x="184" y="357"/>
                </a:cubicBezTo>
                <a:cubicBezTo>
                  <a:pt x="185" y="358"/>
                  <a:pt x="185" y="358"/>
                  <a:pt x="185" y="358"/>
                </a:cubicBezTo>
                <a:cubicBezTo>
                  <a:pt x="187" y="358"/>
                  <a:pt x="187" y="358"/>
                  <a:pt x="187" y="358"/>
                </a:cubicBezTo>
                <a:cubicBezTo>
                  <a:pt x="192" y="359"/>
                  <a:pt x="192" y="359"/>
                  <a:pt x="192" y="359"/>
                </a:cubicBezTo>
                <a:cubicBezTo>
                  <a:pt x="193" y="359"/>
                  <a:pt x="193" y="359"/>
                  <a:pt x="193" y="359"/>
                </a:cubicBezTo>
                <a:cubicBezTo>
                  <a:pt x="195" y="359"/>
                  <a:pt x="195" y="359"/>
                  <a:pt x="195" y="359"/>
                </a:cubicBezTo>
                <a:cubicBezTo>
                  <a:pt x="199" y="360"/>
                  <a:pt x="199" y="360"/>
                  <a:pt x="199" y="360"/>
                </a:cubicBezTo>
                <a:cubicBezTo>
                  <a:pt x="200" y="361"/>
                  <a:pt x="200" y="361"/>
                  <a:pt x="200" y="361"/>
                </a:cubicBezTo>
                <a:cubicBezTo>
                  <a:pt x="200" y="361"/>
                  <a:pt x="200" y="361"/>
                  <a:pt x="200" y="361"/>
                </a:cubicBezTo>
                <a:cubicBezTo>
                  <a:pt x="204" y="360"/>
                  <a:pt x="204" y="360"/>
                  <a:pt x="204" y="360"/>
                </a:cubicBezTo>
                <a:cubicBezTo>
                  <a:pt x="206" y="361"/>
                  <a:pt x="206" y="361"/>
                  <a:pt x="206" y="361"/>
                </a:cubicBezTo>
                <a:cubicBezTo>
                  <a:pt x="210" y="359"/>
                  <a:pt x="210" y="359"/>
                  <a:pt x="210" y="359"/>
                </a:cubicBezTo>
                <a:cubicBezTo>
                  <a:pt x="211" y="360"/>
                  <a:pt x="211" y="360"/>
                  <a:pt x="211" y="360"/>
                </a:cubicBezTo>
                <a:cubicBezTo>
                  <a:pt x="212" y="360"/>
                  <a:pt x="212" y="360"/>
                  <a:pt x="212" y="360"/>
                </a:cubicBezTo>
                <a:cubicBezTo>
                  <a:pt x="212" y="359"/>
                  <a:pt x="212" y="359"/>
                  <a:pt x="212" y="359"/>
                </a:cubicBezTo>
                <a:cubicBezTo>
                  <a:pt x="212" y="359"/>
                  <a:pt x="212" y="359"/>
                  <a:pt x="212" y="359"/>
                </a:cubicBezTo>
                <a:cubicBezTo>
                  <a:pt x="213" y="359"/>
                  <a:pt x="213" y="359"/>
                  <a:pt x="213" y="359"/>
                </a:cubicBezTo>
                <a:cubicBezTo>
                  <a:pt x="212" y="359"/>
                  <a:pt x="212" y="359"/>
                  <a:pt x="212" y="359"/>
                </a:cubicBezTo>
                <a:cubicBezTo>
                  <a:pt x="213" y="360"/>
                  <a:pt x="213" y="360"/>
                  <a:pt x="213" y="360"/>
                </a:cubicBezTo>
                <a:cubicBezTo>
                  <a:pt x="213" y="359"/>
                  <a:pt x="213" y="359"/>
                  <a:pt x="213" y="359"/>
                </a:cubicBezTo>
                <a:cubicBezTo>
                  <a:pt x="214" y="360"/>
                  <a:pt x="214" y="360"/>
                  <a:pt x="214" y="360"/>
                </a:cubicBezTo>
                <a:cubicBezTo>
                  <a:pt x="216" y="358"/>
                  <a:pt x="216" y="358"/>
                  <a:pt x="216" y="358"/>
                </a:cubicBezTo>
                <a:cubicBezTo>
                  <a:pt x="217" y="358"/>
                  <a:pt x="217" y="358"/>
                  <a:pt x="217" y="358"/>
                </a:cubicBezTo>
                <a:cubicBezTo>
                  <a:pt x="218" y="357"/>
                  <a:pt x="218" y="357"/>
                  <a:pt x="218" y="357"/>
                </a:cubicBezTo>
                <a:cubicBezTo>
                  <a:pt x="219" y="357"/>
                  <a:pt x="219" y="357"/>
                  <a:pt x="219" y="357"/>
                </a:cubicBezTo>
                <a:cubicBezTo>
                  <a:pt x="222" y="358"/>
                  <a:pt x="222" y="358"/>
                  <a:pt x="222" y="358"/>
                </a:cubicBezTo>
                <a:cubicBezTo>
                  <a:pt x="224" y="356"/>
                  <a:pt x="224" y="356"/>
                  <a:pt x="224" y="356"/>
                </a:cubicBezTo>
                <a:cubicBezTo>
                  <a:pt x="224" y="352"/>
                  <a:pt x="224" y="352"/>
                  <a:pt x="224" y="352"/>
                </a:cubicBezTo>
                <a:cubicBezTo>
                  <a:pt x="225" y="349"/>
                  <a:pt x="225" y="349"/>
                  <a:pt x="225" y="349"/>
                </a:cubicBezTo>
                <a:cubicBezTo>
                  <a:pt x="225" y="349"/>
                  <a:pt x="225" y="349"/>
                  <a:pt x="225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5" y="347"/>
                  <a:pt x="225" y="347"/>
                  <a:pt x="225" y="347"/>
                </a:cubicBezTo>
                <a:cubicBezTo>
                  <a:pt x="225" y="347"/>
                  <a:pt x="225" y="347"/>
                  <a:pt x="225" y="347"/>
                </a:cubicBezTo>
                <a:cubicBezTo>
                  <a:pt x="225" y="348"/>
                  <a:pt x="225" y="348"/>
                  <a:pt x="225" y="348"/>
                </a:cubicBezTo>
                <a:cubicBezTo>
                  <a:pt x="228" y="346"/>
                  <a:pt x="228" y="346"/>
                  <a:pt x="228" y="346"/>
                </a:cubicBezTo>
                <a:cubicBezTo>
                  <a:pt x="227" y="343"/>
                  <a:pt x="227" y="343"/>
                  <a:pt x="227" y="343"/>
                </a:cubicBezTo>
                <a:cubicBezTo>
                  <a:pt x="228" y="342"/>
                  <a:pt x="228" y="342"/>
                  <a:pt x="228" y="342"/>
                </a:cubicBezTo>
                <a:cubicBezTo>
                  <a:pt x="229" y="342"/>
                  <a:pt x="229" y="342"/>
                  <a:pt x="229" y="342"/>
                </a:cubicBezTo>
                <a:cubicBezTo>
                  <a:pt x="229" y="341"/>
                  <a:pt x="229" y="341"/>
                  <a:pt x="229" y="341"/>
                </a:cubicBezTo>
                <a:cubicBezTo>
                  <a:pt x="229" y="341"/>
                  <a:pt x="229" y="341"/>
                  <a:pt x="229" y="341"/>
                </a:cubicBezTo>
                <a:cubicBezTo>
                  <a:pt x="229" y="341"/>
                  <a:pt x="229" y="341"/>
                  <a:pt x="229" y="341"/>
                </a:cubicBezTo>
                <a:cubicBezTo>
                  <a:pt x="230" y="340"/>
                  <a:pt x="230" y="340"/>
                  <a:pt x="230" y="340"/>
                </a:cubicBezTo>
                <a:cubicBezTo>
                  <a:pt x="232" y="340"/>
                  <a:pt x="232" y="340"/>
                  <a:pt x="232" y="340"/>
                </a:cubicBezTo>
                <a:cubicBezTo>
                  <a:pt x="237" y="336"/>
                  <a:pt x="237" y="336"/>
                  <a:pt x="237" y="336"/>
                </a:cubicBezTo>
                <a:cubicBezTo>
                  <a:pt x="237" y="335"/>
                  <a:pt x="237" y="335"/>
                  <a:pt x="237" y="335"/>
                </a:cubicBezTo>
                <a:cubicBezTo>
                  <a:pt x="239" y="335"/>
                  <a:pt x="239" y="335"/>
                  <a:pt x="239" y="335"/>
                </a:cubicBezTo>
                <a:cubicBezTo>
                  <a:pt x="242" y="333"/>
                  <a:pt x="242" y="333"/>
                  <a:pt x="242" y="333"/>
                </a:cubicBezTo>
                <a:cubicBezTo>
                  <a:pt x="242" y="332"/>
                  <a:pt x="242" y="332"/>
                  <a:pt x="242" y="332"/>
                </a:cubicBezTo>
                <a:cubicBezTo>
                  <a:pt x="242" y="330"/>
                  <a:pt x="242" y="330"/>
                  <a:pt x="242" y="330"/>
                </a:cubicBezTo>
                <a:cubicBezTo>
                  <a:pt x="243" y="330"/>
                  <a:pt x="243" y="330"/>
                  <a:pt x="243" y="330"/>
                </a:cubicBezTo>
                <a:cubicBezTo>
                  <a:pt x="245" y="329"/>
                  <a:pt x="245" y="329"/>
                  <a:pt x="245" y="329"/>
                </a:cubicBezTo>
                <a:cubicBezTo>
                  <a:pt x="245" y="328"/>
                  <a:pt x="245" y="328"/>
                  <a:pt x="245" y="328"/>
                </a:cubicBezTo>
                <a:cubicBezTo>
                  <a:pt x="244" y="327"/>
                  <a:pt x="244" y="327"/>
                  <a:pt x="244" y="327"/>
                </a:cubicBezTo>
                <a:cubicBezTo>
                  <a:pt x="244" y="327"/>
                  <a:pt x="244" y="327"/>
                  <a:pt x="244" y="327"/>
                </a:cubicBezTo>
                <a:cubicBezTo>
                  <a:pt x="245" y="328"/>
                  <a:pt x="245" y="328"/>
                  <a:pt x="245" y="328"/>
                </a:cubicBezTo>
                <a:cubicBezTo>
                  <a:pt x="246" y="328"/>
                  <a:pt x="246" y="328"/>
                  <a:pt x="246" y="328"/>
                </a:cubicBezTo>
                <a:cubicBezTo>
                  <a:pt x="246" y="329"/>
                  <a:pt x="246" y="329"/>
                  <a:pt x="246" y="329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44" y="331"/>
                  <a:pt x="244" y="331"/>
                  <a:pt x="244" y="331"/>
                </a:cubicBezTo>
                <a:cubicBezTo>
                  <a:pt x="245" y="332"/>
                  <a:pt x="245" y="332"/>
                  <a:pt x="245" y="332"/>
                </a:cubicBezTo>
                <a:cubicBezTo>
                  <a:pt x="246" y="332"/>
                  <a:pt x="246" y="332"/>
                  <a:pt x="246" y="332"/>
                </a:cubicBezTo>
                <a:cubicBezTo>
                  <a:pt x="250" y="332"/>
                  <a:pt x="250" y="332"/>
                  <a:pt x="250" y="332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5" y="331"/>
                  <a:pt x="255" y="331"/>
                  <a:pt x="255" y="331"/>
                </a:cubicBezTo>
                <a:cubicBezTo>
                  <a:pt x="258" y="331"/>
                  <a:pt x="258" y="331"/>
                  <a:pt x="258" y="331"/>
                </a:cubicBezTo>
                <a:cubicBezTo>
                  <a:pt x="258" y="330"/>
                  <a:pt x="258" y="330"/>
                  <a:pt x="258" y="330"/>
                </a:cubicBezTo>
                <a:cubicBezTo>
                  <a:pt x="263" y="327"/>
                  <a:pt x="263" y="327"/>
                  <a:pt x="263" y="327"/>
                </a:cubicBezTo>
                <a:cubicBezTo>
                  <a:pt x="264" y="327"/>
                  <a:pt x="264" y="327"/>
                  <a:pt x="264" y="327"/>
                </a:cubicBezTo>
                <a:cubicBezTo>
                  <a:pt x="267" y="325"/>
                  <a:pt x="267" y="325"/>
                  <a:pt x="267" y="325"/>
                </a:cubicBezTo>
                <a:cubicBezTo>
                  <a:pt x="272" y="324"/>
                  <a:pt x="272" y="324"/>
                  <a:pt x="272" y="324"/>
                </a:cubicBezTo>
                <a:cubicBezTo>
                  <a:pt x="273" y="322"/>
                  <a:pt x="273" y="322"/>
                  <a:pt x="273" y="322"/>
                </a:cubicBezTo>
                <a:cubicBezTo>
                  <a:pt x="273" y="320"/>
                  <a:pt x="273" y="320"/>
                  <a:pt x="273" y="320"/>
                </a:cubicBezTo>
                <a:cubicBezTo>
                  <a:pt x="276" y="319"/>
                  <a:pt x="276" y="319"/>
                  <a:pt x="276" y="319"/>
                </a:cubicBezTo>
                <a:cubicBezTo>
                  <a:pt x="277" y="318"/>
                  <a:pt x="277" y="318"/>
                  <a:pt x="277" y="318"/>
                </a:cubicBezTo>
                <a:cubicBezTo>
                  <a:pt x="277" y="318"/>
                  <a:pt x="277" y="318"/>
                  <a:pt x="277" y="318"/>
                </a:cubicBezTo>
                <a:cubicBezTo>
                  <a:pt x="277" y="317"/>
                  <a:pt x="277" y="317"/>
                  <a:pt x="277" y="317"/>
                </a:cubicBezTo>
                <a:cubicBezTo>
                  <a:pt x="277" y="318"/>
                  <a:pt x="277" y="318"/>
                  <a:pt x="277" y="318"/>
                </a:cubicBezTo>
                <a:cubicBezTo>
                  <a:pt x="278" y="319"/>
                  <a:pt x="278" y="319"/>
                  <a:pt x="278" y="319"/>
                </a:cubicBezTo>
                <a:cubicBezTo>
                  <a:pt x="278" y="318"/>
                  <a:pt x="278" y="318"/>
                  <a:pt x="278" y="318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78" y="315"/>
                  <a:pt x="278" y="314"/>
                  <a:pt x="278" y="313"/>
                </a:cubicBezTo>
                <a:cubicBezTo>
                  <a:pt x="278" y="313"/>
                  <a:pt x="277" y="313"/>
                  <a:pt x="277" y="313"/>
                </a:cubicBezTo>
                <a:cubicBezTo>
                  <a:pt x="277" y="313"/>
                  <a:pt x="277" y="312"/>
                  <a:pt x="276" y="312"/>
                </a:cubicBezTo>
                <a:cubicBezTo>
                  <a:pt x="276" y="312"/>
                  <a:pt x="276" y="311"/>
                  <a:pt x="277" y="311"/>
                </a:cubicBezTo>
                <a:cubicBezTo>
                  <a:pt x="277" y="310"/>
                  <a:pt x="278" y="310"/>
                  <a:pt x="278" y="309"/>
                </a:cubicBezTo>
                <a:cubicBezTo>
                  <a:pt x="277" y="310"/>
                  <a:pt x="277" y="310"/>
                  <a:pt x="276" y="310"/>
                </a:cubicBezTo>
                <a:cubicBezTo>
                  <a:pt x="276" y="310"/>
                  <a:pt x="276" y="309"/>
                  <a:pt x="276" y="309"/>
                </a:cubicBezTo>
                <a:cubicBezTo>
                  <a:pt x="276" y="308"/>
                  <a:pt x="276" y="308"/>
                  <a:pt x="277" y="308"/>
                </a:cubicBezTo>
                <a:cubicBezTo>
                  <a:pt x="277" y="308"/>
                  <a:pt x="277" y="308"/>
                  <a:pt x="278" y="308"/>
                </a:cubicBezTo>
                <a:cubicBezTo>
                  <a:pt x="278" y="308"/>
                  <a:pt x="279" y="308"/>
                  <a:pt x="279" y="308"/>
                </a:cubicBezTo>
                <a:cubicBezTo>
                  <a:pt x="279" y="307"/>
                  <a:pt x="278" y="307"/>
                  <a:pt x="277" y="306"/>
                </a:cubicBezTo>
                <a:cubicBezTo>
                  <a:pt x="277" y="306"/>
                  <a:pt x="277" y="306"/>
                  <a:pt x="277" y="306"/>
                </a:cubicBezTo>
                <a:cubicBezTo>
                  <a:pt x="277" y="305"/>
                  <a:pt x="277" y="305"/>
                  <a:pt x="277" y="304"/>
                </a:cubicBezTo>
                <a:cubicBezTo>
                  <a:pt x="277" y="304"/>
                  <a:pt x="277" y="303"/>
                  <a:pt x="276" y="303"/>
                </a:cubicBezTo>
                <a:cubicBezTo>
                  <a:pt x="276" y="303"/>
                  <a:pt x="276" y="303"/>
                  <a:pt x="276" y="303"/>
                </a:cubicBezTo>
                <a:cubicBezTo>
                  <a:pt x="276" y="303"/>
                  <a:pt x="276" y="303"/>
                  <a:pt x="276" y="302"/>
                </a:cubicBezTo>
                <a:cubicBezTo>
                  <a:pt x="276" y="302"/>
                  <a:pt x="276" y="302"/>
                  <a:pt x="276" y="302"/>
                </a:cubicBezTo>
                <a:cubicBezTo>
                  <a:pt x="276" y="302"/>
                  <a:pt x="276" y="302"/>
                  <a:pt x="276" y="302"/>
                </a:cubicBezTo>
                <a:cubicBezTo>
                  <a:pt x="277" y="302"/>
                  <a:pt x="277" y="302"/>
                  <a:pt x="277" y="302"/>
                </a:cubicBezTo>
                <a:cubicBezTo>
                  <a:pt x="277" y="302"/>
                  <a:pt x="277" y="302"/>
                  <a:pt x="277" y="302"/>
                </a:cubicBezTo>
                <a:cubicBezTo>
                  <a:pt x="277" y="301"/>
                  <a:pt x="277" y="300"/>
                  <a:pt x="276" y="300"/>
                </a:cubicBezTo>
                <a:cubicBezTo>
                  <a:pt x="276" y="299"/>
                  <a:pt x="276" y="299"/>
                  <a:pt x="276" y="298"/>
                </a:cubicBezTo>
                <a:cubicBezTo>
                  <a:pt x="275" y="297"/>
                  <a:pt x="276" y="297"/>
                  <a:pt x="276" y="297"/>
                </a:cubicBezTo>
                <a:cubicBezTo>
                  <a:pt x="276" y="297"/>
                  <a:pt x="277" y="297"/>
                  <a:pt x="277" y="297"/>
                </a:cubicBezTo>
                <a:cubicBezTo>
                  <a:pt x="277" y="297"/>
                  <a:pt x="277" y="296"/>
                  <a:pt x="277" y="296"/>
                </a:cubicBezTo>
                <a:cubicBezTo>
                  <a:pt x="277" y="296"/>
                  <a:pt x="277" y="296"/>
                  <a:pt x="277" y="296"/>
                </a:cubicBezTo>
                <a:cubicBezTo>
                  <a:pt x="277" y="296"/>
                  <a:pt x="277" y="295"/>
                  <a:pt x="278" y="295"/>
                </a:cubicBezTo>
                <a:cubicBezTo>
                  <a:pt x="278" y="294"/>
                  <a:pt x="278" y="293"/>
                  <a:pt x="277" y="292"/>
                </a:cubicBezTo>
                <a:cubicBezTo>
                  <a:pt x="276" y="292"/>
                  <a:pt x="276" y="292"/>
                  <a:pt x="276" y="291"/>
                </a:cubicBezTo>
                <a:cubicBezTo>
                  <a:pt x="276" y="291"/>
                  <a:pt x="277" y="291"/>
                  <a:pt x="277" y="290"/>
                </a:cubicBezTo>
                <a:cubicBezTo>
                  <a:pt x="277" y="290"/>
                  <a:pt x="277" y="289"/>
                  <a:pt x="277" y="289"/>
                </a:cubicBezTo>
                <a:cubicBezTo>
                  <a:pt x="277" y="289"/>
                  <a:pt x="277" y="289"/>
                  <a:pt x="277" y="289"/>
                </a:cubicBezTo>
                <a:cubicBezTo>
                  <a:pt x="277" y="288"/>
                  <a:pt x="277" y="288"/>
                  <a:pt x="277" y="288"/>
                </a:cubicBezTo>
                <a:cubicBezTo>
                  <a:pt x="277" y="288"/>
                  <a:pt x="277" y="288"/>
                  <a:pt x="277" y="287"/>
                </a:cubicBezTo>
                <a:cubicBezTo>
                  <a:pt x="277" y="287"/>
                  <a:pt x="277" y="287"/>
                  <a:pt x="278" y="287"/>
                </a:cubicBezTo>
                <a:cubicBezTo>
                  <a:pt x="277" y="286"/>
                  <a:pt x="277" y="286"/>
                  <a:pt x="277" y="286"/>
                </a:cubicBezTo>
                <a:cubicBezTo>
                  <a:pt x="277" y="286"/>
                  <a:pt x="277" y="285"/>
                  <a:pt x="277" y="285"/>
                </a:cubicBezTo>
                <a:cubicBezTo>
                  <a:pt x="277" y="284"/>
                  <a:pt x="277" y="284"/>
                  <a:pt x="278" y="284"/>
                </a:cubicBezTo>
                <a:cubicBezTo>
                  <a:pt x="278" y="283"/>
                  <a:pt x="278" y="283"/>
                  <a:pt x="279" y="283"/>
                </a:cubicBezTo>
                <a:cubicBezTo>
                  <a:pt x="279" y="282"/>
                  <a:pt x="279" y="282"/>
                  <a:pt x="279" y="282"/>
                </a:cubicBezTo>
                <a:cubicBezTo>
                  <a:pt x="279" y="282"/>
                  <a:pt x="279" y="282"/>
                  <a:pt x="279" y="282"/>
                </a:cubicBezTo>
                <a:cubicBezTo>
                  <a:pt x="279" y="282"/>
                  <a:pt x="280" y="281"/>
                  <a:pt x="280" y="281"/>
                </a:cubicBezTo>
                <a:close/>
                <a:moveTo>
                  <a:pt x="236" y="22"/>
                </a:moveTo>
                <a:cubicBezTo>
                  <a:pt x="238" y="22"/>
                  <a:pt x="238" y="22"/>
                  <a:pt x="238" y="22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7" y="22"/>
                  <a:pt x="237" y="22"/>
                  <a:pt x="237" y="22"/>
                </a:cubicBezTo>
                <a:cubicBezTo>
                  <a:pt x="236" y="22"/>
                  <a:pt x="236" y="22"/>
                  <a:pt x="236" y="22"/>
                </a:cubicBezTo>
                <a:close/>
                <a:moveTo>
                  <a:pt x="153" y="138"/>
                </a:moveTo>
                <a:cubicBezTo>
                  <a:pt x="153" y="137"/>
                  <a:pt x="153" y="137"/>
                  <a:pt x="153" y="136"/>
                </a:cubicBezTo>
                <a:cubicBezTo>
                  <a:pt x="153" y="137"/>
                  <a:pt x="153" y="137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lose/>
                <a:moveTo>
                  <a:pt x="154" y="135"/>
                </a:moveTo>
                <a:cubicBezTo>
                  <a:pt x="154" y="135"/>
                  <a:pt x="154" y="135"/>
                  <a:pt x="154" y="135"/>
                </a:cubicBezTo>
                <a:cubicBezTo>
                  <a:pt x="154" y="135"/>
                  <a:pt x="154" y="135"/>
                  <a:pt x="154" y="135"/>
                </a:cubicBezTo>
                <a:close/>
                <a:moveTo>
                  <a:pt x="154" y="134"/>
                </a:moveTo>
                <a:cubicBezTo>
                  <a:pt x="154" y="134"/>
                  <a:pt x="154" y="134"/>
                  <a:pt x="154" y="134"/>
                </a:cubicBezTo>
                <a:cubicBezTo>
                  <a:pt x="154" y="134"/>
                  <a:pt x="154" y="134"/>
                  <a:pt x="155" y="134"/>
                </a:cubicBezTo>
                <a:cubicBezTo>
                  <a:pt x="154" y="134"/>
                  <a:pt x="154" y="134"/>
                  <a:pt x="154" y="134"/>
                </a:cubicBezTo>
                <a:close/>
                <a:moveTo>
                  <a:pt x="157" y="127"/>
                </a:moveTo>
                <a:cubicBezTo>
                  <a:pt x="157" y="127"/>
                  <a:pt x="157" y="127"/>
                  <a:pt x="156" y="127"/>
                </a:cubicBezTo>
                <a:cubicBezTo>
                  <a:pt x="157" y="127"/>
                  <a:pt x="157" y="127"/>
                  <a:pt x="157" y="127"/>
                </a:cubicBezTo>
                <a:close/>
                <a:moveTo>
                  <a:pt x="179" y="120"/>
                </a:moveTo>
                <a:cubicBezTo>
                  <a:pt x="179" y="120"/>
                  <a:pt x="179" y="120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  <a:moveTo>
                  <a:pt x="221" y="89"/>
                </a:moveTo>
                <a:cubicBezTo>
                  <a:pt x="220" y="90"/>
                  <a:pt x="220" y="90"/>
                  <a:pt x="219" y="90"/>
                </a:cubicBezTo>
                <a:cubicBezTo>
                  <a:pt x="219" y="90"/>
                  <a:pt x="219" y="91"/>
                  <a:pt x="219" y="91"/>
                </a:cubicBezTo>
                <a:cubicBezTo>
                  <a:pt x="218" y="91"/>
                  <a:pt x="217" y="91"/>
                  <a:pt x="217" y="91"/>
                </a:cubicBezTo>
                <a:cubicBezTo>
                  <a:pt x="216" y="91"/>
                  <a:pt x="216" y="91"/>
                  <a:pt x="215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91"/>
                  <a:pt x="214" y="91"/>
                  <a:pt x="213" y="90"/>
                </a:cubicBezTo>
                <a:cubicBezTo>
                  <a:pt x="212" y="90"/>
                  <a:pt x="212" y="90"/>
                  <a:pt x="212" y="90"/>
                </a:cubicBezTo>
                <a:cubicBezTo>
                  <a:pt x="212" y="89"/>
                  <a:pt x="212" y="89"/>
                  <a:pt x="212" y="88"/>
                </a:cubicBezTo>
                <a:cubicBezTo>
                  <a:pt x="212" y="89"/>
                  <a:pt x="212" y="89"/>
                  <a:pt x="212" y="89"/>
                </a:cubicBezTo>
                <a:lnTo>
                  <a:pt x="221" y="89"/>
                </a:lnTo>
                <a:close/>
                <a:moveTo>
                  <a:pt x="202" y="89"/>
                </a:moveTo>
                <a:cubicBezTo>
                  <a:pt x="202" y="89"/>
                  <a:pt x="202" y="89"/>
                  <a:pt x="202" y="89"/>
                </a:cubicBezTo>
                <a:cubicBezTo>
                  <a:pt x="202" y="89"/>
                  <a:pt x="202" y="89"/>
                  <a:pt x="202" y="89"/>
                </a:cubicBezTo>
                <a:close/>
                <a:moveTo>
                  <a:pt x="181" y="98"/>
                </a:moveTo>
                <a:cubicBezTo>
                  <a:pt x="182" y="98"/>
                  <a:pt x="183" y="98"/>
                  <a:pt x="183" y="98"/>
                </a:cubicBezTo>
                <a:cubicBezTo>
                  <a:pt x="183" y="98"/>
                  <a:pt x="182" y="98"/>
                  <a:pt x="181" y="98"/>
                </a:cubicBezTo>
                <a:cubicBezTo>
                  <a:pt x="181" y="98"/>
                  <a:pt x="181" y="98"/>
                  <a:pt x="181" y="98"/>
                </a:cubicBezTo>
                <a:cubicBezTo>
                  <a:pt x="181" y="98"/>
                  <a:pt x="181" y="98"/>
                  <a:pt x="181" y="98"/>
                </a:cubicBezTo>
                <a:close/>
                <a:moveTo>
                  <a:pt x="180" y="102"/>
                </a:moveTo>
                <a:cubicBezTo>
                  <a:pt x="180" y="102"/>
                  <a:pt x="180" y="102"/>
                  <a:pt x="180" y="103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79" y="103"/>
                  <a:pt x="180" y="102"/>
                  <a:pt x="180" y="102"/>
                </a:cubicBezTo>
                <a:close/>
                <a:moveTo>
                  <a:pt x="177" y="122"/>
                </a:moveTo>
                <a:cubicBezTo>
                  <a:pt x="176" y="123"/>
                  <a:pt x="176" y="123"/>
                  <a:pt x="175" y="122"/>
                </a:cubicBezTo>
                <a:cubicBezTo>
                  <a:pt x="176" y="123"/>
                  <a:pt x="176" y="123"/>
                  <a:pt x="177" y="122"/>
                </a:cubicBezTo>
                <a:close/>
                <a:moveTo>
                  <a:pt x="174" y="122"/>
                </a:moveTo>
                <a:cubicBezTo>
                  <a:pt x="174" y="122"/>
                  <a:pt x="174" y="122"/>
                  <a:pt x="174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123"/>
                  <a:pt x="174" y="123"/>
                  <a:pt x="174" y="123"/>
                </a:cubicBezTo>
                <a:cubicBezTo>
                  <a:pt x="174" y="123"/>
                  <a:pt x="174" y="123"/>
                  <a:pt x="174" y="122"/>
                </a:cubicBezTo>
                <a:close/>
                <a:moveTo>
                  <a:pt x="167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7" y="125"/>
                  <a:pt x="167" y="125"/>
                  <a:pt x="167" y="125"/>
                </a:cubicBezTo>
                <a:cubicBezTo>
                  <a:pt x="166" y="125"/>
                  <a:pt x="166" y="125"/>
                  <a:pt x="165" y="125"/>
                </a:cubicBezTo>
                <a:cubicBezTo>
                  <a:pt x="166" y="125"/>
                  <a:pt x="166" y="125"/>
                  <a:pt x="167" y="125"/>
                </a:cubicBezTo>
                <a:close/>
                <a:moveTo>
                  <a:pt x="162" y="126"/>
                </a:moveTo>
                <a:cubicBezTo>
                  <a:pt x="162" y="126"/>
                  <a:pt x="162" y="126"/>
                  <a:pt x="163" y="126"/>
                </a:cubicBezTo>
                <a:cubicBezTo>
                  <a:pt x="163" y="126"/>
                  <a:pt x="163" y="125"/>
                  <a:pt x="164" y="125"/>
                </a:cubicBezTo>
                <a:cubicBezTo>
                  <a:pt x="163" y="125"/>
                  <a:pt x="163" y="126"/>
                  <a:pt x="163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6"/>
                  <a:pt x="161" y="126"/>
                  <a:pt x="162" y="126"/>
                </a:cubicBezTo>
                <a:close/>
                <a:moveTo>
                  <a:pt x="159" y="126"/>
                </a:moveTo>
                <a:cubicBezTo>
                  <a:pt x="160" y="126"/>
                  <a:pt x="160" y="126"/>
                  <a:pt x="161" y="126"/>
                </a:cubicBezTo>
                <a:cubicBezTo>
                  <a:pt x="160" y="126"/>
                  <a:pt x="160" y="126"/>
                  <a:pt x="159" y="126"/>
                </a:cubicBezTo>
                <a:cubicBezTo>
                  <a:pt x="159" y="126"/>
                  <a:pt x="159" y="126"/>
                  <a:pt x="158" y="125"/>
                </a:cubicBezTo>
                <a:cubicBezTo>
                  <a:pt x="159" y="126"/>
                  <a:pt x="159" y="126"/>
                  <a:pt x="159" y="126"/>
                </a:cubicBezTo>
                <a:close/>
                <a:moveTo>
                  <a:pt x="156" y="127"/>
                </a:moveTo>
                <a:cubicBezTo>
                  <a:pt x="156" y="127"/>
                  <a:pt x="156" y="127"/>
                  <a:pt x="156" y="127"/>
                </a:cubicBezTo>
                <a:cubicBezTo>
                  <a:pt x="156" y="127"/>
                  <a:pt x="155" y="127"/>
                  <a:pt x="155" y="128"/>
                </a:cubicBezTo>
                <a:cubicBezTo>
                  <a:pt x="155" y="127"/>
                  <a:pt x="156" y="127"/>
                  <a:pt x="156" y="127"/>
                </a:cubicBezTo>
                <a:close/>
                <a:moveTo>
                  <a:pt x="153" y="136"/>
                </a:moveTo>
                <a:cubicBezTo>
                  <a:pt x="153" y="136"/>
                  <a:pt x="153" y="135"/>
                  <a:pt x="154" y="135"/>
                </a:cubicBezTo>
                <a:cubicBezTo>
                  <a:pt x="153" y="135"/>
                  <a:pt x="153" y="136"/>
                  <a:pt x="153" y="136"/>
                </a:cubicBezTo>
                <a:cubicBezTo>
                  <a:pt x="153" y="136"/>
                  <a:pt x="153" y="136"/>
                  <a:pt x="153" y="136"/>
                </a:cubicBezTo>
                <a:close/>
                <a:moveTo>
                  <a:pt x="153" y="139"/>
                </a:moveTo>
                <a:cubicBezTo>
                  <a:pt x="152" y="139"/>
                  <a:pt x="152" y="139"/>
                  <a:pt x="152" y="140"/>
                </a:cubicBezTo>
                <a:cubicBezTo>
                  <a:pt x="152" y="139"/>
                  <a:pt x="152" y="139"/>
                  <a:pt x="153" y="139"/>
                </a:cubicBezTo>
                <a:close/>
                <a:moveTo>
                  <a:pt x="150" y="144"/>
                </a:moveTo>
                <a:cubicBezTo>
                  <a:pt x="150" y="144"/>
                  <a:pt x="150" y="144"/>
                  <a:pt x="150" y="144"/>
                </a:cubicBezTo>
                <a:cubicBezTo>
                  <a:pt x="149" y="144"/>
                  <a:pt x="149" y="144"/>
                  <a:pt x="149" y="143"/>
                </a:cubicBezTo>
                <a:cubicBezTo>
                  <a:pt x="149" y="144"/>
                  <a:pt x="149" y="144"/>
                  <a:pt x="150" y="144"/>
                </a:cubicBezTo>
                <a:close/>
                <a:moveTo>
                  <a:pt x="146" y="143"/>
                </a:moveTo>
                <a:cubicBezTo>
                  <a:pt x="146" y="143"/>
                  <a:pt x="146" y="143"/>
                  <a:pt x="146" y="144"/>
                </a:cubicBezTo>
                <a:cubicBezTo>
                  <a:pt x="146" y="143"/>
                  <a:pt x="146" y="143"/>
                  <a:pt x="146" y="143"/>
                </a:cubicBezTo>
                <a:close/>
                <a:moveTo>
                  <a:pt x="145" y="145"/>
                </a:moveTo>
                <a:cubicBezTo>
                  <a:pt x="145" y="144"/>
                  <a:pt x="146" y="144"/>
                  <a:pt x="146" y="144"/>
                </a:cubicBezTo>
                <a:cubicBezTo>
                  <a:pt x="146" y="144"/>
                  <a:pt x="145" y="144"/>
                  <a:pt x="145" y="145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45" y="145"/>
                  <a:pt x="145" y="146"/>
                  <a:pt x="145" y="146"/>
                </a:cubicBezTo>
                <a:cubicBezTo>
                  <a:pt x="145" y="146"/>
                  <a:pt x="145" y="145"/>
                  <a:pt x="145" y="145"/>
                </a:cubicBezTo>
                <a:cubicBezTo>
                  <a:pt x="145" y="145"/>
                  <a:pt x="145" y="145"/>
                  <a:pt x="145" y="145"/>
                </a:cubicBezTo>
                <a:close/>
                <a:moveTo>
                  <a:pt x="145" y="146"/>
                </a:moveTo>
                <a:cubicBezTo>
                  <a:pt x="145" y="146"/>
                  <a:pt x="145" y="146"/>
                  <a:pt x="145" y="146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44" y="146"/>
                  <a:pt x="144" y="146"/>
                  <a:pt x="145" y="146"/>
                </a:cubicBezTo>
                <a:close/>
                <a:moveTo>
                  <a:pt x="160" y="284"/>
                </a:moveTo>
                <a:cubicBezTo>
                  <a:pt x="160" y="284"/>
                  <a:pt x="160" y="283"/>
                  <a:pt x="160" y="283"/>
                </a:cubicBezTo>
                <a:cubicBezTo>
                  <a:pt x="160" y="283"/>
                  <a:pt x="160" y="284"/>
                  <a:pt x="160" y="284"/>
                </a:cubicBezTo>
                <a:close/>
                <a:moveTo>
                  <a:pt x="160" y="289"/>
                </a:moveTo>
                <a:cubicBezTo>
                  <a:pt x="160" y="289"/>
                  <a:pt x="160" y="289"/>
                  <a:pt x="160" y="289"/>
                </a:cubicBezTo>
                <a:cubicBezTo>
                  <a:pt x="160" y="289"/>
                  <a:pt x="160" y="289"/>
                  <a:pt x="160" y="289"/>
                </a:cubicBezTo>
                <a:close/>
                <a:moveTo>
                  <a:pt x="161" y="294"/>
                </a:moveTo>
                <a:cubicBezTo>
                  <a:pt x="161" y="294"/>
                  <a:pt x="161" y="294"/>
                  <a:pt x="161" y="293"/>
                </a:cubicBezTo>
                <a:cubicBezTo>
                  <a:pt x="161" y="294"/>
                  <a:pt x="161" y="294"/>
                  <a:pt x="161" y="294"/>
                </a:cubicBezTo>
                <a:close/>
                <a:moveTo>
                  <a:pt x="171" y="289"/>
                </a:moveTo>
                <a:cubicBezTo>
                  <a:pt x="171" y="289"/>
                  <a:pt x="171" y="289"/>
                  <a:pt x="171" y="289"/>
                </a:cubicBezTo>
                <a:cubicBezTo>
                  <a:pt x="171" y="289"/>
                  <a:pt x="171" y="289"/>
                  <a:pt x="171" y="289"/>
                </a:cubicBezTo>
                <a:cubicBezTo>
                  <a:pt x="171" y="289"/>
                  <a:pt x="171" y="289"/>
                  <a:pt x="171" y="289"/>
                </a:cubicBezTo>
                <a:close/>
                <a:moveTo>
                  <a:pt x="180" y="293"/>
                </a:moveTo>
                <a:cubicBezTo>
                  <a:pt x="180" y="293"/>
                  <a:pt x="180" y="294"/>
                  <a:pt x="180" y="294"/>
                </a:cubicBezTo>
                <a:cubicBezTo>
                  <a:pt x="180" y="294"/>
                  <a:pt x="180" y="293"/>
                  <a:pt x="180" y="293"/>
                </a:cubicBezTo>
                <a:close/>
                <a:moveTo>
                  <a:pt x="193" y="282"/>
                </a:moveTo>
                <a:cubicBezTo>
                  <a:pt x="193" y="282"/>
                  <a:pt x="193" y="282"/>
                  <a:pt x="193" y="283"/>
                </a:cubicBezTo>
                <a:cubicBezTo>
                  <a:pt x="193" y="283"/>
                  <a:pt x="193" y="283"/>
                  <a:pt x="193" y="283"/>
                </a:cubicBezTo>
                <a:cubicBezTo>
                  <a:pt x="193" y="283"/>
                  <a:pt x="193" y="282"/>
                  <a:pt x="193" y="282"/>
                </a:cubicBezTo>
                <a:close/>
                <a:moveTo>
                  <a:pt x="196" y="283"/>
                </a:moveTo>
                <a:cubicBezTo>
                  <a:pt x="197" y="283"/>
                  <a:pt x="197" y="283"/>
                  <a:pt x="197" y="282"/>
                </a:cubicBezTo>
                <a:cubicBezTo>
                  <a:pt x="197" y="283"/>
                  <a:pt x="197" y="283"/>
                  <a:pt x="197" y="283"/>
                </a:cubicBezTo>
                <a:cubicBezTo>
                  <a:pt x="197" y="283"/>
                  <a:pt x="197" y="283"/>
                  <a:pt x="196" y="283"/>
                </a:cubicBezTo>
                <a:cubicBezTo>
                  <a:pt x="196" y="283"/>
                  <a:pt x="196" y="283"/>
                  <a:pt x="196" y="283"/>
                </a:cubicBezTo>
                <a:close/>
                <a:moveTo>
                  <a:pt x="200" y="282"/>
                </a:moveTo>
                <a:cubicBezTo>
                  <a:pt x="200" y="282"/>
                  <a:pt x="200" y="282"/>
                  <a:pt x="200" y="282"/>
                </a:cubicBezTo>
                <a:cubicBezTo>
                  <a:pt x="200" y="282"/>
                  <a:pt x="200" y="282"/>
                  <a:pt x="200" y="282"/>
                </a:cubicBezTo>
                <a:close/>
                <a:moveTo>
                  <a:pt x="200" y="282"/>
                </a:moveTo>
                <a:cubicBezTo>
                  <a:pt x="200" y="283"/>
                  <a:pt x="200" y="283"/>
                  <a:pt x="200" y="283"/>
                </a:cubicBezTo>
                <a:cubicBezTo>
                  <a:pt x="200" y="283"/>
                  <a:pt x="200" y="283"/>
                  <a:pt x="200" y="283"/>
                </a:cubicBezTo>
                <a:cubicBezTo>
                  <a:pt x="200" y="283"/>
                  <a:pt x="200" y="283"/>
                  <a:pt x="200" y="282"/>
                </a:cubicBezTo>
                <a:close/>
                <a:moveTo>
                  <a:pt x="216" y="283"/>
                </a:moveTo>
                <a:cubicBezTo>
                  <a:pt x="216" y="283"/>
                  <a:pt x="216" y="283"/>
                  <a:pt x="216" y="283"/>
                </a:cubicBezTo>
                <a:cubicBezTo>
                  <a:pt x="212" y="283"/>
                  <a:pt x="212" y="283"/>
                  <a:pt x="212" y="283"/>
                </a:cubicBezTo>
                <a:cubicBezTo>
                  <a:pt x="212" y="283"/>
                  <a:pt x="211" y="284"/>
                  <a:pt x="211" y="285"/>
                </a:cubicBezTo>
                <a:cubicBezTo>
                  <a:pt x="211" y="284"/>
                  <a:pt x="212" y="283"/>
                  <a:pt x="212" y="282"/>
                </a:cubicBezTo>
                <a:cubicBezTo>
                  <a:pt x="213" y="282"/>
                  <a:pt x="213" y="282"/>
                  <a:pt x="214" y="282"/>
                </a:cubicBezTo>
                <a:cubicBezTo>
                  <a:pt x="214" y="282"/>
                  <a:pt x="215" y="282"/>
                  <a:pt x="215" y="282"/>
                </a:cubicBezTo>
                <a:cubicBezTo>
                  <a:pt x="215" y="283"/>
                  <a:pt x="216" y="283"/>
                  <a:pt x="216" y="283"/>
                </a:cubicBezTo>
                <a:close/>
                <a:moveTo>
                  <a:pt x="189" y="286"/>
                </a:moveTo>
                <a:cubicBezTo>
                  <a:pt x="189" y="286"/>
                  <a:pt x="188" y="287"/>
                  <a:pt x="188" y="287"/>
                </a:cubicBezTo>
                <a:cubicBezTo>
                  <a:pt x="188" y="287"/>
                  <a:pt x="189" y="286"/>
                  <a:pt x="189" y="286"/>
                </a:cubicBezTo>
                <a:close/>
                <a:moveTo>
                  <a:pt x="169" y="289"/>
                </a:moveTo>
                <a:cubicBezTo>
                  <a:pt x="169" y="289"/>
                  <a:pt x="168" y="289"/>
                  <a:pt x="168" y="289"/>
                </a:cubicBezTo>
                <a:cubicBezTo>
                  <a:pt x="168" y="289"/>
                  <a:pt x="169" y="289"/>
                  <a:pt x="169" y="289"/>
                </a:cubicBezTo>
                <a:close/>
                <a:moveTo>
                  <a:pt x="162" y="277"/>
                </a:moveTo>
                <a:cubicBezTo>
                  <a:pt x="162" y="277"/>
                  <a:pt x="162" y="277"/>
                  <a:pt x="162" y="277"/>
                </a:cubicBezTo>
                <a:cubicBezTo>
                  <a:pt x="162" y="277"/>
                  <a:pt x="162" y="277"/>
                  <a:pt x="162" y="277"/>
                </a:cubicBezTo>
                <a:cubicBezTo>
                  <a:pt x="162" y="277"/>
                  <a:pt x="162" y="277"/>
                  <a:pt x="162" y="277"/>
                </a:cubicBezTo>
                <a:close/>
                <a:moveTo>
                  <a:pt x="67" y="235"/>
                </a:moveTo>
                <a:cubicBezTo>
                  <a:pt x="67" y="235"/>
                  <a:pt x="67" y="235"/>
                  <a:pt x="67" y="234"/>
                </a:cubicBezTo>
                <a:cubicBezTo>
                  <a:pt x="67" y="235"/>
                  <a:pt x="67" y="235"/>
                  <a:pt x="67" y="235"/>
                </a:cubicBezTo>
                <a:close/>
                <a:moveTo>
                  <a:pt x="73" y="237"/>
                </a:moveTo>
                <a:cubicBezTo>
                  <a:pt x="74" y="237"/>
                  <a:pt x="74" y="237"/>
                  <a:pt x="74" y="237"/>
                </a:cubicBezTo>
                <a:cubicBezTo>
                  <a:pt x="75" y="238"/>
                  <a:pt x="76" y="238"/>
                  <a:pt x="76" y="238"/>
                </a:cubicBezTo>
                <a:cubicBezTo>
                  <a:pt x="76" y="238"/>
                  <a:pt x="75" y="238"/>
                  <a:pt x="74" y="237"/>
                </a:cubicBezTo>
                <a:cubicBezTo>
                  <a:pt x="74" y="237"/>
                  <a:pt x="74" y="237"/>
                  <a:pt x="73" y="237"/>
                </a:cubicBezTo>
                <a:close/>
                <a:moveTo>
                  <a:pt x="81" y="240"/>
                </a:moveTo>
                <a:cubicBezTo>
                  <a:pt x="81" y="240"/>
                  <a:pt x="81" y="240"/>
                  <a:pt x="81" y="239"/>
                </a:cubicBezTo>
                <a:cubicBezTo>
                  <a:pt x="81" y="240"/>
                  <a:pt x="81" y="240"/>
                  <a:pt x="81" y="240"/>
                </a:cubicBezTo>
                <a:close/>
                <a:moveTo>
                  <a:pt x="234" y="262"/>
                </a:moveTo>
                <a:cubicBezTo>
                  <a:pt x="234" y="262"/>
                  <a:pt x="234" y="263"/>
                  <a:pt x="234" y="263"/>
                </a:cubicBezTo>
                <a:cubicBezTo>
                  <a:pt x="234" y="263"/>
                  <a:pt x="234" y="262"/>
                  <a:pt x="234" y="262"/>
                </a:cubicBezTo>
                <a:close/>
                <a:moveTo>
                  <a:pt x="170" y="252"/>
                </a:move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cubicBezTo>
                  <a:pt x="169" y="253"/>
                  <a:pt x="169" y="253"/>
                  <a:pt x="169" y="253"/>
                </a:cubicBezTo>
                <a:cubicBezTo>
                  <a:pt x="169" y="253"/>
                  <a:pt x="169" y="253"/>
                  <a:pt x="170" y="252"/>
                </a:cubicBezTo>
                <a:close/>
                <a:moveTo>
                  <a:pt x="173" y="248"/>
                </a:moveTo>
                <a:cubicBezTo>
                  <a:pt x="172" y="249"/>
                  <a:pt x="172" y="250"/>
                  <a:pt x="171" y="251"/>
                </a:cubicBezTo>
                <a:cubicBezTo>
                  <a:pt x="172" y="250"/>
                  <a:pt x="172" y="249"/>
                  <a:pt x="173" y="248"/>
                </a:cubicBezTo>
                <a:close/>
                <a:moveTo>
                  <a:pt x="171" y="251"/>
                </a:moveTo>
                <a:cubicBezTo>
                  <a:pt x="171" y="251"/>
                  <a:pt x="171" y="251"/>
                  <a:pt x="171" y="251"/>
                </a:cubicBezTo>
                <a:cubicBezTo>
                  <a:pt x="171" y="251"/>
                  <a:pt x="171" y="252"/>
                  <a:pt x="170" y="252"/>
                </a:cubicBezTo>
                <a:cubicBezTo>
                  <a:pt x="170" y="252"/>
                  <a:pt x="170" y="252"/>
                  <a:pt x="170" y="252"/>
                </a:cubicBezTo>
                <a:cubicBezTo>
                  <a:pt x="170" y="252"/>
                  <a:pt x="170" y="252"/>
                  <a:pt x="170" y="252"/>
                </a:cubicBezTo>
                <a:cubicBezTo>
                  <a:pt x="171" y="252"/>
                  <a:pt x="171" y="251"/>
                  <a:pt x="171" y="251"/>
                </a:cubicBezTo>
                <a:cubicBezTo>
                  <a:pt x="171" y="251"/>
                  <a:pt x="171" y="251"/>
                  <a:pt x="171" y="251"/>
                </a:cubicBezTo>
                <a:close/>
                <a:moveTo>
                  <a:pt x="169" y="255"/>
                </a:moveTo>
                <a:cubicBezTo>
                  <a:pt x="169" y="255"/>
                  <a:pt x="169" y="255"/>
                  <a:pt x="169" y="255"/>
                </a:cubicBezTo>
                <a:cubicBezTo>
                  <a:pt x="169" y="255"/>
                  <a:pt x="169" y="255"/>
                  <a:pt x="169" y="255"/>
                </a:cubicBezTo>
                <a:close/>
                <a:moveTo>
                  <a:pt x="169" y="259"/>
                </a:moveTo>
                <a:cubicBezTo>
                  <a:pt x="169" y="259"/>
                  <a:pt x="169" y="259"/>
                  <a:pt x="169" y="259"/>
                </a:cubicBezTo>
                <a:cubicBezTo>
                  <a:pt x="169" y="259"/>
                  <a:pt x="169" y="259"/>
                  <a:pt x="169" y="259"/>
                </a:cubicBezTo>
                <a:close/>
                <a:moveTo>
                  <a:pt x="169" y="259"/>
                </a:moveTo>
                <a:cubicBezTo>
                  <a:pt x="169" y="259"/>
                  <a:pt x="169" y="260"/>
                  <a:pt x="169" y="260"/>
                </a:cubicBezTo>
                <a:cubicBezTo>
                  <a:pt x="169" y="260"/>
                  <a:pt x="169" y="260"/>
                  <a:pt x="169" y="260"/>
                </a:cubicBezTo>
                <a:cubicBezTo>
                  <a:pt x="169" y="260"/>
                  <a:pt x="169" y="259"/>
                  <a:pt x="169" y="259"/>
                </a:cubicBezTo>
                <a:close/>
                <a:moveTo>
                  <a:pt x="173" y="245"/>
                </a:moveTo>
                <a:cubicBezTo>
                  <a:pt x="173" y="244"/>
                  <a:pt x="174" y="244"/>
                  <a:pt x="174" y="244"/>
                </a:cubicBezTo>
                <a:cubicBezTo>
                  <a:pt x="174" y="244"/>
                  <a:pt x="173" y="244"/>
                  <a:pt x="173" y="245"/>
                </a:cubicBezTo>
                <a:close/>
                <a:moveTo>
                  <a:pt x="167" y="234"/>
                </a:moveTo>
                <a:cubicBezTo>
                  <a:pt x="167" y="234"/>
                  <a:pt x="167" y="235"/>
                  <a:pt x="167" y="235"/>
                </a:cubicBezTo>
                <a:cubicBezTo>
                  <a:pt x="167" y="235"/>
                  <a:pt x="167" y="234"/>
                  <a:pt x="167" y="234"/>
                </a:cubicBezTo>
                <a:close/>
                <a:moveTo>
                  <a:pt x="167" y="229"/>
                </a:moveTo>
                <a:cubicBezTo>
                  <a:pt x="167" y="230"/>
                  <a:pt x="168" y="231"/>
                  <a:pt x="168" y="231"/>
                </a:cubicBezTo>
                <a:cubicBezTo>
                  <a:pt x="168" y="231"/>
                  <a:pt x="167" y="230"/>
                  <a:pt x="167" y="229"/>
                </a:cubicBezTo>
                <a:close/>
                <a:moveTo>
                  <a:pt x="159" y="229"/>
                </a:moveTo>
                <a:cubicBezTo>
                  <a:pt x="159" y="229"/>
                  <a:pt x="159" y="229"/>
                  <a:pt x="159" y="229"/>
                </a:cubicBezTo>
                <a:cubicBezTo>
                  <a:pt x="159" y="229"/>
                  <a:pt x="160" y="229"/>
                  <a:pt x="160" y="229"/>
                </a:cubicBezTo>
                <a:cubicBezTo>
                  <a:pt x="160" y="229"/>
                  <a:pt x="160" y="229"/>
                  <a:pt x="159" y="229"/>
                </a:cubicBezTo>
                <a:close/>
                <a:moveTo>
                  <a:pt x="163" y="227"/>
                </a:moveTo>
                <a:cubicBezTo>
                  <a:pt x="163" y="227"/>
                  <a:pt x="163" y="227"/>
                  <a:pt x="163" y="227"/>
                </a:cubicBezTo>
                <a:cubicBezTo>
                  <a:pt x="164" y="227"/>
                  <a:pt x="164" y="227"/>
                  <a:pt x="165" y="228"/>
                </a:cubicBezTo>
                <a:cubicBezTo>
                  <a:pt x="164" y="227"/>
                  <a:pt x="164" y="227"/>
                  <a:pt x="163" y="227"/>
                </a:cubicBezTo>
                <a:close/>
                <a:moveTo>
                  <a:pt x="146" y="227"/>
                </a:moveTo>
                <a:cubicBezTo>
                  <a:pt x="146" y="227"/>
                  <a:pt x="147" y="228"/>
                  <a:pt x="147" y="228"/>
                </a:cubicBezTo>
                <a:cubicBezTo>
                  <a:pt x="148" y="228"/>
                  <a:pt x="148" y="228"/>
                  <a:pt x="148" y="228"/>
                </a:cubicBezTo>
                <a:cubicBezTo>
                  <a:pt x="148" y="228"/>
                  <a:pt x="148" y="228"/>
                  <a:pt x="149" y="228"/>
                </a:cubicBezTo>
                <a:cubicBezTo>
                  <a:pt x="148" y="228"/>
                  <a:pt x="148" y="228"/>
                  <a:pt x="148" y="228"/>
                </a:cubicBezTo>
                <a:cubicBezTo>
                  <a:pt x="148" y="228"/>
                  <a:pt x="148" y="228"/>
                  <a:pt x="147" y="228"/>
                </a:cubicBezTo>
                <a:cubicBezTo>
                  <a:pt x="147" y="228"/>
                  <a:pt x="146" y="227"/>
                  <a:pt x="146" y="227"/>
                </a:cubicBezTo>
                <a:close/>
                <a:moveTo>
                  <a:pt x="151" y="225"/>
                </a:moveTo>
                <a:cubicBezTo>
                  <a:pt x="151" y="225"/>
                  <a:pt x="151" y="225"/>
                  <a:pt x="151" y="225"/>
                </a:cubicBezTo>
                <a:cubicBezTo>
                  <a:pt x="151" y="225"/>
                  <a:pt x="151" y="225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lose/>
                <a:moveTo>
                  <a:pt x="144" y="225"/>
                </a:moveTo>
                <a:cubicBezTo>
                  <a:pt x="144" y="225"/>
                  <a:pt x="144" y="225"/>
                  <a:pt x="144" y="225"/>
                </a:cubicBezTo>
                <a:cubicBezTo>
                  <a:pt x="144" y="225"/>
                  <a:pt x="144" y="225"/>
                  <a:pt x="144" y="225"/>
                </a:cubicBezTo>
                <a:cubicBezTo>
                  <a:pt x="144" y="225"/>
                  <a:pt x="144" y="225"/>
                  <a:pt x="144" y="225"/>
                </a:cubicBezTo>
                <a:close/>
                <a:moveTo>
                  <a:pt x="144" y="225"/>
                </a:moveTo>
                <a:cubicBezTo>
                  <a:pt x="144" y="225"/>
                  <a:pt x="144" y="225"/>
                  <a:pt x="144" y="225"/>
                </a:cubicBezTo>
                <a:cubicBezTo>
                  <a:pt x="144" y="225"/>
                  <a:pt x="144" y="225"/>
                  <a:pt x="144" y="225"/>
                </a:cubicBezTo>
                <a:close/>
                <a:moveTo>
                  <a:pt x="140" y="228"/>
                </a:moveTo>
                <a:cubicBezTo>
                  <a:pt x="140" y="228"/>
                  <a:pt x="140" y="229"/>
                  <a:pt x="140" y="229"/>
                </a:cubicBezTo>
                <a:cubicBezTo>
                  <a:pt x="140" y="229"/>
                  <a:pt x="140" y="228"/>
                  <a:pt x="140" y="228"/>
                </a:cubicBezTo>
                <a:cubicBezTo>
                  <a:pt x="141" y="228"/>
                  <a:pt x="141" y="228"/>
                  <a:pt x="141" y="227"/>
                </a:cubicBezTo>
                <a:cubicBezTo>
                  <a:pt x="141" y="228"/>
                  <a:pt x="141" y="228"/>
                  <a:pt x="140" y="228"/>
                </a:cubicBezTo>
                <a:close/>
                <a:moveTo>
                  <a:pt x="134" y="231"/>
                </a:moveTo>
                <a:cubicBezTo>
                  <a:pt x="135" y="232"/>
                  <a:pt x="136" y="232"/>
                  <a:pt x="137" y="232"/>
                </a:cubicBezTo>
                <a:cubicBezTo>
                  <a:pt x="136" y="232"/>
                  <a:pt x="135" y="232"/>
                  <a:pt x="134" y="231"/>
                </a:cubicBezTo>
                <a:close/>
                <a:moveTo>
                  <a:pt x="125" y="232"/>
                </a:moveTo>
                <a:cubicBezTo>
                  <a:pt x="125" y="232"/>
                  <a:pt x="126" y="232"/>
                  <a:pt x="127" y="232"/>
                </a:cubicBezTo>
                <a:cubicBezTo>
                  <a:pt x="126" y="232"/>
                  <a:pt x="125" y="232"/>
                  <a:pt x="125" y="232"/>
                </a:cubicBezTo>
                <a:close/>
                <a:moveTo>
                  <a:pt x="124" y="233"/>
                </a:move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lose/>
                <a:moveTo>
                  <a:pt x="122" y="234"/>
                </a:moveTo>
                <a:cubicBezTo>
                  <a:pt x="122" y="234"/>
                  <a:pt x="122" y="235"/>
                  <a:pt x="122" y="235"/>
                </a:cubicBezTo>
                <a:cubicBezTo>
                  <a:pt x="122" y="235"/>
                  <a:pt x="122" y="235"/>
                  <a:pt x="122" y="234"/>
                </a:cubicBezTo>
                <a:cubicBezTo>
                  <a:pt x="122" y="234"/>
                  <a:pt x="122" y="234"/>
                  <a:pt x="122" y="234"/>
                </a:cubicBezTo>
                <a:close/>
                <a:moveTo>
                  <a:pt x="105" y="242"/>
                </a:moveTo>
                <a:cubicBezTo>
                  <a:pt x="105" y="242"/>
                  <a:pt x="104" y="242"/>
                  <a:pt x="103" y="242"/>
                </a:cubicBezTo>
                <a:cubicBezTo>
                  <a:pt x="104" y="242"/>
                  <a:pt x="105" y="242"/>
                  <a:pt x="105" y="242"/>
                </a:cubicBezTo>
                <a:close/>
                <a:moveTo>
                  <a:pt x="107" y="240"/>
                </a:moveTo>
                <a:cubicBezTo>
                  <a:pt x="107" y="240"/>
                  <a:pt x="107" y="240"/>
                  <a:pt x="107" y="240"/>
                </a:cubicBezTo>
                <a:cubicBezTo>
                  <a:pt x="106" y="240"/>
                  <a:pt x="106" y="240"/>
                  <a:pt x="106" y="241"/>
                </a:cubicBezTo>
                <a:cubicBezTo>
                  <a:pt x="106" y="240"/>
                  <a:pt x="106" y="240"/>
                  <a:pt x="107" y="240"/>
                </a:cubicBezTo>
                <a:cubicBezTo>
                  <a:pt x="107" y="240"/>
                  <a:pt x="107" y="240"/>
                  <a:pt x="107" y="240"/>
                </a:cubicBezTo>
                <a:cubicBezTo>
                  <a:pt x="107" y="240"/>
                  <a:pt x="107" y="240"/>
                  <a:pt x="107" y="240"/>
                </a:cubicBezTo>
                <a:close/>
                <a:moveTo>
                  <a:pt x="107" y="240"/>
                </a:moveTo>
                <a:cubicBezTo>
                  <a:pt x="107" y="240"/>
                  <a:pt x="107" y="240"/>
                  <a:pt x="107" y="240"/>
                </a:cubicBezTo>
                <a:cubicBezTo>
                  <a:pt x="107" y="240"/>
                  <a:pt x="107" y="240"/>
                  <a:pt x="107" y="240"/>
                </a:cubicBezTo>
                <a:close/>
                <a:moveTo>
                  <a:pt x="115" y="239"/>
                </a:moveTo>
                <a:cubicBezTo>
                  <a:pt x="115" y="239"/>
                  <a:pt x="115" y="240"/>
                  <a:pt x="115" y="240"/>
                </a:cubicBezTo>
                <a:cubicBezTo>
                  <a:pt x="114" y="240"/>
                  <a:pt x="114" y="240"/>
                  <a:pt x="113" y="240"/>
                </a:cubicBezTo>
                <a:cubicBezTo>
                  <a:pt x="114" y="240"/>
                  <a:pt x="114" y="240"/>
                  <a:pt x="115" y="240"/>
                </a:cubicBezTo>
                <a:cubicBezTo>
                  <a:pt x="115" y="240"/>
                  <a:pt x="115" y="239"/>
                  <a:pt x="115" y="239"/>
                </a:cubicBezTo>
                <a:close/>
                <a:moveTo>
                  <a:pt x="109" y="243"/>
                </a:moveTo>
                <a:cubicBezTo>
                  <a:pt x="109" y="243"/>
                  <a:pt x="108" y="243"/>
                  <a:pt x="108" y="243"/>
                </a:cubicBezTo>
                <a:cubicBezTo>
                  <a:pt x="108" y="243"/>
                  <a:pt x="109" y="243"/>
                  <a:pt x="109" y="243"/>
                </a:cubicBezTo>
                <a:close/>
                <a:moveTo>
                  <a:pt x="101" y="243"/>
                </a:moveTo>
                <a:cubicBezTo>
                  <a:pt x="101" y="243"/>
                  <a:pt x="101" y="243"/>
                  <a:pt x="101" y="243"/>
                </a:cubicBezTo>
                <a:cubicBezTo>
                  <a:pt x="101" y="243"/>
                  <a:pt x="101" y="243"/>
                  <a:pt x="101" y="243"/>
                </a:cubicBezTo>
                <a:close/>
                <a:moveTo>
                  <a:pt x="167" y="263"/>
                </a:moveTo>
                <a:cubicBezTo>
                  <a:pt x="167" y="263"/>
                  <a:pt x="167" y="262"/>
                  <a:pt x="167" y="262"/>
                </a:cubicBezTo>
                <a:cubicBezTo>
                  <a:pt x="167" y="262"/>
                  <a:pt x="167" y="263"/>
                  <a:pt x="167" y="263"/>
                </a:cubicBezTo>
                <a:close/>
                <a:moveTo>
                  <a:pt x="167" y="264"/>
                </a:moveTo>
                <a:cubicBezTo>
                  <a:pt x="167" y="263"/>
                  <a:pt x="167" y="263"/>
                  <a:pt x="167" y="263"/>
                </a:cubicBezTo>
                <a:cubicBezTo>
                  <a:pt x="167" y="263"/>
                  <a:pt x="167" y="263"/>
                  <a:pt x="167" y="264"/>
                </a:cubicBezTo>
                <a:close/>
                <a:moveTo>
                  <a:pt x="229" y="280"/>
                </a:moveTo>
                <a:cubicBezTo>
                  <a:pt x="229" y="280"/>
                  <a:pt x="229" y="280"/>
                  <a:pt x="230" y="280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1"/>
                  <a:pt x="229" y="281"/>
                  <a:pt x="229" y="281"/>
                </a:cubicBezTo>
                <a:cubicBezTo>
                  <a:pt x="229" y="281"/>
                  <a:pt x="229" y="281"/>
                  <a:pt x="229" y="280"/>
                </a:cubicBezTo>
                <a:close/>
                <a:moveTo>
                  <a:pt x="234" y="277"/>
                </a:moveTo>
                <a:cubicBezTo>
                  <a:pt x="234" y="277"/>
                  <a:pt x="234" y="277"/>
                  <a:pt x="234" y="277"/>
                </a:cubicBezTo>
                <a:cubicBezTo>
                  <a:pt x="234" y="277"/>
                  <a:pt x="234" y="277"/>
                  <a:pt x="234" y="277"/>
                </a:cubicBezTo>
                <a:close/>
                <a:moveTo>
                  <a:pt x="154" y="225"/>
                </a:moveTo>
                <a:cubicBezTo>
                  <a:pt x="154" y="225"/>
                  <a:pt x="153" y="225"/>
                  <a:pt x="153" y="224"/>
                </a:cubicBezTo>
                <a:cubicBezTo>
                  <a:pt x="153" y="225"/>
                  <a:pt x="153" y="225"/>
                  <a:pt x="153" y="225"/>
                </a:cubicBezTo>
                <a:cubicBezTo>
                  <a:pt x="154" y="225"/>
                  <a:pt x="154" y="225"/>
                  <a:pt x="154" y="225"/>
                </a:cubicBezTo>
                <a:close/>
                <a:moveTo>
                  <a:pt x="67" y="234"/>
                </a:moveTo>
                <a:cubicBezTo>
                  <a:pt x="67" y="234"/>
                  <a:pt x="67" y="234"/>
                  <a:pt x="67" y="234"/>
                </a:cubicBezTo>
                <a:cubicBezTo>
                  <a:pt x="67" y="234"/>
                  <a:pt x="67" y="234"/>
                  <a:pt x="67" y="234"/>
                </a:cubicBezTo>
                <a:close/>
                <a:moveTo>
                  <a:pt x="99" y="243"/>
                </a:moveTo>
                <a:cubicBezTo>
                  <a:pt x="99" y="243"/>
                  <a:pt x="99" y="244"/>
                  <a:pt x="99" y="244"/>
                </a:cubicBezTo>
                <a:cubicBezTo>
                  <a:pt x="99" y="244"/>
                  <a:pt x="99" y="244"/>
                  <a:pt x="99" y="244"/>
                </a:cubicBezTo>
                <a:cubicBezTo>
                  <a:pt x="99" y="243"/>
                  <a:pt x="99" y="243"/>
                  <a:pt x="99" y="243"/>
                </a:cubicBezTo>
                <a:close/>
                <a:moveTo>
                  <a:pt x="160" y="282"/>
                </a:moveTo>
                <a:cubicBezTo>
                  <a:pt x="160" y="282"/>
                  <a:pt x="160" y="283"/>
                  <a:pt x="160" y="283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0" y="282"/>
                  <a:pt x="160" y="282"/>
                </a:cubicBezTo>
                <a:close/>
                <a:moveTo>
                  <a:pt x="226" y="283"/>
                </a:moveTo>
                <a:cubicBezTo>
                  <a:pt x="227" y="283"/>
                  <a:pt x="227" y="283"/>
                  <a:pt x="227" y="283"/>
                </a:cubicBezTo>
                <a:cubicBezTo>
                  <a:pt x="227" y="283"/>
                  <a:pt x="227" y="283"/>
                  <a:pt x="227" y="283"/>
                </a:cubicBezTo>
                <a:cubicBezTo>
                  <a:pt x="227" y="283"/>
                  <a:pt x="227" y="283"/>
                  <a:pt x="226" y="283"/>
                </a:cubicBezTo>
                <a:close/>
              </a:path>
            </a:pathLst>
          </a:custGeom>
          <a:solidFill>
            <a:srgbClr val="F3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71" name="Freeform 31"/>
          <p:cNvSpPr>
            <a:spLocks noEditPoints="1"/>
          </p:cNvSpPr>
          <p:nvPr/>
        </p:nvSpPr>
        <p:spPr bwMode="auto">
          <a:xfrm>
            <a:off x="16945038" y="4787235"/>
            <a:ext cx="5583141" cy="7687309"/>
          </a:xfrm>
          <a:custGeom>
            <a:avLst/>
            <a:gdLst>
              <a:gd name="T0" fmla="*/ 2641666 w 779"/>
              <a:gd name="T1" fmla="*/ 2053135 h 1072"/>
              <a:gd name="T2" fmla="*/ 2382216 w 779"/>
              <a:gd name="T3" fmla="*/ 2108200 h 1072"/>
              <a:gd name="T4" fmla="*/ 2429389 w 779"/>
              <a:gd name="T5" fmla="*/ 1726679 h 1072"/>
              <a:gd name="T6" fmla="*/ 2095250 w 779"/>
              <a:gd name="T7" fmla="*/ 1522152 h 1072"/>
              <a:gd name="T8" fmla="*/ 2272147 w 779"/>
              <a:gd name="T9" fmla="*/ 1235028 h 1072"/>
              <a:gd name="T10" fmla="*/ 2063801 w 779"/>
              <a:gd name="T11" fmla="*/ 943970 h 1072"/>
              <a:gd name="T12" fmla="*/ 1867249 w 779"/>
              <a:gd name="T13" fmla="*/ 865306 h 1072"/>
              <a:gd name="T14" fmla="*/ 1761110 w 779"/>
              <a:gd name="T15" fmla="*/ 578182 h 1072"/>
              <a:gd name="T16" fmla="*/ 1694283 w 779"/>
              <a:gd name="T17" fmla="*/ 298924 h 1072"/>
              <a:gd name="T18" fmla="*/ 1521316 w 779"/>
              <a:gd name="T19" fmla="*/ 31466 h 1072"/>
              <a:gd name="T20" fmla="*/ 1430902 w 779"/>
              <a:gd name="T21" fmla="*/ 220260 h 1072"/>
              <a:gd name="T22" fmla="*/ 1242212 w 779"/>
              <a:gd name="T23" fmla="*/ 440519 h 1072"/>
              <a:gd name="T24" fmla="*/ 1073177 w 779"/>
              <a:gd name="T25" fmla="*/ 629313 h 1072"/>
              <a:gd name="T26" fmla="*/ 884486 w 779"/>
              <a:gd name="T27" fmla="*/ 825974 h 1072"/>
              <a:gd name="T28" fmla="*/ 951314 w 779"/>
              <a:gd name="T29" fmla="*/ 1132764 h 1072"/>
              <a:gd name="T30" fmla="*/ 1061384 w 779"/>
              <a:gd name="T31" fmla="*/ 1231094 h 1072"/>
              <a:gd name="T32" fmla="*/ 1183246 w 779"/>
              <a:gd name="T33" fmla="*/ 1160297 h 1072"/>
              <a:gd name="T34" fmla="*/ 1155729 w 779"/>
              <a:gd name="T35" fmla="*/ 1341224 h 1072"/>
              <a:gd name="T36" fmla="*/ 1128211 w 779"/>
              <a:gd name="T37" fmla="*/ 1526085 h 1072"/>
              <a:gd name="T38" fmla="*/ 1108556 w 779"/>
              <a:gd name="T39" fmla="*/ 1758144 h 1072"/>
              <a:gd name="T40" fmla="*/ 1128211 w 779"/>
              <a:gd name="T41" fmla="*/ 1919406 h 1072"/>
              <a:gd name="T42" fmla="*/ 1191108 w 779"/>
              <a:gd name="T43" fmla="*/ 2092467 h 1072"/>
              <a:gd name="T44" fmla="*/ 1088901 w 779"/>
              <a:gd name="T45" fmla="*/ 2202597 h 1072"/>
              <a:gd name="T46" fmla="*/ 1088901 w 779"/>
              <a:gd name="T47" fmla="*/ 2363859 h 1072"/>
              <a:gd name="T48" fmla="*/ 1136073 w 779"/>
              <a:gd name="T49" fmla="*/ 2568385 h 1072"/>
              <a:gd name="T50" fmla="*/ 1112487 w 779"/>
              <a:gd name="T51" fmla="*/ 2800445 h 1072"/>
              <a:gd name="T52" fmla="*/ 1250074 w 779"/>
              <a:gd name="T53" fmla="*/ 2965640 h 1072"/>
              <a:gd name="T54" fmla="*/ 1328695 w 779"/>
              <a:gd name="T55" fmla="*/ 2942040 h 1072"/>
              <a:gd name="T56" fmla="*/ 1092832 w 779"/>
              <a:gd name="T57" fmla="*/ 3319628 h 1072"/>
              <a:gd name="T58" fmla="*/ 613244 w 779"/>
              <a:gd name="T59" fmla="*/ 3347161 h 1072"/>
              <a:gd name="T60" fmla="*/ 483519 w 779"/>
              <a:gd name="T61" fmla="*/ 3476957 h 1072"/>
              <a:gd name="T62" fmla="*/ 334139 w 779"/>
              <a:gd name="T63" fmla="*/ 3764081 h 1072"/>
              <a:gd name="T64" fmla="*/ 247656 w 779"/>
              <a:gd name="T65" fmla="*/ 3889944 h 1072"/>
              <a:gd name="T66" fmla="*/ 74690 w 779"/>
              <a:gd name="T67" fmla="*/ 4031539 h 1072"/>
              <a:gd name="T68" fmla="*/ 117932 w 779"/>
              <a:gd name="T69" fmla="*/ 4118070 h 1072"/>
              <a:gd name="T70" fmla="*/ 247656 w 779"/>
              <a:gd name="T71" fmla="*/ 4118070 h 1072"/>
              <a:gd name="T72" fmla="*/ 290898 w 779"/>
              <a:gd name="T73" fmla="*/ 4082671 h 1072"/>
              <a:gd name="T74" fmla="*/ 456002 w 779"/>
              <a:gd name="T75" fmla="*/ 3952875 h 1072"/>
              <a:gd name="T76" fmla="*/ 617175 w 779"/>
              <a:gd name="T77" fmla="*/ 3901743 h 1072"/>
              <a:gd name="T78" fmla="*/ 798003 w 779"/>
              <a:gd name="T79" fmla="*/ 4027606 h 1072"/>
              <a:gd name="T80" fmla="*/ 923797 w 779"/>
              <a:gd name="T81" fmla="*/ 3764081 h 1072"/>
              <a:gd name="T82" fmla="*/ 1132142 w 779"/>
              <a:gd name="T83" fmla="*/ 3669684 h 1072"/>
              <a:gd name="T84" fmla="*/ 1544903 w 779"/>
              <a:gd name="T85" fmla="*/ 3705083 h 1072"/>
              <a:gd name="T86" fmla="*/ 1540972 w 779"/>
              <a:gd name="T87" fmla="*/ 3693283 h 1072"/>
              <a:gd name="T88" fmla="*/ 1804352 w 779"/>
              <a:gd name="T89" fmla="*/ 3598886 h 1072"/>
              <a:gd name="T90" fmla="*/ 1871180 w 779"/>
              <a:gd name="T91" fmla="*/ 3591020 h 1072"/>
              <a:gd name="T92" fmla="*/ 1981249 w 779"/>
              <a:gd name="T93" fmla="*/ 3587087 h 1072"/>
              <a:gd name="T94" fmla="*/ 2366492 w 779"/>
              <a:gd name="T95" fmla="*/ 3622485 h 1072"/>
              <a:gd name="T96" fmla="*/ 2897184 w 779"/>
              <a:gd name="T97" fmla="*/ 3244897 h 1072"/>
              <a:gd name="T98" fmla="*/ 2625941 w 779"/>
              <a:gd name="T99" fmla="*/ 3181966 h 1072"/>
              <a:gd name="T100" fmla="*/ 2582700 w 779"/>
              <a:gd name="T101" fmla="*/ 3119035 h 1072"/>
              <a:gd name="T102" fmla="*/ 2358630 w 779"/>
              <a:gd name="T103" fmla="*/ 3111168 h 1072"/>
              <a:gd name="T104" fmla="*/ 2602355 w 779"/>
              <a:gd name="T105" fmla="*/ 3079703 h 1072"/>
              <a:gd name="T106" fmla="*/ 2649528 w 779"/>
              <a:gd name="T107" fmla="*/ 2961706 h 1072"/>
              <a:gd name="T108" fmla="*/ 2736011 w 779"/>
              <a:gd name="T109" fmla="*/ 2855510 h 1072"/>
              <a:gd name="T110" fmla="*/ 2846080 w 779"/>
              <a:gd name="T111" fmla="*/ 2788645 h 1072"/>
              <a:gd name="T112" fmla="*/ 2885391 w 779"/>
              <a:gd name="T113" fmla="*/ 2788645 h 1072"/>
              <a:gd name="T114" fmla="*/ 1332626 w 779"/>
              <a:gd name="T115" fmla="*/ 2812244 h 1072"/>
              <a:gd name="T116" fmla="*/ 2354699 w 779"/>
              <a:gd name="T117" fmla="*/ 3012838 h 1072"/>
              <a:gd name="T118" fmla="*/ 2728149 w 779"/>
              <a:gd name="T119" fmla="*/ 2910575 h 1072"/>
              <a:gd name="T120" fmla="*/ 2637735 w 779"/>
              <a:gd name="T121" fmla="*/ 3174100 h 1072"/>
              <a:gd name="T122" fmla="*/ 1863318 w 779"/>
              <a:gd name="T123" fmla="*/ 3720816 h 1072"/>
              <a:gd name="T124" fmla="*/ 1784697 w 779"/>
              <a:gd name="T125" fmla="*/ 3653951 h 107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79" h="1072">
                <a:moveTo>
                  <a:pt x="779" y="610"/>
                </a:moveTo>
                <a:cubicBezTo>
                  <a:pt x="777" y="600"/>
                  <a:pt x="777" y="600"/>
                  <a:pt x="777" y="600"/>
                </a:cubicBezTo>
                <a:cubicBezTo>
                  <a:pt x="777" y="600"/>
                  <a:pt x="777" y="600"/>
                  <a:pt x="777" y="600"/>
                </a:cubicBezTo>
                <a:cubicBezTo>
                  <a:pt x="776" y="599"/>
                  <a:pt x="776" y="599"/>
                  <a:pt x="776" y="599"/>
                </a:cubicBezTo>
                <a:cubicBezTo>
                  <a:pt x="776" y="597"/>
                  <a:pt x="776" y="597"/>
                  <a:pt x="776" y="597"/>
                </a:cubicBezTo>
                <a:cubicBezTo>
                  <a:pt x="776" y="596"/>
                  <a:pt x="776" y="596"/>
                  <a:pt x="776" y="596"/>
                </a:cubicBezTo>
                <a:cubicBezTo>
                  <a:pt x="776" y="595"/>
                  <a:pt x="776" y="595"/>
                  <a:pt x="776" y="595"/>
                </a:cubicBezTo>
                <a:cubicBezTo>
                  <a:pt x="776" y="594"/>
                  <a:pt x="776" y="594"/>
                  <a:pt x="776" y="594"/>
                </a:cubicBezTo>
                <a:cubicBezTo>
                  <a:pt x="777" y="593"/>
                  <a:pt x="777" y="593"/>
                  <a:pt x="777" y="593"/>
                </a:cubicBezTo>
                <a:cubicBezTo>
                  <a:pt x="777" y="586"/>
                  <a:pt x="777" y="586"/>
                  <a:pt x="777" y="586"/>
                </a:cubicBezTo>
                <a:cubicBezTo>
                  <a:pt x="777" y="584"/>
                  <a:pt x="777" y="584"/>
                  <a:pt x="777" y="584"/>
                </a:cubicBezTo>
                <a:cubicBezTo>
                  <a:pt x="773" y="570"/>
                  <a:pt x="773" y="570"/>
                  <a:pt x="773" y="570"/>
                </a:cubicBezTo>
                <a:cubicBezTo>
                  <a:pt x="773" y="568"/>
                  <a:pt x="773" y="568"/>
                  <a:pt x="773" y="568"/>
                </a:cubicBezTo>
                <a:cubicBezTo>
                  <a:pt x="772" y="565"/>
                  <a:pt x="772" y="565"/>
                  <a:pt x="772" y="565"/>
                </a:cubicBezTo>
                <a:cubicBezTo>
                  <a:pt x="768" y="560"/>
                  <a:pt x="768" y="560"/>
                  <a:pt x="768" y="560"/>
                </a:cubicBezTo>
                <a:cubicBezTo>
                  <a:pt x="766" y="558"/>
                  <a:pt x="766" y="558"/>
                  <a:pt x="766" y="558"/>
                </a:cubicBezTo>
                <a:cubicBezTo>
                  <a:pt x="761" y="552"/>
                  <a:pt x="761" y="552"/>
                  <a:pt x="761" y="552"/>
                </a:cubicBezTo>
                <a:cubicBezTo>
                  <a:pt x="756" y="549"/>
                  <a:pt x="756" y="549"/>
                  <a:pt x="756" y="549"/>
                </a:cubicBezTo>
                <a:cubicBezTo>
                  <a:pt x="754" y="547"/>
                  <a:pt x="754" y="547"/>
                  <a:pt x="754" y="547"/>
                </a:cubicBezTo>
                <a:cubicBezTo>
                  <a:pt x="752" y="544"/>
                  <a:pt x="752" y="544"/>
                  <a:pt x="752" y="544"/>
                </a:cubicBezTo>
                <a:cubicBezTo>
                  <a:pt x="751" y="544"/>
                  <a:pt x="751" y="544"/>
                  <a:pt x="751" y="544"/>
                </a:cubicBezTo>
                <a:cubicBezTo>
                  <a:pt x="747" y="540"/>
                  <a:pt x="747" y="540"/>
                  <a:pt x="747" y="540"/>
                </a:cubicBezTo>
                <a:cubicBezTo>
                  <a:pt x="745" y="538"/>
                  <a:pt x="745" y="538"/>
                  <a:pt x="745" y="538"/>
                </a:cubicBezTo>
                <a:cubicBezTo>
                  <a:pt x="745" y="538"/>
                  <a:pt x="745" y="538"/>
                  <a:pt x="745" y="538"/>
                </a:cubicBezTo>
                <a:cubicBezTo>
                  <a:pt x="742" y="535"/>
                  <a:pt x="742" y="535"/>
                  <a:pt x="742" y="535"/>
                </a:cubicBezTo>
                <a:cubicBezTo>
                  <a:pt x="740" y="534"/>
                  <a:pt x="740" y="534"/>
                  <a:pt x="740" y="534"/>
                </a:cubicBezTo>
                <a:cubicBezTo>
                  <a:pt x="735" y="530"/>
                  <a:pt x="735" y="530"/>
                  <a:pt x="735" y="530"/>
                </a:cubicBezTo>
                <a:cubicBezTo>
                  <a:pt x="733" y="529"/>
                  <a:pt x="733" y="529"/>
                  <a:pt x="733" y="529"/>
                </a:cubicBezTo>
                <a:cubicBezTo>
                  <a:pt x="731" y="529"/>
                  <a:pt x="731" y="529"/>
                  <a:pt x="731" y="529"/>
                </a:cubicBezTo>
                <a:cubicBezTo>
                  <a:pt x="726" y="527"/>
                  <a:pt x="726" y="527"/>
                  <a:pt x="726" y="527"/>
                </a:cubicBezTo>
                <a:cubicBezTo>
                  <a:pt x="726" y="527"/>
                  <a:pt x="726" y="527"/>
                  <a:pt x="726" y="527"/>
                </a:cubicBezTo>
                <a:cubicBezTo>
                  <a:pt x="725" y="526"/>
                  <a:pt x="725" y="526"/>
                  <a:pt x="725" y="526"/>
                </a:cubicBezTo>
                <a:cubicBezTo>
                  <a:pt x="720" y="526"/>
                  <a:pt x="720" y="526"/>
                  <a:pt x="720" y="526"/>
                </a:cubicBezTo>
                <a:cubicBezTo>
                  <a:pt x="719" y="526"/>
                  <a:pt x="719" y="526"/>
                  <a:pt x="719" y="526"/>
                </a:cubicBezTo>
                <a:cubicBezTo>
                  <a:pt x="714" y="525"/>
                  <a:pt x="714" y="525"/>
                  <a:pt x="714" y="525"/>
                </a:cubicBezTo>
                <a:cubicBezTo>
                  <a:pt x="705" y="522"/>
                  <a:pt x="705" y="522"/>
                  <a:pt x="705" y="522"/>
                </a:cubicBezTo>
                <a:cubicBezTo>
                  <a:pt x="704" y="522"/>
                  <a:pt x="704" y="522"/>
                  <a:pt x="704" y="522"/>
                </a:cubicBezTo>
                <a:cubicBezTo>
                  <a:pt x="699" y="520"/>
                  <a:pt x="699" y="520"/>
                  <a:pt x="699" y="520"/>
                </a:cubicBezTo>
                <a:cubicBezTo>
                  <a:pt x="697" y="519"/>
                  <a:pt x="697" y="519"/>
                  <a:pt x="697" y="519"/>
                </a:cubicBezTo>
                <a:cubicBezTo>
                  <a:pt x="696" y="519"/>
                  <a:pt x="696" y="519"/>
                  <a:pt x="696" y="519"/>
                </a:cubicBezTo>
                <a:cubicBezTo>
                  <a:pt x="696" y="520"/>
                  <a:pt x="696" y="520"/>
                  <a:pt x="696" y="520"/>
                </a:cubicBezTo>
                <a:cubicBezTo>
                  <a:pt x="696" y="520"/>
                  <a:pt x="696" y="520"/>
                  <a:pt x="696" y="520"/>
                </a:cubicBezTo>
                <a:cubicBezTo>
                  <a:pt x="696" y="521"/>
                  <a:pt x="696" y="521"/>
                  <a:pt x="696" y="521"/>
                </a:cubicBezTo>
                <a:cubicBezTo>
                  <a:pt x="699" y="520"/>
                  <a:pt x="699" y="520"/>
                  <a:pt x="699" y="520"/>
                </a:cubicBezTo>
                <a:cubicBezTo>
                  <a:pt x="702" y="522"/>
                  <a:pt x="702" y="522"/>
                  <a:pt x="702" y="522"/>
                </a:cubicBezTo>
                <a:cubicBezTo>
                  <a:pt x="700" y="523"/>
                  <a:pt x="700" y="523"/>
                  <a:pt x="700" y="523"/>
                </a:cubicBezTo>
                <a:cubicBezTo>
                  <a:pt x="699" y="522"/>
                  <a:pt x="699" y="522"/>
                  <a:pt x="699" y="522"/>
                </a:cubicBezTo>
                <a:cubicBezTo>
                  <a:pt x="697" y="523"/>
                  <a:pt x="697" y="523"/>
                  <a:pt x="697" y="523"/>
                </a:cubicBezTo>
                <a:cubicBezTo>
                  <a:pt x="697" y="522"/>
                  <a:pt x="697" y="522"/>
                  <a:pt x="697" y="522"/>
                </a:cubicBezTo>
                <a:cubicBezTo>
                  <a:pt x="695" y="523"/>
                  <a:pt x="695" y="523"/>
                  <a:pt x="695" y="523"/>
                </a:cubicBezTo>
                <a:cubicBezTo>
                  <a:pt x="694" y="522"/>
                  <a:pt x="694" y="522"/>
                  <a:pt x="694" y="522"/>
                </a:cubicBezTo>
                <a:cubicBezTo>
                  <a:pt x="692" y="523"/>
                  <a:pt x="692" y="523"/>
                  <a:pt x="692" y="523"/>
                </a:cubicBezTo>
                <a:cubicBezTo>
                  <a:pt x="691" y="522"/>
                  <a:pt x="691" y="522"/>
                  <a:pt x="691" y="522"/>
                </a:cubicBezTo>
                <a:cubicBezTo>
                  <a:pt x="690" y="523"/>
                  <a:pt x="690" y="523"/>
                  <a:pt x="690" y="523"/>
                </a:cubicBezTo>
                <a:cubicBezTo>
                  <a:pt x="688" y="522"/>
                  <a:pt x="688" y="522"/>
                  <a:pt x="688" y="522"/>
                </a:cubicBezTo>
                <a:cubicBezTo>
                  <a:pt x="687" y="522"/>
                  <a:pt x="687" y="522"/>
                  <a:pt x="687" y="522"/>
                </a:cubicBezTo>
                <a:cubicBezTo>
                  <a:pt x="687" y="521"/>
                  <a:pt x="687" y="521"/>
                  <a:pt x="687" y="521"/>
                </a:cubicBezTo>
                <a:cubicBezTo>
                  <a:pt x="686" y="520"/>
                  <a:pt x="686" y="520"/>
                  <a:pt x="686" y="520"/>
                </a:cubicBezTo>
                <a:cubicBezTo>
                  <a:pt x="685" y="520"/>
                  <a:pt x="685" y="520"/>
                  <a:pt x="685" y="520"/>
                </a:cubicBezTo>
                <a:cubicBezTo>
                  <a:pt x="685" y="520"/>
                  <a:pt x="685" y="520"/>
                  <a:pt x="685" y="520"/>
                </a:cubicBezTo>
                <a:cubicBezTo>
                  <a:pt x="685" y="521"/>
                  <a:pt x="685" y="521"/>
                  <a:pt x="685" y="521"/>
                </a:cubicBezTo>
                <a:cubicBezTo>
                  <a:pt x="684" y="521"/>
                  <a:pt x="684" y="521"/>
                  <a:pt x="684" y="521"/>
                </a:cubicBezTo>
                <a:cubicBezTo>
                  <a:pt x="685" y="522"/>
                  <a:pt x="685" y="522"/>
                  <a:pt x="685" y="522"/>
                </a:cubicBezTo>
                <a:cubicBezTo>
                  <a:pt x="684" y="523"/>
                  <a:pt x="684" y="523"/>
                  <a:pt x="684" y="523"/>
                </a:cubicBezTo>
                <a:cubicBezTo>
                  <a:pt x="685" y="524"/>
                  <a:pt x="685" y="524"/>
                  <a:pt x="685" y="524"/>
                </a:cubicBezTo>
                <a:cubicBezTo>
                  <a:pt x="684" y="524"/>
                  <a:pt x="684" y="524"/>
                  <a:pt x="684" y="524"/>
                </a:cubicBezTo>
                <a:cubicBezTo>
                  <a:pt x="684" y="523"/>
                  <a:pt x="684" y="523"/>
                  <a:pt x="684" y="523"/>
                </a:cubicBezTo>
                <a:cubicBezTo>
                  <a:pt x="684" y="521"/>
                  <a:pt x="684" y="521"/>
                  <a:pt x="684" y="521"/>
                </a:cubicBezTo>
                <a:cubicBezTo>
                  <a:pt x="682" y="520"/>
                  <a:pt x="682" y="520"/>
                  <a:pt x="682" y="520"/>
                </a:cubicBezTo>
                <a:cubicBezTo>
                  <a:pt x="680" y="520"/>
                  <a:pt x="680" y="520"/>
                  <a:pt x="680" y="520"/>
                </a:cubicBezTo>
                <a:cubicBezTo>
                  <a:pt x="680" y="521"/>
                  <a:pt x="680" y="521"/>
                  <a:pt x="680" y="521"/>
                </a:cubicBezTo>
                <a:cubicBezTo>
                  <a:pt x="676" y="520"/>
                  <a:pt x="676" y="520"/>
                  <a:pt x="676" y="520"/>
                </a:cubicBezTo>
                <a:cubicBezTo>
                  <a:pt x="675" y="520"/>
                  <a:pt x="675" y="520"/>
                  <a:pt x="675" y="520"/>
                </a:cubicBezTo>
                <a:cubicBezTo>
                  <a:pt x="674" y="520"/>
                  <a:pt x="674" y="520"/>
                  <a:pt x="674" y="520"/>
                </a:cubicBezTo>
                <a:cubicBezTo>
                  <a:pt x="674" y="520"/>
                  <a:pt x="674" y="520"/>
                  <a:pt x="674" y="520"/>
                </a:cubicBezTo>
                <a:cubicBezTo>
                  <a:pt x="674" y="521"/>
                  <a:pt x="674" y="521"/>
                  <a:pt x="674" y="521"/>
                </a:cubicBezTo>
                <a:cubicBezTo>
                  <a:pt x="673" y="522"/>
                  <a:pt x="673" y="522"/>
                  <a:pt x="673" y="522"/>
                </a:cubicBezTo>
                <a:cubicBezTo>
                  <a:pt x="672" y="522"/>
                  <a:pt x="672" y="522"/>
                  <a:pt x="672" y="522"/>
                </a:cubicBezTo>
                <a:cubicBezTo>
                  <a:pt x="672" y="521"/>
                  <a:pt x="672" y="521"/>
                  <a:pt x="672" y="521"/>
                </a:cubicBezTo>
                <a:cubicBezTo>
                  <a:pt x="674" y="521"/>
                  <a:pt x="674" y="521"/>
                  <a:pt x="674" y="521"/>
                </a:cubicBezTo>
                <a:cubicBezTo>
                  <a:pt x="672" y="520"/>
                  <a:pt x="672" y="520"/>
                  <a:pt x="672" y="520"/>
                </a:cubicBezTo>
                <a:cubicBezTo>
                  <a:pt x="671" y="520"/>
                  <a:pt x="671" y="520"/>
                  <a:pt x="671" y="520"/>
                </a:cubicBezTo>
                <a:cubicBezTo>
                  <a:pt x="672" y="520"/>
                  <a:pt x="672" y="520"/>
                  <a:pt x="672" y="520"/>
                </a:cubicBezTo>
                <a:cubicBezTo>
                  <a:pt x="673" y="520"/>
                  <a:pt x="673" y="520"/>
                  <a:pt x="673" y="520"/>
                </a:cubicBezTo>
                <a:cubicBezTo>
                  <a:pt x="673" y="519"/>
                  <a:pt x="673" y="519"/>
                  <a:pt x="673" y="519"/>
                </a:cubicBezTo>
                <a:cubicBezTo>
                  <a:pt x="672" y="519"/>
                  <a:pt x="672" y="519"/>
                  <a:pt x="672" y="519"/>
                </a:cubicBezTo>
                <a:cubicBezTo>
                  <a:pt x="668" y="518"/>
                  <a:pt x="668" y="518"/>
                  <a:pt x="668" y="518"/>
                </a:cubicBezTo>
                <a:cubicBezTo>
                  <a:pt x="666" y="518"/>
                  <a:pt x="666" y="518"/>
                  <a:pt x="666" y="518"/>
                </a:cubicBezTo>
                <a:cubicBezTo>
                  <a:pt x="666" y="519"/>
                  <a:pt x="666" y="519"/>
                  <a:pt x="666" y="519"/>
                </a:cubicBezTo>
                <a:cubicBezTo>
                  <a:pt x="666" y="520"/>
                  <a:pt x="666" y="520"/>
                  <a:pt x="666" y="520"/>
                </a:cubicBezTo>
                <a:cubicBezTo>
                  <a:pt x="667" y="519"/>
                  <a:pt x="667" y="519"/>
                  <a:pt x="667" y="519"/>
                </a:cubicBezTo>
                <a:cubicBezTo>
                  <a:pt x="669" y="519"/>
                  <a:pt x="669" y="519"/>
                  <a:pt x="669" y="519"/>
                </a:cubicBezTo>
                <a:cubicBezTo>
                  <a:pt x="669" y="520"/>
                  <a:pt x="669" y="520"/>
                  <a:pt x="669" y="520"/>
                </a:cubicBezTo>
                <a:cubicBezTo>
                  <a:pt x="668" y="520"/>
                  <a:pt x="668" y="520"/>
                  <a:pt x="668" y="520"/>
                </a:cubicBezTo>
                <a:cubicBezTo>
                  <a:pt x="667" y="519"/>
                  <a:pt x="667" y="519"/>
                  <a:pt x="667" y="519"/>
                </a:cubicBezTo>
                <a:cubicBezTo>
                  <a:pt x="667" y="520"/>
                  <a:pt x="667" y="520"/>
                  <a:pt x="667" y="520"/>
                </a:cubicBezTo>
                <a:cubicBezTo>
                  <a:pt x="666" y="520"/>
                  <a:pt x="666" y="520"/>
                  <a:pt x="666" y="520"/>
                </a:cubicBezTo>
                <a:cubicBezTo>
                  <a:pt x="666" y="521"/>
                  <a:pt x="666" y="521"/>
                  <a:pt x="666" y="521"/>
                </a:cubicBezTo>
                <a:cubicBezTo>
                  <a:pt x="666" y="521"/>
                  <a:pt x="666" y="521"/>
                  <a:pt x="666" y="521"/>
                </a:cubicBezTo>
                <a:cubicBezTo>
                  <a:pt x="666" y="522"/>
                  <a:pt x="666" y="522"/>
                  <a:pt x="666" y="522"/>
                </a:cubicBezTo>
                <a:cubicBezTo>
                  <a:pt x="665" y="521"/>
                  <a:pt x="665" y="521"/>
                  <a:pt x="665" y="521"/>
                </a:cubicBezTo>
                <a:cubicBezTo>
                  <a:pt x="665" y="522"/>
                  <a:pt x="665" y="522"/>
                  <a:pt x="665" y="522"/>
                </a:cubicBezTo>
                <a:cubicBezTo>
                  <a:pt x="663" y="521"/>
                  <a:pt x="663" y="521"/>
                  <a:pt x="663" y="521"/>
                </a:cubicBezTo>
                <a:cubicBezTo>
                  <a:pt x="665" y="521"/>
                  <a:pt x="665" y="521"/>
                  <a:pt x="665" y="521"/>
                </a:cubicBezTo>
                <a:cubicBezTo>
                  <a:pt x="665" y="520"/>
                  <a:pt x="665" y="520"/>
                  <a:pt x="665" y="520"/>
                </a:cubicBezTo>
                <a:cubicBezTo>
                  <a:pt x="665" y="520"/>
                  <a:pt x="665" y="520"/>
                  <a:pt x="665" y="520"/>
                </a:cubicBezTo>
                <a:cubicBezTo>
                  <a:pt x="661" y="521"/>
                  <a:pt x="661" y="521"/>
                  <a:pt x="661" y="521"/>
                </a:cubicBezTo>
                <a:cubicBezTo>
                  <a:pt x="660" y="520"/>
                  <a:pt x="660" y="520"/>
                  <a:pt x="660" y="520"/>
                </a:cubicBezTo>
                <a:cubicBezTo>
                  <a:pt x="659" y="521"/>
                  <a:pt x="659" y="521"/>
                  <a:pt x="659" y="521"/>
                </a:cubicBezTo>
                <a:cubicBezTo>
                  <a:pt x="657" y="520"/>
                  <a:pt x="657" y="520"/>
                  <a:pt x="657" y="520"/>
                </a:cubicBezTo>
                <a:cubicBezTo>
                  <a:pt x="657" y="520"/>
                  <a:pt x="657" y="520"/>
                  <a:pt x="657" y="520"/>
                </a:cubicBezTo>
                <a:cubicBezTo>
                  <a:pt x="655" y="521"/>
                  <a:pt x="655" y="521"/>
                  <a:pt x="655" y="521"/>
                </a:cubicBezTo>
                <a:cubicBezTo>
                  <a:pt x="655" y="521"/>
                  <a:pt x="655" y="521"/>
                  <a:pt x="655" y="521"/>
                </a:cubicBezTo>
                <a:cubicBezTo>
                  <a:pt x="655" y="520"/>
                  <a:pt x="655" y="520"/>
                  <a:pt x="655" y="520"/>
                </a:cubicBezTo>
                <a:cubicBezTo>
                  <a:pt x="654" y="520"/>
                  <a:pt x="654" y="520"/>
                  <a:pt x="654" y="520"/>
                </a:cubicBezTo>
                <a:cubicBezTo>
                  <a:pt x="653" y="520"/>
                  <a:pt x="653" y="520"/>
                  <a:pt x="653" y="520"/>
                </a:cubicBezTo>
                <a:cubicBezTo>
                  <a:pt x="652" y="520"/>
                  <a:pt x="652" y="520"/>
                  <a:pt x="652" y="520"/>
                </a:cubicBezTo>
                <a:cubicBezTo>
                  <a:pt x="652" y="521"/>
                  <a:pt x="652" y="521"/>
                  <a:pt x="652" y="521"/>
                </a:cubicBezTo>
                <a:cubicBezTo>
                  <a:pt x="651" y="521"/>
                  <a:pt x="651" y="521"/>
                  <a:pt x="651" y="521"/>
                </a:cubicBezTo>
                <a:cubicBezTo>
                  <a:pt x="651" y="521"/>
                  <a:pt x="651" y="521"/>
                  <a:pt x="651" y="521"/>
                </a:cubicBezTo>
                <a:cubicBezTo>
                  <a:pt x="647" y="525"/>
                  <a:pt x="647" y="525"/>
                  <a:pt x="647" y="525"/>
                </a:cubicBezTo>
                <a:cubicBezTo>
                  <a:pt x="646" y="526"/>
                  <a:pt x="646" y="526"/>
                  <a:pt x="646" y="526"/>
                </a:cubicBezTo>
                <a:cubicBezTo>
                  <a:pt x="645" y="529"/>
                  <a:pt x="645" y="529"/>
                  <a:pt x="645" y="529"/>
                </a:cubicBezTo>
                <a:cubicBezTo>
                  <a:pt x="644" y="533"/>
                  <a:pt x="644" y="533"/>
                  <a:pt x="644" y="533"/>
                </a:cubicBezTo>
                <a:cubicBezTo>
                  <a:pt x="644" y="535"/>
                  <a:pt x="644" y="535"/>
                  <a:pt x="644" y="535"/>
                </a:cubicBezTo>
                <a:cubicBezTo>
                  <a:pt x="643" y="536"/>
                  <a:pt x="643" y="536"/>
                  <a:pt x="643" y="536"/>
                </a:cubicBezTo>
                <a:cubicBezTo>
                  <a:pt x="643" y="536"/>
                  <a:pt x="643" y="536"/>
                  <a:pt x="643" y="536"/>
                </a:cubicBezTo>
                <a:cubicBezTo>
                  <a:pt x="642" y="538"/>
                  <a:pt x="642" y="538"/>
                  <a:pt x="642" y="538"/>
                </a:cubicBezTo>
                <a:cubicBezTo>
                  <a:pt x="642" y="539"/>
                  <a:pt x="642" y="539"/>
                  <a:pt x="642" y="539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37" y="546"/>
                  <a:pt x="637" y="546"/>
                  <a:pt x="637" y="546"/>
                </a:cubicBezTo>
                <a:cubicBezTo>
                  <a:pt x="635" y="549"/>
                  <a:pt x="635" y="549"/>
                  <a:pt x="635" y="549"/>
                </a:cubicBezTo>
                <a:cubicBezTo>
                  <a:pt x="634" y="551"/>
                  <a:pt x="634" y="551"/>
                  <a:pt x="634" y="551"/>
                </a:cubicBezTo>
                <a:cubicBezTo>
                  <a:pt x="634" y="553"/>
                  <a:pt x="634" y="553"/>
                  <a:pt x="634" y="553"/>
                </a:cubicBezTo>
                <a:cubicBezTo>
                  <a:pt x="634" y="555"/>
                  <a:pt x="634" y="555"/>
                  <a:pt x="634" y="555"/>
                </a:cubicBezTo>
                <a:cubicBezTo>
                  <a:pt x="632" y="553"/>
                  <a:pt x="632" y="553"/>
                  <a:pt x="632" y="553"/>
                </a:cubicBezTo>
                <a:cubicBezTo>
                  <a:pt x="629" y="551"/>
                  <a:pt x="629" y="551"/>
                  <a:pt x="629" y="551"/>
                </a:cubicBezTo>
                <a:cubicBezTo>
                  <a:pt x="629" y="550"/>
                  <a:pt x="629" y="550"/>
                  <a:pt x="629" y="550"/>
                </a:cubicBezTo>
                <a:cubicBezTo>
                  <a:pt x="626" y="550"/>
                  <a:pt x="626" y="550"/>
                  <a:pt x="626" y="550"/>
                </a:cubicBezTo>
                <a:cubicBezTo>
                  <a:pt x="623" y="551"/>
                  <a:pt x="623" y="551"/>
                  <a:pt x="623" y="551"/>
                </a:cubicBezTo>
                <a:cubicBezTo>
                  <a:pt x="623" y="551"/>
                  <a:pt x="623" y="551"/>
                  <a:pt x="623" y="551"/>
                </a:cubicBezTo>
                <a:cubicBezTo>
                  <a:pt x="623" y="551"/>
                  <a:pt x="623" y="551"/>
                  <a:pt x="623" y="551"/>
                </a:cubicBezTo>
                <a:cubicBezTo>
                  <a:pt x="620" y="550"/>
                  <a:pt x="620" y="550"/>
                  <a:pt x="620" y="550"/>
                </a:cubicBezTo>
                <a:cubicBezTo>
                  <a:pt x="618" y="549"/>
                  <a:pt x="618" y="549"/>
                  <a:pt x="618" y="549"/>
                </a:cubicBezTo>
                <a:cubicBezTo>
                  <a:pt x="616" y="544"/>
                  <a:pt x="616" y="544"/>
                  <a:pt x="616" y="544"/>
                </a:cubicBezTo>
                <a:cubicBezTo>
                  <a:pt x="616" y="544"/>
                  <a:pt x="616" y="544"/>
                  <a:pt x="616" y="544"/>
                </a:cubicBezTo>
                <a:cubicBezTo>
                  <a:pt x="615" y="542"/>
                  <a:pt x="615" y="542"/>
                  <a:pt x="615" y="542"/>
                </a:cubicBezTo>
                <a:cubicBezTo>
                  <a:pt x="614" y="541"/>
                  <a:pt x="614" y="541"/>
                  <a:pt x="614" y="541"/>
                </a:cubicBezTo>
                <a:cubicBezTo>
                  <a:pt x="614" y="539"/>
                  <a:pt x="614" y="539"/>
                  <a:pt x="614" y="539"/>
                </a:cubicBezTo>
                <a:cubicBezTo>
                  <a:pt x="613" y="539"/>
                  <a:pt x="613" y="539"/>
                  <a:pt x="613" y="539"/>
                </a:cubicBezTo>
                <a:cubicBezTo>
                  <a:pt x="612" y="538"/>
                  <a:pt x="612" y="538"/>
                  <a:pt x="612" y="538"/>
                </a:cubicBezTo>
                <a:cubicBezTo>
                  <a:pt x="611" y="538"/>
                  <a:pt x="611" y="538"/>
                  <a:pt x="611" y="538"/>
                </a:cubicBezTo>
                <a:cubicBezTo>
                  <a:pt x="610" y="537"/>
                  <a:pt x="610" y="537"/>
                  <a:pt x="610" y="537"/>
                </a:cubicBezTo>
                <a:cubicBezTo>
                  <a:pt x="610" y="537"/>
                  <a:pt x="610" y="537"/>
                  <a:pt x="610" y="537"/>
                </a:cubicBezTo>
                <a:cubicBezTo>
                  <a:pt x="609" y="536"/>
                  <a:pt x="609" y="536"/>
                  <a:pt x="609" y="536"/>
                </a:cubicBezTo>
                <a:cubicBezTo>
                  <a:pt x="606" y="536"/>
                  <a:pt x="606" y="536"/>
                  <a:pt x="606" y="536"/>
                </a:cubicBezTo>
                <a:cubicBezTo>
                  <a:pt x="605" y="536"/>
                  <a:pt x="605" y="536"/>
                  <a:pt x="605" y="536"/>
                </a:cubicBezTo>
                <a:cubicBezTo>
                  <a:pt x="602" y="535"/>
                  <a:pt x="602" y="535"/>
                  <a:pt x="602" y="535"/>
                </a:cubicBezTo>
                <a:cubicBezTo>
                  <a:pt x="601" y="535"/>
                  <a:pt x="601" y="535"/>
                  <a:pt x="601" y="535"/>
                </a:cubicBezTo>
                <a:cubicBezTo>
                  <a:pt x="601" y="535"/>
                  <a:pt x="601" y="535"/>
                  <a:pt x="601" y="535"/>
                </a:cubicBezTo>
                <a:cubicBezTo>
                  <a:pt x="600" y="535"/>
                  <a:pt x="600" y="535"/>
                  <a:pt x="600" y="535"/>
                </a:cubicBezTo>
                <a:cubicBezTo>
                  <a:pt x="600" y="535"/>
                  <a:pt x="600" y="535"/>
                  <a:pt x="600" y="535"/>
                </a:cubicBezTo>
                <a:cubicBezTo>
                  <a:pt x="598" y="535"/>
                  <a:pt x="598" y="535"/>
                  <a:pt x="598" y="535"/>
                </a:cubicBezTo>
                <a:cubicBezTo>
                  <a:pt x="598" y="535"/>
                  <a:pt x="598" y="535"/>
                  <a:pt x="598" y="535"/>
                </a:cubicBezTo>
                <a:cubicBezTo>
                  <a:pt x="596" y="535"/>
                  <a:pt x="596" y="535"/>
                  <a:pt x="596" y="535"/>
                </a:cubicBezTo>
                <a:cubicBezTo>
                  <a:pt x="598" y="534"/>
                  <a:pt x="598" y="534"/>
                  <a:pt x="598" y="534"/>
                </a:cubicBezTo>
                <a:cubicBezTo>
                  <a:pt x="598" y="533"/>
                  <a:pt x="598" y="533"/>
                  <a:pt x="598" y="533"/>
                </a:cubicBezTo>
                <a:cubicBezTo>
                  <a:pt x="599" y="532"/>
                  <a:pt x="599" y="532"/>
                  <a:pt x="599" y="532"/>
                </a:cubicBezTo>
                <a:cubicBezTo>
                  <a:pt x="598" y="531"/>
                  <a:pt x="598" y="531"/>
                  <a:pt x="598" y="531"/>
                </a:cubicBezTo>
                <a:cubicBezTo>
                  <a:pt x="598" y="531"/>
                  <a:pt x="598" y="531"/>
                  <a:pt x="598" y="531"/>
                </a:cubicBezTo>
                <a:cubicBezTo>
                  <a:pt x="598" y="530"/>
                  <a:pt x="598" y="530"/>
                  <a:pt x="598" y="530"/>
                </a:cubicBezTo>
                <a:cubicBezTo>
                  <a:pt x="599" y="530"/>
                  <a:pt x="599" y="530"/>
                  <a:pt x="599" y="530"/>
                </a:cubicBezTo>
                <a:cubicBezTo>
                  <a:pt x="599" y="530"/>
                  <a:pt x="599" y="530"/>
                  <a:pt x="599" y="530"/>
                </a:cubicBezTo>
                <a:cubicBezTo>
                  <a:pt x="603" y="529"/>
                  <a:pt x="603" y="529"/>
                  <a:pt x="603" y="529"/>
                </a:cubicBezTo>
                <a:cubicBezTo>
                  <a:pt x="603" y="529"/>
                  <a:pt x="603" y="529"/>
                  <a:pt x="603" y="529"/>
                </a:cubicBezTo>
                <a:cubicBezTo>
                  <a:pt x="603" y="527"/>
                  <a:pt x="603" y="527"/>
                  <a:pt x="603" y="527"/>
                </a:cubicBezTo>
                <a:cubicBezTo>
                  <a:pt x="603" y="526"/>
                  <a:pt x="603" y="526"/>
                  <a:pt x="603" y="526"/>
                </a:cubicBezTo>
                <a:cubicBezTo>
                  <a:pt x="606" y="520"/>
                  <a:pt x="606" y="520"/>
                  <a:pt x="606" y="520"/>
                </a:cubicBezTo>
                <a:cubicBezTo>
                  <a:pt x="608" y="519"/>
                  <a:pt x="608" y="519"/>
                  <a:pt x="608" y="519"/>
                </a:cubicBezTo>
                <a:cubicBezTo>
                  <a:pt x="608" y="518"/>
                  <a:pt x="608" y="518"/>
                  <a:pt x="608" y="518"/>
                </a:cubicBezTo>
                <a:cubicBezTo>
                  <a:pt x="614" y="511"/>
                  <a:pt x="614" y="511"/>
                  <a:pt x="614" y="511"/>
                </a:cubicBezTo>
                <a:cubicBezTo>
                  <a:pt x="615" y="511"/>
                  <a:pt x="615" y="511"/>
                  <a:pt x="615" y="511"/>
                </a:cubicBezTo>
                <a:cubicBezTo>
                  <a:pt x="615" y="510"/>
                  <a:pt x="615" y="510"/>
                  <a:pt x="615" y="510"/>
                </a:cubicBezTo>
                <a:cubicBezTo>
                  <a:pt x="615" y="510"/>
                  <a:pt x="615" y="510"/>
                  <a:pt x="615" y="510"/>
                </a:cubicBezTo>
                <a:cubicBezTo>
                  <a:pt x="617" y="509"/>
                  <a:pt x="617" y="509"/>
                  <a:pt x="617" y="509"/>
                </a:cubicBezTo>
                <a:cubicBezTo>
                  <a:pt x="617" y="508"/>
                  <a:pt x="617" y="508"/>
                  <a:pt x="617" y="508"/>
                </a:cubicBezTo>
                <a:cubicBezTo>
                  <a:pt x="618" y="508"/>
                  <a:pt x="618" y="508"/>
                  <a:pt x="618" y="508"/>
                </a:cubicBezTo>
                <a:cubicBezTo>
                  <a:pt x="618" y="507"/>
                  <a:pt x="618" y="507"/>
                  <a:pt x="618" y="507"/>
                </a:cubicBezTo>
                <a:cubicBezTo>
                  <a:pt x="619" y="506"/>
                  <a:pt x="619" y="506"/>
                  <a:pt x="619" y="506"/>
                </a:cubicBezTo>
                <a:cubicBezTo>
                  <a:pt x="620" y="506"/>
                  <a:pt x="620" y="506"/>
                  <a:pt x="620" y="506"/>
                </a:cubicBezTo>
                <a:cubicBezTo>
                  <a:pt x="621" y="504"/>
                  <a:pt x="621" y="504"/>
                  <a:pt x="621" y="504"/>
                </a:cubicBezTo>
                <a:cubicBezTo>
                  <a:pt x="622" y="503"/>
                  <a:pt x="622" y="503"/>
                  <a:pt x="622" y="503"/>
                </a:cubicBezTo>
                <a:cubicBezTo>
                  <a:pt x="622" y="503"/>
                  <a:pt x="622" y="503"/>
                  <a:pt x="622" y="503"/>
                </a:cubicBezTo>
                <a:cubicBezTo>
                  <a:pt x="624" y="502"/>
                  <a:pt x="624" y="502"/>
                  <a:pt x="624" y="502"/>
                </a:cubicBezTo>
                <a:cubicBezTo>
                  <a:pt x="625" y="500"/>
                  <a:pt x="625" y="500"/>
                  <a:pt x="625" y="500"/>
                </a:cubicBezTo>
                <a:cubicBezTo>
                  <a:pt x="625" y="500"/>
                  <a:pt x="625" y="500"/>
                  <a:pt x="625" y="500"/>
                </a:cubicBezTo>
                <a:cubicBezTo>
                  <a:pt x="626" y="499"/>
                  <a:pt x="626" y="499"/>
                  <a:pt x="626" y="499"/>
                </a:cubicBezTo>
                <a:cubicBezTo>
                  <a:pt x="628" y="499"/>
                  <a:pt x="628" y="499"/>
                  <a:pt x="628" y="499"/>
                </a:cubicBezTo>
                <a:cubicBezTo>
                  <a:pt x="628" y="498"/>
                  <a:pt x="628" y="498"/>
                  <a:pt x="628" y="498"/>
                </a:cubicBezTo>
                <a:cubicBezTo>
                  <a:pt x="628" y="498"/>
                  <a:pt x="628" y="498"/>
                  <a:pt x="628" y="498"/>
                </a:cubicBezTo>
                <a:cubicBezTo>
                  <a:pt x="629" y="499"/>
                  <a:pt x="629" y="499"/>
                  <a:pt x="629" y="499"/>
                </a:cubicBezTo>
                <a:cubicBezTo>
                  <a:pt x="629" y="498"/>
                  <a:pt x="629" y="498"/>
                  <a:pt x="629" y="498"/>
                </a:cubicBezTo>
                <a:cubicBezTo>
                  <a:pt x="630" y="498"/>
                  <a:pt x="630" y="498"/>
                  <a:pt x="630" y="498"/>
                </a:cubicBezTo>
                <a:cubicBezTo>
                  <a:pt x="631" y="498"/>
                  <a:pt x="631" y="498"/>
                  <a:pt x="631" y="498"/>
                </a:cubicBezTo>
                <a:cubicBezTo>
                  <a:pt x="631" y="493"/>
                  <a:pt x="631" y="493"/>
                  <a:pt x="631" y="493"/>
                </a:cubicBezTo>
                <a:cubicBezTo>
                  <a:pt x="632" y="491"/>
                  <a:pt x="632" y="491"/>
                  <a:pt x="632" y="491"/>
                </a:cubicBezTo>
                <a:cubicBezTo>
                  <a:pt x="632" y="490"/>
                  <a:pt x="632" y="490"/>
                  <a:pt x="632" y="490"/>
                </a:cubicBezTo>
                <a:cubicBezTo>
                  <a:pt x="632" y="489"/>
                  <a:pt x="632" y="489"/>
                  <a:pt x="632" y="489"/>
                </a:cubicBezTo>
                <a:cubicBezTo>
                  <a:pt x="632" y="486"/>
                  <a:pt x="632" y="486"/>
                  <a:pt x="632" y="486"/>
                </a:cubicBezTo>
                <a:cubicBezTo>
                  <a:pt x="633" y="484"/>
                  <a:pt x="633" y="484"/>
                  <a:pt x="633" y="484"/>
                </a:cubicBezTo>
                <a:cubicBezTo>
                  <a:pt x="633" y="481"/>
                  <a:pt x="633" y="481"/>
                  <a:pt x="633" y="481"/>
                </a:cubicBezTo>
                <a:cubicBezTo>
                  <a:pt x="631" y="477"/>
                  <a:pt x="631" y="477"/>
                  <a:pt x="631" y="477"/>
                </a:cubicBezTo>
                <a:cubicBezTo>
                  <a:pt x="631" y="473"/>
                  <a:pt x="631" y="473"/>
                  <a:pt x="631" y="473"/>
                </a:cubicBezTo>
                <a:cubicBezTo>
                  <a:pt x="630" y="469"/>
                  <a:pt x="630" y="469"/>
                  <a:pt x="630" y="469"/>
                </a:cubicBezTo>
                <a:cubicBezTo>
                  <a:pt x="629" y="466"/>
                  <a:pt x="629" y="466"/>
                  <a:pt x="629" y="466"/>
                </a:cubicBezTo>
                <a:cubicBezTo>
                  <a:pt x="627" y="462"/>
                  <a:pt x="627" y="462"/>
                  <a:pt x="627" y="462"/>
                </a:cubicBezTo>
                <a:cubicBezTo>
                  <a:pt x="626" y="460"/>
                  <a:pt x="626" y="460"/>
                  <a:pt x="626" y="460"/>
                </a:cubicBezTo>
                <a:cubicBezTo>
                  <a:pt x="625" y="458"/>
                  <a:pt x="625" y="458"/>
                  <a:pt x="625" y="458"/>
                </a:cubicBezTo>
                <a:cubicBezTo>
                  <a:pt x="621" y="447"/>
                  <a:pt x="621" y="447"/>
                  <a:pt x="621" y="447"/>
                </a:cubicBezTo>
                <a:cubicBezTo>
                  <a:pt x="620" y="445"/>
                  <a:pt x="620" y="445"/>
                  <a:pt x="620" y="445"/>
                </a:cubicBezTo>
                <a:cubicBezTo>
                  <a:pt x="620" y="445"/>
                  <a:pt x="620" y="445"/>
                  <a:pt x="620" y="445"/>
                </a:cubicBezTo>
                <a:cubicBezTo>
                  <a:pt x="620" y="444"/>
                  <a:pt x="620" y="444"/>
                  <a:pt x="620" y="444"/>
                </a:cubicBezTo>
                <a:cubicBezTo>
                  <a:pt x="619" y="444"/>
                  <a:pt x="619" y="444"/>
                  <a:pt x="619" y="444"/>
                </a:cubicBezTo>
                <a:cubicBezTo>
                  <a:pt x="619" y="443"/>
                  <a:pt x="619" y="443"/>
                  <a:pt x="619" y="443"/>
                </a:cubicBezTo>
                <a:cubicBezTo>
                  <a:pt x="619" y="443"/>
                  <a:pt x="619" y="443"/>
                  <a:pt x="619" y="443"/>
                </a:cubicBezTo>
                <a:cubicBezTo>
                  <a:pt x="619" y="442"/>
                  <a:pt x="619" y="442"/>
                  <a:pt x="619" y="442"/>
                </a:cubicBezTo>
                <a:cubicBezTo>
                  <a:pt x="619" y="442"/>
                  <a:pt x="619" y="442"/>
                  <a:pt x="619" y="442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8" y="441"/>
                  <a:pt x="618" y="441"/>
                  <a:pt x="618" y="441"/>
                </a:cubicBezTo>
                <a:cubicBezTo>
                  <a:pt x="617" y="441"/>
                  <a:pt x="617" y="441"/>
                  <a:pt x="617" y="441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7" y="439"/>
                  <a:pt x="617" y="439"/>
                  <a:pt x="617" y="439"/>
                </a:cubicBezTo>
                <a:cubicBezTo>
                  <a:pt x="618" y="439"/>
                  <a:pt x="618" y="439"/>
                  <a:pt x="618" y="439"/>
                </a:cubicBezTo>
                <a:cubicBezTo>
                  <a:pt x="617" y="438"/>
                  <a:pt x="617" y="438"/>
                  <a:pt x="617" y="438"/>
                </a:cubicBezTo>
                <a:cubicBezTo>
                  <a:pt x="616" y="437"/>
                  <a:pt x="616" y="437"/>
                  <a:pt x="616" y="437"/>
                </a:cubicBezTo>
                <a:cubicBezTo>
                  <a:pt x="616" y="437"/>
                  <a:pt x="616" y="437"/>
                  <a:pt x="616" y="437"/>
                </a:cubicBezTo>
                <a:cubicBezTo>
                  <a:pt x="615" y="436"/>
                  <a:pt x="615" y="436"/>
                  <a:pt x="615" y="436"/>
                </a:cubicBezTo>
                <a:cubicBezTo>
                  <a:pt x="615" y="436"/>
                  <a:pt x="615" y="436"/>
                  <a:pt x="615" y="436"/>
                </a:cubicBezTo>
                <a:cubicBezTo>
                  <a:pt x="615" y="435"/>
                  <a:pt x="615" y="435"/>
                  <a:pt x="615" y="435"/>
                </a:cubicBezTo>
                <a:cubicBezTo>
                  <a:pt x="616" y="435"/>
                  <a:pt x="616" y="435"/>
                  <a:pt x="616" y="435"/>
                </a:cubicBezTo>
                <a:cubicBezTo>
                  <a:pt x="615" y="435"/>
                  <a:pt x="615" y="435"/>
                  <a:pt x="615" y="435"/>
                </a:cubicBezTo>
                <a:cubicBezTo>
                  <a:pt x="614" y="435"/>
                  <a:pt x="614" y="435"/>
                  <a:pt x="614" y="435"/>
                </a:cubicBezTo>
                <a:cubicBezTo>
                  <a:pt x="614" y="434"/>
                  <a:pt x="614" y="434"/>
                  <a:pt x="614" y="434"/>
                </a:cubicBezTo>
                <a:cubicBezTo>
                  <a:pt x="615" y="434"/>
                  <a:pt x="615" y="434"/>
                  <a:pt x="615" y="434"/>
                </a:cubicBezTo>
                <a:cubicBezTo>
                  <a:pt x="615" y="433"/>
                  <a:pt x="615" y="433"/>
                  <a:pt x="615" y="433"/>
                </a:cubicBezTo>
                <a:cubicBezTo>
                  <a:pt x="615" y="433"/>
                  <a:pt x="615" y="433"/>
                  <a:pt x="615" y="433"/>
                </a:cubicBezTo>
                <a:cubicBezTo>
                  <a:pt x="614" y="433"/>
                  <a:pt x="614" y="433"/>
                  <a:pt x="614" y="433"/>
                </a:cubicBezTo>
                <a:cubicBezTo>
                  <a:pt x="614" y="432"/>
                  <a:pt x="614" y="432"/>
                  <a:pt x="614" y="432"/>
                </a:cubicBezTo>
                <a:cubicBezTo>
                  <a:pt x="614" y="430"/>
                  <a:pt x="614" y="430"/>
                  <a:pt x="614" y="430"/>
                </a:cubicBezTo>
                <a:cubicBezTo>
                  <a:pt x="612" y="429"/>
                  <a:pt x="612" y="429"/>
                  <a:pt x="612" y="429"/>
                </a:cubicBezTo>
                <a:cubicBezTo>
                  <a:pt x="612" y="428"/>
                  <a:pt x="612" y="428"/>
                  <a:pt x="612" y="428"/>
                </a:cubicBezTo>
                <a:cubicBezTo>
                  <a:pt x="612" y="428"/>
                  <a:pt x="612" y="428"/>
                  <a:pt x="612" y="428"/>
                </a:cubicBezTo>
                <a:cubicBezTo>
                  <a:pt x="612" y="428"/>
                  <a:pt x="612" y="428"/>
                  <a:pt x="612" y="428"/>
                </a:cubicBezTo>
                <a:cubicBezTo>
                  <a:pt x="611" y="426"/>
                  <a:pt x="611" y="426"/>
                  <a:pt x="611" y="426"/>
                </a:cubicBezTo>
                <a:cubicBezTo>
                  <a:pt x="611" y="426"/>
                  <a:pt x="611" y="426"/>
                  <a:pt x="611" y="426"/>
                </a:cubicBezTo>
                <a:cubicBezTo>
                  <a:pt x="610" y="426"/>
                  <a:pt x="610" y="426"/>
                  <a:pt x="610" y="426"/>
                </a:cubicBezTo>
                <a:cubicBezTo>
                  <a:pt x="611" y="427"/>
                  <a:pt x="611" y="427"/>
                  <a:pt x="611" y="427"/>
                </a:cubicBezTo>
                <a:cubicBezTo>
                  <a:pt x="610" y="427"/>
                  <a:pt x="610" y="427"/>
                  <a:pt x="610" y="427"/>
                </a:cubicBezTo>
                <a:cubicBezTo>
                  <a:pt x="610" y="427"/>
                  <a:pt x="610" y="427"/>
                  <a:pt x="610" y="427"/>
                </a:cubicBezTo>
                <a:cubicBezTo>
                  <a:pt x="609" y="427"/>
                  <a:pt x="609" y="427"/>
                  <a:pt x="609" y="427"/>
                </a:cubicBezTo>
                <a:cubicBezTo>
                  <a:pt x="609" y="425"/>
                  <a:pt x="609" y="425"/>
                  <a:pt x="609" y="425"/>
                </a:cubicBezTo>
                <a:cubicBezTo>
                  <a:pt x="609" y="425"/>
                  <a:pt x="609" y="425"/>
                  <a:pt x="609" y="425"/>
                </a:cubicBezTo>
                <a:cubicBezTo>
                  <a:pt x="609" y="424"/>
                  <a:pt x="609" y="424"/>
                  <a:pt x="609" y="424"/>
                </a:cubicBezTo>
                <a:cubicBezTo>
                  <a:pt x="608" y="424"/>
                  <a:pt x="608" y="424"/>
                  <a:pt x="608" y="424"/>
                </a:cubicBezTo>
                <a:cubicBezTo>
                  <a:pt x="607" y="424"/>
                  <a:pt x="607" y="424"/>
                  <a:pt x="607" y="424"/>
                </a:cubicBezTo>
                <a:cubicBezTo>
                  <a:pt x="607" y="424"/>
                  <a:pt x="607" y="424"/>
                  <a:pt x="607" y="424"/>
                </a:cubicBezTo>
                <a:cubicBezTo>
                  <a:pt x="608" y="426"/>
                  <a:pt x="608" y="426"/>
                  <a:pt x="608" y="426"/>
                </a:cubicBezTo>
                <a:cubicBezTo>
                  <a:pt x="607" y="426"/>
                  <a:pt x="607" y="426"/>
                  <a:pt x="607" y="426"/>
                </a:cubicBezTo>
                <a:cubicBezTo>
                  <a:pt x="606" y="426"/>
                  <a:pt x="606" y="426"/>
                  <a:pt x="606" y="426"/>
                </a:cubicBezTo>
                <a:cubicBezTo>
                  <a:pt x="606" y="426"/>
                  <a:pt x="606" y="426"/>
                  <a:pt x="606" y="426"/>
                </a:cubicBezTo>
                <a:cubicBezTo>
                  <a:pt x="605" y="425"/>
                  <a:pt x="605" y="425"/>
                  <a:pt x="605" y="425"/>
                </a:cubicBezTo>
                <a:cubicBezTo>
                  <a:pt x="604" y="426"/>
                  <a:pt x="604" y="426"/>
                  <a:pt x="604" y="426"/>
                </a:cubicBezTo>
                <a:cubicBezTo>
                  <a:pt x="603" y="425"/>
                  <a:pt x="603" y="425"/>
                  <a:pt x="603" y="425"/>
                </a:cubicBezTo>
                <a:cubicBezTo>
                  <a:pt x="603" y="422"/>
                  <a:pt x="603" y="422"/>
                  <a:pt x="603" y="422"/>
                </a:cubicBezTo>
                <a:cubicBezTo>
                  <a:pt x="602" y="422"/>
                  <a:pt x="602" y="422"/>
                  <a:pt x="602" y="422"/>
                </a:cubicBezTo>
                <a:cubicBezTo>
                  <a:pt x="601" y="422"/>
                  <a:pt x="601" y="422"/>
                  <a:pt x="601" y="422"/>
                </a:cubicBezTo>
                <a:cubicBezTo>
                  <a:pt x="601" y="421"/>
                  <a:pt x="601" y="421"/>
                  <a:pt x="601" y="421"/>
                </a:cubicBezTo>
                <a:cubicBezTo>
                  <a:pt x="599" y="421"/>
                  <a:pt x="599" y="421"/>
                  <a:pt x="599" y="421"/>
                </a:cubicBezTo>
                <a:cubicBezTo>
                  <a:pt x="599" y="420"/>
                  <a:pt x="599" y="420"/>
                  <a:pt x="599" y="420"/>
                </a:cubicBezTo>
                <a:cubicBezTo>
                  <a:pt x="598" y="421"/>
                  <a:pt x="598" y="421"/>
                  <a:pt x="598" y="421"/>
                </a:cubicBezTo>
                <a:cubicBezTo>
                  <a:pt x="597" y="421"/>
                  <a:pt x="597" y="421"/>
                  <a:pt x="597" y="421"/>
                </a:cubicBezTo>
                <a:cubicBezTo>
                  <a:pt x="597" y="421"/>
                  <a:pt x="597" y="421"/>
                  <a:pt x="597" y="421"/>
                </a:cubicBezTo>
                <a:cubicBezTo>
                  <a:pt x="597" y="419"/>
                  <a:pt x="597" y="419"/>
                  <a:pt x="597" y="419"/>
                </a:cubicBezTo>
                <a:cubicBezTo>
                  <a:pt x="593" y="414"/>
                  <a:pt x="593" y="414"/>
                  <a:pt x="593" y="414"/>
                </a:cubicBezTo>
                <a:cubicBezTo>
                  <a:pt x="592" y="413"/>
                  <a:pt x="592" y="413"/>
                  <a:pt x="592" y="413"/>
                </a:cubicBezTo>
                <a:cubicBezTo>
                  <a:pt x="592" y="412"/>
                  <a:pt x="592" y="412"/>
                  <a:pt x="592" y="412"/>
                </a:cubicBezTo>
                <a:cubicBezTo>
                  <a:pt x="591" y="412"/>
                  <a:pt x="591" y="412"/>
                  <a:pt x="591" y="412"/>
                </a:cubicBezTo>
                <a:cubicBezTo>
                  <a:pt x="589" y="409"/>
                  <a:pt x="589" y="409"/>
                  <a:pt x="589" y="409"/>
                </a:cubicBezTo>
                <a:cubicBezTo>
                  <a:pt x="588" y="409"/>
                  <a:pt x="588" y="409"/>
                  <a:pt x="588" y="409"/>
                </a:cubicBezTo>
                <a:cubicBezTo>
                  <a:pt x="587" y="410"/>
                  <a:pt x="587" y="410"/>
                  <a:pt x="587" y="410"/>
                </a:cubicBezTo>
                <a:cubicBezTo>
                  <a:pt x="587" y="410"/>
                  <a:pt x="587" y="410"/>
                  <a:pt x="587" y="410"/>
                </a:cubicBezTo>
                <a:cubicBezTo>
                  <a:pt x="584" y="409"/>
                  <a:pt x="584" y="409"/>
                  <a:pt x="584" y="409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5" y="400"/>
                  <a:pt x="575" y="400"/>
                  <a:pt x="575" y="400"/>
                </a:cubicBezTo>
                <a:cubicBezTo>
                  <a:pt x="572" y="396"/>
                  <a:pt x="572" y="396"/>
                  <a:pt x="572" y="396"/>
                </a:cubicBezTo>
                <a:cubicBezTo>
                  <a:pt x="569" y="396"/>
                  <a:pt x="569" y="396"/>
                  <a:pt x="569" y="396"/>
                </a:cubicBezTo>
                <a:cubicBezTo>
                  <a:pt x="569" y="396"/>
                  <a:pt x="569" y="396"/>
                  <a:pt x="569" y="396"/>
                </a:cubicBezTo>
                <a:cubicBezTo>
                  <a:pt x="572" y="396"/>
                  <a:pt x="572" y="396"/>
                  <a:pt x="572" y="396"/>
                </a:cubicBezTo>
                <a:cubicBezTo>
                  <a:pt x="569" y="393"/>
                  <a:pt x="569" y="393"/>
                  <a:pt x="569" y="393"/>
                </a:cubicBezTo>
                <a:cubicBezTo>
                  <a:pt x="565" y="386"/>
                  <a:pt x="565" y="386"/>
                  <a:pt x="565" y="386"/>
                </a:cubicBezTo>
                <a:cubicBezTo>
                  <a:pt x="564" y="385"/>
                  <a:pt x="564" y="385"/>
                  <a:pt x="564" y="385"/>
                </a:cubicBezTo>
                <a:cubicBezTo>
                  <a:pt x="561" y="386"/>
                  <a:pt x="561" y="386"/>
                  <a:pt x="561" y="386"/>
                </a:cubicBezTo>
                <a:cubicBezTo>
                  <a:pt x="552" y="388"/>
                  <a:pt x="552" y="388"/>
                  <a:pt x="552" y="388"/>
                </a:cubicBezTo>
                <a:cubicBezTo>
                  <a:pt x="550" y="388"/>
                  <a:pt x="550" y="388"/>
                  <a:pt x="550" y="388"/>
                </a:cubicBezTo>
                <a:cubicBezTo>
                  <a:pt x="546" y="388"/>
                  <a:pt x="546" y="388"/>
                  <a:pt x="546" y="388"/>
                </a:cubicBezTo>
                <a:cubicBezTo>
                  <a:pt x="545" y="389"/>
                  <a:pt x="545" y="389"/>
                  <a:pt x="545" y="389"/>
                </a:cubicBezTo>
                <a:cubicBezTo>
                  <a:pt x="545" y="389"/>
                  <a:pt x="545" y="389"/>
                  <a:pt x="545" y="389"/>
                </a:cubicBezTo>
                <a:cubicBezTo>
                  <a:pt x="542" y="391"/>
                  <a:pt x="542" y="391"/>
                  <a:pt x="542" y="391"/>
                </a:cubicBezTo>
                <a:cubicBezTo>
                  <a:pt x="540" y="392"/>
                  <a:pt x="540" y="392"/>
                  <a:pt x="540" y="392"/>
                </a:cubicBezTo>
                <a:cubicBezTo>
                  <a:pt x="537" y="391"/>
                  <a:pt x="537" y="391"/>
                  <a:pt x="537" y="391"/>
                </a:cubicBezTo>
                <a:cubicBezTo>
                  <a:pt x="533" y="387"/>
                  <a:pt x="533" y="387"/>
                  <a:pt x="533" y="387"/>
                </a:cubicBezTo>
                <a:cubicBezTo>
                  <a:pt x="532" y="385"/>
                  <a:pt x="532" y="385"/>
                  <a:pt x="532" y="385"/>
                </a:cubicBezTo>
                <a:cubicBezTo>
                  <a:pt x="531" y="385"/>
                  <a:pt x="531" y="385"/>
                  <a:pt x="531" y="385"/>
                </a:cubicBezTo>
                <a:cubicBezTo>
                  <a:pt x="527" y="387"/>
                  <a:pt x="527" y="387"/>
                  <a:pt x="527" y="387"/>
                </a:cubicBezTo>
                <a:cubicBezTo>
                  <a:pt x="527" y="387"/>
                  <a:pt x="527" y="387"/>
                  <a:pt x="527" y="387"/>
                </a:cubicBezTo>
                <a:cubicBezTo>
                  <a:pt x="524" y="387"/>
                  <a:pt x="524" y="387"/>
                  <a:pt x="524" y="387"/>
                </a:cubicBezTo>
                <a:cubicBezTo>
                  <a:pt x="523" y="389"/>
                  <a:pt x="523" y="389"/>
                  <a:pt x="523" y="389"/>
                </a:cubicBezTo>
                <a:cubicBezTo>
                  <a:pt x="523" y="389"/>
                  <a:pt x="523" y="389"/>
                  <a:pt x="523" y="389"/>
                </a:cubicBezTo>
                <a:cubicBezTo>
                  <a:pt x="523" y="389"/>
                  <a:pt x="523" y="389"/>
                  <a:pt x="523" y="389"/>
                </a:cubicBezTo>
                <a:cubicBezTo>
                  <a:pt x="522" y="388"/>
                  <a:pt x="522" y="388"/>
                  <a:pt x="522" y="388"/>
                </a:cubicBezTo>
                <a:cubicBezTo>
                  <a:pt x="522" y="387"/>
                  <a:pt x="522" y="387"/>
                  <a:pt x="522" y="387"/>
                </a:cubicBezTo>
                <a:cubicBezTo>
                  <a:pt x="523" y="386"/>
                  <a:pt x="523" y="386"/>
                  <a:pt x="523" y="386"/>
                </a:cubicBezTo>
                <a:cubicBezTo>
                  <a:pt x="524" y="384"/>
                  <a:pt x="524" y="384"/>
                  <a:pt x="524" y="384"/>
                </a:cubicBezTo>
                <a:cubicBezTo>
                  <a:pt x="525" y="384"/>
                  <a:pt x="525" y="384"/>
                  <a:pt x="525" y="384"/>
                </a:cubicBezTo>
                <a:cubicBezTo>
                  <a:pt x="527" y="383"/>
                  <a:pt x="527" y="383"/>
                  <a:pt x="527" y="383"/>
                </a:cubicBezTo>
                <a:cubicBezTo>
                  <a:pt x="531" y="382"/>
                  <a:pt x="531" y="382"/>
                  <a:pt x="531" y="382"/>
                </a:cubicBezTo>
                <a:cubicBezTo>
                  <a:pt x="532" y="382"/>
                  <a:pt x="532" y="382"/>
                  <a:pt x="532" y="382"/>
                </a:cubicBezTo>
                <a:cubicBezTo>
                  <a:pt x="534" y="383"/>
                  <a:pt x="534" y="383"/>
                  <a:pt x="534" y="383"/>
                </a:cubicBezTo>
                <a:cubicBezTo>
                  <a:pt x="536" y="385"/>
                  <a:pt x="536" y="385"/>
                  <a:pt x="536" y="385"/>
                </a:cubicBezTo>
                <a:cubicBezTo>
                  <a:pt x="537" y="386"/>
                  <a:pt x="537" y="386"/>
                  <a:pt x="537" y="386"/>
                </a:cubicBezTo>
                <a:cubicBezTo>
                  <a:pt x="538" y="386"/>
                  <a:pt x="538" y="386"/>
                  <a:pt x="538" y="386"/>
                </a:cubicBezTo>
                <a:cubicBezTo>
                  <a:pt x="544" y="385"/>
                  <a:pt x="544" y="385"/>
                  <a:pt x="544" y="385"/>
                </a:cubicBezTo>
                <a:cubicBezTo>
                  <a:pt x="546" y="385"/>
                  <a:pt x="546" y="385"/>
                  <a:pt x="546" y="385"/>
                </a:cubicBezTo>
                <a:cubicBezTo>
                  <a:pt x="548" y="385"/>
                  <a:pt x="548" y="385"/>
                  <a:pt x="548" y="385"/>
                </a:cubicBezTo>
                <a:cubicBezTo>
                  <a:pt x="553" y="384"/>
                  <a:pt x="553" y="384"/>
                  <a:pt x="553" y="384"/>
                </a:cubicBezTo>
                <a:cubicBezTo>
                  <a:pt x="554" y="384"/>
                  <a:pt x="554" y="384"/>
                  <a:pt x="554" y="384"/>
                </a:cubicBezTo>
                <a:cubicBezTo>
                  <a:pt x="557" y="383"/>
                  <a:pt x="557" y="383"/>
                  <a:pt x="557" y="383"/>
                </a:cubicBezTo>
                <a:cubicBezTo>
                  <a:pt x="561" y="381"/>
                  <a:pt x="561" y="381"/>
                  <a:pt x="561" y="381"/>
                </a:cubicBezTo>
                <a:cubicBezTo>
                  <a:pt x="565" y="380"/>
                  <a:pt x="565" y="380"/>
                  <a:pt x="565" y="380"/>
                </a:cubicBezTo>
                <a:cubicBezTo>
                  <a:pt x="568" y="381"/>
                  <a:pt x="568" y="381"/>
                  <a:pt x="568" y="381"/>
                </a:cubicBezTo>
                <a:cubicBezTo>
                  <a:pt x="568" y="381"/>
                  <a:pt x="568" y="381"/>
                  <a:pt x="568" y="381"/>
                </a:cubicBezTo>
                <a:cubicBezTo>
                  <a:pt x="569" y="382"/>
                  <a:pt x="569" y="382"/>
                  <a:pt x="569" y="382"/>
                </a:cubicBezTo>
                <a:cubicBezTo>
                  <a:pt x="569" y="382"/>
                  <a:pt x="569" y="382"/>
                  <a:pt x="569" y="382"/>
                </a:cubicBezTo>
                <a:cubicBezTo>
                  <a:pt x="569" y="381"/>
                  <a:pt x="569" y="381"/>
                  <a:pt x="569" y="381"/>
                </a:cubicBezTo>
                <a:cubicBezTo>
                  <a:pt x="570" y="383"/>
                  <a:pt x="570" y="383"/>
                  <a:pt x="570" y="383"/>
                </a:cubicBezTo>
                <a:cubicBezTo>
                  <a:pt x="571" y="386"/>
                  <a:pt x="571" y="386"/>
                  <a:pt x="571" y="386"/>
                </a:cubicBezTo>
                <a:cubicBezTo>
                  <a:pt x="577" y="391"/>
                  <a:pt x="577" y="391"/>
                  <a:pt x="577" y="391"/>
                </a:cubicBezTo>
                <a:cubicBezTo>
                  <a:pt x="581" y="396"/>
                  <a:pt x="581" y="396"/>
                  <a:pt x="581" y="396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4" y="400"/>
                  <a:pt x="584" y="400"/>
                  <a:pt x="584" y="400"/>
                </a:cubicBezTo>
                <a:cubicBezTo>
                  <a:pt x="588" y="400"/>
                  <a:pt x="588" y="400"/>
                  <a:pt x="588" y="400"/>
                </a:cubicBezTo>
                <a:cubicBezTo>
                  <a:pt x="589" y="401"/>
                  <a:pt x="589" y="401"/>
                  <a:pt x="589" y="401"/>
                </a:cubicBezTo>
                <a:cubicBezTo>
                  <a:pt x="589" y="401"/>
                  <a:pt x="589" y="401"/>
                  <a:pt x="589" y="401"/>
                </a:cubicBezTo>
                <a:cubicBezTo>
                  <a:pt x="590" y="400"/>
                  <a:pt x="590" y="400"/>
                  <a:pt x="590" y="400"/>
                </a:cubicBezTo>
                <a:cubicBezTo>
                  <a:pt x="593" y="399"/>
                  <a:pt x="593" y="399"/>
                  <a:pt x="593" y="399"/>
                </a:cubicBezTo>
                <a:cubicBezTo>
                  <a:pt x="594" y="398"/>
                  <a:pt x="594" y="398"/>
                  <a:pt x="594" y="398"/>
                </a:cubicBezTo>
                <a:cubicBezTo>
                  <a:pt x="596" y="398"/>
                  <a:pt x="596" y="398"/>
                  <a:pt x="596" y="398"/>
                </a:cubicBezTo>
                <a:cubicBezTo>
                  <a:pt x="597" y="398"/>
                  <a:pt x="597" y="398"/>
                  <a:pt x="597" y="398"/>
                </a:cubicBezTo>
                <a:cubicBezTo>
                  <a:pt x="598" y="397"/>
                  <a:pt x="598" y="397"/>
                  <a:pt x="598" y="397"/>
                </a:cubicBezTo>
                <a:cubicBezTo>
                  <a:pt x="598" y="397"/>
                  <a:pt x="598" y="397"/>
                  <a:pt x="598" y="397"/>
                </a:cubicBezTo>
                <a:cubicBezTo>
                  <a:pt x="604" y="399"/>
                  <a:pt x="604" y="399"/>
                  <a:pt x="604" y="399"/>
                </a:cubicBezTo>
                <a:cubicBezTo>
                  <a:pt x="608" y="401"/>
                  <a:pt x="608" y="401"/>
                  <a:pt x="608" y="401"/>
                </a:cubicBezTo>
                <a:cubicBezTo>
                  <a:pt x="610" y="403"/>
                  <a:pt x="610" y="403"/>
                  <a:pt x="610" y="403"/>
                </a:cubicBezTo>
                <a:cubicBezTo>
                  <a:pt x="611" y="405"/>
                  <a:pt x="611" y="405"/>
                  <a:pt x="611" y="405"/>
                </a:cubicBezTo>
                <a:cubicBezTo>
                  <a:pt x="611" y="405"/>
                  <a:pt x="611" y="405"/>
                  <a:pt x="611" y="405"/>
                </a:cubicBezTo>
                <a:cubicBezTo>
                  <a:pt x="611" y="403"/>
                  <a:pt x="611" y="403"/>
                  <a:pt x="611" y="403"/>
                </a:cubicBezTo>
                <a:cubicBezTo>
                  <a:pt x="608" y="396"/>
                  <a:pt x="608" y="396"/>
                  <a:pt x="608" y="396"/>
                </a:cubicBezTo>
                <a:cubicBezTo>
                  <a:pt x="607" y="392"/>
                  <a:pt x="607" y="392"/>
                  <a:pt x="607" y="392"/>
                </a:cubicBezTo>
                <a:cubicBezTo>
                  <a:pt x="598" y="381"/>
                  <a:pt x="598" y="381"/>
                  <a:pt x="598" y="381"/>
                </a:cubicBezTo>
                <a:cubicBezTo>
                  <a:pt x="598" y="381"/>
                  <a:pt x="598" y="381"/>
                  <a:pt x="598" y="381"/>
                </a:cubicBezTo>
                <a:cubicBezTo>
                  <a:pt x="597" y="379"/>
                  <a:pt x="597" y="379"/>
                  <a:pt x="597" y="379"/>
                </a:cubicBezTo>
                <a:cubicBezTo>
                  <a:pt x="596" y="377"/>
                  <a:pt x="596" y="377"/>
                  <a:pt x="596" y="377"/>
                </a:cubicBezTo>
                <a:cubicBezTo>
                  <a:pt x="586" y="363"/>
                  <a:pt x="586" y="363"/>
                  <a:pt x="586" y="363"/>
                </a:cubicBezTo>
                <a:cubicBezTo>
                  <a:pt x="583" y="358"/>
                  <a:pt x="583" y="358"/>
                  <a:pt x="583" y="358"/>
                </a:cubicBezTo>
                <a:cubicBezTo>
                  <a:pt x="578" y="350"/>
                  <a:pt x="578" y="350"/>
                  <a:pt x="578" y="350"/>
                </a:cubicBezTo>
                <a:cubicBezTo>
                  <a:pt x="578" y="346"/>
                  <a:pt x="578" y="346"/>
                  <a:pt x="578" y="346"/>
                </a:cubicBezTo>
                <a:cubicBezTo>
                  <a:pt x="574" y="338"/>
                  <a:pt x="574" y="338"/>
                  <a:pt x="574" y="338"/>
                </a:cubicBezTo>
                <a:cubicBezTo>
                  <a:pt x="573" y="330"/>
                  <a:pt x="573" y="330"/>
                  <a:pt x="573" y="330"/>
                </a:cubicBezTo>
                <a:cubicBezTo>
                  <a:pt x="573" y="328"/>
                  <a:pt x="573" y="328"/>
                  <a:pt x="573" y="328"/>
                </a:cubicBezTo>
                <a:cubicBezTo>
                  <a:pt x="573" y="326"/>
                  <a:pt x="573" y="326"/>
                  <a:pt x="573" y="326"/>
                </a:cubicBezTo>
                <a:cubicBezTo>
                  <a:pt x="573" y="325"/>
                  <a:pt x="573" y="325"/>
                  <a:pt x="573" y="325"/>
                </a:cubicBezTo>
                <a:cubicBezTo>
                  <a:pt x="573" y="322"/>
                  <a:pt x="573" y="322"/>
                  <a:pt x="573" y="322"/>
                </a:cubicBezTo>
                <a:cubicBezTo>
                  <a:pt x="574" y="320"/>
                  <a:pt x="574" y="320"/>
                  <a:pt x="574" y="320"/>
                </a:cubicBezTo>
                <a:cubicBezTo>
                  <a:pt x="574" y="319"/>
                  <a:pt x="574" y="319"/>
                  <a:pt x="574" y="319"/>
                </a:cubicBezTo>
                <a:cubicBezTo>
                  <a:pt x="575" y="318"/>
                  <a:pt x="575" y="318"/>
                  <a:pt x="575" y="318"/>
                </a:cubicBezTo>
                <a:cubicBezTo>
                  <a:pt x="576" y="318"/>
                  <a:pt x="576" y="318"/>
                  <a:pt x="576" y="318"/>
                </a:cubicBezTo>
                <a:cubicBezTo>
                  <a:pt x="576" y="318"/>
                  <a:pt x="576" y="318"/>
                  <a:pt x="576" y="318"/>
                </a:cubicBezTo>
                <a:cubicBezTo>
                  <a:pt x="576" y="317"/>
                  <a:pt x="576" y="317"/>
                  <a:pt x="576" y="317"/>
                </a:cubicBezTo>
                <a:cubicBezTo>
                  <a:pt x="578" y="314"/>
                  <a:pt x="578" y="314"/>
                  <a:pt x="578" y="314"/>
                </a:cubicBezTo>
                <a:cubicBezTo>
                  <a:pt x="581" y="314"/>
                  <a:pt x="581" y="314"/>
                  <a:pt x="581" y="314"/>
                </a:cubicBezTo>
                <a:cubicBezTo>
                  <a:pt x="583" y="314"/>
                  <a:pt x="583" y="314"/>
                  <a:pt x="583" y="314"/>
                </a:cubicBezTo>
                <a:cubicBezTo>
                  <a:pt x="584" y="314"/>
                  <a:pt x="584" y="314"/>
                  <a:pt x="584" y="314"/>
                </a:cubicBezTo>
                <a:cubicBezTo>
                  <a:pt x="587" y="312"/>
                  <a:pt x="587" y="312"/>
                  <a:pt x="587" y="312"/>
                </a:cubicBezTo>
                <a:cubicBezTo>
                  <a:pt x="587" y="311"/>
                  <a:pt x="587" y="311"/>
                  <a:pt x="587" y="311"/>
                </a:cubicBezTo>
                <a:cubicBezTo>
                  <a:pt x="585" y="309"/>
                  <a:pt x="585" y="309"/>
                  <a:pt x="585" y="309"/>
                </a:cubicBezTo>
                <a:cubicBezTo>
                  <a:pt x="581" y="308"/>
                  <a:pt x="581" y="308"/>
                  <a:pt x="581" y="308"/>
                </a:cubicBezTo>
                <a:cubicBezTo>
                  <a:pt x="580" y="307"/>
                  <a:pt x="580" y="307"/>
                  <a:pt x="580" y="307"/>
                </a:cubicBezTo>
                <a:cubicBezTo>
                  <a:pt x="578" y="306"/>
                  <a:pt x="578" y="306"/>
                  <a:pt x="578" y="306"/>
                </a:cubicBezTo>
                <a:cubicBezTo>
                  <a:pt x="578" y="305"/>
                  <a:pt x="578" y="305"/>
                  <a:pt x="578" y="305"/>
                </a:cubicBezTo>
                <a:cubicBezTo>
                  <a:pt x="570" y="303"/>
                  <a:pt x="570" y="303"/>
                  <a:pt x="570" y="303"/>
                </a:cubicBezTo>
                <a:cubicBezTo>
                  <a:pt x="567" y="299"/>
                  <a:pt x="567" y="299"/>
                  <a:pt x="567" y="299"/>
                </a:cubicBezTo>
                <a:cubicBezTo>
                  <a:pt x="566" y="297"/>
                  <a:pt x="566" y="297"/>
                  <a:pt x="566" y="297"/>
                </a:cubicBezTo>
                <a:cubicBezTo>
                  <a:pt x="566" y="296"/>
                  <a:pt x="566" y="296"/>
                  <a:pt x="566" y="296"/>
                </a:cubicBezTo>
                <a:cubicBezTo>
                  <a:pt x="566" y="293"/>
                  <a:pt x="566" y="293"/>
                  <a:pt x="566" y="293"/>
                </a:cubicBezTo>
                <a:cubicBezTo>
                  <a:pt x="567" y="293"/>
                  <a:pt x="567" y="293"/>
                  <a:pt x="567" y="293"/>
                </a:cubicBezTo>
                <a:cubicBezTo>
                  <a:pt x="567" y="293"/>
                  <a:pt x="567" y="293"/>
                  <a:pt x="567" y="293"/>
                </a:cubicBezTo>
                <a:cubicBezTo>
                  <a:pt x="563" y="291"/>
                  <a:pt x="563" y="291"/>
                  <a:pt x="563" y="291"/>
                </a:cubicBezTo>
                <a:cubicBezTo>
                  <a:pt x="563" y="290"/>
                  <a:pt x="563" y="290"/>
                  <a:pt x="563" y="290"/>
                </a:cubicBezTo>
                <a:cubicBezTo>
                  <a:pt x="562" y="290"/>
                  <a:pt x="562" y="290"/>
                  <a:pt x="562" y="290"/>
                </a:cubicBezTo>
                <a:cubicBezTo>
                  <a:pt x="561" y="290"/>
                  <a:pt x="561" y="290"/>
                  <a:pt x="561" y="290"/>
                </a:cubicBezTo>
                <a:cubicBezTo>
                  <a:pt x="560" y="289"/>
                  <a:pt x="560" y="289"/>
                  <a:pt x="560" y="289"/>
                </a:cubicBezTo>
                <a:cubicBezTo>
                  <a:pt x="559" y="289"/>
                  <a:pt x="559" y="289"/>
                  <a:pt x="559" y="289"/>
                </a:cubicBezTo>
                <a:cubicBezTo>
                  <a:pt x="557" y="288"/>
                  <a:pt x="557" y="288"/>
                  <a:pt x="557" y="288"/>
                </a:cubicBezTo>
                <a:cubicBezTo>
                  <a:pt x="557" y="287"/>
                  <a:pt x="557" y="287"/>
                  <a:pt x="557" y="287"/>
                </a:cubicBezTo>
                <a:cubicBezTo>
                  <a:pt x="557" y="287"/>
                  <a:pt x="557" y="287"/>
                  <a:pt x="557" y="287"/>
                </a:cubicBezTo>
                <a:cubicBezTo>
                  <a:pt x="557" y="286"/>
                  <a:pt x="557" y="286"/>
                  <a:pt x="557" y="286"/>
                </a:cubicBezTo>
                <a:cubicBezTo>
                  <a:pt x="556" y="286"/>
                  <a:pt x="556" y="286"/>
                  <a:pt x="556" y="286"/>
                </a:cubicBezTo>
                <a:cubicBezTo>
                  <a:pt x="556" y="285"/>
                  <a:pt x="556" y="285"/>
                  <a:pt x="556" y="285"/>
                </a:cubicBezTo>
                <a:cubicBezTo>
                  <a:pt x="555" y="284"/>
                  <a:pt x="555" y="284"/>
                  <a:pt x="555" y="284"/>
                </a:cubicBezTo>
                <a:cubicBezTo>
                  <a:pt x="554" y="284"/>
                  <a:pt x="554" y="284"/>
                  <a:pt x="554" y="284"/>
                </a:cubicBezTo>
                <a:cubicBezTo>
                  <a:pt x="554" y="283"/>
                  <a:pt x="554" y="283"/>
                  <a:pt x="554" y="283"/>
                </a:cubicBezTo>
                <a:cubicBezTo>
                  <a:pt x="554" y="282"/>
                  <a:pt x="554" y="282"/>
                  <a:pt x="554" y="282"/>
                </a:cubicBezTo>
                <a:cubicBezTo>
                  <a:pt x="554" y="282"/>
                  <a:pt x="554" y="282"/>
                  <a:pt x="554" y="282"/>
                </a:cubicBezTo>
                <a:cubicBezTo>
                  <a:pt x="555" y="281"/>
                  <a:pt x="555" y="281"/>
                  <a:pt x="555" y="281"/>
                </a:cubicBezTo>
                <a:cubicBezTo>
                  <a:pt x="555" y="280"/>
                  <a:pt x="555" y="280"/>
                  <a:pt x="555" y="280"/>
                </a:cubicBezTo>
                <a:cubicBezTo>
                  <a:pt x="554" y="280"/>
                  <a:pt x="554" y="280"/>
                  <a:pt x="554" y="280"/>
                </a:cubicBezTo>
                <a:cubicBezTo>
                  <a:pt x="553" y="279"/>
                  <a:pt x="553" y="279"/>
                  <a:pt x="553" y="279"/>
                </a:cubicBezTo>
                <a:cubicBezTo>
                  <a:pt x="552" y="278"/>
                  <a:pt x="552" y="278"/>
                  <a:pt x="552" y="278"/>
                </a:cubicBezTo>
                <a:cubicBezTo>
                  <a:pt x="552" y="277"/>
                  <a:pt x="552" y="277"/>
                  <a:pt x="552" y="277"/>
                </a:cubicBezTo>
                <a:cubicBezTo>
                  <a:pt x="552" y="276"/>
                  <a:pt x="552" y="276"/>
                  <a:pt x="552" y="276"/>
                </a:cubicBezTo>
                <a:cubicBezTo>
                  <a:pt x="551" y="275"/>
                  <a:pt x="551" y="275"/>
                  <a:pt x="551" y="275"/>
                </a:cubicBezTo>
                <a:cubicBezTo>
                  <a:pt x="552" y="274"/>
                  <a:pt x="552" y="274"/>
                  <a:pt x="552" y="274"/>
                </a:cubicBezTo>
                <a:cubicBezTo>
                  <a:pt x="551" y="273"/>
                  <a:pt x="551" y="273"/>
                  <a:pt x="551" y="273"/>
                </a:cubicBezTo>
                <a:cubicBezTo>
                  <a:pt x="552" y="273"/>
                  <a:pt x="552" y="273"/>
                  <a:pt x="552" y="273"/>
                </a:cubicBezTo>
                <a:cubicBezTo>
                  <a:pt x="551" y="271"/>
                  <a:pt x="551" y="271"/>
                  <a:pt x="551" y="271"/>
                </a:cubicBezTo>
                <a:cubicBezTo>
                  <a:pt x="550" y="271"/>
                  <a:pt x="550" y="271"/>
                  <a:pt x="550" y="271"/>
                </a:cubicBezTo>
                <a:cubicBezTo>
                  <a:pt x="550" y="269"/>
                  <a:pt x="550" y="269"/>
                  <a:pt x="550" y="269"/>
                </a:cubicBezTo>
                <a:cubicBezTo>
                  <a:pt x="549" y="268"/>
                  <a:pt x="549" y="268"/>
                  <a:pt x="549" y="268"/>
                </a:cubicBezTo>
                <a:cubicBezTo>
                  <a:pt x="548" y="267"/>
                  <a:pt x="548" y="267"/>
                  <a:pt x="548" y="267"/>
                </a:cubicBezTo>
                <a:cubicBezTo>
                  <a:pt x="548" y="265"/>
                  <a:pt x="548" y="265"/>
                  <a:pt x="548" y="265"/>
                </a:cubicBezTo>
                <a:cubicBezTo>
                  <a:pt x="548" y="264"/>
                  <a:pt x="548" y="264"/>
                  <a:pt x="548" y="264"/>
                </a:cubicBezTo>
                <a:cubicBezTo>
                  <a:pt x="547" y="264"/>
                  <a:pt x="547" y="264"/>
                  <a:pt x="547" y="264"/>
                </a:cubicBezTo>
                <a:cubicBezTo>
                  <a:pt x="546" y="260"/>
                  <a:pt x="546" y="260"/>
                  <a:pt x="546" y="260"/>
                </a:cubicBezTo>
                <a:cubicBezTo>
                  <a:pt x="544" y="259"/>
                  <a:pt x="544" y="259"/>
                  <a:pt x="544" y="259"/>
                </a:cubicBezTo>
                <a:cubicBezTo>
                  <a:pt x="542" y="259"/>
                  <a:pt x="542" y="259"/>
                  <a:pt x="542" y="259"/>
                </a:cubicBezTo>
                <a:cubicBezTo>
                  <a:pt x="542" y="258"/>
                  <a:pt x="542" y="258"/>
                  <a:pt x="542" y="258"/>
                </a:cubicBezTo>
                <a:cubicBezTo>
                  <a:pt x="541" y="258"/>
                  <a:pt x="541" y="258"/>
                  <a:pt x="541" y="258"/>
                </a:cubicBezTo>
                <a:cubicBezTo>
                  <a:pt x="539" y="254"/>
                  <a:pt x="539" y="254"/>
                  <a:pt x="539" y="254"/>
                </a:cubicBezTo>
                <a:cubicBezTo>
                  <a:pt x="540" y="253"/>
                  <a:pt x="540" y="253"/>
                  <a:pt x="540" y="253"/>
                </a:cubicBezTo>
                <a:cubicBezTo>
                  <a:pt x="540" y="252"/>
                  <a:pt x="540" y="252"/>
                  <a:pt x="540" y="252"/>
                </a:cubicBezTo>
                <a:cubicBezTo>
                  <a:pt x="541" y="252"/>
                  <a:pt x="541" y="252"/>
                  <a:pt x="541" y="252"/>
                </a:cubicBezTo>
                <a:cubicBezTo>
                  <a:pt x="541" y="251"/>
                  <a:pt x="541" y="251"/>
                  <a:pt x="541" y="251"/>
                </a:cubicBezTo>
                <a:cubicBezTo>
                  <a:pt x="539" y="250"/>
                  <a:pt x="539" y="250"/>
                  <a:pt x="539" y="250"/>
                </a:cubicBezTo>
                <a:cubicBezTo>
                  <a:pt x="538" y="249"/>
                  <a:pt x="538" y="249"/>
                  <a:pt x="538" y="249"/>
                </a:cubicBezTo>
                <a:cubicBezTo>
                  <a:pt x="537" y="248"/>
                  <a:pt x="537" y="248"/>
                  <a:pt x="537" y="248"/>
                </a:cubicBezTo>
                <a:cubicBezTo>
                  <a:pt x="537" y="247"/>
                  <a:pt x="537" y="247"/>
                  <a:pt x="537" y="247"/>
                </a:cubicBezTo>
                <a:cubicBezTo>
                  <a:pt x="537" y="246"/>
                  <a:pt x="537" y="246"/>
                  <a:pt x="537" y="246"/>
                </a:cubicBezTo>
                <a:cubicBezTo>
                  <a:pt x="534" y="244"/>
                  <a:pt x="534" y="244"/>
                  <a:pt x="534" y="244"/>
                </a:cubicBezTo>
                <a:cubicBezTo>
                  <a:pt x="533" y="243"/>
                  <a:pt x="533" y="243"/>
                  <a:pt x="533" y="243"/>
                </a:cubicBezTo>
                <a:cubicBezTo>
                  <a:pt x="533" y="243"/>
                  <a:pt x="533" y="243"/>
                  <a:pt x="533" y="243"/>
                </a:cubicBezTo>
                <a:cubicBezTo>
                  <a:pt x="532" y="243"/>
                  <a:pt x="532" y="243"/>
                  <a:pt x="532" y="243"/>
                </a:cubicBezTo>
                <a:cubicBezTo>
                  <a:pt x="531" y="243"/>
                  <a:pt x="531" y="243"/>
                  <a:pt x="531" y="243"/>
                </a:cubicBezTo>
                <a:cubicBezTo>
                  <a:pt x="531" y="243"/>
                  <a:pt x="531" y="243"/>
                  <a:pt x="531" y="243"/>
                </a:cubicBezTo>
                <a:cubicBezTo>
                  <a:pt x="529" y="242"/>
                  <a:pt x="529" y="242"/>
                  <a:pt x="529" y="242"/>
                </a:cubicBezTo>
                <a:cubicBezTo>
                  <a:pt x="527" y="242"/>
                  <a:pt x="527" y="242"/>
                  <a:pt x="527" y="242"/>
                </a:cubicBezTo>
                <a:cubicBezTo>
                  <a:pt x="526" y="241"/>
                  <a:pt x="526" y="241"/>
                  <a:pt x="526" y="241"/>
                </a:cubicBezTo>
                <a:cubicBezTo>
                  <a:pt x="525" y="240"/>
                  <a:pt x="525" y="240"/>
                  <a:pt x="525" y="240"/>
                </a:cubicBezTo>
                <a:cubicBezTo>
                  <a:pt x="525" y="240"/>
                  <a:pt x="525" y="240"/>
                  <a:pt x="525" y="240"/>
                </a:cubicBezTo>
                <a:cubicBezTo>
                  <a:pt x="525" y="240"/>
                  <a:pt x="525" y="240"/>
                  <a:pt x="525" y="240"/>
                </a:cubicBezTo>
                <a:cubicBezTo>
                  <a:pt x="525" y="239"/>
                  <a:pt x="525" y="239"/>
                  <a:pt x="525" y="239"/>
                </a:cubicBezTo>
                <a:cubicBezTo>
                  <a:pt x="524" y="238"/>
                  <a:pt x="524" y="238"/>
                  <a:pt x="524" y="238"/>
                </a:cubicBezTo>
                <a:cubicBezTo>
                  <a:pt x="523" y="238"/>
                  <a:pt x="523" y="238"/>
                  <a:pt x="523" y="238"/>
                </a:cubicBezTo>
                <a:cubicBezTo>
                  <a:pt x="522" y="236"/>
                  <a:pt x="522" y="236"/>
                  <a:pt x="522" y="236"/>
                </a:cubicBezTo>
                <a:cubicBezTo>
                  <a:pt x="522" y="235"/>
                  <a:pt x="522" y="235"/>
                  <a:pt x="522" y="235"/>
                </a:cubicBezTo>
                <a:cubicBezTo>
                  <a:pt x="521" y="235"/>
                  <a:pt x="521" y="235"/>
                  <a:pt x="521" y="235"/>
                </a:cubicBezTo>
                <a:cubicBezTo>
                  <a:pt x="520" y="236"/>
                  <a:pt x="520" y="236"/>
                  <a:pt x="520" y="236"/>
                </a:cubicBezTo>
                <a:cubicBezTo>
                  <a:pt x="520" y="236"/>
                  <a:pt x="520" y="236"/>
                  <a:pt x="520" y="236"/>
                </a:cubicBezTo>
                <a:cubicBezTo>
                  <a:pt x="519" y="236"/>
                  <a:pt x="519" y="236"/>
                  <a:pt x="519" y="236"/>
                </a:cubicBezTo>
                <a:cubicBezTo>
                  <a:pt x="518" y="236"/>
                  <a:pt x="518" y="236"/>
                  <a:pt x="518" y="236"/>
                </a:cubicBezTo>
                <a:cubicBezTo>
                  <a:pt x="517" y="235"/>
                  <a:pt x="517" y="235"/>
                  <a:pt x="517" y="235"/>
                </a:cubicBezTo>
                <a:cubicBezTo>
                  <a:pt x="517" y="233"/>
                  <a:pt x="517" y="233"/>
                  <a:pt x="517" y="233"/>
                </a:cubicBezTo>
                <a:cubicBezTo>
                  <a:pt x="516" y="233"/>
                  <a:pt x="516" y="233"/>
                  <a:pt x="516" y="233"/>
                </a:cubicBezTo>
                <a:cubicBezTo>
                  <a:pt x="515" y="233"/>
                  <a:pt x="515" y="233"/>
                  <a:pt x="515" y="233"/>
                </a:cubicBezTo>
                <a:cubicBezTo>
                  <a:pt x="515" y="232"/>
                  <a:pt x="515" y="232"/>
                  <a:pt x="515" y="232"/>
                </a:cubicBezTo>
                <a:cubicBezTo>
                  <a:pt x="514" y="232"/>
                  <a:pt x="514" y="232"/>
                  <a:pt x="514" y="232"/>
                </a:cubicBezTo>
                <a:cubicBezTo>
                  <a:pt x="514" y="231"/>
                  <a:pt x="514" y="231"/>
                  <a:pt x="514" y="231"/>
                </a:cubicBezTo>
                <a:cubicBezTo>
                  <a:pt x="513" y="231"/>
                  <a:pt x="513" y="231"/>
                  <a:pt x="513" y="231"/>
                </a:cubicBezTo>
                <a:cubicBezTo>
                  <a:pt x="512" y="230"/>
                  <a:pt x="512" y="230"/>
                  <a:pt x="512" y="230"/>
                </a:cubicBezTo>
                <a:cubicBezTo>
                  <a:pt x="512" y="231"/>
                  <a:pt x="512" y="231"/>
                  <a:pt x="512" y="231"/>
                </a:cubicBezTo>
                <a:cubicBezTo>
                  <a:pt x="512" y="231"/>
                  <a:pt x="512" y="231"/>
                  <a:pt x="512" y="231"/>
                </a:cubicBezTo>
                <a:cubicBezTo>
                  <a:pt x="511" y="231"/>
                  <a:pt x="511" y="231"/>
                  <a:pt x="511" y="231"/>
                </a:cubicBezTo>
                <a:cubicBezTo>
                  <a:pt x="508" y="229"/>
                  <a:pt x="508" y="229"/>
                  <a:pt x="508" y="229"/>
                </a:cubicBezTo>
                <a:cubicBezTo>
                  <a:pt x="507" y="228"/>
                  <a:pt x="507" y="228"/>
                  <a:pt x="507" y="228"/>
                </a:cubicBezTo>
                <a:cubicBezTo>
                  <a:pt x="506" y="228"/>
                  <a:pt x="506" y="228"/>
                  <a:pt x="506" y="228"/>
                </a:cubicBezTo>
                <a:cubicBezTo>
                  <a:pt x="504" y="229"/>
                  <a:pt x="504" y="229"/>
                  <a:pt x="504" y="229"/>
                </a:cubicBezTo>
                <a:cubicBezTo>
                  <a:pt x="503" y="228"/>
                  <a:pt x="503" y="228"/>
                  <a:pt x="503" y="228"/>
                </a:cubicBezTo>
                <a:cubicBezTo>
                  <a:pt x="502" y="228"/>
                  <a:pt x="502" y="228"/>
                  <a:pt x="502" y="228"/>
                </a:cubicBezTo>
                <a:cubicBezTo>
                  <a:pt x="502" y="227"/>
                  <a:pt x="502" y="227"/>
                  <a:pt x="502" y="227"/>
                </a:cubicBezTo>
                <a:cubicBezTo>
                  <a:pt x="500" y="227"/>
                  <a:pt x="500" y="227"/>
                  <a:pt x="500" y="227"/>
                </a:cubicBezTo>
                <a:cubicBezTo>
                  <a:pt x="500" y="226"/>
                  <a:pt x="500" y="226"/>
                  <a:pt x="500" y="226"/>
                </a:cubicBezTo>
                <a:cubicBezTo>
                  <a:pt x="499" y="226"/>
                  <a:pt x="499" y="226"/>
                  <a:pt x="499" y="226"/>
                </a:cubicBezTo>
                <a:cubicBezTo>
                  <a:pt x="497" y="225"/>
                  <a:pt x="497" y="225"/>
                  <a:pt x="497" y="225"/>
                </a:cubicBezTo>
                <a:cubicBezTo>
                  <a:pt x="496" y="226"/>
                  <a:pt x="496" y="226"/>
                  <a:pt x="496" y="226"/>
                </a:cubicBezTo>
                <a:cubicBezTo>
                  <a:pt x="495" y="226"/>
                  <a:pt x="495" y="226"/>
                  <a:pt x="495" y="226"/>
                </a:cubicBezTo>
                <a:cubicBezTo>
                  <a:pt x="491" y="224"/>
                  <a:pt x="491" y="224"/>
                  <a:pt x="491" y="224"/>
                </a:cubicBezTo>
                <a:cubicBezTo>
                  <a:pt x="490" y="223"/>
                  <a:pt x="490" y="223"/>
                  <a:pt x="490" y="223"/>
                </a:cubicBezTo>
                <a:cubicBezTo>
                  <a:pt x="488" y="222"/>
                  <a:pt x="488" y="222"/>
                  <a:pt x="488" y="222"/>
                </a:cubicBezTo>
                <a:cubicBezTo>
                  <a:pt x="486" y="220"/>
                  <a:pt x="486" y="220"/>
                  <a:pt x="486" y="220"/>
                </a:cubicBezTo>
                <a:cubicBezTo>
                  <a:pt x="484" y="219"/>
                  <a:pt x="484" y="219"/>
                  <a:pt x="484" y="219"/>
                </a:cubicBezTo>
                <a:cubicBezTo>
                  <a:pt x="483" y="219"/>
                  <a:pt x="483" y="219"/>
                  <a:pt x="483" y="219"/>
                </a:cubicBezTo>
                <a:cubicBezTo>
                  <a:pt x="480" y="218"/>
                  <a:pt x="480" y="218"/>
                  <a:pt x="480" y="218"/>
                </a:cubicBezTo>
                <a:cubicBezTo>
                  <a:pt x="479" y="218"/>
                  <a:pt x="479" y="218"/>
                  <a:pt x="479" y="218"/>
                </a:cubicBezTo>
                <a:cubicBezTo>
                  <a:pt x="478" y="218"/>
                  <a:pt x="478" y="218"/>
                  <a:pt x="478" y="218"/>
                </a:cubicBezTo>
                <a:cubicBezTo>
                  <a:pt x="478" y="217"/>
                  <a:pt x="478" y="217"/>
                  <a:pt x="478" y="217"/>
                </a:cubicBezTo>
                <a:cubicBezTo>
                  <a:pt x="477" y="216"/>
                  <a:pt x="477" y="216"/>
                  <a:pt x="477" y="216"/>
                </a:cubicBezTo>
                <a:cubicBezTo>
                  <a:pt x="477" y="214"/>
                  <a:pt x="477" y="214"/>
                  <a:pt x="477" y="214"/>
                </a:cubicBezTo>
                <a:cubicBezTo>
                  <a:pt x="477" y="214"/>
                  <a:pt x="477" y="214"/>
                  <a:pt x="477" y="214"/>
                </a:cubicBezTo>
                <a:cubicBezTo>
                  <a:pt x="477" y="215"/>
                  <a:pt x="477" y="215"/>
                  <a:pt x="477" y="215"/>
                </a:cubicBezTo>
                <a:cubicBezTo>
                  <a:pt x="476" y="216"/>
                  <a:pt x="476" y="216"/>
                  <a:pt x="476" y="216"/>
                </a:cubicBezTo>
                <a:cubicBezTo>
                  <a:pt x="477" y="216"/>
                  <a:pt x="477" y="216"/>
                  <a:pt x="477" y="216"/>
                </a:cubicBezTo>
                <a:cubicBezTo>
                  <a:pt x="477" y="217"/>
                  <a:pt x="477" y="217"/>
                  <a:pt x="477" y="217"/>
                </a:cubicBezTo>
                <a:cubicBezTo>
                  <a:pt x="477" y="218"/>
                  <a:pt x="477" y="218"/>
                  <a:pt x="477" y="218"/>
                </a:cubicBezTo>
                <a:cubicBezTo>
                  <a:pt x="477" y="218"/>
                  <a:pt x="477" y="218"/>
                  <a:pt x="477" y="218"/>
                </a:cubicBezTo>
                <a:cubicBezTo>
                  <a:pt x="476" y="218"/>
                  <a:pt x="476" y="218"/>
                  <a:pt x="476" y="218"/>
                </a:cubicBezTo>
                <a:cubicBezTo>
                  <a:pt x="476" y="221"/>
                  <a:pt x="476" y="221"/>
                  <a:pt x="476" y="221"/>
                </a:cubicBezTo>
                <a:cubicBezTo>
                  <a:pt x="475" y="222"/>
                  <a:pt x="475" y="222"/>
                  <a:pt x="475" y="222"/>
                </a:cubicBezTo>
                <a:cubicBezTo>
                  <a:pt x="476" y="223"/>
                  <a:pt x="476" y="223"/>
                  <a:pt x="476" y="223"/>
                </a:cubicBezTo>
                <a:cubicBezTo>
                  <a:pt x="476" y="223"/>
                  <a:pt x="476" y="223"/>
                  <a:pt x="476" y="223"/>
                </a:cubicBezTo>
                <a:cubicBezTo>
                  <a:pt x="476" y="223"/>
                  <a:pt x="476" y="223"/>
                  <a:pt x="476" y="223"/>
                </a:cubicBezTo>
                <a:cubicBezTo>
                  <a:pt x="475" y="222"/>
                  <a:pt x="475" y="222"/>
                  <a:pt x="475" y="222"/>
                </a:cubicBezTo>
                <a:cubicBezTo>
                  <a:pt x="473" y="223"/>
                  <a:pt x="473" y="223"/>
                  <a:pt x="473" y="223"/>
                </a:cubicBezTo>
                <a:cubicBezTo>
                  <a:pt x="470" y="227"/>
                  <a:pt x="470" y="227"/>
                  <a:pt x="470" y="227"/>
                </a:cubicBezTo>
                <a:cubicBezTo>
                  <a:pt x="469" y="227"/>
                  <a:pt x="469" y="227"/>
                  <a:pt x="469" y="227"/>
                </a:cubicBezTo>
                <a:cubicBezTo>
                  <a:pt x="469" y="227"/>
                  <a:pt x="469" y="227"/>
                  <a:pt x="469" y="227"/>
                </a:cubicBezTo>
                <a:cubicBezTo>
                  <a:pt x="469" y="227"/>
                  <a:pt x="469" y="227"/>
                  <a:pt x="469" y="227"/>
                </a:cubicBezTo>
                <a:cubicBezTo>
                  <a:pt x="466" y="225"/>
                  <a:pt x="466" y="225"/>
                  <a:pt x="466" y="225"/>
                </a:cubicBezTo>
                <a:cubicBezTo>
                  <a:pt x="466" y="225"/>
                  <a:pt x="466" y="225"/>
                  <a:pt x="466" y="225"/>
                </a:cubicBezTo>
                <a:cubicBezTo>
                  <a:pt x="469" y="226"/>
                  <a:pt x="469" y="226"/>
                  <a:pt x="469" y="226"/>
                </a:cubicBezTo>
                <a:cubicBezTo>
                  <a:pt x="470" y="226"/>
                  <a:pt x="470" y="226"/>
                  <a:pt x="470" y="226"/>
                </a:cubicBezTo>
                <a:cubicBezTo>
                  <a:pt x="470" y="226"/>
                  <a:pt x="470" y="226"/>
                  <a:pt x="470" y="226"/>
                </a:cubicBezTo>
                <a:cubicBezTo>
                  <a:pt x="472" y="224"/>
                  <a:pt x="472" y="224"/>
                  <a:pt x="472" y="224"/>
                </a:cubicBezTo>
                <a:cubicBezTo>
                  <a:pt x="472" y="223"/>
                  <a:pt x="472" y="223"/>
                  <a:pt x="472" y="223"/>
                </a:cubicBezTo>
                <a:cubicBezTo>
                  <a:pt x="474" y="222"/>
                  <a:pt x="474" y="222"/>
                  <a:pt x="474" y="222"/>
                </a:cubicBezTo>
                <a:cubicBezTo>
                  <a:pt x="475" y="221"/>
                  <a:pt x="475" y="221"/>
                  <a:pt x="475" y="221"/>
                </a:cubicBezTo>
                <a:cubicBezTo>
                  <a:pt x="475" y="220"/>
                  <a:pt x="475" y="220"/>
                  <a:pt x="475" y="220"/>
                </a:cubicBezTo>
                <a:cubicBezTo>
                  <a:pt x="474" y="219"/>
                  <a:pt x="474" y="219"/>
                  <a:pt x="474" y="219"/>
                </a:cubicBezTo>
                <a:cubicBezTo>
                  <a:pt x="474" y="218"/>
                  <a:pt x="474" y="218"/>
                  <a:pt x="474" y="218"/>
                </a:cubicBezTo>
                <a:cubicBezTo>
                  <a:pt x="474" y="218"/>
                  <a:pt x="474" y="218"/>
                  <a:pt x="474" y="218"/>
                </a:cubicBezTo>
                <a:cubicBezTo>
                  <a:pt x="474" y="219"/>
                  <a:pt x="474" y="219"/>
                  <a:pt x="474" y="219"/>
                </a:cubicBezTo>
                <a:cubicBezTo>
                  <a:pt x="470" y="219"/>
                  <a:pt x="470" y="219"/>
                  <a:pt x="470" y="219"/>
                </a:cubicBezTo>
                <a:cubicBezTo>
                  <a:pt x="471" y="219"/>
                  <a:pt x="471" y="219"/>
                  <a:pt x="471" y="219"/>
                </a:cubicBezTo>
                <a:cubicBezTo>
                  <a:pt x="472" y="217"/>
                  <a:pt x="472" y="217"/>
                  <a:pt x="472" y="217"/>
                </a:cubicBezTo>
                <a:cubicBezTo>
                  <a:pt x="474" y="217"/>
                  <a:pt x="474" y="217"/>
                  <a:pt x="474" y="217"/>
                </a:cubicBezTo>
                <a:cubicBezTo>
                  <a:pt x="474" y="215"/>
                  <a:pt x="474" y="215"/>
                  <a:pt x="474" y="215"/>
                </a:cubicBezTo>
                <a:cubicBezTo>
                  <a:pt x="474" y="215"/>
                  <a:pt x="474" y="215"/>
                  <a:pt x="474" y="215"/>
                </a:cubicBezTo>
                <a:cubicBezTo>
                  <a:pt x="475" y="214"/>
                  <a:pt x="475" y="214"/>
                  <a:pt x="475" y="214"/>
                </a:cubicBezTo>
                <a:cubicBezTo>
                  <a:pt x="475" y="214"/>
                  <a:pt x="475" y="214"/>
                  <a:pt x="475" y="214"/>
                </a:cubicBezTo>
                <a:cubicBezTo>
                  <a:pt x="472" y="212"/>
                  <a:pt x="472" y="212"/>
                  <a:pt x="472" y="212"/>
                </a:cubicBezTo>
                <a:cubicBezTo>
                  <a:pt x="472" y="210"/>
                  <a:pt x="472" y="210"/>
                  <a:pt x="472" y="210"/>
                </a:cubicBezTo>
                <a:cubicBezTo>
                  <a:pt x="471" y="210"/>
                  <a:pt x="471" y="210"/>
                  <a:pt x="471" y="210"/>
                </a:cubicBezTo>
                <a:cubicBezTo>
                  <a:pt x="471" y="209"/>
                  <a:pt x="471" y="209"/>
                  <a:pt x="471" y="209"/>
                </a:cubicBezTo>
                <a:cubicBezTo>
                  <a:pt x="470" y="208"/>
                  <a:pt x="470" y="208"/>
                  <a:pt x="470" y="208"/>
                </a:cubicBezTo>
                <a:cubicBezTo>
                  <a:pt x="470" y="207"/>
                  <a:pt x="470" y="207"/>
                  <a:pt x="470" y="207"/>
                </a:cubicBezTo>
                <a:cubicBezTo>
                  <a:pt x="471" y="207"/>
                  <a:pt x="471" y="207"/>
                  <a:pt x="471" y="207"/>
                </a:cubicBezTo>
                <a:cubicBezTo>
                  <a:pt x="471" y="207"/>
                  <a:pt x="471" y="207"/>
                  <a:pt x="471" y="207"/>
                </a:cubicBezTo>
                <a:cubicBezTo>
                  <a:pt x="471" y="205"/>
                  <a:pt x="471" y="205"/>
                  <a:pt x="471" y="205"/>
                </a:cubicBezTo>
                <a:cubicBezTo>
                  <a:pt x="472" y="207"/>
                  <a:pt x="472" y="207"/>
                  <a:pt x="472" y="207"/>
                </a:cubicBezTo>
                <a:cubicBezTo>
                  <a:pt x="473" y="207"/>
                  <a:pt x="473" y="207"/>
                  <a:pt x="473" y="207"/>
                </a:cubicBezTo>
                <a:cubicBezTo>
                  <a:pt x="473" y="205"/>
                  <a:pt x="473" y="205"/>
                  <a:pt x="473" y="205"/>
                </a:cubicBezTo>
                <a:cubicBezTo>
                  <a:pt x="469" y="203"/>
                  <a:pt x="469" y="203"/>
                  <a:pt x="469" y="203"/>
                </a:cubicBezTo>
                <a:cubicBezTo>
                  <a:pt x="466" y="201"/>
                  <a:pt x="466" y="201"/>
                  <a:pt x="466" y="201"/>
                </a:cubicBezTo>
                <a:cubicBezTo>
                  <a:pt x="464" y="198"/>
                  <a:pt x="464" y="198"/>
                  <a:pt x="464" y="198"/>
                </a:cubicBezTo>
                <a:cubicBezTo>
                  <a:pt x="464" y="197"/>
                  <a:pt x="464" y="197"/>
                  <a:pt x="464" y="197"/>
                </a:cubicBezTo>
                <a:cubicBezTo>
                  <a:pt x="463" y="196"/>
                  <a:pt x="463" y="196"/>
                  <a:pt x="463" y="196"/>
                </a:cubicBezTo>
                <a:cubicBezTo>
                  <a:pt x="462" y="195"/>
                  <a:pt x="462" y="195"/>
                  <a:pt x="462" y="195"/>
                </a:cubicBezTo>
                <a:cubicBezTo>
                  <a:pt x="461" y="193"/>
                  <a:pt x="461" y="193"/>
                  <a:pt x="461" y="193"/>
                </a:cubicBezTo>
                <a:cubicBezTo>
                  <a:pt x="460" y="191"/>
                  <a:pt x="460" y="191"/>
                  <a:pt x="460" y="191"/>
                </a:cubicBezTo>
                <a:cubicBezTo>
                  <a:pt x="460" y="190"/>
                  <a:pt x="460" y="190"/>
                  <a:pt x="460" y="190"/>
                </a:cubicBezTo>
                <a:cubicBezTo>
                  <a:pt x="459" y="189"/>
                  <a:pt x="459" y="189"/>
                  <a:pt x="459" y="189"/>
                </a:cubicBezTo>
                <a:cubicBezTo>
                  <a:pt x="459" y="187"/>
                  <a:pt x="459" y="187"/>
                  <a:pt x="459" y="187"/>
                </a:cubicBezTo>
                <a:cubicBezTo>
                  <a:pt x="459" y="185"/>
                  <a:pt x="459" y="185"/>
                  <a:pt x="459" y="185"/>
                </a:cubicBezTo>
                <a:cubicBezTo>
                  <a:pt x="455" y="177"/>
                  <a:pt x="455" y="177"/>
                  <a:pt x="455" y="177"/>
                </a:cubicBezTo>
                <a:cubicBezTo>
                  <a:pt x="455" y="175"/>
                  <a:pt x="455" y="175"/>
                  <a:pt x="455" y="175"/>
                </a:cubicBezTo>
                <a:cubicBezTo>
                  <a:pt x="455" y="174"/>
                  <a:pt x="455" y="174"/>
                  <a:pt x="455" y="174"/>
                </a:cubicBezTo>
                <a:cubicBezTo>
                  <a:pt x="455" y="172"/>
                  <a:pt x="455" y="172"/>
                  <a:pt x="455" y="172"/>
                </a:cubicBezTo>
                <a:cubicBezTo>
                  <a:pt x="454" y="170"/>
                  <a:pt x="454" y="170"/>
                  <a:pt x="454" y="170"/>
                </a:cubicBezTo>
                <a:cubicBezTo>
                  <a:pt x="455" y="168"/>
                  <a:pt x="455" y="168"/>
                  <a:pt x="455" y="168"/>
                </a:cubicBezTo>
                <a:cubicBezTo>
                  <a:pt x="455" y="168"/>
                  <a:pt x="455" y="168"/>
                  <a:pt x="455" y="168"/>
                </a:cubicBezTo>
                <a:cubicBezTo>
                  <a:pt x="455" y="167"/>
                  <a:pt x="455" y="167"/>
                  <a:pt x="455" y="167"/>
                </a:cubicBezTo>
                <a:cubicBezTo>
                  <a:pt x="454" y="166"/>
                  <a:pt x="454" y="166"/>
                  <a:pt x="454" y="166"/>
                </a:cubicBezTo>
                <a:cubicBezTo>
                  <a:pt x="455" y="166"/>
                  <a:pt x="455" y="166"/>
                  <a:pt x="455" y="166"/>
                </a:cubicBezTo>
                <a:cubicBezTo>
                  <a:pt x="454" y="165"/>
                  <a:pt x="454" y="165"/>
                  <a:pt x="454" y="165"/>
                </a:cubicBezTo>
                <a:cubicBezTo>
                  <a:pt x="453" y="162"/>
                  <a:pt x="453" y="162"/>
                  <a:pt x="453" y="162"/>
                </a:cubicBezTo>
                <a:cubicBezTo>
                  <a:pt x="454" y="160"/>
                  <a:pt x="454" y="160"/>
                  <a:pt x="454" y="160"/>
                </a:cubicBezTo>
                <a:cubicBezTo>
                  <a:pt x="455" y="160"/>
                  <a:pt x="455" y="160"/>
                  <a:pt x="455" y="160"/>
                </a:cubicBezTo>
                <a:cubicBezTo>
                  <a:pt x="455" y="159"/>
                  <a:pt x="455" y="159"/>
                  <a:pt x="455" y="159"/>
                </a:cubicBezTo>
                <a:cubicBezTo>
                  <a:pt x="454" y="157"/>
                  <a:pt x="454" y="157"/>
                  <a:pt x="454" y="157"/>
                </a:cubicBezTo>
                <a:cubicBezTo>
                  <a:pt x="454" y="156"/>
                  <a:pt x="454" y="156"/>
                  <a:pt x="454" y="156"/>
                </a:cubicBezTo>
                <a:cubicBezTo>
                  <a:pt x="453" y="155"/>
                  <a:pt x="453" y="155"/>
                  <a:pt x="453" y="155"/>
                </a:cubicBezTo>
                <a:cubicBezTo>
                  <a:pt x="452" y="154"/>
                  <a:pt x="452" y="154"/>
                  <a:pt x="452" y="154"/>
                </a:cubicBezTo>
                <a:cubicBezTo>
                  <a:pt x="452" y="153"/>
                  <a:pt x="452" y="153"/>
                  <a:pt x="452" y="153"/>
                </a:cubicBezTo>
                <a:cubicBezTo>
                  <a:pt x="451" y="152"/>
                  <a:pt x="451" y="152"/>
                  <a:pt x="451" y="152"/>
                </a:cubicBezTo>
                <a:cubicBezTo>
                  <a:pt x="450" y="152"/>
                  <a:pt x="450" y="152"/>
                  <a:pt x="450" y="152"/>
                </a:cubicBezTo>
                <a:cubicBezTo>
                  <a:pt x="449" y="151"/>
                  <a:pt x="449" y="151"/>
                  <a:pt x="449" y="151"/>
                </a:cubicBezTo>
                <a:cubicBezTo>
                  <a:pt x="449" y="150"/>
                  <a:pt x="449" y="150"/>
                  <a:pt x="449" y="150"/>
                </a:cubicBezTo>
                <a:cubicBezTo>
                  <a:pt x="448" y="150"/>
                  <a:pt x="448" y="150"/>
                  <a:pt x="448" y="150"/>
                </a:cubicBezTo>
                <a:cubicBezTo>
                  <a:pt x="447" y="149"/>
                  <a:pt x="447" y="149"/>
                  <a:pt x="447" y="149"/>
                </a:cubicBezTo>
                <a:cubicBezTo>
                  <a:pt x="446" y="149"/>
                  <a:pt x="446" y="149"/>
                  <a:pt x="446" y="149"/>
                </a:cubicBezTo>
                <a:cubicBezTo>
                  <a:pt x="446" y="150"/>
                  <a:pt x="446" y="150"/>
                  <a:pt x="446" y="150"/>
                </a:cubicBezTo>
                <a:cubicBezTo>
                  <a:pt x="446" y="151"/>
                  <a:pt x="446" y="151"/>
                  <a:pt x="446" y="151"/>
                </a:cubicBezTo>
                <a:cubicBezTo>
                  <a:pt x="445" y="153"/>
                  <a:pt x="445" y="153"/>
                  <a:pt x="445" y="153"/>
                </a:cubicBezTo>
                <a:cubicBezTo>
                  <a:pt x="444" y="153"/>
                  <a:pt x="444" y="153"/>
                  <a:pt x="444" y="153"/>
                </a:cubicBezTo>
                <a:cubicBezTo>
                  <a:pt x="444" y="154"/>
                  <a:pt x="444" y="154"/>
                  <a:pt x="444" y="154"/>
                </a:cubicBezTo>
                <a:cubicBezTo>
                  <a:pt x="443" y="154"/>
                  <a:pt x="443" y="154"/>
                  <a:pt x="443" y="154"/>
                </a:cubicBezTo>
                <a:cubicBezTo>
                  <a:pt x="442" y="152"/>
                  <a:pt x="442" y="152"/>
                  <a:pt x="442" y="152"/>
                </a:cubicBezTo>
                <a:cubicBezTo>
                  <a:pt x="444" y="152"/>
                  <a:pt x="444" y="152"/>
                  <a:pt x="444" y="152"/>
                </a:cubicBezTo>
                <a:cubicBezTo>
                  <a:pt x="445" y="151"/>
                  <a:pt x="445" y="151"/>
                  <a:pt x="445" y="151"/>
                </a:cubicBezTo>
                <a:cubicBezTo>
                  <a:pt x="445" y="151"/>
                  <a:pt x="445" y="151"/>
                  <a:pt x="445" y="151"/>
                </a:cubicBezTo>
                <a:cubicBezTo>
                  <a:pt x="446" y="149"/>
                  <a:pt x="446" y="149"/>
                  <a:pt x="446" y="149"/>
                </a:cubicBezTo>
                <a:cubicBezTo>
                  <a:pt x="446" y="149"/>
                  <a:pt x="446" y="149"/>
                  <a:pt x="446" y="149"/>
                </a:cubicBezTo>
                <a:cubicBezTo>
                  <a:pt x="447" y="148"/>
                  <a:pt x="447" y="148"/>
                  <a:pt x="447" y="148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48" y="146"/>
                  <a:pt x="448" y="146"/>
                  <a:pt x="448" y="146"/>
                </a:cubicBezTo>
                <a:cubicBezTo>
                  <a:pt x="447" y="145"/>
                  <a:pt x="447" y="145"/>
                  <a:pt x="447" y="145"/>
                </a:cubicBezTo>
                <a:cubicBezTo>
                  <a:pt x="446" y="143"/>
                  <a:pt x="446" y="143"/>
                  <a:pt x="446" y="143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4" y="138"/>
                  <a:pt x="444" y="138"/>
                  <a:pt x="444" y="138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4" y="137"/>
                  <a:pt x="444" y="137"/>
                  <a:pt x="444" y="137"/>
                </a:cubicBezTo>
                <a:cubicBezTo>
                  <a:pt x="443" y="135"/>
                  <a:pt x="443" y="135"/>
                  <a:pt x="443" y="135"/>
                </a:cubicBezTo>
                <a:cubicBezTo>
                  <a:pt x="442" y="135"/>
                  <a:pt x="442" y="135"/>
                  <a:pt x="442" y="135"/>
                </a:cubicBezTo>
                <a:cubicBezTo>
                  <a:pt x="442" y="135"/>
                  <a:pt x="442" y="135"/>
                  <a:pt x="442" y="135"/>
                </a:cubicBezTo>
                <a:cubicBezTo>
                  <a:pt x="440" y="131"/>
                  <a:pt x="440" y="131"/>
                  <a:pt x="440" y="131"/>
                </a:cubicBezTo>
                <a:cubicBezTo>
                  <a:pt x="440" y="129"/>
                  <a:pt x="440" y="129"/>
                  <a:pt x="440" y="129"/>
                </a:cubicBezTo>
                <a:cubicBezTo>
                  <a:pt x="440" y="129"/>
                  <a:pt x="440" y="129"/>
                  <a:pt x="440" y="129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8" y="125"/>
                  <a:pt x="438" y="125"/>
                  <a:pt x="438" y="125"/>
                </a:cubicBezTo>
                <a:cubicBezTo>
                  <a:pt x="437" y="125"/>
                  <a:pt x="437" y="125"/>
                  <a:pt x="437" y="125"/>
                </a:cubicBezTo>
                <a:cubicBezTo>
                  <a:pt x="435" y="125"/>
                  <a:pt x="435" y="125"/>
                  <a:pt x="435" y="125"/>
                </a:cubicBezTo>
                <a:cubicBezTo>
                  <a:pt x="435" y="125"/>
                  <a:pt x="435" y="125"/>
                  <a:pt x="435" y="125"/>
                </a:cubicBezTo>
                <a:cubicBezTo>
                  <a:pt x="437" y="124"/>
                  <a:pt x="437" y="124"/>
                  <a:pt x="437" y="124"/>
                </a:cubicBezTo>
                <a:cubicBezTo>
                  <a:pt x="438" y="125"/>
                  <a:pt x="438" y="125"/>
                  <a:pt x="438" y="125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40" y="126"/>
                  <a:pt x="440" y="126"/>
                  <a:pt x="440" y="126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39" y="125"/>
                  <a:pt x="439" y="125"/>
                  <a:pt x="439" y="125"/>
                </a:cubicBezTo>
                <a:cubicBezTo>
                  <a:pt x="437" y="123"/>
                  <a:pt x="437" y="123"/>
                  <a:pt x="437" y="123"/>
                </a:cubicBezTo>
                <a:cubicBezTo>
                  <a:pt x="437" y="121"/>
                  <a:pt x="437" y="121"/>
                  <a:pt x="437" y="121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2" y="120"/>
                  <a:pt x="432" y="120"/>
                  <a:pt x="432" y="120"/>
                </a:cubicBezTo>
                <a:cubicBezTo>
                  <a:pt x="434" y="120"/>
                  <a:pt x="434" y="120"/>
                  <a:pt x="434" y="120"/>
                </a:cubicBezTo>
                <a:cubicBezTo>
                  <a:pt x="435" y="120"/>
                  <a:pt x="435" y="120"/>
                  <a:pt x="435" y="120"/>
                </a:cubicBezTo>
                <a:cubicBezTo>
                  <a:pt x="436" y="120"/>
                  <a:pt x="436" y="120"/>
                  <a:pt x="436" y="120"/>
                </a:cubicBezTo>
                <a:cubicBezTo>
                  <a:pt x="436" y="120"/>
                  <a:pt x="436" y="120"/>
                  <a:pt x="436" y="120"/>
                </a:cubicBezTo>
                <a:cubicBezTo>
                  <a:pt x="437" y="120"/>
                  <a:pt x="437" y="120"/>
                  <a:pt x="437" y="120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39" y="115"/>
                  <a:pt x="439" y="115"/>
                  <a:pt x="439" y="115"/>
                </a:cubicBezTo>
                <a:cubicBezTo>
                  <a:pt x="439" y="114"/>
                  <a:pt x="439" y="114"/>
                  <a:pt x="439" y="114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37" y="111"/>
                  <a:pt x="437" y="111"/>
                  <a:pt x="437" y="111"/>
                </a:cubicBezTo>
                <a:cubicBezTo>
                  <a:pt x="436" y="110"/>
                  <a:pt x="436" y="110"/>
                  <a:pt x="436" y="110"/>
                </a:cubicBezTo>
                <a:cubicBezTo>
                  <a:pt x="436" y="109"/>
                  <a:pt x="436" y="109"/>
                  <a:pt x="436" y="109"/>
                </a:cubicBezTo>
                <a:cubicBezTo>
                  <a:pt x="435" y="107"/>
                  <a:pt x="435" y="107"/>
                  <a:pt x="435" y="107"/>
                </a:cubicBezTo>
                <a:cubicBezTo>
                  <a:pt x="435" y="106"/>
                  <a:pt x="435" y="106"/>
                  <a:pt x="435" y="106"/>
                </a:cubicBezTo>
                <a:cubicBezTo>
                  <a:pt x="433" y="105"/>
                  <a:pt x="433" y="105"/>
                  <a:pt x="433" y="105"/>
                </a:cubicBezTo>
                <a:cubicBezTo>
                  <a:pt x="432" y="100"/>
                  <a:pt x="432" y="100"/>
                  <a:pt x="432" y="100"/>
                </a:cubicBezTo>
                <a:cubicBezTo>
                  <a:pt x="432" y="97"/>
                  <a:pt x="432" y="97"/>
                  <a:pt x="432" y="97"/>
                </a:cubicBezTo>
                <a:cubicBezTo>
                  <a:pt x="432" y="96"/>
                  <a:pt x="432" y="96"/>
                  <a:pt x="432" y="96"/>
                </a:cubicBezTo>
                <a:cubicBezTo>
                  <a:pt x="433" y="95"/>
                  <a:pt x="433" y="95"/>
                  <a:pt x="433" y="95"/>
                </a:cubicBezTo>
                <a:cubicBezTo>
                  <a:pt x="434" y="93"/>
                  <a:pt x="434" y="93"/>
                  <a:pt x="434" y="93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2" y="89"/>
                  <a:pt x="432" y="89"/>
                  <a:pt x="432" y="89"/>
                </a:cubicBezTo>
                <a:cubicBezTo>
                  <a:pt x="430" y="88"/>
                  <a:pt x="430" y="88"/>
                  <a:pt x="430" y="88"/>
                </a:cubicBezTo>
                <a:cubicBezTo>
                  <a:pt x="430" y="89"/>
                  <a:pt x="430" y="89"/>
                  <a:pt x="430" y="89"/>
                </a:cubicBezTo>
                <a:cubicBezTo>
                  <a:pt x="429" y="87"/>
                  <a:pt x="429" y="87"/>
                  <a:pt x="429" y="87"/>
                </a:cubicBezTo>
                <a:cubicBezTo>
                  <a:pt x="428" y="87"/>
                  <a:pt x="428" y="87"/>
                  <a:pt x="428" y="87"/>
                </a:cubicBezTo>
                <a:cubicBezTo>
                  <a:pt x="429" y="87"/>
                  <a:pt x="429" y="87"/>
                  <a:pt x="429" y="87"/>
                </a:cubicBezTo>
                <a:cubicBezTo>
                  <a:pt x="429" y="87"/>
                  <a:pt x="429" y="87"/>
                  <a:pt x="429" y="87"/>
                </a:cubicBezTo>
                <a:cubicBezTo>
                  <a:pt x="429" y="86"/>
                  <a:pt x="429" y="86"/>
                  <a:pt x="429" y="86"/>
                </a:cubicBezTo>
                <a:cubicBezTo>
                  <a:pt x="430" y="88"/>
                  <a:pt x="430" y="88"/>
                  <a:pt x="430" y="88"/>
                </a:cubicBezTo>
                <a:cubicBezTo>
                  <a:pt x="430" y="88"/>
                  <a:pt x="430" y="88"/>
                  <a:pt x="430" y="88"/>
                </a:cubicBezTo>
                <a:cubicBezTo>
                  <a:pt x="430" y="87"/>
                  <a:pt x="430" y="87"/>
                  <a:pt x="430" y="87"/>
                </a:cubicBezTo>
                <a:cubicBezTo>
                  <a:pt x="429" y="84"/>
                  <a:pt x="429" y="84"/>
                  <a:pt x="429" y="84"/>
                </a:cubicBezTo>
                <a:cubicBezTo>
                  <a:pt x="429" y="84"/>
                  <a:pt x="429" y="84"/>
                  <a:pt x="429" y="84"/>
                </a:cubicBezTo>
                <a:cubicBezTo>
                  <a:pt x="428" y="80"/>
                  <a:pt x="428" y="80"/>
                  <a:pt x="428" y="80"/>
                </a:cubicBezTo>
                <a:cubicBezTo>
                  <a:pt x="427" y="80"/>
                  <a:pt x="427" y="80"/>
                  <a:pt x="427" y="80"/>
                </a:cubicBezTo>
                <a:cubicBezTo>
                  <a:pt x="427" y="80"/>
                  <a:pt x="427" y="80"/>
                  <a:pt x="427" y="80"/>
                </a:cubicBezTo>
                <a:cubicBezTo>
                  <a:pt x="427" y="79"/>
                  <a:pt x="427" y="79"/>
                  <a:pt x="427" y="79"/>
                </a:cubicBezTo>
                <a:cubicBezTo>
                  <a:pt x="427" y="79"/>
                  <a:pt x="427" y="79"/>
                  <a:pt x="427" y="79"/>
                </a:cubicBezTo>
                <a:cubicBezTo>
                  <a:pt x="429" y="78"/>
                  <a:pt x="429" y="78"/>
                  <a:pt x="429" y="78"/>
                </a:cubicBezTo>
                <a:cubicBezTo>
                  <a:pt x="430" y="77"/>
                  <a:pt x="430" y="77"/>
                  <a:pt x="430" y="77"/>
                </a:cubicBezTo>
                <a:cubicBezTo>
                  <a:pt x="430" y="76"/>
                  <a:pt x="430" y="76"/>
                  <a:pt x="430" y="76"/>
                </a:cubicBezTo>
                <a:cubicBezTo>
                  <a:pt x="431" y="76"/>
                  <a:pt x="431" y="76"/>
                  <a:pt x="431" y="76"/>
                </a:cubicBezTo>
                <a:cubicBezTo>
                  <a:pt x="431" y="73"/>
                  <a:pt x="431" y="73"/>
                  <a:pt x="431" y="73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30" y="68"/>
                  <a:pt x="430" y="68"/>
                  <a:pt x="430" y="68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430" y="66"/>
                  <a:pt x="430" y="66"/>
                  <a:pt x="430" y="66"/>
                </a:cubicBezTo>
                <a:cubicBezTo>
                  <a:pt x="430" y="65"/>
                  <a:pt x="430" y="65"/>
                  <a:pt x="430" y="65"/>
                </a:cubicBezTo>
                <a:cubicBezTo>
                  <a:pt x="430" y="64"/>
                  <a:pt x="430" y="64"/>
                  <a:pt x="430" y="64"/>
                </a:cubicBezTo>
                <a:cubicBezTo>
                  <a:pt x="430" y="62"/>
                  <a:pt x="430" y="62"/>
                  <a:pt x="430" y="62"/>
                </a:cubicBezTo>
                <a:cubicBezTo>
                  <a:pt x="430" y="60"/>
                  <a:pt x="430" y="60"/>
                  <a:pt x="430" y="60"/>
                </a:cubicBezTo>
                <a:cubicBezTo>
                  <a:pt x="428" y="59"/>
                  <a:pt x="428" y="59"/>
                  <a:pt x="428" y="59"/>
                </a:cubicBezTo>
                <a:cubicBezTo>
                  <a:pt x="427" y="58"/>
                  <a:pt x="427" y="58"/>
                  <a:pt x="427" y="58"/>
                </a:cubicBezTo>
                <a:cubicBezTo>
                  <a:pt x="427" y="58"/>
                  <a:pt x="427" y="58"/>
                  <a:pt x="427" y="58"/>
                </a:cubicBezTo>
                <a:cubicBezTo>
                  <a:pt x="427" y="57"/>
                  <a:pt x="427" y="57"/>
                  <a:pt x="427" y="57"/>
                </a:cubicBezTo>
                <a:cubicBezTo>
                  <a:pt x="427" y="56"/>
                  <a:pt x="427" y="56"/>
                  <a:pt x="427" y="56"/>
                </a:cubicBezTo>
                <a:cubicBezTo>
                  <a:pt x="428" y="55"/>
                  <a:pt x="428" y="55"/>
                  <a:pt x="428" y="55"/>
                </a:cubicBezTo>
                <a:cubicBezTo>
                  <a:pt x="427" y="54"/>
                  <a:pt x="427" y="54"/>
                  <a:pt x="427" y="54"/>
                </a:cubicBezTo>
                <a:cubicBezTo>
                  <a:pt x="427" y="54"/>
                  <a:pt x="427" y="54"/>
                  <a:pt x="427" y="54"/>
                </a:cubicBezTo>
                <a:cubicBezTo>
                  <a:pt x="426" y="53"/>
                  <a:pt x="426" y="53"/>
                  <a:pt x="426" y="53"/>
                </a:cubicBezTo>
                <a:cubicBezTo>
                  <a:pt x="425" y="51"/>
                  <a:pt x="425" y="51"/>
                  <a:pt x="425" y="51"/>
                </a:cubicBezTo>
                <a:cubicBezTo>
                  <a:pt x="425" y="49"/>
                  <a:pt x="425" y="49"/>
                  <a:pt x="425" y="49"/>
                </a:cubicBezTo>
                <a:cubicBezTo>
                  <a:pt x="426" y="49"/>
                  <a:pt x="426" y="49"/>
                  <a:pt x="426" y="49"/>
                </a:cubicBezTo>
                <a:cubicBezTo>
                  <a:pt x="426" y="49"/>
                  <a:pt x="426" y="49"/>
                  <a:pt x="426" y="49"/>
                </a:cubicBezTo>
                <a:cubicBezTo>
                  <a:pt x="425" y="47"/>
                  <a:pt x="425" y="47"/>
                  <a:pt x="425" y="47"/>
                </a:cubicBezTo>
                <a:cubicBezTo>
                  <a:pt x="424" y="45"/>
                  <a:pt x="424" y="45"/>
                  <a:pt x="424" y="45"/>
                </a:cubicBezTo>
                <a:cubicBezTo>
                  <a:pt x="425" y="45"/>
                  <a:pt x="425" y="45"/>
                  <a:pt x="425" y="45"/>
                </a:cubicBezTo>
                <a:cubicBezTo>
                  <a:pt x="425" y="44"/>
                  <a:pt x="425" y="44"/>
                  <a:pt x="425" y="44"/>
                </a:cubicBezTo>
                <a:cubicBezTo>
                  <a:pt x="424" y="44"/>
                  <a:pt x="424" y="44"/>
                  <a:pt x="424" y="44"/>
                </a:cubicBezTo>
                <a:cubicBezTo>
                  <a:pt x="424" y="43"/>
                  <a:pt x="424" y="43"/>
                  <a:pt x="424" y="43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22" y="42"/>
                  <a:pt x="422" y="42"/>
                  <a:pt x="422" y="42"/>
                </a:cubicBezTo>
                <a:cubicBezTo>
                  <a:pt x="418" y="38"/>
                  <a:pt x="418" y="38"/>
                  <a:pt x="418" y="38"/>
                </a:cubicBezTo>
                <a:cubicBezTo>
                  <a:pt x="416" y="38"/>
                  <a:pt x="416" y="38"/>
                  <a:pt x="416" y="38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0" y="38"/>
                  <a:pt x="410" y="38"/>
                  <a:pt x="410" y="38"/>
                </a:cubicBezTo>
                <a:cubicBezTo>
                  <a:pt x="409" y="37"/>
                  <a:pt x="409" y="37"/>
                  <a:pt x="409" y="37"/>
                </a:cubicBezTo>
                <a:cubicBezTo>
                  <a:pt x="411" y="37"/>
                  <a:pt x="411" y="37"/>
                  <a:pt x="411" y="37"/>
                </a:cubicBezTo>
                <a:cubicBezTo>
                  <a:pt x="411" y="37"/>
                  <a:pt x="411" y="37"/>
                  <a:pt x="411" y="37"/>
                </a:cubicBezTo>
                <a:cubicBezTo>
                  <a:pt x="411" y="36"/>
                  <a:pt x="411" y="36"/>
                  <a:pt x="411" y="36"/>
                </a:cubicBezTo>
                <a:cubicBezTo>
                  <a:pt x="412" y="36"/>
                  <a:pt x="412" y="36"/>
                  <a:pt x="412" y="36"/>
                </a:cubicBezTo>
                <a:cubicBezTo>
                  <a:pt x="412" y="36"/>
                  <a:pt x="412" y="36"/>
                  <a:pt x="412" y="36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09" y="32"/>
                  <a:pt x="409" y="32"/>
                  <a:pt x="409" y="32"/>
                </a:cubicBezTo>
                <a:cubicBezTo>
                  <a:pt x="409" y="30"/>
                  <a:pt x="409" y="30"/>
                  <a:pt x="409" y="30"/>
                </a:cubicBezTo>
                <a:cubicBezTo>
                  <a:pt x="409" y="30"/>
                  <a:pt x="409" y="30"/>
                  <a:pt x="409" y="30"/>
                </a:cubicBezTo>
                <a:cubicBezTo>
                  <a:pt x="409" y="30"/>
                  <a:pt x="409" y="30"/>
                  <a:pt x="409" y="30"/>
                </a:cubicBezTo>
                <a:cubicBezTo>
                  <a:pt x="409" y="32"/>
                  <a:pt x="409" y="32"/>
                  <a:pt x="409" y="32"/>
                </a:cubicBezTo>
                <a:cubicBezTo>
                  <a:pt x="408" y="33"/>
                  <a:pt x="408" y="33"/>
                  <a:pt x="408" y="33"/>
                </a:cubicBezTo>
                <a:cubicBezTo>
                  <a:pt x="408" y="34"/>
                  <a:pt x="408" y="34"/>
                  <a:pt x="408" y="34"/>
                </a:cubicBezTo>
                <a:cubicBezTo>
                  <a:pt x="407" y="34"/>
                  <a:pt x="407" y="34"/>
                  <a:pt x="407" y="34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2" y="30"/>
                  <a:pt x="402" y="30"/>
                  <a:pt x="402" y="30"/>
                </a:cubicBezTo>
                <a:cubicBezTo>
                  <a:pt x="401" y="29"/>
                  <a:pt x="401" y="29"/>
                  <a:pt x="401" y="29"/>
                </a:cubicBezTo>
                <a:cubicBezTo>
                  <a:pt x="401" y="29"/>
                  <a:pt x="401" y="29"/>
                  <a:pt x="401" y="29"/>
                </a:cubicBezTo>
                <a:cubicBezTo>
                  <a:pt x="401" y="28"/>
                  <a:pt x="401" y="28"/>
                  <a:pt x="401" y="28"/>
                </a:cubicBezTo>
                <a:cubicBezTo>
                  <a:pt x="400" y="26"/>
                  <a:pt x="400" y="26"/>
                  <a:pt x="400" y="26"/>
                </a:cubicBezTo>
                <a:cubicBezTo>
                  <a:pt x="400" y="25"/>
                  <a:pt x="400" y="25"/>
                  <a:pt x="400" y="25"/>
                </a:cubicBezTo>
                <a:cubicBezTo>
                  <a:pt x="400" y="25"/>
                  <a:pt x="400" y="25"/>
                  <a:pt x="400" y="25"/>
                </a:cubicBezTo>
                <a:cubicBezTo>
                  <a:pt x="400" y="24"/>
                  <a:pt x="400" y="24"/>
                  <a:pt x="400" y="24"/>
                </a:cubicBezTo>
                <a:cubicBezTo>
                  <a:pt x="399" y="23"/>
                  <a:pt x="399" y="23"/>
                  <a:pt x="399" y="23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6" y="21"/>
                  <a:pt x="396" y="21"/>
                  <a:pt x="396" y="21"/>
                </a:cubicBezTo>
                <a:cubicBezTo>
                  <a:pt x="395" y="20"/>
                  <a:pt x="395" y="20"/>
                  <a:pt x="395" y="20"/>
                </a:cubicBezTo>
                <a:cubicBezTo>
                  <a:pt x="393" y="18"/>
                  <a:pt x="393" y="18"/>
                  <a:pt x="393" y="18"/>
                </a:cubicBezTo>
                <a:cubicBezTo>
                  <a:pt x="389" y="13"/>
                  <a:pt x="389" y="13"/>
                  <a:pt x="389" y="13"/>
                </a:cubicBezTo>
                <a:cubicBezTo>
                  <a:pt x="388" y="10"/>
                  <a:pt x="388" y="10"/>
                  <a:pt x="388" y="10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7"/>
                  <a:pt x="387" y="7"/>
                  <a:pt x="387" y="7"/>
                </a:cubicBezTo>
                <a:cubicBezTo>
                  <a:pt x="387" y="7"/>
                  <a:pt x="387" y="7"/>
                  <a:pt x="387" y="7"/>
                </a:cubicBezTo>
                <a:cubicBezTo>
                  <a:pt x="385" y="5"/>
                  <a:pt x="385" y="5"/>
                  <a:pt x="385" y="5"/>
                </a:cubicBezTo>
                <a:cubicBezTo>
                  <a:pt x="384" y="4"/>
                  <a:pt x="384" y="4"/>
                  <a:pt x="384" y="4"/>
                </a:cubicBezTo>
                <a:cubicBezTo>
                  <a:pt x="384" y="3"/>
                  <a:pt x="384" y="3"/>
                  <a:pt x="384" y="3"/>
                </a:cubicBezTo>
                <a:cubicBezTo>
                  <a:pt x="383" y="2"/>
                  <a:pt x="383" y="2"/>
                  <a:pt x="383" y="2"/>
                </a:cubicBezTo>
                <a:cubicBezTo>
                  <a:pt x="382" y="0"/>
                  <a:pt x="382" y="0"/>
                  <a:pt x="382" y="0"/>
                </a:cubicBezTo>
                <a:cubicBezTo>
                  <a:pt x="380" y="1"/>
                  <a:pt x="379" y="2"/>
                  <a:pt x="379" y="2"/>
                </a:cubicBezTo>
                <a:cubicBezTo>
                  <a:pt x="379" y="3"/>
                  <a:pt x="378" y="3"/>
                  <a:pt x="378" y="3"/>
                </a:cubicBezTo>
                <a:cubicBezTo>
                  <a:pt x="378" y="4"/>
                  <a:pt x="378" y="4"/>
                  <a:pt x="379" y="4"/>
                </a:cubicBezTo>
                <a:cubicBezTo>
                  <a:pt x="379" y="5"/>
                  <a:pt x="379" y="6"/>
                  <a:pt x="378" y="7"/>
                </a:cubicBezTo>
                <a:cubicBezTo>
                  <a:pt x="379" y="7"/>
                  <a:pt x="379" y="8"/>
                  <a:pt x="379" y="8"/>
                </a:cubicBezTo>
                <a:cubicBezTo>
                  <a:pt x="379" y="8"/>
                  <a:pt x="378" y="8"/>
                  <a:pt x="378" y="8"/>
                </a:cubicBezTo>
                <a:cubicBezTo>
                  <a:pt x="377" y="8"/>
                  <a:pt x="377" y="8"/>
                  <a:pt x="376" y="8"/>
                </a:cubicBezTo>
                <a:cubicBezTo>
                  <a:pt x="376" y="9"/>
                  <a:pt x="376" y="9"/>
                  <a:pt x="376" y="10"/>
                </a:cubicBezTo>
                <a:cubicBezTo>
                  <a:pt x="376" y="10"/>
                  <a:pt x="376" y="10"/>
                  <a:pt x="376" y="10"/>
                </a:cubicBezTo>
                <a:cubicBezTo>
                  <a:pt x="376" y="10"/>
                  <a:pt x="376" y="11"/>
                  <a:pt x="376" y="11"/>
                </a:cubicBezTo>
                <a:cubicBezTo>
                  <a:pt x="376" y="10"/>
                  <a:pt x="376" y="11"/>
                  <a:pt x="375" y="12"/>
                </a:cubicBezTo>
                <a:cubicBezTo>
                  <a:pt x="375" y="12"/>
                  <a:pt x="375" y="13"/>
                  <a:pt x="375" y="13"/>
                </a:cubicBezTo>
                <a:cubicBezTo>
                  <a:pt x="375" y="13"/>
                  <a:pt x="374" y="13"/>
                  <a:pt x="374" y="13"/>
                </a:cubicBezTo>
                <a:cubicBezTo>
                  <a:pt x="373" y="12"/>
                  <a:pt x="373" y="12"/>
                  <a:pt x="372" y="13"/>
                </a:cubicBezTo>
                <a:cubicBezTo>
                  <a:pt x="372" y="13"/>
                  <a:pt x="372" y="14"/>
                  <a:pt x="372" y="15"/>
                </a:cubicBezTo>
                <a:cubicBezTo>
                  <a:pt x="372" y="15"/>
                  <a:pt x="372" y="16"/>
                  <a:pt x="371" y="16"/>
                </a:cubicBezTo>
                <a:cubicBezTo>
                  <a:pt x="371" y="16"/>
                  <a:pt x="371" y="16"/>
                  <a:pt x="371" y="16"/>
                </a:cubicBezTo>
                <a:cubicBezTo>
                  <a:pt x="370" y="16"/>
                  <a:pt x="370" y="16"/>
                  <a:pt x="369" y="16"/>
                </a:cubicBezTo>
                <a:cubicBezTo>
                  <a:pt x="369" y="16"/>
                  <a:pt x="369" y="16"/>
                  <a:pt x="369" y="17"/>
                </a:cubicBezTo>
                <a:cubicBezTo>
                  <a:pt x="369" y="18"/>
                  <a:pt x="369" y="18"/>
                  <a:pt x="370" y="18"/>
                </a:cubicBezTo>
                <a:cubicBezTo>
                  <a:pt x="370" y="19"/>
                  <a:pt x="370" y="19"/>
                  <a:pt x="370" y="19"/>
                </a:cubicBezTo>
                <a:cubicBezTo>
                  <a:pt x="369" y="19"/>
                  <a:pt x="369" y="19"/>
                  <a:pt x="369" y="19"/>
                </a:cubicBezTo>
                <a:cubicBezTo>
                  <a:pt x="368" y="19"/>
                  <a:pt x="368" y="19"/>
                  <a:pt x="368" y="20"/>
                </a:cubicBezTo>
                <a:cubicBezTo>
                  <a:pt x="368" y="20"/>
                  <a:pt x="368" y="20"/>
                  <a:pt x="368" y="20"/>
                </a:cubicBezTo>
                <a:cubicBezTo>
                  <a:pt x="368" y="20"/>
                  <a:pt x="368" y="20"/>
                  <a:pt x="368" y="20"/>
                </a:cubicBezTo>
                <a:cubicBezTo>
                  <a:pt x="368" y="21"/>
                  <a:pt x="367" y="21"/>
                  <a:pt x="367" y="21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366" y="22"/>
                  <a:pt x="366" y="23"/>
                  <a:pt x="366" y="23"/>
                </a:cubicBezTo>
                <a:cubicBezTo>
                  <a:pt x="366" y="24"/>
                  <a:pt x="365" y="24"/>
                  <a:pt x="365" y="25"/>
                </a:cubicBezTo>
                <a:cubicBezTo>
                  <a:pt x="364" y="25"/>
                  <a:pt x="364" y="25"/>
                  <a:pt x="365" y="25"/>
                </a:cubicBezTo>
                <a:cubicBezTo>
                  <a:pt x="365" y="26"/>
                  <a:pt x="365" y="26"/>
                  <a:pt x="365" y="27"/>
                </a:cubicBezTo>
                <a:cubicBezTo>
                  <a:pt x="363" y="27"/>
                  <a:pt x="363" y="27"/>
                  <a:pt x="363" y="28"/>
                </a:cubicBezTo>
                <a:cubicBezTo>
                  <a:pt x="362" y="29"/>
                  <a:pt x="362" y="29"/>
                  <a:pt x="362" y="29"/>
                </a:cubicBezTo>
                <a:cubicBezTo>
                  <a:pt x="362" y="29"/>
                  <a:pt x="362" y="30"/>
                  <a:pt x="362" y="30"/>
                </a:cubicBezTo>
                <a:cubicBezTo>
                  <a:pt x="363" y="30"/>
                  <a:pt x="363" y="31"/>
                  <a:pt x="363" y="31"/>
                </a:cubicBezTo>
                <a:cubicBezTo>
                  <a:pt x="363" y="31"/>
                  <a:pt x="363" y="31"/>
                  <a:pt x="362" y="31"/>
                </a:cubicBezTo>
                <a:cubicBezTo>
                  <a:pt x="362" y="31"/>
                  <a:pt x="362" y="30"/>
                  <a:pt x="361" y="30"/>
                </a:cubicBezTo>
                <a:cubicBezTo>
                  <a:pt x="361" y="30"/>
                  <a:pt x="361" y="30"/>
                  <a:pt x="360" y="31"/>
                </a:cubicBezTo>
                <a:cubicBezTo>
                  <a:pt x="360" y="30"/>
                  <a:pt x="359" y="31"/>
                  <a:pt x="358" y="31"/>
                </a:cubicBezTo>
                <a:cubicBezTo>
                  <a:pt x="358" y="31"/>
                  <a:pt x="357" y="30"/>
                  <a:pt x="356" y="30"/>
                </a:cubicBezTo>
                <a:cubicBezTo>
                  <a:pt x="355" y="30"/>
                  <a:pt x="355" y="30"/>
                  <a:pt x="355" y="31"/>
                </a:cubicBezTo>
                <a:cubicBezTo>
                  <a:pt x="355" y="31"/>
                  <a:pt x="355" y="31"/>
                  <a:pt x="355" y="31"/>
                </a:cubicBezTo>
                <a:cubicBezTo>
                  <a:pt x="354" y="31"/>
                  <a:pt x="354" y="31"/>
                  <a:pt x="353" y="31"/>
                </a:cubicBezTo>
                <a:cubicBezTo>
                  <a:pt x="353" y="31"/>
                  <a:pt x="353" y="32"/>
                  <a:pt x="353" y="32"/>
                </a:cubicBezTo>
                <a:cubicBezTo>
                  <a:pt x="353" y="32"/>
                  <a:pt x="353" y="32"/>
                  <a:pt x="353" y="33"/>
                </a:cubicBezTo>
                <a:cubicBezTo>
                  <a:pt x="352" y="33"/>
                  <a:pt x="352" y="33"/>
                  <a:pt x="353" y="33"/>
                </a:cubicBezTo>
                <a:cubicBezTo>
                  <a:pt x="353" y="34"/>
                  <a:pt x="354" y="34"/>
                  <a:pt x="355" y="33"/>
                </a:cubicBezTo>
                <a:cubicBezTo>
                  <a:pt x="355" y="34"/>
                  <a:pt x="355" y="34"/>
                  <a:pt x="354" y="35"/>
                </a:cubicBezTo>
                <a:cubicBezTo>
                  <a:pt x="354" y="35"/>
                  <a:pt x="354" y="35"/>
                  <a:pt x="354" y="35"/>
                </a:cubicBezTo>
                <a:cubicBezTo>
                  <a:pt x="355" y="35"/>
                  <a:pt x="355" y="36"/>
                  <a:pt x="355" y="36"/>
                </a:cubicBezTo>
                <a:cubicBezTo>
                  <a:pt x="355" y="36"/>
                  <a:pt x="355" y="36"/>
                  <a:pt x="355" y="37"/>
                </a:cubicBezTo>
                <a:cubicBezTo>
                  <a:pt x="356" y="37"/>
                  <a:pt x="356" y="37"/>
                  <a:pt x="356" y="36"/>
                </a:cubicBezTo>
                <a:cubicBezTo>
                  <a:pt x="357" y="36"/>
                  <a:pt x="357" y="36"/>
                  <a:pt x="357" y="37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8" y="39"/>
                  <a:pt x="357" y="40"/>
                  <a:pt x="357" y="40"/>
                </a:cubicBezTo>
                <a:cubicBezTo>
                  <a:pt x="357" y="41"/>
                  <a:pt x="357" y="42"/>
                  <a:pt x="357" y="42"/>
                </a:cubicBezTo>
                <a:cubicBezTo>
                  <a:pt x="357" y="42"/>
                  <a:pt x="357" y="42"/>
                  <a:pt x="358" y="43"/>
                </a:cubicBezTo>
                <a:cubicBezTo>
                  <a:pt x="358" y="43"/>
                  <a:pt x="358" y="43"/>
                  <a:pt x="359" y="43"/>
                </a:cubicBezTo>
                <a:cubicBezTo>
                  <a:pt x="359" y="44"/>
                  <a:pt x="359" y="44"/>
                  <a:pt x="359" y="44"/>
                </a:cubicBezTo>
                <a:cubicBezTo>
                  <a:pt x="360" y="45"/>
                  <a:pt x="360" y="45"/>
                  <a:pt x="361" y="46"/>
                </a:cubicBezTo>
                <a:cubicBezTo>
                  <a:pt x="361" y="46"/>
                  <a:pt x="361" y="47"/>
                  <a:pt x="362" y="47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2" y="48"/>
                  <a:pt x="363" y="48"/>
                  <a:pt x="363" y="48"/>
                </a:cubicBezTo>
                <a:cubicBezTo>
                  <a:pt x="363" y="48"/>
                  <a:pt x="363" y="49"/>
                  <a:pt x="363" y="49"/>
                </a:cubicBezTo>
                <a:cubicBezTo>
                  <a:pt x="363" y="49"/>
                  <a:pt x="363" y="49"/>
                  <a:pt x="363" y="50"/>
                </a:cubicBezTo>
                <a:cubicBezTo>
                  <a:pt x="363" y="51"/>
                  <a:pt x="363" y="52"/>
                  <a:pt x="363" y="52"/>
                </a:cubicBezTo>
                <a:cubicBezTo>
                  <a:pt x="363" y="53"/>
                  <a:pt x="364" y="53"/>
                  <a:pt x="364" y="53"/>
                </a:cubicBezTo>
                <a:cubicBezTo>
                  <a:pt x="364" y="53"/>
                  <a:pt x="364" y="53"/>
                  <a:pt x="364" y="53"/>
                </a:cubicBezTo>
                <a:cubicBezTo>
                  <a:pt x="364" y="53"/>
                  <a:pt x="364" y="53"/>
                  <a:pt x="364" y="54"/>
                </a:cubicBezTo>
                <a:cubicBezTo>
                  <a:pt x="364" y="54"/>
                  <a:pt x="363" y="55"/>
                  <a:pt x="363" y="55"/>
                </a:cubicBezTo>
                <a:cubicBezTo>
                  <a:pt x="364" y="55"/>
                  <a:pt x="364" y="56"/>
                  <a:pt x="364" y="56"/>
                </a:cubicBezTo>
                <a:cubicBezTo>
                  <a:pt x="364" y="56"/>
                  <a:pt x="364" y="57"/>
                  <a:pt x="365" y="57"/>
                </a:cubicBezTo>
                <a:cubicBezTo>
                  <a:pt x="365" y="57"/>
                  <a:pt x="365" y="58"/>
                  <a:pt x="366" y="58"/>
                </a:cubicBezTo>
                <a:cubicBezTo>
                  <a:pt x="366" y="59"/>
                  <a:pt x="366" y="59"/>
                  <a:pt x="366" y="59"/>
                </a:cubicBezTo>
                <a:cubicBezTo>
                  <a:pt x="366" y="59"/>
                  <a:pt x="366" y="59"/>
                  <a:pt x="366" y="60"/>
                </a:cubicBezTo>
                <a:cubicBezTo>
                  <a:pt x="366" y="60"/>
                  <a:pt x="366" y="61"/>
                  <a:pt x="366" y="62"/>
                </a:cubicBezTo>
                <a:cubicBezTo>
                  <a:pt x="368" y="62"/>
                  <a:pt x="369" y="62"/>
                  <a:pt x="370" y="63"/>
                </a:cubicBezTo>
                <a:cubicBezTo>
                  <a:pt x="370" y="63"/>
                  <a:pt x="370" y="63"/>
                  <a:pt x="369" y="64"/>
                </a:cubicBezTo>
                <a:cubicBezTo>
                  <a:pt x="369" y="63"/>
                  <a:pt x="368" y="64"/>
                  <a:pt x="368" y="64"/>
                </a:cubicBezTo>
                <a:cubicBezTo>
                  <a:pt x="367" y="65"/>
                  <a:pt x="367" y="66"/>
                  <a:pt x="367" y="67"/>
                </a:cubicBezTo>
                <a:cubicBezTo>
                  <a:pt x="367" y="67"/>
                  <a:pt x="367" y="67"/>
                  <a:pt x="367" y="68"/>
                </a:cubicBezTo>
                <a:cubicBezTo>
                  <a:pt x="366" y="68"/>
                  <a:pt x="366" y="68"/>
                  <a:pt x="366" y="69"/>
                </a:cubicBezTo>
                <a:cubicBezTo>
                  <a:pt x="366" y="69"/>
                  <a:pt x="365" y="70"/>
                  <a:pt x="364" y="70"/>
                </a:cubicBezTo>
                <a:cubicBezTo>
                  <a:pt x="364" y="70"/>
                  <a:pt x="364" y="70"/>
                  <a:pt x="364" y="70"/>
                </a:cubicBezTo>
                <a:cubicBezTo>
                  <a:pt x="363" y="71"/>
                  <a:pt x="363" y="70"/>
                  <a:pt x="363" y="70"/>
                </a:cubicBezTo>
                <a:cubicBezTo>
                  <a:pt x="363" y="70"/>
                  <a:pt x="363" y="70"/>
                  <a:pt x="362" y="70"/>
                </a:cubicBezTo>
                <a:cubicBezTo>
                  <a:pt x="362" y="70"/>
                  <a:pt x="362" y="70"/>
                  <a:pt x="362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0" y="70"/>
                  <a:pt x="360" y="70"/>
                </a:cubicBezTo>
                <a:cubicBezTo>
                  <a:pt x="360" y="70"/>
                  <a:pt x="360" y="70"/>
                  <a:pt x="360" y="70"/>
                </a:cubicBezTo>
                <a:cubicBezTo>
                  <a:pt x="359" y="71"/>
                  <a:pt x="359" y="71"/>
                  <a:pt x="358" y="71"/>
                </a:cubicBezTo>
                <a:cubicBezTo>
                  <a:pt x="358" y="72"/>
                  <a:pt x="357" y="72"/>
                  <a:pt x="357" y="72"/>
                </a:cubicBezTo>
                <a:cubicBezTo>
                  <a:pt x="356" y="72"/>
                  <a:pt x="356" y="73"/>
                  <a:pt x="356" y="73"/>
                </a:cubicBezTo>
                <a:cubicBezTo>
                  <a:pt x="356" y="74"/>
                  <a:pt x="356" y="74"/>
                  <a:pt x="355" y="74"/>
                </a:cubicBezTo>
                <a:cubicBezTo>
                  <a:pt x="355" y="74"/>
                  <a:pt x="355" y="74"/>
                  <a:pt x="355" y="74"/>
                </a:cubicBezTo>
                <a:cubicBezTo>
                  <a:pt x="354" y="74"/>
                  <a:pt x="353" y="75"/>
                  <a:pt x="353" y="75"/>
                </a:cubicBezTo>
                <a:cubicBezTo>
                  <a:pt x="352" y="75"/>
                  <a:pt x="352" y="75"/>
                  <a:pt x="352" y="75"/>
                </a:cubicBezTo>
                <a:cubicBezTo>
                  <a:pt x="352" y="76"/>
                  <a:pt x="352" y="76"/>
                  <a:pt x="352" y="76"/>
                </a:cubicBezTo>
                <a:cubicBezTo>
                  <a:pt x="351" y="76"/>
                  <a:pt x="352" y="76"/>
                  <a:pt x="352" y="77"/>
                </a:cubicBezTo>
                <a:cubicBezTo>
                  <a:pt x="352" y="77"/>
                  <a:pt x="352" y="78"/>
                  <a:pt x="352" y="78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2" y="79"/>
                  <a:pt x="352" y="80"/>
                  <a:pt x="351" y="81"/>
                </a:cubicBezTo>
                <a:cubicBezTo>
                  <a:pt x="351" y="81"/>
                  <a:pt x="351" y="81"/>
                  <a:pt x="352" y="82"/>
                </a:cubicBezTo>
                <a:cubicBezTo>
                  <a:pt x="351" y="83"/>
                  <a:pt x="350" y="83"/>
                  <a:pt x="349" y="83"/>
                </a:cubicBezTo>
                <a:cubicBezTo>
                  <a:pt x="348" y="83"/>
                  <a:pt x="348" y="84"/>
                  <a:pt x="348" y="84"/>
                </a:cubicBezTo>
                <a:cubicBezTo>
                  <a:pt x="347" y="84"/>
                  <a:pt x="347" y="85"/>
                  <a:pt x="347" y="86"/>
                </a:cubicBezTo>
                <a:cubicBezTo>
                  <a:pt x="346" y="85"/>
                  <a:pt x="346" y="85"/>
                  <a:pt x="346" y="86"/>
                </a:cubicBezTo>
                <a:cubicBezTo>
                  <a:pt x="345" y="85"/>
                  <a:pt x="345" y="85"/>
                  <a:pt x="345" y="84"/>
                </a:cubicBezTo>
                <a:cubicBezTo>
                  <a:pt x="345" y="84"/>
                  <a:pt x="345" y="84"/>
                  <a:pt x="345" y="84"/>
                </a:cubicBezTo>
                <a:cubicBezTo>
                  <a:pt x="344" y="84"/>
                  <a:pt x="344" y="84"/>
                  <a:pt x="343" y="84"/>
                </a:cubicBezTo>
                <a:cubicBezTo>
                  <a:pt x="343" y="84"/>
                  <a:pt x="343" y="84"/>
                  <a:pt x="343" y="84"/>
                </a:cubicBezTo>
                <a:cubicBezTo>
                  <a:pt x="343" y="84"/>
                  <a:pt x="342" y="84"/>
                  <a:pt x="342" y="84"/>
                </a:cubicBezTo>
                <a:cubicBezTo>
                  <a:pt x="340" y="84"/>
                  <a:pt x="340" y="84"/>
                  <a:pt x="340" y="84"/>
                </a:cubicBezTo>
                <a:cubicBezTo>
                  <a:pt x="340" y="84"/>
                  <a:pt x="340" y="84"/>
                  <a:pt x="340" y="84"/>
                </a:cubicBezTo>
                <a:cubicBezTo>
                  <a:pt x="340" y="84"/>
                  <a:pt x="340" y="84"/>
                  <a:pt x="339" y="85"/>
                </a:cubicBezTo>
                <a:cubicBezTo>
                  <a:pt x="339" y="85"/>
                  <a:pt x="339" y="85"/>
                  <a:pt x="339" y="85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7" y="85"/>
                  <a:pt x="336" y="85"/>
                  <a:pt x="336" y="85"/>
                </a:cubicBezTo>
                <a:cubicBezTo>
                  <a:pt x="335" y="85"/>
                  <a:pt x="335" y="86"/>
                  <a:pt x="335" y="86"/>
                </a:cubicBezTo>
                <a:cubicBezTo>
                  <a:pt x="335" y="86"/>
                  <a:pt x="335" y="86"/>
                  <a:pt x="335" y="87"/>
                </a:cubicBezTo>
                <a:cubicBezTo>
                  <a:pt x="335" y="88"/>
                  <a:pt x="335" y="88"/>
                  <a:pt x="334" y="89"/>
                </a:cubicBezTo>
                <a:cubicBezTo>
                  <a:pt x="334" y="89"/>
                  <a:pt x="334" y="89"/>
                  <a:pt x="334" y="89"/>
                </a:cubicBezTo>
                <a:cubicBezTo>
                  <a:pt x="334" y="90"/>
                  <a:pt x="334" y="90"/>
                  <a:pt x="333" y="90"/>
                </a:cubicBezTo>
                <a:cubicBezTo>
                  <a:pt x="333" y="90"/>
                  <a:pt x="333" y="90"/>
                  <a:pt x="333" y="91"/>
                </a:cubicBezTo>
                <a:cubicBezTo>
                  <a:pt x="333" y="91"/>
                  <a:pt x="332" y="91"/>
                  <a:pt x="332" y="91"/>
                </a:cubicBezTo>
                <a:cubicBezTo>
                  <a:pt x="331" y="90"/>
                  <a:pt x="331" y="91"/>
                  <a:pt x="331" y="91"/>
                </a:cubicBezTo>
                <a:cubicBezTo>
                  <a:pt x="330" y="91"/>
                  <a:pt x="330" y="91"/>
                  <a:pt x="330" y="92"/>
                </a:cubicBezTo>
                <a:cubicBezTo>
                  <a:pt x="329" y="92"/>
                  <a:pt x="329" y="92"/>
                  <a:pt x="329" y="92"/>
                </a:cubicBezTo>
                <a:cubicBezTo>
                  <a:pt x="329" y="92"/>
                  <a:pt x="329" y="92"/>
                  <a:pt x="329" y="92"/>
                </a:cubicBezTo>
                <a:cubicBezTo>
                  <a:pt x="329" y="93"/>
                  <a:pt x="329" y="94"/>
                  <a:pt x="328" y="94"/>
                </a:cubicBezTo>
                <a:cubicBezTo>
                  <a:pt x="327" y="94"/>
                  <a:pt x="327" y="94"/>
                  <a:pt x="327" y="95"/>
                </a:cubicBezTo>
                <a:cubicBezTo>
                  <a:pt x="327" y="96"/>
                  <a:pt x="326" y="96"/>
                  <a:pt x="326" y="97"/>
                </a:cubicBezTo>
                <a:cubicBezTo>
                  <a:pt x="325" y="97"/>
                  <a:pt x="324" y="98"/>
                  <a:pt x="323" y="99"/>
                </a:cubicBezTo>
                <a:cubicBezTo>
                  <a:pt x="323" y="99"/>
                  <a:pt x="323" y="99"/>
                  <a:pt x="323" y="99"/>
                </a:cubicBezTo>
                <a:cubicBezTo>
                  <a:pt x="323" y="100"/>
                  <a:pt x="322" y="100"/>
                  <a:pt x="322" y="100"/>
                </a:cubicBezTo>
                <a:cubicBezTo>
                  <a:pt x="322" y="101"/>
                  <a:pt x="322" y="102"/>
                  <a:pt x="322" y="102"/>
                </a:cubicBezTo>
                <a:cubicBezTo>
                  <a:pt x="321" y="102"/>
                  <a:pt x="320" y="102"/>
                  <a:pt x="320" y="103"/>
                </a:cubicBezTo>
                <a:cubicBezTo>
                  <a:pt x="320" y="103"/>
                  <a:pt x="320" y="103"/>
                  <a:pt x="321" y="104"/>
                </a:cubicBezTo>
                <a:cubicBezTo>
                  <a:pt x="321" y="104"/>
                  <a:pt x="321" y="104"/>
                  <a:pt x="322" y="104"/>
                </a:cubicBezTo>
                <a:cubicBezTo>
                  <a:pt x="322" y="104"/>
                  <a:pt x="322" y="104"/>
                  <a:pt x="322" y="105"/>
                </a:cubicBezTo>
                <a:cubicBezTo>
                  <a:pt x="322" y="105"/>
                  <a:pt x="322" y="105"/>
                  <a:pt x="322" y="105"/>
                </a:cubicBezTo>
                <a:cubicBezTo>
                  <a:pt x="322" y="105"/>
                  <a:pt x="322" y="106"/>
                  <a:pt x="321" y="106"/>
                </a:cubicBezTo>
                <a:cubicBezTo>
                  <a:pt x="321" y="106"/>
                  <a:pt x="321" y="107"/>
                  <a:pt x="321" y="107"/>
                </a:cubicBezTo>
                <a:cubicBezTo>
                  <a:pt x="321" y="107"/>
                  <a:pt x="321" y="108"/>
                  <a:pt x="321" y="108"/>
                </a:cubicBezTo>
                <a:cubicBezTo>
                  <a:pt x="321" y="109"/>
                  <a:pt x="321" y="109"/>
                  <a:pt x="322" y="109"/>
                </a:cubicBezTo>
                <a:cubicBezTo>
                  <a:pt x="321" y="110"/>
                  <a:pt x="321" y="110"/>
                  <a:pt x="321" y="110"/>
                </a:cubicBezTo>
                <a:cubicBezTo>
                  <a:pt x="320" y="110"/>
                  <a:pt x="320" y="110"/>
                  <a:pt x="320" y="110"/>
                </a:cubicBezTo>
                <a:cubicBezTo>
                  <a:pt x="319" y="110"/>
                  <a:pt x="318" y="110"/>
                  <a:pt x="317" y="111"/>
                </a:cubicBezTo>
                <a:cubicBezTo>
                  <a:pt x="317" y="111"/>
                  <a:pt x="316" y="112"/>
                  <a:pt x="316" y="112"/>
                </a:cubicBezTo>
                <a:cubicBezTo>
                  <a:pt x="316" y="113"/>
                  <a:pt x="316" y="113"/>
                  <a:pt x="316" y="114"/>
                </a:cubicBezTo>
                <a:cubicBezTo>
                  <a:pt x="316" y="114"/>
                  <a:pt x="316" y="114"/>
                  <a:pt x="316" y="115"/>
                </a:cubicBezTo>
                <a:cubicBezTo>
                  <a:pt x="316" y="115"/>
                  <a:pt x="316" y="115"/>
                  <a:pt x="316" y="115"/>
                </a:cubicBezTo>
                <a:cubicBezTo>
                  <a:pt x="315" y="115"/>
                  <a:pt x="315" y="116"/>
                  <a:pt x="316" y="116"/>
                </a:cubicBezTo>
                <a:cubicBezTo>
                  <a:pt x="315" y="117"/>
                  <a:pt x="315" y="117"/>
                  <a:pt x="315" y="117"/>
                </a:cubicBezTo>
                <a:cubicBezTo>
                  <a:pt x="314" y="117"/>
                  <a:pt x="314" y="117"/>
                  <a:pt x="315" y="118"/>
                </a:cubicBezTo>
                <a:cubicBezTo>
                  <a:pt x="314" y="118"/>
                  <a:pt x="314" y="118"/>
                  <a:pt x="314" y="119"/>
                </a:cubicBezTo>
                <a:cubicBezTo>
                  <a:pt x="314" y="119"/>
                  <a:pt x="314" y="119"/>
                  <a:pt x="313" y="119"/>
                </a:cubicBezTo>
                <a:cubicBezTo>
                  <a:pt x="313" y="119"/>
                  <a:pt x="312" y="119"/>
                  <a:pt x="312" y="120"/>
                </a:cubicBezTo>
                <a:cubicBezTo>
                  <a:pt x="311" y="120"/>
                  <a:pt x="310" y="120"/>
                  <a:pt x="310" y="121"/>
                </a:cubicBezTo>
                <a:cubicBezTo>
                  <a:pt x="310" y="121"/>
                  <a:pt x="310" y="121"/>
                  <a:pt x="309" y="122"/>
                </a:cubicBezTo>
                <a:cubicBezTo>
                  <a:pt x="309" y="122"/>
                  <a:pt x="309" y="122"/>
                  <a:pt x="309" y="122"/>
                </a:cubicBezTo>
                <a:cubicBezTo>
                  <a:pt x="308" y="122"/>
                  <a:pt x="308" y="122"/>
                  <a:pt x="308" y="123"/>
                </a:cubicBezTo>
                <a:cubicBezTo>
                  <a:pt x="307" y="123"/>
                  <a:pt x="307" y="123"/>
                  <a:pt x="306" y="124"/>
                </a:cubicBezTo>
                <a:cubicBezTo>
                  <a:pt x="306" y="124"/>
                  <a:pt x="306" y="124"/>
                  <a:pt x="306" y="124"/>
                </a:cubicBezTo>
                <a:cubicBezTo>
                  <a:pt x="306" y="125"/>
                  <a:pt x="306" y="125"/>
                  <a:pt x="305" y="125"/>
                </a:cubicBezTo>
                <a:cubicBezTo>
                  <a:pt x="305" y="125"/>
                  <a:pt x="305" y="125"/>
                  <a:pt x="305" y="125"/>
                </a:cubicBezTo>
                <a:cubicBezTo>
                  <a:pt x="304" y="125"/>
                  <a:pt x="303" y="126"/>
                  <a:pt x="302" y="126"/>
                </a:cubicBezTo>
                <a:cubicBezTo>
                  <a:pt x="302" y="125"/>
                  <a:pt x="301" y="125"/>
                  <a:pt x="301" y="126"/>
                </a:cubicBezTo>
                <a:cubicBezTo>
                  <a:pt x="301" y="126"/>
                  <a:pt x="301" y="126"/>
                  <a:pt x="301" y="126"/>
                </a:cubicBezTo>
                <a:cubicBezTo>
                  <a:pt x="301" y="127"/>
                  <a:pt x="301" y="127"/>
                  <a:pt x="301" y="127"/>
                </a:cubicBezTo>
                <a:cubicBezTo>
                  <a:pt x="301" y="127"/>
                  <a:pt x="301" y="127"/>
                  <a:pt x="301" y="127"/>
                </a:cubicBezTo>
                <a:cubicBezTo>
                  <a:pt x="301" y="127"/>
                  <a:pt x="301" y="127"/>
                  <a:pt x="301" y="128"/>
                </a:cubicBezTo>
                <a:cubicBezTo>
                  <a:pt x="301" y="128"/>
                  <a:pt x="301" y="128"/>
                  <a:pt x="301" y="128"/>
                </a:cubicBezTo>
                <a:cubicBezTo>
                  <a:pt x="301" y="129"/>
                  <a:pt x="301" y="129"/>
                  <a:pt x="301" y="129"/>
                </a:cubicBezTo>
                <a:cubicBezTo>
                  <a:pt x="300" y="128"/>
                  <a:pt x="300" y="129"/>
                  <a:pt x="300" y="129"/>
                </a:cubicBezTo>
                <a:cubicBezTo>
                  <a:pt x="300" y="129"/>
                  <a:pt x="300" y="129"/>
                  <a:pt x="300" y="129"/>
                </a:cubicBezTo>
                <a:cubicBezTo>
                  <a:pt x="300" y="130"/>
                  <a:pt x="300" y="130"/>
                  <a:pt x="300" y="130"/>
                </a:cubicBezTo>
                <a:cubicBezTo>
                  <a:pt x="300" y="130"/>
                  <a:pt x="300" y="130"/>
                  <a:pt x="300" y="130"/>
                </a:cubicBezTo>
                <a:cubicBezTo>
                  <a:pt x="299" y="130"/>
                  <a:pt x="299" y="130"/>
                  <a:pt x="299" y="131"/>
                </a:cubicBezTo>
                <a:cubicBezTo>
                  <a:pt x="299" y="131"/>
                  <a:pt x="299" y="131"/>
                  <a:pt x="299" y="131"/>
                </a:cubicBezTo>
                <a:cubicBezTo>
                  <a:pt x="299" y="131"/>
                  <a:pt x="299" y="131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1"/>
                  <a:pt x="297" y="132"/>
                  <a:pt x="296" y="132"/>
                </a:cubicBezTo>
                <a:cubicBezTo>
                  <a:pt x="296" y="133"/>
                  <a:pt x="296" y="133"/>
                  <a:pt x="297" y="133"/>
                </a:cubicBezTo>
                <a:cubicBezTo>
                  <a:pt x="297" y="133"/>
                  <a:pt x="296" y="134"/>
                  <a:pt x="296" y="134"/>
                </a:cubicBezTo>
                <a:cubicBezTo>
                  <a:pt x="295" y="134"/>
                  <a:pt x="295" y="134"/>
                  <a:pt x="295" y="134"/>
                </a:cubicBezTo>
                <a:cubicBezTo>
                  <a:pt x="295" y="135"/>
                  <a:pt x="295" y="135"/>
                  <a:pt x="296" y="135"/>
                </a:cubicBezTo>
                <a:cubicBezTo>
                  <a:pt x="295" y="136"/>
                  <a:pt x="295" y="136"/>
                  <a:pt x="294" y="136"/>
                </a:cubicBezTo>
                <a:cubicBezTo>
                  <a:pt x="295" y="137"/>
                  <a:pt x="294" y="137"/>
                  <a:pt x="294" y="137"/>
                </a:cubicBezTo>
                <a:cubicBezTo>
                  <a:pt x="293" y="137"/>
                  <a:pt x="293" y="137"/>
                  <a:pt x="293" y="137"/>
                </a:cubicBezTo>
                <a:cubicBezTo>
                  <a:pt x="292" y="137"/>
                  <a:pt x="292" y="137"/>
                  <a:pt x="292" y="137"/>
                </a:cubicBezTo>
                <a:cubicBezTo>
                  <a:pt x="292" y="138"/>
                  <a:pt x="291" y="138"/>
                  <a:pt x="291" y="138"/>
                </a:cubicBezTo>
                <a:cubicBezTo>
                  <a:pt x="291" y="138"/>
                  <a:pt x="291" y="138"/>
                  <a:pt x="291" y="138"/>
                </a:cubicBezTo>
                <a:cubicBezTo>
                  <a:pt x="290" y="139"/>
                  <a:pt x="290" y="139"/>
                  <a:pt x="290" y="138"/>
                </a:cubicBezTo>
                <a:cubicBezTo>
                  <a:pt x="290" y="139"/>
                  <a:pt x="290" y="140"/>
                  <a:pt x="290" y="141"/>
                </a:cubicBezTo>
                <a:cubicBezTo>
                  <a:pt x="289" y="141"/>
                  <a:pt x="289" y="141"/>
                  <a:pt x="289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6" y="142"/>
                  <a:pt x="285" y="142"/>
                  <a:pt x="284" y="142"/>
                </a:cubicBezTo>
                <a:cubicBezTo>
                  <a:pt x="283" y="142"/>
                  <a:pt x="282" y="141"/>
                  <a:pt x="281" y="142"/>
                </a:cubicBezTo>
                <a:cubicBezTo>
                  <a:pt x="280" y="142"/>
                  <a:pt x="279" y="142"/>
                  <a:pt x="278" y="142"/>
                </a:cubicBezTo>
                <a:cubicBezTo>
                  <a:pt x="278" y="142"/>
                  <a:pt x="278" y="143"/>
                  <a:pt x="278" y="143"/>
                </a:cubicBezTo>
                <a:cubicBezTo>
                  <a:pt x="278" y="143"/>
                  <a:pt x="279" y="143"/>
                  <a:pt x="279" y="143"/>
                </a:cubicBezTo>
                <a:cubicBezTo>
                  <a:pt x="279" y="144"/>
                  <a:pt x="279" y="144"/>
                  <a:pt x="280" y="144"/>
                </a:cubicBezTo>
                <a:cubicBezTo>
                  <a:pt x="280" y="144"/>
                  <a:pt x="280" y="144"/>
                  <a:pt x="280" y="144"/>
                </a:cubicBezTo>
                <a:cubicBezTo>
                  <a:pt x="281" y="145"/>
                  <a:pt x="281" y="145"/>
                  <a:pt x="281" y="146"/>
                </a:cubicBezTo>
                <a:cubicBezTo>
                  <a:pt x="280" y="146"/>
                  <a:pt x="280" y="147"/>
                  <a:pt x="280" y="147"/>
                </a:cubicBezTo>
                <a:cubicBezTo>
                  <a:pt x="280" y="147"/>
                  <a:pt x="280" y="147"/>
                  <a:pt x="280" y="148"/>
                </a:cubicBezTo>
                <a:cubicBezTo>
                  <a:pt x="279" y="148"/>
                  <a:pt x="279" y="148"/>
                  <a:pt x="279" y="148"/>
                </a:cubicBezTo>
                <a:cubicBezTo>
                  <a:pt x="280" y="149"/>
                  <a:pt x="279" y="149"/>
                  <a:pt x="279" y="150"/>
                </a:cubicBezTo>
                <a:cubicBezTo>
                  <a:pt x="279" y="150"/>
                  <a:pt x="278" y="150"/>
                  <a:pt x="279" y="150"/>
                </a:cubicBezTo>
                <a:cubicBezTo>
                  <a:pt x="279" y="150"/>
                  <a:pt x="279" y="151"/>
                  <a:pt x="279" y="151"/>
                </a:cubicBezTo>
                <a:cubicBezTo>
                  <a:pt x="279" y="151"/>
                  <a:pt x="280" y="151"/>
                  <a:pt x="279" y="152"/>
                </a:cubicBezTo>
                <a:cubicBezTo>
                  <a:pt x="279" y="152"/>
                  <a:pt x="279" y="152"/>
                  <a:pt x="279" y="153"/>
                </a:cubicBezTo>
                <a:cubicBezTo>
                  <a:pt x="279" y="153"/>
                  <a:pt x="279" y="153"/>
                  <a:pt x="278" y="153"/>
                </a:cubicBezTo>
                <a:cubicBezTo>
                  <a:pt x="278" y="153"/>
                  <a:pt x="278" y="153"/>
                  <a:pt x="278" y="153"/>
                </a:cubicBezTo>
                <a:cubicBezTo>
                  <a:pt x="278" y="155"/>
                  <a:pt x="278" y="155"/>
                  <a:pt x="278" y="155"/>
                </a:cubicBezTo>
                <a:cubicBezTo>
                  <a:pt x="277" y="154"/>
                  <a:pt x="277" y="154"/>
                  <a:pt x="277" y="154"/>
                </a:cubicBezTo>
                <a:cubicBezTo>
                  <a:pt x="277" y="154"/>
                  <a:pt x="277" y="154"/>
                  <a:pt x="277" y="154"/>
                </a:cubicBezTo>
                <a:cubicBezTo>
                  <a:pt x="276" y="155"/>
                  <a:pt x="276" y="155"/>
                  <a:pt x="276" y="155"/>
                </a:cubicBezTo>
                <a:cubicBezTo>
                  <a:pt x="275" y="157"/>
                  <a:pt x="275" y="157"/>
                  <a:pt x="275" y="157"/>
                </a:cubicBezTo>
                <a:cubicBezTo>
                  <a:pt x="273" y="157"/>
                  <a:pt x="273" y="157"/>
                  <a:pt x="273" y="157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4" y="160"/>
                  <a:pt x="274" y="160"/>
                  <a:pt x="274" y="160"/>
                </a:cubicBezTo>
                <a:cubicBezTo>
                  <a:pt x="275" y="159"/>
                  <a:pt x="275" y="159"/>
                  <a:pt x="275" y="159"/>
                </a:cubicBezTo>
                <a:cubicBezTo>
                  <a:pt x="276" y="159"/>
                  <a:pt x="276" y="159"/>
                  <a:pt x="276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7" y="161"/>
                  <a:pt x="277" y="161"/>
                  <a:pt x="277" y="161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6" y="161"/>
                  <a:pt x="276" y="161"/>
                  <a:pt x="276" y="161"/>
                </a:cubicBezTo>
                <a:cubicBezTo>
                  <a:pt x="275" y="161"/>
                  <a:pt x="275" y="161"/>
                  <a:pt x="275" y="161"/>
                </a:cubicBezTo>
                <a:cubicBezTo>
                  <a:pt x="271" y="164"/>
                  <a:pt x="271" y="164"/>
                  <a:pt x="271" y="164"/>
                </a:cubicBezTo>
                <a:cubicBezTo>
                  <a:pt x="270" y="163"/>
                  <a:pt x="270" y="163"/>
                  <a:pt x="270" y="163"/>
                </a:cubicBezTo>
                <a:cubicBezTo>
                  <a:pt x="268" y="163"/>
                  <a:pt x="268" y="163"/>
                  <a:pt x="268" y="163"/>
                </a:cubicBezTo>
                <a:cubicBezTo>
                  <a:pt x="266" y="163"/>
                  <a:pt x="266" y="163"/>
                  <a:pt x="266" y="163"/>
                </a:cubicBezTo>
                <a:cubicBezTo>
                  <a:pt x="266" y="161"/>
                  <a:pt x="266" y="161"/>
                  <a:pt x="266" y="161"/>
                </a:cubicBezTo>
                <a:cubicBezTo>
                  <a:pt x="264" y="161"/>
                  <a:pt x="264" y="161"/>
                  <a:pt x="264" y="161"/>
                </a:cubicBezTo>
                <a:cubicBezTo>
                  <a:pt x="263" y="160"/>
                  <a:pt x="263" y="160"/>
                  <a:pt x="263" y="160"/>
                </a:cubicBezTo>
                <a:cubicBezTo>
                  <a:pt x="261" y="159"/>
                  <a:pt x="261" y="159"/>
                  <a:pt x="261" y="159"/>
                </a:cubicBezTo>
                <a:cubicBezTo>
                  <a:pt x="259" y="159"/>
                  <a:pt x="259" y="159"/>
                  <a:pt x="259" y="159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6" y="161"/>
                  <a:pt x="256" y="161"/>
                  <a:pt x="256" y="161"/>
                </a:cubicBezTo>
                <a:cubicBezTo>
                  <a:pt x="253" y="161"/>
                  <a:pt x="253" y="161"/>
                  <a:pt x="253" y="161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0" y="166"/>
                  <a:pt x="250" y="166"/>
                  <a:pt x="250" y="166"/>
                </a:cubicBezTo>
                <a:cubicBezTo>
                  <a:pt x="251" y="166"/>
                  <a:pt x="251" y="166"/>
                  <a:pt x="251" y="166"/>
                </a:cubicBezTo>
                <a:cubicBezTo>
                  <a:pt x="251" y="167"/>
                  <a:pt x="251" y="167"/>
                  <a:pt x="251" y="167"/>
                </a:cubicBezTo>
                <a:cubicBezTo>
                  <a:pt x="254" y="168"/>
                  <a:pt x="254" y="168"/>
                  <a:pt x="254" y="168"/>
                </a:cubicBezTo>
                <a:cubicBezTo>
                  <a:pt x="255" y="168"/>
                  <a:pt x="255" y="168"/>
                  <a:pt x="255" y="168"/>
                </a:cubicBezTo>
                <a:cubicBezTo>
                  <a:pt x="256" y="166"/>
                  <a:pt x="256" y="166"/>
                  <a:pt x="256" y="166"/>
                </a:cubicBezTo>
                <a:cubicBezTo>
                  <a:pt x="256" y="166"/>
                  <a:pt x="256" y="166"/>
                  <a:pt x="256" y="166"/>
                </a:cubicBezTo>
                <a:cubicBezTo>
                  <a:pt x="258" y="167"/>
                  <a:pt x="258" y="167"/>
                  <a:pt x="258" y="167"/>
                </a:cubicBezTo>
                <a:cubicBezTo>
                  <a:pt x="259" y="167"/>
                  <a:pt x="259" y="167"/>
                  <a:pt x="259" y="167"/>
                </a:cubicBezTo>
                <a:cubicBezTo>
                  <a:pt x="259" y="168"/>
                  <a:pt x="259" y="168"/>
                  <a:pt x="259" y="168"/>
                </a:cubicBezTo>
                <a:cubicBezTo>
                  <a:pt x="258" y="167"/>
                  <a:pt x="258" y="167"/>
                  <a:pt x="258" y="167"/>
                </a:cubicBezTo>
                <a:cubicBezTo>
                  <a:pt x="257" y="167"/>
                  <a:pt x="257" y="167"/>
                  <a:pt x="257" y="167"/>
                </a:cubicBezTo>
                <a:cubicBezTo>
                  <a:pt x="257" y="167"/>
                  <a:pt x="257" y="167"/>
                  <a:pt x="257" y="167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256" y="168"/>
                  <a:pt x="256" y="168"/>
                  <a:pt x="256" y="168"/>
                </a:cubicBezTo>
                <a:cubicBezTo>
                  <a:pt x="256" y="169"/>
                  <a:pt x="256" y="169"/>
                  <a:pt x="256" y="169"/>
                </a:cubicBezTo>
                <a:cubicBezTo>
                  <a:pt x="255" y="170"/>
                  <a:pt x="255" y="170"/>
                  <a:pt x="255" y="170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3" y="170"/>
                  <a:pt x="253" y="170"/>
                  <a:pt x="253" y="170"/>
                </a:cubicBezTo>
                <a:cubicBezTo>
                  <a:pt x="253" y="170"/>
                  <a:pt x="253" y="170"/>
                  <a:pt x="253" y="170"/>
                </a:cubicBezTo>
                <a:cubicBezTo>
                  <a:pt x="252" y="171"/>
                  <a:pt x="252" y="171"/>
                  <a:pt x="252" y="171"/>
                </a:cubicBezTo>
                <a:cubicBezTo>
                  <a:pt x="253" y="173"/>
                  <a:pt x="253" y="173"/>
                  <a:pt x="253" y="173"/>
                </a:cubicBezTo>
                <a:cubicBezTo>
                  <a:pt x="253" y="174"/>
                  <a:pt x="253" y="174"/>
                  <a:pt x="253" y="174"/>
                </a:cubicBezTo>
                <a:cubicBezTo>
                  <a:pt x="253" y="175"/>
                  <a:pt x="253" y="175"/>
                  <a:pt x="253" y="175"/>
                </a:cubicBezTo>
                <a:cubicBezTo>
                  <a:pt x="253" y="174"/>
                  <a:pt x="253" y="174"/>
                  <a:pt x="253" y="174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1" y="173"/>
                  <a:pt x="251" y="173"/>
                  <a:pt x="251" y="173"/>
                </a:cubicBezTo>
                <a:cubicBezTo>
                  <a:pt x="251" y="172"/>
                  <a:pt x="251" y="172"/>
                  <a:pt x="251" y="172"/>
                </a:cubicBezTo>
                <a:cubicBezTo>
                  <a:pt x="250" y="171"/>
                  <a:pt x="250" y="171"/>
                  <a:pt x="250" y="171"/>
                </a:cubicBezTo>
                <a:cubicBezTo>
                  <a:pt x="249" y="171"/>
                  <a:pt x="249" y="171"/>
                  <a:pt x="249" y="171"/>
                </a:cubicBezTo>
                <a:cubicBezTo>
                  <a:pt x="248" y="171"/>
                  <a:pt x="248" y="171"/>
                  <a:pt x="248" y="171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4" y="171"/>
                  <a:pt x="244" y="171"/>
                  <a:pt x="244" y="171"/>
                </a:cubicBezTo>
                <a:cubicBezTo>
                  <a:pt x="243" y="173"/>
                  <a:pt x="243" y="173"/>
                  <a:pt x="243" y="173"/>
                </a:cubicBezTo>
                <a:cubicBezTo>
                  <a:pt x="242" y="174"/>
                  <a:pt x="242" y="174"/>
                  <a:pt x="242" y="174"/>
                </a:cubicBezTo>
                <a:cubicBezTo>
                  <a:pt x="241" y="174"/>
                  <a:pt x="241" y="174"/>
                  <a:pt x="241" y="174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4"/>
                  <a:pt x="238" y="184"/>
                  <a:pt x="238" y="184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8" y="190"/>
                  <a:pt x="238" y="190"/>
                  <a:pt x="238" y="190"/>
                </a:cubicBezTo>
                <a:cubicBezTo>
                  <a:pt x="238" y="193"/>
                  <a:pt x="238" y="193"/>
                  <a:pt x="238" y="193"/>
                </a:cubicBezTo>
                <a:cubicBezTo>
                  <a:pt x="237" y="194"/>
                  <a:pt x="237" y="194"/>
                  <a:pt x="237" y="194"/>
                </a:cubicBezTo>
                <a:cubicBezTo>
                  <a:pt x="236" y="196"/>
                  <a:pt x="236" y="196"/>
                  <a:pt x="236" y="196"/>
                </a:cubicBezTo>
                <a:cubicBezTo>
                  <a:pt x="235" y="198"/>
                  <a:pt x="235" y="198"/>
                  <a:pt x="235" y="198"/>
                </a:cubicBezTo>
                <a:cubicBezTo>
                  <a:pt x="231" y="200"/>
                  <a:pt x="231" y="200"/>
                  <a:pt x="231" y="200"/>
                </a:cubicBezTo>
                <a:cubicBezTo>
                  <a:pt x="231" y="202"/>
                  <a:pt x="231" y="202"/>
                  <a:pt x="231" y="202"/>
                </a:cubicBezTo>
                <a:cubicBezTo>
                  <a:pt x="230" y="202"/>
                  <a:pt x="230" y="202"/>
                  <a:pt x="230" y="202"/>
                </a:cubicBezTo>
                <a:cubicBezTo>
                  <a:pt x="230" y="203"/>
                  <a:pt x="230" y="203"/>
                  <a:pt x="230" y="203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25" y="210"/>
                  <a:pt x="225" y="210"/>
                  <a:pt x="225" y="210"/>
                </a:cubicBezTo>
                <a:cubicBezTo>
                  <a:pt x="225" y="211"/>
                  <a:pt x="225" y="211"/>
                  <a:pt x="225" y="211"/>
                </a:cubicBezTo>
                <a:cubicBezTo>
                  <a:pt x="224" y="213"/>
                  <a:pt x="224" y="213"/>
                  <a:pt x="224" y="213"/>
                </a:cubicBezTo>
                <a:cubicBezTo>
                  <a:pt x="224" y="214"/>
                  <a:pt x="224" y="214"/>
                  <a:pt x="224" y="214"/>
                </a:cubicBezTo>
                <a:cubicBezTo>
                  <a:pt x="223" y="215"/>
                  <a:pt x="223" y="215"/>
                  <a:pt x="223" y="215"/>
                </a:cubicBezTo>
                <a:cubicBezTo>
                  <a:pt x="223" y="214"/>
                  <a:pt x="223" y="214"/>
                  <a:pt x="223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3" y="215"/>
                  <a:pt x="223" y="215"/>
                  <a:pt x="223" y="215"/>
                </a:cubicBezTo>
                <a:cubicBezTo>
                  <a:pt x="223" y="216"/>
                  <a:pt x="223" y="216"/>
                  <a:pt x="223" y="216"/>
                </a:cubicBezTo>
                <a:cubicBezTo>
                  <a:pt x="223" y="218"/>
                  <a:pt x="223" y="218"/>
                  <a:pt x="223" y="218"/>
                </a:cubicBezTo>
                <a:cubicBezTo>
                  <a:pt x="223" y="219"/>
                  <a:pt x="223" y="219"/>
                  <a:pt x="223" y="219"/>
                </a:cubicBezTo>
                <a:cubicBezTo>
                  <a:pt x="223" y="220"/>
                  <a:pt x="223" y="220"/>
                  <a:pt x="223" y="220"/>
                </a:cubicBezTo>
                <a:cubicBezTo>
                  <a:pt x="224" y="221"/>
                  <a:pt x="224" y="221"/>
                  <a:pt x="224" y="221"/>
                </a:cubicBezTo>
                <a:cubicBezTo>
                  <a:pt x="223" y="222"/>
                  <a:pt x="223" y="222"/>
                  <a:pt x="223" y="222"/>
                </a:cubicBezTo>
                <a:cubicBezTo>
                  <a:pt x="223" y="222"/>
                  <a:pt x="223" y="222"/>
                  <a:pt x="223" y="222"/>
                </a:cubicBezTo>
                <a:cubicBezTo>
                  <a:pt x="223" y="223"/>
                  <a:pt x="223" y="223"/>
                  <a:pt x="223" y="223"/>
                </a:cubicBezTo>
                <a:cubicBezTo>
                  <a:pt x="222" y="224"/>
                  <a:pt x="222" y="224"/>
                  <a:pt x="222" y="224"/>
                </a:cubicBezTo>
                <a:cubicBezTo>
                  <a:pt x="222" y="227"/>
                  <a:pt x="222" y="227"/>
                  <a:pt x="222" y="227"/>
                </a:cubicBezTo>
                <a:cubicBezTo>
                  <a:pt x="222" y="228"/>
                  <a:pt x="222" y="228"/>
                  <a:pt x="222" y="228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0" y="233"/>
                  <a:pt x="220" y="233"/>
                  <a:pt x="220" y="233"/>
                </a:cubicBezTo>
                <a:cubicBezTo>
                  <a:pt x="220" y="232"/>
                  <a:pt x="220" y="232"/>
                  <a:pt x="220" y="232"/>
                </a:cubicBezTo>
                <a:cubicBezTo>
                  <a:pt x="220" y="234"/>
                  <a:pt x="220" y="234"/>
                  <a:pt x="220" y="234"/>
                </a:cubicBezTo>
                <a:cubicBezTo>
                  <a:pt x="219" y="237"/>
                  <a:pt x="219" y="237"/>
                  <a:pt x="219" y="237"/>
                </a:cubicBezTo>
                <a:cubicBezTo>
                  <a:pt x="217" y="238"/>
                  <a:pt x="217" y="238"/>
                  <a:pt x="217" y="238"/>
                </a:cubicBezTo>
                <a:cubicBezTo>
                  <a:pt x="216" y="238"/>
                  <a:pt x="216" y="238"/>
                  <a:pt x="216" y="238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7" y="242"/>
                  <a:pt x="217" y="242"/>
                  <a:pt x="217" y="242"/>
                </a:cubicBezTo>
                <a:cubicBezTo>
                  <a:pt x="218" y="243"/>
                  <a:pt x="218" y="243"/>
                  <a:pt x="218" y="243"/>
                </a:cubicBezTo>
                <a:cubicBezTo>
                  <a:pt x="220" y="243"/>
                  <a:pt x="220" y="243"/>
                  <a:pt x="220" y="243"/>
                </a:cubicBezTo>
                <a:cubicBezTo>
                  <a:pt x="222" y="247"/>
                  <a:pt x="222" y="247"/>
                  <a:pt x="222" y="247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224" y="249"/>
                  <a:pt x="224" y="249"/>
                  <a:pt x="224" y="249"/>
                </a:cubicBezTo>
                <a:cubicBezTo>
                  <a:pt x="224" y="250"/>
                  <a:pt x="224" y="250"/>
                  <a:pt x="224" y="250"/>
                </a:cubicBezTo>
                <a:cubicBezTo>
                  <a:pt x="225" y="251"/>
                  <a:pt x="225" y="251"/>
                  <a:pt x="225" y="251"/>
                </a:cubicBezTo>
                <a:cubicBezTo>
                  <a:pt x="225" y="251"/>
                  <a:pt x="225" y="251"/>
                  <a:pt x="225" y="251"/>
                </a:cubicBezTo>
                <a:cubicBezTo>
                  <a:pt x="229" y="257"/>
                  <a:pt x="229" y="257"/>
                  <a:pt x="229" y="257"/>
                </a:cubicBezTo>
                <a:cubicBezTo>
                  <a:pt x="230" y="257"/>
                  <a:pt x="230" y="257"/>
                  <a:pt x="230" y="257"/>
                </a:cubicBezTo>
                <a:cubicBezTo>
                  <a:pt x="232" y="261"/>
                  <a:pt x="232" y="261"/>
                  <a:pt x="232" y="261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34" y="264"/>
                  <a:pt x="234" y="264"/>
                  <a:pt x="234" y="264"/>
                </a:cubicBezTo>
                <a:cubicBezTo>
                  <a:pt x="236" y="268"/>
                  <a:pt x="236" y="268"/>
                  <a:pt x="236" y="268"/>
                </a:cubicBezTo>
                <a:cubicBezTo>
                  <a:pt x="237" y="269"/>
                  <a:pt x="237" y="269"/>
                  <a:pt x="237" y="269"/>
                </a:cubicBezTo>
                <a:cubicBezTo>
                  <a:pt x="237" y="270"/>
                  <a:pt x="237" y="270"/>
                  <a:pt x="237" y="270"/>
                </a:cubicBezTo>
                <a:cubicBezTo>
                  <a:pt x="238" y="270"/>
                  <a:pt x="238" y="270"/>
                  <a:pt x="238" y="270"/>
                </a:cubicBezTo>
                <a:cubicBezTo>
                  <a:pt x="239" y="269"/>
                  <a:pt x="239" y="269"/>
                  <a:pt x="239" y="269"/>
                </a:cubicBezTo>
                <a:cubicBezTo>
                  <a:pt x="238" y="268"/>
                  <a:pt x="238" y="268"/>
                  <a:pt x="238" y="268"/>
                </a:cubicBezTo>
                <a:cubicBezTo>
                  <a:pt x="237" y="268"/>
                  <a:pt x="237" y="268"/>
                  <a:pt x="237" y="268"/>
                </a:cubicBezTo>
                <a:cubicBezTo>
                  <a:pt x="237" y="267"/>
                  <a:pt x="237" y="267"/>
                  <a:pt x="237" y="267"/>
                </a:cubicBezTo>
                <a:cubicBezTo>
                  <a:pt x="237" y="266"/>
                  <a:pt x="237" y="266"/>
                  <a:pt x="237" y="266"/>
                </a:cubicBezTo>
                <a:cubicBezTo>
                  <a:pt x="238" y="266"/>
                  <a:pt x="238" y="266"/>
                  <a:pt x="238" y="266"/>
                </a:cubicBezTo>
                <a:cubicBezTo>
                  <a:pt x="237" y="267"/>
                  <a:pt x="237" y="267"/>
                  <a:pt x="237" y="267"/>
                </a:cubicBezTo>
                <a:cubicBezTo>
                  <a:pt x="238" y="268"/>
                  <a:pt x="238" y="268"/>
                  <a:pt x="238" y="268"/>
                </a:cubicBezTo>
                <a:cubicBezTo>
                  <a:pt x="239" y="267"/>
                  <a:pt x="239" y="267"/>
                  <a:pt x="239" y="267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40" y="267"/>
                  <a:pt x="240" y="267"/>
                  <a:pt x="240" y="267"/>
                </a:cubicBezTo>
                <a:cubicBezTo>
                  <a:pt x="241" y="266"/>
                  <a:pt x="241" y="266"/>
                  <a:pt x="241" y="266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40" y="269"/>
                  <a:pt x="240" y="269"/>
                  <a:pt x="240" y="269"/>
                </a:cubicBezTo>
                <a:cubicBezTo>
                  <a:pt x="240" y="271"/>
                  <a:pt x="240" y="271"/>
                  <a:pt x="240" y="271"/>
                </a:cubicBezTo>
                <a:cubicBezTo>
                  <a:pt x="241" y="271"/>
                  <a:pt x="241" y="271"/>
                  <a:pt x="241" y="271"/>
                </a:cubicBezTo>
                <a:cubicBezTo>
                  <a:pt x="242" y="271"/>
                  <a:pt x="242" y="271"/>
                  <a:pt x="242" y="271"/>
                </a:cubicBezTo>
                <a:cubicBezTo>
                  <a:pt x="242" y="270"/>
                  <a:pt x="242" y="270"/>
                  <a:pt x="242" y="270"/>
                </a:cubicBezTo>
                <a:cubicBezTo>
                  <a:pt x="242" y="271"/>
                  <a:pt x="242" y="271"/>
                  <a:pt x="242" y="271"/>
                </a:cubicBezTo>
                <a:cubicBezTo>
                  <a:pt x="241" y="272"/>
                  <a:pt x="241" y="272"/>
                  <a:pt x="241" y="272"/>
                </a:cubicBezTo>
                <a:cubicBezTo>
                  <a:pt x="240" y="271"/>
                  <a:pt x="240" y="271"/>
                  <a:pt x="240" y="271"/>
                </a:cubicBezTo>
                <a:cubicBezTo>
                  <a:pt x="240" y="269"/>
                  <a:pt x="240" y="269"/>
                  <a:pt x="240" y="269"/>
                </a:cubicBezTo>
                <a:cubicBezTo>
                  <a:pt x="240" y="269"/>
                  <a:pt x="240" y="269"/>
                  <a:pt x="240" y="269"/>
                </a:cubicBezTo>
                <a:cubicBezTo>
                  <a:pt x="240" y="270"/>
                  <a:pt x="240" y="270"/>
                  <a:pt x="240" y="270"/>
                </a:cubicBezTo>
                <a:cubicBezTo>
                  <a:pt x="239" y="272"/>
                  <a:pt x="239" y="272"/>
                  <a:pt x="239" y="272"/>
                </a:cubicBezTo>
                <a:cubicBezTo>
                  <a:pt x="239" y="273"/>
                  <a:pt x="239" y="273"/>
                  <a:pt x="239" y="273"/>
                </a:cubicBezTo>
                <a:cubicBezTo>
                  <a:pt x="240" y="277"/>
                  <a:pt x="240" y="277"/>
                  <a:pt x="240" y="277"/>
                </a:cubicBezTo>
                <a:cubicBezTo>
                  <a:pt x="240" y="279"/>
                  <a:pt x="240" y="279"/>
                  <a:pt x="240" y="279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81"/>
                  <a:pt x="239" y="281"/>
                  <a:pt x="239" y="281"/>
                </a:cubicBezTo>
                <a:cubicBezTo>
                  <a:pt x="242" y="288"/>
                  <a:pt x="242" y="288"/>
                  <a:pt x="242" y="288"/>
                </a:cubicBezTo>
                <a:cubicBezTo>
                  <a:pt x="244" y="289"/>
                  <a:pt x="244" y="289"/>
                  <a:pt x="244" y="289"/>
                </a:cubicBezTo>
                <a:cubicBezTo>
                  <a:pt x="249" y="298"/>
                  <a:pt x="249" y="298"/>
                  <a:pt x="249" y="298"/>
                </a:cubicBezTo>
                <a:cubicBezTo>
                  <a:pt x="251" y="299"/>
                  <a:pt x="251" y="299"/>
                  <a:pt x="251" y="299"/>
                </a:cubicBezTo>
                <a:cubicBezTo>
                  <a:pt x="252" y="298"/>
                  <a:pt x="252" y="298"/>
                  <a:pt x="252" y="298"/>
                </a:cubicBezTo>
                <a:cubicBezTo>
                  <a:pt x="253" y="297"/>
                  <a:pt x="253" y="297"/>
                  <a:pt x="253" y="297"/>
                </a:cubicBezTo>
                <a:cubicBezTo>
                  <a:pt x="254" y="298"/>
                  <a:pt x="254" y="298"/>
                  <a:pt x="254" y="298"/>
                </a:cubicBezTo>
                <a:cubicBezTo>
                  <a:pt x="255" y="299"/>
                  <a:pt x="255" y="299"/>
                  <a:pt x="255" y="299"/>
                </a:cubicBezTo>
                <a:cubicBezTo>
                  <a:pt x="256" y="298"/>
                  <a:pt x="256" y="298"/>
                  <a:pt x="256" y="298"/>
                </a:cubicBezTo>
                <a:cubicBezTo>
                  <a:pt x="257" y="297"/>
                  <a:pt x="257" y="297"/>
                  <a:pt x="257" y="297"/>
                </a:cubicBezTo>
                <a:cubicBezTo>
                  <a:pt x="258" y="296"/>
                  <a:pt x="258" y="296"/>
                  <a:pt x="258" y="296"/>
                </a:cubicBezTo>
                <a:cubicBezTo>
                  <a:pt x="258" y="295"/>
                  <a:pt x="258" y="295"/>
                  <a:pt x="258" y="295"/>
                </a:cubicBezTo>
                <a:cubicBezTo>
                  <a:pt x="257" y="295"/>
                  <a:pt x="257" y="295"/>
                  <a:pt x="257" y="295"/>
                </a:cubicBezTo>
                <a:cubicBezTo>
                  <a:pt x="256" y="294"/>
                  <a:pt x="256" y="294"/>
                  <a:pt x="256" y="294"/>
                </a:cubicBezTo>
                <a:cubicBezTo>
                  <a:pt x="256" y="293"/>
                  <a:pt x="256" y="293"/>
                  <a:pt x="256" y="293"/>
                </a:cubicBezTo>
                <a:cubicBezTo>
                  <a:pt x="257" y="293"/>
                  <a:pt x="257" y="293"/>
                  <a:pt x="257" y="293"/>
                </a:cubicBezTo>
                <a:cubicBezTo>
                  <a:pt x="258" y="291"/>
                  <a:pt x="258" y="291"/>
                  <a:pt x="258" y="291"/>
                </a:cubicBezTo>
                <a:cubicBezTo>
                  <a:pt x="258" y="291"/>
                  <a:pt x="258" y="291"/>
                  <a:pt x="258" y="291"/>
                </a:cubicBezTo>
                <a:cubicBezTo>
                  <a:pt x="258" y="290"/>
                  <a:pt x="258" y="290"/>
                  <a:pt x="258" y="290"/>
                </a:cubicBezTo>
                <a:cubicBezTo>
                  <a:pt x="259" y="289"/>
                  <a:pt x="259" y="289"/>
                  <a:pt x="259" y="289"/>
                </a:cubicBezTo>
                <a:cubicBezTo>
                  <a:pt x="259" y="288"/>
                  <a:pt x="259" y="288"/>
                  <a:pt x="259" y="288"/>
                </a:cubicBezTo>
                <a:cubicBezTo>
                  <a:pt x="260" y="288"/>
                  <a:pt x="260" y="288"/>
                  <a:pt x="260" y="288"/>
                </a:cubicBezTo>
                <a:cubicBezTo>
                  <a:pt x="260" y="287"/>
                  <a:pt x="260" y="287"/>
                  <a:pt x="260" y="287"/>
                </a:cubicBezTo>
                <a:cubicBezTo>
                  <a:pt x="259" y="286"/>
                  <a:pt x="259" y="286"/>
                  <a:pt x="259" y="286"/>
                </a:cubicBezTo>
                <a:cubicBezTo>
                  <a:pt x="259" y="285"/>
                  <a:pt x="259" y="285"/>
                  <a:pt x="259" y="285"/>
                </a:cubicBezTo>
                <a:cubicBezTo>
                  <a:pt x="259" y="285"/>
                  <a:pt x="259" y="285"/>
                  <a:pt x="259" y="285"/>
                </a:cubicBezTo>
                <a:cubicBezTo>
                  <a:pt x="259" y="284"/>
                  <a:pt x="259" y="284"/>
                  <a:pt x="259" y="284"/>
                </a:cubicBezTo>
                <a:cubicBezTo>
                  <a:pt x="259" y="284"/>
                  <a:pt x="259" y="284"/>
                  <a:pt x="259" y="284"/>
                </a:cubicBezTo>
                <a:cubicBezTo>
                  <a:pt x="259" y="286"/>
                  <a:pt x="259" y="286"/>
                  <a:pt x="259" y="286"/>
                </a:cubicBezTo>
                <a:cubicBezTo>
                  <a:pt x="260" y="286"/>
                  <a:pt x="260" y="286"/>
                  <a:pt x="260" y="286"/>
                </a:cubicBezTo>
                <a:cubicBezTo>
                  <a:pt x="261" y="287"/>
                  <a:pt x="261" y="287"/>
                  <a:pt x="261" y="287"/>
                </a:cubicBezTo>
                <a:cubicBezTo>
                  <a:pt x="261" y="289"/>
                  <a:pt x="261" y="289"/>
                  <a:pt x="261" y="289"/>
                </a:cubicBezTo>
                <a:cubicBezTo>
                  <a:pt x="262" y="289"/>
                  <a:pt x="262" y="289"/>
                  <a:pt x="262" y="289"/>
                </a:cubicBezTo>
                <a:cubicBezTo>
                  <a:pt x="262" y="291"/>
                  <a:pt x="262" y="291"/>
                  <a:pt x="262" y="291"/>
                </a:cubicBezTo>
                <a:cubicBezTo>
                  <a:pt x="262" y="292"/>
                  <a:pt x="262" y="292"/>
                  <a:pt x="262" y="292"/>
                </a:cubicBezTo>
                <a:cubicBezTo>
                  <a:pt x="262" y="294"/>
                  <a:pt x="262" y="294"/>
                  <a:pt x="262" y="29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297"/>
                  <a:pt x="261" y="297"/>
                  <a:pt x="261" y="297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0" y="299"/>
                  <a:pt x="260" y="299"/>
                  <a:pt x="260" y="299"/>
                </a:cubicBezTo>
                <a:cubicBezTo>
                  <a:pt x="260" y="299"/>
                  <a:pt x="260" y="299"/>
                  <a:pt x="260" y="299"/>
                </a:cubicBezTo>
                <a:cubicBezTo>
                  <a:pt x="261" y="300"/>
                  <a:pt x="261" y="300"/>
                  <a:pt x="261" y="300"/>
                </a:cubicBezTo>
                <a:cubicBezTo>
                  <a:pt x="260" y="301"/>
                  <a:pt x="260" y="301"/>
                  <a:pt x="260" y="301"/>
                </a:cubicBezTo>
                <a:cubicBezTo>
                  <a:pt x="259" y="302"/>
                  <a:pt x="259" y="302"/>
                  <a:pt x="259" y="302"/>
                </a:cubicBezTo>
                <a:cubicBezTo>
                  <a:pt x="258" y="302"/>
                  <a:pt x="258" y="302"/>
                  <a:pt x="258" y="302"/>
                </a:cubicBezTo>
                <a:cubicBezTo>
                  <a:pt x="256" y="302"/>
                  <a:pt x="256" y="302"/>
                  <a:pt x="256" y="302"/>
                </a:cubicBezTo>
                <a:cubicBezTo>
                  <a:pt x="256" y="302"/>
                  <a:pt x="256" y="302"/>
                  <a:pt x="256" y="302"/>
                </a:cubicBezTo>
                <a:cubicBezTo>
                  <a:pt x="256" y="304"/>
                  <a:pt x="256" y="304"/>
                  <a:pt x="256" y="304"/>
                </a:cubicBezTo>
                <a:cubicBezTo>
                  <a:pt x="256" y="304"/>
                  <a:pt x="256" y="304"/>
                  <a:pt x="256" y="304"/>
                </a:cubicBezTo>
                <a:cubicBezTo>
                  <a:pt x="257" y="305"/>
                  <a:pt x="257" y="305"/>
                  <a:pt x="257" y="305"/>
                </a:cubicBezTo>
                <a:cubicBezTo>
                  <a:pt x="257" y="305"/>
                  <a:pt x="257" y="305"/>
                  <a:pt x="257" y="305"/>
                </a:cubicBezTo>
                <a:cubicBezTo>
                  <a:pt x="258" y="305"/>
                  <a:pt x="258" y="305"/>
                  <a:pt x="258" y="305"/>
                </a:cubicBezTo>
                <a:cubicBezTo>
                  <a:pt x="258" y="305"/>
                  <a:pt x="258" y="305"/>
                  <a:pt x="258" y="305"/>
                </a:cubicBezTo>
                <a:cubicBezTo>
                  <a:pt x="258" y="313"/>
                  <a:pt x="258" y="313"/>
                  <a:pt x="258" y="313"/>
                </a:cubicBezTo>
                <a:cubicBezTo>
                  <a:pt x="258" y="314"/>
                  <a:pt x="258" y="314"/>
                  <a:pt x="258" y="314"/>
                </a:cubicBezTo>
                <a:cubicBezTo>
                  <a:pt x="260" y="316"/>
                  <a:pt x="260" y="316"/>
                  <a:pt x="260" y="316"/>
                </a:cubicBezTo>
                <a:cubicBezTo>
                  <a:pt x="260" y="315"/>
                  <a:pt x="260" y="315"/>
                  <a:pt x="260" y="315"/>
                </a:cubicBezTo>
                <a:cubicBezTo>
                  <a:pt x="261" y="314"/>
                  <a:pt x="261" y="314"/>
                  <a:pt x="261" y="314"/>
                </a:cubicBezTo>
                <a:cubicBezTo>
                  <a:pt x="261" y="314"/>
                  <a:pt x="261" y="314"/>
                  <a:pt x="261" y="314"/>
                </a:cubicBezTo>
                <a:cubicBezTo>
                  <a:pt x="262" y="313"/>
                  <a:pt x="262" y="313"/>
                  <a:pt x="262" y="313"/>
                </a:cubicBezTo>
                <a:cubicBezTo>
                  <a:pt x="262" y="314"/>
                  <a:pt x="262" y="314"/>
                  <a:pt x="262" y="314"/>
                </a:cubicBezTo>
                <a:cubicBezTo>
                  <a:pt x="263" y="314"/>
                  <a:pt x="263" y="314"/>
                  <a:pt x="263" y="314"/>
                </a:cubicBezTo>
                <a:cubicBezTo>
                  <a:pt x="264" y="315"/>
                  <a:pt x="264" y="315"/>
                  <a:pt x="264" y="315"/>
                </a:cubicBezTo>
                <a:cubicBezTo>
                  <a:pt x="263" y="317"/>
                  <a:pt x="263" y="317"/>
                  <a:pt x="263" y="317"/>
                </a:cubicBezTo>
                <a:cubicBezTo>
                  <a:pt x="265" y="318"/>
                  <a:pt x="265" y="318"/>
                  <a:pt x="265" y="318"/>
                </a:cubicBezTo>
                <a:cubicBezTo>
                  <a:pt x="265" y="320"/>
                  <a:pt x="265" y="320"/>
                  <a:pt x="265" y="320"/>
                </a:cubicBezTo>
                <a:cubicBezTo>
                  <a:pt x="265" y="320"/>
                  <a:pt x="265" y="320"/>
                  <a:pt x="265" y="320"/>
                </a:cubicBezTo>
                <a:cubicBezTo>
                  <a:pt x="265" y="319"/>
                  <a:pt x="265" y="319"/>
                  <a:pt x="265" y="319"/>
                </a:cubicBezTo>
                <a:cubicBezTo>
                  <a:pt x="266" y="320"/>
                  <a:pt x="266" y="320"/>
                  <a:pt x="266" y="320"/>
                </a:cubicBezTo>
                <a:cubicBezTo>
                  <a:pt x="266" y="320"/>
                  <a:pt x="266" y="320"/>
                  <a:pt x="266" y="320"/>
                </a:cubicBezTo>
                <a:cubicBezTo>
                  <a:pt x="267" y="320"/>
                  <a:pt x="267" y="320"/>
                  <a:pt x="267" y="320"/>
                </a:cubicBezTo>
                <a:cubicBezTo>
                  <a:pt x="266" y="319"/>
                  <a:pt x="266" y="319"/>
                  <a:pt x="266" y="319"/>
                </a:cubicBezTo>
                <a:cubicBezTo>
                  <a:pt x="266" y="318"/>
                  <a:pt x="266" y="318"/>
                  <a:pt x="266" y="318"/>
                </a:cubicBezTo>
                <a:cubicBezTo>
                  <a:pt x="268" y="315"/>
                  <a:pt x="268" y="315"/>
                  <a:pt x="268" y="315"/>
                </a:cubicBezTo>
                <a:cubicBezTo>
                  <a:pt x="270" y="314"/>
                  <a:pt x="270" y="314"/>
                  <a:pt x="270" y="314"/>
                </a:cubicBezTo>
                <a:cubicBezTo>
                  <a:pt x="270" y="314"/>
                  <a:pt x="270" y="314"/>
                  <a:pt x="270" y="314"/>
                </a:cubicBezTo>
                <a:cubicBezTo>
                  <a:pt x="270" y="313"/>
                  <a:pt x="270" y="313"/>
                  <a:pt x="270" y="313"/>
                </a:cubicBezTo>
                <a:cubicBezTo>
                  <a:pt x="270" y="313"/>
                  <a:pt x="270" y="313"/>
                  <a:pt x="270" y="313"/>
                </a:cubicBezTo>
                <a:cubicBezTo>
                  <a:pt x="271" y="312"/>
                  <a:pt x="271" y="312"/>
                  <a:pt x="271" y="312"/>
                </a:cubicBezTo>
                <a:cubicBezTo>
                  <a:pt x="272" y="311"/>
                  <a:pt x="272" y="311"/>
                  <a:pt x="272" y="311"/>
                </a:cubicBezTo>
                <a:cubicBezTo>
                  <a:pt x="272" y="310"/>
                  <a:pt x="272" y="310"/>
                  <a:pt x="272" y="310"/>
                </a:cubicBezTo>
                <a:cubicBezTo>
                  <a:pt x="274" y="308"/>
                  <a:pt x="274" y="308"/>
                  <a:pt x="274" y="308"/>
                </a:cubicBezTo>
                <a:cubicBezTo>
                  <a:pt x="274" y="306"/>
                  <a:pt x="274" y="306"/>
                  <a:pt x="274" y="30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7" y="303"/>
                  <a:pt x="277" y="303"/>
                  <a:pt x="277" y="303"/>
                </a:cubicBezTo>
                <a:cubicBezTo>
                  <a:pt x="277" y="301"/>
                  <a:pt x="277" y="301"/>
                  <a:pt x="277" y="301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299"/>
                  <a:pt x="276" y="299"/>
                  <a:pt x="276" y="299"/>
                </a:cubicBezTo>
                <a:cubicBezTo>
                  <a:pt x="277" y="299"/>
                  <a:pt x="277" y="299"/>
                  <a:pt x="277" y="299"/>
                </a:cubicBezTo>
                <a:cubicBezTo>
                  <a:pt x="277" y="297"/>
                  <a:pt x="277" y="297"/>
                  <a:pt x="277" y="297"/>
                </a:cubicBezTo>
                <a:cubicBezTo>
                  <a:pt x="279" y="296"/>
                  <a:pt x="279" y="296"/>
                  <a:pt x="279" y="296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278" y="295"/>
                  <a:pt x="278" y="295"/>
                  <a:pt x="278" y="295"/>
                </a:cubicBezTo>
                <a:cubicBezTo>
                  <a:pt x="279" y="294"/>
                  <a:pt x="279" y="294"/>
                  <a:pt x="279" y="294"/>
                </a:cubicBezTo>
                <a:cubicBezTo>
                  <a:pt x="279" y="294"/>
                  <a:pt x="279" y="294"/>
                  <a:pt x="279" y="294"/>
                </a:cubicBezTo>
                <a:cubicBezTo>
                  <a:pt x="278" y="293"/>
                  <a:pt x="278" y="293"/>
                  <a:pt x="278" y="293"/>
                </a:cubicBezTo>
                <a:cubicBezTo>
                  <a:pt x="277" y="293"/>
                  <a:pt x="277" y="293"/>
                  <a:pt x="277" y="293"/>
                </a:cubicBezTo>
                <a:cubicBezTo>
                  <a:pt x="277" y="289"/>
                  <a:pt x="277" y="289"/>
                  <a:pt x="277" y="289"/>
                </a:cubicBezTo>
                <a:cubicBezTo>
                  <a:pt x="279" y="288"/>
                  <a:pt x="279" y="288"/>
                  <a:pt x="279" y="288"/>
                </a:cubicBezTo>
                <a:cubicBezTo>
                  <a:pt x="280" y="289"/>
                  <a:pt x="280" y="289"/>
                  <a:pt x="280" y="289"/>
                </a:cubicBezTo>
                <a:cubicBezTo>
                  <a:pt x="280" y="289"/>
                  <a:pt x="280" y="289"/>
                  <a:pt x="280" y="289"/>
                </a:cubicBezTo>
                <a:cubicBezTo>
                  <a:pt x="280" y="289"/>
                  <a:pt x="280" y="289"/>
                  <a:pt x="280" y="289"/>
                </a:cubicBezTo>
                <a:cubicBezTo>
                  <a:pt x="279" y="289"/>
                  <a:pt x="279" y="289"/>
                  <a:pt x="279" y="289"/>
                </a:cubicBezTo>
                <a:cubicBezTo>
                  <a:pt x="278" y="290"/>
                  <a:pt x="278" y="290"/>
                  <a:pt x="278" y="290"/>
                </a:cubicBezTo>
                <a:cubicBezTo>
                  <a:pt x="278" y="292"/>
                  <a:pt x="278" y="292"/>
                  <a:pt x="278" y="292"/>
                </a:cubicBezTo>
                <a:cubicBezTo>
                  <a:pt x="278" y="292"/>
                  <a:pt x="278" y="292"/>
                  <a:pt x="278" y="292"/>
                </a:cubicBezTo>
                <a:cubicBezTo>
                  <a:pt x="279" y="291"/>
                  <a:pt x="279" y="291"/>
                  <a:pt x="279" y="291"/>
                </a:cubicBezTo>
                <a:cubicBezTo>
                  <a:pt x="280" y="292"/>
                  <a:pt x="280" y="292"/>
                  <a:pt x="280" y="292"/>
                </a:cubicBezTo>
                <a:cubicBezTo>
                  <a:pt x="280" y="293"/>
                  <a:pt x="280" y="293"/>
                  <a:pt x="280" y="293"/>
                </a:cubicBezTo>
                <a:cubicBezTo>
                  <a:pt x="280" y="293"/>
                  <a:pt x="280" y="293"/>
                  <a:pt x="280" y="293"/>
                </a:cubicBezTo>
                <a:cubicBezTo>
                  <a:pt x="281" y="294"/>
                  <a:pt x="281" y="294"/>
                  <a:pt x="281" y="294"/>
                </a:cubicBezTo>
                <a:cubicBezTo>
                  <a:pt x="281" y="295"/>
                  <a:pt x="281" y="295"/>
                  <a:pt x="281" y="295"/>
                </a:cubicBezTo>
                <a:cubicBezTo>
                  <a:pt x="281" y="296"/>
                  <a:pt x="281" y="296"/>
                  <a:pt x="281" y="296"/>
                </a:cubicBezTo>
                <a:cubicBezTo>
                  <a:pt x="280" y="296"/>
                  <a:pt x="280" y="296"/>
                  <a:pt x="280" y="296"/>
                </a:cubicBezTo>
                <a:cubicBezTo>
                  <a:pt x="280" y="297"/>
                  <a:pt x="280" y="297"/>
                  <a:pt x="280" y="297"/>
                </a:cubicBezTo>
                <a:cubicBezTo>
                  <a:pt x="280" y="298"/>
                  <a:pt x="280" y="298"/>
                  <a:pt x="280" y="298"/>
                </a:cubicBezTo>
                <a:cubicBezTo>
                  <a:pt x="280" y="298"/>
                  <a:pt x="280" y="298"/>
                  <a:pt x="280" y="298"/>
                </a:cubicBezTo>
                <a:cubicBezTo>
                  <a:pt x="281" y="299"/>
                  <a:pt x="281" y="299"/>
                  <a:pt x="281" y="299"/>
                </a:cubicBezTo>
                <a:cubicBezTo>
                  <a:pt x="281" y="300"/>
                  <a:pt x="281" y="300"/>
                  <a:pt x="281" y="300"/>
                </a:cubicBezTo>
                <a:cubicBezTo>
                  <a:pt x="282" y="300"/>
                  <a:pt x="282" y="300"/>
                  <a:pt x="282" y="300"/>
                </a:cubicBezTo>
                <a:cubicBezTo>
                  <a:pt x="283" y="301"/>
                  <a:pt x="283" y="301"/>
                  <a:pt x="283" y="301"/>
                </a:cubicBezTo>
                <a:cubicBezTo>
                  <a:pt x="283" y="301"/>
                  <a:pt x="283" y="301"/>
                  <a:pt x="283" y="301"/>
                </a:cubicBezTo>
                <a:cubicBezTo>
                  <a:pt x="283" y="302"/>
                  <a:pt x="283" y="302"/>
                  <a:pt x="283" y="302"/>
                </a:cubicBezTo>
                <a:cubicBezTo>
                  <a:pt x="283" y="302"/>
                  <a:pt x="283" y="302"/>
                  <a:pt x="283" y="302"/>
                </a:cubicBezTo>
                <a:cubicBezTo>
                  <a:pt x="283" y="304"/>
                  <a:pt x="283" y="304"/>
                  <a:pt x="283" y="304"/>
                </a:cubicBezTo>
                <a:cubicBezTo>
                  <a:pt x="282" y="304"/>
                  <a:pt x="282" y="304"/>
                  <a:pt x="282" y="304"/>
                </a:cubicBezTo>
                <a:cubicBezTo>
                  <a:pt x="283" y="305"/>
                  <a:pt x="283" y="305"/>
                  <a:pt x="283" y="305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288" y="305"/>
                  <a:pt x="288" y="305"/>
                  <a:pt x="288" y="305"/>
                </a:cubicBezTo>
                <a:cubicBezTo>
                  <a:pt x="289" y="304"/>
                  <a:pt x="289" y="304"/>
                  <a:pt x="289" y="304"/>
                </a:cubicBezTo>
                <a:cubicBezTo>
                  <a:pt x="290" y="305"/>
                  <a:pt x="290" y="305"/>
                  <a:pt x="290" y="305"/>
                </a:cubicBezTo>
                <a:cubicBezTo>
                  <a:pt x="290" y="305"/>
                  <a:pt x="290" y="305"/>
                  <a:pt x="290" y="305"/>
                </a:cubicBezTo>
                <a:cubicBezTo>
                  <a:pt x="290" y="305"/>
                  <a:pt x="290" y="305"/>
                  <a:pt x="290" y="305"/>
                </a:cubicBezTo>
                <a:cubicBezTo>
                  <a:pt x="291" y="301"/>
                  <a:pt x="291" y="301"/>
                  <a:pt x="291" y="301"/>
                </a:cubicBezTo>
                <a:cubicBezTo>
                  <a:pt x="292" y="300"/>
                  <a:pt x="292" y="300"/>
                  <a:pt x="292" y="300"/>
                </a:cubicBezTo>
                <a:cubicBezTo>
                  <a:pt x="292" y="299"/>
                  <a:pt x="292" y="299"/>
                  <a:pt x="292" y="299"/>
                </a:cubicBezTo>
                <a:cubicBezTo>
                  <a:pt x="292" y="298"/>
                  <a:pt x="292" y="298"/>
                  <a:pt x="292" y="298"/>
                </a:cubicBezTo>
                <a:cubicBezTo>
                  <a:pt x="294" y="297"/>
                  <a:pt x="294" y="297"/>
                  <a:pt x="294" y="297"/>
                </a:cubicBezTo>
                <a:cubicBezTo>
                  <a:pt x="294" y="297"/>
                  <a:pt x="294" y="297"/>
                  <a:pt x="294" y="297"/>
                </a:cubicBezTo>
                <a:cubicBezTo>
                  <a:pt x="296" y="296"/>
                  <a:pt x="296" y="296"/>
                  <a:pt x="296" y="296"/>
                </a:cubicBezTo>
                <a:cubicBezTo>
                  <a:pt x="299" y="295"/>
                  <a:pt x="299" y="295"/>
                  <a:pt x="299" y="295"/>
                </a:cubicBezTo>
                <a:cubicBezTo>
                  <a:pt x="299" y="295"/>
                  <a:pt x="299" y="295"/>
                  <a:pt x="299" y="295"/>
                </a:cubicBezTo>
                <a:cubicBezTo>
                  <a:pt x="300" y="293"/>
                  <a:pt x="300" y="293"/>
                  <a:pt x="300" y="293"/>
                </a:cubicBezTo>
                <a:cubicBezTo>
                  <a:pt x="302" y="292"/>
                  <a:pt x="302" y="292"/>
                  <a:pt x="302" y="292"/>
                </a:cubicBezTo>
                <a:cubicBezTo>
                  <a:pt x="302" y="291"/>
                  <a:pt x="302" y="291"/>
                  <a:pt x="302" y="291"/>
                </a:cubicBezTo>
                <a:cubicBezTo>
                  <a:pt x="303" y="289"/>
                  <a:pt x="303" y="289"/>
                  <a:pt x="303" y="289"/>
                </a:cubicBezTo>
                <a:cubicBezTo>
                  <a:pt x="302" y="289"/>
                  <a:pt x="302" y="289"/>
                  <a:pt x="302" y="289"/>
                </a:cubicBezTo>
                <a:cubicBezTo>
                  <a:pt x="302" y="288"/>
                  <a:pt x="302" y="288"/>
                  <a:pt x="302" y="288"/>
                </a:cubicBezTo>
                <a:cubicBezTo>
                  <a:pt x="303" y="288"/>
                  <a:pt x="303" y="288"/>
                  <a:pt x="303" y="288"/>
                </a:cubicBezTo>
                <a:cubicBezTo>
                  <a:pt x="304" y="290"/>
                  <a:pt x="304" y="290"/>
                  <a:pt x="304" y="290"/>
                </a:cubicBezTo>
                <a:cubicBezTo>
                  <a:pt x="304" y="291"/>
                  <a:pt x="304" y="291"/>
                  <a:pt x="304" y="291"/>
                </a:cubicBezTo>
                <a:cubicBezTo>
                  <a:pt x="304" y="292"/>
                  <a:pt x="304" y="292"/>
                  <a:pt x="304" y="292"/>
                </a:cubicBezTo>
                <a:cubicBezTo>
                  <a:pt x="302" y="293"/>
                  <a:pt x="302" y="293"/>
                  <a:pt x="302" y="293"/>
                </a:cubicBezTo>
                <a:cubicBezTo>
                  <a:pt x="302" y="294"/>
                  <a:pt x="302" y="294"/>
                  <a:pt x="302" y="294"/>
                </a:cubicBezTo>
                <a:cubicBezTo>
                  <a:pt x="301" y="295"/>
                  <a:pt x="301" y="295"/>
                  <a:pt x="301" y="295"/>
                </a:cubicBezTo>
                <a:cubicBezTo>
                  <a:pt x="301" y="296"/>
                  <a:pt x="301" y="296"/>
                  <a:pt x="301" y="296"/>
                </a:cubicBezTo>
                <a:cubicBezTo>
                  <a:pt x="299" y="297"/>
                  <a:pt x="299" y="297"/>
                  <a:pt x="299" y="297"/>
                </a:cubicBezTo>
                <a:cubicBezTo>
                  <a:pt x="298" y="298"/>
                  <a:pt x="298" y="298"/>
                  <a:pt x="298" y="298"/>
                </a:cubicBezTo>
                <a:cubicBezTo>
                  <a:pt x="297" y="298"/>
                  <a:pt x="297" y="298"/>
                  <a:pt x="297" y="298"/>
                </a:cubicBezTo>
                <a:cubicBezTo>
                  <a:pt x="297" y="299"/>
                  <a:pt x="297" y="299"/>
                  <a:pt x="297" y="299"/>
                </a:cubicBezTo>
                <a:cubicBezTo>
                  <a:pt x="297" y="299"/>
                  <a:pt x="297" y="299"/>
                  <a:pt x="297" y="299"/>
                </a:cubicBezTo>
                <a:cubicBezTo>
                  <a:pt x="297" y="300"/>
                  <a:pt x="297" y="300"/>
                  <a:pt x="297" y="300"/>
                </a:cubicBezTo>
                <a:cubicBezTo>
                  <a:pt x="298" y="301"/>
                  <a:pt x="298" y="301"/>
                  <a:pt x="298" y="301"/>
                </a:cubicBezTo>
                <a:cubicBezTo>
                  <a:pt x="298" y="302"/>
                  <a:pt x="298" y="302"/>
                  <a:pt x="298" y="302"/>
                </a:cubicBezTo>
                <a:cubicBezTo>
                  <a:pt x="298" y="302"/>
                  <a:pt x="298" y="302"/>
                  <a:pt x="298" y="302"/>
                </a:cubicBezTo>
                <a:cubicBezTo>
                  <a:pt x="300" y="305"/>
                  <a:pt x="300" y="305"/>
                  <a:pt x="300" y="305"/>
                </a:cubicBezTo>
                <a:cubicBezTo>
                  <a:pt x="300" y="307"/>
                  <a:pt x="300" y="307"/>
                  <a:pt x="300" y="307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302" y="309"/>
                  <a:pt x="302" y="309"/>
                  <a:pt x="302" y="309"/>
                </a:cubicBezTo>
                <a:cubicBezTo>
                  <a:pt x="302" y="309"/>
                  <a:pt x="302" y="309"/>
                  <a:pt x="302" y="309"/>
                </a:cubicBezTo>
                <a:cubicBezTo>
                  <a:pt x="302" y="308"/>
                  <a:pt x="302" y="308"/>
                  <a:pt x="302" y="308"/>
                </a:cubicBezTo>
                <a:cubicBezTo>
                  <a:pt x="303" y="307"/>
                  <a:pt x="303" y="307"/>
                  <a:pt x="303" y="307"/>
                </a:cubicBezTo>
                <a:cubicBezTo>
                  <a:pt x="303" y="308"/>
                  <a:pt x="303" y="308"/>
                  <a:pt x="303" y="308"/>
                </a:cubicBezTo>
                <a:cubicBezTo>
                  <a:pt x="303" y="308"/>
                  <a:pt x="303" y="308"/>
                  <a:pt x="303" y="308"/>
                </a:cubicBezTo>
                <a:cubicBezTo>
                  <a:pt x="303" y="309"/>
                  <a:pt x="303" y="309"/>
                  <a:pt x="303" y="309"/>
                </a:cubicBezTo>
                <a:cubicBezTo>
                  <a:pt x="303" y="310"/>
                  <a:pt x="303" y="310"/>
                  <a:pt x="303" y="310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10"/>
                  <a:pt x="304" y="310"/>
                  <a:pt x="304" y="310"/>
                </a:cubicBezTo>
                <a:cubicBezTo>
                  <a:pt x="304" y="310"/>
                  <a:pt x="304" y="310"/>
                  <a:pt x="304" y="310"/>
                </a:cubicBezTo>
                <a:cubicBezTo>
                  <a:pt x="303" y="311"/>
                  <a:pt x="303" y="311"/>
                  <a:pt x="303" y="311"/>
                </a:cubicBezTo>
                <a:cubicBezTo>
                  <a:pt x="302" y="313"/>
                  <a:pt x="302" y="313"/>
                  <a:pt x="302" y="313"/>
                </a:cubicBezTo>
                <a:cubicBezTo>
                  <a:pt x="302" y="314"/>
                  <a:pt x="302" y="314"/>
                  <a:pt x="302" y="314"/>
                </a:cubicBezTo>
                <a:cubicBezTo>
                  <a:pt x="302" y="315"/>
                  <a:pt x="302" y="315"/>
                  <a:pt x="302" y="315"/>
                </a:cubicBezTo>
                <a:cubicBezTo>
                  <a:pt x="302" y="316"/>
                  <a:pt x="302" y="316"/>
                  <a:pt x="302" y="316"/>
                </a:cubicBezTo>
                <a:cubicBezTo>
                  <a:pt x="299" y="319"/>
                  <a:pt x="299" y="319"/>
                  <a:pt x="299" y="319"/>
                </a:cubicBezTo>
                <a:cubicBezTo>
                  <a:pt x="297" y="319"/>
                  <a:pt x="297" y="319"/>
                  <a:pt x="297" y="319"/>
                </a:cubicBezTo>
                <a:cubicBezTo>
                  <a:pt x="297" y="320"/>
                  <a:pt x="297" y="320"/>
                  <a:pt x="297" y="320"/>
                </a:cubicBezTo>
                <a:cubicBezTo>
                  <a:pt x="296" y="320"/>
                  <a:pt x="296" y="320"/>
                  <a:pt x="296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4" y="322"/>
                  <a:pt x="294" y="322"/>
                  <a:pt x="294" y="322"/>
                </a:cubicBezTo>
                <a:cubicBezTo>
                  <a:pt x="293" y="324"/>
                  <a:pt x="293" y="324"/>
                  <a:pt x="293" y="324"/>
                </a:cubicBezTo>
                <a:cubicBezTo>
                  <a:pt x="292" y="325"/>
                  <a:pt x="292" y="325"/>
                  <a:pt x="292" y="325"/>
                </a:cubicBezTo>
                <a:cubicBezTo>
                  <a:pt x="292" y="325"/>
                  <a:pt x="292" y="325"/>
                  <a:pt x="292" y="325"/>
                </a:cubicBezTo>
                <a:cubicBezTo>
                  <a:pt x="291" y="327"/>
                  <a:pt x="291" y="327"/>
                  <a:pt x="291" y="327"/>
                </a:cubicBezTo>
                <a:cubicBezTo>
                  <a:pt x="291" y="328"/>
                  <a:pt x="291" y="328"/>
                  <a:pt x="291" y="328"/>
                </a:cubicBezTo>
                <a:cubicBezTo>
                  <a:pt x="292" y="330"/>
                  <a:pt x="292" y="330"/>
                  <a:pt x="292" y="330"/>
                </a:cubicBezTo>
                <a:cubicBezTo>
                  <a:pt x="292" y="330"/>
                  <a:pt x="292" y="330"/>
                  <a:pt x="292" y="330"/>
                </a:cubicBezTo>
                <a:cubicBezTo>
                  <a:pt x="292" y="331"/>
                  <a:pt x="292" y="331"/>
                  <a:pt x="292" y="331"/>
                </a:cubicBezTo>
                <a:cubicBezTo>
                  <a:pt x="293" y="333"/>
                  <a:pt x="293" y="333"/>
                  <a:pt x="293" y="333"/>
                </a:cubicBezTo>
                <a:cubicBezTo>
                  <a:pt x="293" y="335"/>
                  <a:pt x="293" y="335"/>
                  <a:pt x="293" y="335"/>
                </a:cubicBezTo>
                <a:cubicBezTo>
                  <a:pt x="293" y="335"/>
                  <a:pt x="293" y="335"/>
                  <a:pt x="293" y="335"/>
                </a:cubicBezTo>
                <a:cubicBezTo>
                  <a:pt x="295" y="335"/>
                  <a:pt x="295" y="335"/>
                  <a:pt x="295" y="335"/>
                </a:cubicBezTo>
                <a:cubicBezTo>
                  <a:pt x="295" y="335"/>
                  <a:pt x="295" y="335"/>
                  <a:pt x="295" y="335"/>
                </a:cubicBezTo>
                <a:cubicBezTo>
                  <a:pt x="295" y="334"/>
                  <a:pt x="295" y="334"/>
                  <a:pt x="295" y="334"/>
                </a:cubicBezTo>
                <a:cubicBezTo>
                  <a:pt x="295" y="333"/>
                  <a:pt x="295" y="333"/>
                  <a:pt x="295" y="333"/>
                </a:cubicBezTo>
                <a:cubicBezTo>
                  <a:pt x="296" y="332"/>
                  <a:pt x="296" y="332"/>
                  <a:pt x="296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1"/>
                  <a:pt x="299" y="331"/>
                  <a:pt x="299" y="331"/>
                </a:cubicBezTo>
                <a:cubicBezTo>
                  <a:pt x="300" y="327"/>
                  <a:pt x="300" y="327"/>
                  <a:pt x="300" y="327"/>
                </a:cubicBezTo>
                <a:cubicBezTo>
                  <a:pt x="298" y="326"/>
                  <a:pt x="298" y="326"/>
                  <a:pt x="298" y="326"/>
                </a:cubicBezTo>
                <a:cubicBezTo>
                  <a:pt x="298" y="325"/>
                  <a:pt x="298" y="325"/>
                  <a:pt x="298" y="325"/>
                </a:cubicBezTo>
                <a:cubicBezTo>
                  <a:pt x="299" y="325"/>
                  <a:pt x="299" y="325"/>
                  <a:pt x="299" y="325"/>
                </a:cubicBezTo>
                <a:cubicBezTo>
                  <a:pt x="299" y="326"/>
                  <a:pt x="299" y="326"/>
                  <a:pt x="299" y="326"/>
                </a:cubicBezTo>
                <a:cubicBezTo>
                  <a:pt x="300" y="327"/>
                  <a:pt x="300" y="327"/>
                  <a:pt x="300" y="327"/>
                </a:cubicBezTo>
                <a:cubicBezTo>
                  <a:pt x="300" y="331"/>
                  <a:pt x="300" y="331"/>
                  <a:pt x="300" y="331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298" y="333"/>
                  <a:pt x="298" y="333"/>
                  <a:pt x="298" y="333"/>
                </a:cubicBezTo>
                <a:cubicBezTo>
                  <a:pt x="298" y="333"/>
                  <a:pt x="298" y="333"/>
                  <a:pt x="298" y="333"/>
                </a:cubicBezTo>
                <a:cubicBezTo>
                  <a:pt x="296" y="335"/>
                  <a:pt x="296" y="335"/>
                  <a:pt x="296" y="335"/>
                </a:cubicBezTo>
                <a:cubicBezTo>
                  <a:pt x="296" y="336"/>
                  <a:pt x="296" y="336"/>
                  <a:pt x="296" y="336"/>
                </a:cubicBezTo>
                <a:cubicBezTo>
                  <a:pt x="295" y="337"/>
                  <a:pt x="295" y="337"/>
                  <a:pt x="295" y="337"/>
                </a:cubicBezTo>
                <a:cubicBezTo>
                  <a:pt x="296" y="338"/>
                  <a:pt x="296" y="338"/>
                  <a:pt x="296" y="338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98" y="339"/>
                  <a:pt x="298" y="339"/>
                  <a:pt x="298" y="339"/>
                </a:cubicBezTo>
                <a:cubicBezTo>
                  <a:pt x="298" y="340"/>
                  <a:pt x="298" y="340"/>
                  <a:pt x="298" y="340"/>
                </a:cubicBezTo>
                <a:cubicBezTo>
                  <a:pt x="297" y="340"/>
                  <a:pt x="297" y="340"/>
                  <a:pt x="297" y="340"/>
                </a:cubicBezTo>
                <a:cubicBezTo>
                  <a:pt x="296" y="341"/>
                  <a:pt x="296" y="341"/>
                  <a:pt x="296" y="341"/>
                </a:cubicBezTo>
                <a:cubicBezTo>
                  <a:pt x="294" y="341"/>
                  <a:pt x="294" y="341"/>
                  <a:pt x="294" y="341"/>
                </a:cubicBezTo>
                <a:cubicBezTo>
                  <a:pt x="294" y="341"/>
                  <a:pt x="294" y="341"/>
                  <a:pt x="294" y="341"/>
                </a:cubicBezTo>
                <a:cubicBezTo>
                  <a:pt x="295" y="341"/>
                  <a:pt x="295" y="341"/>
                  <a:pt x="295" y="341"/>
                </a:cubicBezTo>
                <a:cubicBezTo>
                  <a:pt x="295" y="342"/>
                  <a:pt x="295" y="342"/>
                  <a:pt x="295" y="342"/>
                </a:cubicBezTo>
                <a:cubicBezTo>
                  <a:pt x="293" y="343"/>
                  <a:pt x="293" y="343"/>
                  <a:pt x="293" y="343"/>
                </a:cubicBezTo>
                <a:cubicBezTo>
                  <a:pt x="293" y="343"/>
                  <a:pt x="293" y="343"/>
                  <a:pt x="293" y="343"/>
                </a:cubicBezTo>
                <a:cubicBezTo>
                  <a:pt x="292" y="344"/>
                  <a:pt x="292" y="344"/>
                  <a:pt x="292" y="344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0" y="342"/>
                  <a:pt x="290" y="342"/>
                  <a:pt x="290" y="342"/>
                </a:cubicBezTo>
                <a:cubicBezTo>
                  <a:pt x="289" y="343"/>
                  <a:pt x="289" y="343"/>
                  <a:pt x="289" y="343"/>
                </a:cubicBezTo>
                <a:cubicBezTo>
                  <a:pt x="284" y="345"/>
                  <a:pt x="284" y="345"/>
                  <a:pt x="284" y="345"/>
                </a:cubicBezTo>
                <a:cubicBezTo>
                  <a:pt x="283" y="346"/>
                  <a:pt x="283" y="346"/>
                  <a:pt x="283" y="346"/>
                </a:cubicBezTo>
                <a:cubicBezTo>
                  <a:pt x="283" y="346"/>
                  <a:pt x="283" y="346"/>
                  <a:pt x="283" y="346"/>
                </a:cubicBezTo>
                <a:cubicBezTo>
                  <a:pt x="283" y="348"/>
                  <a:pt x="283" y="348"/>
                  <a:pt x="283" y="348"/>
                </a:cubicBezTo>
                <a:cubicBezTo>
                  <a:pt x="283" y="349"/>
                  <a:pt x="283" y="349"/>
                  <a:pt x="283" y="349"/>
                </a:cubicBezTo>
                <a:cubicBezTo>
                  <a:pt x="283" y="350"/>
                  <a:pt x="283" y="350"/>
                  <a:pt x="283" y="350"/>
                </a:cubicBezTo>
                <a:cubicBezTo>
                  <a:pt x="283" y="350"/>
                  <a:pt x="283" y="350"/>
                  <a:pt x="283" y="350"/>
                </a:cubicBezTo>
                <a:cubicBezTo>
                  <a:pt x="283" y="351"/>
                  <a:pt x="283" y="351"/>
                  <a:pt x="283" y="351"/>
                </a:cubicBezTo>
                <a:cubicBezTo>
                  <a:pt x="284" y="353"/>
                  <a:pt x="284" y="353"/>
                  <a:pt x="284" y="353"/>
                </a:cubicBezTo>
                <a:cubicBezTo>
                  <a:pt x="286" y="355"/>
                  <a:pt x="286" y="355"/>
                  <a:pt x="286" y="355"/>
                </a:cubicBezTo>
                <a:cubicBezTo>
                  <a:pt x="286" y="356"/>
                  <a:pt x="286" y="356"/>
                  <a:pt x="286" y="356"/>
                </a:cubicBezTo>
                <a:cubicBezTo>
                  <a:pt x="284" y="355"/>
                  <a:pt x="284" y="355"/>
                  <a:pt x="284" y="355"/>
                </a:cubicBezTo>
                <a:cubicBezTo>
                  <a:pt x="282" y="353"/>
                  <a:pt x="282" y="353"/>
                  <a:pt x="282" y="353"/>
                </a:cubicBezTo>
                <a:cubicBezTo>
                  <a:pt x="282" y="350"/>
                  <a:pt x="282" y="350"/>
                  <a:pt x="282" y="350"/>
                </a:cubicBezTo>
                <a:cubicBezTo>
                  <a:pt x="282" y="348"/>
                  <a:pt x="282" y="348"/>
                  <a:pt x="282" y="348"/>
                </a:cubicBezTo>
                <a:cubicBezTo>
                  <a:pt x="282" y="347"/>
                  <a:pt x="282" y="347"/>
                  <a:pt x="282" y="347"/>
                </a:cubicBezTo>
                <a:cubicBezTo>
                  <a:pt x="282" y="346"/>
                  <a:pt x="282" y="346"/>
                  <a:pt x="282" y="346"/>
                </a:cubicBezTo>
                <a:cubicBezTo>
                  <a:pt x="282" y="346"/>
                  <a:pt x="282" y="346"/>
                  <a:pt x="282" y="346"/>
                </a:cubicBezTo>
                <a:cubicBezTo>
                  <a:pt x="281" y="346"/>
                  <a:pt x="281" y="346"/>
                  <a:pt x="281" y="346"/>
                </a:cubicBezTo>
                <a:cubicBezTo>
                  <a:pt x="281" y="346"/>
                  <a:pt x="281" y="346"/>
                  <a:pt x="281" y="346"/>
                </a:cubicBezTo>
                <a:cubicBezTo>
                  <a:pt x="280" y="346"/>
                  <a:pt x="280" y="346"/>
                  <a:pt x="280" y="346"/>
                </a:cubicBezTo>
                <a:cubicBezTo>
                  <a:pt x="278" y="347"/>
                  <a:pt x="278" y="347"/>
                  <a:pt x="278" y="347"/>
                </a:cubicBezTo>
                <a:cubicBezTo>
                  <a:pt x="277" y="347"/>
                  <a:pt x="277" y="347"/>
                  <a:pt x="277" y="347"/>
                </a:cubicBezTo>
                <a:cubicBezTo>
                  <a:pt x="277" y="348"/>
                  <a:pt x="277" y="348"/>
                  <a:pt x="277" y="348"/>
                </a:cubicBezTo>
                <a:cubicBezTo>
                  <a:pt x="278" y="353"/>
                  <a:pt x="278" y="353"/>
                  <a:pt x="278" y="353"/>
                </a:cubicBezTo>
                <a:cubicBezTo>
                  <a:pt x="277" y="362"/>
                  <a:pt x="277" y="362"/>
                  <a:pt x="277" y="362"/>
                </a:cubicBezTo>
                <a:cubicBezTo>
                  <a:pt x="277" y="370"/>
                  <a:pt x="277" y="370"/>
                  <a:pt x="277" y="370"/>
                </a:cubicBezTo>
                <a:cubicBezTo>
                  <a:pt x="277" y="372"/>
                  <a:pt x="277" y="372"/>
                  <a:pt x="277" y="372"/>
                </a:cubicBezTo>
                <a:cubicBezTo>
                  <a:pt x="277" y="372"/>
                  <a:pt x="277" y="372"/>
                  <a:pt x="277" y="372"/>
                </a:cubicBezTo>
                <a:cubicBezTo>
                  <a:pt x="277" y="375"/>
                  <a:pt x="277" y="375"/>
                  <a:pt x="277" y="375"/>
                </a:cubicBezTo>
                <a:cubicBezTo>
                  <a:pt x="277" y="376"/>
                  <a:pt x="277" y="376"/>
                  <a:pt x="277" y="376"/>
                </a:cubicBezTo>
                <a:cubicBezTo>
                  <a:pt x="278" y="378"/>
                  <a:pt x="278" y="378"/>
                  <a:pt x="278" y="378"/>
                </a:cubicBezTo>
                <a:cubicBezTo>
                  <a:pt x="278" y="378"/>
                  <a:pt x="278" y="378"/>
                  <a:pt x="278" y="378"/>
                </a:cubicBezTo>
                <a:cubicBezTo>
                  <a:pt x="280" y="380"/>
                  <a:pt x="280" y="380"/>
                  <a:pt x="280" y="380"/>
                </a:cubicBezTo>
                <a:cubicBezTo>
                  <a:pt x="280" y="381"/>
                  <a:pt x="280" y="381"/>
                  <a:pt x="280" y="381"/>
                </a:cubicBezTo>
                <a:cubicBezTo>
                  <a:pt x="282" y="381"/>
                  <a:pt x="282" y="381"/>
                  <a:pt x="282" y="381"/>
                </a:cubicBezTo>
                <a:cubicBezTo>
                  <a:pt x="283" y="381"/>
                  <a:pt x="283" y="381"/>
                  <a:pt x="283" y="381"/>
                </a:cubicBezTo>
                <a:cubicBezTo>
                  <a:pt x="286" y="382"/>
                  <a:pt x="286" y="382"/>
                  <a:pt x="286" y="382"/>
                </a:cubicBezTo>
                <a:cubicBezTo>
                  <a:pt x="288" y="381"/>
                  <a:pt x="288" y="381"/>
                  <a:pt x="288" y="381"/>
                </a:cubicBezTo>
                <a:cubicBezTo>
                  <a:pt x="289" y="381"/>
                  <a:pt x="289" y="381"/>
                  <a:pt x="289" y="381"/>
                </a:cubicBezTo>
                <a:cubicBezTo>
                  <a:pt x="289" y="381"/>
                  <a:pt x="289" y="381"/>
                  <a:pt x="289" y="381"/>
                </a:cubicBezTo>
                <a:cubicBezTo>
                  <a:pt x="291" y="382"/>
                  <a:pt x="291" y="382"/>
                  <a:pt x="291" y="382"/>
                </a:cubicBezTo>
                <a:cubicBezTo>
                  <a:pt x="297" y="381"/>
                  <a:pt x="297" y="381"/>
                  <a:pt x="297" y="381"/>
                </a:cubicBezTo>
                <a:cubicBezTo>
                  <a:pt x="300" y="380"/>
                  <a:pt x="300" y="380"/>
                  <a:pt x="300" y="380"/>
                </a:cubicBezTo>
                <a:cubicBezTo>
                  <a:pt x="300" y="380"/>
                  <a:pt x="300" y="380"/>
                  <a:pt x="300" y="380"/>
                </a:cubicBezTo>
                <a:cubicBezTo>
                  <a:pt x="300" y="380"/>
                  <a:pt x="300" y="380"/>
                  <a:pt x="300" y="380"/>
                </a:cubicBezTo>
                <a:cubicBezTo>
                  <a:pt x="298" y="381"/>
                  <a:pt x="298" y="381"/>
                  <a:pt x="298" y="381"/>
                </a:cubicBezTo>
                <a:cubicBezTo>
                  <a:pt x="299" y="383"/>
                  <a:pt x="299" y="383"/>
                  <a:pt x="299" y="383"/>
                </a:cubicBezTo>
                <a:cubicBezTo>
                  <a:pt x="300" y="384"/>
                  <a:pt x="300" y="384"/>
                  <a:pt x="300" y="384"/>
                </a:cubicBezTo>
                <a:cubicBezTo>
                  <a:pt x="298" y="382"/>
                  <a:pt x="298" y="382"/>
                  <a:pt x="298" y="382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93" y="383"/>
                  <a:pt x="293" y="383"/>
                  <a:pt x="293" y="383"/>
                </a:cubicBezTo>
                <a:cubicBezTo>
                  <a:pt x="293" y="382"/>
                  <a:pt x="293" y="382"/>
                  <a:pt x="293" y="382"/>
                </a:cubicBezTo>
                <a:cubicBezTo>
                  <a:pt x="292" y="383"/>
                  <a:pt x="292" y="383"/>
                  <a:pt x="292" y="383"/>
                </a:cubicBezTo>
                <a:cubicBezTo>
                  <a:pt x="292" y="384"/>
                  <a:pt x="292" y="384"/>
                  <a:pt x="292" y="384"/>
                </a:cubicBezTo>
                <a:cubicBezTo>
                  <a:pt x="291" y="384"/>
                  <a:pt x="291" y="384"/>
                  <a:pt x="291" y="384"/>
                </a:cubicBezTo>
                <a:cubicBezTo>
                  <a:pt x="291" y="384"/>
                  <a:pt x="291" y="384"/>
                  <a:pt x="291" y="384"/>
                </a:cubicBezTo>
                <a:cubicBezTo>
                  <a:pt x="290" y="384"/>
                  <a:pt x="290" y="384"/>
                  <a:pt x="290" y="384"/>
                </a:cubicBezTo>
                <a:cubicBezTo>
                  <a:pt x="290" y="384"/>
                  <a:pt x="290" y="384"/>
                  <a:pt x="290" y="384"/>
                </a:cubicBezTo>
                <a:cubicBezTo>
                  <a:pt x="288" y="385"/>
                  <a:pt x="288" y="385"/>
                  <a:pt x="288" y="385"/>
                </a:cubicBezTo>
                <a:cubicBezTo>
                  <a:pt x="287" y="386"/>
                  <a:pt x="287" y="386"/>
                  <a:pt x="287" y="386"/>
                </a:cubicBezTo>
                <a:cubicBezTo>
                  <a:pt x="289" y="386"/>
                  <a:pt x="289" y="386"/>
                  <a:pt x="289" y="386"/>
                </a:cubicBezTo>
                <a:cubicBezTo>
                  <a:pt x="289" y="387"/>
                  <a:pt x="289" y="387"/>
                  <a:pt x="289" y="387"/>
                </a:cubicBezTo>
                <a:cubicBezTo>
                  <a:pt x="289" y="387"/>
                  <a:pt x="289" y="387"/>
                  <a:pt x="289" y="387"/>
                </a:cubicBezTo>
                <a:cubicBezTo>
                  <a:pt x="288" y="387"/>
                  <a:pt x="288" y="387"/>
                  <a:pt x="288" y="387"/>
                </a:cubicBezTo>
                <a:cubicBezTo>
                  <a:pt x="287" y="387"/>
                  <a:pt x="287" y="387"/>
                  <a:pt x="287" y="387"/>
                </a:cubicBezTo>
                <a:cubicBezTo>
                  <a:pt x="287" y="387"/>
                  <a:pt x="287" y="387"/>
                  <a:pt x="287" y="387"/>
                </a:cubicBezTo>
                <a:cubicBezTo>
                  <a:pt x="287" y="387"/>
                  <a:pt x="287" y="387"/>
                  <a:pt x="287" y="387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87" y="389"/>
                  <a:pt x="287" y="389"/>
                  <a:pt x="287" y="389"/>
                </a:cubicBezTo>
                <a:cubicBezTo>
                  <a:pt x="286" y="388"/>
                  <a:pt x="286" y="388"/>
                  <a:pt x="286" y="388"/>
                </a:cubicBezTo>
                <a:cubicBezTo>
                  <a:pt x="285" y="388"/>
                  <a:pt x="285" y="388"/>
                  <a:pt x="285" y="388"/>
                </a:cubicBezTo>
                <a:cubicBezTo>
                  <a:pt x="285" y="389"/>
                  <a:pt x="285" y="389"/>
                  <a:pt x="285" y="389"/>
                </a:cubicBezTo>
                <a:cubicBezTo>
                  <a:pt x="285" y="390"/>
                  <a:pt x="285" y="390"/>
                  <a:pt x="285" y="390"/>
                </a:cubicBezTo>
                <a:cubicBezTo>
                  <a:pt x="284" y="391"/>
                  <a:pt x="284" y="391"/>
                  <a:pt x="284" y="391"/>
                </a:cubicBezTo>
                <a:cubicBezTo>
                  <a:pt x="283" y="392"/>
                  <a:pt x="283" y="392"/>
                  <a:pt x="283" y="392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79" y="398"/>
                  <a:pt x="279" y="398"/>
                  <a:pt x="279" y="398"/>
                </a:cubicBezTo>
                <a:cubicBezTo>
                  <a:pt x="279" y="397"/>
                  <a:pt x="279" y="397"/>
                  <a:pt x="279" y="397"/>
                </a:cubicBezTo>
                <a:cubicBezTo>
                  <a:pt x="278" y="398"/>
                  <a:pt x="278" y="398"/>
                  <a:pt x="278" y="398"/>
                </a:cubicBezTo>
                <a:cubicBezTo>
                  <a:pt x="277" y="404"/>
                  <a:pt x="277" y="404"/>
                  <a:pt x="277" y="404"/>
                </a:cubicBezTo>
                <a:cubicBezTo>
                  <a:pt x="276" y="404"/>
                  <a:pt x="276" y="404"/>
                  <a:pt x="276" y="404"/>
                </a:cubicBezTo>
                <a:cubicBezTo>
                  <a:pt x="272" y="411"/>
                  <a:pt x="272" y="411"/>
                  <a:pt x="272" y="411"/>
                </a:cubicBezTo>
                <a:cubicBezTo>
                  <a:pt x="272" y="414"/>
                  <a:pt x="272" y="414"/>
                  <a:pt x="272" y="414"/>
                </a:cubicBezTo>
                <a:cubicBezTo>
                  <a:pt x="272" y="416"/>
                  <a:pt x="272" y="416"/>
                  <a:pt x="272" y="416"/>
                </a:cubicBezTo>
                <a:cubicBezTo>
                  <a:pt x="272" y="417"/>
                  <a:pt x="272" y="417"/>
                  <a:pt x="272" y="417"/>
                </a:cubicBezTo>
                <a:cubicBezTo>
                  <a:pt x="274" y="418"/>
                  <a:pt x="274" y="418"/>
                  <a:pt x="274" y="418"/>
                </a:cubicBezTo>
                <a:cubicBezTo>
                  <a:pt x="275" y="420"/>
                  <a:pt x="275" y="420"/>
                  <a:pt x="275" y="420"/>
                </a:cubicBezTo>
                <a:cubicBezTo>
                  <a:pt x="276" y="420"/>
                  <a:pt x="276" y="420"/>
                  <a:pt x="276" y="420"/>
                </a:cubicBezTo>
                <a:cubicBezTo>
                  <a:pt x="276" y="420"/>
                  <a:pt x="276" y="420"/>
                  <a:pt x="276" y="420"/>
                </a:cubicBezTo>
                <a:cubicBezTo>
                  <a:pt x="277" y="424"/>
                  <a:pt x="277" y="424"/>
                  <a:pt x="277" y="424"/>
                </a:cubicBezTo>
                <a:cubicBezTo>
                  <a:pt x="277" y="427"/>
                  <a:pt x="277" y="427"/>
                  <a:pt x="277" y="427"/>
                </a:cubicBezTo>
                <a:cubicBezTo>
                  <a:pt x="279" y="430"/>
                  <a:pt x="279" y="430"/>
                  <a:pt x="279" y="430"/>
                </a:cubicBezTo>
                <a:cubicBezTo>
                  <a:pt x="280" y="431"/>
                  <a:pt x="280" y="431"/>
                  <a:pt x="280" y="431"/>
                </a:cubicBezTo>
                <a:cubicBezTo>
                  <a:pt x="280" y="432"/>
                  <a:pt x="280" y="432"/>
                  <a:pt x="280" y="432"/>
                </a:cubicBezTo>
                <a:cubicBezTo>
                  <a:pt x="279" y="431"/>
                  <a:pt x="279" y="431"/>
                  <a:pt x="279" y="431"/>
                </a:cubicBezTo>
                <a:cubicBezTo>
                  <a:pt x="278" y="431"/>
                  <a:pt x="278" y="431"/>
                  <a:pt x="278" y="431"/>
                </a:cubicBezTo>
                <a:cubicBezTo>
                  <a:pt x="279" y="433"/>
                  <a:pt x="279" y="433"/>
                  <a:pt x="279" y="433"/>
                </a:cubicBezTo>
                <a:cubicBezTo>
                  <a:pt x="280" y="434"/>
                  <a:pt x="280" y="434"/>
                  <a:pt x="280" y="434"/>
                </a:cubicBezTo>
                <a:cubicBezTo>
                  <a:pt x="280" y="435"/>
                  <a:pt x="280" y="435"/>
                  <a:pt x="280" y="435"/>
                </a:cubicBezTo>
                <a:cubicBezTo>
                  <a:pt x="281" y="435"/>
                  <a:pt x="281" y="435"/>
                  <a:pt x="281" y="435"/>
                </a:cubicBezTo>
                <a:cubicBezTo>
                  <a:pt x="282" y="436"/>
                  <a:pt x="282" y="436"/>
                  <a:pt x="282" y="436"/>
                </a:cubicBezTo>
                <a:cubicBezTo>
                  <a:pt x="282" y="440"/>
                  <a:pt x="282" y="440"/>
                  <a:pt x="282" y="440"/>
                </a:cubicBezTo>
                <a:cubicBezTo>
                  <a:pt x="284" y="446"/>
                  <a:pt x="284" y="446"/>
                  <a:pt x="284" y="446"/>
                </a:cubicBezTo>
                <a:cubicBezTo>
                  <a:pt x="287" y="448"/>
                  <a:pt x="287" y="448"/>
                  <a:pt x="287" y="448"/>
                </a:cubicBezTo>
                <a:cubicBezTo>
                  <a:pt x="287" y="448"/>
                  <a:pt x="287" y="448"/>
                  <a:pt x="287" y="448"/>
                </a:cubicBezTo>
                <a:cubicBezTo>
                  <a:pt x="293" y="453"/>
                  <a:pt x="293" y="453"/>
                  <a:pt x="293" y="453"/>
                </a:cubicBezTo>
                <a:cubicBezTo>
                  <a:pt x="294" y="454"/>
                  <a:pt x="294" y="454"/>
                  <a:pt x="294" y="454"/>
                </a:cubicBezTo>
                <a:cubicBezTo>
                  <a:pt x="297" y="456"/>
                  <a:pt x="297" y="456"/>
                  <a:pt x="297" y="456"/>
                </a:cubicBezTo>
                <a:cubicBezTo>
                  <a:pt x="299" y="456"/>
                  <a:pt x="299" y="456"/>
                  <a:pt x="299" y="456"/>
                </a:cubicBezTo>
                <a:cubicBezTo>
                  <a:pt x="300" y="456"/>
                  <a:pt x="300" y="456"/>
                  <a:pt x="300" y="456"/>
                </a:cubicBezTo>
                <a:cubicBezTo>
                  <a:pt x="301" y="455"/>
                  <a:pt x="301" y="455"/>
                  <a:pt x="301" y="455"/>
                </a:cubicBezTo>
                <a:cubicBezTo>
                  <a:pt x="302" y="455"/>
                  <a:pt x="302" y="455"/>
                  <a:pt x="302" y="455"/>
                </a:cubicBezTo>
                <a:cubicBezTo>
                  <a:pt x="304" y="457"/>
                  <a:pt x="304" y="457"/>
                  <a:pt x="304" y="457"/>
                </a:cubicBezTo>
                <a:cubicBezTo>
                  <a:pt x="304" y="457"/>
                  <a:pt x="304" y="457"/>
                  <a:pt x="304" y="457"/>
                </a:cubicBezTo>
                <a:cubicBezTo>
                  <a:pt x="305" y="456"/>
                  <a:pt x="305" y="456"/>
                  <a:pt x="305" y="456"/>
                </a:cubicBezTo>
                <a:cubicBezTo>
                  <a:pt x="306" y="454"/>
                  <a:pt x="306" y="454"/>
                  <a:pt x="306" y="454"/>
                </a:cubicBezTo>
                <a:cubicBezTo>
                  <a:pt x="307" y="453"/>
                  <a:pt x="307" y="453"/>
                  <a:pt x="307" y="453"/>
                </a:cubicBezTo>
                <a:cubicBezTo>
                  <a:pt x="307" y="452"/>
                  <a:pt x="307" y="452"/>
                  <a:pt x="307" y="452"/>
                </a:cubicBezTo>
                <a:cubicBezTo>
                  <a:pt x="308" y="452"/>
                  <a:pt x="308" y="452"/>
                  <a:pt x="308" y="452"/>
                </a:cubicBezTo>
                <a:cubicBezTo>
                  <a:pt x="310" y="452"/>
                  <a:pt x="310" y="452"/>
                  <a:pt x="310" y="452"/>
                </a:cubicBezTo>
                <a:cubicBezTo>
                  <a:pt x="310" y="453"/>
                  <a:pt x="310" y="453"/>
                  <a:pt x="310" y="453"/>
                </a:cubicBezTo>
                <a:cubicBezTo>
                  <a:pt x="308" y="453"/>
                  <a:pt x="308" y="453"/>
                  <a:pt x="308" y="453"/>
                </a:cubicBezTo>
                <a:cubicBezTo>
                  <a:pt x="307" y="453"/>
                  <a:pt x="307" y="453"/>
                  <a:pt x="307" y="453"/>
                </a:cubicBezTo>
                <a:cubicBezTo>
                  <a:pt x="307" y="455"/>
                  <a:pt x="307" y="455"/>
                  <a:pt x="307" y="455"/>
                </a:cubicBezTo>
                <a:cubicBezTo>
                  <a:pt x="307" y="457"/>
                  <a:pt x="307" y="457"/>
                  <a:pt x="307" y="457"/>
                </a:cubicBezTo>
                <a:cubicBezTo>
                  <a:pt x="308" y="458"/>
                  <a:pt x="308" y="458"/>
                  <a:pt x="308" y="458"/>
                </a:cubicBezTo>
                <a:cubicBezTo>
                  <a:pt x="308" y="458"/>
                  <a:pt x="308" y="458"/>
                  <a:pt x="308" y="458"/>
                </a:cubicBezTo>
                <a:cubicBezTo>
                  <a:pt x="307" y="460"/>
                  <a:pt x="307" y="460"/>
                  <a:pt x="307" y="460"/>
                </a:cubicBezTo>
                <a:cubicBezTo>
                  <a:pt x="305" y="461"/>
                  <a:pt x="305" y="461"/>
                  <a:pt x="305" y="461"/>
                </a:cubicBezTo>
                <a:cubicBezTo>
                  <a:pt x="305" y="462"/>
                  <a:pt x="305" y="462"/>
                  <a:pt x="305" y="462"/>
                </a:cubicBezTo>
                <a:cubicBezTo>
                  <a:pt x="303" y="461"/>
                  <a:pt x="303" y="461"/>
                  <a:pt x="303" y="461"/>
                </a:cubicBezTo>
                <a:cubicBezTo>
                  <a:pt x="302" y="460"/>
                  <a:pt x="302" y="460"/>
                  <a:pt x="302" y="460"/>
                </a:cubicBezTo>
                <a:cubicBezTo>
                  <a:pt x="298" y="460"/>
                  <a:pt x="298" y="460"/>
                  <a:pt x="298" y="460"/>
                </a:cubicBezTo>
                <a:cubicBezTo>
                  <a:pt x="298" y="461"/>
                  <a:pt x="298" y="461"/>
                  <a:pt x="298" y="461"/>
                </a:cubicBezTo>
                <a:cubicBezTo>
                  <a:pt x="299" y="461"/>
                  <a:pt x="299" y="461"/>
                  <a:pt x="299" y="461"/>
                </a:cubicBezTo>
                <a:cubicBezTo>
                  <a:pt x="299" y="462"/>
                  <a:pt x="299" y="462"/>
                  <a:pt x="299" y="462"/>
                </a:cubicBezTo>
                <a:cubicBezTo>
                  <a:pt x="297" y="462"/>
                  <a:pt x="297" y="462"/>
                  <a:pt x="297" y="462"/>
                </a:cubicBezTo>
                <a:cubicBezTo>
                  <a:pt x="298" y="462"/>
                  <a:pt x="298" y="462"/>
                  <a:pt x="298" y="462"/>
                </a:cubicBezTo>
                <a:cubicBezTo>
                  <a:pt x="297" y="462"/>
                  <a:pt x="297" y="462"/>
                  <a:pt x="297" y="462"/>
                </a:cubicBezTo>
                <a:cubicBezTo>
                  <a:pt x="294" y="462"/>
                  <a:pt x="294" y="462"/>
                  <a:pt x="294" y="462"/>
                </a:cubicBezTo>
                <a:cubicBezTo>
                  <a:pt x="291" y="460"/>
                  <a:pt x="291" y="460"/>
                  <a:pt x="291" y="460"/>
                </a:cubicBezTo>
                <a:cubicBezTo>
                  <a:pt x="290" y="460"/>
                  <a:pt x="290" y="460"/>
                  <a:pt x="290" y="460"/>
                </a:cubicBezTo>
                <a:cubicBezTo>
                  <a:pt x="288" y="457"/>
                  <a:pt x="288" y="457"/>
                  <a:pt x="288" y="457"/>
                </a:cubicBezTo>
                <a:cubicBezTo>
                  <a:pt x="285" y="451"/>
                  <a:pt x="285" y="451"/>
                  <a:pt x="285" y="451"/>
                </a:cubicBezTo>
                <a:cubicBezTo>
                  <a:pt x="283" y="450"/>
                  <a:pt x="283" y="450"/>
                  <a:pt x="283" y="450"/>
                </a:cubicBezTo>
                <a:cubicBezTo>
                  <a:pt x="282" y="447"/>
                  <a:pt x="282" y="447"/>
                  <a:pt x="282" y="447"/>
                </a:cubicBezTo>
                <a:cubicBezTo>
                  <a:pt x="282" y="443"/>
                  <a:pt x="282" y="443"/>
                  <a:pt x="282" y="443"/>
                </a:cubicBezTo>
                <a:cubicBezTo>
                  <a:pt x="281" y="442"/>
                  <a:pt x="281" y="442"/>
                  <a:pt x="281" y="442"/>
                </a:cubicBezTo>
                <a:cubicBezTo>
                  <a:pt x="281" y="442"/>
                  <a:pt x="281" y="442"/>
                  <a:pt x="281" y="442"/>
                </a:cubicBezTo>
                <a:cubicBezTo>
                  <a:pt x="280" y="439"/>
                  <a:pt x="280" y="439"/>
                  <a:pt x="280" y="439"/>
                </a:cubicBezTo>
                <a:cubicBezTo>
                  <a:pt x="278" y="436"/>
                  <a:pt x="278" y="436"/>
                  <a:pt x="278" y="436"/>
                </a:cubicBezTo>
                <a:cubicBezTo>
                  <a:pt x="277" y="437"/>
                  <a:pt x="277" y="437"/>
                  <a:pt x="277" y="437"/>
                </a:cubicBezTo>
                <a:cubicBezTo>
                  <a:pt x="275" y="437"/>
                  <a:pt x="275" y="437"/>
                  <a:pt x="275" y="437"/>
                </a:cubicBezTo>
                <a:cubicBezTo>
                  <a:pt x="272" y="439"/>
                  <a:pt x="272" y="439"/>
                  <a:pt x="272" y="439"/>
                </a:cubicBezTo>
                <a:cubicBezTo>
                  <a:pt x="264" y="443"/>
                  <a:pt x="264" y="443"/>
                  <a:pt x="264" y="443"/>
                </a:cubicBezTo>
                <a:cubicBezTo>
                  <a:pt x="264" y="443"/>
                  <a:pt x="264" y="443"/>
                  <a:pt x="264" y="443"/>
                </a:cubicBezTo>
                <a:cubicBezTo>
                  <a:pt x="263" y="444"/>
                  <a:pt x="263" y="444"/>
                  <a:pt x="263" y="444"/>
                </a:cubicBezTo>
                <a:cubicBezTo>
                  <a:pt x="262" y="444"/>
                  <a:pt x="262" y="444"/>
                  <a:pt x="262" y="444"/>
                </a:cubicBezTo>
                <a:cubicBezTo>
                  <a:pt x="261" y="445"/>
                  <a:pt x="261" y="445"/>
                  <a:pt x="261" y="445"/>
                </a:cubicBezTo>
                <a:cubicBezTo>
                  <a:pt x="262" y="448"/>
                  <a:pt x="262" y="448"/>
                  <a:pt x="262" y="448"/>
                </a:cubicBezTo>
                <a:cubicBezTo>
                  <a:pt x="263" y="448"/>
                  <a:pt x="263" y="448"/>
                  <a:pt x="263" y="448"/>
                </a:cubicBezTo>
                <a:cubicBezTo>
                  <a:pt x="263" y="449"/>
                  <a:pt x="263" y="449"/>
                  <a:pt x="263" y="449"/>
                </a:cubicBezTo>
                <a:cubicBezTo>
                  <a:pt x="265" y="450"/>
                  <a:pt x="265" y="450"/>
                  <a:pt x="265" y="450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8" y="454"/>
                  <a:pt x="268" y="454"/>
                  <a:pt x="268" y="454"/>
                </a:cubicBezTo>
                <a:cubicBezTo>
                  <a:pt x="270" y="457"/>
                  <a:pt x="270" y="457"/>
                  <a:pt x="270" y="457"/>
                </a:cubicBezTo>
                <a:cubicBezTo>
                  <a:pt x="270" y="457"/>
                  <a:pt x="270" y="457"/>
                  <a:pt x="270" y="457"/>
                </a:cubicBezTo>
                <a:cubicBezTo>
                  <a:pt x="271" y="459"/>
                  <a:pt x="271" y="459"/>
                  <a:pt x="271" y="459"/>
                </a:cubicBezTo>
                <a:cubicBezTo>
                  <a:pt x="272" y="462"/>
                  <a:pt x="272" y="462"/>
                  <a:pt x="272" y="462"/>
                </a:cubicBezTo>
                <a:cubicBezTo>
                  <a:pt x="272" y="462"/>
                  <a:pt x="272" y="462"/>
                  <a:pt x="272" y="462"/>
                </a:cubicBezTo>
                <a:cubicBezTo>
                  <a:pt x="272" y="463"/>
                  <a:pt x="272" y="463"/>
                  <a:pt x="272" y="463"/>
                </a:cubicBezTo>
                <a:cubicBezTo>
                  <a:pt x="272" y="463"/>
                  <a:pt x="272" y="463"/>
                  <a:pt x="272" y="463"/>
                </a:cubicBezTo>
                <a:cubicBezTo>
                  <a:pt x="273" y="463"/>
                  <a:pt x="273" y="463"/>
                  <a:pt x="273" y="463"/>
                </a:cubicBezTo>
                <a:cubicBezTo>
                  <a:pt x="273" y="464"/>
                  <a:pt x="273" y="464"/>
                  <a:pt x="273" y="464"/>
                </a:cubicBezTo>
                <a:cubicBezTo>
                  <a:pt x="274" y="465"/>
                  <a:pt x="274" y="465"/>
                  <a:pt x="274" y="465"/>
                </a:cubicBezTo>
                <a:cubicBezTo>
                  <a:pt x="275" y="464"/>
                  <a:pt x="275" y="464"/>
                  <a:pt x="275" y="464"/>
                </a:cubicBezTo>
                <a:cubicBezTo>
                  <a:pt x="276" y="466"/>
                  <a:pt x="276" y="466"/>
                  <a:pt x="276" y="466"/>
                </a:cubicBezTo>
                <a:cubicBezTo>
                  <a:pt x="274" y="465"/>
                  <a:pt x="274" y="465"/>
                  <a:pt x="274" y="465"/>
                </a:cubicBezTo>
                <a:cubicBezTo>
                  <a:pt x="273" y="465"/>
                  <a:pt x="273" y="465"/>
                  <a:pt x="273" y="465"/>
                </a:cubicBezTo>
                <a:cubicBezTo>
                  <a:pt x="273" y="465"/>
                  <a:pt x="273" y="465"/>
                  <a:pt x="273" y="465"/>
                </a:cubicBezTo>
                <a:cubicBezTo>
                  <a:pt x="273" y="466"/>
                  <a:pt x="273" y="466"/>
                  <a:pt x="273" y="466"/>
                </a:cubicBezTo>
                <a:cubicBezTo>
                  <a:pt x="273" y="466"/>
                  <a:pt x="273" y="466"/>
                  <a:pt x="273" y="466"/>
                </a:cubicBezTo>
                <a:cubicBezTo>
                  <a:pt x="272" y="467"/>
                  <a:pt x="272" y="467"/>
                  <a:pt x="272" y="467"/>
                </a:cubicBezTo>
                <a:cubicBezTo>
                  <a:pt x="272" y="467"/>
                  <a:pt x="272" y="467"/>
                  <a:pt x="272" y="467"/>
                </a:cubicBezTo>
                <a:cubicBezTo>
                  <a:pt x="271" y="467"/>
                  <a:pt x="271" y="467"/>
                  <a:pt x="271" y="467"/>
                </a:cubicBezTo>
                <a:cubicBezTo>
                  <a:pt x="271" y="468"/>
                  <a:pt x="271" y="468"/>
                  <a:pt x="271" y="468"/>
                </a:cubicBezTo>
                <a:cubicBezTo>
                  <a:pt x="272" y="468"/>
                  <a:pt x="272" y="468"/>
                  <a:pt x="272" y="468"/>
                </a:cubicBezTo>
                <a:cubicBezTo>
                  <a:pt x="273" y="468"/>
                  <a:pt x="273" y="468"/>
                  <a:pt x="273" y="468"/>
                </a:cubicBezTo>
                <a:cubicBezTo>
                  <a:pt x="274" y="469"/>
                  <a:pt x="274" y="469"/>
                  <a:pt x="274" y="469"/>
                </a:cubicBezTo>
                <a:cubicBezTo>
                  <a:pt x="274" y="469"/>
                  <a:pt x="274" y="469"/>
                  <a:pt x="274" y="469"/>
                </a:cubicBezTo>
                <a:cubicBezTo>
                  <a:pt x="275" y="469"/>
                  <a:pt x="275" y="469"/>
                  <a:pt x="275" y="469"/>
                </a:cubicBezTo>
                <a:cubicBezTo>
                  <a:pt x="275" y="470"/>
                  <a:pt x="275" y="470"/>
                  <a:pt x="275" y="470"/>
                </a:cubicBezTo>
                <a:cubicBezTo>
                  <a:pt x="274" y="470"/>
                  <a:pt x="274" y="470"/>
                  <a:pt x="274" y="470"/>
                </a:cubicBezTo>
                <a:cubicBezTo>
                  <a:pt x="274" y="469"/>
                  <a:pt x="274" y="469"/>
                  <a:pt x="274" y="469"/>
                </a:cubicBezTo>
                <a:cubicBezTo>
                  <a:pt x="272" y="469"/>
                  <a:pt x="272" y="469"/>
                  <a:pt x="272" y="469"/>
                </a:cubicBezTo>
                <a:cubicBezTo>
                  <a:pt x="272" y="470"/>
                  <a:pt x="272" y="470"/>
                  <a:pt x="272" y="470"/>
                </a:cubicBezTo>
                <a:cubicBezTo>
                  <a:pt x="273" y="471"/>
                  <a:pt x="273" y="471"/>
                  <a:pt x="273" y="471"/>
                </a:cubicBezTo>
                <a:cubicBezTo>
                  <a:pt x="274" y="471"/>
                  <a:pt x="274" y="471"/>
                  <a:pt x="274" y="471"/>
                </a:cubicBezTo>
                <a:cubicBezTo>
                  <a:pt x="274" y="471"/>
                  <a:pt x="274" y="471"/>
                  <a:pt x="274" y="471"/>
                </a:cubicBezTo>
                <a:cubicBezTo>
                  <a:pt x="276" y="471"/>
                  <a:pt x="276" y="471"/>
                  <a:pt x="276" y="471"/>
                </a:cubicBezTo>
                <a:cubicBezTo>
                  <a:pt x="277" y="471"/>
                  <a:pt x="277" y="471"/>
                  <a:pt x="277" y="471"/>
                </a:cubicBezTo>
                <a:cubicBezTo>
                  <a:pt x="277" y="471"/>
                  <a:pt x="277" y="471"/>
                  <a:pt x="277" y="471"/>
                </a:cubicBezTo>
                <a:cubicBezTo>
                  <a:pt x="277" y="472"/>
                  <a:pt x="277" y="472"/>
                  <a:pt x="277" y="472"/>
                </a:cubicBezTo>
                <a:cubicBezTo>
                  <a:pt x="277" y="472"/>
                  <a:pt x="277" y="472"/>
                  <a:pt x="277" y="472"/>
                </a:cubicBezTo>
                <a:cubicBezTo>
                  <a:pt x="278" y="472"/>
                  <a:pt x="278" y="472"/>
                  <a:pt x="278" y="472"/>
                </a:cubicBezTo>
                <a:cubicBezTo>
                  <a:pt x="278" y="471"/>
                  <a:pt x="279" y="471"/>
                  <a:pt x="279" y="470"/>
                </a:cubicBezTo>
                <a:cubicBezTo>
                  <a:pt x="279" y="470"/>
                  <a:pt x="279" y="470"/>
                  <a:pt x="280" y="470"/>
                </a:cubicBezTo>
                <a:cubicBezTo>
                  <a:pt x="280" y="469"/>
                  <a:pt x="280" y="469"/>
                  <a:pt x="280" y="470"/>
                </a:cubicBezTo>
                <a:cubicBezTo>
                  <a:pt x="281" y="469"/>
                  <a:pt x="281" y="470"/>
                  <a:pt x="281" y="470"/>
                </a:cubicBezTo>
                <a:cubicBezTo>
                  <a:pt x="282" y="470"/>
                  <a:pt x="282" y="470"/>
                  <a:pt x="283" y="471"/>
                </a:cubicBezTo>
                <a:cubicBezTo>
                  <a:pt x="283" y="471"/>
                  <a:pt x="283" y="471"/>
                  <a:pt x="283" y="471"/>
                </a:cubicBezTo>
                <a:cubicBezTo>
                  <a:pt x="284" y="472"/>
                  <a:pt x="284" y="473"/>
                  <a:pt x="285" y="473"/>
                </a:cubicBezTo>
                <a:cubicBezTo>
                  <a:pt x="287" y="474"/>
                  <a:pt x="288" y="475"/>
                  <a:pt x="288" y="476"/>
                </a:cubicBezTo>
                <a:cubicBezTo>
                  <a:pt x="288" y="476"/>
                  <a:pt x="288" y="476"/>
                  <a:pt x="288" y="476"/>
                </a:cubicBezTo>
                <a:cubicBezTo>
                  <a:pt x="289" y="477"/>
                  <a:pt x="290" y="477"/>
                  <a:pt x="291" y="478"/>
                </a:cubicBezTo>
                <a:cubicBezTo>
                  <a:pt x="291" y="479"/>
                  <a:pt x="291" y="480"/>
                  <a:pt x="292" y="481"/>
                </a:cubicBezTo>
                <a:cubicBezTo>
                  <a:pt x="293" y="481"/>
                  <a:pt x="293" y="482"/>
                  <a:pt x="293" y="482"/>
                </a:cubicBezTo>
                <a:cubicBezTo>
                  <a:pt x="293" y="483"/>
                  <a:pt x="293" y="484"/>
                  <a:pt x="293" y="484"/>
                </a:cubicBezTo>
                <a:cubicBezTo>
                  <a:pt x="292" y="485"/>
                  <a:pt x="292" y="485"/>
                  <a:pt x="291" y="486"/>
                </a:cubicBezTo>
                <a:cubicBezTo>
                  <a:pt x="291" y="486"/>
                  <a:pt x="290" y="486"/>
                  <a:pt x="290" y="486"/>
                </a:cubicBezTo>
                <a:cubicBezTo>
                  <a:pt x="290" y="486"/>
                  <a:pt x="289" y="486"/>
                  <a:pt x="289" y="486"/>
                </a:cubicBezTo>
                <a:cubicBezTo>
                  <a:pt x="289" y="487"/>
                  <a:pt x="288" y="487"/>
                  <a:pt x="288" y="487"/>
                </a:cubicBezTo>
                <a:cubicBezTo>
                  <a:pt x="287" y="487"/>
                  <a:pt x="287" y="487"/>
                  <a:pt x="287" y="488"/>
                </a:cubicBezTo>
                <a:cubicBezTo>
                  <a:pt x="286" y="488"/>
                  <a:pt x="286" y="488"/>
                  <a:pt x="286" y="488"/>
                </a:cubicBezTo>
                <a:cubicBezTo>
                  <a:pt x="285" y="488"/>
                  <a:pt x="285" y="488"/>
                  <a:pt x="285" y="488"/>
                </a:cubicBezTo>
                <a:cubicBezTo>
                  <a:pt x="285" y="489"/>
                  <a:pt x="286" y="489"/>
                  <a:pt x="286" y="490"/>
                </a:cubicBezTo>
                <a:cubicBezTo>
                  <a:pt x="286" y="489"/>
                  <a:pt x="286" y="489"/>
                  <a:pt x="287" y="489"/>
                </a:cubicBezTo>
                <a:cubicBezTo>
                  <a:pt x="287" y="489"/>
                  <a:pt x="288" y="490"/>
                  <a:pt x="288" y="491"/>
                </a:cubicBezTo>
                <a:cubicBezTo>
                  <a:pt x="288" y="491"/>
                  <a:pt x="288" y="491"/>
                  <a:pt x="288" y="491"/>
                </a:cubicBezTo>
                <a:cubicBezTo>
                  <a:pt x="288" y="492"/>
                  <a:pt x="288" y="492"/>
                  <a:pt x="288" y="492"/>
                </a:cubicBezTo>
                <a:cubicBezTo>
                  <a:pt x="289" y="493"/>
                  <a:pt x="290" y="493"/>
                  <a:pt x="290" y="493"/>
                </a:cubicBezTo>
                <a:cubicBezTo>
                  <a:pt x="290" y="494"/>
                  <a:pt x="291" y="494"/>
                  <a:pt x="291" y="495"/>
                </a:cubicBezTo>
                <a:cubicBezTo>
                  <a:pt x="292" y="495"/>
                  <a:pt x="293" y="495"/>
                  <a:pt x="294" y="496"/>
                </a:cubicBezTo>
                <a:cubicBezTo>
                  <a:pt x="294" y="496"/>
                  <a:pt x="294" y="496"/>
                  <a:pt x="294" y="496"/>
                </a:cubicBezTo>
                <a:cubicBezTo>
                  <a:pt x="294" y="496"/>
                  <a:pt x="295" y="496"/>
                  <a:pt x="295" y="496"/>
                </a:cubicBezTo>
                <a:cubicBezTo>
                  <a:pt x="296" y="496"/>
                  <a:pt x="296" y="495"/>
                  <a:pt x="297" y="495"/>
                </a:cubicBezTo>
                <a:cubicBezTo>
                  <a:pt x="297" y="495"/>
                  <a:pt x="297" y="495"/>
                  <a:pt x="297" y="494"/>
                </a:cubicBezTo>
                <a:cubicBezTo>
                  <a:pt x="297" y="495"/>
                  <a:pt x="297" y="495"/>
                  <a:pt x="297" y="496"/>
                </a:cubicBezTo>
                <a:cubicBezTo>
                  <a:pt x="297" y="496"/>
                  <a:pt x="296" y="496"/>
                  <a:pt x="296" y="497"/>
                </a:cubicBezTo>
                <a:cubicBezTo>
                  <a:pt x="296" y="497"/>
                  <a:pt x="296" y="498"/>
                  <a:pt x="296" y="498"/>
                </a:cubicBezTo>
                <a:cubicBezTo>
                  <a:pt x="296" y="498"/>
                  <a:pt x="296" y="498"/>
                  <a:pt x="296" y="499"/>
                </a:cubicBezTo>
                <a:cubicBezTo>
                  <a:pt x="296" y="499"/>
                  <a:pt x="296" y="499"/>
                  <a:pt x="296" y="499"/>
                </a:cubicBezTo>
                <a:cubicBezTo>
                  <a:pt x="295" y="499"/>
                  <a:pt x="295" y="500"/>
                  <a:pt x="295" y="500"/>
                </a:cubicBezTo>
                <a:cubicBezTo>
                  <a:pt x="295" y="500"/>
                  <a:pt x="296" y="500"/>
                  <a:pt x="296" y="501"/>
                </a:cubicBezTo>
                <a:cubicBezTo>
                  <a:pt x="297" y="501"/>
                  <a:pt x="297" y="502"/>
                  <a:pt x="297" y="502"/>
                </a:cubicBezTo>
                <a:cubicBezTo>
                  <a:pt x="297" y="502"/>
                  <a:pt x="297" y="502"/>
                  <a:pt x="297" y="502"/>
                </a:cubicBezTo>
                <a:cubicBezTo>
                  <a:pt x="298" y="503"/>
                  <a:pt x="297" y="503"/>
                  <a:pt x="297" y="503"/>
                </a:cubicBezTo>
                <a:cubicBezTo>
                  <a:pt x="297" y="503"/>
                  <a:pt x="298" y="504"/>
                  <a:pt x="298" y="504"/>
                </a:cubicBezTo>
                <a:cubicBezTo>
                  <a:pt x="298" y="504"/>
                  <a:pt x="298" y="504"/>
                  <a:pt x="298" y="504"/>
                </a:cubicBezTo>
                <a:cubicBezTo>
                  <a:pt x="298" y="504"/>
                  <a:pt x="298" y="504"/>
                  <a:pt x="298" y="505"/>
                </a:cubicBezTo>
                <a:cubicBezTo>
                  <a:pt x="298" y="505"/>
                  <a:pt x="298" y="505"/>
                  <a:pt x="298" y="504"/>
                </a:cubicBezTo>
                <a:cubicBezTo>
                  <a:pt x="299" y="504"/>
                  <a:pt x="299" y="504"/>
                  <a:pt x="298" y="505"/>
                </a:cubicBezTo>
                <a:cubicBezTo>
                  <a:pt x="299" y="505"/>
                  <a:pt x="299" y="505"/>
                  <a:pt x="298" y="505"/>
                </a:cubicBezTo>
                <a:cubicBezTo>
                  <a:pt x="299" y="505"/>
                  <a:pt x="299" y="506"/>
                  <a:pt x="299" y="506"/>
                </a:cubicBezTo>
                <a:cubicBezTo>
                  <a:pt x="299" y="506"/>
                  <a:pt x="298" y="506"/>
                  <a:pt x="298" y="507"/>
                </a:cubicBezTo>
                <a:cubicBezTo>
                  <a:pt x="298" y="507"/>
                  <a:pt x="299" y="507"/>
                  <a:pt x="299" y="507"/>
                </a:cubicBezTo>
                <a:cubicBezTo>
                  <a:pt x="299" y="507"/>
                  <a:pt x="299" y="507"/>
                  <a:pt x="300" y="508"/>
                </a:cubicBezTo>
                <a:cubicBezTo>
                  <a:pt x="299" y="508"/>
                  <a:pt x="299" y="508"/>
                  <a:pt x="299" y="509"/>
                </a:cubicBezTo>
                <a:cubicBezTo>
                  <a:pt x="299" y="509"/>
                  <a:pt x="299" y="509"/>
                  <a:pt x="299" y="509"/>
                </a:cubicBezTo>
                <a:cubicBezTo>
                  <a:pt x="299" y="510"/>
                  <a:pt x="299" y="510"/>
                  <a:pt x="299" y="510"/>
                </a:cubicBezTo>
                <a:cubicBezTo>
                  <a:pt x="299" y="511"/>
                  <a:pt x="299" y="511"/>
                  <a:pt x="300" y="511"/>
                </a:cubicBezTo>
                <a:cubicBezTo>
                  <a:pt x="300" y="511"/>
                  <a:pt x="300" y="512"/>
                  <a:pt x="300" y="512"/>
                </a:cubicBezTo>
                <a:cubicBezTo>
                  <a:pt x="300" y="512"/>
                  <a:pt x="300" y="513"/>
                  <a:pt x="299" y="513"/>
                </a:cubicBezTo>
                <a:cubicBezTo>
                  <a:pt x="300" y="514"/>
                  <a:pt x="300" y="514"/>
                  <a:pt x="300" y="514"/>
                </a:cubicBezTo>
                <a:cubicBezTo>
                  <a:pt x="301" y="514"/>
                  <a:pt x="301" y="514"/>
                  <a:pt x="301" y="514"/>
                </a:cubicBezTo>
                <a:cubicBezTo>
                  <a:pt x="301" y="514"/>
                  <a:pt x="301" y="514"/>
                  <a:pt x="301" y="515"/>
                </a:cubicBezTo>
                <a:cubicBezTo>
                  <a:pt x="302" y="516"/>
                  <a:pt x="302" y="517"/>
                  <a:pt x="302" y="518"/>
                </a:cubicBezTo>
                <a:cubicBezTo>
                  <a:pt x="302" y="519"/>
                  <a:pt x="303" y="519"/>
                  <a:pt x="304" y="519"/>
                </a:cubicBezTo>
                <a:cubicBezTo>
                  <a:pt x="304" y="519"/>
                  <a:pt x="304" y="519"/>
                  <a:pt x="304" y="519"/>
                </a:cubicBezTo>
                <a:cubicBezTo>
                  <a:pt x="305" y="520"/>
                  <a:pt x="305" y="520"/>
                  <a:pt x="305" y="520"/>
                </a:cubicBezTo>
                <a:cubicBezTo>
                  <a:pt x="306" y="519"/>
                  <a:pt x="306" y="519"/>
                  <a:pt x="306" y="519"/>
                </a:cubicBezTo>
                <a:cubicBezTo>
                  <a:pt x="307" y="519"/>
                  <a:pt x="307" y="519"/>
                  <a:pt x="308" y="519"/>
                </a:cubicBezTo>
                <a:cubicBezTo>
                  <a:pt x="308" y="518"/>
                  <a:pt x="308" y="518"/>
                  <a:pt x="308" y="518"/>
                </a:cubicBezTo>
                <a:cubicBezTo>
                  <a:pt x="309" y="518"/>
                  <a:pt x="309" y="519"/>
                  <a:pt x="309" y="519"/>
                </a:cubicBezTo>
                <a:cubicBezTo>
                  <a:pt x="310" y="519"/>
                  <a:pt x="310" y="519"/>
                  <a:pt x="310" y="520"/>
                </a:cubicBezTo>
                <a:cubicBezTo>
                  <a:pt x="310" y="520"/>
                  <a:pt x="310" y="521"/>
                  <a:pt x="311" y="520"/>
                </a:cubicBezTo>
                <a:cubicBezTo>
                  <a:pt x="312" y="521"/>
                  <a:pt x="312" y="521"/>
                  <a:pt x="313" y="521"/>
                </a:cubicBezTo>
                <a:cubicBezTo>
                  <a:pt x="313" y="521"/>
                  <a:pt x="313" y="521"/>
                  <a:pt x="313" y="521"/>
                </a:cubicBezTo>
                <a:cubicBezTo>
                  <a:pt x="313" y="521"/>
                  <a:pt x="313" y="521"/>
                  <a:pt x="314" y="521"/>
                </a:cubicBezTo>
                <a:cubicBezTo>
                  <a:pt x="314" y="522"/>
                  <a:pt x="313" y="522"/>
                  <a:pt x="313" y="522"/>
                </a:cubicBezTo>
                <a:cubicBezTo>
                  <a:pt x="313" y="523"/>
                  <a:pt x="313" y="524"/>
                  <a:pt x="313" y="524"/>
                </a:cubicBezTo>
                <a:cubicBezTo>
                  <a:pt x="313" y="525"/>
                  <a:pt x="313" y="526"/>
                  <a:pt x="314" y="526"/>
                </a:cubicBezTo>
                <a:cubicBezTo>
                  <a:pt x="314" y="527"/>
                  <a:pt x="314" y="527"/>
                  <a:pt x="314" y="528"/>
                </a:cubicBezTo>
                <a:cubicBezTo>
                  <a:pt x="313" y="528"/>
                  <a:pt x="313" y="528"/>
                  <a:pt x="314" y="528"/>
                </a:cubicBezTo>
                <a:cubicBezTo>
                  <a:pt x="313" y="529"/>
                  <a:pt x="313" y="530"/>
                  <a:pt x="314" y="530"/>
                </a:cubicBezTo>
                <a:cubicBezTo>
                  <a:pt x="314" y="531"/>
                  <a:pt x="314" y="531"/>
                  <a:pt x="314" y="531"/>
                </a:cubicBezTo>
                <a:cubicBezTo>
                  <a:pt x="314" y="531"/>
                  <a:pt x="314" y="531"/>
                  <a:pt x="314" y="531"/>
                </a:cubicBezTo>
                <a:cubicBezTo>
                  <a:pt x="314" y="532"/>
                  <a:pt x="314" y="532"/>
                  <a:pt x="313" y="532"/>
                </a:cubicBezTo>
                <a:cubicBezTo>
                  <a:pt x="313" y="532"/>
                  <a:pt x="313" y="532"/>
                  <a:pt x="312" y="532"/>
                </a:cubicBezTo>
                <a:cubicBezTo>
                  <a:pt x="311" y="532"/>
                  <a:pt x="310" y="532"/>
                  <a:pt x="310" y="533"/>
                </a:cubicBezTo>
                <a:cubicBezTo>
                  <a:pt x="310" y="533"/>
                  <a:pt x="309" y="533"/>
                  <a:pt x="309" y="533"/>
                </a:cubicBezTo>
                <a:cubicBezTo>
                  <a:pt x="309" y="534"/>
                  <a:pt x="308" y="534"/>
                  <a:pt x="308" y="535"/>
                </a:cubicBezTo>
                <a:cubicBezTo>
                  <a:pt x="308" y="534"/>
                  <a:pt x="307" y="535"/>
                  <a:pt x="307" y="535"/>
                </a:cubicBezTo>
                <a:cubicBezTo>
                  <a:pt x="307" y="535"/>
                  <a:pt x="307" y="536"/>
                  <a:pt x="306" y="536"/>
                </a:cubicBezTo>
                <a:cubicBezTo>
                  <a:pt x="306" y="537"/>
                  <a:pt x="306" y="537"/>
                  <a:pt x="306" y="538"/>
                </a:cubicBezTo>
                <a:cubicBezTo>
                  <a:pt x="306" y="537"/>
                  <a:pt x="305" y="537"/>
                  <a:pt x="305" y="536"/>
                </a:cubicBezTo>
                <a:cubicBezTo>
                  <a:pt x="305" y="536"/>
                  <a:pt x="305" y="536"/>
                  <a:pt x="305" y="536"/>
                </a:cubicBezTo>
                <a:cubicBezTo>
                  <a:pt x="305" y="535"/>
                  <a:pt x="304" y="535"/>
                  <a:pt x="304" y="535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5" y="533"/>
                  <a:pt x="304" y="533"/>
                  <a:pt x="304" y="533"/>
                </a:cubicBezTo>
                <a:cubicBezTo>
                  <a:pt x="303" y="533"/>
                  <a:pt x="303" y="532"/>
                  <a:pt x="303" y="532"/>
                </a:cubicBezTo>
                <a:cubicBezTo>
                  <a:pt x="303" y="532"/>
                  <a:pt x="303" y="532"/>
                  <a:pt x="302" y="531"/>
                </a:cubicBezTo>
                <a:cubicBezTo>
                  <a:pt x="302" y="531"/>
                  <a:pt x="302" y="531"/>
                  <a:pt x="302" y="530"/>
                </a:cubicBezTo>
                <a:cubicBezTo>
                  <a:pt x="301" y="530"/>
                  <a:pt x="301" y="530"/>
                  <a:pt x="301" y="530"/>
                </a:cubicBezTo>
                <a:cubicBezTo>
                  <a:pt x="301" y="530"/>
                  <a:pt x="301" y="529"/>
                  <a:pt x="301" y="529"/>
                </a:cubicBezTo>
                <a:cubicBezTo>
                  <a:pt x="301" y="529"/>
                  <a:pt x="301" y="529"/>
                  <a:pt x="301" y="528"/>
                </a:cubicBezTo>
                <a:cubicBezTo>
                  <a:pt x="301" y="528"/>
                  <a:pt x="300" y="528"/>
                  <a:pt x="300" y="528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7" y="527"/>
                  <a:pt x="297" y="527"/>
                  <a:pt x="296" y="527"/>
                </a:cubicBezTo>
                <a:cubicBezTo>
                  <a:pt x="296" y="527"/>
                  <a:pt x="296" y="527"/>
                  <a:pt x="295" y="527"/>
                </a:cubicBezTo>
                <a:cubicBezTo>
                  <a:pt x="295" y="527"/>
                  <a:pt x="295" y="527"/>
                  <a:pt x="295" y="527"/>
                </a:cubicBezTo>
                <a:cubicBezTo>
                  <a:pt x="294" y="528"/>
                  <a:pt x="294" y="528"/>
                  <a:pt x="294" y="528"/>
                </a:cubicBezTo>
                <a:cubicBezTo>
                  <a:pt x="293" y="528"/>
                  <a:pt x="293" y="528"/>
                  <a:pt x="292" y="529"/>
                </a:cubicBezTo>
                <a:cubicBezTo>
                  <a:pt x="292" y="529"/>
                  <a:pt x="292" y="529"/>
                  <a:pt x="292" y="529"/>
                </a:cubicBezTo>
                <a:cubicBezTo>
                  <a:pt x="292" y="529"/>
                  <a:pt x="291" y="528"/>
                  <a:pt x="290" y="528"/>
                </a:cubicBezTo>
                <a:cubicBezTo>
                  <a:pt x="289" y="527"/>
                  <a:pt x="289" y="526"/>
                  <a:pt x="288" y="525"/>
                </a:cubicBezTo>
                <a:cubicBezTo>
                  <a:pt x="288" y="525"/>
                  <a:pt x="287" y="525"/>
                  <a:pt x="287" y="525"/>
                </a:cubicBezTo>
                <a:cubicBezTo>
                  <a:pt x="288" y="525"/>
                  <a:pt x="288" y="524"/>
                  <a:pt x="288" y="524"/>
                </a:cubicBezTo>
                <a:cubicBezTo>
                  <a:pt x="288" y="524"/>
                  <a:pt x="288" y="524"/>
                  <a:pt x="287" y="524"/>
                </a:cubicBezTo>
                <a:cubicBezTo>
                  <a:pt x="287" y="524"/>
                  <a:pt x="287" y="524"/>
                  <a:pt x="287" y="524"/>
                </a:cubicBezTo>
                <a:cubicBezTo>
                  <a:pt x="287" y="524"/>
                  <a:pt x="287" y="525"/>
                  <a:pt x="286" y="525"/>
                </a:cubicBezTo>
                <a:cubicBezTo>
                  <a:pt x="286" y="525"/>
                  <a:pt x="286" y="525"/>
                  <a:pt x="286" y="525"/>
                </a:cubicBezTo>
                <a:cubicBezTo>
                  <a:pt x="286" y="525"/>
                  <a:pt x="286" y="525"/>
                  <a:pt x="285" y="525"/>
                </a:cubicBezTo>
                <a:cubicBezTo>
                  <a:pt x="285" y="525"/>
                  <a:pt x="284" y="525"/>
                  <a:pt x="283" y="526"/>
                </a:cubicBezTo>
                <a:cubicBezTo>
                  <a:pt x="283" y="526"/>
                  <a:pt x="283" y="527"/>
                  <a:pt x="283" y="527"/>
                </a:cubicBezTo>
                <a:cubicBezTo>
                  <a:pt x="283" y="527"/>
                  <a:pt x="282" y="527"/>
                  <a:pt x="282" y="528"/>
                </a:cubicBezTo>
                <a:cubicBezTo>
                  <a:pt x="282" y="529"/>
                  <a:pt x="282" y="529"/>
                  <a:pt x="282" y="529"/>
                </a:cubicBezTo>
                <a:cubicBezTo>
                  <a:pt x="281" y="529"/>
                  <a:pt x="281" y="529"/>
                  <a:pt x="281" y="530"/>
                </a:cubicBezTo>
                <a:cubicBezTo>
                  <a:pt x="281" y="530"/>
                  <a:pt x="281" y="530"/>
                  <a:pt x="281" y="530"/>
                </a:cubicBezTo>
                <a:cubicBezTo>
                  <a:pt x="280" y="531"/>
                  <a:pt x="279" y="531"/>
                  <a:pt x="278" y="531"/>
                </a:cubicBezTo>
                <a:cubicBezTo>
                  <a:pt x="278" y="531"/>
                  <a:pt x="278" y="531"/>
                  <a:pt x="278" y="531"/>
                </a:cubicBezTo>
                <a:cubicBezTo>
                  <a:pt x="278" y="531"/>
                  <a:pt x="278" y="531"/>
                  <a:pt x="278" y="531"/>
                </a:cubicBezTo>
                <a:cubicBezTo>
                  <a:pt x="277" y="532"/>
                  <a:pt x="277" y="532"/>
                  <a:pt x="277" y="531"/>
                </a:cubicBezTo>
                <a:cubicBezTo>
                  <a:pt x="276" y="532"/>
                  <a:pt x="276" y="532"/>
                  <a:pt x="276" y="531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4" y="531"/>
                  <a:pt x="273" y="532"/>
                  <a:pt x="273" y="532"/>
                </a:cubicBezTo>
                <a:cubicBezTo>
                  <a:pt x="273" y="532"/>
                  <a:pt x="273" y="533"/>
                  <a:pt x="273" y="533"/>
                </a:cubicBezTo>
                <a:cubicBezTo>
                  <a:pt x="272" y="534"/>
                  <a:pt x="272" y="535"/>
                  <a:pt x="272" y="536"/>
                </a:cubicBezTo>
                <a:cubicBezTo>
                  <a:pt x="272" y="537"/>
                  <a:pt x="272" y="537"/>
                  <a:pt x="272" y="537"/>
                </a:cubicBezTo>
                <a:cubicBezTo>
                  <a:pt x="272" y="538"/>
                  <a:pt x="272" y="538"/>
                  <a:pt x="271" y="537"/>
                </a:cubicBezTo>
                <a:cubicBezTo>
                  <a:pt x="271" y="537"/>
                  <a:pt x="271" y="537"/>
                  <a:pt x="271" y="537"/>
                </a:cubicBezTo>
                <a:cubicBezTo>
                  <a:pt x="270" y="538"/>
                  <a:pt x="269" y="538"/>
                  <a:pt x="269" y="538"/>
                </a:cubicBezTo>
                <a:cubicBezTo>
                  <a:pt x="269" y="538"/>
                  <a:pt x="269" y="538"/>
                  <a:pt x="269" y="538"/>
                </a:cubicBezTo>
                <a:cubicBezTo>
                  <a:pt x="270" y="539"/>
                  <a:pt x="270" y="539"/>
                  <a:pt x="270" y="539"/>
                </a:cubicBezTo>
                <a:cubicBezTo>
                  <a:pt x="270" y="539"/>
                  <a:pt x="269" y="539"/>
                  <a:pt x="268" y="539"/>
                </a:cubicBezTo>
                <a:cubicBezTo>
                  <a:pt x="268" y="540"/>
                  <a:pt x="268" y="540"/>
                  <a:pt x="268" y="540"/>
                </a:cubicBezTo>
                <a:cubicBezTo>
                  <a:pt x="268" y="541"/>
                  <a:pt x="268" y="541"/>
                  <a:pt x="269" y="541"/>
                </a:cubicBezTo>
                <a:cubicBezTo>
                  <a:pt x="269" y="541"/>
                  <a:pt x="269" y="541"/>
                  <a:pt x="270" y="541"/>
                </a:cubicBezTo>
                <a:cubicBezTo>
                  <a:pt x="270" y="542"/>
                  <a:pt x="270" y="542"/>
                  <a:pt x="271" y="542"/>
                </a:cubicBezTo>
                <a:cubicBezTo>
                  <a:pt x="270" y="543"/>
                  <a:pt x="269" y="544"/>
                  <a:pt x="268" y="545"/>
                </a:cubicBezTo>
                <a:cubicBezTo>
                  <a:pt x="268" y="545"/>
                  <a:pt x="268" y="545"/>
                  <a:pt x="268" y="545"/>
                </a:cubicBezTo>
                <a:cubicBezTo>
                  <a:pt x="267" y="545"/>
                  <a:pt x="267" y="546"/>
                  <a:pt x="267" y="546"/>
                </a:cubicBezTo>
                <a:cubicBezTo>
                  <a:pt x="268" y="546"/>
                  <a:pt x="268" y="547"/>
                  <a:pt x="268" y="547"/>
                </a:cubicBezTo>
                <a:cubicBezTo>
                  <a:pt x="268" y="548"/>
                  <a:pt x="268" y="548"/>
                  <a:pt x="268" y="549"/>
                </a:cubicBezTo>
                <a:cubicBezTo>
                  <a:pt x="267" y="549"/>
                  <a:pt x="267" y="549"/>
                  <a:pt x="267" y="549"/>
                </a:cubicBezTo>
                <a:cubicBezTo>
                  <a:pt x="267" y="549"/>
                  <a:pt x="267" y="549"/>
                  <a:pt x="267" y="550"/>
                </a:cubicBezTo>
                <a:cubicBezTo>
                  <a:pt x="267" y="550"/>
                  <a:pt x="267" y="550"/>
                  <a:pt x="267" y="551"/>
                </a:cubicBezTo>
                <a:cubicBezTo>
                  <a:pt x="266" y="551"/>
                  <a:pt x="266" y="552"/>
                  <a:pt x="267" y="552"/>
                </a:cubicBezTo>
                <a:cubicBezTo>
                  <a:pt x="267" y="553"/>
                  <a:pt x="267" y="553"/>
                  <a:pt x="267" y="554"/>
                </a:cubicBezTo>
                <a:cubicBezTo>
                  <a:pt x="267" y="554"/>
                  <a:pt x="267" y="554"/>
                  <a:pt x="268" y="553"/>
                </a:cubicBezTo>
                <a:cubicBezTo>
                  <a:pt x="268" y="554"/>
                  <a:pt x="268" y="554"/>
                  <a:pt x="268" y="554"/>
                </a:cubicBezTo>
                <a:cubicBezTo>
                  <a:pt x="267" y="554"/>
                  <a:pt x="267" y="554"/>
                  <a:pt x="268" y="555"/>
                </a:cubicBezTo>
                <a:cubicBezTo>
                  <a:pt x="268" y="555"/>
                  <a:pt x="267" y="555"/>
                  <a:pt x="267" y="556"/>
                </a:cubicBezTo>
                <a:cubicBezTo>
                  <a:pt x="267" y="556"/>
                  <a:pt x="267" y="556"/>
                  <a:pt x="268" y="556"/>
                </a:cubicBezTo>
                <a:cubicBezTo>
                  <a:pt x="268" y="557"/>
                  <a:pt x="269" y="557"/>
                  <a:pt x="269" y="557"/>
                </a:cubicBezTo>
                <a:cubicBezTo>
                  <a:pt x="269" y="557"/>
                  <a:pt x="270" y="557"/>
                  <a:pt x="270" y="557"/>
                </a:cubicBezTo>
                <a:cubicBezTo>
                  <a:pt x="270" y="557"/>
                  <a:pt x="270" y="557"/>
                  <a:pt x="271" y="557"/>
                </a:cubicBezTo>
                <a:cubicBezTo>
                  <a:pt x="271" y="557"/>
                  <a:pt x="272" y="557"/>
                  <a:pt x="272" y="557"/>
                </a:cubicBezTo>
                <a:cubicBezTo>
                  <a:pt x="272" y="558"/>
                  <a:pt x="272" y="558"/>
                  <a:pt x="272" y="558"/>
                </a:cubicBezTo>
                <a:cubicBezTo>
                  <a:pt x="272" y="558"/>
                  <a:pt x="273" y="558"/>
                  <a:pt x="273" y="557"/>
                </a:cubicBezTo>
                <a:cubicBezTo>
                  <a:pt x="273" y="557"/>
                  <a:pt x="273" y="556"/>
                  <a:pt x="273" y="556"/>
                </a:cubicBezTo>
                <a:cubicBezTo>
                  <a:pt x="274" y="557"/>
                  <a:pt x="274" y="557"/>
                  <a:pt x="274" y="556"/>
                </a:cubicBezTo>
                <a:cubicBezTo>
                  <a:pt x="275" y="556"/>
                  <a:pt x="275" y="556"/>
                  <a:pt x="275" y="556"/>
                </a:cubicBezTo>
                <a:cubicBezTo>
                  <a:pt x="276" y="556"/>
                  <a:pt x="275" y="557"/>
                  <a:pt x="275" y="557"/>
                </a:cubicBezTo>
                <a:cubicBezTo>
                  <a:pt x="275" y="558"/>
                  <a:pt x="274" y="558"/>
                  <a:pt x="275" y="558"/>
                </a:cubicBezTo>
                <a:cubicBezTo>
                  <a:pt x="275" y="558"/>
                  <a:pt x="275" y="559"/>
                  <a:pt x="275" y="559"/>
                </a:cubicBezTo>
                <a:cubicBezTo>
                  <a:pt x="276" y="559"/>
                  <a:pt x="276" y="559"/>
                  <a:pt x="276" y="560"/>
                </a:cubicBezTo>
                <a:cubicBezTo>
                  <a:pt x="276" y="560"/>
                  <a:pt x="276" y="560"/>
                  <a:pt x="276" y="561"/>
                </a:cubicBezTo>
                <a:cubicBezTo>
                  <a:pt x="277" y="560"/>
                  <a:pt x="277" y="560"/>
                  <a:pt x="277" y="560"/>
                </a:cubicBezTo>
                <a:cubicBezTo>
                  <a:pt x="277" y="560"/>
                  <a:pt x="278" y="560"/>
                  <a:pt x="278" y="561"/>
                </a:cubicBezTo>
                <a:cubicBezTo>
                  <a:pt x="278" y="560"/>
                  <a:pt x="279" y="560"/>
                  <a:pt x="279" y="560"/>
                </a:cubicBezTo>
                <a:cubicBezTo>
                  <a:pt x="279" y="561"/>
                  <a:pt x="279" y="561"/>
                  <a:pt x="279" y="562"/>
                </a:cubicBezTo>
                <a:cubicBezTo>
                  <a:pt x="280" y="562"/>
                  <a:pt x="280" y="561"/>
                  <a:pt x="281" y="561"/>
                </a:cubicBezTo>
                <a:cubicBezTo>
                  <a:pt x="281" y="561"/>
                  <a:pt x="281" y="562"/>
                  <a:pt x="281" y="562"/>
                </a:cubicBezTo>
                <a:cubicBezTo>
                  <a:pt x="281" y="561"/>
                  <a:pt x="282" y="561"/>
                  <a:pt x="283" y="561"/>
                </a:cubicBezTo>
                <a:cubicBezTo>
                  <a:pt x="283" y="561"/>
                  <a:pt x="283" y="561"/>
                  <a:pt x="283" y="561"/>
                </a:cubicBezTo>
                <a:cubicBezTo>
                  <a:pt x="283" y="562"/>
                  <a:pt x="283" y="562"/>
                  <a:pt x="283" y="562"/>
                </a:cubicBezTo>
                <a:cubicBezTo>
                  <a:pt x="283" y="563"/>
                  <a:pt x="283" y="563"/>
                  <a:pt x="283" y="563"/>
                </a:cubicBezTo>
                <a:cubicBezTo>
                  <a:pt x="283" y="563"/>
                  <a:pt x="282" y="563"/>
                  <a:pt x="282" y="563"/>
                </a:cubicBezTo>
                <a:cubicBezTo>
                  <a:pt x="281" y="564"/>
                  <a:pt x="282" y="564"/>
                  <a:pt x="282" y="564"/>
                </a:cubicBezTo>
                <a:cubicBezTo>
                  <a:pt x="282" y="565"/>
                  <a:pt x="283" y="565"/>
                  <a:pt x="283" y="564"/>
                </a:cubicBezTo>
                <a:cubicBezTo>
                  <a:pt x="283" y="564"/>
                  <a:pt x="283" y="564"/>
                  <a:pt x="283" y="564"/>
                </a:cubicBezTo>
                <a:cubicBezTo>
                  <a:pt x="284" y="565"/>
                  <a:pt x="284" y="565"/>
                  <a:pt x="285" y="565"/>
                </a:cubicBezTo>
                <a:cubicBezTo>
                  <a:pt x="285" y="566"/>
                  <a:pt x="285" y="566"/>
                  <a:pt x="285" y="566"/>
                </a:cubicBezTo>
                <a:cubicBezTo>
                  <a:pt x="285" y="566"/>
                  <a:pt x="285" y="567"/>
                  <a:pt x="284" y="567"/>
                </a:cubicBezTo>
                <a:cubicBezTo>
                  <a:pt x="285" y="567"/>
                  <a:pt x="285" y="567"/>
                  <a:pt x="285" y="567"/>
                </a:cubicBezTo>
                <a:cubicBezTo>
                  <a:pt x="286" y="567"/>
                  <a:pt x="286" y="567"/>
                  <a:pt x="286" y="567"/>
                </a:cubicBezTo>
                <a:cubicBezTo>
                  <a:pt x="287" y="567"/>
                  <a:pt x="287" y="567"/>
                  <a:pt x="287" y="567"/>
                </a:cubicBezTo>
                <a:cubicBezTo>
                  <a:pt x="287" y="567"/>
                  <a:pt x="287" y="568"/>
                  <a:pt x="287" y="568"/>
                </a:cubicBezTo>
                <a:cubicBezTo>
                  <a:pt x="288" y="568"/>
                  <a:pt x="288" y="568"/>
                  <a:pt x="288" y="568"/>
                </a:cubicBezTo>
                <a:cubicBezTo>
                  <a:pt x="288" y="569"/>
                  <a:pt x="288" y="569"/>
                  <a:pt x="288" y="569"/>
                </a:cubicBezTo>
                <a:cubicBezTo>
                  <a:pt x="288" y="569"/>
                  <a:pt x="288" y="569"/>
                  <a:pt x="288" y="569"/>
                </a:cubicBezTo>
                <a:cubicBezTo>
                  <a:pt x="288" y="570"/>
                  <a:pt x="288" y="570"/>
                  <a:pt x="288" y="571"/>
                </a:cubicBezTo>
                <a:cubicBezTo>
                  <a:pt x="288" y="571"/>
                  <a:pt x="288" y="571"/>
                  <a:pt x="288" y="571"/>
                </a:cubicBezTo>
                <a:cubicBezTo>
                  <a:pt x="287" y="571"/>
                  <a:pt x="287" y="571"/>
                  <a:pt x="287" y="571"/>
                </a:cubicBezTo>
                <a:cubicBezTo>
                  <a:pt x="287" y="570"/>
                  <a:pt x="287" y="569"/>
                  <a:pt x="287" y="569"/>
                </a:cubicBezTo>
                <a:cubicBezTo>
                  <a:pt x="286" y="568"/>
                  <a:pt x="286" y="569"/>
                  <a:pt x="286" y="569"/>
                </a:cubicBezTo>
                <a:cubicBezTo>
                  <a:pt x="286" y="569"/>
                  <a:pt x="286" y="570"/>
                  <a:pt x="286" y="570"/>
                </a:cubicBezTo>
                <a:cubicBezTo>
                  <a:pt x="285" y="570"/>
                  <a:pt x="284" y="570"/>
                  <a:pt x="284" y="570"/>
                </a:cubicBezTo>
                <a:cubicBezTo>
                  <a:pt x="283" y="569"/>
                  <a:pt x="283" y="569"/>
                  <a:pt x="282" y="569"/>
                </a:cubicBezTo>
                <a:cubicBezTo>
                  <a:pt x="282" y="569"/>
                  <a:pt x="282" y="570"/>
                  <a:pt x="282" y="570"/>
                </a:cubicBezTo>
                <a:cubicBezTo>
                  <a:pt x="281" y="570"/>
                  <a:pt x="281" y="570"/>
                  <a:pt x="282" y="571"/>
                </a:cubicBezTo>
                <a:cubicBezTo>
                  <a:pt x="282" y="572"/>
                  <a:pt x="282" y="573"/>
                  <a:pt x="281" y="573"/>
                </a:cubicBezTo>
                <a:cubicBezTo>
                  <a:pt x="281" y="573"/>
                  <a:pt x="281" y="574"/>
                  <a:pt x="281" y="574"/>
                </a:cubicBezTo>
                <a:cubicBezTo>
                  <a:pt x="281" y="574"/>
                  <a:pt x="281" y="575"/>
                  <a:pt x="281" y="575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279" y="575"/>
                  <a:pt x="279" y="576"/>
                  <a:pt x="279" y="576"/>
                </a:cubicBezTo>
                <a:cubicBezTo>
                  <a:pt x="280" y="577"/>
                  <a:pt x="280" y="577"/>
                  <a:pt x="279" y="578"/>
                </a:cubicBezTo>
                <a:cubicBezTo>
                  <a:pt x="279" y="578"/>
                  <a:pt x="280" y="578"/>
                  <a:pt x="280" y="578"/>
                </a:cubicBezTo>
                <a:cubicBezTo>
                  <a:pt x="280" y="579"/>
                  <a:pt x="279" y="580"/>
                  <a:pt x="279" y="580"/>
                </a:cubicBezTo>
                <a:cubicBezTo>
                  <a:pt x="279" y="581"/>
                  <a:pt x="279" y="582"/>
                  <a:pt x="279" y="582"/>
                </a:cubicBezTo>
                <a:cubicBezTo>
                  <a:pt x="279" y="582"/>
                  <a:pt x="278" y="583"/>
                  <a:pt x="278" y="583"/>
                </a:cubicBezTo>
                <a:cubicBezTo>
                  <a:pt x="278" y="584"/>
                  <a:pt x="278" y="584"/>
                  <a:pt x="277" y="584"/>
                </a:cubicBezTo>
                <a:cubicBezTo>
                  <a:pt x="277" y="584"/>
                  <a:pt x="276" y="584"/>
                  <a:pt x="276" y="585"/>
                </a:cubicBezTo>
                <a:cubicBezTo>
                  <a:pt x="276" y="585"/>
                  <a:pt x="277" y="585"/>
                  <a:pt x="277" y="585"/>
                </a:cubicBezTo>
                <a:cubicBezTo>
                  <a:pt x="277" y="586"/>
                  <a:pt x="278" y="586"/>
                  <a:pt x="278" y="586"/>
                </a:cubicBezTo>
                <a:cubicBezTo>
                  <a:pt x="278" y="586"/>
                  <a:pt x="278" y="586"/>
                  <a:pt x="278" y="586"/>
                </a:cubicBezTo>
                <a:cubicBezTo>
                  <a:pt x="278" y="587"/>
                  <a:pt x="278" y="587"/>
                  <a:pt x="277" y="586"/>
                </a:cubicBezTo>
                <a:cubicBezTo>
                  <a:pt x="277" y="587"/>
                  <a:pt x="277" y="587"/>
                  <a:pt x="276" y="587"/>
                </a:cubicBezTo>
                <a:cubicBezTo>
                  <a:pt x="276" y="587"/>
                  <a:pt x="276" y="587"/>
                  <a:pt x="277" y="587"/>
                </a:cubicBezTo>
                <a:cubicBezTo>
                  <a:pt x="277" y="588"/>
                  <a:pt x="276" y="588"/>
                  <a:pt x="276" y="588"/>
                </a:cubicBezTo>
                <a:cubicBezTo>
                  <a:pt x="276" y="588"/>
                  <a:pt x="276" y="588"/>
                  <a:pt x="276" y="588"/>
                </a:cubicBezTo>
                <a:cubicBezTo>
                  <a:pt x="276" y="589"/>
                  <a:pt x="275" y="589"/>
                  <a:pt x="275" y="590"/>
                </a:cubicBezTo>
                <a:cubicBezTo>
                  <a:pt x="275" y="590"/>
                  <a:pt x="274" y="590"/>
                  <a:pt x="274" y="590"/>
                </a:cubicBezTo>
                <a:cubicBezTo>
                  <a:pt x="274" y="591"/>
                  <a:pt x="274" y="591"/>
                  <a:pt x="274" y="592"/>
                </a:cubicBezTo>
                <a:cubicBezTo>
                  <a:pt x="274" y="593"/>
                  <a:pt x="274" y="593"/>
                  <a:pt x="273" y="594"/>
                </a:cubicBezTo>
                <a:cubicBezTo>
                  <a:pt x="273" y="594"/>
                  <a:pt x="273" y="594"/>
                  <a:pt x="272" y="594"/>
                </a:cubicBezTo>
                <a:cubicBezTo>
                  <a:pt x="272" y="595"/>
                  <a:pt x="272" y="595"/>
                  <a:pt x="272" y="595"/>
                </a:cubicBezTo>
                <a:cubicBezTo>
                  <a:pt x="271" y="595"/>
                  <a:pt x="270" y="595"/>
                  <a:pt x="270" y="595"/>
                </a:cubicBezTo>
                <a:cubicBezTo>
                  <a:pt x="269" y="595"/>
                  <a:pt x="269" y="595"/>
                  <a:pt x="269" y="596"/>
                </a:cubicBezTo>
                <a:cubicBezTo>
                  <a:pt x="270" y="596"/>
                  <a:pt x="270" y="596"/>
                  <a:pt x="270" y="596"/>
                </a:cubicBezTo>
                <a:cubicBezTo>
                  <a:pt x="269" y="596"/>
                  <a:pt x="269" y="596"/>
                  <a:pt x="270" y="597"/>
                </a:cubicBezTo>
                <a:cubicBezTo>
                  <a:pt x="270" y="597"/>
                  <a:pt x="270" y="598"/>
                  <a:pt x="270" y="598"/>
                </a:cubicBezTo>
                <a:cubicBezTo>
                  <a:pt x="270" y="598"/>
                  <a:pt x="270" y="598"/>
                  <a:pt x="270" y="598"/>
                </a:cubicBezTo>
                <a:cubicBezTo>
                  <a:pt x="271" y="599"/>
                  <a:pt x="272" y="601"/>
                  <a:pt x="272" y="602"/>
                </a:cubicBezTo>
                <a:cubicBezTo>
                  <a:pt x="272" y="602"/>
                  <a:pt x="272" y="603"/>
                  <a:pt x="272" y="603"/>
                </a:cubicBezTo>
                <a:cubicBezTo>
                  <a:pt x="271" y="604"/>
                  <a:pt x="271" y="604"/>
                  <a:pt x="271" y="604"/>
                </a:cubicBezTo>
                <a:cubicBezTo>
                  <a:pt x="270" y="604"/>
                  <a:pt x="270" y="605"/>
                  <a:pt x="270" y="605"/>
                </a:cubicBezTo>
                <a:cubicBezTo>
                  <a:pt x="270" y="605"/>
                  <a:pt x="271" y="605"/>
                  <a:pt x="271" y="605"/>
                </a:cubicBezTo>
                <a:cubicBezTo>
                  <a:pt x="271" y="605"/>
                  <a:pt x="272" y="605"/>
                  <a:pt x="272" y="605"/>
                </a:cubicBezTo>
                <a:cubicBezTo>
                  <a:pt x="273" y="605"/>
                  <a:pt x="273" y="605"/>
                  <a:pt x="273" y="605"/>
                </a:cubicBezTo>
                <a:cubicBezTo>
                  <a:pt x="274" y="604"/>
                  <a:pt x="275" y="604"/>
                  <a:pt x="275" y="603"/>
                </a:cubicBezTo>
                <a:cubicBezTo>
                  <a:pt x="275" y="603"/>
                  <a:pt x="275" y="603"/>
                  <a:pt x="275" y="603"/>
                </a:cubicBezTo>
                <a:cubicBezTo>
                  <a:pt x="275" y="602"/>
                  <a:pt x="275" y="602"/>
                  <a:pt x="275" y="602"/>
                </a:cubicBezTo>
                <a:cubicBezTo>
                  <a:pt x="275" y="601"/>
                  <a:pt x="275" y="601"/>
                  <a:pt x="275" y="601"/>
                </a:cubicBezTo>
                <a:cubicBezTo>
                  <a:pt x="276" y="601"/>
                  <a:pt x="276" y="601"/>
                  <a:pt x="277" y="601"/>
                </a:cubicBezTo>
                <a:cubicBezTo>
                  <a:pt x="277" y="601"/>
                  <a:pt x="277" y="601"/>
                  <a:pt x="277" y="601"/>
                </a:cubicBezTo>
                <a:cubicBezTo>
                  <a:pt x="278" y="601"/>
                  <a:pt x="278" y="600"/>
                  <a:pt x="278" y="600"/>
                </a:cubicBezTo>
                <a:cubicBezTo>
                  <a:pt x="279" y="599"/>
                  <a:pt x="279" y="599"/>
                  <a:pt x="280" y="598"/>
                </a:cubicBezTo>
                <a:cubicBezTo>
                  <a:pt x="280" y="597"/>
                  <a:pt x="280" y="597"/>
                  <a:pt x="281" y="597"/>
                </a:cubicBezTo>
                <a:cubicBezTo>
                  <a:pt x="281" y="597"/>
                  <a:pt x="282" y="597"/>
                  <a:pt x="283" y="597"/>
                </a:cubicBezTo>
                <a:cubicBezTo>
                  <a:pt x="284" y="598"/>
                  <a:pt x="284" y="599"/>
                  <a:pt x="284" y="600"/>
                </a:cubicBezTo>
                <a:cubicBezTo>
                  <a:pt x="284" y="600"/>
                  <a:pt x="284" y="600"/>
                  <a:pt x="284" y="600"/>
                </a:cubicBezTo>
                <a:cubicBezTo>
                  <a:pt x="285" y="601"/>
                  <a:pt x="285" y="601"/>
                  <a:pt x="285" y="602"/>
                </a:cubicBezTo>
                <a:cubicBezTo>
                  <a:pt x="285" y="602"/>
                  <a:pt x="285" y="603"/>
                  <a:pt x="284" y="603"/>
                </a:cubicBezTo>
                <a:cubicBezTo>
                  <a:pt x="284" y="604"/>
                  <a:pt x="284" y="605"/>
                  <a:pt x="284" y="606"/>
                </a:cubicBezTo>
                <a:cubicBezTo>
                  <a:pt x="284" y="607"/>
                  <a:pt x="284" y="607"/>
                  <a:pt x="284" y="607"/>
                </a:cubicBezTo>
                <a:cubicBezTo>
                  <a:pt x="284" y="608"/>
                  <a:pt x="283" y="608"/>
                  <a:pt x="283" y="607"/>
                </a:cubicBezTo>
                <a:cubicBezTo>
                  <a:pt x="283" y="607"/>
                  <a:pt x="282" y="607"/>
                  <a:pt x="281" y="607"/>
                </a:cubicBezTo>
                <a:cubicBezTo>
                  <a:pt x="281" y="607"/>
                  <a:pt x="281" y="607"/>
                  <a:pt x="281" y="607"/>
                </a:cubicBezTo>
                <a:cubicBezTo>
                  <a:pt x="281" y="608"/>
                  <a:pt x="281" y="609"/>
                  <a:pt x="280" y="609"/>
                </a:cubicBezTo>
                <a:cubicBezTo>
                  <a:pt x="281" y="610"/>
                  <a:pt x="281" y="610"/>
                  <a:pt x="281" y="611"/>
                </a:cubicBezTo>
                <a:cubicBezTo>
                  <a:pt x="280" y="611"/>
                  <a:pt x="279" y="611"/>
                  <a:pt x="278" y="611"/>
                </a:cubicBezTo>
                <a:cubicBezTo>
                  <a:pt x="277" y="611"/>
                  <a:pt x="277" y="611"/>
                  <a:pt x="277" y="611"/>
                </a:cubicBezTo>
                <a:cubicBezTo>
                  <a:pt x="276" y="611"/>
                  <a:pt x="274" y="611"/>
                  <a:pt x="273" y="611"/>
                </a:cubicBezTo>
                <a:cubicBezTo>
                  <a:pt x="273" y="611"/>
                  <a:pt x="272" y="611"/>
                  <a:pt x="272" y="611"/>
                </a:cubicBezTo>
                <a:cubicBezTo>
                  <a:pt x="272" y="612"/>
                  <a:pt x="272" y="612"/>
                  <a:pt x="271" y="612"/>
                </a:cubicBezTo>
                <a:cubicBezTo>
                  <a:pt x="271" y="612"/>
                  <a:pt x="271" y="612"/>
                  <a:pt x="270" y="612"/>
                </a:cubicBezTo>
                <a:cubicBezTo>
                  <a:pt x="270" y="612"/>
                  <a:pt x="270" y="612"/>
                  <a:pt x="270" y="612"/>
                </a:cubicBezTo>
                <a:cubicBezTo>
                  <a:pt x="269" y="613"/>
                  <a:pt x="268" y="613"/>
                  <a:pt x="267" y="614"/>
                </a:cubicBezTo>
                <a:cubicBezTo>
                  <a:pt x="267" y="614"/>
                  <a:pt x="266" y="615"/>
                  <a:pt x="266" y="615"/>
                </a:cubicBezTo>
                <a:cubicBezTo>
                  <a:pt x="265" y="616"/>
                  <a:pt x="265" y="616"/>
                  <a:pt x="265" y="616"/>
                </a:cubicBezTo>
                <a:cubicBezTo>
                  <a:pt x="264" y="615"/>
                  <a:pt x="263" y="615"/>
                  <a:pt x="263" y="616"/>
                </a:cubicBezTo>
                <a:cubicBezTo>
                  <a:pt x="262" y="616"/>
                  <a:pt x="262" y="617"/>
                  <a:pt x="261" y="617"/>
                </a:cubicBezTo>
                <a:cubicBezTo>
                  <a:pt x="261" y="618"/>
                  <a:pt x="261" y="618"/>
                  <a:pt x="260" y="619"/>
                </a:cubicBezTo>
                <a:cubicBezTo>
                  <a:pt x="260" y="619"/>
                  <a:pt x="260" y="619"/>
                  <a:pt x="260" y="620"/>
                </a:cubicBezTo>
                <a:cubicBezTo>
                  <a:pt x="259" y="620"/>
                  <a:pt x="259" y="621"/>
                  <a:pt x="259" y="621"/>
                </a:cubicBezTo>
                <a:cubicBezTo>
                  <a:pt x="259" y="622"/>
                  <a:pt x="260" y="622"/>
                  <a:pt x="260" y="622"/>
                </a:cubicBezTo>
                <a:cubicBezTo>
                  <a:pt x="260" y="622"/>
                  <a:pt x="260" y="622"/>
                  <a:pt x="260" y="623"/>
                </a:cubicBezTo>
                <a:cubicBezTo>
                  <a:pt x="260" y="623"/>
                  <a:pt x="260" y="623"/>
                  <a:pt x="260" y="623"/>
                </a:cubicBezTo>
                <a:cubicBezTo>
                  <a:pt x="260" y="624"/>
                  <a:pt x="260" y="624"/>
                  <a:pt x="260" y="624"/>
                </a:cubicBezTo>
                <a:cubicBezTo>
                  <a:pt x="261" y="624"/>
                  <a:pt x="261" y="625"/>
                  <a:pt x="261" y="626"/>
                </a:cubicBezTo>
                <a:cubicBezTo>
                  <a:pt x="263" y="626"/>
                  <a:pt x="264" y="626"/>
                  <a:pt x="264" y="627"/>
                </a:cubicBezTo>
                <a:cubicBezTo>
                  <a:pt x="264" y="627"/>
                  <a:pt x="265" y="627"/>
                  <a:pt x="265" y="627"/>
                </a:cubicBezTo>
                <a:cubicBezTo>
                  <a:pt x="265" y="627"/>
                  <a:pt x="265" y="628"/>
                  <a:pt x="266" y="628"/>
                </a:cubicBezTo>
                <a:cubicBezTo>
                  <a:pt x="266" y="628"/>
                  <a:pt x="266" y="628"/>
                  <a:pt x="266" y="628"/>
                </a:cubicBezTo>
                <a:cubicBezTo>
                  <a:pt x="267" y="629"/>
                  <a:pt x="267" y="629"/>
                  <a:pt x="267" y="629"/>
                </a:cubicBezTo>
                <a:cubicBezTo>
                  <a:pt x="267" y="629"/>
                  <a:pt x="267" y="630"/>
                  <a:pt x="267" y="630"/>
                </a:cubicBezTo>
                <a:cubicBezTo>
                  <a:pt x="267" y="631"/>
                  <a:pt x="267" y="631"/>
                  <a:pt x="267" y="631"/>
                </a:cubicBezTo>
                <a:cubicBezTo>
                  <a:pt x="267" y="631"/>
                  <a:pt x="268" y="631"/>
                  <a:pt x="268" y="631"/>
                </a:cubicBezTo>
                <a:cubicBezTo>
                  <a:pt x="269" y="631"/>
                  <a:pt x="270" y="631"/>
                  <a:pt x="270" y="632"/>
                </a:cubicBezTo>
                <a:cubicBezTo>
                  <a:pt x="270" y="632"/>
                  <a:pt x="270" y="633"/>
                  <a:pt x="271" y="633"/>
                </a:cubicBezTo>
                <a:cubicBezTo>
                  <a:pt x="271" y="633"/>
                  <a:pt x="272" y="633"/>
                  <a:pt x="272" y="633"/>
                </a:cubicBezTo>
                <a:cubicBezTo>
                  <a:pt x="273" y="634"/>
                  <a:pt x="273" y="634"/>
                  <a:pt x="273" y="635"/>
                </a:cubicBezTo>
                <a:cubicBezTo>
                  <a:pt x="274" y="635"/>
                  <a:pt x="275" y="636"/>
                  <a:pt x="275" y="637"/>
                </a:cubicBezTo>
                <a:cubicBezTo>
                  <a:pt x="276" y="637"/>
                  <a:pt x="276" y="637"/>
                  <a:pt x="276" y="637"/>
                </a:cubicBezTo>
                <a:cubicBezTo>
                  <a:pt x="277" y="637"/>
                  <a:pt x="277" y="637"/>
                  <a:pt x="277" y="638"/>
                </a:cubicBezTo>
                <a:cubicBezTo>
                  <a:pt x="277" y="638"/>
                  <a:pt x="277" y="639"/>
                  <a:pt x="278" y="638"/>
                </a:cubicBezTo>
                <a:cubicBezTo>
                  <a:pt x="278" y="639"/>
                  <a:pt x="278" y="639"/>
                  <a:pt x="279" y="639"/>
                </a:cubicBezTo>
                <a:cubicBezTo>
                  <a:pt x="279" y="639"/>
                  <a:pt x="279" y="639"/>
                  <a:pt x="280" y="639"/>
                </a:cubicBezTo>
                <a:cubicBezTo>
                  <a:pt x="281" y="639"/>
                  <a:pt x="281" y="639"/>
                  <a:pt x="282" y="639"/>
                </a:cubicBezTo>
                <a:cubicBezTo>
                  <a:pt x="283" y="639"/>
                  <a:pt x="283" y="639"/>
                  <a:pt x="284" y="638"/>
                </a:cubicBezTo>
                <a:cubicBezTo>
                  <a:pt x="284" y="638"/>
                  <a:pt x="284" y="638"/>
                  <a:pt x="284" y="638"/>
                </a:cubicBezTo>
                <a:cubicBezTo>
                  <a:pt x="284" y="638"/>
                  <a:pt x="285" y="638"/>
                  <a:pt x="285" y="638"/>
                </a:cubicBezTo>
                <a:cubicBezTo>
                  <a:pt x="285" y="638"/>
                  <a:pt x="286" y="638"/>
                  <a:pt x="286" y="638"/>
                </a:cubicBezTo>
                <a:cubicBezTo>
                  <a:pt x="287" y="638"/>
                  <a:pt x="287" y="638"/>
                  <a:pt x="287" y="638"/>
                </a:cubicBezTo>
                <a:cubicBezTo>
                  <a:pt x="287" y="638"/>
                  <a:pt x="288" y="639"/>
                  <a:pt x="288" y="638"/>
                </a:cubicBezTo>
                <a:cubicBezTo>
                  <a:pt x="288" y="639"/>
                  <a:pt x="288" y="639"/>
                  <a:pt x="288" y="639"/>
                </a:cubicBezTo>
                <a:cubicBezTo>
                  <a:pt x="288" y="639"/>
                  <a:pt x="288" y="640"/>
                  <a:pt x="288" y="640"/>
                </a:cubicBezTo>
                <a:cubicBezTo>
                  <a:pt x="288" y="640"/>
                  <a:pt x="288" y="640"/>
                  <a:pt x="288" y="641"/>
                </a:cubicBezTo>
                <a:cubicBezTo>
                  <a:pt x="288" y="641"/>
                  <a:pt x="288" y="642"/>
                  <a:pt x="288" y="642"/>
                </a:cubicBezTo>
                <a:cubicBezTo>
                  <a:pt x="288" y="642"/>
                  <a:pt x="287" y="642"/>
                  <a:pt x="287" y="642"/>
                </a:cubicBezTo>
                <a:cubicBezTo>
                  <a:pt x="287" y="642"/>
                  <a:pt x="286" y="643"/>
                  <a:pt x="286" y="643"/>
                </a:cubicBezTo>
                <a:cubicBezTo>
                  <a:pt x="286" y="643"/>
                  <a:pt x="286" y="643"/>
                  <a:pt x="285" y="643"/>
                </a:cubicBezTo>
                <a:cubicBezTo>
                  <a:pt x="284" y="643"/>
                  <a:pt x="284" y="644"/>
                  <a:pt x="284" y="644"/>
                </a:cubicBezTo>
                <a:cubicBezTo>
                  <a:pt x="283" y="645"/>
                  <a:pt x="283" y="646"/>
                  <a:pt x="283" y="646"/>
                </a:cubicBezTo>
                <a:cubicBezTo>
                  <a:pt x="283" y="647"/>
                  <a:pt x="283" y="648"/>
                  <a:pt x="284" y="648"/>
                </a:cubicBezTo>
                <a:cubicBezTo>
                  <a:pt x="283" y="648"/>
                  <a:pt x="283" y="649"/>
                  <a:pt x="283" y="649"/>
                </a:cubicBezTo>
                <a:cubicBezTo>
                  <a:pt x="283" y="650"/>
                  <a:pt x="283" y="650"/>
                  <a:pt x="283" y="651"/>
                </a:cubicBezTo>
                <a:cubicBezTo>
                  <a:pt x="284" y="652"/>
                  <a:pt x="284" y="652"/>
                  <a:pt x="284" y="652"/>
                </a:cubicBezTo>
                <a:cubicBezTo>
                  <a:pt x="285" y="652"/>
                  <a:pt x="285" y="652"/>
                  <a:pt x="286" y="652"/>
                </a:cubicBezTo>
                <a:cubicBezTo>
                  <a:pt x="287" y="652"/>
                  <a:pt x="288" y="652"/>
                  <a:pt x="289" y="653"/>
                </a:cubicBezTo>
                <a:cubicBezTo>
                  <a:pt x="289" y="653"/>
                  <a:pt x="289" y="653"/>
                  <a:pt x="289" y="653"/>
                </a:cubicBezTo>
                <a:cubicBezTo>
                  <a:pt x="289" y="653"/>
                  <a:pt x="289" y="653"/>
                  <a:pt x="289" y="653"/>
                </a:cubicBezTo>
                <a:cubicBezTo>
                  <a:pt x="289" y="653"/>
                  <a:pt x="289" y="653"/>
                  <a:pt x="289" y="653"/>
                </a:cubicBezTo>
                <a:cubicBezTo>
                  <a:pt x="288" y="653"/>
                  <a:pt x="288" y="653"/>
                  <a:pt x="288" y="653"/>
                </a:cubicBezTo>
                <a:cubicBezTo>
                  <a:pt x="288" y="653"/>
                  <a:pt x="288" y="654"/>
                  <a:pt x="288" y="654"/>
                </a:cubicBezTo>
                <a:cubicBezTo>
                  <a:pt x="288" y="655"/>
                  <a:pt x="287" y="655"/>
                  <a:pt x="287" y="654"/>
                </a:cubicBezTo>
                <a:cubicBezTo>
                  <a:pt x="287" y="654"/>
                  <a:pt x="287" y="655"/>
                  <a:pt x="287" y="655"/>
                </a:cubicBezTo>
                <a:cubicBezTo>
                  <a:pt x="286" y="655"/>
                  <a:pt x="286" y="654"/>
                  <a:pt x="286" y="654"/>
                </a:cubicBezTo>
                <a:cubicBezTo>
                  <a:pt x="286" y="654"/>
                  <a:pt x="286" y="654"/>
                  <a:pt x="285" y="655"/>
                </a:cubicBezTo>
                <a:cubicBezTo>
                  <a:pt x="285" y="654"/>
                  <a:pt x="284" y="654"/>
                  <a:pt x="284" y="654"/>
                </a:cubicBezTo>
                <a:cubicBezTo>
                  <a:pt x="283" y="654"/>
                  <a:pt x="283" y="654"/>
                  <a:pt x="282" y="654"/>
                </a:cubicBezTo>
                <a:cubicBezTo>
                  <a:pt x="281" y="655"/>
                  <a:pt x="281" y="655"/>
                  <a:pt x="280" y="655"/>
                </a:cubicBezTo>
                <a:cubicBezTo>
                  <a:pt x="280" y="655"/>
                  <a:pt x="280" y="656"/>
                  <a:pt x="279" y="656"/>
                </a:cubicBezTo>
                <a:cubicBezTo>
                  <a:pt x="279" y="656"/>
                  <a:pt x="279" y="656"/>
                  <a:pt x="279" y="656"/>
                </a:cubicBezTo>
                <a:cubicBezTo>
                  <a:pt x="279" y="657"/>
                  <a:pt x="279" y="657"/>
                  <a:pt x="279" y="657"/>
                </a:cubicBezTo>
                <a:cubicBezTo>
                  <a:pt x="278" y="658"/>
                  <a:pt x="279" y="658"/>
                  <a:pt x="279" y="658"/>
                </a:cubicBezTo>
                <a:cubicBezTo>
                  <a:pt x="279" y="659"/>
                  <a:pt x="279" y="659"/>
                  <a:pt x="278" y="659"/>
                </a:cubicBezTo>
                <a:cubicBezTo>
                  <a:pt x="277" y="659"/>
                  <a:pt x="277" y="659"/>
                  <a:pt x="277" y="659"/>
                </a:cubicBezTo>
                <a:cubicBezTo>
                  <a:pt x="277" y="659"/>
                  <a:pt x="277" y="659"/>
                  <a:pt x="277" y="659"/>
                </a:cubicBezTo>
                <a:cubicBezTo>
                  <a:pt x="277" y="659"/>
                  <a:pt x="277" y="659"/>
                  <a:pt x="277" y="659"/>
                </a:cubicBezTo>
                <a:cubicBezTo>
                  <a:pt x="276" y="659"/>
                  <a:pt x="276" y="659"/>
                  <a:pt x="276" y="660"/>
                </a:cubicBezTo>
                <a:cubicBezTo>
                  <a:pt x="276" y="660"/>
                  <a:pt x="276" y="661"/>
                  <a:pt x="276" y="661"/>
                </a:cubicBezTo>
                <a:cubicBezTo>
                  <a:pt x="276" y="662"/>
                  <a:pt x="276" y="662"/>
                  <a:pt x="276" y="662"/>
                </a:cubicBezTo>
                <a:cubicBezTo>
                  <a:pt x="276" y="663"/>
                  <a:pt x="276" y="663"/>
                  <a:pt x="276" y="663"/>
                </a:cubicBezTo>
                <a:cubicBezTo>
                  <a:pt x="276" y="663"/>
                  <a:pt x="275" y="664"/>
                  <a:pt x="275" y="664"/>
                </a:cubicBezTo>
                <a:cubicBezTo>
                  <a:pt x="274" y="664"/>
                  <a:pt x="274" y="665"/>
                  <a:pt x="274" y="665"/>
                </a:cubicBezTo>
                <a:cubicBezTo>
                  <a:pt x="273" y="666"/>
                  <a:pt x="274" y="666"/>
                  <a:pt x="274" y="667"/>
                </a:cubicBezTo>
                <a:cubicBezTo>
                  <a:pt x="274" y="667"/>
                  <a:pt x="274" y="667"/>
                  <a:pt x="274" y="667"/>
                </a:cubicBezTo>
                <a:cubicBezTo>
                  <a:pt x="274" y="668"/>
                  <a:pt x="274" y="668"/>
                  <a:pt x="274" y="669"/>
                </a:cubicBezTo>
                <a:cubicBezTo>
                  <a:pt x="273" y="669"/>
                  <a:pt x="273" y="670"/>
                  <a:pt x="273" y="670"/>
                </a:cubicBezTo>
                <a:cubicBezTo>
                  <a:pt x="272" y="670"/>
                  <a:pt x="272" y="670"/>
                  <a:pt x="272" y="671"/>
                </a:cubicBezTo>
                <a:cubicBezTo>
                  <a:pt x="271" y="671"/>
                  <a:pt x="271" y="671"/>
                  <a:pt x="271" y="672"/>
                </a:cubicBezTo>
                <a:cubicBezTo>
                  <a:pt x="271" y="673"/>
                  <a:pt x="272" y="673"/>
                  <a:pt x="273" y="673"/>
                </a:cubicBezTo>
                <a:cubicBezTo>
                  <a:pt x="273" y="673"/>
                  <a:pt x="274" y="673"/>
                  <a:pt x="274" y="673"/>
                </a:cubicBezTo>
                <a:cubicBezTo>
                  <a:pt x="274" y="672"/>
                  <a:pt x="274" y="672"/>
                  <a:pt x="275" y="672"/>
                </a:cubicBezTo>
                <a:cubicBezTo>
                  <a:pt x="275" y="672"/>
                  <a:pt x="276" y="673"/>
                  <a:pt x="276" y="673"/>
                </a:cubicBezTo>
                <a:cubicBezTo>
                  <a:pt x="276" y="674"/>
                  <a:pt x="276" y="674"/>
                  <a:pt x="275" y="675"/>
                </a:cubicBezTo>
                <a:cubicBezTo>
                  <a:pt x="275" y="675"/>
                  <a:pt x="275" y="675"/>
                  <a:pt x="274" y="675"/>
                </a:cubicBezTo>
                <a:cubicBezTo>
                  <a:pt x="274" y="676"/>
                  <a:pt x="274" y="676"/>
                  <a:pt x="273" y="676"/>
                </a:cubicBezTo>
                <a:cubicBezTo>
                  <a:pt x="272" y="676"/>
                  <a:pt x="272" y="676"/>
                  <a:pt x="272" y="676"/>
                </a:cubicBezTo>
                <a:cubicBezTo>
                  <a:pt x="271" y="676"/>
                  <a:pt x="270" y="676"/>
                  <a:pt x="270" y="677"/>
                </a:cubicBezTo>
                <a:cubicBezTo>
                  <a:pt x="270" y="677"/>
                  <a:pt x="270" y="677"/>
                  <a:pt x="270" y="677"/>
                </a:cubicBezTo>
                <a:cubicBezTo>
                  <a:pt x="270" y="677"/>
                  <a:pt x="270" y="677"/>
                  <a:pt x="269" y="677"/>
                </a:cubicBezTo>
                <a:cubicBezTo>
                  <a:pt x="270" y="678"/>
                  <a:pt x="270" y="678"/>
                  <a:pt x="269" y="678"/>
                </a:cubicBezTo>
                <a:cubicBezTo>
                  <a:pt x="269" y="678"/>
                  <a:pt x="269" y="679"/>
                  <a:pt x="269" y="679"/>
                </a:cubicBezTo>
                <a:cubicBezTo>
                  <a:pt x="270" y="679"/>
                  <a:pt x="270" y="679"/>
                  <a:pt x="270" y="679"/>
                </a:cubicBezTo>
                <a:cubicBezTo>
                  <a:pt x="271" y="679"/>
                  <a:pt x="271" y="679"/>
                  <a:pt x="271" y="679"/>
                </a:cubicBezTo>
                <a:cubicBezTo>
                  <a:pt x="272" y="680"/>
                  <a:pt x="272" y="680"/>
                  <a:pt x="272" y="680"/>
                </a:cubicBezTo>
                <a:cubicBezTo>
                  <a:pt x="272" y="680"/>
                  <a:pt x="273" y="680"/>
                  <a:pt x="273" y="680"/>
                </a:cubicBezTo>
                <a:cubicBezTo>
                  <a:pt x="273" y="681"/>
                  <a:pt x="273" y="681"/>
                  <a:pt x="273" y="682"/>
                </a:cubicBezTo>
                <a:cubicBezTo>
                  <a:pt x="273" y="682"/>
                  <a:pt x="273" y="682"/>
                  <a:pt x="273" y="682"/>
                </a:cubicBezTo>
                <a:cubicBezTo>
                  <a:pt x="272" y="683"/>
                  <a:pt x="272" y="683"/>
                  <a:pt x="272" y="683"/>
                </a:cubicBezTo>
                <a:cubicBezTo>
                  <a:pt x="272" y="682"/>
                  <a:pt x="272" y="682"/>
                  <a:pt x="271" y="683"/>
                </a:cubicBezTo>
                <a:cubicBezTo>
                  <a:pt x="271" y="683"/>
                  <a:pt x="271" y="683"/>
                  <a:pt x="271" y="684"/>
                </a:cubicBezTo>
                <a:cubicBezTo>
                  <a:pt x="271" y="684"/>
                  <a:pt x="271" y="685"/>
                  <a:pt x="271" y="685"/>
                </a:cubicBezTo>
                <a:cubicBezTo>
                  <a:pt x="271" y="685"/>
                  <a:pt x="271" y="686"/>
                  <a:pt x="271" y="686"/>
                </a:cubicBezTo>
                <a:cubicBezTo>
                  <a:pt x="271" y="687"/>
                  <a:pt x="271" y="687"/>
                  <a:pt x="271" y="687"/>
                </a:cubicBezTo>
                <a:cubicBezTo>
                  <a:pt x="271" y="687"/>
                  <a:pt x="271" y="687"/>
                  <a:pt x="271" y="687"/>
                </a:cubicBezTo>
                <a:cubicBezTo>
                  <a:pt x="270" y="687"/>
                  <a:pt x="270" y="687"/>
                  <a:pt x="271" y="687"/>
                </a:cubicBezTo>
                <a:cubicBezTo>
                  <a:pt x="271" y="689"/>
                  <a:pt x="272" y="689"/>
                  <a:pt x="272" y="690"/>
                </a:cubicBezTo>
                <a:cubicBezTo>
                  <a:pt x="272" y="691"/>
                  <a:pt x="273" y="691"/>
                  <a:pt x="273" y="691"/>
                </a:cubicBezTo>
                <a:cubicBezTo>
                  <a:pt x="274" y="692"/>
                  <a:pt x="274" y="692"/>
                  <a:pt x="274" y="692"/>
                </a:cubicBezTo>
                <a:cubicBezTo>
                  <a:pt x="274" y="692"/>
                  <a:pt x="274" y="692"/>
                  <a:pt x="274" y="693"/>
                </a:cubicBezTo>
                <a:cubicBezTo>
                  <a:pt x="274" y="693"/>
                  <a:pt x="274" y="693"/>
                  <a:pt x="274" y="693"/>
                </a:cubicBezTo>
                <a:cubicBezTo>
                  <a:pt x="275" y="694"/>
                  <a:pt x="275" y="694"/>
                  <a:pt x="275" y="694"/>
                </a:cubicBezTo>
                <a:cubicBezTo>
                  <a:pt x="275" y="694"/>
                  <a:pt x="274" y="695"/>
                  <a:pt x="274" y="696"/>
                </a:cubicBezTo>
                <a:cubicBezTo>
                  <a:pt x="274" y="696"/>
                  <a:pt x="274" y="697"/>
                  <a:pt x="274" y="697"/>
                </a:cubicBezTo>
                <a:cubicBezTo>
                  <a:pt x="273" y="697"/>
                  <a:pt x="273" y="697"/>
                  <a:pt x="274" y="698"/>
                </a:cubicBezTo>
                <a:cubicBezTo>
                  <a:pt x="274" y="698"/>
                  <a:pt x="274" y="698"/>
                  <a:pt x="274" y="698"/>
                </a:cubicBezTo>
                <a:cubicBezTo>
                  <a:pt x="275" y="698"/>
                  <a:pt x="275" y="699"/>
                  <a:pt x="275" y="700"/>
                </a:cubicBezTo>
                <a:cubicBezTo>
                  <a:pt x="275" y="700"/>
                  <a:pt x="276" y="701"/>
                  <a:pt x="276" y="701"/>
                </a:cubicBezTo>
                <a:cubicBezTo>
                  <a:pt x="276" y="702"/>
                  <a:pt x="276" y="702"/>
                  <a:pt x="276" y="702"/>
                </a:cubicBezTo>
                <a:cubicBezTo>
                  <a:pt x="276" y="703"/>
                  <a:pt x="277" y="703"/>
                  <a:pt x="277" y="704"/>
                </a:cubicBezTo>
                <a:cubicBezTo>
                  <a:pt x="277" y="704"/>
                  <a:pt x="277" y="704"/>
                  <a:pt x="277" y="704"/>
                </a:cubicBezTo>
                <a:cubicBezTo>
                  <a:pt x="277" y="704"/>
                  <a:pt x="277" y="705"/>
                  <a:pt x="277" y="705"/>
                </a:cubicBezTo>
                <a:cubicBezTo>
                  <a:pt x="277" y="705"/>
                  <a:pt x="278" y="706"/>
                  <a:pt x="278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8"/>
                  <a:pt x="280" y="709"/>
                  <a:pt x="281" y="709"/>
                </a:cubicBezTo>
                <a:cubicBezTo>
                  <a:pt x="281" y="709"/>
                  <a:pt x="281" y="709"/>
                  <a:pt x="281" y="710"/>
                </a:cubicBezTo>
                <a:cubicBezTo>
                  <a:pt x="281" y="710"/>
                  <a:pt x="282" y="711"/>
                  <a:pt x="282" y="711"/>
                </a:cubicBezTo>
                <a:cubicBezTo>
                  <a:pt x="282" y="711"/>
                  <a:pt x="283" y="711"/>
                  <a:pt x="283" y="712"/>
                </a:cubicBezTo>
                <a:cubicBezTo>
                  <a:pt x="283" y="712"/>
                  <a:pt x="283" y="712"/>
                  <a:pt x="283" y="712"/>
                </a:cubicBezTo>
                <a:cubicBezTo>
                  <a:pt x="283" y="713"/>
                  <a:pt x="283" y="713"/>
                  <a:pt x="283" y="714"/>
                </a:cubicBezTo>
                <a:cubicBezTo>
                  <a:pt x="283" y="714"/>
                  <a:pt x="283" y="714"/>
                  <a:pt x="283" y="714"/>
                </a:cubicBezTo>
                <a:cubicBezTo>
                  <a:pt x="283" y="714"/>
                  <a:pt x="283" y="715"/>
                  <a:pt x="283" y="715"/>
                </a:cubicBezTo>
                <a:cubicBezTo>
                  <a:pt x="284" y="715"/>
                  <a:pt x="284" y="715"/>
                  <a:pt x="285" y="714"/>
                </a:cubicBezTo>
                <a:cubicBezTo>
                  <a:pt x="285" y="714"/>
                  <a:pt x="286" y="714"/>
                  <a:pt x="286" y="714"/>
                </a:cubicBezTo>
                <a:cubicBezTo>
                  <a:pt x="286" y="714"/>
                  <a:pt x="286" y="714"/>
                  <a:pt x="286" y="714"/>
                </a:cubicBezTo>
                <a:cubicBezTo>
                  <a:pt x="287" y="715"/>
                  <a:pt x="287" y="716"/>
                  <a:pt x="287" y="717"/>
                </a:cubicBezTo>
                <a:cubicBezTo>
                  <a:pt x="287" y="717"/>
                  <a:pt x="286" y="717"/>
                  <a:pt x="287" y="717"/>
                </a:cubicBezTo>
                <a:cubicBezTo>
                  <a:pt x="287" y="718"/>
                  <a:pt x="287" y="718"/>
                  <a:pt x="287" y="718"/>
                </a:cubicBezTo>
                <a:cubicBezTo>
                  <a:pt x="288" y="718"/>
                  <a:pt x="288" y="718"/>
                  <a:pt x="288" y="718"/>
                </a:cubicBezTo>
                <a:cubicBezTo>
                  <a:pt x="289" y="718"/>
                  <a:pt x="289" y="718"/>
                  <a:pt x="290" y="718"/>
                </a:cubicBezTo>
                <a:cubicBezTo>
                  <a:pt x="290" y="717"/>
                  <a:pt x="291" y="717"/>
                  <a:pt x="291" y="717"/>
                </a:cubicBezTo>
                <a:cubicBezTo>
                  <a:pt x="292" y="717"/>
                  <a:pt x="292" y="716"/>
                  <a:pt x="293" y="716"/>
                </a:cubicBezTo>
                <a:cubicBezTo>
                  <a:pt x="293" y="715"/>
                  <a:pt x="294" y="715"/>
                  <a:pt x="294" y="715"/>
                </a:cubicBezTo>
                <a:cubicBezTo>
                  <a:pt x="295" y="715"/>
                  <a:pt x="296" y="715"/>
                  <a:pt x="296" y="714"/>
                </a:cubicBezTo>
                <a:cubicBezTo>
                  <a:pt x="296" y="714"/>
                  <a:pt x="296" y="714"/>
                  <a:pt x="296" y="714"/>
                </a:cubicBezTo>
                <a:cubicBezTo>
                  <a:pt x="296" y="714"/>
                  <a:pt x="296" y="714"/>
                  <a:pt x="296" y="714"/>
                </a:cubicBezTo>
                <a:cubicBezTo>
                  <a:pt x="296" y="713"/>
                  <a:pt x="296" y="713"/>
                  <a:pt x="296" y="713"/>
                </a:cubicBezTo>
                <a:cubicBezTo>
                  <a:pt x="297" y="713"/>
                  <a:pt x="297" y="713"/>
                  <a:pt x="297" y="714"/>
                </a:cubicBezTo>
                <a:cubicBezTo>
                  <a:pt x="297" y="714"/>
                  <a:pt x="297" y="714"/>
                  <a:pt x="297" y="714"/>
                </a:cubicBezTo>
                <a:cubicBezTo>
                  <a:pt x="297" y="714"/>
                  <a:pt x="298" y="715"/>
                  <a:pt x="298" y="714"/>
                </a:cubicBezTo>
                <a:cubicBezTo>
                  <a:pt x="299" y="714"/>
                  <a:pt x="299" y="714"/>
                  <a:pt x="300" y="715"/>
                </a:cubicBezTo>
                <a:cubicBezTo>
                  <a:pt x="300" y="715"/>
                  <a:pt x="300" y="715"/>
                  <a:pt x="300" y="715"/>
                </a:cubicBezTo>
                <a:cubicBezTo>
                  <a:pt x="300" y="715"/>
                  <a:pt x="300" y="715"/>
                  <a:pt x="300" y="715"/>
                </a:cubicBezTo>
                <a:cubicBezTo>
                  <a:pt x="301" y="716"/>
                  <a:pt x="301" y="717"/>
                  <a:pt x="301" y="718"/>
                </a:cubicBezTo>
                <a:cubicBezTo>
                  <a:pt x="301" y="718"/>
                  <a:pt x="301" y="718"/>
                  <a:pt x="302" y="718"/>
                </a:cubicBezTo>
                <a:cubicBezTo>
                  <a:pt x="302" y="718"/>
                  <a:pt x="303" y="719"/>
                  <a:pt x="303" y="718"/>
                </a:cubicBezTo>
                <a:cubicBezTo>
                  <a:pt x="304" y="719"/>
                  <a:pt x="304" y="720"/>
                  <a:pt x="305" y="721"/>
                </a:cubicBezTo>
                <a:cubicBezTo>
                  <a:pt x="306" y="722"/>
                  <a:pt x="307" y="722"/>
                  <a:pt x="308" y="722"/>
                </a:cubicBezTo>
                <a:cubicBezTo>
                  <a:pt x="308" y="723"/>
                  <a:pt x="307" y="723"/>
                  <a:pt x="307" y="724"/>
                </a:cubicBezTo>
                <a:cubicBezTo>
                  <a:pt x="307" y="725"/>
                  <a:pt x="307" y="725"/>
                  <a:pt x="308" y="726"/>
                </a:cubicBezTo>
                <a:cubicBezTo>
                  <a:pt x="308" y="726"/>
                  <a:pt x="309" y="726"/>
                  <a:pt x="309" y="726"/>
                </a:cubicBezTo>
                <a:cubicBezTo>
                  <a:pt x="309" y="727"/>
                  <a:pt x="309" y="727"/>
                  <a:pt x="309" y="727"/>
                </a:cubicBezTo>
                <a:cubicBezTo>
                  <a:pt x="309" y="728"/>
                  <a:pt x="310" y="729"/>
                  <a:pt x="310" y="729"/>
                </a:cubicBezTo>
                <a:cubicBezTo>
                  <a:pt x="311" y="729"/>
                  <a:pt x="311" y="729"/>
                  <a:pt x="311" y="729"/>
                </a:cubicBezTo>
                <a:cubicBezTo>
                  <a:pt x="311" y="730"/>
                  <a:pt x="311" y="730"/>
                  <a:pt x="311" y="730"/>
                </a:cubicBezTo>
                <a:cubicBezTo>
                  <a:pt x="311" y="730"/>
                  <a:pt x="312" y="730"/>
                  <a:pt x="312" y="729"/>
                </a:cubicBezTo>
                <a:cubicBezTo>
                  <a:pt x="312" y="729"/>
                  <a:pt x="312" y="729"/>
                  <a:pt x="312" y="728"/>
                </a:cubicBezTo>
                <a:cubicBezTo>
                  <a:pt x="312" y="729"/>
                  <a:pt x="313" y="728"/>
                  <a:pt x="313" y="728"/>
                </a:cubicBezTo>
                <a:cubicBezTo>
                  <a:pt x="313" y="728"/>
                  <a:pt x="313" y="729"/>
                  <a:pt x="314" y="729"/>
                </a:cubicBezTo>
                <a:cubicBezTo>
                  <a:pt x="314" y="729"/>
                  <a:pt x="314" y="729"/>
                  <a:pt x="314" y="730"/>
                </a:cubicBezTo>
                <a:cubicBezTo>
                  <a:pt x="314" y="730"/>
                  <a:pt x="315" y="729"/>
                  <a:pt x="315" y="729"/>
                </a:cubicBezTo>
                <a:cubicBezTo>
                  <a:pt x="316" y="729"/>
                  <a:pt x="316" y="729"/>
                  <a:pt x="316" y="729"/>
                </a:cubicBezTo>
                <a:cubicBezTo>
                  <a:pt x="316" y="730"/>
                  <a:pt x="316" y="730"/>
                  <a:pt x="317" y="731"/>
                </a:cubicBezTo>
                <a:cubicBezTo>
                  <a:pt x="317" y="730"/>
                  <a:pt x="317" y="730"/>
                  <a:pt x="318" y="730"/>
                </a:cubicBezTo>
                <a:cubicBezTo>
                  <a:pt x="318" y="730"/>
                  <a:pt x="319" y="730"/>
                  <a:pt x="320" y="730"/>
                </a:cubicBezTo>
                <a:cubicBezTo>
                  <a:pt x="320" y="731"/>
                  <a:pt x="320" y="731"/>
                  <a:pt x="320" y="731"/>
                </a:cubicBezTo>
                <a:cubicBezTo>
                  <a:pt x="320" y="731"/>
                  <a:pt x="320" y="731"/>
                  <a:pt x="320" y="732"/>
                </a:cubicBezTo>
                <a:cubicBezTo>
                  <a:pt x="320" y="732"/>
                  <a:pt x="320" y="732"/>
                  <a:pt x="321" y="732"/>
                </a:cubicBezTo>
                <a:cubicBezTo>
                  <a:pt x="321" y="732"/>
                  <a:pt x="321" y="732"/>
                  <a:pt x="321" y="732"/>
                </a:cubicBezTo>
                <a:cubicBezTo>
                  <a:pt x="321" y="732"/>
                  <a:pt x="321" y="732"/>
                  <a:pt x="321" y="732"/>
                </a:cubicBezTo>
                <a:cubicBezTo>
                  <a:pt x="321" y="732"/>
                  <a:pt x="320" y="733"/>
                  <a:pt x="320" y="733"/>
                </a:cubicBezTo>
                <a:cubicBezTo>
                  <a:pt x="320" y="733"/>
                  <a:pt x="320" y="733"/>
                  <a:pt x="320" y="733"/>
                </a:cubicBezTo>
                <a:cubicBezTo>
                  <a:pt x="320" y="734"/>
                  <a:pt x="319" y="734"/>
                  <a:pt x="319" y="735"/>
                </a:cubicBezTo>
                <a:cubicBezTo>
                  <a:pt x="318" y="735"/>
                  <a:pt x="318" y="735"/>
                  <a:pt x="318" y="736"/>
                </a:cubicBezTo>
                <a:cubicBezTo>
                  <a:pt x="318" y="736"/>
                  <a:pt x="318" y="737"/>
                  <a:pt x="318" y="737"/>
                </a:cubicBezTo>
                <a:cubicBezTo>
                  <a:pt x="318" y="737"/>
                  <a:pt x="318" y="737"/>
                  <a:pt x="319" y="738"/>
                </a:cubicBezTo>
                <a:cubicBezTo>
                  <a:pt x="318" y="738"/>
                  <a:pt x="318" y="738"/>
                  <a:pt x="318" y="738"/>
                </a:cubicBezTo>
                <a:cubicBezTo>
                  <a:pt x="318" y="739"/>
                  <a:pt x="318" y="739"/>
                  <a:pt x="318" y="739"/>
                </a:cubicBezTo>
                <a:cubicBezTo>
                  <a:pt x="318" y="739"/>
                  <a:pt x="318" y="739"/>
                  <a:pt x="318" y="740"/>
                </a:cubicBezTo>
                <a:cubicBezTo>
                  <a:pt x="318" y="740"/>
                  <a:pt x="318" y="741"/>
                  <a:pt x="318" y="741"/>
                </a:cubicBezTo>
                <a:cubicBezTo>
                  <a:pt x="318" y="742"/>
                  <a:pt x="317" y="742"/>
                  <a:pt x="317" y="742"/>
                </a:cubicBezTo>
                <a:cubicBezTo>
                  <a:pt x="317" y="743"/>
                  <a:pt x="317" y="743"/>
                  <a:pt x="318" y="743"/>
                </a:cubicBezTo>
                <a:cubicBezTo>
                  <a:pt x="318" y="744"/>
                  <a:pt x="319" y="745"/>
                  <a:pt x="319" y="746"/>
                </a:cubicBezTo>
                <a:cubicBezTo>
                  <a:pt x="319" y="746"/>
                  <a:pt x="319" y="746"/>
                  <a:pt x="319" y="746"/>
                </a:cubicBezTo>
                <a:cubicBezTo>
                  <a:pt x="318" y="747"/>
                  <a:pt x="318" y="747"/>
                  <a:pt x="318" y="747"/>
                </a:cubicBezTo>
                <a:cubicBezTo>
                  <a:pt x="318" y="747"/>
                  <a:pt x="318" y="748"/>
                  <a:pt x="318" y="748"/>
                </a:cubicBezTo>
                <a:cubicBezTo>
                  <a:pt x="318" y="748"/>
                  <a:pt x="317" y="748"/>
                  <a:pt x="317" y="748"/>
                </a:cubicBezTo>
                <a:cubicBezTo>
                  <a:pt x="317" y="748"/>
                  <a:pt x="316" y="748"/>
                  <a:pt x="317" y="749"/>
                </a:cubicBezTo>
                <a:cubicBezTo>
                  <a:pt x="317" y="750"/>
                  <a:pt x="317" y="750"/>
                  <a:pt x="317" y="751"/>
                </a:cubicBezTo>
                <a:cubicBezTo>
                  <a:pt x="318" y="751"/>
                  <a:pt x="318" y="752"/>
                  <a:pt x="318" y="753"/>
                </a:cubicBezTo>
                <a:cubicBezTo>
                  <a:pt x="318" y="753"/>
                  <a:pt x="318" y="753"/>
                  <a:pt x="318" y="753"/>
                </a:cubicBezTo>
                <a:cubicBezTo>
                  <a:pt x="317" y="753"/>
                  <a:pt x="317" y="753"/>
                  <a:pt x="317" y="753"/>
                </a:cubicBezTo>
                <a:cubicBezTo>
                  <a:pt x="317" y="753"/>
                  <a:pt x="317" y="753"/>
                  <a:pt x="317" y="753"/>
                </a:cubicBezTo>
                <a:cubicBezTo>
                  <a:pt x="317" y="753"/>
                  <a:pt x="317" y="754"/>
                  <a:pt x="318" y="754"/>
                </a:cubicBezTo>
                <a:cubicBezTo>
                  <a:pt x="318" y="754"/>
                  <a:pt x="318" y="754"/>
                  <a:pt x="318" y="754"/>
                </a:cubicBezTo>
                <a:cubicBezTo>
                  <a:pt x="318" y="754"/>
                  <a:pt x="318" y="754"/>
                  <a:pt x="318" y="754"/>
                </a:cubicBezTo>
                <a:cubicBezTo>
                  <a:pt x="317" y="754"/>
                  <a:pt x="317" y="754"/>
                  <a:pt x="317" y="754"/>
                </a:cubicBezTo>
                <a:cubicBezTo>
                  <a:pt x="318" y="754"/>
                  <a:pt x="318" y="755"/>
                  <a:pt x="318" y="755"/>
                </a:cubicBezTo>
                <a:cubicBezTo>
                  <a:pt x="318" y="756"/>
                  <a:pt x="318" y="756"/>
                  <a:pt x="318" y="757"/>
                </a:cubicBezTo>
                <a:cubicBezTo>
                  <a:pt x="318" y="757"/>
                  <a:pt x="318" y="757"/>
                  <a:pt x="318" y="757"/>
                </a:cubicBezTo>
                <a:cubicBezTo>
                  <a:pt x="319" y="758"/>
                  <a:pt x="320" y="758"/>
                  <a:pt x="320" y="759"/>
                </a:cubicBezTo>
                <a:cubicBezTo>
                  <a:pt x="320" y="759"/>
                  <a:pt x="319" y="759"/>
                  <a:pt x="319" y="759"/>
                </a:cubicBezTo>
                <a:cubicBezTo>
                  <a:pt x="318" y="759"/>
                  <a:pt x="318" y="759"/>
                  <a:pt x="318" y="759"/>
                </a:cubicBezTo>
                <a:cubicBezTo>
                  <a:pt x="317" y="759"/>
                  <a:pt x="317" y="759"/>
                  <a:pt x="317" y="760"/>
                </a:cubicBezTo>
                <a:cubicBezTo>
                  <a:pt x="317" y="760"/>
                  <a:pt x="317" y="761"/>
                  <a:pt x="317" y="761"/>
                </a:cubicBezTo>
                <a:cubicBezTo>
                  <a:pt x="318" y="761"/>
                  <a:pt x="318" y="761"/>
                  <a:pt x="319" y="760"/>
                </a:cubicBezTo>
                <a:cubicBezTo>
                  <a:pt x="319" y="761"/>
                  <a:pt x="318" y="761"/>
                  <a:pt x="318" y="762"/>
                </a:cubicBezTo>
                <a:cubicBezTo>
                  <a:pt x="317" y="762"/>
                  <a:pt x="317" y="763"/>
                  <a:pt x="317" y="763"/>
                </a:cubicBezTo>
                <a:cubicBezTo>
                  <a:pt x="318" y="763"/>
                  <a:pt x="318" y="764"/>
                  <a:pt x="318" y="764"/>
                </a:cubicBezTo>
                <a:cubicBezTo>
                  <a:pt x="318" y="764"/>
                  <a:pt x="319" y="764"/>
                  <a:pt x="319" y="764"/>
                </a:cubicBezTo>
                <a:cubicBezTo>
                  <a:pt x="319" y="765"/>
                  <a:pt x="319" y="766"/>
                  <a:pt x="319" y="766"/>
                </a:cubicBezTo>
                <a:cubicBezTo>
                  <a:pt x="320" y="765"/>
                  <a:pt x="320" y="765"/>
                  <a:pt x="320" y="765"/>
                </a:cubicBezTo>
                <a:cubicBezTo>
                  <a:pt x="320" y="764"/>
                  <a:pt x="320" y="764"/>
                  <a:pt x="320" y="764"/>
                </a:cubicBezTo>
                <a:cubicBezTo>
                  <a:pt x="322" y="762"/>
                  <a:pt x="322" y="762"/>
                  <a:pt x="322" y="762"/>
                </a:cubicBezTo>
                <a:cubicBezTo>
                  <a:pt x="322" y="760"/>
                  <a:pt x="322" y="760"/>
                  <a:pt x="322" y="760"/>
                </a:cubicBezTo>
                <a:cubicBezTo>
                  <a:pt x="322" y="759"/>
                  <a:pt x="322" y="759"/>
                  <a:pt x="322" y="759"/>
                </a:cubicBezTo>
                <a:cubicBezTo>
                  <a:pt x="324" y="757"/>
                  <a:pt x="324" y="757"/>
                  <a:pt x="324" y="757"/>
                </a:cubicBezTo>
                <a:cubicBezTo>
                  <a:pt x="329" y="755"/>
                  <a:pt x="329" y="755"/>
                  <a:pt x="329" y="755"/>
                </a:cubicBezTo>
                <a:cubicBezTo>
                  <a:pt x="329" y="754"/>
                  <a:pt x="329" y="754"/>
                  <a:pt x="329" y="754"/>
                </a:cubicBezTo>
                <a:cubicBezTo>
                  <a:pt x="330" y="753"/>
                  <a:pt x="330" y="753"/>
                  <a:pt x="330" y="753"/>
                </a:cubicBezTo>
                <a:cubicBezTo>
                  <a:pt x="333" y="752"/>
                  <a:pt x="333" y="752"/>
                  <a:pt x="333" y="752"/>
                </a:cubicBezTo>
                <a:cubicBezTo>
                  <a:pt x="334" y="751"/>
                  <a:pt x="334" y="751"/>
                  <a:pt x="334" y="751"/>
                </a:cubicBezTo>
                <a:cubicBezTo>
                  <a:pt x="335" y="749"/>
                  <a:pt x="335" y="749"/>
                  <a:pt x="335" y="749"/>
                </a:cubicBezTo>
                <a:cubicBezTo>
                  <a:pt x="337" y="747"/>
                  <a:pt x="337" y="747"/>
                  <a:pt x="337" y="747"/>
                </a:cubicBezTo>
                <a:cubicBezTo>
                  <a:pt x="337" y="746"/>
                  <a:pt x="337" y="746"/>
                  <a:pt x="337" y="746"/>
                </a:cubicBezTo>
                <a:cubicBezTo>
                  <a:pt x="337" y="745"/>
                  <a:pt x="337" y="745"/>
                  <a:pt x="337" y="745"/>
                </a:cubicBezTo>
                <a:cubicBezTo>
                  <a:pt x="339" y="744"/>
                  <a:pt x="339" y="744"/>
                  <a:pt x="339" y="744"/>
                </a:cubicBezTo>
                <a:cubicBezTo>
                  <a:pt x="341" y="742"/>
                  <a:pt x="341" y="742"/>
                  <a:pt x="341" y="742"/>
                </a:cubicBezTo>
                <a:cubicBezTo>
                  <a:pt x="344" y="740"/>
                  <a:pt x="344" y="740"/>
                  <a:pt x="344" y="740"/>
                </a:cubicBezTo>
                <a:cubicBezTo>
                  <a:pt x="344" y="739"/>
                  <a:pt x="344" y="739"/>
                  <a:pt x="344" y="739"/>
                </a:cubicBezTo>
                <a:cubicBezTo>
                  <a:pt x="343" y="739"/>
                  <a:pt x="343" y="739"/>
                  <a:pt x="343" y="739"/>
                </a:cubicBezTo>
                <a:cubicBezTo>
                  <a:pt x="341" y="739"/>
                  <a:pt x="341" y="739"/>
                  <a:pt x="341" y="739"/>
                </a:cubicBezTo>
                <a:cubicBezTo>
                  <a:pt x="339" y="737"/>
                  <a:pt x="339" y="737"/>
                  <a:pt x="339" y="737"/>
                </a:cubicBezTo>
                <a:cubicBezTo>
                  <a:pt x="339" y="735"/>
                  <a:pt x="339" y="735"/>
                  <a:pt x="339" y="735"/>
                </a:cubicBezTo>
                <a:cubicBezTo>
                  <a:pt x="340" y="733"/>
                  <a:pt x="340" y="733"/>
                  <a:pt x="340" y="733"/>
                </a:cubicBezTo>
                <a:cubicBezTo>
                  <a:pt x="341" y="732"/>
                  <a:pt x="341" y="732"/>
                  <a:pt x="341" y="732"/>
                </a:cubicBezTo>
                <a:cubicBezTo>
                  <a:pt x="343" y="731"/>
                  <a:pt x="343" y="731"/>
                  <a:pt x="343" y="731"/>
                </a:cubicBezTo>
                <a:cubicBezTo>
                  <a:pt x="343" y="732"/>
                  <a:pt x="343" y="732"/>
                  <a:pt x="343" y="732"/>
                </a:cubicBezTo>
                <a:cubicBezTo>
                  <a:pt x="344" y="733"/>
                  <a:pt x="344" y="733"/>
                  <a:pt x="344" y="733"/>
                </a:cubicBezTo>
                <a:cubicBezTo>
                  <a:pt x="347" y="735"/>
                  <a:pt x="347" y="735"/>
                  <a:pt x="347" y="735"/>
                </a:cubicBezTo>
                <a:cubicBezTo>
                  <a:pt x="348" y="736"/>
                  <a:pt x="348" y="736"/>
                  <a:pt x="348" y="736"/>
                </a:cubicBezTo>
                <a:cubicBezTo>
                  <a:pt x="349" y="736"/>
                  <a:pt x="349" y="736"/>
                  <a:pt x="349" y="736"/>
                </a:cubicBezTo>
                <a:cubicBezTo>
                  <a:pt x="350" y="735"/>
                  <a:pt x="350" y="735"/>
                  <a:pt x="350" y="735"/>
                </a:cubicBezTo>
                <a:cubicBezTo>
                  <a:pt x="350" y="734"/>
                  <a:pt x="350" y="734"/>
                  <a:pt x="350" y="734"/>
                </a:cubicBezTo>
                <a:cubicBezTo>
                  <a:pt x="349" y="734"/>
                  <a:pt x="349" y="734"/>
                  <a:pt x="349" y="734"/>
                </a:cubicBezTo>
                <a:cubicBezTo>
                  <a:pt x="349" y="734"/>
                  <a:pt x="349" y="734"/>
                  <a:pt x="349" y="734"/>
                </a:cubicBezTo>
                <a:cubicBezTo>
                  <a:pt x="348" y="733"/>
                  <a:pt x="348" y="733"/>
                  <a:pt x="348" y="733"/>
                </a:cubicBezTo>
                <a:cubicBezTo>
                  <a:pt x="349" y="731"/>
                  <a:pt x="349" y="731"/>
                  <a:pt x="349" y="731"/>
                </a:cubicBezTo>
                <a:cubicBezTo>
                  <a:pt x="349" y="732"/>
                  <a:pt x="349" y="732"/>
                  <a:pt x="349" y="732"/>
                </a:cubicBezTo>
                <a:cubicBezTo>
                  <a:pt x="349" y="733"/>
                  <a:pt x="349" y="733"/>
                  <a:pt x="349" y="733"/>
                </a:cubicBezTo>
                <a:cubicBezTo>
                  <a:pt x="350" y="734"/>
                  <a:pt x="350" y="734"/>
                  <a:pt x="350" y="734"/>
                </a:cubicBezTo>
                <a:cubicBezTo>
                  <a:pt x="351" y="735"/>
                  <a:pt x="351" y="735"/>
                  <a:pt x="351" y="735"/>
                </a:cubicBezTo>
                <a:cubicBezTo>
                  <a:pt x="348" y="737"/>
                  <a:pt x="348" y="737"/>
                  <a:pt x="348" y="737"/>
                </a:cubicBezTo>
                <a:cubicBezTo>
                  <a:pt x="348" y="736"/>
                  <a:pt x="348" y="736"/>
                  <a:pt x="348" y="736"/>
                </a:cubicBezTo>
                <a:cubicBezTo>
                  <a:pt x="346" y="735"/>
                  <a:pt x="346" y="735"/>
                  <a:pt x="346" y="735"/>
                </a:cubicBezTo>
                <a:cubicBezTo>
                  <a:pt x="344" y="735"/>
                  <a:pt x="344" y="735"/>
                  <a:pt x="344" y="735"/>
                </a:cubicBezTo>
                <a:cubicBezTo>
                  <a:pt x="343" y="734"/>
                  <a:pt x="343" y="734"/>
                  <a:pt x="343" y="734"/>
                </a:cubicBezTo>
                <a:cubicBezTo>
                  <a:pt x="343" y="733"/>
                  <a:pt x="343" y="733"/>
                  <a:pt x="343" y="733"/>
                </a:cubicBezTo>
                <a:cubicBezTo>
                  <a:pt x="342" y="733"/>
                  <a:pt x="342" y="733"/>
                  <a:pt x="342" y="733"/>
                </a:cubicBezTo>
                <a:cubicBezTo>
                  <a:pt x="340" y="735"/>
                  <a:pt x="340" y="735"/>
                  <a:pt x="340" y="735"/>
                </a:cubicBezTo>
                <a:cubicBezTo>
                  <a:pt x="340" y="737"/>
                  <a:pt x="340" y="737"/>
                  <a:pt x="340" y="737"/>
                </a:cubicBezTo>
                <a:cubicBezTo>
                  <a:pt x="341" y="737"/>
                  <a:pt x="341" y="737"/>
                  <a:pt x="341" y="737"/>
                </a:cubicBezTo>
                <a:cubicBezTo>
                  <a:pt x="344" y="738"/>
                  <a:pt x="344" y="738"/>
                  <a:pt x="344" y="738"/>
                </a:cubicBezTo>
                <a:cubicBezTo>
                  <a:pt x="347" y="740"/>
                  <a:pt x="347" y="740"/>
                  <a:pt x="347" y="740"/>
                </a:cubicBezTo>
                <a:cubicBezTo>
                  <a:pt x="347" y="743"/>
                  <a:pt x="347" y="743"/>
                  <a:pt x="347" y="743"/>
                </a:cubicBezTo>
                <a:cubicBezTo>
                  <a:pt x="345" y="744"/>
                  <a:pt x="345" y="744"/>
                  <a:pt x="345" y="744"/>
                </a:cubicBezTo>
                <a:cubicBezTo>
                  <a:pt x="343" y="744"/>
                  <a:pt x="343" y="744"/>
                  <a:pt x="343" y="744"/>
                </a:cubicBezTo>
                <a:cubicBezTo>
                  <a:pt x="343" y="746"/>
                  <a:pt x="343" y="746"/>
                  <a:pt x="343" y="746"/>
                </a:cubicBezTo>
                <a:cubicBezTo>
                  <a:pt x="342" y="746"/>
                  <a:pt x="342" y="746"/>
                  <a:pt x="342" y="746"/>
                </a:cubicBezTo>
                <a:cubicBezTo>
                  <a:pt x="342" y="746"/>
                  <a:pt x="342" y="746"/>
                  <a:pt x="342" y="746"/>
                </a:cubicBezTo>
                <a:cubicBezTo>
                  <a:pt x="342" y="746"/>
                  <a:pt x="342" y="746"/>
                  <a:pt x="342" y="746"/>
                </a:cubicBezTo>
                <a:cubicBezTo>
                  <a:pt x="340" y="746"/>
                  <a:pt x="340" y="746"/>
                  <a:pt x="340" y="746"/>
                </a:cubicBezTo>
                <a:cubicBezTo>
                  <a:pt x="339" y="747"/>
                  <a:pt x="339" y="747"/>
                  <a:pt x="339" y="747"/>
                </a:cubicBezTo>
                <a:cubicBezTo>
                  <a:pt x="338" y="748"/>
                  <a:pt x="338" y="748"/>
                  <a:pt x="338" y="748"/>
                </a:cubicBezTo>
                <a:cubicBezTo>
                  <a:pt x="337" y="749"/>
                  <a:pt x="337" y="749"/>
                  <a:pt x="337" y="749"/>
                </a:cubicBezTo>
                <a:cubicBezTo>
                  <a:pt x="336" y="750"/>
                  <a:pt x="336" y="750"/>
                  <a:pt x="336" y="750"/>
                </a:cubicBezTo>
                <a:cubicBezTo>
                  <a:pt x="336" y="751"/>
                  <a:pt x="336" y="751"/>
                  <a:pt x="336" y="751"/>
                </a:cubicBezTo>
                <a:cubicBezTo>
                  <a:pt x="336" y="753"/>
                  <a:pt x="336" y="753"/>
                  <a:pt x="336" y="753"/>
                </a:cubicBezTo>
                <a:cubicBezTo>
                  <a:pt x="335" y="754"/>
                  <a:pt x="335" y="754"/>
                  <a:pt x="335" y="754"/>
                </a:cubicBezTo>
                <a:cubicBezTo>
                  <a:pt x="333" y="756"/>
                  <a:pt x="333" y="756"/>
                  <a:pt x="333" y="756"/>
                </a:cubicBezTo>
                <a:cubicBezTo>
                  <a:pt x="331" y="757"/>
                  <a:pt x="331" y="757"/>
                  <a:pt x="331" y="757"/>
                </a:cubicBezTo>
                <a:cubicBezTo>
                  <a:pt x="330" y="759"/>
                  <a:pt x="330" y="759"/>
                  <a:pt x="330" y="759"/>
                </a:cubicBezTo>
                <a:cubicBezTo>
                  <a:pt x="328" y="759"/>
                  <a:pt x="328" y="759"/>
                  <a:pt x="328" y="759"/>
                </a:cubicBezTo>
                <a:cubicBezTo>
                  <a:pt x="327" y="761"/>
                  <a:pt x="327" y="761"/>
                  <a:pt x="327" y="761"/>
                </a:cubicBezTo>
                <a:cubicBezTo>
                  <a:pt x="326" y="767"/>
                  <a:pt x="326" y="767"/>
                  <a:pt x="326" y="767"/>
                </a:cubicBezTo>
                <a:cubicBezTo>
                  <a:pt x="325" y="768"/>
                  <a:pt x="325" y="768"/>
                  <a:pt x="325" y="768"/>
                </a:cubicBezTo>
                <a:cubicBezTo>
                  <a:pt x="325" y="768"/>
                  <a:pt x="325" y="768"/>
                  <a:pt x="325" y="768"/>
                </a:cubicBezTo>
                <a:cubicBezTo>
                  <a:pt x="322" y="770"/>
                  <a:pt x="322" y="770"/>
                  <a:pt x="322" y="770"/>
                </a:cubicBezTo>
                <a:cubicBezTo>
                  <a:pt x="322" y="770"/>
                  <a:pt x="322" y="770"/>
                  <a:pt x="322" y="770"/>
                </a:cubicBezTo>
                <a:cubicBezTo>
                  <a:pt x="319" y="774"/>
                  <a:pt x="319" y="774"/>
                  <a:pt x="319" y="774"/>
                </a:cubicBezTo>
                <a:cubicBezTo>
                  <a:pt x="318" y="777"/>
                  <a:pt x="318" y="777"/>
                  <a:pt x="318" y="777"/>
                </a:cubicBezTo>
                <a:cubicBezTo>
                  <a:pt x="317" y="781"/>
                  <a:pt x="317" y="781"/>
                  <a:pt x="317" y="781"/>
                </a:cubicBezTo>
                <a:cubicBezTo>
                  <a:pt x="314" y="787"/>
                  <a:pt x="314" y="787"/>
                  <a:pt x="314" y="787"/>
                </a:cubicBezTo>
                <a:cubicBezTo>
                  <a:pt x="313" y="787"/>
                  <a:pt x="313" y="787"/>
                  <a:pt x="313" y="787"/>
                </a:cubicBezTo>
                <a:cubicBezTo>
                  <a:pt x="312" y="789"/>
                  <a:pt x="312" y="789"/>
                  <a:pt x="312" y="789"/>
                </a:cubicBezTo>
                <a:cubicBezTo>
                  <a:pt x="313" y="789"/>
                  <a:pt x="313" y="789"/>
                  <a:pt x="313" y="789"/>
                </a:cubicBezTo>
                <a:cubicBezTo>
                  <a:pt x="311" y="791"/>
                  <a:pt x="311" y="791"/>
                  <a:pt x="311" y="791"/>
                </a:cubicBezTo>
                <a:cubicBezTo>
                  <a:pt x="310" y="791"/>
                  <a:pt x="310" y="791"/>
                  <a:pt x="310" y="791"/>
                </a:cubicBezTo>
                <a:cubicBezTo>
                  <a:pt x="309" y="792"/>
                  <a:pt x="309" y="792"/>
                  <a:pt x="309" y="792"/>
                </a:cubicBezTo>
                <a:cubicBezTo>
                  <a:pt x="308" y="791"/>
                  <a:pt x="308" y="791"/>
                  <a:pt x="308" y="791"/>
                </a:cubicBezTo>
                <a:cubicBezTo>
                  <a:pt x="308" y="791"/>
                  <a:pt x="308" y="791"/>
                  <a:pt x="308" y="791"/>
                </a:cubicBezTo>
                <a:cubicBezTo>
                  <a:pt x="307" y="791"/>
                  <a:pt x="307" y="791"/>
                  <a:pt x="307" y="791"/>
                </a:cubicBezTo>
                <a:cubicBezTo>
                  <a:pt x="306" y="791"/>
                  <a:pt x="306" y="791"/>
                  <a:pt x="306" y="791"/>
                </a:cubicBezTo>
                <a:cubicBezTo>
                  <a:pt x="306" y="792"/>
                  <a:pt x="306" y="792"/>
                  <a:pt x="306" y="792"/>
                </a:cubicBezTo>
                <a:cubicBezTo>
                  <a:pt x="305" y="793"/>
                  <a:pt x="305" y="793"/>
                  <a:pt x="305" y="793"/>
                </a:cubicBezTo>
                <a:cubicBezTo>
                  <a:pt x="303" y="793"/>
                  <a:pt x="303" y="793"/>
                  <a:pt x="303" y="793"/>
                </a:cubicBezTo>
                <a:cubicBezTo>
                  <a:pt x="301" y="796"/>
                  <a:pt x="301" y="796"/>
                  <a:pt x="301" y="796"/>
                </a:cubicBezTo>
                <a:cubicBezTo>
                  <a:pt x="298" y="798"/>
                  <a:pt x="298" y="798"/>
                  <a:pt x="298" y="798"/>
                </a:cubicBezTo>
                <a:cubicBezTo>
                  <a:pt x="298" y="799"/>
                  <a:pt x="298" y="799"/>
                  <a:pt x="298" y="799"/>
                </a:cubicBezTo>
                <a:cubicBezTo>
                  <a:pt x="297" y="800"/>
                  <a:pt x="297" y="800"/>
                  <a:pt x="297" y="800"/>
                </a:cubicBezTo>
                <a:cubicBezTo>
                  <a:pt x="297" y="801"/>
                  <a:pt x="297" y="801"/>
                  <a:pt x="297" y="801"/>
                </a:cubicBezTo>
                <a:cubicBezTo>
                  <a:pt x="296" y="802"/>
                  <a:pt x="296" y="802"/>
                  <a:pt x="296" y="802"/>
                </a:cubicBezTo>
                <a:cubicBezTo>
                  <a:pt x="296" y="803"/>
                  <a:pt x="296" y="803"/>
                  <a:pt x="296" y="803"/>
                </a:cubicBezTo>
                <a:cubicBezTo>
                  <a:pt x="295" y="804"/>
                  <a:pt x="295" y="804"/>
                  <a:pt x="295" y="804"/>
                </a:cubicBezTo>
                <a:cubicBezTo>
                  <a:pt x="294" y="806"/>
                  <a:pt x="294" y="806"/>
                  <a:pt x="294" y="806"/>
                </a:cubicBezTo>
                <a:cubicBezTo>
                  <a:pt x="294" y="806"/>
                  <a:pt x="294" y="806"/>
                  <a:pt x="294" y="806"/>
                </a:cubicBezTo>
                <a:cubicBezTo>
                  <a:pt x="293" y="808"/>
                  <a:pt x="293" y="808"/>
                  <a:pt x="293" y="808"/>
                </a:cubicBezTo>
                <a:cubicBezTo>
                  <a:pt x="292" y="809"/>
                  <a:pt x="292" y="809"/>
                  <a:pt x="292" y="809"/>
                </a:cubicBezTo>
                <a:cubicBezTo>
                  <a:pt x="289" y="810"/>
                  <a:pt x="289" y="810"/>
                  <a:pt x="289" y="810"/>
                </a:cubicBezTo>
                <a:cubicBezTo>
                  <a:pt x="289" y="809"/>
                  <a:pt x="289" y="809"/>
                  <a:pt x="289" y="809"/>
                </a:cubicBezTo>
                <a:cubicBezTo>
                  <a:pt x="286" y="810"/>
                  <a:pt x="286" y="810"/>
                  <a:pt x="286" y="810"/>
                </a:cubicBezTo>
                <a:cubicBezTo>
                  <a:pt x="286" y="810"/>
                  <a:pt x="286" y="810"/>
                  <a:pt x="286" y="810"/>
                </a:cubicBezTo>
                <a:cubicBezTo>
                  <a:pt x="286" y="811"/>
                  <a:pt x="286" y="811"/>
                  <a:pt x="286" y="811"/>
                </a:cubicBezTo>
                <a:cubicBezTo>
                  <a:pt x="287" y="811"/>
                  <a:pt x="287" y="811"/>
                  <a:pt x="287" y="811"/>
                </a:cubicBezTo>
                <a:cubicBezTo>
                  <a:pt x="287" y="815"/>
                  <a:pt x="287" y="815"/>
                  <a:pt x="287" y="815"/>
                </a:cubicBezTo>
                <a:cubicBezTo>
                  <a:pt x="286" y="815"/>
                  <a:pt x="286" y="815"/>
                  <a:pt x="286" y="815"/>
                </a:cubicBezTo>
                <a:cubicBezTo>
                  <a:pt x="284" y="815"/>
                  <a:pt x="284" y="815"/>
                  <a:pt x="284" y="815"/>
                </a:cubicBezTo>
                <a:cubicBezTo>
                  <a:pt x="283" y="816"/>
                  <a:pt x="283" y="816"/>
                  <a:pt x="283" y="816"/>
                </a:cubicBezTo>
                <a:cubicBezTo>
                  <a:pt x="283" y="817"/>
                  <a:pt x="283" y="817"/>
                  <a:pt x="283" y="817"/>
                </a:cubicBezTo>
                <a:cubicBezTo>
                  <a:pt x="284" y="818"/>
                  <a:pt x="284" y="818"/>
                  <a:pt x="284" y="818"/>
                </a:cubicBezTo>
                <a:cubicBezTo>
                  <a:pt x="284" y="821"/>
                  <a:pt x="284" y="821"/>
                  <a:pt x="284" y="821"/>
                </a:cubicBezTo>
                <a:cubicBezTo>
                  <a:pt x="283" y="823"/>
                  <a:pt x="283" y="823"/>
                  <a:pt x="283" y="823"/>
                </a:cubicBezTo>
                <a:cubicBezTo>
                  <a:pt x="282" y="822"/>
                  <a:pt x="282" y="822"/>
                  <a:pt x="282" y="822"/>
                </a:cubicBezTo>
                <a:cubicBezTo>
                  <a:pt x="281" y="822"/>
                  <a:pt x="281" y="822"/>
                  <a:pt x="281" y="822"/>
                </a:cubicBezTo>
                <a:cubicBezTo>
                  <a:pt x="280" y="821"/>
                  <a:pt x="280" y="821"/>
                  <a:pt x="280" y="821"/>
                </a:cubicBezTo>
                <a:cubicBezTo>
                  <a:pt x="279" y="822"/>
                  <a:pt x="279" y="822"/>
                  <a:pt x="279" y="822"/>
                </a:cubicBezTo>
                <a:cubicBezTo>
                  <a:pt x="280" y="822"/>
                  <a:pt x="280" y="822"/>
                  <a:pt x="280" y="822"/>
                </a:cubicBezTo>
                <a:cubicBezTo>
                  <a:pt x="282" y="823"/>
                  <a:pt x="282" y="823"/>
                  <a:pt x="282" y="823"/>
                </a:cubicBezTo>
                <a:cubicBezTo>
                  <a:pt x="282" y="823"/>
                  <a:pt x="282" y="823"/>
                  <a:pt x="282" y="823"/>
                </a:cubicBezTo>
                <a:cubicBezTo>
                  <a:pt x="282" y="825"/>
                  <a:pt x="282" y="825"/>
                  <a:pt x="282" y="825"/>
                </a:cubicBezTo>
                <a:cubicBezTo>
                  <a:pt x="281" y="832"/>
                  <a:pt x="281" y="832"/>
                  <a:pt x="281" y="832"/>
                </a:cubicBezTo>
                <a:cubicBezTo>
                  <a:pt x="282" y="834"/>
                  <a:pt x="282" y="834"/>
                  <a:pt x="282" y="834"/>
                </a:cubicBezTo>
                <a:cubicBezTo>
                  <a:pt x="282" y="835"/>
                  <a:pt x="282" y="835"/>
                  <a:pt x="282" y="835"/>
                </a:cubicBezTo>
                <a:cubicBezTo>
                  <a:pt x="283" y="837"/>
                  <a:pt x="283" y="837"/>
                  <a:pt x="283" y="837"/>
                </a:cubicBezTo>
                <a:cubicBezTo>
                  <a:pt x="283" y="838"/>
                  <a:pt x="283" y="838"/>
                  <a:pt x="283" y="838"/>
                </a:cubicBezTo>
                <a:cubicBezTo>
                  <a:pt x="282" y="840"/>
                  <a:pt x="282" y="840"/>
                  <a:pt x="282" y="840"/>
                </a:cubicBezTo>
                <a:cubicBezTo>
                  <a:pt x="282" y="841"/>
                  <a:pt x="282" y="841"/>
                  <a:pt x="282" y="841"/>
                </a:cubicBezTo>
                <a:cubicBezTo>
                  <a:pt x="282" y="842"/>
                  <a:pt x="282" y="842"/>
                  <a:pt x="282" y="842"/>
                </a:cubicBezTo>
                <a:cubicBezTo>
                  <a:pt x="281" y="841"/>
                  <a:pt x="281" y="841"/>
                  <a:pt x="281" y="841"/>
                </a:cubicBezTo>
                <a:cubicBezTo>
                  <a:pt x="281" y="841"/>
                  <a:pt x="281" y="841"/>
                  <a:pt x="281" y="841"/>
                </a:cubicBezTo>
                <a:cubicBezTo>
                  <a:pt x="280" y="842"/>
                  <a:pt x="280" y="842"/>
                  <a:pt x="280" y="842"/>
                </a:cubicBezTo>
                <a:cubicBezTo>
                  <a:pt x="278" y="844"/>
                  <a:pt x="278" y="844"/>
                  <a:pt x="278" y="844"/>
                </a:cubicBezTo>
                <a:cubicBezTo>
                  <a:pt x="275" y="845"/>
                  <a:pt x="275" y="845"/>
                  <a:pt x="275" y="845"/>
                </a:cubicBezTo>
                <a:cubicBezTo>
                  <a:pt x="272" y="844"/>
                  <a:pt x="272" y="844"/>
                  <a:pt x="272" y="844"/>
                </a:cubicBezTo>
                <a:cubicBezTo>
                  <a:pt x="271" y="844"/>
                  <a:pt x="271" y="844"/>
                  <a:pt x="271" y="844"/>
                </a:cubicBezTo>
                <a:cubicBezTo>
                  <a:pt x="270" y="843"/>
                  <a:pt x="270" y="843"/>
                  <a:pt x="270" y="843"/>
                </a:cubicBezTo>
                <a:cubicBezTo>
                  <a:pt x="266" y="844"/>
                  <a:pt x="266" y="844"/>
                  <a:pt x="266" y="844"/>
                </a:cubicBezTo>
                <a:cubicBezTo>
                  <a:pt x="266" y="845"/>
                  <a:pt x="266" y="845"/>
                  <a:pt x="266" y="845"/>
                </a:cubicBezTo>
                <a:cubicBezTo>
                  <a:pt x="264" y="845"/>
                  <a:pt x="264" y="845"/>
                  <a:pt x="264" y="845"/>
                </a:cubicBezTo>
                <a:cubicBezTo>
                  <a:pt x="263" y="845"/>
                  <a:pt x="263" y="845"/>
                  <a:pt x="263" y="845"/>
                </a:cubicBezTo>
                <a:cubicBezTo>
                  <a:pt x="262" y="845"/>
                  <a:pt x="262" y="845"/>
                  <a:pt x="262" y="845"/>
                </a:cubicBezTo>
                <a:cubicBezTo>
                  <a:pt x="260" y="846"/>
                  <a:pt x="260" y="846"/>
                  <a:pt x="260" y="846"/>
                </a:cubicBezTo>
                <a:cubicBezTo>
                  <a:pt x="256" y="847"/>
                  <a:pt x="256" y="847"/>
                  <a:pt x="256" y="847"/>
                </a:cubicBezTo>
                <a:cubicBezTo>
                  <a:pt x="256" y="847"/>
                  <a:pt x="256" y="847"/>
                  <a:pt x="256" y="847"/>
                </a:cubicBezTo>
                <a:cubicBezTo>
                  <a:pt x="255" y="848"/>
                  <a:pt x="255" y="848"/>
                  <a:pt x="255" y="848"/>
                </a:cubicBezTo>
                <a:cubicBezTo>
                  <a:pt x="252" y="848"/>
                  <a:pt x="252" y="848"/>
                  <a:pt x="252" y="848"/>
                </a:cubicBezTo>
                <a:cubicBezTo>
                  <a:pt x="251" y="849"/>
                  <a:pt x="251" y="849"/>
                  <a:pt x="251" y="849"/>
                </a:cubicBezTo>
                <a:cubicBezTo>
                  <a:pt x="249" y="848"/>
                  <a:pt x="249" y="848"/>
                  <a:pt x="249" y="848"/>
                </a:cubicBezTo>
                <a:cubicBezTo>
                  <a:pt x="246" y="848"/>
                  <a:pt x="246" y="848"/>
                  <a:pt x="246" y="848"/>
                </a:cubicBezTo>
                <a:cubicBezTo>
                  <a:pt x="244" y="848"/>
                  <a:pt x="244" y="848"/>
                  <a:pt x="244" y="848"/>
                </a:cubicBezTo>
                <a:cubicBezTo>
                  <a:pt x="241" y="848"/>
                  <a:pt x="241" y="848"/>
                  <a:pt x="241" y="848"/>
                </a:cubicBezTo>
                <a:cubicBezTo>
                  <a:pt x="240" y="848"/>
                  <a:pt x="240" y="848"/>
                  <a:pt x="240" y="848"/>
                </a:cubicBezTo>
                <a:cubicBezTo>
                  <a:pt x="238" y="846"/>
                  <a:pt x="238" y="846"/>
                  <a:pt x="238" y="846"/>
                </a:cubicBezTo>
                <a:cubicBezTo>
                  <a:pt x="237" y="845"/>
                  <a:pt x="237" y="845"/>
                  <a:pt x="237" y="845"/>
                </a:cubicBezTo>
                <a:cubicBezTo>
                  <a:pt x="236" y="844"/>
                  <a:pt x="236" y="844"/>
                  <a:pt x="236" y="844"/>
                </a:cubicBezTo>
                <a:cubicBezTo>
                  <a:pt x="234" y="843"/>
                  <a:pt x="234" y="843"/>
                  <a:pt x="234" y="843"/>
                </a:cubicBezTo>
                <a:cubicBezTo>
                  <a:pt x="234" y="842"/>
                  <a:pt x="234" y="842"/>
                  <a:pt x="234" y="842"/>
                </a:cubicBezTo>
                <a:cubicBezTo>
                  <a:pt x="233" y="842"/>
                  <a:pt x="233" y="842"/>
                  <a:pt x="233" y="842"/>
                </a:cubicBezTo>
                <a:cubicBezTo>
                  <a:pt x="231" y="840"/>
                  <a:pt x="231" y="840"/>
                  <a:pt x="231" y="840"/>
                </a:cubicBezTo>
                <a:cubicBezTo>
                  <a:pt x="231" y="841"/>
                  <a:pt x="231" y="841"/>
                  <a:pt x="231" y="841"/>
                </a:cubicBezTo>
                <a:cubicBezTo>
                  <a:pt x="226" y="839"/>
                  <a:pt x="226" y="839"/>
                  <a:pt x="226" y="839"/>
                </a:cubicBezTo>
                <a:cubicBezTo>
                  <a:pt x="222" y="839"/>
                  <a:pt x="222" y="839"/>
                  <a:pt x="222" y="839"/>
                </a:cubicBezTo>
                <a:cubicBezTo>
                  <a:pt x="221" y="841"/>
                  <a:pt x="221" y="841"/>
                  <a:pt x="221" y="841"/>
                </a:cubicBezTo>
                <a:cubicBezTo>
                  <a:pt x="218" y="842"/>
                  <a:pt x="218" y="842"/>
                  <a:pt x="218" y="842"/>
                </a:cubicBezTo>
                <a:cubicBezTo>
                  <a:pt x="217" y="841"/>
                  <a:pt x="217" y="841"/>
                  <a:pt x="217" y="841"/>
                </a:cubicBezTo>
                <a:cubicBezTo>
                  <a:pt x="206" y="839"/>
                  <a:pt x="206" y="839"/>
                  <a:pt x="206" y="839"/>
                </a:cubicBezTo>
                <a:cubicBezTo>
                  <a:pt x="205" y="839"/>
                  <a:pt x="205" y="839"/>
                  <a:pt x="205" y="839"/>
                </a:cubicBezTo>
                <a:cubicBezTo>
                  <a:pt x="202" y="838"/>
                  <a:pt x="202" y="838"/>
                  <a:pt x="202" y="838"/>
                </a:cubicBezTo>
                <a:cubicBezTo>
                  <a:pt x="201" y="837"/>
                  <a:pt x="201" y="837"/>
                  <a:pt x="201" y="837"/>
                </a:cubicBezTo>
                <a:cubicBezTo>
                  <a:pt x="200" y="837"/>
                  <a:pt x="200" y="837"/>
                  <a:pt x="200" y="837"/>
                </a:cubicBezTo>
                <a:cubicBezTo>
                  <a:pt x="199" y="839"/>
                  <a:pt x="199" y="839"/>
                  <a:pt x="199" y="839"/>
                </a:cubicBezTo>
                <a:cubicBezTo>
                  <a:pt x="198" y="839"/>
                  <a:pt x="198" y="839"/>
                  <a:pt x="198" y="839"/>
                </a:cubicBezTo>
                <a:cubicBezTo>
                  <a:pt x="196" y="839"/>
                  <a:pt x="196" y="839"/>
                  <a:pt x="196" y="839"/>
                </a:cubicBezTo>
                <a:cubicBezTo>
                  <a:pt x="195" y="839"/>
                  <a:pt x="195" y="839"/>
                  <a:pt x="195" y="839"/>
                </a:cubicBezTo>
                <a:cubicBezTo>
                  <a:pt x="193" y="839"/>
                  <a:pt x="193" y="839"/>
                  <a:pt x="193" y="839"/>
                </a:cubicBezTo>
                <a:cubicBezTo>
                  <a:pt x="193" y="840"/>
                  <a:pt x="193" y="840"/>
                  <a:pt x="193" y="840"/>
                </a:cubicBezTo>
                <a:cubicBezTo>
                  <a:pt x="192" y="839"/>
                  <a:pt x="192" y="839"/>
                  <a:pt x="192" y="839"/>
                </a:cubicBezTo>
                <a:cubicBezTo>
                  <a:pt x="191" y="840"/>
                  <a:pt x="191" y="840"/>
                  <a:pt x="191" y="840"/>
                </a:cubicBezTo>
                <a:cubicBezTo>
                  <a:pt x="191" y="840"/>
                  <a:pt x="191" y="840"/>
                  <a:pt x="191" y="840"/>
                </a:cubicBezTo>
                <a:cubicBezTo>
                  <a:pt x="190" y="840"/>
                  <a:pt x="190" y="840"/>
                  <a:pt x="190" y="840"/>
                </a:cubicBezTo>
                <a:cubicBezTo>
                  <a:pt x="189" y="840"/>
                  <a:pt x="189" y="840"/>
                  <a:pt x="189" y="840"/>
                </a:cubicBezTo>
                <a:cubicBezTo>
                  <a:pt x="189" y="840"/>
                  <a:pt x="189" y="840"/>
                  <a:pt x="189" y="840"/>
                </a:cubicBezTo>
                <a:cubicBezTo>
                  <a:pt x="186" y="839"/>
                  <a:pt x="186" y="839"/>
                  <a:pt x="186" y="839"/>
                </a:cubicBezTo>
                <a:cubicBezTo>
                  <a:pt x="185" y="840"/>
                  <a:pt x="185" y="840"/>
                  <a:pt x="185" y="840"/>
                </a:cubicBezTo>
                <a:cubicBezTo>
                  <a:pt x="184" y="841"/>
                  <a:pt x="184" y="841"/>
                  <a:pt x="184" y="841"/>
                </a:cubicBezTo>
                <a:cubicBezTo>
                  <a:pt x="182" y="841"/>
                  <a:pt x="182" y="841"/>
                  <a:pt x="182" y="841"/>
                </a:cubicBezTo>
                <a:cubicBezTo>
                  <a:pt x="181" y="841"/>
                  <a:pt x="181" y="841"/>
                  <a:pt x="181" y="841"/>
                </a:cubicBezTo>
                <a:cubicBezTo>
                  <a:pt x="175" y="842"/>
                  <a:pt x="175" y="842"/>
                  <a:pt x="175" y="842"/>
                </a:cubicBezTo>
                <a:cubicBezTo>
                  <a:pt x="175" y="843"/>
                  <a:pt x="175" y="843"/>
                  <a:pt x="175" y="843"/>
                </a:cubicBezTo>
                <a:cubicBezTo>
                  <a:pt x="174" y="843"/>
                  <a:pt x="174" y="843"/>
                  <a:pt x="174" y="843"/>
                </a:cubicBezTo>
                <a:cubicBezTo>
                  <a:pt x="174" y="844"/>
                  <a:pt x="174" y="844"/>
                  <a:pt x="174" y="844"/>
                </a:cubicBezTo>
                <a:cubicBezTo>
                  <a:pt x="172" y="843"/>
                  <a:pt x="172" y="843"/>
                  <a:pt x="172" y="843"/>
                </a:cubicBezTo>
                <a:cubicBezTo>
                  <a:pt x="171" y="842"/>
                  <a:pt x="171" y="842"/>
                  <a:pt x="171" y="842"/>
                </a:cubicBezTo>
                <a:cubicBezTo>
                  <a:pt x="170" y="842"/>
                  <a:pt x="170" y="842"/>
                  <a:pt x="170" y="842"/>
                </a:cubicBezTo>
                <a:cubicBezTo>
                  <a:pt x="167" y="843"/>
                  <a:pt x="167" y="843"/>
                  <a:pt x="167" y="843"/>
                </a:cubicBezTo>
                <a:cubicBezTo>
                  <a:pt x="166" y="843"/>
                  <a:pt x="166" y="843"/>
                  <a:pt x="166" y="843"/>
                </a:cubicBezTo>
                <a:cubicBezTo>
                  <a:pt x="164" y="843"/>
                  <a:pt x="164" y="843"/>
                  <a:pt x="164" y="843"/>
                </a:cubicBezTo>
                <a:cubicBezTo>
                  <a:pt x="164" y="843"/>
                  <a:pt x="164" y="843"/>
                  <a:pt x="164" y="843"/>
                </a:cubicBezTo>
                <a:cubicBezTo>
                  <a:pt x="163" y="844"/>
                  <a:pt x="163" y="844"/>
                  <a:pt x="163" y="844"/>
                </a:cubicBezTo>
                <a:cubicBezTo>
                  <a:pt x="163" y="844"/>
                  <a:pt x="163" y="844"/>
                  <a:pt x="163" y="844"/>
                </a:cubicBezTo>
                <a:cubicBezTo>
                  <a:pt x="160" y="844"/>
                  <a:pt x="160" y="844"/>
                  <a:pt x="160" y="844"/>
                </a:cubicBezTo>
                <a:cubicBezTo>
                  <a:pt x="159" y="845"/>
                  <a:pt x="159" y="845"/>
                  <a:pt x="159" y="845"/>
                </a:cubicBezTo>
                <a:cubicBezTo>
                  <a:pt x="157" y="845"/>
                  <a:pt x="157" y="845"/>
                  <a:pt x="157" y="845"/>
                </a:cubicBezTo>
                <a:cubicBezTo>
                  <a:pt x="156" y="846"/>
                  <a:pt x="156" y="846"/>
                  <a:pt x="156" y="846"/>
                </a:cubicBezTo>
                <a:cubicBezTo>
                  <a:pt x="155" y="847"/>
                  <a:pt x="155" y="847"/>
                  <a:pt x="155" y="847"/>
                </a:cubicBezTo>
                <a:cubicBezTo>
                  <a:pt x="154" y="847"/>
                  <a:pt x="154" y="847"/>
                  <a:pt x="154" y="847"/>
                </a:cubicBezTo>
                <a:cubicBezTo>
                  <a:pt x="154" y="847"/>
                  <a:pt x="154" y="847"/>
                  <a:pt x="154" y="847"/>
                </a:cubicBezTo>
                <a:cubicBezTo>
                  <a:pt x="155" y="848"/>
                  <a:pt x="155" y="848"/>
                  <a:pt x="155" y="848"/>
                </a:cubicBezTo>
                <a:cubicBezTo>
                  <a:pt x="156" y="848"/>
                  <a:pt x="156" y="848"/>
                  <a:pt x="156" y="848"/>
                </a:cubicBezTo>
                <a:cubicBezTo>
                  <a:pt x="156" y="851"/>
                  <a:pt x="156" y="851"/>
                  <a:pt x="156" y="851"/>
                </a:cubicBezTo>
                <a:cubicBezTo>
                  <a:pt x="156" y="853"/>
                  <a:pt x="156" y="853"/>
                  <a:pt x="156" y="853"/>
                </a:cubicBezTo>
                <a:cubicBezTo>
                  <a:pt x="155" y="855"/>
                  <a:pt x="155" y="855"/>
                  <a:pt x="155" y="855"/>
                </a:cubicBezTo>
                <a:cubicBezTo>
                  <a:pt x="155" y="855"/>
                  <a:pt x="155" y="855"/>
                  <a:pt x="155" y="855"/>
                </a:cubicBezTo>
                <a:cubicBezTo>
                  <a:pt x="154" y="855"/>
                  <a:pt x="154" y="855"/>
                  <a:pt x="154" y="855"/>
                </a:cubicBezTo>
                <a:cubicBezTo>
                  <a:pt x="152" y="855"/>
                  <a:pt x="152" y="855"/>
                  <a:pt x="152" y="855"/>
                </a:cubicBezTo>
                <a:cubicBezTo>
                  <a:pt x="151" y="855"/>
                  <a:pt x="151" y="855"/>
                  <a:pt x="151" y="855"/>
                </a:cubicBezTo>
                <a:cubicBezTo>
                  <a:pt x="153" y="857"/>
                  <a:pt x="153" y="857"/>
                  <a:pt x="153" y="857"/>
                </a:cubicBezTo>
                <a:cubicBezTo>
                  <a:pt x="153" y="859"/>
                  <a:pt x="153" y="859"/>
                  <a:pt x="153" y="859"/>
                </a:cubicBezTo>
                <a:cubicBezTo>
                  <a:pt x="154" y="860"/>
                  <a:pt x="154" y="860"/>
                  <a:pt x="154" y="860"/>
                </a:cubicBezTo>
                <a:cubicBezTo>
                  <a:pt x="154" y="860"/>
                  <a:pt x="154" y="860"/>
                  <a:pt x="154" y="860"/>
                </a:cubicBezTo>
                <a:cubicBezTo>
                  <a:pt x="155" y="861"/>
                  <a:pt x="155" y="861"/>
                  <a:pt x="155" y="861"/>
                </a:cubicBezTo>
                <a:cubicBezTo>
                  <a:pt x="155" y="866"/>
                  <a:pt x="155" y="866"/>
                  <a:pt x="155" y="866"/>
                </a:cubicBezTo>
                <a:cubicBezTo>
                  <a:pt x="155" y="867"/>
                  <a:pt x="155" y="867"/>
                  <a:pt x="155" y="867"/>
                </a:cubicBezTo>
                <a:cubicBezTo>
                  <a:pt x="158" y="870"/>
                  <a:pt x="158" y="870"/>
                  <a:pt x="158" y="870"/>
                </a:cubicBezTo>
                <a:cubicBezTo>
                  <a:pt x="159" y="869"/>
                  <a:pt x="159" y="869"/>
                  <a:pt x="159" y="869"/>
                </a:cubicBezTo>
                <a:cubicBezTo>
                  <a:pt x="158" y="869"/>
                  <a:pt x="158" y="869"/>
                  <a:pt x="158" y="869"/>
                </a:cubicBezTo>
                <a:cubicBezTo>
                  <a:pt x="158" y="868"/>
                  <a:pt x="158" y="868"/>
                  <a:pt x="158" y="868"/>
                </a:cubicBezTo>
                <a:cubicBezTo>
                  <a:pt x="159" y="867"/>
                  <a:pt x="159" y="867"/>
                  <a:pt x="159" y="867"/>
                </a:cubicBezTo>
                <a:cubicBezTo>
                  <a:pt x="160" y="867"/>
                  <a:pt x="160" y="867"/>
                  <a:pt x="160" y="867"/>
                </a:cubicBezTo>
                <a:cubicBezTo>
                  <a:pt x="161" y="866"/>
                  <a:pt x="161" y="866"/>
                  <a:pt x="161" y="866"/>
                </a:cubicBezTo>
                <a:cubicBezTo>
                  <a:pt x="161" y="866"/>
                  <a:pt x="161" y="866"/>
                  <a:pt x="161" y="866"/>
                </a:cubicBezTo>
                <a:cubicBezTo>
                  <a:pt x="163" y="866"/>
                  <a:pt x="163" y="866"/>
                  <a:pt x="163" y="866"/>
                </a:cubicBezTo>
                <a:cubicBezTo>
                  <a:pt x="164" y="866"/>
                  <a:pt x="164" y="866"/>
                  <a:pt x="164" y="866"/>
                </a:cubicBezTo>
                <a:cubicBezTo>
                  <a:pt x="165" y="865"/>
                  <a:pt x="165" y="865"/>
                  <a:pt x="165" y="865"/>
                </a:cubicBezTo>
                <a:cubicBezTo>
                  <a:pt x="167" y="864"/>
                  <a:pt x="167" y="864"/>
                  <a:pt x="167" y="864"/>
                </a:cubicBezTo>
                <a:cubicBezTo>
                  <a:pt x="167" y="865"/>
                  <a:pt x="167" y="865"/>
                  <a:pt x="167" y="865"/>
                </a:cubicBezTo>
                <a:cubicBezTo>
                  <a:pt x="171" y="867"/>
                  <a:pt x="171" y="867"/>
                  <a:pt x="171" y="867"/>
                </a:cubicBezTo>
                <a:cubicBezTo>
                  <a:pt x="170" y="867"/>
                  <a:pt x="170" y="867"/>
                  <a:pt x="170" y="867"/>
                </a:cubicBezTo>
                <a:cubicBezTo>
                  <a:pt x="166" y="866"/>
                  <a:pt x="166" y="866"/>
                  <a:pt x="166" y="866"/>
                </a:cubicBezTo>
                <a:cubicBezTo>
                  <a:pt x="166" y="866"/>
                  <a:pt x="166" y="866"/>
                  <a:pt x="166" y="866"/>
                </a:cubicBezTo>
                <a:cubicBezTo>
                  <a:pt x="164" y="867"/>
                  <a:pt x="164" y="867"/>
                  <a:pt x="164" y="867"/>
                </a:cubicBezTo>
                <a:cubicBezTo>
                  <a:pt x="162" y="867"/>
                  <a:pt x="162" y="867"/>
                  <a:pt x="162" y="867"/>
                </a:cubicBezTo>
                <a:cubicBezTo>
                  <a:pt x="162" y="868"/>
                  <a:pt x="162" y="868"/>
                  <a:pt x="162" y="868"/>
                </a:cubicBezTo>
                <a:cubicBezTo>
                  <a:pt x="160" y="868"/>
                  <a:pt x="160" y="868"/>
                  <a:pt x="160" y="868"/>
                </a:cubicBezTo>
                <a:cubicBezTo>
                  <a:pt x="159" y="869"/>
                  <a:pt x="159" y="869"/>
                  <a:pt x="159" y="869"/>
                </a:cubicBezTo>
                <a:cubicBezTo>
                  <a:pt x="159" y="870"/>
                  <a:pt x="159" y="870"/>
                  <a:pt x="159" y="870"/>
                </a:cubicBezTo>
                <a:cubicBezTo>
                  <a:pt x="159" y="873"/>
                  <a:pt x="159" y="873"/>
                  <a:pt x="159" y="873"/>
                </a:cubicBezTo>
                <a:cubicBezTo>
                  <a:pt x="158" y="875"/>
                  <a:pt x="158" y="875"/>
                  <a:pt x="158" y="875"/>
                </a:cubicBezTo>
                <a:cubicBezTo>
                  <a:pt x="158" y="874"/>
                  <a:pt x="158" y="874"/>
                  <a:pt x="158" y="874"/>
                </a:cubicBezTo>
                <a:cubicBezTo>
                  <a:pt x="158" y="872"/>
                  <a:pt x="158" y="872"/>
                  <a:pt x="158" y="872"/>
                </a:cubicBezTo>
                <a:cubicBezTo>
                  <a:pt x="158" y="872"/>
                  <a:pt x="158" y="872"/>
                  <a:pt x="158" y="872"/>
                </a:cubicBezTo>
                <a:cubicBezTo>
                  <a:pt x="158" y="871"/>
                  <a:pt x="158" y="871"/>
                  <a:pt x="158" y="871"/>
                </a:cubicBezTo>
                <a:cubicBezTo>
                  <a:pt x="157" y="872"/>
                  <a:pt x="157" y="872"/>
                  <a:pt x="157" y="872"/>
                </a:cubicBezTo>
                <a:cubicBezTo>
                  <a:pt x="156" y="872"/>
                  <a:pt x="156" y="872"/>
                  <a:pt x="156" y="872"/>
                </a:cubicBezTo>
                <a:cubicBezTo>
                  <a:pt x="156" y="871"/>
                  <a:pt x="156" y="871"/>
                  <a:pt x="156" y="871"/>
                </a:cubicBezTo>
                <a:cubicBezTo>
                  <a:pt x="156" y="871"/>
                  <a:pt x="156" y="871"/>
                  <a:pt x="156" y="871"/>
                </a:cubicBezTo>
                <a:cubicBezTo>
                  <a:pt x="156" y="870"/>
                  <a:pt x="156" y="870"/>
                  <a:pt x="156" y="870"/>
                </a:cubicBezTo>
                <a:cubicBezTo>
                  <a:pt x="156" y="870"/>
                  <a:pt x="156" y="870"/>
                  <a:pt x="156" y="870"/>
                </a:cubicBezTo>
                <a:cubicBezTo>
                  <a:pt x="155" y="870"/>
                  <a:pt x="155" y="870"/>
                  <a:pt x="155" y="870"/>
                </a:cubicBezTo>
                <a:cubicBezTo>
                  <a:pt x="154" y="872"/>
                  <a:pt x="154" y="872"/>
                  <a:pt x="154" y="872"/>
                </a:cubicBezTo>
                <a:cubicBezTo>
                  <a:pt x="154" y="873"/>
                  <a:pt x="154" y="873"/>
                  <a:pt x="154" y="873"/>
                </a:cubicBezTo>
                <a:cubicBezTo>
                  <a:pt x="153" y="874"/>
                  <a:pt x="153" y="874"/>
                  <a:pt x="153" y="874"/>
                </a:cubicBezTo>
                <a:cubicBezTo>
                  <a:pt x="152" y="874"/>
                  <a:pt x="152" y="874"/>
                  <a:pt x="152" y="874"/>
                </a:cubicBezTo>
                <a:cubicBezTo>
                  <a:pt x="150" y="876"/>
                  <a:pt x="150" y="876"/>
                  <a:pt x="150" y="876"/>
                </a:cubicBezTo>
                <a:cubicBezTo>
                  <a:pt x="150" y="876"/>
                  <a:pt x="150" y="876"/>
                  <a:pt x="150" y="876"/>
                </a:cubicBezTo>
                <a:cubicBezTo>
                  <a:pt x="149" y="878"/>
                  <a:pt x="149" y="878"/>
                  <a:pt x="149" y="878"/>
                </a:cubicBezTo>
                <a:cubicBezTo>
                  <a:pt x="148" y="880"/>
                  <a:pt x="148" y="880"/>
                  <a:pt x="148" y="880"/>
                </a:cubicBezTo>
                <a:cubicBezTo>
                  <a:pt x="147" y="881"/>
                  <a:pt x="147" y="881"/>
                  <a:pt x="147" y="881"/>
                </a:cubicBezTo>
                <a:cubicBezTo>
                  <a:pt x="146" y="882"/>
                  <a:pt x="146" y="882"/>
                  <a:pt x="146" y="882"/>
                </a:cubicBezTo>
                <a:cubicBezTo>
                  <a:pt x="145" y="882"/>
                  <a:pt x="145" y="882"/>
                  <a:pt x="145" y="882"/>
                </a:cubicBezTo>
                <a:cubicBezTo>
                  <a:pt x="142" y="883"/>
                  <a:pt x="142" y="883"/>
                  <a:pt x="142" y="883"/>
                </a:cubicBezTo>
                <a:cubicBezTo>
                  <a:pt x="139" y="883"/>
                  <a:pt x="139" y="883"/>
                  <a:pt x="139" y="883"/>
                </a:cubicBezTo>
                <a:cubicBezTo>
                  <a:pt x="137" y="882"/>
                  <a:pt x="137" y="882"/>
                  <a:pt x="137" y="882"/>
                </a:cubicBezTo>
                <a:cubicBezTo>
                  <a:pt x="136" y="881"/>
                  <a:pt x="136" y="881"/>
                  <a:pt x="136" y="881"/>
                </a:cubicBezTo>
                <a:cubicBezTo>
                  <a:pt x="135" y="880"/>
                  <a:pt x="135" y="880"/>
                  <a:pt x="135" y="880"/>
                </a:cubicBezTo>
                <a:cubicBezTo>
                  <a:pt x="134" y="879"/>
                  <a:pt x="134" y="879"/>
                  <a:pt x="134" y="879"/>
                </a:cubicBezTo>
                <a:cubicBezTo>
                  <a:pt x="132" y="879"/>
                  <a:pt x="132" y="879"/>
                  <a:pt x="132" y="879"/>
                </a:cubicBezTo>
                <a:cubicBezTo>
                  <a:pt x="130" y="878"/>
                  <a:pt x="130" y="878"/>
                  <a:pt x="130" y="878"/>
                </a:cubicBezTo>
                <a:cubicBezTo>
                  <a:pt x="129" y="877"/>
                  <a:pt x="129" y="877"/>
                  <a:pt x="129" y="877"/>
                </a:cubicBezTo>
                <a:cubicBezTo>
                  <a:pt x="125" y="878"/>
                  <a:pt x="125" y="878"/>
                  <a:pt x="125" y="878"/>
                </a:cubicBezTo>
                <a:cubicBezTo>
                  <a:pt x="124" y="877"/>
                  <a:pt x="124" y="877"/>
                  <a:pt x="124" y="877"/>
                </a:cubicBezTo>
                <a:cubicBezTo>
                  <a:pt x="123" y="877"/>
                  <a:pt x="123" y="877"/>
                  <a:pt x="123" y="877"/>
                </a:cubicBezTo>
                <a:cubicBezTo>
                  <a:pt x="123" y="879"/>
                  <a:pt x="123" y="879"/>
                  <a:pt x="123" y="879"/>
                </a:cubicBezTo>
                <a:cubicBezTo>
                  <a:pt x="123" y="880"/>
                  <a:pt x="123" y="880"/>
                  <a:pt x="123" y="880"/>
                </a:cubicBezTo>
                <a:cubicBezTo>
                  <a:pt x="123" y="881"/>
                  <a:pt x="123" y="881"/>
                  <a:pt x="123" y="881"/>
                </a:cubicBezTo>
                <a:cubicBezTo>
                  <a:pt x="123" y="882"/>
                  <a:pt x="123" y="882"/>
                  <a:pt x="123" y="882"/>
                </a:cubicBezTo>
                <a:cubicBezTo>
                  <a:pt x="123" y="883"/>
                  <a:pt x="123" y="883"/>
                  <a:pt x="123" y="883"/>
                </a:cubicBezTo>
                <a:cubicBezTo>
                  <a:pt x="123" y="884"/>
                  <a:pt x="123" y="884"/>
                  <a:pt x="123" y="884"/>
                </a:cubicBezTo>
                <a:cubicBezTo>
                  <a:pt x="123" y="885"/>
                  <a:pt x="123" y="885"/>
                  <a:pt x="123" y="885"/>
                </a:cubicBezTo>
                <a:cubicBezTo>
                  <a:pt x="123" y="888"/>
                  <a:pt x="123" y="888"/>
                  <a:pt x="123" y="888"/>
                </a:cubicBezTo>
                <a:cubicBezTo>
                  <a:pt x="122" y="890"/>
                  <a:pt x="122" y="890"/>
                  <a:pt x="122" y="890"/>
                </a:cubicBezTo>
                <a:cubicBezTo>
                  <a:pt x="122" y="892"/>
                  <a:pt x="122" y="892"/>
                  <a:pt x="122" y="892"/>
                </a:cubicBezTo>
                <a:cubicBezTo>
                  <a:pt x="121" y="892"/>
                  <a:pt x="121" y="892"/>
                  <a:pt x="121" y="892"/>
                </a:cubicBezTo>
                <a:cubicBezTo>
                  <a:pt x="121" y="893"/>
                  <a:pt x="121" y="893"/>
                  <a:pt x="121" y="893"/>
                </a:cubicBezTo>
                <a:cubicBezTo>
                  <a:pt x="122" y="893"/>
                  <a:pt x="122" y="893"/>
                  <a:pt x="122" y="893"/>
                </a:cubicBezTo>
                <a:cubicBezTo>
                  <a:pt x="121" y="894"/>
                  <a:pt x="121" y="894"/>
                  <a:pt x="121" y="894"/>
                </a:cubicBezTo>
                <a:cubicBezTo>
                  <a:pt x="120" y="895"/>
                  <a:pt x="120" y="895"/>
                  <a:pt x="120" y="895"/>
                </a:cubicBezTo>
                <a:cubicBezTo>
                  <a:pt x="119" y="897"/>
                  <a:pt x="119" y="897"/>
                  <a:pt x="119" y="897"/>
                </a:cubicBezTo>
                <a:cubicBezTo>
                  <a:pt x="119" y="898"/>
                  <a:pt x="119" y="898"/>
                  <a:pt x="119" y="898"/>
                </a:cubicBezTo>
                <a:cubicBezTo>
                  <a:pt x="119" y="898"/>
                  <a:pt x="119" y="898"/>
                  <a:pt x="119" y="898"/>
                </a:cubicBezTo>
                <a:cubicBezTo>
                  <a:pt x="119" y="898"/>
                  <a:pt x="119" y="898"/>
                  <a:pt x="119" y="898"/>
                </a:cubicBezTo>
                <a:cubicBezTo>
                  <a:pt x="119" y="899"/>
                  <a:pt x="119" y="899"/>
                  <a:pt x="119" y="899"/>
                </a:cubicBezTo>
                <a:cubicBezTo>
                  <a:pt x="120" y="902"/>
                  <a:pt x="120" y="902"/>
                  <a:pt x="120" y="902"/>
                </a:cubicBezTo>
                <a:cubicBezTo>
                  <a:pt x="119" y="902"/>
                  <a:pt x="119" y="902"/>
                  <a:pt x="119" y="902"/>
                </a:cubicBezTo>
                <a:cubicBezTo>
                  <a:pt x="120" y="903"/>
                  <a:pt x="120" y="903"/>
                  <a:pt x="120" y="903"/>
                </a:cubicBezTo>
                <a:cubicBezTo>
                  <a:pt x="120" y="912"/>
                  <a:pt x="120" y="912"/>
                  <a:pt x="120" y="912"/>
                </a:cubicBezTo>
                <a:cubicBezTo>
                  <a:pt x="121" y="913"/>
                  <a:pt x="121" y="913"/>
                  <a:pt x="121" y="913"/>
                </a:cubicBezTo>
                <a:cubicBezTo>
                  <a:pt x="120" y="913"/>
                  <a:pt x="120" y="913"/>
                  <a:pt x="120" y="913"/>
                </a:cubicBezTo>
                <a:cubicBezTo>
                  <a:pt x="120" y="916"/>
                  <a:pt x="120" y="916"/>
                  <a:pt x="120" y="916"/>
                </a:cubicBezTo>
                <a:cubicBezTo>
                  <a:pt x="120" y="918"/>
                  <a:pt x="120" y="918"/>
                  <a:pt x="120" y="918"/>
                </a:cubicBezTo>
                <a:cubicBezTo>
                  <a:pt x="120" y="920"/>
                  <a:pt x="120" y="920"/>
                  <a:pt x="120" y="920"/>
                </a:cubicBezTo>
                <a:cubicBezTo>
                  <a:pt x="119" y="922"/>
                  <a:pt x="119" y="922"/>
                  <a:pt x="119" y="922"/>
                </a:cubicBezTo>
                <a:cubicBezTo>
                  <a:pt x="118" y="922"/>
                  <a:pt x="118" y="922"/>
                  <a:pt x="118" y="922"/>
                </a:cubicBezTo>
                <a:cubicBezTo>
                  <a:pt x="118" y="923"/>
                  <a:pt x="118" y="923"/>
                  <a:pt x="118" y="923"/>
                </a:cubicBezTo>
                <a:cubicBezTo>
                  <a:pt x="117" y="923"/>
                  <a:pt x="117" y="923"/>
                  <a:pt x="117" y="923"/>
                </a:cubicBezTo>
                <a:cubicBezTo>
                  <a:pt x="117" y="924"/>
                  <a:pt x="117" y="924"/>
                  <a:pt x="117" y="924"/>
                </a:cubicBezTo>
                <a:cubicBezTo>
                  <a:pt x="115" y="925"/>
                  <a:pt x="115" y="925"/>
                  <a:pt x="115" y="925"/>
                </a:cubicBezTo>
                <a:cubicBezTo>
                  <a:pt x="113" y="927"/>
                  <a:pt x="113" y="927"/>
                  <a:pt x="113" y="927"/>
                </a:cubicBezTo>
                <a:cubicBezTo>
                  <a:pt x="112" y="927"/>
                  <a:pt x="112" y="927"/>
                  <a:pt x="112" y="927"/>
                </a:cubicBezTo>
                <a:cubicBezTo>
                  <a:pt x="112" y="928"/>
                  <a:pt x="112" y="928"/>
                  <a:pt x="112" y="928"/>
                </a:cubicBezTo>
                <a:cubicBezTo>
                  <a:pt x="112" y="928"/>
                  <a:pt x="112" y="928"/>
                  <a:pt x="112" y="928"/>
                </a:cubicBezTo>
                <a:cubicBezTo>
                  <a:pt x="111" y="929"/>
                  <a:pt x="111" y="929"/>
                  <a:pt x="111" y="929"/>
                </a:cubicBezTo>
                <a:cubicBezTo>
                  <a:pt x="110" y="929"/>
                  <a:pt x="110" y="929"/>
                  <a:pt x="110" y="929"/>
                </a:cubicBezTo>
                <a:cubicBezTo>
                  <a:pt x="111" y="931"/>
                  <a:pt x="111" y="931"/>
                  <a:pt x="111" y="931"/>
                </a:cubicBezTo>
                <a:cubicBezTo>
                  <a:pt x="110" y="933"/>
                  <a:pt x="110" y="933"/>
                  <a:pt x="110" y="933"/>
                </a:cubicBezTo>
                <a:cubicBezTo>
                  <a:pt x="108" y="935"/>
                  <a:pt x="108" y="935"/>
                  <a:pt x="108" y="935"/>
                </a:cubicBezTo>
                <a:cubicBezTo>
                  <a:pt x="108" y="935"/>
                  <a:pt x="108" y="935"/>
                  <a:pt x="108" y="935"/>
                </a:cubicBezTo>
                <a:cubicBezTo>
                  <a:pt x="107" y="936"/>
                  <a:pt x="107" y="936"/>
                  <a:pt x="107" y="936"/>
                </a:cubicBezTo>
                <a:cubicBezTo>
                  <a:pt x="107" y="937"/>
                  <a:pt x="107" y="937"/>
                  <a:pt x="107" y="937"/>
                </a:cubicBezTo>
                <a:cubicBezTo>
                  <a:pt x="108" y="937"/>
                  <a:pt x="108" y="937"/>
                  <a:pt x="108" y="937"/>
                </a:cubicBezTo>
                <a:cubicBezTo>
                  <a:pt x="105" y="938"/>
                  <a:pt x="105" y="938"/>
                  <a:pt x="105" y="938"/>
                </a:cubicBezTo>
                <a:cubicBezTo>
                  <a:pt x="105" y="938"/>
                  <a:pt x="105" y="938"/>
                  <a:pt x="105" y="938"/>
                </a:cubicBezTo>
                <a:cubicBezTo>
                  <a:pt x="105" y="938"/>
                  <a:pt x="105" y="938"/>
                  <a:pt x="105" y="938"/>
                </a:cubicBezTo>
                <a:cubicBezTo>
                  <a:pt x="105" y="939"/>
                  <a:pt x="105" y="939"/>
                  <a:pt x="105" y="939"/>
                </a:cubicBezTo>
                <a:cubicBezTo>
                  <a:pt x="104" y="939"/>
                  <a:pt x="104" y="939"/>
                  <a:pt x="104" y="939"/>
                </a:cubicBezTo>
                <a:cubicBezTo>
                  <a:pt x="103" y="939"/>
                  <a:pt x="103" y="939"/>
                  <a:pt x="103" y="939"/>
                </a:cubicBezTo>
                <a:cubicBezTo>
                  <a:pt x="103" y="940"/>
                  <a:pt x="103" y="940"/>
                  <a:pt x="103" y="940"/>
                </a:cubicBezTo>
                <a:cubicBezTo>
                  <a:pt x="102" y="941"/>
                  <a:pt x="102" y="941"/>
                  <a:pt x="102" y="941"/>
                </a:cubicBezTo>
                <a:cubicBezTo>
                  <a:pt x="101" y="941"/>
                  <a:pt x="101" y="941"/>
                  <a:pt x="101" y="941"/>
                </a:cubicBezTo>
                <a:cubicBezTo>
                  <a:pt x="101" y="941"/>
                  <a:pt x="101" y="941"/>
                  <a:pt x="101" y="941"/>
                </a:cubicBezTo>
                <a:cubicBezTo>
                  <a:pt x="101" y="942"/>
                  <a:pt x="101" y="942"/>
                  <a:pt x="101" y="942"/>
                </a:cubicBezTo>
                <a:cubicBezTo>
                  <a:pt x="101" y="942"/>
                  <a:pt x="101" y="942"/>
                  <a:pt x="101" y="942"/>
                </a:cubicBezTo>
                <a:cubicBezTo>
                  <a:pt x="99" y="942"/>
                  <a:pt x="99" y="942"/>
                  <a:pt x="99" y="942"/>
                </a:cubicBezTo>
                <a:cubicBezTo>
                  <a:pt x="99" y="942"/>
                  <a:pt x="99" y="942"/>
                  <a:pt x="99" y="942"/>
                </a:cubicBezTo>
                <a:cubicBezTo>
                  <a:pt x="99" y="942"/>
                  <a:pt x="99" y="942"/>
                  <a:pt x="99" y="942"/>
                </a:cubicBezTo>
                <a:cubicBezTo>
                  <a:pt x="99" y="944"/>
                  <a:pt x="99" y="944"/>
                  <a:pt x="99" y="944"/>
                </a:cubicBezTo>
                <a:cubicBezTo>
                  <a:pt x="99" y="944"/>
                  <a:pt x="99" y="944"/>
                  <a:pt x="99" y="944"/>
                </a:cubicBezTo>
                <a:cubicBezTo>
                  <a:pt x="99" y="945"/>
                  <a:pt x="99" y="945"/>
                  <a:pt x="99" y="945"/>
                </a:cubicBezTo>
                <a:cubicBezTo>
                  <a:pt x="99" y="946"/>
                  <a:pt x="99" y="946"/>
                  <a:pt x="99" y="946"/>
                </a:cubicBezTo>
                <a:cubicBezTo>
                  <a:pt x="98" y="947"/>
                  <a:pt x="98" y="947"/>
                  <a:pt x="98" y="947"/>
                </a:cubicBezTo>
                <a:cubicBezTo>
                  <a:pt x="98" y="950"/>
                  <a:pt x="98" y="950"/>
                  <a:pt x="98" y="950"/>
                </a:cubicBezTo>
                <a:cubicBezTo>
                  <a:pt x="98" y="950"/>
                  <a:pt x="98" y="950"/>
                  <a:pt x="98" y="950"/>
                </a:cubicBezTo>
                <a:cubicBezTo>
                  <a:pt x="96" y="954"/>
                  <a:pt x="96" y="954"/>
                  <a:pt x="96" y="954"/>
                </a:cubicBezTo>
                <a:cubicBezTo>
                  <a:pt x="93" y="956"/>
                  <a:pt x="93" y="956"/>
                  <a:pt x="93" y="956"/>
                </a:cubicBezTo>
                <a:cubicBezTo>
                  <a:pt x="92" y="955"/>
                  <a:pt x="92" y="955"/>
                  <a:pt x="92" y="955"/>
                </a:cubicBezTo>
                <a:cubicBezTo>
                  <a:pt x="92" y="956"/>
                  <a:pt x="92" y="956"/>
                  <a:pt x="92" y="956"/>
                </a:cubicBezTo>
                <a:cubicBezTo>
                  <a:pt x="91" y="955"/>
                  <a:pt x="91" y="955"/>
                  <a:pt x="91" y="955"/>
                </a:cubicBezTo>
                <a:cubicBezTo>
                  <a:pt x="91" y="956"/>
                  <a:pt x="91" y="956"/>
                  <a:pt x="91" y="956"/>
                </a:cubicBezTo>
                <a:cubicBezTo>
                  <a:pt x="90" y="955"/>
                  <a:pt x="90" y="955"/>
                  <a:pt x="90" y="955"/>
                </a:cubicBezTo>
                <a:cubicBezTo>
                  <a:pt x="90" y="955"/>
                  <a:pt x="90" y="955"/>
                  <a:pt x="90" y="955"/>
                </a:cubicBezTo>
                <a:cubicBezTo>
                  <a:pt x="89" y="956"/>
                  <a:pt x="89" y="956"/>
                  <a:pt x="89" y="956"/>
                </a:cubicBezTo>
                <a:cubicBezTo>
                  <a:pt x="88" y="956"/>
                  <a:pt x="88" y="956"/>
                  <a:pt x="88" y="956"/>
                </a:cubicBezTo>
                <a:cubicBezTo>
                  <a:pt x="88" y="957"/>
                  <a:pt x="88" y="957"/>
                  <a:pt x="88" y="957"/>
                </a:cubicBezTo>
                <a:cubicBezTo>
                  <a:pt x="87" y="958"/>
                  <a:pt x="87" y="958"/>
                  <a:pt x="87" y="958"/>
                </a:cubicBezTo>
                <a:cubicBezTo>
                  <a:pt x="86" y="958"/>
                  <a:pt x="86" y="958"/>
                  <a:pt x="86" y="958"/>
                </a:cubicBezTo>
                <a:cubicBezTo>
                  <a:pt x="85" y="957"/>
                  <a:pt x="85" y="957"/>
                  <a:pt x="85" y="957"/>
                </a:cubicBezTo>
                <a:cubicBezTo>
                  <a:pt x="84" y="957"/>
                  <a:pt x="84" y="957"/>
                  <a:pt x="84" y="957"/>
                </a:cubicBezTo>
                <a:cubicBezTo>
                  <a:pt x="84" y="957"/>
                  <a:pt x="84" y="957"/>
                  <a:pt x="84" y="957"/>
                </a:cubicBezTo>
                <a:cubicBezTo>
                  <a:pt x="83" y="957"/>
                  <a:pt x="83" y="957"/>
                  <a:pt x="83" y="957"/>
                </a:cubicBezTo>
                <a:cubicBezTo>
                  <a:pt x="83" y="956"/>
                  <a:pt x="83" y="956"/>
                  <a:pt x="83" y="956"/>
                </a:cubicBezTo>
                <a:cubicBezTo>
                  <a:pt x="83" y="956"/>
                  <a:pt x="83" y="956"/>
                  <a:pt x="83" y="956"/>
                </a:cubicBezTo>
                <a:cubicBezTo>
                  <a:pt x="83" y="956"/>
                  <a:pt x="83" y="956"/>
                  <a:pt x="83" y="956"/>
                </a:cubicBezTo>
                <a:cubicBezTo>
                  <a:pt x="81" y="957"/>
                  <a:pt x="81" y="957"/>
                  <a:pt x="81" y="957"/>
                </a:cubicBezTo>
                <a:cubicBezTo>
                  <a:pt x="81" y="957"/>
                  <a:pt x="81" y="957"/>
                  <a:pt x="81" y="957"/>
                </a:cubicBezTo>
                <a:cubicBezTo>
                  <a:pt x="83" y="958"/>
                  <a:pt x="83" y="958"/>
                  <a:pt x="83" y="958"/>
                </a:cubicBezTo>
                <a:cubicBezTo>
                  <a:pt x="83" y="959"/>
                  <a:pt x="83" y="959"/>
                  <a:pt x="83" y="959"/>
                </a:cubicBezTo>
                <a:cubicBezTo>
                  <a:pt x="83" y="959"/>
                  <a:pt x="83" y="959"/>
                  <a:pt x="83" y="959"/>
                </a:cubicBezTo>
                <a:cubicBezTo>
                  <a:pt x="82" y="960"/>
                  <a:pt x="82" y="960"/>
                  <a:pt x="82" y="960"/>
                </a:cubicBezTo>
                <a:cubicBezTo>
                  <a:pt x="82" y="961"/>
                  <a:pt x="82" y="961"/>
                  <a:pt x="82" y="961"/>
                </a:cubicBezTo>
                <a:cubicBezTo>
                  <a:pt x="82" y="962"/>
                  <a:pt x="82" y="962"/>
                  <a:pt x="82" y="962"/>
                </a:cubicBezTo>
                <a:cubicBezTo>
                  <a:pt x="82" y="964"/>
                  <a:pt x="82" y="964"/>
                  <a:pt x="82" y="964"/>
                </a:cubicBezTo>
                <a:cubicBezTo>
                  <a:pt x="83" y="965"/>
                  <a:pt x="83" y="965"/>
                  <a:pt x="83" y="965"/>
                </a:cubicBezTo>
                <a:cubicBezTo>
                  <a:pt x="83" y="966"/>
                  <a:pt x="83" y="966"/>
                  <a:pt x="83" y="966"/>
                </a:cubicBezTo>
                <a:cubicBezTo>
                  <a:pt x="84" y="966"/>
                  <a:pt x="84" y="966"/>
                  <a:pt x="84" y="966"/>
                </a:cubicBezTo>
                <a:cubicBezTo>
                  <a:pt x="83" y="967"/>
                  <a:pt x="83" y="967"/>
                  <a:pt x="83" y="967"/>
                </a:cubicBezTo>
                <a:cubicBezTo>
                  <a:pt x="82" y="967"/>
                  <a:pt x="82" y="967"/>
                  <a:pt x="82" y="967"/>
                </a:cubicBezTo>
                <a:cubicBezTo>
                  <a:pt x="82" y="968"/>
                  <a:pt x="82" y="968"/>
                  <a:pt x="82" y="968"/>
                </a:cubicBezTo>
                <a:cubicBezTo>
                  <a:pt x="82" y="968"/>
                  <a:pt x="82" y="968"/>
                  <a:pt x="82" y="968"/>
                </a:cubicBezTo>
                <a:cubicBezTo>
                  <a:pt x="81" y="968"/>
                  <a:pt x="81" y="968"/>
                  <a:pt x="81" y="968"/>
                </a:cubicBezTo>
                <a:cubicBezTo>
                  <a:pt x="82" y="968"/>
                  <a:pt x="82" y="968"/>
                  <a:pt x="82" y="968"/>
                </a:cubicBezTo>
                <a:cubicBezTo>
                  <a:pt x="81" y="967"/>
                  <a:pt x="81" y="967"/>
                  <a:pt x="81" y="967"/>
                </a:cubicBezTo>
                <a:cubicBezTo>
                  <a:pt x="81" y="964"/>
                  <a:pt x="81" y="964"/>
                  <a:pt x="81" y="964"/>
                </a:cubicBezTo>
                <a:cubicBezTo>
                  <a:pt x="81" y="963"/>
                  <a:pt x="81" y="963"/>
                  <a:pt x="81" y="963"/>
                </a:cubicBezTo>
                <a:cubicBezTo>
                  <a:pt x="79" y="963"/>
                  <a:pt x="79" y="963"/>
                  <a:pt x="79" y="963"/>
                </a:cubicBezTo>
                <a:cubicBezTo>
                  <a:pt x="80" y="961"/>
                  <a:pt x="80" y="961"/>
                  <a:pt x="80" y="961"/>
                </a:cubicBezTo>
                <a:cubicBezTo>
                  <a:pt x="80" y="960"/>
                  <a:pt x="80" y="960"/>
                  <a:pt x="80" y="960"/>
                </a:cubicBezTo>
                <a:cubicBezTo>
                  <a:pt x="79" y="960"/>
                  <a:pt x="79" y="960"/>
                  <a:pt x="79" y="960"/>
                </a:cubicBezTo>
                <a:cubicBezTo>
                  <a:pt x="79" y="961"/>
                  <a:pt x="79" y="961"/>
                  <a:pt x="79" y="961"/>
                </a:cubicBezTo>
                <a:cubicBezTo>
                  <a:pt x="79" y="961"/>
                  <a:pt x="79" y="961"/>
                  <a:pt x="79" y="961"/>
                </a:cubicBezTo>
                <a:cubicBezTo>
                  <a:pt x="77" y="963"/>
                  <a:pt x="77" y="963"/>
                  <a:pt x="77" y="963"/>
                </a:cubicBezTo>
                <a:cubicBezTo>
                  <a:pt x="76" y="965"/>
                  <a:pt x="76" y="965"/>
                  <a:pt x="76" y="965"/>
                </a:cubicBezTo>
                <a:cubicBezTo>
                  <a:pt x="75" y="965"/>
                  <a:pt x="75" y="965"/>
                  <a:pt x="75" y="965"/>
                </a:cubicBezTo>
                <a:cubicBezTo>
                  <a:pt x="74" y="966"/>
                  <a:pt x="74" y="966"/>
                  <a:pt x="74" y="966"/>
                </a:cubicBezTo>
                <a:cubicBezTo>
                  <a:pt x="74" y="965"/>
                  <a:pt x="74" y="965"/>
                  <a:pt x="74" y="965"/>
                </a:cubicBezTo>
                <a:cubicBezTo>
                  <a:pt x="74" y="964"/>
                  <a:pt x="74" y="964"/>
                  <a:pt x="74" y="964"/>
                </a:cubicBezTo>
                <a:cubicBezTo>
                  <a:pt x="72" y="965"/>
                  <a:pt x="72" y="965"/>
                  <a:pt x="72" y="965"/>
                </a:cubicBezTo>
                <a:cubicBezTo>
                  <a:pt x="72" y="964"/>
                  <a:pt x="72" y="964"/>
                  <a:pt x="72" y="964"/>
                </a:cubicBezTo>
                <a:cubicBezTo>
                  <a:pt x="72" y="964"/>
                  <a:pt x="72" y="964"/>
                  <a:pt x="72" y="964"/>
                </a:cubicBezTo>
                <a:cubicBezTo>
                  <a:pt x="72" y="963"/>
                  <a:pt x="72" y="963"/>
                  <a:pt x="72" y="963"/>
                </a:cubicBezTo>
                <a:cubicBezTo>
                  <a:pt x="71" y="964"/>
                  <a:pt x="71" y="964"/>
                  <a:pt x="71" y="964"/>
                </a:cubicBezTo>
                <a:cubicBezTo>
                  <a:pt x="70" y="964"/>
                  <a:pt x="70" y="964"/>
                  <a:pt x="70" y="964"/>
                </a:cubicBezTo>
                <a:cubicBezTo>
                  <a:pt x="70" y="965"/>
                  <a:pt x="70" y="965"/>
                  <a:pt x="70" y="965"/>
                </a:cubicBezTo>
                <a:cubicBezTo>
                  <a:pt x="72" y="965"/>
                  <a:pt x="72" y="965"/>
                  <a:pt x="72" y="965"/>
                </a:cubicBezTo>
                <a:cubicBezTo>
                  <a:pt x="72" y="967"/>
                  <a:pt x="72" y="967"/>
                  <a:pt x="72" y="967"/>
                </a:cubicBezTo>
                <a:cubicBezTo>
                  <a:pt x="72" y="968"/>
                  <a:pt x="72" y="968"/>
                  <a:pt x="72" y="968"/>
                </a:cubicBezTo>
                <a:cubicBezTo>
                  <a:pt x="72" y="968"/>
                  <a:pt x="72" y="968"/>
                  <a:pt x="72" y="968"/>
                </a:cubicBezTo>
                <a:cubicBezTo>
                  <a:pt x="72" y="968"/>
                  <a:pt x="72" y="968"/>
                  <a:pt x="72" y="968"/>
                </a:cubicBezTo>
                <a:cubicBezTo>
                  <a:pt x="71" y="968"/>
                  <a:pt x="71" y="968"/>
                  <a:pt x="71" y="968"/>
                </a:cubicBezTo>
                <a:cubicBezTo>
                  <a:pt x="71" y="971"/>
                  <a:pt x="71" y="971"/>
                  <a:pt x="71" y="971"/>
                </a:cubicBezTo>
                <a:cubicBezTo>
                  <a:pt x="72" y="971"/>
                  <a:pt x="72" y="971"/>
                  <a:pt x="72" y="971"/>
                </a:cubicBezTo>
                <a:cubicBezTo>
                  <a:pt x="71" y="971"/>
                  <a:pt x="71" y="971"/>
                  <a:pt x="71" y="971"/>
                </a:cubicBezTo>
                <a:cubicBezTo>
                  <a:pt x="71" y="972"/>
                  <a:pt x="71" y="972"/>
                  <a:pt x="71" y="972"/>
                </a:cubicBezTo>
                <a:cubicBezTo>
                  <a:pt x="71" y="972"/>
                  <a:pt x="71" y="972"/>
                  <a:pt x="71" y="972"/>
                </a:cubicBezTo>
                <a:cubicBezTo>
                  <a:pt x="70" y="973"/>
                  <a:pt x="70" y="973"/>
                  <a:pt x="70" y="973"/>
                </a:cubicBezTo>
                <a:cubicBezTo>
                  <a:pt x="70" y="974"/>
                  <a:pt x="70" y="974"/>
                  <a:pt x="70" y="974"/>
                </a:cubicBezTo>
                <a:cubicBezTo>
                  <a:pt x="70" y="974"/>
                  <a:pt x="70" y="974"/>
                  <a:pt x="70" y="974"/>
                </a:cubicBezTo>
                <a:cubicBezTo>
                  <a:pt x="71" y="975"/>
                  <a:pt x="71" y="975"/>
                  <a:pt x="71" y="975"/>
                </a:cubicBezTo>
                <a:cubicBezTo>
                  <a:pt x="71" y="976"/>
                  <a:pt x="71" y="976"/>
                  <a:pt x="71" y="976"/>
                </a:cubicBezTo>
                <a:cubicBezTo>
                  <a:pt x="70" y="978"/>
                  <a:pt x="70" y="978"/>
                  <a:pt x="70" y="978"/>
                </a:cubicBezTo>
                <a:cubicBezTo>
                  <a:pt x="71" y="979"/>
                  <a:pt x="71" y="979"/>
                  <a:pt x="71" y="979"/>
                </a:cubicBezTo>
                <a:cubicBezTo>
                  <a:pt x="71" y="979"/>
                  <a:pt x="71" y="979"/>
                  <a:pt x="71" y="979"/>
                </a:cubicBezTo>
                <a:cubicBezTo>
                  <a:pt x="70" y="979"/>
                  <a:pt x="70" y="979"/>
                  <a:pt x="70" y="979"/>
                </a:cubicBezTo>
                <a:cubicBezTo>
                  <a:pt x="70" y="980"/>
                  <a:pt x="70" y="980"/>
                  <a:pt x="70" y="980"/>
                </a:cubicBezTo>
                <a:cubicBezTo>
                  <a:pt x="70" y="981"/>
                  <a:pt x="70" y="981"/>
                  <a:pt x="70" y="981"/>
                </a:cubicBezTo>
                <a:cubicBezTo>
                  <a:pt x="70" y="983"/>
                  <a:pt x="70" y="983"/>
                  <a:pt x="70" y="983"/>
                </a:cubicBezTo>
                <a:cubicBezTo>
                  <a:pt x="70" y="984"/>
                  <a:pt x="70" y="984"/>
                  <a:pt x="70" y="984"/>
                </a:cubicBezTo>
                <a:cubicBezTo>
                  <a:pt x="69" y="985"/>
                  <a:pt x="69" y="985"/>
                  <a:pt x="69" y="985"/>
                </a:cubicBezTo>
                <a:cubicBezTo>
                  <a:pt x="68" y="986"/>
                  <a:pt x="68" y="986"/>
                  <a:pt x="68" y="986"/>
                </a:cubicBezTo>
                <a:cubicBezTo>
                  <a:pt x="66" y="989"/>
                  <a:pt x="66" y="989"/>
                  <a:pt x="66" y="989"/>
                </a:cubicBezTo>
                <a:cubicBezTo>
                  <a:pt x="65" y="988"/>
                  <a:pt x="65" y="988"/>
                  <a:pt x="65" y="988"/>
                </a:cubicBezTo>
                <a:cubicBezTo>
                  <a:pt x="65" y="988"/>
                  <a:pt x="65" y="988"/>
                  <a:pt x="65" y="988"/>
                </a:cubicBezTo>
                <a:cubicBezTo>
                  <a:pt x="64" y="987"/>
                  <a:pt x="64" y="987"/>
                  <a:pt x="64" y="987"/>
                </a:cubicBezTo>
                <a:cubicBezTo>
                  <a:pt x="64" y="989"/>
                  <a:pt x="64" y="989"/>
                  <a:pt x="64" y="989"/>
                </a:cubicBezTo>
                <a:cubicBezTo>
                  <a:pt x="63" y="989"/>
                  <a:pt x="63" y="989"/>
                  <a:pt x="63" y="989"/>
                </a:cubicBezTo>
                <a:cubicBezTo>
                  <a:pt x="62" y="989"/>
                  <a:pt x="62" y="989"/>
                  <a:pt x="62" y="989"/>
                </a:cubicBezTo>
                <a:cubicBezTo>
                  <a:pt x="62" y="989"/>
                  <a:pt x="62" y="989"/>
                  <a:pt x="62" y="989"/>
                </a:cubicBezTo>
                <a:cubicBezTo>
                  <a:pt x="66" y="990"/>
                  <a:pt x="66" y="990"/>
                  <a:pt x="66" y="990"/>
                </a:cubicBezTo>
                <a:cubicBezTo>
                  <a:pt x="65" y="991"/>
                  <a:pt x="65" y="991"/>
                  <a:pt x="65" y="991"/>
                </a:cubicBezTo>
                <a:cubicBezTo>
                  <a:pt x="65" y="990"/>
                  <a:pt x="65" y="990"/>
                  <a:pt x="65" y="990"/>
                </a:cubicBezTo>
                <a:cubicBezTo>
                  <a:pt x="62" y="990"/>
                  <a:pt x="62" y="990"/>
                  <a:pt x="62" y="990"/>
                </a:cubicBezTo>
                <a:cubicBezTo>
                  <a:pt x="62" y="990"/>
                  <a:pt x="62" y="990"/>
                  <a:pt x="62" y="990"/>
                </a:cubicBezTo>
                <a:cubicBezTo>
                  <a:pt x="61" y="990"/>
                  <a:pt x="61" y="990"/>
                  <a:pt x="61" y="990"/>
                </a:cubicBezTo>
                <a:cubicBezTo>
                  <a:pt x="60" y="990"/>
                  <a:pt x="60" y="990"/>
                  <a:pt x="60" y="990"/>
                </a:cubicBezTo>
                <a:cubicBezTo>
                  <a:pt x="60" y="991"/>
                  <a:pt x="60" y="991"/>
                  <a:pt x="60" y="991"/>
                </a:cubicBezTo>
                <a:cubicBezTo>
                  <a:pt x="59" y="990"/>
                  <a:pt x="59" y="990"/>
                  <a:pt x="59" y="990"/>
                </a:cubicBezTo>
                <a:cubicBezTo>
                  <a:pt x="59" y="990"/>
                  <a:pt x="59" y="990"/>
                  <a:pt x="59" y="990"/>
                </a:cubicBezTo>
                <a:cubicBezTo>
                  <a:pt x="59" y="991"/>
                  <a:pt x="59" y="991"/>
                  <a:pt x="59" y="991"/>
                </a:cubicBezTo>
                <a:cubicBezTo>
                  <a:pt x="59" y="992"/>
                  <a:pt x="59" y="992"/>
                  <a:pt x="59" y="992"/>
                </a:cubicBezTo>
                <a:cubicBezTo>
                  <a:pt x="59" y="993"/>
                  <a:pt x="59" y="993"/>
                  <a:pt x="59" y="993"/>
                </a:cubicBezTo>
                <a:cubicBezTo>
                  <a:pt x="58" y="994"/>
                  <a:pt x="58" y="994"/>
                  <a:pt x="58" y="994"/>
                </a:cubicBezTo>
                <a:cubicBezTo>
                  <a:pt x="59" y="995"/>
                  <a:pt x="59" y="995"/>
                  <a:pt x="59" y="995"/>
                </a:cubicBezTo>
                <a:cubicBezTo>
                  <a:pt x="58" y="995"/>
                  <a:pt x="58" y="995"/>
                  <a:pt x="58" y="995"/>
                </a:cubicBezTo>
                <a:cubicBezTo>
                  <a:pt x="59" y="996"/>
                  <a:pt x="59" y="996"/>
                  <a:pt x="59" y="996"/>
                </a:cubicBezTo>
                <a:cubicBezTo>
                  <a:pt x="59" y="996"/>
                  <a:pt x="59" y="996"/>
                  <a:pt x="59" y="996"/>
                </a:cubicBezTo>
                <a:cubicBezTo>
                  <a:pt x="58" y="999"/>
                  <a:pt x="58" y="999"/>
                  <a:pt x="58" y="999"/>
                </a:cubicBezTo>
                <a:cubicBezTo>
                  <a:pt x="58" y="1001"/>
                  <a:pt x="58" y="1001"/>
                  <a:pt x="58" y="1001"/>
                </a:cubicBezTo>
                <a:cubicBezTo>
                  <a:pt x="56" y="1002"/>
                  <a:pt x="56" y="1002"/>
                  <a:pt x="56" y="1002"/>
                </a:cubicBezTo>
                <a:cubicBezTo>
                  <a:pt x="56" y="1004"/>
                  <a:pt x="56" y="1004"/>
                  <a:pt x="56" y="1004"/>
                </a:cubicBezTo>
                <a:cubicBezTo>
                  <a:pt x="55" y="1004"/>
                  <a:pt x="55" y="1004"/>
                  <a:pt x="55" y="1004"/>
                </a:cubicBezTo>
                <a:cubicBezTo>
                  <a:pt x="55" y="1004"/>
                  <a:pt x="55" y="1004"/>
                  <a:pt x="55" y="1004"/>
                </a:cubicBezTo>
                <a:cubicBezTo>
                  <a:pt x="54" y="1005"/>
                  <a:pt x="54" y="1005"/>
                  <a:pt x="54" y="1005"/>
                </a:cubicBezTo>
                <a:cubicBezTo>
                  <a:pt x="53" y="1006"/>
                  <a:pt x="53" y="1006"/>
                  <a:pt x="53" y="1006"/>
                </a:cubicBezTo>
                <a:cubicBezTo>
                  <a:pt x="51" y="1006"/>
                  <a:pt x="51" y="1006"/>
                  <a:pt x="51" y="1006"/>
                </a:cubicBezTo>
                <a:cubicBezTo>
                  <a:pt x="50" y="1006"/>
                  <a:pt x="50" y="1006"/>
                  <a:pt x="50" y="1006"/>
                </a:cubicBezTo>
                <a:cubicBezTo>
                  <a:pt x="50" y="1009"/>
                  <a:pt x="50" y="1009"/>
                  <a:pt x="50" y="1009"/>
                </a:cubicBezTo>
                <a:cubicBezTo>
                  <a:pt x="50" y="1010"/>
                  <a:pt x="50" y="1010"/>
                  <a:pt x="50" y="1010"/>
                </a:cubicBezTo>
                <a:cubicBezTo>
                  <a:pt x="49" y="1012"/>
                  <a:pt x="49" y="1012"/>
                  <a:pt x="49" y="1012"/>
                </a:cubicBezTo>
                <a:cubicBezTo>
                  <a:pt x="48" y="1013"/>
                  <a:pt x="48" y="1013"/>
                  <a:pt x="48" y="1013"/>
                </a:cubicBezTo>
                <a:cubicBezTo>
                  <a:pt x="47" y="1013"/>
                  <a:pt x="47" y="1013"/>
                  <a:pt x="47" y="1013"/>
                </a:cubicBezTo>
                <a:cubicBezTo>
                  <a:pt x="47" y="1015"/>
                  <a:pt x="47" y="1015"/>
                  <a:pt x="47" y="1015"/>
                </a:cubicBezTo>
                <a:cubicBezTo>
                  <a:pt x="46" y="1014"/>
                  <a:pt x="46" y="1014"/>
                  <a:pt x="46" y="1014"/>
                </a:cubicBezTo>
                <a:cubicBezTo>
                  <a:pt x="45" y="1015"/>
                  <a:pt x="45" y="1015"/>
                  <a:pt x="45" y="1015"/>
                </a:cubicBezTo>
                <a:cubicBezTo>
                  <a:pt x="44" y="1015"/>
                  <a:pt x="44" y="1015"/>
                  <a:pt x="44" y="1015"/>
                </a:cubicBezTo>
                <a:cubicBezTo>
                  <a:pt x="45" y="1016"/>
                  <a:pt x="45" y="1016"/>
                  <a:pt x="45" y="1016"/>
                </a:cubicBezTo>
                <a:cubicBezTo>
                  <a:pt x="43" y="1017"/>
                  <a:pt x="43" y="1017"/>
                  <a:pt x="43" y="1017"/>
                </a:cubicBezTo>
                <a:cubicBezTo>
                  <a:pt x="43" y="1017"/>
                  <a:pt x="43" y="1017"/>
                  <a:pt x="43" y="1017"/>
                </a:cubicBezTo>
                <a:cubicBezTo>
                  <a:pt x="42" y="1019"/>
                  <a:pt x="42" y="1019"/>
                  <a:pt x="42" y="1019"/>
                </a:cubicBezTo>
                <a:cubicBezTo>
                  <a:pt x="40" y="1020"/>
                  <a:pt x="40" y="1020"/>
                  <a:pt x="40" y="1020"/>
                </a:cubicBezTo>
                <a:cubicBezTo>
                  <a:pt x="38" y="1021"/>
                  <a:pt x="38" y="1021"/>
                  <a:pt x="38" y="1021"/>
                </a:cubicBezTo>
                <a:cubicBezTo>
                  <a:pt x="37" y="1021"/>
                  <a:pt x="37" y="1021"/>
                  <a:pt x="37" y="1021"/>
                </a:cubicBezTo>
                <a:cubicBezTo>
                  <a:pt x="36" y="1021"/>
                  <a:pt x="36" y="1021"/>
                  <a:pt x="36" y="1021"/>
                </a:cubicBezTo>
                <a:cubicBezTo>
                  <a:pt x="35" y="1021"/>
                  <a:pt x="35" y="1021"/>
                  <a:pt x="35" y="1021"/>
                </a:cubicBezTo>
                <a:cubicBezTo>
                  <a:pt x="35" y="1020"/>
                  <a:pt x="35" y="1020"/>
                  <a:pt x="35" y="1020"/>
                </a:cubicBezTo>
                <a:cubicBezTo>
                  <a:pt x="34" y="1020"/>
                  <a:pt x="34" y="1020"/>
                  <a:pt x="34" y="1020"/>
                </a:cubicBezTo>
                <a:cubicBezTo>
                  <a:pt x="33" y="1020"/>
                  <a:pt x="33" y="1020"/>
                  <a:pt x="33" y="1020"/>
                </a:cubicBezTo>
                <a:cubicBezTo>
                  <a:pt x="33" y="1021"/>
                  <a:pt x="33" y="1021"/>
                  <a:pt x="33" y="1021"/>
                </a:cubicBezTo>
                <a:cubicBezTo>
                  <a:pt x="33" y="1023"/>
                  <a:pt x="33" y="1023"/>
                  <a:pt x="33" y="1023"/>
                </a:cubicBezTo>
                <a:cubicBezTo>
                  <a:pt x="33" y="1023"/>
                  <a:pt x="33" y="1023"/>
                  <a:pt x="33" y="1023"/>
                </a:cubicBezTo>
                <a:cubicBezTo>
                  <a:pt x="32" y="1025"/>
                  <a:pt x="32" y="1025"/>
                  <a:pt x="32" y="1025"/>
                </a:cubicBezTo>
                <a:cubicBezTo>
                  <a:pt x="29" y="1028"/>
                  <a:pt x="29" y="1028"/>
                  <a:pt x="29" y="1028"/>
                </a:cubicBezTo>
                <a:cubicBezTo>
                  <a:pt x="29" y="1029"/>
                  <a:pt x="29" y="1029"/>
                  <a:pt x="29" y="1029"/>
                </a:cubicBezTo>
                <a:cubicBezTo>
                  <a:pt x="29" y="1031"/>
                  <a:pt x="29" y="1031"/>
                  <a:pt x="29" y="1031"/>
                </a:cubicBezTo>
                <a:cubicBezTo>
                  <a:pt x="29" y="1032"/>
                  <a:pt x="29" y="1032"/>
                  <a:pt x="29" y="1032"/>
                </a:cubicBezTo>
                <a:cubicBezTo>
                  <a:pt x="28" y="1032"/>
                  <a:pt x="28" y="1032"/>
                  <a:pt x="28" y="1032"/>
                </a:cubicBezTo>
                <a:cubicBezTo>
                  <a:pt x="29" y="1031"/>
                  <a:pt x="29" y="1031"/>
                  <a:pt x="29" y="1031"/>
                </a:cubicBezTo>
                <a:cubicBezTo>
                  <a:pt x="29" y="1030"/>
                  <a:pt x="29" y="1030"/>
                  <a:pt x="29" y="1030"/>
                </a:cubicBezTo>
                <a:cubicBezTo>
                  <a:pt x="28" y="1029"/>
                  <a:pt x="28" y="1029"/>
                  <a:pt x="28" y="1029"/>
                </a:cubicBezTo>
                <a:cubicBezTo>
                  <a:pt x="27" y="1029"/>
                  <a:pt x="27" y="1029"/>
                  <a:pt x="27" y="1029"/>
                </a:cubicBezTo>
                <a:cubicBezTo>
                  <a:pt x="27" y="1029"/>
                  <a:pt x="27" y="1029"/>
                  <a:pt x="27" y="1029"/>
                </a:cubicBezTo>
                <a:cubicBezTo>
                  <a:pt x="26" y="1029"/>
                  <a:pt x="26" y="1029"/>
                  <a:pt x="26" y="1029"/>
                </a:cubicBezTo>
                <a:cubicBezTo>
                  <a:pt x="26" y="1028"/>
                  <a:pt x="26" y="1028"/>
                  <a:pt x="26" y="1028"/>
                </a:cubicBezTo>
                <a:cubicBezTo>
                  <a:pt x="26" y="1028"/>
                  <a:pt x="26" y="1028"/>
                  <a:pt x="26" y="1028"/>
                </a:cubicBezTo>
                <a:cubicBezTo>
                  <a:pt x="26" y="1027"/>
                  <a:pt x="26" y="1027"/>
                  <a:pt x="26" y="1027"/>
                </a:cubicBezTo>
                <a:cubicBezTo>
                  <a:pt x="25" y="1026"/>
                  <a:pt x="25" y="1026"/>
                  <a:pt x="25" y="1026"/>
                </a:cubicBezTo>
                <a:cubicBezTo>
                  <a:pt x="24" y="1025"/>
                  <a:pt x="24" y="1025"/>
                  <a:pt x="24" y="1025"/>
                </a:cubicBezTo>
                <a:cubicBezTo>
                  <a:pt x="25" y="1025"/>
                  <a:pt x="25" y="1025"/>
                  <a:pt x="25" y="1025"/>
                </a:cubicBezTo>
                <a:cubicBezTo>
                  <a:pt x="25" y="1024"/>
                  <a:pt x="25" y="1024"/>
                  <a:pt x="25" y="1024"/>
                </a:cubicBezTo>
                <a:cubicBezTo>
                  <a:pt x="24" y="1025"/>
                  <a:pt x="24" y="1025"/>
                  <a:pt x="24" y="1025"/>
                </a:cubicBezTo>
                <a:cubicBezTo>
                  <a:pt x="22" y="1024"/>
                  <a:pt x="22" y="1024"/>
                  <a:pt x="22" y="1024"/>
                </a:cubicBezTo>
                <a:cubicBezTo>
                  <a:pt x="21" y="1025"/>
                  <a:pt x="21" y="1025"/>
                  <a:pt x="21" y="1025"/>
                </a:cubicBezTo>
                <a:cubicBezTo>
                  <a:pt x="20" y="1025"/>
                  <a:pt x="20" y="1025"/>
                  <a:pt x="20" y="1025"/>
                </a:cubicBezTo>
                <a:cubicBezTo>
                  <a:pt x="19" y="1025"/>
                  <a:pt x="19" y="1025"/>
                  <a:pt x="19" y="1025"/>
                </a:cubicBezTo>
                <a:cubicBezTo>
                  <a:pt x="18" y="1025"/>
                  <a:pt x="18" y="1025"/>
                  <a:pt x="18" y="1025"/>
                </a:cubicBezTo>
                <a:cubicBezTo>
                  <a:pt x="18" y="1026"/>
                  <a:pt x="18" y="1026"/>
                  <a:pt x="18" y="1026"/>
                </a:cubicBezTo>
                <a:cubicBezTo>
                  <a:pt x="16" y="1026"/>
                  <a:pt x="16" y="1026"/>
                  <a:pt x="16" y="1026"/>
                </a:cubicBezTo>
                <a:cubicBezTo>
                  <a:pt x="16" y="1027"/>
                  <a:pt x="16" y="1027"/>
                  <a:pt x="16" y="1027"/>
                </a:cubicBezTo>
                <a:cubicBezTo>
                  <a:pt x="15" y="1028"/>
                  <a:pt x="15" y="1028"/>
                  <a:pt x="15" y="1028"/>
                </a:cubicBezTo>
                <a:cubicBezTo>
                  <a:pt x="14" y="1028"/>
                  <a:pt x="14" y="1028"/>
                  <a:pt x="14" y="1028"/>
                </a:cubicBezTo>
                <a:cubicBezTo>
                  <a:pt x="14" y="1028"/>
                  <a:pt x="14" y="1028"/>
                  <a:pt x="14" y="1028"/>
                </a:cubicBezTo>
                <a:cubicBezTo>
                  <a:pt x="14" y="1029"/>
                  <a:pt x="14" y="1029"/>
                  <a:pt x="14" y="1029"/>
                </a:cubicBezTo>
                <a:cubicBezTo>
                  <a:pt x="13" y="1029"/>
                  <a:pt x="13" y="1029"/>
                  <a:pt x="13" y="1029"/>
                </a:cubicBezTo>
                <a:cubicBezTo>
                  <a:pt x="12" y="1030"/>
                  <a:pt x="12" y="1030"/>
                  <a:pt x="12" y="1030"/>
                </a:cubicBezTo>
                <a:cubicBezTo>
                  <a:pt x="11" y="1030"/>
                  <a:pt x="11" y="1030"/>
                  <a:pt x="11" y="1030"/>
                </a:cubicBezTo>
                <a:cubicBezTo>
                  <a:pt x="11" y="1031"/>
                  <a:pt x="11" y="1031"/>
                  <a:pt x="11" y="1031"/>
                </a:cubicBezTo>
                <a:cubicBezTo>
                  <a:pt x="11" y="1031"/>
                  <a:pt x="11" y="1031"/>
                  <a:pt x="11" y="1031"/>
                </a:cubicBezTo>
                <a:cubicBezTo>
                  <a:pt x="10" y="1032"/>
                  <a:pt x="10" y="1032"/>
                  <a:pt x="10" y="1032"/>
                </a:cubicBezTo>
                <a:cubicBezTo>
                  <a:pt x="9" y="1033"/>
                  <a:pt x="9" y="1033"/>
                  <a:pt x="9" y="1033"/>
                </a:cubicBezTo>
                <a:cubicBezTo>
                  <a:pt x="9" y="1034"/>
                  <a:pt x="9" y="1034"/>
                  <a:pt x="9" y="1034"/>
                </a:cubicBezTo>
                <a:cubicBezTo>
                  <a:pt x="7" y="1034"/>
                  <a:pt x="7" y="1034"/>
                  <a:pt x="7" y="1034"/>
                </a:cubicBezTo>
                <a:cubicBezTo>
                  <a:pt x="6" y="1034"/>
                  <a:pt x="6" y="1034"/>
                  <a:pt x="6" y="1034"/>
                </a:cubicBezTo>
                <a:cubicBezTo>
                  <a:pt x="6" y="1035"/>
                  <a:pt x="6" y="1035"/>
                  <a:pt x="6" y="1035"/>
                </a:cubicBezTo>
                <a:cubicBezTo>
                  <a:pt x="4" y="1034"/>
                  <a:pt x="4" y="1034"/>
                  <a:pt x="4" y="1034"/>
                </a:cubicBezTo>
                <a:cubicBezTo>
                  <a:pt x="4" y="1035"/>
                  <a:pt x="4" y="1035"/>
                  <a:pt x="4" y="1035"/>
                </a:cubicBezTo>
                <a:cubicBezTo>
                  <a:pt x="2" y="1037"/>
                  <a:pt x="2" y="1037"/>
                  <a:pt x="2" y="1037"/>
                </a:cubicBezTo>
                <a:cubicBezTo>
                  <a:pt x="2" y="1040"/>
                  <a:pt x="2" y="1040"/>
                  <a:pt x="2" y="1040"/>
                </a:cubicBezTo>
                <a:cubicBezTo>
                  <a:pt x="1" y="1040"/>
                  <a:pt x="1" y="1040"/>
                  <a:pt x="1" y="1040"/>
                </a:cubicBezTo>
                <a:cubicBezTo>
                  <a:pt x="1" y="1041"/>
                  <a:pt x="1" y="1041"/>
                  <a:pt x="1" y="1041"/>
                </a:cubicBezTo>
                <a:cubicBezTo>
                  <a:pt x="0" y="1041"/>
                  <a:pt x="0" y="1041"/>
                  <a:pt x="0" y="1041"/>
                </a:cubicBezTo>
                <a:cubicBezTo>
                  <a:pt x="1" y="1043"/>
                  <a:pt x="1" y="1043"/>
                  <a:pt x="1" y="1043"/>
                </a:cubicBezTo>
                <a:cubicBezTo>
                  <a:pt x="1" y="1044"/>
                  <a:pt x="1" y="1044"/>
                  <a:pt x="1" y="1044"/>
                </a:cubicBezTo>
                <a:cubicBezTo>
                  <a:pt x="1" y="1045"/>
                  <a:pt x="1" y="1045"/>
                  <a:pt x="1" y="1045"/>
                </a:cubicBezTo>
                <a:cubicBezTo>
                  <a:pt x="1" y="1046"/>
                  <a:pt x="1" y="1046"/>
                  <a:pt x="1" y="1046"/>
                </a:cubicBezTo>
                <a:cubicBezTo>
                  <a:pt x="2" y="1048"/>
                  <a:pt x="2" y="1048"/>
                  <a:pt x="2" y="1048"/>
                </a:cubicBezTo>
                <a:cubicBezTo>
                  <a:pt x="2" y="1049"/>
                  <a:pt x="2" y="1049"/>
                  <a:pt x="2" y="1049"/>
                </a:cubicBezTo>
                <a:cubicBezTo>
                  <a:pt x="2" y="1049"/>
                  <a:pt x="2" y="1049"/>
                  <a:pt x="2" y="1049"/>
                </a:cubicBezTo>
                <a:cubicBezTo>
                  <a:pt x="2" y="1050"/>
                  <a:pt x="2" y="1050"/>
                  <a:pt x="2" y="1050"/>
                </a:cubicBezTo>
                <a:cubicBezTo>
                  <a:pt x="0" y="1050"/>
                  <a:pt x="0" y="1050"/>
                  <a:pt x="0" y="1050"/>
                </a:cubicBezTo>
                <a:cubicBezTo>
                  <a:pt x="1" y="1051"/>
                  <a:pt x="1" y="1051"/>
                  <a:pt x="1" y="1051"/>
                </a:cubicBezTo>
                <a:cubicBezTo>
                  <a:pt x="0" y="1052"/>
                  <a:pt x="0" y="1052"/>
                  <a:pt x="0" y="1052"/>
                </a:cubicBezTo>
                <a:cubicBezTo>
                  <a:pt x="0" y="1053"/>
                  <a:pt x="0" y="1053"/>
                  <a:pt x="0" y="1053"/>
                </a:cubicBezTo>
                <a:cubicBezTo>
                  <a:pt x="1" y="1055"/>
                  <a:pt x="1" y="1055"/>
                  <a:pt x="1" y="1055"/>
                </a:cubicBezTo>
                <a:cubicBezTo>
                  <a:pt x="2" y="1055"/>
                  <a:pt x="2" y="1055"/>
                  <a:pt x="2" y="1055"/>
                </a:cubicBezTo>
                <a:cubicBezTo>
                  <a:pt x="2" y="1055"/>
                  <a:pt x="2" y="1055"/>
                  <a:pt x="2" y="1055"/>
                </a:cubicBezTo>
                <a:cubicBezTo>
                  <a:pt x="2" y="1056"/>
                  <a:pt x="2" y="1056"/>
                  <a:pt x="2" y="1056"/>
                </a:cubicBezTo>
                <a:cubicBezTo>
                  <a:pt x="2" y="1057"/>
                  <a:pt x="2" y="1057"/>
                  <a:pt x="2" y="1057"/>
                </a:cubicBezTo>
                <a:cubicBezTo>
                  <a:pt x="3" y="1057"/>
                  <a:pt x="3" y="1057"/>
                  <a:pt x="3" y="1057"/>
                </a:cubicBezTo>
                <a:cubicBezTo>
                  <a:pt x="3" y="1058"/>
                  <a:pt x="3" y="1058"/>
                  <a:pt x="3" y="1058"/>
                </a:cubicBezTo>
                <a:cubicBezTo>
                  <a:pt x="4" y="1058"/>
                  <a:pt x="4" y="1058"/>
                  <a:pt x="4" y="1058"/>
                </a:cubicBezTo>
                <a:cubicBezTo>
                  <a:pt x="5" y="1058"/>
                  <a:pt x="5" y="1058"/>
                  <a:pt x="5" y="1058"/>
                </a:cubicBezTo>
                <a:cubicBezTo>
                  <a:pt x="6" y="1057"/>
                  <a:pt x="6" y="1057"/>
                  <a:pt x="6" y="1057"/>
                </a:cubicBezTo>
                <a:cubicBezTo>
                  <a:pt x="7" y="1056"/>
                  <a:pt x="7" y="1056"/>
                  <a:pt x="7" y="1056"/>
                </a:cubicBezTo>
                <a:cubicBezTo>
                  <a:pt x="8" y="1057"/>
                  <a:pt x="8" y="1057"/>
                  <a:pt x="8" y="1057"/>
                </a:cubicBezTo>
                <a:cubicBezTo>
                  <a:pt x="9" y="1055"/>
                  <a:pt x="9" y="1055"/>
                  <a:pt x="9" y="1055"/>
                </a:cubicBezTo>
                <a:cubicBezTo>
                  <a:pt x="11" y="1055"/>
                  <a:pt x="11" y="1055"/>
                  <a:pt x="11" y="1055"/>
                </a:cubicBezTo>
                <a:cubicBezTo>
                  <a:pt x="12" y="1055"/>
                  <a:pt x="12" y="1055"/>
                  <a:pt x="12" y="1055"/>
                </a:cubicBezTo>
                <a:cubicBezTo>
                  <a:pt x="14" y="1055"/>
                  <a:pt x="14" y="1055"/>
                  <a:pt x="14" y="1055"/>
                </a:cubicBezTo>
                <a:cubicBezTo>
                  <a:pt x="15" y="1054"/>
                  <a:pt x="15" y="1054"/>
                  <a:pt x="15" y="1054"/>
                </a:cubicBezTo>
                <a:cubicBezTo>
                  <a:pt x="16" y="1053"/>
                  <a:pt x="16" y="1053"/>
                  <a:pt x="16" y="1053"/>
                </a:cubicBezTo>
                <a:cubicBezTo>
                  <a:pt x="16" y="1053"/>
                  <a:pt x="16" y="1053"/>
                  <a:pt x="16" y="1053"/>
                </a:cubicBezTo>
                <a:cubicBezTo>
                  <a:pt x="16" y="1054"/>
                  <a:pt x="16" y="1054"/>
                  <a:pt x="16" y="1054"/>
                </a:cubicBezTo>
                <a:cubicBezTo>
                  <a:pt x="17" y="1053"/>
                  <a:pt x="17" y="1053"/>
                  <a:pt x="17" y="1053"/>
                </a:cubicBezTo>
                <a:cubicBezTo>
                  <a:pt x="18" y="1050"/>
                  <a:pt x="18" y="1050"/>
                  <a:pt x="18" y="1050"/>
                </a:cubicBezTo>
                <a:cubicBezTo>
                  <a:pt x="19" y="1049"/>
                  <a:pt x="19" y="1049"/>
                  <a:pt x="19" y="1049"/>
                </a:cubicBezTo>
                <a:cubicBezTo>
                  <a:pt x="18" y="1048"/>
                  <a:pt x="18" y="1048"/>
                  <a:pt x="18" y="1048"/>
                </a:cubicBezTo>
                <a:cubicBezTo>
                  <a:pt x="17" y="1046"/>
                  <a:pt x="17" y="1046"/>
                  <a:pt x="17" y="1046"/>
                </a:cubicBezTo>
                <a:cubicBezTo>
                  <a:pt x="17" y="1045"/>
                  <a:pt x="17" y="1045"/>
                  <a:pt x="17" y="1045"/>
                </a:cubicBezTo>
                <a:cubicBezTo>
                  <a:pt x="19" y="1044"/>
                  <a:pt x="19" y="1044"/>
                  <a:pt x="19" y="1044"/>
                </a:cubicBezTo>
                <a:cubicBezTo>
                  <a:pt x="19" y="1043"/>
                  <a:pt x="19" y="1043"/>
                  <a:pt x="19" y="1043"/>
                </a:cubicBezTo>
                <a:cubicBezTo>
                  <a:pt x="19" y="1043"/>
                  <a:pt x="19" y="1043"/>
                  <a:pt x="19" y="1043"/>
                </a:cubicBezTo>
                <a:cubicBezTo>
                  <a:pt x="19" y="1042"/>
                  <a:pt x="19" y="1042"/>
                  <a:pt x="19" y="1042"/>
                </a:cubicBezTo>
                <a:cubicBezTo>
                  <a:pt x="23" y="1041"/>
                  <a:pt x="23" y="1041"/>
                  <a:pt x="23" y="1041"/>
                </a:cubicBezTo>
                <a:cubicBezTo>
                  <a:pt x="24" y="1041"/>
                  <a:pt x="24" y="1041"/>
                  <a:pt x="24" y="1041"/>
                </a:cubicBezTo>
                <a:cubicBezTo>
                  <a:pt x="25" y="1042"/>
                  <a:pt x="25" y="1042"/>
                  <a:pt x="25" y="1042"/>
                </a:cubicBezTo>
                <a:cubicBezTo>
                  <a:pt x="26" y="1042"/>
                  <a:pt x="26" y="1042"/>
                  <a:pt x="26" y="1042"/>
                </a:cubicBezTo>
                <a:cubicBezTo>
                  <a:pt x="26" y="1043"/>
                  <a:pt x="26" y="1043"/>
                  <a:pt x="26" y="1043"/>
                </a:cubicBezTo>
                <a:cubicBezTo>
                  <a:pt x="27" y="1044"/>
                  <a:pt x="27" y="1044"/>
                  <a:pt x="27" y="1044"/>
                </a:cubicBezTo>
                <a:cubicBezTo>
                  <a:pt x="28" y="1045"/>
                  <a:pt x="28" y="1045"/>
                  <a:pt x="28" y="1045"/>
                </a:cubicBezTo>
                <a:cubicBezTo>
                  <a:pt x="30" y="1046"/>
                  <a:pt x="30" y="1046"/>
                  <a:pt x="30" y="1046"/>
                </a:cubicBezTo>
                <a:cubicBezTo>
                  <a:pt x="30" y="1047"/>
                  <a:pt x="30" y="1047"/>
                  <a:pt x="30" y="1047"/>
                </a:cubicBezTo>
                <a:cubicBezTo>
                  <a:pt x="30" y="1047"/>
                  <a:pt x="30" y="1047"/>
                  <a:pt x="30" y="1047"/>
                </a:cubicBezTo>
                <a:cubicBezTo>
                  <a:pt x="31" y="1045"/>
                  <a:pt x="31" y="1045"/>
                  <a:pt x="31" y="1045"/>
                </a:cubicBezTo>
                <a:cubicBezTo>
                  <a:pt x="33" y="1046"/>
                  <a:pt x="33" y="1046"/>
                  <a:pt x="33" y="1046"/>
                </a:cubicBezTo>
                <a:cubicBezTo>
                  <a:pt x="33" y="1045"/>
                  <a:pt x="33" y="1045"/>
                  <a:pt x="33" y="1045"/>
                </a:cubicBezTo>
                <a:cubicBezTo>
                  <a:pt x="34" y="1046"/>
                  <a:pt x="34" y="1046"/>
                  <a:pt x="34" y="1046"/>
                </a:cubicBezTo>
                <a:cubicBezTo>
                  <a:pt x="35" y="1047"/>
                  <a:pt x="35" y="1047"/>
                  <a:pt x="35" y="1047"/>
                </a:cubicBezTo>
                <a:cubicBezTo>
                  <a:pt x="37" y="1048"/>
                  <a:pt x="37" y="1048"/>
                  <a:pt x="37" y="1048"/>
                </a:cubicBezTo>
                <a:cubicBezTo>
                  <a:pt x="37" y="1048"/>
                  <a:pt x="37" y="1048"/>
                  <a:pt x="37" y="1048"/>
                </a:cubicBezTo>
                <a:cubicBezTo>
                  <a:pt x="38" y="1048"/>
                  <a:pt x="38" y="1048"/>
                  <a:pt x="38" y="1048"/>
                </a:cubicBezTo>
                <a:cubicBezTo>
                  <a:pt x="40" y="1048"/>
                  <a:pt x="40" y="1048"/>
                  <a:pt x="40" y="1048"/>
                </a:cubicBezTo>
                <a:cubicBezTo>
                  <a:pt x="41" y="1049"/>
                  <a:pt x="41" y="1049"/>
                  <a:pt x="41" y="1049"/>
                </a:cubicBezTo>
                <a:cubicBezTo>
                  <a:pt x="42" y="1050"/>
                  <a:pt x="42" y="1050"/>
                  <a:pt x="42" y="1050"/>
                </a:cubicBezTo>
                <a:cubicBezTo>
                  <a:pt x="45" y="1053"/>
                  <a:pt x="45" y="1053"/>
                  <a:pt x="45" y="1053"/>
                </a:cubicBezTo>
                <a:cubicBezTo>
                  <a:pt x="46" y="1055"/>
                  <a:pt x="46" y="1055"/>
                  <a:pt x="46" y="1055"/>
                </a:cubicBezTo>
                <a:cubicBezTo>
                  <a:pt x="45" y="1057"/>
                  <a:pt x="45" y="1057"/>
                  <a:pt x="45" y="1057"/>
                </a:cubicBezTo>
                <a:cubicBezTo>
                  <a:pt x="46" y="1057"/>
                  <a:pt x="46" y="1057"/>
                  <a:pt x="46" y="1057"/>
                </a:cubicBezTo>
                <a:cubicBezTo>
                  <a:pt x="47" y="1058"/>
                  <a:pt x="47" y="1058"/>
                  <a:pt x="47" y="1058"/>
                </a:cubicBezTo>
                <a:cubicBezTo>
                  <a:pt x="47" y="1059"/>
                  <a:pt x="47" y="1059"/>
                  <a:pt x="47" y="1059"/>
                </a:cubicBezTo>
                <a:cubicBezTo>
                  <a:pt x="47" y="1061"/>
                  <a:pt x="47" y="1061"/>
                  <a:pt x="47" y="1061"/>
                </a:cubicBezTo>
                <a:cubicBezTo>
                  <a:pt x="47" y="1061"/>
                  <a:pt x="47" y="1061"/>
                  <a:pt x="47" y="1061"/>
                </a:cubicBezTo>
                <a:cubicBezTo>
                  <a:pt x="47" y="1061"/>
                  <a:pt x="47" y="1061"/>
                  <a:pt x="47" y="1061"/>
                </a:cubicBezTo>
                <a:cubicBezTo>
                  <a:pt x="47" y="1062"/>
                  <a:pt x="47" y="1062"/>
                  <a:pt x="47" y="1062"/>
                </a:cubicBezTo>
                <a:cubicBezTo>
                  <a:pt x="47" y="1064"/>
                  <a:pt x="47" y="1064"/>
                  <a:pt x="47" y="1064"/>
                </a:cubicBezTo>
                <a:cubicBezTo>
                  <a:pt x="47" y="1065"/>
                  <a:pt x="47" y="1065"/>
                  <a:pt x="47" y="1065"/>
                </a:cubicBezTo>
                <a:cubicBezTo>
                  <a:pt x="47" y="1065"/>
                  <a:pt x="47" y="1065"/>
                  <a:pt x="47" y="1065"/>
                </a:cubicBezTo>
                <a:cubicBezTo>
                  <a:pt x="47" y="1065"/>
                  <a:pt x="47" y="1065"/>
                  <a:pt x="47" y="1065"/>
                </a:cubicBezTo>
                <a:cubicBezTo>
                  <a:pt x="48" y="1066"/>
                  <a:pt x="48" y="1066"/>
                  <a:pt x="48" y="1066"/>
                </a:cubicBezTo>
                <a:cubicBezTo>
                  <a:pt x="47" y="1067"/>
                  <a:pt x="47" y="1067"/>
                  <a:pt x="47" y="1067"/>
                </a:cubicBezTo>
                <a:cubicBezTo>
                  <a:pt x="48" y="1067"/>
                  <a:pt x="48" y="1067"/>
                  <a:pt x="48" y="1067"/>
                </a:cubicBezTo>
                <a:cubicBezTo>
                  <a:pt x="49" y="1067"/>
                  <a:pt x="49" y="1067"/>
                  <a:pt x="49" y="1067"/>
                </a:cubicBezTo>
                <a:cubicBezTo>
                  <a:pt x="48" y="1069"/>
                  <a:pt x="48" y="1069"/>
                  <a:pt x="48" y="1069"/>
                </a:cubicBezTo>
                <a:cubicBezTo>
                  <a:pt x="49" y="1069"/>
                  <a:pt x="49" y="1069"/>
                  <a:pt x="49" y="1069"/>
                </a:cubicBezTo>
                <a:cubicBezTo>
                  <a:pt x="50" y="1069"/>
                  <a:pt x="50" y="1069"/>
                  <a:pt x="50" y="1069"/>
                </a:cubicBezTo>
                <a:cubicBezTo>
                  <a:pt x="51" y="1070"/>
                  <a:pt x="51" y="1070"/>
                  <a:pt x="51" y="1070"/>
                </a:cubicBezTo>
                <a:cubicBezTo>
                  <a:pt x="51" y="1070"/>
                  <a:pt x="51" y="1070"/>
                  <a:pt x="51" y="1070"/>
                </a:cubicBezTo>
                <a:cubicBezTo>
                  <a:pt x="51" y="1072"/>
                  <a:pt x="51" y="1072"/>
                  <a:pt x="51" y="1072"/>
                </a:cubicBezTo>
                <a:cubicBezTo>
                  <a:pt x="53" y="1072"/>
                  <a:pt x="53" y="1072"/>
                  <a:pt x="53" y="1072"/>
                </a:cubicBezTo>
                <a:cubicBezTo>
                  <a:pt x="54" y="1071"/>
                  <a:pt x="54" y="1071"/>
                  <a:pt x="54" y="1071"/>
                </a:cubicBezTo>
                <a:cubicBezTo>
                  <a:pt x="55" y="1071"/>
                  <a:pt x="55" y="1071"/>
                  <a:pt x="55" y="1071"/>
                </a:cubicBezTo>
                <a:cubicBezTo>
                  <a:pt x="55" y="1069"/>
                  <a:pt x="55" y="1069"/>
                  <a:pt x="55" y="1069"/>
                </a:cubicBezTo>
                <a:cubicBezTo>
                  <a:pt x="57" y="1066"/>
                  <a:pt x="57" y="1066"/>
                  <a:pt x="57" y="1066"/>
                </a:cubicBezTo>
                <a:cubicBezTo>
                  <a:pt x="57" y="1065"/>
                  <a:pt x="57" y="1065"/>
                  <a:pt x="57" y="1065"/>
                </a:cubicBezTo>
                <a:cubicBezTo>
                  <a:pt x="57" y="1064"/>
                  <a:pt x="57" y="1064"/>
                  <a:pt x="57" y="1064"/>
                </a:cubicBezTo>
                <a:cubicBezTo>
                  <a:pt x="58" y="1063"/>
                  <a:pt x="58" y="1063"/>
                  <a:pt x="58" y="1063"/>
                </a:cubicBezTo>
                <a:cubicBezTo>
                  <a:pt x="60" y="1063"/>
                  <a:pt x="60" y="1063"/>
                  <a:pt x="60" y="1063"/>
                </a:cubicBezTo>
                <a:cubicBezTo>
                  <a:pt x="60" y="1064"/>
                  <a:pt x="60" y="1064"/>
                  <a:pt x="60" y="1064"/>
                </a:cubicBezTo>
                <a:cubicBezTo>
                  <a:pt x="61" y="1063"/>
                  <a:pt x="61" y="1063"/>
                  <a:pt x="61" y="1063"/>
                </a:cubicBezTo>
                <a:cubicBezTo>
                  <a:pt x="62" y="1063"/>
                  <a:pt x="62" y="1063"/>
                  <a:pt x="62" y="1063"/>
                </a:cubicBezTo>
                <a:cubicBezTo>
                  <a:pt x="63" y="1064"/>
                  <a:pt x="63" y="1064"/>
                  <a:pt x="63" y="1064"/>
                </a:cubicBezTo>
                <a:cubicBezTo>
                  <a:pt x="64" y="1064"/>
                  <a:pt x="64" y="1064"/>
                  <a:pt x="64" y="1064"/>
                </a:cubicBezTo>
                <a:cubicBezTo>
                  <a:pt x="64" y="1062"/>
                  <a:pt x="64" y="1062"/>
                  <a:pt x="64" y="1062"/>
                </a:cubicBezTo>
                <a:cubicBezTo>
                  <a:pt x="65" y="1062"/>
                  <a:pt x="65" y="1062"/>
                  <a:pt x="65" y="1062"/>
                </a:cubicBezTo>
                <a:cubicBezTo>
                  <a:pt x="64" y="1061"/>
                  <a:pt x="64" y="1061"/>
                  <a:pt x="64" y="1061"/>
                </a:cubicBezTo>
                <a:cubicBezTo>
                  <a:pt x="65" y="1061"/>
                  <a:pt x="65" y="1061"/>
                  <a:pt x="65" y="1061"/>
                </a:cubicBezTo>
                <a:cubicBezTo>
                  <a:pt x="64" y="1060"/>
                  <a:pt x="64" y="1060"/>
                  <a:pt x="64" y="1060"/>
                </a:cubicBezTo>
                <a:cubicBezTo>
                  <a:pt x="65" y="1059"/>
                  <a:pt x="65" y="1059"/>
                  <a:pt x="65" y="1059"/>
                </a:cubicBezTo>
                <a:cubicBezTo>
                  <a:pt x="65" y="1059"/>
                  <a:pt x="65" y="1059"/>
                  <a:pt x="65" y="1059"/>
                </a:cubicBezTo>
                <a:cubicBezTo>
                  <a:pt x="67" y="1059"/>
                  <a:pt x="67" y="1059"/>
                  <a:pt x="67" y="1059"/>
                </a:cubicBezTo>
                <a:cubicBezTo>
                  <a:pt x="67" y="1058"/>
                  <a:pt x="67" y="1058"/>
                  <a:pt x="67" y="1058"/>
                </a:cubicBezTo>
                <a:cubicBezTo>
                  <a:pt x="67" y="1057"/>
                  <a:pt x="67" y="1057"/>
                  <a:pt x="67" y="1057"/>
                </a:cubicBezTo>
                <a:cubicBezTo>
                  <a:pt x="67" y="1057"/>
                  <a:pt x="67" y="1057"/>
                  <a:pt x="67" y="1057"/>
                </a:cubicBezTo>
                <a:cubicBezTo>
                  <a:pt x="67" y="1056"/>
                  <a:pt x="67" y="1056"/>
                  <a:pt x="67" y="1056"/>
                </a:cubicBezTo>
                <a:cubicBezTo>
                  <a:pt x="68" y="1055"/>
                  <a:pt x="68" y="1055"/>
                  <a:pt x="68" y="1055"/>
                </a:cubicBezTo>
                <a:cubicBezTo>
                  <a:pt x="67" y="1054"/>
                  <a:pt x="67" y="1054"/>
                  <a:pt x="67" y="1054"/>
                </a:cubicBezTo>
                <a:cubicBezTo>
                  <a:pt x="68" y="1053"/>
                  <a:pt x="68" y="1053"/>
                  <a:pt x="68" y="1053"/>
                </a:cubicBezTo>
                <a:cubicBezTo>
                  <a:pt x="67" y="1053"/>
                  <a:pt x="67" y="1053"/>
                  <a:pt x="67" y="1053"/>
                </a:cubicBezTo>
                <a:cubicBezTo>
                  <a:pt x="67" y="1052"/>
                  <a:pt x="67" y="1052"/>
                  <a:pt x="67" y="1052"/>
                </a:cubicBezTo>
                <a:cubicBezTo>
                  <a:pt x="66" y="1052"/>
                  <a:pt x="66" y="1052"/>
                  <a:pt x="66" y="1052"/>
                </a:cubicBezTo>
                <a:cubicBezTo>
                  <a:pt x="66" y="1050"/>
                  <a:pt x="66" y="1050"/>
                  <a:pt x="66" y="1050"/>
                </a:cubicBezTo>
                <a:cubicBezTo>
                  <a:pt x="67" y="1049"/>
                  <a:pt x="67" y="1049"/>
                  <a:pt x="67" y="1049"/>
                </a:cubicBezTo>
                <a:cubicBezTo>
                  <a:pt x="66" y="1049"/>
                  <a:pt x="66" y="1049"/>
                  <a:pt x="66" y="1049"/>
                </a:cubicBezTo>
                <a:cubicBezTo>
                  <a:pt x="66" y="1050"/>
                  <a:pt x="66" y="1050"/>
                  <a:pt x="66" y="1050"/>
                </a:cubicBezTo>
                <a:cubicBezTo>
                  <a:pt x="65" y="1049"/>
                  <a:pt x="65" y="1049"/>
                  <a:pt x="65" y="1049"/>
                </a:cubicBezTo>
                <a:cubicBezTo>
                  <a:pt x="64" y="1049"/>
                  <a:pt x="64" y="1049"/>
                  <a:pt x="64" y="1049"/>
                </a:cubicBezTo>
                <a:cubicBezTo>
                  <a:pt x="63" y="1049"/>
                  <a:pt x="63" y="1049"/>
                  <a:pt x="63" y="1049"/>
                </a:cubicBezTo>
                <a:cubicBezTo>
                  <a:pt x="64" y="1048"/>
                  <a:pt x="64" y="1048"/>
                  <a:pt x="64" y="1048"/>
                </a:cubicBezTo>
                <a:cubicBezTo>
                  <a:pt x="64" y="1049"/>
                  <a:pt x="64" y="1049"/>
                  <a:pt x="64" y="1049"/>
                </a:cubicBezTo>
                <a:cubicBezTo>
                  <a:pt x="65" y="1048"/>
                  <a:pt x="65" y="1048"/>
                  <a:pt x="65" y="1048"/>
                </a:cubicBezTo>
                <a:cubicBezTo>
                  <a:pt x="63" y="1047"/>
                  <a:pt x="63" y="1047"/>
                  <a:pt x="63" y="1047"/>
                </a:cubicBezTo>
                <a:cubicBezTo>
                  <a:pt x="61" y="1047"/>
                  <a:pt x="61" y="1047"/>
                  <a:pt x="61" y="1047"/>
                </a:cubicBezTo>
                <a:cubicBezTo>
                  <a:pt x="62" y="1046"/>
                  <a:pt x="62" y="1046"/>
                  <a:pt x="62" y="1046"/>
                </a:cubicBezTo>
                <a:cubicBezTo>
                  <a:pt x="62" y="1045"/>
                  <a:pt x="62" y="1045"/>
                  <a:pt x="62" y="1045"/>
                </a:cubicBezTo>
                <a:cubicBezTo>
                  <a:pt x="64" y="1046"/>
                  <a:pt x="64" y="1046"/>
                  <a:pt x="64" y="1046"/>
                </a:cubicBezTo>
                <a:cubicBezTo>
                  <a:pt x="65" y="1046"/>
                  <a:pt x="65" y="1046"/>
                  <a:pt x="65" y="1046"/>
                </a:cubicBezTo>
                <a:cubicBezTo>
                  <a:pt x="66" y="1044"/>
                  <a:pt x="66" y="1044"/>
                  <a:pt x="66" y="1044"/>
                </a:cubicBezTo>
                <a:cubicBezTo>
                  <a:pt x="65" y="1044"/>
                  <a:pt x="65" y="1044"/>
                  <a:pt x="65" y="1044"/>
                </a:cubicBezTo>
                <a:cubicBezTo>
                  <a:pt x="65" y="1044"/>
                  <a:pt x="65" y="1044"/>
                  <a:pt x="65" y="1044"/>
                </a:cubicBezTo>
                <a:cubicBezTo>
                  <a:pt x="65" y="1042"/>
                  <a:pt x="65" y="1042"/>
                  <a:pt x="65" y="1042"/>
                </a:cubicBezTo>
                <a:cubicBezTo>
                  <a:pt x="66" y="1041"/>
                  <a:pt x="66" y="1041"/>
                  <a:pt x="66" y="1041"/>
                </a:cubicBezTo>
                <a:cubicBezTo>
                  <a:pt x="67" y="1040"/>
                  <a:pt x="67" y="1040"/>
                  <a:pt x="67" y="1040"/>
                </a:cubicBezTo>
                <a:cubicBezTo>
                  <a:pt x="67" y="1039"/>
                  <a:pt x="67" y="1039"/>
                  <a:pt x="67" y="1039"/>
                </a:cubicBezTo>
                <a:cubicBezTo>
                  <a:pt x="68" y="1038"/>
                  <a:pt x="68" y="1038"/>
                  <a:pt x="68" y="1038"/>
                </a:cubicBezTo>
                <a:cubicBezTo>
                  <a:pt x="69" y="1038"/>
                  <a:pt x="69" y="1038"/>
                  <a:pt x="69" y="1038"/>
                </a:cubicBezTo>
                <a:cubicBezTo>
                  <a:pt x="69" y="1038"/>
                  <a:pt x="69" y="1038"/>
                  <a:pt x="69" y="1038"/>
                </a:cubicBezTo>
                <a:cubicBezTo>
                  <a:pt x="70" y="1038"/>
                  <a:pt x="70" y="1038"/>
                  <a:pt x="70" y="1038"/>
                </a:cubicBezTo>
                <a:cubicBezTo>
                  <a:pt x="70" y="1038"/>
                  <a:pt x="70" y="1038"/>
                  <a:pt x="70" y="1038"/>
                </a:cubicBezTo>
                <a:cubicBezTo>
                  <a:pt x="69" y="1037"/>
                  <a:pt x="69" y="1037"/>
                  <a:pt x="69" y="1037"/>
                </a:cubicBezTo>
                <a:cubicBezTo>
                  <a:pt x="69" y="1036"/>
                  <a:pt x="69" y="1036"/>
                  <a:pt x="69" y="1036"/>
                </a:cubicBezTo>
                <a:cubicBezTo>
                  <a:pt x="68" y="1036"/>
                  <a:pt x="68" y="1036"/>
                  <a:pt x="68" y="1036"/>
                </a:cubicBezTo>
                <a:cubicBezTo>
                  <a:pt x="68" y="1036"/>
                  <a:pt x="68" y="1036"/>
                  <a:pt x="68" y="1036"/>
                </a:cubicBezTo>
                <a:cubicBezTo>
                  <a:pt x="67" y="1037"/>
                  <a:pt x="67" y="1037"/>
                  <a:pt x="67" y="1037"/>
                </a:cubicBezTo>
                <a:cubicBezTo>
                  <a:pt x="67" y="1035"/>
                  <a:pt x="67" y="1035"/>
                  <a:pt x="67" y="1035"/>
                </a:cubicBezTo>
                <a:cubicBezTo>
                  <a:pt x="66" y="1035"/>
                  <a:pt x="66" y="1035"/>
                  <a:pt x="66" y="1035"/>
                </a:cubicBezTo>
                <a:cubicBezTo>
                  <a:pt x="65" y="1035"/>
                  <a:pt x="65" y="1035"/>
                  <a:pt x="65" y="1035"/>
                </a:cubicBezTo>
                <a:cubicBezTo>
                  <a:pt x="65" y="1034"/>
                  <a:pt x="65" y="1034"/>
                  <a:pt x="65" y="1034"/>
                </a:cubicBezTo>
                <a:cubicBezTo>
                  <a:pt x="65" y="1034"/>
                  <a:pt x="65" y="1034"/>
                  <a:pt x="65" y="1034"/>
                </a:cubicBezTo>
                <a:cubicBezTo>
                  <a:pt x="67" y="1034"/>
                  <a:pt x="67" y="1034"/>
                  <a:pt x="67" y="1034"/>
                </a:cubicBezTo>
                <a:cubicBezTo>
                  <a:pt x="67" y="1035"/>
                  <a:pt x="67" y="1035"/>
                  <a:pt x="67" y="1035"/>
                </a:cubicBezTo>
                <a:cubicBezTo>
                  <a:pt x="68" y="1035"/>
                  <a:pt x="68" y="1035"/>
                  <a:pt x="68" y="1035"/>
                </a:cubicBezTo>
                <a:cubicBezTo>
                  <a:pt x="69" y="1035"/>
                  <a:pt x="69" y="1035"/>
                  <a:pt x="69" y="1035"/>
                </a:cubicBezTo>
                <a:cubicBezTo>
                  <a:pt x="70" y="1034"/>
                  <a:pt x="70" y="1034"/>
                  <a:pt x="70" y="1034"/>
                </a:cubicBezTo>
                <a:cubicBezTo>
                  <a:pt x="70" y="1033"/>
                  <a:pt x="70" y="1033"/>
                  <a:pt x="70" y="1033"/>
                </a:cubicBezTo>
                <a:cubicBezTo>
                  <a:pt x="69" y="1032"/>
                  <a:pt x="69" y="1032"/>
                  <a:pt x="69" y="1032"/>
                </a:cubicBezTo>
                <a:cubicBezTo>
                  <a:pt x="67" y="1032"/>
                  <a:pt x="67" y="1032"/>
                  <a:pt x="67" y="1032"/>
                </a:cubicBezTo>
                <a:cubicBezTo>
                  <a:pt x="67" y="1031"/>
                  <a:pt x="67" y="1031"/>
                  <a:pt x="67" y="1031"/>
                </a:cubicBezTo>
                <a:cubicBezTo>
                  <a:pt x="67" y="1031"/>
                  <a:pt x="67" y="1031"/>
                  <a:pt x="67" y="1031"/>
                </a:cubicBezTo>
                <a:cubicBezTo>
                  <a:pt x="68" y="1032"/>
                  <a:pt x="68" y="1032"/>
                  <a:pt x="68" y="1032"/>
                </a:cubicBezTo>
                <a:cubicBezTo>
                  <a:pt x="68" y="1032"/>
                  <a:pt x="68" y="1032"/>
                  <a:pt x="68" y="1032"/>
                </a:cubicBezTo>
                <a:cubicBezTo>
                  <a:pt x="69" y="1031"/>
                  <a:pt x="69" y="1031"/>
                  <a:pt x="69" y="1031"/>
                </a:cubicBezTo>
                <a:cubicBezTo>
                  <a:pt x="69" y="1030"/>
                  <a:pt x="69" y="1030"/>
                  <a:pt x="69" y="1030"/>
                </a:cubicBezTo>
                <a:cubicBezTo>
                  <a:pt x="68" y="1029"/>
                  <a:pt x="68" y="1029"/>
                  <a:pt x="68" y="1029"/>
                </a:cubicBezTo>
                <a:cubicBezTo>
                  <a:pt x="68" y="1029"/>
                  <a:pt x="68" y="1029"/>
                  <a:pt x="68" y="1029"/>
                </a:cubicBezTo>
                <a:cubicBezTo>
                  <a:pt x="68" y="1029"/>
                  <a:pt x="68" y="1029"/>
                  <a:pt x="68" y="1029"/>
                </a:cubicBezTo>
                <a:cubicBezTo>
                  <a:pt x="69" y="1028"/>
                  <a:pt x="69" y="1028"/>
                  <a:pt x="69" y="1028"/>
                </a:cubicBezTo>
                <a:cubicBezTo>
                  <a:pt x="69" y="1028"/>
                  <a:pt x="69" y="1028"/>
                  <a:pt x="69" y="1028"/>
                </a:cubicBezTo>
                <a:cubicBezTo>
                  <a:pt x="69" y="1028"/>
                  <a:pt x="69" y="1028"/>
                  <a:pt x="69" y="1028"/>
                </a:cubicBezTo>
                <a:cubicBezTo>
                  <a:pt x="70" y="1027"/>
                  <a:pt x="70" y="1027"/>
                  <a:pt x="70" y="1027"/>
                </a:cubicBezTo>
                <a:cubicBezTo>
                  <a:pt x="70" y="1027"/>
                  <a:pt x="70" y="1027"/>
                  <a:pt x="70" y="1027"/>
                </a:cubicBezTo>
                <a:cubicBezTo>
                  <a:pt x="70" y="1027"/>
                  <a:pt x="70" y="1027"/>
                  <a:pt x="70" y="1027"/>
                </a:cubicBezTo>
                <a:cubicBezTo>
                  <a:pt x="71" y="1026"/>
                  <a:pt x="71" y="1026"/>
                  <a:pt x="71" y="1026"/>
                </a:cubicBezTo>
                <a:cubicBezTo>
                  <a:pt x="71" y="1027"/>
                  <a:pt x="71" y="1027"/>
                  <a:pt x="71" y="1027"/>
                </a:cubicBezTo>
                <a:cubicBezTo>
                  <a:pt x="71" y="1027"/>
                  <a:pt x="71" y="1027"/>
                  <a:pt x="71" y="1027"/>
                </a:cubicBezTo>
                <a:cubicBezTo>
                  <a:pt x="71" y="1028"/>
                  <a:pt x="71" y="1028"/>
                  <a:pt x="71" y="1028"/>
                </a:cubicBezTo>
                <a:cubicBezTo>
                  <a:pt x="71" y="1028"/>
                  <a:pt x="71" y="1028"/>
                  <a:pt x="71" y="1028"/>
                </a:cubicBezTo>
                <a:cubicBezTo>
                  <a:pt x="72" y="1031"/>
                  <a:pt x="72" y="1031"/>
                  <a:pt x="72" y="1031"/>
                </a:cubicBezTo>
                <a:cubicBezTo>
                  <a:pt x="72" y="1031"/>
                  <a:pt x="72" y="1031"/>
                  <a:pt x="72" y="1031"/>
                </a:cubicBezTo>
                <a:cubicBezTo>
                  <a:pt x="73" y="1030"/>
                  <a:pt x="73" y="1030"/>
                  <a:pt x="73" y="1030"/>
                </a:cubicBezTo>
                <a:cubicBezTo>
                  <a:pt x="73" y="1031"/>
                  <a:pt x="73" y="1031"/>
                  <a:pt x="73" y="1031"/>
                </a:cubicBezTo>
                <a:cubicBezTo>
                  <a:pt x="72" y="1031"/>
                  <a:pt x="72" y="1031"/>
                  <a:pt x="72" y="1031"/>
                </a:cubicBezTo>
                <a:cubicBezTo>
                  <a:pt x="72" y="1035"/>
                  <a:pt x="72" y="1035"/>
                  <a:pt x="72" y="1035"/>
                </a:cubicBezTo>
                <a:cubicBezTo>
                  <a:pt x="72" y="1035"/>
                  <a:pt x="72" y="1035"/>
                  <a:pt x="72" y="1035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74" y="1036"/>
                  <a:pt x="74" y="1036"/>
                  <a:pt x="74" y="1036"/>
                </a:cubicBezTo>
                <a:cubicBezTo>
                  <a:pt x="74" y="1034"/>
                  <a:pt x="74" y="1034"/>
                  <a:pt x="74" y="1034"/>
                </a:cubicBezTo>
                <a:cubicBezTo>
                  <a:pt x="75" y="1034"/>
                  <a:pt x="75" y="1034"/>
                  <a:pt x="75" y="1034"/>
                </a:cubicBezTo>
                <a:cubicBezTo>
                  <a:pt x="75" y="1035"/>
                  <a:pt x="75" y="1035"/>
                  <a:pt x="75" y="1035"/>
                </a:cubicBezTo>
                <a:cubicBezTo>
                  <a:pt x="75" y="1035"/>
                  <a:pt x="75" y="1035"/>
                  <a:pt x="75" y="1035"/>
                </a:cubicBezTo>
                <a:cubicBezTo>
                  <a:pt x="74" y="1035"/>
                  <a:pt x="74" y="1035"/>
                  <a:pt x="74" y="1035"/>
                </a:cubicBezTo>
                <a:cubicBezTo>
                  <a:pt x="74" y="1037"/>
                  <a:pt x="74" y="1037"/>
                  <a:pt x="74" y="1037"/>
                </a:cubicBezTo>
                <a:cubicBezTo>
                  <a:pt x="73" y="1037"/>
                  <a:pt x="73" y="1037"/>
                  <a:pt x="73" y="1037"/>
                </a:cubicBezTo>
                <a:cubicBezTo>
                  <a:pt x="72" y="1038"/>
                  <a:pt x="72" y="1038"/>
                  <a:pt x="72" y="1038"/>
                </a:cubicBezTo>
                <a:cubicBezTo>
                  <a:pt x="72" y="1039"/>
                  <a:pt x="72" y="1039"/>
                  <a:pt x="72" y="1039"/>
                </a:cubicBezTo>
                <a:cubicBezTo>
                  <a:pt x="73" y="1039"/>
                  <a:pt x="73" y="1039"/>
                  <a:pt x="73" y="1039"/>
                </a:cubicBezTo>
                <a:cubicBezTo>
                  <a:pt x="74" y="1039"/>
                  <a:pt x="74" y="1039"/>
                  <a:pt x="74" y="1039"/>
                </a:cubicBezTo>
                <a:cubicBezTo>
                  <a:pt x="74" y="1038"/>
                  <a:pt x="74" y="1038"/>
                  <a:pt x="74" y="1038"/>
                </a:cubicBezTo>
                <a:cubicBezTo>
                  <a:pt x="75" y="1038"/>
                  <a:pt x="75" y="1038"/>
                  <a:pt x="75" y="1038"/>
                </a:cubicBezTo>
                <a:cubicBezTo>
                  <a:pt x="76" y="1037"/>
                  <a:pt x="76" y="1037"/>
                  <a:pt x="76" y="1037"/>
                </a:cubicBezTo>
                <a:cubicBezTo>
                  <a:pt x="76" y="1036"/>
                  <a:pt x="76" y="1036"/>
                  <a:pt x="76" y="1036"/>
                </a:cubicBezTo>
                <a:cubicBezTo>
                  <a:pt x="77" y="1034"/>
                  <a:pt x="77" y="1034"/>
                  <a:pt x="77" y="1034"/>
                </a:cubicBezTo>
                <a:cubicBezTo>
                  <a:pt x="77" y="1032"/>
                  <a:pt x="77" y="1032"/>
                  <a:pt x="77" y="1032"/>
                </a:cubicBezTo>
                <a:cubicBezTo>
                  <a:pt x="77" y="1032"/>
                  <a:pt x="77" y="1032"/>
                  <a:pt x="77" y="1032"/>
                </a:cubicBezTo>
                <a:cubicBezTo>
                  <a:pt x="77" y="1031"/>
                  <a:pt x="77" y="1031"/>
                  <a:pt x="77" y="1031"/>
                </a:cubicBezTo>
                <a:cubicBezTo>
                  <a:pt x="78" y="1030"/>
                  <a:pt x="78" y="1030"/>
                  <a:pt x="78" y="1030"/>
                </a:cubicBezTo>
                <a:cubicBezTo>
                  <a:pt x="77" y="1029"/>
                  <a:pt x="77" y="1029"/>
                  <a:pt x="77" y="1029"/>
                </a:cubicBezTo>
                <a:cubicBezTo>
                  <a:pt x="78" y="1029"/>
                  <a:pt x="78" y="1029"/>
                  <a:pt x="78" y="1029"/>
                </a:cubicBezTo>
                <a:cubicBezTo>
                  <a:pt x="78" y="1028"/>
                  <a:pt x="78" y="1028"/>
                  <a:pt x="78" y="1028"/>
                </a:cubicBezTo>
                <a:cubicBezTo>
                  <a:pt x="79" y="1028"/>
                  <a:pt x="79" y="1028"/>
                  <a:pt x="79" y="1028"/>
                </a:cubicBezTo>
                <a:cubicBezTo>
                  <a:pt x="81" y="1027"/>
                  <a:pt x="81" y="1027"/>
                  <a:pt x="81" y="1027"/>
                </a:cubicBezTo>
                <a:cubicBezTo>
                  <a:pt x="81" y="1027"/>
                  <a:pt x="81" y="1027"/>
                  <a:pt x="81" y="1027"/>
                </a:cubicBezTo>
                <a:cubicBezTo>
                  <a:pt x="83" y="1028"/>
                  <a:pt x="83" y="1028"/>
                  <a:pt x="83" y="1028"/>
                </a:cubicBezTo>
                <a:cubicBezTo>
                  <a:pt x="83" y="1028"/>
                  <a:pt x="83" y="1028"/>
                  <a:pt x="83" y="1028"/>
                </a:cubicBezTo>
                <a:cubicBezTo>
                  <a:pt x="83" y="1029"/>
                  <a:pt x="83" y="1029"/>
                  <a:pt x="83" y="1029"/>
                </a:cubicBezTo>
                <a:cubicBezTo>
                  <a:pt x="83" y="1029"/>
                  <a:pt x="83" y="1029"/>
                  <a:pt x="83" y="1029"/>
                </a:cubicBezTo>
                <a:cubicBezTo>
                  <a:pt x="83" y="1028"/>
                  <a:pt x="83" y="1028"/>
                  <a:pt x="83" y="1028"/>
                </a:cubicBezTo>
                <a:cubicBezTo>
                  <a:pt x="84" y="1028"/>
                  <a:pt x="84" y="1028"/>
                  <a:pt x="84" y="1028"/>
                </a:cubicBezTo>
                <a:cubicBezTo>
                  <a:pt x="84" y="1027"/>
                  <a:pt x="84" y="1027"/>
                  <a:pt x="84" y="1027"/>
                </a:cubicBezTo>
                <a:cubicBezTo>
                  <a:pt x="84" y="1027"/>
                  <a:pt x="84" y="1027"/>
                  <a:pt x="84" y="1027"/>
                </a:cubicBezTo>
                <a:cubicBezTo>
                  <a:pt x="84" y="1026"/>
                  <a:pt x="84" y="1026"/>
                  <a:pt x="84" y="1026"/>
                </a:cubicBezTo>
                <a:cubicBezTo>
                  <a:pt x="86" y="1024"/>
                  <a:pt x="86" y="1024"/>
                  <a:pt x="86" y="1024"/>
                </a:cubicBezTo>
                <a:cubicBezTo>
                  <a:pt x="86" y="1024"/>
                  <a:pt x="86" y="1024"/>
                  <a:pt x="86" y="1024"/>
                </a:cubicBezTo>
                <a:cubicBezTo>
                  <a:pt x="87" y="1024"/>
                  <a:pt x="87" y="1024"/>
                  <a:pt x="87" y="1024"/>
                </a:cubicBezTo>
                <a:cubicBezTo>
                  <a:pt x="88" y="1023"/>
                  <a:pt x="88" y="1023"/>
                  <a:pt x="88" y="1023"/>
                </a:cubicBezTo>
                <a:cubicBezTo>
                  <a:pt x="89" y="1022"/>
                  <a:pt x="89" y="1022"/>
                  <a:pt x="89" y="1022"/>
                </a:cubicBezTo>
                <a:cubicBezTo>
                  <a:pt x="91" y="1021"/>
                  <a:pt x="91" y="1021"/>
                  <a:pt x="91" y="1021"/>
                </a:cubicBezTo>
                <a:cubicBezTo>
                  <a:pt x="91" y="1022"/>
                  <a:pt x="91" y="1022"/>
                  <a:pt x="91" y="1022"/>
                </a:cubicBezTo>
                <a:cubicBezTo>
                  <a:pt x="92" y="1023"/>
                  <a:pt x="92" y="1023"/>
                  <a:pt x="92" y="1023"/>
                </a:cubicBezTo>
                <a:cubicBezTo>
                  <a:pt x="93" y="1022"/>
                  <a:pt x="93" y="1022"/>
                  <a:pt x="93" y="1022"/>
                </a:cubicBezTo>
                <a:cubicBezTo>
                  <a:pt x="93" y="1023"/>
                  <a:pt x="93" y="1023"/>
                  <a:pt x="93" y="1023"/>
                </a:cubicBezTo>
                <a:cubicBezTo>
                  <a:pt x="94" y="1024"/>
                  <a:pt x="94" y="1024"/>
                  <a:pt x="94" y="1024"/>
                </a:cubicBezTo>
                <a:cubicBezTo>
                  <a:pt x="95" y="1024"/>
                  <a:pt x="95" y="1024"/>
                  <a:pt x="95" y="1024"/>
                </a:cubicBezTo>
                <a:cubicBezTo>
                  <a:pt x="95" y="1024"/>
                  <a:pt x="95" y="1024"/>
                  <a:pt x="95" y="1024"/>
                </a:cubicBezTo>
                <a:cubicBezTo>
                  <a:pt x="95" y="1023"/>
                  <a:pt x="95" y="1023"/>
                  <a:pt x="95" y="1023"/>
                </a:cubicBezTo>
                <a:cubicBezTo>
                  <a:pt x="96" y="1022"/>
                  <a:pt x="96" y="1022"/>
                  <a:pt x="96" y="1022"/>
                </a:cubicBezTo>
                <a:cubicBezTo>
                  <a:pt x="97" y="1022"/>
                  <a:pt x="97" y="1022"/>
                  <a:pt x="97" y="1022"/>
                </a:cubicBezTo>
                <a:cubicBezTo>
                  <a:pt x="97" y="1021"/>
                  <a:pt x="97" y="1021"/>
                  <a:pt x="97" y="1021"/>
                </a:cubicBezTo>
                <a:cubicBezTo>
                  <a:pt x="96" y="1020"/>
                  <a:pt x="96" y="1020"/>
                  <a:pt x="96" y="1020"/>
                </a:cubicBezTo>
                <a:cubicBezTo>
                  <a:pt x="97" y="1020"/>
                  <a:pt x="97" y="1020"/>
                  <a:pt x="97" y="1020"/>
                </a:cubicBezTo>
                <a:cubicBezTo>
                  <a:pt x="98" y="1019"/>
                  <a:pt x="98" y="1019"/>
                  <a:pt x="98" y="1019"/>
                </a:cubicBezTo>
                <a:cubicBezTo>
                  <a:pt x="98" y="1018"/>
                  <a:pt x="98" y="1018"/>
                  <a:pt x="98" y="1018"/>
                </a:cubicBezTo>
                <a:cubicBezTo>
                  <a:pt x="97" y="1017"/>
                  <a:pt x="97" y="1017"/>
                  <a:pt x="97" y="1017"/>
                </a:cubicBezTo>
                <a:cubicBezTo>
                  <a:pt x="97" y="1015"/>
                  <a:pt x="97" y="1015"/>
                  <a:pt x="97" y="1015"/>
                </a:cubicBezTo>
                <a:cubicBezTo>
                  <a:pt x="97" y="1015"/>
                  <a:pt x="97" y="1015"/>
                  <a:pt x="97" y="1015"/>
                </a:cubicBezTo>
                <a:cubicBezTo>
                  <a:pt x="97" y="1014"/>
                  <a:pt x="97" y="1014"/>
                  <a:pt x="97" y="1014"/>
                </a:cubicBezTo>
                <a:cubicBezTo>
                  <a:pt x="98" y="1014"/>
                  <a:pt x="98" y="1014"/>
                  <a:pt x="98" y="1014"/>
                </a:cubicBezTo>
                <a:cubicBezTo>
                  <a:pt x="97" y="1013"/>
                  <a:pt x="97" y="1013"/>
                  <a:pt x="97" y="1013"/>
                </a:cubicBezTo>
                <a:cubicBezTo>
                  <a:pt x="99" y="1010"/>
                  <a:pt x="99" y="1010"/>
                  <a:pt x="99" y="1010"/>
                </a:cubicBezTo>
                <a:cubicBezTo>
                  <a:pt x="100" y="1010"/>
                  <a:pt x="100" y="1010"/>
                  <a:pt x="100" y="1010"/>
                </a:cubicBezTo>
                <a:cubicBezTo>
                  <a:pt x="100" y="1009"/>
                  <a:pt x="100" y="1009"/>
                  <a:pt x="100" y="1009"/>
                </a:cubicBezTo>
                <a:cubicBezTo>
                  <a:pt x="99" y="1008"/>
                  <a:pt x="99" y="1008"/>
                  <a:pt x="99" y="1008"/>
                </a:cubicBezTo>
                <a:cubicBezTo>
                  <a:pt x="99" y="1007"/>
                  <a:pt x="99" y="1007"/>
                  <a:pt x="99" y="1007"/>
                </a:cubicBezTo>
                <a:cubicBezTo>
                  <a:pt x="98" y="1006"/>
                  <a:pt x="98" y="1006"/>
                  <a:pt x="98" y="1006"/>
                </a:cubicBezTo>
                <a:cubicBezTo>
                  <a:pt x="98" y="1005"/>
                  <a:pt x="98" y="1005"/>
                  <a:pt x="98" y="1005"/>
                </a:cubicBezTo>
                <a:cubicBezTo>
                  <a:pt x="100" y="1004"/>
                  <a:pt x="100" y="1004"/>
                  <a:pt x="100" y="1004"/>
                </a:cubicBezTo>
                <a:cubicBezTo>
                  <a:pt x="101" y="1004"/>
                  <a:pt x="101" y="1004"/>
                  <a:pt x="101" y="1004"/>
                </a:cubicBezTo>
                <a:cubicBezTo>
                  <a:pt x="102" y="1003"/>
                  <a:pt x="102" y="1003"/>
                  <a:pt x="102" y="1003"/>
                </a:cubicBezTo>
                <a:cubicBezTo>
                  <a:pt x="103" y="1003"/>
                  <a:pt x="103" y="1003"/>
                  <a:pt x="103" y="1003"/>
                </a:cubicBezTo>
                <a:cubicBezTo>
                  <a:pt x="104" y="1002"/>
                  <a:pt x="104" y="1002"/>
                  <a:pt x="104" y="1002"/>
                </a:cubicBezTo>
                <a:cubicBezTo>
                  <a:pt x="105" y="1001"/>
                  <a:pt x="105" y="1001"/>
                  <a:pt x="105" y="1001"/>
                </a:cubicBezTo>
                <a:cubicBezTo>
                  <a:pt x="106" y="1001"/>
                  <a:pt x="106" y="1001"/>
                  <a:pt x="106" y="1001"/>
                </a:cubicBezTo>
                <a:cubicBezTo>
                  <a:pt x="106" y="1002"/>
                  <a:pt x="106" y="1002"/>
                  <a:pt x="106" y="1002"/>
                </a:cubicBezTo>
                <a:cubicBezTo>
                  <a:pt x="107" y="1003"/>
                  <a:pt x="107" y="1003"/>
                  <a:pt x="107" y="1003"/>
                </a:cubicBezTo>
                <a:cubicBezTo>
                  <a:pt x="107" y="1006"/>
                  <a:pt x="107" y="1006"/>
                  <a:pt x="107" y="1006"/>
                </a:cubicBezTo>
                <a:cubicBezTo>
                  <a:pt x="108" y="1007"/>
                  <a:pt x="108" y="1007"/>
                  <a:pt x="108" y="1007"/>
                </a:cubicBezTo>
                <a:cubicBezTo>
                  <a:pt x="108" y="1007"/>
                  <a:pt x="108" y="1007"/>
                  <a:pt x="108" y="1007"/>
                </a:cubicBezTo>
                <a:cubicBezTo>
                  <a:pt x="109" y="1005"/>
                  <a:pt x="109" y="1005"/>
                  <a:pt x="109" y="1005"/>
                </a:cubicBezTo>
                <a:cubicBezTo>
                  <a:pt x="110" y="1005"/>
                  <a:pt x="110" y="1005"/>
                  <a:pt x="110" y="1005"/>
                </a:cubicBezTo>
                <a:cubicBezTo>
                  <a:pt x="110" y="1005"/>
                  <a:pt x="110" y="1005"/>
                  <a:pt x="110" y="1005"/>
                </a:cubicBezTo>
                <a:cubicBezTo>
                  <a:pt x="112" y="1005"/>
                  <a:pt x="112" y="1005"/>
                  <a:pt x="112" y="1005"/>
                </a:cubicBezTo>
                <a:cubicBezTo>
                  <a:pt x="113" y="1005"/>
                  <a:pt x="113" y="1005"/>
                  <a:pt x="113" y="1005"/>
                </a:cubicBezTo>
                <a:cubicBezTo>
                  <a:pt x="115" y="1004"/>
                  <a:pt x="115" y="1004"/>
                  <a:pt x="115" y="1004"/>
                </a:cubicBezTo>
                <a:cubicBezTo>
                  <a:pt x="115" y="1004"/>
                  <a:pt x="115" y="1004"/>
                  <a:pt x="115" y="1004"/>
                </a:cubicBezTo>
                <a:cubicBezTo>
                  <a:pt x="115" y="1005"/>
                  <a:pt x="115" y="1005"/>
                  <a:pt x="115" y="1005"/>
                </a:cubicBezTo>
                <a:cubicBezTo>
                  <a:pt x="116" y="1005"/>
                  <a:pt x="116" y="1005"/>
                  <a:pt x="116" y="1005"/>
                </a:cubicBezTo>
                <a:cubicBezTo>
                  <a:pt x="116" y="1004"/>
                  <a:pt x="116" y="1004"/>
                  <a:pt x="116" y="1004"/>
                </a:cubicBezTo>
                <a:cubicBezTo>
                  <a:pt x="117" y="1004"/>
                  <a:pt x="117" y="1004"/>
                  <a:pt x="117" y="1004"/>
                </a:cubicBezTo>
                <a:cubicBezTo>
                  <a:pt x="118" y="1004"/>
                  <a:pt x="118" y="1004"/>
                  <a:pt x="118" y="1004"/>
                </a:cubicBezTo>
                <a:cubicBezTo>
                  <a:pt x="121" y="1005"/>
                  <a:pt x="121" y="1005"/>
                  <a:pt x="121" y="1005"/>
                </a:cubicBezTo>
                <a:cubicBezTo>
                  <a:pt x="122" y="1005"/>
                  <a:pt x="122" y="1005"/>
                  <a:pt x="122" y="1005"/>
                </a:cubicBezTo>
                <a:cubicBezTo>
                  <a:pt x="124" y="1004"/>
                  <a:pt x="124" y="1004"/>
                  <a:pt x="124" y="1004"/>
                </a:cubicBezTo>
                <a:cubicBezTo>
                  <a:pt x="126" y="1004"/>
                  <a:pt x="126" y="1004"/>
                  <a:pt x="126" y="1004"/>
                </a:cubicBezTo>
                <a:cubicBezTo>
                  <a:pt x="126" y="1003"/>
                  <a:pt x="126" y="1003"/>
                  <a:pt x="126" y="1003"/>
                </a:cubicBezTo>
                <a:cubicBezTo>
                  <a:pt x="127" y="1003"/>
                  <a:pt x="127" y="1003"/>
                  <a:pt x="127" y="1003"/>
                </a:cubicBezTo>
                <a:cubicBezTo>
                  <a:pt x="129" y="1004"/>
                  <a:pt x="129" y="1004"/>
                  <a:pt x="129" y="1004"/>
                </a:cubicBezTo>
                <a:cubicBezTo>
                  <a:pt x="129" y="1003"/>
                  <a:pt x="129" y="1003"/>
                  <a:pt x="129" y="1003"/>
                </a:cubicBezTo>
                <a:cubicBezTo>
                  <a:pt x="129" y="1003"/>
                  <a:pt x="129" y="1003"/>
                  <a:pt x="129" y="1003"/>
                </a:cubicBezTo>
                <a:cubicBezTo>
                  <a:pt x="131" y="1001"/>
                  <a:pt x="131" y="1001"/>
                  <a:pt x="131" y="1001"/>
                </a:cubicBezTo>
                <a:cubicBezTo>
                  <a:pt x="131" y="1001"/>
                  <a:pt x="131" y="1001"/>
                  <a:pt x="131" y="1001"/>
                </a:cubicBezTo>
                <a:cubicBezTo>
                  <a:pt x="131" y="1000"/>
                  <a:pt x="131" y="1000"/>
                  <a:pt x="131" y="1000"/>
                </a:cubicBezTo>
                <a:cubicBezTo>
                  <a:pt x="133" y="999"/>
                  <a:pt x="133" y="999"/>
                  <a:pt x="133" y="999"/>
                </a:cubicBezTo>
                <a:cubicBezTo>
                  <a:pt x="135" y="998"/>
                  <a:pt x="135" y="998"/>
                  <a:pt x="135" y="998"/>
                </a:cubicBezTo>
                <a:cubicBezTo>
                  <a:pt x="138" y="998"/>
                  <a:pt x="138" y="998"/>
                  <a:pt x="138" y="998"/>
                </a:cubicBezTo>
                <a:cubicBezTo>
                  <a:pt x="140" y="999"/>
                  <a:pt x="140" y="999"/>
                  <a:pt x="140" y="999"/>
                </a:cubicBezTo>
                <a:cubicBezTo>
                  <a:pt x="143" y="999"/>
                  <a:pt x="143" y="999"/>
                  <a:pt x="143" y="999"/>
                </a:cubicBezTo>
                <a:cubicBezTo>
                  <a:pt x="144" y="998"/>
                  <a:pt x="144" y="998"/>
                  <a:pt x="144" y="998"/>
                </a:cubicBezTo>
                <a:cubicBezTo>
                  <a:pt x="145" y="999"/>
                  <a:pt x="145" y="999"/>
                  <a:pt x="145" y="999"/>
                </a:cubicBezTo>
                <a:cubicBezTo>
                  <a:pt x="146" y="999"/>
                  <a:pt x="146" y="999"/>
                  <a:pt x="146" y="999"/>
                </a:cubicBezTo>
                <a:cubicBezTo>
                  <a:pt x="149" y="999"/>
                  <a:pt x="149" y="999"/>
                  <a:pt x="149" y="999"/>
                </a:cubicBezTo>
                <a:cubicBezTo>
                  <a:pt x="150" y="1000"/>
                  <a:pt x="150" y="1000"/>
                  <a:pt x="150" y="1000"/>
                </a:cubicBezTo>
                <a:cubicBezTo>
                  <a:pt x="154" y="1004"/>
                  <a:pt x="154" y="1004"/>
                  <a:pt x="154" y="1004"/>
                </a:cubicBezTo>
                <a:cubicBezTo>
                  <a:pt x="155" y="1005"/>
                  <a:pt x="155" y="1005"/>
                  <a:pt x="155" y="1005"/>
                </a:cubicBezTo>
                <a:cubicBezTo>
                  <a:pt x="155" y="1005"/>
                  <a:pt x="155" y="1005"/>
                  <a:pt x="155" y="1005"/>
                </a:cubicBezTo>
                <a:cubicBezTo>
                  <a:pt x="154" y="1006"/>
                  <a:pt x="154" y="1006"/>
                  <a:pt x="154" y="1006"/>
                </a:cubicBezTo>
                <a:cubicBezTo>
                  <a:pt x="155" y="1006"/>
                  <a:pt x="155" y="1006"/>
                  <a:pt x="155" y="1006"/>
                </a:cubicBezTo>
                <a:cubicBezTo>
                  <a:pt x="154" y="1007"/>
                  <a:pt x="154" y="1007"/>
                  <a:pt x="154" y="1007"/>
                </a:cubicBezTo>
                <a:cubicBezTo>
                  <a:pt x="156" y="1006"/>
                  <a:pt x="156" y="1006"/>
                  <a:pt x="156" y="1006"/>
                </a:cubicBezTo>
                <a:cubicBezTo>
                  <a:pt x="159" y="1006"/>
                  <a:pt x="159" y="1006"/>
                  <a:pt x="159" y="1006"/>
                </a:cubicBezTo>
                <a:cubicBezTo>
                  <a:pt x="158" y="1005"/>
                  <a:pt x="158" y="1005"/>
                  <a:pt x="158" y="1005"/>
                </a:cubicBezTo>
                <a:cubicBezTo>
                  <a:pt x="157" y="1004"/>
                  <a:pt x="157" y="1004"/>
                  <a:pt x="157" y="1004"/>
                </a:cubicBezTo>
                <a:cubicBezTo>
                  <a:pt x="157" y="1004"/>
                  <a:pt x="157" y="1004"/>
                  <a:pt x="157" y="1004"/>
                </a:cubicBezTo>
                <a:cubicBezTo>
                  <a:pt x="159" y="1002"/>
                  <a:pt x="159" y="1002"/>
                  <a:pt x="159" y="1002"/>
                </a:cubicBezTo>
                <a:cubicBezTo>
                  <a:pt x="160" y="1001"/>
                  <a:pt x="160" y="1001"/>
                  <a:pt x="160" y="1001"/>
                </a:cubicBezTo>
                <a:cubicBezTo>
                  <a:pt x="161" y="1001"/>
                  <a:pt x="161" y="1001"/>
                  <a:pt x="161" y="1001"/>
                </a:cubicBezTo>
                <a:cubicBezTo>
                  <a:pt x="161" y="1000"/>
                  <a:pt x="161" y="1000"/>
                  <a:pt x="161" y="1000"/>
                </a:cubicBezTo>
                <a:cubicBezTo>
                  <a:pt x="160" y="999"/>
                  <a:pt x="160" y="999"/>
                  <a:pt x="160" y="999"/>
                </a:cubicBezTo>
                <a:cubicBezTo>
                  <a:pt x="160" y="999"/>
                  <a:pt x="160" y="999"/>
                  <a:pt x="160" y="999"/>
                </a:cubicBezTo>
                <a:cubicBezTo>
                  <a:pt x="159" y="999"/>
                  <a:pt x="159" y="999"/>
                  <a:pt x="159" y="999"/>
                </a:cubicBezTo>
                <a:cubicBezTo>
                  <a:pt x="158" y="999"/>
                  <a:pt x="158" y="999"/>
                  <a:pt x="158" y="999"/>
                </a:cubicBezTo>
                <a:cubicBezTo>
                  <a:pt x="158" y="1000"/>
                  <a:pt x="158" y="1000"/>
                  <a:pt x="158" y="1000"/>
                </a:cubicBezTo>
                <a:cubicBezTo>
                  <a:pt x="158" y="1000"/>
                  <a:pt x="158" y="1000"/>
                  <a:pt x="158" y="1000"/>
                </a:cubicBezTo>
                <a:cubicBezTo>
                  <a:pt x="157" y="1001"/>
                  <a:pt x="157" y="1001"/>
                  <a:pt x="157" y="1001"/>
                </a:cubicBezTo>
                <a:cubicBezTo>
                  <a:pt x="156" y="1000"/>
                  <a:pt x="156" y="1000"/>
                  <a:pt x="156" y="1000"/>
                </a:cubicBezTo>
                <a:cubicBezTo>
                  <a:pt x="157" y="1000"/>
                  <a:pt x="157" y="1000"/>
                  <a:pt x="157" y="1000"/>
                </a:cubicBezTo>
                <a:cubicBezTo>
                  <a:pt x="158" y="1000"/>
                  <a:pt x="158" y="1000"/>
                  <a:pt x="158" y="1000"/>
                </a:cubicBezTo>
                <a:cubicBezTo>
                  <a:pt x="158" y="999"/>
                  <a:pt x="158" y="999"/>
                  <a:pt x="158" y="999"/>
                </a:cubicBezTo>
                <a:cubicBezTo>
                  <a:pt x="157" y="999"/>
                  <a:pt x="157" y="999"/>
                  <a:pt x="157" y="999"/>
                </a:cubicBezTo>
                <a:cubicBezTo>
                  <a:pt x="156" y="999"/>
                  <a:pt x="156" y="999"/>
                  <a:pt x="156" y="999"/>
                </a:cubicBezTo>
                <a:cubicBezTo>
                  <a:pt x="155" y="999"/>
                  <a:pt x="155" y="999"/>
                  <a:pt x="155" y="999"/>
                </a:cubicBezTo>
                <a:cubicBezTo>
                  <a:pt x="155" y="998"/>
                  <a:pt x="155" y="998"/>
                  <a:pt x="155" y="998"/>
                </a:cubicBezTo>
                <a:cubicBezTo>
                  <a:pt x="154" y="998"/>
                  <a:pt x="154" y="998"/>
                  <a:pt x="154" y="998"/>
                </a:cubicBezTo>
                <a:cubicBezTo>
                  <a:pt x="154" y="998"/>
                  <a:pt x="154" y="998"/>
                  <a:pt x="154" y="998"/>
                </a:cubicBezTo>
                <a:cubicBezTo>
                  <a:pt x="154" y="998"/>
                  <a:pt x="154" y="998"/>
                  <a:pt x="154" y="998"/>
                </a:cubicBezTo>
                <a:cubicBezTo>
                  <a:pt x="155" y="997"/>
                  <a:pt x="155" y="997"/>
                  <a:pt x="155" y="997"/>
                </a:cubicBezTo>
                <a:cubicBezTo>
                  <a:pt x="155" y="997"/>
                  <a:pt x="155" y="997"/>
                  <a:pt x="155" y="997"/>
                </a:cubicBezTo>
                <a:cubicBezTo>
                  <a:pt x="157" y="997"/>
                  <a:pt x="157" y="997"/>
                  <a:pt x="157" y="997"/>
                </a:cubicBezTo>
                <a:cubicBezTo>
                  <a:pt x="158" y="997"/>
                  <a:pt x="158" y="997"/>
                  <a:pt x="158" y="997"/>
                </a:cubicBezTo>
                <a:cubicBezTo>
                  <a:pt x="158" y="996"/>
                  <a:pt x="158" y="996"/>
                  <a:pt x="158" y="996"/>
                </a:cubicBezTo>
                <a:cubicBezTo>
                  <a:pt x="158" y="996"/>
                  <a:pt x="158" y="996"/>
                  <a:pt x="158" y="996"/>
                </a:cubicBezTo>
                <a:cubicBezTo>
                  <a:pt x="157" y="995"/>
                  <a:pt x="157" y="995"/>
                  <a:pt x="157" y="995"/>
                </a:cubicBezTo>
                <a:cubicBezTo>
                  <a:pt x="158" y="994"/>
                  <a:pt x="158" y="994"/>
                  <a:pt x="158" y="994"/>
                </a:cubicBezTo>
                <a:cubicBezTo>
                  <a:pt x="156" y="994"/>
                  <a:pt x="156" y="994"/>
                  <a:pt x="156" y="994"/>
                </a:cubicBezTo>
                <a:cubicBezTo>
                  <a:pt x="157" y="994"/>
                  <a:pt x="157" y="994"/>
                  <a:pt x="157" y="994"/>
                </a:cubicBezTo>
                <a:cubicBezTo>
                  <a:pt x="156" y="993"/>
                  <a:pt x="156" y="993"/>
                  <a:pt x="156" y="993"/>
                </a:cubicBezTo>
                <a:cubicBezTo>
                  <a:pt x="156" y="991"/>
                  <a:pt x="156" y="991"/>
                  <a:pt x="156" y="991"/>
                </a:cubicBezTo>
                <a:cubicBezTo>
                  <a:pt x="157" y="990"/>
                  <a:pt x="157" y="990"/>
                  <a:pt x="157" y="990"/>
                </a:cubicBezTo>
                <a:cubicBezTo>
                  <a:pt x="156" y="989"/>
                  <a:pt x="156" y="989"/>
                  <a:pt x="156" y="989"/>
                </a:cubicBezTo>
                <a:cubicBezTo>
                  <a:pt x="156" y="989"/>
                  <a:pt x="156" y="989"/>
                  <a:pt x="156" y="989"/>
                </a:cubicBezTo>
                <a:cubicBezTo>
                  <a:pt x="156" y="987"/>
                  <a:pt x="156" y="987"/>
                  <a:pt x="156" y="987"/>
                </a:cubicBezTo>
                <a:cubicBezTo>
                  <a:pt x="158" y="987"/>
                  <a:pt x="158" y="987"/>
                  <a:pt x="158" y="987"/>
                </a:cubicBezTo>
                <a:cubicBezTo>
                  <a:pt x="157" y="990"/>
                  <a:pt x="157" y="990"/>
                  <a:pt x="157" y="990"/>
                </a:cubicBezTo>
                <a:cubicBezTo>
                  <a:pt x="157" y="991"/>
                  <a:pt x="157" y="991"/>
                  <a:pt x="157" y="991"/>
                </a:cubicBezTo>
                <a:cubicBezTo>
                  <a:pt x="157" y="992"/>
                  <a:pt x="157" y="992"/>
                  <a:pt x="157" y="992"/>
                </a:cubicBezTo>
                <a:cubicBezTo>
                  <a:pt x="158" y="992"/>
                  <a:pt x="158" y="992"/>
                  <a:pt x="158" y="992"/>
                </a:cubicBezTo>
                <a:cubicBezTo>
                  <a:pt x="159" y="992"/>
                  <a:pt x="159" y="992"/>
                  <a:pt x="159" y="992"/>
                </a:cubicBezTo>
                <a:cubicBezTo>
                  <a:pt x="159" y="993"/>
                  <a:pt x="159" y="993"/>
                  <a:pt x="159" y="993"/>
                </a:cubicBezTo>
                <a:cubicBezTo>
                  <a:pt x="158" y="993"/>
                  <a:pt x="158" y="993"/>
                  <a:pt x="158" y="993"/>
                </a:cubicBezTo>
                <a:cubicBezTo>
                  <a:pt x="159" y="996"/>
                  <a:pt x="159" y="996"/>
                  <a:pt x="159" y="996"/>
                </a:cubicBezTo>
                <a:cubicBezTo>
                  <a:pt x="159" y="997"/>
                  <a:pt x="159" y="997"/>
                  <a:pt x="159" y="997"/>
                </a:cubicBezTo>
                <a:cubicBezTo>
                  <a:pt x="159" y="998"/>
                  <a:pt x="159" y="998"/>
                  <a:pt x="159" y="998"/>
                </a:cubicBezTo>
                <a:cubicBezTo>
                  <a:pt x="160" y="998"/>
                  <a:pt x="160" y="998"/>
                  <a:pt x="160" y="998"/>
                </a:cubicBezTo>
                <a:cubicBezTo>
                  <a:pt x="161" y="997"/>
                  <a:pt x="161" y="997"/>
                  <a:pt x="161" y="997"/>
                </a:cubicBezTo>
                <a:cubicBezTo>
                  <a:pt x="161" y="998"/>
                  <a:pt x="161" y="998"/>
                  <a:pt x="161" y="998"/>
                </a:cubicBezTo>
                <a:cubicBezTo>
                  <a:pt x="161" y="999"/>
                  <a:pt x="161" y="999"/>
                  <a:pt x="161" y="999"/>
                </a:cubicBezTo>
                <a:cubicBezTo>
                  <a:pt x="161" y="999"/>
                  <a:pt x="161" y="999"/>
                  <a:pt x="161" y="999"/>
                </a:cubicBezTo>
                <a:cubicBezTo>
                  <a:pt x="161" y="999"/>
                  <a:pt x="161" y="999"/>
                  <a:pt x="161" y="999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64" y="998"/>
                  <a:pt x="164" y="998"/>
                  <a:pt x="164" y="998"/>
                </a:cubicBezTo>
                <a:cubicBezTo>
                  <a:pt x="164" y="997"/>
                  <a:pt x="164" y="997"/>
                  <a:pt x="164" y="997"/>
                </a:cubicBezTo>
                <a:cubicBezTo>
                  <a:pt x="166" y="998"/>
                  <a:pt x="166" y="998"/>
                  <a:pt x="166" y="998"/>
                </a:cubicBezTo>
                <a:cubicBezTo>
                  <a:pt x="166" y="998"/>
                  <a:pt x="166" y="998"/>
                  <a:pt x="166" y="998"/>
                </a:cubicBezTo>
                <a:cubicBezTo>
                  <a:pt x="166" y="999"/>
                  <a:pt x="166" y="999"/>
                  <a:pt x="166" y="999"/>
                </a:cubicBezTo>
                <a:cubicBezTo>
                  <a:pt x="167" y="999"/>
                  <a:pt x="167" y="999"/>
                  <a:pt x="167" y="999"/>
                </a:cubicBezTo>
                <a:cubicBezTo>
                  <a:pt x="167" y="999"/>
                  <a:pt x="167" y="999"/>
                  <a:pt x="167" y="999"/>
                </a:cubicBezTo>
                <a:cubicBezTo>
                  <a:pt x="166" y="999"/>
                  <a:pt x="166" y="999"/>
                  <a:pt x="166" y="999"/>
                </a:cubicBezTo>
                <a:cubicBezTo>
                  <a:pt x="166" y="999"/>
                  <a:pt x="166" y="999"/>
                  <a:pt x="166" y="999"/>
                </a:cubicBezTo>
                <a:cubicBezTo>
                  <a:pt x="164" y="999"/>
                  <a:pt x="164" y="999"/>
                  <a:pt x="164" y="999"/>
                </a:cubicBezTo>
                <a:cubicBezTo>
                  <a:pt x="165" y="1000"/>
                  <a:pt x="165" y="1000"/>
                  <a:pt x="165" y="1000"/>
                </a:cubicBezTo>
                <a:cubicBezTo>
                  <a:pt x="165" y="1001"/>
                  <a:pt x="165" y="1001"/>
                  <a:pt x="165" y="1001"/>
                </a:cubicBezTo>
                <a:cubicBezTo>
                  <a:pt x="164" y="1002"/>
                  <a:pt x="164" y="1002"/>
                  <a:pt x="164" y="1002"/>
                </a:cubicBezTo>
                <a:cubicBezTo>
                  <a:pt x="165" y="1003"/>
                  <a:pt x="165" y="1003"/>
                  <a:pt x="165" y="1003"/>
                </a:cubicBezTo>
                <a:cubicBezTo>
                  <a:pt x="165" y="1003"/>
                  <a:pt x="165" y="1003"/>
                  <a:pt x="165" y="1003"/>
                </a:cubicBezTo>
                <a:cubicBezTo>
                  <a:pt x="165" y="1005"/>
                  <a:pt x="165" y="1005"/>
                  <a:pt x="165" y="1005"/>
                </a:cubicBezTo>
                <a:cubicBezTo>
                  <a:pt x="166" y="1006"/>
                  <a:pt x="166" y="1006"/>
                  <a:pt x="166" y="1006"/>
                </a:cubicBezTo>
                <a:cubicBezTo>
                  <a:pt x="167" y="1007"/>
                  <a:pt x="167" y="1007"/>
                  <a:pt x="167" y="1007"/>
                </a:cubicBezTo>
                <a:cubicBezTo>
                  <a:pt x="168" y="1006"/>
                  <a:pt x="168" y="1006"/>
                  <a:pt x="168" y="1006"/>
                </a:cubicBezTo>
                <a:cubicBezTo>
                  <a:pt x="169" y="1007"/>
                  <a:pt x="169" y="1007"/>
                  <a:pt x="169" y="1007"/>
                </a:cubicBezTo>
                <a:cubicBezTo>
                  <a:pt x="170" y="1006"/>
                  <a:pt x="170" y="1006"/>
                  <a:pt x="170" y="1006"/>
                </a:cubicBezTo>
                <a:cubicBezTo>
                  <a:pt x="170" y="1007"/>
                  <a:pt x="170" y="1007"/>
                  <a:pt x="170" y="1007"/>
                </a:cubicBezTo>
                <a:cubicBezTo>
                  <a:pt x="171" y="1008"/>
                  <a:pt x="171" y="1008"/>
                  <a:pt x="171" y="1008"/>
                </a:cubicBezTo>
                <a:cubicBezTo>
                  <a:pt x="170" y="1009"/>
                  <a:pt x="170" y="1009"/>
                  <a:pt x="170" y="1009"/>
                </a:cubicBezTo>
                <a:cubicBezTo>
                  <a:pt x="170" y="1009"/>
                  <a:pt x="170" y="1009"/>
                  <a:pt x="170" y="1009"/>
                </a:cubicBezTo>
                <a:cubicBezTo>
                  <a:pt x="174" y="1011"/>
                  <a:pt x="174" y="1011"/>
                  <a:pt x="174" y="1011"/>
                </a:cubicBezTo>
                <a:cubicBezTo>
                  <a:pt x="175" y="1011"/>
                  <a:pt x="175" y="1011"/>
                  <a:pt x="175" y="1011"/>
                </a:cubicBezTo>
                <a:cubicBezTo>
                  <a:pt x="175" y="1010"/>
                  <a:pt x="175" y="1010"/>
                  <a:pt x="175" y="1010"/>
                </a:cubicBezTo>
                <a:cubicBezTo>
                  <a:pt x="176" y="1010"/>
                  <a:pt x="176" y="1010"/>
                  <a:pt x="176" y="1010"/>
                </a:cubicBezTo>
                <a:cubicBezTo>
                  <a:pt x="177" y="1009"/>
                  <a:pt x="177" y="1009"/>
                  <a:pt x="177" y="1009"/>
                </a:cubicBezTo>
                <a:cubicBezTo>
                  <a:pt x="178" y="1009"/>
                  <a:pt x="178" y="1009"/>
                  <a:pt x="178" y="1009"/>
                </a:cubicBezTo>
                <a:cubicBezTo>
                  <a:pt x="178" y="1009"/>
                  <a:pt x="178" y="1009"/>
                  <a:pt x="178" y="1009"/>
                </a:cubicBezTo>
                <a:cubicBezTo>
                  <a:pt x="179" y="1009"/>
                  <a:pt x="179" y="1009"/>
                  <a:pt x="179" y="1009"/>
                </a:cubicBezTo>
                <a:cubicBezTo>
                  <a:pt x="181" y="1009"/>
                  <a:pt x="181" y="1009"/>
                  <a:pt x="181" y="1009"/>
                </a:cubicBezTo>
                <a:cubicBezTo>
                  <a:pt x="182" y="1009"/>
                  <a:pt x="182" y="1009"/>
                  <a:pt x="182" y="1009"/>
                </a:cubicBezTo>
                <a:cubicBezTo>
                  <a:pt x="183" y="1008"/>
                  <a:pt x="183" y="1008"/>
                  <a:pt x="183" y="1008"/>
                </a:cubicBezTo>
                <a:cubicBezTo>
                  <a:pt x="185" y="1007"/>
                  <a:pt x="185" y="1007"/>
                  <a:pt x="185" y="1007"/>
                </a:cubicBezTo>
                <a:cubicBezTo>
                  <a:pt x="185" y="1004"/>
                  <a:pt x="185" y="1004"/>
                  <a:pt x="185" y="1004"/>
                </a:cubicBezTo>
                <a:cubicBezTo>
                  <a:pt x="185" y="1004"/>
                  <a:pt x="185" y="1004"/>
                  <a:pt x="185" y="1004"/>
                </a:cubicBezTo>
                <a:cubicBezTo>
                  <a:pt x="185" y="1004"/>
                  <a:pt x="185" y="1004"/>
                  <a:pt x="185" y="1004"/>
                </a:cubicBezTo>
                <a:cubicBezTo>
                  <a:pt x="185" y="1005"/>
                  <a:pt x="185" y="1005"/>
                  <a:pt x="185" y="1005"/>
                </a:cubicBezTo>
                <a:cubicBezTo>
                  <a:pt x="185" y="1005"/>
                  <a:pt x="185" y="1005"/>
                  <a:pt x="185" y="1005"/>
                </a:cubicBezTo>
                <a:cubicBezTo>
                  <a:pt x="185" y="1006"/>
                  <a:pt x="185" y="1006"/>
                  <a:pt x="185" y="1006"/>
                </a:cubicBezTo>
                <a:cubicBezTo>
                  <a:pt x="185" y="1007"/>
                  <a:pt x="185" y="1007"/>
                  <a:pt x="185" y="1007"/>
                </a:cubicBezTo>
                <a:cubicBezTo>
                  <a:pt x="184" y="1009"/>
                  <a:pt x="184" y="1009"/>
                  <a:pt x="184" y="1009"/>
                </a:cubicBezTo>
                <a:cubicBezTo>
                  <a:pt x="184" y="1010"/>
                  <a:pt x="184" y="1010"/>
                  <a:pt x="184" y="1010"/>
                </a:cubicBezTo>
                <a:cubicBezTo>
                  <a:pt x="187" y="1010"/>
                  <a:pt x="187" y="1010"/>
                  <a:pt x="187" y="1010"/>
                </a:cubicBezTo>
                <a:cubicBezTo>
                  <a:pt x="188" y="1012"/>
                  <a:pt x="188" y="1012"/>
                  <a:pt x="188" y="1012"/>
                </a:cubicBezTo>
                <a:cubicBezTo>
                  <a:pt x="189" y="1013"/>
                  <a:pt x="189" y="1013"/>
                  <a:pt x="189" y="1013"/>
                </a:cubicBezTo>
                <a:cubicBezTo>
                  <a:pt x="190" y="1014"/>
                  <a:pt x="190" y="1014"/>
                  <a:pt x="190" y="1014"/>
                </a:cubicBezTo>
                <a:cubicBezTo>
                  <a:pt x="193" y="1017"/>
                  <a:pt x="193" y="1017"/>
                  <a:pt x="193" y="1017"/>
                </a:cubicBezTo>
                <a:cubicBezTo>
                  <a:pt x="193" y="1020"/>
                  <a:pt x="193" y="1020"/>
                  <a:pt x="193" y="1020"/>
                </a:cubicBezTo>
                <a:cubicBezTo>
                  <a:pt x="192" y="1020"/>
                  <a:pt x="192" y="1020"/>
                  <a:pt x="192" y="1020"/>
                </a:cubicBezTo>
                <a:cubicBezTo>
                  <a:pt x="192" y="1020"/>
                  <a:pt x="192" y="1020"/>
                  <a:pt x="192" y="1020"/>
                </a:cubicBezTo>
                <a:cubicBezTo>
                  <a:pt x="191" y="1020"/>
                  <a:pt x="191" y="1020"/>
                  <a:pt x="191" y="1020"/>
                </a:cubicBezTo>
                <a:cubicBezTo>
                  <a:pt x="192" y="1021"/>
                  <a:pt x="192" y="1021"/>
                  <a:pt x="192" y="1021"/>
                </a:cubicBezTo>
                <a:cubicBezTo>
                  <a:pt x="195" y="1023"/>
                  <a:pt x="195" y="1023"/>
                  <a:pt x="195" y="1023"/>
                </a:cubicBezTo>
                <a:cubicBezTo>
                  <a:pt x="197" y="1025"/>
                  <a:pt x="197" y="1025"/>
                  <a:pt x="197" y="1025"/>
                </a:cubicBezTo>
                <a:cubicBezTo>
                  <a:pt x="199" y="1025"/>
                  <a:pt x="199" y="1025"/>
                  <a:pt x="199" y="1025"/>
                </a:cubicBezTo>
                <a:cubicBezTo>
                  <a:pt x="200" y="1026"/>
                  <a:pt x="200" y="1026"/>
                  <a:pt x="200" y="1026"/>
                </a:cubicBezTo>
                <a:cubicBezTo>
                  <a:pt x="201" y="1024"/>
                  <a:pt x="201" y="1024"/>
                  <a:pt x="201" y="1024"/>
                </a:cubicBezTo>
                <a:cubicBezTo>
                  <a:pt x="202" y="1023"/>
                  <a:pt x="202" y="1023"/>
                  <a:pt x="202" y="1023"/>
                </a:cubicBezTo>
                <a:cubicBezTo>
                  <a:pt x="202" y="1024"/>
                  <a:pt x="202" y="1024"/>
                  <a:pt x="202" y="1024"/>
                </a:cubicBezTo>
                <a:cubicBezTo>
                  <a:pt x="203" y="1024"/>
                  <a:pt x="203" y="1024"/>
                  <a:pt x="203" y="1024"/>
                </a:cubicBezTo>
                <a:cubicBezTo>
                  <a:pt x="204" y="1024"/>
                  <a:pt x="204" y="1024"/>
                  <a:pt x="204" y="1024"/>
                </a:cubicBezTo>
                <a:cubicBezTo>
                  <a:pt x="205" y="1025"/>
                  <a:pt x="205" y="1025"/>
                  <a:pt x="205" y="1025"/>
                </a:cubicBezTo>
                <a:cubicBezTo>
                  <a:pt x="206" y="1026"/>
                  <a:pt x="206" y="1026"/>
                  <a:pt x="206" y="1026"/>
                </a:cubicBezTo>
                <a:cubicBezTo>
                  <a:pt x="207" y="1028"/>
                  <a:pt x="207" y="1028"/>
                  <a:pt x="207" y="1028"/>
                </a:cubicBezTo>
                <a:cubicBezTo>
                  <a:pt x="208" y="1027"/>
                  <a:pt x="208" y="1027"/>
                  <a:pt x="208" y="1027"/>
                </a:cubicBezTo>
                <a:cubicBezTo>
                  <a:pt x="209" y="1027"/>
                  <a:pt x="209" y="1027"/>
                  <a:pt x="209" y="1027"/>
                </a:cubicBezTo>
                <a:cubicBezTo>
                  <a:pt x="212" y="1024"/>
                  <a:pt x="212" y="1024"/>
                  <a:pt x="212" y="1024"/>
                </a:cubicBezTo>
                <a:cubicBezTo>
                  <a:pt x="215" y="1024"/>
                  <a:pt x="215" y="1024"/>
                  <a:pt x="215" y="1024"/>
                </a:cubicBezTo>
                <a:cubicBezTo>
                  <a:pt x="215" y="1024"/>
                  <a:pt x="215" y="1024"/>
                  <a:pt x="215" y="1024"/>
                </a:cubicBezTo>
                <a:cubicBezTo>
                  <a:pt x="214" y="1023"/>
                  <a:pt x="214" y="1023"/>
                  <a:pt x="214" y="1023"/>
                </a:cubicBezTo>
                <a:cubicBezTo>
                  <a:pt x="214" y="1022"/>
                  <a:pt x="214" y="1022"/>
                  <a:pt x="214" y="1022"/>
                </a:cubicBezTo>
                <a:cubicBezTo>
                  <a:pt x="214" y="1020"/>
                  <a:pt x="214" y="1020"/>
                  <a:pt x="214" y="1020"/>
                </a:cubicBezTo>
                <a:cubicBezTo>
                  <a:pt x="214" y="1020"/>
                  <a:pt x="214" y="1020"/>
                  <a:pt x="214" y="1020"/>
                </a:cubicBezTo>
                <a:cubicBezTo>
                  <a:pt x="214" y="1018"/>
                  <a:pt x="214" y="1018"/>
                  <a:pt x="214" y="1018"/>
                </a:cubicBezTo>
                <a:cubicBezTo>
                  <a:pt x="215" y="1013"/>
                  <a:pt x="215" y="1013"/>
                  <a:pt x="215" y="1013"/>
                </a:cubicBezTo>
                <a:cubicBezTo>
                  <a:pt x="216" y="1010"/>
                  <a:pt x="216" y="1010"/>
                  <a:pt x="216" y="1010"/>
                </a:cubicBezTo>
                <a:cubicBezTo>
                  <a:pt x="217" y="1009"/>
                  <a:pt x="217" y="1009"/>
                  <a:pt x="217" y="1009"/>
                </a:cubicBezTo>
                <a:cubicBezTo>
                  <a:pt x="219" y="1006"/>
                  <a:pt x="219" y="1006"/>
                  <a:pt x="219" y="1006"/>
                </a:cubicBezTo>
                <a:cubicBezTo>
                  <a:pt x="220" y="1006"/>
                  <a:pt x="220" y="1006"/>
                  <a:pt x="220" y="1006"/>
                </a:cubicBezTo>
                <a:cubicBezTo>
                  <a:pt x="221" y="1005"/>
                  <a:pt x="221" y="1005"/>
                  <a:pt x="221" y="1005"/>
                </a:cubicBezTo>
                <a:cubicBezTo>
                  <a:pt x="223" y="1004"/>
                  <a:pt x="223" y="1004"/>
                  <a:pt x="223" y="1004"/>
                </a:cubicBezTo>
                <a:cubicBezTo>
                  <a:pt x="224" y="1003"/>
                  <a:pt x="224" y="1003"/>
                  <a:pt x="224" y="1003"/>
                </a:cubicBezTo>
                <a:cubicBezTo>
                  <a:pt x="225" y="1003"/>
                  <a:pt x="225" y="1003"/>
                  <a:pt x="225" y="1003"/>
                </a:cubicBezTo>
                <a:cubicBezTo>
                  <a:pt x="225" y="1003"/>
                  <a:pt x="225" y="1003"/>
                  <a:pt x="225" y="1003"/>
                </a:cubicBezTo>
                <a:cubicBezTo>
                  <a:pt x="226" y="1003"/>
                  <a:pt x="226" y="1003"/>
                  <a:pt x="226" y="1003"/>
                </a:cubicBezTo>
                <a:cubicBezTo>
                  <a:pt x="226" y="1003"/>
                  <a:pt x="226" y="1003"/>
                  <a:pt x="226" y="1003"/>
                </a:cubicBezTo>
                <a:cubicBezTo>
                  <a:pt x="227" y="1002"/>
                  <a:pt x="227" y="1002"/>
                  <a:pt x="227" y="1002"/>
                </a:cubicBezTo>
                <a:cubicBezTo>
                  <a:pt x="228" y="1001"/>
                  <a:pt x="228" y="1001"/>
                  <a:pt x="228" y="1001"/>
                </a:cubicBezTo>
                <a:cubicBezTo>
                  <a:pt x="229" y="999"/>
                  <a:pt x="229" y="999"/>
                  <a:pt x="229" y="999"/>
                </a:cubicBezTo>
                <a:cubicBezTo>
                  <a:pt x="228" y="999"/>
                  <a:pt x="228" y="999"/>
                  <a:pt x="228" y="999"/>
                </a:cubicBezTo>
                <a:cubicBezTo>
                  <a:pt x="229" y="997"/>
                  <a:pt x="229" y="997"/>
                  <a:pt x="229" y="997"/>
                </a:cubicBezTo>
                <a:cubicBezTo>
                  <a:pt x="229" y="996"/>
                  <a:pt x="229" y="996"/>
                  <a:pt x="229" y="996"/>
                </a:cubicBezTo>
                <a:cubicBezTo>
                  <a:pt x="229" y="996"/>
                  <a:pt x="229" y="996"/>
                  <a:pt x="229" y="996"/>
                </a:cubicBezTo>
                <a:cubicBezTo>
                  <a:pt x="230" y="995"/>
                  <a:pt x="230" y="995"/>
                  <a:pt x="230" y="995"/>
                </a:cubicBezTo>
                <a:cubicBezTo>
                  <a:pt x="231" y="994"/>
                  <a:pt x="231" y="994"/>
                  <a:pt x="231" y="994"/>
                </a:cubicBezTo>
                <a:cubicBezTo>
                  <a:pt x="231" y="994"/>
                  <a:pt x="231" y="994"/>
                  <a:pt x="231" y="994"/>
                </a:cubicBezTo>
                <a:cubicBezTo>
                  <a:pt x="230" y="994"/>
                  <a:pt x="230" y="994"/>
                  <a:pt x="230" y="994"/>
                </a:cubicBezTo>
                <a:cubicBezTo>
                  <a:pt x="230" y="993"/>
                  <a:pt x="230" y="993"/>
                  <a:pt x="230" y="993"/>
                </a:cubicBezTo>
                <a:cubicBezTo>
                  <a:pt x="231" y="993"/>
                  <a:pt x="231" y="993"/>
                  <a:pt x="231" y="993"/>
                </a:cubicBezTo>
                <a:cubicBezTo>
                  <a:pt x="232" y="991"/>
                  <a:pt x="232" y="991"/>
                  <a:pt x="232" y="991"/>
                </a:cubicBezTo>
                <a:cubicBezTo>
                  <a:pt x="232" y="991"/>
                  <a:pt x="232" y="991"/>
                  <a:pt x="232" y="991"/>
                </a:cubicBezTo>
                <a:cubicBezTo>
                  <a:pt x="230" y="991"/>
                  <a:pt x="230" y="991"/>
                  <a:pt x="230" y="991"/>
                </a:cubicBezTo>
                <a:cubicBezTo>
                  <a:pt x="229" y="992"/>
                  <a:pt x="229" y="992"/>
                  <a:pt x="229" y="992"/>
                </a:cubicBezTo>
                <a:cubicBezTo>
                  <a:pt x="229" y="991"/>
                  <a:pt x="229" y="991"/>
                  <a:pt x="229" y="991"/>
                </a:cubicBezTo>
                <a:cubicBezTo>
                  <a:pt x="227" y="990"/>
                  <a:pt x="227" y="990"/>
                  <a:pt x="227" y="990"/>
                </a:cubicBezTo>
                <a:cubicBezTo>
                  <a:pt x="226" y="991"/>
                  <a:pt x="226" y="991"/>
                  <a:pt x="226" y="991"/>
                </a:cubicBezTo>
                <a:cubicBezTo>
                  <a:pt x="225" y="990"/>
                  <a:pt x="225" y="990"/>
                  <a:pt x="225" y="990"/>
                </a:cubicBezTo>
                <a:cubicBezTo>
                  <a:pt x="225" y="989"/>
                  <a:pt x="225" y="989"/>
                  <a:pt x="225" y="989"/>
                </a:cubicBezTo>
                <a:cubicBezTo>
                  <a:pt x="224" y="987"/>
                  <a:pt x="224" y="987"/>
                  <a:pt x="224" y="987"/>
                </a:cubicBezTo>
                <a:cubicBezTo>
                  <a:pt x="224" y="986"/>
                  <a:pt x="224" y="986"/>
                  <a:pt x="224" y="986"/>
                </a:cubicBezTo>
                <a:cubicBezTo>
                  <a:pt x="225" y="986"/>
                  <a:pt x="225" y="986"/>
                  <a:pt x="225" y="986"/>
                </a:cubicBezTo>
                <a:cubicBezTo>
                  <a:pt x="225" y="986"/>
                  <a:pt x="225" y="986"/>
                  <a:pt x="225" y="986"/>
                </a:cubicBezTo>
                <a:cubicBezTo>
                  <a:pt x="225" y="985"/>
                  <a:pt x="225" y="985"/>
                  <a:pt x="225" y="985"/>
                </a:cubicBezTo>
                <a:cubicBezTo>
                  <a:pt x="225" y="985"/>
                  <a:pt x="225" y="985"/>
                  <a:pt x="225" y="985"/>
                </a:cubicBezTo>
                <a:cubicBezTo>
                  <a:pt x="225" y="983"/>
                  <a:pt x="225" y="983"/>
                  <a:pt x="225" y="983"/>
                </a:cubicBezTo>
                <a:cubicBezTo>
                  <a:pt x="226" y="982"/>
                  <a:pt x="226" y="982"/>
                  <a:pt x="226" y="982"/>
                </a:cubicBezTo>
                <a:cubicBezTo>
                  <a:pt x="227" y="980"/>
                  <a:pt x="227" y="980"/>
                  <a:pt x="227" y="980"/>
                </a:cubicBezTo>
                <a:cubicBezTo>
                  <a:pt x="228" y="981"/>
                  <a:pt x="228" y="981"/>
                  <a:pt x="228" y="981"/>
                </a:cubicBezTo>
                <a:cubicBezTo>
                  <a:pt x="228" y="981"/>
                  <a:pt x="228" y="981"/>
                  <a:pt x="228" y="981"/>
                </a:cubicBezTo>
                <a:cubicBezTo>
                  <a:pt x="229" y="981"/>
                  <a:pt x="229" y="981"/>
                  <a:pt x="229" y="981"/>
                </a:cubicBezTo>
                <a:cubicBezTo>
                  <a:pt x="231" y="980"/>
                  <a:pt x="231" y="980"/>
                  <a:pt x="231" y="980"/>
                </a:cubicBezTo>
                <a:cubicBezTo>
                  <a:pt x="231" y="980"/>
                  <a:pt x="231" y="980"/>
                  <a:pt x="231" y="980"/>
                </a:cubicBezTo>
                <a:cubicBezTo>
                  <a:pt x="232" y="980"/>
                  <a:pt x="232" y="980"/>
                  <a:pt x="232" y="980"/>
                </a:cubicBezTo>
                <a:cubicBezTo>
                  <a:pt x="232" y="979"/>
                  <a:pt x="232" y="979"/>
                  <a:pt x="232" y="979"/>
                </a:cubicBezTo>
                <a:cubicBezTo>
                  <a:pt x="232" y="979"/>
                  <a:pt x="232" y="979"/>
                  <a:pt x="232" y="979"/>
                </a:cubicBezTo>
                <a:cubicBezTo>
                  <a:pt x="231" y="979"/>
                  <a:pt x="231" y="979"/>
                  <a:pt x="231" y="979"/>
                </a:cubicBezTo>
                <a:cubicBezTo>
                  <a:pt x="231" y="978"/>
                  <a:pt x="231" y="978"/>
                  <a:pt x="231" y="978"/>
                </a:cubicBezTo>
                <a:cubicBezTo>
                  <a:pt x="231" y="978"/>
                  <a:pt x="231" y="978"/>
                  <a:pt x="231" y="978"/>
                </a:cubicBezTo>
                <a:cubicBezTo>
                  <a:pt x="231" y="977"/>
                  <a:pt x="231" y="977"/>
                  <a:pt x="231" y="977"/>
                </a:cubicBezTo>
                <a:cubicBezTo>
                  <a:pt x="229" y="977"/>
                  <a:pt x="229" y="977"/>
                  <a:pt x="229" y="977"/>
                </a:cubicBezTo>
                <a:cubicBezTo>
                  <a:pt x="229" y="971"/>
                  <a:pt x="229" y="971"/>
                  <a:pt x="229" y="971"/>
                </a:cubicBezTo>
                <a:cubicBezTo>
                  <a:pt x="230" y="967"/>
                  <a:pt x="230" y="967"/>
                  <a:pt x="230" y="967"/>
                </a:cubicBezTo>
                <a:cubicBezTo>
                  <a:pt x="231" y="966"/>
                  <a:pt x="231" y="966"/>
                  <a:pt x="231" y="966"/>
                </a:cubicBezTo>
                <a:cubicBezTo>
                  <a:pt x="231" y="965"/>
                  <a:pt x="231" y="965"/>
                  <a:pt x="231" y="965"/>
                </a:cubicBezTo>
                <a:cubicBezTo>
                  <a:pt x="234" y="961"/>
                  <a:pt x="234" y="961"/>
                  <a:pt x="234" y="961"/>
                </a:cubicBezTo>
                <a:cubicBezTo>
                  <a:pt x="234" y="960"/>
                  <a:pt x="234" y="960"/>
                  <a:pt x="234" y="960"/>
                </a:cubicBezTo>
                <a:cubicBezTo>
                  <a:pt x="234" y="958"/>
                  <a:pt x="234" y="958"/>
                  <a:pt x="234" y="958"/>
                </a:cubicBezTo>
                <a:cubicBezTo>
                  <a:pt x="235" y="957"/>
                  <a:pt x="235" y="957"/>
                  <a:pt x="235" y="957"/>
                </a:cubicBezTo>
                <a:cubicBezTo>
                  <a:pt x="236" y="956"/>
                  <a:pt x="236" y="956"/>
                  <a:pt x="236" y="956"/>
                </a:cubicBezTo>
                <a:cubicBezTo>
                  <a:pt x="237" y="955"/>
                  <a:pt x="237" y="955"/>
                  <a:pt x="237" y="955"/>
                </a:cubicBezTo>
                <a:cubicBezTo>
                  <a:pt x="238" y="954"/>
                  <a:pt x="238" y="954"/>
                  <a:pt x="238" y="954"/>
                </a:cubicBezTo>
                <a:cubicBezTo>
                  <a:pt x="238" y="953"/>
                  <a:pt x="238" y="953"/>
                  <a:pt x="238" y="953"/>
                </a:cubicBezTo>
                <a:cubicBezTo>
                  <a:pt x="238" y="952"/>
                  <a:pt x="238" y="952"/>
                  <a:pt x="238" y="952"/>
                </a:cubicBezTo>
                <a:cubicBezTo>
                  <a:pt x="238" y="952"/>
                  <a:pt x="238" y="952"/>
                  <a:pt x="238" y="952"/>
                </a:cubicBezTo>
                <a:cubicBezTo>
                  <a:pt x="237" y="953"/>
                  <a:pt x="237" y="953"/>
                  <a:pt x="237" y="953"/>
                </a:cubicBezTo>
                <a:cubicBezTo>
                  <a:pt x="236" y="953"/>
                  <a:pt x="236" y="953"/>
                  <a:pt x="236" y="953"/>
                </a:cubicBezTo>
                <a:cubicBezTo>
                  <a:pt x="236" y="951"/>
                  <a:pt x="236" y="951"/>
                  <a:pt x="236" y="951"/>
                </a:cubicBezTo>
                <a:cubicBezTo>
                  <a:pt x="236" y="950"/>
                  <a:pt x="236" y="950"/>
                  <a:pt x="236" y="950"/>
                </a:cubicBezTo>
                <a:cubicBezTo>
                  <a:pt x="236" y="946"/>
                  <a:pt x="236" y="946"/>
                  <a:pt x="236" y="946"/>
                </a:cubicBezTo>
                <a:cubicBezTo>
                  <a:pt x="235" y="944"/>
                  <a:pt x="235" y="944"/>
                  <a:pt x="235" y="944"/>
                </a:cubicBezTo>
                <a:cubicBezTo>
                  <a:pt x="234" y="943"/>
                  <a:pt x="234" y="943"/>
                  <a:pt x="234" y="943"/>
                </a:cubicBezTo>
                <a:cubicBezTo>
                  <a:pt x="234" y="942"/>
                  <a:pt x="234" y="942"/>
                  <a:pt x="234" y="942"/>
                </a:cubicBezTo>
                <a:cubicBezTo>
                  <a:pt x="233" y="940"/>
                  <a:pt x="233" y="940"/>
                  <a:pt x="233" y="940"/>
                </a:cubicBezTo>
                <a:cubicBezTo>
                  <a:pt x="232" y="939"/>
                  <a:pt x="232" y="939"/>
                  <a:pt x="232" y="939"/>
                </a:cubicBezTo>
                <a:cubicBezTo>
                  <a:pt x="233" y="938"/>
                  <a:pt x="233" y="938"/>
                  <a:pt x="233" y="938"/>
                </a:cubicBezTo>
                <a:cubicBezTo>
                  <a:pt x="233" y="938"/>
                  <a:pt x="233" y="938"/>
                  <a:pt x="233" y="938"/>
                </a:cubicBezTo>
                <a:cubicBezTo>
                  <a:pt x="235" y="941"/>
                  <a:pt x="235" y="941"/>
                  <a:pt x="235" y="941"/>
                </a:cubicBezTo>
                <a:cubicBezTo>
                  <a:pt x="235" y="941"/>
                  <a:pt x="235" y="941"/>
                  <a:pt x="235" y="941"/>
                </a:cubicBezTo>
                <a:cubicBezTo>
                  <a:pt x="236" y="940"/>
                  <a:pt x="236" y="940"/>
                  <a:pt x="236" y="940"/>
                </a:cubicBezTo>
                <a:cubicBezTo>
                  <a:pt x="236" y="940"/>
                  <a:pt x="236" y="940"/>
                  <a:pt x="236" y="940"/>
                </a:cubicBezTo>
                <a:cubicBezTo>
                  <a:pt x="236" y="941"/>
                  <a:pt x="236" y="941"/>
                  <a:pt x="236" y="941"/>
                </a:cubicBezTo>
                <a:cubicBezTo>
                  <a:pt x="236" y="942"/>
                  <a:pt x="236" y="942"/>
                  <a:pt x="236" y="942"/>
                </a:cubicBezTo>
                <a:cubicBezTo>
                  <a:pt x="236" y="942"/>
                  <a:pt x="236" y="942"/>
                  <a:pt x="236" y="942"/>
                </a:cubicBezTo>
                <a:cubicBezTo>
                  <a:pt x="237" y="944"/>
                  <a:pt x="237" y="944"/>
                  <a:pt x="237" y="944"/>
                </a:cubicBezTo>
                <a:cubicBezTo>
                  <a:pt x="237" y="946"/>
                  <a:pt x="237" y="946"/>
                  <a:pt x="237" y="946"/>
                </a:cubicBezTo>
                <a:cubicBezTo>
                  <a:pt x="238" y="946"/>
                  <a:pt x="238" y="946"/>
                  <a:pt x="238" y="946"/>
                </a:cubicBezTo>
                <a:cubicBezTo>
                  <a:pt x="238" y="947"/>
                  <a:pt x="238" y="947"/>
                  <a:pt x="238" y="947"/>
                </a:cubicBezTo>
                <a:cubicBezTo>
                  <a:pt x="238" y="947"/>
                  <a:pt x="238" y="947"/>
                  <a:pt x="238" y="947"/>
                </a:cubicBezTo>
                <a:cubicBezTo>
                  <a:pt x="240" y="949"/>
                  <a:pt x="240" y="949"/>
                  <a:pt x="240" y="949"/>
                </a:cubicBezTo>
                <a:cubicBezTo>
                  <a:pt x="240" y="950"/>
                  <a:pt x="240" y="950"/>
                  <a:pt x="240" y="950"/>
                </a:cubicBezTo>
                <a:cubicBezTo>
                  <a:pt x="239" y="950"/>
                  <a:pt x="239" y="950"/>
                  <a:pt x="239" y="950"/>
                </a:cubicBezTo>
                <a:cubicBezTo>
                  <a:pt x="238" y="951"/>
                  <a:pt x="238" y="951"/>
                  <a:pt x="238" y="951"/>
                </a:cubicBezTo>
                <a:cubicBezTo>
                  <a:pt x="238" y="951"/>
                  <a:pt x="238" y="951"/>
                  <a:pt x="238" y="951"/>
                </a:cubicBezTo>
                <a:cubicBezTo>
                  <a:pt x="240" y="953"/>
                  <a:pt x="240" y="953"/>
                  <a:pt x="240" y="953"/>
                </a:cubicBezTo>
                <a:cubicBezTo>
                  <a:pt x="242" y="953"/>
                  <a:pt x="242" y="953"/>
                  <a:pt x="242" y="953"/>
                </a:cubicBezTo>
                <a:cubicBezTo>
                  <a:pt x="243" y="953"/>
                  <a:pt x="243" y="953"/>
                  <a:pt x="243" y="953"/>
                </a:cubicBezTo>
                <a:cubicBezTo>
                  <a:pt x="244" y="953"/>
                  <a:pt x="244" y="953"/>
                  <a:pt x="244" y="953"/>
                </a:cubicBezTo>
                <a:cubicBezTo>
                  <a:pt x="245" y="953"/>
                  <a:pt x="245" y="953"/>
                  <a:pt x="245" y="953"/>
                </a:cubicBezTo>
                <a:cubicBezTo>
                  <a:pt x="245" y="953"/>
                  <a:pt x="245" y="953"/>
                  <a:pt x="245" y="953"/>
                </a:cubicBezTo>
                <a:cubicBezTo>
                  <a:pt x="245" y="953"/>
                  <a:pt x="245" y="953"/>
                  <a:pt x="245" y="953"/>
                </a:cubicBezTo>
                <a:cubicBezTo>
                  <a:pt x="246" y="951"/>
                  <a:pt x="246" y="951"/>
                  <a:pt x="246" y="951"/>
                </a:cubicBezTo>
                <a:cubicBezTo>
                  <a:pt x="246" y="950"/>
                  <a:pt x="246" y="950"/>
                  <a:pt x="246" y="950"/>
                </a:cubicBezTo>
                <a:cubicBezTo>
                  <a:pt x="250" y="949"/>
                  <a:pt x="250" y="949"/>
                  <a:pt x="250" y="949"/>
                </a:cubicBezTo>
                <a:cubicBezTo>
                  <a:pt x="251" y="949"/>
                  <a:pt x="251" y="949"/>
                  <a:pt x="251" y="949"/>
                </a:cubicBezTo>
                <a:cubicBezTo>
                  <a:pt x="250" y="948"/>
                  <a:pt x="250" y="948"/>
                  <a:pt x="250" y="948"/>
                </a:cubicBezTo>
                <a:cubicBezTo>
                  <a:pt x="250" y="948"/>
                  <a:pt x="250" y="948"/>
                  <a:pt x="250" y="948"/>
                </a:cubicBezTo>
                <a:cubicBezTo>
                  <a:pt x="251" y="947"/>
                  <a:pt x="251" y="947"/>
                  <a:pt x="251" y="947"/>
                </a:cubicBezTo>
                <a:cubicBezTo>
                  <a:pt x="250" y="946"/>
                  <a:pt x="250" y="946"/>
                  <a:pt x="250" y="946"/>
                </a:cubicBezTo>
                <a:cubicBezTo>
                  <a:pt x="251" y="945"/>
                  <a:pt x="251" y="945"/>
                  <a:pt x="251" y="945"/>
                </a:cubicBezTo>
                <a:cubicBezTo>
                  <a:pt x="251" y="946"/>
                  <a:pt x="251" y="946"/>
                  <a:pt x="251" y="946"/>
                </a:cubicBezTo>
                <a:cubicBezTo>
                  <a:pt x="251" y="947"/>
                  <a:pt x="251" y="947"/>
                  <a:pt x="251" y="947"/>
                </a:cubicBezTo>
                <a:cubicBezTo>
                  <a:pt x="251" y="948"/>
                  <a:pt x="251" y="948"/>
                  <a:pt x="251" y="948"/>
                </a:cubicBezTo>
                <a:cubicBezTo>
                  <a:pt x="251" y="949"/>
                  <a:pt x="251" y="949"/>
                  <a:pt x="251" y="949"/>
                </a:cubicBezTo>
                <a:cubicBezTo>
                  <a:pt x="253" y="946"/>
                  <a:pt x="253" y="946"/>
                  <a:pt x="253" y="946"/>
                </a:cubicBezTo>
                <a:cubicBezTo>
                  <a:pt x="253" y="945"/>
                  <a:pt x="253" y="945"/>
                  <a:pt x="253" y="945"/>
                </a:cubicBezTo>
                <a:cubicBezTo>
                  <a:pt x="253" y="944"/>
                  <a:pt x="253" y="944"/>
                  <a:pt x="253" y="944"/>
                </a:cubicBezTo>
                <a:cubicBezTo>
                  <a:pt x="255" y="942"/>
                  <a:pt x="255" y="942"/>
                  <a:pt x="255" y="942"/>
                </a:cubicBezTo>
                <a:cubicBezTo>
                  <a:pt x="255" y="942"/>
                  <a:pt x="255" y="942"/>
                  <a:pt x="255" y="942"/>
                </a:cubicBezTo>
                <a:cubicBezTo>
                  <a:pt x="255" y="942"/>
                  <a:pt x="255" y="942"/>
                  <a:pt x="255" y="942"/>
                </a:cubicBezTo>
                <a:cubicBezTo>
                  <a:pt x="256" y="941"/>
                  <a:pt x="256" y="941"/>
                  <a:pt x="256" y="941"/>
                </a:cubicBezTo>
                <a:cubicBezTo>
                  <a:pt x="259" y="940"/>
                  <a:pt x="259" y="940"/>
                  <a:pt x="259" y="940"/>
                </a:cubicBezTo>
                <a:cubicBezTo>
                  <a:pt x="264" y="939"/>
                  <a:pt x="264" y="939"/>
                  <a:pt x="264" y="939"/>
                </a:cubicBezTo>
                <a:cubicBezTo>
                  <a:pt x="267" y="939"/>
                  <a:pt x="267" y="939"/>
                  <a:pt x="267" y="939"/>
                </a:cubicBezTo>
                <a:cubicBezTo>
                  <a:pt x="270" y="938"/>
                  <a:pt x="270" y="938"/>
                  <a:pt x="270" y="938"/>
                </a:cubicBezTo>
                <a:cubicBezTo>
                  <a:pt x="272" y="939"/>
                  <a:pt x="272" y="939"/>
                  <a:pt x="272" y="939"/>
                </a:cubicBezTo>
                <a:cubicBezTo>
                  <a:pt x="272" y="939"/>
                  <a:pt x="272" y="939"/>
                  <a:pt x="272" y="939"/>
                </a:cubicBezTo>
                <a:cubicBezTo>
                  <a:pt x="273" y="938"/>
                  <a:pt x="273" y="938"/>
                  <a:pt x="273" y="938"/>
                </a:cubicBezTo>
                <a:cubicBezTo>
                  <a:pt x="274" y="936"/>
                  <a:pt x="274" y="936"/>
                  <a:pt x="274" y="936"/>
                </a:cubicBezTo>
                <a:cubicBezTo>
                  <a:pt x="277" y="936"/>
                  <a:pt x="277" y="936"/>
                  <a:pt x="277" y="936"/>
                </a:cubicBezTo>
                <a:cubicBezTo>
                  <a:pt x="280" y="936"/>
                  <a:pt x="280" y="936"/>
                  <a:pt x="280" y="936"/>
                </a:cubicBezTo>
                <a:cubicBezTo>
                  <a:pt x="281" y="936"/>
                  <a:pt x="281" y="936"/>
                  <a:pt x="281" y="936"/>
                </a:cubicBezTo>
                <a:cubicBezTo>
                  <a:pt x="283" y="935"/>
                  <a:pt x="283" y="935"/>
                  <a:pt x="283" y="935"/>
                </a:cubicBezTo>
                <a:cubicBezTo>
                  <a:pt x="285" y="935"/>
                  <a:pt x="285" y="935"/>
                  <a:pt x="285" y="935"/>
                </a:cubicBezTo>
                <a:cubicBezTo>
                  <a:pt x="286" y="934"/>
                  <a:pt x="286" y="934"/>
                  <a:pt x="286" y="934"/>
                </a:cubicBezTo>
                <a:cubicBezTo>
                  <a:pt x="287" y="934"/>
                  <a:pt x="287" y="934"/>
                  <a:pt x="287" y="934"/>
                </a:cubicBezTo>
                <a:cubicBezTo>
                  <a:pt x="288" y="933"/>
                  <a:pt x="288" y="933"/>
                  <a:pt x="288" y="933"/>
                </a:cubicBezTo>
                <a:cubicBezTo>
                  <a:pt x="288" y="933"/>
                  <a:pt x="288" y="933"/>
                  <a:pt x="288" y="933"/>
                </a:cubicBezTo>
                <a:cubicBezTo>
                  <a:pt x="290" y="931"/>
                  <a:pt x="290" y="931"/>
                  <a:pt x="290" y="931"/>
                </a:cubicBezTo>
                <a:cubicBezTo>
                  <a:pt x="292" y="930"/>
                  <a:pt x="292" y="930"/>
                  <a:pt x="292" y="930"/>
                </a:cubicBezTo>
                <a:cubicBezTo>
                  <a:pt x="299" y="932"/>
                  <a:pt x="299" y="932"/>
                  <a:pt x="299" y="932"/>
                </a:cubicBezTo>
                <a:cubicBezTo>
                  <a:pt x="301" y="932"/>
                  <a:pt x="301" y="932"/>
                  <a:pt x="301" y="932"/>
                </a:cubicBezTo>
                <a:cubicBezTo>
                  <a:pt x="302" y="933"/>
                  <a:pt x="302" y="933"/>
                  <a:pt x="302" y="933"/>
                </a:cubicBezTo>
                <a:cubicBezTo>
                  <a:pt x="304" y="933"/>
                  <a:pt x="304" y="933"/>
                  <a:pt x="304" y="93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22" y="943"/>
                  <a:pt x="322" y="943"/>
                  <a:pt x="322" y="943"/>
                </a:cubicBezTo>
                <a:cubicBezTo>
                  <a:pt x="332" y="953"/>
                  <a:pt x="332" y="953"/>
                  <a:pt x="332" y="953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39" y="963"/>
                  <a:pt x="339" y="963"/>
                  <a:pt x="339" y="963"/>
                </a:cubicBezTo>
                <a:cubicBezTo>
                  <a:pt x="339" y="964"/>
                  <a:pt x="339" y="964"/>
                  <a:pt x="339" y="964"/>
                </a:cubicBezTo>
                <a:cubicBezTo>
                  <a:pt x="339" y="968"/>
                  <a:pt x="339" y="968"/>
                  <a:pt x="339" y="968"/>
                </a:cubicBezTo>
                <a:cubicBezTo>
                  <a:pt x="339" y="969"/>
                  <a:pt x="339" y="969"/>
                  <a:pt x="339" y="969"/>
                </a:cubicBezTo>
                <a:cubicBezTo>
                  <a:pt x="339" y="970"/>
                  <a:pt x="339" y="970"/>
                  <a:pt x="339" y="970"/>
                </a:cubicBezTo>
                <a:cubicBezTo>
                  <a:pt x="340" y="969"/>
                  <a:pt x="340" y="969"/>
                  <a:pt x="340" y="969"/>
                </a:cubicBezTo>
                <a:cubicBezTo>
                  <a:pt x="341" y="967"/>
                  <a:pt x="341" y="967"/>
                  <a:pt x="341" y="967"/>
                </a:cubicBezTo>
                <a:cubicBezTo>
                  <a:pt x="342" y="966"/>
                  <a:pt x="342" y="966"/>
                  <a:pt x="342" y="966"/>
                </a:cubicBezTo>
                <a:cubicBezTo>
                  <a:pt x="343" y="964"/>
                  <a:pt x="343" y="964"/>
                  <a:pt x="343" y="964"/>
                </a:cubicBezTo>
                <a:cubicBezTo>
                  <a:pt x="342" y="960"/>
                  <a:pt x="342" y="960"/>
                  <a:pt x="342" y="960"/>
                </a:cubicBezTo>
                <a:cubicBezTo>
                  <a:pt x="341" y="960"/>
                  <a:pt x="341" y="960"/>
                  <a:pt x="341" y="960"/>
                </a:cubicBezTo>
                <a:cubicBezTo>
                  <a:pt x="341" y="960"/>
                  <a:pt x="341" y="960"/>
                  <a:pt x="341" y="960"/>
                </a:cubicBezTo>
                <a:cubicBezTo>
                  <a:pt x="339" y="960"/>
                  <a:pt x="339" y="960"/>
                  <a:pt x="339" y="960"/>
                </a:cubicBezTo>
                <a:cubicBezTo>
                  <a:pt x="338" y="958"/>
                  <a:pt x="338" y="958"/>
                  <a:pt x="338" y="958"/>
                </a:cubicBezTo>
                <a:cubicBezTo>
                  <a:pt x="338" y="957"/>
                  <a:pt x="338" y="957"/>
                  <a:pt x="338" y="957"/>
                </a:cubicBezTo>
                <a:cubicBezTo>
                  <a:pt x="339" y="955"/>
                  <a:pt x="339" y="955"/>
                  <a:pt x="339" y="955"/>
                </a:cubicBezTo>
                <a:cubicBezTo>
                  <a:pt x="340" y="954"/>
                  <a:pt x="340" y="954"/>
                  <a:pt x="340" y="954"/>
                </a:cubicBezTo>
                <a:cubicBezTo>
                  <a:pt x="340" y="953"/>
                  <a:pt x="340" y="953"/>
                  <a:pt x="340" y="953"/>
                </a:cubicBezTo>
                <a:cubicBezTo>
                  <a:pt x="340" y="953"/>
                  <a:pt x="340" y="953"/>
                  <a:pt x="340" y="953"/>
                </a:cubicBezTo>
                <a:cubicBezTo>
                  <a:pt x="339" y="952"/>
                  <a:pt x="339" y="952"/>
                  <a:pt x="339" y="952"/>
                </a:cubicBezTo>
                <a:cubicBezTo>
                  <a:pt x="339" y="952"/>
                  <a:pt x="339" y="952"/>
                  <a:pt x="339" y="952"/>
                </a:cubicBezTo>
                <a:cubicBezTo>
                  <a:pt x="342" y="948"/>
                  <a:pt x="342" y="948"/>
                  <a:pt x="342" y="948"/>
                </a:cubicBezTo>
                <a:cubicBezTo>
                  <a:pt x="343" y="948"/>
                  <a:pt x="343" y="948"/>
                  <a:pt x="343" y="948"/>
                </a:cubicBezTo>
                <a:cubicBezTo>
                  <a:pt x="344" y="948"/>
                  <a:pt x="344" y="948"/>
                  <a:pt x="344" y="948"/>
                </a:cubicBezTo>
                <a:cubicBezTo>
                  <a:pt x="345" y="948"/>
                  <a:pt x="345" y="948"/>
                  <a:pt x="345" y="948"/>
                </a:cubicBezTo>
                <a:cubicBezTo>
                  <a:pt x="346" y="948"/>
                  <a:pt x="346" y="948"/>
                  <a:pt x="346" y="948"/>
                </a:cubicBezTo>
                <a:cubicBezTo>
                  <a:pt x="349" y="948"/>
                  <a:pt x="349" y="948"/>
                  <a:pt x="349" y="948"/>
                </a:cubicBezTo>
                <a:cubicBezTo>
                  <a:pt x="351" y="948"/>
                  <a:pt x="351" y="948"/>
                  <a:pt x="351" y="948"/>
                </a:cubicBezTo>
                <a:cubicBezTo>
                  <a:pt x="352" y="949"/>
                  <a:pt x="352" y="949"/>
                  <a:pt x="352" y="949"/>
                </a:cubicBezTo>
                <a:cubicBezTo>
                  <a:pt x="354" y="949"/>
                  <a:pt x="354" y="949"/>
                  <a:pt x="354" y="949"/>
                </a:cubicBezTo>
                <a:cubicBezTo>
                  <a:pt x="359" y="951"/>
                  <a:pt x="359" y="951"/>
                  <a:pt x="359" y="951"/>
                </a:cubicBezTo>
                <a:cubicBezTo>
                  <a:pt x="360" y="951"/>
                  <a:pt x="360" y="951"/>
                  <a:pt x="360" y="951"/>
                </a:cubicBezTo>
                <a:cubicBezTo>
                  <a:pt x="361" y="951"/>
                  <a:pt x="361" y="951"/>
                  <a:pt x="361" y="951"/>
                </a:cubicBezTo>
                <a:cubicBezTo>
                  <a:pt x="362" y="951"/>
                  <a:pt x="362" y="951"/>
                  <a:pt x="362" y="951"/>
                </a:cubicBezTo>
                <a:cubicBezTo>
                  <a:pt x="363" y="951"/>
                  <a:pt x="363" y="951"/>
                  <a:pt x="363" y="951"/>
                </a:cubicBezTo>
                <a:cubicBezTo>
                  <a:pt x="364" y="950"/>
                  <a:pt x="364" y="950"/>
                  <a:pt x="364" y="950"/>
                </a:cubicBezTo>
                <a:cubicBezTo>
                  <a:pt x="366" y="950"/>
                  <a:pt x="366" y="950"/>
                  <a:pt x="366" y="950"/>
                </a:cubicBezTo>
                <a:cubicBezTo>
                  <a:pt x="367" y="951"/>
                  <a:pt x="367" y="951"/>
                  <a:pt x="367" y="951"/>
                </a:cubicBezTo>
                <a:cubicBezTo>
                  <a:pt x="367" y="951"/>
                  <a:pt x="367" y="951"/>
                  <a:pt x="367" y="951"/>
                </a:cubicBezTo>
                <a:cubicBezTo>
                  <a:pt x="368" y="952"/>
                  <a:pt x="368" y="952"/>
                  <a:pt x="368" y="952"/>
                </a:cubicBezTo>
                <a:cubicBezTo>
                  <a:pt x="370" y="952"/>
                  <a:pt x="370" y="952"/>
                  <a:pt x="370" y="952"/>
                </a:cubicBezTo>
                <a:cubicBezTo>
                  <a:pt x="371" y="953"/>
                  <a:pt x="371" y="953"/>
                  <a:pt x="371" y="953"/>
                </a:cubicBezTo>
                <a:cubicBezTo>
                  <a:pt x="373" y="952"/>
                  <a:pt x="373" y="952"/>
                  <a:pt x="373" y="952"/>
                </a:cubicBezTo>
                <a:cubicBezTo>
                  <a:pt x="373" y="953"/>
                  <a:pt x="373" y="953"/>
                  <a:pt x="373" y="953"/>
                </a:cubicBezTo>
                <a:cubicBezTo>
                  <a:pt x="376" y="955"/>
                  <a:pt x="376" y="955"/>
                  <a:pt x="376" y="955"/>
                </a:cubicBezTo>
                <a:cubicBezTo>
                  <a:pt x="380" y="956"/>
                  <a:pt x="380" y="956"/>
                  <a:pt x="380" y="956"/>
                </a:cubicBezTo>
                <a:cubicBezTo>
                  <a:pt x="380" y="957"/>
                  <a:pt x="380" y="957"/>
                  <a:pt x="380" y="957"/>
                </a:cubicBezTo>
                <a:cubicBezTo>
                  <a:pt x="380" y="958"/>
                  <a:pt x="380" y="958"/>
                  <a:pt x="380" y="958"/>
                </a:cubicBezTo>
                <a:cubicBezTo>
                  <a:pt x="381" y="958"/>
                  <a:pt x="381" y="958"/>
                  <a:pt x="381" y="958"/>
                </a:cubicBezTo>
                <a:cubicBezTo>
                  <a:pt x="383" y="957"/>
                  <a:pt x="383" y="957"/>
                  <a:pt x="383" y="957"/>
                </a:cubicBezTo>
                <a:cubicBezTo>
                  <a:pt x="384" y="956"/>
                  <a:pt x="384" y="956"/>
                  <a:pt x="384" y="956"/>
                </a:cubicBezTo>
                <a:cubicBezTo>
                  <a:pt x="385" y="956"/>
                  <a:pt x="385" y="956"/>
                  <a:pt x="385" y="956"/>
                </a:cubicBezTo>
                <a:cubicBezTo>
                  <a:pt x="390" y="956"/>
                  <a:pt x="390" y="956"/>
                  <a:pt x="390" y="956"/>
                </a:cubicBezTo>
                <a:cubicBezTo>
                  <a:pt x="392" y="955"/>
                  <a:pt x="392" y="955"/>
                  <a:pt x="392" y="955"/>
                </a:cubicBezTo>
                <a:cubicBezTo>
                  <a:pt x="392" y="954"/>
                  <a:pt x="392" y="954"/>
                  <a:pt x="392" y="954"/>
                </a:cubicBezTo>
                <a:cubicBezTo>
                  <a:pt x="393" y="953"/>
                  <a:pt x="393" y="953"/>
                  <a:pt x="393" y="953"/>
                </a:cubicBezTo>
                <a:cubicBezTo>
                  <a:pt x="392" y="953"/>
                  <a:pt x="392" y="953"/>
                  <a:pt x="392" y="953"/>
                </a:cubicBezTo>
                <a:cubicBezTo>
                  <a:pt x="391" y="953"/>
                  <a:pt x="391" y="953"/>
                  <a:pt x="391" y="953"/>
                </a:cubicBezTo>
                <a:cubicBezTo>
                  <a:pt x="391" y="951"/>
                  <a:pt x="391" y="951"/>
                  <a:pt x="391" y="951"/>
                </a:cubicBezTo>
                <a:cubicBezTo>
                  <a:pt x="392" y="949"/>
                  <a:pt x="392" y="949"/>
                  <a:pt x="392" y="949"/>
                </a:cubicBezTo>
                <a:cubicBezTo>
                  <a:pt x="394" y="948"/>
                  <a:pt x="394" y="948"/>
                  <a:pt x="394" y="948"/>
                </a:cubicBezTo>
                <a:cubicBezTo>
                  <a:pt x="394" y="947"/>
                  <a:pt x="394" y="947"/>
                  <a:pt x="394" y="947"/>
                </a:cubicBezTo>
                <a:cubicBezTo>
                  <a:pt x="393" y="947"/>
                  <a:pt x="393" y="947"/>
                  <a:pt x="393" y="947"/>
                </a:cubicBezTo>
                <a:cubicBezTo>
                  <a:pt x="392" y="946"/>
                  <a:pt x="392" y="946"/>
                  <a:pt x="392" y="946"/>
                </a:cubicBezTo>
                <a:cubicBezTo>
                  <a:pt x="392" y="945"/>
                  <a:pt x="392" y="945"/>
                  <a:pt x="392" y="945"/>
                </a:cubicBezTo>
                <a:cubicBezTo>
                  <a:pt x="392" y="943"/>
                  <a:pt x="392" y="943"/>
                  <a:pt x="392" y="943"/>
                </a:cubicBezTo>
                <a:cubicBezTo>
                  <a:pt x="393" y="942"/>
                  <a:pt x="393" y="942"/>
                  <a:pt x="393" y="942"/>
                </a:cubicBezTo>
                <a:cubicBezTo>
                  <a:pt x="393" y="942"/>
                  <a:pt x="393" y="942"/>
                  <a:pt x="393" y="942"/>
                </a:cubicBezTo>
                <a:cubicBezTo>
                  <a:pt x="393" y="941"/>
                  <a:pt x="393" y="941"/>
                  <a:pt x="393" y="941"/>
                </a:cubicBezTo>
                <a:cubicBezTo>
                  <a:pt x="392" y="941"/>
                  <a:pt x="392" y="941"/>
                  <a:pt x="392" y="941"/>
                </a:cubicBezTo>
                <a:cubicBezTo>
                  <a:pt x="392" y="940"/>
                  <a:pt x="392" y="940"/>
                  <a:pt x="392" y="940"/>
                </a:cubicBezTo>
                <a:cubicBezTo>
                  <a:pt x="391" y="941"/>
                  <a:pt x="391" y="941"/>
                  <a:pt x="391" y="941"/>
                </a:cubicBezTo>
                <a:cubicBezTo>
                  <a:pt x="390" y="941"/>
                  <a:pt x="390" y="941"/>
                  <a:pt x="390" y="941"/>
                </a:cubicBezTo>
                <a:cubicBezTo>
                  <a:pt x="390" y="942"/>
                  <a:pt x="390" y="942"/>
                  <a:pt x="390" y="942"/>
                </a:cubicBezTo>
                <a:cubicBezTo>
                  <a:pt x="390" y="942"/>
                  <a:pt x="390" y="942"/>
                  <a:pt x="390" y="942"/>
                </a:cubicBezTo>
                <a:cubicBezTo>
                  <a:pt x="390" y="943"/>
                  <a:pt x="390" y="943"/>
                  <a:pt x="390" y="943"/>
                </a:cubicBezTo>
                <a:cubicBezTo>
                  <a:pt x="389" y="942"/>
                  <a:pt x="389" y="942"/>
                  <a:pt x="389" y="942"/>
                </a:cubicBezTo>
                <a:cubicBezTo>
                  <a:pt x="388" y="942"/>
                  <a:pt x="388" y="942"/>
                  <a:pt x="388" y="942"/>
                </a:cubicBezTo>
                <a:cubicBezTo>
                  <a:pt x="388" y="942"/>
                  <a:pt x="388" y="942"/>
                  <a:pt x="388" y="942"/>
                </a:cubicBezTo>
                <a:cubicBezTo>
                  <a:pt x="389" y="940"/>
                  <a:pt x="389" y="940"/>
                  <a:pt x="389" y="940"/>
                </a:cubicBezTo>
                <a:cubicBezTo>
                  <a:pt x="388" y="941"/>
                  <a:pt x="388" y="941"/>
                  <a:pt x="388" y="941"/>
                </a:cubicBezTo>
                <a:cubicBezTo>
                  <a:pt x="387" y="942"/>
                  <a:pt x="387" y="942"/>
                  <a:pt x="387" y="942"/>
                </a:cubicBezTo>
                <a:cubicBezTo>
                  <a:pt x="387" y="942"/>
                  <a:pt x="387" y="942"/>
                  <a:pt x="387" y="942"/>
                </a:cubicBezTo>
                <a:cubicBezTo>
                  <a:pt x="386" y="942"/>
                  <a:pt x="386" y="942"/>
                  <a:pt x="386" y="942"/>
                </a:cubicBezTo>
                <a:cubicBezTo>
                  <a:pt x="386" y="942"/>
                  <a:pt x="386" y="942"/>
                  <a:pt x="386" y="942"/>
                </a:cubicBezTo>
                <a:cubicBezTo>
                  <a:pt x="387" y="941"/>
                  <a:pt x="387" y="941"/>
                  <a:pt x="387" y="941"/>
                </a:cubicBezTo>
                <a:cubicBezTo>
                  <a:pt x="387" y="940"/>
                  <a:pt x="387" y="940"/>
                  <a:pt x="387" y="940"/>
                </a:cubicBezTo>
                <a:cubicBezTo>
                  <a:pt x="386" y="941"/>
                  <a:pt x="386" y="941"/>
                  <a:pt x="386" y="941"/>
                </a:cubicBezTo>
                <a:cubicBezTo>
                  <a:pt x="386" y="940"/>
                  <a:pt x="386" y="940"/>
                  <a:pt x="386" y="940"/>
                </a:cubicBezTo>
                <a:cubicBezTo>
                  <a:pt x="385" y="939"/>
                  <a:pt x="385" y="939"/>
                  <a:pt x="385" y="939"/>
                </a:cubicBezTo>
                <a:cubicBezTo>
                  <a:pt x="384" y="939"/>
                  <a:pt x="384" y="939"/>
                  <a:pt x="384" y="939"/>
                </a:cubicBezTo>
                <a:cubicBezTo>
                  <a:pt x="384" y="941"/>
                  <a:pt x="384" y="941"/>
                  <a:pt x="384" y="941"/>
                </a:cubicBezTo>
                <a:cubicBezTo>
                  <a:pt x="383" y="942"/>
                  <a:pt x="383" y="942"/>
                  <a:pt x="383" y="942"/>
                </a:cubicBezTo>
                <a:cubicBezTo>
                  <a:pt x="383" y="942"/>
                  <a:pt x="383" y="942"/>
                  <a:pt x="383" y="942"/>
                </a:cubicBezTo>
                <a:cubicBezTo>
                  <a:pt x="383" y="942"/>
                  <a:pt x="383" y="942"/>
                  <a:pt x="383" y="942"/>
                </a:cubicBezTo>
                <a:cubicBezTo>
                  <a:pt x="383" y="941"/>
                  <a:pt x="383" y="941"/>
                  <a:pt x="383" y="941"/>
                </a:cubicBezTo>
                <a:cubicBezTo>
                  <a:pt x="384" y="940"/>
                  <a:pt x="384" y="940"/>
                  <a:pt x="384" y="940"/>
                </a:cubicBezTo>
                <a:cubicBezTo>
                  <a:pt x="384" y="939"/>
                  <a:pt x="384" y="939"/>
                  <a:pt x="384" y="939"/>
                </a:cubicBezTo>
                <a:cubicBezTo>
                  <a:pt x="383" y="940"/>
                  <a:pt x="383" y="940"/>
                  <a:pt x="383" y="940"/>
                </a:cubicBezTo>
                <a:cubicBezTo>
                  <a:pt x="381" y="940"/>
                  <a:pt x="381" y="940"/>
                  <a:pt x="381" y="940"/>
                </a:cubicBezTo>
                <a:cubicBezTo>
                  <a:pt x="381" y="940"/>
                  <a:pt x="381" y="940"/>
                  <a:pt x="381" y="940"/>
                </a:cubicBezTo>
                <a:cubicBezTo>
                  <a:pt x="382" y="939"/>
                  <a:pt x="382" y="939"/>
                  <a:pt x="382" y="939"/>
                </a:cubicBezTo>
                <a:cubicBezTo>
                  <a:pt x="384" y="938"/>
                  <a:pt x="384" y="938"/>
                  <a:pt x="384" y="938"/>
                </a:cubicBezTo>
                <a:cubicBezTo>
                  <a:pt x="384" y="937"/>
                  <a:pt x="384" y="937"/>
                  <a:pt x="384" y="937"/>
                </a:cubicBezTo>
                <a:cubicBezTo>
                  <a:pt x="384" y="936"/>
                  <a:pt x="384" y="936"/>
                  <a:pt x="384" y="936"/>
                </a:cubicBezTo>
                <a:cubicBezTo>
                  <a:pt x="384" y="935"/>
                  <a:pt x="384" y="935"/>
                  <a:pt x="384" y="935"/>
                </a:cubicBezTo>
                <a:cubicBezTo>
                  <a:pt x="384" y="936"/>
                  <a:pt x="384" y="936"/>
                  <a:pt x="384" y="936"/>
                </a:cubicBezTo>
                <a:cubicBezTo>
                  <a:pt x="384" y="935"/>
                  <a:pt x="384" y="935"/>
                  <a:pt x="384" y="935"/>
                </a:cubicBezTo>
                <a:cubicBezTo>
                  <a:pt x="383" y="935"/>
                  <a:pt x="383" y="935"/>
                  <a:pt x="383" y="935"/>
                </a:cubicBezTo>
                <a:cubicBezTo>
                  <a:pt x="381" y="936"/>
                  <a:pt x="381" y="936"/>
                  <a:pt x="381" y="936"/>
                </a:cubicBezTo>
                <a:cubicBezTo>
                  <a:pt x="380" y="938"/>
                  <a:pt x="380" y="938"/>
                  <a:pt x="380" y="938"/>
                </a:cubicBezTo>
                <a:cubicBezTo>
                  <a:pt x="379" y="938"/>
                  <a:pt x="379" y="938"/>
                  <a:pt x="379" y="938"/>
                </a:cubicBezTo>
                <a:cubicBezTo>
                  <a:pt x="378" y="938"/>
                  <a:pt x="378" y="938"/>
                  <a:pt x="378" y="938"/>
                </a:cubicBezTo>
                <a:cubicBezTo>
                  <a:pt x="379" y="937"/>
                  <a:pt x="379" y="937"/>
                  <a:pt x="379" y="937"/>
                </a:cubicBezTo>
                <a:cubicBezTo>
                  <a:pt x="379" y="936"/>
                  <a:pt x="379" y="936"/>
                  <a:pt x="379" y="936"/>
                </a:cubicBezTo>
                <a:cubicBezTo>
                  <a:pt x="380" y="935"/>
                  <a:pt x="380" y="935"/>
                  <a:pt x="380" y="935"/>
                </a:cubicBezTo>
                <a:cubicBezTo>
                  <a:pt x="380" y="935"/>
                  <a:pt x="380" y="935"/>
                  <a:pt x="380" y="935"/>
                </a:cubicBezTo>
                <a:cubicBezTo>
                  <a:pt x="379" y="934"/>
                  <a:pt x="379" y="934"/>
                  <a:pt x="379" y="934"/>
                </a:cubicBezTo>
                <a:cubicBezTo>
                  <a:pt x="379" y="934"/>
                  <a:pt x="379" y="934"/>
                  <a:pt x="379" y="934"/>
                </a:cubicBezTo>
                <a:cubicBezTo>
                  <a:pt x="380" y="933"/>
                  <a:pt x="380" y="933"/>
                  <a:pt x="380" y="933"/>
                </a:cubicBezTo>
                <a:cubicBezTo>
                  <a:pt x="381" y="933"/>
                  <a:pt x="381" y="933"/>
                  <a:pt x="381" y="933"/>
                </a:cubicBezTo>
                <a:cubicBezTo>
                  <a:pt x="382" y="933"/>
                  <a:pt x="382" y="933"/>
                  <a:pt x="382" y="933"/>
                </a:cubicBezTo>
                <a:cubicBezTo>
                  <a:pt x="382" y="931"/>
                  <a:pt x="382" y="931"/>
                  <a:pt x="382" y="931"/>
                </a:cubicBezTo>
                <a:cubicBezTo>
                  <a:pt x="382" y="932"/>
                  <a:pt x="382" y="932"/>
                  <a:pt x="382" y="932"/>
                </a:cubicBezTo>
                <a:cubicBezTo>
                  <a:pt x="382" y="931"/>
                  <a:pt x="382" y="931"/>
                  <a:pt x="382" y="931"/>
                </a:cubicBezTo>
                <a:cubicBezTo>
                  <a:pt x="382" y="930"/>
                  <a:pt x="382" y="930"/>
                  <a:pt x="382" y="930"/>
                </a:cubicBezTo>
                <a:cubicBezTo>
                  <a:pt x="383" y="930"/>
                  <a:pt x="383" y="930"/>
                  <a:pt x="383" y="930"/>
                </a:cubicBezTo>
                <a:cubicBezTo>
                  <a:pt x="383" y="930"/>
                  <a:pt x="383" y="930"/>
                  <a:pt x="383" y="930"/>
                </a:cubicBezTo>
                <a:cubicBezTo>
                  <a:pt x="383" y="931"/>
                  <a:pt x="383" y="931"/>
                  <a:pt x="383" y="931"/>
                </a:cubicBezTo>
                <a:cubicBezTo>
                  <a:pt x="383" y="933"/>
                  <a:pt x="383" y="933"/>
                  <a:pt x="383" y="933"/>
                </a:cubicBezTo>
                <a:cubicBezTo>
                  <a:pt x="385" y="934"/>
                  <a:pt x="385" y="934"/>
                  <a:pt x="385" y="934"/>
                </a:cubicBezTo>
                <a:cubicBezTo>
                  <a:pt x="388" y="934"/>
                  <a:pt x="388" y="934"/>
                  <a:pt x="388" y="934"/>
                </a:cubicBezTo>
                <a:cubicBezTo>
                  <a:pt x="388" y="934"/>
                  <a:pt x="388" y="934"/>
                  <a:pt x="388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0" y="933"/>
                  <a:pt x="390" y="933"/>
                  <a:pt x="390" y="933"/>
                </a:cubicBezTo>
                <a:cubicBezTo>
                  <a:pt x="390" y="933"/>
                  <a:pt x="390" y="933"/>
                  <a:pt x="390" y="933"/>
                </a:cubicBezTo>
                <a:cubicBezTo>
                  <a:pt x="391" y="933"/>
                  <a:pt x="391" y="933"/>
                  <a:pt x="391" y="933"/>
                </a:cubicBezTo>
                <a:cubicBezTo>
                  <a:pt x="391" y="934"/>
                  <a:pt x="391" y="934"/>
                  <a:pt x="391" y="934"/>
                </a:cubicBezTo>
                <a:cubicBezTo>
                  <a:pt x="392" y="934"/>
                  <a:pt x="392" y="934"/>
                  <a:pt x="392" y="934"/>
                </a:cubicBezTo>
                <a:cubicBezTo>
                  <a:pt x="392" y="935"/>
                  <a:pt x="392" y="935"/>
                  <a:pt x="392" y="935"/>
                </a:cubicBezTo>
                <a:cubicBezTo>
                  <a:pt x="394" y="936"/>
                  <a:pt x="394" y="936"/>
                  <a:pt x="394" y="936"/>
                </a:cubicBezTo>
                <a:cubicBezTo>
                  <a:pt x="394" y="937"/>
                  <a:pt x="394" y="937"/>
                  <a:pt x="394" y="937"/>
                </a:cubicBezTo>
                <a:cubicBezTo>
                  <a:pt x="393" y="937"/>
                  <a:pt x="393" y="937"/>
                  <a:pt x="393" y="937"/>
                </a:cubicBezTo>
                <a:cubicBezTo>
                  <a:pt x="392" y="938"/>
                  <a:pt x="392" y="938"/>
                  <a:pt x="392" y="938"/>
                </a:cubicBezTo>
                <a:cubicBezTo>
                  <a:pt x="392" y="939"/>
                  <a:pt x="392" y="939"/>
                  <a:pt x="392" y="939"/>
                </a:cubicBezTo>
                <a:cubicBezTo>
                  <a:pt x="392" y="939"/>
                  <a:pt x="392" y="939"/>
                  <a:pt x="392" y="939"/>
                </a:cubicBezTo>
                <a:cubicBezTo>
                  <a:pt x="393" y="938"/>
                  <a:pt x="393" y="938"/>
                  <a:pt x="393" y="938"/>
                </a:cubicBezTo>
                <a:cubicBezTo>
                  <a:pt x="394" y="936"/>
                  <a:pt x="394" y="936"/>
                  <a:pt x="394" y="936"/>
                </a:cubicBezTo>
                <a:cubicBezTo>
                  <a:pt x="397" y="935"/>
                  <a:pt x="397" y="935"/>
                  <a:pt x="397" y="935"/>
                </a:cubicBezTo>
                <a:cubicBezTo>
                  <a:pt x="399" y="933"/>
                  <a:pt x="399" y="933"/>
                  <a:pt x="399" y="933"/>
                </a:cubicBezTo>
                <a:cubicBezTo>
                  <a:pt x="403" y="933"/>
                  <a:pt x="403" y="933"/>
                  <a:pt x="403" y="933"/>
                </a:cubicBezTo>
                <a:cubicBezTo>
                  <a:pt x="405" y="933"/>
                  <a:pt x="405" y="933"/>
                  <a:pt x="405" y="933"/>
                </a:cubicBezTo>
                <a:cubicBezTo>
                  <a:pt x="411" y="933"/>
                  <a:pt x="411" y="933"/>
                  <a:pt x="411" y="933"/>
                </a:cubicBezTo>
                <a:cubicBezTo>
                  <a:pt x="413" y="934"/>
                  <a:pt x="413" y="934"/>
                  <a:pt x="413" y="934"/>
                </a:cubicBezTo>
                <a:cubicBezTo>
                  <a:pt x="413" y="934"/>
                  <a:pt x="413" y="934"/>
                  <a:pt x="413" y="934"/>
                </a:cubicBezTo>
                <a:cubicBezTo>
                  <a:pt x="414" y="933"/>
                  <a:pt x="414" y="933"/>
                  <a:pt x="414" y="933"/>
                </a:cubicBezTo>
                <a:cubicBezTo>
                  <a:pt x="414" y="932"/>
                  <a:pt x="414" y="932"/>
                  <a:pt x="414" y="932"/>
                </a:cubicBezTo>
                <a:cubicBezTo>
                  <a:pt x="413" y="933"/>
                  <a:pt x="413" y="933"/>
                  <a:pt x="413" y="933"/>
                </a:cubicBezTo>
                <a:cubicBezTo>
                  <a:pt x="412" y="933"/>
                  <a:pt x="412" y="933"/>
                  <a:pt x="412" y="933"/>
                </a:cubicBezTo>
                <a:cubicBezTo>
                  <a:pt x="412" y="933"/>
                  <a:pt x="412" y="933"/>
                  <a:pt x="412" y="933"/>
                </a:cubicBezTo>
                <a:cubicBezTo>
                  <a:pt x="411" y="932"/>
                  <a:pt x="411" y="932"/>
                  <a:pt x="411" y="932"/>
                </a:cubicBezTo>
                <a:cubicBezTo>
                  <a:pt x="411" y="931"/>
                  <a:pt x="411" y="931"/>
                  <a:pt x="411" y="931"/>
                </a:cubicBezTo>
                <a:cubicBezTo>
                  <a:pt x="411" y="931"/>
                  <a:pt x="411" y="931"/>
                  <a:pt x="411" y="931"/>
                </a:cubicBezTo>
                <a:cubicBezTo>
                  <a:pt x="411" y="932"/>
                  <a:pt x="411" y="932"/>
                  <a:pt x="411" y="932"/>
                </a:cubicBezTo>
                <a:cubicBezTo>
                  <a:pt x="412" y="932"/>
                  <a:pt x="412" y="932"/>
                  <a:pt x="412" y="932"/>
                </a:cubicBezTo>
                <a:cubicBezTo>
                  <a:pt x="412" y="931"/>
                  <a:pt x="412" y="931"/>
                  <a:pt x="412" y="931"/>
                </a:cubicBezTo>
                <a:cubicBezTo>
                  <a:pt x="413" y="932"/>
                  <a:pt x="413" y="932"/>
                  <a:pt x="413" y="932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4" y="932"/>
                  <a:pt x="414" y="932"/>
                  <a:pt x="414" y="932"/>
                </a:cubicBezTo>
                <a:cubicBezTo>
                  <a:pt x="414" y="932"/>
                  <a:pt x="414" y="932"/>
                  <a:pt x="414" y="932"/>
                </a:cubicBezTo>
                <a:cubicBezTo>
                  <a:pt x="415" y="930"/>
                  <a:pt x="415" y="930"/>
                  <a:pt x="415" y="930"/>
                </a:cubicBezTo>
                <a:cubicBezTo>
                  <a:pt x="416" y="930"/>
                  <a:pt x="416" y="930"/>
                  <a:pt x="416" y="930"/>
                </a:cubicBezTo>
                <a:cubicBezTo>
                  <a:pt x="419" y="929"/>
                  <a:pt x="419" y="929"/>
                  <a:pt x="419" y="929"/>
                </a:cubicBezTo>
                <a:cubicBezTo>
                  <a:pt x="419" y="929"/>
                  <a:pt x="419" y="928"/>
                  <a:pt x="419" y="927"/>
                </a:cubicBezTo>
                <a:cubicBezTo>
                  <a:pt x="419" y="928"/>
                  <a:pt x="419" y="929"/>
                  <a:pt x="419" y="929"/>
                </a:cubicBezTo>
                <a:cubicBezTo>
                  <a:pt x="420" y="929"/>
                  <a:pt x="420" y="929"/>
                  <a:pt x="420" y="929"/>
                </a:cubicBezTo>
                <a:cubicBezTo>
                  <a:pt x="424" y="930"/>
                  <a:pt x="424" y="930"/>
                  <a:pt x="424" y="930"/>
                </a:cubicBezTo>
                <a:cubicBezTo>
                  <a:pt x="429" y="932"/>
                  <a:pt x="429" y="932"/>
                  <a:pt x="429" y="932"/>
                </a:cubicBezTo>
                <a:cubicBezTo>
                  <a:pt x="430" y="932"/>
                  <a:pt x="430" y="932"/>
                  <a:pt x="430" y="932"/>
                </a:cubicBezTo>
                <a:cubicBezTo>
                  <a:pt x="432" y="934"/>
                  <a:pt x="432" y="934"/>
                  <a:pt x="432" y="934"/>
                </a:cubicBezTo>
                <a:cubicBezTo>
                  <a:pt x="432" y="934"/>
                  <a:pt x="432" y="934"/>
                  <a:pt x="432" y="934"/>
                </a:cubicBezTo>
                <a:cubicBezTo>
                  <a:pt x="431" y="933"/>
                  <a:pt x="431" y="933"/>
                  <a:pt x="431" y="933"/>
                </a:cubicBezTo>
                <a:cubicBezTo>
                  <a:pt x="432" y="932"/>
                  <a:pt x="432" y="932"/>
                  <a:pt x="432" y="932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34" y="931"/>
                  <a:pt x="434" y="931"/>
                  <a:pt x="434" y="931"/>
                </a:cubicBezTo>
                <a:cubicBezTo>
                  <a:pt x="434" y="931"/>
                  <a:pt x="434" y="931"/>
                  <a:pt x="434" y="931"/>
                </a:cubicBezTo>
                <a:cubicBezTo>
                  <a:pt x="435" y="931"/>
                  <a:pt x="435" y="931"/>
                  <a:pt x="435" y="931"/>
                </a:cubicBezTo>
                <a:cubicBezTo>
                  <a:pt x="435" y="930"/>
                  <a:pt x="435" y="930"/>
                  <a:pt x="435" y="930"/>
                </a:cubicBezTo>
                <a:cubicBezTo>
                  <a:pt x="436" y="929"/>
                  <a:pt x="436" y="929"/>
                  <a:pt x="436" y="929"/>
                </a:cubicBezTo>
                <a:cubicBezTo>
                  <a:pt x="435" y="929"/>
                  <a:pt x="435" y="929"/>
                  <a:pt x="435" y="929"/>
                </a:cubicBezTo>
                <a:cubicBezTo>
                  <a:pt x="435" y="928"/>
                  <a:pt x="435" y="928"/>
                  <a:pt x="435" y="928"/>
                </a:cubicBezTo>
                <a:cubicBezTo>
                  <a:pt x="436" y="928"/>
                  <a:pt x="436" y="928"/>
                  <a:pt x="436" y="928"/>
                </a:cubicBezTo>
                <a:cubicBezTo>
                  <a:pt x="436" y="928"/>
                  <a:pt x="436" y="928"/>
                  <a:pt x="436" y="928"/>
                </a:cubicBezTo>
                <a:cubicBezTo>
                  <a:pt x="436" y="927"/>
                  <a:pt x="436" y="927"/>
                  <a:pt x="436" y="927"/>
                </a:cubicBezTo>
                <a:cubicBezTo>
                  <a:pt x="435" y="926"/>
                  <a:pt x="435" y="926"/>
                  <a:pt x="435" y="926"/>
                </a:cubicBezTo>
                <a:cubicBezTo>
                  <a:pt x="435" y="925"/>
                  <a:pt x="435" y="925"/>
                  <a:pt x="435" y="925"/>
                </a:cubicBezTo>
                <a:cubicBezTo>
                  <a:pt x="437" y="926"/>
                  <a:pt x="437" y="926"/>
                  <a:pt x="437" y="926"/>
                </a:cubicBezTo>
                <a:cubicBezTo>
                  <a:pt x="438" y="927"/>
                  <a:pt x="438" y="927"/>
                  <a:pt x="438" y="927"/>
                </a:cubicBezTo>
                <a:cubicBezTo>
                  <a:pt x="446" y="924"/>
                  <a:pt x="446" y="924"/>
                  <a:pt x="446" y="924"/>
                </a:cubicBezTo>
                <a:cubicBezTo>
                  <a:pt x="448" y="924"/>
                  <a:pt x="448" y="924"/>
                  <a:pt x="448" y="924"/>
                </a:cubicBezTo>
                <a:cubicBezTo>
                  <a:pt x="450" y="923"/>
                  <a:pt x="450" y="923"/>
                  <a:pt x="450" y="923"/>
                </a:cubicBezTo>
                <a:cubicBezTo>
                  <a:pt x="450" y="922"/>
                  <a:pt x="450" y="922"/>
                  <a:pt x="450" y="922"/>
                </a:cubicBezTo>
                <a:cubicBezTo>
                  <a:pt x="450" y="922"/>
                  <a:pt x="450" y="922"/>
                  <a:pt x="450" y="922"/>
                </a:cubicBezTo>
                <a:cubicBezTo>
                  <a:pt x="448" y="921"/>
                  <a:pt x="448" y="921"/>
                  <a:pt x="448" y="921"/>
                </a:cubicBezTo>
                <a:cubicBezTo>
                  <a:pt x="448" y="921"/>
                  <a:pt x="448" y="921"/>
                  <a:pt x="448" y="921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48" y="918"/>
                  <a:pt x="448" y="918"/>
                  <a:pt x="448" y="918"/>
                </a:cubicBezTo>
                <a:cubicBezTo>
                  <a:pt x="447" y="918"/>
                  <a:pt x="447" y="918"/>
                  <a:pt x="447" y="918"/>
                </a:cubicBezTo>
                <a:cubicBezTo>
                  <a:pt x="447" y="918"/>
                  <a:pt x="447" y="918"/>
                  <a:pt x="447" y="918"/>
                </a:cubicBezTo>
                <a:cubicBezTo>
                  <a:pt x="447" y="917"/>
                  <a:pt x="447" y="917"/>
                  <a:pt x="447" y="917"/>
                </a:cubicBezTo>
                <a:cubicBezTo>
                  <a:pt x="446" y="916"/>
                  <a:pt x="446" y="916"/>
                  <a:pt x="446" y="916"/>
                </a:cubicBezTo>
                <a:cubicBezTo>
                  <a:pt x="444" y="915"/>
                  <a:pt x="444" y="915"/>
                  <a:pt x="444" y="915"/>
                </a:cubicBezTo>
                <a:cubicBezTo>
                  <a:pt x="445" y="914"/>
                  <a:pt x="445" y="914"/>
                  <a:pt x="445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6" y="916"/>
                  <a:pt x="446" y="916"/>
                  <a:pt x="446" y="916"/>
                </a:cubicBezTo>
                <a:cubicBezTo>
                  <a:pt x="447" y="917"/>
                  <a:pt x="447" y="917"/>
                  <a:pt x="447" y="917"/>
                </a:cubicBezTo>
                <a:cubicBezTo>
                  <a:pt x="447" y="918"/>
                  <a:pt x="447" y="918"/>
                  <a:pt x="447" y="918"/>
                </a:cubicBezTo>
                <a:cubicBezTo>
                  <a:pt x="448" y="917"/>
                  <a:pt x="448" y="917"/>
                  <a:pt x="448" y="917"/>
                </a:cubicBezTo>
                <a:cubicBezTo>
                  <a:pt x="449" y="919"/>
                  <a:pt x="449" y="919"/>
                  <a:pt x="449" y="919"/>
                </a:cubicBezTo>
                <a:cubicBezTo>
                  <a:pt x="449" y="921"/>
                  <a:pt x="449" y="921"/>
                  <a:pt x="449" y="921"/>
                </a:cubicBezTo>
                <a:cubicBezTo>
                  <a:pt x="455" y="921"/>
                  <a:pt x="455" y="921"/>
                  <a:pt x="455" y="921"/>
                </a:cubicBezTo>
                <a:cubicBezTo>
                  <a:pt x="457" y="917"/>
                  <a:pt x="457" y="917"/>
                  <a:pt x="457" y="917"/>
                </a:cubicBezTo>
                <a:cubicBezTo>
                  <a:pt x="459" y="915"/>
                  <a:pt x="459" y="915"/>
                  <a:pt x="459" y="915"/>
                </a:cubicBezTo>
                <a:cubicBezTo>
                  <a:pt x="459" y="914"/>
                  <a:pt x="459" y="914"/>
                  <a:pt x="459" y="914"/>
                </a:cubicBezTo>
                <a:cubicBezTo>
                  <a:pt x="459" y="914"/>
                  <a:pt x="459" y="914"/>
                  <a:pt x="459" y="914"/>
                </a:cubicBezTo>
                <a:cubicBezTo>
                  <a:pt x="459" y="915"/>
                  <a:pt x="459" y="915"/>
                  <a:pt x="459" y="915"/>
                </a:cubicBezTo>
                <a:cubicBezTo>
                  <a:pt x="458" y="915"/>
                  <a:pt x="458" y="915"/>
                  <a:pt x="458" y="915"/>
                </a:cubicBezTo>
                <a:cubicBezTo>
                  <a:pt x="458" y="915"/>
                  <a:pt x="458" y="915"/>
                  <a:pt x="458" y="915"/>
                </a:cubicBezTo>
                <a:cubicBezTo>
                  <a:pt x="457" y="915"/>
                  <a:pt x="457" y="915"/>
                  <a:pt x="457" y="915"/>
                </a:cubicBezTo>
                <a:cubicBezTo>
                  <a:pt x="457" y="914"/>
                  <a:pt x="457" y="914"/>
                  <a:pt x="457" y="914"/>
                </a:cubicBezTo>
                <a:cubicBezTo>
                  <a:pt x="457" y="914"/>
                  <a:pt x="457" y="914"/>
                  <a:pt x="457" y="914"/>
                </a:cubicBezTo>
                <a:cubicBezTo>
                  <a:pt x="455" y="913"/>
                  <a:pt x="455" y="913"/>
                  <a:pt x="455" y="913"/>
                </a:cubicBezTo>
                <a:cubicBezTo>
                  <a:pt x="455" y="912"/>
                  <a:pt x="455" y="912"/>
                  <a:pt x="455" y="912"/>
                </a:cubicBezTo>
                <a:cubicBezTo>
                  <a:pt x="455" y="910"/>
                  <a:pt x="455" y="910"/>
                  <a:pt x="455" y="910"/>
                </a:cubicBezTo>
                <a:cubicBezTo>
                  <a:pt x="455" y="909"/>
                  <a:pt x="455" y="909"/>
                  <a:pt x="455" y="909"/>
                </a:cubicBezTo>
                <a:cubicBezTo>
                  <a:pt x="455" y="909"/>
                  <a:pt x="455" y="909"/>
                  <a:pt x="455" y="909"/>
                </a:cubicBezTo>
                <a:cubicBezTo>
                  <a:pt x="454" y="910"/>
                  <a:pt x="454" y="910"/>
                  <a:pt x="454" y="910"/>
                </a:cubicBezTo>
                <a:cubicBezTo>
                  <a:pt x="454" y="910"/>
                  <a:pt x="454" y="910"/>
                  <a:pt x="454" y="910"/>
                </a:cubicBezTo>
                <a:cubicBezTo>
                  <a:pt x="453" y="909"/>
                  <a:pt x="453" y="909"/>
                  <a:pt x="453" y="909"/>
                </a:cubicBezTo>
                <a:cubicBezTo>
                  <a:pt x="451" y="907"/>
                  <a:pt x="451" y="907"/>
                  <a:pt x="451" y="907"/>
                </a:cubicBezTo>
                <a:cubicBezTo>
                  <a:pt x="451" y="906"/>
                  <a:pt x="451" y="906"/>
                  <a:pt x="451" y="906"/>
                </a:cubicBezTo>
                <a:cubicBezTo>
                  <a:pt x="450" y="906"/>
                  <a:pt x="450" y="906"/>
                  <a:pt x="450" y="906"/>
                </a:cubicBezTo>
                <a:cubicBezTo>
                  <a:pt x="447" y="900"/>
                  <a:pt x="447" y="900"/>
                  <a:pt x="447" y="900"/>
                </a:cubicBezTo>
                <a:cubicBezTo>
                  <a:pt x="446" y="900"/>
                  <a:pt x="446" y="900"/>
                  <a:pt x="446" y="900"/>
                </a:cubicBezTo>
                <a:cubicBezTo>
                  <a:pt x="446" y="900"/>
                  <a:pt x="446" y="900"/>
                  <a:pt x="446" y="900"/>
                </a:cubicBezTo>
                <a:cubicBezTo>
                  <a:pt x="444" y="899"/>
                  <a:pt x="444" y="899"/>
                  <a:pt x="444" y="899"/>
                </a:cubicBezTo>
                <a:cubicBezTo>
                  <a:pt x="442" y="898"/>
                  <a:pt x="442" y="898"/>
                  <a:pt x="442" y="898"/>
                </a:cubicBezTo>
                <a:cubicBezTo>
                  <a:pt x="441" y="897"/>
                  <a:pt x="441" y="897"/>
                  <a:pt x="441" y="897"/>
                </a:cubicBezTo>
                <a:cubicBezTo>
                  <a:pt x="441" y="897"/>
                  <a:pt x="441" y="897"/>
                  <a:pt x="441" y="897"/>
                </a:cubicBezTo>
                <a:cubicBezTo>
                  <a:pt x="442" y="897"/>
                  <a:pt x="442" y="897"/>
                  <a:pt x="442" y="897"/>
                </a:cubicBezTo>
                <a:cubicBezTo>
                  <a:pt x="442" y="898"/>
                  <a:pt x="442" y="898"/>
                  <a:pt x="442" y="898"/>
                </a:cubicBezTo>
                <a:cubicBezTo>
                  <a:pt x="444" y="899"/>
                  <a:pt x="444" y="899"/>
                  <a:pt x="444" y="899"/>
                </a:cubicBezTo>
                <a:cubicBezTo>
                  <a:pt x="444" y="899"/>
                  <a:pt x="444" y="899"/>
                  <a:pt x="444" y="899"/>
                </a:cubicBezTo>
                <a:cubicBezTo>
                  <a:pt x="445" y="898"/>
                  <a:pt x="445" y="898"/>
                  <a:pt x="445" y="898"/>
                </a:cubicBezTo>
                <a:cubicBezTo>
                  <a:pt x="448" y="900"/>
                  <a:pt x="448" y="900"/>
                  <a:pt x="448" y="900"/>
                </a:cubicBezTo>
                <a:cubicBezTo>
                  <a:pt x="448" y="900"/>
                  <a:pt x="448" y="900"/>
                  <a:pt x="448" y="900"/>
                </a:cubicBezTo>
                <a:cubicBezTo>
                  <a:pt x="448" y="901"/>
                  <a:pt x="448" y="901"/>
                  <a:pt x="448" y="901"/>
                </a:cubicBezTo>
                <a:cubicBezTo>
                  <a:pt x="449" y="901"/>
                  <a:pt x="449" y="901"/>
                  <a:pt x="449" y="901"/>
                </a:cubicBezTo>
                <a:cubicBezTo>
                  <a:pt x="450" y="903"/>
                  <a:pt x="450" y="903"/>
                  <a:pt x="450" y="903"/>
                </a:cubicBezTo>
                <a:cubicBezTo>
                  <a:pt x="450" y="900"/>
                  <a:pt x="450" y="900"/>
                  <a:pt x="450" y="900"/>
                </a:cubicBezTo>
                <a:cubicBezTo>
                  <a:pt x="450" y="900"/>
                  <a:pt x="450" y="900"/>
                  <a:pt x="450" y="900"/>
                </a:cubicBezTo>
                <a:cubicBezTo>
                  <a:pt x="450" y="899"/>
                  <a:pt x="450" y="899"/>
                  <a:pt x="450" y="899"/>
                </a:cubicBezTo>
                <a:cubicBezTo>
                  <a:pt x="451" y="897"/>
                  <a:pt x="451" y="897"/>
                  <a:pt x="451" y="897"/>
                </a:cubicBezTo>
                <a:cubicBezTo>
                  <a:pt x="451" y="897"/>
                  <a:pt x="451" y="897"/>
                  <a:pt x="451" y="897"/>
                </a:cubicBezTo>
                <a:cubicBezTo>
                  <a:pt x="452" y="897"/>
                  <a:pt x="452" y="897"/>
                  <a:pt x="452" y="897"/>
                </a:cubicBezTo>
                <a:cubicBezTo>
                  <a:pt x="452" y="898"/>
                  <a:pt x="452" y="898"/>
                  <a:pt x="452" y="898"/>
                </a:cubicBezTo>
                <a:cubicBezTo>
                  <a:pt x="451" y="899"/>
                  <a:pt x="451" y="899"/>
                  <a:pt x="451" y="899"/>
                </a:cubicBezTo>
                <a:cubicBezTo>
                  <a:pt x="451" y="900"/>
                  <a:pt x="451" y="900"/>
                  <a:pt x="451" y="900"/>
                </a:cubicBezTo>
                <a:cubicBezTo>
                  <a:pt x="451" y="900"/>
                  <a:pt x="451" y="900"/>
                  <a:pt x="451" y="900"/>
                </a:cubicBezTo>
                <a:cubicBezTo>
                  <a:pt x="451" y="902"/>
                  <a:pt x="451" y="902"/>
                  <a:pt x="451" y="902"/>
                </a:cubicBezTo>
                <a:cubicBezTo>
                  <a:pt x="451" y="902"/>
                  <a:pt x="451" y="902"/>
                  <a:pt x="451" y="902"/>
                </a:cubicBezTo>
                <a:cubicBezTo>
                  <a:pt x="452" y="902"/>
                  <a:pt x="452" y="902"/>
                  <a:pt x="452" y="902"/>
                </a:cubicBezTo>
                <a:cubicBezTo>
                  <a:pt x="455" y="906"/>
                  <a:pt x="455" y="906"/>
                  <a:pt x="455" y="906"/>
                </a:cubicBezTo>
                <a:cubicBezTo>
                  <a:pt x="458" y="909"/>
                  <a:pt x="458" y="909"/>
                  <a:pt x="458" y="909"/>
                </a:cubicBezTo>
                <a:cubicBezTo>
                  <a:pt x="459" y="910"/>
                  <a:pt x="459" y="910"/>
                  <a:pt x="459" y="910"/>
                </a:cubicBezTo>
                <a:cubicBezTo>
                  <a:pt x="460" y="911"/>
                  <a:pt x="460" y="911"/>
                  <a:pt x="460" y="911"/>
                </a:cubicBezTo>
                <a:cubicBezTo>
                  <a:pt x="464" y="913"/>
                  <a:pt x="464" y="913"/>
                  <a:pt x="464" y="913"/>
                </a:cubicBezTo>
                <a:cubicBezTo>
                  <a:pt x="466" y="915"/>
                  <a:pt x="466" y="915"/>
                  <a:pt x="466" y="915"/>
                </a:cubicBezTo>
                <a:cubicBezTo>
                  <a:pt x="467" y="915"/>
                  <a:pt x="467" y="915"/>
                  <a:pt x="467" y="915"/>
                </a:cubicBezTo>
                <a:cubicBezTo>
                  <a:pt x="468" y="916"/>
                  <a:pt x="468" y="916"/>
                  <a:pt x="468" y="916"/>
                </a:cubicBezTo>
                <a:cubicBezTo>
                  <a:pt x="470" y="919"/>
                  <a:pt x="470" y="919"/>
                  <a:pt x="470" y="919"/>
                </a:cubicBezTo>
                <a:cubicBezTo>
                  <a:pt x="470" y="919"/>
                  <a:pt x="470" y="919"/>
                  <a:pt x="470" y="919"/>
                </a:cubicBezTo>
                <a:cubicBezTo>
                  <a:pt x="471" y="920"/>
                  <a:pt x="471" y="920"/>
                  <a:pt x="471" y="920"/>
                </a:cubicBezTo>
                <a:cubicBezTo>
                  <a:pt x="474" y="921"/>
                  <a:pt x="474" y="921"/>
                  <a:pt x="474" y="921"/>
                </a:cubicBezTo>
                <a:cubicBezTo>
                  <a:pt x="476" y="922"/>
                  <a:pt x="476" y="922"/>
                  <a:pt x="476" y="922"/>
                </a:cubicBezTo>
                <a:cubicBezTo>
                  <a:pt x="476" y="922"/>
                  <a:pt x="476" y="922"/>
                  <a:pt x="476" y="922"/>
                </a:cubicBezTo>
                <a:cubicBezTo>
                  <a:pt x="477" y="922"/>
                  <a:pt x="477" y="922"/>
                  <a:pt x="477" y="922"/>
                </a:cubicBezTo>
                <a:cubicBezTo>
                  <a:pt x="478" y="921"/>
                  <a:pt x="478" y="921"/>
                  <a:pt x="478" y="921"/>
                </a:cubicBezTo>
                <a:cubicBezTo>
                  <a:pt x="477" y="921"/>
                  <a:pt x="477" y="921"/>
                  <a:pt x="477" y="921"/>
                </a:cubicBezTo>
                <a:cubicBezTo>
                  <a:pt x="476" y="921"/>
                  <a:pt x="476" y="921"/>
                  <a:pt x="476" y="921"/>
                </a:cubicBezTo>
                <a:cubicBezTo>
                  <a:pt x="477" y="920"/>
                  <a:pt x="477" y="920"/>
                  <a:pt x="477" y="920"/>
                </a:cubicBezTo>
                <a:cubicBezTo>
                  <a:pt x="477" y="919"/>
                  <a:pt x="477" y="919"/>
                  <a:pt x="477" y="919"/>
                </a:cubicBezTo>
                <a:cubicBezTo>
                  <a:pt x="478" y="919"/>
                  <a:pt x="478" y="919"/>
                  <a:pt x="478" y="919"/>
                </a:cubicBezTo>
                <a:cubicBezTo>
                  <a:pt x="478" y="919"/>
                  <a:pt x="478" y="919"/>
                  <a:pt x="478" y="919"/>
                </a:cubicBezTo>
                <a:cubicBezTo>
                  <a:pt x="478" y="918"/>
                  <a:pt x="478" y="918"/>
                  <a:pt x="478" y="918"/>
                </a:cubicBezTo>
                <a:cubicBezTo>
                  <a:pt x="478" y="917"/>
                  <a:pt x="478" y="917"/>
                  <a:pt x="478" y="917"/>
                </a:cubicBezTo>
                <a:cubicBezTo>
                  <a:pt x="476" y="917"/>
                  <a:pt x="476" y="917"/>
                  <a:pt x="476" y="917"/>
                </a:cubicBezTo>
                <a:cubicBezTo>
                  <a:pt x="477" y="917"/>
                  <a:pt x="477" y="917"/>
                  <a:pt x="477" y="917"/>
                </a:cubicBezTo>
                <a:cubicBezTo>
                  <a:pt x="477" y="917"/>
                  <a:pt x="477" y="917"/>
                  <a:pt x="477" y="917"/>
                </a:cubicBezTo>
                <a:cubicBezTo>
                  <a:pt x="476" y="915"/>
                  <a:pt x="476" y="915"/>
                  <a:pt x="476" y="915"/>
                </a:cubicBezTo>
                <a:cubicBezTo>
                  <a:pt x="476" y="913"/>
                  <a:pt x="476" y="913"/>
                  <a:pt x="476" y="913"/>
                </a:cubicBezTo>
                <a:cubicBezTo>
                  <a:pt x="475" y="913"/>
                  <a:pt x="475" y="913"/>
                  <a:pt x="475" y="913"/>
                </a:cubicBezTo>
                <a:cubicBezTo>
                  <a:pt x="474" y="914"/>
                  <a:pt x="474" y="914"/>
                  <a:pt x="474" y="914"/>
                </a:cubicBezTo>
                <a:cubicBezTo>
                  <a:pt x="474" y="913"/>
                  <a:pt x="474" y="913"/>
                  <a:pt x="474" y="913"/>
                </a:cubicBezTo>
                <a:cubicBezTo>
                  <a:pt x="475" y="913"/>
                  <a:pt x="475" y="913"/>
                  <a:pt x="475" y="913"/>
                </a:cubicBezTo>
                <a:cubicBezTo>
                  <a:pt x="475" y="912"/>
                  <a:pt x="475" y="912"/>
                  <a:pt x="475" y="912"/>
                </a:cubicBezTo>
                <a:cubicBezTo>
                  <a:pt x="475" y="911"/>
                  <a:pt x="475" y="911"/>
                  <a:pt x="475" y="911"/>
                </a:cubicBezTo>
                <a:cubicBezTo>
                  <a:pt x="472" y="911"/>
                  <a:pt x="472" y="911"/>
                  <a:pt x="472" y="911"/>
                </a:cubicBezTo>
                <a:cubicBezTo>
                  <a:pt x="472" y="910"/>
                  <a:pt x="472" y="910"/>
                  <a:pt x="472" y="910"/>
                </a:cubicBezTo>
                <a:cubicBezTo>
                  <a:pt x="473" y="911"/>
                  <a:pt x="473" y="911"/>
                  <a:pt x="473" y="911"/>
                </a:cubicBezTo>
                <a:cubicBezTo>
                  <a:pt x="474" y="910"/>
                  <a:pt x="474" y="910"/>
                  <a:pt x="474" y="910"/>
                </a:cubicBezTo>
                <a:cubicBezTo>
                  <a:pt x="474" y="910"/>
                  <a:pt x="474" y="910"/>
                  <a:pt x="474" y="910"/>
                </a:cubicBezTo>
                <a:cubicBezTo>
                  <a:pt x="475" y="910"/>
                  <a:pt x="475" y="910"/>
                  <a:pt x="475" y="910"/>
                </a:cubicBezTo>
                <a:cubicBezTo>
                  <a:pt x="478" y="912"/>
                  <a:pt x="478" y="912"/>
                  <a:pt x="478" y="912"/>
                </a:cubicBezTo>
                <a:cubicBezTo>
                  <a:pt x="479" y="912"/>
                  <a:pt x="479" y="912"/>
                  <a:pt x="479" y="912"/>
                </a:cubicBezTo>
                <a:cubicBezTo>
                  <a:pt x="479" y="911"/>
                  <a:pt x="479" y="911"/>
                  <a:pt x="479" y="911"/>
                </a:cubicBezTo>
                <a:cubicBezTo>
                  <a:pt x="478" y="910"/>
                  <a:pt x="478" y="910"/>
                  <a:pt x="478" y="910"/>
                </a:cubicBezTo>
                <a:cubicBezTo>
                  <a:pt x="480" y="910"/>
                  <a:pt x="480" y="910"/>
                  <a:pt x="480" y="910"/>
                </a:cubicBezTo>
                <a:cubicBezTo>
                  <a:pt x="480" y="911"/>
                  <a:pt x="480" y="911"/>
                  <a:pt x="480" y="911"/>
                </a:cubicBezTo>
                <a:cubicBezTo>
                  <a:pt x="480" y="912"/>
                  <a:pt x="480" y="912"/>
                  <a:pt x="480" y="912"/>
                </a:cubicBezTo>
                <a:cubicBezTo>
                  <a:pt x="481" y="913"/>
                  <a:pt x="481" y="913"/>
                  <a:pt x="481" y="913"/>
                </a:cubicBezTo>
                <a:cubicBezTo>
                  <a:pt x="482" y="913"/>
                  <a:pt x="482" y="913"/>
                  <a:pt x="482" y="913"/>
                </a:cubicBezTo>
                <a:cubicBezTo>
                  <a:pt x="480" y="913"/>
                  <a:pt x="480" y="913"/>
                  <a:pt x="480" y="913"/>
                </a:cubicBezTo>
                <a:cubicBezTo>
                  <a:pt x="481" y="914"/>
                  <a:pt x="481" y="914"/>
                  <a:pt x="481" y="914"/>
                </a:cubicBezTo>
                <a:cubicBezTo>
                  <a:pt x="481" y="914"/>
                  <a:pt x="481" y="914"/>
                  <a:pt x="481" y="914"/>
                </a:cubicBezTo>
                <a:cubicBezTo>
                  <a:pt x="481" y="914"/>
                  <a:pt x="481" y="914"/>
                  <a:pt x="481" y="914"/>
                </a:cubicBezTo>
                <a:cubicBezTo>
                  <a:pt x="480" y="915"/>
                  <a:pt x="480" y="915"/>
                  <a:pt x="480" y="915"/>
                </a:cubicBezTo>
                <a:cubicBezTo>
                  <a:pt x="481" y="915"/>
                  <a:pt x="481" y="915"/>
                  <a:pt x="481" y="915"/>
                </a:cubicBezTo>
                <a:cubicBezTo>
                  <a:pt x="481" y="916"/>
                  <a:pt x="481" y="916"/>
                  <a:pt x="481" y="916"/>
                </a:cubicBezTo>
                <a:cubicBezTo>
                  <a:pt x="480" y="919"/>
                  <a:pt x="480" y="919"/>
                  <a:pt x="480" y="919"/>
                </a:cubicBezTo>
                <a:cubicBezTo>
                  <a:pt x="480" y="920"/>
                  <a:pt x="480" y="920"/>
                  <a:pt x="480" y="920"/>
                </a:cubicBezTo>
                <a:cubicBezTo>
                  <a:pt x="481" y="922"/>
                  <a:pt x="481" y="922"/>
                  <a:pt x="481" y="922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7" y="920"/>
                  <a:pt x="487" y="920"/>
                  <a:pt x="487" y="920"/>
                </a:cubicBezTo>
                <a:cubicBezTo>
                  <a:pt x="487" y="919"/>
                  <a:pt x="487" y="919"/>
                  <a:pt x="487" y="919"/>
                </a:cubicBezTo>
                <a:cubicBezTo>
                  <a:pt x="487" y="919"/>
                  <a:pt x="487" y="919"/>
                  <a:pt x="487" y="919"/>
                </a:cubicBezTo>
                <a:cubicBezTo>
                  <a:pt x="486" y="920"/>
                  <a:pt x="486" y="920"/>
                  <a:pt x="486" y="920"/>
                </a:cubicBezTo>
                <a:cubicBezTo>
                  <a:pt x="487" y="919"/>
                  <a:pt x="487" y="919"/>
                  <a:pt x="487" y="919"/>
                </a:cubicBezTo>
                <a:cubicBezTo>
                  <a:pt x="487" y="916"/>
                  <a:pt x="487" y="916"/>
                  <a:pt x="487" y="916"/>
                </a:cubicBezTo>
                <a:cubicBezTo>
                  <a:pt x="486" y="915"/>
                  <a:pt x="486" y="915"/>
                  <a:pt x="486" y="915"/>
                </a:cubicBezTo>
                <a:cubicBezTo>
                  <a:pt x="486" y="912"/>
                  <a:pt x="486" y="912"/>
                  <a:pt x="486" y="912"/>
                </a:cubicBezTo>
                <a:cubicBezTo>
                  <a:pt x="487" y="912"/>
                  <a:pt x="487" y="912"/>
                  <a:pt x="487" y="912"/>
                </a:cubicBezTo>
                <a:cubicBezTo>
                  <a:pt x="487" y="913"/>
                  <a:pt x="487" y="913"/>
                  <a:pt x="487" y="913"/>
                </a:cubicBezTo>
                <a:cubicBezTo>
                  <a:pt x="488" y="913"/>
                  <a:pt x="488" y="913"/>
                  <a:pt x="488" y="913"/>
                </a:cubicBezTo>
                <a:cubicBezTo>
                  <a:pt x="488" y="913"/>
                  <a:pt x="488" y="913"/>
                  <a:pt x="488" y="913"/>
                </a:cubicBezTo>
                <a:cubicBezTo>
                  <a:pt x="488" y="911"/>
                  <a:pt x="488" y="911"/>
                  <a:pt x="488" y="911"/>
                </a:cubicBezTo>
                <a:cubicBezTo>
                  <a:pt x="490" y="909"/>
                  <a:pt x="490" y="909"/>
                  <a:pt x="490" y="909"/>
                </a:cubicBezTo>
                <a:cubicBezTo>
                  <a:pt x="491" y="909"/>
                  <a:pt x="491" y="909"/>
                  <a:pt x="491" y="909"/>
                </a:cubicBezTo>
                <a:cubicBezTo>
                  <a:pt x="491" y="911"/>
                  <a:pt x="491" y="911"/>
                  <a:pt x="491" y="911"/>
                </a:cubicBezTo>
                <a:cubicBezTo>
                  <a:pt x="492" y="911"/>
                  <a:pt x="492" y="911"/>
                  <a:pt x="492" y="911"/>
                </a:cubicBezTo>
                <a:cubicBezTo>
                  <a:pt x="493" y="911"/>
                  <a:pt x="493" y="911"/>
                  <a:pt x="493" y="911"/>
                </a:cubicBezTo>
                <a:cubicBezTo>
                  <a:pt x="493" y="910"/>
                  <a:pt x="493" y="910"/>
                  <a:pt x="493" y="910"/>
                </a:cubicBezTo>
                <a:cubicBezTo>
                  <a:pt x="493" y="910"/>
                  <a:pt x="493" y="910"/>
                  <a:pt x="493" y="910"/>
                </a:cubicBezTo>
                <a:cubicBezTo>
                  <a:pt x="495" y="911"/>
                  <a:pt x="495" y="911"/>
                  <a:pt x="495" y="911"/>
                </a:cubicBezTo>
                <a:cubicBezTo>
                  <a:pt x="496" y="910"/>
                  <a:pt x="496" y="910"/>
                  <a:pt x="496" y="910"/>
                </a:cubicBezTo>
                <a:cubicBezTo>
                  <a:pt x="496" y="910"/>
                  <a:pt x="496" y="910"/>
                  <a:pt x="496" y="910"/>
                </a:cubicBezTo>
                <a:cubicBezTo>
                  <a:pt x="497" y="910"/>
                  <a:pt x="497" y="910"/>
                  <a:pt x="497" y="910"/>
                </a:cubicBezTo>
                <a:cubicBezTo>
                  <a:pt x="498" y="910"/>
                  <a:pt x="498" y="910"/>
                  <a:pt x="498" y="910"/>
                </a:cubicBezTo>
                <a:cubicBezTo>
                  <a:pt x="497" y="913"/>
                  <a:pt x="497" y="913"/>
                  <a:pt x="497" y="913"/>
                </a:cubicBezTo>
                <a:cubicBezTo>
                  <a:pt x="497" y="915"/>
                  <a:pt x="497" y="915"/>
                  <a:pt x="497" y="915"/>
                </a:cubicBezTo>
                <a:cubicBezTo>
                  <a:pt x="496" y="915"/>
                  <a:pt x="496" y="915"/>
                  <a:pt x="496" y="915"/>
                </a:cubicBezTo>
                <a:cubicBezTo>
                  <a:pt x="496" y="915"/>
                  <a:pt x="496" y="915"/>
                  <a:pt x="496" y="915"/>
                </a:cubicBezTo>
                <a:cubicBezTo>
                  <a:pt x="498" y="916"/>
                  <a:pt x="498" y="916"/>
                  <a:pt x="498" y="916"/>
                </a:cubicBezTo>
                <a:cubicBezTo>
                  <a:pt x="500" y="917"/>
                  <a:pt x="500" y="917"/>
                  <a:pt x="500" y="917"/>
                </a:cubicBezTo>
                <a:cubicBezTo>
                  <a:pt x="500" y="917"/>
                  <a:pt x="500" y="917"/>
                  <a:pt x="500" y="917"/>
                </a:cubicBezTo>
                <a:cubicBezTo>
                  <a:pt x="500" y="914"/>
                  <a:pt x="500" y="914"/>
                  <a:pt x="500" y="914"/>
                </a:cubicBezTo>
                <a:cubicBezTo>
                  <a:pt x="500" y="913"/>
                  <a:pt x="500" y="913"/>
                  <a:pt x="500" y="913"/>
                </a:cubicBezTo>
                <a:cubicBezTo>
                  <a:pt x="499" y="912"/>
                  <a:pt x="499" y="912"/>
                  <a:pt x="499" y="912"/>
                </a:cubicBezTo>
                <a:cubicBezTo>
                  <a:pt x="499" y="911"/>
                  <a:pt x="499" y="911"/>
                  <a:pt x="499" y="911"/>
                </a:cubicBezTo>
                <a:cubicBezTo>
                  <a:pt x="500" y="911"/>
                  <a:pt x="500" y="911"/>
                  <a:pt x="500" y="911"/>
                </a:cubicBezTo>
                <a:cubicBezTo>
                  <a:pt x="502" y="911"/>
                  <a:pt x="502" y="911"/>
                  <a:pt x="502" y="911"/>
                </a:cubicBezTo>
                <a:cubicBezTo>
                  <a:pt x="502" y="912"/>
                  <a:pt x="502" y="912"/>
                  <a:pt x="502" y="912"/>
                </a:cubicBezTo>
                <a:cubicBezTo>
                  <a:pt x="502" y="913"/>
                  <a:pt x="502" y="913"/>
                  <a:pt x="502" y="913"/>
                </a:cubicBezTo>
                <a:cubicBezTo>
                  <a:pt x="502" y="915"/>
                  <a:pt x="502" y="915"/>
                  <a:pt x="502" y="915"/>
                </a:cubicBezTo>
                <a:cubicBezTo>
                  <a:pt x="503" y="916"/>
                  <a:pt x="503" y="916"/>
                  <a:pt x="503" y="916"/>
                </a:cubicBezTo>
                <a:cubicBezTo>
                  <a:pt x="503" y="916"/>
                  <a:pt x="503" y="916"/>
                  <a:pt x="503" y="916"/>
                </a:cubicBezTo>
                <a:cubicBezTo>
                  <a:pt x="504" y="914"/>
                  <a:pt x="504" y="914"/>
                  <a:pt x="504" y="914"/>
                </a:cubicBezTo>
                <a:cubicBezTo>
                  <a:pt x="505" y="913"/>
                  <a:pt x="505" y="913"/>
                  <a:pt x="505" y="913"/>
                </a:cubicBezTo>
                <a:cubicBezTo>
                  <a:pt x="504" y="912"/>
                  <a:pt x="504" y="912"/>
                  <a:pt x="504" y="912"/>
                </a:cubicBezTo>
                <a:cubicBezTo>
                  <a:pt x="504" y="912"/>
                  <a:pt x="504" y="912"/>
                  <a:pt x="504" y="912"/>
                </a:cubicBezTo>
                <a:cubicBezTo>
                  <a:pt x="504" y="911"/>
                  <a:pt x="504" y="911"/>
                  <a:pt x="504" y="911"/>
                </a:cubicBezTo>
                <a:cubicBezTo>
                  <a:pt x="505" y="911"/>
                  <a:pt x="505" y="911"/>
                  <a:pt x="505" y="911"/>
                </a:cubicBezTo>
                <a:cubicBezTo>
                  <a:pt x="505" y="913"/>
                  <a:pt x="505" y="913"/>
                  <a:pt x="505" y="913"/>
                </a:cubicBezTo>
                <a:cubicBezTo>
                  <a:pt x="506" y="913"/>
                  <a:pt x="506" y="913"/>
                  <a:pt x="506" y="913"/>
                </a:cubicBezTo>
                <a:cubicBezTo>
                  <a:pt x="504" y="914"/>
                  <a:pt x="504" y="914"/>
                  <a:pt x="504" y="914"/>
                </a:cubicBezTo>
                <a:cubicBezTo>
                  <a:pt x="504" y="916"/>
                  <a:pt x="504" y="916"/>
                  <a:pt x="504" y="916"/>
                </a:cubicBezTo>
                <a:cubicBezTo>
                  <a:pt x="506" y="916"/>
                  <a:pt x="506" y="916"/>
                  <a:pt x="506" y="916"/>
                </a:cubicBezTo>
                <a:cubicBezTo>
                  <a:pt x="506" y="917"/>
                  <a:pt x="506" y="917"/>
                  <a:pt x="506" y="917"/>
                </a:cubicBezTo>
                <a:cubicBezTo>
                  <a:pt x="507" y="917"/>
                  <a:pt x="507" y="917"/>
                  <a:pt x="507" y="917"/>
                </a:cubicBezTo>
                <a:cubicBezTo>
                  <a:pt x="507" y="917"/>
                  <a:pt x="507" y="917"/>
                  <a:pt x="507" y="917"/>
                </a:cubicBezTo>
                <a:cubicBezTo>
                  <a:pt x="509" y="915"/>
                  <a:pt x="509" y="915"/>
                  <a:pt x="509" y="915"/>
                </a:cubicBezTo>
                <a:cubicBezTo>
                  <a:pt x="510" y="913"/>
                  <a:pt x="510" y="913"/>
                  <a:pt x="510" y="913"/>
                </a:cubicBezTo>
                <a:cubicBezTo>
                  <a:pt x="510" y="912"/>
                  <a:pt x="510" y="912"/>
                  <a:pt x="510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11" y="913"/>
                  <a:pt x="511" y="913"/>
                  <a:pt x="511" y="913"/>
                </a:cubicBezTo>
                <a:cubicBezTo>
                  <a:pt x="510" y="914"/>
                  <a:pt x="510" y="914"/>
                  <a:pt x="510" y="914"/>
                </a:cubicBezTo>
                <a:cubicBezTo>
                  <a:pt x="510" y="915"/>
                  <a:pt x="510" y="915"/>
                  <a:pt x="510" y="915"/>
                </a:cubicBezTo>
                <a:cubicBezTo>
                  <a:pt x="509" y="917"/>
                  <a:pt x="509" y="917"/>
                  <a:pt x="509" y="917"/>
                </a:cubicBezTo>
                <a:cubicBezTo>
                  <a:pt x="509" y="917"/>
                  <a:pt x="509" y="917"/>
                  <a:pt x="509" y="917"/>
                </a:cubicBezTo>
                <a:cubicBezTo>
                  <a:pt x="508" y="917"/>
                  <a:pt x="508" y="917"/>
                  <a:pt x="508" y="917"/>
                </a:cubicBezTo>
                <a:cubicBezTo>
                  <a:pt x="507" y="918"/>
                  <a:pt x="507" y="918"/>
                  <a:pt x="507" y="918"/>
                </a:cubicBezTo>
                <a:cubicBezTo>
                  <a:pt x="504" y="917"/>
                  <a:pt x="504" y="917"/>
                  <a:pt x="504" y="917"/>
                </a:cubicBezTo>
                <a:cubicBezTo>
                  <a:pt x="503" y="917"/>
                  <a:pt x="503" y="917"/>
                  <a:pt x="503" y="917"/>
                </a:cubicBezTo>
                <a:cubicBezTo>
                  <a:pt x="502" y="917"/>
                  <a:pt x="502" y="917"/>
                  <a:pt x="502" y="917"/>
                </a:cubicBezTo>
                <a:cubicBezTo>
                  <a:pt x="502" y="919"/>
                  <a:pt x="502" y="919"/>
                  <a:pt x="502" y="919"/>
                </a:cubicBezTo>
                <a:cubicBezTo>
                  <a:pt x="502" y="920"/>
                  <a:pt x="502" y="920"/>
                  <a:pt x="502" y="920"/>
                </a:cubicBezTo>
                <a:cubicBezTo>
                  <a:pt x="501" y="920"/>
                  <a:pt x="501" y="920"/>
                  <a:pt x="501" y="920"/>
                </a:cubicBezTo>
                <a:cubicBezTo>
                  <a:pt x="501" y="921"/>
                  <a:pt x="501" y="921"/>
                  <a:pt x="501" y="921"/>
                </a:cubicBezTo>
                <a:cubicBezTo>
                  <a:pt x="500" y="922"/>
                  <a:pt x="500" y="922"/>
                  <a:pt x="500" y="922"/>
                </a:cubicBezTo>
                <a:cubicBezTo>
                  <a:pt x="500" y="921"/>
                  <a:pt x="500" y="921"/>
                  <a:pt x="500" y="921"/>
                </a:cubicBezTo>
                <a:cubicBezTo>
                  <a:pt x="499" y="921"/>
                  <a:pt x="499" y="921"/>
                  <a:pt x="499" y="921"/>
                </a:cubicBezTo>
                <a:cubicBezTo>
                  <a:pt x="499" y="922"/>
                  <a:pt x="499" y="922"/>
                  <a:pt x="499" y="922"/>
                </a:cubicBezTo>
                <a:cubicBezTo>
                  <a:pt x="500" y="923"/>
                  <a:pt x="500" y="923"/>
                  <a:pt x="500" y="923"/>
                </a:cubicBezTo>
                <a:cubicBezTo>
                  <a:pt x="507" y="926"/>
                  <a:pt x="507" y="926"/>
                  <a:pt x="507" y="926"/>
                </a:cubicBezTo>
                <a:cubicBezTo>
                  <a:pt x="509" y="928"/>
                  <a:pt x="509" y="928"/>
                  <a:pt x="509" y="928"/>
                </a:cubicBezTo>
                <a:cubicBezTo>
                  <a:pt x="509" y="928"/>
                  <a:pt x="509" y="928"/>
                  <a:pt x="509" y="928"/>
                </a:cubicBezTo>
                <a:cubicBezTo>
                  <a:pt x="511" y="932"/>
                  <a:pt x="511" y="932"/>
                  <a:pt x="511" y="932"/>
                </a:cubicBezTo>
                <a:cubicBezTo>
                  <a:pt x="512" y="932"/>
                  <a:pt x="512" y="932"/>
                  <a:pt x="512" y="932"/>
                </a:cubicBezTo>
                <a:cubicBezTo>
                  <a:pt x="513" y="932"/>
                  <a:pt x="513" y="932"/>
                  <a:pt x="513" y="932"/>
                </a:cubicBezTo>
                <a:cubicBezTo>
                  <a:pt x="514" y="931"/>
                  <a:pt x="514" y="931"/>
                  <a:pt x="514" y="931"/>
                </a:cubicBezTo>
                <a:cubicBezTo>
                  <a:pt x="516" y="927"/>
                  <a:pt x="516" y="927"/>
                  <a:pt x="516" y="927"/>
                </a:cubicBezTo>
                <a:cubicBezTo>
                  <a:pt x="514" y="925"/>
                  <a:pt x="514" y="925"/>
                  <a:pt x="514" y="925"/>
                </a:cubicBezTo>
                <a:cubicBezTo>
                  <a:pt x="514" y="925"/>
                  <a:pt x="514" y="925"/>
                  <a:pt x="514" y="925"/>
                </a:cubicBezTo>
                <a:cubicBezTo>
                  <a:pt x="513" y="925"/>
                  <a:pt x="513" y="925"/>
                  <a:pt x="513" y="925"/>
                </a:cubicBezTo>
                <a:cubicBezTo>
                  <a:pt x="513" y="924"/>
                  <a:pt x="513" y="924"/>
                  <a:pt x="513" y="924"/>
                </a:cubicBezTo>
                <a:cubicBezTo>
                  <a:pt x="513" y="924"/>
                  <a:pt x="513" y="924"/>
                  <a:pt x="513" y="924"/>
                </a:cubicBezTo>
                <a:cubicBezTo>
                  <a:pt x="515" y="924"/>
                  <a:pt x="515" y="924"/>
                  <a:pt x="515" y="924"/>
                </a:cubicBezTo>
                <a:cubicBezTo>
                  <a:pt x="515" y="923"/>
                  <a:pt x="515" y="923"/>
                  <a:pt x="515" y="923"/>
                </a:cubicBezTo>
                <a:cubicBezTo>
                  <a:pt x="516" y="923"/>
                  <a:pt x="516" y="923"/>
                  <a:pt x="516" y="923"/>
                </a:cubicBezTo>
                <a:cubicBezTo>
                  <a:pt x="516" y="924"/>
                  <a:pt x="516" y="924"/>
                  <a:pt x="516" y="924"/>
                </a:cubicBezTo>
                <a:cubicBezTo>
                  <a:pt x="517" y="925"/>
                  <a:pt x="517" y="925"/>
                  <a:pt x="517" y="925"/>
                </a:cubicBezTo>
                <a:cubicBezTo>
                  <a:pt x="517" y="925"/>
                  <a:pt x="517" y="925"/>
                  <a:pt x="517" y="925"/>
                </a:cubicBezTo>
                <a:cubicBezTo>
                  <a:pt x="517" y="924"/>
                  <a:pt x="517" y="924"/>
                  <a:pt x="517" y="924"/>
                </a:cubicBezTo>
                <a:cubicBezTo>
                  <a:pt x="522" y="922"/>
                  <a:pt x="522" y="922"/>
                  <a:pt x="522" y="922"/>
                </a:cubicBezTo>
                <a:cubicBezTo>
                  <a:pt x="524" y="922"/>
                  <a:pt x="524" y="922"/>
                  <a:pt x="524" y="922"/>
                </a:cubicBezTo>
                <a:cubicBezTo>
                  <a:pt x="538" y="917"/>
                  <a:pt x="538" y="917"/>
                  <a:pt x="538" y="917"/>
                </a:cubicBezTo>
                <a:cubicBezTo>
                  <a:pt x="543" y="917"/>
                  <a:pt x="543" y="917"/>
                  <a:pt x="543" y="917"/>
                </a:cubicBezTo>
                <a:cubicBezTo>
                  <a:pt x="547" y="917"/>
                  <a:pt x="547" y="917"/>
                  <a:pt x="547" y="917"/>
                </a:cubicBezTo>
                <a:cubicBezTo>
                  <a:pt x="553" y="917"/>
                  <a:pt x="553" y="917"/>
                  <a:pt x="553" y="917"/>
                </a:cubicBezTo>
                <a:cubicBezTo>
                  <a:pt x="556" y="917"/>
                  <a:pt x="556" y="917"/>
                  <a:pt x="556" y="917"/>
                </a:cubicBezTo>
                <a:cubicBezTo>
                  <a:pt x="559" y="916"/>
                  <a:pt x="559" y="916"/>
                  <a:pt x="559" y="916"/>
                </a:cubicBezTo>
                <a:cubicBezTo>
                  <a:pt x="561" y="914"/>
                  <a:pt x="561" y="914"/>
                  <a:pt x="561" y="914"/>
                </a:cubicBezTo>
                <a:cubicBezTo>
                  <a:pt x="566" y="913"/>
                  <a:pt x="566" y="913"/>
                  <a:pt x="566" y="913"/>
                </a:cubicBezTo>
                <a:cubicBezTo>
                  <a:pt x="568" y="913"/>
                  <a:pt x="568" y="913"/>
                  <a:pt x="568" y="913"/>
                </a:cubicBezTo>
                <a:cubicBezTo>
                  <a:pt x="569" y="913"/>
                  <a:pt x="569" y="913"/>
                  <a:pt x="569" y="913"/>
                </a:cubicBezTo>
                <a:cubicBezTo>
                  <a:pt x="569" y="913"/>
                  <a:pt x="569" y="913"/>
                  <a:pt x="569" y="913"/>
                </a:cubicBezTo>
                <a:cubicBezTo>
                  <a:pt x="568" y="912"/>
                  <a:pt x="568" y="912"/>
                  <a:pt x="568" y="912"/>
                </a:cubicBezTo>
                <a:cubicBezTo>
                  <a:pt x="568" y="912"/>
                  <a:pt x="568" y="912"/>
                  <a:pt x="568" y="912"/>
                </a:cubicBezTo>
                <a:cubicBezTo>
                  <a:pt x="570" y="913"/>
                  <a:pt x="570" y="913"/>
                  <a:pt x="570" y="913"/>
                </a:cubicBezTo>
                <a:cubicBezTo>
                  <a:pt x="578" y="914"/>
                  <a:pt x="578" y="914"/>
                  <a:pt x="578" y="914"/>
                </a:cubicBezTo>
                <a:cubicBezTo>
                  <a:pt x="583" y="915"/>
                  <a:pt x="583" y="915"/>
                  <a:pt x="583" y="915"/>
                </a:cubicBezTo>
                <a:cubicBezTo>
                  <a:pt x="585" y="915"/>
                  <a:pt x="585" y="915"/>
                  <a:pt x="585" y="915"/>
                </a:cubicBezTo>
                <a:cubicBezTo>
                  <a:pt x="588" y="917"/>
                  <a:pt x="588" y="917"/>
                  <a:pt x="588" y="917"/>
                </a:cubicBezTo>
                <a:cubicBezTo>
                  <a:pt x="596" y="920"/>
                  <a:pt x="596" y="920"/>
                  <a:pt x="596" y="920"/>
                </a:cubicBezTo>
                <a:cubicBezTo>
                  <a:pt x="597" y="920"/>
                  <a:pt x="597" y="920"/>
                  <a:pt x="597" y="920"/>
                </a:cubicBezTo>
                <a:cubicBezTo>
                  <a:pt x="600" y="921"/>
                  <a:pt x="600" y="921"/>
                  <a:pt x="600" y="921"/>
                </a:cubicBezTo>
                <a:cubicBezTo>
                  <a:pt x="602" y="921"/>
                  <a:pt x="602" y="921"/>
                  <a:pt x="602" y="921"/>
                </a:cubicBezTo>
                <a:cubicBezTo>
                  <a:pt x="603" y="922"/>
                  <a:pt x="603" y="922"/>
                  <a:pt x="603" y="922"/>
                </a:cubicBezTo>
                <a:cubicBezTo>
                  <a:pt x="608" y="926"/>
                  <a:pt x="608" y="926"/>
                  <a:pt x="608" y="926"/>
                </a:cubicBezTo>
                <a:cubicBezTo>
                  <a:pt x="609" y="926"/>
                  <a:pt x="609" y="926"/>
                  <a:pt x="609" y="926"/>
                </a:cubicBezTo>
                <a:cubicBezTo>
                  <a:pt x="610" y="926"/>
                  <a:pt x="610" y="926"/>
                  <a:pt x="610" y="926"/>
                </a:cubicBezTo>
                <a:cubicBezTo>
                  <a:pt x="611" y="926"/>
                  <a:pt x="611" y="926"/>
                  <a:pt x="611" y="926"/>
                </a:cubicBezTo>
                <a:cubicBezTo>
                  <a:pt x="618" y="929"/>
                  <a:pt x="618" y="929"/>
                  <a:pt x="618" y="929"/>
                </a:cubicBezTo>
                <a:cubicBezTo>
                  <a:pt x="618" y="929"/>
                  <a:pt x="618" y="929"/>
                  <a:pt x="618" y="929"/>
                </a:cubicBezTo>
                <a:cubicBezTo>
                  <a:pt x="619" y="930"/>
                  <a:pt x="619" y="930"/>
                  <a:pt x="619" y="930"/>
                </a:cubicBezTo>
                <a:cubicBezTo>
                  <a:pt x="620" y="930"/>
                  <a:pt x="620" y="930"/>
                  <a:pt x="620" y="930"/>
                </a:cubicBezTo>
                <a:cubicBezTo>
                  <a:pt x="622" y="930"/>
                  <a:pt x="622" y="930"/>
                  <a:pt x="622" y="930"/>
                </a:cubicBezTo>
                <a:cubicBezTo>
                  <a:pt x="623" y="929"/>
                  <a:pt x="623" y="929"/>
                  <a:pt x="623" y="929"/>
                </a:cubicBezTo>
                <a:cubicBezTo>
                  <a:pt x="624" y="927"/>
                  <a:pt x="624" y="927"/>
                  <a:pt x="624" y="927"/>
                </a:cubicBezTo>
                <a:cubicBezTo>
                  <a:pt x="625" y="926"/>
                  <a:pt x="625" y="926"/>
                  <a:pt x="625" y="926"/>
                </a:cubicBezTo>
                <a:cubicBezTo>
                  <a:pt x="628" y="922"/>
                  <a:pt x="628" y="922"/>
                  <a:pt x="628" y="922"/>
                </a:cubicBezTo>
                <a:cubicBezTo>
                  <a:pt x="630" y="921"/>
                  <a:pt x="630" y="921"/>
                  <a:pt x="630" y="921"/>
                </a:cubicBezTo>
                <a:cubicBezTo>
                  <a:pt x="632" y="917"/>
                  <a:pt x="632" y="917"/>
                  <a:pt x="632" y="917"/>
                </a:cubicBezTo>
                <a:cubicBezTo>
                  <a:pt x="633" y="915"/>
                  <a:pt x="633" y="915"/>
                  <a:pt x="633" y="915"/>
                </a:cubicBezTo>
                <a:cubicBezTo>
                  <a:pt x="637" y="913"/>
                  <a:pt x="637" y="913"/>
                  <a:pt x="637" y="913"/>
                </a:cubicBezTo>
                <a:cubicBezTo>
                  <a:pt x="650" y="910"/>
                  <a:pt x="650" y="910"/>
                  <a:pt x="650" y="910"/>
                </a:cubicBezTo>
                <a:cubicBezTo>
                  <a:pt x="653" y="909"/>
                  <a:pt x="653" y="909"/>
                  <a:pt x="653" y="909"/>
                </a:cubicBezTo>
                <a:cubicBezTo>
                  <a:pt x="654" y="909"/>
                  <a:pt x="654" y="909"/>
                  <a:pt x="654" y="909"/>
                </a:cubicBezTo>
                <a:cubicBezTo>
                  <a:pt x="657" y="908"/>
                  <a:pt x="657" y="908"/>
                  <a:pt x="657" y="908"/>
                </a:cubicBezTo>
                <a:cubicBezTo>
                  <a:pt x="662" y="906"/>
                  <a:pt x="662" y="906"/>
                  <a:pt x="662" y="906"/>
                </a:cubicBezTo>
                <a:cubicBezTo>
                  <a:pt x="664" y="906"/>
                  <a:pt x="664" y="906"/>
                  <a:pt x="664" y="906"/>
                </a:cubicBezTo>
                <a:cubicBezTo>
                  <a:pt x="666" y="902"/>
                  <a:pt x="666" y="902"/>
                  <a:pt x="666" y="902"/>
                </a:cubicBezTo>
                <a:cubicBezTo>
                  <a:pt x="668" y="900"/>
                  <a:pt x="668" y="900"/>
                  <a:pt x="668" y="900"/>
                </a:cubicBezTo>
                <a:cubicBezTo>
                  <a:pt x="670" y="898"/>
                  <a:pt x="670" y="898"/>
                  <a:pt x="670" y="898"/>
                </a:cubicBezTo>
                <a:cubicBezTo>
                  <a:pt x="671" y="897"/>
                  <a:pt x="671" y="897"/>
                  <a:pt x="671" y="897"/>
                </a:cubicBezTo>
                <a:cubicBezTo>
                  <a:pt x="675" y="895"/>
                  <a:pt x="675" y="895"/>
                  <a:pt x="675" y="895"/>
                </a:cubicBezTo>
                <a:cubicBezTo>
                  <a:pt x="675" y="894"/>
                  <a:pt x="675" y="894"/>
                  <a:pt x="675" y="894"/>
                </a:cubicBezTo>
                <a:cubicBezTo>
                  <a:pt x="675" y="893"/>
                  <a:pt x="675" y="893"/>
                  <a:pt x="675" y="893"/>
                </a:cubicBezTo>
                <a:cubicBezTo>
                  <a:pt x="673" y="892"/>
                  <a:pt x="673" y="892"/>
                  <a:pt x="673" y="892"/>
                </a:cubicBezTo>
                <a:cubicBezTo>
                  <a:pt x="672" y="891"/>
                  <a:pt x="672" y="891"/>
                  <a:pt x="672" y="891"/>
                </a:cubicBezTo>
                <a:cubicBezTo>
                  <a:pt x="673" y="891"/>
                  <a:pt x="673" y="891"/>
                  <a:pt x="673" y="891"/>
                </a:cubicBezTo>
                <a:cubicBezTo>
                  <a:pt x="675" y="892"/>
                  <a:pt x="675" y="892"/>
                  <a:pt x="675" y="892"/>
                </a:cubicBezTo>
                <a:cubicBezTo>
                  <a:pt x="675" y="894"/>
                  <a:pt x="675" y="894"/>
                  <a:pt x="675" y="894"/>
                </a:cubicBezTo>
                <a:cubicBezTo>
                  <a:pt x="676" y="893"/>
                  <a:pt x="676" y="893"/>
                  <a:pt x="676" y="893"/>
                </a:cubicBezTo>
                <a:cubicBezTo>
                  <a:pt x="694" y="898"/>
                  <a:pt x="694" y="898"/>
                  <a:pt x="694" y="898"/>
                </a:cubicBezTo>
                <a:cubicBezTo>
                  <a:pt x="696" y="898"/>
                  <a:pt x="696" y="898"/>
                  <a:pt x="696" y="898"/>
                </a:cubicBezTo>
                <a:cubicBezTo>
                  <a:pt x="697" y="897"/>
                  <a:pt x="697" y="897"/>
                  <a:pt x="697" y="897"/>
                </a:cubicBezTo>
                <a:cubicBezTo>
                  <a:pt x="697" y="897"/>
                  <a:pt x="697" y="897"/>
                  <a:pt x="697" y="897"/>
                </a:cubicBezTo>
                <a:cubicBezTo>
                  <a:pt x="696" y="889"/>
                  <a:pt x="696" y="889"/>
                  <a:pt x="696" y="889"/>
                </a:cubicBezTo>
                <a:cubicBezTo>
                  <a:pt x="696" y="888"/>
                  <a:pt x="696" y="888"/>
                  <a:pt x="696" y="888"/>
                </a:cubicBezTo>
                <a:cubicBezTo>
                  <a:pt x="696" y="882"/>
                  <a:pt x="696" y="882"/>
                  <a:pt x="696" y="882"/>
                </a:cubicBezTo>
                <a:cubicBezTo>
                  <a:pt x="699" y="878"/>
                  <a:pt x="699" y="878"/>
                  <a:pt x="699" y="878"/>
                </a:cubicBezTo>
                <a:cubicBezTo>
                  <a:pt x="704" y="872"/>
                  <a:pt x="704" y="872"/>
                  <a:pt x="704" y="872"/>
                </a:cubicBezTo>
                <a:cubicBezTo>
                  <a:pt x="709" y="869"/>
                  <a:pt x="709" y="869"/>
                  <a:pt x="709" y="869"/>
                </a:cubicBezTo>
                <a:cubicBezTo>
                  <a:pt x="717" y="868"/>
                  <a:pt x="717" y="868"/>
                  <a:pt x="717" y="868"/>
                </a:cubicBezTo>
                <a:cubicBezTo>
                  <a:pt x="719" y="867"/>
                  <a:pt x="719" y="867"/>
                  <a:pt x="719" y="867"/>
                </a:cubicBezTo>
                <a:cubicBezTo>
                  <a:pt x="719" y="867"/>
                  <a:pt x="719" y="867"/>
                  <a:pt x="719" y="867"/>
                </a:cubicBezTo>
                <a:cubicBezTo>
                  <a:pt x="720" y="867"/>
                  <a:pt x="720" y="867"/>
                  <a:pt x="720" y="867"/>
                </a:cubicBezTo>
                <a:cubicBezTo>
                  <a:pt x="720" y="867"/>
                  <a:pt x="720" y="867"/>
                  <a:pt x="720" y="867"/>
                </a:cubicBezTo>
                <a:cubicBezTo>
                  <a:pt x="720" y="866"/>
                  <a:pt x="720" y="866"/>
                  <a:pt x="720" y="866"/>
                </a:cubicBezTo>
                <a:cubicBezTo>
                  <a:pt x="721" y="865"/>
                  <a:pt x="721" y="865"/>
                  <a:pt x="721" y="865"/>
                </a:cubicBezTo>
                <a:cubicBezTo>
                  <a:pt x="721" y="865"/>
                  <a:pt x="721" y="865"/>
                  <a:pt x="721" y="865"/>
                </a:cubicBezTo>
                <a:cubicBezTo>
                  <a:pt x="723" y="864"/>
                  <a:pt x="723" y="864"/>
                  <a:pt x="723" y="864"/>
                </a:cubicBezTo>
                <a:cubicBezTo>
                  <a:pt x="727" y="863"/>
                  <a:pt x="727" y="863"/>
                  <a:pt x="727" y="863"/>
                </a:cubicBezTo>
                <a:cubicBezTo>
                  <a:pt x="731" y="861"/>
                  <a:pt x="731" y="861"/>
                  <a:pt x="731" y="861"/>
                </a:cubicBezTo>
                <a:cubicBezTo>
                  <a:pt x="732" y="861"/>
                  <a:pt x="732" y="861"/>
                  <a:pt x="732" y="861"/>
                </a:cubicBezTo>
                <a:cubicBezTo>
                  <a:pt x="732" y="862"/>
                  <a:pt x="732" y="862"/>
                  <a:pt x="732" y="862"/>
                </a:cubicBezTo>
                <a:cubicBezTo>
                  <a:pt x="733" y="861"/>
                  <a:pt x="733" y="861"/>
                  <a:pt x="733" y="861"/>
                </a:cubicBezTo>
                <a:cubicBezTo>
                  <a:pt x="733" y="861"/>
                  <a:pt x="733" y="861"/>
                  <a:pt x="733" y="861"/>
                </a:cubicBezTo>
                <a:cubicBezTo>
                  <a:pt x="732" y="860"/>
                  <a:pt x="732" y="860"/>
                  <a:pt x="732" y="860"/>
                </a:cubicBezTo>
                <a:cubicBezTo>
                  <a:pt x="732" y="860"/>
                  <a:pt x="732" y="860"/>
                  <a:pt x="732" y="860"/>
                </a:cubicBezTo>
                <a:cubicBezTo>
                  <a:pt x="734" y="859"/>
                  <a:pt x="734" y="859"/>
                  <a:pt x="734" y="859"/>
                </a:cubicBezTo>
                <a:cubicBezTo>
                  <a:pt x="736" y="858"/>
                  <a:pt x="736" y="858"/>
                  <a:pt x="736" y="858"/>
                </a:cubicBezTo>
                <a:cubicBezTo>
                  <a:pt x="737" y="857"/>
                  <a:pt x="737" y="857"/>
                  <a:pt x="737" y="857"/>
                </a:cubicBezTo>
                <a:cubicBezTo>
                  <a:pt x="739" y="856"/>
                  <a:pt x="739" y="856"/>
                  <a:pt x="739" y="856"/>
                </a:cubicBezTo>
                <a:cubicBezTo>
                  <a:pt x="741" y="852"/>
                  <a:pt x="741" y="852"/>
                  <a:pt x="741" y="852"/>
                </a:cubicBezTo>
                <a:cubicBezTo>
                  <a:pt x="742" y="850"/>
                  <a:pt x="742" y="850"/>
                  <a:pt x="742" y="850"/>
                </a:cubicBezTo>
                <a:cubicBezTo>
                  <a:pt x="742" y="839"/>
                  <a:pt x="742" y="839"/>
                  <a:pt x="742" y="839"/>
                </a:cubicBezTo>
                <a:cubicBezTo>
                  <a:pt x="740" y="833"/>
                  <a:pt x="740" y="833"/>
                  <a:pt x="740" y="833"/>
                </a:cubicBezTo>
                <a:cubicBezTo>
                  <a:pt x="740" y="832"/>
                  <a:pt x="740" y="832"/>
                  <a:pt x="740" y="832"/>
                </a:cubicBezTo>
                <a:cubicBezTo>
                  <a:pt x="739" y="831"/>
                  <a:pt x="739" y="831"/>
                  <a:pt x="739" y="831"/>
                </a:cubicBezTo>
                <a:cubicBezTo>
                  <a:pt x="738" y="825"/>
                  <a:pt x="738" y="825"/>
                  <a:pt x="738" y="825"/>
                </a:cubicBezTo>
                <a:cubicBezTo>
                  <a:pt x="738" y="825"/>
                  <a:pt x="738" y="825"/>
                  <a:pt x="738" y="825"/>
                </a:cubicBezTo>
                <a:cubicBezTo>
                  <a:pt x="738" y="825"/>
                  <a:pt x="738" y="825"/>
                  <a:pt x="738" y="825"/>
                </a:cubicBezTo>
                <a:cubicBezTo>
                  <a:pt x="737" y="825"/>
                  <a:pt x="737" y="825"/>
                  <a:pt x="737" y="825"/>
                </a:cubicBezTo>
                <a:cubicBezTo>
                  <a:pt x="737" y="825"/>
                  <a:pt x="737" y="825"/>
                  <a:pt x="737" y="825"/>
                </a:cubicBezTo>
                <a:cubicBezTo>
                  <a:pt x="737" y="825"/>
                  <a:pt x="737" y="825"/>
                  <a:pt x="737" y="825"/>
                </a:cubicBezTo>
                <a:cubicBezTo>
                  <a:pt x="737" y="824"/>
                  <a:pt x="737" y="824"/>
                  <a:pt x="737" y="824"/>
                </a:cubicBezTo>
                <a:cubicBezTo>
                  <a:pt x="737" y="823"/>
                  <a:pt x="737" y="823"/>
                  <a:pt x="737" y="823"/>
                </a:cubicBezTo>
                <a:cubicBezTo>
                  <a:pt x="738" y="822"/>
                  <a:pt x="738" y="822"/>
                  <a:pt x="738" y="822"/>
                </a:cubicBezTo>
                <a:cubicBezTo>
                  <a:pt x="740" y="822"/>
                  <a:pt x="740" y="822"/>
                  <a:pt x="740" y="822"/>
                </a:cubicBezTo>
                <a:cubicBezTo>
                  <a:pt x="742" y="822"/>
                  <a:pt x="742" y="822"/>
                  <a:pt x="742" y="822"/>
                </a:cubicBezTo>
                <a:cubicBezTo>
                  <a:pt x="744" y="821"/>
                  <a:pt x="744" y="821"/>
                  <a:pt x="744" y="821"/>
                </a:cubicBezTo>
                <a:cubicBezTo>
                  <a:pt x="744" y="820"/>
                  <a:pt x="744" y="820"/>
                  <a:pt x="744" y="820"/>
                </a:cubicBezTo>
                <a:cubicBezTo>
                  <a:pt x="744" y="820"/>
                  <a:pt x="744" y="820"/>
                  <a:pt x="744" y="820"/>
                </a:cubicBezTo>
                <a:cubicBezTo>
                  <a:pt x="746" y="817"/>
                  <a:pt x="746" y="817"/>
                  <a:pt x="746" y="817"/>
                </a:cubicBezTo>
                <a:cubicBezTo>
                  <a:pt x="746" y="816"/>
                  <a:pt x="746" y="816"/>
                  <a:pt x="746" y="816"/>
                </a:cubicBezTo>
                <a:cubicBezTo>
                  <a:pt x="746" y="815"/>
                  <a:pt x="746" y="815"/>
                  <a:pt x="746" y="815"/>
                </a:cubicBezTo>
                <a:cubicBezTo>
                  <a:pt x="746" y="815"/>
                  <a:pt x="746" y="815"/>
                  <a:pt x="746" y="815"/>
                </a:cubicBezTo>
                <a:cubicBezTo>
                  <a:pt x="746" y="814"/>
                  <a:pt x="746" y="814"/>
                  <a:pt x="746" y="814"/>
                </a:cubicBezTo>
                <a:cubicBezTo>
                  <a:pt x="746" y="812"/>
                  <a:pt x="746" y="812"/>
                  <a:pt x="746" y="812"/>
                </a:cubicBezTo>
                <a:cubicBezTo>
                  <a:pt x="746" y="811"/>
                  <a:pt x="746" y="811"/>
                  <a:pt x="746" y="811"/>
                </a:cubicBezTo>
                <a:cubicBezTo>
                  <a:pt x="744" y="810"/>
                  <a:pt x="744" y="810"/>
                  <a:pt x="744" y="810"/>
                </a:cubicBezTo>
                <a:cubicBezTo>
                  <a:pt x="743" y="810"/>
                  <a:pt x="743" y="810"/>
                  <a:pt x="743" y="810"/>
                </a:cubicBezTo>
                <a:cubicBezTo>
                  <a:pt x="743" y="810"/>
                  <a:pt x="743" y="810"/>
                  <a:pt x="743" y="810"/>
                </a:cubicBezTo>
                <a:cubicBezTo>
                  <a:pt x="739" y="810"/>
                  <a:pt x="739" y="810"/>
                  <a:pt x="739" y="810"/>
                </a:cubicBezTo>
                <a:cubicBezTo>
                  <a:pt x="739" y="810"/>
                  <a:pt x="739" y="810"/>
                  <a:pt x="739" y="810"/>
                </a:cubicBezTo>
                <a:cubicBezTo>
                  <a:pt x="737" y="811"/>
                  <a:pt x="737" y="811"/>
                  <a:pt x="737" y="811"/>
                </a:cubicBezTo>
                <a:cubicBezTo>
                  <a:pt x="737" y="811"/>
                  <a:pt x="737" y="811"/>
                  <a:pt x="737" y="811"/>
                </a:cubicBezTo>
                <a:cubicBezTo>
                  <a:pt x="735" y="811"/>
                  <a:pt x="735" y="811"/>
                  <a:pt x="735" y="811"/>
                </a:cubicBezTo>
                <a:cubicBezTo>
                  <a:pt x="734" y="811"/>
                  <a:pt x="734" y="811"/>
                  <a:pt x="734" y="811"/>
                </a:cubicBezTo>
                <a:cubicBezTo>
                  <a:pt x="734" y="812"/>
                  <a:pt x="734" y="812"/>
                  <a:pt x="734" y="812"/>
                </a:cubicBezTo>
                <a:cubicBezTo>
                  <a:pt x="732" y="812"/>
                  <a:pt x="732" y="812"/>
                  <a:pt x="732" y="812"/>
                </a:cubicBezTo>
                <a:cubicBezTo>
                  <a:pt x="730" y="811"/>
                  <a:pt x="730" y="811"/>
                  <a:pt x="730" y="811"/>
                </a:cubicBezTo>
                <a:cubicBezTo>
                  <a:pt x="729" y="812"/>
                  <a:pt x="729" y="812"/>
                  <a:pt x="729" y="812"/>
                </a:cubicBezTo>
                <a:cubicBezTo>
                  <a:pt x="728" y="813"/>
                  <a:pt x="728" y="813"/>
                  <a:pt x="728" y="813"/>
                </a:cubicBezTo>
                <a:cubicBezTo>
                  <a:pt x="727" y="813"/>
                  <a:pt x="727" y="813"/>
                  <a:pt x="727" y="813"/>
                </a:cubicBezTo>
                <a:cubicBezTo>
                  <a:pt x="726" y="812"/>
                  <a:pt x="726" y="812"/>
                  <a:pt x="726" y="812"/>
                </a:cubicBezTo>
                <a:cubicBezTo>
                  <a:pt x="726" y="813"/>
                  <a:pt x="726" y="813"/>
                  <a:pt x="726" y="813"/>
                </a:cubicBezTo>
                <a:cubicBezTo>
                  <a:pt x="725" y="813"/>
                  <a:pt x="725" y="813"/>
                  <a:pt x="725" y="813"/>
                </a:cubicBezTo>
                <a:cubicBezTo>
                  <a:pt x="723" y="812"/>
                  <a:pt x="723" y="812"/>
                  <a:pt x="723" y="812"/>
                </a:cubicBezTo>
                <a:cubicBezTo>
                  <a:pt x="721" y="812"/>
                  <a:pt x="721" y="812"/>
                  <a:pt x="721" y="812"/>
                </a:cubicBezTo>
                <a:cubicBezTo>
                  <a:pt x="711" y="814"/>
                  <a:pt x="711" y="814"/>
                  <a:pt x="711" y="814"/>
                </a:cubicBezTo>
                <a:cubicBezTo>
                  <a:pt x="710" y="814"/>
                  <a:pt x="710" y="814"/>
                  <a:pt x="710" y="814"/>
                </a:cubicBezTo>
                <a:cubicBezTo>
                  <a:pt x="709" y="814"/>
                  <a:pt x="709" y="814"/>
                  <a:pt x="709" y="814"/>
                </a:cubicBezTo>
                <a:cubicBezTo>
                  <a:pt x="708" y="815"/>
                  <a:pt x="708" y="815"/>
                  <a:pt x="708" y="815"/>
                </a:cubicBezTo>
                <a:cubicBezTo>
                  <a:pt x="706" y="814"/>
                  <a:pt x="706" y="814"/>
                  <a:pt x="706" y="814"/>
                </a:cubicBezTo>
                <a:cubicBezTo>
                  <a:pt x="705" y="815"/>
                  <a:pt x="705" y="815"/>
                  <a:pt x="705" y="815"/>
                </a:cubicBezTo>
                <a:cubicBezTo>
                  <a:pt x="705" y="815"/>
                  <a:pt x="705" y="815"/>
                  <a:pt x="705" y="815"/>
                </a:cubicBezTo>
                <a:cubicBezTo>
                  <a:pt x="702" y="815"/>
                  <a:pt x="702" y="815"/>
                  <a:pt x="702" y="815"/>
                </a:cubicBezTo>
                <a:cubicBezTo>
                  <a:pt x="701" y="816"/>
                  <a:pt x="701" y="816"/>
                  <a:pt x="701" y="816"/>
                </a:cubicBezTo>
                <a:cubicBezTo>
                  <a:pt x="700" y="817"/>
                  <a:pt x="700" y="817"/>
                  <a:pt x="700" y="817"/>
                </a:cubicBezTo>
                <a:cubicBezTo>
                  <a:pt x="700" y="818"/>
                  <a:pt x="700" y="818"/>
                  <a:pt x="700" y="818"/>
                </a:cubicBezTo>
                <a:cubicBezTo>
                  <a:pt x="699" y="818"/>
                  <a:pt x="699" y="818"/>
                  <a:pt x="699" y="818"/>
                </a:cubicBezTo>
                <a:cubicBezTo>
                  <a:pt x="696" y="819"/>
                  <a:pt x="696" y="819"/>
                  <a:pt x="696" y="819"/>
                </a:cubicBezTo>
                <a:cubicBezTo>
                  <a:pt x="693" y="818"/>
                  <a:pt x="693" y="818"/>
                  <a:pt x="693" y="818"/>
                </a:cubicBezTo>
                <a:cubicBezTo>
                  <a:pt x="689" y="819"/>
                  <a:pt x="689" y="819"/>
                  <a:pt x="689" y="819"/>
                </a:cubicBezTo>
                <a:cubicBezTo>
                  <a:pt x="689" y="819"/>
                  <a:pt x="689" y="819"/>
                  <a:pt x="689" y="819"/>
                </a:cubicBezTo>
                <a:cubicBezTo>
                  <a:pt x="687" y="818"/>
                  <a:pt x="687" y="818"/>
                  <a:pt x="687" y="818"/>
                </a:cubicBezTo>
                <a:cubicBezTo>
                  <a:pt x="686" y="817"/>
                  <a:pt x="686" y="817"/>
                  <a:pt x="686" y="817"/>
                </a:cubicBezTo>
                <a:cubicBezTo>
                  <a:pt x="685" y="816"/>
                  <a:pt x="685" y="816"/>
                  <a:pt x="685" y="816"/>
                </a:cubicBezTo>
                <a:cubicBezTo>
                  <a:pt x="682" y="817"/>
                  <a:pt x="682" y="817"/>
                  <a:pt x="682" y="817"/>
                </a:cubicBezTo>
                <a:cubicBezTo>
                  <a:pt x="680" y="817"/>
                  <a:pt x="680" y="817"/>
                  <a:pt x="680" y="817"/>
                </a:cubicBezTo>
                <a:cubicBezTo>
                  <a:pt x="680" y="816"/>
                  <a:pt x="680" y="816"/>
                  <a:pt x="680" y="816"/>
                </a:cubicBezTo>
                <a:cubicBezTo>
                  <a:pt x="680" y="816"/>
                  <a:pt x="680" y="816"/>
                  <a:pt x="680" y="816"/>
                </a:cubicBezTo>
                <a:cubicBezTo>
                  <a:pt x="679" y="816"/>
                  <a:pt x="679" y="816"/>
                  <a:pt x="679" y="816"/>
                </a:cubicBezTo>
                <a:cubicBezTo>
                  <a:pt x="675" y="815"/>
                  <a:pt x="675" y="815"/>
                  <a:pt x="675" y="815"/>
                </a:cubicBezTo>
                <a:cubicBezTo>
                  <a:pt x="675" y="815"/>
                  <a:pt x="675" y="815"/>
                  <a:pt x="675" y="815"/>
                </a:cubicBezTo>
                <a:cubicBezTo>
                  <a:pt x="675" y="811"/>
                  <a:pt x="675" y="811"/>
                  <a:pt x="675" y="811"/>
                </a:cubicBezTo>
                <a:cubicBezTo>
                  <a:pt x="674" y="811"/>
                  <a:pt x="674" y="811"/>
                  <a:pt x="674" y="811"/>
                </a:cubicBezTo>
                <a:cubicBezTo>
                  <a:pt x="673" y="810"/>
                  <a:pt x="673" y="810"/>
                  <a:pt x="673" y="810"/>
                </a:cubicBezTo>
                <a:cubicBezTo>
                  <a:pt x="671" y="810"/>
                  <a:pt x="671" y="810"/>
                  <a:pt x="671" y="810"/>
                </a:cubicBezTo>
                <a:cubicBezTo>
                  <a:pt x="671" y="809"/>
                  <a:pt x="671" y="809"/>
                  <a:pt x="671" y="809"/>
                </a:cubicBezTo>
                <a:cubicBezTo>
                  <a:pt x="671" y="808"/>
                  <a:pt x="671" y="808"/>
                  <a:pt x="671" y="808"/>
                </a:cubicBezTo>
                <a:cubicBezTo>
                  <a:pt x="670" y="806"/>
                  <a:pt x="670" y="806"/>
                  <a:pt x="670" y="806"/>
                </a:cubicBezTo>
                <a:cubicBezTo>
                  <a:pt x="670" y="805"/>
                  <a:pt x="670" y="805"/>
                  <a:pt x="670" y="805"/>
                </a:cubicBezTo>
                <a:cubicBezTo>
                  <a:pt x="671" y="806"/>
                  <a:pt x="671" y="806"/>
                  <a:pt x="671" y="806"/>
                </a:cubicBezTo>
                <a:cubicBezTo>
                  <a:pt x="671" y="806"/>
                  <a:pt x="671" y="806"/>
                  <a:pt x="671" y="806"/>
                </a:cubicBezTo>
                <a:cubicBezTo>
                  <a:pt x="671" y="804"/>
                  <a:pt x="671" y="804"/>
                  <a:pt x="671" y="804"/>
                </a:cubicBezTo>
                <a:cubicBezTo>
                  <a:pt x="670" y="805"/>
                  <a:pt x="670" y="805"/>
                  <a:pt x="670" y="805"/>
                </a:cubicBezTo>
                <a:cubicBezTo>
                  <a:pt x="668" y="805"/>
                  <a:pt x="668" y="805"/>
                  <a:pt x="668" y="805"/>
                </a:cubicBezTo>
                <a:cubicBezTo>
                  <a:pt x="668" y="808"/>
                  <a:pt x="668" y="808"/>
                  <a:pt x="668" y="808"/>
                </a:cubicBezTo>
                <a:cubicBezTo>
                  <a:pt x="668" y="809"/>
                  <a:pt x="668" y="809"/>
                  <a:pt x="668" y="809"/>
                </a:cubicBezTo>
                <a:cubicBezTo>
                  <a:pt x="669" y="809"/>
                  <a:pt x="669" y="809"/>
                  <a:pt x="669" y="809"/>
                </a:cubicBezTo>
                <a:cubicBezTo>
                  <a:pt x="669" y="810"/>
                  <a:pt x="669" y="810"/>
                  <a:pt x="669" y="810"/>
                </a:cubicBezTo>
                <a:cubicBezTo>
                  <a:pt x="670" y="810"/>
                  <a:pt x="670" y="810"/>
                  <a:pt x="670" y="810"/>
                </a:cubicBezTo>
                <a:cubicBezTo>
                  <a:pt x="669" y="811"/>
                  <a:pt x="669" y="811"/>
                  <a:pt x="669" y="811"/>
                </a:cubicBezTo>
                <a:cubicBezTo>
                  <a:pt x="668" y="812"/>
                  <a:pt x="668" y="812"/>
                  <a:pt x="668" y="812"/>
                </a:cubicBezTo>
                <a:cubicBezTo>
                  <a:pt x="667" y="812"/>
                  <a:pt x="667" y="812"/>
                  <a:pt x="667" y="812"/>
                </a:cubicBezTo>
                <a:cubicBezTo>
                  <a:pt x="668" y="811"/>
                  <a:pt x="668" y="811"/>
                  <a:pt x="668" y="811"/>
                </a:cubicBezTo>
                <a:cubicBezTo>
                  <a:pt x="669" y="810"/>
                  <a:pt x="669" y="810"/>
                  <a:pt x="669" y="810"/>
                </a:cubicBezTo>
                <a:cubicBezTo>
                  <a:pt x="668" y="810"/>
                  <a:pt x="668" y="810"/>
                  <a:pt x="668" y="810"/>
                </a:cubicBezTo>
                <a:cubicBezTo>
                  <a:pt x="667" y="810"/>
                  <a:pt x="667" y="810"/>
                  <a:pt x="667" y="810"/>
                </a:cubicBezTo>
                <a:cubicBezTo>
                  <a:pt x="667" y="810"/>
                  <a:pt x="667" y="810"/>
                  <a:pt x="667" y="810"/>
                </a:cubicBezTo>
                <a:cubicBezTo>
                  <a:pt x="666" y="812"/>
                  <a:pt x="666" y="812"/>
                  <a:pt x="666" y="812"/>
                </a:cubicBezTo>
                <a:cubicBezTo>
                  <a:pt x="665" y="813"/>
                  <a:pt x="665" y="813"/>
                  <a:pt x="665" y="813"/>
                </a:cubicBezTo>
                <a:cubicBezTo>
                  <a:pt x="665" y="812"/>
                  <a:pt x="665" y="812"/>
                  <a:pt x="665" y="812"/>
                </a:cubicBezTo>
                <a:cubicBezTo>
                  <a:pt x="665" y="812"/>
                  <a:pt x="665" y="812"/>
                  <a:pt x="665" y="812"/>
                </a:cubicBezTo>
                <a:cubicBezTo>
                  <a:pt x="664" y="811"/>
                  <a:pt x="664" y="811"/>
                  <a:pt x="664" y="811"/>
                </a:cubicBezTo>
                <a:cubicBezTo>
                  <a:pt x="664" y="810"/>
                  <a:pt x="664" y="810"/>
                  <a:pt x="664" y="810"/>
                </a:cubicBezTo>
                <a:cubicBezTo>
                  <a:pt x="664" y="810"/>
                  <a:pt x="664" y="810"/>
                  <a:pt x="664" y="810"/>
                </a:cubicBezTo>
                <a:cubicBezTo>
                  <a:pt x="664" y="810"/>
                  <a:pt x="664" y="810"/>
                  <a:pt x="664" y="810"/>
                </a:cubicBezTo>
                <a:cubicBezTo>
                  <a:pt x="663" y="809"/>
                  <a:pt x="663" y="809"/>
                  <a:pt x="663" y="809"/>
                </a:cubicBezTo>
                <a:cubicBezTo>
                  <a:pt x="662" y="809"/>
                  <a:pt x="662" y="809"/>
                  <a:pt x="662" y="809"/>
                </a:cubicBezTo>
                <a:cubicBezTo>
                  <a:pt x="662" y="810"/>
                  <a:pt x="662" y="810"/>
                  <a:pt x="662" y="810"/>
                </a:cubicBezTo>
                <a:cubicBezTo>
                  <a:pt x="662" y="811"/>
                  <a:pt x="662" y="811"/>
                  <a:pt x="662" y="811"/>
                </a:cubicBezTo>
                <a:cubicBezTo>
                  <a:pt x="661" y="812"/>
                  <a:pt x="661" y="812"/>
                  <a:pt x="661" y="812"/>
                </a:cubicBezTo>
                <a:cubicBezTo>
                  <a:pt x="661" y="813"/>
                  <a:pt x="661" y="813"/>
                  <a:pt x="661" y="813"/>
                </a:cubicBezTo>
                <a:cubicBezTo>
                  <a:pt x="660" y="813"/>
                  <a:pt x="660" y="813"/>
                  <a:pt x="660" y="813"/>
                </a:cubicBezTo>
                <a:cubicBezTo>
                  <a:pt x="660" y="812"/>
                  <a:pt x="660" y="812"/>
                  <a:pt x="660" y="812"/>
                </a:cubicBezTo>
                <a:cubicBezTo>
                  <a:pt x="661" y="811"/>
                  <a:pt x="661" y="811"/>
                  <a:pt x="661" y="811"/>
                </a:cubicBezTo>
                <a:cubicBezTo>
                  <a:pt x="660" y="811"/>
                  <a:pt x="660" y="811"/>
                  <a:pt x="660" y="811"/>
                </a:cubicBezTo>
                <a:cubicBezTo>
                  <a:pt x="660" y="811"/>
                  <a:pt x="660" y="811"/>
                  <a:pt x="660" y="811"/>
                </a:cubicBezTo>
                <a:cubicBezTo>
                  <a:pt x="659" y="812"/>
                  <a:pt x="659" y="812"/>
                  <a:pt x="659" y="812"/>
                </a:cubicBezTo>
                <a:cubicBezTo>
                  <a:pt x="659" y="812"/>
                  <a:pt x="659" y="812"/>
                  <a:pt x="659" y="812"/>
                </a:cubicBezTo>
                <a:cubicBezTo>
                  <a:pt x="658" y="811"/>
                  <a:pt x="658" y="811"/>
                  <a:pt x="658" y="811"/>
                </a:cubicBezTo>
                <a:cubicBezTo>
                  <a:pt x="658" y="810"/>
                  <a:pt x="658" y="810"/>
                  <a:pt x="658" y="810"/>
                </a:cubicBezTo>
                <a:cubicBezTo>
                  <a:pt x="658" y="810"/>
                  <a:pt x="658" y="810"/>
                  <a:pt x="658" y="810"/>
                </a:cubicBezTo>
                <a:cubicBezTo>
                  <a:pt x="656" y="810"/>
                  <a:pt x="656" y="810"/>
                  <a:pt x="656" y="810"/>
                </a:cubicBezTo>
                <a:cubicBezTo>
                  <a:pt x="654" y="809"/>
                  <a:pt x="654" y="809"/>
                  <a:pt x="654" y="809"/>
                </a:cubicBezTo>
                <a:cubicBezTo>
                  <a:pt x="653" y="808"/>
                  <a:pt x="653" y="808"/>
                  <a:pt x="653" y="808"/>
                </a:cubicBezTo>
                <a:cubicBezTo>
                  <a:pt x="652" y="807"/>
                  <a:pt x="652" y="807"/>
                  <a:pt x="652" y="807"/>
                </a:cubicBezTo>
                <a:cubicBezTo>
                  <a:pt x="652" y="806"/>
                  <a:pt x="652" y="806"/>
                  <a:pt x="652" y="806"/>
                </a:cubicBezTo>
                <a:cubicBezTo>
                  <a:pt x="655" y="806"/>
                  <a:pt x="655" y="806"/>
                  <a:pt x="655" y="806"/>
                </a:cubicBezTo>
                <a:cubicBezTo>
                  <a:pt x="656" y="806"/>
                  <a:pt x="656" y="806"/>
                  <a:pt x="656" y="806"/>
                </a:cubicBezTo>
                <a:cubicBezTo>
                  <a:pt x="657" y="806"/>
                  <a:pt x="657" y="806"/>
                  <a:pt x="657" y="806"/>
                </a:cubicBezTo>
                <a:cubicBezTo>
                  <a:pt x="659" y="805"/>
                  <a:pt x="659" y="805"/>
                  <a:pt x="659" y="805"/>
                </a:cubicBezTo>
                <a:cubicBezTo>
                  <a:pt x="660" y="805"/>
                  <a:pt x="660" y="805"/>
                  <a:pt x="660" y="805"/>
                </a:cubicBezTo>
                <a:cubicBezTo>
                  <a:pt x="659" y="805"/>
                  <a:pt x="659" y="805"/>
                  <a:pt x="659" y="805"/>
                </a:cubicBezTo>
                <a:cubicBezTo>
                  <a:pt x="659" y="804"/>
                  <a:pt x="659" y="804"/>
                  <a:pt x="659" y="804"/>
                </a:cubicBezTo>
                <a:cubicBezTo>
                  <a:pt x="659" y="804"/>
                  <a:pt x="659" y="804"/>
                  <a:pt x="659" y="804"/>
                </a:cubicBezTo>
                <a:cubicBezTo>
                  <a:pt x="660" y="802"/>
                  <a:pt x="660" y="802"/>
                  <a:pt x="660" y="802"/>
                </a:cubicBezTo>
                <a:cubicBezTo>
                  <a:pt x="661" y="802"/>
                  <a:pt x="661" y="802"/>
                  <a:pt x="661" y="802"/>
                </a:cubicBezTo>
                <a:cubicBezTo>
                  <a:pt x="661" y="801"/>
                  <a:pt x="661" y="801"/>
                  <a:pt x="661" y="801"/>
                </a:cubicBezTo>
                <a:cubicBezTo>
                  <a:pt x="662" y="801"/>
                  <a:pt x="662" y="801"/>
                  <a:pt x="662" y="801"/>
                </a:cubicBezTo>
                <a:cubicBezTo>
                  <a:pt x="663" y="802"/>
                  <a:pt x="663" y="802"/>
                  <a:pt x="663" y="802"/>
                </a:cubicBezTo>
                <a:cubicBezTo>
                  <a:pt x="664" y="802"/>
                  <a:pt x="664" y="802"/>
                  <a:pt x="664" y="802"/>
                </a:cubicBezTo>
                <a:cubicBezTo>
                  <a:pt x="663" y="800"/>
                  <a:pt x="663" y="800"/>
                  <a:pt x="663" y="800"/>
                </a:cubicBezTo>
                <a:cubicBezTo>
                  <a:pt x="664" y="800"/>
                  <a:pt x="664" y="800"/>
                  <a:pt x="664" y="800"/>
                </a:cubicBezTo>
                <a:cubicBezTo>
                  <a:pt x="665" y="800"/>
                  <a:pt x="665" y="800"/>
                  <a:pt x="665" y="800"/>
                </a:cubicBezTo>
                <a:cubicBezTo>
                  <a:pt x="665" y="801"/>
                  <a:pt x="665" y="801"/>
                  <a:pt x="665" y="801"/>
                </a:cubicBezTo>
                <a:cubicBezTo>
                  <a:pt x="666" y="801"/>
                  <a:pt x="666" y="801"/>
                  <a:pt x="666" y="801"/>
                </a:cubicBezTo>
                <a:cubicBezTo>
                  <a:pt x="665" y="802"/>
                  <a:pt x="665" y="802"/>
                  <a:pt x="665" y="802"/>
                </a:cubicBezTo>
                <a:cubicBezTo>
                  <a:pt x="666" y="802"/>
                  <a:pt x="666" y="802"/>
                  <a:pt x="666" y="802"/>
                </a:cubicBezTo>
                <a:cubicBezTo>
                  <a:pt x="668" y="803"/>
                  <a:pt x="668" y="803"/>
                  <a:pt x="668" y="803"/>
                </a:cubicBezTo>
                <a:cubicBezTo>
                  <a:pt x="670" y="802"/>
                  <a:pt x="670" y="802"/>
                  <a:pt x="670" y="802"/>
                </a:cubicBezTo>
                <a:cubicBezTo>
                  <a:pt x="670" y="800"/>
                  <a:pt x="670" y="800"/>
                  <a:pt x="670" y="800"/>
                </a:cubicBezTo>
                <a:cubicBezTo>
                  <a:pt x="670" y="799"/>
                  <a:pt x="670" y="799"/>
                  <a:pt x="670" y="799"/>
                </a:cubicBezTo>
                <a:cubicBezTo>
                  <a:pt x="670" y="798"/>
                  <a:pt x="670" y="798"/>
                  <a:pt x="670" y="798"/>
                </a:cubicBezTo>
                <a:cubicBezTo>
                  <a:pt x="670" y="796"/>
                  <a:pt x="670" y="796"/>
                  <a:pt x="670" y="796"/>
                </a:cubicBezTo>
                <a:cubicBezTo>
                  <a:pt x="669" y="795"/>
                  <a:pt x="669" y="795"/>
                  <a:pt x="669" y="795"/>
                </a:cubicBezTo>
                <a:cubicBezTo>
                  <a:pt x="666" y="795"/>
                  <a:pt x="666" y="795"/>
                  <a:pt x="666" y="795"/>
                </a:cubicBezTo>
                <a:cubicBezTo>
                  <a:pt x="666" y="795"/>
                  <a:pt x="666" y="795"/>
                  <a:pt x="666" y="795"/>
                </a:cubicBezTo>
                <a:cubicBezTo>
                  <a:pt x="665" y="795"/>
                  <a:pt x="665" y="795"/>
                  <a:pt x="665" y="795"/>
                </a:cubicBezTo>
                <a:cubicBezTo>
                  <a:pt x="665" y="795"/>
                  <a:pt x="665" y="795"/>
                  <a:pt x="665" y="795"/>
                </a:cubicBezTo>
                <a:cubicBezTo>
                  <a:pt x="662" y="794"/>
                  <a:pt x="662" y="794"/>
                  <a:pt x="662" y="794"/>
                </a:cubicBezTo>
                <a:cubicBezTo>
                  <a:pt x="661" y="794"/>
                  <a:pt x="661" y="794"/>
                  <a:pt x="661" y="794"/>
                </a:cubicBezTo>
                <a:cubicBezTo>
                  <a:pt x="659" y="794"/>
                  <a:pt x="659" y="794"/>
                  <a:pt x="659" y="794"/>
                </a:cubicBezTo>
                <a:cubicBezTo>
                  <a:pt x="659" y="794"/>
                  <a:pt x="659" y="794"/>
                  <a:pt x="659" y="794"/>
                </a:cubicBezTo>
                <a:cubicBezTo>
                  <a:pt x="657" y="793"/>
                  <a:pt x="657" y="793"/>
                  <a:pt x="657" y="793"/>
                </a:cubicBezTo>
                <a:cubicBezTo>
                  <a:pt x="657" y="793"/>
                  <a:pt x="657" y="793"/>
                  <a:pt x="657" y="793"/>
                </a:cubicBezTo>
                <a:cubicBezTo>
                  <a:pt x="657" y="794"/>
                  <a:pt x="657" y="794"/>
                  <a:pt x="657" y="794"/>
                </a:cubicBezTo>
                <a:cubicBezTo>
                  <a:pt x="656" y="794"/>
                  <a:pt x="656" y="794"/>
                  <a:pt x="656" y="794"/>
                </a:cubicBezTo>
                <a:cubicBezTo>
                  <a:pt x="655" y="793"/>
                  <a:pt x="655" y="793"/>
                  <a:pt x="655" y="793"/>
                </a:cubicBezTo>
                <a:cubicBezTo>
                  <a:pt x="654" y="793"/>
                  <a:pt x="654" y="793"/>
                  <a:pt x="654" y="793"/>
                </a:cubicBezTo>
                <a:cubicBezTo>
                  <a:pt x="654" y="794"/>
                  <a:pt x="654" y="794"/>
                  <a:pt x="654" y="794"/>
                </a:cubicBezTo>
                <a:cubicBezTo>
                  <a:pt x="653" y="793"/>
                  <a:pt x="653" y="793"/>
                  <a:pt x="653" y="793"/>
                </a:cubicBezTo>
                <a:cubicBezTo>
                  <a:pt x="652" y="793"/>
                  <a:pt x="652" y="793"/>
                  <a:pt x="652" y="793"/>
                </a:cubicBezTo>
                <a:cubicBezTo>
                  <a:pt x="651" y="793"/>
                  <a:pt x="651" y="793"/>
                  <a:pt x="651" y="793"/>
                </a:cubicBezTo>
                <a:cubicBezTo>
                  <a:pt x="646" y="793"/>
                  <a:pt x="646" y="793"/>
                  <a:pt x="646" y="793"/>
                </a:cubicBezTo>
                <a:cubicBezTo>
                  <a:pt x="644" y="794"/>
                  <a:pt x="644" y="794"/>
                  <a:pt x="644" y="794"/>
                </a:cubicBezTo>
                <a:cubicBezTo>
                  <a:pt x="644" y="794"/>
                  <a:pt x="644" y="794"/>
                  <a:pt x="644" y="794"/>
                </a:cubicBezTo>
                <a:cubicBezTo>
                  <a:pt x="644" y="794"/>
                  <a:pt x="644" y="794"/>
                  <a:pt x="644" y="794"/>
                </a:cubicBezTo>
                <a:cubicBezTo>
                  <a:pt x="644" y="796"/>
                  <a:pt x="644" y="796"/>
                  <a:pt x="644" y="796"/>
                </a:cubicBezTo>
                <a:cubicBezTo>
                  <a:pt x="643" y="797"/>
                  <a:pt x="643" y="797"/>
                  <a:pt x="643" y="797"/>
                </a:cubicBezTo>
                <a:cubicBezTo>
                  <a:pt x="643" y="798"/>
                  <a:pt x="643" y="798"/>
                  <a:pt x="643" y="798"/>
                </a:cubicBezTo>
                <a:cubicBezTo>
                  <a:pt x="644" y="798"/>
                  <a:pt x="644" y="798"/>
                  <a:pt x="644" y="798"/>
                </a:cubicBezTo>
                <a:cubicBezTo>
                  <a:pt x="644" y="799"/>
                  <a:pt x="644" y="799"/>
                  <a:pt x="644" y="799"/>
                </a:cubicBezTo>
                <a:cubicBezTo>
                  <a:pt x="643" y="799"/>
                  <a:pt x="643" y="799"/>
                  <a:pt x="643" y="799"/>
                </a:cubicBezTo>
                <a:cubicBezTo>
                  <a:pt x="642" y="799"/>
                  <a:pt x="642" y="799"/>
                  <a:pt x="642" y="799"/>
                </a:cubicBezTo>
                <a:cubicBezTo>
                  <a:pt x="641" y="799"/>
                  <a:pt x="641" y="799"/>
                  <a:pt x="641" y="799"/>
                </a:cubicBezTo>
                <a:cubicBezTo>
                  <a:pt x="641" y="800"/>
                  <a:pt x="641" y="800"/>
                  <a:pt x="641" y="800"/>
                </a:cubicBezTo>
                <a:cubicBezTo>
                  <a:pt x="638" y="800"/>
                  <a:pt x="638" y="800"/>
                  <a:pt x="638" y="800"/>
                </a:cubicBezTo>
                <a:cubicBezTo>
                  <a:pt x="635" y="800"/>
                  <a:pt x="635" y="800"/>
                  <a:pt x="635" y="800"/>
                </a:cubicBezTo>
                <a:cubicBezTo>
                  <a:pt x="632" y="800"/>
                  <a:pt x="632" y="800"/>
                  <a:pt x="632" y="800"/>
                </a:cubicBezTo>
                <a:cubicBezTo>
                  <a:pt x="631" y="800"/>
                  <a:pt x="631" y="800"/>
                  <a:pt x="630" y="800"/>
                </a:cubicBezTo>
                <a:cubicBezTo>
                  <a:pt x="630" y="800"/>
                  <a:pt x="629" y="800"/>
                  <a:pt x="628" y="800"/>
                </a:cubicBezTo>
                <a:cubicBezTo>
                  <a:pt x="628" y="800"/>
                  <a:pt x="628" y="800"/>
                  <a:pt x="628" y="799"/>
                </a:cubicBezTo>
                <a:cubicBezTo>
                  <a:pt x="628" y="799"/>
                  <a:pt x="628" y="799"/>
                  <a:pt x="627" y="799"/>
                </a:cubicBezTo>
                <a:cubicBezTo>
                  <a:pt x="628" y="799"/>
                  <a:pt x="628" y="799"/>
                  <a:pt x="628" y="798"/>
                </a:cubicBezTo>
                <a:cubicBezTo>
                  <a:pt x="628" y="799"/>
                  <a:pt x="627" y="799"/>
                  <a:pt x="627" y="799"/>
                </a:cubicBezTo>
                <a:cubicBezTo>
                  <a:pt x="627" y="799"/>
                  <a:pt x="627" y="799"/>
                  <a:pt x="627" y="799"/>
                </a:cubicBezTo>
                <a:cubicBezTo>
                  <a:pt x="627" y="799"/>
                  <a:pt x="627" y="799"/>
                  <a:pt x="627" y="799"/>
                </a:cubicBezTo>
                <a:cubicBezTo>
                  <a:pt x="627" y="799"/>
                  <a:pt x="626" y="799"/>
                  <a:pt x="626" y="799"/>
                </a:cubicBezTo>
                <a:cubicBezTo>
                  <a:pt x="626" y="799"/>
                  <a:pt x="626" y="799"/>
                  <a:pt x="626" y="799"/>
                </a:cubicBezTo>
                <a:cubicBezTo>
                  <a:pt x="624" y="799"/>
                  <a:pt x="624" y="798"/>
                  <a:pt x="623" y="798"/>
                </a:cubicBezTo>
                <a:cubicBezTo>
                  <a:pt x="622" y="797"/>
                  <a:pt x="621" y="797"/>
                  <a:pt x="621" y="796"/>
                </a:cubicBezTo>
                <a:cubicBezTo>
                  <a:pt x="621" y="796"/>
                  <a:pt x="621" y="796"/>
                  <a:pt x="621" y="796"/>
                </a:cubicBezTo>
                <a:cubicBezTo>
                  <a:pt x="620" y="796"/>
                  <a:pt x="620" y="796"/>
                  <a:pt x="620" y="795"/>
                </a:cubicBezTo>
                <a:cubicBezTo>
                  <a:pt x="620" y="795"/>
                  <a:pt x="620" y="795"/>
                  <a:pt x="619" y="795"/>
                </a:cubicBezTo>
                <a:cubicBezTo>
                  <a:pt x="619" y="794"/>
                  <a:pt x="619" y="794"/>
                  <a:pt x="619" y="794"/>
                </a:cubicBezTo>
                <a:cubicBezTo>
                  <a:pt x="619" y="794"/>
                  <a:pt x="618" y="794"/>
                  <a:pt x="618" y="794"/>
                </a:cubicBezTo>
                <a:cubicBezTo>
                  <a:pt x="618" y="794"/>
                  <a:pt x="618" y="794"/>
                  <a:pt x="618" y="794"/>
                </a:cubicBezTo>
                <a:cubicBezTo>
                  <a:pt x="618" y="795"/>
                  <a:pt x="618" y="795"/>
                  <a:pt x="618" y="795"/>
                </a:cubicBezTo>
                <a:cubicBezTo>
                  <a:pt x="618" y="795"/>
                  <a:pt x="618" y="795"/>
                  <a:pt x="618" y="795"/>
                </a:cubicBezTo>
                <a:cubicBezTo>
                  <a:pt x="617" y="795"/>
                  <a:pt x="617" y="795"/>
                  <a:pt x="616" y="795"/>
                </a:cubicBezTo>
                <a:cubicBezTo>
                  <a:pt x="615" y="795"/>
                  <a:pt x="615" y="794"/>
                  <a:pt x="615" y="793"/>
                </a:cubicBezTo>
                <a:cubicBezTo>
                  <a:pt x="615" y="793"/>
                  <a:pt x="615" y="793"/>
                  <a:pt x="615" y="793"/>
                </a:cubicBezTo>
                <a:cubicBezTo>
                  <a:pt x="615" y="792"/>
                  <a:pt x="614" y="791"/>
                  <a:pt x="614" y="791"/>
                </a:cubicBezTo>
                <a:cubicBezTo>
                  <a:pt x="614" y="791"/>
                  <a:pt x="613" y="790"/>
                  <a:pt x="613" y="790"/>
                </a:cubicBezTo>
                <a:cubicBezTo>
                  <a:pt x="612" y="790"/>
                  <a:pt x="611" y="789"/>
                  <a:pt x="610" y="789"/>
                </a:cubicBezTo>
                <a:cubicBezTo>
                  <a:pt x="610" y="789"/>
                  <a:pt x="610" y="789"/>
                  <a:pt x="609" y="789"/>
                </a:cubicBezTo>
                <a:cubicBezTo>
                  <a:pt x="609" y="789"/>
                  <a:pt x="609" y="789"/>
                  <a:pt x="609" y="789"/>
                </a:cubicBezTo>
                <a:cubicBezTo>
                  <a:pt x="607" y="789"/>
                  <a:pt x="606" y="790"/>
                  <a:pt x="606" y="791"/>
                </a:cubicBezTo>
                <a:cubicBezTo>
                  <a:pt x="605" y="791"/>
                  <a:pt x="605" y="792"/>
                  <a:pt x="604" y="792"/>
                </a:cubicBezTo>
                <a:cubicBezTo>
                  <a:pt x="603" y="792"/>
                  <a:pt x="602" y="792"/>
                  <a:pt x="601" y="792"/>
                </a:cubicBezTo>
                <a:cubicBezTo>
                  <a:pt x="600" y="792"/>
                  <a:pt x="599" y="792"/>
                  <a:pt x="599" y="792"/>
                </a:cubicBezTo>
                <a:cubicBezTo>
                  <a:pt x="598" y="792"/>
                  <a:pt x="598" y="791"/>
                  <a:pt x="598" y="791"/>
                </a:cubicBezTo>
                <a:cubicBezTo>
                  <a:pt x="597" y="790"/>
                  <a:pt x="597" y="790"/>
                  <a:pt x="596" y="791"/>
                </a:cubicBezTo>
                <a:cubicBezTo>
                  <a:pt x="596" y="792"/>
                  <a:pt x="596" y="792"/>
                  <a:pt x="596" y="793"/>
                </a:cubicBezTo>
                <a:cubicBezTo>
                  <a:pt x="596" y="793"/>
                  <a:pt x="596" y="794"/>
                  <a:pt x="596" y="794"/>
                </a:cubicBezTo>
                <a:cubicBezTo>
                  <a:pt x="596" y="794"/>
                  <a:pt x="596" y="794"/>
                  <a:pt x="596" y="794"/>
                </a:cubicBezTo>
                <a:cubicBezTo>
                  <a:pt x="595" y="794"/>
                  <a:pt x="595" y="794"/>
                  <a:pt x="595" y="794"/>
                </a:cubicBezTo>
                <a:cubicBezTo>
                  <a:pt x="595" y="794"/>
                  <a:pt x="595" y="793"/>
                  <a:pt x="594" y="793"/>
                </a:cubicBezTo>
                <a:cubicBezTo>
                  <a:pt x="594" y="793"/>
                  <a:pt x="594" y="793"/>
                  <a:pt x="594" y="793"/>
                </a:cubicBezTo>
                <a:cubicBezTo>
                  <a:pt x="594" y="793"/>
                  <a:pt x="594" y="792"/>
                  <a:pt x="594" y="792"/>
                </a:cubicBezTo>
                <a:cubicBezTo>
                  <a:pt x="593" y="792"/>
                  <a:pt x="593" y="792"/>
                  <a:pt x="593" y="792"/>
                </a:cubicBezTo>
                <a:cubicBezTo>
                  <a:pt x="594" y="792"/>
                  <a:pt x="594" y="792"/>
                  <a:pt x="595" y="792"/>
                </a:cubicBezTo>
                <a:cubicBezTo>
                  <a:pt x="595" y="793"/>
                  <a:pt x="595" y="793"/>
                  <a:pt x="595" y="793"/>
                </a:cubicBezTo>
                <a:cubicBezTo>
                  <a:pt x="595" y="793"/>
                  <a:pt x="596" y="793"/>
                  <a:pt x="596" y="793"/>
                </a:cubicBezTo>
                <a:cubicBezTo>
                  <a:pt x="596" y="793"/>
                  <a:pt x="596" y="793"/>
                  <a:pt x="596" y="793"/>
                </a:cubicBezTo>
                <a:cubicBezTo>
                  <a:pt x="596" y="793"/>
                  <a:pt x="596" y="792"/>
                  <a:pt x="596" y="792"/>
                </a:cubicBezTo>
                <a:cubicBezTo>
                  <a:pt x="595" y="792"/>
                  <a:pt x="595" y="791"/>
                  <a:pt x="595" y="791"/>
                </a:cubicBezTo>
                <a:cubicBezTo>
                  <a:pt x="595" y="791"/>
                  <a:pt x="595" y="791"/>
                  <a:pt x="596" y="791"/>
                </a:cubicBezTo>
                <a:cubicBezTo>
                  <a:pt x="595" y="790"/>
                  <a:pt x="596" y="790"/>
                  <a:pt x="596" y="790"/>
                </a:cubicBezTo>
                <a:cubicBezTo>
                  <a:pt x="597" y="789"/>
                  <a:pt x="597" y="789"/>
                  <a:pt x="597" y="789"/>
                </a:cubicBezTo>
                <a:cubicBezTo>
                  <a:pt x="598" y="790"/>
                  <a:pt x="598" y="790"/>
                  <a:pt x="598" y="790"/>
                </a:cubicBezTo>
                <a:cubicBezTo>
                  <a:pt x="598" y="790"/>
                  <a:pt x="598" y="791"/>
                  <a:pt x="598" y="791"/>
                </a:cubicBezTo>
                <a:cubicBezTo>
                  <a:pt x="599" y="791"/>
                  <a:pt x="599" y="791"/>
                  <a:pt x="600" y="791"/>
                </a:cubicBezTo>
                <a:cubicBezTo>
                  <a:pt x="601" y="791"/>
                  <a:pt x="602" y="791"/>
                  <a:pt x="602" y="791"/>
                </a:cubicBezTo>
                <a:cubicBezTo>
                  <a:pt x="603" y="791"/>
                  <a:pt x="603" y="791"/>
                  <a:pt x="603" y="791"/>
                </a:cubicBezTo>
                <a:cubicBezTo>
                  <a:pt x="603" y="791"/>
                  <a:pt x="604" y="791"/>
                  <a:pt x="604" y="791"/>
                </a:cubicBezTo>
                <a:cubicBezTo>
                  <a:pt x="604" y="790"/>
                  <a:pt x="604" y="790"/>
                  <a:pt x="605" y="790"/>
                </a:cubicBezTo>
                <a:cubicBezTo>
                  <a:pt x="605" y="789"/>
                  <a:pt x="605" y="789"/>
                  <a:pt x="605" y="789"/>
                </a:cubicBezTo>
                <a:cubicBezTo>
                  <a:pt x="605" y="789"/>
                  <a:pt x="606" y="788"/>
                  <a:pt x="606" y="789"/>
                </a:cubicBezTo>
                <a:cubicBezTo>
                  <a:pt x="606" y="789"/>
                  <a:pt x="607" y="789"/>
                  <a:pt x="607" y="789"/>
                </a:cubicBezTo>
                <a:cubicBezTo>
                  <a:pt x="607" y="789"/>
                  <a:pt x="607" y="789"/>
                  <a:pt x="607" y="789"/>
                </a:cubicBezTo>
                <a:cubicBezTo>
                  <a:pt x="608" y="788"/>
                  <a:pt x="609" y="788"/>
                  <a:pt x="611" y="788"/>
                </a:cubicBezTo>
                <a:cubicBezTo>
                  <a:pt x="611" y="788"/>
                  <a:pt x="612" y="789"/>
                  <a:pt x="612" y="789"/>
                </a:cubicBezTo>
                <a:cubicBezTo>
                  <a:pt x="613" y="789"/>
                  <a:pt x="613" y="789"/>
                  <a:pt x="613" y="789"/>
                </a:cubicBezTo>
                <a:cubicBezTo>
                  <a:pt x="613" y="789"/>
                  <a:pt x="614" y="789"/>
                  <a:pt x="614" y="789"/>
                </a:cubicBezTo>
                <a:cubicBezTo>
                  <a:pt x="615" y="789"/>
                  <a:pt x="615" y="790"/>
                  <a:pt x="615" y="790"/>
                </a:cubicBezTo>
                <a:cubicBezTo>
                  <a:pt x="615" y="790"/>
                  <a:pt x="616" y="790"/>
                  <a:pt x="616" y="791"/>
                </a:cubicBezTo>
                <a:cubicBezTo>
                  <a:pt x="616" y="791"/>
                  <a:pt x="616" y="791"/>
                  <a:pt x="616" y="791"/>
                </a:cubicBezTo>
                <a:cubicBezTo>
                  <a:pt x="616" y="792"/>
                  <a:pt x="616" y="792"/>
                  <a:pt x="616" y="792"/>
                </a:cubicBezTo>
                <a:cubicBezTo>
                  <a:pt x="616" y="793"/>
                  <a:pt x="616" y="793"/>
                  <a:pt x="616" y="793"/>
                </a:cubicBezTo>
                <a:cubicBezTo>
                  <a:pt x="616" y="793"/>
                  <a:pt x="616" y="793"/>
                  <a:pt x="617" y="793"/>
                </a:cubicBezTo>
                <a:cubicBezTo>
                  <a:pt x="617" y="793"/>
                  <a:pt x="617" y="793"/>
                  <a:pt x="617" y="793"/>
                </a:cubicBezTo>
                <a:cubicBezTo>
                  <a:pt x="617" y="793"/>
                  <a:pt x="617" y="793"/>
                  <a:pt x="617" y="793"/>
                </a:cubicBezTo>
                <a:cubicBezTo>
                  <a:pt x="618" y="793"/>
                  <a:pt x="618" y="792"/>
                  <a:pt x="618" y="792"/>
                </a:cubicBezTo>
                <a:cubicBezTo>
                  <a:pt x="618" y="792"/>
                  <a:pt x="618" y="792"/>
                  <a:pt x="619" y="792"/>
                </a:cubicBezTo>
                <a:cubicBezTo>
                  <a:pt x="619" y="792"/>
                  <a:pt x="619" y="792"/>
                  <a:pt x="619" y="792"/>
                </a:cubicBezTo>
                <a:cubicBezTo>
                  <a:pt x="619" y="793"/>
                  <a:pt x="619" y="793"/>
                  <a:pt x="619" y="793"/>
                </a:cubicBezTo>
                <a:cubicBezTo>
                  <a:pt x="619" y="793"/>
                  <a:pt x="619" y="793"/>
                  <a:pt x="619" y="793"/>
                </a:cubicBezTo>
                <a:cubicBezTo>
                  <a:pt x="620" y="793"/>
                  <a:pt x="620" y="793"/>
                  <a:pt x="620" y="793"/>
                </a:cubicBezTo>
                <a:cubicBezTo>
                  <a:pt x="620" y="793"/>
                  <a:pt x="620" y="794"/>
                  <a:pt x="620" y="794"/>
                </a:cubicBezTo>
                <a:cubicBezTo>
                  <a:pt x="621" y="794"/>
                  <a:pt x="621" y="794"/>
                  <a:pt x="621" y="795"/>
                </a:cubicBezTo>
                <a:cubicBezTo>
                  <a:pt x="621" y="795"/>
                  <a:pt x="622" y="795"/>
                  <a:pt x="622" y="795"/>
                </a:cubicBezTo>
                <a:cubicBezTo>
                  <a:pt x="622" y="796"/>
                  <a:pt x="623" y="796"/>
                  <a:pt x="623" y="796"/>
                </a:cubicBezTo>
                <a:cubicBezTo>
                  <a:pt x="624" y="796"/>
                  <a:pt x="624" y="797"/>
                  <a:pt x="624" y="797"/>
                </a:cubicBezTo>
                <a:cubicBezTo>
                  <a:pt x="625" y="797"/>
                  <a:pt x="625" y="797"/>
                  <a:pt x="625" y="798"/>
                </a:cubicBezTo>
                <a:cubicBezTo>
                  <a:pt x="626" y="798"/>
                  <a:pt x="626" y="797"/>
                  <a:pt x="626" y="797"/>
                </a:cubicBezTo>
                <a:cubicBezTo>
                  <a:pt x="626" y="797"/>
                  <a:pt x="626" y="797"/>
                  <a:pt x="627" y="797"/>
                </a:cubicBezTo>
                <a:cubicBezTo>
                  <a:pt x="627" y="796"/>
                  <a:pt x="628" y="796"/>
                  <a:pt x="630" y="796"/>
                </a:cubicBezTo>
                <a:cubicBezTo>
                  <a:pt x="630" y="795"/>
                  <a:pt x="630" y="795"/>
                  <a:pt x="630" y="796"/>
                </a:cubicBezTo>
                <a:cubicBezTo>
                  <a:pt x="630" y="796"/>
                  <a:pt x="631" y="796"/>
                  <a:pt x="631" y="797"/>
                </a:cubicBezTo>
                <a:cubicBezTo>
                  <a:pt x="632" y="797"/>
                  <a:pt x="632" y="798"/>
                  <a:pt x="632" y="799"/>
                </a:cubicBezTo>
                <a:cubicBezTo>
                  <a:pt x="632" y="799"/>
                  <a:pt x="632" y="799"/>
                  <a:pt x="632" y="799"/>
                </a:cubicBezTo>
                <a:cubicBezTo>
                  <a:pt x="632" y="799"/>
                  <a:pt x="632" y="799"/>
                  <a:pt x="632" y="799"/>
                </a:cubicBezTo>
                <a:cubicBezTo>
                  <a:pt x="633" y="799"/>
                  <a:pt x="633" y="799"/>
                  <a:pt x="633" y="799"/>
                </a:cubicBezTo>
                <a:cubicBezTo>
                  <a:pt x="634" y="800"/>
                  <a:pt x="634" y="800"/>
                  <a:pt x="634" y="800"/>
                </a:cubicBezTo>
                <a:cubicBezTo>
                  <a:pt x="635" y="799"/>
                  <a:pt x="635" y="799"/>
                  <a:pt x="635" y="799"/>
                </a:cubicBezTo>
                <a:cubicBezTo>
                  <a:pt x="635" y="798"/>
                  <a:pt x="635" y="798"/>
                  <a:pt x="635" y="798"/>
                </a:cubicBezTo>
                <a:cubicBezTo>
                  <a:pt x="635" y="798"/>
                  <a:pt x="635" y="798"/>
                  <a:pt x="635" y="798"/>
                </a:cubicBezTo>
                <a:cubicBezTo>
                  <a:pt x="635" y="799"/>
                  <a:pt x="635" y="799"/>
                  <a:pt x="635" y="799"/>
                </a:cubicBezTo>
                <a:cubicBezTo>
                  <a:pt x="638" y="799"/>
                  <a:pt x="638" y="799"/>
                  <a:pt x="638" y="799"/>
                </a:cubicBezTo>
                <a:cubicBezTo>
                  <a:pt x="641" y="798"/>
                  <a:pt x="641" y="798"/>
                  <a:pt x="641" y="798"/>
                </a:cubicBezTo>
                <a:cubicBezTo>
                  <a:pt x="642" y="794"/>
                  <a:pt x="642" y="794"/>
                  <a:pt x="642" y="794"/>
                </a:cubicBezTo>
                <a:cubicBezTo>
                  <a:pt x="642" y="792"/>
                  <a:pt x="642" y="792"/>
                  <a:pt x="642" y="792"/>
                </a:cubicBezTo>
                <a:cubicBezTo>
                  <a:pt x="642" y="791"/>
                  <a:pt x="642" y="791"/>
                  <a:pt x="642" y="791"/>
                </a:cubicBezTo>
                <a:cubicBezTo>
                  <a:pt x="644" y="790"/>
                  <a:pt x="644" y="790"/>
                  <a:pt x="644" y="790"/>
                </a:cubicBezTo>
                <a:cubicBezTo>
                  <a:pt x="644" y="789"/>
                  <a:pt x="644" y="789"/>
                  <a:pt x="644" y="789"/>
                </a:cubicBezTo>
                <a:cubicBezTo>
                  <a:pt x="644" y="789"/>
                  <a:pt x="644" y="789"/>
                  <a:pt x="644" y="789"/>
                </a:cubicBezTo>
                <a:cubicBezTo>
                  <a:pt x="645" y="790"/>
                  <a:pt x="645" y="790"/>
                  <a:pt x="645" y="790"/>
                </a:cubicBezTo>
                <a:cubicBezTo>
                  <a:pt x="646" y="790"/>
                  <a:pt x="646" y="790"/>
                  <a:pt x="646" y="790"/>
                </a:cubicBezTo>
                <a:cubicBezTo>
                  <a:pt x="649" y="789"/>
                  <a:pt x="649" y="789"/>
                  <a:pt x="649" y="789"/>
                </a:cubicBezTo>
                <a:cubicBezTo>
                  <a:pt x="650" y="789"/>
                  <a:pt x="650" y="789"/>
                  <a:pt x="650" y="789"/>
                </a:cubicBezTo>
                <a:cubicBezTo>
                  <a:pt x="651" y="789"/>
                  <a:pt x="651" y="789"/>
                  <a:pt x="651" y="789"/>
                </a:cubicBezTo>
                <a:cubicBezTo>
                  <a:pt x="652" y="788"/>
                  <a:pt x="652" y="788"/>
                  <a:pt x="652" y="788"/>
                </a:cubicBezTo>
                <a:cubicBezTo>
                  <a:pt x="652" y="787"/>
                  <a:pt x="652" y="787"/>
                  <a:pt x="652" y="787"/>
                </a:cubicBezTo>
                <a:cubicBezTo>
                  <a:pt x="650" y="788"/>
                  <a:pt x="650" y="788"/>
                  <a:pt x="650" y="788"/>
                </a:cubicBezTo>
                <a:cubicBezTo>
                  <a:pt x="650" y="787"/>
                  <a:pt x="650" y="787"/>
                  <a:pt x="650" y="787"/>
                </a:cubicBezTo>
                <a:cubicBezTo>
                  <a:pt x="650" y="785"/>
                  <a:pt x="650" y="785"/>
                  <a:pt x="650" y="785"/>
                </a:cubicBezTo>
                <a:cubicBezTo>
                  <a:pt x="649" y="785"/>
                  <a:pt x="649" y="785"/>
                  <a:pt x="649" y="785"/>
                </a:cubicBezTo>
                <a:cubicBezTo>
                  <a:pt x="649" y="785"/>
                  <a:pt x="649" y="785"/>
                  <a:pt x="649" y="785"/>
                </a:cubicBezTo>
                <a:cubicBezTo>
                  <a:pt x="649" y="784"/>
                  <a:pt x="649" y="784"/>
                  <a:pt x="649" y="784"/>
                </a:cubicBezTo>
                <a:cubicBezTo>
                  <a:pt x="650" y="785"/>
                  <a:pt x="650" y="785"/>
                  <a:pt x="650" y="785"/>
                </a:cubicBezTo>
                <a:cubicBezTo>
                  <a:pt x="652" y="784"/>
                  <a:pt x="652" y="784"/>
                  <a:pt x="652" y="784"/>
                </a:cubicBezTo>
                <a:cubicBezTo>
                  <a:pt x="652" y="784"/>
                  <a:pt x="652" y="784"/>
                  <a:pt x="652" y="784"/>
                </a:cubicBezTo>
                <a:cubicBezTo>
                  <a:pt x="652" y="782"/>
                  <a:pt x="652" y="782"/>
                  <a:pt x="652" y="782"/>
                </a:cubicBezTo>
                <a:cubicBezTo>
                  <a:pt x="653" y="781"/>
                  <a:pt x="653" y="781"/>
                  <a:pt x="653" y="781"/>
                </a:cubicBezTo>
                <a:cubicBezTo>
                  <a:pt x="655" y="783"/>
                  <a:pt x="655" y="783"/>
                  <a:pt x="655" y="783"/>
                </a:cubicBezTo>
                <a:cubicBezTo>
                  <a:pt x="659" y="784"/>
                  <a:pt x="659" y="784"/>
                  <a:pt x="659" y="784"/>
                </a:cubicBezTo>
                <a:cubicBezTo>
                  <a:pt x="661" y="783"/>
                  <a:pt x="661" y="783"/>
                  <a:pt x="661" y="783"/>
                </a:cubicBezTo>
                <a:cubicBezTo>
                  <a:pt x="661" y="783"/>
                  <a:pt x="661" y="783"/>
                  <a:pt x="661" y="783"/>
                </a:cubicBezTo>
                <a:cubicBezTo>
                  <a:pt x="661" y="783"/>
                  <a:pt x="661" y="783"/>
                  <a:pt x="661" y="783"/>
                </a:cubicBezTo>
                <a:cubicBezTo>
                  <a:pt x="662" y="783"/>
                  <a:pt x="662" y="783"/>
                  <a:pt x="662" y="783"/>
                </a:cubicBezTo>
                <a:cubicBezTo>
                  <a:pt x="671" y="785"/>
                  <a:pt x="671" y="785"/>
                  <a:pt x="671" y="785"/>
                </a:cubicBezTo>
                <a:cubicBezTo>
                  <a:pt x="671" y="785"/>
                  <a:pt x="671" y="785"/>
                  <a:pt x="671" y="785"/>
                </a:cubicBezTo>
                <a:cubicBezTo>
                  <a:pt x="673" y="785"/>
                  <a:pt x="673" y="785"/>
                  <a:pt x="673" y="785"/>
                </a:cubicBezTo>
                <a:cubicBezTo>
                  <a:pt x="675" y="785"/>
                  <a:pt x="675" y="785"/>
                  <a:pt x="675" y="785"/>
                </a:cubicBezTo>
                <a:cubicBezTo>
                  <a:pt x="677" y="786"/>
                  <a:pt x="677" y="786"/>
                  <a:pt x="677" y="786"/>
                </a:cubicBezTo>
                <a:cubicBezTo>
                  <a:pt x="680" y="784"/>
                  <a:pt x="680" y="784"/>
                  <a:pt x="680" y="784"/>
                </a:cubicBezTo>
                <a:cubicBezTo>
                  <a:pt x="684" y="781"/>
                  <a:pt x="684" y="781"/>
                  <a:pt x="684" y="781"/>
                </a:cubicBezTo>
                <a:cubicBezTo>
                  <a:pt x="684" y="780"/>
                  <a:pt x="684" y="780"/>
                  <a:pt x="684" y="780"/>
                </a:cubicBezTo>
                <a:cubicBezTo>
                  <a:pt x="684" y="779"/>
                  <a:pt x="684" y="779"/>
                  <a:pt x="684" y="779"/>
                </a:cubicBezTo>
                <a:cubicBezTo>
                  <a:pt x="685" y="779"/>
                  <a:pt x="685" y="779"/>
                  <a:pt x="685" y="779"/>
                </a:cubicBezTo>
                <a:cubicBezTo>
                  <a:pt x="685" y="779"/>
                  <a:pt x="685" y="779"/>
                  <a:pt x="685" y="779"/>
                </a:cubicBezTo>
                <a:cubicBezTo>
                  <a:pt x="685" y="779"/>
                  <a:pt x="685" y="779"/>
                  <a:pt x="685" y="779"/>
                </a:cubicBezTo>
                <a:cubicBezTo>
                  <a:pt x="686" y="778"/>
                  <a:pt x="686" y="778"/>
                  <a:pt x="686" y="778"/>
                </a:cubicBezTo>
                <a:cubicBezTo>
                  <a:pt x="688" y="777"/>
                  <a:pt x="688" y="777"/>
                  <a:pt x="688" y="777"/>
                </a:cubicBezTo>
                <a:cubicBezTo>
                  <a:pt x="690" y="776"/>
                  <a:pt x="690" y="776"/>
                  <a:pt x="690" y="776"/>
                </a:cubicBezTo>
                <a:cubicBezTo>
                  <a:pt x="692" y="773"/>
                  <a:pt x="692" y="773"/>
                  <a:pt x="692" y="773"/>
                </a:cubicBezTo>
                <a:cubicBezTo>
                  <a:pt x="694" y="770"/>
                  <a:pt x="694" y="770"/>
                  <a:pt x="694" y="770"/>
                </a:cubicBezTo>
                <a:cubicBezTo>
                  <a:pt x="695" y="769"/>
                  <a:pt x="695" y="769"/>
                  <a:pt x="695" y="769"/>
                </a:cubicBezTo>
                <a:cubicBezTo>
                  <a:pt x="695" y="769"/>
                  <a:pt x="695" y="769"/>
                  <a:pt x="695" y="769"/>
                </a:cubicBezTo>
                <a:cubicBezTo>
                  <a:pt x="694" y="768"/>
                  <a:pt x="694" y="768"/>
                  <a:pt x="694" y="768"/>
                </a:cubicBezTo>
                <a:cubicBezTo>
                  <a:pt x="689" y="769"/>
                  <a:pt x="689" y="769"/>
                  <a:pt x="689" y="769"/>
                </a:cubicBezTo>
                <a:cubicBezTo>
                  <a:pt x="689" y="769"/>
                  <a:pt x="689" y="769"/>
                  <a:pt x="689" y="769"/>
                </a:cubicBezTo>
                <a:cubicBezTo>
                  <a:pt x="689" y="769"/>
                  <a:pt x="689" y="769"/>
                  <a:pt x="689" y="769"/>
                </a:cubicBezTo>
                <a:cubicBezTo>
                  <a:pt x="686" y="769"/>
                  <a:pt x="686" y="769"/>
                  <a:pt x="686" y="769"/>
                </a:cubicBezTo>
                <a:cubicBezTo>
                  <a:pt x="685" y="769"/>
                  <a:pt x="685" y="769"/>
                  <a:pt x="685" y="769"/>
                </a:cubicBezTo>
                <a:cubicBezTo>
                  <a:pt x="680" y="768"/>
                  <a:pt x="680" y="768"/>
                  <a:pt x="680" y="768"/>
                </a:cubicBezTo>
                <a:cubicBezTo>
                  <a:pt x="681" y="767"/>
                  <a:pt x="681" y="767"/>
                  <a:pt x="681" y="767"/>
                </a:cubicBezTo>
                <a:cubicBezTo>
                  <a:pt x="683" y="768"/>
                  <a:pt x="683" y="768"/>
                  <a:pt x="683" y="768"/>
                </a:cubicBezTo>
                <a:cubicBezTo>
                  <a:pt x="690" y="768"/>
                  <a:pt x="690" y="768"/>
                  <a:pt x="690" y="768"/>
                </a:cubicBezTo>
                <a:cubicBezTo>
                  <a:pt x="691" y="767"/>
                  <a:pt x="691" y="767"/>
                  <a:pt x="691" y="767"/>
                </a:cubicBezTo>
                <a:cubicBezTo>
                  <a:pt x="693" y="765"/>
                  <a:pt x="693" y="765"/>
                  <a:pt x="693" y="765"/>
                </a:cubicBezTo>
                <a:cubicBezTo>
                  <a:pt x="693" y="763"/>
                  <a:pt x="693" y="763"/>
                  <a:pt x="693" y="763"/>
                </a:cubicBezTo>
                <a:cubicBezTo>
                  <a:pt x="693" y="759"/>
                  <a:pt x="693" y="759"/>
                  <a:pt x="693" y="759"/>
                </a:cubicBezTo>
                <a:cubicBezTo>
                  <a:pt x="693" y="759"/>
                  <a:pt x="693" y="759"/>
                  <a:pt x="693" y="759"/>
                </a:cubicBezTo>
                <a:cubicBezTo>
                  <a:pt x="693" y="758"/>
                  <a:pt x="693" y="758"/>
                  <a:pt x="693" y="758"/>
                </a:cubicBezTo>
                <a:cubicBezTo>
                  <a:pt x="694" y="758"/>
                  <a:pt x="694" y="758"/>
                  <a:pt x="694" y="758"/>
                </a:cubicBezTo>
                <a:cubicBezTo>
                  <a:pt x="694" y="757"/>
                  <a:pt x="694" y="757"/>
                  <a:pt x="694" y="757"/>
                </a:cubicBezTo>
                <a:cubicBezTo>
                  <a:pt x="694" y="756"/>
                  <a:pt x="694" y="756"/>
                  <a:pt x="694" y="756"/>
                </a:cubicBezTo>
                <a:cubicBezTo>
                  <a:pt x="694" y="756"/>
                  <a:pt x="694" y="756"/>
                  <a:pt x="694" y="756"/>
                </a:cubicBezTo>
                <a:cubicBezTo>
                  <a:pt x="694" y="756"/>
                  <a:pt x="694" y="756"/>
                  <a:pt x="694" y="756"/>
                </a:cubicBezTo>
                <a:cubicBezTo>
                  <a:pt x="693" y="754"/>
                  <a:pt x="693" y="754"/>
                  <a:pt x="693" y="754"/>
                </a:cubicBezTo>
                <a:cubicBezTo>
                  <a:pt x="693" y="753"/>
                  <a:pt x="693" y="753"/>
                  <a:pt x="693" y="753"/>
                </a:cubicBezTo>
                <a:cubicBezTo>
                  <a:pt x="694" y="750"/>
                  <a:pt x="694" y="750"/>
                  <a:pt x="694" y="750"/>
                </a:cubicBezTo>
                <a:cubicBezTo>
                  <a:pt x="694" y="749"/>
                  <a:pt x="694" y="749"/>
                  <a:pt x="694" y="749"/>
                </a:cubicBezTo>
                <a:cubicBezTo>
                  <a:pt x="694" y="749"/>
                  <a:pt x="694" y="749"/>
                  <a:pt x="694" y="749"/>
                </a:cubicBezTo>
                <a:cubicBezTo>
                  <a:pt x="693" y="747"/>
                  <a:pt x="693" y="747"/>
                  <a:pt x="693" y="747"/>
                </a:cubicBezTo>
                <a:cubicBezTo>
                  <a:pt x="693" y="746"/>
                  <a:pt x="693" y="746"/>
                  <a:pt x="693" y="746"/>
                </a:cubicBezTo>
                <a:cubicBezTo>
                  <a:pt x="693" y="746"/>
                  <a:pt x="693" y="746"/>
                  <a:pt x="693" y="746"/>
                </a:cubicBezTo>
                <a:cubicBezTo>
                  <a:pt x="693" y="745"/>
                  <a:pt x="693" y="745"/>
                  <a:pt x="693" y="745"/>
                </a:cubicBezTo>
                <a:cubicBezTo>
                  <a:pt x="692" y="745"/>
                  <a:pt x="692" y="745"/>
                  <a:pt x="692" y="745"/>
                </a:cubicBezTo>
                <a:cubicBezTo>
                  <a:pt x="691" y="745"/>
                  <a:pt x="691" y="745"/>
                  <a:pt x="691" y="745"/>
                </a:cubicBezTo>
                <a:cubicBezTo>
                  <a:pt x="691" y="745"/>
                  <a:pt x="691" y="745"/>
                  <a:pt x="691" y="745"/>
                </a:cubicBezTo>
                <a:cubicBezTo>
                  <a:pt x="689" y="745"/>
                  <a:pt x="689" y="745"/>
                  <a:pt x="689" y="745"/>
                </a:cubicBezTo>
                <a:cubicBezTo>
                  <a:pt x="688" y="746"/>
                  <a:pt x="688" y="746"/>
                  <a:pt x="688" y="746"/>
                </a:cubicBezTo>
                <a:cubicBezTo>
                  <a:pt x="688" y="746"/>
                  <a:pt x="688" y="746"/>
                  <a:pt x="688" y="746"/>
                </a:cubicBezTo>
                <a:cubicBezTo>
                  <a:pt x="686" y="749"/>
                  <a:pt x="686" y="749"/>
                  <a:pt x="686" y="749"/>
                </a:cubicBezTo>
                <a:cubicBezTo>
                  <a:pt x="685" y="750"/>
                  <a:pt x="685" y="750"/>
                  <a:pt x="685" y="750"/>
                </a:cubicBezTo>
                <a:cubicBezTo>
                  <a:pt x="683" y="751"/>
                  <a:pt x="683" y="751"/>
                  <a:pt x="683" y="751"/>
                </a:cubicBezTo>
                <a:cubicBezTo>
                  <a:pt x="681" y="750"/>
                  <a:pt x="681" y="750"/>
                  <a:pt x="681" y="750"/>
                </a:cubicBezTo>
                <a:cubicBezTo>
                  <a:pt x="681" y="750"/>
                  <a:pt x="681" y="750"/>
                  <a:pt x="681" y="750"/>
                </a:cubicBezTo>
                <a:cubicBezTo>
                  <a:pt x="679" y="750"/>
                  <a:pt x="679" y="750"/>
                  <a:pt x="679" y="750"/>
                </a:cubicBezTo>
                <a:cubicBezTo>
                  <a:pt x="679" y="750"/>
                  <a:pt x="679" y="750"/>
                  <a:pt x="679" y="750"/>
                </a:cubicBezTo>
                <a:cubicBezTo>
                  <a:pt x="678" y="750"/>
                  <a:pt x="678" y="750"/>
                  <a:pt x="678" y="750"/>
                </a:cubicBezTo>
                <a:cubicBezTo>
                  <a:pt x="677" y="752"/>
                  <a:pt x="677" y="752"/>
                  <a:pt x="677" y="752"/>
                </a:cubicBezTo>
                <a:cubicBezTo>
                  <a:pt x="676" y="753"/>
                  <a:pt x="676" y="753"/>
                  <a:pt x="676" y="753"/>
                </a:cubicBezTo>
                <a:cubicBezTo>
                  <a:pt x="676" y="753"/>
                  <a:pt x="676" y="753"/>
                  <a:pt x="676" y="753"/>
                </a:cubicBezTo>
                <a:cubicBezTo>
                  <a:pt x="675" y="753"/>
                  <a:pt x="675" y="753"/>
                  <a:pt x="675" y="753"/>
                </a:cubicBezTo>
                <a:cubicBezTo>
                  <a:pt x="675" y="753"/>
                  <a:pt x="675" y="753"/>
                  <a:pt x="675" y="753"/>
                </a:cubicBezTo>
                <a:cubicBezTo>
                  <a:pt x="674" y="755"/>
                  <a:pt x="674" y="755"/>
                  <a:pt x="674" y="755"/>
                </a:cubicBezTo>
                <a:cubicBezTo>
                  <a:pt x="673" y="756"/>
                  <a:pt x="673" y="756"/>
                  <a:pt x="673" y="756"/>
                </a:cubicBezTo>
                <a:cubicBezTo>
                  <a:pt x="672" y="755"/>
                  <a:pt x="672" y="755"/>
                  <a:pt x="672" y="755"/>
                </a:cubicBezTo>
                <a:cubicBezTo>
                  <a:pt x="672" y="756"/>
                  <a:pt x="672" y="756"/>
                  <a:pt x="672" y="756"/>
                </a:cubicBezTo>
                <a:cubicBezTo>
                  <a:pt x="672" y="754"/>
                  <a:pt x="672" y="754"/>
                  <a:pt x="672" y="754"/>
                </a:cubicBezTo>
                <a:cubicBezTo>
                  <a:pt x="673" y="755"/>
                  <a:pt x="673" y="755"/>
                  <a:pt x="673" y="755"/>
                </a:cubicBezTo>
                <a:cubicBezTo>
                  <a:pt x="673" y="755"/>
                  <a:pt x="673" y="755"/>
                  <a:pt x="673" y="755"/>
                </a:cubicBezTo>
                <a:cubicBezTo>
                  <a:pt x="673" y="754"/>
                  <a:pt x="673" y="754"/>
                  <a:pt x="673" y="754"/>
                </a:cubicBezTo>
                <a:cubicBezTo>
                  <a:pt x="674" y="754"/>
                  <a:pt x="674" y="754"/>
                  <a:pt x="674" y="754"/>
                </a:cubicBezTo>
                <a:cubicBezTo>
                  <a:pt x="674" y="753"/>
                  <a:pt x="674" y="753"/>
                  <a:pt x="674" y="753"/>
                </a:cubicBezTo>
                <a:cubicBezTo>
                  <a:pt x="675" y="752"/>
                  <a:pt x="675" y="752"/>
                  <a:pt x="675" y="752"/>
                </a:cubicBezTo>
                <a:cubicBezTo>
                  <a:pt x="669" y="750"/>
                  <a:pt x="669" y="750"/>
                  <a:pt x="669" y="750"/>
                </a:cubicBezTo>
                <a:cubicBezTo>
                  <a:pt x="667" y="749"/>
                  <a:pt x="667" y="749"/>
                  <a:pt x="667" y="749"/>
                </a:cubicBezTo>
                <a:cubicBezTo>
                  <a:pt x="668" y="748"/>
                  <a:pt x="668" y="748"/>
                  <a:pt x="668" y="748"/>
                </a:cubicBezTo>
                <a:cubicBezTo>
                  <a:pt x="668" y="748"/>
                  <a:pt x="668" y="748"/>
                  <a:pt x="668" y="748"/>
                </a:cubicBezTo>
                <a:cubicBezTo>
                  <a:pt x="669" y="749"/>
                  <a:pt x="669" y="749"/>
                  <a:pt x="669" y="749"/>
                </a:cubicBezTo>
                <a:cubicBezTo>
                  <a:pt x="669" y="749"/>
                  <a:pt x="669" y="749"/>
                  <a:pt x="669" y="749"/>
                </a:cubicBezTo>
                <a:cubicBezTo>
                  <a:pt x="670" y="749"/>
                  <a:pt x="670" y="749"/>
                  <a:pt x="670" y="749"/>
                </a:cubicBezTo>
                <a:cubicBezTo>
                  <a:pt x="670" y="748"/>
                  <a:pt x="670" y="748"/>
                  <a:pt x="670" y="748"/>
                </a:cubicBezTo>
                <a:cubicBezTo>
                  <a:pt x="670" y="747"/>
                  <a:pt x="670" y="747"/>
                  <a:pt x="670" y="747"/>
                </a:cubicBezTo>
                <a:cubicBezTo>
                  <a:pt x="672" y="748"/>
                  <a:pt x="672" y="748"/>
                  <a:pt x="672" y="748"/>
                </a:cubicBezTo>
                <a:cubicBezTo>
                  <a:pt x="672" y="748"/>
                  <a:pt x="672" y="748"/>
                  <a:pt x="672" y="748"/>
                </a:cubicBezTo>
                <a:cubicBezTo>
                  <a:pt x="673" y="748"/>
                  <a:pt x="673" y="748"/>
                  <a:pt x="673" y="748"/>
                </a:cubicBezTo>
                <a:cubicBezTo>
                  <a:pt x="673" y="747"/>
                  <a:pt x="673" y="747"/>
                  <a:pt x="673" y="747"/>
                </a:cubicBezTo>
                <a:cubicBezTo>
                  <a:pt x="674" y="747"/>
                  <a:pt x="674" y="747"/>
                  <a:pt x="674" y="747"/>
                </a:cubicBezTo>
                <a:cubicBezTo>
                  <a:pt x="675" y="747"/>
                  <a:pt x="675" y="747"/>
                  <a:pt x="675" y="747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5" y="746"/>
                  <a:pt x="675" y="746"/>
                  <a:pt x="675" y="746"/>
                </a:cubicBezTo>
                <a:cubicBezTo>
                  <a:pt x="676" y="746"/>
                  <a:pt x="676" y="746"/>
                  <a:pt x="676" y="746"/>
                </a:cubicBezTo>
                <a:cubicBezTo>
                  <a:pt x="676" y="746"/>
                  <a:pt x="676" y="746"/>
                  <a:pt x="676" y="746"/>
                </a:cubicBezTo>
                <a:cubicBezTo>
                  <a:pt x="676" y="747"/>
                  <a:pt x="676" y="747"/>
                  <a:pt x="676" y="747"/>
                </a:cubicBezTo>
                <a:cubicBezTo>
                  <a:pt x="677" y="747"/>
                  <a:pt x="677" y="747"/>
                  <a:pt x="677" y="747"/>
                </a:cubicBezTo>
                <a:cubicBezTo>
                  <a:pt x="678" y="746"/>
                  <a:pt x="678" y="746"/>
                  <a:pt x="678" y="746"/>
                </a:cubicBezTo>
                <a:cubicBezTo>
                  <a:pt x="679" y="746"/>
                  <a:pt x="679" y="746"/>
                  <a:pt x="679" y="746"/>
                </a:cubicBezTo>
                <a:cubicBezTo>
                  <a:pt x="679" y="746"/>
                  <a:pt x="679" y="746"/>
                  <a:pt x="679" y="746"/>
                </a:cubicBezTo>
                <a:cubicBezTo>
                  <a:pt x="679" y="746"/>
                  <a:pt x="679" y="746"/>
                  <a:pt x="679" y="746"/>
                </a:cubicBezTo>
                <a:cubicBezTo>
                  <a:pt x="680" y="746"/>
                  <a:pt x="680" y="746"/>
                  <a:pt x="680" y="746"/>
                </a:cubicBezTo>
                <a:cubicBezTo>
                  <a:pt x="683" y="746"/>
                  <a:pt x="683" y="746"/>
                  <a:pt x="683" y="746"/>
                </a:cubicBezTo>
                <a:cubicBezTo>
                  <a:pt x="683" y="746"/>
                  <a:pt x="683" y="746"/>
                  <a:pt x="683" y="746"/>
                </a:cubicBezTo>
                <a:cubicBezTo>
                  <a:pt x="683" y="746"/>
                  <a:pt x="683" y="746"/>
                  <a:pt x="683" y="746"/>
                </a:cubicBezTo>
                <a:cubicBezTo>
                  <a:pt x="684" y="746"/>
                  <a:pt x="684" y="746"/>
                  <a:pt x="684" y="746"/>
                </a:cubicBezTo>
                <a:cubicBezTo>
                  <a:pt x="684" y="745"/>
                  <a:pt x="684" y="745"/>
                  <a:pt x="684" y="745"/>
                </a:cubicBezTo>
                <a:cubicBezTo>
                  <a:pt x="685" y="745"/>
                  <a:pt x="685" y="745"/>
                  <a:pt x="685" y="745"/>
                </a:cubicBezTo>
                <a:cubicBezTo>
                  <a:pt x="685" y="745"/>
                  <a:pt x="685" y="745"/>
                  <a:pt x="685" y="745"/>
                </a:cubicBezTo>
                <a:cubicBezTo>
                  <a:pt x="687" y="743"/>
                  <a:pt x="687" y="743"/>
                  <a:pt x="687" y="743"/>
                </a:cubicBezTo>
                <a:cubicBezTo>
                  <a:pt x="686" y="743"/>
                  <a:pt x="686" y="743"/>
                  <a:pt x="686" y="743"/>
                </a:cubicBezTo>
                <a:cubicBezTo>
                  <a:pt x="685" y="742"/>
                  <a:pt x="685" y="742"/>
                  <a:pt x="685" y="742"/>
                </a:cubicBezTo>
                <a:cubicBezTo>
                  <a:pt x="685" y="741"/>
                  <a:pt x="685" y="741"/>
                  <a:pt x="685" y="741"/>
                </a:cubicBezTo>
                <a:cubicBezTo>
                  <a:pt x="684" y="740"/>
                  <a:pt x="684" y="740"/>
                  <a:pt x="684" y="740"/>
                </a:cubicBezTo>
                <a:cubicBezTo>
                  <a:pt x="684" y="740"/>
                  <a:pt x="684" y="740"/>
                  <a:pt x="684" y="740"/>
                </a:cubicBezTo>
                <a:cubicBezTo>
                  <a:pt x="685" y="740"/>
                  <a:pt x="685" y="740"/>
                  <a:pt x="685" y="740"/>
                </a:cubicBezTo>
                <a:cubicBezTo>
                  <a:pt x="685" y="741"/>
                  <a:pt x="685" y="741"/>
                  <a:pt x="685" y="741"/>
                </a:cubicBezTo>
                <a:cubicBezTo>
                  <a:pt x="688" y="742"/>
                  <a:pt x="688" y="742"/>
                  <a:pt x="688" y="742"/>
                </a:cubicBezTo>
                <a:cubicBezTo>
                  <a:pt x="688" y="742"/>
                  <a:pt x="688" y="742"/>
                  <a:pt x="688" y="742"/>
                </a:cubicBezTo>
                <a:cubicBezTo>
                  <a:pt x="687" y="740"/>
                  <a:pt x="687" y="740"/>
                  <a:pt x="687" y="740"/>
                </a:cubicBezTo>
                <a:cubicBezTo>
                  <a:pt x="687" y="739"/>
                  <a:pt x="687" y="739"/>
                  <a:pt x="687" y="739"/>
                </a:cubicBezTo>
                <a:cubicBezTo>
                  <a:pt x="685" y="739"/>
                  <a:pt x="685" y="739"/>
                  <a:pt x="685" y="739"/>
                </a:cubicBezTo>
                <a:cubicBezTo>
                  <a:pt x="685" y="738"/>
                  <a:pt x="685" y="738"/>
                  <a:pt x="685" y="738"/>
                </a:cubicBezTo>
                <a:cubicBezTo>
                  <a:pt x="686" y="738"/>
                  <a:pt x="686" y="738"/>
                  <a:pt x="686" y="738"/>
                </a:cubicBezTo>
                <a:cubicBezTo>
                  <a:pt x="687" y="739"/>
                  <a:pt x="687" y="739"/>
                  <a:pt x="687" y="739"/>
                </a:cubicBezTo>
                <a:cubicBezTo>
                  <a:pt x="688" y="739"/>
                  <a:pt x="688" y="739"/>
                  <a:pt x="688" y="739"/>
                </a:cubicBezTo>
                <a:cubicBezTo>
                  <a:pt x="688" y="739"/>
                  <a:pt x="688" y="739"/>
                  <a:pt x="688" y="739"/>
                </a:cubicBezTo>
                <a:cubicBezTo>
                  <a:pt x="688" y="737"/>
                  <a:pt x="688" y="737"/>
                  <a:pt x="688" y="737"/>
                </a:cubicBezTo>
                <a:cubicBezTo>
                  <a:pt x="689" y="737"/>
                  <a:pt x="689" y="737"/>
                  <a:pt x="689" y="737"/>
                </a:cubicBezTo>
                <a:cubicBezTo>
                  <a:pt x="691" y="736"/>
                  <a:pt x="691" y="736"/>
                  <a:pt x="691" y="736"/>
                </a:cubicBezTo>
                <a:cubicBezTo>
                  <a:pt x="691" y="735"/>
                  <a:pt x="691" y="735"/>
                  <a:pt x="691" y="735"/>
                </a:cubicBezTo>
                <a:cubicBezTo>
                  <a:pt x="692" y="735"/>
                  <a:pt x="692" y="735"/>
                  <a:pt x="692" y="735"/>
                </a:cubicBezTo>
                <a:cubicBezTo>
                  <a:pt x="693" y="734"/>
                  <a:pt x="693" y="734"/>
                  <a:pt x="693" y="734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697" y="733"/>
                  <a:pt x="697" y="733"/>
                  <a:pt x="697" y="733"/>
                </a:cubicBezTo>
                <a:cubicBezTo>
                  <a:pt x="697" y="733"/>
                  <a:pt x="697" y="733"/>
                  <a:pt x="697" y="733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696" y="732"/>
                  <a:pt x="696" y="732"/>
                  <a:pt x="696" y="732"/>
                </a:cubicBezTo>
                <a:cubicBezTo>
                  <a:pt x="695" y="731"/>
                  <a:pt x="695" y="731"/>
                  <a:pt x="695" y="731"/>
                </a:cubicBezTo>
                <a:cubicBezTo>
                  <a:pt x="694" y="731"/>
                  <a:pt x="694" y="731"/>
                  <a:pt x="694" y="731"/>
                </a:cubicBezTo>
                <a:cubicBezTo>
                  <a:pt x="695" y="731"/>
                  <a:pt x="695" y="731"/>
                  <a:pt x="695" y="731"/>
                </a:cubicBezTo>
                <a:cubicBezTo>
                  <a:pt x="696" y="731"/>
                  <a:pt x="696" y="731"/>
                  <a:pt x="696" y="731"/>
                </a:cubicBezTo>
                <a:cubicBezTo>
                  <a:pt x="697" y="732"/>
                  <a:pt x="697" y="732"/>
                  <a:pt x="697" y="732"/>
                </a:cubicBezTo>
                <a:cubicBezTo>
                  <a:pt x="697" y="732"/>
                  <a:pt x="697" y="732"/>
                  <a:pt x="697" y="732"/>
                </a:cubicBezTo>
                <a:cubicBezTo>
                  <a:pt x="697" y="731"/>
                  <a:pt x="697" y="731"/>
                  <a:pt x="697" y="731"/>
                </a:cubicBezTo>
                <a:cubicBezTo>
                  <a:pt x="696" y="730"/>
                  <a:pt x="696" y="730"/>
                  <a:pt x="696" y="730"/>
                </a:cubicBezTo>
                <a:cubicBezTo>
                  <a:pt x="697" y="728"/>
                  <a:pt x="697" y="728"/>
                  <a:pt x="697" y="728"/>
                </a:cubicBezTo>
                <a:cubicBezTo>
                  <a:pt x="697" y="728"/>
                  <a:pt x="697" y="728"/>
                  <a:pt x="697" y="728"/>
                </a:cubicBezTo>
                <a:cubicBezTo>
                  <a:pt x="696" y="726"/>
                  <a:pt x="696" y="726"/>
                  <a:pt x="696" y="726"/>
                </a:cubicBezTo>
                <a:cubicBezTo>
                  <a:pt x="697" y="726"/>
                  <a:pt x="697" y="726"/>
                  <a:pt x="697" y="726"/>
                </a:cubicBezTo>
                <a:cubicBezTo>
                  <a:pt x="698" y="728"/>
                  <a:pt x="698" y="728"/>
                  <a:pt x="698" y="728"/>
                </a:cubicBezTo>
                <a:cubicBezTo>
                  <a:pt x="698" y="730"/>
                  <a:pt x="698" y="730"/>
                  <a:pt x="698" y="730"/>
                </a:cubicBezTo>
                <a:cubicBezTo>
                  <a:pt x="698" y="731"/>
                  <a:pt x="698" y="731"/>
                  <a:pt x="698" y="731"/>
                </a:cubicBezTo>
                <a:cubicBezTo>
                  <a:pt x="699" y="733"/>
                  <a:pt x="699" y="733"/>
                  <a:pt x="699" y="733"/>
                </a:cubicBezTo>
                <a:cubicBezTo>
                  <a:pt x="700" y="733"/>
                  <a:pt x="700" y="733"/>
                  <a:pt x="700" y="733"/>
                </a:cubicBezTo>
                <a:cubicBezTo>
                  <a:pt x="700" y="734"/>
                  <a:pt x="700" y="734"/>
                  <a:pt x="700" y="734"/>
                </a:cubicBezTo>
                <a:cubicBezTo>
                  <a:pt x="701" y="734"/>
                  <a:pt x="701" y="734"/>
                  <a:pt x="701" y="734"/>
                </a:cubicBezTo>
                <a:cubicBezTo>
                  <a:pt x="701" y="735"/>
                  <a:pt x="701" y="735"/>
                  <a:pt x="701" y="735"/>
                </a:cubicBezTo>
                <a:cubicBezTo>
                  <a:pt x="701" y="736"/>
                  <a:pt x="701" y="736"/>
                  <a:pt x="701" y="736"/>
                </a:cubicBezTo>
                <a:cubicBezTo>
                  <a:pt x="703" y="737"/>
                  <a:pt x="703" y="737"/>
                  <a:pt x="703" y="737"/>
                </a:cubicBezTo>
                <a:cubicBezTo>
                  <a:pt x="703" y="738"/>
                  <a:pt x="703" y="738"/>
                  <a:pt x="703" y="738"/>
                </a:cubicBezTo>
                <a:cubicBezTo>
                  <a:pt x="703" y="738"/>
                  <a:pt x="703" y="738"/>
                  <a:pt x="703" y="738"/>
                </a:cubicBezTo>
                <a:cubicBezTo>
                  <a:pt x="703" y="739"/>
                  <a:pt x="703" y="739"/>
                  <a:pt x="703" y="739"/>
                </a:cubicBezTo>
                <a:cubicBezTo>
                  <a:pt x="704" y="741"/>
                  <a:pt x="704" y="741"/>
                  <a:pt x="704" y="741"/>
                </a:cubicBezTo>
                <a:cubicBezTo>
                  <a:pt x="711" y="740"/>
                  <a:pt x="711" y="740"/>
                  <a:pt x="711" y="740"/>
                </a:cubicBezTo>
                <a:cubicBezTo>
                  <a:pt x="714" y="739"/>
                  <a:pt x="714" y="739"/>
                  <a:pt x="714" y="739"/>
                </a:cubicBezTo>
                <a:cubicBezTo>
                  <a:pt x="722" y="733"/>
                  <a:pt x="722" y="733"/>
                  <a:pt x="722" y="733"/>
                </a:cubicBezTo>
                <a:cubicBezTo>
                  <a:pt x="723" y="733"/>
                  <a:pt x="723" y="733"/>
                  <a:pt x="723" y="733"/>
                </a:cubicBezTo>
                <a:cubicBezTo>
                  <a:pt x="725" y="731"/>
                  <a:pt x="725" y="731"/>
                  <a:pt x="725" y="731"/>
                </a:cubicBezTo>
                <a:cubicBezTo>
                  <a:pt x="730" y="724"/>
                  <a:pt x="730" y="724"/>
                  <a:pt x="730" y="724"/>
                </a:cubicBezTo>
                <a:cubicBezTo>
                  <a:pt x="730" y="723"/>
                  <a:pt x="730" y="723"/>
                  <a:pt x="730" y="723"/>
                </a:cubicBezTo>
                <a:cubicBezTo>
                  <a:pt x="729" y="722"/>
                  <a:pt x="729" y="722"/>
                  <a:pt x="729" y="722"/>
                </a:cubicBezTo>
                <a:cubicBezTo>
                  <a:pt x="727" y="722"/>
                  <a:pt x="727" y="722"/>
                  <a:pt x="727" y="722"/>
                </a:cubicBezTo>
                <a:cubicBezTo>
                  <a:pt x="728" y="724"/>
                  <a:pt x="728" y="724"/>
                  <a:pt x="728" y="724"/>
                </a:cubicBezTo>
                <a:cubicBezTo>
                  <a:pt x="727" y="725"/>
                  <a:pt x="727" y="725"/>
                  <a:pt x="727" y="725"/>
                </a:cubicBezTo>
                <a:cubicBezTo>
                  <a:pt x="727" y="725"/>
                  <a:pt x="727" y="725"/>
                  <a:pt x="727" y="725"/>
                </a:cubicBezTo>
                <a:cubicBezTo>
                  <a:pt x="727" y="724"/>
                  <a:pt x="727" y="724"/>
                  <a:pt x="727" y="724"/>
                </a:cubicBezTo>
                <a:cubicBezTo>
                  <a:pt x="726" y="724"/>
                  <a:pt x="726" y="724"/>
                  <a:pt x="726" y="724"/>
                </a:cubicBezTo>
                <a:cubicBezTo>
                  <a:pt x="726" y="724"/>
                  <a:pt x="726" y="724"/>
                  <a:pt x="726" y="724"/>
                </a:cubicBezTo>
                <a:cubicBezTo>
                  <a:pt x="726" y="725"/>
                  <a:pt x="726" y="725"/>
                  <a:pt x="726" y="725"/>
                </a:cubicBezTo>
                <a:cubicBezTo>
                  <a:pt x="725" y="724"/>
                  <a:pt x="725" y="724"/>
                  <a:pt x="725" y="724"/>
                </a:cubicBezTo>
                <a:cubicBezTo>
                  <a:pt x="725" y="725"/>
                  <a:pt x="725" y="725"/>
                  <a:pt x="725" y="725"/>
                </a:cubicBezTo>
                <a:cubicBezTo>
                  <a:pt x="723" y="724"/>
                  <a:pt x="723" y="724"/>
                  <a:pt x="723" y="724"/>
                </a:cubicBezTo>
                <a:cubicBezTo>
                  <a:pt x="723" y="724"/>
                  <a:pt x="723" y="724"/>
                  <a:pt x="723" y="724"/>
                </a:cubicBezTo>
                <a:cubicBezTo>
                  <a:pt x="723" y="723"/>
                  <a:pt x="723" y="723"/>
                  <a:pt x="723" y="723"/>
                </a:cubicBezTo>
                <a:cubicBezTo>
                  <a:pt x="723" y="722"/>
                  <a:pt x="723" y="722"/>
                  <a:pt x="723" y="722"/>
                </a:cubicBezTo>
                <a:cubicBezTo>
                  <a:pt x="721" y="723"/>
                  <a:pt x="721" y="723"/>
                  <a:pt x="721" y="723"/>
                </a:cubicBezTo>
                <a:cubicBezTo>
                  <a:pt x="721" y="723"/>
                  <a:pt x="721" y="723"/>
                  <a:pt x="721" y="723"/>
                </a:cubicBezTo>
                <a:cubicBezTo>
                  <a:pt x="719" y="723"/>
                  <a:pt x="719" y="723"/>
                  <a:pt x="719" y="723"/>
                </a:cubicBezTo>
                <a:cubicBezTo>
                  <a:pt x="719" y="722"/>
                  <a:pt x="719" y="722"/>
                  <a:pt x="719" y="722"/>
                </a:cubicBezTo>
                <a:cubicBezTo>
                  <a:pt x="720" y="722"/>
                  <a:pt x="720" y="722"/>
                  <a:pt x="720" y="722"/>
                </a:cubicBezTo>
                <a:cubicBezTo>
                  <a:pt x="720" y="721"/>
                  <a:pt x="720" y="721"/>
                  <a:pt x="720" y="721"/>
                </a:cubicBezTo>
                <a:cubicBezTo>
                  <a:pt x="720" y="720"/>
                  <a:pt x="720" y="720"/>
                  <a:pt x="720" y="720"/>
                </a:cubicBezTo>
                <a:cubicBezTo>
                  <a:pt x="721" y="720"/>
                  <a:pt x="721" y="720"/>
                  <a:pt x="721" y="720"/>
                </a:cubicBezTo>
                <a:cubicBezTo>
                  <a:pt x="722" y="719"/>
                  <a:pt x="722" y="719"/>
                  <a:pt x="722" y="719"/>
                </a:cubicBezTo>
                <a:cubicBezTo>
                  <a:pt x="722" y="719"/>
                  <a:pt x="722" y="719"/>
                  <a:pt x="722" y="719"/>
                </a:cubicBezTo>
                <a:cubicBezTo>
                  <a:pt x="723" y="719"/>
                  <a:pt x="723" y="719"/>
                  <a:pt x="723" y="719"/>
                </a:cubicBezTo>
                <a:cubicBezTo>
                  <a:pt x="723" y="718"/>
                  <a:pt x="723" y="718"/>
                  <a:pt x="723" y="718"/>
                </a:cubicBezTo>
                <a:cubicBezTo>
                  <a:pt x="723" y="718"/>
                  <a:pt x="723" y="718"/>
                  <a:pt x="723" y="718"/>
                </a:cubicBezTo>
                <a:cubicBezTo>
                  <a:pt x="721" y="718"/>
                  <a:pt x="721" y="718"/>
                  <a:pt x="721" y="718"/>
                </a:cubicBezTo>
                <a:cubicBezTo>
                  <a:pt x="722" y="717"/>
                  <a:pt x="722" y="717"/>
                  <a:pt x="722" y="717"/>
                </a:cubicBezTo>
                <a:cubicBezTo>
                  <a:pt x="723" y="717"/>
                  <a:pt x="723" y="717"/>
                  <a:pt x="723" y="717"/>
                </a:cubicBezTo>
                <a:cubicBezTo>
                  <a:pt x="723" y="717"/>
                  <a:pt x="723" y="717"/>
                  <a:pt x="723" y="717"/>
                </a:cubicBezTo>
                <a:cubicBezTo>
                  <a:pt x="724" y="718"/>
                  <a:pt x="724" y="718"/>
                  <a:pt x="724" y="718"/>
                </a:cubicBezTo>
                <a:cubicBezTo>
                  <a:pt x="723" y="719"/>
                  <a:pt x="723" y="719"/>
                  <a:pt x="723" y="719"/>
                </a:cubicBezTo>
                <a:cubicBezTo>
                  <a:pt x="724" y="720"/>
                  <a:pt x="724" y="720"/>
                  <a:pt x="724" y="720"/>
                </a:cubicBezTo>
                <a:cubicBezTo>
                  <a:pt x="725" y="719"/>
                  <a:pt x="725" y="719"/>
                  <a:pt x="725" y="719"/>
                </a:cubicBezTo>
                <a:cubicBezTo>
                  <a:pt x="725" y="718"/>
                  <a:pt x="725" y="718"/>
                  <a:pt x="725" y="718"/>
                </a:cubicBezTo>
                <a:cubicBezTo>
                  <a:pt x="723" y="717"/>
                  <a:pt x="723" y="717"/>
                  <a:pt x="723" y="717"/>
                </a:cubicBezTo>
                <a:cubicBezTo>
                  <a:pt x="724" y="717"/>
                  <a:pt x="724" y="717"/>
                  <a:pt x="724" y="717"/>
                </a:cubicBezTo>
                <a:cubicBezTo>
                  <a:pt x="725" y="718"/>
                  <a:pt x="725" y="718"/>
                  <a:pt x="725" y="718"/>
                </a:cubicBezTo>
                <a:cubicBezTo>
                  <a:pt x="725" y="718"/>
                  <a:pt x="725" y="718"/>
                  <a:pt x="725" y="718"/>
                </a:cubicBezTo>
                <a:cubicBezTo>
                  <a:pt x="726" y="716"/>
                  <a:pt x="726" y="716"/>
                  <a:pt x="726" y="716"/>
                </a:cubicBezTo>
                <a:cubicBezTo>
                  <a:pt x="726" y="714"/>
                  <a:pt x="726" y="714"/>
                  <a:pt x="726" y="714"/>
                </a:cubicBezTo>
                <a:cubicBezTo>
                  <a:pt x="727" y="714"/>
                  <a:pt x="727" y="714"/>
                  <a:pt x="727" y="714"/>
                </a:cubicBezTo>
                <a:cubicBezTo>
                  <a:pt x="729" y="711"/>
                  <a:pt x="729" y="711"/>
                  <a:pt x="729" y="711"/>
                </a:cubicBezTo>
                <a:cubicBezTo>
                  <a:pt x="729" y="711"/>
                  <a:pt x="729" y="711"/>
                  <a:pt x="729" y="711"/>
                </a:cubicBezTo>
                <a:cubicBezTo>
                  <a:pt x="730" y="710"/>
                  <a:pt x="730" y="710"/>
                  <a:pt x="730" y="710"/>
                </a:cubicBezTo>
                <a:cubicBezTo>
                  <a:pt x="730" y="709"/>
                  <a:pt x="730" y="709"/>
                  <a:pt x="730" y="709"/>
                </a:cubicBezTo>
                <a:cubicBezTo>
                  <a:pt x="729" y="708"/>
                  <a:pt x="729" y="708"/>
                  <a:pt x="729" y="708"/>
                </a:cubicBezTo>
                <a:cubicBezTo>
                  <a:pt x="728" y="709"/>
                  <a:pt x="728" y="709"/>
                  <a:pt x="728" y="709"/>
                </a:cubicBezTo>
                <a:cubicBezTo>
                  <a:pt x="728" y="710"/>
                  <a:pt x="728" y="710"/>
                  <a:pt x="728" y="710"/>
                </a:cubicBezTo>
                <a:cubicBezTo>
                  <a:pt x="728" y="710"/>
                  <a:pt x="728" y="710"/>
                  <a:pt x="728" y="710"/>
                </a:cubicBezTo>
                <a:cubicBezTo>
                  <a:pt x="727" y="710"/>
                  <a:pt x="727" y="710"/>
                  <a:pt x="727" y="710"/>
                </a:cubicBezTo>
                <a:cubicBezTo>
                  <a:pt x="726" y="708"/>
                  <a:pt x="726" y="708"/>
                  <a:pt x="726" y="708"/>
                </a:cubicBezTo>
                <a:cubicBezTo>
                  <a:pt x="725" y="708"/>
                  <a:pt x="725" y="708"/>
                  <a:pt x="725" y="708"/>
                </a:cubicBezTo>
                <a:cubicBezTo>
                  <a:pt x="724" y="709"/>
                  <a:pt x="724" y="709"/>
                  <a:pt x="724" y="709"/>
                </a:cubicBezTo>
                <a:cubicBezTo>
                  <a:pt x="723" y="710"/>
                  <a:pt x="723" y="710"/>
                  <a:pt x="723" y="710"/>
                </a:cubicBezTo>
                <a:cubicBezTo>
                  <a:pt x="722" y="710"/>
                  <a:pt x="722" y="710"/>
                  <a:pt x="722" y="710"/>
                </a:cubicBezTo>
                <a:cubicBezTo>
                  <a:pt x="722" y="709"/>
                  <a:pt x="722" y="709"/>
                  <a:pt x="722" y="709"/>
                </a:cubicBezTo>
                <a:cubicBezTo>
                  <a:pt x="721" y="710"/>
                  <a:pt x="721" y="710"/>
                  <a:pt x="721" y="710"/>
                </a:cubicBezTo>
                <a:cubicBezTo>
                  <a:pt x="720" y="709"/>
                  <a:pt x="720" y="709"/>
                  <a:pt x="720" y="709"/>
                </a:cubicBezTo>
                <a:cubicBezTo>
                  <a:pt x="718" y="710"/>
                  <a:pt x="718" y="710"/>
                  <a:pt x="718" y="710"/>
                </a:cubicBezTo>
                <a:cubicBezTo>
                  <a:pt x="717" y="709"/>
                  <a:pt x="717" y="709"/>
                  <a:pt x="717" y="709"/>
                </a:cubicBezTo>
                <a:cubicBezTo>
                  <a:pt x="717" y="708"/>
                  <a:pt x="717" y="708"/>
                  <a:pt x="717" y="708"/>
                </a:cubicBezTo>
                <a:cubicBezTo>
                  <a:pt x="716" y="708"/>
                  <a:pt x="716" y="708"/>
                  <a:pt x="716" y="708"/>
                </a:cubicBezTo>
                <a:cubicBezTo>
                  <a:pt x="714" y="710"/>
                  <a:pt x="714" y="710"/>
                  <a:pt x="714" y="710"/>
                </a:cubicBezTo>
                <a:cubicBezTo>
                  <a:pt x="713" y="710"/>
                  <a:pt x="713" y="710"/>
                  <a:pt x="713" y="710"/>
                </a:cubicBezTo>
                <a:cubicBezTo>
                  <a:pt x="712" y="709"/>
                  <a:pt x="712" y="709"/>
                  <a:pt x="712" y="709"/>
                </a:cubicBezTo>
                <a:cubicBezTo>
                  <a:pt x="711" y="710"/>
                  <a:pt x="711" y="710"/>
                  <a:pt x="711" y="710"/>
                </a:cubicBezTo>
                <a:cubicBezTo>
                  <a:pt x="707" y="708"/>
                  <a:pt x="707" y="708"/>
                  <a:pt x="707" y="708"/>
                </a:cubicBezTo>
                <a:cubicBezTo>
                  <a:pt x="706" y="709"/>
                  <a:pt x="706" y="709"/>
                  <a:pt x="706" y="709"/>
                </a:cubicBezTo>
                <a:cubicBezTo>
                  <a:pt x="705" y="708"/>
                  <a:pt x="705" y="708"/>
                  <a:pt x="705" y="708"/>
                </a:cubicBezTo>
                <a:cubicBezTo>
                  <a:pt x="705" y="708"/>
                  <a:pt x="705" y="708"/>
                  <a:pt x="705" y="708"/>
                </a:cubicBezTo>
                <a:cubicBezTo>
                  <a:pt x="706" y="708"/>
                  <a:pt x="706" y="708"/>
                  <a:pt x="706" y="708"/>
                </a:cubicBezTo>
                <a:cubicBezTo>
                  <a:pt x="706" y="708"/>
                  <a:pt x="706" y="708"/>
                  <a:pt x="706" y="708"/>
                </a:cubicBezTo>
                <a:cubicBezTo>
                  <a:pt x="708" y="707"/>
                  <a:pt x="708" y="707"/>
                  <a:pt x="708" y="707"/>
                </a:cubicBezTo>
                <a:cubicBezTo>
                  <a:pt x="711" y="708"/>
                  <a:pt x="711" y="708"/>
                  <a:pt x="711" y="708"/>
                </a:cubicBezTo>
                <a:cubicBezTo>
                  <a:pt x="711" y="707"/>
                  <a:pt x="711" y="707"/>
                  <a:pt x="711" y="707"/>
                </a:cubicBezTo>
                <a:cubicBezTo>
                  <a:pt x="713" y="707"/>
                  <a:pt x="713" y="707"/>
                  <a:pt x="713" y="707"/>
                </a:cubicBezTo>
                <a:cubicBezTo>
                  <a:pt x="714" y="706"/>
                  <a:pt x="714" y="706"/>
                  <a:pt x="714" y="706"/>
                </a:cubicBezTo>
                <a:cubicBezTo>
                  <a:pt x="716" y="706"/>
                  <a:pt x="716" y="706"/>
                  <a:pt x="716" y="706"/>
                </a:cubicBezTo>
                <a:cubicBezTo>
                  <a:pt x="716" y="705"/>
                  <a:pt x="716" y="705"/>
                  <a:pt x="716" y="705"/>
                </a:cubicBezTo>
                <a:cubicBezTo>
                  <a:pt x="716" y="704"/>
                  <a:pt x="716" y="704"/>
                  <a:pt x="716" y="704"/>
                </a:cubicBezTo>
                <a:cubicBezTo>
                  <a:pt x="717" y="705"/>
                  <a:pt x="717" y="705"/>
                  <a:pt x="717" y="705"/>
                </a:cubicBezTo>
                <a:cubicBezTo>
                  <a:pt x="718" y="706"/>
                  <a:pt x="718" y="706"/>
                  <a:pt x="718" y="706"/>
                </a:cubicBezTo>
                <a:cubicBezTo>
                  <a:pt x="718" y="707"/>
                  <a:pt x="718" y="707"/>
                  <a:pt x="718" y="707"/>
                </a:cubicBezTo>
                <a:cubicBezTo>
                  <a:pt x="719" y="707"/>
                  <a:pt x="719" y="707"/>
                  <a:pt x="719" y="707"/>
                </a:cubicBezTo>
                <a:cubicBezTo>
                  <a:pt x="721" y="707"/>
                  <a:pt x="721" y="707"/>
                  <a:pt x="721" y="707"/>
                </a:cubicBezTo>
                <a:cubicBezTo>
                  <a:pt x="722" y="708"/>
                  <a:pt x="722" y="708"/>
                  <a:pt x="722" y="708"/>
                </a:cubicBezTo>
                <a:cubicBezTo>
                  <a:pt x="725" y="706"/>
                  <a:pt x="725" y="706"/>
                  <a:pt x="725" y="706"/>
                </a:cubicBezTo>
                <a:cubicBezTo>
                  <a:pt x="726" y="706"/>
                  <a:pt x="726" y="706"/>
                  <a:pt x="726" y="706"/>
                </a:cubicBezTo>
                <a:cubicBezTo>
                  <a:pt x="727" y="708"/>
                  <a:pt x="727" y="708"/>
                  <a:pt x="727" y="708"/>
                </a:cubicBezTo>
                <a:cubicBezTo>
                  <a:pt x="728" y="707"/>
                  <a:pt x="728" y="707"/>
                  <a:pt x="728" y="707"/>
                </a:cubicBezTo>
                <a:cubicBezTo>
                  <a:pt x="728" y="706"/>
                  <a:pt x="728" y="706"/>
                  <a:pt x="728" y="706"/>
                </a:cubicBezTo>
                <a:cubicBezTo>
                  <a:pt x="728" y="705"/>
                  <a:pt x="728" y="705"/>
                  <a:pt x="728" y="705"/>
                </a:cubicBezTo>
                <a:cubicBezTo>
                  <a:pt x="728" y="704"/>
                  <a:pt x="728" y="704"/>
                  <a:pt x="728" y="704"/>
                </a:cubicBezTo>
                <a:cubicBezTo>
                  <a:pt x="727" y="701"/>
                  <a:pt x="727" y="701"/>
                  <a:pt x="727" y="701"/>
                </a:cubicBezTo>
                <a:cubicBezTo>
                  <a:pt x="726" y="700"/>
                  <a:pt x="726" y="700"/>
                  <a:pt x="726" y="700"/>
                </a:cubicBezTo>
                <a:cubicBezTo>
                  <a:pt x="725" y="701"/>
                  <a:pt x="725" y="701"/>
                  <a:pt x="725" y="701"/>
                </a:cubicBezTo>
                <a:cubicBezTo>
                  <a:pt x="725" y="701"/>
                  <a:pt x="725" y="701"/>
                  <a:pt x="725" y="701"/>
                </a:cubicBezTo>
                <a:cubicBezTo>
                  <a:pt x="725" y="700"/>
                  <a:pt x="725" y="700"/>
                  <a:pt x="725" y="700"/>
                </a:cubicBezTo>
                <a:cubicBezTo>
                  <a:pt x="723" y="699"/>
                  <a:pt x="723" y="699"/>
                  <a:pt x="723" y="699"/>
                </a:cubicBezTo>
                <a:cubicBezTo>
                  <a:pt x="722" y="699"/>
                  <a:pt x="722" y="699"/>
                  <a:pt x="722" y="699"/>
                </a:cubicBezTo>
                <a:cubicBezTo>
                  <a:pt x="720" y="698"/>
                  <a:pt x="720" y="698"/>
                  <a:pt x="720" y="698"/>
                </a:cubicBezTo>
                <a:cubicBezTo>
                  <a:pt x="718" y="698"/>
                  <a:pt x="718" y="698"/>
                  <a:pt x="718" y="698"/>
                </a:cubicBezTo>
                <a:cubicBezTo>
                  <a:pt x="715" y="693"/>
                  <a:pt x="715" y="693"/>
                  <a:pt x="715" y="693"/>
                </a:cubicBezTo>
                <a:cubicBezTo>
                  <a:pt x="715" y="692"/>
                  <a:pt x="715" y="692"/>
                  <a:pt x="715" y="692"/>
                </a:cubicBezTo>
                <a:cubicBezTo>
                  <a:pt x="716" y="691"/>
                  <a:pt x="716" y="691"/>
                  <a:pt x="716" y="691"/>
                </a:cubicBezTo>
                <a:cubicBezTo>
                  <a:pt x="716" y="691"/>
                  <a:pt x="716" y="691"/>
                  <a:pt x="716" y="691"/>
                </a:cubicBezTo>
                <a:cubicBezTo>
                  <a:pt x="716" y="692"/>
                  <a:pt x="716" y="692"/>
                  <a:pt x="716" y="692"/>
                </a:cubicBezTo>
                <a:cubicBezTo>
                  <a:pt x="716" y="693"/>
                  <a:pt x="716" y="693"/>
                  <a:pt x="716" y="693"/>
                </a:cubicBezTo>
                <a:cubicBezTo>
                  <a:pt x="718" y="696"/>
                  <a:pt x="718" y="696"/>
                  <a:pt x="718" y="696"/>
                </a:cubicBezTo>
                <a:cubicBezTo>
                  <a:pt x="721" y="696"/>
                  <a:pt x="721" y="696"/>
                  <a:pt x="721" y="696"/>
                </a:cubicBezTo>
                <a:cubicBezTo>
                  <a:pt x="722" y="698"/>
                  <a:pt x="722" y="698"/>
                  <a:pt x="722" y="698"/>
                </a:cubicBezTo>
                <a:cubicBezTo>
                  <a:pt x="722" y="698"/>
                  <a:pt x="722" y="698"/>
                  <a:pt x="722" y="698"/>
                </a:cubicBezTo>
                <a:cubicBezTo>
                  <a:pt x="726" y="700"/>
                  <a:pt x="726" y="700"/>
                  <a:pt x="726" y="700"/>
                </a:cubicBezTo>
                <a:cubicBezTo>
                  <a:pt x="726" y="699"/>
                  <a:pt x="726" y="699"/>
                  <a:pt x="726" y="699"/>
                </a:cubicBezTo>
                <a:cubicBezTo>
                  <a:pt x="727" y="699"/>
                  <a:pt x="727" y="699"/>
                  <a:pt x="727" y="699"/>
                </a:cubicBezTo>
                <a:cubicBezTo>
                  <a:pt x="728" y="700"/>
                  <a:pt x="728" y="700"/>
                  <a:pt x="728" y="700"/>
                </a:cubicBezTo>
                <a:cubicBezTo>
                  <a:pt x="728" y="701"/>
                  <a:pt x="728" y="701"/>
                  <a:pt x="728" y="701"/>
                </a:cubicBezTo>
                <a:cubicBezTo>
                  <a:pt x="729" y="701"/>
                  <a:pt x="729" y="701"/>
                  <a:pt x="729" y="701"/>
                </a:cubicBezTo>
                <a:cubicBezTo>
                  <a:pt x="729" y="704"/>
                  <a:pt x="729" y="704"/>
                  <a:pt x="729" y="704"/>
                </a:cubicBezTo>
                <a:cubicBezTo>
                  <a:pt x="729" y="705"/>
                  <a:pt x="729" y="705"/>
                  <a:pt x="729" y="705"/>
                </a:cubicBezTo>
                <a:cubicBezTo>
                  <a:pt x="730" y="705"/>
                  <a:pt x="730" y="705"/>
                  <a:pt x="730" y="705"/>
                </a:cubicBezTo>
                <a:cubicBezTo>
                  <a:pt x="731" y="706"/>
                  <a:pt x="731" y="706"/>
                  <a:pt x="731" y="706"/>
                </a:cubicBezTo>
                <a:cubicBezTo>
                  <a:pt x="732" y="707"/>
                  <a:pt x="732" y="707"/>
                  <a:pt x="732" y="707"/>
                </a:cubicBezTo>
                <a:cubicBezTo>
                  <a:pt x="732" y="707"/>
                  <a:pt x="732" y="707"/>
                  <a:pt x="732" y="707"/>
                </a:cubicBezTo>
                <a:cubicBezTo>
                  <a:pt x="731" y="708"/>
                  <a:pt x="731" y="708"/>
                  <a:pt x="731" y="708"/>
                </a:cubicBezTo>
                <a:cubicBezTo>
                  <a:pt x="732" y="708"/>
                  <a:pt x="732" y="708"/>
                  <a:pt x="732" y="708"/>
                </a:cubicBezTo>
                <a:cubicBezTo>
                  <a:pt x="732" y="711"/>
                  <a:pt x="732" y="711"/>
                  <a:pt x="732" y="711"/>
                </a:cubicBezTo>
                <a:cubicBezTo>
                  <a:pt x="733" y="711"/>
                  <a:pt x="733" y="711"/>
                  <a:pt x="733" y="711"/>
                </a:cubicBezTo>
                <a:cubicBezTo>
                  <a:pt x="734" y="709"/>
                  <a:pt x="734" y="709"/>
                  <a:pt x="734" y="709"/>
                </a:cubicBezTo>
                <a:cubicBezTo>
                  <a:pt x="733" y="709"/>
                  <a:pt x="733" y="709"/>
                  <a:pt x="733" y="709"/>
                </a:cubicBezTo>
                <a:cubicBezTo>
                  <a:pt x="734" y="709"/>
                  <a:pt x="734" y="709"/>
                  <a:pt x="734" y="709"/>
                </a:cubicBezTo>
                <a:cubicBezTo>
                  <a:pt x="736" y="707"/>
                  <a:pt x="736" y="707"/>
                  <a:pt x="736" y="707"/>
                </a:cubicBezTo>
                <a:cubicBezTo>
                  <a:pt x="737" y="706"/>
                  <a:pt x="737" y="706"/>
                  <a:pt x="737" y="706"/>
                </a:cubicBezTo>
                <a:cubicBezTo>
                  <a:pt x="740" y="703"/>
                  <a:pt x="740" y="703"/>
                  <a:pt x="740" y="703"/>
                </a:cubicBezTo>
                <a:cubicBezTo>
                  <a:pt x="740" y="701"/>
                  <a:pt x="740" y="701"/>
                  <a:pt x="740" y="701"/>
                </a:cubicBezTo>
                <a:cubicBezTo>
                  <a:pt x="741" y="701"/>
                  <a:pt x="741" y="701"/>
                  <a:pt x="741" y="701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8"/>
                </a:cubicBezTo>
                <a:cubicBezTo>
                  <a:pt x="744" y="698"/>
                  <a:pt x="744" y="698"/>
                  <a:pt x="744" y="698"/>
                </a:cubicBezTo>
                <a:cubicBezTo>
                  <a:pt x="745" y="695"/>
                  <a:pt x="745" y="695"/>
                  <a:pt x="745" y="695"/>
                </a:cubicBezTo>
                <a:cubicBezTo>
                  <a:pt x="746" y="692"/>
                  <a:pt x="746" y="692"/>
                  <a:pt x="746" y="692"/>
                </a:cubicBezTo>
                <a:cubicBezTo>
                  <a:pt x="747" y="692"/>
                  <a:pt x="747" y="692"/>
                  <a:pt x="747" y="692"/>
                </a:cubicBezTo>
                <a:cubicBezTo>
                  <a:pt x="747" y="690"/>
                  <a:pt x="747" y="690"/>
                  <a:pt x="747" y="690"/>
                </a:cubicBezTo>
                <a:cubicBezTo>
                  <a:pt x="748" y="690"/>
                  <a:pt x="748" y="690"/>
                  <a:pt x="748" y="690"/>
                </a:cubicBezTo>
                <a:cubicBezTo>
                  <a:pt x="748" y="691"/>
                  <a:pt x="748" y="691"/>
                  <a:pt x="748" y="691"/>
                </a:cubicBezTo>
                <a:cubicBezTo>
                  <a:pt x="748" y="690"/>
                  <a:pt x="748" y="690"/>
                  <a:pt x="748" y="690"/>
                </a:cubicBezTo>
                <a:cubicBezTo>
                  <a:pt x="749" y="689"/>
                  <a:pt x="749" y="689"/>
                  <a:pt x="749" y="689"/>
                </a:cubicBezTo>
                <a:cubicBezTo>
                  <a:pt x="751" y="687"/>
                  <a:pt x="751" y="687"/>
                  <a:pt x="751" y="687"/>
                </a:cubicBezTo>
                <a:cubicBezTo>
                  <a:pt x="759" y="684"/>
                  <a:pt x="759" y="684"/>
                  <a:pt x="759" y="684"/>
                </a:cubicBezTo>
                <a:cubicBezTo>
                  <a:pt x="760" y="683"/>
                  <a:pt x="760" y="683"/>
                  <a:pt x="760" y="683"/>
                </a:cubicBezTo>
                <a:cubicBezTo>
                  <a:pt x="760" y="682"/>
                  <a:pt x="760" y="682"/>
                  <a:pt x="760" y="682"/>
                </a:cubicBezTo>
                <a:cubicBezTo>
                  <a:pt x="760" y="682"/>
                  <a:pt x="760" y="682"/>
                  <a:pt x="760" y="682"/>
                </a:cubicBezTo>
                <a:cubicBezTo>
                  <a:pt x="761" y="679"/>
                  <a:pt x="761" y="679"/>
                  <a:pt x="761" y="679"/>
                </a:cubicBezTo>
                <a:cubicBezTo>
                  <a:pt x="761" y="677"/>
                  <a:pt x="761" y="677"/>
                  <a:pt x="761" y="677"/>
                </a:cubicBezTo>
                <a:cubicBezTo>
                  <a:pt x="762" y="670"/>
                  <a:pt x="762" y="670"/>
                  <a:pt x="762" y="670"/>
                </a:cubicBezTo>
                <a:cubicBezTo>
                  <a:pt x="764" y="665"/>
                  <a:pt x="764" y="665"/>
                  <a:pt x="764" y="665"/>
                </a:cubicBezTo>
                <a:cubicBezTo>
                  <a:pt x="764" y="659"/>
                  <a:pt x="764" y="659"/>
                  <a:pt x="764" y="659"/>
                </a:cubicBezTo>
                <a:cubicBezTo>
                  <a:pt x="765" y="657"/>
                  <a:pt x="765" y="657"/>
                  <a:pt x="765" y="657"/>
                </a:cubicBezTo>
                <a:cubicBezTo>
                  <a:pt x="765" y="657"/>
                  <a:pt x="765" y="657"/>
                  <a:pt x="765" y="657"/>
                </a:cubicBezTo>
                <a:cubicBezTo>
                  <a:pt x="765" y="649"/>
                  <a:pt x="765" y="649"/>
                  <a:pt x="765" y="649"/>
                </a:cubicBezTo>
                <a:cubicBezTo>
                  <a:pt x="766" y="645"/>
                  <a:pt x="766" y="645"/>
                  <a:pt x="766" y="645"/>
                </a:cubicBezTo>
                <a:cubicBezTo>
                  <a:pt x="769" y="641"/>
                  <a:pt x="769" y="641"/>
                  <a:pt x="769" y="641"/>
                </a:cubicBezTo>
                <a:cubicBezTo>
                  <a:pt x="770" y="641"/>
                  <a:pt x="770" y="641"/>
                  <a:pt x="770" y="641"/>
                </a:cubicBezTo>
                <a:cubicBezTo>
                  <a:pt x="770" y="641"/>
                  <a:pt x="770" y="641"/>
                  <a:pt x="770" y="641"/>
                </a:cubicBezTo>
                <a:cubicBezTo>
                  <a:pt x="771" y="639"/>
                  <a:pt x="771" y="639"/>
                  <a:pt x="771" y="639"/>
                </a:cubicBezTo>
                <a:cubicBezTo>
                  <a:pt x="772" y="636"/>
                  <a:pt x="772" y="636"/>
                  <a:pt x="772" y="636"/>
                </a:cubicBezTo>
                <a:cubicBezTo>
                  <a:pt x="776" y="626"/>
                  <a:pt x="776" y="626"/>
                  <a:pt x="776" y="626"/>
                </a:cubicBezTo>
                <a:cubicBezTo>
                  <a:pt x="775" y="624"/>
                  <a:pt x="775" y="624"/>
                  <a:pt x="775" y="624"/>
                </a:cubicBezTo>
                <a:cubicBezTo>
                  <a:pt x="775" y="621"/>
                  <a:pt x="775" y="621"/>
                  <a:pt x="775" y="621"/>
                </a:cubicBezTo>
                <a:cubicBezTo>
                  <a:pt x="776" y="620"/>
                  <a:pt x="776" y="620"/>
                  <a:pt x="776" y="620"/>
                </a:cubicBezTo>
                <a:cubicBezTo>
                  <a:pt x="776" y="618"/>
                  <a:pt x="776" y="618"/>
                  <a:pt x="776" y="618"/>
                </a:cubicBezTo>
                <a:cubicBezTo>
                  <a:pt x="776" y="616"/>
                  <a:pt x="776" y="616"/>
                  <a:pt x="776" y="616"/>
                </a:cubicBezTo>
                <a:cubicBezTo>
                  <a:pt x="778" y="612"/>
                  <a:pt x="778" y="612"/>
                  <a:pt x="778" y="612"/>
                </a:cubicBezTo>
                <a:cubicBezTo>
                  <a:pt x="779" y="611"/>
                  <a:pt x="779" y="611"/>
                  <a:pt x="779" y="611"/>
                </a:cubicBezTo>
                <a:lnTo>
                  <a:pt x="779" y="610"/>
                </a:lnTo>
                <a:close/>
                <a:moveTo>
                  <a:pt x="292" y="359"/>
                </a:moveTo>
                <a:cubicBezTo>
                  <a:pt x="291" y="359"/>
                  <a:pt x="291" y="359"/>
                  <a:pt x="291" y="359"/>
                </a:cubicBezTo>
                <a:cubicBezTo>
                  <a:pt x="291" y="359"/>
                  <a:pt x="291" y="359"/>
                  <a:pt x="291" y="359"/>
                </a:cubicBezTo>
                <a:cubicBezTo>
                  <a:pt x="290" y="360"/>
                  <a:pt x="290" y="360"/>
                  <a:pt x="290" y="360"/>
                </a:cubicBezTo>
                <a:cubicBezTo>
                  <a:pt x="289" y="361"/>
                  <a:pt x="289" y="361"/>
                  <a:pt x="289" y="361"/>
                </a:cubicBezTo>
                <a:cubicBezTo>
                  <a:pt x="288" y="361"/>
                  <a:pt x="288" y="361"/>
                  <a:pt x="288" y="361"/>
                </a:cubicBezTo>
                <a:cubicBezTo>
                  <a:pt x="287" y="360"/>
                  <a:pt x="287" y="360"/>
                  <a:pt x="287" y="360"/>
                </a:cubicBezTo>
                <a:cubicBezTo>
                  <a:pt x="287" y="359"/>
                  <a:pt x="287" y="359"/>
                  <a:pt x="287" y="359"/>
                </a:cubicBezTo>
                <a:cubicBezTo>
                  <a:pt x="287" y="359"/>
                  <a:pt x="287" y="359"/>
                  <a:pt x="287" y="359"/>
                </a:cubicBezTo>
                <a:cubicBezTo>
                  <a:pt x="288" y="360"/>
                  <a:pt x="288" y="360"/>
                  <a:pt x="288" y="360"/>
                </a:cubicBezTo>
                <a:cubicBezTo>
                  <a:pt x="289" y="360"/>
                  <a:pt x="289" y="360"/>
                  <a:pt x="289" y="360"/>
                </a:cubicBezTo>
                <a:cubicBezTo>
                  <a:pt x="289" y="359"/>
                  <a:pt x="289" y="359"/>
                  <a:pt x="289" y="359"/>
                </a:cubicBezTo>
                <a:cubicBezTo>
                  <a:pt x="291" y="359"/>
                  <a:pt x="291" y="359"/>
                  <a:pt x="291" y="359"/>
                </a:cubicBezTo>
                <a:cubicBezTo>
                  <a:pt x="292" y="358"/>
                  <a:pt x="292" y="358"/>
                  <a:pt x="292" y="358"/>
                </a:cubicBezTo>
                <a:lnTo>
                  <a:pt x="292" y="359"/>
                </a:lnTo>
                <a:close/>
                <a:moveTo>
                  <a:pt x="74" y="1034"/>
                </a:moveTo>
                <a:cubicBezTo>
                  <a:pt x="74" y="1034"/>
                  <a:pt x="74" y="1034"/>
                  <a:pt x="74" y="1034"/>
                </a:cubicBezTo>
                <a:cubicBezTo>
                  <a:pt x="74" y="1034"/>
                  <a:pt x="74" y="1034"/>
                  <a:pt x="74" y="1034"/>
                </a:cubicBezTo>
                <a:close/>
                <a:moveTo>
                  <a:pt x="318" y="115"/>
                </a:moveTo>
                <a:cubicBezTo>
                  <a:pt x="318" y="116"/>
                  <a:pt x="317" y="116"/>
                  <a:pt x="317" y="116"/>
                </a:cubicBezTo>
                <a:cubicBezTo>
                  <a:pt x="317" y="116"/>
                  <a:pt x="318" y="116"/>
                  <a:pt x="318" y="115"/>
                </a:cubicBezTo>
                <a:close/>
                <a:moveTo>
                  <a:pt x="327" y="727"/>
                </a:moveTo>
                <a:cubicBezTo>
                  <a:pt x="327" y="727"/>
                  <a:pt x="327" y="727"/>
                  <a:pt x="327" y="727"/>
                </a:cubicBezTo>
                <a:cubicBezTo>
                  <a:pt x="327" y="727"/>
                  <a:pt x="327" y="727"/>
                  <a:pt x="327" y="727"/>
                </a:cubicBezTo>
                <a:close/>
                <a:moveTo>
                  <a:pt x="336" y="723"/>
                </a:moveTo>
                <a:cubicBezTo>
                  <a:pt x="336" y="722"/>
                  <a:pt x="336" y="722"/>
                  <a:pt x="336" y="722"/>
                </a:cubicBezTo>
                <a:cubicBezTo>
                  <a:pt x="336" y="722"/>
                  <a:pt x="336" y="722"/>
                  <a:pt x="336" y="723"/>
                </a:cubicBezTo>
                <a:cubicBezTo>
                  <a:pt x="336" y="723"/>
                  <a:pt x="336" y="723"/>
                  <a:pt x="336" y="723"/>
                </a:cubicBezTo>
                <a:close/>
                <a:moveTo>
                  <a:pt x="337" y="709"/>
                </a:moveTo>
                <a:cubicBezTo>
                  <a:pt x="337" y="709"/>
                  <a:pt x="338" y="709"/>
                  <a:pt x="338" y="709"/>
                </a:cubicBezTo>
                <a:cubicBezTo>
                  <a:pt x="338" y="709"/>
                  <a:pt x="337" y="709"/>
                  <a:pt x="337" y="709"/>
                </a:cubicBezTo>
                <a:close/>
                <a:moveTo>
                  <a:pt x="339" y="714"/>
                </a:moveTo>
                <a:cubicBezTo>
                  <a:pt x="339" y="713"/>
                  <a:pt x="339" y="713"/>
                  <a:pt x="339" y="712"/>
                </a:cubicBezTo>
                <a:cubicBezTo>
                  <a:pt x="339" y="713"/>
                  <a:pt x="339" y="714"/>
                  <a:pt x="339" y="715"/>
                </a:cubicBezTo>
                <a:cubicBezTo>
                  <a:pt x="339" y="714"/>
                  <a:pt x="339" y="714"/>
                  <a:pt x="339" y="714"/>
                </a:cubicBezTo>
                <a:close/>
                <a:moveTo>
                  <a:pt x="341" y="720"/>
                </a:moveTo>
                <a:cubicBezTo>
                  <a:pt x="341" y="720"/>
                  <a:pt x="341" y="720"/>
                  <a:pt x="341" y="720"/>
                </a:cubicBezTo>
                <a:cubicBezTo>
                  <a:pt x="341" y="720"/>
                  <a:pt x="341" y="720"/>
                  <a:pt x="341" y="720"/>
                </a:cubicBezTo>
                <a:close/>
                <a:moveTo>
                  <a:pt x="367" y="702"/>
                </a:moveTo>
                <a:cubicBezTo>
                  <a:pt x="367" y="702"/>
                  <a:pt x="367" y="702"/>
                  <a:pt x="367" y="702"/>
                </a:cubicBezTo>
                <a:cubicBezTo>
                  <a:pt x="367" y="703"/>
                  <a:pt x="368" y="703"/>
                  <a:pt x="368" y="703"/>
                </a:cubicBezTo>
                <a:cubicBezTo>
                  <a:pt x="368" y="703"/>
                  <a:pt x="367" y="703"/>
                  <a:pt x="367" y="702"/>
                </a:cubicBezTo>
                <a:close/>
                <a:moveTo>
                  <a:pt x="369" y="702"/>
                </a:moveTo>
                <a:cubicBezTo>
                  <a:pt x="369" y="702"/>
                  <a:pt x="369" y="702"/>
                  <a:pt x="368" y="702"/>
                </a:cubicBezTo>
                <a:cubicBezTo>
                  <a:pt x="369" y="702"/>
                  <a:pt x="369" y="702"/>
                  <a:pt x="369" y="701"/>
                </a:cubicBezTo>
                <a:cubicBezTo>
                  <a:pt x="369" y="702"/>
                  <a:pt x="369" y="702"/>
                  <a:pt x="369" y="702"/>
                </a:cubicBezTo>
                <a:close/>
                <a:moveTo>
                  <a:pt x="427" y="876"/>
                </a:moveTo>
                <a:cubicBezTo>
                  <a:pt x="427" y="876"/>
                  <a:pt x="427" y="876"/>
                  <a:pt x="427" y="876"/>
                </a:cubicBezTo>
                <a:cubicBezTo>
                  <a:pt x="427" y="876"/>
                  <a:pt x="427" y="876"/>
                  <a:pt x="427" y="876"/>
                </a:cubicBezTo>
                <a:cubicBezTo>
                  <a:pt x="427" y="876"/>
                  <a:pt x="427" y="876"/>
                  <a:pt x="427" y="876"/>
                </a:cubicBezTo>
                <a:close/>
                <a:moveTo>
                  <a:pt x="426" y="882"/>
                </a:moveTo>
                <a:cubicBezTo>
                  <a:pt x="426" y="882"/>
                  <a:pt x="426" y="882"/>
                  <a:pt x="426" y="882"/>
                </a:cubicBezTo>
                <a:cubicBezTo>
                  <a:pt x="426" y="882"/>
                  <a:pt x="426" y="882"/>
                  <a:pt x="426" y="882"/>
                </a:cubicBezTo>
                <a:close/>
                <a:moveTo>
                  <a:pt x="427" y="881"/>
                </a:moveTo>
                <a:cubicBezTo>
                  <a:pt x="427" y="881"/>
                  <a:pt x="427" y="881"/>
                  <a:pt x="427" y="882"/>
                </a:cubicBezTo>
                <a:cubicBezTo>
                  <a:pt x="427" y="881"/>
                  <a:pt x="427" y="881"/>
                  <a:pt x="427" y="881"/>
                </a:cubicBezTo>
                <a:close/>
                <a:moveTo>
                  <a:pt x="582" y="828"/>
                </a:moveTo>
                <a:cubicBezTo>
                  <a:pt x="582" y="828"/>
                  <a:pt x="582" y="828"/>
                  <a:pt x="582" y="828"/>
                </a:cubicBezTo>
                <a:cubicBezTo>
                  <a:pt x="582" y="828"/>
                  <a:pt x="582" y="828"/>
                  <a:pt x="582" y="828"/>
                </a:cubicBezTo>
                <a:close/>
                <a:moveTo>
                  <a:pt x="588" y="825"/>
                </a:moveTo>
                <a:cubicBezTo>
                  <a:pt x="588" y="825"/>
                  <a:pt x="588" y="825"/>
                  <a:pt x="588" y="825"/>
                </a:cubicBezTo>
                <a:cubicBezTo>
                  <a:pt x="588" y="825"/>
                  <a:pt x="589" y="824"/>
                  <a:pt x="589" y="824"/>
                </a:cubicBezTo>
                <a:cubicBezTo>
                  <a:pt x="589" y="824"/>
                  <a:pt x="589" y="824"/>
                  <a:pt x="588" y="825"/>
                </a:cubicBezTo>
                <a:close/>
                <a:moveTo>
                  <a:pt x="592" y="758"/>
                </a:moveTo>
                <a:cubicBezTo>
                  <a:pt x="592" y="757"/>
                  <a:pt x="592" y="757"/>
                  <a:pt x="591" y="757"/>
                </a:cubicBezTo>
                <a:cubicBezTo>
                  <a:pt x="592" y="757"/>
                  <a:pt x="592" y="757"/>
                  <a:pt x="592" y="758"/>
                </a:cubicBezTo>
                <a:close/>
                <a:moveTo>
                  <a:pt x="618" y="798"/>
                </a:moveTo>
                <a:cubicBezTo>
                  <a:pt x="618" y="797"/>
                  <a:pt x="618" y="797"/>
                  <a:pt x="618" y="797"/>
                </a:cubicBezTo>
                <a:cubicBezTo>
                  <a:pt x="618" y="797"/>
                  <a:pt x="618" y="797"/>
                  <a:pt x="618" y="798"/>
                </a:cubicBezTo>
                <a:cubicBezTo>
                  <a:pt x="618" y="798"/>
                  <a:pt x="617" y="798"/>
                  <a:pt x="617" y="799"/>
                </a:cubicBezTo>
                <a:cubicBezTo>
                  <a:pt x="617" y="798"/>
                  <a:pt x="618" y="798"/>
                  <a:pt x="618" y="798"/>
                </a:cubicBezTo>
                <a:close/>
                <a:moveTo>
                  <a:pt x="611" y="816"/>
                </a:moveTo>
                <a:cubicBezTo>
                  <a:pt x="611" y="816"/>
                  <a:pt x="611" y="816"/>
                  <a:pt x="611" y="816"/>
                </a:cubicBezTo>
                <a:cubicBezTo>
                  <a:pt x="611" y="816"/>
                  <a:pt x="611" y="817"/>
                  <a:pt x="611" y="817"/>
                </a:cubicBezTo>
                <a:cubicBezTo>
                  <a:pt x="611" y="817"/>
                  <a:pt x="611" y="816"/>
                  <a:pt x="611" y="816"/>
                </a:cubicBezTo>
                <a:close/>
                <a:moveTo>
                  <a:pt x="609" y="821"/>
                </a:moveTo>
                <a:cubicBezTo>
                  <a:pt x="609" y="821"/>
                  <a:pt x="609" y="821"/>
                  <a:pt x="609" y="821"/>
                </a:cubicBezTo>
                <a:cubicBezTo>
                  <a:pt x="609" y="821"/>
                  <a:pt x="609" y="821"/>
                  <a:pt x="609" y="821"/>
                </a:cubicBezTo>
                <a:cubicBezTo>
                  <a:pt x="609" y="821"/>
                  <a:pt x="609" y="821"/>
                  <a:pt x="609" y="821"/>
                </a:cubicBezTo>
                <a:close/>
                <a:moveTo>
                  <a:pt x="609" y="819"/>
                </a:moveTo>
                <a:cubicBezTo>
                  <a:pt x="609" y="819"/>
                  <a:pt x="609" y="819"/>
                  <a:pt x="610" y="819"/>
                </a:cubicBezTo>
                <a:cubicBezTo>
                  <a:pt x="609" y="819"/>
                  <a:pt x="609" y="819"/>
                  <a:pt x="609" y="819"/>
                </a:cubicBezTo>
                <a:cubicBezTo>
                  <a:pt x="609" y="819"/>
                  <a:pt x="608" y="819"/>
                  <a:pt x="608" y="819"/>
                </a:cubicBezTo>
                <a:cubicBezTo>
                  <a:pt x="608" y="819"/>
                  <a:pt x="609" y="819"/>
                  <a:pt x="609" y="819"/>
                </a:cubicBezTo>
                <a:close/>
                <a:moveTo>
                  <a:pt x="608" y="822"/>
                </a:moveTo>
                <a:cubicBezTo>
                  <a:pt x="608" y="822"/>
                  <a:pt x="608" y="822"/>
                  <a:pt x="608" y="822"/>
                </a:cubicBezTo>
                <a:cubicBezTo>
                  <a:pt x="608" y="822"/>
                  <a:pt x="608" y="822"/>
                  <a:pt x="608" y="822"/>
                </a:cubicBezTo>
                <a:cubicBezTo>
                  <a:pt x="608" y="822"/>
                  <a:pt x="608" y="822"/>
                  <a:pt x="608" y="822"/>
                </a:cubicBezTo>
                <a:close/>
                <a:moveTo>
                  <a:pt x="606" y="828"/>
                </a:moveTo>
                <a:cubicBezTo>
                  <a:pt x="606" y="828"/>
                  <a:pt x="605" y="828"/>
                  <a:pt x="605" y="828"/>
                </a:cubicBezTo>
                <a:cubicBezTo>
                  <a:pt x="605" y="828"/>
                  <a:pt x="606" y="828"/>
                  <a:pt x="606" y="828"/>
                </a:cubicBezTo>
                <a:close/>
                <a:moveTo>
                  <a:pt x="601" y="828"/>
                </a:moveTo>
                <a:cubicBezTo>
                  <a:pt x="602" y="828"/>
                  <a:pt x="603" y="829"/>
                  <a:pt x="603" y="829"/>
                </a:cubicBezTo>
                <a:cubicBezTo>
                  <a:pt x="603" y="829"/>
                  <a:pt x="602" y="828"/>
                  <a:pt x="601" y="828"/>
                </a:cubicBezTo>
                <a:close/>
                <a:moveTo>
                  <a:pt x="599" y="828"/>
                </a:moveTo>
                <a:cubicBezTo>
                  <a:pt x="599" y="828"/>
                  <a:pt x="599" y="827"/>
                  <a:pt x="600" y="827"/>
                </a:cubicBezTo>
                <a:cubicBezTo>
                  <a:pt x="599" y="827"/>
                  <a:pt x="599" y="828"/>
                  <a:pt x="599" y="828"/>
                </a:cubicBezTo>
                <a:cubicBezTo>
                  <a:pt x="599" y="828"/>
                  <a:pt x="599" y="829"/>
                  <a:pt x="599" y="829"/>
                </a:cubicBezTo>
                <a:cubicBezTo>
                  <a:pt x="599" y="829"/>
                  <a:pt x="599" y="828"/>
                  <a:pt x="599" y="828"/>
                </a:cubicBezTo>
                <a:close/>
                <a:moveTo>
                  <a:pt x="597" y="824"/>
                </a:moveTo>
                <a:cubicBezTo>
                  <a:pt x="597" y="824"/>
                  <a:pt x="597" y="824"/>
                  <a:pt x="597" y="824"/>
                </a:cubicBezTo>
                <a:cubicBezTo>
                  <a:pt x="597" y="824"/>
                  <a:pt x="597" y="824"/>
                  <a:pt x="597" y="824"/>
                </a:cubicBezTo>
                <a:cubicBezTo>
                  <a:pt x="597" y="824"/>
                  <a:pt x="597" y="824"/>
                  <a:pt x="597" y="823"/>
                </a:cubicBezTo>
                <a:cubicBezTo>
                  <a:pt x="597" y="824"/>
                  <a:pt x="597" y="824"/>
                  <a:pt x="597" y="824"/>
                </a:cubicBezTo>
                <a:close/>
                <a:moveTo>
                  <a:pt x="594" y="821"/>
                </a:moveTo>
                <a:cubicBezTo>
                  <a:pt x="594" y="821"/>
                  <a:pt x="594" y="821"/>
                  <a:pt x="593" y="821"/>
                </a:cubicBezTo>
                <a:cubicBezTo>
                  <a:pt x="594" y="821"/>
                  <a:pt x="594" y="821"/>
                  <a:pt x="594" y="821"/>
                </a:cubicBezTo>
                <a:close/>
                <a:moveTo>
                  <a:pt x="593" y="758"/>
                </a:moveTo>
                <a:cubicBezTo>
                  <a:pt x="593" y="758"/>
                  <a:pt x="593" y="758"/>
                  <a:pt x="593" y="758"/>
                </a:cubicBezTo>
                <a:cubicBezTo>
                  <a:pt x="593" y="758"/>
                  <a:pt x="593" y="758"/>
                  <a:pt x="593" y="758"/>
                </a:cubicBezTo>
                <a:close/>
                <a:moveTo>
                  <a:pt x="599" y="768"/>
                </a:moveTo>
                <a:cubicBezTo>
                  <a:pt x="599" y="767"/>
                  <a:pt x="599" y="767"/>
                  <a:pt x="599" y="766"/>
                </a:cubicBezTo>
                <a:cubicBezTo>
                  <a:pt x="599" y="767"/>
                  <a:pt x="599" y="767"/>
                  <a:pt x="599" y="768"/>
                </a:cubicBezTo>
                <a:cubicBezTo>
                  <a:pt x="599" y="768"/>
                  <a:pt x="600" y="768"/>
                  <a:pt x="600" y="769"/>
                </a:cubicBezTo>
                <a:cubicBezTo>
                  <a:pt x="600" y="768"/>
                  <a:pt x="599" y="768"/>
                  <a:pt x="599" y="768"/>
                </a:cubicBezTo>
                <a:close/>
                <a:moveTo>
                  <a:pt x="602" y="771"/>
                </a:moveTo>
                <a:cubicBezTo>
                  <a:pt x="603" y="771"/>
                  <a:pt x="604" y="771"/>
                  <a:pt x="605" y="772"/>
                </a:cubicBezTo>
                <a:cubicBezTo>
                  <a:pt x="604" y="771"/>
                  <a:pt x="603" y="771"/>
                  <a:pt x="602" y="771"/>
                </a:cubicBezTo>
                <a:close/>
                <a:moveTo>
                  <a:pt x="607" y="770"/>
                </a:moveTo>
                <a:cubicBezTo>
                  <a:pt x="607" y="770"/>
                  <a:pt x="607" y="770"/>
                  <a:pt x="607" y="770"/>
                </a:cubicBezTo>
                <a:cubicBezTo>
                  <a:pt x="607" y="770"/>
                  <a:pt x="607" y="770"/>
                  <a:pt x="607" y="770"/>
                </a:cubicBezTo>
                <a:close/>
                <a:moveTo>
                  <a:pt x="611" y="768"/>
                </a:moveTo>
                <a:cubicBezTo>
                  <a:pt x="611" y="768"/>
                  <a:pt x="611" y="768"/>
                  <a:pt x="611" y="768"/>
                </a:cubicBezTo>
                <a:cubicBezTo>
                  <a:pt x="611" y="768"/>
                  <a:pt x="611" y="768"/>
                  <a:pt x="611" y="768"/>
                </a:cubicBezTo>
                <a:close/>
                <a:moveTo>
                  <a:pt x="614" y="768"/>
                </a:moveTo>
                <a:cubicBezTo>
                  <a:pt x="614" y="768"/>
                  <a:pt x="614" y="768"/>
                  <a:pt x="615" y="769"/>
                </a:cubicBezTo>
                <a:cubicBezTo>
                  <a:pt x="614" y="768"/>
                  <a:pt x="614" y="768"/>
                  <a:pt x="614" y="768"/>
                </a:cubicBezTo>
                <a:close/>
                <a:moveTo>
                  <a:pt x="618" y="792"/>
                </a:moveTo>
                <a:cubicBezTo>
                  <a:pt x="619" y="791"/>
                  <a:pt x="619" y="790"/>
                  <a:pt x="620" y="790"/>
                </a:cubicBezTo>
                <a:cubicBezTo>
                  <a:pt x="619" y="790"/>
                  <a:pt x="619" y="791"/>
                  <a:pt x="618" y="792"/>
                </a:cubicBezTo>
                <a:close/>
                <a:moveTo>
                  <a:pt x="624" y="558"/>
                </a:moveTo>
                <a:cubicBezTo>
                  <a:pt x="624" y="558"/>
                  <a:pt x="624" y="558"/>
                  <a:pt x="624" y="558"/>
                </a:cubicBezTo>
                <a:cubicBezTo>
                  <a:pt x="624" y="558"/>
                  <a:pt x="624" y="558"/>
                  <a:pt x="624" y="558"/>
                </a:cubicBezTo>
                <a:cubicBezTo>
                  <a:pt x="624" y="558"/>
                  <a:pt x="624" y="558"/>
                  <a:pt x="624" y="558"/>
                </a:cubicBezTo>
                <a:close/>
                <a:moveTo>
                  <a:pt x="621" y="787"/>
                </a:moveTo>
                <a:cubicBezTo>
                  <a:pt x="621" y="787"/>
                  <a:pt x="622" y="787"/>
                  <a:pt x="622" y="787"/>
                </a:cubicBezTo>
                <a:cubicBezTo>
                  <a:pt x="622" y="787"/>
                  <a:pt x="622" y="787"/>
                  <a:pt x="622" y="787"/>
                </a:cubicBezTo>
                <a:cubicBezTo>
                  <a:pt x="622" y="787"/>
                  <a:pt x="621" y="787"/>
                  <a:pt x="621" y="787"/>
                </a:cubicBezTo>
                <a:close/>
                <a:moveTo>
                  <a:pt x="622" y="786"/>
                </a:moveTo>
                <a:cubicBezTo>
                  <a:pt x="622" y="785"/>
                  <a:pt x="622" y="785"/>
                  <a:pt x="622" y="785"/>
                </a:cubicBezTo>
                <a:cubicBezTo>
                  <a:pt x="622" y="785"/>
                  <a:pt x="622" y="785"/>
                  <a:pt x="622" y="786"/>
                </a:cubicBezTo>
                <a:close/>
                <a:moveTo>
                  <a:pt x="624" y="787"/>
                </a:moveTo>
                <a:cubicBezTo>
                  <a:pt x="623" y="787"/>
                  <a:pt x="623" y="786"/>
                  <a:pt x="622" y="786"/>
                </a:cubicBezTo>
                <a:cubicBezTo>
                  <a:pt x="623" y="786"/>
                  <a:pt x="623" y="787"/>
                  <a:pt x="624" y="787"/>
                </a:cubicBezTo>
                <a:cubicBezTo>
                  <a:pt x="624" y="787"/>
                  <a:pt x="624" y="787"/>
                  <a:pt x="624" y="786"/>
                </a:cubicBezTo>
                <a:cubicBezTo>
                  <a:pt x="624" y="787"/>
                  <a:pt x="624" y="787"/>
                  <a:pt x="624" y="787"/>
                </a:cubicBezTo>
                <a:close/>
                <a:moveTo>
                  <a:pt x="624" y="785"/>
                </a:moveTo>
                <a:cubicBezTo>
                  <a:pt x="624" y="784"/>
                  <a:pt x="624" y="784"/>
                  <a:pt x="624" y="784"/>
                </a:cubicBezTo>
                <a:cubicBezTo>
                  <a:pt x="624" y="784"/>
                  <a:pt x="624" y="784"/>
                  <a:pt x="624" y="785"/>
                </a:cubicBezTo>
                <a:close/>
                <a:moveTo>
                  <a:pt x="624" y="784"/>
                </a:moveTo>
                <a:cubicBezTo>
                  <a:pt x="624" y="784"/>
                  <a:pt x="625" y="784"/>
                  <a:pt x="625" y="784"/>
                </a:cubicBezTo>
                <a:cubicBezTo>
                  <a:pt x="625" y="784"/>
                  <a:pt x="625" y="784"/>
                  <a:pt x="625" y="784"/>
                </a:cubicBezTo>
                <a:cubicBezTo>
                  <a:pt x="625" y="784"/>
                  <a:pt x="625" y="784"/>
                  <a:pt x="624" y="784"/>
                </a:cubicBezTo>
                <a:close/>
                <a:moveTo>
                  <a:pt x="625" y="784"/>
                </a:moveTo>
                <a:cubicBezTo>
                  <a:pt x="625" y="784"/>
                  <a:pt x="625" y="784"/>
                  <a:pt x="625" y="784"/>
                </a:cubicBezTo>
                <a:cubicBezTo>
                  <a:pt x="625" y="784"/>
                  <a:pt x="625" y="784"/>
                  <a:pt x="625" y="784"/>
                </a:cubicBezTo>
                <a:cubicBezTo>
                  <a:pt x="625" y="784"/>
                  <a:pt x="625" y="784"/>
                  <a:pt x="625" y="784"/>
                </a:cubicBezTo>
                <a:close/>
                <a:moveTo>
                  <a:pt x="670" y="749"/>
                </a:moveTo>
                <a:cubicBezTo>
                  <a:pt x="670" y="749"/>
                  <a:pt x="670" y="749"/>
                  <a:pt x="670" y="749"/>
                </a:cubicBezTo>
                <a:cubicBezTo>
                  <a:pt x="670" y="748"/>
                  <a:pt x="670" y="748"/>
                  <a:pt x="670" y="748"/>
                </a:cubicBezTo>
                <a:cubicBezTo>
                  <a:pt x="671" y="748"/>
                  <a:pt x="671" y="748"/>
                  <a:pt x="671" y="748"/>
                </a:cubicBezTo>
                <a:cubicBezTo>
                  <a:pt x="671" y="749"/>
                  <a:pt x="671" y="749"/>
                  <a:pt x="671" y="749"/>
                </a:cubicBezTo>
                <a:cubicBezTo>
                  <a:pt x="671" y="749"/>
                  <a:pt x="671" y="749"/>
                  <a:pt x="671" y="749"/>
                </a:cubicBezTo>
                <a:cubicBezTo>
                  <a:pt x="671" y="750"/>
                  <a:pt x="671" y="750"/>
                  <a:pt x="671" y="750"/>
                </a:cubicBezTo>
                <a:cubicBezTo>
                  <a:pt x="671" y="750"/>
                  <a:pt x="671" y="750"/>
                  <a:pt x="671" y="750"/>
                </a:cubicBezTo>
                <a:cubicBezTo>
                  <a:pt x="670" y="750"/>
                  <a:pt x="670" y="750"/>
                  <a:pt x="670" y="750"/>
                </a:cubicBezTo>
                <a:cubicBezTo>
                  <a:pt x="669" y="750"/>
                  <a:pt x="669" y="750"/>
                  <a:pt x="669" y="750"/>
                </a:cubicBezTo>
                <a:lnTo>
                  <a:pt x="670" y="749"/>
                </a:lnTo>
                <a:close/>
                <a:moveTo>
                  <a:pt x="661" y="783"/>
                </a:moveTo>
                <a:cubicBezTo>
                  <a:pt x="661" y="783"/>
                  <a:pt x="661" y="783"/>
                  <a:pt x="661" y="783"/>
                </a:cubicBezTo>
                <a:cubicBezTo>
                  <a:pt x="663" y="784"/>
                  <a:pt x="663" y="784"/>
                  <a:pt x="663" y="784"/>
                </a:cubicBezTo>
                <a:cubicBezTo>
                  <a:pt x="662" y="784"/>
                  <a:pt x="662" y="784"/>
                  <a:pt x="662" y="784"/>
                </a:cubicBezTo>
                <a:cubicBezTo>
                  <a:pt x="660" y="784"/>
                  <a:pt x="660" y="784"/>
                  <a:pt x="660" y="784"/>
                </a:cubicBezTo>
                <a:lnTo>
                  <a:pt x="661" y="783"/>
                </a:lnTo>
                <a:close/>
                <a:moveTo>
                  <a:pt x="677" y="749"/>
                </a:moveTo>
                <a:cubicBezTo>
                  <a:pt x="677" y="749"/>
                  <a:pt x="677" y="749"/>
                  <a:pt x="677" y="749"/>
                </a:cubicBezTo>
                <a:cubicBezTo>
                  <a:pt x="675" y="750"/>
                  <a:pt x="675" y="750"/>
                  <a:pt x="675" y="750"/>
                </a:cubicBezTo>
                <a:cubicBezTo>
                  <a:pt x="674" y="749"/>
                  <a:pt x="674" y="749"/>
                  <a:pt x="674" y="749"/>
                </a:cubicBezTo>
                <a:cubicBezTo>
                  <a:pt x="675" y="749"/>
                  <a:pt x="675" y="749"/>
                  <a:pt x="675" y="749"/>
                </a:cubicBezTo>
                <a:cubicBezTo>
                  <a:pt x="675" y="749"/>
                  <a:pt x="675" y="749"/>
                  <a:pt x="675" y="749"/>
                </a:cubicBezTo>
                <a:cubicBezTo>
                  <a:pt x="676" y="749"/>
                  <a:pt x="676" y="749"/>
                  <a:pt x="676" y="749"/>
                </a:cubicBezTo>
                <a:lnTo>
                  <a:pt x="677" y="749"/>
                </a:lnTo>
                <a:close/>
                <a:moveTo>
                  <a:pt x="697" y="734"/>
                </a:moveTo>
                <a:cubicBezTo>
                  <a:pt x="697" y="735"/>
                  <a:pt x="697" y="735"/>
                  <a:pt x="697" y="735"/>
                </a:cubicBezTo>
                <a:cubicBezTo>
                  <a:pt x="697" y="734"/>
                  <a:pt x="697" y="734"/>
                  <a:pt x="697" y="734"/>
                </a:cubicBezTo>
                <a:cubicBezTo>
                  <a:pt x="699" y="735"/>
                  <a:pt x="699" y="735"/>
                  <a:pt x="699" y="735"/>
                </a:cubicBezTo>
                <a:cubicBezTo>
                  <a:pt x="700" y="735"/>
                  <a:pt x="700" y="735"/>
                  <a:pt x="700" y="735"/>
                </a:cubicBezTo>
                <a:cubicBezTo>
                  <a:pt x="700" y="736"/>
                  <a:pt x="700" y="736"/>
                  <a:pt x="700" y="736"/>
                </a:cubicBezTo>
                <a:cubicBezTo>
                  <a:pt x="698" y="738"/>
                  <a:pt x="698" y="738"/>
                  <a:pt x="698" y="738"/>
                </a:cubicBezTo>
                <a:cubicBezTo>
                  <a:pt x="694" y="740"/>
                  <a:pt x="694" y="740"/>
                  <a:pt x="694" y="740"/>
                </a:cubicBezTo>
                <a:cubicBezTo>
                  <a:pt x="693" y="740"/>
                  <a:pt x="693" y="740"/>
                  <a:pt x="693" y="740"/>
                </a:cubicBezTo>
                <a:cubicBezTo>
                  <a:pt x="689" y="740"/>
                  <a:pt x="689" y="740"/>
                  <a:pt x="689" y="740"/>
                </a:cubicBezTo>
                <a:cubicBezTo>
                  <a:pt x="689" y="740"/>
                  <a:pt x="689" y="740"/>
                  <a:pt x="689" y="740"/>
                </a:cubicBezTo>
                <a:cubicBezTo>
                  <a:pt x="689" y="739"/>
                  <a:pt x="689" y="739"/>
                  <a:pt x="689" y="739"/>
                </a:cubicBezTo>
                <a:cubicBezTo>
                  <a:pt x="689" y="739"/>
                  <a:pt x="689" y="739"/>
                  <a:pt x="689" y="739"/>
                </a:cubicBezTo>
                <a:cubicBezTo>
                  <a:pt x="690" y="738"/>
                  <a:pt x="690" y="738"/>
                  <a:pt x="690" y="738"/>
                </a:cubicBezTo>
                <a:cubicBezTo>
                  <a:pt x="690" y="738"/>
                  <a:pt x="690" y="738"/>
                  <a:pt x="690" y="738"/>
                </a:cubicBezTo>
                <a:cubicBezTo>
                  <a:pt x="691" y="737"/>
                  <a:pt x="691" y="737"/>
                  <a:pt x="691" y="737"/>
                </a:cubicBezTo>
                <a:cubicBezTo>
                  <a:pt x="692" y="735"/>
                  <a:pt x="692" y="735"/>
                  <a:pt x="692" y="735"/>
                </a:cubicBezTo>
                <a:cubicBezTo>
                  <a:pt x="693" y="735"/>
                  <a:pt x="693" y="735"/>
                  <a:pt x="693" y="735"/>
                </a:cubicBezTo>
                <a:cubicBezTo>
                  <a:pt x="693" y="734"/>
                  <a:pt x="693" y="734"/>
                  <a:pt x="693" y="734"/>
                </a:cubicBezTo>
                <a:cubicBezTo>
                  <a:pt x="696" y="734"/>
                  <a:pt x="696" y="734"/>
                  <a:pt x="696" y="734"/>
                </a:cubicBezTo>
                <a:lnTo>
                  <a:pt x="697" y="734"/>
                </a:lnTo>
                <a:close/>
                <a:moveTo>
                  <a:pt x="660" y="785"/>
                </a:moveTo>
                <a:cubicBezTo>
                  <a:pt x="662" y="786"/>
                  <a:pt x="662" y="786"/>
                  <a:pt x="662" y="786"/>
                </a:cubicBezTo>
                <a:cubicBezTo>
                  <a:pt x="662" y="786"/>
                  <a:pt x="662" y="786"/>
                  <a:pt x="662" y="786"/>
                </a:cubicBezTo>
                <a:cubicBezTo>
                  <a:pt x="660" y="787"/>
                  <a:pt x="660" y="787"/>
                  <a:pt x="660" y="787"/>
                </a:cubicBezTo>
                <a:cubicBezTo>
                  <a:pt x="658" y="788"/>
                  <a:pt x="658" y="788"/>
                  <a:pt x="658" y="788"/>
                </a:cubicBezTo>
                <a:cubicBezTo>
                  <a:pt x="657" y="788"/>
                  <a:pt x="657" y="788"/>
                  <a:pt x="657" y="788"/>
                </a:cubicBezTo>
                <a:cubicBezTo>
                  <a:pt x="656" y="789"/>
                  <a:pt x="656" y="789"/>
                  <a:pt x="656" y="789"/>
                </a:cubicBezTo>
                <a:cubicBezTo>
                  <a:pt x="654" y="788"/>
                  <a:pt x="654" y="788"/>
                  <a:pt x="654" y="788"/>
                </a:cubicBezTo>
                <a:cubicBezTo>
                  <a:pt x="652" y="787"/>
                  <a:pt x="652" y="787"/>
                  <a:pt x="652" y="787"/>
                </a:cubicBezTo>
                <a:cubicBezTo>
                  <a:pt x="651" y="787"/>
                  <a:pt x="651" y="787"/>
                  <a:pt x="651" y="787"/>
                </a:cubicBezTo>
                <a:cubicBezTo>
                  <a:pt x="650" y="785"/>
                  <a:pt x="650" y="785"/>
                  <a:pt x="650" y="785"/>
                </a:cubicBezTo>
                <a:cubicBezTo>
                  <a:pt x="652" y="785"/>
                  <a:pt x="652" y="785"/>
                  <a:pt x="652" y="785"/>
                </a:cubicBezTo>
                <a:cubicBezTo>
                  <a:pt x="653" y="784"/>
                  <a:pt x="653" y="784"/>
                  <a:pt x="653" y="784"/>
                </a:cubicBezTo>
                <a:cubicBezTo>
                  <a:pt x="653" y="782"/>
                  <a:pt x="653" y="782"/>
                  <a:pt x="653" y="782"/>
                </a:cubicBezTo>
                <a:cubicBezTo>
                  <a:pt x="655" y="783"/>
                  <a:pt x="655" y="783"/>
                  <a:pt x="655" y="783"/>
                </a:cubicBezTo>
                <a:cubicBezTo>
                  <a:pt x="657" y="784"/>
                  <a:pt x="657" y="784"/>
                  <a:pt x="657" y="784"/>
                </a:cubicBezTo>
                <a:cubicBezTo>
                  <a:pt x="659" y="785"/>
                  <a:pt x="659" y="785"/>
                  <a:pt x="659" y="785"/>
                </a:cubicBezTo>
                <a:lnTo>
                  <a:pt x="660" y="785"/>
                </a:lnTo>
                <a:close/>
                <a:moveTo>
                  <a:pt x="671" y="807"/>
                </a:moveTo>
                <a:cubicBezTo>
                  <a:pt x="671" y="806"/>
                  <a:pt x="671" y="806"/>
                  <a:pt x="671" y="806"/>
                </a:cubicBezTo>
                <a:cubicBezTo>
                  <a:pt x="672" y="807"/>
                  <a:pt x="672" y="807"/>
                  <a:pt x="672" y="807"/>
                </a:cubicBezTo>
                <a:cubicBezTo>
                  <a:pt x="673" y="806"/>
                  <a:pt x="673" y="806"/>
                  <a:pt x="673" y="806"/>
                </a:cubicBezTo>
                <a:cubicBezTo>
                  <a:pt x="672" y="806"/>
                  <a:pt x="672" y="806"/>
                  <a:pt x="672" y="806"/>
                </a:cubicBezTo>
                <a:cubicBezTo>
                  <a:pt x="672" y="805"/>
                  <a:pt x="672" y="805"/>
                  <a:pt x="672" y="805"/>
                </a:cubicBezTo>
                <a:cubicBezTo>
                  <a:pt x="673" y="802"/>
                  <a:pt x="673" y="802"/>
                  <a:pt x="673" y="802"/>
                </a:cubicBezTo>
                <a:cubicBezTo>
                  <a:pt x="673" y="801"/>
                  <a:pt x="673" y="801"/>
                  <a:pt x="673" y="801"/>
                </a:cubicBezTo>
                <a:cubicBezTo>
                  <a:pt x="673" y="801"/>
                  <a:pt x="673" y="801"/>
                  <a:pt x="673" y="801"/>
                </a:cubicBezTo>
                <a:cubicBezTo>
                  <a:pt x="673" y="800"/>
                  <a:pt x="673" y="800"/>
                  <a:pt x="673" y="800"/>
                </a:cubicBezTo>
                <a:cubicBezTo>
                  <a:pt x="673" y="800"/>
                  <a:pt x="673" y="800"/>
                  <a:pt x="673" y="800"/>
                </a:cubicBezTo>
                <a:cubicBezTo>
                  <a:pt x="675" y="801"/>
                  <a:pt x="675" y="801"/>
                  <a:pt x="675" y="801"/>
                </a:cubicBezTo>
                <a:cubicBezTo>
                  <a:pt x="678" y="801"/>
                  <a:pt x="678" y="801"/>
                  <a:pt x="678" y="801"/>
                </a:cubicBezTo>
                <a:cubicBezTo>
                  <a:pt x="680" y="804"/>
                  <a:pt x="680" y="804"/>
                  <a:pt x="680" y="804"/>
                </a:cubicBezTo>
                <a:cubicBezTo>
                  <a:pt x="686" y="805"/>
                  <a:pt x="686" y="805"/>
                  <a:pt x="686" y="805"/>
                </a:cubicBezTo>
                <a:cubicBezTo>
                  <a:pt x="687" y="805"/>
                  <a:pt x="687" y="805"/>
                  <a:pt x="687" y="805"/>
                </a:cubicBezTo>
                <a:cubicBezTo>
                  <a:pt x="689" y="805"/>
                  <a:pt x="689" y="805"/>
                  <a:pt x="689" y="805"/>
                </a:cubicBezTo>
                <a:cubicBezTo>
                  <a:pt x="689" y="805"/>
                  <a:pt x="689" y="805"/>
                  <a:pt x="689" y="805"/>
                </a:cubicBezTo>
                <a:cubicBezTo>
                  <a:pt x="690" y="807"/>
                  <a:pt x="690" y="807"/>
                  <a:pt x="690" y="807"/>
                </a:cubicBezTo>
                <a:cubicBezTo>
                  <a:pt x="692" y="810"/>
                  <a:pt x="692" y="810"/>
                  <a:pt x="692" y="810"/>
                </a:cubicBezTo>
                <a:cubicBezTo>
                  <a:pt x="694" y="812"/>
                  <a:pt x="694" y="812"/>
                  <a:pt x="694" y="812"/>
                </a:cubicBezTo>
                <a:cubicBezTo>
                  <a:pt x="694" y="813"/>
                  <a:pt x="694" y="813"/>
                  <a:pt x="694" y="813"/>
                </a:cubicBezTo>
                <a:cubicBezTo>
                  <a:pt x="694" y="814"/>
                  <a:pt x="694" y="814"/>
                  <a:pt x="694" y="814"/>
                </a:cubicBezTo>
                <a:cubicBezTo>
                  <a:pt x="694" y="815"/>
                  <a:pt x="694" y="815"/>
                  <a:pt x="694" y="815"/>
                </a:cubicBezTo>
                <a:cubicBezTo>
                  <a:pt x="693" y="814"/>
                  <a:pt x="693" y="814"/>
                  <a:pt x="693" y="814"/>
                </a:cubicBezTo>
                <a:cubicBezTo>
                  <a:pt x="691" y="815"/>
                  <a:pt x="691" y="815"/>
                  <a:pt x="691" y="815"/>
                </a:cubicBezTo>
                <a:cubicBezTo>
                  <a:pt x="691" y="815"/>
                  <a:pt x="691" y="815"/>
                  <a:pt x="691" y="815"/>
                </a:cubicBezTo>
                <a:cubicBezTo>
                  <a:pt x="691" y="816"/>
                  <a:pt x="691" y="816"/>
                  <a:pt x="691" y="816"/>
                </a:cubicBezTo>
                <a:cubicBezTo>
                  <a:pt x="689" y="817"/>
                  <a:pt x="689" y="817"/>
                  <a:pt x="689" y="817"/>
                </a:cubicBezTo>
                <a:cubicBezTo>
                  <a:pt x="687" y="816"/>
                  <a:pt x="687" y="816"/>
                  <a:pt x="687" y="816"/>
                </a:cubicBezTo>
                <a:cubicBezTo>
                  <a:pt x="686" y="815"/>
                  <a:pt x="686" y="815"/>
                  <a:pt x="686" y="815"/>
                </a:cubicBezTo>
                <a:cubicBezTo>
                  <a:pt x="685" y="815"/>
                  <a:pt x="685" y="815"/>
                  <a:pt x="685" y="815"/>
                </a:cubicBezTo>
                <a:cubicBezTo>
                  <a:pt x="685" y="815"/>
                  <a:pt x="685" y="815"/>
                  <a:pt x="685" y="815"/>
                </a:cubicBezTo>
                <a:cubicBezTo>
                  <a:pt x="684" y="814"/>
                  <a:pt x="684" y="814"/>
                  <a:pt x="684" y="814"/>
                </a:cubicBezTo>
                <a:cubicBezTo>
                  <a:pt x="684" y="815"/>
                  <a:pt x="684" y="815"/>
                  <a:pt x="684" y="815"/>
                </a:cubicBezTo>
                <a:cubicBezTo>
                  <a:pt x="684" y="815"/>
                  <a:pt x="684" y="815"/>
                  <a:pt x="684" y="815"/>
                </a:cubicBezTo>
                <a:cubicBezTo>
                  <a:pt x="683" y="815"/>
                  <a:pt x="683" y="815"/>
                  <a:pt x="683" y="815"/>
                </a:cubicBezTo>
                <a:cubicBezTo>
                  <a:pt x="680" y="814"/>
                  <a:pt x="680" y="814"/>
                  <a:pt x="680" y="814"/>
                </a:cubicBezTo>
                <a:cubicBezTo>
                  <a:pt x="678" y="814"/>
                  <a:pt x="678" y="814"/>
                  <a:pt x="678" y="814"/>
                </a:cubicBezTo>
                <a:cubicBezTo>
                  <a:pt x="678" y="814"/>
                  <a:pt x="678" y="814"/>
                  <a:pt x="678" y="814"/>
                </a:cubicBezTo>
                <a:cubicBezTo>
                  <a:pt x="677" y="814"/>
                  <a:pt x="677" y="814"/>
                  <a:pt x="677" y="814"/>
                </a:cubicBezTo>
                <a:cubicBezTo>
                  <a:pt x="675" y="814"/>
                  <a:pt x="675" y="814"/>
                  <a:pt x="675" y="814"/>
                </a:cubicBezTo>
                <a:cubicBezTo>
                  <a:pt x="675" y="813"/>
                  <a:pt x="675" y="813"/>
                  <a:pt x="675" y="813"/>
                </a:cubicBezTo>
                <a:cubicBezTo>
                  <a:pt x="675" y="812"/>
                  <a:pt x="675" y="812"/>
                  <a:pt x="675" y="812"/>
                </a:cubicBezTo>
                <a:cubicBezTo>
                  <a:pt x="675" y="811"/>
                  <a:pt x="675" y="811"/>
                  <a:pt x="675" y="811"/>
                </a:cubicBezTo>
                <a:cubicBezTo>
                  <a:pt x="672" y="808"/>
                  <a:pt x="672" y="808"/>
                  <a:pt x="672" y="808"/>
                </a:cubicBezTo>
                <a:lnTo>
                  <a:pt x="671" y="807"/>
                </a:lnTo>
                <a:close/>
                <a:moveTo>
                  <a:pt x="665" y="806"/>
                </a:moveTo>
                <a:cubicBezTo>
                  <a:pt x="665" y="805"/>
                  <a:pt x="665" y="805"/>
                  <a:pt x="665" y="805"/>
                </a:cubicBezTo>
                <a:cubicBezTo>
                  <a:pt x="664" y="805"/>
                  <a:pt x="664" y="805"/>
                  <a:pt x="664" y="805"/>
                </a:cubicBezTo>
                <a:cubicBezTo>
                  <a:pt x="665" y="805"/>
                  <a:pt x="665" y="805"/>
                  <a:pt x="665" y="805"/>
                </a:cubicBezTo>
                <a:cubicBezTo>
                  <a:pt x="667" y="805"/>
                  <a:pt x="667" y="805"/>
                  <a:pt x="667" y="805"/>
                </a:cubicBezTo>
                <a:cubicBezTo>
                  <a:pt x="667" y="806"/>
                  <a:pt x="667" y="806"/>
                  <a:pt x="667" y="806"/>
                </a:cubicBezTo>
                <a:cubicBezTo>
                  <a:pt x="666" y="805"/>
                  <a:pt x="666" y="805"/>
                  <a:pt x="666" y="805"/>
                </a:cubicBezTo>
                <a:cubicBezTo>
                  <a:pt x="666" y="805"/>
                  <a:pt x="666" y="805"/>
                  <a:pt x="666" y="805"/>
                </a:cubicBezTo>
                <a:cubicBezTo>
                  <a:pt x="665" y="806"/>
                  <a:pt x="665" y="806"/>
                  <a:pt x="665" y="806"/>
                </a:cubicBezTo>
                <a:close/>
                <a:moveTo>
                  <a:pt x="665" y="808"/>
                </a:moveTo>
                <a:cubicBezTo>
                  <a:pt x="665" y="808"/>
                  <a:pt x="665" y="808"/>
                  <a:pt x="665" y="808"/>
                </a:cubicBezTo>
                <a:cubicBezTo>
                  <a:pt x="665" y="807"/>
                  <a:pt x="665" y="807"/>
                  <a:pt x="665" y="807"/>
                </a:cubicBezTo>
                <a:cubicBezTo>
                  <a:pt x="665" y="807"/>
                  <a:pt x="665" y="807"/>
                  <a:pt x="665" y="807"/>
                </a:cubicBezTo>
                <a:cubicBezTo>
                  <a:pt x="666" y="807"/>
                  <a:pt x="666" y="807"/>
                  <a:pt x="666" y="807"/>
                </a:cubicBezTo>
                <a:cubicBezTo>
                  <a:pt x="666" y="807"/>
                  <a:pt x="666" y="807"/>
                  <a:pt x="666" y="807"/>
                </a:cubicBezTo>
                <a:cubicBezTo>
                  <a:pt x="667" y="806"/>
                  <a:pt x="667" y="806"/>
                  <a:pt x="667" y="806"/>
                </a:cubicBezTo>
                <a:cubicBezTo>
                  <a:pt x="667" y="806"/>
                  <a:pt x="667" y="806"/>
                  <a:pt x="667" y="806"/>
                </a:cubicBezTo>
                <a:cubicBezTo>
                  <a:pt x="667" y="807"/>
                  <a:pt x="667" y="807"/>
                  <a:pt x="667" y="807"/>
                </a:cubicBezTo>
                <a:cubicBezTo>
                  <a:pt x="668" y="809"/>
                  <a:pt x="668" y="809"/>
                  <a:pt x="668" y="809"/>
                </a:cubicBezTo>
                <a:cubicBezTo>
                  <a:pt x="667" y="809"/>
                  <a:pt x="667" y="809"/>
                  <a:pt x="667" y="809"/>
                </a:cubicBezTo>
                <a:cubicBezTo>
                  <a:pt x="666" y="809"/>
                  <a:pt x="666" y="809"/>
                  <a:pt x="666" y="809"/>
                </a:cubicBezTo>
                <a:cubicBezTo>
                  <a:pt x="666" y="809"/>
                  <a:pt x="666" y="809"/>
                  <a:pt x="666" y="809"/>
                </a:cubicBezTo>
                <a:cubicBezTo>
                  <a:pt x="665" y="809"/>
                  <a:pt x="665" y="809"/>
                  <a:pt x="665" y="809"/>
                </a:cubicBezTo>
                <a:lnTo>
                  <a:pt x="665" y="808"/>
                </a:lnTo>
                <a:close/>
                <a:moveTo>
                  <a:pt x="661" y="805"/>
                </a:moveTo>
                <a:cubicBezTo>
                  <a:pt x="661" y="804"/>
                  <a:pt x="661" y="804"/>
                  <a:pt x="661" y="804"/>
                </a:cubicBezTo>
                <a:cubicBezTo>
                  <a:pt x="662" y="805"/>
                  <a:pt x="662" y="805"/>
                  <a:pt x="662" y="805"/>
                </a:cubicBezTo>
                <a:cubicBezTo>
                  <a:pt x="662" y="806"/>
                  <a:pt x="662" y="806"/>
                  <a:pt x="662" y="806"/>
                </a:cubicBezTo>
                <a:cubicBezTo>
                  <a:pt x="661" y="805"/>
                  <a:pt x="661" y="805"/>
                  <a:pt x="661" y="805"/>
                </a:cubicBezTo>
                <a:close/>
                <a:moveTo>
                  <a:pt x="497" y="921"/>
                </a:moveTo>
                <a:cubicBezTo>
                  <a:pt x="497" y="922"/>
                  <a:pt x="497" y="922"/>
                  <a:pt x="497" y="922"/>
                </a:cubicBezTo>
                <a:cubicBezTo>
                  <a:pt x="497" y="922"/>
                  <a:pt x="497" y="922"/>
                  <a:pt x="497" y="922"/>
                </a:cubicBezTo>
                <a:cubicBezTo>
                  <a:pt x="496" y="922"/>
                  <a:pt x="496" y="922"/>
                  <a:pt x="496" y="922"/>
                </a:cubicBezTo>
                <a:cubicBezTo>
                  <a:pt x="494" y="922"/>
                  <a:pt x="494" y="922"/>
                  <a:pt x="494" y="922"/>
                </a:cubicBezTo>
                <a:cubicBezTo>
                  <a:pt x="493" y="921"/>
                  <a:pt x="493" y="921"/>
                  <a:pt x="493" y="921"/>
                </a:cubicBezTo>
                <a:cubicBezTo>
                  <a:pt x="488" y="921"/>
                  <a:pt x="488" y="921"/>
                  <a:pt x="488" y="921"/>
                </a:cubicBezTo>
                <a:cubicBezTo>
                  <a:pt x="488" y="920"/>
                  <a:pt x="488" y="920"/>
                  <a:pt x="488" y="920"/>
                </a:cubicBezTo>
                <a:cubicBezTo>
                  <a:pt x="488" y="919"/>
                  <a:pt x="488" y="919"/>
                  <a:pt x="488" y="919"/>
                </a:cubicBezTo>
                <a:cubicBezTo>
                  <a:pt x="488" y="919"/>
                  <a:pt x="488" y="919"/>
                  <a:pt x="488" y="919"/>
                </a:cubicBezTo>
                <a:cubicBezTo>
                  <a:pt x="489" y="919"/>
                  <a:pt x="489" y="919"/>
                  <a:pt x="489" y="919"/>
                </a:cubicBezTo>
                <a:cubicBezTo>
                  <a:pt x="489" y="919"/>
                  <a:pt x="489" y="919"/>
                  <a:pt x="489" y="919"/>
                </a:cubicBezTo>
                <a:cubicBezTo>
                  <a:pt x="490" y="919"/>
                  <a:pt x="490" y="919"/>
                  <a:pt x="490" y="919"/>
                </a:cubicBezTo>
                <a:cubicBezTo>
                  <a:pt x="491" y="919"/>
                  <a:pt x="491" y="919"/>
                  <a:pt x="491" y="919"/>
                </a:cubicBezTo>
                <a:cubicBezTo>
                  <a:pt x="491" y="918"/>
                  <a:pt x="491" y="918"/>
                  <a:pt x="491" y="918"/>
                </a:cubicBezTo>
                <a:cubicBezTo>
                  <a:pt x="492" y="915"/>
                  <a:pt x="492" y="915"/>
                  <a:pt x="492" y="915"/>
                </a:cubicBezTo>
                <a:cubicBezTo>
                  <a:pt x="492" y="913"/>
                  <a:pt x="492" y="913"/>
                  <a:pt x="492" y="913"/>
                </a:cubicBezTo>
                <a:cubicBezTo>
                  <a:pt x="494" y="912"/>
                  <a:pt x="494" y="912"/>
                  <a:pt x="494" y="912"/>
                </a:cubicBezTo>
                <a:cubicBezTo>
                  <a:pt x="494" y="912"/>
                  <a:pt x="494" y="912"/>
                  <a:pt x="494" y="912"/>
                </a:cubicBezTo>
                <a:cubicBezTo>
                  <a:pt x="494" y="912"/>
                  <a:pt x="494" y="912"/>
                  <a:pt x="494" y="912"/>
                </a:cubicBezTo>
                <a:cubicBezTo>
                  <a:pt x="495" y="912"/>
                  <a:pt x="495" y="912"/>
                  <a:pt x="495" y="912"/>
                </a:cubicBezTo>
                <a:cubicBezTo>
                  <a:pt x="496" y="913"/>
                  <a:pt x="496" y="913"/>
                  <a:pt x="496" y="913"/>
                </a:cubicBezTo>
                <a:cubicBezTo>
                  <a:pt x="496" y="914"/>
                  <a:pt x="496" y="914"/>
                  <a:pt x="496" y="914"/>
                </a:cubicBezTo>
                <a:cubicBezTo>
                  <a:pt x="495" y="915"/>
                  <a:pt x="495" y="915"/>
                  <a:pt x="495" y="915"/>
                </a:cubicBezTo>
                <a:cubicBezTo>
                  <a:pt x="495" y="916"/>
                  <a:pt x="495" y="916"/>
                  <a:pt x="495" y="916"/>
                </a:cubicBezTo>
                <a:cubicBezTo>
                  <a:pt x="494" y="916"/>
                  <a:pt x="494" y="916"/>
                  <a:pt x="494" y="916"/>
                </a:cubicBezTo>
                <a:cubicBezTo>
                  <a:pt x="494" y="916"/>
                  <a:pt x="494" y="916"/>
                  <a:pt x="494" y="916"/>
                </a:cubicBezTo>
                <a:cubicBezTo>
                  <a:pt x="495" y="916"/>
                  <a:pt x="495" y="916"/>
                  <a:pt x="495" y="916"/>
                </a:cubicBezTo>
                <a:cubicBezTo>
                  <a:pt x="495" y="917"/>
                  <a:pt x="495" y="917"/>
                  <a:pt x="495" y="917"/>
                </a:cubicBezTo>
                <a:cubicBezTo>
                  <a:pt x="494" y="917"/>
                  <a:pt x="494" y="917"/>
                  <a:pt x="494" y="917"/>
                </a:cubicBezTo>
                <a:cubicBezTo>
                  <a:pt x="494" y="917"/>
                  <a:pt x="494" y="917"/>
                  <a:pt x="494" y="917"/>
                </a:cubicBezTo>
                <a:cubicBezTo>
                  <a:pt x="495" y="917"/>
                  <a:pt x="495" y="917"/>
                  <a:pt x="495" y="917"/>
                </a:cubicBezTo>
                <a:cubicBezTo>
                  <a:pt x="495" y="917"/>
                  <a:pt x="495" y="917"/>
                  <a:pt x="495" y="917"/>
                </a:cubicBezTo>
                <a:cubicBezTo>
                  <a:pt x="496" y="918"/>
                  <a:pt x="496" y="918"/>
                  <a:pt x="496" y="918"/>
                </a:cubicBezTo>
                <a:cubicBezTo>
                  <a:pt x="495" y="920"/>
                  <a:pt x="495" y="920"/>
                  <a:pt x="495" y="920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7" y="920"/>
                  <a:pt x="497" y="920"/>
                  <a:pt x="497" y="920"/>
                </a:cubicBezTo>
                <a:lnTo>
                  <a:pt x="497" y="921"/>
                </a:lnTo>
                <a:close/>
                <a:moveTo>
                  <a:pt x="482" y="938"/>
                </a:moveTo>
                <a:cubicBezTo>
                  <a:pt x="483" y="938"/>
                  <a:pt x="483" y="938"/>
                  <a:pt x="483" y="938"/>
                </a:cubicBezTo>
                <a:cubicBezTo>
                  <a:pt x="483" y="939"/>
                  <a:pt x="483" y="939"/>
                  <a:pt x="483" y="939"/>
                </a:cubicBezTo>
                <a:cubicBezTo>
                  <a:pt x="481" y="941"/>
                  <a:pt x="481" y="941"/>
                  <a:pt x="481" y="941"/>
                </a:cubicBezTo>
                <a:cubicBezTo>
                  <a:pt x="481" y="941"/>
                  <a:pt x="481" y="941"/>
                  <a:pt x="481" y="941"/>
                </a:cubicBezTo>
                <a:cubicBezTo>
                  <a:pt x="481" y="942"/>
                  <a:pt x="481" y="942"/>
                  <a:pt x="481" y="942"/>
                </a:cubicBezTo>
                <a:cubicBezTo>
                  <a:pt x="478" y="942"/>
                  <a:pt x="478" y="942"/>
                  <a:pt x="478" y="942"/>
                </a:cubicBezTo>
                <a:cubicBezTo>
                  <a:pt x="476" y="943"/>
                  <a:pt x="476" y="943"/>
                  <a:pt x="476" y="943"/>
                </a:cubicBezTo>
                <a:cubicBezTo>
                  <a:pt x="475" y="944"/>
                  <a:pt x="475" y="944"/>
                  <a:pt x="475" y="944"/>
                </a:cubicBezTo>
                <a:cubicBezTo>
                  <a:pt x="474" y="946"/>
                  <a:pt x="474" y="946"/>
                  <a:pt x="474" y="946"/>
                </a:cubicBezTo>
                <a:cubicBezTo>
                  <a:pt x="473" y="947"/>
                  <a:pt x="473" y="947"/>
                  <a:pt x="473" y="947"/>
                </a:cubicBezTo>
                <a:cubicBezTo>
                  <a:pt x="473" y="950"/>
                  <a:pt x="473" y="950"/>
                  <a:pt x="473" y="950"/>
                </a:cubicBezTo>
                <a:cubicBezTo>
                  <a:pt x="473" y="952"/>
                  <a:pt x="473" y="952"/>
                  <a:pt x="473" y="952"/>
                </a:cubicBezTo>
                <a:cubicBezTo>
                  <a:pt x="472" y="952"/>
                  <a:pt x="472" y="952"/>
                  <a:pt x="472" y="952"/>
                </a:cubicBezTo>
                <a:cubicBezTo>
                  <a:pt x="472" y="954"/>
                  <a:pt x="472" y="954"/>
                  <a:pt x="472" y="954"/>
                </a:cubicBezTo>
                <a:cubicBezTo>
                  <a:pt x="472" y="955"/>
                  <a:pt x="472" y="955"/>
                  <a:pt x="472" y="955"/>
                </a:cubicBezTo>
                <a:cubicBezTo>
                  <a:pt x="470" y="956"/>
                  <a:pt x="470" y="956"/>
                  <a:pt x="470" y="956"/>
                </a:cubicBezTo>
                <a:cubicBezTo>
                  <a:pt x="468" y="956"/>
                  <a:pt x="468" y="956"/>
                  <a:pt x="468" y="956"/>
                </a:cubicBezTo>
                <a:cubicBezTo>
                  <a:pt x="465" y="958"/>
                  <a:pt x="465" y="958"/>
                  <a:pt x="465" y="958"/>
                </a:cubicBezTo>
                <a:cubicBezTo>
                  <a:pt x="460" y="959"/>
                  <a:pt x="460" y="959"/>
                  <a:pt x="460" y="959"/>
                </a:cubicBezTo>
                <a:cubicBezTo>
                  <a:pt x="460" y="959"/>
                  <a:pt x="460" y="959"/>
                  <a:pt x="460" y="959"/>
                </a:cubicBezTo>
                <a:cubicBezTo>
                  <a:pt x="459" y="958"/>
                  <a:pt x="459" y="958"/>
                  <a:pt x="459" y="958"/>
                </a:cubicBezTo>
                <a:cubicBezTo>
                  <a:pt x="458" y="957"/>
                  <a:pt x="458" y="957"/>
                  <a:pt x="458" y="957"/>
                </a:cubicBezTo>
                <a:cubicBezTo>
                  <a:pt x="456" y="954"/>
                  <a:pt x="456" y="954"/>
                  <a:pt x="456" y="954"/>
                </a:cubicBezTo>
                <a:cubicBezTo>
                  <a:pt x="453" y="953"/>
                  <a:pt x="453" y="953"/>
                  <a:pt x="453" y="953"/>
                </a:cubicBezTo>
                <a:cubicBezTo>
                  <a:pt x="452" y="951"/>
                  <a:pt x="452" y="951"/>
                  <a:pt x="452" y="951"/>
                </a:cubicBezTo>
                <a:cubicBezTo>
                  <a:pt x="451" y="950"/>
                  <a:pt x="451" y="950"/>
                  <a:pt x="451" y="950"/>
                </a:cubicBezTo>
                <a:cubicBezTo>
                  <a:pt x="444" y="946"/>
                  <a:pt x="444" y="946"/>
                  <a:pt x="444" y="946"/>
                </a:cubicBezTo>
                <a:cubicBezTo>
                  <a:pt x="444" y="945"/>
                  <a:pt x="444" y="945"/>
                  <a:pt x="444" y="945"/>
                </a:cubicBezTo>
                <a:cubicBezTo>
                  <a:pt x="442" y="945"/>
                  <a:pt x="442" y="945"/>
                  <a:pt x="442" y="945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438" y="942"/>
                  <a:pt x="438" y="942"/>
                  <a:pt x="438" y="942"/>
                </a:cubicBezTo>
                <a:cubicBezTo>
                  <a:pt x="438" y="942"/>
                  <a:pt x="438" y="942"/>
                  <a:pt x="438" y="942"/>
                </a:cubicBezTo>
                <a:cubicBezTo>
                  <a:pt x="435" y="942"/>
                  <a:pt x="435" y="942"/>
                  <a:pt x="435" y="942"/>
                </a:cubicBezTo>
                <a:cubicBezTo>
                  <a:pt x="435" y="942"/>
                  <a:pt x="435" y="942"/>
                  <a:pt x="435" y="942"/>
                </a:cubicBezTo>
                <a:cubicBezTo>
                  <a:pt x="434" y="943"/>
                  <a:pt x="434" y="943"/>
                  <a:pt x="434" y="943"/>
                </a:cubicBezTo>
                <a:cubicBezTo>
                  <a:pt x="431" y="943"/>
                  <a:pt x="431" y="943"/>
                  <a:pt x="431" y="943"/>
                </a:cubicBezTo>
                <a:cubicBezTo>
                  <a:pt x="430" y="943"/>
                  <a:pt x="430" y="943"/>
                  <a:pt x="430" y="943"/>
                </a:cubicBezTo>
                <a:cubicBezTo>
                  <a:pt x="432" y="942"/>
                  <a:pt x="432" y="942"/>
                  <a:pt x="432" y="942"/>
                </a:cubicBezTo>
                <a:cubicBezTo>
                  <a:pt x="432" y="941"/>
                  <a:pt x="432" y="941"/>
                  <a:pt x="432" y="941"/>
                </a:cubicBezTo>
                <a:cubicBezTo>
                  <a:pt x="434" y="940"/>
                  <a:pt x="434" y="940"/>
                  <a:pt x="434" y="940"/>
                </a:cubicBezTo>
                <a:cubicBezTo>
                  <a:pt x="435" y="938"/>
                  <a:pt x="435" y="938"/>
                  <a:pt x="435" y="938"/>
                </a:cubicBezTo>
                <a:cubicBezTo>
                  <a:pt x="435" y="938"/>
                  <a:pt x="435" y="938"/>
                  <a:pt x="435" y="938"/>
                </a:cubicBezTo>
                <a:cubicBezTo>
                  <a:pt x="436" y="936"/>
                  <a:pt x="436" y="936"/>
                  <a:pt x="436" y="936"/>
                </a:cubicBezTo>
                <a:cubicBezTo>
                  <a:pt x="437" y="935"/>
                  <a:pt x="437" y="935"/>
                  <a:pt x="437" y="935"/>
                </a:cubicBezTo>
                <a:cubicBezTo>
                  <a:pt x="438" y="935"/>
                  <a:pt x="438" y="935"/>
                  <a:pt x="438" y="935"/>
                </a:cubicBezTo>
                <a:cubicBezTo>
                  <a:pt x="439" y="936"/>
                  <a:pt x="439" y="936"/>
                  <a:pt x="439" y="936"/>
                </a:cubicBezTo>
                <a:cubicBezTo>
                  <a:pt x="439" y="936"/>
                  <a:pt x="439" y="936"/>
                  <a:pt x="439" y="936"/>
                </a:cubicBezTo>
                <a:cubicBezTo>
                  <a:pt x="438" y="937"/>
                  <a:pt x="438" y="937"/>
                  <a:pt x="438" y="937"/>
                </a:cubicBezTo>
                <a:cubicBezTo>
                  <a:pt x="439" y="938"/>
                  <a:pt x="439" y="938"/>
                  <a:pt x="439" y="938"/>
                </a:cubicBezTo>
                <a:cubicBezTo>
                  <a:pt x="438" y="939"/>
                  <a:pt x="438" y="939"/>
                  <a:pt x="438" y="939"/>
                </a:cubicBezTo>
                <a:cubicBezTo>
                  <a:pt x="438" y="939"/>
                  <a:pt x="438" y="939"/>
                  <a:pt x="438" y="939"/>
                </a:cubicBezTo>
                <a:cubicBezTo>
                  <a:pt x="439" y="939"/>
                  <a:pt x="439" y="939"/>
                  <a:pt x="439" y="939"/>
                </a:cubicBezTo>
                <a:cubicBezTo>
                  <a:pt x="439" y="938"/>
                  <a:pt x="439" y="938"/>
                  <a:pt x="439" y="938"/>
                </a:cubicBezTo>
                <a:cubicBezTo>
                  <a:pt x="439" y="938"/>
                  <a:pt x="439" y="938"/>
                  <a:pt x="439" y="938"/>
                </a:cubicBezTo>
                <a:cubicBezTo>
                  <a:pt x="439" y="937"/>
                  <a:pt x="439" y="937"/>
                  <a:pt x="439" y="937"/>
                </a:cubicBezTo>
                <a:cubicBezTo>
                  <a:pt x="439" y="936"/>
                  <a:pt x="439" y="936"/>
                  <a:pt x="439" y="936"/>
                </a:cubicBezTo>
                <a:cubicBezTo>
                  <a:pt x="439" y="935"/>
                  <a:pt x="439" y="935"/>
                  <a:pt x="439" y="935"/>
                </a:cubicBezTo>
                <a:cubicBezTo>
                  <a:pt x="439" y="935"/>
                  <a:pt x="439" y="935"/>
                  <a:pt x="439" y="935"/>
                </a:cubicBezTo>
                <a:cubicBezTo>
                  <a:pt x="440" y="935"/>
                  <a:pt x="440" y="935"/>
                  <a:pt x="440" y="935"/>
                </a:cubicBezTo>
                <a:cubicBezTo>
                  <a:pt x="442" y="934"/>
                  <a:pt x="442" y="934"/>
                  <a:pt x="442" y="934"/>
                </a:cubicBezTo>
                <a:cubicBezTo>
                  <a:pt x="447" y="931"/>
                  <a:pt x="447" y="931"/>
                  <a:pt x="447" y="931"/>
                </a:cubicBezTo>
                <a:cubicBezTo>
                  <a:pt x="448" y="932"/>
                  <a:pt x="448" y="932"/>
                  <a:pt x="448" y="932"/>
                </a:cubicBezTo>
                <a:cubicBezTo>
                  <a:pt x="448" y="933"/>
                  <a:pt x="448" y="933"/>
                  <a:pt x="448" y="933"/>
                </a:cubicBezTo>
                <a:cubicBezTo>
                  <a:pt x="447" y="934"/>
                  <a:pt x="447" y="934"/>
                  <a:pt x="447" y="934"/>
                </a:cubicBezTo>
                <a:cubicBezTo>
                  <a:pt x="446" y="935"/>
                  <a:pt x="446" y="935"/>
                  <a:pt x="446" y="935"/>
                </a:cubicBezTo>
                <a:cubicBezTo>
                  <a:pt x="448" y="933"/>
                  <a:pt x="448" y="933"/>
                  <a:pt x="448" y="933"/>
                </a:cubicBezTo>
                <a:cubicBezTo>
                  <a:pt x="448" y="934"/>
                  <a:pt x="448" y="934"/>
                  <a:pt x="448" y="934"/>
                </a:cubicBezTo>
                <a:cubicBezTo>
                  <a:pt x="448" y="935"/>
                  <a:pt x="448" y="935"/>
                  <a:pt x="448" y="935"/>
                </a:cubicBezTo>
                <a:cubicBezTo>
                  <a:pt x="448" y="934"/>
                  <a:pt x="448" y="934"/>
                  <a:pt x="448" y="934"/>
                </a:cubicBezTo>
                <a:cubicBezTo>
                  <a:pt x="449" y="934"/>
                  <a:pt x="449" y="934"/>
                  <a:pt x="449" y="934"/>
                </a:cubicBezTo>
                <a:cubicBezTo>
                  <a:pt x="448" y="933"/>
                  <a:pt x="448" y="933"/>
                  <a:pt x="448" y="933"/>
                </a:cubicBezTo>
                <a:cubicBezTo>
                  <a:pt x="449" y="933"/>
                  <a:pt x="449" y="933"/>
                  <a:pt x="449" y="933"/>
                </a:cubicBezTo>
                <a:cubicBezTo>
                  <a:pt x="449" y="933"/>
                  <a:pt x="449" y="933"/>
                  <a:pt x="449" y="933"/>
                </a:cubicBezTo>
                <a:cubicBezTo>
                  <a:pt x="450" y="933"/>
                  <a:pt x="450" y="933"/>
                  <a:pt x="450" y="933"/>
                </a:cubicBezTo>
                <a:cubicBezTo>
                  <a:pt x="450" y="933"/>
                  <a:pt x="450" y="933"/>
                  <a:pt x="450" y="933"/>
                </a:cubicBezTo>
                <a:cubicBezTo>
                  <a:pt x="451" y="933"/>
                  <a:pt x="451" y="933"/>
                  <a:pt x="451" y="933"/>
                </a:cubicBezTo>
                <a:cubicBezTo>
                  <a:pt x="451" y="934"/>
                  <a:pt x="451" y="934"/>
                  <a:pt x="451" y="934"/>
                </a:cubicBezTo>
                <a:cubicBezTo>
                  <a:pt x="452" y="934"/>
                  <a:pt x="452" y="934"/>
                  <a:pt x="452" y="934"/>
                </a:cubicBezTo>
                <a:cubicBezTo>
                  <a:pt x="452" y="933"/>
                  <a:pt x="452" y="933"/>
                  <a:pt x="452" y="933"/>
                </a:cubicBezTo>
                <a:cubicBezTo>
                  <a:pt x="452" y="933"/>
                  <a:pt x="452" y="933"/>
                  <a:pt x="452" y="933"/>
                </a:cubicBezTo>
                <a:cubicBezTo>
                  <a:pt x="452" y="933"/>
                  <a:pt x="452" y="933"/>
                  <a:pt x="452" y="933"/>
                </a:cubicBezTo>
                <a:cubicBezTo>
                  <a:pt x="451" y="933"/>
                  <a:pt x="451" y="933"/>
                  <a:pt x="451" y="933"/>
                </a:cubicBezTo>
                <a:cubicBezTo>
                  <a:pt x="450" y="933"/>
                  <a:pt x="450" y="933"/>
                  <a:pt x="450" y="933"/>
                </a:cubicBezTo>
                <a:cubicBezTo>
                  <a:pt x="451" y="932"/>
                  <a:pt x="451" y="932"/>
                  <a:pt x="451" y="932"/>
                </a:cubicBezTo>
                <a:cubicBezTo>
                  <a:pt x="450" y="931"/>
                  <a:pt x="450" y="931"/>
                  <a:pt x="450" y="931"/>
                </a:cubicBezTo>
                <a:cubicBezTo>
                  <a:pt x="450" y="931"/>
                  <a:pt x="450" y="931"/>
                  <a:pt x="450" y="931"/>
                </a:cubicBezTo>
                <a:cubicBezTo>
                  <a:pt x="454" y="929"/>
                  <a:pt x="454" y="929"/>
                  <a:pt x="454" y="929"/>
                </a:cubicBezTo>
                <a:cubicBezTo>
                  <a:pt x="455" y="928"/>
                  <a:pt x="455" y="928"/>
                  <a:pt x="455" y="928"/>
                </a:cubicBezTo>
                <a:cubicBezTo>
                  <a:pt x="455" y="927"/>
                  <a:pt x="455" y="927"/>
                  <a:pt x="455" y="927"/>
                </a:cubicBezTo>
                <a:cubicBezTo>
                  <a:pt x="455" y="926"/>
                  <a:pt x="455" y="926"/>
                  <a:pt x="455" y="926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4"/>
                  <a:pt x="458" y="924"/>
                  <a:pt x="458" y="924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5"/>
                  <a:pt x="460" y="925"/>
                  <a:pt x="460" y="925"/>
                </a:cubicBezTo>
                <a:cubicBezTo>
                  <a:pt x="461" y="928"/>
                  <a:pt x="461" y="928"/>
                  <a:pt x="461" y="928"/>
                </a:cubicBezTo>
                <a:cubicBezTo>
                  <a:pt x="461" y="931"/>
                  <a:pt x="461" y="931"/>
                  <a:pt x="461" y="931"/>
                </a:cubicBezTo>
                <a:cubicBezTo>
                  <a:pt x="461" y="932"/>
                  <a:pt x="461" y="932"/>
                  <a:pt x="461" y="932"/>
                </a:cubicBezTo>
                <a:cubicBezTo>
                  <a:pt x="461" y="935"/>
                  <a:pt x="461" y="935"/>
                  <a:pt x="461" y="935"/>
                </a:cubicBezTo>
                <a:cubicBezTo>
                  <a:pt x="461" y="935"/>
                  <a:pt x="461" y="935"/>
                  <a:pt x="461" y="935"/>
                </a:cubicBezTo>
                <a:cubicBezTo>
                  <a:pt x="462" y="931"/>
                  <a:pt x="462" y="931"/>
                  <a:pt x="462" y="931"/>
                </a:cubicBezTo>
                <a:cubicBezTo>
                  <a:pt x="461" y="927"/>
                  <a:pt x="461" y="927"/>
                  <a:pt x="461" y="927"/>
                </a:cubicBezTo>
                <a:cubicBezTo>
                  <a:pt x="461" y="924"/>
                  <a:pt x="461" y="924"/>
                  <a:pt x="461" y="924"/>
                </a:cubicBezTo>
                <a:cubicBezTo>
                  <a:pt x="462" y="924"/>
                  <a:pt x="462" y="924"/>
                  <a:pt x="462" y="924"/>
                </a:cubicBezTo>
                <a:cubicBezTo>
                  <a:pt x="463" y="925"/>
                  <a:pt x="463" y="925"/>
                  <a:pt x="463" y="925"/>
                </a:cubicBezTo>
                <a:cubicBezTo>
                  <a:pt x="466" y="927"/>
                  <a:pt x="466" y="927"/>
                  <a:pt x="466" y="927"/>
                </a:cubicBezTo>
                <a:cubicBezTo>
                  <a:pt x="466" y="928"/>
                  <a:pt x="466" y="928"/>
                  <a:pt x="466" y="928"/>
                </a:cubicBezTo>
                <a:cubicBezTo>
                  <a:pt x="466" y="928"/>
                  <a:pt x="466" y="928"/>
                  <a:pt x="466" y="928"/>
                </a:cubicBezTo>
                <a:cubicBezTo>
                  <a:pt x="468" y="929"/>
                  <a:pt x="468" y="929"/>
                  <a:pt x="468" y="929"/>
                </a:cubicBezTo>
                <a:cubicBezTo>
                  <a:pt x="469" y="930"/>
                  <a:pt x="469" y="930"/>
                  <a:pt x="469" y="930"/>
                </a:cubicBezTo>
                <a:cubicBezTo>
                  <a:pt x="469" y="930"/>
                  <a:pt x="469" y="930"/>
                  <a:pt x="469" y="930"/>
                </a:cubicBezTo>
                <a:cubicBezTo>
                  <a:pt x="471" y="930"/>
                  <a:pt x="471" y="930"/>
                  <a:pt x="471" y="930"/>
                </a:cubicBezTo>
                <a:cubicBezTo>
                  <a:pt x="474" y="930"/>
                  <a:pt x="474" y="930"/>
                  <a:pt x="474" y="930"/>
                </a:cubicBezTo>
                <a:cubicBezTo>
                  <a:pt x="476" y="931"/>
                  <a:pt x="476" y="931"/>
                  <a:pt x="476" y="931"/>
                </a:cubicBezTo>
                <a:cubicBezTo>
                  <a:pt x="476" y="931"/>
                  <a:pt x="476" y="931"/>
                  <a:pt x="476" y="931"/>
                </a:cubicBezTo>
                <a:cubicBezTo>
                  <a:pt x="479" y="932"/>
                  <a:pt x="479" y="932"/>
                  <a:pt x="479" y="932"/>
                </a:cubicBezTo>
                <a:cubicBezTo>
                  <a:pt x="481" y="936"/>
                  <a:pt x="481" y="936"/>
                  <a:pt x="481" y="936"/>
                </a:cubicBezTo>
                <a:cubicBezTo>
                  <a:pt x="480" y="937"/>
                  <a:pt x="480" y="937"/>
                  <a:pt x="480" y="937"/>
                </a:cubicBezTo>
                <a:cubicBezTo>
                  <a:pt x="480" y="937"/>
                  <a:pt x="480" y="937"/>
                  <a:pt x="480" y="937"/>
                </a:cubicBezTo>
                <a:cubicBezTo>
                  <a:pt x="480" y="938"/>
                  <a:pt x="480" y="938"/>
                  <a:pt x="480" y="938"/>
                </a:cubicBezTo>
                <a:cubicBezTo>
                  <a:pt x="481" y="937"/>
                  <a:pt x="481" y="937"/>
                  <a:pt x="481" y="937"/>
                </a:cubicBezTo>
                <a:lnTo>
                  <a:pt x="482" y="938"/>
                </a:lnTo>
                <a:close/>
                <a:moveTo>
                  <a:pt x="391" y="937"/>
                </a:moveTo>
                <a:cubicBezTo>
                  <a:pt x="391" y="937"/>
                  <a:pt x="391" y="937"/>
                  <a:pt x="391" y="937"/>
                </a:cubicBezTo>
                <a:cubicBezTo>
                  <a:pt x="391" y="938"/>
                  <a:pt x="391" y="938"/>
                  <a:pt x="391" y="938"/>
                </a:cubicBezTo>
                <a:cubicBezTo>
                  <a:pt x="390" y="938"/>
                  <a:pt x="390" y="938"/>
                  <a:pt x="390" y="938"/>
                </a:cubicBezTo>
                <a:cubicBezTo>
                  <a:pt x="389" y="938"/>
                  <a:pt x="389" y="938"/>
                  <a:pt x="389" y="938"/>
                </a:cubicBezTo>
                <a:cubicBezTo>
                  <a:pt x="388" y="938"/>
                  <a:pt x="388" y="938"/>
                  <a:pt x="388" y="938"/>
                </a:cubicBezTo>
                <a:cubicBezTo>
                  <a:pt x="388" y="937"/>
                  <a:pt x="388" y="937"/>
                  <a:pt x="388" y="937"/>
                </a:cubicBezTo>
                <a:cubicBezTo>
                  <a:pt x="389" y="937"/>
                  <a:pt x="389" y="937"/>
                  <a:pt x="389" y="937"/>
                </a:cubicBezTo>
                <a:cubicBezTo>
                  <a:pt x="389" y="937"/>
                  <a:pt x="389" y="937"/>
                  <a:pt x="389" y="937"/>
                </a:cubicBezTo>
                <a:lnTo>
                  <a:pt x="391" y="937"/>
                </a:lnTo>
                <a:close/>
                <a:moveTo>
                  <a:pt x="726" y="720"/>
                </a:moveTo>
                <a:cubicBezTo>
                  <a:pt x="727" y="722"/>
                  <a:pt x="727" y="722"/>
                  <a:pt x="727" y="722"/>
                </a:cubicBezTo>
                <a:cubicBezTo>
                  <a:pt x="727" y="724"/>
                  <a:pt x="727" y="724"/>
                  <a:pt x="727" y="724"/>
                </a:cubicBezTo>
                <a:cubicBezTo>
                  <a:pt x="726" y="723"/>
                  <a:pt x="726" y="723"/>
                  <a:pt x="726" y="723"/>
                </a:cubicBezTo>
                <a:cubicBezTo>
                  <a:pt x="724" y="723"/>
                  <a:pt x="724" y="723"/>
                  <a:pt x="724" y="723"/>
                </a:cubicBezTo>
                <a:cubicBezTo>
                  <a:pt x="723" y="722"/>
                  <a:pt x="723" y="722"/>
                  <a:pt x="723" y="722"/>
                </a:cubicBezTo>
                <a:cubicBezTo>
                  <a:pt x="723" y="722"/>
                  <a:pt x="723" y="722"/>
                  <a:pt x="723" y="722"/>
                </a:cubicBezTo>
                <a:cubicBezTo>
                  <a:pt x="722" y="722"/>
                  <a:pt x="722" y="722"/>
                  <a:pt x="722" y="722"/>
                </a:cubicBezTo>
                <a:cubicBezTo>
                  <a:pt x="721" y="723"/>
                  <a:pt x="721" y="723"/>
                  <a:pt x="721" y="723"/>
                </a:cubicBezTo>
                <a:cubicBezTo>
                  <a:pt x="721" y="722"/>
                  <a:pt x="721" y="722"/>
                  <a:pt x="721" y="722"/>
                </a:cubicBezTo>
                <a:cubicBezTo>
                  <a:pt x="722" y="721"/>
                  <a:pt x="722" y="721"/>
                  <a:pt x="722" y="721"/>
                </a:cubicBezTo>
                <a:cubicBezTo>
                  <a:pt x="724" y="720"/>
                  <a:pt x="724" y="720"/>
                  <a:pt x="724" y="720"/>
                </a:cubicBezTo>
                <a:cubicBezTo>
                  <a:pt x="725" y="721"/>
                  <a:pt x="725" y="721"/>
                  <a:pt x="725" y="721"/>
                </a:cubicBezTo>
                <a:lnTo>
                  <a:pt x="726" y="720"/>
                </a:lnTo>
                <a:close/>
              </a:path>
            </a:pathLst>
          </a:custGeom>
          <a:solidFill>
            <a:srgbClr val="E4E5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72" name="Freeform 32"/>
          <p:cNvSpPr>
            <a:spLocks noEditPoints="1"/>
          </p:cNvSpPr>
          <p:nvPr/>
        </p:nvSpPr>
        <p:spPr bwMode="auto">
          <a:xfrm>
            <a:off x="15081097" y="5452928"/>
            <a:ext cx="2072332" cy="1693176"/>
          </a:xfrm>
          <a:custGeom>
            <a:avLst/>
            <a:gdLst>
              <a:gd name="T0" fmla="*/ 1120918 w 289"/>
              <a:gd name="T1" fmla="*/ 645359 h 236"/>
              <a:gd name="T2" fmla="*/ 1101253 w 289"/>
              <a:gd name="T3" fmla="*/ 696515 h 236"/>
              <a:gd name="T4" fmla="*/ 1089453 w 289"/>
              <a:gd name="T5" fmla="*/ 629618 h 236"/>
              <a:gd name="T6" fmla="*/ 1097320 w 289"/>
              <a:gd name="T7" fmla="*/ 594202 h 236"/>
              <a:gd name="T8" fmla="*/ 1065855 w 289"/>
              <a:gd name="T9" fmla="*/ 546981 h 236"/>
              <a:gd name="T10" fmla="*/ 1030458 w 289"/>
              <a:gd name="T11" fmla="*/ 562721 h 236"/>
              <a:gd name="T12" fmla="*/ 1046190 w 289"/>
              <a:gd name="T13" fmla="*/ 602073 h 236"/>
              <a:gd name="T14" fmla="*/ 1054056 w 289"/>
              <a:gd name="T15" fmla="*/ 633553 h 236"/>
              <a:gd name="T16" fmla="*/ 1030458 w 289"/>
              <a:gd name="T17" fmla="*/ 688645 h 236"/>
              <a:gd name="T18" fmla="*/ 1081587 w 289"/>
              <a:gd name="T19" fmla="*/ 672905 h 236"/>
              <a:gd name="T20" fmla="*/ 1093387 w 289"/>
              <a:gd name="T21" fmla="*/ 720126 h 236"/>
              <a:gd name="T22" fmla="*/ 1054056 w 289"/>
              <a:gd name="T23" fmla="*/ 763412 h 236"/>
              <a:gd name="T24" fmla="*/ 971462 w 289"/>
              <a:gd name="T25" fmla="*/ 759477 h 236"/>
              <a:gd name="T26" fmla="*/ 955730 w 289"/>
              <a:gd name="T27" fmla="*/ 826374 h 236"/>
              <a:gd name="T28" fmla="*/ 869203 w 289"/>
              <a:gd name="T29" fmla="*/ 920817 h 236"/>
              <a:gd name="T30" fmla="*/ 814140 w 289"/>
              <a:gd name="T31" fmla="*/ 869660 h 236"/>
              <a:gd name="T32" fmla="*/ 774810 w 289"/>
              <a:gd name="T33" fmla="*/ 877531 h 236"/>
              <a:gd name="T34" fmla="*/ 707948 w 289"/>
              <a:gd name="T35" fmla="*/ 893271 h 236"/>
              <a:gd name="T36" fmla="*/ 629287 w 289"/>
              <a:gd name="T37" fmla="*/ 897206 h 236"/>
              <a:gd name="T38" fmla="*/ 625354 w 289"/>
              <a:gd name="T39" fmla="*/ 806698 h 236"/>
              <a:gd name="T40" fmla="*/ 558492 w 289"/>
              <a:gd name="T41" fmla="*/ 751607 h 236"/>
              <a:gd name="T42" fmla="*/ 530961 w 289"/>
              <a:gd name="T43" fmla="*/ 684710 h 236"/>
              <a:gd name="T44" fmla="*/ 471965 w 289"/>
              <a:gd name="T45" fmla="*/ 653229 h 236"/>
              <a:gd name="T46" fmla="*/ 405104 w 289"/>
              <a:gd name="T47" fmla="*/ 731931 h 236"/>
              <a:gd name="T48" fmla="*/ 409037 w 289"/>
              <a:gd name="T49" fmla="*/ 794893 h 236"/>
              <a:gd name="T50" fmla="*/ 377572 w 289"/>
              <a:gd name="T51" fmla="*/ 857855 h 236"/>
              <a:gd name="T52" fmla="*/ 365773 w 289"/>
              <a:gd name="T53" fmla="*/ 857855 h 236"/>
              <a:gd name="T54" fmla="*/ 314644 w 289"/>
              <a:gd name="T55" fmla="*/ 834244 h 236"/>
              <a:gd name="T56" fmla="*/ 228117 w 289"/>
              <a:gd name="T57" fmla="*/ 822439 h 236"/>
              <a:gd name="T58" fmla="*/ 141590 w 289"/>
              <a:gd name="T59" fmla="*/ 790958 h 236"/>
              <a:gd name="T60" fmla="*/ 90460 w 289"/>
              <a:gd name="T61" fmla="*/ 712256 h 236"/>
              <a:gd name="T62" fmla="*/ 0 w 289"/>
              <a:gd name="T63" fmla="*/ 602073 h 236"/>
              <a:gd name="T64" fmla="*/ 82594 w 289"/>
              <a:gd name="T65" fmla="*/ 543046 h 236"/>
              <a:gd name="T66" fmla="*/ 165188 w 289"/>
              <a:gd name="T67" fmla="*/ 519435 h 236"/>
              <a:gd name="T68" fmla="*/ 208451 w 289"/>
              <a:gd name="T69" fmla="*/ 495824 h 236"/>
              <a:gd name="T70" fmla="*/ 129790 w 289"/>
              <a:gd name="T71" fmla="*/ 464344 h 236"/>
              <a:gd name="T72" fmla="*/ 173054 w 289"/>
              <a:gd name="T73" fmla="*/ 424992 h 236"/>
              <a:gd name="T74" fmla="*/ 263514 w 289"/>
              <a:gd name="T75" fmla="*/ 401382 h 236"/>
              <a:gd name="T76" fmla="*/ 310711 w 289"/>
              <a:gd name="T77" fmla="*/ 283328 h 236"/>
              <a:gd name="T78" fmla="*/ 357907 w 289"/>
              <a:gd name="T79" fmla="*/ 184950 h 236"/>
              <a:gd name="T80" fmla="*/ 365773 w 289"/>
              <a:gd name="T81" fmla="*/ 228237 h 236"/>
              <a:gd name="T82" fmla="*/ 401171 w 289"/>
              <a:gd name="T83" fmla="*/ 192821 h 236"/>
              <a:gd name="T84" fmla="*/ 503430 w 289"/>
              <a:gd name="T85" fmla="*/ 149534 h 236"/>
              <a:gd name="T86" fmla="*/ 601756 w 289"/>
              <a:gd name="T87" fmla="*/ 106248 h 236"/>
              <a:gd name="T88" fmla="*/ 641086 w 289"/>
              <a:gd name="T89" fmla="*/ 78702 h 236"/>
              <a:gd name="T90" fmla="*/ 711881 w 289"/>
              <a:gd name="T91" fmla="*/ 47221 h 236"/>
              <a:gd name="T92" fmla="*/ 802341 w 289"/>
              <a:gd name="T93" fmla="*/ 70832 h 236"/>
              <a:gd name="T94" fmla="*/ 892801 w 289"/>
              <a:gd name="T95" fmla="*/ 125924 h 236"/>
              <a:gd name="T96" fmla="*/ 908533 w 289"/>
              <a:gd name="T97" fmla="*/ 232172 h 236"/>
              <a:gd name="T98" fmla="*/ 983261 w 289"/>
              <a:gd name="T99" fmla="*/ 322679 h 236"/>
              <a:gd name="T100" fmla="*/ 1010793 w 289"/>
              <a:gd name="T101" fmla="*/ 369901 h 236"/>
              <a:gd name="T102" fmla="*/ 995060 w 289"/>
              <a:gd name="T103" fmla="*/ 326614 h 236"/>
              <a:gd name="T104" fmla="*/ 1018659 w 289"/>
              <a:gd name="T105" fmla="*/ 413187 h 236"/>
              <a:gd name="T106" fmla="*/ 963596 w 289"/>
              <a:gd name="T107" fmla="*/ 487954 h 236"/>
              <a:gd name="T108" fmla="*/ 1069788 w 289"/>
              <a:gd name="T109" fmla="*/ 456473 h 236"/>
              <a:gd name="T110" fmla="*/ 1120918 w 289"/>
              <a:gd name="T111" fmla="*/ 539111 h 236"/>
              <a:gd name="T112" fmla="*/ 806274 w 289"/>
              <a:gd name="T113" fmla="*/ 436798 h 236"/>
              <a:gd name="T114" fmla="*/ 692216 w 289"/>
              <a:gd name="T115" fmla="*/ 409252 h 236"/>
              <a:gd name="T116" fmla="*/ 684350 w 289"/>
              <a:gd name="T117" fmla="*/ 519435 h 236"/>
              <a:gd name="T118" fmla="*/ 711881 w 289"/>
              <a:gd name="T119" fmla="*/ 574527 h 236"/>
              <a:gd name="T120" fmla="*/ 766944 w 289"/>
              <a:gd name="T121" fmla="*/ 550916 h 236"/>
              <a:gd name="T122" fmla="*/ 798408 w 289"/>
              <a:gd name="T123" fmla="*/ 448603 h 236"/>
              <a:gd name="T124" fmla="*/ 798408 w 289"/>
              <a:gd name="T125" fmla="*/ 0 h 2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89" h="236">
                <a:moveTo>
                  <a:pt x="273" y="7"/>
                </a:moveTo>
                <a:cubicBezTo>
                  <a:pt x="272" y="6"/>
                  <a:pt x="272" y="6"/>
                  <a:pt x="272" y="6"/>
                </a:cubicBezTo>
                <a:cubicBezTo>
                  <a:pt x="272" y="6"/>
                  <a:pt x="272" y="6"/>
                  <a:pt x="272" y="6"/>
                </a:cubicBezTo>
                <a:cubicBezTo>
                  <a:pt x="273" y="5"/>
                  <a:pt x="273" y="5"/>
                  <a:pt x="273" y="5"/>
                </a:cubicBezTo>
                <a:cubicBezTo>
                  <a:pt x="274" y="5"/>
                  <a:pt x="274" y="5"/>
                  <a:pt x="274" y="5"/>
                </a:cubicBezTo>
                <a:cubicBezTo>
                  <a:pt x="275" y="5"/>
                  <a:pt x="275" y="5"/>
                  <a:pt x="275" y="5"/>
                </a:cubicBezTo>
                <a:cubicBezTo>
                  <a:pt x="276" y="6"/>
                  <a:pt x="276" y="6"/>
                  <a:pt x="276" y="6"/>
                </a:cubicBezTo>
                <a:cubicBezTo>
                  <a:pt x="275" y="6"/>
                  <a:pt x="275" y="6"/>
                  <a:pt x="275" y="6"/>
                </a:cubicBezTo>
                <a:cubicBezTo>
                  <a:pt x="274" y="6"/>
                  <a:pt x="274" y="6"/>
                  <a:pt x="274" y="6"/>
                </a:cubicBezTo>
                <a:cubicBezTo>
                  <a:pt x="274" y="7"/>
                  <a:pt x="274" y="7"/>
                  <a:pt x="274" y="7"/>
                </a:cubicBezTo>
                <a:lnTo>
                  <a:pt x="273" y="7"/>
                </a:lnTo>
                <a:close/>
                <a:moveTo>
                  <a:pt x="288" y="153"/>
                </a:moveTo>
                <a:cubicBezTo>
                  <a:pt x="289" y="154"/>
                  <a:pt x="289" y="154"/>
                  <a:pt x="289" y="154"/>
                </a:cubicBezTo>
                <a:cubicBezTo>
                  <a:pt x="289" y="155"/>
                  <a:pt x="289" y="155"/>
                  <a:pt x="289" y="155"/>
                </a:cubicBezTo>
                <a:cubicBezTo>
                  <a:pt x="288" y="155"/>
                  <a:pt x="288" y="155"/>
                  <a:pt x="288" y="155"/>
                </a:cubicBezTo>
                <a:cubicBezTo>
                  <a:pt x="289" y="156"/>
                  <a:pt x="289" y="156"/>
                  <a:pt x="289" y="156"/>
                </a:cubicBezTo>
                <a:cubicBezTo>
                  <a:pt x="287" y="157"/>
                  <a:pt x="287" y="157"/>
                  <a:pt x="287" y="157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85" y="160"/>
                  <a:pt x="285" y="160"/>
                  <a:pt x="285" y="160"/>
                </a:cubicBezTo>
                <a:cubicBezTo>
                  <a:pt x="284" y="161"/>
                  <a:pt x="284" y="161"/>
                  <a:pt x="284" y="161"/>
                </a:cubicBezTo>
                <a:cubicBezTo>
                  <a:pt x="284" y="162"/>
                  <a:pt x="284" y="162"/>
                  <a:pt x="284" y="162"/>
                </a:cubicBezTo>
                <a:cubicBezTo>
                  <a:pt x="285" y="162"/>
                  <a:pt x="285" y="162"/>
                  <a:pt x="285" y="162"/>
                </a:cubicBezTo>
                <a:cubicBezTo>
                  <a:pt x="285" y="163"/>
                  <a:pt x="285" y="163"/>
                  <a:pt x="285" y="163"/>
                </a:cubicBezTo>
                <a:cubicBezTo>
                  <a:pt x="285" y="164"/>
                  <a:pt x="285" y="164"/>
                  <a:pt x="285" y="164"/>
                </a:cubicBezTo>
                <a:cubicBezTo>
                  <a:pt x="286" y="164"/>
                  <a:pt x="286" y="164"/>
                  <a:pt x="286" y="164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86" y="170"/>
                  <a:pt x="286" y="170"/>
                  <a:pt x="286" y="170"/>
                </a:cubicBezTo>
                <a:cubicBezTo>
                  <a:pt x="286" y="170"/>
                  <a:pt x="286" y="170"/>
                  <a:pt x="286" y="170"/>
                </a:cubicBezTo>
                <a:cubicBezTo>
                  <a:pt x="285" y="170"/>
                  <a:pt x="285" y="170"/>
                  <a:pt x="285" y="170"/>
                </a:cubicBezTo>
                <a:cubicBezTo>
                  <a:pt x="284" y="170"/>
                  <a:pt x="284" y="170"/>
                  <a:pt x="284" y="170"/>
                </a:cubicBezTo>
                <a:cubicBezTo>
                  <a:pt x="283" y="171"/>
                  <a:pt x="283" y="171"/>
                  <a:pt x="283" y="171"/>
                </a:cubicBezTo>
                <a:cubicBezTo>
                  <a:pt x="284" y="172"/>
                  <a:pt x="284" y="172"/>
                  <a:pt x="284" y="172"/>
                </a:cubicBezTo>
                <a:cubicBezTo>
                  <a:pt x="283" y="172"/>
                  <a:pt x="283" y="172"/>
                  <a:pt x="283" y="172"/>
                </a:cubicBezTo>
                <a:cubicBezTo>
                  <a:pt x="283" y="173"/>
                  <a:pt x="283" y="173"/>
                  <a:pt x="283" y="173"/>
                </a:cubicBezTo>
                <a:cubicBezTo>
                  <a:pt x="284" y="174"/>
                  <a:pt x="284" y="174"/>
                  <a:pt x="284" y="174"/>
                </a:cubicBezTo>
                <a:cubicBezTo>
                  <a:pt x="284" y="175"/>
                  <a:pt x="284" y="175"/>
                  <a:pt x="284" y="175"/>
                </a:cubicBezTo>
                <a:cubicBezTo>
                  <a:pt x="283" y="175"/>
                  <a:pt x="283" y="175"/>
                  <a:pt x="283" y="175"/>
                </a:cubicBezTo>
                <a:cubicBezTo>
                  <a:pt x="283" y="176"/>
                  <a:pt x="283" y="176"/>
                  <a:pt x="283" y="176"/>
                </a:cubicBezTo>
                <a:cubicBezTo>
                  <a:pt x="283" y="176"/>
                  <a:pt x="283" y="176"/>
                  <a:pt x="283" y="176"/>
                </a:cubicBezTo>
                <a:cubicBezTo>
                  <a:pt x="282" y="177"/>
                  <a:pt x="282" y="177"/>
                  <a:pt x="282" y="177"/>
                </a:cubicBezTo>
                <a:cubicBezTo>
                  <a:pt x="283" y="178"/>
                  <a:pt x="283" y="178"/>
                  <a:pt x="283" y="178"/>
                </a:cubicBezTo>
                <a:cubicBezTo>
                  <a:pt x="282" y="178"/>
                  <a:pt x="282" y="178"/>
                  <a:pt x="282" y="178"/>
                </a:cubicBezTo>
                <a:cubicBezTo>
                  <a:pt x="283" y="179"/>
                  <a:pt x="283" y="179"/>
                  <a:pt x="283" y="179"/>
                </a:cubicBezTo>
                <a:cubicBezTo>
                  <a:pt x="282" y="180"/>
                  <a:pt x="282" y="180"/>
                  <a:pt x="282" y="180"/>
                </a:cubicBezTo>
                <a:cubicBezTo>
                  <a:pt x="281" y="179"/>
                  <a:pt x="281" y="179"/>
                  <a:pt x="281" y="179"/>
                </a:cubicBezTo>
                <a:cubicBezTo>
                  <a:pt x="281" y="177"/>
                  <a:pt x="281" y="177"/>
                  <a:pt x="281" y="177"/>
                </a:cubicBezTo>
                <a:cubicBezTo>
                  <a:pt x="280" y="178"/>
                  <a:pt x="280" y="178"/>
                  <a:pt x="280" y="178"/>
                </a:cubicBezTo>
                <a:cubicBezTo>
                  <a:pt x="280" y="177"/>
                  <a:pt x="280" y="177"/>
                  <a:pt x="280" y="177"/>
                </a:cubicBezTo>
                <a:cubicBezTo>
                  <a:pt x="279" y="176"/>
                  <a:pt x="279" y="176"/>
                  <a:pt x="279" y="176"/>
                </a:cubicBezTo>
                <a:cubicBezTo>
                  <a:pt x="279" y="174"/>
                  <a:pt x="279" y="174"/>
                  <a:pt x="279" y="174"/>
                </a:cubicBezTo>
                <a:cubicBezTo>
                  <a:pt x="279" y="173"/>
                  <a:pt x="279" y="173"/>
                  <a:pt x="279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7" y="171"/>
                  <a:pt x="277" y="171"/>
                  <a:pt x="277" y="171"/>
                </a:cubicBezTo>
                <a:cubicBezTo>
                  <a:pt x="276" y="168"/>
                  <a:pt x="276" y="168"/>
                  <a:pt x="276" y="168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75" y="168"/>
                  <a:pt x="275" y="168"/>
                  <a:pt x="275" y="168"/>
                </a:cubicBezTo>
                <a:cubicBezTo>
                  <a:pt x="275" y="167"/>
                  <a:pt x="275" y="167"/>
                  <a:pt x="275" y="167"/>
                </a:cubicBezTo>
                <a:cubicBezTo>
                  <a:pt x="274" y="167"/>
                  <a:pt x="274" y="167"/>
                  <a:pt x="274" y="167"/>
                </a:cubicBezTo>
                <a:cubicBezTo>
                  <a:pt x="274" y="166"/>
                  <a:pt x="274" y="166"/>
                  <a:pt x="274" y="166"/>
                </a:cubicBezTo>
                <a:cubicBezTo>
                  <a:pt x="274" y="165"/>
                  <a:pt x="274" y="165"/>
                  <a:pt x="274" y="165"/>
                </a:cubicBezTo>
                <a:cubicBezTo>
                  <a:pt x="275" y="164"/>
                  <a:pt x="275" y="164"/>
                  <a:pt x="275" y="164"/>
                </a:cubicBezTo>
                <a:cubicBezTo>
                  <a:pt x="275" y="163"/>
                  <a:pt x="275" y="163"/>
                  <a:pt x="275" y="163"/>
                </a:cubicBezTo>
                <a:cubicBezTo>
                  <a:pt x="274" y="162"/>
                  <a:pt x="274" y="162"/>
                  <a:pt x="274" y="162"/>
                </a:cubicBezTo>
                <a:cubicBezTo>
                  <a:pt x="275" y="162"/>
                  <a:pt x="275" y="162"/>
                  <a:pt x="275" y="162"/>
                </a:cubicBezTo>
                <a:cubicBezTo>
                  <a:pt x="276" y="162"/>
                  <a:pt x="276" y="162"/>
                  <a:pt x="276" y="162"/>
                </a:cubicBezTo>
                <a:cubicBezTo>
                  <a:pt x="276" y="161"/>
                  <a:pt x="276" y="161"/>
                  <a:pt x="276" y="161"/>
                </a:cubicBezTo>
                <a:cubicBezTo>
                  <a:pt x="276" y="161"/>
                  <a:pt x="276" y="161"/>
                  <a:pt x="276" y="161"/>
                </a:cubicBezTo>
                <a:cubicBezTo>
                  <a:pt x="276" y="161"/>
                  <a:pt x="276" y="161"/>
                  <a:pt x="276" y="161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8" y="161"/>
                  <a:pt x="278" y="161"/>
                  <a:pt x="278" y="161"/>
                </a:cubicBezTo>
                <a:cubicBezTo>
                  <a:pt x="277" y="162"/>
                  <a:pt x="277" y="162"/>
                  <a:pt x="277" y="162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8" y="161"/>
                  <a:pt x="278" y="161"/>
                  <a:pt x="278" y="161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9" y="160"/>
                  <a:pt x="279" y="160"/>
                  <a:pt x="279" y="160"/>
                </a:cubicBezTo>
                <a:cubicBezTo>
                  <a:pt x="278" y="159"/>
                  <a:pt x="278" y="159"/>
                  <a:pt x="278" y="159"/>
                </a:cubicBezTo>
                <a:cubicBezTo>
                  <a:pt x="279" y="158"/>
                  <a:pt x="279" y="158"/>
                  <a:pt x="279" y="158"/>
                </a:cubicBezTo>
                <a:cubicBezTo>
                  <a:pt x="279" y="157"/>
                  <a:pt x="279" y="157"/>
                  <a:pt x="279" y="157"/>
                </a:cubicBezTo>
                <a:cubicBezTo>
                  <a:pt x="278" y="157"/>
                  <a:pt x="278" y="157"/>
                  <a:pt x="278" y="157"/>
                </a:cubicBezTo>
                <a:cubicBezTo>
                  <a:pt x="278" y="156"/>
                  <a:pt x="278" y="156"/>
                  <a:pt x="278" y="156"/>
                </a:cubicBezTo>
                <a:cubicBezTo>
                  <a:pt x="279" y="156"/>
                  <a:pt x="279" y="156"/>
                  <a:pt x="279" y="156"/>
                </a:cubicBezTo>
                <a:cubicBezTo>
                  <a:pt x="278" y="155"/>
                  <a:pt x="278" y="155"/>
                  <a:pt x="278" y="155"/>
                </a:cubicBezTo>
                <a:cubicBezTo>
                  <a:pt x="279" y="154"/>
                  <a:pt x="279" y="154"/>
                  <a:pt x="279" y="154"/>
                </a:cubicBezTo>
                <a:cubicBezTo>
                  <a:pt x="279" y="154"/>
                  <a:pt x="279" y="154"/>
                  <a:pt x="279" y="154"/>
                </a:cubicBezTo>
                <a:cubicBezTo>
                  <a:pt x="278" y="154"/>
                  <a:pt x="278" y="154"/>
                  <a:pt x="278" y="154"/>
                </a:cubicBezTo>
                <a:cubicBezTo>
                  <a:pt x="278" y="154"/>
                  <a:pt x="278" y="154"/>
                  <a:pt x="278" y="154"/>
                </a:cubicBezTo>
                <a:cubicBezTo>
                  <a:pt x="278" y="153"/>
                  <a:pt x="278" y="153"/>
                  <a:pt x="278" y="153"/>
                </a:cubicBezTo>
                <a:cubicBezTo>
                  <a:pt x="278" y="152"/>
                  <a:pt x="278" y="152"/>
                  <a:pt x="278" y="152"/>
                </a:cubicBezTo>
                <a:cubicBezTo>
                  <a:pt x="278" y="152"/>
                  <a:pt x="278" y="152"/>
                  <a:pt x="278" y="152"/>
                </a:cubicBezTo>
                <a:cubicBezTo>
                  <a:pt x="279" y="151"/>
                  <a:pt x="279" y="151"/>
                  <a:pt x="279" y="151"/>
                </a:cubicBezTo>
                <a:cubicBezTo>
                  <a:pt x="278" y="151"/>
                  <a:pt x="278" y="151"/>
                  <a:pt x="278" y="151"/>
                </a:cubicBezTo>
                <a:cubicBezTo>
                  <a:pt x="278" y="151"/>
                  <a:pt x="278" y="151"/>
                  <a:pt x="278" y="151"/>
                </a:cubicBezTo>
                <a:cubicBezTo>
                  <a:pt x="278" y="150"/>
                  <a:pt x="278" y="150"/>
                  <a:pt x="278" y="150"/>
                </a:cubicBezTo>
                <a:cubicBezTo>
                  <a:pt x="278" y="149"/>
                  <a:pt x="278" y="149"/>
                  <a:pt x="278" y="149"/>
                </a:cubicBezTo>
                <a:cubicBezTo>
                  <a:pt x="277" y="149"/>
                  <a:pt x="277" y="149"/>
                  <a:pt x="277" y="149"/>
                </a:cubicBezTo>
                <a:cubicBezTo>
                  <a:pt x="277" y="148"/>
                  <a:pt x="277" y="148"/>
                  <a:pt x="277" y="148"/>
                </a:cubicBezTo>
                <a:cubicBezTo>
                  <a:pt x="277" y="147"/>
                  <a:pt x="277" y="147"/>
                  <a:pt x="277" y="147"/>
                </a:cubicBezTo>
                <a:cubicBezTo>
                  <a:pt x="277" y="146"/>
                  <a:pt x="277" y="146"/>
                  <a:pt x="277" y="146"/>
                </a:cubicBezTo>
                <a:cubicBezTo>
                  <a:pt x="276" y="146"/>
                  <a:pt x="276" y="146"/>
                  <a:pt x="276" y="146"/>
                </a:cubicBezTo>
                <a:cubicBezTo>
                  <a:pt x="277" y="145"/>
                  <a:pt x="277" y="145"/>
                  <a:pt x="277" y="145"/>
                </a:cubicBezTo>
                <a:cubicBezTo>
                  <a:pt x="277" y="145"/>
                  <a:pt x="277" y="145"/>
                  <a:pt x="277" y="145"/>
                </a:cubicBezTo>
                <a:cubicBezTo>
                  <a:pt x="276" y="145"/>
                  <a:pt x="276" y="145"/>
                  <a:pt x="276" y="145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75" y="142"/>
                  <a:pt x="275" y="142"/>
                  <a:pt x="275" y="142"/>
                </a:cubicBezTo>
                <a:cubicBezTo>
                  <a:pt x="274" y="143"/>
                  <a:pt x="274" y="143"/>
                  <a:pt x="274" y="143"/>
                </a:cubicBezTo>
                <a:cubicBezTo>
                  <a:pt x="274" y="144"/>
                  <a:pt x="274" y="144"/>
                  <a:pt x="274" y="144"/>
                </a:cubicBezTo>
                <a:cubicBezTo>
                  <a:pt x="273" y="144"/>
                  <a:pt x="273" y="144"/>
                  <a:pt x="273" y="144"/>
                </a:cubicBezTo>
                <a:cubicBezTo>
                  <a:pt x="274" y="144"/>
                  <a:pt x="274" y="144"/>
                  <a:pt x="274" y="144"/>
                </a:cubicBezTo>
                <a:cubicBezTo>
                  <a:pt x="274" y="143"/>
                  <a:pt x="274" y="143"/>
                  <a:pt x="274" y="143"/>
                </a:cubicBezTo>
                <a:cubicBezTo>
                  <a:pt x="273" y="141"/>
                  <a:pt x="273" y="141"/>
                  <a:pt x="273" y="141"/>
                </a:cubicBezTo>
                <a:cubicBezTo>
                  <a:pt x="272" y="141"/>
                  <a:pt x="272" y="141"/>
                  <a:pt x="272" y="141"/>
                </a:cubicBezTo>
                <a:cubicBezTo>
                  <a:pt x="272" y="140"/>
                  <a:pt x="272" y="140"/>
                  <a:pt x="272" y="140"/>
                </a:cubicBezTo>
                <a:cubicBezTo>
                  <a:pt x="271" y="140"/>
                  <a:pt x="271" y="140"/>
                  <a:pt x="271" y="140"/>
                </a:cubicBezTo>
                <a:cubicBezTo>
                  <a:pt x="271" y="139"/>
                  <a:pt x="271" y="139"/>
                  <a:pt x="271" y="139"/>
                </a:cubicBezTo>
                <a:cubicBezTo>
                  <a:pt x="271" y="139"/>
                  <a:pt x="271" y="139"/>
                  <a:pt x="271" y="139"/>
                </a:cubicBezTo>
                <a:cubicBezTo>
                  <a:pt x="270" y="137"/>
                  <a:pt x="270" y="137"/>
                  <a:pt x="270" y="137"/>
                </a:cubicBezTo>
                <a:cubicBezTo>
                  <a:pt x="270" y="138"/>
                  <a:pt x="270" y="138"/>
                  <a:pt x="270" y="138"/>
                </a:cubicBezTo>
                <a:cubicBezTo>
                  <a:pt x="268" y="137"/>
                  <a:pt x="268" y="137"/>
                  <a:pt x="268" y="137"/>
                </a:cubicBezTo>
                <a:cubicBezTo>
                  <a:pt x="267" y="136"/>
                  <a:pt x="267" y="136"/>
                  <a:pt x="267" y="136"/>
                </a:cubicBezTo>
                <a:cubicBezTo>
                  <a:pt x="266" y="136"/>
                  <a:pt x="266" y="136"/>
                  <a:pt x="266" y="136"/>
                </a:cubicBezTo>
                <a:cubicBezTo>
                  <a:pt x="266" y="135"/>
                  <a:pt x="266" y="135"/>
                  <a:pt x="266" y="135"/>
                </a:cubicBezTo>
                <a:cubicBezTo>
                  <a:pt x="264" y="134"/>
                  <a:pt x="264" y="134"/>
                  <a:pt x="264" y="134"/>
                </a:cubicBezTo>
                <a:cubicBezTo>
                  <a:pt x="263" y="133"/>
                  <a:pt x="263" y="133"/>
                  <a:pt x="263" y="133"/>
                </a:cubicBezTo>
                <a:cubicBezTo>
                  <a:pt x="263" y="134"/>
                  <a:pt x="263" y="134"/>
                  <a:pt x="263" y="134"/>
                </a:cubicBezTo>
                <a:cubicBezTo>
                  <a:pt x="261" y="136"/>
                  <a:pt x="261" y="136"/>
                  <a:pt x="261" y="136"/>
                </a:cubicBezTo>
                <a:cubicBezTo>
                  <a:pt x="262" y="137"/>
                  <a:pt x="262" y="137"/>
                  <a:pt x="262" y="137"/>
                </a:cubicBezTo>
                <a:cubicBezTo>
                  <a:pt x="261" y="138"/>
                  <a:pt x="261" y="138"/>
                  <a:pt x="261" y="138"/>
                </a:cubicBezTo>
                <a:cubicBezTo>
                  <a:pt x="262" y="139"/>
                  <a:pt x="262" y="139"/>
                  <a:pt x="262" y="139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62" y="140"/>
                  <a:pt x="262" y="140"/>
                  <a:pt x="262" y="140"/>
                </a:cubicBezTo>
                <a:cubicBezTo>
                  <a:pt x="262" y="140"/>
                  <a:pt x="262" y="140"/>
                  <a:pt x="262" y="140"/>
                </a:cubicBezTo>
                <a:cubicBezTo>
                  <a:pt x="262" y="140"/>
                  <a:pt x="262" y="140"/>
                  <a:pt x="262" y="140"/>
                </a:cubicBezTo>
                <a:cubicBezTo>
                  <a:pt x="261" y="140"/>
                  <a:pt x="261" y="140"/>
                  <a:pt x="261" y="140"/>
                </a:cubicBezTo>
                <a:cubicBezTo>
                  <a:pt x="260" y="141"/>
                  <a:pt x="260" y="141"/>
                  <a:pt x="260" y="141"/>
                </a:cubicBezTo>
                <a:cubicBezTo>
                  <a:pt x="259" y="141"/>
                  <a:pt x="259" y="141"/>
                  <a:pt x="259" y="141"/>
                </a:cubicBezTo>
                <a:cubicBezTo>
                  <a:pt x="260" y="142"/>
                  <a:pt x="260" y="142"/>
                  <a:pt x="260" y="142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42"/>
                  <a:pt x="261" y="142"/>
                  <a:pt x="261" y="142"/>
                </a:cubicBezTo>
                <a:cubicBezTo>
                  <a:pt x="262" y="143"/>
                  <a:pt x="262" y="143"/>
                  <a:pt x="262" y="143"/>
                </a:cubicBezTo>
                <a:cubicBezTo>
                  <a:pt x="262" y="143"/>
                  <a:pt x="262" y="143"/>
                  <a:pt x="262" y="143"/>
                </a:cubicBezTo>
                <a:cubicBezTo>
                  <a:pt x="263" y="144"/>
                  <a:pt x="263" y="144"/>
                  <a:pt x="263" y="144"/>
                </a:cubicBezTo>
                <a:cubicBezTo>
                  <a:pt x="263" y="145"/>
                  <a:pt x="263" y="145"/>
                  <a:pt x="263" y="145"/>
                </a:cubicBezTo>
                <a:cubicBezTo>
                  <a:pt x="264" y="144"/>
                  <a:pt x="264" y="144"/>
                  <a:pt x="264" y="144"/>
                </a:cubicBezTo>
                <a:cubicBezTo>
                  <a:pt x="265" y="145"/>
                  <a:pt x="265" y="145"/>
                  <a:pt x="265" y="145"/>
                </a:cubicBezTo>
                <a:cubicBezTo>
                  <a:pt x="266" y="145"/>
                  <a:pt x="266" y="145"/>
                  <a:pt x="266" y="145"/>
                </a:cubicBezTo>
                <a:cubicBezTo>
                  <a:pt x="266" y="146"/>
                  <a:pt x="266" y="146"/>
                  <a:pt x="266" y="146"/>
                </a:cubicBezTo>
                <a:cubicBezTo>
                  <a:pt x="266" y="145"/>
                  <a:pt x="266" y="145"/>
                  <a:pt x="266" y="145"/>
                </a:cubicBezTo>
                <a:cubicBezTo>
                  <a:pt x="265" y="146"/>
                  <a:pt x="265" y="146"/>
                  <a:pt x="265" y="146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65" y="146"/>
                  <a:pt x="265" y="146"/>
                  <a:pt x="265" y="146"/>
                </a:cubicBezTo>
                <a:cubicBezTo>
                  <a:pt x="264" y="147"/>
                  <a:pt x="264" y="147"/>
                  <a:pt x="264" y="147"/>
                </a:cubicBezTo>
                <a:cubicBezTo>
                  <a:pt x="264" y="148"/>
                  <a:pt x="264" y="148"/>
                  <a:pt x="264" y="148"/>
                </a:cubicBezTo>
                <a:cubicBezTo>
                  <a:pt x="263" y="149"/>
                  <a:pt x="263" y="149"/>
                  <a:pt x="263" y="149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64" y="150"/>
                  <a:pt x="264" y="150"/>
                  <a:pt x="264" y="150"/>
                </a:cubicBezTo>
                <a:cubicBezTo>
                  <a:pt x="265" y="150"/>
                  <a:pt x="265" y="150"/>
                  <a:pt x="265" y="150"/>
                </a:cubicBezTo>
                <a:cubicBezTo>
                  <a:pt x="266" y="149"/>
                  <a:pt x="266" y="149"/>
                  <a:pt x="266" y="149"/>
                </a:cubicBezTo>
                <a:cubicBezTo>
                  <a:pt x="266" y="149"/>
                  <a:pt x="266" y="149"/>
                  <a:pt x="266" y="149"/>
                </a:cubicBezTo>
                <a:cubicBezTo>
                  <a:pt x="266" y="149"/>
                  <a:pt x="266" y="149"/>
                  <a:pt x="266" y="149"/>
                </a:cubicBezTo>
                <a:cubicBezTo>
                  <a:pt x="266" y="150"/>
                  <a:pt x="266" y="150"/>
                  <a:pt x="266" y="150"/>
                </a:cubicBezTo>
                <a:cubicBezTo>
                  <a:pt x="267" y="150"/>
                  <a:pt x="267" y="150"/>
                  <a:pt x="267" y="150"/>
                </a:cubicBezTo>
                <a:cubicBezTo>
                  <a:pt x="266" y="151"/>
                  <a:pt x="266" y="151"/>
                  <a:pt x="266" y="151"/>
                </a:cubicBezTo>
                <a:cubicBezTo>
                  <a:pt x="266" y="151"/>
                  <a:pt x="266" y="151"/>
                  <a:pt x="266" y="151"/>
                </a:cubicBezTo>
                <a:cubicBezTo>
                  <a:pt x="267" y="152"/>
                  <a:pt x="267" y="152"/>
                  <a:pt x="267" y="152"/>
                </a:cubicBezTo>
                <a:cubicBezTo>
                  <a:pt x="266" y="153"/>
                  <a:pt x="266" y="153"/>
                  <a:pt x="266" y="153"/>
                </a:cubicBezTo>
                <a:cubicBezTo>
                  <a:pt x="267" y="153"/>
                  <a:pt x="267" y="153"/>
                  <a:pt x="267" y="153"/>
                </a:cubicBezTo>
                <a:cubicBezTo>
                  <a:pt x="266" y="154"/>
                  <a:pt x="266" y="154"/>
                  <a:pt x="266" y="154"/>
                </a:cubicBezTo>
                <a:cubicBezTo>
                  <a:pt x="266" y="155"/>
                  <a:pt x="266" y="155"/>
                  <a:pt x="266" y="155"/>
                </a:cubicBezTo>
                <a:cubicBezTo>
                  <a:pt x="267" y="155"/>
                  <a:pt x="267" y="155"/>
                  <a:pt x="267" y="155"/>
                </a:cubicBezTo>
                <a:cubicBezTo>
                  <a:pt x="268" y="155"/>
                  <a:pt x="268" y="155"/>
                  <a:pt x="268" y="155"/>
                </a:cubicBezTo>
                <a:cubicBezTo>
                  <a:pt x="267" y="156"/>
                  <a:pt x="267" y="156"/>
                  <a:pt x="267" y="156"/>
                </a:cubicBezTo>
                <a:cubicBezTo>
                  <a:pt x="268" y="156"/>
                  <a:pt x="268" y="156"/>
                  <a:pt x="268" y="156"/>
                </a:cubicBezTo>
                <a:cubicBezTo>
                  <a:pt x="267" y="157"/>
                  <a:pt x="267" y="157"/>
                  <a:pt x="267" y="157"/>
                </a:cubicBezTo>
                <a:cubicBezTo>
                  <a:pt x="266" y="157"/>
                  <a:pt x="266" y="157"/>
                  <a:pt x="266" y="157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8" y="156"/>
                  <a:pt x="268" y="156"/>
                  <a:pt x="268" y="156"/>
                </a:cubicBezTo>
                <a:cubicBezTo>
                  <a:pt x="269" y="156"/>
                  <a:pt x="269" y="156"/>
                  <a:pt x="269" y="156"/>
                </a:cubicBezTo>
                <a:cubicBezTo>
                  <a:pt x="269" y="156"/>
                  <a:pt x="269" y="156"/>
                  <a:pt x="269" y="156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267" y="159"/>
                  <a:pt x="267" y="159"/>
                  <a:pt x="267" y="159"/>
                </a:cubicBezTo>
                <a:cubicBezTo>
                  <a:pt x="268" y="160"/>
                  <a:pt x="268" y="160"/>
                  <a:pt x="268" y="160"/>
                </a:cubicBezTo>
                <a:cubicBezTo>
                  <a:pt x="269" y="160"/>
                  <a:pt x="269" y="160"/>
                  <a:pt x="269" y="160"/>
                </a:cubicBezTo>
                <a:cubicBezTo>
                  <a:pt x="269" y="161"/>
                  <a:pt x="269" y="161"/>
                  <a:pt x="269" y="161"/>
                </a:cubicBezTo>
                <a:cubicBezTo>
                  <a:pt x="268" y="161"/>
                  <a:pt x="268" y="161"/>
                  <a:pt x="268" y="161"/>
                </a:cubicBezTo>
                <a:cubicBezTo>
                  <a:pt x="268" y="160"/>
                  <a:pt x="268" y="160"/>
                  <a:pt x="268" y="160"/>
                </a:cubicBezTo>
                <a:cubicBezTo>
                  <a:pt x="267" y="161"/>
                  <a:pt x="267" y="161"/>
                  <a:pt x="267" y="161"/>
                </a:cubicBezTo>
                <a:cubicBezTo>
                  <a:pt x="268" y="161"/>
                  <a:pt x="268" y="161"/>
                  <a:pt x="268" y="161"/>
                </a:cubicBezTo>
                <a:cubicBezTo>
                  <a:pt x="268" y="162"/>
                  <a:pt x="268" y="162"/>
                  <a:pt x="268" y="162"/>
                </a:cubicBezTo>
                <a:cubicBezTo>
                  <a:pt x="267" y="163"/>
                  <a:pt x="267" y="163"/>
                  <a:pt x="267" y="163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6" y="164"/>
                  <a:pt x="266" y="164"/>
                  <a:pt x="266" y="164"/>
                </a:cubicBezTo>
                <a:cubicBezTo>
                  <a:pt x="266" y="165"/>
                  <a:pt x="266" y="165"/>
                  <a:pt x="266" y="165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6" y="168"/>
                  <a:pt x="266" y="168"/>
                  <a:pt x="266" y="168"/>
                </a:cubicBezTo>
                <a:cubicBezTo>
                  <a:pt x="266" y="169"/>
                  <a:pt x="266" y="169"/>
                  <a:pt x="266" y="169"/>
                </a:cubicBezTo>
                <a:cubicBezTo>
                  <a:pt x="266" y="169"/>
                  <a:pt x="266" y="169"/>
                  <a:pt x="266" y="169"/>
                </a:cubicBezTo>
                <a:cubicBezTo>
                  <a:pt x="266" y="170"/>
                  <a:pt x="266" y="170"/>
                  <a:pt x="266" y="170"/>
                </a:cubicBezTo>
                <a:cubicBezTo>
                  <a:pt x="265" y="170"/>
                  <a:pt x="265" y="170"/>
                  <a:pt x="265" y="170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3" y="172"/>
                  <a:pt x="263" y="172"/>
                  <a:pt x="263" y="172"/>
                </a:cubicBezTo>
                <a:cubicBezTo>
                  <a:pt x="262" y="172"/>
                  <a:pt x="262" y="172"/>
                  <a:pt x="262" y="172"/>
                </a:cubicBezTo>
                <a:cubicBezTo>
                  <a:pt x="263" y="174"/>
                  <a:pt x="263" y="174"/>
                  <a:pt x="263" y="174"/>
                </a:cubicBezTo>
                <a:cubicBezTo>
                  <a:pt x="262" y="174"/>
                  <a:pt x="262" y="174"/>
                  <a:pt x="262" y="174"/>
                </a:cubicBezTo>
                <a:cubicBezTo>
                  <a:pt x="261" y="175"/>
                  <a:pt x="261" y="175"/>
                  <a:pt x="261" y="175"/>
                </a:cubicBezTo>
                <a:cubicBezTo>
                  <a:pt x="261" y="176"/>
                  <a:pt x="261" y="176"/>
                  <a:pt x="261" y="176"/>
                </a:cubicBezTo>
                <a:cubicBezTo>
                  <a:pt x="262" y="175"/>
                  <a:pt x="262" y="175"/>
                  <a:pt x="262" y="175"/>
                </a:cubicBezTo>
                <a:cubicBezTo>
                  <a:pt x="263" y="175"/>
                  <a:pt x="263" y="175"/>
                  <a:pt x="263" y="175"/>
                </a:cubicBezTo>
                <a:cubicBezTo>
                  <a:pt x="263" y="174"/>
                  <a:pt x="263" y="174"/>
                  <a:pt x="263" y="174"/>
                </a:cubicBezTo>
                <a:cubicBezTo>
                  <a:pt x="263" y="174"/>
                  <a:pt x="263" y="174"/>
                  <a:pt x="263" y="174"/>
                </a:cubicBezTo>
                <a:cubicBezTo>
                  <a:pt x="263" y="173"/>
                  <a:pt x="263" y="173"/>
                  <a:pt x="263" y="173"/>
                </a:cubicBezTo>
                <a:cubicBezTo>
                  <a:pt x="263" y="173"/>
                  <a:pt x="263" y="173"/>
                  <a:pt x="263" y="173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5" y="173"/>
                  <a:pt x="265" y="173"/>
                  <a:pt x="265" y="173"/>
                </a:cubicBezTo>
                <a:cubicBezTo>
                  <a:pt x="265" y="174"/>
                  <a:pt x="265" y="174"/>
                  <a:pt x="265" y="174"/>
                </a:cubicBezTo>
                <a:cubicBezTo>
                  <a:pt x="265" y="174"/>
                  <a:pt x="265" y="174"/>
                  <a:pt x="265" y="174"/>
                </a:cubicBezTo>
                <a:cubicBezTo>
                  <a:pt x="265" y="173"/>
                  <a:pt x="265" y="173"/>
                  <a:pt x="265" y="173"/>
                </a:cubicBezTo>
                <a:cubicBezTo>
                  <a:pt x="266" y="173"/>
                  <a:pt x="266" y="173"/>
                  <a:pt x="266" y="173"/>
                </a:cubicBezTo>
                <a:cubicBezTo>
                  <a:pt x="266" y="173"/>
                  <a:pt x="266" y="173"/>
                  <a:pt x="266" y="173"/>
                </a:cubicBezTo>
                <a:cubicBezTo>
                  <a:pt x="267" y="173"/>
                  <a:pt x="267" y="173"/>
                  <a:pt x="267" y="173"/>
                </a:cubicBezTo>
                <a:cubicBezTo>
                  <a:pt x="267" y="172"/>
                  <a:pt x="267" y="172"/>
                  <a:pt x="267" y="172"/>
                </a:cubicBezTo>
                <a:cubicBezTo>
                  <a:pt x="267" y="171"/>
                  <a:pt x="267" y="171"/>
                  <a:pt x="267" y="171"/>
                </a:cubicBezTo>
                <a:cubicBezTo>
                  <a:pt x="268" y="172"/>
                  <a:pt x="268" y="172"/>
                  <a:pt x="268" y="172"/>
                </a:cubicBezTo>
                <a:cubicBezTo>
                  <a:pt x="270" y="171"/>
                  <a:pt x="270" y="171"/>
                  <a:pt x="270" y="171"/>
                </a:cubicBezTo>
                <a:cubicBezTo>
                  <a:pt x="271" y="171"/>
                  <a:pt x="271" y="171"/>
                  <a:pt x="271" y="171"/>
                </a:cubicBezTo>
                <a:cubicBezTo>
                  <a:pt x="271" y="171"/>
                  <a:pt x="271" y="171"/>
                  <a:pt x="271" y="171"/>
                </a:cubicBezTo>
                <a:cubicBezTo>
                  <a:pt x="272" y="171"/>
                  <a:pt x="272" y="171"/>
                  <a:pt x="272" y="171"/>
                </a:cubicBezTo>
                <a:cubicBezTo>
                  <a:pt x="272" y="170"/>
                  <a:pt x="272" y="170"/>
                  <a:pt x="272" y="170"/>
                </a:cubicBezTo>
                <a:cubicBezTo>
                  <a:pt x="273" y="170"/>
                  <a:pt x="273" y="170"/>
                  <a:pt x="273" y="170"/>
                </a:cubicBezTo>
                <a:cubicBezTo>
                  <a:pt x="274" y="170"/>
                  <a:pt x="274" y="170"/>
                  <a:pt x="274" y="170"/>
                </a:cubicBezTo>
                <a:cubicBezTo>
                  <a:pt x="274" y="170"/>
                  <a:pt x="274" y="170"/>
                  <a:pt x="274" y="170"/>
                </a:cubicBezTo>
                <a:cubicBezTo>
                  <a:pt x="275" y="171"/>
                  <a:pt x="275" y="171"/>
                  <a:pt x="275" y="171"/>
                </a:cubicBezTo>
                <a:cubicBezTo>
                  <a:pt x="274" y="172"/>
                  <a:pt x="274" y="172"/>
                  <a:pt x="274" y="172"/>
                </a:cubicBezTo>
                <a:cubicBezTo>
                  <a:pt x="275" y="172"/>
                  <a:pt x="275" y="172"/>
                  <a:pt x="275" y="172"/>
                </a:cubicBezTo>
                <a:cubicBezTo>
                  <a:pt x="275" y="173"/>
                  <a:pt x="275" y="173"/>
                  <a:pt x="275" y="173"/>
                </a:cubicBezTo>
                <a:cubicBezTo>
                  <a:pt x="276" y="173"/>
                  <a:pt x="276" y="173"/>
                  <a:pt x="276" y="173"/>
                </a:cubicBezTo>
                <a:cubicBezTo>
                  <a:pt x="276" y="172"/>
                  <a:pt x="276" y="172"/>
                  <a:pt x="276" y="172"/>
                </a:cubicBezTo>
                <a:cubicBezTo>
                  <a:pt x="276" y="172"/>
                  <a:pt x="276" y="172"/>
                  <a:pt x="276" y="172"/>
                </a:cubicBezTo>
                <a:cubicBezTo>
                  <a:pt x="276" y="171"/>
                  <a:pt x="276" y="171"/>
                  <a:pt x="276" y="171"/>
                </a:cubicBezTo>
                <a:cubicBezTo>
                  <a:pt x="276" y="171"/>
                  <a:pt x="276" y="171"/>
                  <a:pt x="276" y="171"/>
                </a:cubicBezTo>
                <a:cubicBezTo>
                  <a:pt x="277" y="172"/>
                  <a:pt x="277" y="172"/>
                  <a:pt x="277" y="172"/>
                </a:cubicBezTo>
                <a:cubicBezTo>
                  <a:pt x="277" y="174"/>
                  <a:pt x="277" y="174"/>
                  <a:pt x="277" y="174"/>
                </a:cubicBezTo>
                <a:cubicBezTo>
                  <a:pt x="277" y="175"/>
                  <a:pt x="277" y="175"/>
                  <a:pt x="277" y="175"/>
                </a:cubicBezTo>
                <a:cubicBezTo>
                  <a:pt x="277" y="175"/>
                  <a:pt x="277" y="175"/>
                  <a:pt x="277" y="175"/>
                </a:cubicBezTo>
                <a:cubicBezTo>
                  <a:pt x="277" y="175"/>
                  <a:pt x="277" y="175"/>
                  <a:pt x="277" y="17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277" y="177"/>
                  <a:pt x="277" y="177"/>
                  <a:pt x="277" y="177"/>
                </a:cubicBezTo>
                <a:cubicBezTo>
                  <a:pt x="278" y="177"/>
                  <a:pt x="278" y="177"/>
                  <a:pt x="278" y="177"/>
                </a:cubicBezTo>
                <a:cubicBezTo>
                  <a:pt x="278" y="178"/>
                  <a:pt x="278" y="178"/>
                  <a:pt x="278" y="178"/>
                </a:cubicBezTo>
                <a:cubicBezTo>
                  <a:pt x="278" y="179"/>
                  <a:pt x="278" y="179"/>
                  <a:pt x="278" y="179"/>
                </a:cubicBezTo>
                <a:cubicBezTo>
                  <a:pt x="278" y="181"/>
                  <a:pt x="278" y="181"/>
                  <a:pt x="278" y="181"/>
                </a:cubicBezTo>
                <a:cubicBezTo>
                  <a:pt x="280" y="182"/>
                  <a:pt x="280" y="182"/>
                  <a:pt x="280" y="182"/>
                </a:cubicBezTo>
                <a:cubicBezTo>
                  <a:pt x="280" y="183"/>
                  <a:pt x="280" y="183"/>
                  <a:pt x="280" y="183"/>
                </a:cubicBezTo>
                <a:cubicBezTo>
                  <a:pt x="279" y="183"/>
                  <a:pt x="279" y="183"/>
                  <a:pt x="279" y="183"/>
                </a:cubicBezTo>
                <a:cubicBezTo>
                  <a:pt x="279" y="183"/>
                  <a:pt x="279" y="183"/>
                  <a:pt x="279" y="183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77" y="184"/>
                  <a:pt x="277" y="184"/>
                  <a:pt x="277" y="184"/>
                </a:cubicBezTo>
                <a:cubicBezTo>
                  <a:pt x="276" y="185"/>
                  <a:pt x="276" y="185"/>
                  <a:pt x="276" y="185"/>
                </a:cubicBezTo>
                <a:cubicBezTo>
                  <a:pt x="276" y="187"/>
                  <a:pt x="276" y="187"/>
                  <a:pt x="276" y="187"/>
                </a:cubicBezTo>
                <a:cubicBezTo>
                  <a:pt x="276" y="188"/>
                  <a:pt x="276" y="188"/>
                  <a:pt x="276" y="188"/>
                </a:cubicBezTo>
                <a:cubicBezTo>
                  <a:pt x="276" y="188"/>
                  <a:pt x="276" y="188"/>
                  <a:pt x="276" y="188"/>
                </a:cubicBezTo>
                <a:cubicBezTo>
                  <a:pt x="275" y="189"/>
                  <a:pt x="275" y="189"/>
                  <a:pt x="275" y="189"/>
                </a:cubicBezTo>
                <a:cubicBezTo>
                  <a:pt x="274" y="190"/>
                  <a:pt x="274" y="190"/>
                  <a:pt x="274" y="190"/>
                </a:cubicBezTo>
                <a:cubicBezTo>
                  <a:pt x="273" y="191"/>
                  <a:pt x="273" y="191"/>
                  <a:pt x="273" y="191"/>
                </a:cubicBezTo>
                <a:cubicBezTo>
                  <a:pt x="272" y="192"/>
                  <a:pt x="272" y="192"/>
                  <a:pt x="272" y="192"/>
                </a:cubicBezTo>
                <a:cubicBezTo>
                  <a:pt x="272" y="192"/>
                  <a:pt x="272" y="192"/>
                  <a:pt x="272" y="192"/>
                </a:cubicBezTo>
                <a:cubicBezTo>
                  <a:pt x="271" y="191"/>
                  <a:pt x="271" y="191"/>
                  <a:pt x="271" y="191"/>
                </a:cubicBezTo>
                <a:cubicBezTo>
                  <a:pt x="271" y="191"/>
                  <a:pt x="271" y="191"/>
                  <a:pt x="271" y="191"/>
                </a:cubicBezTo>
                <a:cubicBezTo>
                  <a:pt x="271" y="192"/>
                  <a:pt x="271" y="192"/>
                  <a:pt x="271" y="192"/>
                </a:cubicBezTo>
                <a:cubicBezTo>
                  <a:pt x="271" y="192"/>
                  <a:pt x="271" y="192"/>
                  <a:pt x="271" y="192"/>
                </a:cubicBezTo>
                <a:cubicBezTo>
                  <a:pt x="271" y="193"/>
                  <a:pt x="271" y="193"/>
                  <a:pt x="271" y="193"/>
                </a:cubicBezTo>
                <a:cubicBezTo>
                  <a:pt x="271" y="195"/>
                  <a:pt x="271" y="195"/>
                  <a:pt x="271" y="195"/>
                </a:cubicBezTo>
                <a:cubicBezTo>
                  <a:pt x="270" y="195"/>
                  <a:pt x="270" y="195"/>
                  <a:pt x="270" y="195"/>
                </a:cubicBezTo>
                <a:cubicBezTo>
                  <a:pt x="270" y="195"/>
                  <a:pt x="270" y="195"/>
                  <a:pt x="270" y="195"/>
                </a:cubicBezTo>
                <a:cubicBezTo>
                  <a:pt x="270" y="194"/>
                  <a:pt x="270" y="194"/>
                  <a:pt x="270" y="194"/>
                </a:cubicBezTo>
                <a:cubicBezTo>
                  <a:pt x="269" y="193"/>
                  <a:pt x="269" y="193"/>
                  <a:pt x="269" y="193"/>
                </a:cubicBezTo>
                <a:cubicBezTo>
                  <a:pt x="269" y="194"/>
                  <a:pt x="269" y="194"/>
                  <a:pt x="269" y="194"/>
                </a:cubicBezTo>
                <a:cubicBezTo>
                  <a:pt x="269" y="193"/>
                  <a:pt x="269" y="193"/>
                  <a:pt x="269" y="193"/>
                </a:cubicBezTo>
                <a:cubicBezTo>
                  <a:pt x="268" y="192"/>
                  <a:pt x="268" y="192"/>
                  <a:pt x="268" y="192"/>
                </a:cubicBezTo>
                <a:cubicBezTo>
                  <a:pt x="267" y="193"/>
                  <a:pt x="267" y="193"/>
                  <a:pt x="267" y="193"/>
                </a:cubicBezTo>
                <a:cubicBezTo>
                  <a:pt x="268" y="194"/>
                  <a:pt x="268" y="194"/>
                  <a:pt x="268" y="194"/>
                </a:cubicBezTo>
                <a:cubicBezTo>
                  <a:pt x="267" y="195"/>
                  <a:pt x="267" y="195"/>
                  <a:pt x="267" y="195"/>
                </a:cubicBezTo>
                <a:cubicBezTo>
                  <a:pt x="268" y="196"/>
                  <a:pt x="268" y="196"/>
                  <a:pt x="268" y="196"/>
                </a:cubicBezTo>
                <a:cubicBezTo>
                  <a:pt x="267" y="196"/>
                  <a:pt x="267" y="196"/>
                  <a:pt x="267" y="196"/>
                </a:cubicBezTo>
                <a:cubicBezTo>
                  <a:pt x="267" y="197"/>
                  <a:pt x="267" y="197"/>
                  <a:pt x="267" y="197"/>
                </a:cubicBezTo>
                <a:cubicBezTo>
                  <a:pt x="267" y="197"/>
                  <a:pt x="267" y="197"/>
                  <a:pt x="267" y="197"/>
                </a:cubicBezTo>
                <a:cubicBezTo>
                  <a:pt x="266" y="199"/>
                  <a:pt x="266" y="199"/>
                  <a:pt x="266" y="199"/>
                </a:cubicBezTo>
                <a:cubicBezTo>
                  <a:pt x="265" y="197"/>
                  <a:pt x="265" y="197"/>
                  <a:pt x="265" y="197"/>
                </a:cubicBezTo>
                <a:cubicBezTo>
                  <a:pt x="264" y="197"/>
                  <a:pt x="264" y="197"/>
                  <a:pt x="264" y="197"/>
                </a:cubicBezTo>
                <a:cubicBezTo>
                  <a:pt x="264" y="196"/>
                  <a:pt x="264" y="196"/>
                  <a:pt x="264" y="196"/>
                </a:cubicBezTo>
                <a:cubicBezTo>
                  <a:pt x="264" y="195"/>
                  <a:pt x="264" y="195"/>
                  <a:pt x="264" y="195"/>
                </a:cubicBezTo>
                <a:cubicBezTo>
                  <a:pt x="264" y="195"/>
                  <a:pt x="264" y="195"/>
                  <a:pt x="264" y="195"/>
                </a:cubicBezTo>
                <a:cubicBezTo>
                  <a:pt x="263" y="194"/>
                  <a:pt x="263" y="194"/>
                  <a:pt x="263" y="194"/>
                </a:cubicBezTo>
                <a:cubicBezTo>
                  <a:pt x="259" y="194"/>
                  <a:pt x="259" y="194"/>
                  <a:pt x="259" y="194"/>
                </a:cubicBezTo>
                <a:cubicBezTo>
                  <a:pt x="259" y="194"/>
                  <a:pt x="259" y="194"/>
                  <a:pt x="259" y="194"/>
                </a:cubicBezTo>
                <a:cubicBezTo>
                  <a:pt x="258" y="193"/>
                  <a:pt x="258" y="193"/>
                  <a:pt x="258" y="193"/>
                </a:cubicBezTo>
                <a:cubicBezTo>
                  <a:pt x="256" y="194"/>
                  <a:pt x="256" y="194"/>
                  <a:pt x="256" y="194"/>
                </a:cubicBezTo>
                <a:cubicBezTo>
                  <a:pt x="256" y="195"/>
                  <a:pt x="256" y="195"/>
                  <a:pt x="256" y="195"/>
                </a:cubicBezTo>
                <a:cubicBezTo>
                  <a:pt x="255" y="195"/>
                  <a:pt x="255" y="195"/>
                  <a:pt x="255" y="195"/>
                </a:cubicBezTo>
                <a:cubicBezTo>
                  <a:pt x="253" y="195"/>
                  <a:pt x="253" y="195"/>
                  <a:pt x="253" y="195"/>
                </a:cubicBezTo>
                <a:cubicBezTo>
                  <a:pt x="252" y="195"/>
                  <a:pt x="252" y="195"/>
                  <a:pt x="252" y="195"/>
                </a:cubicBezTo>
                <a:cubicBezTo>
                  <a:pt x="250" y="196"/>
                  <a:pt x="250" y="196"/>
                  <a:pt x="250" y="196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47" y="193"/>
                  <a:pt x="247" y="193"/>
                  <a:pt x="247" y="193"/>
                </a:cubicBezTo>
                <a:cubicBezTo>
                  <a:pt x="247" y="193"/>
                  <a:pt x="247" y="193"/>
                  <a:pt x="247" y="193"/>
                </a:cubicBezTo>
                <a:cubicBezTo>
                  <a:pt x="248" y="193"/>
                  <a:pt x="248" y="193"/>
                  <a:pt x="248" y="193"/>
                </a:cubicBezTo>
                <a:cubicBezTo>
                  <a:pt x="249" y="192"/>
                  <a:pt x="249" y="192"/>
                  <a:pt x="249" y="192"/>
                </a:cubicBezTo>
                <a:cubicBezTo>
                  <a:pt x="249" y="191"/>
                  <a:pt x="249" y="191"/>
                  <a:pt x="249" y="191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9" y="189"/>
                  <a:pt x="249" y="189"/>
                  <a:pt x="249" y="189"/>
                </a:cubicBezTo>
                <a:cubicBezTo>
                  <a:pt x="249" y="188"/>
                  <a:pt x="249" y="188"/>
                  <a:pt x="249" y="188"/>
                </a:cubicBezTo>
                <a:cubicBezTo>
                  <a:pt x="249" y="188"/>
                  <a:pt x="249" y="188"/>
                  <a:pt x="249" y="188"/>
                </a:cubicBezTo>
                <a:cubicBezTo>
                  <a:pt x="248" y="190"/>
                  <a:pt x="248" y="190"/>
                  <a:pt x="248" y="190"/>
                </a:cubicBezTo>
                <a:cubicBezTo>
                  <a:pt x="248" y="191"/>
                  <a:pt x="248" y="191"/>
                  <a:pt x="248" y="191"/>
                </a:cubicBezTo>
                <a:cubicBezTo>
                  <a:pt x="247" y="192"/>
                  <a:pt x="247" y="192"/>
                  <a:pt x="247" y="192"/>
                </a:cubicBezTo>
                <a:cubicBezTo>
                  <a:pt x="246" y="193"/>
                  <a:pt x="246" y="193"/>
                  <a:pt x="246" y="193"/>
                </a:cubicBezTo>
                <a:cubicBezTo>
                  <a:pt x="245" y="194"/>
                  <a:pt x="245" y="194"/>
                  <a:pt x="245" y="194"/>
                </a:cubicBezTo>
                <a:cubicBezTo>
                  <a:pt x="245" y="196"/>
                  <a:pt x="245" y="196"/>
                  <a:pt x="245" y="196"/>
                </a:cubicBezTo>
                <a:cubicBezTo>
                  <a:pt x="246" y="194"/>
                  <a:pt x="246" y="194"/>
                  <a:pt x="246" y="194"/>
                </a:cubicBezTo>
                <a:cubicBezTo>
                  <a:pt x="246" y="194"/>
                  <a:pt x="246" y="194"/>
                  <a:pt x="246" y="194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44" y="198"/>
                  <a:pt x="244" y="198"/>
                  <a:pt x="244" y="198"/>
                </a:cubicBezTo>
                <a:cubicBezTo>
                  <a:pt x="241" y="201"/>
                  <a:pt x="241" y="201"/>
                  <a:pt x="241" y="201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43" y="206"/>
                  <a:pt x="243" y="206"/>
                  <a:pt x="243" y="206"/>
                </a:cubicBezTo>
                <a:cubicBezTo>
                  <a:pt x="243" y="206"/>
                  <a:pt x="243" y="206"/>
                  <a:pt x="243" y="206"/>
                </a:cubicBezTo>
                <a:cubicBezTo>
                  <a:pt x="243" y="210"/>
                  <a:pt x="243" y="210"/>
                  <a:pt x="243" y="210"/>
                </a:cubicBezTo>
                <a:cubicBezTo>
                  <a:pt x="243" y="212"/>
                  <a:pt x="243" y="212"/>
                  <a:pt x="243" y="212"/>
                </a:cubicBezTo>
                <a:cubicBezTo>
                  <a:pt x="243" y="212"/>
                  <a:pt x="243" y="212"/>
                  <a:pt x="243" y="212"/>
                </a:cubicBezTo>
                <a:cubicBezTo>
                  <a:pt x="242" y="212"/>
                  <a:pt x="242" y="212"/>
                  <a:pt x="242" y="212"/>
                </a:cubicBezTo>
                <a:cubicBezTo>
                  <a:pt x="241" y="215"/>
                  <a:pt x="241" y="215"/>
                  <a:pt x="241" y="215"/>
                </a:cubicBezTo>
                <a:cubicBezTo>
                  <a:pt x="241" y="216"/>
                  <a:pt x="241" y="216"/>
                  <a:pt x="241" y="216"/>
                </a:cubicBezTo>
                <a:cubicBezTo>
                  <a:pt x="242" y="217"/>
                  <a:pt x="242" y="217"/>
                  <a:pt x="242" y="217"/>
                </a:cubicBezTo>
                <a:cubicBezTo>
                  <a:pt x="242" y="217"/>
                  <a:pt x="242" y="217"/>
                  <a:pt x="242" y="217"/>
                </a:cubicBezTo>
                <a:cubicBezTo>
                  <a:pt x="241" y="218"/>
                  <a:pt x="241" y="218"/>
                  <a:pt x="241" y="218"/>
                </a:cubicBezTo>
                <a:cubicBezTo>
                  <a:pt x="241" y="220"/>
                  <a:pt x="241" y="220"/>
                  <a:pt x="241" y="220"/>
                </a:cubicBezTo>
                <a:cubicBezTo>
                  <a:pt x="240" y="221"/>
                  <a:pt x="240" y="221"/>
                  <a:pt x="240" y="221"/>
                </a:cubicBezTo>
                <a:cubicBezTo>
                  <a:pt x="239" y="222"/>
                  <a:pt x="239" y="222"/>
                  <a:pt x="239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8" y="223"/>
                  <a:pt x="238" y="223"/>
                  <a:pt x="238" y="223"/>
                </a:cubicBezTo>
                <a:cubicBezTo>
                  <a:pt x="235" y="226"/>
                  <a:pt x="235" y="226"/>
                  <a:pt x="235" y="226"/>
                </a:cubicBezTo>
                <a:cubicBezTo>
                  <a:pt x="235" y="227"/>
                  <a:pt x="235" y="227"/>
                  <a:pt x="235" y="227"/>
                </a:cubicBezTo>
                <a:cubicBezTo>
                  <a:pt x="234" y="227"/>
                  <a:pt x="234" y="227"/>
                  <a:pt x="234" y="227"/>
                </a:cubicBezTo>
                <a:cubicBezTo>
                  <a:pt x="234" y="228"/>
                  <a:pt x="234" y="228"/>
                  <a:pt x="234" y="228"/>
                </a:cubicBezTo>
                <a:cubicBezTo>
                  <a:pt x="231" y="229"/>
                  <a:pt x="231" y="229"/>
                  <a:pt x="231" y="229"/>
                </a:cubicBezTo>
                <a:cubicBezTo>
                  <a:pt x="229" y="231"/>
                  <a:pt x="229" y="231"/>
                  <a:pt x="229" y="231"/>
                </a:cubicBezTo>
                <a:cubicBezTo>
                  <a:pt x="228" y="233"/>
                  <a:pt x="228" y="233"/>
                  <a:pt x="228" y="233"/>
                </a:cubicBezTo>
                <a:cubicBezTo>
                  <a:pt x="223" y="236"/>
                  <a:pt x="223" y="236"/>
                  <a:pt x="223" y="236"/>
                </a:cubicBezTo>
                <a:cubicBezTo>
                  <a:pt x="223" y="235"/>
                  <a:pt x="223" y="235"/>
                  <a:pt x="223" y="235"/>
                </a:cubicBezTo>
                <a:cubicBezTo>
                  <a:pt x="223" y="234"/>
                  <a:pt x="223" y="234"/>
                  <a:pt x="223" y="234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20" y="233"/>
                  <a:pt x="220" y="233"/>
                  <a:pt x="220" y="233"/>
                </a:cubicBezTo>
                <a:cubicBezTo>
                  <a:pt x="219" y="232"/>
                  <a:pt x="219" y="232"/>
                  <a:pt x="219" y="232"/>
                </a:cubicBezTo>
                <a:cubicBezTo>
                  <a:pt x="220" y="232"/>
                  <a:pt x="220" y="232"/>
                  <a:pt x="220" y="232"/>
                </a:cubicBezTo>
                <a:cubicBezTo>
                  <a:pt x="220" y="231"/>
                  <a:pt x="220" y="231"/>
                  <a:pt x="220" y="231"/>
                </a:cubicBezTo>
                <a:cubicBezTo>
                  <a:pt x="221" y="232"/>
                  <a:pt x="221" y="232"/>
                  <a:pt x="221" y="232"/>
                </a:cubicBezTo>
                <a:cubicBezTo>
                  <a:pt x="222" y="231"/>
                  <a:pt x="222" y="231"/>
                  <a:pt x="222" y="231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21" y="229"/>
                  <a:pt x="221" y="229"/>
                  <a:pt x="221" y="229"/>
                </a:cubicBezTo>
                <a:cubicBezTo>
                  <a:pt x="220" y="229"/>
                  <a:pt x="220" y="229"/>
                  <a:pt x="220" y="229"/>
                </a:cubicBezTo>
                <a:cubicBezTo>
                  <a:pt x="220" y="228"/>
                  <a:pt x="220" y="228"/>
                  <a:pt x="220" y="228"/>
                </a:cubicBezTo>
                <a:cubicBezTo>
                  <a:pt x="219" y="229"/>
                  <a:pt x="219" y="229"/>
                  <a:pt x="219" y="229"/>
                </a:cubicBezTo>
                <a:cubicBezTo>
                  <a:pt x="218" y="228"/>
                  <a:pt x="218" y="228"/>
                  <a:pt x="218" y="228"/>
                </a:cubicBezTo>
                <a:cubicBezTo>
                  <a:pt x="217" y="227"/>
                  <a:pt x="217" y="227"/>
                  <a:pt x="217" y="227"/>
                </a:cubicBezTo>
                <a:cubicBezTo>
                  <a:pt x="216" y="228"/>
                  <a:pt x="216" y="228"/>
                  <a:pt x="216" y="228"/>
                </a:cubicBezTo>
                <a:cubicBezTo>
                  <a:pt x="215" y="229"/>
                  <a:pt x="215" y="229"/>
                  <a:pt x="215" y="229"/>
                </a:cubicBezTo>
                <a:cubicBezTo>
                  <a:pt x="214" y="228"/>
                  <a:pt x="214" y="228"/>
                  <a:pt x="214" y="228"/>
                </a:cubicBezTo>
                <a:cubicBezTo>
                  <a:pt x="213" y="228"/>
                  <a:pt x="213" y="228"/>
                  <a:pt x="213" y="228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210" y="225"/>
                  <a:pt x="210" y="225"/>
                  <a:pt x="210" y="225"/>
                </a:cubicBezTo>
                <a:cubicBezTo>
                  <a:pt x="210" y="223"/>
                  <a:pt x="210" y="223"/>
                  <a:pt x="210" y="223"/>
                </a:cubicBezTo>
                <a:cubicBezTo>
                  <a:pt x="209" y="222"/>
                  <a:pt x="209" y="222"/>
                  <a:pt x="209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7" y="221"/>
                  <a:pt x="207" y="221"/>
                  <a:pt x="207" y="221"/>
                </a:cubicBezTo>
                <a:cubicBezTo>
                  <a:pt x="205" y="221"/>
                  <a:pt x="205" y="221"/>
                  <a:pt x="205" y="221"/>
                </a:cubicBezTo>
                <a:cubicBezTo>
                  <a:pt x="204" y="222"/>
                  <a:pt x="204" y="222"/>
                  <a:pt x="204" y="222"/>
                </a:cubicBezTo>
                <a:cubicBezTo>
                  <a:pt x="203" y="221"/>
                  <a:pt x="203" y="221"/>
                  <a:pt x="203" y="221"/>
                </a:cubicBezTo>
                <a:cubicBezTo>
                  <a:pt x="203" y="221"/>
                  <a:pt x="203" y="221"/>
                  <a:pt x="203" y="221"/>
                </a:cubicBezTo>
                <a:cubicBezTo>
                  <a:pt x="201" y="219"/>
                  <a:pt x="201" y="219"/>
                  <a:pt x="201" y="219"/>
                </a:cubicBezTo>
                <a:cubicBezTo>
                  <a:pt x="200" y="219"/>
                  <a:pt x="200" y="219"/>
                  <a:pt x="200" y="219"/>
                </a:cubicBezTo>
                <a:cubicBezTo>
                  <a:pt x="200" y="219"/>
                  <a:pt x="200" y="219"/>
                  <a:pt x="200" y="219"/>
                </a:cubicBezTo>
                <a:cubicBezTo>
                  <a:pt x="198" y="216"/>
                  <a:pt x="198" y="216"/>
                  <a:pt x="198" y="216"/>
                </a:cubicBezTo>
                <a:cubicBezTo>
                  <a:pt x="197" y="214"/>
                  <a:pt x="197" y="214"/>
                  <a:pt x="197" y="214"/>
                </a:cubicBezTo>
                <a:cubicBezTo>
                  <a:pt x="197" y="213"/>
                  <a:pt x="197" y="213"/>
                  <a:pt x="197" y="213"/>
                </a:cubicBezTo>
                <a:cubicBezTo>
                  <a:pt x="196" y="212"/>
                  <a:pt x="196" y="212"/>
                  <a:pt x="196" y="212"/>
                </a:cubicBezTo>
                <a:cubicBezTo>
                  <a:pt x="196" y="212"/>
                  <a:pt x="196" y="212"/>
                  <a:pt x="196" y="212"/>
                </a:cubicBezTo>
                <a:cubicBezTo>
                  <a:pt x="195" y="210"/>
                  <a:pt x="195" y="210"/>
                  <a:pt x="195" y="210"/>
                </a:cubicBezTo>
                <a:cubicBezTo>
                  <a:pt x="195" y="210"/>
                  <a:pt x="195" y="210"/>
                  <a:pt x="195" y="210"/>
                </a:cubicBezTo>
                <a:cubicBezTo>
                  <a:pt x="195" y="210"/>
                  <a:pt x="195" y="210"/>
                  <a:pt x="195" y="210"/>
                </a:cubicBezTo>
                <a:cubicBezTo>
                  <a:pt x="196" y="213"/>
                  <a:pt x="196" y="213"/>
                  <a:pt x="196" y="213"/>
                </a:cubicBezTo>
                <a:cubicBezTo>
                  <a:pt x="196" y="213"/>
                  <a:pt x="196" y="213"/>
                  <a:pt x="196" y="213"/>
                </a:cubicBezTo>
                <a:cubicBezTo>
                  <a:pt x="198" y="217"/>
                  <a:pt x="198" y="217"/>
                  <a:pt x="198" y="217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1" y="220"/>
                  <a:pt x="201" y="220"/>
                  <a:pt x="201" y="220"/>
                </a:cubicBezTo>
                <a:cubicBezTo>
                  <a:pt x="200" y="220"/>
                  <a:pt x="200" y="221"/>
                  <a:pt x="200" y="221"/>
                </a:cubicBezTo>
                <a:cubicBezTo>
                  <a:pt x="199" y="221"/>
                  <a:pt x="198" y="221"/>
                  <a:pt x="198" y="221"/>
                </a:cubicBezTo>
                <a:cubicBezTo>
                  <a:pt x="198" y="221"/>
                  <a:pt x="198" y="222"/>
                  <a:pt x="198" y="222"/>
                </a:cubicBezTo>
                <a:cubicBezTo>
                  <a:pt x="198" y="222"/>
                  <a:pt x="198" y="223"/>
                  <a:pt x="197" y="223"/>
                </a:cubicBezTo>
                <a:cubicBezTo>
                  <a:pt x="197" y="224"/>
                  <a:pt x="196" y="224"/>
                  <a:pt x="196" y="224"/>
                </a:cubicBezTo>
                <a:cubicBezTo>
                  <a:pt x="195" y="224"/>
                  <a:pt x="195" y="223"/>
                  <a:pt x="195" y="222"/>
                </a:cubicBezTo>
                <a:cubicBezTo>
                  <a:pt x="195" y="222"/>
                  <a:pt x="195" y="222"/>
                  <a:pt x="195" y="221"/>
                </a:cubicBezTo>
                <a:cubicBezTo>
                  <a:pt x="195" y="221"/>
                  <a:pt x="195" y="220"/>
                  <a:pt x="194" y="220"/>
                </a:cubicBezTo>
                <a:cubicBezTo>
                  <a:pt x="194" y="220"/>
                  <a:pt x="193" y="220"/>
                  <a:pt x="193" y="220"/>
                </a:cubicBezTo>
                <a:cubicBezTo>
                  <a:pt x="193" y="220"/>
                  <a:pt x="192" y="220"/>
                  <a:pt x="192" y="220"/>
                </a:cubicBezTo>
                <a:cubicBezTo>
                  <a:pt x="192" y="221"/>
                  <a:pt x="192" y="221"/>
                  <a:pt x="192" y="221"/>
                </a:cubicBezTo>
                <a:cubicBezTo>
                  <a:pt x="192" y="221"/>
                  <a:pt x="192" y="221"/>
                  <a:pt x="193" y="222"/>
                </a:cubicBezTo>
                <a:cubicBezTo>
                  <a:pt x="193" y="222"/>
                  <a:pt x="193" y="222"/>
                  <a:pt x="192" y="222"/>
                </a:cubicBezTo>
                <a:cubicBezTo>
                  <a:pt x="192" y="224"/>
                  <a:pt x="192" y="225"/>
                  <a:pt x="192" y="226"/>
                </a:cubicBezTo>
                <a:cubicBezTo>
                  <a:pt x="193" y="226"/>
                  <a:pt x="192" y="227"/>
                  <a:pt x="192" y="227"/>
                </a:cubicBezTo>
                <a:cubicBezTo>
                  <a:pt x="192" y="227"/>
                  <a:pt x="191" y="228"/>
                  <a:pt x="191" y="228"/>
                </a:cubicBezTo>
                <a:cubicBezTo>
                  <a:pt x="190" y="228"/>
                  <a:pt x="190" y="228"/>
                  <a:pt x="190" y="228"/>
                </a:cubicBezTo>
                <a:cubicBezTo>
                  <a:pt x="190" y="229"/>
                  <a:pt x="190" y="229"/>
                  <a:pt x="190" y="229"/>
                </a:cubicBezTo>
                <a:cubicBezTo>
                  <a:pt x="190" y="229"/>
                  <a:pt x="189" y="230"/>
                  <a:pt x="189" y="230"/>
                </a:cubicBezTo>
                <a:cubicBezTo>
                  <a:pt x="189" y="230"/>
                  <a:pt x="189" y="229"/>
                  <a:pt x="188" y="229"/>
                </a:cubicBezTo>
                <a:cubicBezTo>
                  <a:pt x="188" y="229"/>
                  <a:pt x="188" y="229"/>
                  <a:pt x="187" y="229"/>
                </a:cubicBezTo>
                <a:cubicBezTo>
                  <a:pt x="187" y="229"/>
                  <a:pt x="187" y="230"/>
                  <a:pt x="186" y="229"/>
                </a:cubicBezTo>
                <a:cubicBezTo>
                  <a:pt x="186" y="229"/>
                  <a:pt x="186" y="229"/>
                  <a:pt x="185" y="229"/>
                </a:cubicBezTo>
                <a:cubicBezTo>
                  <a:pt x="185" y="229"/>
                  <a:pt x="185" y="229"/>
                  <a:pt x="184" y="230"/>
                </a:cubicBezTo>
                <a:cubicBezTo>
                  <a:pt x="184" y="230"/>
                  <a:pt x="184" y="230"/>
                  <a:pt x="183" y="230"/>
                </a:cubicBezTo>
                <a:cubicBezTo>
                  <a:pt x="183" y="229"/>
                  <a:pt x="183" y="229"/>
                  <a:pt x="183" y="228"/>
                </a:cubicBezTo>
                <a:cubicBezTo>
                  <a:pt x="182" y="228"/>
                  <a:pt x="182" y="228"/>
                  <a:pt x="182" y="228"/>
                </a:cubicBezTo>
                <a:cubicBezTo>
                  <a:pt x="182" y="227"/>
                  <a:pt x="181" y="227"/>
                  <a:pt x="180" y="227"/>
                </a:cubicBezTo>
                <a:cubicBezTo>
                  <a:pt x="180" y="227"/>
                  <a:pt x="180" y="227"/>
                  <a:pt x="180" y="227"/>
                </a:cubicBezTo>
                <a:cubicBezTo>
                  <a:pt x="181" y="227"/>
                  <a:pt x="181" y="228"/>
                  <a:pt x="181" y="228"/>
                </a:cubicBezTo>
                <a:cubicBezTo>
                  <a:pt x="180" y="229"/>
                  <a:pt x="180" y="229"/>
                  <a:pt x="179" y="229"/>
                </a:cubicBezTo>
                <a:cubicBezTo>
                  <a:pt x="179" y="229"/>
                  <a:pt x="179" y="229"/>
                  <a:pt x="178" y="230"/>
                </a:cubicBezTo>
                <a:cubicBezTo>
                  <a:pt x="178" y="230"/>
                  <a:pt x="177" y="230"/>
                  <a:pt x="177" y="229"/>
                </a:cubicBezTo>
                <a:cubicBezTo>
                  <a:pt x="177" y="230"/>
                  <a:pt x="177" y="230"/>
                  <a:pt x="177" y="231"/>
                </a:cubicBezTo>
                <a:cubicBezTo>
                  <a:pt x="176" y="231"/>
                  <a:pt x="175" y="230"/>
                  <a:pt x="174" y="230"/>
                </a:cubicBezTo>
                <a:cubicBezTo>
                  <a:pt x="174" y="230"/>
                  <a:pt x="174" y="230"/>
                  <a:pt x="174" y="231"/>
                </a:cubicBezTo>
                <a:cubicBezTo>
                  <a:pt x="174" y="231"/>
                  <a:pt x="173" y="231"/>
                  <a:pt x="173" y="231"/>
                </a:cubicBezTo>
                <a:cubicBezTo>
                  <a:pt x="172" y="231"/>
                  <a:pt x="172" y="231"/>
                  <a:pt x="171" y="231"/>
                </a:cubicBezTo>
                <a:cubicBezTo>
                  <a:pt x="171" y="232"/>
                  <a:pt x="171" y="231"/>
                  <a:pt x="171" y="231"/>
                </a:cubicBezTo>
                <a:cubicBezTo>
                  <a:pt x="170" y="231"/>
                  <a:pt x="169" y="230"/>
                  <a:pt x="169" y="230"/>
                </a:cubicBezTo>
                <a:cubicBezTo>
                  <a:pt x="169" y="230"/>
                  <a:pt x="168" y="230"/>
                  <a:pt x="168" y="230"/>
                </a:cubicBezTo>
                <a:cubicBezTo>
                  <a:pt x="168" y="230"/>
                  <a:pt x="168" y="230"/>
                  <a:pt x="168" y="231"/>
                </a:cubicBezTo>
                <a:cubicBezTo>
                  <a:pt x="168" y="231"/>
                  <a:pt x="168" y="231"/>
                  <a:pt x="168" y="232"/>
                </a:cubicBezTo>
                <a:cubicBezTo>
                  <a:pt x="168" y="232"/>
                  <a:pt x="168" y="232"/>
                  <a:pt x="168" y="232"/>
                </a:cubicBezTo>
                <a:cubicBezTo>
                  <a:pt x="167" y="232"/>
                  <a:pt x="167" y="232"/>
                  <a:pt x="167" y="232"/>
                </a:cubicBezTo>
                <a:cubicBezTo>
                  <a:pt x="167" y="233"/>
                  <a:pt x="167" y="233"/>
                  <a:pt x="167" y="233"/>
                </a:cubicBezTo>
                <a:cubicBezTo>
                  <a:pt x="166" y="233"/>
                  <a:pt x="166" y="233"/>
                  <a:pt x="166" y="233"/>
                </a:cubicBezTo>
                <a:cubicBezTo>
                  <a:pt x="166" y="233"/>
                  <a:pt x="165" y="234"/>
                  <a:pt x="165" y="234"/>
                </a:cubicBezTo>
                <a:cubicBezTo>
                  <a:pt x="165" y="234"/>
                  <a:pt x="164" y="233"/>
                  <a:pt x="164" y="233"/>
                </a:cubicBezTo>
                <a:cubicBezTo>
                  <a:pt x="164" y="233"/>
                  <a:pt x="163" y="232"/>
                  <a:pt x="163" y="232"/>
                </a:cubicBezTo>
                <a:cubicBezTo>
                  <a:pt x="163" y="231"/>
                  <a:pt x="163" y="231"/>
                  <a:pt x="162" y="230"/>
                </a:cubicBezTo>
                <a:cubicBezTo>
                  <a:pt x="163" y="230"/>
                  <a:pt x="162" y="229"/>
                  <a:pt x="162" y="230"/>
                </a:cubicBezTo>
                <a:cubicBezTo>
                  <a:pt x="161" y="230"/>
                  <a:pt x="161" y="230"/>
                  <a:pt x="161" y="230"/>
                </a:cubicBezTo>
                <a:cubicBezTo>
                  <a:pt x="161" y="229"/>
                  <a:pt x="160" y="229"/>
                  <a:pt x="160" y="228"/>
                </a:cubicBezTo>
                <a:cubicBezTo>
                  <a:pt x="160" y="228"/>
                  <a:pt x="160" y="227"/>
                  <a:pt x="161" y="227"/>
                </a:cubicBezTo>
                <a:cubicBezTo>
                  <a:pt x="161" y="227"/>
                  <a:pt x="161" y="226"/>
                  <a:pt x="161" y="226"/>
                </a:cubicBezTo>
                <a:cubicBezTo>
                  <a:pt x="162" y="225"/>
                  <a:pt x="162" y="225"/>
                  <a:pt x="161" y="224"/>
                </a:cubicBezTo>
                <a:cubicBezTo>
                  <a:pt x="161" y="224"/>
                  <a:pt x="161" y="223"/>
                  <a:pt x="161" y="223"/>
                </a:cubicBezTo>
                <a:cubicBezTo>
                  <a:pt x="161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cubicBezTo>
                  <a:pt x="162" y="222"/>
                  <a:pt x="162" y="222"/>
                  <a:pt x="162" y="221"/>
                </a:cubicBezTo>
                <a:cubicBezTo>
                  <a:pt x="162" y="221"/>
                  <a:pt x="161" y="220"/>
                  <a:pt x="161" y="220"/>
                </a:cubicBezTo>
                <a:cubicBezTo>
                  <a:pt x="161" y="220"/>
                  <a:pt x="161" y="219"/>
                  <a:pt x="161" y="218"/>
                </a:cubicBezTo>
                <a:cubicBezTo>
                  <a:pt x="161" y="218"/>
                  <a:pt x="161" y="218"/>
                  <a:pt x="161" y="218"/>
                </a:cubicBezTo>
                <a:cubicBezTo>
                  <a:pt x="161" y="218"/>
                  <a:pt x="162" y="218"/>
                  <a:pt x="162" y="218"/>
                </a:cubicBezTo>
                <a:cubicBezTo>
                  <a:pt x="162" y="217"/>
                  <a:pt x="162" y="217"/>
                  <a:pt x="162" y="217"/>
                </a:cubicBezTo>
                <a:cubicBezTo>
                  <a:pt x="163" y="217"/>
                  <a:pt x="163" y="217"/>
                  <a:pt x="163" y="217"/>
                </a:cubicBezTo>
                <a:cubicBezTo>
                  <a:pt x="163" y="217"/>
                  <a:pt x="163" y="216"/>
                  <a:pt x="163" y="216"/>
                </a:cubicBezTo>
                <a:cubicBezTo>
                  <a:pt x="163" y="216"/>
                  <a:pt x="163" y="215"/>
                  <a:pt x="163" y="215"/>
                </a:cubicBezTo>
                <a:cubicBezTo>
                  <a:pt x="163" y="214"/>
                  <a:pt x="163" y="214"/>
                  <a:pt x="164" y="214"/>
                </a:cubicBezTo>
                <a:cubicBezTo>
                  <a:pt x="164" y="213"/>
                  <a:pt x="164" y="213"/>
                  <a:pt x="164" y="212"/>
                </a:cubicBezTo>
                <a:cubicBezTo>
                  <a:pt x="164" y="212"/>
                  <a:pt x="164" y="211"/>
                  <a:pt x="164" y="210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3" y="209"/>
                  <a:pt x="163" y="209"/>
                  <a:pt x="163" y="209"/>
                </a:cubicBezTo>
                <a:cubicBezTo>
                  <a:pt x="163" y="208"/>
                  <a:pt x="163" y="208"/>
                  <a:pt x="163" y="207"/>
                </a:cubicBezTo>
                <a:cubicBezTo>
                  <a:pt x="163" y="207"/>
                  <a:pt x="162" y="207"/>
                  <a:pt x="162" y="207"/>
                </a:cubicBezTo>
                <a:cubicBezTo>
                  <a:pt x="161" y="206"/>
                  <a:pt x="161" y="206"/>
                  <a:pt x="161" y="205"/>
                </a:cubicBezTo>
                <a:cubicBezTo>
                  <a:pt x="161" y="205"/>
                  <a:pt x="161" y="205"/>
                  <a:pt x="160" y="205"/>
                </a:cubicBezTo>
                <a:cubicBezTo>
                  <a:pt x="160" y="205"/>
                  <a:pt x="159" y="205"/>
                  <a:pt x="159" y="205"/>
                </a:cubicBezTo>
                <a:cubicBezTo>
                  <a:pt x="159" y="205"/>
                  <a:pt x="158" y="205"/>
                  <a:pt x="158" y="204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58" y="204"/>
                  <a:pt x="157" y="204"/>
                  <a:pt x="157" y="204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6" y="204"/>
                  <a:pt x="156" y="205"/>
                  <a:pt x="156" y="205"/>
                </a:cubicBezTo>
                <a:cubicBezTo>
                  <a:pt x="155" y="205"/>
                  <a:pt x="155" y="205"/>
                  <a:pt x="155" y="205"/>
                </a:cubicBezTo>
                <a:cubicBezTo>
                  <a:pt x="155" y="206"/>
                  <a:pt x="155" y="206"/>
                  <a:pt x="154" y="207"/>
                </a:cubicBezTo>
                <a:cubicBezTo>
                  <a:pt x="154" y="207"/>
                  <a:pt x="154" y="207"/>
                  <a:pt x="153" y="206"/>
                </a:cubicBezTo>
                <a:cubicBezTo>
                  <a:pt x="153" y="207"/>
                  <a:pt x="153" y="207"/>
                  <a:pt x="153" y="207"/>
                </a:cubicBezTo>
                <a:cubicBezTo>
                  <a:pt x="153" y="207"/>
                  <a:pt x="152" y="207"/>
                  <a:pt x="152" y="207"/>
                </a:cubicBezTo>
                <a:cubicBezTo>
                  <a:pt x="152" y="207"/>
                  <a:pt x="152" y="206"/>
                  <a:pt x="152" y="206"/>
                </a:cubicBezTo>
                <a:cubicBezTo>
                  <a:pt x="152" y="205"/>
                  <a:pt x="152" y="205"/>
                  <a:pt x="151" y="204"/>
                </a:cubicBezTo>
                <a:cubicBezTo>
                  <a:pt x="150" y="204"/>
                  <a:pt x="150" y="204"/>
                  <a:pt x="149" y="204"/>
                </a:cubicBezTo>
                <a:cubicBezTo>
                  <a:pt x="148" y="204"/>
                  <a:pt x="148" y="204"/>
                  <a:pt x="148" y="203"/>
                </a:cubicBezTo>
                <a:cubicBezTo>
                  <a:pt x="148" y="203"/>
                  <a:pt x="148" y="203"/>
                  <a:pt x="147" y="203"/>
                </a:cubicBezTo>
                <a:cubicBezTo>
                  <a:pt x="147" y="202"/>
                  <a:pt x="147" y="202"/>
                  <a:pt x="147" y="202"/>
                </a:cubicBezTo>
                <a:cubicBezTo>
                  <a:pt x="146" y="201"/>
                  <a:pt x="146" y="201"/>
                  <a:pt x="146" y="201"/>
                </a:cubicBezTo>
                <a:cubicBezTo>
                  <a:pt x="146" y="200"/>
                  <a:pt x="146" y="199"/>
                  <a:pt x="145" y="200"/>
                </a:cubicBezTo>
                <a:cubicBezTo>
                  <a:pt x="145" y="200"/>
                  <a:pt x="144" y="200"/>
                  <a:pt x="144" y="199"/>
                </a:cubicBezTo>
                <a:cubicBezTo>
                  <a:pt x="144" y="199"/>
                  <a:pt x="144" y="198"/>
                  <a:pt x="144" y="197"/>
                </a:cubicBezTo>
                <a:cubicBezTo>
                  <a:pt x="144" y="196"/>
                  <a:pt x="144" y="195"/>
                  <a:pt x="143" y="195"/>
                </a:cubicBezTo>
                <a:cubicBezTo>
                  <a:pt x="143" y="194"/>
                  <a:pt x="143" y="194"/>
                  <a:pt x="143" y="193"/>
                </a:cubicBezTo>
                <a:cubicBezTo>
                  <a:pt x="143" y="192"/>
                  <a:pt x="143" y="192"/>
                  <a:pt x="142" y="191"/>
                </a:cubicBezTo>
                <a:cubicBezTo>
                  <a:pt x="142" y="191"/>
                  <a:pt x="142" y="191"/>
                  <a:pt x="142" y="191"/>
                </a:cubicBezTo>
                <a:cubicBezTo>
                  <a:pt x="142" y="191"/>
                  <a:pt x="141" y="191"/>
                  <a:pt x="141" y="191"/>
                </a:cubicBezTo>
                <a:cubicBezTo>
                  <a:pt x="141" y="191"/>
                  <a:pt x="141" y="191"/>
                  <a:pt x="140" y="191"/>
                </a:cubicBezTo>
                <a:cubicBezTo>
                  <a:pt x="140" y="191"/>
                  <a:pt x="139" y="191"/>
                  <a:pt x="139" y="191"/>
                </a:cubicBezTo>
                <a:cubicBezTo>
                  <a:pt x="139" y="190"/>
                  <a:pt x="139" y="190"/>
                  <a:pt x="138" y="190"/>
                </a:cubicBezTo>
                <a:cubicBezTo>
                  <a:pt x="138" y="189"/>
                  <a:pt x="138" y="189"/>
                  <a:pt x="138" y="188"/>
                </a:cubicBezTo>
                <a:cubicBezTo>
                  <a:pt x="138" y="187"/>
                  <a:pt x="138" y="187"/>
                  <a:pt x="139" y="187"/>
                </a:cubicBezTo>
                <a:cubicBezTo>
                  <a:pt x="139" y="187"/>
                  <a:pt x="139" y="187"/>
                  <a:pt x="139" y="188"/>
                </a:cubicBezTo>
                <a:cubicBezTo>
                  <a:pt x="139" y="188"/>
                  <a:pt x="139" y="189"/>
                  <a:pt x="140" y="189"/>
                </a:cubicBezTo>
                <a:cubicBezTo>
                  <a:pt x="140" y="188"/>
                  <a:pt x="140" y="188"/>
                  <a:pt x="141" y="187"/>
                </a:cubicBezTo>
                <a:cubicBezTo>
                  <a:pt x="141" y="187"/>
                  <a:pt x="141" y="187"/>
                  <a:pt x="141" y="186"/>
                </a:cubicBezTo>
                <a:cubicBezTo>
                  <a:pt x="141" y="186"/>
                  <a:pt x="141" y="186"/>
                  <a:pt x="141" y="185"/>
                </a:cubicBezTo>
                <a:cubicBezTo>
                  <a:pt x="141" y="185"/>
                  <a:pt x="140" y="185"/>
                  <a:pt x="140" y="185"/>
                </a:cubicBezTo>
                <a:cubicBezTo>
                  <a:pt x="140" y="185"/>
                  <a:pt x="140" y="184"/>
                  <a:pt x="140" y="184"/>
                </a:cubicBezTo>
                <a:cubicBezTo>
                  <a:pt x="140" y="184"/>
                  <a:pt x="140" y="184"/>
                  <a:pt x="140" y="183"/>
                </a:cubicBezTo>
                <a:cubicBezTo>
                  <a:pt x="140" y="183"/>
                  <a:pt x="140" y="183"/>
                  <a:pt x="140" y="183"/>
                </a:cubicBezTo>
                <a:cubicBezTo>
                  <a:pt x="140" y="183"/>
                  <a:pt x="140" y="183"/>
                  <a:pt x="140" y="182"/>
                </a:cubicBezTo>
                <a:cubicBezTo>
                  <a:pt x="139" y="182"/>
                  <a:pt x="139" y="181"/>
                  <a:pt x="139" y="18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39" y="179"/>
                  <a:pt x="139" y="178"/>
                  <a:pt x="139" y="178"/>
                </a:cubicBezTo>
                <a:cubicBezTo>
                  <a:pt x="139" y="178"/>
                  <a:pt x="138" y="178"/>
                  <a:pt x="138" y="178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137" y="177"/>
                  <a:pt x="136" y="177"/>
                  <a:pt x="136" y="177"/>
                </a:cubicBezTo>
                <a:cubicBezTo>
                  <a:pt x="135" y="176"/>
                  <a:pt x="135" y="175"/>
                  <a:pt x="135" y="175"/>
                </a:cubicBezTo>
                <a:cubicBezTo>
                  <a:pt x="135" y="175"/>
                  <a:pt x="135" y="174"/>
                  <a:pt x="135" y="174"/>
                </a:cubicBezTo>
                <a:cubicBezTo>
                  <a:pt x="135" y="174"/>
                  <a:pt x="135" y="174"/>
                  <a:pt x="135" y="173"/>
                </a:cubicBezTo>
                <a:cubicBezTo>
                  <a:pt x="135" y="173"/>
                  <a:pt x="135" y="173"/>
                  <a:pt x="135" y="173"/>
                </a:cubicBezTo>
                <a:cubicBezTo>
                  <a:pt x="134" y="173"/>
                  <a:pt x="134" y="173"/>
                  <a:pt x="133" y="173"/>
                </a:cubicBezTo>
                <a:cubicBezTo>
                  <a:pt x="133" y="172"/>
                  <a:pt x="133" y="172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2" y="171"/>
                </a:cubicBezTo>
                <a:cubicBezTo>
                  <a:pt x="132" y="171"/>
                  <a:pt x="132" y="171"/>
                  <a:pt x="132" y="170"/>
                </a:cubicBezTo>
                <a:cubicBezTo>
                  <a:pt x="132" y="170"/>
                  <a:pt x="132" y="169"/>
                  <a:pt x="131" y="170"/>
                </a:cubicBezTo>
                <a:cubicBezTo>
                  <a:pt x="131" y="170"/>
                  <a:pt x="131" y="170"/>
                  <a:pt x="130" y="169"/>
                </a:cubicBezTo>
                <a:cubicBezTo>
                  <a:pt x="130" y="169"/>
                  <a:pt x="130" y="169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29" y="168"/>
                  <a:pt x="129" y="168"/>
                  <a:pt x="129" y="168"/>
                </a:cubicBezTo>
                <a:cubicBezTo>
                  <a:pt x="129" y="167"/>
                  <a:pt x="129" y="167"/>
                  <a:pt x="128" y="167"/>
                </a:cubicBezTo>
                <a:cubicBezTo>
                  <a:pt x="128" y="167"/>
                  <a:pt x="128" y="166"/>
                  <a:pt x="128" y="166"/>
                </a:cubicBezTo>
                <a:cubicBezTo>
                  <a:pt x="128" y="166"/>
                  <a:pt x="127" y="166"/>
                  <a:pt x="127" y="166"/>
                </a:cubicBezTo>
                <a:cubicBezTo>
                  <a:pt x="127" y="167"/>
                  <a:pt x="126" y="167"/>
                  <a:pt x="126" y="167"/>
                </a:cubicBezTo>
                <a:cubicBezTo>
                  <a:pt x="126" y="166"/>
                  <a:pt x="126" y="166"/>
                  <a:pt x="126" y="166"/>
                </a:cubicBezTo>
                <a:cubicBezTo>
                  <a:pt x="126" y="166"/>
                  <a:pt x="126" y="166"/>
                  <a:pt x="126" y="166"/>
                </a:cubicBezTo>
                <a:cubicBezTo>
                  <a:pt x="126" y="165"/>
                  <a:pt x="125" y="165"/>
                  <a:pt x="124" y="165"/>
                </a:cubicBezTo>
                <a:cubicBezTo>
                  <a:pt x="124" y="165"/>
                  <a:pt x="124" y="165"/>
                  <a:pt x="124" y="165"/>
                </a:cubicBezTo>
                <a:cubicBezTo>
                  <a:pt x="124" y="165"/>
                  <a:pt x="124" y="165"/>
                  <a:pt x="124" y="165"/>
                </a:cubicBezTo>
                <a:cubicBezTo>
                  <a:pt x="124" y="164"/>
                  <a:pt x="123" y="164"/>
                  <a:pt x="122" y="164"/>
                </a:cubicBezTo>
                <a:cubicBezTo>
                  <a:pt x="122" y="164"/>
                  <a:pt x="122" y="164"/>
                  <a:pt x="122" y="164"/>
                </a:cubicBezTo>
                <a:cubicBezTo>
                  <a:pt x="121" y="165"/>
                  <a:pt x="121" y="165"/>
                  <a:pt x="120" y="165"/>
                </a:cubicBezTo>
                <a:cubicBezTo>
                  <a:pt x="120" y="165"/>
                  <a:pt x="120" y="165"/>
                  <a:pt x="120" y="166"/>
                </a:cubicBezTo>
                <a:cubicBezTo>
                  <a:pt x="119" y="166"/>
                  <a:pt x="119" y="166"/>
                  <a:pt x="119" y="166"/>
                </a:cubicBezTo>
                <a:cubicBezTo>
                  <a:pt x="119" y="166"/>
                  <a:pt x="119" y="167"/>
                  <a:pt x="119" y="167"/>
                </a:cubicBezTo>
                <a:cubicBezTo>
                  <a:pt x="119" y="167"/>
                  <a:pt x="119" y="167"/>
                  <a:pt x="118" y="167"/>
                </a:cubicBezTo>
                <a:cubicBezTo>
                  <a:pt x="118" y="168"/>
                  <a:pt x="118" y="169"/>
                  <a:pt x="117" y="170"/>
                </a:cubicBezTo>
                <a:cubicBezTo>
                  <a:pt x="117" y="170"/>
                  <a:pt x="117" y="171"/>
                  <a:pt x="117" y="171"/>
                </a:cubicBezTo>
                <a:cubicBezTo>
                  <a:pt x="116" y="172"/>
                  <a:pt x="115" y="172"/>
                  <a:pt x="115" y="173"/>
                </a:cubicBezTo>
                <a:cubicBezTo>
                  <a:pt x="115" y="173"/>
                  <a:pt x="114" y="173"/>
                  <a:pt x="114" y="173"/>
                </a:cubicBezTo>
                <a:cubicBezTo>
                  <a:pt x="114" y="174"/>
                  <a:pt x="114" y="174"/>
                  <a:pt x="114" y="175"/>
                </a:cubicBezTo>
                <a:cubicBezTo>
                  <a:pt x="115" y="175"/>
                  <a:pt x="115" y="175"/>
                  <a:pt x="114" y="176"/>
                </a:cubicBezTo>
                <a:cubicBezTo>
                  <a:pt x="114" y="176"/>
                  <a:pt x="113" y="176"/>
                  <a:pt x="113" y="176"/>
                </a:cubicBezTo>
                <a:cubicBezTo>
                  <a:pt x="113" y="176"/>
                  <a:pt x="113" y="177"/>
                  <a:pt x="113" y="177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2" y="178"/>
                  <a:pt x="112" y="178"/>
                  <a:pt x="111" y="177"/>
                </a:cubicBezTo>
                <a:cubicBezTo>
                  <a:pt x="111" y="178"/>
                  <a:pt x="110" y="179"/>
                  <a:pt x="110" y="179"/>
                </a:cubicBezTo>
                <a:cubicBezTo>
                  <a:pt x="110" y="179"/>
                  <a:pt x="109" y="179"/>
                  <a:pt x="109" y="179"/>
                </a:cubicBezTo>
                <a:cubicBezTo>
                  <a:pt x="108" y="179"/>
                  <a:pt x="108" y="179"/>
                  <a:pt x="107" y="178"/>
                </a:cubicBezTo>
                <a:cubicBezTo>
                  <a:pt x="106" y="178"/>
                  <a:pt x="106" y="179"/>
                  <a:pt x="106" y="179"/>
                </a:cubicBezTo>
                <a:cubicBezTo>
                  <a:pt x="106" y="179"/>
                  <a:pt x="106" y="180"/>
                  <a:pt x="106" y="180"/>
                </a:cubicBezTo>
                <a:cubicBezTo>
                  <a:pt x="106" y="181"/>
                  <a:pt x="106" y="181"/>
                  <a:pt x="106" y="182"/>
                </a:cubicBezTo>
                <a:cubicBezTo>
                  <a:pt x="107" y="183"/>
                  <a:pt x="107" y="183"/>
                  <a:pt x="106" y="184"/>
                </a:cubicBezTo>
                <a:cubicBezTo>
                  <a:pt x="106" y="184"/>
                  <a:pt x="106" y="184"/>
                  <a:pt x="106" y="184"/>
                </a:cubicBezTo>
                <a:cubicBezTo>
                  <a:pt x="105" y="184"/>
                  <a:pt x="105" y="184"/>
                  <a:pt x="105" y="184"/>
                </a:cubicBezTo>
                <a:cubicBezTo>
                  <a:pt x="105" y="184"/>
                  <a:pt x="105" y="184"/>
                  <a:pt x="104" y="184"/>
                </a:cubicBezTo>
                <a:cubicBezTo>
                  <a:pt x="104" y="184"/>
                  <a:pt x="104" y="184"/>
                  <a:pt x="104" y="184"/>
                </a:cubicBezTo>
                <a:cubicBezTo>
                  <a:pt x="104" y="185"/>
                  <a:pt x="103" y="185"/>
                  <a:pt x="103" y="186"/>
                </a:cubicBezTo>
                <a:cubicBezTo>
                  <a:pt x="103" y="186"/>
                  <a:pt x="104" y="187"/>
                  <a:pt x="104" y="187"/>
                </a:cubicBezTo>
                <a:cubicBezTo>
                  <a:pt x="105" y="187"/>
                  <a:pt x="105" y="187"/>
                  <a:pt x="106" y="188"/>
                </a:cubicBezTo>
                <a:cubicBezTo>
                  <a:pt x="106" y="188"/>
                  <a:pt x="106" y="188"/>
                  <a:pt x="106" y="188"/>
                </a:cubicBezTo>
                <a:cubicBezTo>
                  <a:pt x="107" y="188"/>
                  <a:pt x="107" y="188"/>
                  <a:pt x="107" y="188"/>
                </a:cubicBezTo>
                <a:cubicBezTo>
                  <a:pt x="107" y="189"/>
                  <a:pt x="107" y="189"/>
                  <a:pt x="107" y="190"/>
                </a:cubicBezTo>
                <a:cubicBezTo>
                  <a:pt x="106" y="190"/>
                  <a:pt x="106" y="190"/>
                  <a:pt x="106" y="191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8" y="190"/>
                  <a:pt x="108" y="190"/>
                  <a:pt x="108" y="190"/>
                </a:cubicBezTo>
                <a:cubicBezTo>
                  <a:pt x="109" y="191"/>
                  <a:pt x="109" y="192"/>
                  <a:pt x="109" y="192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9" y="194"/>
                  <a:pt x="110" y="194"/>
                </a:cubicBezTo>
                <a:cubicBezTo>
                  <a:pt x="110" y="194"/>
                  <a:pt x="110" y="195"/>
                  <a:pt x="110" y="195"/>
                </a:cubicBezTo>
                <a:cubicBezTo>
                  <a:pt x="110" y="195"/>
                  <a:pt x="110" y="195"/>
                  <a:pt x="109" y="195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09" y="196"/>
                  <a:pt x="109" y="197"/>
                </a:cubicBezTo>
                <a:cubicBezTo>
                  <a:pt x="109" y="197"/>
                  <a:pt x="110" y="197"/>
                  <a:pt x="110" y="197"/>
                </a:cubicBezTo>
                <a:cubicBezTo>
                  <a:pt x="110" y="197"/>
                  <a:pt x="110" y="197"/>
                  <a:pt x="110" y="197"/>
                </a:cubicBezTo>
                <a:cubicBezTo>
                  <a:pt x="110" y="198"/>
                  <a:pt x="110" y="198"/>
                  <a:pt x="109" y="198"/>
                </a:cubicBezTo>
                <a:cubicBezTo>
                  <a:pt x="110" y="199"/>
                  <a:pt x="110" y="200"/>
                  <a:pt x="109" y="200"/>
                </a:cubicBezTo>
                <a:cubicBezTo>
                  <a:pt x="109" y="200"/>
                  <a:pt x="109" y="201"/>
                  <a:pt x="108" y="201"/>
                </a:cubicBezTo>
                <a:cubicBezTo>
                  <a:pt x="108" y="201"/>
                  <a:pt x="107" y="201"/>
                  <a:pt x="107" y="201"/>
                </a:cubicBezTo>
                <a:cubicBezTo>
                  <a:pt x="106" y="201"/>
                  <a:pt x="106" y="201"/>
                  <a:pt x="106" y="200"/>
                </a:cubicBezTo>
                <a:cubicBezTo>
                  <a:pt x="106" y="200"/>
                  <a:pt x="106" y="200"/>
                  <a:pt x="106" y="200"/>
                </a:cubicBezTo>
                <a:cubicBezTo>
                  <a:pt x="105" y="200"/>
                  <a:pt x="105" y="200"/>
                  <a:pt x="105" y="201"/>
                </a:cubicBezTo>
                <a:cubicBezTo>
                  <a:pt x="104" y="201"/>
                  <a:pt x="104" y="201"/>
                  <a:pt x="104" y="202"/>
                </a:cubicBezTo>
                <a:cubicBezTo>
                  <a:pt x="103" y="201"/>
                  <a:pt x="102" y="201"/>
                  <a:pt x="101" y="202"/>
                </a:cubicBezTo>
                <a:cubicBezTo>
                  <a:pt x="101" y="202"/>
                  <a:pt x="101" y="203"/>
                  <a:pt x="101" y="203"/>
                </a:cubicBezTo>
                <a:cubicBezTo>
                  <a:pt x="100" y="203"/>
                  <a:pt x="100" y="203"/>
                  <a:pt x="100" y="203"/>
                </a:cubicBezTo>
                <a:cubicBezTo>
                  <a:pt x="99" y="203"/>
                  <a:pt x="99" y="203"/>
                  <a:pt x="99" y="203"/>
                </a:cubicBezTo>
                <a:cubicBezTo>
                  <a:pt x="99" y="204"/>
                  <a:pt x="99" y="204"/>
                  <a:pt x="99" y="204"/>
                </a:cubicBezTo>
                <a:cubicBezTo>
                  <a:pt x="99" y="204"/>
                  <a:pt x="99" y="204"/>
                  <a:pt x="100" y="204"/>
                </a:cubicBezTo>
                <a:cubicBezTo>
                  <a:pt x="100" y="204"/>
                  <a:pt x="100" y="205"/>
                  <a:pt x="100" y="205"/>
                </a:cubicBezTo>
                <a:cubicBezTo>
                  <a:pt x="100" y="205"/>
                  <a:pt x="100" y="205"/>
                  <a:pt x="100" y="205"/>
                </a:cubicBezTo>
                <a:cubicBezTo>
                  <a:pt x="99" y="205"/>
                  <a:pt x="99" y="205"/>
                  <a:pt x="98" y="205"/>
                </a:cubicBezTo>
                <a:cubicBezTo>
                  <a:pt x="98" y="206"/>
                  <a:pt x="98" y="206"/>
                  <a:pt x="98" y="206"/>
                </a:cubicBezTo>
                <a:cubicBezTo>
                  <a:pt x="98" y="207"/>
                  <a:pt x="98" y="207"/>
                  <a:pt x="98" y="207"/>
                </a:cubicBezTo>
                <a:cubicBezTo>
                  <a:pt x="98" y="208"/>
                  <a:pt x="98" y="208"/>
                  <a:pt x="98" y="208"/>
                </a:cubicBezTo>
                <a:cubicBezTo>
                  <a:pt x="98" y="208"/>
                  <a:pt x="98" y="208"/>
                  <a:pt x="98" y="208"/>
                </a:cubicBezTo>
                <a:cubicBezTo>
                  <a:pt x="98" y="208"/>
                  <a:pt x="98" y="208"/>
                  <a:pt x="98" y="209"/>
                </a:cubicBezTo>
                <a:cubicBezTo>
                  <a:pt x="99" y="209"/>
                  <a:pt x="99" y="210"/>
                  <a:pt x="99" y="210"/>
                </a:cubicBezTo>
                <a:cubicBezTo>
                  <a:pt x="99" y="210"/>
                  <a:pt x="99" y="210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2"/>
                  <a:pt x="98" y="212"/>
                </a:cubicBezTo>
                <a:cubicBezTo>
                  <a:pt x="98" y="212"/>
                  <a:pt x="98" y="212"/>
                  <a:pt x="98" y="213"/>
                </a:cubicBezTo>
                <a:cubicBezTo>
                  <a:pt x="98" y="213"/>
                  <a:pt x="98" y="213"/>
                  <a:pt x="98" y="213"/>
                </a:cubicBezTo>
                <a:cubicBezTo>
                  <a:pt x="98" y="214"/>
                  <a:pt x="98" y="214"/>
                  <a:pt x="98" y="214"/>
                </a:cubicBezTo>
                <a:cubicBezTo>
                  <a:pt x="98" y="215"/>
                  <a:pt x="98" y="215"/>
                  <a:pt x="97" y="215"/>
                </a:cubicBezTo>
                <a:cubicBezTo>
                  <a:pt x="97" y="216"/>
                  <a:pt x="97" y="216"/>
                  <a:pt x="97" y="216"/>
                </a:cubicBezTo>
                <a:cubicBezTo>
                  <a:pt x="96" y="216"/>
                  <a:pt x="96" y="216"/>
                  <a:pt x="96" y="217"/>
                </a:cubicBezTo>
                <a:cubicBezTo>
                  <a:pt x="96" y="217"/>
                  <a:pt x="95" y="218"/>
                  <a:pt x="96" y="218"/>
                </a:cubicBezTo>
                <a:cubicBezTo>
                  <a:pt x="95" y="219"/>
                  <a:pt x="94" y="219"/>
                  <a:pt x="94" y="218"/>
                </a:cubicBezTo>
                <a:cubicBezTo>
                  <a:pt x="94" y="218"/>
                  <a:pt x="94" y="218"/>
                  <a:pt x="93" y="218"/>
                </a:cubicBezTo>
                <a:cubicBezTo>
                  <a:pt x="93" y="218"/>
                  <a:pt x="93" y="217"/>
                  <a:pt x="93" y="217"/>
                </a:cubicBezTo>
                <a:cubicBezTo>
                  <a:pt x="93" y="217"/>
                  <a:pt x="93" y="217"/>
                  <a:pt x="93" y="216"/>
                </a:cubicBezTo>
                <a:cubicBezTo>
                  <a:pt x="94" y="217"/>
                  <a:pt x="94" y="217"/>
                  <a:pt x="94" y="217"/>
                </a:cubicBezTo>
                <a:cubicBezTo>
                  <a:pt x="95" y="216"/>
                  <a:pt x="95" y="216"/>
                  <a:pt x="95" y="215"/>
                </a:cubicBezTo>
                <a:cubicBezTo>
                  <a:pt x="94" y="215"/>
                  <a:pt x="94" y="215"/>
                  <a:pt x="93" y="214"/>
                </a:cubicBezTo>
                <a:cubicBezTo>
                  <a:pt x="93" y="214"/>
                  <a:pt x="93" y="214"/>
                  <a:pt x="93" y="213"/>
                </a:cubicBezTo>
                <a:cubicBezTo>
                  <a:pt x="94" y="213"/>
                  <a:pt x="94" y="213"/>
                  <a:pt x="94" y="213"/>
                </a:cubicBezTo>
                <a:cubicBezTo>
                  <a:pt x="94" y="213"/>
                  <a:pt x="95" y="212"/>
                  <a:pt x="95" y="212"/>
                </a:cubicBezTo>
                <a:cubicBezTo>
                  <a:pt x="95" y="212"/>
                  <a:pt x="95" y="211"/>
                  <a:pt x="95" y="211"/>
                </a:cubicBezTo>
                <a:cubicBezTo>
                  <a:pt x="95" y="210"/>
                  <a:pt x="95" y="210"/>
                  <a:pt x="94" y="209"/>
                </a:cubicBezTo>
                <a:cubicBezTo>
                  <a:pt x="94" y="210"/>
                  <a:pt x="94" y="210"/>
                  <a:pt x="93" y="210"/>
                </a:cubicBezTo>
                <a:cubicBezTo>
                  <a:pt x="93" y="210"/>
                  <a:pt x="93" y="210"/>
                  <a:pt x="93" y="210"/>
                </a:cubicBezTo>
                <a:cubicBezTo>
                  <a:pt x="93" y="210"/>
                  <a:pt x="92" y="210"/>
                  <a:pt x="92" y="210"/>
                </a:cubicBezTo>
                <a:cubicBezTo>
                  <a:pt x="92" y="210"/>
                  <a:pt x="92" y="210"/>
                  <a:pt x="92" y="211"/>
                </a:cubicBezTo>
                <a:cubicBezTo>
                  <a:pt x="92" y="211"/>
                  <a:pt x="92" y="212"/>
                  <a:pt x="91" y="212"/>
                </a:cubicBezTo>
                <a:cubicBezTo>
                  <a:pt x="91" y="212"/>
                  <a:pt x="91" y="213"/>
                  <a:pt x="91" y="213"/>
                </a:cubicBezTo>
                <a:cubicBezTo>
                  <a:pt x="90" y="213"/>
                  <a:pt x="90" y="213"/>
                  <a:pt x="89" y="214"/>
                </a:cubicBezTo>
                <a:cubicBezTo>
                  <a:pt x="90" y="214"/>
                  <a:pt x="90" y="214"/>
                  <a:pt x="90" y="215"/>
                </a:cubicBezTo>
                <a:cubicBezTo>
                  <a:pt x="90" y="215"/>
                  <a:pt x="90" y="215"/>
                  <a:pt x="90" y="216"/>
                </a:cubicBezTo>
                <a:cubicBezTo>
                  <a:pt x="90" y="216"/>
                  <a:pt x="90" y="216"/>
                  <a:pt x="91" y="215"/>
                </a:cubicBezTo>
                <a:cubicBezTo>
                  <a:pt x="91" y="215"/>
                  <a:pt x="91" y="216"/>
                  <a:pt x="91" y="216"/>
                </a:cubicBezTo>
                <a:cubicBezTo>
                  <a:pt x="92" y="216"/>
                  <a:pt x="92" y="216"/>
                  <a:pt x="92" y="217"/>
                </a:cubicBezTo>
                <a:cubicBezTo>
                  <a:pt x="92" y="217"/>
                  <a:pt x="92" y="218"/>
                  <a:pt x="93" y="218"/>
                </a:cubicBezTo>
                <a:cubicBezTo>
                  <a:pt x="93" y="219"/>
                  <a:pt x="93" y="219"/>
                  <a:pt x="93" y="219"/>
                </a:cubicBezTo>
                <a:cubicBezTo>
                  <a:pt x="93" y="219"/>
                  <a:pt x="93" y="219"/>
                  <a:pt x="93" y="219"/>
                </a:cubicBezTo>
                <a:cubicBezTo>
                  <a:pt x="92" y="220"/>
                  <a:pt x="92" y="220"/>
                  <a:pt x="91" y="220"/>
                </a:cubicBezTo>
                <a:cubicBezTo>
                  <a:pt x="91" y="219"/>
                  <a:pt x="91" y="218"/>
                  <a:pt x="90" y="218"/>
                </a:cubicBezTo>
                <a:cubicBezTo>
                  <a:pt x="90" y="219"/>
                  <a:pt x="90" y="219"/>
                  <a:pt x="89" y="219"/>
                </a:cubicBezTo>
                <a:cubicBezTo>
                  <a:pt x="89" y="219"/>
                  <a:pt x="88" y="219"/>
                  <a:pt x="88" y="219"/>
                </a:cubicBezTo>
                <a:cubicBezTo>
                  <a:pt x="88" y="219"/>
                  <a:pt x="88" y="219"/>
                  <a:pt x="88" y="218"/>
                </a:cubicBezTo>
                <a:cubicBezTo>
                  <a:pt x="88" y="218"/>
                  <a:pt x="88" y="218"/>
                  <a:pt x="88" y="217"/>
                </a:cubicBezTo>
                <a:cubicBezTo>
                  <a:pt x="87" y="217"/>
                  <a:pt x="87" y="217"/>
                  <a:pt x="87" y="217"/>
                </a:cubicBezTo>
                <a:cubicBezTo>
                  <a:pt x="86" y="217"/>
                  <a:pt x="86" y="217"/>
                  <a:pt x="86" y="217"/>
                </a:cubicBezTo>
                <a:cubicBezTo>
                  <a:pt x="86" y="217"/>
                  <a:pt x="85" y="217"/>
                  <a:pt x="85" y="218"/>
                </a:cubicBezTo>
                <a:cubicBezTo>
                  <a:pt x="85" y="218"/>
                  <a:pt x="84" y="219"/>
                  <a:pt x="83" y="218"/>
                </a:cubicBezTo>
                <a:cubicBezTo>
                  <a:pt x="83" y="217"/>
                  <a:pt x="83" y="217"/>
                  <a:pt x="84" y="216"/>
                </a:cubicBezTo>
                <a:cubicBezTo>
                  <a:pt x="85" y="216"/>
                  <a:pt x="85" y="216"/>
                  <a:pt x="85" y="216"/>
                </a:cubicBezTo>
                <a:cubicBezTo>
                  <a:pt x="85" y="215"/>
                  <a:pt x="85" y="215"/>
                  <a:pt x="85" y="215"/>
                </a:cubicBezTo>
                <a:cubicBezTo>
                  <a:pt x="85" y="215"/>
                  <a:pt x="84" y="215"/>
                  <a:pt x="83" y="215"/>
                </a:cubicBezTo>
                <a:cubicBezTo>
                  <a:pt x="83" y="215"/>
                  <a:pt x="83" y="215"/>
                  <a:pt x="82" y="215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81" y="215"/>
                  <a:pt x="81" y="215"/>
                  <a:pt x="80" y="216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80" y="215"/>
                  <a:pt x="80" y="214"/>
                  <a:pt x="80" y="214"/>
                </a:cubicBezTo>
                <a:cubicBezTo>
                  <a:pt x="80" y="214"/>
                  <a:pt x="80" y="214"/>
                  <a:pt x="81" y="213"/>
                </a:cubicBezTo>
                <a:cubicBezTo>
                  <a:pt x="81" y="213"/>
                  <a:pt x="81" y="213"/>
                  <a:pt x="81" y="213"/>
                </a:cubicBezTo>
                <a:cubicBezTo>
                  <a:pt x="82" y="213"/>
                  <a:pt x="82" y="212"/>
                  <a:pt x="82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79" y="213"/>
                  <a:pt x="79" y="213"/>
                  <a:pt x="78" y="213"/>
                </a:cubicBezTo>
                <a:cubicBezTo>
                  <a:pt x="78" y="212"/>
                  <a:pt x="77" y="213"/>
                  <a:pt x="77" y="213"/>
                </a:cubicBezTo>
                <a:cubicBezTo>
                  <a:pt x="77" y="214"/>
                  <a:pt x="77" y="214"/>
                  <a:pt x="76" y="214"/>
                </a:cubicBezTo>
                <a:cubicBezTo>
                  <a:pt x="76" y="214"/>
                  <a:pt x="76" y="215"/>
                  <a:pt x="75" y="215"/>
                </a:cubicBezTo>
                <a:cubicBezTo>
                  <a:pt x="75" y="215"/>
                  <a:pt x="75" y="216"/>
                  <a:pt x="75" y="216"/>
                </a:cubicBezTo>
                <a:cubicBezTo>
                  <a:pt x="75" y="216"/>
                  <a:pt x="75" y="216"/>
                  <a:pt x="74" y="216"/>
                </a:cubicBezTo>
                <a:cubicBezTo>
                  <a:pt x="75" y="217"/>
                  <a:pt x="75" y="217"/>
                  <a:pt x="74" y="218"/>
                </a:cubicBezTo>
                <a:cubicBezTo>
                  <a:pt x="74" y="218"/>
                  <a:pt x="73" y="218"/>
                  <a:pt x="73" y="218"/>
                </a:cubicBezTo>
                <a:cubicBezTo>
                  <a:pt x="73" y="218"/>
                  <a:pt x="72" y="217"/>
                  <a:pt x="72" y="217"/>
                </a:cubicBezTo>
                <a:cubicBezTo>
                  <a:pt x="72" y="217"/>
                  <a:pt x="72" y="217"/>
                  <a:pt x="71" y="217"/>
                </a:cubicBezTo>
                <a:cubicBezTo>
                  <a:pt x="70" y="217"/>
                  <a:pt x="70" y="217"/>
                  <a:pt x="70" y="216"/>
                </a:cubicBezTo>
                <a:cubicBezTo>
                  <a:pt x="70" y="216"/>
                  <a:pt x="69" y="216"/>
                  <a:pt x="69" y="216"/>
                </a:cubicBezTo>
                <a:cubicBezTo>
                  <a:pt x="68" y="216"/>
                  <a:pt x="68" y="217"/>
                  <a:pt x="68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7" y="217"/>
                  <a:pt x="67" y="218"/>
                  <a:pt x="66" y="218"/>
                </a:cubicBezTo>
                <a:cubicBezTo>
                  <a:pt x="66" y="217"/>
                  <a:pt x="65" y="216"/>
                  <a:pt x="65" y="217"/>
                </a:cubicBezTo>
                <a:cubicBezTo>
                  <a:pt x="65" y="216"/>
                  <a:pt x="64" y="216"/>
                  <a:pt x="64" y="216"/>
                </a:cubicBezTo>
                <a:cubicBezTo>
                  <a:pt x="63" y="216"/>
                  <a:pt x="64" y="215"/>
                  <a:pt x="64" y="215"/>
                </a:cubicBezTo>
                <a:cubicBezTo>
                  <a:pt x="64" y="214"/>
                  <a:pt x="64" y="214"/>
                  <a:pt x="63" y="214"/>
                </a:cubicBezTo>
                <a:cubicBezTo>
                  <a:pt x="63" y="214"/>
                  <a:pt x="63" y="214"/>
                  <a:pt x="63" y="214"/>
                </a:cubicBezTo>
                <a:cubicBezTo>
                  <a:pt x="62" y="215"/>
                  <a:pt x="61" y="214"/>
                  <a:pt x="60" y="214"/>
                </a:cubicBezTo>
                <a:cubicBezTo>
                  <a:pt x="60" y="213"/>
                  <a:pt x="60" y="213"/>
                  <a:pt x="60" y="212"/>
                </a:cubicBezTo>
                <a:cubicBezTo>
                  <a:pt x="59" y="212"/>
                  <a:pt x="59" y="212"/>
                  <a:pt x="58" y="212"/>
                </a:cubicBezTo>
                <a:cubicBezTo>
                  <a:pt x="58" y="211"/>
                  <a:pt x="58" y="210"/>
                  <a:pt x="58" y="210"/>
                </a:cubicBezTo>
                <a:cubicBezTo>
                  <a:pt x="58" y="209"/>
                  <a:pt x="58" y="209"/>
                  <a:pt x="58" y="209"/>
                </a:cubicBezTo>
                <a:cubicBezTo>
                  <a:pt x="58" y="209"/>
                  <a:pt x="58" y="209"/>
                  <a:pt x="57" y="209"/>
                </a:cubicBezTo>
                <a:cubicBezTo>
                  <a:pt x="57" y="209"/>
                  <a:pt x="57" y="208"/>
                  <a:pt x="57" y="208"/>
                </a:cubicBezTo>
                <a:cubicBezTo>
                  <a:pt x="57" y="208"/>
                  <a:pt x="57" y="208"/>
                  <a:pt x="57" y="208"/>
                </a:cubicBezTo>
                <a:cubicBezTo>
                  <a:pt x="56" y="207"/>
                  <a:pt x="56" y="207"/>
                  <a:pt x="55" y="206"/>
                </a:cubicBezTo>
                <a:cubicBezTo>
                  <a:pt x="55" y="206"/>
                  <a:pt x="54" y="206"/>
                  <a:pt x="54" y="206"/>
                </a:cubicBezTo>
                <a:cubicBezTo>
                  <a:pt x="54" y="206"/>
                  <a:pt x="54" y="206"/>
                  <a:pt x="53" y="207"/>
                </a:cubicBezTo>
                <a:cubicBezTo>
                  <a:pt x="53" y="206"/>
                  <a:pt x="52" y="205"/>
                  <a:pt x="52" y="203"/>
                </a:cubicBezTo>
                <a:cubicBezTo>
                  <a:pt x="52" y="203"/>
                  <a:pt x="52" y="203"/>
                  <a:pt x="52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1" y="202"/>
                  <a:pt x="50" y="202"/>
                  <a:pt x="50" y="202"/>
                </a:cubicBezTo>
                <a:cubicBezTo>
                  <a:pt x="50" y="202"/>
                  <a:pt x="50" y="202"/>
                  <a:pt x="50" y="202"/>
                </a:cubicBezTo>
                <a:cubicBezTo>
                  <a:pt x="50" y="202"/>
                  <a:pt x="49" y="202"/>
                  <a:pt x="49" y="202"/>
                </a:cubicBezTo>
                <a:cubicBezTo>
                  <a:pt x="48" y="202"/>
                  <a:pt x="48" y="202"/>
                  <a:pt x="48" y="202"/>
                </a:cubicBezTo>
                <a:cubicBezTo>
                  <a:pt x="47" y="202"/>
                  <a:pt x="47" y="202"/>
                  <a:pt x="47" y="202"/>
                </a:cubicBezTo>
                <a:cubicBezTo>
                  <a:pt x="46" y="202"/>
                  <a:pt x="45" y="202"/>
                  <a:pt x="45" y="201"/>
                </a:cubicBezTo>
                <a:cubicBezTo>
                  <a:pt x="45" y="201"/>
                  <a:pt x="44" y="201"/>
                  <a:pt x="44" y="201"/>
                </a:cubicBezTo>
                <a:cubicBezTo>
                  <a:pt x="44" y="201"/>
                  <a:pt x="43" y="202"/>
                  <a:pt x="42" y="202"/>
                </a:cubicBezTo>
                <a:cubicBezTo>
                  <a:pt x="42" y="202"/>
                  <a:pt x="42" y="202"/>
                  <a:pt x="41" y="202"/>
                </a:cubicBezTo>
                <a:cubicBezTo>
                  <a:pt x="41" y="201"/>
                  <a:pt x="41" y="201"/>
                  <a:pt x="41" y="201"/>
                </a:cubicBezTo>
                <a:cubicBezTo>
                  <a:pt x="40" y="201"/>
                  <a:pt x="39" y="202"/>
                  <a:pt x="39" y="202"/>
                </a:cubicBezTo>
                <a:cubicBezTo>
                  <a:pt x="39" y="202"/>
                  <a:pt x="38" y="202"/>
                  <a:pt x="38" y="202"/>
                </a:cubicBezTo>
                <a:cubicBezTo>
                  <a:pt x="38" y="202"/>
                  <a:pt x="38" y="201"/>
                  <a:pt x="37" y="201"/>
                </a:cubicBezTo>
                <a:cubicBezTo>
                  <a:pt x="37" y="201"/>
                  <a:pt x="36" y="201"/>
                  <a:pt x="36" y="201"/>
                </a:cubicBezTo>
                <a:cubicBezTo>
                  <a:pt x="36" y="200"/>
                  <a:pt x="36" y="200"/>
                  <a:pt x="35" y="200"/>
                </a:cubicBezTo>
                <a:cubicBezTo>
                  <a:pt x="35" y="200"/>
                  <a:pt x="34" y="200"/>
                  <a:pt x="34" y="199"/>
                </a:cubicBezTo>
                <a:cubicBezTo>
                  <a:pt x="34" y="199"/>
                  <a:pt x="34" y="199"/>
                  <a:pt x="34" y="198"/>
                </a:cubicBezTo>
                <a:cubicBezTo>
                  <a:pt x="34" y="198"/>
                  <a:pt x="34" y="197"/>
                  <a:pt x="34" y="197"/>
                </a:cubicBezTo>
                <a:cubicBezTo>
                  <a:pt x="34" y="197"/>
                  <a:pt x="34" y="197"/>
                  <a:pt x="34" y="197"/>
                </a:cubicBezTo>
                <a:cubicBezTo>
                  <a:pt x="33" y="196"/>
                  <a:pt x="33" y="196"/>
                  <a:pt x="33" y="196"/>
                </a:cubicBezTo>
                <a:cubicBezTo>
                  <a:pt x="34" y="195"/>
                  <a:pt x="33" y="193"/>
                  <a:pt x="33" y="192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2" y="191"/>
                  <a:pt x="32" y="191"/>
                  <a:pt x="33" y="190"/>
                </a:cubicBezTo>
                <a:cubicBezTo>
                  <a:pt x="33" y="189"/>
                  <a:pt x="33" y="188"/>
                  <a:pt x="32" y="187"/>
                </a:cubicBezTo>
                <a:cubicBezTo>
                  <a:pt x="32" y="187"/>
                  <a:pt x="33" y="187"/>
                  <a:pt x="33" y="186"/>
                </a:cubicBezTo>
                <a:cubicBezTo>
                  <a:pt x="33" y="186"/>
                  <a:pt x="33" y="186"/>
                  <a:pt x="33" y="185"/>
                </a:cubicBezTo>
                <a:cubicBezTo>
                  <a:pt x="33" y="185"/>
                  <a:pt x="33" y="185"/>
                  <a:pt x="32" y="185"/>
                </a:cubicBezTo>
                <a:cubicBezTo>
                  <a:pt x="32" y="185"/>
                  <a:pt x="32" y="185"/>
                  <a:pt x="31" y="185"/>
                </a:cubicBezTo>
                <a:cubicBezTo>
                  <a:pt x="31" y="186"/>
                  <a:pt x="31" y="185"/>
                  <a:pt x="31" y="185"/>
                </a:cubicBezTo>
                <a:cubicBezTo>
                  <a:pt x="31" y="185"/>
                  <a:pt x="31" y="185"/>
                  <a:pt x="31" y="185"/>
                </a:cubicBezTo>
                <a:cubicBezTo>
                  <a:pt x="30" y="184"/>
                  <a:pt x="30" y="184"/>
                  <a:pt x="30" y="184"/>
                </a:cubicBezTo>
                <a:cubicBezTo>
                  <a:pt x="29" y="184"/>
                  <a:pt x="29" y="184"/>
                  <a:pt x="29" y="184"/>
                </a:cubicBezTo>
                <a:cubicBezTo>
                  <a:pt x="29" y="184"/>
                  <a:pt x="28" y="184"/>
                  <a:pt x="28" y="184"/>
                </a:cubicBezTo>
                <a:cubicBezTo>
                  <a:pt x="28" y="185"/>
                  <a:pt x="28" y="185"/>
                  <a:pt x="27" y="184"/>
                </a:cubicBezTo>
                <a:cubicBezTo>
                  <a:pt x="27" y="184"/>
                  <a:pt x="27" y="184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3"/>
                  <a:pt x="24" y="183"/>
                  <a:pt x="24" y="183"/>
                </a:cubicBezTo>
                <a:cubicBezTo>
                  <a:pt x="24" y="183"/>
                  <a:pt x="23" y="182"/>
                  <a:pt x="23" y="182"/>
                </a:cubicBezTo>
                <a:cubicBezTo>
                  <a:pt x="23" y="181"/>
                  <a:pt x="23" y="181"/>
                  <a:pt x="23" y="181"/>
                </a:cubicBezTo>
                <a:cubicBezTo>
                  <a:pt x="22" y="180"/>
                  <a:pt x="22" y="179"/>
                  <a:pt x="21" y="177"/>
                </a:cubicBezTo>
                <a:cubicBezTo>
                  <a:pt x="21" y="177"/>
                  <a:pt x="20" y="177"/>
                  <a:pt x="20" y="176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19" y="176"/>
                  <a:pt x="19" y="175"/>
                  <a:pt x="19" y="175"/>
                </a:cubicBezTo>
                <a:cubicBezTo>
                  <a:pt x="18" y="175"/>
                  <a:pt x="18" y="174"/>
                  <a:pt x="18" y="174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3"/>
                  <a:pt x="18" y="173"/>
                  <a:pt x="18" y="172"/>
                </a:cubicBezTo>
                <a:cubicBezTo>
                  <a:pt x="17" y="173"/>
                  <a:pt x="17" y="173"/>
                  <a:pt x="17" y="173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5" y="172"/>
                  <a:pt x="14" y="172"/>
                  <a:pt x="13" y="171"/>
                </a:cubicBezTo>
                <a:cubicBezTo>
                  <a:pt x="13" y="171"/>
                  <a:pt x="13" y="171"/>
                  <a:pt x="12" y="171"/>
                </a:cubicBezTo>
                <a:cubicBezTo>
                  <a:pt x="12" y="171"/>
                  <a:pt x="12" y="170"/>
                  <a:pt x="12" y="170"/>
                </a:cubicBezTo>
                <a:cubicBezTo>
                  <a:pt x="11" y="169"/>
                  <a:pt x="11" y="169"/>
                  <a:pt x="11" y="169"/>
                </a:cubicBezTo>
                <a:cubicBezTo>
                  <a:pt x="11" y="168"/>
                  <a:pt x="10" y="167"/>
                  <a:pt x="10" y="166"/>
                </a:cubicBezTo>
                <a:cubicBezTo>
                  <a:pt x="9" y="165"/>
                  <a:pt x="8" y="164"/>
                  <a:pt x="8" y="164"/>
                </a:cubicBezTo>
                <a:cubicBezTo>
                  <a:pt x="8" y="163"/>
                  <a:pt x="8" y="163"/>
                  <a:pt x="7" y="163"/>
                </a:cubicBezTo>
                <a:cubicBezTo>
                  <a:pt x="7" y="163"/>
                  <a:pt x="6" y="163"/>
                  <a:pt x="6" y="162"/>
                </a:cubicBezTo>
                <a:cubicBezTo>
                  <a:pt x="6" y="162"/>
                  <a:pt x="6" y="161"/>
                  <a:pt x="5" y="161"/>
                </a:cubicBezTo>
                <a:cubicBezTo>
                  <a:pt x="5" y="160"/>
                  <a:pt x="4" y="159"/>
                  <a:pt x="3" y="158"/>
                </a:cubicBezTo>
                <a:cubicBezTo>
                  <a:pt x="2" y="158"/>
                  <a:pt x="2" y="157"/>
                  <a:pt x="2" y="156"/>
                </a:cubicBezTo>
                <a:cubicBezTo>
                  <a:pt x="2" y="156"/>
                  <a:pt x="3" y="156"/>
                  <a:pt x="3" y="155"/>
                </a:cubicBezTo>
                <a:cubicBezTo>
                  <a:pt x="3" y="155"/>
                  <a:pt x="3" y="154"/>
                  <a:pt x="2" y="154"/>
                </a:cubicBezTo>
                <a:cubicBezTo>
                  <a:pt x="1" y="154"/>
                  <a:pt x="1" y="153"/>
                  <a:pt x="0" y="153"/>
                </a:cubicBezTo>
                <a:cubicBezTo>
                  <a:pt x="0" y="153"/>
                  <a:pt x="0" y="152"/>
                  <a:pt x="0" y="152"/>
                </a:cubicBezTo>
                <a:cubicBezTo>
                  <a:pt x="0" y="152"/>
                  <a:pt x="0" y="152"/>
                  <a:pt x="1" y="152"/>
                </a:cubicBezTo>
                <a:cubicBezTo>
                  <a:pt x="2" y="151"/>
                  <a:pt x="2" y="151"/>
                  <a:pt x="4" y="152"/>
                </a:cubicBezTo>
                <a:cubicBezTo>
                  <a:pt x="5" y="152"/>
                  <a:pt x="6" y="152"/>
                  <a:pt x="7" y="152"/>
                </a:cubicBezTo>
                <a:cubicBezTo>
                  <a:pt x="7" y="151"/>
                  <a:pt x="7" y="151"/>
                  <a:pt x="7" y="151"/>
                </a:cubicBezTo>
                <a:cubicBezTo>
                  <a:pt x="6" y="151"/>
                  <a:pt x="7" y="151"/>
                  <a:pt x="7" y="151"/>
                </a:cubicBezTo>
                <a:cubicBezTo>
                  <a:pt x="7" y="151"/>
                  <a:pt x="8" y="151"/>
                  <a:pt x="8" y="151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51"/>
                  <a:pt x="9" y="151"/>
                  <a:pt x="9" y="150"/>
                </a:cubicBezTo>
                <a:cubicBezTo>
                  <a:pt x="9" y="150"/>
                  <a:pt x="9" y="150"/>
                  <a:pt x="9" y="150"/>
                </a:cubicBezTo>
                <a:cubicBezTo>
                  <a:pt x="8" y="149"/>
                  <a:pt x="8" y="149"/>
                  <a:pt x="9" y="149"/>
                </a:cubicBezTo>
                <a:cubicBezTo>
                  <a:pt x="9" y="149"/>
                  <a:pt x="10" y="149"/>
                  <a:pt x="10" y="149"/>
                </a:cubicBezTo>
                <a:cubicBezTo>
                  <a:pt x="11" y="148"/>
                  <a:pt x="13" y="148"/>
                  <a:pt x="14" y="148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5" y="146"/>
                  <a:pt x="15" y="145"/>
                  <a:pt x="15" y="144"/>
                </a:cubicBezTo>
                <a:cubicBezTo>
                  <a:pt x="15" y="144"/>
                  <a:pt x="15" y="144"/>
                  <a:pt x="15" y="144"/>
                </a:cubicBezTo>
                <a:cubicBezTo>
                  <a:pt x="15" y="143"/>
                  <a:pt x="16" y="143"/>
                  <a:pt x="16" y="142"/>
                </a:cubicBezTo>
                <a:cubicBezTo>
                  <a:pt x="17" y="142"/>
                  <a:pt x="17" y="141"/>
                  <a:pt x="17" y="141"/>
                </a:cubicBezTo>
                <a:cubicBezTo>
                  <a:pt x="17" y="140"/>
                  <a:pt x="17" y="140"/>
                  <a:pt x="18" y="140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8" y="140"/>
                  <a:pt x="18" y="139"/>
                  <a:pt x="18" y="138"/>
                </a:cubicBezTo>
                <a:cubicBezTo>
                  <a:pt x="19" y="138"/>
                  <a:pt x="19" y="138"/>
                  <a:pt x="20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3" y="138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3" y="140"/>
                  <a:pt x="24" y="140"/>
                  <a:pt x="24" y="140"/>
                </a:cubicBezTo>
                <a:cubicBezTo>
                  <a:pt x="24" y="140"/>
                  <a:pt x="25" y="140"/>
                  <a:pt x="25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1"/>
                  <a:pt x="26" y="141"/>
                  <a:pt x="27" y="140"/>
                </a:cubicBezTo>
                <a:cubicBezTo>
                  <a:pt x="27" y="140"/>
                  <a:pt x="28" y="140"/>
                  <a:pt x="28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30" y="140"/>
                  <a:pt x="30" y="140"/>
                  <a:pt x="31" y="140"/>
                </a:cubicBezTo>
                <a:cubicBezTo>
                  <a:pt x="31" y="140"/>
                  <a:pt x="32" y="140"/>
                  <a:pt x="32" y="141"/>
                </a:cubicBezTo>
                <a:cubicBezTo>
                  <a:pt x="33" y="141"/>
                  <a:pt x="34" y="141"/>
                  <a:pt x="35" y="141"/>
                </a:cubicBezTo>
                <a:cubicBezTo>
                  <a:pt x="35" y="141"/>
                  <a:pt x="35" y="141"/>
                  <a:pt x="36" y="141"/>
                </a:cubicBezTo>
                <a:cubicBezTo>
                  <a:pt x="36" y="141"/>
                  <a:pt x="36" y="140"/>
                  <a:pt x="36" y="140"/>
                </a:cubicBezTo>
                <a:cubicBezTo>
                  <a:pt x="37" y="140"/>
                  <a:pt x="37" y="139"/>
                  <a:pt x="38" y="139"/>
                </a:cubicBezTo>
                <a:cubicBezTo>
                  <a:pt x="38" y="138"/>
                  <a:pt x="38" y="138"/>
                  <a:pt x="37" y="137"/>
                </a:cubicBezTo>
                <a:cubicBezTo>
                  <a:pt x="37" y="137"/>
                  <a:pt x="37" y="137"/>
                  <a:pt x="38" y="136"/>
                </a:cubicBezTo>
                <a:cubicBezTo>
                  <a:pt x="38" y="136"/>
                  <a:pt x="38" y="136"/>
                  <a:pt x="39" y="135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40" y="135"/>
                  <a:pt x="40" y="135"/>
                  <a:pt x="41" y="134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4"/>
                  <a:pt x="41" y="134"/>
                  <a:pt x="41" y="133"/>
                </a:cubicBezTo>
                <a:cubicBezTo>
                  <a:pt x="41" y="133"/>
                  <a:pt x="41" y="132"/>
                  <a:pt x="41" y="132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42" y="132"/>
                  <a:pt x="43" y="132"/>
                  <a:pt x="43" y="132"/>
                </a:cubicBezTo>
                <a:cubicBezTo>
                  <a:pt x="43" y="132"/>
                  <a:pt x="44" y="132"/>
                  <a:pt x="44" y="132"/>
                </a:cubicBezTo>
                <a:cubicBezTo>
                  <a:pt x="45" y="132"/>
                  <a:pt x="45" y="132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0"/>
                  <a:pt x="45" y="130"/>
                  <a:pt x="45" y="129"/>
                </a:cubicBezTo>
                <a:cubicBezTo>
                  <a:pt x="46" y="129"/>
                  <a:pt x="46" y="129"/>
                  <a:pt x="47" y="129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9" y="128"/>
                  <a:pt x="50" y="128"/>
                  <a:pt x="50" y="128"/>
                </a:cubicBezTo>
                <a:cubicBezTo>
                  <a:pt x="50" y="127"/>
                  <a:pt x="51" y="127"/>
                  <a:pt x="51" y="127"/>
                </a:cubicBezTo>
                <a:cubicBezTo>
                  <a:pt x="52" y="128"/>
                  <a:pt x="52" y="128"/>
                  <a:pt x="53" y="127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4" y="129"/>
                  <a:pt x="54" y="129"/>
                  <a:pt x="55" y="129"/>
                </a:cubicBezTo>
                <a:cubicBezTo>
                  <a:pt x="55" y="129"/>
                  <a:pt x="55" y="130"/>
                  <a:pt x="55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5" y="130"/>
                  <a:pt x="55" y="129"/>
                  <a:pt x="55" y="129"/>
                </a:cubicBezTo>
                <a:cubicBezTo>
                  <a:pt x="54" y="129"/>
                  <a:pt x="54" y="129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3" y="128"/>
                  <a:pt x="53" y="128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5"/>
                  <a:pt x="52" y="125"/>
                </a:cubicBezTo>
                <a:cubicBezTo>
                  <a:pt x="52" y="124"/>
                  <a:pt x="52" y="124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3"/>
                  <a:pt x="50" y="124"/>
                  <a:pt x="49" y="124"/>
                </a:cubicBezTo>
                <a:cubicBezTo>
                  <a:pt x="49" y="124"/>
                  <a:pt x="48" y="124"/>
                  <a:pt x="48" y="124"/>
                </a:cubicBezTo>
                <a:cubicBezTo>
                  <a:pt x="48" y="124"/>
                  <a:pt x="47" y="125"/>
                  <a:pt x="47" y="125"/>
                </a:cubicBezTo>
                <a:cubicBezTo>
                  <a:pt x="47" y="125"/>
                  <a:pt x="47" y="125"/>
                  <a:pt x="4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6" y="125"/>
                  <a:pt x="46" y="124"/>
                  <a:pt x="45" y="124"/>
                </a:cubicBezTo>
                <a:cubicBezTo>
                  <a:pt x="45" y="125"/>
                  <a:pt x="44" y="125"/>
                  <a:pt x="44" y="125"/>
                </a:cubicBezTo>
                <a:cubicBezTo>
                  <a:pt x="44" y="124"/>
                  <a:pt x="44" y="124"/>
                  <a:pt x="43" y="123"/>
                </a:cubicBezTo>
                <a:cubicBezTo>
                  <a:pt x="43" y="123"/>
                  <a:pt x="42" y="123"/>
                  <a:pt x="42" y="123"/>
                </a:cubicBezTo>
                <a:cubicBezTo>
                  <a:pt x="42" y="123"/>
                  <a:pt x="42" y="122"/>
                  <a:pt x="42" y="122"/>
                </a:cubicBezTo>
                <a:cubicBezTo>
                  <a:pt x="42" y="122"/>
                  <a:pt x="42" y="122"/>
                  <a:pt x="41" y="122"/>
                </a:cubicBezTo>
                <a:cubicBezTo>
                  <a:pt x="41" y="122"/>
                  <a:pt x="41" y="122"/>
                  <a:pt x="40" y="122"/>
                </a:cubicBezTo>
                <a:cubicBezTo>
                  <a:pt x="40" y="122"/>
                  <a:pt x="39" y="121"/>
                  <a:pt x="39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9" y="121"/>
                  <a:pt x="38" y="122"/>
                  <a:pt x="38" y="122"/>
                </a:cubicBezTo>
                <a:cubicBezTo>
                  <a:pt x="37" y="122"/>
                  <a:pt x="36" y="123"/>
                  <a:pt x="35" y="123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2"/>
                  <a:pt x="35" y="121"/>
                  <a:pt x="35" y="121"/>
                </a:cubicBezTo>
                <a:cubicBezTo>
                  <a:pt x="35" y="121"/>
                  <a:pt x="35" y="121"/>
                  <a:pt x="35" y="120"/>
                </a:cubicBezTo>
                <a:cubicBezTo>
                  <a:pt x="35" y="120"/>
                  <a:pt x="35" y="119"/>
                  <a:pt x="34" y="119"/>
                </a:cubicBezTo>
                <a:cubicBezTo>
                  <a:pt x="34" y="118"/>
                  <a:pt x="33" y="118"/>
                  <a:pt x="33" y="118"/>
                </a:cubicBezTo>
                <a:cubicBezTo>
                  <a:pt x="32" y="118"/>
                  <a:pt x="32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7"/>
                  <a:pt x="30" y="117"/>
                  <a:pt x="29" y="116"/>
                </a:cubicBezTo>
                <a:cubicBezTo>
                  <a:pt x="29" y="115"/>
                  <a:pt x="29" y="115"/>
                  <a:pt x="29" y="114"/>
                </a:cubicBezTo>
                <a:cubicBezTo>
                  <a:pt x="29" y="114"/>
                  <a:pt x="30" y="113"/>
                  <a:pt x="30" y="113"/>
                </a:cubicBezTo>
                <a:cubicBezTo>
                  <a:pt x="30" y="113"/>
                  <a:pt x="30" y="112"/>
                  <a:pt x="30" y="112"/>
                </a:cubicBezTo>
                <a:cubicBezTo>
                  <a:pt x="30" y="111"/>
                  <a:pt x="30" y="111"/>
                  <a:pt x="29" y="111"/>
                </a:cubicBezTo>
                <a:cubicBezTo>
                  <a:pt x="29" y="111"/>
                  <a:pt x="29" y="111"/>
                  <a:pt x="28" y="110"/>
                </a:cubicBezTo>
                <a:cubicBezTo>
                  <a:pt x="28" y="110"/>
                  <a:pt x="28" y="109"/>
                  <a:pt x="29" y="109"/>
                </a:cubicBezTo>
                <a:cubicBezTo>
                  <a:pt x="30" y="109"/>
                  <a:pt x="30" y="109"/>
                  <a:pt x="31" y="110"/>
                </a:cubicBezTo>
                <a:cubicBezTo>
                  <a:pt x="31" y="109"/>
                  <a:pt x="32" y="109"/>
                  <a:pt x="33" y="109"/>
                </a:cubicBezTo>
                <a:cubicBezTo>
                  <a:pt x="33" y="109"/>
                  <a:pt x="33" y="109"/>
                  <a:pt x="33" y="108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4" y="108"/>
                  <a:pt x="34" y="107"/>
                  <a:pt x="34" y="106"/>
                </a:cubicBezTo>
                <a:cubicBezTo>
                  <a:pt x="35" y="106"/>
                  <a:pt x="35" y="105"/>
                  <a:pt x="35" y="105"/>
                </a:cubicBezTo>
                <a:cubicBezTo>
                  <a:pt x="35" y="104"/>
                  <a:pt x="36" y="104"/>
                  <a:pt x="37" y="103"/>
                </a:cubicBezTo>
                <a:cubicBezTo>
                  <a:pt x="37" y="103"/>
                  <a:pt x="37" y="103"/>
                  <a:pt x="38" y="103"/>
                </a:cubicBezTo>
                <a:cubicBezTo>
                  <a:pt x="39" y="103"/>
                  <a:pt x="39" y="104"/>
                  <a:pt x="39" y="105"/>
                </a:cubicBezTo>
                <a:cubicBezTo>
                  <a:pt x="39" y="105"/>
                  <a:pt x="40" y="105"/>
                  <a:pt x="40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2" y="106"/>
                  <a:pt x="43" y="106"/>
                  <a:pt x="43" y="107"/>
                </a:cubicBezTo>
                <a:cubicBezTo>
                  <a:pt x="43" y="107"/>
                  <a:pt x="43" y="107"/>
                  <a:pt x="43" y="108"/>
                </a:cubicBezTo>
                <a:cubicBezTo>
                  <a:pt x="43" y="108"/>
                  <a:pt x="43" y="108"/>
                  <a:pt x="44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9"/>
                  <a:pt x="44" y="109"/>
                  <a:pt x="45" y="109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46" y="109"/>
                  <a:pt x="46" y="109"/>
                  <a:pt x="46" y="109"/>
                </a:cubicBezTo>
                <a:cubicBezTo>
                  <a:pt x="47" y="109"/>
                  <a:pt x="47" y="109"/>
                  <a:pt x="47" y="10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8" y="108"/>
                  <a:pt x="48" y="108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7"/>
                  <a:pt x="49" y="106"/>
                  <a:pt x="49" y="106"/>
                </a:cubicBezTo>
                <a:cubicBezTo>
                  <a:pt x="50" y="106"/>
                  <a:pt x="50" y="106"/>
                  <a:pt x="51" y="106"/>
                </a:cubicBezTo>
                <a:cubicBezTo>
                  <a:pt x="51" y="105"/>
                  <a:pt x="51" y="106"/>
                  <a:pt x="51" y="106"/>
                </a:cubicBezTo>
                <a:cubicBezTo>
                  <a:pt x="52" y="106"/>
                  <a:pt x="52" y="106"/>
                  <a:pt x="52" y="106"/>
                </a:cubicBezTo>
                <a:cubicBezTo>
                  <a:pt x="52" y="105"/>
                  <a:pt x="53" y="105"/>
                  <a:pt x="53" y="105"/>
                </a:cubicBezTo>
                <a:cubicBezTo>
                  <a:pt x="53" y="105"/>
                  <a:pt x="54" y="105"/>
                  <a:pt x="54" y="104"/>
                </a:cubicBezTo>
                <a:cubicBezTo>
                  <a:pt x="54" y="104"/>
                  <a:pt x="55" y="104"/>
                  <a:pt x="55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6" y="103"/>
                  <a:pt x="57" y="102"/>
                  <a:pt x="58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9" y="102"/>
                  <a:pt x="60" y="102"/>
                  <a:pt x="60" y="102"/>
                </a:cubicBezTo>
                <a:cubicBezTo>
                  <a:pt x="60" y="102"/>
                  <a:pt x="61" y="103"/>
                  <a:pt x="61" y="102"/>
                </a:cubicBezTo>
                <a:cubicBezTo>
                  <a:pt x="61" y="102"/>
                  <a:pt x="62" y="102"/>
                  <a:pt x="63" y="102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3" y="102"/>
                  <a:pt x="64" y="102"/>
                  <a:pt x="64" y="102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5" y="101"/>
                  <a:pt x="65" y="102"/>
                  <a:pt x="65" y="103"/>
                </a:cubicBezTo>
                <a:cubicBezTo>
                  <a:pt x="65" y="103"/>
                  <a:pt x="66" y="102"/>
                  <a:pt x="67" y="102"/>
                </a:cubicBezTo>
                <a:cubicBezTo>
                  <a:pt x="67" y="102"/>
                  <a:pt x="68" y="103"/>
                  <a:pt x="68" y="103"/>
                </a:cubicBezTo>
                <a:cubicBezTo>
                  <a:pt x="68" y="103"/>
                  <a:pt x="69" y="103"/>
                  <a:pt x="69" y="103"/>
                </a:cubicBezTo>
                <a:cubicBezTo>
                  <a:pt x="69" y="103"/>
                  <a:pt x="69" y="103"/>
                  <a:pt x="69" y="102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9" y="101"/>
                  <a:pt x="69" y="101"/>
                  <a:pt x="68" y="101"/>
                </a:cubicBezTo>
                <a:cubicBezTo>
                  <a:pt x="68" y="101"/>
                  <a:pt x="68" y="100"/>
                  <a:pt x="68" y="100"/>
                </a:cubicBezTo>
                <a:cubicBezTo>
                  <a:pt x="68" y="100"/>
                  <a:pt x="68" y="99"/>
                  <a:pt x="68" y="99"/>
                </a:cubicBezTo>
                <a:cubicBezTo>
                  <a:pt x="68" y="98"/>
                  <a:pt x="68" y="98"/>
                  <a:pt x="68" y="97"/>
                </a:cubicBezTo>
                <a:cubicBezTo>
                  <a:pt x="68" y="96"/>
                  <a:pt x="69" y="95"/>
                  <a:pt x="68" y="94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3"/>
                  <a:pt x="68" y="92"/>
                  <a:pt x="70" y="91"/>
                </a:cubicBezTo>
                <a:cubicBezTo>
                  <a:pt x="70" y="91"/>
                  <a:pt x="71" y="90"/>
                  <a:pt x="72" y="90"/>
                </a:cubicBezTo>
                <a:cubicBezTo>
                  <a:pt x="73" y="90"/>
                  <a:pt x="73" y="89"/>
                  <a:pt x="74" y="89"/>
                </a:cubicBezTo>
                <a:cubicBezTo>
                  <a:pt x="74" y="89"/>
                  <a:pt x="74" y="88"/>
                  <a:pt x="75" y="88"/>
                </a:cubicBezTo>
                <a:cubicBezTo>
                  <a:pt x="75" y="88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5"/>
                  <a:pt x="77" y="85"/>
                </a:cubicBezTo>
                <a:cubicBezTo>
                  <a:pt x="77" y="85"/>
                  <a:pt x="77" y="84"/>
                  <a:pt x="77" y="83"/>
                </a:cubicBezTo>
                <a:cubicBezTo>
                  <a:pt x="77" y="83"/>
                  <a:pt x="77" y="8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2"/>
                  <a:pt x="78" y="81"/>
                  <a:pt x="78" y="81"/>
                </a:cubicBezTo>
                <a:cubicBezTo>
                  <a:pt x="78" y="81"/>
                  <a:pt x="79" y="80"/>
                  <a:pt x="79" y="80"/>
                </a:cubicBezTo>
                <a:cubicBezTo>
                  <a:pt x="80" y="78"/>
                  <a:pt x="80" y="77"/>
                  <a:pt x="79" y="76"/>
                </a:cubicBezTo>
                <a:cubicBezTo>
                  <a:pt x="79" y="76"/>
                  <a:pt x="79" y="75"/>
                  <a:pt x="79" y="75"/>
                </a:cubicBezTo>
                <a:cubicBezTo>
                  <a:pt x="79" y="74"/>
                  <a:pt x="79" y="73"/>
                  <a:pt x="79" y="72"/>
                </a:cubicBezTo>
                <a:cubicBezTo>
                  <a:pt x="79" y="72"/>
                  <a:pt x="79" y="72"/>
                  <a:pt x="79" y="71"/>
                </a:cubicBezTo>
                <a:cubicBezTo>
                  <a:pt x="79" y="70"/>
                  <a:pt x="79" y="69"/>
                  <a:pt x="79" y="68"/>
                </a:cubicBezTo>
                <a:cubicBezTo>
                  <a:pt x="79" y="68"/>
                  <a:pt x="79" y="68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80" y="66"/>
                  <a:pt x="81" y="66"/>
                  <a:pt x="81" y="66"/>
                </a:cubicBezTo>
                <a:cubicBezTo>
                  <a:pt x="82" y="66"/>
                  <a:pt x="82" y="66"/>
                  <a:pt x="83" y="66"/>
                </a:cubicBezTo>
                <a:cubicBezTo>
                  <a:pt x="83" y="66"/>
                  <a:pt x="84" y="66"/>
                  <a:pt x="84" y="66"/>
                </a:cubicBezTo>
                <a:cubicBezTo>
                  <a:pt x="84" y="65"/>
                  <a:pt x="84" y="65"/>
                  <a:pt x="84" y="65"/>
                </a:cubicBezTo>
                <a:cubicBezTo>
                  <a:pt x="83" y="64"/>
                  <a:pt x="83" y="64"/>
                  <a:pt x="84" y="63"/>
                </a:cubicBezTo>
                <a:cubicBezTo>
                  <a:pt x="84" y="63"/>
                  <a:pt x="84" y="62"/>
                  <a:pt x="84" y="62"/>
                </a:cubicBezTo>
                <a:cubicBezTo>
                  <a:pt x="83" y="62"/>
                  <a:pt x="84" y="62"/>
                  <a:pt x="84" y="61"/>
                </a:cubicBezTo>
                <a:cubicBezTo>
                  <a:pt x="84" y="61"/>
                  <a:pt x="84" y="60"/>
                  <a:pt x="84" y="60"/>
                </a:cubicBezTo>
                <a:cubicBezTo>
                  <a:pt x="84" y="60"/>
                  <a:pt x="83" y="59"/>
                  <a:pt x="83" y="59"/>
                </a:cubicBezTo>
                <a:cubicBezTo>
                  <a:pt x="83" y="59"/>
                  <a:pt x="83" y="58"/>
                  <a:pt x="83" y="58"/>
                </a:cubicBezTo>
                <a:cubicBezTo>
                  <a:pt x="83" y="58"/>
                  <a:pt x="83" y="58"/>
                  <a:pt x="84" y="57"/>
                </a:cubicBezTo>
                <a:cubicBezTo>
                  <a:pt x="84" y="57"/>
                  <a:pt x="85" y="57"/>
                  <a:pt x="85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4"/>
                  <a:pt x="84" y="53"/>
                  <a:pt x="85" y="52"/>
                </a:cubicBezTo>
                <a:cubicBezTo>
                  <a:pt x="85" y="52"/>
                  <a:pt x="85" y="51"/>
                  <a:pt x="85" y="51"/>
                </a:cubicBezTo>
                <a:cubicBezTo>
                  <a:pt x="86" y="50"/>
                  <a:pt x="87" y="50"/>
                  <a:pt x="87" y="49"/>
                </a:cubicBezTo>
                <a:cubicBezTo>
                  <a:pt x="88" y="49"/>
                  <a:pt x="88" y="49"/>
                  <a:pt x="88" y="48"/>
                </a:cubicBezTo>
                <a:cubicBezTo>
                  <a:pt x="89" y="48"/>
                  <a:pt x="89" y="47"/>
                  <a:pt x="89" y="47"/>
                </a:cubicBezTo>
                <a:cubicBezTo>
                  <a:pt x="90" y="47"/>
                  <a:pt x="90" y="47"/>
                  <a:pt x="90" y="46"/>
                </a:cubicBezTo>
                <a:cubicBezTo>
                  <a:pt x="91" y="46"/>
                  <a:pt x="91" y="46"/>
                  <a:pt x="91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3" y="47"/>
                  <a:pt x="93" y="47"/>
                  <a:pt x="94" y="46"/>
                </a:cubicBezTo>
                <a:cubicBezTo>
                  <a:pt x="94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7" y="45"/>
                  <a:pt x="97" y="45"/>
                </a:cubicBezTo>
                <a:cubicBezTo>
                  <a:pt x="97" y="44"/>
                  <a:pt x="97" y="44"/>
                  <a:pt x="98" y="44"/>
                </a:cubicBezTo>
                <a:cubicBezTo>
                  <a:pt x="98" y="44"/>
                  <a:pt x="99" y="43"/>
                  <a:pt x="99" y="43"/>
                </a:cubicBezTo>
                <a:cubicBezTo>
                  <a:pt x="99" y="44"/>
                  <a:pt x="99" y="44"/>
                  <a:pt x="100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99" y="48"/>
                  <a:pt x="99" y="48"/>
                  <a:pt x="99" y="48"/>
                </a:cubicBezTo>
                <a:cubicBezTo>
                  <a:pt x="98" y="48"/>
                  <a:pt x="98" y="48"/>
                  <a:pt x="98" y="48"/>
                </a:cubicBezTo>
                <a:cubicBezTo>
                  <a:pt x="98" y="49"/>
                  <a:pt x="98" y="49"/>
                  <a:pt x="98" y="49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2"/>
                  <a:pt x="97" y="52"/>
                  <a:pt x="97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4" y="55"/>
                  <a:pt x="94" y="55"/>
                  <a:pt x="94" y="55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7"/>
                  <a:pt x="93" y="57"/>
                  <a:pt x="93" y="57"/>
                </a:cubicBezTo>
                <a:cubicBezTo>
                  <a:pt x="93" y="58"/>
                  <a:pt x="93" y="58"/>
                  <a:pt x="93" y="58"/>
                </a:cubicBezTo>
                <a:cubicBezTo>
                  <a:pt x="93" y="59"/>
                  <a:pt x="93" y="59"/>
                  <a:pt x="93" y="59"/>
                </a:cubicBezTo>
                <a:cubicBezTo>
                  <a:pt x="90" y="60"/>
                  <a:pt x="90" y="60"/>
                  <a:pt x="90" y="60"/>
                </a:cubicBezTo>
                <a:cubicBezTo>
                  <a:pt x="89" y="61"/>
                  <a:pt x="89" y="61"/>
                  <a:pt x="89" y="61"/>
                </a:cubicBezTo>
                <a:cubicBezTo>
                  <a:pt x="88" y="64"/>
                  <a:pt x="88" y="64"/>
                  <a:pt x="88" y="64"/>
                </a:cubicBezTo>
                <a:cubicBezTo>
                  <a:pt x="87" y="65"/>
                  <a:pt x="87" y="65"/>
                  <a:pt x="87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5" y="67"/>
                  <a:pt x="85" y="67"/>
                  <a:pt x="85" y="67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7"/>
                  <a:pt x="86" y="67"/>
                  <a:pt x="86" y="67"/>
                </a:cubicBezTo>
                <a:cubicBezTo>
                  <a:pt x="89" y="64"/>
                  <a:pt x="89" y="64"/>
                  <a:pt x="89" y="64"/>
                </a:cubicBezTo>
                <a:cubicBezTo>
                  <a:pt x="90" y="61"/>
                  <a:pt x="90" y="61"/>
                  <a:pt x="90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7"/>
                  <a:pt x="93" y="57"/>
                  <a:pt x="93" y="57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3"/>
                  <a:pt x="96" y="53"/>
                  <a:pt x="96" y="53"/>
                </a:cubicBezTo>
                <a:cubicBezTo>
                  <a:pt x="97" y="52"/>
                  <a:pt x="97" y="52"/>
                  <a:pt x="97" y="52"/>
                </a:cubicBezTo>
                <a:cubicBezTo>
                  <a:pt x="99" y="50"/>
                  <a:pt x="99" y="50"/>
                  <a:pt x="99" y="50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0" y="46"/>
                  <a:pt x="110" y="46"/>
                  <a:pt x="110" y="46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9" y="32"/>
                  <a:pt x="129" y="32"/>
                  <a:pt x="129" y="32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4" y="24"/>
                  <a:pt x="134" y="24"/>
                  <a:pt x="134" y="24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4" y="28"/>
                  <a:pt x="154" y="28"/>
                  <a:pt x="154" y="28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1" y="18"/>
                  <a:pt x="161" y="18"/>
                  <a:pt x="161" y="18"/>
                </a:cubicBezTo>
                <a:cubicBezTo>
                  <a:pt x="163" y="20"/>
                  <a:pt x="163" y="20"/>
                  <a:pt x="163" y="20"/>
                </a:cubicBezTo>
                <a:cubicBezTo>
                  <a:pt x="165" y="19"/>
                  <a:pt x="165" y="19"/>
                  <a:pt x="165" y="19"/>
                </a:cubicBezTo>
                <a:cubicBezTo>
                  <a:pt x="167" y="20"/>
                  <a:pt x="167" y="20"/>
                  <a:pt x="167" y="20"/>
                </a:cubicBezTo>
                <a:cubicBezTo>
                  <a:pt x="169" y="19"/>
                  <a:pt x="169" y="19"/>
                  <a:pt x="169" y="19"/>
                </a:cubicBezTo>
                <a:cubicBezTo>
                  <a:pt x="170" y="18"/>
                  <a:pt x="170" y="18"/>
                  <a:pt x="170" y="18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8"/>
                  <a:pt x="173" y="18"/>
                  <a:pt x="173" y="18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6"/>
                  <a:pt x="175" y="16"/>
                  <a:pt x="175" y="17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5"/>
                  <a:pt x="175" y="15"/>
                  <a:pt x="175" y="15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6" y="14"/>
                  <a:pt x="176" y="14"/>
                  <a:pt x="176" y="14"/>
                </a:cubicBezTo>
                <a:cubicBezTo>
                  <a:pt x="176" y="13"/>
                  <a:pt x="176" y="13"/>
                  <a:pt x="176" y="13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9" y="11"/>
                  <a:pt x="179" y="11"/>
                  <a:pt x="179" y="11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4" y="14"/>
                  <a:pt x="184" y="14"/>
                  <a:pt x="184" y="14"/>
                </a:cubicBezTo>
                <a:cubicBezTo>
                  <a:pt x="185" y="13"/>
                  <a:pt x="185" y="13"/>
                  <a:pt x="185" y="13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7" y="14"/>
                  <a:pt x="187" y="14"/>
                  <a:pt x="187" y="14"/>
                </a:cubicBezTo>
                <a:cubicBezTo>
                  <a:pt x="187" y="14"/>
                  <a:pt x="187" y="14"/>
                  <a:pt x="187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1" y="13"/>
                  <a:pt x="191" y="13"/>
                  <a:pt x="191" y="13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3" y="13"/>
                  <a:pt x="193" y="13"/>
                  <a:pt x="193" y="13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5" y="13"/>
                  <a:pt x="195" y="13"/>
                  <a:pt x="195" y="13"/>
                </a:cubicBezTo>
                <a:cubicBezTo>
                  <a:pt x="195" y="13"/>
                  <a:pt x="195" y="13"/>
                  <a:pt x="195" y="13"/>
                </a:cubicBezTo>
                <a:cubicBezTo>
                  <a:pt x="195" y="14"/>
                  <a:pt x="195" y="14"/>
                  <a:pt x="195" y="14"/>
                </a:cubicBezTo>
                <a:cubicBezTo>
                  <a:pt x="198" y="15"/>
                  <a:pt x="198" y="15"/>
                  <a:pt x="198" y="15"/>
                </a:cubicBezTo>
                <a:cubicBezTo>
                  <a:pt x="199" y="15"/>
                  <a:pt x="199" y="15"/>
                  <a:pt x="199" y="15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1" y="17"/>
                  <a:pt x="201" y="17"/>
                  <a:pt x="201" y="17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205" y="20"/>
                  <a:pt x="205" y="20"/>
                  <a:pt x="205" y="20"/>
                </a:cubicBezTo>
                <a:cubicBezTo>
                  <a:pt x="206" y="20"/>
                  <a:pt x="206" y="20"/>
                  <a:pt x="206" y="20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9" y="18"/>
                  <a:pt x="209" y="18"/>
                  <a:pt x="209" y="18"/>
                </a:cubicBezTo>
                <a:cubicBezTo>
                  <a:pt x="209" y="18"/>
                  <a:pt x="209" y="18"/>
                  <a:pt x="209" y="18"/>
                </a:cubicBezTo>
                <a:cubicBezTo>
                  <a:pt x="211" y="18"/>
                  <a:pt x="211" y="18"/>
                  <a:pt x="211" y="18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4" y="16"/>
                  <a:pt x="214" y="16"/>
                  <a:pt x="214" y="1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8" y="19"/>
                  <a:pt x="218" y="19"/>
                  <a:pt x="218" y="19"/>
                </a:cubicBezTo>
                <a:cubicBezTo>
                  <a:pt x="219" y="19"/>
                  <a:pt x="219" y="19"/>
                  <a:pt x="219" y="19"/>
                </a:cubicBezTo>
                <a:cubicBezTo>
                  <a:pt x="220" y="20"/>
                  <a:pt x="220" y="20"/>
                  <a:pt x="220" y="20"/>
                </a:cubicBezTo>
                <a:cubicBezTo>
                  <a:pt x="221" y="20"/>
                  <a:pt x="221" y="20"/>
                  <a:pt x="221" y="20"/>
                </a:cubicBezTo>
                <a:cubicBezTo>
                  <a:pt x="221" y="21"/>
                  <a:pt x="221" y="21"/>
                  <a:pt x="221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24" y="22"/>
                  <a:pt x="224" y="22"/>
                  <a:pt x="224" y="22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25" y="25"/>
                  <a:pt x="225" y="25"/>
                  <a:pt x="225" y="25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225" y="34"/>
                  <a:pt x="225" y="34"/>
                  <a:pt x="225" y="34"/>
                </a:cubicBezTo>
                <a:cubicBezTo>
                  <a:pt x="226" y="34"/>
                  <a:pt x="226" y="34"/>
                  <a:pt x="226" y="34"/>
                </a:cubicBezTo>
                <a:cubicBezTo>
                  <a:pt x="226" y="35"/>
                  <a:pt x="226" y="35"/>
                  <a:pt x="226" y="35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25" y="40"/>
                  <a:pt x="225" y="40"/>
                  <a:pt x="225" y="40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28" y="47"/>
                  <a:pt x="228" y="47"/>
                  <a:pt x="228" y="47"/>
                </a:cubicBezTo>
                <a:cubicBezTo>
                  <a:pt x="229" y="47"/>
                  <a:pt x="229" y="47"/>
                  <a:pt x="229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3" y="47"/>
                  <a:pt x="233" y="47"/>
                  <a:pt x="233" y="47"/>
                </a:cubicBezTo>
                <a:cubicBezTo>
                  <a:pt x="233" y="48"/>
                  <a:pt x="233" y="48"/>
                  <a:pt x="233" y="48"/>
                </a:cubicBezTo>
                <a:cubicBezTo>
                  <a:pt x="234" y="48"/>
                  <a:pt x="234" y="48"/>
                  <a:pt x="234" y="48"/>
                </a:cubicBezTo>
                <a:cubicBezTo>
                  <a:pt x="234" y="49"/>
                  <a:pt x="234" y="49"/>
                  <a:pt x="234" y="49"/>
                </a:cubicBezTo>
                <a:cubicBezTo>
                  <a:pt x="233" y="51"/>
                  <a:pt x="233" y="51"/>
                  <a:pt x="233" y="51"/>
                </a:cubicBezTo>
                <a:cubicBezTo>
                  <a:pt x="233" y="52"/>
                  <a:pt x="233" y="52"/>
                  <a:pt x="233" y="52"/>
                </a:cubicBezTo>
                <a:cubicBezTo>
                  <a:pt x="233" y="53"/>
                  <a:pt x="233" y="53"/>
                  <a:pt x="233" y="53"/>
                </a:cubicBezTo>
                <a:cubicBezTo>
                  <a:pt x="232" y="54"/>
                  <a:pt x="232" y="54"/>
                  <a:pt x="232" y="54"/>
                </a:cubicBezTo>
                <a:cubicBezTo>
                  <a:pt x="232" y="56"/>
                  <a:pt x="232" y="56"/>
                  <a:pt x="232" y="56"/>
                </a:cubicBezTo>
                <a:cubicBezTo>
                  <a:pt x="231" y="58"/>
                  <a:pt x="231" y="58"/>
                  <a:pt x="231" y="58"/>
                </a:cubicBezTo>
                <a:cubicBezTo>
                  <a:pt x="231" y="59"/>
                  <a:pt x="231" y="59"/>
                  <a:pt x="231" y="59"/>
                </a:cubicBezTo>
                <a:cubicBezTo>
                  <a:pt x="231" y="59"/>
                  <a:pt x="231" y="59"/>
                  <a:pt x="231" y="59"/>
                </a:cubicBezTo>
                <a:cubicBezTo>
                  <a:pt x="231" y="60"/>
                  <a:pt x="231" y="60"/>
                  <a:pt x="231" y="60"/>
                </a:cubicBezTo>
                <a:cubicBezTo>
                  <a:pt x="232" y="61"/>
                  <a:pt x="232" y="61"/>
                  <a:pt x="232" y="61"/>
                </a:cubicBezTo>
                <a:cubicBezTo>
                  <a:pt x="233" y="61"/>
                  <a:pt x="233" y="61"/>
                  <a:pt x="233" y="61"/>
                </a:cubicBezTo>
                <a:cubicBezTo>
                  <a:pt x="234" y="61"/>
                  <a:pt x="234" y="61"/>
                  <a:pt x="234" y="61"/>
                </a:cubicBezTo>
                <a:cubicBezTo>
                  <a:pt x="235" y="63"/>
                  <a:pt x="235" y="63"/>
                  <a:pt x="235" y="63"/>
                </a:cubicBezTo>
                <a:cubicBezTo>
                  <a:pt x="235" y="63"/>
                  <a:pt x="235" y="63"/>
                  <a:pt x="235" y="63"/>
                </a:cubicBezTo>
                <a:cubicBezTo>
                  <a:pt x="235" y="63"/>
                  <a:pt x="235" y="63"/>
                  <a:pt x="235" y="63"/>
                </a:cubicBezTo>
                <a:cubicBezTo>
                  <a:pt x="237" y="63"/>
                  <a:pt x="237" y="63"/>
                  <a:pt x="237" y="63"/>
                </a:cubicBezTo>
                <a:cubicBezTo>
                  <a:pt x="238" y="64"/>
                  <a:pt x="238" y="64"/>
                  <a:pt x="238" y="64"/>
                </a:cubicBezTo>
                <a:cubicBezTo>
                  <a:pt x="239" y="65"/>
                  <a:pt x="239" y="65"/>
                  <a:pt x="239" y="65"/>
                </a:cubicBezTo>
                <a:cubicBezTo>
                  <a:pt x="241" y="70"/>
                  <a:pt x="241" y="70"/>
                  <a:pt x="241" y="70"/>
                </a:cubicBezTo>
                <a:cubicBezTo>
                  <a:pt x="241" y="72"/>
                  <a:pt x="241" y="72"/>
                  <a:pt x="241" y="72"/>
                </a:cubicBezTo>
                <a:cubicBezTo>
                  <a:pt x="242" y="73"/>
                  <a:pt x="242" y="73"/>
                  <a:pt x="242" y="73"/>
                </a:cubicBezTo>
                <a:cubicBezTo>
                  <a:pt x="242" y="73"/>
                  <a:pt x="242" y="73"/>
                  <a:pt x="242" y="73"/>
                </a:cubicBezTo>
                <a:cubicBezTo>
                  <a:pt x="245" y="76"/>
                  <a:pt x="245" y="76"/>
                  <a:pt x="245" y="76"/>
                </a:cubicBezTo>
                <a:cubicBezTo>
                  <a:pt x="246" y="75"/>
                  <a:pt x="246" y="75"/>
                  <a:pt x="246" y="75"/>
                </a:cubicBezTo>
                <a:cubicBezTo>
                  <a:pt x="246" y="76"/>
                  <a:pt x="246" y="76"/>
                  <a:pt x="246" y="76"/>
                </a:cubicBezTo>
                <a:cubicBezTo>
                  <a:pt x="247" y="77"/>
                  <a:pt x="247" y="77"/>
                  <a:pt x="247" y="77"/>
                </a:cubicBezTo>
                <a:cubicBezTo>
                  <a:pt x="246" y="77"/>
                  <a:pt x="246" y="77"/>
                  <a:pt x="246" y="77"/>
                </a:cubicBezTo>
                <a:cubicBezTo>
                  <a:pt x="247" y="79"/>
                  <a:pt x="247" y="79"/>
                  <a:pt x="247" y="79"/>
                </a:cubicBezTo>
                <a:cubicBezTo>
                  <a:pt x="247" y="79"/>
                  <a:pt x="247" y="79"/>
                  <a:pt x="247" y="79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50" y="81"/>
                  <a:pt x="250" y="81"/>
                  <a:pt x="250" y="81"/>
                </a:cubicBezTo>
                <a:cubicBezTo>
                  <a:pt x="250" y="82"/>
                  <a:pt x="250" y="82"/>
                  <a:pt x="250" y="82"/>
                </a:cubicBezTo>
                <a:cubicBezTo>
                  <a:pt x="250" y="83"/>
                  <a:pt x="250" y="83"/>
                  <a:pt x="250" y="83"/>
                </a:cubicBezTo>
                <a:cubicBezTo>
                  <a:pt x="251" y="84"/>
                  <a:pt x="251" y="84"/>
                  <a:pt x="251" y="84"/>
                </a:cubicBezTo>
                <a:cubicBezTo>
                  <a:pt x="251" y="85"/>
                  <a:pt x="251" y="85"/>
                  <a:pt x="251" y="85"/>
                </a:cubicBezTo>
                <a:cubicBezTo>
                  <a:pt x="251" y="86"/>
                  <a:pt x="251" y="86"/>
                  <a:pt x="251" y="86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0" y="86"/>
                  <a:pt x="250" y="86"/>
                  <a:pt x="250" y="86"/>
                </a:cubicBezTo>
                <a:cubicBezTo>
                  <a:pt x="250" y="86"/>
                  <a:pt x="250" y="86"/>
                  <a:pt x="250" y="86"/>
                </a:cubicBezTo>
                <a:cubicBezTo>
                  <a:pt x="249" y="85"/>
                  <a:pt x="249" y="85"/>
                  <a:pt x="249" y="85"/>
                </a:cubicBezTo>
                <a:cubicBezTo>
                  <a:pt x="249" y="86"/>
                  <a:pt x="249" y="86"/>
                  <a:pt x="249" y="86"/>
                </a:cubicBezTo>
                <a:cubicBezTo>
                  <a:pt x="250" y="87"/>
                  <a:pt x="250" y="87"/>
                  <a:pt x="250" y="87"/>
                </a:cubicBezTo>
                <a:cubicBezTo>
                  <a:pt x="249" y="88"/>
                  <a:pt x="249" y="88"/>
                  <a:pt x="249" y="88"/>
                </a:cubicBezTo>
                <a:cubicBezTo>
                  <a:pt x="250" y="89"/>
                  <a:pt x="250" y="89"/>
                  <a:pt x="250" y="89"/>
                </a:cubicBezTo>
                <a:cubicBezTo>
                  <a:pt x="250" y="89"/>
                  <a:pt x="250" y="89"/>
                  <a:pt x="250" y="89"/>
                </a:cubicBezTo>
                <a:cubicBezTo>
                  <a:pt x="253" y="91"/>
                  <a:pt x="253" y="91"/>
                  <a:pt x="253" y="91"/>
                </a:cubicBezTo>
                <a:cubicBezTo>
                  <a:pt x="254" y="90"/>
                  <a:pt x="254" y="90"/>
                  <a:pt x="254" y="90"/>
                </a:cubicBezTo>
                <a:cubicBezTo>
                  <a:pt x="254" y="91"/>
                  <a:pt x="254" y="91"/>
                  <a:pt x="254" y="91"/>
                </a:cubicBezTo>
                <a:cubicBezTo>
                  <a:pt x="255" y="90"/>
                  <a:pt x="255" y="90"/>
                  <a:pt x="255" y="90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7" y="92"/>
                  <a:pt x="257" y="92"/>
                  <a:pt x="257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7" y="94"/>
                  <a:pt x="257" y="94"/>
                  <a:pt x="257" y="94"/>
                </a:cubicBezTo>
                <a:cubicBezTo>
                  <a:pt x="257" y="94"/>
                  <a:pt x="257" y="94"/>
                  <a:pt x="257" y="94"/>
                </a:cubicBezTo>
                <a:cubicBezTo>
                  <a:pt x="257" y="95"/>
                  <a:pt x="257" y="95"/>
                  <a:pt x="257" y="95"/>
                </a:cubicBezTo>
                <a:cubicBezTo>
                  <a:pt x="258" y="95"/>
                  <a:pt x="258" y="95"/>
                  <a:pt x="258" y="95"/>
                </a:cubicBezTo>
                <a:cubicBezTo>
                  <a:pt x="259" y="99"/>
                  <a:pt x="259" y="99"/>
                  <a:pt x="259" y="99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259" y="97"/>
                  <a:pt x="259" y="97"/>
                  <a:pt x="259" y="97"/>
                </a:cubicBezTo>
                <a:cubicBezTo>
                  <a:pt x="259" y="96"/>
                  <a:pt x="259" y="96"/>
                  <a:pt x="259" y="96"/>
                </a:cubicBezTo>
                <a:cubicBezTo>
                  <a:pt x="259" y="96"/>
                  <a:pt x="259" y="96"/>
                  <a:pt x="259" y="96"/>
                </a:cubicBezTo>
                <a:cubicBezTo>
                  <a:pt x="259" y="95"/>
                  <a:pt x="259" y="95"/>
                  <a:pt x="259" y="95"/>
                </a:cubicBezTo>
                <a:cubicBezTo>
                  <a:pt x="259" y="95"/>
                  <a:pt x="259" y="95"/>
                  <a:pt x="259" y="95"/>
                </a:cubicBezTo>
                <a:cubicBezTo>
                  <a:pt x="259" y="94"/>
                  <a:pt x="259" y="94"/>
                  <a:pt x="259" y="94"/>
                </a:cubicBezTo>
                <a:cubicBezTo>
                  <a:pt x="258" y="93"/>
                  <a:pt x="258" y="93"/>
                  <a:pt x="258" y="93"/>
                </a:cubicBezTo>
                <a:cubicBezTo>
                  <a:pt x="258" y="92"/>
                  <a:pt x="258" y="92"/>
                  <a:pt x="258" y="92"/>
                </a:cubicBezTo>
                <a:cubicBezTo>
                  <a:pt x="257" y="91"/>
                  <a:pt x="257" y="91"/>
                  <a:pt x="257" y="91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56" y="90"/>
                  <a:pt x="256" y="90"/>
                  <a:pt x="256" y="90"/>
                </a:cubicBezTo>
                <a:cubicBezTo>
                  <a:pt x="256" y="89"/>
                  <a:pt x="256" y="89"/>
                  <a:pt x="256" y="89"/>
                </a:cubicBezTo>
                <a:cubicBezTo>
                  <a:pt x="255" y="88"/>
                  <a:pt x="255" y="88"/>
                  <a:pt x="255" y="88"/>
                </a:cubicBezTo>
                <a:cubicBezTo>
                  <a:pt x="254" y="88"/>
                  <a:pt x="254" y="88"/>
                  <a:pt x="254" y="88"/>
                </a:cubicBezTo>
                <a:cubicBezTo>
                  <a:pt x="253" y="87"/>
                  <a:pt x="253" y="87"/>
                  <a:pt x="253" y="87"/>
                </a:cubicBezTo>
                <a:cubicBezTo>
                  <a:pt x="252" y="86"/>
                  <a:pt x="252" y="86"/>
                  <a:pt x="252" y="86"/>
                </a:cubicBezTo>
                <a:cubicBezTo>
                  <a:pt x="252" y="85"/>
                  <a:pt x="252" y="85"/>
                  <a:pt x="252" y="85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53" y="84"/>
                  <a:pt x="253" y="84"/>
                  <a:pt x="253" y="84"/>
                </a:cubicBezTo>
                <a:cubicBezTo>
                  <a:pt x="253" y="83"/>
                  <a:pt x="253" y="83"/>
                  <a:pt x="253" y="83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5" y="84"/>
                  <a:pt x="255" y="84"/>
                  <a:pt x="255" y="84"/>
                </a:cubicBezTo>
                <a:cubicBezTo>
                  <a:pt x="255" y="84"/>
                  <a:pt x="255" y="84"/>
                  <a:pt x="255" y="84"/>
                </a:cubicBezTo>
                <a:cubicBezTo>
                  <a:pt x="255" y="83"/>
                  <a:pt x="255" y="83"/>
                  <a:pt x="255" y="83"/>
                </a:cubicBezTo>
                <a:cubicBezTo>
                  <a:pt x="255" y="83"/>
                  <a:pt x="255" y="83"/>
                  <a:pt x="255" y="83"/>
                </a:cubicBezTo>
                <a:cubicBezTo>
                  <a:pt x="258" y="85"/>
                  <a:pt x="258" y="85"/>
                  <a:pt x="258" y="85"/>
                </a:cubicBezTo>
                <a:cubicBezTo>
                  <a:pt x="259" y="85"/>
                  <a:pt x="259" y="85"/>
                  <a:pt x="259" y="85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61" y="89"/>
                  <a:pt x="261" y="89"/>
                  <a:pt x="261" y="89"/>
                </a:cubicBezTo>
                <a:cubicBezTo>
                  <a:pt x="262" y="93"/>
                  <a:pt x="262" y="93"/>
                  <a:pt x="262" y="93"/>
                </a:cubicBezTo>
                <a:cubicBezTo>
                  <a:pt x="262" y="95"/>
                  <a:pt x="262" y="95"/>
                  <a:pt x="262" y="95"/>
                </a:cubicBezTo>
                <a:cubicBezTo>
                  <a:pt x="262" y="95"/>
                  <a:pt x="262" y="95"/>
                  <a:pt x="262" y="95"/>
                </a:cubicBezTo>
                <a:cubicBezTo>
                  <a:pt x="262" y="97"/>
                  <a:pt x="262" y="97"/>
                  <a:pt x="262" y="97"/>
                </a:cubicBezTo>
                <a:cubicBezTo>
                  <a:pt x="262" y="97"/>
                  <a:pt x="262" y="97"/>
                  <a:pt x="262" y="97"/>
                </a:cubicBezTo>
                <a:cubicBezTo>
                  <a:pt x="262" y="99"/>
                  <a:pt x="262" y="99"/>
                  <a:pt x="262" y="99"/>
                </a:cubicBezTo>
                <a:cubicBezTo>
                  <a:pt x="263" y="100"/>
                  <a:pt x="263" y="100"/>
                  <a:pt x="263" y="100"/>
                </a:cubicBezTo>
                <a:cubicBezTo>
                  <a:pt x="262" y="100"/>
                  <a:pt x="262" y="100"/>
                  <a:pt x="262" y="100"/>
                </a:cubicBezTo>
                <a:cubicBezTo>
                  <a:pt x="262" y="101"/>
                  <a:pt x="262" y="101"/>
                  <a:pt x="262" y="101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61" y="103"/>
                  <a:pt x="261" y="103"/>
                  <a:pt x="261" y="103"/>
                </a:cubicBezTo>
                <a:cubicBezTo>
                  <a:pt x="260" y="104"/>
                  <a:pt x="260" y="104"/>
                  <a:pt x="260" y="104"/>
                </a:cubicBezTo>
                <a:cubicBezTo>
                  <a:pt x="260" y="104"/>
                  <a:pt x="260" y="104"/>
                  <a:pt x="260" y="104"/>
                </a:cubicBezTo>
                <a:cubicBezTo>
                  <a:pt x="259" y="105"/>
                  <a:pt x="259" y="105"/>
                  <a:pt x="259" y="105"/>
                </a:cubicBezTo>
                <a:cubicBezTo>
                  <a:pt x="258" y="105"/>
                  <a:pt x="258" y="105"/>
                  <a:pt x="258" y="105"/>
                </a:cubicBezTo>
                <a:cubicBezTo>
                  <a:pt x="257" y="107"/>
                  <a:pt x="257" y="107"/>
                  <a:pt x="257" y="107"/>
                </a:cubicBezTo>
                <a:cubicBezTo>
                  <a:pt x="255" y="108"/>
                  <a:pt x="255" y="108"/>
                  <a:pt x="255" y="108"/>
                </a:cubicBezTo>
                <a:cubicBezTo>
                  <a:pt x="253" y="108"/>
                  <a:pt x="253" y="108"/>
                  <a:pt x="253" y="108"/>
                </a:cubicBezTo>
                <a:cubicBezTo>
                  <a:pt x="250" y="110"/>
                  <a:pt x="250" y="110"/>
                  <a:pt x="250" y="110"/>
                </a:cubicBezTo>
                <a:cubicBezTo>
                  <a:pt x="246" y="111"/>
                  <a:pt x="246" y="111"/>
                  <a:pt x="246" y="111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41" y="117"/>
                  <a:pt x="241" y="117"/>
                  <a:pt x="241" y="117"/>
                </a:cubicBezTo>
                <a:cubicBezTo>
                  <a:pt x="241" y="119"/>
                  <a:pt x="241" y="119"/>
                  <a:pt x="241" y="119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39" y="124"/>
                  <a:pt x="239" y="124"/>
                  <a:pt x="239" y="124"/>
                </a:cubicBezTo>
                <a:cubicBezTo>
                  <a:pt x="238" y="127"/>
                  <a:pt x="238" y="127"/>
                  <a:pt x="238" y="127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8" y="131"/>
                  <a:pt x="238" y="131"/>
                  <a:pt x="238" y="131"/>
                </a:cubicBezTo>
                <a:cubicBezTo>
                  <a:pt x="238" y="130"/>
                  <a:pt x="238" y="130"/>
                  <a:pt x="238" y="130"/>
                </a:cubicBezTo>
                <a:cubicBezTo>
                  <a:pt x="239" y="130"/>
                  <a:pt x="239" y="130"/>
                  <a:pt x="239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2" y="127"/>
                  <a:pt x="242" y="127"/>
                  <a:pt x="242" y="127"/>
                </a:cubicBezTo>
                <a:cubicBezTo>
                  <a:pt x="244" y="125"/>
                  <a:pt x="244" y="125"/>
                  <a:pt x="244" y="125"/>
                </a:cubicBezTo>
                <a:cubicBezTo>
                  <a:pt x="245" y="124"/>
                  <a:pt x="245" y="124"/>
                  <a:pt x="245" y="124"/>
                </a:cubicBezTo>
                <a:cubicBezTo>
                  <a:pt x="245" y="124"/>
                  <a:pt x="245" y="124"/>
                  <a:pt x="245" y="124"/>
                </a:cubicBezTo>
                <a:cubicBezTo>
                  <a:pt x="246" y="123"/>
                  <a:pt x="246" y="123"/>
                  <a:pt x="246" y="123"/>
                </a:cubicBezTo>
                <a:cubicBezTo>
                  <a:pt x="248" y="122"/>
                  <a:pt x="248" y="122"/>
                  <a:pt x="248" y="122"/>
                </a:cubicBezTo>
                <a:cubicBezTo>
                  <a:pt x="250" y="119"/>
                  <a:pt x="250" y="119"/>
                  <a:pt x="250" y="119"/>
                </a:cubicBezTo>
                <a:cubicBezTo>
                  <a:pt x="251" y="119"/>
                  <a:pt x="251" y="119"/>
                  <a:pt x="251" y="119"/>
                </a:cubicBezTo>
                <a:cubicBezTo>
                  <a:pt x="257" y="116"/>
                  <a:pt x="257" y="116"/>
                  <a:pt x="257" y="116"/>
                </a:cubicBezTo>
                <a:cubicBezTo>
                  <a:pt x="257" y="117"/>
                  <a:pt x="257" y="117"/>
                  <a:pt x="257" y="117"/>
                </a:cubicBezTo>
                <a:cubicBezTo>
                  <a:pt x="258" y="117"/>
                  <a:pt x="258" y="117"/>
                  <a:pt x="258" y="117"/>
                </a:cubicBezTo>
                <a:cubicBezTo>
                  <a:pt x="259" y="118"/>
                  <a:pt x="259" y="118"/>
                  <a:pt x="259" y="118"/>
                </a:cubicBezTo>
                <a:cubicBezTo>
                  <a:pt x="260" y="118"/>
                  <a:pt x="260" y="118"/>
                  <a:pt x="260" y="118"/>
                </a:cubicBezTo>
                <a:cubicBezTo>
                  <a:pt x="261" y="118"/>
                  <a:pt x="261" y="118"/>
                  <a:pt x="261" y="118"/>
                </a:cubicBezTo>
                <a:cubicBezTo>
                  <a:pt x="262" y="118"/>
                  <a:pt x="262" y="118"/>
                  <a:pt x="262" y="118"/>
                </a:cubicBezTo>
                <a:cubicBezTo>
                  <a:pt x="263" y="117"/>
                  <a:pt x="263" y="117"/>
                  <a:pt x="263" y="117"/>
                </a:cubicBezTo>
                <a:cubicBezTo>
                  <a:pt x="264" y="119"/>
                  <a:pt x="264" y="119"/>
                  <a:pt x="264" y="119"/>
                </a:cubicBezTo>
                <a:cubicBezTo>
                  <a:pt x="266" y="117"/>
                  <a:pt x="266" y="117"/>
                  <a:pt x="266" y="117"/>
                </a:cubicBezTo>
                <a:cubicBezTo>
                  <a:pt x="266" y="117"/>
                  <a:pt x="266" y="117"/>
                  <a:pt x="266" y="117"/>
                </a:cubicBezTo>
                <a:cubicBezTo>
                  <a:pt x="266" y="118"/>
                  <a:pt x="266" y="118"/>
                  <a:pt x="266" y="118"/>
                </a:cubicBezTo>
                <a:cubicBezTo>
                  <a:pt x="267" y="118"/>
                  <a:pt x="267" y="118"/>
                  <a:pt x="267" y="118"/>
                </a:cubicBezTo>
                <a:cubicBezTo>
                  <a:pt x="268" y="118"/>
                  <a:pt x="268" y="118"/>
                  <a:pt x="268" y="118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70" y="115"/>
                  <a:pt x="270" y="115"/>
                  <a:pt x="270" y="115"/>
                </a:cubicBezTo>
                <a:cubicBezTo>
                  <a:pt x="270" y="116"/>
                  <a:pt x="270" y="116"/>
                  <a:pt x="270" y="116"/>
                </a:cubicBezTo>
                <a:cubicBezTo>
                  <a:pt x="270" y="116"/>
                  <a:pt x="270" y="116"/>
                  <a:pt x="270" y="116"/>
                </a:cubicBezTo>
                <a:cubicBezTo>
                  <a:pt x="271" y="116"/>
                  <a:pt x="271" y="116"/>
                  <a:pt x="271" y="116"/>
                </a:cubicBezTo>
                <a:cubicBezTo>
                  <a:pt x="272" y="116"/>
                  <a:pt x="272" y="116"/>
                  <a:pt x="272" y="116"/>
                </a:cubicBezTo>
                <a:cubicBezTo>
                  <a:pt x="273" y="116"/>
                  <a:pt x="273" y="116"/>
                  <a:pt x="273" y="116"/>
                </a:cubicBezTo>
                <a:cubicBezTo>
                  <a:pt x="273" y="116"/>
                  <a:pt x="273" y="116"/>
                  <a:pt x="273" y="116"/>
                </a:cubicBezTo>
                <a:cubicBezTo>
                  <a:pt x="274" y="117"/>
                  <a:pt x="274" y="117"/>
                  <a:pt x="274" y="117"/>
                </a:cubicBezTo>
                <a:cubicBezTo>
                  <a:pt x="275" y="118"/>
                  <a:pt x="275" y="118"/>
                  <a:pt x="275" y="118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2"/>
                  <a:pt x="278" y="122"/>
                  <a:pt x="278" y="122"/>
                </a:cubicBezTo>
                <a:cubicBezTo>
                  <a:pt x="279" y="122"/>
                  <a:pt x="279" y="122"/>
                  <a:pt x="279" y="122"/>
                </a:cubicBezTo>
                <a:cubicBezTo>
                  <a:pt x="279" y="123"/>
                  <a:pt x="279" y="123"/>
                  <a:pt x="279" y="123"/>
                </a:cubicBezTo>
                <a:cubicBezTo>
                  <a:pt x="279" y="124"/>
                  <a:pt x="279" y="124"/>
                  <a:pt x="279" y="124"/>
                </a:cubicBezTo>
                <a:cubicBezTo>
                  <a:pt x="279" y="124"/>
                  <a:pt x="279" y="124"/>
                  <a:pt x="279" y="124"/>
                </a:cubicBezTo>
                <a:cubicBezTo>
                  <a:pt x="279" y="125"/>
                  <a:pt x="279" y="125"/>
                  <a:pt x="279" y="125"/>
                </a:cubicBezTo>
                <a:cubicBezTo>
                  <a:pt x="279" y="126"/>
                  <a:pt x="279" y="126"/>
                  <a:pt x="279" y="126"/>
                </a:cubicBezTo>
                <a:cubicBezTo>
                  <a:pt x="279" y="126"/>
                  <a:pt x="279" y="126"/>
                  <a:pt x="279" y="126"/>
                </a:cubicBezTo>
                <a:cubicBezTo>
                  <a:pt x="279" y="127"/>
                  <a:pt x="279" y="127"/>
                  <a:pt x="279" y="127"/>
                </a:cubicBezTo>
                <a:cubicBezTo>
                  <a:pt x="279" y="128"/>
                  <a:pt x="279" y="128"/>
                  <a:pt x="279" y="128"/>
                </a:cubicBezTo>
                <a:cubicBezTo>
                  <a:pt x="280" y="131"/>
                  <a:pt x="280" y="131"/>
                  <a:pt x="280" y="131"/>
                </a:cubicBezTo>
                <a:cubicBezTo>
                  <a:pt x="282" y="132"/>
                  <a:pt x="282" y="132"/>
                  <a:pt x="282" y="132"/>
                </a:cubicBezTo>
                <a:cubicBezTo>
                  <a:pt x="282" y="132"/>
                  <a:pt x="282" y="132"/>
                  <a:pt x="282" y="132"/>
                </a:cubicBezTo>
                <a:cubicBezTo>
                  <a:pt x="282" y="133"/>
                  <a:pt x="282" y="133"/>
                  <a:pt x="282" y="133"/>
                </a:cubicBezTo>
                <a:cubicBezTo>
                  <a:pt x="282" y="134"/>
                  <a:pt x="282" y="134"/>
                  <a:pt x="282" y="134"/>
                </a:cubicBezTo>
                <a:cubicBezTo>
                  <a:pt x="283" y="134"/>
                  <a:pt x="283" y="134"/>
                  <a:pt x="283" y="134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85" y="136"/>
                  <a:pt x="285" y="136"/>
                  <a:pt x="285" y="136"/>
                </a:cubicBezTo>
                <a:cubicBezTo>
                  <a:pt x="285" y="137"/>
                  <a:pt x="285" y="137"/>
                  <a:pt x="285" y="137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40"/>
                  <a:pt x="284" y="140"/>
                  <a:pt x="284" y="140"/>
                </a:cubicBezTo>
                <a:cubicBezTo>
                  <a:pt x="284" y="140"/>
                  <a:pt x="284" y="140"/>
                  <a:pt x="284" y="140"/>
                </a:cubicBezTo>
                <a:cubicBezTo>
                  <a:pt x="284" y="142"/>
                  <a:pt x="284" y="142"/>
                  <a:pt x="284" y="142"/>
                </a:cubicBezTo>
                <a:cubicBezTo>
                  <a:pt x="284" y="143"/>
                  <a:pt x="284" y="143"/>
                  <a:pt x="284" y="143"/>
                </a:cubicBezTo>
                <a:cubicBezTo>
                  <a:pt x="285" y="143"/>
                  <a:pt x="285" y="143"/>
                  <a:pt x="285" y="143"/>
                </a:cubicBezTo>
                <a:cubicBezTo>
                  <a:pt x="285" y="145"/>
                  <a:pt x="285" y="145"/>
                  <a:pt x="285" y="145"/>
                </a:cubicBezTo>
                <a:cubicBezTo>
                  <a:pt x="286" y="146"/>
                  <a:pt x="286" y="146"/>
                  <a:pt x="286" y="146"/>
                </a:cubicBezTo>
                <a:cubicBezTo>
                  <a:pt x="286" y="148"/>
                  <a:pt x="286" y="148"/>
                  <a:pt x="286" y="148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9" y="150"/>
                  <a:pt x="289" y="150"/>
                  <a:pt x="289" y="150"/>
                </a:cubicBezTo>
                <a:cubicBezTo>
                  <a:pt x="289" y="151"/>
                  <a:pt x="289" y="151"/>
                  <a:pt x="289" y="151"/>
                </a:cubicBezTo>
                <a:cubicBezTo>
                  <a:pt x="288" y="153"/>
                  <a:pt x="288" y="153"/>
                  <a:pt x="288" y="153"/>
                </a:cubicBezTo>
                <a:close/>
                <a:moveTo>
                  <a:pt x="105" y="177"/>
                </a:moveTo>
                <a:cubicBezTo>
                  <a:pt x="105" y="177"/>
                  <a:pt x="105" y="177"/>
                  <a:pt x="104" y="177"/>
                </a:cubicBezTo>
                <a:cubicBezTo>
                  <a:pt x="105" y="177"/>
                  <a:pt x="105" y="177"/>
                  <a:pt x="105" y="177"/>
                </a:cubicBezTo>
                <a:close/>
                <a:moveTo>
                  <a:pt x="176" y="23"/>
                </a:moveTo>
                <a:cubicBezTo>
                  <a:pt x="176" y="23"/>
                  <a:pt x="176" y="23"/>
                  <a:pt x="176" y="23"/>
                </a:cubicBezTo>
                <a:cubicBezTo>
                  <a:pt x="176" y="23"/>
                  <a:pt x="176" y="23"/>
                  <a:pt x="176" y="23"/>
                </a:cubicBezTo>
                <a:cubicBezTo>
                  <a:pt x="176" y="23"/>
                  <a:pt x="176" y="23"/>
                  <a:pt x="176" y="23"/>
                </a:cubicBezTo>
                <a:close/>
                <a:moveTo>
                  <a:pt x="173" y="107"/>
                </a:moveTo>
                <a:cubicBezTo>
                  <a:pt x="173" y="107"/>
                  <a:pt x="174" y="108"/>
                  <a:pt x="174" y="108"/>
                </a:cubicBezTo>
                <a:cubicBezTo>
                  <a:pt x="174" y="108"/>
                  <a:pt x="173" y="107"/>
                  <a:pt x="173" y="107"/>
                </a:cubicBezTo>
                <a:close/>
                <a:moveTo>
                  <a:pt x="205" y="111"/>
                </a:moveTo>
                <a:cubicBezTo>
                  <a:pt x="205" y="111"/>
                  <a:pt x="205" y="111"/>
                  <a:pt x="205" y="110"/>
                </a:cubicBezTo>
                <a:cubicBezTo>
                  <a:pt x="205" y="110"/>
                  <a:pt x="205" y="109"/>
                  <a:pt x="204" y="109"/>
                </a:cubicBezTo>
                <a:cubicBezTo>
                  <a:pt x="204" y="109"/>
                  <a:pt x="203" y="109"/>
                  <a:pt x="203" y="108"/>
                </a:cubicBezTo>
                <a:cubicBezTo>
                  <a:pt x="203" y="107"/>
                  <a:pt x="202" y="107"/>
                  <a:pt x="202" y="107"/>
                </a:cubicBezTo>
                <a:cubicBezTo>
                  <a:pt x="201" y="107"/>
                  <a:pt x="201" y="107"/>
                  <a:pt x="201" y="107"/>
                </a:cubicBezTo>
                <a:cubicBezTo>
                  <a:pt x="200" y="107"/>
                  <a:pt x="200" y="107"/>
                  <a:pt x="200" y="107"/>
                </a:cubicBezTo>
                <a:cubicBezTo>
                  <a:pt x="199" y="108"/>
                  <a:pt x="199" y="108"/>
                  <a:pt x="198" y="108"/>
                </a:cubicBezTo>
                <a:cubicBezTo>
                  <a:pt x="197" y="109"/>
                  <a:pt x="196" y="109"/>
                  <a:pt x="195" y="109"/>
                </a:cubicBezTo>
                <a:cubicBezTo>
                  <a:pt x="195" y="109"/>
                  <a:pt x="194" y="109"/>
                  <a:pt x="194" y="110"/>
                </a:cubicBezTo>
                <a:cubicBezTo>
                  <a:pt x="194" y="110"/>
                  <a:pt x="194" y="111"/>
                  <a:pt x="193" y="111"/>
                </a:cubicBezTo>
                <a:cubicBezTo>
                  <a:pt x="193" y="111"/>
                  <a:pt x="193" y="111"/>
                  <a:pt x="192" y="111"/>
                </a:cubicBezTo>
                <a:cubicBezTo>
                  <a:pt x="192" y="111"/>
                  <a:pt x="192" y="111"/>
                  <a:pt x="191" y="111"/>
                </a:cubicBezTo>
                <a:cubicBezTo>
                  <a:pt x="190" y="111"/>
                  <a:pt x="189" y="111"/>
                  <a:pt x="188" y="111"/>
                </a:cubicBezTo>
                <a:cubicBezTo>
                  <a:pt x="188" y="111"/>
                  <a:pt x="187" y="111"/>
                  <a:pt x="187" y="111"/>
                </a:cubicBezTo>
                <a:cubicBezTo>
                  <a:pt x="186" y="111"/>
                  <a:pt x="186" y="111"/>
                  <a:pt x="186" y="111"/>
                </a:cubicBezTo>
                <a:cubicBezTo>
                  <a:pt x="185" y="110"/>
                  <a:pt x="185" y="110"/>
                  <a:pt x="185" y="110"/>
                </a:cubicBezTo>
                <a:cubicBezTo>
                  <a:pt x="184" y="110"/>
                  <a:pt x="182" y="110"/>
                  <a:pt x="181" y="110"/>
                </a:cubicBezTo>
                <a:cubicBezTo>
                  <a:pt x="181" y="110"/>
                  <a:pt x="181" y="109"/>
                  <a:pt x="181" y="109"/>
                </a:cubicBezTo>
                <a:cubicBezTo>
                  <a:pt x="181" y="109"/>
                  <a:pt x="181" y="108"/>
                  <a:pt x="181" y="107"/>
                </a:cubicBezTo>
                <a:cubicBezTo>
                  <a:pt x="181" y="107"/>
                  <a:pt x="181" y="106"/>
                  <a:pt x="181" y="106"/>
                </a:cubicBezTo>
                <a:cubicBezTo>
                  <a:pt x="182" y="106"/>
                  <a:pt x="182" y="105"/>
                  <a:pt x="182" y="104"/>
                </a:cubicBezTo>
                <a:cubicBezTo>
                  <a:pt x="182" y="104"/>
                  <a:pt x="182" y="103"/>
                  <a:pt x="181" y="103"/>
                </a:cubicBezTo>
                <a:cubicBezTo>
                  <a:pt x="180" y="102"/>
                  <a:pt x="179" y="103"/>
                  <a:pt x="178" y="103"/>
                </a:cubicBezTo>
                <a:cubicBezTo>
                  <a:pt x="178" y="103"/>
                  <a:pt x="178" y="103"/>
                  <a:pt x="177" y="103"/>
                </a:cubicBezTo>
                <a:cubicBezTo>
                  <a:pt x="177" y="103"/>
                  <a:pt x="177" y="104"/>
                  <a:pt x="176" y="104"/>
                </a:cubicBezTo>
                <a:cubicBezTo>
                  <a:pt x="176" y="104"/>
                  <a:pt x="176" y="105"/>
                  <a:pt x="175" y="105"/>
                </a:cubicBezTo>
                <a:cubicBezTo>
                  <a:pt x="176" y="106"/>
                  <a:pt x="176" y="106"/>
                  <a:pt x="176" y="107"/>
                </a:cubicBezTo>
                <a:cubicBezTo>
                  <a:pt x="176" y="108"/>
                  <a:pt x="176" y="108"/>
                  <a:pt x="175" y="108"/>
                </a:cubicBezTo>
                <a:cubicBezTo>
                  <a:pt x="175" y="108"/>
                  <a:pt x="175" y="108"/>
                  <a:pt x="175" y="108"/>
                </a:cubicBezTo>
                <a:cubicBezTo>
                  <a:pt x="175" y="108"/>
                  <a:pt x="175" y="108"/>
                  <a:pt x="175" y="108"/>
                </a:cubicBezTo>
                <a:cubicBezTo>
                  <a:pt x="175" y="108"/>
                  <a:pt x="175" y="108"/>
                  <a:pt x="175" y="108"/>
                </a:cubicBezTo>
                <a:cubicBezTo>
                  <a:pt x="175" y="108"/>
                  <a:pt x="175" y="108"/>
                  <a:pt x="175" y="108"/>
                </a:cubicBezTo>
                <a:cubicBezTo>
                  <a:pt x="174" y="109"/>
                  <a:pt x="174" y="109"/>
                  <a:pt x="174" y="110"/>
                </a:cubicBezTo>
                <a:cubicBezTo>
                  <a:pt x="174" y="111"/>
                  <a:pt x="174" y="112"/>
                  <a:pt x="174" y="113"/>
                </a:cubicBezTo>
                <a:cubicBezTo>
                  <a:pt x="174" y="113"/>
                  <a:pt x="174" y="113"/>
                  <a:pt x="174" y="114"/>
                </a:cubicBezTo>
                <a:cubicBezTo>
                  <a:pt x="175" y="114"/>
                  <a:pt x="175" y="115"/>
                  <a:pt x="175" y="116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6" y="117"/>
                  <a:pt x="176" y="118"/>
                  <a:pt x="176" y="118"/>
                </a:cubicBezTo>
                <a:cubicBezTo>
                  <a:pt x="176" y="118"/>
                  <a:pt x="177" y="119"/>
                  <a:pt x="177" y="119"/>
                </a:cubicBezTo>
                <a:cubicBezTo>
                  <a:pt x="177" y="119"/>
                  <a:pt x="177" y="120"/>
                  <a:pt x="177" y="121"/>
                </a:cubicBezTo>
                <a:cubicBezTo>
                  <a:pt x="176" y="121"/>
                  <a:pt x="177" y="121"/>
                  <a:pt x="177" y="122"/>
                </a:cubicBezTo>
                <a:cubicBezTo>
                  <a:pt x="177" y="122"/>
                  <a:pt x="177" y="122"/>
                  <a:pt x="177" y="123"/>
                </a:cubicBezTo>
                <a:cubicBezTo>
                  <a:pt x="177" y="123"/>
                  <a:pt x="177" y="123"/>
                  <a:pt x="177" y="123"/>
                </a:cubicBezTo>
                <a:cubicBezTo>
                  <a:pt x="177" y="123"/>
                  <a:pt x="177" y="123"/>
                  <a:pt x="177" y="123"/>
                </a:cubicBezTo>
                <a:cubicBezTo>
                  <a:pt x="177" y="124"/>
                  <a:pt x="177" y="125"/>
                  <a:pt x="177" y="126"/>
                </a:cubicBezTo>
                <a:cubicBezTo>
                  <a:pt x="177" y="126"/>
                  <a:pt x="177" y="126"/>
                  <a:pt x="177" y="126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6" y="128"/>
                  <a:pt x="176" y="129"/>
                  <a:pt x="176" y="130"/>
                </a:cubicBezTo>
                <a:cubicBezTo>
                  <a:pt x="175" y="130"/>
                  <a:pt x="175" y="130"/>
                  <a:pt x="175" y="131"/>
                </a:cubicBezTo>
                <a:cubicBezTo>
                  <a:pt x="174" y="131"/>
                  <a:pt x="174" y="132"/>
                  <a:pt x="174" y="132"/>
                </a:cubicBezTo>
                <a:cubicBezTo>
                  <a:pt x="174" y="132"/>
                  <a:pt x="174" y="133"/>
                  <a:pt x="174" y="133"/>
                </a:cubicBezTo>
                <a:cubicBezTo>
                  <a:pt x="174" y="133"/>
                  <a:pt x="173" y="134"/>
                  <a:pt x="173" y="134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35"/>
                  <a:pt x="172" y="135"/>
                  <a:pt x="171" y="135"/>
                </a:cubicBezTo>
                <a:cubicBezTo>
                  <a:pt x="171" y="135"/>
                  <a:pt x="170" y="135"/>
                  <a:pt x="170" y="135"/>
                </a:cubicBezTo>
                <a:cubicBezTo>
                  <a:pt x="169" y="136"/>
                  <a:pt x="169" y="136"/>
                  <a:pt x="168" y="137"/>
                </a:cubicBezTo>
                <a:cubicBezTo>
                  <a:pt x="168" y="137"/>
                  <a:pt x="168" y="137"/>
                  <a:pt x="168" y="137"/>
                </a:cubicBezTo>
                <a:cubicBezTo>
                  <a:pt x="168" y="138"/>
                  <a:pt x="168" y="139"/>
                  <a:pt x="167" y="139"/>
                </a:cubicBezTo>
                <a:cubicBezTo>
                  <a:pt x="167" y="139"/>
                  <a:pt x="167" y="139"/>
                  <a:pt x="167" y="140"/>
                </a:cubicBezTo>
                <a:cubicBezTo>
                  <a:pt x="166" y="140"/>
                  <a:pt x="166" y="141"/>
                  <a:pt x="166" y="142"/>
                </a:cubicBezTo>
                <a:cubicBezTo>
                  <a:pt x="166" y="142"/>
                  <a:pt x="166" y="142"/>
                  <a:pt x="166" y="142"/>
                </a:cubicBezTo>
                <a:cubicBezTo>
                  <a:pt x="167" y="143"/>
                  <a:pt x="168" y="143"/>
                  <a:pt x="168" y="143"/>
                </a:cubicBezTo>
                <a:cubicBezTo>
                  <a:pt x="168" y="143"/>
                  <a:pt x="168" y="143"/>
                  <a:pt x="168" y="143"/>
                </a:cubicBezTo>
                <a:cubicBezTo>
                  <a:pt x="168" y="144"/>
                  <a:pt x="169" y="144"/>
                  <a:pt x="169" y="145"/>
                </a:cubicBezTo>
                <a:cubicBezTo>
                  <a:pt x="169" y="145"/>
                  <a:pt x="170" y="145"/>
                  <a:pt x="170" y="145"/>
                </a:cubicBezTo>
                <a:cubicBezTo>
                  <a:pt x="170" y="145"/>
                  <a:pt x="171" y="145"/>
                  <a:pt x="171" y="145"/>
                </a:cubicBezTo>
                <a:cubicBezTo>
                  <a:pt x="171" y="146"/>
                  <a:pt x="171" y="147"/>
                  <a:pt x="171" y="147"/>
                </a:cubicBezTo>
                <a:cubicBezTo>
                  <a:pt x="172" y="147"/>
                  <a:pt x="173" y="147"/>
                  <a:pt x="173" y="147"/>
                </a:cubicBezTo>
                <a:cubicBezTo>
                  <a:pt x="173" y="147"/>
                  <a:pt x="173" y="146"/>
                  <a:pt x="173" y="146"/>
                </a:cubicBezTo>
                <a:cubicBezTo>
                  <a:pt x="174" y="146"/>
                  <a:pt x="174" y="147"/>
                  <a:pt x="175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6" y="146"/>
                  <a:pt x="176" y="146"/>
                  <a:pt x="177" y="146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9" y="145"/>
                  <a:pt x="180" y="145"/>
                  <a:pt x="180" y="145"/>
                </a:cubicBezTo>
                <a:cubicBezTo>
                  <a:pt x="180" y="145"/>
                  <a:pt x="180" y="146"/>
                  <a:pt x="181" y="146"/>
                </a:cubicBezTo>
                <a:cubicBezTo>
                  <a:pt x="181" y="146"/>
                  <a:pt x="182" y="147"/>
                  <a:pt x="183" y="147"/>
                </a:cubicBezTo>
                <a:cubicBezTo>
                  <a:pt x="183" y="147"/>
                  <a:pt x="184" y="147"/>
                  <a:pt x="184" y="146"/>
                </a:cubicBezTo>
                <a:cubicBezTo>
                  <a:pt x="184" y="146"/>
                  <a:pt x="185" y="146"/>
                  <a:pt x="185" y="146"/>
                </a:cubicBezTo>
                <a:cubicBezTo>
                  <a:pt x="185" y="145"/>
                  <a:pt x="185" y="146"/>
                  <a:pt x="186" y="146"/>
                </a:cubicBezTo>
                <a:cubicBezTo>
                  <a:pt x="186" y="146"/>
                  <a:pt x="186" y="147"/>
                  <a:pt x="186" y="147"/>
                </a:cubicBezTo>
                <a:cubicBezTo>
                  <a:pt x="186" y="149"/>
                  <a:pt x="186" y="150"/>
                  <a:pt x="187" y="151"/>
                </a:cubicBezTo>
                <a:cubicBezTo>
                  <a:pt x="187" y="150"/>
                  <a:pt x="188" y="150"/>
                  <a:pt x="188" y="149"/>
                </a:cubicBezTo>
                <a:cubicBezTo>
                  <a:pt x="189" y="149"/>
                  <a:pt x="189" y="148"/>
                  <a:pt x="190" y="148"/>
                </a:cubicBezTo>
                <a:cubicBezTo>
                  <a:pt x="191" y="148"/>
                  <a:pt x="192" y="148"/>
                  <a:pt x="193" y="148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2" y="147"/>
                  <a:pt x="192" y="147"/>
                  <a:pt x="192" y="147"/>
                </a:cubicBezTo>
                <a:cubicBezTo>
                  <a:pt x="193" y="146"/>
                  <a:pt x="193" y="145"/>
                  <a:pt x="193" y="145"/>
                </a:cubicBezTo>
                <a:cubicBezTo>
                  <a:pt x="193" y="145"/>
                  <a:pt x="193" y="144"/>
                  <a:pt x="193" y="144"/>
                </a:cubicBezTo>
                <a:cubicBezTo>
                  <a:pt x="193" y="144"/>
                  <a:pt x="193" y="144"/>
                  <a:pt x="193" y="144"/>
                </a:cubicBezTo>
                <a:cubicBezTo>
                  <a:pt x="192" y="144"/>
                  <a:pt x="192" y="143"/>
                  <a:pt x="192" y="143"/>
                </a:cubicBezTo>
                <a:cubicBezTo>
                  <a:pt x="192" y="143"/>
                  <a:pt x="192" y="143"/>
                  <a:pt x="192" y="142"/>
                </a:cubicBezTo>
                <a:cubicBezTo>
                  <a:pt x="192" y="142"/>
                  <a:pt x="192" y="142"/>
                  <a:pt x="192" y="142"/>
                </a:cubicBezTo>
                <a:cubicBezTo>
                  <a:pt x="193" y="142"/>
                  <a:pt x="193" y="143"/>
                  <a:pt x="193" y="143"/>
                </a:cubicBezTo>
                <a:cubicBezTo>
                  <a:pt x="194" y="143"/>
                  <a:pt x="194" y="143"/>
                  <a:pt x="194" y="142"/>
                </a:cubicBezTo>
                <a:cubicBezTo>
                  <a:pt x="194" y="142"/>
                  <a:pt x="195" y="142"/>
                  <a:pt x="195" y="141"/>
                </a:cubicBezTo>
                <a:cubicBezTo>
                  <a:pt x="195" y="141"/>
                  <a:pt x="195" y="140"/>
                  <a:pt x="195" y="140"/>
                </a:cubicBezTo>
                <a:cubicBezTo>
                  <a:pt x="195" y="140"/>
                  <a:pt x="194" y="140"/>
                  <a:pt x="194" y="140"/>
                </a:cubicBezTo>
                <a:cubicBezTo>
                  <a:pt x="194" y="139"/>
                  <a:pt x="194" y="138"/>
                  <a:pt x="195" y="138"/>
                </a:cubicBezTo>
                <a:cubicBezTo>
                  <a:pt x="195" y="137"/>
                  <a:pt x="195" y="137"/>
                  <a:pt x="196" y="137"/>
                </a:cubicBezTo>
                <a:cubicBezTo>
                  <a:pt x="196" y="137"/>
                  <a:pt x="196" y="137"/>
                  <a:pt x="197" y="138"/>
                </a:cubicBezTo>
                <a:cubicBezTo>
                  <a:pt x="197" y="137"/>
                  <a:pt x="197" y="136"/>
                  <a:pt x="197" y="136"/>
                </a:cubicBezTo>
                <a:cubicBezTo>
                  <a:pt x="197" y="135"/>
                  <a:pt x="198" y="135"/>
                  <a:pt x="198" y="135"/>
                </a:cubicBezTo>
                <a:cubicBezTo>
                  <a:pt x="198" y="135"/>
                  <a:pt x="199" y="135"/>
                  <a:pt x="199" y="134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0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2" y="134"/>
                  <a:pt x="202" y="134"/>
                </a:cubicBezTo>
                <a:cubicBezTo>
                  <a:pt x="202" y="133"/>
                  <a:pt x="202" y="132"/>
                  <a:pt x="202" y="132"/>
                </a:cubicBezTo>
                <a:cubicBezTo>
                  <a:pt x="202" y="131"/>
                  <a:pt x="202" y="131"/>
                  <a:pt x="202" y="130"/>
                </a:cubicBezTo>
                <a:cubicBezTo>
                  <a:pt x="202" y="130"/>
                  <a:pt x="202" y="129"/>
                  <a:pt x="201" y="129"/>
                </a:cubicBezTo>
                <a:cubicBezTo>
                  <a:pt x="201" y="129"/>
                  <a:pt x="201" y="129"/>
                  <a:pt x="200" y="129"/>
                </a:cubicBezTo>
                <a:cubicBezTo>
                  <a:pt x="199" y="129"/>
                  <a:pt x="198" y="129"/>
                  <a:pt x="197" y="129"/>
                </a:cubicBezTo>
                <a:cubicBezTo>
                  <a:pt x="197" y="129"/>
                  <a:pt x="196" y="129"/>
                  <a:pt x="196" y="129"/>
                </a:cubicBezTo>
                <a:cubicBezTo>
                  <a:pt x="196" y="128"/>
                  <a:pt x="197" y="127"/>
                  <a:pt x="197" y="126"/>
                </a:cubicBezTo>
                <a:cubicBezTo>
                  <a:pt x="197" y="126"/>
                  <a:pt x="197" y="125"/>
                  <a:pt x="198" y="124"/>
                </a:cubicBezTo>
                <a:cubicBezTo>
                  <a:pt x="198" y="123"/>
                  <a:pt x="198" y="123"/>
                  <a:pt x="198" y="122"/>
                </a:cubicBezTo>
                <a:cubicBezTo>
                  <a:pt x="198" y="122"/>
                  <a:pt x="198" y="121"/>
                  <a:pt x="198" y="121"/>
                </a:cubicBezTo>
                <a:cubicBezTo>
                  <a:pt x="199" y="121"/>
                  <a:pt x="199" y="120"/>
                  <a:pt x="199" y="120"/>
                </a:cubicBezTo>
                <a:cubicBezTo>
                  <a:pt x="200" y="119"/>
                  <a:pt x="200" y="118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2" y="116"/>
                  <a:pt x="202" y="115"/>
                  <a:pt x="203" y="114"/>
                </a:cubicBezTo>
                <a:cubicBezTo>
                  <a:pt x="203" y="113"/>
                  <a:pt x="203" y="113"/>
                  <a:pt x="204" y="113"/>
                </a:cubicBezTo>
                <a:cubicBezTo>
                  <a:pt x="204" y="113"/>
                  <a:pt x="204" y="112"/>
                  <a:pt x="205" y="111"/>
                </a:cubicBezTo>
                <a:close/>
                <a:moveTo>
                  <a:pt x="202" y="4"/>
                </a:moveTo>
                <a:cubicBezTo>
                  <a:pt x="203" y="4"/>
                  <a:pt x="203" y="4"/>
                  <a:pt x="203" y="4"/>
                </a:cubicBezTo>
                <a:cubicBezTo>
                  <a:pt x="206" y="3"/>
                  <a:pt x="206" y="3"/>
                  <a:pt x="206" y="3"/>
                </a:cubicBezTo>
                <a:cubicBezTo>
                  <a:pt x="209" y="4"/>
                  <a:pt x="209" y="4"/>
                  <a:pt x="209" y="4"/>
                </a:cubicBezTo>
                <a:cubicBezTo>
                  <a:pt x="209" y="4"/>
                  <a:pt x="209" y="4"/>
                  <a:pt x="209" y="4"/>
                </a:cubicBezTo>
                <a:cubicBezTo>
                  <a:pt x="210" y="5"/>
                  <a:pt x="210" y="5"/>
                  <a:pt x="210" y="5"/>
                </a:cubicBezTo>
                <a:cubicBezTo>
                  <a:pt x="209" y="6"/>
                  <a:pt x="209" y="6"/>
                  <a:pt x="209" y="6"/>
                </a:cubicBezTo>
                <a:cubicBezTo>
                  <a:pt x="209" y="7"/>
                  <a:pt x="209" y="7"/>
                  <a:pt x="209" y="7"/>
                </a:cubicBezTo>
                <a:cubicBezTo>
                  <a:pt x="209" y="9"/>
                  <a:pt x="209" y="9"/>
                  <a:pt x="209" y="9"/>
                </a:cubicBezTo>
                <a:cubicBezTo>
                  <a:pt x="209" y="9"/>
                  <a:pt x="209" y="9"/>
                  <a:pt x="209" y="9"/>
                </a:cubicBezTo>
                <a:cubicBezTo>
                  <a:pt x="210" y="10"/>
                  <a:pt x="210" y="10"/>
                  <a:pt x="210" y="10"/>
                </a:cubicBezTo>
                <a:cubicBezTo>
                  <a:pt x="211" y="8"/>
                  <a:pt x="211" y="8"/>
                  <a:pt x="211" y="8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1" y="5"/>
                  <a:pt x="211" y="5"/>
                </a:cubicBezTo>
                <a:cubicBezTo>
                  <a:pt x="211" y="4"/>
                  <a:pt x="211" y="4"/>
                  <a:pt x="211" y="4"/>
                </a:cubicBezTo>
                <a:cubicBezTo>
                  <a:pt x="212" y="2"/>
                  <a:pt x="212" y="2"/>
                  <a:pt x="212" y="2"/>
                </a:cubicBezTo>
                <a:cubicBezTo>
                  <a:pt x="212" y="2"/>
                  <a:pt x="212" y="2"/>
                  <a:pt x="212" y="2"/>
                </a:cubicBezTo>
                <a:cubicBezTo>
                  <a:pt x="209" y="1"/>
                  <a:pt x="209" y="1"/>
                  <a:pt x="209" y="1"/>
                </a:cubicBezTo>
                <a:cubicBezTo>
                  <a:pt x="208" y="1"/>
                  <a:pt x="208" y="1"/>
                  <a:pt x="208" y="1"/>
                </a:cubicBezTo>
                <a:cubicBezTo>
                  <a:pt x="205" y="0"/>
                  <a:pt x="205" y="0"/>
                  <a:pt x="205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"/>
                  <a:pt x="204" y="1"/>
                  <a:pt x="204" y="1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1"/>
                  <a:pt x="203" y="1"/>
                  <a:pt x="203" y="1"/>
                </a:cubicBezTo>
                <a:cubicBezTo>
                  <a:pt x="201" y="2"/>
                  <a:pt x="201" y="2"/>
                  <a:pt x="201" y="2"/>
                </a:cubicBezTo>
                <a:cubicBezTo>
                  <a:pt x="200" y="2"/>
                  <a:pt x="200" y="2"/>
                  <a:pt x="200" y="2"/>
                </a:cubicBezTo>
                <a:cubicBezTo>
                  <a:pt x="200" y="3"/>
                  <a:pt x="200" y="3"/>
                  <a:pt x="200" y="3"/>
                </a:cubicBezTo>
                <a:cubicBezTo>
                  <a:pt x="200" y="3"/>
                  <a:pt x="200" y="3"/>
                  <a:pt x="200" y="3"/>
                </a:cubicBezTo>
                <a:cubicBezTo>
                  <a:pt x="200" y="4"/>
                  <a:pt x="200" y="4"/>
                  <a:pt x="200" y="4"/>
                </a:cubicBezTo>
                <a:lnTo>
                  <a:pt x="202" y="4"/>
                </a:lnTo>
                <a:close/>
              </a:path>
            </a:pathLst>
          </a:custGeom>
          <a:solidFill>
            <a:srgbClr val="CFC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73" name="Freeform 33"/>
          <p:cNvSpPr>
            <a:spLocks noEditPoints="1"/>
          </p:cNvSpPr>
          <p:nvPr/>
        </p:nvSpPr>
        <p:spPr bwMode="auto">
          <a:xfrm>
            <a:off x="15483407" y="1050669"/>
            <a:ext cx="4408049" cy="5290813"/>
          </a:xfrm>
          <a:custGeom>
            <a:avLst/>
            <a:gdLst>
              <a:gd name="T0" fmla="*/ 1706194 w 615"/>
              <a:gd name="T1" fmla="*/ 715657 h 738"/>
              <a:gd name="T2" fmla="*/ 1434933 w 615"/>
              <a:gd name="T3" fmla="*/ 723521 h 738"/>
              <a:gd name="T4" fmla="*/ 1442795 w 615"/>
              <a:gd name="T5" fmla="*/ 578031 h 738"/>
              <a:gd name="T6" fmla="*/ 1898829 w 615"/>
              <a:gd name="T7" fmla="*/ 43254 h 738"/>
              <a:gd name="T8" fmla="*/ 1411345 w 615"/>
              <a:gd name="T9" fmla="*/ 114033 h 738"/>
              <a:gd name="T10" fmla="*/ 1167603 w 615"/>
              <a:gd name="T11" fmla="*/ 78644 h 738"/>
              <a:gd name="T12" fmla="*/ 1026075 w 615"/>
              <a:gd name="T13" fmla="*/ 231999 h 738"/>
              <a:gd name="T14" fmla="*/ 994624 w 615"/>
              <a:gd name="T15" fmla="*/ 373557 h 738"/>
              <a:gd name="T16" fmla="*/ 931723 w 615"/>
              <a:gd name="T17" fmla="*/ 538709 h 738"/>
              <a:gd name="T18" fmla="*/ 786264 w 615"/>
              <a:gd name="T19" fmla="*/ 676335 h 738"/>
              <a:gd name="T20" fmla="*/ 762676 w 615"/>
              <a:gd name="T21" fmla="*/ 778572 h 738"/>
              <a:gd name="T22" fmla="*/ 841303 w 615"/>
              <a:gd name="T23" fmla="*/ 998774 h 738"/>
              <a:gd name="T24" fmla="*/ 778402 w 615"/>
              <a:gd name="T25" fmla="*/ 1167858 h 738"/>
              <a:gd name="T26" fmla="*/ 766608 w 615"/>
              <a:gd name="T27" fmla="*/ 1317281 h 738"/>
              <a:gd name="T28" fmla="*/ 743020 w 615"/>
              <a:gd name="T29" fmla="*/ 1431314 h 738"/>
              <a:gd name="T30" fmla="*/ 951380 w 615"/>
              <a:gd name="T31" fmla="*/ 1427382 h 738"/>
              <a:gd name="T32" fmla="*/ 978899 w 615"/>
              <a:gd name="T33" fmla="*/ 1525686 h 738"/>
              <a:gd name="T34" fmla="*/ 876685 w 615"/>
              <a:gd name="T35" fmla="*/ 1734092 h 738"/>
              <a:gd name="T36" fmla="*/ 860960 w 615"/>
              <a:gd name="T37" fmla="*/ 1899244 h 738"/>
              <a:gd name="T38" fmla="*/ 912067 w 615"/>
              <a:gd name="T39" fmla="*/ 1903176 h 738"/>
              <a:gd name="T40" fmla="*/ 1065388 w 615"/>
              <a:gd name="T41" fmla="*/ 1981820 h 738"/>
              <a:gd name="T42" fmla="*/ 1226572 w 615"/>
              <a:gd name="T43" fmla="*/ 1946430 h 738"/>
              <a:gd name="T44" fmla="*/ 1073251 w 615"/>
              <a:gd name="T45" fmla="*/ 2603104 h 738"/>
              <a:gd name="T46" fmla="*/ 1155809 w 615"/>
              <a:gd name="T47" fmla="*/ 2732866 h 738"/>
              <a:gd name="T48" fmla="*/ 1466383 w 615"/>
              <a:gd name="T49" fmla="*/ 2807578 h 738"/>
              <a:gd name="T50" fmla="*/ 1938142 w 615"/>
              <a:gd name="T51" fmla="*/ 2603104 h 738"/>
              <a:gd name="T52" fmla="*/ 2229060 w 615"/>
              <a:gd name="T53" fmla="*/ 2170564 h 738"/>
              <a:gd name="T54" fmla="*/ 1863447 w 615"/>
              <a:gd name="T55" fmla="*/ 1946430 h 738"/>
              <a:gd name="T56" fmla="*/ 1816271 w 615"/>
              <a:gd name="T57" fmla="*/ 1879583 h 738"/>
              <a:gd name="T58" fmla="*/ 1883103 w 615"/>
              <a:gd name="T59" fmla="*/ 1596466 h 738"/>
              <a:gd name="T60" fmla="*/ 2284098 w 615"/>
              <a:gd name="T61" fmla="*/ 1148197 h 738"/>
              <a:gd name="T62" fmla="*/ 845234 w 615"/>
              <a:gd name="T63" fmla="*/ 2119446 h 738"/>
              <a:gd name="T64" fmla="*/ 259467 w 615"/>
              <a:gd name="T65" fmla="*/ 601624 h 738"/>
              <a:gd name="T66" fmla="*/ 228017 w 615"/>
              <a:gd name="T67" fmla="*/ 373557 h 738"/>
              <a:gd name="T68" fmla="*/ 349888 w 615"/>
              <a:gd name="T69" fmla="*/ 338168 h 738"/>
              <a:gd name="T70" fmla="*/ 597561 w 615"/>
              <a:gd name="T71" fmla="*/ 216270 h 738"/>
              <a:gd name="T72" fmla="*/ 491415 w 615"/>
              <a:gd name="T73" fmla="*/ 405015 h 738"/>
              <a:gd name="T74" fmla="*/ 428514 w 615"/>
              <a:gd name="T75" fmla="*/ 526912 h 738"/>
              <a:gd name="T76" fmla="*/ 334162 w 615"/>
              <a:gd name="T77" fmla="*/ 621285 h 738"/>
              <a:gd name="T78" fmla="*/ 204429 w 615"/>
              <a:gd name="T79" fmla="*/ 774640 h 738"/>
              <a:gd name="T80" fmla="*/ 121871 w 615"/>
              <a:gd name="T81" fmla="*/ 735318 h 738"/>
              <a:gd name="T82" fmla="*/ 216223 w 615"/>
              <a:gd name="T83" fmla="*/ 676335 h 738"/>
              <a:gd name="T84" fmla="*/ 129734 w 615"/>
              <a:gd name="T85" fmla="*/ 845419 h 738"/>
              <a:gd name="T86" fmla="*/ 169047 w 615"/>
              <a:gd name="T87" fmla="*/ 1128536 h 738"/>
              <a:gd name="T88" fmla="*/ 184772 w 615"/>
              <a:gd name="T89" fmla="*/ 912266 h 738"/>
              <a:gd name="T90" fmla="*/ 503209 w 615"/>
              <a:gd name="T91" fmla="*/ 833622 h 738"/>
              <a:gd name="T92" fmla="*/ 617218 w 615"/>
              <a:gd name="T93" fmla="*/ 986978 h 738"/>
              <a:gd name="T94" fmla="*/ 739089 w 615"/>
              <a:gd name="T95" fmla="*/ 1069553 h 738"/>
              <a:gd name="T96" fmla="*/ 463896 w 615"/>
              <a:gd name="T97" fmla="*/ 916198 h 738"/>
              <a:gd name="T98" fmla="*/ 648668 w 615"/>
              <a:gd name="T99" fmla="*/ 908334 h 738"/>
              <a:gd name="T100" fmla="*/ 530728 w 615"/>
              <a:gd name="T101" fmla="*/ 1234705 h 738"/>
              <a:gd name="T102" fmla="*/ 798058 w 615"/>
              <a:gd name="T103" fmla="*/ 1620059 h 738"/>
              <a:gd name="T104" fmla="*/ 613286 w 615"/>
              <a:gd name="T105" fmla="*/ 1675109 h 738"/>
              <a:gd name="T106" fmla="*/ 554316 w 615"/>
              <a:gd name="T107" fmla="*/ 1502093 h 738"/>
              <a:gd name="T108" fmla="*/ 892410 w 615"/>
              <a:gd name="T109" fmla="*/ 1553212 h 738"/>
              <a:gd name="T110" fmla="*/ 47176 w 615"/>
              <a:gd name="T111" fmla="*/ 1230773 h 738"/>
              <a:gd name="T112" fmla="*/ 11794 w 615"/>
              <a:gd name="T113" fmla="*/ 1352670 h 738"/>
              <a:gd name="T114" fmla="*/ 302712 w 615"/>
              <a:gd name="T115" fmla="*/ 1537483 h 738"/>
              <a:gd name="T116" fmla="*/ 495347 w 615"/>
              <a:gd name="T117" fmla="*/ 2036870 h 738"/>
              <a:gd name="T118" fmla="*/ 817715 w 615"/>
              <a:gd name="T119" fmla="*/ 1797007 h 738"/>
              <a:gd name="T120" fmla="*/ 809852 w 615"/>
              <a:gd name="T121" fmla="*/ 1824532 h 738"/>
              <a:gd name="T122" fmla="*/ 577904 w 615"/>
              <a:gd name="T123" fmla="*/ 1871718 h 738"/>
              <a:gd name="T124" fmla="*/ 1037869 w 615"/>
              <a:gd name="T125" fmla="*/ 2209886 h 7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15" h="738">
                <a:moveTo>
                  <a:pt x="615" y="214"/>
                </a:moveTo>
                <a:cubicBezTo>
                  <a:pt x="615" y="214"/>
                  <a:pt x="615" y="214"/>
                  <a:pt x="615" y="214"/>
                </a:cubicBezTo>
                <a:cubicBezTo>
                  <a:pt x="615" y="213"/>
                  <a:pt x="615" y="213"/>
                  <a:pt x="615" y="213"/>
                </a:cubicBezTo>
                <a:cubicBezTo>
                  <a:pt x="614" y="213"/>
                  <a:pt x="614" y="213"/>
                  <a:pt x="614" y="213"/>
                </a:cubicBezTo>
                <a:cubicBezTo>
                  <a:pt x="614" y="212"/>
                  <a:pt x="614" y="212"/>
                  <a:pt x="614" y="212"/>
                </a:cubicBezTo>
                <a:cubicBezTo>
                  <a:pt x="613" y="211"/>
                  <a:pt x="613" y="211"/>
                  <a:pt x="613" y="211"/>
                </a:cubicBezTo>
                <a:cubicBezTo>
                  <a:pt x="612" y="211"/>
                  <a:pt x="612" y="211"/>
                  <a:pt x="612" y="211"/>
                </a:cubicBezTo>
                <a:cubicBezTo>
                  <a:pt x="612" y="210"/>
                  <a:pt x="612" y="210"/>
                  <a:pt x="612" y="210"/>
                </a:cubicBezTo>
                <a:cubicBezTo>
                  <a:pt x="611" y="209"/>
                  <a:pt x="611" y="209"/>
                  <a:pt x="611" y="209"/>
                </a:cubicBezTo>
                <a:cubicBezTo>
                  <a:pt x="611" y="207"/>
                  <a:pt x="611" y="207"/>
                  <a:pt x="611" y="207"/>
                </a:cubicBezTo>
                <a:cubicBezTo>
                  <a:pt x="611" y="206"/>
                  <a:pt x="611" y="206"/>
                  <a:pt x="611" y="206"/>
                </a:cubicBezTo>
                <a:cubicBezTo>
                  <a:pt x="612" y="206"/>
                  <a:pt x="612" y="206"/>
                  <a:pt x="612" y="206"/>
                </a:cubicBezTo>
                <a:cubicBezTo>
                  <a:pt x="611" y="203"/>
                  <a:pt x="611" y="203"/>
                  <a:pt x="611" y="203"/>
                </a:cubicBezTo>
                <a:cubicBezTo>
                  <a:pt x="610" y="202"/>
                  <a:pt x="610" y="202"/>
                  <a:pt x="610" y="202"/>
                </a:cubicBezTo>
                <a:cubicBezTo>
                  <a:pt x="610" y="202"/>
                  <a:pt x="610" y="202"/>
                  <a:pt x="610" y="202"/>
                </a:cubicBezTo>
                <a:cubicBezTo>
                  <a:pt x="609" y="200"/>
                  <a:pt x="609" y="200"/>
                  <a:pt x="609" y="200"/>
                </a:cubicBezTo>
                <a:cubicBezTo>
                  <a:pt x="608" y="198"/>
                  <a:pt x="608" y="198"/>
                  <a:pt x="608" y="198"/>
                </a:cubicBezTo>
                <a:cubicBezTo>
                  <a:pt x="609" y="196"/>
                  <a:pt x="609" y="196"/>
                  <a:pt x="609" y="196"/>
                </a:cubicBezTo>
                <a:cubicBezTo>
                  <a:pt x="609" y="194"/>
                  <a:pt x="609" y="194"/>
                  <a:pt x="609" y="194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9" y="192"/>
                  <a:pt x="609" y="192"/>
                  <a:pt x="609" y="192"/>
                </a:cubicBezTo>
                <a:cubicBezTo>
                  <a:pt x="605" y="191"/>
                  <a:pt x="605" y="191"/>
                  <a:pt x="605" y="191"/>
                </a:cubicBezTo>
                <a:cubicBezTo>
                  <a:pt x="603" y="189"/>
                  <a:pt x="603" y="189"/>
                  <a:pt x="603" y="189"/>
                </a:cubicBezTo>
                <a:cubicBezTo>
                  <a:pt x="602" y="188"/>
                  <a:pt x="602" y="188"/>
                  <a:pt x="602" y="188"/>
                </a:cubicBezTo>
                <a:cubicBezTo>
                  <a:pt x="602" y="188"/>
                  <a:pt x="602" y="188"/>
                  <a:pt x="602" y="188"/>
                </a:cubicBezTo>
                <a:cubicBezTo>
                  <a:pt x="601" y="185"/>
                  <a:pt x="601" y="185"/>
                  <a:pt x="601" y="185"/>
                </a:cubicBezTo>
                <a:cubicBezTo>
                  <a:pt x="600" y="185"/>
                  <a:pt x="600" y="185"/>
                  <a:pt x="600" y="185"/>
                </a:cubicBezTo>
                <a:cubicBezTo>
                  <a:pt x="599" y="182"/>
                  <a:pt x="599" y="182"/>
                  <a:pt x="599" y="182"/>
                </a:cubicBezTo>
                <a:cubicBezTo>
                  <a:pt x="597" y="181"/>
                  <a:pt x="597" y="181"/>
                  <a:pt x="597" y="181"/>
                </a:cubicBezTo>
                <a:cubicBezTo>
                  <a:pt x="596" y="181"/>
                  <a:pt x="596" y="181"/>
                  <a:pt x="596" y="181"/>
                </a:cubicBezTo>
                <a:cubicBezTo>
                  <a:pt x="596" y="182"/>
                  <a:pt x="596" y="182"/>
                  <a:pt x="596" y="182"/>
                </a:cubicBezTo>
                <a:cubicBezTo>
                  <a:pt x="592" y="181"/>
                  <a:pt x="592" y="181"/>
                  <a:pt x="592" y="181"/>
                </a:cubicBezTo>
                <a:cubicBezTo>
                  <a:pt x="591" y="180"/>
                  <a:pt x="591" y="180"/>
                  <a:pt x="591" y="180"/>
                </a:cubicBezTo>
                <a:cubicBezTo>
                  <a:pt x="591" y="179"/>
                  <a:pt x="591" y="179"/>
                  <a:pt x="591" y="179"/>
                </a:cubicBezTo>
                <a:cubicBezTo>
                  <a:pt x="591" y="179"/>
                  <a:pt x="591" y="179"/>
                  <a:pt x="591" y="179"/>
                </a:cubicBezTo>
                <a:cubicBezTo>
                  <a:pt x="590" y="177"/>
                  <a:pt x="590" y="177"/>
                  <a:pt x="590" y="177"/>
                </a:cubicBezTo>
                <a:cubicBezTo>
                  <a:pt x="589" y="178"/>
                  <a:pt x="589" y="178"/>
                  <a:pt x="589" y="178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87" y="178"/>
                  <a:pt x="587" y="178"/>
                  <a:pt x="587" y="178"/>
                </a:cubicBezTo>
                <a:cubicBezTo>
                  <a:pt x="582" y="177"/>
                  <a:pt x="582" y="177"/>
                  <a:pt x="582" y="177"/>
                </a:cubicBezTo>
                <a:cubicBezTo>
                  <a:pt x="579" y="178"/>
                  <a:pt x="579" y="178"/>
                  <a:pt x="579" y="178"/>
                </a:cubicBezTo>
                <a:cubicBezTo>
                  <a:pt x="578" y="177"/>
                  <a:pt x="578" y="177"/>
                  <a:pt x="578" y="177"/>
                </a:cubicBezTo>
                <a:cubicBezTo>
                  <a:pt x="578" y="177"/>
                  <a:pt x="578" y="177"/>
                  <a:pt x="578" y="177"/>
                </a:cubicBezTo>
                <a:cubicBezTo>
                  <a:pt x="574" y="181"/>
                  <a:pt x="574" y="181"/>
                  <a:pt x="574" y="181"/>
                </a:cubicBezTo>
                <a:cubicBezTo>
                  <a:pt x="573" y="181"/>
                  <a:pt x="573" y="181"/>
                  <a:pt x="573" y="181"/>
                </a:cubicBezTo>
                <a:cubicBezTo>
                  <a:pt x="572" y="182"/>
                  <a:pt x="572" y="182"/>
                  <a:pt x="572" y="182"/>
                </a:cubicBezTo>
                <a:cubicBezTo>
                  <a:pt x="572" y="182"/>
                  <a:pt x="572" y="182"/>
                  <a:pt x="572" y="182"/>
                </a:cubicBezTo>
                <a:cubicBezTo>
                  <a:pt x="572" y="182"/>
                  <a:pt x="572" y="182"/>
                  <a:pt x="572" y="182"/>
                </a:cubicBezTo>
                <a:cubicBezTo>
                  <a:pt x="570" y="182"/>
                  <a:pt x="570" y="182"/>
                  <a:pt x="570" y="182"/>
                </a:cubicBezTo>
                <a:cubicBezTo>
                  <a:pt x="568" y="181"/>
                  <a:pt x="568" y="181"/>
                  <a:pt x="568" y="181"/>
                </a:cubicBezTo>
                <a:cubicBezTo>
                  <a:pt x="567" y="181"/>
                  <a:pt x="567" y="181"/>
                  <a:pt x="567" y="181"/>
                </a:cubicBezTo>
                <a:cubicBezTo>
                  <a:pt x="567" y="181"/>
                  <a:pt x="567" y="181"/>
                  <a:pt x="567" y="181"/>
                </a:cubicBezTo>
                <a:cubicBezTo>
                  <a:pt x="566" y="181"/>
                  <a:pt x="566" y="181"/>
                  <a:pt x="566" y="181"/>
                </a:cubicBezTo>
                <a:cubicBezTo>
                  <a:pt x="565" y="180"/>
                  <a:pt x="565" y="180"/>
                  <a:pt x="565" y="180"/>
                </a:cubicBezTo>
                <a:cubicBezTo>
                  <a:pt x="564" y="181"/>
                  <a:pt x="564" y="181"/>
                  <a:pt x="564" y="181"/>
                </a:cubicBezTo>
                <a:cubicBezTo>
                  <a:pt x="562" y="181"/>
                  <a:pt x="562" y="181"/>
                  <a:pt x="562" y="181"/>
                </a:cubicBezTo>
                <a:cubicBezTo>
                  <a:pt x="563" y="180"/>
                  <a:pt x="563" y="180"/>
                  <a:pt x="563" y="180"/>
                </a:cubicBezTo>
                <a:cubicBezTo>
                  <a:pt x="560" y="179"/>
                  <a:pt x="560" y="179"/>
                  <a:pt x="560" y="179"/>
                </a:cubicBezTo>
                <a:cubicBezTo>
                  <a:pt x="560" y="178"/>
                  <a:pt x="560" y="178"/>
                  <a:pt x="560" y="178"/>
                </a:cubicBezTo>
                <a:cubicBezTo>
                  <a:pt x="559" y="178"/>
                  <a:pt x="559" y="178"/>
                  <a:pt x="559" y="178"/>
                </a:cubicBezTo>
                <a:cubicBezTo>
                  <a:pt x="558" y="179"/>
                  <a:pt x="558" y="179"/>
                  <a:pt x="558" y="179"/>
                </a:cubicBezTo>
                <a:cubicBezTo>
                  <a:pt x="558" y="179"/>
                  <a:pt x="558" y="179"/>
                  <a:pt x="558" y="179"/>
                </a:cubicBezTo>
                <a:cubicBezTo>
                  <a:pt x="557" y="179"/>
                  <a:pt x="557" y="179"/>
                  <a:pt x="557" y="179"/>
                </a:cubicBezTo>
                <a:cubicBezTo>
                  <a:pt x="557" y="180"/>
                  <a:pt x="557" y="180"/>
                  <a:pt x="557" y="180"/>
                </a:cubicBezTo>
                <a:cubicBezTo>
                  <a:pt x="557" y="181"/>
                  <a:pt x="557" y="181"/>
                  <a:pt x="557" y="181"/>
                </a:cubicBezTo>
                <a:cubicBezTo>
                  <a:pt x="554" y="182"/>
                  <a:pt x="554" y="182"/>
                  <a:pt x="554" y="182"/>
                </a:cubicBezTo>
                <a:cubicBezTo>
                  <a:pt x="554" y="182"/>
                  <a:pt x="554" y="182"/>
                  <a:pt x="554" y="182"/>
                </a:cubicBezTo>
                <a:cubicBezTo>
                  <a:pt x="553" y="181"/>
                  <a:pt x="553" y="181"/>
                  <a:pt x="553" y="181"/>
                </a:cubicBezTo>
                <a:cubicBezTo>
                  <a:pt x="552" y="182"/>
                  <a:pt x="552" y="182"/>
                  <a:pt x="552" y="182"/>
                </a:cubicBezTo>
                <a:cubicBezTo>
                  <a:pt x="551" y="183"/>
                  <a:pt x="551" y="183"/>
                  <a:pt x="551" y="183"/>
                </a:cubicBezTo>
                <a:cubicBezTo>
                  <a:pt x="549" y="183"/>
                  <a:pt x="549" y="183"/>
                  <a:pt x="549" y="183"/>
                </a:cubicBezTo>
                <a:cubicBezTo>
                  <a:pt x="547" y="182"/>
                  <a:pt x="547" y="182"/>
                  <a:pt x="547" y="182"/>
                </a:cubicBezTo>
                <a:cubicBezTo>
                  <a:pt x="547" y="183"/>
                  <a:pt x="547" y="183"/>
                  <a:pt x="547" y="183"/>
                </a:cubicBezTo>
                <a:cubicBezTo>
                  <a:pt x="546" y="182"/>
                  <a:pt x="546" y="182"/>
                  <a:pt x="546" y="182"/>
                </a:cubicBezTo>
                <a:cubicBezTo>
                  <a:pt x="546" y="182"/>
                  <a:pt x="546" y="182"/>
                  <a:pt x="546" y="182"/>
                </a:cubicBezTo>
                <a:cubicBezTo>
                  <a:pt x="544" y="183"/>
                  <a:pt x="544" y="183"/>
                  <a:pt x="544" y="183"/>
                </a:cubicBezTo>
                <a:cubicBezTo>
                  <a:pt x="543" y="182"/>
                  <a:pt x="543" y="182"/>
                  <a:pt x="543" y="182"/>
                </a:cubicBezTo>
                <a:cubicBezTo>
                  <a:pt x="541" y="182"/>
                  <a:pt x="541" y="182"/>
                  <a:pt x="541" y="182"/>
                </a:cubicBezTo>
                <a:cubicBezTo>
                  <a:pt x="541" y="182"/>
                  <a:pt x="541" y="182"/>
                  <a:pt x="541" y="182"/>
                </a:cubicBezTo>
                <a:cubicBezTo>
                  <a:pt x="539" y="182"/>
                  <a:pt x="539" y="182"/>
                  <a:pt x="539" y="182"/>
                </a:cubicBezTo>
                <a:cubicBezTo>
                  <a:pt x="537" y="183"/>
                  <a:pt x="537" y="183"/>
                  <a:pt x="537" y="183"/>
                </a:cubicBezTo>
                <a:cubicBezTo>
                  <a:pt x="537" y="184"/>
                  <a:pt x="537" y="184"/>
                  <a:pt x="537" y="184"/>
                </a:cubicBezTo>
                <a:cubicBezTo>
                  <a:pt x="536" y="183"/>
                  <a:pt x="536" y="183"/>
                  <a:pt x="536" y="183"/>
                </a:cubicBezTo>
                <a:cubicBezTo>
                  <a:pt x="534" y="183"/>
                  <a:pt x="534" y="183"/>
                  <a:pt x="534" y="183"/>
                </a:cubicBezTo>
                <a:cubicBezTo>
                  <a:pt x="531" y="182"/>
                  <a:pt x="531" y="182"/>
                  <a:pt x="531" y="182"/>
                </a:cubicBezTo>
                <a:cubicBezTo>
                  <a:pt x="531" y="181"/>
                  <a:pt x="531" y="181"/>
                  <a:pt x="531" y="181"/>
                </a:cubicBezTo>
                <a:cubicBezTo>
                  <a:pt x="530" y="181"/>
                  <a:pt x="530" y="181"/>
                  <a:pt x="530" y="181"/>
                </a:cubicBezTo>
                <a:cubicBezTo>
                  <a:pt x="530" y="181"/>
                  <a:pt x="530" y="181"/>
                  <a:pt x="530" y="181"/>
                </a:cubicBezTo>
                <a:cubicBezTo>
                  <a:pt x="529" y="181"/>
                  <a:pt x="529" y="181"/>
                  <a:pt x="529" y="181"/>
                </a:cubicBezTo>
                <a:cubicBezTo>
                  <a:pt x="527" y="181"/>
                  <a:pt x="527" y="181"/>
                  <a:pt x="527" y="181"/>
                </a:cubicBezTo>
                <a:cubicBezTo>
                  <a:pt x="526" y="181"/>
                  <a:pt x="526" y="181"/>
                  <a:pt x="526" y="181"/>
                </a:cubicBezTo>
                <a:cubicBezTo>
                  <a:pt x="526" y="181"/>
                  <a:pt x="526" y="181"/>
                  <a:pt x="526" y="181"/>
                </a:cubicBezTo>
                <a:cubicBezTo>
                  <a:pt x="525" y="181"/>
                  <a:pt x="525" y="181"/>
                  <a:pt x="525" y="181"/>
                </a:cubicBezTo>
                <a:cubicBezTo>
                  <a:pt x="525" y="181"/>
                  <a:pt x="525" y="181"/>
                  <a:pt x="525" y="181"/>
                </a:cubicBezTo>
                <a:cubicBezTo>
                  <a:pt x="523" y="181"/>
                  <a:pt x="523" y="181"/>
                  <a:pt x="523" y="181"/>
                </a:cubicBezTo>
                <a:cubicBezTo>
                  <a:pt x="522" y="180"/>
                  <a:pt x="522" y="180"/>
                  <a:pt x="522" y="180"/>
                </a:cubicBezTo>
                <a:cubicBezTo>
                  <a:pt x="522" y="180"/>
                  <a:pt x="522" y="180"/>
                  <a:pt x="522" y="180"/>
                </a:cubicBezTo>
                <a:cubicBezTo>
                  <a:pt x="521" y="179"/>
                  <a:pt x="521" y="179"/>
                  <a:pt x="521" y="179"/>
                </a:cubicBezTo>
                <a:cubicBezTo>
                  <a:pt x="520" y="180"/>
                  <a:pt x="520" y="180"/>
                  <a:pt x="520" y="180"/>
                </a:cubicBezTo>
                <a:cubicBezTo>
                  <a:pt x="519" y="180"/>
                  <a:pt x="519" y="180"/>
                  <a:pt x="519" y="180"/>
                </a:cubicBezTo>
                <a:cubicBezTo>
                  <a:pt x="519" y="180"/>
                  <a:pt x="519" y="180"/>
                  <a:pt x="519" y="180"/>
                </a:cubicBezTo>
                <a:cubicBezTo>
                  <a:pt x="518" y="180"/>
                  <a:pt x="518" y="180"/>
                  <a:pt x="518" y="180"/>
                </a:cubicBezTo>
                <a:cubicBezTo>
                  <a:pt x="517" y="180"/>
                  <a:pt x="517" y="180"/>
                  <a:pt x="517" y="180"/>
                </a:cubicBezTo>
                <a:cubicBezTo>
                  <a:pt x="516" y="179"/>
                  <a:pt x="516" y="179"/>
                  <a:pt x="516" y="179"/>
                </a:cubicBezTo>
                <a:cubicBezTo>
                  <a:pt x="515" y="179"/>
                  <a:pt x="515" y="179"/>
                  <a:pt x="515" y="179"/>
                </a:cubicBezTo>
                <a:cubicBezTo>
                  <a:pt x="514" y="181"/>
                  <a:pt x="514" y="181"/>
                  <a:pt x="514" y="181"/>
                </a:cubicBezTo>
                <a:cubicBezTo>
                  <a:pt x="513" y="181"/>
                  <a:pt x="513" y="181"/>
                  <a:pt x="513" y="181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3" y="179"/>
                  <a:pt x="513" y="179"/>
                  <a:pt x="513" y="179"/>
                </a:cubicBezTo>
                <a:cubicBezTo>
                  <a:pt x="511" y="178"/>
                  <a:pt x="511" y="178"/>
                  <a:pt x="511" y="178"/>
                </a:cubicBezTo>
                <a:cubicBezTo>
                  <a:pt x="511" y="179"/>
                  <a:pt x="511" y="179"/>
                  <a:pt x="511" y="179"/>
                </a:cubicBezTo>
                <a:cubicBezTo>
                  <a:pt x="509" y="178"/>
                  <a:pt x="509" y="178"/>
                  <a:pt x="509" y="178"/>
                </a:cubicBezTo>
                <a:cubicBezTo>
                  <a:pt x="508" y="177"/>
                  <a:pt x="508" y="177"/>
                  <a:pt x="508" y="177"/>
                </a:cubicBezTo>
                <a:cubicBezTo>
                  <a:pt x="507" y="177"/>
                  <a:pt x="507" y="177"/>
                  <a:pt x="507" y="177"/>
                </a:cubicBezTo>
                <a:cubicBezTo>
                  <a:pt x="507" y="178"/>
                  <a:pt x="507" y="178"/>
                  <a:pt x="507" y="178"/>
                </a:cubicBezTo>
                <a:cubicBezTo>
                  <a:pt x="506" y="178"/>
                  <a:pt x="506" y="178"/>
                  <a:pt x="506" y="178"/>
                </a:cubicBezTo>
                <a:cubicBezTo>
                  <a:pt x="505" y="178"/>
                  <a:pt x="505" y="178"/>
                  <a:pt x="505" y="178"/>
                </a:cubicBezTo>
                <a:cubicBezTo>
                  <a:pt x="503" y="178"/>
                  <a:pt x="503" y="178"/>
                  <a:pt x="503" y="178"/>
                </a:cubicBezTo>
                <a:cubicBezTo>
                  <a:pt x="502" y="177"/>
                  <a:pt x="502" y="177"/>
                  <a:pt x="502" y="177"/>
                </a:cubicBezTo>
                <a:cubicBezTo>
                  <a:pt x="502" y="177"/>
                  <a:pt x="502" y="177"/>
                  <a:pt x="502" y="177"/>
                </a:cubicBezTo>
                <a:cubicBezTo>
                  <a:pt x="502" y="176"/>
                  <a:pt x="502" y="176"/>
                  <a:pt x="502" y="176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499" y="177"/>
                  <a:pt x="499" y="177"/>
                  <a:pt x="499" y="177"/>
                </a:cubicBezTo>
                <a:cubicBezTo>
                  <a:pt x="498" y="177"/>
                  <a:pt x="498" y="177"/>
                  <a:pt x="498" y="177"/>
                </a:cubicBezTo>
                <a:cubicBezTo>
                  <a:pt x="497" y="177"/>
                  <a:pt x="497" y="177"/>
                  <a:pt x="497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8"/>
                  <a:pt x="496" y="178"/>
                  <a:pt x="496" y="178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3" y="179"/>
                  <a:pt x="493" y="179"/>
                  <a:pt x="493" y="179"/>
                </a:cubicBezTo>
                <a:cubicBezTo>
                  <a:pt x="488" y="181"/>
                  <a:pt x="488" y="181"/>
                  <a:pt x="488" y="181"/>
                </a:cubicBezTo>
                <a:cubicBezTo>
                  <a:pt x="486" y="183"/>
                  <a:pt x="486" y="183"/>
                  <a:pt x="486" y="183"/>
                </a:cubicBezTo>
                <a:cubicBezTo>
                  <a:pt x="483" y="184"/>
                  <a:pt x="483" y="184"/>
                  <a:pt x="483" y="184"/>
                </a:cubicBezTo>
                <a:cubicBezTo>
                  <a:pt x="477" y="182"/>
                  <a:pt x="477" y="182"/>
                  <a:pt x="477" y="182"/>
                </a:cubicBezTo>
                <a:cubicBezTo>
                  <a:pt x="477" y="182"/>
                  <a:pt x="477" y="182"/>
                  <a:pt x="477" y="182"/>
                </a:cubicBezTo>
                <a:cubicBezTo>
                  <a:pt x="477" y="184"/>
                  <a:pt x="477" y="184"/>
                  <a:pt x="477" y="184"/>
                </a:cubicBezTo>
                <a:cubicBezTo>
                  <a:pt x="477" y="184"/>
                  <a:pt x="477" y="184"/>
                  <a:pt x="477" y="184"/>
                </a:cubicBezTo>
                <a:cubicBezTo>
                  <a:pt x="476" y="183"/>
                  <a:pt x="476" y="183"/>
                  <a:pt x="476" y="183"/>
                </a:cubicBezTo>
                <a:cubicBezTo>
                  <a:pt x="476" y="182"/>
                  <a:pt x="476" y="182"/>
                  <a:pt x="476" y="182"/>
                </a:cubicBezTo>
                <a:cubicBezTo>
                  <a:pt x="476" y="182"/>
                  <a:pt x="476" y="182"/>
                  <a:pt x="476" y="182"/>
                </a:cubicBezTo>
                <a:cubicBezTo>
                  <a:pt x="476" y="181"/>
                  <a:pt x="476" y="181"/>
                  <a:pt x="476" y="181"/>
                </a:cubicBezTo>
                <a:cubicBezTo>
                  <a:pt x="475" y="181"/>
                  <a:pt x="475" y="181"/>
                  <a:pt x="475" y="181"/>
                </a:cubicBezTo>
                <a:cubicBezTo>
                  <a:pt x="468" y="179"/>
                  <a:pt x="468" y="179"/>
                  <a:pt x="468" y="179"/>
                </a:cubicBezTo>
                <a:cubicBezTo>
                  <a:pt x="467" y="178"/>
                  <a:pt x="467" y="178"/>
                  <a:pt x="467" y="178"/>
                </a:cubicBezTo>
                <a:cubicBezTo>
                  <a:pt x="463" y="177"/>
                  <a:pt x="463" y="177"/>
                  <a:pt x="463" y="177"/>
                </a:cubicBezTo>
                <a:cubicBezTo>
                  <a:pt x="460" y="175"/>
                  <a:pt x="460" y="175"/>
                  <a:pt x="460" y="175"/>
                </a:cubicBezTo>
                <a:cubicBezTo>
                  <a:pt x="459" y="174"/>
                  <a:pt x="459" y="174"/>
                  <a:pt x="459" y="174"/>
                </a:cubicBezTo>
                <a:cubicBezTo>
                  <a:pt x="458" y="174"/>
                  <a:pt x="458" y="174"/>
                  <a:pt x="458" y="174"/>
                </a:cubicBezTo>
                <a:cubicBezTo>
                  <a:pt x="457" y="174"/>
                  <a:pt x="457" y="174"/>
                  <a:pt x="457" y="174"/>
                </a:cubicBezTo>
                <a:cubicBezTo>
                  <a:pt x="458" y="173"/>
                  <a:pt x="458" y="173"/>
                  <a:pt x="458" y="173"/>
                </a:cubicBezTo>
                <a:cubicBezTo>
                  <a:pt x="457" y="173"/>
                  <a:pt x="457" y="173"/>
                  <a:pt x="457" y="173"/>
                </a:cubicBezTo>
                <a:cubicBezTo>
                  <a:pt x="455" y="174"/>
                  <a:pt x="455" y="174"/>
                  <a:pt x="455" y="174"/>
                </a:cubicBezTo>
                <a:cubicBezTo>
                  <a:pt x="452" y="173"/>
                  <a:pt x="452" y="173"/>
                  <a:pt x="452" y="173"/>
                </a:cubicBezTo>
                <a:cubicBezTo>
                  <a:pt x="447" y="174"/>
                  <a:pt x="447" y="174"/>
                  <a:pt x="447" y="174"/>
                </a:cubicBezTo>
                <a:cubicBezTo>
                  <a:pt x="444" y="175"/>
                  <a:pt x="444" y="175"/>
                  <a:pt x="444" y="175"/>
                </a:cubicBezTo>
                <a:cubicBezTo>
                  <a:pt x="443" y="175"/>
                  <a:pt x="443" y="175"/>
                  <a:pt x="443" y="175"/>
                </a:cubicBezTo>
                <a:cubicBezTo>
                  <a:pt x="442" y="175"/>
                  <a:pt x="442" y="175"/>
                  <a:pt x="442" y="175"/>
                </a:cubicBezTo>
                <a:cubicBezTo>
                  <a:pt x="442" y="175"/>
                  <a:pt x="442" y="175"/>
                  <a:pt x="442" y="175"/>
                </a:cubicBezTo>
                <a:cubicBezTo>
                  <a:pt x="439" y="177"/>
                  <a:pt x="439" y="177"/>
                  <a:pt x="439" y="177"/>
                </a:cubicBezTo>
                <a:cubicBezTo>
                  <a:pt x="437" y="177"/>
                  <a:pt x="437" y="177"/>
                  <a:pt x="437" y="177"/>
                </a:cubicBezTo>
                <a:cubicBezTo>
                  <a:pt x="436" y="177"/>
                  <a:pt x="436" y="177"/>
                  <a:pt x="436" y="177"/>
                </a:cubicBezTo>
                <a:cubicBezTo>
                  <a:pt x="435" y="177"/>
                  <a:pt x="435" y="177"/>
                  <a:pt x="435" y="177"/>
                </a:cubicBezTo>
                <a:cubicBezTo>
                  <a:pt x="436" y="177"/>
                  <a:pt x="436" y="177"/>
                  <a:pt x="436" y="177"/>
                </a:cubicBezTo>
                <a:cubicBezTo>
                  <a:pt x="436" y="178"/>
                  <a:pt x="436" y="178"/>
                  <a:pt x="436" y="178"/>
                </a:cubicBezTo>
                <a:cubicBezTo>
                  <a:pt x="435" y="180"/>
                  <a:pt x="435" y="180"/>
                  <a:pt x="435" y="180"/>
                </a:cubicBezTo>
                <a:cubicBezTo>
                  <a:pt x="435" y="182"/>
                  <a:pt x="435" y="182"/>
                  <a:pt x="435" y="182"/>
                </a:cubicBezTo>
                <a:cubicBezTo>
                  <a:pt x="434" y="182"/>
                  <a:pt x="434" y="182"/>
                  <a:pt x="434" y="182"/>
                </a:cubicBezTo>
                <a:cubicBezTo>
                  <a:pt x="433" y="183"/>
                  <a:pt x="433" y="183"/>
                  <a:pt x="433" y="183"/>
                </a:cubicBezTo>
                <a:cubicBezTo>
                  <a:pt x="433" y="183"/>
                  <a:pt x="433" y="183"/>
                  <a:pt x="433" y="183"/>
                </a:cubicBezTo>
                <a:cubicBezTo>
                  <a:pt x="429" y="184"/>
                  <a:pt x="429" y="184"/>
                  <a:pt x="429" y="184"/>
                </a:cubicBezTo>
                <a:cubicBezTo>
                  <a:pt x="423" y="184"/>
                  <a:pt x="423" y="184"/>
                  <a:pt x="423" y="184"/>
                </a:cubicBezTo>
                <a:cubicBezTo>
                  <a:pt x="422" y="184"/>
                  <a:pt x="422" y="184"/>
                  <a:pt x="422" y="184"/>
                </a:cubicBezTo>
                <a:cubicBezTo>
                  <a:pt x="426" y="187"/>
                  <a:pt x="426" y="187"/>
                  <a:pt x="426" y="187"/>
                </a:cubicBezTo>
                <a:cubicBezTo>
                  <a:pt x="426" y="189"/>
                  <a:pt x="426" y="189"/>
                  <a:pt x="426" y="189"/>
                </a:cubicBezTo>
                <a:cubicBezTo>
                  <a:pt x="425" y="190"/>
                  <a:pt x="425" y="190"/>
                  <a:pt x="425" y="190"/>
                </a:cubicBezTo>
                <a:cubicBezTo>
                  <a:pt x="423" y="189"/>
                  <a:pt x="423" y="189"/>
                  <a:pt x="423" y="189"/>
                </a:cubicBezTo>
                <a:cubicBezTo>
                  <a:pt x="421" y="189"/>
                  <a:pt x="421" y="189"/>
                  <a:pt x="421" y="189"/>
                </a:cubicBezTo>
                <a:cubicBezTo>
                  <a:pt x="421" y="190"/>
                  <a:pt x="421" y="190"/>
                  <a:pt x="421" y="190"/>
                </a:cubicBezTo>
                <a:cubicBezTo>
                  <a:pt x="421" y="189"/>
                  <a:pt x="421" y="189"/>
                  <a:pt x="421" y="189"/>
                </a:cubicBezTo>
                <a:cubicBezTo>
                  <a:pt x="420" y="189"/>
                  <a:pt x="420" y="189"/>
                  <a:pt x="420" y="189"/>
                </a:cubicBezTo>
                <a:cubicBezTo>
                  <a:pt x="420" y="188"/>
                  <a:pt x="420" y="188"/>
                  <a:pt x="420" y="188"/>
                </a:cubicBezTo>
                <a:cubicBezTo>
                  <a:pt x="419" y="189"/>
                  <a:pt x="419" y="189"/>
                  <a:pt x="419" y="189"/>
                </a:cubicBezTo>
                <a:cubicBezTo>
                  <a:pt x="419" y="188"/>
                  <a:pt x="419" y="188"/>
                  <a:pt x="419" y="188"/>
                </a:cubicBezTo>
                <a:cubicBezTo>
                  <a:pt x="421" y="188"/>
                  <a:pt x="421" y="188"/>
                  <a:pt x="421" y="188"/>
                </a:cubicBezTo>
                <a:cubicBezTo>
                  <a:pt x="421" y="187"/>
                  <a:pt x="421" y="187"/>
                  <a:pt x="421" y="187"/>
                </a:cubicBezTo>
                <a:cubicBezTo>
                  <a:pt x="422" y="186"/>
                  <a:pt x="422" y="186"/>
                  <a:pt x="422" y="186"/>
                </a:cubicBezTo>
                <a:cubicBezTo>
                  <a:pt x="422" y="186"/>
                  <a:pt x="422" y="186"/>
                  <a:pt x="422" y="186"/>
                </a:cubicBezTo>
                <a:cubicBezTo>
                  <a:pt x="421" y="184"/>
                  <a:pt x="421" y="184"/>
                  <a:pt x="421" y="184"/>
                </a:cubicBezTo>
                <a:cubicBezTo>
                  <a:pt x="417" y="184"/>
                  <a:pt x="417" y="184"/>
                  <a:pt x="417" y="184"/>
                </a:cubicBezTo>
                <a:cubicBezTo>
                  <a:pt x="414" y="185"/>
                  <a:pt x="414" y="185"/>
                  <a:pt x="414" y="185"/>
                </a:cubicBezTo>
                <a:cubicBezTo>
                  <a:pt x="415" y="185"/>
                  <a:pt x="415" y="185"/>
                  <a:pt x="415" y="185"/>
                </a:cubicBezTo>
                <a:cubicBezTo>
                  <a:pt x="414" y="187"/>
                  <a:pt x="414" y="187"/>
                  <a:pt x="414" y="187"/>
                </a:cubicBezTo>
                <a:cubicBezTo>
                  <a:pt x="413" y="187"/>
                  <a:pt x="413" y="187"/>
                  <a:pt x="413" y="187"/>
                </a:cubicBezTo>
                <a:cubicBezTo>
                  <a:pt x="410" y="189"/>
                  <a:pt x="410" y="189"/>
                  <a:pt x="410" y="189"/>
                </a:cubicBezTo>
                <a:cubicBezTo>
                  <a:pt x="409" y="190"/>
                  <a:pt x="409" y="190"/>
                  <a:pt x="409" y="190"/>
                </a:cubicBezTo>
                <a:cubicBezTo>
                  <a:pt x="408" y="190"/>
                  <a:pt x="408" y="190"/>
                  <a:pt x="408" y="190"/>
                </a:cubicBezTo>
                <a:cubicBezTo>
                  <a:pt x="410" y="188"/>
                  <a:pt x="410" y="188"/>
                  <a:pt x="410" y="188"/>
                </a:cubicBezTo>
                <a:cubicBezTo>
                  <a:pt x="410" y="188"/>
                  <a:pt x="410" y="188"/>
                  <a:pt x="410" y="188"/>
                </a:cubicBezTo>
                <a:cubicBezTo>
                  <a:pt x="407" y="190"/>
                  <a:pt x="407" y="190"/>
                  <a:pt x="407" y="190"/>
                </a:cubicBezTo>
                <a:cubicBezTo>
                  <a:pt x="406" y="191"/>
                  <a:pt x="406" y="191"/>
                  <a:pt x="406" y="191"/>
                </a:cubicBezTo>
                <a:cubicBezTo>
                  <a:pt x="403" y="194"/>
                  <a:pt x="403" y="194"/>
                  <a:pt x="403" y="194"/>
                </a:cubicBezTo>
                <a:cubicBezTo>
                  <a:pt x="399" y="196"/>
                  <a:pt x="399" y="196"/>
                  <a:pt x="399" y="196"/>
                </a:cubicBezTo>
                <a:cubicBezTo>
                  <a:pt x="397" y="197"/>
                  <a:pt x="397" y="197"/>
                  <a:pt x="397" y="197"/>
                </a:cubicBezTo>
                <a:cubicBezTo>
                  <a:pt x="396" y="197"/>
                  <a:pt x="396" y="197"/>
                  <a:pt x="396" y="197"/>
                </a:cubicBezTo>
                <a:cubicBezTo>
                  <a:pt x="396" y="197"/>
                  <a:pt x="396" y="197"/>
                  <a:pt x="396" y="197"/>
                </a:cubicBezTo>
                <a:cubicBezTo>
                  <a:pt x="395" y="197"/>
                  <a:pt x="395" y="197"/>
                  <a:pt x="395" y="197"/>
                </a:cubicBezTo>
                <a:cubicBezTo>
                  <a:pt x="389" y="198"/>
                  <a:pt x="389" y="198"/>
                  <a:pt x="389" y="198"/>
                </a:cubicBezTo>
                <a:cubicBezTo>
                  <a:pt x="387" y="197"/>
                  <a:pt x="387" y="197"/>
                  <a:pt x="387" y="197"/>
                </a:cubicBezTo>
                <a:cubicBezTo>
                  <a:pt x="387" y="197"/>
                  <a:pt x="387" y="197"/>
                  <a:pt x="387" y="197"/>
                </a:cubicBezTo>
                <a:cubicBezTo>
                  <a:pt x="387" y="198"/>
                  <a:pt x="387" y="198"/>
                  <a:pt x="387" y="198"/>
                </a:cubicBezTo>
                <a:cubicBezTo>
                  <a:pt x="385" y="198"/>
                  <a:pt x="385" y="198"/>
                  <a:pt x="385" y="198"/>
                </a:cubicBezTo>
                <a:cubicBezTo>
                  <a:pt x="384" y="197"/>
                  <a:pt x="384" y="197"/>
                  <a:pt x="384" y="197"/>
                </a:cubicBezTo>
                <a:cubicBezTo>
                  <a:pt x="384" y="197"/>
                  <a:pt x="384" y="197"/>
                  <a:pt x="384" y="197"/>
                </a:cubicBezTo>
                <a:cubicBezTo>
                  <a:pt x="382" y="196"/>
                  <a:pt x="382" y="196"/>
                  <a:pt x="382" y="196"/>
                </a:cubicBezTo>
                <a:cubicBezTo>
                  <a:pt x="382" y="196"/>
                  <a:pt x="382" y="196"/>
                  <a:pt x="382" y="196"/>
                </a:cubicBezTo>
                <a:cubicBezTo>
                  <a:pt x="380" y="197"/>
                  <a:pt x="380" y="197"/>
                  <a:pt x="380" y="197"/>
                </a:cubicBezTo>
                <a:cubicBezTo>
                  <a:pt x="377" y="197"/>
                  <a:pt x="377" y="197"/>
                  <a:pt x="377" y="197"/>
                </a:cubicBezTo>
                <a:cubicBezTo>
                  <a:pt x="374" y="198"/>
                  <a:pt x="374" y="198"/>
                  <a:pt x="374" y="198"/>
                </a:cubicBezTo>
                <a:cubicBezTo>
                  <a:pt x="374" y="198"/>
                  <a:pt x="374" y="198"/>
                  <a:pt x="374" y="198"/>
                </a:cubicBezTo>
                <a:cubicBezTo>
                  <a:pt x="375" y="199"/>
                  <a:pt x="375" y="199"/>
                  <a:pt x="375" y="199"/>
                </a:cubicBezTo>
                <a:cubicBezTo>
                  <a:pt x="376" y="199"/>
                  <a:pt x="376" y="199"/>
                  <a:pt x="376" y="199"/>
                </a:cubicBezTo>
                <a:cubicBezTo>
                  <a:pt x="378" y="200"/>
                  <a:pt x="378" y="200"/>
                  <a:pt x="378" y="200"/>
                </a:cubicBezTo>
                <a:cubicBezTo>
                  <a:pt x="378" y="201"/>
                  <a:pt x="378" y="201"/>
                  <a:pt x="378" y="201"/>
                </a:cubicBezTo>
                <a:cubicBezTo>
                  <a:pt x="378" y="202"/>
                  <a:pt x="378" y="202"/>
                  <a:pt x="378" y="202"/>
                </a:cubicBezTo>
                <a:cubicBezTo>
                  <a:pt x="378" y="203"/>
                  <a:pt x="378" y="203"/>
                  <a:pt x="378" y="203"/>
                </a:cubicBezTo>
                <a:cubicBezTo>
                  <a:pt x="376" y="205"/>
                  <a:pt x="376" y="205"/>
                  <a:pt x="376" y="205"/>
                </a:cubicBezTo>
                <a:cubicBezTo>
                  <a:pt x="372" y="207"/>
                  <a:pt x="372" y="207"/>
                  <a:pt x="372" y="207"/>
                </a:cubicBezTo>
                <a:cubicBezTo>
                  <a:pt x="371" y="208"/>
                  <a:pt x="371" y="208"/>
                  <a:pt x="371" y="208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1" y="210"/>
                  <a:pt x="371" y="210"/>
                  <a:pt x="371" y="210"/>
                </a:cubicBezTo>
                <a:cubicBezTo>
                  <a:pt x="371" y="210"/>
                  <a:pt x="371" y="210"/>
                  <a:pt x="371" y="210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68" y="211"/>
                  <a:pt x="368" y="211"/>
                  <a:pt x="368" y="211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2"/>
                  <a:pt x="367" y="212"/>
                  <a:pt x="367" y="212"/>
                </a:cubicBezTo>
                <a:cubicBezTo>
                  <a:pt x="367" y="213"/>
                  <a:pt x="367" y="213"/>
                  <a:pt x="367" y="213"/>
                </a:cubicBezTo>
                <a:cubicBezTo>
                  <a:pt x="366" y="214"/>
                  <a:pt x="366" y="214"/>
                  <a:pt x="366" y="214"/>
                </a:cubicBezTo>
                <a:cubicBezTo>
                  <a:pt x="364" y="216"/>
                  <a:pt x="364" y="216"/>
                  <a:pt x="364" y="216"/>
                </a:cubicBezTo>
                <a:cubicBezTo>
                  <a:pt x="363" y="217"/>
                  <a:pt x="363" y="217"/>
                  <a:pt x="363" y="217"/>
                </a:cubicBezTo>
                <a:cubicBezTo>
                  <a:pt x="361" y="216"/>
                  <a:pt x="361" y="216"/>
                  <a:pt x="361" y="216"/>
                </a:cubicBezTo>
                <a:cubicBezTo>
                  <a:pt x="359" y="214"/>
                  <a:pt x="359" y="214"/>
                  <a:pt x="359" y="214"/>
                </a:cubicBezTo>
                <a:cubicBezTo>
                  <a:pt x="358" y="215"/>
                  <a:pt x="358" y="215"/>
                  <a:pt x="358" y="215"/>
                </a:cubicBezTo>
                <a:cubicBezTo>
                  <a:pt x="358" y="216"/>
                  <a:pt x="358" y="216"/>
                  <a:pt x="358" y="216"/>
                </a:cubicBezTo>
                <a:cubicBezTo>
                  <a:pt x="357" y="215"/>
                  <a:pt x="357" y="215"/>
                  <a:pt x="357" y="215"/>
                </a:cubicBezTo>
                <a:cubicBezTo>
                  <a:pt x="357" y="215"/>
                  <a:pt x="357" y="215"/>
                  <a:pt x="357" y="215"/>
                </a:cubicBezTo>
                <a:cubicBezTo>
                  <a:pt x="357" y="215"/>
                  <a:pt x="357" y="215"/>
                  <a:pt x="357" y="215"/>
                </a:cubicBezTo>
                <a:cubicBezTo>
                  <a:pt x="355" y="216"/>
                  <a:pt x="355" y="216"/>
                  <a:pt x="355" y="216"/>
                </a:cubicBezTo>
                <a:cubicBezTo>
                  <a:pt x="355" y="215"/>
                  <a:pt x="355" y="215"/>
                  <a:pt x="355" y="215"/>
                </a:cubicBezTo>
                <a:cubicBezTo>
                  <a:pt x="354" y="216"/>
                  <a:pt x="354" y="216"/>
                  <a:pt x="354" y="216"/>
                </a:cubicBezTo>
                <a:cubicBezTo>
                  <a:pt x="352" y="217"/>
                  <a:pt x="352" y="217"/>
                  <a:pt x="352" y="217"/>
                </a:cubicBezTo>
                <a:cubicBezTo>
                  <a:pt x="350" y="217"/>
                  <a:pt x="350" y="217"/>
                  <a:pt x="350" y="217"/>
                </a:cubicBezTo>
                <a:cubicBezTo>
                  <a:pt x="349" y="217"/>
                  <a:pt x="349" y="217"/>
                  <a:pt x="349" y="217"/>
                </a:cubicBezTo>
                <a:cubicBezTo>
                  <a:pt x="348" y="217"/>
                  <a:pt x="348" y="217"/>
                  <a:pt x="348" y="217"/>
                </a:cubicBezTo>
                <a:cubicBezTo>
                  <a:pt x="346" y="217"/>
                  <a:pt x="346" y="217"/>
                  <a:pt x="346" y="217"/>
                </a:cubicBezTo>
                <a:cubicBezTo>
                  <a:pt x="345" y="217"/>
                  <a:pt x="345" y="217"/>
                  <a:pt x="345" y="217"/>
                </a:cubicBezTo>
                <a:cubicBezTo>
                  <a:pt x="344" y="217"/>
                  <a:pt x="344" y="217"/>
                  <a:pt x="344" y="217"/>
                </a:cubicBezTo>
                <a:cubicBezTo>
                  <a:pt x="344" y="218"/>
                  <a:pt x="344" y="218"/>
                  <a:pt x="344" y="218"/>
                </a:cubicBezTo>
                <a:cubicBezTo>
                  <a:pt x="342" y="217"/>
                  <a:pt x="342" y="217"/>
                  <a:pt x="342" y="217"/>
                </a:cubicBezTo>
                <a:cubicBezTo>
                  <a:pt x="341" y="216"/>
                  <a:pt x="341" y="216"/>
                  <a:pt x="341" y="216"/>
                </a:cubicBezTo>
                <a:cubicBezTo>
                  <a:pt x="339" y="214"/>
                  <a:pt x="339" y="214"/>
                  <a:pt x="339" y="214"/>
                </a:cubicBezTo>
                <a:cubicBezTo>
                  <a:pt x="337" y="216"/>
                  <a:pt x="337" y="216"/>
                  <a:pt x="337" y="216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5" y="217"/>
                  <a:pt x="335" y="217"/>
                  <a:pt x="335" y="217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4" y="218"/>
                  <a:pt x="334" y="218"/>
                  <a:pt x="334" y="218"/>
                </a:cubicBezTo>
                <a:cubicBezTo>
                  <a:pt x="334" y="217"/>
                  <a:pt x="334" y="217"/>
                  <a:pt x="334" y="217"/>
                </a:cubicBezTo>
                <a:cubicBezTo>
                  <a:pt x="334" y="217"/>
                  <a:pt x="334" y="217"/>
                  <a:pt x="334" y="217"/>
                </a:cubicBezTo>
                <a:cubicBezTo>
                  <a:pt x="335" y="216"/>
                  <a:pt x="335" y="216"/>
                  <a:pt x="335" y="216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8" y="214"/>
                  <a:pt x="338" y="214"/>
                  <a:pt x="338" y="214"/>
                </a:cubicBezTo>
                <a:cubicBezTo>
                  <a:pt x="338" y="213"/>
                  <a:pt x="338" y="213"/>
                  <a:pt x="338" y="213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3" y="212"/>
                  <a:pt x="343" y="212"/>
                  <a:pt x="343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48" y="213"/>
                  <a:pt x="348" y="213"/>
                  <a:pt x="348" y="213"/>
                </a:cubicBezTo>
                <a:cubicBezTo>
                  <a:pt x="349" y="213"/>
                  <a:pt x="349" y="213"/>
                  <a:pt x="349" y="213"/>
                </a:cubicBezTo>
                <a:cubicBezTo>
                  <a:pt x="353" y="213"/>
                  <a:pt x="353" y="213"/>
                  <a:pt x="353" y="213"/>
                </a:cubicBezTo>
                <a:cubicBezTo>
                  <a:pt x="354" y="213"/>
                  <a:pt x="354" y="213"/>
                  <a:pt x="354" y="213"/>
                </a:cubicBezTo>
                <a:cubicBezTo>
                  <a:pt x="357" y="214"/>
                  <a:pt x="357" y="214"/>
                  <a:pt x="357" y="214"/>
                </a:cubicBezTo>
                <a:cubicBezTo>
                  <a:pt x="358" y="213"/>
                  <a:pt x="358" y="213"/>
                  <a:pt x="358" y="213"/>
                </a:cubicBezTo>
                <a:cubicBezTo>
                  <a:pt x="359" y="211"/>
                  <a:pt x="359" y="211"/>
                  <a:pt x="359" y="211"/>
                </a:cubicBezTo>
                <a:cubicBezTo>
                  <a:pt x="360" y="211"/>
                  <a:pt x="360" y="211"/>
                  <a:pt x="360" y="211"/>
                </a:cubicBezTo>
                <a:cubicBezTo>
                  <a:pt x="362" y="208"/>
                  <a:pt x="362" y="208"/>
                  <a:pt x="362" y="208"/>
                </a:cubicBezTo>
                <a:cubicBezTo>
                  <a:pt x="362" y="208"/>
                  <a:pt x="362" y="208"/>
                  <a:pt x="362" y="208"/>
                </a:cubicBezTo>
                <a:cubicBezTo>
                  <a:pt x="362" y="207"/>
                  <a:pt x="362" y="207"/>
                  <a:pt x="362" y="207"/>
                </a:cubicBezTo>
                <a:cubicBezTo>
                  <a:pt x="361" y="206"/>
                  <a:pt x="361" y="206"/>
                  <a:pt x="361" y="206"/>
                </a:cubicBezTo>
                <a:cubicBezTo>
                  <a:pt x="361" y="206"/>
                  <a:pt x="361" y="206"/>
                  <a:pt x="361" y="206"/>
                </a:cubicBezTo>
                <a:cubicBezTo>
                  <a:pt x="359" y="206"/>
                  <a:pt x="359" y="206"/>
                  <a:pt x="359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7" y="205"/>
                  <a:pt x="357" y="205"/>
                  <a:pt x="357" y="205"/>
                </a:cubicBezTo>
                <a:cubicBezTo>
                  <a:pt x="356" y="205"/>
                  <a:pt x="356" y="205"/>
                  <a:pt x="356" y="205"/>
                </a:cubicBezTo>
                <a:cubicBezTo>
                  <a:pt x="358" y="204"/>
                  <a:pt x="358" y="204"/>
                  <a:pt x="358" y="204"/>
                </a:cubicBezTo>
                <a:cubicBezTo>
                  <a:pt x="359" y="205"/>
                  <a:pt x="359" y="205"/>
                  <a:pt x="359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3" y="206"/>
                  <a:pt x="363" y="206"/>
                  <a:pt x="363" y="206"/>
                </a:cubicBezTo>
                <a:cubicBezTo>
                  <a:pt x="363" y="204"/>
                  <a:pt x="363" y="204"/>
                  <a:pt x="363" y="204"/>
                </a:cubicBezTo>
                <a:cubicBezTo>
                  <a:pt x="364" y="202"/>
                  <a:pt x="364" y="202"/>
                  <a:pt x="364" y="202"/>
                </a:cubicBezTo>
                <a:cubicBezTo>
                  <a:pt x="364" y="202"/>
                  <a:pt x="364" y="202"/>
                  <a:pt x="364" y="202"/>
                </a:cubicBezTo>
                <a:cubicBezTo>
                  <a:pt x="368" y="199"/>
                  <a:pt x="368" y="199"/>
                  <a:pt x="368" y="199"/>
                </a:cubicBezTo>
                <a:cubicBezTo>
                  <a:pt x="370" y="199"/>
                  <a:pt x="370" y="199"/>
                  <a:pt x="370" y="199"/>
                </a:cubicBezTo>
                <a:cubicBezTo>
                  <a:pt x="372" y="200"/>
                  <a:pt x="372" y="200"/>
                  <a:pt x="372" y="200"/>
                </a:cubicBezTo>
                <a:cubicBezTo>
                  <a:pt x="373" y="200"/>
                  <a:pt x="373" y="200"/>
                  <a:pt x="373" y="200"/>
                </a:cubicBezTo>
                <a:cubicBezTo>
                  <a:pt x="372" y="199"/>
                  <a:pt x="372" y="199"/>
                  <a:pt x="372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0" y="197"/>
                  <a:pt x="370" y="197"/>
                  <a:pt x="370" y="197"/>
                </a:cubicBezTo>
                <a:cubicBezTo>
                  <a:pt x="370" y="197"/>
                  <a:pt x="370" y="197"/>
                  <a:pt x="370" y="197"/>
                </a:cubicBezTo>
                <a:cubicBezTo>
                  <a:pt x="372" y="194"/>
                  <a:pt x="372" y="194"/>
                  <a:pt x="372" y="194"/>
                </a:cubicBezTo>
                <a:cubicBezTo>
                  <a:pt x="372" y="194"/>
                  <a:pt x="372" y="194"/>
                  <a:pt x="372" y="194"/>
                </a:cubicBezTo>
                <a:cubicBezTo>
                  <a:pt x="373" y="193"/>
                  <a:pt x="373" y="193"/>
                  <a:pt x="373" y="193"/>
                </a:cubicBezTo>
                <a:cubicBezTo>
                  <a:pt x="373" y="192"/>
                  <a:pt x="373" y="192"/>
                  <a:pt x="373" y="192"/>
                </a:cubicBezTo>
                <a:cubicBezTo>
                  <a:pt x="374" y="192"/>
                  <a:pt x="374" y="192"/>
                  <a:pt x="374" y="192"/>
                </a:cubicBezTo>
                <a:cubicBezTo>
                  <a:pt x="375" y="191"/>
                  <a:pt x="375" y="191"/>
                  <a:pt x="375" y="191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8" y="187"/>
                  <a:pt x="378" y="187"/>
                  <a:pt x="378" y="187"/>
                </a:cubicBezTo>
                <a:cubicBezTo>
                  <a:pt x="378" y="187"/>
                  <a:pt x="378" y="187"/>
                  <a:pt x="378" y="187"/>
                </a:cubicBezTo>
                <a:cubicBezTo>
                  <a:pt x="379" y="185"/>
                  <a:pt x="379" y="185"/>
                  <a:pt x="379" y="185"/>
                </a:cubicBezTo>
                <a:cubicBezTo>
                  <a:pt x="380" y="185"/>
                  <a:pt x="380" y="185"/>
                  <a:pt x="380" y="185"/>
                </a:cubicBezTo>
                <a:cubicBezTo>
                  <a:pt x="383" y="182"/>
                  <a:pt x="383" y="182"/>
                  <a:pt x="383" y="182"/>
                </a:cubicBezTo>
                <a:cubicBezTo>
                  <a:pt x="383" y="181"/>
                  <a:pt x="383" y="181"/>
                  <a:pt x="383" y="181"/>
                </a:cubicBezTo>
                <a:cubicBezTo>
                  <a:pt x="379" y="181"/>
                  <a:pt x="379" y="181"/>
                  <a:pt x="379" y="181"/>
                </a:cubicBezTo>
                <a:cubicBezTo>
                  <a:pt x="379" y="181"/>
                  <a:pt x="379" y="181"/>
                  <a:pt x="379" y="181"/>
                </a:cubicBezTo>
                <a:cubicBezTo>
                  <a:pt x="377" y="181"/>
                  <a:pt x="377" y="181"/>
                  <a:pt x="377" y="181"/>
                </a:cubicBezTo>
                <a:cubicBezTo>
                  <a:pt x="376" y="181"/>
                  <a:pt x="376" y="181"/>
                  <a:pt x="376" y="181"/>
                </a:cubicBezTo>
                <a:cubicBezTo>
                  <a:pt x="373" y="184"/>
                  <a:pt x="373" y="184"/>
                  <a:pt x="373" y="184"/>
                </a:cubicBezTo>
                <a:cubicBezTo>
                  <a:pt x="366" y="185"/>
                  <a:pt x="366" y="185"/>
                  <a:pt x="366" y="185"/>
                </a:cubicBezTo>
                <a:cubicBezTo>
                  <a:pt x="365" y="185"/>
                  <a:pt x="365" y="185"/>
                  <a:pt x="365" y="185"/>
                </a:cubicBezTo>
                <a:cubicBezTo>
                  <a:pt x="365" y="184"/>
                  <a:pt x="365" y="184"/>
                  <a:pt x="365" y="184"/>
                </a:cubicBezTo>
                <a:cubicBezTo>
                  <a:pt x="365" y="183"/>
                  <a:pt x="365" y="183"/>
                  <a:pt x="365" y="183"/>
                </a:cubicBezTo>
                <a:cubicBezTo>
                  <a:pt x="365" y="182"/>
                  <a:pt x="365" y="182"/>
                  <a:pt x="365" y="182"/>
                </a:cubicBezTo>
                <a:cubicBezTo>
                  <a:pt x="365" y="182"/>
                  <a:pt x="365" y="182"/>
                  <a:pt x="365" y="182"/>
                </a:cubicBezTo>
                <a:cubicBezTo>
                  <a:pt x="359" y="182"/>
                  <a:pt x="359" y="182"/>
                  <a:pt x="359" y="182"/>
                </a:cubicBezTo>
                <a:cubicBezTo>
                  <a:pt x="357" y="183"/>
                  <a:pt x="357" y="183"/>
                  <a:pt x="357" y="183"/>
                </a:cubicBezTo>
                <a:cubicBezTo>
                  <a:pt x="357" y="183"/>
                  <a:pt x="357" y="183"/>
                  <a:pt x="357" y="183"/>
                </a:cubicBezTo>
                <a:cubicBezTo>
                  <a:pt x="348" y="191"/>
                  <a:pt x="348" y="191"/>
                  <a:pt x="348" y="191"/>
                </a:cubicBezTo>
                <a:cubicBezTo>
                  <a:pt x="343" y="196"/>
                  <a:pt x="343" y="196"/>
                  <a:pt x="343" y="196"/>
                </a:cubicBezTo>
                <a:cubicBezTo>
                  <a:pt x="342" y="197"/>
                  <a:pt x="342" y="197"/>
                  <a:pt x="342" y="197"/>
                </a:cubicBezTo>
                <a:cubicBezTo>
                  <a:pt x="341" y="197"/>
                  <a:pt x="341" y="197"/>
                  <a:pt x="341" y="197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9"/>
                  <a:pt x="340" y="199"/>
                  <a:pt x="340" y="199"/>
                </a:cubicBezTo>
                <a:cubicBezTo>
                  <a:pt x="339" y="199"/>
                  <a:pt x="339" y="199"/>
                  <a:pt x="339" y="199"/>
                </a:cubicBezTo>
                <a:cubicBezTo>
                  <a:pt x="338" y="199"/>
                  <a:pt x="338" y="199"/>
                  <a:pt x="338" y="199"/>
                </a:cubicBezTo>
                <a:cubicBezTo>
                  <a:pt x="336" y="201"/>
                  <a:pt x="336" y="201"/>
                  <a:pt x="336" y="201"/>
                </a:cubicBezTo>
                <a:cubicBezTo>
                  <a:pt x="336" y="200"/>
                  <a:pt x="336" y="200"/>
                  <a:pt x="336" y="200"/>
                </a:cubicBezTo>
                <a:cubicBezTo>
                  <a:pt x="337" y="200"/>
                  <a:pt x="337" y="200"/>
                  <a:pt x="337" y="200"/>
                </a:cubicBezTo>
                <a:cubicBezTo>
                  <a:pt x="338" y="199"/>
                  <a:pt x="338" y="199"/>
                  <a:pt x="338" y="199"/>
                </a:cubicBezTo>
                <a:cubicBezTo>
                  <a:pt x="338" y="198"/>
                  <a:pt x="338" y="198"/>
                  <a:pt x="338" y="198"/>
                </a:cubicBezTo>
                <a:cubicBezTo>
                  <a:pt x="338" y="198"/>
                  <a:pt x="338" y="198"/>
                  <a:pt x="338" y="198"/>
                </a:cubicBezTo>
                <a:cubicBezTo>
                  <a:pt x="339" y="197"/>
                  <a:pt x="339" y="197"/>
                  <a:pt x="339" y="197"/>
                </a:cubicBezTo>
                <a:cubicBezTo>
                  <a:pt x="338" y="195"/>
                  <a:pt x="338" y="195"/>
                  <a:pt x="338" y="195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43" y="191"/>
                  <a:pt x="343" y="191"/>
                  <a:pt x="343" y="191"/>
                </a:cubicBezTo>
                <a:cubicBezTo>
                  <a:pt x="346" y="188"/>
                  <a:pt x="346" y="188"/>
                  <a:pt x="346" y="188"/>
                </a:cubicBezTo>
                <a:cubicBezTo>
                  <a:pt x="348" y="186"/>
                  <a:pt x="348" y="186"/>
                  <a:pt x="348" y="186"/>
                </a:cubicBezTo>
                <a:cubicBezTo>
                  <a:pt x="348" y="186"/>
                  <a:pt x="348" y="186"/>
                  <a:pt x="348" y="186"/>
                </a:cubicBezTo>
                <a:cubicBezTo>
                  <a:pt x="349" y="186"/>
                  <a:pt x="349" y="186"/>
                  <a:pt x="349" y="186"/>
                </a:cubicBezTo>
                <a:cubicBezTo>
                  <a:pt x="350" y="185"/>
                  <a:pt x="350" y="185"/>
                  <a:pt x="350" y="185"/>
                </a:cubicBezTo>
                <a:cubicBezTo>
                  <a:pt x="351" y="185"/>
                  <a:pt x="351" y="185"/>
                  <a:pt x="351" y="185"/>
                </a:cubicBezTo>
                <a:cubicBezTo>
                  <a:pt x="351" y="183"/>
                  <a:pt x="351" y="183"/>
                  <a:pt x="351" y="183"/>
                </a:cubicBezTo>
                <a:cubicBezTo>
                  <a:pt x="350" y="182"/>
                  <a:pt x="350" y="182"/>
                  <a:pt x="350" y="182"/>
                </a:cubicBezTo>
                <a:cubicBezTo>
                  <a:pt x="352" y="181"/>
                  <a:pt x="352" y="181"/>
                  <a:pt x="352" y="181"/>
                </a:cubicBezTo>
                <a:cubicBezTo>
                  <a:pt x="353" y="181"/>
                  <a:pt x="353" y="181"/>
                  <a:pt x="353" y="181"/>
                </a:cubicBezTo>
                <a:cubicBezTo>
                  <a:pt x="354" y="181"/>
                  <a:pt x="354" y="181"/>
                  <a:pt x="354" y="181"/>
                </a:cubicBezTo>
                <a:cubicBezTo>
                  <a:pt x="355" y="181"/>
                  <a:pt x="355" y="181"/>
                  <a:pt x="355" y="181"/>
                </a:cubicBezTo>
                <a:cubicBezTo>
                  <a:pt x="356" y="181"/>
                  <a:pt x="356" y="181"/>
                  <a:pt x="356" y="181"/>
                </a:cubicBezTo>
                <a:cubicBezTo>
                  <a:pt x="358" y="179"/>
                  <a:pt x="358" y="179"/>
                  <a:pt x="358" y="179"/>
                </a:cubicBezTo>
                <a:cubicBezTo>
                  <a:pt x="360" y="179"/>
                  <a:pt x="360" y="179"/>
                  <a:pt x="360" y="179"/>
                </a:cubicBezTo>
                <a:cubicBezTo>
                  <a:pt x="361" y="179"/>
                  <a:pt x="361" y="179"/>
                  <a:pt x="361" y="179"/>
                </a:cubicBezTo>
                <a:cubicBezTo>
                  <a:pt x="363" y="179"/>
                  <a:pt x="363" y="179"/>
                  <a:pt x="363" y="179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5" y="180"/>
                  <a:pt x="365" y="180"/>
                  <a:pt x="365" y="180"/>
                </a:cubicBezTo>
                <a:cubicBezTo>
                  <a:pt x="369" y="176"/>
                  <a:pt x="369" y="176"/>
                  <a:pt x="369" y="176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4" y="172"/>
                  <a:pt x="374" y="172"/>
                  <a:pt x="374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1" y="171"/>
                  <a:pt x="381" y="171"/>
                </a:cubicBezTo>
                <a:cubicBezTo>
                  <a:pt x="381" y="172"/>
                  <a:pt x="381" y="172"/>
                  <a:pt x="381" y="172"/>
                </a:cubicBezTo>
                <a:cubicBezTo>
                  <a:pt x="381" y="173"/>
                  <a:pt x="381" y="173"/>
                  <a:pt x="381" y="173"/>
                </a:cubicBezTo>
                <a:cubicBezTo>
                  <a:pt x="379" y="174"/>
                  <a:pt x="379" y="174"/>
                  <a:pt x="379" y="174"/>
                </a:cubicBezTo>
                <a:cubicBezTo>
                  <a:pt x="379" y="177"/>
                  <a:pt x="379" y="177"/>
                  <a:pt x="379" y="177"/>
                </a:cubicBezTo>
                <a:cubicBezTo>
                  <a:pt x="378" y="177"/>
                  <a:pt x="378" y="177"/>
                  <a:pt x="378" y="177"/>
                </a:cubicBezTo>
                <a:cubicBezTo>
                  <a:pt x="378" y="178"/>
                  <a:pt x="378" y="178"/>
                  <a:pt x="378" y="178"/>
                </a:cubicBezTo>
                <a:cubicBezTo>
                  <a:pt x="379" y="178"/>
                  <a:pt x="379" y="178"/>
                  <a:pt x="379" y="178"/>
                </a:cubicBezTo>
                <a:cubicBezTo>
                  <a:pt x="380" y="179"/>
                  <a:pt x="380" y="179"/>
                  <a:pt x="380" y="179"/>
                </a:cubicBezTo>
                <a:cubicBezTo>
                  <a:pt x="381" y="178"/>
                  <a:pt x="381" y="178"/>
                  <a:pt x="381" y="178"/>
                </a:cubicBezTo>
                <a:cubicBezTo>
                  <a:pt x="384" y="179"/>
                  <a:pt x="384" y="179"/>
                  <a:pt x="384" y="179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9" y="173"/>
                  <a:pt x="389" y="173"/>
                  <a:pt x="389" y="173"/>
                </a:cubicBezTo>
                <a:cubicBezTo>
                  <a:pt x="389" y="172"/>
                  <a:pt x="389" y="172"/>
                  <a:pt x="389" y="172"/>
                </a:cubicBezTo>
                <a:cubicBezTo>
                  <a:pt x="391" y="170"/>
                  <a:pt x="391" y="170"/>
                  <a:pt x="391" y="170"/>
                </a:cubicBezTo>
                <a:cubicBezTo>
                  <a:pt x="391" y="168"/>
                  <a:pt x="391" y="168"/>
                  <a:pt x="391" y="168"/>
                </a:cubicBezTo>
                <a:cubicBezTo>
                  <a:pt x="393" y="166"/>
                  <a:pt x="393" y="166"/>
                  <a:pt x="393" y="166"/>
                </a:cubicBezTo>
                <a:cubicBezTo>
                  <a:pt x="394" y="165"/>
                  <a:pt x="394" y="165"/>
                  <a:pt x="394" y="165"/>
                </a:cubicBezTo>
                <a:cubicBezTo>
                  <a:pt x="395" y="164"/>
                  <a:pt x="395" y="164"/>
                  <a:pt x="395" y="164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398" y="160"/>
                  <a:pt x="398" y="160"/>
                  <a:pt x="398" y="160"/>
                </a:cubicBezTo>
                <a:cubicBezTo>
                  <a:pt x="399" y="159"/>
                  <a:pt x="399" y="159"/>
                  <a:pt x="399" y="159"/>
                </a:cubicBezTo>
                <a:cubicBezTo>
                  <a:pt x="404" y="152"/>
                  <a:pt x="404" y="152"/>
                  <a:pt x="404" y="152"/>
                </a:cubicBezTo>
                <a:cubicBezTo>
                  <a:pt x="405" y="149"/>
                  <a:pt x="405" y="149"/>
                  <a:pt x="405" y="149"/>
                </a:cubicBezTo>
                <a:cubicBezTo>
                  <a:pt x="405" y="148"/>
                  <a:pt x="405" y="148"/>
                  <a:pt x="405" y="148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3" y="147"/>
                  <a:pt x="403" y="147"/>
                  <a:pt x="403" y="147"/>
                </a:cubicBezTo>
                <a:cubicBezTo>
                  <a:pt x="402" y="148"/>
                  <a:pt x="402" y="148"/>
                  <a:pt x="402" y="148"/>
                </a:cubicBezTo>
                <a:cubicBezTo>
                  <a:pt x="402" y="149"/>
                  <a:pt x="402" y="149"/>
                  <a:pt x="402" y="149"/>
                </a:cubicBezTo>
                <a:cubicBezTo>
                  <a:pt x="401" y="150"/>
                  <a:pt x="401" y="150"/>
                  <a:pt x="401" y="150"/>
                </a:cubicBezTo>
                <a:cubicBezTo>
                  <a:pt x="401" y="151"/>
                  <a:pt x="401" y="151"/>
                  <a:pt x="401" y="151"/>
                </a:cubicBezTo>
                <a:cubicBezTo>
                  <a:pt x="399" y="153"/>
                  <a:pt x="399" y="153"/>
                  <a:pt x="399" y="153"/>
                </a:cubicBezTo>
                <a:cubicBezTo>
                  <a:pt x="399" y="153"/>
                  <a:pt x="399" y="153"/>
                  <a:pt x="399" y="153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7" y="154"/>
                  <a:pt x="397" y="154"/>
                  <a:pt x="397" y="154"/>
                </a:cubicBezTo>
                <a:cubicBezTo>
                  <a:pt x="396" y="155"/>
                  <a:pt x="396" y="155"/>
                  <a:pt x="396" y="155"/>
                </a:cubicBezTo>
                <a:cubicBezTo>
                  <a:pt x="394" y="155"/>
                  <a:pt x="394" y="155"/>
                  <a:pt x="394" y="155"/>
                </a:cubicBezTo>
                <a:cubicBezTo>
                  <a:pt x="393" y="156"/>
                  <a:pt x="393" y="156"/>
                  <a:pt x="393" y="156"/>
                </a:cubicBezTo>
                <a:cubicBezTo>
                  <a:pt x="392" y="155"/>
                  <a:pt x="392" y="155"/>
                  <a:pt x="392" y="155"/>
                </a:cubicBezTo>
                <a:cubicBezTo>
                  <a:pt x="391" y="156"/>
                  <a:pt x="391" y="156"/>
                  <a:pt x="391" y="156"/>
                </a:cubicBezTo>
                <a:cubicBezTo>
                  <a:pt x="390" y="156"/>
                  <a:pt x="390" y="156"/>
                  <a:pt x="390" y="156"/>
                </a:cubicBezTo>
                <a:cubicBezTo>
                  <a:pt x="389" y="156"/>
                  <a:pt x="389" y="156"/>
                  <a:pt x="389" y="156"/>
                </a:cubicBezTo>
                <a:cubicBezTo>
                  <a:pt x="389" y="157"/>
                  <a:pt x="389" y="157"/>
                  <a:pt x="389" y="157"/>
                </a:cubicBezTo>
                <a:cubicBezTo>
                  <a:pt x="387" y="157"/>
                  <a:pt x="387" y="157"/>
                  <a:pt x="387" y="157"/>
                </a:cubicBezTo>
                <a:cubicBezTo>
                  <a:pt x="388" y="156"/>
                  <a:pt x="388" y="156"/>
                  <a:pt x="388" y="156"/>
                </a:cubicBezTo>
                <a:cubicBezTo>
                  <a:pt x="389" y="156"/>
                  <a:pt x="389" y="156"/>
                  <a:pt x="389" y="156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88" y="152"/>
                  <a:pt x="388" y="152"/>
                  <a:pt x="388" y="152"/>
                </a:cubicBezTo>
                <a:cubicBezTo>
                  <a:pt x="387" y="151"/>
                  <a:pt x="387" y="151"/>
                  <a:pt x="387" y="151"/>
                </a:cubicBezTo>
                <a:cubicBezTo>
                  <a:pt x="385" y="151"/>
                  <a:pt x="385" y="151"/>
                  <a:pt x="385" y="151"/>
                </a:cubicBezTo>
                <a:cubicBezTo>
                  <a:pt x="385" y="152"/>
                  <a:pt x="385" y="152"/>
                  <a:pt x="385" y="152"/>
                </a:cubicBezTo>
                <a:cubicBezTo>
                  <a:pt x="379" y="156"/>
                  <a:pt x="379" y="156"/>
                  <a:pt x="379" y="156"/>
                </a:cubicBezTo>
                <a:cubicBezTo>
                  <a:pt x="377" y="156"/>
                  <a:pt x="377" y="156"/>
                  <a:pt x="377" y="156"/>
                </a:cubicBezTo>
                <a:cubicBezTo>
                  <a:pt x="377" y="156"/>
                  <a:pt x="377" y="156"/>
                  <a:pt x="377" y="156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2" y="153"/>
                  <a:pt x="372" y="153"/>
                  <a:pt x="372" y="153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1" y="153"/>
                  <a:pt x="371" y="153"/>
                  <a:pt x="371" y="153"/>
                </a:cubicBezTo>
                <a:cubicBezTo>
                  <a:pt x="370" y="152"/>
                  <a:pt x="370" y="152"/>
                  <a:pt x="370" y="152"/>
                </a:cubicBezTo>
                <a:cubicBezTo>
                  <a:pt x="370" y="153"/>
                  <a:pt x="370" y="153"/>
                  <a:pt x="370" y="153"/>
                </a:cubicBezTo>
                <a:cubicBezTo>
                  <a:pt x="370" y="153"/>
                  <a:pt x="370" y="153"/>
                  <a:pt x="370" y="153"/>
                </a:cubicBezTo>
                <a:cubicBezTo>
                  <a:pt x="368" y="154"/>
                  <a:pt x="368" y="154"/>
                  <a:pt x="368" y="154"/>
                </a:cubicBezTo>
                <a:cubicBezTo>
                  <a:pt x="365" y="153"/>
                  <a:pt x="365" y="153"/>
                  <a:pt x="365" y="153"/>
                </a:cubicBezTo>
                <a:cubicBezTo>
                  <a:pt x="365" y="152"/>
                  <a:pt x="365" y="152"/>
                  <a:pt x="365" y="152"/>
                </a:cubicBezTo>
                <a:cubicBezTo>
                  <a:pt x="364" y="151"/>
                  <a:pt x="364" y="151"/>
                  <a:pt x="364" y="151"/>
                </a:cubicBezTo>
                <a:cubicBezTo>
                  <a:pt x="363" y="149"/>
                  <a:pt x="363" y="149"/>
                  <a:pt x="363" y="149"/>
                </a:cubicBezTo>
                <a:cubicBezTo>
                  <a:pt x="363" y="149"/>
                  <a:pt x="363" y="149"/>
                  <a:pt x="363" y="149"/>
                </a:cubicBezTo>
                <a:cubicBezTo>
                  <a:pt x="363" y="150"/>
                  <a:pt x="363" y="150"/>
                  <a:pt x="363" y="150"/>
                </a:cubicBezTo>
                <a:cubicBezTo>
                  <a:pt x="363" y="150"/>
                  <a:pt x="363" y="150"/>
                  <a:pt x="363" y="150"/>
                </a:cubicBezTo>
                <a:cubicBezTo>
                  <a:pt x="362" y="148"/>
                  <a:pt x="362" y="148"/>
                  <a:pt x="362" y="148"/>
                </a:cubicBezTo>
                <a:cubicBezTo>
                  <a:pt x="356" y="149"/>
                  <a:pt x="356" y="149"/>
                  <a:pt x="356" y="149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3" y="149"/>
                  <a:pt x="353" y="149"/>
                  <a:pt x="353" y="149"/>
                </a:cubicBezTo>
                <a:cubicBezTo>
                  <a:pt x="353" y="149"/>
                  <a:pt x="353" y="149"/>
                  <a:pt x="353" y="149"/>
                </a:cubicBezTo>
                <a:cubicBezTo>
                  <a:pt x="352" y="150"/>
                  <a:pt x="352" y="150"/>
                  <a:pt x="352" y="150"/>
                </a:cubicBezTo>
                <a:cubicBezTo>
                  <a:pt x="351" y="149"/>
                  <a:pt x="351" y="149"/>
                  <a:pt x="351" y="149"/>
                </a:cubicBezTo>
                <a:cubicBezTo>
                  <a:pt x="351" y="148"/>
                  <a:pt x="351" y="148"/>
                  <a:pt x="351" y="148"/>
                </a:cubicBezTo>
                <a:cubicBezTo>
                  <a:pt x="349" y="148"/>
                  <a:pt x="349" y="148"/>
                  <a:pt x="349" y="148"/>
                </a:cubicBezTo>
                <a:cubicBezTo>
                  <a:pt x="346" y="146"/>
                  <a:pt x="346" y="146"/>
                  <a:pt x="346" y="146"/>
                </a:cubicBezTo>
                <a:cubicBezTo>
                  <a:pt x="346" y="146"/>
                  <a:pt x="346" y="146"/>
                  <a:pt x="346" y="146"/>
                </a:cubicBezTo>
                <a:cubicBezTo>
                  <a:pt x="345" y="145"/>
                  <a:pt x="345" y="145"/>
                  <a:pt x="345" y="145"/>
                </a:cubicBezTo>
                <a:cubicBezTo>
                  <a:pt x="344" y="144"/>
                  <a:pt x="344" y="144"/>
                  <a:pt x="344" y="144"/>
                </a:cubicBezTo>
                <a:cubicBezTo>
                  <a:pt x="345" y="143"/>
                  <a:pt x="345" y="143"/>
                  <a:pt x="345" y="143"/>
                </a:cubicBezTo>
                <a:cubicBezTo>
                  <a:pt x="346" y="142"/>
                  <a:pt x="346" y="142"/>
                  <a:pt x="346" y="142"/>
                </a:cubicBezTo>
                <a:cubicBezTo>
                  <a:pt x="345" y="142"/>
                  <a:pt x="345" y="142"/>
                  <a:pt x="345" y="142"/>
                </a:cubicBezTo>
                <a:cubicBezTo>
                  <a:pt x="344" y="140"/>
                  <a:pt x="344" y="140"/>
                  <a:pt x="344" y="140"/>
                </a:cubicBezTo>
                <a:cubicBezTo>
                  <a:pt x="343" y="140"/>
                  <a:pt x="343" y="140"/>
                  <a:pt x="343" y="140"/>
                </a:cubicBezTo>
                <a:cubicBezTo>
                  <a:pt x="343" y="141"/>
                  <a:pt x="343" y="141"/>
                  <a:pt x="343" y="141"/>
                </a:cubicBezTo>
                <a:cubicBezTo>
                  <a:pt x="341" y="140"/>
                  <a:pt x="341" y="140"/>
                  <a:pt x="341" y="140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40" y="137"/>
                  <a:pt x="340" y="137"/>
                  <a:pt x="340" y="137"/>
                </a:cubicBezTo>
                <a:cubicBezTo>
                  <a:pt x="341" y="137"/>
                  <a:pt x="341" y="137"/>
                  <a:pt x="341" y="137"/>
                </a:cubicBezTo>
                <a:cubicBezTo>
                  <a:pt x="341" y="138"/>
                  <a:pt x="341" y="138"/>
                  <a:pt x="341" y="138"/>
                </a:cubicBezTo>
                <a:cubicBezTo>
                  <a:pt x="342" y="139"/>
                  <a:pt x="342" y="139"/>
                  <a:pt x="342" y="139"/>
                </a:cubicBezTo>
                <a:cubicBezTo>
                  <a:pt x="343" y="139"/>
                  <a:pt x="343" y="139"/>
                  <a:pt x="343" y="139"/>
                </a:cubicBezTo>
                <a:cubicBezTo>
                  <a:pt x="344" y="140"/>
                  <a:pt x="344" y="140"/>
                  <a:pt x="344" y="140"/>
                </a:cubicBezTo>
                <a:cubicBezTo>
                  <a:pt x="345" y="140"/>
                  <a:pt x="345" y="140"/>
                  <a:pt x="345" y="140"/>
                </a:cubicBezTo>
                <a:cubicBezTo>
                  <a:pt x="347" y="144"/>
                  <a:pt x="347" y="144"/>
                  <a:pt x="347" y="144"/>
                </a:cubicBezTo>
                <a:cubicBezTo>
                  <a:pt x="348" y="145"/>
                  <a:pt x="348" y="145"/>
                  <a:pt x="348" y="145"/>
                </a:cubicBezTo>
                <a:cubicBezTo>
                  <a:pt x="350" y="146"/>
                  <a:pt x="350" y="146"/>
                  <a:pt x="350" y="146"/>
                </a:cubicBezTo>
                <a:cubicBezTo>
                  <a:pt x="352" y="148"/>
                  <a:pt x="352" y="148"/>
                  <a:pt x="352" y="148"/>
                </a:cubicBezTo>
                <a:cubicBezTo>
                  <a:pt x="354" y="148"/>
                  <a:pt x="354" y="148"/>
                  <a:pt x="354" y="148"/>
                </a:cubicBezTo>
                <a:cubicBezTo>
                  <a:pt x="353" y="147"/>
                  <a:pt x="353" y="147"/>
                  <a:pt x="353" y="147"/>
                </a:cubicBezTo>
                <a:cubicBezTo>
                  <a:pt x="354" y="146"/>
                  <a:pt x="354" y="146"/>
                  <a:pt x="354" y="146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61" y="146"/>
                  <a:pt x="361" y="146"/>
                  <a:pt x="361" y="146"/>
                </a:cubicBezTo>
                <a:cubicBezTo>
                  <a:pt x="363" y="147"/>
                  <a:pt x="363" y="147"/>
                  <a:pt x="363" y="147"/>
                </a:cubicBezTo>
                <a:cubicBezTo>
                  <a:pt x="364" y="147"/>
                  <a:pt x="364" y="147"/>
                  <a:pt x="364" y="147"/>
                </a:cubicBezTo>
                <a:cubicBezTo>
                  <a:pt x="364" y="148"/>
                  <a:pt x="364" y="148"/>
                  <a:pt x="364" y="148"/>
                </a:cubicBezTo>
                <a:cubicBezTo>
                  <a:pt x="364" y="148"/>
                  <a:pt x="364" y="148"/>
                  <a:pt x="364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7" y="148"/>
                  <a:pt x="367" y="148"/>
                  <a:pt x="367" y="148"/>
                </a:cubicBezTo>
                <a:cubicBezTo>
                  <a:pt x="367" y="147"/>
                  <a:pt x="367" y="147"/>
                  <a:pt x="367" y="147"/>
                </a:cubicBezTo>
                <a:cubicBezTo>
                  <a:pt x="368" y="146"/>
                  <a:pt x="368" y="146"/>
                  <a:pt x="368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6"/>
                  <a:pt x="368" y="146"/>
                  <a:pt x="368" y="146"/>
                </a:cubicBezTo>
                <a:cubicBezTo>
                  <a:pt x="368" y="146"/>
                  <a:pt x="368" y="146"/>
                  <a:pt x="368" y="146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368" y="148"/>
                  <a:pt x="368" y="148"/>
                  <a:pt x="368" y="148"/>
                </a:cubicBezTo>
                <a:cubicBezTo>
                  <a:pt x="368" y="148"/>
                  <a:pt x="368" y="148"/>
                  <a:pt x="368" y="148"/>
                </a:cubicBezTo>
                <a:cubicBezTo>
                  <a:pt x="367" y="149"/>
                  <a:pt x="367" y="149"/>
                  <a:pt x="367" y="149"/>
                </a:cubicBezTo>
                <a:cubicBezTo>
                  <a:pt x="367" y="149"/>
                  <a:pt x="367" y="149"/>
                  <a:pt x="367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9" y="149"/>
                  <a:pt x="369" y="149"/>
                  <a:pt x="369" y="149"/>
                </a:cubicBezTo>
                <a:cubicBezTo>
                  <a:pt x="370" y="149"/>
                  <a:pt x="370" y="149"/>
                  <a:pt x="370" y="149"/>
                </a:cubicBezTo>
                <a:cubicBezTo>
                  <a:pt x="371" y="149"/>
                  <a:pt x="371" y="149"/>
                  <a:pt x="371" y="149"/>
                </a:cubicBezTo>
                <a:cubicBezTo>
                  <a:pt x="374" y="147"/>
                  <a:pt x="374" y="147"/>
                  <a:pt x="374" y="147"/>
                </a:cubicBezTo>
                <a:cubicBezTo>
                  <a:pt x="378" y="146"/>
                  <a:pt x="378" y="146"/>
                  <a:pt x="378" y="146"/>
                </a:cubicBezTo>
                <a:cubicBezTo>
                  <a:pt x="380" y="148"/>
                  <a:pt x="380" y="148"/>
                  <a:pt x="380" y="148"/>
                </a:cubicBezTo>
                <a:cubicBezTo>
                  <a:pt x="381" y="149"/>
                  <a:pt x="381" y="149"/>
                  <a:pt x="381" y="149"/>
                </a:cubicBezTo>
                <a:cubicBezTo>
                  <a:pt x="381" y="147"/>
                  <a:pt x="381" y="147"/>
                  <a:pt x="381" y="147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1" y="145"/>
                  <a:pt x="381" y="145"/>
                  <a:pt x="381" y="145"/>
                </a:cubicBezTo>
                <a:cubicBezTo>
                  <a:pt x="381" y="143"/>
                  <a:pt x="381" y="143"/>
                  <a:pt x="381" y="143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3" y="140"/>
                  <a:pt x="383" y="140"/>
                  <a:pt x="383" y="140"/>
                </a:cubicBezTo>
                <a:cubicBezTo>
                  <a:pt x="382" y="139"/>
                  <a:pt x="382" y="139"/>
                  <a:pt x="382" y="139"/>
                </a:cubicBezTo>
                <a:cubicBezTo>
                  <a:pt x="382" y="135"/>
                  <a:pt x="382" y="135"/>
                  <a:pt x="382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0" y="135"/>
                  <a:pt x="380" y="135"/>
                  <a:pt x="380" y="135"/>
                </a:cubicBezTo>
                <a:cubicBezTo>
                  <a:pt x="379" y="136"/>
                  <a:pt x="379" y="136"/>
                  <a:pt x="379" y="136"/>
                </a:cubicBezTo>
                <a:cubicBezTo>
                  <a:pt x="378" y="135"/>
                  <a:pt x="378" y="135"/>
                  <a:pt x="378" y="135"/>
                </a:cubicBezTo>
                <a:cubicBezTo>
                  <a:pt x="378" y="135"/>
                  <a:pt x="378" y="135"/>
                  <a:pt x="378" y="135"/>
                </a:cubicBezTo>
                <a:cubicBezTo>
                  <a:pt x="375" y="134"/>
                  <a:pt x="375" y="134"/>
                  <a:pt x="375" y="134"/>
                </a:cubicBezTo>
                <a:cubicBezTo>
                  <a:pt x="374" y="133"/>
                  <a:pt x="374" y="133"/>
                  <a:pt x="374" y="133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73" y="131"/>
                  <a:pt x="373" y="131"/>
                  <a:pt x="373" y="131"/>
                </a:cubicBezTo>
                <a:cubicBezTo>
                  <a:pt x="374" y="130"/>
                  <a:pt x="374" y="130"/>
                  <a:pt x="374" y="130"/>
                </a:cubicBezTo>
                <a:cubicBezTo>
                  <a:pt x="375" y="131"/>
                  <a:pt x="375" y="131"/>
                  <a:pt x="375" y="131"/>
                </a:cubicBezTo>
                <a:cubicBezTo>
                  <a:pt x="375" y="131"/>
                  <a:pt x="375" y="131"/>
                  <a:pt x="375" y="131"/>
                </a:cubicBezTo>
                <a:cubicBezTo>
                  <a:pt x="375" y="131"/>
                  <a:pt x="375" y="131"/>
                  <a:pt x="375" y="131"/>
                </a:cubicBezTo>
                <a:cubicBezTo>
                  <a:pt x="376" y="131"/>
                  <a:pt x="376" y="131"/>
                  <a:pt x="376" y="131"/>
                </a:cubicBezTo>
                <a:cubicBezTo>
                  <a:pt x="377" y="131"/>
                  <a:pt x="377" y="131"/>
                  <a:pt x="377" y="131"/>
                </a:cubicBezTo>
                <a:cubicBezTo>
                  <a:pt x="377" y="132"/>
                  <a:pt x="377" y="132"/>
                  <a:pt x="377" y="132"/>
                </a:cubicBezTo>
                <a:cubicBezTo>
                  <a:pt x="378" y="133"/>
                  <a:pt x="378" y="133"/>
                  <a:pt x="378" y="133"/>
                </a:cubicBezTo>
                <a:cubicBezTo>
                  <a:pt x="380" y="132"/>
                  <a:pt x="380" y="132"/>
                  <a:pt x="380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0" y="133"/>
                  <a:pt x="380" y="133"/>
                  <a:pt x="380" y="133"/>
                </a:cubicBezTo>
                <a:cubicBezTo>
                  <a:pt x="380" y="133"/>
                  <a:pt x="380" y="133"/>
                  <a:pt x="380" y="133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79" y="135"/>
                  <a:pt x="379" y="135"/>
                  <a:pt x="379" y="135"/>
                </a:cubicBezTo>
                <a:cubicBezTo>
                  <a:pt x="382" y="135"/>
                  <a:pt x="382" y="135"/>
                  <a:pt x="382" y="135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383" y="129"/>
                  <a:pt x="383" y="129"/>
                  <a:pt x="383" y="129"/>
                </a:cubicBezTo>
                <a:cubicBezTo>
                  <a:pt x="384" y="128"/>
                  <a:pt x="384" y="128"/>
                  <a:pt x="384" y="128"/>
                </a:cubicBezTo>
                <a:cubicBezTo>
                  <a:pt x="386" y="127"/>
                  <a:pt x="386" y="127"/>
                  <a:pt x="386" y="127"/>
                </a:cubicBezTo>
                <a:cubicBezTo>
                  <a:pt x="389" y="126"/>
                  <a:pt x="389" y="126"/>
                  <a:pt x="389" y="126"/>
                </a:cubicBezTo>
                <a:cubicBezTo>
                  <a:pt x="391" y="126"/>
                  <a:pt x="391" y="126"/>
                  <a:pt x="391" y="126"/>
                </a:cubicBezTo>
                <a:cubicBezTo>
                  <a:pt x="394" y="125"/>
                  <a:pt x="394" y="125"/>
                  <a:pt x="394" y="125"/>
                </a:cubicBezTo>
                <a:cubicBezTo>
                  <a:pt x="394" y="123"/>
                  <a:pt x="394" y="123"/>
                  <a:pt x="394" y="123"/>
                </a:cubicBezTo>
                <a:cubicBezTo>
                  <a:pt x="396" y="122"/>
                  <a:pt x="396" y="122"/>
                  <a:pt x="396" y="122"/>
                </a:cubicBezTo>
                <a:cubicBezTo>
                  <a:pt x="396" y="122"/>
                  <a:pt x="396" y="122"/>
                  <a:pt x="396" y="122"/>
                </a:cubicBezTo>
                <a:cubicBezTo>
                  <a:pt x="397" y="122"/>
                  <a:pt x="397" y="122"/>
                  <a:pt x="397" y="122"/>
                </a:cubicBezTo>
                <a:cubicBezTo>
                  <a:pt x="397" y="122"/>
                  <a:pt x="397" y="122"/>
                  <a:pt x="397" y="122"/>
                </a:cubicBezTo>
                <a:cubicBezTo>
                  <a:pt x="398" y="121"/>
                  <a:pt x="398" y="121"/>
                  <a:pt x="398" y="121"/>
                </a:cubicBezTo>
                <a:cubicBezTo>
                  <a:pt x="398" y="121"/>
                  <a:pt x="398" y="121"/>
                  <a:pt x="398" y="121"/>
                </a:cubicBezTo>
                <a:cubicBezTo>
                  <a:pt x="399" y="120"/>
                  <a:pt x="399" y="120"/>
                  <a:pt x="399" y="120"/>
                </a:cubicBezTo>
                <a:cubicBezTo>
                  <a:pt x="399" y="119"/>
                  <a:pt x="399" y="119"/>
                  <a:pt x="399" y="119"/>
                </a:cubicBezTo>
                <a:cubicBezTo>
                  <a:pt x="399" y="119"/>
                  <a:pt x="399" y="119"/>
                  <a:pt x="399" y="119"/>
                </a:cubicBezTo>
                <a:cubicBezTo>
                  <a:pt x="399" y="119"/>
                  <a:pt x="399" y="119"/>
                  <a:pt x="399" y="119"/>
                </a:cubicBezTo>
                <a:cubicBezTo>
                  <a:pt x="399" y="116"/>
                  <a:pt x="399" y="116"/>
                  <a:pt x="399" y="116"/>
                </a:cubicBezTo>
                <a:cubicBezTo>
                  <a:pt x="400" y="115"/>
                  <a:pt x="400" y="115"/>
                  <a:pt x="400" y="115"/>
                </a:cubicBezTo>
                <a:cubicBezTo>
                  <a:pt x="401" y="115"/>
                  <a:pt x="401" y="115"/>
                  <a:pt x="401" y="115"/>
                </a:cubicBezTo>
                <a:cubicBezTo>
                  <a:pt x="402" y="114"/>
                  <a:pt x="402" y="114"/>
                  <a:pt x="402" y="114"/>
                </a:cubicBezTo>
                <a:cubicBezTo>
                  <a:pt x="403" y="112"/>
                  <a:pt x="403" y="112"/>
                  <a:pt x="403" y="112"/>
                </a:cubicBezTo>
                <a:cubicBezTo>
                  <a:pt x="405" y="111"/>
                  <a:pt x="405" y="111"/>
                  <a:pt x="405" y="111"/>
                </a:cubicBezTo>
                <a:cubicBezTo>
                  <a:pt x="406" y="111"/>
                  <a:pt x="406" y="111"/>
                  <a:pt x="406" y="111"/>
                </a:cubicBezTo>
                <a:cubicBezTo>
                  <a:pt x="407" y="111"/>
                  <a:pt x="407" y="111"/>
                  <a:pt x="407" y="111"/>
                </a:cubicBezTo>
                <a:cubicBezTo>
                  <a:pt x="407" y="111"/>
                  <a:pt x="407" y="111"/>
                  <a:pt x="407" y="111"/>
                </a:cubicBezTo>
                <a:cubicBezTo>
                  <a:pt x="409" y="110"/>
                  <a:pt x="409" y="110"/>
                  <a:pt x="409" y="110"/>
                </a:cubicBezTo>
                <a:cubicBezTo>
                  <a:pt x="409" y="109"/>
                  <a:pt x="409" y="109"/>
                  <a:pt x="409" y="109"/>
                </a:cubicBezTo>
                <a:cubicBezTo>
                  <a:pt x="412" y="108"/>
                  <a:pt x="412" y="108"/>
                  <a:pt x="412" y="108"/>
                </a:cubicBezTo>
                <a:cubicBezTo>
                  <a:pt x="412" y="107"/>
                  <a:pt x="412" y="107"/>
                  <a:pt x="412" y="107"/>
                </a:cubicBezTo>
                <a:cubicBezTo>
                  <a:pt x="417" y="104"/>
                  <a:pt x="417" y="104"/>
                  <a:pt x="417" y="104"/>
                </a:cubicBezTo>
                <a:cubicBezTo>
                  <a:pt x="418" y="102"/>
                  <a:pt x="418" y="102"/>
                  <a:pt x="418" y="102"/>
                </a:cubicBezTo>
                <a:cubicBezTo>
                  <a:pt x="419" y="101"/>
                  <a:pt x="419" y="101"/>
                  <a:pt x="419" y="101"/>
                </a:cubicBezTo>
                <a:cubicBezTo>
                  <a:pt x="420" y="102"/>
                  <a:pt x="420" y="102"/>
                  <a:pt x="420" y="102"/>
                </a:cubicBezTo>
                <a:cubicBezTo>
                  <a:pt x="423" y="99"/>
                  <a:pt x="423" y="99"/>
                  <a:pt x="423" y="99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5"/>
                  <a:pt x="427" y="95"/>
                  <a:pt x="427" y="95"/>
                </a:cubicBezTo>
                <a:cubicBezTo>
                  <a:pt x="428" y="95"/>
                  <a:pt x="428" y="95"/>
                  <a:pt x="428" y="95"/>
                </a:cubicBezTo>
                <a:cubicBezTo>
                  <a:pt x="431" y="93"/>
                  <a:pt x="431" y="93"/>
                  <a:pt x="431" y="93"/>
                </a:cubicBezTo>
                <a:cubicBezTo>
                  <a:pt x="433" y="92"/>
                  <a:pt x="433" y="92"/>
                  <a:pt x="433" y="92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88"/>
                  <a:pt x="436" y="88"/>
                  <a:pt x="436" y="88"/>
                </a:cubicBezTo>
                <a:cubicBezTo>
                  <a:pt x="437" y="87"/>
                  <a:pt x="437" y="87"/>
                  <a:pt x="437" y="87"/>
                </a:cubicBezTo>
                <a:cubicBezTo>
                  <a:pt x="437" y="85"/>
                  <a:pt x="437" y="85"/>
                  <a:pt x="437" y="85"/>
                </a:cubicBezTo>
                <a:cubicBezTo>
                  <a:pt x="438" y="84"/>
                  <a:pt x="438" y="84"/>
                  <a:pt x="438" y="84"/>
                </a:cubicBezTo>
                <a:cubicBezTo>
                  <a:pt x="441" y="80"/>
                  <a:pt x="441" y="80"/>
                  <a:pt x="441" y="80"/>
                </a:cubicBezTo>
                <a:cubicBezTo>
                  <a:pt x="442" y="79"/>
                  <a:pt x="442" y="79"/>
                  <a:pt x="442" y="79"/>
                </a:cubicBezTo>
                <a:cubicBezTo>
                  <a:pt x="442" y="78"/>
                  <a:pt x="442" y="78"/>
                  <a:pt x="442" y="78"/>
                </a:cubicBezTo>
                <a:cubicBezTo>
                  <a:pt x="443" y="78"/>
                  <a:pt x="443" y="78"/>
                  <a:pt x="443" y="78"/>
                </a:cubicBezTo>
                <a:cubicBezTo>
                  <a:pt x="444" y="76"/>
                  <a:pt x="444" y="76"/>
                  <a:pt x="444" y="76"/>
                </a:cubicBezTo>
                <a:cubicBezTo>
                  <a:pt x="445" y="75"/>
                  <a:pt x="445" y="75"/>
                  <a:pt x="445" y="75"/>
                </a:cubicBezTo>
                <a:cubicBezTo>
                  <a:pt x="447" y="73"/>
                  <a:pt x="447" y="73"/>
                  <a:pt x="447" y="73"/>
                </a:cubicBezTo>
                <a:cubicBezTo>
                  <a:pt x="451" y="71"/>
                  <a:pt x="451" y="71"/>
                  <a:pt x="451" y="71"/>
                </a:cubicBezTo>
                <a:cubicBezTo>
                  <a:pt x="453" y="71"/>
                  <a:pt x="453" y="71"/>
                  <a:pt x="453" y="71"/>
                </a:cubicBezTo>
                <a:cubicBezTo>
                  <a:pt x="452" y="70"/>
                  <a:pt x="452" y="70"/>
                  <a:pt x="452" y="70"/>
                </a:cubicBezTo>
                <a:cubicBezTo>
                  <a:pt x="453" y="70"/>
                  <a:pt x="453" y="70"/>
                  <a:pt x="453" y="70"/>
                </a:cubicBezTo>
                <a:cubicBezTo>
                  <a:pt x="454" y="70"/>
                  <a:pt x="454" y="70"/>
                  <a:pt x="454" y="70"/>
                </a:cubicBezTo>
                <a:cubicBezTo>
                  <a:pt x="456" y="70"/>
                  <a:pt x="456" y="70"/>
                  <a:pt x="456" y="70"/>
                </a:cubicBezTo>
                <a:cubicBezTo>
                  <a:pt x="456" y="69"/>
                  <a:pt x="456" y="69"/>
                  <a:pt x="456" y="69"/>
                </a:cubicBezTo>
                <a:cubicBezTo>
                  <a:pt x="460" y="68"/>
                  <a:pt x="460" y="68"/>
                  <a:pt x="460" y="68"/>
                </a:cubicBezTo>
                <a:cubicBezTo>
                  <a:pt x="460" y="68"/>
                  <a:pt x="460" y="68"/>
                  <a:pt x="460" y="68"/>
                </a:cubicBezTo>
                <a:cubicBezTo>
                  <a:pt x="461" y="67"/>
                  <a:pt x="461" y="67"/>
                  <a:pt x="461" y="67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5" y="66"/>
                  <a:pt x="465" y="66"/>
                  <a:pt x="465" y="66"/>
                </a:cubicBezTo>
                <a:cubicBezTo>
                  <a:pt x="468" y="62"/>
                  <a:pt x="468" y="62"/>
                  <a:pt x="468" y="62"/>
                </a:cubicBezTo>
                <a:cubicBezTo>
                  <a:pt x="468" y="61"/>
                  <a:pt x="468" y="61"/>
                  <a:pt x="468" y="61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72" y="57"/>
                  <a:pt x="472" y="57"/>
                  <a:pt x="472" y="57"/>
                </a:cubicBezTo>
                <a:cubicBezTo>
                  <a:pt x="474" y="57"/>
                  <a:pt x="474" y="57"/>
                  <a:pt x="474" y="57"/>
                </a:cubicBezTo>
                <a:cubicBezTo>
                  <a:pt x="474" y="55"/>
                  <a:pt x="474" y="55"/>
                  <a:pt x="474" y="55"/>
                </a:cubicBezTo>
                <a:cubicBezTo>
                  <a:pt x="476" y="54"/>
                  <a:pt x="476" y="54"/>
                  <a:pt x="476" y="54"/>
                </a:cubicBezTo>
                <a:cubicBezTo>
                  <a:pt x="476" y="53"/>
                  <a:pt x="476" y="53"/>
                  <a:pt x="476" y="53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76" y="50"/>
                  <a:pt x="476" y="50"/>
                  <a:pt x="476" y="50"/>
                </a:cubicBezTo>
                <a:cubicBezTo>
                  <a:pt x="476" y="50"/>
                  <a:pt x="476" y="50"/>
                  <a:pt x="476" y="50"/>
                </a:cubicBezTo>
                <a:cubicBezTo>
                  <a:pt x="477" y="49"/>
                  <a:pt x="477" y="49"/>
                  <a:pt x="477" y="49"/>
                </a:cubicBezTo>
                <a:cubicBezTo>
                  <a:pt x="477" y="47"/>
                  <a:pt x="477" y="47"/>
                  <a:pt x="477" y="47"/>
                </a:cubicBezTo>
                <a:cubicBezTo>
                  <a:pt x="478" y="45"/>
                  <a:pt x="478" y="45"/>
                  <a:pt x="478" y="45"/>
                </a:cubicBezTo>
                <a:cubicBezTo>
                  <a:pt x="478" y="44"/>
                  <a:pt x="478" y="44"/>
                  <a:pt x="478" y="44"/>
                </a:cubicBezTo>
                <a:cubicBezTo>
                  <a:pt x="479" y="44"/>
                  <a:pt x="479" y="44"/>
                  <a:pt x="479" y="44"/>
                </a:cubicBezTo>
                <a:cubicBezTo>
                  <a:pt x="480" y="44"/>
                  <a:pt x="480" y="44"/>
                  <a:pt x="480" y="44"/>
                </a:cubicBezTo>
                <a:cubicBezTo>
                  <a:pt x="478" y="42"/>
                  <a:pt x="478" y="42"/>
                  <a:pt x="478" y="42"/>
                </a:cubicBezTo>
                <a:cubicBezTo>
                  <a:pt x="479" y="41"/>
                  <a:pt x="479" y="41"/>
                  <a:pt x="479" y="41"/>
                </a:cubicBezTo>
                <a:cubicBezTo>
                  <a:pt x="481" y="42"/>
                  <a:pt x="481" y="42"/>
                  <a:pt x="481" y="42"/>
                </a:cubicBezTo>
                <a:cubicBezTo>
                  <a:pt x="480" y="41"/>
                  <a:pt x="480" y="41"/>
                  <a:pt x="480" y="41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1" y="38"/>
                  <a:pt x="481" y="38"/>
                  <a:pt x="481" y="38"/>
                </a:cubicBezTo>
                <a:cubicBezTo>
                  <a:pt x="482" y="36"/>
                  <a:pt x="482" y="36"/>
                  <a:pt x="482" y="36"/>
                </a:cubicBezTo>
                <a:cubicBezTo>
                  <a:pt x="482" y="35"/>
                  <a:pt x="482" y="35"/>
                  <a:pt x="482" y="35"/>
                </a:cubicBezTo>
                <a:cubicBezTo>
                  <a:pt x="481" y="34"/>
                  <a:pt x="481" y="34"/>
                  <a:pt x="481" y="34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78" y="36"/>
                  <a:pt x="478" y="36"/>
                  <a:pt x="478" y="36"/>
                </a:cubicBezTo>
                <a:cubicBezTo>
                  <a:pt x="476" y="36"/>
                  <a:pt x="476" y="36"/>
                  <a:pt x="476" y="36"/>
                </a:cubicBezTo>
                <a:cubicBezTo>
                  <a:pt x="475" y="35"/>
                  <a:pt x="475" y="35"/>
                  <a:pt x="475" y="35"/>
                </a:cubicBezTo>
                <a:cubicBezTo>
                  <a:pt x="474" y="34"/>
                  <a:pt x="474" y="34"/>
                  <a:pt x="474" y="34"/>
                </a:cubicBezTo>
                <a:cubicBezTo>
                  <a:pt x="473" y="31"/>
                  <a:pt x="473" y="31"/>
                  <a:pt x="473" y="31"/>
                </a:cubicBezTo>
                <a:cubicBezTo>
                  <a:pt x="473" y="30"/>
                  <a:pt x="473" y="30"/>
                  <a:pt x="473" y="30"/>
                </a:cubicBezTo>
                <a:cubicBezTo>
                  <a:pt x="473" y="29"/>
                  <a:pt x="473" y="29"/>
                  <a:pt x="473" y="29"/>
                </a:cubicBezTo>
                <a:cubicBezTo>
                  <a:pt x="474" y="26"/>
                  <a:pt x="474" y="26"/>
                  <a:pt x="474" y="26"/>
                </a:cubicBezTo>
                <a:cubicBezTo>
                  <a:pt x="474" y="26"/>
                  <a:pt x="474" y="26"/>
                  <a:pt x="474" y="26"/>
                </a:cubicBezTo>
                <a:cubicBezTo>
                  <a:pt x="475" y="25"/>
                  <a:pt x="475" y="25"/>
                  <a:pt x="475" y="25"/>
                </a:cubicBezTo>
                <a:cubicBezTo>
                  <a:pt x="476" y="24"/>
                  <a:pt x="476" y="24"/>
                  <a:pt x="476" y="24"/>
                </a:cubicBezTo>
                <a:cubicBezTo>
                  <a:pt x="477" y="23"/>
                  <a:pt x="477" y="23"/>
                  <a:pt x="477" y="23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80" y="19"/>
                  <a:pt x="480" y="19"/>
                  <a:pt x="480" y="19"/>
                </a:cubicBezTo>
                <a:cubicBezTo>
                  <a:pt x="480" y="18"/>
                  <a:pt x="480" y="18"/>
                  <a:pt x="480" y="18"/>
                </a:cubicBezTo>
                <a:cubicBezTo>
                  <a:pt x="481" y="17"/>
                  <a:pt x="481" y="17"/>
                  <a:pt x="481" y="17"/>
                </a:cubicBezTo>
                <a:cubicBezTo>
                  <a:pt x="481" y="16"/>
                  <a:pt x="481" y="16"/>
                  <a:pt x="481" y="16"/>
                </a:cubicBezTo>
                <a:cubicBezTo>
                  <a:pt x="480" y="15"/>
                  <a:pt x="480" y="15"/>
                  <a:pt x="480" y="15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82" y="13"/>
                  <a:pt x="482" y="13"/>
                  <a:pt x="482" y="13"/>
                </a:cubicBezTo>
                <a:cubicBezTo>
                  <a:pt x="483" y="11"/>
                  <a:pt x="483" y="11"/>
                  <a:pt x="483" y="11"/>
                </a:cubicBezTo>
                <a:cubicBezTo>
                  <a:pt x="482" y="10"/>
                  <a:pt x="482" y="10"/>
                  <a:pt x="482" y="10"/>
                </a:cubicBezTo>
                <a:cubicBezTo>
                  <a:pt x="483" y="8"/>
                  <a:pt x="483" y="8"/>
                  <a:pt x="483" y="8"/>
                </a:cubicBezTo>
                <a:cubicBezTo>
                  <a:pt x="483" y="7"/>
                  <a:pt x="483" y="7"/>
                  <a:pt x="483" y="7"/>
                </a:cubicBezTo>
                <a:cubicBezTo>
                  <a:pt x="484" y="6"/>
                  <a:pt x="484" y="6"/>
                  <a:pt x="484" y="6"/>
                </a:cubicBezTo>
                <a:cubicBezTo>
                  <a:pt x="484" y="5"/>
                  <a:pt x="484" y="5"/>
                  <a:pt x="484" y="5"/>
                </a:cubicBezTo>
                <a:cubicBezTo>
                  <a:pt x="483" y="4"/>
                  <a:pt x="483" y="4"/>
                  <a:pt x="483" y="4"/>
                </a:cubicBezTo>
                <a:cubicBezTo>
                  <a:pt x="482" y="5"/>
                  <a:pt x="482" y="5"/>
                  <a:pt x="482" y="5"/>
                </a:cubicBezTo>
                <a:cubicBezTo>
                  <a:pt x="481" y="4"/>
                  <a:pt x="481" y="4"/>
                  <a:pt x="481" y="4"/>
                </a:cubicBezTo>
                <a:cubicBezTo>
                  <a:pt x="480" y="5"/>
                  <a:pt x="480" y="5"/>
                  <a:pt x="480" y="5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3" y="5"/>
                  <a:pt x="473" y="5"/>
                  <a:pt x="473" y="5"/>
                </a:cubicBezTo>
                <a:cubicBezTo>
                  <a:pt x="471" y="6"/>
                  <a:pt x="471" y="6"/>
                  <a:pt x="471" y="6"/>
                </a:cubicBezTo>
                <a:cubicBezTo>
                  <a:pt x="470" y="6"/>
                  <a:pt x="470" y="6"/>
                  <a:pt x="470" y="6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3"/>
                  <a:pt x="469" y="3"/>
                  <a:pt x="469" y="3"/>
                </a:cubicBezTo>
                <a:cubicBezTo>
                  <a:pt x="468" y="3"/>
                  <a:pt x="468" y="3"/>
                  <a:pt x="468" y="3"/>
                </a:cubicBezTo>
                <a:cubicBezTo>
                  <a:pt x="468" y="3"/>
                  <a:pt x="468" y="3"/>
                  <a:pt x="468" y="3"/>
                </a:cubicBezTo>
                <a:cubicBezTo>
                  <a:pt x="466" y="2"/>
                  <a:pt x="466" y="2"/>
                  <a:pt x="466" y="2"/>
                </a:cubicBezTo>
                <a:cubicBezTo>
                  <a:pt x="467" y="3"/>
                  <a:pt x="467" y="3"/>
                  <a:pt x="467" y="3"/>
                </a:cubicBezTo>
                <a:cubicBezTo>
                  <a:pt x="465" y="3"/>
                  <a:pt x="465" y="3"/>
                  <a:pt x="465" y="3"/>
                </a:cubicBezTo>
                <a:cubicBezTo>
                  <a:pt x="465" y="3"/>
                  <a:pt x="465" y="3"/>
                  <a:pt x="465" y="3"/>
                </a:cubicBezTo>
                <a:cubicBezTo>
                  <a:pt x="463" y="4"/>
                  <a:pt x="463" y="4"/>
                  <a:pt x="463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1" y="3"/>
                  <a:pt x="461" y="3"/>
                  <a:pt x="461" y="3"/>
                </a:cubicBezTo>
                <a:cubicBezTo>
                  <a:pt x="460" y="3"/>
                  <a:pt x="460" y="3"/>
                  <a:pt x="460" y="3"/>
                </a:cubicBezTo>
                <a:cubicBezTo>
                  <a:pt x="458" y="3"/>
                  <a:pt x="458" y="3"/>
                  <a:pt x="458" y="3"/>
                </a:cubicBezTo>
                <a:cubicBezTo>
                  <a:pt x="456" y="5"/>
                  <a:pt x="456" y="5"/>
                  <a:pt x="456" y="5"/>
                </a:cubicBezTo>
                <a:cubicBezTo>
                  <a:pt x="455" y="5"/>
                  <a:pt x="455" y="5"/>
                  <a:pt x="455" y="5"/>
                </a:cubicBezTo>
                <a:cubicBezTo>
                  <a:pt x="455" y="4"/>
                  <a:pt x="455" y="4"/>
                  <a:pt x="455" y="4"/>
                </a:cubicBezTo>
                <a:cubicBezTo>
                  <a:pt x="453" y="4"/>
                  <a:pt x="453" y="4"/>
                  <a:pt x="453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3"/>
                  <a:pt x="450" y="3"/>
                  <a:pt x="450" y="3"/>
                </a:cubicBezTo>
                <a:cubicBezTo>
                  <a:pt x="450" y="3"/>
                  <a:pt x="450" y="3"/>
                  <a:pt x="450" y="3"/>
                </a:cubicBezTo>
                <a:cubicBezTo>
                  <a:pt x="450" y="1"/>
                  <a:pt x="450" y="1"/>
                  <a:pt x="450" y="1"/>
                </a:cubicBezTo>
                <a:cubicBezTo>
                  <a:pt x="448" y="0"/>
                  <a:pt x="448" y="0"/>
                  <a:pt x="448" y="0"/>
                </a:cubicBezTo>
                <a:cubicBezTo>
                  <a:pt x="445" y="1"/>
                  <a:pt x="445" y="1"/>
                  <a:pt x="445" y="1"/>
                </a:cubicBezTo>
                <a:cubicBezTo>
                  <a:pt x="444" y="2"/>
                  <a:pt x="444" y="2"/>
                  <a:pt x="444" y="2"/>
                </a:cubicBezTo>
                <a:cubicBezTo>
                  <a:pt x="444" y="5"/>
                  <a:pt x="444" y="5"/>
                  <a:pt x="444" y="5"/>
                </a:cubicBezTo>
                <a:cubicBezTo>
                  <a:pt x="444" y="6"/>
                  <a:pt x="444" y="6"/>
                  <a:pt x="444" y="6"/>
                </a:cubicBezTo>
                <a:cubicBezTo>
                  <a:pt x="446" y="7"/>
                  <a:pt x="446" y="7"/>
                  <a:pt x="446" y="7"/>
                </a:cubicBezTo>
                <a:cubicBezTo>
                  <a:pt x="448" y="8"/>
                  <a:pt x="448" y="8"/>
                  <a:pt x="448" y="8"/>
                </a:cubicBezTo>
                <a:cubicBezTo>
                  <a:pt x="448" y="8"/>
                  <a:pt x="448" y="8"/>
                  <a:pt x="448" y="8"/>
                </a:cubicBezTo>
                <a:cubicBezTo>
                  <a:pt x="449" y="9"/>
                  <a:pt x="449" y="9"/>
                  <a:pt x="449" y="9"/>
                </a:cubicBezTo>
                <a:cubicBezTo>
                  <a:pt x="450" y="9"/>
                  <a:pt x="450" y="9"/>
                  <a:pt x="450" y="9"/>
                </a:cubicBezTo>
                <a:cubicBezTo>
                  <a:pt x="450" y="10"/>
                  <a:pt x="450" y="10"/>
                  <a:pt x="450" y="10"/>
                </a:cubicBezTo>
                <a:cubicBezTo>
                  <a:pt x="450" y="13"/>
                  <a:pt x="450" y="13"/>
                  <a:pt x="450" y="13"/>
                </a:cubicBezTo>
                <a:cubicBezTo>
                  <a:pt x="448" y="14"/>
                  <a:pt x="448" y="14"/>
                  <a:pt x="448" y="14"/>
                </a:cubicBezTo>
                <a:cubicBezTo>
                  <a:pt x="447" y="14"/>
                  <a:pt x="447" y="14"/>
                  <a:pt x="447" y="14"/>
                </a:cubicBezTo>
                <a:cubicBezTo>
                  <a:pt x="447" y="13"/>
                  <a:pt x="447" y="13"/>
                  <a:pt x="447" y="13"/>
                </a:cubicBezTo>
                <a:cubicBezTo>
                  <a:pt x="445" y="12"/>
                  <a:pt x="445" y="12"/>
                  <a:pt x="445" y="12"/>
                </a:cubicBezTo>
                <a:cubicBezTo>
                  <a:pt x="444" y="13"/>
                  <a:pt x="444" y="13"/>
                  <a:pt x="444" y="13"/>
                </a:cubicBezTo>
                <a:cubicBezTo>
                  <a:pt x="443" y="13"/>
                  <a:pt x="443" y="13"/>
                  <a:pt x="443" y="13"/>
                </a:cubicBezTo>
                <a:cubicBezTo>
                  <a:pt x="443" y="12"/>
                  <a:pt x="443" y="12"/>
                  <a:pt x="443" y="12"/>
                </a:cubicBezTo>
                <a:cubicBezTo>
                  <a:pt x="442" y="13"/>
                  <a:pt x="442" y="13"/>
                  <a:pt x="442" y="13"/>
                </a:cubicBezTo>
                <a:cubicBezTo>
                  <a:pt x="441" y="12"/>
                  <a:pt x="441" y="12"/>
                  <a:pt x="441" y="12"/>
                </a:cubicBezTo>
                <a:cubicBezTo>
                  <a:pt x="442" y="11"/>
                  <a:pt x="442" y="11"/>
                  <a:pt x="442" y="11"/>
                </a:cubicBezTo>
                <a:cubicBezTo>
                  <a:pt x="441" y="11"/>
                  <a:pt x="441" y="11"/>
                  <a:pt x="441" y="11"/>
                </a:cubicBezTo>
                <a:cubicBezTo>
                  <a:pt x="440" y="11"/>
                  <a:pt x="440" y="11"/>
                  <a:pt x="440" y="11"/>
                </a:cubicBezTo>
                <a:cubicBezTo>
                  <a:pt x="439" y="11"/>
                  <a:pt x="439" y="11"/>
                  <a:pt x="439" y="11"/>
                </a:cubicBezTo>
                <a:cubicBezTo>
                  <a:pt x="436" y="11"/>
                  <a:pt x="436" y="11"/>
                  <a:pt x="436" y="11"/>
                </a:cubicBezTo>
                <a:cubicBezTo>
                  <a:pt x="434" y="13"/>
                  <a:pt x="434" y="13"/>
                  <a:pt x="434" y="13"/>
                </a:cubicBezTo>
                <a:cubicBezTo>
                  <a:pt x="433" y="12"/>
                  <a:pt x="433" y="12"/>
                  <a:pt x="433" y="12"/>
                </a:cubicBezTo>
                <a:cubicBezTo>
                  <a:pt x="433" y="13"/>
                  <a:pt x="433" y="13"/>
                  <a:pt x="433" y="13"/>
                </a:cubicBezTo>
                <a:cubicBezTo>
                  <a:pt x="432" y="13"/>
                  <a:pt x="432" y="13"/>
                  <a:pt x="432" y="13"/>
                </a:cubicBezTo>
                <a:cubicBezTo>
                  <a:pt x="429" y="12"/>
                  <a:pt x="429" y="12"/>
                  <a:pt x="429" y="12"/>
                </a:cubicBezTo>
                <a:cubicBezTo>
                  <a:pt x="429" y="11"/>
                  <a:pt x="429" y="11"/>
                  <a:pt x="429" y="11"/>
                </a:cubicBezTo>
                <a:cubicBezTo>
                  <a:pt x="430" y="11"/>
                  <a:pt x="430" y="11"/>
                  <a:pt x="430" y="11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29" y="8"/>
                  <a:pt x="429" y="8"/>
                  <a:pt x="429" y="8"/>
                </a:cubicBezTo>
                <a:cubicBezTo>
                  <a:pt x="426" y="9"/>
                  <a:pt x="426" y="9"/>
                  <a:pt x="426" y="9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9" y="10"/>
                  <a:pt x="419" y="10"/>
                </a:cubicBezTo>
                <a:cubicBezTo>
                  <a:pt x="419" y="9"/>
                  <a:pt x="419" y="9"/>
                  <a:pt x="419" y="9"/>
                </a:cubicBezTo>
                <a:cubicBezTo>
                  <a:pt x="418" y="9"/>
                  <a:pt x="418" y="9"/>
                  <a:pt x="418" y="9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2"/>
                  <a:pt x="417" y="12"/>
                  <a:pt x="417" y="12"/>
                </a:cubicBezTo>
                <a:cubicBezTo>
                  <a:pt x="416" y="11"/>
                  <a:pt x="416" y="11"/>
                  <a:pt x="416" y="11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6" y="18"/>
                  <a:pt x="406" y="18"/>
                  <a:pt x="406" y="18"/>
                </a:cubicBezTo>
                <a:cubicBezTo>
                  <a:pt x="406" y="19"/>
                  <a:pt x="406" y="19"/>
                  <a:pt x="406" y="19"/>
                </a:cubicBezTo>
                <a:cubicBezTo>
                  <a:pt x="404" y="19"/>
                  <a:pt x="404" y="19"/>
                  <a:pt x="404" y="19"/>
                </a:cubicBezTo>
                <a:cubicBezTo>
                  <a:pt x="404" y="18"/>
                  <a:pt x="404" y="18"/>
                  <a:pt x="404" y="18"/>
                </a:cubicBezTo>
                <a:cubicBezTo>
                  <a:pt x="403" y="18"/>
                  <a:pt x="403" y="18"/>
                  <a:pt x="403" y="18"/>
                </a:cubicBezTo>
                <a:cubicBezTo>
                  <a:pt x="401" y="18"/>
                  <a:pt x="401" y="18"/>
                  <a:pt x="401" y="18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399" y="18"/>
                  <a:pt x="399" y="18"/>
                  <a:pt x="399" y="18"/>
                </a:cubicBezTo>
                <a:cubicBezTo>
                  <a:pt x="399" y="19"/>
                  <a:pt x="399" y="19"/>
                  <a:pt x="399" y="19"/>
                </a:cubicBezTo>
                <a:cubicBezTo>
                  <a:pt x="398" y="19"/>
                  <a:pt x="398" y="19"/>
                  <a:pt x="398" y="19"/>
                </a:cubicBezTo>
                <a:cubicBezTo>
                  <a:pt x="396" y="19"/>
                  <a:pt x="396" y="19"/>
                  <a:pt x="396" y="19"/>
                </a:cubicBezTo>
                <a:cubicBezTo>
                  <a:pt x="393" y="19"/>
                  <a:pt x="393" y="19"/>
                  <a:pt x="393" y="19"/>
                </a:cubicBezTo>
                <a:cubicBezTo>
                  <a:pt x="392" y="19"/>
                  <a:pt x="392" y="19"/>
                  <a:pt x="392" y="19"/>
                </a:cubicBezTo>
                <a:cubicBezTo>
                  <a:pt x="392" y="20"/>
                  <a:pt x="392" y="20"/>
                  <a:pt x="392" y="20"/>
                </a:cubicBezTo>
                <a:cubicBezTo>
                  <a:pt x="392" y="20"/>
                  <a:pt x="392" y="20"/>
                  <a:pt x="392" y="20"/>
                </a:cubicBezTo>
                <a:cubicBezTo>
                  <a:pt x="392" y="21"/>
                  <a:pt x="392" y="21"/>
                  <a:pt x="392" y="21"/>
                </a:cubicBezTo>
                <a:cubicBezTo>
                  <a:pt x="391" y="20"/>
                  <a:pt x="391" y="20"/>
                  <a:pt x="391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90" y="18"/>
                  <a:pt x="390" y="18"/>
                  <a:pt x="390" y="18"/>
                </a:cubicBezTo>
                <a:cubicBezTo>
                  <a:pt x="389" y="18"/>
                  <a:pt x="389" y="18"/>
                  <a:pt x="389" y="18"/>
                </a:cubicBezTo>
                <a:cubicBezTo>
                  <a:pt x="389" y="18"/>
                  <a:pt x="389" y="18"/>
                  <a:pt x="389" y="18"/>
                </a:cubicBezTo>
                <a:cubicBezTo>
                  <a:pt x="389" y="18"/>
                  <a:pt x="389" y="18"/>
                  <a:pt x="389" y="18"/>
                </a:cubicBezTo>
                <a:cubicBezTo>
                  <a:pt x="389" y="18"/>
                  <a:pt x="389" y="18"/>
                  <a:pt x="389" y="18"/>
                </a:cubicBezTo>
                <a:cubicBezTo>
                  <a:pt x="388" y="19"/>
                  <a:pt x="388" y="19"/>
                  <a:pt x="388" y="19"/>
                </a:cubicBezTo>
                <a:cubicBezTo>
                  <a:pt x="387" y="18"/>
                  <a:pt x="387" y="18"/>
                  <a:pt x="387" y="18"/>
                </a:cubicBezTo>
                <a:cubicBezTo>
                  <a:pt x="386" y="18"/>
                  <a:pt x="386" y="18"/>
                  <a:pt x="386" y="18"/>
                </a:cubicBezTo>
                <a:cubicBezTo>
                  <a:pt x="384" y="18"/>
                  <a:pt x="384" y="18"/>
                  <a:pt x="384" y="18"/>
                </a:cubicBezTo>
                <a:cubicBezTo>
                  <a:pt x="383" y="18"/>
                  <a:pt x="383" y="18"/>
                  <a:pt x="383" y="18"/>
                </a:cubicBezTo>
                <a:cubicBezTo>
                  <a:pt x="383" y="19"/>
                  <a:pt x="383" y="19"/>
                  <a:pt x="383" y="19"/>
                </a:cubicBezTo>
                <a:cubicBezTo>
                  <a:pt x="382" y="19"/>
                  <a:pt x="382" y="19"/>
                  <a:pt x="382" y="19"/>
                </a:cubicBezTo>
                <a:cubicBezTo>
                  <a:pt x="381" y="17"/>
                  <a:pt x="381" y="17"/>
                  <a:pt x="381" y="17"/>
                </a:cubicBezTo>
                <a:cubicBezTo>
                  <a:pt x="381" y="16"/>
                  <a:pt x="381" y="16"/>
                  <a:pt x="381" y="16"/>
                </a:cubicBezTo>
                <a:cubicBezTo>
                  <a:pt x="381" y="15"/>
                  <a:pt x="381" y="15"/>
                  <a:pt x="381" y="15"/>
                </a:cubicBezTo>
                <a:cubicBezTo>
                  <a:pt x="380" y="13"/>
                  <a:pt x="380" y="13"/>
                  <a:pt x="380" y="13"/>
                </a:cubicBezTo>
                <a:cubicBezTo>
                  <a:pt x="380" y="14"/>
                  <a:pt x="380" y="14"/>
                  <a:pt x="380" y="14"/>
                </a:cubicBezTo>
                <a:cubicBezTo>
                  <a:pt x="379" y="14"/>
                  <a:pt x="379" y="14"/>
                  <a:pt x="379" y="14"/>
                </a:cubicBezTo>
                <a:cubicBezTo>
                  <a:pt x="378" y="14"/>
                  <a:pt x="378" y="14"/>
                  <a:pt x="378" y="14"/>
                </a:cubicBezTo>
                <a:cubicBezTo>
                  <a:pt x="378" y="16"/>
                  <a:pt x="378" y="16"/>
                  <a:pt x="378" y="16"/>
                </a:cubicBezTo>
                <a:cubicBezTo>
                  <a:pt x="377" y="16"/>
                  <a:pt x="377" y="16"/>
                  <a:pt x="377" y="16"/>
                </a:cubicBezTo>
                <a:cubicBezTo>
                  <a:pt x="377" y="18"/>
                  <a:pt x="377" y="18"/>
                  <a:pt x="377" y="18"/>
                </a:cubicBezTo>
                <a:cubicBezTo>
                  <a:pt x="375" y="19"/>
                  <a:pt x="375" y="19"/>
                  <a:pt x="375" y="19"/>
                </a:cubicBezTo>
                <a:cubicBezTo>
                  <a:pt x="375" y="21"/>
                  <a:pt x="375" y="21"/>
                  <a:pt x="375" y="21"/>
                </a:cubicBezTo>
                <a:cubicBezTo>
                  <a:pt x="374" y="21"/>
                  <a:pt x="374" y="21"/>
                  <a:pt x="374" y="21"/>
                </a:cubicBezTo>
                <a:cubicBezTo>
                  <a:pt x="374" y="21"/>
                  <a:pt x="374" y="21"/>
                  <a:pt x="374" y="21"/>
                </a:cubicBezTo>
                <a:cubicBezTo>
                  <a:pt x="374" y="20"/>
                  <a:pt x="374" y="20"/>
                  <a:pt x="374" y="20"/>
                </a:cubicBezTo>
                <a:cubicBezTo>
                  <a:pt x="373" y="20"/>
                  <a:pt x="373" y="20"/>
                  <a:pt x="373" y="20"/>
                </a:cubicBezTo>
                <a:cubicBezTo>
                  <a:pt x="373" y="20"/>
                  <a:pt x="373" y="20"/>
                  <a:pt x="373" y="2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1" y="19"/>
                  <a:pt x="371" y="19"/>
                  <a:pt x="371" y="19"/>
                </a:cubicBezTo>
                <a:cubicBezTo>
                  <a:pt x="371" y="20"/>
                  <a:pt x="371" y="20"/>
                  <a:pt x="371" y="20"/>
                </a:cubicBezTo>
                <a:cubicBezTo>
                  <a:pt x="370" y="20"/>
                  <a:pt x="370" y="20"/>
                  <a:pt x="370" y="20"/>
                </a:cubicBezTo>
                <a:cubicBezTo>
                  <a:pt x="370" y="18"/>
                  <a:pt x="370" y="18"/>
                  <a:pt x="370" y="18"/>
                </a:cubicBezTo>
                <a:cubicBezTo>
                  <a:pt x="370" y="19"/>
                  <a:pt x="370" y="19"/>
                  <a:pt x="370" y="19"/>
                </a:cubicBezTo>
                <a:cubicBezTo>
                  <a:pt x="369" y="18"/>
                  <a:pt x="369" y="18"/>
                  <a:pt x="369" y="18"/>
                </a:cubicBezTo>
                <a:cubicBezTo>
                  <a:pt x="368" y="19"/>
                  <a:pt x="368" y="19"/>
                  <a:pt x="368" y="19"/>
                </a:cubicBezTo>
                <a:cubicBezTo>
                  <a:pt x="368" y="19"/>
                  <a:pt x="368" y="19"/>
                  <a:pt x="368" y="19"/>
                </a:cubicBezTo>
                <a:cubicBezTo>
                  <a:pt x="367" y="18"/>
                  <a:pt x="367" y="18"/>
                  <a:pt x="367" y="18"/>
                </a:cubicBezTo>
                <a:cubicBezTo>
                  <a:pt x="367" y="19"/>
                  <a:pt x="367" y="19"/>
                  <a:pt x="367" y="19"/>
                </a:cubicBezTo>
                <a:cubicBezTo>
                  <a:pt x="366" y="19"/>
                  <a:pt x="366" y="19"/>
                  <a:pt x="366" y="19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5" y="22"/>
                  <a:pt x="365" y="22"/>
                  <a:pt x="365" y="22"/>
                </a:cubicBezTo>
                <a:cubicBezTo>
                  <a:pt x="365" y="23"/>
                  <a:pt x="365" y="23"/>
                  <a:pt x="365" y="23"/>
                </a:cubicBezTo>
                <a:cubicBezTo>
                  <a:pt x="364" y="23"/>
                  <a:pt x="364" y="23"/>
                  <a:pt x="364" y="23"/>
                </a:cubicBezTo>
                <a:cubicBezTo>
                  <a:pt x="363" y="23"/>
                  <a:pt x="363" y="23"/>
                  <a:pt x="363" y="23"/>
                </a:cubicBezTo>
                <a:cubicBezTo>
                  <a:pt x="363" y="23"/>
                  <a:pt x="363" y="23"/>
                  <a:pt x="363" y="23"/>
                </a:cubicBezTo>
                <a:cubicBezTo>
                  <a:pt x="363" y="23"/>
                  <a:pt x="363" y="23"/>
                  <a:pt x="363" y="23"/>
                </a:cubicBezTo>
                <a:cubicBezTo>
                  <a:pt x="362" y="23"/>
                  <a:pt x="362" y="23"/>
                  <a:pt x="362" y="23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1" y="22"/>
                  <a:pt x="361" y="22"/>
                  <a:pt x="361" y="22"/>
                </a:cubicBezTo>
                <a:cubicBezTo>
                  <a:pt x="361" y="22"/>
                  <a:pt x="361" y="22"/>
                  <a:pt x="361" y="22"/>
                </a:cubicBezTo>
                <a:cubicBezTo>
                  <a:pt x="361" y="21"/>
                  <a:pt x="361" y="21"/>
                  <a:pt x="361" y="21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60" y="23"/>
                  <a:pt x="360" y="23"/>
                  <a:pt x="360" y="23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5"/>
                  <a:pt x="357" y="25"/>
                  <a:pt x="357" y="25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59" y="29"/>
                  <a:pt x="359" y="29"/>
                  <a:pt x="359" y="29"/>
                </a:cubicBezTo>
                <a:cubicBezTo>
                  <a:pt x="359" y="29"/>
                  <a:pt x="359" y="29"/>
                  <a:pt x="359" y="29"/>
                </a:cubicBezTo>
                <a:cubicBezTo>
                  <a:pt x="358" y="28"/>
                  <a:pt x="358" y="28"/>
                  <a:pt x="358" y="28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57" y="26"/>
                  <a:pt x="357" y="26"/>
                  <a:pt x="357" y="26"/>
                </a:cubicBezTo>
                <a:cubicBezTo>
                  <a:pt x="356" y="26"/>
                  <a:pt x="356" y="26"/>
                  <a:pt x="356" y="26"/>
                </a:cubicBezTo>
                <a:cubicBezTo>
                  <a:pt x="355" y="26"/>
                  <a:pt x="355" y="26"/>
                  <a:pt x="355" y="26"/>
                </a:cubicBezTo>
                <a:cubicBezTo>
                  <a:pt x="355" y="25"/>
                  <a:pt x="355" y="25"/>
                  <a:pt x="355" y="25"/>
                </a:cubicBezTo>
                <a:cubicBezTo>
                  <a:pt x="354" y="24"/>
                  <a:pt x="354" y="24"/>
                  <a:pt x="354" y="24"/>
                </a:cubicBezTo>
                <a:cubicBezTo>
                  <a:pt x="353" y="24"/>
                  <a:pt x="353" y="24"/>
                  <a:pt x="353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1" y="23"/>
                  <a:pt x="351" y="23"/>
                  <a:pt x="351" y="23"/>
                </a:cubicBezTo>
                <a:cubicBezTo>
                  <a:pt x="350" y="23"/>
                  <a:pt x="350" y="23"/>
                  <a:pt x="350" y="23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8" y="23"/>
                  <a:pt x="348" y="23"/>
                  <a:pt x="348" y="23"/>
                </a:cubicBezTo>
                <a:cubicBezTo>
                  <a:pt x="348" y="23"/>
                  <a:pt x="348" y="23"/>
                  <a:pt x="348" y="23"/>
                </a:cubicBezTo>
                <a:cubicBezTo>
                  <a:pt x="348" y="24"/>
                  <a:pt x="348" y="24"/>
                  <a:pt x="348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2" y="29"/>
                  <a:pt x="342" y="29"/>
                  <a:pt x="342" y="29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39" y="31"/>
                  <a:pt x="339" y="31"/>
                  <a:pt x="339" y="31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7" y="33"/>
                  <a:pt x="337" y="33"/>
                  <a:pt x="337" y="33"/>
                </a:cubicBezTo>
                <a:cubicBezTo>
                  <a:pt x="338" y="33"/>
                  <a:pt x="338" y="33"/>
                  <a:pt x="338" y="33"/>
                </a:cubicBezTo>
                <a:cubicBezTo>
                  <a:pt x="338" y="33"/>
                  <a:pt x="338" y="33"/>
                  <a:pt x="338" y="33"/>
                </a:cubicBezTo>
                <a:cubicBezTo>
                  <a:pt x="338" y="34"/>
                  <a:pt x="338" y="34"/>
                  <a:pt x="338" y="34"/>
                </a:cubicBezTo>
                <a:cubicBezTo>
                  <a:pt x="338" y="35"/>
                  <a:pt x="338" y="35"/>
                  <a:pt x="338" y="35"/>
                </a:cubicBezTo>
                <a:cubicBezTo>
                  <a:pt x="336" y="35"/>
                  <a:pt x="336" y="35"/>
                  <a:pt x="336" y="35"/>
                </a:cubicBezTo>
                <a:cubicBezTo>
                  <a:pt x="336" y="37"/>
                  <a:pt x="336" y="37"/>
                  <a:pt x="336" y="37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3" y="41"/>
                  <a:pt x="333" y="41"/>
                  <a:pt x="333" y="41"/>
                </a:cubicBezTo>
                <a:cubicBezTo>
                  <a:pt x="332" y="40"/>
                  <a:pt x="332" y="40"/>
                  <a:pt x="332" y="40"/>
                </a:cubicBezTo>
                <a:cubicBezTo>
                  <a:pt x="333" y="40"/>
                  <a:pt x="333" y="40"/>
                  <a:pt x="333" y="40"/>
                </a:cubicBezTo>
                <a:cubicBezTo>
                  <a:pt x="333" y="39"/>
                  <a:pt x="333" y="39"/>
                  <a:pt x="333" y="39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3"/>
                  <a:pt x="335" y="33"/>
                  <a:pt x="335" y="33"/>
                </a:cubicBezTo>
                <a:cubicBezTo>
                  <a:pt x="335" y="31"/>
                  <a:pt x="335" y="31"/>
                  <a:pt x="335" y="31"/>
                </a:cubicBezTo>
                <a:cubicBezTo>
                  <a:pt x="337" y="29"/>
                  <a:pt x="337" y="29"/>
                  <a:pt x="337" y="29"/>
                </a:cubicBezTo>
                <a:cubicBezTo>
                  <a:pt x="338" y="29"/>
                  <a:pt x="338" y="29"/>
                  <a:pt x="338" y="29"/>
                </a:cubicBezTo>
                <a:cubicBezTo>
                  <a:pt x="338" y="28"/>
                  <a:pt x="338" y="28"/>
                  <a:pt x="338" y="28"/>
                </a:cubicBezTo>
                <a:cubicBezTo>
                  <a:pt x="339" y="27"/>
                  <a:pt x="339" y="27"/>
                  <a:pt x="339" y="27"/>
                </a:cubicBezTo>
                <a:cubicBezTo>
                  <a:pt x="340" y="27"/>
                  <a:pt x="340" y="27"/>
                  <a:pt x="340" y="27"/>
                </a:cubicBezTo>
                <a:cubicBezTo>
                  <a:pt x="339" y="26"/>
                  <a:pt x="339" y="26"/>
                  <a:pt x="339" y="26"/>
                </a:cubicBezTo>
                <a:cubicBezTo>
                  <a:pt x="338" y="26"/>
                  <a:pt x="338" y="26"/>
                  <a:pt x="338" y="26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4"/>
                  <a:pt x="338" y="24"/>
                  <a:pt x="338" y="24"/>
                </a:cubicBezTo>
                <a:cubicBezTo>
                  <a:pt x="338" y="24"/>
                  <a:pt x="338" y="24"/>
                  <a:pt x="338" y="24"/>
                </a:cubicBezTo>
                <a:cubicBezTo>
                  <a:pt x="338" y="22"/>
                  <a:pt x="338" y="22"/>
                  <a:pt x="338" y="22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5" y="22"/>
                  <a:pt x="335" y="22"/>
                  <a:pt x="335" y="22"/>
                </a:cubicBezTo>
                <a:cubicBezTo>
                  <a:pt x="335" y="21"/>
                  <a:pt x="335" y="21"/>
                  <a:pt x="335" y="21"/>
                </a:cubicBezTo>
                <a:cubicBezTo>
                  <a:pt x="334" y="20"/>
                  <a:pt x="334" y="20"/>
                  <a:pt x="334" y="20"/>
                </a:cubicBezTo>
                <a:cubicBezTo>
                  <a:pt x="331" y="18"/>
                  <a:pt x="331" y="18"/>
                  <a:pt x="331" y="18"/>
                </a:cubicBezTo>
                <a:cubicBezTo>
                  <a:pt x="330" y="18"/>
                  <a:pt x="330" y="18"/>
                  <a:pt x="330" y="18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27" y="17"/>
                  <a:pt x="327" y="17"/>
                  <a:pt x="327" y="17"/>
                </a:cubicBezTo>
                <a:cubicBezTo>
                  <a:pt x="325" y="17"/>
                  <a:pt x="325" y="17"/>
                  <a:pt x="325" y="17"/>
                </a:cubicBezTo>
                <a:cubicBezTo>
                  <a:pt x="324" y="17"/>
                  <a:pt x="324" y="17"/>
                  <a:pt x="324" y="17"/>
                </a:cubicBezTo>
                <a:cubicBezTo>
                  <a:pt x="323" y="17"/>
                  <a:pt x="323" y="17"/>
                  <a:pt x="323" y="17"/>
                </a:cubicBezTo>
                <a:cubicBezTo>
                  <a:pt x="322" y="17"/>
                  <a:pt x="322" y="17"/>
                  <a:pt x="322" y="17"/>
                </a:cubicBezTo>
                <a:cubicBezTo>
                  <a:pt x="322" y="16"/>
                  <a:pt x="322" y="16"/>
                  <a:pt x="322" y="16"/>
                </a:cubicBezTo>
                <a:cubicBezTo>
                  <a:pt x="321" y="17"/>
                  <a:pt x="321" y="17"/>
                  <a:pt x="321" y="17"/>
                </a:cubicBezTo>
                <a:cubicBezTo>
                  <a:pt x="320" y="17"/>
                  <a:pt x="320" y="17"/>
                  <a:pt x="320" y="17"/>
                </a:cubicBezTo>
                <a:cubicBezTo>
                  <a:pt x="320" y="18"/>
                  <a:pt x="320" y="18"/>
                  <a:pt x="320" y="18"/>
                </a:cubicBezTo>
                <a:cubicBezTo>
                  <a:pt x="320" y="18"/>
                  <a:pt x="320" y="18"/>
                  <a:pt x="320" y="18"/>
                </a:cubicBezTo>
                <a:cubicBezTo>
                  <a:pt x="319" y="18"/>
                  <a:pt x="319" y="18"/>
                  <a:pt x="319" y="18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19" y="21"/>
                  <a:pt x="319" y="21"/>
                  <a:pt x="319" y="21"/>
                </a:cubicBezTo>
                <a:cubicBezTo>
                  <a:pt x="320" y="23"/>
                  <a:pt x="320" y="23"/>
                  <a:pt x="320" y="23"/>
                </a:cubicBezTo>
                <a:cubicBezTo>
                  <a:pt x="320" y="24"/>
                  <a:pt x="320" y="24"/>
                  <a:pt x="320" y="24"/>
                </a:cubicBezTo>
                <a:cubicBezTo>
                  <a:pt x="319" y="25"/>
                  <a:pt x="319" y="25"/>
                  <a:pt x="319" y="25"/>
                </a:cubicBezTo>
                <a:cubicBezTo>
                  <a:pt x="319" y="26"/>
                  <a:pt x="319" y="26"/>
                  <a:pt x="319" y="26"/>
                </a:cubicBezTo>
                <a:cubicBezTo>
                  <a:pt x="318" y="27"/>
                  <a:pt x="318" y="27"/>
                  <a:pt x="318" y="27"/>
                </a:cubicBezTo>
                <a:cubicBezTo>
                  <a:pt x="318" y="27"/>
                  <a:pt x="318" y="27"/>
                  <a:pt x="318" y="27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16" y="27"/>
                  <a:pt x="316" y="27"/>
                  <a:pt x="316" y="27"/>
                </a:cubicBezTo>
                <a:cubicBezTo>
                  <a:pt x="315" y="27"/>
                  <a:pt x="315" y="27"/>
                  <a:pt x="315" y="27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4" y="28"/>
                  <a:pt x="314" y="28"/>
                  <a:pt x="314" y="28"/>
                </a:cubicBezTo>
                <a:cubicBezTo>
                  <a:pt x="314" y="29"/>
                  <a:pt x="314" y="29"/>
                  <a:pt x="314" y="29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3" y="31"/>
                  <a:pt x="313" y="31"/>
                  <a:pt x="313" y="31"/>
                </a:cubicBezTo>
                <a:cubicBezTo>
                  <a:pt x="312" y="31"/>
                  <a:pt x="312" y="31"/>
                  <a:pt x="312" y="31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3" y="32"/>
                  <a:pt x="313" y="32"/>
                  <a:pt x="313" y="32"/>
                </a:cubicBezTo>
                <a:cubicBezTo>
                  <a:pt x="313" y="34"/>
                  <a:pt x="313" y="34"/>
                  <a:pt x="313" y="34"/>
                </a:cubicBezTo>
                <a:cubicBezTo>
                  <a:pt x="312" y="34"/>
                  <a:pt x="312" y="34"/>
                  <a:pt x="312" y="34"/>
                </a:cubicBezTo>
                <a:cubicBezTo>
                  <a:pt x="312" y="34"/>
                  <a:pt x="312" y="34"/>
                  <a:pt x="312" y="34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5"/>
                  <a:pt x="310" y="35"/>
                  <a:pt x="310" y="35"/>
                </a:cubicBezTo>
                <a:cubicBezTo>
                  <a:pt x="309" y="36"/>
                  <a:pt x="309" y="36"/>
                  <a:pt x="309" y="36"/>
                </a:cubicBezTo>
                <a:cubicBezTo>
                  <a:pt x="308" y="37"/>
                  <a:pt x="308" y="37"/>
                  <a:pt x="308" y="37"/>
                </a:cubicBezTo>
                <a:cubicBezTo>
                  <a:pt x="307" y="38"/>
                  <a:pt x="307" y="38"/>
                  <a:pt x="307" y="38"/>
                </a:cubicBezTo>
                <a:cubicBezTo>
                  <a:pt x="306" y="40"/>
                  <a:pt x="306" y="40"/>
                  <a:pt x="306" y="40"/>
                </a:cubicBezTo>
                <a:cubicBezTo>
                  <a:pt x="306" y="40"/>
                  <a:pt x="306" y="40"/>
                  <a:pt x="306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304" y="41"/>
                  <a:pt x="304" y="41"/>
                  <a:pt x="304" y="41"/>
                </a:cubicBezTo>
                <a:cubicBezTo>
                  <a:pt x="303" y="40"/>
                  <a:pt x="303" y="40"/>
                  <a:pt x="303" y="40"/>
                </a:cubicBezTo>
                <a:cubicBezTo>
                  <a:pt x="304" y="40"/>
                  <a:pt x="304" y="40"/>
                  <a:pt x="304" y="40"/>
                </a:cubicBezTo>
                <a:cubicBezTo>
                  <a:pt x="304" y="39"/>
                  <a:pt x="304" y="39"/>
                  <a:pt x="304" y="39"/>
                </a:cubicBezTo>
                <a:cubicBezTo>
                  <a:pt x="304" y="39"/>
                  <a:pt x="304" y="39"/>
                  <a:pt x="304" y="3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05" y="38"/>
                  <a:pt x="305" y="38"/>
                  <a:pt x="305" y="38"/>
                </a:cubicBezTo>
                <a:cubicBezTo>
                  <a:pt x="307" y="34"/>
                  <a:pt x="307" y="34"/>
                  <a:pt x="307" y="34"/>
                </a:cubicBezTo>
                <a:cubicBezTo>
                  <a:pt x="308" y="31"/>
                  <a:pt x="308" y="31"/>
                  <a:pt x="308" y="31"/>
                </a:cubicBezTo>
                <a:cubicBezTo>
                  <a:pt x="310" y="30"/>
                  <a:pt x="310" y="30"/>
                  <a:pt x="310" y="30"/>
                </a:cubicBezTo>
                <a:cubicBezTo>
                  <a:pt x="310" y="29"/>
                  <a:pt x="310" y="29"/>
                  <a:pt x="310" y="29"/>
                </a:cubicBezTo>
                <a:cubicBezTo>
                  <a:pt x="310" y="29"/>
                  <a:pt x="310" y="29"/>
                  <a:pt x="310" y="29"/>
                </a:cubicBezTo>
                <a:cubicBezTo>
                  <a:pt x="311" y="29"/>
                  <a:pt x="311" y="29"/>
                  <a:pt x="311" y="29"/>
                </a:cubicBezTo>
                <a:cubicBezTo>
                  <a:pt x="311" y="28"/>
                  <a:pt x="311" y="28"/>
                  <a:pt x="311" y="28"/>
                </a:cubicBezTo>
                <a:cubicBezTo>
                  <a:pt x="312" y="27"/>
                  <a:pt x="312" y="27"/>
                  <a:pt x="312" y="27"/>
                </a:cubicBezTo>
                <a:cubicBezTo>
                  <a:pt x="312" y="25"/>
                  <a:pt x="312" y="25"/>
                  <a:pt x="312" y="25"/>
                </a:cubicBezTo>
                <a:cubicBezTo>
                  <a:pt x="312" y="25"/>
                  <a:pt x="312" y="25"/>
                  <a:pt x="312" y="25"/>
                </a:cubicBezTo>
                <a:cubicBezTo>
                  <a:pt x="313" y="25"/>
                  <a:pt x="313" y="25"/>
                  <a:pt x="313" y="25"/>
                </a:cubicBezTo>
                <a:cubicBezTo>
                  <a:pt x="312" y="26"/>
                  <a:pt x="312" y="26"/>
                  <a:pt x="312" y="26"/>
                </a:cubicBezTo>
                <a:cubicBezTo>
                  <a:pt x="313" y="26"/>
                  <a:pt x="313" y="26"/>
                  <a:pt x="313" y="26"/>
                </a:cubicBezTo>
                <a:cubicBezTo>
                  <a:pt x="314" y="24"/>
                  <a:pt x="314" y="24"/>
                  <a:pt x="314" y="24"/>
                </a:cubicBezTo>
                <a:cubicBezTo>
                  <a:pt x="314" y="23"/>
                  <a:pt x="314" y="23"/>
                  <a:pt x="314" y="23"/>
                </a:cubicBezTo>
                <a:cubicBezTo>
                  <a:pt x="314" y="23"/>
                  <a:pt x="314" y="23"/>
                  <a:pt x="314" y="23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4" y="22"/>
                  <a:pt x="314" y="22"/>
                  <a:pt x="314" y="22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1"/>
                  <a:pt x="311" y="21"/>
                </a:cubicBezTo>
                <a:cubicBezTo>
                  <a:pt x="310" y="21"/>
                  <a:pt x="310" y="21"/>
                  <a:pt x="310" y="21"/>
                </a:cubicBezTo>
                <a:cubicBezTo>
                  <a:pt x="308" y="20"/>
                  <a:pt x="308" y="20"/>
                  <a:pt x="308" y="20"/>
                </a:cubicBezTo>
                <a:cubicBezTo>
                  <a:pt x="308" y="18"/>
                  <a:pt x="308" y="18"/>
                  <a:pt x="308" y="18"/>
                </a:cubicBezTo>
                <a:cubicBezTo>
                  <a:pt x="307" y="18"/>
                  <a:pt x="307" y="18"/>
                  <a:pt x="307" y="18"/>
                </a:cubicBezTo>
                <a:cubicBezTo>
                  <a:pt x="306" y="18"/>
                  <a:pt x="306" y="18"/>
                  <a:pt x="306" y="18"/>
                </a:cubicBezTo>
                <a:cubicBezTo>
                  <a:pt x="305" y="18"/>
                  <a:pt x="305" y="18"/>
                  <a:pt x="305" y="18"/>
                </a:cubicBezTo>
                <a:cubicBezTo>
                  <a:pt x="305" y="17"/>
                  <a:pt x="305" y="17"/>
                  <a:pt x="305" y="17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5"/>
                  <a:pt x="303" y="15"/>
                  <a:pt x="303" y="15"/>
                </a:cubicBezTo>
                <a:cubicBezTo>
                  <a:pt x="302" y="14"/>
                  <a:pt x="302" y="14"/>
                  <a:pt x="302" y="14"/>
                </a:cubicBezTo>
                <a:cubicBezTo>
                  <a:pt x="302" y="12"/>
                  <a:pt x="302" y="12"/>
                  <a:pt x="302" y="12"/>
                </a:cubicBezTo>
                <a:cubicBezTo>
                  <a:pt x="301" y="13"/>
                  <a:pt x="301" y="13"/>
                  <a:pt x="301" y="13"/>
                </a:cubicBezTo>
                <a:cubicBezTo>
                  <a:pt x="300" y="13"/>
                  <a:pt x="300" y="13"/>
                  <a:pt x="300" y="13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00" y="13"/>
                  <a:pt x="300" y="13"/>
                  <a:pt x="300" y="13"/>
                </a:cubicBezTo>
                <a:cubicBezTo>
                  <a:pt x="301" y="13"/>
                  <a:pt x="301" y="13"/>
                  <a:pt x="301" y="13"/>
                </a:cubicBezTo>
                <a:cubicBezTo>
                  <a:pt x="302" y="15"/>
                  <a:pt x="302" y="15"/>
                  <a:pt x="302" y="15"/>
                </a:cubicBezTo>
                <a:cubicBezTo>
                  <a:pt x="302" y="17"/>
                  <a:pt x="302" y="17"/>
                  <a:pt x="302" y="17"/>
                </a:cubicBezTo>
                <a:cubicBezTo>
                  <a:pt x="299" y="17"/>
                  <a:pt x="299" y="17"/>
                  <a:pt x="299" y="17"/>
                </a:cubicBezTo>
                <a:cubicBezTo>
                  <a:pt x="299" y="18"/>
                  <a:pt x="299" y="18"/>
                  <a:pt x="299" y="18"/>
                </a:cubicBezTo>
                <a:cubicBezTo>
                  <a:pt x="298" y="19"/>
                  <a:pt x="298" y="19"/>
                  <a:pt x="298" y="19"/>
                </a:cubicBezTo>
                <a:cubicBezTo>
                  <a:pt x="300" y="21"/>
                  <a:pt x="300" y="21"/>
                  <a:pt x="300" y="21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2"/>
                  <a:pt x="301" y="22"/>
                  <a:pt x="301" y="22"/>
                </a:cubicBezTo>
                <a:cubicBezTo>
                  <a:pt x="301" y="24"/>
                  <a:pt x="301" y="24"/>
                  <a:pt x="301" y="24"/>
                </a:cubicBezTo>
                <a:cubicBezTo>
                  <a:pt x="299" y="25"/>
                  <a:pt x="299" y="25"/>
                  <a:pt x="299" y="25"/>
                </a:cubicBezTo>
                <a:cubicBezTo>
                  <a:pt x="299" y="26"/>
                  <a:pt x="299" y="26"/>
                  <a:pt x="299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8"/>
                  <a:pt x="298" y="28"/>
                  <a:pt x="298" y="28"/>
                </a:cubicBezTo>
                <a:cubicBezTo>
                  <a:pt x="297" y="28"/>
                  <a:pt x="297" y="28"/>
                  <a:pt x="297" y="28"/>
                </a:cubicBezTo>
                <a:cubicBezTo>
                  <a:pt x="297" y="26"/>
                  <a:pt x="297" y="26"/>
                  <a:pt x="297" y="26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6" y="26"/>
                  <a:pt x="296" y="26"/>
                  <a:pt x="296" y="26"/>
                </a:cubicBezTo>
                <a:cubicBezTo>
                  <a:pt x="297" y="24"/>
                  <a:pt x="297" y="24"/>
                  <a:pt x="297" y="24"/>
                </a:cubicBezTo>
                <a:cubicBezTo>
                  <a:pt x="299" y="24"/>
                  <a:pt x="299" y="24"/>
                  <a:pt x="299" y="24"/>
                </a:cubicBezTo>
                <a:cubicBezTo>
                  <a:pt x="299" y="22"/>
                  <a:pt x="299" y="22"/>
                  <a:pt x="299" y="22"/>
                </a:cubicBezTo>
                <a:cubicBezTo>
                  <a:pt x="297" y="21"/>
                  <a:pt x="297" y="21"/>
                  <a:pt x="297" y="21"/>
                </a:cubicBezTo>
                <a:cubicBezTo>
                  <a:pt x="297" y="20"/>
                  <a:pt x="297" y="20"/>
                  <a:pt x="297" y="20"/>
                </a:cubicBezTo>
                <a:cubicBezTo>
                  <a:pt x="297" y="18"/>
                  <a:pt x="297" y="18"/>
                  <a:pt x="297" y="18"/>
                </a:cubicBezTo>
                <a:cubicBezTo>
                  <a:pt x="296" y="18"/>
                  <a:pt x="296" y="18"/>
                  <a:pt x="296" y="18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6" y="16"/>
                  <a:pt x="296" y="16"/>
                  <a:pt x="296" y="16"/>
                </a:cubicBezTo>
                <a:cubicBezTo>
                  <a:pt x="297" y="15"/>
                  <a:pt x="297" y="15"/>
                  <a:pt x="297" y="15"/>
                </a:cubicBezTo>
                <a:cubicBezTo>
                  <a:pt x="296" y="14"/>
                  <a:pt x="296" y="14"/>
                  <a:pt x="296" y="14"/>
                </a:cubicBezTo>
                <a:cubicBezTo>
                  <a:pt x="296" y="13"/>
                  <a:pt x="296" y="13"/>
                  <a:pt x="296" y="13"/>
                </a:cubicBezTo>
                <a:cubicBezTo>
                  <a:pt x="295" y="13"/>
                  <a:pt x="295" y="13"/>
                  <a:pt x="295" y="13"/>
                </a:cubicBezTo>
                <a:cubicBezTo>
                  <a:pt x="294" y="13"/>
                  <a:pt x="294" y="13"/>
                  <a:pt x="294" y="13"/>
                </a:cubicBezTo>
                <a:cubicBezTo>
                  <a:pt x="293" y="12"/>
                  <a:pt x="293" y="12"/>
                  <a:pt x="293" y="12"/>
                </a:cubicBezTo>
                <a:cubicBezTo>
                  <a:pt x="292" y="11"/>
                  <a:pt x="292" y="11"/>
                  <a:pt x="292" y="11"/>
                </a:cubicBezTo>
                <a:cubicBezTo>
                  <a:pt x="292" y="11"/>
                  <a:pt x="292" y="11"/>
                  <a:pt x="292" y="11"/>
                </a:cubicBezTo>
                <a:cubicBezTo>
                  <a:pt x="290" y="10"/>
                  <a:pt x="290" y="10"/>
                  <a:pt x="290" y="10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9" y="11"/>
                  <a:pt x="289" y="11"/>
                  <a:pt x="289" y="11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5" y="9"/>
                  <a:pt x="285" y="9"/>
                  <a:pt x="285" y="9"/>
                </a:cubicBezTo>
                <a:cubicBezTo>
                  <a:pt x="284" y="10"/>
                  <a:pt x="284" y="10"/>
                  <a:pt x="284" y="10"/>
                </a:cubicBezTo>
                <a:cubicBezTo>
                  <a:pt x="284" y="11"/>
                  <a:pt x="284" y="11"/>
                  <a:pt x="284" y="11"/>
                </a:cubicBezTo>
                <a:cubicBezTo>
                  <a:pt x="282" y="11"/>
                  <a:pt x="282" y="11"/>
                  <a:pt x="282" y="11"/>
                </a:cubicBezTo>
                <a:cubicBezTo>
                  <a:pt x="282" y="10"/>
                  <a:pt x="282" y="10"/>
                  <a:pt x="282" y="10"/>
                </a:cubicBezTo>
                <a:cubicBezTo>
                  <a:pt x="281" y="10"/>
                  <a:pt x="281" y="10"/>
                  <a:pt x="281" y="10"/>
                </a:cubicBezTo>
                <a:cubicBezTo>
                  <a:pt x="279" y="8"/>
                  <a:pt x="279" y="8"/>
                  <a:pt x="279" y="8"/>
                </a:cubicBezTo>
                <a:cubicBezTo>
                  <a:pt x="279" y="7"/>
                  <a:pt x="279" y="7"/>
                  <a:pt x="279" y="7"/>
                </a:cubicBezTo>
                <a:cubicBezTo>
                  <a:pt x="278" y="8"/>
                  <a:pt x="278" y="8"/>
                  <a:pt x="278" y="8"/>
                </a:cubicBezTo>
                <a:cubicBezTo>
                  <a:pt x="277" y="8"/>
                  <a:pt x="277" y="8"/>
                  <a:pt x="277" y="8"/>
                </a:cubicBezTo>
                <a:cubicBezTo>
                  <a:pt x="277" y="9"/>
                  <a:pt x="277" y="9"/>
                  <a:pt x="277" y="9"/>
                </a:cubicBezTo>
                <a:cubicBezTo>
                  <a:pt x="276" y="10"/>
                  <a:pt x="276" y="10"/>
                  <a:pt x="276" y="10"/>
                </a:cubicBezTo>
                <a:cubicBezTo>
                  <a:pt x="277" y="12"/>
                  <a:pt x="277" y="12"/>
                  <a:pt x="277" y="12"/>
                </a:cubicBezTo>
                <a:cubicBezTo>
                  <a:pt x="276" y="12"/>
                  <a:pt x="276" y="12"/>
                  <a:pt x="276" y="12"/>
                </a:cubicBezTo>
                <a:cubicBezTo>
                  <a:pt x="277" y="13"/>
                  <a:pt x="277" y="13"/>
                  <a:pt x="277" y="13"/>
                </a:cubicBezTo>
                <a:cubicBezTo>
                  <a:pt x="277" y="14"/>
                  <a:pt x="277" y="14"/>
                  <a:pt x="277" y="14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6"/>
                  <a:pt x="276" y="16"/>
                  <a:pt x="276" y="16"/>
                </a:cubicBezTo>
                <a:cubicBezTo>
                  <a:pt x="276" y="17"/>
                  <a:pt x="276" y="17"/>
                  <a:pt x="276" y="17"/>
                </a:cubicBezTo>
                <a:cubicBezTo>
                  <a:pt x="275" y="18"/>
                  <a:pt x="275" y="18"/>
                  <a:pt x="275" y="18"/>
                </a:cubicBezTo>
                <a:cubicBezTo>
                  <a:pt x="275" y="19"/>
                  <a:pt x="275" y="19"/>
                  <a:pt x="275" y="19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1"/>
                  <a:pt x="274" y="21"/>
                  <a:pt x="274" y="21"/>
                </a:cubicBezTo>
                <a:cubicBezTo>
                  <a:pt x="273" y="23"/>
                  <a:pt x="273" y="23"/>
                  <a:pt x="273" y="23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69" y="24"/>
                  <a:pt x="269" y="24"/>
                  <a:pt x="269" y="24"/>
                </a:cubicBezTo>
                <a:cubicBezTo>
                  <a:pt x="269" y="25"/>
                  <a:pt x="269" y="25"/>
                  <a:pt x="269" y="25"/>
                </a:cubicBezTo>
                <a:cubicBezTo>
                  <a:pt x="267" y="26"/>
                  <a:pt x="267" y="26"/>
                  <a:pt x="267" y="26"/>
                </a:cubicBezTo>
                <a:cubicBezTo>
                  <a:pt x="267" y="27"/>
                  <a:pt x="267" y="27"/>
                  <a:pt x="267" y="27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66" y="32"/>
                  <a:pt x="266" y="32"/>
                  <a:pt x="266" y="32"/>
                </a:cubicBezTo>
                <a:cubicBezTo>
                  <a:pt x="265" y="33"/>
                  <a:pt x="265" y="33"/>
                  <a:pt x="265" y="33"/>
                </a:cubicBezTo>
                <a:cubicBezTo>
                  <a:pt x="266" y="33"/>
                  <a:pt x="266" y="33"/>
                  <a:pt x="266" y="33"/>
                </a:cubicBezTo>
                <a:cubicBezTo>
                  <a:pt x="266" y="33"/>
                  <a:pt x="266" y="33"/>
                  <a:pt x="266" y="33"/>
                </a:cubicBezTo>
                <a:cubicBezTo>
                  <a:pt x="266" y="34"/>
                  <a:pt x="266" y="34"/>
                  <a:pt x="266" y="34"/>
                </a:cubicBezTo>
                <a:cubicBezTo>
                  <a:pt x="266" y="34"/>
                  <a:pt x="266" y="34"/>
                  <a:pt x="266" y="34"/>
                </a:cubicBezTo>
                <a:cubicBezTo>
                  <a:pt x="266" y="34"/>
                  <a:pt x="266" y="34"/>
                  <a:pt x="266" y="34"/>
                </a:cubicBezTo>
                <a:cubicBezTo>
                  <a:pt x="266" y="35"/>
                  <a:pt x="266" y="35"/>
                  <a:pt x="266" y="35"/>
                </a:cubicBezTo>
                <a:cubicBezTo>
                  <a:pt x="267" y="34"/>
                  <a:pt x="267" y="34"/>
                  <a:pt x="267" y="34"/>
                </a:cubicBezTo>
                <a:cubicBezTo>
                  <a:pt x="267" y="35"/>
                  <a:pt x="267" y="35"/>
                  <a:pt x="267" y="35"/>
                </a:cubicBezTo>
                <a:cubicBezTo>
                  <a:pt x="269" y="35"/>
                  <a:pt x="269" y="35"/>
                  <a:pt x="269" y="35"/>
                </a:cubicBezTo>
                <a:cubicBezTo>
                  <a:pt x="269" y="36"/>
                  <a:pt x="269" y="36"/>
                  <a:pt x="269" y="36"/>
                </a:cubicBezTo>
                <a:cubicBezTo>
                  <a:pt x="270" y="37"/>
                  <a:pt x="270" y="37"/>
                  <a:pt x="270" y="37"/>
                </a:cubicBezTo>
                <a:cubicBezTo>
                  <a:pt x="271" y="38"/>
                  <a:pt x="271" y="38"/>
                  <a:pt x="271" y="38"/>
                </a:cubicBezTo>
                <a:cubicBezTo>
                  <a:pt x="272" y="38"/>
                  <a:pt x="272" y="38"/>
                  <a:pt x="272" y="38"/>
                </a:cubicBezTo>
                <a:cubicBezTo>
                  <a:pt x="272" y="39"/>
                  <a:pt x="272" y="39"/>
                  <a:pt x="272" y="39"/>
                </a:cubicBezTo>
                <a:cubicBezTo>
                  <a:pt x="271" y="38"/>
                  <a:pt x="271" y="38"/>
                  <a:pt x="271" y="38"/>
                </a:cubicBezTo>
                <a:cubicBezTo>
                  <a:pt x="271" y="39"/>
                  <a:pt x="271" y="39"/>
                  <a:pt x="271" y="39"/>
                </a:cubicBezTo>
                <a:cubicBezTo>
                  <a:pt x="272" y="39"/>
                  <a:pt x="272" y="39"/>
                  <a:pt x="272" y="39"/>
                </a:cubicBezTo>
                <a:cubicBezTo>
                  <a:pt x="273" y="39"/>
                  <a:pt x="273" y="39"/>
                  <a:pt x="273" y="39"/>
                </a:cubicBezTo>
                <a:cubicBezTo>
                  <a:pt x="274" y="39"/>
                  <a:pt x="274" y="39"/>
                  <a:pt x="274" y="39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6" y="41"/>
                  <a:pt x="276" y="41"/>
                  <a:pt x="276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3" y="40"/>
                  <a:pt x="273" y="40"/>
                  <a:pt x="273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1" y="40"/>
                  <a:pt x="271" y="40"/>
                  <a:pt x="271" y="40"/>
                </a:cubicBezTo>
                <a:cubicBezTo>
                  <a:pt x="271" y="40"/>
                  <a:pt x="271" y="40"/>
                  <a:pt x="271" y="40"/>
                </a:cubicBezTo>
                <a:cubicBezTo>
                  <a:pt x="270" y="40"/>
                  <a:pt x="270" y="40"/>
                  <a:pt x="270" y="40"/>
                </a:cubicBezTo>
                <a:cubicBezTo>
                  <a:pt x="271" y="40"/>
                  <a:pt x="271" y="40"/>
                  <a:pt x="271" y="40"/>
                </a:cubicBezTo>
                <a:cubicBezTo>
                  <a:pt x="271" y="41"/>
                  <a:pt x="271" y="41"/>
                  <a:pt x="271" y="41"/>
                </a:cubicBezTo>
                <a:cubicBezTo>
                  <a:pt x="270" y="41"/>
                  <a:pt x="270" y="41"/>
                  <a:pt x="270" y="41"/>
                </a:cubicBezTo>
                <a:cubicBezTo>
                  <a:pt x="268" y="42"/>
                  <a:pt x="268" y="42"/>
                  <a:pt x="268" y="42"/>
                </a:cubicBezTo>
                <a:cubicBezTo>
                  <a:pt x="270" y="42"/>
                  <a:pt x="270" y="42"/>
                  <a:pt x="270" y="42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68" y="42"/>
                  <a:pt x="268" y="42"/>
                  <a:pt x="268" y="42"/>
                </a:cubicBezTo>
                <a:cubicBezTo>
                  <a:pt x="267" y="43"/>
                  <a:pt x="267" y="43"/>
                  <a:pt x="267" y="43"/>
                </a:cubicBezTo>
                <a:cubicBezTo>
                  <a:pt x="267" y="44"/>
                  <a:pt x="267" y="44"/>
                  <a:pt x="267" y="44"/>
                </a:cubicBezTo>
                <a:cubicBezTo>
                  <a:pt x="266" y="44"/>
                  <a:pt x="266" y="44"/>
                  <a:pt x="266" y="44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9" y="45"/>
                  <a:pt x="269" y="45"/>
                  <a:pt x="269" y="45"/>
                </a:cubicBezTo>
                <a:cubicBezTo>
                  <a:pt x="271" y="46"/>
                  <a:pt x="271" y="46"/>
                  <a:pt x="271" y="46"/>
                </a:cubicBezTo>
                <a:cubicBezTo>
                  <a:pt x="268" y="46"/>
                  <a:pt x="268" y="46"/>
                  <a:pt x="268" y="46"/>
                </a:cubicBezTo>
                <a:cubicBezTo>
                  <a:pt x="267" y="47"/>
                  <a:pt x="267" y="47"/>
                  <a:pt x="267" y="47"/>
                </a:cubicBezTo>
                <a:cubicBezTo>
                  <a:pt x="267" y="47"/>
                  <a:pt x="267" y="47"/>
                  <a:pt x="267" y="47"/>
                </a:cubicBezTo>
                <a:cubicBezTo>
                  <a:pt x="269" y="48"/>
                  <a:pt x="269" y="48"/>
                  <a:pt x="269" y="48"/>
                </a:cubicBezTo>
                <a:cubicBezTo>
                  <a:pt x="270" y="48"/>
                  <a:pt x="270" y="48"/>
                  <a:pt x="270" y="48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271" y="47"/>
                  <a:pt x="271" y="47"/>
                  <a:pt x="271" y="47"/>
                </a:cubicBezTo>
                <a:cubicBezTo>
                  <a:pt x="272" y="46"/>
                  <a:pt x="272" y="46"/>
                  <a:pt x="272" y="46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4" y="47"/>
                  <a:pt x="274" y="47"/>
                  <a:pt x="274" y="47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8"/>
                  <a:pt x="275" y="48"/>
                  <a:pt x="275" y="48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9"/>
                  <a:pt x="271" y="49"/>
                  <a:pt x="271" y="49"/>
                </a:cubicBezTo>
                <a:cubicBezTo>
                  <a:pt x="271" y="49"/>
                  <a:pt x="271" y="49"/>
                  <a:pt x="271" y="49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49"/>
                  <a:pt x="272" y="49"/>
                  <a:pt x="272" y="49"/>
                </a:cubicBezTo>
                <a:cubicBezTo>
                  <a:pt x="272" y="49"/>
                  <a:pt x="272" y="49"/>
                  <a:pt x="272" y="49"/>
                </a:cubicBezTo>
                <a:cubicBezTo>
                  <a:pt x="272" y="49"/>
                  <a:pt x="272" y="49"/>
                  <a:pt x="272" y="49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1"/>
                  <a:pt x="275" y="51"/>
                  <a:pt x="275" y="51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6" y="53"/>
                  <a:pt x="276" y="53"/>
                  <a:pt x="276" y="53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3" y="52"/>
                  <a:pt x="273" y="52"/>
                  <a:pt x="273" y="52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2" y="52"/>
                  <a:pt x="272" y="52"/>
                  <a:pt x="272" y="52"/>
                </a:cubicBezTo>
                <a:cubicBezTo>
                  <a:pt x="271" y="53"/>
                  <a:pt x="271" y="53"/>
                  <a:pt x="271" y="53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0" y="50"/>
                  <a:pt x="270" y="50"/>
                  <a:pt x="270" y="50"/>
                </a:cubicBezTo>
                <a:cubicBezTo>
                  <a:pt x="269" y="51"/>
                  <a:pt x="269" y="51"/>
                  <a:pt x="269" y="51"/>
                </a:cubicBezTo>
                <a:cubicBezTo>
                  <a:pt x="269" y="50"/>
                  <a:pt x="269" y="50"/>
                  <a:pt x="269" y="50"/>
                </a:cubicBezTo>
                <a:cubicBezTo>
                  <a:pt x="267" y="49"/>
                  <a:pt x="267" y="49"/>
                  <a:pt x="267" y="49"/>
                </a:cubicBezTo>
                <a:cubicBezTo>
                  <a:pt x="266" y="50"/>
                  <a:pt x="266" y="50"/>
                  <a:pt x="266" y="50"/>
                </a:cubicBezTo>
                <a:cubicBezTo>
                  <a:pt x="266" y="49"/>
                  <a:pt x="266" y="49"/>
                  <a:pt x="266" y="49"/>
                </a:cubicBezTo>
                <a:cubicBezTo>
                  <a:pt x="265" y="47"/>
                  <a:pt x="265" y="47"/>
                  <a:pt x="265" y="47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3" y="48"/>
                  <a:pt x="263" y="48"/>
                  <a:pt x="263" y="48"/>
                </a:cubicBezTo>
                <a:cubicBezTo>
                  <a:pt x="263" y="49"/>
                  <a:pt x="263" y="49"/>
                  <a:pt x="263" y="49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63" y="50"/>
                  <a:pt x="263" y="50"/>
                  <a:pt x="263" y="50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3" y="52"/>
                  <a:pt x="263" y="52"/>
                  <a:pt x="263" y="52"/>
                </a:cubicBezTo>
                <a:cubicBezTo>
                  <a:pt x="262" y="53"/>
                  <a:pt x="262" y="53"/>
                  <a:pt x="262" y="53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1" y="54"/>
                  <a:pt x="261" y="54"/>
                  <a:pt x="261" y="54"/>
                </a:cubicBezTo>
                <a:cubicBezTo>
                  <a:pt x="261" y="55"/>
                  <a:pt x="261" y="55"/>
                  <a:pt x="261" y="55"/>
                </a:cubicBezTo>
                <a:cubicBezTo>
                  <a:pt x="260" y="56"/>
                  <a:pt x="260" y="56"/>
                  <a:pt x="260" y="56"/>
                </a:cubicBezTo>
                <a:cubicBezTo>
                  <a:pt x="261" y="56"/>
                  <a:pt x="261" y="56"/>
                  <a:pt x="261" y="56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60" y="58"/>
                  <a:pt x="260" y="58"/>
                  <a:pt x="260" y="58"/>
                </a:cubicBezTo>
                <a:cubicBezTo>
                  <a:pt x="260" y="58"/>
                  <a:pt x="260" y="58"/>
                  <a:pt x="260" y="58"/>
                </a:cubicBezTo>
                <a:cubicBezTo>
                  <a:pt x="260" y="58"/>
                  <a:pt x="260" y="58"/>
                  <a:pt x="260" y="58"/>
                </a:cubicBezTo>
                <a:cubicBezTo>
                  <a:pt x="260" y="59"/>
                  <a:pt x="260" y="59"/>
                  <a:pt x="260" y="59"/>
                </a:cubicBezTo>
                <a:cubicBezTo>
                  <a:pt x="261" y="59"/>
                  <a:pt x="261" y="59"/>
                  <a:pt x="261" y="59"/>
                </a:cubicBezTo>
                <a:cubicBezTo>
                  <a:pt x="260" y="60"/>
                  <a:pt x="260" y="60"/>
                  <a:pt x="260" y="60"/>
                </a:cubicBezTo>
                <a:cubicBezTo>
                  <a:pt x="261" y="60"/>
                  <a:pt x="261" y="60"/>
                  <a:pt x="261" y="60"/>
                </a:cubicBezTo>
                <a:cubicBezTo>
                  <a:pt x="261" y="60"/>
                  <a:pt x="261" y="60"/>
                  <a:pt x="261" y="60"/>
                </a:cubicBezTo>
                <a:cubicBezTo>
                  <a:pt x="262" y="61"/>
                  <a:pt x="262" y="61"/>
                  <a:pt x="262" y="61"/>
                </a:cubicBezTo>
                <a:cubicBezTo>
                  <a:pt x="261" y="62"/>
                  <a:pt x="261" y="62"/>
                  <a:pt x="261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3" y="64"/>
                  <a:pt x="263" y="64"/>
                  <a:pt x="263" y="64"/>
                </a:cubicBezTo>
                <a:cubicBezTo>
                  <a:pt x="262" y="63"/>
                  <a:pt x="262" y="63"/>
                  <a:pt x="262" y="63"/>
                </a:cubicBezTo>
                <a:cubicBezTo>
                  <a:pt x="264" y="63"/>
                  <a:pt x="264" y="63"/>
                  <a:pt x="264" y="63"/>
                </a:cubicBezTo>
                <a:cubicBezTo>
                  <a:pt x="264" y="63"/>
                  <a:pt x="264" y="63"/>
                  <a:pt x="264" y="63"/>
                </a:cubicBezTo>
                <a:cubicBezTo>
                  <a:pt x="265" y="64"/>
                  <a:pt x="265" y="64"/>
                  <a:pt x="265" y="64"/>
                </a:cubicBezTo>
                <a:cubicBezTo>
                  <a:pt x="263" y="64"/>
                  <a:pt x="263" y="64"/>
                  <a:pt x="263" y="64"/>
                </a:cubicBezTo>
                <a:cubicBezTo>
                  <a:pt x="263" y="65"/>
                  <a:pt x="263" y="65"/>
                  <a:pt x="263" y="65"/>
                </a:cubicBezTo>
                <a:cubicBezTo>
                  <a:pt x="265" y="66"/>
                  <a:pt x="265" y="66"/>
                  <a:pt x="265" y="66"/>
                </a:cubicBezTo>
                <a:cubicBezTo>
                  <a:pt x="264" y="67"/>
                  <a:pt x="264" y="67"/>
                  <a:pt x="264" y="67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3" y="67"/>
                  <a:pt x="263" y="67"/>
                  <a:pt x="263" y="67"/>
                </a:cubicBezTo>
                <a:cubicBezTo>
                  <a:pt x="263" y="68"/>
                  <a:pt x="263" y="68"/>
                  <a:pt x="263" y="68"/>
                </a:cubicBezTo>
                <a:cubicBezTo>
                  <a:pt x="264" y="68"/>
                  <a:pt x="264" y="68"/>
                  <a:pt x="264" y="68"/>
                </a:cubicBezTo>
                <a:cubicBezTo>
                  <a:pt x="264" y="68"/>
                  <a:pt x="264" y="68"/>
                  <a:pt x="264" y="68"/>
                </a:cubicBezTo>
                <a:cubicBezTo>
                  <a:pt x="264" y="68"/>
                  <a:pt x="264" y="68"/>
                  <a:pt x="264" y="68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265" y="69"/>
                  <a:pt x="265" y="69"/>
                  <a:pt x="265" y="69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67" y="72"/>
                  <a:pt x="267" y="72"/>
                  <a:pt x="267" y="72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1" y="74"/>
                  <a:pt x="271" y="74"/>
                  <a:pt x="271" y="74"/>
                </a:cubicBezTo>
                <a:cubicBezTo>
                  <a:pt x="272" y="75"/>
                  <a:pt x="272" y="75"/>
                  <a:pt x="272" y="75"/>
                </a:cubicBezTo>
                <a:cubicBezTo>
                  <a:pt x="275" y="74"/>
                  <a:pt x="275" y="74"/>
                  <a:pt x="275" y="74"/>
                </a:cubicBezTo>
                <a:cubicBezTo>
                  <a:pt x="275" y="74"/>
                  <a:pt x="275" y="74"/>
                  <a:pt x="275" y="74"/>
                </a:cubicBezTo>
                <a:cubicBezTo>
                  <a:pt x="276" y="74"/>
                  <a:pt x="276" y="74"/>
                  <a:pt x="276" y="74"/>
                </a:cubicBezTo>
                <a:cubicBezTo>
                  <a:pt x="276" y="74"/>
                  <a:pt x="276" y="74"/>
                  <a:pt x="276" y="74"/>
                </a:cubicBezTo>
                <a:cubicBezTo>
                  <a:pt x="278" y="75"/>
                  <a:pt x="278" y="75"/>
                  <a:pt x="278" y="75"/>
                </a:cubicBezTo>
                <a:cubicBezTo>
                  <a:pt x="279" y="75"/>
                  <a:pt x="279" y="75"/>
                  <a:pt x="279" y="7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1" y="75"/>
                  <a:pt x="281" y="75"/>
                  <a:pt x="281" y="75"/>
                </a:cubicBezTo>
                <a:cubicBezTo>
                  <a:pt x="282" y="75"/>
                  <a:pt x="282" y="75"/>
                  <a:pt x="282" y="75"/>
                </a:cubicBezTo>
                <a:cubicBezTo>
                  <a:pt x="284" y="74"/>
                  <a:pt x="284" y="74"/>
                  <a:pt x="284" y="74"/>
                </a:cubicBezTo>
                <a:cubicBezTo>
                  <a:pt x="285" y="75"/>
                  <a:pt x="285" y="75"/>
                  <a:pt x="285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7" y="75"/>
                  <a:pt x="287" y="75"/>
                  <a:pt x="287" y="75"/>
                </a:cubicBezTo>
                <a:cubicBezTo>
                  <a:pt x="286" y="76"/>
                  <a:pt x="286" y="76"/>
                  <a:pt x="286" y="76"/>
                </a:cubicBezTo>
                <a:cubicBezTo>
                  <a:pt x="285" y="75"/>
                  <a:pt x="285" y="75"/>
                  <a:pt x="285" y="75"/>
                </a:cubicBezTo>
                <a:cubicBezTo>
                  <a:pt x="281" y="76"/>
                  <a:pt x="281" y="76"/>
                  <a:pt x="281" y="76"/>
                </a:cubicBezTo>
                <a:cubicBezTo>
                  <a:pt x="281" y="76"/>
                  <a:pt x="281" y="76"/>
                  <a:pt x="281" y="76"/>
                </a:cubicBezTo>
                <a:cubicBezTo>
                  <a:pt x="279" y="76"/>
                  <a:pt x="279" y="76"/>
                  <a:pt x="279" y="76"/>
                </a:cubicBezTo>
                <a:cubicBezTo>
                  <a:pt x="279" y="77"/>
                  <a:pt x="279" y="77"/>
                  <a:pt x="279" y="77"/>
                </a:cubicBezTo>
                <a:cubicBezTo>
                  <a:pt x="279" y="78"/>
                  <a:pt x="279" y="78"/>
                  <a:pt x="279" y="78"/>
                </a:cubicBezTo>
                <a:cubicBezTo>
                  <a:pt x="282" y="79"/>
                  <a:pt x="282" y="79"/>
                  <a:pt x="282" y="79"/>
                </a:cubicBezTo>
                <a:cubicBezTo>
                  <a:pt x="282" y="79"/>
                  <a:pt x="282" y="79"/>
                  <a:pt x="282" y="79"/>
                </a:cubicBezTo>
                <a:cubicBezTo>
                  <a:pt x="283" y="80"/>
                  <a:pt x="283" y="80"/>
                  <a:pt x="283" y="80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5" y="82"/>
                  <a:pt x="285" y="82"/>
                  <a:pt x="285" y="82"/>
                </a:cubicBezTo>
                <a:cubicBezTo>
                  <a:pt x="284" y="83"/>
                  <a:pt x="284" y="83"/>
                  <a:pt x="284" y="83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1" y="81"/>
                  <a:pt x="281" y="81"/>
                  <a:pt x="281" y="81"/>
                </a:cubicBezTo>
                <a:cubicBezTo>
                  <a:pt x="281" y="80"/>
                  <a:pt x="281" y="80"/>
                  <a:pt x="281" y="80"/>
                </a:cubicBezTo>
                <a:cubicBezTo>
                  <a:pt x="279" y="79"/>
                  <a:pt x="279" y="79"/>
                  <a:pt x="279" y="79"/>
                </a:cubicBezTo>
                <a:cubicBezTo>
                  <a:pt x="278" y="78"/>
                  <a:pt x="278" y="78"/>
                  <a:pt x="278" y="78"/>
                </a:cubicBezTo>
                <a:cubicBezTo>
                  <a:pt x="278" y="76"/>
                  <a:pt x="278" y="76"/>
                  <a:pt x="278" y="76"/>
                </a:cubicBezTo>
                <a:cubicBezTo>
                  <a:pt x="277" y="75"/>
                  <a:pt x="277" y="75"/>
                  <a:pt x="277" y="75"/>
                </a:cubicBezTo>
                <a:cubicBezTo>
                  <a:pt x="276" y="75"/>
                  <a:pt x="276" y="75"/>
                  <a:pt x="276" y="75"/>
                </a:cubicBezTo>
                <a:cubicBezTo>
                  <a:pt x="276" y="75"/>
                  <a:pt x="276" y="75"/>
                  <a:pt x="276" y="75"/>
                </a:cubicBezTo>
                <a:cubicBezTo>
                  <a:pt x="276" y="76"/>
                  <a:pt x="276" y="76"/>
                  <a:pt x="276" y="76"/>
                </a:cubicBezTo>
                <a:cubicBezTo>
                  <a:pt x="275" y="77"/>
                  <a:pt x="275" y="77"/>
                  <a:pt x="275" y="77"/>
                </a:cubicBezTo>
                <a:cubicBezTo>
                  <a:pt x="273" y="76"/>
                  <a:pt x="273" y="76"/>
                  <a:pt x="273" y="76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3" y="77"/>
                  <a:pt x="273" y="77"/>
                  <a:pt x="273" y="77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67" y="74"/>
                  <a:pt x="267" y="74"/>
                  <a:pt x="267" y="74"/>
                </a:cubicBezTo>
                <a:cubicBezTo>
                  <a:pt x="267" y="73"/>
                  <a:pt x="267" y="73"/>
                  <a:pt x="267" y="73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6" y="74"/>
                  <a:pt x="266" y="74"/>
                  <a:pt x="266" y="74"/>
                </a:cubicBezTo>
                <a:cubicBezTo>
                  <a:pt x="266" y="74"/>
                  <a:pt x="266" y="74"/>
                  <a:pt x="266" y="74"/>
                </a:cubicBezTo>
                <a:cubicBezTo>
                  <a:pt x="265" y="74"/>
                  <a:pt x="265" y="74"/>
                  <a:pt x="265" y="74"/>
                </a:cubicBezTo>
                <a:cubicBezTo>
                  <a:pt x="265" y="74"/>
                  <a:pt x="265" y="74"/>
                  <a:pt x="265" y="74"/>
                </a:cubicBezTo>
                <a:cubicBezTo>
                  <a:pt x="265" y="74"/>
                  <a:pt x="265" y="74"/>
                  <a:pt x="265" y="74"/>
                </a:cubicBezTo>
                <a:cubicBezTo>
                  <a:pt x="266" y="75"/>
                  <a:pt x="266" y="75"/>
                  <a:pt x="266" y="75"/>
                </a:cubicBezTo>
                <a:cubicBezTo>
                  <a:pt x="266" y="75"/>
                  <a:pt x="266" y="75"/>
                  <a:pt x="266" y="75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265" y="75"/>
                  <a:pt x="265" y="75"/>
                  <a:pt x="265" y="75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263" y="75"/>
                  <a:pt x="263" y="75"/>
                  <a:pt x="263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61" y="75"/>
                  <a:pt x="261" y="75"/>
                  <a:pt x="261" y="75"/>
                </a:cubicBezTo>
                <a:cubicBezTo>
                  <a:pt x="261" y="78"/>
                  <a:pt x="261" y="78"/>
                  <a:pt x="261" y="78"/>
                </a:cubicBezTo>
                <a:cubicBezTo>
                  <a:pt x="261" y="79"/>
                  <a:pt x="261" y="79"/>
                  <a:pt x="261" y="79"/>
                </a:cubicBezTo>
                <a:cubicBezTo>
                  <a:pt x="261" y="79"/>
                  <a:pt x="261" y="79"/>
                  <a:pt x="261" y="79"/>
                </a:cubicBezTo>
                <a:cubicBezTo>
                  <a:pt x="260" y="79"/>
                  <a:pt x="260" y="79"/>
                  <a:pt x="260" y="79"/>
                </a:cubicBezTo>
                <a:cubicBezTo>
                  <a:pt x="260" y="77"/>
                  <a:pt x="260" y="77"/>
                  <a:pt x="260" y="7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57" y="77"/>
                  <a:pt x="257" y="77"/>
                  <a:pt x="257" y="77"/>
                </a:cubicBezTo>
                <a:cubicBezTo>
                  <a:pt x="256" y="77"/>
                  <a:pt x="256" y="77"/>
                  <a:pt x="256" y="77"/>
                </a:cubicBezTo>
                <a:cubicBezTo>
                  <a:pt x="256" y="76"/>
                  <a:pt x="256" y="76"/>
                  <a:pt x="256" y="76"/>
                </a:cubicBezTo>
                <a:cubicBezTo>
                  <a:pt x="256" y="75"/>
                  <a:pt x="256" y="75"/>
                  <a:pt x="256" y="75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4" y="77"/>
                  <a:pt x="254" y="77"/>
                  <a:pt x="254" y="77"/>
                </a:cubicBezTo>
                <a:cubicBezTo>
                  <a:pt x="254" y="77"/>
                  <a:pt x="254" y="77"/>
                  <a:pt x="254" y="77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4" y="76"/>
                  <a:pt x="254" y="76"/>
                  <a:pt x="254" y="76"/>
                </a:cubicBezTo>
                <a:cubicBezTo>
                  <a:pt x="253" y="77"/>
                  <a:pt x="253" y="77"/>
                  <a:pt x="253" y="77"/>
                </a:cubicBezTo>
                <a:cubicBezTo>
                  <a:pt x="253" y="77"/>
                  <a:pt x="253" y="77"/>
                  <a:pt x="253" y="77"/>
                </a:cubicBezTo>
                <a:cubicBezTo>
                  <a:pt x="252" y="77"/>
                  <a:pt x="252" y="77"/>
                  <a:pt x="252" y="77"/>
                </a:cubicBezTo>
                <a:cubicBezTo>
                  <a:pt x="251" y="77"/>
                  <a:pt x="251" y="77"/>
                  <a:pt x="251" y="77"/>
                </a:cubicBezTo>
                <a:cubicBezTo>
                  <a:pt x="251" y="78"/>
                  <a:pt x="251" y="78"/>
                  <a:pt x="251" y="78"/>
                </a:cubicBezTo>
                <a:cubicBezTo>
                  <a:pt x="250" y="78"/>
                  <a:pt x="250" y="78"/>
                  <a:pt x="250" y="78"/>
                </a:cubicBezTo>
                <a:cubicBezTo>
                  <a:pt x="250" y="79"/>
                  <a:pt x="250" y="79"/>
                  <a:pt x="250" y="79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8" y="79"/>
                  <a:pt x="248" y="79"/>
                  <a:pt x="248" y="79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46" y="81"/>
                  <a:pt x="246" y="81"/>
                  <a:pt x="246" y="81"/>
                </a:cubicBezTo>
                <a:cubicBezTo>
                  <a:pt x="245" y="79"/>
                  <a:pt x="245" y="79"/>
                  <a:pt x="245" y="79"/>
                </a:cubicBezTo>
                <a:cubicBezTo>
                  <a:pt x="245" y="79"/>
                  <a:pt x="245" y="79"/>
                  <a:pt x="245" y="79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43" y="77"/>
                  <a:pt x="243" y="77"/>
                  <a:pt x="243" y="77"/>
                </a:cubicBezTo>
                <a:cubicBezTo>
                  <a:pt x="243" y="77"/>
                  <a:pt x="243" y="77"/>
                  <a:pt x="243" y="77"/>
                </a:cubicBezTo>
                <a:cubicBezTo>
                  <a:pt x="243" y="76"/>
                  <a:pt x="243" y="76"/>
                  <a:pt x="243" y="76"/>
                </a:cubicBezTo>
                <a:cubicBezTo>
                  <a:pt x="240" y="76"/>
                  <a:pt x="240" y="76"/>
                  <a:pt x="240" y="76"/>
                </a:cubicBezTo>
                <a:cubicBezTo>
                  <a:pt x="240" y="75"/>
                  <a:pt x="240" y="75"/>
                  <a:pt x="240" y="75"/>
                </a:cubicBezTo>
                <a:cubicBezTo>
                  <a:pt x="240" y="75"/>
                  <a:pt x="240" y="75"/>
                  <a:pt x="240" y="75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39" y="74"/>
                  <a:pt x="239" y="74"/>
                  <a:pt x="239" y="74"/>
                </a:cubicBezTo>
                <a:cubicBezTo>
                  <a:pt x="239" y="74"/>
                  <a:pt x="239" y="74"/>
                  <a:pt x="239" y="74"/>
                </a:cubicBezTo>
                <a:cubicBezTo>
                  <a:pt x="238" y="76"/>
                  <a:pt x="238" y="76"/>
                  <a:pt x="238" y="76"/>
                </a:cubicBezTo>
                <a:cubicBezTo>
                  <a:pt x="237" y="76"/>
                  <a:pt x="237" y="76"/>
                  <a:pt x="237" y="76"/>
                </a:cubicBezTo>
                <a:cubicBezTo>
                  <a:pt x="237" y="78"/>
                  <a:pt x="237" y="78"/>
                  <a:pt x="237" y="78"/>
                </a:cubicBezTo>
                <a:cubicBezTo>
                  <a:pt x="237" y="79"/>
                  <a:pt x="237" y="79"/>
                  <a:pt x="237" y="79"/>
                </a:cubicBezTo>
                <a:cubicBezTo>
                  <a:pt x="236" y="79"/>
                  <a:pt x="236" y="79"/>
                  <a:pt x="236" y="79"/>
                </a:cubicBezTo>
                <a:cubicBezTo>
                  <a:pt x="236" y="79"/>
                  <a:pt x="236" y="79"/>
                  <a:pt x="236" y="79"/>
                </a:cubicBezTo>
                <a:cubicBezTo>
                  <a:pt x="236" y="79"/>
                  <a:pt x="236" y="79"/>
                  <a:pt x="236" y="79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240" y="82"/>
                  <a:pt x="240" y="82"/>
                  <a:pt x="240" y="82"/>
                </a:cubicBezTo>
                <a:cubicBezTo>
                  <a:pt x="241" y="83"/>
                  <a:pt x="241" y="83"/>
                  <a:pt x="241" y="83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3" y="86"/>
                  <a:pt x="243" y="86"/>
                  <a:pt x="243" y="86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3" y="89"/>
                  <a:pt x="243" y="89"/>
                  <a:pt x="243" y="89"/>
                </a:cubicBezTo>
                <a:cubicBezTo>
                  <a:pt x="243" y="89"/>
                  <a:pt x="243" y="89"/>
                  <a:pt x="243" y="89"/>
                </a:cubicBezTo>
                <a:cubicBezTo>
                  <a:pt x="244" y="89"/>
                  <a:pt x="244" y="89"/>
                  <a:pt x="244" y="89"/>
                </a:cubicBezTo>
                <a:cubicBezTo>
                  <a:pt x="244" y="90"/>
                  <a:pt x="244" y="90"/>
                  <a:pt x="244" y="90"/>
                </a:cubicBezTo>
                <a:cubicBezTo>
                  <a:pt x="246" y="90"/>
                  <a:pt x="246" y="90"/>
                  <a:pt x="246" y="90"/>
                </a:cubicBezTo>
                <a:cubicBezTo>
                  <a:pt x="246" y="90"/>
                  <a:pt x="246" y="90"/>
                  <a:pt x="246" y="90"/>
                </a:cubicBezTo>
                <a:cubicBezTo>
                  <a:pt x="246" y="90"/>
                  <a:pt x="246" y="90"/>
                  <a:pt x="246" y="90"/>
                </a:cubicBezTo>
                <a:cubicBezTo>
                  <a:pt x="246" y="92"/>
                  <a:pt x="246" y="92"/>
                  <a:pt x="246" y="92"/>
                </a:cubicBezTo>
                <a:cubicBezTo>
                  <a:pt x="246" y="91"/>
                  <a:pt x="246" y="91"/>
                  <a:pt x="246" y="91"/>
                </a:cubicBezTo>
                <a:cubicBezTo>
                  <a:pt x="246" y="91"/>
                  <a:pt x="246" y="91"/>
                  <a:pt x="246" y="91"/>
                </a:cubicBezTo>
                <a:cubicBezTo>
                  <a:pt x="246" y="92"/>
                  <a:pt x="246" y="92"/>
                  <a:pt x="246" y="92"/>
                </a:cubicBezTo>
                <a:cubicBezTo>
                  <a:pt x="246" y="92"/>
                  <a:pt x="246" y="92"/>
                  <a:pt x="246" y="92"/>
                </a:cubicBezTo>
                <a:cubicBezTo>
                  <a:pt x="246" y="93"/>
                  <a:pt x="246" y="93"/>
                  <a:pt x="246" y="93"/>
                </a:cubicBezTo>
                <a:cubicBezTo>
                  <a:pt x="247" y="93"/>
                  <a:pt x="247" y="93"/>
                  <a:pt x="247" y="93"/>
                </a:cubicBezTo>
                <a:cubicBezTo>
                  <a:pt x="246" y="94"/>
                  <a:pt x="246" y="94"/>
                  <a:pt x="246" y="94"/>
                </a:cubicBezTo>
                <a:cubicBezTo>
                  <a:pt x="246" y="95"/>
                  <a:pt x="246" y="95"/>
                  <a:pt x="246" y="95"/>
                </a:cubicBezTo>
                <a:cubicBezTo>
                  <a:pt x="248" y="95"/>
                  <a:pt x="248" y="95"/>
                  <a:pt x="248" y="95"/>
                </a:cubicBezTo>
                <a:cubicBezTo>
                  <a:pt x="249" y="95"/>
                  <a:pt x="249" y="95"/>
                  <a:pt x="249" y="95"/>
                </a:cubicBezTo>
                <a:cubicBezTo>
                  <a:pt x="249" y="95"/>
                  <a:pt x="249" y="95"/>
                  <a:pt x="249" y="95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2" y="95"/>
                  <a:pt x="252" y="95"/>
                  <a:pt x="252" y="95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1" y="96"/>
                  <a:pt x="251" y="96"/>
                  <a:pt x="251" y="96"/>
                </a:cubicBezTo>
                <a:cubicBezTo>
                  <a:pt x="251" y="96"/>
                  <a:pt x="251" y="96"/>
                  <a:pt x="251" y="96"/>
                </a:cubicBezTo>
                <a:cubicBezTo>
                  <a:pt x="251" y="97"/>
                  <a:pt x="251" y="97"/>
                  <a:pt x="251" y="97"/>
                </a:cubicBezTo>
                <a:cubicBezTo>
                  <a:pt x="251" y="97"/>
                  <a:pt x="251" y="97"/>
                  <a:pt x="251" y="97"/>
                </a:cubicBezTo>
                <a:cubicBezTo>
                  <a:pt x="247" y="97"/>
                  <a:pt x="247" y="97"/>
                  <a:pt x="247" y="97"/>
                </a:cubicBezTo>
                <a:cubicBezTo>
                  <a:pt x="249" y="100"/>
                  <a:pt x="249" y="100"/>
                  <a:pt x="249" y="100"/>
                </a:cubicBezTo>
                <a:cubicBezTo>
                  <a:pt x="251" y="100"/>
                  <a:pt x="251" y="100"/>
                  <a:pt x="251" y="100"/>
                </a:cubicBezTo>
                <a:cubicBezTo>
                  <a:pt x="251" y="100"/>
                  <a:pt x="251" y="100"/>
                  <a:pt x="251" y="100"/>
                </a:cubicBezTo>
                <a:cubicBezTo>
                  <a:pt x="250" y="100"/>
                  <a:pt x="250" y="100"/>
                  <a:pt x="250" y="100"/>
                </a:cubicBezTo>
                <a:cubicBezTo>
                  <a:pt x="247" y="100"/>
                  <a:pt x="247" y="100"/>
                  <a:pt x="247" y="100"/>
                </a:cubicBezTo>
                <a:cubicBezTo>
                  <a:pt x="247" y="100"/>
                  <a:pt x="247" y="100"/>
                  <a:pt x="247" y="100"/>
                </a:cubicBezTo>
                <a:cubicBezTo>
                  <a:pt x="247" y="101"/>
                  <a:pt x="247" y="101"/>
                  <a:pt x="247" y="101"/>
                </a:cubicBezTo>
                <a:cubicBezTo>
                  <a:pt x="248" y="102"/>
                  <a:pt x="248" y="102"/>
                  <a:pt x="248" y="102"/>
                </a:cubicBezTo>
                <a:cubicBezTo>
                  <a:pt x="249" y="102"/>
                  <a:pt x="249" y="102"/>
                  <a:pt x="249" y="102"/>
                </a:cubicBezTo>
                <a:cubicBezTo>
                  <a:pt x="249" y="102"/>
                  <a:pt x="249" y="102"/>
                  <a:pt x="249" y="102"/>
                </a:cubicBezTo>
                <a:cubicBezTo>
                  <a:pt x="250" y="103"/>
                  <a:pt x="250" y="103"/>
                  <a:pt x="250" y="103"/>
                </a:cubicBezTo>
                <a:cubicBezTo>
                  <a:pt x="250" y="103"/>
                  <a:pt x="250" y="103"/>
                  <a:pt x="250" y="103"/>
                </a:cubicBezTo>
                <a:cubicBezTo>
                  <a:pt x="250" y="104"/>
                  <a:pt x="250" y="104"/>
                  <a:pt x="250" y="104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50" y="104"/>
                  <a:pt x="250" y="104"/>
                  <a:pt x="250" y="104"/>
                </a:cubicBezTo>
                <a:cubicBezTo>
                  <a:pt x="249" y="105"/>
                  <a:pt x="249" y="105"/>
                  <a:pt x="249" y="105"/>
                </a:cubicBezTo>
                <a:cubicBezTo>
                  <a:pt x="250" y="107"/>
                  <a:pt x="250" y="107"/>
                  <a:pt x="250" y="107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248" y="108"/>
                  <a:pt x="248" y="108"/>
                  <a:pt x="248" y="108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48" y="110"/>
                  <a:pt x="248" y="110"/>
                  <a:pt x="248" y="110"/>
                </a:cubicBezTo>
                <a:cubicBezTo>
                  <a:pt x="247" y="110"/>
                  <a:pt x="247" y="110"/>
                  <a:pt x="247" y="110"/>
                </a:cubicBezTo>
                <a:cubicBezTo>
                  <a:pt x="247" y="111"/>
                  <a:pt x="247" y="111"/>
                  <a:pt x="247" y="111"/>
                </a:cubicBezTo>
                <a:cubicBezTo>
                  <a:pt x="246" y="111"/>
                  <a:pt x="246" y="111"/>
                  <a:pt x="246" y="111"/>
                </a:cubicBezTo>
                <a:cubicBezTo>
                  <a:pt x="246" y="110"/>
                  <a:pt x="246" y="110"/>
                  <a:pt x="246" y="110"/>
                </a:cubicBezTo>
                <a:cubicBezTo>
                  <a:pt x="246" y="110"/>
                  <a:pt x="246" y="110"/>
                  <a:pt x="246" y="110"/>
                </a:cubicBezTo>
                <a:cubicBezTo>
                  <a:pt x="245" y="110"/>
                  <a:pt x="245" y="110"/>
                  <a:pt x="245" y="110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3" y="109"/>
                  <a:pt x="243" y="109"/>
                  <a:pt x="243" y="109"/>
                </a:cubicBezTo>
                <a:cubicBezTo>
                  <a:pt x="242" y="108"/>
                  <a:pt x="242" y="108"/>
                  <a:pt x="242" y="108"/>
                </a:cubicBezTo>
                <a:cubicBezTo>
                  <a:pt x="241" y="109"/>
                  <a:pt x="241" y="109"/>
                  <a:pt x="241" y="109"/>
                </a:cubicBezTo>
                <a:cubicBezTo>
                  <a:pt x="241" y="110"/>
                  <a:pt x="241" y="110"/>
                  <a:pt x="241" y="110"/>
                </a:cubicBezTo>
                <a:cubicBezTo>
                  <a:pt x="242" y="111"/>
                  <a:pt x="242" y="111"/>
                  <a:pt x="242" y="111"/>
                </a:cubicBezTo>
                <a:cubicBezTo>
                  <a:pt x="241" y="112"/>
                  <a:pt x="241" y="112"/>
                  <a:pt x="241" y="112"/>
                </a:cubicBezTo>
                <a:cubicBezTo>
                  <a:pt x="241" y="111"/>
                  <a:pt x="241" y="111"/>
                  <a:pt x="241" y="111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239" y="109"/>
                  <a:pt x="239" y="109"/>
                  <a:pt x="239" y="109"/>
                </a:cubicBezTo>
                <a:cubicBezTo>
                  <a:pt x="239" y="107"/>
                  <a:pt x="239" y="107"/>
                  <a:pt x="239" y="107"/>
                </a:cubicBezTo>
                <a:cubicBezTo>
                  <a:pt x="239" y="107"/>
                  <a:pt x="239" y="107"/>
                  <a:pt x="239" y="107"/>
                </a:cubicBezTo>
                <a:cubicBezTo>
                  <a:pt x="238" y="107"/>
                  <a:pt x="238" y="107"/>
                  <a:pt x="238" y="107"/>
                </a:cubicBezTo>
                <a:cubicBezTo>
                  <a:pt x="236" y="105"/>
                  <a:pt x="236" y="105"/>
                  <a:pt x="236" y="105"/>
                </a:cubicBezTo>
                <a:cubicBezTo>
                  <a:pt x="234" y="103"/>
                  <a:pt x="234" y="103"/>
                  <a:pt x="234" y="103"/>
                </a:cubicBezTo>
                <a:cubicBezTo>
                  <a:pt x="233" y="103"/>
                  <a:pt x="233" y="103"/>
                  <a:pt x="233" y="103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33" y="105"/>
                  <a:pt x="233" y="105"/>
                  <a:pt x="233" y="105"/>
                </a:cubicBezTo>
                <a:cubicBezTo>
                  <a:pt x="233" y="105"/>
                  <a:pt x="233" y="105"/>
                  <a:pt x="233" y="105"/>
                </a:cubicBezTo>
                <a:cubicBezTo>
                  <a:pt x="232" y="105"/>
                  <a:pt x="232" y="105"/>
                  <a:pt x="232" y="105"/>
                </a:cubicBezTo>
                <a:cubicBezTo>
                  <a:pt x="232" y="106"/>
                  <a:pt x="232" y="106"/>
                  <a:pt x="232" y="106"/>
                </a:cubicBezTo>
                <a:cubicBezTo>
                  <a:pt x="231" y="107"/>
                  <a:pt x="231" y="107"/>
                  <a:pt x="231" y="107"/>
                </a:cubicBezTo>
                <a:cubicBezTo>
                  <a:pt x="232" y="107"/>
                  <a:pt x="232" y="107"/>
                  <a:pt x="232" y="107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1" y="109"/>
                  <a:pt x="231" y="109"/>
                  <a:pt x="231" y="109"/>
                </a:cubicBezTo>
                <a:cubicBezTo>
                  <a:pt x="231" y="110"/>
                  <a:pt x="231" y="110"/>
                  <a:pt x="231" y="110"/>
                </a:cubicBezTo>
                <a:cubicBezTo>
                  <a:pt x="232" y="110"/>
                  <a:pt x="232" y="110"/>
                  <a:pt x="232" y="110"/>
                </a:cubicBezTo>
                <a:cubicBezTo>
                  <a:pt x="232" y="111"/>
                  <a:pt x="232" y="111"/>
                  <a:pt x="232" y="111"/>
                </a:cubicBezTo>
                <a:cubicBezTo>
                  <a:pt x="233" y="111"/>
                  <a:pt x="233" y="111"/>
                  <a:pt x="233" y="111"/>
                </a:cubicBezTo>
                <a:cubicBezTo>
                  <a:pt x="234" y="111"/>
                  <a:pt x="234" y="111"/>
                  <a:pt x="234" y="111"/>
                </a:cubicBezTo>
                <a:cubicBezTo>
                  <a:pt x="235" y="113"/>
                  <a:pt x="235" y="113"/>
                  <a:pt x="235" y="113"/>
                </a:cubicBezTo>
                <a:cubicBezTo>
                  <a:pt x="235" y="114"/>
                  <a:pt x="235" y="114"/>
                  <a:pt x="235" y="114"/>
                </a:cubicBezTo>
                <a:cubicBezTo>
                  <a:pt x="235" y="114"/>
                  <a:pt x="235" y="114"/>
                  <a:pt x="235" y="114"/>
                </a:cubicBezTo>
                <a:cubicBezTo>
                  <a:pt x="235" y="115"/>
                  <a:pt x="235" y="115"/>
                  <a:pt x="235" y="115"/>
                </a:cubicBezTo>
                <a:cubicBezTo>
                  <a:pt x="235" y="116"/>
                  <a:pt x="235" y="116"/>
                  <a:pt x="235" y="116"/>
                </a:cubicBezTo>
                <a:cubicBezTo>
                  <a:pt x="235" y="116"/>
                  <a:pt x="235" y="116"/>
                  <a:pt x="235" y="116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9" y="117"/>
                  <a:pt x="239" y="117"/>
                  <a:pt x="239" y="117"/>
                </a:cubicBezTo>
                <a:cubicBezTo>
                  <a:pt x="240" y="117"/>
                  <a:pt x="240" y="117"/>
                  <a:pt x="240" y="117"/>
                </a:cubicBezTo>
                <a:cubicBezTo>
                  <a:pt x="240" y="116"/>
                  <a:pt x="240" y="116"/>
                  <a:pt x="240" y="116"/>
                </a:cubicBezTo>
                <a:cubicBezTo>
                  <a:pt x="241" y="117"/>
                  <a:pt x="241" y="117"/>
                  <a:pt x="241" y="117"/>
                </a:cubicBezTo>
                <a:cubicBezTo>
                  <a:pt x="241" y="118"/>
                  <a:pt x="241" y="118"/>
                  <a:pt x="241" y="118"/>
                </a:cubicBezTo>
                <a:cubicBezTo>
                  <a:pt x="242" y="119"/>
                  <a:pt x="242" y="119"/>
                  <a:pt x="242" y="119"/>
                </a:cubicBezTo>
                <a:cubicBezTo>
                  <a:pt x="242" y="119"/>
                  <a:pt x="242" y="119"/>
                  <a:pt x="242" y="119"/>
                </a:cubicBezTo>
                <a:cubicBezTo>
                  <a:pt x="242" y="119"/>
                  <a:pt x="242" y="119"/>
                  <a:pt x="242" y="119"/>
                </a:cubicBezTo>
                <a:cubicBezTo>
                  <a:pt x="242" y="120"/>
                  <a:pt x="242" y="120"/>
                  <a:pt x="242" y="120"/>
                </a:cubicBezTo>
                <a:cubicBezTo>
                  <a:pt x="242" y="121"/>
                  <a:pt x="242" y="121"/>
                  <a:pt x="242" y="121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2" y="121"/>
                  <a:pt x="242" y="121"/>
                  <a:pt x="242" y="121"/>
                </a:cubicBezTo>
                <a:cubicBezTo>
                  <a:pt x="244" y="121"/>
                  <a:pt x="244" y="121"/>
                  <a:pt x="244" y="121"/>
                </a:cubicBezTo>
                <a:cubicBezTo>
                  <a:pt x="244" y="122"/>
                  <a:pt x="244" y="122"/>
                  <a:pt x="244" y="122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6" y="126"/>
                  <a:pt x="246" y="126"/>
                  <a:pt x="246" y="126"/>
                </a:cubicBezTo>
                <a:cubicBezTo>
                  <a:pt x="246" y="126"/>
                  <a:pt x="246" y="126"/>
                  <a:pt x="246" y="126"/>
                </a:cubicBezTo>
                <a:cubicBezTo>
                  <a:pt x="246" y="126"/>
                  <a:pt x="246" y="126"/>
                  <a:pt x="246" y="126"/>
                </a:cubicBezTo>
                <a:cubicBezTo>
                  <a:pt x="249" y="127"/>
                  <a:pt x="249" y="127"/>
                  <a:pt x="249" y="127"/>
                </a:cubicBezTo>
                <a:cubicBezTo>
                  <a:pt x="253" y="128"/>
                  <a:pt x="253" y="128"/>
                  <a:pt x="253" y="128"/>
                </a:cubicBezTo>
                <a:cubicBezTo>
                  <a:pt x="253" y="129"/>
                  <a:pt x="253" y="129"/>
                  <a:pt x="253" y="129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5" y="130"/>
                  <a:pt x="255" y="130"/>
                  <a:pt x="255" y="130"/>
                </a:cubicBezTo>
                <a:cubicBezTo>
                  <a:pt x="255" y="130"/>
                  <a:pt x="255" y="130"/>
                  <a:pt x="255" y="130"/>
                </a:cubicBezTo>
                <a:cubicBezTo>
                  <a:pt x="256" y="130"/>
                  <a:pt x="256" y="130"/>
                  <a:pt x="256" y="130"/>
                </a:cubicBezTo>
                <a:cubicBezTo>
                  <a:pt x="257" y="131"/>
                  <a:pt x="257" y="131"/>
                  <a:pt x="257" y="131"/>
                </a:cubicBezTo>
                <a:cubicBezTo>
                  <a:pt x="258" y="131"/>
                  <a:pt x="258" y="131"/>
                  <a:pt x="258" y="131"/>
                </a:cubicBezTo>
                <a:cubicBezTo>
                  <a:pt x="259" y="131"/>
                  <a:pt x="259" y="131"/>
                  <a:pt x="259" y="131"/>
                </a:cubicBezTo>
                <a:cubicBezTo>
                  <a:pt x="259" y="131"/>
                  <a:pt x="259" y="131"/>
                  <a:pt x="259" y="131"/>
                </a:cubicBezTo>
                <a:cubicBezTo>
                  <a:pt x="258" y="132"/>
                  <a:pt x="258" y="132"/>
                  <a:pt x="258" y="132"/>
                </a:cubicBezTo>
                <a:cubicBezTo>
                  <a:pt x="259" y="132"/>
                  <a:pt x="259" y="132"/>
                  <a:pt x="259" y="132"/>
                </a:cubicBezTo>
                <a:cubicBezTo>
                  <a:pt x="258" y="133"/>
                  <a:pt x="258" y="133"/>
                  <a:pt x="258" y="133"/>
                </a:cubicBezTo>
                <a:cubicBezTo>
                  <a:pt x="259" y="133"/>
                  <a:pt x="259" y="133"/>
                  <a:pt x="259" y="133"/>
                </a:cubicBezTo>
                <a:cubicBezTo>
                  <a:pt x="260" y="131"/>
                  <a:pt x="260" y="131"/>
                  <a:pt x="260" y="131"/>
                </a:cubicBezTo>
                <a:cubicBezTo>
                  <a:pt x="260" y="131"/>
                  <a:pt x="260" y="131"/>
                  <a:pt x="260" y="131"/>
                </a:cubicBezTo>
                <a:cubicBezTo>
                  <a:pt x="261" y="131"/>
                  <a:pt x="261" y="131"/>
                  <a:pt x="261" y="131"/>
                </a:cubicBezTo>
                <a:cubicBezTo>
                  <a:pt x="260" y="133"/>
                  <a:pt x="260" y="133"/>
                  <a:pt x="260" y="133"/>
                </a:cubicBezTo>
                <a:cubicBezTo>
                  <a:pt x="259" y="134"/>
                  <a:pt x="259" y="134"/>
                  <a:pt x="259" y="134"/>
                </a:cubicBezTo>
                <a:cubicBezTo>
                  <a:pt x="258" y="134"/>
                  <a:pt x="258" y="134"/>
                  <a:pt x="258" y="134"/>
                </a:cubicBezTo>
                <a:cubicBezTo>
                  <a:pt x="258" y="135"/>
                  <a:pt x="258" y="135"/>
                  <a:pt x="258" y="135"/>
                </a:cubicBezTo>
                <a:cubicBezTo>
                  <a:pt x="258" y="135"/>
                  <a:pt x="258" y="135"/>
                  <a:pt x="258" y="135"/>
                </a:cubicBezTo>
                <a:cubicBezTo>
                  <a:pt x="256" y="135"/>
                  <a:pt x="256" y="135"/>
                  <a:pt x="256" y="135"/>
                </a:cubicBezTo>
                <a:cubicBezTo>
                  <a:pt x="255" y="136"/>
                  <a:pt x="255" y="136"/>
                  <a:pt x="255" y="136"/>
                </a:cubicBezTo>
                <a:cubicBezTo>
                  <a:pt x="255" y="136"/>
                  <a:pt x="255" y="136"/>
                  <a:pt x="255" y="136"/>
                </a:cubicBezTo>
                <a:cubicBezTo>
                  <a:pt x="256" y="137"/>
                  <a:pt x="256" y="137"/>
                  <a:pt x="256" y="137"/>
                </a:cubicBezTo>
                <a:cubicBezTo>
                  <a:pt x="257" y="137"/>
                  <a:pt x="257" y="137"/>
                  <a:pt x="257" y="137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261" y="140"/>
                  <a:pt x="261" y="140"/>
                  <a:pt x="261" y="140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42"/>
                  <a:pt x="261" y="142"/>
                  <a:pt x="261" y="142"/>
                </a:cubicBezTo>
                <a:cubicBezTo>
                  <a:pt x="262" y="142"/>
                  <a:pt x="262" y="142"/>
                  <a:pt x="262" y="142"/>
                </a:cubicBezTo>
                <a:cubicBezTo>
                  <a:pt x="263" y="142"/>
                  <a:pt x="263" y="142"/>
                  <a:pt x="263" y="142"/>
                </a:cubicBezTo>
                <a:cubicBezTo>
                  <a:pt x="264" y="143"/>
                  <a:pt x="264" y="143"/>
                  <a:pt x="264" y="143"/>
                </a:cubicBezTo>
                <a:cubicBezTo>
                  <a:pt x="265" y="145"/>
                  <a:pt x="265" y="145"/>
                  <a:pt x="265" y="145"/>
                </a:cubicBezTo>
                <a:cubicBezTo>
                  <a:pt x="266" y="145"/>
                  <a:pt x="266" y="145"/>
                  <a:pt x="266" y="145"/>
                </a:cubicBezTo>
                <a:cubicBezTo>
                  <a:pt x="268" y="146"/>
                  <a:pt x="268" y="146"/>
                  <a:pt x="268" y="146"/>
                </a:cubicBezTo>
                <a:cubicBezTo>
                  <a:pt x="269" y="148"/>
                  <a:pt x="269" y="148"/>
                  <a:pt x="269" y="148"/>
                </a:cubicBezTo>
                <a:cubicBezTo>
                  <a:pt x="269" y="148"/>
                  <a:pt x="269" y="148"/>
                  <a:pt x="269" y="148"/>
                </a:cubicBezTo>
                <a:cubicBezTo>
                  <a:pt x="270" y="150"/>
                  <a:pt x="270" y="150"/>
                  <a:pt x="270" y="150"/>
                </a:cubicBezTo>
                <a:cubicBezTo>
                  <a:pt x="270" y="151"/>
                  <a:pt x="270" y="151"/>
                  <a:pt x="270" y="151"/>
                </a:cubicBezTo>
                <a:cubicBezTo>
                  <a:pt x="271" y="151"/>
                  <a:pt x="271" y="151"/>
                  <a:pt x="271" y="151"/>
                </a:cubicBezTo>
                <a:cubicBezTo>
                  <a:pt x="272" y="154"/>
                  <a:pt x="272" y="154"/>
                  <a:pt x="272" y="154"/>
                </a:cubicBezTo>
                <a:cubicBezTo>
                  <a:pt x="271" y="156"/>
                  <a:pt x="271" y="156"/>
                  <a:pt x="271" y="156"/>
                </a:cubicBezTo>
                <a:cubicBezTo>
                  <a:pt x="269" y="152"/>
                  <a:pt x="269" y="152"/>
                  <a:pt x="269" y="152"/>
                </a:cubicBezTo>
                <a:cubicBezTo>
                  <a:pt x="268" y="150"/>
                  <a:pt x="268" y="150"/>
                  <a:pt x="268" y="150"/>
                </a:cubicBezTo>
                <a:cubicBezTo>
                  <a:pt x="266" y="146"/>
                  <a:pt x="266" y="146"/>
                  <a:pt x="266" y="146"/>
                </a:cubicBezTo>
                <a:cubicBezTo>
                  <a:pt x="265" y="146"/>
                  <a:pt x="265" y="146"/>
                  <a:pt x="265" y="146"/>
                </a:cubicBezTo>
                <a:cubicBezTo>
                  <a:pt x="265" y="146"/>
                  <a:pt x="265" y="146"/>
                  <a:pt x="265" y="146"/>
                </a:cubicBezTo>
                <a:cubicBezTo>
                  <a:pt x="263" y="146"/>
                  <a:pt x="263" y="146"/>
                  <a:pt x="263" y="146"/>
                </a:cubicBezTo>
                <a:cubicBezTo>
                  <a:pt x="261" y="144"/>
                  <a:pt x="261" y="144"/>
                  <a:pt x="261" y="144"/>
                </a:cubicBezTo>
                <a:cubicBezTo>
                  <a:pt x="260" y="143"/>
                  <a:pt x="260" y="143"/>
                  <a:pt x="260" y="143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5" y="139"/>
                  <a:pt x="255" y="139"/>
                  <a:pt x="255" y="139"/>
                </a:cubicBezTo>
                <a:cubicBezTo>
                  <a:pt x="254" y="139"/>
                  <a:pt x="254" y="139"/>
                  <a:pt x="254" y="139"/>
                </a:cubicBezTo>
                <a:cubicBezTo>
                  <a:pt x="254" y="138"/>
                  <a:pt x="254" y="138"/>
                  <a:pt x="254" y="138"/>
                </a:cubicBezTo>
                <a:cubicBezTo>
                  <a:pt x="251" y="138"/>
                  <a:pt x="251" y="138"/>
                  <a:pt x="251" y="138"/>
                </a:cubicBezTo>
                <a:cubicBezTo>
                  <a:pt x="249" y="139"/>
                  <a:pt x="249" y="139"/>
                  <a:pt x="249" y="139"/>
                </a:cubicBezTo>
                <a:cubicBezTo>
                  <a:pt x="247" y="139"/>
                  <a:pt x="247" y="139"/>
                  <a:pt x="247" y="139"/>
                </a:cubicBezTo>
                <a:cubicBezTo>
                  <a:pt x="246" y="139"/>
                  <a:pt x="246" y="139"/>
                  <a:pt x="246" y="139"/>
                </a:cubicBezTo>
                <a:cubicBezTo>
                  <a:pt x="243" y="137"/>
                  <a:pt x="243" y="137"/>
                  <a:pt x="243" y="137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4"/>
                  <a:pt x="241" y="134"/>
                  <a:pt x="241" y="134"/>
                </a:cubicBezTo>
                <a:cubicBezTo>
                  <a:pt x="240" y="134"/>
                  <a:pt x="240" y="134"/>
                  <a:pt x="240" y="134"/>
                </a:cubicBezTo>
                <a:cubicBezTo>
                  <a:pt x="240" y="135"/>
                  <a:pt x="240" y="135"/>
                  <a:pt x="240" y="135"/>
                </a:cubicBezTo>
                <a:cubicBezTo>
                  <a:pt x="240" y="135"/>
                  <a:pt x="240" y="135"/>
                  <a:pt x="240" y="135"/>
                </a:cubicBezTo>
                <a:cubicBezTo>
                  <a:pt x="239" y="135"/>
                  <a:pt x="239" y="135"/>
                  <a:pt x="239" y="135"/>
                </a:cubicBezTo>
                <a:cubicBezTo>
                  <a:pt x="238" y="135"/>
                  <a:pt x="238" y="135"/>
                  <a:pt x="238" y="135"/>
                </a:cubicBezTo>
                <a:cubicBezTo>
                  <a:pt x="237" y="135"/>
                  <a:pt x="237" y="135"/>
                  <a:pt x="237" y="135"/>
                </a:cubicBezTo>
                <a:cubicBezTo>
                  <a:pt x="237" y="135"/>
                  <a:pt x="237" y="135"/>
                  <a:pt x="237" y="135"/>
                </a:cubicBezTo>
                <a:cubicBezTo>
                  <a:pt x="236" y="136"/>
                  <a:pt x="236" y="136"/>
                  <a:pt x="236" y="136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8" y="139"/>
                  <a:pt x="238" y="139"/>
                  <a:pt x="238" y="139"/>
                </a:cubicBezTo>
                <a:cubicBezTo>
                  <a:pt x="239" y="139"/>
                  <a:pt x="239" y="139"/>
                  <a:pt x="239" y="139"/>
                </a:cubicBezTo>
                <a:cubicBezTo>
                  <a:pt x="240" y="139"/>
                  <a:pt x="240" y="139"/>
                  <a:pt x="240" y="139"/>
                </a:cubicBezTo>
                <a:cubicBezTo>
                  <a:pt x="241" y="140"/>
                  <a:pt x="241" y="140"/>
                  <a:pt x="241" y="140"/>
                </a:cubicBezTo>
                <a:cubicBezTo>
                  <a:pt x="243" y="140"/>
                  <a:pt x="243" y="140"/>
                  <a:pt x="243" y="140"/>
                </a:cubicBezTo>
                <a:cubicBezTo>
                  <a:pt x="246" y="143"/>
                  <a:pt x="246" y="143"/>
                  <a:pt x="246" y="143"/>
                </a:cubicBezTo>
                <a:cubicBezTo>
                  <a:pt x="246" y="145"/>
                  <a:pt x="246" y="145"/>
                  <a:pt x="246" y="145"/>
                </a:cubicBezTo>
                <a:cubicBezTo>
                  <a:pt x="246" y="145"/>
                  <a:pt x="246" y="145"/>
                  <a:pt x="246" y="145"/>
                </a:cubicBezTo>
                <a:cubicBezTo>
                  <a:pt x="248" y="146"/>
                  <a:pt x="248" y="146"/>
                  <a:pt x="248" y="146"/>
                </a:cubicBezTo>
                <a:cubicBezTo>
                  <a:pt x="251" y="146"/>
                  <a:pt x="251" y="146"/>
                  <a:pt x="251" y="146"/>
                </a:cubicBezTo>
                <a:cubicBezTo>
                  <a:pt x="252" y="147"/>
                  <a:pt x="252" y="147"/>
                  <a:pt x="252" y="147"/>
                </a:cubicBezTo>
                <a:cubicBezTo>
                  <a:pt x="253" y="147"/>
                  <a:pt x="253" y="147"/>
                  <a:pt x="253" y="147"/>
                </a:cubicBezTo>
                <a:cubicBezTo>
                  <a:pt x="253" y="147"/>
                  <a:pt x="253" y="147"/>
                  <a:pt x="253" y="147"/>
                </a:cubicBezTo>
                <a:cubicBezTo>
                  <a:pt x="254" y="149"/>
                  <a:pt x="254" y="149"/>
                  <a:pt x="254" y="149"/>
                </a:cubicBezTo>
                <a:cubicBezTo>
                  <a:pt x="254" y="150"/>
                  <a:pt x="254" y="150"/>
                  <a:pt x="254" y="150"/>
                </a:cubicBezTo>
                <a:cubicBezTo>
                  <a:pt x="255" y="150"/>
                  <a:pt x="255" y="150"/>
                  <a:pt x="255" y="150"/>
                </a:cubicBezTo>
                <a:cubicBezTo>
                  <a:pt x="255" y="150"/>
                  <a:pt x="255" y="150"/>
                  <a:pt x="255" y="150"/>
                </a:cubicBezTo>
                <a:cubicBezTo>
                  <a:pt x="256" y="151"/>
                  <a:pt x="256" y="151"/>
                  <a:pt x="256" y="151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1" y="150"/>
                  <a:pt x="251" y="150"/>
                  <a:pt x="251" y="150"/>
                </a:cubicBezTo>
                <a:cubicBezTo>
                  <a:pt x="251" y="150"/>
                  <a:pt x="251" y="150"/>
                  <a:pt x="251" y="150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5"/>
                  <a:pt x="243" y="145"/>
                  <a:pt x="243" y="145"/>
                </a:cubicBezTo>
                <a:cubicBezTo>
                  <a:pt x="242" y="143"/>
                  <a:pt x="242" y="143"/>
                  <a:pt x="242" y="143"/>
                </a:cubicBezTo>
                <a:cubicBezTo>
                  <a:pt x="241" y="143"/>
                  <a:pt x="241" y="143"/>
                  <a:pt x="241" y="143"/>
                </a:cubicBezTo>
                <a:cubicBezTo>
                  <a:pt x="238" y="141"/>
                  <a:pt x="238" y="141"/>
                  <a:pt x="238" y="141"/>
                </a:cubicBezTo>
                <a:cubicBezTo>
                  <a:pt x="237" y="140"/>
                  <a:pt x="237" y="140"/>
                  <a:pt x="237" y="140"/>
                </a:cubicBezTo>
                <a:cubicBezTo>
                  <a:pt x="237" y="140"/>
                  <a:pt x="237" y="140"/>
                  <a:pt x="237" y="140"/>
                </a:cubicBezTo>
                <a:cubicBezTo>
                  <a:pt x="236" y="140"/>
                  <a:pt x="236" y="140"/>
                  <a:pt x="236" y="140"/>
                </a:cubicBezTo>
                <a:cubicBezTo>
                  <a:pt x="235" y="140"/>
                  <a:pt x="235" y="140"/>
                  <a:pt x="235" y="140"/>
                </a:cubicBezTo>
                <a:cubicBezTo>
                  <a:pt x="233" y="142"/>
                  <a:pt x="233" y="142"/>
                  <a:pt x="233" y="142"/>
                </a:cubicBezTo>
                <a:cubicBezTo>
                  <a:pt x="233" y="143"/>
                  <a:pt x="233" y="143"/>
                  <a:pt x="233" y="143"/>
                </a:cubicBezTo>
                <a:cubicBezTo>
                  <a:pt x="233" y="143"/>
                  <a:pt x="233" y="143"/>
                  <a:pt x="233" y="143"/>
                </a:cubicBezTo>
                <a:cubicBezTo>
                  <a:pt x="234" y="144"/>
                  <a:pt x="234" y="144"/>
                  <a:pt x="234" y="144"/>
                </a:cubicBezTo>
                <a:cubicBezTo>
                  <a:pt x="234" y="144"/>
                  <a:pt x="234" y="144"/>
                  <a:pt x="234" y="144"/>
                </a:cubicBezTo>
                <a:cubicBezTo>
                  <a:pt x="233" y="145"/>
                  <a:pt x="233" y="145"/>
                  <a:pt x="233" y="145"/>
                </a:cubicBezTo>
                <a:cubicBezTo>
                  <a:pt x="232" y="145"/>
                  <a:pt x="232" y="145"/>
                  <a:pt x="232" y="145"/>
                </a:cubicBezTo>
                <a:cubicBezTo>
                  <a:pt x="233" y="146"/>
                  <a:pt x="233" y="146"/>
                  <a:pt x="233" y="146"/>
                </a:cubicBezTo>
                <a:cubicBezTo>
                  <a:pt x="232" y="146"/>
                  <a:pt x="232" y="146"/>
                  <a:pt x="232" y="146"/>
                </a:cubicBezTo>
                <a:cubicBezTo>
                  <a:pt x="232" y="146"/>
                  <a:pt x="232" y="146"/>
                  <a:pt x="232" y="146"/>
                </a:cubicBezTo>
                <a:cubicBezTo>
                  <a:pt x="231" y="147"/>
                  <a:pt x="231" y="147"/>
                  <a:pt x="231" y="147"/>
                </a:cubicBezTo>
                <a:cubicBezTo>
                  <a:pt x="231" y="148"/>
                  <a:pt x="231" y="148"/>
                  <a:pt x="231" y="148"/>
                </a:cubicBezTo>
                <a:cubicBezTo>
                  <a:pt x="231" y="148"/>
                  <a:pt x="231" y="148"/>
                  <a:pt x="231" y="148"/>
                </a:cubicBezTo>
                <a:cubicBezTo>
                  <a:pt x="231" y="150"/>
                  <a:pt x="231" y="150"/>
                  <a:pt x="231" y="150"/>
                </a:cubicBezTo>
                <a:cubicBezTo>
                  <a:pt x="231" y="150"/>
                  <a:pt x="231" y="150"/>
                  <a:pt x="231" y="150"/>
                </a:cubicBezTo>
                <a:cubicBezTo>
                  <a:pt x="230" y="150"/>
                  <a:pt x="230" y="150"/>
                  <a:pt x="230" y="150"/>
                </a:cubicBezTo>
                <a:cubicBezTo>
                  <a:pt x="230" y="150"/>
                  <a:pt x="230" y="150"/>
                  <a:pt x="230" y="150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29" y="149"/>
                  <a:pt x="229" y="149"/>
                  <a:pt x="229" y="149"/>
                </a:cubicBezTo>
                <a:cubicBezTo>
                  <a:pt x="228" y="149"/>
                  <a:pt x="228" y="149"/>
                  <a:pt x="228" y="149"/>
                </a:cubicBezTo>
                <a:cubicBezTo>
                  <a:pt x="228" y="148"/>
                  <a:pt x="228" y="148"/>
                  <a:pt x="228" y="148"/>
                </a:cubicBezTo>
                <a:cubicBezTo>
                  <a:pt x="226" y="148"/>
                  <a:pt x="226" y="148"/>
                  <a:pt x="226" y="148"/>
                </a:cubicBezTo>
                <a:cubicBezTo>
                  <a:pt x="225" y="147"/>
                  <a:pt x="225" y="147"/>
                  <a:pt x="225" y="147"/>
                </a:cubicBezTo>
                <a:cubicBezTo>
                  <a:pt x="223" y="147"/>
                  <a:pt x="223" y="147"/>
                  <a:pt x="223" y="147"/>
                </a:cubicBezTo>
                <a:cubicBezTo>
                  <a:pt x="222" y="147"/>
                  <a:pt x="222" y="147"/>
                  <a:pt x="222" y="147"/>
                </a:cubicBezTo>
                <a:cubicBezTo>
                  <a:pt x="222" y="146"/>
                  <a:pt x="222" y="146"/>
                  <a:pt x="222" y="146"/>
                </a:cubicBezTo>
                <a:cubicBezTo>
                  <a:pt x="221" y="144"/>
                  <a:pt x="221" y="144"/>
                  <a:pt x="221" y="144"/>
                </a:cubicBezTo>
                <a:cubicBezTo>
                  <a:pt x="221" y="142"/>
                  <a:pt x="221" y="142"/>
                  <a:pt x="221" y="142"/>
                </a:cubicBezTo>
                <a:cubicBezTo>
                  <a:pt x="221" y="141"/>
                  <a:pt x="221" y="141"/>
                  <a:pt x="221" y="141"/>
                </a:cubicBezTo>
                <a:cubicBezTo>
                  <a:pt x="221" y="141"/>
                  <a:pt x="221" y="141"/>
                  <a:pt x="221" y="141"/>
                </a:cubicBezTo>
                <a:cubicBezTo>
                  <a:pt x="220" y="141"/>
                  <a:pt x="220" y="141"/>
                  <a:pt x="220" y="141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39"/>
                  <a:pt x="221" y="139"/>
                  <a:pt x="221" y="139"/>
                </a:cubicBezTo>
                <a:cubicBezTo>
                  <a:pt x="220" y="139"/>
                  <a:pt x="220" y="139"/>
                  <a:pt x="220" y="139"/>
                </a:cubicBezTo>
                <a:cubicBezTo>
                  <a:pt x="220" y="138"/>
                  <a:pt x="220" y="138"/>
                  <a:pt x="220" y="138"/>
                </a:cubicBezTo>
                <a:cubicBezTo>
                  <a:pt x="220" y="138"/>
                  <a:pt x="220" y="138"/>
                  <a:pt x="220" y="138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8" y="138"/>
                  <a:pt x="218" y="138"/>
                  <a:pt x="218" y="138"/>
                </a:cubicBezTo>
                <a:cubicBezTo>
                  <a:pt x="218" y="138"/>
                  <a:pt x="218" y="138"/>
                  <a:pt x="218" y="138"/>
                </a:cubicBezTo>
                <a:cubicBezTo>
                  <a:pt x="215" y="136"/>
                  <a:pt x="215" y="136"/>
                  <a:pt x="215" y="136"/>
                </a:cubicBezTo>
                <a:cubicBezTo>
                  <a:pt x="214" y="137"/>
                  <a:pt x="214" y="137"/>
                  <a:pt x="214" y="137"/>
                </a:cubicBezTo>
                <a:cubicBezTo>
                  <a:pt x="214" y="137"/>
                  <a:pt x="214" y="137"/>
                  <a:pt x="214" y="137"/>
                </a:cubicBezTo>
                <a:cubicBezTo>
                  <a:pt x="212" y="139"/>
                  <a:pt x="212" y="139"/>
                  <a:pt x="212" y="139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11" y="141"/>
                  <a:pt x="211" y="141"/>
                  <a:pt x="211" y="141"/>
                </a:cubicBezTo>
                <a:cubicBezTo>
                  <a:pt x="210" y="143"/>
                  <a:pt x="210" y="143"/>
                  <a:pt x="210" y="143"/>
                </a:cubicBezTo>
                <a:cubicBezTo>
                  <a:pt x="211" y="144"/>
                  <a:pt x="211" y="144"/>
                  <a:pt x="211" y="144"/>
                </a:cubicBezTo>
                <a:cubicBezTo>
                  <a:pt x="210" y="145"/>
                  <a:pt x="210" y="145"/>
                  <a:pt x="210" y="145"/>
                </a:cubicBezTo>
                <a:cubicBezTo>
                  <a:pt x="210" y="146"/>
                  <a:pt x="210" y="146"/>
                  <a:pt x="210" y="146"/>
                </a:cubicBezTo>
                <a:cubicBezTo>
                  <a:pt x="210" y="146"/>
                  <a:pt x="210" y="146"/>
                  <a:pt x="210" y="146"/>
                </a:cubicBezTo>
                <a:cubicBezTo>
                  <a:pt x="211" y="146"/>
                  <a:pt x="211" y="146"/>
                  <a:pt x="211" y="146"/>
                </a:cubicBezTo>
                <a:cubicBezTo>
                  <a:pt x="211" y="147"/>
                  <a:pt x="211" y="147"/>
                  <a:pt x="211" y="147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211" y="148"/>
                  <a:pt x="211" y="148"/>
                  <a:pt x="211" y="148"/>
                </a:cubicBezTo>
                <a:cubicBezTo>
                  <a:pt x="211" y="149"/>
                  <a:pt x="211" y="149"/>
                  <a:pt x="211" y="149"/>
                </a:cubicBezTo>
                <a:cubicBezTo>
                  <a:pt x="212" y="149"/>
                  <a:pt x="212" y="149"/>
                  <a:pt x="212" y="149"/>
                </a:cubicBezTo>
                <a:cubicBezTo>
                  <a:pt x="214" y="149"/>
                  <a:pt x="214" y="149"/>
                  <a:pt x="214" y="149"/>
                </a:cubicBezTo>
                <a:cubicBezTo>
                  <a:pt x="214" y="150"/>
                  <a:pt x="214" y="150"/>
                  <a:pt x="214" y="150"/>
                </a:cubicBezTo>
                <a:cubicBezTo>
                  <a:pt x="215" y="150"/>
                  <a:pt x="215" y="150"/>
                  <a:pt x="215" y="150"/>
                </a:cubicBezTo>
                <a:cubicBezTo>
                  <a:pt x="216" y="151"/>
                  <a:pt x="216" y="151"/>
                  <a:pt x="216" y="151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16" y="152"/>
                  <a:pt x="216" y="152"/>
                  <a:pt x="216" y="152"/>
                </a:cubicBezTo>
                <a:cubicBezTo>
                  <a:pt x="216" y="152"/>
                  <a:pt x="216" y="152"/>
                  <a:pt x="216" y="152"/>
                </a:cubicBezTo>
                <a:cubicBezTo>
                  <a:pt x="217" y="152"/>
                  <a:pt x="217" y="152"/>
                  <a:pt x="217" y="152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16" y="159"/>
                  <a:pt x="216" y="159"/>
                  <a:pt x="216" y="159"/>
                </a:cubicBezTo>
                <a:cubicBezTo>
                  <a:pt x="216" y="159"/>
                  <a:pt x="216" y="159"/>
                  <a:pt x="216" y="159"/>
                </a:cubicBezTo>
                <a:cubicBezTo>
                  <a:pt x="216" y="159"/>
                  <a:pt x="216" y="159"/>
                  <a:pt x="216" y="159"/>
                </a:cubicBezTo>
                <a:cubicBezTo>
                  <a:pt x="218" y="160"/>
                  <a:pt x="218" y="160"/>
                  <a:pt x="218" y="160"/>
                </a:cubicBezTo>
                <a:cubicBezTo>
                  <a:pt x="218" y="161"/>
                  <a:pt x="218" y="161"/>
                  <a:pt x="218" y="161"/>
                </a:cubicBezTo>
                <a:cubicBezTo>
                  <a:pt x="217" y="161"/>
                  <a:pt x="217" y="161"/>
                  <a:pt x="217" y="161"/>
                </a:cubicBezTo>
                <a:cubicBezTo>
                  <a:pt x="216" y="161"/>
                  <a:pt x="216" y="161"/>
                  <a:pt x="216" y="161"/>
                </a:cubicBezTo>
                <a:cubicBezTo>
                  <a:pt x="216" y="162"/>
                  <a:pt x="216" y="162"/>
                  <a:pt x="216" y="162"/>
                </a:cubicBezTo>
                <a:cubicBezTo>
                  <a:pt x="215" y="161"/>
                  <a:pt x="215" y="161"/>
                  <a:pt x="215" y="161"/>
                </a:cubicBezTo>
                <a:cubicBezTo>
                  <a:pt x="216" y="161"/>
                  <a:pt x="216" y="161"/>
                  <a:pt x="216" y="161"/>
                </a:cubicBezTo>
                <a:cubicBezTo>
                  <a:pt x="215" y="160"/>
                  <a:pt x="215" y="160"/>
                  <a:pt x="215" y="160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4" y="161"/>
                  <a:pt x="214" y="161"/>
                  <a:pt x="214" y="161"/>
                </a:cubicBezTo>
                <a:cubicBezTo>
                  <a:pt x="215" y="163"/>
                  <a:pt x="215" y="163"/>
                  <a:pt x="215" y="163"/>
                </a:cubicBezTo>
                <a:cubicBezTo>
                  <a:pt x="215" y="164"/>
                  <a:pt x="215" y="164"/>
                  <a:pt x="215" y="164"/>
                </a:cubicBezTo>
                <a:cubicBezTo>
                  <a:pt x="216" y="164"/>
                  <a:pt x="216" y="164"/>
                  <a:pt x="216" y="164"/>
                </a:cubicBezTo>
                <a:cubicBezTo>
                  <a:pt x="216" y="164"/>
                  <a:pt x="216" y="164"/>
                  <a:pt x="216" y="164"/>
                </a:cubicBezTo>
                <a:cubicBezTo>
                  <a:pt x="216" y="165"/>
                  <a:pt x="216" y="165"/>
                  <a:pt x="216" y="165"/>
                </a:cubicBezTo>
                <a:cubicBezTo>
                  <a:pt x="214" y="165"/>
                  <a:pt x="214" y="165"/>
                  <a:pt x="214" y="165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2" y="163"/>
                  <a:pt x="212" y="163"/>
                  <a:pt x="212" y="163"/>
                </a:cubicBezTo>
                <a:cubicBezTo>
                  <a:pt x="210" y="161"/>
                  <a:pt x="210" y="161"/>
                  <a:pt x="210" y="161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09" y="159"/>
                  <a:pt x="209" y="159"/>
                  <a:pt x="209" y="159"/>
                </a:cubicBezTo>
                <a:cubicBezTo>
                  <a:pt x="209" y="158"/>
                  <a:pt x="209" y="158"/>
                  <a:pt x="209" y="158"/>
                </a:cubicBezTo>
                <a:cubicBezTo>
                  <a:pt x="209" y="156"/>
                  <a:pt x="209" y="156"/>
                  <a:pt x="209" y="156"/>
                </a:cubicBezTo>
                <a:cubicBezTo>
                  <a:pt x="210" y="156"/>
                  <a:pt x="210" y="156"/>
                  <a:pt x="210" y="156"/>
                </a:cubicBezTo>
                <a:cubicBezTo>
                  <a:pt x="210" y="156"/>
                  <a:pt x="210" y="156"/>
                  <a:pt x="210" y="156"/>
                </a:cubicBezTo>
                <a:cubicBezTo>
                  <a:pt x="209" y="154"/>
                  <a:pt x="209" y="154"/>
                  <a:pt x="209" y="154"/>
                </a:cubicBezTo>
                <a:cubicBezTo>
                  <a:pt x="209" y="153"/>
                  <a:pt x="209" y="153"/>
                  <a:pt x="209" y="153"/>
                </a:cubicBezTo>
                <a:cubicBezTo>
                  <a:pt x="208" y="154"/>
                  <a:pt x="208" y="154"/>
                  <a:pt x="208" y="154"/>
                </a:cubicBezTo>
                <a:cubicBezTo>
                  <a:pt x="207" y="153"/>
                  <a:pt x="207" y="153"/>
                  <a:pt x="207" y="153"/>
                </a:cubicBezTo>
                <a:cubicBezTo>
                  <a:pt x="207" y="152"/>
                  <a:pt x="207" y="152"/>
                  <a:pt x="207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6" y="151"/>
                  <a:pt x="206" y="151"/>
                  <a:pt x="206" y="151"/>
                </a:cubicBezTo>
                <a:cubicBezTo>
                  <a:pt x="206" y="150"/>
                  <a:pt x="206" y="150"/>
                  <a:pt x="206" y="150"/>
                </a:cubicBezTo>
                <a:cubicBezTo>
                  <a:pt x="206" y="150"/>
                  <a:pt x="206" y="150"/>
                  <a:pt x="206" y="150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48"/>
                  <a:pt x="207" y="148"/>
                  <a:pt x="207" y="148"/>
                </a:cubicBezTo>
                <a:cubicBezTo>
                  <a:pt x="207" y="147"/>
                  <a:pt x="207" y="147"/>
                  <a:pt x="207" y="147"/>
                </a:cubicBezTo>
                <a:cubicBezTo>
                  <a:pt x="206" y="147"/>
                  <a:pt x="206" y="147"/>
                  <a:pt x="206" y="147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4" y="147"/>
                  <a:pt x="204" y="147"/>
                  <a:pt x="204" y="147"/>
                </a:cubicBezTo>
                <a:cubicBezTo>
                  <a:pt x="203" y="146"/>
                  <a:pt x="203" y="146"/>
                  <a:pt x="203" y="146"/>
                </a:cubicBezTo>
                <a:cubicBezTo>
                  <a:pt x="202" y="147"/>
                  <a:pt x="202" y="147"/>
                  <a:pt x="202" y="147"/>
                </a:cubicBezTo>
                <a:cubicBezTo>
                  <a:pt x="199" y="146"/>
                  <a:pt x="199" y="146"/>
                  <a:pt x="199" y="146"/>
                </a:cubicBezTo>
                <a:cubicBezTo>
                  <a:pt x="197" y="149"/>
                  <a:pt x="197" y="149"/>
                  <a:pt x="197" y="149"/>
                </a:cubicBezTo>
                <a:cubicBezTo>
                  <a:pt x="196" y="149"/>
                  <a:pt x="196" y="149"/>
                  <a:pt x="196" y="149"/>
                </a:cubicBezTo>
                <a:cubicBezTo>
                  <a:pt x="194" y="148"/>
                  <a:pt x="194" y="148"/>
                  <a:pt x="194" y="148"/>
                </a:cubicBezTo>
                <a:cubicBezTo>
                  <a:pt x="194" y="148"/>
                  <a:pt x="194" y="148"/>
                  <a:pt x="194" y="148"/>
                </a:cubicBezTo>
                <a:cubicBezTo>
                  <a:pt x="194" y="149"/>
                  <a:pt x="194" y="149"/>
                  <a:pt x="194" y="149"/>
                </a:cubicBezTo>
                <a:cubicBezTo>
                  <a:pt x="194" y="152"/>
                  <a:pt x="194" y="152"/>
                  <a:pt x="194" y="152"/>
                </a:cubicBezTo>
                <a:cubicBezTo>
                  <a:pt x="193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4" y="156"/>
                  <a:pt x="194" y="156"/>
                  <a:pt x="194" y="156"/>
                </a:cubicBezTo>
                <a:cubicBezTo>
                  <a:pt x="194" y="156"/>
                  <a:pt x="194" y="156"/>
                  <a:pt x="194" y="156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194" y="165"/>
                  <a:pt x="194" y="165"/>
                  <a:pt x="194" y="165"/>
                </a:cubicBezTo>
                <a:cubicBezTo>
                  <a:pt x="194" y="166"/>
                  <a:pt x="194" y="166"/>
                  <a:pt x="194" y="166"/>
                </a:cubicBezTo>
                <a:cubicBezTo>
                  <a:pt x="194" y="166"/>
                  <a:pt x="194" y="166"/>
                  <a:pt x="194" y="166"/>
                </a:cubicBezTo>
                <a:cubicBezTo>
                  <a:pt x="194" y="166"/>
                  <a:pt x="194" y="166"/>
                  <a:pt x="194" y="166"/>
                </a:cubicBezTo>
                <a:cubicBezTo>
                  <a:pt x="194" y="168"/>
                  <a:pt x="194" y="168"/>
                  <a:pt x="194" y="168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6" y="169"/>
                  <a:pt x="196" y="169"/>
                  <a:pt x="196" y="169"/>
                </a:cubicBezTo>
                <a:cubicBezTo>
                  <a:pt x="199" y="172"/>
                  <a:pt x="199" y="172"/>
                  <a:pt x="199" y="172"/>
                </a:cubicBezTo>
                <a:cubicBezTo>
                  <a:pt x="200" y="172"/>
                  <a:pt x="200" y="172"/>
                  <a:pt x="200" y="172"/>
                </a:cubicBezTo>
                <a:cubicBezTo>
                  <a:pt x="203" y="172"/>
                  <a:pt x="203" y="172"/>
                  <a:pt x="203" y="172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7" y="173"/>
                  <a:pt x="207" y="173"/>
                  <a:pt x="207" y="173"/>
                </a:cubicBezTo>
                <a:cubicBezTo>
                  <a:pt x="207" y="175"/>
                  <a:pt x="207" y="175"/>
                  <a:pt x="207" y="175"/>
                </a:cubicBezTo>
                <a:cubicBezTo>
                  <a:pt x="206" y="175"/>
                  <a:pt x="206" y="175"/>
                  <a:pt x="206" y="175"/>
                </a:cubicBezTo>
                <a:cubicBezTo>
                  <a:pt x="206" y="176"/>
                  <a:pt x="206" y="176"/>
                  <a:pt x="206" y="176"/>
                </a:cubicBezTo>
                <a:cubicBezTo>
                  <a:pt x="208" y="176"/>
                  <a:pt x="208" y="176"/>
                  <a:pt x="208" y="176"/>
                </a:cubicBezTo>
                <a:cubicBezTo>
                  <a:pt x="208" y="176"/>
                  <a:pt x="208" y="176"/>
                  <a:pt x="208" y="176"/>
                </a:cubicBezTo>
                <a:cubicBezTo>
                  <a:pt x="208" y="177"/>
                  <a:pt x="208" y="177"/>
                  <a:pt x="208" y="177"/>
                </a:cubicBezTo>
                <a:cubicBezTo>
                  <a:pt x="208" y="178"/>
                  <a:pt x="208" y="178"/>
                  <a:pt x="208" y="178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208" y="179"/>
                  <a:pt x="208" y="179"/>
                  <a:pt x="208" y="179"/>
                </a:cubicBezTo>
                <a:cubicBezTo>
                  <a:pt x="208" y="179"/>
                  <a:pt x="208" y="179"/>
                  <a:pt x="208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6" y="179"/>
                  <a:pt x="206" y="179"/>
                  <a:pt x="206" y="179"/>
                </a:cubicBezTo>
                <a:cubicBezTo>
                  <a:pt x="206" y="178"/>
                  <a:pt x="206" y="178"/>
                  <a:pt x="206" y="178"/>
                </a:cubicBezTo>
                <a:cubicBezTo>
                  <a:pt x="205" y="178"/>
                  <a:pt x="205" y="178"/>
                  <a:pt x="205" y="178"/>
                </a:cubicBezTo>
                <a:cubicBezTo>
                  <a:pt x="205" y="177"/>
                  <a:pt x="205" y="177"/>
                  <a:pt x="205" y="177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2" y="176"/>
                  <a:pt x="202" y="176"/>
                  <a:pt x="202" y="176"/>
                </a:cubicBezTo>
                <a:cubicBezTo>
                  <a:pt x="199" y="176"/>
                  <a:pt x="199" y="176"/>
                  <a:pt x="199" y="176"/>
                </a:cubicBezTo>
                <a:cubicBezTo>
                  <a:pt x="198" y="177"/>
                  <a:pt x="198" y="177"/>
                  <a:pt x="198" y="177"/>
                </a:cubicBezTo>
                <a:cubicBezTo>
                  <a:pt x="198" y="178"/>
                  <a:pt x="198" y="178"/>
                  <a:pt x="198" y="178"/>
                </a:cubicBezTo>
                <a:cubicBezTo>
                  <a:pt x="196" y="178"/>
                  <a:pt x="196" y="178"/>
                  <a:pt x="196" y="178"/>
                </a:cubicBezTo>
                <a:cubicBezTo>
                  <a:pt x="196" y="179"/>
                  <a:pt x="196" y="179"/>
                  <a:pt x="196" y="179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3" y="189"/>
                  <a:pt x="193" y="189"/>
                  <a:pt x="193" y="189"/>
                </a:cubicBezTo>
                <a:cubicBezTo>
                  <a:pt x="194" y="189"/>
                  <a:pt x="194" y="189"/>
                  <a:pt x="194" y="189"/>
                </a:cubicBezTo>
                <a:cubicBezTo>
                  <a:pt x="194" y="188"/>
                  <a:pt x="194" y="188"/>
                  <a:pt x="194" y="188"/>
                </a:cubicBezTo>
                <a:cubicBezTo>
                  <a:pt x="195" y="188"/>
                  <a:pt x="195" y="188"/>
                  <a:pt x="195" y="188"/>
                </a:cubicBezTo>
                <a:cubicBezTo>
                  <a:pt x="196" y="189"/>
                  <a:pt x="196" y="189"/>
                  <a:pt x="196" y="189"/>
                </a:cubicBezTo>
                <a:cubicBezTo>
                  <a:pt x="200" y="191"/>
                  <a:pt x="200" y="191"/>
                  <a:pt x="200" y="191"/>
                </a:cubicBezTo>
                <a:cubicBezTo>
                  <a:pt x="201" y="193"/>
                  <a:pt x="201" y="193"/>
                  <a:pt x="201" y="193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2" y="194"/>
                  <a:pt x="202" y="194"/>
                  <a:pt x="202" y="194"/>
                </a:cubicBezTo>
                <a:cubicBezTo>
                  <a:pt x="202" y="195"/>
                  <a:pt x="202" y="195"/>
                  <a:pt x="202" y="195"/>
                </a:cubicBezTo>
                <a:cubicBezTo>
                  <a:pt x="202" y="196"/>
                  <a:pt x="202" y="196"/>
                  <a:pt x="202" y="196"/>
                </a:cubicBezTo>
                <a:cubicBezTo>
                  <a:pt x="202" y="197"/>
                  <a:pt x="202" y="197"/>
                  <a:pt x="202" y="197"/>
                </a:cubicBezTo>
                <a:cubicBezTo>
                  <a:pt x="203" y="198"/>
                  <a:pt x="203" y="198"/>
                  <a:pt x="203" y="198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6" y="199"/>
                  <a:pt x="206" y="199"/>
                  <a:pt x="206" y="199"/>
                </a:cubicBezTo>
                <a:cubicBezTo>
                  <a:pt x="207" y="201"/>
                  <a:pt x="207" y="201"/>
                  <a:pt x="207" y="201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6" y="201"/>
                  <a:pt x="206" y="201"/>
                  <a:pt x="206" y="201"/>
                </a:cubicBezTo>
                <a:cubicBezTo>
                  <a:pt x="205" y="201"/>
                  <a:pt x="205" y="201"/>
                  <a:pt x="205" y="201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6" y="202"/>
                  <a:pt x="206" y="202"/>
                  <a:pt x="206" y="202"/>
                </a:cubicBezTo>
                <a:cubicBezTo>
                  <a:pt x="207" y="203"/>
                  <a:pt x="207" y="203"/>
                  <a:pt x="207" y="203"/>
                </a:cubicBezTo>
                <a:cubicBezTo>
                  <a:pt x="207" y="203"/>
                  <a:pt x="207" y="203"/>
                  <a:pt x="207" y="203"/>
                </a:cubicBezTo>
                <a:cubicBezTo>
                  <a:pt x="208" y="204"/>
                  <a:pt x="208" y="204"/>
                  <a:pt x="208" y="204"/>
                </a:cubicBezTo>
                <a:cubicBezTo>
                  <a:pt x="209" y="205"/>
                  <a:pt x="209" y="205"/>
                  <a:pt x="209" y="205"/>
                </a:cubicBezTo>
                <a:cubicBezTo>
                  <a:pt x="209" y="205"/>
                  <a:pt x="209" y="205"/>
                  <a:pt x="209" y="205"/>
                </a:cubicBezTo>
                <a:cubicBezTo>
                  <a:pt x="209" y="205"/>
                  <a:pt x="209" y="205"/>
                  <a:pt x="209" y="205"/>
                </a:cubicBezTo>
                <a:cubicBezTo>
                  <a:pt x="210" y="204"/>
                  <a:pt x="210" y="204"/>
                  <a:pt x="210" y="204"/>
                </a:cubicBezTo>
                <a:cubicBezTo>
                  <a:pt x="211" y="204"/>
                  <a:pt x="211" y="204"/>
                  <a:pt x="211" y="204"/>
                </a:cubicBezTo>
                <a:cubicBezTo>
                  <a:pt x="212" y="205"/>
                  <a:pt x="212" y="205"/>
                  <a:pt x="212" y="205"/>
                </a:cubicBezTo>
                <a:cubicBezTo>
                  <a:pt x="212" y="204"/>
                  <a:pt x="212" y="204"/>
                  <a:pt x="212" y="204"/>
                </a:cubicBezTo>
                <a:cubicBezTo>
                  <a:pt x="212" y="204"/>
                  <a:pt x="212" y="204"/>
                  <a:pt x="212" y="204"/>
                </a:cubicBezTo>
                <a:cubicBezTo>
                  <a:pt x="212" y="204"/>
                  <a:pt x="212" y="204"/>
                  <a:pt x="21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4" y="204"/>
                  <a:pt x="214" y="204"/>
                  <a:pt x="214" y="204"/>
                </a:cubicBezTo>
                <a:cubicBezTo>
                  <a:pt x="215" y="204"/>
                  <a:pt x="215" y="204"/>
                  <a:pt x="215" y="204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25" y="205"/>
                  <a:pt x="225" y="205"/>
                  <a:pt x="225" y="205"/>
                </a:cubicBezTo>
                <a:cubicBezTo>
                  <a:pt x="225" y="206"/>
                  <a:pt x="225" y="206"/>
                  <a:pt x="225" y="206"/>
                </a:cubicBezTo>
                <a:cubicBezTo>
                  <a:pt x="225" y="207"/>
                  <a:pt x="225" y="207"/>
                  <a:pt x="225" y="207"/>
                </a:cubicBezTo>
                <a:cubicBezTo>
                  <a:pt x="225" y="207"/>
                  <a:pt x="225" y="207"/>
                  <a:pt x="225" y="207"/>
                </a:cubicBezTo>
                <a:cubicBezTo>
                  <a:pt x="225" y="207"/>
                  <a:pt x="225" y="207"/>
                  <a:pt x="225" y="207"/>
                </a:cubicBezTo>
                <a:cubicBezTo>
                  <a:pt x="224" y="208"/>
                  <a:pt x="224" y="208"/>
                  <a:pt x="224" y="208"/>
                </a:cubicBezTo>
                <a:cubicBezTo>
                  <a:pt x="224" y="208"/>
                  <a:pt x="224" y="208"/>
                  <a:pt x="224" y="208"/>
                </a:cubicBezTo>
                <a:cubicBezTo>
                  <a:pt x="222" y="208"/>
                  <a:pt x="222" y="208"/>
                  <a:pt x="222" y="208"/>
                </a:cubicBezTo>
                <a:cubicBezTo>
                  <a:pt x="222" y="208"/>
                  <a:pt x="222" y="208"/>
                  <a:pt x="222" y="208"/>
                </a:cubicBezTo>
                <a:cubicBezTo>
                  <a:pt x="221" y="207"/>
                  <a:pt x="221" y="207"/>
                  <a:pt x="221" y="207"/>
                </a:cubicBezTo>
                <a:cubicBezTo>
                  <a:pt x="221" y="207"/>
                  <a:pt x="221" y="207"/>
                  <a:pt x="221" y="207"/>
                </a:cubicBezTo>
                <a:cubicBezTo>
                  <a:pt x="220" y="207"/>
                  <a:pt x="220" y="207"/>
                  <a:pt x="220" y="207"/>
                </a:cubicBezTo>
                <a:cubicBezTo>
                  <a:pt x="220" y="208"/>
                  <a:pt x="220" y="208"/>
                  <a:pt x="220" y="208"/>
                </a:cubicBezTo>
                <a:cubicBezTo>
                  <a:pt x="220" y="208"/>
                  <a:pt x="220" y="208"/>
                  <a:pt x="220" y="208"/>
                </a:cubicBezTo>
                <a:cubicBezTo>
                  <a:pt x="220" y="208"/>
                  <a:pt x="220" y="208"/>
                  <a:pt x="220" y="208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9" y="207"/>
                  <a:pt x="219" y="207"/>
                  <a:pt x="219" y="207"/>
                </a:cubicBezTo>
                <a:cubicBezTo>
                  <a:pt x="218" y="207"/>
                  <a:pt x="218" y="207"/>
                  <a:pt x="218" y="207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18" y="207"/>
                  <a:pt x="218" y="207"/>
                  <a:pt x="218" y="207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6" y="207"/>
                  <a:pt x="216" y="207"/>
                  <a:pt x="216" y="207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5" y="208"/>
                  <a:pt x="215" y="208"/>
                  <a:pt x="215" y="208"/>
                </a:cubicBezTo>
                <a:cubicBezTo>
                  <a:pt x="215" y="208"/>
                  <a:pt x="215" y="208"/>
                  <a:pt x="215" y="208"/>
                </a:cubicBezTo>
                <a:cubicBezTo>
                  <a:pt x="215" y="208"/>
                  <a:pt x="215" y="208"/>
                  <a:pt x="215" y="208"/>
                </a:cubicBez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4" y="208"/>
                  <a:pt x="214" y="208"/>
                </a:cubicBezTo>
                <a:cubicBezTo>
                  <a:pt x="214" y="208"/>
                  <a:pt x="214" y="208"/>
                  <a:pt x="214" y="208"/>
                </a:cubicBezTo>
                <a:cubicBezTo>
                  <a:pt x="213" y="208"/>
                  <a:pt x="213" y="208"/>
                  <a:pt x="213" y="208"/>
                </a:cubicBezTo>
                <a:cubicBezTo>
                  <a:pt x="213" y="208"/>
                  <a:pt x="213" y="208"/>
                  <a:pt x="213" y="208"/>
                </a:cubicBezTo>
                <a:cubicBezTo>
                  <a:pt x="214" y="210"/>
                  <a:pt x="214" y="210"/>
                  <a:pt x="214" y="210"/>
                </a:cubicBezTo>
                <a:cubicBezTo>
                  <a:pt x="214" y="210"/>
                  <a:pt x="214" y="210"/>
                  <a:pt x="214" y="210"/>
                </a:cubicBezTo>
                <a:cubicBezTo>
                  <a:pt x="213" y="209"/>
                  <a:pt x="213" y="209"/>
                  <a:pt x="213" y="209"/>
                </a:cubicBezTo>
                <a:cubicBezTo>
                  <a:pt x="212" y="208"/>
                  <a:pt x="212" y="208"/>
                  <a:pt x="212" y="208"/>
                </a:cubicBezTo>
                <a:cubicBezTo>
                  <a:pt x="212" y="208"/>
                  <a:pt x="212" y="208"/>
                  <a:pt x="212" y="208"/>
                </a:cubicBezTo>
                <a:cubicBezTo>
                  <a:pt x="213" y="208"/>
                  <a:pt x="213" y="208"/>
                  <a:pt x="213" y="208"/>
                </a:cubicBezTo>
                <a:cubicBezTo>
                  <a:pt x="212" y="207"/>
                  <a:pt x="212" y="207"/>
                  <a:pt x="212" y="207"/>
                </a:cubicBezTo>
                <a:cubicBezTo>
                  <a:pt x="211" y="207"/>
                  <a:pt x="211" y="207"/>
                  <a:pt x="211" y="207"/>
                </a:cubicBezTo>
                <a:cubicBezTo>
                  <a:pt x="211" y="207"/>
                  <a:pt x="211" y="207"/>
                  <a:pt x="211" y="207"/>
                </a:cubicBezTo>
                <a:cubicBezTo>
                  <a:pt x="210" y="206"/>
                  <a:pt x="210" y="206"/>
                  <a:pt x="210" y="206"/>
                </a:cubicBezTo>
                <a:cubicBezTo>
                  <a:pt x="210" y="207"/>
                  <a:pt x="210" y="207"/>
                  <a:pt x="210" y="207"/>
                </a:cubicBezTo>
                <a:cubicBezTo>
                  <a:pt x="210" y="207"/>
                  <a:pt x="210" y="207"/>
                  <a:pt x="210" y="207"/>
                </a:cubicBezTo>
                <a:cubicBezTo>
                  <a:pt x="210" y="208"/>
                  <a:pt x="210" y="208"/>
                  <a:pt x="210" y="208"/>
                </a:cubicBezTo>
                <a:cubicBezTo>
                  <a:pt x="210" y="208"/>
                  <a:pt x="210" y="208"/>
                  <a:pt x="210" y="208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10" y="210"/>
                  <a:pt x="210" y="210"/>
                  <a:pt x="210" y="210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1" y="212"/>
                  <a:pt x="211" y="212"/>
                  <a:pt x="211" y="212"/>
                </a:cubicBezTo>
                <a:cubicBezTo>
                  <a:pt x="210" y="211"/>
                  <a:pt x="210" y="211"/>
                  <a:pt x="210" y="211"/>
                </a:cubicBezTo>
                <a:cubicBezTo>
                  <a:pt x="209" y="211"/>
                  <a:pt x="209" y="211"/>
                  <a:pt x="209" y="211"/>
                </a:cubicBezTo>
                <a:cubicBezTo>
                  <a:pt x="209" y="210"/>
                  <a:pt x="209" y="210"/>
                  <a:pt x="209" y="210"/>
                </a:cubicBezTo>
                <a:cubicBezTo>
                  <a:pt x="208" y="209"/>
                  <a:pt x="208" y="209"/>
                  <a:pt x="208" y="209"/>
                </a:cubicBezTo>
                <a:cubicBezTo>
                  <a:pt x="207" y="209"/>
                  <a:pt x="207" y="209"/>
                  <a:pt x="207" y="209"/>
                </a:cubicBezTo>
                <a:cubicBezTo>
                  <a:pt x="207" y="209"/>
                  <a:pt x="207" y="209"/>
                  <a:pt x="207" y="209"/>
                </a:cubicBezTo>
                <a:cubicBezTo>
                  <a:pt x="207" y="208"/>
                  <a:pt x="207" y="208"/>
                  <a:pt x="207" y="208"/>
                </a:cubicBezTo>
                <a:cubicBezTo>
                  <a:pt x="207" y="208"/>
                  <a:pt x="207" y="208"/>
                  <a:pt x="207" y="208"/>
                </a:cubicBezTo>
                <a:cubicBezTo>
                  <a:pt x="206" y="208"/>
                  <a:pt x="206" y="208"/>
                  <a:pt x="206" y="208"/>
                </a:cubicBezTo>
                <a:cubicBezTo>
                  <a:pt x="205" y="208"/>
                  <a:pt x="205" y="208"/>
                  <a:pt x="205" y="208"/>
                </a:cubicBezTo>
                <a:cubicBezTo>
                  <a:pt x="205" y="208"/>
                  <a:pt x="205" y="208"/>
                  <a:pt x="205" y="208"/>
                </a:cubicBezTo>
                <a:cubicBezTo>
                  <a:pt x="205" y="207"/>
                  <a:pt x="205" y="207"/>
                  <a:pt x="205" y="207"/>
                </a:cubicBezTo>
                <a:cubicBezTo>
                  <a:pt x="205" y="206"/>
                  <a:pt x="205" y="206"/>
                  <a:pt x="205" y="206"/>
                </a:cubicBezTo>
                <a:cubicBezTo>
                  <a:pt x="205" y="206"/>
                  <a:pt x="205" y="206"/>
                  <a:pt x="205" y="206"/>
                </a:cubicBezTo>
                <a:cubicBezTo>
                  <a:pt x="205" y="207"/>
                  <a:pt x="205" y="207"/>
                  <a:pt x="205" y="207"/>
                </a:cubicBezTo>
                <a:cubicBezTo>
                  <a:pt x="203" y="205"/>
                  <a:pt x="203" y="205"/>
                  <a:pt x="203" y="205"/>
                </a:cubicBezTo>
                <a:cubicBezTo>
                  <a:pt x="202" y="205"/>
                  <a:pt x="202" y="205"/>
                  <a:pt x="202" y="205"/>
                </a:cubicBezTo>
                <a:cubicBezTo>
                  <a:pt x="201" y="206"/>
                  <a:pt x="201" y="206"/>
                  <a:pt x="201" y="206"/>
                </a:cubicBezTo>
                <a:cubicBezTo>
                  <a:pt x="201" y="205"/>
                  <a:pt x="201" y="205"/>
                  <a:pt x="201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199" y="203"/>
                  <a:pt x="199" y="203"/>
                  <a:pt x="199" y="203"/>
                </a:cubicBezTo>
                <a:cubicBezTo>
                  <a:pt x="199" y="203"/>
                  <a:pt x="199" y="203"/>
                  <a:pt x="199" y="203"/>
                </a:cubicBezTo>
                <a:cubicBezTo>
                  <a:pt x="198" y="203"/>
                  <a:pt x="198" y="203"/>
                  <a:pt x="198" y="203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197" y="202"/>
                  <a:pt x="197" y="202"/>
                  <a:pt x="197" y="202"/>
                </a:cubicBezTo>
                <a:cubicBezTo>
                  <a:pt x="196" y="201"/>
                  <a:pt x="196" y="201"/>
                  <a:pt x="196" y="201"/>
                </a:cubicBezTo>
                <a:cubicBezTo>
                  <a:pt x="197" y="201"/>
                  <a:pt x="197" y="201"/>
                  <a:pt x="197" y="201"/>
                </a:cubicBezTo>
                <a:cubicBezTo>
                  <a:pt x="195" y="200"/>
                  <a:pt x="195" y="200"/>
                  <a:pt x="195" y="200"/>
                </a:cubicBezTo>
                <a:cubicBezTo>
                  <a:pt x="195" y="200"/>
                  <a:pt x="195" y="200"/>
                  <a:pt x="195" y="200"/>
                </a:cubicBezTo>
                <a:cubicBezTo>
                  <a:pt x="195" y="199"/>
                  <a:pt x="195" y="199"/>
                  <a:pt x="195" y="199"/>
                </a:cubicBezTo>
                <a:cubicBezTo>
                  <a:pt x="194" y="199"/>
                  <a:pt x="194" y="199"/>
                  <a:pt x="194" y="199"/>
                </a:cubicBezTo>
                <a:cubicBezTo>
                  <a:pt x="194" y="198"/>
                  <a:pt x="194" y="198"/>
                  <a:pt x="194" y="198"/>
                </a:cubicBezTo>
                <a:cubicBezTo>
                  <a:pt x="193" y="199"/>
                  <a:pt x="193" y="199"/>
                  <a:pt x="193" y="199"/>
                </a:cubicBezTo>
                <a:cubicBezTo>
                  <a:pt x="193" y="200"/>
                  <a:pt x="193" y="200"/>
                  <a:pt x="193" y="200"/>
                </a:cubicBezTo>
                <a:cubicBezTo>
                  <a:pt x="192" y="200"/>
                  <a:pt x="192" y="200"/>
                  <a:pt x="192" y="200"/>
                </a:cubicBezTo>
                <a:cubicBezTo>
                  <a:pt x="191" y="200"/>
                  <a:pt x="191" y="200"/>
                  <a:pt x="191" y="200"/>
                </a:cubicBezTo>
                <a:cubicBezTo>
                  <a:pt x="190" y="200"/>
                  <a:pt x="190" y="200"/>
                  <a:pt x="190" y="200"/>
                </a:cubicBezTo>
                <a:cubicBezTo>
                  <a:pt x="191" y="201"/>
                  <a:pt x="191" y="201"/>
                  <a:pt x="191" y="201"/>
                </a:cubicBezTo>
                <a:cubicBezTo>
                  <a:pt x="191" y="203"/>
                  <a:pt x="191" y="203"/>
                  <a:pt x="191" y="203"/>
                </a:cubicBezTo>
                <a:cubicBezTo>
                  <a:pt x="191" y="203"/>
                  <a:pt x="191" y="203"/>
                  <a:pt x="191" y="203"/>
                </a:cubicBezTo>
                <a:cubicBezTo>
                  <a:pt x="190" y="202"/>
                  <a:pt x="190" y="202"/>
                  <a:pt x="190" y="202"/>
                </a:cubicBezTo>
                <a:cubicBezTo>
                  <a:pt x="190" y="202"/>
                  <a:pt x="190" y="202"/>
                  <a:pt x="190" y="202"/>
                </a:cubicBezTo>
                <a:cubicBezTo>
                  <a:pt x="190" y="204"/>
                  <a:pt x="190" y="204"/>
                  <a:pt x="190" y="204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0" y="208"/>
                  <a:pt x="190" y="208"/>
                  <a:pt x="190" y="208"/>
                </a:cubicBezTo>
                <a:cubicBezTo>
                  <a:pt x="190" y="209"/>
                  <a:pt x="190" y="209"/>
                  <a:pt x="190" y="209"/>
                </a:cubicBezTo>
                <a:cubicBezTo>
                  <a:pt x="188" y="213"/>
                  <a:pt x="188" y="213"/>
                  <a:pt x="188" y="213"/>
                </a:cubicBezTo>
                <a:cubicBezTo>
                  <a:pt x="188" y="214"/>
                  <a:pt x="188" y="214"/>
                  <a:pt x="188" y="214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88" y="216"/>
                  <a:pt x="188" y="216"/>
                  <a:pt x="188" y="216"/>
                </a:cubicBezTo>
                <a:cubicBezTo>
                  <a:pt x="188" y="217"/>
                  <a:pt x="188" y="217"/>
                  <a:pt x="188" y="217"/>
                </a:cubicBezTo>
                <a:cubicBezTo>
                  <a:pt x="187" y="218"/>
                  <a:pt x="187" y="218"/>
                  <a:pt x="187" y="218"/>
                </a:cubicBezTo>
                <a:cubicBezTo>
                  <a:pt x="187" y="218"/>
                  <a:pt x="187" y="218"/>
                  <a:pt x="187" y="218"/>
                </a:cubicBezTo>
                <a:cubicBezTo>
                  <a:pt x="188" y="219"/>
                  <a:pt x="188" y="219"/>
                  <a:pt x="188" y="219"/>
                </a:cubicBezTo>
                <a:cubicBezTo>
                  <a:pt x="188" y="219"/>
                  <a:pt x="188" y="219"/>
                  <a:pt x="188" y="219"/>
                </a:cubicBezTo>
                <a:cubicBezTo>
                  <a:pt x="189" y="223"/>
                  <a:pt x="189" y="223"/>
                  <a:pt x="189" y="223"/>
                </a:cubicBezTo>
                <a:cubicBezTo>
                  <a:pt x="190" y="224"/>
                  <a:pt x="190" y="224"/>
                  <a:pt x="190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4" y="224"/>
                  <a:pt x="194" y="224"/>
                  <a:pt x="194" y="224"/>
                </a:cubicBezTo>
                <a:cubicBezTo>
                  <a:pt x="194" y="225"/>
                  <a:pt x="194" y="225"/>
                  <a:pt x="194" y="225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2" y="228"/>
                  <a:pt x="192" y="228"/>
                  <a:pt x="192" y="228"/>
                </a:cubicBezTo>
                <a:cubicBezTo>
                  <a:pt x="192" y="228"/>
                  <a:pt x="192" y="228"/>
                  <a:pt x="192" y="228"/>
                </a:cubicBezTo>
                <a:cubicBezTo>
                  <a:pt x="192" y="228"/>
                  <a:pt x="192" y="228"/>
                  <a:pt x="192" y="228"/>
                </a:cubicBezTo>
                <a:cubicBezTo>
                  <a:pt x="192" y="228"/>
                  <a:pt x="192" y="228"/>
                  <a:pt x="192" y="228"/>
                </a:cubicBezTo>
                <a:cubicBezTo>
                  <a:pt x="192" y="230"/>
                  <a:pt x="192" y="230"/>
                  <a:pt x="192" y="230"/>
                </a:cubicBezTo>
                <a:cubicBezTo>
                  <a:pt x="193" y="230"/>
                  <a:pt x="193" y="230"/>
                  <a:pt x="193" y="230"/>
                </a:cubicBezTo>
                <a:cubicBezTo>
                  <a:pt x="194" y="232"/>
                  <a:pt x="194" y="232"/>
                  <a:pt x="194" y="232"/>
                </a:cubicBezTo>
                <a:cubicBezTo>
                  <a:pt x="194" y="232"/>
                  <a:pt x="194" y="232"/>
                  <a:pt x="194" y="232"/>
                </a:cubicBezTo>
                <a:cubicBezTo>
                  <a:pt x="194" y="233"/>
                  <a:pt x="194" y="233"/>
                  <a:pt x="194" y="233"/>
                </a:cubicBezTo>
                <a:cubicBezTo>
                  <a:pt x="194" y="233"/>
                  <a:pt x="194" y="233"/>
                  <a:pt x="194" y="233"/>
                </a:cubicBezTo>
                <a:cubicBezTo>
                  <a:pt x="193" y="233"/>
                  <a:pt x="193" y="233"/>
                  <a:pt x="193" y="233"/>
                </a:cubicBezTo>
                <a:cubicBezTo>
                  <a:pt x="193" y="232"/>
                  <a:pt x="193" y="232"/>
                  <a:pt x="193" y="232"/>
                </a:cubicBezTo>
                <a:cubicBezTo>
                  <a:pt x="193" y="232"/>
                  <a:pt x="193" y="232"/>
                  <a:pt x="193" y="232"/>
                </a:cubicBezTo>
                <a:cubicBezTo>
                  <a:pt x="193" y="234"/>
                  <a:pt x="193" y="234"/>
                  <a:pt x="193" y="234"/>
                </a:cubicBezTo>
                <a:cubicBezTo>
                  <a:pt x="192" y="234"/>
                  <a:pt x="192" y="234"/>
                  <a:pt x="192" y="234"/>
                </a:cubicBezTo>
                <a:cubicBezTo>
                  <a:pt x="192" y="234"/>
                  <a:pt x="192" y="234"/>
                  <a:pt x="192" y="234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37"/>
                  <a:pt x="192" y="237"/>
                  <a:pt x="192" y="237"/>
                </a:cubicBezTo>
                <a:cubicBezTo>
                  <a:pt x="193" y="238"/>
                  <a:pt x="193" y="238"/>
                  <a:pt x="193" y="238"/>
                </a:cubicBezTo>
                <a:cubicBezTo>
                  <a:pt x="193" y="238"/>
                  <a:pt x="193" y="238"/>
                  <a:pt x="193" y="238"/>
                </a:cubicBezTo>
                <a:cubicBezTo>
                  <a:pt x="193" y="239"/>
                  <a:pt x="193" y="239"/>
                  <a:pt x="193" y="239"/>
                </a:cubicBezTo>
                <a:cubicBezTo>
                  <a:pt x="194" y="238"/>
                  <a:pt x="194" y="238"/>
                  <a:pt x="194" y="238"/>
                </a:cubicBezTo>
                <a:cubicBezTo>
                  <a:pt x="193" y="238"/>
                  <a:pt x="193" y="238"/>
                  <a:pt x="193" y="238"/>
                </a:cubicBezTo>
                <a:cubicBezTo>
                  <a:pt x="193" y="238"/>
                  <a:pt x="193" y="238"/>
                  <a:pt x="193" y="238"/>
                </a:cubicBezTo>
                <a:cubicBezTo>
                  <a:pt x="194" y="238"/>
                  <a:pt x="194" y="238"/>
                  <a:pt x="194" y="238"/>
                </a:cubicBezTo>
                <a:cubicBezTo>
                  <a:pt x="194" y="237"/>
                  <a:pt x="194" y="237"/>
                  <a:pt x="194" y="237"/>
                </a:cubicBezTo>
                <a:cubicBezTo>
                  <a:pt x="194" y="238"/>
                  <a:pt x="194" y="238"/>
                  <a:pt x="194" y="238"/>
                </a:cubicBezTo>
                <a:cubicBezTo>
                  <a:pt x="194" y="239"/>
                  <a:pt x="194" y="239"/>
                  <a:pt x="194" y="239"/>
                </a:cubicBezTo>
                <a:cubicBezTo>
                  <a:pt x="195" y="240"/>
                  <a:pt x="195" y="240"/>
                  <a:pt x="195" y="240"/>
                </a:cubicBezTo>
                <a:cubicBezTo>
                  <a:pt x="197" y="242"/>
                  <a:pt x="197" y="242"/>
                  <a:pt x="197" y="242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199" y="241"/>
                  <a:pt x="199" y="241"/>
                  <a:pt x="199" y="241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3" y="240"/>
                  <a:pt x="203" y="240"/>
                  <a:pt x="203" y="240"/>
                </a:cubicBezTo>
                <a:cubicBezTo>
                  <a:pt x="204" y="238"/>
                  <a:pt x="204" y="238"/>
                  <a:pt x="204" y="238"/>
                </a:cubicBezTo>
                <a:cubicBezTo>
                  <a:pt x="204" y="238"/>
                  <a:pt x="204" y="238"/>
                  <a:pt x="204" y="238"/>
                </a:cubicBezTo>
                <a:cubicBezTo>
                  <a:pt x="206" y="237"/>
                  <a:pt x="206" y="237"/>
                  <a:pt x="206" y="237"/>
                </a:cubicBezTo>
                <a:cubicBezTo>
                  <a:pt x="206" y="236"/>
                  <a:pt x="206" y="236"/>
                  <a:pt x="206" y="236"/>
                </a:cubicBezTo>
                <a:cubicBezTo>
                  <a:pt x="209" y="235"/>
                  <a:pt x="209" y="235"/>
                  <a:pt x="209" y="235"/>
                </a:cubicBezTo>
                <a:cubicBezTo>
                  <a:pt x="209" y="234"/>
                  <a:pt x="209" y="234"/>
                  <a:pt x="209" y="234"/>
                </a:cubicBezTo>
                <a:cubicBezTo>
                  <a:pt x="210" y="234"/>
                  <a:pt x="210" y="234"/>
                  <a:pt x="210" y="234"/>
                </a:cubicBezTo>
                <a:cubicBezTo>
                  <a:pt x="211" y="234"/>
                  <a:pt x="211" y="234"/>
                  <a:pt x="211" y="234"/>
                </a:cubicBezTo>
                <a:cubicBezTo>
                  <a:pt x="213" y="232"/>
                  <a:pt x="213" y="232"/>
                  <a:pt x="213" y="232"/>
                </a:cubicBezTo>
                <a:cubicBezTo>
                  <a:pt x="213" y="231"/>
                  <a:pt x="213" y="231"/>
                  <a:pt x="213" y="231"/>
                </a:cubicBezTo>
                <a:cubicBezTo>
                  <a:pt x="214" y="231"/>
                  <a:pt x="214" y="231"/>
                  <a:pt x="214" y="231"/>
                </a:cubicBezTo>
                <a:cubicBezTo>
                  <a:pt x="215" y="229"/>
                  <a:pt x="215" y="229"/>
                  <a:pt x="215" y="229"/>
                </a:cubicBezTo>
                <a:cubicBezTo>
                  <a:pt x="215" y="230"/>
                  <a:pt x="215" y="230"/>
                  <a:pt x="215" y="230"/>
                </a:cubicBezTo>
                <a:cubicBezTo>
                  <a:pt x="215" y="232"/>
                  <a:pt x="215" y="232"/>
                  <a:pt x="215" y="232"/>
                </a:cubicBezTo>
                <a:cubicBezTo>
                  <a:pt x="215" y="233"/>
                  <a:pt x="215" y="233"/>
                  <a:pt x="215" y="233"/>
                </a:cubicBezTo>
                <a:cubicBezTo>
                  <a:pt x="215" y="233"/>
                  <a:pt x="215" y="233"/>
                  <a:pt x="215" y="233"/>
                </a:cubicBezTo>
                <a:cubicBezTo>
                  <a:pt x="216" y="233"/>
                  <a:pt x="216" y="233"/>
                  <a:pt x="216" y="233"/>
                </a:cubicBezTo>
                <a:cubicBezTo>
                  <a:pt x="216" y="234"/>
                  <a:pt x="216" y="234"/>
                  <a:pt x="216" y="234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4" y="235"/>
                  <a:pt x="214" y="235"/>
                  <a:pt x="214" y="235"/>
                </a:cubicBezTo>
                <a:cubicBezTo>
                  <a:pt x="213" y="236"/>
                  <a:pt x="213" y="236"/>
                  <a:pt x="213" y="236"/>
                </a:cubicBezTo>
                <a:cubicBezTo>
                  <a:pt x="213" y="236"/>
                  <a:pt x="213" y="236"/>
                  <a:pt x="213" y="236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2" y="238"/>
                  <a:pt x="212" y="238"/>
                  <a:pt x="212" y="238"/>
                </a:cubicBezTo>
                <a:cubicBezTo>
                  <a:pt x="212" y="238"/>
                  <a:pt x="212" y="238"/>
                  <a:pt x="212" y="238"/>
                </a:cubicBezTo>
                <a:cubicBezTo>
                  <a:pt x="216" y="238"/>
                  <a:pt x="216" y="238"/>
                  <a:pt x="216" y="238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5" y="239"/>
                  <a:pt x="215" y="239"/>
                  <a:pt x="215" y="239"/>
                </a:cubicBezTo>
                <a:cubicBezTo>
                  <a:pt x="215" y="239"/>
                  <a:pt x="215" y="239"/>
                  <a:pt x="215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8" y="239"/>
                  <a:pt x="218" y="239"/>
                  <a:pt x="218" y="239"/>
                </a:cubicBezTo>
                <a:cubicBezTo>
                  <a:pt x="219" y="240"/>
                  <a:pt x="219" y="240"/>
                  <a:pt x="219" y="240"/>
                </a:cubicBezTo>
                <a:cubicBezTo>
                  <a:pt x="220" y="239"/>
                  <a:pt x="220" y="239"/>
                  <a:pt x="220" y="239"/>
                </a:cubicBezTo>
                <a:cubicBezTo>
                  <a:pt x="220" y="239"/>
                  <a:pt x="220" y="239"/>
                  <a:pt x="220" y="239"/>
                </a:cubicBezTo>
                <a:cubicBezTo>
                  <a:pt x="222" y="238"/>
                  <a:pt x="222" y="238"/>
                  <a:pt x="222" y="238"/>
                </a:cubicBezTo>
                <a:cubicBezTo>
                  <a:pt x="224" y="236"/>
                  <a:pt x="224" y="236"/>
                  <a:pt x="224" y="236"/>
                </a:cubicBezTo>
                <a:cubicBezTo>
                  <a:pt x="225" y="235"/>
                  <a:pt x="225" y="235"/>
                  <a:pt x="225" y="235"/>
                </a:cubicBezTo>
                <a:cubicBezTo>
                  <a:pt x="226" y="234"/>
                  <a:pt x="226" y="234"/>
                  <a:pt x="226" y="234"/>
                </a:cubicBezTo>
                <a:cubicBezTo>
                  <a:pt x="225" y="234"/>
                  <a:pt x="225" y="234"/>
                  <a:pt x="225" y="234"/>
                </a:cubicBezTo>
                <a:cubicBezTo>
                  <a:pt x="226" y="233"/>
                  <a:pt x="226" y="233"/>
                  <a:pt x="226" y="233"/>
                </a:cubicBezTo>
                <a:cubicBezTo>
                  <a:pt x="226" y="233"/>
                  <a:pt x="226" y="233"/>
                  <a:pt x="226" y="233"/>
                </a:cubicBezTo>
                <a:cubicBezTo>
                  <a:pt x="229" y="232"/>
                  <a:pt x="229" y="232"/>
                  <a:pt x="229" y="232"/>
                </a:cubicBezTo>
                <a:cubicBezTo>
                  <a:pt x="230" y="228"/>
                  <a:pt x="230" y="228"/>
                  <a:pt x="230" y="228"/>
                </a:cubicBezTo>
                <a:cubicBezTo>
                  <a:pt x="230" y="228"/>
                  <a:pt x="230" y="228"/>
                  <a:pt x="230" y="228"/>
                </a:cubicBezTo>
                <a:cubicBezTo>
                  <a:pt x="231" y="229"/>
                  <a:pt x="231" y="229"/>
                  <a:pt x="231" y="229"/>
                </a:cubicBezTo>
                <a:cubicBezTo>
                  <a:pt x="233" y="229"/>
                  <a:pt x="233" y="229"/>
                  <a:pt x="233" y="229"/>
                </a:cubicBezTo>
                <a:cubicBezTo>
                  <a:pt x="232" y="230"/>
                  <a:pt x="232" y="230"/>
                  <a:pt x="232" y="230"/>
                </a:cubicBezTo>
                <a:cubicBezTo>
                  <a:pt x="231" y="233"/>
                  <a:pt x="231" y="233"/>
                  <a:pt x="231" y="233"/>
                </a:cubicBezTo>
                <a:cubicBezTo>
                  <a:pt x="231" y="233"/>
                  <a:pt x="231" y="233"/>
                  <a:pt x="231" y="233"/>
                </a:cubicBezTo>
                <a:cubicBezTo>
                  <a:pt x="227" y="237"/>
                  <a:pt x="227" y="237"/>
                  <a:pt x="227" y="237"/>
                </a:cubicBezTo>
                <a:cubicBezTo>
                  <a:pt x="226" y="238"/>
                  <a:pt x="226" y="238"/>
                  <a:pt x="226" y="238"/>
                </a:cubicBezTo>
                <a:cubicBezTo>
                  <a:pt x="226" y="239"/>
                  <a:pt x="226" y="239"/>
                  <a:pt x="226" y="239"/>
                </a:cubicBezTo>
                <a:cubicBezTo>
                  <a:pt x="224" y="240"/>
                  <a:pt x="224" y="240"/>
                  <a:pt x="224" y="240"/>
                </a:cubicBezTo>
                <a:cubicBezTo>
                  <a:pt x="223" y="240"/>
                  <a:pt x="223" y="240"/>
                  <a:pt x="223" y="240"/>
                </a:cubicBezTo>
                <a:cubicBezTo>
                  <a:pt x="219" y="240"/>
                  <a:pt x="219" y="240"/>
                  <a:pt x="219" y="240"/>
                </a:cubicBezTo>
                <a:cubicBezTo>
                  <a:pt x="218" y="241"/>
                  <a:pt x="218" y="241"/>
                  <a:pt x="218" y="241"/>
                </a:cubicBezTo>
                <a:cubicBezTo>
                  <a:pt x="217" y="242"/>
                  <a:pt x="217" y="242"/>
                  <a:pt x="217" y="242"/>
                </a:cubicBezTo>
                <a:cubicBezTo>
                  <a:pt x="217" y="242"/>
                  <a:pt x="217" y="242"/>
                  <a:pt x="217" y="242"/>
                </a:cubicBezTo>
                <a:cubicBezTo>
                  <a:pt x="215" y="243"/>
                  <a:pt x="215" y="243"/>
                  <a:pt x="215" y="243"/>
                </a:cubicBezTo>
                <a:cubicBezTo>
                  <a:pt x="214" y="243"/>
                  <a:pt x="214" y="243"/>
                  <a:pt x="214" y="243"/>
                </a:cubicBezTo>
                <a:cubicBezTo>
                  <a:pt x="212" y="243"/>
                  <a:pt x="212" y="243"/>
                  <a:pt x="212" y="243"/>
                </a:cubicBezTo>
                <a:cubicBezTo>
                  <a:pt x="210" y="244"/>
                  <a:pt x="210" y="244"/>
                  <a:pt x="210" y="244"/>
                </a:cubicBezTo>
                <a:cubicBezTo>
                  <a:pt x="210" y="244"/>
                  <a:pt x="210" y="244"/>
                  <a:pt x="210" y="244"/>
                </a:cubicBezTo>
                <a:cubicBezTo>
                  <a:pt x="211" y="243"/>
                  <a:pt x="211" y="243"/>
                  <a:pt x="211" y="243"/>
                </a:cubicBezTo>
                <a:cubicBezTo>
                  <a:pt x="211" y="242"/>
                  <a:pt x="211" y="242"/>
                  <a:pt x="211" y="242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3"/>
                  <a:pt x="210" y="243"/>
                  <a:pt x="210" y="243"/>
                </a:cubicBezTo>
                <a:cubicBezTo>
                  <a:pt x="209" y="243"/>
                  <a:pt x="209" y="243"/>
                  <a:pt x="209" y="243"/>
                </a:cubicBezTo>
                <a:cubicBezTo>
                  <a:pt x="209" y="243"/>
                  <a:pt x="209" y="243"/>
                  <a:pt x="209" y="243"/>
                </a:cubicBezTo>
                <a:cubicBezTo>
                  <a:pt x="208" y="243"/>
                  <a:pt x="208" y="243"/>
                  <a:pt x="208" y="243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7" y="244"/>
                  <a:pt x="207" y="244"/>
                  <a:pt x="207" y="244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8" y="245"/>
                  <a:pt x="208" y="245"/>
                  <a:pt x="208" y="245"/>
                </a:cubicBezTo>
                <a:cubicBezTo>
                  <a:pt x="208" y="246"/>
                  <a:pt x="208" y="246"/>
                  <a:pt x="208" y="246"/>
                </a:cubicBezTo>
                <a:cubicBezTo>
                  <a:pt x="207" y="246"/>
                  <a:pt x="207" y="246"/>
                  <a:pt x="207" y="246"/>
                </a:cubicBezTo>
                <a:cubicBezTo>
                  <a:pt x="206" y="246"/>
                  <a:pt x="206" y="246"/>
                  <a:pt x="206" y="246"/>
                </a:cubicBezTo>
                <a:cubicBezTo>
                  <a:pt x="205" y="246"/>
                  <a:pt x="205" y="246"/>
                  <a:pt x="205" y="246"/>
                </a:cubicBezTo>
                <a:cubicBezTo>
                  <a:pt x="205" y="247"/>
                  <a:pt x="205" y="247"/>
                  <a:pt x="205" y="247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03" y="249"/>
                  <a:pt x="203" y="249"/>
                  <a:pt x="203" y="249"/>
                </a:cubicBezTo>
                <a:cubicBezTo>
                  <a:pt x="203" y="249"/>
                  <a:pt x="203" y="249"/>
                  <a:pt x="203" y="249"/>
                </a:cubicBezTo>
                <a:cubicBezTo>
                  <a:pt x="204" y="250"/>
                  <a:pt x="204" y="250"/>
                  <a:pt x="204" y="250"/>
                </a:cubicBezTo>
                <a:cubicBezTo>
                  <a:pt x="204" y="250"/>
                  <a:pt x="204" y="250"/>
                  <a:pt x="204" y="250"/>
                </a:cubicBezTo>
                <a:cubicBezTo>
                  <a:pt x="203" y="251"/>
                  <a:pt x="203" y="251"/>
                  <a:pt x="203" y="251"/>
                </a:cubicBezTo>
                <a:cubicBezTo>
                  <a:pt x="203" y="251"/>
                  <a:pt x="203" y="251"/>
                  <a:pt x="203" y="251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4" y="253"/>
                  <a:pt x="204" y="253"/>
                  <a:pt x="204" y="253"/>
                </a:cubicBezTo>
                <a:cubicBezTo>
                  <a:pt x="202" y="253"/>
                  <a:pt x="202" y="253"/>
                  <a:pt x="202" y="253"/>
                </a:cubicBezTo>
                <a:cubicBezTo>
                  <a:pt x="202" y="253"/>
                  <a:pt x="202" y="253"/>
                  <a:pt x="202" y="253"/>
                </a:cubicBezTo>
                <a:cubicBezTo>
                  <a:pt x="204" y="254"/>
                  <a:pt x="204" y="254"/>
                  <a:pt x="204" y="254"/>
                </a:cubicBezTo>
                <a:cubicBezTo>
                  <a:pt x="205" y="254"/>
                  <a:pt x="205" y="254"/>
                  <a:pt x="205" y="254"/>
                </a:cubicBezTo>
                <a:cubicBezTo>
                  <a:pt x="205" y="254"/>
                  <a:pt x="205" y="254"/>
                  <a:pt x="205" y="254"/>
                </a:cubicBezTo>
                <a:cubicBezTo>
                  <a:pt x="206" y="253"/>
                  <a:pt x="206" y="253"/>
                  <a:pt x="206" y="253"/>
                </a:cubicBezTo>
                <a:cubicBezTo>
                  <a:pt x="208" y="254"/>
                  <a:pt x="208" y="254"/>
                  <a:pt x="208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1" y="253"/>
                  <a:pt x="211" y="253"/>
                  <a:pt x="211" y="253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12" y="254"/>
                  <a:pt x="212" y="254"/>
                  <a:pt x="212" y="254"/>
                </a:cubicBezTo>
                <a:cubicBezTo>
                  <a:pt x="213" y="253"/>
                  <a:pt x="213" y="253"/>
                  <a:pt x="213" y="253"/>
                </a:cubicBezTo>
                <a:cubicBezTo>
                  <a:pt x="214" y="254"/>
                  <a:pt x="214" y="254"/>
                  <a:pt x="214" y="254"/>
                </a:cubicBezTo>
                <a:cubicBezTo>
                  <a:pt x="214" y="255"/>
                  <a:pt x="214" y="255"/>
                  <a:pt x="214" y="255"/>
                </a:cubicBezTo>
                <a:cubicBezTo>
                  <a:pt x="215" y="254"/>
                  <a:pt x="215" y="254"/>
                  <a:pt x="215" y="254"/>
                </a:cubicBezTo>
                <a:cubicBezTo>
                  <a:pt x="215" y="254"/>
                  <a:pt x="215" y="254"/>
                  <a:pt x="215" y="254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6" y="254"/>
                  <a:pt x="216" y="254"/>
                  <a:pt x="216" y="254"/>
                </a:cubicBezTo>
                <a:cubicBezTo>
                  <a:pt x="216" y="254"/>
                  <a:pt x="216" y="254"/>
                  <a:pt x="216" y="254"/>
                </a:cubicBezTo>
                <a:cubicBezTo>
                  <a:pt x="216" y="255"/>
                  <a:pt x="216" y="255"/>
                  <a:pt x="216" y="255"/>
                </a:cubicBezTo>
                <a:cubicBezTo>
                  <a:pt x="217" y="256"/>
                  <a:pt x="217" y="256"/>
                  <a:pt x="217" y="256"/>
                </a:cubicBezTo>
                <a:cubicBezTo>
                  <a:pt x="218" y="255"/>
                  <a:pt x="218" y="255"/>
                  <a:pt x="218" y="255"/>
                </a:cubicBezTo>
                <a:cubicBezTo>
                  <a:pt x="219" y="255"/>
                  <a:pt x="219" y="255"/>
                  <a:pt x="219" y="255"/>
                </a:cubicBezTo>
                <a:cubicBezTo>
                  <a:pt x="220" y="254"/>
                  <a:pt x="220" y="254"/>
                  <a:pt x="220" y="254"/>
                </a:cubicBezTo>
                <a:cubicBezTo>
                  <a:pt x="220" y="254"/>
                  <a:pt x="220" y="254"/>
                  <a:pt x="220" y="254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21" y="254"/>
                  <a:pt x="221" y="254"/>
                  <a:pt x="221" y="254"/>
                </a:cubicBezTo>
                <a:cubicBezTo>
                  <a:pt x="222" y="254"/>
                  <a:pt x="222" y="254"/>
                  <a:pt x="222" y="254"/>
                </a:cubicBezTo>
                <a:cubicBezTo>
                  <a:pt x="224" y="254"/>
                  <a:pt x="224" y="254"/>
                  <a:pt x="224" y="254"/>
                </a:cubicBezTo>
                <a:cubicBezTo>
                  <a:pt x="224" y="254"/>
                  <a:pt x="224" y="254"/>
                  <a:pt x="224" y="254"/>
                </a:cubicBezTo>
                <a:cubicBezTo>
                  <a:pt x="223" y="255"/>
                  <a:pt x="223" y="255"/>
                  <a:pt x="223" y="255"/>
                </a:cubicBezTo>
                <a:cubicBezTo>
                  <a:pt x="223" y="255"/>
                  <a:pt x="223" y="255"/>
                  <a:pt x="223" y="255"/>
                </a:cubicBezTo>
                <a:cubicBezTo>
                  <a:pt x="224" y="255"/>
                  <a:pt x="224" y="255"/>
                  <a:pt x="224" y="255"/>
                </a:cubicBezTo>
                <a:cubicBezTo>
                  <a:pt x="225" y="253"/>
                  <a:pt x="225" y="253"/>
                  <a:pt x="225" y="253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6" y="252"/>
                  <a:pt x="226" y="252"/>
                  <a:pt x="226" y="252"/>
                </a:cubicBezTo>
                <a:cubicBezTo>
                  <a:pt x="227" y="251"/>
                  <a:pt x="227" y="251"/>
                  <a:pt x="227" y="251"/>
                </a:cubicBezTo>
                <a:cubicBezTo>
                  <a:pt x="227" y="249"/>
                  <a:pt x="227" y="249"/>
                  <a:pt x="227" y="249"/>
                </a:cubicBezTo>
                <a:cubicBezTo>
                  <a:pt x="228" y="248"/>
                  <a:pt x="228" y="248"/>
                  <a:pt x="228" y="248"/>
                </a:cubicBezTo>
                <a:cubicBezTo>
                  <a:pt x="229" y="248"/>
                  <a:pt x="229" y="248"/>
                  <a:pt x="229" y="248"/>
                </a:cubicBezTo>
                <a:cubicBezTo>
                  <a:pt x="230" y="248"/>
                  <a:pt x="230" y="248"/>
                  <a:pt x="230" y="248"/>
                </a:cubicBezTo>
                <a:cubicBezTo>
                  <a:pt x="231" y="248"/>
                  <a:pt x="231" y="248"/>
                  <a:pt x="231" y="248"/>
                </a:cubicBezTo>
                <a:cubicBezTo>
                  <a:pt x="233" y="247"/>
                  <a:pt x="233" y="247"/>
                  <a:pt x="233" y="247"/>
                </a:cubicBezTo>
                <a:cubicBezTo>
                  <a:pt x="233" y="247"/>
                  <a:pt x="233" y="247"/>
                  <a:pt x="233" y="247"/>
                </a:cubicBezTo>
                <a:cubicBezTo>
                  <a:pt x="234" y="248"/>
                  <a:pt x="234" y="248"/>
                  <a:pt x="234" y="248"/>
                </a:cubicBezTo>
                <a:cubicBezTo>
                  <a:pt x="232" y="248"/>
                  <a:pt x="232" y="248"/>
                  <a:pt x="232" y="248"/>
                </a:cubicBezTo>
                <a:cubicBezTo>
                  <a:pt x="230" y="249"/>
                  <a:pt x="230" y="249"/>
                  <a:pt x="230" y="249"/>
                </a:cubicBezTo>
                <a:cubicBezTo>
                  <a:pt x="229" y="248"/>
                  <a:pt x="229" y="248"/>
                  <a:pt x="229" y="248"/>
                </a:cubicBezTo>
                <a:cubicBezTo>
                  <a:pt x="228" y="249"/>
                  <a:pt x="228" y="249"/>
                  <a:pt x="228" y="249"/>
                </a:cubicBezTo>
                <a:cubicBezTo>
                  <a:pt x="228" y="251"/>
                  <a:pt x="228" y="251"/>
                  <a:pt x="228" y="251"/>
                </a:cubicBezTo>
                <a:cubicBezTo>
                  <a:pt x="226" y="253"/>
                  <a:pt x="226" y="253"/>
                  <a:pt x="226" y="253"/>
                </a:cubicBezTo>
                <a:cubicBezTo>
                  <a:pt x="225" y="254"/>
                  <a:pt x="225" y="254"/>
                  <a:pt x="225" y="254"/>
                </a:cubicBezTo>
                <a:cubicBezTo>
                  <a:pt x="225" y="255"/>
                  <a:pt x="225" y="255"/>
                  <a:pt x="225" y="255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30" y="261"/>
                  <a:pt x="230" y="261"/>
                  <a:pt x="230" y="261"/>
                </a:cubicBezTo>
                <a:cubicBezTo>
                  <a:pt x="231" y="262"/>
                  <a:pt x="231" y="262"/>
                  <a:pt x="231" y="262"/>
                </a:cubicBezTo>
                <a:cubicBezTo>
                  <a:pt x="232" y="262"/>
                  <a:pt x="232" y="262"/>
                  <a:pt x="232" y="262"/>
                </a:cubicBezTo>
                <a:cubicBezTo>
                  <a:pt x="235" y="263"/>
                  <a:pt x="235" y="263"/>
                  <a:pt x="235" y="263"/>
                </a:cubicBezTo>
                <a:cubicBezTo>
                  <a:pt x="235" y="263"/>
                  <a:pt x="235" y="263"/>
                  <a:pt x="235" y="263"/>
                </a:cubicBezTo>
                <a:cubicBezTo>
                  <a:pt x="237" y="262"/>
                  <a:pt x="237" y="262"/>
                  <a:pt x="237" y="262"/>
                </a:cubicBezTo>
                <a:cubicBezTo>
                  <a:pt x="238" y="263"/>
                  <a:pt x="238" y="263"/>
                  <a:pt x="238" y="263"/>
                </a:cubicBezTo>
                <a:cubicBezTo>
                  <a:pt x="237" y="263"/>
                  <a:pt x="237" y="263"/>
                  <a:pt x="237" y="263"/>
                </a:cubicBezTo>
                <a:cubicBezTo>
                  <a:pt x="236" y="263"/>
                  <a:pt x="236" y="263"/>
                  <a:pt x="236" y="26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235" y="264"/>
                  <a:pt x="235" y="264"/>
                  <a:pt x="235" y="264"/>
                </a:cubicBezTo>
                <a:cubicBezTo>
                  <a:pt x="234" y="267"/>
                  <a:pt x="234" y="267"/>
                  <a:pt x="234" y="267"/>
                </a:cubicBezTo>
                <a:cubicBezTo>
                  <a:pt x="233" y="266"/>
                  <a:pt x="233" y="266"/>
                  <a:pt x="233" y="266"/>
                </a:cubicBezTo>
                <a:cubicBezTo>
                  <a:pt x="233" y="265"/>
                  <a:pt x="233" y="265"/>
                  <a:pt x="233" y="265"/>
                </a:cubicBezTo>
                <a:cubicBezTo>
                  <a:pt x="232" y="265"/>
                  <a:pt x="232" y="265"/>
                  <a:pt x="232" y="265"/>
                </a:cubicBezTo>
                <a:cubicBezTo>
                  <a:pt x="232" y="265"/>
                  <a:pt x="232" y="265"/>
                  <a:pt x="232" y="265"/>
                </a:cubicBezTo>
                <a:cubicBezTo>
                  <a:pt x="228" y="262"/>
                  <a:pt x="228" y="262"/>
                  <a:pt x="228" y="262"/>
                </a:cubicBezTo>
                <a:cubicBezTo>
                  <a:pt x="227" y="260"/>
                  <a:pt x="227" y="260"/>
                  <a:pt x="227" y="260"/>
                </a:cubicBezTo>
                <a:cubicBezTo>
                  <a:pt x="226" y="259"/>
                  <a:pt x="226" y="259"/>
                  <a:pt x="226" y="259"/>
                </a:cubicBezTo>
                <a:cubicBezTo>
                  <a:pt x="224" y="256"/>
                  <a:pt x="224" y="256"/>
                  <a:pt x="224" y="256"/>
                </a:cubicBezTo>
                <a:cubicBezTo>
                  <a:pt x="223" y="256"/>
                  <a:pt x="223" y="256"/>
                  <a:pt x="223" y="256"/>
                </a:cubicBezTo>
                <a:cubicBezTo>
                  <a:pt x="223" y="256"/>
                  <a:pt x="223" y="256"/>
                  <a:pt x="223" y="256"/>
                </a:cubicBezTo>
                <a:cubicBezTo>
                  <a:pt x="222" y="256"/>
                  <a:pt x="222" y="256"/>
                  <a:pt x="222" y="256"/>
                </a:cubicBezTo>
                <a:cubicBezTo>
                  <a:pt x="221" y="257"/>
                  <a:pt x="221" y="257"/>
                  <a:pt x="221" y="257"/>
                </a:cubicBezTo>
                <a:cubicBezTo>
                  <a:pt x="217" y="259"/>
                  <a:pt x="217" y="259"/>
                  <a:pt x="217" y="259"/>
                </a:cubicBezTo>
                <a:cubicBezTo>
                  <a:pt x="216" y="258"/>
                  <a:pt x="216" y="258"/>
                  <a:pt x="216" y="258"/>
                </a:cubicBezTo>
                <a:cubicBezTo>
                  <a:pt x="216" y="258"/>
                  <a:pt x="216" y="258"/>
                  <a:pt x="216" y="258"/>
                </a:cubicBezTo>
                <a:cubicBezTo>
                  <a:pt x="215" y="259"/>
                  <a:pt x="215" y="259"/>
                  <a:pt x="215" y="259"/>
                </a:cubicBezTo>
                <a:cubicBezTo>
                  <a:pt x="212" y="259"/>
                  <a:pt x="212" y="259"/>
                  <a:pt x="212" y="259"/>
                </a:cubicBezTo>
                <a:cubicBezTo>
                  <a:pt x="211" y="261"/>
                  <a:pt x="211" y="261"/>
                  <a:pt x="211" y="261"/>
                </a:cubicBezTo>
                <a:cubicBezTo>
                  <a:pt x="210" y="263"/>
                  <a:pt x="210" y="263"/>
                  <a:pt x="210" y="263"/>
                </a:cubicBezTo>
                <a:cubicBezTo>
                  <a:pt x="210" y="264"/>
                  <a:pt x="210" y="264"/>
                  <a:pt x="210" y="264"/>
                </a:cubicBezTo>
                <a:cubicBezTo>
                  <a:pt x="212" y="264"/>
                  <a:pt x="212" y="264"/>
                  <a:pt x="212" y="264"/>
                </a:cubicBezTo>
                <a:cubicBezTo>
                  <a:pt x="212" y="264"/>
                  <a:pt x="212" y="264"/>
                  <a:pt x="212" y="264"/>
                </a:cubicBezTo>
                <a:cubicBezTo>
                  <a:pt x="212" y="265"/>
                  <a:pt x="212" y="265"/>
                  <a:pt x="212" y="265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13" y="266"/>
                  <a:pt x="213" y="266"/>
                  <a:pt x="213" y="266"/>
                </a:cubicBezTo>
                <a:cubicBezTo>
                  <a:pt x="212" y="268"/>
                  <a:pt x="212" y="268"/>
                  <a:pt x="212" y="268"/>
                </a:cubicBezTo>
                <a:cubicBezTo>
                  <a:pt x="212" y="268"/>
                  <a:pt x="212" y="268"/>
                  <a:pt x="212" y="268"/>
                </a:cubicBezTo>
                <a:cubicBezTo>
                  <a:pt x="211" y="269"/>
                  <a:pt x="211" y="269"/>
                  <a:pt x="211" y="269"/>
                </a:cubicBezTo>
                <a:cubicBezTo>
                  <a:pt x="211" y="269"/>
                  <a:pt x="211" y="269"/>
                  <a:pt x="211" y="269"/>
                </a:cubicBezTo>
                <a:cubicBezTo>
                  <a:pt x="208" y="272"/>
                  <a:pt x="208" y="272"/>
                  <a:pt x="208" y="272"/>
                </a:cubicBezTo>
                <a:cubicBezTo>
                  <a:pt x="206" y="274"/>
                  <a:pt x="206" y="274"/>
                  <a:pt x="206" y="274"/>
                </a:cubicBezTo>
                <a:cubicBezTo>
                  <a:pt x="207" y="274"/>
                  <a:pt x="207" y="274"/>
                  <a:pt x="207" y="274"/>
                </a:cubicBezTo>
                <a:cubicBezTo>
                  <a:pt x="206" y="275"/>
                  <a:pt x="206" y="275"/>
                  <a:pt x="206" y="275"/>
                </a:cubicBezTo>
                <a:cubicBezTo>
                  <a:pt x="206" y="276"/>
                  <a:pt x="206" y="276"/>
                  <a:pt x="206" y="276"/>
                </a:cubicBezTo>
                <a:cubicBezTo>
                  <a:pt x="207" y="277"/>
                  <a:pt x="207" y="277"/>
                  <a:pt x="207" y="277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9" y="279"/>
                  <a:pt x="209" y="279"/>
                  <a:pt x="209" y="279"/>
                </a:cubicBezTo>
                <a:cubicBezTo>
                  <a:pt x="209" y="279"/>
                  <a:pt x="209" y="279"/>
                  <a:pt x="209" y="279"/>
                </a:cubicBezTo>
                <a:cubicBezTo>
                  <a:pt x="210" y="279"/>
                  <a:pt x="210" y="279"/>
                  <a:pt x="210" y="279"/>
                </a:cubicBezTo>
                <a:cubicBezTo>
                  <a:pt x="212" y="279"/>
                  <a:pt x="212" y="279"/>
                  <a:pt x="212" y="279"/>
                </a:cubicBezTo>
                <a:cubicBezTo>
                  <a:pt x="215" y="279"/>
                  <a:pt x="215" y="279"/>
                  <a:pt x="215" y="279"/>
                </a:cubicBezTo>
                <a:cubicBezTo>
                  <a:pt x="215" y="279"/>
                  <a:pt x="215" y="279"/>
                  <a:pt x="215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8" y="281"/>
                  <a:pt x="218" y="281"/>
                  <a:pt x="218" y="281"/>
                </a:cubicBezTo>
                <a:cubicBezTo>
                  <a:pt x="219" y="281"/>
                  <a:pt x="219" y="281"/>
                  <a:pt x="219" y="281"/>
                </a:cubicBezTo>
                <a:cubicBezTo>
                  <a:pt x="220" y="281"/>
                  <a:pt x="220" y="281"/>
                  <a:pt x="220" y="281"/>
                </a:cubicBezTo>
                <a:cubicBezTo>
                  <a:pt x="220" y="281"/>
                  <a:pt x="220" y="281"/>
                  <a:pt x="220" y="281"/>
                </a:cubicBezTo>
                <a:cubicBezTo>
                  <a:pt x="220" y="282"/>
                  <a:pt x="220" y="282"/>
                  <a:pt x="220" y="282"/>
                </a:cubicBezTo>
                <a:cubicBezTo>
                  <a:pt x="220" y="282"/>
                  <a:pt x="220" y="282"/>
                  <a:pt x="220" y="282"/>
                </a:cubicBezTo>
                <a:cubicBezTo>
                  <a:pt x="220" y="283"/>
                  <a:pt x="220" y="283"/>
                  <a:pt x="220" y="283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3" y="286"/>
                  <a:pt x="223" y="286"/>
                  <a:pt x="223" y="286"/>
                </a:cubicBezTo>
                <a:cubicBezTo>
                  <a:pt x="225" y="286"/>
                  <a:pt x="225" y="286"/>
                  <a:pt x="225" y="286"/>
                </a:cubicBezTo>
                <a:cubicBezTo>
                  <a:pt x="226" y="286"/>
                  <a:pt x="226" y="286"/>
                  <a:pt x="226" y="286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28" y="286"/>
                  <a:pt x="228" y="286"/>
                  <a:pt x="228" y="286"/>
                </a:cubicBezTo>
                <a:cubicBezTo>
                  <a:pt x="228" y="286"/>
                  <a:pt x="228" y="286"/>
                  <a:pt x="228" y="286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4"/>
                  <a:pt x="234" y="284"/>
                  <a:pt x="234" y="284"/>
                </a:cubicBezTo>
                <a:cubicBezTo>
                  <a:pt x="235" y="284"/>
                  <a:pt x="235" y="284"/>
                  <a:pt x="235" y="284"/>
                </a:cubicBezTo>
                <a:cubicBezTo>
                  <a:pt x="236" y="285"/>
                  <a:pt x="236" y="285"/>
                  <a:pt x="236" y="285"/>
                </a:cubicBezTo>
                <a:cubicBezTo>
                  <a:pt x="238" y="285"/>
                  <a:pt x="238" y="285"/>
                  <a:pt x="238" y="285"/>
                </a:cubicBezTo>
                <a:cubicBezTo>
                  <a:pt x="238" y="285"/>
                  <a:pt x="238" y="285"/>
                  <a:pt x="238" y="285"/>
                </a:cubicBezTo>
                <a:cubicBezTo>
                  <a:pt x="238" y="286"/>
                  <a:pt x="238" y="286"/>
                  <a:pt x="238" y="286"/>
                </a:cubicBezTo>
                <a:cubicBezTo>
                  <a:pt x="235" y="285"/>
                  <a:pt x="235" y="285"/>
                  <a:pt x="235" y="285"/>
                </a:cubicBezTo>
                <a:cubicBezTo>
                  <a:pt x="233" y="286"/>
                  <a:pt x="233" y="286"/>
                  <a:pt x="233" y="286"/>
                </a:cubicBezTo>
                <a:cubicBezTo>
                  <a:pt x="232" y="286"/>
                  <a:pt x="232" y="286"/>
                  <a:pt x="232" y="286"/>
                </a:cubicBezTo>
                <a:cubicBezTo>
                  <a:pt x="229" y="287"/>
                  <a:pt x="229" y="287"/>
                  <a:pt x="229" y="287"/>
                </a:cubicBezTo>
                <a:cubicBezTo>
                  <a:pt x="229" y="287"/>
                  <a:pt x="229" y="287"/>
                  <a:pt x="229" y="287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4" y="290"/>
                  <a:pt x="224" y="290"/>
                  <a:pt x="224" y="290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0" y="287"/>
                  <a:pt x="220" y="287"/>
                  <a:pt x="220" y="287"/>
                </a:cubicBezTo>
                <a:cubicBezTo>
                  <a:pt x="220" y="288"/>
                  <a:pt x="220" y="288"/>
                  <a:pt x="220" y="288"/>
                </a:cubicBezTo>
                <a:cubicBezTo>
                  <a:pt x="219" y="287"/>
                  <a:pt x="219" y="287"/>
                  <a:pt x="219" y="287"/>
                </a:cubicBezTo>
                <a:cubicBezTo>
                  <a:pt x="219" y="286"/>
                  <a:pt x="219" y="286"/>
                  <a:pt x="219" y="286"/>
                </a:cubicBezTo>
                <a:cubicBezTo>
                  <a:pt x="218" y="286"/>
                  <a:pt x="218" y="286"/>
                  <a:pt x="218" y="286"/>
                </a:cubicBezTo>
                <a:cubicBezTo>
                  <a:pt x="218" y="285"/>
                  <a:pt x="218" y="285"/>
                  <a:pt x="218" y="285"/>
                </a:cubicBezTo>
                <a:cubicBezTo>
                  <a:pt x="216" y="283"/>
                  <a:pt x="216" y="283"/>
                  <a:pt x="216" y="283"/>
                </a:cubicBezTo>
                <a:cubicBezTo>
                  <a:pt x="212" y="283"/>
                  <a:pt x="212" y="283"/>
                  <a:pt x="212" y="283"/>
                </a:cubicBezTo>
                <a:cubicBezTo>
                  <a:pt x="212" y="282"/>
                  <a:pt x="212" y="282"/>
                  <a:pt x="212" y="282"/>
                </a:cubicBezTo>
                <a:cubicBezTo>
                  <a:pt x="210" y="282"/>
                  <a:pt x="210" y="282"/>
                  <a:pt x="210" y="282"/>
                </a:cubicBezTo>
                <a:cubicBezTo>
                  <a:pt x="209" y="283"/>
                  <a:pt x="209" y="283"/>
                  <a:pt x="209" y="283"/>
                </a:cubicBezTo>
                <a:cubicBezTo>
                  <a:pt x="209" y="283"/>
                  <a:pt x="209" y="283"/>
                  <a:pt x="209" y="283"/>
                </a:cubicBezTo>
                <a:cubicBezTo>
                  <a:pt x="208" y="283"/>
                  <a:pt x="208" y="283"/>
                  <a:pt x="208" y="283"/>
                </a:cubicBezTo>
                <a:cubicBezTo>
                  <a:pt x="206" y="283"/>
                  <a:pt x="206" y="283"/>
                  <a:pt x="206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202" y="287"/>
                  <a:pt x="202" y="287"/>
                  <a:pt x="202" y="287"/>
                </a:cubicBezTo>
                <a:cubicBezTo>
                  <a:pt x="201" y="288"/>
                  <a:pt x="201" y="288"/>
                  <a:pt x="201" y="288"/>
                </a:cubicBezTo>
                <a:cubicBezTo>
                  <a:pt x="200" y="288"/>
                  <a:pt x="200" y="288"/>
                  <a:pt x="200" y="288"/>
                </a:cubicBezTo>
                <a:cubicBezTo>
                  <a:pt x="200" y="289"/>
                  <a:pt x="200" y="289"/>
                  <a:pt x="200" y="289"/>
                </a:cubicBezTo>
                <a:cubicBezTo>
                  <a:pt x="199" y="289"/>
                  <a:pt x="199" y="289"/>
                  <a:pt x="199" y="289"/>
                </a:cubicBezTo>
                <a:cubicBezTo>
                  <a:pt x="199" y="290"/>
                  <a:pt x="199" y="290"/>
                  <a:pt x="199" y="290"/>
                </a:cubicBezTo>
                <a:cubicBezTo>
                  <a:pt x="198" y="290"/>
                  <a:pt x="198" y="290"/>
                  <a:pt x="198" y="290"/>
                </a:cubicBezTo>
                <a:cubicBezTo>
                  <a:pt x="197" y="291"/>
                  <a:pt x="197" y="291"/>
                  <a:pt x="197" y="291"/>
                </a:cubicBezTo>
                <a:cubicBezTo>
                  <a:pt x="196" y="292"/>
                  <a:pt x="196" y="292"/>
                  <a:pt x="196" y="292"/>
                </a:cubicBezTo>
                <a:cubicBezTo>
                  <a:pt x="196" y="293"/>
                  <a:pt x="196" y="293"/>
                  <a:pt x="196" y="293"/>
                </a:cubicBezTo>
                <a:cubicBezTo>
                  <a:pt x="195" y="293"/>
                  <a:pt x="195" y="293"/>
                  <a:pt x="195" y="293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5" y="295"/>
                  <a:pt x="195" y="295"/>
                  <a:pt x="195" y="295"/>
                </a:cubicBezTo>
                <a:cubicBezTo>
                  <a:pt x="196" y="296"/>
                  <a:pt x="196" y="296"/>
                  <a:pt x="196" y="296"/>
                </a:cubicBezTo>
                <a:cubicBezTo>
                  <a:pt x="196" y="296"/>
                  <a:pt x="196" y="296"/>
                  <a:pt x="196" y="296"/>
                </a:cubicBezTo>
                <a:cubicBezTo>
                  <a:pt x="197" y="296"/>
                  <a:pt x="197" y="296"/>
                  <a:pt x="197" y="296"/>
                </a:cubicBezTo>
                <a:cubicBezTo>
                  <a:pt x="197" y="297"/>
                  <a:pt x="197" y="297"/>
                  <a:pt x="197" y="297"/>
                </a:cubicBezTo>
                <a:cubicBezTo>
                  <a:pt x="198" y="297"/>
                  <a:pt x="198" y="297"/>
                  <a:pt x="198" y="297"/>
                </a:cubicBezTo>
                <a:cubicBezTo>
                  <a:pt x="199" y="296"/>
                  <a:pt x="199" y="296"/>
                  <a:pt x="199" y="296"/>
                </a:cubicBezTo>
                <a:cubicBezTo>
                  <a:pt x="199" y="296"/>
                  <a:pt x="199" y="296"/>
                  <a:pt x="199" y="296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199" y="297"/>
                  <a:pt x="199" y="297"/>
                  <a:pt x="199" y="297"/>
                </a:cubicBezTo>
                <a:cubicBezTo>
                  <a:pt x="200" y="298"/>
                  <a:pt x="200" y="298"/>
                  <a:pt x="200" y="298"/>
                </a:cubicBezTo>
                <a:cubicBezTo>
                  <a:pt x="200" y="298"/>
                  <a:pt x="200" y="298"/>
                  <a:pt x="200" y="298"/>
                </a:cubicBezTo>
                <a:cubicBezTo>
                  <a:pt x="200" y="299"/>
                  <a:pt x="200" y="299"/>
                  <a:pt x="200" y="299"/>
                </a:cubicBezTo>
                <a:cubicBezTo>
                  <a:pt x="200" y="299"/>
                  <a:pt x="200" y="299"/>
                  <a:pt x="200" y="299"/>
                </a:cubicBezTo>
                <a:cubicBezTo>
                  <a:pt x="201" y="300"/>
                  <a:pt x="201" y="300"/>
                  <a:pt x="201" y="300"/>
                </a:cubicBezTo>
                <a:cubicBezTo>
                  <a:pt x="201" y="299"/>
                  <a:pt x="201" y="299"/>
                  <a:pt x="201" y="299"/>
                </a:cubicBezTo>
                <a:cubicBezTo>
                  <a:pt x="205" y="298"/>
                  <a:pt x="205" y="298"/>
                  <a:pt x="205" y="298"/>
                </a:cubicBezTo>
                <a:cubicBezTo>
                  <a:pt x="206" y="298"/>
                  <a:pt x="206" y="298"/>
                  <a:pt x="206" y="298"/>
                </a:cubicBezTo>
                <a:cubicBezTo>
                  <a:pt x="208" y="299"/>
                  <a:pt x="208" y="299"/>
                  <a:pt x="208" y="299"/>
                </a:cubicBezTo>
                <a:cubicBezTo>
                  <a:pt x="209" y="300"/>
                  <a:pt x="209" y="300"/>
                  <a:pt x="209" y="300"/>
                </a:cubicBezTo>
                <a:cubicBezTo>
                  <a:pt x="207" y="300"/>
                  <a:pt x="207" y="300"/>
                  <a:pt x="207" y="300"/>
                </a:cubicBezTo>
                <a:cubicBezTo>
                  <a:pt x="207" y="302"/>
                  <a:pt x="207" y="302"/>
                  <a:pt x="207" y="302"/>
                </a:cubicBezTo>
                <a:cubicBezTo>
                  <a:pt x="207" y="302"/>
                  <a:pt x="207" y="302"/>
                  <a:pt x="207" y="302"/>
                </a:cubicBezTo>
                <a:cubicBezTo>
                  <a:pt x="207" y="303"/>
                  <a:pt x="207" y="303"/>
                  <a:pt x="207" y="303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210" y="307"/>
                  <a:pt x="210" y="307"/>
                  <a:pt x="210" y="307"/>
                </a:cubicBezTo>
                <a:cubicBezTo>
                  <a:pt x="211" y="307"/>
                  <a:pt x="211" y="307"/>
                  <a:pt x="211" y="307"/>
                </a:cubicBezTo>
                <a:cubicBezTo>
                  <a:pt x="212" y="307"/>
                  <a:pt x="212" y="307"/>
                  <a:pt x="212" y="307"/>
                </a:cubicBezTo>
                <a:cubicBezTo>
                  <a:pt x="212" y="308"/>
                  <a:pt x="212" y="308"/>
                  <a:pt x="212" y="308"/>
                </a:cubicBezTo>
                <a:cubicBezTo>
                  <a:pt x="213" y="308"/>
                  <a:pt x="213" y="308"/>
                  <a:pt x="213" y="308"/>
                </a:cubicBezTo>
                <a:cubicBezTo>
                  <a:pt x="213" y="309"/>
                  <a:pt x="213" y="309"/>
                  <a:pt x="213" y="309"/>
                </a:cubicBezTo>
                <a:cubicBezTo>
                  <a:pt x="214" y="309"/>
                  <a:pt x="214" y="309"/>
                  <a:pt x="214" y="309"/>
                </a:cubicBezTo>
                <a:cubicBezTo>
                  <a:pt x="214" y="309"/>
                  <a:pt x="214" y="309"/>
                  <a:pt x="214" y="309"/>
                </a:cubicBezTo>
                <a:cubicBezTo>
                  <a:pt x="217" y="307"/>
                  <a:pt x="217" y="307"/>
                  <a:pt x="217" y="307"/>
                </a:cubicBezTo>
                <a:cubicBezTo>
                  <a:pt x="218" y="307"/>
                  <a:pt x="218" y="307"/>
                  <a:pt x="218" y="307"/>
                </a:cubicBezTo>
                <a:cubicBezTo>
                  <a:pt x="219" y="306"/>
                  <a:pt x="219" y="306"/>
                  <a:pt x="219" y="306"/>
                </a:cubicBezTo>
                <a:cubicBezTo>
                  <a:pt x="220" y="306"/>
                  <a:pt x="220" y="306"/>
                  <a:pt x="220" y="306"/>
                </a:cubicBezTo>
                <a:cubicBezTo>
                  <a:pt x="220" y="306"/>
                  <a:pt x="220" y="306"/>
                  <a:pt x="220" y="306"/>
                </a:cubicBezTo>
                <a:cubicBezTo>
                  <a:pt x="221" y="306"/>
                  <a:pt x="221" y="306"/>
                  <a:pt x="221" y="306"/>
                </a:cubicBezTo>
                <a:cubicBezTo>
                  <a:pt x="222" y="305"/>
                  <a:pt x="222" y="305"/>
                  <a:pt x="222" y="305"/>
                </a:cubicBezTo>
                <a:cubicBezTo>
                  <a:pt x="223" y="305"/>
                  <a:pt x="223" y="305"/>
                  <a:pt x="223" y="305"/>
                </a:cubicBezTo>
                <a:cubicBezTo>
                  <a:pt x="224" y="304"/>
                  <a:pt x="224" y="304"/>
                  <a:pt x="224" y="304"/>
                </a:cubicBezTo>
                <a:cubicBezTo>
                  <a:pt x="225" y="304"/>
                  <a:pt x="225" y="304"/>
                  <a:pt x="225" y="304"/>
                </a:cubicBezTo>
                <a:cubicBezTo>
                  <a:pt x="224" y="306"/>
                  <a:pt x="224" y="306"/>
                  <a:pt x="224" y="306"/>
                </a:cubicBezTo>
                <a:cubicBezTo>
                  <a:pt x="225" y="306"/>
                  <a:pt x="225" y="306"/>
                  <a:pt x="225" y="306"/>
                </a:cubicBezTo>
                <a:cubicBezTo>
                  <a:pt x="226" y="306"/>
                  <a:pt x="226" y="306"/>
                  <a:pt x="226" y="306"/>
                </a:cubicBezTo>
                <a:cubicBezTo>
                  <a:pt x="224" y="306"/>
                  <a:pt x="224" y="306"/>
                  <a:pt x="224" y="306"/>
                </a:cubicBezTo>
                <a:cubicBezTo>
                  <a:pt x="218" y="309"/>
                  <a:pt x="218" y="309"/>
                  <a:pt x="218" y="309"/>
                </a:cubicBezTo>
                <a:cubicBezTo>
                  <a:pt x="217" y="309"/>
                  <a:pt x="217" y="309"/>
                  <a:pt x="217" y="309"/>
                </a:cubicBezTo>
                <a:cubicBezTo>
                  <a:pt x="215" y="309"/>
                  <a:pt x="215" y="309"/>
                  <a:pt x="215" y="309"/>
                </a:cubicBezTo>
                <a:cubicBezTo>
                  <a:pt x="214" y="309"/>
                  <a:pt x="214" y="309"/>
                  <a:pt x="214" y="309"/>
                </a:cubicBezTo>
                <a:cubicBezTo>
                  <a:pt x="214" y="310"/>
                  <a:pt x="214" y="310"/>
                  <a:pt x="214" y="310"/>
                </a:cubicBezTo>
                <a:cubicBezTo>
                  <a:pt x="212" y="310"/>
                  <a:pt x="212" y="310"/>
                  <a:pt x="212" y="310"/>
                </a:cubicBezTo>
                <a:cubicBezTo>
                  <a:pt x="212" y="311"/>
                  <a:pt x="212" y="311"/>
                  <a:pt x="212" y="311"/>
                </a:cubicBezTo>
                <a:cubicBezTo>
                  <a:pt x="211" y="310"/>
                  <a:pt x="211" y="310"/>
                  <a:pt x="211" y="310"/>
                </a:cubicBezTo>
                <a:cubicBezTo>
                  <a:pt x="210" y="309"/>
                  <a:pt x="210" y="309"/>
                  <a:pt x="210" y="309"/>
                </a:cubicBezTo>
                <a:cubicBezTo>
                  <a:pt x="210" y="309"/>
                  <a:pt x="210" y="309"/>
                  <a:pt x="210" y="309"/>
                </a:cubicBezTo>
                <a:cubicBezTo>
                  <a:pt x="210" y="310"/>
                  <a:pt x="210" y="310"/>
                  <a:pt x="210" y="310"/>
                </a:cubicBezTo>
                <a:cubicBezTo>
                  <a:pt x="206" y="308"/>
                  <a:pt x="206" y="308"/>
                  <a:pt x="206" y="308"/>
                </a:cubicBezTo>
                <a:cubicBezTo>
                  <a:pt x="206" y="308"/>
                  <a:pt x="206" y="308"/>
                  <a:pt x="206" y="308"/>
                </a:cubicBezTo>
                <a:cubicBezTo>
                  <a:pt x="206" y="308"/>
                  <a:pt x="206" y="308"/>
                  <a:pt x="206" y="308"/>
                </a:cubicBezTo>
                <a:cubicBezTo>
                  <a:pt x="204" y="307"/>
                  <a:pt x="204" y="307"/>
                  <a:pt x="204" y="307"/>
                </a:cubicBezTo>
                <a:cubicBezTo>
                  <a:pt x="204" y="305"/>
                  <a:pt x="204" y="305"/>
                  <a:pt x="204" y="305"/>
                </a:cubicBezTo>
                <a:cubicBezTo>
                  <a:pt x="203" y="304"/>
                  <a:pt x="203" y="304"/>
                  <a:pt x="203" y="304"/>
                </a:cubicBezTo>
                <a:cubicBezTo>
                  <a:pt x="203" y="302"/>
                  <a:pt x="203" y="302"/>
                  <a:pt x="203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199" y="303"/>
                  <a:pt x="199" y="303"/>
                  <a:pt x="199" y="303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5" y="303"/>
                  <a:pt x="195" y="303"/>
                  <a:pt x="195" y="303"/>
                </a:cubicBezTo>
                <a:cubicBezTo>
                  <a:pt x="195" y="303"/>
                  <a:pt x="195" y="303"/>
                  <a:pt x="195" y="303"/>
                </a:cubicBezTo>
                <a:cubicBezTo>
                  <a:pt x="193" y="304"/>
                  <a:pt x="193" y="304"/>
                  <a:pt x="193" y="304"/>
                </a:cubicBezTo>
                <a:cubicBezTo>
                  <a:pt x="192" y="304"/>
                  <a:pt x="192" y="304"/>
                  <a:pt x="192" y="304"/>
                </a:cubicBezTo>
                <a:cubicBezTo>
                  <a:pt x="192" y="304"/>
                  <a:pt x="192" y="304"/>
                  <a:pt x="192" y="304"/>
                </a:cubicBezTo>
                <a:cubicBezTo>
                  <a:pt x="192" y="304"/>
                  <a:pt x="192" y="304"/>
                  <a:pt x="192" y="304"/>
                </a:cubicBezTo>
                <a:cubicBezTo>
                  <a:pt x="191" y="304"/>
                  <a:pt x="191" y="304"/>
                  <a:pt x="191" y="304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90" y="307"/>
                  <a:pt x="190" y="307"/>
                  <a:pt x="190" y="307"/>
                </a:cubicBezTo>
                <a:cubicBezTo>
                  <a:pt x="190" y="309"/>
                  <a:pt x="190" y="309"/>
                  <a:pt x="190" y="309"/>
                </a:cubicBezTo>
                <a:cubicBezTo>
                  <a:pt x="190" y="309"/>
                  <a:pt x="190" y="309"/>
                  <a:pt x="190" y="309"/>
                </a:cubicBezTo>
                <a:cubicBezTo>
                  <a:pt x="190" y="310"/>
                  <a:pt x="190" y="310"/>
                  <a:pt x="190" y="310"/>
                </a:cubicBezTo>
                <a:cubicBezTo>
                  <a:pt x="192" y="310"/>
                  <a:pt x="192" y="310"/>
                  <a:pt x="192" y="310"/>
                </a:cubicBezTo>
                <a:cubicBezTo>
                  <a:pt x="192" y="311"/>
                  <a:pt x="192" y="311"/>
                  <a:pt x="192" y="311"/>
                </a:cubicBezTo>
                <a:cubicBezTo>
                  <a:pt x="193" y="312"/>
                  <a:pt x="193" y="312"/>
                  <a:pt x="193" y="312"/>
                </a:cubicBezTo>
                <a:cubicBezTo>
                  <a:pt x="193" y="313"/>
                  <a:pt x="193" y="313"/>
                  <a:pt x="193" y="313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90" y="311"/>
                  <a:pt x="190" y="311"/>
                  <a:pt x="190" y="311"/>
                </a:cubicBezTo>
                <a:cubicBezTo>
                  <a:pt x="189" y="314"/>
                  <a:pt x="189" y="314"/>
                  <a:pt x="189" y="314"/>
                </a:cubicBezTo>
                <a:cubicBezTo>
                  <a:pt x="190" y="314"/>
                  <a:pt x="190" y="314"/>
                  <a:pt x="190" y="314"/>
                </a:cubicBezTo>
                <a:cubicBezTo>
                  <a:pt x="189" y="315"/>
                  <a:pt x="189" y="315"/>
                  <a:pt x="189" y="315"/>
                </a:cubicBezTo>
                <a:cubicBezTo>
                  <a:pt x="189" y="316"/>
                  <a:pt x="189" y="316"/>
                  <a:pt x="189" y="316"/>
                </a:cubicBezTo>
                <a:cubicBezTo>
                  <a:pt x="188" y="318"/>
                  <a:pt x="188" y="318"/>
                  <a:pt x="188" y="318"/>
                </a:cubicBezTo>
                <a:cubicBezTo>
                  <a:pt x="188" y="318"/>
                  <a:pt x="188" y="318"/>
                  <a:pt x="188" y="318"/>
                </a:cubicBezTo>
                <a:cubicBezTo>
                  <a:pt x="188" y="318"/>
                  <a:pt x="188" y="318"/>
                  <a:pt x="188" y="318"/>
                </a:cubicBezTo>
                <a:cubicBezTo>
                  <a:pt x="188" y="319"/>
                  <a:pt x="188" y="319"/>
                  <a:pt x="188" y="319"/>
                </a:cubicBezTo>
                <a:cubicBezTo>
                  <a:pt x="187" y="319"/>
                  <a:pt x="187" y="319"/>
                  <a:pt x="187" y="319"/>
                </a:cubicBezTo>
                <a:cubicBezTo>
                  <a:pt x="186" y="320"/>
                  <a:pt x="186" y="320"/>
                  <a:pt x="186" y="320"/>
                </a:cubicBezTo>
                <a:cubicBezTo>
                  <a:pt x="186" y="320"/>
                  <a:pt x="186" y="320"/>
                  <a:pt x="186" y="320"/>
                </a:cubicBezTo>
                <a:cubicBezTo>
                  <a:pt x="187" y="321"/>
                  <a:pt x="187" y="321"/>
                  <a:pt x="187" y="321"/>
                </a:cubicBezTo>
                <a:cubicBezTo>
                  <a:pt x="187" y="322"/>
                  <a:pt x="187" y="322"/>
                  <a:pt x="187" y="322"/>
                </a:cubicBezTo>
                <a:cubicBezTo>
                  <a:pt x="188" y="322"/>
                  <a:pt x="188" y="322"/>
                  <a:pt x="188" y="322"/>
                </a:cubicBezTo>
                <a:cubicBezTo>
                  <a:pt x="189" y="321"/>
                  <a:pt x="189" y="321"/>
                  <a:pt x="189" y="321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9" y="323"/>
                  <a:pt x="189" y="323"/>
                  <a:pt x="189" y="323"/>
                </a:cubicBezTo>
                <a:cubicBezTo>
                  <a:pt x="190" y="323"/>
                  <a:pt x="190" y="323"/>
                  <a:pt x="190" y="323"/>
                </a:cubicBezTo>
                <a:cubicBezTo>
                  <a:pt x="189" y="325"/>
                  <a:pt x="189" y="325"/>
                  <a:pt x="189" y="325"/>
                </a:cubicBezTo>
                <a:cubicBezTo>
                  <a:pt x="188" y="324"/>
                  <a:pt x="188" y="324"/>
                  <a:pt x="188" y="324"/>
                </a:cubicBezTo>
                <a:cubicBezTo>
                  <a:pt x="186" y="324"/>
                  <a:pt x="186" y="324"/>
                  <a:pt x="186" y="324"/>
                </a:cubicBezTo>
                <a:cubicBezTo>
                  <a:pt x="186" y="323"/>
                  <a:pt x="186" y="323"/>
                  <a:pt x="186" y="323"/>
                </a:cubicBezTo>
                <a:cubicBezTo>
                  <a:pt x="185" y="322"/>
                  <a:pt x="185" y="322"/>
                  <a:pt x="185" y="322"/>
                </a:cubicBezTo>
                <a:cubicBezTo>
                  <a:pt x="185" y="323"/>
                  <a:pt x="185" y="323"/>
                  <a:pt x="185" y="323"/>
                </a:cubicBezTo>
                <a:cubicBezTo>
                  <a:pt x="185" y="324"/>
                  <a:pt x="185" y="324"/>
                  <a:pt x="185" y="324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84" y="324"/>
                  <a:pt x="184" y="324"/>
                  <a:pt x="184" y="324"/>
                </a:cubicBezTo>
                <a:cubicBezTo>
                  <a:pt x="182" y="325"/>
                  <a:pt x="182" y="325"/>
                  <a:pt x="182" y="325"/>
                </a:cubicBezTo>
                <a:cubicBezTo>
                  <a:pt x="183" y="326"/>
                  <a:pt x="183" y="326"/>
                  <a:pt x="183" y="326"/>
                </a:cubicBezTo>
                <a:cubicBezTo>
                  <a:pt x="182" y="326"/>
                  <a:pt x="182" y="326"/>
                  <a:pt x="182" y="326"/>
                </a:cubicBezTo>
                <a:cubicBezTo>
                  <a:pt x="183" y="327"/>
                  <a:pt x="183" y="327"/>
                  <a:pt x="183" y="327"/>
                </a:cubicBezTo>
                <a:cubicBezTo>
                  <a:pt x="184" y="327"/>
                  <a:pt x="184" y="327"/>
                  <a:pt x="184" y="327"/>
                </a:cubicBezTo>
                <a:cubicBezTo>
                  <a:pt x="184" y="328"/>
                  <a:pt x="184" y="328"/>
                  <a:pt x="184" y="328"/>
                </a:cubicBezTo>
                <a:cubicBezTo>
                  <a:pt x="184" y="328"/>
                  <a:pt x="184" y="328"/>
                  <a:pt x="184" y="328"/>
                </a:cubicBezTo>
                <a:cubicBezTo>
                  <a:pt x="185" y="328"/>
                  <a:pt x="185" y="328"/>
                  <a:pt x="185" y="328"/>
                </a:cubicBezTo>
                <a:cubicBezTo>
                  <a:pt x="185" y="328"/>
                  <a:pt x="185" y="328"/>
                  <a:pt x="185" y="328"/>
                </a:cubicBezTo>
                <a:cubicBezTo>
                  <a:pt x="185" y="328"/>
                  <a:pt x="185" y="328"/>
                  <a:pt x="185" y="328"/>
                </a:cubicBezTo>
                <a:cubicBezTo>
                  <a:pt x="186" y="328"/>
                  <a:pt x="186" y="328"/>
                  <a:pt x="186" y="328"/>
                </a:cubicBezTo>
                <a:cubicBezTo>
                  <a:pt x="187" y="328"/>
                  <a:pt x="187" y="328"/>
                  <a:pt x="187" y="328"/>
                </a:cubicBezTo>
                <a:cubicBezTo>
                  <a:pt x="187" y="328"/>
                  <a:pt x="187" y="328"/>
                  <a:pt x="187" y="328"/>
                </a:cubicBezTo>
                <a:cubicBezTo>
                  <a:pt x="187" y="327"/>
                  <a:pt x="187" y="327"/>
                  <a:pt x="187" y="327"/>
                </a:cubicBezTo>
                <a:cubicBezTo>
                  <a:pt x="188" y="327"/>
                  <a:pt x="188" y="327"/>
                  <a:pt x="188" y="327"/>
                </a:cubicBezTo>
                <a:cubicBezTo>
                  <a:pt x="190" y="327"/>
                  <a:pt x="190" y="327"/>
                  <a:pt x="190" y="327"/>
                </a:cubicBezTo>
                <a:cubicBezTo>
                  <a:pt x="192" y="326"/>
                  <a:pt x="192" y="326"/>
                  <a:pt x="192" y="326"/>
                </a:cubicBezTo>
                <a:cubicBezTo>
                  <a:pt x="193" y="326"/>
                  <a:pt x="193" y="326"/>
                  <a:pt x="193" y="326"/>
                </a:cubicBezTo>
                <a:cubicBezTo>
                  <a:pt x="194" y="325"/>
                  <a:pt x="194" y="325"/>
                  <a:pt x="194" y="325"/>
                </a:cubicBezTo>
                <a:cubicBezTo>
                  <a:pt x="195" y="325"/>
                  <a:pt x="195" y="325"/>
                  <a:pt x="195" y="325"/>
                </a:cubicBezTo>
                <a:cubicBezTo>
                  <a:pt x="195" y="325"/>
                  <a:pt x="195" y="325"/>
                  <a:pt x="195" y="325"/>
                </a:cubicBezTo>
                <a:cubicBezTo>
                  <a:pt x="196" y="325"/>
                  <a:pt x="196" y="325"/>
                  <a:pt x="196" y="325"/>
                </a:cubicBezTo>
                <a:cubicBezTo>
                  <a:pt x="197" y="325"/>
                  <a:pt x="197" y="325"/>
                  <a:pt x="197" y="325"/>
                </a:cubicBezTo>
                <a:cubicBezTo>
                  <a:pt x="201" y="325"/>
                  <a:pt x="201" y="325"/>
                  <a:pt x="201" y="325"/>
                </a:cubicBezTo>
                <a:cubicBezTo>
                  <a:pt x="202" y="325"/>
                  <a:pt x="202" y="325"/>
                  <a:pt x="202" y="325"/>
                </a:cubicBezTo>
                <a:cubicBezTo>
                  <a:pt x="201" y="325"/>
                  <a:pt x="201" y="325"/>
                  <a:pt x="201" y="325"/>
                </a:cubicBezTo>
                <a:cubicBezTo>
                  <a:pt x="202" y="325"/>
                  <a:pt x="202" y="325"/>
                  <a:pt x="202" y="325"/>
                </a:cubicBezTo>
                <a:cubicBezTo>
                  <a:pt x="203" y="326"/>
                  <a:pt x="203" y="326"/>
                  <a:pt x="203" y="326"/>
                </a:cubicBezTo>
                <a:cubicBezTo>
                  <a:pt x="200" y="327"/>
                  <a:pt x="200" y="327"/>
                  <a:pt x="200" y="327"/>
                </a:cubicBezTo>
                <a:cubicBezTo>
                  <a:pt x="199" y="328"/>
                  <a:pt x="199" y="328"/>
                  <a:pt x="199" y="328"/>
                </a:cubicBezTo>
                <a:cubicBezTo>
                  <a:pt x="199" y="328"/>
                  <a:pt x="199" y="328"/>
                  <a:pt x="199" y="328"/>
                </a:cubicBezTo>
                <a:cubicBezTo>
                  <a:pt x="196" y="329"/>
                  <a:pt x="196" y="329"/>
                  <a:pt x="196" y="329"/>
                </a:cubicBezTo>
                <a:cubicBezTo>
                  <a:pt x="196" y="331"/>
                  <a:pt x="196" y="331"/>
                  <a:pt x="196" y="331"/>
                </a:cubicBezTo>
                <a:cubicBezTo>
                  <a:pt x="197" y="331"/>
                  <a:pt x="197" y="331"/>
                  <a:pt x="197" y="331"/>
                </a:cubicBezTo>
                <a:cubicBezTo>
                  <a:pt x="198" y="331"/>
                  <a:pt x="198" y="331"/>
                  <a:pt x="198" y="331"/>
                </a:cubicBezTo>
                <a:cubicBezTo>
                  <a:pt x="199" y="331"/>
                  <a:pt x="199" y="331"/>
                  <a:pt x="199" y="331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2" y="332"/>
                  <a:pt x="202" y="332"/>
                  <a:pt x="202" y="332"/>
                </a:cubicBezTo>
                <a:cubicBezTo>
                  <a:pt x="202" y="332"/>
                  <a:pt x="202" y="332"/>
                  <a:pt x="202" y="332"/>
                </a:cubicBezTo>
                <a:cubicBezTo>
                  <a:pt x="203" y="332"/>
                  <a:pt x="203" y="332"/>
                  <a:pt x="203" y="332"/>
                </a:cubicBezTo>
                <a:cubicBezTo>
                  <a:pt x="204" y="331"/>
                  <a:pt x="204" y="331"/>
                  <a:pt x="204" y="331"/>
                </a:cubicBezTo>
                <a:cubicBezTo>
                  <a:pt x="206" y="328"/>
                  <a:pt x="206" y="328"/>
                  <a:pt x="206" y="328"/>
                </a:cubicBezTo>
                <a:cubicBezTo>
                  <a:pt x="207" y="328"/>
                  <a:pt x="207" y="328"/>
                  <a:pt x="207" y="328"/>
                </a:cubicBezTo>
                <a:cubicBezTo>
                  <a:pt x="207" y="328"/>
                  <a:pt x="207" y="328"/>
                  <a:pt x="207" y="328"/>
                </a:cubicBezTo>
                <a:cubicBezTo>
                  <a:pt x="207" y="327"/>
                  <a:pt x="207" y="327"/>
                  <a:pt x="207" y="327"/>
                </a:cubicBezTo>
                <a:cubicBezTo>
                  <a:pt x="208" y="328"/>
                  <a:pt x="208" y="328"/>
                  <a:pt x="208" y="328"/>
                </a:cubicBezTo>
                <a:cubicBezTo>
                  <a:pt x="208" y="328"/>
                  <a:pt x="208" y="328"/>
                  <a:pt x="208" y="328"/>
                </a:cubicBezTo>
                <a:cubicBezTo>
                  <a:pt x="208" y="328"/>
                  <a:pt x="208" y="328"/>
                  <a:pt x="208" y="328"/>
                </a:cubicBezTo>
                <a:cubicBezTo>
                  <a:pt x="208" y="329"/>
                  <a:pt x="208" y="329"/>
                  <a:pt x="208" y="329"/>
                </a:cubicBezTo>
                <a:cubicBezTo>
                  <a:pt x="207" y="329"/>
                  <a:pt x="207" y="329"/>
                  <a:pt x="207" y="329"/>
                </a:cubicBezTo>
                <a:cubicBezTo>
                  <a:pt x="206" y="329"/>
                  <a:pt x="206" y="329"/>
                  <a:pt x="206" y="329"/>
                </a:cubicBezTo>
                <a:cubicBezTo>
                  <a:pt x="205" y="331"/>
                  <a:pt x="205" y="331"/>
                  <a:pt x="205" y="331"/>
                </a:cubicBezTo>
                <a:cubicBezTo>
                  <a:pt x="204" y="333"/>
                  <a:pt x="204" y="333"/>
                  <a:pt x="204" y="333"/>
                </a:cubicBezTo>
                <a:cubicBezTo>
                  <a:pt x="202" y="334"/>
                  <a:pt x="202" y="334"/>
                  <a:pt x="202" y="334"/>
                </a:cubicBezTo>
                <a:cubicBezTo>
                  <a:pt x="200" y="334"/>
                  <a:pt x="200" y="334"/>
                  <a:pt x="200" y="334"/>
                </a:cubicBezTo>
                <a:cubicBezTo>
                  <a:pt x="200" y="333"/>
                  <a:pt x="200" y="333"/>
                  <a:pt x="200" y="333"/>
                </a:cubicBezTo>
                <a:cubicBezTo>
                  <a:pt x="199" y="333"/>
                  <a:pt x="199" y="333"/>
                  <a:pt x="199" y="333"/>
                </a:cubicBezTo>
                <a:cubicBezTo>
                  <a:pt x="197" y="335"/>
                  <a:pt x="197" y="335"/>
                  <a:pt x="197" y="335"/>
                </a:cubicBezTo>
                <a:cubicBezTo>
                  <a:pt x="195" y="335"/>
                  <a:pt x="195" y="335"/>
                  <a:pt x="195" y="335"/>
                </a:cubicBezTo>
                <a:cubicBezTo>
                  <a:pt x="194" y="335"/>
                  <a:pt x="194" y="335"/>
                  <a:pt x="194" y="335"/>
                </a:cubicBezTo>
                <a:cubicBezTo>
                  <a:pt x="193" y="335"/>
                  <a:pt x="193" y="335"/>
                  <a:pt x="193" y="335"/>
                </a:cubicBezTo>
                <a:cubicBezTo>
                  <a:pt x="193" y="336"/>
                  <a:pt x="193" y="336"/>
                  <a:pt x="193" y="336"/>
                </a:cubicBezTo>
                <a:cubicBezTo>
                  <a:pt x="193" y="336"/>
                  <a:pt x="193" y="336"/>
                  <a:pt x="193" y="336"/>
                </a:cubicBezTo>
                <a:cubicBezTo>
                  <a:pt x="193" y="336"/>
                  <a:pt x="193" y="336"/>
                  <a:pt x="193" y="336"/>
                </a:cubicBezTo>
                <a:cubicBezTo>
                  <a:pt x="192" y="335"/>
                  <a:pt x="192" y="335"/>
                  <a:pt x="192" y="335"/>
                </a:cubicBezTo>
                <a:cubicBezTo>
                  <a:pt x="191" y="336"/>
                  <a:pt x="191" y="336"/>
                  <a:pt x="191" y="336"/>
                </a:cubicBezTo>
                <a:cubicBezTo>
                  <a:pt x="190" y="335"/>
                  <a:pt x="190" y="335"/>
                  <a:pt x="190" y="335"/>
                </a:cubicBezTo>
                <a:cubicBezTo>
                  <a:pt x="190" y="335"/>
                  <a:pt x="190" y="335"/>
                  <a:pt x="190" y="335"/>
                </a:cubicBezTo>
                <a:cubicBezTo>
                  <a:pt x="189" y="336"/>
                  <a:pt x="189" y="336"/>
                  <a:pt x="189" y="336"/>
                </a:cubicBezTo>
                <a:cubicBezTo>
                  <a:pt x="188" y="337"/>
                  <a:pt x="188" y="337"/>
                  <a:pt x="188" y="337"/>
                </a:cubicBezTo>
                <a:cubicBezTo>
                  <a:pt x="188" y="339"/>
                  <a:pt x="188" y="339"/>
                  <a:pt x="188" y="339"/>
                </a:cubicBezTo>
                <a:cubicBezTo>
                  <a:pt x="194" y="342"/>
                  <a:pt x="194" y="342"/>
                  <a:pt x="194" y="342"/>
                </a:cubicBezTo>
                <a:cubicBezTo>
                  <a:pt x="200" y="344"/>
                  <a:pt x="200" y="344"/>
                  <a:pt x="200" y="344"/>
                </a:cubicBezTo>
                <a:cubicBezTo>
                  <a:pt x="200" y="345"/>
                  <a:pt x="200" y="345"/>
                  <a:pt x="200" y="345"/>
                </a:cubicBezTo>
                <a:cubicBezTo>
                  <a:pt x="196" y="345"/>
                  <a:pt x="196" y="345"/>
                  <a:pt x="196" y="345"/>
                </a:cubicBezTo>
                <a:cubicBezTo>
                  <a:pt x="196" y="344"/>
                  <a:pt x="196" y="344"/>
                  <a:pt x="196" y="344"/>
                </a:cubicBezTo>
                <a:cubicBezTo>
                  <a:pt x="195" y="343"/>
                  <a:pt x="195" y="343"/>
                  <a:pt x="195" y="343"/>
                </a:cubicBezTo>
                <a:cubicBezTo>
                  <a:pt x="195" y="343"/>
                  <a:pt x="195" y="343"/>
                  <a:pt x="195" y="343"/>
                </a:cubicBezTo>
                <a:cubicBezTo>
                  <a:pt x="194" y="345"/>
                  <a:pt x="194" y="345"/>
                  <a:pt x="194" y="345"/>
                </a:cubicBezTo>
                <a:cubicBezTo>
                  <a:pt x="194" y="345"/>
                  <a:pt x="194" y="345"/>
                  <a:pt x="194" y="345"/>
                </a:cubicBezTo>
                <a:cubicBezTo>
                  <a:pt x="193" y="344"/>
                  <a:pt x="193" y="344"/>
                  <a:pt x="193" y="344"/>
                </a:cubicBezTo>
                <a:cubicBezTo>
                  <a:pt x="192" y="345"/>
                  <a:pt x="192" y="345"/>
                  <a:pt x="192" y="345"/>
                </a:cubicBezTo>
                <a:cubicBezTo>
                  <a:pt x="192" y="345"/>
                  <a:pt x="192" y="345"/>
                  <a:pt x="192" y="345"/>
                </a:cubicBezTo>
                <a:cubicBezTo>
                  <a:pt x="191" y="347"/>
                  <a:pt x="191" y="347"/>
                  <a:pt x="191" y="347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90" y="345"/>
                  <a:pt x="190" y="345"/>
                  <a:pt x="190" y="345"/>
                </a:cubicBezTo>
                <a:cubicBezTo>
                  <a:pt x="190" y="345"/>
                  <a:pt x="190" y="345"/>
                  <a:pt x="190" y="345"/>
                </a:cubicBezTo>
                <a:cubicBezTo>
                  <a:pt x="189" y="346"/>
                  <a:pt x="189" y="346"/>
                  <a:pt x="189" y="346"/>
                </a:cubicBezTo>
                <a:cubicBezTo>
                  <a:pt x="189" y="347"/>
                  <a:pt x="189" y="347"/>
                  <a:pt x="189" y="347"/>
                </a:cubicBezTo>
                <a:cubicBezTo>
                  <a:pt x="189" y="346"/>
                  <a:pt x="189" y="346"/>
                  <a:pt x="189" y="346"/>
                </a:cubicBezTo>
                <a:cubicBezTo>
                  <a:pt x="187" y="345"/>
                  <a:pt x="187" y="345"/>
                  <a:pt x="187" y="345"/>
                </a:cubicBezTo>
                <a:cubicBezTo>
                  <a:pt x="187" y="345"/>
                  <a:pt x="187" y="345"/>
                  <a:pt x="187" y="345"/>
                </a:cubicBezTo>
                <a:cubicBezTo>
                  <a:pt x="186" y="345"/>
                  <a:pt x="186" y="345"/>
                  <a:pt x="186" y="345"/>
                </a:cubicBezTo>
                <a:cubicBezTo>
                  <a:pt x="185" y="345"/>
                  <a:pt x="185" y="345"/>
                  <a:pt x="185" y="345"/>
                </a:cubicBezTo>
                <a:cubicBezTo>
                  <a:pt x="185" y="346"/>
                  <a:pt x="185" y="346"/>
                  <a:pt x="185" y="346"/>
                </a:cubicBezTo>
                <a:cubicBezTo>
                  <a:pt x="186" y="347"/>
                  <a:pt x="186" y="347"/>
                  <a:pt x="186" y="347"/>
                </a:cubicBezTo>
                <a:cubicBezTo>
                  <a:pt x="186" y="348"/>
                  <a:pt x="186" y="348"/>
                  <a:pt x="186" y="348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6" y="348"/>
                  <a:pt x="186" y="348"/>
                  <a:pt x="186" y="348"/>
                </a:cubicBezTo>
                <a:cubicBezTo>
                  <a:pt x="186" y="348"/>
                  <a:pt x="186" y="348"/>
                  <a:pt x="186" y="348"/>
                </a:cubicBezTo>
                <a:cubicBezTo>
                  <a:pt x="188" y="349"/>
                  <a:pt x="188" y="349"/>
                  <a:pt x="188" y="349"/>
                </a:cubicBezTo>
                <a:cubicBezTo>
                  <a:pt x="189" y="349"/>
                  <a:pt x="189" y="349"/>
                  <a:pt x="189" y="349"/>
                </a:cubicBezTo>
                <a:cubicBezTo>
                  <a:pt x="189" y="349"/>
                  <a:pt x="189" y="349"/>
                  <a:pt x="189" y="349"/>
                </a:cubicBezTo>
                <a:cubicBezTo>
                  <a:pt x="189" y="349"/>
                  <a:pt x="189" y="349"/>
                  <a:pt x="189" y="349"/>
                </a:cubicBezTo>
                <a:cubicBezTo>
                  <a:pt x="189" y="350"/>
                  <a:pt x="189" y="350"/>
                  <a:pt x="189" y="350"/>
                </a:cubicBezTo>
                <a:cubicBezTo>
                  <a:pt x="190" y="350"/>
                  <a:pt x="190" y="350"/>
                  <a:pt x="190" y="350"/>
                </a:cubicBezTo>
                <a:cubicBezTo>
                  <a:pt x="190" y="350"/>
                  <a:pt x="190" y="350"/>
                  <a:pt x="190" y="350"/>
                </a:cubicBezTo>
                <a:cubicBezTo>
                  <a:pt x="190" y="351"/>
                  <a:pt x="190" y="351"/>
                  <a:pt x="190" y="351"/>
                </a:cubicBezTo>
                <a:cubicBezTo>
                  <a:pt x="190" y="351"/>
                  <a:pt x="190" y="351"/>
                  <a:pt x="190" y="351"/>
                </a:cubicBezTo>
                <a:cubicBezTo>
                  <a:pt x="190" y="351"/>
                  <a:pt x="190" y="351"/>
                  <a:pt x="190" y="351"/>
                </a:cubicBezTo>
                <a:cubicBezTo>
                  <a:pt x="190" y="352"/>
                  <a:pt x="190" y="352"/>
                  <a:pt x="190" y="352"/>
                </a:cubicBezTo>
                <a:cubicBezTo>
                  <a:pt x="190" y="353"/>
                  <a:pt x="190" y="353"/>
                  <a:pt x="190" y="353"/>
                </a:cubicBezTo>
                <a:cubicBezTo>
                  <a:pt x="190" y="353"/>
                  <a:pt x="190" y="353"/>
                  <a:pt x="190" y="353"/>
                </a:cubicBezTo>
                <a:cubicBezTo>
                  <a:pt x="187" y="352"/>
                  <a:pt x="187" y="352"/>
                  <a:pt x="187" y="352"/>
                </a:cubicBezTo>
                <a:cubicBezTo>
                  <a:pt x="187" y="352"/>
                  <a:pt x="187" y="352"/>
                  <a:pt x="187" y="352"/>
                </a:cubicBezTo>
                <a:cubicBezTo>
                  <a:pt x="187" y="350"/>
                  <a:pt x="187" y="350"/>
                  <a:pt x="187" y="350"/>
                </a:cubicBezTo>
                <a:cubicBezTo>
                  <a:pt x="187" y="350"/>
                  <a:pt x="187" y="350"/>
                  <a:pt x="187" y="350"/>
                </a:cubicBezTo>
                <a:cubicBezTo>
                  <a:pt x="186" y="348"/>
                  <a:pt x="186" y="348"/>
                  <a:pt x="186" y="348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4" y="351"/>
                  <a:pt x="184" y="351"/>
                  <a:pt x="184" y="351"/>
                </a:cubicBezTo>
                <a:cubicBezTo>
                  <a:pt x="183" y="350"/>
                  <a:pt x="183" y="350"/>
                  <a:pt x="183" y="350"/>
                </a:cubicBezTo>
                <a:cubicBezTo>
                  <a:pt x="183" y="349"/>
                  <a:pt x="183" y="349"/>
                  <a:pt x="183" y="349"/>
                </a:cubicBezTo>
                <a:cubicBezTo>
                  <a:pt x="182" y="349"/>
                  <a:pt x="182" y="349"/>
                  <a:pt x="182" y="349"/>
                </a:cubicBezTo>
                <a:cubicBezTo>
                  <a:pt x="181" y="348"/>
                  <a:pt x="181" y="348"/>
                  <a:pt x="181" y="348"/>
                </a:cubicBezTo>
                <a:cubicBezTo>
                  <a:pt x="180" y="347"/>
                  <a:pt x="180" y="347"/>
                  <a:pt x="180" y="347"/>
                </a:cubicBezTo>
                <a:cubicBezTo>
                  <a:pt x="179" y="346"/>
                  <a:pt x="179" y="346"/>
                  <a:pt x="179" y="346"/>
                </a:cubicBezTo>
                <a:cubicBezTo>
                  <a:pt x="179" y="346"/>
                  <a:pt x="179" y="346"/>
                  <a:pt x="179" y="346"/>
                </a:cubicBezTo>
                <a:cubicBezTo>
                  <a:pt x="178" y="345"/>
                  <a:pt x="178" y="345"/>
                  <a:pt x="178" y="345"/>
                </a:cubicBezTo>
                <a:cubicBezTo>
                  <a:pt x="178" y="345"/>
                  <a:pt x="178" y="345"/>
                  <a:pt x="178" y="345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6" y="346"/>
                  <a:pt x="176" y="346"/>
                  <a:pt x="176" y="346"/>
                </a:cubicBezTo>
                <a:cubicBezTo>
                  <a:pt x="176" y="347"/>
                  <a:pt x="176" y="347"/>
                  <a:pt x="176" y="347"/>
                </a:cubicBezTo>
                <a:cubicBezTo>
                  <a:pt x="175" y="347"/>
                  <a:pt x="175" y="347"/>
                  <a:pt x="175" y="347"/>
                </a:cubicBezTo>
                <a:cubicBezTo>
                  <a:pt x="174" y="347"/>
                  <a:pt x="174" y="347"/>
                  <a:pt x="174" y="347"/>
                </a:cubicBezTo>
                <a:cubicBezTo>
                  <a:pt x="173" y="347"/>
                  <a:pt x="173" y="347"/>
                  <a:pt x="173" y="347"/>
                </a:cubicBezTo>
                <a:cubicBezTo>
                  <a:pt x="173" y="347"/>
                  <a:pt x="173" y="347"/>
                  <a:pt x="173" y="347"/>
                </a:cubicBezTo>
                <a:cubicBezTo>
                  <a:pt x="173" y="348"/>
                  <a:pt x="173" y="348"/>
                  <a:pt x="173" y="348"/>
                </a:cubicBezTo>
                <a:cubicBezTo>
                  <a:pt x="172" y="348"/>
                  <a:pt x="172" y="348"/>
                  <a:pt x="172" y="348"/>
                </a:cubicBezTo>
                <a:cubicBezTo>
                  <a:pt x="172" y="348"/>
                  <a:pt x="172" y="348"/>
                  <a:pt x="172" y="348"/>
                </a:cubicBezTo>
                <a:cubicBezTo>
                  <a:pt x="171" y="348"/>
                  <a:pt x="171" y="348"/>
                  <a:pt x="171" y="348"/>
                </a:cubicBezTo>
                <a:cubicBezTo>
                  <a:pt x="171" y="349"/>
                  <a:pt x="171" y="349"/>
                  <a:pt x="171" y="349"/>
                </a:cubicBezTo>
                <a:cubicBezTo>
                  <a:pt x="169" y="348"/>
                  <a:pt x="169" y="348"/>
                  <a:pt x="169" y="348"/>
                </a:cubicBezTo>
                <a:cubicBezTo>
                  <a:pt x="169" y="349"/>
                  <a:pt x="169" y="349"/>
                  <a:pt x="169" y="349"/>
                </a:cubicBezTo>
                <a:cubicBezTo>
                  <a:pt x="168" y="349"/>
                  <a:pt x="168" y="349"/>
                  <a:pt x="168" y="349"/>
                </a:cubicBezTo>
                <a:cubicBezTo>
                  <a:pt x="168" y="349"/>
                  <a:pt x="168" y="349"/>
                  <a:pt x="168" y="349"/>
                </a:cubicBezTo>
                <a:cubicBezTo>
                  <a:pt x="167" y="349"/>
                  <a:pt x="167" y="349"/>
                  <a:pt x="167" y="349"/>
                </a:cubicBezTo>
                <a:cubicBezTo>
                  <a:pt x="166" y="349"/>
                  <a:pt x="166" y="349"/>
                  <a:pt x="166" y="349"/>
                </a:cubicBezTo>
                <a:cubicBezTo>
                  <a:pt x="164" y="349"/>
                  <a:pt x="164" y="349"/>
                  <a:pt x="164" y="349"/>
                </a:cubicBezTo>
                <a:cubicBezTo>
                  <a:pt x="164" y="348"/>
                  <a:pt x="164" y="348"/>
                  <a:pt x="164" y="348"/>
                </a:cubicBezTo>
                <a:cubicBezTo>
                  <a:pt x="162" y="348"/>
                  <a:pt x="162" y="348"/>
                  <a:pt x="162" y="348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58" y="349"/>
                  <a:pt x="158" y="349"/>
                  <a:pt x="158" y="349"/>
                </a:cubicBezTo>
                <a:cubicBezTo>
                  <a:pt x="158" y="349"/>
                  <a:pt x="158" y="349"/>
                  <a:pt x="158" y="349"/>
                </a:cubicBezTo>
                <a:cubicBezTo>
                  <a:pt x="158" y="350"/>
                  <a:pt x="158" y="350"/>
                  <a:pt x="158" y="350"/>
                </a:cubicBezTo>
                <a:cubicBezTo>
                  <a:pt x="157" y="350"/>
                  <a:pt x="157" y="350"/>
                  <a:pt x="157" y="350"/>
                </a:cubicBezTo>
                <a:cubicBezTo>
                  <a:pt x="155" y="350"/>
                  <a:pt x="155" y="350"/>
                  <a:pt x="155" y="350"/>
                </a:cubicBezTo>
                <a:cubicBezTo>
                  <a:pt x="155" y="350"/>
                  <a:pt x="155" y="350"/>
                  <a:pt x="155" y="350"/>
                </a:cubicBezTo>
                <a:cubicBezTo>
                  <a:pt x="154" y="350"/>
                  <a:pt x="154" y="350"/>
                  <a:pt x="154" y="350"/>
                </a:cubicBezTo>
                <a:cubicBezTo>
                  <a:pt x="154" y="351"/>
                  <a:pt x="154" y="351"/>
                  <a:pt x="154" y="351"/>
                </a:cubicBezTo>
                <a:cubicBezTo>
                  <a:pt x="154" y="351"/>
                  <a:pt x="154" y="351"/>
                  <a:pt x="154" y="351"/>
                </a:cubicBezTo>
                <a:cubicBezTo>
                  <a:pt x="155" y="352"/>
                  <a:pt x="155" y="352"/>
                  <a:pt x="155" y="352"/>
                </a:cubicBezTo>
                <a:cubicBezTo>
                  <a:pt x="154" y="353"/>
                  <a:pt x="154" y="353"/>
                  <a:pt x="154" y="353"/>
                </a:cubicBezTo>
                <a:cubicBezTo>
                  <a:pt x="155" y="353"/>
                  <a:pt x="155" y="353"/>
                  <a:pt x="155" y="353"/>
                </a:cubicBezTo>
                <a:cubicBezTo>
                  <a:pt x="155" y="354"/>
                  <a:pt x="155" y="354"/>
                  <a:pt x="155" y="354"/>
                </a:cubicBezTo>
                <a:cubicBezTo>
                  <a:pt x="153" y="354"/>
                  <a:pt x="153" y="354"/>
                  <a:pt x="153" y="354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2" y="354"/>
                  <a:pt x="152" y="354"/>
                  <a:pt x="152" y="354"/>
                </a:cubicBezTo>
                <a:cubicBezTo>
                  <a:pt x="152" y="355"/>
                  <a:pt x="152" y="355"/>
                  <a:pt x="152" y="355"/>
                </a:cubicBezTo>
                <a:cubicBezTo>
                  <a:pt x="152" y="355"/>
                  <a:pt x="152" y="355"/>
                  <a:pt x="152" y="355"/>
                </a:cubicBezTo>
                <a:cubicBezTo>
                  <a:pt x="151" y="355"/>
                  <a:pt x="151" y="355"/>
                  <a:pt x="151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1" y="356"/>
                  <a:pt x="151" y="356"/>
                  <a:pt x="151" y="356"/>
                </a:cubicBezTo>
                <a:cubicBezTo>
                  <a:pt x="150" y="357"/>
                  <a:pt x="150" y="357"/>
                  <a:pt x="150" y="357"/>
                </a:cubicBezTo>
                <a:cubicBezTo>
                  <a:pt x="150" y="357"/>
                  <a:pt x="150" y="357"/>
                  <a:pt x="150" y="357"/>
                </a:cubicBezTo>
                <a:cubicBezTo>
                  <a:pt x="150" y="358"/>
                  <a:pt x="150" y="358"/>
                  <a:pt x="150" y="358"/>
                </a:cubicBezTo>
                <a:cubicBezTo>
                  <a:pt x="150" y="358"/>
                  <a:pt x="150" y="358"/>
                  <a:pt x="150" y="358"/>
                </a:cubicBezTo>
                <a:cubicBezTo>
                  <a:pt x="151" y="359"/>
                  <a:pt x="151" y="359"/>
                  <a:pt x="151" y="359"/>
                </a:cubicBezTo>
                <a:cubicBezTo>
                  <a:pt x="151" y="359"/>
                  <a:pt x="151" y="359"/>
                  <a:pt x="151" y="359"/>
                </a:cubicBezTo>
                <a:cubicBezTo>
                  <a:pt x="151" y="360"/>
                  <a:pt x="151" y="360"/>
                  <a:pt x="151" y="360"/>
                </a:cubicBezTo>
                <a:cubicBezTo>
                  <a:pt x="152" y="361"/>
                  <a:pt x="152" y="361"/>
                  <a:pt x="152" y="361"/>
                </a:cubicBezTo>
                <a:cubicBezTo>
                  <a:pt x="153" y="361"/>
                  <a:pt x="153" y="361"/>
                  <a:pt x="153" y="361"/>
                </a:cubicBezTo>
                <a:cubicBezTo>
                  <a:pt x="153" y="361"/>
                  <a:pt x="153" y="361"/>
                  <a:pt x="153" y="361"/>
                </a:cubicBezTo>
                <a:cubicBezTo>
                  <a:pt x="154" y="361"/>
                  <a:pt x="154" y="361"/>
                  <a:pt x="154" y="361"/>
                </a:cubicBezTo>
                <a:cubicBezTo>
                  <a:pt x="154" y="362"/>
                  <a:pt x="154" y="362"/>
                  <a:pt x="154" y="362"/>
                </a:cubicBezTo>
                <a:cubicBezTo>
                  <a:pt x="156" y="363"/>
                  <a:pt x="156" y="363"/>
                  <a:pt x="156" y="363"/>
                </a:cubicBezTo>
                <a:cubicBezTo>
                  <a:pt x="157" y="362"/>
                  <a:pt x="157" y="362"/>
                  <a:pt x="157" y="362"/>
                </a:cubicBezTo>
                <a:cubicBezTo>
                  <a:pt x="159" y="363"/>
                  <a:pt x="159" y="363"/>
                  <a:pt x="159" y="363"/>
                </a:cubicBezTo>
                <a:cubicBezTo>
                  <a:pt x="159" y="363"/>
                  <a:pt x="159" y="363"/>
                  <a:pt x="159" y="363"/>
                </a:cubicBezTo>
                <a:cubicBezTo>
                  <a:pt x="160" y="363"/>
                  <a:pt x="160" y="363"/>
                  <a:pt x="160" y="363"/>
                </a:cubicBezTo>
                <a:cubicBezTo>
                  <a:pt x="161" y="361"/>
                  <a:pt x="161" y="361"/>
                  <a:pt x="161" y="361"/>
                </a:cubicBezTo>
                <a:cubicBezTo>
                  <a:pt x="163" y="361"/>
                  <a:pt x="163" y="361"/>
                  <a:pt x="163" y="361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63" y="361"/>
                  <a:pt x="163" y="361"/>
                  <a:pt x="163" y="361"/>
                </a:cubicBezTo>
                <a:cubicBezTo>
                  <a:pt x="164" y="362"/>
                  <a:pt x="164" y="362"/>
                  <a:pt x="164" y="362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66" y="361"/>
                  <a:pt x="166" y="361"/>
                  <a:pt x="166" y="361"/>
                </a:cubicBezTo>
                <a:cubicBezTo>
                  <a:pt x="167" y="361"/>
                  <a:pt x="167" y="361"/>
                  <a:pt x="167" y="361"/>
                </a:cubicBezTo>
                <a:cubicBezTo>
                  <a:pt x="169" y="361"/>
                  <a:pt x="169" y="361"/>
                  <a:pt x="169" y="361"/>
                </a:cubicBezTo>
                <a:cubicBezTo>
                  <a:pt x="169" y="363"/>
                  <a:pt x="169" y="363"/>
                  <a:pt x="169" y="363"/>
                </a:cubicBezTo>
                <a:cubicBezTo>
                  <a:pt x="170" y="363"/>
                  <a:pt x="170" y="363"/>
                  <a:pt x="170" y="363"/>
                </a:cubicBezTo>
                <a:cubicBezTo>
                  <a:pt x="171" y="364"/>
                  <a:pt x="171" y="364"/>
                  <a:pt x="171" y="364"/>
                </a:cubicBezTo>
                <a:cubicBezTo>
                  <a:pt x="174" y="363"/>
                  <a:pt x="174" y="363"/>
                  <a:pt x="174" y="363"/>
                </a:cubicBezTo>
                <a:cubicBezTo>
                  <a:pt x="174" y="363"/>
                  <a:pt x="174" y="363"/>
                  <a:pt x="174" y="363"/>
                </a:cubicBezTo>
                <a:cubicBezTo>
                  <a:pt x="175" y="363"/>
                  <a:pt x="175" y="363"/>
                  <a:pt x="175" y="363"/>
                </a:cubicBezTo>
                <a:cubicBezTo>
                  <a:pt x="175" y="364"/>
                  <a:pt x="175" y="364"/>
                  <a:pt x="175" y="364"/>
                </a:cubicBezTo>
                <a:cubicBezTo>
                  <a:pt x="176" y="365"/>
                  <a:pt x="176" y="365"/>
                  <a:pt x="176" y="365"/>
                </a:cubicBezTo>
                <a:cubicBezTo>
                  <a:pt x="177" y="365"/>
                  <a:pt x="177" y="365"/>
                  <a:pt x="177" y="365"/>
                </a:cubicBezTo>
                <a:cubicBezTo>
                  <a:pt x="177" y="365"/>
                  <a:pt x="177" y="365"/>
                  <a:pt x="177" y="365"/>
                </a:cubicBezTo>
                <a:cubicBezTo>
                  <a:pt x="177" y="364"/>
                  <a:pt x="177" y="364"/>
                  <a:pt x="177" y="364"/>
                </a:cubicBezTo>
                <a:cubicBezTo>
                  <a:pt x="178" y="364"/>
                  <a:pt x="178" y="364"/>
                  <a:pt x="178" y="364"/>
                </a:cubicBezTo>
                <a:cubicBezTo>
                  <a:pt x="178" y="363"/>
                  <a:pt x="178" y="363"/>
                  <a:pt x="178" y="363"/>
                </a:cubicBezTo>
                <a:cubicBezTo>
                  <a:pt x="179" y="363"/>
                  <a:pt x="179" y="363"/>
                  <a:pt x="179" y="363"/>
                </a:cubicBezTo>
                <a:cubicBezTo>
                  <a:pt x="179" y="362"/>
                  <a:pt x="179" y="362"/>
                  <a:pt x="179" y="362"/>
                </a:cubicBezTo>
                <a:cubicBezTo>
                  <a:pt x="180" y="362"/>
                  <a:pt x="180" y="362"/>
                  <a:pt x="180" y="362"/>
                </a:cubicBezTo>
                <a:cubicBezTo>
                  <a:pt x="180" y="362"/>
                  <a:pt x="180" y="362"/>
                  <a:pt x="180" y="362"/>
                </a:cubicBezTo>
                <a:cubicBezTo>
                  <a:pt x="182" y="363"/>
                  <a:pt x="182" y="363"/>
                  <a:pt x="182" y="363"/>
                </a:cubicBezTo>
                <a:cubicBezTo>
                  <a:pt x="181" y="364"/>
                  <a:pt x="181" y="364"/>
                  <a:pt x="181" y="364"/>
                </a:cubicBezTo>
                <a:cubicBezTo>
                  <a:pt x="182" y="364"/>
                  <a:pt x="182" y="364"/>
                  <a:pt x="182" y="364"/>
                </a:cubicBezTo>
                <a:cubicBezTo>
                  <a:pt x="183" y="365"/>
                  <a:pt x="183" y="365"/>
                  <a:pt x="183" y="365"/>
                </a:cubicBezTo>
                <a:cubicBezTo>
                  <a:pt x="184" y="364"/>
                  <a:pt x="184" y="364"/>
                  <a:pt x="184" y="364"/>
                </a:cubicBezTo>
                <a:cubicBezTo>
                  <a:pt x="184" y="364"/>
                  <a:pt x="184" y="364"/>
                  <a:pt x="184" y="364"/>
                </a:cubicBezTo>
                <a:cubicBezTo>
                  <a:pt x="185" y="365"/>
                  <a:pt x="185" y="365"/>
                  <a:pt x="185" y="365"/>
                </a:cubicBezTo>
                <a:cubicBezTo>
                  <a:pt x="186" y="365"/>
                  <a:pt x="186" y="365"/>
                  <a:pt x="186" y="365"/>
                </a:cubicBezTo>
                <a:cubicBezTo>
                  <a:pt x="188" y="364"/>
                  <a:pt x="188" y="364"/>
                  <a:pt x="188" y="364"/>
                </a:cubicBezTo>
                <a:cubicBezTo>
                  <a:pt x="189" y="364"/>
                  <a:pt x="189" y="364"/>
                  <a:pt x="189" y="364"/>
                </a:cubicBezTo>
                <a:cubicBezTo>
                  <a:pt x="190" y="365"/>
                  <a:pt x="190" y="365"/>
                  <a:pt x="190" y="365"/>
                </a:cubicBezTo>
                <a:cubicBezTo>
                  <a:pt x="191" y="365"/>
                  <a:pt x="191" y="365"/>
                  <a:pt x="191" y="365"/>
                </a:cubicBezTo>
                <a:cubicBezTo>
                  <a:pt x="195" y="361"/>
                  <a:pt x="195" y="361"/>
                  <a:pt x="195" y="361"/>
                </a:cubicBezTo>
                <a:cubicBezTo>
                  <a:pt x="196" y="359"/>
                  <a:pt x="196" y="359"/>
                  <a:pt x="196" y="359"/>
                </a:cubicBezTo>
                <a:cubicBezTo>
                  <a:pt x="197" y="359"/>
                  <a:pt x="197" y="359"/>
                  <a:pt x="197" y="359"/>
                </a:cubicBezTo>
                <a:cubicBezTo>
                  <a:pt x="197" y="358"/>
                  <a:pt x="197" y="358"/>
                  <a:pt x="197" y="358"/>
                </a:cubicBezTo>
                <a:cubicBezTo>
                  <a:pt x="198" y="358"/>
                  <a:pt x="198" y="358"/>
                  <a:pt x="198" y="358"/>
                </a:cubicBezTo>
                <a:cubicBezTo>
                  <a:pt x="199" y="358"/>
                  <a:pt x="199" y="358"/>
                  <a:pt x="199" y="358"/>
                </a:cubicBezTo>
                <a:cubicBezTo>
                  <a:pt x="199" y="359"/>
                  <a:pt x="199" y="359"/>
                  <a:pt x="199" y="359"/>
                </a:cubicBezTo>
                <a:cubicBezTo>
                  <a:pt x="200" y="358"/>
                  <a:pt x="200" y="358"/>
                  <a:pt x="200" y="358"/>
                </a:cubicBezTo>
                <a:cubicBezTo>
                  <a:pt x="203" y="358"/>
                  <a:pt x="203" y="358"/>
                  <a:pt x="203" y="358"/>
                </a:cubicBezTo>
                <a:cubicBezTo>
                  <a:pt x="205" y="360"/>
                  <a:pt x="205" y="360"/>
                  <a:pt x="205" y="360"/>
                </a:cubicBezTo>
                <a:cubicBezTo>
                  <a:pt x="206" y="361"/>
                  <a:pt x="206" y="361"/>
                  <a:pt x="206" y="361"/>
                </a:cubicBezTo>
                <a:cubicBezTo>
                  <a:pt x="207" y="361"/>
                  <a:pt x="207" y="361"/>
                  <a:pt x="207" y="361"/>
                </a:cubicBezTo>
                <a:cubicBezTo>
                  <a:pt x="207" y="362"/>
                  <a:pt x="207" y="362"/>
                  <a:pt x="207" y="362"/>
                </a:cubicBezTo>
                <a:cubicBezTo>
                  <a:pt x="208" y="362"/>
                  <a:pt x="208" y="362"/>
                  <a:pt x="208" y="362"/>
                </a:cubicBezTo>
                <a:cubicBezTo>
                  <a:pt x="210" y="363"/>
                  <a:pt x="210" y="363"/>
                  <a:pt x="210" y="363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13" y="363"/>
                  <a:pt x="213" y="363"/>
                  <a:pt x="213" y="363"/>
                </a:cubicBezTo>
                <a:cubicBezTo>
                  <a:pt x="215" y="362"/>
                  <a:pt x="215" y="362"/>
                  <a:pt x="215" y="362"/>
                </a:cubicBezTo>
                <a:cubicBezTo>
                  <a:pt x="215" y="362"/>
                  <a:pt x="215" y="362"/>
                  <a:pt x="215" y="362"/>
                </a:cubicBezTo>
                <a:cubicBezTo>
                  <a:pt x="216" y="361"/>
                  <a:pt x="216" y="361"/>
                  <a:pt x="216" y="361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9" y="361"/>
                  <a:pt x="219" y="361"/>
                  <a:pt x="219" y="361"/>
                </a:cubicBezTo>
                <a:cubicBezTo>
                  <a:pt x="220" y="362"/>
                  <a:pt x="220" y="362"/>
                  <a:pt x="220" y="362"/>
                </a:cubicBezTo>
                <a:cubicBezTo>
                  <a:pt x="222" y="362"/>
                  <a:pt x="222" y="362"/>
                  <a:pt x="222" y="362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0" y="363"/>
                  <a:pt x="220" y="363"/>
                  <a:pt x="220" y="363"/>
                </a:cubicBezTo>
                <a:cubicBezTo>
                  <a:pt x="217" y="363"/>
                  <a:pt x="217" y="363"/>
                  <a:pt x="217" y="363"/>
                </a:cubicBezTo>
                <a:cubicBezTo>
                  <a:pt x="215" y="363"/>
                  <a:pt x="215" y="363"/>
                  <a:pt x="215" y="363"/>
                </a:cubicBezTo>
                <a:cubicBezTo>
                  <a:pt x="215" y="364"/>
                  <a:pt x="215" y="364"/>
                  <a:pt x="215" y="364"/>
                </a:cubicBezTo>
                <a:cubicBezTo>
                  <a:pt x="213" y="364"/>
                  <a:pt x="213" y="364"/>
                  <a:pt x="213" y="364"/>
                </a:cubicBezTo>
                <a:cubicBezTo>
                  <a:pt x="211" y="364"/>
                  <a:pt x="211" y="364"/>
                  <a:pt x="211" y="364"/>
                </a:cubicBezTo>
                <a:cubicBezTo>
                  <a:pt x="210" y="364"/>
                  <a:pt x="210" y="364"/>
                  <a:pt x="210" y="364"/>
                </a:cubicBezTo>
                <a:cubicBezTo>
                  <a:pt x="208" y="364"/>
                  <a:pt x="208" y="364"/>
                  <a:pt x="208" y="364"/>
                </a:cubicBezTo>
                <a:cubicBezTo>
                  <a:pt x="207" y="363"/>
                  <a:pt x="207" y="363"/>
                  <a:pt x="207" y="363"/>
                </a:cubicBezTo>
                <a:cubicBezTo>
                  <a:pt x="205" y="363"/>
                  <a:pt x="205" y="363"/>
                  <a:pt x="205" y="363"/>
                </a:cubicBezTo>
                <a:cubicBezTo>
                  <a:pt x="205" y="363"/>
                  <a:pt x="205" y="363"/>
                  <a:pt x="205" y="363"/>
                </a:cubicBezTo>
                <a:cubicBezTo>
                  <a:pt x="205" y="363"/>
                  <a:pt x="205" y="363"/>
                  <a:pt x="205" y="363"/>
                </a:cubicBezTo>
                <a:cubicBezTo>
                  <a:pt x="204" y="362"/>
                  <a:pt x="204" y="362"/>
                  <a:pt x="204" y="362"/>
                </a:cubicBezTo>
                <a:cubicBezTo>
                  <a:pt x="203" y="361"/>
                  <a:pt x="203" y="361"/>
                  <a:pt x="203" y="361"/>
                </a:cubicBezTo>
                <a:cubicBezTo>
                  <a:pt x="203" y="361"/>
                  <a:pt x="203" y="361"/>
                  <a:pt x="203" y="361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00" y="361"/>
                  <a:pt x="200" y="361"/>
                  <a:pt x="200" y="361"/>
                </a:cubicBezTo>
                <a:cubicBezTo>
                  <a:pt x="198" y="361"/>
                  <a:pt x="198" y="361"/>
                  <a:pt x="198" y="361"/>
                </a:cubicBezTo>
                <a:cubicBezTo>
                  <a:pt x="198" y="361"/>
                  <a:pt x="198" y="361"/>
                  <a:pt x="198" y="361"/>
                </a:cubicBezTo>
                <a:cubicBezTo>
                  <a:pt x="197" y="362"/>
                  <a:pt x="197" y="362"/>
                  <a:pt x="197" y="362"/>
                </a:cubicBezTo>
                <a:cubicBezTo>
                  <a:pt x="196" y="364"/>
                  <a:pt x="196" y="364"/>
                  <a:pt x="196" y="364"/>
                </a:cubicBezTo>
                <a:cubicBezTo>
                  <a:pt x="193" y="366"/>
                  <a:pt x="193" y="366"/>
                  <a:pt x="193" y="366"/>
                </a:cubicBezTo>
                <a:cubicBezTo>
                  <a:pt x="192" y="366"/>
                  <a:pt x="192" y="366"/>
                  <a:pt x="192" y="366"/>
                </a:cubicBezTo>
                <a:cubicBezTo>
                  <a:pt x="192" y="366"/>
                  <a:pt x="192" y="366"/>
                  <a:pt x="192" y="366"/>
                </a:cubicBezTo>
                <a:cubicBezTo>
                  <a:pt x="190" y="367"/>
                  <a:pt x="190" y="367"/>
                  <a:pt x="190" y="367"/>
                </a:cubicBezTo>
                <a:cubicBezTo>
                  <a:pt x="189" y="367"/>
                  <a:pt x="189" y="367"/>
                  <a:pt x="189" y="367"/>
                </a:cubicBezTo>
                <a:cubicBezTo>
                  <a:pt x="187" y="368"/>
                  <a:pt x="187" y="368"/>
                  <a:pt x="187" y="368"/>
                </a:cubicBezTo>
                <a:cubicBezTo>
                  <a:pt x="186" y="369"/>
                  <a:pt x="186" y="369"/>
                  <a:pt x="186" y="369"/>
                </a:cubicBezTo>
                <a:cubicBezTo>
                  <a:pt x="187" y="370"/>
                  <a:pt x="187" y="370"/>
                  <a:pt x="187" y="370"/>
                </a:cubicBezTo>
                <a:cubicBezTo>
                  <a:pt x="188" y="370"/>
                  <a:pt x="188" y="370"/>
                  <a:pt x="188" y="370"/>
                </a:cubicBezTo>
                <a:cubicBezTo>
                  <a:pt x="188" y="371"/>
                  <a:pt x="188" y="371"/>
                  <a:pt x="188" y="371"/>
                </a:cubicBezTo>
                <a:cubicBezTo>
                  <a:pt x="189" y="371"/>
                  <a:pt x="189" y="371"/>
                  <a:pt x="189" y="371"/>
                </a:cubicBezTo>
                <a:cubicBezTo>
                  <a:pt x="190" y="371"/>
                  <a:pt x="190" y="371"/>
                  <a:pt x="190" y="371"/>
                </a:cubicBezTo>
                <a:cubicBezTo>
                  <a:pt x="192" y="373"/>
                  <a:pt x="192" y="373"/>
                  <a:pt x="192" y="373"/>
                </a:cubicBezTo>
                <a:cubicBezTo>
                  <a:pt x="192" y="374"/>
                  <a:pt x="192" y="374"/>
                  <a:pt x="192" y="374"/>
                </a:cubicBezTo>
                <a:cubicBezTo>
                  <a:pt x="190" y="373"/>
                  <a:pt x="190" y="373"/>
                  <a:pt x="190" y="373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8" y="371"/>
                  <a:pt x="188" y="371"/>
                  <a:pt x="188" y="371"/>
                </a:cubicBezTo>
                <a:cubicBezTo>
                  <a:pt x="187" y="371"/>
                  <a:pt x="187" y="371"/>
                  <a:pt x="187" y="371"/>
                </a:cubicBezTo>
                <a:cubicBezTo>
                  <a:pt x="186" y="370"/>
                  <a:pt x="186" y="370"/>
                  <a:pt x="186" y="370"/>
                </a:cubicBezTo>
                <a:cubicBezTo>
                  <a:pt x="185" y="371"/>
                  <a:pt x="185" y="371"/>
                  <a:pt x="185" y="371"/>
                </a:cubicBezTo>
                <a:cubicBezTo>
                  <a:pt x="185" y="370"/>
                  <a:pt x="185" y="370"/>
                  <a:pt x="185" y="370"/>
                </a:cubicBezTo>
                <a:cubicBezTo>
                  <a:pt x="185" y="369"/>
                  <a:pt x="185" y="369"/>
                  <a:pt x="185" y="369"/>
                </a:cubicBezTo>
                <a:cubicBezTo>
                  <a:pt x="184" y="367"/>
                  <a:pt x="184" y="367"/>
                  <a:pt x="184" y="367"/>
                </a:cubicBezTo>
                <a:cubicBezTo>
                  <a:pt x="181" y="369"/>
                  <a:pt x="181" y="369"/>
                  <a:pt x="181" y="369"/>
                </a:cubicBezTo>
                <a:cubicBezTo>
                  <a:pt x="180" y="369"/>
                  <a:pt x="180" y="369"/>
                  <a:pt x="180" y="369"/>
                </a:cubicBezTo>
                <a:cubicBezTo>
                  <a:pt x="179" y="368"/>
                  <a:pt x="179" y="368"/>
                  <a:pt x="179" y="368"/>
                </a:cubicBezTo>
                <a:cubicBezTo>
                  <a:pt x="179" y="368"/>
                  <a:pt x="179" y="368"/>
                  <a:pt x="179" y="368"/>
                </a:cubicBezTo>
                <a:cubicBezTo>
                  <a:pt x="178" y="369"/>
                  <a:pt x="178" y="369"/>
                  <a:pt x="178" y="369"/>
                </a:cubicBezTo>
                <a:cubicBezTo>
                  <a:pt x="175" y="369"/>
                  <a:pt x="175" y="369"/>
                  <a:pt x="175" y="369"/>
                </a:cubicBezTo>
                <a:cubicBezTo>
                  <a:pt x="174" y="369"/>
                  <a:pt x="174" y="369"/>
                  <a:pt x="174" y="369"/>
                </a:cubicBezTo>
                <a:cubicBezTo>
                  <a:pt x="174" y="370"/>
                  <a:pt x="174" y="370"/>
                  <a:pt x="174" y="370"/>
                </a:cubicBezTo>
                <a:cubicBezTo>
                  <a:pt x="173" y="370"/>
                  <a:pt x="173" y="370"/>
                  <a:pt x="173" y="370"/>
                </a:cubicBezTo>
                <a:cubicBezTo>
                  <a:pt x="174" y="374"/>
                  <a:pt x="174" y="374"/>
                  <a:pt x="174" y="374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76" y="376"/>
                  <a:pt x="176" y="376"/>
                  <a:pt x="176" y="376"/>
                </a:cubicBezTo>
                <a:cubicBezTo>
                  <a:pt x="177" y="377"/>
                  <a:pt x="177" y="377"/>
                  <a:pt x="177" y="377"/>
                </a:cubicBezTo>
                <a:cubicBezTo>
                  <a:pt x="177" y="379"/>
                  <a:pt x="177" y="379"/>
                  <a:pt x="177" y="379"/>
                </a:cubicBezTo>
                <a:cubicBezTo>
                  <a:pt x="178" y="380"/>
                  <a:pt x="178" y="380"/>
                  <a:pt x="178" y="380"/>
                </a:cubicBezTo>
                <a:cubicBezTo>
                  <a:pt x="178" y="381"/>
                  <a:pt x="178" y="381"/>
                  <a:pt x="178" y="381"/>
                </a:cubicBezTo>
                <a:cubicBezTo>
                  <a:pt x="179" y="381"/>
                  <a:pt x="179" y="381"/>
                  <a:pt x="179" y="381"/>
                </a:cubicBezTo>
                <a:cubicBezTo>
                  <a:pt x="180" y="383"/>
                  <a:pt x="180" y="383"/>
                  <a:pt x="180" y="383"/>
                </a:cubicBezTo>
                <a:cubicBezTo>
                  <a:pt x="180" y="384"/>
                  <a:pt x="180" y="384"/>
                  <a:pt x="180" y="384"/>
                </a:cubicBezTo>
                <a:cubicBezTo>
                  <a:pt x="181" y="384"/>
                  <a:pt x="181" y="384"/>
                  <a:pt x="181" y="384"/>
                </a:cubicBezTo>
                <a:cubicBezTo>
                  <a:pt x="182" y="385"/>
                  <a:pt x="182" y="385"/>
                  <a:pt x="182" y="385"/>
                </a:cubicBezTo>
                <a:cubicBezTo>
                  <a:pt x="184" y="386"/>
                  <a:pt x="184" y="386"/>
                  <a:pt x="184" y="386"/>
                </a:cubicBezTo>
                <a:cubicBezTo>
                  <a:pt x="184" y="387"/>
                  <a:pt x="184" y="387"/>
                  <a:pt x="184" y="387"/>
                </a:cubicBezTo>
                <a:cubicBezTo>
                  <a:pt x="186" y="387"/>
                  <a:pt x="186" y="387"/>
                  <a:pt x="186" y="387"/>
                </a:cubicBezTo>
                <a:cubicBezTo>
                  <a:pt x="188" y="388"/>
                  <a:pt x="188" y="388"/>
                  <a:pt x="188" y="388"/>
                </a:cubicBezTo>
                <a:cubicBezTo>
                  <a:pt x="188" y="388"/>
                  <a:pt x="188" y="388"/>
                  <a:pt x="188" y="388"/>
                </a:cubicBezTo>
                <a:cubicBezTo>
                  <a:pt x="190" y="388"/>
                  <a:pt x="190" y="388"/>
                  <a:pt x="190" y="388"/>
                </a:cubicBezTo>
                <a:cubicBezTo>
                  <a:pt x="192" y="389"/>
                  <a:pt x="192" y="389"/>
                  <a:pt x="192" y="389"/>
                </a:cubicBezTo>
                <a:cubicBezTo>
                  <a:pt x="193" y="389"/>
                  <a:pt x="193" y="389"/>
                  <a:pt x="193" y="389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97" y="390"/>
                  <a:pt x="197" y="390"/>
                  <a:pt x="197" y="390"/>
                </a:cubicBezTo>
                <a:cubicBezTo>
                  <a:pt x="198" y="390"/>
                  <a:pt x="198" y="390"/>
                  <a:pt x="198" y="390"/>
                </a:cubicBezTo>
                <a:cubicBezTo>
                  <a:pt x="198" y="388"/>
                  <a:pt x="198" y="388"/>
                  <a:pt x="198" y="388"/>
                </a:cubicBezTo>
                <a:cubicBezTo>
                  <a:pt x="198" y="387"/>
                  <a:pt x="198" y="387"/>
                  <a:pt x="198" y="387"/>
                </a:cubicBezTo>
                <a:cubicBezTo>
                  <a:pt x="199" y="387"/>
                  <a:pt x="199" y="387"/>
                  <a:pt x="199" y="387"/>
                </a:cubicBezTo>
                <a:cubicBezTo>
                  <a:pt x="199" y="386"/>
                  <a:pt x="199" y="386"/>
                  <a:pt x="199" y="386"/>
                </a:cubicBezTo>
                <a:cubicBezTo>
                  <a:pt x="200" y="385"/>
                  <a:pt x="200" y="385"/>
                  <a:pt x="200" y="385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0" y="385"/>
                  <a:pt x="200" y="385"/>
                  <a:pt x="200" y="385"/>
                </a:cubicBezTo>
                <a:cubicBezTo>
                  <a:pt x="200" y="386"/>
                  <a:pt x="200" y="386"/>
                  <a:pt x="200" y="386"/>
                </a:cubicBezTo>
                <a:cubicBezTo>
                  <a:pt x="200" y="387"/>
                  <a:pt x="200" y="387"/>
                  <a:pt x="200" y="387"/>
                </a:cubicBezTo>
                <a:cubicBezTo>
                  <a:pt x="199" y="389"/>
                  <a:pt x="199" y="389"/>
                  <a:pt x="199" y="389"/>
                </a:cubicBezTo>
                <a:cubicBezTo>
                  <a:pt x="199" y="389"/>
                  <a:pt x="199" y="389"/>
                  <a:pt x="199" y="389"/>
                </a:cubicBezTo>
                <a:cubicBezTo>
                  <a:pt x="198" y="389"/>
                  <a:pt x="198" y="389"/>
                  <a:pt x="198" y="389"/>
                </a:cubicBezTo>
                <a:cubicBezTo>
                  <a:pt x="198" y="390"/>
                  <a:pt x="198" y="390"/>
                  <a:pt x="198" y="390"/>
                </a:cubicBezTo>
                <a:cubicBezTo>
                  <a:pt x="198" y="391"/>
                  <a:pt x="198" y="391"/>
                  <a:pt x="198" y="391"/>
                </a:cubicBezTo>
                <a:cubicBezTo>
                  <a:pt x="199" y="391"/>
                  <a:pt x="199" y="391"/>
                  <a:pt x="199" y="391"/>
                </a:cubicBezTo>
                <a:cubicBezTo>
                  <a:pt x="199" y="393"/>
                  <a:pt x="199" y="393"/>
                  <a:pt x="199" y="393"/>
                </a:cubicBezTo>
                <a:cubicBezTo>
                  <a:pt x="200" y="393"/>
                  <a:pt x="200" y="393"/>
                  <a:pt x="200" y="393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201" y="392"/>
                  <a:pt x="201" y="392"/>
                  <a:pt x="201" y="392"/>
                </a:cubicBezTo>
                <a:cubicBezTo>
                  <a:pt x="202" y="393"/>
                  <a:pt x="202" y="393"/>
                  <a:pt x="202" y="393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206" y="394"/>
                  <a:pt x="206" y="394"/>
                  <a:pt x="206" y="394"/>
                </a:cubicBezTo>
                <a:cubicBezTo>
                  <a:pt x="206" y="396"/>
                  <a:pt x="206" y="396"/>
                  <a:pt x="206" y="396"/>
                </a:cubicBezTo>
                <a:cubicBezTo>
                  <a:pt x="206" y="396"/>
                  <a:pt x="206" y="396"/>
                  <a:pt x="206" y="396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208" y="396"/>
                  <a:pt x="208" y="396"/>
                  <a:pt x="208" y="396"/>
                </a:cubicBezTo>
                <a:cubicBezTo>
                  <a:pt x="211" y="395"/>
                  <a:pt x="211" y="395"/>
                  <a:pt x="211" y="395"/>
                </a:cubicBezTo>
                <a:cubicBezTo>
                  <a:pt x="212" y="393"/>
                  <a:pt x="212" y="393"/>
                  <a:pt x="212" y="393"/>
                </a:cubicBezTo>
                <a:cubicBezTo>
                  <a:pt x="214" y="392"/>
                  <a:pt x="214" y="392"/>
                  <a:pt x="214" y="392"/>
                </a:cubicBezTo>
                <a:cubicBezTo>
                  <a:pt x="215" y="392"/>
                  <a:pt x="215" y="392"/>
                  <a:pt x="215" y="392"/>
                </a:cubicBezTo>
                <a:cubicBezTo>
                  <a:pt x="216" y="391"/>
                  <a:pt x="216" y="391"/>
                  <a:pt x="216" y="391"/>
                </a:cubicBezTo>
                <a:cubicBezTo>
                  <a:pt x="217" y="390"/>
                  <a:pt x="217" y="390"/>
                  <a:pt x="217" y="390"/>
                </a:cubicBezTo>
                <a:cubicBezTo>
                  <a:pt x="218" y="390"/>
                  <a:pt x="218" y="390"/>
                  <a:pt x="218" y="390"/>
                </a:cubicBezTo>
                <a:cubicBezTo>
                  <a:pt x="220" y="388"/>
                  <a:pt x="220" y="388"/>
                  <a:pt x="220" y="388"/>
                </a:cubicBezTo>
                <a:cubicBezTo>
                  <a:pt x="220" y="387"/>
                  <a:pt x="220" y="387"/>
                  <a:pt x="220" y="387"/>
                </a:cubicBezTo>
                <a:cubicBezTo>
                  <a:pt x="221" y="387"/>
                  <a:pt x="221" y="387"/>
                  <a:pt x="221" y="387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3" y="384"/>
                  <a:pt x="223" y="384"/>
                  <a:pt x="223" y="384"/>
                </a:cubicBezTo>
                <a:cubicBezTo>
                  <a:pt x="223" y="383"/>
                  <a:pt x="223" y="383"/>
                  <a:pt x="223" y="383"/>
                </a:cubicBezTo>
                <a:cubicBezTo>
                  <a:pt x="224" y="381"/>
                  <a:pt x="224" y="381"/>
                  <a:pt x="224" y="381"/>
                </a:cubicBezTo>
                <a:cubicBezTo>
                  <a:pt x="225" y="381"/>
                  <a:pt x="225" y="381"/>
                  <a:pt x="225" y="381"/>
                </a:cubicBezTo>
                <a:cubicBezTo>
                  <a:pt x="227" y="377"/>
                  <a:pt x="227" y="377"/>
                  <a:pt x="227" y="377"/>
                </a:cubicBezTo>
                <a:cubicBezTo>
                  <a:pt x="223" y="376"/>
                  <a:pt x="223" y="376"/>
                  <a:pt x="223" y="376"/>
                </a:cubicBezTo>
                <a:cubicBezTo>
                  <a:pt x="223" y="375"/>
                  <a:pt x="223" y="375"/>
                  <a:pt x="223" y="375"/>
                </a:cubicBezTo>
                <a:cubicBezTo>
                  <a:pt x="224" y="375"/>
                  <a:pt x="224" y="375"/>
                  <a:pt x="224" y="375"/>
                </a:cubicBezTo>
                <a:cubicBezTo>
                  <a:pt x="226" y="375"/>
                  <a:pt x="226" y="375"/>
                  <a:pt x="226" y="375"/>
                </a:cubicBezTo>
                <a:cubicBezTo>
                  <a:pt x="227" y="376"/>
                  <a:pt x="227" y="376"/>
                  <a:pt x="227" y="376"/>
                </a:cubicBezTo>
                <a:cubicBezTo>
                  <a:pt x="228" y="376"/>
                  <a:pt x="228" y="376"/>
                  <a:pt x="228" y="376"/>
                </a:cubicBezTo>
                <a:cubicBezTo>
                  <a:pt x="229" y="375"/>
                  <a:pt x="229" y="375"/>
                  <a:pt x="229" y="375"/>
                </a:cubicBezTo>
                <a:cubicBezTo>
                  <a:pt x="230" y="375"/>
                  <a:pt x="230" y="375"/>
                  <a:pt x="230" y="375"/>
                </a:cubicBezTo>
                <a:cubicBezTo>
                  <a:pt x="231" y="374"/>
                  <a:pt x="231" y="374"/>
                  <a:pt x="231" y="374"/>
                </a:cubicBezTo>
                <a:cubicBezTo>
                  <a:pt x="233" y="370"/>
                  <a:pt x="233" y="370"/>
                  <a:pt x="233" y="370"/>
                </a:cubicBezTo>
                <a:cubicBezTo>
                  <a:pt x="235" y="369"/>
                  <a:pt x="235" y="369"/>
                  <a:pt x="235" y="369"/>
                </a:cubicBezTo>
                <a:cubicBezTo>
                  <a:pt x="235" y="370"/>
                  <a:pt x="235" y="370"/>
                  <a:pt x="235" y="370"/>
                </a:cubicBezTo>
                <a:cubicBezTo>
                  <a:pt x="236" y="370"/>
                  <a:pt x="236" y="370"/>
                  <a:pt x="236" y="370"/>
                </a:cubicBezTo>
                <a:cubicBezTo>
                  <a:pt x="238" y="368"/>
                  <a:pt x="238" y="368"/>
                  <a:pt x="238" y="368"/>
                </a:cubicBezTo>
                <a:cubicBezTo>
                  <a:pt x="239" y="367"/>
                  <a:pt x="239" y="367"/>
                  <a:pt x="239" y="367"/>
                </a:cubicBezTo>
                <a:cubicBezTo>
                  <a:pt x="240" y="366"/>
                  <a:pt x="240" y="366"/>
                  <a:pt x="240" y="366"/>
                </a:cubicBezTo>
                <a:cubicBezTo>
                  <a:pt x="241" y="365"/>
                  <a:pt x="241" y="365"/>
                  <a:pt x="241" y="365"/>
                </a:cubicBezTo>
                <a:cubicBezTo>
                  <a:pt x="241" y="364"/>
                  <a:pt x="241" y="364"/>
                  <a:pt x="241" y="364"/>
                </a:cubicBezTo>
                <a:cubicBezTo>
                  <a:pt x="241" y="363"/>
                  <a:pt x="241" y="363"/>
                  <a:pt x="241" y="363"/>
                </a:cubicBezTo>
                <a:cubicBezTo>
                  <a:pt x="242" y="363"/>
                  <a:pt x="242" y="363"/>
                  <a:pt x="242" y="363"/>
                </a:cubicBezTo>
                <a:cubicBezTo>
                  <a:pt x="245" y="361"/>
                  <a:pt x="245" y="361"/>
                  <a:pt x="245" y="361"/>
                </a:cubicBezTo>
                <a:cubicBezTo>
                  <a:pt x="246" y="360"/>
                  <a:pt x="246" y="360"/>
                  <a:pt x="246" y="360"/>
                </a:cubicBezTo>
                <a:cubicBezTo>
                  <a:pt x="247" y="358"/>
                  <a:pt x="247" y="358"/>
                  <a:pt x="247" y="358"/>
                </a:cubicBezTo>
                <a:cubicBezTo>
                  <a:pt x="248" y="358"/>
                  <a:pt x="248" y="358"/>
                  <a:pt x="248" y="358"/>
                </a:cubicBezTo>
                <a:cubicBezTo>
                  <a:pt x="249" y="358"/>
                  <a:pt x="249" y="358"/>
                  <a:pt x="249" y="358"/>
                </a:cubicBezTo>
                <a:cubicBezTo>
                  <a:pt x="248" y="359"/>
                  <a:pt x="248" y="359"/>
                  <a:pt x="248" y="359"/>
                </a:cubicBezTo>
                <a:cubicBezTo>
                  <a:pt x="249" y="359"/>
                  <a:pt x="249" y="359"/>
                  <a:pt x="249" y="359"/>
                </a:cubicBezTo>
                <a:cubicBezTo>
                  <a:pt x="248" y="360"/>
                  <a:pt x="248" y="360"/>
                  <a:pt x="248" y="360"/>
                </a:cubicBezTo>
                <a:cubicBezTo>
                  <a:pt x="249" y="360"/>
                  <a:pt x="249" y="360"/>
                  <a:pt x="249" y="360"/>
                </a:cubicBezTo>
                <a:cubicBezTo>
                  <a:pt x="250" y="358"/>
                  <a:pt x="250" y="358"/>
                  <a:pt x="250" y="358"/>
                </a:cubicBezTo>
                <a:cubicBezTo>
                  <a:pt x="251" y="357"/>
                  <a:pt x="251" y="357"/>
                  <a:pt x="251" y="357"/>
                </a:cubicBezTo>
                <a:cubicBezTo>
                  <a:pt x="251" y="357"/>
                  <a:pt x="251" y="357"/>
                  <a:pt x="251" y="357"/>
                </a:cubicBezTo>
                <a:cubicBezTo>
                  <a:pt x="253" y="356"/>
                  <a:pt x="253" y="356"/>
                  <a:pt x="253" y="356"/>
                </a:cubicBezTo>
                <a:cubicBezTo>
                  <a:pt x="253" y="356"/>
                  <a:pt x="253" y="356"/>
                  <a:pt x="253" y="356"/>
                </a:cubicBezTo>
                <a:cubicBezTo>
                  <a:pt x="252" y="355"/>
                  <a:pt x="252" y="355"/>
                  <a:pt x="252" y="355"/>
                </a:cubicBezTo>
                <a:cubicBezTo>
                  <a:pt x="252" y="355"/>
                  <a:pt x="252" y="355"/>
                  <a:pt x="252" y="355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55" y="351"/>
                  <a:pt x="255" y="351"/>
                  <a:pt x="255" y="351"/>
                </a:cubicBezTo>
                <a:cubicBezTo>
                  <a:pt x="255" y="350"/>
                  <a:pt x="255" y="350"/>
                  <a:pt x="255" y="350"/>
                </a:cubicBezTo>
                <a:cubicBezTo>
                  <a:pt x="254" y="349"/>
                  <a:pt x="254" y="349"/>
                  <a:pt x="254" y="349"/>
                </a:cubicBezTo>
                <a:cubicBezTo>
                  <a:pt x="254" y="348"/>
                  <a:pt x="254" y="348"/>
                  <a:pt x="254" y="348"/>
                </a:cubicBezTo>
                <a:cubicBezTo>
                  <a:pt x="254" y="348"/>
                  <a:pt x="254" y="348"/>
                  <a:pt x="254" y="348"/>
                </a:cubicBezTo>
                <a:cubicBezTo>
                  <a:pt x="255" y="347"/>
                  <a:pt x="255" y="347"/>
                  <a:pt x="255" y="347"/>
                </a:cubicBezTo>
                <a:cubicBezTo>
                  <a:pt x="255" y="347"/>
                  <a:pt x="255" y="347"/>
                  <a:pt x="255" y="347"/>
                </a:cubicBezTo>
                <a:cubicBezTo>
                  <a:pt x="255" y="348"/>
                  <a:pt x="255" y="348"/>
                  <a:pt x="255" y="348"/>
                </a:cubicBezTo>
                <a:cubicBezTo>
                  <a:pt x="256" y="348"/>
                  <a:pt x="256" y="348"/>
                  <a:pt x="256" y="348"/>
                </a:cubicBezTo>
                <a:cubicBezTo>
                  <a:pt x="256" y="347"/>
                  <a:pt x="256" y="347"/>
                  <a:pt x="256" y="347"/>
                </a:cubicBezTo>
                <a:cubicBezTo>
                  <a:pt x="258" y="346"/>
                  <a:pt x="258" y="346"/>
                  <a:pt x="258" y="346"/>
                </a:cubicBezTo>
                <a:cubicBezTo>
                  <a:pt x="261" y="342"/>
                  <a:pt x="261" y="342"/>
                  <a:pt x="261" y="342"/>
                </a:cubicBezTo>
                <a:cubicBezTo>
                  <a:pt x="262" y="341"/>
                  <a:pt x="262" y="341"/>
                  <a:pt x="262" y="341"/>
                </a:cubicBezTo>
                <a:cubicBezTo>
                  <a:pt x="263" y="340"/>
                  <a:pt x="263" y="340"/>
                  <a:pt x="263" y="340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266" y="337"/>
                  <a:pt x="266" y="337"/>
                  <a:pt x="266" y="337"/>
                </a:cubicBezTo>
                <a:cubicBezTo>
                  <a:pt x="266" y="335"/>
                  <a:pt x="266" y="335"/>
                  <a:pt x="266" y="335"/>
                </a:cubicBezTo>
                <a:cubicBezTo>
                  <a:pt x="263" y="335"/>
                  <a:pt x="263" y="335"/>
                  <a:pt x="263" y="335"/>
                </a:cubicBezTo>
                <a:cubicBezTo>
                  <a:pt x="263" y="335"/>
                  <a:pt x="263" y="335"/>
                  <a:pt x="263" y="335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59" y="333"/>
                  <a:pt x="259" y="333"/>
                  <a:pt x="259" y="333"/>
                </a:cubicBezTo>
                <a:cubicBezTo>
                  <a:pt x="258" y="334"/>
                  <a:pt x="258" y="334"/>
                  <a:pt x="258" y="334"/>
                </a:cubicBezTo>
                <a:cubicBezTo>
                  <a:pt x="257" y="333"/>
                  <a:pt x="257" y="333"/>
                  <a:pt x="257" y="333"/>
                </a:cubicBezTo>
                <a:cubicBezTo>
                  <a:pt x="255" y="334"/>
                  <a:pt x="255" y="334"/>
                  <a:pt x="255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46" y="333"/>
                  <a:pt x="246" y="333"/>
                  <a:pt x="246" y="333"/>
                </a:cubicBezTo>
                <a:cubicBezTo>
                  <a:pt x="243" y="331"/>
                  <a:pt x="243" y="331"/>
                  <a:pt x="243" y="331"/>
                </a:cubicBezTo>
                <a:cubicBezTo>
                  <a:pt x="244" y="331"/>
                  <a:pt x="244" y="331"/>
                  <a:pt x="244" y="331"/>
                </a:cubicBezTo>
                <a:cubicBezTo>
                  <a:pt x="244" y="331"/>
                  <a:pt x="244" y="331"/>
                  <a:pt x="244" y="331"/>
                </a:cubicBezTo>
                <a:cubicBezTo>
                  <a:pt x="250" y="332"/>
                  <a:pt x="250" y="332"/>
                  <a:pt x="250" y="332"/>
                </a:cubicBezTo>
                <a:cubicBezTo>
                  <a:pt x="257" y="332"/>
                  <a:pt x="257" y="332"/>
                  <a:pt x="257" y="332"/>
                </a:cubicBezTo>
                <a:cubicBezTo>
                  <a:pt x="261" y="332"/>
                  <a:pt x="261" y="332"/>
                  <a:pt x="261" y="332"/>
                </a:cubicBezTo>
                <a:cubicBezTo>
                  <a:pt x="262" y="334"/>
                  <a:pt x="262" y="334"/>
                  <a:pt x="262" y="334"/>
                </a:cubicBezTo>
                <a:cubicBezTo>
                  <a:pt x="263" y="335"/>
                  <a:pt x="263" y="335"/>
                  <a:pt x="263" y="335"/>
                </a:cubicBezTo>
                <a:cubicBezTo>
                  <a:pt x="265" y="334"/>
                  <a:pt x="265" y="334"/>
                  <a:pt x="265" y="334"/>
                </a:cubicBezTo>
                <a:cubicBezTo>
                  <a:pt x="266" y="334"/>
                  <a:pt x="266" y="334"/>
                  <a:pt x="266" y="334"/>
                </a:cubicBezTo>
                <a:cubicBezTo>
                  <a:pt x="268" y="336"/>
                  <a:pt x="268" y="336"/>
                  <a:pt x="268" y="336"/>
                </a:cubicBezTo>
                <a:cubicBezTo>
                  <a:pt x="267" y="337"/>
                  <a:pt x="267" y="337"/>
                  <a:pt x="267" y="337"/>
                </a:cubicBezTo>
                <a:cubicBezTo>
                  <a:pt x="267" y="337"/>
                  <a:pt x="267" y="337"/>
                  <a:pt x="267" y="337"/>
                </a:cubicBezTo>
                <a:cubicBezTo>
                  <a:pt x="267" y="338"/>
                  <a:pt x="267" y="338"/>
                  <a:pt x="267" y="338"/>
                </a:cubicBezTo>
                <a:cubicBezTo>
                  <a:pt x="266" y="339"/>
                  <a:pt x="266" y="339"/>
                  <a:pt x="266" y="339"/>
                </a:cubicBezTo>
                <a:cubicBezTo>
                  <a:pt x="261" y="346"/>
                  <a:pt x="261" y="346"/>
                  <a:pt x="261" y="346"/>
                </a:cubicBezTo>
                <a:cubicBezTo>
                  <a:pt x="261" y="346"/>
                  <a:pt x="261" y="346"/>
                  <a:pt x="261" y="346"/>
                </a:cubicBezTo>
                <a:cubicBezTo>
                  <a:pt x="261" y="347"/>
                  <a:pt x="261" y="347"/>
                  <a:pt x="261" y="347"/>
                </a:cubicBezTo>
                <a:cubicBezTo>
                  <a:pt x="260" y="347"/>
                  <a:pt x="260" y="347"/>
                  <a:pt x="260" y="347"/>
                </a:cubicBezTo>
                <a:cubicBezTo>
                  <a:pt x="259" y="349"/>
                  <a:pt x="259" y="349"/>
                  <a:pt x="259" y="349"/>
                </a:cubicBezTo>
                <a:cubicBezTo>
                  <a:pt x="258" y="350"/>
                  <a:pt x="258" y="350"/>
                  <a:pt x="258" y="350"/>
                </a:cubicBezTo>
                <a:cubicBezTo>
                  <a:pt x="258" y="350"/>
                  <a:pt x="258" y="350"/>
                  <a:pt x="258" y="350"/>
                </a:cubicBezTo>
                <a:cubicBezTo>
                  <a:pt x="257" y="352"/>
                  <a:pt x="257" y="352"/>
                  <a:pt x="257" y="352"/>
                </a:cubicBezTo>
                <a:cubicBezTo>
                  <a:pt x="256" y="353"/>
                  <a:pt x="256" y="353"/>
                  <a:pt x="256" y="353"/>
                </a:cubicBezTo>
                <a:cubicBezTo>
                  <a:pt x="254" y="355"/>
                  <a:pt x="254" y="355"/>
                  <a:pt x="254" y="355"/>
                </a:cubicBezTo>
                <a:cubicBezTo>
                  <a:pt x="253" y="357"/>
                  <a:pt x="253" y="357"/>
                  <a:pt x="253" y="357"/>
                </a:cubicBezTo>
                <a:cubicBezTo>
                  <a:pt x="253" y="357"/>
                  <a:pt x="253" y="357"/>
                  <a:pt x="253" y="357"/>
                </a:cubicBezTo>
                <a:cubicBezTo>
                  <a:pt x="254" y="358"/>
                  <a:pt x="254" y="358"/>
                  <a:pt x="254" y="358"/>
                </a:cubicBezTo>
                <a:cubicBezTo>
                  <a:pt x="253" y="359"/>
                  <a:pt x="253" y="359"/>
                  <a:pt x="253" y="359"/>
                </a:cubicBezTo>
                <a:cubicBezTo>
                  <a:pt x="252" y="360"/>
                  <a:pt x="252" y="360"/>
                  <a:pt x="252" y="360"/>
                </a:cubicBezTo>
                <a:cubicBezTo>
                  <a:pt x="256" y="360"/>
                  <a:pt x="256" y="360"/>
                  <a:pt x="256" y="360"/>
                </a:cubicBezTo>
                <a:cubicBezTo>
                  <a:pt x="259" y="360"/>
                  <a:pt x="259" y="360"/>
                  <a:pt x="259" y="360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60" y="362"/>
                  <a:pt x="260" y="362"/>
                  <a:pt x="260" y="362"/>
                </a:cubicBezTo>
                <a:cubicBezTo>
                  <a:pt x="261" y="361"/>
                  <a:pt x="261" y="361"/>
                  <a:pt x="261" y="361"/>
                </a:cubicBezTo>
                <a:cubicBezTo>
                  <a:pt x="262" y="363"/>
                  <a:pt x="262" y="363"/>
                  <a:pt x="262" y="363"/>
                </a:cubicBezTo>
                <a:cubicBezTo>
                  <a:pt x="262" y="362"/>
                  <a:pt x="262" y="362"/>
                  <a:pt x="262" y="362"/>
                </a:cubicBezTo>
                <a:cubicBezTo>
                  <a:pt x="263" y="362"/>
                  <a:pt x="263" y="362"/>
                  <a:pt x="263" y="362"/>
                </a:cubicBezTo>
                <a:cubicBezTo>
                  <a:pt x="266" y="361"/>
                  <a:pt x="266" y="361"/>
                  <a:pt x="266" y="361"/>
                </a:cubicBezTo>
                <a:cubicBezTo>
                  <a:pt x="266" y="361"/>
                  <a:pt x="266" y="361"/>
                  <a:pt x="266" y="361"/>
                </a:cubicBezTo>
                <a:cubicBezTo>
                  <a:pt x="268" y="360"/>
                  <a:pt x="268" y="360"/>
                  <a:pt x="268" y="360"/>
                </a:cubicBezTo>
                <a:cubicBezTo>
                  <a:pt x="271" y="360"/>
                  <a:pt x="271" y="360"/>
                  <a:pt x="271" y="360"/>
                </a:cubicBezTo>
                <a:cubicBezTo>
                  <a:pt x="277" y="357"/>
                  <a:pt x="277" y="357"/>
                  <a:pt x="277" y="357"/>
                </a:cubicBezTo>
                <a:cubicBezTo>
                  <a:pt x="278" y="358"/>
                  <a:pt x="278" y="358"/>
                  <a:pt x="278" y="358"/>
                </a:cubicBezTo>
                <a:cubicBezTo>
                  <a:pt x="278" y="358"/>
                  <a:pt x="278" y="358"/>
                  <a:pt x="278" y="358"/>
                </a:cubicBezTo>
                <a:cubicBezTo>
                  <a:pt x="278" y="358"/>
                  <a:pt x="278" y="358"/>
                  <a:pt x="278" y="358"/>
                </a:cubicBezTo>
                <a:cubicBezTo>
                  <a:pt x="277" y="358"/>
                  <a:pt x="277" y="358"/>
                  <a:pt x="277" y="358"/>
                </a:cubicBezTo>
                <a:cubicBezTo>
                  <a:pt x="274" y="359"/>
                  <a:pt x="274" y="359"/>
                  <a:pt x="274" y="359"/>
                </a:cubicBezTo>
                <a:cubicBezTo>
                  <a:pt x="267" y="361"/>
                  <a:pt x="267" y="361"/>
                  <a:pt x="267" y="361"/>
                </a:cubicBezTo>
                <a:cubicBezTo>
                  <a:pt x="267" y="363"/>
                  <a:pt x="267" y="363"/>
                  <a:pt x="267" y="363"/>
                </a:cubicBezTo>
                <a:cubicBezTo>
                  <a:pt x="266" y="364"/>
                  <a:pt x="266" y="364"/>
                  <a:pt x="266" y="364"/>
                </a:cubicBezTo>
                <a:cubicBezTo>
                  <a:pt x="265" y="363"/>
                  <a:pt x="265" y="363"/>
                  <a:pt x="265" y="363"/>
                </a:cubicBezTo>
                <a:cubicBezTo>
                  <a:pt x="264" y="363"/>
                  <a:pt x="264" y="363"/>
                  <a:pt x="264" y="363"/>
                </a:cubicBezTo>
                <a:cubicBezTo>
                  <a:pt x="264" y="364"/>
                  <a:pt x="264" y="364"/>
                  <a:pt x="264" y="364"/>
                </a:cubicBezTo>
                <a:cubicBezTo>
                  <a:pt x="263" y="364"/>
                  <a:pt x="263" y="364"/>
                  <a:pt x="263" y="364"/>
                </a:cubicBezTo>
                <a:cubicBezTo>
                  <a:pt x="262" y="364"/>
                  <a:pt x="262" y="364"/>
                  <a:pt x="262" y="364"/>
                </a:cubicBezTo>
                <a:cubicBezTo>
                  <a:pt x="261" y="362"/>
                  <a:pt x="261" y="362"/>
                  <a:pt x="261" y="362"/>
                </a:cubicBezTo>
                <a:cubicBezTo>
                  <a:pt x="259" y="362"/>
                  <a:pt x="259" y="362"/>
                  <a:pt x="259" y="362"/>
                </a:cubicBezTo>
                <a:cubicBezTo>
                  <a:pt x="255" y="362"/>
                  <a:pt x="255" y="362"/>
                  <a:pt x="255" y="362"/>
                </a:cubicBezTo>
                <a:cubicBezTo>
                  <a:pt x="252" y="365"/>
                  <a:pt x="252" y="365"/>
                  <a:pt x="252" y="365"/>
                </a:cubicBezTo>
                <a:cubicBezTo>
                  <a:pt x="252" y="366"/>
                  <a:pt x="252" y="366"/>
                  <a:pt x="252" y="366"/>
                </a:cubicBezTo>
                <a:cubicBezTo>
                  <a:pt x="252" y="366"/>
                  <a:pt x="252" y="366"/>
                  <a:pt x="252" y="366"/>
                </a:cubicBezTo>
                <a:cubicBezTo>
                  <a:pt x="251" y="365"/>
                  <a:pt x="251" y="365"/>
                  <a:pt x="251" y="365"/>
                </a:cubicBezTo>
                <a:cubicBezTo>
                  <a:pt x="250" y="366"/>
                  <a:pt x="250" y="366"/>
                  <a:pt x="250" y="366"/>
                </a:cubicBezTo>
                <a:cubicBezTo>
                  <a:pt x="250" y="366"/>
                  <a:pt x="250" y="366"/>
                  <a:pt x="250" y="366"/>
                </a:cubicBezTo>
                <a:cubicBezTo>
                  <a:pt x="249" y="366"/>
                  <a:pt x="249" y="366"/>
                  <a:pt x="249" y="366"/>
                </a:cubicBezTo>
                <a:cubicBezTo>
                  <a:pt x="247" y="367"/>
                  <a:pt x="247" y="367"/>
                  <a:pt x="247" y="367"/>
                </a:cubicBezTo>
                <a:cubicBezTo>
                  <a:pt x="245" y="369"/>
                  <a:pt x="245" y="369"/>
                  <a:pt x="245" y="369"/>
                </a:cubicBezTo>
                <a:cubicBezTo>
                  <a:pt x="246" y="369"/>
                  <a:pt x="246" y="369"/>
                  <a:pt x="246" y="369"/>
                </a:cubicBezTo>
                <a:cubicBezTo>
                  <a:pt x="246" y="370"/>
                  <a:pt x="246" y="370"/>
                  <a:pt x="246" y="370"/>
                </a:cubicBezTo>
                <a:cubicBezTo>
                  <a:pt x="247" y="370"/>
                  <a:pt x="247" y="370"/>
                  <a:pt x="247" y="370"/>
                </a:cubicBezTo>
                <a:cubicBezTo>
                  <a:pt x="247" y="371"/>
                  <a:pt x="247" y="371"/>
                  <a:pt x="247" y="371"/>
                </a:cubicBezTo>
                <a:cubicBezTo>
                  <a:pt x="245" y="374"/>
                  <a:pt x="245" y="374"/>
                  <a:pt x="245" y="374"/>
                </a:cubicBezTo>
                <a:cubicBezTo>
                  <a:pt x="243" y="375"/>
                  <a:pt x="243" y="375"/>
                  <a:pt x="243" y="375"/>
                </a:cubicBezTo>
                <a:cubicBezTo>
                  <a:pt x="242" y="376"/>
                  <a:pt x="242" y="376"/>
                  <a:pt x="242" y="376"/>
                </a:cubicBezTo>
                <a:cubicBezTo>
                  <a:pt x="241" y="376"/>
                  <a:pt x="241" y="376"/>
                  <a:pt x="241" y="376"/>
                </a:cubicBezTo>
                <a:cubicBezTo>
                  <a:pt x="241" y="377"/>
                  <a:pt x="241" y="377"/>
                  <a:pt x="241" y="377"/>
                </a:cubicBezTo>
                <a:cubicBezTo>
                  <a:pt x="239" y="381"/>
                  <a:pt x="239" y="381"/>
                  <a:pt x="239" y="381"/>
                </a:cubicBezTo>
                <a:cubicBezTo>
                  <a:pt x="238" y="382"/>
                  <a:pt x="238" y="382"/>
                  <a:pt x="238" y="382"/>
                </a:cubicBezTo>
                <a:cubicBezTo>
                  <a:pt x="239" y="383"/>
                  <a:pt x="239" y="383"/>
                  <a:pt x="239" y="383"/>
                </a:cubicBezTo>
                <a:cubicBezTo>
                  <a:pt x="240" y="384"/>
                  <a:pt x="240" y="384"/>
                  <a:pt x="240" y="384"/>
                </a:cubicBezTo>
                <a:cubicBezTo>
                  <a:pt x="240" y="384"/>
                  <a:pt x="240" y="384"/>
                  <a:pt x="240" y="384"/>
                </a:cubicBezTo>
                <a:cubicBezTo>
                  <a:pt x="240" y="384"/>
                  <a:pt x="240" y="384"/>
                  <a:pt x="240" y="384"/>
                </a:cubicBezTo>
                <a:cubicBezTo>
                  <a:pt x="240" y="385"/>
                  <a:pt x="240" y="385"/>
                  <a:pt x="240" y="385"/>
                </a:cubicBezTo>
                <a:cubicBezTo>
                  <a:pt x="239" y="384"/>
                  <a:pt x="239" y="384"/>
                  <a:pt x="239" y="384"/>
                </a:cubicBezTo>
                <a:cubicBezTo>
                  <a:pt x="238" y="385"/>
                  <a:pt x="238" y="385"/>
                  <a:pt x="238" y="385"/>
                </a:cubicBezTo>
                <a:cubicBezTo>
                  <a:pt x="238" y="384"/>
                  <a:pt x="238" y="384"/>
                  <a:pt x="238" y="384"/>
                </a:cubicBezTo>
                <a:cubicBezTo>
                  <a:pt x="238" y="384"/>
                  <a:pt x="238" y="384"/>
                  <a:pt x="238" y="384"/>
                </a:cubicBezTo>
                <a:cubicBezTo>
                  <a:pt x="237" y="384"/>
                  <a:pt x="237" y="384"/>
                  <a:pt x="237" y="384"/>
                </a:cubicBezTo>
                <a:cubicBezTo>
                  <a:pt x="237" y="384"/>
                  <a:pt x="237" y="384"/>
                  <a:pt x="237" y="384"/>
                </a:cubicBezTo>
                <a:cubicBezTo>
                  <a:pt x="235" y="386"/>
                  <a:pt x="235" y="386"/>
                  <a:pt x="235" y="386"/>
                </a:cubicBezTo>
                <a:cubicBezTo>
                  <a:pt x="236" y="386"/>
                  <a:pt x="236" y="386"/>
                  <a:pt x="236" y="386"/>
                </a:cubicBezTo>
                <a:cubicBezTo>
                  <a:pt x="235" y="386"/>
                  <a:pt x="235" y="386"/>
                  <a:pt x="235" y="386"/>
                </a:cubicBezTo>
                <a:cubicBezTo>
                  <a:pt x="235" y="387"/>
                  <a:pt x="235" y="387"/>
                  <a:pt x="235" y="387"/>
                </a:cubicBezTo>
                <a:cubicBezTo>
                  <a:pt x="235" y="387"/>
                  <a:pt x="235" y="387"/>
                  <a:pt x="235" y="38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5" y="388"/>
                  <a:pt x="235" y="388"/>
                  <a:pt x="235" y="388"/>
                </a:cubicBezTo>
                <a:cubicBezTo>
                  <a:pt x="235" y="389"/>
                  <a:pt x="235" y="389"/>
                  <a:pt x="235" y="389"/>
                </a:cubicBezTo>
                <a:cubicBezTo>
                  <a:pt x="235" y="389"/>
                  <a:pt x="235" y="389"/>
                  <a:pt x="235" y="389"/>
                </a:cubicBezTo>
                <a:cubicBezTo>
                  <a:pt x="236" y="388"/>
                  <a:pt x="236" y="388"/>
                  <a:pt x="236" y="388"/>
                </a:cubicBezTo>
                <a:cubicBezTo>
                  <a:pt x="237" y="388"/>
                  <a:pt x="237" y="388"/>
                  <a:pt x="237" y="388"/>
                </a:cubicBezTo>
                <a:cubicBezTo>
                  <a:pt x="237" y="389"/>
                  <a:pt x="237" y="389"/>
                  <a:pt x="237" y="389"/>
                </a:cubicBezTo>
                <a:cubicBezTo>
                  <a:pt x="237" y="390"/>
                  <a:pt x="237" y="390"/>
                  <a:pt x="237" y="390"/>
                </a:cubicBezTo>
                <a:cubicBezTo>
                  <a:pt x="238" y="390"/>
                  <a:pt x="238" y="390"/>
                  <a:pt x="238" y="390"/>
                </a:cubicBezTo>
                <a:cubicBezTo>
                  <a:pt x="239" y="391"/>
                  <a:pt x="239" y="391"/>
                  <a:pt x="239" y="391"/>
                </a:cubicBezTo>
                <a:cubicBezTo>
                  <a:pt x="239" y="391"/>
                  <a:pt x="239" y="391"/>
                  <a:pt x="239" y="391"/>
                </a:cubicBezTo>
                <a:cubicBezTo>
                  <a:pt x="240" y="391"/>
                  <a:pt x="240" y="391"/>
                  <a:pt x="240" y="391"/>
                </a:cubicBezTo>
                <a:cubicBezTo>
                  <a:pt x="240" y="391"/>
                  <a:pt x="240" y="391"/>
                  <a:pt x="240" y="391"/>
                </a:cubicBezTo>
                <a:cubicBezTo>
                  <a:pt x="243" y="390"/>
                  <a:pt x="243" y="390"/>
                  <a:pt x="243" y="390"/>
                </a:cubicBezTo>
                <a:cubicBezTo>
                  <a:pt x="245" y="387"/>
                  <a:pt x="245" y="387"/>
                  <a:pt x="245" y="387"/>
                </a:cubicBezTo>
                <a:cubicBezTo>
                  <a:pt x="246" y="387"/>
                  <a:pt x="246" y="387"/>
                  <a:pt x="246" y="387"/>
                </a:cubicBezTo>
                <a:cubicBezTo>
                  <a:pt x="249" y="387"/>
                  <a:pt x="249" y="387"/>
                  <a:pt x="249" y="387"/>
                </a:cubicBezTo>
                <a:cubicBezTo>
                  <a:pt x="250" y="387"/>
                  <a:pt x="250" y="387"/>
                  <a:pt x="250" y="387"/>
                </a:cubicBezTo>
                <a:cubicBezTo>
                  <a:pt x="253" y="385"/>
                  <a:pt x="253" y="385"/>
                  <a:pt x="253" y="385"/>
                </a:cubicBezTo>
                <a:cubicBezTo>
                  <a:pt x="253" y="386"/>
                  <a:pt x="253" y="386"/>
                  <a:pt x="253" y="386"/>
                </a:cubicBezTo>
                <a:cubicBezTo>
                  <a:pt x="252" y="386"/>
                  <a:pt x="252" y="386"/>
                  <a:pt x="252" y="386"/>
                </a:cubicBezTo>
                <a:cubicBezTo>
                  <a:pt x="253" y="386"/>
                  <a:pt x="253" y="386"/>
                  <a:pt x="253" y="386"/>
                </a:cubicBezTo>
                <a:cubicBezTo>
                  <a:pt x="252" y="387"/>
                  <a:pt x="252" y="387"/>
                  <a:pt x="252" y="387"/>
                </a:cubicBezTo>
                <a:cubicBezTo>
                  <a:pt x="250" y="388"/>
                  <a:pt x="250" y="388"/>
                  <a:pt x="250" y="388"/>
                </a:cubicBezTo>
                <a:cubicBezTo>
                  <a:pt x="249" y="388"/>
                  <a:pt x="249" y="388"/>
                  <a:pt x="249" y="388"/>
                </a:cubicBezTo>
                <a:cubicBezTo>
                  <a:pt x="248" y="388"/>
                  <a:pt x="248" y="388"/>
                  <a:pt x="248" y="388"/>
                </a:cubicBezTo>
                <a:cubicBezTo>
                  <a:pt x="247" y="388"/>
                  <a:pt x="247" y="388"/>
                  <a:pt x="247" y="388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4" y="392"/>
                  <a:pt x="244" y="392"/>
                  <a:pt x="244" y="392"/>
                </a:cubicBezTo>
                <a:cubicBezTo>
                  <a:pt x="244" y="392"/>
                  <a:pt x="244" y="392"/>
                  <a:pt x="244" y="392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2" y="392"/>
                  <a:pt x="242" y="392"/>
                  <a:pt x="242" y="392"/>
                </a:cubicBezTo>
                <a:cubicBezTo>
                  <a:pt x="241" y="393"/>
                  <a:pt x="241" y="393"/>
                  <a:pt x="241" y="393"/>
                </a:cubicBezTo>
                <a:cubicBezTo>
                  <a:pt x="241" y="393"/>
                  <a:pt x="241" y="393"/>
                  <a:pt x="241" y="393"/>
                </a:cubicBezTo>
                <a:cubicBezTo>
                  <a:pt x="241" y="394"/>
                  <a:pt x="241" y="394"/>
                  <a:pt x="241" y="394"/>
                </a:cubicBezTo>
                <a:cubicBezTo>
                  <a:pt x="241" y="393"/>
                  <a:pt x="241" y="393"/>
                  <a:pt x="241" y="393"/>
                </a:cubicBezTo>
                <a:cubicBezTo>
                  <a:pt x="240" y="394"/>
                  <a:pt x="240" y="394"/>
                  <a:pt x="240" y="394"/>
                </a:cubicBezTo>
                <a:cubicBezTo>
                  <a:pt x="238" y="394"/>
                  <a:pt x="238" y="394"/>
                  <a:pt x="238" y="394"/>
                </a:cubicBezTo>
                <a:cubicBezTo>
                  <a:pt x="237" y="393"/>
                  <a:pt x="237" y="393"/>
                  <a:pt x="237" y="393"/>
                </a:cubicBezTo>
                <a:cubicBezTo>
                  <a:pt x="237" y="393"/>
                  <a:pt x="237" y="393"/>
                  <a:pt x="237" y="393"/>
                </a:cubicBezTo>
                <a:cubicBezTo>
                  <a:pt x="236" y="392"/>
                  <a:pt x="236" y="392"/>
                  <a:pt x="236" y="392"/>
                </a:cubicBezTo>
                <a:cubicBezTo>
                  <a:pt x="237" y="391"/>
                  <a:pt x="237" y="391"/>
                  <a:pt x="237" y="391"/>
                </a:cubicBezTo>
                <a:cubicBezTo>
                  <a:pt x="236" y="391"/>
                  <a:pt x="236" y="391"/>
                  <a:pt x="236" y="391"/>
                </a:cubicBezTo>
                <a:cubicBezTo>
                  <a:pt x="236" y="392"/>
                  <a:pt x="236" y="392"/>
                  <a:pt x="236" y="392"/>
                </a:cubicBezTo>
                <a:cubicBezTo>
                  <a:pt x="235" y="391"/>
                  <a:pt x="235" y="391"/>
                  <a:pt x="235" y="391"/>
                </a:cubicBezTo>
                <a:cubicBezTo>
                  <a:pt x="235" y="391"/>
                  <a:pt x="235" y="391"/>
                  <a:pt x="235" y="391"/>
                </a:cubicBezTo>
                <a:cubicBezTo>
                  <a:pt x="234" y="393"/>
                  <a:pt x="234" y="393"/>
                  <a:pt x="234" y="393"/>
                </a:cubicBezTo>
                <a:cubicBezTo>
                  <a:pt x="233" y="393"/>
                  <a:pt x="233" y="393"/>
                  <a:pt x="233" y="393"/>
                </a:cubicBezTo>
                <a:cubicBezTo>
                  <a:pt x="234" y="392"/>
                  <a:pt x="234" y="392"/>
                  <a:pt x="234" y="392"/>
                </a:cubicBezTo>
                <a:cubicBezTo>
                  <a:pt x="233" y="392"/>
                  <a:pt x="233" y="392"/>
                  <a:pt x="233" y="392"/>
                </a:cubicBezTo>
                <a:cubicBezTo>
                  <a:pt x="232" y="394"/>
                  <a:pt x="232" y="394"/>
                  <a:pt x="232" y="394"/>
                </a:cubicBezTo>
                <a:cubicBezTo>
                  <a:pt x="232" y="395"/>
                  <a:pt x="232" y="395"/>
                  <a:pt x="232" y="395"/>
                </a:cubicBezTo>
                <a:cubicBezTo>
                  <a:pt x="232" y="395"/>
                  <a:pt x="232" y="395"/>
                  <a:pt x="232" y="395"/>
                </a:cubicBezTo>
                <a:cubicBezTo>
                  <a:pt x="232" y="395"/>
                  <a:pt x="232" y="395"/>
                  <a:pt x="232" y="395"/>
                </a:cubicBezTo>
                <a:cubicBezTo>
                  <a:pt x="231" y="396"/>
                  <a:pt x="231" y="396"/>
                  <a:pt x="231" y="396"/>
                </a:cubicBezTo>
                <a:cubicBezTo>
                  <a:pt x="231" y="396"/>
                  <a:pt x="231" y="396"/>
                  <a:pt x="231" y="396"/>
                </a:cubicBezTo>
                <a:cubicBezTo>
                  <a:pt x="231" y="397"/>
                  <a:pt x="231" y="397"/>
                  <a:pt x="231" y="397"/>
                </a:cubicBezTo>
                <a:cubicBezTo>
                  <a:pt x="231" y="397"/>
                  <a:pt x="231" y="397"/>
                  <a:pt x="231" y="397"/>
                </a:cubicBezTo>
                <a:cubicBezTo>
                  <a:pt x="230" y="397"/>
                  <a:pt x="230" y="397"/>
                  <a:pt x="230" y="397"/>
                </a:cubicBezTo>
                <a:cubicBezTo>
                  <a:pt x="229" y="400"/>
                  <a:pt x="229" y="400"/>
                  <a:pt x="229" y="400"/>
                </a:cubicBezTo>
                <a:cubicBezTo>
                  <a:pt x="230" y="400"/>
                  <a:pt x="230" y="400"/>
                  <a:pt x="230" y="400"/>
                </a:cubicBezTo>
                <a:cubicBezTo>
                  <a:pt x="230" y="400"/>
                  <a:pt x="230" y="400"/>
                  <a:pt x="230" y="400"/>
                </a:cubicBezTo>
                <a:cubicBezTo>
                  <a:pt x="230" y="399"/>
                  <a:pt x="230" y="399"/>
                  <a:pt x="230" y="399"/>
                </a:cubicBezTo>
                <a:cubicBezTo>
                  <a:pt x="231" y="399"/>
                  <a:pt x="231" y="399"/>
                  <a:pt x="231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0"/>
                  <a:pt x="230" y="400"/>
                  <a:pt x="230" y="400"/>
                </a:cubicBezTo>
                <a:cubicBezTo>
                  <a:pt x="231" y="401"/>
                  <a:pt x="231" y="401"/>
                  <a:pt x="231" y="401"/>
                </a:cubicBezTo>
                <a:cubicBezTo>
                  <a:pt x="231" y="401"/>
                  <a:pt x="231" y="401"/>
                  <a:pt x="231" y="401"/>
                </a:cubicBezTo>
                <a:cubicBezTo>
                  <a:pt x="232" y="399"/>
                  <a:pt x="232" y="399"/>
                  <a:pt x="232" y="399"/>
                </a:cubicBezTo>
                <a:cubicBezTo>
                  <a:pt x="235" y="395"/>
                  <a:pt x="235" y="395"/>
                  <a:pt x="235" y="395"/>
                </a:cubicBezTo>
                <a:cubicBezTo>
                  <a:pt x="235" y="395"/>
                  <a:pt x="235" y="395"/>
                  <a:pt x="235" y="395"/>
                </a:cubicBezTo>
                <a:cubicBezTo>
                  <a:pt x="235" y="396"/>
                  <a:pt x="235" y="396"/>
                  <a:pt x="235" y="396"/>
                </a:cubicBezTo>
                <a:cubicBezTo>
                  <a:pt x="234" y="397"/>
                  <a:pt x="234" y="397"/>
                  <a:pt x="234" y="397"/>
                </a:cubicBezTo>
                <a:cubicBezTo>
                  <a:pt x="235" y="397"/>
                  <a:pt x="235" y="397"/>
                  <a:pt x="235" y="397"/>
                </a:cubicBezTo>
                <a:cubicBezTo>
                  <a:pt x="236" y="399"/>
                  <a:pt x="236" y="399"/>
                  <a:pt x="236" y="399"/>
                </a:cubicBezTo>
                <a:cubicBezTo>
                  <a:pt x="236" y="402"/>
                  <a:pt x="236" y="402"/>
                  <a:pt x="236" y="402"/>
                </a:cubicBezTo>
                <a:cubicBezTo>
                  <a:pt x="236" y="403"/>
                  <a:pt x="236" y="403"/>
                  <a:pt x="236" y="403"/>
                </a:cubicBezTo>
                <a:cubicBezTo>
                  <a:pt x="236" y="404"/>
                  <a:pt x="236" y="404"/>
                  <a:pt x="236" y="404"/>
                </a:cubicBezTo>
                <a:cubicBezTo>
                  <a:pt x="238" y="404"/>
                  <a:pt x="238" y="404"/>
                  <a:pt x="238" y="404"/>
                </a:cubicBezTo>
                <a:cubicBezTo>
                  <a:pt x="236" y="405"/>
                  <a:pt x="236" y="405"/>
                  <a:pt x="236" y="405"/>
                </a:cubicBezTo>
                <a:cubicBezTo>
                  <a:pt x="235" y="405"/>
                  <a:pt x="235" y="405"/>
                  <a:pt x="235" y="405"/>
                </a:cubicBezTo>
                <a:cubicBezTo>
                  <a:pt x="235" y="405"/>
                  <a:pt x="235" y="405"/>
                  <a:pt x="235" y="405"/>
                </a:cubicBezTo>
                <a:cubicBezTo>
                  <a:pt x="234" y="406"/>
                  <a:pt x="234" y="406"/>
                  <a:pt x="234" y="406"/>
                </a:cubicBezTo>
                <a:cubicBezTo>
                  <a:pt x="234" y="406"/>
                  <a:pt x="234" y="406"/>
                  <a:pt x="234" y="406"/>
                </a:cubicBezTo>
                <a:cubicBezTo>
                  <a:pt x="233" y="406"/>
                  <a:pt x="233" y="406"/>
                  <a:pt x="233" y="406"/>
                </a:cubicBezTo>
                <a:cubicBezTo>
                  <a:pt x="232" y="406"/>
                  <a:pt x="232" y="406"/>
                  <a:pt x="232" y="406"/>
                </a:cubicBezTo>
                <a:cubicBezTo>
                  <a:pt x="233" y="406"/>
                  <a:pt x="233" y="406"/>
                  <a:pt x="233" y="406"/>
                </a:cubicBezTo>
                <a:cubicBezTo>
                  <a:pt x="231" y="405"/>
                  <a:pt x="231" y="405"/>
                  <a:pt x="231" y="405"/>
                </a:cubicBezTo>
                <a:cubicBezTo>
                  <a:pt x="230" y="406"/>
                  <a:pt x="230" y="406"/>
                  <a:pt x="230" y="406"/>
                </a:cubicBezTo>
                <a:cubicBezTo>
                  <a:pt x="230" y="406"/>
                  <a:pt x="230" y="406"/>
                  <a:pt x="230" y="406"/>
                </a:cubicBezTo>
                <a:cubicBezTo>
                  <a:pt x="230" y="406"/>
                  <a:pt x="230" y="406"/>
                  <a:pt x="230" y="406"/>
                </a:cubicBezTo>
                <a:cubicBezTo>
                  <a:pt x="230" y="407"/>
                  <a:pt x="230" y="407"/>
                  <a:pt x="230" y="407"/>
                </a:cubicBezTo>
                <a:cubicBezTo>
                  <a:pt x="230" y="408"/>
                  <a:pt x="230" y="408"/>
                  <a:pt x="230" y="408"/>
                </a:cubicBezTo>
                <a:cubicBezTo>
                  <a:pt x="229" y="408"/>
                  <a:pt x="229" y="408"/>
                  <a:pt x="229" y="408"/>
                </a:cubicBezTo>
                <a:cubicBezTo>
                  <a:pt x="228" y="408"/>
                  <a:pt x="228" y="408"/>
                  <a:pt x="228" y="408"/>
                </a:cubicBezTo>
                <a:cubicBezTo>
                  <a:pt x="228" y="408"/>
                  <a:pt x="228" y="408"/>
                  <a:pt x="228" y="408"/>
                </a:cubicBezTo>
                <a:cubicBezTo>
                  <a:pt x="228" y="409"/>
                  <a:pt x="228" y="409"/>
                  <a:pt x="228" y="409"/>
                </a:cubicBezTo>
                <a:cubicBezTo>
                  <a:pt x="228" y="410"/>
                  <a:pt x="228" y="410"/>
                  <a:pt x="228" y="410"/>
                </a:cubicBezTo>
                <a:cubicBezTo>
                  <a:pt x="228" y="411"/>
                  <a:pt x="228" y="411"/>
                  <a:pt x="228" y="411"/>
                </a:cubicBezTo>
                <a:cubicBezTo>
                  <a:pt x="228" y="411"/>
                  <a:pt x="228" y="411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29" y="413"/>
                  <a:pt x="229" y="413"/>
                  <a:pt x="229" y="413"/>
                </a:cubicBezTo>
                <a:cubicBezTo>
                  <a:pt x="229" y="413"/>
                  <a:pt x="229" y="413"/>
                  <a:pt x="229" y="413"/>
                </a:cubicBezTo>
                <a:cubicBezTo>
                  <a:pt x="228" y="412"/>
                  <a:pt x="228" y="412"/>
                  <a:pt x="228" y="412"/>
                </a:cubicBezTo>
                <a:cubicBezTo>
                  <a:pt x="227" y="413"/>
                  <a:pt x="227" y="413"/>
                  <a:pt x="227" y="413"/>
                </a:cubicBezTo>
                <a:cubicBezTo>
                  <a:pt x="226" y="413"/>
                  <a:pt x="226" y="413"/>
                  <a:pt x="226" y="413"/>
                </a:cubicBezTo>
                <a:cubicBezTo>
                  <a:pt x="225" y="416"/>
                  <a:pt x="225" y="416"/>
                  <a:pt x="225" y="416"/>
                </a:cubicBezTo>
                <a:cubicBezTo>
                  <a:pt x="224" y="417"/>
                  <a:pt x="224" y="417"/>
                  <a:pt x="224" y="417"/>
                </a:cubicBezTo>
                <a:cubicBezTo>
                  <a:pt x="223" y="418"/>
                  <a:pt x="223" y="418"/>
                  <a:pt x="223" y="418"/>
                </a:cubicBezTo>
                <a:cubicBezTo>
                  <a:pt x="224" y="419"/>
                  <a:pt x="224" y="419"/>
                  <a:pt x="224" y="419"/>
                </a:cubicBezTo>
                <a:cubicBezTo>
                  <a:pt x="223" y="420"/>
                  <a:pt x="223" y="420"/>
                  <a:pt x="223" y="420"/>
                </a:cubicBezTo>
                <a:cubicBezTo>
                  <a:pt x="223" y="420"/>
                  <a:pt x="223" y="420"/>
                  <a:pt x="223" y="420"/>
                </a:cubicBezTo>
                <a:cubicBezTo>
                  <a:pt x="222" y="421"/>
                  <a:pt x="222" y="421"/>
                  <a:pt x="222" y="421"/>
                </a:cubicBezTo>
                <a:cubicBezTo>
                  <a:pt x="222" y="422"/>
                  <a:pt x="222" y="422"/>
                  <a:pt x="222" y="422"/>
                </a:cubicBezTo>
                <a:cubicBezTo>
                  <a:pt x="223" y="423"/>
                  <a:pt x="223" y="423"/>
                  <a:pt x="223" y="423"/>
                </a:cubicBezTo>
                <a:cubicBezTo>
                  <a:pt x="223" y="423"/>
                  <a:pt x="223" y="423"/>
                  <a:pt x="223" y="423"/>
                </a:cubicBezTo>
                <a:cubicBezTo>
                  <a:pt x="224" y="424"/>
                  <a:pt x="224" y="424"/>
                  <a:pt x="224" y="424"/>
                </a:cubicBezTo>
                <a:cubicBezTo>
                  <a:pt x="225" y="424"/>
                  <a:pt x="225" y="424"/>
                  <a:pt x="225" y="424"/>
                </a:cubicBezTo>
                <a:cubicBezTo>
                  <a:pt x="226" y="423"/>
                  <a:pt x="226" y="423"/>
                  <a:pt x="226" y="423"/>
                </a:cubicBezTo>
                <a:cubicBezTo>
                  <a:pt x="226" y="422"/>
                  <a:pt x="226" y="422"/>
                  <a:pt x="226" y="422"/>
                </a:cubicBezTo>
                <a:cubicBezTo>
                  <a:pt x="227" y="422"/>
                  <a:pt x="227" y="422"/>
                  <a:pt x="227" y="422"/>
                </a:cubicBezTo>
                <a:cubicBezTo>
                  <a:pt x="227" y="422"/>
                  <a:pt x="227" y="422"/>
                  <a:pt x="227" y="422"/>
                </a:cubicBezTo>
                <a:cubicBezTo>
                  <a:pt x="228" y="423"/>
                  <a:pt x="228" y="423"/>
                  <a:pt x="228" y="423"/>
                </a:cubicBezTo>
                <a:cubicBezTo>
                  <a:pt x="229" y="422"/>
                  <a:pt x="229" y="422"/>
                  <a:pt x="229" y="422"/>
                </a:cubicBezTo>
                <a:cubicBezTo>
                  <a:pt x="230" y="422"/>
                  <a:pt x="230" y="422"/>
                  <a:pt x="230" y="422"/>
                </a:cubicBezTo>
                <a:cubicBezTo>
                  <a:pt x="231" y="421"/>
                  <a:pt x="231" y="421"/>
                  <a:pt x="231" y="421"/>
                </a:cubicBezTo>
                <a:cubicBezTo>
                  <a:pt x="232" y="421"/>
                  <a:pt x="232" y="421"/>
                  <a:pt x="232" y="421"/>
                </a:cubicBezTo>
                <a:cubicBezTo>
                  <a:pt x="232" y="422"/>
                  <a:pt x="232" y="422"/>
                  <a:pt x="232" y="422"/>
                </a:cubicBezTo>
                <a:cubicBezTo>
                  <a:pt x="230" y="422"/>
                  <a:pt x="230" y="422"/>
                  <a:pt x="230" y="422"/>
                </a:cubicBezTo>
                <a:cubicBezTo>
                  <a:pt x="230" y="422"/>
                  <a:pt x="230" y="422"/>
                  <a:pt x="230" y="422"/>
                </a:cubicBezTo>
                <a:cubicBezTo>
                  <a:pt x="229" y="423"/>
                  <a:pt x="229" y="423"/>
                  <a:pt x="229" y="423"/>
                </a:cubicBezTo>
                <a:cubicBezTo>
                  <a:pt x="228" y="423"/>
                  <a:pt x="228" y="423"/>
                  <a:pt x="228" y="423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26" y="425"/>
                  <a:pt x="226" y="425"/>
                  <a:pt x="226" y="425"/>
                </a:cubicBezTo>
                <a:cubicBezTo>
                  <a:pt x="224" y="425"/>
                  <a:pt x="224" y="425"/>
                  <a:pt x="224" y="425"/>
                </a:cubicBezTo>
                <a:cubicBezTo>
                  <a:pt x="222" y="424"/>
                  <a:pt x="222" y="424"/>
                  <a:pt x="222" y="424"/>
                </a:cubicBezTo>
                <a:cubicBezTo>
                  <a:pt x="222" y="424"/>
                  <a:pt x="222" y="424"/>
                  <a:pt x="222" y="424"/>
                </a:cubicBezTo>
                <a:cubicBezTo>
                  <a:pt x="222" y="425"/>
                  <a:pt x="222" y="425"/>
                  <a:pt x="222" y="425"/>
                </a:cubicBezTo>
                <a:cubicBezTo>
                  <a:pt x="221" y="424"/>
                  <a:pt x="221" y="424"/>
                  <a:pt x="221" y="424"/>
                </a:cubicBezTo>
                <a:cubicBezTo>
                  <a:pt x="220" y="424"/>
                  <a:pt x="220" y="424"/>
                  <a:pt x="220" y="424"/>
                </a:cubicBezTo>
                <a:cubicBezTo>
                  <a:pt x="220" y="426"/>
                  <a:pt x="220" y="426"/>
                  <a:pt x="220" y="426"/>
                </a:cubicBezTo>
                <a:cubicBezTo>
                  <a:pt x="220" y="426"/>
                  <a:pt x="220" y="426"/>
                  <a:pt x="220" y="426"/>
                </a:cubicBezTo>
                <a:cubicBezTo>
                  <a:pt x="218" y="427"/>
                  <a:pt x="218" y="427"/>
                  <a:pt x="218" y="427"/>
                </a:cubicBezTo>
                <a:cubicBezTo>
                  <a:pt x="218" y="428"/>
                  <a:pt x="218" y="428"/>
                  <a:pt x="218" y="428"/>
                </a:cubicBezTo>
                <a:cubicBezTo>
                  <a:pt x="217" y="429"/>
                  <a:pt x="217" y="429"/>
                  <a:pt x="217" y="429"/>
                </a:cubicBezTo>
                <a:cubicBezTo>
                  <a:pt x="217" y="429"/>
                  <a:pt x="217" y="429"/>
                  <a:pt x="217" y="429"/>
                </a:cubicBezTo>
                <a:cubicBezTo>
                  <a:pt x="216" y="430"/>
                  <a:pt x="216" y="430"/>
                  <a:pt x="216" y="430"/>
                </a:cubicBezTo>
                <a:cubicBezTo>
                  <a:pt x="215" y="431"/>
                  <a:pt x="215" y="431"/>
                  <a:pt x="215" y="431"/>
                </a:cubicBezTo>
                <a:cubicBezTo>
                  <a:pt x="215" y="430"/>
                  <a:pt x="215" y="430"/>
                  <a:pt x="215" y="430"/>
                </a:cubicBezTo>
                <a:cubicBezTo>
                  <a:pt x="214" y="430"/>
                  <a:pt x="214" y="430"/>
                  <a:pt x="214" y="430"/>
                </a:cubicBezTo>
                <a:cubicBezTo>
                  <a:pt x="214" y="430"/>
                  <a:pt x="214" y="430"/>
                  <a:pt x="214" y="430"/>
                </a:cubicBezTo>
                <a:cubicBezTo>
                  <a:pt x="211" y="431"/>
                  <a:pt x="211" y="431"/>
                  <a:pt x="211" y="431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0" y="433"/>
                  <a:pt x="210" y="433"/>
                  <a:pt x="210" y="433"/>
                </a:cubicBezTo>
                <a:cubicBezTo>
                  <a:pt x="211" y="434"/>
                  <a:pt x="211" y="434"/>
                  <a:pt x="211" y="434"/>
                </a:cubicBezTo>
                <a:cubicBezTo>
                  <a:pt x="211" y="434"/>
                  <a:pt x="211" y="434"/>
                  <a:pt x="211" y="434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12" y="436"/>
                  <a:pt x="212" y="436"/>
                  <a:pt x="212" y="436"/>
                </a:cubicBezTo>
                <a:cubicBezTo>
                  <a:pt x="212" y="437"/>
                  <a:pt x="212" y="437"/>
                  <a:pt x="212" y="437"/>
                </a:cubicBezTo>
                <a:cubicBezTo>
                  <a:pt x="212" y="438"/>
                  <a:pt x="212" y="438"/>
                  <a:pt x="212" y="438"/>
                </a:cubicBezTo>
                <a:cubicBezTo>
                  <a:pt x="213" y="439"/>
                  <a:pt x="213" y="439"/>
                  <a:pt x="213" y="439"/>
                </a:cubicBezTo>
                <a:cubicBezTo>
                  <a:pt x="214" y="438"/>
                  <a:pt x="214" y="438"/>
                  <a:pt x="214" y="438"/>
                </a:cubicBezTo>
                <a:cubicBezTo>
                  <a:pt x="215" y="437"/>
                  <a:pt x="215" y="437"/>
                  <a:pt x="215" y="437"/>
                </a:cubicBezTo>
                <a:cubicBezTo>
                  <a:pt x="215" y="437"/>
                  <a:pt x="215" y="437"/>
                  <a:pt x="215" y="437"/>
                </a:cubicBezTo>
                <a:cubicBezTo>
                  <a:pt x="216" y="437"/>
                  <a:pt x="216" y="437"/>
                  <a:pt x="216" y="437"/>
                </a:cubicBezTo>
                <a:cubicBezTo>
                  <a:pt x="215" y="435"/>
                  <a:pt x="215" y="435"/>
                  <a:pt x="215" y="435"/>
                </a:cubicBezTo>
                <a:cubicBezTo>
                  <a:pt x="215" y="435"/>
                  <a:pt x="215" y="435"/>
                  <a:pt x="215" y="435"/>
                </a:cubicBezTo>
                <a:cubicBezTo>
                  <a:pt x="215" y="435"/>
                  <a:pt x="215" y="435"/>
                  <a:pt x="215" y="435"/>
                </a:cubicBezTo>
                <a:cubicBezTo>
                  <a:pt x="215" y="434"/>
                  <a:pt x="215" y="434"/>
                  <a:pt x="215" y="434"/>
                </a:cubicBezTo>
                <a:cubicBezTo>
                  <a:pt x="215" y="433"/>
                  <a:pt x="215" y="433"/>
                  <a:pt x="215" y="433"/>
                </a:cubicBezTo>
                <a:cubicBezTo>
                  <a:pt x="216" y="433"/>
                  <a:pt x="216" y="433"/>
                  <a:pt x="216" y="433"/>
                </a:cubicBezTo>
                <a:cubicBezTo>
                  <a:pt x="217" y="431"/>
                  <a:pt x="217" y="431"/>
                  <a:pt x="217" y="431"/>
                </a:cubicBezTo>
                <a:cubicBezTo>
                  <a:pt x="218" y="431"/>
                  <a:pt x="218" y="431"/>
                  <a:pt x="218" y="431"/>
                </a:cubicBezTo>
                <a:cubicBezTo>
                  <a:pt x="217" y="432"/>
                  <a:pt x="217" y="432"/>
                  <a:pt x="217" y="432"/>
                </a:cubicBezTo>
                <a:cubicBezTo>
                  <a:pt x="217" y="434"/>
                  <a:pt x="217" y="434"/>
                  <a:pt x="217" y="434"/>
                </a:cubicBezTo>
                <a:cubicBezTo>
                  <a:pt x="216" y="436"/>
                  <a:pt x="216" y="436"/>
                  <a:pt x="216" y="436"/>
                </a:cubicBezTo>
                <a:cubicBezTo>
                  <a:pt x="217" y="436"/>
                  <a:pt x="217" y="436"/>
                  <a:pt x="217" y="436"/>
                </a:cubicBezTo>
                <a:cubicBezTo>
                  <a:pt x="217" y="436"/>
                  <a:pt x="217" y="436"/>
                  <a:pt x="217" y="436"/>
                </a:cubicBezTo>
                <a:cubicBezTo>
                  <a:pt x="218" y="436"/>
                  <a:pt x="218" y="436"/>
                  <a:pt x="218" y="436"/>
                </a:cubicBezTo>
                <a:cubicBezTo>
                  <a:pt x="218" y="436"/>
                  <a:pt x="218" y="436"/>
                  <a:pt x="218" y="436"/>
                </a:cubicBezTo>
                <a:cubicBezTo>
                  <a:pt x="216" y="439"/>
                  <a:pt x="216" y="439"/>
                  <a:pt x="216" y="439"/>
                </a:cubicBezTo>
                <a:cubicBezTo>
                  <a:pt x="216" y="439"/>
                  <a:pt x="216" y="439"/>
                  <a:pt x="216" y="439"/>
                </a:cubicBezTo>
                <a:cubicBezTo>
                  <a:pt x="216" y="439"/>
                  <a:pt x="216" y="439"/>
                  <a:pt x="216" y="439"/>
                </a:cubicBezTo>
                <a:cubicBezTo>
                  <a:pt x="216" y="440"/>
                  <a:pt x="216" y="440"/>
                  <a:pt x="216" y="440"/>
                </a:cubicBezTo>
                <a:cubicBezTo>
                  <a:pt x="216" y="442"/>
                  <a:pt x="216" y="442"/>
                  <a:pt x="216" y="442"/>
                </a:cubicBezTo>
                <a:cubicBezTo>
                  <a:pt x="216" y="442"/>
                  <a:pt x="216" y="442"/>
                  <a:pt x="216" y="442"/>
                </a:cubicBezTo>
                <a:cubicBezTo>
                  <a:pt x="216" y="442"/>
                  <a:pt x="216" y="442"/>
                  <a:pt x="216" y="442"/>
                </a:cubicBezTo>
                <a:cubicBezTo>
                  <a:pt x="217" y="442"/>
                  <a:pt x="217" y="442"/>
                  <a:pt x="217" y="442"/>
                </a:cubicBezTo>
                <a:cubicBezTo>
                  <a:pt x="218" y="442"/>
                  <a:pt x="218" y="442"/>
                  <a:pt x="218" y="442"/>
                </a:cubicBezTo>
                <a:cubicBezTo>
                  <a:pt x="219" y="441"/>
                  <a:pt x="219" y="441"/>
                  <a:pt x="219" y="441"/>
                </a:cubicBezTo>
                <a:cubicBezTo>
                  <a:pt x="220" y="440"/>
                  <a:pt x="220" y="440"/>
                  <a:pt x="220" y="440"/>
                </a:cubicBezTo>
                <a:cubicBezTo>
                  <a:pt x="223" y="441"/>
                  <a:pt x="223" y="441"/>
                  <a:pt x="223" y="441"/>
                </a:cubicBezTo>
                <a:cubicBezTo>
                  <a:pt x="223" y="441"/>
                  <a:pt x="223" y="441"/>
                  <a:pt x="223" y="441"/>
                </a:cubicBezTo>
                <a:cubicBezTo>
                  <a:pt x="224" y="440"/>
                  <a:pt x="224" y="440"/>
                  <a:pt x="224" y="440"/>
                </a:cubicBezTo>
                <a:cubicBezTo>
                  <a:pt x="225" y="441"/>
                  <a:pt x="225" y="441"/>
                  <a:pt x="225" y="441"/>
                </a:cubicBezTo>
                <a:cubicBezTo>
                  <a:pt x="225" y="439"/>
                  <a:pt x="225" y="439"/>
                  <a:pt x="225" y="439"/>
                </a:cubicBezTo>
                <a:cubicBezTo>
                  <a:pt x="226" y="439"/>
                  <a:pt x="226" y="439"/>
                  <a:pt x="226" y="439"/>
                </a:cubicBezTo>
                <a:cubicBezTo>
                  <a:pt x="226" y="438"/>
                  <a:pt x="226" y="438"/>
                  <a:pt x="226" y="438"/>
                </a:cubicBezTo>
                <a:cubicBezTo>
                  <a:pt x="227" y="438"/>
                  <a:pt x="227" y="438"/>
                  <a:pt x="227" y="438"/>
                </a:cubicBezTo>
                <a:cubicBezTo>
                  <a:pt x="226" y="439"/>
                  <a:pt x="226" y="439"/>
                  <a:pt x="226" y="439"/>
                </a:cubicBezTo>
                <a:cubicBezTo>
                  <a:pt x="226" y="440"/>
                  <a:pt x="226" y="440"/>
                  <a:pt x="226" y="440"/>
                </a:cubicBezTo>
                <a:cubicBezTo>
                  <a:pt x="227" y="441"/>
                  <a:pt x="227" y="441"/>
                  <a:pt x="227" y="441"/>
                </a:cubicBezTo>
                <a:cubicBezTo>
                  <a:pt x="228" y="441"/>
                  <a:pt x="228" y="441"/>
                  <a:pt x="228" y="441"/>
                </a:cubicBezTo>
                <a:cubicBezTo>
                  <a:pt x="228" y="441"/>
                  <a:pt x="228" y="441"/>
                  <a:pt x="228" y="441"/>
                </a:cubicBezTo>
                <a:cubicBezTo>
                  <a:pt x="227" y="441"/>
                  <a:pt x="227" y="441"/>
                  <a:pt x="227" y="441"/>
                </a:cubicBezTo>
                <a:cubicBezTo>
                  <a:pt x="226" y="441"/>
                  <a:pt x="226" y="441"/>
                  <a:pt x="226" y="441"/>
                </a:cubicBezTo>
                <a:cubicBezTo>
                  <a:pt x="226" y="441"/>
                  <a:pt x="226" y="441"/>
                  <a:pt x="226" y="441"/>
                </a:cubicBezTo>
                <a:cubicBezTo>
                  <a:pt x="225" y="442"/>
                  <a:pt x="225" y="442"/>
                  <a:pt x="225" y="442"/>
                </a:cubicBezTo>
                <a:cubicBezTo>
                  <a:pt x="225" y="442"/>
                  <a:pt x="225" y="442"/>
                  <a:pt x="225" y="442"/>
                </a:cubicBezTo>
                <a:cubicBezTo>
                  <a:pt x="223" y="442"/>
                  <a:pt x="223" y="442"/>
                  <a:pt x="223" y="442"/>
                </a:cubicBezTo>
                <a:cubicBezTo>
                  <a:pt x="224" y="443"/>
                  <a:pt x="224" y="443"/>
                  <a:pt x="224" y="443"/>
                </a:cubicBezTo>
                <a:cubicBezTo>
                  <a:pt x="223" y="443"/>
                  <a:pt x="223" y="443"/>
                  <a:pt x="223" y="443"/>
                </a:cubicBezTo>
                <a:cubicBezTo>
                  <a:pt x="222" y="443"/>
                  <a:pt x="222" y="443"/>
                  <a:pt x="222" y="443"/>
                </a:cubicBezTo>
                <a:cubicBezTo>
                  <a:pt x="221" y="444"/>
                  <a:pt x="221" y="444"/>
                  <a:pt x="221" y="444"/>
                </a:cubicBezTo>
                <a:cubicBezTo>
                  <a:pt x="220" y="444"/>
                  <a:pt x="220" y="444"/>
                  <a:pt x="220" y="444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20" y="446"/>
                  <a:pt x="220" y="446"/>
                  <a:pt x="220" y="446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1" y="446"/>
                  <a:pt x="221" y="446"/>
                  <a:pt x="221" y="446"/>
                </a:cubicBezTo>
                <a:cubicBezTo>
                  <a:pt x="221" y="448"/>
                  <a:pt x="221" y="448"/>
                  <a:pt x="221" y="448"/>
                </a:cubicBezTo>
                <a:cubicBezTo>
                  <a:pt x="222" y="448"/>
                  <a:pt x="222" y="448"/>
                  <a:pt x="222" y="448"/>
                </a:cubicBezTo>
                <a:cubicBezTo>
                  <a:pt x="221" y="449"/>
                  <a:pt x="221" y="449"/>
                  <a:pt x="221" y="449"/>
                </a:cubicBezTo>
                <a:cubicBezTo>
                  <a:pt x="220" y="450"/>
                  <a:pt x="220" y="450"/>
                  <a:pt x="220" y="450"/>
                </a:cubicBezTo>
                <a:cubicBezTo>
                  <a:pt x="220" y="451"/>
                  <a:pt x="220" y="451"/>
                  <a:pt x="220" y="451"/>
                </a:cubicBezTo>
                <a:cubicBezTo>
                  <a:pt x="219" y="452"/>
                  <a:pt x="219" y="452"/>
                  <a:pt x="219" y="452"/>
                </a:cubicBezTo>
                <a:cubicBezTo>
                  <a:pt x="219" y="453"/>
                  <a:pt x="219" y="453"/>
                  <a:pt x="219" y="453"/>
                </a:cubicBezTo>
                <a:cubicBezTo>
                  <a:pt x="218" y="454"/>
                  <a:pt x="218" y="454"/>
                  <a:pt x="218" y="454"/>
                </a:cubicBezTo>
                <a:cubicBezTo>
                  <a:pt x="218" y="455"/>
                  <a:pt x="218" y="455"/>
                  <a:pt x="218" y="455"/>
                </a:cubicBezTo>
                <a:cubicBezTo>
                  <a:pt x="217" y="455"/>
                  <a:pt x="217" y="455"/>
                  <a:pt x="217" y="455"/>
                </a:cubicBezTo>
                <a:cubicBezTo>
                  <a:pt x="217" y="457"/>
                  <a:pt x="217" y="457"/>
                  <a:pt x="217" y="457"/>
                </a:cubicBezTo>
                <a:cubicBezTo>
                  <a:pt x="217" y="457"/>
                  <a:pt x="217" y="457"/>
                  <a:pt x="217" y="457"/>
                </a:cubicBezTo>
                <a:cubicBezTo>
                  <a:pt x="217" y="457"/>
                  <a:pt x="217" y="457"/>
                  <a:pt x="217" y="457"/>
                </a:cubicBezTo>
                <a:cubicBezTo>
                  <a:pt x="216" y="457"/>
                  <a:pt x="216" y="457"/>
                  <a:pt x="216" y="457"/>
                </a:cubicBezTo>
                <a:cubicBezTo>
                  <a:pt x="215" y="458"/>
                  <a:pt x="215" y="458"/>
                  <a:pt x="215" y="458"/>
                </a:cubicBezTo>
                <a:cubicBezTo>
                  <a:pt x="216" y="459"/>
                  <a:pt x="216" y="459"/>
                  <a:pt x="216" y="459"/>
                </a:cubicBezTo>
                <a:cubicBezTo>
                  <a:pt x="215" y="461"/>
                  <a:pt x="215" y="461"/>
                  <a:pt x="215" y="461"/>
                </a:cubicBezTo>
                <a:cubicBezTo>
                  <a:pt x="216" y="461"/>
                  <a:pt x="216" y="461"/>
                  <a:pt x="216" y="461"/>
                </a:cubicBezTo>
                <a:cubicBezTo>
                  <a:pt x="216" y="460"/>
                  <a:pt x="216" y="460"/>
                  <a:pt x="216" y="460"/>
                </a:cubicBezTo>
                <a:cubicBezTo>
                  <a:pt x="217" y="460"/>
                  <a:pt x="217" y="460"/>
                  <a:pt x="217" y="460"/>
                </a:cubicBezTo>
                <a:cubicBezTo>
                  <a:pt x="216" y="461"/>
                  <a:pt x="216" y="461"/>
                  <a:pt x="216" y="461"/>
                </a:cubicBezTo>
                <a:cubicBezTo>
                  <a:pt x="217" y="462"/>
                  <a:pt x="217" y="462"/>
                  <a:pt x="217" y="462"/>
                </a:cubicBezTo>
                <a:cubicBezTo>
                  <a:pt x="218" y="461"/>
                  <a:pt x="218" y="461"/>
                  <a:pt x="218" y="461"/>
                </a:cubicBezTo>
                <a:cubicBezTo>
                  <a:pt x="218" y="460"/>
                  <a:pt x="218" y="460"/>
                  <a:pt x="218" y="460"/>
                </a:cubicBezTo>
                <a:cubicBezTo>
                  <a:pt x="222" y="455"/>
                  <a:pt x="222" y="455"/>
                  <a:pt x="222" y="455"/>
                </a:cubicBezTo>
                <a:cubicBezTo>
                  <a:pt x="223" y="455"/>
                  <a:pt x="223" y="455"/>
                  <a:pt x="223" y="455"/>
                </a:cubicBezTo>
                <a:cubicBezTo>
                  <a:pt x="224" y="453"/>
                  <a:pt x="224" y="453"/>
                  <a:pt x="224" y="453"/>
                </a:cubicBezTo>
                <a:cubicBezTo>
                  <a:pt x="225" y="453"/>
                  <a:pt x="225" y="453"/>
                  <a:pt x="225" y="453"/>
                </a:cubicBezTo>
                <a:cubicBezTo>
                  <a:pt x="226" y="453"/>
                  <a:pt x="226" y="453"/>
                  <a:pt x="226" y="453"/>
                </a:cubicBezTo>
                <a:cubicBezTo>
                  <a:pt x="226" y="454"/>
                  <a:pt x="226" y="454"/>
                  <a:pt x="226" y="454"/>
                </a:cubicBezTo>
                <a:cubicBezTo>
                  <a:pt x="224" y="456"/>
                  <a:pt x="224" y="456"/>
                  <a:pt x="224" y="456"/>
                </a:cubicBezTo>
                <a:cubicBezTo>
                  <a:pt x="224" y="457"/>
                  <a:pt x="224" y="457"/>
                  <a:pt x="224" y="457"/>
                </a:cubicBezTo>
                <a:cubicBezTo>
                  <a:pt x="224" y="458"/>
                  <a:pt x="224" y="458"/>
                  <a:pt x="224" y="458"/>
                </a:cubicBezTo>
                <a:cubicBezTo>
                  <a:pt x="222" y="460"/>
                  <a:pt x="222" y="460"/>
                  <a:pt x="222" y="460"/>
                </a:cubicBezTo>
                <a:cubicBezTo>
                  <a:pt x="222" y="462"/>
                  <a:pt x="222" y="462"/>
                  <a:pt x="222" y="462"/>
                </a:cubicBezTo>
                <a:cubicBezTo>
                  <a:pt x="221" y="462"/>
                  <a:pt x="221" y="462"/>
                  <a:pt x="221" y="462"/>
                </a:cubicBezTo>
                <a:cubicBezTo>
                  <a:pt x="221" y="463"/>
                  <a:pt x="221" y="463"/>
                  <a:pt x="221" y="463"/>
                </a:cubicBezTo>
                <a:cubicBezTo>
                  <a:pt x="221" y="463"/>
                  <a:pt x="221" y="463"/>
                  <a:pt x="221" y="463"/>
                </a:cubicBezTo>
                <a:cubicBezTo>
                  <a:pt x="219" y="468"/>
                  <a:pt x="219" y="468"/>
                  <a:pt x="219" y="468"/>
                </a:cubicBezTo>
                <a:cubicBezTo>
                  <a:pt x="219" y="468"/>
                  <a:pt x="219" y="468"/>
                  <a:pt x="219" y="468"/>
                </a:cubicBezTo>
                <a:cubicBezTo>
                  <a:pt x="220" y="468"/>
                  <a:pt x="220" y="468"/>
                  <a:pt x="220" y="468"/>
                </a:cubicBezTo>
                <a:cubicBezTo>
                  <a:pt x="221" y="468"/>
                  <a:pt x="221" y="468"/>
                  <a:pt x="221" y="468"/>
                </a:cubicBezTo>
                <a:cubicBezTo>
                  <a:pt x="221" y="468"/>
                  <a:pt x="221" y="468"/>
                  <a:pt x="221" y="468"/>
                </a:cubicBezTo>
                <a:cubicBezTo>
                  <a:pt x="220" y="469"/>
                  <a:pt x="220" y="469"/>
                  <a:pt x="220" y="469"/>
                </a:cubicBezTo>
                <a:cubicBezTo>
                  <a:pt x="221" y="469"/>
                  <a:pt x="221" y="469"/>
                  <a:pt x="221" y="469"/>
                </a:cubicBezTo>
                <a:cubicBezTo>
                  <a:pt x="222" y="469"/>
                  <a:pt x="222" y="469"/>
                  <a:pt x="222" y="469"/>
                </a:cubicBezTo>
                <a:cubicBezTo>
                  <a:pt x="223" y="470"/>
                  <a:pt x="223" y="470"/>
                  <a:pt x="223" y="470"/>
                </a:cubicBezTo>
                <a:cubicBezTo>
                  <a:pt x="223" y="471"/>
                  <a:pt x="223" y="471"/>
                  <a:pt x="223" y="471"/>
                </a:cubicBezTo>
                <a:cubicBezTo>
                  <a:pt x="221" y="473"/>
                  <a:pt x="221" y="473"/>
                  <a:pt x="221" y="473"/>
                </a:cubicBezTo>
                <a:cubicBezTo>
                  <a:pt x="222" y="472"/>
                  <a:pt x="222" y="472"/>
                  <a:pt x="222" y="472"/>
                </a:cubicBezTo>
                <a:cubicBezTo>
                  <a:pt x="223" y="473"/>
                  <a:pt x="223" y="473"/>
                  <a:pt x="223" y="473"/>
                </a:cubicBezTo>
                <a:cubicBezTo>
                  <a:pt x="223" y="473"/>
                  <a:pt x="223" y="473"/>
                  <a:pt x="223" y="473"/>
                </a:cubicBezTo>
                <a:cubicBezTo>
                  <a:pt x="223" y="473"/>
                  <a:pt x="223" y="473"/>
                  <a:pt x="223" y="473"/>
                </a:cubicBezTo>
                <a:cubicBezTo>
                  <a:pt x="223" y="474"/>
                  <a:pt x="223" y="474"/>
                  <a:pt x="223" y="474"/>
                </a:cubicBezTo>
                <a:cubicBezTo>
                  <a:pt x="222" y="474"/>
                  <a:pt x="222" y="474"/>
                  <a:pt x="222" y="474"/>
                </a:cubicBezTo>
                <a:cubicBezTo>
                  <a:pt x="221" y="474"/>
                  <a:pt x="221" y="474"/>
                  <a:pt x="221" y="474"/>
                </a:cubicBezTo>
                <a:cubicBezTo>
                  <a:pt x="221" y="473"/>
                  <a:pt x="221" y="473"/>
                  <a:pt x="221" y="473"/>
                </a:cubicBezTo>
                <a:cubicBezTo>
                  <a:pt x="221" y="473"/>
                  <a:pt x="221" y="473"/>
                  <a:pt x="221" y="473"/>
                </a:cubicBezTo>
                <a:cubicBezTo>
                  <a:pt x="221" y="472"/>
                  <a:pt x="221" y="472"/>
                  <a:pt x="221" y="472"/>
                </a:cubicBezTo>
                <a:cubicBezTo>
                  <a:pt x="220" y="471"/>
                  <a:pt x="220" y="471"/>
                  <a:pt x="220" y="471"/>
                </a:cubicBezTo>
                <a:cubicBezTo>
                  <a:pt x="220" y="471"/>
                  <a:pt x="220" y="471"/>
                  <a:pt x="220" y="471"/>
                </a:cubicBezTo>
                <a:cubicBezTo>
                  <a:pt x="219" y="472"/>
                  <a:pt x="219" y="472"/>
                  <a:pt x="219" y="472"/>
                </a:cubicBezTo>
                <a:cubicBezTo>
                  <a:pt x="218" y="471"/>
                  <a:pt x="218" y="471"/>
                  <a:pt x="218" y="471"/>
                </a:cubicBezTo>
                <a:cubicBezTo>
                  <a:pt x="217" y="471"/>
                  <a:pt x="217" y="471"/>
                  <a:pt x="217" y="471"/>
                </a:cubicBezTo>
                <a:cubicBezTo>
                  <a:pt x="217" y="472"/>
                  <a:pt x="217" y="472"/>
                  <a:pt x="217" y="472"/>
                </a:cubicBezTo>
                <a:cubicBezTo>
                  <a:pt x="216" y="473"/>
                  <a:pt x="216" y="473"/>
                  <a:pt x="216" y="473"/>
                </a:cubicBezTo>
                <a:cubicBezTo>
                  <a:pt x="216" y="473"/>
                  <a:pt x="216" y="473"/>
                  <a:pt x="216" y="473"/>
                </a:cubicBezTo>
                <a:cubicBezTo>
                  <a:pt x="216" y="474"/>
                  <a:pt x="216" y="474"/>
                  <a:pt x="216" y="474"/>
                </a:cubicBezTo>
                <a:cubicBezTo>
                  <a:pt x="215" y="477"/>
                  <a:pt x="215" y="477"/>
                  <a:pt x="215" y="477"/>
                </a:cubicBezTo>
                <a:cubicBezTo>
                  <a:pt x="214" y="477"/>
                  <a:pt x="214" y="477"/>
                  <a:pt x="214" y="477"/>
                </a:cubicBezTo>
                <a:cubicBezTo>
                  <a:pt x="213" y="478"/>
                  <a:pt x="213" y="478"/>
                  <a:pt x="213" y="478"/>
                </a:cubicBezTo>
                <a:cubicBezTo>
                  <a:pt x="212" y="478"/>
                  <a:pt x="212" y="478"/>
                  <a:pt x="212" y="478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1" y="482"/>
                  <a:pt x="211" y="482"/>
                  <a:pt x="211" y="482"/>
                </a:cubicBezTo>
                <a:cubicBezTo>
                  <a:pt x="212" y="482"/>
                  <a:pt x="212" y="482"/>
                  <a:pt x="212" y="482"/>
                </a:cubicBezTo>
                <a:cubicBezTo>
                  <a:pt x="212" y="483"/>
                  <a:pt x="212" y="483"/>
                  <a:pt x="212" y="483"/>
                </a:cubicBezTo>
                <a:cubicBezTo>
                  <a:pt x="210" y="483"/>
                  <a:pt x="210" y="483"/>
                  <a:pt x="210" y="483"/>
                </a:cubicBezTo>
                <a:cubicBezTo>
                  <a:pt x="210" y="483"/>
                  <a:pt x="210" y="483"/>
                  <a:pt x="210" y="483"/>
                </a:cubicBezTo>
                <a:cubicBezTo>
                  <a:pt x="210" y="484"/>
                  <a:pt x="210" y="484"/>
                  <a:pt x="210" y="484"/>
                </a:cubicBezTo>
                <a:cubicBezTo>
                  <a:pt x="210" y="485"/>
                  <a:pt x="210" y="485"/>
                  <a:pt x="210" y="485"/>
                </a:cubicBezTo>
                <a:cubicBezTo>
                  <a:pt x="209" y="486"/>
                  <a:pt x="209" y="486"/>
                  <a:pt x="209" y="486"/>
                </a:cubicBezTo>
                <a:cubicBezTo>
                  <a:pt x="208" y="488"/>
                  <a:pt x="208" y="488"/>
                  <a:pt x="208" y="488"/>
                </a:cubicBezTo>
                <a:cubicBezTo>
                  <a:pt x="208" y="488"/>
                  <a:pt x="208" y="488"/>
                  <a:pt x="208" y="488"/>
                </a:cubicBezTo>
                <a:cubicBezTo>
                  <a:pt x="207" y="490"/>
                  <a:pt x="207" y="490"/>
                  <a:pt x="207" y="490"/>
                </a:cubicBezTo>
                <a:cubicBezTo>
                  <a:pt x="208" y="490"/>
                  <a:pt x="208" y="490"/>
                  <a:pt x="208" y="490"/>
                </a:cubicBezTo>
                <a:cubicBezTo>
                  <a:pt x="207" y="490"/>
                  <a:pt x="207" y="490"/>
                  <a:pt x="207" y="490"/>
                </a:cubicBezTo>
                <a:cubicBezTo>
                  <a:pt x="205" y="494"/>
                  <a:pt x="205" y="494"/>
                  <a:pt x="205" y="494"/>
                </a:cubicBezTo>
                <a:cubicBezTo>
                  <a:pt x="205" y="496"/>
                  <a:pt x="205" y="496"/>
                  <a:pt x="205" y="496"/>
                </a:cubicBezTo>
                <a:cubicBezTo>
                  <a:pt x="205" y="496"/>
                  <a:pt x="205" y="496"/>
                  <a:pt x="205" y="496"/>
                </a:cubicBezTo>
                <a:cubicBezTo>
                  <a:pt x="206" y="495"/>
                  <a:pt x="206" y="495"/>
                  <a:pt x="206" y="495"/>
                </a:cubicBezTo>
                <a:cubicBezTo>
                  <a:pt x="207" y="494"/>
                  <a:pt x="207" y="494"/>
                  <a:pt x="207" y="494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7" y="496"/>
                  <a:pt x="207" y="496"/>
                  <a:pt x="207" y="496"/>
                </a:cubicBezTo>
                <a:cubicBezTo>
                  <a:pt x="205" y="496"/>
                  <a:pt x="205" y="496"/>
                  <a:pt x="205" y="496"/>
                </a:cubicBezTo>
                <a:cubicBezTo>
                  <a:pt x="205" y="498"/>
                  <a:pt x="205" y="498"/>
                  <a:pt x="205" y="498"/>
                </a:cubicBezTo>
                <a:cubicBezTo>
                  <a:pt x="205" y="500"/>
                  <a:pt x="205" y="500"/>
                  <a:pt x="205" y="500"/>
                </a:cubicBezTo>
                <a:cubicBezTo>
                  <a:pt x="206" y="501"/>
                  <a:pt x="206" y="501"/>
                  <a:pt x="206" y="501"/>
                </a:cubicBezTo>
                <a:cubicBezTo>
                  <a:pt x="208" y="497"/>
                  <a:pt x="208" y="497"/>
                  <a:pt x="208" y="497"/>
                </a:cubicBezTo>
                <a:cubicBezTo>
                  <a:pt x="208" y="496"/>
                  <a:pt x="208" y="496"/>
                  <a:pt x="208" y="496"/>
                </a:cubicBezTo>
                <a:cubicBezTo>
                  <a:pt x="207" y="497"/>
                  <a:pt x="207" y="497"/>
                  <a:pt x="207" y="497"/>
                </a:cubicBezTo>
                <a:cubicBezTo>
                  <a:pt x="207" y="497"/>
                  <a:pt x="207" y="497"/>
                  <a:pt x="207" y="497"/>
                </a:cubicBezTo>
                <a:cubicBezTo>
                  <a:pt x="207" y="497"/>
                  <a:pt x="207" y="497"/>
                  <a:pt x="207" y="497"/>
                </a:cubicBezTo>
                <a:cubicBezTo>
                  <a:pt x="207" y="497"/>
                  <a:pt x="207" y="497"/>
                  <a:pt x="207" y="497"/>
                </a:cubicBezTo>
                <a:cubicBezTo>
                  <a:pt x="208" y="496"/>
                  <a:pt x="208" y="496"/>
                  <a:pt x="208" y="496"/>
                </a:cubicBezTo>
                <a:cubicBezTo>
                  <a:pt x="210" y="493"/>
                  <a:pt x="210" y="493"/>
                  <a:pt x="210" y="493"/>
                </a:cubicBezTo>
                <a:cubicBezTo>
                  <a:pt x="209" y="493"/>
                  <a:pt x="209" y="493"/>
                  <a:pt x="209" y="493"/>
                </a:cubicBezTo>
                <a:cubicBezTo>
                  <a:pt x="210" y="491"/>
                  <a:pt x="210" y="491"/>
                  <a:pt x="210" y="491"/>
                </a:cubicBezTo>
                <a:cubicBezTo>
                  <a:pt x="210" y="488"/>
                  <a:pt x="210" y="488"/>
                  <a:pt x="210" y="488"/>
                </a:cubicBezTo>
                <a:cubicBezTo>
                  <a:pt x="211" y="487"/>
                  <a:pt x="211" y="487"/>
                  <a:pt x="211" y="487"/>
                </a:cubicBezTo>
                <a:cubicBezTo>
                  <a:pt x="211" y="486"/>
                  <a:pt x="211" y="486"/>
                  <a:pt x="211" y="486"/>
                </a:cubicBezTo>
                <a:cubicBezTo>
                  <a:pt x="212" y="486"/>
                  <a:pt x="212" y="486"/>
                  <a:pt x="212" y="486"/>
                </a:cubicBezTo>
                <a:cubicBezTo>
                  <a:pt x="210" y="491"/>
                  <a:pt x="210" y="491"/>
                  <a:pt x="210" y="491"/>
                </a:cubicBezTo>
                <a:cubicBezTo>
                  <a:pt x="211" y="491"/>
                  <a:pt x="211" y="491"/>
                  <a:pt x="211" y="491"/>
                </a:cubicBezTo>
                <a:cubicBezTo>
                  <a:pt x="212" y="490"/>
                  <a:pt x="212" y="490"/>
                  <a:pt x="212" y="490"/>
                </a:cubicBezTo>
                <a:cubicBezTo>
                  <a:pt x="213" y="489"/>
                  <a:pt x="213" y="489"/>
                  <a:pt x="213" y="489"/>
                </a:cubicBezTo>
                <a:cubicBezTo>
                  <a:pt x="212" y="488"/>
                  <a:pt x="212" y="488"/>
                  <a:pt x="212" y="488"/>
                </a:cubicBezTo>
                <a:cubicBezTo>
                  <a:pt x="214" y="487"/>
                  <a:pt x="214" y="487"/>
                  <a:pt x="214" y="487"/>
                </a:cubicBezTo>
                <a:cubicBezTo>
                  <a:pt x="215" y="484"/>
                  <a:pt x="215" y="484"/>
                  <a:pt x="215" y="484"/>
                </a:cubicBezTo>
                <a:cubicBezTo>
                  <a:pt x="214" y="484"/>
                  <a:pt x="214" y="484"/>
                  <a:pt x="214" y="484"/>
                </a:cubicBezTo>
                <a:cubicBezTo>
                  <a:pt x="213" y="484"/>
                  <a:pt x="213" y="484"/>
                  <a:pt x="213" y="484"/>
                </a:cubicBezTo>
                <a:cubicBezTo>
                  <a:pt x="213" y="484"/>
                  <a:pt x="213" y="484"/>
                  <a:pt x="213" y="484"/>
                </a:cubicBezTo>
                <a:cubicBezTo>
                  <a:pt x="214" y="483"/>
                  <a:pt x="214" y="483"/>
                  <a:pt x="214" y="483"/>
                </a:cubicBezTo>
                <a:cubicBezTo>
                  <a:pt x="215" y="484"/>
                  <a:pt x="215" y="484"/>
                  <a:pt x="215" y="484"/>
                </a:cubicBezTo>
                <a:cubicBezTo>
                  <a:pt x="218" y="478"/>
                  <a:pt x="218" y="478"/>
                  <a:pt x="218" y="478"/>
                </a:cubicBezTo>
                <a:cubicBezTo>
                  <a:pt x="218" y="478"/>
                  <a:pt x="218" y="478"/>
                  <a:pt x="218" y="478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7" y="481"/>
                  <a:pt x="217" y="481"/>
                  <a:pt x="217" y="481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7" y="482"/>
                  <a:pt x="217" y="482"/>
                  <a:pt x="217" y="482"/>
                </a:cubicBezTo>
                <a:cubicBezTo>
                  <a:pt x="219" y="481"/>
                  <a:pt x="219" y="481"/>
                  <a:pt x="219" y="481"/>
                </a:cubicBezTo>
                <a:cubicBezTo>
                  <a:pt x="217" y="484"/>
                  <a:pt x="217" y="484"/>
                  <a:pt x="217" y="484"/>
                </a:cubicBezTo>
                <a:cubicBezTo>
                  <a:pt x="217" y="484"/>
                  <a:pt x="217" y="484"/>
                  <a:pt x="217" y="484"/>
                </a:cubicBezTo>
                <a:cubicBezTo>
                  <a:pt x="218" y="484"/>
                  <a:pt x="218" y="484"/>
                  <a:pt x="218" y="484"/>
                </a:cubicBezTo>
                <a:cubicBezTo>
                  <a:pt x="219" y="484"/>
                  <a:pt x="219" y="484"/>
                  <a:pt x="219" y="484"/>
                </a:cubicBezTo>
                <a:cubicBezTo>
                  <a:pt x="219" y="483"/>
                  <a:pt x="219" y="483"/>
                  <a:pt x="219" y="483"/>
                </a:cubicBezTo>
                <a:cubicBezTo>
                  <a:pt x="219" y="483"/>
                  <a:pt x="219" y="483"/>
                  <a:pt x="219" y="483"/>
                </a:cubicBezTo>
                <a:cubicBezTo>
                  <a:pt x="219" y="483"/>
                  <a:pt x="219" y="483"/>
                  <a:pt x="219" y="483"/>
                </a:cubicBezTo>
                <a:cubicBezTo>
                  <a:pt x="219" y="483"/>
                  <a:pt x="219" y="483"/>
                  <a:pt x="219" y="483"/>
                </a:cubicBezTo>
                <a:cubicBezTo>
                  <a:pt x="220" y="483"/>
                  <a:pt x="220" y="483"/>
                  <a:pt x="220" y="483"/>
                </a:cubicBezTo>
                <a:cubicBezTo>
                  <a:pt x="219" y="483"/>
                  <a:pt x="219" y="483"/>
                  <a:pt x="219" y="483"/>
                </a:cubicBezTo>
                <a:cubicBezTo>
                  <a:pt x="219" y="484"/>
                  <a:pt x="219" y="484"/>
                  <a:pt x="219" y="484"/>
                </a:cubicBezTo>
                <a:cubicBezTo>
                  <a:pt x="219" y="485"/>
                  <a:pt x="219" y="485"/>
                  <a:pt x="219" y="485"/>
                </a:cubicBezTo>
                <a:cubicBezTo>
                  <a:pt x="218" y="486"/>
                  <a:pt x="218" y="486"/>
                  <a:pt x="218" y="486"/>
                </a:cubicBezTo>
                <a:cubicBezTo>
                  <a:pt x="215" y="486"/>
                  <a:pt x="215" y="486"/>
                  <a:pt x="215" y="486"/>
                </a:cubicBezTo>
                <a:cubicBezTo>
                  <a:pt x="215" y="487"/>
                  <a:pt x="215" y="487"/>
                  <a:pt x="215" y="487"/>
                </a:cubicBezTo>
                <a:cubicBezTo>
                  <a:pt x="215" y="488"/>
                  <a:pt x="215" y="488"/>
                  <a:pt x="215" y="488"/>
                </a:cubicBezTo>
                <a:cubicBezTo>
                  <a:pt x="214" y="490"/>
                  <a:pt x="214" y="490"/>
                  <a:pt x="214" y="490"/>
                </a:cubicBezTo>
                <a:cubicBezTo>
                  <a:pt x="214" y="491"/>
                  <a:pt x="214" y="491"/>
                  <a:pt x="214" y="491"/>
                </a:cubicBezTo>
                <a:cubicBezTo>
                  <a:pt x="213" y="493"/>
                  <a:pt x="213" y="493"/>
                  <a:pt x="213" y="493"/>
                </a:cubicBezTo>
                <a:cubicBezTo>
                  <a:pt x="212" y="494"/>
                  <a:pt x="212" y="494"/>
                  <a:pt x="212" y="494"/>
                </a:cubicBezTo>
                <a:cubicBezTo>
                  <a:pt x="209" y="498"/>
                  <a:pt x="209" y="498"/>
                  <a:pt x="209" y="498"/>
                </a:cubicBezTo>
                <a:cubicBezTo>
                  <a:pt x="209" y="498"/>
                  <a:pt x="209" y="498"/>
                  <a:pt x="209" y="498"/>
                </a:cubicBezTo>
                <a:cubicBezTo>
                  <a:pt x="207" y="502"/>
                  <a:pt x="207" y="502"/>
                  <a:pt x="207" y="502"/>
                </a:cubicBezTo>
                <a:cubicBezTo>
                  <a:pt x="208" y="503"/>
                  <a:pt x="208" y="503"/>
                  <a:pt x="208" y="503"/>
                </a:cubicBezTo>
                <a:cubicBezTo>
                  <a:pt x="207" y="504"/>
                  <a:pt x="207" y="504"/>
                  <a:pt x="207" y="504"/>
                </a:cubicBezTo>
                <a:cubicBezTo>
                  <a:pt x="207" y="505"/>
                  <a:pt x="207" y="505"/>
                  <a:pt x="207" y="505"/>
                </a:cubicBezTo>
                <a:cubicBezTo>
                  <a:pt x="207" y="505"/>
                  <a:pt x="207" y="505"/>
                  <a:pt x="207" y="505"/>
                </a:cubicBezTo>
                <a:cubicBezTo>
                  <a:pt x="207" y="506"/>
                  <a:pt x="207" y="506"/>
                  <a:pt x="207" y="506"/>
                </a:cubicBezTo>
                <a:cubicBezTo>
                  <a:pt x="207" y="506"/>
                  <a:pt x="207" y="506"/>
                  <a:pt x="207" y="506"/>
                </a:cubicBezTo>
                <a:cubicBezTo>
                  <a:pt x="207" y="506"/>
                  <a:pt x="207" y="506"/>
                  <a:pt x="207" y="506"/>
                </a:cubicBezTo>
                <a:cubicBezTo>
                  <a:pt x="207" y="507"/>
                  <a:pt x="207" y="507"/>
                  <a:pt x="207" y="507"/>
                </a:cubicBezTo>
                <a:cubicBezTo>
                  <a:pt x="207" y="508"/>
                  <a:pt x="207" y="508"/>
                  <a:pt x="207" y="508"/>
                </a:cubicBezTo>
                <a:cubicBezTo>
                  <a:pt x="207" y="509"/>
                  <a:pt x="207" y="509"/>
                  <a:pt x="207" y="509"/>
                </a:cubicBezTo>
                <a:cubicBezTo>
                  <a:pt x="208" y="509"/>
                  <a:pt x="208" y="509"/>
                  <a:pt x="208" y="509"/>
                </a:cubicBezTo>
                <a:cubicBezTo>
                  <a:pt x="210" y="506"/>
                  <a:pt x="210" y="506"/>
                  <a:pt x="210" y="506"/>
                </a:cubicBezTo>
                <a:cubicBezTo>
                  <a:pt x="210" y="506"/>
                  <a:pt x="210" y="506"/>
                  <a:pt x="210" y="506"/>
                </a:cubicBezTo>
                <a:cubicBezTo>
                  <a:pt x="210" y="506"/>
                  <a:pt x="210" y="506"/>
                  <a:pt x="210" y="506"/>
                </a:cubicBezTo>
                <a:cubicBezTo>
                  <a:pt x="210" y="506"/>
                  <a:pt x="210" y="506"/>
                  <a:pt x="210" y="506"/>
                </a:cubicBezTo>
                <a:cubicBezTo>
                  <a:pt x="211" y="506"/>
                  <a:pt x="211" y="506"/>
                  <a:pt x="211" y="506"/>
                </a:cubicBezTo>
                <a:cubicBezTo>
                  <a:pt x="212" y="506"/>
                  <a:pt x="212" y="506"/>
                  <a:pt x="212" y="506"/>
                </a:cubicBezTo>
                <a:cubicBezTo>
                  <a:pt x="212" y="505"/>
                  <a:pt x="212" y="505"/>
                  <a:pt x="212" y="505"/>
                </a:cubicBezTo>
                <a:cubicBezTo>
                  <a:pt x="213" y="504"/>
                  <a:pt x="213" y="504"/>
                  <a:pt x="213" y="504"/>
                </a:cubicBezTo>
                <a:cubicBezTo>
                  <a:pt x="213" y="504"/>
                  <a:pt x="213" y="504"/>
                  <a:pt x="213" y="504"/>
                </a:cubicBezTo>
                <a:cubicBezTo>
                  <a:pt x="214" y="503"/>
                  <a:pt x="214" y="503"/>
                  <a:pt x="214" y="503"/>
                </a:cubicBezTo>
                <a:cubicBezTo>
                  <a:pt x="214" y="502"/>
                  <a:pt x="214" y="502"/>
                  <a:pt x="214" y="502"/>
                </a:cubicBezTo>
                <a:cubicBezTo>
                  <a:pt x="215" y="501"/>
                  <a:pt x="215" y="501"/>
                  <a:pt x="215" y="501"/>
                </a:cubicBezTo>
                <a:cubicBezTo>
                  <a:pt x="216" y="501"/>
                  <a:pt x="216" y="501"/>
                  <a:pt x="216" y="501"/>
                </a:cubicBezTo>
                <a:cubicBezTo>
                  <a:pt x="218" y="499"/>
                  <a:pt x="218" y="499"/>
                  <a:pt x="218" y="499"/>
                </a:cubicBezTo>
                <a:cubicBezTo>
                  <a:pt x="219" y="500"/>
                  <a:pt x="219" y="500"/>
                  <a:pt x="219" y="500"/>
                </a:cubicBezTo>
                <a:cubicBezTo>
                  <a:pt x="219" y="501"/>
                  <a:pt x="219" y="501"/>
                  <a:pt x="219" y="501"/>
                </a:cubicBezTo>
                <a:cubicBezTo>
                  <a:pt x="218" y="502"/>
                  <a:pt x="218" y="502"/>
                  <a:pt x="218" y="502"/>
                </a:cubicBezTo>
                <a:cubicBezTo>
                  <a:pt x="217" y="503"/>
                  <a:pt x="217" y="503"/>
                  <a:pt x="217" y="503"/>
                </a:cubicBezTo>
                <a:cubicBezTo>
                  <a:pt x="215" y="504"/>
                  <a:pt x="215" y="504"/>
                  <a:pt x="215" y="504"/>
                </a:cubicBezTo>
                <a:cubicBezTo>
                  <a:pt x="215" y="506"/>
                  <a:pt x="215" y="506"/>
                  <a:pt x="215" y="506"/>
                </a:cubicBezTo>
                <a:cubicBezTo>
                  <a:pt x="214" y="506"/>
                  <a:pt x="214" y="506"/>
                  <a:pt x="214" y="506"/>
                </a:cubicBezTo>
                <a:cubicBezTo>
                  <a:pt x="214" y="506"/>
                  <a:pt x="214" y="506"/>
                  <a:pt x="214" y="506"/>
                </a:cubicBezTo>
                <a:cubicBezTo>
                  <a:pt x="214" y="506"/>
                  <a:pt x="214" y="506"/>
                  <a:pt x="214" y="506"/>
                </a:cubicBezTo>
                <a:cubicBezTo>
                  <a:pt x="214" y="507"/>
                  <a:pt x="214" y="507"/>
                  <a:pt x="214" y="507"/>
                </a:cubicBezTo>
                <a:cubicBezTo>
                  <a:pt x="214" y="509"/>
                  <a:pt x="214" y="509"/>
                  <a:pt x="214" y="509"/>
                </a:cubicBezTo>
                <a:cubicBezTo>
                  <a:pt x="213" y="509"/>
                  <a:pt x="213" y="509"/>
                  <a:pt x="213" y="509"/>
                </a:cubicBezTo>
                <a:cubicBezTo>
                  <a:pt x="213" y="510"/>
                  <a:pt x="213" y="510"/>
                  <a:pt x="213" y="510"/>
                </a:cubicBezTo>
                <a:cubicBezTo>
                  <a:pt x="210" y="513"/>
                  <a:pt x="210" y="513"/>
                  <a:pt x="210" y="513"/>
                </a:cubicBezTo>
                <a:cubicBezTo>
                  <a:pt x="210" y="515"/>
                  <a:pt x="210" y="515"/>
                  <a:pt x="210" y="515"/>
                </a:cubicBezTo>
                <a:cubicBezTo>
                  <a:pt x="210" y="516"/>
                  <a:pt x="210" y="516"/>
                  <a:pt x="210" y="516"/>
                </a:cubicBezTo>
                <a:cubicBezTo>
                  <a:pt x="210" y="517"/>
                  <a:pt x="210" y="517"/>
                  <a:pt x="210" y="517"/>
                </a:cubicBezTo>
                <a:cubicBezTo>
                  <a:pt x="209" y="518"/>
                  <a:pt x="209" y="518"/>
                  <a:pt x="209" y="518"/>
                </a:cubicBezTo>
                <a:cubicBezTo>
                  <a:pt x="210" y="518"/>
                  <a:pt x="210" y="518"/>
                  <a:pt x="210" y="518"/>
                </a:cubicBezTo>
                <a:cubicBezTo>
                  <a:pt x="209" y="522"/>
                  <a:pt x="209" y="522"/>
                  <a:pt x="209" y="522"/>
                </a:cubicBezTo>
                <a:cubicBezTo>
                  <a:pt x="209" y="523"/>
                  <a:pt x="209" y="523"/>
                  <a:pt x="209" y="523"/>
                </a:cubicBezTo>
                <a:cubicBezTo>
                  <a:pt x="209" y="524"/>
                  <a:pt x="209" y="524"/>
                  <a:pt x="209" y="524"/>
                </a:cubicBezTo>
                <a:cubicBezTo>
                  <a:pt x="209" y="524"/>
                  <a:pt x="209" y="524"/>
                  <a:pt x="209" y="524"/>
                </a:cubicBezTo>
                <a:cubicBezTo>
                  <a:pt x="209" y="525"/>
                  <a:pt x="209" y="525"/>
                  <a:pt x="209" y="525"/>
                </a:cubicBezTo>
                <a:cubicBezTo>
                  <a:pt x="212" y="527"/>
                  <a:pt x="212" y="527"/>
                  <a:pt x="212" y="527"/>
                </a:cubicBezTo>
                <a:cubicBezTo>
                  <a:pt x="212" y="527"/>
                  <a:pt x="212" y="527"/>
                  <a:pt x="212" y="527"/>
                </a:cubicBezTo>
                <a:cubicBezTo>
                  <a:pt x="214" y="527"/>
                  <a:pt x="214" y="527"/>
                  <a:pt x="214" y="527"/>
                </a:cubicBezTo>
                <a:cubicBezTo>
                  <a:pt x="215" y="526"/>
                  <a:pt x="215" y="526"/>
                  <a:pt x="215" y="526"/>
                </a:cubicBezTo>
                <a:cubicBezTo>
                  <a:pt x="215" y="527"/>
                  <a:pt x="215" y="527"/>
                  <a:pt x="215" y="527"/>
                </a:cubicBezTo>
                <a:cubicBezTo>
                  <a:pt x="214" y="528"/>
                  <a:pt x="214" y="528"/>
                  <a:pt x="214" y="528"/>
                </a:cubicBezTo>
                <a:cubicBezTo>
                  <a:pt x="214" y="529"/>
                  <a:pt x="214" y="529"/>
                  <a:pt x="214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30"/>
                  <a:pt x="215" y="530"/>
                  <a:pt x="215" y="530"/>
                </a:cubicBezTo>
                <a:cubicBezTo>
                  <a:pt x="214" y="530"/>
                  <a:pt x="214" y="530"/>
                  <a:pt x="214" y="530"/>
                </a:cubicBezTo>
                <a:cubicBezTo>
                  <a:pt x="214" y="532"/>
                  <a:pt x="214" y="532"/>
                  <a:pt x="214" y="532"/>
                </a:cubicBezTo>
                <a:cubicBezTo>
                  <a:pt x="215" y="532"/>
                  <a:pt x="215" y="532"/>
                  <a:pt x="215" y="532"/>
                </a:cubicBezTo>
                <a:cubicBezTo>
                  <a:pt x="217" y="531"/>
                  <a:pt x="217" y="531"/>
                  <a:pt x="217" y="531"/>
                </a:cubicBezTo>
                <a:cubicBezTo>
                  <a:pt x="217" y="530"/>
                  <a:pt x="217" y="530"/>
                  <a:pt x="217" y="530"/>
                </a:cubicBezTo>
                <a:cubicBezTo>
                  <a:pt x="219" y="529"/>
                  <a:pt x="219" y="529"/>
                  <a:pt x="219" y="529"/>
                </a:cubicBezTo>
                <a:cubicBezTo>
                  <a:pt x="219" y="530"/>
                  <a:pt x="219" y="530"/>
                  <a:pt x="219" y="530"/>
                </a:cubicBezTo>
                <a:cubicBezTo>
                  <a:pt x="220" y="529"/>
                  <a:pt x="220" y="529"/>
                  <a:pt x="220" y="529"/>
                </a:cubicBezTo>
                <a:cubicBezTo>
                  <a:pt x="221" y="528"/>
                  <a:pt x="221" y="528"/>
                  <a:pt x="221" y="528"/>
                </a:cubicBezTo>
                <a:cubicBezTo>
                  <a:pt x="222" y="528"/>
                  <a:pt x="222" y="528"/>
                  <a:pt x="222" y="528"/>
                </a:cubicBezTo>
                <a:cubicBezTo>
                  <a:pt x="223" y="526"/>
                  <a:pt x="223" y="526"/>
                  <a:pt x="223" y="526"/>
                </a:cubicBezTo>
                <a:cubicBezTo>
                  <a:pt x="224" y="525"/>
                  <a:pt x="224" y="525"/>
                  <a:pt x="224" y="525"/>
                </a:cubicBezTo>
                <a:cubicBezTo>
                  <a:pt x="227" y="522"/>
                  <a:pt x="227" y="522"/>
                  <a:pt x="227" y="522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9" y="518"/>
                  <a:pt x="229" y="518"/>
                  <a:pt x="229" y="518"/>
                </a:cubicBezTo>
                <a:cubicBezTo>
                  <a:pt x="230" y="518"/>
                  <a:pt x="230" y="518"/>
                  <a:pt x="230" y="518"/>
                </a:cubicBezTo>
                <a:cubicBezTo>
                  <a:pt x="230" y="518"/>
                  <a:pt x="230" y="518"/>
                  <a:pt x="230" y="518"/>
                </a:cubicBezTo>
                <a:cubicBezTo>
                  <a:pt x="231" y="518"/>
                  <a:pt x="231" y="518"/>
                  <a:pt x="231" y="518"/>
                </a:cubicBezTo>
                <a:cubicBezTo>
                  <a:pt x="231" y="516"/>
                  <a:pt x="231" y="516"/>
                  <a:pt x="231" y="516"/>
                </a:cubicBezTo>
                <a:cubicBezTo>
                  <a:pt x="233" y="514"/>
                  <a:pt x="233" y="514"/>
                  <a:pt x="233" y="514"/>
                </a:cubicBezTo>
                <a:cubicBezTo>
                  <a:pt x="233" y="514"/>
                  <a:pt x="233" y="514"/>
                  <a:pt x="233" y="514"/>
                </a:cubicBezTo>
                <a:cubicBezTo>
                  <a:pt x="231" y="517"/>
                  <a:pt x="231" y="517"/>
                  <a:pt x="231" y="517"/>
                </a:cubicBezTo>
                <a:cubicBezTo>
                  <a:pt x="232" y="517"/>
                  <a:pt x="232" y="517"/>
                  <a:pt x="232" y="517"/>
                </a:cubicBezTo>
                <a:cubicBezTo>
                  <a:pt x="232" y="518"/>
                  <a:pt x="232" y="518"/>
                  <a:pt x="232" y="518"/>
                </a:cubicBezTo>
                <a:cubicBezTo>
                  <a:pt x="231" y="518"/>
                  <a:pt x="231" y="518"/>
                  <a:pt x="231" y="518"/>
                </a:cubicBezTo>
                <a:cubicBezTo>
                  <a:pt x="230" y="521"/>
                  <a:pt x="230" y="521"/>
                  <a:pt x="230" y="521"/>
                </a:cubicBezTo>
                <a:cubicBezTo>
                  <a:pt x="230" y="522"/>
                  <a:pt x="230" y="522"/>
                  <a:pt x="230" y="522"/>
                </a:cubicBezTo>
                <a:cubicBezTo>
                  <a:pt x="228" y="524"/>
                  <a:pt x="228" y="524"/>
                  <a:pt x="228" y="524"/>
                </a:cubicBezTo>
                <a:cubicBezTo>
                  <a:pt x="228" y="524"/>
                  <a:pt x="228" y="524"/>
                  <a:pt x="228" y="524"/>
                </a:cubicBezTo>
                <a:cubicBezTo>
                  <a:pt x="226" y="526"/>
                  <a:pt x="226" y="526"/>
                  <a:pt x="226" y="526"/>
                </a:cubicBezTo>
                <a:cubicBezTo>
                  <a:pt x="225" y="527"/>
                  <a:pt x="225" y="527"/>
                  <a:pt x="225" y="527"/>
                </a:cubicBezTo>
                <a:cubicBezTo>
                  <a:pt x="225" y="527"/>
                  <a:pt x="225" y="527"/>
                  <a:pt x="225" y="527"/>
                </a:cubicBezTo>
                <a:cubicBezTo>
                  <a:pt x="222" y="529"/>
                  <a:pt x="222" y="529"/>
                  <a:pt x="222" y="529"/>
                </a:cubicBezTo>
                <a:cubicBezTo>
                  <a:pt x="220" y="531"/>
                  <a:pt x="220" y="531"/>
                  <a:pt x="220" y="531"/>
                </a:cubicBezTo>
                <a:cubicBezTo>
                  <a:pt x="219" y="531"/>
                  <a:pt x="219" y="531"/>
                  <a:pt x="219" y="531"/>
                </a:cubicBezTo>
                <a:cubicBezTo>
                  <a:pt x="219" y="532"/>
                  <a:pt x="219" y="532"/>
                  <a:pt x="219" y="532"/>
                </a:cubicBezTo>
                <a:cubicBezTo>
                  <a:pt x="218" y="533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7" y="535"/>
                  <a:pt x="217" y="535"/>
                  <a:pt x="217" y="535"/>
                </a:cubicBezTo>
                <a:cubicBezTo>
                  <a:pt x="216" y="536"/>
                  <a:pt x="216" y="536"/>
                  <a:pt x="216" y="536"/>
                </a:cubicBezTo>
                <a:cubicBezTo>
                  <a:pt x="216" y="536"/>
                  <a:pt x="216" y="536"/>
                  <a:pt x="216" y="536"/>
                </a:cubicBezTo>
                <a:cubicBezTo>
                  <a:pt x="215" y="539"/>
                  <a:pt x="215" y="539"/>
                  <a:pt x="215" y="539"/>
                </a:cubicBezTo>
                <a:cubicBezTo>
                  <a:pt x="233" y="539"/>
                  <a:pt x="233" y="539"/>
                  <a:pt x="233" y="539"/>
                </a:cubicBezTo>
                <a:cubicBezTo>
                  <a:pt x="234" y="538"/>
                  <a:pt x="234" y="538"/>
                  <a:pt x="234" y="538"/>
                </a:cubicBezTo>
                <a:cubicBezTo>
                  <a:pt x="234" y="538"/>
                  <a:pt x="234" y="538"/>
                  <a:pt x="234" y="538"/>
                </a:cubicBezTo>
                <a:cubicBezTo>
                  <a:pt x="235" y="536"/>
                  <a:pt x="235" y="536"/>
                  <a:pt x="235" y="536"/>
                </a:cubicBezTo>
                <a:cubicBezTo>
                  <a:pt x="236" y="535"/>
                  <a:pt x="236" y="535"/>
                  <a:pt x="236" y="535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4"/>
                  <a:pt x="238" y="534"/>
                  <a:pt x="238" y="534"/>
                </a:cubicBezTo>
                <a:cubicBezTo>
                  <a:pt x="241" y="533"/>
                  <a:pt x="241" y="533"/>
                  <a:pt x="241" y="533"/>
                </a:cubicBezTo>
                <a:cubicBezTo>
                  <a:pt x="242" y="532"/>
                  <a:pt x="242" y="532"/>
                  <a:pt x="242" y="532"/>
                </a:cubicBezTo>
                <a:cubicBezTo>
                  <a:pt x="242" y="531"/>
                  <a:pt x="242" y="531"/>
                  <a:pt x="242" y="531"/>
                </a:cubicBezTo>
                <a:cubicBezTo>
                  <a:pt x="243" y="531"/>
                  <a:pt x="243" y="531"/>
                  <a:pt x="243" y="531"/>
                </a:cubicBezTo>
                <a:cubicBezTo>
                  <a:pt x="244" y="531"/>
                  <a:pt x="244" y="531"/>
                  <a:pt x="244" y="531"/>
                </a:cubicBezTo>
                <a:cubicBezTo>
                  <a:pt x="245" y="530"/>
                  <a:pt x="245" y="530"/>
                  <a:pt x="245" y="530"/>
                </a:cubicBezTo>
                <a:cubicBezTo>
                  <a:pt x="246" y="528"/>
                  <a:pt x="246" y="528"/>
                  <a:pt x="246" y="528"/>
                </a:cubicBezTo>
                <a:cubicBezTo>
                  <a:pt x="245" y="524"/>
                  <a:pt x="245" y="524"/>
                  <a:pt x="245" y="524"/>
                </a:cubicBezTo>
                <a:cubicBezTo>
                  <a:pt x="244" y="523"/>
                  <a:pt x="244" y="523"/>
                  <a:pt x="244" y="523"/>
                </a:cubicBezTo>
                <a:cubicBezTo>
                  <a:pt x="243" y="520"/>
                  <a:pt x="243" y="520"/>
                  <a:pt x="243" y="520"/>
                </a:cubicBezTo>
                <a:cubicBezTo>
                  <a:pt x="241" y="518"/>
                  <a:pt x="241" y="518"/>
                  <a:pt x="241" y="518"/>
                </a:cubicBezTo>
                <a:cubicBezTo>
                  <a:pt x="241" y="518"/>
                  <a:pt x="241" y="518"/>
                  <a:pt x="241" y="518"/>
                </a:cubicBezTo>
                <a:cubicBezTo>
                  <a:pt x="241" y="516"/>
                  <a:pt x="241" y="516"/>
                  <a:pt x="241" y="516"/>
                </a:cubicBezTo>
                <a:cubicBezTo>
                  <a:pt x="239" y="515"/>
                  <a:pt x="239" y="515"/>
                  <a:pt x="239" y="515"/>
                </a:cubicBezTo>
                <a:cubicBezTo>
                  <a:pt x="239" y="514"/>
                  <a:pt x="239" y="514"/>
                  <a:pt x="239" y="514"/>
                </a:cubicBezTo>
                <a:cubicBezTo>
                  <a:pt x="238" y="513"/>
                  <a:pt x="238" y="513"/>
                  <a:pt x="238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6" y="513"/>
                  <a:pt x="236" y="513"/>
                  <a:pt x="236" y="513"/>
                </a:cubicBezTo>
                <a:cubicBezTo>
                  <a:pt x="235" y="513"/>
                  <a:pt x="235" y="513"/>
                  <a:pt x="235" y="513"/>
                </a:cubicBezTo>
                <a:cubicBezTo>
                  <a:pt x="236" y="512"/>
                  <a:pt x="236" y="512"/>
                  <a:pt x="236" y="512"/>
                </a:cubicBezTo>
                <a:cubicBezTo>
                  <a:pt x="236" y="512"/>
                  <a:pt x="236" y="512"/>
                  <a:pt x="236" y="512"/>
                </a:cubicBezTo>
                <a:cubicBezTo>
                  <a:pt x="237" y="512"/>
                  <a:pt x="237" y="512"/>
                  <a:pt x="237" y="512"/>
                </a:cubicBezTo>
                <a:cubicBezTo>
                  <a:pt x="236" y="511"/>
                  <a:pt x="236" y="511"/>
                  <a:pt x="236" y="511"/>
                </a:cubicBezTo>
                <a:cubicBezTo>
                  <a:pt x="236" y="509"/>
                  <a:pt x="236" y="509"/>
                  <a:pt x="236" y="509"/>
                </a:cubicBezTo>
                <a:cubicBezTo>
                  <a:pt x="236" y="509"/>
                  <a:pt x="236" y="509"/>
                  <a:pt x="236" y="509"/>
                </a:cubicBezTo>
                <a:cubicBezTo>
                  <a:pt x="236" y="508"/>
                  <a:pt x="236" y="508"/>
                  <a:pt x="236" y="508"/>
                </a:cubicBezTo>
                <a:cubicBezTo>
                  <a:pt x="235" y="508"/>
                  <a:pt x="235" y="508"/>
                  <a:pt x="235" y="508"/>
                </a:cubicBezTo>
                <a:cubicBezTo>
                  <a:pt x="235" y="508"/>
                  <a:pt x="235" y="508"/>
                  <a:pt x="235" y="508"/>
                </a:cubicBezTo>
                <a:cubicBezTo>
                  <a:pt x="235" y="506"/>
                  <a:pt x="235" y="506"/>
                  <a:pt x="235" y="506"/>
                </a:cubicBezTo>
                <a:cubicBezTo>
                  <a:pt x="235" y="506"/>
                  <a:pt x="235" y="506"/>
                  <a:pt x="235" y="506"/>
                </a:cubicBezTo>
                <a:cubicBezTo>
                  <a:pt x="235" y="505"/>
                  <a:pt x="235" y="505"/>
                  <a:pt x="235" y="505"/>
                </a:cubicBezTo>
                <a:cubicBezTo>
                  <a:pt x="235" y="505"/>
                  <a:pt x="235" y="505"/>
                  <a:pt x="235" y="505"/>
                </a:cubicBezTo>
                <a:cubicBezTo>
                  <a:pt x="234" y="498"/>
                  <a:pt x="234" y="498"/>
                  <a:pt x="234" y="498"/>
                </a:cubicBezTo>
                <a:cubicBezTo>
                  <a:pt x="232" y="496"/>
                  <a:pt x="232" y="496"/>
                  <a:pt x="232" y="496"/>
                </a:cubicBezTo>
                <a:cubicBezTo>
                  <a:pt x="232" y="494"/>
                  <a:pt x="232" y="494"/>
                  <a:pt x="232" y="494"/>
                </a:cubicBezTo>
                <a:cubicBezTo>
                  <a:pt x="232" y="491"/>
                  <a:pt x="232" y="491"/>
                  <a:pt x="232" y="491"/>
                </a:cubicBezTo>
                <a:cubicBezTo>
                  <a:pt x="232" y="488"/>
                  <a:pt x="232" y="488"/>
                  <a:pt x="232" y="488"/>
                </a:cubicBezTo>
                <a:cubicBezTo>
                  <a:pt x="232" y="487"/>
                  <a:pt x="232" y="487"/>
                  <a:pt x="232" y="487"/>
                </a:cubicBezTo>
                <a:cubicBezTo>
                  <a:pt x="232" y="486"/>
                  <a:pt x="232" y="486"/>
                  <a:pt x="232" y="486"/>
                </a:cubicBezTo>
                <a:cubicBezTo>
                  <a:pt x="232" y="486"/>
                  <a:pt x="232" y="486"/>
                  <a:pt x="232" y="486"/>
                </a:cubicBezTo>
                <a:cubicBezTo>
                  <a:pt x="232" y="484"/>
                  <a:pt x="232" y="484"/>
                  <a:pt x="232" y="484"/>
                </a:cubicBezTo>
                <a:cubicBezTo>
                  <a:pt x="232" y="482"/>
                  <a:pt x="232" y="482"/>
                  <a:pt x="232" y="482"/>
                </a:cubicBezTo>
                <a:cubicBezTo>
                  <a:pt x="233" y="482"/>
                  <a:pt x="233" y="482"/>
                  <a:pt x="233" y="482"/>
                </a:cubicBezTo>
                <a:cubicBezTo>
                  <a:pt x="233" y="483"/>
                  <a:pt x="233" y="483"/>
                  <a:pt x="233" y="483"/>
                </a:cubicBezTo>
                <a:cubicBezTo>
                  <a:pt x="234" y="484"/>
                  <a:pt x="234" y="484"/>
                  <a:pt x="234" y="484"/>
                </a:cubicBezTo>
                <a:cubicBezTo>
                  <a:pt x="234" y="485"/>
                  <a:pt x="234" y="485"/>
                  <a:pt x="234" y="485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235" y="487"/>
                  <a:pt x="235" y="487"/>
                  <a:pt x="235" y="487"/>
                </a:cubicBezTo>
                <a:cubicBezTo>
                  <a:pt x="236" y="488"/>
                  <a:pt x="236" y="488"/>
                  <a:pt x="236" y="488"/>
                </a:cubicBezTo>
                <a:cubicBezTo>
                  <a:pt x="236" y="488"/>
                  <a:pt x="236" y="488"/>
                  <a:pt x="236" y="488"/>
                </a:cubicBezTo>
                <a:cubicBezTo>
                  <a:pt x="237" y="488"/>
                  <a:pt x="237" y="488"/>
                  <a:pt x="237" y="488"/>
                </a:cubicBezTo>
                <a:cubicBezTo>
                  <a:pt x="237" y="488"/>
                  <a:pt x="237" y="488"/>
                  <a:pt x="237" y="488"/>
                </a:cubicBezTo>
                <a:cubicBezTo>
                  <a:pt x="237" y="487"/>
                  <a:pt x="237" y="487"/>
                  <a:pt x="237" y="487"/>
                </a:cubicBezTo>
                <a:cubicBezTo>
                  <a:pt x="238" y="487"/>
                  <a:pt x="238" y="487"/>
                  <a:pt x="238" y="487"/>
                </a:cubicBezTo>
                <a:cubicBezTo>
                  <a:pt x="239" y="488"/>
                  <a:pt x="239" y="488"/>
                  <a:pt x="239" y="488"/>
                </a:cubicBezTo>
                <a:cubicBezTo>
                  <a:pt x="240" y="485"/>
                  <a:pt x="240" y="485"/>
                  <a:pt x="240" y="485"/>
                </a:cubicBezTo>
                <a:cubicBezTo>
                  <a:pt x="240" y="484"/>
                  <a:pt x="240" y="484"/>
                  <a:pt x="240" y="484"/>
                </a:cubicBezTo>
                <a:cubicBezTo>
                  <a:pt x="241" y="484"/>
                  <a:pt x="241" y="484"/>
                  <a:pt x="241" y="484"/>
                </a:cubicBezTo>
                <a:cubicBezTo>
                  <a:pt x="241" y="483"/>
                  <a:pt x="241" y="483"/>
                  <a:pt x="241" y="483"/>
                </a:cubicBezTo>
                <a:cubicBezTo>
                  <a:pt x="242" y="484"/>
                  <a:pt x="242" y="484"/>
                  <a:pt x="242" y="484"/>
                </a:cubicBezTo>
                <a:cubicBezTo>
                  <a:pt x="242" y="484"/>
                  <a:pt x="242" y="484"/>
                  <a:pt x="242" y="484"/>
                </a:cubicBezTo>
                <a:cubicBezTo>
                  <a:pt x="242" y="483"/>
                  <a:pt x="242" y="483"/>
                  <a:pt x="242" y="483"/>
                </a:cubicBezTo>
                <a:cubicBezTo>
                  <a:pt x="243" y="483"/>
                  <a:pt x="243" y="483"/>
                  <a:pt x="243" y="483"/>
                </a:cubicBezTo>
                <a:cubicBezTo>
                  <a:pt x="243" y="478"/>
                  <a:pt x="243" y="478"/>
                  <a:pt x="243" y="478"/>
                </a:cubicBezTo>
                <a:cubicBezTo>
                  <a:pt x="244" y="478"/>
                  <a:pt x="244" y="478"/>
                  <a:pt x="244" y="478"/>
                </a:cubicBezTo>
                <a:cubicBezTo>
                  <a:pt x="243" y="476"/>
                  <a:pt x="243" y="476"/>
                  <a:pt x="243" y="476"/>
                </a:cubicBezTo>
                <a:cubicBezTo>
                  <a:pt x="244" y="475"/>
                  <a:pt x="244" y="475"/>
                  <a:pt x="244" y="475"/>
                </a:cubicBezTo>
                <a:cubicBezTo>
                  <a:pt x="245" y="475"/>
                  <a:pt x="245" y="475"/>
                  <a:pt x="245" y="475"/>
                </a:cubicBezTo>
                <a:cubicBezTo>
                  <a:pt x="245" y="477"/>
                  <a:pt x="245" y="477"/>
                  <a:pt x="245" y="477"/>
                </a:cubicBezTo>
                <a:cubicBezTo>
                  <a:pt x="245" y="477"/>
                  <a:pt x="245" y="477"/>
                  <a:pt x="245" y="477"/>
                </a:cubicBezTo>
                <a:cubicBezTo>
                  <a:pt x="246" y="477"/>
                  <a:pt x="246" y="477"/>
                  <a:pt x="246" y="477"/>
                </a:cubicBezTo>
                <a:cubicBezTo>
                  <a:pt x="247" y="476"/>
                  <a:pt x="247" y="476"/>
                  <a:pt x="247" y="476"/>
                </a:cubicBezTo>
                <a:cubicBezTo>
                  <a:pt x="247" y="476"/>
                  <a:pt x="247" y="476"/>
                  <a:pt x="247" y="476"/>
                </a:cubicBezTo>
                <a:cubicBezTo>
                  <a:pt x="248" y="475"/>
                  <a:pt x="248" y="475"/>
                  <a:pt x="248" y="475"/>
                </a:cubicBezTo>
                <a:cubicBezTo>
                  <a:pt x="248" y="473"/>
                  <a:pt x="248" y="473"/>
                  <a:pt x="248" y="473"/>
                </a:cubicBezTo>
                <a:cubicBezTo>
                  <a:pt x="248" y="473"/>
                  <a:pt x="248" y="473"/>
                  <a:pt x="248" y="473"/>
                </a:cubicBezTo>
                <a:cubicBezTo>
                  <a:pt x="249" y="472"/>
                  <a:pt x="249" y="472"/>
                  <a:pt x="249" y="472"/>
                </a:cubicBezTo>
                <a:cubicBezTo>
                  <a:pt x="250" y="471"/>
                  <a:pt x="250" y="471"/>
                  <a:pt x="250" y="471"/>
                </a:cubicBezTo>
                <a:cubicBezTo>
                  <a:pt x="250" y="471"/>
                  <a:pt x="250" y="471"/>
                  <a:pt x="250" y="471"/>
                </a:cubicBezTo>
                <a:cubicBezTo>
                  <a:pt x="251" y="471"/>
                  <a:pt x="251" y="471"/>
                  <a:pt x="251" y="471"/>
                </a:cubicBezTo>
                <a:cubicBezTo>
                  <a:pt x="252" y="470"/>
                  <a:pt x="252" y="470"/>
                  <a:pt x="252" y="470"/>
                </a:cubicBezTo>
                <a:cubicBezTo>
                  <a:pt x="251" y="469"/>
                  <a:pt x="251" y="469"/>
                  <a:pt x="251" y="469"/>
                </a:cubicBezTo>
                <a:cubicBezTo>
                  <a:pt x="252" y="469"/>
                  <a:pt x="252" y="469"/>
                  <a:pt x="252" y="469"/>
                </a:cubicBezTo>
                <a:cubicBezTo>
                  <a:pt x="251" y="468"/>
                  <a:pt x="251" y="468"/>
                  <a:pt x="251" y="468"/>
                </a:cubicBezTo>
                <a:cubicBezTo>
                  <a:pt x="252" y="466"/>
                  <a:pt x="252" y="466"/>
                  <a:pt x="252" y="466"/>
                </a:cubicBezTo>
                <a:cubicBezTo>
                  <a:pt x="253" y="466"/>
                  <a:pt x="253" y="466"/>
                  <a:pt x="253" y="466"/>
                </a:cubicBezTo>
                <a:cubicBezTo>
                  <a:pt x="254" y="465"/>
                  <a:pt x="254" y="465"/>
                  <a:pt x="254" y="465"/>
                </a:cubicBezTo>
                <a:cubicBezTo>
                  <a:pt x="254" y="464"/>
                  <a:pt x="254" y="464"/>
                  <a:pt x="254" y="464"/>
                </a:cubicBezTo>
                <a:cubicBezTo>
                  <a:pt x="255" y="464"/>
                  <a:pt x="255" y="464"/>
                  <a:pt x="255" y="464"/>
                </a:cubicBezTo>
                <a:cubicBezTo>
                  <a:pt x="255" y="463"/>
                  <a:pt x="255" y="463"/>
                  <a:pt x="255" y="463"/>
                </a:cubicBezTo>
                <a:cubicBezTo>
                  <a:pt x="256" y="463"/>
                  <a:pt x="256" y="463"/>
                  <a:pt x="256" y="463"/>
                </a:cubicBezTo>
                <a:cubicBezTo>
                  <a:pt x="257" y="461"/>
                  <a:pt x="257" y="461"/>
                  <a:pt x="257" y="461"/>
                </a:cubicBezTo>
                <a:cubicBezTo>
                  <a:pt x="258" y="461"/>
                  <a:pt x="258" y="461"/>
                  <a:pt x="258" y="461"/>
                </a:cubicBezTo>
                <a:cubicBezTo>
                  <a:pt x="261" y="460"/>
                  <a:pt x="261" y="460"/>
                  <a:pt x="261" y="460"/>
                </a:cubicBezTo>
                <a:cubicBezTo>
                  <a:pt x="261" y="460"/>
                  <a:pt x="261" y="460"/>
                  <a:pt x="261" y="460"/>
                </a:cubicBezTo>
                <a:cubicBezTo>
                  <a:pt x="264" y="459"/>
                  <a:pt x="264" y="459"/>
                  <a:pt x="264" y="459"/>
                </a:cubicBezTo>
                <a:cubicBezTo>
                  <a:pt x="266" y="457"/>
                  <a:pt x="266" y="457"/>
                  <a:pt x="266" y="457"/>
                </a:cubicBezTo>
                <a:cubicBezTo>
                  <a:pt x="266" y="456"/>
                  <a:pt x="266" y="456"/>
                  <a:pt x="266" y="456"/>
                </a:cubicBezTo>
                <a:cubicBezTo>
                  <a:pt x="267" y="455"/>
                  <a:pt x="267" y="455"/>
                  <a:pt x="267" y="455"/>
                </a:cubicBezTo>
                <a:cubicBezTo>
                  <a:pt x="267" y="453"/>
                  <a:pt x="267" y="453"/>
                  <a:pt x="267" y="453"/>
                </a:cubicBezTo>
                <a:cubicBezTo>
                  <a:pt x="267" y="452"/>
                  <a:pt x="267" y="452"/>
                  <a:pt x="267" y="452"/>
                </a:cubicBezTo>
                <a:cubicBezTo>
                  <a:pt x="267" y="452"/>
                  <a:pt x="267" y="452"/>
                  <a:pt x="267" y="452"/>
                </a:cubicBezTo>
                <a:cubicBezTo>
                  <a:pt x="267" y="451"/>
                  <a:pt x="267" y="451"/>
                  <a:pt x="267" y="451"/>
                </a:cubicBezTo>
                <a:cubicBezTo>
                  <a:pt x="268" y="450"/>
                  <a:pt x="268" y="450"/>
                  <a:pt x="268" y="450"/>
                </a:cubicBezTo>
                <a:cubicBezTo>
                  <a:pt x="268" y="449"/>
                  <a:pt x="268" y="449"/>
                  <a:pt x="268" y="449"/>
                </a:cubicBezTo>
                <a:cubicBezTo>
                  <a:pt x="271" y="446"/>
                  <a:pt x="271" y="446"/>
                  <a:pt x="271" y="446"/>
                </a:cubicBezTo>
                <a:cubicBezTo>
                  <a:pt x="271" y="445"/>
                  <a:pt x="271" y="445"/>
                  <a:pt x="271" y="445"/>
                </a:cubicBezTo>
                <a:cubicBezTo>
                  <a:pt x="273" y="443"/>
                  <a:pt x="273" y="443"/>
                  <a:pt x="273" y="443"/>
                </a:cubicBezTo>
                <a:cubicBezTo>
                  <a:pt x="273" y="443"/>
                  <a:pt x="273" y="443"/>
                  <a:pt x="273" y="443"/>
                </a:cubicBezTo>
                <a:cubicBezTo>
                  <a:pt x="273" y="445"/>
                  <a:pt x="273" y="445"/>
                  <a:pt x="273" y="445"/>
                </a:cubicBezTo>
                <a:cubicBezTo>
                  <a:pt x="274" y="445"/>
                  <a:pt x="274" y="445"/>
                  <a:pt x="274" y="445"/>
                </a:cubicBezTo>
                <a:cubicBezTo>
                  <a:pt x="275" y="445"/>
                  <a:pt x="275" y="445"/>
                  <a:pt x="275" y="445"/>
                </a:cubicBezTo>
                <a:cubicBezTo>
                  <a:pt x="276" y="444"/>
                  <a:pt x="276" y="444"/>
                  <a:pt x="276" y="444"/>
                </a:cubicBezTo>
                <a:cubicBezTo>
                  <a:pt x="278" y="443"/>
                  <a:pt x="278" y="443"/>
                  <a:pt x="278" y="443"/>
                </a:cubicBezTo>
                <a:cubicBezTo>
                  <a:pt x="281" y="442"/>
                  <a:pt x="281" y="442"/>
                  <a:pt x="281" y="442"/>
                </a:cubicBezTo>
                <a:cubicBezTo>
                  <a:pt x="283" y="441"/>
                  <a:pt x="283" y="441"/>
                  <a:pt x="283" y="441"/>
                </a:cubicBezTo>
                <a:cubicBezTo>
                  <a:pt x="284" y="440"/>
                  <a:pt x="284" y="440"/>
                  <a:pt x="284" y="440"/>
                </a:cubicBezTo>
                <a:cubicBezTo>
                  <a:pt x="285" y="439"/>
                  <a:pt x="285" y="439"/>
                  <a:pt x="285" y="439"/>
                </a:cubicBezTo>
                <a:cubicBezTo>
                  <a:pt x="285" y="439"/>
                  <a:pt x="285" y="439"/>
                  <a:pt x="285" y="439"/>
                </a:cubicBezTo>
                <a:cubicBezTo>
                  <a:pt x="286" y="438"/>
                  <a:pt x="286" y="438"/>
                  <a:pt x="286" y="438"/>
                </a:cubicBezTo>
                <a:cubicBezTo>
                  <a:pt x="287" y="438"/>
                  <a:pt x="287" y="438"/>
                  <a:pt x="287" y="438"/>
                </a:cubicBezTo>
                <a:cubicBezTo>
                  <a:pt x="286" y="439"/>
                  <a:pt x="286" y="439"/>
                  <a:pt x="286" y="439"/>
                </a:cubicBezTo>
                <a:cubicBezTo>
                  <a:pt x="284" y="441"/>
                  <a:pt x="284" y="441"/>
                  <a:pt x="284" y="441"/>
                </a:cubicBezTo>
                <a:cubicBezTo>
                  <a:pt x="284" y="441"/>
                  <a:pt x="284" y="441"/>
                  <a:pt x="284" y="441"/>
                </a:cubicBezTo>
                <a:cubicBezTo>
                  <a:pt x="283" y="441"/>
                  <a:pt x="283" y="441"/>
                  <a:pt x="283" y="441"/>
                </a:cubicBezTo>
                <a:cubicBezTo>
                  <a:pt x="283" y="442"/>
                  <a:pt x="283" y="442"/>
                  <a:pt x="283" y="442"/>
                </a:cubicBezTo>
                <a:cubicBezTo>
                  <a:pt x="282" y="442"/>
                  <a:pt x="282" y="442"/>
                  <a:pt x="282" y="442"/>
                </a:cubicBezTo>
                <a:cubicBezTo>
                  <a:pt x="282" y="443"/>
                  <a:pt x="282" y="443"/>
                  <a:pt x="282" y="443"/>
                </a:cubicBezTo>
                <a:cubicBezTo>
                  <a:pt x="282" y="443"/>
                  <a:pt x="282" y="443"/>
                  <a:pt x="282" y="443"/>
                </a:cubicBezTo>
                <a:cubicBezTo>
                  <a:pt x="280" y="445"/>
                  <a:pt x="280" y="445"/>
                  <a:pt x="280" y="445"/>
                </a:cubicBezTo>
                <a:cubicBezTo>
                  <a:pt x="279" y="445"/>
                  <a:pt x="279" y="445"/>
                  <a:pt x="279" y="445"/>
                </a:cubicBezTo>
                <a:cubicBezTo>
                  <a:pt x="278" y="445"/>
                  <a:pt x="278" y="445"/>
                  <a:pt x="278" y="445"/>
                </a:cubicBezTo>
                <a:cubicBezTo>
                  <a:pt x="275" y="447"/>
                  <a:pt x="275" y="447"/>
                  <a:pt x="275" y="447"/>
                </a:cubicBezTo>
                <a:cubicBezTo>
                  <a:pt x="273" y="449"/>
                  <a:pt x="273" y="449"/>
                  <a:pt x="273" y="449"/>
                </a:cubicBezTo>
                <a:cubicBezTo>
                  <a:pt x="271" y="452"/>
                  <a:pt x="271" y="452"/>
                  <a:pt x="271" y="452"/>
                </a:cubicBezTo>
                <a:cubicBezTo>
                  <a:pt x="270" y="453"/>
                  <a:pt x="270" y="453"/>
                  <a:pt x="270" y="453"/>
                </a:cubicBezTo>
                <a:cubicBezTo>
                  <a:pt x="269" y="456"/>
                  <a:pt x="269" y="456"/>
                  <a:pt x="269" y="456"/>
                </a:cubicBezTo>
                <a:cubicBezTo>
                  <a:pt x="270" y="457"/>
                  <a:pt x="270" y="457"/>
                  <a:pt x="270" y="457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2" y="463"/>
                  <a:pt x="262" y="463"/>
                  <a:pt x="262" y="463"/>
                </a:cubicBezTo>
                <a:cubicBezTo>
                  <a:pt x="261" y="463"/>
                  <a:pt x="261" y="463"/>
                  <a:pt x="261" y="463"/>
                </a:cubicBezTo>
                <a:cubicBezTo>
                  <a:pt x="261" y="463"/>
                  <a:pt x="261" y="463"/>
                  <a:pt x="261" y="463"/>
                </a:cubicBezTo>
                <a:cubicBezTo>
                  <a:pt x="259" y="463"/>
                  <a:pt x="259" y="463"/>
                  <a:pt x="259" y="463"/>
                </a:cubicBezTo>
                <a:cubicBezTo>
                  <a:pt x="256" y="465"/>
                  <a:pt x="256" y="465"/>
                  <a:pt x="256" y="465"/>
                </a:cubicBezTo>
                <a:cubicBezTo>
                  <a:pt x="256" y="466"/>
                  <a:pt x="256" y="466"/>
                  <a:pt x="256" y="466"/>
                </a:cubicBezTo>
                <a:cubicBezTo>
                  <a:pt x="256" y="467"/>
                  <a:pt x="256" y="467"/>
                  <a:pt x="256" y="467"/>
                </a:cubicBezTo>
                <a:cubicBezTo>
                  <a:pt x="256" y="467"/>
                  <a:pt x="256" y="467"/>
                  <a:pt x="256" y="467"/>
                </a:cubicBezTo>
                <a:cubicBezTo>
                  <a:pt x="256" y="468"/>
                  <a:pt x="256" y="468"/>
                  <a:pt x="256" y="468"/>
                </a:cubicBezTo>
                <a:cubicBezTo>
                  <a:pt x="257" y="468"/>
                  <a:pt x="257" y="468"/>
                  <a:pt x="257" y="468"/>
                </a:cubicBezTo>
                <a:cubicBezTo>
                  <a:pt x="256" y="469"/>
                  <a:pt x="256" y="469"/>
                  <a:pt x="256" y="469"/>
                </a:cubicBezTo>
                <a:cubicBezTo>
                  <a:pt x="255" y="471"/>
                  <a:pt x="255" y="471"/>
                  <a:pt x="255" y="471"/>
                </a:cubicBezTo>
                <a:cubicBezTo>
                  <a:pt x="253" y="472"/>
                  <a:pt x="253" y="472"/>
                  <a:pt x="253" y="472"/>
                </a:cubicBezTo>
                <a:cubicBezTo>
                  <a:pt x="253" y="473"/>
                  <a:pt x="253" y="473"/>
                  <a:pt x="253" y="473"/>
                </a:cubicBezTo>
                <a:cubicBezTo>
                  <a:pt x="253" y="473"/>
                  <a:pt x="253" y="473"/>
                  <a:pt x="253" y="473"/>
                </a:cubicBezTo>
                <a:cubicBezTo>
                  <a:pt x="253" y="473"/>
                  <a:pt x="253" y="473"/>
                  <a:pt x="253" y="473"/>
                </a:cubicBezTo>
                <a:cubicBezTo>
                  <a:pt x="251" y="475"/>
                  <a:pt x="251" y="475"/>
                  <a:pt x="251" y="475"/>
                </a:cubicBezTo>
                <a:cubicBezTo>
                  <a:pt x="250" y="476"/>
                  <a:pt x="250" y="476"/>
                  <a:pt x="250" y="476"/>
                </a:cubicBezTo>
                <a:cubicBezTo>
                  <a:pt x="250" y="477"/>
                  <a:pt x="250" y="477"/>
                  <a:pt x="250" y="477"/>
                </a:cubicBezTo>
                <a:cubicBezTo>
                  <a:pt x="249" y="478"/>
                  <a:pt x="249" y="478"/>
                  <a:pt x="249" y="478"/>
                </a:cubicBezTo>
                <a:cubicBezTo>
                  <a:pt x="248" y="479"/>
                  <a:pt x="248" y="479"/>
                  <a:pt x="248" y="479"/>
                </a:cubicBezTo>
                <a:cubicBezTo>
                  <a:pt x="248" y="482"/>
                  <a:pt x="248" y="482"/>
                  <a:pt x="248" y="482"/>
                </a:cubicBezTo>
                <a:cubicBezTo>
                  <a:pt x="247" y="483"/>
                  <a:pt x="247" y="483"/>
                  <a:pt x="247" y="483"/>
                </a:cubicBezTo>
                <a:cubicBezTo>
                  <a:pt x="247" y="484"/>
                  <a:pt x="247" y="484"/>
                  <a:pt x="247" y="484"/>
                </a:cubicBezTo>
                <a:cubicBezTo>
                  <a:pt x="246" y="485"/>
                  <a:pt x="246" y="485"/>
                  <a:pt x="246" y="485"/>
                </a:cubicBezTo>
                <a:cubicBezTo>
                  <a:pt x="245" y="486"/>
                  <a:pt x="245" y="486"/>
                  <a:pt x="245" y="486"/>
                </a:cubicBezTo>
                <a:cubicBezTo>
                  <a:pt x="244" y="487"/>
                  <a:pt x="244" y="487"/>
                  <a:pt x="244" y="487"/>
                </a:cubicBezTo>
                <a:cubicBezTo>
                  <a:pt x="244" y="488"/>
                  <a:pt x="244" y="488"/>
                  <a:pt x="244" y="488"/>
                </a:cubicBezTo>
                <a:cubicBezTo>
                  <a:pt x="244" y="488"/>
                  <a:pt x="244" y="488"/>
                  <a:pt x="244" y="488"/>
                </a:cubicBezTo>
                <a:cubicBezTo>
                  <a:pt x="243" y="489"/>
                  <a:pt x="243" y="489"/>
                  <a:pt x="243" y="489"/>
                </a:cubicBezTo>
                <a:cubicBezTo>
                  <a:pt x="243" y="492"/>
                  <a:pt x="243" y="492"/>
                  <a:pt x="243" y="492"/>
                </a:cubicBezTo>
                <a:cubicBezTo>
                  <a:pt x="242" y="493"/>
                  <a:pt x="242" y="493"/>
                  <a:pt x="242" y="493"/>
                </a:cubicBezTo>
                <a:cubicBezTo>
                  <a:pt x="243" y="494"/>
                  <a:pt x="243" y="494"/>
                  <a:pt x="243" y="494"/>
                </a:cubicBezTo>
                <a:cubicBezTo>
                  <a:pt x="244" y="496"/>
                  <a:pt x="244" y="496"/>
                  <a:pt x="244" y="496"/>
                </a:cubicBezTo>
                <a:cubicBezTo>
                  <a:pt x="244" y="497"/>
                  <a:pt x="244" y="497"/>
                  <a:pt x="244" y="497"/>
                </a:cubicBezTo>
                <a:cubicBezTo>
                  <a:pt x="244" y="498"/>
                  <a:pt x="244" y="498"/>
                  <a:pt x="244" y="498"/>
                </a:cubicBezTo>
                <a:cubicBezTo>
                  <a:pt x="243" y="499"/>
                  <a:pt x="243" y="499"/>
                  <a:pt x="243" y="499"/>
                </a:cubicBezTo>
                <a:cubicBezTo>
                  <a:pt x="243" y="501"/>
                  <a:pt x="243" y="501"/>
                  <a:pt x="243" y="501"/>
                </a:cubicBezTo>
                <a:cubicBezTo>
                  <a:pt x="242" y="502"/>
                  <a:pt x="242" y="502"/>
                  <a:pt x="242" y="502"/>
                </a:cubicBezTo>
                <a:cubicBezTo>
                  <a:pt x="242" y="503"/>
                  <a:pt x="242" y="503"/>
                  <a:pt x="242" y="503"/>
                </a:cubicBezTo>
                <a:cubicBezTo>
                  <a:pt x="243" y="503"/>
                  <a:pt x="243" y="503"/>
                  <a:pt x="243" y="503"/>
                </a:cubicBezTo>
                <a:cubicBezTo>
                  <a:pt x="242" y="504"/>
                  <a:pt x="242" y="504"/>
                  <a:pt x="242" y="504"/>
                </a:cubicBezTo>
                <a:cubicBezTo>
                  <a:pt x="242" y="505"/>
                  <a:pt x="242" y="505"/>
                  <a:pt x="242" y="505"/>
                </a:cubicBezTo>
                <a:cubicBezTo>
                  <a:pt x="243" y="506"/>
                  <a:pt x="243" y="506"/>
                  <a:pt x="243" y="506"/>
                </a:cubicBezTo>
                <a:cubicBezTo>
                  <a:pt x="243" y="506"/>
                  <a:pt x="243" y="506"/>
                  <a:pt x="243" y="506"/>
                </a:cubicBezTo>
                <a:cubicBezTo>
                  <a:pt x="254" y="506"/>
                  <a:pt x="254" y="506"/>
                  <a:pt x="254" y="506"/>
                </a:cubicBezTo>
                <a:cubicBezTo>
                  <a:pt x="254" y="506"/>
                  <a:pt x="254" y="506"/>
                  <a:pt x="254" y="506"/>
                </a:cubicBezTo>
                <a:cubicBezTo>
                  <a:pt x="256" y="504"/>
                  <a:pt x="256" y="504"/>
                  <a:pt x="256" y="504"/>
                </a:cubicBezTo>
                <a:cubicBezTo>
                  <a:pt x="257" y="504"/>
                  <a:pt x="257" y="504"/>
                  <a:pt x="257" y="504"/>
                </a:cubicBezTo>
                <a:cubicBezTo>
                  <a:pt x="258" y="500"/>
                  <a:pt x="258" y="500"/>
                  <a:pt x="258" y="500"/>
                </a:cubicBezTo>
                <a:cubicBezTo>
                  <a:pt x="258" y="499"/>
                  <a:pt x="258" y="499"/>
                  <a:pt x="258" y="499"/>
                </a:cubicBezTo>
                <a:cubicBezTo>
                  <a:pt x="258" y="492"/>
                  <a:pt x="258" y="492"/>
                  <a:pt x="258" y="492"/>
                </a:cubicBezTo>
                <a:cubicBezTo>
                  <a:pt x="259" y="492"/>
                  <a:pt x="259" y="492"/>
                  <a:pt x="259" y="492"/>
                </a:cubicBezTo>
                <a:cubicBezTo>
                  <a:pt x="259" y="492"/>
                  <a:pt x="259" y="492"/>
                  <a:pt x="259" y="492"/>
                </a:cubicBezTo>
                <a:cubicBezTo>
                  <a:pt x="259" y="498"/>
                  <a:pt x="259" y="498"/>
                  <a:pt x="259" y="498"/>
                </a:cubicBezTo>
                <a:cubicBezTo>
                  <a:pt x="259" y="498"/>
                  <a:pt x="259" y="498"/>
                  <a:pt x="259" y="498"/>
                </a:cubicBezTo>
                <a:cubicBezTo>
                  <a:pt x="259" y="499"/>
                  <a:pt x="259" y="499"/>
                  <a:pt x="259" y="499"/>
                </a:cubicBezTo>
                <a:cubicBezTo>
                  <a:pt x="260" y="500"/>
                  <a:pt x="260" y="500"/>
                  <a:pt x="260" y="500"/>
                </a:cubicBezTo>
                <a:cubicBezTo>
                  <a:pt x="260" y="501"/>
                  <a:pt x="260" y="501"/>
                  <a:pt x="260" y="501"/>
                </a:cubicBezTo>
                <a:cubicBezTo>
                  <a:pt x="261" y="501"/>
                  <a:pt x="261" y="501"/>
                  <a:pt x="261" y="501"/>
                </a:cubicBezTo>
                <a:cubicBezTo>
                  <a:pt x="266" y="506"/>
                  <a:pt x="266" y="506"/>
                  <a:pt x="266" y="506"/>
                </a:cubicBezTo>
                <a:cubicBezTo>
                  <a:pt x="266" y="506"/>
                  <a:pt x="266" y="506"/>
                  <a:pt x="266" y="506"/>
                </a:cubicBezTo>
                <a:cubicBezTo>
                  <a:pt x="267" y="507"/>
                  <a:pt x="267" y="507"/>
                  <a:pt x="267" y="507"/>
                </a:cubicBezTo>
                <a:cubicBezTo>
                  <a:pt x="268" y="507"/>
                  <a:pt x="268" y="507"/>
                  <a:pt x="268" y="507"/>
                </a:cubicBezTo>
                <a:cubicBezTo>
                  <a:pt x="271" y="507"/>
                  <a:pt x="271" y="507"/>
                  <a:pt x="271" y="507"/>
                </a:cubicBezTo>
                <a:cubicBezTo>
                  <a:pt x="271" y="507"/>
                  <a:pt x="271" y="507"/>
                  <a:pt x="271" y="507"/>
                </a:cubicBezTo>
                <a:cubicBezTo>
                  <a:pt x="271" y="506"/>
                  <a:pt x="271" y="506"/>
                  <a:pt x="271" y="506"/>
                </a:cubicBezTo>
                <a:cubicBezTo>
                  <a:pt x="271" y="506"/>
                  <a:pt x="271" y="506"/>
                  <a:pt x="271" y="506"/>
                </a:cubicBezTo>
                <a:cubicBezTo>
                  <a:pt x="271" y="504"/>
                  <a:pt x="271" y="504"/>
                  <a:pt x="271" y="504"/>
                </a:cubicBezTo>
                <a:cubicBezTo>
                  <a:pt x="270" y="502"/>
                  <a:pt x="270" y="502"/>
                  <a:pt x="270" y="502"/>
                </a:cubicBezTo>
                <a:cubicBezTo>
                  <a:pt x="270" y="499"/>
                  <a:pt x="270" y="499"/>
                  <a:pt x="270" y="499"/>
                </a:cubicBezTo>
                <a:cubicBezTo>
                  <a:pt x="269" y="497"/>
                  <a:pt x="269" y="497"/>
                  <a:pt x="269" y="497"/>
                </a:cubicBezTo>
                <a:cubicBezTo>
                  <a:pt x="268" y="496"/>
                  <a:pt x="268" y="496"/>
                  <a:pt x="268" y="496"/>
                </a:cubicBezTo>
                <a:cubicBezTo>
                  <a:pt x="268" y="495"/>
                  <a:pt x="268" y="495"/>
                  <a:pt x="268" y="495"/>
                </a:cubicBezTo>
                <a:cubicBezTo>
                  <a:pt x="267" y="494"/>
                  <a:pt x="267" y="494"/>
                  <a:pt x="267" y="494"/>
                </a:cubicBezTo>
                <a:cubicBezTo>
                  <a:pt x="266" y="493"/>
                  <a:pt x="266" y="493"/>
                  <a:pt x="266" y="493"/>
                </a:cubicBezTo>
                <a:cubicBezTo>
                  <a:pt x="266" y="491"/>
                  <a:pt x="266" y="491"/>
                  <a:pt x="266" y="491"/>
                </a:cubicBezTo>
                <a:cubicBezTo>
                  <a:pt x="265" y="489"/>
                  <a:pt x="265" y="489"/>
                  <a:pt x="265" y="489"/>
                </a:cubicBezTo>
                <a:cubicBezTo>
                  <a:pt x="265" y="487"/>
                  <a:pt x="265" y="487"/>
                  <a:pt x="265" y="487"/>
                </a:cubicBezTo>
                <a:cubicBezTo>
                  <a:pt x="266" y="486"/>
                  <a:pt x="266" y="486"/>
                  <a:pt x="266" y="486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266" y="488"/>
                  <a:pt x="266" y="488"/>
                  <a:pt x="266" y="488"/>
                </a:cubicBezTo>
                <a:cubicBezTo>
                  <a:pt x="266" y="488"/>
                  <a:pt x="266" y="488"/>
                  <a:pt x="266" y="488"/>
                </a:cubicBezTo>
                <a:cubicBezTo>
                  <a:pt x="268" y="494"/>
                  <a:pt x="268" y="494"/>
                  <a:pt x="268" y="494"/>
                </a:cubicBezTo>
                <a:cubicBezTo>
                  <a:pt x="269" y="495"/>
                  <a:pt x="269" y="495"/>
                  <a:pt x="269" y="495"/>
                </a:cubicBezTo>
                <a:cubicBezTo>
                  <a:pt x="270" y="495"/>
                  <a:pt x="270" y="495"/>
                  <a:pt x="270" y="495"/>
                </a:cubicBezTo>
                <a:cubicBezTo>
                  <a:pt x="271" y="497"/>
                  <a:pt x="271" y="497"/>
                  <a:pt x="271" y="497"/>
                </a:cubicBezTo>
                <a:cubicBezTo>
                  <a:pt x="272" y="500"/>
                  <a:pt x="272" y="500"/>
                  <a:pt x="272" y="500"/>
                </a:cubicBezTo>
                <a:cubicBezTo>
                  <a:pt x="273" y="504"/>
                  <a:pt x="273" y="504"/>
                  <a:pt x="273" y="504"/>
                </a:cubicBezTo>
                <a:cubicBezTo>
                  <a:pt x="273" y="505"/>
                  <a:pt x="273" y="505"/>
                  <a:pt x="273" y="505"/>
                </a:cubicBezTo>
                <a:cubicBezTo>
                  <a:pt x="273" y="506"/>
                  <a:pt x="273" y="506"/>
                  <a:pt x="273" y="506"/>
                </a:cubicBezTo>
                <a:cubicBezTo>
                  <a:pt x="274" y="509"/>
                  <a:pt x="274" y="509"/>
                  <a:pt x="274" y="509"/>
                </a:cubicBezTo>
                <a:cubicBezTo>
                  <a:pt x="274" y="509"/>
                  <a:pt x="274" y="509"/>
                  <a:pt x="274" y="509"/>
                </a:cubicBezTo>
                <a:cubicBezTo>
                  <a:pt x="274" y="512"/>
                  <a:pt x="274" y="512"/>
                  <a:pt x="274" y="512"/>
                </a:cubicBezTo>
                <a:cubicBezTo>
                  <a:pt x="275" y="513"/>
                  <a:pt x="275" y="513"/>
                  <a:pt x="275" y="513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3"/>
                  <a:pt x="276" y="513"/>
                  <a:pt x="276" y="513"/>
                </a:cubicBezTo>
                <a:cubicBezTo>
                  <a:pt x="278" y="513"/>
                  <a:pt x="278" y="513"/>
                  <a:pt x="278" y="513"/>
                </a:cubicBezTo>
                <a:cubicBezTo>
                  <a:pt x="281" y="514"/>
                  <a:pt x="281" y="514"/>
                  <a:pt x="281" y="514"/>
                </a:cubicBezTo>
                <a:cubicBezTo>
                  <a:pt x="281" y="510"/>
                  <a:pt x="281" y="510"/>
                  <a:pt x="281" y="510"/>
                </a:cubicBezTo>
                <a:cubicBezTo>
                  <a:pt x="284" y="507"/>
                  <a:pt x="284" y="507"/>
                  <a:pt x="284" y="507"/>
                </a:cubicBezTo>
                <a:cubicBezTo>
                  <a:pt x="284" y="506"/>
                  <a:pt x="284" y="506"/>
                  <a:pt x="284" y="506"/>
                </a:cubicBezTo>
                <a:cubicBezTo>
                  <a:pt x="284" y="504"/>
                  <a:pt x="284" y="504"/>
                  <a:pt x="284" y="504"/>
                </a:cubicBezTo>
                <a:cubicBezTo>
                  <a:pt x="284" y="503"/>
                  <a:pt x="284" y="503"/>
                  <a:pt x="284" y="503"/>
                </a:cubicBezTo>
                <a:cubicBezTo>
                  <a:pt x="285" y="502"/>
                  <a:pt x="285" y="502"/>
                  <a:pt x="285" y="502"/>
                </a:cubicBezTo>
                <a:cubicBezTo>
                  <a:pt x="286" y="499"/>
                  <a:pt x="286" y="499"/>
                  <a:pt x="286" y="499"/>
                </a:cubicBezTo>
                <a:cubicBezTo>
                  <a:pt x="287" y="498"/>
                  <a:pt x="287" y="498"/>
                  <a:pt x="287" y="498"/>
                </a:cubicBezTo>
                <a:cubicBezTo>
                  <a:pt x="287" y="497"/>
                  <a:pt x="287" y="497"/>
                  <a:pt x="287" y="497"/>
                </a:cubicBezTo>
                <a:cubicBezTo>
                  <a:pt x="288" y="495"/>
                  <a:pt x="288" y="495"/>
                  <a:pt x="288" y="495"/>
                </a:cubicBezTo>
                <a:cubicBezTo>
                  <a:pt x="288" y="493"/>
                  <a:pt x="288" y="493"/>
                  <a:pt x="288" y="493"/>
                </a:cubicBezTo>
                <a:cubicBezTo>
                  <a:pt x="288" y="493"/>
                  <a:pt x="288" y="493"/>
                  <a:pt x="288" y="493"/>
                </a:cubicBezTo>
                <a:cubicBezTo>
                  <a:pt x="286" y="492"/>
                  <a:pt x="286" y="492"/>
                  <a:pt x="286" y="492"/>
                </a:cubicBezTo>
                <a:cubicBezTo>
                  <a:pt x="284" y="491"/>
                  <a:pt x="284" y="491"/>
                  <a:pt x="284" y="491"/>
                </a:cubicBezTo>
                <a:cubicBezTo>
                  <a:pt x="283" y="491"/>
                  <a:pt x="283" y="491"/>
                  <a:pt x="283" y="491"/>
                </a:cubicBezTo>
                <a:cubicBezTo>
                  <a:pt x="282" y="490"/>
                  <a:pt x="282" y="490"/>
                  <a:pt x="282" y="490"/>
                </a:cubicBezTo>
                <a:cubicBezTo>
                  <a:pt x="282" y="490"/>
                  <a:pt x="282" y="490"/>
                  <a:pt x="282" y="490"/>
                </a:cubicBezTo>
                <a:cubicBezTo>
                  <a:pt x="283" y="489"/>
                  <a:pt x="283" y="489"/>
                  <a:pt x="283" y="489"/>
                </a:cubicBezTo>
                <a:cubicBezTo>
                  <a:pt x="283" y="488"/>
                  <a:pt x="283" y="488"/>
                  <a:pt x="283" y="488"/>
                </a:cubicBezTo>
                <a:cubicBezTo>
                  <a:pt x="287" y="491"/>
                  <a:pt x="287" y="491"/>
                  <a:pt x="287" y="491"/>
                </a:cubicBezTo>
                <a:cubicBezTo>
                  <a:pt x="287" y="491"/>
                  <a:pt x="287" y="491"/>
                  <a:pt x="287" y="491"/>
                </a:cubicBezTo>
                <a:cubicBezTo>
                  <a:pt x="289" y="492"/>
                  <a:pt x="289" y="492"/>
                  <a:pt x="289" y="492"/>
                </a:cubicBezTo>
                <a:cubicBezTo>
                  <a:pt x="289" y="492"/>
                  <a:pt x="289" y="492"/>
                  <a:pt x="289" y="492"/>
                </a:cubicBezTo>
                <a:cubicBezTo>
                  <a:pt x="290" y="490"/>
                  <a:pt x="290" y="490"/>
                  <a:pt x="290" y="490"/>
                </a:cubicBezTo>
                <a:cubicBezTo>
                  <a:pt x="290" y="489"/>
                  <a:pt x="290" y="489"/>
                  <a:pt x="290" y="489"/>
                </a:cubicBezTo>
                <a:cubicBezTo>
                  <a:pt x="288" y="485"/>
                  <a:pt x="288" y="485"/>
                  <a:pt x="288" y="485"/>
                </a:cubicBezTo>
                <a:cubicBezTo>
                  <a:pt x="289" y="484"/>
                  <a:pt x="289" y="484"/>
                  <a:pt x="289" y="484"/>
                </a:cubicBezTo>
                <a:cubicBezTo>
                  <a:pt x="289" y="484"/>
                  <a:pt x="289" y="484"/>
                  <a:pt x="289" y="484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88" y="479"/>
                  <a:pt x="288" y="479"/>
                  <a:pt x="288" y="479"/>
                </a:cubicBezTo>
                <a:cubicBezTo>
                  <a:pt x="287" y="479"/>
                  <a:pt x="287" y="479"/>
                  <a:pt x="287" y="479"/>
                </a:cubicBezTo>
                <a:cubicBezTo>
                  <a:pt x="288" y="478"/>
                  <a:pt x="288" y="478"/>
                  <a:pt x="288" y="478"/>
                </a:cubicBezTo>
                <a:cubicBezTo>
                  <a:pt x="291" y="473"/>
                  <a:pt x="291" y="473"/>
                  <a:pt x="291" y="473"/>
                </a:cubicBezTo>
                <a:cubicBezTo>
                  <a:pt x="291" y="473"/>
                  <a:pt x="291" y="473"/>
                  <a:pt x="291" y="473"/>
                </a:cubicBezTo>
                <a:cubicBezTo>
                  <a:pt x="291" y="473"/>
                  <a:pt x="291" y="473"/>
                  <a:pt x="291" y="473"/>
                </a:cubicBezTo>
                <a:cubicBezTo>
                  <a:pt x="292" y="473"/>
                  <a:pt x="292" y="473"/>
                  <a:pt x="292" y="473"/>
                </a:cubicBezTo>
                <a:cubicBezTo>
                  <a:pt x="291" y="471"/>
                  <a:pt x="291" y="471"/>
                  <a:pt x="291" y="471"/>
                </a:cubicBezTo>
                <a:cubicBezTo>
                  <a:pt x="288" y="469"/>
                  <a:pt x="288" y="469"/>
                  <a:pt x="288" y="469"/>
                </a:cubicBezTo>
                <a:cubicBezTo>
                  <a:pt x="287" y="466"/>
                  <a:pt x="287" y="466"/>
                  <a:pt x="287" y="466"/>
                </a:cubicBezTo>
                <a:cubicBezTo>
                  <a:pt x="288" y="464"/>
                  <a:pt x="288" y="464"/>
                  <a:pt x="288" y="464"/>
                </a:cubicBezTo>
                <a:cubicBezTo>
                  <a:pt x="288" y="463"/>
                  <a:pt x="288" y="463"/>
                  <a:pt x="288" y="463"/>
                </a:cubicBezTo>
                <a:cubicBezTo>
                  <a:pt x="289" y="461"/>
                  <a:pt x="289" y="461"/>
                  <a:pt x="289" y="461"/>
                </a:cubicBezTo>
                <a:cubicBezTo>
                  <a:pt x="287" y="459"/>
                  <a:pt x="287" y="459"/>
                  <a:pt x="287" y="459"/>
                </a:cubicBezTo>
                <a:cubicBezTo>
                  <a:pt x="287" y="458"/>
                  <a:pt x="287" y="458"/>
                  <a:pt x="287" y="458"/>
                </a:cubicBezTo>
                <a:cubicBezTo>
                  <a:pt x="288" y="456"/>
                  <a:pt x="288" y="456"/>
                  <a:pt x="288" y="456"/>
                </a:cubicBezTo>
                <a:cubicBezTo>
                  <a:pt x="288" y="457"/>
                  <a:pt x="288" y="457"/>
                  <a:pt x="288" y="457"/>
                </a:cubicBezTo>
                <a:cubicBezTo>
                  <a:pt x="289" y="459"/>
                  <a:pt x="289" y="459"/>
                  <a:pt x="289" y="459"/>
                </a:cubicBezTo>
                <a:cubicBezTo>
                  <a:pt x="289" y="459"/>
                  <a:pt x="289" y="459"/>
                  <a:pt x="289" y="459"/>
                </a:cubicBezTo>
                <a:cubicBezTo>
                  <a:pt x="290" y="461"/>
                  <a:pt x="290" y="461"/>
                  <a:pt x="290" y="461"/>
                </a:cubicBezTo>
                <a:cubicBezTo>
                  <a:pt x="290" y="462"/>
                  <a:pt x="290" y="462"/>
                  <a:pt x="290" y="462"/>
                </a:cubicBezTo>
                <a:cubicBezTo>
                  <a:pt x="289" y="466"/>
                  <a:pt x="289" y="466"/>
                  <a:pt x="289" y="466"/>
                </a:cubicBezTo>
                <a:cubicBezTo>
                  <a:pt x="290" y="468"/>
                  <a:pt x="290" y="468"/>
                  <a:pt x="290" y="468"/>
                </a:cubicBezTo>
                <a:cubicBezTo>
                  <a:pt x="291" y="469"/>
                  <a:pt x="291" y="469"/>
                  <a:pt x="291" y="469"/>
                </a:cubicBezTo>
                <a:cubicBezTo>
                  <a:pt x="291" y="469"/>
                  <a:pt x="291" y="469"/>
                  <a:pt x="291" y="469"/>
                </a:cubicBezTo>
                <a:cubicBezTo>
                  <a:pt x="292" y="469"/>
                  <a:pt x="292" y="469"/>
                  <a:pt x="292" y="469"/>
                </a:cubicBezTo>
                <a:cubicBezTo>
                  <a:pt x="292" y="469"/>
                  <a:pt x="292" y="469"/>
                  <a:pt x="292" y="469"/>
                </a:cubicBezTo>
                <a:cubicBezTo>
                  <a:pt x="293" y="467"/>
                  <a:pt x="293" y="467"/>
                  <a:pt x="293" y="467"/>
                </a:cubicBezTo>
                <a:cubicBezTo>
                  <a:pt x="294" y="466"/>
                  <a:pt x="294" y="466"/>
                  <a:pt x="294" y="466"/>
                </a:cubicBezTo>
                <a:cubicBezTo>
                  <a:pt x="296" y="465"/>
                  <a:pt x="296" y="465"/>
                  <a:pt x="296" y="465"/>
                </a:cubicBezTo>
                <a:cubicBezTo>
                  <a:pt x="296" y="462"/>
                  <a:pt x="296" y="462"/>
                  <a:pt x="296" y="462"/>
                </a:cubicBezTo>
                <a:cubicBezTo>
                  <a:pt x="297" y="460"/>
                  <a:pt x="297" y="460"/>
                  <a:pt x="297" y="460"/>
                </a:cubicBezTo>
                <a:cubicBezTo>
                  <a:pt x="297" y="460"/>
                  <a:pt x="297" y="460"/>
                  <a:pt x="297" y="460"/>
                </a:cubicBezTo>
                <a:cubicBezTo>
                  <a:pt x="300" y="455"/>
                  <a:pt x="300" y="455"/>
                  <a:pt x="300" y="455"/>
                </a:cubicBezTo>
                <a:cubicBezTo>
                  <a:pt x="300" y="455"/>
                  <a:pt x="300" y="455"/>
                  <a:pt x="300" y="455"/>
                </a:cubicBezTo>
                <a:cubicBezTo>
                  <a:pt x="300" y="454"/>
                  <a:pt x="300" y="454"/>
                  <a:pt x="300" y="454"/>
                </a:cubicBezTo>
                <a:cubicBezTo>
                  <a:pt x="301" y="454"/>
                  <a:pt x="301" y="454"/>
                  <a:pt x="301" y="454"/>
                </a:cubicBezTo>
                <a:cubicBezTo>
                  <a:pt x="301" y="453"/>
                  <a:pt x="301" y="453"/>
                  <a:pt x="301" y="453"/>
                </a:cubicBezTo>
                <a:cubicBezTo>
                  <a:pt x="303" y="451"/>
                  <a:pt x="303" y="451"/>
                  <a:pt x="303" y="451"/>
                </a:cubicBezTo>
                <a:cubicBezTo>
                  <a:pt x="304" y="450"/>
                  <a:pt x="304" y="450"/>
                  <a:pt x="304" y="450"/>
                </a:cubicBezTo>
                <a:cubicBezTo>
                  <a:pt x="304" y="450"/>
                  <a:pt x="304" y="450"/>
                  <a:pt x="304" y="450"/>
                </a:cubicBezTo>
                <a:cubicBezTo>
                  <a:pt x="304" y="452"/>
                  <a:pt x="304" y="452"/>
                  <a:pt x="304" y="452"/>
                </a:cubicBezTo>
                <a:cubicBezTo>
                  <a:pt x="302" y="454"/>
                  <a:pt x="302" y="454"/>
                  <a:pt x="302" y="454"/>
                </a:cubicBezTo>
                <a:cubicBezTo>
                  <a:pt x="301" y="455"/>
                  <a:pt x="301" y="455"/>
                  <a:pt x="301" y="455"/>
                </a:cubicBezTo>
                <a:cubicBezTo>
                  <a:pt x="300" y="456"/>
                  <a:pt x="300" y="456"/>
                  <a:pt x="300" y="456"/>
                </a:cubicBezTo>
                <a:cubicBezTo>
                  <a:pt x="300" y="457"/>
                  <a:pt x="300" y="457"/>
                  <a:pt x="300" y="457"/>
                </a:cubicBezTo>
                <a:cubicBezTo>
                  <a:pt x="297" y="463"/>
                  <a:pt x="297" y="463"/>
                  <a:pt x="297" y="463"/>
                </a:cubicBezTo>
                <a:cubicBezTo>
                  <a:pt x="296" y="465"/>
                  <a:pt x="296" y="465"/>
                  <a:pt x="296" y="465"/>
                </a:cubicBezTo>
                <a:cubicBezTo>
                  <a:pt x="295" y="467"/>
                  <a:pt x="295" y="467"/>
                  <a:pt x="295" y="467"/>
                </a:cubicBezTo>
                <a:cubicBezTo>
                  <a:pt x="294" y="470"/>
                  <a:pt x="294" y="470"/>
                  <a:pt x="294" y="470"/>
                </a:cubicBezTo>
                <a:cubicBezTo>
                  <a:pt x="292" y="472"/>
                  <a:pt x="292" y="472"/>
                  <a:pt x="292" y="472"/>
                </a:cubicBezTo>
                <a:cubicBezTo>
                  <a:pt x="292" y="473"/>
                  <a:pt x="292" y="473"/>
                  <a:pt x="292" y="473"/>
                </a:cubicBezTo>
                <a:cubicBezTo>
                  <a:pt x="292" y="474"/>
                  <a:pt x="292" y="474"/>
                  <a:pt x="292" y="474"/>
                </a:cubicBezTo>
                <a:cubicBezTo>
                  <a:pt x="290" y="478"/>
                  <a:pt x="290" y="478"/>
                  <a:pt x="290" y="478"/>
                </a:cubicBezTo>
                <a:cubicBezTo>
                  <a:pt x="290" y="478"/>
                  <a:pt x="290" y="478"/>
                  <a:pt x="290" y="478"/>
                </a:cubicBezTo>
                <a:cubicBezTo>
                  <a:pt x="291" y="479"/>
                  <a:pt x="291" y="479"/>
                  <a:pt x="291" y="479"/>
                </a:cubicBezTo>
                <a:cubicBezTo>
                  <a:pt x="292" y="480"/>
                  <a:pt x="292" y="480"/>
                  <a:pt x="292" y="480"/>
                </a:cubicBezTo>
                <a:cubicBezTo>
                  <a:pt x="292" y="482"/>
                  <a:pt x="292" y="482"/>
                  <a:pt x="292" y="482"/>
                </a:cubicBezTo>
                <a:cubicBezTo>
                  <a:pt x="292" y="484"/>
                  <a:pt x="292" y="484"/>
                  <a:pt x="292" y="484"/>
                </a:cubicBezTo>
                <a:cubicBezTo>
                  <a:pt x="292" y="485"/>
                  <a:pt x="292" y="485"/>
                  <a:pt x="292" y="485"/>
                </a:cubicBezTo>
                <a:cubicBezTo>
                  <a:pt x="293" y="488"/>
                  <a:pt x="293" y="488"/>
                  <a:pt x="293" y="488"/>
                </a:cubicBezTo>
                <a:cubicBezTo>
                  <a:pt x="293" y="490"/>
                  <a:pt x="293" y="490"/>
                  <a:pt x="293" y="490"/>
                </a:cubicBezTo>
                <a:cubicBezTo>
                  <a:pt x="294" y="491"/>
                  <a:pt x="294" y="491"/>
                  <a:pt x="294" y="491"/>
                </a:cubicBezTo>
                <a:cubicBezTo>
                  <a:pt x="295" y="491"/>
                  <a:pt x="295" y="491"/>
                  <a:pt x="295" y="491"/>
                </a:cubicBezTo>
                <a:cubicBezTo>
                  <a:pt x="297" y="491"/>
                  <a:pt x="297" y="491"/>
                  <a:pt x="297" y="491"/>
                </a:cubicBezTo>
                <a:cubicBezTo>
                  <a:pt x="298" y="492"/>
                  <a:pt x="298" y="492"/>
                  <a:pt x="298" y="492"/>
                </a:cubicBezTo>
                <a:cubicBezTo>
                  <a:pt x="302" y="490"/>
                  <a:pt x="302" y="490"/>
                  <a:pt x="302" y="490"/>
                </a:cubicBezTo>
                <a:cubicBezTo>
                  <a:pt x="302" y="490"/>
                  <a:pt x="302" y="490"/>
                  <a:pt x="302" y="490"/>
                </a:cubicBezTo>
                <a:cubicBezTo>
                  <a:pt x="302" y="490"/>
                  <a:pt x="302" y="490"/>
                  <a:pt x="302" y="490"/>
                </a:cubicBezTo>
                <a:cubicBezTo>
                  <a:pt x="302" y="490"/>
                  <a:pt x="302" y="490"/>
                  <a:pt x="302" y="490"/>
                </a:cubicBezTo>
                <a:cubicBezTo>
                  <a:pt x="302" y="488"/>
                  <a:pt x="302" y="488"/>
                  <a:pt x="302" y="488"/>
                </a:cubicBezTo>
                <a:cubicBezTo>
                  <a:pt x="302" y="488"/>
                  <a:pt x="302" y="488"/>
                  <a:pt x="302" y="488"/>
                </a:cubicBezTo>
                <a:cubicBezTo>
                  <a:pt x="302" y="487"/>
                  <a:pt x="302" y="487"/>
                  <a:pt x="302" y="487"/>
                </a:cubicBezTo>
                <a:cubicBezTo>
                  <a:pt x="300" y="488"/>
                  <a:pt x="300" y="488"/>
                  <a:pt x="300" y="488"/>
                </a:cubicBezTo>
                <a:cubicBezTo>
                  <a:pt x="300" y="488"/>
                  <a:pt x="300" y="488"/>
                  <a:pt x="300" y="488"/>
                </a:cubicBezTo>
                <a:cubicBezTo>
                  <a:pt x="299" y="486"/>
                  <a:pt x="299" y="486"/>
                  <a:pt x="299" y="486"/>
                </a:cubicBezTo>
                <a:cubicBezTo>
                  <a:pt x="299" y="486"/>
                  <a:pt x="299" y="486"/>
                  <a:pt x="299" y="486"/>
                </a:cubicBezTo>
                <a:cubicBezTo>
                  <a:pt x="298" y="485"/>
                  <a:pt x="298" y="485"/>
                  <a:pt x="298" y="485"/>
                </a:cubicBezTo>
                <a:cubicBezTo>
                  <a:pt x="297" y="484"/>
                  <a:pt x="297" y="484"/>
                  <a:pt x="297" y="484"/>
                </a:cubicBezTo>
                <a:cubicBezTo>
                  <a:pt x="296" y="481"/>
                  <a:pt x="296" y="481"/>
                  <a:pt x="296" y="481"/>
                </a:cubicBezTo>
                <a:cubicBezTo>
                  <a:pt x="295" y="478"/>
                  <a:pt x="295" y="478"/>
                  <a:pt x="295" y="478"/>
                </a:cubicBezTo>
                <a:cubicBezTo>
                  <a:pt x="295" y="473"/>
                  <a:pt x="295" y="473"/>
                  <a:pt x="295" y="473"/>
                </a:cubicBezTo>
                <a:cubicBezTo>
                  <a:pt x="296" y="473"/>
                  <a:pt x="296" y="473"/>
                  <a:pt x="296" y="473"/>
                </a:cubicBezTo>
                <a:cubicBezTo>
                  <a:pt x="296" y="475"/>
                  <a:pt x="296" y="475"/>
                  <a:pt x="296" y="475"/>
                </a:cubicBezTo>
                <a:cubicBezTo>
                  <a:pt x="296" y="476"/>
                  <a:pt x="296" y="476"/>
                  <a:pt x="296" y="476"/>
                </a:cubicBezTo>
                <a:cubicBezTo>
                  <a:pt x="296" y="478"/>
                  <a:pt x="296" y="478"/>
                  <a:pt x="296" y="478"/>
                </a:cubicBezTo>
                <a:cubicBezTo>
                  <a:pt x="300" y="484"/>
                  <a:pt x="300" y="484"/>
                  <a:pt x="300" y="484"/>
                </a:cubicBezTo>
                <a:cubicBezTo>
                  <a:pt x="300" y="484"/>
                  <a:pt x="300" y="484"/>
                  <a:pt x="300" y="484"/>
                </a:cubicBezTo>
                <a:cubicBezTo>
                  <a:pt x="300" y="485"/>
                  <a:pt x="300" y="485"/>
                  <a:pt x="300" y="485"/>
                </a:cubicBezTo>
                <a:cubicBezTo>
                  <a:pt x="301" y="485"/>
                  <a:pt x="301" y="485"/>
                  <a:pt x="301" y="485"/>
                </a:cubicBezTo>
                <a:cubicBezTo>
                  <a:pt x="302" y="486"/>
                  <a:pt x="302" y="486"/>
                  <a:pt x="302" y="486"/>
                </a:cubicBezTo>
                <a:cubicBezTo>
                  <a:pt x="302" y="486"/>
                  <a:pt x="302" y="486"/>
                  <a:pt x="302" y="486"/>
                </a:cubicBezTo>
                <a:cubicBezTo>
                  <a:pt x="302" y="486"/>
                  <a:pt x="302" y="486"/>
                  <a:pt x="302" y="486"/>
                </a:cubicBezTo>
                <a:cubicBezTo>
                  <a:pt x="303" y="487"/>
                  <a:pt x="303" y="487"/>
                  <a:pt x="303" y="487"/>
                </a:cubicBezTo>
                <a:cubicBezTo>
                  <a:pt x="306" y="488"/>
                  <a:pt x="306" y="488"/>
                  <a:pt x="306" y="488"/>
                </a:cubicBezTo>
                <a:cubicBezTo>
                  <a:pt x="307" y="488"/>
                  <a:pt x="307" y="488"/>
                  <a:pt x="307" y="488"/>
                </a:cubicBezTo>
                <a:cubicBezTo>
                  <a:pt x="309" y="490"/>
                  <a:pt x="309" y="490"/>
                  <a:pt x="309" y="490"/>
                </a:cubicBezTo>
                <a:cubicBezTo>
                  <a:pt x="309" y="490"/>
                  <a:pt x="309" y="490"/>
                  <a:pt x="309" y="490"/>
                </a:cubicBezTo>
                <a:cubicBezTo>
                  <a:pt x="310" y="491"/>
                  <a:pt x="310" y="491"/>
                  <a:pt x="310" y="491"/>
                </a:cubicBezTo>
                <a:cubicBezTo>
                  <a:pt x="310" y="492"/>
                  <a:pt x="310" y="492"/>
                  <a:pt x="310" y="492"/>
                </a:cubicBezTo>
                <a:cubicBezTo>
                  <a:pt x="311" y="493"/>
                  <a:pt x="311" y="493"/>
                  <a:pt x="311" y="493"/>
                </a:cubicBezTo>
                <a:cubicBezTo>
                  <a:pt x="310" y="493"/>
                  <a:pt x="310" y="493"/>
                  <a:pt x="310" y="493"/>
                </a:cubicBezTo>
                <a:cubicBezTo>
                  <a:pt x="309" y="493"/>
                  <a:pt x="309" y="493"/>
                  <a:pt x="309" y="493"/>
                </a:cubicBezTo>
                <a:cubicBezTo>
                  <a:pt x="309" y="494"/>
                  <a:pt x="309" y="494"/>
                  <a:pt x="309" y="494"/>
                </a:cubicBezTo>
                <a:cubicBezTo>
                  <a:pt x="310" y="494"/>
                  <a:pt x="310" y="494"/>
                  <a:pt x="310" y="494"/>
                </a:cubicBezTo>
                <a:cubicBezTo>
                  <a:pt x="311" y="493"/>
                  <a:pt x="311" y="493"/>
                  <a:pt x="311" y="493"/>
                </a:cubicBezTo>
                <a:cubicBezTo>
                  <a:pt x="312" y="494"/>
                  <a:pt x="312" y="494"/>
                  <a:pt x="312" y="494"/>
                </a:cubicBezTo>
                <a:cubicBezTo>
                  <a:pt x="312" y="495"/>
                  <a:pt x="312" y="495"/>
                  <a:pt x="312" y="495"/>
                </a:cubicBezTo>
                <a:cubicBezTo>
                  <a:pt x="312" y="495"/>
                  <a:pt x="312" y="495"/>
                  <a:pt x="312" y="495"/>
                </a:cubicBezTo>
                <a:cubicBezTo>
                  <a:pt x="314" y="496"/>
                  <a:pt x="314" y="496"/>
                  <a:pt x="314" y="496"/>
                </a:cubicBezTo>
                <a:cubicBezTo>
                  <a:pt x="316" y="497"/>
                  <a:pt x="316" y="497"/>
                  <a:pt x="316" y="497"/>
                </a:cubicBezTo>
                <a:cubicBezTo>
                  <a:pt x="317" y="498"/>
                  <a:pt x="317" y="498"/>
                  <a:pt x="317" y="498"/>
                </a:cubicBezTo>
                <a:cubicBezTo>
                  <a:pt x="321" y="499"/>
                  <a:pt x="321" y="499"/>
                  <a:pt x="321" y="499"/>
                </a:cubicBezTo>
                <a:cubicBezTo>
                  <a:pt x="322" y="500"/>
                  <a:pt x="322" y="500"/>
                  <a:pt x="322" y="500"/>
                </a:cubicBezTo>
                <a:cubicBezTo>
                  <a:pt x="323" y="499"/>
                  <a:pt x="323" y="499"/>
                  <a:pt x="323" y="499"/>
                </a:cubicBezTo>
                <a:cubicBezTo>
                  <a:pt x="323" y="500"/>
                  <a:pt x="323" y="500"/>
                  <a:pt x="323" y="500"/>
                </a:cubicBezTo>
                <a:cubicBezTo>
                  <a:pt x="324" y="500"/>
                  <a:pt x="324" y="500"/>
                  <a:pt x="324" y="500"/>
                </a:cubicBezTo>
                <a:cubicBezTo>
                  <a:pt x="325" y="500"/>
                  <a:pt x="325" y="500"/>
                  <a:pt x="325" y="500"/>
                </a:cubicBezTo>
                <a:cubicBezTo>
                  <a:pt x="331" y="502"/>
                  <a:pt x="331" y="502"/>
                  <a:pt x="331" y="502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8" y="502"/>
                  <a:pt x="328" y="502"/>
                  <a:pt x="328" y="502"/>
                </a:cubicBezTo>
                <a:cubicBezTo>
                  <a:pt x="328" y="502"/>
                  <a:pt x="328" y="502"/>
                  <a:pt x="328" y="502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3" y="502"/>
                  <a:pt x="323" y="502"/>
                  <a:pt x="323" y="502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1" y="500"/>
                  <a:pt x="311" y="500"/>
                  <a:pt x="311" y="500"/>
                </a:cubicBezTo>
                <a:cubicBezTo>
                  <a:pt x="310" y="500"/>
                  <a:pt x="310" y="500"/>
                  <a:pt x="310" y="500"/>
                </a:cubicBezTo>
                <a:cubicBezTo>
                  <a:pt x="307" y="499"/>
                  <a:pt x="307" y="499"/>
                  <a:pt x="307" y="499"/>
                </a:cubicBezTo>
                <a:cubicBezTo>
                  <a:pt x="307" y="498"/>
                  <a:pt x="307" y="498"/>
                  <a:pt x="307" y="498"/>
                </a:cubicBezTo>
                <a:cubicBezTo>
                  <a:pt x="305" y="498"/>
                  <a:pt x="305" y="498"/>
                  <a:pt x="305" y="498"/>
                </a:cubicBezTo>
                <a:cubicBezTo>
                  <a:pt x="304" y="498"/>
                  <a:pt x="304" y="498"/>
                  <a:pt x="304" y="498"/>
                </a:cubicBezTo>
                <a:cubicBezTo>
                  <a:pt x="302" y="496"/>
                  <a:pt x="302" y="496"/>
                  <a:pt x="302" y="496"/>
                </a:cubicBezTo>
                <a:cubicBezTo>
                  <a:pt x="300" y="495"/>
                  <a:pt x="300" y="495"/>
                  <a:pt x="300" y="495"/>
                </a:cubicBezTo>
                <a:cubicBezTo>
                  <a:pt x="299" y="495"/>
                  <a:pt x="299" y="495"/>
                  <a:pt x="299" y="495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7" y="496"/>
                  <a:pt x="297" y="496"/>
                  <a:pt x="297" y="496"/>
                </a:cubicBezTo>
                <a:cubicBezTo>
                  <a:pt x="297" y="495"/>
                  <a:pt x="297" y="495"/>
                  <a:pt x="297" y="495"/>
                </a:cubicBezTo>
                <a:cubicBezTo>
                  <a:pt x="292" y="498"/>
                  <a:pt x="292" y="498"/>
                  <a:pt x="292" y="498"/>
                </a:cubicBezTo>
                <a:cubicBezTo>
                  <a:pt x="291" y="499"/>
                  <a:pt x="291" y="499"/>
                  <a:pt x="291" y="499"/>
                </a:cubicBezTo>
                <a:cubicBezTo>
                  <a:pt x="291" y="500"/>
                  <a:pt x="291" y="500"/>
                  <a:pt x="291" y="500"/>
                </a:cubicBezTo>
                <a:cubicBezTo>
                  <a:pt x="292" y="501"/>
                  <a:pt x="292" y="501"/>
                  <a:pt x="292" y="501"/>
                </a:cubicBezTo>
                <a:cubicBezTo>
                  <a:pt x="292" y="503"/>
                  <a:pt x="292" y="503"/>
                  <a:pt x="292" y="503"/>
                </a:cubicBezTo>
                <a:cubicBezTo>
                  <a:pt x="291" y="504"/>
                  <a:pt x="291" y="504"/>
                  <a:pt x="291" y="504"/>
                </a:cubicBezTo>
                <a:cubicBezTo>
                  <a:pt x="291" y="504"/>
                  <a:pt x="291" y="504"/>
                  <a:pt x="291" y="504"/>
                </a:cubicBezTo>
                <a:cubicBezTo>
                  <a:pt x="292" y="505"/>
                  <a:pt x="292" y="505"/>
                  <a:pt x="292" y="505"/>
                </a:cubicBezTo>
                <a:cubicBezTo>
                  <a:pt x="291" y="506"/>
                  <a:pt x="291" y="506"/>
                  <a:pt x="291" y="506"/>
                </a:cubicBezTo>
                <a:cubicBezTo>
                  <a:pt x="334" y="506"/>
                  <a:pt x="334" y="506"/>
                  <a:pt x="334" y="506"/>
                </a:cubicBezTo>
                <a:cubicBezTo>
                  <a:pt x="334" y="506"/>
                  <a:pt x="334" y="506"/>
                  <a:pt x="334" y="506"/>
                </a:cubicBezTo>
                <a:cubicBezTo>
                  <a:pt x="291" y="506"/>
                  <a:pt x="291" y="506"/>
                  <a:pt x="291" y="506"/>
                </a:cubicBezTo>
                <a:cubicBezTo>
                  <a:pt x="289" y="508"/>
                  <a:pt x="289" y="508"/>
                  <a:pt x="289" y="508"/>
                </a:cubicBezTo>
                <a:cubicBezTo>
                  <a:pt x="289" y="509"/>
                  <a:pt x="289" y="509"/>
                  <a:pt x="289" y="509"/>
                </a:cubicBezTo>
                <a:cubicBezTo>
                  <a:pt x="290" y="510"/>
                  <a:pt x="290" y="510"/>
                  <a:pt x="290" y="510"/>
                </a:cubicBezTo>
                <a:cubicBezTo>
                  <a:pt x="290" y="511"/>
                  <a:pt x="290" y="511"/>
                  <a:pt x="290" y="511"/>
                </a:cubicBezTo>
                <a:cubicBezTo>
                  <a:pt x="290" y="512"/>
                  <a:pt x="290" y="512"/>
                  <a:pt x="290" y="512"/>
                </a:cubicBezTo>
                <a:cubicBezTo>
                  <a:pt x="290" y="516"/>
                  <a:pt x="290" y="516"/>
                  <a:pt x="290" y="516"/>
                </a:cubicBezTo>
                <a:cubicBezTo>
                  <a:pt x="290" y="518"/>
                  <a:pt x="290" y="518"/>
                  <a:pt x="290" y="518"/>
                </a:cubicBezTo>
                <a:cubicBezTo>
                  <a:pt x="290" y="522"/>
                  <a:pt x="290" y="522"/>
                  <a:pt x="290" y="522"/>
                </a:cubicBezTo>
                <a:cubicBezTo>
                  <a:pt x="291" y="524"/>
                  <a:pt x="291" y="524"/>
                  <a:pt x="291" y="524"/>
                </a:cubicBezTo>
                <a:cubicBezTo>
                  <a:pt x="291" y="524"/>
                  <a:pt x="291" y="524"/>
                  <a:pt x="291" y="524"/>
                </a:cubicBezTo>
                <a:cubicBezTo>
                  <a:pt x="291" y="526"/>
                  <a:pt x="291" y="526"/>
                  <a:pt x="291" y="526"/>
                </a:cubicBezTo>
                <a:cubicBezTo>
                  <a:pt x="293" y="529"/>
                  <a:pt x="293" y="529"/>
                  <a:pt x="293" y="529"/>
                </a:cubicBezTo>
                <a:cubicBezTo>
                  <a:pt x="293" y="532"/>
                  <a:pt x="293" y="532"/>
                  <a:pt x="293" y="532"/>
                </a:cubicBezTo>
                <a:cubicBezTo>
                  <a:pt x="293" y="535"/>
                  <a:pt x="293" y="535"/>
                  <a:pt x="293" y="535"/>
                </a:cubicBezTo>
                <a:cubicBezTo>
                  <a:pt x="292" y="535"/>
                  <a:pt x="292" y="535"/>
                  <a:pt x="292" y="535"/>
                </a:cubicBezTo>
                <a:cubicBezTo>
                  <a:pt x="291" y="536"/>
                  <a:pt x="291" y="536"/>
                  <a:pt x="291" y="536"/>
                </a:cubicBezTo>
                <a:cubicBezTo>
                  <a:pt x="291" y="537"/>
                  <a:pt x="291" y="537"/>
                  <a:pt x="291" y="537"/>
                </a:cubicBezTo>
                <a:cubicBezTo>
                  <a:pt x="290" y="538"/>
                  <a:pt x="290" y="538"/>
                  <a:pt x="290" y="538"/>
                </a:cubicBezTo>
                <a:cubicBezTo>
                  <a:pt x="290" y="538"/>
                  <a:pt x="290" y="538"/>
                  <a:pt x="290" y="538"/>
                </a:cubicBezTo>
                <a:cubicBezTo>
                  <a:pt x="289" y="539"/>
                  <a:pt x="289" y="539"/>
                  <a:pt x="289" y="539"/>
                </a:cubicBezTo>
                <a:cubicBezTo>
                  <a:pt x="289" y="539"/>
                  <a:pt x="289" y="539"/>
                  <a:pt x="289" y="539"/>
                </a:cubicBezTo>
                <a:cubicBezTo>
                  <a:pt x="288" y="543"/>
                  <a:pt x="288" y="543"/>
                  <a:pt x="288" y="543"/>
                </a:cubicBezTo>
                <a:cubicBezTo>
                  <a:pt x="289" y="544"/>
                  <a:pt x="289" y="544"/>
                  <a:pt x="289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3" y="547"/>
                  <a:pt x="293" y="547"/>
                  <a:pt x="293" y="547"/>
                </a:cubicBezTo>
                <a:cubicBezTo>
                  <a:pt x="293" y="548"/>
                  <a:pt x="293" y="548"/>
                  <a:pt x="293" y="548"/>
                </a:cubicBezTo>
                <a:cubicBezTo>
                  <a:pt x="293" y="548"/>
                  <a:pt x="293" y="548"/>
                  <a:pt x="293" y="548"/>
                </a:cubicBezTo>
                <a:cubicBezTo>
                  <a:pt x="294" y="548"/>
                  <a:pt x="294" y="548"/>
                  <a:pt x="294" y="548"/>
                </a:cubicBezTo>
                <a:cubicBezTo>
                  <a:pt x="296" y="552"/>
                  <a:pt x="296" y="552"/>
                  <a:pt x="296" y="552"/>
                </a:cubicBezTo>
                <a:cubicBezTo>
                  <a:pt x="297" y="553"/>
                  <a:pt x="297" y="553"/>
                  <a:pt x="297" y="553"/>
                </a:cubicBezTo>
                <a:cubicBezTo>
                  <a:pt x="296" y="554"/>
                  <a:pt x="296" y="554"/>
                  <a:pt x="296" y="554"/>
                </a:cubicBezTo>
                <a:cubicBezTo>
                  <a:pt x="297" y="555"/>
                  <a:pt x="297" y="555"/>
                  <a:pt x="297" y="555"/>
                </a:cubicBezTo>
                <a:cubicBezTo>
                  <a:pt x="298" y="555"/>
                  <a:pt x="298" y="555"/>
                  <a:pt x="298" y="555"/>
                </a:cubicBezTo>
                <a:cubicBezTo>
                  <a:pt x="299" y="555"/>
                  <a:pt x="299" y="555"/>
                  <a:pt x="299" y="555"/>
                </a:cubicBezTo>
                <a:cubicBezTo>
                  <a:pt x="299" y="556"/>
                  <a:pt x="299" y="556"/>
                  <a:pt x="299" y="556"/>
                </a:cubicBezTo>
                <a:cubicBezTo>
                  <a:pt x="300" y="556"/>
                  <a:pt x="300" y="556"/>
                  <a:pt x="300" y="556"/>
                </a:cubicBezTo>
                <a:cubicBezTo>
                  <a:pt x="301" y="555"/>
                  <a:pt x="301" y="555"/>
                  <a:pt x="301" y="555"/>
                </a:cubicBezTo>
                <a:cubicBezTo>
                  <a:pt x="302" y="555"/>
                  <a:pt x="302" y="555"/>
                  <a:pt x="302" y="555"/>
                </a:cubicBezTo>
                <a:cubicBezTo>
                  <a:pt x="304" y="556"/>
                  <a:pt x="304" y="556"/>
                  <a:pt x="304" y="556"/>
                </a:cubicBezTo>
                <a:cubicBezTo>
                  <a:pt x="304" y="556"/>
                  <a:pt x="304" y="556"/>
                  <a:pt x="304" y="556"/>
                </a:cubicBezTo>
                <a:cubicBezTo>
                  <a:pt x="304" y="557"/>
                  <a:pt x="304" y="557"/>
                  <a:pt x="304" y="557"/>
                </a:cubicBezTo>
                <a:cubicBezTo>
                  <a:pt x="305" y="557"/>
                  <a:pt x="305" y="557"/>
                  <a:pt x="305" y="557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10" y="559"/>
                  <a:pt x="310" y="559"/>
                  <a:pt x="310" y="559"/>
                </a:cubicBezTo>
                <a:cubicBezTo>
                  <a:pt x="310" y="559"/>
                  <a:pt x="310" y="559"/>
                  <a:pt x="310" y="559"/>
                </a:cubicBezTo>
                <a:cubicBezTo>
                  <a:pt x="309" y="558"/>
                  <a:pt x="309" y="558"/>
                  <a:pt x="309" y="558"/>
                </a:cubicBezTo>
                <a:cubicBezTo>
                  <a:pt x="308" y="555"/>
                  <a:pt x="308" y="555"/>
                  <a:pt x="308" y="555"/>
                </a:cubicBezTo>
                <a:cubicBezTo>
                  <a:pt x="308" y="554"/>
                  <a:pt x="308" y="554"/>
                  <a:pt x="308" y="554"/>
                </a:cubicBezTo>
                <a:cubicBezTo>
                  <a:pt x="308" y="554"/>
                  <a:pt x="308" y="554"/>
                  <a:pt x="308" y="554"/>
                </a:cubicBezTo>
                <a:cubicBezTo>
                  <a:pt x="308" y="555"/>
                  <a:pt x="308" y="555"/>
                  <a:pt x="308" y="555"/>
                </a:cubicBezTo>
                <a:cubicBezTo>
                  <a:pt x="309" y="557"/>
                  <a:pt x="309" y="557"/>
                  <a:pt x="309" y="557"/>
                </a:cubicBezTo>
                <a:cubicBezTo>
                  <a:pt x="311" y="559"/>
                  <a:pt x="311" y="559"/>
                  <a:pt x="311" y="559"/>
                </a:cubicBezTo>
                <a:cubicBezTo>
                  <a:pt x="311" y="559"/>
                  <a:pt x="311" y="559"/>
                  <a:pt x="311" y="559"/>
                </a:cubicBezTo>
                <a:cubicBezTo>
                  <a:pt x="311" y="560"/>
                  <a:pt x="311" y="560"/>
                  <a:pt x="311" y="560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11" y="562"/>
                  <a:pt x="311" y="562"/>
                  <a:pt x="311" y="562"/>
                </a:cubicBezTo>
                <a:cubicBezTo>
                  <a:pt x="314" y="566"/>
                  <a:pt x="314" y="566"/>
                  <a:pt x="314" y="566"/>
                </a:cubicBezTo>
                <a:cubicBezTo>
                  <a:pt x="314" y="570"/>
                  <a:pt x="314" y="570"/>
                  <a:pt x="314" y="570"/>
                </a:cubicBezTo>
                <a:cubicBezTo>
                  <a:pt x="312" y="571"/>
                  <a:pt x="312" y="571"/>
                  <a:pt x="312" y="571"/>
                </a:cubicBezTo>
                <a:cubicBezTo>
                  <a:pt x="311" y="570"/>
                  <a:pt x="311" y="570"/>
                  <a:pt x="311" y="570"/>
                </a:cubicBezTo>
                <a:cubicBezTo>
                  <a:pt x="311" y="570"/>
                  <a:pt x="311" y="570"/>
                  <a:pt x="311" y="570"/>
                </a:cubicBezTo>
                <a:cubicBezTo>
                  <a:pt x="311" y="571"/>
                  <a:pt x="311" y="571"/>
                  <a:pt x="311" y="571"/>
                </a:cubicBezTo>
                <a:cubicBezTo>
                  <a:pt x="312" y="572"/>
                  <a:pt x="312" y="572"/>
                  <a:pt x="312" y="572"/>
                </a:cubicBezTo>
                <a:cubicBezTo>
                  <a:pt x="312" y="572"/>
                  <a:pt x="312" y="572"/>
                  <a:pt x="312" y="572"/>
                </a:cubicBezTo>
                <a:cubicBezTo>
                  <a:pt x="313" y="572"/>
                  <a:pt x="313" y="572"/>
                  <a:pt x="313" y="572"/>
                </a:cubicBezTo>
                <a:cubicBezTo>
                  <a:pt x="314" y="573"/>
                  <a:pt x="314" y="573"/>
                  <a:pt x="314" y="573"/>
                </a:cubicBezTo>
                <a:cubicBezTo>
                  <a:pt x="315" y="575"/>
                  <a:pt x="315" y="575"/>
                  <a:pt x="315" y="575"/>
                </a:cubicBezTo>
                <a:cubicBezTo>
                  <a:pt x="316" y="576"/>
                  <a:pt x="316" y="576"/>
                  <a:pt x="316" y="576"/>
                </a:cubicBezTo>
                <a:cubicBezTo>
                  <a:pt x="317" y="578"/>
                  <a:pt x="317" y="578"/>
                  <a:pt x="317" y="578"/>
                </a:cubicBezTo>
                <a:cubicBezTo>
                  <a:pt x="317" y="581"/>
                  <a:pt x="317" y="581"/>
                  <a:pt x="317" y="581"/>
                </a:cubicBezTo>
                <a:cubicBezTo>
                  <a:pt x="317" y="581"/>
                  <a:pt x="317" y="581"/>
                  <a:pt x="317" y="581"/>
                </a:cubicBezTo>
                <a:cubicBezTo>
                  <a:pt x="317" y="584"/>
                  <a:pt x="317" y="584"/>
                  <a:pt x="317" y="584"/>
                </a:cubicBezTo>
                <a:cubicBezTo>
                  <a:pt x="315" y="585"/>
                  <a:pt x="315" y="585"/>
                  <a:pt x="315" y="585"/>
                </a:cubicBezTo>
                <a:cubicBezTo>
                  <a:pt x="315" y="590"/>
                  <a:pt x="315" y="590"/>
                  <a:pt x="315" y="590"/>
                </a:cubicBezTo>
                <a:cubicBezTo>
                  <a:pt x="314" y="590"/>
                  <a:pt x="314" y="590"/>
                  <a:pt x="314" y="590"/>
                </a:cubicBezTo>
                <a:cubicBezTo>
                  <a:pt x="313" y="591"/>
                  <a:pt x="313" y="591"/>
                  <a:pt x="313" y="591"/>
                </a:cubicBezTo>
                <a:cubicBezTo>
                  <a:pt x="312" y="591"/>
                  <a:pt x="312" y="591"/>
                  <a:pt x="312" y="591"/>
                </a:cubicBezTo>
                <a:cubicBezTo>
                  <a:pt x="311" y="591"/>
                  <a:pt x="311" y="591"/>
                  <a:pt x="311" y="591"/>
                </a:cubicBezTo>
                <a:cubicBezTo>
                  <a:pt x="308" y="592"/>
                  <a:pt x="308" y="592"/>
                  <a:pt x="308" y="592"/>
                </a:cubicBezTo>
                <a:cubicBezTo>
                  <a:pt x="308" y="592"/>
                  <a:pt x="308" y="592"/>
                  <a:pt x="308" y="592"/>
                </a:cubicBezTo>
                <a:cubicBezTo>
                  <a:pt x="307" y="593"/>
                  <a:pt x="307" y="593"/>
                  <a:pt x="307" y="593"/>
                </a:cubicBezTo>
                <a:cubicBezTo>
                  <a:pt x="306" y="593"/>
                  <a:pt x="306" y="593"/>
                  <a:pt x="306" y="593"/>
                </a:cubicBezTo>
                <a:cubicBezTo>
                  <a:pt x="304" y="595"/>
                  <a:pt x="304" y="595"/>
                  <a:pt x="304" y="595"/>
                </a:cubicBezTo>
                <a:cubicBezTo>
                  <a:pt x="303" y="596"/>
                  <a:pt x="303" y="596"/>
                  <a:pt x="303" y="596"/>
                </a:cubicBezTo>
                <a:cubicBezTo>
                  <a:pt x="302" y="597"/>
                  <a:pt x="302" y="597"/>
                  <a:pt x="302" y="597"/>
                </a:cubicBezTo>
                <a:cubicBezTo>
                  <a:pt x="302" y="600"/>
                  <a:pt x="302" y="600"/>
                  <a:pt x="302" y="600"/>
                </a:cubicBezTo>
                <a:cubicBezTo>
                  <a:pt x="302" y="604"/>
                  <a:pt x="302" y="604"/>
                  <a:pt x="302" y="604"/>
                </a:cubicBezTo>
                <a:cubicBezTo>
                  <a:pt x="301" y="605"/>
                  <a:pt x="301" y="605"/>
                  <a:pt x="301" y="605"/>
                </a:cubicBezTo>
                <a:cubicBezTo>
                  <a:pt x="301" y="606"/>
                  <a:pt x="301" y="606"/>
                  <a:pt x="301" y="606"/>
                </a:cubicBezTo>
                <a:cubicBezTo>
                  <a:pt x="298" y="607"/>
                  <a:pt x="298" y="607"/>
                  <a:pt x="298" y="607"/>
                </a:cubicBezTo>
                <a:cubicBezTo>
                  <a:pt x="298" y="609"/>
                  <a:pt x="298" y="609"/>
                  <a:pt x="298" y="609"/>
                </a:cubicBezTo>
                <a:cubicBezTo>
                  <a:pt x="297" y="610"/>
                  <a:pt x="297" y="610"/>
                  <a:pt x="297" y="610"/>
                </a:cubicBezTo>
                <a:cubicBezTo>
                  <a:pt x="296" y="610"/>
                  <a:pt x="296" y="610"/>
                  <a:pt x="296" y="610"/>
                </a:cubicBezTo>
                <a:cubicBezTo>
                  <a:pt x="295" y="611"/>
                  <a:pt x="295" y="611"/>
                  <a:pt x="295" y="611"/>
                </a:cubicBezTo>
                <a:cubicBezTo>
                  <a:pt x="294" y="612"/>
                  <a:pt x="294" y="612"/>
                  <a:pt x="294" y="612"/>
                </a:cubicBezTo>
                <a:cubicBezTo>
                  <a:pt x="295" y="614"/>
                  <a:pt x="295" y="614"/>
                  <a:pt x="295" y="614"/>
                </a:cubicBezTo>
                <a:cubicBezTo>
                  <a:pt x="295" y="618"/>
                  <a:pt x="295" y="618"/>
                  <a:pt x="295" y="618"/>
                </a:cubicBezTo>
                <a:cubicBezTo>
                  <a:pt x="295" y="621"/>
                  <a:pt x="295" y="621"/>
                  <a:pt x="295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4" y="624"/>
                  <a:pt x="294" y="624"/>
                  <a:pt x="294" y="624"/>
                </a:cubicBezTo>
                <a:cubicBezTo>
                  <a:pt x="293" y="625"/>
                  <a:pt x="293" y="625"/>
                  <a:pt x="293" y="625"/>
                </a:cubicBezTo>
                <a:cubicBezTo>
                  <a:pt x="293" y="629"/>
                  <a:pt x="293" y="629"/>
                  <a:pt x="293" y="629"/>
                </a:cubicBezTo>
                <a:cubicBezTo>
                  <a:pt x="292" y="631"/>
                  <a:pt x="292" y="631"/>
                  <a:pt x="292" y="631"/>
                </a:cubicBezTo>
                <a:cubicBezTo>
                  <a:pt x="291" y="631"/>
                  <a:pt x="291" y="631"/>
                  <a:pt x="291" y="631"/>
                </a:cubicBezTo>
                <a:cubicBezTo>
                  <a:pt x="287" y="636"/>
                  <a:pt x="287" y="636"/>
                  <a:pt x="287" y="636"/>
                </a:cubicBezTo>
                <a:cubicBezTo>
                  <a:pt x="286" y="638"/>
                  <a:pt x="286" y="638"/>
                  <a:pt x="286" y="638"/>
                </a:cubicBezTo>
                <a:cubicBezTo>
                  <a:pt x="286" y="639"/>
                  <a:pt x="286" y="639"/>
                  <a:pt x="286" y="639"/>
                </a:cubicBezTo>
                <a:cubicBezTo>
                  <a:pt x="286" y="639"/>
                  <a:pt x="286" y="639"/>
                  <a:pt x="286" y="639"/>
                </a:cubicBezTo>
                <a:cubicBezTo>
                  <a:pt x="285" y="641"/>
                  <a:pt x="285" y="641"/>
                  <a:pt x="285" y="641"/>
                </a:cubicBezTo>
                <a:cubicBezTo>
                  <a:pt x="284" y="641"/>
                  <a:pt x="284" y="641"/>
                  <a:pt x="284" y="641"/>
                </a:cubicBezTo>
                <a:cubicBezTo>
                  <a:pt x="283" y="641"/>
                  <a:pt x="283" y="641"/>
                  <a:pt x="283" y="641"/>
                </a:cubicBezTo>
                <a:cubicBezTo>
                  <a:pt x="281" y="644"/>
                  <a:pt x="281" y="644"/>
                  <a:pt x="281" y="644"/>
                </a:cubicBezTo>
                <a:cubicBezTo>
                  <a:pt x="279" y="646"/>
                  <a:pt x="279" y="646"/>
                  <a:pt x="279" y="646"/>
                </a:cubicBezTo>
                <a:cubicBezTo>
                  <a:pt x="279" y="650"/>
                  <a:pt x="279" y="650"/>
                  <a:pt x="279" y="650"/>
                </a:cubicBezTo>
                <a:cubicBezTo>
                  <a:pt x="278" y="650"/>
                  <a:pt x="278" y="650"/>
                  <a:pt x="278" y="650"/>
                </a:cubicBezTo>
                <a:cubicBezTo>
                  <a:pt x="278" y="652"/>
                  <a:pt x="278" y="652"/>
                  <a:pt x="278" y="652"/>
                </a:cubicBezTo>
                <a:cubicBezTo>
                  <a:pt x="277" y="652"/>
                  <a:pt x="277" y="652"/>
                  <a:pt x="277" y="652"/>
                </a:cubicBezTo>
                <a:cubicBezTo>
                  <a:pt x="277" y="654"/>
                  <a:pt x="277" y="654"/>
                  <a:pt x="277" y="654"/>
                </a:cubicBezTo>
                <a:cubicBezTo>
                  <a:pt x="278" y="654"/>
                  <a:pt x="278" y="654"/>
                  <a:pt x="278" y="654"/>
                </a:cubicBezTo>
                <a:cubicBezTo>
                  <a:pt x="278" y="654"/>
                  <a:pt x="278" y="654"/>
                  <a:pt x="278" y="654"/>
                </a:cubicBezTo>
                <a:cubicBezTo>
                  <a:pt x="277" y="655"/>
                  <a:pt x="277" y="655"/>
                  <a:pt x="277" y="655"/>
                </a:cubicBezTo>
                <a:cubicBezTo>
                  <a:pt x="276" y="657"/>
                  <a:pt x="276" y="657"/>
                  <a:pt x="276" y="657"/>
                </a:cubicBezTo>
                <a:cubicBezTo>
                  <a:pt x="275" y="659"/>
                  <a:pt x="275" y="659"/>
                  <a:pt x="275" y="659"/>
                </a:cubicBezTo>
                <a:cubicBezTo>
                  <a:pt x="274" y="660"/>
                  <a:pt x="274" y="660"/>
                  <a:pt x="274" y="660"/>
                </a:cubicBezTo>
                <a:cubicBezTo>
                  <a:pt x="273" y="662"/>
                  <a:pt x="273" y="662"/>
                  <a:pt x="273" y="662"/>
                </a:cubicBezTo>
                <a:cubicBezTo>
                  <a:pt x="273" y="664"/>
                  <a:pt x="273" y="664"/>
                  <a:pt x="273" y="664"/>
                </a:cubicBezTo>
                <a:cubicBezTo>
                  <a:pt x="272" y="666"/>
                  <a:pt x="272" y="666"/>
                  <a:pt x="272" y="666"/>
                </a:cubicBezTo>
                <a:cubicBezTo>
                  <a:pt x="272" y="667"/>
                  <a:pt x="272" y="667"/>
                  <a:pt x="272" y="667"/>
                </a:cubicBezTo>
                <a:cubicBezTo>
                  <a:pt x="273" y="669"/>
                  <a:pt x="273" y="669"/>
                  <a:pt x="273" y="669"/>
                </a:cubicBezTo>
                <a:cubicBezTo>
                  <a:pt x="273" y="670"/>
                  <a:pt x="273" y="670"/>
                  <a:pt x="273" y="670"/>
                </a:cubicBezTo>
                <a:cubicBezTo>
                  <a:pt x="273" y="671"/>
                  <a:pt x="273" y="671"/>
                  <a:pt x="273" y="671"/>
                </a:cubicBezTo>
                <a:cubicBezTo>
                  <a:pt x="275" y="672"/>
                  <a:pt x="275" y="672"/>
                  <a:pt x="275" y="672"/>
                </a:cubicBezTo>
                <a:cubicBezTo>
                  <a:pt x="275" y="674"/>
                  <a:pt x="275" y="674"/>
                  <a:pt x="275" y="674"/>
                </a:cubicBezTo>
                <a:cubicBezTo>
                  <a:pt x="275" y="674"/>
                  <a:pt x="275" y="674"/>
                  <a:pt x="275" y="674"/>
                </a:cubicBezTo>
                <a:cubicBezTo>
                  <a:pt x="276" y="675"/>
                  <a:pt x="276" y="675"/>
                  <a:pt x="276" y="675"/>
                </a:cubicBezTo>
                <a:cubicBezTo>
                  <a:pt x="276" y="676"/>
                  <a:pt x="276" y="676"/>
                  <a:pt x="276" y="676"/>
                </a:cubicBezTo>
                <a:cubicBezTo>
                  <a:pt x="277" y="677"/>
                  <a:pt x="277" y="677"/>
                  <a:pt x="277" y="677"/>
                </a:cubicBezTo>
                <a:cubicBezTo>
                  <a:pt x="277" y="678"/>
                  <a:pt x="277" y="678"/>
                  <a:pt x="277" y="678"/>
                </a:cubicBezTo>
                <a:cubicBezTo>
                  <a:pt x="278" y="679"/>
                  <a:pt x="278" y="679"/>
                  <a:pt x="278" y="679"/>
                </a:cubicBezTo>
                <a:cubicBezTo>
                  <a:pt x="278" y="681"/>
                  <a:pt x="278" y="681"/>
                  <a:pt x="278" y="681"/>
                </a:cubicBezTo>
                <a:cubicBezTo>
                  <a:pt x="278" y="682"/>
                  <a:pt x="278" y="682"/>
                  <a:pt x="278" y="682"/>
                </a:cubicBezTo>
                <a:cubicBezTo>
                  <a:pt x="278" y="682"/>
                  <a:pt x="278" y="682"/>
                  <a:pt x="278" y="682"/>
                </a:cubicBezTo>
                <a:cubicBezTo>
                  <a:pt x="279" y="684"/>
                  <a:pt x="279" y="684"/>
                  <a:pt x="279" y="684"/>
                </a:cubicBezTo>
                <a:cubicBezTo>
                  <a:pt x="279" y="687"/>
                  <a:pt x="279" y="687"/>
                  <a:pt x="279" y="687"/>
                </a:cubicBezTo>
                <a:cubicBezTo>
                  <a:pt x="278" y="687"/>
                  <a:pt x="278" y="687"/>
                  <a:pt x="278" y="687"/>
                </a:cubicBezTo>
                <a:cubicBezTo>
                  <a:pt x="277" y="688"/>
                  <a:pt x="277" y="688"/>
                  <a:pt x="277" y="688"/>
                </a:cubicBezTo>
                <a:cubicBezTo>
                  <a:pt x="276" y="688"/>
                  <a:pt x="276" y="688"/>
                  <a:pt x="276" y="688"/>
                </a:cubicBezTo>
                <a:cubicBezTo>
                  <a:pt x="275" y="688"/>
                  <a:pt x="275" y="688"/>
                  <a:pt x="275" y="688"/>
                </a:cubicBezTo>
                <a:cubicBezTo>
                  <a:pt x="274" y="686"/>
                  <a:pt x="274" y="686"/>
                  <a:pt x="274" y="686"/>
                </a:cubicBezTo>
                <a:cubicBezTo>
                  <a:pt x="272" y="686"/>
                  <a:pt x="272" y="686"/>
                  <a:pt x="272" y="686"/>
                </a:cubicBezTo>
                <a:cubicBezTo>
                  <a:pt x="272" y="685"/>
                  <a:pt x="272" y="685"/>
                  <a:pt x="272" y="685"/>
                </a:cubicBezTo>
                <a:cubicBezTo>
                  <a:pt x="272" y="684"/>
                  <a:pt x="272" y="684"/>
                  <a:pt x="272" y="684"/>
                </a:cubicBezTo>
                <a:cubicBezTo>
                  <a:pt x="271" y="680"/>
                  <a:pt x="271" y="680"/>
                  <a:pt x="271" y="680"/>
                </a:cubicBezTo>
                <a:cubicBezTo>
                  <a:pt x="271" y="679"/>
                  <a:pt x="271" y="679"/>
                  <a:pt x="271" y="679"/>
                </a:cubicBezTo>
                <a:cubicBezTo>
                  <a:pt x="271" y="678"/>
                  <a:pt x="271" y="678"/>
                  <a:pt x="271" y="678"/>
                </a:cubicBezTo>
                <a:cubicBezTo>
                  <a:pt x="271" y="678"/>
                  <a:pt x="271" y="678"/>
                  <a:pt x="271" y="678"/>
                </a:cubicBezTo>
                <a:cubicBezTo>
                  <a:pt x="272" y="677"/>
                  <a:pt x="272" y="677"/>
                  <a:pt x="272" y="677"/>
                </a:cubicBezTo>
                <a:cubicBezTo>
                  <a:pt x="272" y="677"/>
                  <a:pt x="272" y="677"/>
                  <a:pt x="272" y="677"/>
                </a:cubicBezTo>
                <a:cubicBezTo>
                  <a:pt x="272" y="677"/>
                  <a:pt x="272" y="677"/>
                  <a:pt x="272" y="677"/>
                </a:cubicBezTo>
                <a:cubicBezTo>
                  <a:pt x="272" y="676"/>
                  <a:pt x="272" y="676"/>
                  <a:pt x="272" y="676"/>
                </a:cubicBezTo>
                <a:cubicBezTo>
                  <a:pt x="271" y="675"/>
                  <a:pt x="271" y="675"/>
                  <a:pt x="271" y="675"/>
                </a:cubicBezTo>
                <a:cubicBezTo>
                  <a:pt x="271" y="674"/>
                  <a:pt x="271" y="674"/>
                  <a:pt x="271" y="674"/>
                </a:cubicBezTo>
                <a:cubicBezTo>
                  <a:pt x="271" y="673"/>
                  <a:pt x="271" y="673"/>
                  <a:pt x="271" y="673"/>
                </a:cubicBezTo>
                <a:cubicBezTo>
                  <a:pt x="271" y="673"/>
                  <a:pt x="271" y="673"/>
                  <a:pt x="271" y="673"/>
                </a:cubicBezTo>
                <a:cubicBezTo>
                  <a:pt x="271" y="672"/>
                  <a:pt x="271" y="672"/>
                  <a:pt x="271" y="672"/>
                </a:cubicBezTo>
                <a:cubicBezTo>
                  <a:pt x="270" y="672"/>
                  <a:pt x="270" y="672"/>
                  <a:pt x="270" y="672"/>
                </a:cubicBezTo>
                <a:cubicBezTo>
                  <a:pt x="270" y="672"/>
                  <a:pt x="270" y="672"/>
                  <a:pt x="270" y="672"/>
                </a:cubicBezTo>
                <a:cubicBezTo>
                  <a:pt x="270" y="670"/>
                  <a:pt x="270" y="670"/>
                  <a:pt x="270" y="670"/>
                </a:cubicBezTo>
                <a:cubicBezTo>
                  <a:pt x="269" y="670"/>
                  <a:pt x="269" y="670"/>
                  <a:pt x="269" y="670"/>
                </a:cubicBezTo>
                <a:cubicBezTo>
                  <a:pt x="268" y="668"/>
                  <a:pt x="268" y="668"/>
                  <a:pt x="268" y="668"/>
                </a:cubicBezTo>
                <a:cubicBezTo>
                  <a:pt x="266" y="668"/>
                  <a:pt x="266" y="668"/>
                  <a:pt x="266" y="668"/>
                </a:cubicBezTo>
                <a:cubicBezTo>
                  <a:pt x="266" y="668"/>
                  <a:pt x="266" y="668"/>
                  <a:pt x="266" y="668"/>
                </a:cubicBezTo>
                <a:cubicBezTo>
                  <a:pt x="265" y="669"/>
                  <a:pt x="265" y="669"/>
                  <a:pt x="265" y="669"/>
                </a:cubicBezTo>
                <a:cubicBezTo>
                  <a:pt x="264" y="670"/>
                  <a:pt x="264" y="670"/>
                  <a:pt x="264" y="670"/>
                </a:cubicBezTo>
                <a:cubicBezTo>
                  <a:pt x="262" y="670"/>
                  <a:pt x="262" y="670"/>
                  <a:pt x="262" y="670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1" y="672"/>
                  <a:pt x="261" y="672"/>
                  <a:pt x="261" y="672"/>
                </a:cubicBezTo>
                <a:cubicBezTo>
                  <a:pt x="261" y="672"/>
                  <a:pt x="261" y="672"/>
                  <a:pt x="261" y="672"/>
                </a:cubicBezTo>
                <a:cubicBezTo>
                  <a:pt x="261" y="673"/>
                  <a:pt x="261" y="673"/>
                  <a:pt x="261" y="673"/>
                </a:cubicBezTo>
                <a:cubicBezTo>
                  <a:pt x="260" y="674"/>
                  <a:pt x="260" y="674"/>
                  <a:pt x="260" y="674"/>
                </a:cubicBezTo>
                <a:cubicBezTo>
                  <a:pt x="259" y="676"/>
                  <a:pt x="259" y="676"/>
                  <a:pt x="259" y="676"/>
                </a:cubicBezTo>
                <a:cubicBezTo>
                  <a:pt x="259" y="676"/>
                  <a:pt x="259" y="676"/>
                  <a:pt x="259" y="676"/>
                </a:cubicBezTo>
                <a:cubicBezTo>
                  <a:pt x="260" y="677"/>
                  <a:pt x="260" y="677"/>
                  <a:pt x="260" y="677"/>
                </a:cubicBezTo>
                <a:cubicBezTo>
                  <a:pt x="260" y="678"/>
                  <a:pt x="260" y="678"/>
                  <a:pt x="260" y="678"/>
                </a:cubicBezTo>
                <a:cubicBezTo>
                  <a:pt x="259" y="680"/>
                  <a:pt x="259" y="680"/>
                  <a:pt x="259" y="680"/>
                </a:cubicBezTo>
                <a:cubicBezTo>
                  <a:pt x="260" y="686"/>
                  <a:pt x="260" y="686"/>
                  <a:pt x="260" y="686"/>
                </a:cubicBezTo>
                <a:cubicBezTo>
                  <a:pt x="260" y="687"/>
                  <a:pt x="260" y="687"/>
                  <a:pt x="260" y="687"/>
                </a:cubicBezTo>
                <a:cubicBezTo>
                  <a:pt x="261" y="689"/>
                  <a:pt x="261" y="689"/>
                  <a:pt x="261" y="689"/>
                </a:cubicBezTo>
                <a:cubicBezTo>
                  <a:pt x="261" y="689"/>
                  <a:pt x="261" y="689"/>
                  <a:pt x="261" y="689"/>
                </a:cubicBezTo>
                <a:cubicBezTo>
                  <a:pt x="261" y="690"/>
                  <a:pt x="261" y="690"/>
                  <a:pt x="261" y="690"/>
                </a:cubicBezTo>
                <a:cubicBezTo>
                  <a:pt x="263" y="694"/>
                  <a:pt x="263" y="694"/>
                  <a:pt x="263" y="694"/>
                </a:cubicBezTo>
                <a:cubicBezTo>
                  <a:pt x="264" y="695"/>
                  <a:pt x="264" y="695"/>
                  <a:pt x="264" y="695"/>
                </a:cubicBezTo>
                <a:cubicBezTo>
                  <a:pt x="264" y="695"/>
                  <a:pt x="264" y="695"/>
                  <a:pt x="264" y="695"/>
                </a:cubicBezTo>
                <a:cubicBezTo>
                  <a:pt x="263" y="698"/>
                  <a:pt x="263" y="698"/>
                  <a:pt x="263" y="698"/>
                </a:cubicBezTo>
                <a:cubicBezTo>
                  <a:pt x="264" y="698"/>
                  <a:pt x="264" y="698"/>
                  <a:pt x="264" y="698"/>
                </a:cubicBezTo>
                <a:cubicBezTo>
                  <a:pt x="264" y="698"/>
                  <a:pt x="264" y="698"/>
                  <a:pt x="264" y="698"/>
                </a:cubicBezTo>
                <a:cubicBezTo>
                  <a:pt x="265" y="699"/>
                  <a:pt x="265" y="699"/>
                  <a:pt x="265" y="699"/>
                </a:cubicBezTo>
                <a:cubicBezTo>
                  <a:pt x="265" y="698"/>
                  <a:pt x="265" y="698"/>
                  <a:pt x="265" y="698"/>
                </a:cubicBezTo>
                <a:cubicBezTo>
                  <a:pt x="265" y="699"/>
                  <a:pt x="265" y="699"/>
                  <a:pt x="265" y="699"/>
                </a:cubicBezTo>
                <a:cubicBezTo>
                  <a:pt x="266" y="700"/>
                  <a:pt x="266" y="700"/>
                  <a:pt x="266" y="700"/>
                </a:cubicBezTo>
                <a:cubicBezTo>
                  <a:pt x="266" y="700"/>
                  <a:pt x="266" y="700"/>
                  <a:pt x="266" y="700"/>
                </a:cubicBezTo>
                <a:cubicBezTo>
                  <a:pt x="266" y="701"/>
                  <a:pt x="266" y="701"/>
                  <a:pt x="266" y="701"/>
                </a:cubicBezTo>
                <a:cubicBezTo>
                  <a:pt x="267" y="702"/>
                  <a:pt x="267" y="702"/>
                  <a:pt x="267" y="702"/>
                </a:cubicBezTo>
                <a:cubicBezTo>
                  <a:pt x="267" y="702"/>
                  <a:pt x="267" y="702"/>
                  <a:pt x="267" y="702"/>
                </a:cubicBezTo>
                <a:cubicBezTo>
                  <a:pt x="268" y="703"/>
                  <a:pt x="268" y="703"/>
                  <a:pt x="268" y="703"/>
                </a:cubicBezTo>
                <a:cubicBezTo>
                  <a:pt x="269" y="703"/>
                  <a:pt x="269" y="703"/>
                  <a:pt x="269" y="703"/>
                </a:cubicBezTo>
                <a:cubicBezTo>
                  <a:pt x="270" y="703"/>
                  <a:pt x="270" y="703"/>
                  <a:pt x="270" y="703"/>
                </a:cubicBezTo>
                <a:cubicBezTo>
                  <a:pt x="271" y="705"/>
                  <a:pt x="271" y="705"/>
                  <a:pt x="271" y="705"/>
                </a:cubicBezTo>
                <a:cubicBezTo>
                  <a:pt x="271" y="706"/>
                  <a:pt x="271" y="706"/>
                  <a:pt x="271" y="706"/>
                </a:cubicBezTo>
                <a:cubicBezTo>
                  <a:pt x="273" y="706"/>
                  <a:pt x="273" y="706"/>
                  <a:pt x="273" y="706"/>
                </a:cubicBezTo>
                <a:cubicBezTo>
                  <a:pt x="275" y="707"/>
                  <a:pt x="275" y="707"/>
                  <a:pt x="275" y="707"/>
                </a:cubicBezTo>
                <a:cubicBezTo>
                  <a:pt x="274" y="709"/>
                  <a:pt x="274" y="709"/>
                  <a:pt x="274" y="709"/>
                </a:cubicBezTo>
                <a:cubicBezTo>
                  <a:pt x="276" y="710"/>
                  <a:pt x="276" y="710"/>
                  <a:pt x="276" y="710"/>
                </a:cubicBezTo>
                <a:cubicBezTo>
                  <a:pt x="277" y="711"/>
                  <a:pt x="277" y="711"/>
                  <a:pt x="277" y="711"/>
                </a:cubicBezTo>
                <a:cubicBezTo>
                  <a:pt x="277" y="711"/>
                  <a:pt x="277" y="711"/>
                  <a:pt x="277" y="711"/>
                </a:cubicBezTo>
                <a:cubicBezTo>
                  <a:pt x="277" y="712"/>
                  <a:pt x="277" y="712"/>
                  <a:pt x="277" y="712"/>
                </a:cubicBezTo>
                <a:cubicBezTo>
                  <a:pt x="278" y="713"/>
                  <a:pt x="278" y="713"/>
                  <a:pt x="278" y="713"/>
                </a:cubicBezTo>
                <a:cubicBezTo>
                  <a:pt x="279" y="713"/>
                  <a:pt x="279" y="713"/>
                  <a:pt x="279" y="713"/>
                </a:cubicBezTo>
                <a:cubicBezTo>
                  <a:pt x="279" y="714"/>
                  <a:pt x="279" y="714"/>
                  <a:pt x="279" y="714"/>
                </a:cubicBezTo>
                <a:cubicBezTo>
                  <a:pt x="278" y="715"/>
                  <a:pt x="278" y="715"/>
                  <a:pt x="278" y="715"/>
                </a:cubicBezTo>
                <a:cubicBezTo>
                  <a:pt x="278" y="716"/>
                  <a:pt x="278" y="716"/>
                  <a:pt x="278" y="716"/>
                </a:cubicBezTo>
                <a:cubicBezTo>
                  <a:pt x="280" y="717"/>
                  <a:pt x="280" y="717"/>
                  <a:pt x="280" y="717"/>
                </a:cubicBezTo>
                <a:cubicBezTo>
                  <a:pt x="280" y="717"/>
                  <a:pt x="280" y="717"/>
                  <a:pt x="280" y="717"/>
                </a:cubicBezTo>
                <a:cubicBezTo>
                  <a:pt x="280" y="719"/>
                  <a:pt x="280" y="719"/>
                  <a:pt x="280" y="719"/>
                </a:cubicBezTo>
                <a:cubicBezTo>
                  <a:pt x="280" y="719"/>
                  <a:pt x="280" y="719"/>
                  <a:pt x="280" y="719"/>
                </a:cubicBezTo>
                <a:cubicBezTo>
                  <a:pt x="279" y="719"/>
                  <a:pt x="279" y="719"/>
                  <a:pt x="279" y="719"/>
                </a:cubicBezTo>
                <a:cubicBezTo>
                  <a:pt x="280" y="720"/>
                  <a:pt x="280" y="720"/>
                  <a:pt x="280" y="720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3" y="721"/>
                  <a:pt x="283" y="721"/>
                  <a:pt x="283" y="721"/>
                </a:cubicBezTo>
                <a:cubicBezTo>
                  <a:pt x="283" y="721"/>
                  <a:pt x="283" y="721"/>
                  <a:pt x="283" y="721"/>
                </a:cubicBezTo>
                <a:cubicBezTo>
                  <a:pt x="283" y="722"/>
                  <a:pt x="283" y="722"/>
                  <a:pt x="283" y="722"/>
                </a:cubicBezTo>
                <a:cubicBezTo>
                  <a:pt x="282" y="722"/>
                  <a:pt x="282" y="722"/>
                  <a:pt x="282" y="722"/>
                </a:cubicBezTo>
                <a:cubicBezTo>
                  <a:pt x="282" y="723"/>
                  <a:pt x="282" y="723"/>
                  <a:pt x="282" y="723"/>
                </a:cubicBezTo>
                <a:cubicBezTo>
                  <a:pt x="283" y="724"/>
                  <a:pt x="283" y="724"/>
                  <a:pt x="283" y="724"/>
                </a:cubicBezTo>
                <a:cubicBezTo>
                  <a:pt x="283" y="725"/>
                  <a:pt x="283" y="725"/>
                  <a:pt x="283" y="725"/>
                </a:cubicBezTo>
                <a:cubicBezTo>
                  <a:pt x="284" y="726"/>
                  <a:pt x="284" y="726"/>
                  <a:pt x="284" y="726"/>
                </a:cubicBezTo>
                <a:cubicBezTo>
                  <a:pt x="282" y="727"/>
                  <a:pt x="282" y="727"/>
                  <a:pt x="282" y="727"/>
                </a:cubicBezTo>
                <a:cubicBezTo>
                  <a:pt x="281" y="728"/>
                  <a:pt x="281" y="728"/>
                  <a:pt x="281" y="728"/>
                </a:cubicBezTo>
                <a:cubicBezTo>
                  <a:pt x="281" y="728"/>
                  <a:pt x="281" y="728"/>
                  <a:pt x="281" y="728"/>
                </a:cubicBezTo>
                <a:cubicBezTo>
                  <a:pt x="282" y="730"/>
                  <a:pt x="282" y="730"/>
                  <a:pt x="282" y="730"/>
                </a:cubicBezTo>
                <a:cubicBezTo>
                  <a:pt x="282" y="730"/>
                  <a:pt x="282" y="730"/>
                  <a:pt x="282" y="730"/>
                </a:cubicBezTo>
                <a:cubicBezTo>
                  <a:pt x="282" y="731"/>
                  <a:pt x="282" y="731"/>
                  <a:pt x="282" y="731"/>
                </a:cubicBezTo>
                <a:cubicBezTo>
                  <a:pt x="282" y="732"/>
                  <a:pt x="282" y="732"/>
                  <a:pt x="282" y="732"/>
                </a:cubicBezTo>
                <a:cubicBezTo>
                  <a:pt x="282" y="733"/>
                  <a:pt x="282" y="733"/>
                  <a:pt x="282" y="733"/>
                </a:cubicBezTo>
                <a:cubicBezTo>
                  <a:pt x="283" y="733"/>
                  <a:pt x="283" y="733"/>
                  <a:pt x="283" y="733"/>
                </a:cubicBezTo>
                <a:cubicBezTo>
                  <a:pt x="287" y="736"/>
                  <a:pt x="287" y="736"/>
                  <a:pt x="287" y="736"/>
                </a:cubicBezTo>
                <a:cubicBezTo>
                  <a:pt x="288" y="737"/>
                  <a:pt x="288" y="737"/>
                  <a:pt x="288" y="737"/>
                </a:cubicBezTo>
                <a:cubicBezTo>
                  <a:pt x="289" y="737"/>
                  <a:pt x="289" y="737"/>
                  <a:pt x="289" y="737"/>
                </a:cubicBezTo>
                <a:cubicBezTo>
                  <a:pt x="291" y="737"/>
                  <a:pt x="291" y="737"/>
                  <a:pt x="291" y="737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94" y="738"/>
                  <a:pt x="294" y="738"/>
                  <a:pt x="294" y="738"/>
                </a:cubicBezTo>
                <a:cubicBezTo>
                  <a:pt x="294" y="738"/>
                  <a:pt x="294" y="738"/>
                  <a:pt x="294" y="738"/>
                </a:cubicBezTo>
                <a:cubicBezTo>
                  <a:pt x="293" y="737"/>
                  <a:pt x="293" y="737"/>
                  <a:pt x="293" y="737"/>
                </a:cubicBezTo>
                <a:cubicBezTo>
                  <a:pt x="292" y="737"/>
                  <a:pt x="292" y="737"/>
                  <a:pt x="292" y="737"/>
                </a:cubicBezTo>
                <a:cubicBezTo>
                  <a:pt x="292" y="735"/>
                  <a:pt x="292" y="735"/>
                  <a:pt x="292" y="735"/>
                </a:cubicBezTo>
                <a:cubicBezTo>
                  <a:pt x="291" y="734"/>
                  <a:pt x="291" y="734"/>
                  <a:pt x="291" y="734"/>
                </a:cubicBezTo>
                <a:cubicBezTo>
                  <a:pt x="291" y="733"/>
                  <a:pt x="291" y="733"/>
                  <a:pt x="291" y="733"/>
                </a:cubicBezTo>
                <a:cubicBezTo>
                  <a:pt x="291" y="731"/>
                  <a:pt x="291" y="731"/>
                  <a:pt x="291" y="731"/>
                </a:cubicBezTo>
                <a:cubicBezTo>
                  <a:pt x="292" y="729"/>
                  <a:pt x="292" y="729"/>
                  <a:pt x="292" y="729"/>
                </a:cubicBezTo>
                <a:cubicBezTo>
                  <a:pt x="292" y="728"/>
                  <a:pt x="292" y="728"/>
                  <a:pt x="292" y="728"/>
                </a:cubicBezTo>
                <a:cubicBezTo>
                  <a:pt x="291" y="728"/>
                  <a:pt x="291" y="728"/>
                  <a:pt x="291" y="728"/>
                </a:cubicBezTo>
                <a:cubicBezTo>
                  <a:pt x="291" y="728"/>
                  <a:pt x="291" y="728"/>
                  <a:pt x="291" y="728"/>
                </a:cubicBezTo>
                <a:cubicBezTo>
                  <a:pt x="291" y="728"/>
                  <a:pt x="291" y="728"/>
                  <a:pt x="291" y="728"/>
                </a:cubicBezTo>
                <a:cubicBezTo>
                  <a:pt x="289" y="727"/>
                  <a:pt x="289" y="727"/>
                  <a:pt x="289" y="727"/>
                </a:cubicBezTo>
                <a:cubicBezTo>
                  <a:pt x="289" y="726"/>
                  <a:pt x="289" y="726"/>
                  <a:pt x="289" y="726"/>
                </a:cubicBezTo>
                <a:cubicBezTo>
                  <a:pt x="289" y="726"/>
                  <a:pt x="289" y="726"/>
                  <a:pt x="289" y="726"/>
                </a:cubicBezTo>
                <a:cubicBezTo>
                  <a:pt x="288" y="725"/>
                  <a:pt x="288" y="725"/>
                  <a:pt x="288" y="725"/>
                </a:cubicBezTo>
                <a:cubicBezTo>
                  <a:pt x="289" y="724"/>
                  <a:pt x="289" y="724"/>
                  <a:pt x="289" y="724"/>
                </a:cubicBezTo>
                <a:cubicBezTo>
                  <a:pt x="288" y="723"/>
                  <a:pt x="288" y="723"/>
                  <a:pt x="288" y="723"/>
                </a:cubicBezTo>
                <a:cubicBezTo>
                  <a:pt x="288" y="722"/>
                  <a:pt x="288" y="722"/>
                  <a:pt x="288" y="722"/>
                </a:cubicBezTo>
                <a:cubicBezTo>
                  <a:pt x="287" y="721"/>
                  <a:pt x="287" y="721"/>
                  <a:pt x="287" y="721"/>
                </a:cubicBezTo>
                <a:cubicBezTo>
                  <a:pt x="288" y="720"/>
                  <a:pt x="288" y="720"/>
                  <a:pt x="288" y="720"/>
                </a:cubicBezTo>
                <a:cubicBezTo>
                  <a:pt x="287" y="719"/>
                  <a:pt x="287" y="719"/>
                  <a:pt x="287" y="719"/>
                </a:cubicBezTo>
                <a:cubicBezTo>
                  <a:pt x="287" y="718"/>
                  <a:pt x="287" y="718"/>
                  <a:pt x="287" y="718"/>
                </a:cubicBezTo>
                <a:cubicBezTo>
                  <a:pt x="286" y="717"/>
                  <a:pt x="286" y="717"/>
                  <a:pt x="286" y="717"/>
                </a:cubicBezTo>
                <a:cubicBezTo>
                  <a:pt x="286" y="717"/>
                  <a:pt x="286" y="717"/>
                  <a:pt x="286" y="717"/>
                </a:cubicBezTo>
                <a:cubicBezTo>
                  <a:pt x="286" y="715"/>
                  <a:pt x="286" y="715"/>
                  <a:pt x="286" y="715"/>
                </a:cubicBezTo>
                <a:cubicBezTo>
                  <a:pt x="285" y="714"/>
                  <a:pt x="285" y="714"/>
                  <a:pt x="285" y="714"/>
                </a:cubicBezTo>
                <a:cubicBezTo>
                  <a:pt x="285" y="712"/>
                  <a:pt x="285" y="712"/>
                  <a:pt x="285" y="712"/>
                </a:cubicBezTo>
                <a:cubicBezTo>
                  <a:pt x="284" y="708"/>
                  <a:pt x="284" y="708"/>
                  <a:pt x="284" y="708"/>
                </a:cubicBezTo>
                <a:cubicBezTo>
                  <a:pt x="283" y="707"/>
                  <a:pt x="283" y="707"/>
                  <a:pt x="283" y="707"/>
                </a:cubicBezTo>
                <a:cubicBezTo>
                  <a:pt x="283" y="707"/>
                  <a:pt x="283" y="707"/>
                  <a:pt x="283" y="707"/>
                </a:cubicBezTo>
                <a:cubicBezTo>
                  <a:pt x="285" y="703"/>
                  <a:pt x="285" y="703"/>
                  <a:pt x="285" y="703"/>
                </a:cubicBezTo>
                <a:cubicBezTo>
                  <a:pt x="285" y="702"/>
                  <a:pt x="285" y="702"/>
                  <a:pt x="285" y="702"/>
                </a:cubicBezTo>
                <a:cubicBezTo>
                  <a:pt x="287" y="701"/>
                  <a:pt x="287" y="701"/>
                  <a:pt x="287" y="701"/>
                </a:cubicBezTo>
                <a:cubicBezTo>
                  <a:pt x="290" y="699"/>
                  <a:pt x="290" y="699"/>
                  <a:pt x="290" y="699"/>
                </a:cubicBezTo>
                <a:cubicBezTo>
                  <a:pt x="293" y="698"/>
                  <a:pt x="293" y="698"/>
                  <a:pt x="293" y="698"/>
                </a:cubicBezTo>
                <a:cubicBezTo>
                  <a:pt x="294" y="697"/>
                  <a:pt x="294" y="697"/>
                  <a:pt x="294" y="697"/>
                </a:cubicBezTo>
                <a:cubicBezTo>
                  <a:pt x="294" y="696"/>
                  <a:pt x="294" y="696"/>
                  <a:pt x="294" y="696"/>
                </a:cubicBezTo>
                <a:cubicBezTo>
                  <a:pt x="293" y="695"/>
                  <a:pt x="293" y="695"/>
                  <a:pt x="293" y="695"/>
                </a:cubicBezTo>
                <a:cubicBezTo>
                  <a:pt x="293" y="695"/>
                  <a:pt x="293" y="695"/>
                  <a:pt x="293" y="695"/>
                </a:cubicBezTo>
                <a:cubicBezTo>
                  <a:pt x="294" y="695"/>
                  <a:pt x="294" y="695"/>
                  <a:pt x="294" y="695"/>
                </a:cubicBezTo>
                <a:cubicBezTo>
                  <a:pt x="294" y="695"/>
                  <a:pt x="294" y="695"/>
                  <a:pt x="294" y="695"/>
                </a:cubicBezTo>
                <a:cubicBezTo>
                  <a:pt x="296" y="696"/>
                  <a:pt x="296" y="696"/>
                  <a:pt x="296" y="696"/>
                </a:cubicBezTo>
                <a:cubicBezTo>
                  <a:pt x="296" y="696"/>
                  <a:pt x="296" y="696"/>
                  <a:pt x="296" y="696"/>
                </a:cubicBezTo>
                <a:cubicBezTo>
                  <a:pt x="298" y="696"/>
                  <a:pt x="298" y="696"/>
                  <a:pt x="298" y="696"/>
                </a:cubicBezTo>
                <a:cubicBezTo>
                  <a:pt x="298" y="697"/>
                  <a:pt x="298" y="697"/>
                  <a:pt x="298" y="697"/>
                </a:cubicBezTo>
                <a:cubicBezTo>
                  <a:pt x="298" y="697"/>
                  <a:pt x="298" y="697"/>
                  <a:pt x="298" y="697"/>
                </a:cubicBezTo>
                <a:cubicBezTo>
                  <a:pt x="299" y="698"/>
                  <a:pt x="299" y="698"/>
                  <a:pt x="299" y="698"/>
                </a:cubicBezTo>
                <a:cubicBezTo>
                  <a:pt x="300" y="699"/>
                  <a:pt x="300" y="699"/>
                  <a:pt x="300" y="699"/>
                </a:cubicBezTo>
                <a:cubicBezTo>
                  <a:pt x="300" y="701"/>
                  <a:pt x="300" y="701"/>
                  <a:pt x="300" y="701"/>
                </a:cubicBezTo>
                <a:cubicBezTo>
                  <a:pt x="301" y="702"/>
                  <a:pt x="301" y="702"/>
                  <a:pt x="301" y="702"/>
                </a:cubicBezTo>
                <a:cubicBezTo>
                  <a:pt x="303" y="703"/>
                  <a:pt x="303" y="703"/>
                  <a:pt x="303" y="703"/>
                </a:cubicBezTo>
                <a:cubicBezTo>
                  <a:pt x="304" y="702"/>
                  <a:pt x="304" y="702"/>
                  <a:pt x="304" y="702"/>
                </a:cubicBezTo>
                <a:cubicBezTo>
                  <a:pt x="305" y="703"/>
                  <a:pt x="305" y="703"/>
                  <a:pt x="305" y="703"/>
                </a:cubicBezTo>
                <a:cubicBezTo>
                  <a:pt x="308" y="703"/>
                  <a:pt x="308" y="703"/>
                  <a:pt x="308" y="703"/>
                </a:cubicBezTo>
                <a:cubicBezTo>
                  <a:pt x="312" y="707"/>
                  <a:pt x="312" y="707"/>
                  <a:pt x="312" y="707"/>
                </a:cubicBezTo>
                <a:cubicBezTo>
                  <a:pt x="312" y="707"/>
                  <a:pt x="312" y="707"/>
                  <a:pt x="312" y="707"/>
                </a:cubicBezTo>
                <a:cubicBezTo>
                  <a:pt x="315" y="709"/>
                  <a:pt x="315" y="709"/>
                  <a:pt x="315" y="709"/>
                </a:cubicBezTo>
                <a:cubicBezTo>
                  <a:pt x="317" y="711"/>
                  <a:pt x="317" y="711"/>
                  <a:pt x="317" y="711"/>
                </a:cubicBezTo>
                <a:cubicBezTo>
                  <a:pt x="318" y="711"/>
                  <a:pt x="318" y="711"/>
                  <a:pt x="318" y="711"/>
                </a:cubicBezTo>
                <a:cubicBezTo>
                  <a:pt x="319" y="712"/>
                  <a:pt x="319" y="712"/>
                  <a:pt x="319" y="712"/>
                </a:cubicBezTo>
                <a:cubicBezTo>
                  <a:pt x="320" y="712"/>
                  <a:pt x="320" y="712"/>
                  <a:pt x="320" y="712"/>
                </a:cubicBezTo>
                <a:cubicBezTo>
                  <a:pt x="320" y="713"/>
                  <a:pt x="320" y="713"/>
                  <a:pt x="320" y="713"/>
                </a:cubicBezTo>
                <a:cubicBezTo>
                  <a:pt x="321" y="714"/>
                  <a:pt x="321" y="714"/>
                  <a:pt x="321" y="714"/>
                </a:cubicBezTo>
                <a:cubicBezTo>
                  <a:pt x="321" y="714"/>
                  <a:pt x="321" y="714"/>
                  <a:pt x="321" y="714"/>
                </a:cubicBezTo>
                <a:cubicBezTo>
                  <a:pt x="321" y="715"/>
                  <a:pt x="321" y="715"/>
                  <a:pt x="321" y="715"/>
                </a:cubicBezTo>
                <a:cubicBezTo>
                  <a:pt x="321" y="716"/>
                  <a:pt x="321" y="716"/>
                  <a:pt x="321" y="716"/>
                </a:cubicBezTo>
                <a:cubicBezTo>
                  <a:pt x="322" y="717"/>
                  <a:pt x="322" y="717"/>
                  <a:pt x="322" y="717"/>
                </a:cubicBezTo>
                <a:cubicBezTo>
                  <a:pt x="322" y="717"/>
                  <a:pt x="322" y="717"/>
                  <a:pt x="322" y="717"/>
                </a:cubicBezTo>
                <a:cubicBezTo>
                  <a:pt x="322" y="718"/>
                  <a:pt x="322" y="718"/>
                  <a:pt x="322" y="718"/>
                </a:cubicBezTo>
                <a:cubicBezTo>
                  <a:pt x="323" y="719"/>
                  <a:pt x="323" y="719"/>
                  <a:pt x="323" y="719"/>
                </a:cubicBezTo>
                <a:cubicBezTo>
                  <a:pt x="324" y="719"/>
                  <a:pt x="324" y="719"/>
                  <a:pt x="324" y="719"/>
                </a:cubicBezTo>
                <a:cubicBezTo>
                  <a:pt x="325" y="720"/>
                  <a:pt x="325" y="720"/>
                  <a:pt x="325" y="720"/>
                </a:cubicBezTo>
                <a:cubicBezTo>
                  <a:pt x="326" y="721"/>
                  <a:pt x="326" y="721"/>
                  <a:pt x="326" y="721"/>
                </a:cubicBezTo>
                <a:cubicBezTo>
                  <a:pt x="326" y="721"/>
                  <a:pt x="326" y="721"/>
                  <a:pt x="326" y="721"/>
                </a:cubicBezTo>
                <a:cubicBezTo>
                  <a:pt x="326" y="722"/>
                  <a:pt x="326" y="722"/>
                  <a:pt x="326" y="722"/>
                </a:cubicBezTo>
                <a:cubicBezTo>
                  <a:pt x="327" y="722"/>
                  <a:pt x="327" y="722"/>
                  <a:pt x="327" y="722"/>
                </a:cubicBezTo>
                <a:cubicBezTo>
                  <a:pt x="328" y="723"/>
                  <a:pt x="328" y="723"/>
                  <a:pt x="328" y="723"/>
                </a:cubicBezTo>
                <a:cubicBezTo>
                  <a:pt x="331" y="725"/>
                  <a:pt x="331" y="725"/>
                  <a:pt x="331" y="725"/>
                </a:cubicBezTo>
                <a:cubicBezTo>
                  <a:pt x="335" y="727"/>
                  <a:pt x="335" y="727"/>
                  <a:pt x="335" y="727"/>
                </a:cubicBezTo>
                <a:cubicBezTo>
                  <a:pt x="337" y="728"/>
                  <a:pt x="337" y="728"/>
                  <a:pt x="337" y="728"/>
                </a:cubicBezTo>
                <a:cubicBezTo>
                  <a:pt x="338" y="729"/>
                  <a:pt x="338" y="729"/>
                  <a:pt x="338" y="729"/>
                </a:cubicBezTo>
                <a:cubicBezTo>
                  <a:pt x="340" y="730"/>
                  <a:pt x="340" y="730"/>
                  <a:pt x="340" y="730"/>
                </a:cubicBezTo>
                <a:cubicBezTo>
                  <a:pt x="342" y="730"/>
                  <a:pt x="342" y="730"/>
                  <a:pt x="342" y="730"/>
                </a:cubicBezTo>
                <a:cubicBezTo>
                  <a:pt x="342" y="729"/>
                  <a:pt x="342" y="729"/>
                  <a:pt x="342" y="729"/>
                </a:cubicBezTo>
                <a:cubicBezTo>
                  <a:pt x="344" y="728"/>
                  <a:pt x="344" y="728"/>
                  <a:pt x="344" y="728"/>
                </a:cubicBezTo>
                <a:cubicBezTo>
                  <a:pt x="344" y="726"/>
                  <a:pt x="344" y="726"/>
                  <a:pt x="344" y="726"/>
                </a:cubicBezTo>
                <a:cubicBezTo>
                  <a:pt x="345" y="727"/>
                  <a:pt x="345" y="727"/>
                  <a:pt x="345" y="727"/>
                </a:cubicBezTo>
                <a:cubicBezTo>
                  <a:pt x="345" y="726"/>
                  <a:pt x="345" y="726"/>
                  <a:pt x="345" y="726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3"/>
                  <a:pt x="346" y="723"/>
                  <a:pt x="346" y="723"/>
                </a:cubicBezTo>
                <a:cubicBezTo>
                  <a:pt x="344" y="723"/>
                  <a:pt x="344" y="723"/>
                  <a:pt x="344" y="723"/>
                </a:cubicBezTo>
                <a:cubicBezTo>
                  <a:pt x="344" y="721"/>
                  <a:pt x="344" y="721"/>
                  <a:pt x="344" y="721"/>
                </a:cubicBezTo>
                <a:cubicBezTo>
                  <a:pt x="345" y="720"/>
                  <a:pt x="345" y="720"/>
                  <a:pt x="345" y="720"/>
                </a:cubicBezTo>
                <a:cubicBezTo>
                  <a:pt x="344" y="718"/>
                  <a:pt x="344" y="718"/>
                  <a:pt x="344" y="718"/>
                </a:cubicBezTo>
                <a:cubicBezTo>
                  <a:pt x="345" y="717"/>
                  <a:pt x="345" y="717"/>
                  <a:pt x="345" y="717"/>
                </a:cubicBezTo>
                <a:cubicBezTo>
                  <a:pt x="345" y="717"/>
                  <a:pt x="345" y="717"/>
                  <a:pt x="345" y="717"/>
                </a:cubicBezTo>
                <a:cubicBezTo>
                  <a:pt x="345" y="716"/>
                  <a:pt x="345" y="716"/>
                  <a:pt x="345" y="716"/>
                </a:cubicBezTo>
                <a:cubicBezTo>
                  <a:pt x="345" y="716"/>
                  <a:pt x="345" y="716"/>
                  <a:pt x="345" y="716"/>
                </a:cubicBezTo>
                <a:cubicBezTo>
                  <a:pt x="345" y="713"/>
                  <a:pt x="345" y="713"/>
                  <a:pt x="345" y="713"/>
                </a:cubicBezTo>
                <a:cubicBezTo>
                  <a:pt x="344" y="713"/>
                  <a:pt x="344" y="713"/>
                  <a:pt x="344" y="713"/>
                </a:cubicBezTo>
                <a:cubicBezTo>
                  <a:pt x="344" y="712"/>
                  <a:pt x="344" y="712"/>
                  <a:pt x="344" y="712"/>
                </a:cubicBezTo>
                <a:cubicBezTo>
                  <a:pt x="345" y="712"/>
                  <a:pt x="345" y="712"/>
                  <a:pt x="345" y="712"/>
                </a:cubicBezTo>
                <a:cubicBezTo>
                  <a:pt x="345" y="710"/>
                  <a:pt x="345" y="710"/>
                  <a:pt x="345" y="710"/>
                </a:cubicBezTo>
                <a:cubicBezTo>
                  <a:pt x="344" y="710"/>
                  <a:pt x="344" y="710"/>
                  <a:pt x="344" y="710"/>
                </a:cubicBezTo>
                <a:cubicBezTo>
                  <a:pt x="344" y="709"/>
                  <a:pt x="344" y="709"/>
                  <a:pt x="344" y="709"/>
                </a:cubicBezTo>
                <a:cubicBezTo>
                  <a:pt x="344" y="708"/>
                  <a:pt x="344" y="708"/>
                  <a:pt x="344" y="708"/>
                </a:cubicBezTo>
                <a:cubicBezTo>
                  <a:pt x="346" y="710"/>
                  <a:pt x="346" y="710"/>
                  <a:pt x="346" y="710"/>
                </a:cubicBezTo>
                <a:cubicBezTo>
                  <a:pt x="347" y="709"/>
                  <a:pt x="347" y="709"/>
                  <a:pt x="347" y="709"/>
                </a:cubicBezTo>
                <a:cubicBezTo>
                  <a:pt x="347" y="707"/>
                  <a:pt x="347" y="707"/>
                  <a:pt x="347" y="707"/>
                </a:cubicBezTo>
                <a:cubicBezTo>
                  <a:pt x="346" y="705"/>
                  <a:pt x="346" y="705"/>
                  <a:pt x="346" y="705"/>
                </a:cubicBezTo>
                <a:cubicBezTo>
                  <a:pt x="344" y="705"/>
                  <a:pt x="344" y="705"/>
                  <a:pt x="344" y="705"/>
                </a:cubicBezTo>
                <a:cubicBezTo>
                  <a:pt x="342" y="704"/>
                  <a:pt x="342" y="704"/>
                  <a:pt x="342" y="704"/>
                </a:cubicBezTo>
                <a:cubicBezTo>
                  <a:pt x="342" y="704"/>
                  <a:pt x="342" y="704"/>
                  <a:pt x="342" y="704"/>
                </a:cubicBezTo>
                <a:cubicBezTo>
                  <a:pt x="341" y="703"/>
                  <a:pt x="341" y="703"/>
                  <a:pt x="341" y="703"/>
                </a:cubicBezTo>
                <a:cubicBezTo>
                  <a:pt x="339" y="703"/>
                  <a:pt x="339" y="703"/>
                  <a:pt x="339" y="703"/>
                </a:cubicBezTo>
                <a:cubicBezTo>
                  <a:pt x="339" y="703"/>
                  <a:pt x="339" y="703"/>
                  <a:pt x="339" y="703"/>
                </a:cubicBezTo>
                <a:cubicBezTo>
                  <a:pt x="338" y="697"/>
                  <a:pt x="338" y="697"/>
                  <a:pt x="338" y="697"/>
                </a:cubicBezTo>
                <a:cubicBezTo>
                  <a:pt x="338" y="696"/>
                  <a:pt x="338" y="696"/>
                  <a:pt x="338" y="696"/>
                </a:cubicBezTo>
                <a:cubicBezTo>
                  <a:pt x="337" y="695"/>
                  <a:pt x="337" y="695"/>
                  <a:pt x="337" y="695"/>
                </a:cubicBezTo>
                <a:cubicBezTo>
                  <a:pt x="337" y="695"/>
                  <a:pt x="337" y="695"/>
                  <a:pt x="337" y="695"/>
                </a:cubicBezTo>
                <a:cubicBezTo>
                  <a:pt x="337" y="695"/>
                  <a:pt x="337" y="695"/>
                  <a:pt x="337" y="695"/>
                </a:cubicBezTo>
                <a:cubicBezTo>
                  <a:pt x="337" y="694"/>
                  <a:pt x="337" y="694"/>
                  <a:pt x="337" y="694"/>
                </a:cubicBezTo>
                <a:cubicBezTo>
                  <a:pt x="338" y="693"/>
                  <a:pt x="338" y="693"/>
                  <a:pt x="338" y="693"/>
                </a:cubicBezTo>
                <a:cubicBezTo>
                  <a:pt x="338" y="693"/>
                  <a:pt x="338" y="693"/>
                  <a:pt x="338" y="693"/>
                </a:cubicBezTo>
                <a:cubicBezTo>
                  <a:pt x="339" y="692"/>
                  <a:pt x="339" y="692"/>
                  <a:pt x="339" y="692"/>
                </a:cubicBezTo>
                <a:cubicBezTo>
                  <a:pt x="341" y="691"/>
                  <a:pt x="341" y="691"/>
                  <a:pt x="341" y="691"/>
                </a:cubicBezTo>
                <a:cubicBezTo>
                  <a:pt x="340" y="689"/>
                  <a:pt x="340" y="689"/>
                  <a:pt x="340" y="689"/>
                </a:cubicBezTo>
                <a:cubicBezTo>
                  <a:pt x="341" y="687"/>
                  <a:pt x="341" y="687"/>
                  <a:pt x="341" y="687"/>
                </a:cubicBezTo>
                <a:cubicBezTo>
                  <a:pt x="338" y="686"/>
                  <a:pt x="338" y="686"/>
                  <a:pt x="338" y="686"/>
                </a:cubicBezTo>
                <a:cubicBezTo>
                  <a:pt x="338" y="685"/>
                  <a:pt x="338" y="685"/>
                  <a:pt x="338" y="685"/>
                </a:cubicBezTo>
                <a:cubicBezTo>
                  <a:pt x="338" y="684"/>
                  <a:pt x="338" y="684"/>
                  <a:pt x="338" y="684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6" y="684"/>
                  <a:pt x="336" y="684"/>
                  <a:pt x="336" y="684"/>
                </a:cubicBezTo>
                <a:cubicBezTo>
                  <a:pt x="335" y="683"/>
                  <a:pt x="335" y="683"/>
                  <a:pt x="335" y="683"/>
                </a:cubicBezTo>
                <a:cubicBezTo>
                  <a:pt x="335" y="682"/>
                  <a:pt x="335" y="682"/>
                  <a:pt x="335" y="682"/>
                </a:cubicBezTo>
                <a:cubicBezTo>
                  <a:pt x="336" y="682"/>
                  <a:pt x="336" y="682"/>
                  <a:pt x="336" y="682"/>
                </a:cubicBezTo>
                <a:cubicBezTo>
                  <a:pt x="336" y="682"/>
                  <a:pt x="336" y="682"/>
                  <a:pt x="336" y="682"/>
                </a:cubicBezTo>
                <a:cubicBezTo>
                  <a:pt x="335" y="682"/>
                  <a:pt x="335" y="682"/>
                  <a:pt x="335" y="682"/>
                </a:cubicBezTo>
                <a:cubicBezTo>
                  <a:pt x="336" y="681"/>
                  <a:pt x="336" y="681"/>
                  <a:pt x="336" y="681"/>
                </a:cubicBezTo>
                <a:cubicBezTo>
                  <a:pt x="336" y="682"/>
                  <a:pt x="336" y="682"/>
                  <a:pt x="336" y="682"/>
                </a:cubicBezTo>
                <a:cubicBezTo>
                  <a:pt x="337" y="682"/>
                  <a:pt x="337" y="682"/>
                  <a:pt x="337" y="682"/>
                </a:cubicBezTo>
                <a:cubicBezTo>
                  <a:pt x="336" y="683"/>
                  <a:pt x="336" y="683"/>
                  <a:pt x="336" y="683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38" y="685"/>
                  <a:pt x="338" y="685"/>
                  <a:pt x="338" y="685"/>
                </a:cubicBezTo>
                <a:cubicBezTo>
                  <a:pt x="339" y="686"/>
                  <a:pt x="339" y="686"/>
                  <a:pt x="339" y="686"/>
                </a:cubicBezTo>
                <a:cubicBezTo>
                  <a:pt x="341" y="687"/>
                  <a:pt x="341" y="687"/>
                  <a:pt x="341" y="687"/>
                </a:cubicBezTo>
                <a:cubicBezTo>
                  <a:pt x="341" y="687"/>
                  <a:pt x="341" y="687"/>
                  <a:pt x="341" y="687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2" y="688"/>
                  <a:pt x="342" y="688"/>
                  <a:pt x="342" y="688"/>
                </a:cubicBezTo>
                <a:cubicBezTo>
                  <a:pt x="342" y="689"/>
                  <a:pt x="342" y="689"/>
                  <a:pt x="342" y="689"/>
                </a:cubicBezTo>
                <a:cubicBezTo>
                  <a:pt x="342" y="691"/>
                  <a:pt x="342" y="691"/>
                  <a:pt x="342" y="691"/>
                </a:cubicBezTo>
                <a:cubicBezTo>
                  <a:pt x="342" y="692"/>
                  <a:pt x="342" y="692"/>
                  <a:pt x="342" y="692"/>
                </a:cubicBezTo>
                <a:cubicBezTo>
                  <a:pt x="342" y="693"/>
                  <a:pt x="342" y="693"/>
                  <a:pt x="342" y="693"/>
                </a:cubicBezTo>
                <a:cubicBezTo>
                  <a:pt x="342" y="693"/>
                  <a:pt x="342" y="693"/>
                  <a:pt x="342" y="693"/>
                </a:cubicBezTo>
                <a:cubicBezTo>
                  <a:pt x="343" y="694"/>
                  <a:pt x="343" y="694"/>
                  <a:pt x="343" y="694"/>
                </a:cubicBezTo>
                <a:cubicBezTo>
                  <a:pt x="344" y="695"/>
                  <a:pt x="344" y="695"/>
                  <a:pt x="344" y="695"/>
                </a:cubicBezTo>
                <a:cubicBezTo>
                  <a:pt x="344" y="696"/>
                  <a:pt x="344" y="696"/>
                  <a:pt x="344" y="696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700"/>
                  <a:pt x="351" y="700"/>
                  <a:pt x="351" y="700"/>
                </a:cubicBezTo>
                <a:cubicBezTo>
                  <a:pt x="353" y="700"/>
                  <a:pt x="353" y="700"/>
                  <a:pt x="353" y="700"/>
                </a:cubicBezTo>
                <a:cubicBezTo>
                  <a:pt x="353" y="700"/>
                  <a:pt x="353" y="700"/>
                  <a:pt x="353" y="700"/>
                </a:cubicBezTo>
                <a:cubicBezTo>
                  <a:pt x="354" y="701"/>
                  <a:pt x="354" y="701"/>
                  <a:pt x="354" y="701"/>
                </a:cubicBezTo>
                <a:cubicBezTo>
                  <a:pt x="355" y="701"/>
                  <a:pt x="355" y="701"/>
                  <a:pt x="355" y="701"/>
                </a:cubicBezTo>
                <a:cubicBezTo>
                  <a:pt x="356" y="701"/>
                  <a:pt x="356" y="701"/>
                  <a:pt x="356" y="701"/>
                </a:cubicBezTo>
                <a:cubicBezTo>
                  <a:pt x="356" y="699"/>
                  <a:pt x="356" y="699"/>
                  <a:pt x="356" y="699"/>
                </a:cubicBezTo>
                <a:cubicBezTo>
                  <a:pt x="357" y="699"/>
                  <a:pt x="357" y="699"/>
                  <a:pt x="357" y="699"/>
                </a:cubicBezTo>
                <a:cubicBezTo>
                  <a:pt x="358" y="698"/>
                  <a:pt x="358" y="698"/>
                  <a:pt x="358" y="698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9" y="696"/>
                  <a:pt x="359" y="696"/>
                  <a:pt x="359" y="696"/>
                </a:cubicBezTo>
                <a:cubicBezTo>
                  <a:pt x="360" y="696"/>
                  <a:pt x="360" y="696"/>
                  <a:pt x="360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59" y="699"/>
                  <a:pt x="359" y="699"/>
                  <a:pt x="359" y="699"/>
                </a:cubicBezTo>
                <a:cubicBezTo>
                  <a:pt x="359" y="699"/>
                  <a:pt x="359" y="699"/>
                  <a:pt x="359" y="699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59" y="700"/>
                  <a:pt x="359" y="700"/>
                  <a:pt x="359" y="700"/>
                </a:cubicBezTo>
                <a:cubicBezTo>
                  <a:pt x="359" y="701"/>
                  <a:pt x="359" y="701"/>
                  <a:pt x="359" y="701"/>
                </a:cubicBezTo>
                <a:cubicBezTo>
                  <a:pt x="360" y="701"/>
                  <a:pt x="360" y="701"/>
                  <a:pt x="360" y="701"/>
                </a:cubicBezTo>
                <a:cubicBezTo>
                  <a:pt x="359" y="703"/>
                  <a:pt x="359" y="703"/>
                  <a:pt x="359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1" y="704"/>
                  <a:pt x="361" y="704"/>
                  <a:pt x="361" y="704"/>
                </a:cubicBezTo>
                <a:cubicBezTo>
                  <a:pt x="360" y="705"/>
                  <a:pt x="360" y="705"/>
                  <a:pt x="360" y="705"/>
                </a:cubicBezTo>
                <a:cubicBezTo>
                  <a:pt x="362" y="706"/>
                  <a:pt x="362" y="706"/>
                  <a:pt x="362" y="706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3" y="709"/>
                  <a:pt x="363" y="709"/>
                  <a:pt x="363" y="709"/>
                </a:cubicBezTo>
                <a:cubicBezTo>
                  <a:pt x="364" y="709"/>
                  <a:pt x="364" y="709"/>
                  <a:pt x="364" y="709"/>
                </a:cubicBezTo>
                <a:cubicBezTo>
                  <a:pt x="364" y="710"/>
                  <a:pt x="364" y="710"/>
                  <a:pt x="364" y="710"/>
                </a:cubicBezTo>
                <a:cubicBezTo>
                  <a:pt x="365" y="710"/>
                  <a:pt x="365" y="710"/>
                  <a:pt x="365" y="710"/>
                </a:cubicBezTo>
                <a:cubicBezTo>
                  <a:pt x="366" y="710"/>
                  <a:pt x="366" y="710"/>
                  <a:pt x="366" y="710"/>
                </a:cubicBezTo>
                <a:cubicBezTo>
                  <a:pt x="365" y="711"/>
                  <a:pt x="365" y="711"/>
                  <a:pt x="365" y="711"/>
                </a:cubicBezTo>
                <a:cubicBezTo>
                  <a:pt x="367" y="712"/>
                  <a:pt x="367" y="712"/>
                  <a:pt x="367" y="712"/>
                </a:cubicBezTo>
                <a:cubicBezTo>
                  <a:pt x="368" y="712"/>
                  <a:pt x="368" y="712"/>
                  <a:pt x="368" y="712"/>
                </a:cubicBezTo>
                <a:cubicBezTo>
                  <a:pt x="369" y="711"/>
                  <a:pt x="369" y="711"/>
                  <a:pt x="369" y="711"/>
                </a:cubicBezTo>
                <a:cubicBezTo>
                  <a:pt x="369" y="710"/>
                  <a:pt x="369" y="710"/>
                  <a:pt x="369" y="710"/>
                </a:cubicBezTo>
                <a:cubicBezTo>
                  <a:pt x="369" y="710"/>
                  <a:pt x="369" y="710"/>
                  <a:pt x="369" y="710"/>
                </a:cubicBezTo>
                <a:cubicBezTo>
                  <a:pt x="370" y="710"/>
                  <a:pt x="370" y="710"/>
                  <a:pt x="370" y="710"/>
                </a:cubicBezTo>
                <a:cubicBezTo>
                  <a:pt x="370" y="710"/>
                  <a:pt x="370" y="710"/>
                  <a:pt x="370" y="710"/>
                </a:cubicBezTo>
                <a:cubicBezTo>
                  <a:pt x="369" y="711"/>
                  <a:pt x="369" y="711"/>
                  <a:pt x="369" y="711"/>
                </a:cubicBezTo>
                <a:cubicBezTo>
                  <a:pt x="370" y="712"/>
                  <a:pt x="370" y="712"/>
                  <a:pt x="370" y="712"/>
                </a:cubicBezTo>
                <a:cubicBezTo>
                  <a:pt x="371" y="712"/>
                  <a:pt x="371" y="712"/>
                  <a:pt x="371" y="712"/>
                </a:cubicBezTo>
                <a:cubicBezTo>
                  <a:pt x="371" y="713"/>
                  <a:pt x="371" y="713"/>
                  <a:pt x="371" y="713"/>
                </a:cubicBezTo>
                <a:cubicBezTo>
                  <a:pt x="373" y="714"/>
                  <a:pt x="373" y="714"/>
                  <a:pt x="373" y="714"/>
                </a:cubicBezTo>
                <a:cubicBezTo>
                  <a:pt x="373" y="713"/>
                  <a:pt x="373" y="713"/>
                  <a:pt x="373" y="713"/>
                </a:cubicBezTo>
                <a:cubicBezTo>
                  <a:pt x="373" y="712"/>
                  <a:pt x="373" y="712"/>
                  <a:pt x="373" y="712"/>
                </a:cubicBezTo>
                <a:cubicBezTo>
                  <a:pt x="373" y="712"/>
                  <a:pt x="373" y="712"/>
                  <a:pt x="373" y="712"/>
                </a:cubicBezTo>
                <a:cubicBezTo>
                  <a:pt x="372" y="712"/>
                  <a:pt x="372" y="712"/>
                  <a:pt x="372" y="712"/>
                </a:cubicBezTo>
                <a:cubicBezTo>
                  <a:pt x="372" y="712"/>
                  <a:pt x="372" y="712"/>
                  <a:pt x="372" y="712"/>
                </a:cubicBezTo>
                <a:cubicBezTo>
                  <a:pt x="372" y="711"/>
                  <a:pt x="372" y="711"/>
                  <a:pt x="372" y="711"/>
                </a:cubicBezTo>
                <a:cubicBezTo>
                  <a:pt x="373" y="711"/>
                  <a:pt x="373" y="711"/>
                  <a:pt x="373" y="711"/>
                </a:cubicBezTo>
                <a:cubicBezTo>
                  <a:pt x="373" y="710"/>
                  <a:pt x="373" y="710"/>
                  <a:pt x="373" y="710"/>
                </a:cubicBezTo>
                <a:cubicBezTo>
                  <a:pt x="374" y="707"/>
                  <a:pt x="374" y="707"/>
                  <a:pt x="374" y="707"/>
                </a:cubicBezTo>
                <a:cubicBezTo>
                  <a:pt x="373" y="705"/>
                  <a:pt x="373" y="705"/>
                  <a:pt x="373" y="705"/>
                </a:cubicBezTo>
                <a:cubicBezTo>
                  <a:pt x="374" y="704"/>
                  <a:pt x="374" y="704"/>
                  <a:pt x="374" y="704"/>
                </a:cubicBezTo>
                <a:cubicBezTo>
                  <a:pt x="375" y="703"/>
                  <a:pt x="375" y="703"/>
                  <a:pt x="375" y="703"/>
                </a:cubicBezTo>
                <a:cubicBezTo>
                  <a:pt x="375" y="702"/>
                  <a:pt x="375" y="702"/>
                  <a:pt x="375" y="702"/>
                </a:cubicBezTo>
                <a:cubicBezTo>
                  <a:pt x="376" y="700"/>
                  <a:pt x="376" y="700"/>
                  <a:pt x="376" y="700"/>
                </a:cubicBezTo>
                <a:cubicBezTo>
                  <a:pt x="377" y="700"/>
                  <a:pt x="377" y="700"/>
                  <a:pt x="377" y="700"/>
                </a:cubicBezTo>
                <a:cubicBezTo>
                  <a:pt x="378" y="699"/>
                  <a:pt x="378" y="699"/>
                  <a:pt x="378" y="699"/>
                </a:cubicBezTo>
                <a:cubicBezTo>
                  <a:pt x="377" y="698"/>
                  <a:pt x="377" y="698"/>
                  <a:pt x="377" y="698"/>
                </a:cubicBezTo>
                <a:cubicBezTo>
                  <a:pt x="377" y="697"/>
                  <a:pt x="377" y="697"/>
                  <a:pt x="377" y="697"/>
                </a:cubicBezTo>
                <a:cubicBezTo>
                  <a:pt x="378" y="698"/>
                  <a:pt x="378" y="698"/>
                  <a:pt x="378" y="698"/>
                </a:cubicBezTo>
                <a:cubicBezTo>
                  <a:pt x="378" y="698"/>
                  <a:pt x="378" y="698"/>
                  <a:pt x="378" y="698"/>
                </a:cubicBezTo>
                <a:cubicBezTo>
                  <a:pt x="378" y="699"/>
                  <a:pt x="378" y="699"/>
                  <a:pt x="378" y="699"/>
                </a:cubicBezTo>
                <a:cubicBezTo>
                  <a:pt x="377" y="701"/>
                  <a:pt x="377" y="701"/>
                  <a:pt x="377" y="701"/>
                </a:cubicBezTo>
                <a:cubicBezTo>
                  <a:pt x="376" y="701"/>
                  <a:pt x="376" y="701"/>
                  <a:pt x="376" y="701"/>
                </a:cubicBezTo>
                <a:cubicBezTo>
                  <a:pt x="376" y="703"/>
                  <a:pt x="376" y="703"/>
                  <a:pt x="376" y="703"/>
                </a:cubicBezTo>
                <a:cubicBezTo>
                  <a:pt x="377" y="703"/>
                  <a:pt x="377" y="703"/>
                  <a:pt x="377" y="703"/>
                </a:cubicBezTo>
                <a:cubicBezTo>
                  <a:pt x="377" y="703"/>
                  <a:pt x="377" y="703"/>
                  <a:pt x="377" y="703"/>
                </a:cubicBezTo>
                <a:cubicBezTo>
                  <a:pt x="378" y="704"/>
                  <a:pt x="378" y="704"/>
                  <a:pt x="378" y="704"/>
                </a:cubicBezTo>
                <a:cubicBezTo>
                  <a:pt x="377" y="704"/>
                  <a:pt x="377" y="704"/>
                  <a:pt x="377" y="704"/>
                </a:cubicBezTo>
                <a:cubicBezTo>
                  <a:pt x="378" y="705"/>
                  <a:pt x="378" y="705"/>
                  <a:pt x="378" y="705"/>
                </a:cubicBezTo>
                <a:cubicBezTo>
                  <a:pt x="377" y="707"/>
                  <a:pt x="377" y="707"/>
                  <a:pt x="377" y="707"/>
                </a:cubicBezTo>
                <a:cubicBezTo>
                  <a:pt x="376" y="708"/>
                  <a:pt x="376" y="708"/>
                  <a:pt x="376" y="708"/>
                </a:cubicBezTo>
                <a:cubicBezTo>
                  <a:pt x="376" y="709"/>
                  <a:pt x="376" y="709"/>
                  <a:pt x="376" y="709"/>
                </a:cubicBezTo>
                <a:cubicBezTo>
                  <a:pt x="376" y="711"/>
                  <a:pt x="376" y="711"/>
                  <a:pt x="376" y="711"/>
                </a:cubicBezTo>
                <a:cubicBezTo>
                  <a:pt x="376" y="712"/>
                  <a:pt x="376" y="712"/>
                  <a:pt x="376" y="712"/>
                </a:cubicBezTo>
                <a:cubicBezTo>
                  <a:pt x="378" y="713"/>
                  <a:pt x="378" y="713"/>
                  <a:pt x="378" y="713"/>
                </a:cubicBezTo>
                <a:cubicBezTo>
                  <a:pt x="380" y="713"/>
                  <a:pt x="380" y="713"/>
                  <a:pt x="380" y="713"/>
                </a:cubicBezTo>
                <a:cubicBezTo>
                  <a:pt x="381" y="713"/>
                  <a:pt x="381" y="713"/>
                  <a:pt x="381" y="713"/>
                </a:cubicBezTo>
                <a:cubicBezTo>
                  <a:pt x="382" y="713"/>
                  <a:pt x="382" y="713"/>
                  <a:pt x="382" y="713"/>
                </a:cubicBezTo>
                <a:cubicBezTo>
                  <a:pt x="384" y="713"/>
                  <a:pt x="384" y="713"/>
                  <a:pt x="384" y="713"/>
                </a:cubicBezTo>
                <a:cubicBezTo>
                  <a:pt x="387" y="713"/>
                  <a:pt x="387" y="713"/>
                  <a:pt x="387" y="713"/>
                </a:cubicBezTo>
                <a:cubicBezTo>
                  <a:pt x="387" y="711"/>
                  <a:pt x="387" y="711"/>
                  <a:pt x="387" y="711"/>
                </a:cubicBezTo>
                <a:cubicBezTo>
                  <a:pt x="389" y="710"/>
                  <a:pt x="389" y="710"/>
                  <a:pt x="389" y="710"/>
                </a:cubicBezTo>
                <a:cubicBezTo>
                  <a:pt x="389" y="710"/>
                  <a:pt x="389" y="710"/>
                  <a:pt x="389" y="710"/>
                </a:cubicBezTo>
                <a:cubicBezTo>
                  <a:pt x="392" y="708"/>
                  <a:pt x="392" y="708"/>
                  <a:pt x="392" y="708"/>
                </a:cubicBezTo>
                <a:cubicBezTo>
                  <a:pt x="396" y="707"/>
                  <a:pt x="396" y="707"/>
                  <a:pt x="396" y="707"/>
                </a:cubicBezTo>
                <a:cubicBezTo>
                  <a:pt x="396" y="706"/>
                  <a:pt x="396" y="706"/>
                  <a:pt x="396" y="706"/>
                </a:cubicBezTo>
                <a:cubicBezTo>
                  <a:pt x="397" y="705"/>
                  <a:pt x="397" y="705"/>
                  <a:pt x="397" y="705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9" y="705"/>
                  <a:pt x="399" y="705"/>
                  <a:pt x="399" y="705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399" y="703"/>
                  <a:pt x="399" y="703"/>
                  <a:pt x="399" y="703"/>
                </a:cubicBezTo>
                <a:cubicBezTo>
                  <a:pt x="399" y="702"/>
                  <a:pt x="399" y="702"/>
                  <a:pt x="399" y="702"/>
                </a:cubicBezTo>
                <a:cubicBezTo>
                  <a:pt x="397" y="701"/>
                  <a:pt x="397" y="701"/>
                  <a:pt x="397" y="701"/>
                </a:cubicBezTo>
                <a:cubicBezTo>
                  <a:pt x="397" y="700"/>
                  <a:pt x="397" y="700"/>
                  <a:pt x="397" y="700"/>
                </a:cubicBezTo>
                <a:cubicBezTo>
                  <a:pt x="397" y="699"/>
                  <a:pt x="397" y="699"/>
                  <a:pt x="397" y="699"/>
                </a:cubicBezTo>
                <a:cubicBezTo>
                  <a:pt x="398" y="699"/>
                  <a:pt x="398" y="699"/>
                  <a:pt x="398" y="699"/>
                </a:cubicBezTo>
                <a:cubicBezTo>
                  <a:pt x="399" y="700"/>
                  <a:pt x="399" y="700"/>
                  <a:pt x="399" y="700"/>
                </a:cubicBezTo>
                <a:cubicBezTo>
                  <a:pt x="399" y="699"/>
                  <a:pt x="399" y="699"/>
                  <a:pt x="399" y="699"/>
                </a:cubicBezTo>
                <a:cubicBezTo>
                  <a:pt x="398" y="697"/>
                  <a:pt x="398" y="697"/>
                  <a:pt x="398" y="697"/>
                </a:cubicBezTo>
                <a:cubicBezTo>
                  <a:pt x="398" y="697"/>
                  <a:pt x="398" y="697"/>
                  <a:pt x="398" y="697"/>
                </a:cubicBezTo>
                <a:cubicBezTo>
                  <a:pt x="399" y="696"/>
                  <a:pt x="399" y="696"/>
                  <a:pt x="399" y="696"/>
                </a:cubicBezTo>
                <a:cubicBezTo>
                  <a:pt x="399" y="696"/>
                  <a:pt x="399" y="696"/>
                  <a:pt x="399" y="696"/>
                </a:cubicBezTo>
                <a:cubicBezTo>
                  <a:pt x="400" y="698"/>
                  <a:pt x="400" y="698"/>
                  <a:pt x="400" y="698"/>
                </a:cubicBezTo>
                <a:cubicBezTo>
                  <a:pt x="400" y="699"/>
                  <a:pt x="400" y="699"/>
                  <a:pt x="400" y="699"/>
                </a:cubicBezTo>
                <a:cubicBezTo>
                  <a:pt x="402" y="700"/>
                  <a:pt x="402" y="700"/>
                  <a:pt x="402" y="700"/>
                </a:cubicBezTo>
                <a:cubicBezTo>
                  <a:pt x="402" y="700"/>
                  <a:pt x="402" y="700"/>
                  <a:pt x="402" y="700"/>
                </a:cubicBezTo>
                <a:cubicBezTo>
                  <a:pt x="402" y="698"/>
                  <a:pt x="402" y="698"/>
                  <a:pt x="402" y="698"/>
                </a:cubicBezTo>
                <a:cubicBezTo>
                  <a:pt x="401" y="698"/>
                  <a:pt x="401" y="698"/>
                  <a:pt x="401" y="698"/>
                </a:cubicBezTo>
                <a:cubicBezTo>
                  <a:pt x="401" y="698"/>
                  <a:pt x="401" y="698"/>
                  <a:pt x="401" y="698"/>
                </a:cubicBezTo>
                <a:cubicBezTo>
                  <a:pt x="400" y="696"/>
                  <a:pt x="400" y="696"/>
                  <a:pt x="400" y="696"/>
                </a:cubicBezTo>
                <a:cubicBezTo>
                  <a:pt x="400" y="695"/>
                  <a:pt x="400" y="695"/>
                  <a:pt x="400" y="695"/>
                </a:cubicBezTo>
                <a:cubicBezTo>
                  <a:pt x="400" y="694"/>
                  <a:pt x="400" y="694"/>
                  <a:pt x="400" y="694"/>
                </a:cubicBezTo>
                <a:cubicBezTo>
                  <a:pt x="401" y="694"/>
                  <a:pt x="401" y="694"/>
                  <a:pt x="401" y="694"/>
                </a:cubicBezTo>
                <a:cubicBezTo>
                  <a:pt x="401" y="692"/>
                  <a:pt x="401" y="692"/>
                  <a:pt x="401" y="692"/>
                </a:cubicBezTo>
                <a:cubicBezTo>
                  <a:pt x="401" y="692"/>
                  <a:pt x="401" y="692"/>
                  <a:pt x="401" y="692"/>
                </a:cubicBezTo>
                <a:cubicBezTo>
                  <a:pt x="402" y="695"/>
                  <a:pt x="402" y="695"/>
                  <a:pt x="402" y="695"/>
                </a:cubicBezTo>
                <a:cubicBezTo>
                  <a:pt x="402" y="695"/>
                  <a:pt x="402" y="695"/>
                  <a:pt x="402" y="695"/>
                </a:cubicBezTo>
                <a:cubicBezTo>
                  <a:pt x="404" y="697"/>
                  <a:pt x="404" y="697"/>
                  <a:pt x="404" y="697"/>
                </a:cubicBezTo>
                <a:cubicBezTo>
                  <a:pt x="404" y="698"/>
                  <a:pt x="404" y="698"/>
                  <a:pt x="404" y="698"/>
                </a:cubicBezTo>
                <a:cubicBezTo>
                  <a:pt x="404" y="698"/>
                  <a:pt x="404" y="698"/>
                  <a:pt x="404" y="698"/>
                </a:cubicBezTo>
                <a:cubicBezTo>
                  <a:pt x="404" y="698"/>
                  <a:pt x="404" y="698"/>
                  <a:pt x="404" y="698"/>
                </a:cubicBezTo>
                <a:cubicBezTo>
                  <a:pt x="407" y="698"/>
                  <a:pt x="407" y="698"/>
                  <a:pt x="407" y="698"/>
                </a:cubicBezTo>
                <a:cubicBezTo>
                  <a:pt x="409" y="696"/>
                  <a:pt x="409" y="696"/>
                  <a:pt x="409" y="696"/>
                </a:cubicBezTo>
                <a:cubicBezTo>
                  <a:pt x="409" y="696"/>
                  <a:pt x="409" y="696"/>
                  <a:pt x="409" y="696"/>
                </a:cubicBezTo>
                <a:cubicBezTo>
                  <a:pt x="409" y="695"/>
                  <a:pt x="409" y="695"/>
                  <a:pt x="409" y="695"/>
                </a:cubicBezTo>
                <a:cubicBezTo>
                  <a:pt x="410" y="694"/>
                  <a:pt x="410" y="694"/>
                  <a:pt x="410" y="694"/>
                </a:cubicBezTo>
                <a:cubicBezTo>
                  <a:pt x="410" y="694"/>
                  <a:pt x="410" y="694"/>
                  <a:pt x="410" y="694"/>
                </a:cubicBezTo>
                <a:cubicBezTo>
                  <a:pt x="411" y="693"/>
                  <a:pt x="411" y="693"/>
                  <a:pt x="411" y="693"/>
                </a:cubicBezTo>
                <a:cubicBezTo>
                  <a:pt x="412" y="693"/>
                  <a:pt x="412" y="693"/>
                  <a:pt x="412" y="693"/>
                </a:cubicBezTo>
                <a:cubicBezTo>
                  <a:pt x="414" y="692"/>
                  <a:pt x="414" y="692"/>
                  <a:pt x="414" y="692"/>
                </a:cubicBezTo>
                <a:cubicBezTo>
                  <a:pt x="415" y="693"/>
                  <a:pt x="415" y="693"/>
                  <a:pt x="415" y="693"/>
                </a:cubicBezTo>
                <a:cubicBezTo>
                  <a:pt x="419" y="693"/>
                  <a:pt x="419" y="693"/>
                  <a:pt x="419" y="693"/>
                </a:cubicBezTo>
                <a:cubicBezTo>
                  <a:pt x="424" y="695"/>
                  <a:pt x="424" y="695"/>
                  <a:pt x="424" y="695"/>
                </a:cubicBezTo>
                <a:cubicBezTo>
                  <a:pt x="424" y="694"/>
                  <a:pt x="424" y="694"/>
                  <a:pt x="424" y="694"/>
                </a:cubicBezTo>
                <a:cubicBezTo>
                  <a:pt x="424" y="693"/>
                  <a:pt x="424" y="693"/>
                  <a:pt x="424" y="693"/>
                </a:cubicBezTo>
                <a:cubicBezTo>
                  <a:pt x="427" y="691"/>
                  <a:pt x="427" y="691"/>
                  <a:pt x="427" y="691"/>
                </a:cubicBezTo>
                <a:cubicBezTo>
                  <a:pt x="427" y="690"/>
                  <a:pt x="427" y="690"/>
                  <a:pt x="427" y="690"/>
                </a:cubicBezTo>
                <a:cubicBezTo>
                  <a:pt x="428" y="688"/>
                  <a:pt x="428" y="688"/>
                  <a:pt x="428" y="688"/>
                </a:cubicBezTo>
                <a:cubicBezTo>
                  <a:pt x="427" y="687"/>
                  <a:pt x="427" y="687"/>
                  <a:pt x="427" y="687"/>
                </a:cubicBezTo>
                <a:cubicBezTo>
                  <a:pt x="427" y="685"/>
                  <a:pt x="427" y="685"/>
                  <a:pt x="427" y="685"/>
                </a:cubicBezTo>
                <a:cubicBezTo>
                  <a:pt x="426" y="685"/>
                  <a:pt x="426" y="685"/>
                  <a:pt x="426" y="685"/>
                </a:cubicBezTo>
                <a:cubicBezTo>
                  <a:pt x="425" y="684"/>
                  <a:pt x="425" y="684"/>
                  <a:pt x="425" y="684"/>
                </a:cubicBezTo>
                <a:cubicBezTo>
                  <a:pt x="425" y="682"/>
                  <a:pt x="425" y="682"/>
                  <a:pt x="425" y="682"/>
                </a:cubicBezTo>
                <a:cubicBezTo>
                  <a:pt x="426" y="680"/>
                  <a:pt x="426" y="680"/>
                  <a:pt x="426" y="680"/>
                </a:cubicBezTo>
                <a:cubicBezTo>
                  <a:pt x="426" y="678"/>
                  <a:pt x="426" y="678"/>
                  <a:pt x="426" y="678"/>
                </a:cubicBezTo>
                <a:cubicBezTo>
                  <a:pt x="426" y="678"/>
                  <a:pt x="426" y="678"/>
                  <a:pt x="426" y="678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7" y="674"/>
                  <a:pt x="427" y="674"/>
                  <a:pt x="427" y="674"/>
                </a:cubicBezTo>
                <a:cubicBezTo>
                  <a:pt x="427" y="674"/>
                  <a:pt x="427" y="674"/>
                  <a:pt x="427" y="674"/>
                </a:cubicBezTo>
                <a:cubicBezTo>
                  <a:pt x="426" y="673"/>
                  <a:pt x="426" y="673"/>
                  <a:pt x="426" y="673"/>
                </a:cubicBezTo>
                <a:cubicBezTo>
                  <a:pt x="426" y="672"/>
                  <a:pt x="426" y="672"/>
                  <a:pt x="426" y="672"/>
                </a:cubicBezTo>
                <a:cubicBezTo>
                  <a:pt x="426" y="671"/>
                  <a:pt x="426" y="671"/>
                  <a:pt x="426" y="671"/>
                </a:cubicBezTo>
                <a:cubicBezTo>
                  <a:pt x="426" y="670"/>
                  <a:pt x="426" y="670"/>
                  <a:pt x="426" y="670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4" y="667"/>
                  <a:pt x="424" y="667"/>
                  <a:pt x="424" y="667"/>
                </a:cubicBezTo>
                <a:cubicBezTo>
                  <a:pt x="425" y="667"/>
                  <a:pt x="425" y="667"/>
                  <a:pt x="425" y="667"/>
                </a:cubicBezTo>
                <a:cubicBezTo>
                  <a:pt x="426" y="668"/>
                  <a:pt x="426" y="668"/>
                  <a:pt x="426" y="668"/>
                </a:cubicBezTo>
                <a:cubicBezTo>
                  <a:pt x="427" y="670"/>
                  <a:pt x="427" y="670"/>
                  <a:pt x="427" y="670"/>
                </a:cubicBezTo>
                <a:cubicBezTo>
                  <a:pt x="427" y="670"/>
                  <a:pt x="427" y="670"/>
                  <a:pt x="427" y="670"/>
                </a:cubicBezTo>
                <a:cubicBezTo>
                  <a:pt x="427" y="672"/>
                  <a:pt x="427" y="672"/>
                  <a:pt x="427" y="672"/>
                </a:cubicBezTo>
                <a:cubicBezTo>
                  <a:pt x="428" y="674"/>
                  <a:pt x="428" y="674"/>
                  <a:pt x="428" y="674"/>
                </a:cubicBezTo>
                <a:cubicBezTo>
                  <a:pt x="428" y="674"/>
                  <a:pt x="428" y="674"/>
                  <a:pt x="428" y="674"/>
                </a:cubicBezTo>
                <a:cubicBezTo>
                  <a:pt x="429" y="676"/>
                  <a:pt x="429" y="676"/>
                  <a:pt x="429" y="676"/>
                </a:cubicBezTo>
                <a:cubicBezTo>
                  <a:pt x="430" y="677"/>
                  <a:pt x="430" y="677"/>
                  <a:pt x="430" y="677"/>
                </a:cubicBezTo>
                <a:cubicBezTo>
                  <a:pt x="431" y="678"/>
                  <a:pt x="431" y="678"/>
                  <a:pt x="431" y="678"/>
                </a:cubicBezTo>
                <a:cubicBezTo>
                  <a:pt x="436" y="678"/>
                  <a:pt x="436" y="678"/>
                  <a:pt x="436" y="678"/>
                </a:cubicBezTo>
                <a:cubicBezTo>
                  <a:pt x="440" y="676"/>
                  <a:pt x="440" y="676"/>
                  <a:pt x="440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1" y="674"/>
                  <a:pt x="441" y="674"/>
                  <a:pt x="441" y="674"/>
                </a:cubicBezTo>
                <a:cubicBezTo>
                  <a:pt x="441" y="674"/>
                  <a:pt x="441" y="674"/>
                  <a:pt x="441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39" y="674"/>
                  <a:pt x="439" y="674"/>
                  <a:pt x="439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2" y="673"/>
                  <a:pt x="442" y="673"/>
                  <a:pt x="442" y="673"/>
                </a:cubicBezTo>
                <a:cubicBezTo>
                  <a:pt x="442" y="674"/>
                  <a:pt x="442" y="674"/>
                  <a:pt x="442" y="674"/>
                </a:cubicBezTo>
                <a:cubicBezTo>
                  <a:pt x="480" y="674"/>
                  <a:pt x="480" y="674"/>
                  <a:pt x="480" y="674"/>
                </a:cubicBezTo>
                <a:cubicBezTo>
                  <a:pt x="480" y="674"/>
                  <a:pt x="480" y="674"/>
                  <a:pt x="480" y="674"/>
                </a:cubicBezTo>
                <a:cubicBezTo>
                  <a:pt x="481" y="674"/>
                  <a:pt x="481" y="674"/>
                  <a:pt x="481" y="674"/>
                </a:cubicBezTo>
                <a:cubicBezTo>
                  <a:pt x="481" y="674"/>
                  <a:pt x="481" y="674"/>
                  <a:pt x="481" y="674"/>
                </a:cubicBezTo>
                <a:cubicBezTo>
                  <a:pt x="482" y="674"/>
                  <a:pt x="482" y="674"/>
                  <a:pt x="482" y="674"/>
                </a:cubicBezTo>
                <a:cubicBezTo>
                  <a:pt x="482" y="674"/>
                  <a:pt x="482" y="674"/>
                  <a:pt x="482" y="674"/>
                </a:cubicBezTo>
                <a:cubicBezTo>
                  <a:pt x="483" y="674"/>
                  <a:pt x="483" y="674"/>
                  <a:pt x="483" y="674"/>
                </a:cubicBezTo>
                <a:cubicBezTo>
                  <a:pt x="483" y="674"/>
                  <a:pt x="483" y="674"/>
                  <a:pt x="483" y="674"/>
                </a:cubicBezTo>
                <a:cubicBezTo>
                  <a:pt x="483" y="673"/>
                  <a:pt x="483" y="673"/>
                  <a:pt x="483" y="673"/>
                </a:cubicBezTo>
                <a:cubicBezTo>
                  <a:pt x="484" y="672"/>
                  <a:pt x="483" y="672"/>
                  <a:pt x="483" y="672"/>
                </a:cubicBezTo>
                <a:cubicBezTo>
                  <a:pt x="483" y="672"/>
                  <a:pt x="483" y="671"/>
                  <a:pt x="483" y="671"/>
                </a:cubicBezTo>
                <a:cubicBezTo>
                  <a:pt x="482" y="671"/>
                  <a:pt x="483" y="671"/>
                  <a:pt x="483" y="671"/>
                </a:cubicBezTo>
                <a:cubicBezTo>
                  <a:pt x="483" y="670"/>
                  <a:pt x="484" y="670"/>
                  <a:pt x="483" y="669"/>
                </a:cubicBezTo>
                <a:cubicBezTo>
                  <a:pt x="483" y="669"/>
                  <a:pt x="483" y="669"/>
                  <a:pt x="484" y="669"/>
                </a:cubicBezTo>
                <a:cubicBezTo>
                  <a:pt x="484" y="668"/>
                  <a:pt x="484" y="668"/>
                  <a:pt x="484" y="668"/>
                </a:cubicBezTo>
                <a:cubicBezTo>
                  <a:pt x="484" y="668"/>
                  <a:pt x="484" y="667"/>
                  <a:pt x="485" y="667"/>
                </a:cubicBezTo>
                <a:cubicBezTo>
                  <a:pt x="485" y="666"/>
                  <a:pt x="485" y="666"/>
                  <a:pt x="484" y="665"/>
                </a:cubicBezTo>
                <a:cubicBezTo>
                  <a:pt x="484" y="665"/>
                  <a:pt x="484" y="665"/>
                  <a:pt x="484" y="665"/>
                </a:cubicBezTo>
                <a:cubicBezTo>
                  <a:pt x="483" y="665"/>
                  <a:pt x="483" y="665"/>
                  <a:pt x="483" y="664"/>
                </a:cubicBezTo>
                <a:cubicBezTo>
                  <a:pt x="483" y="664"/>
                  <a:pt x="482" y="664"/>
                  <a:pt x="482" y="664"/>
                </a:cubicBezTo>
                <a:cubicBezTo>
                  <a:pt x="482" y="664"/>
                  <a:pt x="482" y="664"/>
                  <a:pt x="482" y="663"/>
                </a:cubicBezTo>
                <a:cubicBezTo>
                  <a:pt x="482" y="663"/>
                  <a:pt x="482" y="663"/>
                  <a:pt x="482" y="663"/>
                </a:cubicBezTo>
                <a:cubicBezTo>
                  <a:pt x="483" y="663"/>
                  <a:pt x="484" y="663"/>
                  <a:pt x="485" y="663"/>
                </a:cubicBezTo>
                <a:cubicBezTo>
                  <a:pt x="486" y="662"/>
                  <a:pt x="487" y="663"/>
                  <a:pt x="488" y="663"/>
                </a:cubicBezTo>
                <a:cubicBezTo>
                  <a:pt x="488" y="663"/>
                  <a:pt x="489" y="663"/>
                  <a:pt x="490" y="663"/>
                </a:cubicBezTo>
                <a:cubicBezTo>
                  <a:pt x="490" y="663"/>
                  <a:pt x="490" y="663"/>
                  <a:pt x="491" y="663"/>
                </a:cubicBezTo>
                <a:cubicBezTo>
                  <a:pt x="491" y="663"/>
                  <a:pt x="491" y="663"/>
                  <a:pt x="491" y="663"/>
                </a:cubicBezTo>
                <a:cubicBezTo>
                  <a:pt x="491" y="663"/>
                  <a:pt x="491" y="663"/>
                  <a:pt x="492" y="663"/>
                </a:cubicBezTo>
                <a:cubicBezTo>
                  <a:pt x="492" y="663"/>
                  <a:pt x="492" y="663"/>
                  <a:pt x="492" y="662"/>
                </a:cubicBezTo>
                <a:cubicBezTo>
                  <a:pt x="492" y="662"/>
                  <a:pt x="492" y="662"/>
                  <a:pt x="493" y="662"/>
                </a:cubicBezTo>
                <a:cubicBezTo>
                  <a:pt x="493" y="662"/>
                  <a:pt x="493" y="662"/>
                  <a:pt x="494" y="662"/>
                </a:cubicBezTo>
                <a:cubicBezTo>
                  <a:pt x="494" y="661"/>
                  <a:pt x="494" y="660"/>
                  <a:pt x="494" y="659"/>
                </a:cubicBezTo>
                <a:cubicBezTo>
                  <a:pt x="494" y="660"/>
                  <a:pt x="495" y="660"/>
                  <a:pt x="495" y="659"/>
                </a:cubicBezTo>
                <a:cubicBezTo>
                  <a:pt x="495" y="659"/>
                  <a:pt x="496" y="659"/>
                  <a:pt x="496" y="658"/>
                </a:cubicBezTo>
                <a:cubicBezTo>
                  <a:pt x="496" y="658"/>
                  <a:pt x="496" y="658"/>
                  <a:pt x="497" y="658"/>
                </a:cubicBezTo>
                <a:cubicBezTo>
                  <a:pt x="497" y="658"/>
                  <a:pt x="497" y="658"/>
                  <a:pt x="498" y="658"/>
                </a:cubicBezTo>
                <a:cubicBezTo>
                  <a:pt x="498" y="658"/>
                  <a:pt x="499" y="658"/>
                  <a:pt x="498" y="657"/>
                </a:cubicBezTo>
                <a:cubicBezTo>
                  <a:pt x="499" y="657"/>
                  <a:pt x="499" y="657"/>
                  <a:pt x="500" y="656"/>
                </a:cubicBezTo>
                <a:cubicBezTo>
                  <a:pt x="499" y="656"/>
                  <a:pt x="499" y="656"/>
                  <a:pt x="499" y="655"/>
                </a:cubicBezTo>
                <a:cubicBezTo>
                  <a:pt x="499" y="655"/>
                  <a:pt x="499" y="655"/>
                  <a:pt x="500" y="655"/>
                </a:cubicBezTo>
                <a:cubicBezTo>
                  <a:pt x="500" y="655"/>
                  <a:pt x="501" y="654"/>
                  <a:pt x="501" y="654"/>
                </a:cubicBezTo>
                <a:cubicBezTo>
                  <a:pt x="500" y="654"/>
                  <a:pt x="500" y="654"/>
                  <a:pt x="500" y="653"/>
                </a:cubicBezTo>
                <a:cubicBezTo>
                  <a:pt x="501" y="653"/>
                  <a:pt x="501" y="653"/>
                  <a:pt x="501" y="653"/>
                </a:cubicBezTo>
                <a:cubicBezTo>
                  <a:pt x="501" y="652"/>
                  <a:pt x="502" y="652"/>
                  <a:pt x="502" y="652"/>
                </a:cubicBezTo>
                <a:cubicBezTo>
                  <a:pt x="502" y="652"/>
                  <a:pt x="502" y="652"/>
                  <a:pt x="502" y="652"/>
                </a:cubicBezTo>
                <a:cubicBezTo>
                  <a:pt x="502" y="652"/>
                  <a:pt x="502" y="652"/>
                  <a:pt x="502" y="652"/>
                </a:cubicBezTo>
                <a:cubicBezTo>
                  <a:pt x="502" y="652"/>
                  <a:pt x="502" y="652"/>
                  <a:pt x="502" y="652"/>
                </a:cubicBezTo>
                <a:cubicBezTo>
                  <a:pt x="502" y="652"/>
                  <a:pt x="502" y="652"/>
                  <a:pt x="502" y="652"/>
                </a:cubicBezTo>
                <a:cubicBezTo>
                  <a:pt x="503" y="652"/>
                  <a:pt x="503" y="652"/>
                  <a:pt x="503" y="652"/>
                </a:cubicBezTo>
                <a:cubicBezTo>
                  <a:pt x="503" y="652"/>
                  <a:pt x="503" y="652"/>
                  <a:pt x="503" y="652"/>
                </a:cubicBezTo>
                <a:cubicBezTo>
                  <a:pt x="503" y="651"/>
                  <a:pt x="503" y="651"/>
                  <a:pt x="504" y="651"/>
                </a:cubicBezTo>
                <a:cubicBezTo>
                  <a:pt x="504" y="651"/>
                  <a:pt x="504" y="651"/>
                  <a:pt x="504" y="651"/>
                </a:cubicBezTo>
                <a:cubicBezTo>
                  <a:pt x="504" y="651"/>
                  <a:pt x="504" y="651"/>
                  <a:pt x="504" y="650"/>
                </a:cubicBezTo>
                <a:cubicBezTo>
                  <a:pt x="504" y="650"/>
                  <a:pt x="504" y="650"/>
                  <a:pt x="504" y="650"/>
                </a:cubicBezTo>
                <a:cubicBezTo>
                  <a:pt x="504" y="650"/>
                  <a:pt x="504" y="649"/>
                  <a:pt x="505" y="650"/>
                </a:cubicBezTo>
                <a:cubicBezTo>
                  <a:pt x="505" y="650"/>
                  <a:pt x="505" y="650"/>
                  <a:pt x="505" y="649"/>
                </a:cubicBezTo>
                <a:cubicBezTo>
                  <a:pt x="505" y="649"/>
                  <a:pt x="505" y="649"/>
                  <a:pt x="505" y="649"/>
                </a:cubicBezTo>
                <a:cubicBezTo>
                  <a:pt x="505" y="648"/>
                  <a:pt x="505" y="648"/>
                  <a:pt x="505" y="648"/>
                </a:cubicBezTo>
                <a:cubicBezTo>
                  <a:pt x="505" y="648"/>
                  <a:pt x="505" y="648"/>
                  <a:pt x="505" y="648"/>
                </a:cubicBezTo>
                <a:cubicBezTo>
                  <a:pt x="505" y="648"/>
                  <a:pt x="505" y="648"/>
                  <a:pt x="505" y="647"/>
                </a:cubicBezTo>
                <a:cubicBezTo>
                  <a:pt x="505" y="647"/>
                  <a:pt x="505" y="647"/>
                  <a:pt x="505" y="647"/>
                </a:cubicBezTo>
                <a:cubicBezTo>
                  <a:pt x="505" y="646"/>
                  <a:pt x="506" y="646"/>
                  <a:pt x="506" y="647"/>
                </a:cubicBezTo>
                <a:cubicBezTo>
                  <a:pt x="507" y="647"/>
                  <a:pt x="508" y="646"/>
                  <a:pt x="509" y="646"/>
                </a:cubicBezTo>
                <a:cubicBezTo>
                  <a:pt x="509" y="646"/>
                  <a:pt x="509" y="646"/>
                  <a:pt x="509" y="646"/>
                </a:cubicBezTo>
                <a:cubicBezTo>
                  <a:pt x="510" y="646"/>
                  <a:pt x="510" y="646"/>
                  <a:pt x="510" y="645"/>
                </a:cubicBezTo>
                <a:cubicBezTo>
                  <a:pt x="510" y="645"/>
                  <a:pt x="510" y="645"/>
                  <a:pt x="510" y="645"/>
                </a:cubicBezTo>
                <a:cubicBezTo>
                  <a:pt x="511" y="644"/>
                  <a:pt x="511" y="644"/>
                  <a:pt x="512" y="644"/>
                </a:cubicBezTo>
                <a:cubicBezTo>
                  <a:pt x="512" y="643"/>
                  <a:pt x="512" y="643"/>
                  <a:pt x="513" y="643"/>
                </a:cubicBezTo>
                <a:cubicBezTo>
                  <a:pt x="513" y="643"/>
                  <a:pt x="513" y="643"/>
                  <a:pt x="513" y="643"/>
                </a:cubicBezTo>
                <a:cubicBezTo>
                  <a:pt x="514" y="642"/>
                  <a:pt x="514" y="642"/>
                  <a:pt x="514" y="642"/>
                </a:cubicBezTo>
                <a:cubicBezTo>
                  <a:pt x="514" y="641"/>
                  <a:pt x="515" y="641"/>
                  <a:pt x="516" y="641"/>
                </a:cubicBezTo>
                <a:cubicBezTo>
                  <a:pt x="516" y="640"/>
                  <a:pt x="517" y="640"/>
                  <a:pt x="517" y="640"/>
                </a:cubicBezTo>
                <a:cubicBezTo>
                  <a:pt x="518" y="640"/>
                  <a:pt x="518" y="640"/>
                  <a:pt x="518" y="640"/>
                </a:cubicBezTo>
                <a:cubicBezTo>
                  <a:pt x="518" y="639"/>
                  <a:pt x="518" y="639"/>
                  <a:pt x="519" y="639"/>
                </a:cubicBezTo>
                <a:cubicBezTo>
                  <a:pt x="518" y="638"/>
                  <a:pt x="518" y="638"/>
                  <a:pt x="519" y="638"/>
                </a:cubicBezTo>
                <a:cubicBezTo>
                  <a:pt x="519" y="638"/>
                  <a:pt x="519" y="638"/>
                  <a:pt x="520" y="637"/>
                </a:cubicBezTo>
                <a:cubicBezTo>
                  <a:pt x="519" y="637"/>
                  <a:pt x="519" y="636"/>
                  <a:pt x="520" y="636"/>
                </a:cubicBezTo>
                <a:cubicBezTo>
                  <a:pt x="520" y="636"/>
                  <a:pt x="520" y="636"/>
                  <a:pt x="520" y="636"/>
                </a:cubicBezTo>
                <a:cubicBezTo>
                  <a:pt x="520" y="635"/>
                  <a:pt x="520" y="635"/>
                  <a:pt x="520" y="635"/>
                </a:cubicBezTo>
                <a:cubicBezTo>
                  <a:pt x="520" y="634"/>
                  <a:pt x="520" y="634"/>
                  <a:pt x="520" y="633"/>
                </a:cubicBezTo>
                <a:cubicBezTo>
                  <a:pt x="520" y="633"/>
                  <a:pt x="521" y="632"/>
                  <a:pt x="521" y="632"/>
                </a:cubicBezTo>
                <a:cubicBezTo>
                  <a:pt x="522" y="631"/>
                  <a:pt x="523" y="631"/>
                  <a:pt x="524" y="631"/>
                </a:cubicBezTo>
                <a:cubicBezTo>
                  <a:pt x="524" y="631"/>
                  <a:pt x="524" y="631"/>
                  <a:pt x="525" y="631"/>
                </a:cubicBezTo>
                <a:cubicBezTo>
                  <a:pt x="525" y="631"/>
                  <a:pt x="525" y="631"/>
                  <a:pt x="526" y="630"/>
                </a:cubicBezTo>
                <a:cubicBezTo>
                  <a:pt x="525" y="630"/>
                  <a:pt x="525" y="630"/>
                  <a:pt x="525" y="629"/>
                </a:cubicBezTo>
                <a:cubicBezTo>
                  <a:pt x="525" y="629"/>
                  <a:pt x="525" y="628"/>
                  <a:pt x="525" y="628"/>
                </a:cubicBezTo>
                <a:cubicBezTo>
                  <a:pt x="525" y="628"/>
                  <a:pt x="525" y="627"/>
                  <a:pt x="525" y="627"/>
                </a:cubicBezTo>
                <a:cubicBezTo>
                  <a:pt x="526" y="627"/>
                  <a:pt x="526" y="626"/>
                  <a:pt x="526" y="626"/>
                </a:cubicBezTo>
                <a:cubicBezTo>
                  <a:pt x="526" y="626"/>
                  <a:pt x="526" y="626"/>
                  <a:pt x="526" y="626"/>
                </a:cubicBezTo>
                <a:cubicBezTo>
                  <a:pt x="526" y="625"/>
                  <a:pt x="526" y="625"/>
                  <a:pt x="526" y="625"/>
                </a:cubicBezTo>
                <a:cubicBezTo>
                  <a:pt x="525" y="625"/>
                  <a:pt x="525" y="625"/>
                  <a:pt x="525" y="625"/>
                </a:cubicBezTo>
                <a:cubicBezTo>
                  <a:pt x="524" y="624"/>
                  <a:pt x="524" y="624"/>
                  <a:pt x="524" y="624"/>
                </a:cubicBezTo>
                <a:cubicBezTo>
                  <a:pt x="524" y="623"/>
                  <a:pt x="525" y="623"/>
                  <a:pt x="526" y="623"/>
                </a:cubicBezTo>
                <a:cubicBezTo>
                  <a:pt x="526" y="623"/>
                  <a:pt x="526" y="622"/>
                  <a:pt x="526" y="621"/>
                </a:cubicBezTo>
                <a:cubicBezTo>
                  <a:pt x="526" y="621"/>
                  <a:pt x="527" y="621"/>
                  <a:pt x="527" y="620"/>
                </a:cubicBezTo>
                <a:cubicBezTo>
                  <a:pt x="527" y="620"/>
                  <a:pt x="527" y="620"/>
                  <a:pt x="527" y="620"/>
                </a:cubicBezTo>
                <a:cubicBezTo>
                  <a:pt x="528" y="619"/>
                  <a:pt x="529" y="618"/>
                  <a:pt x="530" y="618"/>
                </a:cubicBezTo>
                <a:cubicBezTo>
                  <a:pt x="530" y="617"/>
                  <a:pt x="531" y="617"/>
                  <a:pt x="531" y="616"/>
                </a:cubicBezTo>
                <a:cubicBezTo>
                  <a:pt x="531" y="615"/>
                  <a:pt x="531" y="615"/>
                  <a:pt x="532" y="615"/>
                </a:cubicBezTo>
                <a:cubicBezTo>
                  <a:pt x="533" y="615"/>
                  <a:pt x="533" y="614"/>
                  <a:pt x="533" y="613"/>
                </a:cubicBezTo>
                <a:cubicBezTo>
                  <a:pt x="533" y="613"/>
                  <a:pt x="533" y="613"/>
                  <a:pt x="533" y="613"/>
                </a:cubicBezTo>
                <a:cubicBezTo>
                  <a:pt x="533" y="613"/>
                  <a:pt x="533" y="613"/>
                  <a:pt x="534" y="613"/>
                </a:cubicBezTo>
                <a:cubicBezTo>
                  <a:pt x="534" y="612"/>
                  <a:pt x="534" y="612"/>
                  <a:pt x="535" y="612"/>
                </a:cubicBezTo>
                <a:cubicBezTo>
                  <a:pt x="535" y="612"/>
                  <a:pt x="535" y="611"/>
                  <a:pt x="536" y="612"/>
                </a:cubicBezTo>
                <a:cubicBezTo>
                  <a:pt x="536" y="612"/>
                  <a:pt x="537" y="612"/>
                  <a:pt x="537" y="612"/>
                </a:cubicBezTo>
                <a:cubicBezTo>
                  <a:pt x="537" y="611"/>
                  <a:pt x="537" y="611"/>
                  <a:pt x="537" y="611"/>
                </a:cubicBezTo>
                <a:cubicBezTo>
                  <a:pt x="538" y="611"/>
                  <a:pt x="538" y="611"/>
                  <a:pt x="538" y="610"/>
                </a:cubicBezTo>
                <a:cubicBezTo>
                  <a:pt x="538" y="610"/>
                  <a:pt x="538" y="610"/>
                  <a:pt x="538" y="610"/>
                </a:cubicBezTo>
                <a:cubicBezTo>
                  <a:pt x="539" y="609"/>
                  <a:pt x="539" y="609"/>
                  <a:pt x="539" y="608"/>
                </a:cubicBezTo>
                <a:cubicBezTo>
                  <a:pt x="539" y="607"/>
                  <a:pt x="539" y="607"/>
                  <a:pt x="539" y="607"/>
                </a:cubicBezTo>
                <a:cubicBezTo>
                  <a:pt x="539" y="607"/>
                  <a:pt x="539" y="606"/>
                  <a:pt x="540" y="606"/>
                </a:cubicBezTo>
                <a:cubicBezTo>
                  <a:pt x="540" y="606"/>
                  <a:pt x="540" y="606"/>
                  <a:pt x="540" y="606"/>
                </a:cubicBezTo>
                <a:cubicBezTo>
                  <a:pt x="541" y="606"/>
                  <a:pt x="541" y="606"/>
                  <a:pt x="542" y="606"/>
                </a:cubicBezTo>
                <a:cubicBezTo>
                  <a:pt x="542" y="606"/>
                  <a:pt x="542" y="606"/>
                  <a:pt x="543" y="606"/>
                </a:cubicBezTo>
                <a:cubicBezTo>
                  <a:pt x="543" y="606"/>
                  <a:pt x="543" y="606"/>
                  <a:pt x="543" y="606"/>
                </a:cubicBezTo>
                <a:cubicBezTo>
                  <a:pt x="544" y="605"/>
                  <a:pt x="544" y="605"/>
                  <a:pt x="544" y="605"/>
                </a:cubicBezTo>
                <a:cubicBezTo>
                  <a:pt x="544" y="605"/>
                  <a:pt x="544" y="605"/>
                  <a:pt x="544" y="605"/>
                </a:cubicBezTo>
                <a:cubicBezTo>
                  <a:pt x="544" y="605"/>
                  <a:pt x="544" y="605"/>
                  <a:pt x="544" y="605"/>
                </a:cubicBezTo>
                <a:cubicBezTo>
                  <a:pt x="546" y="605"/>
                  <a:pt x="546" y="605"/>
                  <a:pt x="546" y="605"/>
                </a:cubicBezTo>
                <a:cubicBezTo>
                  <a:pt x="546" y="605"/>
                  <a:pt x="546" y="605"/>
                  <a:pt x="546" y="605"/>
                </a:cubicBezTo>
                <a:cubicBezTo>
                  <a:pt x="546" y="605"/>
                  <a:pt x="546" y="605"/>
                  <a:pt x="547" y="605"/>
                </a:cubicBezTo>
                <a:cubicBezTo>
                  <a:pt x="548" y="605"/>
                  <a:pt x="548" y="605"/>
                  <a:pt x="549" y="605"/>
                </a:cubicBezTo>
                <a:cubicBezTo>
                  <a:pt x="549" y="605"/>
                  <a:pt x="549" y="606"/>
                  <a:pt x="549" y="606"/>
                </a:cubicBezTo>
                <a:cubicBezTo>
                  <a:pt x="549" y="606"/>
                  <a:pt x="550" y="606"/>
                  <a:pt x="550" y="607"/>
                </a:cubicBezTo>
                <a:cubicBezTo>
                  <a:pt x="550" y="606"/>
                  <a:pt x="550" y="606"/>
                  <a:pt x="551" y="607"/>
                </a:cubicBezTo>
                <a:cubicBezTo>
                  <a:pt x="551" y="606"/>
                  <a:pt x="551" y="606"/>
                  <a:pt x="551" y="606"/>
                </a:cubicBezTo>
                <a:cubicBezTo>
                  <a:pt x="551" y="605"/>
                  <a:pt x="552" y="605"/>
                  <a:pt x="553" y="604"/>
                </a:cubicBezTo>
                <a:cubicBezTo>
                  <a:pt x="554" y="604"/>
                  <a:pt x="555" y="604"/>
                  <a:pt x="556" y="603"/>
                </a:cubicBezTo>
                <a:cubicBezTo>
                  <a:pt x="555" y="602"/>
                  <a:pt x="555" y="602"/>
                  <a:pt x="555" y="602"/>
                </a:cubicBezTo>
                <a:cubicBezTo>
                  <a:pt x="556" y="601"/>
                  <a:pt x="556" y="600"/>
                  <a:pt x="557" y="600"/>
                </a:cubicBezTo>
                <a:cubicBezTo>
                  <a:pt x="557" y="600"/>
                  <a:pt x="557" y="600"/>
                  <a:pt x="556" y="599"/>
                </a:cubicBezTo>
                <a:cubicBezTo>
                  <a:pt x="556" y="599"/>
                  <a:pt x="556" y="598"/>
                  <a:pt x="556" y="598"/>
                </a:cubicBezTo>
                <a:cubicBezTo>
                  <a:pt x="556" y="597"/>
                  <a:pt x="555" y="597"/>
                  <a:pt x="556" y="597"/>
                </a:cubicBezTo>
                <a:cubicBezTo>
                  <a:pt x="556" y="597"/>
                  <a:pt x="556" y="597"/>
                  <a:pt x="556" y="596"/>
                </a:cubicBezTo>
                <a:cubicBezTo>
                  <a:pt x="556" y="596"/>
                  <a:pt x="556" y="596"/>
                  <a:pt x="557" y="596"/>
                </a:cubicBezTo>
                <a:cubicBezTo>
                  <a:pt x="557" y="596"/>
                  <a:pt x="558" y="595"/>
                  <a:pt x="559" y="595"/>
                </a:cubicBezTo>
                <a:cubicBezTo>
                  <a:pt x="559" y="595"/>
                  <a:pt x="559" y="595"/>
                  <a:pt x="559" y="595"/>
                </a:cubicBezTo>
                <a:cubicBezTo>
                  <a:pt x="560" y="595"/>
                  <a:pt x="560" y="595"/>
                  <a:pt x="560" y="594"/>
                </a:cubicBezTo>
                <a:cubicBezTo>
                  <a:pt x="560" y="594"/>
                  <a:pt x="560" y="593"/>
                  <a:pt x="561" y="593"/>
                </a:cubicBezTo>
                <a:cubicBezTo>
                  <a:pt x="561" y="593"/>
                  <a:pt x="562" y="593"/>
                  <a:pt x="562" y="592"/>
                </a:cubicBezTo>
                <a:cubicBezTo>
                  <a:pt x="563" y="592"/>
                  <a:pt x="563" y="592"/>
                  <a:pt x="564" y="591"/>
                </a:cubicBezTo>
                <a:cubicBezTo>
                  <a:pt x="564" y="591"/>
                  <a:pt x="564" y="591"/>
                  <a:pt x="564" y="591"/>
                </a:cubicBezTo>
                <a:cubicBezTo>
                  <a:pt x="564" y="591"/>
                  <a:pt x="565" y="591"/>
                  <a:pt x="565" y="591"/>
                </a:cubicBezTo>
                <a:cubicBezTo>
                  <a:pt x="565" y="591"/>
                  <a:pt x="565" y="591"/>
                  <a:pt x="566" y="591"/>
                </a:cubicBezTo>
                <a:cubicBezTo>
                  <a:pt x="566" y="591"/>
                  <a:pt x="566" y="591"/>
                  <a:pt x="566" y="591"/>
                </a:cubicBezTo>
                <a:cubicBezTo>
                  <a:pt x="567" y="591"/>
                  <a:pt x="567" y="591"/>
                  <a:pt x="567" y="591"/>
                </a:cubicBezTo>
                <a:cubicBezTo>
                  <a:pt x="567" y="591"/>
                  <a:pt x="567" y="592"/>
                  <a:pt x="568" y="591"/>
                </a:cubicBezTo>
                <a:cubicBezTo>
                  <a:pt x="568" y="591"/>
                  <a:pt x="568" y="591"/>
                  <a:pt x="568" y="591"/>
                </a:cubicBezTo>
                <a:cubicBezTo>
                  <a:pt x="569" y="591"/>
                  <a:pt x="569" y="591"/>
                  <a:pt x="569" y="591"/>
                </a:cubicBezTo>
                <a:cubicBezTo>
                  <a:pt x="569" y="590"/>
                  <a:pt x="570" y="590"/>
                  <a:pt x="570" y="590"/>
                </a:cubicBezTo>
                <a:cubicBezTo>
                  <a:pt x="570" y="589"/>
                  <a:pt x="570" y="589"/>
                  <a:pt x="571" y="589"/>
                </a:cubicBezTo>
                <a:cubicBezTo>
                  <a:pt x="571" y="588"/>
                  <a:pt x="571" y="588"/>
                  <a:pt x="571" y="588"/>
                </a:cubicBezTo>
                <a:cubicBezTo>
                  <a:pt x="571" y="587"/>
                  <a:pt x="571" y="586"/>
                  <a:pt x="572" y="585"/>
                </a:cubicBezTo>
                <a:cubicBezTo>
                  <a:pt x="572" y="585"/>
                  <a:pt x="573" y="584"/>
                  <a:pt x="573" y="585"/>
                </a:cubicBezTo>
                <a:cubicBezTo>
                  <a:pt x="574" y="584"/>
                  <a:pt x="574" y="584"/>
                  <a:pt x="574" y="584"/>
                </a:cubicBezTo>
                <a:cubicBezTo>
                  <a:pt x="573" y="583"/>
                  <a:pt x="572" y="583"/>
                  <a:pt x="570" y="583"/>
                </a:cubicBezTo>
                <a:cubicBezTo>
                  <a:pt x="570" y="582"/>
                  <a:pt x="570" y="581"/>
                  <a:pt x="570" y="581"/>
                </a:cubicBezTo>
                <a:cubicBezTo>
                  <a:pt x="570" y="580"/>
                  <a:pt x="570" y="580"/>
                  <a:pt x="570" y="580"/>
                </a:cubicBezTo>
                <a:cubicBezTo>
                  <a:pt x="570" y="580"/>
                  <a:pt x="570" y="580"/>
                  <a:pt x="570" y="579"/>
                </a:cubicBezTo>
                <a:cubicBezTo>
                  <a:pt x="569" y="579"/>
                  <a:pt x="569" y="578"/>
                  <a:pt x="569" y="578"/>
                </a:cubicBezTo>
                <a:cubicBezTo>
                  <a:pt x="568" y="578"/>
                  <a:pt x="568" y="577"/>
                  <a:pt x="568" y="577"/>
                </a:cubicBezTo>
                <a:cubicBezTo>
                  <a:pt x="568" y="577"/>
                  <a:pt x="568" y="576"/>
                  <a:pt x="567" y="576"/>
                </a:cubicBezTo>
                <a:cubicBezTo>
                  <a:pt x="567" y="576"/>
                  <a:pt x="568" y="575"/>
                  <a:pt x="568" y="575"/>
                </a:cubicBezTo>
                <a:cubicBezTo>
                  <a:pt x="568" y="574"/>
                  <a:pt x="568" y="574"/>
                  <a:pt x="568" y="574"/>
                </a:cubicBezTo>
                <a:cubicBezTo>
                  <a:pt x="568" y="574"/>
                  <a:pt x="568" y="574"/>
                  <a:pt x="568" y="574"/>
                </a:cubicBezTo>
                <a:cubicBezTo>
                  <a:pt x="568" y="574"/>
                  <a:pt x="567" y="574"/>
                  <a:pt x="567" y="573"/>
                </a:cubicBezTo>
                <a:cubicBezTo>
                  <a:pt x="567" y="573"/>
                  <a:pt x="567" y="572"/>
                  <a:pt x="567" y="571"/>
                </a:cubicBezTo>
                <a:cubicBezTo>
                  <a:pt x="567" y="570"/>
                  <a:pt x="567" y="570"/>
                  <a:pt x="567" y="570"/>
                </a:cubicBezTo>
                <a:cubicBezTo>
                  <a:pt x="567" y="570"/>
                  <a:pt x="567" y="569"/>
                  <a:pt x="567" y="569"/>
                </a:cubicBezTo>
                <a:cubicBezTo>
                  <a:pt x="567" y="569"/>
                  <a:pt x="566" y="569"/>
                  <a:pt x="566" y="568"/>
                </a:cubicBezTo>
                <a:cubicBezTo>
                  <a:pt x="566" y="568"/>
                  <a:pt x="566" y="568"/>
                  <a:pt x="566" y="568"/>
                </a:cubicBezTo>
                <a:cubicBezTo>
                  <a:pt x="565" y="568"/>
                  <a:pt x="565" y="567"/>
                  <a:pt x="565" y="567"/>
                </a:cubicBezTo>
                <a:cubicBezTo>
                  <a:pt x="564" y="566"/>
                  <a:pt x="564" y="566"/>
                  <a:pt x="563" y="565"/>
                </a:cubicBezTo>
                <a:cubicBezTo>
                  <a:pt x="563" y="565"/>
                  <a:pt x="563" y="565"/>
                  <a:pt x="563" y="564"/>
                </a:cubicBezTo>
                <a:cubicBezTo>
                  <a:pt x="562" y="564"/>
                  <a:pt x="562" y="564"/>
                  <a:pt x="562" y="564"/>
                </a:cubicBezTo>
                <a:cubicBezTo>
                  <a:pt x="561" y="563"/>
                  <a:pt x="561" y="562"/>
                  <a:pt x="561" y="561"/>
                </a:cubicBezTo>
                <a:cubicBezTo>
                  <a:pt x="561" y="561"/>
                  <a:pt x="562" y="560"/>
                  <a:pt x="561" y="560"/>
                </a:cubicBezTo>
                <a:cubicBezTo>
                  <a:pt x="561" y="560"/>
                  <a:pt x="561" y="560"/>
                  <a:pt x="561" y="560"/>
                </a:cubicBezTo>
                <a:cubicBezTo>
                  <a:pt x="561" y="559"/>
                  <a:pt x="561" y="559"/>
                  <a:pt x="561" y="558"/>
                </a:cubicBezTo>
                <a:cubicBezTo>
                  <a:pt x="561" y="557"/>
                  <a:pt x="561" y="557"/>
                  <a:pt x="560" y="557"/>
                </a:cubicBezTo>
                <a:cubicBezTo>
                  <a:pt x="560" y="558"/>
                  <a:pt x="560" y="558"/>
                  <a:pt x="559" y="558"/>
                </a:cubicBezTo>
                <a:cubicBezTo>
                  <a:pt x="559" y="557"/>
                  <a:pt x="559" y="557"/>
                  <a:pt x="559" y="557"/>
                </a:cubicBezTo>
                <a:cubicBezTo>
                  <a:pt x="559" y="557"/>
                  <a:pt x="559" y="556"/>
                  <a:pt x="558" y="556"/>
                </a:cubicBezTo>
                <a:cubicBezTo>
                  <a:pt x="558" y="556"/>
                  <a:pt x="558" y="556"/>
                  <a:pt x="558" y="556"/>
                </a:cubicBezTo>
                <a:cubicBezTo>
                  <a:pt x="559" y="555"/>
                  <a:pt x="559" y="555"/>
                  <a:pt x="559" y="554"/>
                </a:cubicBezTo>
                <a:cubicBezTo>
                  <a:pt x="558" y="555"/>
                  <a:pt x="557" y="555"/>
                  <a:pt x="557" y="554"/>
                </a:cubicBezTo>
                <a:cubicBezTo>
                  <a:pt x="557" y="554"/>
                  <a:pt x="557" y="554"/>
                  <a:pt x="557" y="554"/>
                </a:cubicBezTo>
                <a:cubicBezTo>
                  <a:pt x="557" y="553"/>
                  <a:pt x="557" y="553"/>
                  <a:pt x="557" y="553"/>
                </a:cubicBezTo>
                <a:cubicBezTo>
                  <a:pt x="557" y="553"/>
                  <a:pt x="557" y="552"/>
                  <a:pt x="557" y="552"/>
                </a:cubicBezTo>
                <a:cubicBezTo>
                  <a:pt x="558" y="552"/>
                  <a:pt x="558" y="552"/>
                  <a:pt x="559" y="552"/>
                </a:cubicBezTo>
                <a:cubicBezTo>
                  <a:pt x="559" y="552"/>
                  <a:pt x="559" y="552"/>
                  <a:pt x="559" y="552"/>
                </a:cubicBezTo>
                <a:cubicBezTo>
                  <a:pt x="559" y="551"/>
                  <a:pt x="559" y="551"/>
                  <a:pt x="560" y="551"/>
                </a:cubicBezTo>
                <a:cubicBezTo>
                  <a:pt x="561" y="551"/>
                  <a:pt x="562" y="552"/>
                  <a:pt x="562" y="552"/>
                </a:cubicBezTo>
                <a:cubicBezTo>
                  <a:pt x="563" y="552"/>
                  <a:pt x="564" y="551"/>
                  <a:pt x="564" y="552"/>
                </a:cubicBezTo>
                <a:cubicBezTo>
                  <a:pt x="565" y="551"/>
                  <a:pt x="565" y="551"/>
                  <a:pt x="565" y="551"/>
                </a:cubicBezTo>
                <a:cubicBezTo>
                  <a:pt x="566" y="551"/>
                  <a:pt x="566" y="552"/>
                  <a:pt x="566" y="552"/>
                </a:cubicBezTo>
                <a:cubicBezTo>
                  <a:pt x="567" y="552"/>
                  <a:pt x="567" y="552"/>
                  <a:pt x="567" y="552"/>
                </a:cubicBezTo>
                <a:cubicBezTo>
                  <a:pt x="567" y="552"/>
                  <a:pt x="567" y="551"/>
                  <a:pt x="566" y="551"/>
                </a:cubicBezTo>
                <a:cubicBezTo>
                  <a:pt x="566" y="551"/>
                  <a:pt x="566" y="550"/>
                  <a:pt x="566" y="550"/>
                </a:cubicBezTo>
                <a:cubicBezTo>
                  <a:pt x="566" y="550"/>
                  <a:pt x="566" y="550"/>
                  <a:pt x="567" y="549"/>
                </a:cubicBezTo>
                <a:cubicBezTo>
                  <a:pt x="567" y="548"/>
                  <a:pt x="567" y="548"/>
                  <a:pt x="569" y="548"/>
                </a:cubicBezTo>
                <a:cubicBezTo>
                  <a:pt x="569" y="547"/>
                  <a:pt x="569" y="547"/>
                  <a:pt x="569" y="546"/>
                </a:cubicBezTo>
                <a:cubicBezTo>
                  <a:pt x="568" y="546"/>
                  <a:pt x="568" y="546"/>
                  <a:pt x="569" y="546"/>
                </a:cubicBezTo>
                <a:cubicBezTo>
                  <a:pt x="569" y="545"/>
                  <a:pt x="569" y="545"/>
                  <a:pt x="570" y="544"/>
                </a:cubicBezTo>
                <a:cubicBezTo>
                  <a:pt x="570" y="544"/>
                  <a:pt x="570" y="544"/>
                  <a:pt x="570" y="544"/>
                </a:cubicBezTo>
                <a:cubicBezTo>
                  <a:pt x="570" y="544"/>
                  <a:pt x="570" y="543"/>
                  <a:pt x="571" y="543"/>
                </a:cubicBezTo>
                <a:cubicBezTo>
                  <a:pt x="571" y="543"/>
                  <a:pt x="571" y="543"/>
                  <a:pt x="571" y="542"/>
                </a:cubicBezTo>
                <a:cubicBezTo>
                  <a:pt x="571" y="542"/>
                  <a:pt x="572" y="542"/>
                  <a:pt x="572" y="541"/>
                </a:cubicBezTo>
                <a:cubicBezTo>
                  <a:pt x="572" y="541"/>
                  <a:pt x="572" y="541"/>
                  <a:pt x="572" y="541"/>
                </a:cubicBezTo>
                <a:cubicBezTo>
                  <a:pt x="572" y="541"/>
                  <a:pt x="572" y="541"/>
                  <a:pt x="572" y="541"/>
                </a:cubicBezTo>
                <a:cubicBezTo>
                  <a:pt x="572" y="540"/>
                  <a:pt x="572" y="540"/>
                  <a:pt x="573" y="540"/>
                </a:cubicBezTo>
                <a:cubicBezTo>
                  <a:pt x="573" y="540"/>
                  <a:pt x="573" y="540"/>
                  <a:pt x="574" y="540"/>
                </a:cubicBezTo>
                <a:cubicBezTo>
                  <a:pt x="574" y="540"/>
                  <a:pt x="574" y="540"/>
                  <a:pt x="574" y="539"/>
                </a:cubicBezTo>
                <a:cubicBezTo>
                  <a:pt x="573" y="539"/>
                  <a:pt x="573" y="539"/>
                  <a:pt x="573" y="538"/>
                </a:cubicBezTo>
                <a:cubicBezTo>
                  <a:pt x="573" y="537"/>
                  <a:pt x="573" y="537"/>
                  <a:pt x="573" y="537"/>
                </a:cubicBezTo>
                <a:cubicBezTo>
                  <a:pt x="574" y="537"/>
                  <a:pt x="574" y="537"/>
                  <a:pt x="575" y="537"/>
                </a:cubicBezTo>
                <a:cubicBezTo>
                  <a:pt x="575" y="537"/>
                  <a:pt x="575" y="537"/>
                  <a:pt x="575" y="537"/>
                </a:cubicBezTo>
                <a:cubicBezTo>
                  <a:pt x="576" y="537"/>
                  <a:pt x="576" y="536"/>
                  <a:pt x="576" y="536"/>
                </a:cubicBezTo>
                <a:cubicBezTo>
                  <a:pt x="576" y="535"/>
                  <a:pt x="576" y="534"/>
                  <a:pt x="576" y="534"/>
                </a:cubicBezTo>
                <a:cubicBezTo>
                  <a:pt x="577" y="533"/>
                  <a:pt x="577" y="533"/>
                  <a:pt x="578" y="534"/>
                </a:cubicBezTo>
                <a:cubicBezTo>
                  <a:pt x="578" y="534"/>
                  <a:pt x="579" y="534"/>
                  <a:pt x="579" y="534"/>
                </a:cubicBezTo>
                <a:cubicBezTo>
                  <a:pt x="579" y="534"/>
                  <a:pt x="579" y="533"/>
                  <a:pt x="579" y="533"/>
                </a:cubicBezTo>
                <a:cubicBezTo>
                  <a:pt x="580" y="532"/>
                  <a:pt x="580" y="531"/>
                  <a:pt x="580" y="532"/>
                </a:cubicBezTo>
                <a:cubicBezTo>
                  <a:pt x="580" y="532"/>
                  <a:pt x="580" y="531"/>
                  <a:pt x="580" y="531"/>
                </a:cubicBezTo>
                <a:cubicBezTo>
                  <a:pt x="580" y="531"/>
                  <a:pt x="580" y="531"/>
                  <a:pt x="580" y="531"/>
                </a:cubicBezTo>
                <a:cubicBezTo>
                  <a:pt x="580" y="530"/>
                  <a:pt x="580" y="530"/>
                  <a:pt x="580" y="529"/>
                </a:cubicBezTo>
                <a:cubicBezTo>
                  <a:pt x="581" y="529"/>
                  <a:pt x="581" y="529"/>
                  <a:pt x="582" y="529"/>
                </a:cubicBezTo>
                <a:cubicBezTo>
                  <a:pt x="582" y="529"/>
                  <a:pt x="583" y="529"/>
                  <a:pt x="583" y="529"/>
                </a:cubicBezTo>
                <a:cubicBezTo>
                  <a:pt x="583" y="529"/>
                  <a:pt x="583" y="529"/>
                  <a:pt x="583" y="529"/>
                </a:cubicBezTo>
                <a:cubicBezTo>
                  <a:pt x="583" y="528"/>
                  <a:pt x="583" y="528"/>
                  <a:pt x="582" y="528"/>
                </a:cubicBezTo>
                <a:cubicBezTo>
                  <a:pt x="583" y="527"/>
                  <a:pt x="583" y="526"/>
                  <a:pt x="583" y="525"/>
                </a:cubicBezTo>
                <a:cubicBezTo>
                  <a:pt x="582" y="525"/>
                  <a:pt x="582" y="525"/>
                  <a:pt x="582" y="524"/>
                </a:cubicBezTo>
                <a:cubicBezTo>
                  <a:pt x="582" y="524"/>
                  <a:pt x="583" y="524"/>
                  <a:pt x="583" y="523"/>
                </a:cubicBezTo>
                <a:cubicBezTo>
                  <a:pt x="583" y="523"/>
                  <a:pt x="584" y="522"/>
                  <a:pt x="586" y="521"/>
                </a:cubicBezTo>
                <a:cubicBezTo>
                  <a:pt x="585" y="518"/>
                  <a:pt x="585" y="518"/>
                  <a:pt x="585" y="518"/>
                </a:cubicBezTo>
                <a:cubicBezTo>
                  <a:pt x="584" y="517"/>
                  <a:pt x="584" y="517"/>
                  <a:pt x="584" y="517"/>
                </a:cubicBezTo>
                <a:cubicBezTo>
                  <a:pt x="583" y="516"/>
                  <a:pt x="583" y="516"/>
                  <a:pt x="583" y="516"/>
                </a:cubicBezTo>
                <a:cubicBezTo>
                  <a:pt x="583" y="515"/>
                  <a:pt x="583" y="515"/>
                  <a:pt x="583" y="515"/>
                </a:cubicBezTo>
                <a:cubicBezTo>
                  <a:pt x="583" y="514"/>
                  <a:pt x="583" y="514"/>
                  <a:pt x="583" y="514"/>
                </a:cubicBezTo>
                <a:cubicBezTo>
                  <a:pt x="583" y="513"/>
                  <a:pt x="583" y="513"/>
                  <a:pt x="583" y="513"/>
                </a:cubicBezTo>
                <a:cubicBezTo>
                  <a:pt x="583" y="513"/>
                  <a:pt x="583" y="513"/>
                  <a:pt x="583" y="513"/>
                </a:cubicBezTo>
                <a:cubicBezTo>
                  <a:pt x="583" y="512"/>
                  <a:pt x="583" y="512"/>
                  <a:pt x="583" y="512"/>
                </a:cubicBezTo>
                <a:cubicBezTo>
                  <a:pt x="582" y="511"/>
                  <a:pt x="582" y="511"/>
                  <a:pt x="582" y="511"/>
                </a:cubicBezTo>
                <a:cubicBezTo>
                  <a:pt x="582" y="512"/>
                  <a:pt x="582" y="512"/>
                  <a:pt x="582" y="512"/>
                </a:cubicBezTo>
                <a:cubicBezTo>
                  <a:pt x="581" y="510"/>
                  <a:pt x="581" y="510"/>
                  <a:pt x="581" y="510"/>
                </a:cubicBezTo>
                <a:cubicBezTo>
                  <a:pt x="580" y="511"/>
                  <a:pt x="580" y="511"/>
                  <a:pt x="580" y="511"/>
                </a:cubicBezTo>
                <a:cubicBezTo>
                  <a:pt x="578" y="509"/>
                  <a:pt x="578" y="509"/>
                  <a:pt x="578" y="509"/>
                </a:cubicBezTo>
                <a:cubicBezTo>
                  <a:pt x="578" y="509"/>
                  <a:pt x="578" y="509"/>
                  <a:pt x="578" y="509"/>
                </a:cubicBezTo>
                <a:cubicBezTo>
                  <a:pt x="577" y="508"/>
                  <a:pt x="577" y="508"/>
                  <a:pt x="577" y="508"/>
                </a:cubicBezTo>
                <a:cubicBezTo>
                  <a:pt x="578" y="507"/>
                  <a:pt x="578" y="507"/>
                  <a:pt x="578" y="507"/>
                </a:cubicBezTo>
                <a:cubicBezTo>
                  <a:pt x="577" y="506"/>
                  <a:pt x="577" y="506"/>
                  <a:pt x="577" y="506"/>
                </a:cubicBezTo>
                <a:cubicBezTo>
                  <a:pt x="577" y="505"/>
                  <a:pt x="577" y="505"/>
                  <a:pt x="577" y="505"/>
                </a:cubicBezTo>
                <a:cubicBezTo>
                  <a:pt x="577" y="505"/>
                  <a:pt x="577" y="505"/>
                  <a:pt x="577" y="505"/>
                </a:cubicBezTo>
                <a:cubicBezTo>
                  <a:pt x="576" y="504"/>
                  <a:pt x="576" y="504"/>
                  <a:pt x="576" y="504"/>
                </a:cubicBezTo>
                <a:cubicBezTo>
                  <a:pt x="575" y="504"/>
                  <a:pt x="575" y="504"/>
                  <a:pt x="575" y="504"/>
                </a:cubicBezTo>
                <a:cubicBezTo>
                  <a:pt x="575" y="504"/>
                  <a:pt x="575" y="504"/>
                  <a:pt x="575" y="504"/>
                </a:cubicBezTo>
                <a:cubicBezTo>
                  <a:pt x="573" y="504"/>
                  <a:pt x="573" y="504"/>
                  <a:pt x="573" y="504"/>
                </a:cubicBezTo>
                <a:cubicBezTo>
                  <a:pt x="571" y="503"/>
                  <a:pt x="571" y="503"/>
                  <a:pt x="571" y="503"/>
                </a:cubicBezTo>
                <a:cubicBezTo>
                  <a:pt x="570" y="503"/>
                  <a:pt x="570" y="503"/>
                  <a:pt x="570" y="503"/>
                </a:cubicBezTo>
                <a:cubicBezTo>
                  <a:pt x="568" y="501"/>
                  <a:pt x="568" y="501"/>
                  <a:pt x="568" y="501"/>
                </a:cubicBezTo>
                <a:cubicBezTo>
                  <a:pt x="567" y="501"/>
                  <a:pt x="567" y="501"/>
                  <a:pt x="567" y="501"/>
                </a:cubicBezTo>
                <a:cubicBezTo>
                  <a:pt x="566" y="501"/>
                  <a:pt x="566" y="501"/>
                  <a:pt x="566" y="501"/>
                </a:cubicBezTo>
                <a:cubicBezTo>
                  <a:pt x="565" y="502"/>
                  <a:pt x="565" y="502"/>
                  <a:pt x="565" y="502"/>
                </a:cubicBezTo>
                <a:cubicBezTo>
                  <a:pt x="564" y="502"/>
                  <a:pt x="564" y="502"/>
                  <a:pt x="564" y="502"/>
                </a:cubicBezTo>
                <a:cubicBezTo>
                  <a:pt x="562" y="502"/>
                  <a:pt x="562" y="502"/>
                  <a:pt x="562" y="502"/>
                </a:cubicBezTo>
                <a:cubicBezTo>
                  <a:pt x="561" y="502"/>
                  <a:pt x="561" y="502"/>
                  <a:pt x="561" y="502"/>
                </a:cubicBezTo>
                <a:cubicBezTo>
                  <a:pt x="559" y="501"/>
                  <a:pt x="559" y="501"/>
                  <a:pt x="559" y="501"/>
                </a:cubicBezTo>
                <a:cubicBezTo>
                  <a:pt x="559" y="501"/>
                  <a:pt x="559" y="501"/>
                  <a:pt x="559" y="501"/>
                </a:cubicBezTo>
                <a:cubicBezTo>
                  <a:pt x="557" y="501"/>
                  <a:pt x="557" y="501"/>
                  <a:pt x="557" y="501"/>
                </a:cubicBezTo>
                <a:cubicBezTo>
                  <a:pt x="556" y="501"/>
                  <a:pt x="556" y="501"/>
                  <a:pt x="556" y="501"/>
                </a:cubicBezTo>
                <a:cubicBezTo>
                  <a:pt x="555" y="500"/>
                  <a:pt x="555" y="500"/>
                  <a:pt x="555" y="500"/>
                </a:cubicBezTo>
                <a:cubicBezTo>
                  <a:pt x="554" y="499"/>
                  <a:pt x="554" y="499"/>
                  <a:pt x="554" y="499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51" y="497"/>
                  <a:pt x="551" y="497"/>
                  <a:pt x="551" y="497"/>
                </a:cubicBezTo>
                <a:cubicBezTo>
                  <a:pt x="549" y="496"/>
                  <a:pt x="549" y="496"/>
                  <a:pt x="549" y="496"/>
                </a:cubicBezTo>
                <a:cubicBezTo>
                  <a:pt x="549" y="495"/>
                  <a:pt x="549" y="495"/>
                  <a:pt x="549" y="495"/>
                </a:cubicBezTo>
                <a:cubicBezTo>
                  <a:pt x="548" y="494"/>
                  <a:pt x="548" y="494"/>
                  <a:pt x="548" y="494"/>
                </a:cubicBezTo>
                <a:cubicBezTo>
                  <a:pt x="547" y="493"/>
                  <a:pt x="547" y="493"/>
                  <a:pt x="547" y="493"/>
                </a:cubicBezTo>
                <a:cubicBezTo>
                  <a:pt x="545" y="492"/>
                  <a:pt x="545" y="492"/>
                  <a:pt x="545" y="492"/>
                </a:cubicBezTo>
                <a:cubicBezTo>
                  <a:pt x="544" y="492"/>
                  <a:pt x="544" y="492"/>
                  <a:pt x="544" y="492"/>
                </a:cubicBezTo>
                <a:cubicBezTo>
                  <a:pt x="544" y="491"/>
                  <a:pt x="544" y="491"/>
                  <a:pt x="544" y="491"/>
                </a:cubicBezTo>
                <a:cubicBezTo>
                  <a:pt x="544" y="490"/>
                  <a:pt x="544" y="490"/>
                  <a:pt x="544" y="490"/>
                </a:cubicBezTo>
                <a:cubicBezTo>
                  <a:pt x="544" y="491"/>
                  <a:pt x="544" y="491"/>
                  <a:pt x="544" y="491"/>
                </a:cubicBezTo>
                <a:cubicBezTo>
                  <a:pt x="543" y="491"/>
                  <a:pt x="543" y="491"/>
                  <a:pt x="543" y="491"/>
                </a:cubicBezTo>
                <a:cubicBezTo>
                  <a:pt x="542" y="490"/>
                  <a:pt x="542" y="490"/>
                  <a:pt x="542" y="490"/>
                </a:cubicBezTo>
                <a:cubicBezTo>
                  <a:pt x="542" y="489"/>
                  <a:pt x="542" y="489"/>
                  <a:pt x="542" y="489"/>
                </a:cubicBezTo>
                <a:cubicBezTo>
                  <a:pt x="541" y="489"/>
                  <a:pt x="541" y="489"/>
                  <a:pt x="541" y="489"/>
                </a:cubicBezTo>
                <a:cubicBezTo>
                  <a:pt x="540" y="489"/>
                  <a:pt x="540" y="489"/>
                  <a:pt x="540" y="489"/>
                </a:cubicBezTo>
                <a:cubicBezTo>
                  <a:pt x="537" y="488"/>
                  <a:pt x="537" y="488"/>
                  <a:pt x="537" y="488"/>
                </a:cubicBezTo>
                <a:cubicBezTo>
                  <a:pt x="537" y="487"/>
                  <a:pt x="537" y="487"/>
                  <a:pt x="537" y="487"/>
                </a:cubicBezTo>
                <a:cubicBezTo>
                  <a:pt x="534" y="487"/>
                  <a:pt x="534" y="487"/>
                  <a:pt x="534" y="487"/>
                </a:cubicBezTo>
                <a:cubicBezTo>
                  <a:pt x="534" y="488"/>
                  <a:pt x="534" y="488"/>
                  <a:pt x="534" y="488"/>
                </a:cubicBezTo>
                <a:cubicBezTo>
                  <a:pt x="534" y="488"/>
                  <a:pt x="534" y="488"/>
                  <a:pt x="534" y="488"/>
                </a:cubicBezTo>
                <a:cubicBezTo>
                  <a:pt x="533" y="489"/>
                  <a:pt x="533" y="489"/>
                  <a:pt x="533" y="489"/>
                </a:cubicBezTo>
                <a:cubicBezTo>
                  <a:pt x="531" y="487"/>
                  <a:pt x="531" y="487"/>
                  <a:pt x="531" y="487"/>
                </a:cubicBezTo>
                <a:cubicBezTo>
                  <a:pt x="530" y="487"/>
                  <a:pt x="530" y="487"/>
                  <a:pt x="530" y="487"/>
                </a:cubicBezTo>
                <a:cubicBezTo>
                  <a:pt x="530" y="488"/>
                  <a:pt x="530" y="488"/>
                  <a:pt x="530" y="488"/>
                </a:cubicBezTo>
                <a:cubicBezTo>
                  <a:pt x="528" y="489"/>
                  <a:pt x="528" y="489"/>
                  <a:pt x="528" y="489"/>
                </a:cubicBezTo>
                <a:cubicBezTo>
                  <a:pt x="528" y="488"/>
                  <a:pt x="528" y="488"/>
                  <a:pt x="528" y="488"/>
                </a:cubicBezTo>
                <a:cubicBezTo>
                  <a:pt x="527" y="487"/>
                  <a:pt x="527" y="487"/>
                  <a:pt x="527" y="487"/>
                </a:cubicBezTo>
                <a:cubicBezTo>
                  <a:pt x="528" y="487"/>
                  <a:pt x="528" y="487"/>
                  <a:pt x="528" y="487"/>
                </a:cubicBezTo>
                <a:cubicBezTo>
                  <a:pt x="528" y="485"/>
                  <a:pt x="528" y="485"/>
                  <a:pt x="528" y="485"/>
                </a:cubicBezTo>
                <a:cubicBezTo>
                  <a:pt x="529" y="485"/>
                  <a:pt x="529" y="485"/>
                  <a:pt x="529" y="485"/>
                </a:cubicBezTo>
                <a:cubicBezTo>
                  <a:pt x="529" y="485"/>
                  <a:pt x="529" y="485"/>
                  <a:pt x="529" y="485"/>
                </a:cubicBezTo>
                <a:cubicBezTo>
                  <a:pt x="530" y="484"/>
                  <a:pt x="530" y="484"/>
                  <a:pt x="530" y="484"/>
                </a:cubicBezTo>
                <a:cubicBezTo>
                  <a:pt x="529" y="483"/>
                  <a:pt x="529" y="483"/>
                  <a:pt x="529" y="483"/>
                </a:cubicBezTo>
                <a:cubicBezTo>
                  <a:pt x="529" y="484"/>
                  <a:pt x="529" y="484"/>
                  <a:pt x="529" y="484"/>
                </a:cubicBezTo>
                <a:cubicBezTo>
                  <a:pt x="528" y="484"/>
                  <a:pt x="528" y="484"/>
                  <a:pt x="528" y="484"/>
                </a:cubicBezTo>
                <a:cubicBezTo>
                  <a:pt x="528" y="483"/>
                  <a:pt x="528" y="483"/>
                  <a:pt x="528" y="483"/>
                </a:cubicBezTo>
                <a:cubicBezTo>
                  <a:pt x="526" y="482"/>
                  <a:pt x="526" y="482"/>
                  <a:pt x="526" y="482"/>
                </a:cubicBezTo>
                <a:cubicBezTo>
                  <a:pt x="526" y="481"/>
                  <a:pt x="526" y="481"/>
                  <a:pt x="526" y="481"/>
                </a:cubicBezTo>
                <a:cubicBezTo>
                  <a:pt x="525" y="479"/>
                  <a:pt x="525" y="479"/>
                  <a:pt x="525" y="479"/>
                </a:cubicBezTo>
                <a:cubicBezTo>
                  <a:pt x="523" y="478"/>
                  <a:pt x="523" y="478"/>
                  <a:pt x="523" y="478"/>
                </a:cubicBezTo>
                <a:cubicBezTo>
                  <a:pt x="522" y="478"/>
                  <a:pt x="522" y="478"/>
                  <a:pt x="522" y="478"/>
                </a:cubicBezTo>
                <a:cubicBezTo>
                  <a:pt x="521" y="478"/>
                  <a:pt x="521" y="478"/>
                  <a:pt x="521" y="478"/>
                </a:cubicBezTo>
                <a:cubicBezTo>
                  <a:pt x="520" y="477"/>
                  <a:pt x="520" y="477"/>
                  <a:pt x="520" y="477"/>
                </a:cubicBezTo>
                <a:cubicBezTo>
                  <a:pt x="518" y="477"/>
                  <a:pt x="518" y="477"/>
                  <a:pt x="518" y="477"/>
                </a:cubicBezTo>
                <a:cubicBezTo>
                  <a:pt x="517" y="478"/>
                  <a:pt x="517" y="478"/>
                  <a:pt x="517" y="478"/>
                </a:cubicBezTo>
                <a:cubicBezTo>
                  <a:pt x="517" y="478"/>
                  <a:pt x="517" y="478"/>
                  <a:pt x="517" y="478"/>
                </a:cubicBezTo>
                <a:cubicBezTo>
                  <a:pt x="516" y="477"/>
                  <a:pt x="516" y="477"/>
                  <a:pt x="516" y="477"/>
                </a:cubicBezTo>
                <a:cubicBezTo>
                  <a:pt x="515" y="477"/>
                  <a:pt x="515" y="477"/>
                  <a:pt x="515" y="477"/>
                </a:cubicBezTo>
                <a:cubicBezTo>
                  <a:pt x="513" y="477"/>
                  <a:pt x="513" y="477"/>
                  <a:pt x="513" y="477"/>
                </a:cubicBezTo>
                <a:cubicBezTo>
                  <a:pt x="512" y="477"/>
                  <a:pt x="512" y="477"/>
                  <a:pt x="512" y="477"/>
                </a:cubicBezTo>
                <a:cubicBezTo>
                  <a:pt x="511" y="478"/>
                  <a:pt x="511" y="478"/>
                  <a:pt x="511" y="478"/>
                </a:cubicBezTo>
                <a:cubicBezTo>
                  <a:pt x="510" y="477"/>
                  <a:pt x="510" y="477"/>
                  <a:pt x="510" y="477"/>
                </a:cubicBezTo>
                <a:cubicBezTo>
                  <a:pt x="510" y="477"/>
                  <a:pt x="510" y="477"/>
                  <a:pt x="510" y="477"/>
                </a:cubicBezTo>
                <a:cubicBezTo>
                  <a:pt x="509" y="476"/>
                  <a:pt x="509" y="476"/>
                  <a:pt x="509" y="476"/>
                </a:cubicBezTo>
                <a:cubicBezTo>
                  <a:pt x="508" y="477"/>
                  <a:pt x="508" y="477"/>
                  <a:pt x="508" y="477"/>
                </a:cubicBezTo>
                <a:cubicBezTo>
                  <a:pt x="507" y="476"/>
                  <a:pt x="507" y="476"/>
                  <a:pt x="507" y="476"/>
                </a:cubicBezTo>
                <a:cubicBezTo>
                  <a:pt x="506" y="477"/>
                  <a:pt x="506" y="477"/>
                  <a:pt x="506" y="477"/>
                </a:cubicBezTo>
                <a:cubicBezTo>
                  <a:pt x="506" y="477"/>
                  <a:pt x="506" y="477"/>
                  <a:pt x="506" y="477"/>
                </a:cubicBezTo>
                <a:cubicBezTo>
                  <a:pt x="506" y="477"/>
                  <a:pt x="506" y="477"/>
                  <a:pt x="506" y="477"/>
                </a:cubicBezTo>
                <a:cubicBezTo>
                  <a:pt x="505" y="478"/>
                  <a:pt x="505" y="478"/>
                  <a:pt x="505" y="478"/>
                </a:cubicBezTo>
                <a:cubicBezTo>
                  <a:pt x="504" y="479"/>
                  <a:pt x="504" y="479"/>
                  <a:pt x="504" y="479"/>
                </a:cubicBezTo>
                <a:cubicBezTo>
                  <a:pt x="504" y="480"/>
                  <a:pt x="504" y="480"/>
                  <a:pt x="504" y="480"/>
                </a:cubicBezTo>
                <a:cubicBezTo>
                  <a:pt x="502" y="481"/>
                  <a:pt x="502" y="481"/>
                  <a:pt x="502" y="481"/>
                </a:cubicBezTo>
                <a:cubicBezTo>
                  <a:pt x="501" y="481"/>
                  <a:pt x="501" y="481"/>
                  <a:pt x="501" y="481"/>
                </a:cubicBezTo>
                <a:cubicBezTo>
                  <a:pt x="500" y="483"/>
                  <a:pt x="500" y="483"/>
                  <a:pt x="500" y="483"/>
                </a:cubicBezTo>
                <a:cubicBezTo>
                  <a:pt x="501" y="484"/>
                  <a:pt x="501" y="484"/>
                  <a:pt x="501" y="484"/>
                </a:cubicBezTo>
                <a:cubicBezTo>
                  <a:pt x="502" y="485"/>
                  <a:pt x="502" y="485"/>
                  <a:pt x="502" y="485"/>
                </a:cubicBezTo>
                <a:cubicBezTo>
                  <a:pt x="501" y="486"/>
                  <a:pt x="501" y="486"/>
                  <a:pt x="501" y="486"/>
                </a:cubicBezTo>
                <a:cubicBezTo>
                  <a:pt x="500" y="486"/>
                  <a:pt x="500" y="486"/>
                  <a:pt x="500" y="486"/>
                </a:cubicBezTo>
                <a:cubicBezTo>
                  <a:pt x="499" y="486"/>
                  <a:pt x="499" y="486"/>
                  <a:pt x="499" y="486"/>
                </a:cubicBezTo>
                <a:cubicBezTo>
                  <a:pt x="498" y="486"/>
                  <a:pt x="498" y="486"/>
                  <a:pt x="498" y="486"/>
                </a:cubicBezTo>
                <a:cubicBezTo>
                  <a:pt x="498" y="486"/>
                  <a:pt x="498" y="486"/>
                  <a:pt x="498" y="486"/>
                </a:cubicBezTo>
                <a:cubicBezTo>
                  <a:pt x="498" y="487"/>
                  <a:pt x="498" y="487"/>
                  <a:pt x="498" y="487"/>
                </a:cubicBezTo>
                <a:cubicBezTo>
                  <a:pt x="499" y="489"/>
                  <a:pt x="499" y="489"/>
                  <a:pt x="499" y="489"/>
                </a:cubicBezTo>
                <a:cubicBezTo>
                  <a:pt x="497" y="490"/>
                  <a:pt x="497" y="490"/>
                  <a:pt x="497" y="490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6" y="492"/>
                  <a:pt x="496" y="492"/>
                  <a:pt x="496" y="492"/>
                </a:cubicBezTo>
                <a:cubicBezTo>
                  <a:pt x="496" y="493"/>
                  <a:pt x="496" y="493"/>
                  <a:pt x="496" y="493"/>
                </a:cubicBezTo>
                <a:cubicBezTo>
                  <a:pt x="494" y="493"/>
                  <a:pt x="494" y="493"/>
                  <a:pt x="494" y="493"/>
                </a:cubicBezTo>
                <a:cubicBezTo>
                  <a:pt x="492" y="493"/>
                  <a:pt x="492" y="493"/>
                  <a:pt x="492" y="493"/>
                </a:cubicBezTo>
                <a:cubicBezTo>
                  <a:pt x="490" y="494"/>
                  <a:pt x="490" y="494"/>
                  <a:pt x="490" y="494"/>
                </a:cubicBezTo>
                <a:cubicBezTo>
                  <a:pt x="487" y="496"/>
                  <a:pt x="487" y="496"/>
                  <a:pt x="487" y="496"/>
                </a:cubicBezTo>
                <a:cubicBezTo>
                  <a:pt x="485" y="497"/>
                  <a:pt x="485" y="497"/>
                  <a:pt x="485" y="497"/>
                </a:cubicBezTo>
                <a:cubicBezTo>
                  <a:pt x="484" y="497"/>
                  <a:pt x="484" y="497"/>
                  <a:pt x="484" y="497"/>
                </a:cubicBezTo>
                <a:cubicBezTo>
                  <a:pt x="482" y="497"/>
                  <a:pt x="482" y="497"/>
                  <a:pt x="482" y="497"/>
                </a:cubicBezTo>
                <a:cubicBezTo>
                  <a:pt x="481" y="498"/>
                  <a:pt x="481" y="498"/>
                  <a:pt x="481" y="498"/>
                </a:cubicBezTo>
                <a:cubicBezTo>
                  <a:pt x="480" y="498"/>
                  <a:pt x="480" y="498"/>
                  <a:pt x="480" y="498"/>
                </a:cubicBezTo>
                <a:cubicBezTo>
                  <a:pt x="477" y="498"/>
                  <a:pt x="477" y="498"/>
                  <a:pt x="477" y="498"/>
                </a:cubicBezTo>
                <a:cubicBezTo>
                  <a:pt x="476" y="497"/>
                  <a:pt x="476" y="497"/>
                  <a:pt x="476" y="497"/>
                </a:cubicBezTo>
                <a:cubicBezTo>
                  <a:pt x="475" y="495"/>
                  <a:pt x="475" y="495"/>
                  <a:pt x="475" y="495"/>
                </a:cubicBezTo>
                <a:cubicBezTo>
                  <a:pt x="474" y="495"/>
                  <a:pt x="474" y="495"/>
                  <a:pt x="474" y="495"/>
                </a:cubicBezTo>
                <a:cubicBezTo>
                  <a:pt x="472" y="493"/>
                  <a:pt x="472" y="493"/>
                  <a:pt x="472" y="493"/>
                </a:cubicBezTo>
                <a:cubicBezTo>
                  <a:pt x="471" y="492"/>
                  <a:pt x="471" y="492"/>
                  <a:pt x="471" y="492"/>
                </a:cubicBezTo>
                <a:cubicBezTo>
                  <a:pt x="470" y="492"/>
                  <a:pt x="470" y="492"/>
                  <a:pt x="470" y="492"/>
                </a:cubicBezTo>
                <a:cubicBezTo>
                  <a:pt x="470" y="491"/>
                  <a:pt x="470" y="491"/>
                  <a:pt x="470" y="491"/>
                </a:cubicBezTo>
                <a:cubicBezTo>
                  <a:pt x="469" y="491"/>
                  <a:pt x="469" y="491"/>
                  <a:pt x="469" y="491"/>
                </a:cubicBezTo>
                <a:cubicBezTo>
                  <a:pt x="468" y="491"/>
                  <a:pt x="468" y="491"/>
                  <a:pt x="468" y="491"/>
                </a:cubicBezTo>
                <a:cubicBezTo>
                  <a:pt x="468" y="492"/>
                  <a:pt x="468" y="492"/>
                  <a:pt x="468" y="492"/>
                </a:cubicBezTo>
                <a:cubicBezTo>
                  <a:pt x="466" y="491"/>
                  <a:pt x="466" y="491"/>
                  <a:pt x="466" y="491"/>
                </a:cubicBezTo>
                <a:cubicBezTo>
                  <a:pt x="466" y="492"/>
                  <a:pt x="466" y="492"/>
                  <a:pt x="466" y="492"/>
                </a:cubicBezTo>
                <a:cubicBezTo>
                  <a:pt x="464" y="492"/>
                  <a:pt x="464" y="492"/>
                  <a:pt x="464" y="492"/>
                </a:cubicBezTo>
                <a:cubicBezTo>
                  <a:pt x="464" y="491"/>
                  <a:pt x="464" y="491"/>
                  <a:pt x="464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2"/>
                  <a:pt x="459" y="492"/>
                  <a:pt x="459" y="492"/>
                </a:cubicBezTo>
                <a:cubicBezTo>
                  <a:pt x="458" y="492"/>
                  <a:pt x="458" y="492"/>
                  <a:pt x="458" y="492"/>
                </a:cubicBezTo>
                <a:cubicBezTo>
                  <a:pt x="456" y="492"/>
                  <a:pt x="456" y="492"/>
                  <a:pt x="456" y="492"/>
                </a:cubicBezTo>
                <a:cubicBezTo>
                  <a:pt x="455" y="492"/>
                  <a:pt x="455" y="492"/>
                  <a:pt x="455" y="492"/>
                </a:cubicBezTo>
                <a:cubicBezTo>
                  <a:pt x="455" y="491"/>
                  <a:pt x="455" y="491"/>
                  <a:pt x="455" y="491"/>
                </a:cubicBezTo>
                <a:cubicBezTo>
                  <a:pt x="454" y="491"/>
                  <a:pt x="454" y="491"/>
                  <a:pt x="454" y="491"/>
                </a:cubicBezTo>
                <a:cubicBezTo>
                  <a:pt x="453" y="490"/>
                  <a:pt x="453" y="490"/>
                  <a:pt x="453" y="490"/>
                </a:cubicBezTo>
                <a:cubicBezTo>
                  <a:pt x="450" y="488"/>
                  <a:pt x="450" y="488"/>
                  <a:pt x="450" y="488"/>
                </a:cubicBezTo>
                <a:cubicBezTo>
                  <a:pt x="450" y="488"/>
                  <a:pt x="450" y="488"/>
                  <a:pt x="450" y="488"/>
                </a:cubicBezTo>
                <a:cubicBezTo>
                  <a:pt x="447" y="490"/>
                  <a:pt x="447" y="490"/>
                  <a:pt x="447" y="490"/>
                </a:cubicBezTo>
                <a:cubicBezTo>
                  <a:pt x="445" y="490"/>
                  <a:pt x="445" y="490"/>
                  <a:pt x="445" y="490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3" y="489"/>
                  <a:pt x="443" y="489"/>
                  <a:pt x="443" y="489"/>
                </a:cubicBezTo>
                <a:cubicBezTo>
                  <a:pt x="441" y="489"/>
                  <a:pt x="441" y="489"/>
                  <a:pt x="441" y="489"/>
                </a:cubicBezTo>
                <a:cubicBezTo>
                  <a:pt x="437" y="488"/>
                  <a:pt x="437" y="488"/>
                  <a:pt x="437" y="488"/>
                </a:cubicBezTo>
                <a:cubicBezTo>
                  <a:pt x="435" y="488"/>
                  <a:pt x="435" y="488"/>
                  <a:pt x="435" y="488"/>
                </a:cubicBezTo>
                <a:cubicBezTo>
                  <a:pt x="434" y="488"/>
                  <a:pt x="434" y="488"/>
                  <a:pt x="434" y="488"/>
                </a:cubicBezTo>
                <a:cubicBezTo>
                  <a:pt x="433" y="487"/>
                  <a:pt x="433" y="487"/>
                  <a:pt x="433" y="487"/>
                </a:cubicBezTo>
                <a:cubicBezTo>
                  <a:pt x="432" y="487"/>
                  <a:pt x="432" y="487"/>
                  <a:pt x="432" y="487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6" y="485"/>
                  <a:pt x="426" y="485"/>
                  <a:pt x="426" y="485"/>
                </a:cubicBezTo>
                <a:cubicBezTo>
                  <a:pt x="424" y="485"/>
                  <a:pt x="424" y="485"/>
                  <a:pt x="424" y="485"/>
                </a:cubicBezTo>
                <a:cubicBezTo>
                  <a:pt x="424" y="484"/>
                  <a:pt x="424" y="484"/>
                  <a:pt x="424" y="484"/>
                </a:cubicBezTo>
                <a:cubicBezTo>
                  <a:pt x="424" y="484"/>
                  <a:pt x="424" y="484"/>
                  <a:pt x="424" y="484"/>
                </a:cubicBezTo>
                <a:cubicBezTo>
                  <a:pt x="424" y="484"/>
                  <a:pt x="424" y="484"/>
                  <a:pt x="424" y="484"/>
                </a:cubicBezTo>
                <a:cubicBezTo>
                  <a:pt x="423" y="484"/>
                  <a:pt x="423" y="484"/>
                  <a:pt x="423" y="484"/>
                </a:cubicBezTo>
                <a:cubicBezTo>
                  <a:pt x="423" y="484"/>
                  <a:pt x="423" y="484"/>
                  <a:pt x="423" y="484"/>
                </a:cubicBezTo>
                <a:cubicBezTo>
                  <a:pt x="420" y="485"/>
                  <a:pt x="420" y="485"/>
                  <a:pt x="420" y="485"/>
                </a:cubicBezTo>
                <a:cubicBezTo>
                  <a:pt x="420" y="485"/>
                  <a:pt x="420" y="485"/>
                  <a:pt x="420" y="485"/>
                </a:cubicBezTo>
                <a:cubicBezTo>
                  <a:pt x="420" y="486"/>
                  <a:pt x="420" y="486"/>
                  <a:pt x="420" y="486"/>
                </a:cubicBezTo>
                <a:cubicBezTo>
                  <a:pt x="419" y="486"/>
                  <a:pt x="419" y="486"/>
                  <a:pt x="419" y="486"/>
                </a:cubicBezTo>
                <a:cubicBezTo>
                  <a:pt x="418" y="486"/>
                  <a:pt x="418" y="486"/>
                  <a:pt x="418" y="486"/>
                </a:cubicBezTo>
                <a:cubicBezTo>
                  <a:pt x="418" y="486"/>
                  <a:pt x="418" y="486"/>
                  <a:pt x="418" y="486"/>
                </a:cubicBezTo>
                <a:cubicBezTo>
                  <a:pt x="417" y="486"/>
                  <a:pt x="417" y="486"/>
                  <a:pt x="417" y="486"/>
                </a:cubicBezTo>
                <a:cubicBezTo>
                  <a:pt x="417" y="485"/>
                  <a:pt x="417" y="485"/>
                  <a:pt x="417" y="485"/>
                </a:cubicBezTo>
                <a:cubicBezTo>
                  <a:pt x="417" y="484"/>
                  <a:pt x="417" y="484"/>
                  <a:pt x="417" y="484"/>
                </a:cubicBezTo>
                <a:cubicBezTo>
                  <a:pt x="417" y="484"/>
                  <a:pt x="417" y="484"/>
                  <a:pt x="417" y="484"/>
                </a:cubicBezTo>
                <a:cubicBezTo>
                  <a:pt x="416" y="483"/>
                  <a:pt x="416" y="483"/>
                  <a:pt x="416" y="483"/>
                </a:cubicBezTo>
                <a:cubicBezTo>
                  <a:pt x="416" y="483"/>
                  <a:pt x="416" y="483"/>
                  <a:pt x="416" y="483"/>
                </a:cubicBezTo>
                <a:cubicBezTo>
                  <a:pt x="416" y="482"/>
                  <a:pt x="416" y="482"/>
                  <a:pt x="416" y="482"/>
                </a:cubicBezTo>
                <a:cubicBezTo>
                  <a:pt x="416" y="482"/>
                  <a:pt x="416" y="482"/>
                  <a:pt x="416" y="482"/>
                </a:cubicBezTo>
                <a:cubicBezTo>
                  <a:pt x="415" y="481"/>
                  <a:pt x="415" y="481"/>
                  <a:pt x="415" y="481"/>
                </a:cubicBezTo>
                <a:cubicBezTo>
                  <a:pt x="414" y="483"/>
                  <a:pt x="414" y="483"/>
                  <a:pt x="414" y="483"/>
                </a:cubicBezTo>
                <a:cubicBezTo>
                  <a:pt x="413" y="483"/>
                  <a:pt x="413" y="483"/>
                  <a:pt x="413" y="483"/>
                </a:cubicBezTo>
                <a:cubicBezTo>
                  <a:pt x="413" y="483"/>
                  <a:pt x="413" y="483"/>
                  <a:pt x="413" y="483"/>
                </a:cubicBezTo>
                <a:cubicBezTo>
                  <a:pt x="413" y="484"/>
                  <a:pt x="413" y="484"/>
                  <a:pt x="413" y="484"/>
                </a:cubicBezTo>
                <a:cubicBezTo>
                  <a:pt x="412" y="483"/>
                  <a:pt x="412" y="483"/>
                  <a:pt x="412" y="483"/>
                </a:cubicBezTo>
                <a:cubicBezTo>
                  <a:pt x="411" y="484"/>
                  <a:pt x="411" y="484"/>
                  <a:pt x="411" y="484"/>
                </a:cubicBezTo>
                <a:cubicBezTo>
                  <a:pt x="411" y="484"/>
                  <a:pt x="411" y="484"/>
                  <a:pt x="411" y="484"/>
                </a:cubicBezTo>
                <a:cubicBezTo>
                  <a:pt x="412" y="483"/>
                  <a:pt x="412" y="483"/>
                  <a:pt x="412" y="483"/>
                </a:cubicBezTo>
                <a:cubicBezTo>
                  <a:pt x="412" y="483"/>
                  <a:pt x="412" y="483"/>
                  <a:pt x="412" y="483"/>
                </a:cubicBezTo>
                <a:cubicBezTo>
                  <a:pt x="411" y="483"/>
                  <a:pt x="411" y="483"/>
                  <a:pt x="411" y="483"/>
                </a:cubicBezTo>
                <a:cubicBezTo>
                  <a:pt x="410" y="482"/>
                  <a:pt x="410" y="482"/>
                  <a:pt x="410" y="482"/>
                </a:cubicBezTo>
                <a:cubicBezTo>
                  <a:pt x="411" y="480"/>
                  <a:pt x="411" y="480"/>
                  <a:pt x="411" y="480"/>
                </a:cubicBezTo>
                <a:cubicBezTo>
                  <a:pt x="410" y="477"/>
                  <a:pt x="410" y="477"/>
                  <a:pt x="410" y="477"/>
                </a:cubicBezTo>
                <a:cubicBezTo>
                  <a:pt x="409" y="476"/>
                  <a:pt x="409" y="476"/>
                  <a:pt x="409" y="476"/>
                </a:cubicBezTo>
                <a:cubicBezTo>
                  <a:pt x="409" y="476"/>
                  <a:pt x="409" y="476"/>
                  <a:pt x="409" y="476"/>
                </a:cubicBezTo>
                <a:cubicBezTo>
                  <a:pt x="407" y="475"/>
                  <a:pt x="407" y="475"/>
                  <a:pt x="407" y="475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4" y="471"/>
                  <a:pt x="404" y="471"/>
                  <a:pt x="404" y="471"/>
                </a:cubicBezTo>
                <a:cubicBezTo>
                  <a:pt x="404" y="469"/>
                  <a:pt x="404" y="469"/>
                  <a:pt x="404" y="469"/>
                </a:cubicBezTo>
                <a:cubicBezTo>
                  <a:pt x="403" y="468"/>
                  <a:pt x="403" y="468"/>
                  <a:pt x="403" y="468"/>
                </a:cubicBezTo>
                <a:cubicBezTo>
                  <a:pt x="402" y="470"/>
                  <a:pt x="402" y="470"/>
                  <a:pt x="402" y="470"/>
                </a:cubicBezTo>
                <a:cubicBezTo>
                  <a:pt x="401" y="470"/>
                  <a:pt x="401" y="470"/>
                  <a:pt x="401" y="470"/>
                </a:cubicBezTo>
                <a:cubicBezTo>
                  <a:pt x="400" y="470"/>
                  <a:pt x="400" y="470"/>
                  <a:pt x="400" y="470"/>
                </a:cubicBezTo>
                <a:cubicBezTo>
                  <a:pt x="400" y="470"/>
                  <a:pt x="400" y="470"/>
                  <a:pt x="400" y="470"/>
                </a:cubicBezTo>
                <a:cubicBezTo>
                  <a:pt x="399" y="469"/>
                  <a:pt x="399" y="469"/>
                  <a:pt x="399" y="469"/>
                </a:cubicBezTo>
                <a:cubicBezTo>
                  <a:pt x="398" y="469"/>
                  <a:pt x="398" y="469"/>
                  <a:pt x="398" y="468"/>
                </a:cubicBezTo>
                <a:cubicBezTo>
                  <a:pt x="398" y="468"/>
                  <a:pt x="398" y="468"/>
                  <a:pt x="398" y="467"/>
                </a:cubicBezTo>
                <a:cubicBezTo>
                  <a:pt x="398" y="467"/>
                  <a:pt x="398" y="467"/>
                  <a:pt x="398" y="467"/>
                </a:cubicBezTo>
                <a:cubicBezTo>
                  <a:pt x="397" y="468"/>
                  <a:pt x="397" y="468"/>
                  <a:pt x="397" y="468"/>
                </a:cubicBezTo>
                <a:cubicBezTo>
                  <a:pt x="397" y="468"/>
                  <a:pt x="397" y="468"/>
                  <a:pt x="397" y="468"/>
                </a:cubicBezTo>
                <a:cubicBezTo>
                  <a:pt x="397" y="469"/>
                  <a:pt x="397" y="469"/>
                  <a:pt x="397" y="469"/>
                </a:cubicBezTo>
                <a:cubicBezTo>
                  <a:pt x="396" y="468"/>
                  <a:pt x="396" y="468"/>
                  <a:pt x="396" y="468"/>
                </a:cubicBezTo>
                <a:cubicBezTo>
                  <a:pt x="396" y="468"/>
                  <a:pt x="396" y="468"/>
                  <a:pt x="396" y="468"/>
                </a:cubicBezTo>
                <a:cubicBezTo>
                  <a:pt x="396" y="467"/>
                  <a:pt x="396" y="467"/>
                  <a:pt x="396" y="467"/>
                </a:cubicBezTo>
                <a:cubicBezTo>
                  <a:pt x="396" y="466"/>
                  <a:pt x="396" y="466"/>
                  <a:pt x="396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8" y="466"/>
                  <a:pt x="398" y="466"/>
                  <a:pt x="398" y="466"/>
                </a:cubicBezTo>
                <a:cubicBezTo>
                  <a:pt x="400" y="467"/>
                  <a:pt x="400" y="467"/>
                  <a:pt x="400" y="467"/>
                </a:cubicBezTo>
                <a:cubicBezTo>
                  <a:pt x="400" y="467"/>
                  <a:pt x="400" y="467"/>
                  <a:pt x="400" y="467"/>
                </a:cubicBezTo>
                <a:cubicBezTo>
                  <a:pt x="401" y="467"/>
                  <a:pt x="401" y="467"/>
                  <a:pt x="401" y="468"/>
                </a:cubicBezTo>
                <a:cubicBezTo>
                  <a:pt x="402" y="468"/>
                  <a:pt x="402" y="468"/>
                  <a:pt x="402" y="468"/>
                </a:cubicBezTo>
                <a:cubicBezTo>
                  <a:pt x="404" y="468"/>
                  <a:pt x="404" y="468"/>
                  <a:pt x="404" y="468"/>
                </a:cubicBezTo>
                <a:cubicBezTo>
                  <a:pt x="407" y="473"/>
                  <a:pt x="407" y="473"/>
                  <a:pt x="407" y="473"/>
                </a:cubicBezTo>
                <a:cubicBezTo>
                  <a:pt x="409" y="473"/>
                  <a:pt x="409" y="473"/>
                  <a:pt x="409" y="473"/>
                </a:cubicBezTo>
                <a:cubicBezTo>
                  <a:pt x="409" y="473"/>
                  <a:pt x="409" y="473"/>
                  <a:pt x="409" y="473"/>
                </a:cubicBezTo>
                <a:cubicBezTo>
                  <a:pt x="409" y="474"/>
                  <a:pt x="409" y="474"/>
                  <a:pt x="409" y="474"/>
                </a:cubicBezTo>
                <a:cubicBezTo>
                  <a:pt x="410" y="475"/>
                  <a:pt x="410" y="475"/>
                  <a:pt x="410" y="475"/>
                </a:cubicBezTo>
                <a:cubicBezTo>
                  <a:pt x="413" y="478"/>
                  <a:pt x="413" y="478"/>
                  <a:pt x="413" y="478"/>
                </a:cubicBezTo>
                <a:cubicBezTo>
                  <a:pt x="414" y="479"/>
                  <a:pt x="414" y="479"/>
                  <a:pt x="414" y="479"/>
                </a:cubicBezTo>
                <a:cubicBezTo>
                  <a:pt x="416" y="480"/>
                  <a:pt x="416" y="480"/>
                  <a:pt x="416" y="480"/>
                </a:cubicBezTo>
                <a:cubicBezTo>
                  <a:pt x="417" y="480"/>
                  <a:pt x="417" y="480"/>
                  <a:pt x="417" y="480"/>
                </a:cubicBezTo>
                <a:cubicBezTo>
                  <a:pt x="418" y="479"/>
                  <a:pt x="418" y="479"/>
                  <a:pt x="418" y="479"/>
                </a:cubicBezTo>
                <a:cubicBezTo>
                  <a:pt x="419" y="478"/>
                  <a:pt x="419" y="478"/>
                  <a:pt x="419" y="478"/>
                </a:cubicBezTo>
                <a:cubicBezTo>
                  <a:pt x="423" y="478"/>
                  <a:pt x="423" y="478"/>
                  <a:pt x="423" y="478"/>
                </a:cubicBezTo>
                <a:cubicBezTo>
                  <a:pt x="423" y="479"/>
                  <a:pt x="423" y="479"/>
                  <a:pt x="423" y="479"/>
                </a:cubicBezTo>
                <a:cubicBezTo>
                  <a:pt x="424" y="480"/>
                  <a:pt x="424" y="480"/>
                  <a:pt x="424" y="480"/>
                </a:cubicBezTo>
                <a:cubicBezTo>
                  <a:pt x="424" y="479"/>
                  <a:pt x="424" y="479"/>
                  <a:pt x="424" y="479"/>
                </a:cubicBezTo>
                <a:cubicBezTo>
                  <a:pt x="424" y="478"/>
                  <a:pt x="424" y="478"/>
                  <a:pt x="424" y="478"/>
                </a:cubicBezTo>
                <a:cubicBezTo>
                  <a:pt x="424" y="478"/>
                  <a:pt x="424" y="478"/>
                  <a:pt x="424" y="478"/>
                </a:cubicBezTo>
                <a:cubicBezTo>
                  <a:pt x="425" y="478"/>
                  <a:pt x="425" y="478"/>
                  <a:pt x="425" y="478"/>
                </a:cubicBezTo>
                <a:cubicBezTo>
                  <a:pt x="425" y="478"/>
                  <a:pt x="425" y="478"/>
                  <a:pt x="425" y="478"/>
                </a:cubicBezTo>
                <a:cubicBezTo>
                  <a:pt x="427" y="478"/>
                  <a:pt x="427" y="478"/>
                  <a:pt x="427" y="478"/>
                </a:cubicBezTo>
                <a:cubicBezTo>
                  <a:pt x="429" y="481"/>
                  <a:pt x="429" y="481"/>
                  <a:pt x="429" y="481"/>
                </a:cubicBezTo>
                <a:cubicBezTo>
                  <a:pt x="431" y="481"/>
                  <a:pt x="431" y="481"/>
                  <a:pt x="431" y="481"/>
                </a:cubicBezTo>
                <a:cubicBezTo>
                  <a:pt x="432" y="480"/>
                  <a:pt x="432" y="480"/>
                  <a:pt x="432" y="480"/>
                </a:cubicBezTo>
                <a:cubicBezTo>
                  <a:pt x="433" y="481"/>
                  <a:pt x="433" y="481"/>
                  <a:pt x="433" y="481"/>
                </a:cubicBezTo>
                <a:cubicBezTo>
                  <a:pt x="434" y="482"/>
                  <a:pt x="434" y="482"/>
                  <a:pt x="434" y="482"/>
                </a:cubicBezTo>
                <a:cubicBezTo>
                  <a:pt x="434" y="482"/>
                  <a:pt x="434" y="482"/>
                  <a:pt x="434" y="482"/>
                </a:cubicBezTo>
                <a:cubicBezTo>
                  <a:pt x="435" y="482"/>
                  <a:pt x="435" y="482"/>
                  <a:pt x="435" y="482"/>
                </a:cubicBezTo>
                <a:cubicBezTo>
                  <a:pt x="436" y="482"/>
                  <a:pt x="436" y="482"/>
                  <a:pt x="436" y="482"/>
                </a:cubicBezTo>
                <a:cubicBezTo>
                  <a:pt x="436" y="482"/>
                  <a:pt x="436" y="482"/>
                  <a:pt x="436" y="482"/>
                </a:cubicBezTo>
                <a:cubicBezTo>
                  <a:pt x="437" y="483"/>
                  <a:pt x="437" y="483"/>
                  <a:pt x="437" y="483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9" y="483"/>
                  <a:pt x="439" y="483"/>
                  <a:pt x="439" y="483"/>
                </a:cubicBezTo>
                <a:cubicBezTo>
                  <a:pt x="440" y="483"/>
                  <a:pt x="440" y="483"/>
                  <a:pt x="440" y="483"/>
                </a:cubicBezTo>
                <a:cubicBezTo>
                  <a:pt x="444" y="485"/>
                  <a:pt x="444" y="485"/>
                  <a:pt x="444" y="485"/>
                </a:cubicBezTo>
                <a:cubicBezTo>
                  <a:pt x="444" y="486"/>
                  <a:pt x="444" y="486"/>
                  <a:pt x="444" y="486"/>
                </a:cubicBezTo>
                <a:cubicBezTo>
                  <a:pt x="445" y="487"/>
                  <a:pt x="445" y="487"/>
                  <a:pt x="445" y="487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46" y="486"/>
                  <a:pt x="446" y="486"/>
                  <a:pt x="446" y="486"/>
                </a:cubicBezTo>
                <a:cubicBezTo>
                  <a:pt x="446" y="486"/>
                  <a:pt x="446" y="486"/>
                  <a:pt x="446" y="486"/>
                </a:cubicBezTo>
                <a:cubicBezTo>
                  <a:pt x="446" y="485"/>
                  <a:pt x="446" y="485"/>
                  <a:pt x="446" y="485"/>
                </a:cubicBezTo>
                <a:cubicBezTo>
                  <a:pt x="446" y="484"/>
                  <a:pt x="446" y="484"/>
                  <a:pt x="446" y="484"/>
                </a:cubicBezTo>
                <a:cubicBezTo>
                  <a:pt x="445" y="483"/>
                  <a:pt x="445" y="483"/>
                  <a:pt x="445" y="483"/>
                </a:cubicBezTo>
                <a:cubicBezTo>
                  <a:pt x="445" y="483"/>
                  <a:pt x="445" y="483"/>
                  <a:pt x="445" y="483"/>
                </a:cubicBezTo>
                <a:cubicBezTo>
                  <a:pt x="445" y="483"/>
                  <a:pt x="445" y="483"/>
                  <a:pt x="445" y="483"/>
                </a:cubicBezTo>
                <a:cubicBezTo>
                  <a:pt x="446" y="483"/>
                  <a:pt x="446" y="483"/>
                  <a:pt x="446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9" y="483"/>
                  <a:pt x="449" y="483"/>
                  <a:pt x="449" y="483"/>
                </a:cubicBezTo>
                <a:cubicBezTo>
                  <a:pt x="451" y="483"/>
                  <a:pt x="451" y="483"/>
                  <a:pt x="451" y="483"/>
                </a:cubicBezTo>
                <a:cubicBezTo>
                  <a:pt x="450" y="482"/>
                  <a:pt x="450" y="482"/>
                  <a:pt x="450" y="482"/>
                </a:cubicBezTo>
                <a:cubicBezTo>
                  <a:pt x="451" y="481"/>
                  <a:pt x="451" y="481"/>
                  <a:pt x="451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53" y="482"/>
                  <a:pt x="453" y="482"/>
                  <a:pt x="453" y="482"/>
                </a:cubicBezTo>
                <a:cubicBezTo>
                  <a:pt x="454" y="481"/>
                  <a:pt x="454" y="481"/>
                  <a:pt x="454" y="481"/>
                </a:cubicBezTo>
                <a:cubicBezTo>
                  <a:pt x="455" y="481"/>
                  <a:pt x="455" y="481"/>
                  <a:pt x="455" y="481"/>
                </a:cubicBezTo>
                <a:cubicBezTo>
                  <a:pt x="454" y="480"/>
                  <a:pt x="454" y="480"/>
                  <a:pt x="454" y="480"/>
                </a:cubicBezTo>
                <a:cubicBezTo>
                  <a:pt x="455" y="480"/>
                  <a:pt x="455" y="480"/>
                  <a:pt x="455" y="480"/>
                </a:cubicBezTo>
                <a:cubicBezTo>
                  <a:pt x="455" y="480"/>
                  <a:pt x="455" y="480"/>
                  <a:pt x="455" y="480"/>
                </a:cubicBezTo>
                <a:cubicBezTo>
                  <a:pt x="455" y="479"/>
                  <a:pt x="455" y="479"/>
                  <a:pt x="455" y="479"/>
                </a:cubicBezTo>
                <a:cubicBezTo>
                  <a:pt x="456" y="478"/>
                  <a:pt x="456" y="478"/>
                  <a:pt x="456" y="478"/>
                </a:cubicBezTo>
                <a:cubicBezTo>
                  <a:pt x="457" y="479"/>
                  <a:pt x="457" y="479"/>
                  <a:pt x="457" y="479"/>
                </a:cubicBezTo>
                <a:cubicBezTo>
                  <a:pt x="457" y="478"/>
                  <a:pt x="457" y="478"/>
                  <a:pt x="457" y="478"/>
                </a:cubicBezTo>
                <a:cubicBezTo>
                  <a:pt x="458" y="478"/>
                  <a:pt x="458" y="478"/>
                  <a:pt x="458" y="478"/>
                </a:cubicBezTo>
                <a:cubicBezTo>
                  <a:pt x="460" y="477"/>
                  <a:pt x="460" y="477"/>
                  <a:pt x="460" y="477"/>
                </a:cubicBezTo>
                <a:cubicBezTo>
                  <a:pt x="460" y="478"/>
                  <a:pt x="460" y="478"/>
                  <a:pt x="460" y="478"/>
                </a:cubicBezTo>
                <a:cubicBezTo>
                  <a:pt x="462" y="478"/>
                  <a:pt x="462" y="478"/>
                  <a:pt x="462" y="478"/>
                </a:cubicBezTo>
                <a:cubicBezTo>
                  <a:pt x="463" y="478"/>
                  <a:pt x="463" y="478"/>
                  <a:pt x="463" y="478"/>
                </a:cubicBezTo>
                <a:cubicBezTo>
                  <a:pt x="463" y="478"/>
                  <a:pt x="463" y="478"/>
                  <a:pt x="463" y="478"/>
                </a:cubicBezTo>
                <a:cubicBezTo>
                  <a:pt x="464" y="478"/>
                  <a:pt x="464" y="478"/>
                  <a:pt x="464" y="478"/>
                </a:cubicBezTo>
                <a:cubicBezTo>
                  <a:pt x="464" y="477"/>
                  <a:pt x="464" y="477"/>
                  <a:pt x="464" y="477"/>
                </a:cubicBezTo>
                <a:cubicBezTo>
                  <a:pt x="469" y="477"/>
                  <a:pt x="469" y="477"/>
                  <a:pt x="469" y="477"/>
                </a:cubicBezTo>
                <a:cubicBezTo>
                  <a:pt x="469" y="476"/>
                  <a:pt x="469" y="476"/>
                  <a:pt x="469" y="476"/>
                </a:cubicBezTo>
                <a:cubicBezTo>
                  <a:pt x="470" y="473"/>
                  <a:pt x="470" y="473"/>
                  <a:pt x="470" y="473"/>
                </a:cubicBezTo>
                <a:cubicBezTo>
                  <a:pt x="470" y="470"/>
                  <a:pt x="470" y="470"/>
                  <a:pt x="470" y="470"/>
                </a:cubicBezTo>
                <a:cubicBezTo>
                  <a:pt x="470" y="468"/>
                  <a:pt x="470" y="468"/>
                  <a:pt x="470" y="468"/>
                </a:cubicBezTo>
                <a:cubicBezTo>
                  <a:pt x="471" y="467"/>
                  <a:pt x="471" y="467"/>
                  <a:pt x="471" y="467"/>
                </a:cubicBezTo>
                <a:cubicBezTo>
                  <a:pt x="472" y="466"/>
                  <a:pt x="472" y="466"/>
                  <a:pt x="472" y="466"/>
                </a:cubicBezTo>
                <a:cubicBezTo>
                  <a:pt x="472" y="466"/>
                  <a:pt x="472" y="466"/>
                  <a:pt x="472" y="466"/>
                </a:cubicBezTo>
                <a:cubicBezTo>
                  <a:pt x="474" y="466"/>
                  <a:pt x="474" y="466"/>
                  <a:pt x="474" y="466"/>
                </a:cubicBezTo>
                <a:cubicBezTo>
                  <a:pt x="475" y="465"/>
                  <a:pt x="475" y="465"/>
                  <a:pt x="475" y="465"/>
                </a:cubicBezTo>
                <a:cubicBezTo>
                  <a:pt x="476" y="464"/>
                  <a:pt x="476" y="464"/>
                  <a:pt x="476" y="464"/>
                </a:cubicBezTo>
                <a:cubicBezTo>
                  <a:pt x="476" y="463"/>
                  <a:pt x="476" y="463"/>
                  <a:pt x="476" y="463"/>
                </a:cubicBezTo>
                <a:cubicBezTo>
                  <a:pt x="477" y="463"/>
                  <a:pt x="477" y="463"/>
                  <a:pt x="477" y="463"/>
                </a:cubicBezTo>
                <a:cubicBezTo>
                  <a:pt x="477" y="463"/>
                  <a:pt x="477" y="463"/>
                  <a:pt x="477" y="463"/>
                </a:cubicBezTo>
                <a:cubicBezTo>
                  <a:pt x="478" y="463"/>
                  <a:pt x="478" y="463"/>
                  <a:pt x="478" y="463"/>
                </a:cubicBezTo>
                <a:cubicBezTo>
                  <a:pt x="479" y="461"/>
                  <a:pt x="479" y="461"/>
                  <a:pt x="479" y="461"/>
                </a:cubicBezTo>
                <a:cubicBezTo>
                  <a:pt x="480" y="461"/>
                  <a:pt x="480" y="461"/>
                  <a:pt x="480" y="461"/>
                </a:cubicBezTo>
                <a:cubicBezTo>
                  <a:pt x="480" y="459"/>
                  <a:pt x="480" y="459"/>
                  <a:pt x="480" y="459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3" y="458"/>
                  <a:pt x="483" y="458"/>
                  <a:pt x="483" y="458"/>
                </a:cubicBezTo>
                <a:cubicBezTo>
                  <a:pt x="484" y="457"/>
                  <a:pt x="484" y="457"/>
                  <a:pt x="484" y="457"/>
                </a:cubicBezTo>
                <a:cubicBezTo>
                  <a:pt x="485" y="455"/>
                  <a:pt x="485" y="455"/>
                  <a:pt x="485" y="455"/>
                </a:cubicBezTo>
                <a:cubicBezTo>
                  <a:pt x="486" y="455"/>
                  <a:pt x="486" y="455"/>
                  <a:pt x="486" y="455"/>
                </a:cubicBezTo>
                <a:cubicBezTo>
                  <a:pt x="487" y="454"/>
                  <a:pt x="487" y="454"/>
                  <a:pt x="487" y="454"/>
                </a:cubicBezTo>
                <a:cubicBezTo>
                  <a:pt x="487" y="453"/>
                  <a:pt x="487" y="453"/>
                  <a:pt x="487" y="453"/>
                </a:cubicBezTo>
                <a:cubicBezTo>
                  <a:pt x="489" y="451"/>
                  <a:pt x="489" y="451"/>
                  <a:pt x="489" y="451"/>
                </a:cubicBezTo>
                <a:cubicBezTo>
                  <a:pt x="491" y="450"/>
                  <a:pt x="491" y="450"/>
                  <a:pt x="491" y="450"/>
                </a:cubicBezTo>
                <a:cubicBezTo>
                  <a:pt x="494" y="449"/>
                  <a:pt x="494" y="449"/>
                  <a:pt x="494" y="449"/>
                </a:cubicBezTo>
                <a:cubicBezTo>
                  <a:pt x="496" y="450"/>
                  <a:pt x="496" y="450"/>
                  <a:pt x="496" y="450"/>
                </a:cubicBezTo>
                <a:cubicBezTo>
                  <a:pt x="498" y="451"/>
                  <a:pt x="498" y="451"/>
                  <a:pt x="498" y="451"/>
                </a:cubicBezTo>
                <a:cubicBezTo>
                  <a:pt x="499" y="452"/>
                  <a:pt x="499" y="452"/>
                  <a:pt x="499" y="452"/>
                </a:cubicBezTo>
                <a:cubicBezTo>
                  <a:pt x="499" y="452"/>
                  <a:pt x="499" y="452"/>
                  <a:pt x="499" y="452"/>
                </a:cubicBezTo>
                <a:cubicBezTo>
                  <a:pt x="500" y="453"/>
                  <a:pt x="500" y="453"/>
                  <a:pt x="500" y="453"/>
                </a:cubicBezTo>
                <a:cubicBezTo>
                  <a:pt x="501" y="453"/>
                  <a:pt x="501" y="453"/>
                  <a:pt x="501" y="453"/>
                </a:cubicBezTo>
                <a:cubicBezTo>
                  <a:pt x="500" y="454"/>
                  <a:pt x="500" y="454"/>
                  <a:pt x="500" y="454"/>
                </a:cubicBezTo>
                <a:cubicBezTo>
                  <a:pt x="501" y="454"/>
                  <a:pt x="501" y="454"/>
                  <a:pt x="501" y="454"/>
                </a:cubicBezTo>
                <a:cubicBezTo>
                  <a:pt x="501" y="453"/>
                  <a:pt x="501" y="453"/>
                  <a:pt x="501" y="453"/>
                </a:cubicBezTo>
                <a:cubicBezTo>
                  <a:pt x="502" y="453"/>
                  <a:pt x="502" y="453"/>
                  <a:pt x="502" y="453"/>
                </a:cubicBezTo>
                <a:cubicBezTo>
                  <a:pt x="503" y="454"/>
                  <a:pt x="503" y="454"/>
                  <a:pt x="503" y="454"/>
                </a:cubicBezTo>
                <a:cubicBezTo>
                  <a:pt x="503" y="454"/>
                  <a:pt x="503" y="454"/>
                  <a:pt x="503" y="454"/>
                </a:cubicBezTo>
                <a:cubicBezTo>
                  <a:pt x="504" y="454"/>
                  <a:pt x="504" y="454"/>
                  <a:pt x="504" y="454"/>
                </a:cubicBezTo>
                <a:cubicBezTo>
                  <a:pt x="504" y="454"/>
                  <a:pt x="504" y="454"/>
                  <a:pt x="504" y="454"/>
                </a:cubicBezTo>
                <a:cubicBezTo>
                  <a:pt x="505" y="453"/>
                  <a:pt x="505" y="453"/>
                  <a:pt x="505" y="453"/>
                </a:cubicBezTo>
                <a:cubicBezTo>
                  <a:pt x="506" y="454"/>
                  <a:pt x="506" y="454"/>
                  <a:pt x="506" y="454"/>
                </a:cubicBezTo>
                <a:cubicBezTo>
                  <a:pt x="508" y="452"/>
                  <a:pt x="508" y="452"/>
                  <a:pt x="508" y="452"/>
                </a:cubicBezTo>
                <a:cubicBezTo>
                  <a:pt x="512" y="450"/>
                  <a:pt x="512" y="450"/>
                  <a:pt x="512" y="450"/>
                </a:cubicBezTo>
                <a:cubicBezTo>
                  <a:pt x="517" y="449"/>
                  <a:pt x="517" y="449"/>
                  <a:pt x="517" y="449"/>
                </a:cubicBezTo>
                <a:cubicBezTo>
                  <a:pt x="517" y="448"/>
                  <a:pt x="517" y="448"/>
                  <a:pt x="517" y="448"/>
                </a:cubicBezTo>
                <a:cubicBezTo>
                  <a:pt x="518" y="448"/>
                  <a:pt x="518" y="448"/>
                  <a:pt x="518" y="448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20" y="446"/>
                  <a:pt x="520" y="446"/>
                  <a:pt x="520" y="446"/>
                </a:cubicBezTo>
                <a:cubicBezTo>
                  <a:pt x="520" y="446"/>
                  <a:pt x="520" y="446"/>
                  <a:pt x="520" y="446"/>
                </a:cubicBezTo>
                <a:cubicBezTo>
                  <a:pt x="520" y="445"/>
                  <a:pt x="520" y="445"/>
                  <a:pt x="520" y="445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23" y="443"/>
                  <a:pt x="523" y="443"/>
                  <a:pt x="523" y="443"/>
                </a:cubicBezTo>
                <a:cubicBezTo>
                  <a:pt x="524" y="442"/>
                  <a:pt x="524" y="442"/>
                  <a:pt x="524" y="442"/>
                </a:cubicBezTo>
                <a:cubicBezTo>
                  <a:pt x="525" y="442"/>
                  <a:pt x="525" y="442"/>
                  <a:pt x="525" y="442"/>
                </a:cubicBezTo>
                <a:cubicBezTo>
                  <a:pt x="525" y="442"/>
                  <a:pt x="525" y="442"/>
                  <a:pt x="525" y="442"/>
                </a:cubicBezTo>
                <a:cubicBezTo>
                  <a:pt x="526" y="440"/>
                  <a:pt x="526" y="440"/>
                  <a:pt x="526" y="440"/>
                </a:cubicBezTo>
                <a:cubicBezTo>
                  <a:pt x="527" y="440"/>
                  <a:pt x="527" y="440"/>
                  <a:pt x="527" y="440"/>
                </a:cubicBezTo>
                <a:cubicBezTo>
                  <a:pt x="529" y="438"/>
                  <a:pt x="529" y="438"/>
                  <a:pt x="529" y="438"/>
                </a:cubicBezTo>
                <a:cubicBezTo>
                  <a:pt x="529" y="437"/>
                  <a:pt x="529" y="437"/>
                  <a:pt x="529" y="437"/>
                </a:cubicBezTo>
                <a:cubicBezTo>
                  <a:pt x="527" y="436"/>
                  <a:pt x="527" y="436"/>
                  <a:pt x="527" y="436"/>
                </a:cubicBezTo>
                <a:cubicBezTo>
                  <a:pt x="526" y="436"/>
                  <a:pt x="526" y="436"/>
                  <a:pt x="526" y="436"/>
                </a:cubicBezTo>
                <a:cubicBezTo>
                  <a:pt x="526" y="435"/>
                  <a:pt x="526" y="435"/>
                  <a:pt x="526" y="435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524" y="433"/>
                  <a:pt x="524" y="433"/>
                  <a:pt x="524" y="433"/>
                </a:cubicBezTo>
                <a:cubicBezTo>
                  <a:pt x="522" y="431"/>
                  <a:pt x="522" y="431"/>
                  <a:pt x="522" y="431"/>
                </a:cubicBezTo>
                <a:cubicBezTo>
                  <a:pt x="522" y="431"/>
                  <a:pt x="522" y="431"/>
                  <a:pt x="522" y="431"/>
                </a:cubicBezTo>
                <a:cubicBezTo>
                  <a:pt x="522" y="430"/>
                  <a:pt x="522" y="430"/>
                  <a:pt x="522" y="430"/>
                </a:cubicBezTo>
                <a:cubicBezTo>
                  <a:pt x="520" y="429"/>
                  <a:pt x="520" y="429"/>
                  <a:pt x="520" y="429"/>
                </a:cubicBezTo>
                <a:cubicBezTo>
                  <a:pt x="520" y="430"/>
                  <a:pt x="520" y="430"/>
                  <a:pt x="520" y="430"/>
                </a:cubicBezTo>
                <a:cubicBezTo>
                  <a:pt x="519" y="429"/>
                  <a:pt x="519" y="429"/>
                  <a:pt x="519" y="429"/>
                </a:cubicBezTo>
                <a:cubicBezTo>
                  <a:pt x="518" y="428"/>
                  <a:pt x="518" y="428"/>
                  <a:pt x="518" y="428"/>
                </a:cubicBezTo>
                <a:cubicBezTo>
                  <a:pt x="517" y="429"/>
                  <a:pt x="517" y="429"/>
                  <a:pt x="517" y="429"/>
                </a:cubicBezTo>
                <a:cubicBezTo>
                  <a:pt x="517" y="428"/>
                  <a:pt x="517" y="428"/>
                  <a:pt x="517" y="428"/>
                </a:cubicBezTo>
                <a:cubicBezTo>
                  <a:pt x="516" y="428"/>
                  <a:pt x="516" y="428"/>
                  <a:pt x="516" y="428"/>
                </a:cubicBezTo>
                <a:cubicBezTo>
                  <a:pt x="515" y="428"/>
                  <a:pt x="515" y="428"/>
                  <a:pt x="515" y="428"/>
                </a:cubicBezTo>
                <a:cubicBezTo>
                  <a:pt x="513" y="428"/>
                  <a:pt x="513" y="428"/>
                  <a:pt x="513" y="428"/>
                </a:cubicBezTo>
                <a:cubicBezTo>
                  <a:pt x="512" y="427"/>
                  <a:pt x="512" y="427"/>
                  <a:pt x="512" y="427"/>
                </a:cubicBezTo>
                <a:cubicBezTo>
                  <a:pt x="510" y="427"/>
                  <a:pt x="510" y="427"/>
                  <a:pt x="510" y="427"/>
                </a:cubicBezTo>
                <a:cubicBezTo>
                  <a:pt x="509" y="426"/>
                  <a:pt x="509" y="426"/>
                  <a:pt x="509" y="426"/>
                </a:cubicBezTo>
                <a:cubicBezTo>
                  <a:pt x="509" y="426"/>
                  <a:pt x="509" y="426"/>
                  <a:pt x="509" y="426"/>
                </a:cubicBezTo>
                <a:cubicBezTo>
                  <a:pt x="509" y="426"/>
                  <a:pt x="509" y="426"/>
                  <a:pt x="509" y="426"/>
                </a:cubicBezTo>
                <a:cubicBezTo>
                  <a:pt x="508" y="425"/>
                  <a:pt x="508" y="425"/>
                  <a:pt x="508" y="425"/>
                </a:cubicBezTo>
                <a:cubicBezTo>
                  <a:pt x="506" y="425"/>
                  <a:pt x="506" y="425"/>
                  <a:pt x="506" y="425"/>
                </a:cubicBezTo>
                <a:cubicBezTo>
                  <a:pt x="506" y="424"/>
                  <a:pt x="506" y="424"/>
                  <a:pt x="506" y="424"/>
                </a:cubicBezTo>
                <a:cubicBezTo>
                  <a:pt x="506" y="422"/>
                  <a:pt x="506" y="422"/>
                  <a:pt x="506" y="422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3" y="423"/>
                  <a:pt x="503" y="423"/>
                  <a:pt x="503" y="423"/>
                </a:cubicBezTo>
                <a:cubicBezTo>
                  <a:pt x="501" y="422"/>
                  <a:pt x="501" y="422"/>
                  <a:pt x="501" y="422"/>
                </a:cubicBezTo>
                <a:cubicBezTo>
                  <a:pt x="499" y="422"/>
                  <a:pt x="499" y="422"/>
                  <a:pt x="499" y="422"/>
                </a:cubicBezTo>
                <a:cubicBezTo>
                  <a:pt x="498" y="422"/>
                  <a:pt x="498" y="422"/>
                  <a:pt x="498" y="422"/>
                </a:cubicBezTo>
                <a:cubicBezTo>
                  <a:pt x="498" y="422"/>
                  <a:pt x="498" y="422"/>
                  <a:pt x="498" y="422"/>
                </a:cubicBezTo>
                <a:cubicBezTo>
                  <a:pt x="498" y="421"/>
                  <a:pt x="498" y="421"/>
                  <a:pt x="498" y="421"/>
                </a:cubicBezTo>
                <a:cubicBezTo>
                  <a:pt x="500" y="421"/>
                  <a:pt x="500" y="421"/>
                  <a:pt x="500" y="421"/>
                </a:cubicBezTo>
                <a:cubicBezTo>
                  <a:pt x="501" y="420"/>
                  <a:pt x="501" y="420"/>
                  <a:pt x="501" y="420"/>
                </a:cubicBezTo>
                <a:cubicBezTo>
                  <a:pt x="502" y="421"/>
                  <a:pt x="502" y="421"/>
                  <a:pt x="502" y="421"/>
                </a:cubicBezTo>
                <a:cubicBezTo>
                  <a:pt x="503" y="420"/>
                  <a:pt x="503" y="420"/>
                  <a:pt x="503" y="420"/>
                </a:cubicBezTo>
                <a:cubicBezTo>
                  <a:pt x="504" y="420"/>
                  <a:pt x="504" y="420"/>
                  <a:pt x="504" y="420"/>
                </a:cubicBezTo>
                <a:cubicBezTo>
                  <a:pt x="505" y="419"/>
                  <a:pt x="505" y="419"/>
                  <a:pt x="505" y="419"/>
                </a:cubicBezTo>
                <a:cubicBezTo>
                  <a:pt x="506" y="416"/>
                  <a:pt x="506" y="416"/>
                  <a:pt x="506" y="416"/>
                </a:cubicBezTo>
                <a:cubicBezTo>
                  <a:pt x="506" y="416"/>
                  <a:pt x="506" y="416"/>
                  <a:pt x="506" y="416"/>
                </a:cubicBezTo>
                <a:cubicBezTo>
                  <a:pt x="506" y="413"/>
                  <a:pt x="506" y="413"/>
                  <a:pt x="506" y="413"/>
                </a:cubicBezTo>
                <a:cubicBezTo>
                  <a:pt x="506" y="412"/>
                  <a:pt x="506" y="412"/>
                  <a:pt x="506" y="412"/>
                </a:cubicBezTo>
                <a:cubicBezTo>
                  <a:pt x="506" y="411"/>
                  <a:pt x="506" y="411"/>
                  <a:pt x="506" y="411"/>
                </a:cubicBezTo>
                <a:cubicBezTo>
                  <a:pt x="507" y="407"/>
                  <a:pt x="507" y="407"/>
                  <a:pt x="507" y="407"/>
                </a:cubicBezTo>
                <a:cubicBezTo>
                  <a:pt x="506" y="406"/>
                  <a:pt x="506" y="406"/>
                  <a:pt x="506" y="406"/>
                </a:cubicBezTo>
                <a:cubicBezTo>
                  <a:pt x="506" y="407"/>
                  <a:pt x="506" y="407"/>
                  <a:pt x="506" y="407"/>
                </a:cubicBezTo>
                <a:cubicBezTo>
                  <a:pt x="501" y="408"/>
                  <a:pt x="501" y="408"/>
                  <a:pt x="501" y="408"/>
                </a:cubicBezTo>
                <a:cubicBezTo>
                  <a:pt x="501" y="407"/>
                  <a:pt x="501" y="407"/>
                  <a:pt x="501" y="407"/>
                </a:cubicBezTo>
                <a:cubicBezTo>
                  <a:pt x="499" y="405"/>
                  <a:pt x="499" y="405"/>
                  <a:pt x="499" y="405"/>
                </a:cubicBezTo>
                <a:cubicBezTo>
                  <a:pt x="497" y="405"/>
                  <a:pt x="497" y="405"/>
                  <a:pt x="497" y="405"/>
                </a:cubicBezTo>
                <a:cubicBezTo>
                  <a:pt x="495" y="406"/>
                  <a:pt x="495" y="406"/>
                  <a:pt x="495" y="406"/>
                </a:cubicBezTo>
                <a:cubicBezTo>
                  <a:pt x="493" y="407"/>
                  <a:pt x="493" y="407"/>
                  <a:pt x="493" y="407"/>
                </a:cubicBezTo>
                <a:cubicBezTo>
                  <a:pt x="492" y="408"/>
                  <a:pt x="492" y="408"/>
                  <a:pt x="492" y="408"/>
                </a:cubicBezTo>
                <a:cubicBezTo>
                  <a:pt x="491" y="408"/>
                  <a:pt x="491" y="408"/>
                  <a:pt x="491" y="408"/>
                </a:cubicBezTo>
                <a:cubicBezTo>
                  <a:pt x="491" y="409"/>
                  <a:pt x="491" y="409"/>
                  <a:pt x="491" y="409"/>
                </a:cubicBezTo>
                <a:cubicBezTo>
                  <a:pt x="490" y="409"/>
                  <a:pt x="490" y="409"/>
                  <a:pt x="490" y="409"/>
                </a:cubicBezTo>
                <a:cubicBezTo>
                  <a:pt x="488" y="411"/>
                  <a:pt x="488" y="411"/>
                  <a:pt x="488" y="411"/>
                </a:cubicBezTo>
                <a:cubicBezTo>
                  <a:pt x="486" y="411"/>
                  <a:pt x="486" y="411"/>
                  <a:pt x="486" y="411"/>
                </a:cubicBezTo>
                <a:cubicBezTo>
                  <a:pt x="482" y="412"/>
                  <a:pt x="482" y="412"/>
                  <a:pt x="482" y="412"/>
                </a:cubicBezTo>
                <a:cubicBezTo>
                  <a:pt x="482" y="413"/>
                  <a:pt x="482" y="413"/>
                  <a:pt x="482" y="413"/>
                </a:cubicBezTo>
                <a:cubicBezTo>
                  <a:pt x="480" y="414"/>
                  <a:pt x="480" y="414"/>
                  <a:pt x="480" y="414"/>
                </a:cubicBezTo>
                <a:cubicBezTo>
                  <a:pt x="476" y="416"/>
                  <a:pt x="476" y="416"/>
                  <a:pt x="476" y="416"/>
                </a:cubicBezTo>
                <a:cubicBezTo>
                  <a:pt x="474" y="416"/>
                  <a:pt x="474" y="416"/>
                  <a:pt x="474" y="416"/>
                </a:cubicBezTo>
                <a:cubicBezTo>
                  <a:pt x="473" y="417"/>
                  <a:pt x="473" y="417"/>
                  <a:pt x="473" y="417"/>
                </a:cubicBezTo>
                <a:cubicBezTo>
                  <a:pt x="468" y="420"/>
                  <a:pt x="468" y="420"/>
                  <a:pt x="468" y="420"/>
                </a:cubicBezTo>
                <a:cubicBezTo>
                  <a:pt x="466" y="422"/>
                  <a:pt x="466" y="422"/>
                  <a:pt x="466" y="422"/>
                </a:cubicBezTo>
                <a:cubicBezTo>
                  <a:pt x="466" y="422"/>
                  <a:pt x="466" y="422"/>
                  <a:pt x="466" y="422"/>
                </a:cubicBezTo>
                <a:cubicBezTo>
                  <a:pt x="461" y="424"/>
                  <a:pt x="461" y="424"/>
                  <a:pt x="461" y="424"/>
                </a:cubicBezTo>
                <a:cubicBezTo>
                  <a:pt x="460" y="424"/>
                  <a:pt x="460" y="424"/>
                  <a:pt x="460" y="424"/>
                </a:cubicBezTo>
                <a:cubicBezTo>
                  <a:pt x="457" y="424"/>
                  <a:pt x="457" y="424"/>
                  <a:pt x="457" y="424"/>
                </a:cubicBezTo>
                <a:cubicBezTo>
                  <a:pt x="456" y="424"/>
                  <a:pt x="456" y="424"/>
                  <a:pt x="456" y="424"/>
                </a:cubicBezTo>
                <a:cubicBezTo>
                  <a:pt x="455" y="424"/>
                  <a:pt x="455" y="424"/>
                  <a:pt x="455" y="424"/>
                </a:cubicBezTo>
                <a:cubicBezTo>
                  <a:pt x="455" y="423"/>
                  <a:pt x="455" y="423"/>
                  <a:pt x="455" y="423"/>
                </a:cubicBezTo>
                <a:cubicBezTo>
                  <a:pt x="453" y="422"/>
                  <a:pt x="453" y="422"/>
                  <a:pt x="453" y="422"/>
                </a:cubicBezTo>
                <a:cubicBezTo>
                  <a:pt x="452" y="421"/>
                  <a:pt x="452" y="421"/>
                  <a:pt x="452" y="421"/>
                </a:cubicBezTo>
                <a:cubicBezTo>
                  <a:pt x="450" y="419"/>
                  <a:pt x="450" y="419"/>
                  <a:pt x="450" y="419"/>
                </a:cubicBezTo>
                <a:cubicBezTo>
                  <a:pt x="450" y="419"/>
                  <a:pt x="450" y="419"/>
                  <a:pt x="450" y="419"/>
                </a:cubicBezTo>
                <a:cubicBezTo>
                  <a:pt x="452" y="420"/>
                  <a:pt x="452" y="420"/>
                  <a:pt x="452" y="420"/>
                </a:cubicBezTo>
                <a:cubicBezTo>
                  <a:pt x="454" y="422"/>
                  <a:pt x="454" y="422"/>
                  <a:pt x="454" y="422"/>
                </a:cubicBezTo>
                <a:cubicBezTo>
                  <a:pt x="455" y="422"/>
                  <a:pt x="455" y="422"/>
                  <a:pt x="455" y="422"/>
                </a:cubicBezTo>
                <a:cubicBezTo>
                  <a:pt x="456" y="422"/>
                  <a:pt x="456" y="422"/>
                  <a:pt x="456" y="422"/>
                </a:cubicBezTo>
                <a:cubicBezTo>
                  <a:pt x="458" y="422"/>
                  <a:pt x="458" y="422"/>
                  <a:pt x="458" y="422"/>
                </a:cubicBezTo>
                <a:cubicBezTo>
                  <a:pt x="460" y="421"/>
                  <a:pt x="460" y="421"/>
                  <a:pt x="460" y="421"/>
                </a:cubicBezTo>
                <a:cubicBezTo>
                  <a:pt x="462" y="420"/>
                  <a:pt x="462" y="420"/>
                  <a:pt x="462" y="420"/>
                </a:cubicBezTo>
                <a:cubicBezTo>
                  <a:pt x="465" y="419"/>
                  <a:pt x="465" y="419"/>
                  <a:pt x="465" y="419"/>
                </a:cubicBezTo>
                <a:cubicBezTo>
                  <a:pt x="465" y="418"/>
                  <a:pt x="465" y="418"/>
                  <a:pt x="465" y="418"/>
                </a:cubicBezTo>
                <a:cubicBezTo>
                  <a:pt x="465" y="418"/>
                  <a:pt x="465" y="418"/>
                  <a:pt x="465" y="418"/>
                </a:cubicBezTo>
                <a:cubicBezTo>
                  <a:pt x="469" y="415"/>
                  <a:pt x="469" y="415"/>
                  <a:pt x="469" y="415"/>
                </a:cubicBezTo>
                <a:cubicBezTo>
                  <a:pt x="470" y="414"/>
                  <a:pt x="470" y="414"/>
                  <a:pt x="470" y="414"/>
                </a:cubicBezTo>
                <a:cubicBezTo>
                  <a:pt x="471" y="412"/>
                  <a:pt x="471" y="412"/>
                  <a:pt x="471" y="412"/>
                </a:cubicBezTo>
                <a:cubicBezTo>
                  <a:pt x="471" y="412"/>
                  <a:pt x="471" y="412"/>
                  <a:pt x="471" y="412"/>
                </a:cubicBezTo>
                <a:cubicBezTo>
                  <a:pt x="471" y="412"/>
                  <a:pt x="471" y="412"/>
                  <a:pt x="471" y="412"/>
                </a:cubicBezTo>
                <a:cubicBezTo>
                  <a:pt x="472" y="412"/>
                  <a:pt x="472" y="412"/>
                  <a:pt x="472" y="412"/>
                </a:cubicBezTo>
                <a:cubicBezTo>
                  <a:pt x="474" y="409"/>
                  <a:pt x="474" y="409"/>
                  <a:pt x="474" y="409"/>
                </a:cubicBezTo>
                <a:cubicBezTo>
                  <a:pt x="476" y="408"/>
                  <a:pt x="476" y="408"/>
                  <a:pt x="476" y="408"/>
                </a:cubicBezTo>
                <a:cubicBezTo>
                  <a:pt x="477" y="406"/>
                  <a:pt x="477" y="406"/>
                  <a:pt x="477" y="406"/>
                </a:cubicBezTo>
                <a:cubicBezTo>
                  <a:pt x="478" y="406"/>
                  <a:pt x="478" y="406"/>
                  <a:pt x="478" y="406"/>
                </a:cubicBezTo>
                <a:cubicBezTo>
                  <a:pt x="479" y="406"/>
                  <a:pt x="479" y="406"/>
                  <a:pt x="479" y="406"/>
                </a:cubicBezTo>
                <a:cubicBezTo>
                  <a:pt x="480" y="405"/>
                  <a:pt x="480" y="405"/>
                  <a:pt x="480" y="405"/>
                </a:cubicBezTo>
                <a:cubicBezTo>
                  <a:pt x="481" y="405"/>
                  <a:pt x="481" y="405"/>
                  <a:pt x="481" y="405"/>
                </a:cubicBezTo>
                <a:cubicBezTo>
                  <a:pt x="482" y="404"/>
                  <a:pt x="482" y="404"/>
                  <a:pt x="482" y="404"/>
                </a:cubicBezTo>
                <a:cubicBezTo>
                  <a:pt x="482" y="405"/>
                  <a:pt x="482" y="405"/>
                  <a:pt x="482" y="405"/>
                </a:cubicBezTo>
                <a:cubicBezTo>
                  <a:pt x="483" y="406"/>
                  <a:pt x="483" y="406"/>
                  <a:pt x="483" y="406"/>
                </a:cubicBezTo>
                <a:cubicBezTo>
                  <a:pt x="487" y="406"/>
                  <a:pt x="487" y="406"/>
                  <a:pt x="487" y="406"/>
                </a:cubicBezTo>
                <a:cubicBezTo>
                  <a:pt x="489" y="405"/>
                  <a:pt x="489" y="405"/>
                  <a:pt x="489" y="405"/>
                </a:cubicBezTo>
                <a:cubicBezTo>
                  <a:pt x="490" y="404"/>
                  <a:pt x="490" y="404"/>
                  <a:pt x="490" y="404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497" y="402"/>
                  <a:pt x="497" y="402"/>
                  <a:pt x="497" y="402"/>
                </a:cubicBezTo>
                <a:cubicBezTo>
                  <a:pt x="499" y="403"/>
                  <a:pt x="499" y="403"/>
                  <a:pt x="499" y="403"/>
                </a:cubicBezTo>
                <a:cubicBezTo>
                  <a:pt x="500" y="403"/>
                  <a:pt x="500" y="403"/>
                  <a:pt x="500" y="403"/>
                </a:cubicBezTo>
                <a:cubicBezTo>
                  <a:pt x="503" y="402"/>
                  <a:pt x="503" y="402"/>
                  <a:pt x="503" y="402"/>
                </a:cubicBezTo>
                <a:cubicBezTo>
                  <a:pt x="503" y="401"/>
                  <a:pt x="503" y="401"/>
                  <a:pt x="503" y="401"/>
                </a:cubicBezTo>
                <a:cubicBezTo>
                  <a:pt x="505" y="401"/>
                  <a:pt x="505" y="401"/>
                  <a:pt x="505" y="401"/>
                </a:cubicBezTo>
                <a:cubicBezTo>
                  <a:pt x="508" y="400"/>
                  <a:pt x="508" y="400"/>
                  <a:pt x="508" y="400"/>
                </a:cubicBezTo>
                <a:cubicBezTo>
                  <a:pt x="509" y="401"/>
                  <a:pt x="509" y="401"/>
                  <a:pt x="509" y="401"/>
                </a:cubicBezTo>
                <a:cubicBezTo>
                  <a:pt x="511" y="402"/>
                  <a:pt x="511" y="402"/>
                  <a:pt x="511" y="402"/>
                </a:cubicBezTo>
                <a:cubicBezTo>
                  <a:pt x="511" y="402"/>
                  <a:pt x="511" y="402"/>
                  <a:pt x="511" y="402"/>
                </a:cubicBezTo>
                <a:cubicBezTo>
                  <a:pt x="513" y="403"/>
                  <a:pt x="513" y="403"/>
                  <a:pt x="513" y="403"/>
                </a:cubicBezTo>
                <a:cubicBezTo>
                  <a:pt x="514" y="403"/>
                  <a:pt x="514" y="403"/>
                  <a:pt x="514" y="403"/>
                </a:cubicBezTo>
                <a:cubicBezTo>
                  <a:pt x="515" y="402"/>
                  <a:pt x="515" y="402"/>
                  <a:pt x="515" y="402"/>
                </a:cubicBezTo>
                <a:cubicBezTo>
                  <a:pt x="516" y="399"/>
                  <a:pt x="516" y="399"/>
                  <a:pt x="516" y="399"/>
                </a:cubicBezTo>
                <a:cubicBezTo>
                  <a:pt x="516" y="399"/>
                  <a:pt x="516" y="399"/>
                  <a:pt x="516" y="399"/>
                </a:cubicBezTo>
                <a:cubicBezTo>
                  <a:pt x="516" y="398"/>
                  <a:pt x="516" y="398"/>
                  <a:pt x="516" y="398"/>
                </a:cubicBezTo>
                <a:cubicBezTo>
                  <a:pt x="517" y="396"/>
                  <a:pt x="517" y="396"/>
                  <a:pt x="517" y="396"/>
                </a:cubicBezTo>
                <a:cubicBezTo>
                  <a:pt x="519" y="396"/>
                  <a:pt x="519" y="396"/>
                  <a:pt x="519" y="396"/>
                </a:cubicBezTo>
                <a:cubicBezTo>
                  <a:pt x="520" y="395"/>
                  <a:pt x="520" y="395"/>
                  <a:pt x="520" y="395"/>
                </a:cubicBezTo>
                <a:cubicBezTo>
                  <a:pt x="522" y="393"/>
                  <a:pt x="522" y="393"/>
                  <a:pt x="522" y="393"/>
                </a:cubicBezTo>
                <a:cubicBezTo>
                  <a:pt x="524" y="391"/>
                  <a:pt x="524" y="391"/>
                  <a:pt x="524" y="391"/>
                </a:cubicBezTo>
                <a:cubicBezTo>
                  <a:pt x="525" y="389"/>
                  <a:pt x="525" y="389"/>
                  <a:pt x="525" y="389"/>
                </a:cubicBezTo>
                <a:cubicBezTo>
                  <a:pt x="526" y="388"/>
                  <a:pt x="526" y="388"/>
                  <a:pt x="526" y="388"/>
                </a:cubicBezTo>
                <a:cubicBezTo>
                  <a:pt x="528" y="387"/>
                  <a:pt x="528" y="387"/>
                  <a:pt x="528" y="387"/>
                </a:cubicBezTo>
                <a:cubicBezTo>
                  <a:pt x="529" y="387"/>
                  <a:pt x="529" y="387"/>
                  <a:pt x="529" y="387"/>
                </a:cubicBezTo>
                <a:cubicBezTo>
                  <a:pt x="530" y="386"/>
                  <a:pt x="530" y="386"/>
                  <a:pt x="530" y="386"/>
                </a:cubicBezTo>
                <a:cubicBezTo>
                  <a:pt x="530" y="386"/>
                  <a:pt x="530" y="386"/>
                  <a:pt x="530" y="386"/>
                </a:cubicBezTo>
                <a:cubicBezTo>
                  <a:pt x="531" y="386"/>
                  <a:pt x="531" y="386"/>
                  <a:pt x="531" y="386"/>
                </a:cubicBezTo>
                <a:cubicBezTo>
                  <a:pt x="531" y="385"/>
                  <a:pt x="531" y="385"/>
                  <a:pt x="531" y="385"/>
                </a:cubicBezTo>
                <a:cubicBezTo>
                  <a:pt x="533" y="386"/>
                  <a:pt x="533" y="386"/>
                  <a:pt x="533" y="386"/>
                </a:cubicBezTo>
                <a:cubicBezTo>
                  <a:pt x="533" y="386"/>
                  <a:pt x="533" y="386"/>
                  <a:pt x="533" y="386"/>
                </a:cubicBezTo>
                <a:cubicBezTo>
                  <a:pt x="533" y="386"/>
                  <a:pt x="533" y="386"/>
                  <a:pt x="533" y="386"/>
                </a:cubicBezTo>
                <a:cubicBezTo>
                  <a:pt x="534" y="384"/>
                  <a:pt x="534" y="384"/>
                  <a:pt x="534" y="384"/>
                </a:cubicBezTo>
                <a:cubicBezTo>
                  <a:pt x="534" y="383"/>
                  <a:pt x="534" y="383"/>
                  <a:pt x="534" y="383"/>
                </a:cubicBezTo>
                <a:cubicBezTo>
                  <a:pt x="535" y="382"/>
                  <a:pt x="535" y="382"/>
                  <a:pt x="535" y="382"/>
                </a:cubicBezTo>
                <a:cubicBezTo>
                  <a:pt x="535" y="382"/>
                  <a:pt x="535" y="382"/>
                  <a:pt x="535" y="382"/>
                </a:cubicBezTo>
                <a:cubicBezTo>
                  <a:pt x="536" y="382"/>
                  <a:pt x="536" y="382"/>
                  <a:pt x="536" y="382"/>
                </a:cubicBezTo>
                <a:cubicBezTo>
                  <a:pt x="536" y="381"/>
                  <a:pt x="536" y="381"/>
                  <a:pt x="536" y="381"/>
                </a:cubicBezTo>
                <a:cubicBezTo>
                  <a:pt x="537" y="381"/>
                  <a:pt x="537" y="381"/>
                  <a:pt x="537" y="381"/>
                </a:cubicBezTo>
                <a:cubicBezTo>
                  <a:pt x="537" y="379"/>
                  <a:pt x="537" y="379"/>
                  <a:pt x="537" y="379"/>
                </a:cubicBezTo>
                <a:cubicBezTo>
                  <a:pt x="537" y="379"/>
                  <a:pt x="537" y="379"/>
                  <a:pt x="537" y="379"/>
                </a:cubicBezTo>
                <a:cubicBezTo>
                  <a:pt x="539" y="376"/>
                  <a:pt x="539" y="376"/>
                  <a:pt x="539" y="376"/>
                </a:cubicBezTo>
                <a:cubicBezTo>
                  <a:pt x="540" y="375"/>
                  <a:pt x="540" y="375"/>
                  <a:pt x="540" y="375"/>
                </a:cubicBezTo>
                <a:cubicBezTo>
                  <a:pt x="540" y="373"/>
                  <a:pt x="540" y="373"/>
                  <a:pt x="540" y="373"/>
                </a:cubicBezTo>
                <a:cubicBezTo>
                  <a:pt x="539" y="373"/>
                  <a:pt x="539" y="373"/>
                  <a:pt x="539" y="373"/>
                </a:cubicBezTo>
                <a:cubicBezTo>
                  <a:pt x="538" y="373"/>
                  <a:pt x="538" y="373"/>
                  <a:pt x="538" y="373"/>
                </a:cubicBezTo>
                <a:cubicBezTo>
                  <a:pt x="537" y="372"/>
                  <a:pt x="537" y="372"/>
                  <a:pt x="537" y="372"/>
                </a:cubicBezTo>
                <a:cubicBezTo>
                  <a:pt x="537" y="369"/>
                  <a:pt x="537" y="369"/>
                  <a:pt x="537" y="369"/>
                </a:cubicBezTo>
                <a:cubicBezTo>
                  <a:pt x="538" y="368"/>
                  <a:pt x="538" y="368"/>
                  <a:pt x="538" y="368"/>
                </a:cubicBezTo>
                <a:cubicBezTo>
                  <a:pt x="538" y="367"/>
                  <a:pt x="538" y="367"/>
                  <a:pt x="538" y="367"/>
                </a:cubicBezTo>
                <a:cubicBezTo>
                  <a:pt x="539" y="366"/>
                  <a:pt x="539" y="366"/>
                  <a:pt x="539" y="366"/>
                </a:cubicBezTo>
                <a:cubicBezTo>
                  <a:pt x="540" y="366"/>
                  <a:pt x="540" y="366"/>
                  <a:pt x="540" y="366"/>
                </a:cubicBezTo>
                <a:cubicBezTo>
                  <a:pt x="541" y="365"/>
                  <a:pt x="541" y="365"/>
                  <a:pt x="541" y="365"/>
                </a:cubicBezTo>
                <a:cubicBezTo>
                  <a:pt x="542" y="365"/>
                  <a:pt x="542" y="365"/>
                  <a:pt x="542" y="365"/>
                </a:cubicBezTo>
                <a:cubicBezTo>
                  <a:pt x="542" y="364"/>
                  <a:pt x="542" y="364"/>
                  <a:pt x="542" y="364"/>
                </a:cubicBezTo>
                <a:cubicBezTo>
                  <a:pt x="543" y="364"/>
                  <a:pt x="543" y="364"/>
                  <a:pt x="543" y="364"/>
                </a:cubicBezTo>
                <a:cubicBezTo>
                  <a:pt x="545" y="362"/>
                  <a:pt x="545" y="362"/>
                  <a:pt x="545" y="362"/>
                </a:cubicBezTo>
                <a:cubicBezTo>
                  <a:pt x="544" y="361"/>
                  <a:pt x="544" y="361"/>
                  <a:pt x="544" y="361"/>
                </a:cubicBezTo>
                <a:cubicBezTo>
                  <a:pt x="545" y="360"/>
                  <a:pt x="545" y="360"/>
                  <a:pt x="545" y="360"/>
                </a:cubicBezTo>
                <a:cubicBezTo>
                  <a:pt x="545" y="360"/>
                  <a:pt x="545" y="360"/>
                  <a:pt x="545" y="360"/>
                </a:cubicBezTo>
                <a:cubicBezTo>
                  <a:pt x="543" y="360"/>
                  <a:pt x="543" y="360"/>
                  <a:pt x="543" y="360"/>
                </a:cubicBezTo>
                <a:cubicBezTo>
                  <a:pt x="542" y="360"/>
                  <a:pt x="542" y="360"/>
                  <a:pt x="542" y="360"/>
                </a:cubicBezTo>
                <a:cubicBezTo>
                  <a:pt x="542" y="360"/>
                  <a:pt x="542" y="360"/>
                  <a:pt x="542" y="360"/>
                </a:cubicBezTo>
                <a:cubicBezTo>
                  <a:pt x="540" y="359"/>
                  <a:pt x="540" y="359"/>
                  <a:pt x="540" y="359"/>
                </a:cubicBezTo>
                <a:cubicBezTo>
                  <a:pt x="540" y="359"/>
                  <a:pt x="540" y="359"/>
                  <a:pt x="540" y="359"/>
                </a:cubicBezTo>
                <a:cubicBezTo>
                  <a:pt x="540" y="359"/>
                  <a:pt x="540" y="359"/>
                  <a:pt x="540" y="359"/>
                </a:cubicBezTo>
                <a:cubicBezTo>
                  <a:pt x="540" y="360"/>
                  <a:pt x="540" y="360"/>
                  <a:pt x="540" y="360"/>
                </a:cubicBezTo>
                <a:cubicBezTo>
                  <a:pt x="537" y="360"/>
                  <a:pt x="537" y="360"/>
                  <a:pt x="537" y="360"/>
                </a:cubicBezTo>
                <a:cubicBezTo>
                  <a:pt x="536" y="359"/>
                  <a:pt x="536" y="359"/>
                  <a:pt x="536" y="359"/>
                </a:cubicBezTo>
                <a:cubicBezTo>
                  <a:pt x="535" y="358"/>
                  <a:pt x="535" y="358"/>
                  <a:pt x="535" y="358"/>
                </a:cubicBezTo>
                <a:cubicBezTo>
                  <a:pt x="533" y="357"/>
                  <a:pt x="533" y="357"/>
                  <a:pt x="533" y="357"/>
                </a:cubicBezTo>
                <a:cubicBezTo>
                  <a:pt x="533" y="357"/>
                  <a:pt x="533" y="357"/>
                  <a:pt x="533" y="357"/>
                </a:cubicBezTo>
                <a:cubicBezTo>
                  <a:pt x="535" y="358"/>
                  <a:pt x="535" y="358"/>
                  <a:pt x="535" y="358"/>
                </a:cubicBezTo>
                <a:cubicBezTo>
                  <a:pt x="535" y="357"/>
                  <a:pt x="535" y="357"/>
                  <a:pt x="535" y="357"/>
                </a:cubicBezTo>
                <a:cubicBezTo>
                  <a:pt x="534" y="357"/>
                  <a:pt x="534" y="357"/>
                  <a:pt x="534" y="357"/>
                </a:cubicBezTo>
                <a:cubicBezTo>
                  <a:pt x="535" y="357"/>
                  <a:pt x="535" y="357"/>
                  <a:pt x="535" y="357"/>
                </a:cubicBezTo>
                <a:cubicBezTo>
                  <a:pt x="535" y="358"/>
                  <a:pt x="535" y="358"/>
                  <a:pt x="535" y="358"/>
                </a:cubicBezTo>
                <a:cubicBezTo>
                  <a:pt x="536" y="358"/>
                  <a:pt x="536" y="358"/>
                  <a:pt x="536" y="358"/>
                </a:cubicBezTo>
                <a:cubicBezTo>
                  <a:pt x="536" y="357"/>
                  <a:pt x="536" y="357"/>
                  <a:pt x="536" y="357"/>
                </a:cubicBezTo>
                <a:cubicBezTo>
                  <a:pt x="536" y="356"/>
                  <a:pt x="536" y="356"/>
                  <a:pt x="536" y="356"/>
                </a:cubicBezTo>
                <a:cubicBezTo>
                  <a:pt x="537" y="356"/>
                  <a:pt x="537" y="356"/>
                  <a:pt x="537" y="356"/>
                </a:cubicBezTo>
                <a:cubicBezTo>
                  <a:pt x="537" y="355"/>
                  <a:pt x="537" y="355"/>
                  <a:pt x="537" y="355"/>
                </a:cubicBezTo>
                <a:cubicBezTo>
                  <a:pt x="540" y="356"/>
                  <a:pt x="540" y="356"/>
                  <a:pt x="540" y="356"/>
                </a:cubicBezTo>
                <a:cubicBezTo>
                  <a:pt x="540" y="356"/>
                  <a:pt x="540" y="356"/>
                  <a:pt x="540" y="356"/>
                </a:cubicBezTo>
                <a:cubicBezTo>
                  <a:pt x="541" y="356"/>
                  <a:pt x="541" y="356"/>
                  <a:pt x="541" y="356"/>
                </a:cubicBezTo>
                <a:cubicBezTo>
                  <a:pt x="541" y="358"/>
                  <a:pt x="541" y="358"/>
                  <a:pt x="541" y="358"/>
                </a:cubicBezTo>
                <a:cubicBezTo>
                  <a:pt x="541" y="358"/>
                  <a:pt x="541" y="358"/>
                  <a:pt x="541" y="358"/>
                </a:cubicBezTo>
                <a:cubicBezTo>
                  <a:pt x="542" y="359"/>
                  <a:pt x="542" y="359"/>
                  <a:pt x="542" y="359"/>
                </a:cubicBezTo>
                <a:cubicBezTo>
                  <a:pt x="543" y="360"/>
                  <a:pt x="543" y="360"/>
                  <a:pt x="543" y="360"/>
                </a:cubicBezTo>
                <a:cubicBezTo>
                  <a:pt x="543" y="359"/>
                  <a:pt x="543" y="359"/>
                  <a:pt x="543" y="359"/>
                </a:cubicBezTo>
                <a:cubicBezTo>
                  <a:pt x="543" y="359"/>
                  <a:pt x="543" y="359"/>
                  <a:pt x="543" y="359"/>
                </a:cubicBezTo>
                <a:cubicBezTo>
                  <a:pt x="545" y="353"/>
                  <a:pt x="545" y="353"/>
                  <a:pt x="545" y="353"/>
                </a:cubicBezTo>
                <a:cubicBezTo>
                  <a:pt x="546" y="351"/>
                  <a:pt x="546" y="351"/>
                  <a:pt x="546" y="351"/>
                </a:cubicBezTo>
                <a:cubicBezTo>
                  <a:pt x="545" y="351"/>
                  <a:pt x="545" y="351"/>
                  <a:pt x="545" y="351"/>
                </a:cubicBezTo>
                <a:cubicBezTo>
                  <a:pt x="545" y="351"/>
                  <a:pt x="545" y="351"/>
                  <a:pt x="545" y="351"/>
                </a:cubicBezTo>
                <a:cubicBezTo>
                  <a:pt x="546" y="350"/>
                  <a:pt x="546" y="350"/>
                  <a:pt x="546" y="350"/>
                </a:cubicBezTo>
                <a:cubicBezTo>
                  <a:pt x="547" y="349"/>
                  <a:pt x="547" y="349"/>
                  <a:pt x="547" y="349"/>
                </a:cubicBezTo>
                <a:cubicBezTo>
                  <a:pt x="547" y="348"/>
                  <a:pt x="547" y="348"/>
                  <a:pt x="547" y="348"/>
                </a:cubicBezTo>
                <a:cubicBezTo>
                  <a:pt x="549" y="346"/>
                  <a:pt x="549" y="346"/>
                  <a:pt x="549" y="346"/>
                </a:cubicBezTo>
                <a:cubicBezTo>
                  <a:pt x="550" y="346"/>
                  <a:pt x="550" y="346"/>
                  <a:pt x="550" y="346"/>
                </a:cubicBezTo>
                <a:cubicBezTo>
                  <a:pt x="551" y="347"/>
                  <a:pt x="551" y="347"/>
                  <a:pt x="551" y="347"/>
                </a:cubicBezTo>
                <a:cubicBezTo>
                  <a:pt x="551" y="346"/>
                  <a:pt x="551" y="346"/>
                  <a:pt x="551" y="346"/>
                </a:cubicBezTo>
                <a:cubicBezTo>
                  <a:pt x="552" y="345"/>
                  <a:pt x="552" y="345"/>
                  <a:pt x="552" y="345"/>
                </a:cubicBezTo>
                <a:cubicBezTo>
                  <a:pt x="552" y="345"/>
                  <a:pt x="552" y="345"/>
                  <a:pt x="552" y="345"/>
                </a:cubicBezTo>
                <a:cubicBezTo>
                  <a:pt x="553" y="344"/>
                  <a:pt x="553" y="344"/>
                  <a:pt x="553" y="344"/>
                </a:cubicBezTo>
                <a:cubicBezTo>
                  <a:pt x="556" y="343"/>
                  <a:pt x="556" y="343"/>
                  <a:pt x="556" y="343"/>
                </a:cubicBezTo>
                <a:cubicBezTo>
                  <a:pt x="557" y="342"/>
                  <a:pt x="557" y="342"/>
                  <a:pt x="557" y="342"/>
                </a:cubicBezTo>
                <a:cubicBezTo>
                  <a:pt x="560" y="337"/>
                  <a:pt x="560" y="337"/>
                  <a:pt x="560" y="337"/>
                </a:cubicBezTo>
                <a:cubicBezTo>
                  <a:pt x="562" y="336"/>
                  <a:pt x="562" y="336"/>
                  <a:pt x="562" y="336"/>
                </a:cubicBezTo>
                <a:cubicBezTo>
                  <a:pt x="562" y="335"/>
                  <a:pt x="562" y="335"/>
                  <a:pt x="562" y="335"/>
                </a:cubicBezTo>
                <a:cubicBezTo>
                  <a:pt x="562" y="334"/>
                  <a:pt x="562" y="334"/>
                  <a:pt x="562" y="334"/>
                </a:cubicBezTo>
                <a:cubicBezTo>
                  <a:pt x="564" y="333"/>
                  <a:pt x="564" y="333"/>
                  <a:pt x="564" y="333"/>
                </a:cubicBezTo>
                <a:cubicBezTo>
                  <a:pt x="565" y="331"/>
                  <a:pt x="565" y="331"/>
                  <a:pt x="565" y="331"/>
                </a:cubicBezTo>
                <a:cubicBezTo>
                  <a:pt x="566" y="330"/>
                  <a:pt x="566" y="330"/>
                  <a:pt x="566" y="330"/>
                </a:cubicBezTo>
                <a:cubicBezTo>
                  <a:pt x="566" y="330"/>
                  <a:pt x="566" y="330"/>
                  <a:pt x="566" y="330"/>
                </a:cubicBezTo>
                <a:cubicBezTo>
                  <a:pt x="568" y="327"/>
                  <a:pt x="568" y="327"/>
                  <a:pt x="568" y="327"/>
                </a:cubicBezTo>
                <a:cubicBezTo>
                  <a:pt x="568" y="325"/>
                  <a:pt x="568" y="325"/>
                  <a:pt x="568" y="325"/>
                </a:cubicBezTo>
                <a:cubicBezTo>
                  <a:pt x="569" y="324"/>
                  <a:pt x="569" y="324"/>
                  <a:pt x="569" y="324"/>
                </a:cubicBezTo>
                <a:cubicBezTo>
                  <a:pt x="569" y="324"/>
                  <a:pt x="569" y="324"/>
                  <a:pt x="569" y="324"/>
                </a:cubicBezTo>
                <a:cubicBezTo>
                  <a:pt x="569" y="322"/>
                  <a:pt x="569" y="322"/>
                  <a:pt x="569" y="322"/>
                </a:cubicBezTo>
                <a:cubicBezTo>
                  <a:pt x="570" y="322"/>
                  <a:pt x="570" y="322"/>
                  <a:pt x="570" y="322"/>
                </a:cubicBezTo>
                <a:cubicBezTo>
                  <a:pt x="570" y="321"/>
                  <a:pt x="570" y="321"/>
                  <a:pt x="570" y="321"/>
                </a:cubicBezTo>
                <a:cubicBezTo>
                  <a:pt x="570" y="320"/>
                  <a:pt x="570" y="320"/>
                  <a:pt x="570" y="320"/>
                </a:cubicBezTo>
                <a:cubicBezTo>
                  <a:pt x="570" y="319"/>
                  <a:pt x="570" y="319"/>
                  <a:pt x="570" y="319"/>
                </a:cubicBezTo>
                <a:cubicBezTo>
                  <a:pt x="570" y="316"/>
                  <a:pt x="570" y="316"/>
                  <a:pt x="570" y="316"/>
                </a:cubicBezTo>
                <a:cubicBezTo>
                  <a:pt x="570" y="316"/>
                  <a:pt x="570" y="316"/>
                  <a:pt x="570" y="316"/>
                </a:cubicBezTo>
                <a:cubicBezTo>
                  <a:pt x="570" y="315"/>
                  <a:pt x="570" y="315"/>
                  <a:pt x="570" y="315"/>
                </a:cubicBezTo>
                <a:cubicBezTo>
                  <a:pt x="570" y="315"/>
                  <a:pt x="570" y="315"/>
                  <a:pt x="570" y="315"/>
                </a:cubicBezTo>
                <a:cubicBezTo>
                  <a:pt x="570" y="315"/>
                  <a:pt x="570" y="315"/>
                  <a:pt x="570" y="315"/>
                </a:cubicBezTo>
                <a:cubicBezTo>
                  <a:pt x="570" y="315"/>
                  <a:pt x="570" y="315"/>
                  <a:pt x="570" y="315"/>
                </a:cubicBezTo>
                <a:cubicBezTo>
                  <a:pt x="570" y="314"/>
                  <a:pt x="570" y="314"/>
                  <a:pt x="570" y="314"/>
                </a:cubicBezTo>
                <a:cubicBezTo>
                  <a:pt x="570" y="313"/>
                  <a:pt x="570" y="313"/>
                  <a:pt x="570" y="313"/>
                </a:cubicBezTo>
                <a:cubicBezTo>
                  <a:pt x="570" y="313"/>
                  <a:pt x="570" y="313"/>
                  <a:pt x="570" y="313"/>
                </a:cubicBezTo>
                <a:cubicBezTo>
                  <a:pt x="569" y="313"/>
                  <a:pt x="569" y="313"/>
                  <a:pt x="569" y="313"/>
                </a:cubicBezTo>
                <a:cubicBezTo>
                  <a:pt x="569" y="311"/>
                  <a:pt x="569" y="311"/>
                  <a:pt x="569" y="311"/>
                </a:cubicBezTo>
                <a:cubicBezTo>
                  <a:pt x="571" y="309"/>
                  <a:pt x="571" y="309"/>
                  <a:pt x="571" y="309"/>
                </a:cubicBezTo>
                <a:cubicBezTo>
                  <a:pt x="572" y="309"/>
                  <a:pt x="572" y="309"/>
                  <a:pt x="572" y="309"/>
                </a:cubicBezTo>
                <a:cubicBezTo>
                  <a:pt x="572" y="308"/>
                  <a:pt x="572" y="308"/>
                  <a:pt x="572" y="308"/>
                </a:cubicBezTo>
                <a:cubicBezTo>
                  <a:pt x="572" y="306"/>
                  <a:pt x="572" y="306"/>
                  <a:pt x="572" y="306"/>
                </a:cubicBezTo>
                <a:cubicBezTo>
                  <a:pt x="573" y="306"/>
                  <a:pt x="573" y="306"/>
                  <a:pt x="573" y="306"/>
                </a:cubicBezTo>
                <a:cubicBezTo>
                  <a:pt x="573" y="305"/>
                  <a:pt x="573" y="305"/>
                  <a:pt x="573" y="305"/>
                </a:cubicBezTo>
                <a:cubicBezTo>
                  <a:pt x="573" y="304"/>
                  <a:pt x="573" y="304"/>
                  <a:pt x="573" y="304"/>
                </a:cubicBezTo>
                <a:cubicBezTo>
                  <a:pt x="573" y="304"/>
                  <a:pt x="573" y="304"/>
                  <a:pt x="573" y="304"/>
                </a:cubicBezTo>
                <a:cubicBezTo>
                  <a:pt x="573" y="302"/>
                  <a:pt x="573" y="302"/>
                  <a:pt x="573" y="302"/>
                </a:cubicBezTo>
                <a:cubicBezTo>
                  <a:pt x="574" y="301"/>
                  <a:pt x="574" y="301"/>
                  <a:pt x="574" y="301"/>
                </a:cubicBezTo>
                <a:cubicBezTo>
                  <a:pt x="575" y="301"/>
                  <a:pt x="575" y="301"/>
                  <a:pt x="575" y="301"/>
                </a:cubicBezTo>
                <a:cubicBezTo>
                  <a:pt x="575" y="301"/>
                  <a:pt x="575" y="301"/>
                  <a:pt x="575" y="301"/>
                </a:cubicBezTo>
                <a:cubicBezTo>
                  <a:pt x="576" y="299"/>
                  <a:pt x="576" y="299"/>
                  <a:pt x="576" y="299"/>
                </a:cubicBezTo>
                <a:cubicBezTo>
                  <a:pt x="577" y="299"/>
                  <a:pt x="577" y="299"/>
                  <a:pt x="577" y="299"/>
                </a:cubicBezTo>
                <a:cubicBezTo>
                  <a:pt x="578" y="297"/>
                  <a:pt x="578" y="297"/>
                  <a:pt x="578" y="297"/>
                </a:cubicBezTo>
                <a:cubicBezTo>
                  <a:pt x="578" y="296"/>
                  <a:pt x="578" y="296"/>
                  <a:pt x="578" y="296"/>
                </a:cubicBezTo>
                <a:cubicBezTo>
                  <a:pt x="579" y="296"/>
                  <a:pt x="579" y="296"/>
                  <a:pt x="579" y="296"/>
                </a:cubicBezTo>
                <a:cubicBezTo>
                  <a:pt x="579" y="295"/>
                  <a:pt x="579" y="295"/>
                  <a:pt x="579" y="295"/>
                </a:cubicBezTo>
                <a:cubicBezTo>
                  <a:pt x="580" y="294"/>
                  <a:pt x="580" y="294"/>
                  <a:pt x="580" y="294"/>
                </a:cubicBezTo>
                <a:cubicBezTo>
                  <a:pt x="580" y="294"/>
                  <a:pt x="580" y="294"/>
                  <a:pt x="580" y="294"/>
                </a:cubicBezTo>
                <a:cubicBezTo>
                  <a:pt x="581" y="293"/>
                  <a:pt x="581" y="293"/>
                  <a:pt x="581" y="293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1"/>
                  <a:pt x="581" y="291"/>
                  <a:pt x="581" y="291"/>
                </a:cubicBezTo>
                <a:cubicBezTo>
                  <a:pt x="582" y="289"/>
                  <a:pt x="582" y="289"/>
                  <a:pt x="582" y="289"/>
                </a:cubicBezTo>
                <a:cubicBezTo>
                  <a:pt x="582" y="289"/>
                  <a:pt x="582" y="289"/>
                  <a:pt x="582" y="289"/>
                </a:cubicBezTo>
                <a:cubicBezTo>
                  <a:pt x="583" y="288"/>
                  <a:pt x="583" y="288"/>
                  <a:pt x="583" y="288"/>
                </a:cubicBezTo>
                <a:cubicBezTo>
                  <a:pt x="583" y="286"/>
                  <a:pt x="583" y="286"/>
                  <a:pt x="583" y="286"/>
                </a:cubicBezTo>
                <a:cubicBezTo>
                  <a:pt x="584" y="286"/>
                  <a:pt x="584" y="286"/>
                  <a:pt x="584" y="286"/>
                </a:cubicBezTo>
                <a:cubicBezTo>
                  <a:pt x="584" y="285"/>
                  <a:pt x="584" y="285"/>
                  <a:pt x="584" y="285"/>
                </a:cubicBezTo>
                <a:cubicBezTo>
                  <a:pt x="584" y="284"/>
                  <a:pt x="584" y="284"/>
                  <a:pt x="584" y="284"/>
                </a:cubicBezTo>
                <a:cubicBezTo>
                  <a:pt x="584" y="283"/>
                  <a:pt x="584" y="283"/>
                  <a:pt x="584" y="283"/>
                </a:cubicBezTo>
                <a:cubicBezTo>
                  <a:pt x="585" y="283"/>
                  <a:pt x="585" y="283"/>
                  <a:pt x="585" y="283"/>
                </a:cubicBezTo>
                <a:cubicBezTo>
                  <a:pt x="586" y="282"/>
                  <a:pt x="586" y="282"/>
                  <a:pt x="586" y="282"/>
                </a:cubicBezTo>
                <a:cubicBezTo>
                  <a:pt x="586" y="281"/>
                  <a:pt x="586" y="281"/>
                  <a:pt x="586" y="281"/>
                </a:cubicBezTo>
                <a:cubicBezTo>
                  <a:pt x="585" y="281"/>
                  <a:pt x="585" y="281"/>
                  <a:pt x="585" y="281"/>
                </a:cubicBezTo>
                <a:cubicBezTo>
                  <a:pt x="585" y="280"/>
                  <a:pt x="585" y="280"/>
                  <a:pt x="585" y="280"/>
                </a:cubicBezTo>
                <a:cubicBezTo>
                  <a:pt x="586" y="280"/>
                  <a:pt x="586" y="280"/>
                  <a:pt x="586" y="280"/>
                </a:cubicBezTo>
                <a:cubicBezTo>
                  <a:pt x="586" y="280"/>
                  <a:pt x="586" y="280"/>
                  <a:pt x="586" y="280"/>
                </a:cubicBezTo>
                <a:cubicBezTo>
                  <a:pt x="585" y="279"/>
                  <a:pt x="585" y="279"/>
                  <a:pt x="585" y="279"/>
                </a:cubicBezTo>
                <a:cubicBezTo>
                  <a:pt x="585" y="279"/>
                  <a:pt x="585" y="279"/>
                  <a:pt x="585" y="279"/>
                </a:cubicBezTo>
                <a:cubicBezTo>
                  <a:pt x="583" y="280"/>
                  <a:pt x="583" y="280"/>
                  <a:pt x="583" y="280"/>
                </a:cubicBezTo>
                <a:cubicBezTo>
                  <a:pt x="582" y="280"/>
                  <a:pt x="582" y="280"/>
                  <a:pt x="582" y="280"/>
                </a:cubicBezTo>
                <a:cubicBezTo>
                  <a:pt x="582" y="279"/>
                  <a:pt x="582" y="279"/>
                  <a:pt x="582" y="279"/>
                </a:cubicBezTo>
                <a:cubicBezTo>
                  <a:pt x="583" y="279"/>
                  <a:pt x="583" y="279"/>
                  <a:pt x="583" y="279"/>
                </a:cubicBezTo>
                <a:cubicBezTo>
                  <a:pt x="583" y="279"/>
                  <a:pt x="583" y="279"/>
                  <a:pt x="583" y="279"/>
                </a:cubicBezTo>
                <a:cubicBezTo>
                  <a:pt x="583" y="279"/>
                  <a:pt x="583" y="279"/>
                  <a:pt x="583" y="279"/>
                </a:cubicBezTo>
                <a:cubicBezTo>
                  <a:pt x="583" y="276"/>
                  <a:pt x="583" y="276"/>
                  <a:pt x="583" y="276"/>
                </a:cubicBezTo>
                <a:cubicBezTo>
                  <a:pt x="583" y="274"/>
                  <a:pt x="583" y="274"/>
                  <a:pt x="583" y="274"/>
                </a:cubicBezTo>
                <a:cubicBezTo>
                  <a:pt x="583" y="273"/>
                  <a:pt x="583" y="273"/>
                  <a:pt x="583" y="273"/>
                </a:cubicBezTo>
                <a:cubicBezTo>
                  <a:pt x="582" y="274"/>
                  <a:pt x="582" y="274"/>
                  <a:pt x="582" y="274"/>
                </a:cubicBezTo>
                <a:cubicBezTo>
                  <a:pt x="581" y="273"/>
                  <a:pt x="581" y="273"/>
                  <a:pt x="581" y="273"/>
                </a:cubicBezTo>
                <a:cubicBezTo>
                  <a:pt x="582" y="273"/>
                  <a:pt x="582" y="273"/>
                  <a:pt x="582" y="273"/>
                </a:cubicBezTo>
                <a:cubicBezTo>
                  <a:pt x="583" y="273"/>
                  <a:pt x="583" y="273"/>
                  <a:pt x="583" y="273"/>
                </a:cubicBezTo>
                <a:cubicBezTo>
                  <a:pt x="583" y="268"/>
                  <a:pt x="583" y="268"/>
                  <a:pt x="583" y="268"/>
                </a:cubicBezTo>
                <a:cubicBezTo>
                  <a:pt x="584" y="268"/>
                  <a:pt x="584" y="268"/>
                  <a:pt x="584" y="268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6" y="261"/>
                  <a:pt x="586" y="261"/>
                  <a:pt x="586" y="261"/>
                </a:cubicBezTo>
                <a:cubicBezTo>
                  <a:pt x="588" y="257"/>
                  <a:pt x="588" y="257"/>
                  <a:pt x="588" y="257"/>
                </a:cubicBezTo>
                <a:cubicBezTo>
                  <a:pt x="592" y="250"/>
                  <a:pt x="592" y="250"/>
                  <a:pt x="592" y="250"/>
                </a:cubicBezTo>
                <a:cubicBezTo>
                  <a:pt x="592" y="249"/>
                  <a:pt x="592" y="249"/>
                  <a:pt x="592" y="249"/>
                </a:cubicBezTo>
                <a:cubicBezTo>
                  <a:pt x="591" y="248"/>
                  <a:pt x="591" y="248"/>
                  <a:pt x="591" y="248"/>
                </a:cubicBezTo>
                <a:cubicBezTo>
                  <a:pt x="592" y="248"/>
                  <a:pt x="592" y="248"/>
                  <a:pt x="592" y="248"/>
                </a:cubicBezTo>
                <a:cubicBezTo>
                  <a:pt x="592" y="247"/>
                  <a:pt x="592" y="247"/>
                  <a:pt x="592" y="247"/>
                </a:cubicBezTo>
                <a:cubicBezTo>
                  <a:pt x="591" y="247"/>
                  <a:pt x="591" y="247"/>
                  <a:pt x="591" y="247"/>
                </a:cubicBezTo>
                <a:cubicBezTo>
                  <a:pt x="591" y="245"/>
                  <a:pt x="591" y="245"/>
                  <a:pt x="591" y="245"/>
                </a:cubicBezTo>
                <a:cubicBezTo>
                  <a:pt x="591" y="244"/>
                  <a:pt x="591" y="244"/>
                  <a:pt x="591" y="244"/>
                </a:cubicBezTo>
                <a:cubicBezTo>
                  <a:pt x="589" y="244"/>
                  <a:pt x="589" y="244"/>
                  <a:pt x="589" y="244"/>
                </a:cubicBezTo>
                <a:cubicBezTo>
                  <a:pt x="590" y="243"/>
                  <a:pt x="590" y="243"/>
                  <a:pt x="590" y="243"/>
                </a:cubicBezTo>
                <a:cubicBezTo>
                  <a:pt x="591" y="242"/>
                  <a:pt x="591" y="242"/>
                  <a:pt x="591" y="242"/>
                </a:cubicBezTo>
                <a:cubicBezTo>
                  <a:pt x="590" y="241"/>
                  <a:pt x="590" y="241"/>
                  <a:pt x="590" y="241"/>
                </a:cubicBezTo>
                <a:cubicBezTo>
                  <a:pt x="589" y="240"/>
                  <a:pt x="589" y="240"/>
                  <a:pt x="589" y="240"/>
                </a:cubicBezTo>
                <a:cubicBezTo>
                  <a:pt x="589" y="239"/>
                  <a:pt x="589" y="239"/>
                  <a:pt x="589" y="239"/>
                </a:cubicBezTo>
                <a:cubicBezTo>
                  <a:pt x="589" y="239"/>
                  <a:pt x="589" y="239"/>
                  <a:pt x="589" y="239"/>
                </a:cubicBezTo>
                <a:cubicBezTo>
                  <a:pt x="590" y="240"/>
                  <a:pt x="590" y="240"/>
                  <a:pt x="590" y="240"/>
                </a:cubicBezTo>
                <a:cubicBezTo>
                  <a:pt x="591" y="240"/>
                  <a:pt x="591" y="240"/>
                  <a:pt x="591" y="240"/>
                </a:cubicBezTo>
                <a:cubicBezTo>
                  <a:pt x="591" y="240"/>
                  <a:pt x="591" y="240"/>
                  <a:pt x="591" y="240"/>
                </a:cubicBezTo>
                <a:cubicBezTo>
                  <a:pt x="592" y="241"/>
                  <a:pt x="592" y="241"/>
                  <a:pt x="592" y="241"/>
                </a:cubicBezTo>
                <a:cubicBezTo>
                  <a:pt x="591" y="243"/>
                  <a:pt x="591" y="243"/>
                  <a:pt x="591" y="243"/>
                </a:cubicBezTo>
                <a:cubicBezTo>
                  <a:pt x="593" y="247"/>
                  <a:pt x="593" y="247"/>
                  <a:pt x="593" y="247"/>
                </a:cubicBezTo>
                <a:cubicBezTo>
                  <a:pt x="593" y="247"/>
                  <a:pt x="593" y="247"/>
                  <a:pt x="593" y="247"/>
                </a:cubicBezTo>
                <a:cubicBezTo>
                  <a:pt x="594" y="245"/>
                  <a:pt x="594" y="245"/>
                  <a:pt x="594" y="245"/>
                </a:cubicBezTo>
                <a:cubicBezTo>
                  <a:pt x="595" y="245"/>
                  <a:pt x="595" y="245"/>
                  <a:pt x="595" y="245"/>
                </a:cubicBezTo>
                <a:cubicBezTo>
                  <a:pt x="595" y="244"/>
                  <a:pt x="595" y="244"/>
                  <a:pt x="595" y="244"/>
                </a:cubicBezTo>
                <a:cubicBezTo>
                  <a:pt x="598" y="242"/>
                  <a:pt x="598" y="242"/>
                  <a:pt x="598" y="242"/>
                </a:cubicBezTo>
                <a:cubicBezTo>
                  <a:pt x="598" y="242"/>
                  <a:pt x="598" y="242"/>
                  <a:pt x="598" y="242"/>
                </a:cubicBezTo>
                <a:cubicBezTo>
                  <a:pt x="598" y="241"/>
                  <a:pt x="598" y="241"/>
                  <a:pt x="598" y="241"/>
                </a:cubicBezTo>
                <a:cubicBezTo>
                  <a:pt x="599" y="241"/>
                  <a:pt x="599" y="241"/>
                  <a:pt x="599" y="241"/>
                </a:cubicBezTo>
                <a:cubicBezTo>
                  <a:pt x="599" y="240"/>
                  <a:pt x="599" y="240"/>
                  <a:pt x="599" y="240"/>
                </a:cubicBezTo>
                <a:cubicBezTo>
                  <a:pt x="600" y="239"/>
                  <a:pt x="600" y="239"/>
                  <a:pt x="600" y="239"/>
                </a:cubicBezTo>
                <a:cubicBezTo>
                  <a:pt x="600" y="238"/>
                  <a:pt x="600" y="238"/>
                  <a:pt x="600" y="238"/>
                </a:cubicBezTo>
                <a:cubicBezTo>
                  <a:pt x="600" y="238"/>
                  <a:pt x="600" y="238"/>
                  <a:pt x="600" y="238"/>
                </a:cubicBezTo>
                <a:cubicBezTo>
                  <a:pt x="602" y="237"/>
                  <a:pt x="602" y="237"/>
                  <a:pt x="602" y="237"/>
                </a:cubicBezTo>
                <a:cubicBezTo>
                  <a:pt x="602" y="237"/>
                  <a:pt x="602" y="237"/>
                  <a:pt x="602" y="237"/>
                </a:cubicBezTo>
                <a:cubicBezTo>
                  <a:pt x="603" y="237"/>
                  <a:pt x="603" y="237"/>
                  <a:pt x="603" y="237"/>
                </a:cubicBezTo>
                <a:cubicBezTo>
                  <a:pt x="603" y="236"/>
                  <a:pt x="603" y="236"/>
                  <a:pt x="603" y="236"/>
                </a:cubicBezTo>
                <a:cubicBezTo>
                  <a:pt x="604" y="235"/>
                  <a:pt x="604" y="235"/>
                  <a:pt x="604" y="235"/>
                </a:cubicBezTo>
                <a:cubicBezTo>
                  <a:pt x="605" y="234"/>
                  <a:pt x="605" y="234"/>
                  <a:pt x="605" y="234"/>
                </a:cubicBezTo>
                <a:cubicBezTo>
                  <a:pt x="606" y="234"/>
                  <a:pt x="606" y="234"/>
                  <a:pt x="606" y="234"/>
                </a:cubicBezTo>
                <a:cubicBezTo>
                  <a:pt x="605" y="233"/>
                  <a:pt x="605" y="233"/>
                  <a:pt x="605" y="233"/>
                </a:cubicBezTo>
                <a:cubicBezTo>
                  <a:pt x="605" y="232"/>
                  <a:pt x="605" y="232"/>
                  <a:pt x="605" y="232"/>
                </a:cubicBezTo>
                <a:cubicBezTo>
                  <a:pt x="605" y="232"/>
                  <a:pt x="605" y="232"/>
                  <a:pt x="605" y="232"/>
                </a:cubicBezTo>
                <a:cubicBezTo>
                  <a:pt x="605" y="231"/>
                  <a:pt x="605" y="231"/>
                  <a:pt x="605" y="231"/>
                </a:cubicBezTo>
                <a:cubicBezTo>
                  <a:pt x="606" y="230"/>
                  <a:pt x="606" y="230"/>
                  <a:pt x="606" y="230"/>
                </a:cubicBezTo>
                <a:cubicBezTo>
                  <a:pt x="607" y="229"/>
                  <a:pt x="607" y="229"/>
                  <a:pt x="607" y="229"/>
                </a:cubicBezTo>
                <a:cubicBezTo>
                  <a:pt x="608" y="230"/>
                  <a:pt x="608" y="230"/>
                  <a:pt x="608" y="230"/>
                </a:cubicBezTo>
                <a:cubicBezTo>
                  <a:pt x="608" y="229"/>
                  <a:pt x="608" y="229"/>
                  <a:pt x="608" y="229"/>
                </a:cubicBezTo>
                <a:cubicBezTo>
                  <a:pt x="608" y="228"/>
                  <a:pt x="608" y="228"/>
                  <a:pt x="608" y="228"/>
                </a:cubicBezTo>
                <a:cubicBezTo>
                  <a:pt x="609" y="227"/>
                  <a:pt x="609" y="227"/>
                  <a:pt x="609" y="227"/>
                </a:cubicBezTo>
                <a:cubicBezTo>
                  <a:pt x="610" y="227"/>
                  <a:pt x="610" y="227"/>
                  <a:pt x="610" y="227"/>
                </a:cubicBezTo>
                <a:cubicBezTo>
                  <a:pt x="610" y="225"/>
                  <a:pt x="610" y="225"/>
                  <a:pt x="610" y="225"/>
                </a:cubicBezTo>
                <a:cubicBezTo>
                  <a:pt x="611" y="225"/>
                  <a:pt x="611" y="225"/>
                  <a:pt x="611" y="225"/>
                </a:cubicBezTo>
                <a:cubicBezTo>
                  <a:pt x="611" y="224"/>
                  <a:pt x="611" y="224"/>
                  <a:pt x="611" y="224"/>
                </a:cubicBezTo>
                <a:cubicBezTo>
                  <a:pt x="612" y="223"/>
                  <a:pt x="612" y="223"/>
                  <a:pt x="612" y="223"/>
                </a:cubicBezTo>
                <a:cubicBezTo>
                  <a:pt x="612" y="222"/>
                  <a:pt x="612" y="222"/>
                  <a:pt x="612" y="222"/>
                </a:cubicBezTo>
                <a:cubicBezTo>
                  <a:pt x="613" y="221"/>
                  <a:pt x="613" y="221"/>
                  <a:pt x="613" y="221"/>
                </a:cubicBezTo>
                <a:cubicBezTo>
                  <a:pt x="614" y="219"/>
                  <a:pt x="614" y="219"/>
                  <a:pt x="614" y="219"/>
                </a:cubicBezTo>
                <a:cubicBezTo>
                  <a:pt x="614" y="219"/>
                  <a:pt x="614" y="219"/>
                  <a:pt x="614" y="219"/>
                </a:cubicBezTo>
                <a:cubicBezTo>
                  <a:pt x="615" y="219"/>
                  <a:pt x="615" y="219"/>
                  <a:pt x="615" y="219"/>
                </a:cubicBezTo>
                <a:cubicBezTo>
                  <a:pt x="613" y="218"/>
                  <a:pt x="613" y="218"/>
                  <a:pt x="613" y="218"/>
                </a:cubicBezTo>
                <a:cubicBezTo>
                  <a:pt x="613" y="217"/>
                  <a:pt x="613" y="217"/>
                  <a:pt x="613" y="217"/>
                </a:cubicBezTo>
                <a:cubicBezTo>
                  <a:pt x="613" y="217"/>
                  <a:pt x="613" y="217"/>
                  <a:pt x="613" y="217"/>
                </a:cubicBezTo>
                <a:cubicBezTo>
                  <a:pt x="612" y="217"/>
                  <a:pt x="612" y="217"/>
                  <a:pt x="612" y="217"/>
                </a:cubicBezTo>
                <a:cubicBezTo>
                  <a:pt x="613" y="216"/>
                  <a:pt x="613" y="216"/>
                  <a:pt x="613" y="216"/>
                </a:cubicBezTo>
                <a:cubicBezTo>
                  <a:pt x="613" y="215"/>
                  <a:pt x="613" y="215"/>
                  <a:pt x="613" y="215"/>
                </a:cubicBezTo>
                <a:cubicBezTo>
                  <a:pt x="613" y="215"/>
                  <a:pt x="613" y="215"/>
                  <a:pt x="613" y="215"/>
                </a:cubicBezTo>
                <a:cubicBezTo>
                  <a:pt x="612" y="214"/>
                  <a:pt x="612" y="214"/>
                  <a:pt x="612" y="214"/>
                </a:cubicBezTo>
                <a:cubicBezTo>
                  <a:pt x="613" y="213"/>
                  <a:pt x="613" y="213"/>
                  <a:pt x="613" y="213"/>
                </a:cubicBezTo>
                <a:cubicBezTo>
                  <a:pt x="614" y="213"/>
                  <a:pt x="614" y="213"/>
                  <a:pt x="614" y="213"/>
                </a:cubicBezTo>
                <a:cubicBezTo>
                  <a:pt x="614" y="214"/>
                  <a:pt x="614" y="214"/>
                  <a:pt x="614" y="214"/>
                </a:cubicBezTo>
                <a:lnTo>
                  <a:pt x="615" y="214"/>
                </a:lnTo>
                <a:close/>
                <a:moveTo>
                  <a:pt x="304" y="430"/>
                </a:moveTo>
                <a:cubicBezTo>
                  <a:pt x="304" y="430"/>
                  <a:pt x="304" y="430"/>
                  <a:pt x="304" y="430"/>
                </a:cubicBezTo>
                <a:cubicBezTo>
                  <a:pt x="304" y="430"/>
                  <a:pt x="304" y="430"/>
                  <a:pt x="304" y="430"/>
                </a:cubicBezTo>
                <a:cubicBezTo>
                  <a:pt x="304" y="430"/>
                  <a:pt x="304" y="430"/>
                  <a:pt x="304" y="430"/>
                </a:cubicBezTo>
                <a:close/>
                <a:moveTo>
                  <a:pt x="276" y="672"/>
                </a:moveTo>
                <a:cubicBezTo>
                  <a:pt x="276" y="672"/>
                  <a:pt x="276" y="672"/>
                  <a:pt x="276" y="672"/>
                </a:cubicBezTo>
                <a:cubicBezTo>
                  <a:pt x="276" y="672"/>
                  <a:pt x="276" y="672"/>
                  <a:pt x="276" y="672"/>
                </a:cubicBezTo>
                <a:close/>
                <a:moveTo>
                  <a:pt x="408" y="192"/>
                </a:moveTo>
                <a:cubicBezTo>
                  <a:pt x="409" y="192"/>
                  <a:pt x="409" y="193"/>
                  <a:pt x="409" y="193"/>
                </a:cubicBezTo>
                <a:cubicBezTo>
                  <a:pt x="409" y="193"/>
                  <a:pt x="409" y="194"/>
                  <a:pt x="410" y="194"/>
                </a:cubicBezTo>
                <a:cubicBezTo>
                  <a:pt x="409" y="194"/>
                  <a:pt x="409" y="193"/>
                  <a:pt x="409" y="193"/>
                </a:cubicBezTo>
                <a:cubicBezTo>
                  <a:pt x="409" y="193"/>
                  <a:pt x="409" y="192"/>
                  <a:pt x="408" y="192"/>
                </a:cubicBezTo>
                <a:close/>
                <a:moveTo>
                  <a:pt x="409" y="195"/>
                </a:moveTo>
                <a:cubicBezTo>
                  <a:pt x="410" y="195"/>
                  <a:pt x="410" y="195"/>
                  <a:pt x="410" y="194"/>
                </a:cubicBezTo>
                <a:cubicBezTo>
                  <a:pt x="410" y="195"/>
                  <a:pt x="410" y="195"/>
                  <a:pt x="409" y="195"/>
                </a:cubicBezTo>
                <a:close/>
                <a:moveTo>
                  <a:pt x="246" y="513"/>
                </a:moveTo>
                <a:cubicBezTo>
                  <a:pt x="246" y="512"/>
                  <a:pt x="246" y="512"/>
                  <a:pt x="246" y="512"/>
                </a:cubicBezTo>
                <a:cubicBezTo>
                  <a:pt x="246" y="511"/>
                  <a:pt x="246" y="511"/>
                  <a:pt x="246" y="511"/>
                </a:cubicBezTo>
                <a:cubicBezTo>
                  <a:pt x="246" y="511"/>
                  <a:pt x="246" y="511"/>
                  <a:pt x="246" y="511"/>
                </a:cubicBezTo>
                <a:cubicBezTo>
                  <a:pt x="245" y="510"/>
                  <a:pt x="245" y="510"/>
                  <a:pt x="245" y="510"/>
                </a:cubicBezTo>
                <a:cubicBezTo>
                  <a:pt x="245" y="509"/>
                  <a:pt x="245" y="509"/>
                  <a:pt x="245" y="509"/>
                </a:cubicBezTo>
                <a:cubicBezTo>
                  <a:pt x="244" y="509"/>
                  <a:pt x="244" y="509"/>
                  <a:pt x="244" y="509"/>
                </a:cubicBezTo>
                <a:cubicBezTo>
                  <a:pt x="243" y="509"/>
                  <a:pt x="243" y="509"/>
                  <a:pt x="243" y="509"/>
                </a:cubicBezTo>
                <a:cubicBezTo>
                  <a:pt x="243" y="509"/>
                  <a:pt x="243" y="509"/>
                  <a:pt x="243" y="509"/>
                </a:cubicBezTo>
                <a:cubicBezTo>
                  <a:pt x="242" y="507"/>
                  <a:pt x="242" y="507"/>
                  <a:pt x="242" y="507"/>
                </a:cubicBezTo>
                <a:cubicBezTo>
                  <a:pt x="242" y="507"/>
                  <a:pt x="242" y="507"/>
                  <a:pt x="242" y="507"/>
                </a:cubicBezTo>
                <a:cubicBezTo>
                  <a:pt x="243" y="506"/>
                  <a:pt x="243" y="506"/>
                  <a:pt x="243" y="506"/>
                </a:cubicBezTo>
                <a:cubicBezTo>
                  <a:pt x="254" y="506"/>
                  <a:pt x="254" y="506"/>
                  <a:pt x="254" y="506"/>
                </a:cubicBezTo>
                <a:cubicBezTo>
                  <a:pt x="253" y="507"/>
                  <a:pt x="253" y="507"/>
                  <a:pt x="253" y="507"/>
                </a:cubicBezTo>
                <a:cubicBezTo>
                  <a:pt x="254" y="509"/>
                  <a:pt x="254" y="509"/>
                  <a:pt x="254" y="509"/>
                </a:cubicBezTo>
                <a:cubicBezTo>
                  <a:pt x="255" y="511"/>
                  <a:pt x="255" y="511"/>
                  <a:pt x="255" y="511"/>
                </a:cubicBezTo>
                <a:cubicBezTo>
                  <a:pt x="255" y="512"/>
                  <a:pt x="255" y="512"/>
                  <a:pt x="255" y="512"/>
                </a:cubicBezTo>
                <a:cubicBezTo>
                  <a:pt x="256" y="514"/>
                  <a:pt x="256" y="514"/>
                  <a:pt x="256" y="514"/>
                </a:cubicBezTo>
                <a:cubicBezTo>
                  <a:pt x="257" y="515"/>
                  <a:pt x="257" y="515"/>
                  <a:pt x="257" y="515"/>
                </a:cubicBezTo>
                <a:cubicBezTo>
                  <a:pt x="256" y="516"/>
                  <a:pt x="256" y="516"/>
                  <a:pt x="256" y="516"/>
                </a:cubicBezTo>
                <a:cubicBezTo>
                  <a:pt x="257" y="517"/>
                  <a:pt x="257" y="517"/>
                  <a:pt x="257" y="517"/>
                </a:cubicBezTo>
                <a:cubicBezTo>
                  <a:pt x="257" y="518"/>
                  <a:pt x="257" y="518"/>
                  <a:pt x="257" y="518"/>
                </a:cubicBezTo>
                <a:cubicBezTo>
                  <a:pt x="258" y="519"/>
                  <a:pt x="258" y="519"/>
                  <a:pt x="258" y="519"/>
                </a:cubicBezTo>
                <a:cubicBezTo>
                  <a:pt x="257" y="520"/>
                  <a:pt x="257" y="520"/>
                  <a:pt x="257" y="520"/>
                </a:cubicBezTo>
                <a:cubicBezTo>
                  <a:pt x="256" y="520"/>
                  <a:pt x="256" y="520"/>
                  <a:pt x="256" y="520"/>
                </a:cubicBezTo>
                <a:cubicBezTo>
                  <a:pt x="255" y="519"/>
                  <a:pt x="255" y="519"/>
                  <a:pt x="255" y="519"/>
                </a:cubicBezTo>
                <a:cubicBezTo>
                  <a:pt x="255" y="518"/>
                  <a:pt x="255" y="518"/>
                  <a:pt x="255" y="518"/>
                </a:cubicBezTo>
                <a:cubicBezTo>
                  <a:pt x="253" y="518"/>
                  <a:pt x="253" y="518"/>
                  <a:pt x="253" y="518"/>
                </a:cubicBezTo>
                <a:cubicBezTo>
                  <a:pt x="252" y="517"/>
                  <a:pt x="252" y="517"/>
                  <a:pt x="252" y="517"/>
                </a:cubicBezTo>
                <a:cubicBezTo>
                  <a:pt x="252" y="516"/>
                  <a:pt x="252" y="516"/>
                  <a:pt x="252" y="516"/>
                </a:cubicBezTo>
                <a:cubicBezTo>
                  <a:pt x="252" y="515"/>
                  <a:pt x="252" y="515"/>
                  <a:pt x="252" y="515"/>
                </a:cubicBezTo>
                <a:cubicBezTo>
                  <a:pt x="251" y="515"/>
                  <a:pt x="251" y="515"/>
                  <a:pt x="251" y="515"/>
                </a:cubicBezTo>
                <a:cubicBezTo>
                  <a:pt x="251" y="516"/>
                  <a:pt x="251" y="516"/>
                  <a:pt x="251" y="516"/>
                </a:cubicBezTo>
                <a:cubicBezTo>
                  <a:pt x="249" y="516"/>
                  <a:pt x="249" y="516"/>
                  <a:pt x="249" y="516"/>
                </a:cubicBezTo>
                <a:cubicBezTo>
                  <a:pt x="249" y="515"/>
                  <a:pt x="249" y="515"/>
                  <a:pt x="249" y="515"/>
                </a:cubicBezTo>
                <a:cubicBezTo>
                  <a:pt x="248" y="514"/>
                  <a:pt x="248" y="514"/>
                  <a:pt x="248" y="514"/>
                </a:cubicBezTo>
                <a:cubicBezTo>
                  <a:pt x="248" y="515"/>
                  <a:pt x="248" y="515"/>
                  <a:pt x="248" y="515"/>
                </a:cubicBezTo>
                <a:cubicBezTo>
                  <a:pt x="247" y="515"/>
                  <a:pt x="247" y="515"/>
                  <a:pt x="247" y="515"/>
                </a:cubicBezTo>
                <a:cubicBezTo>
                  <a:pt x="246" y="515"/>
                  <a:pt x="246" y="515"/>
                  <a:pt x="246" y="515"/>
                </a:cubicBezTo>
                <a:cubicBezTo>
                  <a:pt x="246" y="515"/>
                  <a:pt x="246" y="515"/>
                  <a:pt x="246" y="515"/>
                </a:cubicBezTo>
                <a:cubicBezTo>
                  <a:pt x="246" y="514"/>
                  <a:pt x="246" y="514"/>
                  <a:pt x="246" y="514"/>
                </a:cubicBezTo>
                <a:cubicBezTo>
                  <a:pt x="246" y="514"/>
                  <a:pt x="246" y="514"/>
                  <a:pt x="246" y="514"/>
                </a:cubicBezTo>
                <a:lnTo>
                  <a:pt x="246" y="513"/>
                </a:lnTo>
                <a:close/>
                <a:moveTo>
                  <a:pt x="215" y="539"/>
                </a:moveTo>
                <a:cubicBezTo>
                  <a:pt x="233" y="539"/>
                  <a:pt x="233" y="539"/>
                  <a:pt x="233" y="539"/>
                </a:cubicBezTo>
                <a:cubicBezTo>
                  <a:pt x="232" y="541"/>
                  <a:pt x="232" y="541"/>
                  <a:pt x="232" y="541"/>
                </a:cubicBezTo>
                <a:cubicBezTo>
                  <a:pt x="232" y="545"/>
                  <a:pt x="232" y="545"/>
                  <a:pt x="232" y="545"/>
                </a:cubicBezTo>
                <a:cubicBezTo>
                  <a:pt x="230" y="546"/>
                  <a:pt x="230" y="546"/>
                  <a:pt x="230" y="546"/>
                </a:cubicBezTo>
                <a:cubicBezTo>
                  <a:pt x="230" y="547"/>
                  <a:pt x="230" y="547"/>
                  <a:pt x="230" y="547"/>
                </a:cubicBezTo>
                <a:cubicBezTo>
                  <a:pt x="230" y="550"/>
                  <a:pt x="230" y="550"/>
                  <a:pt x="230" y="550"/>
                </a:cubicBezTo>
                <a:cubicBezTo>
                  <a:pt x="230" y="551"/>
                  <a:pt x="230" y="551"/>
                  <a:pt x="230" y="551"/>
                </a:cubicBezTo>
                <a:cubicBezTo>
                  <a:pt x="230" y="552"/>
                  <a:pt x="230" y="552"/>
                  <a:pt x="230" y="552"/>
                </a:cubicBezTo>
                <a:cubicBezTo>
                  <a:pt x="228" y="553"/>
                  <a:pt x="228" y="553"/>
                  <a:pt x="228" y="553"/>
                </a:cubicBezTo>
                <a:cubicBezTo>
                  <a:pt x="228" y="555"/>
                  <a:pt x="228" y="555"/>
                  <a:pt x="228" y="555"/>
                </a:cubicBezTo>
                <a:cubicBezTo>
                  <a:pt x="229" y="555"/>
                  <a:pt x="229" y="555"/>
                  <a:pt x="229" y="555"/>
                </a:cubicBezTo>
                <a:cubicBezTo>
                  <a:pt x="229" y="558"/>
                  <a:pt x="229" y="558"/>
                  <a:pt x="229" y="558"/>
                </a:cubicBezTo>
                <a:cubicBezTo>
                  <a:pt x="229" y="559"/>
                  <a:pt x="229" y="559"/>
                  <a:pt x="229" y="559"/>
                </a:cubicBezTo>
                <a:cubicBezTo>
                  <a:pt x="229" y="560"/>
                  <a:pt x="229" y="560"/>
                  <a:pt x="229" y="560"/>
                </a:cubicBezTo>
                <a:cubicBezTo>
                  <a:pt x="229" y="562"/>
                  <a:pt x="229" y="562"/>
                  <a:pt x="229" y="562"/>
                </a:cubicBezTo>
                <a:cubicBezTo>
                  <a:pt x="230" y="563"/>
                  <a:pt x="230" y="563"/>
                  <a:pt x="230" y="563"/>
                </a:cubicBezTo>
                <a:cubicBezTo>
                  <a:pt x="230" y="564"/>
                  <a:pt x="230" y="564"/>
                  <a:pt x="230" y="564"/>
                </a:cubicBezTo>
                <a:cubicBezTo>
                  <a:pt x="230" y="564"/>
                  <a:pt x="230" y="564"/>
                  <a:pt x="230" y="564"/>
                </a:cubicBezTo>
                <a:cubicBezTo>
                  <a:pt x="230" y="565"/>
                  <a:pt x="230" y="565"/>
                  <a:pt x="230" y="565"/>
                </a:cubicBezTo>
                <a:cubicBezTo>
                  <a:pt x="227" y="565"/>
                  <a:pt x="227" y="565"/>
                  <a:pt x="227" y="565"/>
                </a:cubicBezTo>
                <a:cubicBezTo>
                  <a:pt x="228" y="566"/>
                  <a:pt x="228" y="566"/>
                  <a:pt x="228" y="566"/>
                </a:cubicBezTo>
                <a:cubicBezTo>
                  <a:pt x="227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70"/>
                  <a:pt x="227" y="570"/>
                  <a:pt x="227" y="570"/>
                </a:cubicBezTo>
                <a:cubicBezTo>
                  <a:pt x="227" y="570"/>
                  <a:pt x="227" y="570"/>
                  <a:pt x="227" y="570"/>
                </a:cubicBezTo>
                <a:cubicBezTo>
                  <a:pt x="227" y="571"/>
                  <a:pt x="227" y="571"/>
                  <a:pt x="227" y="571"/>
                </a:cubicBezTo>
                <a:cubicBezTo>
                  <a:pt x="227" y="572"/>
                  <a:pt x="227" y="572"/>
                  <a:pt x="227" y="572"/>
                </a:cubicBezTo>
                <a:cubicBezTo>
                  <a:pt x="227" y="573"/>
                  <a:pt x="227" y="573"/>
                  <a:pt x="227" y="573"/>
                </a:cubicBezTo>
                <a:cubicBezTo>
                  <a:pt x="227" y="574"/>
                  <a:pt x="227" y="574"/>
                  <a:pt x="227" y="574"/>
                </a:cubicBezTo>
                <a:cubicBezTo>
                  <a:pt x="226" y="575"/>
                  <a:pt x="226" y="575"/>
                  <a:pt x="226" y="575"/>
                </a:cubicBezTo>
                <a:cubicBezTo>
                  <a:pt x="226" y="577"/>
                  <a:pt x="226" y="577"/>
                  <a:pt x="226" y="577"/>
                </a:cubicBezTo>
                <a:cubicBezTo>
                  <a:pt x="225" y="578"/>
                  <a:pt x="225" y="578"/>
                  <a:pt x="225" y="578"/>
                </a:cubicBezTo>
                <a:cubicBezTo>
                  <a:pt x="226" y="580"/>
                  <a:pt x="226" y="580"/>
                  <a:pt x="226" y="580"/>
                </a:cubicBezTo>
                <a:cubicBezTo>
                  <a:pt x="225" y="580"/>
                  <a:pt x="225" y="580"/>
                  <a:pt x="225" y="580"/>
                </a:cubicBezTo>
                <a:cubicBezTo>
                  <a:pt x="225" y="581"/>
                  <a:pt x="225" y="581"/>
                  <a:pt x="225" y="581"/>
                </a:cubicBezTo>
                <a:cubicBezTo>
                  <a:pt x="225" y="582"/>
                  <a:pt x="225" y="582"/>
                  <a:pt x="225" y="582"/>
                </a:cubicBezTo>
                <a:cubicBezTo>
                  <a:pt x="224" y="583"/>
                  <a:pt x="224" y="583"/>
                  <a:pt x="224" y="583"/>
                </a:cubicBezTo>
                <a:cubicBezTo>
                  <a:pt x="224" y="584"/>
                  <a:pt x="224" y="584"/>
                  <a:pt x="224" y="584"/>
                </a:cubicBezTo>
                <a:cubicBezTo>
                  <a:pt x="223" y="584"/>
                  <a:pt x="223" y="584"/>
                  <a:pt x="223" y="584"/>
                </a:cubicBezTo>
                <a:cubicBezTo>
                  <a:pt x="222" y="585"/>
                  <a:pt x="222" y="585"/>
                  <a:pt x="222" y="585"/>
                </a:cubicBezTo>
                <a:cubicBezTo>
                  <a:pt x="222" y="585"/>
                  <a:pt x="222" y="585"/>
                  <a:pt x="222" y="585"/>
                </a:cubicBezTo>
                <a:cubicBezTo>
                  <a:pt x="221" y="588"/>
                  <a:pt x="221" y="588"/>
                  <a:pt x="221" y="588"/>
                </a:cubicBezTo>
                <a:cubicBezTo>
                  <a:pt x="221" y="590"/>
                  <a:pt x="221" y="590"/>
                  <a:pt x="221" y="590"/>
                </a:cubicBezTo>
                <a:cubicBezTo>
                  <a:pt x="220" y="590"/>
                  <a:pt x="220" y="590"/>
                  <a:pt x="220" y="590"/>
                </a:cubicBezTo>
                <a:cubicBezTo>
                  <a:pt x="220" y="591"/>
                  <a:pt x="220" y="591"/>
                  <a:pt x="220" y="591"/>
                </a:cubicBezTo>
                <a:cubicBezTo>
                  <a:pt x="221" y="591"/>
                  <a:pt x="221" y="591"/>
                  <a:pt x="221" y="591"/>
                </a:cubicBezTo>
                <a:cubicBezTo>
                  <a:pt x="220" y="591"/>
                  <a:pt x="220" y="591"/>
                  <a:pt x="220" y="591"/>
                </a:cubicBezTo>
                <a:cubicBezTo>
                  <a:pt x="219" y="592"/>
                  <a:pt x="219" y="592"/>
                  <a:pt x="219" y="592"/>
                </a:cubicBezTo>
                <a:cubicBezTo>
                  <a:pt x="218" y="593"/>
                  <a:pt x="218" y="593"/>
                  <a:pt x="218" y="593"/>
                </a:cubicBezTo>
                <a:cubicBezTo>
                  <a:pt x="217" y="593"/>
                  <a:pt x="217" y="593"/>
                  <a:pt x="217" y="593"/>
                </a:cubicBezTo>
                <a:cubicBezTo>
                  <a:pt x="216" y="593"/>
                  <a:pt x="216" y="593"/>
                  <a:pt x="216" y="593"/>
                </a:cubicBezTo>
                <a:cubicBezTo>
                  <a:pt x="215" y="593"/>
                  <a:pt x="215" y="593"/>
                  <a:pt x="215" y="593"/>
                </a:cubicBezTo>
                <a:cubicBezTo>
                  <a:pt x="217" y="595"/>
                  <a:pt x="217" y="595"/>
                  <a:pt x="217" y="595"/>
                </a:cubicBezTo>
                <a:cubicBezTo>
                  <a:pt x="218" y="595"/>
                  <a:pt x="218" y="595"/>
                  <a:pt x="218" y="595"/>
                </a:cubicBezTo>
                <a:cubicBezTo>
                  <a:pt x="220" y="594"/>
                  <a:pt x="220" y="594"/>
                  <a:pt x="220" y="594"/>
                </a:cubicBezTo>
                <a:cubicBezTo>
                  <a:pt x="221" y="595"/>
                  <a:pt x="221" y="595"/>
                  <a:pt x="221" y="595"/>
                </a:cubicBezTo>
                <a:cubicBezTo>
                  <a:pt x="222" y="597"/>
                  <a:pt x="222" y="597"/>
                  <a:pt x="222" y="597"/>
                </a:cubicBezTo>
                <a:cubicBezTo>
                  <a:pt x="223" y="598"/>
                  <a:pt x="223" y="598"/>
                  <a:pt x="223" y="598"/>
                </a:cubicBezTo>
                <a:cubicBezTo>
                  <a:pt x="225" y="603"/>
                  <a:pt x="225" y="603"/>
                  <a:pt x="225" y="603"/>
                </a:cubicBezTo>
                <a:cubicBezTo>
                  <a:pt x="225" y="604"/>
                  <a:pt x="225" y="604"/>
                  <a:pt x="225" y="604"/>
                </a:cubicBezTo>
                <a:cubicBezTo>
                  <a:pt x="224" y="606"/>
                  <a:pt x="224" y="606"/>
                  <a:pt x="224" y="606"/>
                </a:cubicBezTo>
                <a:cubicBezTo>
                  <a:pt x="223" y="607"/>
                  <a:pt x="223" y="607"/>
                  <a:pt x="223" y="607"/>
                </a:cubicBezTo>
                <a:cubicBezTo>
                  <a:pt x="220" y="611"/>
                  <a:pt x="220" y="611"/>
                  <a:pt x="220" y="611"/>
                </a:cubicBezTo>
                <a:cubicBezTo>
                  <a:pt x="220" y="612"/>
                  <a:pt x="220" y="612"/>
                  <a:pt x="220" y="612"/>
                </a:cubicBezTo>
                <a:cubicBezTo>
                  <a:pt x="218" y="613"/>
                  <a:pt x="218" y="613"/>
                  <a:pt x="218" y="613"/>
                </a:cubicBezTo>
                <a:cubicBezTo>
                  <a:pt x="216" y="615"/>
                  <a:pt x="216" y="615"/>
                  <a:pt x="216" y="615"/>
                </a:cubicBezTo>
                <a:cubicBezTo>
                  <a:pt x="214" y="615"/>
                  <a:pt x="214" y="615"/>
                  <a:pt x="214" y="615"/>
                </a:cubicBezTo>
                <a:cubicBezTo>
                  <a:pt x="213" y="615"/>
                  <a:pt x="213" y="615"/>
                  <a:pt x="213" y="615"/>
                </a:cubicBezTo>
                <a:cubicBezTo>
                  <a:pt x="210" y="615"/>
                  <a:pt x="210" y="615"/>
                  <a:pt x="210" y="615"/>
                </a:cubicBezTo>
                <a:cubicBezTo>
                  <a:pt x="209" y="615"/>
                  <a:pt x="209" y="615"/>
                  <a:pt x="209" y="615"/>
                </a:cubicBezTo>
                <a:cubicBezTo>
                  <a:pt x="208" y="615"/>
                  <a:pt x="208" y="615"/>
                  <a:pt x="208" y="615"/>
                </a:cubicBezTo>
                <a:cubicBezTo>
                  <a:pt x="204" y="616"/>
                  <a:pt x="204" y="616"/>
                  <a:pt x="204" y="616"/>
                </a:cubicBezTo>
                <a:cubicBezTo>
                  <a:pt x="204" y="617"/>
                  <a:pt x="204" y="617"/>
                  <a:pt x="204" y="617"/>
                </a:cubicBezTo>
                <a:cubicBezTo>
                  <a:pt x="203" y="618"/>
                  <a:pt x="203" y="618"/>
                  <a:pt x="203" y="618"/>
                </a:cubicBezTo>
                <a:cubicBezTo>
                  <a:pt x="200" y="618"/>
                  <a:pt x="200" y="618"/>
                  <a:pt x="200" y="618"/>
                </a:cubicBezTo>
                <a:cubicBezTo>
                  <a:pt x="199" y="618"/>
                  <a:pt x="199" y="618"/>
                  <a:pt x="199" y="618"/>
                </a:cubicBezTo>
                <a:cubicBezTo>
                  <a:pt x="194" y="616"/>
                  <a:pt x="194" y="616"/>
                  <a:pt x="194" y="616"/>
                </a:cubicBezTo>
                <a:cubicBezTo>
                  <a:pt x="194" y="614"/>
                  <a:pt x="194" y="614"/>
                  <a:pt x="194" y="614"/>
                </a:cubicBezTo>
                <a:cubicBezTo>
                  <a:pt x="195" y="612"/>
                  <a:pt x="195" y="612"/>
                  <a:pt x="195" y="612"/>
                </a:cubicBezTo>
                <a:cubicBezTo>
                  <a:pt x="194" y="611"/>
                  <a:pt x="194" y="611"/>
                  <a:pt x="194" y="611"/>
                </a:cubicBezTo>
                <a:cubicBezTo>
                  <a:pt x="195" y="611"/>
                  <a:pt x="195" y="611"/>
                  <a:pt x="195" y="611"/>
                </a:cubicBezTo>
                <a:cubicBezTo>
                  <a:pt x="195" y="610"/>
                  <a:pt x="195" y="610"/>
                  <a:pt x="195" y="610"/>
                </a:cubicBezTo>
                <a:cubicBezTo>
                  <a:pt x="194" y="607"/>
                  <a:pt x="194" y="607"/>
                  <a:pt x="194" y="607"/>
                </a:cubicBezTo>
                <a:cubicBezTo>
                  <a:pt x="195" y="606"/>
                  <a:pt x="195" y="606"/>
                  <a:pt x="195" y="606"/>
                </a:cubicBezTo>
                <a:cubicBezTo>
                  <a:pt x="195" y="606"/>
                  <a:pt x="195" y="606"/>
                  <a:pt x="195" y="606"/>
                </a:cubicBezTo>
                <a:cubicBezTo>
                  <a:pt x="195" y="605"/>
                  <a:pt x="195" y="605"/>
                  <a:pt x="195" y="605"/>
                </a:cubicBezTo>
                <a:cubicBezTo>
                  <a:pt x="194" y="604"/>
                  <a:pt x="194" y="604"/>
                  <a:pt x="194" y="604"/>
                </a:cubicBezTo>
                <a:cubicBezTo>
                  <a:pt x="195" y="604"/>
                  <a:pt x="195" y="604"/>
                  <a:pt x="195" y="604"/>
                </a:cubicBezTo>
                <a:cubicBezTo>
                  <a:pt x="195" y="602"/>
                  <a:pt x="195" y="602"/>
                  <a:pt x="195" y="602"/>
                </a:cubicBezTo>
                <a:cubicBezTo>
                  <a:pt x="195" y="601"/>
                  <a:pt x="195" y="601"/>
                  <a:pt x="195" y="601"/>
                </a:cubicBezTo>
                <a:cubicBezTo>
                  <a:pt x="195" y="599"/>
                  <a:pt x="195" y="599"/>
                  <a:pt x="195" y="599"/>
                </a:cubicBezTo>
                <a:cubicBezTo>
                  <a:pt x="198" y="597"/>
                  <a:pt x="198" y="597"/>
                  <a:pt x="198" y="597"/>
                </a:cubicBezTo>
                <a:cubicBezTo>
                  <a:pt x="198" y="596"/>
                  <a:pt x="198" y="596"/>
                  <a:pt x="198" y="596"/>
                </a:cubicBezTo>
                <a:cubicBezTo>
                  <a:pt x="200" y="595"/>
                  <a:pt x="200" y="595"/>
                  <a:pt x="200" y="595"/>
                </a:cubicBezTo>
                <a:cubicBezTo>
                  <a:pt x="200" y="594"/>
                  <a:pt x="200" y="594"/>
                  <a:pt x="200" y="594"/>
                </a:cubicBezTo>
                <a:cubicBezTo>
                  <a:pt x="202" y="593"/>
                  <a:pt x="202" y="593"/>
                  <a:pt x="202" y="593"/>
                </a:cubicBezTo>
                <a:cubicBezTo>
                  <a:pt x="203" y="593"/>
                  <a:pt x="203" y="593"/>
                  <a:pt x="203" y="593"/>
                </a:cubicBezTo>
                <a:cubicBezTo>
                  <a:pt x="203" y="592"/>
                  <a:pt x="203" y="592"/>
                  <a:pt x="203" y="592"/>
                </a:cubicBezTo>
                <a:cubicBezTo>
                  <a:pt x="203" y="591"/>
                  <a:pt x="203" y="591"/>
                  <a:pt x="203" y="591"/>
                </a:cubicBezTo>
                <a:cubicBezTo>
                  <a:pt x="204" y="588"/>
                  <a:pt x="204" y="588"/>
                  <a:pt x="204" y="588"/>
                </a:cubicBezTo>
                <a:cubicBezTo>
                  <a:pt x="204" y="576"/>
                  <a:pt x="204" y="576"/>
                  <a:pt x="204" y="576"/>
                </a:cubicBezTo>
                <a:cubicBezTo>
                  <a:pt x="205" y="573"/>
                  <a:pt x="205" y="573"/>
                  <a:pt x="205" y="573"/>
                </a:cubicBezTo>
                <a:cubicBezTo>
                  <a:pt x="205" y="572"/>
                  <a:pt x="205" y="572"/>
                  <a:pt x="205" y="572"/>
                </a:cubicBezTo>
                <a:cubicBezTo>
                  <a:pt x="204" y="569"/>
                  <a:pt x="204" y="569"/>
                  <a:pt x="204" y="569"/>
                </a:cubicBezTo>
                <a:cubicBezTo>
                  <a:pt x="204" y="567"/>
                  <a:pt x="204" y="567"/>
                  <a:pt x="204" y="567"/>
                </a:cubicBezTo>
                <a:cubicBezTo>
                  <a:pt x="204" y="567"/>
                  <a:pt x="204" y="567"/>
                  <a:pt x="204" y="567"/>
                </a:cubicBezTo>
                <a:cubicBezTo>
                  <a:pt x="204" y="565"/>
                  <a:pt x="204" y="565"/>
                  <a:pt x="204" y="565"/>
                </a:cubicBezTo>
                <a:cubicBezTo>
                  <a:pt x="206" y="564"/>
                  <a:pt x="206" y="564"/>
                  <a:pt x="206" y="564"/>
                </a:cubicBezTo>
                <a:cubicBezTo>
                  <a:pt x="207" y="560"/>
                  <a:pt x="207" y="560"/>
                  <a:pt x="207" y="560"/>
                </a:cubicBezTo>
                <a:cubicBezTo>
                  <a:pt x="207" y="559"/>
                  <a:pt x="207" y="559"/>
                  <a:pt x="207" y="559"/>
                </a:cubicBezTo>
                <a:cubicBezTo>
                  <a:pt x="207" y="558"/>
                  <a:pt x="207" y="558"/>
                  <a:pt x="207" y="558"/>
                </a:cubicBezTo>
                <a:cubicBezTo>
                  <a:pt x="208" y="556"/>
                  <a:pt x="208" y="556"/>
                  <a:pt x="208" y="556"/>
                </a:cubicBezTo>
                <a:cubicBezTo>
                  <a:pt x="208" y="555"/>
                  <a:pt x="208" y="555"/>
                  <a:pt x="208" y="555"/>
                </a:cubicBezTo>
                <a:cubicBezTo>
                  <a:pt x="208" y="553"/>
                  <a:pt x="208" y="553"/>
                  <a:pt x="208" y="553"/>
                </a:cubicBezTo>
                <a:cubicBezTo>
                  <a:pt x="209" y="552"/>
                  <a:pt x="209" y="552"/>
                  <a:pt x="209" y="552"/>
                </a:cubicBezTo>
                <a:cubicBezTo>
                  <a:pt x="209" y="550"/>
                  <a:pt x="209" y="550"/>
                  <a:pt x="209" y="550"/>
                </a:cubicBezTo>
                <a:cubicBezTo>
                  <a:pt x="209" y="549"/>
                  <a:pt x="209" y="549"/>
                  <a:pt x="209" y="549"/>
                </a:cubicBezTo>
                <a:cubicBezTo>
                  <a:pt x="209" y="548"/>
                  <a:pt x="209" y="548"/>
                  <a:pt x="209" y="548"/>
                </a:cubicBezTo>
                <a:cubicBezTo>
                  <a:pt x="208" y="547"/>
                  <a:pt x="208" y="547"/>
                  <a:pt x="208" y="547"/>
                </a:cubicBezTo>
                <a:cubicBezTo>
                  <a:pt x="208" y="546"/>
                  <a:pt x="208" y="546"/>
                  <a:pt x="208" y="546"/>
                </a:cubicBezTo>
                <a:cubicBezTo>
                  <a:pt x="212" y="543"/>
                  <a:pt x="212" y="543"/>
                  <a:pt x="212" y="543"/>
                </a:cubicBezTo>
                <a:cubicBezTo>
                  <a:pt x="214" y="541"/>
                  <a:pt x="214" y="541"/>
                  <a:pt x="214" y="541"/>
                </a:cubicBezTo>
                <a:lnTo>
                  <a:pt x="215" y="539"/>
                </a:lnTo>
                <a:close/>
                <a:moveTo>
                  <a:pt x="346" y="22"/>
                </a:moveTo>
                <a:cubicBezTo>
                  <a:pt x="345" y="22"/>
                  <a:pt x="345" y="22"/>
                  <a:pt x="345" y="22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8" y="20"/>
                  <a:pt x="348" y="20"/>
                  <a:pt x="348" y="20"/>
                </a:cubicBezTo>
                <a:cubicBezTo>
                  <a:pt x="348" y="20"/>
                  <a:pt x="348" y="20"/>
                  <a:pt x="348" y="20"/>
                </a:cubicBezTo>
                <a:cubicBezTo>
                  <a:pt x="348" y="21"/>
                  <a:pt x="348" y="21"/>
                  <a:pt x="348" y="21"/>
                </a:cubicBezTo>
                <a:cubicBezTo>
                  <a:pt x="347" y="21"/>
                  <a:pt x="347" y="21"/>
                  <a:pt x="347" y="21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7" y="22"/>
                  <a:pt x="347" y="22"/>
                  <a:pt x="347" y="22"/>
                </a:cubicBezTo>
                <a:lnTo>
                  <a:pt x="346" y="22"/>
                </a:ln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67" y="165"/>
                  <a:pt x="67" y="165"/>
                  <a:pt x="67" y="165"/>
                </a:cubicBezTo>
                <a:cubicBezTo>
                  <a:pt x="68" y="165"/>
                  <a:pt x="68" y="165"/>
                  <a:pt x="68" y="165"/>
                </a:cubicBezTo>
                <a:cubicBezTo>
                  <a:pt x="67" y="164"/>
                  <a:pt x="67" y="164"/>
                  <a:pt x="67" y="164"/>
                </a:cubicBezTo>
                <a:cubicBezTo>
                  <a:pt x="66" y="165"/>
                  <a:pt x="66" y="165"/>
                  <a:pt x="66" y="165"/>
                </a:cubicBezTo>
                <a:cubicBezTo>
                  <a:pt x="65" y="163"/>
                  <a:pt x="65" y="163"/>
                  <a:pt x="65" y="163"/>
                </a:cubicBezTo>
                <a:cubicBezTo>
                  <a:pt x="64" y="163"/>
                  <a:pt x="64" y="163"/>
                  <a:pt x="64" y="163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2" y="154"/>
                  <a:pt x="62" y="154"/>
                  <a:pt x="62" y="154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2" y="157"/>
                  <a:pt x="62" y="157"/>
                  <a:pt x="62" y="157"/>
                </a:cubicBezTo>
                <a:cubicBezTo>
                  <a:pt x="62" y="157"/>
                  <a:pt x="62" y="157"/>
                  <a:pt x="62" y="157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8" y="151"/>
                  <a:pt x="68" y="151"/>
                  <a:pt x="68" y="151"/>
                </a:cubicBezTo>
                <a:cubicBezTo>
                  <a:pt x="69" y="151"/>
                  <a:pt x="69" y="151"/>
                  <a:pt x="69" y="151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71" y="148"/>
                  <a:pt x="71" y="148"/>
                  <a:pt x="71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7"/>
                  <a:pt x="72" y="147"/>
                  <a:pt x="72" y="147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8" y="147"/>
                  <a:pt x="78" y="147"/>
                  <a:pt x="78" y="147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86" y="140"/>
                  <a:pt x="86" y="140"/>
                  <a:pt x="86" y="140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6" y="140"/>
                  <a:pt x="86" y="140"/>
                  <a:pt x="86" y="140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4" y="131"/>
                  <a:pt x="74" y="131"/>
                  <a:pt x="74" y="131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2" y="131"/>
                  <a:pt x="72" y="131"/>
                  <a:pt x="72" y="131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70" y="130"/>
                  <a:pt x="70" y="130"/>
                  <a:pt x="70" y="130"/>
                </a:cubicBezTo>
                <a:cubicBezTo>
                  <a:pt x="70" y="130"/>
                  <a:pt x="70" y="130"/>
                  <a:pt x="70" y="130"/>
                </a:cubicBezTo>
                <a:cubicBezTo>
                  <a:pt x="70" y="130"/>
                  <a:pt x="70" y="130"/>
                  <a:pt x="70" y="130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6" y="118"/>
                  <a:pt x="66" y="118"/>
                  <a:pt x="66" y="11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1"/>
                  <a:pt x="66" y="111"/>
                  <a:pt x="66" y="111"/>
                </a:cubicBezTo>
                <a:cubicBezTo>
                  <a:pt x="66" y="111"/>
                  <a:pt x="66" y="111"/>
                  <a:pt x="66" y="111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ubicBezTo>
                  <a:pt x="58" y="97"/>
                  <a:pt x="58" y="97"/>
                  <a:pt x="58" y="97"/>
                </a:cubicBezTo>
                <a:cubicBezTo>
                  <a:pt x="59" y="96"/>
                  <a:pt x="59" y="96"/>
                  <a:pt x="59" y="96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9" y="95"/>
                  <a:pt x="59" y="95"/>
                  <a:pt x="59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4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2"/>
                  <a:pt x="61" y="92"/>
                  <a:pt x="61" y="92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0"/>
                  <a:pt x="60" y="90"/>
                  <a:pt x="60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89"/>
                  <a:pt x="59" y="89"/>
                  <a:pt x="59" y="89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90"/>
                  <a:pt x="64" y="90"/>
                  <a:pt x="64" y="90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90"/>
                  <a:pt x="65" y="90"/>
                  <a:pt x="65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89"/>
                  <a:pt x="66" y="89"/>
                  <a:pt x="66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9" y="89"/>
                  <a:pt x="69" y="89"/>
                  <a:pt x="69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8" y="88"/>
                  <a:pt x="68" y="88"/>
                  <a:pt x="68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6" y="88"/>
                  <a:pt x="66" y="88"/>
                  <a:pt x="66" y="88"/>
                </a:cubicBezTo>
                <a:cubicBezTo>
                  <a:pt x="65" y="87"/>
                  <a:pt x="65" y="87"/>
                  <a:pt x="65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4" y="85"/>
                  <a:pt x="64" y="85"/>
                  <a:pt x="64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5" y="83"/>
                  <a:pt x="65" y="83"/>
                  <a:pt x="65" y="83"/>
                </a:cubicBezTo>
                <a:cubicBezTo>
                  <a:pt x="64" y="82"/>
                  <a:pt x="64" y="82"/>
                  <a:pt x="64" y="82"/>
                </a:cubicBezTo>
                <a:cubicBezTo>
                  <a:pt x="65" y="80"/>
                  <a:pt x="65" y="80"/>
                  <a:pt x="65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79"/>
                  <a:pt x="66" y="79"/>
                  <a:pt x="66" y="79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69" y="79"/>
                  <a:pt x="69" y="79"/>
                  <a:pt x="69" y="79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1" y="81"/>
                  <a:pt x="71" y="81"/>
                  <a:pt x="71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2"/>
                  <a:pt x="72" y="82"/>
                  <a:pt x="72" y="82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80"/>
                  <a:pt x="73" y="80"/>
                  <a:pt x="73" y="80"/>
                </a:cubicBezTo>
                <a:cubicBezTo>
                  <a:pt x="74" y="79"/>
                  <a:pt x="74" y="79"/>
                  <a:pt x="74" y="79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83"/>
                  <a:pt x="76" y="83"/>
                  <a:pt x="76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80" y="84"/>
                  <a:pt x="80" y="84"/>
                  <a:pt x="80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5"/>
                  <a:pt x="79" y="85"/>
                  <a:pt x="79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6"/>
                  <a:pt x="76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4" y="85"/>
                  <a:pt x="74" y="85"/>
                  <a:pt x="74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7" y="88"/>
                  <a:pt x="77" y="88"/>
                  <a:pt x="77" y="88"/>
                </a:cubicBezTo>
                <a:cubicBezTo>
                  <a:pt x="78" y="89"/>
                  <a:pt x="78" y="89"/>
                  <a:pt x="78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80" y="88"/>
                  <a:pt x="80" y="88"/>
                  <a:pt x="80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92"/>
                  <a:pt x="82" y="92"/>
                  <a:pt x="82" y="92"/>
                </a:cubicBezTo>
                <a:cubicBezTo>
                  <a:pt x="81" y="94"/>
                  <a:pt x="81" y="94"/>
                  <a:pt x="81" y="94"/>
                </a:cubicBezTo>
                <a:cubicBezTo>
                  <a:pt x="81" y="95"/>
                  <a:pt x="81" y="95"/>
                  <a:pt x="81" y="95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4" y="99"/>
                  <a:pt x="84" y="99"/>
                  <a:pt x="84" y="99"/>
                </a:cubicBezTo>
                <a:cubicBezTo>
                  <a:pt x="83" y="98"/>
                  <a:pt x="83" y="98"/>
                  <a:pt x="83" y="98"/>
                </a:cubicBezTo>
                <a:cubicBezTo>
                  <a:pt x="82" y="95"/>
                  <a:pt x="82" y="95"/>
                  <a:pt x="82" y="95"/>
                </a:cubicBezTo>
                <a:cubicBezTo>
                  <a:pt x="82" y="91"/>
                  <a:pt x="82" y="91"/>
                  <a:pt x="82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9"/>
                  <a:pt x="83" y="89"/>
                  <a:pt x="83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90"/>
                  <a:pt x="84" y="90"/>
                  <a:pt x="84" y="90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7"/>
                  <a:pt x="84" y="87"/>
                  <a:pt x="84" y="87"/>
                </a:cubicBezTo>
                <a:cubicBezTo>
                  <a:pt x="85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2"/>
                  <a:pt x="83" y="82"/>
                  <a:pt x="83" y="82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5" y="82"/>
                  <a:pt x="85" y="82"/>
                  <a:pt x="85" y="82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4" y="81"/>
                  <a:pt x="84" y="81"/>
                  <a:pt x="84" y="81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9"/>
                  <a:pt x="84" y="79"/>
                  <a:pt x="84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4" y="81"/>
                  <a:pt x="84" y="81"/>
                  <a:pt x="84" y="81"/>
                </a:cubicBezTo>
                <a:cubicBezTo>
                  <a:pt x="83" y="81"/>
                  <a:pt x="83" y="81"/>
                  <a:pt x="83" y="81"/>
                </a:cubicBezTo>
                <a:cubicBezTo>
                  <a:pt x="82" y="80"/>
                  <a:pt x="82" y="80"/>
                  <a:pt x="82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78"/>
                  <a:pt x="82" y="78"/>
                  <a:pt x="82" y="78"/>
                </a:cubicBezTo>
                <a:cubicBezTo>
                  <a:pt x="82" y="78"/>
                  <a:pt x="82" y="78"/>
                  <a:pt x="82" y="78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5"/>
                  <a:pt x="81" y="75"/>
                  <a:pt x="81" y="75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8"/>
                  <a:pt x="86" y="78"/>
                  <a:pt x="86" y="78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80"/>
                  <a:pt x="87" y="80"/>
                  <a:pt x="87" y="80"/>
                </a:cubicBezTo>
                <a:cubicBezTo>
                  <a:pt x="89" y="81"/>
                  <a:pt x="89" y="81"/>
                  <a:pt x="89" y="81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91" y="81"/>
                  <a:pt x="91" y="81"/>
                  <a:pt x="91" y="81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3"/>
                  <a:pt x="91" y="83"/>
                  <a:pt x="91" y="83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85"/>
                  <a:pt x="92" y="85"/>
                  <a:pt x="92" y="85"/>
                </a:cubicBezTo>
                <a:cubicBezTo>
                  <a:pt x="92" y="86"/>
                  <a:pt x="92" y="86"/>
                  <a:pt x="92" y="86"/>
                </a:cubicBezTo>
                <a:cubicBezTo>
                  <a:pt x="90" y="85"/>
                  <a:pt x="90" y="85"/>
                  <a:pt x="90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8" y="86"/>
                  <a:pt x="88" y="86"/>
                  <a:pt x="88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5" y="88"/>
                  <a:pt x="95" y="88"/>
                  <a:pt x="95" y="88"/>
                </a:cubicBezTo>
                <a:cubicBezTo>
                  <a:pt x="96" y="87"/>
                  <a:pt x="96" y="87"/>
                  <a:pt x="96" y="87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9"/>
                  <a:pt x="96" y="89"/>
                  <a:pt x="96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97" y="90"/>
                  <a:pt x="97" y="90"/>
                  <a:pt x="97" y="90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1"/>
                  <a:pt x="98" y="91"/>
                  <a:pt x="98" y="91"/>
                </a:cubicBezTo>
                <a:cubicBezTo>
                  <a:pt x="99" y="92"/>
                  <a:pt x="99" y="92"/>
                  <a:pt x="99" y="92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99" y="90"/>
                  <a:pt x="99" y="90"/>
                  <a:pt x="99" y="90"/>
                </a:cubicBezTo>
                <a:cubicBezTo>
                  <a:pt x="99" y="90"/>
                  <a:pt x="99" y="90"/>
                  <a:pt x="99" y="90"/>
                </a:cubicBezTo>
                <a:cubicBezTo>
                  <a:pt x="98" y="90"/>
                  <a:pt x="98" y="90"/>
                  <a:pt x="98" y="90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99" y="88"/>
                  <a:pt x="99" y="88"/>
                  <a:pt x="99" y="88"/>
                </a:cubicBezTo>
                <a:cubicBezTo>
                  <a:pt x="98" y="87"/>
                  <a:pt x="98" y="87"/>
                  <a:pt x="98" y="87"/>
                </a:cubicBezTo>
                <a:cubicBezTo>
                  <a:pt x="97" y="87"/>
                  <a:pt x="97" y="87"/>
                  <a:pt x="97" y="87"/>
                </a:cubicBezTo>
                <a:cubicBezTo>
                  <a:pt x="97" y="87"/>
                  <a:pt x="97" y="87"/>
                  <a:pt x="97" y="87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86"/>
                  <a:pt x="95" y="86"/>
                  <a:pt x="95" y="86"/>
                </a:cubicBezTo>
                <a:cubicBezTo>
                  <a:pt x="94" y="86"/>
                  <a:pt x="94" y="86"/>
                  <a:pt x="94" y="86"/>
                </a:cubicBezTo>
                <a:cubicBezTo>
                  <a:pt x="95" y="85"/>
                  <a:pt x="95" y="85"/>
                  <a:pt x="9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6" y="84"/>
                  <a:pt x="96" y="84"/>
                  <a:pt x="96" y="84"/>
                </a:cubicBezTo>
                <a:cubicBezTo>
                  <a:pt x="97" y="85"/>
                  <a:pt x="97" y="85"/>
                  <a:pt x="97" y="85"/>
                </a:cubicBezTo>
                <a:cubicBezTo>
                  <a:pt x="97" y="84"/>
                  <a:pt x="97" y="84"/>
                  <a:pt x="97" y="84"/>
                </a:cubicBezTo>
                <a:cubicBezTo>
                  <a:pt x="96" y="83"/>
                  <a:pt x="96" y="83"/>
                  <a:pt x="96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1"/>
                  <a:pt x="94" y="81"/>
                  <a:pt x="94" y="81"/>
                </a:cubicBezTo>
                <a:cubicBezTo>
                  <a:pt x="93" y="79"/>
                  <a:pt x="93" y="79"/>
                  <a:pt x="93" y="79"/>
                </a:cubicBezTo>
                <a:cubicBezTo>
                  <a:pt x="92" y="79"/>
                  <a:pt x="92" y="79"/>
                  <a:pt x="92" y="79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74"/>
                  <a:pt x="90" y="74"/>
                  <a:pt x="90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72"/>
                  <a:pt x="90" y="72"/>
                  <a:pt x="90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2"/>
                  <a:pt x="92" y="72"/>
                  <a:pt x="92" y="72"/>
                </a:cubicBezTo>
                <a:cubicBezTo>
                  <a:pt x="93" y="71"/>
                  <a:pt x="93" y="71"/>
                  <a:pt x="93" y="71"/>
                </a:cubicBezTo>
                <a:cubicBezTo>
                  <a:pt x="93" y="71"/>
                  <a:pt x="93" y="71"/>
                  <a:pt x="93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0" y="72"/>
                  <a:pt x="90" y="72"/>
                  <a:pt x="90" y="72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9" y="70"/>
                  <a:pt x="89" y="70"/>
                  <a:pt x="89" y="70"/>
                </a:cubicBezTo>
                <a:cubicBezTo>
                  <a:pt x="90" y="70"/>
                  <a:pt x="90" y="70"/>
                  <a:pt x="90" y="70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68"/>
                  <a:pt x="90" y="68"/>
                  <a:pt x="90" y="68"/>
                </a:cubicBezTo>
                <a:cubicBezTo>
                  <a:pt x="91" y="69"/>
                  <a:pt x="91" y="69"/>
                  <a:pt x="91" y="69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0" y="67"/>
                  <a:pt x="90" y="67"/>
                  <a:pt x="90" y="67"/>
                </a:cubicBezTo>
                <a:cubicBezTo>
                  <a:pt x="91" y="66"/>
                  <a:pt x="91" y="66"/>
                  <a:pt x="91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6"/>
                  <a:pt x="93" y="66"/>
                  <a:pt x="93" y="66"/>
                </a:cubicBezTo>
                <a:cubicBezTo>
                  <a:pt x="94" y="67"/>
                  <a:pt x="94" y="67"/>
                  <a:pt x="94" y="67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5"/>
                  <a:pt x="95" y="65"/>
                  <a:pt x="95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4"/>
                  <a:pt x="97" y="64"/>
                  <a:pt x="97" y="64"/>
                </a:cubicBezTo>
                <a:cubicBezTo>
                  <a:pt x="98" y="64"/>
                  <a:pt x="98" y="64"/>
                  <a:pt x="98" y="64"/>
                </a:cubicBezTo>
                <a:cubicBezTo>
                  <a:pt x="98" y="63"/>
                  <a:pt x="98" y="63"/>
                  <a:pt x="98" y="63"/>
                </a:cubicBezTo>
                <a:cubicBezTo>
                  <a:pt x="98" y="63"/>
                  <a:pt x="98" y="63"/>
                  <a:pt x="98" y="63"/>
                </a:cubicBezTo>
                <a:cubicBezTo>
                  <a:pt x="99" y="63"/>
                  <a:pt x="99" y="63"/>
                  <a:pt x="99" y="63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6" y="29"/>
                  <a:pt x="146" y="29"/>
                  <a:pt x="146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3"/>
                  <a:pt x="150" y="33"/>
                  <a:pt x="150" y="33"/>
                </a:cubicBezTo>
                <a:cubicBezTo>
                  <a:pt x="151" y="33"/>
                  <a:pt x="151" y="33"/>
                  <a:pt x="151" y="33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4" y="39"/>
                  <a:pt x="154" y="39"/>
                  <a:pt x="154" y="39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6" y="43"/>
                  <a:pt x="156" y="43"/>
                  <a:pt x="156" y="43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2" y="55"/>
                  <a:pt x="152" y="55"/>
                  <a:pt x="152" y="55"/>
                </a:cubicBezTo>
                <a:cubicBezTo>
                  <a:pt x="152" y="57"/>
                  <a:pt x="152" y="57"/>
                  <a:pt x="152" y="57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6" y="59"/>
                  <a:pt x="156" y="59"/>
                  <a:pt x="156" y="5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53" y="61"/>
                  <a:pt x="153" y="61"/>
                  <a:pt x="153" y="61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49" y="66"/>
                  <a:pt x="149" y="66"/>
                  <a:pt x="149" y="66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78"/>
                  <a:pt x="141" y="78"/>
                  <a:pt x="141" y="78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6" y="79"/>
                  <a:pt x="136" y="79"/>
                  <a:pt x="136" y="79"/>
                </a:cubicBezTo>
                <a:cubicBezTo>
                  <a:pt x="136" y="79"/>
                  <a:pt x="136" y="79"/>
                  <a:pt x="136" y="79"/>
                </a:cubicBezTo>
                <a:cubicBezTo>
                  <a:pt x="136" y="79"/>
                  <a:pt x="136" y="79"/>
                  <a:pt x="136" y="79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7" y="83"/>
                  <a:pt x="137" y="83"/>
                  <a:pt x="137" y="83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6" y="83"/>
                  <a:pt x="146" y="83"/>
                  <a:pt x="146" y="83"/>
                </a:cubicBezTo>
                <a:cubicBezTo>
                  <a:pt x="148" y="81"/>
                  <a:pt x="148" y="81"/>
                  <a:pt x="148" y="81"/>
                </a:cubicBezTo>
                <a:cubicBezTo>
                  <a:pt x="149" y="82"/>
                  <a:pt x="149" y="82"/>
                  <a:pt x="149" y="82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2" y="79"/>
                  <a:pt x="152" y="79"/>
                  <a:pt x="152" y="79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7" y="75"/>
                  <a:pt x="157" y="75"/>
                  <a:pt x="157" y="75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9" y="75"/>
                  <a:pt x="159" y="75"/>
                  <a:pt x="159" y="75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58" y="79"/>
                  <a:pt x="158" y="79"/>
                  <a:pt x="158" y="79"/>
                </a:cubicBezTo>
                <a:cubicBezTo>
                  <a:pt x="158" y="80"/>
                  <a:pt x="158" y="80"/>
                  <a:pt x="158" y="80"/>
                </a:cubicBezTo>
                <a:cubicBezTo>
                  <a:pt x="157" y="80"/>
                  <a:pt x="157" y="80"/>
                  <a:pt x="157" y="80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50" y="89"/>
                  <a:pt x="150" y="89"/>
                  <a:pt x="150" y="89"/>
                </a:cubicBezTo>
                <a:cubicBezTo>
                  <a:pt x="149" y="89"/>
                  <a:pt x="149" y="89"/>
                  <a:pt x="149" y="89"/>
                </a:cubicBezTo>
                <a:cubicBezTo>
                  <a:pt x="148" y="90"/>
                  <a:pt x="148" y="90"/>
                  <a:pt x="148" y="90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47" y="89"/>
                  <a:pt x="147" y="89"/>
                  <a:pt x="147" y="89"/>
                </a:cubicBezTo>
                <a:cubicBezTo>
                  <a:pt x="146" y="88"/>
                  <a:pt x="146" y="88"/>
                  <a:pt x="146" y="88"/>
                </a:cubicBezTo>
                <a:cubicBezTo>
                  <a:pt x="146" y="88"/>
                  <a:pt x="146" y="88"/>
                  <a:pt x="146" y="88"/>
                </a:cubicBezTo>
                <a:cubicBezTo>
                  <a:pt x="145" y="88"/>
                  <a:pt x="145" y="88"/>
                  <a:pt x="145" y="88"/>
                </a:cubicBezTo>
                <a:cubicBezTo>
                  <a:pt x="145" y="86"/>
                  <a:pt x="145" y="86"/>
                  <a:pt x="145" y="86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36" y="85"/>
                  <a:pt x="136" y="85"/>
                  <a:pt x="136" y="85"/>
                </a:cubicBezTo>
                <a:cubicBezTo>
                  <a:pt x="136" y="85"/>
                  <a:pt x="136" y="85"/>
                  <a:pt x="136" y="85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3" y="86"/>
                  <a:pt x="133" y="86"/>
                  <a:pt x="133" y="86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5" y="88"/>
                  <a:pt x="135" y="88"/>
                  <a:pt x="135" y="88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3" y="90"/>
                  <a:pt x="133" y="90"/>
                  <a:pt x="133" y="90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5" y="95"/>
                  <a:pt x="135" y="95"/>
                  <a:pt x="135" y="95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30" y="98"/>
                  <a:pt x="130" y="98"/>
                  <a:pt x="130" y="98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9" y="99"/>
                  <a:pt x="129" y="99"/>
                  <a:pt x="129" y="99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1" y="105"/>
                  <a:pt x="121" y="105"/>
                  <a:pt x="121" y="105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19" y="105"/>
                  <a:pt x="119" y="105"/>
                  <a:pt x="119" y="105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5" y="108"/>
                  <a:pt x="115" y="108"/>
                  <a:pt x="115" y="108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21" y="105"/>
                  <a:pt x="121" y="105"/>
                  <a:pt x="121" y="105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2" y="103"/>
                  <a:pt x="132" y="103"/>
                  <a:pt x="132" y="103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3" y="105"/>
                  <a:pt x="133" y="105"/>
                  <a:pt x="133" y="105"/>
                </a:cubicBezTo>
                <a:cubicBezTo>
                  <a:pt x="133" y="105"/>
                  <a:pt x="133" y="105"/>
                  <a:pt x="133" y="105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4" y="108"/>
                  <a:pt x="134" y="108"/>
                  <a:pt x="134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35" y="114"/>
                  <a:pt x="135" y="114"/>
                  <a:pt x="135" y="11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7" y="116"/>
                  <a:pt x="137" y="116"/>
                  <a:pt x="137" y="116"/>
                </a:cubicBezTo>
                <a:cubicBezTo>
                  <a:pt x="137" y="117"/>
                  <a:pt x="137" y="117"/>
                  <a:pt x="137" y="117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7" y="121"/>
                  <a:pt x="127" y="121"/>
                  <a:pt x="127" y="121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123" y="121"/>
                  <a:pt x="123" y="121"/>
                  <a:pt x="123" y="121"/>
                </a:cubicBezTo>
                <a:cubicBezTo>
                  <a:pt x="123" y="121"/>
                  <a:pt x="123" y="121"/>
                  <a:pt x="123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7" y="126"/>
                  <a:pt x="127" y="126"/>
                  <a:pt x="127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7" y="134"/>
                  <a:pt x="117" y="134"/>
                  <a:pt x="117" y="134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0" y="133"/>
                  <a:pt x="110" y="133"/>
                  <a:pt x="110" y="133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09" y="138"/>
                  <a:pt x="109" y="138"/>
                  <a:pt x="109" y="138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0" y="112"/>
                  <a:pt x="110" y="112"/>
                  <a:pt x="110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98" y="120"/>
                  <a:pt x="98" y="120"/>
                  <a:pt x="98" y="120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3" y="135"/>
                  <a:pt x="103" y="135"/>
                  <a:pt x="103" y="135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1" y="138"/>
                  <a:pt x="101" y="138"/>
                  <a:pt x="101" y="138"/>
                </a:cubicBezTo>
                <a:cubicBezTo>
                  <a:pt x="100" y="138"/>
                  <a:pt x="100" y="138"/>
                  <a:pt x="100" y="13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5" y="143"/>
                  <a:pt x="105" y="143"/>
                  <a:pt x="105" y="143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2" y="145"/>
                  <a:pt x="102" y="145"/>
                  <a:pt x="102" y="145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99" y="143"/>
                  <a:pt x="99" y="143"/>
                  <a:pt x="99" y="143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43"/>
                  <a:pt x="98" y="143"/>
                  <a:pt x="98" y="143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3" y="142"/>
                  <a:pt x="93" y="142"/>
                  <a:pt x="93" y="142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2" y="143"/>
                  <a:pt x="92" y="143"/>
                  <a:pt x="92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0" y="146"/>
                  <a:pt x="90" y="146"/>
                  <a:pt x="90" y="146"/>
                </a:cubicBezTo>
                <a:cubicBezTo>
                  <a:pt x="90" y="146"/>
                  <a:pt x="90" y="146"/>
                  <a:pt x="90" y="146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4" y="149"/>
                  <a:pt x="94" y="149"/>
                  <a:pt x="94" y="149"/>
                </a:cubicBezTo>
                <a:cubicBezTo>
                  <a:pt x="94" y="149"/>
                  <a:pt x="94" y="149"/>
                  <a:pt x="94" y="149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5" y="154"/>
                  <a:pt x="95" y="154"/>
                  <a:pt x="95" y="154"/>
                </a:cubicBezTo>
                <a:cubicBezTo>
                  <a:pt x="95" y="154"/>
                  <a:pt x="95" y="154"/>
                  <a:pt x="95" y="154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93" y="154"/>
                  <a:pt x="93" y="154"/>
                  <a:pt x="93" y="154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2" y="154"/>
                  <a:pt x="92" y="154"/>
                  <a:pt x="92" y="154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91" y="156"/>
                  <a:pt x="91" y="156"/>
                  <a:pt x="91" y="156"/>
                </a:cubicBezTo>
                <a:cubicBezTo>
                  <a:pt x="92" y="157"/>
                  <a:pt x="92" y="157"/>
                  <a:pt x="92" y="157"/>
                </a:cubicBezTo>
                <a:cubicBezTo>
                  <a:pt x="92" y="158"/>
                  <a:pt x="92" y="158"/>
                  <a:pt x="92" y="158"/>
                </a:cubicBezTo>
                <a:cubicBezTo>
                  <a:pt x="90" y="156"/>
                  <a:pt x="90" y="156"/>
                  <a:pt x="90" y="156"/>
                </a:cubicBezTo>
                <a:cubicBezTo>
                  <a:pt x="89" y="156"/>
                  <a:pt x="89" y="156"/>
                  <a:pt x="89" y="156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8" y="157"/>
                  <a:pt x="88" y="157"/>
                  <a:pt x="88" y="157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7"/>
                  <a:pt x="85" y="157"/>
                  <a:pt x="85" y="157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3" y="163"/>
                  <a:pt x="83" y="163"/>
                  <a:pt x="83" y="163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1" y="164"/>
                  <a:pt x="81" y="164"/>
                  <a:pt x="81" y="164"/>
                </a:cubicBezTo>
                <a:cubicBezTo>
                  <a:pt x="81" y="164"/>
                  <a:pt x="81" y="164"/>
                  <a:pt x="81" y="164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79" y="162"/>
                  <a:pt x="79" y="162"/>
                  <a:pt x="79" y="162"/>
                </a:cubicBezTo>
                <a:cubicBezTo>
                  <a:pt x="79" y="163"/>
                  <a:pt x="79" y="163"/>
                  <a:pt x="79" y="163"/>
                </a:cubicBezTo>
                <a:cubicBezTo>
                  <a:pt x="79" y="163"/>
                  <a:pt x="79" y="163"/>
                  <a:pt x="79" y="163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8" y="163"/>
                  <a:pt x="78" y="163"/>
                  <a:pt x="78" y="163"/>
                </a:cubicBezTo>
                <a:cubicBezTo>
                  <a:pt x="78" y="163"/>
                  <a:pt x="78" y="163"/>
                  <a:pt x="78" y="163"/>
                </a:cubicBezTo>
                <a:cubicBezTo>
                  <a:pt x="78" y="164"/>
                  <a:pt x="78" y="164"/>
                  <a:pt x="78" y="164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77" y="167"/>
                  <a:pt x="77" y="167"/>
                  <a:pt x="77" y="167"/>
                </a:cubicBezTo>
                <a:cubicBezTo>
                  <a:pt x="77" y="166"/>
                  <a:pt x="77" y="166"/>
                  <a:pt x="77" y="166"/>
                </a:cubicBezTo>
                <a:cubicBezTo>
                  <a:pt x="76" y="167"/>
                  <a:pt x="76" y="167"/>
                  <a:pt x="76" y="167"/>
                </a:cubicBezTo>
                <a:cubicBezTo>
                  <a:pt x="76" y="167"/>
                  <a:pt x="76" y="167"/>
                  <a:pt x="76" y="167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70"/>
                  <a:pt x="76" y="170"/>
                  <a:pt x="76" y="170"/>
                </a:cubicBezTo>
                <a:cubicBezTo>
                  <a:pt x="75" y="170"/>
                  <a:pt x="75" y="170"/>
                  <a:pt x="75" y="170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3" y="171"/>
                  <a:pt x="73" y="171"/>
                  <a:pt x="73" y="171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0" y="169"/>
                  <a:pt x="70" y="169"/>
                  <a:pt x="70" y="169"/>
                </a:cubicBezTo>
                <a:lnTo>
                  <a:pt x="69" y="167"/>
                </a:lnTo>
                <a:close/>
                <a:moveTo>
                  <a:pt x="82" y="75"/>
                </a:moveTo>
                <a:cubicBezTo>
                  <a:pt x="82" y="74"/>
                  <a:pt x="82" y="74"/>
                  <a:pt x="82" y="74"/>
                </a:cubicBezTo>
                <a:cubicBezTo>
                  <a:pt x="82" y="73"/>
                  <a:pt x="82" y="73"/>
                  <a:pt x="82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4" y="74"/>
                  <a:pt x="84" y="74"/>
                  <a:pt x="84" y="74"/>
                </a:cubicBezTo>
                <a:cubicBezTo>
                  <a:pt x="85" y="74"/>
                  <a:pt x="85" y="74"/>
                  <a:pt x="85" y="74"/>
                </a:cubicBezTo>
                <a:cubicBezTo>
                  <a:pt x="84" y="75"/>
                  <a:pt x="84" y="75"/>
                  <a:pt x="84" y="75"/>
                </a:cubicBezTo>
                <a:lnTo>
                  <a:pt x="82" y="75"/>
                </a:lnTo>
                <a:close/>
                <a:moveTo>
                  <a:pt x="76" y="81"/>
                </a:moveTo>
                <a:cubicBezTo>
                  <a:pt x="75" y="79"/>
                  <a:pt x="75" y="79"/>
                  <a:pt x="75" y="79"/>
                </a:cubicBezTo>
                <a:cubicBezTo>
                  <a:pt x="75" y="79"/>
                  <a:pt x="75" y="79"/>
                  <a:pt x="75" y="79"/>
                </a:cubicBezTo>
                <a:cubicBezTo>
                  <a:pt x="76" y="79"/>
                  <a:pt x="76" y="79"/>
                  <a:pt x="76" y="79"/>
                </a:cubicBezTo>
                <a:cubicBezTo>
                  <a:pt x="76" y="79"/>
                  <a:pt x="76" y="79"/>
                  <a:pt x="76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81"/>
                  <a:pt x="77" y="81"/>
                  <a:pt x="77" y="81"/>
                </a:cubicBezTo>
                <a:lnTo>
                  <a:pt x="76" y="81"/>
                </a:lnTo>
                <a:close/>
                <a:moveTo>
                  <a:pt x="53" y="119"/>
                </a:moveTo>
                <a:cubicBezTo>
                  <a:pt x="53" y="117"/>
                  <a:pt x="53" y="117"/>
                  <a:pt x="53" y="117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54" y="120"/>
                  <a:pt x="54" y="120"/>
                  <a:pt x="54" y="120"/>
                </a:cubicBezTo>
                <a:lnTo>
                  <a:pt x="53" y="119"/>
                </a:lnTo>
                <a:close/>
                <a:moveTo>
                  <a:pt x="71" y="140"/>
                </a:moveTo>
                <a:cubicBezTo>
                  <a:pt x="71" y="141"/>
                  <a:pt x="71" y="141"/>
                  <a:pt x="71" y="141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5" y="144"/>
                  <a:pt x="65" y="144"/>
                  <a:pt x="65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8"/>
                  <a:pt x="66" y="138"/>
                  <a:pt x="66" y="138"/>
                </a:cubicBezTo>
                <a:cubicBezTo>
                  <a:pt x="66" y="138"/>
                  <a:pt x="66" y="138"/>
                  <a:pt x="66" y="138"/>
                </a:cubicBezTo>
                <a:cubicBezTo>
                  <a:pt x="66" y="138"/>
                  <a:pt x="66" y="138"/>
                  <a:pt x="66" y="138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9"/>
                  <a:pt x="71" y="139"/>
                  <a:pt x="71" y="139"/>
                </a:cubicBezTo>
                <a:lnTo>
                  <a:pt x="71" y="140"/>
                </a:lnTo>
                <a:close/>
                <a:moveTo>
                  <a:pt x="43" y="165"/>
                </a:moveTo>
                <a:cubicBezTo>
                  <a:pt x="42" y="164"/>
                  <a:pt x="42" y="164"/>
                  <a:pt x="42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5" y="162"/>
                  <a:pt x="45" y="162"/>
                  <a:pt x="45" y="162"/>
                </a:cubicBezTo>
                <a:cubicBezTo>
                  <a:pt x="46" y="162"/>
                  <a:pt x="46" y="162"/>
                  <a:pt x="46" y="162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48" y="163"/>
                  <a:pt x="48" y="163"/>
                  <a:pt x="48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48" y="166"/>
                  <a:pt x="48" y="166"/>
                  <a:pt x="48" y="166"/>
                </a:cubicBezTo>
                <a:cubicBezTo>
                  <a:pt x="48" y="166"/>
                  <a:pt x="48" y="166"/>
                  <a:pt x="48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6" y="166"/>
                  <a:pt x="46" y="166"/>
                  <a:pt x="46" y="166"/>
                </a:cubicBezTo>
                <a:lnTo>
                  <a:pt x="43" y="165"/>
                </a:lnTo>
                <a:close/>
                <a:moveTo>
                  <a:pt x="62" y="187"/>
                </a:moveTo>
                <a:cubicBezTo>
                  <a:pt x="63" y="187"/>
                  <a:pt x="63" y="187"/>
                  <a:pt x="63" y="187"/>
                </a:cubicBezTo>
                <a:cubicBezTo>
                  <a:pt x="63" y="188"/>
                  <a:pt x="63" y="188"/>
                  <a:pt x="63" y="188"/>
                </a:cubicBezTo>
                <a:cubicBezTo>
                  <a:pt x="62" y="190"/>
                  <a:pt x="62" y="190"/>
                  <a:pt x="62" y="190"/>
                </a:cubicBezTo>
                <a:cubicBezTo>
                  <a:pt x="62" y="191"/>
                  <a:pt x="62" y="191"/>
                  <a:pt x="62" y="191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1" y="193"/>
                  <a:pt x="61" y="193"/>
                  <a:pt x="61" y="193"/>
                </a:cubicBezTo>
                <a:cubicBezTo>
                  <a:pt x="60" y="194"/>
                  <a:pt x="60" y="194"/>
                  <a:pt x="60" y="194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57" y="192"/>
                  <a:pt x="57" y="192"/>
                  <a:pt x="57" y="192"/>
                </a:cubicBezTo>
                <a:cubicBezTo>
                  <a:pt x="56" y="190"/>
                  <a:pt x="56" y="190"/>
                  <a:pt x="56" y="190"/>
                </a:cubicBezTo>
                <a:cubicBezTo>
                  <a:pt x="54" y="190"/>
                  <a:pt x="54" y="190"/>
                  <a:pt x="54" y="190"/>
                </a:cubicBezTo>
                <a:cubicBezTo>
                  <a:pt x="53" y="189"/>
                  <a:pt x="53" y="189"/>
                  <a:pt x="53" y="189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88"/>
                  <a:pt x="53" y="188"/>
                  <a:pt x="53" y="188"/>
                </a:cubicBezTo>
                <a:cubicBezTo>
                  <a:pt x="52" y="188"/>
                  <a:pt x="52" y="188"/>
                  <a:pt x="52" y="188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50" y="187"/>
                  <a:pt x="50" y="187"/>
                  <a:pt x="50" y="187"/>
                </a:cubicBezTo>
                <a:cubicBezTo>
                  <a:pt x="50" y="188"/>
                  <a:pt x="50" y="188"/>
                  <a:pt x="50" y="188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8" y="189"/>
                  <a:pt x="48" y="189"/>
                  <a:pt x="48" y="189"/>
                </a:cubicBezTo>
                <a:cubicBezTo>
                  <a:pt x="50" y="190"/>
                  <a:pt x="50" y="190"/>
                  <a:pt x="50" y="190"/>
                </a:cubicBezTo>
                <a:cubicBezTo>
                  <a:pt x="51" y="190"/>
                  <a:pt x="51" y="190"/>
                  <a:pt x="51" y="190"/>
                </a:cubicBezTo>
                <a:cubicBezTo>
                  <a:pt x="50" y="191"/>
                  <a:pt x="50" y="191"/>
                  <a:pt x="50" y="191"/>
                </a:cubicBezTo>
                <a:cubicBezTo>
                  <a:pt x="49" y="191"/>
                  <a:pt x="49" y="191"/>
                  <a:pt x="49" y="191"/>
                </a:cubicBezTo>
                <a:cubicBezTo>
                  <a:pt x="49" y="192"/>
                  <a:pt x="49" y="192"/>
                  <a:pt x="49" y="192"/>
                </a:cubicBezTo>
                <a:cubicBezTo>
                  <a:pt x="50" y="192"/>
                  <a:pt x="50" y="192"/>
                  <a:pt x="50" y="192"/>
                </a:cubicBezTo>
                <a:cubicBezTo>
                  <a:pt x="50" y="192"/>
                  <a:pt x="50" y="192"/>
                  <a:pt x="50" y="192"/>
                </a:cubicBezTo>
                <a:cubicBezTo>
                  <a:pt x="51" y="192"/>
                  <a:pt x="51" y="192"/>
                  <a:pt x="51" y="192"/>
                </a:cubicBezTo>
                <a:cubicBezTo>
                  <a:pt x="52" y="192"/>
                  <a:pt x="52" y="192"/>
                  <a:pt x="52" y="192"/>
                </a:cubicBezTo>
                <a:cubicBezTo>
                  <a:pt x="52" y="193"/>
                  <a:pt x="52" y="193"/>
                  <a:pt x="52" y="193"/>
                </a:cubicBezTo>
                <a:cubicBezTo>
                  <a:pt x="52" y="193"/>
                  <a:pt x="52" y="193"/>
                  <a:pt x="52" y="193"/>
                </a:cubicBezTo>
                <a:cubicBezTo>
                  <a:pt x="53" y="194"/>
                  <a:pt x="53" y="194"/>
                  <a:pt x="53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3" y="195"/>
                  <a:pt x="53" y="195"/>
                  <a:pt x="53" y="195"/>
                </a:cubicBezTo>
                <a:cubicBezTo>
                  <a:pt x="54" y="196"/>
                  <a:pt x="54" y="196"/>
                  <a:pt x="54" y="196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2" y="197"/>
                  <a:pt x="52" y="197"/>
                  <a:pt x="52" y="197"/>
                </a:cubicBezTo>
                <a:cubicBezTo>
                  <a:pt x="52" y="197"/>
                  <a:pt x="52" y="197"/>
                  <a:pt x="52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6" y="197"/>
                  <a:pt x="56" y="197"/>
                  <a:pt x="56" y="197"/>
                </a:cubicBezTo>
                <a:cubicBezTo>
                  <a:pt x="57" y="197"/>
                  <a:pt x="57" y="197"/>
                  <a:pt x="57" y="197"/>
                </a:cubicBezTo>
                <a:cubicBezTo>
                  <a:pt x="57" y="197"/>
                  <a:pt x="57" y="197"/>
                  <a:pt x="57" y="197"/>
                </a:cubicBezTo>
                <a:cubicBezTo>
                  <a:pt x="57" y="197"/>
                  <a:pt x="57" y="197"/>
                  <a:pt x="57" y="197"/>
                </a:cubicBezTo>
                <a:cubicBezTo>
                  <a:pt x="58" y="197"/>
                  <a:pt x="58" y="197"/>
                  <a:pt x="58" y="197"/>
                </a:cubicBezTo>
                <a:cubicBezTo>
                  <a:pt x="58" y="196"/>
                  <a:pt x="58" y="196"/>
                  <a:pt x="58" y="196"/>
                </a:cubicBezTo>
                <a:cubicBezTo>
                  <a:pt x="58" y="196"/>
                  <a:pt x="58" y="196"/>
                  <a:pt x="58" y="196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59" y="198"/>
                  <a:pt x="59" y="198"/>
                  <a:pt x="59" y="198"/>
                </a:cubicBezTo>
                <a:cubicBezTo>
                  <a:pt x="59" y="199"/>
                  <a:pt x="59" y="199"/>
                  <a:pt x="59" y="199"/>
                </a:cubicBezTo>
                <a:cubicBezTo>
                  <a:pt x="57" y="202"/>
                  <a:pt x="57" y="202"/>
                  <a:pt x="57" y="202"/>
                </a:cubicBezTo>
                <a:cubicBezTo>
                  <a:pt x="57" y="202"/>
                  <a:pt x="57" y="202"/>
                  <a:pt x="57" y="202"/>
                </a:cubicBezTo>
                <a:cubicBezTo>
                  <a:pt x="57" y="202"/>
                  <a:pt x="57" y="202"/>
                  <a:pt x="57" y="202"/>
                </a:cubicBezTo>
                <a:cubicBezTo>
                  <a:pt x="56" y="203"/>
                  <a:pt x="56" y="203"/>
                  <a:pt x="56" y="203"/>
                </a:cubicBezTo>
                <a:cubicBezTo>
                  <a:pt x="54" y="203"/>
                  <a:pt x="54" y="203"/>
                  <a:pt x="54" y="203"/>
                </a:cubicBezTo>
                <a:cubicBezTo>
                  <a:pt x="53" y="203"/>
                  <a:pt x="53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3"/>
                  <a:pt x="52" y="203"/>
                  <a:pt x="52" y="203"/>
                </a:cubicBezTo>
                <a:cubicBezTo>
                  <a:pt x="51" y="203"/>
                  <a:pt x="51" y="203"/>
                  <a:pt x="51" y="203"/>
                </a:cubicBezTo>
                <a:cubicBezTo>
                  <a:pt x="50" y="203"/>
                  <a:pt x="50" y="203"/>
                  <a:pt x="50" y="203"/>
                </a:cubicBezTo>
                <a:cubicBezTo>
                  <a:pt x="50" y="203"/>
                  <a:pt x="50" y="203"/>
                  <a:pt x="50" y="203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47" y="202"/>
                  <a:pt x="47" y="202"/>
                  <a:pt x="47" y="202"/>
                </a:cubicBezTo>
                <a:cubicBezTo>
                  <a:pt x="47" y="202"/>
                  <a:pt x="47" y="202"/>
                  <a:pt x="47" y="202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9" y="203"/>
                  <a:pt x="49" y="203"/>
                  <a:pt x="49" y="203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7" y="203"/>
                  <a:pt x="47" y="203"/>
                  <a:pt x="47" y="203"/>
                </a:cubicBezTo>
                <a:cubicBezTo>
                  <a:pt x="47" y="204"/>
                  <a:pt x="47" y="204"/>
                  <a:pt x="47" y="204"/>
                </a:cubicBezTo>
                <a:cubicBezTo>
                  <a:pt x="46" y="204"/>
                  <a:pt x="46" y="204"/>
                  <a:pt x="46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3" y="205"/>
                  <a:pt x="53" y="205"/>
                  <a:pt x="53" y="205"/>
                </a:cubicBezTo>
                <a:cubicBezTo>
                  <a:pt x="53" y="204"/>
                  <a:pt x="53" y="204"/>
                  <a:pt x="53" y="204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56" y="204"/>
                  <a:pt x="56" y="204"/>
                  <a:pt x="56" y="204"/>
                </a:cubicBezTo>
                <a:cubicBezTo>
                  <a:pt x="57" y="205"/>
                  <a:pt x="57" y="205"/>
                  <a:pt x="57" y="205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7" y="207"/>
                  <a:pt x="57" y="207"/>
                  <a:pt x="57" y="207"/>
                </a:cubicBezTo>
                <a:cubicBezTo>
                  <a:pt x="56" y="208"/>
                  <a:pt x="56" y="208"/>
                  <a:pt x="56" y="208"/>
                </a:cubicBezTo>
                <a:cubicBezTo>
                  <a:pt x="56" y="209"/>
                  <a:pt x="56" y="209"/>
                  <a:pt x="56" y="209"/>
                </a:cubicBezTo>
                <a:cubicBezTo>
                  <a:pt x="55" y="209"/>
                  <a:pt x="55" y="209"/>
                  <a:pt x="55" y="209"/>
                </a:cubicBezTo>
                <a:cubicBezTo>
                  <a:pt x="55" y="212"/>
                  <a:pt x="55" y="212"/>
                  <a:pt x="55" y="212"/>
                </a:cubicBezTo>
                <a:cubicBezTo>
                  <a:pt x="52" y="212"/>
                  <a:pt x="52" y="212"/>
                  <a:pt x="52" y="212"/>
                </a:cubicBezTo>
                <a:cubicBezTo>
                  <a:pt x="50" y="211"/>
                  <a:pt x="50" y="211"/>
                  <a:pt x="50" y="211"/>
                </a:cubicBezTo>
                <a:cubicBezTo>
                  <a:pt x="49" y="211"/>
                  <a:pt x="49" y="211"/>
                  <a:pt x="49" y="211"/>
                </a:cubicBezTo>
                <a:cubicBezTo>
                  <a:pt x="49" y="208"/>
                  <a:pt x="49" y="208"/>
                  <a:pt x="49" y="208"/>
                </a:cubicBezTo>
                <a:cubicBezTo>
                  <a:pt x="50" y="207"/>
                  <a:pt x="50" y="207"/>
                  <a:pt x="50" y="207"/>
                </a:cubicBezTo>
                <a:cubicBezTo>
                  <a:pt x="53" y="207"/>
                  <a:pt x="53" y="207"/>
                  <a:pt x="53" y="207"/>
                </a:cubicBezTo>
                <a:cubicBezTo>
                  <a:pt x="53" y="207"/>
                  <a:pt x="53" y="207"/>
                  <a:pt x="53" y="207"/>
                </a:cubicBezTo>
                <a:cubicBezTo>
                  <a:pt x="52" y="206"/>
                  <a:pt x="52" y="206"/>
                  <a:pt x="52" y="206"/>
                </a:cubicBezTo>
                <a:cubicBezTo>
                  <a:pt x="52" y="206"/>
                  <a:pt x="52" y="206"/>
                  <a:pt x="52" y="206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49" y="207"/>
                  <a:pt x="49" y="207"/>
                  <a:pt x="49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48" y="208"/>
                  <a:pt x="48" y="208"/>
                  <a:pt x="48" y="208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10"/>
                  <a:pt x="48" y="210"/>
                  <a:pt x="48" y="210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47" y="210"/>
                  <a:pt x="47" y="210"/>
                  <a:pt x="47" y="210"/>
                </a:cubicBezTo>
                <a:cubicBezTo>
                  <a:pt x="47" y="211"/>
                  <a:pt x="47" y="211"/>
                  <a:pt x="47" y="21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46" y="212"/>
                  <a:pt x="46" y="212"/>
                  <a:pt x="46" y="212"/>
                </a:cubicBezTo>
                <a:cubicBezTo>
                  <a:pt x="46" y="212"/>
                  <a:pt x="46" y="212"/>
                  <a:pt x="46" y="212"/>
                </a:cubicBezTo>
                <a:cubicBezTo>
                  <a:pt x="44" y="213"/>
                  <a:pt x="44" y="213"/>
                  <a:pt x="44" y="213"/>
                </a:cubicBezTo>
                <a:cubicBezTo>
                  <a:pt x="43" y="212"/>
                  <a:pt x="43" y="212"/>
                  <a:pt x="43" y="212"/>
                </a:cubicBezTo>
                <a:cubicBezTo>
                  <a:pt x="42" y="211"/>
                  <a:pt x="42" y="211"/>
                  <a:pt x="42" y="211"/>
                </a:cubicBezTo>
                <a:cubicBezTo>
                  <a:pt x="42" y="212"/>
                  <a:pt x="42" y="212"/>
                  <a:pt x="42" y="212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39" y="210"/>
                  <a:pt x="39" y="210"/>
                  <a:pt x="39" y="210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39" y="212"/>
                  <a:pt x="39" y="212"/>
                  <a:pt x="39" y="212"/>
                </a:cubicBezTo>
                <a:cubicBezTo>
                  <a:pt x="39" y="212"/>
                  <a:pt x="39" y="212"/>
                  <a:pt x="39" y="212"/>
                </a:cubicBezTo>
                <a:cubicBezTo>
                  <a:pt x="37" y="212"/>
                  <a:pt x="37" y="212"/>
                  <a:pt x="37" y="212"/>
                </a:cubicBezTo>
                <a:cubicBezTo>
                  <a:pt x="36" y="211"/>
                  <a:pt x="36" y="211"/>
                  <a:pt x="36" y="211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7" y="209"/>
                  <a:pt x="37" y="209"/>
                  <a:pt x="37" y="209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07"/>
                  <a:pt x="37" y="207"/>
                  <a:pt x="37" y="207"/>
                </a:cubicBezTo>
                <a:cubicBezTo>
                  <a:pt x="36" y="207"/>
                  <a:pt x="36" y="207"/>
                  <a:pt x="36" y="207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4" y="204"/>
                  <a:pt x="34" y="204"/>
                  <a:pt x="34" y="204"/>
                </a:cubicBezTo>
                <a:cubicBezTo>
                  <a:pt x="35" y="205"/>
                  <a:pt x="35" y="205"/>
                  <a:pt x="35" y="205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7" y="204"/>
                  <a:pt x="37" y="204"/>
                  <a:pt x="37" y="204"/>
                </a:cubicBezTo>
                <a:cubicBezTo>
                  <a:pt x="37" y="203"/>
                  <a:pt x="37" y="203"/>
                  <a:pt x="37" y="203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3" y="204"/>
                  <a:pt x="33" y="204"/>
                  <a:pt x="33" y="204"/>
                </a:cubicBezTo>
                <a:cubicBezTo>
                  <a:pt x="31" y="202"/>
                  <a:pt x="31" y="202"/>
                  <a:pt x="31" y="202"/>
                </a:cubicBezTo>
                <a:cubicBezTo>
                  <a:pt x="30" y="202"/>
                  <a:pt x="30" y="202"/>
                  <a:pt x="30" y="202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7" y="201"/>
                  <a:pt x="27" y="201"/>
                  <a:pt x="27" y="201"/>
                </a:cubicBezTo>
                <a:cubicBezTo>
                  <a:pt x="27" y="200"/>
                  <a:pt x="27" y="200"/>
                  <a:pt x="27" y="200"/>
                </a:cubicBezTo>
                <a:cubicBezTo>
                  <a:pt x="27" y="199"/>
                  <a:pt x="27" y="199"/>
                  <a:pt x="27" y="199"/>
                </a:cubicBezTo>
                <a:cubicBezTo>
                  <a:pt x="27" y="199"/>
                  <a:pt x="27" y="199"/>
                  <a:pt x="27" y="199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24" y="201"/>
                  <a:pt x="24" y="201"/>
                  <a:pt x="24" y="201"/>
                </a:cubicBezTo>
                <a:cubicBezTo>
                  <a:pt x="23" y="201"/>
                  <a:pt x="23" y="201"/>
                  <a:pt x="23" y="201"/>
                </a:cubicBezTo>
                <a:cubicBezTo>
                  <a:pt x="22" y="202"/>
                  <a:pt x="22" y="202"/>
                  <a:pt x="22" y="202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9" y="200"/>
                  <a:pt x="19" y="200"/>
                  <a:pt x="19" y="200"/>
                </a:cubicBezTo>
                <a:cubicBezTo>
                  <a:pt x="19" y="199"/>
                  <a:pt x="19" y="199"/>
                  <a:pt x="19" y="199"/>
                </a:cubicBezTo>
                <a:cubicBezTo>
                  <a:pt x="20" y="198"/>
                  <a:pt x="20" y="198"/>
                  <a:pt x="20" y="198"/>
                </a:cubicBezTo>
                <a:cubicBezTo>
                  <a:pt x="20" y="197"/>
                  <a:pt x="20" y="197"/>
                  <a:pt x="20" y="197"/>
                </a:cubicBezTo>
                <a:cubicBezTo>
                  <a:pt x="19" y="197"/>
                  <a:pt x="19" y="197"/>
                  <a:pt x="19" y="197"/>
                </a:cubicBezTo>
                <a:cubicBezTo>
                  <a:pt x="19" y="197"/>
                  <a:pt x="19" y="197"/>
                  <a:pt x="19" y="197"/>
                </a:cubicBezTo>
                <a:cubicBezTo>
                  <a:pt x="19" y="198"/>
                  <a:pt x="19" y="198"/>
                  <a:pt x="19" y="198"/>
                </a:cubicBezTo>
                <a:cubicBezTo>
                  <a:pt x="18" y="198"/>
                  <a:pt x="18" y="198"/>
                  <a:pt x="18" y="198"/>
                </a:cubicBezTo>
                <a:cubicBezTo>
                  <a:pt x="16" y="197"/>
                  <a:pt x="16" y="197"/>
                  <a:pt x="16" y="197"/>
                </a:cubicBezTo>
                <a:cubicBezTo>
                  <a:pt x="16" y="197"/>
                  <a:pt x="16" y="197"/>
                  <a:pt x="16" y="197"/>
                </a:cubicBezTo>
                <a:cubicBezTo>
                  <a:pt x="15" y="197"/>
                  <a:pt x="15" y="197"/>
                  <a:pt x="15" y="197"/>
                </a:cubicBezTo>
                <a:cubicBezTo>
                  <a:pt x="15" y="196"/>
                  <a:pt x="15" y="196"/>
                  <a:pt x="15" y="196"/>
                </a:cubicBezTo>
                <a:cubicBezTo>
                  <a:pt x="14" y="195"/>
                  <a:pt x="14" y="195"/>
                  <a:pt x="14" y="195"/>
                </a:cubicBezTo>
                <a:cubicBezTo>
                  <a:pt x="15" y="195"/>
                  <a:pt x="15" y="195"/>
                  <a:pt x="15" y="195"/>
                </a:cubicBezTo>
                <a:cubicBezTo>
                  <a:pt x="16" y="195"/>
                  <a:pt x="16" y="195"/>
                  <a:pt x="16" y="195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7" y="191"/>
                  <a:pt x="17" y="191"/>
                  <a:pt x="17" y="191"/>
                </a:cubicBezTo>
                <a:cubicBezTo>
                  <a:pt x="17" y="191"/>
                  <a:pt x="17" y="191"/>
                  <a:pt x="17" y="191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18" y="189"/>
                  <a:pt x="18" y="189"/>
                  <a:pt x="18" y="189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9" y="185"/>
                  <a:pt x="19" y="185"/>
                  <a:pt x="19" y="185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1" y="184"/>
                  <a:pt x="21" y="184"/>
                  <a:pt x="21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85"/>
                  <a:pt x="24" y="185"/>
                  <a:pt x="24" y="185"/>
                </a:cubicBezTo>
                <a:cubicBezTo>
                  <a:pt x="25" y="186"/>
                  <a:pt x="25" y="186"/>
                  <a:pt x="25" y="186"/>
                </a:cubicBezTo>
                <a:cubicBezTo>
                  <a:pt x="25" y="186"/>
                  <a:pt x="25" y="186"/>
                  <a:pt x="25" y="186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7"/>
                  <a:pt x="26" y="187"/>
                  <a:pt x="26" y="187"/>
                </a:cubicBezTo>
                <a:cubicBezTo>
                  <a:pt x="27" y="187"/>
                  <a:pt x="27" y="187"/>
                  <a:pt x="27" y="187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9" y="188"/>
                  <a:pt x="29" y="188"/>
                  <a:pt x="29" y="188"/>
                </a:cubicBezTo>
                <a:cubicBezTo>
                  <a:pt x="31" y="189"/>
                  <a:pt x="31" y="189"/>
                  <a:pt x="31" y="189"/>
                </a:cubicBezTo>
                <a:cubicBezTo>
                  <a:pt x="31" y="188"/>
                  <a:pt x="31" y="188"/>
                  <a:pt x="31" y="188"/>
                </a:cubicBezTo>
                <a:cubicBezTo>
                  <a:pt x="31" y="187"/>
                  <a:pt x="31" y="187"/>
                  <a:pt x="31" y="187"/>
                </a:cubicBezTo>
                <a:cubicBezTo>
                  <a:pt x="31" y="187"/>
                  <a:pt x="31" y="187"/>
                  <a:pt x="31" y="187"/>
                </a:cubicBezTo>
                <a:cubicBezTo>
                  <a:pt x="32" y="186"/>
                  <a:pt x="32" y="186"/>
                  <a:pt x="32" y="186"/>
                </a:cubicBezTo>
                <a:cubicBezTo>
                  <a:pt x="31" y="185"/>
                  <a:pt x="31" y="185"/>
                  <a:pt x="31" y="185"/>
                </a:cubicBezTo>
                <a:cubicBezTo>
                  <a:pt x="31" y="185"/>
                  <a:pt x="31" y="185"/>
                  <a:pt x="31" y="185"/>
                </a:cubicBezTo>
                <a:cubicBezTo>
                  <a:pt x="34" y="183"/>
                  <a:pt x="34" y="183"/>
                  <a:pt x="34" y="183"/>
                </a:cubicBezTo>
                <a:cubicBezTo>
                  <a:pt x="35" y="182"/>
                  <a:pt x="35" y="182"/>
                  <a:pt x="35" y="182"/>
                </a:cubicBezTo>
                <a:cubicBezTo>
                  <a:pt x="35" y="181"/>
                  <a:pt x="35" y="181"/>
                  <a:pt x="35" y="181"/>
                </a:cubicBezTo>
                <a:cubicBezTo>
                  <a:pt x="35" y="181"/>
                  <a:pt x="35" y="181"/>
                  <a:pt x="35" y="181"/>
                </a:cubicBezTo>
                <a:cubicBezTo>
                  <a:pt x="35" y="181"/>
                  <a:pt x="35" y="181"/>
                  <a:pt x="35" y="181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78"/>
                  <a:pt x="37" y="178"/>
                  <a:pt x="37" y="178"/>
                </a:cubicBezTo>
                <a:cubicBezTo>
                  <a:pt x="37" y="178"/>
                  <a:pt x="37" y="178"/>
                  <a:pt x="37" y="178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8" y="183"/>
                  <a:pt x="38" y="183"/>
                  <a:pt x="38" y="183"/>
                </a:cubicBezTo>
                <a:cubicBezTo>
                  <a:pt x="37" y="183"/>
                  <a:pt x="37" y="183"/>
                  <a:pt x="37" y="183"/>
                </a:cubicBezTo>
                <a:cubicBezTo>
                  <a:pt x="37" y="182"/>
                  <a:pt x="37" y="182"/>
                  <a:pt x="37" y="182"/>
                </a:cubicBezTo>
                <a:cubicBezTo>
                  <a:pt x="37" y="182"/>
                  <a:pt x="37" y="182"/>
                  <a:pt x="37" y="182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5"/>
                  <a:pt x="35" y="185"/>
                  <a:pt x="35" y="185"/>
                </a:cubicBezTo>
                <a:cubicBezTo>
                  <a:pt x="36" y="185"/>
                  <a:pt x="36" y="185"/>
                  <a:pt x="36" y="185"/>
                </a:cubicBezTo>
                <a:cubicBezTo>
                  <a:pt x="37" y="185"/>
                  <a:pt x="37" y="185"/>
                  <a:pt x="37" y="185"/>
                </a:cubicBezTo>
                <a:cubicBezTo>
                  <a:pt x="37" y="185"/>
                  <a:pt x="37" y="185"/>
                  <a:pt x="37" y="185"/>
                </a:cubicBezTo>
                <a:cubicBezTo>
                  <a:pt x="38" y="185"/>
                  <a:pt x="38" y="185"/>
                  <a:pt x="38" y="185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40" y="186"/>
                  <a:pt x="40" y="186"/>
                  <a:pt x="40" y="186"/>
                </a:cubicBezTo>
                <a:cubicBezTo>
                  <a:pt x="40" y="187"/>
                  <a:pt x="40" y="187"/>
                  <a:pt x="40" y="187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8"/>
                  <a:pt x="41" y="188"/>
                </a:cubicBezTo>
                <a:cubicBezTo>
                  <a:pt x="41" y="187"/>
                  <a:pt x="41" y="187"/>
                  <a:pt x="41" y="187"/>
                </a:cubicBezTo>
                <a:cubicBezTo>
                  <a:pt x="41" y="187"/>
                  <a:pt x="41" y="187"/>
                  <a:pt x="41" y="187"/>
                </a:cubicBezTo>
                <a:cubicBezTo>
                  <a:pt x="41" y="186"/>
                  <a:pt x="41" y="186"/>
                  <a:pt x="41" y="186"/>
                </a:cubicBezTo>
                <a:cubicBezTo>
                  <a:pt x="41" y="186"/>
                  <a:pt x="41" y="186"/>
                  <a:pt x="41" y="186"/>
                </a:cubicBezTo>
                <a:cubicBezTo>
                  <a:pt x="42" y="186"/>
                  <a:pt x="42" y="186"/>
                  <a:pt x="42" y="186"/>
                </a:cubicBezTo>
                <a:cubicBezTo>
                  <a:pt x="42" y="187"/>
                  <a:pt x="42" y="187"/>
                  <a:pt x="42" y="187"/>
                </a:cubicBezTo>
                <a:cubicBezTo>
                  <a:pt x="43" y="186"/>
                  <a:pt x="43" y="186"/>
                  <a:pt x="43" y="186"/>
                </a:cubicBezTo>
                <a:cubicBezTo>
                  <a:pt x="43" y="185"/>
                  <a:pt x="43" y="185"/>
                  <a:pt x="43" y="185"/>
                </a:cubicBezTo>
                <a:cubicBezTo>
                  <a:pt x="44" y="185"/>
                  <a:pt x="44" y="185"/>
                  <a:pt x="44" y="185"/>
                </a:cubicBezTo>
                <a:cubicBezTo>
                  <a:pt x="45" y="186"/>
                  <a:pt x="45" y="186"/>
                  <a:pt x="45" y="186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4" y="185"/>
                  <a:pt x="44" y="185"/>
                  <a:pt x="44" y="185"/>
                </a:cubicBezTo>
                <a:cubicBezTo>
                  <a:pt x="42" y="185"/>
                  <a:pt x="42" y="185"/>
                  <a:pt x="42" y="185"/>
                </a:cubicBezTo>
                <a:cubicBezTo>
                  <a:pt x="41" y="184"/>
                  <a:pt x="41" y="184"/>
                  <a:pt x="41" y="184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3" y="183"/>
                  <a:pt x="43" y="183"/>
                  <a:pt x="43" y="183"/>
                </a:cubicBezTo>
                <a:cubicBezTo>
                  <a:pt x="44" y="183"/>
                  <a:pt x="44" y="183"/>
                  <a:pt x="44" y="183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46" y="181"/>
                  <a:pt x="46" y="181"/>
                  <a:pt x="46" y="181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7" y="179"/>
                  <a:pt x="47" y="179"/>
                  <a:pt x="47" y="179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9" y="179"/>
                  <a:pt x="49" y="179"/>
                  <a:pt x="49" y="179"/>
                </a:cubicBezTo>
                <a:cubicBezTo>
                  <a:pt x="49" y="178"/>
                  <a:pt x="49" y="178"/>
                  <a:pt x="49" y="178"/>
                </a:cubicBezTo>
                <a:cubicBezTo>
                  <a:pt x="51" y="178"/>
                  <a:pt x="51" y="178"/>
                  <a:pt x="51" y="178"/>
                </a:cubicBezTo>
                <a:cubicBezTo>
                  <a:pt x="50" y="179"/>
                  <a:pt x="50" y="179"/>
                  <a:pt x="50" y="179"/>
                </a:cubicBezTo>
                <a:cubicBezTo>
                  <a:pt x="50" y="179"/>
                  <a:pt x="50" y="179"/>
                  <a:pt x="50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4" y="181"/>
                  <a:pt x="54" y="181"/>
                  <a:pt x="54" y="181"/>
                </a:cubicBezTo>
                <a:cubicBezTo>
                  <a:pt x="54" y="183"/>
                  <a:pt x="54" y="183"/>
                  <a:pt x="54" y="183"/>
                </a:cubicBezTo>
                <a:cubicBezTo>
                  <a:pt x="53" y="183"/>
                  <a:pt x="53" y="183"/>
                  <a:pt x="53" y="183"/>
                </a:cubicBezTo>
                <a:cubicBezTo>
                  <a:pt x="52" y="183"/>
                  <a:pt x="52" y="183"/>
                  <a:pt x="52" y="183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3" y="185"/>
                  <a:pt x="53" y="185"/>
                  <a:pt x="53" y="185"/>
                </a:cubicBezTo>
                <a:cubicBezTo>
                  <a:pt x="52" y="185"/>
                  <a:pt x="52" y="185"/>
                  <a:pt x="52" y="185"/>
                </a:cubicBezTo>
                <a:cubicBezTo>
                  <a:pt x="49" y="184"/>
                  <a:pt x="49" y="184"/>
                  <a:pt x="49" y="184"/>
                </a:cubicBezTo>
                <a:cubicBezTo>
                  <a:pt x="48" y="185"/>
                  <a:pt x="48" y="185"/>
                  <a:pt x="48" y="185"/>
                </a:cubicBezTo>
                <a:cubicBezTo>
                  <a:pt x="48" y="185"/>
                  <a:pt x="48" y="185"/>
                  <a:pt x="48" y="185"/>
                </a:cubicBezTo>
                <a:cubicBezTo>
                  <a:pt x="51" y="186"/>
                  <a:pt x="51" y="186"/>
                  <a:pt x="51" y="186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51" y="186"/>
                  <a:pt x="51" y="186"/>
                  <a:pt x="51" y="186"/>
                </a:cubicBezTo>
                <a:cubicBezTo>
                  <a:pt x="52" y="187"/>
                  <a:pt x="52" y="187"/>
                  <a:pt x="52" y="187"/>
                </a:cubicBezTo>
                <a:cubicBezTo>
                  <a:pt x="52" y="187"/>
                  <a:pt x="52" y="187"/>
                  <a:pt x="52" y="187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54" y="187"/>
                  <a:pt x="54" y="187"/>
                  <a:pt x="54" y="187"/>
                </a:cubicBezTo>
                <a:cubicBezTo>
                  <a:pt x="56" y="186"/>
                  <a:pt x="56" y="186"/>
                  <a:pt x="56" y="186"/>
                </a:cubicBezTo>
                <a:cubicBezTo>
                  <a:pt x="55" y="187"/>
                  <a:pt x="55" y="187"/>
                  <a:pt x="55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7" y="186"/>
                  <a:pt x="57" y="186"/>
                  <a:pt x="57" y="186"/>
                </a:cubicBezTo>
                <a:cubicBezTo>
                  <a:pt x="57" y="186"/>
                  <a:pt x="57" y="186"/>
                  <a:pt x="57" y="186"/>
                </a:cubicBezTo>
                <a:cubicBezTo>
                  <a:pt x="59" y="187"/>
                  <a:pt x="59" y="187"/>
                  <a:pt x="59" y="187"/>
                </a:cubicBezTo>
                <a:cubicBezTo>
                  <a:pt x="59" y="186"/>
                  <a:pt x="59" y="186"/>
                  <a:pt x="59" y="186"/>
                </a:cubicBezTo>
                <a:cubicBezTo>
                  <a:pt x="58" y="186"/>
                  <a:pt x="58" y="186"/>
                  <a:pt x="58" y="186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4"/>
                  <a:pt x="58" y="184"/>
                  <a:pt x="58" y="184"/>
                </a:cubicBezTo>
                <a:cubicBezTo>
                  <a:pt x="60" y="185"/>
                  <a:pt x="60" y="185"/>
                  <a:pt x="60" y="185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2" y="187"/>
                  <a:pt x="62" y="187"/>
                  <a:pt x="62" y="187"/>
                </a:cubicBezTo>
                <a:close/>
                <a:moveTo>
                  <a:pt x="26" y="185"/>
                </a:moveTo>
                <a:cubicBezTo>
                  <a:pt x="25" y="186"/>
                  <a:pt x="25" y="186"/>
                  <a:pt x="25" y="186"/>
                </a:cubicBezTo>
                <a:cubicBezTo>
                  <a:pt x="25" y="184"/>
                  <a:pt x="25" y="184"/>
                  <a:pt x="25" y="184"/>
                </a:cubicBezTo>
                <a:cubicBezTo>
                  <a:pt x="26" y="184"/>
                  <a:pt x="26" y="184"/>
                  <a:pt x="26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30" y="183"/>
                  <a:pt x="30" y="183"/>
                  <a:pt x="30" y="183"/>
                </a:cubicBezTo>
                <a:cubicBezTo>
                  <a:pt x="31" y="183"/>
                  <a:pt x="31" y="183"/>
                  <a:pt x="31" y="183"/>
                </a:cubicBezTo>
                <a:cubicBezTo>
                  <a:pt x="31" y="183"/>
                  <a:pt x="31" y="183"/>
                  <a:pt x="31" y="183"/>
                </a:cubicBezTo>
                <a:cubicBezTo>
                  <a:pt x="30" y="184"/>
                  <a:pt x="30" y="184"/>
                  <a:pt x="30" y="184"/>
                </a:cubicBezTo>
                <a:cubicBezTo>
                  <a:pt x="29" y="186"/>
                  <a:pt x="29" y="186"/>
                  <a:pt x="29" y="186"/>
                </a:cubicBezTo>
                <a:cubicBezTo>
                  <a:pt x="29" y="184"/>
                  <a:pt x="29" y="184"/>
                  <a:pt x="29" y="184"/>
                </a:cubicBezTo>
                <a:cubicBezTo>
                  <a:pt x="28" y="185"/>
                  <a:pt x="28" y="185"/>
                  <a:pt x="28" y="185"/>
                </a:cubicBezTo>
                <a:cubicBezTo>
                  <a:pt x="27" y="185"/>
                  <a:pt x="27" y="185"/>
                  <a:pt x="27" y="185"/>
                </a:cubicBezTo>
                <a:lnTo>
                  <a:pt x="26" y="185"/>
                </a:lnTo>
                <a:close/>
                <a:moveTo>
                  <a:pt x="47" y="215"/>
                </a:moveTo>
                <a:cubicBezTo>
                  <a:pt x="47" y="216"/>
                  <a:pt x="47" y="216"/>
                  <a:pt x="47" y="216"/>
                </a:cubicBezTo>
                <a:cubicBezTo>
                  <a:pt x="49" y="217"/>
                  <a:pt x="49" y="217"/>
                  <a:pt x="49" y="217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48" y="218"/>
                  <a:pt x="48" y="218"/>
                  <a:pt x="48" y="218"/>
                </a:cubicBezTo>
                <a:cubicBezTo>
                  <a:pt x="46" y="218"/>
                  <a:pt x="46" y="218"/>
                  <a:pt x="46" y="218"/>
                </a:cubicBezTo>
                <a:cubicBezTo>
                  <a:pt x="46" y="217"/>
                  <a:pt x="46" y="217"/>
                  <a:pt x="46" y="217"/>
                </a:cubicBezTo>
                <a:cubicBezTo>
                  <a:pt x="46" y="217"/>
                  <a:pt x="46" y="217"/>
                  <a:pt x="46" y="217"/>
                </a:cubicBezTo>
                <a:cubicBezTo>
                  <a:pt x="46" y="218"/>
                  <a:pt x="46" y="218"/>
                  <a:pt x="46" y="218"/>
                </a:cubicBezTo>
                <a:cubicBezTo>
                  <a:pt x="45" y="218"/>
                  <a:pt x="45" y="218"/>
                  <a:pt x="45" y="218"/>
                </a:cubicBezTo>
                <a:cubicBezTo>
                  <a:pt x="42" y="214"/>
                  <a:pt x="42" y="214"/>
                  <a:pt x="42" y="214"/>
                </a:cubicBezTo>
                <a:cubicBezTo>
                  <a:pt x="42" y="214"/>
                  <a:pt x="42" y="214"/>
                  <a:pt x="42" y="214"/>
                </a:cubicBezTo>
                <a:cubicBezTo>
                  <a:pt x="43" y="213"/>
                  <a:pt x="43" y="213"/>
                  <a:pt x="43" y="213"/>
                </a:cubicBezTo>
                <a:cubicBezTo>
                  <a:pt x="45" y="214"/>
                  <a:pt x="45" y="214"/>
                  <a:pt x="45" y="214"/>
                </a:cubicBezTo>
                <a:cubicBezTo>
                  <a:pt x="46" y="213"/>
                  <a:pt x="46" y="213"/>
                  <a:pt x="46" y="213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7" y="213"/>
                  <a:pt x="47" y="213"/>
                  <a:pt x="47" y="213"/>
                </a:cubicBezTo>
                <a:cubicBezTo>
                  <a:pt x="47" y="213"/>
                  <a:pt x="47" y="213"/>
                  <a:pt x="47" y="213"/>
                </a:cubicBezTo>
                <a:cubicBezTo>
                  <a:pt x="48" y="213"/>
                  <a:pt x="48" y="213"/>
                  <a:pt x="48" y="213"/>
                </a:cubicBezTo>
                <a:cubicBezTo>
                  <a:pt x="48" y="213"/>
                  <a:pt x="48" y="213"/>
                  <a:pt x="48" y="213"/>
                </a:cubicBezTo>
                <a:lnTo>
                  <a:pt x="47" y="215"/>
                </a:lnTo>
                <a:close/>
                <a:moveTo>
                  <a:pt x="39" y="176"/>
                </a:moveTo>
                <a:cubicBezTo>
                  <a:pt x="39" y="174"/>
                  <a:pt x="39" y="174"/>
                  <a:pt x="39" y="174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42" y="175"/>
                  <a:pt x="42" y="175"/>
                  <a:pt x="42" y="175"/>
                </a:cubicBezTo>
                <a:cubicBezTo>
                  <a:pt x="41" y="176"/>
                  <a:pt x="41" y="176"/>
                  <a:pt x="41" y="176"/>
                </a:cubicBezTo>
                <a:cubicBezTo>
                  <a:pt x="42" y="177"/>
                  <a:pt x="42" y="177"/>
                  <a:pt x="42" y="177"/>
                </a:cubicBezTo>
                <a:cubicBezTo>
                  <a:pt x="41" y="177"/>
                  <a:pt x="41" y="177"/>
                  <a:pt x="41" y="177"/>
                </a:cubicBezTo>
                <a:cubicBezTo>
                  <a:pt x="39" y="177"/>
                  <a:pt x="39" y="177"/>
                  <a:pt x="39" y="177"/>
                </a:cubicBezTo>
                <a:lnTo>
                  <a:pt x="39" y="176"/>
                </a:lnTo>
                <a:close/>
                <a:moveTo>
                  <a:pt x="49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53" y="173"/>
                  <a:pt x="53" y="173"/>
                  <a:pt x="53" y="173"/>
                </a:cubicBezTo>
                <a:cubicBezTo>
                  <a:pt x="52" y="174"/>
                  <a:pt x="52" y="174"/>
                  <a:pt x="52" y="174"/>
                </a:cubicBezTo>
                <a:cubicBezTo>
                  <a:pt x="52" y="174"/>
                  <a:pt x="52" y="174"/>
                  <a:pt x="52" y="174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2" y="175"/>
                  <a:pt x="52" y="175"/>
                  <a:pt x="52" y="175"/>
                </a:cubicBezTo>
                <a:cubicBezTo>
                  <a:pt x="52" y="175"/>
                  <a:pt x="52" y="175"/>
                  <a:pt x="52" y="175"/>
                </a:cubicBezTo>
                <a:cubicBezTo>
                  <a:pt x="52" y="177"/>
                  <a:pt x="52" y="177"/>
                  <a:pt x="52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47" y="176"/>
                  <a:pt x="47" y="176"/>
                  <a:pt x="47" y="176"/>
                </a:cubicBezTo>
                <a:lnTo>
                  <a:pt x="49" y="171"/>
                </a:lnTo>
                <a:close/>
                <a:moveTo>
                  <a:pt x="7" y="210"/>
                </a:moveTo>
                <a:cubicBezTo>
                  <a:pt x="6" y="210"/>
                  <a:pt x="6" y="210"/>
                  <a:pt x="6" y="210"/>
                </a:cubicBezTo>
                <a:cubicBezTo>
                  <a:pt x="7" y="211"/>
                  <a:pt x="7" y="211"/>
                  <a:pt x="7" y="211"/>
                </a:cubicBezTo>
                <a:cubicBezTo>
                  <a:pt x="5" y="212"/>
                  <a:pt x="5" y="212"/>
                  <a:pt x="5" y="212"/>
                </a:cubicBezTo>
                <a:cubicBezTo>
                  <a:pt x="5" y="212"/>
                  <a:pt x="5" y="212"/>
                  <a:pt x="5" y="212"/>
                </a:cubicBezTo>
                <a:cubicBezTo>
                  <a:pt x="5" y="210"/>
                  <a:pt x="5" y="210"/>
                  <a:pt x="5" y="210"/>
                </a:cubicBezTo>
                <a:cubicBezTo>
                  <a:pt x="5" y="210"/>
                  <a:pt x="5" y="210"/>
                  <a:pt x="5" y="210"/>
                </a:cubicBezTo>
                <a:cubicBezTo>
                  <a:pt x="5" y="209"/>
                  <a:pt x="5" y="209"/>
                  <a:pt x="5" y="209"/>
                </a:cubicBezTo>
                <a:cubicBezTo>
                  <a:pt x="6" y="209"/>
                  <a:pt x="6" y="209"/>
                  <a:pt x="6" y="209"/>
                </a:cubicBezTo>
                <a:cubicBezTo>
                  <a:pt x="7" y="207"/>
                  <a:pt x="7" y="207"/>
                  <a:pt x="7" y="207"/>
                </a:cubicBezTo>
                <a:cubicBezTo>
                  <a:pt x="8" y="209"/>
                  <a:pt x="8" y="209"/>
                  <a:pt x="8" y="209"/>
                </a:cubicBezTo>
                <a:lnTo>
                  <a:pt x="7" y="210"/>
                </a:lnTo>
                <a:close/>
                <a:moveTo>
                  <a:pt x="32" y="206"/>
                </a:moveTo>
                <a:cubicBezTo>
                  <a:pt x="31" y="206"/>
                  <a:pt x="31" y="206"/>
                  <a:pt x="31" y="206"/>
                </a:cubicBezTo>
                <a:cubicBezTo>
                  <a:pt x="32" y="206"/>
                  <a:pt x="32" y="206"/>
                  <a:pt x="32" y="206"/>
                </a:cubicBezTo>
                <a:cubicBezTo>
                  <a:pt x="33" y="207"/>
                  <a:pt x="33" y="207"/>
                  <a:pt x="33" y="207"/>
                </a:cubicBezTo>
                <a:cubicBezTo>
                  <a:pt x="33" y="206"/>
                  <a:pt x="33" y="206"/>
                  <a:pt x="33" y="206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3" y="209"/>
                  <a:pt x="33" y="209"/>
                  <a:pt x="33" y="209"/>
                </a:cubicBezTo>
                <a:cubicBezTo>
                  <a:pt x="34" y="211"/>
                  <a:pt x="34" y="211"/>
                  <a:pt x="34" y="211"/>
                </a:cubicBezTo>
                <a:cubicBezTo>
                  <a:pt x="34" y="212"/>
                  <a:pt x="34" y="212"/>
                  <a:pt x="34" y="212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3" y="214"/>
                  <a:pt x="33" y="214"/>
                  <a:pt x="33" y="214"/>
                </a:cubicBezTo>
                <a:cubicBezTo>
                  <a:pt x="33" y="214"/>
                  <a:pt x="33" y="214"/>
                  <a:pt x="33" y="214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0" y="209"/>
                  <a:pt x="30" y="209"/>
                  <a:pt x="30" y="209"/>
                </a:cubicBezTo>
                <a:cubicBezTo>
                  <a:pt x="28" y="206"/>
                  <a:pt x="28" y="206"/>
                  <a:pt x="28" y="206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30" y="207"/>
                  <a:pt x="30" y="207"/>
                  <a:pt x="30" y="207"/>
                </a:cubicBezTo>
                <a:cubicBezTo>
                  <a:pt x="30" y="207"/>
                  <a:pt x="30" y="207"/>
                  <a:pt x="30" y="207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5"/>
                  <a:pt x="31" y="205"/>
                  <a:pt x="31" y="205"/>
                </a:cubicBezTo>
                <a:lnTo>
                  <a:pt x="32" y="206"/>
                </a:lnTo>
                <a:close/>
                <a:moveTo>
                  <a:pt x="27" y="203"/>
                </a:moveTo>
                <a:cubicBezTo>
                  <a:pt x="28" y="204"/>
                  <a:pt x="28" y="204"/>
                  <a:pt x="28" y="204"/>
                </a:cubicBezTo>
                <a:cubicBezTo>
                  <a:pt x="27" y="205"/>
                  <a:pt x="27" y="205"/>
                  <a:pt x="27" y="205"/>
                </a:cubicBezTo>
                <a:cubicBezTo>
                  <a:pt x="26" y="205"/>
                  <a:pt x="26" y="205"/>
                  <a:pt x="26" y="205"/>
                </a:cubicBezTo>
                <a:cubicBezTo>
                  <a:pt x="25" y="204"/>
                  <a:pt x="25" y="204"/>
                  <a:pt x="25" y="204"/>
                </a:cubicBezTo>
                <a:cubicBezTo>
                  <a:pt x="25" y="203"/>
                  <a:pt x="25" y="203"/>
                  <a:pt x="25" y="203"/>
                </a:cubicBezTo>
                <a:cubicBezTo>
                  <a:pt x="25" y="202"/>
                  <a:pt x="25" y="202"/>
                  <a:pt x="25" y="202"/>
                </a:cubicBezTo>
                <a:cubicBezTo>
                  <a:pt x="25" y="201"/>
                  <a:pt x="25" y="201"/>
                  <a:pt x="25" y="201"/>
                </a:cubicBezTo>
                <a:cubicBezTo>
                  <a:pt x="26" y="202"/>
                  <a:pt x="26" y="202"/>
                  <a:pt x="26" y="202"/>
                </a:cubicBezTo>
                <a:cubicBezTo>
                  <a:pt x="26" y="203"/>
                  <a:pt x="26" y="203"/>
                  <a:pt x="26" y="203"/>
                </a:cubicBezTo>
                <a:lnTo>
                  <a:pt x="27" y="203"/>
                </a:lnTo>
                <a:close/>
                <a:moveTo>
                  <a:pt x="36" y="217"/>
                </a:moveTo>
                <a:cubicBezTo>
                  <a:pt x="36" y="217"/>
                  <a:pt x="36" y="217"/>
                  <a:pt x="36" y="217"/>
                </a:cubicBezTo>
                <a:cubicBezTo>
                  <a:pt x="36" y="218"/>
                  <a:pt x="36" y="218"/>
                  <a:pt x="36" y="218"/>
                </a:cubicBezTo>
                <a:cubicBezTo>
                  <a:pt x="37" y="217"/>
                  <a:pt x="37" y="217"/>
                  <a:pt x="37" y="217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40" y="217"/>
                  <a:pt x="40" y="217"/>
                  <a:pt x="40" y="217"/>
                </a:cubicBezTo>
                <a:cubicBezTo>
                  <a:pt x="39" y="218"/>
                  <a:pt x="39" y="218"/>
                  <a:pt x="39" y="218"/>
                </a:cubicBezTo>
                <a:cubicBezTo>
                  <a:pt x="40" y="218"/>
                  <a:pt x="40" y="218"/>
                  <a:pt x="40" y="218"/>
                </a:cubicBezTo>
                <a:cubicBezTo>
                  <a:pt x="42" y="218"/>
                  <a:pt x="42" y="218"/>
                  <a:pt x="42" y="218"/>
                </a:cubicBezTo>
                <a:cubicBezTo>
                  <a:pt x="42" y="218"/>
                  <a:pt x="42" y="218"/>
                  <a:pt x="42" y="218"/>
                </a:cubicBezTo>
                <a:cubicBezTo>
                  <a:pt x="41" y="219"/>
                  <a:pt x="41" y="219"/>
                  <a:pt x="41" y="219"/>
                </a:cubicBezTo>
                <a:cubicBezTo>
                  <a:pt x="41" y="219"/>
                  <a:pt x="41" y="219"/>
                  <a:pt x="41" y="219"/>
                </a:cubicBezTo>
                <a:cubicBezTo>
                  <a:pt x="42" y="220"/>
                  <a:pt x="42" y="220"/>
                  <a:pt x="42" y="220"/>
                </a:cubicBezTo>
                <a:cubicBezTo>
                  <a:pt x="42" y="220"/>
                  <a:pt x="42" y="220"/>
                  <a:pt x="42" y="220"/>
                </a:cubicBezTo>
                <a:cubicBezTo>
                  <a:pt x="43" y="220"/>
                  <a:pt x="43" y="220"/>
                  <a:pt x="43" y="220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44" y="219"/>
                  <a:pt x="44" y="219"/>
                  <a:pt x="44" y="219"/>
                </a:cubicBezTo>
                <a:cubicBezTo>
                  <a:pt x="44" y="219"/>
                  <a:pt x="44" y="219"/>
                  <a:pt x="44" y="219"/>
                </a:cubicBezTo>
                <a:cubicBezTo>
                  <a:pt x="44" y="218"/>
                  <a:pt x="44" y="218"/>
                  <a:pt x="44" y="218"/>
                </a:cubicBezTo>
                <a:cubicBezTo>
                  <a:pt x="45" y="218"/>
                  <a:pt x="45" y="218"/>
                  <a:pt x="45" y="218"/>
                </a:cubicBezTo>
                <a:cubicBezTo>
                  <a:pt x="46" y="218"/>
                  <a:pt x="46" y="218"/>
                  <a:pt x="46" y="218"/>
                </a:cubicBezTo>
                <a:cubicBezTo>
                  <a:pt x="45" y="220"/>
                  <a:pt x="45" y="220"/>
                  <a:pt x="45" y="220"/>
                </a:cubicBezTo>
                <a:cubicBezTo>
                  <a:pt x="46" y="221"/>
                  <a:pt x="46" y="221"/>
                  <a:pt x="46" y="221"/>
                </a:cubicBezTo>
                <a:cubicBezTo>
                  <a:pt x="46" y="219"/>
                  <a:pt x="46" y="219"/>
                  <a:pt x="46" y="219"/>
                </a:cubicBezTo>
                <a:cubicBezTo>
                  <a:pt x="46" y="219"/>
                  <a:pt x="46" y="219"/>
                  <a:pt x="46" y="219"/>
                </a:cubicBezTo>
                <a:cubicBezTo>
                  <a:pt x="47" y="219"/>
                  <a:pt x="47" y="219"/>
                  <a:pt x="47" y="219"/>
                </a:cubicBezTo>
                <a:cubicBezTo>
                  <a:pt x="48" y="220"/>
                  <a:pt x="48" y="220"/>
                  <a:pt x="48" y="220"/>
                </a:cubicBezTo>
                <a:cubicBezTo>
                  <a:pt x="49" y="221"/>
                  <a:pt x="49" y="221"/>
                  <a:pt x="49" y="221"/>
                </a:cubicBezTo>
                <a:cubicBezTo>
                  <a:pt x="47" y="222"/>
                  <a:pt x="47" y="222"/>
                  <a:pt x="47" y="222"/>
                </a:cubicBezTo>
                <a:cubicBezTo>
                  <a:pt x="47" y="222"/>
                  <a:pt x="47" y="222"/>
                  <a:pt x="47" y="222"/>
                </a:cubicBezTo>
                <a:cubicBezTo>
                  <a:pt x="47" y="222"/>
                  <a:pt x="47" y="222"/>
                  <a:pt x="47" y="222"/>
                </a:cubicBezTo>
                <a:cubicBezTo>
                  <a:pt x="46" y="222"/>
                  <a:pt x="46" y="222"/>
                  <a:pt x="46" y="222"/>
                </a:cubicBezTo>
                <a:cubicBezTo>
                  <a:pt x="46" y="221"/>
                  <a:pt x="46" y="221"/>
                  <a:pt x="46" y="221"/>
                </a:cubicBezTo>
                <a:cubicBezTo>
                  <a:pt x="45" y="222"/>
                  <a:pt x="45" y="222"/>
                  <a:pt x="45" y="222"/>
                </a:cubicBezTo>
                <a:cubicBezTo>
                  <a:pt x="46" y="222"/>
                  <a:pt x="46" y="222"/>
                  <a:pt x="46" y="222"/>
                </a:cubicBezTo>
                <a:cubicBezTo>
                  <a:pt x="45" y="222"/>
                  <a:pt x="45" y="222"/>
                  <a:pt x="45" y="222"/>
                </a:cubicBezTo>
                <a:cubicBezTo>
                  <a:pt x="45" y="223"/>
                  <a:pt x="45" y="223"/>
                  <a:pt x="45" y="223"/>
                </a:cubicBezTo>
                <a:cubicBezTo>
                  <a:pt x="44" y="222"/>
                  <a:pt x="44" y="222"/>
                  <a:pt x="44" y="222"/>
                </a:cubicBezTo>
                <a:cubicBezTo>
                  <a:pt x="44" y="222"/>
                  <a:pt x="44" y="222"/>
                  <a:pt x="44" y="222"/>
                </a:cubicBezTo>
                <a:cubicBezTo>
                  <a:pt x="45" y="223"/>
                  <a:pt x="45" y="223"/>
                  <a:pt x="45" y="223"/>
                </a:cubicBezTo>
                <a:cubicBezTo>
                  <a:pt x="44" y="224"/>
                  <a:pt x="44" y="224"/>
                  <a:pt x="44" y="224"/>
                </a:cubicBezTo>
                <a:cubicBezTo>
                  <a:pt x="42" y="222"/>
                  <a:pt x="42" y="222"/>
                  <a:pt x="42" y="222"/>
                </a:cubicBezTo>
                <a:cubicBezTo>
                  <a:pt x="42" y="223"/>
                  <a:pt x="42" y="223"/>
                  <a:pt x="42" y="223"/>
                </a:cubicBezTo>
                <a:cubicBezTo>
                  <a:pt x="42" y="224"/>
                  <a:pt x="42" y="224"/>
                  <a:pt x="42" y="224"/>
                </a:cubicBezTo>
                <a:cubicBezTo>
                  <a:pt x="42" y="224"/>
                  <a:pt x="42" y="224"/>
                  <a:pt x="42" y="224"/>
                </a:cubicBezTo>
                <a:cubicBezTo>
                  <a:pt x="42" y="224"/>
                  <a:pt x="42" y="224"/>
                  <a:pt x="42" y="224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43" y="226"/>
                  <a:pt x="43" y="226"/>
                  <a:pt x="43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6" y="227"/>
                  <a:pt x="46" y="227"/>
                  <a:pt x="46" y="227"/>
                </a:cubicBezTo>
                <a:cubicBezTo>
                  <a:pt x="47" y="226"/>
                  <a:pt x="47" y="226"/>
                  <a:pt x="47" y="226"/>
                </a:cubicBezTo>
                <a:cubicBezTo>
                  <a:pt x="46" y="226"/>
                  <a:pt x="46" y="226"/>
                  <a:pt x="46" y="226"/>
                </a:cubicBezTo>
                <a:cubicBezTo>
                  <a:pt x="46" y="225"/>
                  <a:pt x="46" y="225"/>
                  <a:pt x="46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8" y="226"/>
                  <a:pt x="48" y="226"/>
                </a:cubicBezTo>
                <a:cubicBezTo>
                  <a:pt x="49" y="226"/>
                  <a:pt x="49" y="226"/>
                  <a:pt x="49" y="226"/>
                </a:cubicBezTo>
                <a:cubicBezTo>
                  <a:pt x="49" y="227"/>
                  <a:pt x="49" y="227"/>
                  <a:pt x="49" y="227"/>
                </a:cubicBezTo>
                <a:cubicBezTo>
                  <a:pt x="48" y="227"/>
                  <a:pt x="48" y="227"/>
                  <a:pt x="48" y="227"/>
                </a:cubicBezTo>
                <a:cubicBezTo>
                  <a:pt x="47" y="227"/>
                  <a:pt x="47" y="227"/>
                  <a:pt x="47" y="227"/>
                </a:cubicBezTo>
                <a:cubicBezTo>
                  <a:pt x="49" y="228"/>
                  <a:pt x="49" y="228"/>
                  <a:pt x="49" y="228"/>
                </a:cubicBezTo>
                <a:cubicBezTo>
                  <a:pt x="49" y="229"/>
                  <a:pt x="49" y="229"/>
                  <a:pt x="49" y="229"/>
                </a:cubicBezTo>
                <a:cubicBezTo>
                  <a:pt x="48" y="229"/>
                  <a:pt x="48" y="229"/>
                  <a:pt x="48" y="229"/>
                </a:cubicBezTo>
                <a:cubicBezTo>
                  <a:pt x="46" y="229"/>
                  <a:pt x="46" y="229"/>
                  <a:pt x="46" y="229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6" y="232"/>
                  <a:pt x="46" y="232"/>
                  <a:pt x="46" y="232"/>
                </a:cubicBezTo>
                <a:cubicBezTo>
                  <a:pt x="45" y="232"/>
                  <a:pt x="45" y="232"/>
                  <a:pt x="45" y="232"/>
                </a:cubicBezTo>
                <a:cubicBezTo>
                  <a:pt x="41" y="230"/>
                  <a:pt x="41" y="230"/>
                  <a:pt x="41" y="230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40" y="230"/>
                  <a:pt x="40" y="230"/>
                  <a:pt x="40" y="230"/>
                </a:cubicBezTo>
                <a:cubicBezTo>
                  <a:pt x="40" y="230"/>
                  <a:pt x="40" y="230"/>
                  <a:pt x="40" y="230"/>
                </a:cubicBezTo>
                <a:cubicBezTo>
                  <a:pt x="39" y="231"/>
                  <a:pt x="39" y="231"/>
                  <a:pt x="39" y="231"/>
                </a:cubicBezTo>
                <a:cubicBezTo>
                  <a:pt x="39" y="231"/>
                  <a:pt x="39" y="231"/>
                  <a:pt x="39" y="231"/>
                </a:cubicBezTo>
                <a:cubicBezTo>
                  <a:pt x="38" y="231"/>
                  <a:pt x="38" y="231"/>
                  <a:pt x="38" y="231"/>
                </a:cubicBezTo>
                <a:cubicBezTo>
                  <a:pt x="39" y="232"/>
                  <a:pt x="39" y="232"/>
                  <a:pt x="39" y="232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7" y="232"/>
                  <a:pt x="37" y="232"/>
                  <a:pt x="37" y="232"/>
                </a:cubicBezTo>
                <a:cubicBezTo>
                  <a:pt x="37" y="231"/>
                  <a:pt x="37" y="231"/>
                  <a:pt x="37" y="231"/>
                </a:cubicBezTo>
                <a:cubicBezTo>
                  <a:pt x="35" y="230"/>
                  <a:pt x="35" y="230"/>
                  <a:pt x="35" y="230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3" y="228"/>
                  <a:pt x="33" y="228"/>
                  <a:pt x="33" y="228"/>
                </a:cubicBezTo>
                <a:cubicBezTo>
                  <a:pt x="33" y="229"/>
                  <a:pt x="33" y="229"/>
                  <a:pt x="33" y="229"/>
                </a:cubicBezTo>
                <a:cubicBezTo>
                  <a:pt x="30" y="227"/>
                  <a:pt x="30" y="227"/>
                  <a:pt x="30" y="227"/>
                </a:cubicBezTo>
                <a:cubicBezTo>
                  <a:pt x="29" y="228"/>
                  <a:pt x="29" y="228"/>
                  <a:pt x="29" y="228"/>
                </a:cubicBezTo>
                <a:cubicBezTo>
                  <a:pt x="29" y="225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7" y="223"/>
                  <a:pt x="27" y="223"/>
                  <a:pt x="27" y="223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8" y="222"/>
                  <a:pt x="28" y="222"/>
                  <a:pt x="28" y="222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27" y="220"/>
                  <a:pt x="27" y="220"/>
                  <a:pt x="27" y="220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27" y="219"/>
                  <a:pt x="27" y="219"/>
                  <a:pt x="27" y="219"/>
                </a:cubicBezTo>
                <a:cubicBezTo>
                  <a:pt x="29" y="218"/>
                  <a:pt x="29" y="218"/>
                  <a:pt x="29" y="218"/>
                </a:cubicBezTo>
                <a:cubicBezTo>
                  <a:pt x="31" y="218"/>
                  <a:pt x="31" y="218"/>
                  <a:pt x="31" y="218"/>
                </a:cubicBezTo>
                <a:cubicBezTo>
                  <a:pt x="32" y="215"/>
                  <a:pt x="32" y="215"/>
                  <a:pt x="32" y="215"/>
                </a:cubicBezTo>
                <a:cubicBezTo>
                  <a:pt x="33" y="215"/>
                  <a:pt x="33" y="215"/>
                  <a:pt x="33" y="215"/>
                </a:cubicBezTo>
                <a:cubicBezTo>
                  <a:pt x="34" y="215"/>
                  <a:pt x="34" y="215"/>
                  <a:pt x="34" y="215"/>
                </a:cubicBezTo>
                <a:cubicBezTo>
                  <a:pt x="34" y="217"/>
                  <a:pt x="34" y="217"/>
                  <a:pt x="34" y="217"/>
                </a:cubicBezTo>
                <a:lnTo>
                  <a:pt x="36" y="217"/>
                </a:lnTo>
                <a:close/>
                <a:moveTo>
                  <a:pt x="48" y="250"/>
                </a:moveTo>
                <a:cubicBezTo>
                  <a:pt x="47" y="250"/>
                  <a:pt x="47" y="250"/>
                  <a:pt x="47" y="250"/>
                </a:cubicBezTo>
                <a:cubicBezTo>
                  <a:pt x="47" y="248"/>
                  <a:pt x="47" y="248"/>
                  <a:pt x="47" y="248"/>
                </a:cubicBezTo>
                <a:cubicBezTo>
                  <a:pt x="47" y="248"/>
                  <a:pt x="47" y="248"/>
                  <a:pt x="47" y="248"/>
                </a:cubicBezTo>
                <a:cubicBezTo>
                  <a:pt x="46" y="247"/>
                  <a:pt x="46" y="247"/>
                  <a:pt x="46" y="247"/>
                </a:cubicBezTo>
                <a:cubicBezTo>
                  <a:pt x="47" y="246"/>
                  <a:pt x="47" y="246"/>
                  <a:pt x="47" y="246"/>
                </a:cubicBezTo>
                <a:cubicBezTo>
                  <a:pt x="46" y="246"/>
                  <a:pt x="46" y="246"/>
                  <a:pt x="46" y="246"/>
                </a:cubicBezTo>
                <a:cubicBezTo>
                  <a:pt x="45" y="247"/>
                  <a:pt x="45" y="247"/>
                  <a:pt x="45" y="247"/>
                </a:cubicBezTo>
                <a:cubicBezTo>
                  <a:pt x="45" y="246"/>
                  <a:pt x="45" y="246"/>
                  <a:pt x="45" y="246"/>
                </a:cubicBezTo>
                <a:cubicBezTo>
                  <a:pt x="44" y="246"/>
                  <a:pt x="44" y="246"/>
                  <a:pt x="44" y="246"/>
                </a:cubicBezTo>
                <a:cubicBezTo>
                  <a:pt x="43" y="246"/>
                  <a:pt x="43" y="246"/>
                  <a:pt x="43" y="246"/>
                </a:cubicBezTo>
                <a:cubicBezTo>
                  <a:pt x="42" y="246"/>
                  <a:pt x="42" y="246"/>
                  <a:pt x="42" y="246"/>
                </a:cubicBezTo>
                <a:cubicBezTo>
                  <a:pt x="42" y="245"/>
                  <a:pt x="42" y="245"/>
                  <a:pt x="42" y="245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8" y="242"/>
                  <a:pt x="38" y="242"/>
                  <a:pt x="38" y="242"/>
                </a:cubicBezTo>
                <a:cubicBezTo>
                  <a:pt x="37" y="241"/>
                  <a:pt x="37" y="241"/>
                  <a:pt x="37" y="241"/>
                </a:cubicBezTo>
                <a:cubicBezTo>
                  <a:pt x="35" y="240"/>
                  <a:pt x="35" y="240"/>
                  <a:pt x="35" y="240"/>
                </a:cubicBezTo>
                <a:cubicBezTo>
                  <a:pt x="35" y="241"/>
                  <a:pt x="35" y="241"/>
                  <a:pt x="35" y="241"/>
                </a:cubicBezTo>
                <a:cubicBezTo>
                  <a:pt x="35" y="241"/>
                  <a:pt x="35" y="241"/>
                  <a:pt x="35" y="241"/>
                </a:cubicBezTo>
                <a:cubicBezTo>
                  <a:pt x="35" y="242"/>
                  <a:pt x="35" y="242"/>
                  <a:pt x="35" y="242"/>
                </a:cubicBezTo>
                <a:cubicBezTo>
                  <a:pt x="34" y="241"/>
                  <a:pt x="34" y="241"/>
                  <a:pt x="34" y="241"/>
                </a:cubicBezTo>
                <a:cubicBezTo>
                  <a:pt x="34" y="241"/>
                  <a:pt x="34" y="241"/>
                  <a:pt x="34" y="241"/>
                </a:cubicBezTo>
                <a:cubicBezTo>
                  <a:pt x="34" y="240"/>
                  <a:pt x="34" y="240"/>
                  <a:pt x="34" y="240"/>
                </a:cubicBezTo>
                <a:cubicBezTo>
                  <a:pt x="33" y="240"/>
                  <a:pt x="33" y="240"/>
                  <a:pt x="33" y="240"/>
                </a:cubicBezTo>
                <a:cubicBezTo>
                  <a:pt x="32" y="240"/>
                  <a:pt x="32" y="240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39"/>
                  <a:pt x="31" y="239"/>
                  <a:pt x="31" y="239"/>
                </a:cubicBezTo>
                <a:cubicBezTo>
                  <a:pt x="31" y="235"/>
                  <a:pt x="31" y="235"/>
                  <a:pt x="31" y="235"/>
                </a:cubicBezTo>
                <a:cubicBezTo>
                  <a:pt x="30" y="235"/>
                  <a:pt x="30" y="235"/>
                  <a:pt x="30" y="235"/>
                </a:cubicBezTo>
                <a:cubicBezTo>
                  <a:pt x="29" y="234"/>
                  <a:pt x="29" y="234"/>
                  <a:pt x="29" y="234"/>
                </a:cubicBezTo>
                <a:cubicBezTo>
                  <a:pt x="29" y="234"/>
                  <a:pt x="29" y="234"/>
                  <a:pt x="29" y="234"/>
                </a:cubicBezTo>
                <a:cubicBezTo>
                  <a:pt x="29" y="234"/>
                  <a:pt x="29" y="234"/>
                  <a:pt x="29" y="234"/>
                </a:cubicBezTo>
                <a:cubicBezTo>
                  <a:pt x="30" y="234"/>
                  <a:pt x="30" y="234"/>
                  <a:pt x="30" y="234"/>
                </a:cubicBezTo>
                <a:cubicBezTo>
                  <a:pt x="31" y="234"/>
                  <a:pt x="31" y="234"/>
                  <a:pt x="31" y="234"/>
                </a:cubicBezTo>
                <a:cubicBezTo>
                  <a:pt x="31" y="235"/>
                  <a:pt x="31" y="235"/>
                  <a:pt x="31" y="235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2" y="236"/>
                  <a:pt x="32" y="236"/>
                  <a:pt x="32" y="236"/>
                </a:cubicBezTo>
                <a:cubicBezTo>
                  <a:pt x="33" y="235"/>
                  <a:pt x="33" y="235"/>
                  <a:pt x="33" y="235"/>
                </a:cubicBezTo>
                <a:cubicBezTo>
                  <a:pt x="34" y="236"/>
                  <a:pt x="34" y="236"/>
                  <a:pt x="34" y="236"/>
                </a:cubicBezTo>
                <a:cubicBezTo>
                  <a:pt x="32" y="237"/>
                  <a:pt x="32" y="237"/>
                  <a:pt x="32" y="237"/>
                </a:cubicBezTo>
                <a:cubicBezTo>
                  <a:pt x="32" y="238"/>
                  <a:pt x="32" y="238"/>
                  <a:pt x="32" y="238"/>
                </a:cubicBezTo>
                <a:cubicBezTo>
                  <a:pt x="33" y="238"/>
                  <a:pt x="33" y="238"/>
                  <a:pt x="33" y="238"/>
                </a:cubicBezTo>
                <a:cubicBezTo>
                  <a:pt x="35" y="238"/>
                  <a:pt x="35" y="238"/>
                  <a:pt x="35" y="238"/>
                </a:cubicBezTo>
                <a:cubicBezTo>
                  <a:pt x="35" y="238"/>
                  <a:pt x="35" y="238"/>
                  <a:pt x="35" y="238"/>
                </a:cubicBezTo>
                <a:cubicBezTo>
                  <a:pt x="35" y="237"/>
                  <a:pt x="35" y="237"/>
                  <a:pt x="35" y="237"/>
                </a:cubicBezTo>
                <a:cubicBezTo>
                  <a:pt x="35" y="237"/>
                  <a:pt x="35" y="237"/>
                  <a:pt x="35" y="237"/>
                </a:cubicBezTo>
                <a:cubicBezTo>
                  <a:pt x="35" y="238"/>
                  <a:pt x="35" y="238"/>
                  <a:pt x="35" y="238"/>
                </a:cubicBezTo>
                <a:cubicBezTo>
                  <a:pt x="35" y="239"/>
                  <a:pt x="35" y="239"/>
                  <a:pt x="35" y="239"/>
                </a:cubicBezTo>
                <a:cubicBezTo>
                  <a:pt x="36" y="240"/>
                  <a:pt x="36" y="240"/>
                  <a:pt x="36" y="240"/>
                </a:cubicBezTo>
                <a:cubicBezTo>
                  <a:pt x="37" y="240"/>
                  <a:pt x="37" y="240"/>
                  <a:pt x="37" y="240"/>
                </a:cubicBezTo>
                <a:cubicBezTo>
                  <a:pt x="37" y="240"/>
                  <a:pt x="37" y="240"/>
                  <a:pt x="37" y="240"/>
                </a:cubicBezTo>
                <a:cubicBezTo>
                  <a:pt x="38" y="240"/>
                  <a:pt x="38" y="240"/>
                  <a:pt x="38" y="240"/>
                </a:cubicBezTo>
                <a:cubicBezTo>
                  <a:pt x="37" y="241"/>
                  <a:pt x="37" y="241"/>
                  <a:pt x="37" y="241"/>
                </a:cubicBezTo>
                <a:cubicBezTo>
                  <a:pt x="37" y="241"/>
                  <a:pt x="37" y="241"/>
                  <a:pt x="37" y="241"/>
                </a:cubicBezTo>
                <a:cubicBezTo>
                  <a:pt x="39" y="242"/>
                  <a:pt x="39" y="242"/>
                  <a:pt x="39" y="242"/>
                </a:cubicBezTo>
                <a:cubicBezTo>
                  <a:pt x="39" y="243"/>
                  <a:pt x="39" y="243"/>
                  <a:pt x="39" y="243"/>
                </a:cubicBezTo>
                <a:cubicBezTo>
                  <a:pt x="41" y="244"/>
                  <a:pt x="41" y="244"/>
                  <a:pt x="41" y="244"/>
                </a:cubicBezTo>
                <a:cubicBezTo>
                  <a:pt x="42" y="244"/>
                  <a:pt x="42" y="244"/>
                  <a:pt x="42" y="244"/>
                </a:cubicBezTo>
                <a:cubicBezTo>
                  <a:pt x="42" y="245"/>
                  <a:pt x="42" y="245"/>
                  <a:pt x="42" y="245"/>
                </a:cubicBezTo>
                <a:cubicBezTo>
                  <a:pt x="43" y="245"/>
                  <a:pt x="43" y="245"/>
                  <a:pt x="43" y="245"/>
                </a:cubicBezTo>
                <a:cubicBezTo>
                  <a:pt x="43" y="244"/>
                  <a:pt x="43" y="244"/>
                  <a:pt x="43" y="244"/>
                </a:cubicBezTo>
                <a:cubicBezTo>
                  <a:pt x="43" y="244"/>
                  <a:pt x="43" y="244"/>
                  <a:pt x="43" y="244"/>
                </a:cubicBezTo>
                <a:cubicBezTo>
                  <a:pt x="43" y="245"/>
                  <a:pt x="43" y="245"/>
                  <a:pt x="43" y="245"/>
                </a:cubicBezTo>
                <a:cubicBezTo>
                  <a:pt x="44" y="245"/>
                  <a:pt x="44" y="245"/>
                  <a:pt x="44" y="245"/>
                </a:cubicBezTo>
                <a:cubicBezTo>
                  <a:pt x="45" y="244"/>
                  <a:pt x="45" y="244"/>
                  <a:pt x="45" y="244"/>
                </a:cubicBezTo>
                <a:cubicBezTo>
                  <a:pt x="46" y="244"/>
                  <a:pt x="46" y="244"/>
                  <a:pt x="46" y="244"/>
                </a:cubicBezTo>
                <a:cubicBezTo>
                  <a:pt x="46" y="243"/>
                  <a:pt x="46" y="243"/>
                  <a:pt x="46" y="243"/>
                </a:cubicBezTo>
                <a:cubicBezTo>
                  <a:pt x="46" y="243"/>
                  <a:pt x="46" y="243"/>
                  <a:pt x="46" y="243"/>
                </a:cubicBezTo>
                <a:cubicBezTo>
                  <a:pt x="45" y="242"/>
                  <a:pt x="45" y="242"/>
                  <a:pt x="45" y="242"/>
                </a:cubicBezTo>
                <a:cubicBezTo>
                  <a:pt x="44" y="243"/>
                  <a:pt x="44" y="243"/>
                  <a:pt x="44" y="243"/>
                </a:cubicBezTo>
                <a:cubicBezTo>
                  <a:pt x="43" y="243"/>
                  <a:pt x="43" y="243"/>
                  <a:pt x="43" y="243"/>
                </a:cubicBezTo>
                <a:cubicBezTo>
                  <a:pt x="43" y="242"/>
                  <a:pt x="43" y="242"/>
                  <a:pt x="43" y="242"/>
                </a:cubicBezTo>
                <a:cubicBezTo>
                  <a:pt x="42" y="242"/>
                  <a:pt x="42" y="242"/>
                  <a:pt x="42" y="242"/>
                </a:cubicBezTo>
                <a:cubicBezTo>
                  <a:pt x="42" y="242"/>
                  <a:pt x="42" y="242"/>
                  <a:pt x="42" y="242"/>
                </a:cubicBezTo>
                <a:cubicBezTo>
                  <a:pt x="43" y="241"/>
                  <a:pt x="43" y="241"/>
                  <a:pt x="43" y="241"/>
                </a:cubicBezTo>
                <a:cubicBezTo>
                  <a:pt x="44" y="242"/>
                  <a:pt x="44" y="242"/>
                  <a:pt x="44" y="242"/>
                </a:cubicBezTo>
                <a:cubicBezTo>
                  <a:pt x="45" y="242"/>
                  <a:pt x="45" y="242"/>
                  <a:pt x="45" y="242"/>
                </a:cubicBezTo>
                <a:cubicBezTo>
                  <a:pt x="45" y="241"/>
                  <a:pt x="45" y="241"/>
                  <a:pt x="45" y="241"/>
                </a:cubicBezTo>
                <a:cubicBezTo>
                  <a:pt x="45" y="241"/>
                  <a:pt x="45" y="241"/>
                  <a:pt x="45" y="241"/>
                </a:cubicBezTo>
                <a:cubicBezTo>
                  <a:pt x="45" y="240"/>
                  <a:pt x="45" y="240"/>
                  <a:pt x="45" y="240"/>
                </a:cubicBezTo>
                <a:cubicBezTo>
                  <a:pt x="44" y="241"/>
                  <a:pt x="44" y="241"/>
                  <a:pt x="44" y="241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2" y="239"/>
                  <a:pt x="42" y="239"/>
                  <a:pt x="42" y="239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38" y="237"/>
                  <a:pt x="38" y="237"/>
                  <a:pt x="38" y="237"/>
                </a:cubicBezTo>
                <a:cubicBezTo>
                  <a:pt x="39" y="237"/>
                  <a:pt x="39" y="237"/>
                  <a:pt x="39" y="237"/>
                </a:cubicBezTo>
                <a:cubicBezTo>
                  <a:pt x="40" y="236"/>
                  <a:pt x="40" y="236"/>
                  <a:pt x="40" y="236"/>
                </a:cubicBezTo>
                <a:cubicBezTo>
                  <a:pt x="41" y="237"/>
                  <a:pt x="41" y="237"/>
                  <a:pt x="41" y="237"/>
                </a:cubicBezTo>
                <a:cubicBezTo>
                  <a:pt x="42" y="237"/>
                  <a:pt x="42" y="237"/>
                  <a:pt x="42" y="237"/>
                </a:cubicBezTo>
                <a:cubicBezTo>
                  <a:pt x="42" y="237"/>
                  <a:pt x="42" y="237"/>
                  <a:pt x="42" y="237"/>
                </a:cubicBezTo>
                <a:cubicBezTo>
                  <a:pt x="42" y="236"/>
                  <a:pt x="42" y="236"/>
                  <a:pt x="42" y="236"/>
                </a:cubicBezTo>
                <a:cubicBezTo>
                  <a:pt x="42" y="235"/>
                  <a:pt x="42" y="235"/>
                  <a:pt x="42" y="235"/>
                </a:cubicBezTo>
                <a:cubicBezTo>
                  <a:pt x="40" y="235"/>
                  <a:pt x="40" y="235"/>
                  <a:pt x="40" y="235"/>
                </a:cubicBezTo>
                <a:cubicBezTo>
                  <a:pt x="40" y="235"/>
                  <a:pt x="40" y="235"/>
                  <a:pt x="40" y="235"/>
                </a:cubicBezTo>
                <a:cubicBezTo>
                  <a:pt x="39" y="234"/>
                  <a:pt x="39" y="234"/>
                  <a:pt x="39" y="234"/>
                </a:cubicBezTo>
                <a:cubicBezTo>
                  <a:pt x="37" y="234"/>
                  <a:pt x="37" y="234"/>
                  <a:pt x="37" y="234"/>
                </a:cubicBezTo>
                <a:cubicBezTo>
                  <a:pt x="37" y="235"/>
                  <a:pt x="37" y="235"/>
                  <a:pt x="37" y="235"/>
                </a:cubicBezTo>
                <a:cubicBezTo>
                  <a:pt x="37" y="234"/>
                  <a:pt x="37" y="234"/>
                  <a:pt x="37" y="234"/>
                </a:cubicBezTo>
                <a:cubicBezTo>
                  <a:pt x="37" y="234"/>
                  <a:pt x="37" y="234"/>
                  <a:pt x="37" y="234"/>
                </a:cubicBezTo>
                <a:cubicBezTo>
                  <a:pt x="37" y="233"/>
                  <a:pt x="37" y="233"/>
                  <a:pt x="37" y="233"/>
                </a:cubicBez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3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3" y="232"/>
                  <a:pt x="33" y="232"/>
                  <a:pt x="33" y="232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0" y="233"/>
                  <a:pt x="30" y="233"/>
                  <a:pt x="30" y="233"/>
                </a:cubicBezTo>
                <a:cubicBezTo>
                  <a:pt x="30" y="233"/>
                  <a:pt x="30" y="233"/>
                  <a:pt x="30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0" y="233"/>
                  <a:pt x="30" y="233"/>
                  <a:pt x="30" y="233"/>
                </a:cubicBezTo>
                <a:cubicBezTo>
                  <a:pt x="30" y="232"/>
                  <a:pt x="30" y="232"/>
                  <a:pt x="30" y="232"/>
                </a:cubicBezTo>
                <a:cubicBezTo>
                  <a:pt x="29" y="233"/>
                  <a:pt x="29" y="233"/>
                  <a:pt x="29" y="233"/>
                </a:cubicBezTo>
                <a:cubicBezTo>
                  <a:pt x="29" y="232"/>
                  <a:pt x="29" y="232"/>
                  <a:pt x="29" y="232"/>
                </a:cubicBezTo>
                <a:cubicBezTo>
                  <a:pt x="29" y="233"/>
                  <a:pt x="29" y="233"/>
                  <a:pt x="29" y="233"/>
                </a:cubicBezTo>
                <a:cubicBezTo>
                  <a:pt x="27" y="234"/>
                  <a:pt x="27" y="234"/>
                  <a:pt x="27" y="234"/>
                </a:cubicBezTo>
                <a:cubicBezTo>
                  <a:pt x="26" y="234"/>
                  <a:pt x="26" y="234"/>
                  <a:pt x="26" y="234"/>
                </a:cubicBezTo>
                <a:cubicBezTo>
                  <a:pt x="26" y="234"/>
                  <a:pt x="26" y="234"/>
                  <a:pt x="26" y="234"/>
                </a:cubicBezTo>
                <a:cubicBezTo>
                  <a:pt x="26" y="234"/>
                  <a:pt x="26" y="234"/>
                  <a:pt x="26" y="234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8" y="238"/>
                  <a:pt x="28" y="238"/>
                  <a:pt x="28" y="238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9" y="248"/>
                  <a:pt x="29" y="248"/>
                  <a:pt x="29" y="248"/>
                </a:cubicBezTo>
                <a:cubicBezTo>
                  <a:pt x="29" y="250"/>
                  <a:pt x="29" y="250"/>
                  <a:pt x="29" y="250"/>
                </a:cubicBezTo>
                <a:cubicBezTo>
                  <a:pt x="26" y="253"/>
                  <a:pt x="26" y="253"/>
                  <a:pt x="26" y="253"/>
                </a:cubicBezTo>
                <a:cubicBezTo>
                  <a:pt x="26" y="255"/>
                  <a:pt x="26" y="255"/>
                  <a:pt x="26" y="255"/>
                </a:cubicBezTo>
                <a:cubicBezTo>
                  <a:pt x="26" y="255"/>
                  <a:pt x="26" y="255"/>
                  <a:pt x="26" y="255"/>
                </a:cubicBezTo>
                <a:cubicBezTo>
                  <a:pt x="26" y="256"/>
                  <a:pt x="26" y="256"/>
                  <a:pt x="26" y="256"/>
                </a:cubicBezTo>
                <a:cubicBezTo>
                  <a:pt x="26" y="257"/>
                  <a:pt x="26" y="257"/>
                  <a:pt x="26" y="257"/>
                </a:cubicBezTo>
                <a:cubicBezTo>
                  <a:pt x="26" y="258"/>
                  <a:pt x="26" y="258"/>
                  <a:pt x="26" y="258"/>
                </a:cubicBezTo>
                <a:cubicBezTo>
                  <a:pt x="26" y="259"/>
                  <a:pt x="26" y="259"/>
                  <a:pt x="26" y="259"/>
                </a:cubicBezTo>
                <a:cubicBezTo>
                  <a:pt x="25" y="261"/>
                  <a:pt x="25" y="261"/>
                  <a:pt x="25" y="261"/>
                </a:cubicBezTo>
                <a:cubicBezTo>
                  <a:pt x="23" y="261"/>
                  <a:pt x="23" y="261"/>
                  <a:pt x="23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62"/>
                  <a:pt x="22" y="262"/>
                  <a:pt x="22" y="262"/>
                </a:cubicBezTo>
                <a:cubicBezTo>
                  <a:pt x="24" y="261"/>
                  <a:pt x="24" y="261"/>
                  <a:pt x="24" y="261"/>
                </a:cubicBezTo>
                <a:cubicBezTo>
                  <a:pt x="25" y="262"/>
                  <a:pt x="25" y="262"/>
                  <a:pt x="25" y="262"/>
                </a:cubicBezTo>
                <a:cubicBezTo>
                  <a:pt x="25" y="263"/>
                  <a:pt x="25" y="263"/>
                  <a:pt x="25" y="263"/>
                </a:cubicBezTo>
                <a:cubicBezTo>
                  <a:pt x="26" y="265"/>
                  <a:pt x="26" y="265"/>
                  <a:pt x="26" y="265"/>
                </a:cubicBezTo>
                <a:cubicBezTo>
                  <a:pt x="26" y="266"/>
                  <a:pt x="26" y="266"/>
                  <a:pt x="26" y="266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6" y="271"/>
                  <a:pt x="26" y="271"/>
                  <a:pt x="26" y="271"/>
                </a:cubicBezTo>
                <a:cubicBezTo>
                  <a:pt x="28" y="275"/>
                  <a:pt x="28" y="275"/>
                  <a:pt x="28" y="275"/>
                </a:cubicBezTo>
                <a:cubicBezTo>
                  <a:pt x="27" y="278"/>
                  <a:pt x="27" y="278"/>
                  <a:pt x="27" y="278"/>
                </a:cubicBezTo>
                <a:cubicBezTo>
                  <a:pt x="27" y="279"/>
                  <a:pt x="27" y="279"/>
                  <a:pt x="27" y="279"/>
                </a:cubicBezTo>
                <a:cubicBezTo>
                  <a:pt x="28" y="279"/>
                  <a:pt x="28" y="279"/>
                  <a:pt x="28" y="279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9" y="282"/>
                  <a:pt x="29" y="282"/>
                  <a:pt x="29" y="282"/>
                </a:cubicBezTo>
                <a:cubicBezTo>
                  <a:pt x="30" y="283"/>
                  <a:pt x="30" y="283"/>
                  <a:pt x="30" y="283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3" y="286"/>
                  <a:pt x="33" y="286"/>
                  <a:pt x="33" y="286"/>
                </a:cubicBezTo>
                <a:cubicBezTo>
                  <a:pt x="33" y="287"/>
                  <a:pt x="33" y="287"/>
                  <a:pt x="33" y="287"/>
                </a:cubicBezTo>
                <a:cubicBezTo>
                  <a:pt x="36" y="287"/>
                  <a:pt x="36" y="287"/>
                  <a:pt x="36" y="287"/>
                </a:cubicBezTo>
                <a:cubicBezTo>
                  <a:pt x="38" y="286"/>
                  <a:pt x="38" y="286"/>
                  <a:pt x="38" y="286"/>
                </a:cubicBezTo>
                <a:cubicBezTo>
                  <a:pt x="39" y="285"/>
                  <a:pt x="39" y="285"/>
                  <a:pt x="39" y="285"/>
                </a:cubicBezTo>
                <a:cubicBezTo>
                  <a:pt x="39" y="285"/>
                  <a:pt x="39" y="285"/>
                  <a:pt x="39" y="285"/>
                </a:cubicBezTo>
                <a:cubicBezTo>
                  <a:pt x="39" y="285"/>
                  <a:pt x="39" y="285"/>
                  <a:pt x="39" y="285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3" y="287"/>
                  <a:pt x="43" y="287"/>
                  <a:pt x="43" y="287"/>
                </a:cubicBezTo>
                <a:cubicBezTo>
                  <a:pt x="46" y="288"/>
                  <a:pt x="46" y="288"/>
                  <a:pt x="46" y="288"/>
                </a:cubicBezTo>
                <a:cubicBezTo>
                  <a:pt x="46" y="287"/>
                  <a:pt x="46" y="287"/>
                  <a:pt x="46" y="287"/>
                </a:cubicBezTo>
                <a:cubicBezTo>
                  <a:pt x="46" y="286"/>
                  <a:pt x="46" y="286"/>
                  <a:pt x="46" y="286"/>
                </a:cubicBezTo>
                <a:cubicBezTo>
                  <a:pt x="47" y="286"/>
                  <a:pt x="47" y="286"/>
                  <a:pt x="47" y="286"/>
                </a:cubicBezTo>
                <a:cubicBezTo>
                  <a:pt x="47" y="285"/>
                  <a:pt x="47" y="285"/>
                  <a:pt x="47" y="285"/>
                </a:cubicBezTo>
                <a:cubicBezTo>
                  <a:pt x="48" y="285"/>
                  <a:pt x="48" y="285"/>
                  <a:pt x="48" y="285"/>
                </a:cubicBezTo>
                <a:cubicBezTo>
                  <a:pt x="48" y="284"/>
                  <a:pt x="48" y="284"/>
                  <a:pt x="48" y="284"/>
                </a:cubicBezTo>
                <a:cubicBezTo>
                  <a:pt x="48" y="284"/>
                  <a:pt x="48" y="284"/>
                  <a:pt x="48" y="284"/>
                </a:cubicBezTo>
                <a:cubicBezTo>
                  <a:pt x="47" y="283"/>
                  <a:pt x="47" y="283"/>
                  <a:pt x="47" y="283"/>
                </a:cubicBezTo>
                <a:cubicBezTo>
                  <a:pt x="47" y="283"/>
                  <a:pt x="47" y="283"/>
                  <a:pt x="47" y="283"/>
                </a:cubicBezTo>
                <a:cubicBezTo>
                  <a:pt x="46" y="282"/>
                  <a:pt x="46" y="282"/>
                  <a:pt x="46" y="282"/>
                </a:cubicBezTo>
                <a:cubicBezTo>
                  <a:pt x="46" y="282"/>
                  <a:pt x="46" y="282"/>
                  <a:pt x="46" y="282"/>
                </a:cubicBezTo>
                <a:cubicBezTo>
                  <a:pt x="45" y="283"/>
                  <a:pt x="45" y="283"/>
                  <a:pt x="45" y="283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44" y="282"/>
                  <a:pt x="44" y="282"/>
                  <a:pt x="44" y="282"/>
                </a:cubicBezTo>
                <a:cubicBezTo>
                  <a:pt x="45" y="281"/>
                  <a:pt x="45" y="281"/>
                  <a:pt x="45" y="281"/>
                </a:cubicBezTo>
                <a:cubicBezTo>
                  <a:pt x="45" y="280"/>
                  <a:pt x="45" y="280"/>
                  <a:pt x="45" y="280"/>
                </a:cubicBezTo>
                <a:cubicBezTo>
                  <a:pt x="44" y="280"/>
                  <a:pt x="44" y="280"/>
                  <a:pt x="44" y="280"/>
                </a:cubicBezTo>
                <a:cubicBezTo>
                  <a:pt x="42" y="279"/>
                  <a:pt x="42" y="279"/>
                  <a:pt x="42" y="279"/>
                </a:cubicBezTo>
                <a:cubicBezTo>
                  <a:pt x="41" y="279"/>
                  <a:pt x="41" y="279"/>
                  <a:pt x="41" y="279"/>
                </a:cubicBezTo>
                <a:cubicBezTo>
                  <a:pt x="39" y="279"/>
                  <a:pt x="39" y="279"/>
                  <a:pt x="39" y="279"/>
                </a:cubicBezTo>
                <a:cubicBezTo>
                  <a:pt x="38" y="280"/>
                  <a:pt x="38" y="280"/>
                  <a:pt x="38" y="280"/>
                </a:cubicBezTo>
                <a:cubicBezTo>
                  <a:pt x="36" y="280"/>
                  <a:pt x="36" y="280"/>
                  <a:pt x="36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78"/>
                  <a:pt x="35" y="278"/>
                  <a:pt x="35" y="278"/>
                </a:cubicBezTo>
                <a:cubicBezTo>
                  <a:pt x="34" y="278"/>
                  <a:pt x="34" y="278"/>
                  <a:pt x="34" y="278"/>
                </a:cubicBezTo>
                <a:cubicBezTo>
                  <a:pt x="33" y="277"/>
                  <a:pt x="33" y="277"/>
                  <a:pt x="33" y="277"/>
                </a:cubicBezTo>
                <a:cubicBezTo>
                  <a:pt x="34" y="277"/>
                  <a:pt x="34" y="277"/>
                  <a:pt x="34" y="277"/>
                </a:cubicBezTo>
                <a:cubicBezTo>
                  <a:pt x="35" y="277"/>
                  <a:pt x="35" y="277"/>
                  <a:pt x="35" y="277"/>
                </a:cubicBezTo>
                <a:cubicBezTo>
                  <a:pt x="35" y="277"/>
                  <a:pt x="35" y="277"/>
                  <a:pt x="35" y="277"/>
                </a:cubicBezTo>
                <a:cubicBezTo>
                  <a:pt x="36" y="276"/>
                  <a:pt x="36" y="276"/>
                  <a:pt x="36" y="276"/>
                </a:cubicBezTo>
                <a:cubicBezTo>
                  <a:pt x="36" y="276"/>
                  <a:pt x="36" y="276"/>
                  <a:pt x="36" y="276"/>
                </a:cubicBezTo>
                <a:cubicBezTo>
                  <a:pt x="36" y="276"/>
                  <a:pt x="36" y="276"/>
                  <a:pt x="36" y="276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6" y="274"/>
                  <a:pt x="36" y="274"/>
                  <a:pt x="36" y="274"/>
                </a:cubicBezTo>
                <a:cubicBezTo>
                  <a:pt x="36" y="274"/>
                  <a:pt x="36" y="274"/>
                  <a:pt x="36" y="274"/>
                </a:cubicBezTo>
                <a:cubicBezTo>
                  <a:pt x="37" y="275"/>
                  <a:pt x="37" y="275"/>
                  <a:pt x="37" y="275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38" y="276"/>
                  <a:pt x="38" y="276"/>
                  <a:pt x="38" y="276"/>
                </a:cubicBezTo>
                <a:cubicBezTo>
                  <a:pt x="40" y="278"/>
                  <a:pt x="40" y="278"/>
                  <a:pt x="40" y="278"/>
                </a:cubicBezTo>
                <a:cubicBezTo>
                  <a:pt x="41" y="278"/>
                  <a:pt x="41" y="278"/>
                  <a:pt x="41" y="278"/>
                </a:cubicBezTo>
                <a:cubicBezTo>
                  <a:pt x="42" y="278"/>
                  <a:pt x="42" y="278"/>
                  <a:pt x="42" y="278"/>
                </a:cubicBezTo>
                <a:cubicBezTo>
                  <a:pt x="43" y="277"/>
                  <a:pt x="43" y="277"/>
                  <a:pt x="43" y="277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4" y="272"/>
                  <a:pt x="44" y="272"/>
                  <a:pt x="44" y="272"/>
                </a:cubicBezTo>
                <a:cubicBezTo>
                  <a:pt x="43" y="270"/>
                  <a:pt x="43" y="270"/>
                  <a:pt x="43" y="270"/>
                </a:cubicBezTo>
                <a:cubicBezTo>
                  <a:pt x="42" y="270"/>
                  <a:pt x="42" y="270"/>
                  <a:pt x="42" y="270"/>
                </a:cubicBezTo>
                <a:cubicBezTo>
                  <a:pt x="43" y="269"/>
                  <a:pt x="43" y="269"/>
                  <a:pt x="43" y="269"/>
                </a:cubicBezTo>
                <a:cubicBezTo>
                  <a:pt x="43" y="267"/>
                  <a:pt x="43" y="267"/>
                  <a:pt x="43" y="267"/>
                </a:cubicBezTo>
                <a:cubicBezTo>
                  <a:pt x="42" y="267"/>
                  <a:pt x="42" y="267"/>
                  <a:pt x="42" y="267"/>
                </a:cubicBezTo>
                <a:cubicBezTo>
                  <a:pt x="42" y="266"/>
                  <a:pt x="42" y="266"/>
                  <a:pt x="42" y="266"/>
                </a:cubicBezTo>
                <a:cubicBezTo>
                  <a:pt x="42" y="266"/>
                  <a:pt x="42" y="266"/>
                  <a:pt x="42" y="266"/>
                </a:cubicBezTo>
                <a:cubicBezTo>
                  <a:pt x="40" y="266"/>
                  <a:pt x="40" y="266"/>
                  <a:pt x="40" y="266"/>
                </a:cubicBezTo>
                <a:cubicBezTo>
                  <a:pt x="39" y="266"/>
                  <a:pt x="39" y="266"/>
                  <a:pt x="39" y="266"/>
                </a:cubicBezTo>
                <a:cubicBezTo>
                  <a:pt x="39" y="264"/>
                  <a:pt x="39" y="264"/>
                  <a:pt x="39" y="264"/>
                </a:cubicBezTo>
                <a:cubicBezTo>
                  <a:pt x="37" y="264"/>
                  <a:pt x="37" y="264"/>
                  <a:pt x="37" y="264"/>
                </a:cubicBezTo>
                <a:cubicBezTo>
                  <a:pt x="38" y="263"/>
                  <a:pt x="38" y="263"/>
                  <a:pt x="38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4"/>
                  <a:pt x="37" y="264"/>
                  <a:pt x="37" y="264"/>
                </a:cubicBezTo>
                <a:cubicBezTo>
                  <a:pt x="37" y="264"/>
                  <a:pt x="37" y="264"/>
                  <a:pt x="37" y="264"/>
                </a:cubicBezTo>
                <a:cubicBezTo>
                  <a:pt x="36" y="264"/>
                  <a:pt x="36" y="264"/>
                  <a:pt x="36" y="264"/>
                </a:cubicBezTo>
                <a:cubicBezTo>
                  <a:pt x="36" y="264"/>
                  <a:pt x="36" y="264"/>
                  <a:pt x="36" y="264"/>
                </a:cubicBezTo>
                <a:cubicBezTo>
                  <a:pt x="35" y="264"/>
                  <a:pt x="35" y="264"/>
                  <a:pt x="35" y="264"/>
                </a:cubicBezTo>
                <a:cubicBezTo>
                  <a:pt x="34" y="263"/>
                  <a:pt x="34" y="263"/>
                  <a:pt x="34" y="263"/>
                </a:cubicBezTo>
                <a:cubicBezTo>
                  <a:pt x="34" y="264"/>
                  <a:pt x="34" y="264"/>
                  <a:pt x="34" y="264"/>
                </a:cubicBezTo>
                <a:cubicBezTo>
                  <a:pt x="33" y="263"/>
                  <a:pt x="33" y="263"/>
                  <a:pt x="33" y="263"/>
                </a:cubicBezTo>
                <a:cubicBezTo>
                  <a:pt x="33" y="263"/>
                  <a:pt x="33" y="263"/>
                  <a:pt x="33" y="263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5" y="262"/>
                  <a:pt x="35" y="262"/>
                  <a:pt x="35" y="262"/>
                </a:cubicBezTo>
                <a:cubicBezTo>
                  <a:pt x="35" y="263"/>
                  <a:pt x="35" y="263"/>
                  <a:pt x="35" y="263"/>
                </a:cubicBezTo>
                <a:cubicBezTo>
                  <a:pt x="36" y="263"/>
                  <a:pt x="36" y="263"/>
                  <a:pt x="36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8" y="262"/>
                  <a:pt x="38" y="262"/>
                  <a:pt x="38" y="262"/>
                </a:cubicBezTo>
                <a:cubicBezTo>
                  <a:pt x="38" y="262"/>
                  <a:pt x="38" y="262"/>
                  <a:pt x="38" y="262"/>
                </a:cubicBezTo>
                <a:cubicBezTo>
                  <a:pt x="39" y="262"/>
                  <a:pt x="39" y="262"/>
                  <a:pt x="39" y="262"/>
                </a:cubicBezTo>
                <a:cubicBezTo>
                  <a:pt x="39" y="263"/>
                  <a:pt x="39" y="263"/>
                  <a:pt x="39" y="263"/>
                </a:cubicBezTo>
                <a:cubicBezTo>
                  <a:pt x="41" y="263"/>
                  <a:pt x="41" y="263"/>
                  <a:pt x="41" y="263"/>
                </a:cubicBezTo>
                <a:cubicBezTo>
                  <a:pt x="41" y="264"/>
                  <a:pt x="41" y="264"/>
                  <a:pt x="41" y="264"/>
                </a:cubicBezTo>
                <a:cubicBezTo>
                  <a:pt x="41" y="264"/>
                  <a:pt x="41" y="264"/>
                  <a:pt x="41" y="264"/>
                </a:cubicBezTo>
                <a:cubicBezTo>
                  <a:pt x="41" y="264"/>
                  <a:pt x="41" y="264"/>
                  <a:pt x="41" y="264"/>
                </a:cubicBezTo>
                <a:cubicBezTo>
                  <a:pt x="42" y="264"/>
                  <a:pt x="42" y="264"/>
                  <a:pt x="42" y="264"/>
                </a:cubicBezTo>
                <a:cubicBezTo>
                  <a:pt x="43" y="264"/>
                  <a:pt x="43" y="264"/>
                  <a:pt x="43" y="264"/>
                </a:cubicBezTo>
                <a:cubicBezTo>
                  <a:pt x="43" y="263"/>
                  <a:pt x="43" y="263"/>
                  <a:pt x="43" y="263"/>
                </a:cubicBezTo>
                <a:cubicBezTo>
                  <a:pt x="43" y="263"/>
                  <a:pt x="43" y="263"/>
                  <a:pt x="43" y="263"/>
                </a:cubicBezTo>
                <a:cubicBezTo>
                  <a:pt x="43" y="262"/>
                  <a:pt x="43" y="262"/>
                  <a:pt x="43" y="262"/>
                </a:cubicBezTo>
                <a:cubicBezTo>
                  <a:pt x="43" y="262"/>
                  <a:pt x="43" y="262"/>
                  <a:pt x="43" y="262"/>
                </a:cubicBezTo>
                <a:cubicBezTo>
                  <a:pt x="43" y="261"/>
                  <a:pt x="43" y="261"/>
                  <a:pt x="43" y="261"/>
                </a:cubicBezTo>
                <a:cubicBezTo>
                  <a:pt x="44" y="260"/>
                  <a:pt x="44" y="260"/>
                  <a:pt x="44" y="260"/>
                </a:cubicBezTo>
                <a:cubicBezTo>
                  <a:pt x="45" y="259"/>
                  <a:pt x="45" y="259"/>
                  <a:pt x="45" y="259"/>
                </a:cubicBezTo>
                <a:cubicBezTo>
                  <a:pt x="45" y="259"/>
                  <a:pt x="45" y="259"/>
                  <a:pt x="45" y="259"/>
                </a:cubicBezTo>
                <a:cubicBezTo>
                  <a:pt x="45" y="259"/>
                  <a:pt x="45" y="259"/>
                  <a:pt x="45" y="259"/>
                </a:cubicBezTo>
                <a:cubicBezTo>
                  <a:pt x="44" y="258"/>
                  <a:pt x="44" y="258"/>
                  <a:pt x="44" y="258"/>
                </a:cubicBezTo>
                <a:cubicBezTo>
                  <a:pt x="45" y="257"/>
                  <a:pt x="45" y="257"/>
                  <a:pt x="45" y="257"/>
                </a:cubicBezTo>
                <a:cubicBezTo>
                  <a:pt x="46" y="256"/>
                  <a:pt x="46" y="256"/>
                  <a:pt x="46" y="256"/>
                </a:cubicBezTo>
                <a:cubicBezTo>
                  <a:pt x="46" y="255"/>
                  <a:pt x="46" y="255"/>
                  <a:pt x="46" y="255"/>
                </a:cubicBezTo>
                <a:cubicBezTo>
                  <a:pt x="46" y="255"/>
                  <a:pt x="46" y="255"/>
                  <a:pt x="46" y="255"/>
                </a:cubicBezTo>
                <a:cubicBezTo>
                  <a:pt x="46" y="254"/>
                  <a:pt x="46" y="254"/>
                  <a:pt x="46" y="254"/>
                </a:cubicBezTo>
                <a:cubicBezTo>
                  <a:pt x="47" y="254"/>
                  <a:pt x="47" y="254"/>
                  <a:pt x="47" y="254"/>
                </a:cubicBezTo>
                <a:cubicBezTo>
                  <a:pt x="49" y="254"/>
                  <a:pt x="49" y="254"/>
                  <a:pt x="49" y="254"/>
                </a:cubicBezTo>
                <a:cubicBezTo>
                  <a:pt x="49" y="253"/>
                  <a:pt x="49" y="253"/>
                  <a:pt x="49" y="253"/>
                </a:cubicBezTo>
                <a:cubicBezTo>
                  <a:pt x="50" y="252"/>
                  <a:pt x="50" y="252"/>
                  <a:pt x="50" y="252"/>
                </a:cubicBezTo>
                <a:cubicBezTo>
                  <a:pt x="49" y="251"/>
                  <a:pt x="49" y="251"/>
                  <a:pt x="49" y="251"/>
                </a:cubicBezTo>
                <a:cubicBezTo>
                  <a:pt x="50" y="250"/>
                  <a:pt x="50" y="250"/>
                  <a:pt x="50" y="250"/>
                </a:cubicBezTo>
                <a:cubicBezTo>
                  <a:pt x="50" y="250"/>
                  <a:pt x="50" y="250"/>
                  <a:pt x="50" y="250"/>
                </a:cubicBezTo>
                <a:cubicBezTo>
                  <a:pt x="49" y="249"/>
                  <a:pt x="49" y="249"/>
                  <a:pt x="49" y="249"/>
                </a:cubicBezTo>
                <a:lnTo>
                  <a:pt x="48" y="250"/>
                </a:lnTo>
                <a:close/>
                <a:moveTo>
                  <a:pt x="39" y="240"/>
                </a:moveTo>
                <a:cubicBezTo>
                  <a:pt x="42" y="240"/>
                  <a:pt x="42" y="240"/>
                  <a:pt x="42" y="240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0" y="241"/>
                  <a:pt x="40" y="241"/>
                  <a:pt x="40" y="241"/>
                </a:cubicBezTo>
                <a:cubicBezTo>
                  <a:pt x="40" y="241"/>
                  <a:pt x="40" y="241"/>
                  <a:pt x="40" y="241"/>
                </a:cubicBezTo>
                <a:cubicBezTo>
                  <a:pt x="42" y="241"/>
                  <a:pt x="42" y="241"/>
                  <a:pt x="42" y="241"/>
                </a:cubicBezTo>
                <a:cubicBezTo>
                  <a:pt x="41" y="242"/>
                  <a:pt x="41" y="242"/>
                  <a:pt x="41" y="242"/>
                </a:cubicBezTo>
                <a:cubicBezTo>
                  <a:pt x="41" y="242"/>
                  <a:pt x="41" y="242"/>
                  <a:pt x="41" y="242"/>
                </a:cubicBezTo>
                <a:cubicBezTo>
                  <a:pt x="41" y="242"/>
                  <a:pt x="41" y="242"/>
                  <a:pt x="41" y="242"/>
                </a:cubicBezTo>
                <a:cubicBezTo>
                  <a:pt x="40" y="242"/>
                  <a:pt x="40" y="242"/>
                  <a:pt x="40" y="242"/>
                </a:cubicBezTo>
                <a:cubicBezTo>
                  <a:pt x="39" y="241"/>
                  <a:pt x="39" y="241"/>
                  <a:pt x="39" y="241"/>
                </a:cubicBezTo>
                <a:lnTo>
                  <a:pt x="39" y="240"/>
                </a:lnTo>
                <a:close/>
                <a:moveTo>
                  <a:pt x="33" y="234"/>
                </a:moveTo>
                <a:cubicBezTo>
                  <a:pt x="35" y="234"/>
                  <a:pt x="35" y="234"/>
                  <a:pt x="35" y="234"/>
                </a:cubicBezTo>
                <a:cubicBezTo>
                  <a:pt x="34" y="235"/>
                  <a:pt x="34" y="235"/>
                  <a:pt x="34" y="235"/>
                </a:cubicBezTo>
                <a:cubicBezTo>
                  <a:pt x="33" y="235"/>
                  <a:pt x="33" y="235"/>
                  <a:pt x="33" y="235"/>
                </a:cubicBezTo>
                <a:lnTo>
                  <a:pt x="33" y="234"/>
                </a:lnTo>
                <a:close/>
                <a:moveTo>
                  <a:pt x="53" y="215"/>
                </a:moveTo>
                <a:cubicBezTo>
                  <a:pt x="52" y="216"/>
                  <a:pt x="52" y="216"/>
                  <a:pt x="52" y="216"/>
                </a:cubicBezTo>
                <a:cubicBezTo>
                  <a:pt x="53" y="216"/>
                  <a:pt x="53" y="216"/>
                  <a:pt x="53" y="216"/>
                </a:cubicBezTo>
                <a:cubicBezTo>
                  <a:pt x="53" y="217"/>
                  <a:pt x="53" y="217"/>
                  <a:pt x="53" y="217"/>
                </a:cubicBezTo>
                <a:cubicBezTo>
                  <a:pt x="52" y="217"/>
                  <a:pt x="52" y="217"/>
                  <a:pt x="52" y="217"/>
                </a:cubicBezTo>
                <a:cubicBezTo>
                  <a:pt x="52" y="218"/>
                  <a:pt x="52" y="218"/>
                  <a:pt x="52" y="218"/>
                </a:cubicBezTo>
                <a:cubicBezTo>
                  <a:pt x="52" y="219"/>
                  <a:pt x="52" y="219"/>
                  <a:pt x="52" y="219"/>
                </a:cubicBezTo>
                <a:cubicBezTo>
                  <a:pt x="52" y="219"/>
                  <a:pt x="52" y="219"/>
                  <a:pt x="52" y="219"/>
                </a:cubicBezTo>
                <a:cubicBezTo>
                  <a:pt x="52" y="219"/>
                  <a:pt x="52" y="219"/>
                  <a:pt x="52" y="219"/>
                </a:cubicBezTo>
                <a:cubicBezTo>
                  <a:pt x="50" y="218"/>
                  <a:pt x="50" y="218"/>
                  <a:pt x="50" y="218"/>
                </a:cubicBezTo>
                <a:cubicBezTo>
                  <a:pt x="51" y="218"/>
                  <a:pt x="51" y="218"/>
                  <a:pt x="51" y="218"/>
                </a:cubicBezTo>
                <a:cubicBezTo>
                  <a:pt x="51" y="217"/>
                  <a:pt x="51" y="217"/>
                  <a:pt x="51" y="217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49" y="216"/>
                  <a:pt x="49" y="216"/>
                  <a:pt x="49" y="216"/>
                </a:cubicBezTo>
                <a:cubicBezTo>
                  <a:pt x="49" y="216"/>
                  <a:pt x="49" y="216"/>
                  <a:pt x="49" y="216"/>
                </a:cubicBezTo>
                <a:cubicBezTo>
                  <a:pt x="49" y="216"/>
                  <a:pt x="49" y="216"/>
                  <a:pt x="49" y="216"/>
                </a:cubicBezTo>
                <a:cubicBezTo>
                  <a:pt x="49" y="215"/>
                  <a:pt x="49" y="215"/>
                  <a:pt x="49" y="215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50" y="214"/>
                  <a:pt x="50" y="214"/>
                  <a:pt x="50" y="214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0" y="214"/>
                  <a:pt x="50" y="214"/>
                  <a:pt x="50" y="214"/>
                </a:cubicBezTo>
                <a:cubicBezTo>
                  <a:pt x="52" y="213"/>
                  <a:pt x="52" y="213"/>
                  <a:pt x="52" y="213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14"/>
                  <a:pt x="53" y="214"/>
                  <a:pt x="53" y="214"/>
                </a:cubicBezTo>
                <a:lnTo>
                  <a:pt x="53" y="215"/>
                </a:lnTo>
                <a:close/>
                <a:moveTo>
                  <a:pt x="50" y="232"/>
                </a:moveTo>
                <a:cubicBezTo>
                  <a:pt x="51" y="232"/>
                  <a:pt x="51" y="232"/>
                  <a:pt x="51" y="232"/>
                </a:cubicBezTo>
                <a:cubicBezTo>
                  <a:pt x="51" y="232"/>
                  <a:pt x="51" y="232"/>
                  <a:pt x="51" y="232"/>
                </a:cubicBezTo>
                <a:cubicBezTo>
                  <a:pt x="49" y="234"/>
                  <a:pt x="49" y="234"/>
                  <a:pt x="49" y="234"/>
                </a:cubicBezTo>
                <a:cubicBezTo>
                  <a:pt x="49" y="234"/>
                  <a:pt x="49" y="234"/>
                  <a:pt x="49" y="234"/>
                </a:cubicBezTo>
                <a:cubicBezTo>
                  <a:pt x="48" y="233"/>
                  <a:pt x="48" y="233"/>
                  <a:pt x="48" y="233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48" y="234"/>
                  <a:pt x="48" y="234"/>
                  <a:pt x="48" y="234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7" y="232"/>
                  <a:pt x="47" y="232"/>
                  <a:pt x="47" y="232"/>
                </a:cubicBezTo>
                <a:cubicBezTo>
                  <a:pt x="48" y="231"/>
                  <a:pt x="48" y="231"/>
                  <a:pt x="48" y="231"/>
                </a:cubicBezTo>
                <a:cubicBezTo>
                  <a:pt x="48" y="231"/>
                  <a:pt x="48" y="231"/>
                  <a:pt x="48" y="231"/>
                </a:cubicBezTo>
                <a:cubicBezTo>
                  <a:pt x="49" y="231"/>
                  <a:pt x="49" y="231"/>
                  <a:pt x="49" y="231"/>
                </a:cubicBezTo>
                <a:cubicBezTo>
                  <a:pt x="50" y="231"/>
                  <a:pt x="50" y="231"/>
                  <a:pt x="50" y="231"/>
                </a:cubicBezTo>
                <a:cubicBezTo>
                  <a:pt x="50" y="230"/>
                  <a:pt x="50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lnTo>
                  <a:pt x="50" y="232"/>
                </a:lnTo>
                <a:close/>
                <a:moveTo>
                  <a:pt x="104" y="150"/>
                </a:moveTo>
                <a:cubicBezTo>
                  <a:pt x="104" y="149"/>
                  <a:pt x="104" y="149"/>
                  <a:pt x="104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5" y="150"/>
                  <a:pt x="105" y="150"/>
                  <a:pt x="105" y="150"/>
                </a:cubicBezTo>
                <a:lnTo>
                  <a:pt x="104" y="150"/>
                </a:lnTo>
                <a:close/>
                <a:moveTo>
                  <a:pt x="62" y="164"/>
                </a:moveTo>
                <a:cubicBezTo>
                  <a:pt x="62" y="167"/>
                  <a:pt x="62" y="167"/>
                  <a:pt x="62" y="167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0" y="165"/>
                  <a:pt x="60" y="165"/>
                  <a:pt x="60" y="165"/>
                </a:cubicBezTo>
                <a:cubicBezTo>
                  <a:pt x="61" y="165"/>
                  <a:pt x="61" y="165"/>
                  <a:pt x="61" y="165"/>
                </a:cubicBezTo>
                <a:cubicBezTo>
                  <a:pt x="61" y="164"/>
                  <a:pt x="61" y="164"/>
                  <a:pt x="61" y="164"/>
                </a:cubicBezTo>
                <a:lnTo>
                  <a:pt x="62" y="164"/>
                </a:lnTo>
                <a:close/>
                <a:moveTo>
                  <a:pt x="62" y="170"/>
                </a:moveTo>
                <a:cubicBezTo>
                  <a:pt x="63" y="171"/>
                  <a:pt x="63" y="171"/>
                  <a:pt x="63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1" y="168"/>
                  <a:pt x="61" y="168"/>
                  <a:pt x="61" y="168"/>
                </a:cubicBezTo>
                <a:lnTo>
                  <a:pt x="62" y="170"/>
                </a:lnTo>
                <a:close/>
                <a:moveTo>
                  <a:pt x="65" y="184"/>
                </a:moveTo>
                <a:cubicBezTo>
                  <a:pt x="65" y="185"/>
                  <a:pt x="65" y="185"/>
                  <a:pt x="65" y="185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4" y="186"/>
                  <a:pt x="64" y="186"/>
                  <a:pt x="64" y="186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lnTo>
                  <a:pt x="65" y="184"/>
                </a:lnTo>
                <a:close/>
                <a:moveTo>
                  <a:pt x="101" y="237"/>
                </a:moveTo>
                <a:cubicBezTo>
                  <a:pt x="100" y="238"/>
                  <a:pt x="100" y="238"/>
                  <a:pt x="100" y="238"/>
                </a:cubicBezTo>
                <a:cubicBezTo>
                  <a:pt x="99" y="238"/>
                  <a:pt x="99" y="238"/>
                  <a:pt x="99" y="238"/>
                </a:cubicBezTo>
                <a:cubicBezTo>
                  <a:pt x="98" y="235"/>
                  <a:pt x="98" y="235"/>
                  <a:pt x="98" y="235"/>
                </a:cubicBezTo>
                <a:cubicBezTo>
                  <a:pt x="97" y="234"/>
                  <a:pt x="97" y="234"/>
                  <a:pt x="97" y="234"/>
                </a:cubicBezTo>
                <a:cubicBezTo>
                  <a:pt x="98" y="233"/>
                  <a:pt x="98" y="233"/>
                  <a:pt x="98" y="233"/>
                </a:cubicBezTo>
                <a:cubicBezTo>
                  <a:pt x="98" y="233"/>
                  <a:pt x="98" y="233"/>
                  <a:pt x="98" y="233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28"/>
                  <a:pt x="97" y="228"/>
                  <a:pt x="97" y="228"/>
                </a:cubicBezTo>
                <a:cubicBezTo>
                  <a:pt x="96" y="228"/>
                  <a:pt x="96" y="228"/>
                  <a:pt x="96" y="228"/>
                </a:cubicBezTo>
                <a:cubicBezTo>
                  <a:pt x="95" y="227"/>
                  <a:pt x="95" y="227"/>
                  <a:pt x="95" y="227"/>
                </a:cubicBezTo>
                <a:cubicBezTo>
                  <a:pt x="94" y="227"/>
                  <a:pt x="94" y="227"/>
                  <a:pt x="94" y="227"/>
                </a:cubicBezTo>
                <a:cubicBezTo>
                  <a:pt x="93" y="227"/>
                  <a:pt x="93" y="227"/>
                  <a:pt x="93" y="227"/>
                </a:cubicBezTo>
                <a:cubicBezTo>
                  <a:pt x="92" y="227"/>
                  <a:pt x="92" y="227"/>
                  <a:pt x="92" y="227"/>
                </a:cubicBezTo>
                <a:cubicBezTo>
                  <a:pt x="92" y="226"/>
                  <a:pt x="92" y="226"/>
                  <a:pt x="92" y="226"/>
                </a:cubicBezTo>
                <a:cubicBezTo>
                  <a:pt x="92" y="225"/>
                  <a:pt x="92" y="225"/>
                  <a:pt x="92" y="225"/>
                </a:cubicBezTo>
                <a:cubicBezTo>
                  <a:pt x="93" y="224"/>
                  <a:pt x="93" y="224"/>
                  <a:pt x="93" y="224"/>
                </a:cubicBezTo>
                <a:cubicBezTo>
                  <a:pt x="93" y="223"/>
                  <a:pt x="93" y="223"/>
                  <a:pt x="93" y="223"/>
                </a:cubicBezTo>
                <a:cubicBezTo>
                  <a:pt x="92" y="222"/>
                  <a:pt x="92" y="222"/>
                  <a:pt x="92" y="222"/>
                </a:cubicBezTo>
                <a:cubicBezTo>
                  <a:pt x="92" y="222"/>
                  <a:pt x="92" y="222"/>
                  <a:pt x="92" y="222"/>
                </a:cubicBezTo>
                <a:cubicBezTo>
                  <a:pt x="93" y="221"/>
                  <a:pt x="93" y="221"/>
                  <a:pt x="93" y="221"/>
                </a:cubicBezTo>
                <a:cubicBezTo>
                  <a:pt x="94" y="221"/>
                  <a:pt x="94" y="221"/>
                  <a:pt x="94" y="221"/>
                </a:cubicBezTo>
                <a:cubicBezTo>
                  <a:pt x="96" y="222"/>
                  <a:pt x="96" y="222"/>
                  <a:pt x="96" y="222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98" y="222"/>
                  <a:pt x="98" y="222"/>
                  <a:pt x="98" y="222"/>
                </a:cubicBezTo>
                <a:cubicBezTo>
                  <a:pt x="98" y="223"/>
                  <a:pt x="98" y="223"/>
                  <a:pt x="98" y="223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97" y="220"/>
                  <a:pt x="97" y="220"/>
                  <a:pt x="97" y="220"/>
                </a:cubicBezTo>
                <a:cubicBezTo>
                  <a:pt x="96" y="218"/>
                  <a:pt x="96" y="218"/>
                  <a:pt x="96" y="218"/>
                </a:cubicBezTo>
                <a:cubicBezTo>
                  <a:pt x="96" y="214"/>
                  <a:pt x="96" y="214"/>
                  <a:pt x="96" y="214"/>
                </a:cubicBezTo>
                <a:cubicBezTo>
                  <a:pt x="97" y="213"/>
                  <a:pt x="97" y="213"/>
                  <a:pt x="97" y="213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00" y="212"/>
                  <a:pt x="100" y="212"/>
                  <a:pt x="100" y="212"/>
                </a:cubicBezTo>
                <a:cubicBezTo>
                  <a:pt x="101" y="213"/>
                  <a:pt x="101" y="213"/>
                  <a:pt x="101" y="213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101" y="214"/>
                  <a:pt x="101" y="214"/>
                  <a:pt x="101" y="214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102" y="216"/>
                  <a:pt x="102" y="216"/>
                  <a:pt x="102" y="216"/>
                </a:cubicBezTo>
                <a:cubicBezTo>
                  <a:pt x="103" y="218"/>
                  <a:pt x="103" y="218"/>
                  <a:pt x="103" y="218"/>
                </a:cubicBezTo>
                <a:cubicBezTo>
                  <a:pt x="104" y="219"/>
                  <a:pt x="104" y="219"/>
                  <a:pt x="104" y="219"/>
                </a:cubicBezTo>
                <a:cubicBezTo>
                  <a:pt x="104" y="221"/>
                  <a:pt x="104" y="221"/>
                  <a:pt x="104" y="221"/>
                </a:cubicBezTo>
                <a:cubicBezTo>
                  <a:pt x="105" y="221"/>
                  <a:pt x="105" y="221"/>
                  <a:pt x="105" y="221"/>
                </a:cubicBezTo>
                <a:cubicBezTo>
                  <a:pt x="107" y="223"/>
                  <a:pt x="107" y="223"/>
                  <a:pt x="107" y="223"/>
                </a:cubicBezTo>
                <a:cubicBezTo>
                  <a:pt x="109" y="226"/>
                  <a:pt x="109" y="226"/>
                  <a:pt x="109" y="226"/>
                </a:cubicBezTo>
                <a:cubicBezTo>
                  <a:pt x="110" y="225"/>
                  <a:pt x="110" y="225"/>
                  <a:pt x="110" y="225"/>
                </a:cubicBezTo>
                <a:cubicBezTo>
                  <a:pt x="110" y="225"/>
                  <a:pt x="110" y="225"/>
                  <a:pt x="110" y="225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10" y="223"/>
                  <a:pt x="110" y="223"/>
                  <a:pt x="110" y="223"/>
                </a:cubicBezTo>
                <a:cubicBezTo>
                  <a:pt x="112" y="224"/>
                  <a:pt x="112" y="224"/>
                  <a:pt x="112" y="224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2" y="227"/>
                  <a:pt x="112" y="227"/>
                  <a:pt x="112" y="227"/>
                </a:cubicBezTo>
                <a:cubicBezTo>
                  <a:pt x="113" y="228"/>
                  <a:pt x="113" y="228"/>
                  <a:pt x="113" y="228"/>
                </a:cubicBezTo>
                <a:cubicBezTo>
                  <a:pt x="113" y="227"/>
                  <a:pt x="113" y="227"/>
                  <a:pt x="113" y="227"/>
                </a:cubicBezTo>
                <a:cubicBezTo>
                  <a:pt x="114" y="226"/>
                  <a:pt x="114" y="226"/>
                  <a:pt x="114" y="226"/>
                </a:cubicBezTo>
                <a:cubicBezTo>
                  <a:pt x="112" y="224"/>
                  <a:pt x="112" y="224"/>
                  <a:pt x="112" y="224"/>
                </a:cubicBezTo>
                <a:cubicBezTo>
                  <a:pt x="112" y="222"/>
                  <a:pt x="112" y="222"/>
                  <a:pt x="112" y="222"/>
                </a:cubicBezTo>
                <a:cubicBezTo>
                  <a:pt x="111" y="221"/>
                  <a:pt x="111" y="221"/>
                  <a:pt x="111" y="221"/>
                </a:cubicBezTo>
                <a:cubicBezTo>
                  <a:pt x="110" y="221"/>
                  <a:pt x="110" y="221"/>
                  <a:pt x="110" y="221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09" y="221"/>
                  <a:pt x="109" y="221"/>
                  <a:pt x="109" y="221"/>
                </a:cubicBezTo>
                <a:cubicBezTo>
                  <a:pt x="109" y="221"/>
                  <a:pt x="109" y="221"/>
                  <a:pt x="109" y="221"/>
                </a:cubicBezTo>
                <a:cubicBezTo>
                  <a:pt x="110" y="221"/>
                  <a:pt x="110" y="221"/>
                  <a:pt x="110" y="221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08" y="217"/>
                  <a:pt x="108" y="217"/>
                  <a:pt x="108" y="217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107" y="214"/>
                  <a:pt x="107" y="214"/>
                  <a:pt x="107" y="214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9" y="213"/>
                  <a:pt x="109" y="213"/>
                  <a:pt x="109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1" y="212"/>
                  <a:pt x="111" y="212"/>
                  <a:pt x="111" y="212"/>
                </a:cubicBezTo>
                <a:cubicBezTo>
                  <a:pt x="113" y="213"/>
                  <a:pt x="113" y="213"/>
                  <a:pt x="113" y="213"/>
                </a:cubicBezTo>
                <a:cubicBezTo>
                  <a:pt x="114" y="215"/>
                  <a:pt x="114" y="215"/>
                  <a:pt x="114" y="215"/>
                </a:cubicBezTo>
                <a:cubicBezTo>
                  <a:pt x="115" y="214"/>
                  <a:pt x="115" y="214"/>
                  <a:pt x="115" y="214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113" y="210"/>
                  <a:pt x="113" y="210"/>
                  <a:pt x="113" y="210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6" y="203"/>
                  <a:pt x="106" y="203"/>
                  <a:pt x="10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07" y="200"/>
                  <a:pt x="107" y="200"/>
                  <a:pt x="107" y="200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7" y="198"/>
                  <a:pt x="107" y="198"/>
                  <a:pt x="107" y="198"/>
                </a:cubicBezTo>
                <a:cubicBezTo>
                  <a:pt x="108" y="197"/>
                  <a:pt x="108" y="197"/>
                  <a:pt x="108" y="197"/>
                </a:cubicBezTo>
                <a:cubicBezTo>
                  <a:pt x="107" y="196"/>
                  <a:pt x="107" y="196"/>
                  <a:pt x="107" y="196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9" y="194"/>
                  <a:pt x="109" y="194"/>
                  <a:pt x="109" y="194"/>
                </a:cubicBezTo>
                <a:cubicBezTo>
                  <a:pt x="111" y="196"/>
                  <a:pt x="111" y="196"/>
                  <a:pt x="111" y="196"/>
                </a:cubicBezTo>
                <a:cubicBezTo>
                  <a:pt x="112" y="197"/>
                  <a:pt x="112" y="197"/>
                  <a:pt x="112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204"/>
                  <a:pt x="114" y="204"/>
                  <a:pt x="114" y="204"/>
                </a:cubicBezTo>
                <a:cubicBezTo>
                  <a:pt x="115" y="205"/>
                  <a:pt x="115" y="205"/>
                  <a:pt x="115" y="205"/>
                </a:cubicBezTo>
                <a:cubicBezTo>
                  <a:pt x="115" y="205"/>
                  <a:pt x="115" y="205"/>
                  <a:pt x="115" y="205"/>
                </a:cubicBezTo>
                <a:cubicBezTo>
                  <a:pt x="116" y="206"/>
                  <a:pt x="116" y="206"/>
                  <a:pt x="116" y="206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9" y="207"/>
                  <a:pt x="119" y="207"/>
                  <a:pt x="119" y="207"/>
                </a:cubicBezTo>
                <a:cubicBezTo>
                  <a:pt x="121" y="207"/>
                  <a:pt x="121" y="207"/>
                  <a:pt x="121" y="207"/>
                </a:cubicBezTo>
                <a:cubicBezTo>
                  <a:pt x="122" y="208"/>
                  <a:pt x="122" y="208"/>
                  <a:pt x="122" y="208"/>
                </a:cubicBezTo>
                <a:cubicBezTo>
                  <a:pt x="124" y="211"/>
                  <a:pt x="124" y="211"/>
                  <a:pt x="124" y="211"/>
                </a:cubicBezTo>
                <a:cubicBezTo>
                  <a:pt x="126" y="213"/>
                  <a:pt x="126" y="213"/>
                  <a:pt x="126" y="213"/>
                </a:cubicBezTo>
                <a:cubicBezTo>
                  <a:pt x="127" y="213"/>
                  <a:pt x="127" y="213"/>
                  <a:pt x="127" y="213"/>
                </a:cubicBezTo>
                <a:cubicBezTo>
                  <a:pt x="128" y="212"/>
                  <a:pt x="128" y="212"/>
                  <a:pt x="128" y="212"/>
                </a:cubicBezTo>
                <a:cubicBezTo>
                  <a:pt x="128" y="211"/>
                  <a:pt x="128" y="211"/>
                  <a:pt x="128" y="211"/>
                </a:cubicBezTo>
                <a:cubicBezTo>
                  <a:pt x="129" y="210"/>
                  <a:pt x="129" y="210"/>
                  <a:pt x="129" y="210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3"/>
                  <a:pt x="129" y="213"/>
                  <a:pt x="129" y="213"/>
                </a:cubicBezTo>
                <a:cubicBezTo>
                  <a:pt x="127" y="216"/>
                  <a:pt x="127" y="216"/>
                  <a:pt x="127" y="216"/>
                </a:cubicBezTo>
                <a:cubicBezTo>
                  <a:pt x="127" y="217"/>
                  <a:pt x="127" y="217"/>
                  <a:pt x="127" y="217"/>
                </a:cubicBezTo>
                <a:cubicBezTo>
                  <a:pt x="128" y="217"/>
                  <a:pt x="128" y="217"/>
                  <a:pt x="128" y="217"/>
                </a:cubicBezTo>
                <a:cubicBezTo>
                  <a:pt x="128" y="218"/>
                  <a:pt x="128" y="218"/>
                  <a:pt x="128" y="218"/>
                </a:cubicBezTo>
                <a:cubicBezTo>
                  <a:pt x="128" y="219"/>
                  <a:pt x="128" y="219"/>
                  <a:pt x="128" y="219"/>
                </a:cubicBezTo>
                <a:cubicBezTo>
                  <a:pt x="129" y="219"/>
                  <a:pt x="129" y="219"/>
                  <a:pt x="129" y="219"/>
                </a:cubicBezTo>
                <a:cubicBezTo>
                  <a:pt x="128" y="215"/>
                  <a:pt x="128" y="215"/>
                  <a:pt x="128" y="215"/>
                </a:cubicBezTo>
                <a:cubicBezTo>
                  <a:pt x="129" y="215"/>
                  <a:pt x="129" y="215"/>
                  <a:pt x="129" y="215"/>
                </a:cubicBezTo>
                <a:cubicBezTo>
                  <a:pt x="130" y="213"/>
                  <a:pt x="130" y="213"/>
                  <a:pt x="130" y="213"/>
                </a:cubicBezTo>
                <a:cubicBezTo>
                  <a:pt x="131" y="213"/>
                  <a:pt x="131" y="213"/>
                  <a:pt x="131" y="213"/>
                </a:cubicBezTo>
                <a:cubicBezTo>
                  <a:pt x="132" y="213"/>
                  <a:pt x="132" y="213"/>
                  <a:pt x="132" y="213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211"/>
                  <a:pt x="132" y="211"/>
                  <a:pt x="132" y="211"/>
                </a:cubicBezTo>
                <a:cubicBezTo>
                  <a:pt x="132" y="210"/>
                  <a:pt x="132" y="210"/>
                  <a:pt x="132" y="210"/>
                </a:cubicBezTo>
                <a:cubicBezTo>
                  <a:pt x="132" y="209"/>
                  <a:pt x="132" y="209"/>
                  <a:pt x="132" y="209"/>
                </a:cubicBezTo>
                <a:cubicBezTo>
                  <a:pt x="132" y="209"/>
                  <a:pt x="132" y="209"/>
                  <a:pt x="132" y="209"/>
                </a:cubicBezTo>
                <a:cubicBezTo>
                  <a:pt x="134" y="210"/>
                  <a:pt x="134" y="210"/>
                  <a:pt x="134" y="210"/>
                </a:cubicBezTo>
                <a:cubicBezTo>
                  <a:pt x="134" y="212"/>
                  <a:pt x="134" y="212"/>
                  <a:pt x="134" y="212"/>
                </a:cubicBezTo>
                <a:cubicBezTo>
                  <a:pt x="134" y="213"/>
                  <a:pt x="134" y="213"/>
                  <a:pt x="134" y="213"/>
                </a:cubicBezTo>
                <a:cubicBezTo>
                  <a:pt x="135" y="213"/>
                  <a:pt x="135" y="213"/>
                  <a:pt x="135" y="213"/>
                </a:cubicBezTo>
                <a:cubicBezTo>
                  <a:pt x="135" y="213"/>
                  <a:pt x="135" y="213"/>
                  <a:pt x="135" y="213"/>
                </a:cubicBezTo>
                <a:cubicBezTo>
                  <a:pt x="137" y="214"/>
                  <a:pt x="137" y="214"/>
                  <a:pt x="137" y="214"/>
                </a:cubicBezTo>
                <a:cubicBezTo>
                  <a:pt x="138" y="217"/>
                  <a:pt x="138" y="217"/>
                  <a:pt x="138" y="217"/>
                </a:cubicBezTo>
                <a:cubicBezTo>
                  <a:pt x="138" y="217"/>
                  <a:pt x="138" y="217"/>
                  <a:pt x="138" y="217"/>
                </a:cubicBezTo>
                <a:cubicBezTo>
                  <a:pt x="138" y="215"/>
                  <a:pt x="138" y="215"/>
                  <a:pt x="138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8"/>
                  <a:pt x="139" y="218"/>
                  <a:pt x="139" y="218"/>
                </a:cubicBezTo>
                <a:cubicBezTo>
                  <a:pt x="139" y="218"/>
                  <a:pt x="139" y="218"/>
                  <a:pt x="139" y="218"/>
                </a:cubicBezTo>
                <a:cubicBezTo>
                  <a:pt x="139" y="221"/>
                  <a:pt x="139" y="221"/>
                  <a:pt x="139" y="221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41" y="221"/>
                  <a:pt x="141" y="221"/>
                  <a:pt x="141" y="221"/>
                </a:cubicBezTo>
                <a:cubicBezTo>
                  <a:pt x="140" y="221"/>
                  <a:pt x="140" y="221"/>
                  <a:pt x="140" y="221"/>
                </a:cubicBezTo>
                <a:cubicBezTo>
                  <a:pt x="140" y="219"/>
                  <a:pt x="140" y="219"/>
                  <a:pt x="140" y="219"/>
                </a:cubicBezTo>
                <a:cubicBezTo>
                  <a:pt x="140" y="217"/>
                  <a:pt x="140" y="217"/>
                  <a:pt x="140" y="217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41" y="217"/>
                  <a:pt x="141" y="217"/>
                  <a:pt x="141" y="217"/>
                </a:cubicBezTo>
                <a:cubicBezTo>
                  <a:pt x="142" y="217"/>
                  <a:pt x="142" y="217"/>
                  <a:pt x="142" y="217"/>
                </a:cubicBezTo>
                <a:cubicBezTo>
                  <a:pt x="141" y="216"/>
                  <a:pt x="141" y="216"/>
                  <a:pt x="141" y="216"/>
                </a:cubicBezTo>
                <a:cubicBezTo>
                  <a:pt x="140" y="215"/>
                  <a:pt x="140" y="215"/>
                  <a:pt x="140" y="215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6" y="212"/>
                  <a:pt x="136" y="212"/>
                  <a:pt x="136" y="212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35" y="207"/>
                  <a:pt x="135" y="207"/>
                  <a:pt x="135" y="207"/>
                </a:cubicBezTo>
                <a:cubicBezTo>
                  <a:pt x="133" y="206"/>
                  <a:pt x="133" y="206"/>
                  <a:pt x="133" y="206"/>
                </a:cubicBezTo>
                <a:cubicBezTo>
                  <a:pt x="134" y="206"/>
                  <a:pt x="134" y="206"/>
                  <a:pt x="134" y="206"/>
                </a:cubicBezTo>
                <a:cubicBezTo>
                  <a:pt x="134" y="205"/>
                  <a:pt x="134" y="205"/>
                  <a:pt x="134" y="205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33" y="201"/>
                  <a:pt x="133" y="201"/>
                  <a:pt x="133" y="201"/>
                </a:cubicBezTo>
                <a:cubicBezTo>
                  <a:pt x="133" y="201"/>
                  <a:pt x="133" y="201"/>
                  <a:pt x="133" y="201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7"/>
                  <a:pt x="136" y="197"/>
                  <a:pt x="136" y="197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4" y="198"/>
                  <a:pt x="134" y="198"/>
                  <a:pt x="134" y="198"/>
                </a:cubicBezTo>
                <a:cubicBezTo>
                  <a:pt x="133" y="198"/>
                  <a:pt x="133" y="198"/>
                  <a:pt x="133" y="198"/>
                </a:cubicBezTo>
                <a:cubicBezTo>
                  <a:pt x="133" y="198"/>
                  <a:pt x="133" y="198"/>
                  <a:pt x="133" y="198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2" y="197"/>
                  <a:pt x="132" y="197"/>
                  <a:pt x="132" y="197"/>
                </a:cubicBezTo>
                <a:cubicBezTo>
                  <a:pt x="133" y="196"/>
                  <a:pt x="133" y="196"/>
                  <a:pt x="133" y="196"/>
                </a:cubicBezTo>
                <a:cubicBezTo>
                  <a:pt x="133" y="193"/>
                  <a:pt x="133" y="193"/>
                  <a:pt x="133" y="193"/>
                </a:cubicBezTo>
                <a:cubicBezTo>
                  <a:pt x="131" y="190"/>
                  <a:pt x="131" y="190"/>
                  <a:pt x="131" y="190"/>
                </a:cubicBezTo>
                <a:cubicBezTo>
                  <a:pt x="129" y="188"/>
                  <a:pt x="129" y="188"/>
                  <a:pt x="129" y="188"/>
                </a:cubicBezTo>
                <a:cubicBezTo>
                  <a:pt x="129" y="187"/>
                  <a:pt x="129" y="187"/>
                  <a:pt x="129" y="187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32" y="187"/>
                  <a:pt x="132" y="187"/>
                  <a:pt x="132" y="187"/>
                </a:cubicBezTo>
                <a:cubicBezTo>
                  <a:pt x="131" y="185"/>
                  <a:pt x="131" y="185"/>
                  <a:pt x="131" y="185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6" y="183"/>
                  <a:pt x="136" y="183"/>
                  <a:pt x="136" y="183"/>
                </a:cubicBezTo>
                <a:cubicBezTo>
                  <a:pt x="138" y="181"/>
                  <a:pt x="138" y="181"/>
                  <a:pt x="138" y="181"/>
                </a:cubicBezTo>
                <a:cubicBezTo>
                  <a:pt x="138" y="181"/>
                  <a:pt x="138" y="181"/>
                  <a:pt x="138" y="181"/>
                </a:cubicBezTo>
                <a:cubicBezTo>
                  <a:pt x="137" y="180"/>
                  <a:pt x="137" y="180"/>
                  <a:pt x="137" y="180"/>
                </a:cubicBezTo>
                <a:cubicBezTo>
                  <a:pt x="138" y="180"/>
                  <a:pt x="138" y="180"/>
                  <a:pt x="138" y="180"/>
                </a:cubicBezTo>
                <a:cubicBezTo>
                  <a:pt x="138" y="180"/>
                  <a:pt x="138" y="180"/>
                  <a:pt x="138" y="180"/>
                </a:cubicBezTo>
                <a:cubicBezTo>
                  <a:pt x="138" y="178"/>
                  <a:pt x="138" y="178"/>
                  <a:pt x="138" y="178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9" y="177"/>
                  <a:pt x="139" y="177"/>
                  <a:pt x="139" y="177"/>
                </a:cubicBezTo>
                <a:cubicBezTo>
                  <a:pt x="139" y="177"/>
                  <a:pt x="139" y="177"/>
                  <a:pt x="139" y="177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3" y="177"/>
                  <a:pt x="143" y="177"/>
                  <a:pt x="143" y="177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43" y="179"/>
                  <a:pt x="143" y="179"/>
                  <a:pt x="143" y="179"/>
                </a:cubicBezTo>
                <a:cubicBezTo>
                  <a:pt x="144" y="179"/>
                  <a:pt x="144" y="179"/>
                  <a:pt x="144" y="179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7" y="181"/>
                  <a:pt x="147" y="181"/>
                  <a:pt x="147" y="181"/>
                </a:cubicBezTo>
                <a:cubicBezTo>
                  <a:pt x="149" y="187"/>
                  <a:pt x="149" y="187"/>
                  <a:pt x="149" y="187"/>
                </a:cubicBezTo>
                <a:cubicBezTo>
                  <a:pt x="149" y="188"/>
                  <a:pt x="149" y="188"/>
                  <a:pt x="149" y="188"/>
                </a:cubicBezTo>
                <a:cubicBezTo>
                  <a:pt x="150" y="189"/>
                  <a:pt x="150" y="189"/>
                  <a:pt x="150" y="189"/>
                </a:cubicBezTo>
                <a:cubicBezTo>
                  <a:pt x="151" y="189"/>
                  <a:pt x="151" y="189"/>
                  <a:pt x="151" y="189"/>
                </a:cubicBezTo>
                <a:cubicBezTo>
                  <a:pt x="152" y="189"/>
                  <a:pt x="152" y="189"/>
                  <a:pt x="152" y="189"/>
                </a:cubicBezTo>
                <a:cubicBezTo>
                  <a:pt x="153" y="190"/>
                  <a:pt x="153" y="190"/>
                  <a:pt x="153" y="190"/>
                </a:cubicBezTo>
                <a:cubicBezTo>
                  <a:pt x="154" y="189"/>
                  <a:pt x="154" y="189"/>
                  <a:pt x="154" y="189"/>
                </a:cubicBezTo>
                <a:cubicBezTo>
                  <a:pt x="156" y="192"/>
                  <a:pt x="156" y="192"/>
                  <a:pt x="156" y="192"/>
                </a:cubicBezTo>
                <a:cubicBezTo>
                  <a:pt x="156" y="194"/>
                  <a:pt x="156" y="194"/>
                  <a:pt x="156" y="194"/>
                </a:cubicBezTo>
                <a:cubicBezTo>
                  <a:pt x="157" y="195"/>
                  <a:pt x="157" y="195"/>
                  <a:pt x="157" y="195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59" y="198"/>
                  <a:pt x="159" y="198"/>
                  <a:pt x="159" y="198"/>
                </a:cubicBezTo>
                <a:cubicBezTo>
                  <a:pt x="159" y="197"/>
                  <a:pt x="159" y="197"/>
                  <a:pt x="159" y="197"/>
                </a:cubicBezTo>
                <a:cubicBezTo>
                  <a:pt x="159" y="200"/>
                  <a:pt x="159" y="200"/>
                  <a:pt x="159" y="200"/>
                </a:cubicBezTo>
                <a:cubicBezTo>
                  <a:pt x="159" y="201"/>
                  <a:pt x="159" y="201"/>
                  <a:pt x="159" y="201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59" y="205"/>
                  <a:pt x="159" y="205"/>
                  <a:pt x="159" y="205"/>
                </a:cubicBezTo>
                <a:cubicBezTo>
                  <a:pt x="159" y="207"/>
                  <a:pt x="159" y="207"/>
                  <a:pt x="159" y="207"/>
                </a:cubicBezTo>
                <a:cubicBezTo>
                  <a:pt x="159" y="209"/>
                  <a:pt x="159" y="209"/>
                  <a:pt x="159" y="209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215"/>
                  <a:pt x="159" y="215"/>
                  <a:pt x="159" y="215"/>
                </a:cubicBezTo>
                <a:cubicBezTo>
                  <a:pt x="159" y="216"/>
                  <a:pt x="159" y="216"/>
                  <a:pt x="159" y="216"/>
                </a:cubicBezTo>
                <a:cubicBezTo>
                  <a:pt x="159" y="217"/>
                  <a:pt x="159" y="217"/>
                  <a:pt x="159" y="217"/>
                </a:cubicBezTo>
                <a:cubicBezTo>
                  <a:pt x="159" y="217"/>
                  <a:pt x="159" y="217"/>
                  <a:pt x="159" y="217"/>
                </a:cubicBezTo>
                <a:cubicBezTo>
                  <a:pt x="159" y="218"/>
                  <a:pt x="159" y="218"/>
                  <a:pt x="159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59" y="218"/>
                  <a:pt x="159" y="218"/>
                  <a:pt x="159" y="218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9" y="222"/>
                  <a:pt x="159" y="222"/>
                  <a:pt x="159" y="222"/>
                </a:cubicBezTo>
                <a:cubicBezTo>
                  <a:pt x="159" y="223"/>
                  <a:pt x="159" y="223"/>
                  <a:pt x="159" y="223"/>
                </a:cubicBezTo>
                <a:cubicBezTo>
                  <a:pt x="159" y="227"/>
                  <a:pt x="159" y="227"/>
                  <a:pt x="159" y="227"/>
                </a:cubicBezTo>
                <a:cubicBezTo>
                  <a:pt x="156" y="228"/>
                  <a:pt x="156" y="228"/>
                  <a:pt x="156" y="228"/>
                </a:cubicBezTo>
                <a:cubicBezTo>
                  <a:pt x="156" y="230"/>
                  <a:pt x="156" y="230"/>
                  <a:pt x="156" y="230"/>
                </a:cubicBezTo>
                <a:cubicBezTo>
                  <a:pt x="155" y="229"/>
                  <a:pt x="155" y="229"/>
                  <a:pt x="155" y="229"/>
                </a:cubicBezTo>
                <a:cubicBezTo>
                  <a:pt x="154" y="229"/>
                  <a:pt x="154" y="229"/>
                  <a:pt x="154" y="229"/>
                </a:cubicBezTo>
                <a:cubicBezTo>
                  <a:pt x="154" y="230"/>
                  <a:pt x="154" y="230"/>
                  <a:pt x="154" y="230"/>
                </a:cubicBezTo>
                <a:cubicBezTo>
                  <a:pt x="153" y="230"/>
                  <a:pt x="153" y="230"/>
                  <a:pt x="153" y="230"/>
                </a:cubicBezTo>
                <a:cubicBezTo>
                  <a:pt x="153" y="233"/>
                  <a:pt x="153" y="233"/>
                  <a:pt x="153" y="233"/>
                </a:cubicBezTo>
                <a:cubicBezTo>
                  <a:pt x="154" y="232"/>
                  <a:pt x="154" y="232"/>
                  <a:pt x="154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6" y="231"/>
                  <a:pt x="156" y="231"/>
                  <a:pt x="156" y="231"/>
                </a:cubicBezTo>
                <a:cubicBezTo>
                  <a:pt x="157" y="231"/>
                  <a:pt x="157" y="231"/>
                  <a:pt x="157" y="231"/>
                </a:cubicBezTo>
                <a:cubicBezTo>
                  <a:pt x="159" y="231"/>
                  <a:pt x="159" y="231"/>
                  <a:pt x="159" y="231"/>
                </a:cubicBezTo>
                <a:cubicBezTo>
                  <a:pt x="161" y="233"/>
                  <a:pt x="161" y="233"/>
                  <a:pt x="161" y="233"/>
                </a:cubicBezTo>
                <a:cubicBezTo>
                  <a:pt x="161" y="234"/>
                  <a:pt x="161" y="234"/>
                  <a:pt x="161" y="234"/>
                </a:cubicBezTo>
                <a:cubicBezTo>
                  <a:pt x="160" y="237"/>
                  <a:pt x="160" y="237"/>
                  <a:pt x="160" y="237"/>
                </a:cubicBezTo>
                <a:cubicBezTo>
                  <a:pt x="159" y="237"/>
                  <a:pt x="159" y="237"/>
                  <a:pt x="159" y="237"/>
                </a:cubicBezTo>
                <a:cubicBezTo>
                  <a:pt x="159" y="237"/>
                  <a:pt x="159" y="237"/>
                  <a:pt x="159" y="237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62" y="243"/>
                  <a:pt x="162" y="243"/>
                  <a:pt x="162" y="243"/>
                </a:cubicBezTo>
                <a:cubicBezTo>
                  <a:pt x="163" y="243"/>
                  <a:pt x="163" y="243"/>
                  <a:pt x="163" y="243"/>
                </a:cubicBezTo>
                <a:cubicBezTo>
                  <a:pt x="163" y="242"/>
                  <a:pt x="163" y="242"/>
                  <a:pt x="163" y="242"/>
                </a:cubicBezTo>
                <a:cubicBezTo>
                  <a:pt x="164" y="243"/>
                  <a:pt x="164" y="243"/>
                  <a:pt x="164" y="243"/>
                </a:cubicBezTo>
                <a:cubicBezTo>
                  <a:pt x="163" y="243"/>
                  <a:pt x="163" y="243"/>
                  <a:pt x="163" y="243"/>
                </a:cubicBezTo>
                <a:cubicBezTo>
                  <a:pt x="163" y="244"/>
                  <a:pt x="163" y="244"/>
                  <a:pt x="163" y="244"/>
                </a:cubicBezTo>
                <a:cubicBezTo>
                  <a:pt x="163" y="245"/>
                  <a:pt x="163" y="245"/>
                  <a:pt x="163" y="245"/>
                </a:cubicBezTo>
                <a:cubicBezTo>
                  <a:pt x="164" y="247"/>
                  <a:pt x="164" y="247"/>
                  <a:pt x="164" y="247"/>
                </a:cubicBezTo>
                <a:cubicBezTo>
                  <a:pt x="162" y="247"/>
                  <a:pt x="162" y="247"/>
                  <a:pt x="162" y="247"/>
                </a:cubicBezTo>
                <a:cubicBezTo>
                  <a:pt x="160" y="248"/>
                  <a:pt x="160" y="248"/>
                  <a:pt x="160" y="248"/>
                </a:cubicBezTo>
                <a:cubicBezTo>
                  <a:pt x="158" y="250"/>
                  <a:pt x="158" y="250"/>
                  <a:pt x="158" y="250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6" y="251"/>
                  <a:pt x="156" y="251"/>
                  <a:pt x="156" y="251"/>
                </a:cubicBezTo>
                <a:cubicBezTo>
                  <a:pt x="157" y="251"/>
                  <a:pt x="157" y="251"/>
                  <a:pt x="157" y="251"/>
                </a:cubicBezTo>
                <a:cubicBezTo>
                  <a:pt x="159" y="250"/>
                  <a:pt x="159" y="250"/>
                  <a:pt x="159" y="250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63" y="248"/>
                  <a:pt x="163" y="248"/>
                  <a:pt x="163" y="248"/>
                </a:cubicBezTo>
                <a:cubicBezTo>
                  <a:pt x="164" y="248"/>
                  <a:pt x="164" y="248"/>
                  <a:pt x="164" y="248"/>
                </a:cubicBezTo>
                <a:cubicBezTo>
                  <a:pt x="165" y="248"/>
                  <a:pt x="165" y="248"/>
                  <a:pt x="165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6" y="256"/>
                  <a:pt x="166" y="256"/>
                  <a:pt x="166" y="256"/>
                </a:cubicBezTo>
                <a:cubicBezTo>
                  <a:pt x="166" y="257"/>
                  <a:pt x="166" y="257"/>
                  <a:pt x="166" y="257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8" y="255"/>
                  <a:pt x="168" y="255"/>
                  <a:pt x="168" y="255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71" y="253"/>
                  <a:pt x="171" y="253"/>
                  <a:pt x="171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4" y="254"/>
                  <a:pt x="174" y="254"/>
                  <a:pt x="174" y="254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5" y="256"/>
                  <a:pt x="175" y="256"/>
                  <a:pt x="175" y="256"/>
                </a:cubicBezTo>
                <a:cubicBezTo>
                  <a:pt x="176" y="256"/>
                  <a:pt x="176" y="256"/>
                  <a:pt x="176" y="256"/>
                </a:cubicBezTo>
                <a:cubicBezTo>
                  <a:pt x="176" y="256"/>
                  <a:pt x="176" y="256"/>
                  <a:pt x="176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0" y="258"/>
                  <a:pt x="180" y="258"/>
                  <a:pt x="180" y="258"/>
                </a:cubicBezTo>
                <a:cubicBezTo>
                  <a:pt x="180" y="257"/>
                  <a:pt x="180" y="257"/>
                  <a:pt x="180" y="257"/>
                </a:cubicBezTo>
                <a:cubicBezTo>
                  <a:pt x="181" y="257"/>
                  <a:pt x="181" y="257"/>
                  <a:pt x="181" y="257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3" y="261"/>
                  <a:pt x="183" y="261"/>
                  <a:pt x="183" y="261"/>
                </a:cubicBezTo>
                <a:cubicBezTo>
                  <a:pt x="185" y="261"/>
                  <a:pt x="185" y="261"/>
                  <a:pt x="185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62"/>
                  <a:pt x="186" y="262"/>
                  <a:pt x="186" y="262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7" y="260"/>
                  <a:pt x="187" y="260"/>
                  <a:pt x="187" y="260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88" y="261"/>
                  <a:pt x="188" y="261"/>
                  <a:pt x="188" y="261"/>
                </a:cubicBezTo>
                <a:cubicBezTo>
                  <a:pt x="189" y="261"/>
                  <a:pt x="189" y="261"/>
                  <a:pt x="189" y="261"/>
                </a:cubicBezTo>
                <a:cubicBezTo>
                  <a:pt x="191" y="259"/>
                  <a:pt x="191" y="259"/>
                  <a:pt x="191" y="259"/>
                </a:cubicBezTo>
                <a:cubicBezTo>
                  <a:pt x="193" y="259"/>
                  <a:pt x="193" y="259"/>
                  <a:pt x="193" y="259"/>
                </a:cubicBezTo>
                <a:cubicBezTo>
                  <a:pt x="193" y="259"/>
                  <a:pt x="193" y="259"/>
                  <a:pt x="193" y="259"/>
                </a:cubicBezTo>
                <a:cubicBezTo>
                  <a:pt x="194" y="259"/>
                  <a:pt x="194" y="259"/>
                  <a:pt x="194" y="259"/>
                </a:cubicBezTo>
                <a:cubicBezTo>
                  <a:pt x="198" y="256"/>
                  <a:pt x="198" y="256"/>
                  <a:pt x="198" y="256"/>
                </a:cubicBezTo>
                <a:cubicBezTo>
                  <a:pt x="199" y="256"/>
                  <a:pt x="199" y="256"/>
                  <a:pt x="199" y="256"/>
                </a:cubicBezTo>
                <a:cubicBezTo>
                  <a:pt x="201" y="255"/>
                  <a:pt x="201" y="255"/>
                  <a:pt x="201" y="255"/>
                </a:cubicBezTo>
                <a:cubicBezTo>
                  <a:pt x="201" y="255"/>
                  <a:pt x="201" y="255"/>
                  <a:pt x="201" y="255"/>
                </a:cubicBezTo>
                <a:cubicBezTo>
                  <a:pt x="203" y="255"/>
                  <a:pt x="203" y="255"/>
                  <a:pt x="203" y="255"/>
                </a:cubicBezTo>
                <a:cubicBezTo>
                  <a:pt x="204" y="256"/>
                  <a:pt x="204" y="256"/>
                  <a:pt x="204" y="256"/>
                </a:cubicBezTo>
                <a:cubicBezTo>
                  <a:pt x="204" y="256"/>
                  <a:pt x="204" y="256"/>
                  <a:pt x="204" y="256"/>
                </a:cubicBezTo>
                <a:cubicBezTo>
                  <a:pt x="205" y="256"/>
                  <a:pt x="205" y="256"/>
                  <a:pt x="205" y="256"/>
                </a:cubicBezTo>
                <a:cubicBezTo>
                  <a:pt x="202" y="258"/>
                  <a:pt x="202" y="258"/>
                  <a:pt x="202" y="258"/>
                </a:cubicBezTo>
                <a:cubicBezTo>
                  <a:pt x="203" y="258"/>
                  <a:pt x="203" y="258"/>
                  <a:pt x="203" y="258"/>
                </a:cubicBezTo>
                <a:cubicBezTo>
                  <a:pt x="209" y="257"/>
                  <a:pt x="209" y="257"/>
                  <a:pt x="209" y="257"/>
                </a:cubicBezTo>
                <a:cubicBezTo>
                  <a:pt x="210" y="258"/>
                  <a:pt x="210" y="258"/>
                  <a:pt x="210" y="258"/>
                </a:cubicBezTo>
                <a:cubicBezTo>
                  <a:pt x="211" y="258"/>
                  <a:pt x="211" y="258"/>
                  <a:pt x="211" y="258"/>
                </a:cubicBezTo>
                <a:cubicBezTo>
                  <a:pt x="211" y="259"/>
                  <a:pt x="211" y="259"/>
                  <a:pt x="211" y="259"/>
                </a:cubicBezTo>
                <a:cubicBezTo>
                  <a:pt x="210" y="261"/>
                  <a:pt x="210" y="261"/>
                  <a:pt x="210" y="261"/>
                </a:cubicBezTo>
                <a:cubicBezTo>
                  <a:pt x="209" y="262"/>
                  <a:pt x="209" y="262"/>
                  <a:pt x="209" y="262"/>
                </a:cubicBezTo>
                <a:cubicBezTo>
                  <a:pt x="209" y="264"/>
                  <a:pt x="209" y="264"/>
                  <a:pt x="209" y="264"/>
                </a:cubicBezTo>
                <a:cubicBezTo>
                  <a:pt x="209" y="266"/>
                  <a:pt x="209" y="266"/>
                  <a:pt x="209" y="266"/>
                </a:cubicBezTo>
                <a:cubicBezTo>
                  <a:pt x="209" y="267"/>
                  <a:pt x="209" y="267"/>
                  <a:pt x="209" y="267"/>
                </a:cubicBezTo>
                <a:cubicBezTo>
                  <a:pt x="207" y="268"/>
                  <a:pt x="207" y="268"/>
                  <a:pt x="207" y="268"/>
                </a:cubicBezTo>
                <a:cubicBezTo>
                  <a:pt x="207" y="268"/>
                  <a:pt x="207" y="268"/>
                  <a:pt x="207" y="268"/>
                </a:cubicBezTo>
                <a:cubicBezTo>
                  <a:pt x="206" y="269"/>
                  <a:pt x="206" y="269"/>
                  <a:pt x="206" y="269"/>
                </a:cubicBezTo>
                <a:cubicBezTo>
                  <a:pt x="206" y="270"/>
                  <a:pt x="206" y="270"/>
                  <a:pt x="206" y="270"/>
                </a:cubicBezTo>
                <a:cubicBezTo>
                  <a:pt x="202" y="273"/>
                  <a:pt x="202" y="273"/>
                  <a:pt x="202" y="273"/>
                </a:cubicBezTo>
                <a:cubicBezTo>
                  <a:pt x="200" y="273"/>
                  <a:pt x="200" y="273"/>
                  <a:pt x="200" y="273"/>
                </a:cubicBezTo>
                <a:cubicBezTo>
                  <a:pt x="200" y="274"/>
                  <a:pt x="200" y="274"/>
                  <a:pt x="200" y="274"/>
                </a:cubicBezTo>
                <a:cubicBezTo>
                  <a:pt x="197" y="275"/>
                  <a:pt x="197" y="275"/>
                  <a:pt x="197" y="275"/>
                </a:cubicBezTo>
                <a:cubicBezTo>
                  <a:pt x="196" y="275"/>
                  <a:pt x="196" y="275"/>
                  <a:pt x="196" y="275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5" y="276"/>
                  <a:pt x="195" y="276"/>
                  <a:pt x="195" y="276"/>
                </a:cubicBezTo>
                <a:cubicBezTo>
                  <a:pt x="195" y="276"/>
                  <a:pt x="195" y="276"/>
                  <a:pt x="195" y="276"/>
                </a:cubicBezTo>
                <a:cubicBezTo>
                  <a:pt x="195" y="278"/>
                  <a:pt x="195" y="278"/>
                  <a:pt x="195" y="278"/>
                </a:cubicBezTo>
                <a:cubicBezTo>
                  <a:pt x="194" y="279"/>
                  <a:pt x="194" y="279"/>
                  <a:pt x="194" y="279"/>
                </a:cubicBezTo>
                <a:cubicBezTo>
                  <a:pt x="195" y="279"/>
                  <a:pt x="195" y="279"/>
                  <a:pt x="195" y="279"/>
                </a:cubicBezTo>
                <a:cubicBezTo>
                  <a:pt x="196" y="279"/>
                  <a:pt x="196" y="279"/>
                  <a:pt x="196" y="279"/>
                </a:cubicBezTo>
                <a:cubicBezTo>
                  <a:pt x="196" y="280"/>
                  <a:pt x="196" y="280"/>
                  <a:pt x="196" y="280"/>
                </a:cubicBezTo>
                <a:cubicBezTo>
                  <a:pt x="194" y="280"/>
                  <a:pt x="194" y="280"/>
                  <a:pt x="194" y="280"/>
                </a:cubicBezTo>
                <a:cubicBezTo>
                  <a:pt x="194" y="281"/>
                  <a:pt x="194" y="281"/>
                  <a:pt x="194" y="281"/>
                </a:cubicBezTo>
                <a:cubicBezTo>
                  <a:pt x="195" y="281"/>
                  <a:pt x="195" y="281"/>
                  <a:pt x="195" y="281"/>
                </a:cubicBezTo>
                <a:cubicBezTo>
                  <a:pt x="195" y="281"/>
                  <a:pt x="195" y="281"/>
                  <a:pt x="195" y="281"/>
                </a:cubicBezTo>
                <a:cubicBezTo>
                  <a:pt x="194" y="282"/>
                  <a:pt x="194" y="282"/>
                  <a:pt x="194" y="282"/>
                </a:cubicBezTo>
                <a:cubicBezTo>
                  <a:pt x="194" y="283"/>
                  <a:pt x="194" y="283"/>
                  <a:pt x="194" y="283"/>
                </a:cubicBezTo>
                <a:cubicBezTo>
                  <a:pt x="193" y="283"/>
                  <a:pt x="193" y="283"/>
                  <a:pt x="193" y="283"/>
                </a:cubicBezTo>
                <a:cubicBezTo>
                  <a:pt x="193" y="284"/>
                  <a:pt x="193" y="284"/>
                  <a:pt x="193" y="284"/>
                </a:cubicBezTo>
                <a:cubicBezTo>
                  <a:pt x="192" y="285"/>
                  <a:pt x="192" y="285"/>
                  <a:pt x="192" y="285"/>
                </a:cubicBezTo>
                <a:cubicBezTo>
                  <a:pt x="191" y="285"/>
                  <a:pt x="191" y="285"/>
                  <a:pt x="191" y="285"/>
                </a:cubicBezTo>
                <a:cubicBezTo>
                  <a:pt x="190" y="285"/>
                  <a:pt x="190" y="285"/>
                  <a:pt x="190" y="285"/>
                </a:cubicBezTo>
                <a:cubicBezTo>
                  <a:pt x="190" y="285"/>
                  <a:pt x="190" y="285"/>
                  <a:pt x="190" y="285"/>
                </a:cubicBezTo>
                <a:cubicBezTo>
                  <a:pt x="189" y="285"/>
                  <a:pt x="189" y="285"/>
                  <a:pt x="189" y="285"/>
                </a:cubicBezTo>
                <a:cubicBezTo>
                  <a:pt x="189" y="286"/>
                  <a:pt x="189" y="286"/>
                  <a:pt x="189" y="286"/>
                </a:cubicBezTo>
                <a:cubicBezTo>
                  <a:pt x="190" y="286"/>
                  <a:pt x="190" y="286"/>
                  <a:pt x="190" y="286"/>
                </a:cubicBezTo>
                <a:cubicBezTo>
                  <a:pt x="189" y="287"/>
                  <a:pt x="189" y="287"/>
                  <a:pt x="189" y="287"/>
                </a:cubicBezTo>
                <a:cubicBezTo>
                  <a:pt x="187" y="290"/>
                  <a:pt x="187" y="290"/>
                  <a:pt x="187" y="290"/>
                </a:cubicBezTo>
                <a:cubicBezTo>
                  <a:pt x="186" y="290"/>
                  <a:pt x="186" y="290"/>
                  <a:pt x="186" y="290"/>
                </a:cubicBezTo>
                <a:cubicBezTo>
                  <a:pt x="186" y="290"/>
                  <a:pt x="186" y="290"/>
                  <a:pt x="186" y="290"/>
                </a:cubicBezTo>
                <a:cubicBezTo>
                  <a:pt x="186" y="292"/>
                  <a:pt x="186" y="292"/>
                  <a:pt x="186" y="292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94"/>
                  <a:pt x="185" y="294"/>
                  <a:pt x="185" y="294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185" y="294"/>
                  <a:pt x="185" y="294"/>
                  <a:pt x="185" y="294"/>
                </a:cubicBezTo>
                <a:cubicBezTo>
                  <a:pt x="185" y="295"/>
                  <a:pt x="185" y="295"/>
                  <a:pt x="185" y="295"/>
                </a:cubicBezTo>
                <a:cubicBezTo>
                  <a:pt x="184" y="295"/>
                  <a:pt x="184" y="295"/>
                  <a:pt x="184" y="295"/>
                </a:cubicBezTo>
                <a:cubicBezTo>
                  <a:pt x="183" y="296"/>
                  <a:pt x="183" y="296"/>
                  <a:pt x="183" y="296"/>
                </a:cubicBezTo>
                <a:cubicBezTo>
                  <a:pt x="182" y="297"/>
                  <a:pt x="182" y="297"/>
                  <a:pt x="182" y="297"/>
                </a:cubicBezTo>
                <a:cubicBezTo>
                  <a:pt x="179" y="299"/>
                  <a:pt x="179" y="299"/>
                  <a:pt x="179" y="299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6" y="300"/>
                  <a:pt x="176" y="300"/>
                  <a:pt x="176" y="300"/>
                </a:cubicBezTo>
                <a:cubicBezTo>
                  <a:pt x="174" y="301"/>
                  <a:pt x="174" y="301"/>
                  <a:pt x="174" y="301"/>
                </a:cubicBezTo>
                <a:cubicBezTo>
                  <a:pt x="174" y="302"/>
                  <a:pt x="174" y="302"/>
                  <a:pt x="174" y="302"/>
                </a:cubicBezTo>
                <a:cubicBezTo>
                  <a:pt x="173" y="301"/>
                  <a:pt x="173" y="301"/>
                  <a:pt x="173" y="301"/>
                </a:cubicBezTo>
                <a:cubicBezTo>
                  <a:pt x="172" y="302"/>
                  <a:pt x="172" y="302"/>
                  <a:pt x="172" y="302"/>
                </a:cubicBezTo>
                <a:cubicBezTo>
                  <a:pt x="172" y="302"/>
                  <a:pt x="172" y="302"/>
                  <a:pt x="172" y="302"/>
                </a:cubicBezTo>
                <a:cubicBezTo>
                  <a:pt x="172" y="301"/>
                  <a:pt x="172" y="301"/>
                  <a:pt x="172" y="301"/>
                </a:cubicBezTo>
                <a:cubicBezTo>
                  <a:pt x="172" y="300"/>
                  <a:pt x="172" y="300"/>
                  <a:pt x="172" y="300"/>
                </a:cubicBezTo>
                <a:cubicBezTo>
                  <a:pt x="171" y="299"/>
                  <a:pt x="171" y="299"/>
                  <a:pt x="171" y="299"/>
                </a:cubicBezTo>
                <a:cubicBezTo>
                  <a:pt x="171" y="299"/>
                  <a:pt x="171" y="299"/>
                  <a:pt x="171" y="299"/>
                </a:cubicBezTo>
                <a:cubicBezTo>
                  <a:pt x="171" y="297"/>
                  <a:pt x="171" y="297"/>
                  <a:pt x="171" y="297"/>
                </a:cubicBezTo>
                <a:cubicBezTo>
                  <a:pt x="170" y="296"/>
                  <a:pt x="170" y="296"/>
                  <a:pt x="170" y="296"/>
                </a:cubicBezTo>
                <a:cubicBezTo>
                  <a:pt x="170" y="295"/>
                  <a:pt x="170" y="295"/>
                  <a:pt x="170" y="295"/>
                </a:cubicBezTo>
                <a:cubicBezTo>
                  <a:pt x="171" y="294"/>
                  <a:pt x="171" y="294"/>
                  <a:pt x="171" y="294"/>
                </a:cubicBezTo>
                <a:cubicBezTo>
                  <a:pt x="170" y="294"/>
                  <a:pt x="170" y="294"/>
                  <a:pt x="170" y="294"/>
                </a:cubicBezTo>
                <a:cubicBezTo>
                  <a:pt x="172" y="292"/>
                  <a:pt x="172" y="292"/>
                  <a:pt x="172" y="292"/>
                </a:cubicBezTo>
                <a:cubicBezTo>
                  <a:pt x="173" y="292"/>
                  <a:pt x="173" y="292"/>
                  <a:pt x="173" y="292"/>
                </a:cubicBezTo>
                <a:cubicBezTo>
                  <a:pt x="174" y="292"/>
                  <a:pt x="174" y="292"/>
                  <a:pt x="174" y="292"/>
                </a:cubicBezTo>
                <a:cubicBezTo>
                  <a:pt x="173" y="292"/>
                  <a:pt x="173" y="292"/>
                  <a:pt x="173" y="292"/>
                </a:cubicBezTo>
                <a:cubicBezTo>
                  <a:pt x="173" y="290"/>
                  <a:pt x="173" y="290"/>
                  <a:pt x="173" y="290"/>
                </a:cubicBezTo>
                <a:cubicBezTo>
                  <a:pt x="173" y="289"/>
                  <a:pt x="173" y="289"/>
                  <a:pt x="173" y="289"/>
                </a:cubicBezTo>
                <a:cubicBezTo>
                  <a:pt x="174" y="288"/>
                  <a:pt x="174" y="288"/>
                  <a:pt x="174" y="288"/>
                </a:cubicBezTo>
                <a:cubicBezTo>
                  <a:pt x="174" y="287"/>
                  <a:pt x="174" y="287"/>
                  <a:pt x="174" y="287"/>
                </a:cubicBezTo>
                <a:cubicBezTo>
                  <a:pt x="174" y="287"/>
                  <a:pt x="174" y="287"/>
                  <a:pt x="174" y="287"/>
                </a:cubicBezTo>
                <a:cubicBezTo>
                  <a:pt x="174" y="286"/>
                  <a:pt x="174" y="286"/>
                  <a:pt x="174" y="286"/>
                </a:cubicBezTo>
                <a:cubicBezTo>
                  <a:pt x="175" y="286"/>
                  <a:pt x="175" y="286"/>
                  <a:pt x="175" y="286"/>
                </a:cubicBezTo>
                <a:cubicBezTo>
                  <a:pt x="175" y="285"/>
                  <a:pt x="175" y="285"/>
                  <a:pt x="175" y="285"/>
                </a:cubicBezTo>
                <a:cubicBezTo>
                  <a:pt x="175" y="284"/>
                  <a:pt x="175" y="284"/>
                  <a:pt x="175" y="284"/>
                </a:cubicBezTo>
                <a:cubicBezTo>
                  <a:pt x="174" y="284"/>
                  <a:pt x="174" y="284"/>
                  <a:pt x="174" y="284"/>
                </a:cubicBezTo>
                <a:cubicBezTo>
                  <a:pt x="174" y="284"/>
                  <a:pt x="174" y="284"/>
                  <a:pt x="174" y="284"/>
                </a:cubicBezTo>
                <a:cubicBezTo>
                  <a:pt x="174" y="282"/>
                  <a:pt x="174" y="282"/>
                  <a:pt x="174" y="282"/>
                </a:cubicBezTo>
                <a:cubicBezTo>
                  <a:pt x="174" y="282"/>
                  <a:pt x="174" y="282"/>
                  <a:pt x="174" y="282"/>
                </a:cubicBezTo>
                <a:cubicBezTo>
                  <a:pt x="177" y="281"/>
                  <a:pt x="177" y="281"/>
                  <a:pt x="177" y="281"/>
                </a:cubicBezTo>
                <a:cubicBezTo>
                  <a:pt x="177" y="280"/>
                  <a:pt x="177" y="280"/>
                  <a:pt x="177" y="280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176" y="279"/>
                  <a:pt x="176" y="279"/>
                  <a:pt x="176" y="279"/>
                </a:cubicBezTo>
                <a:cubicBezTo>
                  <a:pt x="177" y="279"/>
                  <a:pt x="177" y="279"/>
                  <a:pt x="177" y="279"/>
                </a:cubicBezTo>
                <a:cubicBezTo>
                  <a:pt x="177" y="280"/>
                  <a:pt x="177" y="280"/>
                  <a:pt x="177" y="280"/>
                </a:cubicBezTo>
                <a:cubicBezTo>
                  <a:pt x="178" y="279"/>
                  <a:pt x="178" y="279"/>
                  <a:pt x="178" y="279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80" y="278"/>
                  <a:pt x="180" y="278"/>
                  <a:pt x="180" y="278"/>
                </a:cubicBezTo>
                <a:cubicBezTo>
                  <a:pt x="181" y="276"/>
                  <a:pt x="181" y="276"/>
                  <a:pt x="181" y="276"/>
                </a:cubicBezTo>
                <a:cubicBezTo>
                  <a:pt x="181" y="277"/>
                  <a:pt x="181" y="277"/>
                  <a:pt x="181" y="277"/>
                </a:cubicBezTo>
                <a:cubicBezTo>
                  <a:pt x="183" y="275"/>
                  <a:pt x="183" y="275"/>
                  <a:pt x="183" y="275"/>
                </a:cubicBezTo>
                <a:cubicBezTo>
                  <a:pt x="184" y="275"/>
                  <a:pt x="184" y="275"/>
                  <a:pt x="184" y="275"/>
                </a:cubicBezTo>
                <a:cubicBezTo>
                  <a:pt x="187" y="274"/>
                  <a:pt x="187" y="274"/>
                  <a:pt x="187" y="274"/>
                </a:cubicBezTo>
                <a:cubicBezTo>
                  <a:pt x="188" y="274"/>
                  <a:pt x="188" y="274"/>
                  <a:pt x="188" y="274"/>
                </a:cubicBezTo>
                <a:cubicBezTo>
                  <a:pt x="189" y="273"/>
                  <a:pt x="189" y="273"/>
                  <a:pt x="189" y="273"/>
                </a:cubicBezTo>
                <a:cubicBezTo>
                  <a:pt x="190" y="272"/>
                  <a:pt x="190" y="272"/>
                  <a:pt x="190" y="272"/>
                </a:cubicBezTo>
                <a:cubicBezTo>
                  <a:pt x="191" y="271"/>
                  <a:pt x="191" y="271"/>
                  <a:pt x="191" y="271"/>
                </a:cubicBezTo>
                <a:cubicBezTo>
                  <a:pt x="190" y="271"/>
                  <a:pt x="190" y="271"/>
                  <a:pt x="190" y="271"/>
                </a:cubicBezTo>
                <a:cubicBezTo>
                  <a:pt x="189" y="272"/>
                  <a:pt x="189" y="272"/>
                  <a:pt x="189" y="272"/>
                </a:cubicBezTo>
                <a:cubicBezTo>
                  <a:pt x="188" y="272"/>
                  <a:pt x="188" y="272"/>
                  <a:pt x="188" y="272"/>
                </a:cubicBezTo>
                <a:cubicBezTo>
                  <a:pt x="187" y="273"/>
                  <a:pt x="187" y="273"/>
                  <a:pt x="187" y="273"/>
                </a:cubicBezTo>
                <a:cubicBezTo>
                  <a:pt x="186" y="273"/>
                  <a:pt x="186" y="273"/>
                  <a:pt x="186" y="27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84" y="274"/>
                  <a:pt x="184" y="274"/>
                  <a:pt x="184" y="274"/>
                </a:cubicBezTo>
                <a:cubicBezTo>
                  <a:pt x="183" y="274"/>
                  <a:pt x="183" y="274"/>
                  <a:pt x="183" y="274"/>
                </a:cubicBezTo>
                <a:cubicBezTo>
                  <a:pt x="182" y="273"/>
                  <a:pt x="182" y="273"/>
                  <a:pt x="182" y="273"/>
                </a:cubicBezTo>
                <a:cubicBezTo>
                  <a:pt x="181" y="273"/>
                  <a:pt x="181" y="273"/>
                  <a:pt x="181" y="273"/>
                </a:cubicBezTo>
                <a:cubicBezTo>
                  <a:pt x="176" y="274"/>
                  <a:pt x="176" y="274"/>
                  <a:pt x="176" y="274"/>
                </a:cubicBezTo>
                <a:cubicBezTo>
                  <a:pt x="175" y="274"/>
                  <a:pt x="175" y="274"/>
                  <a:pt x="175" y="274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174" y="271"/>
                  <a:pt x="174" y="271"/>
                  <a:pt x="174" y="271"/>
                </a:cubicBezTo>
                <a:cubicBezTo>
                  <a:pt x="174" y="270"/>
                  <a:pt x="174" y="270"/>
                  <a:pt x="174" y="270"/>
                </a:cubicBezTo>
                <a:cubicBezTo>
                  <a:pt x="174" y="268"/>
                  <a:pt x="174" y="268"/>
                  <a:pt x="174" y="268"/>
                </a:cubicBezTo>
                <a:cubicBezTo>
                  <a:pt x="173" y="268"/>
                  <a:pt x="173" y="268"/>
                  <a:pt x="173" y="268"/>
                </a:cubicBezTo>
                <a:cubicBezTo>
                  <a:pt x="172" y="268"/>
                  <a:pt x="172" y="268"/>
                  <a:pt x="172" y="268"/>
                </a:cubicBezTo>
                <a:cubicBezTo>
                  <a:pt x="170" y="264"/>
                  <a:pt x="170" y="264"/>
                  <a:pt x="170" y="264"/>
                </a:cubicBezTo>
                <a:cubicBezTo>
                  <a:pt x="170" y="264"/>
                  <a:pt x="170" y="264"/>
                  <a:pt x="170" y="264"/>
                </a:cubicBezTo>
                <a:cubicBezTo>
                  <a:pt x="170" y="266"/>
                  <a:pt x="170" y="266"/>
                  <a:pt x="170" y="266"/>
                </a:cubicBezTo>
                <a:cubicBezTo>
                  <a:pt x="171" y="268"/>
                  <a:pt x="171" y="268"/>
                  <a:pt x="171" y="268"/>
                </a:cubicBezTo>
                <a:cubicBezTo>
                  <a:pt x="171" y="269"/>
                  <a:pt x="171" y="269"/>
                  <a:pt x="171" y="269"/>
                </a:cubicBezTo>
                <a:cubicBezTo>
                  <a:pt x="171" y="272"/>
                  <a:pt x="171" y="272"/>
                  <a:pt x="171" y="272"/>
                </a:cubicBezTo>
                <a:cubicBezTo>
                  <a:pt x="170" y="273"/>
                  <a:pt x="170" y="273"/>
                  <a:pt x="170" y="273"/>
                </a:cubicBezTo>
                <a:cubicBezTo>
                  <a:pt x="169" y="272"/>
                  <a:pt x="169" y="272"/>
                  <a:pt x="169" y="272"/>
                </a:cubicBezTo>
                <a:cubicBezTo>
                  <a:pt x="169" y="273"/>
                  <a:pt x="169" y="273"/>
                  <a:pt x="169" y="273"/>
                </a:cubicBezTo>
                <a:cubicBezTo>
                  <a:pt x="169" y="274"/>
                  <a:pt x="169" y="274"/>
                  <a:pt x="169" y="274"/>
                </a:cubicBezTo>
                <a:cubicBezTo>
                  <a:pt x="168" y="275"/>
                  <a:pt x="168" y="275"/>
                  <a:pt x="168" y="275"/>
                </a:cubicBezTo>
                <a:cubicBezTo>
                  <a:pt x="168" y="277"/>
                  <a:pt x="168" y="277"/>
                  <a:pt x="168" y="277"/>
                </a:cubicBezTo>
                <a:cubicBezTo>
                  <a:pt x="167" y="278"/>
                  <a:pt x="167" y="278"/>
                  <a:pt x="167" y="278"/>
                </a:cubicBezTo>
                <a:cubicBezTo>
                  <a:pt x="167" y="279"/>
                  <a:pt x="167" y="279"/>
                  <a:pt x="167" y="279"/>
                </a:cubicBezTo>
                <a:cubicBezTo>
                  <a:pt x="166" y="280"/>
                  <a:pt x="166" y="280"/>
                  <a:pt x="166" y="280"/>
                </a:cubicBezTo>
                <a:cubicBezTo>
                  <a:pt x="166" y="281"/>
                  <a:pt x="166" y="281"/>
                  <a:pt x="166" y="281"/>
                </a:cubicBezTo>
                <a:cubicBezTo>
                  <a:pt x="165" y="281"/>
                  <a:pt x="165" y="281"/>
                  <a:pt x="165" y="281"/>
                </a:cubicBezTo>
                <a:cubicBezTo>
                  <a:pt x="165" y="282"/>
                  <a:pt x="165" y="282"/>
                  <a:pt x="165" y="282"/>
                </a:cubicBezTo>
                <a:cubicBezTo>
                  <a:pt x="164" y="280"/>
                  <a:pt x="164" y="280"/>
                  <a:pt x="164" y="280"/>
                </a:cubicBezTo>
                <a:cubicBezTo>
                  <a:pt x="162" y="280"/>
                  <a:pt x="162" y="280"/>
                  <a:pt x="162" y="280"/>
                </a:cubicBezTo>
                <a:cubicBezTo>
                  <a:pt x="163" y="279"/>
                  <a:pt x="163" y="279"/>
                  <a:pt x="163" y="279"/>
                </a:cubicBezTo>
                <a:cubicBezTo>
                  <a:pt x="163" y="277"/>
                  <a:pt x="163" y="277"/>
                  <a:pt x="163" y="277"/>
                </a:cubicBezTo>
                <a:cubicBezTo>
                  <a:pt x="164" y="274"/>
                  <a:pt x="164" y="274"/>
                  <a:pt x="164" y="274"/>
                </a:cubicBezTo>
                <a:cubicBezTo>
                  <a:pt x="163" y="274"/>
                  <a:pt x="163" y="274"/>
                  <a:pt x="163" y="274"/>
                </a:cubicBezTo>
                <a:cubicBezTo>
                  <a:pt x="163" y="273"/>
                  <a:pt x="163" y="273"/>
                  <a:pt x="163" y="273"/>
                </a:cubicBezTo>
                <a:cubicBezTo>
                  <a:pt x="163" y="271"/>
                  <a:pt x="163" y="271"/>
                  <a:pt x="163" y="271"/>
                </a:cubicBezTo>
                <a:cubicBezTo>
                  <a:pt x="161" y="270"/>
                  <a:pt x="161" y="270"/>
                  <a:pt x="161" y="270"/>
                </a:cubicBezTo>
                <a:cubicBezTo>
                  <a:pt x="160" y="271"/>
                  <a:pt x="160" y="271"/>
                  <a:pt x="160" y="271"/>
                </a:cubicBezTo>
                <a:cubicBezTo>
                  <a:pt x="159" y="271"/>
                  <a:pt x="159" y="271"/>
                  <a:pt x="159" y="271"/>
                </a:cubicBezTo>
                <a:cubicBezTo>
                  <a:pt x="159" y="271"/>
                  <a:pt x="159" y="271"/>
                  <a:pt x="159" y="271"/>
                </a:cubicBezTo>
                <a:cubicBezTo>
                  <a:pt x="159" y="270"/>
                  <a:pt x="159" y="270"/>
                  <a:pt x="159" y="270"/>
                </a:cubicBezTo>
                <a:cubicBezTo>
                  <a:pt x="158" y="269"/>
                  <a:pt x="158" y="269"/>
                  <a:pt x="158" y="269"/>
                </a:cubicBezTo>
                <a:cubicBezTo>
                  <a:pt x="158" y="269"/>
                  <a:pt x="158" y="269"/>
                  <a:pt x="158" y="269"/>
                </a:cubicBezTo>
                <a:cubicBezTo>
                  <a:pt x="157" y="268"/>
                  <a:pt x="157" y="268"/>
                  <a:pt x="157" y="268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7" y="272"/>
                  <a:pt x="157" y="272"/>
                  <a:pt x="157" y="272"/>
                </a:cubicBezTo>
                <a:cubicBezTo>
                  <a:pt x="156" y="273"/>
                  <a:pt x="156" y="273"/>
                  <a:pt x="156" y="273"/>
                </a:cubicBezTo>
                <a:cubicBezTo>
                  <a:pt x="154" y="274"/>
                  <a:pt x="154" y="274"/>
                  <a:pt x="154" y="274"/>
                </a:cubicBezTo>
                <a:cubicBezTo>
                  <a:pt x="153" y="273"/>
                  <a:pt x="153" y="273"/>
                  <a:pt x="153" y="273"/>
                </a:cubicBezTo>
                <a:cubicBezTo>
                  <a:pt x="153" y="273"/>
                  <a:pt x="153" y="273"/>
                  <a:pt x="153" y="273"/>
                </a:cubicBezTo>
                <a:cubicBezTo>
                  <a:pt x="152" y="273"/>
                  <a:pt x="152" y="273"/>
                  <a:pt x="152" y="273"/>
                </a:cubicBezTo>
                <a:cubicBezTo>
                  <a:pt x="148" y="274"/>
                  <a:pt x="148" y="274"/>
                  <a:pt x="148" y="274"/>
                </a:cubicBezTo>
                <a:cubicBezTo>
                  <a:pt x="147" y="274"/>
                  <a:pt x="147" y="274"/>
                  <a:pt x="147" y="27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0" y="276"/>
                  <a:pt x="140" y="276"/>
                  <a:pt x="140" y="276"/>
                </a:cubicBezTo>
                <a:cubicBezTo>
                  <a:pt x="141" y="274"/>
                  <a:pt x="141" y="274"/>
                  <a:pt x="141" y="274"/>
                </a:cubicBezTo>
                <a:cubicBezTo>
                  <a:pt x="143" y="273"/>
                  <a:pt x="143" y="273"/>
                  <a:pt x="143" y="273"/>
                </a:cubicBezTo>
                <a:cubicBezTo>
                  <a:pt x="144" y="270"/>
                  <a:pt x="144" y="270"/>
                  <a:pt x="144" y="270"/>
                </a:cubicBezTo>
                <a:cubicBezTo>
                  <a:pt x="144" y="269"/>
                  <a:pt x="144" y="269"/>
                  <a:pt x="144" y="269"/>
                </a:cubicBezTo>
                <a:cubicBezTo>
                  <a:pt x="144" y="268"/>
                  <a:pt x="144" y="268"/>
                  <a:pt x="144" y="268"/>
                </a:cubicBezTo>
                <a:cubicBezTo>
                  <a:pt x="143" y="268"/>
                  <a:pt x="143" y="268"/>
                  <a:pt x="143" y="268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38" y="271"/>
                  <a:pt x="138" y="271"/>
                  <a:pt x="138" y="271"/>
                </a:cubicBezTo>
                <a:cubicBezTo>
                  <a:pt x="136" y="270"/>
                  <a:pt x="136" y="270"/>
                  <a:pt x="136" y="270"/>
                </a:cubicBezTo>
                <a:cubicBezTo>
                  <a:pt x="134" y="267"/>
                  <a:pt x="134" y="267"/>
                  <a:pt x="134" y="267"/>
                </a:cubicBezTo>
                <a:cubicBezTo>
                  <a:pt x="133" y="265"/>
                  <a:pt x="133" y="265"/>
                  <a:pt x="133" y="265"/>
                </a:cubicBezTo>
                <a:cubicBezTo>
                  <a:pt x="134" y="264"/>
                  <a:pt x="134" y="264"/>
                  <a:pt x="134" y="264"/>
                </a:cubicBezTo>
                <a:cubicBezTo>
                  <a:pt x="135" y="263"/>
                  <a:pt x="135" y="263"/>
                  <a:pt x="135" y="263"/>
                </a:cubicBezTo>
                <a:cubicBezTo>
                  <a:pt x="138" y="263"/>
                  <a:pt x="138" y="263"/>
                  <a:pt x="138" y="263"/>
                </a:cubicBezTo>
                <a:cubicBezTo>
                  <a:pt x="138" y="261"/>
                  <a:pt x="138" y="261"/>
                  <a:pt x="138" y="261"/>
                </a:cubicBezTo>
                <a:cubicBezTo>
                  <a:pt x="138" y="260"/>
                  <a:pt x="138" y="260"/>
                  <a:pt x="138" y="260"/>
                </a:cubicBezTo>
                <a:cubicBezTo>
                  <a:pt x="138" y="259"/>
                  <a:pt x="138" y="259"/>
                  <a:pt x="138" y="259"/>
                </a:cubicBezTo>
                <a:cubicBezTo>
                  <a:pt x="138" y="259"/>
                  <a:pt x="138" y="259"/>
                  <a:pt x="138" y="259"/>
                </a:cubicBezTo>
                <a:cubicBezTo>
                  <a:pt x="137" y="260"/>
                  <a:pt x="137" y="260"/>
                  <a:pt x="137" y="260"/>
                </a:cubicBezTo>
                <a:cubicBezTo>
                  <a:pt x="137" y="262"/>
                  <a:pt x="137" y="262"/>
                  <a:pt x="137" y="262"/>
                </a:cubicBezTo>
                <a:cubicBezTo>
                  <a:pt x="136" y="263"/>
                  <a:pt x="136" y="263"/>
                  <a:pt x="136" y="263"/>
                </a:cubicBezTo>
                <a:cubicBezTo>
                  <a:pt x="134" y="262"/>
                  <a:pt x="134" y="262"/>
                  <a:pt x="134" y="262"/>
                </a:cubicBezTo>
                <a:cubicBezTo>
                  <a:pt x="133" y="263"/>
                  <a:pt x="133" y="263"/>
                  <a:pt x="133" y="263"/>
                </a:cubicBezTo>
                <a:cubicBezTo>
                  <a:pt x="132" y="263"/>
                  <a:pt x="132" y="263"/>
                  <a:pt x="132" y="263"/>
                </a:cubicBezTo>
                <a:cubicBezTo>
                  <a:pt x="130" y="261"/>
                  <a:pt x="130" y="261"/>
                  <a:pt x="130" y="261"/>
                </a:cubicBezTo>
                <a:cubicBezTo>
                  <a:pt x="129" y="259"/>
                  <a:pt x="129" y="259"/>
                  <a:pt x="129" y="259"/>
                </a:cubicBezTo>
                <a:cubicBezTo>
                  <a:pt x="127" y="257"/>
                  <a:pt x="127" y="257"/>
                  <a:pt x="127" y="257"/>
                </a:cubicBezTo>
                <a:cubicBezTo>
                  <a:pt x="127" y="256"/>
                  <a:pt x="127" y="256"/>
                  <a:pt x="127" y="256"/>
                </a:cubicBezTo>
                <a:cubicBezTo>
                  <a:pt x="126" y="254"/>
                  <a:pt x="126" y="254"/>
                  <a:pt x="126" y="254"/>
                </a:cubicBezTo>
                <a:cubicBezTo>
                  <a:pt x="127" y="253"/>
                  <a:pt x="127" y="253"/>
                  <a:pt x="127" y="253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124" y="253"/>
                  <a:pt x="124" y="253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48"/>
                  <a:pt x="124" y="248"/>
                  <a:pt x="124" y="248"/>
                </a:cubicBezTo>
                <a:cubicBezTo>
                  <a:pt x="124" y="248"/>
                  <a:pt x="124" y="248"/>
                  <a:pt x="124" y="248"/>
                </a:cubicBezTo>
                <a:cubicBezTo>
                  <a:pt x="126" y="247"/>
                  <a:pt x="126" y="247"/>
                  <a:pt x="126" y="247"/>
                </a:cubicBezTo>
                <a:cubicBezTo>
                  <a:pt x="126" y="247"/>
                  <a:pt x="126" y="247"/>
                  <a:pt x="126" y="247"/>
                </a:cubicBezTo>
                <a:cubicBezTo>
                  <a:pt x="127" y="247"/>
                  <a:pt x="127" y="247"/>
                  <a:pt x="127" y="247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5"/>
                  <a:pt x="129" y="245"/>
                  <a:pt x="129" y="245"/>
                </a:cubicBezTo>
                <a:cubicBezTo>
                  <a:pt x="129" y="243"/>
                  <a:pt x="129" y="243"/>
                  <a:pt x="129" y="243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2" y="245"/>
                  <a:pt x="132" y="245"/>
                  <a:pt x="132" y="245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4" y="246"/>
                  <a:pt x="134" y="246"/>
                  <a:pt x="134" y="246"/>
                </a:cubicBezTo>
                <a:cubicBezTo>
                  <a:pt x="135" y="248"/>
                  <a:pt x="135" y="248"/>
                  <a:pt x="135" y="248"/>
                </a:cubicBezTo>
                <a:cubicBezTo>
                  <a:pt x="136" y="248"/>
                  <a:pt x="136" y="248"/>
                  <a:pt x="136" y="248"/>
                </a:cubicBezTo>
                <a:cubicBezTo>
                  <a:pt x="138" y="250"/>
                  <a:pt x="138" y="250"/>
                  <a:pt x="138" y="250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40" y="251"/>
                  <a:pt x="140" y="251"/>
                  <a:pt x="140" y="251"/>
                </a:cubicBezTo>
                <a:cubicBezTo>
                  <a:pt x="142" y="250"/>
                  <a:pt x="142" y="250"/>
                  <a:pt x="142" y="250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0"/>
                  <a:pt x="140" y="250"/>
                  <a:pt x="140" y="250"/>
                </a:cubicBezTo>
                <a:cubicBezTo>
                  <a:pt x="138" y="248"/>
                  <a:pt x="138" y="248"/>
                  <a:pt x="138" y="248"/>
                </a:cubicBezTo>
                <a:cubicBezTo>
                  <a:pt x="137" y="247"/>
                  <a:pt x="137" y="247"/>
                  <a:pt x="137" y="247"/>
                </a:cubicBezTo>
                <a:cubicBezTo>
                  <a:pt x="136" y="246"/>
                  <a:pt x="136" y="246"/>
                  <a:pt x="136" y="246"/>
                </a:cubicBezTo>
                <a:cubicBezTo>
                  <a:pt x="134" y="244"/>
                  <a:pt x="134" y="244"/>
                  <a:pt x="134" y="244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2"/>
                  <a:pt x="132" y="242"/>
                  <a:pt x="132" y="242"/>
                </a:cubicBezTo>
                <a:cubicBezTo>
                  <a:pt x="132" y="241"/>
                  <a:pt x="132" y="241"/>
                  <a:pt x="132" y="241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33" y="238"/>
                  <a:pt x="133" y="238"/>
                  <a:pt x="133" y="238"/>
                </a:cubicBezTo>
                <a:cubicBezTo>
                  <a:pt x="132" y="239"/>
                  <a:pt x="132" y="239"/>
                  <a:pt x="132" y="239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29" y="241"/>
                  <a:pt x="129" y="241"/>
                  <a:pt x="129" y="241"/>
                </a:cubicBezTo>
                <a:cubicBezTo>
                  <a:pt x="128" y="242"/>
                  <a:pt x="128" y="242"/>
                  <a:pt x="128" y="242"/>
                </a:cubicBezTo>
                <a:cubicBezTo>
                  <a:pt x="128" y="241"/>
                  <a:pt x="128" y="241"/>
                  <a:pt x="128" y="241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125" y="238"/>
                  <a:pt x="125" y="238"/>
                  <a:pt x="125" y="238"/>
                </a:cubicBezTo>
                <a:cubicBezTo>
                  <a:pt x="125" y="239"/>
                  <a:pt x="125" y="239"/>
                  <a:pt x="125" y="239"/>
                </a:cubicBezTo>
                <a:cubicBezTo>
                  <a:pt x="125" y="239"/>
                  <a:pt x="125" y="239"/>
                  <a:pt x="125" y="239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23" y="238"/>
                  <a:pt x="123" y="238"/>
                  <a:pt x="123" y="238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3" y="235"/>
                  <a:pt x="123" y="235"/>
                  <a:pt x="123" y="235"/>
                </a:cubicBezTo>
                <a:cubicBezTo>
                  <a:pt x="123" y="233"/>
                  <a:pt x="123" y="233"/>
                  <a:pt x="123" y="233"/>
                </a:cubicBezTo>
                <a:cubicBezTo>
                  <a:pt x="123" y="233"/>
                  <a:pt x="123" y="233"/>
                  <a:pt x="123" y="233"/>
                </a:cubicBezTo>
                <a:cubicBezTo>
                  <a:pt x="123" y="232"/>
                  <a:pt x="123" y="232"/>
                  <a:pt x="123" y="232"/>
                </a:cubicBezTo>
                <a:cubicBezTo>
                  <a:pt x="123" y="231"/>
                  <a:pt x="123" y="231"/>
                  <a:pt x="123" y="231"/>
                </a:cubicBezTo>
                <a:cubicBezTo>
                  <a:pt x="123" y="232"/>
                  <a:pt x="123" y="232"/>
                  <a:pt x="123" y="232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22" y="235"/>
                  <a:pt x="122" y="235"/>
                  <a:pt x="122" y="235"/>
                </a:cubicBezTo>
                <a:cubicBezTo>
                  <a:pt x="121" y="235"/>
                  <a:pt x="121" y="235"/>
                  <a:pt x="121" y="235"/>
                </a:cubicBezTo>
                <a:cubicBezTo>
                  <a:pt x="120" y="236"/>
                  <a:pt x="120" y="236"/>
                  <a:pt x="120" y="236"/>
                </a:cubicBezTo>
                <a:cubicBezTo>
                  <a:pt x="120" y="237"/>
                  <a:pt x="120" y="237"/>
                  <a:pt x="120" y="237"/>
                </a:cubicBezTo>
                <a:cubicBezTo>
                  <a:pt x="119" y="237"/>
                  <a:pt x="119" y="237"/>
                  <a:pt x="119" y="237"/>
                </a:cubicBezTo>
                <a:cubicBezTo>
                  <a:pt x="120" y="235"/>
                  <a:pt x="120" y="235"/>
                  <a:pt x="120" y="235"/>
                </a:cubicBezTo>
                <a:cubicBezTo>
                  <a:pt x="119" y="235"/>
                  <a:pt x="119" y="235"/>
                  <a:pt x="119" y="235"/>
                </a:cubicBezTo>
                <a:cubicBezTo>
                  <a:pt x="119" y="235"/>
                  <a:pt x="119" y="235"/>
                  <a:pt x="119" y="235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0"/>
                  <a:pt x="118" y="230"/>
                  <a:pt x="118" y="230"/>
                </a:cubicBezTo>
                <a:cubicBezTo>
                  <a:pt x="118" y="232"/>
                  <a:pt x="118" y="232"/>
                  <a:pt x="118" y="232"/>
                </a:cubicBezTo>
                <a:cubicBezTo>
                  <a:pt x="118" y="232"/>
                  <a:pt x="118" y="232"/>
                  <a:pt x="118" y="232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6" y="234"/>
                  <a:pt x="116" y="234"/>
                  <a:pt x="116" y="234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4" y="235"/>
                  <a:pt x="114" y="235"/>
                  <a:pt x="114" y="235"/>
                </a:cubicBezTo>
                <a:cubicBezTo>
                  <a:pt x="114" y="236"/>
                  <a:pt x="114" y="236"/>
                  <a:pt x="114" y="236"/>
                </a:cubicBezTo>
                <a:cubicBezTo>
                  <a:pt x="115" y="239"/>
                  <a:pt x="115" y="239"/>
                  <a:pt x="115" y="239"/>
                </a:cubicBezTo>
                <a:cubicBezTo>
                  <a:pt x="115" y="239"/>
                  <a:pt x="115" y="239"/>
                  <a:pt x="115" y="239"/>
                </a:cubicBezTo>
                <a:cubicBezTo>
                  <a:pt x="115" y="240"/>
                  <a:pt x="115" y="240"/>
                  <a:pt x="115" y="240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4" y="244"/>
                  <a:pt x="114" y="244"/>
                  <a:pt x="114" y="244"/>
                </a:cubicBezTo>
                <a:cubicBezTo>
                  <a:pt x="113" y="244"/>
                  <a:pt x="113" y="244"/>
                  <a:pt x="113" y="244"/>
                </a:cubicBezTo>
                <a:cubicBezTo>
                  <a:pt x="113" y="243"/>
                  <a:pt x="113" y="243"/>
                  <a:pt x="113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0" y="243"/>
                  <a:pt x="110" y="243"/>
                  <a:pt x="110" y="243"/>
                </a:cubicBezTo>
                <a:cubicBezTo>
                  <a:pt x="109" y="241"/>
                  <a:pt x="109" y="241"/>
                  <a:pt x="109" y="241"/>
                </a:cubicBez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0"/>
                  <a:pt x="106" y="240"/>
                </a:cubicBezTo>
                <a:cubicBezTo>
                  <a:pt x="103" y="240"/>
                  <a:pt x="103" y="240"/>
                  <a:pt x="103" y="240"/>
                </a:cubicBezTo>
                <a:cubicBezTo>
                  <a:pt x="103" y="239"/>
                  <a:pt x="103" y="239"/>
                  <a:pt x="103" y="239"/>
                </a:cubicBezTo>
                <a:cubicBezTo>
                  <a:pt x="101" y="238"/>
                  <a:pt x="101" y="238"/>
                  <a:pt x="101" y="238"/>
                </a:cubicBezTo>
                <a:lnTo>
                  <a:pt x="101" y="237"/>
                </a:lnTo>
                <a:close/>
                <a:moveTo>
                  <a:pt x="257" y="54"/>
                </a:moveTo>
                <a:cubicBezTo>
                  <a:pt x="257" y="53"/>
                  <a:pt x="257" y="53"/>
                  <a:pt x="257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8" y="52"/>
                  <a:pt x="258" y="52"/>
                  <a:pt x="258" y="52"/>
                </a:cubicBezTo>
                <a:cubicBezTo>
                  <a:pt x="260" y="51"/>
                  <a:pt x="260" y="51"/>
                  <a:pt x="260" y="51"/>
                </a:cubicBezTo>
                <a:cubicBezTo>
                  <a:pt x="260" y="51"/>
                  <a:pt x="260" y="51"/>
                  <a:pt x="260" y="51"/>
                </a:cubicBezTo>
                <a:cubicBezTo>
                  <a:pt x="261" y="52"/>
                  <a:pt x="261" y="52"/>
                  <a:pt x="261" y="52"/>
                </a:cubicBezTo>
                <a:cubicBezTo>
                  <a:pt x="261" y="54"/>
                  <a:pt x="261" y="54"/>
                  <a:pt x="261" y="54"/>
                </a:cubicBezTo>
                <a:cubicBezTo>
                  <a:pt x="260" y="54"/>
                  <a:pt x="260" y="54"/>
                  <a:pt x="260" y="54"/>
                </a:cubicBezTo>
                <a:cubicBezTo>
                  <a:pt x="258" y="54"/>
                  <a:pt x="258" y="54"/>
                  <a:pt x="258" y="54"/>
                </a:cubicBezTo>
                <a:lnTo>
                  <a:pt x="257" y="54"/>
                </a:lnTo>
                <a:close/>
                <a:moveTo>
                  <a:pt x="250" y="75"/>
                </a:moveTo>
                <a:cubicBezTo>
                  <a:pt x="249" y="75"/>
                  <a:pt x="249" y="75"/>
                  <a:pt x="249" y="75"/>
                </a:cubicBezTo>
                <a:cubicBezTo>
                  <a:pt x="250" y="74"/>
                  <a:pt x="250" y="74"/>
                  <a:pt x="250" y="74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53" y="75"/>
                  <a:pt x="253" y="75"/>
                  <a:pt x="253" y="75"/>
                </a:cubicBezTo>
                <a:cubicBezTo>
                  <a:pt x="253" y="75"/>
                  <a:pt x="253" y="75"/>
                  <a:pt x="253" y="75"/>
                </a:cubicBezTo>
                <a:cubicBezTo>
                  <a:pt x="253" y="75"/>
                  <a:pt x="253" y="75"/>
                  <a:pt x="253" y="75"/>
                </a:cubicBezTo>
                <a:cubicBezTo>
                  <a:pt x="253" y="76"/>
                  <a:pt x="253" y="76"/>
                  <a:pt x="253" y="76"/>
                </a:cubicBezTo>
                <a:cubicBezTo>
                  <a:pt x="252" y="76"/>
                  <a:pt x="252" y="76"/>
                  <a:pt x="252" y="76"/>
                </a:cubicBezTo>
                <a:cubicBezTo>
                  <a:pt x="252" y="77"/>
                  <a:pt x="252" y="77"/>
                  <a:pt x="252" y="77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0" y="76"/>
                  <a:pt x="250" y="76"/>
                  <a:pt x="250" y="76"/>
                </a:cubicBezTo>
                <a:lnTo>
                  <a:pt x="250" y="75"/>
                </a:lnTo>
                <a:close/>
                <a:moveTo>
                  <a:pt x="232" y="115"/>
                </a:moveTo>
                <a:cubicBezTo>
                  <a:pt x="231" y="115"/>
                  <a:pt x="231" y="115"/>
                  <a:pt x="231" y="115"/>
                </a:cubicBezTo>
                <a:cubicBezTo>
                  <a:pt x="233" y="113"/>
                  <a:pt x="233" y="113"/>
                  <a:pt x="233" y="113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234" y="114"/>
                  <a:pt x="234" y="114"/>
                  <a:pt x="234" y="114"/>
                </a:cubicBezTo>
                <a:cubicBezTo>
                  <a:pt x="234" y="116"/>
                  <a:pt x="234" y="116"/>
                  <a:pt x="234" y="116"/>
                </a:cubicBezTo>
                <a:lnTo>
                  <a:pt x="232" y="115"/>
                </a:lnTo>
                <a:close/>
                <a:moveTo>
                  <a:pt x="237" y="120"/>
                </a:moveTo>
                <a:cubicBezTo>
                  <a:pt x="237" y="120"/>
                  <a:pt x="237" y="120"/>
                  <a:pt x="237" y="120"/>
                </a:cubicBezTo>
                <a:cubicBezTo>
                  <a:pt x="237" y="121"/>
                  <a:pt x="237" y="121"/>
                  <a:pt x="237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37" y="122"/>
                  <a:pt x="237" y="122"/>
                  <a:pt x="237" y="122"/>
                </a:cubicBezTo>
                <a:cubicBezTo>
                  <a:pt x="236" y="122"/>
                  <a:pt x="236" y="122"/>
                  <a:pt x="236" y="122"/>
                </a:cubicBezTo>
                <a:cubicBezTo>
                  <a:pt x="235" y="121"/>
                  <a:pt x="235" y="121"/>
                  <a:pt x="235" y="121"/>
                </a:cubicBezTo>
                <a:cubicBezTo>
                  <a:pt x="235" y="121"/>
                  <a:pt x="235" y="121"/>
                  <a:pt x="235" y="121"/>
                </a:cubicBezTo>
                <a:cubicBezTo>
                  <a:pt x="235" y="120"/>
                  <a:pt x="235" y="120"/>
                  <a:pt x="235" y="120"/>
                </a:cubicBezTo>
                <a:cubicBezTo>
                  <a:pt x="235" y="120"/>
                  <a:pt x="235" y="120"/>
                  <a:pt x="235" y="120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7" y="119"/>
                  <a:pt x="237" y="119"/>
                  <a:pt x="237" y="119"/>
                </a:cubicBezTo>
                <a:lnTo>
                  <a:pt x="237" y="120"/>
                </a:lnTo>
                <a:close/>
                <a:moveTo>
                  <a:pt x="242" y="126"/>
                </a:moveTo>
                <a:cubicBezTo>
                  <a:pt x="242" y="125"/>
                  <a:pt x="242" y="125"/>
                  <a:pt x="242" y="125"/>
                </a:cubicBezTo>
                <a:cubicBezTo>
                  <a:pt x="242" y="124"/>
                  <a:pt x="242" y="124"/>
                  <a:pt x="242" y="124"/>
                </a:cubicBezTo>
                <a:cubicBezTo>
                  <a:pt x="242" y="124"/>
                  <a:pt x="242" y="124"/>
                  <a:pt x="242" y="124"/>
                </a:cubicBezTo>
                <a:cubicBezTo>
                  <a:pt x="243" y="124"/>
                  <a:pt x="243" y="124"/>
                  <a:pt x="243" y="124"/>
                </a:cubicBezTo>
                <a:cubicBezTo>
                  <a:pt x="243" y="126"/>
                  <a:pt x="243" y="126"/>
                  <a:pt x="243" y="126"/>
                </a:cubicBezTo>
                <a:cubicBezTo>
                  <a:pt x="242" y="126"/>
                  <a:pt x="242" y="126"/>
                  <a:pt x="242" y="126"/>
                </a:cubicBezTo>
                <a:close/>
                <a:moveTo>
                  <a:pt x="225" y="131"/>
                </a:moveTo>
                <a:cubicBezTo>
                  <a:pt x="224" y="130"/>
                  <a:pt x="224" y="130"/>
                  <a:pt x="224" y="130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26" y="129"/>
                  <a:pt x="226" y="129"/>
                  <a:pt x="226" y="129"/>
                </a:cubicBezTo>
                <a:cubicBezTo>
                  <a:pt x="226" y="130"/>
                  <a:pt x="226" y="130"/>
                  <a:pt x="226" y="130"/>
                </a:cubicBezTo>
                <a:cubicBezTo>
                  <a:pt x="227" y="130"/>
                  <a:pt x="227" y="130"/>
                  <a:pt x="227" y="130"/>
                </a:cubicBezTo>
                <a:cubicBezTo>
                  <a:pt x="227" y="131"/>
                  <a:pt x="227" y="131"/>
                  <a:pt x="227" y="131"/>
                </a:cubicBezTo>
                <a:cubicBezTo>
                  <a:pt x="225" y="131"/>
                  <a:pt x="225" y="131"/>
                  <a:pt x="225" y="131"/>
                </a:cubicBezTo>
                <a:close/>
                <a:moveTo>
                  <a:pt x="230" y="145"/>
                </a:moveTo>
                <a:cubicBezTo>
                  <a:pt x="229" y="142"/>
                  <a:pt x="229" y="142"/>
                  <a:pt x="229" y="142"/>
                </a:cubicBezTo>
                <a:cubicBezTo>
                  <a:pt x="230" y="141"/>
                  <a:pt x="230" y="141"/>
                  <a:pt x="230" y="141"/>
                </a:cubicBezTo>
                <a:cubicBezTo>
                  <a:pt x="230" y="142"/>
                  <a:pt x="230" y="142"/>
                  <a:pt x="230" y="142"/>
                </a:cubicBezTo>
                <a:cubicBezTo>
                  <a:pt x="230" y="144"/>
                  <a:pt x="230" y="144"/>
                  <a:pt x="230" y="144"/>
                </a:cubicBezTo>
                <a:cubicBezTo>
                  <a:pt x="230" y="145"/>
                  <a:pt x="230" y="145"/>
                  <a:pt x="230" y="145"/>
                </a:cubicBezTo>
                <a:close/>
                <a:moveTo>
                  <a:pt x="257" y="132"/>
                </a:moveTo>
                <a:cubicBezTo>
                  <a:pt x="256" y="134"/>
                  <a:pt x="256" y="134"/>
                  <a:pt x="256" y="134"/>
                </a:cubicBezTo>
                <a:cubicBezTo>
                  <a:pt x="256" y="134"/>
                  <a:pt x="256" y="134"/>
                  <a:pt x="256" y="134"/>
                </a:cubicBezTo>
                <a:cubicBezTo>
                  <a:pt x="255" y="134"/>
                  <a:pt x="255" y="134"/>
                  <a:pt x="255" y="134"/>
                </a:cubicBezTo>
                <a:cubicBezTo>
                  <a:pt x="254" y="133"/>
                  <a:pt x="254" y="133"/>
                  <a:pt x="254" y="133"/>
                </a:cubicBezTo>
                <a:cubicBezTo>
                  <a:pt x="254" y="132"/>
                  <a:pt x="254" y="132"/>
                  <a:pt x="254" y="132"/>
                </a:cubicBezTo>
                <a:cubicBezTo>
                  <a:pt x="257" y="132"/>
                  <a:pt x="257" y="132"/>
                  <a:pt x="257" y="132"/>
                </a:cubicBezTo>
                <a:close/>
                <a:moveTo>
                  <a:pt x="137" y="140"/>
                </a:moveTo>
                <a:cubicBezTo>
                  <a:pt x="136" y="141"/>
                  <a:pt x="136" y="141"/>
                  <a:pt x="136" y="141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35" y="141"/>
                  <a:pt x="135" y="141"/>
                  <a:pt x="135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7" y="140"/>
                  <a:pt x="137" y="140"/>
                  <a:pt x="137" y="140"/>
                </a:cubicBezTo>
                <a:close/>
                <a:moveTo>
                  <a:pt x="193" y="171"/>
                </a:moveTo>
                <a:cubicBezTo>
                  <a:pt x="194" y="172"/>
                  <a:pt x="194" y="172"/>
                  <a:pt x="194" y="172"/>
                </a:cubicBezTo>
                <a:cubicBezTo>
                  <a:pt x="194" y="171"/>
                  <a:pt x="194" y="171"/>
                  <a:pt x="194" y="171"/>
                </a:cubicBezTo>
                <a:cubicBezTo>
                  <a:pt x="195" y="171"/>
                  <a:pt x="195" y="171"/>
                  <a:pt x="195" y="171"/>
                </a:cubicBezTo>
                <a:cubicBezTo>
                  <a:pt x="196" y="171"/>
                  <a:pt x="196" y="171"/>
                  <a:pt x="196" y="171"/>
                </a:cubicBezTo>
                <a:cubicBezTo>
                  <a:pt x="196" y="172"/>
                  <a:pt x="196" y="172"/>
                  <a:pt x="196" y="172"/>
                </a:cubicBezTo>
                <a:cubicBezTo>
                  <a:pt x="195" y="172"/>
                  <a:pt x="195" y="172"/>
                  <a:pt x="195" y="172"/>
                </a:cubicBezTo>
                <a:cubicBezTo>
                  <a:pt x="194" y="172"/>
                  <a:pt x="194" y="172"/>
                  <a:pt x="194" y="172"/>
                </a:cubicBezTo>
                <a:cubicBezTo>
                  <a:pt x="193" y="172"/>
                  <a:pt x="193" y="172"/>
                  <a:pt x="193" y="172"/>
                </a:cubicBezTo>
                <a:cubicBezTo>
                  <a:pt x="193" y="172"/>
                  <a:pt x="193" y="172"/>
                  <a:pt x="193" y="172"/>
                </a:cubicBezTo>
                <a:lnTo>
                  <a:pt x="193" y="171"/>
                </a:lnTo>
                <a:close/>
                <a:moveTo>
                  <a:pt x="175" y="207"/>
                </a:moveTo>
                <a:cubicBezTo>
                  <a:pt x="174" y="207"/>
                  <a:pt x="174" y="207"/>
                  <a:pt x="174" y="207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6" y="206"/>
                  <a:pt x="176" y="206"/>
                  <a:pt x="176" y="206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76" y="204"/>
                  <a:pt x="176" y="204"/>
                  <a:pt x="176" y="204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6" y="202"/>
                  <a:pt x="176" y="202"/>
                  <a:pt x="176" y="202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78" y="201"/>
                  <a:pt x="178" y="201"/>
                  <a:pt x="178" y="201"/>
                </a:cubicBezTo>
                <a:cubicBezTo>
                  <a:pt x="178" y="200"/>
                  <a:pt x="178" y="200"/>
                  <a:pt x="178" y="200"/>
                </a:cubicBezTo>
                <a:cubicBezTo>
                  <a:pt x="177" y="199"/>
                  <a:pt x="177" y="199"/>
                  <a:pt x="177" y="199"/>
                </a:cubicBezTo>
                <a:cubicBezTo>
                  <a:pt x="177" y="199"/>
                  <a:pt x="177" y="199"/>
                  <a:pt x="177" y="199"/>
                </a:cubicBezTo>
                <a:cubicBezTo>
                  <a:pt x="179" y="200"/>
                  <a:pt x="179" y="200"/>
                  <a:pt x="179" y="200"/>
                </a:cubicBezTo>
                <a:cubicBezTo>
                  <a:pt x="179" y="202"/>
                  <a:pt x="179" y="202"/>
                  <a:pt x="179" y="2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177" y="207"/>
                  <a:pt x="177" y="207"/>
                  <a:pt x="177" y="207"/>
                </a:cubicBezTo>
                <a:cubicBezTo>
                  <a:pt x="177" y="207"/>
                  <a:pt x="177" y="207"/>
                  <a:pt x="177" y="207"/>
                </a:cubicBezTo>
                <a:cubicBezTo>
                  <a:pt x="177" y="208"/>
                  <a:pt x="177" y="208"/>
                  <a:pt x="177" y="208"/>
                </a:cubicBezTo>
                <a:cubicBezTo>
                  <a:pt x="177" y="209"/>
                  <a:pt x="177" y="209"/>
                  <a:pt x="177" y="209"/>
                </a:cubicBezTo>
                <a:cubicBezTo>
                  <a:pt x="177" y="211"/>
                  <a:pt x="177" y="211"/>
                  <a:pt x="177" y="211"/>
                </a:cubicBezTo>
                <a:cubicBezTo>
                  <a:pt x="176" y="211"/>
                  <a:pt x="176" y="211"/>
                  <a:pt x="176" y="211"/>
                </a:cubicBezTo>
                <a:cubicBezTo>
                  <a:pt x="175" y="211"/>
                  <a:pt x="175" y="211"/>
                  <a:pt x="175" y="211"/>
                </a:cubicBezTo>
                <a:cubicBezTo>
                  <a:pt x="175" y="210"/>
                  <a:pt x="175" y="210"/>
                  <a:pt x="175" y="210"/>
                </a:cubicBezTo>
                <a:cubicBezTo>
                  <a:pt x="175" y="210"/>
                  <a:pt x="175" y="210"/>
                  <a:pt x="175" y="210"/>
                </a:cubicBezTo>
                <a:cubicBezTo>
                  <a:pt x="174" y="209"/>
                  <a:pt x="174" y="209"/>
                  <a:pt x="174" y="209"/>
                </a:cubicBezTo>
                <a:cubicBezTo>
                  <a:pt x="174" y="208"/>
                  <a:pt x="174" y="208"/>
                  <a:pt x="174" y="208"/>
                </a:cubicBezTo>
                <a:cubicBezTo>
                  <a:pt x="175" y="207"/>
                  <a:pt x="175" y="207"/>
                  <a:pt x="175" y="207"/>
                </a:cubicBezTo>
                <a:cubicBezTo>
                  <a:pt x="176" y="207"/>
                  <a:pt x="176" y="207"/>
                  <a:pt x="176" y="207"/>
                </a:cubicBezTo>
                <a:cubicBezTo>
                  <a:pt x="175" y="207"/>
                  <a:pt x="175" y="207"/>
                  <a:pt x="175" y="207"/>
                </a:cubicBezTo>
                <a:close/>
                <a:moveTo>
                  <a:pt x="165" y="241"/>
                </a:moveTo>
                <a:cubicBezTo>
                  <a:pt x="165" y="239"/>
                  <a:pt x="165" y="239"/>
                  <a:pt x="165" y="239"/>
                </a:cubicBezTo>
                <a:cubicBezTo>
                  <a:pt x="165" y="238"/>
                  <a:pt x="165" y="238"/>
                  <a:pt x="165" y="238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5" y="232"/>
                  <a:pt x="165" y="232"/>
                  <a:pt x="165" y="232"/>
                </a:cubicBezTo>
                <a:cubicBezTo>
                  <a:pt x="165" y="231"/>
                  <a:pt x="165" y="231"/>
                  <a:pt x="165" y="231"/>
                </a:cubicBezTo>
                <a:cubicBezTo>
                  <a:pt x="165" y="227"/>
                  <a:pt x="165" y="227"/>
                  <a:pt x="165" y="227"/>
                </a:cubicBezTo>
                <a:cubicBezTo>
                  <a:pt x="166" y="224"/>
                  <a:pt x="166" y="224"/>
                  <a:pt x="166" y="224"/>
                </a:cubicBezTo>
                <a:cubicBezTo>
                  <a:pt x="167" y="222"/>
                  <a:pt x="167" y="222"/>
                  <a:pt x="167" y="222"/>
                </a:cubicBezTo>
                <a:cubicBezTo>
                  <a:pt x="167" y="222"/>
                  <a:pt x="167" y="222"/>
                  <a:pt x="167" y="222"/>
                </a:cubicBezTo>
                <a:cubicBezTo>
                  <a:pt x="168" y="221"/>
                  <a:pt x="168" y="221"/>
                  <a:pt x="168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72" y="220"/>
                  <a:pt x="172" y="220"/>
                  <a:pt x="172" y="220"/>
                </a:cubicBezTo>
                <a:cubicBezTo>
                  <a:pt x="172" y="220"/>
                  <a:pt x="172" y="220"/>
                  <a:pt x="172" y="220"/>
                </a:cubicBezTo>
                <a:cubicBezTo>
                  <a:pt x="171" y="219"/>
                  <a:pt x="171" y="219"/>
                  <a:pt x="171" y="219"/>
                </a:cubicBezTo>
                <a:cubicBezTo>
                  <a:pt x="172" y="218"/>
                  <a:pt x="172" y="218"/>
                  <a:pt x="172" y="218"/>
                </a:cubicBezTo>
                <a:cubicBezTo>
                  <a:pt x="172" y="218"/>
                  <a:pt x="172" y="218"/>
                  <a:pt x="172" y="218"/>
                </a:cubicBezTo>
                <a:cubicBezTo>
                  <a:pt x="172" y="217"/>
                  <a:pt x="172" y="217"/>
                  <a:pt x="172" y="217"/>
                </a:cubicBezTo>
                <a:cubicBezTo>
                  <a:pt x="172" y="216"/>
                  <a:pt x="172" y="216"/>
                  <a:pt x="172" y="216"/>
                </a:cubicBezTo>
                <a:cubicBezTo>
                  <a:pt x="174" y="216"/>
                  <a:pt x="174" y="216"/>
                  <a:pt x="174" y="216"/>
                </a:cubicBezTo>
                <a:cubicBezTo>
                  <a:pt x="175" y="215"/>
                  <a:pt x="175" y="215"/>
                  <a:pt x="175" y="215"/>
                </a:cubicBezTo>
                <a:cubicBezTo>
                  <a:pt x="174" y="214"/>
                  <a:pt x="174" y="214"/>
                  <a:pt x="174" y="214"/>
                </a:cubicBezTo>
                <a:cubicBezTo>
                  <a:pt x="174" y="213"/>
                  <a:pt x="174" y="213"/>
                  <a:pt x="174" y="213"/>
                </a:cubicBezTo>
                <a:cubicBezTo>
                  <a:pt x="175" y="213"/>
                  <a:pt x="175" y="213"/>
                  <a:pt x="175" y="213"/>
                </a:cubicBezTo>
                <a:cubicBezTo>
                  <a:pt x="175" y="213"/>
                  <a:pt x="175" y="213"/>
                  <a:pt x="175" y="213"/>
                </a:cubicBezTo>
                <a:cubicBezTo>
                  <a:pt x="176" y="214"/>
                  <a:pt x="176" y="214"/>
                  <a:pt x="176" y="214"/>
                </a:cubicBezTo>
                <a:cubicBezTo>
                  <a:pt x="176" y="214"/>
                  <a:pt x="176" y="214"/>
                  <a:pt x="176" y="214"/>
                </a:cubicBezTo>
                <a:cubicBezTo>
                  <a:pt x="176" y="215"/>
                  <a:pt x="176" y="215"/>
                  <a:pt x="176" y="215"/>
                </a:cubicBezTo>
                <a:cubicBezTo>
                  <a:pt x="176" y="217"/>
                  <a:pt x="176" y="217"/>
                  <a:pt x="176" y="217"/>
                </a:cubicBezTo>
                <a:cubicBezTo>
                  <a:pt x="174" y="221"/>
                  <a:pt x="174" y="221"/>
                  <a:pt x="174" y="221"/>
                </a:cubicBezTo>
                <a:cubicBezTo>
                  <a:pt x="173" y="223"/>
                  <a:pt x="173" y="223"/>
                  <a:pt x="173" y="223"/>
                </a:cubicBezTo>
                <a:cubicBezTo>
                  <a:pt x="171" y="224"/>
                  <a:pt x="171" y="224"/>
                  <a:pt x="171" y="224"/>
                </a:cubicBezTo>
                <a:cubicBezTo>
                  <a:pt x="171" y="225"/>
                  <a:pt x="171" y="225"/>
                  <a:pt x="171" y="225"/>
                </a:cubicBezTo>
                <a:cubicBezTo>
                  <a:pt x="171" y="227"/>
                  <a:pt x="171" y="227"/>
                  <a:pt x="171" y="227"/>
                </a:cubicBezTo>
                <a:cubicBezTo>
                  <a:pt x="172" y="229"/>
                  <a:pt x="172" y="229"/>
                  <a:pt x="172" y="229"/>
                </a:cubicBezTo>
                <a:cubicBezTo>
                  <a:pt x="172" y="233"/>
                  <a:pt x="172" y="233"/>
                  <a:pt x="172" y="233"/>
                </a:cubicBezTo>
                <a:cubicBezTo>
                  <a:pt x="172" y="233"/>
                  <a:pt x="172" y="233"/>
                  <a:pt x="172" y="233"/>
                </a:cubicBezTo>
                <a:cubicBezTo>
                  <a:pt x="173" y="236"/>
                  <a:pt x="173" y="236"/>
                  <a:pt x="173" y="236"/>
                </a:cubicBezTo>
                <a:cubicBezTo>
                  <a:pt x="174" y="237"/>
                  <a:pt x="174" y="237"/>
                  <a:pt x="174" y="237"/>
                </a:cubicBezTo>
                <a:cubicBezTo>
                  <a:pt x="175" y="238"/>
                  <a:pt x="175" y="238"/>
                  <a:pt x="175" y="238"/>
                </a:cubicBezTo>
                <a:cubicBezTo>
                  <a:pt x="175" y="240"/>
                  <a:pt x="175" y="240"/>
                  <a:pt x="175" y="240"/>
                </a:cubicBezTo>
                <a:cubicBezTo>
                  <a:pt x="174" y="241"/>
                  <a:pt x="174" y="241"/>
                  <a:pt x="174" y="241"/>
                </a:cubicBezTo>
                <a:cubicBezTo>
                  <a:pt x="173" y="242"/>
                  <a:pt x="173" y="242"/>
                  <a:pt x="173" y="242"/>
                </a:cubicBezTo>
                <a:cubicBezTo>
                  <a:pt x="172" y="244"/>
                  <a:pt x="172" y="244"/>
                  <a:pt x="172" y="244"/>
                </a:cubicBezTo>
                <a:cubicBezTo>
                  <a:pt x="168" y="245"/>
                  <a:pt x="168" y="245"/>
                  <a:pt x="168" y="245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3"/>
                  <a:pt x="167" y="243"/>
                  <a:pt x="167" y="243"/>
                </a:cubicBezTo>
                <a:cubicBezTo>
                  <a:pt x="166" y="243"/>
                  <a:pt x="166" y="243"/>
                  <a:pt x="166" y="243"/>
                </a:cubicBezTo>
                <a:cubicBezTo>
                  <a:pt x="167" y="242"/>
                  <a:pt x="167" y="242"/>
                  <a:pt x="167" y="242"/>
                </a:cubicBezTo>
                <a:lnTo>
                  <a:pt x="165" y="241"/>
                </a:lnTo>
                <a:close/>
                <a:moveTo>
                  <a:pt x="212" y="151"/>
                </a:moveTo>
                <a:cubicBezTo>
                  <a:pt x="212" y="152"/>
                  <a:pt x="212" y="152"/>
                  <a:pt x="212" y="152"/>
                </a:cubicBezTo>
                <a:cubicBezTo>
                  <a:pt x="214" y="152"/>
                  <a:pt x="214" y="152"/>
                  <a:pt x="214" y="152"/>
                </a:cubicBezTo>
                <a:cubicBezTo>
                  <a:pt x="216" y="154"/>
                  <a:pt x="216" y="154"/>
                  <a:pt x="216" y="154"/>
                </a:cubicBezTo>
                <a:cubicBezTo>
                  <a:pt x="215" y="155"/>
                  <a:pt x="215" y="155"/>
                  <a:pt x="215" y="155"/>
                </a:cubicBezTo>
                <a:cubicBezTo>
                  <a:pt x="215" y="155"/>
                  <a:pt x="215" y="155"/>
                  <a:pt x="215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2"/>
                  <a:pt x="212" y="152"/>
                  <a:pt x="212" y="152"/>
                </a:cubicBezTo>
                <a:cubicBezTo>
                  <a:pt x="211" y="152"/>
                  <a:pt x="211" y="152"/>
                  <a:pt x="211" y="152"/>
                </a:cubicBezTo>
                <a:cubicBezTo>
                  <a:pt x="212" y="150"/>
                  <a:pt x="212" y="150"/>
                  <a:pt x="212" y="150"/>
                </a:cubicBezTo>
                <a:lnTo>
                  <a:pt x="212" y="151"/>
                </a:lnTo>
                <a:close/>
                <a:moveTo>
                  <a:pt x="190" y="243"/>
                </a:moveTo>
                <a:cubicBezTo>
                  <a:pt x="190" y="242"/>
                  <a:pt x="190" y="242"/>
                  <a:pt x="190" y="242"/>
                </a:cubicBezTo>
                <a:cubicBezTo>
                  <a:pt x="190" y="241"/>
                  <a:pt x="190" y="241"/>
                  <a:pt x="190" y="241"/>
                </a:cubicBezTo>
                <a:cubicBezTo>
                  <a:pt x="191" y="241"/>
                  <a:pt x="191" y="241"/>
                  <a:pt x="191" y="241"/>
                </a:cubicBezTo>
                <a:cubicBezTo>
                  <a:pt x="191" y="241"/>
                  <a:pt x="191" y="241"/>
                  <a:pt x="191" y="241"/>
                </a:cubicBezTo>
                <a:cubicBezTo>
                  <a:pt x="192" y="242"/>
                  <a:pt x="192" y="242"/>
                  <a:pt x="192" y="242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2" y="244"/>
                  <a:pt x="192" y="244"/>
                  <a:pt x="192" y="244"/>
                </a:cubicBezTo>
                <a:lnTo>
                  <a:pt x="190" y="243"/>
                </a:lnTo>
                <a:close/>
                <a:moveTo>
                  <a:pt x="189" y="253"/>
                </a:moveTo>
                <a:cubicBezTo>
                  <a:pt x="189" y="254"/>
                  <a:pt x="189" y="254"/>
                  <a:pt x="189" y="254"/>
                </a:cubicBezTo>
                <a:cubicBezTo>
                  <a:pt x="190" y="255"/>
                  <a:pt x="190" y="255"/>
                  <a:pt x="190" y="255"/>
                </a:cubicBezTo>
                <a:cubicBezTo>
                  <a:pt x="188" y="256"/>
                  <a:pt x="188" y="256"/>
                  <a:pt x="188" y="256"/>
                </a:cubicBezTo>
                <a:cubicBezTo>
                  <a:pt x="188" y="256"/>
                  <a:pt x="188" y="256"/>
                  <a:pt x="188" y="256"/>
                </a:cubicBezTo>
                <a:cubicBezTo>
                  <a:pt x="188" y="254"/>
                  <a:pt x="188" y="254"/>
                  <a:pt x="188" y="254"/>
                </a:cubicBezTo>
                <a:lnTo>
                  <a:pt x="189" y="253"/>
                </a:lnTo>
                <a:close/>
                <a:moveTo>
                  <a:pt x="179" y="247"/>
                </a:moveTo>
                <a:cubicBezTo>
                  <a:pt x="179" y="247"/>
                  <a:pt x="179" y="247"/>
                  <a:pt x="179" y="247"/>
                </a:cubicBezTo>
                <a:cubicBezTo>
                  <a:pt x="182" y="249"/>
                  <a:pt x="182" y="249"/>
                  <a:pt x="182" y="249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1" y="253"/>
                  <a:pt x="181" y="253"/>
                  <a:pt x="181" y="253"/>
                </a:cubicBezTo>
                <a:cubicBezTo>
                  <a:pt x="182" y="253"/>
                  <a:pt x="182" y="253"/>
                  <a:pt x="182" y="253"/>
                </a:cubicBezTo>
                <a:cubicBezTo>
                  <a:pt x="181" y="254"/>
                  <a:pt x="181" y="254"/>
                  <a:pt x="181" y="254"/>
                </a:cubicBezTo>
                <a:cubicBezTo>
                  <a:pt x="181" y="254"/>
                  <a:pt x="181" y="254"/>
                  <a:pt x="181" y="254"/>
                </a:cubicBezTo>
                <a:cubicBezTo>
                  <a:pt x="180" y="255"/>
                  <a:pt x="180" y="255"/>
                  <a:pt x="180" y="255"/>
                </a:cubicBezTo>
                <a:cubicBezTo>
                  <a:pt x="178" y="255"/>
                  <a:pt x="178" y="255"/>
                  <a:pt x="178" y="255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2" y="250"/>
                  <a:pt x="172" y="250"/>
                  <a:pt x="172" y="250"/>
                </a:cubicBezTo>
                <a:cubicBezTo>
                  <a:pt x="172" y="249"/>
                  <a:pt x="172" y="249"/>
                  <a:pt x="172" y="249"/>
                </a:cubicBezTo>
                <a:cubicBezTo>
                  <a:pt x="172" y="247"/>
                  <a:pt x="172" y="247"/>
                  <a:pt x="172" y="247"/>
                </a:cubicBezTo>
                <a:cubicBezTo>
                  <a:pt x="173" y="247"/>
                  <a:pt x="173" y="247"/>
                  <a:pt x="173" y="247"/>
                </a:cubicBezTo>
                <a:cubicBezTo>
                  <a:pt x="173" y="247"/>
                  <a:pt x="173" y="247"/>
                  <a:pt x="173" y="24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174" y="246"/>
                  <a:pt x="174" y="246"/>
                  <a:pt x="174" y="246"/>
                </a:cubicBezTo>
                <a:cubicBezTo>
                  <a:pt x="174" y="246"/>
                  <a:pt x="174" y="246"/>
                  <a:pt x="174" y="246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77" y="247"/>
                  <a:pt x="177" y="247"/>
                  <a:pt x="177" y="247"/>
                </a:cubicBezTo>
                <a:cubicBezTo>
                  <a:pt x="177" y="247"/>
                  <a:pt x="177" y="247"/>
                  <a:pt x="177" y="247"/>
                </a:cubicBezTo>
                <a:cubicBezTo>
                  <a:pt x="178" y="247"/>
                  <a:pt x="178" y="247"/>
                  <a:pt x="178" y="247"/>
                </a:cubicBezTo>
                <a:lnTo>
                  <a:pt x="179" y="247"/>
                </a:lnTo>
                <a:close/>
                <a:moveTo>
                  <a:pt x="153" y="280"/>
                </a:moveTo>
                <a:cubicBezTo>
                  <a:pt x="151" y="281"/>
                  <a:pt x="151" y="281"/>
                  <a:pt x="151" y="281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148" y="280"/>
                  <a:pt x="148" y="280"/>
                  <a:pt x="148" y="280"/>
                </a:cubicBezTo>
                <a:cubicBezTo>
                  <a:pt x="147" y="279"/>
                  <a:pt x="147" y="279"/>
                  <a:pt x="147" y="279"/>
                </a:cubicBezTo>
                <a:cubicBezTo>
                  <a:pt x="147" y="278"/>
                  <a:pt x="147" y="278"/>
                  <a:pt x="147" y="278"/>
                </a:cubicBezTo>
                <a:cubicBezTo>
                  <a:pt x="150" y="276"/>
                  <a:pt x="150" y="276"/>
                  <a:pt x="150" y="276"/>
                </a:cubicBezTo>
                <a:cubicBezTo>
                  <a:pt x="151" y="276"/>
                  <a:pt x="151" y="276"/>
                  <a:pt x="151" y="276"/>
                </a:cubicBezTo>
                <a:cubicBezTo>
                  <a:pt x="151" y="277"/>
                  <a:pt x="151" y="277"/>
                  <a:pt x="151" y="277"/>
                </a:cubicBezTo>
                <a:cubicBezTo>
                  <a:pt x="152" y="277"/>
                  <a:pt x="152" y="277"/>
                  <a:pt x="152" y="277"/>
                </a:cubicBezTo>
                <a:cubicBezTo>
                  <a:pt x="151" y="276"/>
                  <a:pt x="151" y="276"/>
                  <a:pt x="151" y="276"/>
                </a:cubicBezTo>
                <a:cubicBezTo>
                  <a:pt x="152" y="275"/>
                  <a:pt x="152" y="275"/>
                  <a:pt x="152" y="275"/>
                </a:cubicBezTo>
                <a:cubicBezTo>
                  <a:pt x="155" y="276"/>
                  <a:pt x="155" y="276"/>
                  <a:pt x="155" y="276"/>
                </a:cubicBezTo>
                <a:cubicBezTo>
                  <a:pt x="155" y="278"/>
                  <a:pt x="155" y="278"/>
                  <a:pt x="155" y="278"/>
                </a:cubicBezTo>
                <a:cubicBezTo>
                  <a:pt x="154" y="278"/>
                  <a:pt x="154" y="278"/>
                  <a:pt x="154" y="278"/>
                </a:cubicBezTo>
                <a:cubicBezTo>
                  <a:pt x="153" y="278"/>
                  <a:pt x="153" y="278"/>
                  <a:pt x="153" y="278"/>
                </a:cubicBezTo>
                <a:cubicBezTo>
                  <a:pt x="152" y="278"/>
                  <a:pt x="152" y="278"/>
                  <a:pt x="152" y="278"/>
                </a:cubicBezTo>
                <a:cubicBezTo>
                  <a:pt x="152" y="279"/>
                  <a:pt x="152" y="279"/>
                  <a:pt x="152" y="279"/>
                </a:cubicBezTo>
                <a:lnTo>
                  <a:pt x="153" y="280"/>
                </a:lnTo>
                <a:close/>
                <a:moveTo>
                  <a:pt x="129" y="302"/>
                </a:moveTo>
                <a:cubicBezTo>
                  <a:pt x="132" y="300"/>
                  <a:pt x="132" y="300"/>
                  <a:pt x="132" y="300"/>
                </a:cubicBezTo>
                <a:cubicBezTo>
                  <a:pt x="132" y="299"/>
                  <a:pt x="132" y="299"/>
                  <a:pt x="132" y="299"/>
                </a:cubicBezTo>
                <a:cubicBezTo>
                  <a:pt x="132" y="298"/>
                  <a:pt x="132" y="298"/>
                  <a:pt x="132" y="298"/>
                </a:cubicBezTo>
                <a:cubicBezTo>
                  <a:pt x="135" y="296"/>
                  <a:pt x="135" y="296"/>
                  <a:pt x="135" y="296"/>
                </a:cubicBezTo>
                <a:cubicBezTo>
                  <a:pt x="136" y="295"/>
                  <a:pt x="136" y="295"/>
                  <a:pt x="136" y="295"/>
                </a:cubicBezTo>
                <a:cubicBezTo>
                  <a:pt x="138" y="296"/>
                  <a:pt x="138" y="296"/>
                  <a:pt x="138" y="296"/>
                </a:cubicBezTo>
                <a:cubicBezTo>
                  <a:pt x="138" y="295"/>
                  <a:pt x="138" y="295"/>
                  <a:pt x="138" y="295"/>
                </a:cubicBezTo>
                <a:cubicBezTo>
                  <a:pt x="139" y="295"/>
                  <a:pt x="139" y="295"/>
                  <a:pt x="139" y="295"/>
                </a:cubicBezTo>
                <a:cubicBezTo>
                  <a:pt x="139" y="294"/>
                  <a:pt x="139" y="294"/>
                  <a:pt x="139" y="294"/>
                </a:cubicBezTo>
                <a:cubicBezTo>
                  <a:pt x="140" y="295"/>
                  <a:pt x="140" y="295"/>
                  <a:pt x="140" y="295"/>
                </a:cubicBezTo>
                <a:cubicBezTo>
                  <a:pt x="140" y="295"/>
                  <a:pt x="140" y="295"/>
                  <a:pt x="140" y="295"/>
                </a:cubicBezTo>
                <a:cubicBezTo>
                  <a:pt x="140" y="295"/>
                  <a:pt x="140" y="295"/>
                  <a:pt x="140" y="295"/>
                </a:cubicBezTo>
                <a:cubicBezTo>
                  <a:pt x="142" y="295"/>
                  <a:pt x="142" y="295"/>
                  <a:pt x="142" y="295"/>
                </a:cubicBezTo>
                <a:cubicBezTo>
                  <a:pt x="142" y="296"/>
                  <a:pt x="142" y="296"/>
                  <a:pt x="142" y="296"/>
                </a:cubicBezTo>
                <a:cubicBezTo>
                  <a:pt x="143" y="297"/>
                  <a:pt x="143" y="297"/>
                  <a:pt x="143" y="297"/>
                </a:cubicBezTo>
                <a:cubicBezTo>
                  <a:pt x="143" y="296"/>
                  <a:pt x="143" y="296"/>
                  <a:pt x="143" y="296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6" y="298"/>
                  <a:pt x="146" y="298"/>
                  <a:pt x="146" y="298"/>
                </a:cubicBezTo>
                <a:cubicBezTo>
                  <a:pt x="147" y="299"/>
                  <a:pt x="147" y="299"/>
                  <a:pt x="147" y="299"/>
                </a:cubicBezTo>
                <a:cubicBezTo>
                  <a:pt x="148" y="301"/>
                  <a:pt x="148" y="301"/>
                  <a:pt x="148" y="301"/>
                </a:cubicBezTo>
                <a:cubicBezTo>
                  <a:pt x="148" y="302"/>
                  <a:pt x="148" y="302"/>
                  <a:pt x="148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5" y="303"/>
                  <a:pt x="145" y="303"/>
                  <a:pt x="145" y="303"/>
                </a:cubicBezTo>
                <a:cubicBezTo>
                  <a:pt x="144" y="303"/>
                  <a:pt x="144" y="303"/>
                  <a:pt x="144" y="303"/>
                </a:cubicBezTo>
                <a:cubicBezTo>
                  <a:pt x="145" y="303"/>
                  <a:pt x="145" y="303"/>
                  <a:pt x="145" y="303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4"/>
                  <a:pt x="149" y="304"/>
                  <a:pt x="149" y="304"/>
                </a:cubicBezTo>
                <a:cubicBezTo>
                  <a:pt x="148" y="306"/>
                  <a:pt x="148" y="306"/>
                  <a:pt x="148" y="306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48" y="310"/>
                  <a:pt x="148" y="310"/>
                  <a:pt x="148" y="310"/>
                </a:cubicBezTo>
                <a:cubicBezTo>
                  <a:pt x="148" y="310"/>
                  <a:pt x="148" y="310"/>
                  <a:pt x="148" y="310"/>
                </a:cubicBezTo>
                <a:cubicBezTo>
                  <a:pt x="147" y="312"/>
                  <a:pt x="147" y="312"/>
                  <a:pt x="147" y="312"/>
                </a:cubicBezTo>
                <a:cubicBezTo>
                  <a:pt x="147" y="313"/>
                  <a:pt x="147" y="313"/>
                  <a:pt x="147" y="313"/>
                </a:cubicBezTo>
                <a:cubicBezTo>
                  <a:pt x="146" y="314"/>
                  <a:pt x="146" y="314"/>
                  <a:pt x="146" y="314"/>
                </a:cubicBezTo>
                <a:cubicBezTo>
                  <a:pt x="144" y="315"/>
                  <a:pt x="144" y="315"/>
                  <a:pt x="144" y="315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2" y="317"/>
                  <a:pt x="142" y="317"/>
                  <a:pt x="142" y="317"/>
                </a:cubicBezTo>
                <a:cubicBezTo>
                  <a:pt x="139" y="317"/>
                  <a:pt x="139" y="317"/>
                  <a:pt x="139" y="317"/>
                </a:cubicBezTo>
                <a:cubicBezTo>
                  <a:pt x="139" y="316"/>
                  <a:pt x="139" y="316"/>
                  <a:pt x="139" y="316"/>
                </a:cubicBezTo>
                <a:cubicBezTo>
                  <a:pt x="138" y="315"/>
                  <a:pt x="138" y="315"/>
                  <a:pt x="138" y="315"/>
                </a:cubicBezTo>
                <a:cubicBezTo>
                  <a:pt x="137" y="315"/>
                  <a:pt x="137" y="315"/>
                  <a:pt x="137" y="315"/>
                </a:cubicBezTo>
                <a:cubicBezTo>
                  <a:pt x="137" y="315"/>
                  <a:pt x="137" y="315"/>
                  <a:pt x="137" y="315"/>
                </a:cubicBezTo>
                <a:cubicBezTo>
                  <a:pt x="135" y="314"/>
                  <a:pt x="135" y="314"/>
                  <a:pt x="135" y="314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1"/>
                  <a:pt x="134" y="311"/>
                  <a:pt x="134" y="311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3" y="309"/>
                  <a:pt x="133" y="309"/>
                  <a:pt x="133" y="309"/>
                </a:cubicBezTo>
                <a:cubicBezTo>
                  <a:pt x="130" y="307"/>
                  <a:pt x="130" y="307"/>
                  <a:pt x="130" y="307"/>
                </a:cubicBezTo>
                <a:cubicBezTo>
                  <a:pt x="129" y="306"/>
                  <a:pt x="129" y="306"/>
                  <a:pt x="129" y="306"/>
                </a:cubicBezTo>
                <a:cubicBezTo>
                  <a:pt x="128" y="306"/>
                  <a:pt x="128" y="306"/>
                  <a:pt x="128" y="306"/>
                </a:cubicBezTo>
                <a:cubicBezTo>
                  <a:pt x="126" y="304"/>
                  <a:pt x="126" y="304"/>
                  <a:pt x="126" y="304"/>
                </a:cubicBezTo>
                <a:cubicBezTo>
                  <a:pt x="128" y="304"/>
                  <a:pt x="128" y="304"/>
                  <a:pt x="128" y="304"/>
                </a:cubicBezTo>
                <a:lnTo>
                  <a:pt x="129" y="302"/>
                </a:lnTo>
                <a:close/>
                <a:moveTo>
                  <a:pt x="162" y="319"/>
                </a:moveTo>
                <a:cubicBezTo>
                  <a:pt x="162" y="325"/>
                  <a:pt x="162" y="325"/>
                  <a:pt x="162" y="325"/>
                </a:cubicBezTo>
                <a:cubicBezTo>
                  <a:pt x="162" y="325"/>
                  <a:pt x="162" y="325"/>
                  <a:pt x="162" y="325"/>
                </a:cubicBezTo>
                <a:cubicBezTo>
                  <a:pt x="161" y="326"/>
                  <a:pt x="161" y="326"/>
                  <a:pt x="161" y="326"/>
                </a:cubicBezTo>
                <a:cubicBezTo>
                  <a:pt x="161" y="325"/>
                  <a:pt x="161" y="325"/>
                  <a:pt x="161" y="325"/>
                </a:cubicBezTo>
                <a:cubicBezTo>
                  <a:pt x="160" y="326"/>
                  <a:pt x="160" y="326"/>
                  <a:pt x="160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0" y="327"/>
                  <a:pt x="160" y="327"/>
                  <a:pt x="160" y="327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59" y="328"/>
                  <a:pt x="159" y="328"/>
                  <a:pt x="159" y="328"/>
                </a:cubicBezTo>
                <a:cubicBezTo>
                  <a:pt x="159" y="329"/>
                  <a:pt x="159" y="329"/>
                  <a:pt x="159" y="329"/>
                </a:cubicBezTo>
                <a:cubicBezTo>
                  <a:pt x="159" y="328"/>
                  <a:pt x="159" y="328"/>
                  <a:pt x="159" y="328"/>
                </a:cubicBezTo>
                <a:cubicBezTo>
                  <a:pt x="157" y="329"/>
                  <a:pt x="157" y="329"/>
                  <a:pt x="157" y="329"/>
                </a:cubicBezTo>
                <a:cubicBezTo>
                  <a:pt x="156" y="328"/>
                  <a:pt x="156" y="328"/>
                  <a:pt x="156" y="328"/>
                </a:cubicBezTo>
                <a:cubicBezTo>
                  <a:pt x="155" y="327"/>
                  <a:pt x="155" y="327"/>
                  <a:pt x="155" y="327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3" y="326"/>
                  <a:pt x="153" y="326"/>
                  <a:pt x="153" y="326"/>
                </a:cubicBezTo>
                <a:cubicBezTo>
                  <a:pt x="152" y="325"/>
                  <a:pt x="152" y="325"/>
                  <a:pt x="152" y="325"/>
                </a:cubicBezTo>
                <a:cubicBezTo>
                  <a:pt x="153" y="323"/>
                  <a:pt x="153" y="323"/>
                  <a:pt x="153" y="323"/>
                </a:cubicBezTo>
                <a:cubicBezTo>
                  <a:pt x="152" y="322"/>
                  <a:pt x="152" y="322"/>
                  <a:pt x="152" y="322"/>
                </a:cubicBezTo>
                <a:cubicBezTo>
                  <a:pt x="155" y="321"/>
                  <a:pt x="155" y="321"/>
                  <a:pt x="155" y="321"/>
                </a:cubicBezTo>
                <a:cubicBezTo>
                  <a:pt x="155" y="320"/>
                  <a:pt x="155" y="320"/>
                  <a:pt x="155" y="320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8" y="320"/>
                  <a:pt x="158" y="320"/>
                  <a:pt x="158" y="320"/>
                </a:cubicBezTo>
                <a:cubicBezTo>
                  <a:pt x="158" y="320"/>
                  <a:pt x="158" y="320"/>
                  <a:pt x="158" y="320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8" y="318"/>
                  <a:pt x="158" y="318"/>
                  <a:pt x="158" y="318"/>
                </a:cubicBezTo>
                <a:cubicBezTo>
                  <a:pt x="157" y="318"/>
                  <a:pt x="157" y="318"/>
                  <a:pt x="157" y="318"/>
                </a:cubicBezTo>
                <a:cubicBezTo>
                  <a:pt x="157" y="317"/>
                  <a:pt x="157" y="317"/>
                  <a:pt x="157" y="317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60" y="316"/>
                  <a:pt x="160" y="316"/>
                  <a:pt x="160" y="316"/>
                </a:cubicBezTo>
                <a:cubicBezTo>
                  <a:pt x="161" y="317"/>
                  <a:pt x="161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lnTo>
                  <a:pt x="162" y="319"/>
                </a:lnTo>
                <a:close/>
                <a:moveTo>
                  <a:pt x="187" y="344"/>
                </a:moveTo>
                <a:cubicBezTo>
                  <a:pt x="185" y="344"/>
                  <a:pt x="185" y="344"/>
                  <a:pt x="185" y="344"/>
                </a:cubicBezTo>
                <a:cubicBezTo>
                  <a:pt x="185" y="343"/>
                  <a:pt x="185" y="343"/>
                  <a:pt x="185" y="343"/>
                </a:cubicBezTo>
                <a:cubicBezTo>
                  <a:pt x="187" y="340"/>
                  <a:pt x="187" y="340"/>
                  <a:pt x="187" y="340"/>
                </a:cubicBezTo>
                <a:cubicBezTo>
                  <a:pt x="189" y="340"/>
                  <a:pt x="189" y="340"/>
                  <a:pt x="189" y="340"/>
                </a:cubicBezTo>
                <a:cubicBezTo>
                  <a:pt x="190" y="341"/>
                  <a:pt x="190" y="341"/>
                  <a:pt x="190" y="341"/>
                </a:cubicBezTo>
                <a:cubicBezTo>
                  <a:pt x="191" y="342"/>
                  <a:pt x="191" y="342"/>
                  <a:pt x="191" y="342"/>
                </a:cubicBezTo>
                <a:cubicBezTo>
                  <a:pt x="192" y="342"/>
                  <a:pt x="192" y="342"/>
                  <a:pt x="192" y="342"/>
                </a:cubicBezTo>
                <a:cubicBezTo>
                  <a:pt x="194" y="343"/>
                  <a:pt x="194" y="343"/>
                  <a:pt x="194" y="343"/>
                </a:cubicBezTo>
                <a:cubicBezTo>
                  <a:pt x="193" y="343"/>
                  <a:pt x="193" y="343"/>
                  <a:pt x="193" y="343"/>
                </a:cubicBezTo>
                <a:cubicBezTo>
                  <a:pt x="192" y="343"/>
                  <a:pt x="192" y="343"/>
                  <a:pt x="192" y="343"/>
                </a:cubicBezTo>
                <a:cubicBezTo>
                  <a:pt x="191" y="343"/>
                  <a:pt x="191" y="343"/>
                  <a:pt x="191" y="343"/>
                </a:cubicBezTo>
                <a:cubicBezTo>
                  <a:pt x="190" y="344"/>
                  <a:pt x="190" y="344"/>
                  <a:pt x="190" y="344"/>
                </a:cubicBezTo>
                <a:cubicBezTo>
                  <a:pt x="189" y="344"/>
                  <a:pt x="189" y="344"/>
                  <a:pt x="189" y="344"/>
                </a:cubicBezTo>
                <a:lnTo>
                  <a:pt x="187" y="344"/>
                </a:lnTo>
                <a:close/>
                <a:moveTo>
                  <a:pt x="152" y="372"/>
                </a:moveTo>
                <a:cubicBezTo>
                  <a:pt x="153" y="374"/>
                  <a:pt x="153" y="374"/>
                  <a:pt x="153" y="374"/>
                </a:cubicBezTo>
                <a:cubicBezTo>
                  <a:pt x="153" y="372"/>
                  <a:pt x="153" y="372"/>
                  <a:pt x="153" y="372"/>
                </a:cubicBezTo>
                <a:cubicBezTo>
                  <a:pt x="153" y="371"/>
                  <a:pt x="153" y="371"/>
                  <a:pt x="153" y="371"/>
                </a:cubicBezTo>
                <a:cubicBezTo>
                  <a:pt x="153" y="370"/>
                  <a:pt x="153" y="370"/>
                  <a:pt x="153" y="370"/>
                </a:cubicBezTo>
                <a:cubicBezTo>
                  <a:pt x="154" y="370"/>
                  <a:pt x="154" y="370"/>
                  <a:pt x="154" y="370"/>
                </a:cubicBezTo>
                <a:cubicBezTo>
                  <a:pt x="154" y="370"/>
                  <a:pt x="154" y="370"/>
                  <a:pt x="154" y="370"/>
                </a:cubicBezTo>
                <a:cubicBezTo>
                  <a:pt x="156" y="370"/>
                  <a:pt x="156" y="370"/>
                  <a:pt x="156" y="370"/>
                </a:cubicBezTo>
                <a:cubicBezTo>
                  <a:pt x="159" y="368"/>
                  <a:pt x="159" y="368"/>
                  <a:pt x="159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60" y="369"/>
                  <a:pt x="160" y="369"/>
                  <a:pt x="160" y="369"/>
                </a:cubicBezTo>
                <a:cubicBezTo>
                  <a:pt x="160" y="368"/>
                  <a:pt x="160" y="368"/>
                  <a:pt x="160" y="368"/>
                </a:cubicBezTo>
                <a:cubicBezTo>
                  <a:pt x="161" y="368"/>
                  <a:pt x="161" y="368"/>
                  <a:pt x="161" y="368"/>
                </a:cubicBezTo>
                <a:cubicBezTo>
                  <a:pt x="162" y="369"/>
                  <a:pt x="162" y="369"/>
                  <a:pt x="162" y="369"/>
                </a:cubicBezTo>
                <a:cubicBezTo>
                  <a:pt x="162" y="370"/>
                  <a:pt x="162" y="370"/>
                  <a:pt x="162" y="370"/>
                </a:cubicBezTo>
                <a:cubicBezTo>
                  <a:pt x="164" y="370"/>
                  <a:pt x="164" y="370"/>
                  <a:pt x="164" y="370"/>
                </a:cubicBezTo>
                <a:cubicBezTo>
                  <a:pt x="165" y="371"/>
                  <a:pt x="165" y="371"/>
                  <a:pt x="165" y="371"/>
                </a:cubicBezTo>
                <a:cubicBezTo>
                  <a:pt x="167" y="371"/>
                  <a:pt x="167" y="371"/>
                  <a:pt x="167" y="371"/>
                </a:cubicBezTo>
                <a:cubicBezTo>
                  <a:pt x="168" y="372"/>
                  <a:pt x="168" y="372"/>
                  <a:pt x="168" y="372"/>
                </a:cubicBezTo>
                <a:cubicBezTo>
                  <a:pt x="168" y="374"/>
                  <a:pt x="168" y="374"/>
                  <a:pt x="168" y="374"/>
                </a:cubicBezTo>
                <a:cubicBezTo>
                  <a:pt x="167" y="374"/>
                  <a:pt x="167" y="374"/>
                  <a:pt x="167" y="374"/>
                </a:cubicBezTo>
                <a:cubicBezTo>
                  <a:pt x="167" y="375"/>
                  <a:pt x="167" y="375"/>
                  <a:pt x="167" y="375"/>
                </a:cubicBezTo>
                <a:cubicBezTo>
                  <a:pt x="168" y="375"/>
                  <a:pt x="168" y="375"/>
                  <a:pt x="168" y="375"/>
                </a:cubicBezTo>
                <a:cubicBezTo>
                  <a:pt x="168" y="376"/>
                  <a:pt x="168" y="376"/>
                  <a:pt x="168" y="376"/>
                </a:cubicBezTo>
                <a:cubicBezTo>
                  <a:pt x="169" y="376"/>
                  <a:pt x="169" y="376"/>
                  <a:pt x="169" y="376"/>
                </a:cubicBezTo>
                <a:cubicBezTo>
                  <a:pt x="169" y="375"/>
                  <a:pt x="169" y="375"/>
                  <a:pt x="169" y="375"/>
                </a:cubicBezTo>
                <a:cubicBezTo>
                  <a:pt x="170" y="376"/>
                  <a:pt x="170" y="376"/>
                  <a:pt x="170" y="376"/>
                </a:cubicBezTo>
                <a:cubicBezTo>
                  <a:pt x="171" y="376"/>
                  <a:pt x="171" y="376"/>
                  <a:pt x="171" y="376"/>
                </a:cubicBezTo>
                <a:cubicBezTo>
                  <a:pt x="171" y="378"/>
                  <a:pt x="171" y="378"/>
                  <a:pt x="171" y="378"/>
                </a:cubicBezTo>
                <a:cubicBezTo>
                  <a:pt x="172" y="379"/>
                  <a:pt x="172" y="379"/>
                  <a:pt x="172" y="379"/>
                </a:cubicBezTo>
                <a:cubicBezTo>
                  <a:pt x="172" y="380"/>
                  <a:pt x="172" y="380"/>
                  <a:pt x="172" y="380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5" y="384"/>
                  <a:pt x="175" y="384"/>
                  <a:pt x="175" y="384"/>
                </a:cubicBezTo>
                <a:cubicBezTo>
                  <a:pt x="177" y="386"/>
                  <a:pt x="177" y="386"/>
                  <a:pt x="177" y="386"/>
                </a:cubicBezTo>
                <a:cubicBezTo>
                  <a:pt x="177" y="387"/>
                  <a:pt x="177" y="387"/>
                  <a:pt x="177" y="387"/>
                </a:cubicBezTo>
                <a:cubicBezTo>
                  <a:pt x="178" y="389"/>
                  <a:pt x="178" y="389"/>
                  <a:pt x="178" y="389"/>
                </a:cubicBezTo>
                <a:cubicBezTo>
                  <a:pt x="177" y="391"/>
                  <a:pt x="177" y="391"/>
                  <a:pt x="177" y="391"/>
                </a:cubicBezTo>
                <a:cubicBezTo>
                  <a:pt x="178" y="391"/>
                  <a:pt x="178" y="391"/>
                  <a:pt x="178" y="391"/>
                </a:cubicBezTo>
                <a:cubicBezTo>
                  <a:pt x="179" y="393"/>
                  <a:pt x="179" y="393"/>
                  <a:pt x="179" y="393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80" y="391"/>
                  <a:pt x="180" y="391"/>
                  <a:pt x="180" y="391"/>
                </a:cubicBezTo>
                <a:cubicBezTo>
                  <a:pt x="180" y="391"/>
                  <a:pt x="180" y="391"/>
                  <a:pt x="180" y="391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82" y="393"/>
                  <a:pt x="182" y="393"/>
                  <a:pt x="182" y="393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9" y="392"/>
                  <a:pt x="189" y="392"/>
                  <a:pt x="189" y="392"/>
                </a:cubicBezTo>
                <a:cubicBezTo>
                  <a:pt x="190" y="394"/>
                  <a:pt x="190" y="394"/>
                  <a:pt x="190" y="394"/>
                </a:cubicBezTo>
                <a:cubicBezTo>
                  <a:pt x="191" y="395"/>
                  <a:pt x="191" y="395"/>
                  <a:pt x="191" y="395"/>
                </a:cubicBezTo>
                <a:cubicBezTo>
                  <a:pt x="192" y="395"/>
                  <a:pt x="192" y="395"/>
                  <a:pt x="192" y="395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4" y="393"/>
                  <a:pt x="194" y="393"/>
                  <a:pt x="194" y="393"/>
                </a:cubicBezTo>
                <a:cubicBezTo>
                  <a:pt x="194" y="394"/>
                  <a:pt x="194" y="394"/>
                  <a:pt x="194" y="394"/>
                </a:cubicBezTo>
                <a:cubicBezTo>
                  <a:pt x="195" y="393"/>
                  <a:pt x="195" y="393"/>
                  <a:pt x="195" y="393"/>
                </a:cubicBezTo>
                <a:cubicBezTo>
                  <a:pt x="195" y="394"/>
                  <a:pt x="195" y="394"/>
                  <a:pt x="195" y="394"/>
                </a:cubicBezTo>
                <a:cubicBezTo>
                  <a:pt x="197" y="396"/>
                  <a:pt x="197" y="396"/>
                  <a:pt x="197" y="396"/>
                </a:cubicBezTo>
                <a:cubicBezTo>
                  <a:pt x="198" y="398"/>
                  <a:pt x="198" y="398"/>
                  <a:pt x="198" y="398"/>
                </a:cubicBezTo>
                <a:cubicBezTo>
                  <a:pt x="200" y="399"/>
                  <a:pt x="200" y="399"/>
                  <a:pt x="200" y="399"/>
                </a:cubicBezTo>
                <a:cubicBezTo>
                  <a:pt x="201" y="400"/>
                  <a:pt x="201" y="400"/>
                  <a:pt x="201" y="400"/>
                </a:cubicBezTo>
                <a:cubicBezTo>
                  <a:pt x="203" y="399"/>
                  <a:pt x="203" y="399"/>
                  <a:pt x="203" y="399"/>
                </a:cubicBezTo>
                <a:cubicBezTo>
                  <a:pt x="204" y="401"/>
                  <a:pt x="204" y="401"/>
                  <a:pt x="204" y="401"/>
                </a:cubicBezTo>
                <a:cubicBezTo>
                  <a:pt x="204" y="401"/>
                  <a:pt x="204" y="401"/>
                  <a:pt x="204" y="401"/>
                </a:cubicBezTo>
                <a:cubicBezTo>
                  <a:pt x="204" y="401"/>
                  <a:pt x="204" y="401"/>
                  <a:pt x="204" y="401"/>
                </a:cubicBezTo>
                <a:cubicBezTo>
                  <a:pt x="205" y="402"/>
                  <a:pt x="205" y="402"/>
                  <a:pt x="205" y="402"/>
                </a:cubicBezTo>
                <a:cubicBezTo>
                  <a:pt x="205" y="402"/>
                  <a:pt x="205" y="402"/>
                  <a:pt x="205" y="402"/>
                </a:cubicBezTo>
                <a:cubicBezTo>
                  <a:pt x="207" y="404"/>
                  <a:pt x="207" y="404"/>
                  <a:pt x="207" y="404"/>
                </a:cubicBezTo>
                <a:cubicBezTo>
                  <a:pt x="207" y="405"/>
                  <a:pt x="207" y="405"/>
                  <a:pt x="207" y="405"/>
                </a:cubicBezTo>
                <a:cubicBezTo>
                  <a:pt x="207" y="405"/>
                  <a:pt x="207" y="405"/>
                  <a:pt x="207" y="405"/>
                </a:cubicBezTo>
                <a:cubicBezTo>
                  <a:pt x="208" y="405"/>
                  <a:pt x="208" y="405"/>
                  <a:pt x="208" y="405"/>
                </a:cubicBezTo>
                <a:cubicBezTo>
                  <a:pt x="208" y="405"/>
                  <a:pt x="208" y="405"/>
                  <a:pt x="208" y="405"/>
                </a:cubicBezTo>
                <a:cubicBezTo>
                  <a:pt x="209" y="406"/>
                  <a:pt x="209" y="406"/>
                  <a:pt x="209" y="406"/>
                </a:cubicBezTo>
                <a:cubicBezTo>
                  <a:pt x="210" y="406"/>
                  <a:pt x="210" y="406"/>
                  <a:pt x="210" y="406"/>
                </a:cubicBezTo>
                <a:cubicBezTo>
                  <a:pt x="211" y="405"/>
                  <a:pt x="211" y="405"/>
                  <a:pt x="211" y="405"/>
                </a:cubicBezTo>
                <a:cubicBezTo>
                  <a:pt x="211" y="409"/>
                  <a:pt x="211" y="409"/>
                  <a:pt x="211" y="409"/>
                </a:cubicBezTo>
                <a:cubicBezTo>
                  <a:pt x="210" y="409"/>
                  <a:pt x="210" y="409"/>
                  <a:pt x="210" y="409"/>
                </a:cubicBezTo>
                <a:cubicBezTo>
                  <a:pt x="210" y="410"/>
                  <a:pt x="210" y="410"/>
                  <a:pt x="210" y="410"/>
                </a:cubicBezTo>
                <a:cubicBezTo>
                  <a:pt x="210" y="410"/>
                  <a:pt x="210" y="410"/>
                  <a:pt x="210" y="410"/>
                </a:cubicBezTo>
                <a:cubicBezTo>
                  <a:pt x="208" y="410"/>
                  <a:pt x="208" y="410"/>
                  <a:pt x="208" y="410"/>
                </a:cubicBezTo>
                <a:cubicBezTo>
                  <a:pt x="209" y="408"/>
                  <a:pt x="209" y="408"/>
                  <a:pt x="209" y="408"/>
                </a:cubicBezTo>
                <a:cubicBezTo>
                  <a:pt x="208" y="408"/>
                  <a:pt x="208" y="408"/>
                  <a:pt x="208" y="408"/>
                </a:cubicBezTo>
                <a:cubicBezTo>
                  <a:pt x="207" y="407"/>
                  <a:pt x="207" y="407"/>
                  <a:pt x="207" y="407"/>
                </a:cubicBezTo>
                <a:cubicBezTo>
                  <a:pt x="206" y="409"/>
                  <a:pt x="206" y="409"/>
                  <a:pt x="206" y="409"/>
                </a:cubicBezTo>
                <a:cubicBezTo>
                  <a:pt x="206" y="410"/>
                  <a:pt x="206" y="410"/>
                  <a:pt x="206" y="410"/>
                </a:cubicBezTo>
                <a:cubicBezTo>
                  <a:pt x="206" y="410"/>
                  <a:pt x="206" y="410"/>
                  <a:pt x="206" y="410"/>
                </a:cubicBezTo>
                <a:cubicBezTo>
                  <a:pt x="207" y="410"/>
                  <a:pt x="207" y="410"/>
                  <a:pt x="207" y="410"/>
                </a:cubicBezTo>
                <a:cubicBezTo>
                  <a:pt x="207" y="409"/>
                  <a:pt x="207" y="409"/>
                  <a:pt x="207" y="409"/>
                </a:cubicBezTo>
                <a:cubicBezTo>
                  <a:pt x="207" y="408"/>
                  <a:pt x="207" y="408"/>
                  <a:pt x="207" y="408"/>
                </a:cubicBezTo>
                <a:cubicBezTo>
                  <a:pt x="208" y="410"/>
                  <a:pt x="208" y="410"/>
                  <a:pt x="208" y="410"/>
                </a:cubicBezTo>
                <a:cubicBezTo>
                  <a:pt x="208" y="411"/>
                  <a:pt x="208" y="411"/>
                  <a:pt x="208" y="411"/>
                </a:cubicBezTo>
                <a:cubicBezTo>
                  <a:pt x="208" y="411"/>
                  <a:pt x="208" y="411"/>
                  <a:pt x="208" y="411"/>
                </a:cubicBezTo>
                <a:cubicBezTo>
                  <a:pt x="209" y="411"/>
                  <a:pt x="209" y="411"/>
                  <a:pt x="209" y="411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0" y="412"/>
                  <a:pt x="210" y="412"/>
                  <a:pt x="210" y="412"/>
                </a:cubicBezTo>
                <a:cubicBezTo>
                  <a:pt x="209" y="414"/>
                  <a:pt x="209" y="414"/>
                  <a:pt x="209" y="414"/>
                </a:cubicBezTo>
                <a:cubicBezTo>
                  <a:pt x="209" y="415"/>
                  <a:pt x="209" y="415"/>
                  <a:pt x="209" y="415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9" y="417"/>
                  <a:pt x="209" y="417"/>
                  <a:pt x="209" y="417"/>
                </a:cubicBezTo>
                <a:cubicBezTo>
                  <a:pt x="207" y="417"/>
                  <a:pt x="207" y="417"/>
                  <a:pt x="207" y="417"/>
                </a:cubicBezTo>
                <a:cubicBezTo>
                  <a:pt x="206" y="417"/>
                  <a:pt x="206" y="417"/>
                  <a:pt x="206" y="417"/>
                </a:cubicBezTo>
                <a:cubicBezTo>
                  <a:pt x="204" y="417"/>
                  <a:pt x="204" y="417"/>
                  <a:pt x="204" y="417"/>
                </a:cubicBezTo>
                <a:cubicBezTo>
                  <a:pt x="204" y="417"/>
                  <a:pt x="204" y="417"/>
                  <a:pt x="204" y="417"/>
                </a:cubicBezTo>
                <a:cubicBezTo>
                  <a:pt x="203" y="415"/>
                  <a:pt x="203" y="415"/>
                  <a:pt x="203" y="415"/>
                </a:cubicBezTo>
                <a:cubicBezTo>
                  <a:pt x="203" y="414"/>
                  <a:pt x="203" y="414"/>
                  <a:pt x="203" y="414"/>
                </a:cubicBezTo>
                <a:cubicBezTo>
                  <a:pt x="204" y="414"/>
                  <a:pt x="204" y="414"/>
                  <a:pt x="204" y="414"/>
                </a:cubicBezTo>
                <a:cubicBezTo>
                  <a:pt x="204" y="412"/>
                  <a:pt x="204" y="412"/>
                  <a:pt x="204" y="412"/>
                </a:cubicBezTo>
                <a:cubicBezTo>
                  <a:pt x="203" y="412"/>
                  <a:pt x="203" y="412"/>
                  <a:pt x="203" y="412"/>
                </a:cubicBezTo>
                <a:cubicBezTo>
                  <a:pt x="203" y="412"/>
                  <a:pt x="203" y="412"/>
                  <a:pt x="203" y="412"/>
                </a:cubicBezTo>
                <a:cubicBezTo>
                  <a:pt x="203" y="413"/>
                  <a:pt x="203" y="413"/>
                  <a:pt x="203" y="413"/>
                </a:cubicBezTo>
                <a:cubicBezTo>
                  <a:pt x="202" y="413"/>
                  <a:pt x="202" y="413"/>
                  <a:pt x="202" y="413"/>
                </a:cubicBezTo>
                <a:cubicBezTo>
                  <a:pt x="202" y="412"/>
                  <a:pt x="202" y="412"/>
                  <a:pt x="202" y="412"/>
                </a:cubicBezTo>
                <a:cubicBezTo>
                  <a:pt x="200" y="412"/>
                  <a:pt x="200" y="412"/>
                  <a:pt x="200" y="412"/>
                </a:cubicBezTo>
                <a:cubicBezTo>
                  <a:pt x="200" y="413"/>
                  <a:pt x="200" y="413"/>
                  <a:pt x="200" y="413"/>
                </a:cubicBezTo>
                <a:cubicBezTo>
                  <a:pt x="201" y="413"/>
                  <a:pt x="201" y="413"/>
                  <a:pt x="201" y="413"/>
                </a:cubicBezTo>
                <a:cubicBezTo>
                  <a:pt x="202" y="414"/>
                  <a:pt x="202" y="414"/>
                  <a:pt x="202" y="414"/>
                </a:cubicBezTo>
                <a:cubicBezTo>
                  <a:pt x="202" y="415"/>
                  <a:pt x="202" y="415"/>
                  <a:pt x="202" y="415"/>
                </a:cubicBezTo>
                <a:cubicBezTo>
                  <a:pt x="201" y="416"/>
                  <a:pt x="201" y="416"/>
                  <a:pt x="201" y="416"/>
                </a:cubicBezTo>
                <a:cubicBezTo>
                  <a:pt x="200" y="416"/>
                  <a:pt x="200" y="416"/>
                  <a:pt x="200" y="416"/>
                </a:cubicBezTo>
                <a:cubicBezTo>
                  <a:pt x="199" y="418"/>
                  <a:pt x="199" y="418"/>
                  <a:pt x="199" y="418"/>
                </a:cubicBezTo>
                <a:cubicBezTo>
                  <a:pt x="198" y="419"/>
                  <a:pt x="198" y="419"/>
                  <a:pt x="198" y="419"/>
                </a:cubicBezTo>
                <a:cubicBezTo>
                  <a:pt x="195" y="421"/>
                  <a:pt x="195" y="421"/>
                  <a:pt x="195" y="421"/>
                </a:cubicBezTo>
                <a:cubicBezTo>
                  <a:pt x="196" y="421"/>
                  <a:pt x="196" y="421"/>
                  <a:pt x="196" y="421"/>
                </a:cubicBezTo>
                <a:cubicBezTo>
                  <a:pt x="198" y="421"/>
                  <a:pt x="198" y="421"/>
                  <a:pt x="198" y="421"/>
                </a:cubicBezTo>
                <a:cubicBezTo>
                  <a:pt x="199" y="420"/>
                  <a:pt x="199" y="420"/>
                  <a:pt x="199" y="420"/>
                </a:cubicBezTo>
                <a:cubicBezTo>
                  <a:pt x="200" y="420"/>
                  <a:pt x="200" y="420"/>
                  <a:pt x="200" y="420"/>
                </a:cubicBezTo>
                <a:cubicBezTo>
                  <a:pt x="202" y="418"/>
                  <a:pt x="202" y="418"/>
                  <a:pt x="202" y="418"/>
                </a:cubicBezTo>
                <a:cubicBezTo>
                  <a:pt x="203" y="417"/>
                  <a:pt x="203" y="417"/>
                  <a:pt x="203" y="417"/>
                </a:cubicBezTo>
                <a:cubicBezTo>
                  <a:pt x="205" y="417"/>
                  <a:pt x="205" y="417"/>
                  <a:pt x="205" y="417"/>
                </a:cubicBezTo>
                <a:cubicBezTo>
                  <a:pt x="206" y="418"/>
                  <a:pt x="206" y="418"/>
                  <a:pt x="206" y="418"/>
                </a:cubicBezTo>
                <a:cubicBezTo>
                  <a:pt x="206" y="418"/>
                  <a:pt x="206" y="418"/>
                  <a:pt x="206" y="418"/>
                </a:cubicBezTo>
                <a:cubicBezTo>
                  <a:pt x="206" y="419"/>
                  <a:pt x="206" y="419"/>
                  <a:pt x="206" y="419"/>
                </a:cubicBezTo>
                <a:cubicBezTo>
                  <a:pt x="205" y="422"/>
                  <a:pt x="205" y="422"/>
                  <a:pt x="205" y="422"/>
                </a:cubicBezTo>
                <a:cubicBezTo>
                  <a:pt x="202" y="423"/>
                  <a:pt x="202" y="423"/>
                  <a:pt x="202" y="423"/>
                </a:cubicBezTo>
                <a:cubicBezTo>
                  <a:pt x="200" y="425"/>
                  <a:pt x="200" y="425"/>
                  <a:pt x="200" y="425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5" y="428"/>
                  <a:pt x="195" y="428"/>
                  <a:pt x="195" y="428"/>
                </a:cubicBezTo>
                <a:cubicBezTo>
                  <a:pt x="192" y="430"/>
                  <a:pt x="192" y="430"/>
                  <a:pt x="192" y="430"/>
                </a:cubicBezTo>
                <a:cubicBezTo>
                  <a:pt x="192" y="431"/>
                  <a:pt x="192" y="431"/>
                  <a:pt x="192" y="431"/>
                </a:cubicBezTo>
                <a:cubicBezTo>
                  <a:pt x="191" y="431"/>
                  <a:pt x="191" y="431"/>
                  <a:pt x="191" y="431"/>
                </a:cubicBezTo>
                <a:cubicBezTo>
                  <a:pt x="190" y="431"/>
                  <a:pt x="190" y="431"/>
                  <a:pt x="190" y="431"/>
                </a:cubicBezTo>
                <a:cubicBezTo>
                  <a:pt x="189" y="430"/>
                  <a:pt x="189" y="430"/>
                  <a:pt x="189" y="430"/>
                </a:cubicBezTo>
                <a:cubicBezTo>
                  <a:pt x="188" y="431"/>
                  <a:pt x="188" y="431"/>
                  <a:pt x="188" y="431"/>
                </a:cubicBezTo>
                <a:cubicBezTo>
                  <a:pt x="186" y="430"/>
                  <a:pt x="186" y="430"/>
                  <a:pt x="186" y="430"/>
                </a:cubicBezTo>
                <a:cubicBezTo>
                  <a:pt x="186" y="429"/>
                  <a:pt x="186" y="429"/>
                  <a:pt x="186" y="429"/>
                </a:cubicBezTo>
                <a:cubicBezTo>
                  <a:pt x="185" y="429"/>
                  <a:pt x="185" y="429"/>
                  <a:pt x="185" y="429"/>
                </a:cubicBezTo>
                <a:cubicBezTo>
                  <a:pt x="186" y="428"/>
                  <a:pt x="186" y="428"/>
                  <a:pt x="186" y="428"/>
                </a:cubicBezTo>
                <a:cubicBezTo>
                  <a:pt x="188" y="427"/>
                  <a:pt x="188" y="427"/>
                  <a:pt x="188" y="427"/>
                </a:cubicBezTo>
                <a:cubicBezTo>
                  <a:pt x="188" y="426"/>
                  <a:pt x="188" y="426"/>
                  <a:pt x="188" y="426"/>
                </a:cubicBezTo>
                <a:cubicBezTo>
                  <a:pt x="189" y="426"/>
                  <a:pt x="189" y="426"/>
                  <a:pt x="189" y="426"/>
                </a:cubicBezTo>
                <a:cubicBezTo>
                  <a:pt x="190" y="425"/>
                  <a:pt x="190" y="425"/>
                  <a:pt x="190" y="425"/>
                </a:cubicBezTo>
                <a:cubicBezTo>
                  <a:pt x="190" y="423"/>
                  <a:pt x="190" y="423"/>
                  <a:pt x="190" y="423"/>
                </a:cubicBezTo>
                <a:cubicBezTo>
                  <a:pt x="189" y="423"/>
                  <a:pt x="189" y="423"/>
                  <a:pt x="189" y="423"/>
                </a:cubicBezTo>
                <a:cubicBezTo>
                  <a:pt x="187" y="423"/>
                  <a:pt x="187" y="423"/>
                  <a:pt x="187" y="423"/>
                </a:cubicBezTo>
                <a:cubicBezTo>
                  <a:pt x="187" y="423"/>
                  <a:pt x="187" y="423"/>
                  <a:pt x="187" y="423"/>
                </a:cubicBezTo>
                <a:cubicBezTo>
                  <a:pt x="187" y="423"/>
                  <a:pt x="187" y="423"/>
                  <a:pt x="187" y="423"/>
                </a:cubicBezTo>
                <a:cubicBezTo>
                  <a:pt x="186" y="423"/>
                  <a:pt x="186" y="423"/>
                  <a:pt x="186" y="423"/>
                </a:cubicBezTo>
                <a:cubicBezTo>
                  <a:pt x="185" y="423"/>
                  <a:pt x="185" y="423"/>
                  <a:pt x="185" y="423"/>
                </a:cubicBezTo>
                <a:cubicBezTo>
                  <a:pt x="185" y="424"/>
                  <a:pt x="185" y="424"/>
                  <a:pt x="185" y="424"/>
                </a:cubicBezTo>
                <a:cubicBezTo>
                  <a:pt x="184" y="424"/>
                  <a:pt x="184" y="424"/>
                  <a:pt x="184" y="424"/>
                </a:cubicBezTo>
                <a:cubicBezTo>
                  <a:pt x="181" y="428"/>
                  <a:pt x="181" y="428"/>
                  <a:pt x="181" y="428"/>
                </a:cubicBezTo>
                <a:cubicBezTo>
                  <a:pt x="180" y="429"/>
                  <a:pt x="180" y="429"/>
                  <a:pt x="180" y="429"/>
                </a:cubicBezTo>
                <a:cubicBezTo>
                  <a:pt x="178" y="430"/>
                  <a:pt x="178" y="430"/>
                  <a:pt x="178" y="430"/>
                </a:cubicBezTo>
                <a:cubicBezTo>
                  <a:pt x="176" y="429"/>
                  <a:pt x="176" y="429"/>
                  <a:pt x="176" y="429"/>
                </a:cubicBezTo>
                <a:cubicBezTo>
                  <a:pt x="175" y="429"/>
                  <a:pt x="175" y="429"/>
                  <a:pt x="175" y="429"/>
                </a:cubicBezTo>
                <a:cubicBezTo>
                  <a:pt x="175" y="430"/>
                  <a:pt x="175" y="430"/>
                  <a:pt x="175" y="430"/>
                </a:cubicBezTo>
                <a:cubicBezTo>
                  <a:pt x="174" y="431"/>
                  <a:pt x="174" y="431"/>
                  <a:pt x="174" y="431"/>
                </a:cubicBezTo>
                <a:cubicBezTo>
                  <a:pt x="173" y="431"/>
                  <a:pt x="173" y="431"/>
                  <a:pt x="173" y="431"/>
                </a:cubicBezTo>
                <a:cubicBezTo>
                  <a:pt x="173" y="432"/>
                  <a:pt x="173" y="432"/>
                  <a:pt x="173" y="432"/>
                </a:cubicBezTo>
                <a:cubicBezTo>
                  <a:pt x="172" y="432"/>
                  <a:pt x="172" y="432"/>
                  <a:pt x="172" y="432"/>
                </a:cubicBezTo>
                <a:cubicBezTo>
                  <a:pt x="170" y="434"/>
                  <a:pt x="170" y="434"/>
                  <a:pt x="170" y="434"/>
                </a:cubicBezTo>
                <a:cubicBezTo>
                  <a:pt x="167" y="434"/>
                  <a:pt x="167" y="434"/>
                  <a:pt x="167" y="434"/>
                </a:cubicBezTo>
                <a:cubicBezTo>
                  <a:pt x="167" y="433"/>
                  <a:pt x="167" y="433"/>
                  <a:pt x="167" y="433"/>
                </a:cubicBezTo>
                <a:cubicBezTo>
                  <a:pt x="166" y="433"/>
                  <a:pt x="166" y="433"/>
                  <a:pt x="166" y="433"/>
                </a:cubicBezTo>
                <a:cubicBezTo>
                  <a:pt x="164" y="434"/>
                  <a:pt x="164" y="434"/>
                  <a:pt x="164" y="434"/>
                </a:cubicBezTo>
                <a:cubicBezTo>
                  <a:pt x="161" y="434"/>
                  <a:pt x="161" y="434"/>
                  <a:pt x="161" y="434"/>
                </a:cubicBezTo>
                <a:cubicBezTo>
                  <a:pt x="160" y="435"/>
                  <a:pt x="160" y="435"/>
                  <a:pt x="160" y="435"/>
                </a:cubicBezTo>
                <a:cubicBezTo>
                  <a:pt x="160" y="436"/>
                  <a:pt x="160" y="436"/>
                  <a:pt x="160" y="436"/>
                </a:cubicBezTo>
                <a:cubicBezTo>
                  <a:pt x="159" y="436"/>
                  <a:pt x="159" y="436"/>
                  <a:pt x="159" y="436"/>
                </a:cubicBezTo>
                <a:cubicBezTo>
                  <a:pt x="159" y="435"/>
                  <a:pt x="159" y="435"/>
                  <a:pt x="159" y="435"/>
                </a:cubicBezTo>
                <a:cubicBezTo>
                  <a:pt x="158" y="436"/>
                  <a:pt x="158" y="436"/>
                  <a:pt x="158" y="436"/>
                </a:cubicBezTo>
                <a:cubicBezTo>
                  <a:pt x="157" y="436"/>
                  <a:pt x="157" y="436"/>
                  <a:pt x="157" y="436"/>
                </a:cubicBezTo>
                <a:cubicBezTo>
                  <a:pt x="157" y="435"/>
                  <a:pt x="157" y="435"/>
                  <a:pt x="157" y="435"/>
                </a:cubicBezTo>
                <a:cubicBezTo>
                  <a:pt x="156" y="435"/>
                  <a:pt x="156" y="435"/>
                  <a:pt x="156" y="435"/>
                </a:cubicBezTo>
                <a:cubicBezTo>
                  <a:pt x="155" y="436"/>
                  <a:pt x="155" y="436"/>
                  <a:pt x="155" y="436"/>
                </a:cubicBezTo>
                <a:cubicBezTo>
                  <a:pt x="155" y="435"/>
                  <a:pt x="155" y="435"/>
                  <a:pt x="155" y="435"/>
                </a:cubicBezTo>
                <a:cubicBezTo>
                  <a:pt x="154" y="435"/>
                  <a:pt x="154" y="435"/>
                  <a:pt x="154" y="435"/>
                </a:cubicBezTo>
                <a:cubicBezTo>
                  <a:pt x="153" y="435"/>
                  <a:pt x="153" y="435"/>
                  <a:pt x="153" y="435"/>
                </a:cubicBezTo>
                <a:cubicBezTo>
                  <a:pt x="153" y="435"/>
                  <a:pt x="153" y="435"/>
                  <a:pt x="153" y="435"/>
                </a:cubicBezTo>
                <a:cubicBezTo>
                  <a:pt x="152" y="435"/>
                  <a:pt x="152" y="435"/>
                  <a:pt x="152" y="435"/>
                </a:cubicBezTo>
                <a:cubicBezTo>
                  <a:pt x="151" y="435"/>
                  <a:pt x="151" y="435"/>
                  <a:pt x="151" y="435"/>
                </a:cubicBezTo>
                <a:cubicBezTo>
                  <a:pt x="151" y="436"/>
                  <a:pt x="151" y="436"/>
                  <a:pt x="151" y="436"/>
                </a:cubicBezTo>
                <a:cubicBezTo>
                  <a:pt x="151" y="436"/>
                  <a:pt x="151" y="436"/>
                  <a:pt x="151" y="436"/>
                </a:cubicBezTo>
                <a:cubicBezTo>
                  <a:pt x="150" y="436"/>
                  <a:pt x="150" y="436"/>
                  <a:pt x="150" y="436"/>
                </a:cubicBezTo>
                <a:cubicBezTo>
                  <a:pt x="149" y="435"/>
                  <a:pt x="149" y="435"/>
                  <a:pt x="149" y="435"/>
                </a:cubicBezTo>
                <a:cubicBezTo>
                  <a:pt x="148" y="436"/>
                  <a:pt x="148" y="436"/>
                  <a:pt x="148" y="436"/>
                </a:cubicBezTo>
                <a:cubicBezTo>
                  <a:pt x="147" y="438"/>
                  <a:pt x="147" y="438"/>
                  <a:pt x="147" y="438"/>
                </a:cubicBezTo>
                <a:cubicBezTo>
                  <a:pt x="147" y="439"/>
                  <a:pt x="147" y="439"/>
                  <a:pt x="147" y="439"/>
                </a:cubicBezTo>
                <a:cubicBezTo>
                  <a:pt x="146" y="440"/>
                  <a:pt x="146" y="440"/>
                  <a:pt x="146" y="440"/>
                </a:cubicBezTo>
                <a:cubicBezTo>
                  <a:pt x="145" y="439"/>
                  <a:pt x="145" y="439"/>
                  <a:pt x="145" y="439"/>
                </a:cubicBezTo>
                <a:cubicBezTo>
                  <a:pt x="145" y="439"/>
                  <a:pt x="145" y="439"/>
                  <a:pt x="145" y="439"/>
                </a:cubicBezTo>
                <a:cubicBezTo>
                  <a:pt x="146" y="438"/>
                  <a:pt x="146" y="438"/>
                  <a:pt x="146" y="438"/>
                </a:cubicBezTo>
                <a:cubicBezTo>
                  <a:pt x="146" y="438"/>
                  <a:pt x="146" y="438"/>
                  <a:pt x="146" y="438"/>
                </a:cubicBezTo>
                <a:cubicBezTo>
                  <a:pt x="144" y="438"/>
                  <a:pt x="144" y="438"/>
                  <a:pt x="144" y="438"/>
                </a:cubicBezTo>
                <a:cubicBezTo>
                  <a:pt x="143" y="438"/>
                  <a:pt x="143" y="438"/>
                  <a:pt x="143" y="438"/>
                </a:cubicBezTo>
                <a:cubicBezTo>
                  <a:pt x="143" y="438"/>
                  <a:pt x="143" y="438"/>
                  <a:pt x="143" y="438"/>
                </a:cubicBezTo>
                <a:cubicBezTo>
                  <a:pt x="142" y="439"/>
                  <a:pt x="142" y="439"/>
                  <a:pt x="142" y="439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0" y="439"/>
                  <a:pt x="140" y="439"/>
                  <a:pt x="140" y="439"/>
                </a:cubicBezTo>
                <a:cubicBezTo>
                  <a:pt x="139" y="438"/>
                  <a:pt x="139" y="438"/>
                  <a:pt x="139" y="438"/>
                </a:cubicBezTo>
                <a:cubicBezTo>
                  <a:pt x="139" y="437"/>
                  <a:pt x="139" y="437"/>
                  <a:pt x="139" y="437"/>
                </a:cubicBezTo>
                <a:cubicBezTo>
                  <a:pt x="140" y="437"/>
                  <a:pt x="140" y="437"/>
                  <a:pt x="140" y="437"/>
                </a:cubicBezTo>
                <a:cubicBezTo>
                  <a:pt x="139" y="436"/>
                  <a:pt x="139" y="436"/>
                  <a:pt x="139" y="436"/>
                </a:cubicBezTo>
                <a:cubicBezTo>
                  <a:pt x="139" y="437"/>
                  <a:pt x="139" y="437"/>
                  <a:pt x="139" y="437"/>
                </a:cubicBezTo>
                <a:cubicBezTo>
                  <a:pt x="138" y="436"/>
                  <a:pt x="138" y="436"/>
                  <a:pt x="138" y="436"/>
                </a:cubicBezTo>
                <a:cubicBezTo>
                  <a:pt x="137" y="432"/>
                  <a:pt x="137" y="432"/>
                  <a:pt x="137" y="432"/>
                </a:cubicBezTo>
                <a:cubicBezTo>
                  <a:pt x="138" y="432"/>
                  <a:pt x="138" y="432"/>
                  <a:pt x="138" y="432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6" y="431"/>
                  <a:pt x="136" y="431"/>
                  <a:pt x="136" y="431"/>
                </a:cubicBezTo>
                <a:cubicBezTo>
                  <a:pt x="135" y="431"/>
                  <a:pt x="135" y="431"/>
                  <a:pt x="135" y="431"/>
                </a:cubicBezTo>
                <a:cubicBezTo>
                  <a:pt x="135" y="431"/>
                  <a:pt x="135" y="431"/>
                  <a:pt x="135" y="431"/>
                </a:cubicBezTo>
                <a:cubicBezTo>
                  <a:pt x="135" y="431"/>
                  <a:pt x="135" y="431"/>
                  <a:pt x="135" y="431"/>
                </a:cubicBezTo>
                <a:cubicBezTo>
                  <a:pt x="135" y="429"/>
                  <a:pt x="135" y="429"/>
                  <a:pt x="135" y="429"/>
                </a:cubicBezTo>
                <a:cubicBezTo>
                  <a:pt x="136" y="428"/>
                  <a:pt x="136" y="428"/>
                  <a:pt x="136" y="428"/>
                </a:cubicBezTo>
                <a:cubicBezTo>
                  <a:pt x="136" y="427"/>
                  <a:pt x="136" y="427"/>
                  <a:pt x="136" y="427"/>
                </a:cubicBezTo>
                <a:cubicBezTo>
                  <a:pt x="136" y="426"/>
                  <a:pt x="136" y="426"/>
                  <a:pt x="136" y="426"/>
                </a:cubicBezTo>
                <a:cubicBezTo>
                  <a:pt x="137" y="426"/>
                  <a:pt x="137" y="426"/>
                  <a:pt x="137" y="426"/>
                </a:cubicBezTo>
                <a:cubicBezTo>
                  <a:pt x="137" y="425"/>
                  <a:pt x="137" y="425"/>
                  <a:pt x="137" y="425"/>
                </a:cubicBezTo>
                <a:cubicBezTo>
                  <a:pt x="137" y="425"/>
                  <a:pt x="137" y="425"/>
                  <a:pt x="137" y="425"/>
                </a:cubicBezTo>
                <a:cubicBezTo>
                  <a:pt x="138" y="425"/>
                  <a:pt x="138" y="425"/>
                  <a:pt x="138" y="425"/>
                </a:cubicBezTo>
                <a:cubicBezTo>
                  <a:pt x="138" y="425"/>
                  <a:pt x="138" y="425"/>
                  <a:pt x="138" y="425"/>
                </a:cubicBezTo>
                <a:cubicBezTo>
                  <a:pt x="139" y="424"/>
                  <a:pt x="139" y="424"/>
                  <a:pt x="139" y="424"/>
                </a:cubicBezTo>
                <a:cubicBezTo>
                  <a:pt x="140" y="425"/>
                  <a:pt x="140" y="425"/>
                  <a:pt x="140" y="425"/>
                </a:cubicBezTo>
                <a:cubicBezTo>
                  <a:pt x="141" y="426"/>
                  <a:pt x="141" y="426"/>
                  <a:pt x="141" y="426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6"/>
                  <a:pt x="142" y="426"/>
                  <a:pt x="142" y="426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4" y="425"/>
                  <a:pt x="144" y="425"/>
                  <a:pt x="144" y="425"/>
                </a:cubicBezTo>
                <a:cubicBezTo>
                  <a:pt x="144" y="427"/>
                  <a:pt x="144" y="427"/>
                  <a:pt x="144" y="427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7"/>
                  <a:pt x="145" y="427"/>
                  <a:pt x="145" y="427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45" y="427"/>
                  <a:pt x="145" y="427"/>
                  <a:pt x="145" y="427"/>
                </a:cubicBezTo>
                <a:cubicBezTo>
                  <a:pt x="146" y="428"/>
                  <a:pt x="146" y="428"/>
                  <a:pt x="146" y="428"/>
                </a:cubicBezTo>
                <a:cubicBezTo>
                  <a:pt x="145" y="429"/>
                  <a:pt x="145" y="429"/>
                  <a:pt x="145" y="429"/>
                </a:cubicBezTo>
                <a:cubicBezTo>
                  <a:pt x="144" y="428"/>
                  <a:pt x="144" y="428"/>
                  <a:pt x="144" y="428"/>
                </a:cubicBezTo>
                <a:cubicBezTo>
                  <a:pt x="143" y="429"/>
                  <a:pt x="143" y="429"/>
                  <a:pt x="143" y="429"/>
                </a:cubicBezTo>
                <a:cubicBezTo>
                  <a:pt x="144" y="429"/>
                  <a:pt x="144" y="429"/>
                  <a:pt x="144" y="429"/>
                </a:cubicBezTo>
                <a:cubicBezTo>
                  <a:pt x="145" y="429"/>
                  <a:pt x="145" y="429"/>
                  <a:pt x="145" y="429"/>
                </a:cubicBezTo>
                <a:cubicBezTo>
                  <a:pt x="146" y="429"/>
                  <a:pt x="146" y="429"/>
                  <a:pt x="146" y="429"/>
                </a:cubicBezTo>
                <a:cubicBezTo>
                  <a:pt x="146" y="430"/>
                  <a:pt x="146" y="430"/>
                  <a:pt x="146" y="430"/>
                </a:cubicBezTo>
                <a:cubicBezTo>
                  <a:pt x="147" y="429"/>
                  <a:pt x="147" y="429"/>
                  <a:pt x="147" y="429"/>
                </a:cubicBezTo>
                <a:cubicBezTo>
                  <a:pt x="148" y="429"/>
                  <a:pt x="148" y="429"/>
                  <a:pt x="148" y="429"/>
                </a:cubicBezTo>
                <a:cubicBezTo>
                  <a:pt x="149" y="430"/>
                  <a:pt x="149" y="430"/>
                  <a:pt x="149" y="430"/>
                </a:cubicBezTo>
                <a:cubicBezTo>
                  <a:pt x="149" y="429"/>
                  <a:pt x="149" y="429"/>
                  <a:pt x="149" y="429"/>
                </a:cubicBezTo>
                <a:cubicBezTo>
                  <a:pt x="148" y="429"/>
                  <a:pt x="148" y="429"/>
                  <a:pt x="148" y="429"/>
                </a:cubicBezTo>
                <a:cubicBezTo>
                  <a:pt x="149" y="428"/>
                  <a:pt x="149" y="428"/>
                  <a:pt x="149" y="428"/>
                </a:cubicBezTo>
                <a:cubicBezTo>
                  <a:pt x="149" y="428"/>
                  <a:pt x="149" y="428"/>
                  <a:pt x="149" y="428"/>
                </a:cubicBezTo>
                <a:cubicBezTo>
                  <a:pt x="149" y="427"/>
                  <a:pt x="149" y="427"/>
                  <a:pt x="149" y="427"/>
                </a:cubicBezTo>
                <a:cubicBezTo>
                  <a:pt x="148" y="427"/>
                  <a:pt x="148" y="427"/>
                  <a:pt x="148" y="427"/>
                </a:cubicBezTo>
                <a:cubicBezTo>
                  <a:pt x="148" y="426"/>
                  <a:pt x="148" y="426"/>
                  <a:pt x="148" y="426"/>
                </a:cubicBezTo>
                <a:cubicBezTo>
                  <a:pt x="148" y="426"/>
                  <a:pt x="148" y="426"/>
                  <a:pt x="148" y="426"/>
                </a:cubicBezTo>
                <a:cubicBezTo>
                  <a:pt x="148" y="425"/>
                  <a:pt x="148" y="425"/>
                  <a:pt x="148" y="425"/>
                </a:cubicBezTo>
                <a:cubicBezTo>
                  <a:pt x="150" y="425"/>
                  <a:pt x="150" y="425"/>
                  <a:pt x="150" y="425"/>
                </a:cubicBezTo>
                <a:cubicBezTo>
                  <a:pt x="152" y="427"/>
                  <a:pt x="152" y="427"/>
                  <a:pt x="152" y="427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3" y="426"/>
                  <a:pt x="153" y="426"/>
                  <a:pt x="153" y="426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4" y="427"/>
                  <a:pt x="154" y="427"/>
                  <a:pt x="154" y="427"/>
                </a:cubicBezTo>
                <a:cubicBezTo>
                  <a:pt x="155" y="427"/>
                  <a:pt x="155" y="427"/>
                  <a:pt x="155" y="427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6" y="426"/>
                  <a:pt x="156" y="426"/>
                  <a:pt x="156" y="426"/>
                </a:cubicBezTo>
                <a:cubicBezTo>
                  <a:pt x="157" y="426"/>
                  <a:pt x="157" y="426"/>
                  <a:pt x="157" y="426"/>
                </a:cubicBezTo>
                <a:cubicBezTo>
                  <a:pt x="159" y="426"/>
                  <a:pt x="159" y="426"/>
                  <a:pt x="159" y="426"/>
                </a:cubicBezTo>
                <a:cubicBezTo>
                  <a:pt x="160" y="426"/>
                  <a:pt x="160" y="426"/>
                  <a:pt x="160" y="426"/>
                </a:cubicBezTo>
                <a:cubicBezTo>
                  <a:pt x="161" y="425"/>
                  <a:pt x="161" y="425"/>
                  <a:pt x="161" y="425"/>
                </a:cubicBezTo>
                <a:cubicBezTo>
                  <a:pt x="164" y="425"/>
                  <a:pt x="164" y="425"/>
                  <a:pt x="164" y="425"/>
                </a:cubicBezTo>
                <a:cubicBezTo>
                  <a:pt x="165" y="425"/>
                  <a:pt x="165" y="425"/>
                  <a:pt x="165" y="425"/>
                </a:cubicBezTo>
                <a:cubicBezTo>
                  <a:pt x="164" y="424"/>
                  <a:pt x="164" y="424"/>
                  <a:pt x="164" y="424"/>
                </a:cubicBezTo>
                <a:cubicBezTo>
                  <a:pt x="165" y="424"/>
                  <a:pt x="165" y="424"/>
                  <a:pt x="165" y="424"/>
                </a:cubicBezTo>
                <a:cubicBezTo>
                  <a:pt x="169" y="422"/>
                  <a:pt x="169" y="422"/>
                  <a:pt x="169" y="422"/>
                </a:cubicBezTo>
                <a:cubicBezTo>
                  <a:pt x="170" y="422"/>
                  <a:pt x="170" y="422"/>
                  <a:pt x="170" y="422"/>
                </a:cubicBezTo>
                <a:cubicBezTo>
                  <a:pt x="171" y="422"/>
                  <a:pt x="171" y="422"/>
                  <a:pt x="171" y="422"/>
                </a:cubicBezTo>
                <a:cubicBezTo>
                  <a:pt x="172" y="421"/>
                  <a:pt x="172" y="421"/>
                  <a:pt x="172" y="421"/>
                </a:cubicBezTo>
                <a:cubicBezTo>
                  <a:pt x="174" y="418"/>
                  <a:pt x="174" y="418"/>
                  <a:pt x="174" y="418"/>
                </a:cubicBezTo>
                <a:cubicBezTo>
                  <a:pt x="174" y="418"/>
                  <a:pt x="174" y="418"/>
                  <a:pt x="174" y="418"/>
                </a:cubicBezTo>
                <a:cubicBezTo>
                  <a:pt x="174" y="418"/>
                  <a:pt x="174" y="418"/>
                  <a:pt x="174" y="418"/>
                </a:cubicBezTo>
                <a:cubicBezTo>
                  <a:pt x="176" y="417"/>
                  <a:pt x="176" y="417"/>
                  <a:pt x="176" y="417"/>
                </a:cubicBezTo>
                <a:cubicBezTo>
                  <a:pt x="176" y="417"/>
                  <a:pt x="176" y="417"/>
                  <a:pt x="176" y="417"/>
                </a:cubicBezTo>
                <a:cubicBezTo>
                  <a:pt x="174" y="417"/>
                  <a:pt x="174" y="417"/>
                  <a:pt x="174" y="417"/>
                </a:cubicBezTo>
                <a:cubicBezTo>
                  <a:pt x="174" y="416"/>
                  <a:pt x="174" y="416"/>
                  <a:pt x="174" y="416"/>
                </a:cubicBezTo>
                <a:cubicBezTo>
                  <a:pt x="172" y="417"/>
                  <a:pt x="172" y="417"/>
                  <a:pt x="172" y="417"/>
                </a:cubicBezTo>
                <a:cubicBezTo>
                  <a:pt x="172" y="416"/>
                  <a:pt x="172" y="416"/>
                  <a:pt x="172" y="416"/>
                </a:cubicBezTo>
                <a:cubicBezTo>
                  <a:pt x="171" y="416"/>
                  <a:pt x="171" y="416"/>
                  <a:pt x="171" y="416"/>
                </a:cubicBezTo>
                <a:cubicBezTo>
                  <a:pt x="170" y="417"/>
                  <a:pt x="170" y="417"/>
                  <a:pt x="170" y="417"/>
                </a:cubicBezTo>
                <a:cubicBezTo>
                  <a:pt x="168" y="419"/>
                  <a:pt x="168" y="419"/>
                  <a:pt x="168" y="419"/>
                </a:cubicBezTo>
                <a:cubicBezTo>
                  <a:pt x="167" y="419"/>
                  <a:pt x="167" y="419"/>
                  <a:pt x="167" y="419"/>
                </a:cubicBezTo>
                <a:cubicBezTo>
                  <a:pt x="168" y="418"/>
                  <a:pt x="168" y="418"/>
                  <a:pt x="168" y="418"/>
                </a:cubicBezTo>
                <a:cubicBezTo>
                  <a:pt x="166" y="418"/>
                  <a:pt x="166" y="418"/>
                  <a:pt x="166" y="418"/>
                </a:cubicBezTo>
                <a:cubicBezTo>
                  <a:pt x="166" y="419"/>
                  <a:pt x="166" y="419"/>
                  <a:pt x="166" y="419"/>
                </a:cubicBezTo>
                <a:cubicBezTo>
                  <a:pt x="165" y="420"/>
                  <a:pt x="165" y="420"/>
                  <a:pt x="165" y="420"/>
                </a:cubicBezTo>
                <a:cubicBezTo>
                  <a:pt x="164" y="420"/>
                  <a:pt x="164" y="420"/>
                  <a:pt x="164" y="420"/>
                </a:cubicBezTo>
                <a:cubicBezTo>
                  <a:pt x="164" y="421"/>
                  <a:pt x="164" y="421"/>
                  <a:pt x="164" y="421"/>
                </a:cubicBezTo>
                <a:cubicBezTo>
                  <a:pt x="162" y="421"/>
                  <a:pt x="162" y="421"/>
                  <a:pt x="162" y="421"/>
                </a:cubicBezTo>
                <a:cubicBezTo>
                  <a:pt x="159" y="421"/>
                  <a:pt x="159" y="421"/>
                  <a:pt x="159" y="421"/>
                </a:cubicBezTo>
                <a:cubicBezTo>
                  <a:pt x="158" y="422"/>
                  <a:pt x="158" y="422"/>
                  <a:pt x="158" y="422"/>
                </a:cubicBezTo>
                <a:cubicBezTo>
                  <a:pt x="157" y="422"/>
                  <a:pt x="157" y="422"/>
                  <a:pt x="157" y="422"/>
                </a:cubicBezTo>
                <a:cubicBezTo>
                  <a:pt x="156" y="422"/>
                  <a:pt x="156" y="422"/>
                  <a:pt x="156" y="422"/>
                </a:cubicBezTo>
                <a:cubicBezTo>
                  <a:pt x="154" y="422"/>
                  <a:pt x="154" y="422"/>
                  <a:pt x="154" y="422"/>
                </a:cubicBezTo>
                <a:cubicBezTo>
                  <a:pt x="153" y="422"/>
                  <a:pt x="153" y="422"/>
                  <a:pt x="153" y="422"/>
                </a:cubicBezTo>
                <a:cubicBezTo>
                  <a:pt x="152" y="420"/>
                  <a:pt x="152" y="420"/>
                  <a:pt x="152" y="420"/>
                </a:cubicBezTo>
                <a:cubicBezTo>
                  <a:pt x="152" y="418"/>
                  <a:pt x="152" y="418"/>
                  <a:pt x="152" y="418"/>
                </a:cubicBezTo>
                <a:cubicBezTo>
                  <a:pt x="153" y="417"/>
                  <a:pt x="153" y="417"/>
                  <a:pt x="153" y="417"/>
                </a:cubicBezTo>
                <a:cubicBezTo>
                  <a:pt x="154" y="416"/>
                  <a:pt x="154" y="416"/>
                  <a:pt x="154" y="416"/>
                </a:cubicBezTo>
                <a:cubicBezTo>
                  <a:pt x="154" y="416"/>
                  <a:pt x="154" y="416"/>
                  <a:pt x="154" y="416"/>
                </a:cubicBezTo>
                <a:cubicBezTo>
                  <a:pt x="155" y="415"/>
                  <a:pt x="155" y="415"/>
                  <a:pt x="155" y="415"/>
                </a:cubicBezTo>
                <a:cubicBezTo>
                  <a:pt x="156" y="415"/>
                  <a:pt x="156" y="415"/>
                  <a:pt x="156" y="415"/>
                </a:cubicBezTo>
                <a:cubicBezTo>
                  <a:pt x="159" y="412"/>
                  <a:pt x="159" y="412"/>
                  <a:pt x="159" y="412"/>
                </a:cubicBezTo>
                <a:cubicBezTo>
                  <a:pt x="158" y="411"/>
                  <a:pt x="158" y="411"/>
                  <a:pt x="158" y="411"/>
                </a:cubicBezTo>
                <a:cubicBezTo>
                  <a:pt x="159" y="411"/>
                  <a:pt x="159" y="411"/>
                  <a:pt x="159" y="411"/>
                </a:cubicBezTo>
                <a:cubicBezTo>
                  <a:pt x="159" y="410"/>
                  <a:pt x="159" y="410"/>
                  <a:pt x="159" y="410"/>
                </a:cubicBezTo>
                <a:cubicBezTo>
                  <a:pt x="160" y="409"/>
                  <a:pt x="160" y="409"/>
                  <a:pt x="160" y="409"/>
                </a:cubicBezTo>
                <a:cubicBezTo>
                  <a:pt x="160" y="409"/>
                  <a:pt x="160" y="409"/>
                  <a:pt x="160" y="409"/>
                </a:cubicBezTo>
                <a:cubicBezTo>
                  <a:pt x="159" y="408"/>
                  <a:pt x="159" y="408"/>
                  <a:pt x="159" y="408"/>
                </a:cubicBezTo>
                <a:cubicBezTo>
                  <a:pt x="160" y="407"/>
                  <a:pt x="160" y="407"/>
                  <a:pt x="160" y="407"/>
                </a:cubicBezTo>
                <a:cubicBezTo>
                  <a:pt x="161" y="406"/>
                  <a:pt x="161" y="406"/>
                  <a:pt x="161" y="406"/>
                </a:cubicBezTo>
                <a:cubicBezTo>
                  <a:pt x="161" y="406"/>
                  <a:pt x="161" y="406"/>
                  <a:pt x="161" y="406"/>
                </a:cubicBezTo>
                <a:cubicBezTo>
                  <a:pt x="163" y="406"/>
                  <a:pt x="163" y="406"/>
                  <a:pt x="163" y="406"/>
                </a:cubicBezTo>
                <a:cubicBezTo>
                  <a:pt x="165" y="406"/>
                  <a:pt x="165" y="406"/>
                  <a:pt x="165" y="406"/>
                </a:cubicBezTo>
                <a:cubicBezTo>
                  <a:pt x="167" y="406"/>
                  <a:pt x="167" y="406"/>
                  <a:pt x="167" y="406"/>
                </a:cubicBezTo>
                <a:cubicBezTo>
                  <a:pt x="168" y="405"/>
                  <a:pt x="168" y="405"/>
                  <a:pt x="168" y="405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72" y="402"/>
                  <a:pt x="172" y="402"/>
                  <a:pt x="172" y="402"/>
                </a:cubicBezTo>
                <a:cubicBezTo>
                  <a:pt x="172" y="402"/>
                  <a:pt x="172" y="402"/>
                  <a:pt x="172" y="402"/>
                </a:cubicBezTo>
                <a:cubicBezTo>
                  <a:pt x="173" y="401"/>
                  <a:pt x="173" y="401"/>
                  <a:pt x="173" y="401"/>
                </a:cubicBezTo>
                <a:cubicBezTo>
                  <a:pt x="174" y="400"/>
                  <a:pt x="174" y="400"/>
                  <a:pt x="174" y="400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4" y="397"/>
                  <a:pt x="174" y="397"/>
                  <a:pt x="174" y="397"/>
                </a:cubicBezTo>
                <a:cubicBezTo>
                  <a:pt x="173" y="396"/>
                  <a:pt x="173" y="396"/>
                  <a:pt x="173" y="396"/>
                </a:cubicBezTo>
                <a:cubicBezTo>
                  <a:pt x="172" y="397"/>
                  <a:pt x="172" y="397"/>
                  <a:pt x="172" y="397"/>
                </a:cubicBezTo>
                <a:cubicBezTo>
                  <a:pt x="170" y="398"/>
                  <a:pt x="170" y="398"/>
                  <a:pt x="170" y="398"/>
                </a:cubicBezTo>
                <a:cubicBezTo>
                  <a:pt x="170" y="399"/>
                  <a:pt x="170" y="399"/>
                  <a:pt x="170" y="399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7" y="400"/>
                  <a:pt x="167" y="400"/>
                  <a:pt x="167" y="400"/>
                </a:cubicBezTo>
                <a:cubicBezTo>
                  <a:pt x="166" y="400"/>
                  <a:pt x="166" y="400"/>
                  <a:pt x="166" y="400"/>
                </a:cubicBezTo>
                <a:cubicBezTo>
                  <a:pt x="165" y="401"/>
                  <a:pt x="165" y="401"/>
                  <a:pt x="165" y="401"/>
                </a:cubicBezTo>
                <a:cubicBezTo>
                  <a:pt x="163" y="401"/>
                  <a:pt x="163" y="401"/>
                  <a:pt x="163" y="401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1" y="402"/>
                  <a:pt x="161" y="402"/>
                  <a:pt x="161" y="402"/>
                </a:cubicBezTo>
                <a:cubicBezTo>
                  <a:pt x="160" y="401"/>
                  <a:pt x="160" y="401"/>
                  <a:pt x="160" y="401"/>
                </a:cubicBezTo>
                <a:cubicBezTo>
                  <a:pt x="159" y="400"/>
                  <a:pt x="159" y="400"/>
                  <a:pt x="159" y="400"/>
                </a:cubicBezTo>
                <a:cubicBezTo>
                  <a:pt x="159" y="401"/>
                  <a:pt x="159" y="401"/>
                  <a:pt x="159" y="401"/>
                </a:cubicBezTo>
                <a:cubicBezTo>
                  <a:pt x="158" y="400"/>
                  <a:pt x="158" y="400"/>
                  <a:pt x="158" y="400"/>
                </a:cubicBezTo>
                <a:cubicBezTo>
                  <a:pt x="158" y="401"/>
                  <a:pt x="158" y="401"/>
                  <a:pt x="158" y="401"/>
                </a:cubicBezTo>
                <a:cubicBezTo>
                  <a:pt x="159" y="401"/>
                  <a:pt x="159" y="401"/>
                  <a:pt x="159" y="401"/>
                </a:cubicBezTo>
                <a:cubicBezTo>
                  <a:pt x="159" y="402"/>
                  <a:pt x="159" y="402"/>
                  <a:pt x="159" y="402"/>
                </a:cubicBezTo>
                <a:cubicBezTo>
                  <a:pt x="158" y="402"/>
                  <a:pt x="158" y="402"/>
                  <a:pt x="158" y="402"/>
                </a:cubicBezTo>
                <a:cubicBezTo>
                  <a:pt x="157" y="403"/>
                  <a:pt x="157" y="403"/>
                  <a:pt x="157" y="403"/>
                </a:cubicBezTo>
                <a:cubicBezTo>
                  <a:pt x="155" y="403"/>
                  <a:pt x="155" y="403"/>
                  <a:pt x="155" y="403"/>
                </a:cubicBezTo>
                <a:cubicBezTo>
                  <a:pt x="154" y="403"/>
                  <a:pt x="154" y="403"/>
                  <a:pt x="154" y="403"/>
                </a:cubicBezTo>
                <a:cubicBezTo>
                  <a:pt x="153" y="403"/>
                  <a:pt x="153" y="403"/>
                  <a:pt x="153" y="403"/>
                </a:cubicBezTo>
                <a:cubicBezTo>
                  <a:pt x="153" y="404"/>
                  <a:pt x="153" y="404"/>
                  <a:pt x="153" y="404"/>
                </a:cubicBezTo>
                <a:cubicBezTo>
                  <a:pt x="153" y="404"/>
                  <a:pt x="153" y="404"/>
                  <a:pt x="153" y="404"/>
                </a:cubicBezTo>
                <a:cubicBezTo>
                  <a:pt x="153" y="403"/>
                  <a:pt x="153" y="403"/>
                  <a:pt x="153" y="403"/>
                </a:cubicBezTo>
                <a:cubicBezTo>
                  <a:pt x="152" y="403"/>
                  <a:pt x="152" y="403"/>
                  <a:pt x="152" y="403"/>
                </a:cubicBezTo>
                <a:cubicBezTo>
                  <a:pt x="152" y="402"/>
                  <a:pt x="152" y="402"/>
                  <a:pt x="152" y="402"/>
                </a:cubicBezTo>
                <a:cubicBezTo>
                  <a:pt x="151" y="402"/>
                  <a:pt x="151" y="402"/>
                  <a:pt x="151" y="402"/>
                </a:cubicBezTo>
                <a:cubicBezTo>
                  <a:pt x="151" y="402"/>
                  <a:pt x="151" y="402"/>
                  <a:pt x="151" y="402"/>
                </a:cubicBezTo>
                <a:cubicBezTo>
                  <a:pt x="150" y="402"/>
                  <a:pt x="150" y="402"/>
                  <a:pt x="150" y="402"/>
                </a:cubicBezTo>
                <a:cubicBezTo>
                  <a:pt x="150" y="402"/>
                  <a:pt x="150" y="402"/>
                  <a:pt x="150" y="402"/>
                </a:cubicBezTo>
                <a:cubicBezTo>
                  <a:pt x="149" y="403"/>
                  <a:pt x="149" y="403"/>
                  <a:pt x="149" y="403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402"/>
                  <a:pt x="148" y="402"/>
                  <a:pt x="148" y="402"/>
                </a:cubicBezTo>
                <a:cubicBezTo>
                  <a:pt x="148" y="402"/>
                  <a:pt x="148" y="402"/>
                  <a:pt x="148" y="402"/>
                </a:cubicBezTo>
                <a:cubicBezTo>
                  <a:pt x="148" y="402"/>
                  <a:pt x="148" y="402"/>
                  <a:pt x="148" y="402"/>
                </a:cubicBezTo>
                <a:cubicBezTo>
                  <a:pt x="148" y="402"/>
                  <a:pt x="148" y="402"/>
                  <a:pt x="148" y="402"/>
                </a:cubicBezTo>
                <a:cubicBezTo>
                  <a:pt x="147" y="402"/>
                  <a:pt x="147" y="402"/>
                  <a:pt x="147" y="402"/>
                </a:cubicBezTo>
                <a:cubicBezTo>
                  <a:pt x="146" y="401"/>
                  <a:pt x="146" y="401"/>
                  <a:pt x="146" y="401"/>
                </a:cubicBezTo>
                <a:cubicBezTo>
                  <a:pt x="147" y="400"/>
                  <a:pt x="147" y="400"/>
                  <a:pt x="147" y="400"/>
                </a:cubicBezTo>
                <a:cubicBezTo>
                  <a:pt x="148" y="398"/>
                  <a:pt x="148" y="398"/>
                  <a:pt x="148" y="398"/>
                </a:cubicBezTo>
                <a:cubicBezTo>
                  <a:pt x="148" y="397"/>
                  <a:pt x="148" y="397"/>
                  <a:pt x="148" y="397"/>
                </a:cubicBezTo>
                <a:cubicBezTo>
                  <a:pt x="148" y="397"/>
                  <a:pt x="148" y="397"/>
                  <a:pt x="148" y="397"/>
                </a:cubicBezTo>
                <a:cubicBezTo>
                  <a:pt x="149" y="398"/>
                  <a:pt x="149" y="398"/>
                  <a:pt x="149" y="398"/>
                </a:cubicBezTo>
                <a:cubicBezTo>
                  <a:pt x="150" y="397"/>
                  <a:pt x="150" y="397"/>
                  <a:pt x="150" y="397"/>
                </a:cubicBezTo>
                <a:cubicBezTo>
                  <a:pt x="150" y="396"/>
                  <a:pt x="150" y="396"/>
                  <a:pt x="150" y="396"/>
                </a:cubicBezTo>
                <a:cubicBezTo>
                  <a:pt x="151" y="396"/>
                  <a:pt x="151" y="396"/>
                  <a:pt x="151" y="396"/>
                </a:cubicBezTo>
                <a:cubicBezTo>
                  <a:pt x="153" y="397"/>
                  <a:pt x="153" y="397"/>
                  <a:pt x="153" y="397"/>
                </a:cubicBezTo>
                <a:cubicBezTo>
                  <a:pt x="153" y="398"/>
                  <a:pt x="153" y="398"/>
                  <a:pt x="153" y="398"/>
                </a:cubicBezTo>
                <a:cubicBezTo>
                  <a:pt x="153" y="398"/>
                  <a:pt x="153" y="398"/>
                  <a:pt x="153" y="398"/>
                </a:cubicBezTo>
                <a:cubicBezTo>
                  <a:pt x="154" y="399"/>
                  <a:pt x="154" y="399"/>
                  <a:pt x="154" y="399"/>
                </a:cubicBezTo>
                <a:cubicBezTo>
                  <a:pt x="155" y="399"/>
                  <a:pt x="155" y="399"/>
                  <a:pt x="155" y="399"/>
                </a:cubicBezTo>
                <a:cubicBezTo>
                  <a:pt x="155" y="400"/>
                  <a:pt x="155" y="400"/>
                  <a:pt x="155" y="400"/>
                </a:cubicBezTo>
                <a:cubicBezTo>
                  <a:pt x="156" y="400"/>
                  <a:pt x="156" y="400"/>
                  <a:pt x="156" y="400"/>
                </a:cubicBezTo>
                <a:cubicBezTo>
                  <a:pt x="155" y="399"/>
                  <a:pt x="155" y="399"/>
                  <a:pt x="155" y="399"/>
                </a:cubicBezTo>
                <a:cubicBezTo>
                  <a:pt x="156" y="399"/>
                  <a:pt x="156" y="399"/>
                  <a:pt x="156" y="399"/>
                </a:cubicBezTo>
                <a:cubicBezTo>
                  <a:pt x="157" y="399"/>
                  <a:pt x="157" y="399"/>
                  <a:pt x="157" y="399"/>
                </a:cubicBezTo>
                <a:cubicBezTo>
                  <a:pt x="157" y="400"/>
                  <a:pt x="157" y="400"/>
                  <a:pt x="157" y="400"/>
                </a:cubicBezTo>
                <a:cubicBezTo>
                  <a:pt x="157" y="401"/>
                  <a:pt x="157" y="401"/>
                  <a:pt x="157" y="401"/>
                </a:cubicBezTo>
                <a:cubicBezTo>
                  <a:pt x="158" y="400"/>
                  <a:pt x="158" y="400"/>
                  <a:pt x="158" y="400"/>
                </a:cubicBezTo>
                <a:cubicBezTo>
                  <a:pt x="159" y="399"/>
                  <a:pt x="159" y="399"/>
                  <a:pt x="159" y="399"/>
                </a:cubicBezTo>
                <a:cubicBezTo>
                  <a:pt x="159" y="399"/>
                  <a:pt x="159" y="399"/>
                  <a:pt x="159" y="399"/>
                </a:cubicBezTo>
                <a:cubicBezTo>
                  <a:pt x="159" y="398"/>
                  <a:pt x="159" y="398"/>
                  <a:pt x="159" y="398"/>
                </a:cubicBezTo>
                <a:cubicBezTo>
                  <a:pt x="159" y="398"/>
                  <a:pt x="159" y="398"/>
                  <a:pt x="159" y="398"/>
                </a:cubicBezTo>
                <a:cubicBezTo>
                  <a:pt x="159" y="397"/>
                  <a:pt x="159" y="397"/>
                  <a:pt x="159" y="397"/>
                </a:cubicBezTo>
                <a:cubicBezTo>
                  <a:pt x="158" y="397"/>
                  <a:pt x="158" y="397"/>
                  <a:pt x="158" y="397"/>
                </a:cubicBezTo>
                <a:cubicBezTo>
                  <a:pt x="159" y="396"/>
                  <a:pt x="159" y="396"/>
                  <a:pt x="159" y="396"/>
                </a:cubicBezTo>
                <a:cubicBezTo>
                  <a:pt x="156" y="396"/>
                  <a:pt x="156" y="396"/>
                  <a:pt x="156" y="396"/>
                </a:cubicBezTo>
                <a:cubicBezTo>
                  <a:pt x="156" y="395"/>
                  <a:pt x="156" y="395"/>
                  <a:pt x="156" y="395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4" y="395"/>
                  <a:pt x="154" y="395"/>
                  <a:pt x="154" y="395"/>
                </a:cubicBezTo>
                <a:cubicBezTo>
                  <a:pt x="154" y="394"/>
                  <a:pt x="154" y="394"/>
                  <a:pt x="154" y="394"/>
                </a:cubicBezTo>
                <a:cubicBezTo>
                  <a:pt x="153" y="394"/>
                  <a:pt x="153" y="394"/>
                  <a:pt x="153" y="394"/>
                </a:cubicBezTo>
                <a:cubicBezTo>
                  <a:pt x="152" y="392"/>
                  <a:pt x="152" y="392"/>
                  <a:pt x="152" y="392"/>
                </a:cubicBezTo>
                <a:cubicBezTo>
                  <a:pt x="151" y="392"/>
                  <a:pt x="151" y="392"/>
                  <a:pt x="151" y="392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49" y="391"/>
                  <a:pt x="149" y="391"/>
                  <a:pt x="149" y="391"/>
                </a:cubicBezTo>
                <a:cubicBezTo>
                  <a:pt x="148" y="391"/>
                  <a:pt x="148" y="391"/>
                  <a:pt x="148" y="391"/>
                </a:cubicBezTo>
                <a:cubicBezTo>
                  <a:pt x="147" y="391"/>
                  <a:pt x="147" y="391"/>
                  <a:pt x="147" y="391"/>
                </a:cubicBezTo>
                <a:cubicBezTo>
                  <a:pt x="146" y="392"/>
                  <a:pt x="146" y="392"/>
                  <a:pt x="146" y="392"/>
                </a:cubicBez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2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1"/>
                  <a:pt x="143" y="391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1" y="391"/>
                  <a:pt x="141" y="391"/>
                  <a:pt x="141" y="391"/>
                </a:cubicBezTo>
                <a:cubicBezTo>
                  <a:pt x="139" y="390"/>
                  <a:pt x="139" y="390"/>
                  <a:pt x="139" y="390"/>
                </a:cubicBezTo>
                <a:cubicBezTo>
                  <a:pt x="139" y="387"/>
                  <a:pt x="139" y="387"/>
                  <a:pt x="139" y="387"/>
                </a:cubicBezTo>
                <a:cubicBezTo>
                  <a:pt x="139" y="386"/>
                  <a:pt x="139" y="386"/>
                  <a:pt x="139" y="386"/>
                </a:cubicBezTo>
                <a:cubicBezTo>
                  <a:pt x="141" y="386"/>
                  <a:pt x="141" y="386"/>
                  <a:pt x="141" y="386"/>
                </a:cubicBezTo>
                <a:cubicBezTo>
                  <a:pt x="143" y="384"/>
                  <a:pt x="143" y="384"/>
                  <a:pt x="143" y="384"/>
                </a:cubicBezTo>
                <a:cubicBezTo>
                  <a:pt x="143" y="384"/>
                  <a:pt x="143" y="384"/>
                  <a:pt x="143" y="384"/>
                </a:cubicBezTo>
                <a:cubicBezTo>
                  <a:pt x="144" y="383"/>
                  <a:pt x="144" y="383"/>
                  <a:pt x="144" y="383"/>
                </a:cubicBezTo>
                <a:cubicBezTo>
                  <a:pt x="144" y="383"/>
                  <a:pt x="144" y="383"/>
                  <a:pt x="144" y="383"/>
                </a:cubicBezTo>
                <a:cubicBezTo>
                  <a:pt x="144" y="382"/>
                  <a:pt x="144" y="382"/>
                  <a:pt x="144" y="382"/>
                </a:cubicBezTo>
                <a:cubicBezTo>
                  <a:pt x="144" y="381"/>
                  <a:pt x="144" y="381"/>
                  <a:pt x="144" y="381"/>
                </a:cubicBezTo>
                <a:cubicBezTo>
                  <a:pt x="142" y="382"/>
                  <a:pt x="142" y="382"/>
                  <a:pt x="142" y="382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40" y="379"/>
                  <a:pt x="140" y="379"/>
                  <a:pt x="140" y="379"/>
                </a:cubicBezTo>
                <a:cubicBezTo>
                  <a:pt x="140" y="378"/>
                  <a:pt x="140" y="378"/>
                  <a:pt x="140" y="378"/>
                </a:cubicBezTo>
                <a:cubicBezTo>
                  <a:pt x="140" y="377"/>
                  <a:pt x="140" y="377"/>
                  <a:pt x="140" y="377"/>
                </a:cubicBezTo>
                <a:cubicBezTo>
                  <a:pt x="140" y="377"/>
                  <a:pt x="140" y="377"/>
                  <a:pt x="140" y="377"/>
                </a:cubicBezTo>
                <a:cubicBezTo>
                  <a:pt x="141" y="378"/>
                  <a:pt x="141" y="378"/>
                  <a:pt x="141" y="378"/>
                </a:cubicBezTo>
                <a:cubicBezTo>
                  <a:pt x="141" y="378"/>
                  <a:pt x="141" y="378"/>
                  <a:pt x="141" y="378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4" y="377"/>
                  <a:pt x="144" y="377"/>
                  <a:pt x="144" y="377"/>
                </a:cubicBezTo>
                <a:cubicBezTo>
                  <a:pt x="145" y="378"/>
                  <a:pt x="145" y="378"/>
                  <a:pt x="145" y="378"/>
                </a:cubicBezTo>
                <a:cubicBezTo>
                  <a:pt x="146" y="377"/>
                  <a:pt x="146" y="377"/>
                  <a:pt x="146" y="377"/>
                </a:cubicBezTo>
                <a:cubicBezTo>
                  <a:pt x="146" y="377"/>
                  <a:pt x="146" y="377"/>
                  <a:pt x="146" y="377"/>
                </a:cubicBezTo>
                <a:cubicBezTo>
                  <a:pt x="146" y="376"/>
                  <a:pt x="146" y="376"/>
                  <a:pt x="146" y="376"/>
                </a:cubicBezTo>
                <a:cubicBezTo>
                  <a:pt x="148" y="376"/>
                  <a:pt x="148" y="376"/>
                  <a:pt x="148" y="376"/>
                </a:cubicBezTo>
                <a:cubicBezTo>
                  <a:pt x="149" y="376"/>
                  <a:pt x="149" y="376"/>
                  <a:pt x="149" y="376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50" y="378"/>
                  <a:pt x="150" y="378"/>
                  <a:pt x="150" y="378"/>
                </a:cubicBezTo>
                <a:cubicBezTo>
                  <a:pt x="150" y="377"/>
                  <a:pt x="150" y="377"/>
                  <a:pt x="150" y="377"/>
                </a:cubicBezTo>
                <a:cubicBezTo>
                  <a:pt x="150" y="378"/>
                  <a:pt x="150" y="378"/>
                  <a:pt x="150" y="378"/>
                </a:cubicBezTo>
                <a:cubicBezTo>
                  <a:pt x="151" y="378"/>
                  <a:pt x="151" y="378"/>
                  <a:pt x="151" y="378"/>
                </a:cubicBezTo>
                <a:cubicBezTo>
                  <a:pt x="153" y="381"/>
                  <a:pt x="153" y="381"/>
                  <a:pt x="153" y="381"/>
                </a:cubicBezTo>
                <a:cubicBezTo>
                  <a:pt x="154" y="381"/>
                  <a:pt x="154" y="381"/>
                  <a:pt x="154" y="381"/>
                </a:cubicBezTo>
                <a:cubicBezTo>
                  <a:pt x="154" y="381"/>
                  <a:pt x="154" y="381"/>
                  <a:pt x="154" y="381"/>
                </a:cubicBezTo>
                <a:cubicBezTo>
                  <a:pt x="153" y="380"/>
                  <a:pt x="153" y="380"/>
                  <a:pt x="153" y="380"/>
                </a:cubicBezTo>
                <a:cubicBezTo>
                  <a:pt x="152" y="379"/>
                  <a:pt x="152" y="379"/>
                  <a:pt x="152" y="379"/>
                </a:cubicBezTo>
                <a:cubicBezTo>
                  <a:pt x="151" y="378"/>
                  <a:pt x="151" y="378"/>
                  <a:pt x="151" y="378"/>
                </a:cubicBezTo>
                <a:cubicBezTo>
                  <a:pt x="151" y="377"/>
                  <a:pt x="151" y="377"/>
                  <a:pt x="151" y="377"/>
                </a:cubicBezTo>
                <a:cubicBezTo>
                  <a:pt x="151" y="377"/>
                  <a:pt x="151" y="377"/>
                  <a:pt x="151" y="377"/>
                </a:cubicBezTo>
                <a:cubicBezTo>
                  <a:pt x="151" y="377"/>
                  <a:pt x="151" y="377"/>
                  <a:pt x="151" y="377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150" y="374"/>
                  <a:pt x="150" y="374"/>
                  <a:pt x="150" y="374"/>
                </a:cubicBezTo>
                <a:cubicBezTo>
                  <a:pt x="150" y="374"/>
                  <a:pt x="150" y="374"/>
                  <a:pt x="150" y="374"/>
                </a:cubicBezTo>
                <a:cubicBezTo>
                  <a:pt x="150" y="373"/>
                  <a:pt x="150" y="373"/>
                  <a:pt x="150" y="373"/>
                </a:cubicBezTo>
                <a:lnTo>
                  <a:pt x="152" y="372"/>
                </a:lnTo>
                <a:close/>
                <a:moveTo>
                  <a:pt x="145" y="400"/>
                </a:moveTo>
                <a:cubicBezTo>
                  <a:pt x="146" y="401"/>
                  <a:pt x="146" y="401"/>
                  <a:pt x="146" y="401"/>
                </a:cubicBezTo>
                <a:cubicBezTo>
                  <a:pt x="145" y="402"/>
                  <a:pt x="145" y="402"/>
                  <a:pt x="145" y="402"/>
                </a:cubicBezTo>
                <a:cubicBezTo>
                  <a:pt x="144" y="401"/>
                  <a:pt x="144" y="401"/>
                  <a:pt x="144" y="401"/>
                </a:cubicBezTo>
                <a:cubicBezTo>
                  <a:pt x="144" y="400"/>
                  <a:pt x="144" y="400"/>
                  <a:pt x="144" y="400"/>
                </a:cubicBezTo>
                <a:cubicBezTo>
                  <a:pt x="144" y="400"/>
                  <a:pt x="144" y="400"/>
                  <a:pt x="144" y="400"/>
                </a:cubicBezTo>
                <a:cubicBezTo>
                  <a:pt x="144" y="401"/>
                  <a:pt x="144" y="401"/>
                  <a:pt x="144" y="401"/>
                </a:cubicBezTo>
                <a:cubicBezTo>
                  <a:pt x="142" y="400"/>
                  <a:pt x="142" y="400"/>
                  <a:pt x="142" y="400"/>
                </a:cubicBezTo>
                <a:cubicBezTo>
                  <a:pt x="142" y="399"/>
                  <a:pt x="142" y="399"/>
                  <a:pt x="142" y="399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143" y="398"/>
                  <a:pt x="143" y="398"/>
                  <a:pt x="143" y="398"/>
                </a:cubicBezTo>
                <a:cubicBezTo>
                  <a:pt x="143" y="397"/>
                  <a:pt x="143" y="397"/>
                  <a:pt x="143" y="397"/>
                </a:cubicBezTo>
                <a:cubicBezTo>
                  <a:pt x="143" y="397"/>
                  <a:pt x="143" y="397"/>
                  <a:pt x="143" y="397"/>
                </a:cubicBezTo>
                <a:cubicBezTo>
                  <a:pt x="145" y="397"/>
                  <a:pt x="145" y="397"/>
                  <a:pt x="145" y="397"/>
                </a:cubicBezTo>
                <a:cubicBezTo>
                  <a:pt x="146" y="398"/>
                  <a:pt x="146" y="398"/>
                  <a:pt x="146" y="398"/>
                </a:cubicBezTo>
                <a:cubicBezTo>
                  <a:pt x="146" y="398"/>
                  <a:pt x="146" y="398"/>
                  <a:pt x="146" y="398"/>
                </a:cubicBezTo>
                <a:cubicBezTo>
                  <a:pt x="147" y="398"/>
                  <a:pt x="147" y="398"/>
                  <a:pt x="147" y="398"/>
                </a:cubicBezTo>
                <a:cubicBezTo>
                  <a:pt x="147" y="397"/>
                  <a:pt x="147" y="397"/>
                  <a:pt x="147" y="397"/>
                </a:cubicBezTo>
                <a:cubicBezTo>
                  <a:pt x="147" y="398"/>
                  <a:pt x="147" y="398"/>
                  <a:pt x="147" y="398"/>
                </a:cubicBezTo>
                <a:cubicBezTo>
                  <a:pt x="146" y="400"/>
                  <a:pt x="146" y="400"/>
                  <a:pt x="146" y="400"/>
                </a:cubicBezTo>
                <a:lnTo>
                  <a:pt x="145" y="400"/>
                </a:lnTo>
                <a:close/>
                <a:moveTo>
                  <a:pt x="135" y="433"/>
                </a:moveTo>
                <a:cubicBezTo>
                  <a:pt x="136" y="432"/>
                  <a:pt x="136" y="432"/>
                  <a:pt x="136" y="432"/>
                </a:cubicBezTo>
                <a:cubicBezTo>
                  <a:pt x="137" y="433"/>
                  <a:pt x="137" y="433"/>
                  <a:pt x="137" y="433"/>
                </a:cubicBezTo>
                <a:cubicBezTo>
                  <a:pt x="137" y="435"/>
                  <a:pt x="137" y="435"/>
                  <a:pt x="137" y="435"/>
                </a:cubicBezTo>
                <a:cubicBezTo>
                  <a:pt x="136" y="436"/>
                  <a:pt x="136" y="436"/>
                  <a:pt x="136" y="436"/>
                </a:cubicBezTo>
                <a:cubicBezTo>
                  <a:pt x="135" y="435"/>
                  <a:pt x="135" y="435"/>
                  <a:pt x="135" y="435"/>
                </a:cubicBezTo>
                <a:cubicBezTo>
                  <a:pt x="135" y="435"/>
                  <a:pt x="135" y="435"/>
                  <a:pt x="135" y="435"/>
                </a:cubicBezTo>
                <a:cubicBezTo>
                  <a:pt x="135" y="435"/>
                  <a:pt x="135" y="435"/>
                  <a:pt x="135" y="435"/>
                </a:cubicBezTo>
                <a:cubicBezTo>
                  <a:pt x="134" y="436"/>
                  <a:pt x="134" y="436"/>
                  <a:pt x="134" y="436"/>
                </a:cubicBezTo>
                <a:cubicBezTo>
                  <a:pt x="134" y="435"/>
                  <a:pt x="134" y="435"/>
                  <a:pt x="134" y="435"/>
                </a:cubicBezTo>
                <a:cubicBezTo>
                  <a:pt x="135" y="434"/>
                  <a:pt x="135" y="434"/>
                  <a:pt x="135" y="434"/>
                </a:cubicBezTo>
                <a:lnTo>
                  <a:pt x="135" y="433"/>
                </a:lnTo>
                <a:close/>
                <a:moveTo>
                  <a:pt x="185" y="369"/>
                </a:moveTo>
                <a:cubicBezTo>
                  <a:pt x="185" y="367"/>
                  <a:pt x="185" y="367"/>
                  <a:pt x="185" y="367"/>
                </a:cubicBezTo>
                <a:cubicBezTo>
                  <a:pt x="186" y="365"/>
                  <a:pt x="186" y="365"/>
                  <a:pt x="186" y="365"/>
                </a:cubicBezTo>
                <a:cubicBezTo>
                  <a:pt x="187" y="366"/>
                  <a:pt x="187" y="366"/>
                  <a:pt x="187" y="366"/>
                </a:cubicBezTo>
                <a:cubicBezTo>
                  <a:pt x="187" y="367"/>
                  <a:pt x="187" y="367"/>
                  <a:pt x="187" y="367"/>
                </a:cubicBezTo>
                <a:cubicBezTo>
                  <a:pt x="186" y="368"/>
                  <a:pt x="186" y="368"/>
                  <a:pt x="186" y="368"/>
                </a:cubicBezTo>
                <a:cubicBezTo>
                  <a:pt x="186" y="368"/>
                  <a:pt x="186" y="368"/>
                  <a:pt x="186" y="368"/>
                </a:cubicBezTo>
                <a:cubicBezTo>
                  <a:pt x="186" y="368"/>
                  <a:pt x="186" y="368"/>
                  <a:pt x="186" y="368"/>
                </a:cubicBezTo>
                <a:cubicBezTo>
                  <a:pt x="185" y="369"/>
                  <a:pt x="185" y="369"/>
                  <a:pt x="185" y="369"/>
                </a:cubicBezTo>
                <a:close/>
                <a:moveTo>
                  <a:pt x="150" y="335"/>
                </a:moveTo>
                <a:cubicBezTo>
                  <a:pt x="150" y="336"/>
                  <a:pt x="150" y="336"/>
                  <a:pt x="150" y="336"/>
                </a:cubicBezTo>
                <a:cubicBezTo>
                  <a:pt x="150" y="337"/>
                  <a:pt x="150" y="337"/>
                  <a:pt x="150" y="337"/>
                </a:cubicBezTo>
                <a:cubicBezTo>
                  <a:pt x="149" y="337"/>
                  <a:pt x="149" y="337"/>
                  <a:pt x="149" y="337"/>
                </a:cubicBezTo>
                <a:cubicBezTo>
                  <a:pt x="148" y="337"/>
                  <a:pt x="148" y="337"/>
                  <a:pt x="148" y="337"/>
                </a:cubicBezTo>
                <a:cubicBezTo>
                  <a:pt x="148" y="336"/>
                  <a:pt x="148" y="336"/>
                  <a:pt x="148" y="336"/>
                </a:cubicBezTo>
                <a:cubicBezTo>
                  <a:pt x="148" y="336"/>
                  <a:pt x="148" y="336"/>
                  <a:pt x="148" y="336"/>
                </a:cubicBezTo>
                <a:cubicBezTo>
                  <a:pt x="147" y="336"/>
                  <a:pt x="147" y="336"/>
                  <a:pt x="147" y="336"/>
                </a:cubicBezTo>
                <a:cubicBezTo>
                  <a:pt x="146" y="336"/>
                  <a:pt x="146" y="336"/>
                  <a:pt x="146" y="336"/>
                </a:cubicBezTo>
                <a:cubicBezTo>
                  <a:pt x="145" y="335"/>
                  <a:pt x="145" y="335"/>
                  <a:pt x="145" y="335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47" y="335"/>
                  <a:pt x="147" y="335"/>
                  <a:pt x="147" y="335"/>
                </a:cubicBezTo>
                <a:cubicBezTo>
                  <a:pt x="146" y="334"/>
                  <a:pt x="146" y="334"/>
                  <a:pt x="146" y="334"/>
                </a:cubicBezTo>
                <a:cubicBezTo>
                  <a:pt x="147" y="334"/>
                  <a:pt x="147" y="334"/>
                  <a:pt x="147" y="334"/>
                </a:cubicBezTo>
                <a:cubicBezTo>
                  <a:pt x="148" y="335"/>
                  <a:pt x="148" y="335"/>
                  <a:pt x="148" y="335"/>
                </a:cubicBezTo>
                <a:cubicBezTo>
                  <a:pt x="148" y="334"/>
                  <a:pt x="148" y="334"/>
                  <a:pt x="148" y="334"/>
                </a:cubicBezTo>
                <a:cubicBezTo>
                  <a:pt x="149" y="334"/>
                  <a:pt x="149" y="334"/>
                  <a:pt x="149" y="334"/>
                </a:cubicBezTo>
                <a:cubicBezTo>
                  <a:pt x="150" y="334"/>
                  <a:pt x="150" y="334"/>
                  <a:pt x="150" y="334"/>
                </a:cubicBezTo>
                <a:cubicBezTo>
                  <a:pt x="151" y="334"/>
                  <a:pt x="151" y="334"/>
                  <a:pt x="151" y="334"/>
                </a:cubicBezTo>
                <a:cubicBezTo>
                  <a:pt x="152" y="335"/>
                  <a:pt x="152" y="335"/>
                  <a:pt x="152" y="335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lnTo>
                  <a:pt x="150" y="335"/>
                </a:lnTo>
                <a:close/>
                <a:moveTo>
                  <a:pt x="130" y="398"/>
                </a:moveTo>
                <a:cubicBezTo>
                  <a:pt x="130" y="397"/>
                  <a:pt x="130" y="397"/>
                  <a:pt x="130" y="397"/>
                </a:cubicBezTo>
                <a:cubicBezTo>
                  <a:pt x="130" y="397"/>
                  <a:pt x="130" y="397"/>
                  <a:pt x="130" y="397"/>
                </a:cubicBezTo>
                <a:cubicBezTo>
                  <a:pt x="130" y="398"/>
                  <a:pt x="130" y="398"/>
                  <a:pt x="130" y="398"/>
                </a:cubicBezTo>
                <a:cubicBezTo>
                  <a:pt x="130" y="399"/>
                  <a:pt x="130" y="399"/>
                  <a:pt x="130" y="399"/>
                </a:cubicBezTo>
                <a:cubicBezTo>
                  <a:pt x="130" y="400"/>
                  <a:pt x="130" y="400"/>
                  <a:pt x="130" y="400"/>
                </a:cubicBezTo>
                <a:cubicBezTo>
                  <a:pt x="129" y="400"/>
                  <a:pt x="129" y="400"/>
                  <a:pt x="129" y="400"/>
                </a:cubicBezTo>
                <a:cubicBezTo>
                  <a:pt x="128" y="400"/>
                  <a:pt x="128" y="400"/>
                  <a:pt x="128" y="400"/>
                </a:cubicBezTo>
                <a:lnTo>
                  <a:pt x="130" y="398"/>
                </a:lnTo>
                <a:close/>
                <a:moveTo>
                  <a:pt x="165" y="403"/>
                </a:moveTo>
                <a:cubicBezTo>
                  <a:pt x="164" y="403"/>
                  <a:pt x="164" y="403"/>
                  <a:pt x="164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4" y="402"/>
                  <a:pt x="164" y="402"/>
                  <a:pt x="164" y="402"/>
                </a:cubicBezTo>
                <a:cubicBezTo>
                  <a:pt x="165" y="402"/>
                  <a:pt x="165" y="402"/>
                  <a:pt x="165" y="402"/>
                </a:cubicBezTo>
                <a:cubicBezTo>
                  <a:pt x="166" y="403"/>
                  <a:pt x="166" y="403"/>
                  <a:pt x="166" y="403"/>
                </a:cubicBezTo>
                <a:lnTo>
                  <a:pt x="165" y="403"/>
                </a:lnTo>
                <a:close/>
                <a:moveTo>
                  <a:pt x="157" y="408"/>
                </a:moveTo>
                <a:cubicBezTo>
                  <a:pt x="157" y="408"/>
                  <a:pt x="157" y="408"/>
                  <a:pt x="157" y="408"/>
                </a:cubicBezTo>
                <a:cubicBezTo>
                  <a:pt x="157" y="409"/>
                  <a:pt x="157" y="409"/>
                  <a:pt x="157" y="409"/>
                </a:cubicBezTo>
                <a:cubicBezTo>
                  <a:pt x="157" y="407"/>
                  <a:pt x="157" y="407"/>
                  <a:pt x="157" y="407"/>
                </a:cubicBezTo>
                <a:cubicBezTo>
                  <a:pt x="157" y="407"/>
                  <a:pt x="157" y="407"/>
                  <a:pt x="157" y="407"/>
                </a:cubicBezTo>
                <a:cubicBezTo>
                  <a:pt x="158" y="407"/>
                  <a:pt x="158" y="407"/>
                  <a:pt x="158" y="407"/>
                </a:cubicBezTo>
                <a:cubicBezTo>
                  <a:pt x="159" y="407"/>
                  <a:pt x="159" y="407"/>
                  <a:pt x="159" y="407"/>
                </a:cubicBezTo>
                <a:lnTo>
                  <a:pt x="157" y="408"/>
                </a:lnTo>
                <a:close/>
                <a:moveTo>
                  <a:pt x="147" y="407"/>
                </a:moveTo>
                <a:cubicBezTo>
                  <a:pt x="146" y="406"/>
                  <a:pt x="146" y="406"/>
                  <a:pt x="146" y="406"/>
                </a:cubicBezTo>
                <a:cubicBezTo>
                  <a:pt x="146" y="405"/>
                  <a:pt x="146" y="405"/>
                  <a:pt x="146" y="405"/>
                </a:cubicBezTo>
                <a:cubicBezTo>
                  <a:pt x="147" y="405"/>
                  <a:pt x="147" y="405"/>
                  <a:pt x="147" y="405"/>
                </a:cubicBezTo>
                <a:cubicBezTo>
                  <a:pt x="147" y="405"/>
                  <a:pt x="147" y="405"/>
                  <a:pt x="147" y="405"/>
                </a:cubicBezTo>
                <a:cubicBezTo>
                  <a:pt x="148" y="405"/>
                  <a:pt x="148" y="405"/>
                  <a:pt x="148" y="405"/>
                </a:cubicBezTo>
                <a:cubicBezTo>
                  <a:pt x="148" y="406"/>
                  <a:pt x="148" y="406"/>
                  <a:pt x="148" y="406"/>
                </a:cubicBezTo>
                <a:lnTo>
                  <a:pt x="147" y="407"/>
                </a:lnTo>
                <a:close/>
                <a:moveTo>
                  <a:pt x="237" y="382"/>
                </a:moveTo>
                <a:cubicBezTo>
                  <a:pt x="237" y="382"/>
                  <a:pt x="237" y="382"/>
                  <a:pt x="237" y="382"/>
                </a:cubicBezTo>
                <a:cubicBezTo>
                  <a:pt x="236" y="381"/>
                  <a:pt x="236" y="381"/>
                  <a:pt x="236" y="381"/>
                </a:cubicBezTo>
                <a:cubicBezTo>
                  <a:pt x="236" y="380"/>
                  <a:pt x="236" y="380"/>
                  <a:pt x="236" y="380"/>
                </a:cubicBezTo>
                <a:cubicBezTo>
                  <a:pt x="238" y="379"/>
                  <a:pt x="238" y="379"/>
                  <a:pt x="238" y="379"/>
                </a:cubicBezTo>
                <a:cubicBezTo>
                  <a:pt x="238" y="381"/>
                  <a:pt x="238" y="381"/>
                  <a:pt x="238" y="381"/>
                </a:cubicBezTo>
                <a:lnTo>
                  <a:pt x="237" y="382"/>
                </a:lnTo>
                <a:close/>
                <a:moveTo>
                  <a:pt x="218" y="399"/>
                </a:moveTo>
                <a:cubicBezTo>
                  <a:pt x="219" y="398"/>
                  <a:pt x="219" y="398"/>
                  <a:pt x="219" y="398"/>
                </a:cubicBezTo>
                <a:cubicBezTo>
                  <a:pt x="218" y="397"/>
                  <a:pt x="218" y="397"/>
                  <a:pt x="218" y="397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397"/>
                  <a:pt x="219" y="397"/>
                  <a:pt x="219" y="397"/>
                </a:cubicBezTo>
                <a:cubicBezTo>
                  <a:pt x="223" y="395"/>
                  <a:pt x="223" y="395"/>
                  <a:pt x="223" y="395"/>
                </a:cubicBezTo>
                <a:cubicBezTo>
                  <a:pt x="223" y="394"/>
                  <a:pt x="223" y="394"/>
                  <a:pt x="223" y="394"/>
                </a:cubicBezTo>
                <a:cubicBezTo>
                  <a:pt x="224" y="393"/>
                  <a:pt x="224" y="393"/>
                  <a:pt x="224" y="393"/>
                </a:cubicBezTo>
                <a:cubicBezTo>
                  <a:pt x="226" y="392"/>
                  <a:pt x="226" y="392"/>
                  <a:pt x="226" y="392"/>
                </a:cubicBezTo>
                <a:cubicBezTo>
                  <a:pt x="227" y="389"/>
                  <a:pt x="227" y="389"/>
                  <a:pt x="227" y="389"/>
                </a:cubicBezTo>
                <a:cubicBezTo>
                  <a:pt x="228" y="388"/>
                  <a:pt x="228" y="388"/>
                  <a:pt x="228" y="388"/>
                </a:cubicBezTo>
                <a:cubicBezTo>
                  <a:pt x="229" y="387"/>
                  <a:pt x="229" y="387"/>
                  <a:pt x="229" y="387"/>
                </a:cubicBezTo>
                <a:cubicBezTo>
                  <a:pt x="229" y="387"/>
                  <a:pt x="229" y="387"/>
                  <a:pt x="229" y="387"/>
                </a:cubicBezTo>
                <a:cubicBezTo>
                  <a:pt x="230" y="387"/>
                  <a:pt x="230" y="387"/>
                  <a:pt x="230" y="387"/>
                </a:cubicBezTo>
                <a:cubicBezTo>
                  <a:pt x="230" y="386"/>
                  <a:pt x="230" y="386"/>
                  <a:pt x="230" y="386"/>
                </a:cubicBezTo>
                <a:cubicBezTo>
                  <a:pt x="229" y="386"/>
                  <a:pt x="229" y="386"/>
                  <a:pt x="229" y="386"/>
                </a:cubicBezTo>
                <a:cubicBezTo>
                  <a:pt x="229" y="386"/>
                  <a:pt x="229" y="386"/>
                  <a:pt x="229" y="386"/>
                </a:cubicBezTo>
                <a:cubicBezTo>
                  <a:pt x="230" y="386"/>
                  <a:pt x="230" y="386"/>
                  <a:pt x="230" y="386"/>
                </a:cubicBezTo>
                <a:cubicBezTo>
                  <a:pt x="230" y="387"/>
                  <a:pt x="230" y="387"/>
                  <a:pt x="230" y="387"/>
                </a:cubicBezTo>
                <a:cubicBezTo>
                  <a:pt x="231" y="387"/>
                  <a:pt x="231" y="387"/>
                  <a:pt x="231" y="387"/>
                </a:cubicBezTo>
                <a:cubicBezTo>
                  <a:pt x="233" y="386"/>
                  <a:pt x="233" y="386"/>
                  <a:pt x="233" y="386"/>
                </a:cubicBezTo>
                <a:cubicBezTo>
                  <a:pt x="234" y="385"/>
                  <a:pt x="234" y="385"/>
                  <a:pt x="234" y="385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27" y="394"/>
                  <a:pt x="227" y="394"/>
                  <a:pt x="227" y="394"/>
                </a:cubicBezTo>
                <a:cubicBezTo>
                  <a:pt x="227" y="395"/>
                  <a:pt x="227" y="395"/>
                  <a:pt x="227" y="395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23" y="398"/>
                  <a:pt x="223" y="398"/>
                  <a:pt x="223" y="398"/>
                </a:cubicBezTo>
                <a:cubicBezTo>
                  <a:pt x="221" y="401"/>
                  <a:pt x="221" y="401"/>
                  <a:pt x="221" y="401"/>
                </a:cubicBezTo>
                <a:cubicBezTo>
                  <a:pt x="220" y="401"/>
                  <a:pt x="220" y="401"/>
                  <a:pt x="220" y="401"/>
                </a:cubicBezTo>
                <a:cubicBezTo>
                  <a:pt x="217" y="403"/>
                  <a:pt x="217" y="403"/>
                  <a:pt x="217" y="403"/>
                </a:cubicBezTo>
                <a:cubicBezTo>
                  <a:pt x="216" y="403"/>
                  <a:pt x="216" y="403"/>
                  <a:pt x="216" y="403"/>
                </a:cubicBezTo>
                <a:cubicBezTo>
                  <a:pt x="218" y="401"/>
                  <a:pt x="218" y="401"/>
                  <a:pt x="218" y="401"/>
                </a:cubicBezTo>
                <a:lnTo>
                  <a:pt x="218" y="399"/>
                </a:lnTo>
                <a:close/>
                <a:moveTo>
                  <a:pt x="223" y="416"/>
                </a:moveTo>
                <a:cubicBezTo>
                  <a:pt x="222" y="417"/>
                  <a:pt x="222" y="417"/>
                  <a:pt x="222" y="417"/>
                </a:cubicBezTo>
                <a:cubicBezTo>
                  <a:pt x="223" y="417"/>
                  <a:pt x="223" y="417"/>
                  <a:pt x="223" y="417"/>
                </a:cubicBezTo>
                <a:cubicBezTo>
                  <a:pt x="222" y="418"/>
                  <a:pt x="222" y="418"/>
                  <a:pt x="222" y="418"/>
                </a:cubicBezTo>
                <a:cubicBezTo>
                  <a:pt x="222" y="418"/>
                  <a:pt x="222" y="418"/>
                  <a:pt x="222" y="418"/>
                </a:cubicBezTo>
                <a:cubicBezTo>
                  <a:pt x="221" y="419"/>
                  <a:pt x="221" y="419"/>
                  <a:pt x="221" y="419"/>
                </a:cubicBezTo>
                <a:cubicBezTo>
                  <a:pt x="221" y="419"/>
                  <a:pt x="221" y="419"/>
                  <a:pt x="221" y="419"/>
                </a:cubicBezTo>
                <a:cubicBezTo>
                  <a:pt x="220" y="420"/>
                  <a:pt x="220" y="420"/>
                  <a:pt x="220" y="420"/>
                </a:cubicBezTo>
                <a:cubicBezTo>
                  <a:pt x="220" y="420"/>
                  <a:pt x="220" y="420"/>
                  <a:pt x="220" y="420"/>
                </a:cubicBezTo>
                <a:cubicBezTo>
                  <a:pt x="220" y="419"/>
                  <a:pt x="220" y="419"/>
                  <a:pt x="220" y="419"/>
                </a:cubicBezTo>
                <a:cubicBezTo>
                  <a:pt x="220" y="419"/>
                  <a:pt x="220" y="419"/>
                  <a:pt x="220" y="419"/>
                </a:cubicBezTo>
                <a:cubicBezTo>
                  <a:pt x="220" y="418"/>
                  <a:pt x="220" y="418"/>
                  <a:pt x="220" y="418"/>
                </a:cubicBezTo>
                <a:cubicBezTo>
                  <a:pt x="220" y="418"/>
                  <a:pt x="220" y="418"/>
                  <a:pt x="220" y="418"/>
                </a:cubicBezTo>
                <a:cubicBezTo>
                  <a:pt x="219" y="418"/>
                  <a:pt x="219" y="418"/>
                  <a:pt x="219" y="418"/>
                </a:cubicBezTo>
                <a:cubicBezTo>
                  <a:pt x="217" y="418"/>
                  <a:pt x="217" y="418"/>
                  <a:pt x="217" y="418"/>
                </a:cubicBezTo>
                <a:cubicBezTo>
                  <a:pt x="217" y="418"/>
                  <a:pt x="217" y="418"/>
                  <a:pt x="217" y="418"/>
                </a:cubicBezTo>
                <a:cubicBezTo>
                  <a:pt x="217" y="416"/>
                  <a:pt x="217" y="416"/>
                  <a:pt x="217" y="416"/>
                </a:cubicBezTo>
                <a:cubicBezTo>
                  <a:pt x="219" y="416"/>
                  <a:pt x="219" y="416"/>
                  <a:pt x="219" y="416"/>
                </a:cubicBezTo>
                <a:cubicBezTo>
                  <a:pt x="218" y="416"/>
                  <a:pt x="218" y="416"/>
                  <a:pt x="218" y="416"/>
                </a:cubicBezTo>
                <a:cubicBezTo>
                  <a:pt x="219" y="415"/>
                  <a:pt x="219" y="415"/>
                  <a:pt x="219" y="415"/>
                </a:cubicBezTo>
                <a:cubicBezTo>
                  <a:pt x="219" y="415"/>
                  <a:pt x="219" y="415"/>
                  <a:pt x="219" y="415"/>
                </a:cubicBezTo>
                <a:cubicBezTo>
                  <a:pt x="219" y="414"/>
                  <a:pt x="219" y="414"/>
                  <a:pt x="219" y="414"/>
                </a:cubicBezTo>
                <a:cubicBezTo>
                  <a:pt x="220" y="413"/>
                  <a:pt x="220" y="413"/>
                  <a:pt x="220" y="413"/>
                </a:cubicBezTo>
                <a:cubicBezTo>
                  <a:pt x="220" y="413"/>
                  <a:pt x="220" y="413"/>
                  <a:pt x="220" y="413"/>
                </a:cubicBezTo>
                <a:cubicBezTo>
                  <a:pt x="221" y="413"/>
                  <a:pt x="221" y="413"/>
                  <a:pt x="221" y="413"/>
                </a:cubicBezTo>
                <a:cubicBezTo>
                  <a:pt x="223" y="412"/>
                  <a:pt x="223" y="412"/>
                  <a:pt x="223" y="412"/>
                </a:cubicBezTo>
                <a:cubicBezTo>
                  <a:pt x="223" y="412"/>
                  <a:pt x="223" y="412"/>
                  <a:pt x="223" y="412"/>
                </a:cubicBezTo>
                <a:cubicBezTo>
                  <a:pt x="225" y="412"/>
                  <a:pt x="225" y="412"/>
                  <a:pt x="225" y="412"/>
                </a:cubicBezTo>
                <a:cubicBezTo>
                  <a:pt x="225" y="411"/>
                  <a:pt x="225" y="411"/>
                  <a:pt x="225" y="411"/>
                </a:cubicBezTo>
                <a:cubicBezTo>
                  <a:pt x="226" y="411"/>
                  <a:pt x="226" y="411"/>
                  <a:pt x="226" y="411"/>
                </a:cubicBezTo>
                <a:cubicBezTo>
                  <a:pt x="226" y="410"/>
                  <a:pt x="226" y="410"/>
                  <a:pt x="226" y="410"/>
                </a:cubicBezTo>
                <a:cubicBezTo>
                  <a:pt x="226" y="410"/>
                  <a:pt x="226" y="410"/>
                  <a:pt x="226" y="410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6" y="411"/>
                  <a:pt x="226" y="411"/>
                  <a:pt x="226" y="411"/>
                </a:cubicBezTo>
                <a:cubicBezTo>
                  <a:pt x="226" y="412"/>
                  <a:pt x="226" y="412"/>
                  <a:pt x="226" y="412"/>
                </a:cubicBezTo>
                <a:cubicBezTo>
                  <a:pt x="225" y="413"/>
                  <a:pt x="225" y="413"/>
                  <a:pt x="225" y="413"/>
                </a:cubicBezTo>
                <a:cubicBezTo>
                  <a:pt x="225" y="415"/>
                  <a:pt x="225" y="415"/>
                  <a:pt x="225" y="415"/>
                </a:cubicBezTo>
                <a:cubicBezTo>
                  <a:pt x="224" y="415"/>
                  <a:pt x="224" y="415"/>
                  <a:pt x="224" y="415"/>
                </a:cubicBezTo>
                <a:lnTo>
                  <a:pt x="223" y="416"/>
                </a:lnTo>
                <a:close/>
                <a:moveTo>
                  <a:pt x="123" y="243"/>
                </a:moveTo>
                <a:cubicBezTo>
                  <a:pt x="123" y="244"/>
                  <a:pt x="123" y="244"/>
                  <a:pt x="123" y="244"/>
                </a:cubicBezTo>
                <a:cubicBezTo>
                  <a:pt x="122" y="245"/>
                  <a:pt x="122" y="245"/>
                  <a:pt x="122" y="245"/>
                </a:cubicBezTo>
                <a:cubicBezTo>
                  <a:pt x="122" y="245"/>
                  <a:pt x="122" y="245"/>
                  <a:pt x="122" y="245"/>
                </a:cubicBezTo>
                <a:cubicBezTo>
                  <a:pt x="121" y="244"/>
                  <a:pt x="121" y="244"/>
                  <a:pt x="121" y="244"/>
                </a:cubicBezTo>
                <a:cubicBezTo>
                  <a:pt x="120" y="245"/>
                  <a:pt x="120" y="245"/>
                  <a:pt x="120" y="245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21" y="243"/>
                  <a:pt x="121" y="243"/>
                  <a:pt x="121" y="243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23" y="242"/>
                  <a:pt x="123" y="242"/>
                  <a:pt x="123" y="242"/>
                </a:cubicBezTo>
                <a:lnTo>
                  <a:pt x="123" y="243"/>
                </a:lnTo>
                <a:close/>
                <a:moveTo>
                  <a:pt x="123" y="293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3" y="294"/>
                  <a:pt x="123" y="294"/>
                  <a:pt x="123" y="294"/>
                </a:cubicBezTo>
                <a:cubicBezTo>
                  <a:pt x="123" y="295"/>
                  <a:pt x="123" y="295"/>
                  <a:pt x="123" y="295"/>
                </a:cubicBezTo>
                <a:cubicBezTo>
                  <a:pt x="120" y="295"/>
                  <a:pt x="120" y="295"/>
                  <a:pt x="120" y="295"/>
                </a:cubicBezTo>
                <a:cubicBezTo>
                  <a:pt x="118" y="295"/>
                  <a:pt x="118" y="295"/>
                  <a:pt x="118" y="295"/>
                </a:cubicBezTo>
                <a:cubicBezTo>
                  <a:pt x="117" y="295"/>
                  <a:pt x="117" y="295"/>
                  <a:pt x="117" y="295"/>
                </a:cubicBezTo>
                <a:cubicBezTo>
                  <a:pt x="116" y="295"/>
                  <a:pt x="116" y="295"/>
                  <a:pt x="116" y="295"/>
                </a:cubicBezTo>
                <a:cubicBezTo>
                  <a:pt x="116" y="296"/>
                  <a:pt x="116" y="296"/>
                  <a:pt x="116" y="296"/>
                </a:cubicBezTo>
                <a:cubicBezTo>
                  <a:pt x="114" y="297"/>
                  <a:pt x="114" y="297"/>
                  <a:pt x="114" y="297"/>
                </a:cubicBezTo>
                <a:cubicBezTo>
                  <a:pt x="114" y="297"/>
                  <a:pt x="114" y="297"/>
                  <a:pt x="114" y="297"/>
                </a:cubicBezTo>
                <a:cubicBezTo>
                  <a:pt x="113" y="297"/>
                  <a:pt x="113" y="297"/>
                  <a:pt x="113" y="297"/>
                </a:cubicBezTo>
                <a:cubicBezTo>
                  <a:pt x="113" y="298"/>
                  <a:pt x="113" y="298"/>
                  <a:pt x="113" y="298"/>
                </a:cubicBezTo>
                <a:cubicBezTo>
                  <a:pt x="111" y="296"/>
                  <a:pt x="111" y="296"/>
                  <a:pt x="111" y="296"/>
                </a:cubicBezTo>
                <a:cubicBezTo>
                  <a:pt x="110" y="296"/>
                  <a:pt x="110" y="296"/>
                  <a:pt x="110" y="296"/>
                </a:cubicBezTo>
                <a:cubicBezTo>
                  <a:pt x="113" y="294"/>
                  <a:pt x="113" y="294"/>
                  <a:pt x="113" y="294"/>
                </a:cubicBezTo>
                <a:cubicBezTo>
                  <a:pt x="116" y="294"/>
                  <a:pt x="116" y="294"/>
                  <a:pt x="116" y="294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8" y="293"/>
                  <a:pt x="118" y="293"/>
                  <a:pt x="118" y="293"/>
                </a:cubicBezTo>
                <a:cubicBezTo>
                  <a:pt x="119" y="293"/>
                  <a:pt x="119" y="293"/>
                  <a:pt x="119" y="293"/>
                </a:cubicBezTo>
                <a:cubicBezTo>
                  <a:pt x="121" y="293"/>
                  <a:pt x="121" y="293"/>
                  <a:pt x="121" y="293"/>
                </a:cubicBezTo>
                <a:lnTo>
                  <a:pt x="123" y="293"/>
                </a:lnTo>
                <a:close/>
                <a:moveTo>
                  <a:pt x="11" y="330"/>
                </a:moveTo>
                <a:cubicBezTo>
                  <a:pt x="12" y="331"/>
                  <a:pt x="12" y="331"/>
                  <a:pt x="12" y="331"/>
                </a:cubicBezTo>
                <a:cubicBezTo>
                  <a:pt x="12" y="332"/>
                  <a:pt x="12" y="332"/>
                  <a:pt x="12" y="332"/>
                </a:cubicBezTo>
                <a:cubicBezTo>
                  <a:pt x="11" y="332"/>
                  <a:pt x="11" y="332"/>
                  <a:pt x="11" y="332"/>
                </a:cubicBezTo>
                <a:cubicBezTo>
                  <a:pt x="11" y="332"/>
                  <a:pt x="11" y="332"/>
                  <a:pt x="11" y="332"/>
                </a:cubicBezTo>
                <a:cubicBezTo>
                  <a:pt x="11" y="333"/>
                  <a:pt x="11" y="333"/>
                  <a:pt x="11" y="333"/>
                </a:cubicBezTo>
                <a:cubicBezTo>
                  <a:pt x="9" y="333"/>
                  <a:pt x="9" y="333"/>
                  <a:pt x="9" y="333"/>
                </a:cubicBezTo>
                <a:cubicBezTo>
                  <a:pt x="8" y="333"/>
                  <a:pt x="8" y="333"/>
                  <a:pt x="8" y="333"/>
                </a:cubicBezTo>
                <a:cubicBezTo>
                  <a:pt x="8" y="332"/>
                  <a:pt x="8" y="332"/>
                  <a:pt x="8" y="332"/>
                </a:cubicBezTo>
                <a:cubicBezTo>
                  <a:pt x="9" y="332"/>
                  <a:pt x="9" y="332"/>
                  <a:pt x="9" y="332"/>
                </a:cubicBezTo>
                <a:cubicBezTo>
                  <a:pt x="8" y="331"/>
                  <a:pt x="8" y="331"/>
                  <a:pt x="8" y="331"/>
                </a:cubicBezTo>
                <a:cubicBezTo>
                  <a:pt x="9" y="331"/>
                  <a:pt x="9" y="331"/>
                  <a:pt x="9" y="331"/>
                </a:cubicBezTo>
                <a:cubicBezTo>
                  <a:pt x="10" y="330"/>
                  <a:pt x="10" y="330"/>
                  <a:pt x="10" y="330"/>
                </a:cubicBezTo>
                <a:lnTo>
                  <a:pt x="11" y="330"/>
                </a:lnTo>
                <a:close/>
                <a:moveTo>
                  <a:pt x="13" y="315"/>
                </a:moveTo>
                <a:cubicBezTo>
                  <a:pt x="14" y="315"/>
                  <a:pt x="14" y="315"/>
                  <a:pt x="14" y="315"/>
                </a:cubicBezTo>
                <a:cubicBezTo>
                  <a:pt x="15" y="316"/>
                  <a:pt x="15" y="316"/>
                  <a:pt x="15" y="316"/>
                </a:cubicBezTo>
                <a:cubicBezTo>
                  <a:pt x="14" y="316"/>
                  <a:pt x="14" y="316"/>
                  <a:pt x="14" y="316"/>
                </a:cubicBezTo>
                <a:cubicBezTo>
                  <a:pt x="18" y="317"/>
                  <a:pt x="18" y="317"/>
                  <a:pt x="18" y="317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18" y="318"/>
                  <a:pt x="18" y="318"/>
                  <a:pt x="18" y="318"/>
                </a:cubicBezTo>
                <a:cubicBezTo>
                  <a:pt x="16" y="318"/>
                  <a:pt x="16" y="318"/>
                  <a:pt x="16" y="318"/>
                </a:cubicBezTo>
                <a:cubicBezTo>
                  <a:pt x="14" y="319"/>
                  <a:pt x="14" y="319"/>
                  <a:pt x="14" y="319"/>
                </a:cubicBezTo>
                <a:cubicBezTo>
                  <a:pt x="15" y="320"/>
                  <a:pt x="15" y="320"/>
                  <a:pt x="15" y="320"/>
                </a:cubicBezTo>
                <a:cubicBezTo>
                  <a:pt x="17" y="319"/>
                  <a:pt x="17" y="319"/>
                  <a:pt x="17" y="319"/>
                </a:cubicBezTo>
                <a:cubicBezTo>
                  <a:pt x="18" y="320"/>
                  <a:pt x="18" y="320"/>
                  <a:pt x="18" y="320"/>
                </a:cubicBezTo>
                <a:cubicBezTo>
                  <a:pt x="18" y="320"/>
                  <a:pt x="18" y="320"/>
                  <a:pt x="18" y="320"/>
                </a:cubicBezTo>
                <a:cubicBezTo>
                  <a:pt x="16" y="321"/>
                  <a:pt x="16" y="321"/>
                  <a:pt x="16" y="321"/>
                </a:cubicBezTo>
                <a:cubicBezTo>
                  <a:pt x="15" y="321"/>
                  <a:pt x="15" y="321"/>
                  <a:pt x="15" y="321"/>
                </a:cubicBezTo>
                <a:cubicBezTo>
                  <a:pt x="15" y="322"/>
                  <a:pt x="15" y="322"/>
                  <a:pt x="15" y="322"/>
                </a:cubicBezTo>
                <a:cubicBezTo>
                  <a:pt x="14" y="321"/>
                  <a:pt x="14" y="321"/>
                  <a:pt x="14" y="321"/>
                </a:cubicBezTo>
                <a:cubicBezTo>
                  <a:pt x="13" y="322"/>
                  <a:pt x="13" y="322"/>
                  <a:pt x="13" y="322"/>
                </a:cubicBezTo>
                <a:cubicBezTo>
                  <a:pt x="12" y="321"/>
                  <a:pt x="12" y="321"/>
                  <a:pt x="12" y="321"/>
                </a:cubicBezTo>
                <a:cubicBezTo>
                  <a:pt x="12" y="320"/>
                  <a:pt x="12" y="320"/>
                  <a:pt x="12" y="320"/>
                </a:cubicBezTo>
                <a:cubicBezTo>
                  <a:pt x="11" y="320"/>
                  <a:pt x="11" y="320"/>
                  <a:pt x="11" y="320"/>
                </a:cubicBezTo>
                <a:cubicBezTo>
                  <a:pt x="13" y="320"/>
                  <a:pt x="13" y="320"/>
                  <a:pt x="13" y="320"/>
                </a:cubicBezTo>
                <a:cubicBezTo>
                  <a:pt x="14" y="319"/>
                  <a:pt x="14" y="319"/>
                  <a:pt x="14" y="319"/>
                </a:cubicBezTo>
                <a:cubicBezTo>
                  <a:pt x="14" y="319"/>
                  <a:pt x="14" y="319"/>
                  <a:pt x="14" y="319"/>
                </a:cubicBezTo>
                <a:cubicBezTo>
                  <a:pt x="13" y="318"/>
                  <a:pt x="13" y="318"/>
                  <a:pt x="13" y="318"/>
                </a:cubicBezTo>
                <a:cubicBezTo>
                  <a:pt x="11" y="318"/>
                  <a:pt x="11" y="318"/>
                  <a:pt x="11" y="318"/>
                </a:cubicBezTo>
                <a:cubicBezTo>
                  <a:pt x="11" y="317"/>
                  <a:pt x="11" y="317"/>
                  <a:pt x="11" y="317"/>
                </a:cubicBezTo>
                <a:cubicBezTo>
                  <a:pt x="11" y="316"/>
                  <a:pt x="11" y="316"/>
                  <a:pt x="11" y="316"/>
                </a:cubicBezTo>
                <a:cubicBezTo>
                  <a:pt x="12" y="316"/>
                  <a:pt x="12" y="316"/>
                  <a:pt x="12" y="316"/>
                </a:cubicBezTo>
                <a:cubicBezTo>
                  <a:pt x="11" y="315"/>
                  <a:pt x="11" y="315"/>
                  <a:pt x="11" y="315"/>
                </a:cubicBezTo>
                <a:cubicBezTo>
                  <a:pt x="11" y="315"/>
                  <a:pt x="11" y="315"/>
                  <a:pt x="11" y="315"/>
                </a:cubicBezTo>
                <a:cubicBezTo>
                  <a:pt x="11" y="315"/>
                  <a:pt x="11" y="315"/>
                  <a:pt x="11" y="315"/>
                </a:cubicBezTo>
                <a:lnTo>
                  <a:pt x="13" y="315"/>
                </a:lnTo>
                <a:close/>
                <a:moveTo>
                  <a:pt x="31" y="307"/>
                </a:moveTo>
                <a:cubicBezTo>
                  <a:pt x="31" y="308"/>
                  <a:pt x="31" y="308"/>
                  <a:pt x="31" y="308"/>
                </a:cubicBezTo>
                <a:cubicBezTo>
                  <a:pt x="31" y="309"/>
                  <a:pt x="31" y="309"/>
                  <a:pt x="31" y="309"/>
                </a:cubicBezTo>
                <a:cubicBezTo>
                  <a:pt x="29" y="309"/>
                  <a:pt x="29" y="309"/>
                  <a:pt x="29" y="309"/>
                </a:cubicBezTo>
                <a:cubicBezTo>
                  <a:pt x="28" y="307"/>
                  <a:pt x="28" y="307"/>
                  <a:pt x="28" y="307"/>
                </a:cubicBezTo>
                <a:cubicBezTo>
                  <a:pt x="26" y="307"/>
                  <a:pt x="26" y="307"/>
                  <a:pt x="26" y="307"/>
                </a:cubicBezTo>
                <a:cubicBezTo>
                  <a:pt x="27" y="307"/>
                  <a:pt x="27" y="307"/>
                  <a:pt x="27" y="307"/>
                </a:cubicBezTo>
                <a:cubicBezTo>
                  <a:pt x="28" y="309"/>
                  <a:pt x="28" y="309"/>
                  <a:pt x="28" y="309"/>
                </a:cubicBezTo>
                <a:cubicBezTo>
                  <a:pt x="27" y="310"/>
                  <a:pt x="27" y="310"/>
                  <a:pt x="27" y="310"/>
                </a:cubicBezTo>
                <a:cubicBezTo>
                  <a:pt x="27" y="309"/>
                  <a:pt x="27" y="309"/>
                  <a:pt x="27" y="309"/>
                </a:cubicBezTo>
                <a:cubicBezTo>
                  <a:pt x="26" y="311"/>
                  <a:pt x="26" y="311"/>
                  <a:pt x="26" y="311"/>
                </a:cubicBezTo>
                <a:cubicBezTo>
                  <a:pt x="26" y="312"/>
                  <a:pt x="26" y="312"/>
                  <a:pt x="26" y="312"/>
                </a:cubicBezTo>
                <a:cubicBezTo>
                  <a:pt x="26" y="313"/>
                  <a:pt x="26" y="313"/>
                  <a:pt x="26" y="313"/>
                </a:cubicBezTo>
                <a:cubicBezTo>
                  <a:pt x="24" y="312"/>
                  <a:pt x="24" y="312"/>
                  <a:pt x="24" y="312"/>
                </a:cubicBezTo>
                <a:cubicBezTo>
                  <a:pt x="24" y="313"/>
                  <a:pt x="24" y="313"/>
                  <a:pt x="24" y="313"/>
                </a:cubicBezTo>
                <a:cubicBezTo>
                  <a:pt x="26" y="314"/>
                  <a:pt x="26" y="314"/>
                  <a:pt x="26" y="314"/>
                </a:cubicBezTo>
                <a:cubicBezTo>
                  <a:pt x="25" y="315"/>
                  <a:pt x="25" y="315"/>
                  <a:pt x="25" y="315"/>
                </a:cubicBezTo>
                <a:cubicBezTo>
                  <a:pt x="24" y="314"/>
                  <a:pt x="24" y="314"/>
                  <a:pt x="24" y="314"/>
                </a:cubicBezTo>
                <a:cubicBezTo>
                  <a:pt x="23" y="315"/>
                  <a:pt x="23" y="315"/>
                  <a:pt x="23" y="315"/>
                </a:cubicBezTo>
                <a:cubicBezTo>
                  <a:pt x="23" y="315"/>
                  <a:pt x="23" y="315"/>
                  <a:pt x="23" y="315"/>
                </a:cubicBezTo>
                <a:cubicBezTo>
                  <a:pt x="23" y="315"/>
                  <a:pt x="23" y="315"/>
                  <a:pt x="23" y="315"/>
                </a:cubicBezTo>
                <a:cubicBezTo>
                  <a:pt x="23" y="315"/>
                  <a:pt x="23" y="315"/>
                  <a:pt x="23" y="315"/>
                </a:cubicBezTo>
                <a:cubicBezTo>
                  <a:pt x="20" y="315"/>
                  <a:pt x="20" y="315"/>
                  <a:pt x="20" y="315"/>
                </a:cubicBezTo>
                <a:cubicBezTo>
                  <a:pt x="20" y="314"/>
                  <a:pt x="20" y="314"/>
                  <a:pt x="20" y="314"/>
                </a:cubicBezTo>
                <a:cubicBezTo>
                  <a:pt x="19" y="314"/>
                  <a:pt x="19" y="314"/>
                  <a:pt x="19" y="314"/>
                </a:cubicBezTo>
                <a:cubicBezTo>
                  <a:pt x="18" y="314"/>
                  <a:pt x="18" y="314"/>
                  <a:pt x="18" y="314"/>
                </a:cubicBezTo>
                <a:cubicBezTo>
                  <a:pt x="18" y="314"/>
                  <a:pt x="18" y="314"/>
                  <a:pt x="18" y="314"/>
                </a:cubicBezTo>
                <a:cubicBezTo>
                  <a:pt x="17" y="313"/>
                  <a:pt x="17" y="313"/>
                  <a:pt x="17" y="313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5"/>
                  <a:pt x="18" y="315"/>
                  <a:pt x="18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16" y="315"/>
                  <a:pt x="16" y="315"/>
                  <a:pt x="16" y="315"/>
                </a:cubicBezTo>
                <a:cubicBezTo>
                  <a:pt x="15" y="315"/>
                  <a:pt x="15" y="315"/>
                  <a:pt x="15" y="315"/>
                </a:cubicBezTo>
                <a:cubicBezTo>
                  <a:pt x="14" y="315"/>
                  <a:pt x="14" y="315"/>
                  <a:pt x="14" y="315"/>
                </a:cubicBezTo>
                <a:cubicBezTo>
                  <a:pt x="14" y="314"/>
                  <a:pt x="14" y="314"/>
                  <a:pt x="14" y="314"/>
                </a:cubicBezTo>
                <a:cubicBezTo>
                  <a:pt x="12" y="314"/>
                  <a:pt x="12" y="314"/>
                  <a:pt x="12" y="314"/>
                </a:cubicBezTo>
                <a:cubicBezTo>
                  <a:pt x="12" y="314"/>
                  <a:pt x="12" y="314"/>
                  <a:pt x="12" y="314"/>
                </a:cubicBezTo>
                <a:cubicBezTo>
                  <a:pt x="12" y="313"/>
                  <a:pt x="12" y="313"/>
                  <a:pt x="12" y="313"/>
                </a:cubicBezTo>
                <a:cubicBezTo>
                  <a:pt x="12" y="312"/>
                  <a:pt x="12" y="312"/>
                  <a:pt x="12" y="312"/>
                </a:cubicBezTo>
                <a:cubicBezTo>
                  <a:pt x="12" y="311"/>
                  <a:pt x="12" y="311"/>
                  <a:pt x="12" y="311"/>
                </a:cubicBezTo>
                <a:cubicBezTo>
                  <a:pt x="14" y="310"/>
                  <a:pt x="14" y="310"/>
                  <a:pt x="14" y="310"/>
                </a:cubicBezTo>
                <a:cubicBezTo>
                  <a:pt x="14" y="310"/>
                  <a:pt x="14" y="310"/>
                  <a:pt x="14" y="310"/>
                </a:cubicBezTo>
                <a:cubicBezTo>
                  <a:pt x="16" y="310"/>
                  <a:pt x="16" y="310"/>
                  <a:pt x="16" y="310"/>
                </a:cubicBezTo>
                <a:cubicBezTo>
                  <a:pt x="16" y="310"/>
                  <a:pt x="16" y="310"/>
                  <a:pt x="16" y="310"/>
                </a:cubicBezTo>
                <a:cubicBezTo>
                  <a:pt x="16" y="309"/>
                  <a:pt x="16" y="309"/>
                  <a:pt x="16" y="309"/>
                </a:cubicBezTo>
                <a:cubicBezTo>
                  <a:pt x="16" y="309"/>
                  <a:pt x="16" y="309"/>
                  <a:pt x="16" y="309"/>
                </a:cubicBezTo>
                <a:cubicBezTo>
                  <a:pt x="16" y="308"/>
                  <a:pt x="16" y="308"/>
                  <a:pt x="16" y="308"/>
                </a:cubicBezTo>
                <a:cubicBezTo>
                  <a:pt x="16" y="307"/>
                  <a:pt x="16" y="307"/>
                  <a:pt x="16" y="307"/>
                </a:cubicBezTo>
                <a:cubicBezTo>
                  <a:pt x="17" y="306"/>
                  <a:pt x="17" y="306"/>
                  <a:pt x="17" y="306"/>
                </a:cubicBezTo>
                <a:cubicBezTo>
                  <a:pt x="16" y="306"/>
                  <a:pt x="16" y="306"/>
                  <a:pt x="16" y="306"/>
                </a:cubicBezTo>
                <a:cubicBezTo>
                  <a:pt x="17" y="305"/>
                  <a:pt x="17" y="305"/>
                  <a:pt x="17" y="305"/>
                </a:cubicBezTo>
                <a:cubicBezTo>
                  <a:pt x="18" y="304"/>
                  <a:pt x="18" y="304"/>
                  <a:pt x="18" y="304"/>
                </a:cubicBezTo>
                <a:cubicBezTo>
                  <a:pt x="17" y="304"/>
                  <a:pt x="17" y="304"/>
                  <a:pt x="17" y="304"/>
                </a:cubicBezTo>
                <a:cubicBezTo>
                  <a:pt x="16" y="304"/>
                  <a:pt x="16" y="304"/>
                  <a:pt x="16" y="304"/>
                </a:cubicBezTo>
                <a:cubicBezTo>
                  <a:pt x="15" y="303"/>
                  <a:pt x="15" y="303"/>
                  <a:pt x="15" y="303"/>
                </a:cubicBezTo>
                <a:cubicBezTo>
                  <a:pt x="17" y="302"/>
                  <a:pt x="17" y="302"/>
                  <a:pt x="17" y="302"/>
                </a:cubicBezTo>
                <a:cubicBezTo>
                  <a:pt x="18" y="303"/>
                  <a:pt x="18" y="303"/>
                  <a:pt x="18" y="303"/>
                </a:cubicBezTo>
                <a:cubicBezTo>
                  <a:pt x="20" y="303"/>
                  <a:pt x="20" y="303"/>
                  <a:pt x="20" y="303"/>
                </a:cubicBezTo>
                <a:cubicBezTo>
                  <a:pt x="22" y="302"/>
                  <a:pt x="22" y="302"/>
                  <a:pt x="22" y="302"/>
                </a:cubicBezTo>
                <a:cubicBezTo>
                  <a:pt x="22" y="301"/>
                  <a:pt x="22" y="301"/>
                  <a:pt x="22" y="301"/>
                </a:cubicBezTo>
                <a:cubicBezTo>
                  <a:pt x="23" y="301"/>
                  <a:pt x="23" y="301"/>
                  <a:pt x="23" y="301"/>
                </a:cubicBezTo>
                <a:cubicBezTo>
                  <a:pt x="24" y="299"/>
                  <a:pt x="24" y="299"/>
                  <a:pt x="24" y="299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3" y="297"/>
                  <a:pt x="23" y="297"/>
                  <a:pt x="23" y="297"/>
                </a:cubicBezTo>
                <a:cubicBezTo>
                  <a:pt x="23" y="295"/>
                  <a:pt x="23" y="295"/>
                  <a:pt x="23" y="295"/>
                </a:cubicBezTo>
                <a:cubicBezTo>
                  <a:pt x="24" y="295"/>
                  <a:pt x="24" y="295"/>
                  <a:pt x="24" y="295"/>
                </a:cubicBezTo>
                <a:cubicBezTo>
                  <a:pt x="24" y="296"/>
                  <a:pt x="24" y="296"/>
                  <a:pt x="24" y="296"/>
                </a:cubicBezTo>
                <a:cubicBezTo>
                  <a:pt x="26" y="296"/>
                  <a:pt x="26" y="296"/>
                  <a:pt x="26" y="296"/>
                </a:cubicBezTo>
                <a:cubicBezTo>
                  <a:pt x="26" y="297"/>
                  <a:pt x="26" y="297"/>
                  <a:pt x="26" y="297"/>
                </a:cubicBezTo>
                <a:cubicBezTo>
                  <a:pt x="26" y="298"/>
                  <a:pt x="26" y="298"/>
                  <a:pt x="26" y="298"/>
                </a:cubicBezTo>
                <a:cubicBezTo>
                  <a:pt x="26" y="299"/>
                  <a:pt x="26" y="299"/>
                  <a:pt x="26" y="299"/>
                </a:cubicBezTo>
                <a:cubicBezTo>
                  <a:pt x="26" y="300"/>
                  <a:pt x="26" y="300"/>
                  <a:pt x="26" y="300"/>
                </a:cubicBezTo>
                <a:cubicBezTo>
                  <a:pt x="25" y="300"/>
                  <a:pt x="25" y="300"/>
                  <a:pt x="25" y="300"/>
                </a:cubicBezTo>
                <a:cubicBezTo>
                  <a:pt x="24" y="300"/>
                  <a:pt x="24" y="300"/>
                  <a:pt x="24" y="300"/>
                </a:cubicBezTo>
                <a:cubicBezTo>
                  <a:pt x="24" y="301"/>
                  <a:pt x="24" y="301"/>
                  <a:pt x="24" y="301"/>
                </a:cubicBezTo>
                <a:cubicBezTo>
                  <a:pt x="26" y="303"/>
                  <a:pt x="26" y="303"/>
                  <a:pt x="26" y="303"/>
                </a:cubicBezTo>
                <a:cubicBezTo>
                  <a:pt x="26" y="304"/>
                  <a:pt x="26" y="304"/>
                  <a:pt x="26" y="304"/>
                </a:cubicBezTo>
                <a:cubicBezTo>
                  <a:pt x="26" y="304"/>
                  <a:pt x="26" y="304"/>
                  <a:pt x="26" y="304"/>
                </a:cubicBezTo>
                <a:cubicBezTo>
                  <a:pt x="26" y="304"/>
                  <a:pt x="26" y="304"/>
                  <a:pt x="26" y="304"/>
                </a:cubicBezTo>
                <a:cubicBezTo>
                  <a:pt x="27" y="304"/>
                  <a:pt x="27" y="304"/>
                  <a:pt x="27" y="304"/>
                </a:cubicBezTo>
                <a:cubicBezTo>
                  <a:pt x="26" y="304"/>
                  <a:pt x="26" y="304"/>
                  <a:pt x="26" y="304"/>
                </a:cubicBezTo>
                <a:cubicBezTo>
                  <a:pt x="26" y="305"/>
                  <a:pt x="26" y="305"/>
                  <a:pt x="26" y="305"/>
                </a:cubicBezTo>
                <a:cubicBezTo>
                  <a:pt x="27" y="306"/>
                  <a:pt x="27" y="306"/>
                  <a:pt x="27" y="306"/>
                </a:cubicBezTo>
                <a:cubicBezTo>
                  <a:pt x="28" y="305"/>
                  <a:pt x="28" y="305"/>
                  <a:pt x="28" y="305"/>
                </a:cubicBezTo>
                <a:cubicBezTo>
                  <a:pt x="28" y="305"/>
                  <a:pt x="28" y="305"/>
                  <a:pt x="28" y="305"/>
                </a:cubicBezTo>
                <a:cubicBezTo>
                  <a:pt x="29" y="306"/>
                  <a:pt x="29" y="306"/>
                  <a:pt x="29" y="306"/>
                </a:cubicBezTo>
                <a:cubicBezTo>
                  <a:pt x="31" y="307"/>
                  <a:pt x="31" y="307"/>
                  <a:pt x="31" y="307"/>
                </a:cubicBezTo>
                <a:close/>
                <a:moveTo>
                  <a:pt x="42" y="289"/>
                </a:moveTo>
                <a:cubicBezTo>
                  <a:pt x="42" y="289"/>
                  <a:pt x="42" y="289"/>
                  <a:pt x="42" y="289"/>
                </a:cubicBezTo>
                <a:cubicBezTo>
                  <a:pt x="42" y="291"/>
                  <a:pt x="42" y="291"/>
                  <a:pt x="42" y="291"/>
                </a:cubicBezTo>
                <a:cubicBezTo>
                  <a:pt x="41" y="292"/>
                  <a:pt x="41" y="292"/>
                  <a:pt x="41" y="292"/>
                </a:cubicBezTo>
                <a:cubicBezTo>
                  <a:pt x="41" y="293"/>
                  <a:pt x="41" y="293"/>
                  <a:pt x="41" y="293"/>
                </a:cubicBezTo>
                <a:cubicBezTo>
                  <a:pt x="40" y="293"/>
                  <a:pt x="40" y="293"/>
                  <a:pt x="40" y="293"/>
                </a:cubicBezTo>
                <a:cubicBezTo>
                  <a:pt x="39" y="293"/>
                  <a:pt x="39" y="293"/>
                  <a:pt x="39" y="293"/>
                </a:cubicBezTo>
                <a:cubicBezTo>
                  <a:pt x="39" y="293"/>
                  <a:pt x="39" y="293"/>
                  <a:pt x="39" y="293"/>
                </a:cubicBezTo>
                <a:cubicBezTo>
                  <a:pt x="41" y="294"/>
                  <a:pt x="41" y="294"/>
                  <a:pt x="41" y="294"/>
                </a:cubicBezTo>
                <a:cubicBezTo>
                  <a:pt x="41" y="294"/>
                  <a:pt x="41" y="294"/>
                  <a:pt x="41" y="294"/>
                </a:cubicBezTo>
                <a:cubicBezTo>
                  <a:pt x="41" y="295"/>
                  <a:pt x="41" y="295"/>
                  <a:pt x="41" y="295"/>
                </a:cubicBezTo>
                <a:cubicBezTo>
                  <a:pt x="39" y="295"/>
                  <a:pt x="39" y="295"/>
                  <a:pt x="39" y="295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3"/>
                  <a:pt x="38" y="293"/>
                  <a:pt x="38" y="293"/>
                </a:cubicBezTo>
                <a:cubicBezTo>
                  <a:pt x="39" y="292"/>
                  <a:pt x="39" y="292"/>
                  <a:pt x="39" y="292"/>
                </a:cubicBezTo>
                <a:cubicBezTo>
                  <a:pt x="38" y="291"/>
                  <a:pt x="38" y="291"/>
                  <a:pt x="38" y="291"/>
                </a:cubicBezTo>
                <a:cubicBezTo>
                  <a:pt x="38" y="289"/>
                  <a:pt x="38" y="289"/>
                  <a:pt x="38" y="289"/>
                </a:cubicBezTo>
                <a:cubicBezTo>
                  <a:pt x="39" y="289"/>
                  <a:pt x="39" y="289"/>
                  <a:pt x="39" y="289"/>
                </a:cubicBezTo>
                <a:cubicBezTo>
                  <a:pt x="40" y="289"/>
                  <a:pt x="40" y="289"/>
                  <a:pt x="40" y="289"/>
                </a:cubicBezTo>
                <a:cubicBezTo>
                  <a:pt x="40" y="289"/>
                  <a:pt x="40" y="289"/>
                  <a:pt x="40" y="289"/>
                </a:cubicBezTo>
                <a:cubicBezTo>
                  <a:pt x="41" y="289"/>
                  <a:pt x="41" y="289"/>
                  <a:pt x="41" y="289"/>
                </a:cubicBezTo>
                <a:lnTo>
                  <a:pt x="42" y="289"/>
                </a:lnTo>
                <a:close/>
                <a:moveTo>
                  <a:pt x="37" y="301"/>
                </a:moveTo>
                <a:cubicBezTo>
                  <a:pt x="37" y="303"/>
                  <a:pt x="37" y="303"/>
                  <a:pt x="37" y="303"/>
                </a:cubicBezTo>
                <a:cubicBezTo>
                  <a:pt x="37" y="303"/>
                  <a:pt x="37" y="303"/>
                  <a:pt x="37" y="303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36" y="300"/>
                  <a:pt x="36" y="300"/>
                  <a:pt x="36" y="300"/>
                </a:cubicBezTo>
                <a:cubicBezTo>
                  <a:pt x="37" y="300"/>
                  <a:pt x="37" y="300"/>
                  <a:pt x="37" y="300"/>
                </a:cubicBezTo>
                <a:lnTo>
                  <a:pt x="37" y="301"/>
                </a:lnTo>
                <a:close/>
                <a:moveTo>
                  <a:pt x="35" y="303"/>
                </a:moveTo>
                <a:cubicBezTo>
                  <a:pt x="36" y="304"/>
                  <a:pt x="36" y="304"/>
                  <a:pt x="36" y="304"/>
                </a:cubicBezTo>
                <a:cubicBezTo>
                  <a:pt x="36" y="304"/>
                  <a:pt x="36" y="304"/>
                  <a:pt x="36" y="304"/>
                </a:cubicBezTo>
                <a:cubicBezTo>
                  <a:pt x="35" y="303"/>
                  <a:pt x="35" y="303"/>
                  <a:pt x="35" y="303"/>
                </a:cubicBezTo>
                <a:cubicBezTo>
                  <a:pt x="34" y="304"/>
                  <a:pt x="34" y="304"/>
                  <a:pt x="34" y="304"/>
                </a:cubicBezTo>
                <a:cubicBezTo>
                  <a:pt x="32" y="303"/>
                  <a:pt x="32" y="303"/>
                  <a:pt x="32" y="303"/>
                </a:cubicBezTo>
                <a:cubicBezTo>
                  <a:pt x="34" y="302"/>
                  <a:pt x="34" y="302"/>
                  <a:pt x="34" y="302"/>
                </a:cubicBezTo>
                <a:cubicBezTo>
                  <a:pt x="35" y="302"/>
                  <a:pt x="35" y="302"/>
                  <a:pt x="35" y="302"/>
                </a:cubicBezTo>
                <a:lnTo>
                  <a:pt x="35" y="303"/>
                </a:lnTo>
                <a:close/>
                <a:moveTo>
                  <a:pt x="32" y="305"/>
                </a:moveTo>
                <a:cubicBezTo>
                  <a:pt x="32" y="305"/>
                  <a:pt x="32" y="305"/>
                  <a:pt x="32" y="305"/>
                </a:cubicBezTo>
                <a:cubicBezTo>
                  <a:pt x="32" y="306"/>
                  <a:pt x="32" y="306"/>
                  <a:pt x="32" y="306"/>
                </a:cubicBezTo>
                <a:cubicBezTo>
                  <a:pt x="32" y="307"/>
                  <a:pt x="32" y="307"/>
                  <a:pt x="32" y="307"/>
                </a:cubicBezTo>
                <a:cubicBezTo>
                  <a:pt x="31" y="305"/>
                  <a:pt x="31" y="305"/>
                  <a:pt x="31" y="305"/>
                </a:cubicBezTo>
                <a:cubicBezTo>
                  <a:pt x="31" y="305"/>
                  <a:pt x="31" y="305"/>
                  <a:pt x="31" y="305"/>
                </a:cubicBezTo>
                <a:lnTo>
                  <a:pt x="32" y="305"/>
                </a:lnTo>
                <a:close/>
                <a:moveTo>
                  <a:pt x="28" y="297"/>
                </a:moveTo>
                <a:cubicBezTo>
                  <a:pt x="29" y="295"/>
                  <a:pt x="29" y="295"/>
                  <a:pt x="29" y="295"/>
                </a:cubicBezTo>
                <a:cubicBezTo>
                  <a:pt x="29" y="295"/>
                  <a:pt x="29" y="295"/>
                  <a:pt x="29" y="295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1" y="294"/>
                  <a:pt x="31" y="294"/>
                  <a:pt x="31" y="294"/>
                </a:cubicBezTo>
                <a:cubicBezTo>
                  <a:pt x="31" y="295"/>
                  <a:pt x="31" y="295"/>
                  <a:pt x="31" y="295"/>
                </a:cubicBezTo>
                <a:cubicBezTo>
                  <a:pt x="31" y="296"/>
                  <a:pt x="31" y="296"/>
                  <a:pt x="31" y="296"/>
                </a:cubicBezTo>
                <a:cubicBezTo>
                  <a:pt x="31" y="296"/>
                  <a:pt x="31" y="296"/>
                  <a:pt x="31" y="296"/>
                </a:cubicBezTo>
                <a:cubicBezTo>
                  <a:pt x="30" y="298"/>
                  <a:pt x="30" y="298"/>
                  <a:pt x="30" y="298"/>
                </a:cubicBezTo>
                <a:cubicBezTo>
                  <a:pt x="29" y="298"/>
                  <a:pt x="29" y="298"/>
                  <a:pt x="29" y="298"/>
                </a:cubicBezTo>
                <a:lnTo>
                  <a:pt x="28" y="297"/>
                </a:lnTo>
                <a:close/>
                <a:moveTo>
                  <a:pt x="19" y="326"/>
                </a:moveTo>
                <a:cubicBezTo>
                  <a:pt x="18" y="325"/>
                  <a:pt x="18" y="325"/>
                  <a:pt x="18" y="325"/>
                </a:cubicBezTo>
                <a:cubicBezTo>
                  <a:pt x="18" y="327"/>
                  <a:pt x="18" y="327"/>
                  <a:pt x="18" y="327"/>
                </a:cubicBezTo>
                <a:cubicBezTo>
                  <a:pt x="17" y="327"/>
                  <a:pt x="17" y="327"/>
                  <a:pt x="17" y="327"/>
                </a:cubicBezTo>
                <a:cubicBezTo>
                  <a:pt x="16" y="326"/>
                  <a:pt x="16" y="326"/>
                  <a:pt x="16" y="326"/>
                </a:cubicBezTo>
                <a:cubicBezTo>
                  <a:pt x="16" y="327"/>
                  <a:pt x="16" y="327"/>
                  <a:pt x="16" y="327"/>
                </a:cubicBezTo>
                <a:cubicBezTo>
                  <a:pt x="16" y="326"/>
                  <a:pt x="16" y="326"/>
                  <a:pt x="16" y="326"/>
                </a:cubicBezTo>
                <a:cubicBezTo>
                  <a:pt x="14" y="325"/>
                  <a:pt x="14" y="325"/>
                  <a:pt x="14" y="325"/>
                </a:cubicBezTo>
                <a:cubicBezTo>
                  <a:pt x="14" y="324"/>
                  <a:pt x="14" y="324"/>
                  <a:pt x="14" y="324"/>
                </a:cubicBezTo>
                <a:cubicBezTo>
                  <a:pt x="15" y="324"/>
                  <a:pt x="15" y="324"/>
                  <a:pt x="15" y="324"/>
                </a:cubicBezTo>
                <a:cubicBezTo>
                  <a:pt x="15" y="323"/>
                  <a:pt x="15" y="323"/>
                  <a:pt x="15" y="323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17" y="324"/>
                  <a:pt x="17" y="324"/>
                  <a:pt x="17" y="324"/>
                </a:cubicBezTo>
                <a:cubicBezTo>
                  <a:pt x="18" y="324"/>
                  <a:pt x="18" y="324"/>
                  <a:pt x="18" y="324"/>
                </a:cubicBezTo>
                <a:cubicBezTo>
                  <a:pt x="18" y="324"/>
                  <a:pt x="18" y="324"/>
                  <a:pt x="18" y="324"/>
                </a:cubicBezTo>
                <a:cubicBezTo>
                  <a:pt x="18" y="325"/>
                  <a:pt x="18" y="325"/>
                  <a:pt x="18" y="325"/>
                </a:cubicBezTo>
                <a:lnTo>
                  <a:pt x="19" y="326"/>
                </a:lnTo>
                <a:close/>
                <a:moveTo>
                  <a:pt x="24" y="320"/>
                </a:moveTo>
                <a:cubicBezTo>
                  <a:pt x="25" y="320"/>
                  <a:pt x="25" y="320"/>
                  <a:pt x="25" y="320"/>
                </a:cubicBezTo>
                <a:cubicBezTo>
                  <a:pt x="25" y="320"/>
                  <a:pt x="25" y="320"/>
                  <a:pt x="25" y="320"/>
                </a:cubicBezTo>
                <a:cubicBezTo>
                  <a:pt x="24" y="321"/>
                  <a:pt x="24" y="321"/>
                  <a:pt x="24" y="321"/>
                </a:cubicBezTo>
                <a:cubicBezTo>
                  <a:pt x="23" y="321"/>
                  <a:pt x="23" y="321"/>
                  <a:pt x="23" y="321"/>
                </a:cubicBezTo>
                <a:cubicBezTo>
                  <a:pt x="23" y="320"/>
                  <a:pt x="23" y="320"/>
                  <a:pt x="23" y="320"/>
                </a:cubicBezTo>
                <a:lnTo>
                  <a:pt x="24" y="320"/>
                </a:lnTo>
                <a:close/>
                <a:moveTo>
                  <a:pt x="5" y="337"/>
                </a:moveTo>
                <a:cubicBezTo>
                  <a:pt x="6" y="339"/>
                  <a:pt x="6" y="339"/>
                  <a:pt x="6" y="339"/>
                </a:cubicBezTo>
                <a:cubicBezTo>
                  <a:pt x="5" y="340"/>
                  <a:pt x="5" y="340"/>
                  <a:pt x="5" y="340"/>
                </a:cubicBezTo>
                <a:cubicBezTo>
                  <a:pt x="5" y="340"/>
                  <a:pt x="5" y="340"/>
                  <a:pt x="5" y="340"/>
                </a:cubicBezTo>
                <a:cubicBezTo>
                  <a:pt x="5" y="340"/>
                  <a:pt x="5" y="340"/>
                  <a:pt x="5" y="340"/>
                </a:cubicBezTo>
                <a:cubicBezTo>
                  <a:pt x="5" y="341"/>
                  <a:pt x="5" y="341"/>
                  <a:pt x="5" y="341"/>
                </a:cubicBezTo>
                <a:cubicBezTo>
                  <a:pt x="5" y="342"/>
                  <a:pt x="5" y="342"/>
                  <a:pt x="5" y="342"/>
                </a:cubicBezTo>
                <a:cubicBezTo>
                  <a:pt x="2" y="343"/>
                  <a:pt x="2" y="343"/>
                  <a:pt x="2" y="343"/>
                </a:cubicBezTo>
                <a:cubicBezTo>
                  <a:pt x="2" y="343"/>
                  <a:pt x="2" y="343"/>
                  <a:pt x="2" y="343"/>
                </a:cubicBezTo>
                <a:cubicBezTo>
                  <a:pt x="2" y="342"/>
                  <a:pt x="2" y="342"/>
                  <a:pt x="2" y="342"/>
                </a:cubicBezTo>
                <a:cubicBezTo>
                  <a:pt x="1" y="341"/>
                  <a:pt x="1" y="341"/>
                  <a:pt x="1" y="341"/>
                </a:cubicBezTo>
                <a:cubicBezTo>
                  <a:pt x="1" y="342"/>
                  <a:pt x="1" y="342"/>
                  <a:pt x="1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1" y="341"/>
                  <a:pt x="1" y="341"/>
                  <a:pt x="1" y="341"/>
                </a:cubicBezTo>
                <a:cubicBezTo>
                  <a:pt x="1" y="340"/>
                  <a:pt x="1" y="340"/>
                  <a:pt x="1" y="340"/>
                </a:cubicBezTo>
                <a:cubicBezTo>
                  <a:pt x="2" y="340"/>
                  <a:pt x="2" y="340"/>
                  <a:pt x="2" y="340"/>
                </a:cubicBezTo>
                <a:cubicBezTo>
                  <a:pt x="2" y="339"/>
                  <a:pt x="2" y="339"/>
                  <a:pt x="2" y="339"/>
                </a:cubicBezTo>
                <a:cubicBezTo>
                  <a:pt x="2" y="339"/>
                  <a:pt x="2" y="339"/>
                  <a:pt x="2" y="339"/>
                </a:cubicBezTo>
                <a:cubicBezTo>
                  <a:pt x="1" y="338"/>
                  <a:pt x="1" y="338"/>
                  <a:pt x="1" y="338"/>
                </a:cubicBezTo>
                <a:cubicBezTo>
                  <a:pt x="2" y="337"/>
                  <a:pt x="2" y="337"/>
                  <a:pt x="2" y="337"/>
                </a:cubicBezTo>
                <a:cubicBezTo>
                  <a:pt x="2" y="338"/>
                  <a:pt x="2" y="338"/>
                  <a:pt x="2" y="338"/>
                </a:cubicBezTo>
                <a:cubicBezTo>
                  <a:pt x="3" y="337"/>
                  <a:pt x="3" y="337"/>
                  <a:pt x="3" y="337"/>
                </a:cubicBezTo>
                <a:cubicBezTo>
                  <a:pt x="4" y="338"/>
                  <a:pt x="4" y="338"/>
                  <a:pt x="4" y="338"/>
                </a:cubicBezTo>
                <a:cubicBezTo>
                  <a:pt x="4" y="337"/>
                  <a:pt x="4" y="337"/>
                  <a:pt x="4" y="337"/>
                </a:cubicBezTo>
                <a:cubicBezTo>
                  <a:pt x="4" y="336"/>
                  <a:pt x="4" y="336"/>
                  <a:pt x="4" y="336"/>
                </a:cubicBezTo>
                <a:cubicBezTo>
                  <a:pt x="5" y="336"/>
                  <a:pt x="5" y="336"/>
                  <a:pt x="5" y="336"/>
                </a:cubicBezTo>
                <a:cubicBezTo>
                  <a:pt x="5" y="337"/>
                  <a:pt x="5" y="337"/>
                  <a:pt x="5" y="337"/>
                </a:cubicBezTo>
                <a:close/>
                <a:moveTo>
                  <a:pt x="5" y="344"/>
                </a:moveTo>
                <a:cubicBezTo>
                  <a:pt x="6" y="344"/>
                  <a:pt x="6" y="344"/>
                  <a:pt x="6" y="344"/>
                </a:cubicBezTo>
                <a:cubicBezTo>
                  <a:pt x="6" y="345"/>
                  <a:pt x="6" y="345"/>
                  <a:pt x="6" y="345"/>
                </a:cubicBezTo>
                <a:cubicBezTo>
                  <a:pt x="5" y="345"/>
                  <a:pt x="5" y="345"/>
                  <a:pt x="5" y="345"/>
                </a:cubicBezTo>
                <a:cubicBezTo>
                  <a:pt x="5" y="345"/>
                  <a:pt x="5" y="345"/>
                  <a:pt x="5" y="345"/>
                </a:cubicBezTo>
                <a:cubicBezTo>
                  <a:pt x="4" y="345"/>
                  <a:pt x="4" y="345"/>
                  <a:pt x="4" y="345"/>
                </a:cubicBezTo>
                <a:cubicBezTo>
                  <a:pt x="3" y="345"/>
                  <a:pt x="3" y="345"/>
                  <a:pt x="3" y="345"/>
                </a:cubicBezTo>
                <a:cubicBezTo>
                  <a:pt x="2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3" y="344"/>
                  <a:pt x="3" y="344"/>
                </a:cubicBezTo>
                <a:lnTo>
                  <a:pt x="5" y="344"/>
                </a:lnTo>
                <a:close/>
                <a:moveTo>
                  <a:pt x="119" y="376"/>
                </a:moveTo>
                <a:cubicBezTo>
                  <a:pt x="118" y="376"/>
                  <a:pt x="118" y="376"/>
                  <a:pt x="118" y="376"/>
                </a:cubicBezTo>
                <a:cubicBezTo>
                  <a:pt x="118" y="377"/>
                  <a:pt x="118" y="377"/>
                  <a:pt x="118" y="377"/>
                </a:cubicBezTo>
                <a:cubicBezTo>
                  <a:pt x="118" y="377"/>
                  <a:pt x="118" y="377"/>
                  <a:pt x="118" y="377"/>
                </a:cubicBezTo>
                <a:cubicBezTo>
                  <a:pt x="117" y="377"/>
                  <a:pt x="117" y="377"/>
                  <a:pt x="117" y="377"/>
                </a:cubicBezTo>
                <a:cubicBezTo>
                  <a:pt x="117" y="379"/>
                  <a:pt x="117" y="379"/>
                  <a:pt x="117" y="379"/>
                </a:cubicBezTo>
                <a:cubicBezTo>
                  <a:pt x="116" y="379"/>
                  <a:pt x="116" y="379"/>
                  <a:pt x="116" y="379"/>
                </a:cubicBezTo>
                <a:cubicBezTo>
                  <a:pt x="115" y="379"/>
                  <a:pt x="115" y="379"/>
                  <a:pt x="115" y="379"/>
                </a:cubicBezTo>
                <a:cubicBezTo>
                  <a:pt x="115" y="380"/>
                  <a:pt x="115" y="380"/>
                  <a:pt x="115" y="380"/>
                </a:cubicBezTo>
                <a:cubicBezTo>
                  <a:pt x="115" y="381"/>
                  <a:pt x="115" y="381"/>
                  <a:pt x="115" y="381"/>
                </a:cubicBezTo>
                <a:cubicBezTo>
                  <a:pt x="114" y="380"/>
                  <a:pt x="114" y="380"/>
                  <a:pt x="114" y="380"/>
                </a:cubicBezTo>
                <a:cubicBezTo>
                  <a:pt x="114" y="381"/>
                  <a:pt x="114" y="381"/>
                  <a:pt x="114" y="381"/>
                </a:cubicBezTo>
                <a:cubicBezTo>
                  <a:pt x="113" y="381"/>
                  <a:pt x="113" y="381"/>
                  <a:pt x="113" y="381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3" y="381"/>
                  <a:pt x="113" y="381"/>
                  <a:pt x="113" y="381"/>
                </a:cubicBezTo>
                <a:cubicBezTo>
                  <a:pt x="112" y="381"/>
                  <a:pt x="112" y="381"/>
                  <a:pt x="112" y="381"/>
                </a:cubicBezTo>
                <a:cubicBezTo>
                  <a:pt x="111" y="381"/>
                  <a:pt x="111" y="381"/>
                  <a:pt x="111" y="381"/>
                </a:cubicBezTo>
                <a:cubicBezTo>
                  <a:pt x="110" y="382"/>
                  <a:pt x="110" y="382"/>
                  <a:pt x="110" y="382"/>
                </a:cubicBezTo>
                <a:cubicBezTo>
                  <a:pt x="109" y="382"/>
                  <a:pt x="109" y="382"/>
                  <a:pt x="109" y="382"/>
                </a:cubicBezTo>
                <a:cubicBezTo>
                  <a:pt x="109" y="381"/>
                  <a:pt x="109" y="381"/>
                  <a:pt x="109" y="381"/>
                </a:cubicBezTo>
                <a:cubicBezTo>
                  <a:pt x="109" y="381"/>
                  <a:pt x="109" y="381"/>
                  <a:pt x="109" y="381"/>
                </a:cubicBezTo>
                <a:cubicBezTo>
                  <a:pt x="108" y="380"/>
                  <a:pt x="108" y="380"/>
                  <a:pt x="108" y="380"/>
                </a:cubicBezTo>
                <a:cubicBezTo>
                  <a:pt x="108" y="381"/>
                  <a:pt x="108" y="381"/>
                  <a:pt x="108" y="381"/>
                </a:cubicBezTo>
                <a:cubicBezTo>
                  <a:pt x="108" y="382"/>
                  <a:pt x="108" y="382"/>
                  <a:pt x="108" y="382"/>
                </a:cubicBezTo>
                <a:cubicBezTo>
                  <a:pt x="107" y="383"/>
                  <a:pt x="107" y="383"/>
                  <a:pt x="107" y="383"/>
                </a:cubicBezTo>
                <a:cubicBezTo>
                  <a:pt x="107" y="383"/>
                  <a:pt x="107" y="383"/>
                  <a:pt x="107" y="383"/>
                </a:cubicBezTo>
                <a:cubicBezTo>
                  <a:pt x="107" y="381"/>
                  <a:pt x="107" y="381"/>
                  <a:pt x="107" y="381"/>
                </a:cubicBezTo>
                <a:cubicBezTo>
                  <a:pt x="106" y="381"/>
                  <a:pt x="106" y="381"/>
                  <a:pt x="106" y="381"/>
                </a:cubicBezTo>
                <a:cubicBezTo>
                  <a:pt x="105" y="381"/>
                  <a:pt x="105" y="381"/>
                  <a:pt x="105" y="381"/>
                </a:cubicBezTo>
                <a:cubicBezTo>
                  <a:pt x="103" y="381"/>
                  <a:pt x="103" y="381"/>
                  <a:pt x="103" y="381"/>
                </a:cubicBezTo>
                <a:cubicBezTo>
                  <a:pt x="103" y="382"/>
                  <a:pt x="103" y="382"/>
                  <a:pt x="103" y="382"/>
                </a:cubicBezTo>
                <a:cubicBezTo>
                  <a:pt x="103" y="384"/>
                  <a:pt x="103" y="384"/>
                  <a:pt x="103" y="384"/>
                </a:cubicBezTo>
                <a:cubicBezTo>
                  <a:pt x="102" y="385"/>
                  <a:pt x="102" y="385"/>
                  <a:pt x="102" y="385"/>
                </a:cubicBezTo>
                <a:cubicBezTo>
                  <a:pt x="101" y="383"/>
                  <a:pt x="101" y="383"/>
                  <a:pt x="101" y="383"/>
                </a:cubicBezTo>
                <a:cubicBezTo>
                  <a:pt x="100" y="383"/>
                  <a:pt x="100" y="383"/>
                  <a:pt x="100" y="383"/>
                </a:cubicBezTo>
                <a:cubicBezTo>
                  <a:pt x="100" y="382"/>
                  <a:pt x="100" y="382"/>
                  <a:pt x="100" y="382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2" y="381"/>
                  <a:pt x="102" y="381"/>
                  <a:pt x="102" y="381"/>
                </a:cubicBezTo>
                <a:cubicBezTo>
                  <a:pt x="103" y="379"/>
                  <a:pt x="103" y="379"/>
                  <a:pt x="103" y="379"/>
                </a:cubicBezTo>
                <a:cubicBezTo>
                  <a:pt x="103" y="379"/>
                  <a:pt x="103" y="379"/>
                  <a:pt x="103" y="379"/>
                </a:cubicBezTo>
                <a:cubicBezTo>
                  <a:pt x="103" y="380"/>
                  <a:pt x="103" y="380"/>
                  <a:pt x="103" y="380"/>
                </a:cubicBezTo>
                <a:cubicBezTo>
                  <a:pt x="105" y="380"/>
                  <a:pt x="105" y="380"/>
                  <a:pt x="105" y="380"/>
                </a:cubicBezTo>
                <a:cubicBezTo>
                  <a:pt x="106" y="379"/>
                  <a:pt x="106" y="379"/>
                  <a:pt x="106" y="379"/>
                </a:cubicBezTo>
                <a:cubicBezTo>
                  <a:pt x="105" y="379"/>
                  <a:pt x="105" y="379"/>
                  <a:pt x="105" y="379"/>
                </a:cubicBezTo>
                <a:cubicBezTo>
                  <a:pt x="105" y="378"/>
                  <a:pt x="105" y="378"/>
                  <a:pt x="105" y="378"/>
                </a:cubicBezTo>
                <a:cubicBezTo>
                  <a:pt x="107" y="378"/>
                  <a:pt x="107" y="378"/>
                  <a:pt x="107" y="378"/>
                </a:cubicBezTo>
                <a:cubicBezTo>
                  <a:pt x="107" y="377"/>
                  <a:pt x="107" y="377"/>
                  <a:pt x="107" y="377"/>
                </a:cubicBezTo>
                <a:cubicBezTo>
                  <a:pt x="108" y="375"/>
                  <a:pt x="108" y="375"/>
                  <a:pt x="108" y="375"/>
                </a:cubicBezTo>
                <a:cubicBezTo>
                  <a:pt x="108" y="375"/>
                  <a:pt x="108" y="375"/>
                  <a:pt x="108" y="375"/>
                </a:cubicBezTo>
                <a:cubicBezTo>
                  <a:pt x="110" y="374"/>
                  <a:pt x="110" y="374"/>
                  <a:pt x="110" y="374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9" y="372"/>
                  <a:pt x="109" y="372"/>
                  <a:pt x="109" y="372"/>
                </a:cubicBezTo>
                <a:cubicBezTo>
                  <a:pt x="110" y="371"/>
                  <a:pt x="110" y="371"/>
                  <a:pt x="110" y="371"/>
                </a:cubicBezTo>
                <a:cubicBezTo>
                  <a:pt x="111" y="371"/>
                  <a:pt x="111" y="371"/>
                  <a:pt x="111" y="371"/>
                </a:cubicBezTo>
                <a:cubicBezTo>
                  <a:pt x="112" y="370"/>
                  <a:pt x="112" y="370"/>
                  <a:pt x="112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69"/>
                  <a:pt x="113" y="369"/>
                  <a:pt x="113" y="369"/>
                </a:cubicBezTo>
                <a:cubicBezTo>
                  <a:pt x="114" y="369"/>
                  <a:pt x="114" y="369"/>
                  <a:pt x="114" y="369"/>
                </a:cubicBezTo>
                <a:cubicBezTo>
                  <a:pt x="114" y="369"/>
                  <a:pt x="114" y="369"/>
                  <a:pt x="114" y="369"/>
                </a:cubicBezTo>
                <a:cubicBezTo>
                  <a:pt x="114" y="368"/>
                  <a:pt x="114" y="368"/>
                  <a:pt x="114" y="368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7" y="367"/>
                  <a:pt x="117" y="367"/>
                  <a:pt x="117" y="367"/>
                </a:cubicBezTo>
                <a:cubicBezTo>
                  <a:pt x="117" y="366"/>
                  <a:pt x="117" y="366"/>
                  <a:pt x="117" y="366"/>
                </a:cubicBezTo>
                <a:cubicBezTo>
                  <a:pt x="118" y="365"/>
                  <a:pt x="118" y="365"/>
                  <a:pt x="118" y="365"/>
                </a:cubicBezTo>
                <a:cubicBezTo>
                  <a:pt x="118" y="365"/>
                  <a:pt x="118" y="365"/>
                  <a:pt x="118" y="365"/>
                </a:cubicBezTo>
                <a:cubicBezTo>
                  <a:pt x="119" y="364"/>
                  <a:pt x="119" y="364"/>
                  <a:pt x="119" y="364"/>
                </a:cubicBezTo>
                <a:cubicBezTo>
                  <a:pt x="119" y="364"/>
                  <a:pt x="119" y="364"/>
                  <a:pt x="119" y="364"/>
                </a:cubicBezTo>
                <a:cubicBezTo>
                  <a:pt x="120" y="364"/>
                  <a:pt x="120" y="364"/>
                  <a:pt x="120" y="364"/>
                </a:cubicBezTo>
                <a:cubicBezTo>
                  <a:pt x="121" y="364"/>
                  <a:pt x="121" y="364"/>
                  <a:pt x="121" y="364"/>
                </a:cubicBezTo>
                <a:cubicBezTo>
                  <a:pt x="122" y="363"/>
                  <a:pt x="122" y="363"/>
                  <a:pt x="122" y="363"/>
                </a:cubicBezTo>
                <a:cubicBezTo>
                  <a:pt x="122" y="363"/>
                  <a:pt x="122" y="363"/>
                  <a:pt x="122" y="363"/>
                </a:cubicBezTo>
                <a:cubicBezTo>
                  <a:pt x="123" y="363"/>
                  <a:pt x="123" y="363"/>
                  <a:pt x="123" y="363"/>
                </a:cubicBezTo>
                <a:cubicBezTo>
                  <a:pt x="123" y="362"/>
                  <a:pt x="123" y="362"/>
                  <a:pt x="123" y="362"/>
                </a:cubicBezTo>
                <a:cubicBezTo>
                  <a:pt x="123" y="362"/>
                  <a:pt x="123" y="362"/>
                  <a:pt x="123" y="362"/>
                </a:cubicBezTo>
                <a:cubicBezTo>
                  <a:pt x="124" y="362"/>
                  <a:pt x="124" y="362"/>
                  <a:pt x="124" y="362"/>
                </a:cubicBezTo>
                <a:cubicBezTo>
                  <a:pt x="125" y="361"/>
                  <a:pt x="125" y="361"/>
                  <a:pt x="125" y="361"/>
                </a:cubicBezTo>
                <a:cubicBezTo>
                  <a:pt x="127" y="362"/>
                  <a:pt x="127" y="362"/>
                  <a:pt x="127" y="362"/>
                </a:cubicBezTo>
                <a:cubicBezTo>
                  <a:pt x="127" y="363"/>
                  <a:pt x="127" y="363"/>
                  <a:pt x="127" y="363"/>
                </a:cubicBezTo>
                <a:cubicBezTo>
                  <a:pt x="126" y="363"/>
                  <a:pt x="126" y="363"/>
                  <a:pt x="126" y="363"/>
                </a:cubicBezTo>
                <a:cubicBezTo>
                  <a:pt x="127" y="364"/>
                  <a:pt x="127" y="364"/>
                  <a:pt x="127" y="364"/>
                </a:cubicBezTo>
                <a:cubicBezTo>
                  <a:pt x="126" y="365"/>
                  <a:pt x="126" y="365"/>
                  <a:pt x="126" y="365"/>
                </a:cubicBezTo>
                <a:cubicBezTo>
                  <a:pt x="126" y="365"/>
                  <a:pt x="126" y="365"/>
                  <a:pt x="126" y="365"/>
                </a:cubicBezTo>
                <a:cubicBezTo>
                  <a:pt x="125" y="367"/>
                  <a:pt x="125" y="367"/>
                  <a:pt x="125" y="367"/>
                </a:cubicBezTo>
                <a:cubicBezTo>
                  <a:pt x="125" y="368"/>
                  <a:pt x="125" y="368"/>
                  <a:pt x="125" y="368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3" y="373"/>
                  <a:pt x="123" y="373"/>
                  <a:pt x="123" y="373"/>
                </a:cubicBezTo>
                <a:cubicBezTo>
                  <a:pt x="123" y="373"/>
                  <a:pt x="123" y="373"/>
                  <a:pt x="123" y="373"/>
                </a:cubicBezTo>
                <a:cubicBezTo>
                  <a:pt x="122" y="373"/>
                  <a:pt x="122" y="373"/>
                  <a:pt x="122" y="373"/>
                </a:cubicBezTo>
                <a:cubicBezTo>
                  <a:pt x="122" y="374"/>
                  <a:pt x="122" y="374"/>
                  <a:pt x="122" y="374"/>
                </a:cubicBezTo>
                <a:cubicBezTo>
                  <a:pt x="121" y="375"/>
                  <a:pt x="121" y="375"/>
                  <a:pt x="121" y="375"/>
                </a:cubicBezTo>
                <a:cubicBezTo>
                  <a:pt x="121" y="375"/>
                  <a:pt x="121" y="375"/>
                  <a:pt x="121" y="375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19" y="372"/>
                  <a:pt x="119" y="372"/>
                  <a:pt x="119" y="372"/>
                </a:cubicBezTo>
                <a:lnTo>
                  <a:pt x="119" y="376"/>
                </a:lnTo>
                <a:close/>
                <a:moveTo>
                  <a:pt x="98" y="389"/>
                </a:moveTo>
                <a:cubicBezTo>
                  <a:pt x="98" y="391"/>
                  <a:pt x="98" y="391"/>
                  <a:pt x="98" y="391"/>
                </a:cubicBezTo>
                <a:cubicBezTo>
                  <a:pt x="98" y="392"/>
                  <a:pt x="98" y="392"/>
                  <a:pt x="98" y="392"/>
                </a:cubicBezTo>
                <a:cubicBezTo>
                  <a:pt x="97" y="391"/>
                  <a:pt x="97" y="391"/>
                  <a:pt x="97" y="391"/>
                </a:cubicBezTo>
                <a:cubicBezTo>
                  <a:pt x="96" y="391"/>
                  <a:pt x="96" y="391"/>
                  <a:pt x="96" y="391"/>
                </a:cubicBezTo>
                <a:cubicBezTo>
                  <a:pt x="96" y="392"/>
                  <a:pt x="96" y="392"/>
                  <a:pt x="96" y="392"/>
                </a:cubicBezTo>
                <a:cubicBezTo>
                  <a:pt x="94" y="392"/>
                  <a:pt x="94" y="392"/>
                  <a:pt x="94" y="392"/>
                </a:cubicBezTo>
                <a:cubicBezTo>
                  <a:pt x="93" y="391"/>
                  <a:pt x="93" y="391"/>
                  <a:pt x="93" y="391"/>
                </a:cubicBezTo>
                <a:cubicBezTo>
                  <a:pt x="91" y="392"/>
                  <a:pt x="91" y="392"/>
                  <a:pt x="91" y="392"/>
                </a:cubicBezTo>
                <a:cubicBezTo>
                  <a:pt x="89" y="394"/>
                  <a:pt x="89" y="394"/>
                  <a:pt x="89" y="394"/>
                </a:cubicBezTo>
                <a:cubicBezTo>
                  <a:pt x="90" y="394"/>
                  <a:pt x="90" y="394"/>
                  <a:pt x="90" y="394"/>
                </a:cubicBezTo>
                <a:cubicBezTo>
                  <a:pt x="90" y="394"/>
                  <a:pt x="90" y="394"/>
                  <a:pt x="90" y="394"/>
                </a:cubicBezTo>
                <a:cubicBezTo>
                  <a:pt x="91" y="395"/>
                  <a:pt x="91" y="395"/>
                  <a:pt x="91" y="395"/>
                </a:cubicBezTo>
                <a:cubicBezTo>
                  <a:pt x="91" y="395"/>
                  <a:pt x="91" y="395"/>
                  <a:pt x="91" y="395"/>
                </a:cubicBezTo>
                <a:cubicBezTo>
                  <a:pt x="90" y="397"/>
                  <a:pt x="90" y="397"/>
                  <a:pt x="90" y="397"/>
                </a:cubicBezTo>
                <a:cubicBezTo>
                  <a:pt x="90" y="398"/>
                  <a:pt x="90" y="398"/>
                  <a:pt x="90" y="398"/>
                </a:cubicBezTo>
                <a:cubicBezTo>
                  <a:pt x="89" y="398"/>
                  <a:pt x="89" y="398"/>
                  <a:pt x="89" y="398"/>
                </a:cubicBezTo>
                <a:cubicBezTo>
                  <a:pt x="90" y="398"/>
                  <a:pt x="90" y="398"/>
                  <a:pt x="90" y="398"/>
                </a:cubicBezTo>
                <a:cubicBezTo>
                  <a:pt x="87" y="398"/>
                  <a:pt x="87" y="398"/>
                  <a:pt x="87" y="398"/>
                </a:cubicBezTo>
                <a:cubicBezTo>
                  <a:pt x="87" y="399"/>
                  <a:pt x="87" y="399"/>
                  <a:pt x="87" y="399"/>
                </a:cubicBezTo>
                <a:cubicBezTo>
                  <a:pt x="87" y="398"/>
                  <a:pt x="87" y="398"/>
                  <a:pt x="87" y="398"/>
                </a:cubicBezTo>
                <a:cubicBezTo>
                  <a:pt x="87" y="399"/>
                  <a:pt x="87" y="399"/>
                  <a:pt x="87" y="399"/>
                </a:cubicBezTo>
                <a:cubicBezTo>
                  <a:pt x="86" y="399"/>
                  <a:pt x="86" y="399"/>
                  <a:pt x="86" y="399"/>
                </a:cubicBezTo>
                <a:cubicBezTo>
                  <a:pt x="86" y="398"/>
                  <a:pt x="86" y="398"/>
                  <a:pt x="86" y="398"/>
                </a:cubicBezTo>
                <a:cubicBezTo>
                  <a:pt x="86" y="398"/>
                  <a:pt x="86" y="398"/>
                  <a:pt x="86" y="398"/>
                </a:cubicBezTo>
                <a:cubicBezTo>
                  <a:pt x="85" y="398"/>
                  <a:pt x="85" y="398"/>
                  <a:pt x="85" y="398"/>
                </a:cubicBezTo>
                <a:cubicBezTo>
                  <a:pt x="82" y="398"/>
                  <a:pt x="82" y="398"/>
                  <a:pt x="82" y="398"/>
                </a:cubicBezTo>
                <a:cubicBezTo>
                  <a:pt x="82" y="400"/>
                  <a:pt x="82" y="400"/>
                  <a:pt x="82" y="400"/>
                </a:cubicBezTo>
                <a:cubicBezTo>
                  <a:pt x="82" y="400"/>
                  <a:pt x="82" y="400"/>
                  <a:pt x="82" y="400"/>
                </a:cubicBezTo>
                <a:cubicBezTo>
                  <a:pt x="81" y="401"/>
                  <a:pt x="81" y="401"/>
                  <a:pt x="81" y="401"/>
                </a:cubicBezTo>
                <a:cubicBezTo>
                  <a:pt x="81" y="402"/>
                  <a:pt x="81" y="402"/>
                  <a:pt x="81" y="402"/>
                </a:cubicBezTo>
                <a:cubicBezTo>
                  <a:pt x="82" y="404"/>
                  <a:pt x="82" y="404"/>
                  <a:pt x="82" y="404"/>
                </a:cubicBezTo>
                <a:cubicBezTo>
                  <a:pt x="81" y="405"/>
                  <a:pt x="81" y="405"/>
                  <a:pt x="81" y="405"/>
                </a:cubicBezTo>
                <a:cubicBezTo>
                  <a:pt x="81" y="406"/>
                  <a:pt x="81" y="406"/>
                  <a:pt x="81" y="406"/>
                </a:cubicBezTo>
                <a:cubicBezTo>
                  <a:pt x="82" y="406"/>
                  <a:pt x="82" y="406"/>
                  <a:pt x="82" y="406"/>
                </a:cubicBezTo>
                <a:cubicBezTo>
                  <a:pt x="82" y="406"/>
                  <a:pt x="82" y="406"/>
                  <a:pt x="82" y="406"/>
                </a:cubicBezTo>
                <a:cubicBezTo>
                  <a:pt x="79" y="407"/>
                  <a:pt x="79" y="407"/>
                  <a:pt x="79" y="407"/>
                </a:cubicBezTo>
                <a:cubicBezTo>
                  <a:pt x="77" y="407"/>
                  <a:pt x="77" y="407"/>
                  <a:pt x="77" y="407"/>
                </a:cubicBezTo>
                <a:cubicBezTo>
                  <a:pt x="77" y="406"/>
                  <a:pt x="77" y="406"/>
                  <a:pt x="77" y="406"/>
                </a:cubicBezTo>
                <a:cubicBezTo>
                  <a:pt x="77" y="406"/>
                  <a:pt x="77" y="406"/>
                  <a:pt x="77" y="406"/>
                </a:cubicBezTo>
                <a:cubicBezTo>
                  <a:pt x="76" y="404"/>
                  <a:pt x="76" y="404"/>
                  <a:pt x="76" y="404"/>
                </a:cubicBezTo>
                <a:cubicBezTo>
                  <a:pt x="75" y="404"/>
                  <a:pt x="75" y="404"/>
                  <a:pt x="75" y="404"/>
                </a:cubicBezTo>
                <a:cubicBezTo>
                  <a:pt x="74" y="404"/>
                  <a:pt x="74" y="404"/>
                  <a:pt x="74" y="404"/>
                </a:cubicBezTo>
                <a:cubicBezTo>
                  <a:pt x="73" y="405"/>
                  <a:pt x="73" y="405"/>
                  <a:pt x="73" y="405"/>
                </a:cubicBezTo>
                <a:cubicBezTo>
                  <a:pt x="72" y="405"/>
                  <a:pt x="72" y="405"/>
                  <a:pt x="72" y="405"/>
                </a:cubicBezTo>
                <a:cubicBezTo>
                  <a:pt x="72" y="404"/>
                  <a:pt x="72" y="404"/>
                  <a:pt x="72" y="404"/>
                </a:cubicBezTo>
                <a:cubicBezTo>
                  <a:pt x="73" y="402"/>
                  <a:pt x="73" y="402"/>
                  <a:pt x="73" y="402"/>
                </a:cubicBezTo>
                <a:cubicBezTo>
                  <a:pt x="72" y="401"/>
                  <a:pt x="72" y="401"/>
                  <a:pt x="72" y="401"/>
                </a:cubicBezTo>
                <a:cubicBezTo>
                  <a:pt x="72" y="400"/>
                  <a:pt x="72" y="400"/>
                  <a:pt x="72" y="400"/>
                </a:cubicBezTo>
                <a:cubicBezTo>
                  <a:pt x="72" y="398"/>
                  <a:pt x="72" y="398"/>
                  <a:pt x="72" y="398"/>
                </a:cubicBezTo>
                <a:cubicBezTo>
                  <a:pt x="72" y="398"/>
                  <a:pt x="72" y="398"/>
                  <a:pt x="72" y="398"/>
                </a:cubicBezTo>
                <a:cubicBezTo>
                  <a:pt x="72" y="397"/>
                  <a:pt x="72" y="397"/>
                  <a:pt x="72" y="397"/>
                </a:cubicBezTo>
                <a:cubicBezTo>
                  <a:pt x="72" y="396"/>
                  <a:pt x="72" y="396"/>
                  <a:pt x="72" y="396"/>
                </a:cubicBezTo>
                <a:cubicBezTo>
                  <a:pt x="72" y="396"/>
                  <a:pt x="72" y="396"/>
                  <a:pt x="72" y="396"/>
                </a:cubicBezTo>
                <a:cubicBezTo>
                  <a:pt x="72" y="396"/>
                  <a:pt x="72" y="396"/>
                  <a:pt x="72" y="396"/>
                </a:cubicBezTo>
                <a:cubicBezTo>
                  <a:pt x="70" y="396"/>
                  <a:pt x="70" y="396"/>
                  <a:pt x="70" y="396"/>
                </a:cubicBezTo>
                <a:cubicBezTo>
                  <a:pt x="71" y="395"/>
                  <a:pt x="71" y="395"/>
                  <a:pt x="71" y="395"/>
                </a:cubicBezTo>
                <a:cubicBezTo>
                  <a:pt x="72" y="395"/>
                  <a:pt x="72" y="395"/>
                  <a:pt x="72" y="395"/>
                </a:cubicBezTo>
                <a:cubicBezTo>
                  <a:pt x="72" y="395"/>
                  <a:pt x="72" y="395"/>
                  <a:pt x="72" y="395"/>
                </a:cubicBezTo>
                <a:cubicBezTo>
                  <a:pt x="72" y="393"/>
                  <a:pt x="72" y="393"/>
                  <a:pt x="72" y="393"/>
                </a:cubicBezTo>
                <a:cubicBezTo>
                  <a:pt x="73" y="393"/>
                  <a:pt x="73" y="393"/>
                  <a:pt x="73" y="393"/>
                </a:cubicBezTo>
                <a:cubicBezTo>
                  <a:pt x="74" y="392"/>
                  <a:pt x="74" y="392"/>
                  <a:pt x="74" y="392"/>
                </a:cubicBezTo>
                <a:cubicBezTo>
                  <a:pt x="75" y="392"/>
                  <a:pt x="75" y="392"/>
                  <a:pt x="75" y="392"/>
                </a:cubicBezTo>
                <a:cubicBezTo>
                  <a:pt x="75" y="392"/>
                  <a:pt x="75" y="392"/>
                  <a:pt x="75" y="392"/>
                </a:cubicBezTo>
                <a:cubicBezTo>
                  <a:pt x="75" y="391"/>
                  <a:pt x="75" y="391"/>
                  <a:pt x="75" y="391"/>
                </a:cubicBezTo>
                <a:cubicBezTo>
                  <a:pt x="75" y="391"/>
                  <a:pt x="75" y="391"/>
                  <a:pt x="75" y="391"/>
                </a:cubicBezTo>
                <a:cubicBezTo>
                  <a:pt x="77" y="391"/>
                  <a:pt x="77" y="391"/>
                  <a:pt x="77" y="391"/>
                </a:cubicBezTo>
                <a:cubicBezTo>
                  <a:pt x="77" y="391"/>
                  <a:pt x="77" y="391"/>
                  <a:pt x="77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79" y="391"/>
                  <a:pt x="79" y="391"/>
                  <a:pt x="79" y="391"/>
                </a:cubicBezTo>
                <a:cubicBezTo>
                  <a:pt x="80" y="391"/>
                  <a:pt x="80" y="391"/>
                  <a:pt x="80" y="391"/>
                </a:cubicBezTo>
                <a:cubicBezTo>
                  <a:pt x="80" y="391"/>
                  <a:pt x="80" y="391"/>
                  <a:pt x="80" y="391"/>
                </a:cubicBezTo>
                <a:cubicBezTo>
                  <a:pt x="80" y="391"/>
                  <a:pt x="80" y="391"/>
                  <a:pt x="80" y="391"/>
                </a:cubicBezTo>
                <a:cubicBezTo>
                  <a:pt x="81" y="392"/>
                  <a:pt x="81" y="392"/>
                  <a:pt x="81" y="392"/>
                </a:cubicBezTo>
                <a:cubicBezTo>
                  <a:pt x="81" y="391"/>
                  <a:pt x="81" y="391"/>
                  <a:pt x="81" y="391"/>
                </a:cubicBezTo>
                <a:cubicBezTo>
                  <a:pt x="82" y="392"/>
                  <a:pt x="82" y="392"/>
                  <a:pt x="82" y="392"/>
                </a:cubicBezTo>
                <a:cubicBezTo>
                  <a:pt x="83" y="393"/>
                  <a:pt x="83" y="393"/>
                  <a:pt x="83" y="393"/>
                </a:cubicBezTo>
                <a:cubicBezTo>
                  <a:pt x="84" y="392"/>
                  <a:pt x="84" y="392"/>
                  <a:pt x="84" y="392"/>
                </a:cubicBezTo>
                <a:cubicBezTo>
                  <a:pt x="85" y="391"/>
                  <a:pt x="85" y="391"/>
                  <a:pt x="85" y="391"/>
                </a:cubicBezTo>
                <a:cubicBezTo>
                  <a:pt x="84" y="391"/>
                  <a:pt x="84" y="391"/>
                  <a:pt x="84" y="391"/>
                </a:cubicBezTo>
                <a:cubicBezTo>
                  <a:pt x="85" y="391"/>
                  <a:pt x="85" y="391"/>
                  <a:pt x="85" y="391"/>
                </a:cubicBezTo>
                <a:cubicBezTo>
                  <a:pt x="85" y="391"/>
                  <a:pt x="85" y="391"/>
                  <a:pt x="85" y="391"/>
                </a:cubicBezTo>
                <a:cubicBezTo>
                  <a:pt x="88" y="389"/>
                  <a:pt x="88" y="389"/>
                  <a:pt x="88" y="389"/>
                </a:cubicBezTo>
                <a:cubicBezTo>
                  <a:pt x="90" y="389"/>
                  <a:pt x="90" y="389"/>
                  <a:pt x="90" y="389"/>
                </a:cubicBezTo>
                <a:cubicBezTo>
                  <a:pt x="91" y="389"/>
                  <a:pt x="91" y="389"/>
                  <a:pt x="91" y="389"/>
                </a:cubicBezTo>
                <a:cubicBezTo>
                  <a:pt x="91" y="390"/>
                  <a:pt x="91" y="390"/>
                  <a:pt x="91" y="390"/>
                </a:cubicBezTo>
                <a:cubicBezTo>
                  <a:pt x="92" y="389"/>
                  <a:pt x="92" y="389"/>
                  <a:pt x="92" y="389"/>
                </a:cubicBezTo>
                <a:cubicBezTo>
                  <a:pt x="92" y="390"/>
                  <a:pt x="92" y="390"/>
                  <a:pt x="92" y="390"/>
                </a:cubicBezTo>
                <a:cubicBezTo>
                  <a:pt x="93" y="389"/>
                  <a:pt x="93" y="389"/>
                  <a:pt x="93" y="389"/>
                </a:cubicBezTo>
                <a:cubicBezTo>
                  <a:pt x="93" y="388"/>
                  <a:pt x="93" y="388"/>
                  <a:pt x="93" y="388"/>
                </a:cubicBezTo>
                <a:cubicBezTo>
                  <a:pt x="94" y="388"/>
                  <a:pt x="94" y="388"/>
                  <a:pt x="94" y="388"/>
                </a:cubicBezTo>
                <a:cubicBezTo>
                  <a:pt x="95" y="387"/>
                  <a:pt x="95" y="387"/>
                  <a:pt x="95" y="387"/>
                </a:cubicBezTo>
                <a:cubicBezTo>
                  <a:pt x="95" y="386"/>
                  <a:pt x="95" y="386"/>
                  <a:pt x="95" y="386"/>
                </a:cubicBezTo>
                <a:cubicBezTo>
                  <a:pt x="95" y="386"/>
                  <a:pt x="95" y="386"/>
                  <a:pt x="95" y="386"/>
                </a:cubicBezTo>
                <a:cubicBezTo>
                  <a:pt x="96" y="386"/>
                  <a:pt x="96" y="386"/>
                  <a:pt x="96" y="386"/>
                </a:cubicBezTo>
                <a:cubicBezTo>
                  <a:pt x="96" y="387"/>
                  <a:pt x="96" y="387"/>
                  <a:pt x="96" y="387"/>
                </a:cubicBezTo>
                <a:cubicBezTo>
                  <a:pt x="97" y="388"/>
                  <a:pt x="97" y="388"/>
                  <a:pt x="97" y="388"/>
                </a:cubicBezTo>
                <a:cubicBezTo>
                  <a:pt x="98" y="388"/>
                  <a:pt x="98" y="388"/>
                  <a:pt x="98" y="388"/>
                </a:cubicBezTo>
                <a:lnTo>
                  <a:pt x="98" y="389"/>
                </a:lnTo>
                <a:close/>
                <a:moveTo>
                  <a:pt x="171" y="545"/>
                </a:moveTo>
                <a:cubicBezTo>
                  <a:pt x="171" y="546"/>
                  <a:pt x="171" y="546"/>
                  <a:pt x="171" y="546"/>
                </a:cubicBezTo>
                <a:cubicBezTo>
                  <a:pt x="171" y="545"/>
                  <a:pt x="171" y="545"/>
                  <a:pt x="171" y="545"/>
                </a:cubicBezTo>
                <a:cubicBezTo>
                  <a:pt x="172" y="546"/>
                  <a:pt x="172" y="546"/>
                  <a:pt x="172" y="546"/>
                </a:cubicBezTo>
                <a:cubicBezTo>
                  <a:pt x="171" y="547"/>
                  <a:pt x="171" y="547"/>
                  <a:pt x="171" y="547"/>
                </a:cubicBezTo>
                <a:cubicBezTo>
                  <a:pt x="170" y="547"/>
                  <a:pt x="170" y="547"/>
                  <a:pt x="170" y="547"/>
                </a:cubicBezTo>
                <a:cubicBezTo>
                  <a:pt x="170" y="547"/>
                  <a:pt x="170" y="547"/>
                  <a:pt x="170" y="547"/>
                </a:cubicBezTo>
                <a:cubicBezTo>
                  <a:pt x="168" y="549"/>
                  <a:pt x="168" y="549"/>
                  <a:pt x="168" y="549"/>
                </a:cubicBezTo>
                <a:cubicBezTo>
                  <a:pt x="168" y="549"/>
                  <a:pt x="168" y="549"/>
                  <a:pt x="168" y="549"/>
                </a:cubicBezTo>
                <a:cubicBezTo>
                  <a:pt x="169" y="549"/>
                  <a:pt x="169" y="549"/>
                  <a:pt x="169" y="549"/>
                </a:cubicBezTo>
                <a:cubicBezTo>
                  <a:pt x="168" y="550"/>
                  <a:pt x="168" y="550"/>
                  <a:pt x="168" y="550"/>
                </a:cubicBezTo>
                <a:cubicBezTo>
                  <a:pt x="167" y="550"/>
                  <a:pt x="167" y="550"/>
                  <a:pt x="167" y="550"/>
                </a:cubicBezTo>
                <a:cubicBezTo>
                  <a:pt x="167" y="550"/>
                  <a:pt x="167" y="550"/>
                  <a:pt x="167" y="550"/>
                </a:cubicBezTo>
                <a:cubicBezTo>
                  <a:pt x="166" y="550"/>
                  <a:pt x="166" y="550"/>
                  <a:pt x="166" y="550"/>
                </a:cubicBezTo>
                <a:cubicBezTo>
                  <a:pt x="166" y="550"/>
                  <a:pt x="166" y="550"/>
                  <a:pt x="166" y="550"/>
                </a:cubicBezTo>
                <a:cubicBezTo>
                  <a:pt x="166" y="550"/>
                  <a:pt x="166" y="550"/>
                  <a:pt x="166" y="550"/>
                </a:cubicBezTo>
                <a:cubicBezTo>
                  <a:pt x="166" y="551"/>
                  <a:pt x="166" y="551"/>
                  <a:pt x="166" y="551"/>
                </a:cubicBezTo>
                <a:cubicBezTo>
                  <a:pt x="166" y="553"/>
                  <a:pt x="166" y="553"/>
                  <a:pt x="166" y="553"/>
                </a:cubicBezTo>
                <a:cubicBezTo>
                  <a:pt x="166" y="553"/>
                  <a:pt x="166" y="553"/>
                  <a:pt x="166" y="553"/>
                </a:cubicBezTo>
                <a:cubicBezTo>
                  <a:pt x="165" y="553"/>
                  <a:pt x="165" y="553"/>
                  <a:pt x="165" y="553"/>
                </a:cubicBezTo>
                <a:cubicBezTo>
                  <a:pt x="165" y="552"/>
                  <a:pt x="165" y="552"/>
                  <a:pt x="165" y="552"/>
                </a:cubicBezTo>
                <a:cubicBezTo>
                  <a:pt x="164" y="553"/>
                  <a:pt x="164" y="553"/>
                  <a:pt x="164" y="553"/>
                </a:cubicBezTo>
                <a:cubicBezTo>
                  <a:pt x="160" y="555"/>
                  <a:pt x="160" y="555"/>
                  <a:pt x="160" y="555"/>
                </a:cubicBezTo>
                <a:cubicBezTo>
                  <a:pt x="159" y="556"/>
                  <a:pt x="159" y="556"/>
                  <a:pt x="159" y="556"/>
                </a:cubicBezTo>
                <a:cubicBezTo>
                  <a:pt x="158" y="556"/>
                  <a:pt x="158" y="556"/>
                  <a:pt x="158" y="556"/>
                </a:cubicBezTo>
                <a:cubicBezTo>
                  <a:pt x="158" y="555"/>
                  <a:pt x="158" y="555"/>
                  <a:pt x="158" y="555"/>
                </a:cubicBezTo>
                <a:cubicBezTo>
                  <a:pt x="158" y="556"/>
                  <a:pt x="158" y="556"/>
                  <a:pt x="158" y="556"/>
                </a:cubicBezTo>
                <a:cubicBezTo>
                  <a:pt x="157" y="555"/>
                  <a:pt x="157" y="555"/>
                  <a:pt x="157" y="555"/>
                </a:cubicBezTo>
                <a:cubicBezTo>
                  <a:pt x="154" y="557"/>
                  <a:pt x="154" y="557"/>
                  <a:pt x="154" y="557"/>
                </a:cubicBezTo>
                <a:cubicBezTo>
                  <a:pt x="154" y="556"/>
                  <a:pt x="154" y="556"/>
                  <a:pt x="154" y="556"/>
                </a:cubicBezTo>
                <a:cubicBezTo>
                  <a:pt x="154" y="556"/>
                  <a:pt x="154" y="556"/>
                  <a:pt x="154" y="556"/>
                </a:cubicBezTo>
                <a:cubicBezTo>
                  <a:pt x="154" y="556"/>
                  <a:pt x="154" y="556"/>
                  <a:pt x="154" y="556"/>
                </a:cubicBezTo>
                <a:cubicBezTo>
                  <a:pt x="154" y="556"/>
                  <a:pt x="154" y="556"/>
                  <a:pt x="154" y="556"/>
                </a:cubicBezTo>
                <a:cubicBezTo>
                  <a:pt x="153" y="555"/>
                  <a:pt x="153" y="555"/>
                  <a:pt x="153" y="555"/>
                </a:cubicBezTo>
                <a:cubicBezTo>
                  <a:pt x="153" y="555"/>
                  <a:pt x="153" y="555"/>
                  <a:pt x="153" y="555"/>
                </a:cubicBezTo>
                <a:cubicBezTo>
                  <a:pt x="151" y="555"/>
                  <a:pt x="151" y="555"/>
                  <a:pt x="151" y="555"/>
                </a:cubicBezTo>
                <a:cubicBezTo>
                  <a:pt x="151" y="556"/>
                  <a:pt x="151" y="556"/>
                  <a:pt x="151" y="556"/>
                </a:cubicBezTo>
                <a:cubicBezTo>
                  <a:pt x="152" y="557"/>
                  <a:pt x="152" y="557"/>
                  <a:pt x="152" y="557"/>
                </a:cubicBezTo>
                <a:cubicBezTo>
                  <a:pt x="152" y="557"/>
                  <a:pt x="152" y="557"/>
                  <a:pt x="152" y="557"/>
                </a:cubicBezTo>
                <a:cubicBezTo>
                  <a:pt x="151" y="558"/>
                  <a:pt x="151" y="558"/>
                  <a:pt x="151" y="558"/>
                </a:cubicBezTo>
                <a:cubicBezTo>
                  <a:pt x="150" y="559"/>
                  <a:pt x="150" y="559"/>
                  <a:pt x="150" y="559"/>
                </a:cubicBezTo>
                <a:cubicBezTo>
                  <a:pt x="149" y="560"/>
                  <a:pt x="149" y="560"/>
                  <a:pt x="149" y="560"/>
                </a:cubicBezTo>
                <a:cubicBezTo>
                  <a:pt x="149" y="561"/>
                  <a:pt x="149" y="561"/>
                  <a:pt x="149" y="561"/>
                </a:cubicBezTo>
                <a:cubicBezTo>
                  <a:pt x="148" y="562"/>
                  <a:pt x="148" y="562"/>
                  <a:pt x="148" y="562"/>
                </a:cubicBezTo>
                <a:cubicBezTo>
                  <a:pt x="148" y="562"/>
                  <a:pt x="148" y="562"/>
                  <a:pt x="148" y="562"/>
                </a:cubicBezTo>
                <a:cubicBezTo>
                  <a:pt x="147" y="563"/>
                  <a:pt x="147" y="563"/>
                  <a:pt x="147" y="563"/>
                </a:cubicBezTo>
                <a:cubicBezTo>
                  <a:pt x="146" y="564"/>
                  <a:pt x="146" y="564"/>
                  <a:pt x="146" y="564"/>
                </a:cubicBezTo>
                <a:cubicBezTo>
                  <a:pt x="146" y="565"/>
                  <a:pt x="146" y="565"/>
                  <a:pt x="146" y="565"/>
                </a:cubicBezTo>
                <a:cubicBezTo>
                  <a:pt x="143" y="565"/>
                  <a:pt x="143" y="565"/>
                  <a:pt x="143" y="565"/>
                </a:cubicBezTo>
                <a:cubicBezTo>
                  <a:pt x="143" y="564"/>
                  <a:pt x="143" y="564"/>
                  <a:pt x="143" y="564"/>
                </a:cubicBezTo>
                <a:cubicBezTo>
                  <a:pt x="141" y="564"/>
                  <a:pt x="141" y="564"/>
                  <a:pt x="141" y="564"/>
                </a:cubicBezTo>
                <a:cubicBezTo>
                  <a:pt x="141" y="563"/>
                  <a:pt x="141" y="563"/>
                  <a:pt x="141" y="563"/>
                </a:cubicBezTo>
                <a:cubicBezTo>
                  <a:pt x="139" y="563"/>
                  <a:pt x="139" y="563"/>
                  <a:pt x="139" y="563"/>
                </a:cubicBezTo>
                <a:cubicBezTo>
                  <a:pt x="139" y="561"/>
                  <a:pt x="139" y="561"/>
                  <a:pt x="139" y="561"/>
                </a:cubicBezTo>
                <a:cubicBezTo>
                  <a:pt x="139" y="560"/>
                  <a:pt x="139" y="560"/>
                  <a:pt x="139" y="560"/>
                </a:cubicBezTo>
                <a:cubicBezTo>
                  <a:pt x="140" y="559"/>
                  <a:pt x="140" y="559"/>
                  <a:pt x="140" y="559"/>
                </a:cubicBezTo>
                <a:cubicBezTo>
                  <a:pt x="139" y="559"/>
                  <a:pt x="139" y="559"/>
                  <a:pt x="139" y="559"/>
                </a:cubicBezTo>
                <a:cubicBezTo>
                  <a:pt x="139" y="557"/>
                  <a:pt x="139" y="557"/>
                  <a:pt x="139" y="557"/>
                </a:cubicBezTo>
                <a:cubicBezTo>
                  <a:pt x="143" y="552"/>
                  <a:pt x="143" y="552"/>
                  <a:pt x="143" y="552"/>
                </a:cubicBezTo>
                <a:cubicBezTo>
                  <a:pt x="146" y="552"/>
                  <a:pt x="146" y="552"/>
                  <a:pt x="146" y="552"/>
                </a:cubicBezTo>
                <a:cubicBezTo>
                  <a:pt x="146" y="551"/>
                  <a:pt x="146" y="551"/>
                  <a:pt x="146" y="551"/>
                </a:cubicBezTo>
                <a:cubicBezTo>
                  <a:pt x="147" y="550"/>
                  <a:pt x="147" y="550"/>
                  <a:pt x="147" y="550"/>
                </a:cubicBezTo>
                <a:cubicBezTo>
                  <a:pt x="147" y="548"/>
                  <a:pt x="147" y="548"/>
                  <a:pt x="147" y="548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3" y="540"/>
                  <a:pt x="143" y="540"/>
                  <a:pt x="143" y="540"/>
                </a:cubicBezTo>
                <a:cubicBezTo>
                  <a:pt x="141" y="539"/>
                  <a:pt x="141" y="539"/>
                  <a:pt x="141" y="539"/>
                </a:cubicBezTo>
                <a:cubicBezTo>
                  <a:pt x="139" y="540"/>
                  <a:pt x="139" y="540"/>
                  <a:pt x="139" y="540"/>
                </a:cubicBezTo>
                <a:cubicBezTo>
                  <a:pt x="139" y="539"/>
                  <a:pt x="139" y="539"/>
                  <a:pt x="139" y="539"/>
                </a:cubicBezTo>
                <a:cubicBezTo>
                  <a:pt x="139" y="538"/>
                  <a:pt x="139" y="538"/>
                  <a:pt x="139" y="538"/>
                </a:cubicBezTo>
                <a:cubicBezTo>
                  <a:pt x="139" y="537"/>
                  <a:pt x="139" y="537"/>
                  <a:pt x="139" y="537"/>
                </a:cubicBezTo>
                <a:cubicBezTo>
                  <a:pt x="139" y="536"/>
                  <a:pt x="139" y="536"/>
                  <a:pt x="139" y="536"/>
                </a:cubicBezTo>
                <a:cubicBezTo>
                  <a:pt x="139" y="535"/>
                  <a:pt x="139" y="535"/>
                  <a:pt x="139" y="535"/>
                </a:cubicBezTo>
                <a:cubicBezTo>
                  <a:pt x="141" y="535"/>
                  <a:pt x="141" y="535"/>
                  <a:pt x="141" y="535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4"/>
                  <a:pt x="142" y="534"/>
                  <a:pt x="142" y="534"/>
                </a:cubicBezTo>
                <a:cubicBezTo>
                  <a:pt x="143" y="532"/>
                  <a:pt x="143" y="532"/>
                  <a:pt x="143" y="532"/>
                </a:cubicBezTo>
                <a:cubicBezTo>
                  <a:pt x="147" y="531"/>
                  <a:pt x="147" y="531"/>
                  <a:pt x="147" y="531"/>
                </a:cubicBezTo>
                <a:cubicBezTo>
                  <a:pt x="147" y="530"/>
                  <a:pt x="147" y="530"/>
                  <a:pt x="147" y="530"/>
                </a:cubicBezTo>
                <a:cubicBezTo>
                  <a:pt x="148" y="530"/>
                  <a:pt x="148" y="530"/>
                  <a:pt x="148" y="530"/>
                </a:cubicBezTo>
                <a:cubicBezTo>
                  <a:pt x="147" y="528"/>
                  <a:pt x="147" y="528"/>
                  <a:pt x="147" y="528"/>
                </a:cubicBezTo>
                <a:cubicBezTo>
                  <a:pt x="147" y="528"/>
                  <a:pt x="147" y="528"/>
                  <a:pt x="147" y="528"/>
                </a:cubicBezTo>
                <a:cubicBezTo>
                  <a:pt x="144" y="528"/>
                  <a:pt x="144" y="528"/>
                  <a:pt x="144" y="528"/>
                </a:cubicBezTo>
                <a:cubicBezTo>
                  <a:pt x="144" y="527"/>
                  <a:pt x="144" y="527"/>
                  <a:pt x="144" y="527"/>
                </a:cubicBezTo>
                <a:cubicBezTo>
                  <a:pt x="142" y="528"/>
                  <a:pt x="142" y="528"/>
                  <a:pt x="142" y="528"/>
                </a:cubicBezTo>
                <a:cubicBezTo>
                  <a:pt x="141" y="527"/>
                  <a:pt x="141" y="527"/>
                  <a:pt x="141" y="527"/>
                </a:cubicBezTo>
                <a:cubicBezTo>
                  <a:pt x="140" y="527"/>
                  <a:pt x="140" y="527"/>
                  <a:pt x="140" y="527"/>
                </a:cubicBezTo>
                <a:cubicBezTo>
                  <a:pt x="137" y="528"/>
                  <a:pt x="137" y="528"/>
                  <a:pt x="137" y="528"/>
                </a:cubicBezTo>
                <a:cubicBezTo>
                  <a:pt x="137" y="530"/>
                  <a:pt x="137" y="530"/>
                  <a:pt x="137" y="530"/>
                </a:cubicBezTo>
                <a:cubicBezTo>
                  <a:pt x="136" y="532"/>
                  <a:pt x="136" y="532"/>
                  <a:pt x="136" y="532"/>
                </a:cubicBezTo>
                <a:cubicBezTo>
                  <a:pt x="135" y="536"/>
                  <a:pt x="135" y="536"/>
                  <a:pt x="135" y="536"/>
                </a:cubicBezTo>
                <a:cubicBezTo>
                  <a:pt x="134" y="536"/>
                  <a:pt x="134" y="536"/>
                  <a:pt x="134" y="536"/>
                </a:cubicBezTo>
                <a:cubicBezTo>
                  <a:pt x="131" y="542"/>
                  <a:pt x="131" y="542"/>
                  <a:pt x="131" y="542"/>
                </a:cubicBezTo>
                <a:cubicBezTo>
                  <a:pt x="129" y="544"/>
                  <a:pt x="129" y="544"/>
                  <a:pt x="129" y="544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5" y="546"/>
                  <a:pt x="125" y="546"/>
                  <a:pt x="125" y="546"/>
                </a:cubicBezTo>
                <a:cubicBezTo>
                  <a:pt x="124" y="547"/>
                  <a:pt x="124" y="547"/>
                  <a:pt x="124" y="547"/>
                </a:cubicBezTo>
                <a:cubicBezTo>
                  <a:pt x="123" y="548"/>
                  <a:pt x="123" y="548"/>
                  <a:pt x="123" y="548"/>
                </a:cubicBezTo>
                <a:cubicBezTo>
                  <a:pt x="121" y="547"/>
                  <a:pt x="121" y="547"/>
                  <a:pt x="121" y="547"/>
                </a:cubicBezTo>
                <a:cubicBezTo>
                  <a:pt x="120" y="546"/>
                  <a:pt x="120" y="546"/>
                  <a:pt x="120" y="546"/>
                </a:cubicBezTo>
                <a:cubicBezTo>
                  <a:pt x="121" y="545"/>
                  <a:pt x="121" y="545"/>
                  <a:pt x="121" y="545"/>
                </a:cubicBezTo>
                <a:cubicBezTo>
                  <a:pt x="120" y="544"/>
                  <a:pt x="120" y="544"/>
                  <a:pt x="120" y="544"/>
                </a:cubicBezTo>
                <a:cubicBezTo>
                  <a:pt x="119" y="544"/>
                  <a:pt x="119" y="544"/>
                  <a:pt x="119" y="544"/>
                </a:cubicBezTo>
                <a:cubicBezTo>
                  <a:pt x="119" y="544"/>
                  <a:pt x="119" y="544"/>
                  <a:pt x="119" y="544"/>
                </a:cubicBezTo>
                <a:cubicBezTo>
                  <a:pt x="120" y="544"/>
                  <a:pt x="120" y="544"/>
                  <a:pt x="120" y="544"/>
                </a:cubicBezTo>
                <a:cubicBezTo>
                  <a:pt x="121" y="542"/>
                  <a:pt x="121" y="542"/>
                  <a:pt x="121" y="542"/>
                </a:cubicBezTo>
                <a:cubicBezTo>
                  <a:pt x="122" y="542"/>
                  <a:pt x="122" y="542"/>
                  <a:pt x="122" y="542"/>
                </a:cubicBezTo>
                <a:cubicBezTo>
                  <a:pt x="122" y="541"/>
                  <a:pt x="122" y="541"/>
                  <a:pt x="122" y="541"/>
                </a:cubicBezTo>
                <a:cubicBezTo>
                  <a:pt x="123" y="540"/>
                  <a:pt x="123" y="540"/>
                  <a:pt x="123" y="540"/>
                </a:cubicBezTo>
                <a:cubicBezTo>
                  <a:pt x="123" y="540"/>
                  <a:pt x="123" y="540"/>
                  <a:pt x="123" y="540"/>
                </a:cubicBezTo>
                <a:cubicBezTo>
                  <a:pt x="121" y="539"/>
                  <a:pt x="121" y="539"/>
                  <a:pt x="121" y="539"/>
                </a:cubicBezTo>
                <a:cubicBezTo>
                  <a:pt x="122" y="538"/>
                  <a:pt x="122" y="538"/>
                  <a:pt x="122" y="538"/>
                </a:cubicBezTo>
                <a:cubicBezTo>
                  <a:pt x="123" y="536"/>
                  <a:pt x="123" y="536"/>
                  <a:pt x="123" y="536"/>
                </a:cubicBezTo>
                <a:cubicBezTo>
                  <a:pt x="123" y="535"/>
                  <a:pt x="123" y="535"/>
                  <a:pt x="123" y="535"/>
                </a:cubicBezTo>
                <a:cubicBezTo>
                  <a:pt x="123" y="535"/>
                  <a:pt x="123" y="535"/>
                  <a:pt x="123" y="535"/>
                </a:cubicBezTo>
                <a:cubicBezTo>
                  <a:pt x="125" y="534"/>
                  <a:pt x="125" y="534"/>
                  <a:pt x="125" y="534"/>
                </a:cubicBezTo>
                <a:cubicBezTo>
                  <a:pt x="126" y="533"/>
                  <a:pt x="126" y="533"/>
                  <a:pt x="126" y="533"/>
                </a:cubicBezTo>
                <a:cubicBezTo>
                  <a:pt x="125" y="533"/>
                  <a:pt x="125" y="533"/>
                  <a:pt x="125" y="533"/>
                </a:cubicBezTo>
                <a:cubicBezTo>
                  <a:pt x="125" y="532"/>
                  <a:pt x="125" y="532"/>
                  <a:pt x="125" y="532"/>
                </a:cubicBezTo>
                <a:cubicBezTo>
                  <a:pt x="125" y="531"/>
                  <a:pt x="125" y="531"/>
                  <a:pt x="125" y="531"/>
                </a:cubicBezTo>
                <a:cubicBezTo>
                  <a:pt x="126" y="530"/>
                  <a:pt x="126" y="530"/>
                  <a:pt x="126" y="530"/>
                </a:cubicBezTo>
                <a:cubicBezTo>
                  <a:pt x="127" y="529"/>
                  <a:pt x="127" y="529"/>
                  <a:pt x="127" y="529"/>
                </a:cubicBezTo>
                <a:cubicBezTo>
                  <a:pt x="126" y="528"/>
                  <a:pt x="126" y="528"/>
                  <a:pt x="126" y="528"/>
                </a:cubicBezTo>
                <a:cubicBezTo>
                  <a:pt x="126" y="527"/>
                  <a:pt x="126" y="527"/>
                  <a:pt x="126" y="527"/>
                </a:cubicBezTo>
                <a:cubicBezTo>
                  <a:pt x="125" y="527"/>
                  <a:pt x="125" y="527"/>
                  <a:pt x="125" y="527"/>
                </a:cubicBezTo>
                <a:cubicBezTo>
                  <a:pt x="124" y="527"/>
                  <a:pt x="124" y="527"/>
                  <a:pt x="124" y="527"/>
                </a:cubicBezTo>
                <a:cubicBezTo>
                  <a:pt x="123" y="527"/>
                  <a:pt x="123" y="527"/>
                  <a:pt x="123" y="527"/>
                </a:cubicBezTo>
                <a:cubicBezTo>
                  <a:pt x="123" y="525"/>
                  <a:pt x="123" y="525"/>
                  <a:pt x="123" y="525"/>
                </a:cubicBezTo>
                <a:cubicBezTo>
                  <a:pt x="126" y="523"/>
                  <a:pt x="126" y="523"/>
                  <a:pt x="126" y="523"/>
                </a:cubicBezTo>
                <a:cubicBezTo>
                  <a:pt x="126" y="522"/>
                  <a:pt x="126" y="522"/>
                  <a:pt x="126" y="522"/>
                </a:cubicBezTo>
                <a:cubicBezTo>
                  <a:pt x="127" y="521"/>
                  <a:pt x="127" y="521"/>
                  <a:pt x="127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5" y="519"/>
                  <a:pt x="125" y="519"/>
                  <a:pt x="125" y="519"/>
                </a:cubicBezTo>
                <a:cubicBezTo>
                  <a:pt x="126" y="519"/>
                  <a:pt x="126" y="519"/>
                  <a:pt x="126" y="519"/>
                </a:cubicBezTo>
                <a:cubicBezTo>
                  <a:pt x="126" y="518"/>
                  <a:pt x="126" y="518"/>
                  <a:pt x="126" y="518"/>
                </a:cubicBezTo>
                <a:cubicBezTo>
                  <a:pt x="127" y="517"/>
                  <a:pt x="127" y="517"/>
                  <a:pt x="127" y="517"/>
                </a:cubicBezTo>
                <a:cubicBezTo>
                  <a:pt x="127" y="516"/>
                  <a:pt x="127" y="516"/>
                  <a:pt x="127" y="516"/>
                </a:cubicBezTo>
                <a:cubicBezTo>
                  <a:pt x="127" y="515"/>
                  <a:pt x="127" y="515"/>
                  <a:pt x="127" y="515"/>
                </a:cubicBezTo>
                <a:cubicBezTo>
                  <a:pt x="128" y="514"/>
                  <a:pt x="128" y="514"/>
                  <a:pt x="128" y="514"/>
                </a:cubicBezTo>
                <a:cubicBezTo>
                  <a:pt x="129" y="514"/>
                  <a:pt x="129" y="514"/>
                  <a:pt x="129" y="514"/>
                </a:cubicBezTo>
                <a:cubicBezTo>
                  <a:pt x="130" y="514"/>
                  <a:pt x="130" y="514"/>
                  <a:pt x="130" y="514"/>
                </a:cubicBezTo>
                <a:cubicBezTo>
                  <a:pt x="129" y="514"/>
                  <a:pt x="129" y="514"/>
                  <a:pt x="129" y="514"/>
                </a:cubicBezTo>
                <a:cubicBezTo>
                  <a:pt x="131" y="515"/>
                  <a:pt x="131" y="515"/>
                  <a:pt x="131" y="515"/>
                </a:cubicBezTo>
                <a:cubicBezTo>
                  <a:pt x="131" y="514"/>
                  <a:pt x="131" y="514"/>
                  <a:pt x="131" y="514"/>
                </a:cubicBezTo>
                <a:cubicBezTo>
                  <a:pt x="131" y="514"/>
                  <a:pt x="131" y="514"/>
                  <a:pt x="131" y="514"/>
                </a:cubicBezTo>
                <a:cubicBezTo>
                  <a:pt x="133" y="514"/>
                  <a:pt x="133" y="514"/>
                  <a:pt x="133" y="514"/>
                </a:cubicBezTo>
                <a:cubicBezTo>
                  <a:pt x="133" y="513"/>
                  <a:pt x="133" y="513"/>
                  <a:pt x="133" y="513"/>
                </a:cubicBezTo>
                <a:cubicBezTo>
                  <a:pt x="135" y="512"/>
                  <a:pt x="135" y="512"/>
                  <a:pt x="135" y="512"/>
                </a:cubicBezTo>
                <a:cubicBezTo>
                  <a:pt x="136" y="511"/>
                  <a:pt x="136" y="511"/>
                  <a:pt x="136" y="511"/>
                </a:cubicBezTo>
                <a:cubicBezTo>
                  <a:pt x="137" y="511"/>
                  <a:pt x="137" y="511"/>
                  <a:pt x="137" y="511"/>
                </a:cubicBezTo>
                <a:cubicBezTo>
                  <a:pt x="137" y="510"/>
                  <a:pt x="137" y="510"/>
                  <a:pt x="137" y="510"/>
                </a:cubicBezTo>
                <a:cubicBezTo>
                  <a:pt x="138" y="510"/>
                  <a:pt x="138" y="510"/>
                  <a:pt x="138" y="510"/>
                </a:cubicBezTo>
                <a:cubicBezTo>
                  <a:pt x="138" y="509"/>
                  <a:pt x="138" y="509"/>
                  <a:pt x="138" y="509"/>
                </a:cubicBezTo>
                <a:cubicBezTo>
                  <a:pt x="139" y="508"/>
                  <a:pt x="139" y="508"/>
                  <a:pt x="139" y="508"/>
                </a:cubicBezTo>
                <a:cubicBezTo>
                  <a:pt x="140" y="508"/>
                  <a:pt x="140" y="508"/>
                  <a:pt x="140" y="508"/>
                </a:cubicBezTo>
                <a:cubicBezTo>
                  <a:pt x="140" y="509"/>
                  <a:pt x="140" y="509"/>
                  <a:pt x="140" y="509"/>
                </a:cubicBezTo>
                <a:cubicBezTo>
                  <a:pt x="140" y="511"/>
                  <a:pt x="140" y="511"/>
                  <a:pt x="140" y="511"/>
                </a:cubicBezTo>
                <a:cubicBezTo>
                  <a:pt x="139" y="512"/>
                  <a:pt x="139" y="512"/>
                  <a:pt x="139" y="512"/>
                </a:cubicBezTo>
                <a:cubicBezTo>
                  <a:pt x="138" y="518"/>
                  <a:pt x="138" y="518"/>
                  <a:pt x="138" y="518"/>
                </a:cubicBezTo>
                <a:cubicBezTo>
                  <a:pt x="138" y="518"/>
                  <a:pt x="138" y="518"/>
                  <a:pt x="138" y="518"/>
                </a:cubicBezTo>
                <a:cubicBezTo>
                  <a:pt x="139" y="519"/>
                  <a:pt x="139" y="519"/>
                  <a:pt x="139" y="519"/>
                </a:cubicBezTo>
                <a:cubicBezTo>
                  <a:pt x="139" y="520"/>
                  <a:pt x="139" y="520"/>
                  <a:pt x="139" y="520"/>
                </a:cubicBezTo>
                <a:cubicBezTo>
                  <a:pt x="139" y="521"/>
                  <a:pt x="139" y="521"/>
                  <a:pt x="139" y="521"/>
                </a:cubicBezTo>
                <a:cubicBezTo>
                  <a:pt x="140" y="520"/>
                  <a:pt x="140" y="520"/>
                  <a:pt x="140" y="520"/>
                </a:cubicBezTo>
                <a:cubicBezTo>
                  <a:pt x="140" y="521"/>
                  <a:pt x="140" y="521"/>
                  <a:pt x="140" y="521"/>
                </a:cubicBezTo>
                <a:cubicBezTo>
                  <a:pt x="141" y="520"/>
                  <a:pt x="141" y="520"/>
                  <a:pt x="141" y="520"/>
                </a:cubicBezTo>
                <a:cubicBezTo>
                  <a:pt x="140" y="520"/>
                  <a:pt x="140" y="520"/>
                  <a:pt x="140" y="520"/>
                </a:cubicBezTo>
                <a:cubicBezTo>
                  <a:pt x="140" y="519"/>
                  <a:pt x="140" y="519"/>
                  <a:pt x="140" y="519"/>
                </a:cubicBezTo>
                <a:cubicBezTo>
                  <a:pt x="140" y="519"/>
                  <a:pt x="140" y="519"/>
                  <a:pt x="140" y="519"/>
                </a:cubicBezTo>
                <a:cubicBezTo>
                  <a:pt x="139" y="518"/>
                  <a:pt x="139" y="518"/>
                  <a:pt x="139" y="518"/>
                </a:cubicBezTo>
                <a:cubicBezTo>
                  <a:pt x="141" y="517"/>
                  <a:pt x="141" y="517"/>
                  <a:pt x="141" y="517"/>
                </a:cubicBezTo>
                <a:cubicBezTo>
                  <a:pt x="140" y="515"/>
                  <a:pt x="140" y="515"/>
                  <a:pt x="140" y="515"/>
                </a:cubicBezTo>
                <a:cubicBezTo>
                  <a:pt x="141" y="514"/>
                  <a:pt x="141" y="514"/>
                  <a:pt x="141" y="514"/>
                </a:cubicBezTo>
                <a:cubicBezTo>
                  <a:pt x="141" y="514"/>
                  <a:pt x="141" y="514"/>
                  <a:pt x="141" y="514"/>
                </a:cubicBezTo>
                <a:cubicBezTo>
                  <a:pt x="142" y="514"/>
                  <a:pt x="142" y="514"/>
                  <a:pt x="142" y="514"/>
                </a:cubicBezTo>
                <a:cubicBezTo>
                  <a:pt x="142" y="512"/>
                  <a:pt x="142" y="512"/>
                  <a:pt x="142" y="512"/>
                </a:cubicBezTo>
                <a:cubicBezTo>
                  <a:pt x="141" y="512"/>
                  <a:pt x="141" y="512"/>
                  <a:pt x="141" y="512"/>
                </a:cubicBezTo>
                <a:cubicBezTo>
                  <a:pt x="141" y="511"/>
                  <a:pt x="141" y="511"/>
                  <a:pt x="141" y="511"/>
                </a:cubicBezTo>
                <a:cubicBezTo>
                  <a:pt x="145" y="511"/>
                  <a:pt x="145" y="511"/>
                  <a:pt x="145" y="511"/>
                </a:cubicBezTo>
                <a:cubicBezTo>
                  <a:pt x="146" y="509"/>
                  <a:pt x="146" y="509"/>
                  <a:pt x="146" y="509"/>
                </a:cubicBezTo>
                <a:cubicBezTo>
                  <a:pt x="146" y="509"/>
                  <a:pt x="146" y="509"/>
                  <a:pt x="146" y="509"/>
                </a:cubicBezTo>
                <a:cubicBezTo>
                  <a:pt x="147" y="508"/>
                  <a:pt x="147" y="508"/>
                  <a:pt x="147" y="508"/>
                </a:cubicBezTo>
                <a:cubicBezTo>
                  <a:pt x="151" y="504"/>
                  <a:pt x="151" y="504"/>
                  <a:pt x="151" y="504"/>
                </a:cubicBezTo>
                <a:cubicBezTo>
                  <a:pt x="152" y="504"/>
                  <a:pt x="152" y="504"/>
                  <a:pt x="152" y="504"/>
                </a:cubicBezTo>
                <a:cubicBezTo>
                  <a:pt x="153" y="502"/>
                  <a:pt x="153" y="502"/>
                  <a:pt x="153" y="502"/>
                </a:cubicBezTo>
                <a:cubicBezTo>
                  <a:pt x="154" y="501"/>
                  <a:pt x="154" y="501"/>
                  <a:pt x="154" y="501"/>
                </a:cubicBezTo>
                <a:cubicBezTo>
                  <a:pt x="155" y="502"/>
                  <a:pt x="155" y="502"/>
                  <a:pt x="155" y="502"/>
                </a:cubicBezTo>
                <a:cubicBezTo>
                  <a:pt x="156" y="501"/>
                  <a:pt x="156" y="501"/>
                  <a:pt x="156" y="501"/>
                </a:cubicBezTo>
                <a:cubicBezTo>
                  <a:pt x="157" y="501"/>
                  <a:pt x="157" y="501"/>
                  <a:pt x="157" y="501"/>
                </a:cubicBezTo>
                <a:cubicBezTo>
                  <a:pt x="158" y="500"/>
                  <a:pt x="158" y="500"/>
                  <a:pt x="158" y="500"/>
                </a:cubicBezTo>
                <a:cubicBezTo>
                  <a:pt x="159" y="500"/>
                  <a:pt x="159" y="500"/>
                  <a:pt x="159" y="500"/>
                </a:cubicBezTo>
                <a:cubicBezTo>
                  <a:pt x="160" y="500"/>
                  <a:pt x="160" y="500"/>
                  <a:pt x="160" y="500"/>
                </a:cubicBezTo>
                <a:cubicBezTo>
                  <a:pt x="161" y="499"/>
                  <a:pt x="161" y="499"/>
                  <a:pt x="161" y="499"/>
                </a:cubicBezTo>
                <a:cubicBezTo>
                  <a:pt x="161" y="501"/>
                  <a:pt x="161" y="501"/>
                  <a:pt x="161" y="501"/>
                </a:cubicBezTo>
                <a:cubicBezTo>
                  <a:pt x="161" y="504"/>
                  <a:pt x="161" y="504"/>
                  <a:pt x="161" y="504"/>
                </a:cubicBezTo>
                <a:cubicBezTo>
                  <a:pt x="161" y="507"/>
                  <a:pt x="161" y="507"/>
                  <a:pt x="161" y="507"/>
                </a:cubicBezTo>
                <a:cubicBezTo>
                  <a:pt x="160" y="508"/>
                  <a:pt x="160" y="508"/>
                  <a:pt x="160" y="508"/>
                </a:cubicBezTo>
                <a:cubicBezTo>
                  <a:pt x="161" y="509"/>
                  <a:pt x="161" y="509"/>
                  <a:pt x="161" y="509"/>
                </a:cubicBezTo>
                <a:cubicBezTo>
                  <a:pt x="161" y="509"/>
                  <a:pt x="161" y="509"/>
                  <a:pt x="161" y="509"/>
                </a:cubicBezTo>
                <a:cubicBezTo>
                  <a:pt x="162" y="512"/>
                  <a:pt x="162" y="512"/>
                  <a:pt x="162" y="512"/>
                </a:cubicBezTo>
                <a:cubicBezTo>
                  <a:pt x="162" y="513"/>
                  <a:pt x="162" y="513"/>
                  <a:pt x="162" y="513"/>
                </a:cubicBezTo>
                <a:cubicBezTo>
                  <a:pt x="164" y="518"/>
                  <a:pt x="164" y="518"/>
                  <a:pt x="164" y="518"/>
                </a:cubicBezTo>
                <a:cubicBezTo>
                  <a:pt x="163" y="518"/>
                  <a:pt x="163" y="518"/>
                  <a:pt x="163" y="518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4" y="524"/>
                  <a:pt x="164" y="524"/>
                  <a:pt x="164" y="524"/>
                </a:cubicBezTo>
                <a:cubicBezTo>
                  <a:pt x="164" y="525"/>
                  <a:pt x="164" y="525"/>
                  <a:pt x="164" y="525"/>
                </a:cubicBezTo>
                <a:cubicBezTo>
                  <a:pt x="164" y="525"/>
                  <a:pt x="164" y="525"/>
                  <a:pt x="164" y="525"/>
                </a:cubicBezTo>
                <a:cubicBezTo>
                  <a:pt x="164" y="527"/>
                  <a:pt x="164" y="527"/>
                  <a:pt x="164" y="527"/>
                </a:cubicBezTo>
                <a:cubicBezTo>
                  <a:pt x="165" y="527"/>
                  <a:pt x="165" y="527"/>
                  <a:pt x="165" y="527"/>
                </a:cubicBezTo>
                <a:cubicBezTo>
                  <a:pt x="165" y="528"/>
                  <a:pt x="165" y="528"/>
                  <a:pt x="165" y="528"/>
                </a:cubicBezTo>
                <a:cubicBezTo>
                  <a:pt x="168" y="530"/>
                  <a:pt x="168" y="530"/>
                  <a:pt x="168" y="530"/>
                </a:cubicBezTo>
                <a:cubicBezTo>
                  <a:pt x="169" y="531"/>
                  <a:pt x="169" y="531"/>
                  <a:pt x="169" y="531"/>
                </a:cubicBezTo>
                <a:cubicBezTo>
                  <a:pt x="169" y="534"/>
                  <a:pt x="169" y="534"/>
                  <a:pt x="169" y="534"/>
                </a:cubicBezTo>
                <a:cubicBezTo>
                  <a:pt x="169" y="535"/>
                  <a:pt x="169" y="535"/>
                  <a:pt x="169" y="535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69" y="537"/>
                  <a:pt x="169" y="537"/>
                  <a:pt x="169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1" y="538"/>
                  <a:pt x="171" y="538"/>
                  <a:pt x="171" y="538"/>
                </a:cubicBezTo>
                <a:cubicBezTo>
                  <a:pt x="171" y="539"/>
                  <a:pt x="171" y="539"/>
                  <a:pt x="171" y="539"/>
                </a:cubicBezTo>
                <a:cubicBezTo>
                  <a:pt x="170" y="540"/>
                  <a:pt x="170" y="540"/>
                  <a:pt x="170" y="540"/>
                </a:cubicBezTo>
                <a:cubicBezTo>
                  <a:pt x="170" y="540"/>
                  <a:pt x="170" y="540"/>
                  <a:pt x="170" y="540"/>
                </a:cubicBezTo>
                <a:cubicBezTo>
                  <a:pt x="170" y="541"/>
                  <a:pt x="170" y="541"/>
                  <a:pt x="170" y="541"/>
                </a:cubicBezTo>
                <a:cubicBezTo>
                  <a:pt x="170" y="542"/>
                  <a:pt x="170" y="542"/>
                  <a:pt x="170" y="542"/>
                </a:cubicBezTo>
                <a:cubicBezTo>
                  <a:pt x="171" y="543"/>
                  <a:pt x="171" y="543"/>
                  <a:pt x="171" y="543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2" y="544"/>
                  <a:pt x="172" y="544"/>
                  <a:pt x="172" y="544"/>
                </a:cubicBezTo>
                <a:lnTo>
                  <a:pt x="171" y="545"/>
                </a:lnTo>
                <a:close/>
                <a:moveTo>
                  <a:pt x="213" y="440"/>
                </a:moveTo>
                <a:cubicBezTo>
                  <a:pt x="212" y="441"/>
                  <a:pt x="212" y="441"/>
                  <a:pt x="212" y="441"/>
                </a:cubicBezTo>
                <a:cubicBezTo>
                  <a:pt x="213" y="442"/>
                  <a:pt x="213" y="442"/>
                  <a:pt x="213" y="442"/>
                </a:cubicBezTo>
                <a:cubicBezTo>
                  <a:pt x="213" y="442"/>
                  <a:pt x="213" y="442"/>
                  <a:pt x="213" y="442"/>
                </a:cubicBezTo>
                <a:cubicBezTo>
                  <a:pt x="214" y="442"/>
                  <a:pt x="214" y="442"/>
                  <a:pt x="214" y="442"/>
                </a:cubicBezTo>
                <a:cubicBezTo>
                  <a:pt x="214" y="444"/>
                  <a:pt x="214" y="444"/>
                  <a:pt x="214" y="444"/>
                </a:cubicBezTo>
                <a:cubicBezTo>
                  <a:pt x="213" y="446"/>
                  <a:pt x="213" y="446"/>
                  <a:pt x="213" y="446"/>
                </a:cubicBezTo>
                <a:cubicBezTo>
                  <a:pt x="213" y="447"/>
                  <a:pt x="213" y="447"/>
                  <a:pt x="213" y="447"/>
                </a:cubicBezTo>
                <a:cubicBezTo>
                  <a:pt x="212" y="448"/>
                  <a:pt x="212" y="448"/>
                  <a:pt x="212" y="448"/>
                </a:cubicBezTo>
                <a:cubicBezTo>
                  <a:pt x="212" y="448"/>
                  <a:pt x="212" y="448"/>
                  <a:pt x="212" y="448"/>
                </a:cubicBezTo>
                <a:cubicBezTo>
                  <a:pt x="213" y="449"/>
                  <a:pt x="213" y="449"/>
                  <a:pt x="213" y="449"/>
                </a:cubicBezTo>
                <a:cubicBezTo>
                  <a:pt x="213" y="450"/>
                  <a:pt x="213" y="450"/>
                  <a:pt x="213" y="450"/>
                </a:cubicBezTo>
                <a:cubicBezTo>
                  <a:pt x="212" y="451"/>
                  <a:pt x="212" y="451"/>
                  <a:pt x="212" y="451"/>
                </a:cubicBezTo>
                <a:cubicBezTo>
                  <a:pt x="213" y="452"/>
                  <a:pt x="213" y="452"/>
                  <a:pt x="213" y="452"/>
                </a:cubicBezTo>
                <a:cubicBezTo>
                  <a:pt x="213" y="452"/>
                  <a:pt x="213" y="452"/>
                  <a:pt x="213" y="452"/>
                </a:cubicBezTo>
                <a:cubicBezTo>
                  <a:pt x="212" y="453"/>
                  <a:pt x="212" y="453"/>
                  <a:pt x="212" y="453"/>
                </a:cubicBezTo>
                <a:cubicBezTo>
                  <a:pt x="212" y="453"/>
                  <a:pt x="212" y="453"/>
                  <a:pt x="212" y="453"/>
                </a:cubicBezTo>
                <a:cubicBezTo>
                  <a:pt x="212" y="454"/>
                  <a:pt x="212" y="454"/>
                  <a:pt x="212" y="454"/>
                </a:cubicBezTo>
                <a:cubicBezTo>
                  <a:pt x="211" y="454"/>
                  <a:pt x="211" y="454"/>
                  <a:pt x="211" y="454"/>
                </a:cubicBezTo>
                <a:cubicBezTo>
                  <a:pt x="211" y="453"/>
                  <a:pt x="211" y="453"/>
                  <a:pt x="211" y="453"/>
                </a:cubicBezTo>
                <a:cubicBezTo>
                  <a:pt x="210" y="452"/>
                  <a:pt x="210" y="452"/>
                  <a:pt x="210" y="452"/>
                </a:cubicBezTo>
                <a:cubicBezTo>
                  <a:pt x="210" y="450"/>
                  <a:pt x="210" y="450"/>
                  <a:pt x="210" y="450"/>
                </a:cubicBezTo>
                <a:cubicBezTo>
                  <a:pt x="210" y="449"/>
                  <a:pt x="210" y="449"/>
                  <a:pt x="210" y="449"/>
                </a:cubicBezTo>
                <a:cubicBezTo>
                  <a:pt x="210" y="448"/>
                  <a:pt x="210" y="448"/>
                  <a:pt x="210" y="448"/>
                </a:cubicBezTo>
                <a:cubicBezTo>
                  <a:pt x="209" y="448"/>
                  <a:pt x="209" y="448"/>
                  <a:pt x="209" y="448"/>
                </a:cubicBezTo>
                <a:cubicBezTo>
                  <a:pt x="209" y="447"/>
                  <a:pt x="209" y="447"/>
                  <a:pt x="209" y="447"/>
                </a:cubicBezTo>
                <a:cubicBezTo>
                  <a:pt x="210" y="445"/>
                  <a:pt x="210" y="445"/>
                  <a:pt x="210" y="445"/>
                </a:cubicBezTo>
                <a:cubicBezTo>
                  <a:pt x="210" y="444"/>
                  <a:pt x="210" y="444"/>
                  <a:pt x="210" y="444"/>
                </a:cubicBezTo>
                <a:cubicBezTo>
                  <a:pt x="210" y="443"/>
                  <a:pt x="210" y="443"/>
                  <a:pt x="210" y="443"/>
                </a:cubicBezTo>
                <a:cubicBezTo>
                  <a:pt x="210" y="442"/>
                  <a:pt x="210" y="442"/>
                  <a:pt x="210" y="442"/>
                </a:cubicBezTo>
                <a:cubicBezTo>
                  <a:pt x="210" y="440"/>
                  <a:pt x="210" y="440"/>
                  <a:pt x="210" y="440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2" y="438"/>
                  <a:pt x="212" y="438"/>
                  <a:pt x="212" y="438"/>
                </a:cubicBezTo>
                <a:cubicBezTo>
                  <a:pt x="212" y="440"/>
                  <a:pt x="212" y="440"/>
                  <a:pt x="212" y="440"/>
                </a:cubicBezTo>
                <a:lnTo>
                  <a:pt x="213" y="440"/>
                </a:lnTo>
                <a:close/>
                <a:moveTo>
                  <a:pt x="206" y="448"/>
                </a:moveTo>
                <a:cubicBezTo>
                  <a:pt x="206" y="450"/>
                  <a:pt x="206" y="450"/>
                  <a:pt x="206" y="450"/>
                </a:cubicBezTo>
                <a:cubicBezTo>
                  <a:pt x="207" y="451"/>
                  <a:pt x="207" y="451"/>
                  <a:pt x="207" y="451"/>
                </a:cubicBezTo>
                <a:cubicBezTo>
                  <a:pt x="207" y="451"/>
                  <a:pt x="207" y="451"/>
                  <a:pt x="207" y="451"/>
                </a:cubicBezTo>
                <a:cubicBezTo>
                  <a:pt x="205" y="451"/>
                  <a:pt x="205" y="451"/>
                  <a:pt x="205" y="451"/>
                </a:cubicBezTo>
                <a:cubicBezTo>
                  <a:pt x="205" y="449"/>
                  <a:pt x="205" y="449"/>
                  <a:pt x="205" y="449"/>
                </a:cubicBezTo>
                <a:cubicBezTo>
                  <a:pt x="205" y="449"/>
                  <a:pt x="205" y="449"/>
                  <a:pt x="205" y="449"/>
                </a:cubicBezTo>
                <a:cubicBezTo>
                  <a:pt x="204" y="450"/>
                  <a:pt x="204" y="450"/>
                  <a:pt x="204" y="450"/>
                </a:cubicBezTo>
                <a:cubicBezTo>
                  <a:pt x="204" y="450"/>
                  <a:pt x="204" y="450"/>
                  <a:pt x="204" y="450"/>
                </a:cubicBezTo>
                <a:cubicBezTo>
                  <a:pt x="204" y="448"/>
                  <a:pt x="204" y="448"/>
                  <a:pt x="204" y="448"/>
                </a:cubicBezTo>
                <a:cubicBezTo>
                  <a:pt x="206" y="448"/>
                  <a:pt x="206" y="448"/>
                  <a:pt x="206" y="448"/>
                </a:cubicBezTo>
                <a:close/>
                <a:moveTo>
                  <a:pt x="214" y="440"/>
                </a:moveTo>
                <a:cubicBezTo>
                  <a:pt x="215" y="440"/>
                  <a:pt x="215" y="440"/>
                  <a:pt x="215" y="440"/>
                </a:cubicBezTo>
                <a:cubicBezTo>
                  <a:pt x="215" y="441"/>
                  <a:pt x="215" y="441"/>
                  <a:pt x="215" y="441"/>
                </a:cubicBezTo>
                <a:cubicBezTo>
                  <a:pt x="215" y="442"/>
                  <a:pt x="215" y="442"/>
                  <a:pt x="215" y="442"/>
                </a:cubicBezTo>
                <a:cubicBezTo>
                  <a:pt x="214" y="442"/>
                  <a:pt x="214" y="442"/>
                  <a:pt x="214" y="442"/>
                </a:cubicBezTo>
                <a:cubicBezTo>
                  <a:pt x="213" y="442"/>
                  <a:pt x="213" y="442"/>
                  <a:pt x="213" y="442"/>
                </a:cubicBezTo>
                <a:cubicBezTo>
                  <a:pt x="214" y="440"/>
                  <a:pt x="214" y="440"/>
                  <a:pt x="214" y="440"/>
                </a:cubicBezTo>
                <a:close/>
                <a:moveTo>
                  <a:pt x="215" y="446"/>
                </a:moveTo>
                <a:cubicBezTo>
                  <a:pt x="215" y="446"/>
                  <a:pt x="215" y="446"/>
                  <a:pt x="215" y="446"/>
                </a:cubicBezTo>
                <a:cubicBezTo>
                  <a:pt x="216" y="447"/>
                  <a:pt x="216" y="447"/>
                  <a:pt x="216" y="447"/>
                </a:cubicBezTo>
                <a:cubicBezTo>
                  <a:pt x="216" y="449"/>
                  <a:pt x="216" y="449"/>
                  <a:pt x="216" y="449"/>
                </a:cubicBezTo>
                <a:cubicBezTo>
                  <a:pt x="217" y="450"/>
                  <a:pt x="217" y="450"/>
                  <a:pt x="217" y="450"/>
                </a:cubicBezTo>
                <a:cubicBezTo>
                  <a:pt x="217" y="451"/>
                  <a:pt x="217" y="451"/>
                  <a:pt x="217" y="451"/>
                </a:cubicBezTo>
                <a:cubicBezTo>
                  <a:pt x="215" y="452"/>
                  <a:pt x="215" y="452"/>
                  <a:pt x="215" y="452"/>
                </a:cubicBezTo>
                <a:cubicBezTo>
                  <a:pt x="214" y="452"/>
                  <a:pt x="214" y="452"/>
                  <a:pt x="214" y="452"/>
                </a:cubicBezTo>
                <a:cubicBezTo>
                  <a:pt x="215" y="451"/>
                  <a:pt x="215" y="451"/>
                  <a:pt x="215" y="451"/>
                </a:cubicBezTo>
                <a:cubicBezTo>
                  <a:pt x="214" y="450"/>
                  <a:pt x="214" y="450"/>
                  <a:pt x="214" y="450"/>
                </a:cubicBezTo>
                <a:cubicBezTo>
                  <a:pt x="214" y="449"/>
                  <a:pt x="214" y="449"/>
                  <a:pt x="214" y="449"/>
                </a:cubicBezTo>
                <a:cubicBezTo>
                  <a:pt x="214" y="448"/>
                  <a:pt x="214" y="448"/>
                  <a:pt x="214" y="448"/>
                </a:cubicBezTo>
                <a:cubicBezTo>
                  <a:pt x="215" y="447"/>
                  <a:pt x="215" y="447"/>
                  <a:pt x="215" y="447"/>
                </a:cubicBezTo>
                <a:cubicBezTo>
                  <a:pt x="215" y="446"/>
                  <a:pt x="215" y="446"/>
                  <a:pt x="215" y="446"/>
                </a:cubicBezTo>
                <a:close/>
                <a:moveTo>
                  <a:pt x="208" y="453"/>
                </a:moveTo>
                <a:cubicBezTo>
                  <a:pt x="207" y="454"/>
                  <a:pt x="207" y="454"/>
                  <a:pt x="207" y="454"/>
                </a:cubicBezTo>
                <a:cubicBezTo>
                  <a:pt x="208" y="455"/>
                  <a:pt x="208" y="455"/>
                  <a:pt x="208" y="455"/>
                </a:cubicBezTo>
                <a:cubicBezTo>
                  <a:pt x="208" y="457"/>
                  <a:pt x="208" y="457"/>
                  <a:pt x="208" y="457"/>
                </a:cubicBezTo>
                <a:cubicBezTo>
                  <a:pt x="208" y="457"/>
                  <a:pt x="208" y="457"/>
                  <a:pt x="208" y="457"/>
                </a:cubicBezTo>
                <a:cubicBezTo>
                  <a:pt x="208" y="457"/>
                  <a:pt x="208" y="457"/>
                  <a:pt x="208" y="457"/>
                </a:cubicBezTo>
                <a:cubicBezTo>
                  <a:pt x="207" y="457"/>
                  <a:pt x="207" y="457"/>
                  <a:pt x="207" y="457"/>
                </a:cubicBezTo>
                <a:cubicBezTo>
                  <a:pt x="205" y="459"/>
                  <a:pt x="205" y="459"/>
                  <a:pt x="205" y="459"/>
                </a:cubicBezTo>
                <a:cubicBezTo>
                  <a:pt x="201" y="459"/>
                  <a:pt x="201" y="459"/>
                  <a:pt x="201" y="459"/>
                </a:cubicBezTo>
                <a:cubicBezTo>
                  <a:pt x="200" y="458"/>
                  <a:pt x="200" y="458"/>
                  <a:pt x="200" y="458"/>
                </a:cubicBezTo>
                <a:cubicBezTo>
                  <a:pt x="200" y="457"/>
                  <a:pt x="200" y="457"/>
                  <a:pt x="200" y="457"/>
                </a:cubicBezTo>
                <a:cubicBezTo>
                  <a:pt x="200" y="456"/>
                  <a:pt x="200" y="456"/>
                  <a:pt x="200" y="456"/>
                </a:cubicBezTo>
                <a:cubicBezTo>
                  <a:pt x="201" y="455"/>
                  <a:pt x="201" y="455"/>
                  <a:pt x="201" y="455"/>
                </a:cubicBezTo>
                <a:cubicBezTo>
                  <a:pt x="201" y="456"/>
                  <a:pt x="201" y="456"/>
                  <a:pt x="201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202" y="454"/>
                  <a:pt x="202" y="454"/>
                  <a:pt x="202" y="454"/>
                </a:cubicBezTo>
                <a:cubicBezTo>
                  <a:pt x="203" y="453"/>
                  <a:pt x="203" y="453"/>
                  <a:pt x="203" y="453"/>
                </a:cubicBezTo>
                <a:cubicBezTo>
                  <a:pt x="204" y="453"/>
                  <a:pt x="204" y="453"/>
                  <a:pt x="204" y="453"/>
                </a:cubicBezTo>
                <a:cubicBezTo>
                  <a:pt x="205" y="452"/>
                  <a:pt x="205" y="452"/>
                  <a:pt x="205" y="452"/>
                </a:cubicBezTo>
                <a:cubicBezTo>
                  <a:pt x="206" y="452"/>
                  <a:pt x="206" y="452"/>
                  <a:pt x="206" y="452"/>
                </a:cubicBezTo>
                <a:cubicBezTo>
                  <a:pt x="206" y="452"/>
                  <a:pt x="206" y="452"/>
                  <a:pt x="206" y="452"/>
                </a:cubicBezTo>
                <a:cubicBezTo>
                  <a:pt x="207" y="452"/>
                  <a:pt x="207" y="452"/>
                  <a:pt x="207" y="452"/>
                </a:cubicBezTo>
                <a:cubicBezTo>
                  <a:pt x="207" y="452"/>
                  <a:pt x="207" y="452"/>
                  <a:pt x="207" y="452"/>
                </a:cubicBezTo>
                <a:cubicBezTo>
                  <a:pt x="208" y="453"/>
                  <a:pt x="208" y="453"/>
                  <a:pt x="208" y="453"/>
                </a:cubicBezTo>
                <a:close/>
                <a:moveTo>
                  <a:pt x="194" y="488"/>
                </a:moveTo>
                <a:cubicBezTo>
                  <a:pt x="194" y="490"/>
                  <a:pt x="194" y="490"/>
                  <a:pt x="194" y="490"/>
                </a:cubicBezTo>
                <a:cubicBezTo>
                  <a:pt x="194" y="490"/>
                  <a:pt x="194" y="490"/>
                  <a:pt x="194" y="490"/>
                </a:cubicBezTo>
                <a:cubicBezTo>
                  <a:pt x="193" y="493"/>
                  <a:pt x="193" y="493"/>
                  <a:pt x="193" y="493"/>
                </a:cubicBezTo>
                <a:cubicBezTo>
                  <a:pt x="192" y="494"/>
                  <a:pt x="192" y="494"/>
                  <a:pt x="192" y="494"/>
                </a:cubicBezTo>
                <a:cubicBezTo>
                  <a:pt x="191" y="494"/>
                  <a:pt x="191" y="494"/>
                  <a:pt x="191" y="494"/>
                </a:cubicBezTo>
                <a:cubicBezTo>
                  <a:pt x="191" y="497"/>
                  <a:pt x="191" y="497"/>
                  <a:pt x="191" y="497"/>
                </a:cubicBezTo>
                <a:cubicBezTo>
                  <a:pt x="190" y="499"/>
                  <a:pt x="190" y="499"/>
                  <a:pt x="190" y="499"/>
                </a:cubicBezTo>
                <a:cubicBezTo>
                  <a:pt x="190" y="500"/>
                  <a:pt x="190" y="500"/>
                  <a:pt x="190" y="500"/>
                </a:cubicBezTo>
                <a:cubicBezTo>
                  <a:pt x="190" y="501"/>
                  <a:pt x="190" y="501"/>
                  <a:pt x="190" y="501"/>
                </a:cubicBezTo>
                <a:cubicBezTo>
                  <a:pt x="190" y="501"/>
                  <a:pt x="190" y="501"/>
                  <a:pt x="190" y="501"/>
                </a:cubicBezTo>
                <a:cubicBezTo>
                  <a:pt x="188" y="504"/>
                  <a:pt x="188" y="504"/>
                  <a:pt x="188" y="504"/>
                </a:cubicBezTo>
                <a:cubicBezTo>
                  <a:pt x="188" y="504"/>
                  <a:pt x="188" y="504"/>
                  <a:pt x="188" y="504"/>
                </a:cubicBezTo>
                <a:cubicBezTo>
                  <a:pt x="187" y="506"/>
                  <a:pt x="187" y="506"/>
                  <a:pt x="187" y="506"/>
                </a:cubicBezTo>
                <a:cubicBezTo>
                  <a:pt x="187" y="507"/>
                  <a:pt x="187" y="507"/>
                  <a:pt x="187" y="507"/>
                </a:cubicBezTo>
                <a:cubicBezTo>
                  <a:pt x="187" y="508"/>
                  <a:pt x="187" y="508"/>
                  <a:pt x="187" y="508"/>
                </a:cubicBezTo>
                <a:cubicBezTo>
                  <a:pt x="186" y="508"/>
                  <a:pt x="186" y="508"/>
                  <a:pt x="186" y="508"/>
                </a:cubicBezTo>
                <a:cubicBezTo>
                  <a:pt x="186" y="508"/>
                  <a:pt x="186" y="508"/>
                  <a:pt x="186" y="508"/>
                </a:cubicBezTo>
                <a:cubicBezTo>
                  <a:pt x="185" y="509"/>
                  <a:pt x="185" y="509"/>
                  <a:pt x="185" y="509"/>
                </a:cubicBezTo>
                <a:cubicBezTo>
                  <a:pt x="185" y="510"/>
                  <a:pt x="185" y="510"/>
                  <a:pt x="185" y="510"/>
                </a:cubicBezTo>
                <a:cubicBezTo>
                  <a:pt x="185" y="511"/>
                  <a:pt x="185" y="511"/>
                  <a:pt x="185" y="511"/>
                </a:cubicBezTo>
                <a:cubicBezTo>
                  <a:pt x="185" y="511"/>
                  <a:pt x="185" y="511"/>
                  <a:pt x="185" y="511"/>
                </a:cubicBezTo>
                <a:cubicBezTo>
                  <a:pt x="185" y="512"/>
                  <a:pt x="185" y="512"/>
                  <a:pt x="185" y="512"/>
                </a:cubicBezTo>
                <a:cubicBezTo>
                  <a:pt x="185" y="513"/>
                  <a:pt x="185" y="513"/>
                  <a:pt x="185" y="513"/>
                </a:cubicBezTo>
                <a:cubicBezTo>
                  <a:pt x="184" y="512"/>
                  <a:pt x="184" y="512"/>
                  <a:pt x="184" y="512"/>
                </a:cubicBezTo>
                <a:cubicBezTo>
                  <a:pt x="182" y="512"/>
                  <a:pt x="182" y="512"/>
                  <a:pt x="182" y="512"/>
                </a:cubicBezTo>
                <a:cubicBezTo>
                  <a:pt x="181" y="512"/>
                  <a:pt x="181" y="512"/>
                  <a:pt x="181" y="512"/>
                </a:cubicBezTo>
                <a:cubicBezTo>
                  <a:pt x="179" y="517"/>
                  <a:pt x="179" y="517"/>
                  <a:pt x="179" y="517"/>
                </a:cubicBezTo>
                <a:cubicBezTo>
                  <a:pt x="179" y="518"/>
                  <a:pt x="179" y="518"/>
                  <a:pt x="179" y="518"/>
                </a:cubicBezTo>
                <a:cubicBezTo>
                  <a:pt x="179" y="518"/>
                  <a:pt x="179" y="518"/>
                  <a:pt x="179" y="518"/>
                </a:cubicBezTo>
                <a:cubicBezTo>
                  <a:pt x="180" y="520"/>
                  <a:pt x="180" y="520"/>
                  <a:pt x="180" y="520"/>
                </a:cubicBezTo>
                <a:cubicBezTo>
                  <a:pt x="179" y="521"/>
                  <a:pt x="179" y="521"/>
                  <a:pt x="179" y="521"/>
                </a:cubicBezTo>
                <a:cubicBezTo>
                  <a:pt x="179" y="523"/>
                  <a:pt x="179" y="523"/>
                  <a:pt x="179" y="523"/>
                </a:cubicBezTo>
                <a:cubicBezTo>
                  <a:pt x="178" y="524"/>
                  <a:pt x="178" y="524"/>
                  <a:pt x="178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8" y="526"/>
                  <a:pt x="178" y="526"/>
                  <a:pt x="178" y="526"/>
                </a:cubicBezTo>
                <a:cubicBezTo>
                  <a:pt x="176" y="526"/>
                  <a:pt x="176" y="526"/>
                  <a:pt x="176" y="526"/>
                </a:cubicBezTo>
                <a:cubicBezTo>
                  <a:pt x="176" y="525"/>
                  <a:pt x="176" y="525"/>
                  <a:pt x="176" y="525"/>
                </a:cubicBezTo>
                <a:cubicBezTo>
                  <a:pt x="175" y="526"/>
                  <a:pt x="175" y="526"/>
                  <a:pt x="175" y="526"/>
                </a:cubicBezTo>
                <a:cubicBezTo>
                  <a:pt x="173" y="525"/>
                  <a:pt x="173" y="525"/>
                  <a:pt x="173" y="525"/>
                </a:cubicBezTo>
                <a:cubicBezTo>
                  <a:pt x="172" y="525"/>
                  <a:pt x="172" y="525"/>
                  <a:pt x="172" y="525"/>
                </a:cubicBezTo>
                <a:cubicBezTo>
                  <a:pt x="171" y="525"/>
                  <a:pt x="171" y="525"/>
                  <a:pt x="171" y="525"/>
                </a:cubicBezTo>
                <a:cubicBezTo>
                  <a:pt x="170" y="525"/>
                  <a:pt x="170" y="525"/>
                  <a:pt x="170" y="525"/>
                </a:cubicBezTo>
                <a:cubicBezTo>
                  <a:pt x="170" y="525"/>
                  <a:pt x="170" y="525"/>
                  <a:pt x="170" y="525"/>
                </a:cubicBezTo>
                <a:cubicBezTo>
                  <a:pt x="169" y="524"/>
                  <a:pt x="169" y="524"/>
                  <a:pt x="169" y="524"/>
                </a:cubicBezTo>
                <a:cubicBezTo>
                  <a:pt x="168" y="524"/>
                  <a:pt x="168" y="524"/>
                  <a:pt x="168" y="524"/>
                </a:cubicBezTo>
                <a:cubicBezTo>
                  <a:pt x="167" y="523"/>
                  <a:pt x="167" y="523"/>
                  <a:pt x="167" y="523"/>
                </a:cubicBezTo>
                <a:cubicBezTo>
                  <a:pt x="165" y="518"/>
                  <a:pt x="165" y="518"/>
                  <a:pt x="165" y="518"/>
                </a:cubicBezTo>
                <a:cubicBezTo>
                  <a:pt x="165" y="517"/>
                  <a:pt x="165" y="517"/>
                  <a:pt x="165" y="517"/>
                </a:cubicBezTo>
                <a:cubicBezTo>
                  <a:pt x="164" y="516"/>
                  <a:pt x="164" y="516"/>
                  <a:pt x="164" y="516"/>
                </a:cubicBezTo>
                <a:cubicBezTo>
                  <a:pt x="165" y="514"/>
                  <a:pt x="165" y="514"/>
                  <a:pt x="165" y="514"/>
                </a:cubicBezTo>
                <a:cubicBezTo>
                  <a:pt x="164" y="513"/>
                  <a:pt x="164" y="513"/>
                  <a:pt x="164" y="513"/>
                </a:cubicBezTo>
                <a:cubicBezTo>
                  <a:pt x="164" y="512"/>
                  <a:pt x="164" y="512"/>
                  <a:pt x="164" y="512"/>
                </a:cubicBezTo>
                <a:cubicBezTo>
                  <a:pt x="164" y="510"/>
                  <a:pt x="164" y="510"/>
                  <a:pt x="164" y="510"/>
                </a:cubicBezTo>
                <a:cubicBezTo>
                  <a:pt x="164" y="508"/>
                  <a:pt x="164" y="508"/>
                  <a:pt x="164" y="508"/>
                </a:cubicBezTo>
                <a:cubicBezTo>
                  <a:pt x="165" y="506"/>
                  <a:pt x="165" y="506"/>
                  <a:pt x="165" y="506"/>
                </a:cubicBezTo>
                <a:cubicBezTo>
                  <a:pt x="166" y="506"/>
                  <a:pt x="166" y="506"/>
                  <a:pt x="166" y="506"/>
                </a:cubicBezTo>
                <a:cubicBezTo>
                  <a:pt x="169" y="499"/>
                  <a:pt x="169" y="499"/>
                  <a:pt x="169" y="499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71" y="498"/>
                  <a:pt x="171" y="498"/>
                  <a:pt x="171" y="498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5" y="497"/>
                  <a:pt x="175" y="497"/>
                  <a:pt x="175" y="497"/>
                </a:cubicBezTo>
                <a:cubicBezTo>
                  <a:pt x="176" y="498"/>
                  <a:pt x="176" y="498"/>
                  <a:pt x="176" y="498"/>
                </a:cubicBezTo>
                <a:cubicBezTo>
                  <a:pt x="178" y="497"/>
                  <a:pt x="178" y="497"/>
                  <a:pt x="178" y="497"/>
                </a:cubicBezTo>
                <a:cubicBezTo>
                  <a:pt x="179" y="496"/>
                  <a:pt x="179" y="496"/>
                  <a:pt x="179" y="496"/>
                </a:cubicBezTo>
                <a:cubicBezTo>
                  <a:pt x="180" y="497"/>
                  <a:pt x="180" y="497"/>
                  <a:pt x="180" y="497"/>
                </a:cubicBezTo>
                <a:cubicBezTo>
                  <a:pt x="181" y="496"/>
                  <a:pt x="181" y="496"/>
                  <a:pt x="181" y="496"/>
                </a:cubicBezTo>
                <a:cubicBezTo>
                  <a:pt x="182" y="496"/>
                  <a:pt x="182" y="496"/>
                  <a:pt x="182" y="496"/>
                </a:cubicBezTo>
                <a:cubicBezTo>
                  <a:pt x="183" y="496"/>
                  <a:pt x="183" y="496"/>
                  <a:pt x="183" y="496"/>
                </a:cubicBezTo>
                <a:cubicBezTo>
                  <a:pt x="185" y="495"/>
                  <a:pt x="185" y="495"/>
                  <a:pt x="185" y="495"/>
                </a:cubicBezTo>
                <a:cubicBezTo>
                  <a:pt x="186" y="494"/>
                  <a:pt x="186" y="494"/>
                  <a:pt x="186" y="494"/>
                </a:cubicBezTo>
                <a:cubicBezTo>
                  <a:pt x="186" y="494"/>
                  <a:pt x="186" y="494"/>
                  <a:pt x="186" y="494"/>
                </a:cubicBezTo>
                <a:cubicBezTo>
                  <a:pt x="188" y="493"/>
                  <a:pt x="188" y="493"/>
                  <a:pt x="188" y="493"/>
                </a:cubicBezTo>
                <a:cubicBezTo>
                  <a:pt x="189" y="493"/>
                  <a:pt x="189" y="493"/>
                  <a:pt x="189" y="493"/>
                </a:cubicBezTo>
                <a:cubicBezTo>
                  <a:pt x="190" y="492"/>
                  <a:pt x="190" y="492"/>
                  <a:pt x="190" y="492"/>
                </a:cubicBezTo>
                <a:cubicBezTo>
                  <a:pt x="189" y="491"/>
                  <a:pt x="189" y="491"/>
                  <a:pt x="189" y="491"/>
                </a:cubicBezTo>
                <a:cubicBezTo>
                  <a:pt x="190" y="490"/>
                  <a:pt x="190" y="490"/>
                  <a:pt x="190" y="490"/>
                </a:cubicBezTo>
                <a:cubicBezTo>
                  <a:pt x="189" y="490"/>
                  <a:pt x="189" y="490"/>
                  <a:pt x="189" y="490"/>
                </a:cubicBezTo>
                <a:cubicBezTo>
                  <a:pt x="188" y="493"/>
                  <a:pt x="188" y="493"/>
                  <a:pt x="188" y="493"/>
                </a:cubicBezTo>
                <a:cubicBezTo>
                  <a:pt x="186" y="493"/>
                  <a:pt x="186" y="493"/>
                  <a:pt x="186" y="493"/>
                </a:cubicBezTo>
                <a:cubicBezTo>
                  <a:pt x="186" y="494"/>
                  <a:pt x="186" y="494"/>
                  <a:pt x="186" y="494"/>
                </a:cubicBezTo>
                <a:cubicBezTo>
                  <a:pt x="186" y="493"/>
                  <a:pt x="186" y="493"/>
                  <a:pt x="186" y="493"/>
                </a:cubicBezTo>
                <a:cubicBezTo>
                  <a:pt x="186" y="493"/>
                  <a:pt x="186" y="493"/>
                  <a:pt x="186" y="493"/>
                </a:cubicBezTo>
                <a:cubicBezTo>
                  <a:pt x="185" y="492"/>
                  <a:pt x="185" y="492"/>
                  <a:pt x="185" y="492"/>
                </a:cubicBezTo>
                <a:cubicBezTo>
                  <a:pt x="185" y="493"/>
                  <a:pt x="185" y="493"/>
                  <a:pt x="185" y="493"/>
                </a:cubicBezTo>
                <a:cubicBezTo>
                  <a:pt x="185" y="493"/>
                  <a:pt x="185" y="493"/>
                  <a:pt x="185" y="493"/>
                </a:cubicBezTo>
                <a:cubicBezTo>
                  <a:pt x="184" y="493"/>
                  <a:pt x="184" y="493"/>
                  <a:pt x="184" y="493"/>
                </a:cubicBezTo>
                <a:cubicBezTo>
                  <a:pt x="184" y="493"/>
                  <a:pt x="184" y="493"/>
                  <a:pt x="184" y="493"/>
                </a:cubicBezTo>
                <a:cubicBezTo>
                  <a:pt x="183" y="493"/>
                  <a:pt x="183" y="493"/>
                  <a:pt x="183" y="493"/>
                </a:cubicBezTo>
                <a:cubicBezTo>
                  <a:pt x="182" y="495"/>
                  <a:pt x="182" y="495"/>
                  <a:pt x="182" y="495"/>
                </a:cubicBezTo>
                <a:cubicBezTo>
                  <a:pt x="181" y="495"/>
                  <a:pt x="181" y="495"/>
                  <a:pt x="181" y="495"/>
                </a:cubicBezTo>
                <a:cubicBezTo>
                  <a:pt x="180" y="495"/>
                  <a:pt x="180" y="495"/>
                  <a:pt x="180" y="495"/>
                </a:cubicBezTo>
                <a:cubicBezTo>
                  <a:pt x="179" y="495"/>
                  <a:pt x="179" y="495"/>
                  <a:pt x="179" y="495"/>
                </a:cubicBezTo>
                <a:cubicBezTo>
                  <a:pt x="178" y="494"/>
                  <a:pt x="178" y="494"/>
                  <a:pt x="178" y="494"/>
                </a:cubicBezTo>
                <a:cubicBezTo>
                  <a:pt x="178" y="494"/>
                  <a:pt x="178" y="494"/>
                  <a:pt x="178" y="494"/>
                </a:cubicBezTo>
                <a:cubicBezTo>
                  <a:pt x="177" y="494"/>
                  <a:pt x="177" y="494"/>
                  <a:pt x="177" y="494"/>
                </a:cubicBezTo>
                <a:cubicBezTo>
                  <a:pt x="177" y="494"/>
                  <a:pt x="177" y="494"/>
                  <a:pt x="177" y="494"/>
                </a:cubicBezTo>
                <a:cubicBezTo>
                  <a:pt x="176" y="493"/>
                  <a:pt x="176" y="493"/>
                  <a:pt x="176" y="493"/>
                </a:cubicBezTo>
                <a:cubicBezTo>
                  <a:pt x="174" y="493"/>
                  <a:pt x="174" y="493"/>
                  <a:pt x="174" y="493"/>
                </a:cubicBezTo>
                <a:cubicBezTo>
                  <a:pt x="174" y="493"/>
                  <a:pt x="174" y="493"/>
                  <a:pt x="174" y="493"/>
                </a:cubicBezTo>
                <a:cubicBezTo>
                  <a:pt x="173" y="493"/>
                  <a:pt x="173" y="493"/>
                  <a:pt x="173" y="493"/>
                </a:cubicBezTo>
                <a:cubicBezTo>
                  <a:pt x="174" y="492"/>
                  <a:pt x="174" y="492"/>
                  <a:pt x="174" y="492"/>
                </a:cubicBezTo>
                <a:cubicBezTo>
                  <a:pt x="174" y="492"/>
                  <a:pt x="174" y="492"/>
                  <a:pt x="174" y="492"/>
                </a:cubicBezTo>
                <a:cubicBezTo>
                  <a:pt x="174" y="490"/>
                  <a:pt x="174" y="490"/>
                  <a:pt x="174" y="490"/>
                </a:cubicBezTo>
                <a:cubicBezTo>
                  <a:pt x="175" y="489"/>
                  <a:pt x="175" y="489"/>
                  <a:pt x="175" y="489"/>
                </a:cubicBezTo>
                <a:cubicBezTo>
                  <a:pt x="175" y="488"/>
                  <a:pt x="175" y="488"/>
                  <a:pt x="175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6" y="486"/>
                  <a:pt x="176" y="486"/>
                  <a:pt x="176" y="486"/>
                </a:cubicBezTo>
                <a:cubicBezTo>
                  <a:pt x="178" y="485"/>
                  <a:pt x="178" y="485"/>
                  <a:pt x="178" y="485"/>
                </a:cubicBezTo>
                <a:cubicBezTo>
                  <a:pt x="178" y="483"/>
                  <a:pt x="178" y="483"/>
                  <a:pt x="178" y="483"/>
                </a:cubicBezTo>
                <a:cubicBezTo>
                  <a:pt x="179" y="483"/>
                  <a:pt x="179" y="483"/>
                  <a:pt x="179" y="483"/>
                </a:cubicBezTo>
                <a:cubicBezTo>
                  <a:pt x="179" y="482"/>
                  <a:pt x="179" y="482"/>
                  <a:pt x="179" y="482"/>
                </a:cubicBezTo>
                <a:cubicBezTo>
                  <a:pt x="180" y="480"/>
                  <a:pt x="180" y="480"/>
                  <a:pt x="180" y="480"/>
                </a:cubicBezTo>
                <a:cubicBezTo>
                  <a:pt x="183" y="479"/>
                  <a:pt x="183" y="479"/>
                  <a:pt x="183" y="479"/>
                </a:cubicBezTo>
                <a:cubicBezTo>
                  <a:pt x="184" y="478"/>
                  <a:pt x="184" y="478"/>
                  <a:pt x="184" y="478"/>
                </a:cubicBezTo>
                <a:cubicBezTo>
                  <a:pt x="184" y="477"/>
                  <a:pt x="184" y="477"/>
                  <a:pt x="184" y="477"/>
                </a:cubicBezTo>
                <a:cubicBezTo>
                  <a:pt x="185" y="476"/>
                  <a:pt x="185" y="476"/>
                  <a:pt x="185" y="476"/>
                </a:cubicBezTo>
                <a:cubicBezTo>
                  <a:pt x="186" y="475"/>
                  <a:pt x="186" y="475"/>
                  <a:pt x="186" y="475"/>
                </a:cubicBezTo>
                <a:cubicBezTo>
                  <a:pt x="189" y="473"/>
                  <a:pt x="189" y="473"/>
                  <a:pt x="189" y="473"/>
                </a:cubicBezTo>
                <a:cubicBezTo>
                  <a:pt x="190" y="473"/>
                  <a:pt x="190" y="473"/>
                  <a:pt x="190" y="473"/>
                </a:cubicBezTo>
                <a:cubicBezTo>
                  <a:pt x="191" y="472"/>
                  <a:pt x="191" y="472"/>
                  <a:pt x="191" y="472"/>
                </a:cubicBezTo>
                <a:cubicBezTo>
                  <a:pt x="193" y="472"/>
                  <a:pt x="193" y="472"/>
                  <a:pt x="193" y="472"/>
                </a:cubicBezTo>
                <a:cubicBezTo>
                  <a:pt x="192" y="470"/>
                  <a:pt x="192" y="470"/>
                  <a:pt x="192" y="470"/>
                </a:cubicBezTo>
                <a:cubicBezTo>
                  <a:pt x="193" y="469"/>
                  <a:pt x="193" y="469"/>
                  <a:pt x="193" y="469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8"/>
                  <a:pt x="194" y="468"/>
                  <a:pt x="194" y="468"/>
                </a:cubicBezTo>
                <a:cubicBezTo>
                  <a:pt x="195" y="468"/>
                  <a:pt x="195" y="468"/>
                  <a:pt x="195" y="468"/>
                </a:cubicBezTo>
                <a:cubicBezTo>
                  <a:pt x="196" y="468"/>
                  <a:pt x="196" y="468"/>
                  <a:pt x="196" y="468"/>
                </a:cubicBezTo>
                <a:cubicBezTo>
                  <a:pt x="196" y="468"/>
                  <a:pt x="196" y="468"/>
                  <a:pt x="196" y="468"/>
                </a:cubicBezTo>
                <a:cubicBezTo>
                  <a:pt x="196" y="468"/>
                  <a:pt x="196" y="468"/>
                  <a:pt x="196" y="468"/>
                </a:cubicBezTo>
                <a:cubicBezTo>
                  <a:pt x="197" y="467"/>
                  <a:pt x="197" y="467"/>
                  <a:pt x="197" y="467"/>
                </a:cubicBezTo>
                <a:cubicBezTo>
                  <a:pt x="198" y="467"/>
                  <a:pt x="198" y="467"/>
                  <a:pt x="198" y="467"/>
                </a:cubicBezTo>
                <a:cubicBezTo>
                  <a:pt x="198" y="466"/>
                  <a:pt x="198" y="466"/>
                  <a:pt x="198" y="466"/>
                </a:cubicBezTo>
                <a:cubicBezTo>
                  <a:pt x="199" y="465"/>
                  <a:pt x="199" y="465"/>
                  <a:pt x="199" y="465"/>
                </a:cubicBezTo>
                <a:cubicBezTo>
                  <a:pt x="200" y="465"/>
                  <a:pt x="200" y="465"/>
                  <a:pt x="200" y="465"/>
                </a:cubicBezTo>
                <a:cubicBezTo>
                  <a:pt x="200" y="465"/>
                  <a:pt x="200" y="465"/>
                  <a:pt x="200" y="465"/>
                </a:cubicBezTo>
                <a:cubicBezTo>
                  <a:pt x="200" y="464"/>
                  <a:pt x="200" y="464"/>
                  <a:pt x="200" y="464"/>
                </a:cubicBezTo>
                <a:cubicBezTo>
                  <a:pt x="200" y="463"/>
                  <a:pt x="200" y="463"/>
                  <a:pt x="200" y="463"/>
                </a:cubicBezTo>
                <a:cubicBezTo>
                  <a:pt x="201" y="463"/>
                  <a:pt x="201" y="463"/>
                  <a:pt x="201" y="463"/>
                </a:cubicBezTo>
                <a:cubicBezTo>
                  <a:pt x="201" y="463"/>
                  <a:pt x="201" y="463"/>
                  <a:pt x="201" y="463"/>
                </a:cubicBezTo>
                <a:cubicBezTo>
                  <a:pt x="202" y="462"/>
                  <a:pt x="202" y="462"/>
                  <a:pt x="202" y="462"/>
                </a:cubicBezTo>
                <a:cubicBezTo>
                  <a:pt x="203" y="463"/>
                  <a:pt x="203" y="463"/>
                  <a:pt x="203" y="463"/>
                </a:cubicBezTo>
                <a:cubicBezTo>
                  <a:pt x="203" y="461"/>
                  <a:pt x="203" y="461"/>
                  <a:pt x="203" y="461"/>
                </a:cubicBezTo>
                <a:cubicBezTo>
                  <a:pt x="205" y="461"/>
                  <a:pt x="205" y="461"/>
                  <a:pt x="205" y="461"/>
                </a:cubicBezTo>
                <a:cubicBezTo>
                  <a:pt x="206" y="463"/>
                  <a:pt x="206" y="463"/>
                  <a:pt x="206" y="463"/>
                </a:cubicBezTo>
                <a:cubicBezTo>
                  <a:pt x="206" y="463"/>
                  <a:pt x="206" y="463"/>
                  <a:pt x="206" y="463"/>
                </a:cubicBezTo>
                <a:cubicBezTo>
                  <a:pt x="206" y="464"/>
                  <a:pt x="206" y="464"/>
                  <a:pt x="206" y="464"/>
                </a:cubicBezTo>
                <a:cubicBezTo>
                  <a:pt x="206" y="465"/>
                  <a:pt x="206" y="465"/>
                  <a:pt x="206" y="465"/>
                </a:cubicBezTo>
                <a:cubicBezTo>
                  <a:pt x="207" y="465"/>
                  <a:pt x="207" y="465"/>
                  <a:pt x="207" y="465"/>
                </a:cubicBezTo>
                <a:cubicBezTo>
                  <a:pt x="206" y="465"/>
                  <a:pt x="206" y="465"/>
                  <a:pt x="206" y="465"/>
                </a:cubicBezTo>
                <a:cubicBezTo>
                  <a:pt x="206" y="466"/>
                  <a:pt x="206" y="466"/>
                  <a:pt x="206" y="466"/>
                </a:cubicBezTo>
                <a:cubicBezTo>
                  <a:pt x="207" y="467"/>
                  <a:pt x="207" y="467"/>
                  <a:pt x="207" y="467"/>
                </a:cubicBezTo>
                <a:cubicBezTo>
                  <a:pt x="206" y="468"/>
                  <a:pt x="206" y="468"/>
                  <a:pt x="206" y="468"/>
                </a:cubicBezTo>
                <a:cubicBezTo>
                  <a:pt x="206" y="468"/>
                  <a:pt x="206" y="468"/>
                  <a:pt x="206" y="468"/>
                </a:cubicBezTo>
                <a:cubicBezTo>
                  <a:pt x="205" y="468"/>
                  <a:pt x="205" y="468"/>
                  <a:pt x="205" y="468"/>
                </a:cubicBezTo>
                <a:cubicBezTo>
                  <a:pt x="205" y="469"/>
                  <a:pt x="205" y="469"/>
                  <a:pt x="205" y="469"/>
                </a:cubicBezTo>
                <a:cubicBezTo>
                  <a:pt x="204" y="473"/>
                  <a:pt x="204" y="473"/>
                  <a:pt x="204" y="473"/>
                </a:cubicBezTo>
                <a:cubicBezTo>
                  <a:pt x="203" y="473"/>
                  <a:pt x="203" y="473"/>
                  <a:pt x="203" y="473"/>
                </a:cubicBezTo>
                <a:cubicBezTo>
                  <a:pt x="199" y="480"/>
                  <a:pt x="199" y="480"/>
                  <a:pt x="199" y="480"/>
                </a:cubicBezTo>
                <a:cubicBezTo>
                  <a:pt x="200" y="481"/>
                  <a:pt x="200" y="481"/>
                  <a:pt x="200" y="481"/>
                </a:cubicBezTo>
                <a:cubicBezTo>
                  <a:pt x="198" y="483"/>
                  <a:pt x="198" y="483"/>
                  <a:pt x="198" y="483"/>
                </a:cubicBezTo>
                <a:cubicBezTo>
                  <a:pt x="197" y="485"/>
                  <a:pt x="197" y="485"/>
                  <a:pt x="197" y="485"/>
                </a:cubicBezTo>
                <a:cubicBezTo>
                  <a:pt x="197" y="485"/>
                  <a:pt x="197" y="485"/>
                  <a:pt x="197" y="485"/>
                </a:cubicBezTo>
                <a:cubicBezTo>
                  <a:pt x="196" y="485"/>
                  <a:pt x="196" y="485"/>
                  <a:pt x="196" y="485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5" y="487"/>
                  <a:pt x="195" y="487"/>
                  <a:pt x="195" y="487"/>
                </a:cubicBezTo>
                <a:cubicBezTo>
                  <a:pt x="194" y="488"/>
                  <a:pt x="194" y="488"/>
                  <a:pt x="194" y="488"/>
                </a:cubicBezTo>
                <a:close/>
                <a:moveTo>
                  <a:pt x="271" y="511"/>
                </a:moveTo>
                <a:cubicBezTo>
                  <a:pt x="271" y="510"/>
                  <a:pt x="271" y="510"/>
                  <a:pt x="271" y="510"/>
                </a:cubicBezTo>
                <a:cubicBezTo>
                  <a:pt x="269" y="510"/>
                  <a:pt x="269" y="510"/>
                  <a:pt x="269" y="510"/>
                </a:cubicBezTo>
                <a:cubicBezTo>
                  <a:pt x="269" y="509"/>
                  <a:pt x="269" y="509"/>
                  <a:pt x="269" y="509"/>
                </a:cubicBezTo>
                <a:cubicBezTo>
                  <a:pt x="267" y="508"/>
                  <a:pt x="267" y="508"/>
                  <a:pt x="267" y="508"/>
                </a:cubicBezTo>
                <a:cubicBezTo>
                  <a:pt x="262" y="503"/>
                  <a:pt x="262" y="503"/>
                  <a:pt x="262" y="503"/>
                </a:cubicBezTo>
                <a:cubicBezTo>
                  <a:pt x="260" y="502"/>
                  <a:pt x="260" y="502"/>
                  <a:pt x="260" y="502"/>
                </a:cubicBezTo>
                <a:cubicBezTo>
                  <a:pt x="259" y="502"/>
                  <a:pt x="259" y="502"/>
                  <a:pt x="259" y="502"/>
                </a:cubicBezTo>
                <a:cubicBezTo>
                  <a:pt x="259" y="503"/>
                  <a:pt x="259" y="503"/>
                  <a:pt x="259" y="503"/>
                </a:cubicBezTo>
                <a:cubicBezTo>
                  <a:pt x="258" y="504"/>
                  <a:pt x="258" y="504"/>
                  <a:pt x="258" y="504"/>
                </a:cubicBezTo>
                <a:cubicBezTo>
                  <a:pt x="256" y="505"/>
                  <a:pt x="256" y="505"/>
                  <a:pt x="256" y="505"/>
                </a:cubicBezTo>
                <a:cubicBezTo>
                  <a:pt x="255" y="506"/>
                  <a:pt x="255" y="506"/>
                  <a:pt x="255" y="506"/>
                </a:cubicBezTo>
                <a:cubicBezTo>
                  <a:pt x="256" y="507"/>
                  <a:pt x="256" y="507"/>
                  <a:pt x="256" y="507"/>
                </a:cubicBezTo>
                <a:cubicBezTo>
                  <a:pt x="256" y="509"/>
                  <a:pt x="256" y="509"/>
                  <a:pt x="256" y="509"/>
                </a:cubicBezTo>
                <a:cubicBezTo>
                  <a:pt x="257" y="510"/>
                  <a:pt x="257" y="510"/>
                  <a:pt x="257" y="510"/>
                </a:cubicBezTo>
                <a:cubicBezTo>
                  <a:pt x="259" y="513"/>
                  <a:pt x="259" y="513"/>
                  <a:pt x="259" y="513"/>
                </a:cubicBezTo>
                <a:cubicBezTo>
                  <a:pt x="260" y="514"/>
                  <a:pt x="260" y="514"/>
                  <a:pt x="260" y="514"/>
                </a:cubicBezTo>
                <a:cubicBezTo>
                  <a:pt x="261" y="515"/>
                  <a:pt x="261" y="515"/>
                  <a:pt x="261" y="515"/>
                </a:cubicBezTo>
                <a:cubicBezTo>
                  <a:pt x="263" y="516"/>
                  <a:pt x="263" y="516"/>
                  <a:pt x="263" y="516"/>
                </a:cubicBezTo>
                <a:cubicBezTo>
                  <a:pt x="264" y="516"/>
                  <a:pt x="264" y="516"/>
                  <a:pt x="264" y="516"/>
                </a:cubicBezTo>
                <a:cubicBezTo>
                  <a:pt x="265" y="517"/>
                  <a:pt x="265" y="517"/>
                  <a:pt x="265" y="517"/>
                </a:cubicBezTo>
                <a:cubicBezTo>
                  <a:pt x="265" y="517"/>
                  <a:pt x="265" y="517"/>
                  <a:pt x="265" y="517"/>
                </a:cubicBezTo>
                <a:cubicBezTo>
                  <a:pt x="264" y="518"/>
                  <a:pt x="264" y="518"/>
                  <a:pt x="264" y="518"/>
                </a:cubicBezTo>
                <a:cubicBezTo>
                  <a:pt x="264" y="519"/>
                  <a:pt x="264" y="519"/>
                  <a:pt x="264" y="519"/>
                </a:cubicBezTo>
                <a:cubicBezTo>
                  <a:pt x="264" y="523"/>
                  <a:pt x="264" y="523"/>
                  <a:pt x="264" y="523"/>
                </a:cubicBezTo>
                <a:cubicBezTo>
                  <a:pt x="264" y="523"/>
                  <a:pt x="264" y="523"/>
                  <a:pt x="264" y="523"/>
                </a:cubicBezTo>
                <a:cubicBezTo>
                  <a:pt x="264" y="523"/>
                  <a:pt x="264" y="523"/>
                  <a:pt x="264" y="523"/>
                </a:cubicBezTo>
                <a:cubicBezTo>
                  <a:pt x="265" y="523"/>
                  <a:pt x="265" y="523"/>
                  <a:pt x="265" y="523"/>
                </a:cubicBezTo>
                <a:cubicBezTo>
                  <a:pt x="265" y="524"/>
                  <a:pt x="265" y="524"/>
                  <a:pt x="265" y="524"/>
                </a:cubicBezTo>
                <a:cubicBezTo>
                  <a:pt x="266" y="523"/>
                  <a:pt x="266" y="523"/>
                  <a:pt x="266" y="523"/>
                </a:cubicBezTo>
                <a:cubicBezTo>
                  <a:pt x="266" y="525"/>
                  <a:pt x="266" y="525"/>
                  <a:pt x="266" y="525"/>
                </a:cubicBezTo>
                <a:cubicBezTo>
                  <a:pt x="265" y="527"/>
                  <a:pt x="265" y="527"/>
                  <a:pt x="265" y="527"/>
                </a:cubicBezTo>
                <a:cubicBezTo>
                  <a:pt x="266" y="528"/>
                  <a:pt x="266" y="528"/>
                  <a:pt x="266" y="528"/>
                </a:cubicBezTo>
                <a:cubicBezTo>
                  <a:pt x="266" y="528"/>
                  <a:pt x="266" y="528"/>
                  <a:pt x="266" y="528"/>
                </a:cubicBezTo>
                <a:cubicBezTo>
                  <a:pt x="266" y="529"/>
                  <a:pt x="266" y="529"/>
                  <a:pt x="266" y="529"/>
                </a:cubicBezTo>
                <a:cubicBezTo>
                  <a:pt x="266" y="530"/>
                  <a:pt x="266" y="530"/>
                  <a:pt x="266" y="530"/>
                </a:cubicBezTo>
                <a:cubicBezTo>
                  <a:pt x="266" y="530"/>
                  <a:pt x="266" y="530"/>
                  <a:pt x="266" y="530"/>
                </a:cubicBezTo>
                <a:cubicBezTo>
                  <a:pt x="268" y="529"/>
                  <a:pt x="268" y="529"/>
                  <a:pt x="268" y="529"/>
                </a:cubicBezTo>
                <a:cubicBezTo>
                  <a:pt x="269" y="529"/>
                  <a:pt x="269" y="529"/>
                  <a:pt x="269" y="529"/>
                </a:cubicBezTo>
                <a:cubicBezTo>
                  <a:pt x="269" y="530"/>
                  <a:pt x="269" y="530"/>
                  <a:pt x="269" y="530"/>
                </a:cubicBezTo>
                <a:cubicBezTo>
                  <a:pt x="270" y="530"/>
                  <a:pt x="270" y="530"/>
                  <a:pt x="270" y="530"/>
                </a:cubicBezTo>
                <a:cubicBezTo>
                  <a:pt x="271" y="531"/>
                  <a:pt x="271" y="531"/>
                  <a:pt x="271" y="531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533"/>
                  <a:pt x="272" y="533"/>
                  <a:pt x="272" y="533"/>
                </a:cubicBezTo>
                <a:cubicBezTo>
                  <a:pt x="272" y="534"/>
                  <a:pt x="272" y="534"/>
                  <a:pt x="272" y="534"/>
                </a:cubicBezTo>
                <a:cubicBezTo>
                  <a:pt x="273" y="535"/>
                  <a:pt x="273" y="535"/>
                  <a:pt x="273" y="535"/>
                </a:cubicBezTo>
                <a:cubicBezTo>
                  <a:pt x="273" y="536"/>
                  <a:pt x="273" y="536"/>
                  <a:pt x="273" y="536"/>
                </a:cubicBezTo>
                <a:cubicBezTo>
                  <a:pt x="273" y="536"/>
                  <a:pt x="273" y="536"/>
                  <a:pt x="273" y="536"/>
                </a:cubicBezTo>
                <a:cubicBezTo>
                  <a:pt x="273" y="537"/>
                  <a:pt x="273" y="537"/>
                  <a:pt x="273" y="537"/>
                </a:cubicBezTo>
                <a:cubicBezTo>
                  <a:pt x="274" y="537"/>
                  <a:pt x="274" y="537"/>
                  <a:pt x="274" y="537"/>
                </a:cubicBezTo>
                <a:cubicBezTo>
                  <a:pt x="275" y="539"/>
                  <a:pt x="275" y="539"/>
                  <a:pt x="275" y="539"/>
                </a:cubicBezTo>
                <a:cubicBezTo>
                  <a:pt x="276" y="539"/>
                  <a:pt x="276" y="539"/>
                  <a:pt x="276" y="539"/>
                </a:cubicBezTo>
                <a:cubicBezTo>
                  <a:pt x="277" y="538"/>
                  <a:pt x="277" y="538"/>
                  <a:pt x="277" y="538"/>
                </a:cubicBezTo>
                <a:cubicBezTo>
                  <a:pt x="278" y="538"/>
                  <a:pt x="278" y="538"/>
                  <a:pt x="278" y="538"/>
                </a:cubicBezTo>
                <a:cubicBezTo>
                  <a:pt x="277" y="538"/>
                  <a:pt x="277" y="538"/>
                  <a:pt x="277" y="538"/>
                </a:cubicBezTo>
                <a:cubicBezTo>
                  <a:pt x="278" y="538"/>
                  <a:pt x="278" y="538"/>
                  <a:pt x="278" y="538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8" y="535"/>
                  <a:pt x="278" y="535"/>
                  <a:pt x="278" y="535"/>
                </a:cubicBezTo>
                <a:cubicBezTo>
                  <a:pt x="276" y="533"/>
                  <a:pt x="276" y="533"/>
                  <a:pt x="276" y="533"/>
                </a:cubicBezTo>
                <a:cubicBezTo>
                  <a:pt x="276" y="533"/>
                  <a:pt x="276" y="533"/>
                  <a:pt x="276" y="533"/>
                </a:cubicBezTo>
                <a:cubicBezTo>
                  <a:pt x="277" y="531"/>
                  <a:pt x="277" y="531"/>
                  <a:pt x="277" y="531"/>
                </a:cubicBezTo>
                <a:cubicBezTo>
                  <a:pt x="277" y="531"/>
                  <a:pt x="277" y="531"/>
                  <a:pt x="277" y="531"/>
                </a:cubicBezTo>
                <a:cubicBezTo>
                  <a:pt x="278" y="531"/>
                  <a:pt x="278" y="531"/>
                  <a:pt x="278" y="531"/>
                </a:cubicBezTo>
                <a:cubicBezTo>
                  <a:pt x="278" y="530"/>
                  <a:pt x="278" y="530"/>
                  <a:pt x="278" y="530"/>
                </a:cubicBezTo>
                <a:cubicBezTo>
                  <a:pt x="278" y="529"/>
                  <a:pt x="278" y="529"/>
                  <a:pt x="278" y="529"/>
                </a:cubicBezTo>
                <a:cubicBezTo>
                  <a:pt x="277" y="525"/>
                  <a:pt x="277" y="525"/>
                  <a:pt x="277" y="525"/>
                </a:cubicBezTo>
                <a:cubicBezTo>
                  <a:pt x="276" y="524"/>
                  <a:pt x="276" y="524"/>
                  <a:pt x="276" y="524"/>
                </a:cubicBezTo>
                <a:cubicBezTo>
                  <a:pt x="276" y="520"/>
                  <a:pt x="276" y="520"/>
                  <a:pt x="276" y="520"/>
                </a:cubicBezTo>
                <a:cubicBezTo>
                  <a:pt x="276" y="520"/>
                  <a:pt x="276" y="520"/>
                  <a:pt x="276" y="520"/>
                </a:cubicBezTo>
                <a:cubicBezTo>
                  <a:pt x="276" y="517"/>
                  <a:pt x="276" y="517"/>
                  <a:pt x="276" y="517"/>
                </a:cubicBezTo>
                <a:cubicBezTo>
                  <a:pt x="275" y="517"/>
                  <a:pt x="275" y="517"/>
                  <a:pt x="275" y="517"/>
                </a:cubicBezTo>
                <a:cubicBezTo>
                  <a:pt x="274" y="517"/>
                  <a:pt x="274" y="517"/>
                  <a:pt x="274" y="517"/>
                </a:cubicBezTo>
                <a:cubicBezTo>
                  <a:pt x="273" y="518"/>
                  <a:pt x="273" y="518"/>
                  <a:pt x="273" y="518"/>
                </a:cubicBezTo>
                <a:cubicBezTo>
                  <a:pt x="272" y="517"/>
                  <a:pt x="272" y="517"/>
                  <a:pt x="272" y="517"/>
                </a:cubicBezTo>
                <a:cubicBezTo>
                  <a:pt x="272" y="514"/>
                  <a:pt x="272" y="514"/>
                  <a:pt x="272" y="514"/>
                </a:cubicBezTo>
                <a:cubicBezTo>
                  <a:pt x="271" y="514"/>
                  <a:pt x="271" y="514"/>
                  <a:pt x="271" y="514"/>
                </a:cubicBezTo>
                <a:cubicBezTo>
                  <a:pt x="269" y="514"/>
                  <a:pt x="269" y="514"/>
                  <a:pt x="269" y="514"/>
                </a:cubicBezTo>
                <a:cubicBezTo>
                  <a:pt x="269" y="513"/>
                  <a:pt x="269" y="513"/>
                  <a:pt x="269" y="513"/>
                </a:cubicBezTo>
                <a:lnTo>
                  <a:pt x="271" y="511"/>
                </a:lnTo>
                <a:close/>
                <a:moveTo>
                  <a:pt x="271" y="522"/>
                </a:moveTo>
                <a:cubicBezTo>
                  <a:pt x="272" y="520"/>
                  <a:pt x="272" y="520"/>
                  <a:pt x="272" y="520"/>
                </a:cubicBezTo>
                <a:cubicBezTo>
                  <a:pt x="271" y="522"/>
                  <a:pt x="271" y="522"/>
                  <a:pt x="271" y="522"/>
                </a:cubicBezTo>
                <a:cubicBezTo>
                  <a:pt x="270" y="525"/>
                  <a:pt x="270" y="525"/>
                  <a:pt x="270" y="525"/>
                </a:cubicBezTo>
                <a:lnTo>
                  <a:pt x="271" y="522"/>
                </a:lnTo>
                <a:close/>
                <a:moveTo>
                  <a:pt x="200" y="443"/>
                </a:moveTo>
                <a:cubicBezTo>
                  <a:pt x="200" y="444"/>
                  <a:pt x="200" y="444"/>
                  <a:pt x="200" y="444"/>
                </a:cubicBezTo>
                <a:cubicBezTo>
                  <a:pt x="199" y="444"/>
                  <a:pt x="199" y="444"/>
                  <a:pt x="199" y="444"/>
                </a:cubicBezTo>
                <a:cubicBezTo>
                  <a:pt x="198" y="445"/>
                  <a:pt x="198" y="445"/>
                  <a:pt x="198" y="445"/>
                </a:cubicBezTo>
                <a:cubicBezTo>
                  <a:pt x="197" y="445"/>
                  <a:pt x="197" y="445"/>
                  <a:pt x="197" y="445"/>
                </a:cubicBezTo>
                <a:cubicBezTo>
                  <a:pt x="197" y="444"/>
                  <a:pt x="197" y="444"/>
                  <a:pt x="197" y="444"/>
                </a:cubicBezTo>
                <a:cubicBezTo>
                  <a:pt x="198" y="443"/>
                  <a:pt x="198" y="443"/>
                  <a:pt x="198" y="443"/>
                </a:cubicBezTo>
                <a:cubicBezTo>
                  <a:pt x="200" y="442"/>
                  <a:pt x="200" y="442"/>
                  <a:pt x="200" y="442"/>
                </a:cubicBezTo>
                <a:cubicBezTo>
                  <a:pt x="200" y="442"/>
                  <a:pt x="200" y="442"/>
                  <a:pt x="200" y="442"/>
                </a:cubicBezTo>
                <a:lnTo>
                  <a:pt x="200" y="443"/>
                </a:lnTo>
                <a:close/>
                <a:moveTo>
                  <a:pt x="130" y="432"/>
                </a:moveTo>
                <a:cubicBezTo>
                  <a:pt x="128" y="431"/>
                  <a:pt x="128" y="431"/>
                  <a:pt x="128" y="431"/>
                </a:cubicBezTo>
                <a:cubicBezTo>
                  <a:pt x="128" y="430"/>
                  <a:pt x="128" y="430"/>
                  <a:pt x="128" y="430"/>
                </a:cubicBezTo>
                <a:cubicBezTo>
                  <a:pt x="128" y="430"/>
                  <a:pt x="128" y="430"/>
                  <a:pt x="128" y="430"/>
                </a:cubicBezTo>
                <a:cubicBezTo>
                  <a:pt x="129" y="429"/>
                  <a:pt x="129" y="429"/>
                  <a:pt x="129" y="429"/>
                </a:cubicBezTo>
                <a:cubicBezTo>
                  <a:pt x="130" y="429"/>
                  <a:pt x="130" y="429"/>
                  <a:pt x="130" y="429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29" y="427"/>
                  <a:pt x="129" y="427"/>
                  <a:pt x="129" y="427"/>
                </a:cubicBezTo>
                <a:cubicBezTo>
                  <a:pt x="130" y="426"/>
                  <a:pt x="130" y="426"/>
                  <a:pt x="130" y="426"/>
                </a:cubicBezTo>
                <a:cubicBezTo>
                  <a:pt x="131" y="425"/>
                  <a:pt x="131" y="425"/>
                  <a:pt x="131" y="425"/>
                </a:cubicBezTo>
                <a:cubicBezTo>
                  <a:pt x="133" y="425"/>
                  <a:pt x="133" y="425"/>
                  <a:pt x="133" y="425"/>
                </a:cubicBezTo>
                <a:cubicBezTo>
                  <a:pt x="134" y="424"/>
                  <a:pt x="134" y="424"/>
                  <a:pt x="134" y="424"/>
                </a:cubicBezTo>
                <a:cubicBezTo>
                  <a:pt x="134" y="427"/>
                  <a:pt x="134" y="427"/>
                  <a:pt x="134" y="427"/>
                </a:cubicBezTo>
                <a:cubicBezTo>
                  <a:pt x="133" y="429"/>
                  <a:pt x="133" y="429"/>
                  <a:pt x="133" y="429"/>
                </a:cubicBezTo>
                <a:cubicBezTo>
                  <a:pt x="132" y="429"/>
                  <a:pt x="132" y="429"/>
                  <a:pt x="132" y="429"/>
                </a:cubicBezTo>
                <a:cubicBezTo>
                  <a:pt x="132" y="431"/>
                  <a:pt x="132" y="431"/>
                  <a:pt x="132" y="431"/>
                </a:cubicBezTo>
                <a:lnTo>
                  <a:pt x="130" y="432"/>
                </a:lnTo>
                <a:close/>
                <a:moveTo>
                  <a:pt x="156" y="474"/>
                </a:moveTo>
                <a:cubicBezTo>
                  <a:pt x="154" y="475"/>
                  <a:pt x="154" y="475"/>
                  <a:pt x="154" y="475"/>
                </a:cubicBezTo>
                <a:cubicBezTo>
                  <a:pt x="155" y="476"/>
                  <a:pt x="155" y="476"/>
                  <a:pt x="155" y="476"/>
                </a:cubicBezTo>
                <a:cubicBezTo>
                  <a:pt x="153" y="477"/>
                  <a:pt x="153" y="477"/>
                  <a:pt x="153" y="477"/>
                </a:cubicBezTo>
                <a:cubicBezTo>
                  <a:pt x="154" y="477"/>
                  <a:pt x="154" y="477"/>
                  <a:pt x="154" y="477"/>
                </a:cubicBezTo>
                <a:cubicBezTo>
                  <a:pt x="154" y="478"/>
                  <a:pt x="154" y="478"/>
                  <a:pt x="154" y="478"/>
                </a:cubicBezTo>
                <a:cubicBezTo>
                  <a:pt x="155" y="478"/>
                  <a:pt x="155" y="478"/>
                  <a:pt x="155" y="478"/>
                </a:cubicBezTo>
                <a:cubicBezTo>
                  <a:pt x="154" y="480"/>
                  <a:pt x="154" y="480"/>
                  <a:pt x="154" y="480"/>
                </a:cubicBezTo>
                <a:cubicBezTo>
                  <a:pt x="155" y="480"/>
                  <a:pt x="155" y="480"/>
                  <a:pt x="155" y="480"/>
                </a:cubicBezTo>
                <a:cubicBezTo>
                  <a:pt x="154" y="481"/>
                  <a:pt x="154" y="481"/>
                  <a:pt x="154" y="481"/>
                </a:cubicBezTo>
                <a:cubicBezTo>
                  <a:pt x="153" y="482"/>
                  <a:pt x="153" y="482"/>
                  <a:pt x="153" y="482"/>
                </a:cubicBezTo>
                <a:cubicBezTo>
                  <a:pt x="153" y="483"/>
                  <a:pt x="153" y="483"/>
                  <a:pt x="153" y="483"/>
                </a:cubicBezTo>
                <a:cubicBezTo>
                  <a:pt x="152" y="483"/>
                  <a:pt x="152" y="483"/>
                  <a:pt x="152" y="483"/>
                </a:cubicBezTo>
                <a:cubicBezTo>
                  <a:pt x="151" y="483"/>
                  <a:pt x="151" y="483"/>
                  <a:pt x="151" y="483"/>
                </a:cubicBezTo>
                <a:cubicBezTo>
                  <a:pt x="151" y="483"/>
                  <a:pt x="151" y="483"/>
                  <a:pt x="151" y="483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0" y="481"/>
                  <a:pt x="150" y="481"/>
                  <a:pt x="150" y="481"/>
                </a:cubicBezTo>
                <a:cubicBezTo>
                  <a:pt x="150" y="482"/>
                  <a:pt x="150" y="482"/>
                  <a:pt x="150" y="482"/>
                </a:cubicBezTo>
                <a:cubicBezTo>
                  <a:pt x="149" y="482"/>
                  <a:pt x="149" y="482"/>
                  <a:pt x="149" y="482"/>
                </a:cubicBezTo>
                <a:cubicBezTo>
                  <a:pt x="148" y="482"/>
                  <a:pt x="148" y="482"/>
                  <a:pt x="148" y="482"/>
                </a:cubicBezTo>
                <a:cubicBezTo>
                  <a:pt x="147" y="482"/>
                  <a:pt x="147" y="482"/>
                  <a:pt x="147" y="482"/>
                </a:cubicBezTo>
                <a:cubicBezTo>
                  <a:pt x="148" y="481"/>
                  <a:pt x="148" y="481"/>
                  <a:pt x="148" y="481"/>
                </a:cubicBezTo>
                <a:cubicBezTo>
                  <a:pt x="148" y="480"/>
                  <a:pt x="148" y="480"/>
                  <a:pt x="148" y="480"/>
                </a:cubicBezTo>
                <a:cubicBezTo>
                  <a:pt x="147" y="480"/>
                  <a:pt x="147" y="480"/>
                  <a:pt x="147" y="480"/>
                </a:cubicBezTo>
                <a:cubicBezTo>
                  <a:pt x="147" y="480"/>
                  <a:pt x="147" y="480"/>
                  <a:pt x="147" y="480"/>
                </a:cubicBezTo>
                <a:cubicBezTo>
                  <a:pt x="147" y="478"/>
                  <a:pt x="147" y="478"/>
                  <a:pt x="147" y="478"/>
                </a:cubicBezTo>
                <a:cubicBezTo>
                  <a:pt x="148" y="478"/>
                  <a:pt x="148" y="478"/>
                  <a:pt x="148" y="478"/>
                </a:cubicBezTo>
                <a:cubicBezTo>
                  <a:pt x="148" y="478"/>
                  <a:pt x="148" y="478"/>
                  <a:pt x="148" y="478"/>
                </a:cubicBezTo>
                <a:cubicBezTo>
                  <a:pt x="147" y="478"/>
                  <a:pt x="147" y="478"/>
                  <a:pt x="147" y="478"/>
                </a:cubicBezTo>
                <a:cubicBezTo>
                  <a:pt x="147" y="478"/>
                  <a:pt x="147" y="478"/>
                  <a:pt x="147" y="478"/>
                </a:cubicBezTo>
                <a:cubicBezTo>
                  <a:pt x="147" y="477"/>
                  <a:pt x="147" y="477"/>
                  <a:pt x="147" y="477"/>
                </a:cubicBezTo>
                <a:cubicBezTo>
                  <a:pt x="148" y="477"/>
                  <a:pt x="148" y="477"/>
                  <a:pt x="148" y="477"/>
                </a:cubicBezTo>
                <a:cubicBezTo>
                  <a:pt x="147" y="476"/>
                  <a:pt x="147" y="476"/>
                  <a:pt x="147" y="476"/>
                </a:cubicBezTo>
                <a:cubicBezTo>
                  <a:pt x="148" y="475"/>
                  <a:pt x="148" y="475"/>
                  <a:pt x="148" y="475"/>
                </a:cubicBezTo>
                <a:cubicBezTo>
                  <a:pt x="148" y="474"/>
                  <a:pt x="148" y="474"/>
                  <a:pt x="148" y="474"/>
                </a:cubicBezTo>
                <a:cubicBezTo>
                  <a:pt x="148" y="474"/>
                  <a:pt x="148" y="474"/>
                  <a:pt x="148" y="474"/>
                </a:cubicBezTo>
                <a:cubicBezTo>
                  <a:pt x="148" y="474"/>
                  <a:pt x="148" y="474"/>
                  <a:pt x="148" y="474"/>
                </a:cubicBezTo>
                <a:cubicBezTo>
                  <a:pt x="148" y="473"/>
                  <a:pt x="148" y="473"/>
                  <a:pt x="148" y="473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1"/>
                  <a:pt x="149" y="471"/>
                  <a:pt x="149" y="471"/>
                </a:cubicBezTo>
                <a:cubicBezTo>
                  <a:pt x="150" y="471"/>
                  <a:pt x="150" y="471"/>
                  <a:pt x="150" y="471"/>
                </a:cubicBezTo>
                <a:cubicBezTo>
                  <a:pt x="150" y="470"/>
                  <a:pt x="150" y="470"/>
                  <a:pt x="150" y="470"/>
                </a:cubicBezTo>
                <a:cubicBezTo>
                  <a:pt x="152" y="470"/>
                  <a:pt x="152" y="470"/>
                  <a:pt x="152" y="470"/>
                </a:cubicBezTo>
                <a:cubicBezTo>
                  <a:pt x="152" y="469"/>
                  <a:pt x="152" y="469"/>
                  <a:pt x="152" y="469"/>
                </a:cubicBezTo>
                <a:cubicBezTo>
                  <a:pt x="152" y="469"/>
                  <a:pt x="152" y="469"/>
                  <a:pt x="152" y="469"/>
                </a:cubicBezTo>
                <a:cubicBezTo>
                  <a:pt x="152" y="468"/>
                  <a:pt x="152" y="468"/>
                  <a:pt x="152" y="468"/>
                </a:cubicBezTo>
                <a:cubicBezTo>
                  <a:pt x="152" y="469"/>
                  <a:pt x="152" y="469"/>
                  <a:pt x="152" y="469"/>
                </a:cubicBezTo>
                <a:cubicBezTo>
                  <a:pt x="153" y="468"/>
                  <a:pt x="153" y="468"/>
                  <a:pt x="153" y="468"/>
                </a:cubicBezTo>
                <a:cubicBezTo>
                  <a:pt x="153" y="468"/>
                  <a:pt x="153" y="468"/>
                  <a:pt x="153" y="468"/>
                </a:cubicBezTo>
                <a:cubicBezTo>
                  <a:pt x="154" y="469"/>
                  <a:pt x="154" y="469"/>
                  <a:pt x="154" y="469"/>
                </a:cubicBezTo>
                <a:cubicBezTo>
                  <a:pt x="155" y="469"/>
                  <a:pt x="155" y="469"/>
                  <a:pt x="155" y="469"/>
                </a:cubicBezTo>
                <a:cubicBezTo>
                  <a:pt x="156" y="468"/>
                  <a:pt x="156" y="468"/>
                  <a:pt x="156" y="468"/>
                </a:cubicBezTo>
                <a:cubicBezTo>
                  <a:pt x="155" y="468"/>
                  <a:pt x="155" y="468"/>
                  <a:pt x="155" y="468"/>
                </a:cubicBezTo>
                <a:cubicBezTo>
                  <a:pt x="156" y="467"/>
                  <a:pt x="156" y="467"/>
                  <a:pt x="156" y="467"/>
                </a:cubicBezTo>
                <a:cubicBezTo>
                  <a:pt x="155" y="466"/>
                  <a:pt x="155" y="466"/>
                  <a:pt x="155" y="466"/>
                </a:cubicBezTo>
                <a:cubicBezTo>
                  <a:pt x="156" y="467"/>
                  <a:pt x="156" y="467"/>
                  <a:pt x="156" y="467"/>
                </a:cubicBezTo>
                <a:cubicBezTo>
                  <a:pt x="156" y="465"/>
                  <a:pt x="156" y="465"/>
                  <a:pt x="156" y="465"/>
                </a:cubicBezTo>
                <a:cubicBezTo>
                  <a:pt x="157" y="465"/>
                  <a:pt x="157" y="465"/>
                  <a:pt x="157" y="465"/>
                </a:cubicBezTo>
                <a:cubicBezTo>
                  <a:pt x="158" y="465"/>
                  <a:pt x="158" y="465"/>
                  <a:pt x="158" y="465"/>
                </a:cubicBezTo>
                <a:cubicBezTo>
                  <a:pt x="159" y="465"/>
                  <a:pt x="159" y="465"/>
                  <a:pt x="159" y="465"/>
                </a:cubicBezTo>
                <a:cubicBezTo>
                  <a:pt x="159" y="464"/>
                  <a:pt x="159" y="464"/>
                  <a:pt x="159" y="464"/>
                </a:cubicBezTo>
                <a:cubicBezTo>
                  <a:pt x="159" y="465"/>
                  <a:pt x="159" y="465"/>
                  <a:pt x="159" y="465"/>
                </a:cubicBezTo>
                <a:cubicBezTo>
                  <a:pt x="159" y="466"/>
                  <a:pt x="159" y="466"/>
                  <a:pt x="159" y="466"/>
                </a:cubicBezTo>
                <a:cubicBezTo>
                  <a:pt x="160" y="466"/>
                  <a:pt x="160" y="466"/>
                  <a:pt x="160" y="466"/>
                </a:cubicBezTo>
                <a:cubicBezTo>
                  <a:pt x="159" y="467"/>
                  <a:pt x="159" y="467"/>
                  <a:pt x="159" y="467"/>
                </a:cubicBezTo>
                <a:cubicBezTo>
                  <a:pt x="159" y="468"/>
                  <a:pt x="159" y="468"/>
                  <a:pt x="159" y="468"/>
                </a:cubicBezTo>
                <a:cubicBezTo>
                  <a:pt x="158" y="469"/>
                  <a:pt x="158" y="469"/>
                  <a:pt x="158" y="469"/>
                </a:cubicBezTo>
                <a:cubicBezTo>
                  <a:pt x="158" y="470"/>
                  <a:pt x="158" y="470"/>
                  <a:pt x="158" y="470"/>
                </a:cubicBezTo>
                <a:cubicBezTo>
                  <a:pt x="157" y="471"/>
                  <a:pt x="157" y="471"/>
                  <a:pt x="157" y="471"/>
                </a:cubicBezTo>
                <a:lnTo>
                  <a:pt x="156" y="474"/>
                </a:lnTo>
                <a:close/>
                <a:moveTo>
                  <a:pt x="151" y="483"/>
                </a:moveTo>
                <a:cubicBezTo>
                  <a:pt x="151" y="483"/>
                  <a:pt x="151" y="483"/>
                  <a:pt x="151" y="483"/>
                </a:cubicBezTo>
                <a:cubicBezTo>
                  <a:pt x="152" y="483"/>
                  <a:pt x="152" y="483"/>
                  <a:pt x="152" y="483"/>
                </a:cubicBezTo>
                <a:cubicBezTo>
                  <a:pt x="153" y="484"/>
                  <a:pt x="153" y="484"/>
                  <a:pt x="153" y="484"/>
                </a:cubicBezTo>
                <a:cubicBezTo>
                  <a:pt x="152" y="485"/>
                  <a:pt x="152" y="485"/>
                  <a:pt x="152" y="485"/>
                </a:cubicBezTo>
                <a:cubicBezTo>
                  <a:pt x="152" y="484"/>
                  <a:pt x="152" y="484"/>
                  <a:pt x="152" y="484"/>
                </a:cubicBezTo>
                <a:cubicBezTo>
                  <a:pt x="150" y="485"/>
                  <a:pt x="150" y="485"/>
                  <a:pt x="150" y="485"/>
                </a:cubicBezTo>
                <a:cubicBezTo>
                  <a:pt x="150" y="485"/>
                  <a:pt x="150" y="485"/>
                  <a:pt x="150" y="485"/>
                </a:cubicBezTo>
                <a:cubicBezTo>
                  <a:pt x="149" y="485"/>
                  <a:pt x="149" y="485"/>
                  <a:pt x="149" y="485"/>
                </a:cubicBezTo>
                <a:cubicBezTo>
                  <a:pt x="149" y="488"/>
                  <a:pt x="149" y="488"/>
                  <a:pt x="149" y="488"/>
                </a:cubicBezTo>
                <a:cubicBezTo>
                  <a:pt x="147" y="488"/>
                  <a:pt x="147" y="488"/>
                  <a:pt x="147" y="488"/>
                </a:cubicBezTo>
                <a:cubicBezTo>
                  <a:pt x="147" y="488"/>
                  <a:pt x="147" y="488"/>
                  <a:pt x="147" y="488"/>
                </a:cubicBezTo>
                <a:cubicBezTo>
                  <a:pt x="147" y="487"/>
                  <a:pt x="147" y="487"/>
                  <a:pt x="147" y="487"/>
                </a:cubicBezTo>
                <a:cubicBezTo>
                  <a:pt x="147" y="486"/>
                  <a:pt x="147" y="486"/>
                  <a:pt x="147" y="486"/>
                </a:cubicBezTo>
                <a:cubicBezTo>
                  <a:pt x="146" y="485"/>
                  <a:pt x="146" y="485"/>
                  <a:pt x="146" y="485"/>
                </a:cubicBezTo>
                <a:cubicBezTo>
                  <a:pt x="145" y="484"/>
                  <a:pt x="145" y="484"/>
                  <a:pt x="145" y="484"/>
                </a:cubicBezTo>
                <a:cubicBezTo>
                  <a:pt x="146" y="484"/>
                  <a:pt x="146" y="484"/>
                  <a:pt x="146" y="484"/>
                </a:cubicBezTo>
                <a:cubicBezTo>
                  <a:pt x="147" y="483"/>
                  <a:pt x="147" y="483"/>
                  <a:pt x="147" y="483"/>
                </a:cubicBezTo>
                <a:cubicBezTo>
                  <a:pt x="148" y="483"/>
                  <a:pt x="148" y="483"/>
                  <a:pt x="148" y="483"/>
                </a:cubicBezTo>
                <a:cubicBezTo>
                  <a:pt x="149" y="483"/>
                  <a:pt x="149" y="483"/>
                  <a:pt x="149" y="483"/>
                </a:cubicBezTo>
                <a:lnTo>
                  <a:pt x="151" y="483"/>
                </a:lnTo>
                <a:close/>
                <a:moveTo>
                  <a:pt x="202" y="541"/>
                </a:moveTo>
                <a:cubicBezTo>
                  <a:pt x="202" y="542"/>
                  <a:pt x="202" y="542"/>
                  <a:pt x="202" y="542"/>
                </a:cubicBezTo>
                <a:cubicBezTo>
                  <a:pt x="203" y="542"/>
                  <a:pt x="203" y="542"/>
                  <a:pt x="203" y="542"/>
                </a:cubicBezTo>
                <a:cubicBezTo>
                  <a:pt x="203" y="543"/>
                  <a:pt x="203" y="543"/>
                  <a:pt x="203" y="543"/>
                </a:cubicBezTo>
                <a:cubicBezTo>
                  <a:pt x="203" y="543"/>
                  <a:pt x="203" y="543"/>
                  <a:pt x="203" y="543"/>
                </a:cubicBezTo>
                <a:cubicBezTo>
                  <a:pt x="202" y="544"/>
                  <a:pt x="202" y="544"/>
                  <a:pt x="202" y="544"/>
                </a:cubicBezTo>
                <a:cubicBezTo>
                  <a:pt x="202" y="544"/>
                  <a:pt x="202" y="544"/>
                  <a:pt x="202" y="544"/>
                </a:cubicBezTo>
                <a:cubicBezTo>
                  <a:pt x="203" y="544"/>
                  <a:pt x="203" y="544"/>
                  <a:pt x="203" y="544"/>
                </a:cubicBezTo>
                <a:cubicBezTo>
                  <a:pt x="202" y="546"/>
                  <a:pt x="202" y="546"/>
                  <a:pt x="202" y="546"/>
                </a:cubicBezTo>
                <a:cubicBezTo>
                  <a:pt x="202" y="546"/>
                  <a:pt x="202" y="546"/>
                  <a:pt x="202" y="546"/>
                </a:cubicBezTo>
                <a:cubicBezTo>
                  <a:pt x="203" y="545"/>
                  <a:pt x="203" y="545"/>
                  <a:pt x="203" y="545"/>
                </a:cubicBezTo>
                <a:cubicBezTo>
                  <a:pt x="204" y="545"/>
                  <a:pt x="204" y="545"/>
                  <a:pt x="204" y="545"/>
                </a:cubicBezTo>
                <a:cubicBezTo>
                  <a:pt x="203" y="546"/>
                  <a:pt x="203" y="546"/>
                  <a:pt x="203" y="546"/>
                </a:cubicBezTo>
                <a:cubicBezTo>
                  <a:pt x="203" y="547"/>
                  <a:pt x="203" y="547"/>
                  <a:pt x="203" y="547"/>
                </a:cubicBezTo>
                <a:cubicBezTo>
                  <a:pt x="202" y="547"/>
                  <a:pt x="202" y="547"/>
                  <a:pt x="202" y="547"/>
                </a:cubicBezTo>
                <a:cubicBezTo>
                  <a:pt x="202" y="547"/>
                  <a:pt x="202" y="547"/>
                  <a:pt x="202" y="547"/>
                </a:cubicBezTo>
                <a:cubicBezTo>
                  <a:pt x="201" y="549"/>
                  <a:pt x="201" y="549"/>
                  <a:pt x="201" y="549"/>
                </a:cubicBezTo>
                <a:cubicBezTo>
                  <a:pt x="202" y="549"/>
                  <a:pt x="202" y="549"/>
                  <a:pt x="202" y="549"/>
                </a:cubicBezTo>
                <a:cubicBezTo>
                  <a:pt x="202" y="549"/>
                  <a:pt x="202" y="549"/>
                  <a:pt x="202" y="549"/>
                </a:cubicBezTo>
                <a:cubicBezTo>
                  <a:pt x="202" y="550"/>
                  <a:pt x="202" y="550"/>
                  <a:pt x="202" y="550"/>
                </a:cubicBezTo>
                <a:cubicBezTo>
                  <a:pt x="202" y="550"/>
                  <a:pt x="202" y="550"/>
                  <a:pt x="202" y="550"/>
                </a:cubicBezTo>
                <a:cubicBezTo>
                  <a:pt x="201" y="550"/>
                  <a:pt x="201" y="550"/>
                  <a:pt x="201" y="550"/>
                </a:cubicBezTo>
                <a:cubicBezTo>
                  <a:pt x="200" y="552"/>
                  <a:pt x="200" y="552"/>
                  <a:pt x="200" y="552"/>
                </a:cubicBezTo>
                <a:cubicBezTo>
                  <a:pt x="199" y="553"/>
                  <a:pt x="199" y="553"/>
                  <a:pt x="199" y="553"/>
                </a:cubicBezTo>
                <a:cubicBezTo>
                  <a:pt x="199" y="551"/>
                  <a:pt x="199" y="551"/>
                  <a:pt x="199" y="551"/>
                </a:cubicBezTo>
                <a:cubicBezTo>
                  <a:pt x="198" y="551"/>
                  <a:pt x="198" y="551"/>
                  <a:pt x="198" y="551"/>
                </a:cubicBezTo>
                <a:cubicBezTo>
                  <a:pt x="198" y="551"/>
                  <a:pt x="198" y="551"/>
                  <a:pt x="198" y="551"/>
                </a:cubicBezTo>
                <a:cubicBezTo>
                  <a:pt x="199" y="549"/>
                  <a:pt x="199" y="549"/>
                  <a:pt x="199" y="549"/>
                </a:cubicBezTo>
                <a:cubicBezTo>
                  <a:pt x="198" y="549"/>
                  <a:pt x="198" y="549"/>
                  <a:pt x="198" y="549"/>
                </a:cubicBezTo>
                <a:cubicBezTo>
                  <a:pt x="198" y="548"/>
                  <a:pt x="198" y="548"/>
                  <a:pt x="198" y="548"/>
                </a:cubicBezTo>
                <a:cubicBezTo>
                  <a:pt x="198" y="547"/>
                  <a:pt x="198" y="547"/>
                  <a:pt x="198" y="547"/>
                </a:cubicBezTo>
                <a:cubicBezTo>
                  <a:pt x="199" y="545"/>
                  <a:pt x="199" y="545"/>
                  <a:pt x="199" y="545"/>
                </a:cubicBezTo>
                <a:cubicBezTo>
                  <a:pt x="200" y="543"/>
                  <a:pt x="200" y="543"/>
                  <a:pt x="200" y="543"/>
                </a:cubicBezTo>
                <a:cubicBezTo>
                  <a:pt x="200" y="542"/>
                  <a:pt x="200" y="542"/>
                  <a:pt x="200" y="542"/>
                </a:cubicBezTo>
                <a:cubicBezTo>
                  <a:pt x="201" y="541"/>
                  <a:pt x="201" y="541"/>
                  <a:pt x="201" y="541"/>
                </a:cubicBezTo>
                <a:cubicBezTo>
                  <a:pt x="201" y="542"/>
                  <a:pt x="201" y="542"/>
                  <a:pt x="201" y="542"/>
                </a:cubicBezTo>
                <a:cubicBezTo>
                  <a:pt x="202" y="539"/>
                  <a:pt x="202" y="539"/>
                  <a:pt x="202" y="539"/>
                </a:cubicBezTo>
                <a:cubicBezTo>
                  <a:pt x="201" y="539"/>
                  <a:pt x="201" y="539"/>
                  <a:pt x="201" y="539"/>
                </a:cubicBezTo>
                <a:cubicBezTo>
                  <a:pt x="201" y="539"/>
                  <a:pt x="201" y="539"/>
                  <a:pt x="201" y="539"/>
                </a:cubicBezTo>
                <a:cubicBezTo>
                  <a:pt x="202" y="539"/>
                  <a:pt x="202" y="539"/>
                  <a:pt x="202" y="539"/>
                </a:cubicBezTo>
                <a:cubicBezTo>
                  <a:pt x="203" y="538"/>
                  <a:pt x="203" y="538"/>
                  <a:pt x="203" y="538"/>
                </a:cubicBezTo>
                <a:cubicBezTo>
                  <a:pt x="204" y="538"/>
                  <a:pt x="204" y="538"/>
                  <a:pt x="204" y="538"/>
                </a:cubicBezTo>
                <a:cubicBezTo>
                  <a:pt x="203" y="539"/>
                  <a:pt x="203" y="539"/>
                  <a:pt x="203" y="539"/>
                </a:cubicBezTo>
                <a:cubicBezTo>
                  <a:pt x="204" y="539"/>
                  <a:pt x="204" y="539"/>
                  <a:pt x="204" y="539"/>
                </a:cubicBezTo>
                <a:cubicBezTo>
                  <a:pt x="204" y="539"/>
                  <a:pt x="204" y="539"/>
                  <a:pt x="204" y="539"/>
                </a:cubicBezTo>
                <a:lnTo>
                  <a:pt x="202" y="541"/>
                </a:lnTo>
                <a:close/>
                <a:moveTo>
                  <a:pt x="200" y="554"/>
                </a:moveTo>
                <a:cubicBezTo>
                  <a:pt x="200" y="555"/>
                  <a:pt x="200" y="555"/>
                  <a:pt x="200" y="555"/>
                </a:cubicBezTo>
                <a:cubicBezTo>
                  <a:pt x="200" y="556"/>
                  <a:pt x="200" y="556"/>
                  <a:pt x="200" y="556"/>
                </a:cubicBezTo>
                <a:cubicBezTo>
                  <a:pt x="200" y="556"/>
                  <a:pt x="200" y="556"/>
                  <a:pt x="200" y="556"/>
                </a:cubicBezTo>
                <a:cubicBezTo>
                  <a:pt x="199" y="556"/>
                  <a:pt x="199" y="556"/>
                  <a:pt x="199" y="556"/>
                </a:cubicBezTo>
                <a:cubicBezTo>
                  <a:pt x="200" y="555"/>
                  <a:pt x="200" y="555"/>
                  <a:pt x="200" y="555"/>
                </a:cubicBezTo>
                <a:cubicBezTo>
                  <a:pt x="200" y="554"/>
                  <a:pt x="200" y="554"/>
                  <a:pt x="200" y="554"/>
                </a:cubicBezTo>
                <a:close/>
                <a:moveTo>
                  <a:pt x="262" y="524"/>
                </a:moveTo>
                <a:cubicBezTo>
                  <a:pt x="263" y="528"/>
                  <a:pt x="263" y="528"/>
                  <a:pt x="263" y="528"/>
                </a:cubicBezTo>
                <a:cubicBezTo>
                  <a:pt x="262" y="529"/>
                  <a:pt x="262" y="529"/>
                  <a:pt x="262" y="529"/>
                </a:cubicBezTo>
                <a:cubicBezTo>
                  <a:pt x="261" y="528"/>
                  <a:pt x="261" y="528"/>
                  <a:pt x="261" y="528"/>
                </a:cubicBezTo>
                <a:cubicBezTo>
                  <a:pt x="261" y="526"/>
                  <a:pt x="261" y="526"/>
                  <a:pt x="261" y="526"/>
                </a:cubicBezTo>
                <a:cubicBezTo>
                  <a:pt x="261" y="524"/>
                  <a:pt x="261" y="524"/>
                  <a:pt x="261" y="524"/>
                </a:cubicBezTo>
                <a:cubicBezTo>
                  <a:pt x="261" y="524"/>
                  <a:pt x="261" y="524"/>
                  <a:pt x="261" y="524"/>
                </a:cubicBezTo>
                <a:lnTo>
                  <a:pt x="262" y="524"/>
                </a:lnTo>
                <a:close/>
                <a:moveTo>
                  <a:pt x="261" y="591"/>
                </a:moveTo>
                <a:cubicBezTo>
                  <a:pt x="256" y="591"/>
                  <a:pt x="256" y="591"/>
                  <a:pt x="256" y="591"/>
                </a:cubicBezTo>
                <a:cubicBezTo>
                  <a:pt x="253" y="591"/>
                  <a:pt x="253" y="591"/>
                  <a:pt x="253" y="591"/>
                </a:cubicBezTo>
                <a:cubicBezTo>
                  <a:pt x="251" y="589"/>
                  <a:pt x="251" y="589"/>
                  <a:pt x="251" y="589"/>
                </a:cubicBezTo>
                <a:cubicBezTo>
                  <a:pt x="249" y="588"/>
                  <a:pt x="249" y="588"/>
                  <a:pt x="249" y="588"/>
                </a:cubicBezTo>
                <a:cubicBezTo>
                  <a:pt x="248" y="587"/>
                  <a:pt x="248" y="587"/>
                  <a:pt x="248" y="587"/>
                </a:cubicBezTo>
                <a:cubicBezTo>
                  <a:pt x="246" y="586"/>
                  <a:pt x="246" y="586"/>
                  <a:pt x="246" y="586"/>
                </a:cubicBezTo>
                <a:cubicBezTo>
                  <a:pt x="245" y="585"/>
                  <a:pt x="245" y="585"/>
                  <a:pt x="245" y="585"/>
                </a:cubicBezTo>
                <a:cubicBezTo>
                  <a:pt x="244" y="581"/>
                  <a:pt x="244" y="581"/>
                  <a:pt x="244" y="581"/>
                </a:cubicBezTo>
                <a:cubicBezTo>
                  <a:pt x="245" y="580"/>
                  <a:pt x="245" y="580"/>
                  <a:pt x="245" y="580"/>
                </a:cubicBezTo>
                <a:cubicBezTo>
                  <a:pt x="243" y="578"/>
                  <a:pt x="243" y="578"/>
                  <a:pt x="243" y="578"/>
                </a:cubicBezTo>
                <a:cubicBezTo>
                  <a:pt x="241" y="578"/>
                  <a:pt x="241" y="578"/>
                  <a:pt x="241" y="578"/>
                </a:cubicBezTo>
                <a:cubicBezTo>
                  <a:pt x="242" y="577"/>
                  <a:pt x="242" y="577"/>
                  <a:pt x="242" y="577"/>
                </a:cubicBezTo>
                <a:cubicBezTo>
                  <a:pt x="242" y="575"/>
                  <a:pt x="242" y="575"/>
                  <a:pt x="242" y="575"/>
                </a:cubicBezTo>
                <a:cubicBezTo>
                  <a:pt x="242" y="573"/>
                  <a:pt x="242" y="573"/>
                  <a:pt x="242" y="573"/>
                </a:cubicBezTo>
                <a:cubicBezTo>
                  <a:pt x="243" y="571"/>
                  <a:pt x="243" y="571"/>
                  <a:pt x="243" y="571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9" y="563"/>
                  <a:pt x="239" y="563"/>
                  <a:pt x="239" y="563"/>
                </a:cubicBezTo>
                <a:cubicBezTo>
                  <a:pt x="237" y="559"/>
                  <a:pt x="237" y="559"/>
                  <a:pt x="237" y="559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238" y="555"/>
                  <a:pt x="238" y="555"/>
                  <a:pt x="238" y="555"/>
                </a:cubicBezTo>
                <a:cubicBezTo>
                  <a:pt x="239" y="551"/>
                  <a:pt x="239" y="551"/>
                  <a:pt x="239" y="551"/>
                </a:cubicBezTo>
                <a:cubicBezTo>
                  <a:pt x="240" y="548"/>
                  <a:pt x="240" y="548"/>
                  <a:pt x="240" y="548"/>
                </a:cubicBezTo>
                <a:cubicBezTo>
                  <a:pt x="241" y="547"/>
                  <a:pt x="241" y="547"/>
                  <a:pt x="241" y="547"/>
                </a:cubicBezTo>
                <a:cubicBezTo>
                  <a:pt x="242" y="546"/>
                  <a:pt x="242" y="546"/>
                  <a:pt x="242" y="546"/>
                </a:cubicBezTo>
                <a:cubicBezTo>
                  <a:pt x="244" y="545"/>
                  <a:pt x="244" y="545"/>
                  <a:pt x="244" y="545"/>
                </a:cubicBezTo>
                <a:cubicBezTo>
                  <a:pt x="245" y="544"/>
                  <a:pt x="245" y="544"/>
                  <a:pt x="245" y="544"/>
                </a:cubicBezTo>
                <a:cubicBezTo>
                  <a:pt x="245" y="543"/>
                  <a:pt x="245" y="543"/>
                  <a:pt x="245" y="543"/>
                </a:cubicBezTo>
                <a:cubicBezTo>
                  <a:pt x="246" y="542"/>
                  <a:pt x="246" y="542"/>
                  <a:pt x="246" y="542"/>
                </a:cubicBezTo>
                <a:cubicBezTo>
                  <a:pt x="247" y="542"/>
                  <a:pt x="247" y="542"/>
                  <a:pt x="247" y="542"/>
                </a:cubicBezTo>
                <a:cubicBezTo>
                  <a:pt x="248" y="542"/>
                  <a:pt x="248" y="542"/>
                  <a:pt x="248" y="542"/>
                </a:cubicBezTo>
                <a:cubicBezTo>
                  <a:pt x="249" y="542"/>
                  <a:pt x="249" y="542"/>
                  <a:pt x="249" y="542"/>
                </a:cubicBezTo>
                <a:cubicBezTo>
                  <a:pt x="248" y="541"/>
                  <a:pt x="248" y="541"/>
                  <a:pt x="248" y="541"/>
                </a:cubicBezTo>
                <a:cubicBezTo>
                  <a:pt x="249" y="539"/>
                  <a:pt x="249" y="539"/>
                  <a:pt x="249" y="539"/>
                </a:cubicBezTo>
                <a:cubicBezTo>
                  <a:pt x="251" y="539"/>
                  <a:pt x="251" y="539"/>
                  <a:pt x="251" y="539"/>
                </a:cubicBezTo>
                <a:cubicBezTo>
                  <a:pt x="258" y="543"/>
                  <a:pt x="258" y="543"/>
                  <a:pt x="258" y="543"/>
                </a:cubicBezTo>
                <a:cubicBezTo>
                  <a:pt x="259" y="544"/>
                  <a:pt x="259" y="544"/>
                  <a:pt x="259" y="544"/>
                </a:cubicBezTo>
                <a:cubicBezTo>
                  <a:pt x="259" y="544"/>
                  <a:pt x="259" y="544"/>
                  <a:pt x="259" y="544"/>
                </a:cubicBezTo>
                <a:cubicBezTo>
                  <a:pt x="262" y="548"/>
                  <a:pt x="262" y="548"/>
                  <a:pt x="262" y="548"/>
                </a:cubicBezTo>
                <a:cubicBezTo>
                  <a:pt x="262" y="549"/>
                  <a:pt x="262" y="549"/>
                  <a:pt x="262" y="549"/>
                </a:cubicBezTo>
                <a:cubicBezTo>
                  <a:pt x="263" y="549"/>
                  <a:pt x="263" y="549"/>
                  <a:pt x="263" y="549"/>
                </a:cubicBezTo>
                <a:cubicBezTo>
                  <a:pt x="263" y="550"/>
                  <a:pt x="263" y="550"/>
                  <a:pt x="263" y="550"/>
                </a:cubicBezTo>
                <a:cubicBezTo>
                  <a:pt x="264" y="553"/>
                  <a:pt x="264" y="553"/>
                  <a:pt x="264" y="553"/>
                </a:cubicBezTo>
                <a:cubicBezTo>
                  <a:pt x="264" y="556"/>
                  <a:pt x="264" y="556"/>
                  <a:pt x="264" y="556"/>
                </a:cubicBezTo>
                <a:cubicBezTo>
                  <a:pt x="265" y="557"/>
                  <a:pt x="265" y="557"/>
                  <a:pt x="265" y="557"/>
                </a:cubicBezTo>
                <a:cubicBezTo>
                  <a:pt x="265" y="560"/>
                  <a:pt x="265" y="560"/>
                  <a:pt x="265" y="560"/>
                </a:cubicBezTo>
                <a:cubicBezTo>
                  <a:pt x="265" y="561"/>
                  <a:pt x="265" y="561"/>
                  <a:pt x="265" y="561"/>
                </a:cubicBezTo>
                <a:cubicBezTo>
                  <a:pt x="264" y="562"/>
                  <a:pt x="264" y="562"/>
                  <a:pt x="264" y="562"/>
                </a:cubicBezTo>
                <a:cubicBezTo>
                  <a:pt x="263" y="563"/>
                  <a:pt x="263" y="563"/>
                  <a:pt x="263" y="563"/>
                </a:cubicBezTo>
                <a:cubicBezTo>
                  <a:pt x="263" y="563"/>
                  <a:pt x="263" y="563"/>
                  <a:pt x="263" y="563"/>
                </a:cubicBezTo>
                <a:cubicBezTo>
                  <a:pt x="263" y="564"/>
                  <a:pt x="263" y="564"/>
                  <a:pt x="263" y="564"/>
                </a:cubicBezTo>
                <a:cubicBezTo>
                  <a:pt x="262" y="564"/>
                  <a:pt x="262" y="564"/>
                  <a:pt x="262" y="564"/>
                </a:cubicBezTo>
                <a:cubicBezTo>
                  <a:pt x="263" y="565"/>
                  <a:pt x="263" y="565"/>
                  <a:pt x="263" y="565"/>
                </a:cubicBezTo>
                <a:cubicBezTo>
                  <a:pt x="263" y="565"/>
                  <a:pt x="263" y="565"/>
                  <a:pt x="263" y="565"/>
                </a:cubicBezTo>
                <a:cubicBezTo>
                  <a:pt x="266" y="565"/>
                  <a:pt x="266" y="565"/>
                  <a:pt x="266" y="565"/>
                </a:cubicBezTo>
                <a:cubicBezTo>
                  <a:pt x="270" y="570"/>
                  <a:pt x="270" y="570"/>
                  <a:pt x="270" y="570"/>
                </a:cubicBezTo>
                <a:cubicBezTo>
                  <a:pt x="270" y="570"/>
                  <a:pt x="270" y="570"/>
                  <a:pt x="270" y="570"/>
                </a:cubicBezTo>
                <a:cubicBezTo>
                  <a:pt x="269" y="570"/>
                  <a:pt x="269" y="570"/>
                  <a:pt x="269" y="570"/>
                </a:cubicBezTo>
                <a:cubicBezTo>
                  <a:pt x="268" y="571"/>
                  <a:pt x="268" y="571"/>
                  <a:pt x="268" y="571"/>
                </a:cubicBezTo>
                <a:cubicBezTo>
                  <a:pt x="267" y="572"/>
                  <a:pt x="267" y="572"/>
                  <a:pt x="267" y="572"/>
                </a:cubicBezTo>
                <a:cubicBezTo>
                  <a:pt x="265" y="574"/>
                  <a:pt x="265" y="574"/>
                  <a:pt x="265" y="574"/>
                </a:cubicBezTo>
                <a:cubicBezTo>
                  <a:pt x="265" y="575"/>
                  <a:pt x="265" y="575"/>
                  <a:pt x="265" y="575"/>
                </a:cubicBezTo>
                <a:cubicBezTo>
                  <a:pt x="266" y="575"/>
                  <a:pt x="266" y="575"/>
                  <a:pt x="266" y="575"/>
                </a:cubicBezTo>
                <a:cubicBezTo>
                  <a:pt x="269" y="577"/>
                  <a:pt x="269" y="577"/>
                  <a:pt x="269" y="577"/>
                </a:cubicBezTo>
                <a:cubicBezTo>
                  <a:pt x="270" y="578"/>
                  <a:pt x="270" y="578"/>
                  <a:pt x="270" y="578"/>
                </a:cubicBezTo>
                <a:cubicBezTo>
                  <a:pt x="270" y="578"/>
                  <a:pt x="270" y="578"/>
                  <a:pt x="270" y="578"/>
                </a:cubicBezTo>
                <a:cubicBezTo>
                  <a:pt x="269" y="579"/>
                  <a:pt x="269" y="579"/>
                  <a:pt x="269" y="579"/>
                </a:cubicBezTo>
                <a:cubicBezTo>
                  <a:pt x="269" y="580"/>
                  <a:pt x="269" y="580"/>
                  <a:pt x="269" y="580"/>
                </a:cubicBezTo>
                <a:cubicBezTo>
                  <a:pt x="269" y="582"/>
                  <a:pt x="269" y="582"/>
                  <a:pt x="269" y="582"/>
                </a:cubicBezTo>
                <a:cubicBezTo>
                  <a:pt x="270" y="583"/>
                  <a:pt x="270" y="583"/>
                  <a:pt x="270" y="583"/>
                </a:cubicBezTo>
                <a:cubicBezTo>
                  <a:pt x="270" y="585"/>
                  <a:pt x="270" y="585"/>
                  <a:pt x="270" y="585"/>
                </a:cubicBezTo>
                <a:cubicBezTo>
                  <a:pt x="270" y="585"/>
                  <a:pt x="270" y="585"/>
                  <a:pt x="270" y="585"/>
                </a:cubicBezTo>
                <a:cubicBezTo>
                  <a:pt x="270" y="587"/>
                  <a:pt x="270" y="587"/>
                  <a:pt x="270" y="587"/>
                </a:cubicBezTo>
                <a:cubicBezTo>
                  <a:pt x="270" y="588"/>
                  <a:pt x="270" y="588"/>
                  <a:pt x="270" y="588"/>
                </a:cubicBezTo>
                <a:cubicBezTo>
                  <a:pt x="269" y="589"/>
                  <a:pt x="269" y="589"/>
                  <a:pt x="269" y="589"/>
                </a:cubicBezTo>
                <a:cubicBezTo>
                  <a:pt x="269" y="590"/>
                  <a:pt x="269" y="590"/>
                  <a:pt x="269" y="590"/>
                </a:cubicBezTo>
                <a:cubicBezTo>
                  <a:pt x="268" y="591"/>
                  <a:pt x="268" y="591"/>
                  <a:pt x="268" y="591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62" y="590"/>
                  <a:pt x="262" y="590"/>
                  <a:pt x="262" y="590"/>
                </a:cubicBezTo>
                <a:lnTo>
                  <a:pt x="261" y="591"/>
                </a:lnTo>
                <a:close/>
                <a:moveTo>
                  <a:pt x="271" y="573"/>
                </a:moveTo>
                <a:cubicBezTo>
                  <a:pt x="272" y="576"/>
                  <a:pt x="272" y="576"/>
                  <a:pt x="272" y="576"/>
                </a:cubicBezTo>
                <a:cubicBezTo>
                  <a:pt x="272" y="576"/>
                  <a:pt x="272" y="576"/>
                  <a:pt x="272" y="576"/>
                </a:cubicBezTo>
                <a:cubicBezTo>
                  <a:pt x="272" y="577"/>
                  <a:pt x="272" y="577"/>
                  <a:pt x="272" y="577"/>
                </a:cubicBezTo>
                <a:cubicBezTo>
                  <a:pt x="271" y="577"/>
                  <a:pt x="271" y="577"/>
                  <a:pt x="271" y="577"/>
                </a:cubicBezTo>
                <a:cubicBezTo>
                  <a:pt x="271" y="575"/>
                  <a:pt x="271" y="575"/>
                  <a:pt x="271" y="575"/>
                </a:cubicBezTo>
                <a:cubicBezTo>
                  <a:pt x="270" y="575"/>
                  <a:pt x="270" y="575"/>
                  <a:pt x="270" y="575"/>
                </a:cubicBezTo>
                <a:cubicBezTo>
                  <a:pt x="269" y="573"/>
                  <a:pt x="269" y="573"/>
                  <a:pt x="269" y="573"/>
                </a:cubicBezTo>
                <a:lnTo>
                  <a:pt x="271" y="573"/>
                </a:lnTo>
                <a:close/>
                <a:moveTo>
                  <a:pt x="266" y="625"/>
                </a:moveTo>
                <a:cubicBezTo>
                  <a:pt x="266" y="624"/>
                  <a:pt x="266" y="624"/>
                  <a:pt x="266" y="624"/>
                </a:cubicBezTo>
                <a:cubicBezTo>
                  <a:pt x="267" y="624"/>
                  <a:pt x="267" y="624"/>
                  <a:pt x="267" y="624"/>
                </a:cubicBezTo>
                <a:cubicBezTo>
                  <a:pt x="267" y="626"/>
                  <a:pt x="267" y="626"/>
                  <a:pt x="267" y="626"/>
                </a:cubicBezTo>
                <a:cubicBezTo>
                  <a:pt x="266" y="626"/>
                  <a:pt x="266" y="626"/>
                  <a:pt x="266" y="626"/>
                </a:cubicBezTo>
                <a:cubicBezTo>
                  <a:pt x="266" y="626"/>
                  <a:pt x="266" y="626"/>
                  <a:pt x="266" y="626"/>
                </a:cubicBezTo>
                <a:lnTo>
                  <a:pt x="266" y="625"/>
                </a:lnTo>
                <a:close/>
                <a:moveTo>
                  <a:pt x="289" y="527"/>
                </a:moveTo>
                <a:cubicBezTo>
                  <a:pt x="289" y="530"/>
                  <a:pt x="289" y="530"/>
                  <a:pt x="289" y="530"/>
                </a:cubicBezTo>
                <a:cubicBezTo>
                  <a:pt x="290" y="531"/>
                  <a:pt x="290" y="531"/>
                  <a:pt x="290" y="531"/>
                </a:cubicBezTo>
                <a:cubicBezTo>
                  <a:pt x="289" y="533"/>
                  <a:pt x="289" y="533"/>
                  <a:pt x="289" y="533"/>
                </a:cubicBezTo>
                <a:cubicBezTo>
                  <a:pt x="287" y="535"/>
                  <a:pt x="287" y="535"/>
                  <a:pt x="287" y="535"/>
                </a:cubicBezTo>
                <a:cubicBezTo>
                  <a:pt x="287" y="534"/>
                  <a:pt x="287" y="534"/>
                  <a:pt x="287" y="534"/>
                </a:cubicBezTo>
                <a:cubicBezTo>
                  <a:pt x="287" y="533"/>
                  <a:pt x="287" y="533"/>
                  <a:pt x="287" y="533"/>
                </a:cubicBezTo>
                <a:cubicBezTo>
                  <a:pt x="285" y="534"/>
                  <a:pt x="285" y="534"/>
                  <a:pt x="285" y="534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83" y="534"/>
                  <a:pt x="283" y="534"/>
                  <a:pt x="283" y="534"/>
                </a:cubicBezTo>
                <a:cubicBezTo>
                  <a:pt x="285" y="530"/>
                  <a:pt x="285" y="530"/>
                  <a:pt x="285" y="530"/>
                </a:cubicBezTo>
                <a:cubicBezTo>
                  <a:pt x="286" y="529"/>
                  <a:pt x="286" y="529"/>
                  <a:pt x="286" y="529"/>
                </a:cubicBezTo>
                <a:cubicBezTo>
                  <a:pt x="286" y="528"/>
                  <a:pt x="286" y="528"/>
                  <a:pt x="286" y="528"/>
                </a:cubicBezTo>
                <a:cubicBezTo>
                  <a:pt x="286" y="527"/>
                  <a:pt x="286" y="527"/>
                  <a:pt x="286" y="527"/>
                </a:cubicBezTo>
                <a:cubicBezTo>
                  <a:pt x="287" y="526"/>
                  <a:pt x="287" y="526"/>
                  <a:pt x="287" y="526"/>
                </a:cubicBezTo>
                <a:cubicBezTo>
                  <a:pt x="289" y="526"/>
                  <a:pt x="289" y="526"/>
                  <a:pt x="289" y="526"/>
                </a:cubicBezTo>
                <a:lnTo>
                  <a:pt x="289" y="527"/>
                </a:lnTo>
                <a:close/>
                <a:moveTo>
                  <a:pt x="283" y="538"/>
                </a:moveTo>
                <a:cubicBezTo>
                  <a:pt x="285" y="537"/>
                  <a:pt x="285" y="537"/>
                  <a:pt x="285" y="537"/>
                </a:cubicBezTo>
                <a:cubicBezTo>
                  <a:pt x="285" y="537"/>
                  <a:pt x="285" y="537"/>
                  <a:pt x="285" y="537"/>
                </a:cubicBezTo>
                <a:cubicBezTo>
                  <a:pt x="284" y="540"/>
                  <a:pt x="284" y="540"/>
                  <a:pt x="284" y="540"/>
                </a:cubicBezTo>
                <a:cubicBezTo>
                  <a:pt x="284" y="541"/>
                  <a:pt x="284" y="541"/>
                  <a:pt x="284" y="541"/>
                </a:cubicBezTo>
                <a:cubicBezTo>
                  <a:pt x="283" y="541"/>
                  <a:pt x="283" y="541"/>
                  <a:pt x="283" y="541"/>
                </a:cubicBezTo>
                <a:cubicBezTo>
                  <a:pt x="282" y="540"/>
                  <a:pt x="282" y="540"/>
                  <a:pt x="282" y="540"/>
                </a:cubicBezTo>
                <a:cubicBezTo>
                  <a:pt x="282" y="539"/>
                  <a:pt x="282" y="539"/>
                  <a:pt x="282" y="539"/>
                </a:cubicBezTo>
                <a:lnTo>
                  <a:pt x="283" y="538"/>
                </a:lnTo>
                <a:close/>
                <a:moveTo>
                  <a:pt x="196" y="297"/>
                </a:moveTo>
                <a:cubicBezTo>
                  <a:pt x="197" y="297"/>
                  <a:pt x="197" y="297"/>
                  <a:pt x="197" y="297"/>
                </a:cubicBezTo>
                <a:cubicBezTo>
                  <a:pt x="197" y="298"/>
                  <a:pt x="197" y="298"/>
                  <a:pt x="197" y="298"/>
                </a:cubicBezTo>
                <a:cubicBezTo>
                  <a:pt x="196" y="298"/>
                  <a:pt x="196" y="298"/>
                  <a:pt x="196" y="298"/>
                </a:cubicBezTo>
                <a:lnTo>
                  <a:pt x="196" y="297"/>
                </a:lnTo>
                <a:close/>
                <a:moveTo>
                  <a:pt x="36" y="277"/>
                </a:moveTo>
                <a:cubicBezTo>
                  <a:pt x="37" y="277"/>
                  <a:pt x="37" y="277"/>
                  <a:pt x="37" y="277"/>
                </a:cubicBezTo>
                <a:cubicBezTo>
                  <a:pt x="36" y="277"/>
                  <a:pt x="36" y="277"/>
                  <a:pt x="36" y="277"/>
                </a:cubicBezTo>
                <a:cubicBezTo>
                  <a:pt x="36" y="277"/>
                  <a:pt x="36" y="277"/>
                  <a:pt x="36" y="277"/>
                </a:cubicBezTo>
                <a:close/>
                <a:moveTo>
                  <a:pt x="37" y="279"/>
                </a:moveTo>
                <a:cubicBezTo>
                  <a:pt x="39" y="279"/>
                  <a:pt x="39" y="279"/>
                  <a:pt x="39" y="279"/>
                </a:cubicBezTo>
                <a:cubicBezTo>
                  <a:pt x="38" y="279"/>
                  <a:pt x="38" y="279"/>
                  <a:pt x="38" y="279"/>
                </a:cubicBezTo>
                <a:lnTo>
                  <a:pt x="37" y="279"/>
                </a:lnTo>
                <a:close/>
                <a:moveTo>
                  <a:pt x="43" y="279"/>
                </a:moveTo>
                <a:cubicBezTo>
                  <a:pt x="44" y="279"/>
                  <a:pt x="44" y="279"/>
                  <a:pt x="44" y="279"/>
                </a:cubicBezTo>
                <a:cubicBezTo>
                  <a:pt x="43" y="279"/>
                  <a:pt x="43" y="279"/>
                  <a:pt x="43" y="279"/>
                </a:cubicBezTo>
                <a:close/>
                <a:moveTo>
                  <a:pt x="160" y="557"/>
                </a:moveTo>
                <a:cubicBezTo>
                  <a:pt x="160" y="557"/>
                  <a:pt x="160" y="557"/>
                  <a:pt x="160" y="557"/>
                </a:cubicBezTo>
                <a:cubicBezTo>
                  <a:pt x="159" y="558"/>
                  <a:pt x="159" y="558"/>
                  <a:pt x="159" y="558"/>
                </a:cubicBezTo>
                <a:cubicBezTo>
                  <a:pt x="159" y="558"/>
                  <a:pt x="159" y="558"/>
                  <a:pt x="159" y="558"/>
                </a:cubicBezTo>
                <a:cubicBezTo>
                  <a:pt x="158" y="558"/>
                  <a:pt x="158" y="558"/>
                  <a:pt x="158" y="558"/>
                </a:cubicBezTo>
                <a:lnTo>
                  <a:pt x="160" y="557"/>
                </a:lnTo>
                <a:close/>
                <a:moveTo>
                  <a:pt x="532" y="453"/>
                </a:moveTo>
                <a:cubicBezTo>
                  <a:pt x="533" y="455"/>
                  <a:pt x="533" y="455"/>
                  <a:pt x="533" y="455"/>
                </a:cubicBezTo>
                <a:cubicBezTo>
                  <a:pt x="533" y="455"/>
                  <a:pt x="533" y="455"/>
                  <a:pt x="533" y="455"/>
                </a:cubicBezTo>
                <a:cubicBezTo>
                  <a:pt x="532" y="454"/>
                  <a:pt x="532" y="454"/>
                  <a:pt x="532" y="454"/>
                </a:cubicBezTo>
                <a:cubicBezTo>
                  <a:pt x="531" y="453"/>
                  <a:pt x="531" y="453"/>
                  <a:pt x="531" y="453"/>
                </a:cubicBezTo>
                <a:lnTo>
                  <a:pt x="532" y="453"/>
                </a:lnTo>
                <a:close/>
                <a:moveTo>
                  <a:pt x="185" y="273"/>
                </a:moveTo>
                <a:cubicBezTo>
                  <a:pt x="185" y="274"/>
                  <a:pt x="185" y="274"/>
                  <a:pt x="185" y="274"/>
                </a:cubicBezTo>
                <a:cubicBezTo>
                  <a:pt x="185" y="274"/>
                  <a:pt x="185" y="274"/>
                  <a:pt x="185" y="274"/>
                </a:cubicBezTo>
                <a:lnTo>
                  <a:pt x="185" y="273"/>
                </a:lnTo>
                <a:close/>
              </a:path>
            </a:pathLst>
          </a:custGeom>
          <a:solidFill>
            <a:srgbClr val="EEE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74" name="Rectangle 34"/>
          <p:cNvSpPr>
            <a:spLocks noChangeArrowheads="1"/>
          </p:cNvSpPr>
          <p:nvPr/>
        </p:nvSpPr>
        <p:spPr bwMode="auto">
          <a:xfrm>
            <a:off x="21460177" y="9727835"/>
            <a:ext cx="1407418" cy="46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000" b="1">
                <a:solidFill>
                  <a:srgbClr val="000000"/>
                </a:solidFill>
                <a:latin typeface="Open Sans Semibold" panose="020B0706030804020204" pitchFamily="34" charset="0"/>
              </a:rPr>
              <a:t>London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75" name="Rectangle 35"/>
          <p:cNvSpPr>
            <a:spLocks noChangeArrowheads="1"/>
          </p:cNvSpPr>
          <p:nvPr/>
        </p:nvSpPr>
        <p:spPr bwMode="auto">
          <a:xfrm>
            <a:off x="19897244" y="7305290"/>
            <a:ext cx="2200893" cy="46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000" b="1">
                <a:solidFill>
                  <a:srgbClr val="000000"/>
                </a:solidFill>
                <a:latin typeface="Open Sans Semibold" panose="020B0706030804020204" pitchFamily="34" charset="0"/>
              </a:rPr>
              <a:t>Manchester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76" name="Rectangle 36"/>
          <p:cNvSpPr>
            <a:spLocks noChangeArrowheads="1"/>
          </p:cNvSpPr>
          <p:nvPr/>
        </p:nvSpPr>
        <p:spPr bwMode="auto">
          <a:xfrm>
            <a:off x="17159218" y="7421065"/>
            <a:ext cx="1726411" cy="46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000" b="1">
                <a:solidFill>
                  <a:srgbClr val="000000"/>
                </a:solidFill>
                <a:latin typeface="Open Sans Semibold" panose="020B0706030804020204" pitchFamily="34" charset="0"/>
              </a:rPr>
              <a:t>Liverpool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77" name="Rectangle 37"/>
          <p:cNvSpPr>
            <a:spLocks noChangeArrowheads="1"/>
          </p:cNvSpPr>
          <p:nvPr/>
        </p:nvSpPr>
        <p:spPr bwMode="auto">
          <a:xfrm>
            <a:off x="17746764" y="9994112"/>
            <a:ext cx="834833" cy="307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Open Sans Semibold" panose="020B0706030804020204" pitchFamily="34" charset="0"/>
              </a:rPr>
              <a:t>Cardiff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78" name="Rectangle 38"/>
          <p:cNvSpPr>
            <a:spLocks noChangeArrowheads="1"/>
          </p:cNvSpPr>
          <p:nvPr/>
        </p:nvSpPr>
        <p:spPr bwMode="auto">
          <a:xfrm>
            <a:off x="17159218" y="5791562"/>
            <a:ext cx="1197426" cy="430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800" b="1">
                <a:solidFill>
                  <a:srgbClr val="000000"/>
                </a:solidFill>
                <a:latin typeface="Open Sans Semibold" panose="020B0706030804020204" pitchFamily="34" charset="0"/>
              </a:rPr>
              <a:t>Belfast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79" name="Rectangle 39"/>
          <p:cNvSpPr>
            <a:spLocks noChangeArrowheads="1"/>
          </p:cNvSpPr>
          <p:nvPr/>
        </p:nvSpPr>
        <p:spPr bwMode="auto">
          <a:xfrm>
            <a:off x="19173664" y="4156274"/>
            <a:ext cx="1783796" cy="430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800" b="1">
                <a:solidFill>
                  <a:srgbClr val="000000"/>
                </a:solidFill>
                <a:latin typeface="Open Sans Semibold" panose="020B0706030804020204" pitchFamily="34" charset="0"/>
              </a:rPr>
              <a:t>Edinburgh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0" name="Rectangle 40"/>
          <p:cNvSpPr>
            <a:spLocks noChangeArrowheads="1"/>
          </p:cNvSpPr>
          <p:nvPr/>
        </p:nvSpPr>
        <p:spPr bwMode="auto">
          <a:xfrm>
            <a:off x="19509406" y="8868223"/>
            <a:ext cx="2579195" cy="646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200" b="1">
                <a:solidFill>
                  <a:srgbClr val="000000"/>
                </a:solidFill>
                <a:latin typeface="Open Sans Semibold" panose="020B0706030804020204" pitchFamily="34" charset="0"/>
              </a:rPr>
              <a:t>ENGLAND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1" name="Rectangle 41"/>
          <p:cNvSpPr>
            <a:spLocks noChangeArrowheads="1"/>
          </p:cNvSpPr>
          <p:nvPr/>
        </p:nvSpPr>
        <p:spPr bwMode="auto">
          <a:xfrm>
            <a:off x="17167900" y="2729374"/>
            <a:ext cx="2537326" cy="584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800" b="1">
                <a:solidFill>
                  <a:srgbClr val="000000"/>
                </a:solidFill>
                <a:latin typeface="Open Sans Semibold" panose="020B0706030804020204" pitchFamily="34" charset="0"/>
              </a:rPr>
              <a:t>SCOTLAND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2" name="Rectangle 42"/>
          <p:cNvSpPr>
            <a:spLocks noChangeArrowheads="1"/>
          </p:cNvSpPr>
          <p:nvPr/>
        </p:nvSpPr>
        <p:spPr bwMode="auto">
          <a:xfrm>
            <a:off x="16722175" y="8917426"/>
            <a:ext cx="1402799" cy="52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400" b="1">
                <a:solidFill>
                  <a:srgbClr val="000000"/>
                </a:solidFill>
                <a:latin typeface="Open Sans Semibold" panose="020B0706030804020204" pitchFamily="34" charset="0"/>
              </a:rPr>
              <a:t>WALES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3" name="Rectangle 43"/>
          <p:cNvSpPr>
            <a:spLocks noChangeArrowheads="1"/>
          </p:cNvSpPr>
          <p:nvPr/>
        </p:nvSpPr>
        <p:spPr bwMode="auto">
          <a:xfrm>
            <a:off x="14149126" y="7082428"/>
            <a:ext cx="2117536" cy="46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000" b="1">
                <a:solidFill>
                  <a:srgbClr val="000000"/>
                </a:solidFill>
                <a:latin typeface="Open Sans Semibold" panose="020B0706030804020204" pitchFamily="34" charset="0"/>
              </a:rPr>
              <a:t>NORTHERN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4" name="Rectangle 44"/>
          <p:cNvSpPr>
            <a:spLocks noChangeArrowheads="1"/>
          </p:cNvSpPr>
          <p:nvPr/>
        </p:nvSpPr>
        <p:spPr bwMode="auto">
          <a:xfrm>
            <a:off x="14380672" y="7455796"/>
            <a:ext cx="1623818" cy="46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000" b="1">
                <a:solidFill>
                  <a:srgbClr val="000000"/>
                </a:solidFill>
                <a:latin typeface="Open Sans Semibold" panose="020B0706030804020204" pitchFamily="34" charset="0"/>
              </a:rPr>
              <a:t>IRELAND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85" name="Freeform 45"/>
          <p:cNvSpPr>
            <a:spLocks noEditPoints="1"/>
          </p:cNvSpPr>
          <p:nvPr/>
        </p:nvSpPr>
        <p:spPr bwMode="auto">
          <a:xfrm>
            <a:off x="20956565" y="9777039"/>
            <a:ext cx="387839" cy="518082"/>
          </a:xfrm>
          <a:custGeom>
            <a:avLst/>
            <a:gdLst>
              <a:gd name="T0" fmla="*/ 106363 w 54"/>
              <a:gd name="T1" fmla="*/ 0 h 72"/>
              <a:gd name="T2" fmla="*/ 0 w 54"/>
              <a:gd name="T3" fmla="*/ 106561 h 72"/>
              <a:gd name="T4" fmla="*/ 15757 w 54"/>
              <a:gd name="T5" fmla="*/ 161814 h 72"/>
              <a:gd name="T6" fmla="*/ 98484 w 54"/>
              <a:gd name="T7" fmla="*/ 276269 h 72"/>
              <a:gd name="T8" fmla="*/ 106363 w 54"/>
              <a:gd name="T9" fmla="*/ 284162 h 72"/>
              <a:gd name="T10" fmla="*/ 114241 w 54"/>
              <a:gd name="T11" fmla="*/ 276269 h 72"/>
              <a:gd name="T12" fmla="*/ 196968 w 54"/>
              <a:gd name="T13" fmla="*/ 161814 h 72"/>
              <a:gd name="T14" fmla="*/ 212725 w 54"/>
              <a:gd name="T15" fmla="*/ 106561 h 72"/>
              <a:gd name="T16" fmla="*/ 106363 w 54"/>
              <a:gd name="T17" fmla="*/ 0 h 72"/>
              <a:gd name="T18" fmla="*/ 106363 w 54"/>
              <a:gd name="T19" fmla="*/ 149974 h 72"/>
              <a:gd name="T20" fmla="*/ 63030 w 54"/>
              <a:gd name="T21" fmla="*/ 106561 h 72"/>
              <a:gd name="T22" fmla="*/ 106363 w 54"/>
              <a:gd name="T23" fmla="*/ 63147 h 72"/>
              <a:gd name="T24" fmla="*/ 149695 w 54"/>
              <a:gd name="T25" fmla="*/ 106561 h 72"/>
              <a:gd name="T26" fmla="*/ 106363 w 54"/>
              <a:gd name="T27" fmla="*/ 149974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72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32"/>
                  <a:pt x="2" y="37"/>
                  <a:pt x="4" y="41"/>
                </a:cubicBezTo>
                <a:cubicBezTo>
                  <a:pt x="25" y="70"/>
                  <a:pt x="25" y="70"/>
                  <a:pt x="25" y="70"/>
                </a:cubicBezTo>
                <a:cubicBezTo>
                  <a:pt x="25" y="71"/>
                  <a:pt x="26" y="72"/>
                  <a:pt x="27" y="72"/>
                </a:cubicBezTo>
                <a:cubicBezTo>
                  <a:pt x="28" y="72"/>
                  <a:pt x="28" y="71"/>
                  <a:pt x="29" y="70"/>
                </a:cubicBezTo>
                <a:cubicBezTo>
                  <a:pt x="50" y="41"/>
                  <a:pt x="50" y="41"/>
                  <a:pt x="50" y="41"/>
                </a:cubicBezTo>
                <a:cubicBezTo>
                  <a:pt x="52" y="37"/>
                  <a:pt x="54" y="32"/>
                  <a:pt x="54" y="27"/>
                </a:cubicBezTo>
                <a:cubicBezTo>
                  <a:pt x="54" y="12"/>
                  <a:pt x="42" y="0"/>
                  <a:pt x="27" y="0"/>
                </a:cubicBezTo>
                <a:close/>
                <a:moveTo>
                  <a:pt x="27" y="38"/>
                </a:moveTo>
                <a:cubicBezTo>
                  <a:pt x="21" y="38"/>
                  <a:pt x="16" y="33"/>
                  <a:pt x="16" y="27"/>
                </a:cubicBezTo>
                <a:cubicBezTo>
                  <a:pt x="16" y="21"/>
                  <a:pt x="21" y="16"/>
                  <a:pt x="27" y="16"/>
                </a:cubicBezTo>
                <a:cubicBezTo>
                  <a:pt x="33" y="16"/>
                  <a:pt x="38" y="21"/>
                  <a:pt x="38" y="27"/>
                </a:cubicBezTo>
                <a:cubicBezTo>
                  <a:pt x="38" y="33"/>
                  <a:pt x="33" y="38"/>
                  <a:pt x="27" y="38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86" name="Freeform 46"/>
          <p:cNvSpPr>
            <a:spLocks noEditPoints="1"/>
          </p:cNvSpPr>
          <p:nvPr/>
        </p:nvSpPr>
        <p:spPr bwMode="auto">
          <a:xfrm>
            <a:off x="19402314" y="7340023"/>
            <a:ext cx="387839" cy="515189"/>
          </a:xfrm>
          <a:custGeom>
            <a:avLst/>
            <a:gdLst>
              <a:gd name="T0" fmla="*/ 106363 w 54"/>
              <a:gd name="T1" fmla="*/ 0 h 72"/>
              <a:gd name="T2" fmla="*/ 0 w 54"/>
              <a:gd name="T3" fmla="*/ 105966 h 72"/>
              <a:gd name="T4" fmla="*/ 15757 w 54"/>
              <a:gd name="T5" fmla="*/ 164835 h 72"/>
              <a:gd name="T6" fmla="*/ 98484 w 54"/>
              <a:gd name="T7" fmla="*/ 274726 h 72"/>
              <a:gd name="T8" fmla="*/ 106363 w 54"/>
              <a:gd name="T9" fmla="*/ 282575 h 72"/>
              <a:gd name="T10" fmla="*/ 114241 w 54"/>
              <a:gd name="T11" fmla="*/ 274726 h 72"/>
              <a:gd name="T12" fmla="*/ 193028 w 54"/>
              <a:gd name="T13" fmla="*/ 164835 h 72"/>
              <a:gd name="T14" fmla="*/ 212725 w 54"/>
              <a:gd name="T15" fmla="*/ 105966 h 72"/>
              <a:gd name="T16" fmla="*/ 106363 w 54"/>
              <a:gd name="T17" fmla="*/ 0 h 72"/>
              <a:gd name="T18" fmla="*/ 106363 w 54"/>
              <a:gd name="T19" fmla="*/ 149137 h 72"/>
              <a:gd name="T20" fmla="*/ 63030 w 54"/>
              <a:gd name="T21" fmla="*/ 105966 h 72"/>
              <a:gd name="T22" fmla="*/ 106363 w 54"/>
              <a:gd name="T23" fmla="*/ 62794 h 72"/>
              <a:gd name="T24" fmla="*/ 149695 w 54"/>
              <a:gd name="T25" fmla="*/ 105966 h 72"/>
              <a:gd name="T26" fmla="*/ 106363 w 54"/>
              <a:gd name="T27" fmla="*/ 149137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72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33"/>
                  <a:pt x="1" y="38"/>
                  <a:pt x="4" y="42"/>
                </a:cubicBezTo>
                <a:cubicBezTo>
                  <a:pt x="25" y="70"/>
                  <a:pt x="25" y="70"/>
                  <a:pt x="25" y="70"/>
                </a:cubicBezTo>
                <a:cubicBezTo>
                  <a:pt x="25" y="72"/>
                  <a:pt x="26" y="72"/>
                  <a:pt x="27" y="72"/>
                </a:cubicBezTo>
                <a:cubicBezTo>
                  <a:pt x="28" y="72"/>
                  <a:pt x="28" y="72"/>
                  <a:pt x="29" y="70"/>
                </a:cubicBezTo>
                <a:cubicBezTo>
                  <a:pt x="49" y="42"/>
                  <a:pt x="49" y="42"/>
                  <a:pt x="49" y="42"/>
                </a:cubicBezTo>
                <a:cubicBezTo>
                  <a:pt x="52" y="38"/>
                  <a:pt x="54" y="33"/>
                  <a:pt x="54" y="27"/>
                </a:cubicBezTo>
                <a:cubicBezTo>
                  <a:pt x="54" y="12"/>
                  <a:pt x="42" y="0"/>
                  <a:pt x="27" y="0"/>
                </a:cubicBezTo>
                <a:close/>
                <a:moveTo>
                  <a:pt x="27" y="38"/>
                </a:moveTo>
                <a:cubicBezTo>
                  <a:pt x="21" y="38"/>
                  <a:pt x="16" y="33"/>
                  <a:pt x="16" y="27"/>
                </a:cubicBezTo>
                <a:cubicBezTo>
                  <a:pt x="16" y="21"/>
                  <a:pt x="21" y="16"/>
                  <a:pt x="27" y="16"/>
                </a:cubicBezTo>
                <a:cubicBezTo>
                  <a:pt x="33" y="16"/>
                  <a:pt x="38" y="21"/>
                  <a:pt x="38" y="27"/>
                </a:cubicBezTo>
                <a:cubicBezTo>
                  <a:pt x="38" y="33"/>
                  <a:pt x="33" y="38"/>
                  <a:pt x="27" y="38"/>
                </a:cubicBez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87" name="Freeform 47"/>
          <p:cNvSpPr>
            <a:spLocks noEditPoints="1"/>
          </p:cNvSpPr>
          <p:nvPr/>
        </p:nvSpPr>
        <p:spPr bwMode="auto">
          <a:xfrm>
            <a:off x="18823451" y="7432641"/>
            <a:ext cx="384945" cy="518082"/>
          </a:xfrm>
          <a:custGeom>
            <a:avLst/>
            <a:gdLst>
              <a:gd name="T0" fmla="*/ 105569 w 54"/>
              <a:gd name="T1" fmla="*/ 0 h 72"/>
              <a:gd name="T2" fmla="*/ 0 w 54"/>
              <a:gd name="T3" fmla="*/ 106561 h 72"/>
              <a:gd name="T4" fmla="*/ 15640 w 54"/>
              <a:gd name="T5" fmla="*/ 161814 h 72"/>
              <a:gd name="T6" fmla="*/ 97749 w 54"/>
              <a:gd name="T7" fmla="*/ 276269 h 72"/>
              <a:gd name="T8" fmla="*/ 105569 w 54"/>
              <a:gd name="T9" fmla="*/ 284162 h 72"/>
              <a:gd name="T10" fmla="*/ 113389 w 54"/>
              <a:gd name="T11" fmla="*/ 276269 h 72"/>
              <a:gd name="T12" fmla="*/ 195498 w 54"/>
              <a:gd name="T13" fmla="*/ 161814 h 72"/>
              <a:gd name="T14" fmla="*/ 211138 w 54"/>
              <a:gd name="T15" fmla="*/ 106561 h 72"/>
              <a:gd name="T16" fmla="*/ 105569 w 54"/>
              <a:gd name="T17" fmla="*/ 0 h 72"/>
              <a:gd name="T18" fmla="*/ 105569 w 54"/>
              <a:gd name="T19" fmla="*/ 149974 h 72"/>
              <a:gd name="T20" fmla="*/ 62559 w 54"/>
              <a:gd name="T21" fmla="*/ 106561 h 72"/>
              <a:gd name="T22" fmla="*/ 105569 w 54"/>
              <a:gd name="T23" fmla="*/ 63147 h 72"/>
              <a:gd name="T24" fmla="*/ 148579 w 54"/>
              <a:gd name="T25" fmla="*/ 106561 h 72"/>
              <a:gd name="T26" fmla="*/ 105569 w 54"/>
              <a:gd name="T27" fmla="*/ 149974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72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32"/>
                  <a:pt x="2" y="37"/>
                  <a:pt x="4" y="41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71"/>
                  <a:pt x="26" y="72"/>
                  <a:pt x="27" y="72"/>
                </a:cubicBezTo>
                <a:cubicBezTo>
                  <a:pt x="28" y="72"/>
                  <a:pt x="29" y="71"/>
                  <a:pt x="29" y="70"/>
                </a:cubicBezTo>
                <a:cubicBezTo>
                  <a:pt x="50" y="41"/>
                  <a:pt x="50" y="41"/>
                  <a:pt x="50" y="41"/>
                </a:cubicBezTo>
                <a:cubicBezTo>
                  <a:pt x="52" y="37"/>
                  <a:pt x="54" y="32"/>
                  <a:pt x="54" y="27"/>
                </a:cubicBezTo>
                <a:cubicBezTo>
                  <a:pt x="54" y="12"/>
                  <a:pt x="42" y="0"/>
                  <a:pt x="27" y="0"/>
                </a:cubicBezTo>
                <a:close/>
                <a:moveTo>
                  <a:pt x="27" y="38"/>
                </a:moveTo>
                <a:cubicBezTo>
                  <a:pt x="21" y="38"/>
                  <a:pt x="16" y="33"/>
                  <a:pt x="16" y="27"/>
                </a:cubicBezTo>
                <a:cubicBezTo>
                  <a:pt x="16" y="21"/>
                  <a:pt x="21" y="16"/>
                  <a:pt x="27" y="16"/>
                </a:cubicBezTo>
                <a:cubicBezTo>
                  <a:pt x="33" y="16"/>
                  <a:pt x="38" y="21"/>
                  <a:pt x="38" y="27"/>
                </a:cubicBezTo>
                <a:cubicBezTo>
                  <a:pt x="38" y="33"/>
                  <a:pt x="33" y="38"/>
                  <a:pt x="27" y="38"/>
                </a:cubicBezTo>
                <a:close/>
              </a:path>
            </a:pathLst>
          </a:custGeom>
          <a:solidFill>
            <a:srgbClr val="8C1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88" name="Freeform 48"/>
          <p:cNvSpPr>
            <a:spLocks noEditPoints="1"/>
          </p:cNvSpPr>
          <p:nvPr/>
        </p:nvSpPr>
        <p:spPr bwMode="auto">
          <a:xfrm>
            <a:off x="18591905" y="10008585"/>
            <a:ext cx="358895" cy="471773"/>
          </a:xfrm>
          <a:custGeom>
            <a:avLst/>
            <a:gdLst>
              <a:gd name="T0" fmla="*/ 98425 w 50"/>
              <a:gd name="T1" fmla="*/ 0 h 66"/>
              <a:gd name="T2" fmla="*/ 0 w 50"/>
              <a:gd name="T3" fmla="*/ 98016 h 66"/>
              <a:gd name="T4" fmla="*/ 15748 w 50"/>
              <a:gd name="T5" fmla="*/ 148984 h 66"/>
              <a:gd name="T6" fmla="*/ 90551 w 50"/>
              <a:gd name="T7" fmla="*/ 250921 h 66"/>
              <a:gd name="T8" fmla="*/ 98425 w 50"/>
              <a:gd name="T9" fmla="*/ 258762 h 66"/>
              <a:gd name="T10" fmla="*/ 106299 w 50"/>
              <a:gd name="T11" fmla="*/ 250921 h 66"/>
              <a:gd name="T12" fmla="*/ 181102 w 50"/>
              <a:gd name="T13" fmla="*/ 148984 h 66"/>
              <a:gd name="T14" fmla="*/ 196850 w 50"/>
              <a:gd name="T15" fmla="*/ 98016 h 66"/>
              <a:gd name="T16" fmla="*/ 98425 w 50"/>
              <a:gd name="T17" fmla="*/ 0 h 66"/>
              <a:gd name="T18" fmla="*/ 98425 w 50"/>
              <a:gd name="T19" fmla="*/ 133302 h 66"/>
              <a:gd name="T20" fmla="*/ 59055 w 50"/>
              <a:gd name="T21" fmla="*/ 98016 h 66"/>
              <a:gd name="T22" fmla="*/ 98425 w 50"/>
              <a:gd name="T23" fmla="*/ 58810 h 66"/>
              <a:gd name="T24" fmla="*/ 137795 w 50"/>
              <a:gd name="T25" fmla="*/ 98016 h 66"/>
              <a:gd name="T26" fmla="*/ 98425 w 50"/>
              <a:gd name="T27" fmla="*/ 133302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6">
                <a:moveTo>
                  <a:pt x="25" y="0"/>
                </a:moveTo>
                <a:cubicBezTo>
                  <a:pt x="11" y="0"/>
                  <a:pt x="0" y="11"/>
                  <a:pt x="0" y="25"/>
                </a:cubicBezTo>
                <a:cubicBezTo>
                  <a:pt x="0" y="30"/>
                  <a:pt x="2" y="34"/>
                  <a:pt x="4" y="38"/>
                </a:cubicBezTo>
                <a:cubicBezTo>
                  <a:pt x="23" y="64"/>
                  <a:pt x="23" y="64"/>
                  <a:pt x="23" y="64"/>
                </a:cubicBezTo>
                <a:cubicBezTo>
                  <a:pt x="24" y="65"/>
                  <a:pt x="24" y="66"/>
                  <a:pt x="25" y="66"/>
                </a:cubicBezTo>
                <a:cubicBezTo>
                  <a:pt x="26" y="66"/>
                  <a:pt x="26" y="65"/>
                  <a:pt x="27" y="64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34"/>
                  <a:pt x="50" y="30"/>
                  <a:pt x="50" y="25"/>
                </a:cubicBezTo>
                <a:cubicBezTo>
                  <a:pt x="50" y="11"/>
                  <a:pt x="39" y="0"/>
                  <a:pt x="25" y="0"/>
                </a:cubicBezTo>
                <a:close/>
                <a:moveTo>
                  <a:pt x="25" y="34"/>
                </a:moveTo>
                <a:cubicBezTo>
                  <a:pt x="19" y="34"/>
                  <a:pt x="15" y="30"/>
                  <a:pt x="15" y="25"/>
                </a:cubicBezTo>
                <a:cubicBezTo>
                  <a:pt x="15" y="19"/>
                  <a:pt x="19" y="15"/>
                  <a:pt x="25" y="15"/>
                </a:cubicBezTo>
                <a:cubicBezTo>
                  <a:pt x="30" y="15"/>
                  <a:pt x="35" y="19"/>
                  <a:pt x="35" y="25"/>
                </a:cubicBezTo>
                <a:cubicBezTo>
                  <a:pt x="35" y="30"/>
                  <a:pt x="30" y="34"/>
                  <a:pt x="25" y="34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89" name="Freeform 49"/>
          <p:cNvSpPr>
            <a:spLocks noEditPoints="1"/>
          </p:cNvSpPr>
          <p:nvPr/>
        </p:nvSpPr>
        <p:spPr bwMode="auto">
          <a:xfrm>
            <a:off x="18687418" y="4199687"/>
            <a:ext cx="384944" cy="515189"/>
          </a:xfrm>
          <a:custGeom>
            <a:avLst/>
            <a:gdLst>
              <a:gd name="T0" fmla="*/ 105569 w 54"/>
              <a:gd name="T1" fmla="*/ 0 h 72"/>
              <a:gd name="T2" fmla="*/ 0 w 54"/>
              <a:gd name="T3" fmla="*/ 105966 h 72"/>
              <a:gd name="T4" fmla="*/ 15640 w 54"/>
              <a:gd name="T5" fmla="*/ 160911 h 72"/>
              <a:gd name="T6" fmla="*/ 97749 w 54"/>
              <a:gd name="T7" fmla="*/ 274726 h 72"/>
              <a:gd name="T8" fmla="*/ 105569 w 54"/>
              <a:gd name="T9" fmla="*/ 282575 h 72"/>
              <a:gd name="T10" fmla="*/ 113389 w 54"/>
              <a:gd name="T11" fmla="*/ 274726 h 72"/>
              <a:gd name="T12" fmla="*/ 191588 w 54"/>
              <a:gd name="T13" fmla="*/ 160911 h 72"/>
              <a:gd name="T14" fmla="*/ 211138 w 54"/>
              <a:gd name="T15" fmla="*/ 105966 h 72"/>
              <a:gd name="T16" fmla="*/ 105569 w 54"/>
              <a:gd name="T17" fmla="*/ 0 h 72"/>
              <a:gd name="T18" fmla="*/ 105569 w 54"/>
              <a:gd name="T19" fmla="*/ 145212 h 72"/>
              <a:gd name="T20" fmla="*/ 62559 w 54"/>
              <a:gd name="T21" fmla="*/ 105966 h 72"/>
              <a:gd name="T22" fmla="*/ 105569 w 54"/>
              <a:gd name="T23" fmla="*/ 62794 h 72"/>
              <a:gd name="T24" fmla="*/ 144669 w 54"/>
              <a:gd name="T25" fmla="*/ 105966 h 72"/>
              <a:gd name="T26" fmla="*/ 105569 w 54"/>
              <a:gd name="T27" fmla="*/ 145212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72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32"/>
                  <a:pt x="1" y="37"/>
                  <a:pt x="4" y="41"/>
                </a:cubicBezTo>
                <a:cubicBezTo>
                  <a:pt x="25" y="70"/>
                  <a:pt x="25" y="70"/>
                  <a:pt x="25" y="70"/>
                </a:cubicBezTo>
                <a:cubicBezTo>
                  <a:pt x="25" y="71"/>
                  <a:pt x="26" y="72"/>
                  <a:pt x="27" y="72"/>
                </a:cubicBezTo>
                <a:cubicBezTo>
                  <a:pt x="27" y="72"/>
                  <a:pt x="28" y="71"/>
                  <a:pt x="29" y="70"/>
                </a:cubicBezTo>
                <a:cubicBezTo>
                  <a:pt x="49" y="41"/>
                  <a:pt x="49" y="41"/>
                  <a:pt x="49" y="41"/>
                </a:cubicBezTo>
                <a:cubicBezTo>
                  <a:pt x="52" y="37"/>
                  <a:pt x="54" y="32"/>
                  <a:pt x="54" y="27"/>
                </a:cubicBezTo>
                <a:cubicBezTo>
                  <a:pt x="54" y="12"/>
                  <a:pt x="41" y="0"/>
                  <a:pt x="27" y="0"/>
                </a:cubicBezTo>
                <a:close/>
                <a:moveTo>
                  <a:pt x="27" y="37"/>
                </a:moveTo>
                <a:cubicBezTo>
                  <a:pt x="21" y="37"/>
                  <a:pt x="16" y="33"/>
                  <a:pt x="16" y="27"/>
                </a:cubicBezTo>
                <a:cubicBezTo>
                  <a:pt x="16" y="21"/>
                  <a:pt x="21" y="16"/>
                  <a:pt x="27" y="16"/>
                </a:cubicBezTo>
                <a:cubicBezTo>
                  <a:pt x="33" y="16"/>
                  <a:pt x="37" y="21"/>
                  <a:pt x="37" y="27"/>
                </a:cubicBezTo>
                <a:cubicBezTo>
                  <a:pt x="37" y="33"/>
                  <a:pt x="33" y="37"/>
                  <a:pt x="27" y="37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90" name="Freeform 50"/>
          <p:cNvSpPr>
            <a:spLocks noEditPoints="1"/>
          </p:cNvSpPr>
          <p:nvPr/>
        </p:nvSpPr>
        <p:spPr bwMode="auto">
          <a:xfrm>
            <a:off x="16736647" y="5820505"/>
            <a:ext cx="387839" cy="515189"/>
          </a:xfrm>
          <a:custGeom>
            <a:avLst/>
            <a:gdLst>
              <a:gd name="T0" fmla="*/ 106363 w 54"/>
              <a:gd name="T1" fmla="*/ 0 h 72"/>
              <a:gd name="T2" fmla="*/ 0 w 54"/>
              <a:gd name="T3" fmla="*/ 105966 h 72"/>
              <a:gd name="T4" fmla="*/ 15757 w 54"/>
              <a:gd name="T5" fmla="*/ 164835 h 72"/>
              <a:gd name="T6" fmla="*/ 98484 w 54"/>
              <a:gd name="T7" fmla="*/ 274726 h 72"/>
              <a:gd name="T8" fmla="*/ 106363 w 54"/>
              <a:gd name="T9" fmla="*/ 282575 h 72"/>
              <a:gd name="T10" fmla="*/ 114241 w 54"/>
              <a:gd name="T11" fmla="*/ 274726 h 72"/>
              <a:gd name="T12" fmla="*/ 193028 w 54"/>
              <a:gd name="T13" fmla="*/ 164835 h 72"/>
              <a:gd name="T14" fmla="*/ 212725 w 54"/>
              <a:gd name="T15" fmla="*/ 105966 h 72"/>
              <a:gd name="T16" fmla="*/ 106363 w 54"/>
              <a:gd name="T17" fmla="*/ 0 h 72"/>
              <a:gd name="T18" fmla="*/ 106363 w 54"/>
              <a:gd name="T19" fmla="*/ 149137 h 72"/>
              <a:gd name="T20" fmla="*/ 63030 w 54"/>
              <a:gd name="T21" fmla="*/ 105966 h 72"/>
              <a:gd name="T22" fmla="*/ 106363 w 54"/>
              <a:gd name="T23" fmla="*/ 62794 h 72"/>
              <a:gd name="T24" fmla="*/ 145756 w 54"/>
              <a:gd name="T25" fmla="*/ 105966 h 72"/>
              <a:gd name="T26" fmla="*/ 106363 w 54"/>
              <a:gd name="T27" fmla="*/ 149137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" h="72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33"/>
                  <a:pt x="1" y="38"/>
                  <a:pt x="4" y="42"/>
                </a:cubicBezTo>
                <a:cubicBezTo>
                  <a:pt x="25" y="70"/>
                  <a:pt x="25" y="70"/>
                  <a:pt x="25" y="70"/>
                </a:cubicBezTo>
                <a:cubicBezTo>
                  <a:pt x="25" y="71"/>
                  <a:pt x="26" y="72"/>
                  <a:pt x="27" y="72"/>
                </a:cubicBezTo>
                <a:cubicBezTo>
                  <a:pt x="27" y="72"/>
                  <a:pt x="28" y="71"/>
                  <a:pt x="29" y="70"/>
                </a:cubicBezTo>
                <a:cubicBezTo>
                  <a:pt x="49" y="42"/>
                  <a:pt x="49" y="42"/>
                  <a:pt x="49" y="42"/>
                </a:cubicBezTo>
                <a:cubicBezTo>
                  <a:pt x="52" y="38"/>
                  <a:pt x="54" y="33"/>
                  <a:pt x="54" y="27"/>
                </a:cubicBezTo>
                <a:cubicBezTo>
                  <a:pt x="53" y="12"/>
                  <a:pt x="41" y="0"/>
                  <a:pt x="27" y="0"/>
                </a:cubicBezTo>
                <a:close/>
                <a:moveTo>
                  <a:pt x="27" y="38"/>
                </a:moveTo>
                <a:cubicBezTo>
                  <a:pt x="21" y="38"/>
                  <a:pt x="16" y="33"/>
                  <a:pt x="16" y="27"/>
                </a:cubicBezTo>
                <a:cubicBezTo>
                  <a:pt x="16" y="21"/>
                  <a:pt x="21" y="16"/>
                  <a:pt x="27" y="16"/>
                </a:cubicBezTo>
                <a:cubicBezTo>
                  <a:pt x="33" y="16"/>
                  <a:pt x="37" y="21"/>
                  <a:pt x="37" y="27"/>
                </a:cubicBezTo>
                <a:cubicBezTo>
                  <a:pt x="37" y="33"/>
                  <a:pt x="33" y="38"/>
                  <a:pt x="27" y="38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51" name="Oval 7"/>
          <p:cNvSpPr>
            <a:spLocks noChangeArrowheads="1"/>
          </p:cNvSpPr>
          <p:nvPr/>
        </p:nvSpPr>
        <p:spPr bwMode="auto">
          <a:xfrm>
            <a:off x="1822998" y="5402934"/>
            <a:ext cx="1155684" cy="1149333"/>
          </a:xfrm>
          <a:prstGeom prst="ellipse">
            <a:avLst/>
          </a:prstGeom>
          <a:solidFill>
            <a:srgbClr val="264653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2" name="Oval 8"/>
          <p:cNvSpPr>
            <a:spLocks noChangeArrowheads="1"/>
          </p:cNvSpPr>
          <p:nvPr/>
        </p:nvSpPr>
        <p:spPr bwMode="auto">
          <a:xfrm>
            <a:off x="1822998" y="7749226"/>
            <a:ext cx="1155684" cy="1146158"/>
          </a:xfrm>
          <a:prstGeom prst="ellipse">
            <a:avLst/>
          </a:prstGeom>
          <a:solidFill>
            <a:srgbClr val="287271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3" name="Oval 9"/>
          <p:cNvSpPr>
            <a:spLocks noChangeArrowheads="1"/>
          </p:cNvSpPr>
          <p:nvPr/>
        </p:nvSpPr>
        <p:spPr bwMode="auto">
          <a:xfrm>
            <a:off x="1822998" y="10085992"/>
            <a:ext cx="1155684" cy="1155684"/>
          </a:xfrm>
          <a:prstGeom prst="ellipse">
            <a:avLst/>
          </a:prstGeom>
          <a:solidFill>
            <a:srgbClr val="2A9D8F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4" name="Oval 10"/>
          <p:cNvSpPr>
            <a:spLocks noChangeArrowheads="1"/>
          </p:cNvSpPr>
          <p:nvPr/>
        </p:nvSpPr>
        <p:spPr bwMode="auto">
          <a:xfrm>
            <a:off x="7804612" y="5402934"/>
            <a:ext cx="1146158" cy="1149333"/>
          </a:xfrm>
          <a:prstGeom prst="ellipse">
            <a:avLst/>
          </a:prstGeom>
          <a:solidFill>
            <a:srgbClr val="E9C46A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5" name="Oval 11"/>
          <p:cNvSpPr>
            <a:spLocks noChangeArrowheads="1"/>
          </p:cNvSpPr>
          <p:nvPr/>
        </p:nvSpPr>
        <p:spPr bwMode="auto">
          <a:xfrm>
            <a:off x="7804612" y="7749226"/>
            <a:ext cx="1146158" cy="1146158"/>
          </a:xfrm>
          <a:prstGeom prst="ellipse">
            <a:avLst/>
          </a:prstGeom>
          <a:solidFill>
            <a:srgbClr val="F4A261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6" name="Oval 12"/>
          <p:cNvSpPr>
            <a:spLocks noChangeArrowheads="1"/>
          </p:cNvSpPr>
          <p:nvPr/>
        </p:nvSpPr>
        <p:spPr bwMode="auto">
          <a:xfrm>
            <a:off x="7804612" y="10085992"/>
            <a:ext cx="1146158" cy="1155684"/>
          </a:xfrm>
          <a:prstGeom prst="ellipse">
            <a:avLst/>
          </a:prstGeom>
          <a:solidFill>
            <a:srgbClr val="E76F51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57" name="Rectangle 13"/>
          <p:cNvSpPr>
            <a:spLocks noChangeArrowheads="1"/>
          </p:cNvSpPr>
          <p:nvPr/>
        </p:nvSpPr>
        <p:spPr bwMode="auto">
          <a:xfrm>
            <a:off x="3315227" y="5613957"/>
            <a:ext cx="2181403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LONDON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58" name="Rectangle 14"/>
          <p:cNvSpPr>
            <a:spLocks noChangeArrowheads="1"/>
          </p:cNvSpPr>
          <p:nvPr/>
        </p:nvSpPr>
        <p:spPr bwMode="auto">
          <a:xfrm>
            <a:off x="3315227" y="7950723"/>
            <a:ext cx="3364266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MANCHESTER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59" name="Rectangle 15"/>
          <p:cNvSpPr>
            <a:spLocks noChangeArrowheads="1"/>
          </p:cNvSpPr>
          <p:nvPr/>
        </p:nvSpPr>
        <p:spPr bwMode="auto">
          <a:xfrm>
            <a:off x="3315227" y="10287490"/>
            <a:ext cx="2796877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LIVERPOOL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60" name="Rectangle 16"/>
          <p:cNvSpPr>
            <a:spLocks noChangeArrowheads="1"/>
          </p:cNvSpPr>
          <p:nvPr/>
        </p:nvSpPr>
        <p:spPr bwMode="auto">
          <a:xfrm>
            <a:off x="9296840" y="5686063"/>
            <a:ext cx="2134922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CARDIFF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61" name="Rectangle 17"/>
          <p:cNvSpPr>
            <a:spLocks noChangeArrowheads="1"/>
          </p:cNvSpPr>
          <p:nvPr/>
        </p:nvSpPr>
        <p:spPr bwMode="auto">
          <a:xfrm>
            <a:off x="9296840" y="8022829"/>
            <a:ext cx="2144539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BELFAST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62" name="Rectangle 18"/>
          <p:cNvSpPr>
            <a:spLocks noChangeArrowheads="1"/>
          </p:cNvSpPr>
          <p:nvPr/>
        </p:nvSpPr>
        <p:spPr bwMode="auto">
          <a:xfrm>
            <a:off x="9296841" y="10359596"/>
            <a:ext cx="2994019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000000"/>
                </a:solidFill>
                <a:latin typeface="Montserrat SemiBold"/>
              </a:rPr>
              <a:t>EDINBURGH</a:t>
            </a:r>
            <a:endParaRPr lang="en-US" altLang="en-US" sz="3600">
              <a:solidFill>
                <a:srgbClr val="000000"/>
              </a:solidFill>
              <a:latin typeface="Montserrat SemiBold"/>
            </a:endParaRPr>
          </a:p>
        </p:txBody>
      </p:sp>
      <p:sp>
        <p:nvSpPr>
          <p:cNvPr id="2063" name="Rectangle 19"/>
          <p:cNvSpPr>
            <a:spLocks noChangeArrowheads="1"/>
          </p:cNvSpPr>
          <p:nvPr/>
        </p:nvSpPr>
        <p:spPr bwMode="auto">
          <a:xfrm>
            <a:off x="2089695" y="5672806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01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4" name="Rectangle 20"/>
          <p:cNvSpPr>
            <a:spLocks noChangeArrowheads="1"/>
          </p:cNvSpPr>
          <p:nvPr/>
        </p:nvSpPr>
        <p:spPr bwMode="auto">
          <a:xfrm>
            <a:off x="2073819" y="8009572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02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5" name="Rectangle 21"/>
          <p:cNvSpPr>
            <a:spLocks noChangeArrowheads="1"/>
          </p:cNvSpPr>
          <p:nvPr/>
        </p:nvSpPr>
        <p:spPr bwMode="auto">
          <a:xfrm>
            <a:off x="2073819" y="10346339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03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6" name="Rectangle 22"/>
          <p:cNvSpPr>
            <a:spLocks noChangeArrowheads="1"/>
          </p:cNvSpPr>
          <p:nvPr/>
        </p:nvSpPr>
        <p:spPr bwMode="auto">
          <a:xfrm>
            <a:off x="8071308" y="5672806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04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7" name="Rectangle 23"/>
          <p:cNvSpPr>
            <a:spLocks noChangeArrowheads="1"/>
          </p:cNvSpPr>
          <p:nvPr/>
        </p:nvSpPr>
        <p:spPr bwMode="auto">
          <a:xfrm>
            <a:off x="8045908" y="8009572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05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8" name="Rectangle 24"/>
          <p:cNvSpPr>
            <a:spLocks noChangeArrowheads="1"/>
          </p:cNvSpPr>
          <p:nvPr/>
        </p:nvSpPr>
        <p:spPr bwMode="auto">
          <a:xfrm>
            <a:off x="8045908" y="10346339"/>
            <a:ext cx="644399" cy="67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400" b="1">
                <a:solidFill>
                  <a:srgbClr val="FFFFFF"/>
                </a:solidFill>
                <a:latin typeface="Open Sans Semibold" panose="020B0706030804020204" pitchFamily="34" charset="0"/>
              </a:rPr>
              <a:t>06</a:t>
            </a:r>
            <a:endParaRPr lang="en-US" altLang="en-US" sz="4800">
              <a:solidFill>
                <a:srgbClr val="57565A"/>
              </a:solidFill>
            </a:endParaRPr>
          </a:p>
        </p:txBody>
      </p:sp>
      <p:sp>
        <p:nvSpPr>
          <p:cNvPr id="2069" name="Rectangle 25"/>
          <p:cNvSpPr>
            <a:spLocks noChangeArrowheads="1"/>
          </p:cNvSpPr>
          <p:nvPr/>
        </p:nvSpPr>
        <p:spPr bwMode="auto">
          <a:xfrm>
            <a:off x="1994445" y="2202580"/>
            <a:ext cx="12386226" cy="11079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7200" b="1">
                <a:solidFill>
                  <a:srgbClr val="000000"/>
                </a:solidFill>
                <a:latin typeface="Montserrat SemiBold"/>
              </a:rPr>
              <a:t>Great Britain</a:t>
            </a:r>
            <a:endParaRPr lang="en-US" altLang="en-US" sz="7200">
              <a:solidFill>
                <a:srgbClr val="57565A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6464764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14396784" y="2354945"/>
            <a:ext cx="9412341" cy="9296765"/>
            <a:chOff x="7198407" y="1268760"/>
            <a:chExt cx="4706239" cy="4648450"/>
          </a:xfrm>
        </p:grpSpPr>
        <p:sp>
          <p:nvSpPr>
            <p:cNvPr id="20" name="Rectangle 19"/>
            <p:cNvSpPr/>
            <p:nvPr/>
          </p:nvSpPr>
          <p:spPr>
            <a:xfrm>
              <a:off x="7215959" y="5143676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2018</a:t>
              </a: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7215959" y="4590120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2017</a:t>
              </a: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215959" y="4036560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2016</a:t>
              </a: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7215959" y="3530268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2015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7215959" y="2929440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2014</a:t>
              </a: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7198407" y="2483896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2013</a:t>
              </a: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7215959" y="1822320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2012</a:t>
              </a: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7215959" y="1268760"/>
              <a:ext cx="1089414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2011</a:t>
              </a:r>
            </a:p>
          </p:txBody>
        </p:sp>
        <p:sp>
          <p:nvSpPr>
            <p:cNvPr id="34" name="Rounded Rectangle 33"/>
            <p:cNvSpPr/>
            <p:nvPr/>
          </p:nvSpPr>
          <p:spPr>
            <a:xfrm rot="5400000">
              <a:off x="9675406" y="-866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36" name="Rounded Rectangle 35"/>
            <p:cNvSpPr/>
            <p:nvPr/>
          </p:nvSpPr>
          <p:spPr>
            <a:xfrm rot="5400000">
              <a:off x="9675406" y="54489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38" name="Rounded Rectangle 37"/>
            <p:cNvSpPr/>
            <p:nvPr/>
          </p:nvSpPr>
          <p:spPr>
            <a:xfrm rot="5400000">
              <a:off x="9675406" y="109845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40" name="Rounded Rectangle 39"/>
            <p:cNvSpPr/>
            <p:nvPr/>
          </p:nvSpPr>
          <p:spPr>
            <a:xfrm rot="5400000">
              <a:off x="9675406" y="165201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42" name="Rounded Rectangle 41"/>
            <p:cNvSpPr/>
            <p:nvPr/>
          </p:nvSpPr>
          <p:spPr>
            <a:xfrm rot="5400000">
              <a:off x="9675406" y="220557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44" name="Rounded Rectangle 43"/>
            <p:cNvSpPr/>
            <p:nvPr/>
          </p:nvSpPr>
          <p:spPr>
            <a:xfrm rot="5400000">
              <a:off x="9675406" y="275913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46" name="Rounded Rectangle 45"/>
            <p:cNvSpPr/>
            <p:nvPr/>
          </p:nvSpPr>
          <p:spPr>
            <a:xfrm rot="5400000">
              <a:off x="9675406" y="331269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48" name="Rounded Rectangle 47"/>
            <p:cNvSpPr/>
            <p:nvPr/>
          </p:nvSpPr>
          <p:spPr>
            <a:xfrm rot="5400000">
              <a:off x="9675406" y="3866249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srgbClr val="FFFFFF"/>
                </a:solidFill>
                <a:latin typeface="Montserrat Light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1003435" y="5656561"/>
              <a:ext cx="901211" cy="2606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100%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10336194" y="5656561"/>
              <a:ext cx="901211" cy="2606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75%</a:t>
              </a: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9668951" y="5656561"/>
              <a:ext cx="901211" cy="2606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50%</a:t>
              </a: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8334463" y="5656561"/>
              <a:ext cx="901211" cy="2606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0%</a:t>
              </a: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9001707" y="5656561"/>
              <a:ext cx="901211" cy="2606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2438340">
                <a:lnSpc>
                  <a:spcPct val="95000"/>
                </a:lnSpc>
              </a:pPr>
              <a:r>
                <a:rPr lang="en-US" sz="2934">
                  <a:solidFill>
                    <a:srgbClr val="57565A"/>
                  </a:solidFill>
                  <a:latin typeface="Montserrat Light"/>
                </a:rPr>
                <a:t>25%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492096" y="1259171"/>
            <a:ext cx="8339687" cy="11002518"/>
            <a:chOff x="716018" y="411510"/>
            <a:chExt cx="3294917" cy="4346972"/>
          </a:xfrm>
        </p:grpSpPr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686300" y="1078725"/>
              <a:ext cx="763327" cy="1525925"/>
            </a:xfrm>
            <a:custGeom>
              <a:avLst/>
              <a:gdLst>
                <a:gd name="T0" fmla="*/ 85 w 793"/>
                <a:gd name="T1" fmla="*/ 1337 h 1514"/>
                <a:gd name="T2" fmla="*/ 69 w 793"/>
                <a:gd name="T3" fmla="*/ 1420 h 1514"/>
                <a:gd name="T4" fmla="*/ 57 w 793"/>
                <a:gd name="T5" fmla="*/ 1486 h 1514"/>
                <a:gd name="T6" fmla="*/ 88 w 793"/>
                <a:gd name="T7" fmla="*/ 1496 h 1514"/>
                <a:gd name="T8" fmla="*/ 209 w 793"/>
                <a:gd name="T9" fmla="*/ 1455 h 1514"/>
                <a:gd name="T10" fmla="*/ 225 w 793"/>
                <a:gd name="T11" fmla="*/ 1491 h 1514"/>
                <a:gd name="T12" fmla="*/ 325 w 793"/>
                <a:gd name="T13" fmla="*/ 1448 h 1514"/>
                <a:gd name="T14" fmla="*/ 405 w 793"/>
                <a:gd name="T15" fmla="*/ 1387 h 1514"/>
                <a:gd name="T16" fmla="*/ 438 w 793"/>
                <a:gd name="T17" fmla="*/ 1377 h 1514"/>
                <a:gd name="T18" fmla="*/ 478 w 793"/>
                <a:gd name="T19" fmla="*/ 1368 h 1514"/>
                <a:gd name="T20" fmla="*/ 509 w 793"/>
                <a:gd name="T21" fmla="*/ 1382 h 1514"/>
                <a:gd name="T22" fmla="*/ 512 w 793"/>
                <a:gd name="T23" fmla="*/ 1406 h 1514"/>
                <a:gd name="T24" fmla="*/ 521 w 793"/>
                <a:gd name="T25" fmla="*/ 1415 h 1514"/>
                <a:gd name="T26" fmla="*/ 533 w 793"/>
                <a:gd name="T27" fmla="*/ 1432 h 1514"/>
                <a:gd name="T28" fmla="*/ 561 w 793"/>
                <a:gd name="T29" fmla="*/ 1467 h 1514"/>
                <a:gd name="T30" fmla="*/ 625 w 793"/>
                <a:gd name="T31" fmla="*/ 1491 h 1514"/>
                <a:gd name="T32" fmla="*/ 675 w 793"/>
                <a:gd name="T33" fmla="*/ 1500 h 1514"/>
                <a:gd name="T34" fmla="*/ 692 w 793"/>
                <a:gd name="T35" fmla="*/ 1439 h 1514"/>
                <a:gd name="T36" fmla="*/ 734 w 793"/>
                <a:gd name="T37" fmla="*/ 1356 h 1514"/>
                <a:gd name="T38" fmla="*/ 663 w 793"/>
                <a:gd name="T39" fmla="*/ 1313 h 1514"/>
                <a:gd name="T40" fmla="*/ 554 w 793"/>
                <a:gd name="T41" fmla="*/ 1271 h 1514"/>
                <a:gd name="T42" fmla="*/ 441 w 793"/>
                <a:gd name="T43" fmla="*/ 1226 h 1514"/>
                <a:gd name="T44" fmla="*/ 462 w 793"/>
                <a:gd name="T45" fmla="*/ 1212 h 1514"/>
                <a:gd name="T46" fmla="*/ 488 w 793"/>
                <a:gd name="T47" fmla="*/ 1219 h 1514"/>
                <a:gd name="T48" fmla="*/ 521 w 793"/>
                <a:gd name="T49" fmla="*/ 1162 h 1514"/>
                <a:gd name="T50" fmla="*/ 528 w 793"/>
                <a:gd name="T51" fmla="*/ 1117 h 1514"/>
                <a:gd name="T52" fmla="*/ 521 w 793"/>
                <a:gd name="T53" fmla="*/ 1074 h 1514"/>
                <a:gd name="T54" fmla="*/ 535 w 793"/>
                <a:gd name="T55" fmla="*/ 1029 h 1514"/>
                <a:gd name="T56" fmla="*/ 471 w 793"/>
                <a:gd name="T57" fmla="*/ 845 h 1514"/>
                <a:gd name="T58" fmla="*/ 547 w 793"/>
                <a:gd name="T59" fmla="*/ 824 h 1514"/>
                <a:gd name="T60" fmla="*/ 647 w 793"/>
                <a:gd name="T61" fmla="*/ 790 h 1514"/>
                <a:gd name="T62" fmla="*/ 713 w 793"/>
                <a:gd name="T63" fmla="*/ 703 h 1514"/>
                <a:gd name="T64" fmla="*/ 692 w 793"/>
                <a:gd name="T65" fmla="*/ 641 h 1514"/>
                <a:gd name="T66" fmla="*/ 604 w 793"/>
                <a:gd name="T67" fmla="*/ 632 h 1514"/>
                <a:gd name="T68" fmla="*/ 561 w 793"/>
                <a:gd name="T69" fmla="*/ 637 h 1514"/>
                <a:gd name="T70" fmla="*/ 519 w 793"/>
                <a:gd name="T71" fmla="*/ 481 h 1514"/>
                <a:gd name="T72" fmla="*/ 521 w 793"/>
                <a:gd name="T73" fmla="*/ 329 h 1514"/>
                <a:gd name="T74" fmla="*/ 561 w 793"/>
                <a:gd name="T75" fmla="*/ 253 h 1514"/>
                <a:gd name="T76" fmla="*/ 386 w 793"/>
                <a:gd name="T77" fmla="*/ 376 h 1514"/>
                <a:gd name="T78" fmla="*/ 254 w 793"/>
                <a:gd name="T79" fmla="*/ 421 h 1514"/>
                <a:gd name="T80" fmla="*/ 225 w 793"/>
                <a:gd name="T81" fmla="*/ 346 h 1514"/>
                <a:gd name="T82" fmla="*/ 152 w 793"/>
                <a:gd name="T83" fmla="*/ 421 h 1514"/>
                <a:gd name="T84" fmla="*/ 109 w 793"/>
                <a:gd name="T85" fmla="*/ 653 h 1514"/>
                <a:gd name="T86" fmla="*/ 59 w 793"/>
                <a:gd name="T87" fmla="*/ 1089 h 1514"/>
                <a:gd name="T88" fmla="*/ 0 w 793"/>
                <a:gd name="T89" fmla="*/ 1328 h 1514"/>
                <a:gd name="T90" fmla="*/ 147 w 793"/>
                <a:gd name="T91" fmla="*/ 286 h 1514"/>
                <a:gd name="T92" fmla="*/ 164 w 793"/>
                <a:gd name="T93" fmla="*/ 126 h 1514"/>
                <a:gd name="T94" fmla="*/ 272 w 793"/>
                <a:gd name="T95" fmla="*/ 0 h 1514"/>
                <a:gd name="T96" fmla="*/ 275 w 793"/>
                <a:gd name="T97" fmla="*/ 31 h 1514"/>
                <a:gd name="T98" fmla="*/ 287 w 793"/>
                <a:gd name="T99" fmla="*/ 114 h 1514"/>
                <a:gd name="T100" fmla="*/ 291 w 793"/>
                <a:gd name="T101" fmla="*/ 168 h 1514"/>
                <a:gd name="T102" fmla="*/ 180 w 793"/>
                <a:gd name="T103" fmla="*/ 298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1514">
                  <a:moveTo>
                    <a:pt x="48" y="1346"/>
                  </a:moveTo>
                  <a:lnTo>
                    <a:pt x="48" y="1346"/>
                  </a:lnTo>
                  <a:lnTo>
                    <a:pt x="66" y="1349"/>
                  </a:lnTo>
                  <a:lnTo>
                    <a:pt x="85" y="1337"/>
                  </a:lnTo>
                  <a:lnTo>
                    <a:pt x="107" y="1342"/>
                  </a:lnTo>
                  <a:lnTo>
                    <a:pt x="71" y="1408"/>
                  </a:lnTo>
                  <a:lnTo>
                    <a:pt x="69" y="1413"/>
                  </a:lnTo>
                  <a:lnTo>
                    <a:pt x="69" y="1420"/>
                  </a:lnTo>
                  <a:lnTo>
                    <a:pt x="69" y="1434"/>
                  </a:lnTo>
                  <a:lnTo>
                    <a:pt x="66" y="1455"/>
                  </a:lnTo>
                  <a:lnTo>
                    <a:pt x="55" y="1474"/>
                  </a:lnTo>
                  <a:lnTo>
                    <a:pt x="57" y="1486"/>
                  </a:lnTo>
                  <a:lnTo>
                    <a:pt x="69" y="1486"/>
                  </a:lnTo>
                  <a:lnTo>
                    <a:pt x="78" y="1493"/>
                  </a:lnTo>
                  <a:lnTo>
                    <a:pt x="83" y="1496"/>
                  </a:lnTo>
                  <a:lnTo>
                    <a:pt x="88" y="1496"/>
                  </a:lnTo>
                  <a:lnTo>
                    <a:pt x="111" y="1493"/>
                  </a:lnTo>
                  <a:lnTo>
                    <a:pt x="152" y="1481"/>
                  </a:lnTo>
                  <a:lnTo>
                    <a:pt x="171" y="1469"/>
                  </a:lnTo>
                  <a:lnTo>
                    <a:pt x="209" y="1455"/>
                  </a:lnTo>
                  <a:lnTo>
                    <a:pt x="213" y="1460"/>
                  </a:lnTo>
                  <a:lnTo>
                    <a:pt x="216" y="1460"/>
                  </a:lnTo>
                  <a:lnTo>
                    <a:pt x="220" y="1484"/>
                  </a:lnTo>
                  <a:lnTo>
                    <a:pt x="225" y="1491"/>
                  </a:lnTo>
                  <a:lnTo>
                    <a:pt x="235" y="1496"/>
                  </a:lnTo>
                  <a:lnTo>
                    <a:pt x="263" y="1474"/>
                  </a:lnTo>
                  <a:lnTo>
                    <a:pt x="306" y="1458"/>
                  </a:lnTo>
                  <a:lnTo>
                    <a:pt x="325" y="1448"/>
                  </a:lnTo>
                  <a:lnTo>
                    <a:pt x="336" y="1432"/>
                  </a:lnTo>
                  <a:lnTo>
                    <a:pt x="358" y="1420"/>
                  </a:lnTo>
                  <a:lnTo>
                    <a:pt x="393" y="1413"/>
                  </a:lnTo>
                  <a:lnTo>
                    <a:pt x="405" y="1387"/>
                  </a:lnTo>
                  <a:lnTo>
                    <a:pt x="407" y="1384"/>
                  </a:lnTo>
                  <a:lnTo>
                    <a:pt x="412" y="1382"/>
                  </a:lnTo>
                  <a:lnTo>
                    <a:pt x="422" y="1382"/>
                  </a:lnTo>
                  <a:lnTo>
                    <a:pt x="438" y="1377"/>
                  </a:lnTo>
                  <a:lnTo>
                    <a:pt x="462" y="1363"/>
                  </a:lnTo>
                  <a:lnTo>
                    <a:pt x="469" y="1363"/>
                  </a:lnTo>
                  <a:lnTo>
                    <a:pt x="474" y="1365"/>
                  </a:lnTo>
                  <a:lnTo>
                    <a:pt x="478" y="1368"/>
                  </a:lnTo>
                  <a:lnTo>
                    <a:pt x="483" y="1375"/>
                  </a:lnTo>
                  <a:lnTo>
                    <a:pt x="497" y="1368"/>
                  </a:lnTo>
                  <a:lnTo>
                    <a:pt x="538" y="1368"/>
                  </a:lnTo>
                  <a:lnTo>
                    <a:pt x="509" y="1382"/>
                  </a:lnTo>
                  <a:lnTo>
                    <a:pt x="505" y="1389"/>
                  </a:lnTo>
                  <a:lnTo>
                    <a:pt x="509" y="1396"/>
                  </a:lnTo>
                  <a:lnTo>
                    <a:pt x="509" y="1399"/>
                  </a:lnTo>
                  <a:lnTo>
                    <a:pt x="512" y="1406"/>
                  </a:lnTo>
                  <a:lnTo>
                    <a:pt x="514" y="1408"/>
                  </a:lnTo>
                  <a:lnTo>
                    <a:pt x="516" y="1410"/>
                  </a:lnTo>
                  <a:lnTo>
                    <a:pt x="519" y="1413"/>
                  </a:lnTo>
                  <a:lnTo>
                    <a:pt x="521" y="1415"/>
                  </a:lnTo>
                  <a:lnTo>
                    <a:pt x="523" y="1417"/>
                  </a:lnTo>
                  <a:lnTo>
                    <a:pt x="526" y="1420"/>
                  </a:lnTo>
                  <a:lnTo>
                    <a:pt x="528" y="1422"/>
                  </a:lnTo>
                  <a:lnTo>
                    <a:pt x="533" y="1432"/>
                  </a:lnTo>
                  <a:lnTo>
                    <a:pt x="519" y="1453"/>
                  </a:lnTo>
                  <a:lnTo>
                    <a:pt x="538" y="1465"/>
                  </a:lnTo>
                  <a:lnTo>
                    <a:pt x="542" y="1465"/>
                  </a:lnTo>
                  <a:lnTo>
                    <a:pt x="561" y="1467"/>
                  </a:lnTo>
                  <a:lnTo>
                    <a:pt x="599" y="1462"/>
                  </a:lnTo>
                  <a:lnTo>
                    <a:pt x="618" y="1474"/>
                  </a:lnTo>
                  <a:lnTo>
                    <a:pt x="625" y="1486"/>
                  </a:lnTo>
                  <a:lnTo>
                    <a:pt x="625" y="1491"/>
                  </a:lnTo>
                  <a:lnTo>
                    <a:pt x="623" y="1496"/>
                  </a:lnTo>
                  <a:lnTo>
                    <a:pt x="604" y="1514"/>
                  </a:lnTo>
                  <a:lnTo>
                    <a:pt x="656" y="1514"/>
                  </a:lnTo>
                  <a:lnTo>
                    <a:pt x="675" y="1500"/>
                  </a:lnTo>
                  <a:lnTo>
                    <a:pt x="680" y="1486"/>
                  </a:lnTo>
                  <a:lnTo>
                    <a:pt x="684" y="1469"/>
                  </a:lnTo>
                  <a:lnTo>
                    <a:pt x="689" y="1458"/>
                  </a:lnTo>
                  <a:lnTo>
                    <a:pt x="692" y="1439"/>
                  </a:lnTo>
                  <a:lnTo>
                    <a:pt x="708" y="1391"/>
                  </a:lnTo>
                  <a:lnTo>
                    <a:pt x="722" y="1361"/>
                  </a:lnTo>
                  <a:lnTo>
                    <a:pt x="727" y="1358"/>
                  </a:lnTo>
                  <a:lnTo>
                    <a:pt x="734" y="1356"/>
                  </a:lnTo>
                  <a:lnTo>
                    <a:pt x="793" y="1351"/>
                  </a:lnTo>
                  <a:lnTo>
                    <a:pt x="722" y="1306"/>
                  </a:lnTo>
                  <a:lnTo>
                    <a:pt x="703" y="1306"/>
                  </a:lnTo>
                  <a:lnTo>
                    <a:pt x="663" y="1313"/>
                  </a:lnTo>
                  <a:lnTo>
                    <a:pt x="642" y="1311"/>
                  </a:lnTo>
                  <a:lnTo>
                    <a:pt x="623" y="1306"/>
                  </a:lnTo>
                  <a:lnTo>
                    <a:pt x="573" y="1275"/>
                  </a:lnTo>
                  <a:lnTo>
                    <a:pt x="554" y="1271"/>
                  </a:lnTo>
                  <a:lnTo>
                    <a:pt x="512" y="1271"/>
                  </a:lnTo>
                  <a:lnTo>
                    <a:pt x="497" y="1266"/>
                  </a:lnTo>
                  <a:lnTo>
                    <a:pt x="436" y="1233"/>
                  </a:lnTo>
                  <a:lnTo>
                    <a:pt x="441" y="1226"/>
                  </a:lnTo>
                  <a:lnTo>
                    <a:pt x="445" y="1223"/>
                  </a:lnTo>
                  <a:lnTo>
                    <a:pt x="448" y="1223"/>
                  </a:lnTo>
                  <a:lnTo>
                    <a:pt x="448" y="1212"/>
                  </a:lnTo>
                  <a:lnTo>
                    <a:pt x="462" y="1212"/>
                  </a:lnTo>
                  <a:lnTo>
                    <a:pt x="467" y="1216"/>
                  </a:lnTo>
                  <a:lnTo>
                    <a:pt x="474" y="1221"/>
                  </a:lnTo>
                  <a:lnTo>
                    <a:pt x="471" y="1209"/>
                  </a:lnTo>
                  <a:lnTo>
                    <a:pt x="488" y="1219"/>
                  </a:lnTo>
                  <a:lnTo>
                    <a:pt x="495" y="1205"/>
                  </a:lnTo>
                  <a:lnTo>
                    <a:pt x="500" y="1178"/>
                  </a:lnTo>
                  <a:lnTo>
                    <a:pt x="512" y="1167"/>
                  </a:lnTo>
                  <a:lnTo>
                    <a:pt x="521" y="1162"/>
                  </a:lnTo>
                  <a:lnTo>
                    <a:pt x="531" y="1152"/>
                  </a:lnTo>
                  <a:lnTo>
                    <a:pt x="538" y="1138"/>
                  </a:lnTo>
                  <a:lnTo>
                    <a:pt x="545" y="1124"/>
                  </a:lnTo>
                  <a:lnTo>
                    <a:pt x="528" y="1117"/>
                  </a:lnTo>
                  <a:lnTo>
                    <a:pt x="521" y="1105"/>
                  </a:lnTo>
                  <a:lnTo>
                    <a:pt x="514" y="1091"/>
                  </a:lnTo>
                  <a:lnTo>
                    <a:pt x="502" y="1084"/>
                  </a:lnTo>
                  <a:lnTo>
                    <a:pt x="521" y="1074"/>
                  </a:lnTo>
                  <a:lnTo>
                    <a:pt x="528" y="1072"/>
                  </a:lnTo>
                  <a:lnTo>
                    <a:pt x="521" y="1055"/>
                  </a:lnTo>
                  <a:lnTo>
                    <a:pt x="519" y="1051"/>
                  </a:lnTo>
                  <a:lnTo>
                    <a:pt x="535" y="1029"/>
                  </a:lnTo>
                  <a:lnTo>
                    <a:pt x="526" y="992"/>
                  </a:lnTo>
                  <a:lnTo>
                    <a:pt x="490" y="925"/>
                  </a:lnTo>
                  <a:lnTo>
                    <a:pt x="476" y="883"/>
                  </a:lnTo>
                  <a:lnTo>
                    <a:pt x="471" y="845"/>
                  </a:lnTo>
                  <a:lnTo>
                    <a:pt x="483" y="819"/>
                  </a:lnTo>
                  <a:lnTo>
                    <a:pt x="514" y="809"/>
                  </a:lnTo>
                  <a:lnTo>
                    <a:pt x="540" y="819"/>
                  </a:lnTo>
                  <a:lnTo>
                    <a:pt x="547" y="824"/>
                  </a:lnTo>
                  <a:lnTo>
                    <a:pt x="566" y="838"/>
                  </a:lnTo>
                  <a:lnTo>
                    <a:pt x="578" y="835"/>
                  </a:lnTo>
                  <a:lnTo>
                    <a:pt x="592" y="828"/>
                  </a:lnTo>
                  <a:lnTo>
                    <a:pt x="647" y="790"/>
                  </a:lnTo>
                  <a:lnTo>
                    <a:pt x="661" y="772"/>
                  </a:lnTo>
                  <a:lnTo>
                    <a:pt x="670" y="734"/>
                  </a:lnTo>
                  <a:lnTo>
                    <a:pt x="682" y="722"/>
                  </a:lnTo>
                  <a:lnTo>
                    <a:pt x="713" y="703"/>
                  </a:lnTo>
                  <a:lnTo>
                    <a:pt x="708" y="689"/>
                  </a:lnTo>
                  <a:lnTo>
                    <a:pt x="703" y="667"/>
                  </a:lnTo>
                  <a:lnTo>
                    <a:pt x="699" y="648"/>
                  </a:lnTo>
                  <a:lnTo>
                    <a:pt x="692" y="641"/>
                  </a:lnTo>
                  <a:lnTo>
                    <a:pt x="642" y="625"/>
                  </a:lnTo>
                  <a:lnTo>
                    <a:pt x="628" y="625"/>
                  </a:lnTo>
                  <a:lnTo>
                    <a:pt x="616" y="627"/>
                  </a:lnTo>
                  <a:lnTo>
                    <a:pt x="604" y="632"/>
                  </a:lnTo>
                  <a:lnTo>
                    <a:pt x="597" y="644"/>
                  </a:lnTo>
                  <a:lnTo>
                    <a:pt x="583" y="653"/>
                  </a:lnTo>
                  <a:lnTo>
                    <a:pt x="571" y="646"/>
                  </a:lnTo>
                  <a:lnTo>
                    <a:pt x="561" y="637"/>
                  </a:lnTo>
                  <a:lnTo>
                    <a:pt x="549" y="630"/>
                  </a:lnTo>
                  <a:lnTo>
                    <a:pt x="535" y="611"/>
                  </a:lnTo>
                  <a:lnTo>
                    <a:pt x="526" y="514"/>
                  </a:lnTo>
                  <a:lnTo>
                    <a:pt x="519" y="481"/>
                  </a:lnTo>
                  <a:lnTo>
                    <a:pt x="467" y="391"/>
                  </a:lnTo>
                  <a:lnTo>
                    <a:pt x="445" y="376"/>
                  </a:lnTo>
                  <a:lnTo>
                    <a:pt x="483" y="357"/>
                  </a:lnTo>
                  <a:lnTo>
                    <a:pt x="521" y="329"/>
                  </a:lnTo>
                  <a:lnTo>
                    <a:pt x="571" y="279"/>
                  </a:lnTo>
                  <a:lnTo>
                    <a:pt x="566" y="265"/>
                  </a:lnTo>
                  <a:lnTo>
                    <a:pt x="564" y="260"/>
                  </a:lnTo>
                  <a:lnTo>
                    <a:pt x="561" y="253"/>
                  </a:lnTo>
                  <a:lnTo>
                    <a:pt x="476" y="343"/>
                  </a:lnTo>
                  <a:lnTo>
                    <a:pt x="441" y="360"/>
                  </a:lnTo>
                  <a:lnTo>
                    <a:pt x="403" y="367"/>
                  </a:lnTo>
                  <a:lnTo>
                    <a:pt x="386" y="376"/>
                  </a:lnTo>
                  <a:lnTo>
                    <a:pt x="348" y="412"/>
                  </a:lnTo>
                  <a:lnTo>
                    <a:pt x="329" y="426"/>
                  </a:lnTo>
                  <a:lnTo>
                    <a:pt x="291" y="431"/>
                  </a:lnTo>
                  <a:lnTo>
                    <a:pt x="254" y="421"/>
                  </a:lnTo>
                  <a:lnTo>
                    <a:pt x="230" y="395"/>
                  </a:lnTo>
                  <a:lnTo>
                    <a:pt x="239" y="348"/>
                  </a:lnTo>
                  <a:lnTo>
                    <a:pt x="232" y="336"/>
                  </a:lnTo>
                  <a:lnTo>
                    <a:pt x="225" y="346"/>
                  </a:lnTo>
                  <a:lnTo>
                    <a:pt x="166" y="341"/>
                  </a:lnTo>
                  <a:lnTo>
                    <a:pt x="156" y="355"/>
                  </a:lnTo>
                  <a:lnTo>
                    <a:pt x="152" y="386"/>
                  </a:lnTo>
                  <a:lnTo>
                    <a:pt x="152" y="421"/>
                  </a:lnTo>
                  <a:lnTo>
                    <a:pt x="152" y="450"/>
                  </a:lnTo>
                  <a:lnTo>
                    <a:pt x="147" y="502"/>
                  </a:lnTo>
                  <a:lnTo>
                    <a:pt x="114" y="604"/>
                  </a:lnTo>
                  <a:lnTo>
                    <a:pt x="109" y="653"/>
                  </a:lnTo>
                  <a:lnTo>
                    <a:pt x="107" y="675"/>
                  </a:lnTo>
                  <a:lnTo>
                    <a:pt x="95" y="750"/>
                  </a:lnTo>
                  <a:lnTo>
                    <a:pt x="76" y="1048"/>
                  </a:lnTo>
                  <a:lnTo>
                    <a:pt x="59" y="1089"/>
                  </a:lnTo>
                  <a:lnTo>
                    <a:pt x="59" y="1100"/>
                  </a:lnTo>
                  <a:lnTo>
                    <a:pt x="55" y="1143"/>
                  </a:lnTo>
                  <a:lnTo>
                    <a:pt x="10" y="1311"/>
                  </a:lnTo>
                  <a:lnTo>
                    <a:pt x="0" y="1328"/>
                  </a:lnTo>
                  <a:lnTo>
                    <a:pt x="43" y="1344"/>
                  </a:lnTo>
                  <a:lnTo>
                    <a:pt x="48" y="1346"/>
                  </a:lnTo>
                  <a:moveTo>
                    <a:pt x="147" y="286"/>
                  </a:moveTo>
                  <a:lnTo>
                    <a:pt x="147" y="286"/>
                  </a:lnTo>
                  <a:lnTo>
                    <a:pt x="126" y="251"/>
                  </a:lnTo>
                  <a:lnTo>
                    <a:pt x="128" y="211"/>
                  </a:lnTo>
                  <a:lnTo>
                    <a:pt x="145" y="163"/>
                  </a:lnTo>
                  <a:lnTo>
                    <a:pt x="164" y="126"/>
                  </a:lnTo>
                  <a:lnTo>
                    <a:pt x="206" y="85"/>
                  </a:lnTo>
                  <a:lnTo>
                    <a:pt x="225" y="38"/>
                  </a:lnTo>
                  <a:lnTo>
                    <a:pt x="244" y="0"/>
                  </a:lnTo>
                  <a:lnTo>
                    <a:pt x="272" y="0"/>
                  </a:lnTo>
                  <a:lnTo>
                    <a:pt x="277" y="10"/>
                  </a:lnTo>
                  <a:lnTo>
                    <a:pt x="280" y="17"/>
                  </a:lnTo>
                  <a:lnTo>
                    <a:pt x="280" y="24"/>
                  </a:lnTo>
                  <a:lnTo>
                    <a:pt x="275" y="31"/>
                  </a:lnTo>
                  <a:lnTo>
                    <a:pt x="289" y="52"/>
                  </a:lnTo>
                  <a:lnTo>
                    <a:pt x="301" y="78"/>
                  </a:lnTo>
                  <a:lnTo>
                    <a:pt x="303" y="102"/>
                  </a:lnTo>
                  <a:lnTo>
                    <a:pt x="287" y="114"/>
                  </a:lnTo>
                  <a:lnTo>
                    <a:pt x="289" y="123"/>
                  </a:lnTo>
                  <a:lnTo>
                    <a:pt x="308" y="123"/>
                  </a:lnTo>
                  <a:lnTo>
                    <a:pt x="303" y="142"/>
                  </a:lnTo>
                  <a:lnTo>
                    <a:pt x="291" y="168"/>
                  </a:lnTo>
                  <a:lnTo>
                    <a:pt x="270" y="208"/>
                  </a:lnTo>
                  <a:lnTo>
                    <a:pt x="227" y="246"/>
                  </a:lnTo>
                  <a:lnTo>
                    <a:pt x="211" y="289"/>
                  </a:lnTo>
                  <a:lnTo>
                    <a:pt x="180" y="298"/>
                  </a:lnTo>
                  <a:lnTo>
                    <a:pt x="147" y="28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087819" y="949716"/>
              <a:ext cx="839371" cy="902049"/>
            </a:xfrm>
            <a:custGeom>
              <a:avLst/>
              <a:gdLst>
                <a:gd name="T0" fmla="*/ 867 w 872"/>
                <a:gd name="T1" fmla="*/ 495 h 895"/>
                <a:gd name="T2" fmla="*/ 862 w 872"/>
                <a:gd name="T3" fmla="*/ 580 h 895"/>
                <a:gd name="T4" fmla="*/ 855 w 872"/>
                <a:gd name="T5" fmla="*/ 833 h 895"/>
                <a:gd name="T6" fmla="*/ 760 w 872"/>
                <a:gd name="T7" fmla="*/ 831 h 895"/>
                <a:gd name="T8" fmla="*/ 592 w 872"/>
                <a:gd name="T9" fmla="*/ 843 h 895"/>
                <a:gd name="T10" fmla="*/ 564 w 872"/>
                <a:gd name="T11" fmla="*/ 838 h 895"/>
                <a:gd name="T12" fmla="*/ 552 w 872"/>
                <a:gd name="T13" fmla="*/ 819 h 895"/>
                <a:gd name="T14" fmla="*/ 445 w 872"/>
                <a:gd name="T15" fmla="*/ 803 h 895"/>
                <a:gd name="T16" fmla="*/ 389 w 872"/>
                <a:gd name="T17" fmla="*/ 850 h 895"/>
                <a:gd name="T18" fmla="*/ 351 w 872"/>
                <a:gd name="T19" fmla="*/ 878 h 895"/>
                <a:gd name="T20" fmla="*/ 334 w 872"/>
                <a:gd name="T21" fmla="*/ 890 h 895"/>
                <a:gd name="T22" fmla="*/ 318 w 872"/>
                <a:gd name="T23" fmla="*/ 885 h 895"/>
                <a:gd name="T24" fmla="*/ 308 w 872"/>
                <a:gd name="T25" fmla="*/ 876 h 895"/>
                <a:gd name="T26" fmla="*/ 277 w 872"/>
                <a:gd name="T27" fmla="*/ 892 h 895"/>
                <a:gd name="T28" fmla="*/ 266 w 872"/>
                <a:gd name="T29" fmla="*/ 890 h 895"/>
                <a:gd name="T30" fmla="*/ 230 w 872"/>
                <a:gd name="T31" fmla="*/ 845 h 895"/>
                <a:gd name="T32" fmla="*/ 204 w 872"/>
                <a:gd name="T33" fmla="*/ 824 h 895"/>
                <a:gd name="T34" fmla="*/ 121 w 872"/>
                <a:gd name="T35" fmla="*/ 807 h 895"/>
                <a:gd name="T36" fmla="*/ 93 w 872"/>
                <a:gd name="T37" fmla="*/ 810 h 895"/>
                <a:gd name="T38" fmla="*/ 74 w 872"/>
                <a:gd name="T39" fmla="*/ 814 h 895"/>
                <a:gd name="T40" fmla="*/ 60 w 872"/>
                <a:gd name="T41" fmla="*/ 800 h 895"/>
                <a:gd name="T42" fmla="*/ 24 w 872"/>
                <a:gd name="T43" fmla="*/ 698 h 895"/>
                <a:gd name="T44" fmla="*/ 81 w 872"/>
                <a:gd name="T45" fmla="*/ 637 h 895"/>
                <a:gd name="T46" fmla="*/ 52 w 872"/>
                <a:gd name="T47" fmla="*/ 609 h 895"/>
                <a:gd name="T48" fmla="*/ 102 w 872"/>
                <a:gd name="T49" fmla="*/ 452 h 895"/>
                <a:gd name="T50" fmla="*/ 142 w 872"/>
                <a:gd name="T51" fmla="*/ 433 h 895"/>
                <a:gd name="T52" fmla="*/ 237 w 872"/>
                <a:gd name="T53" fmla="*/ 424 h 895"/>
                <a:gd name="T54" fmla="*/ 266 w 872"/>
                <a:gd name="T55" fmla="*/ 365 h 895"/>
                <a:gd name="T56" fmla="*/ 197 w 872"/>
                <a:gd name="T57" fmla="*/ 273 h 895"/>
                <a:gd name="T58" fmla="*/ 185 w 872"/>
                <a:gd name="T59" fmla="*/ 235 h 895"/>
                <a:gd name="T60" fmla="*/ 154 w 872"/>
                <a:gd name="T61" fmla="*/ 211 h 895"/>
                <a:gd name="T62" fmla="*/ 135 w 872"/>
                <a:gd name="T63" fmla="*/ 180 h 895"/>
                <a:gd name="T64" fmla="*/ 173 w 872"/>
                <a:gd name="T65" fmla="*/ 154 h 895"/>
                <a:gd name="T66" fmla="*/ 187 w 872"/>
                <a:gd name="T67" fmla="*/ 102 h 895"/>
                <a:gd name="T68" fmla="*/ 197 w 872"/>
                <a:gd name="T69" fmla="*/ 76 h 895"/>
                <a:gd name="T70" fmla="*/ 235 w 872"/>
                <a:gd name="T71" fmla="*/ 31 h 895"/>
                <a:gd name="T72" fmla="*/ 315 w 872"/>
                <a:gd name="T73" fmla="*/ 17 h 895"/>
                <a:gd name="T74" fmla="*/ 358 w 872"/>
                <a:gd name="T75" fmla="*/ 60 h 895"/>
                <a:gd name="T76" fmla="*/ 377 w 872"/>
                <a:gd name="T77" fmla="*/ 71 h 895"/>
                <a:gd name="T78" fmla="*/ 427 w 872"/>
                <a:gd name="T79" fmla="*/ 135 h 895"/>
                <a:gd name="T80" fmla="*/ 488 w 872"/>
                <a:gd name="T81" fmla="*/ 112 h 895"/>
                <a:gd name="T82" fmla="*/ 528 w 872"/>
                <a:gd name="T83" fmla="*/ 119 h 895"/>
                <a:gd name="T84" fmla="*/ 630 w 872"/>
                <a:gd name="T85" fmla="*/ 211 h 895"/>
                <a:gd name="T86" fmla="*/ 725 w 872"/>
                <a:gd name="T87" fmla="*/ 291 h 895"/>
                <a:gd name="T88" fmla="*/ 831 w 872"/>
                <a:gd name="T89" fmla="*/ 398 h 895"/>
                <a:gd name="T90" fmla="*/ 817 w 872"/>
                <a:gd name="T91" fmla="*/ 464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2" h="895">
                  <a:moveTo>
                    <a:pt x="848" y="476"/>
                  </a:moveTo>
                  <a:lnTo>
                    <a:pt x="848" y="476"/>
                  </a:lnTo>
                  <a:lnTo>
                    <a:pt x="867" y="495"/>
                  </a:lnTo>
                  <a:lnTo>
                    <a:pt x="872" y="502"/>
                  </a:lnTo>
                  <a:lnTo>
                    <a:pt x="865" y="530"/>
                  </a:lnTo>
                  <a:lnTo>
                    <a:pt x="862" y="580"/>
                  </a:lnTo>
                  <a:lnTo>
                    <a:pt x="869" y="746"/>
                  </a:lnTo>
                  <a:lnTo>
                    <a:pt x="869" y="800"/>
                  </a:lnTo>
                  <a:lnTo>
                    <a:pt x="855" y="833"/>
                  </a:lnTo>
                  <a:lnTo>
                    <a:pt x="820" y="826"/>
                  </a:lnTo>
                  <a:lnTo>
                    <a:pt x="805" y="821"/>
                  </a:lnTo>
                  <a:lnTo>
                    <a:pt x="760" y="831"/>
                  </a:lnTo>
                  <a:lnTo>
                    <a:pt x="711" y="821"/>
                  </a:lnTo>
                  <a:lnTo>
                    <a:pt x="623" y="831"/>
                  </a:lnTo>
                  <a:lnTo>
                    <a:pt x="592" y="843"/>
                  </a:lnTo>
                  <a:lnTo>
                    <a:pt x="576" y="855"/>
                  </a:lnTo>
                  <a:lnTo>
                    <a:pt x="566" y="850"/>
                  </a:lnTo>
                  <a:lnTo>
                    <a:pt x="564" y="838"/>
                  </a:lnTo>
                  <a:lnTo>
                    <a:pt x="561" y="826"/>
                  </a:lnTo>
                  <a:lnTo>
                    <a:pt x="559" y="824"/>
                  </a:lnTo>
                  <a:lnTo>
                    <a:pt x="552" y="819"/>
                  </a:lnTo>
                  <a:lnTo>
                    <a:pt x="483" y="793"/>
                  </a:lnTo>
                  <a:lnTo>
                    <a:pt x="472" y="795"/>
                  </a:lnTo>
                  <a:lnTo>
                    <a:pt x="445" y="803"/>
                  </a:lnTo>
                  <a:lnTo>
                    <a:pt x="400" y="829"/>
                  </a:lnTo>
                  <a:lnTo>
                    <a:pt x="391" y="843"/>
                  </a:lnTo>
                  <a:lnTo>
                    <a:pt x="389" y="850"/>
                  </a:lnTo>
                  <a:lnTo>
                    <a:pt x="396" y="895"/>
                  </a:lnTo>
                  <a:lnTo>
                    <a:pt x="355" y="878"/>
                  </a:lnTo>
                  <a:lnTo>
                    <a:pt x="351" y="878"/>
                  </a:lnTo>
                  <a:lnTo>
                    <a:pt x="344" y="878"/>
                  </a:lnTo>
                  <a:lnTo>
                    <a:pt x="341" y="883"/>
                  </a:lnTo>
                  <a:lnTo>
                    <a:pt x="334" y="890"/>
                  </a:lnTo>
                  <a:lnTo>
                    <a:pt x="327" y="890"/>
                  </a:lnTo>
                  <a:lnTo>
                    <a:pt x="322" y="888"/>
                  </a:lnTo>
                  <a:lnTo>
                    <a:pt x="318" y="885"/>
                  </a:lnTo>
                  <a:lnTo>
                    <a:pt x="313" y="878"/>
                  </a:lnTo>
                  <a:lnTo>
                    <a:pt x="310" y="876"/>
                  </a:lnTo>
                  <a:lnTo>
                    <a:pt x="308" y="876"/>
                  </a:lnTo>
                  <a:lnTo>
                    <a:pt x="303" y="881"/>
                  </a:lnTo>
                  <a:lnTo>
                    <a:pt x="299" y="885"/>
                  </a:lnTo>
                  <a:lnTo>
                    <a:pt x="277" y="892"/>
                  </a:lnTo>
                  <a:lnTo>
                    <a:pt x="270" y="895"/>
                  </a:lnTo>
                  <a:lnTo>
                    <a:pt x="266" y="892"/>
                  </a:lnTo>
                  <a:lnTo>
                    <a:pt x="266" y="890"/>
                  </a:lnTo>
                  <a:lnTo>
                    <a:pt x="256" y="871"/>
                  </a:lnTo>
                  <a:lnTo>
                    <a:pt x="247" y="859"/>
                  </a:lnTo>
                  <a:lnTo>
                    <a:pt x="230" y="845"/>
                  </a:lnTo>
                  <a:lnTo>
                    <a:pt x="216" y="833"/>
                  </a:lnTo>
                  <a:lnTo>
                    <a:pt x="206" y="824"/>
                  </a:lnTo>
                  <a:lnTo>
                    <a:pt x="204" y="824"/>
                  </a:lnTo>
                  <a:lnTo>
                    <a:pt x="159" y="826"/>
                  </a:lnTo>
                  <a:lnTo>
                    <a:pt x="149" y="824"/>
                  </a:lnTo>
                  <a:lnTo>
                    <a:pt x="121" y="807"/>
                  </a:lnTo>
                  <a:lnTo>
                    <a:pt x="105" y="803"/>
                  </a:lnTo>
                  <a:lnTo>
                    <a:pt x="100" y="805"/>
                  </a:lnTo>
                  <a:lnTo>
                    <a:pt x="93" y="810"/>
                  </a:lnTo>
                  <a:lnTo>
                    <a:pt x="86" y="817"/>
                  </a:lnTo>
                  <a:lnTo>
                    <a:pt x="81" y="817"/>
                  </a:lnTo>
                  <a:lnTo>
                    <a:pt x="74" y="814"/>
                  </a:lnTo>
                  <a:lnTo>
                    <a:pt x="69" y="812"/>
                  </a:lnTo>
                  <a:lnTo>
                    <a:pt x="67" y="810"/>
                  </a:lnTo>
                  <a:lnTo>
                    <a:pt x="60" y="800"/>
                  </a:lnTo>
                  <a:lnTo>
                    <a:pt x="55" y="795"/>
                  </a:lnTo>
                  <a:lnTo>
                    <a:pt x="15" y="715"/>
                  </a:lnTo>
                  <a:lnTo>
                    <a:pt x="24" y="698"/>
                  </a:lnTo>
                  <a:lnTo>
                    <a:pt x="48" y="684"/>
                  </a:lnTo>
                  <a:lnTo>
                    <a:pt x="76" y="649"/>
                  </a:lnTo>
                  <a:lnTo>
                    <a:pt x="81" y="637"/>
                  </a:lnTo>
                  <a:lnTo>
                    <a:pt x="71" y="623"/>
                  </a:lnTo>
                  <a:lnTo>
                    <a:pt x="60" y="613"/>
                  </a:lnTo>
                  <a:lnTo>
                    <a:pt x="52" y="609"/>
                  </a:lnTo>
                  <a:lnTo>
                    <a:pt x="0" y="556"/>
                  </a:lnTo>
                  <a:lnTo>
                    <a:pt x="74" y="490"/>
                  </a:lnTo>
                  <a:lnTo>
                    <a:pt x="102" y="452"/>
                  </a:lnTo>
                  <a:lnTo>
                    <a:pt x="107" y="445"/>
                  </a:lnTo>
                  <a:lnTo>
                    <a:pt x="116" y="436"/>
                  </a:lnTo>
                  <a:lnTo>
                    <a:pt x="142" y="433"/>
                  </a:lnTo>
                  <a:lnTo>
                    <a:pt x="164" y="438"/>
                  </a:lnTo>
                  <a:lnTo>
                    <a:pt x="194" y="457"/>
                  </a:lnTo>
                  <a:lnTo>
                    <a:pt x="237" y="424"/>
                  </a:lnTo>
                  <a:lnTo>
                    <a:pt x="242" y="417"/>
                  </a:lnTo>
                  <a:lnTo>
                    <a:pt x="263" y="374"/>
                  </a:lnTo>
                  <a:lnTo>
                    <a:pt x="266" y="365"/>
                  </a:lnTo>
                  <a:lnTo>
                    <a:pt x="266" y="358"/>
                  </a:lnTo>
                  <a:lnTo>
                    <a:pt x="254" y="336"/>
                  </a:lnTo>
                  <a:lnTo>
                    <a:pt x="197" y="273"/>
                  </a:lnTo>
                  <a:lnTo>
                    <a:pt x="192" y="256"/>
                  </a:lnTo>
                  <a:lnTo>
                    <a:pt x="185" y="242"/>
                  </a:lnTo>
                  <a:lnTo>
                    <a:pt x="185" y="235"/>
                  </a:lnTo>
                  <a:lnTo>
                    <a:pt x="183" y="225"/>
                  </a:lnTo>
                  <a:lnTo>
                    <a:pt x="180" y="220"/>
                  </a:lnTo>
                  <a:lnTo>
                    <a:pt x="154" y="211"/>
                  </a:lnTo>
                  <a:lnTo>
                    <a:pt x="138" y="204"/>
                  </a:lnTo>
                  <a:lnTo>
                    <a:pt x="135" y="202"/>
                  </a:lnTo>
                  <a:lnTo>
                    <a:pt x="135" y="180"/>
                  </a:lnTo>
                  <a:lnTo>
                    <a:pt x="154" y="185"/>
                  </a:lnTo>
                  <a:lnTo>
                    <a:pt x="161" y="180"/>
                  </a:lnTo>
                  <a:lnTo>
                    <a:pt x="173" y="154"/>
                  </a:lnTo>
                  <a:lnTo>
                    <a:pt x="176" y="138"/>
                  </a:lnTo>
                  <a:lnTo>
                    <a:pt x="180" y="128"/>
                  </a:lnTo>
                  <a:lnTo>
                    <a:pt x="187" y="102"/>
                  </a:lnTo>
                  <a:lnTo>
                    <a:pt x="190" y="95"/>
                  </a:lnTo>
                  <a:lnTo>
                    <a:pt x="190" y="90"/>
                  </a:lnTo>
                  <a:lnTo>
                    <a:pt x="197" y="76"/>
                  </a:lnTo>
                  <a:lnTo>
                    <a:pt x="209" y="57"/>
                  </a:lnTo>
                  <a:lnTo>
                    <a:pt x="218" y="43"/>
                  </a:lnTo>
                  <a:lnTo>
                    <a:pt x="235" y="31"/>
                  </a:lnTo>
                  <a:lnTo>
                    <a:pt x="266" y="0"/>
                  </a:lnTo>
                  <a:lnTo>
                    <a:pt x="296" y="12"/>
                  </a:lnTo>
                  <a:lnTo>
                    <a:pt x="315" y="17"/>
                  </a:lnTo>
                  <a:lnTo>
                    <a:pt x="325" y="15"/>
                  </a:lnTo>
                  <a:lnTo>
                    <a:pt x="341" y="36"/>
                  </a:lnTo>
                  <a:lnTo>
                    <a:pt x="358" y="60"/>
                  </a:lnTo>
                  <a:lnTo>
                    <a:pt x="363" y="62"/>
                  </a:lnTo>
                  <a:lnTo>
                    <a:pt x="367" y="64"/>
                  </a:lnTo>
                  <a:lnTo>
                    <a:pt x="377" y="71"/>
                  </a:lnTo>
                  <a:lnTo>
                    <a:pt x="412" y="109"/>
                  </a:lnTo>
                  <a:lnTo>
                    <a:pt x="424" y="133"/>
                  </a:lnTo>
                  <a:lnTo>
                    <a:pt x="427" y="135"/>
                  </a:lnTo>
                  <a:lnTo>
                    <a:pt x="429" y="138"/>
                  </a:lnTo>
                  <a:lnTo>
                    <a:pt x="434" y="135"/>
                  </a:lnTo>
                  <a:lnTo>
                    <a:pt x="488" y="112"/>
                  </a:lnTo>
                  <a:lnTo>
                    <a:pt x="512" y="112"/>
                  </a:lnTo>
                  <a:lnTo>
                    <a:pt x="521" y="116"/>
                  </a:lnTo>
                  <a:lnTo>
                    <a:pt x="528" y="119"/>
                  </a:lnTo>
                  <a:lnTo>
                    <a:pt x="564" y="152"/>
                  </a:lnTo>
                  <a:lnTo>
                    <a:pt x="606" y="192"/>
                  </a:lnTo>
                  <a:lnTo>
                    <a:pt x="630" y="211"/>
                  </a:lnTo>
                  <a:lnTo>
                    <a:pt x="649" y="225"/>
                  </a:lnTo>
                  <a:lnTo>
                    <a:pt x="685" y="256"/>
                  </a:lnTo>
                  <a:lnTo>
                    <a:pt x="725" y="291"/>
                  </a:lnTo>
                  <a:lnTo>
                    <a:pt x="772" y="346"/>
                  </a:lnTo>
                  <a:lnTo>
                    <a:pt x="824" y="398"/>
                  </a:lnTo>
                  <a:lnTo>
                    <a:pt x="831" y="398"/>
                  </a:lnTo>
                  <a:lnTo>
                    <a:pt x="831" y="405"/>
                  </a:lnTo>
                  <a:lnTo>
                    <a:pt x="831" y="410"/>
                  </a:lnTo>
                  <a:lnTo>
                    <a:pt x="817" y="464"/>
                  </a:lnTo>
                  <a:lnTo>
                    <a:pt x="836" y="469"/>
                  </a:lnTo>
                  <a:lnTo>
                    <a:pt x="848" y="47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939460" y="487101"/>
              <a:ext cx="1404407" cy="1120759"/>
            </a:xfrm>
            <a:custGeom>
              <a:avLst/>
              <a:gdLst>
                <a:gd name="T0" fmla="*/ 845 w 1459"/>
                <a:gd name="T1" fmla="*/ 1068 h 1112"/>
                <a:gd name="T2" fmla="*/ 845 w 1459"/>
                <a:gd name="T3" fmla="*/ 1068 h 1112"/>
                <a:gd name="T4" fmla="*/ 928 w 1459"/>
                <a:gd name="T5" fmla="*/ 1103 h 1112"/>
                <a:gd name="T6" fmla="*/ 968 w 1459"/>
                <a:gd name="T7" fmla="*/ 1103 h 1112"/>
                <a:gd name="T8" fmla="*/ 1006 w 1459"/>
                <a:gd name="T9" fmla="*/ 1068 h 1112"/>
                <a:gd name="T10" fmla="*/ 1032 w 1459"/>
                <a:gd name="T11" fmla="*/ 1051 h 1112"/>
                <a:gd name="T12" fmla="*/ 1047 w 1459"/>
                <a:gd name="T13" fmla="*/ 1046 h 1112"/>
                <a:gd name="T14" fmla="*/ 1108 w 1459"/>
                <a:gd name="T15" fmla="*/ 1070 h 1112"/>
                <a:gd name="T16" fmla="*/ 1122 w 1459"/>
                <a:gd name="T17" fmla="*/ 1044 h 1112"/>
                <a:gd name="T18" fmla="*/ 1193 w 1459"/>
                <a:gd name="T19" fmla="*/ 1015 h 1112"/>
                <a:gd name="T20" fmla="*/ 1309 w 1459"/>
                <a:gd name="T21" fmla="*/ 895 h 1112"/>
                <a:gd name="T22" fmla="*/ 1430 w 1459"/>
                <a:gd name="T23" fmla="*/ 883 h 1112"/>
                <a:gd name="T24" fmla="*/ 1459 w 1459"/>
                <a:gd name="T25" fmla="*/ 817 h 1112"/>
                <a:gd name="T26" fmla="*/ 1378 w 1459"/>
                <a:gd name="T27" fmla="*/ 701 h 1112"/>
                <a:gd name="T28" fmla="*/ 1347 w 1459"/>
                <a:gd name="T29" fmla="*/ 670 h 1112"/>
                <a:gd name="T30" fmla="*/ 1319 w 1459"/>
                <a:gd name="T31" fmla="*/ 637 h 1112"/>
                <a:gd name="T32" fmla="*/ 1222 w 1459"/>
                <a:gd name="T33" fmla="*/ 611 h 1112"/>
                <a:gd name="T34" fmla="*/ 1196 w 1459"/>
                <a:gd name="T35" fmla="*/ 526 h 1112"/>
                <a:gd name="T36" fmla="*/ 1234 w 1459"/>
                <a:gd name="T37" fmla="*/ 448 h 1112"/>
                <a:gd name="T38" fmla="*/ 1226 w 1459"/>
                <a:gd name="T39" fmla="*/ 429 h 1112"/>
                <a:gd name="T40" fmla="*/ 1248 w 1459"/>
                <a:gd name="T41" fmla="*/ 353 h 1112"/>
                <a:gd name="T42" fmla="*/ 1279 w 1459"/>
                <a:gd name="T43" fmla="*/ 313 h 1112"/>
                <a:gd name="T44" fmla="*/ 1267 w 1459"/>
                <a:gd name="T45" fmla="*/ 308 h 1112"/>
                <a:gd name="T46" fmla="*/ 1262 w 1459"/>
                <a:gd name="T47" fmla="*/ 261 h 1112"/>
                <a:gd name="T48" fmla="*/ 1234 w 1459"/>
                <a:gd name="T49" fmla="*/ 261 h 1112"/>
                <a:gd name="T50" fmla="*/ 1222 w 1459"/>
                <a:gd name="T51" fmla="*/ 261 h 1112"/>
                <a:gd name="T52" fmla="*/ 1205 w 1459"/>
                <a:gd name="T53" fmla="*/ 244 h 1112"/>
                <a:gd name="T54" fmla="*/ 1165 w 1459"/>
                <a:gd name="T55" fmla="*/ 185 h 1112"/>
                <a:gd name="T56" fmla="*/ 928 w 1459"/>
                <a:gd name="T57" fmla="*/ 223 h 1112"/>
                <a:gd name="T58" fmla="*/ 706 w 1459"/>
                <a:gd name="T59" fmla="*/ 351 h 1112"/>
                <a:gd name="T60" fmla="*/ 616 w 1459"/>
                <a:gd name="T61" fmla="*/ 410 h 1112"/>
                <a:gd name="T62" fmla="*/ 521 w 1459"/>
                <a:gd name="T63" fmla="*/ 502 h 1112"/>
                <a:gd name="T64" fmla="*/ 455 w 1459"/>
                <a:gd name="T65" fmla="*/ 708 h 1112"/>
                <a:gd name="T66" fmla="*/ 298 w 1459"/>
                <a:gd name="T67" fmla="*/ 840 h 1112"/>
                <a:gd name="T68" fmla="*/ 395 w 1459"/>
                <a:gd name="T69" fmla="*/ 779 h 1112"/>
                <a:gd name="T70" fmla="*/ 500 w 1459"/>
                <a:gd name="T71" fmla="*/ 786 h 1112"/>
                <a:gd name="T72" fmla="*/ 511 w 1459"/>
                <a:gd name="T73" fmla="*/ 847 h 1112"/>
                <a:gd name="T74" fmla="*/ 511 w 1459"/>
                <a:gd name="T75" fmla="*/ 930 h 1112"/>
                <a:gd name="T76" fmla="*/ 495 w 1459"/>
                <a:gd name="T77" fmla="*/ 994 h 1112"/>
                <a:gd name="T78" fmla="*/ 490 w 1459"/>
                <a:gd name="T79" fmla="*/ 1027 h 1112"/>
                <a:gd name="T80" fmla="*/ 530 w 1459"/>
                <a:gd name="T81" fmla="*/ 1056 h 1112"/>
                <a:gd name="T82" fmla="*/ 653 w 1459"/>
                <a:gd name="T83" fmla="*/ 1075 h 1112"/>
                <a:gd name="T84" fmla="*/ 710 w 1459"/>
                <a:gd name="T85" fmla="*/ 1053 h 1112"/>
                <a:gd name="T86" fmla="*/ 819 w 1459"/>
                <a:gd name="T87" fmla="*/ 1068 h 1112"/>
                <a:gd name="T88" fmla="*/ 1106 w 1459"/>
                <a:gd name="T89" fmla="*/ 62 h 1112"/>
                <a:gd name="T90" fmla="*/ 1271 w 1459"/>
                <a:gd name="T91" fmla="*/ 0 h 1112"/>
                <a:gd name="T92" fmla="*/ 1134 w 1459"/>
                <a:gd name="T93" fmla="*/ 81 h 1112"/>
                <a:gd name="T94" fmla="*/ 1118 w 1459"/>
                <a:gd name="T95" fmla="*/ 83 h 1112"/>
                <a:gd name="T96" fmla="*/ 36 w 1459"/>
                <a:gd name="T97" fmla="*/ 483 h 1112"/>
                <a:gd name="T98" fmla="*/ 199 w 1459"/>
                <a:gd name="T99" fmla="*/ 398 h 1112"/>
                <a:gd name="T100" fmla="*/ 71 w 1459"/>
                <a:gd name="T101" fmla="*/ 493 h 1112"/>
                <a:gd name="T102" fmla="*/ 263 w 1459"/>
                <a:gd name="T103" fmla="*/ 317 h 1112"/>
                <a:gd name="T104" fmla="*/ 320 w 1459"/>
                <a:gd name="T105" fmla="*/ 232 h 1112"/>
                <a:gd name="T106" fmla="*/ 488 w 1459"/>
                <a:gd name="T107" fmla="*/ 176 h 1112"/>
                <a:gd name="T108" fmla="*/ 523 w 1459"/>
                <a:gd name="T109" fmla="*/ 187 h 1112"/>
                <a:gd name="T110" fmla="*/ 519 w 1459"/>
                <a:gd name="T111" fmla="*/ 216 h 1112"/>
                <a:gd name="T112" fmla="*/ 289 w 1459"/>
                <a:gd name="T113" fmla="*/ 317 h 1112"/>
                <a:gd name="T114" fmla="*/ 668 w 1459"/>
                <a:gd name="T115" fmla="*/ 145 h 1112"/>
                <a:gd name="T116" fmla="*/ 916 w 1459"/>
                <a:gd name="T117" fmla="*/ 88 h 1112"/>
                <a:gd name="T118" fmla="*/ 751 w 1459"/>
                <a:gd name="T119" fmla="*/ 147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9" h="1112">
                  <a:moveTo>
                    <a:pt x="883" y="1112"/>
                  </a:moveTo>
                  <a:lnTo>
                    <a:pt x="883" y="1112"/>
                  </a:lnTo>
                  <a:lnTo>
                    <a:pt x="871" y="1091"/>
                  </a:lnTo>
                  <a:lnTo>
                    <a:pt x="845" y="1068"/>
                  </a:lnTo>
                  <a:lnTo>
                    <a:pt x="836" y="1063"/>
                  </a:lnTo>
                  <a:lnTo>
                    <a:pt x="819" y="1068"/>
                  </a:lnTo>
                  <a:lnTo>
                    <a:pt x="836" y="1063"/>
                  </a:lnTo>
                  <a:lnTo>
                    <a:pt x="845" y="1068"/>
                  </a:lnTo>
                  <a:lnTo>
                    <a:pt x="871" y="1091"/>
                  </a:lnTo>
                  <a:lnTo>
                    <a:pt x="883" y="1112"/>
                  </a:lnTo>
                  <a:lnTo>
                    <a:pt x="916" y="1094"/>
                  </a:lnTo>
                  <a:lnTo>
                    <a:pt x="928" y="1103"/>
                  </a:lnTo>
                  <a:lnTo>
                    <a:pt x="931" y="1103"/>
                  </a:lnTo>
                  <a:lnTo>
                    <a:pt x="957" y="1105"/>
                  </a:lnTo>
                  <a:lnTo>
                    <a:pt x="961" y="1105"/>
                  </a:lnTo>
                  <a:lnTo>
                    <a:pt x="968" y="1103"/>
                  </a:lnTo>
                  <a:lnTo>
                    <a:pt x="994" y="1086"/>
                  </a:lnTo>
                  <a:lnTo>
                    <a:pt x="999" y="1082"/>
                  </a:lnTo>
                  <a:lnTo>
                    <a:pt x="1004" y="1075"/>
                  </a:lnTo>
                  <a:lnTo>
                    <a:pt x="1006" y="1068"/>
                  </a:lnTo>
                  <a:lnTo>
                    <a:pt x="1009" y="1063"/>
                  </a:lnTo>
                  <a:lnTo>
                    <a:pt x="1011" y="1058"/>
                  </a:lnTo>
                  <a:lnTo>
                    <a:pt x="1016" y="1056"/>
                  </a:lnTo>
                  <a:lnTo>
                    <a:pt x="1032" y="1051"/>
                  </a:lnTo>
                  <a:lnTo>
                    <a:pt x="1037" y="1049"/>
                  </a:lnTo>
                  <a:lnTo>
                    <a:pt x="1039" y="1044"/>
                  </a:lnTo>
                  <a:lnTo>
                    <a:pt x="1042" y="1044"/>
                  </a:lnTo>
                  <a:lnTo>
                    <a:pt x="1047" y="1046"/>
                  </a:lnTo>
                  <a:lnTo>
                    <a:pt x="1058" y="1063"/>
                  </a:lnTo>
                  <a:lnTo>
                    <a:pt x="1068" y="1070"/>
                  </a:lnTo>
                  <a:lnTo>
                    <a:pt x="1073" y="1070"/>
                  </a:lnTo>
                  <a:lnTo>
                    <a:pt x="1108" y="1070"/>
                  </a:lnTo>
                  <a:lnTo>
                    <a:pt x="1120" y="1053"/>
                  </a:lnTo>
                  <a:lnTo>
                    <a:pt x="1122" y="1051"/>
                  </a:lnTo>
                  <a:lnTo>
                    <a:pt x="1122" y="1046"/>
                  </a:lnTo>
                  <a:lnTo>
                    <a:pt x="1122" y="1044"/>
                  </a:lnTo>
                  <a:lnTo>
                    <a:pt x="1125" y="1041"/>
                  </a:lnTo>
                  <a:lnTo>
                    <a:pt x="1139" y="1037"/>
                  </a:lnTo>
                  <a:lnTo>
                    <a:pt x="1158" y="1032"/>
                  </a:lnTo>
                  <a:lnTo>
                    <a:pt x="1193" y="1015"/>
                  </a:lnTo>
                  <a:lnTo>
                    <a:pt x="1267" y="949"/>
                  </a:lnTo>
                  <a:lnTo>
                    <a:pt x="1295" y="911"/>
                  </a:lnTo>
                  <a:lnTo>
                    <a:pt x="1300" y="904"/>
                  </a:lnTo>
                  <a:lnTo>
                    <a:pt x="1309" y="895"/>
                  </a:lnTo>
                  <a:lnTo>
                    <a:pt x="1335" y="892"/>
                  </a:lnTo>
                  <a:lnTo>
                    <a:pt x="1357" y="897"/>
                  </a:lnTo>
                  <a:lnTo>
                    <a:pt x="1387" y="916"/>
                  </a:lnTo>
                  <a:lnTo>
                    <a:pt x="1430" y="883"/>
                  </a:lnTo>
                  <a:lnTo>
                    <a:pt x="1435" y="876"/>
                  </a:lnTo>
                  <a:lnTo>
                    <a:pt x="1456" y="833"/>
                  </a:lnTo>
                  <a:lnTo>
                    <a:pt x="1459" y="824"/>
                  </a:lnTo>
                  <a:lnTo>
                    <a:pt x="1459" y="817"/>
                  </a:lnTo>
                  <a:lnTo>
                    <a:pt x="1447" y="795"/>
                  </a:lnTo>
                  <a:lnTo>
                    <a:pt x="1390" y="732"/>
                  </a:lnTo>
                  <a:lnTo>
                    <a:pt x="1385" y="715"/>
                  </a:lnTo>
                  <a:lnTo>
                    <a:pt x="1378" y="701"/>
                  </a:lnTo>
                  <a:lnTo>
                    <a:pt x="1378" y="694"/>
                  </a:lnTo>
                  <a:lnTo>
                    <a:pt x="1376" y="684"/>
                  </a:lnTo>
                  <a:lnTo>
                    <a:pt x="1373" y="679"/>
                  </a:lnTo>
                  <a:lnTo>
                    <a:pt x="1347" y="670"/>
                  </a:lnTo>
                  <a:lnTo>
                    <a:pt x="1331" y="663"/>
                  </a:lnTo>
                  <a:lnTo>
                    <a:pt x="1328" y="661"/>
                  </a:lnTo>
                  <a:lnTo>
                    <a:pt x="1328" y="639"/>
                  </a:lnTo>
                  <a:lnTo>
                    <a:pt x="1319" y="637"/>
                  </a:lnTo>
                  <a:lnTo>
                    <a:pt x="1286" y="618"/>
                  </a:lnTo>
                  <a:lnTo>
                    <a:pt x="1269" y="613"/>
                  </a:lnTo>
                  <a:lnTo>
                    <a:pt x="1229" y="613"/>
                  </a:lnTo>
                  <a:lnTo>
                    <a:pt x="1222" y="611"/>
                  </a:lnTo>
                  <a:lnTo>
                    <a:pt x="1208" y="601"/>
                  </a:lnTo>
                  <a:lnTo>
                    <a:pt x="1198" y="590"/>
                  </a:lnTo>
                  <a:lnTo>
                    <a:pt x="1191" y="559"/>
                  </a:lnTo>
                  <a:lnTo>
                    <a:pt x="1196" y="526"/>
                  </a:lnTo>
                  <a:lnTo>
                    <a:pt x="1203" y="504"/>
                  </a:lnTo>
                  <a:lnTo>
                    <a:pt x="1234" y="457"/>
                  </a:lnTo>
                  <a:lnTo>
                    <a:pt x="1234" y="452"/>
                  </a:lnTo>
                  <a:lnTo>
                    <a:pt x="1234" y="448"/>
                  </a:lnTo>
                  <a:lnTo>
                    <a:pt x="1231" y="443"/>
                  </a:lnTo>
                  <a:lnTo>
                    <a:pt x="1231" y="438"/>
                  </a:lnTo>
                  <a:lnTo>
                    <a:pt x="1229" y="436"/>
                  </a:lnTo>
                  <a:lnTo>
                    <a:pt x="1226" y="429"/>
                  </a:lnTo>
                  <a:lnTo>
                    <a:pt x="1224" y="422"/>
                  </a:lnTo>
                  <a:lnTo>
                    <a:pt x="1234" y="398"/>
                  </a:lnTo>
                  <a:lnTo>
                    <a:pt x="1245" y="374"/>
                  </a:lnTo>
                  <a:lnTo>
                    <a:pt x="1248" y="353"/>
                  </a:lnTo>
                  <a:lnTo>
                    <a:pt x="1250" y="346"/>
                  </a:lnTo>
                  <a:lnTo>
                    <a:pt x="1262" y="332"/>
                  </a:lnTo>
                  <a:lnTo>
                    <a:pt x="1276" y="317"/>
                  </a:lnTo>
                  <a:lnTo>
                    <a:pt x="1279" y="313"/>
                  </a:lnTo>
                  <a:lnTo>
                    <a:pt x="1279" y="313"/>
                  </a:lnTo>
                  <a:lnTo>
                    <a:pt x="1271" y="310"/>
                  </a:lnTo>
                  <a:lnTo>
                    <a:pt x="1269" y="308"/>
                  </a:lnTo>
                  <a:lnTo>
                    <a:pt x="1267" y="308"/>
                  </a:lnTo>
                  <a:lnTo>
                    <a:pt x="1267" y="291"/>
                  </a:lnTo>
                  <a:lnTo>
                    <a:pt x="1267" y="273"/>
                  </a:lnTo>
                  <a:lnTo>
                    <a:pt x="1264" y="265"/>
                  </a:lnTo>
                  <a:lnTo>
                    <a:pt x="1262" y="261"/>
                  </a:lnTo>
                  <a:lnTo>
                    <a:pt x="1243" y="256"/>
                  </a:lnTo>
                  <a:lnTo>
                    <a:pt x="1241" y="256"/>
                  </a:lnTo>
                  <a:lnTo>
                    <a:pt x="1238" y="258"/>
                  </a:lnTo>
                  <a:lnTo>
                    <a:pt x="1234" y="261"/>
                  </a:lnTo>
                  <a:lnTo>
                    <a:pt x="1231" y="263"/>
                  </a:lnTo>
                  <a:lnTo>
                    <a:pt x="1229" y="263"/>
                  </a:lnTo>
                  <a:lnTo>
                    <a:pt x="1224" y="263"/>
                  </a:lnTo>
                  <a:lnTo>
                    <a:pt x="1222" y="261"/>
                  </a:lnTo>
                  <a:lnTo>
                    <a:pt x="1217" y="256"/>
                  </a:lnTo>
                  <a:lnTo>
                    <a:pt x="1212" y="249"/>
                  </a:lnTo>
                  <a:lnTo>
                    <a:pt x="1208" y="246"/>
                  </a:lnTo>
                  <a:lnTo>
                    <a:pt x="1205" y="244"/>
                  </a:lnTo>
                  <a:lnTo>
                    <a:pt x="1186" y="242"/>
                  </a:lnTo>
                  <a:lnTo>
                    <a:pt x="1174" y="237"/>
                  </a:lnTo>
                  <a:lnTo>
                    <a:pt x="1163" y="204"/>
                  </a:lnTo>
                  <a:lnTo>
                    <a:pt x="1165" y="185"/>
                  </a:lnTo>
                  <a:lnTo>
                    <a:pt x="1172" y="166"/>
                  </a:lnTo>
                  <a:lnTo>
                    <a:pt x="1075" y="176"/>
                  </a:lnTo>
                  <a:lnTo>
                    <a:pt x="987" y="187"/>
                  </a:lnTo>
                  <a:lnTo>
                    <a:pt x="928" y="223"/>
                  </a:lnTo>
                  <a:lnTo>
                    <a:pt x="907" y="225"/>
                  </a:lnTo>
                  <a:lnTo>
                    <a:pt x="876" y="251"/>
                  </a:lnTo>
                  <a:lnTo>
                    <a:pt x="734" y="322"/>
                  </a:lnTo>
                  <a:lnTo>
                    <a:pt x="706" y="351"/>
                  </a:lnTo>
                  <a:lnTo>
                    <a:pt x="663" y="360"/>
                  </a:lnTo>
                  <a:lnTo>
                    <a:pt x="644" y="370"/>
                  </a:lnTo>
                  <a:lnTo>
                    <a:pt x="630" y="386"/>
                  </a:lnTo>
                  <a:lnTo>
                    <a:pt x="616" y="410"/>
                  </a:lnTo>
                  <a:lnTo>
                    <a:pt x="601" y="426"/>
                  </a:lnTo>
                  <a:lnTo>
                    <a:pt x="571" y="443"/>
                  </a:lnTo>
                  <a:lnTo>
                    <a:pt x="552" y="462"/>
                  </a:lnTo>
                  <a:lnTo>
                    <a:pt x="521" y="502"/>
                  </a:lnTo>
                  <a:lnTo>
                    <a:pt x="507" y="549"/>
                  </a:lnTo>
                  <a:lnTo>
                    <a:pt x="490" y="656"/>
                  </a:lnTo>
                  <a:lnTo>
                    <a:pt x="474" y="694"/>
                  </a:lnTo>
                  <a:lnTo>
                    <a:pt x="455" y="708"/>
                  </a:lnTo>
                  <a:lnTo>
                    <a:pt x="414" y="720"/>
                  </a:lnTo>
                  <a:lnTo>
                    <a:pt x="398" y="736"/>
                  </a:lnTo>
                  <a:lnTo>
                    <a:pt x="386" y="753"/>
                  </a:lnTo>
                  <a:lnTo>
                    <a:pt x="298" y="840"/>
                  </a:lnTo>
                  <a:lnTo>
                    <a:pt x="301" y="847"/>
                  </a:lnTo>
                  <a:lnTo>
                    <a:pt x="303" y="852"/>
                  </a:lnTo>
                  <a:lnTo>
                    <a:pt x="308" y="866"/>
                  </a:lnTo>
                  <a:lnTo>
                    <a:pt x="395" y="779"/>
                  </a:lnTo>
                  <a:lnTo>
                    <a:pt x="469" y="724"/>
                  </a:lnTo>
                  <a:lnTo>
                    <a:pt x="483" y="758"/>
                  </a:lnTo>
                  <a:lnTo>
                    <a:pt x="490" y="772"/>
                  </a:lnTo>
                  <a:lnTo>
                    <a:pt x="500" y="786"/>
                  </a:lnTo>
                  <a:lnTo>
                    <a:pt x="509" y="791"/>
                  </a:lnTo>
                  <a:lnTo>
                    <a:pt x="514" y="810"/>
                  </a:lnTo>
                  <a:lnTo>
                    <a:pt x="514" y="829"/>
                  </a:lnTo>
                  <a:lnTo>
                    <a:pt x="511" y="847"/>
                  </a:lnTo>
                  <a:lnTo>
                    <a:pt x="521" y="864"/>
                  </a:lnTo>
                  <a:lnTo>
                    <a:pt x="526" y="888"/>
                  </a:lnTo>
                  <a:lnTo>
                    <a:pt x="523" y="914"/>
                  </a:lnTo>
                  <a:lnTo>
                    <a:pt x="511" y="930"/>
                  </a:lnTo>
                  <a:lnTo>
                    <a:pt x="526" y="954"/>
                  </a:lnTo>
                  <a:lnTo>
                    <a:pt x="516" y="966"/>
                  </a:lnTo>
                  <a:lnTo>
                    <a:pt x="502" y="975"/>
                  </a:lnTo>
                  <a:lnTo>
                    <a:pt x="495" y="994"/>
                  </a:lnTo>
                  <a:lnTo>
                    <a:pt x="488" y="997"/>
                  </a:lnTo>
                  <a:lnTo>
                    <a:pt x="485" y="1001"/>
                  </a:lnTo>
                  <a:lnTo>
                    <a:pt x="485" y="1018"/>
                  </a:lnTo>
                  <a:lnTo>
                    <a:pt x="490" y="1027"/>
                  </a:lnTo>
                  <a:lnTo>
                    <a:pt x="495" y="1030"/>
                  </a:lnTo>
                  <a:lnTo>
                    <a:pt x="502" y="1034"/>
                  </a:lnTo>
                  <a:lnTo>
                    <a:pt x="509" y="1041"/>
                  </a:lnTo>
                  <a:lnTo>
                    <a:pt x="530" y="1056"/>
                  </a:lnTo>
                  <a:lnTo>
                    <a:pt x="561" y="1063"/>
                  </a:lnTo>
                  <a:lnTo>
                    <a:pt x="618" y="1060"/>
                  </a:lnTo>
                  <a:lnTo>
                    <a:pt x="630" y="1063"/>
                  </a:lnTo>
                  <a:lnTo>
                    <a:pt x="653" y="1075"/>
                  </a:lnTo>
                  <a:lnTo>
                    <a:pt x="668" y="1077"/>
                  </a:lnTo>
                  <a:lnTo>
                    <a:pt x="682" y="1075"/>
                  </a:lnTo>
                  <a:lnTo>
                    <a:pt x="691" y="1070"/>
                  </a:lnTo>
                  <a:lnTo>
                    <a:pt x="710" y="1053"/>
                  </a:lnTo>
                  <a:lnTo>
                    <a:pt x="727" y="1046"/>
                  </a:lnTo>
                  <a:lnTo>
                    <a:pt x="739" y="1046"/>
                  </a:lnTo>
                  <a:lnTo>
                    <a:pt x="807" y="1060"/>
                  </a:lnTo>
                  <a:lnTo>
                    <a:pt x="819" y="1068"/>
                  </a:lnTo>
                  <a:lnTo>
                    <a:pt x="883" y="1112"/>
                  </a:lnTo>
                  <a:close/>
                  <a:moveTo>
                    <a:pt x="1118" y="83"/>
                  </a:moveTo>
                  <a:lnTo>
                    <a:pt x="1118" y="83"/>
                  </a:lnTo>
                  <a:lnTo>
                    <a:pt x="1106" y="62"/>
                  </a:lnTo>
                  <a:lnTo>
                    <a:pt x="1127" y="41"/>
                  </a:lnTo>
                  <a:lnTo>
                    <a:pt x="1160" y="24"/>
                  </a:lnTo>
                  <a:lnTo>
                    <a:pt x="1184" y="15"/>
                  </a:lnTo>
                  <a:lnTo>
                    <a:pt x="1271" y="0"/>
                  </a:lnTo>
                  <a:lnTo>
                    <a:pt x="1298" y="8"/>
                  </a:lnTo>
                  <a:lnTo>
                    <a:pt x="1300" y="17"/>
                  </a:lnTo>
                  <a:lnTo>
                    <a:pt x="1288" y="17"/>
                  </a:lnTo>
                  <a:lnTo>
                    <a:pt x="1134" y="81"/>
                  </a:lnTo>
                  <a:lnTo>
                    <a:pt x="1120" y="105"/>
                  </a:lnTo>
                  <a:lnTo>
                    <a:pt x="1113" y="95"/>
                  </a:lnTo>
                  <a:lnTo>
                    <a:pt x="1113" y="90"/>
                  </a:lnTo>
                  <a:lnTo>
                    <a:pt x="1118" y="83"/>
                  </a:lnTo>
                  <a:close/>
                  <a:moveTo>
                    <a:pt x="31" y="547"/>
                  </a:moveTo>
                  <a:lnTo>
                    <a:pt x="31" y="547"/>
                  </a:lnTo>
                  <a:lnTo>
                    <a:pt x="0" y="535"/>
                  </a:lnTo>
                  <a:lnTo>
                    <a:pt x="36" y="483"/>
                  </a:lnTo>
                  <a:lnTo>
                    <a:pt x="92" y="424"/>
                  </a:lnTo>
                  <a:lnTo>
                    <a:pt x="152" y="384"/>
                  </a:lnTo>
                  <a:lnTo>
                    <a:pt x="199" y="388"/>
                  </a:lnTo>
                  <a:lnTo>
                    <a:pt x="199" y="398"/>
                  </a:lnTo>
                  <a:lnTo>
                    <a:pt x="175" y="400"/>
                  </a:lnTo>
                  <a:lnTo>
                    <a:pt x="163" y="407"/>
                  </a:lnTo>
                  <a:lnTo>
                    <a:pt x="137" y="419"/>
                  </a:lnTo>
                  <a:lnTo>
                    <a:pt x="71" y="493"/>
                  </a:lnTo>
                  <a:lnTo>
                    <a:pt x="52" y="526"/>
                  </a:lnTo>
                  <a:lnTo>
                    <a:pt x="31" y="547"/>
                  </a:lnTo>
                  <a:close/>
                  <a:moveTo>
                    <a:pt x="263" y="317"/>
                  </a:moveTo>
                  <a:lnTo>
                    <a:pt x="263" y="317"/>
                  </a:lnTo>
                  <a:lnTo>
                    <a:pt x="249" y="296"/>
                  </a:lnTo>
                  <a:lnTo>
                    <a:pt x="258" y="268"/>
                  </a:lnTo>
                  <a:lnTo>
                    <a:pt x="305" y="249"/>
                  </a:lnTo>
                  <a:lnTo>
                    <a:pt x="320" y="232"/>
                  </a:lnTo>
                  <a:lnTo>
                    <a:pt x="341" y="232"/>
                  </a:lnTo>
                  <a:lnTo>
                    <a:pt x="462" y="199"/>
                  </a:lnTo>
                  <a:lnTo>
                    <a:pt x="476" y="187"/>
                  </a:lnTo>
                  <a:lnTo>
                    <a:pt x="488" y="176"/>
                  </a:lnTo>
                  <a:lnTo>
                    <a:pt x="620" y="140"/>
                  </a:lnTo>
                  <a:lnTo>
                    <a:pt x="601" y="171"/>
                  </a:lnTo>
                  <a:lnTo>
                    <a:pt x="575" y="183"/>
                  </a:lnTo>
                  <a:lnTo>
                    <a:pt x="523" y="187"/>
                  </a:lnTo>
                  <a:lnTo>
                    <a:pt x="526" y="192"/>
                  </a:lnTo>
                  <a:lnTo>
                    <a:pt x="528" y="204"/>
                  </a:lnTo>
                  <a:lnTo>
                    <a:pt x="530" y="209"/>
                  </a:lnTo>
                  <a:lnTo>
                    <a:pt x="519" y="216"/>
                  </a:lnTo>
                  <a:lnTo>
                    <a:pt x="481" y="223"/>
                  </a:lnTo>
                  <a:lnTo>
                    <a:pt x="443" y="242"/>
                  </a:lnTo>
                  <a:lnTo>
                    <a:pt x="410" y="254"/>
                  </a:lnTo>
                  <a:lnTo>
                    <a:pt x="289" y="317"/>
                  </a:lnTo>
                  <a:lnTo>
                    <a:pt x="263" y="317"/>
                  </a:lnTo>
                  <a:close/>
                  <a:moveTo>
                    <a:pt x="684" y="166"/>
                  </a:moveTo>
                  <a:lnTo>
                    <a:pt x="684" y="166"/>
                  </a:lnTo>
                  <a:lnTo>
                    <a:pt x="668" y="145"/>
                  </a:lnTo>
                  <a:lnTo>
                    <a:pt x="670" y="123"/>
                  </a:lnTo>
                  <a:lnTo>
                    <a:pt x="684" y="109"/>
                  </a:lnTo>
                  <a:lnTo>
                    <a:pt x="698" y="114"/>
                  </a:lnTo>
                  <a:lnTo>
                    <a:pt x="916" y="88"/>
                  </a:lnTo>
                  <a:lnTo>
                    <a:pt x="957" y="105"/>
                  </a:lnTo>
                  <a:lnTo>
                    <a:pt x="867" y="133"/>
                  </a:lnTo>
                  <a:lnTo>
                    <a:pt x="774" y="140"/>
                  </a:lnTo>
                  <a:lnTo>
                    <a:pt x="751" y="147"/>
                  </a:lnTo>
                  <a:lnTo>
                    <a:pt x="708" y="171"/>
                  </a:lnTo>
                  <a:lnTo>
                    <a:pt x="684" y="1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189730" y="2035199"/>
              <a:ext cx="1627725" cy="1251782"/>
            </a:xfrm>
            <a:custGeom>
              <a:avLst/>
              <a:gdLst>
                <a:gd name="T0" fmla="*/ 1627 w 1691"/>
                <a:gd name="T1" fmla="*/ 561 h 1242"/>
                <a:gd name="T2" fmla="*/ 1582 w 1691"/>
                <a:gd name="T3" fmla="*/ 629 h 1242"/>
                <a:gd name="T4" fmla="*/ 1554 w 1691"/>
                <a:gd name="T5" fmla="*/ 679 h 1242"/>
                <a:gd name="T6" fmla="*/ 1686 w 1691"/>
                <a:gd name="T7" fmla="*/ 755 h 1242"/>
                <a:gd name="T8" fmla="*/ 1672 w 1691"/>
                <a:gd name="T9" fmla="*/ 797 h 1242"/>
                <a:gd name="T10" fmla="*/ 1438 w 1691"/>
                <a:gd name="T11" fmla="*/ 932 h 1242"/>
                <a:gd name="T12" fmla="*/ 1307 w 1691"/>
                <a:gd name="T13" fmla="*/ 1001 h 1242"/>
                <a:gd name="T14" fmla="*/ 1213 w 1691"/>
                <a:gd name="T15" fmla="*/ 996 h 1242"/>
                <a:gd name="T16" fmla="*/ 1154 w 1691"/>
                <a:gd name="T17" fmla="*/ 975 h 1242"/>
                <a:gd name="T18" fmla="*/ 1038 w 1691"/>
                <a:gd name="T19" fmla="*/ 958 h 1242"/>
                <a:gd name="T20" fmla="*/ 1021 w 1691"/>
                <a:gd name="T21" fmla="*/ 998 h 1242"/>
                <a:gd name="T22" fmla="*/ 895 w 1691"/>
                <a:gd name="T23" fmla="*/ 1055 h 1242"/>
                <a:gd name="T24" fmla="*/ 919 w 1691"/>
                <a:gd name="T25" fmla="*/ 1157 h 1242"/>
                <a:gd name="T26" fmla="*/ 853 w 1691"/>
                <a:gd name="T27" fmla="*/ 1136 h 1242"/>
                <a:gd name="T28" fmla="*/ 822 w 1691"/>
                <a:gd name="T29" fmla="*/ 1138 h 1242"/>
                <a:gd name="T30" fmla="*/ 628 w 1691"/>
                <a:gd name="T31" fmla="*/ 1110 h 1242"/>
                <a:gd name="T32" fmla="*/ 491 w 1691"/>
                <a:gd name="T33" fmla="*/ 1079 h 1242"/>
                <a:gd name="T34" fmla="*/ 379 w 1691"/>
                <a:gd name="T35" fmla="*/ 1100 h 1242"/>
                <a:gd name="T36" fmla="*/ 327 w 1691"/>
                <a:gd name="T37" fmla="*/ 1202 h 1242"/>
                <a:gd name="T38" fmla="*/ 135 w 1691"/>
                <a:gd name="T39" fmla="*/ 1190 h 1242"/>
                <a:gd name="T40" fmla="*/ 12 w 1691"/>
                <a:gd name="T41" fmla="*/ 1133 h 1242"/>
                <a:gd name="T42" fmla="*/ 8 w 1691"/>
                <a:gd name="T43" fmla="*/ 1098 h 1242"/>
                <a:gd name="T44" fmla="*/ 100 w 1691"/>
                <a:gd name="T45" fmla="*/ 1036 h 1242"/>
                <a:gd name="T46" fmla="*/ 105 w 1691"/>
                <a:gd name="T47" fmla="*/ 1006 h 1242"/>
                <a:gd name="T48" fmla="*/ 195 w 1691"/>
                <a:gd name="T49" fmla="*/ 882 h 1242"/>
                <a:gd name="T50" fmla="*/ 325 w 1691"/>
                <a:gd name="T51" fmla="*/ 861 h 1242"/>
                <a:gd name="T52" fmla="*/ 408 w 1691"/>
                <a:gd name="T53" fmla="*/ 842 h 1242"/>
                <a:gd name="T54" fmla="*/ 571 w 1691"/>
                <a:gd name="T55" fmla="*/ 880 h 1242"/>
                <a:gd name="T56" fmla="*/ 552 w 1691"/>
                <a:gd name="T57" fmla="*/ 823 h 1242"/>
                <a:gd name="T58" fmla="*/ 502 w 1691"/>
                <a:gd name="T59" fmla="*/ 693 h 1242"/>
                <a:gd name="T60" fmla="*/ 481 w 1691"/>
                <a:gd name="T61" fmla="*/ 677 h 1242"/>
                <a:gd name="T62" fmla="*/ 465 w 1691"/>
                <a:gd name="T63" fmla="*/ 698 h 1242"/>
                <a:gd name="T64" fmla="*/ 415 w 1691"/>
                <a:gd name="T65" fmla="*/ 698 h 1242"/>
                <a:gd name="T66" fmla="*/ 431 w 1691"/>
                <a:gd name="T67" fmla="*/ 660 h 1242"/>
                <a:gd name="T68" fmla="*/ 446 w 1691"/>
                <a:gd name="T69" fmla="*/ 634 h 1242"/>
                <a:gd name="T70" fmla="*/ 438 w 1691"/>
                <a:gd name="T71" fmla="*/ 599 h 1242"/>
                <a:gd name="T72" fmla="*/ 391 w 1691"/>
                <a:gd name="T73" fmla="*/ 570 h 1242"/>
                <a:gd name="T74" fmla="*/ 370 w 1691"/>
                <a:gd name="T75" fmla="*/ 544 h 1242"/>
                <a:gd name="T76" fmla="*/ 332 w 1691"/>
                <a:gd name="T77" fmla="*/ 473 h 1242"/>
                <a:gd name="T78" fmla="*/ 488 w 1691"/>
                <a:gd name="T79" fmla="*/ 322 h 1242"/>
                <a:gd name="T80" fmla="*/ 666 w 1691"/>
                <a:gd name="T81" fmla="*/ 177 h 1242"/>
                <a:gd name="T82" fmla="*/ 742 w 1691"/>
                <a:gd name="T83" fmla="*/ 0 h 1242"/>
                <a:gd name="T84" fmla="*/ 805 w 1691"/>
                <a:gd name="T85" fmla="*/ 59 h 1242"/>
                <a:gd name="T86" fmla="*/ 905 w 1691"/>
                <a:gd name="T87" fmla="*/ 12 h 1242"/>
                <a:gd name="T88" fmla="*/ 952 w 1691"/>
                <a:gd name="T89" fmla="*/ 66 h 1242"/>
                <a:gd name="T90" fmla="*/ 997 w 1691"/>
                <a:gd name="T91" fmla="*/ 142 h 1242"/>
                <a:gd name="T92" fmla="*/ 952 w 1691"/>
                <a:gd name="T93" fmla="*/ 215 h 1242"/>
                <a:gd name="T94" fmla="*/ 945 w 1691"/>
                <a:gd name="T95" fmla="*/ 291 h 1242"/>
                <a:gd name="T96" fmla="*/ 1004 w 1691"/>
                <a:gd name="T97" fmla="*/ 362 h 1242"/>
                <a:gd name="T98" fmla="*/ 1021 w 1691"/>
                <a:gd name="T99" fmla="*/ 393 h 1242"/>
                <a:gd name="T100" fmla="*/ 1026 w 1691"/>
                <a:gd name="T101" fmla="*/ 416 h 1242"/>
                <a:gd name="T102" fmla="*/ 1045 w 1691"/>
                <a:gd name="T103" fmla="*/ 431 h 1242"/>
                <a:gd name="T104" fmla="*/ 1137 w 1691"/>
                <a:gd name="T105" fmla="*/ 416 h 1242"/>
                <a:gd name="T106" fmla="*/ 1277 w 1691"/>
                <a:gd name="T107" fmla="*/ 383 h 1242"/>
                <a:gd name="T108" fmla="*/ 1388 w 1691"/>
                <a:gd name="T109" fmla="*/ 473 h 1242"/>
                <a:gd name="T110" fmla="*/ 1464 w 1691"/>
                <a:gd name="T111" fmla="*/ 476 h 1242"/>
                <a:gd name="T112" fmla="*/ 1506 w 1691"/>
                <a:gd name="T113" fmla="*/ 478 h 1242"/>
                <a:gd name="T114" fmla="*/ 1532 w 1691"/>
                <a:gd name="T115" fmla="*/ 494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1" h="1242">
                  <a:moveTo>
                    <a:pt x="1528" y="542"/>
                  </a:moveTo>
                  <a:lnTo>
                    <a:pt x="1528" y="542"/>
                  </a:lnTo>
                  <a:lnTo>
                    <a:pt x="1622" y="554"/>
                  </a:lnTo>
                  <a:lnTo>
                    <a:pt x="1632" y="561"/>
                  </a:lnTo>
                  <a:lnTo>
                    <a:pt x="1627" y="561"/>
                  </a:lnTo>
                  <a:lnTo>
                    <a:pt x="1613" y="570"/>
                  </a:lnTo>
                  <a:lnTo>
                    <a:pt x="1599" y="589"/>
                  </a:lnTo>
                  <a:lnTo>
                    <a:pt x="1594" y="599"/>
                  </a:lnTo>
                  <a:lnTo>
                    <a:pt x="1589" y="618"/>
                  </a:lnTo>
                  <a:lnTo>
                    <a:pt x="1582" y="629"/>
                  </a:lnTo>
                  <a:lnTo>
                    <a:pt x="1573" y="634"/>
                  </a:lnTo>
                  <a:lnTo>
                    <a:pt x="1561" y="636"/>
                  </a:lnTo>
                  <a:lnTo>
                    <a:pt x="1554" y="641"/>
                  </a:lnTo>
                  <a:lnTo>
                    <a:pt x="1549" y="658"/>
                  </a:lnTo>
                  <a:lnTo>
                    <a:pt x="1554" y="679"/>
                  </a:lnTo>
                  <a:lnTo>
                    <a:pt x="1568" y="688"/>
                  </a:lnTo>
                  <a:lnTo>
                    <a:pt x="1589" y="693"/>
                  </a:lnTo>
                  <a:lnTo>
                    <a:pt x="1655" y="724"/>
                  </a:lnTo>
                  <a:lnTo>
                    <a:pt x="1682" y="748"/>
                  </a:lnTo>
                  <a:lnTo>
                    <a:pt x="1686" y="755"/>
                  </a:lnTo>
                  <a:lnTo>
                    <a:pt x="1691" y="764"/>
                  </a:lnTo>
                  <a:lnTo>
                    <a:pt x="1691" y="783"/>
                  </a:lnTo>
                  <a:lnTo>
                    <a:pt x="1686" y="788"/>
                  </a:lnTo>
                  <a:lnTo>
                    <a:pt x="1679" y="790"/>
                  </a:lnTo>
                  <a:lnTo>
                    <a:pt x="1672" y="797"/>
                  </a:lnTo>
                  <a:lnTo>
                    <a:pt x="1655" y="840"/>
                  </a:lnTo>
                  <a:lnTo>
                    <a:pt x="1637" y="866"/>
                  </a:lnTo>
                  <a:lnTo>
                    <a:pt x="1610" y="882"/>
                  </a:lnTo>
                  <a:lnTo>
                    <a:pt x="1528" y="892"/>
                  </a:lnTo>
                  <a:lnTo>
                    <a:pt x="1438" y="932"/>
                  </a:lnTo>
                  <a:lnTo>
                    <a:pt x="1395" y="972"/>
                  </a:lnTo>
                  <a:lnTo>
                    <a:pt x="1378" y="980"/>
                  </a:lnTo>
                  <a:lnTo>
                    <a:pt x="1360" y="982"/>
                  </a:lnTo>
                  <a:lnTo>
                    <a:pt x="1298" y="968"/>
                  </a:lnTo>
                  <a:lnTo>
                    <a:pt x="1307" y="1001"/>
                  </a:lnTo>
                  <a:lnTo>
                    <a:pt x="1305" y="1017"/>
                  </a:lnTo>
                  <a:lnTo>
                    <a:pt x="1272" y="1029"/>
                  </a:lnTo>
                  <a:lnTo>
                    <a:pt x="1267" y="1006"/>
                  </a:lnTo>
                  <a:lnTo>
                    <a:pt x="1251" y="998"/>
                  </a:lnTo>
                  <a:lnTo>
                    <a:pt x="1213" y="996"/>
                  </a:lnTo>
                  <a:lnTo>
                    <a:pt x="1208" y="991"/>
                  </a:lnTo>
                  <a:lnTo>
                    <a:pt x="1196" y="972"/>
                  </a:lnTo>
                  <a:lnTo>
                    <a:pt x="1189" y="968"/>
                  </a:lnTo>
                  <a:lnTo>
                    <a:pt x="1182" y="968"/>
                  </a:lnTo>
                  <a:lnTo>
                    <a:pt x="1154" y="975"/>
                  </a:lnTo>
                  <a:lnTo>
                    <a:pt x="1120" y="965"/>
                  </a:lnTo>
                  <a:lnTo>
                    <a:pt x="1087" y="944"/>
                  </a:lnTo>
                  <a:lnTo>
                    <a:pt x="1056" y="930"/>
                  </a:lnTo>
                  <a:lnTo>
                    <a:pt x="1026" y="951"/>
                  </a:lnTo>
                  <a:lnTo>
                    <a:pt x="1038" y="958"/>
                  </a:lnTo>
                  <a:lnTo>
                    <a:pt x="1075" y="994"/>
                  </a:lnTo>
                  <a:lnTo>
                    <a:pt x="1090" y="1013"/>
                  </a:lnTo>
                  <a:lnTo>
                    <a:pt x="1075" y="1010"/>
                  </a:lnTo>
                  <a:lnTo>
                    <a:pt x="1052" y="1006"/>
                  </a:lnTo>
                  <a:lnTo>
                    <a:pt x="1021" y="998"/>
                  </a:lnTo>
                  <a:lnTo>
                    <a:pt x="983" y="1013"/>
                  </a:lnTo>
                  <a:lnTo>
                    <a:pt x="971" y="1020"/>
                  </a:lnTo>
                  <a:lnTo>
                    <a:pt x="952" y="1036"/>
                  </a:lnTo>
                  <a:lnTo>
                    <a:pt x="933" y="1046"/>
                  </a:lnTo>
                  <a:lnTo>
                    <a:pt x="895" y="1055"/>
                  </a:lnTo>
                  <a:lnTo>
                    <a:pt x="881" y="1067"/>
                  </a:lnTo>
                  <a:lnTo>
                    <a:pt x="879" y="1081"/>
                  </a:lnTo>
                  <a:lnTo>
                    <a:pt x="903" y="1098"/>
                  </a:lnTo>
                  <a:lnTo>
                    <a:pt x="917" y="1126"/>
                  </a:lnTo>
                  <a:lnTo>
                    <a:pt x="919" y="1157"/>
                  </a:lnTo>
                  <a:lnTo>
                    <a:pt x="903" y="1174"/>
                  </a:lnTo>
                  <a:lnTo>
                    <a:pt x="900" y="1176"/>
                  </a:lnTo>
                  <a:lnTo>
                    <a:pt x="874" y="1159"/>
                  </a:lnTo>
                  <a:lnTo>
                    <a:pt x="872" y="1157"/>
                  </a:lnTo>
                  <a:lnTo>
                    <a:pt x="853" y="1136"/>
                  </a:lnTo>
                  <a:lnTo>
                    <a:pt x="848" y="1129"/>
                  </a:lnTo>
                  <a:lnTo>
                    <a:pt x="843" y="1129"/>
                  </a:lnTo>
                  <a:lnTo>
                    <a:pt x="841" y="1129"/>
                  </a:lnTo>
                  <a:lnTo>
                    <a:pt x="832" y="1131"/>
                  </a:lnTo>
                  <a:lnTo>
                    <a:pt x="822" y="1138"/>
                  </a:lnTo>
                  <a:lnTo>
                    <a:pt x="824" y="1159"/>
                  </a:lnTo>
                  <a:lnTo>
                    <a:pt x="727" y="1162"/>
                  </a:lnTo>
                  <a:lnTo>
                    <a:pt x="656" y="1119"/>
                  </a:lnTo>
                  <a:lnTo>
                    <a:pt x="637" y="1117"/>
                  </a:lnTo>
                  <a:lnTo>
                    <a:pt x="628" y="1110"/>
                  </a:lnTo>
                  <a:lnTo>
                    <a:pt x="614" y="1081"/>
                  </a:lnTo>
                  <a:lnTo>
                    <a:pt x="609" y="1077"/>
                  </a:lnTo>
                  <a:lnTo>
                    <a:pt x="566" y="1069"/>
                  </a:lnTo>
                  <a:lnTo>
                    <a:pt x="505" y="1084"/>
                  </a:lnTo>
                  <a:lnTo>
                    <a:pt x="491" y="1079"/>
                  </a:lnTo>
                  <a:lnTo>
                    <a:pt x="472" y="1067"/>
                  </a:lnTo>
                  <a:lnTo>
                    <a:pt x="455" y="1077"/>
                  </a:lnTo>
                  <a:lnTo>
                    <a:pt x="438" y="1091"/>
                  </a:lnTo>
                  <a:lnTo>
                    <a:pt x="420" y="1100"/>
                  </a:lnTo>
                  <a:lnTo>
                    <a:pt x="379" y="1100"/>
                  </a:lnTo>
                  <a:lnTo>
                    <a:pt x="363" y="1112"/>
                  </a:lnTo>
                  <a:lnTo>
                    <a:pt x="356" y="1140"/>
                  </a:lnTo>
                  <a:lnTo>
                    <a:pt x="353" y="1166"/>
                  </a:lnTo>
                  <a:lnTo>
                    <a:pt x="341" y="1188"/>
                  </a:lnTo>
                  <a:lnTo>
                    <a:pt x="327" y="1202"/>
                  </a:lnTo>
                  <a:lnTo>
                    <a:pt x="308" y="1214"/>
                  </a:lnTo>
                  <a:lnTo>
                    <a:pt x="138" y="1242"/>
                  </a:lnTo>
                  <a:lnTo>
                    <a:pt x="128" y="1240"/>
                  </a:lnTo>
                  <a:lnTo>
                    <a:pt x="138" y="1216"/>
                  </a:lnTo>
                  <a:lnTo>
                    <a:pt x="135" y="1190"/>
                  </a:lnTo>
                  <a:lnTo>
                    <a:pt x="100" y="1169"/>
                  </a:lnTo>
                  <a:lnTo>
                    <a:pt x="88" y="1174"/>
                  </a:lnTo>
                  <a:lnTo>
                    <a:pt x="67" y="1174"/>
                  </a:lnTo>
                  <a:lnTo>
                    <a:pt x="29" y="1150"/>
                  </a:lnTo>
                  <a:lnTo>
                    <a:pt x="12" y="1133"/>
                  </a:lnTo>
                  <a:lnTo>
                    <a:pt x="10" y="1121"/>
                  </a:lnTo>
                  <a:lnTo>
                    <a:pt x="8" y="1112"/>
                  </a:lnTo>
                  <a:lnTo>
                    <a:pt x="10" y="1112"/>
                  </a:lnTo>
                  <a:lnTo>
                    <a:pt x="8" y="1112"/>
                  </a:lnTo>
                  <a:lnTo>
                    <a:pt x="8" y="1098"/>
                  </a:lnTo>
                  <a:lnTo>
                    <a:pt x="8" y="1086"/>
                  </a:lnTo>
                  <a:lnTo>
                    <a:pt x="8" y="1084"/>
                  </a:lnTo>
                  <a:lnTo>
                    <a:pt x="0" y="1074"/>
                  </a:lnTo>
                  <a:lnTo>
                    <a:pt x="29" y="1072"/>
                  </a:lnTo>
                  <a:lnTo>
                    <a:pt x="100" y="1036"/>
                  </a:lnTo>
                  <a:lnTo>
                    <a:pt x="109" y="1029"/>
                  </a:lnTo>
                  <a:lnTo>
                    <a:pt x="109" y="1024"/>
                  </a:lnTo>
                  <a:lnTo>
                    <a:pt x="109" y="1020"/>
                  </a:lnTo>
                  <a:lnTo>
                    <a:pt x="107" y="1015"/>
                  </a:lnTo>
                  <a:lnTo>
                    <a:pt x="105" y="1006"/>
                  </a:lnTo>
                  <a:lnTo>
                    <a:pt x="133" y="944"/>
                  </a:lnTo>
                  <a:lnTo>
                    <a:pt x="138" y="937"/>
                  </a:lnTo>
                  <a:lnTo>
                    <a:pt x="157" y="887"/>
                  </a:lnTo>
                  <a:lnTo>
                    <a:pt x="171" y="887"/>
                  </a:lnTo>
                  <a:lnTo>
                    <a:pt x="195" y="882"/>
                  </a:lnTo>
                  <a:lnTo>
                    <a:pt x="209" y="868"/>
                  </a:lnTo>
                  <a:lnTo>
                    <a:pt x="223" y="864"/>
                  </a:lnTo>
                  <a:lnTo>
                    <a:pt x="277" y="890"/>
                  </a:lnTo>
                  <a:lnTo>
                    <a:pt x="299" y="885"/>
                  </a:lnTo>
                  <a:lnTo>
                    <a:pt x="325" y="861"/>
                  </a:lnTo>
                  <a:lnTo>
                    <a:pt x="344" y="854"/>
                  </a:lnTo>
                  <a:lnTo>
                    <a:pt x="370" y="861"/>
                  </a:lnTo>
                  <a:lnTo>
                    <a:pt x="382" y="861"/>
                  </a:lnTo>
                  <a:lnTo>
                    <a:pt x="389" y="856"/>
                  </a:lnTo>
                  <a:lnTo>
                    <a:pt x="408" y="842"/>
                  </a:lnTo>
                  <a:lnTo>
                    <a:pt x="417" y="838"/>
                  </a:lnTo>
                  <a:lnTo>
                    <a:pt x="460" y="845"/>
                  </a:lnTo>
                  <a:lnTo>
                    <a:pt x="536" y="882"/>
                  </a:lnTo>
                  <a:lnTo>
                    <a:pt x="569" y="887"/>
                  </a:lnTo>
                  <a:lnTo>
                    <a:pt x="571" y="880"/>
                  </a:lnTo>
                  <a:lnTo>
                    <a:pt x="569" y="856"/>
                  </a:lnTo>
                  <a:lnTo>
                    <a:pt x="566" y="849"/>
                  </a:lnTo>
                  <a:lnTo>
                    <a:pt x="564" y="842"/>
                  </a:lnTo>
                  <a:lnTo>
                    <a:pt x="562" y="838"/>
                  </a:lnTo>
                  <a:lnTo>
                    <a:pt x="552" y="823"/>
                  </a:lnTo>
                  <a:lnTo>
                    <a:pt x="531" y="804"/>
                  </a:lnTo>
                  <a:lnTo>
                    <a:pt x="519" y="783"/>
                  </a:lnTo>
                  <a:lnTo>
                    <a:pt x="507" y="738"/>
                  </a:lnTo>
                  <a:lnTo>
                    <a:pt x="505" y="700"/>
                  </a:lnTo>
                  <a:lnTo>
                    <a:pt x="502" y="693"/>
                  </a:lnTo>
                  <a:lnTo>
                    <a:pt x="500" y="684"/>
                  </a:lnTo>
                  <a:lnTo>
                    <a:pt x="491" y="653"/>
                  </a:lnTo>
                  <a:lnTo>
                    <a:pt x="476" y="658"/>
                  </a:lnTo>
                  <a:lnTo>
                    <a:pt x="481" y="670"/>
                  </a:lnTo>
                  <a:lnTo>
                    <a:pt x="481" y="677"/>
                  </a:lnTo>
                  <a:lnTo>
                    <a:pt x="479" y="681"/>
                  </a:lnTo>
                  <a:lnTo>
                    <a:pt x="476" y="688"/>
                  </a:lnTo>
                  <a:lnTo>
                    <a:pt x="472" y="693"/>
                  </a:lnTo>
                  <a:lnTo>
                    <a:pt x="469" y="698"/>
                  </a:lnTo>
                  <a:lnTo>
                    <a:pt x="465" y="698"/>
                  </a:lnTo>
                  <a:lnTo>
                    <a:pt x="462" y="698"/>
                  </a:lnTo>
                  <a:lnTo>
                    <a:pt x="453" y="707"/>
                  </a:lnTo>
                  <a:lnTo>
                    <a:pt x="446" y="710"/>
                  </a:lnTo>
                  <a:lnTo>
                    <a:pt x="417" y="700"/>
                  </a:lnTo>
                  <a:lnTo>
                    <a:pt x="415" y="698"/>
                  </a:lnTo>
                  <a:lnTo>
                    <a:pt x="412" y="693"/>
                  </a:lnTo>
                  <a:lnTo>
                    <a:pt x="420" y="686"/>
                  </a:lnTo>
                  <a:lnTo>
                    <a:pt x="424" y="681"/>
                  </a:lnTo>
                  <a:lnTo>
                    <a:pt x="427" y="677"/>
                  </a:lnTo>
                  <a:lnTo>
                    <a:pt x="431" y="660"/>
                  </a:lnTo>
                  <a:lnTo>
                    <a:pt x="436" y="644"/>
                  </a:lnTo>
                  <a:lnTo>
                    <a:pt x="448" y="644"/>
                  </a:lnTo>
                  <a:lnTo>
                    <a:pt x="448" y="641"/>
                  </a:lnTo>
                  <a:lnTo>
                    <a:pt x="448" y="639"/>
                  </a:lnTo>
                  <a:lnTo>
                    <a:pt x="446" y="634"/>
                  </a:lnTo>
                  <a:lnTo>
                    <a:pt x="446" y="625"/>
                  </a:lnTo>
                  <a:lnTo>
                    <a:pt x="448" y="615"/>
                  </a:lnTo>
                  <a:lnTo>
                    <a:pt x="448" y="608"/>
                  </a:lnTo>
                  <a:lnTo>
                    <a:pt x="446" y="606"/>
                  </a:lnTo>
                  <a:lnTo>
                    <a:pt x="438" y="599"/>
                  </a:lnTo>
                  <a:lnTo>
                    <a:pt x="431" y="594"/>
                  </a:lnTo>
                  <a:lnTo>
                    <a:pt x="427" y="591"/>
                  </a:lnTo>
                  <a:lnTo>
                    <a:pt x="417" y="580"/>
                  </a:lnTo>
                  <a:lnTo>
                    <a:pt x="410" y="575"/>
                  </a:lnTo>
                  <a:lnTo>
                    <a:pt x="391" y="570"/>
                  </a:lnTo>
                  <a:lnTo>
                    <a:pt x="367" y="565"/>
                  </a:lnTo>
                  <a:lnTo>
                    <a:pt x="360" y="556"/>
                  </a:lnTo>
                  <a:lnTo>
                    <a:pt x="360" y="551"/>
                  </a:lnTo>
                  <a:lnTo>
                    <a:pt x="363" y="549"/>
                  </a:lnTo>
                  <a:lnTo>
                    <a:pt x="370" y="544"/>
                  </a:lnTo>
                  <a:lnTo>
                    <a:pt x="372" y="537"/>
                  </a:lnTo>
                  <a:lnTo>
                    <a:pt x="372" y="523"/>
                  </a:lnTo>
                  <a:lnTo>
                    <a:pt x="337" y="497"/>
                  </a:lnTo>
                  <a:lnTo>
                    <a:pt x="330" y="490"/>
                  </a:lnTo>
                  <a:lnTo>
                    <a:pt x="332" y="473"/>
                  </a:lnTo>
                  <a:lnTo>
                    <a:pt x="334" y="431"/>
                  </a:lnTo>
                  <a:lnTo>
                    <a:pt x="375" y="433"/>
                  </a:lnTo>
                  <a:lnTo>
                    <a:pt x="453" y="407"/>
                  </a:lnTo>
                  <a:lnTo>
                    <a:pt x="462" y="395"/>
                  </a:lnTo>
                  <a:lnTo>
                    <a:pt x="488" y="322"/>
                  </a:lnTo>
                  <a:lnTo>
                    <a:pt x="526" y="267"/>
                  </a:lnTo>
                  <a:lnTo>
                    <a:pt x="554" y="241"/>
                  </a:lnTo>
                  <a:lnTo>
                    <a:pt x="607" y="222"/>
                  </a:lnTo>
                  <a:lnTo>
                    <a:pt x="637" y="203"/>
                  </a:lnTo>
                  <a:lnTo>
                    <a:pt x="666" y="177"/>
                  </a:lnTo>
                  <a:lnTo>
                    <a:pt x="685" y="154"/>
                  </a:lnTo>
                  <a:lnTo>
                    <a:pt x="718" y="99"/>
                  </a:lnTo>
                  <a:lnTo>
                    <a:pt x="732" y="66"/>
                  </a:lnTo>
                  <a:lnTo>
                    <a:pt x="742" y="31"/>
                  </a:lnTo>
                  <a:lnTo>
                    <a:pt x="742" y="0"/>
                  </a:lnTo>
                  <a:lnTo>
                    <a:pt x="756" y="0"/>
                  </a:lnTo>
                  <a:lnTo>
                    <a:pt x="770" y="17"/>
                  </a:lnTo>
                  <a:lnTo>
                    <a:pt x="791" y="54"/>
                  </a:lnTo>
                  <a:lnTo>
                    <a:pt x="798" y="59"/>
                  </a:lnTo>
                  <a:lnTo>
                    <a:pt x="805" y="59"/>
                  </a:lnTo>
                  <a:lnTo>
                    <a:pt x="834" y="50"/>
                  </a:lnTo>
                  <a:lnTo>
                    <a:pt x="862" y="21"/>
                  </a:lnTo>
                  <a:lnTo>
                    <a:pt x="886" y="5"/>
                  </a:lnTo>
                  <a:lnTo>
                    <a:pt x="898" y="9"/>
                  </a:lnTo>
                  <a:lnTo>
                    <a:pt x="905" y="12"/>
                  </a:lnTo>
                  <a:lnTo>
                    <a:pt x="912" y="21"/>
                  </a:lnTo>
                  <a:lnTo>
                    <a:pt x="921" y="35"/>
                  </a:lnTo>
                  <a:lnTo>
                    <a:pt x="938" y="52"/>
                  </a:lnTo>
                  <a:lnTo>
                    <a:pt x="945" y="57"/>
                  </a:lnTo>
                  <a:lnTo>
                    <a:pt x="952" y="66"/>
                  </a:lnTo>
                  <a:lnTo>
                    <a:pt x="964" y="90"/>
                  </a:lnTo>
                  <a:lnTo>
                    <a:pt x="971" y="106"/>
                  </a:lnTo>
                  <a:lnTo>
                    <a:pt x="993" y="135"/>
                  </a:lnTo>
                  <a:lnTo>
                    <a:pt x="995" y="137"/>
                  </a:lnTo>
                  <a:lnTo>
                    <a:pt x="997" y="142"/>
                  </a:lnTo>
                  <a:lnTo>
                    <a:pt x="997" y="158"/>
                  </a:lnTo>
                  <a:lnTo>
                    <a:pt x="988" y="196"/>
                  </a:lnTo>
                  <a:lnTo>
                    <a:pt x="957" y="211"/>
                  </a:lnTo>
                  <a:lnTo>
                    <a:pt x="955" y="213"/>
                  </a:lnTo>
                  <a:lnTo>
                    <a:pt x="952" y="215"/>
                  </a:lnTo>
                  <a:lnTo>
                    <a:pt x="957" y="225"/>
                  </a:lnTo>
                  <a:lnTo>
                    <a:pt x="959" y="232"/>
                  </a:lnTo>
                  <a:lnTo>
                    <a:pt x="952" y="244"/>
                  </a:lnTo>
                  <a:lnTo>
                    <a:pt x="945" y="279"/>
                  </a:lnTo>
                  <a:lnTo>
                    <a:pt x="945" y="291"/>
                  </a:lnTo>
                  <a:lnTo>
                    <a:pt x="950" y="296"/>
                  </a:lnTo>
                  <a:lnTo>
                    <a:pt x="959" y="308"/>
                  </a:lnTo>
                  <a:lnTo>
                    <a:pt x="964" y="312"/>
                  </a:lnTo>
                  <a:lnTo>
                    <a:pt x="985" y="322"/>
                  </a:lnTo>
                  <a:lnTo>
                    <a:pt x="1004" y="362"/>
                  </a:lnTo>
                  <a:lnTo>
                    <a:pt x="1007" y="376"/>
                  </a:lnTo>
                  <a:lnTo>
                    <a:pt x="1004" y="381"/>
                  </a:lnTo>
                  <a:lnTo>
                    <a:pt x="1007" y="386"/>
                  </a:lnTo>
                  <a:lnTo>
                    <a:pt x="1011" y="388"/>
                  </a:lnTo>
                  <a:lnTo>
                    <a:pt x="1021" y="393"/>
                  </a:lnTo>
                  <a:lnTo>
                    <a:pt x="1026" y="395"/>
                  </a:lnTo>
                  <a:lnTo>
                    <a:pt x="1028" y="402"/>
                  </a:lnTo>
                  <a:lnTo>
                    <a:pt x="1026" y="412"/>
                  </a:lnTo>
                  <a:lnTo>
                    <a:pt x="1026" y="414"/>
                  </a:lnTo>
                  <a:lnTo>
                    <a:pt x="1026" y="416"/>
                  </a:lnTo>
                  <a:lnTo>
                    <a:pt x="1028" y="419"/>
                  </a:lnTo>
                  <a:lnTo>
                    <a:pt x="1030" y="423"/>
                  </a:lnTo>
                  <a:lnTo>
                    <a:pt x="1040" y="431"/>
                  </a:lnTo>
                  <a:lnTo>
                    <a:pt x="1042" y="431"/>
                  </a:lnTo>
                  <a:lnTo>
                    <a:pt x="1045" y="431"/>
                  </a:lnTo>
                  <a:lnTo>
                    <a:pt x="1049" y="419"/>
                  </a:lnTo>
                  <a:lnTo>
                    <a:pt x="1059" y="412"/>
                  </a:lnTo>
                  <a:lnTo>
                    <a:pt x="1061" y="409"/>
                  </a:lnTo>
                  <a:lnTo>
                    <a:pt x="1071" y="409"/>
                  </a:lnTo>
                  <a:lnTo>
                    <a:pt x="1137" y="416"/>
                  </a:lnTo>
                  <a:lnTo>
                    <a:pt x="1196" y="412"/>
                  </a:lnTo>
                  <a:lnTo>
                    <a:pt x="1206" y="409"/>
                  </a:lnTo>
                  <a:lnTo>
                    <a:pt x="1217" y="397"/>
                  </a:lnTo>
                  <a:lnTo>
                    <a:pt x="1248" y="381"/>
                  </a:lnTo>
                  <a:lnTo>
                    <a:pt x="1277" y="383"/>
                  </a:lnTo>
                  <a:lnTo>
                    <a:pt x="1284" y="390"/>
                  </a:lnTo>
                  <a:lnTo>
                    <a:pt x="1284" y="393"/>
                  </a:lnTo>
                  <a:lnTo>
                    <a:pt x="1336" y="454"/>
                  </a:lnTo>
                  <a:lnTo>
                    <a:pt x="1364" y="478"/>
                  </a:lnTo>
                  <a:lnTo>
                    <a:pt x="1388" y="473"/>
                  </a:lnTo>
                  <a:lnTo>
                    <a:pt x="1423" y="476"/>
                  </a:lnTo>
                  <a:lnTo>
                    <a:pt x="1449" y="468"/>
                  </a:lnTo>
                  <a:lnTo>
                    <a:pt x="1454" y="468"/>
                  </a:lnTo>
                  <a:lnTo>
                    <a:pt x="1461" y="468"/>
                  </a:lnTo>
                  <a:lnTo>
                    <a:pt x="1464" y="476"/>
                  </a:lnTo>
                  <a:lnTo>
                    <a:pt x="1466" y="483"/>
                  </a:lnTo>
                  <a:lnTo>
                    <a:pt x="1466" y="487"/>
                  </a:lnTo>
                  <a:lnTo>
                    <a:pt x="1471" y="487"/>
                  </a:lnTo>
                  <a:lnTo>
                    <a:pt x="1473" y="490"/>
                  </a:lnTo>
                  <a:lnTo>
                    <a:pt x="1506" y="478"/>
                  </a:lnTo>
                  <a:lnTo>
                    <a:pt x="1513" y="480"/>
                  </a:lnTo>
                  <a:lnTo>
                    <a:pt x="1523" y="483"/>
                  </a:lnTo>
                  <a:lnTo>
                    <a:pt x="1528" y="485"/>
                  </a:lnTo>
                  <a:lnTo>
                    <a:pt x="1530" y="490"/>
                  </a:lnTo>
                  <a:lnTo>
                    <a:pt x="1532" y="494"/>
                  </a:lnTo>
                  <a:lnTo>
                    <a:pt x="1535" y="509"/>
                  </a:lnTo>
                  <a:lnTo>
                    <a:pt x="1535" y="518"/>
                  </a:lnTo>
                  <a:lnTo>
                    <a:pt x="1528" y="54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3058942" y="411510"/>
              <a:ext cx="951993" cy="1044161"/>
            </a:xfrm>
            <a:custGeom>
              <a:avLst/>
              <a:gdLst>
                <a:gd name="T0" fmla="*/ 963 w 989"/>
                <a:gd name="T1" fmla="*/ 506 h 1036"/>
                <a:gd name="T2" fmla="*/ 954 w 989"/>
                <a:gd name="T3" fmla="*/ 416 h 1036"/>
                <a:gd name="T4" fmla="*/ 845 w 989"/>
                <a:gd name="T5" fmla="*/ 392 h 1036"/>
                <a:gd name="T6" fmla="*/ 835 w 989"/>
                <a:gd name="T7" fmla="*/ 350 h 1036"/>
                <a:gd name="T8" fmla="*/ 842 w 989"/>
                <a:gd name="T9" fmla="*/ 326 h 1036"/>
                <a:gd name="T10" fmla="*/ 819 w 989"/>
                <a:gd name="T11" fmla="*/ 340 h 1036"/>
                <a:gd name="T12" fmla="*/ 786 w 989"/>
                <a:gd name="T13" fmla="*/ 338 h 1036"/>
                <a:gd name="T14" fmla="*/ 710 w 989"/>
                <a:gd name="T15" fmla="*/ 307 h 1036"/>
                <a:gd name="T16" fmla="*/ 698 w 989"/>
                <a:gd name="T17" fmla="*/ 293 h 1036"/>
                <a:gd name="T18" fmla="*/ 627 w 989"/>
                <a:gd name="T19" fmla="*/ 156 h 1036"/>
                <a:gd name="T20" fmla="*/ 497 w 989"/>
                <a:gd name="T21" fmla="*/ 125 h 1036"/>
                <a:gd name="T22" fmla="*/ 132 w 989"/>
                <a:gd name="T23" fmla="*/ 246 h 1036"/>
                <a:gd name="T24" fmla="*/ 99 w 989"/>
                <a:gd name="T25" fmla="*/ 234 h 1036"/>
                <a:gd name="T26" fmla="*/ 2 w 989"/>
                <a:gd name="T27" fmla="*/ 260 h 1036"/>
                <a:gd name="T28" fmla="*/ 23 w 989"/>
                <a:gd name="T29" fmla="*/ 317 h 1036"/>
                <a:gd name="T30" fmla="*/ 49 w 989"/>
                <a:gd name="T31" fmla="*/ 324 h 1036"/>
                <a:gd name="T32" fmla="*/ 61 w 989"/>
                <a:gd name="T33" fmla="*/ 338 h 1036"/>
                <a:gd name="T34" fmla="*/ 71 w 989"/>
                <a:gd name="T35" fmla="*/ 336 h 1036"/>
                <a:gd name="T36" fmla="*/ 80 w 989"/>
                <a:gd name="T37" fmla="*/ 331 h 1036"/>
                <a:gd name="T38" fmla="*/ 104 w 989"/>
                <a:gd name="T39" fmla="*/ 348 h 1036"/>
                <a:gd name="T40" fmla="*/ 106 w 989"/>
                <a:gd name="T41" fmla="*/ 383 h 1036"/>
                <a:gd name="T42" fmla="*/ 116 w 989"/>
                <a:gd name="T43" fmla="*/ 388 h 1036"/>
                <a:gd name="T44" fmla="*/ 87 w 989"/>
                <a:gd name="T45" fmla="*/ 421 h 1036"/>
                <a:gd name="T46" fmla="*/ 71 w 989"/>
                <a:gd name="T47" fmla="*/ 473 h 1036"/>
                <a:gd name="T48" fmla="*/ 66 w 989"/>
                <a:gd name="T49" fmla="*/ 511 h 1036"/>
                <a:gd name="T50" fmla="*/ 71 w 989"/>
                <a:gd name="T51" fmla="*/ 523 h 1036"/>
                <a:gd name="T52" fmla="*/ 40 w 989"/>
                <a:gd name="T53" fmla="*/ 579 h 1036"/>
                <a:gd name="T54" fmla="*/ 35 w 989"/>
                <a:gd name="T55" fmla="*/ 665 h 1036"/>
                <a:gd name="T56" fmla="*/ 66 w 989"/>
                <a:gd name="T57" fmla="*/ 688 h 1036"/>
                <a:gd name="T58" fmla="*/ 156 w 989"/>
                <a:gd name="T59" fmla="*/ 712 h 1036"/>
                <a:gd name="T60" fmla="*/ 191 w 989"/>
                <a:gd name="T61" fmla="*/ 714 h 1036"/>
                <a:gd name="T62" fmla="*/ 210 w 989"/>
                <a:gd name="T63" fmla="*/ 662 h 1036"/>
                <a:gd name="T64" fmla="*/ 220 w 989"/>
                <a:gd name="T65" fmla="*/ 624 h 1036"/>
                <a:gd name="T66" fmla="*/ 248 w 989"/>
                <a:gd name="T67" fmla="*/ 577 h 1036"/>
                <a:gd name="T68" fmla="*/ 326 w 989"/>
                <a:gd name="T69" fmla="*/ 546 h 1036"/>
                <a:gd name="T70" fmla="*/ 371 w 989"/>
                <a:gd name="T71" fmla="*/ 570 h 1036"/>
                <a:gd name="T72" fmla="*/ 397 w 989"/>
                <a:gd name="T73" fmla="*/ 598 h 1036"/>
                <a:gd name="T74" fmla="*/ 454 w 989"/>
                <a:gd name="T75" fmla="*/ 667 h 1036"/>
                <a:gd name="T76" fmla="*/ 464 w 989"/>
                <a:gd name="T77" fmla="*/ 669 h 1036"/>
                <a:gd name="T78" fmla="*/ 551 w 989"/>
                <a:gd name="T79" fmla="*/ 650 h 1036"/>
                <a:gd name="T80" fmla="*/ 636 w 989"/>
                <a:gd name="T81" fmla="*/ 726 h 1036"/>
                <a:gd name="T82" fmla="*/ 715 w 989"/>
                <a:gd name="T83" fmla="*/ 790 h 1036"/>
                <a:gd name="T84" fmla="*/ 854 w 989"/>
                <a:gd name="T85" fmla="*/ 932 h 1036"/>
                <a:gd name="T86" fmla="*/ 861 w 989"/>
                <a:gd name="T87" fmla="*/ 944 h 1036"/>
                <a:gd name="T88" fmla="*/ 878 w 989"/>
                <a:gd name="T89" fmla="*/ 1010 h 1036"/>
                <a:gd name="T90" fmla="*/ 906 w 989"/>
                <a:gd name="T91" fmla="*/ 1017 h 1036"/>
                <a:gd name="T92" fmla="*/ 989 w 989"/>
                <a:gd name="T93" fmla="*/ 790 h 1036"/>
                <a:gd name="T94" fmla="*/ 961 w 989"/>
                <a:gd name="T95" fmla="*/ 615 h 1036"/>
                <a:gd name="T96" fmla="*/ 949 w 989"/>
                <a:gd name="T97" fmla="*/ 579 h 1036"/>
                <a:gd name="T98" fmla="*/ 224 w 989"/>
                <a:gd name="T99" fmla="*/ 12 h 1036"/>
                <a:gd name="T100" fmla="*/ 234 w 989"/>
                <a:gd name="T101" fmla="*/ 0 h 1036"/>
                <a:gd name="T102" fmla="*/ 279 w 989"/>
                <a:gd name="T103" fmla="*/ 19 h 1036"/>
                <a:gd name="T104" fmla="*/ 241 w 989"/>
                <a:gd name="T105" fmla="*/ 21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9" h="1036">
                  <a:moveTo>
                    <a:pt x="958" y="532"/>
                  </a:moveTo>
                  <a:lnTo>
                    <a:pt x="958" y="532"/>
                  </a:lnTo>
                  <a:lnTo>
                    <a:pt x="963" y="506"/>
                  </a:lnTo>
                  <a:lnTo>
                    <a:pt x="963" y="482"/>
                  </a:lnTo>
                  <a:lnTo>
                    <a:pt x="958" y="459"/>
                  </a:lnTo>
                  <a:lnTo>
                    <a:pt x="954" y="416"/>
                  </a:lnTo>
                  <a:lnTo>
                    <a:pt x="942" y="416"/>
                  </a:lnTo>
                  <a:lnTo>
                    <a:pt x="876" y="404"/>
                  </a:lnTo>
                  <a:lnTo>
                    <a:pt x="845" y="392"/>
                  </a:lnTo>
                  <a:lnTo>
                    <a:pt x="842" y="366"/>
                  </a:lnTo>
                  <a:lnTo>
                    <a:pt x="835" y="355"/>
                  </a:lnTo>
                  <a:lnTo>
                    <a:pt x="835" y="350"/>
                  </a:lnTo>
                  <a:lnTo>
                    <a:pt x="838" y="343"/>
                  </a:lnTo>
                  <a:lnTo>
                    <a:pt x="845" y="338"/>
                  </a:lnTo>
                  <a:lnTo>
                    <a:pt x="842" y="326"/>
                  </a:lnTo>
                  <a:lnTo>
                    <a:pt x="838" y="326"/>
                  </a:lnTo>
                  <a:lnTo>
                    <a:pt x="831" y="336"/>
                  </a:lnTo>
                  <a:lnTo>
                    <a:pt x="819" y="340"/>
                  </a:lnTo>
                  <a:lnTo>
                    <a:pt x="809" y="338"/>
                  </a:lnTo>
                  <a:lnTo>
                    <a:pt x="800" y="331"/>
                  </a:lnTo>
                  <a:lnTo>
                    <a:pt x="786" y="338"/>
                  </a:lnTo>
                  <a:lnTo>
                    <a:pt x="745" y="319"/>
                  </a:lnTo>
                  <a:lnTo>
                    <a:pt x="717" y="312"/>
                  </a:lnTo>
                  <a:lnTo>
                    <a:pt x="710" y="307"/>
                  </a:lnTo>
                  <a:lnTo>
                    <a:pt x="705" y="300"/>
                  </a:lnTo>
                  <a:lnTo>
                    <a:pt x="700" y="295"/>
                  </a:lnTo>
                  <a:lnTo>
                    <a:pt x="698" y="293"/>
                  </a:lnTo>
                  <a:lnTo>
                    <a:pt x="674" y="279"/>
                  </a:lnTo>
                  <a:lnTo>
                    <a:pt x="670" y="277"/>
                  </a:lnTo>
                  <a:lnTo>
                    <a:pt x="627" y="156"/>
                  </a:lnTo>
                  <a:lnTo>
                    <a:pt x="608" y="142"/>
                  </a:lnTo>
                  <a:lnTo>
                    <a:pt x="589" y="135"/>
                  </a:lnTo>
                  <a:lnTo>
                    <a:pt x="497" y="125"/>
                  </a:lnTo>
                  <a:lnTo>
                    <a:pt x="286" y="177"/>
                  </a:lnTo>
                  <a:lnTo>
                    <a:pt x="156" y="227"/>
                  </a:lnTo>
                  <a:lnTo>
                    <a:pt x="132" y="246"/>
                  </a:lnTo>
                  <a:lnTo>
                    <a:pt x="125" y="251"/>
                  </a:lnTo>
                  <a:lnTo>
                    <a:pt x="116" y="248"/>
                  </a:lnTo>
                  <a:lnTo>
                    <a:pt x="99" y="234"/>
                  </a:lnTo>
                  <a:lnTo>
                    <a:pt x="90" y="232"/>
                  </a:lnTo>
                  <a:lnTo>
                    <a:pt x="9" y="241"/>
                  </a:lnTo>
                  <a:lnTo>
                    <a:pt x="2" y="260"/>
                  </a:lnTo>
                  <a:lnTo>
                    <a:pt x="0" y="279"/>
                  </a:lnTo>
                  <a:lnTo>
                    <a:pt x="11" y="312"/>
                  </a:lnTo>
                  <a:lnTo>
                    <a:pt x="23" y="317"/>
                  </a:lnTo>
                  <a:lnTo>
                    <a:pt x="42" y="319"/>
                  </a:lnTo>
                  <a:lnTo>
                    <a:pt x="45" y="321"/>
                  </a:lnTo>
                  <a:lnTo>
                    <a:pt x="49" y="324"/>
                  </a:lnTo>
                  <a:lnTo>
                    <a:pt x="54" y="331"/>
                  </a:lnTo>
                  <a:lnTo>
                    <a:pt x="59" y="336"/>
                  </a:lnTo>
                  <a:lnTo>
                    <a:pt x="61" y="338"/>
                  </a:lnTo>
                  <a:lnTo>
                    <a:pt x="66" y="338"/>
                  </a:lnTo>
                  <a:lnTo>
                    <a:pt x="68" y="338"/>
                  </a:lnTo>
                  <a:lnTo>
                    <a:pt x="71" y="336"/>
                  </a:lnTo>
                  <a:lnTo>
                    <a:pt x="75" y="333"/>
                  </a:lnTo>
                  <a:lnTo>
                    <a:pt x="78" y="331"/>
                  </a:lnTo>
                  <a:lnTo>
                    <a:pt x="80" y="331"/>
                  </a:lnTo>
                  <a:lnTo>
                    <a:pt x="99" y="336"/>
                  </a:lnTo>
                  <a:lnTo>
                    <a:pt x="101" y="340"/>
                  </a:lnTo>
                  <a:lnTo>
                    <a:pt x="104" y="348"/>
                  </a:lnTo>
                  <a:lnTo>
                    <a:pt x="104" y="366"/>
                  </a:lnTo>
                  <a:lnTo>
                    <a:pt x="104" y="383"/>
                  </a:lnTo>
                  <a:lnTo>
                    <a:pt x="106" y="383"/>
                  </a:lnTo>
                  <a:lnTo>
                    <a:pt x="108" y="385"/>
                  </a:lnTo>
                  <a:lnTo>
                    <a:pt x="116" y="388"/>
                  </a:lnTo>
                  <a:lnTo>
                    <a:pt x="116" y="388"/>
                  </a:lnTo>
                  <a:lnTo>
                    <a:pt x="113" y="392"/>
                  </a:lnTo>
                  <a:lnTo>
                    <a:pt x="99" y="407"/>
                  </a:lnTo>
                  <a:lnTo>
                    <a:pt x="87" y="421"/>
                  </a:lnTo>
                  <a:lnTo>
                    <a:pt x="85" y="428"/>
                  </a:lnTo>
                  <a:lnTo>
                    <a:pt x="82" y="449"/>
                  </a:lnTo>
                  <a:lnTo>
                    <a:pt x="71" y="473"/>
                  </a:lnTo>
                  <a:lnTo>
                    <a:pt x="61" y="497"/>
                  </a:lnTo>
                  <a:lnTo>
                    <a:pt x="63" y="504"/>
                  </a:lnTo>
                  <a:lnTo>
                    <a:pt x="66" y="511"/>
                  </a:lnTo>
                  <a:lnTo>
                    <a:pt x="68" y="513"/>
                  </a:lnTo>
                  <a:lnTo>
                    <a:pt x="68" y="518"/>
                  </a:lnTo>
                  <a:lnTo>
                    <a:pt x="71" y="523"/>
                  </a:lnTo>
                  <a:lnTo>
                    <a:pt x="71" y="527"/>
                  </a:lnTo>
                  <a:lnTo>
                    <a:pt x="71" y="532"/>
                  </a:lnTo>
                  <a:lnTo>
                    <a:pt x="40" y="579"/>
                  </a:lnTo>
                  <a:lnTo>
                    <a:pt x="33" y="601"/>
                  </a:lnTo>
                  <a:lnTo>
                    <a:pt x="28" y="634"/>
                  </a:lnTo>
                  <a:lnTo>
                    <a:pt x="35" y="665"/>
                  </a:lnTo>
                  <a:lnTo>
                    <a:pt x="45" y="676"/>
                  </a:lnTo>
                  <a:lnTo>
                    <a:pt x="59" y="686"/>
                  </a:lnTo>
                  <a:lnTo>
                    <a:pt x="66" y="688"/>
                  </a:lnTo>
                  <a:lnTo>
                    <a:pt x="106" y="688"/>
                  </a:lnTo>
                  <a:lnTo>
                    <a:pt x="123" y="693"/>
                  </a:lnTo>
                  <a:lnTo>
                    <a:pt x="156" y="712"/>
                  </a:lnTo>
                  <a:lnTo>
                    <a:pt x="165" y="714"/>
                  </a:lnTo>
                  <a:lnTo>
                    <a:pt x="184" y="719"/>
                  </a:lnTo>
                  <a:lnTo>
                    <a:pt x="191" y="714"/>
                  </a:lnTo>
                  <a:lnTo>
                    <a:pt x="203" y="688"/>
                  </a:lnTo>
                  <a:lnTo>
                    <a:pt x="206" y="672"/>
                  </a:lnTo>
                  <a:lnTo>
                    <a:pt x="210" y="662"/>
                  </a:lnTo>
                  <a:lnTo>
                    <a:pt x="217" y="636"/>
                  </a:lnTo>
                  <a:lnTo>
                    <a:pt x="220" y="629"/>
                  </a:lnTo>
                  <a:lnTo>
                    <a:pt x="220" y="624"/>
                  </a:lnTo>
                  <a:lnTo>
                    <a:pt x="227" y="610"/>
                  </a:lnTo>
                  <a:lnTo>
                    <a:pt x="239" y="591"/>
                  </a:lnTo>
                  <a:lnTo>
                    <a:pt x="248" y="577"/>
                  </a:lnTo>
                  <a:lnTo>
                    <a:pt x="265" y="565"/>
                  </a:lnTo>
                  <a:lnTo>
                    <a:pt x="296" y="534"/>
                  </a:lnTo>
                  <a:lnTo>
                    <a:pt x="326" y="546"/>
                  </a:lnTo>
                  <a:lnTo>
                    <a:pt x="345" y="551"/>
                  </a:lnTo>
                  <a:lnTo>
                    <a:pt x="355" y="549"/>
                  </a:lnTo>
                  <a:lnTo>
                    <a:pt x="371" y="570"/>
                  </a:lnTo>
                  <a:lnTo>
                    <a:pt x="388" y="594"/>
                  </a:lnTo>
                  <a:lnTo>
                    <a:pt x="393" y="596"/>
                  </a:lnTo>
                  <a:lnTo>
                    <a:pt x="397" y="598"/>
                  </a:lnTo>
                  <a:lnTo>
                    <a:pt x="407" y="605"/>
                  </a:lnTo>
                  <a:lnTo>
                    <a:pt x="442" y="643"/>
                  </a:lnTo>
                  <a:lnTo>
                    <a:pt x="454" y="667"/>
                  </a:lnTo>
                  <a:lnTo>
                    <a:pt x="457" y="669"/>
                  </a:lnTo>
                  <a:lnTo>
                    <a:pt x="459" y="672"/>
                  </a:lnTo>
                  <a:lnTo>
                    <a:pt x="464" y="669"/>
                  </a:lnTo>
                  <a:lnTo>
                    <a:pt x="518" y="646"/>
                  </a:lnTo>
                  <a:lnTo>
                    <a:pt x="542" y="646"/>
                  </a:lnTo>
                  <a:lnTo>
                    <a:pt x="551" y="650"/>
                  </a:lnTo>
                  <a:lnTo>
                    <a:pt x="558" y="653"/>
                  </a:lnTo>
                  <a:lnTo>
                    <a:pt x="594" y="686"/>
                  </a:lnTo>
                  <a:lnTo>
                    <a:pt x="636" y="726"/>
                  </a:lnTo>
                  <a:lnTo>
                    <a:pt x="660" y="745"/>
                  </a:lnTo>
                  <a:lnTo>
                    <a:pt x="679" y="759"/>
                  </a:lnTo>
                  <a:lnTo>
                    <a:pt x="715" y="790"/>
                  </a:lnTo>
                  <a:lnTo>
                    <a:pt x="755" y="825"/>
                  </a:lnTo>
                  <a:lnTo>
                    <a:pt x="802" y="880"/>
                  </a:lnTo>
                  <a:lnTo>
                    <a:pt x="854" y="932"/>
                  </a:lnTo>
                  <a:lnTo>
                    <a:pt x="861" y="932"/>
                  </a:lnTo>
                  <a:lnTo>
                    <a:pt x="861" y="939"/>
                  </a:lnTo>
                  <a:lnTo>
                    <a:pt x="861" y="944"/>
                  </a:lnTo>
                  <a:lnTo>
                    <a:pt x="847" y="998"/>
                  </a:lnTo>
                  <a:lnTo>
                    <a:pt x="866" y="1003"/>
                  </a:lnTo>
                  <a:lnTo>
                    <a:pt x="878" y="1010"/>
                  </a:lnTo>
                  <a:lnTo>
                    <a:pt x="897" y="1029"/>
                  </a:lnTo>
                  <a:lnTo>
                    <a:pt x="902" y="1036"/>
                  </a:lnTo>
                  <a:lnTo>
                    <a:pt x="906" y="1017"/>
                  </a:lnTo>
                  <a:lnTo>
                    <a:pt x="970" y="892"/>
                  </a:lnTo>
                  <a:lnTo>
                    <a:pt x="985" y="837"/>
                  </a:lnTo>
                  <a:lnTo>
                    <a:pt x="989" y="790"/>
                  </a:lnTo>
                  <a:lnTo>
                    <a:pt x="985" y="736"/>
                  </a:lnTo>
                  <a:lnTo>
                    <a:pt x="966" y="627"/>
                  </a:lnTo>
                  <a:lnTo>
                    <a:pt x="961" y="615"/>
                  </a:lnTo>
                  <a:lnTo>
                    <a:pt x="956" y="608"/>
                  </a:lnTo>
                  <a:lnTo>
                    <a:pt x="951" y="598"/>
                  </a:lnTo>
                  <a:lnTo>
                    <a:pt x="949" y="579"/>
                  </a:lnTo>
                  <a:lnTo>
                    <a:pt x="949" y="568"/>
                  </a:lnTo>
                  <a:lnTo>
                    <a:pt x="958" y="532"/>
                  </a:lnTo>
                  <a:close/>
                  <a:moveTo>
                    <a:pt x="224" y="12"/>
                  </a:moveTo>
                  <a:lnTo>
                    <a:pt x="224" y="12"/>
                  </a:lnTo>
                  <a:lnTo>
                    <a:pt x="222" y="2"/>
                  </a:lnTo>
                  <a:lnTo>
                    <a:pt x="234" y="0"/>
                  </a:lnTo>
                  <a:lnTo>
                    <a:pt x="286" y="16"/>
                  </a:lnTo>
                  <a:lnTo>
                    <a:pt x="281" y="16"/>
                  </a:lnTo>
                  <a:lnTo>
                    <a:pt x="279" y="19"/>
                  </a:lnTo>
                  <a:lnTo>
                    <a:pt x="277" y="23"/>
                  </a:lnTo>
                  <a:lnTo>
                    <a:pt x="274" y="28"/>
                  </a:lnTo>
                  <a:lnTo>
                    <a:pt x="241" y="21"/>
                  </a:lnTo>
                  <a:lnTo>
                    <a:pt x="224" y="1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759579" y="3173092"/>
              <a:ext cx="584287" cy="1583374"/>
            </a:xfrm>
            <a:custGeom>
              <a:avLst/>
              <a:gdLst>
                <a:gd name="T0" fmla="*/ 311 w 607"/>
                <a:gd name="T1" fmla="*/ 45 h 1571"/>
                <a:gd name="T2" fmla="*/ 344 w 607"/>
                <a:gd name="T3" fmla="*/ 66 h 1571"/>
                <a:gd name="T4" fmla="*/ 379 w 607"/>
                <a:gd name="T5" fmla="*/ 139 h 1571"/>
                <a:gd name="T6" fmla="*/ 457 w 607"/>
                <a:gd name="T7" fmla="*/ 243 h 1571"/>
                <a:gd name="T8" fmla="*/ 588 w 607"/>
                <a:gd name="T9" fmla="*/ 435 h 1571"/>
                <a:gd name="T10" fmla="*/ 590 w 607"/>
                <a:gd name="T11" fmla="*/ 553 h 1571"/>
                <a:gd name="T12" fmla="*/ 599 w 607"/>
                <a:gd name="T13" fmla="*/ 636 h 1571"/>
                <a:gd name="T14" fmla="*/ 517 w 607"/>
                <a:gd name="T15" fmla="*/ 773 h 1571"/>
                <a:gd name="T16" fmla="*/ 483 w 607"/>
                <a:gd name="T17" fmla="*/ 882 h 1571"/>
                <a:gd name="T18" fmla="*/ 585 w 607"/>
                <a:gd name="T19" fmla="*/ 892 h 1571"/>
                <a:gd name="T20" fmla="*/ 566 w 607"/>
                <a:gd name="T21" fmla="*/ 953 h 1571"/>
                <a:gd name="T22" fmla="*/ 403 w 607"/>
                <a:gd name="T23" fmla="*/ 1119 h 1571"/>
                <a:gd name="T24" fmla="*/ 348 w 607"/>
                <a:gd name="T25" fmla="*/ 1112 h 1571"/>
                <a:gd name="T26" fmla="*/ 337 w 607"/>
                <a:gd name="T27" fmla="*/ 1199 h 1571"/>
                <a:gd name="T28" fmla="*/ 391 w 607"/>
                <a:gd name="T29" fmla="*/ 1213 h 1571"/>
                <a:gd name="T30" fmla="*/ 467 w 607"/>
                <a:gd name="T31" fmla="*/ 1223 h 1571"/>
                <a:gd name="T32" fmla="*/ 464 w 607"/>
                <a:gd name="T33" fmla="*/ 1282 h 1571"/>
                <a:gd name="T34" fmla="*/ 528 w 607"/>
                <a:gd name="T35" fmla="*/ 1317 h 1571"/>
                <a:gd name="T36" fmla="*/ 533 w 607"/>
                <a:gd name="T37" fmla="*/ 1379 h 1571"/>
                <a:gd name="T38" fmla="*/ 486 w 607"/>
                <a:gd name="T39" fmla="*/ 1417 h 1571"/>
                <a:gd name="T40" fmla="*/ 481 w 607"/>
                <a:gd name="T41" fmla="*/ 1478 h 1571"/>
                <a:gd name="T42" fmla="*/ 467 w 607"/>
                <a:gd name="T43" fmla="*/ 1521 h 1571"/>
                <a:gd name="T44" fmla="*/ 464 w 607"/>
                <a:gd name="T45" fmla="*/ 1561 h 1571"/>
                <a:gd name="T46" fmla="*/ 277 w 607"/>
                <a:gd name="T47" fmla="*/ 1561 h 1571"/>
                <a:gd name="T48" fmla="*/ 223 w 607"/>
                <a:gd name="T49" fmla="*/ 1568 h 1571"/>
                <a:gd name="T50" fmla="*/ 192 w 607"/>
                <a:gd name="T51" fmla="*/ 1526 h 1571"/>
                <a:gd name="T52" fmla="*/ 133 w 607"/>
                <a:gd name="T53" fmla="*/ 1483 h 1571"/>
                <a:gd name="T54" fmla="*/ 185 w 607"/>
                <a:gd name="T55" fmla="*/ 1339 h 1571"/>
                <a:gd name="T56" fmla="*/ 225 w 607"/>
                <a:gd name="T57" fmla="*/ 1272 h 1571"/>
                <a:gd name="T58" fmla="*/ 195 w 607"/>
                <a:gd name="T59" fmla="*/ 1256 h 1571"/>
                <a:gd name="T60" fmla="*/ 225 w 607"/>
                <a:gd name="T61" fmla="*/ 1119 h 1571"/>
                <a:gd name="T62" fmla="*/ 256 w 607"/>
                <a:gd name="T63" fmla="*/ 1095 h 1571"/>
                <a:gd name="T64" fmla="*/ 261 w 607"/>
                <a:gd name="T65" fmla="*/ 1052 h 1571"/>
                <a:gd name="T66" fmla="*/ 287 w 607"/>
                <a:gd name="T67" fmla="*/ 1036 h 1571"/>
                <a:gd name="T68" fmla="*/ 287 w 607"/>
                <a:gd name="T69" fmla="*/ 974 h 1571"/>
                <a:gd name="T70" fmla="*/ 228 w 607"/>
                <a:gd name="T71" fmla="*/ 958 h 1571"/>
                <a:gd name="T72" fmla="*/ 164 w 607"/>
                <a:gd name="T73" fmla="*/ 913 h 1571"/>
                <a:gd name="T74" fmla="*/ 86 w 607"/>
                <a:gd name="T75" fmla="*/ 910 h 1571"/>
                <a:gd name="T76" fmla="*/ 17 w 607"/>
                <a:gd name="T77" fmla="*/ 868 h 1571"/>
                <a:gd name="T78" fmla="*/ 60 w 607"/>
                <a:gd name="T79" fmla="*/ 849 h 1571"/>
                <a:gd name="T80" fmla="*/ 90 w 607"/>
                <a:gd name="T81" fmla="*/ 745 h 1571"/>
                <a:gd name="T82" fmla="*/ 294 w 607"/>
                <a:gd name="T83" fmla="*/ 645 h 1571"/>
                <a:gd name="T84" fmla="*/ 282 w 607"/>
                <a:gd name="T85" fmla="*/ 504 h 1571"/>
                <a:gd name="T86" fmla="*/ 303 w 607"/>
                <a:gd name="T87" fmla="*/ 336 h 1571"/>
                <a:gd name="T88" fmla="*/ 396 w 607"/>
                <a:gd name="T89" fmla="*/ 310 h 1571"/>
                <a:gd name="T90" fmla="*/ 424 w 607"/>
                <a:gd name="T91" fmla="*/ 286 h 1571"/>
                <a:gd name="T92" fmla="*/ 382 w 607"/>
                <a:gd name="T93" fmla="*/ 198 h 1571"/>
                <a:gd name="T94" fmla="*/ 363 w 607"/>
                <a:gd name="T95" fmla="*/ 163 h 1571"/>
                <a:gd name="T96" fmla="*/ 275 w 607"/>
                <a:gd name="T97" fmla="*/ 82 h 1571"/>
                <a:gd name="T98" fmla="*/ 232 w 607"/>
                <a:gd name="T99" fmla="*/ 30 h 1571"/>
                <a:gd name="T100" fmla="*/ 251 w 607"/>
                <a:gd name="T101" fmla="*/ 0 h 1571"/>
                <a:gd name="T102" fmla="*/ 282 w 607"/>
                <a:gd name="T103" fmla="*/ 30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7" h="1571">
                  <a:moveTo>
                    <a:pt x="282" y="30"/>
                  </a:moveTo>
                  <a:lnTo>
                    <a:pt x="282" y="30"/>
                  </a:lnTo>
                  <a:lnTo>
                    <a:pt x="308" y="47"/>
                  </a:lnTo>
                  <a:lnTo>
                    <a:pt x="311" y="45"/>
                  </a:lnTo>
                  <a:lnTo>
                    <a:pt x="306" y="49"/>
                  </a:lnTo>
                  <a:lnTo>
                    <a:pt x="308" y="66"/>
                  </a:lnTo>
                  <a:lnTo>
                    <a:pt x="318" y="68"/>
                  </a:lnTo>
                  <a:lnTo>
                    <a:pt x="344" y="66"/>
                  </a:lnTo>
                  <a:lnTo>
                    <a:pt x="356" y="71"/>
                  </a:lnTo>
                  <a:lnTo>
                    <a:pt x="379" y="85"/>
                  </a:lnTo>
                  <a:lnTo>
                    <a:pt x="389" y="94"/>
                  </a:lnTo>
                  <a:lnTo>
                    <a:pt x="379" y="139"/>
                  </a:lnTo>
                  <a:lnTo>
                    <a:pt x="403" y="165"/>
                  </a:lnTo>
                  <a:lnTo>
                    <a:pt x="469" y="186"/>
                  </a:lnTo>
                  <a:lnTo>
                    <a:pt x="462" y="222"/>
                  </a:lnTo>
                  <a:lnTo>
                    <a:pt x="457" y="243"/>
                  </a:lnTo>
                  <a:lnTo>
                    <a:pt x="464" y="262"/>
                  </a:lnTo>
                  <a:lnTo>
                    <a:pt x="535" y="345"/>
                  </a:lnTo>
                  <a:lnTo>
                    <a:pt x="576" y="385"/>
                  </a:lnTo>
                  <a:lnTo>
                    <a:pt x="588" y="435"/>
                  </a:lnTo>
                  <a:lnTo>
                    <a:pt x="595" y="463"/>
                  </a:lnTo>
                  <a:lnTo>
                    <a:pt x="595" y="494"/>
                  </a:lnTo>
                  <a:lnTo>
                    <a:pt x="590" y="525"/>
                  </a:lnTo>
                  <a:lnTo>
                    <a:pt x="590" y="553"/>
                  </a:lnTo>
                  <a:lnTo>
                    <a:pt x="607" y="570"/>
                  </a:lnTo>
                  <a:lnTo>
                    <a:pt x="602" y="584"/>
                  </a:lnTo>
                  <a:lnTo>
                    <a:pt x="602" y="617"/>
                  </a:lnTo>
                  <a:lnTo>
                    <a:pt x="599" y="636"/>
                  </a:lnTo>
                  <a:lnTo>
                    <a:pt x="590" y="650"/>
                  </a:lnTo>
                  <a:lnTo>
                    <a:pt x="566" y="669"/>
                  </a:lnTo>
                  <a:lnTo>
                    <a:pt x="559" y="681"/>
                  </a:lnTo>
                  <a:lnTo>
                    <a:pt x="517" y="773"/>
                  </a:lnTo>
                  <a:lnTo>
                    <a:pt x="498" y="802"/>
                  </a:lnTo>
                  <a:lnTo>
                    <a:pt x="490" y="818"/>
                  </a:lnTo>
                  <a:lnTo>
                    <a:pt x="483" y="849"/>
                  </a:lnTo>
                  <a:lnTo>
                    <a:pt x="483" y="882"/>
                  </a:lnTo>
                  <a:lnTo>
                    <a:pt x="493" y="910"/>
                  </a:lnTo>
                  <a:lnTo>
                    <a:pt x="517" y="922"/>
                  </a:lnTo>
                  <a:lnTo>
                    <a:pt x="562" y="884"/>
                  </a:lnTo>
                  <a:lnTo>
                    <a:pt x="585" y="892"/>
                  </a:lnTo>
                  <a:lnTo>
                    <a:pt x="578" y="896"/>
                  </a:lnTo>
                  <a:lnTo>
                    <a:pt x="557" y="915"/>
                  </a:lnTo>
                  <a:lnTo>
                    <a:pt x="578" y="932"/>
                  </a:lnTo>
                  <a:lnTo>
                    <a:pt x="566" y="953"/>
                  </a:lnTo>
                  <a:lnTo>
                    <a:pt x="514" y="986"/>
                  </a:lnTo>
                  <a:lnTo>
                    <a:pt x="431" y="1062"/>
                  </a:lnTo>
                  <a:lnTo>
                    <a:pt x="419" y="1078"/>
                  </a:lnTo>
                  <a:lnTo>
                    <a:pt x="403" y="1119"/>
                  </a:lnTo>
                  <a:lnTo>
                    <a:pt x="393" y="1133"/>
                  </a:lnTo>
                  <a:lnTo>
                    <a:pt x="374" y="1135"/>
                  </a:lnTo>
                  <a:lnTo>
                    <a:pt x="363" y="1126"/>
                  </a:lnTo>
                  <a:lnTo>
                    <a:pt x="348" y="1112"/>
                  </a:lnTo>
                  <a:lnTo>
                    <a:pt x="334" y="1104"/>
                  </a:lnTo>
                  <a:lnTo>
                    <a:pt x="311" y="1121"/>
                  </a:lnTo>
                  <a:lnTo>
                    <a:pt x="318" y="1157"/>
                  </a:lnTo>
                  <a:lnTo>
                    <a:pt x="337" y="1199"/>
                  </a:lnTo>
                  <a:lnTo>
                    <a:pt x="341" y="1237"/>
                  </a:lnTo>
                  <a:lnTo>
                    <a:pt x="353" y="1232"/>
                  </a:lnTo>
                  <a:lnTo>
                    <a:pt x="377" y="1218"/>
                  </a:lnTo>
                  <a:lnTo>
                    <a:pt x="391" y="1213"/>
                  </a:lnTo>
                  <a:lnTo>
                    <a:pt x="403" y="1216"/>
                  </a:lnTo>
                  <a:lnTo>
                    <a:pt x="429" y="1223"/>
                  </a:lnTo>
                  <a:lnTo>
                    <a:pt x="464" y="1216"/>
                  </a:lnTo>
                  <a:lnTo>
                    <a:pt x="467" y="1223"/>
                  </a:lnTo>
                  <a:lnTo>
                    <a:pt x="462" y="1237"/>
                  </a:lnTo>
                  <a:lnTo>
                    <a:pt x="460" y="1249"/>
                  </a:lnTo>
                  <a:lnTo>
                    <a:pt x="462" y="1270"/>
                  </a:lnTo>
                  <a:lnTo>
                    <a:pt x="464" y="1282"/>
                  </a:lnTo>
                  <a:lnTo>
                    <a:pt x="474" y="1291"/>
                  </a:lnTo>
                  <a:lnTo>
                    <a:pt x="498" y="1303"/>
                  </a:lnTo>
                  <a:lnTo>
                    <a:pt x="528" y="1313"/>
                  </a:lnTo>
                  <a:lnTo>
                    <a:pt x="528" y="1317"/>
                  </a:lnTo>
                  <a:lnTo>
                    <a:pt x="524" y="1327"/>
                  </a:lnTo>
                  <a:lnTo>
                    <a:pt x="524" y="1336"/>
                  </a:lnTo>
                  <a:lnTo>
                    <a:pt x="533" y="1367"/>
                  </a:lnTo>
                  <a:lnTo>
                    <a:pt x="533" y="1379"/>
                  </a:lnTo>
                  <a:lnTo>
                    <a:pt x="531" y="1396"/>
                  </a:lnTo>
                  <a:lnTo>
                    <a:pt x="519" y="1410"/>
                  </a:lnTo>
                  <a:lnTo>
                    <a:pt x="498" y="1410"/>
                  </a:lnTo>
                  <a:lnTo>
                    <a:pt x="486" y="1417"/>
                  </a:lnTo>
                  <a:lnTo>
                    <a:pt x="479" y="1433"/>
                  </a:lnTo>
                  <a:lnTo>
                    <a:pt x="481" y="1448"/>
                  </a:lnTo>
                  <a:lnTo>
                    <a:pt x="483" y="1462"/>
                  </a:lnTo>
                  <a:lnTo>
                    <a:pt x="481" y="1478"/>
                  </a:lnTo>
                  <a:lnTo>
                    <a:pt x="467" y="1493"/>
                  </a:lnTo>
                  <a:lnTo>
                    <a:pt x="453" y="1490"/>
                  </a:lnTo>
                  <a:lnTo>
                    <a:pt x="457" y="1509"/>
                  </a:lnTo>
                  <a:lnTo>
                    <a:pt x="467" y="1521"/>
                  </a:lnTo>
                  <a:lnTo>
                    <a:pt x="476" y="1528"/>
                  </a:lnTo>
                  <a:lnTo>
                    <a:pt x="483" y="1537"/>
                  </a:lnTo>
                  <a:lnTo>
                    <a:pt x="483" y="1556"/>
                  </a:lnTo>
                  <a:lnTo>
                    <a:pt x="464" y="1561"/>
                  </a:lnTo>
                  <a:lnTo>
                    <a:pt x="393" y="1563"/>
                  </a:lnTo>
                  <a:lnTo>
                    <a:pt x="372" y="1559"/>
                  </a:lnTo>
                  <a:lnTo>
                    <a:pt x="287" y="1568"/>
                  </a:lnTo>
                  <a:lnTo>
                    <a:pt x="277" y="1561"/>
                  </a:lnTo>
                  <a:lnTo>
                    <a:pt x="256" y="1540"/>
                  </a:lnTo>
                  <a:lnTo>
                    <a:pt x="247" y="1537"/>
                  </a:lnTo>
                  <a:lnTo>
                    <a:pt x="237" y="1545"/>
                  </a:lnTo>
                  <a:lnTo>
                    <a:pt x="223" y="1568"/>
                  </a:lnTo>
                  <a:lnTo>
                    <a:pt x="213" y="1571"/>
                  </a:lnTo>
                  <a:lnTo>
                    <a:pt x="204" y="1571"/>
                  </a:lnTo>
                  <a:lnTo>
                    <a:pt x="185" y="1561"/>
                  </a:lnTo>
                  <a:lnTo>
                    <a:pt x="192" y="1526"/>
                  </a:lnTo>
                  <a:lnTo>
                    <a:pt x="192" y="1507"/>
                  </a:lnTo>
                  <a:lnTo>
                    <a:pt x="178" y="1504"/>
                  </a:lnTo>
                  <a:lnTo>
                    <a:pt x="157" y="1495"/>
                  </a:lnTo>
                  <a:lnTo>
                    <a:pt x="133" y="1483"/>
                  </a:lnTo>
                  <a:lnTo>
                    <a:pt x="114" y="1459"/>
                  </a:lnTo>
                  <a:lnTo>
                    <a:pt x="109" y="1426"/>
                  </a:lnTo>
                  <a:lnTo>
                    <a:pt x="173" y="1343"/>
                  </a:lnTo>
                  <a:lnTo>
                    <a:pt x="185" y="1339"/>
                  </a:lnTo>
                  <a:lnTo>
                    <a:pt x="197" y="1334"/>
                  </a:lnTo>
                  <a:lnTo>
                    <a:pt x="199" y="1329"/>
                  </a:lnTo>
                  <a:lnTo>
                    <a:pt x="211" y="1310"/>
                  </a:lnTo>
                  <a:lnTo>
                    <a:pt x="225" y="1272"/>
                  </a:lnTo>
                  <a:lnTo>
                    <a:pt x="235" y="1254"/>
                  </a:lnTo>
                  <a:lnTo>
                    <a:pt x="225" y="1249"/>
                  </a:lnTo>
                  <a:lnTo>
                    <a:pt x="216" y="1249"/>
                  </a:lnTo>
                  <a:lnTo>
                    <a:pt x="195" y="1256"/>
                  </a:lnTo>
                  <a:lnTo>
                    <a:pt x="228" y="1194"/>
                  </a:lnTo>
                  <a:lnTo>
                    <a:pt x="240" y="1154"/>
                  </a:lnTo>
                  <a:lnTo>
                    <a:pt x="225" y="1138"/>
                  </a:lnTo>
                  <a:lnTo>
                    <a:pt x="225" y="1119"/>
                  </a:lnTo>
                  <a:lnTo>
                    <a:pt x="230" y="1102"/>
                  </a:lnTo>
                  <a:lnTo>
                    <a:pt x="237" y="1097"/>
                  </a:lnTo>
                  <a:lnTo>
                    <a:pt x="249" y="1107"/>
                  </a:lnTo>
                  <a:lnTo>
                    <a:pt x="256" y="1095"/>
                  </a:lnTo>
                  <a:lnTo>
                    <a:pt x="261" y="1086"/>
                  </a:lnTo>
                  <a:lnTo>
                    <a:pt x="266" y="1064"/>
                  </a:lnTo>
                  <a:lnTo>
                    <a:pt x="263" y="1057"/>
                  </a:lnTo>
                  <a:lnTo>
                    <a:pt x="261" y="1052"/>
                  </a:lnTo>
                  <a:lnTo>
                    <a:pt x="258" y="1043"/>
                  </a:lnTo>
                  <a:lnTo>
                    <a:pt x="268" y="1043"/>
                  </a:lnTo>
                  <a:lnTo>
                    <a:pt x="277" y="1041"/>
                  </a:lnTo>
                  <a:lnTo>
                    <a:pt x="287" y="1036"/>
                  </a:lnTo>
                  <a:lnTo>
                    <a:pt x="296" y="1029"/>
                  </a:lnTo>
                  <a:lnTo>
                    <a:pt x="273" y="1007"/>
                  </a:lnTo>
                  <a:lnTo>
                    <a:pt x="275" y="989"/>
                  </a:lnTo>
                  <a:lnTo>
                    <a:pt x="287" y="974"/>
                  </a:lnTo>
                  <a:lnTo>
                    <a:pt x="285" y="967"/>
                  </a:lnTo>
                  <a:lnTo>
                    <a:pt x="273" y="948"/>
                  </a:lnTo>
                  <a:lnTo>
                    <a:pt x="256" y="948"/>
                  </a:lnTo>
                  <a:lnTo>
                    <a:pt x="228" y="958"/>
                  </a:lnTo>
                  <a:lnTo>
                    <a:pt x="213" y="948"/>
                  </a:lnTo>
                  <a:lnTo>
                    <a:pt x="192" y="922"/>
                  </a:lnTo>
                  <a:lnTo>
                    <a:pt x="176" y="915"/>
                  </a:lnTo>
                  <a:lnTo>
                    <a:pt x="164" y="913"/>
                  </a:lnTo>
                  <a:lnTo>
                    <a:pt x="123" y="925"/>
                  </a:lnTo>
                  <a:lnTo>
                    <a:pt x="107" y="927"/>
                  </a:lnTo>
                  <a:lnTo>
                    <a:pt x="97" y="920"/>
                  </a:lnTo>
                  <a:lnTo>
                    <a:pt x="86" y="910"/>
                  </a:lnTo>
                  <a:lnTo>
                    <a:pt x="74" y="901"/>
                  </a:lnTo>
                  <a:lnTo>
                    <a:pt x="17" y="889"/>
                  </a:lnTo>
                  <a:lnTo>
                    <a:pt x="0" y="877"/>
                  </a:lnTo>
                  <a:lnTo>
                    <a:pt x="17" y="868"/>
                  </a:lnTo>
                  <a:lnTo>
                    <a:pt x="38" y="861"/>
                  </a:lnTo>
                  <a:lnTo>
                    <a:pt x="48" y="861"/>
                  </a:lnTo>
                  <a:lnTo>
                    <a:pt x="55" y="856"/>
                  </a:lnTo>
                  <a:lnTo>
                    <a:pt x="60" y="849"/>
                  </a:lnTo>
                  <a:lnTo>
                    <a:pt x="64" y="837"/>
                  </a:lnTo>
                  <a:lnTo>
                    <a:pt x="69" y="785"/>
                  </a:lnTo>
                  <a:lnTo>
                    <a:pt x="83" y="754"/>
                  </a:lnTo>
                  <a:lnTo>
                    <a:pt x="90" y="745"/>
                  </a:lnTo>
                  <a:lnTo>
                    <a:pt x="107" y="716"/>
                  </a:lnTo>
                  <a:lnTo>
                    <a:pt x="199" y="681"/>
                  </a:lnTo>
                  <a:lnTo>
                    <a:pt x="266" y="655"/>
                  </a:lnTo>
                  <a:lnTo>
                    <a:pt x="294" y="645"/>
                  </a:lnTo>
                  <a:lnTo>
                    <a:pt x="313" y="627"/>
                  </a:lnTo>
                  <a:lnTo>
                    <a:pt x="346" y="593"/>
                  </a:lnTo>
                  <a:lnTo>
                    <a:pt x="320" y="546"/>
                  </a:lnTo>
                  <a:lnTo>
                    <a:pt x="282" y="504"/>
                  </a:lnTo>
                  <a:lnTo>
                    <a:pt x="254" y="418"/>
                  </a:lnTo>
                  <a:lnTo>
                    <a:pt x="232" y="324"/>
                  </a:lnTo>
                  <a:lnTo>
                    <a:pt x="266" y="326"/>
                  </a:lnTo>
                  <a:lnTo>
                    <a:pt x="303" y="336"/>
                  </a:lnTo>
                  <a:lnTo>
                    <a:pt x="315" y="333"/>
                  </a:lnTo>
                  <a:lnTo>
                    <a:pt x="339" y="328"/>
                  </a:lnTo>
                  <a:lnTo>
                    <a:pt x="386" y="310"/>
                  </a:lnTo>
                  <a:lnTo>
                    <a:pt x="396" y="310"/>
                  </a:lnTo>
                  <a:lnTo>
                    <a:pt x="419" y="324"/>
                  </a:lnTo>
                  <a:lnTo>
                    <a:pt x="434" y="310"/>
                  </a:lnTo>
                  <a:lnTo>
                    <a:pt x="431" y="298"/>
                  </a:lnTo>
                  <a:lnTo>
                    <a:pt x="424" y="286"/>
                  </a:lnTo>
                  <a:lnTo>
                    <a:pt x="410" y="241"/>
                  </a:lnTo>
                  <a:lnTo>
                    <a:pt x="405" y="234"/>
                  </a:lnTo>
                  <a:lnTo>
                    <a:pt x="403" y="229"/>
                  </a:lnTo>
                  <a:lnTo>
                    <a:pt x="382" y="198"/>
                  </a:lnTo>
                  <a:lnTo>
                    <a:pt x="374" y="191"/>
                  </a:lnTo>
                  <a:lnTo>
                    <a:pt x="363" y="186"/>
                  </a:lnTo>
                  <a:lnTo>
                    <a:pt x="358" y="179"/>
                  </a:lnTo>
                  <a:lnTo>
                    <a:pt x="363" y="163"/>
                  </a:lnTo>
                  <a:lnTo>
                    <a:pt x="346" y="149"/>
                  </a:lnTo>
                  <a:lnTo>
                    <a:pt x="329" y="94"/>
                  </a:lnTo>
                  <a:lnTo>
                    <a:pt x="315" y="85"/>
                  </a:lnTo>
                  <a:lnTo>
                    <a:pt x="275" y="82"/>
                  </a:lnTo>
                  <a:lnTo>
                    <a:pt x="261" y="75"/>
                  </a:lnTo>
                  <a:lnTo>
                    <a:pt x="249" y="56"/>
                  </a:lnTo>
                  <a:lnTo>
                    <a:pt x="251" y="37"/>
                  </a:lnTo>
                  <a:lnTo>
                    <a:pt x="232" y="30"/>
                  </a:lnTo>
                  <a:lnTo>
                    <a:pt x="230" y="9"/>
                  </a:lnTo>
                  <a:lnTo>
                    <a:pt x="240" y="2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6" y="0"/>
                  </a:lnTo>
                  <a:lnTo>
                    <a:pt x="261" y="7"/>
                  </a:lnTo>
                  <a:lnTo>
                    <a:pt x="280" y="28"/>
                  </a:lnTo>
                  <a:lnTo>
                    <a:pt x="282" y="3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789419" y="1510095"/>
              <a:ext cx="1187825" cy="1090522"/>
            </a:xfrm>
            <a:custGeom>
              <a:avLst/>
              <a:gdLst>
                <a:gd name="T0" fmla="*/ 886 w 1234"/>
                <a:gd name="T1" fmla="*/ 299 h 1082"/>
                <a:gd name="T2" fmla="*/ 879 w 1234"/>
                <a:gd name="T3" fmla="*/ 355 h 1082"/>
                <a:gd name="T4" fmla="*/ 871 w 1234"/>
                <a:gd name="T5" fmla="*/ 429 h 1082"/>
                <a:gd name="T6" fmla="*/ 879 w 1234"/>
                <a:gd name="T7" fmla="*/ 509 h 1082"/>
                <a:gd name="T8" fmla="*/ 1006 w 1234"/>
                <a:gd name="T9" fmla="*/ 564 h 1082"/>
                <a:gd name="T10" fmla="*/ 1130 w 1234"/>
                <a:gd name="T11" fmla="*/ 568 h 1082"/>
                <a:gd name="T12" fmla="*/ 1215 w 1234"/>
                <a:gd name="T13" fmla="*/ 632 h 1082"/>
                <a:gd name="T14" fmla="*/ 1210 w 1234"/>
                <a:gd name="T15" fmla="*/ 795 h 1082"/>
                <a:gd name="T16" fmla="*/ 1231 w 1234"/>
                <a:gd name="T17" fmla="*/ 876 h 1082"/>
                <a:gd name="T18" fmla="*/ 1146 w 1234"/>
                <a:gd name="T19" fmla="*/ 973 h 1082"/>
                <a:gd name="T20" fmla="*/ 1066 w 1234"/>
                <a:gd name="T21" fmla="*/ 1070 h 1082"/>
                <a:gd name="T22" fmla="*/ 912 w 1234"/>
                <a:gd name="T23" fmla="*/ 1039 h 1082"/>
                <a:gd name="T24" fmla="*/ 905 w 1234"/>
                <a:gd name="T25" fmla="*/ 1006 h 1082"/>
                <a:gd name="T26" fmla="*/ 850 w 1234"/>
                <a:gd name="T27" fmla="*/ 1011 h 1082"/>
                <a:gd name="T28" fmla="*/ 841 w 1234"/>
                <a:gd name="T29" fmla="*/ 997 h 1082"/>
                <a:gd name="T30" fmla="*/ 800 w 1234"/>
                <a:gd name="T31" fmla="*/ 997 h 1082"/>
                <a:gd name="T32" fmla="*/ 661 w 1234"/>
                <a:gd name="T33" fmla="*/ 914 h 1082"/>
                <a:gd name="T34" fmla="*/ 594 w 1234"/>
                <a:gd name="T35" fmla="*/ 918 h 1082"/>
                <a:gd name="T36" fmla="*/ 448 w 1234"/>
                <a:gd name="T37" fmla="*/ 930 h 1082"/>
                <a:gd name="T38" fmla="*/ 422 w 1234"/>
                <a:gd name="T39" fmla="*/ 952 h 1082"/>
                <a:gd name="T40" fmla="*/ 405 w 1234"/>
                <a:gd name="T41" fmla="*/ 940 h 1082"/>
                <a:gd name="T42" fmla="*/ 405 w 1234"/>
                <a:gd name="T43" fmla="*/ 923 h 1082"/>
                <a:gd name="T44" fmla="*/ 384 w 1234"/>
                <a:gd name="T45" fmla="*/ 907 h 1082"/>
                <a:gd name="T46" fmla="*/ 362 w 1234"/>
                <a:gd name="T47" fmla="*/ 843 h 1082"/>
                <a:gd name="T48" fmla="*/ 322 w 1234"/>
                <a:gd name="T49" fmla="*/ 812 h 1082"/>
                <a:gd name="T50" fmla="*/ 334 w 1234"/>
                <a:gd name="T51" fmla="*/ 746 h 1082"/>
                <a:gd name="T52" fmla="*/ 365 w 1234"/>
                <a:gd name="T53" fmla="*/ 717 h 1082"/>
                <a:gd name="T54" fmla="*/ 370 w 1234"/>
                <a:gd name="T55" fmla="*/ 656 h 1082"/>
                <a:gd name="T56" fmla="*/ 322 w 1234"/>
                <a:gd name="T57" fmla="*/ 578 h 1082"/>
                <a:gd name="T58" fmla="*/ 282 w 1234"/>
                <a:gd name="T59" fmla="*/ 533 h 1082"/>
                <a:gd name="T60" fmla="*/ 211 w 1234"/>
                <a:gd name="T61" fmla="*/ 571 h 1082"/>
                <a:gd name="T62" fmla="*/ 147 w 1234"/>
                <a:gd name="T63" fmla="*/ 538 h 1082"/>
                <a:gd name="T64" fmla="*/ 95 w 1234"/>
                <a:gd name="T65" fmla="*/ 438 h 1082"/>
                <a:gd name="T66" fmla="*/ 137 w 1234"/>
                <a:gd name="T67" fmla="*/ 370 h 1082"/>
                <a:gd name="T68" fmla="*/ 209 w 1234"/>
                <a:gd name="T69" fmla="*/ 353 h 1082"/>
                <a:gd name="T70" fmla="*/ 159 w 1234"/>
                <a:gd name="T71" fmla="*/ 294 h 1082"/>
                <a:gd name="T72" fmla="*/ 154 w 1234"/>
                <a:gd name="T73" fmla="*/ 280 h 1082"/>
                <a:gd name="T74" fmla="*/ 135 w 1234"/>
                <a:gd name="T75" fmla="*/ 185 h 1082"/>
                <a:gd name="T76" fmla="*/ 0 w 1234"/>
                <a:gd name="T77" fmla="*/ 97 h 1082"/>
                <a:gd name="T78" fmla="*/ 74 w 1234"/>
                <a:gd name="T79" fmla="*/ 90 h 1082"/>
                <a:gd name="T80" fmla="*/ 116 w 1234"/>
                <a:gd name="T81" fmla="*/ 67 h 1082"/>
                <a:gd name="T82" fmla="*/ 128 w 1234"/>
                <a:gd name="T83" fmla="*/ 43 h 1082"/>
                <a:gd name="T84" fmla="*/ 156 w 1234"/>
                <a:gd name="T85" fmla="*/ 29 h 1082"/>
                <a:gd name="T86" fmla="*/ 185 w 1234"/>
                <a:gd name="T87" fmla="*/ 55 h 1082"/>
                <a:gd name="T88" fmla="*/ 239 w 1234"/>
                <a:gd name="T89" fmla="*/ 36 h 1082"/>
                <a:gd name="T90" fmla="*/ 256 w 1234"/>
                <a:gd name="T91" fmla="*/ 22 h 1082"/>
                <a:gd name="T92" fmla="*/ 370 w 1234"/>
                <a:gd name="T93" fmla="*/ 57 h 1082"/>
                <a:gd name="T94" fmla="*/ 358 w 1234"/>
                <a:gd name="T95" fmla="*/ 128 h 1082"/>
                <a:gd name="T96" fmla="*/ 370 w 1234"/>
                <a:gd name="T97" fmla="*/ 244 h 1082"/>
                <a:gd name="T98" fmla="*/ 391 w 1234"/>
                <a:gd name="T99" fmla="*/ 261 h 1082"/>
                <a:gd name="T100" fmla="*/ 415 w 1234"/>
                <a:gd name="T101" fmla="*/ 247 h 1082"/>
                <a:gd name="T102" fmla="*/ 514 w 1234"/>
                <a:gd name="T103" fmla="*/ 268 h 1082"/>
                <a:gd name="T104" fmla="*/ 557 w 1234"/>
                <a:gd name="T105" fmla="*/ 303 h 1082"/>
                <a:gd name="T106" fmla="*/ 580 w 1234"/>
                <a:gd name="T107" fmla="*/ 339 h 1082"/>
                <a:gd name="T108" fmla="*/ 618 w 1234"/>
                <a:gd name="T109" fmla="*/ 320 h 1082"/>
                <a:gd name="T110" fmla="*/ 632 w 1234"/>
                <a:gd name="T111" fmla="*/ 332 h 1082"/>
                <a:gd name="T112" fmla="*/ 654 w 1234"/>
                <a:gd name="T113" fmla="*/ 322 h 1082"/>
                <a:gd name="T114" fmla="*/ 699 w 1234"/>
                <a:gd name="T115" fmla="*/ 294 h 1082"/>
                <a:gd name="T116" fmla="*/ 782 w 1234"/>
                <a:gd name="T117" fmla="*/ 239 h 1082"/>
                <a:gd name="T118" fmla="*/ 871 w 1234"/>
                <a:gd name="T119" fmla="*/ 27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4" h="1082">
                  <a:moveTo>
                    <a:pt x="874" y="282"/>
                  </a:moveTo>
                  <a:lnTo>
                    <a:pt x="874" y="282"/>
                  </a:lnTo>
                  <a:lnTo>
                    <a:pt x="876" y="294"/>
                  </a:lnTo>
                  <a:lnTo>
                    <a:pt x="886" y="299"/>
                  </a:lnTo>
                  <a:lnTo>
                    <a:pt x="871" y="313"/>
                  </a:lnTo>
                  <a:lnTo>
                    <a:pt x="881" y="327"/>
                  </a:lnTo>
                  <a:lnTo>
                    <a:pt x="881" y="341"/>
                  </a:lnTo>
                  <a:lnTo>
                    <a:pt x="879" y="355"/>
                  </a:lnTo>
                  <a:lnTo>
                    <a:pt x="879" y="367"/>
                  </a:lnTo>
                  <a:lnTo>
                    <a:pt x="886" y="377"/>
                  </a:lnTo>
                  <a:lnTo>
                    <a:pt x="919" y="400"/>
                  </a:lnTo>
                  <a:lnTo>
                    <a:pt x="871" y="429"/>
                  </a:lnTo>
                  <a:lnTo>
                    <a:pt x="855" y="433"/>
                  </a:lnTo>
                  <a:lnTo>
                    <a:pt x="869" y="455"/>
                  </a:lnTo>
                  <a:lnTo>
                    <a:pt x="874" y="483"/>
                  </a:lnTo>
                  <a:lnTo>
                    <a:pt x="879" y="509"/>
                  </a:lnTo>
                  <a:lnTo>
                    <a:pt x="886" y="530"/>
                  </a:lnTo>
                  <a:lnTo>
                    <a:pt x="907" y="549"/>
                  </a:lnTo>
                  <a:lnTo>
                    <a:pt x="933" y="561"/>
                  </a:lnTo>
                  <a:lnTo>
                    <a:pt x="1006" y="564"/>
                  </a:lnTo>
                  <a:lnTo>
                    <a:pt x="1056" y="578"/>
                  </a:lnTo>
                  <a:lnTo>
                    <a:pt x="1082" y="580"/>
                  </a:lnTo>
                  <a:lnTo>
                    <a:pt x="1108" y="578"/>
                  </a:lnTo>
                  <a:lnTo>
                    <a:pt x="1130" y="568"/>
                  </a:lnTo>
                  <a:lnTo>
                    <a:pt x="1139" y="559"/>
                  </a:lnTo>
                  <a:lnTo>
                    <a:pt x="1144" y="549"/>
                  </a:lnTo>
                  <a:lnTo>
                    <a:pt x="1148" y="545"/>
                  </a:lnTo>
                  <a:lnTo>
                    <a:pt x="1215" y="632"/>
                  </a:lnTo>
                  <a:lnTo>
                    <a:pt x="1231" y="670"/>
                  </a:lnTo>
                  <a:lnTo>
                    <a:pt x="1229" y="727"/>
                  </a:lnTo>
                  <a:lnTo>
                    <a:pt x="1215" y="772"/>
                  </a:lnTo>
                  <a:lnTo>
                    <a:pt x="1210" y="795"/>
                  </a:lnTo>
                  <a:lnTo>
                    <a:pt x="1212" y="824"/>
                  </a:lnTo>
                  <a:lnTo>
                    <a:pt x="1224" y="855"/>
                  </a:lnTo>
                  <a:lnTo>
                    <a:pt x="1234" y="869"/>
                  </a:lnTo>
                  <a:lnTo>
                    <a:pt x="1231" y="876"/>
                  </a:lnTo>
                  <a:lnTo>
                    <a:pt x="1191" y="904"/>
                  </a:lnTo>
                  <a:lnTo>
                    <a:pt x="1182" y="918"/>
                  </a:lnTo>
                  <a:lnTo>
                    <a:pt x="1165" y="954"/>
                  </a:lnTo>
                  <a:lnTo>
                    <a:pt x="1146" y="973"/>
                  </a:lnTo>
                  <a:lnTo>
                    <a:pt x="1108" y="994"/>
                  </a:lnTo>
                  <a:lnTo>
                    <a:pt x="1092" y="1015"/>
                  </a:lnTo>
                  <a:lnTo>
                    <a:pt x="1075" y="1058"/>
                  </a:lnTo>
                  <a:lnTo>
                    <a:pt x="1066" y="1070"/>
                  </a:lnTo>
                  <a:lnTo>
                    <a:pt x="1009" y="1082"/>
                  </a:lnTo>
                  <a:lnTo>
                    <a:pt x="999" y="1075"/>
                  </a:lnTo>
                  <a:lnTo>
                    <a:pt x="905" y="1063"/>
                  </a:lnTo>
                  <a:lnTo>
                    <a:pt x="912" y="1039"/>
                  </a:lnTo>
                  <a:lnTo>
                    <a:pt x="912" y="1030"/>
                  </a:lnTo>
                  <a:lnTo>
                    <a:pt x="909" y="1015"/>
                  </a:lnTo>
                  <a:lnTo>
                    <a:pt x="907" y="1011"/>
                  </a:lnTo>
                  <a:lnTo>
                    <a:pt x="905" y="1006"/>
                  </a:lnTo>
                  <a:lnTo>
                    <a:pt x="900" y="1004"/>
                  </a:lnTo>
                  <a:lnTo>
                    <a:pt x="890" y="1001"/>
                  </a:lnTo>
                  <a:lnTo>
                    <a:pt x="883" y="999"/>
                  </a:lnTo>
                  <a:lnTo>
                    <a:pt x="850" y="1011"/>
                  </a:lnTo>
                  <a:lnTo>
                    <a:pt x="848" y="1008"/>
                  </a:lnTo>
                  <a:lnTo>
                    <a:pt x="843" y="1008"/>
                  </a:lnTo>
                  <a:lnTo>
                    <a:pt x="843" y="1004"/>
                  </a:lnTo>
                  <a:lnTo>
                    <a:pt x="841" y="997"/>
                  </a:lnTo>
                  <a:lnTo>
                    <a:pt x="838" y="989"/>
                  </a:lnTo>
                  <a:lnTo>
                    <a:pt x="831" y="989"/>
                  </a:lnTo>
                  <a:lnTo>
                    <a:pt x="826" y="989"/>
                  </a:lnTo>
                  <a:lnTo>
                    <a:pt x="800" y="997"/>
                  </a:lnTo>
                  <a:lnTo>
                    <a:pt x="765" y="994"/>
                  </a:lnTo>
                  <a:lnTo>
                    <a:pt x="741" y="999"/>
                  </a:lnTo>
                  <a:lnTo>
                    <a:pt x="713" y="975"/>
                  </a:lnTo>
                  <a:lnTo>
                    <a:pt x="661" y="914"/>
                  </a:lnTo>
                  <a:lnTo>
                    <a:pt x="661" y="911"/>
                  </a:lnTo>
                  <a:lnTo>
                    <a:pt x="654" y="904"/>
                  </a:lnTo>
                  <a:lnTo>
                    <a:pt x="625" y="902"/>
                  </a:lnTo>
                  <a:lnTo>
                    <a:pt x="594" y="918"/>
                  </a:lnTo>
                  <a:lnTo>
                    <a:pt x="583" y="930"/>
                  </a:lnTo>
                  <a:lnTo>
                    <a:pt x="573" y="933"/>
                  </a:lnTo>
                  <a:lnTo>
                    <a:pt x="514" y="937"/>
                  </a:lnTo>
                  <a:lnTo>
                    <a:pt x="448" y="930"/>
                  </a:lnTo>
                  <a:lnTo>
                    <a:pt x="438" y="930"/>
                  </a:lnTo>
                  <a:lnTo>
                    <a:pt x="436" y="933"/>
                  </a:lnTo>
                  <a:lnTo>
                    <a:pt x="426" y="940"/>
                  </a:lnTo>
                  <a:lnTo>
                    <a:pt x="422" y="952"/>
                  </a:lnTo>
                  <a:lnTo>
                    <a:pt x="419" y="952"/>
                  </a:lnTo>
                  <a:lnTo>
                    <a:pt x="417" y="952"/>
                  </a:lnTo>
                  <a:lnTo>
                    <a:pt x="407" y="944"/>
                  </a:lnTo>
                  <a:lnTo>
                    <a:pt x="405" y="940"/>
                  </a:lnTo>
                  <a:lnTo>
                    <a:pt x="403" y="937"/>
                  </a:lnTo>
                  <a:lnTo>
                    <a:pt x="403" y="935"/>
                  </a:lnTo>
                  <a:lnTo>
                    <a:pt x="403" y="933"/>
                  </a:lnTo>
                  <a:lnTo>
                    <a:pt x="405" y="923"/>
                  </a:lnTo>
                  <a:lnTo>
                    <a:pt x="403" y="916"/>
                  </a:lnTo>
                  <a:lnTo>
                    <a:pt x="398" y="914"/>
                  </a:lnTo>
                  <a:lnTo>
                    <a:pt x="388" y="909"/>
                  </a:lnTo>
                  <a:lnTo>
                    <a:pt x="384" y="907"/>
                  </a:lnTo>
                  <a:lnTo>
                    <a:pt x="381" y="902"/>
                  </a:lnTo>
                  <a:lnTo>
                    <a:pt x="384" y="897"/>
                  </a:lnTo>
                  <a:lnTo>
                    <a:pt x="381" y="883"/>
                  </a:lnTo>
                  <a:lnTo>
                    <a:pt x="362" y="843"/>
                  </a:lnTo>
                  <a:lnTo>
                    <a:pt x="341" y="833"/>
                  </a:lnTo>
                  <a:lnTo>
                    <a:pt x="336" y="829"/>
                  </a:lnTo>
                  <a:lnTo>
                    <a:pt x="327" y="817"/>
                  </a:lnTo>
                  <a:lnTo>
                    <a:pt x="322" y="812"/>
                  </a:lnTo>
                  <a:lnTo>
                    <a:pt x="322" y="800"/>
                  </a:lnTo>
                  <a:lnTo>
                    <a:pt x="329" y="765"/>
                  </a:lnTo>
                  <a:lnTo>
                    <a:pt x="336" y="753"/>
                  </a:lnTo>
                  <a:lnTo>
                    <a:pt x="334" y="746"/>
                  </a:lnTo>
                  <a:lnTo>
                    <a:pt x="329" y="736"/>
                  </a:lnTo>
                  <a:lnTo>
                    <a:pt x="332" y="734"/>
                  </a:lnTo>
                  <a:lnTo>
                    <a:pt x="334" y="732"/>
                  </a:lnTo>
                  <a:lnTo>
                    <a:pt x="365" y="717"/>
                  </a:lnTo>
                  <a:lnTo>
                    <a:pt x="374" y="679"/>
                  </a:lnTo>
                  <a:lnTo>
                    <a:pt x="374" y="663"/>
                  </a:lnTo>
                  <a:lnTo>
                    <a:pt x="372" y="658"/>
                  </a:lnTo>
                  <a:lnTo>
                    <a:pt x="370" y="656"/>
                  </a:lnTo>
                  <a:lnTo>
                    <a:pt x="348" y="627"/>
                  </a:lnTo>
                  <a:lnTo>
                    <a:pt x="341" y="611"/>
                  </a:lnTo>
                  <a:lnTo>
                    <a:pt x="329" y="587"/>
                  </a:lnTo>
                  <a:lnTo>
                    <a:pt x="322" y="578"/>
                  </a:lnTo>
                  <a:lnTo>
                    <a:pt x="315" y="573"/>
                  </a:lnTo>
                  <a:lnTo>
                    <a:pt x="298" y="556"/>
                  </a:lnTo>
                  <a:lnTo>
                    <a:pt x="289" y="542"/>
                  </a:lnTo>
                  <a:lnTo>
                    <a:pt x="282" y="533"/>
                  </a:lnTo>
                  <a:lnTo>
                    <a:pt x="275" y="530"/>
                  </a:lnTo>
                  <a:lnTo>
                    <a:pt x="263" y="526"/>
                  </a:lnTo>
                  <a:lnTo>
                    <a:pt x="239" y="542"/>
                  </a:lnTo>
                  <a:lnTo>
                    <a:pt x="211" y="571"/>
                  </a:lnTo>
                  <a:lnTo>
                    <a:pt x="182" y="580"/>
                  </a:lnTo>
                  <a:lnTo>
                    <a:pt x="175" y="580"/>
                  </a:lnTo>
                  <a:lnTo>
                    <a:pt x="168" y="575"/>
                  </a:lnTo>
                  <a:lnTo>
                    <a:pt x="147" y="538"/>
                  </a:lnTo>
                  <a:lnTo>
                    <a:pt x="133" y="521"/>
                  </a:lnTo>
                  <a:lnTo>
                    <a:pt x="119" y="521"/>
                  </a:lnTo>
                  <a:lnTo>
                    <a:pt x="111" y="493"/>
                  </a:lnTo>
                  <a:lnTo>
                    <a:pt x="95" y="438"/>
                  </a:lnTo>
                  <a:lnTo>
                    <a:pt x="88" y="412"/>
                  </a:lnTo>
                  <a:lnTo>
                    <a:pt x="76" y="398"/>
                  </a:lnTo>
                  <a:lnTo>
                    <a:pt x="123" y="372"/>
                  </a:lnTo>
                  <a:lnTo>
                    <a:pt x="137" y="370"/>
                  </a:lnTo>
                  <a:lnTo>
                    <a:pt x="142" y="372"/>
                  </a:lnTo>
                  <a:lnTo>
                    <a:pt x="156" y="374"/>
                  </a:lnTo>
                  <a:lnTo>
                    <a:pt x="166" y="372"/>
                  </a:lnTo>
                  <a:lnTo>
                    <a:pt x="209" y="353"/>
                  </a:lnTo>
                  <a:lnTo>
                    <a:pt x="237" y="334"/>
                  </a:lnTo>
                  <a:lnTo>
                    <a:pt x="216" y="313"/>
                  </a:lnTo>
                  <a:lnTo>
                    <a:pt x="197" y="303"/>
                  </a:lnTo>
                  <a:lnTo>
                    <a:pt x="159" y="294"/>
                  </a:lnTo>
                  <a:lnTo>
                    <a:pt x="149" y="291"/>
                  </a:lnTo>
                  <a:lnTo>
                    <a:pt x="147" y="289"/>
                  </a:lnTo>
                  <a:lnTo>
                    <a:pt x="149" y="287"/>
                  </a:lnTo>
                  <a:lnTo>
                    <a:pt x="154" y="280"/>
                  </a:lnTo>
                  <a:lnTo>
                    <a:pt x="156" y="270"/>
                  </a:lnTo>
                  <a:lnTo>
                    <a:pt x="161" y="263"/>
                  </a:lnTo>
                  <a:lnTo>
                    <a:pt x="152" y="223"/>
                  </a:lnTo>
                  <a:lnTo>
                    <a:pt x="135" y="185"/>
                  </a:lnTo>
                  <a:lnTo>
                    <a:pt x="128" y="176"/>
                  </a:lnTo>
                  <a:lnTo>
                    <a:pt x="116" y="161"/>
                  </a:lnTo>
                  <a:lnTo>
                    <a:pt x="71" y="131"/>
                  </a:lnTo>
                  <a:lnTo>
                    <a:pt x="0" y="97"/>
                  </a:lnTo>
                  <a:lnTo>
                    <a:pt x="33" y="79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74" y="90"/>
                  </a:lnTo>
                  <a:lnTo>
                    <a:pt x="78" y="90"/>
                  </a:lnTo>
                  <a:lnTo>
                    <a:pt x="85" y="88"/>
                  </a:lnTo>
                  <a:lnTo>
                    <a:pt x="111" y="71"/>
                  </a:lnTo>
                  <a:lnTo>
                    <a:pt x="116" y="67"/>
                  </a:lnTo>
                  <a:lnTo>
                    <a:pt x="121" y="60"/>
                  </a:lnTo>
                  <a:lnTo>
                    <a:pt x="123" y="53"/>
                  </a:lnTo>
                  <a:lnTo>
                    <a:pt x="126" y="48"/>
                  </a:lnTo>
                  <a:lnTo>
                    <a:pt x="128" y="43"/>
                  </a:lnTo>
                  <a:lnTo>
                    <a:pt x="133" y="41"/>
                  </a:lnTo>
                  <a:lnTo>
                    <a:pt x="149" y="36"/>
                  </a:lnTo>
                  <a:lnTo>
                    <a:pt x="154" y="34"/>
                  </a:lnTo>
                  <a:lnTo>
                    <a:pt x="156" y="29"/>
                  </a:lnTo>
                  <a:lnTo>
                    <a:pt x="159" y="29"/>
                  </a:lnTo>
                  <a:lnTo>
                    <a:pt x="164" y="31"/>
                  </a:lnTo>
                  <a:lnTo>
                    <a:pt x="175" y="48"/>
                  </a:lnTo>
                  <a:lnTo>
                    <a:pt x="185" y="55"/>
                  </a:lnTo>
                  <a:lnTo>
                    <a:pt x="190" y="55"/>
                  </a:lnTo>
                  <a:lnTo>
                    <a:pt x="225" y="55"/>
                  </a:lnTo>
                  <a:lnTo>
                    <a:pt x="237" y="38"/>
                  </a:lnTo>
                  <a:lnTo>
                    <a:pt x="239" y="36"/>
                  </a:lnTo>
                  <a:lnTo>
                    <a:pt x="239" y="31"/>
                  </a:lnTo>
                  <a:lnTo>
                    <a:pt x="239" y="29"/>
                  </a:lnTo>
                  <a:lnTo>
                    <a:pt x="242" y="26"/>
                  </a:lnTo>
                  <a:lnTo>
                    <a:pt x="256" y="22"/>
                  </a:lnTo>
                  <a:lnTo>
                    <a:pt x="275" y="17"/>
                  </a:lnTo>
                  <a:lnTo>
                    <a:pt x="310" y="0"/>
                  </a:lnTo>
                  <a:lnTo>
                    <a:pt x="362" y="53"/>
                  </a:lnTo>
                  <a:lnTo>
                    <a:pt x="370" y="57"/>
                  </a:lnTo>
                  <a:lnTo>
                    <a:pt x="381" y="67"/>
                  </a:lnTo>
                  <a:lnTo>
                    <a:pt x="391" y="81"/>
                  </a:lnTo>
                  <a:lnTo>
                    <a:pt x="386" y="93"/>
                  </a:lnTo>
                  <a:lnTo>
                    <a:pt x="358" y="128"/>
                  </a:lnTo>
                  <a:lnTo>
                    <a:pt x="334" y="142"/>
                  </a:lnTo>
                  <a:lnTo>
                    <a:pt x="325" y="159"/>
                  </a:lnTo>
                  <a:lnTo>
                    <a:pt x="365" y="239"/>
                  </a:lnTo>
                  <a:lnTo>
                    <a:pt x="370" y="244"/>
                  </a:lnTo>
                  <a:lnTo>
                    <a:pt x="377" y="254"/>
                  </a:lnTo>
                  <a:lnTo>
                    <a:pt x="379" y="256"/>
                  </a:lnTo>
                  <a:lnTo>
                    <a:pt x="384" y="258"/>
                  </a:lnTo>
                  <a:lnTo>
                    <a:pt x="391" y="261"/>
                  </a:lnTo>
                  <a:lnTo>
                    <a:pt x="396" y="261"/>
                  </a:lnTo>
                  <a:lnTo>
                    <a:pt x="403" y="254"/>
                  </a:lnTo>
                  <a:lnTo>
                    <a:pt x="410" y="249"/>
                  </a:lnTo>
                  <a:lnTo>
                    <a:pt x="415" y="247"/>
                  </a:lnTo>
                  <a:lnTo>
                    <a:pt x="431" y="251"/>
                  </a:lnTo>
                  <a:lnTo>
                    <a:pt x="459" y="268"/>
                  </a:lnTo>
                  <a:lnTo>
                    <a:pt x="469" y="270"/>
                  </a:lnTo>
                  <a:lnTo>
                    <a:pt x="514" y="268"/>
                  </a:lnTo>
                  <a:lnTo>
                    <a:pt x="516" y="268"/>
                  </a:lnTo>
                  <a:lnTo>
                    <a:pt x="526" y="277"/>
                  </a:lnTo>
                  <a:lnTo>
                    <a:pt x="540" y="289"/>
                  </a:lnTo>
                  <a:lnTo>
                    <a:pt x="557" y="303"/>
                  </a:lnTo>
                  <a:lnTo>
                    <a:pt x="566" y="315"/>
                  </a:lnTo>
                  <a:lnTo>
                    <a:pt x="576" y="334"/>
                  </a:lnTo>
                  <a:lnTo>
                    <a:pt x="576" y="336"/>
                  </a:lnTo>
                  <a:lnTo>
                    <a:pt x="580" y="339"/>
                  </a:lnTo>
                  <a:lnTo>
                    <a:pt x="587" y="336"/>
                  </a:lnTo>
                  <a:lnTo>
                    <a:pt x="609" y="329"/>
                  </a:lnTo>
                  <a:lnTo>
                    <a:pt x="613" y="325"/>
                  </a:lnTo>
                  <a:lnTo>
                    <a:pt x="618" y="320"/>
                  </a:lnTo>
                  <a:lnTo>
                    <a:pt x="620" y="320"/>
                  </a:lnTo>
                  <a:lnTo>
                    <a:pt x="623" y="322"/>
                  </a:lnTo>
                  <a:lnTo>
                    <a:pt x="628" y="329"/>
                  </a:lnTo>
                  <a:lnTo>
                    <a:pt x="632" y="332"/>
                  </a:lnTo>
                  <a:lnTo>
                    <a:pt x="637" y="334"/>
                  </a:lnTo>
                  <a:lnTo>
                    <a:pt x="644" y="334"/>
                  </a:lnTo>
                  <a:lnTo>
                    <a:pt x="651" y="327"/>
                  </a:lnTo>
                  <a:lnTo>
                    <a:pt x="654" y="322"/>
                  </a:lnTo>
                  <a:lnTo>
                    <a:pt x="661" y="322"/>
                  </a:lnTo>
                  <a:lnTo>
                    <a:pt x="665" y="322"/>
                  </a:lnTo>
                  <a:lnTo>
                    <a:pt x="706" y="339"/>
                  </a:lnTo>
                  <a:lnTo>
                    <a:pt x="699" y="294"/>
                  </a:lnTo>
                  <a:lnTo>
                    <a:pt x="701" y="287"/>
                  </a:lnTo>
                  <a:lnTo>
                    <a:pt x="710" y="273"/>
                  </a:lnTo>
                  <a:lnTo>
                    <a:pt x="755" y="247"/>
                  </a:lnTo>
                  <a:lnTo>
                    <a:pt x="782" y="239"/>
                  </a:lnTo>
                  <a:lnTo>
                    <a:pt x="793" y="237"/>
                  </a:lnTo>
                  <a:lnTo>
                    <a:pt x="862" y="263"/>
                  </a:lnTo>
                  <a:lnTo>
                    <a:pt x="869" y="268"/>
                  </a:lnTo>
                  <a:lnTo>
                    <a:pt x="871" y="270"/>
                  </a:lnTo>
                  <a:lnTo>
                    <a:pt x="874" y="28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251336" y="1558473"/>
              <a:ext cx="766215" cy="884916"/>
            </a:xfrm>
            <a:custGeom>
              <a:avLst/>
              <a:gdLst>
                <a:gd name="T0" fmla="*/ 559 w 796"/>
                <a:gd name="T1" fmla="*/ 49 h 878"/>
                <a:gd name="T2" fmla="*/ 521 w 796"/>
                <a:gd name="T3" fmla="*/ 5 h 878"/>
                <a:gd name="T4" fmla="*/ 495 w 796"/>
                <a:gd name="T5" fmla="*/ 5 h 878"/>
                <a:gd name="T6" fmla="*/ 521 w 796"/>
                <a:gd name="T7" fmla="*/ 5 h 878"/>
                <a:gd name="T8" fmla="*/ 559 w 796"/>
                <a:gd name="T9" fmla="*/ 49 h 878"/>
                <a:gd name="T10" fmla="*/ 675 w 796"/>
                <a:gd name="T11" fmla="*/ 113 h 878"/>
                <a:gd name="T12" fmla="*/ 694 w 796"/>
                <a:gd name="T13" fmla="*/ 137 h 878"/>
                <a:gd name="T14" fmla="*/ 720 w 796"/>
                <a:gd name="T15" fmla="*/ 215 h 878"/>
                <a:gd name="T16" fmla="*/ 713 w 796"/>
                <a:gd name="T17" fmla="*/ 232 h 878"/>
                <a:gd name="T18" fmla="*/ 706 w 796"/>
                <a:gd name="T19" fmla="*/ 241 h 878"/>
                <a:gd name="T20" fmla="*/ 718 w 796"/>
                <a:gd name="T21" fmla="*/ 246 h 878"/>
                <a:gd name="T22" fmla="*/ 775 w 796"/>
                <a:gd name="T23" fmla="*/ 265 h 878"/>
                <a:gd name="T24" fmla="*/ 768 w 796"/>
                <a:gd name="T25" fmla="*/ 305 h 878"/>
                <a:gd name="T26" fmla="*/ 715 w 796"/>
                <a:gd name="T27" fmla="*/ 326 h 878"/>
                <a:gd name="T28" fmla="*/ 696 w 796"/>
                <a:gd name="T29" fmla="*/ 322 h 878"/>
                <a:gd name="T30" fmla="*/ 635 w 796"/>
                <a:gd name="T31" fmla="*/ 350 h 878"/>
                <a:gd name="T32" fmla="*/ 604 w 796"/>
                <a:gd name="T33" fmla="*/ 338 h 878"/>
                <a:gd name="T34" fmla="*/ 467 w 796"/>
                <a:gd name="T35" fmla="*/ 350 h 878"/>
                <a:gd name="T36" fmla="*/ 431 w 796"/>
                <a:gd name="T37" fmla="*/ 300 h 878"/>
                <a:gd name="T38" fmla="*/ 401 w 796"/>
                <a:gd name="T39" fmla="*/ 267 h 878"/>
                <a:gd name="T40" fmla="*/ 396 w 796"/>
                <a:gd name="T41" fmla="*/ 144 h 878"/>
                <a:gd name="T42" fmla="*/ 417 w 796"/>
                <a:gd name="T43" fmla="*/ 66 h 878"/>
                <a:gd name="T44" fmla="*/ 462 w 796"/>
                <a:gd name="T45" fmla="*/ 14 h 878"/>
                <a:gd name="T46" fmla="*/ 559 w 796"/>
                <a:gd name="T47" fmla="*/ 49 h 878"/>
                <a:gd name="T48" fmla="*/ 460 w 796"/>
                <a:gd name="T49" fmla="*/ 350 h 878"/>
                <a:gd name="T50" fmla="*/ 393 w 796"/>
                <a:gd name="T51" fmla="*/ 388 h 878"/>
                <a:gd name="T52" fmla="*/ 339 w 796"/>
                <a:gd name="T53" fmla="*/ 442 h 878"/>
                <a:gd name="T54" fmla="*/ 311 w 796"/>
                <a:gd name="T55" fmla="*/ 445 h 878"/>
                <a:gd name="T56" fmla="*/ 287 w 796"/>
                <a:gd name="T57" fmla="*/ 511 h 878"/>
                <a:gd name="T58" fmla="*/ 242 w 796"/>
                <a:gd name="T59" fmla="*/ 537 h 878"/>
                <a:gd name="T60" fmla="*/ 133 w 796"/>
                <a:gd name="T61" fmla="*/ 613 h 878"/>
                <a:gd name="T62" fmla="*/ 41 w 796"/>
                <a:gd name="T63" fmla="*/ 688 h 878"/>
                <a:gd name="T64" fmla="*/ 0 w 796"/>
                <a:gd name="T65" fmla="*/ 726 h 878"/>
                <a:gd name="T66" fmla="*/ 17 w 796"/>
                <a:gd name="T67" fmla="*/ 771 h 878"/>
                <a:gd name="T68" fmla="*/ 45 w 796"/>
                <a:gd name="T69" fmla="*/ 797 h 878"/>
                <a:gd name="T70" fmla="*/ 102 w 796"/>
                <a:gd name="T71" fmla="*/ 795 h 878"/>
                <a:gd name="T72" fmla="*/ 199 w 796"/>
                <a:gd name="T73" fmla="*/ 828 h 878"/>
                <a:gd name="T74" fmla="*/ 285 w 796"/>
                <a:gd name="T75" fmla="*/ 878 h 878"/>
                <a:gd name="T76" fmla="*/ 379 w 796"/>
                <a:gd name="T77" fmla="*/ 856 h 878"/>
                <a:gd name="T78" fmla="*/ 398 w 796"/>
                <a:gd name="T79" fmla="*/ 788 h 878"/>
                <a:gd name="T80" fmla="*/ 412 w 796"/>
                <a:gd name="T81" fmla="*/ 726 h 878"/>
                <a:gd name="T82" fmla="*/ 441 w 796"/>
                <a:gd name="T83" fmla="*/ 719 h 878"/>
                <a:gd name="T84" fmla="*/ 472 w 796"/>
                <a:gd name="T85" fmla="*/ 681 h 878"/>
                <a:gd name="T86" fmla="*/ 507 w 796"/>
                <a:gd name="T87" fmla="*/ 667 h 878"/>
                <a:gd name="T88" fmla="*/ 576 w 796"/>
                <a:gd name="T89" fmla="*/ 636 h 878"/>
                <a:gd name="T90" fmla="*/ 623 w 796"/>
                <a:gd name="T91" fmla="*/ 598 h 878"/>
                <a:gd name="T92" fmla="*/ 654 w 796"/>
                <a:gd name="T93" fmla="*/ 537 h 878"/>
                <a:gd name="T94" fmla="*/ 661 w 796"/>
                <a:gd name="T95" fmla="*/ 466 h 878"/>
                <a:gd name="T96" fmla="*/ 488 w 796"/>
                <a:gd name="T97" fmla="*/ 37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6" h="878">
                  <a:moveTo>
                    <a:pt x="559" y="49"/>
                  </a:moveTo>
                  <a:lnTo>
                    <a:pt x="559" y="49"/>
                  </a:lnTo>
                  <a:lnTo>
                    <a:pt x="547" y="28"/>
                  </a:lnTo>
                  <a:lnTo>
                    <a:pt x="521" y="5"/>
                  </a:lnTo>
                  <a:lnTo>
                    <a:pt x="512" y="0"/>
                  </a:lnTo>
                  <a:lnTo>
                    <a:pt x="495" y="5"/>
                  </a:lnTo>
                  <a:lnTo>
                    <a:pt x="512" y="0"/>
                  </a:lnTo>
                  <a:lnTo>
                    <a:pt x="521" y="5"/>
                  </a:lnTo>
                  <a:lnTo>
                    <a:pt x="547" y="28"/>
                  </a:lnTo>
                  <a:lnTo>
                    <a:pt x="559" y="49"/>
                  </a:lnTo>
                  <a:lnTo>
                    <a:pt x="630" y="83"/>
                  </a:lnTo>
                  <a:lnTo>
                    <a:pt x="675" y="113"/>
                  </a:lnTo>
                  <a:lnTo>
                    <a:pt x="687" y="128"/>
                  </a:lnTo>
                  <a:lnTo>
                    <a:pt x="694" y="137"/>
                  </a:lnTo>
                  <a:lnTo>
                    <a:pt x="711" y="175"/>
                  </a:lnTo>
                  <a:lnTo>
                    <a:pt x="720" y="215"/>
                  </a:lnTo>
                  <a:lnTo>
                    <a:pt x="715" y="222"/>
                  </a:lnTo>
                  <a:lnTo>
                    <a:pt x="713" y="232"/>
                  </a:lnTo>
                  <a:lnTo>
                    <a:pt x="708" y="239"/>
                  </a:lnTo>
                  <a:lnTo>
                    <a:pt x="706" y="241"/>
                  </a:lnTo>
                  <a:lnTo>
                    <a:pt x="708" y="243"/>
                  </a:lnTo>
                  <a:lnTo>
                    <a:pt x="718" y="246"/>
                  </a:lnTo>
                  <a:lnTo>
                    <a:pt x="756" y="255"/>
                  </a:lnTo>
                  <a:lnTo>
                    <a:pt x="775" y="265"/>
                  </a:lnTo>
                  <a:lnTo>
                    <a:pt x="796" y="286"/>
                  </a:lnTo>
                  <a:lnTo>
                    <a:pt x="768" y="305"/>
                  </a:lnTo>
                  <a:lnTo>
                    <a:pt x="725" y="324"/>
                  </a:lnTo>
                  <a:lnTo>
                    <a:pt x="715" y="326"/>
                  </a:lnTo>
                  <a:lnTo>
                    <a:pt x="701" y="324"/>
                  </a:lnTo>
                  <a:lnTo>
                    <a:pt x="696" y="322"/>
                  </a:lnTo>
                  <a:lnTo>
                    <a:pt x="682" y="324"/>
                  </a:lnTo>
                  <a:lnTo>
                    <a:pt x="635" y="350"/>
                  </a:lnTo>
                  <a:lnTo>
                    <a:pt x="621" y="340"/>
                  </a:lnTo>
                  <a:lnTo>
                    <a:pt x="604" y="338"/>
                  </a:lnTo>
                  <a:lnTo>
                    <a:pt x="481" y="355"/>
                  </a:lnTo>
                  <a:lnTo>
                    <a:pt x="467" y="350"/>
                  </a:lnTo>
                  <a:lnTo>
                    <a:pt x="457" y="340"/>
                  </a:lnTo>
                  <a:lnTo>
                    <a:pt x="431" y="300"/>
                  </a:lnTo>
                  <a:lnTo>
                    <a:pt x="419" y="291"/>
                  </a:lnTo>
                  <a:lnTo>
                    <a:pt x="401" y="267"/>
                  </a:lnTo>
                  <a:lnTo>
                    <a:pt x="396" y="208"/>
                  </a:lnTo>
                  <a:lnTo>
                    <a:pt x="396" y="144"/>
                  </a:lnTo>
                  <a:lnTo>
                    <a:pt x="403" y="104"/>
                  </a:lnTo>
                  <a:lnTo>
                    <a:pt x="417" y="66"/>
                  </a:lnTo>
                  <a:lnTo>
                    <a:pt x="438" y="35"/>
                  </a:lnTo>
                  <a:lnTo>
                    <a:pt x="462" y="14"/>
                  </a:lnTo>
                  <a:lnTo>
                    <a:pt x="495" y="5"/>
                  </a:lnTo>
                  <a:lnTo>
                    <a:pt x="559" y="49"/>
                  </a:lnTo>
                  <a:close/>
                  <a:moveTo>
                    <a:pt x="460" y="350"/>
                  </a:moveTo>
                  <a:lnTo>
                    <a:pt x="460" y="350"/>
                  </a:lnTo>
                  <a:lnTo>
                    <a:pt x="446" y="367"/>
                  </a:lnTo>
                  <a:lnTo>
                    <a:pt x="393" y="388"/>
                  </a:lnTo>
                  <a:lnTo>
                    <a:pt x="377" y="400"/>
                  </a:lnTo>
                  <a:lnTo>
                    <a:pt x="339" y="442"/>
                  </a:lnTo>
                  <a:lnTo>
                    <a:pt x="329" y="445"/>
                  </a:lnTo>
                  <a:lnTo>
                    <a:pt x="311" y="445"/>
                  </a:lnTo>
                  <a:lnTo>
                    <a:pt x="303" y="452"/>
                  </a:lnTo>
                  <a:lnTo>
                    <a:pt x="287" y="511"/>
                  </a:lnTo>
                  <a:lnTo>
                    <a:pt x="275" y="520"/>
                  </a:lnTo>
                  <a:lnTo>
                    <a:pt x="242" y="537"/>
                  </a:lnTo>
                  <a:lnTo>
                    <a:pt x="202" y="579"/>
                  </a:lnTo>
                  <a:lnTo>
                    <a:pt x="133" y="613"/>
                  </a:lnTo>
                  <a:lnTo>
                    <a:pt x="97" y="653"/>
                  </a:lnTo>
                  <a:lnTo>
                    <a:pt x="41" y="688"/>
                  </a:lnTo>
                  <a:lnTo>
                    <a:pt x="17" y="717"/>
                  </a:lnTo>
                  <a:lnTo>
                    <a:pt x="0" y="726"/>
                  </a:lnTo>
                  <a:lnTo>
                    <a:pt x="12" y="750"/>
                  </a:lnTo>
                  <a:lnTo>
                    <a:pt x="17" y="771"/>
                  </a:lnTo>
                  <a:lnTo>
                    <a:pt x="24" y="788"/>
                  </a:lnTo>
                  <a:lnTo>
                    <a:pt x="45" y="797"/>
                  </a:lnTo>
                  <a:lnTo>
                    <a:pt x="88" y="792"/>
                  </a:lnTo>
                  <a:lnTo>
                    <a:pt x="102" y="795"/>
                  </a:lnTo>
                  <a:lnTo>
                    <a:pt x="168" y="814"/>
                  </a:lnTo>
                  <a:lnTo>
                    <a:pt x="199" y="828"/>
                  </a:lnTo>
                  <a:lnTo>
                    <a:pt x="258" y="870"/>
                  </a:lnTo>
                  <a:lnTo>
                    <a:pt x="285" y="878"/>
                  </a:lnTo>
                  <a:lnTo>
                    <a:pt x="346" y="870"/>
                  </a:lnTo>
                  <a:lnTo>
                    <a:pt x="379" y="856"/>
                  </a:lnTo>
                  <a:lnTo>
                    <a:pt x="396" y="828"/>
                  </a:lnTo>
                  <a:lnTo>
                    <a:pt x="398" y="788"/>
                  </a:lnTo>
                  <a:lnTo>
                    <a:pt x="389" y="743"/>
                  </a:lnTo>
                  <a:lnTo>
                    <a:pt x="412" y="726"/>
                  </a:lnTo>
                  <a:lnTo>
                    <a:pt x="427" y="721"/>
                  </a:lnTo>
                  <a:lnTo>
                    <a:pt x="441" y="719"/>
                  </a:lnTo>
                  <a:lnTo>
                    <a:pt x="455" y="712"/>
                  </a:lnTo>
                  <a:lnTo>
                    <a:pt x="472" y="681"/>
                  </a:lnTo>
                  <a:lnTo>
                    <a:pt x="481" y="674"/>
                  </a:lnTo>
                  <a:lnTo>
                    <a:pt x="507" y="667"/>
                  </a:lnTo>
                  <a:lnTo>
                    <a:pt x="550" y="643"/>
                  </a:lnTo>
                  <a:lnTo>
                    <a:pt x="576" y="636"/>
                  </a:lnTo>
                  <a:lnTo>
                    <a:pt x="602" y="624"/>
                  </a:lnTo>
                  <a:lnTo>
                    <a:pt x="623" y="598"/>
                  </a:lnTo>
                  <a:lnTo>
                    <a:pt x="642" y="568"/>
                  </a:lnTo>
                  <a:lnTo>
                    <a:pt x="654" y="537"/>
                  </a:lnTo>
                  <a:lnTo>
                    <a:pt x="663" y="497"/>
                  </a:lnTo>
                  <a:lnTo>
                    <a:pt x="661" y="466"/>
                  </a:lnTo>
                  <a:lnTo>
                    <a:pt x="637" y="402"/>
                  </a:lnTo>
                  <a:lnTo>
                    <a:pt x="488" y="376"/>
                  </a:lnTo>
                  <a:lnTo>
                    <a:pt x="460" y="35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716018" y="3337376"/>
              <a:ext cx="858623" cy="834522"/>
            </a:xfrm>
            <a:custGeom>
              <a:avLst/>
              <a:gdLst>
                <a:gd name="T0" fmla="*/ 774 w 892"/>
                <a:gd name="T1" fmla="*/ 579 h 828"/>
                <a:gd name="T2" fmla="*/ 700 w 892"/>
                <a:gd name="T3" fmla="*/ 568 h 828"/>
                <a:gd name="T4" fmla="*/ 663 w 892"/>
                <a:gd name="T5" fmla="*/ 523 h 828"/>
                <a:gd name="T6" fmla="*/ 596 w 892"/>
                <a:gd name="T7" fmla="*/ 520 h 828"/>
                <a:gd name="T8" fmla="*/ 466 w 892"/>
                <a:gd name="T9" fmla="*/ 615 h 828"/>
                <a:gd name="T10" fmla="*/ 336 w 892"/>
                <a:gd name="T11" fmla="*/ 575 h 828"/>
                <a:gd name="T12" fmla="*/ 151 w 892"/>
                <a:gd name="T13" fmla="*/ 532 h 828"/>
                <a:gd name="T14" fmla="*/ 9 w 892"/>
                <a:gd name="T15" fmla="*/ 719 h 828"/>
                <a:gd name="T16" fmla="*/ 109 w 892"/>
                <a:gd name="T17" fmla="*/ 797 h 828"/>
                <a:gd name="T18" fmla="*/ 154 w 892"/>
                <a:gd name="T19" fmla="*/ 736 h 828"/>
                <a:gd name="T20" fmla="*/ 229 w 892"/>
                <a:gd name="T21" fmla="*/ 710 h 828"/>
                <a:gd name="T22" fmla="*/ 416 w 892"/>
                <a:gd name="T23" fmla="*/ 755 h 828"/>
                <a:gd name="T24" fmla="*/ 440 w 892"/>
                <a:gd name="T25" fmla="*/ 823 h 828"/>
                <a:gd name="T26" fmla="*/ 629 w 892"/>
                <a:gd name="T27" fmla="*/ 776 h 828"/>
                <a:gd name="T28" fmla="*/ 828 w 892"/>
                <a:gd name="T29" fmla="*/ 601 h 828"/>
                <a:gd name="T30" fmla="*/ 812 w 892"/>
                <a:gd name="T31" fmla="*/ 549 h 828"/>
                <a:gd name="T32" fmla="*/ 892 w 892"/>
                <a:gd name="T33" fmla="*/ 556 h 828"/>
                <a:gd name="T34" fmla="*/ 857 w 892"/>
                <a:gd name="T35" fmla="*/ 516 h 828"/>
                <a:gd name="T36" fmla="*/ 833 w 892"/>
                <a:gd name="T37" fmla="*/ 497 h 828"/>
                <a:gd name="T38" fmla="*/ 686 w 892"/>
                <a:gd name="T39" fmla="*/ 490 h 828"/>
                <a:gd name="T40" fmla="*/ 561 w 892"/>
                <a:gd name="T41" fmla="*/ 447 h 828"/>
                <a:gd name="T42" fmla="*/ 478 w 892"/>
                <a:gd name="T43" fmla="*/ 532 h 828"/>
                <a:gd name="T44" fmla="*/ 416 w 892"/>
                <a:gd name="T45" fmla="*/ 513 h 828"/>
                <a:gd name="T46" fmla="*/ 265 w 892"/>
                <a:gd name="T47" fmla="*/ 468 h 828"/>
                <a:gd name="T48" fmla="*/ 156 w 892"/>
                <a:gd name="T49" fmla="*/ 430 h 828"/>
                <a:gd name="T50" fmla="*/ 85 w 892"/>
                <a:gd name="T51" fmla="*/ 348 h 828"/>
                <a:gd name="T52" fmla="*/ 440 w 892"/>
                <a:gd name="T53" fmla="*/ 206 h 828"/>
                <a:gd name="T54" fmla="*/ 506 w 892"/>
                <a:gd name="T55" fmla="*/ 246 h 828"/>
                <a:gd name="T56" fmla="*/ 485 w 892"/>
                <a:gd name="T57" fmla="*/ 291 h 828"/>
                <a:gd name="T58" fmla="*/ 665 w 892"/>
                <a:gd name="T59" fmla="*/ 355 h 828"/>
                <a:gd name="T60" fmla="*/ 738 w 892"/>
                <a:gd name="T61" fmla="*/ 452 h 828"/>
                <a:gd name="T62" fmla="*/ 857 w 892"/>
                <a:gd name="T63" fmla="*/ 445 h 828"/>
                <a:gd name="T64" fmla="*/ 871 w 892"/>
                <a:gd name="T65" fmla="*/ 471 h 828"/>
                <a:gd name="T66" fmla="*/ 876 w 892"/>
                <a:gd name="T67" fmla="*/ 527 h 828"/>
                <a:gd name="T68" fmla="*/ 840 w 892"/>
                <a:gd name="T69" fmla="*/ 298 h 828"/>
                <a:gd name="T70" fmla="*/ 741 w 892"/>
                <a:gd name="T71" fmla="*/ 307 h 828"/>
                <a:gd name="T72" fmla="*/ 591 w 892"/>
                <a:gd name="T73" fmla="*/ 232 h 828"/>
                <a:gd name="T74" fmla="*/ 776 w 892"/>
                <a:gd name="T75" fmla="*/ 203 h 828"/>
                <a:gd name="T76" fmla="*/ 831 w 892"/>
                <a:gd name="T77" fmla="*/ 255 h 828"/>
                <a:gd name="T78" fmla="*/ 312 w 892"/>
                <a:gd name="T79" fmla="*/ 109 h 828"/>
                <a:gd name="T80" fmla="*/ 331 w 892"/>
                <a:gd name="T81" fmla="*/ 16 h 828"/>
                <a:gd name="T82" fmla="*/ 442 w 892"/>
                <a:gd name="T83" fmla="*/ 7 h 828"/>
                <a:gd name="T84" fmla="*/ 608 w 892"/>
                <a:gd name="T85" fmla="*/ 61 h 828"/>
                <a:gd name="T86" fmla="*/ 672 w 892"/>
                <a:gd name="T87" fmla="*/ 94 h 828"/>
                <a:gd name="T88" fmla="*/ 670 w 892"/>
                <a:gd name="T89" fmla="*/ 158 h 828"/>
                <a:gd name="T90" fmla="*/ 528 w 892"/>
                <a:gd name="T91" fmla="*/ 170 h 828"/>
                <a:gd name="T92" fmla="*/ 473 w 892"/>
                <a:gd name="T93" fmla="*/ 106 h 828"/>
                <a:gd name="T94" fmla="*/ 414 w 892"/>
                <a:gd name="T95" fmla="*/ 73 h 828"/>
                <a:gd name="T96" fmla="*/ 331 w 892"/>
                <a:gd name="T97" fmla="*/ 113 h 828"/>
                <a:gd name="T98" fmla="*/ 779 w 892"/>
                <a:gd name="T99" fmla="*/ 182 h 828"/>
                <a:gd name="T100" fmla="*/ 741 w 892"/>
                <a:gd name="T101" fmla="*/ 182 h 828"/>
                <a:gd name="T102" fmla="*/ 707 w 892"/>
                <a:gd name="T103" fmla="*/ 151 h 828"/>
                <a:gd name="T104" fmla="*/ 743 w 892"/>
                <a:gd name="T105" fmla="*/ 13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2" h="828">
                  <a:moveTo>
                    <a:pt x="795" y="549"/>
                  </a:moveTo>
                  <a:lnTo>
                    <a:pt x="795" y="549"/>
                  </a:lnTo>
                  <a:lnTo>
                    <a:pt x="788" y="553"/>
                  </a:lnTo>
                  <a:lnTo>
                    <a:pt x="774" y="579"/>
                  </a:lnTo>
                  <a:lnTo>
                    <a:pt x="741" y="577"/>
                  </a:lnTo>
                  <a:lnTo>
                    <a:pt x="734" y="575"/>
                  </a:lnTo>
                  <a:lnTo>
                    <a:pt x="724" y="568"/>
                  </a:lnTo>
                  <a:lnTo>
                    <a:pt x="700" y="568"/>
                  </a:lnTo>
                  <a:lnTo>
                    <a:pt x="689" y="563"/>
                  </a:lnTo>
                  <a:lnTo>
                    <a:pt x="681" y="553"/>
                  </a:lnTo>
                  <a:lnTo>
                    <a:pt x="667" y="532"/>
                  </a:lnTo>
                  <a:lnTo>
                    <a:pt x="663" y="523"/>
                  </a:lnTo>
                  <a:lnTo>
                    <a:pt x="648" y="513"/>
                  </a:lnTo>
                  <a:lnTo>
                    <a:pt x="625" y="506"/>
                  </a:lnTo>
                  <a:lnTo>
                    <a:pt x="603" y="506"/>
                  </a:lnTo>
                  <a:lnTo>
                    <a:pt x="596" y="520"/>
                  </a:lnTo>
                  <a:lnTo>
                    <a:pt x="591" y="551"/>
                  </a:lnTo>
                  <a:lnTo>
                    <a:pt x="580" y="568"/>
                  </a:lnTo>
                  <a:lnTo>
                    <a:pt x="490" y="613"/>
                  </a:lnTo>
                  <a:lnTo>
                    <a:pt x="466" y="615"/>
                  </a:lnTo>
                  <a:lnTo>
                    <a:pt x="428" y="608"/>
                  </a:lnTo>
                  <a:lnTo>
                    <a:pt x="390" y="610"/>
                  </a:lnTo>
                  <a:lnTo>
                    <a:pt x="369" y="601"/>
                  </a:lnTo>
                  <a:lnTo>
                    <a:pt x="336" y="575"/>
                  </a:lnTo>
                  <a:lnTo>
                    <a:pt x="241" y="553"/>
                  </a:lnTo>
                  <a:lnTo>
                    <a:pt x="180" y="516"/>
                  </a:lnTo>
                  <a:lnTo>
                    <a:pt x="165" y="520"/>
                  </a:lnTo>
                  <a:lnTo>
                    <a:pt x="151" y="532"/>
                  </a:lnTo>
                  <a:lnTo>
                    <a:pt x="0" y="589"/>
                  </a:lnTo>
                  <a:lnTo>
                    <a:pt x="9" y="646"/>
                  </a:lnTo>
                  <a:lnTo>
                    <a:pt x="7" y="684"/>
                  </a:lnTo>
                  <a:lnTo>
                    <a:pt x="9" y="719"/>
                  </a:lnTo>
                  <a:lnTo>
                    <a:pt x="23" y="757"/>
                  </a:lnTo>
                  <a:lnTo>
                    <a:pt x="47" y="781"/>
                  </a:lnTo>
                  <a:lnTo>
                    <a:pt x="78" y="795"/>
                  </a:lnTo>
                  <a:lnTo>
                    <a:pt x="109" y="797"/>
                  </a:lnTo>
                  <a:lnTo>
                    <a:pt x="154" y="788"/>
                  </a:lnTo>
                  <a:lnTo>
                    <a:pt x="156" y="774"/>
                  </a:lnTo>
                  <a:lnTo>
                    <a:pt x="154" y="755"/>
                  </a:lnTo>
                  <a:lnTo>
                    <a:pt x="154" y="736"/>
                  </a:lnTo>
                  <a:lnTo>
                    <a:pt x="163" y="724"/>
                  </a:lnTo>
                  <a:lnTo>
                    <a:pt x="177" y="721"/>
                  </a:lnTo>
                  <a:lnTo>
                    <a:pt x="191" y="719"/>
                  </a:lnTo>
                  <a:lnTo>
                    <a:pt x="229" y="710"/>
                  </a:lnTo>
                  <a:lnTo>
                    <a:pt x="253" y="707"/>
                  </a:lnTo>
                  <a:lnTo>
                    <a:pt x="279" y="710"/>
                  </a:lnTo>
                  <a:lnTo>
                    <a:pt x="397" y="743"/>
                  </a:lnTo>
                  <a:lnTo>
                    <a:pt x="416" y="755"/>
                  </a:lnTo>
                  <a:lnTo>
                    <a:pt x="423" y="774"/>
                  </a:lnTo>
                  <a:lnTo>
                    <a:pt x="421" y="790"/>
                  </a:lnTo>
                  <a:lnTo>
                    <a:pt x="423" y="807"/>
                  </a:lnTo>
                  <a:lnTo>
                    <a:pt x="440" y="823"/>
                  </a:lnTo>
                  <a:lnTo>
                    <a:pt x="452" y="828"/>
                  </a:lnTo>
                  <a:lnTo>
                    <a:pt x="565" y="821"/>
                  </a:lnTo>
                  <a:lnTo>
                    <a:pt x="587" y="811"/>
                  </a:lnTo>
                  <a:lnTo>
                    <a:pt x="629" y="776"/>
                  </a:lnTo>
                  <a:lnTo>
                    <a:pt x="743" y="710"/>
                  </a:lnTo>
                  <a:lnTo>
                    <a:pt x="790" y="672"/>
                  </a:lnTo>
                  <a:lnTo>
                    <a:pt x="824" y="617"/>
                  </a:lnTo>
                  <a:lnTo>
                    <a:pt x="828" y="601"/>
                  </a:lnTo>
                  <a:lnTo>
                    <a:pt x="833" y="565"/>
                  </a:lnTo>
                  <a:lnTo>
                    <a:pt x="833" y="561"/>
                  </a:lnTo>
                  <a:lnTo>
                    <a:pt x="833" y="561"/>
                  </a:lnTo>
                  <a:lnTo>
                    <a:pt x="812" y="549"/>
                  </a:lnTo>
                  <a:lnTo>
                    <a:pt x="795" y="549"/>
                  </a:lnTo>
                  <a:close/>
                  <a:moveTo>
                    <a:pt x="890" y="544"/>
                  </a:moveTo>
                  <a:lnTo>
                    <a:pt x="890" y="544"/>
                  </a:lnTo>
                  <a:lnTo>
                    <a:pt x="892" y="556"/>
                  </a:lnTo>
                  <a:lnTo>
                    <a:pt x="871" y="556"/>
                  </a:lnTo>
                  <a:lnTo>
                    <a:pt x="868" y="551"/>
                  </a:lnTo>
                  <a:lnTo>
                    <a:pt x="859" y="535"/>
                  </a:lnTo>
                  <a:lnTo>
                    <a:pt x="857" y="516"/>
                  </a:lnTo>
                  <a:lnTo>
                    <a:pt x="854" y="499"/>
                  </a:lnTo>
                  <a:lnTo>
                    <a:pt x="852" y="487"/>
                  </a:lnTo>
                  <a:lnTo>
                    <a:pt x="842" y="482"/>
                  </a:lnTo>
                  <a:lnTo>
                    <a:pt x="833" y="497"/>
                  </a:lnTo>
                  <a:lnTo>
                    <a:pt x="812" y="504"/>
                  </a:lnTo>
                  <a:lnTo>
                    <a:pt x="726" y="506"/>
                  </a:lnTo>
                  <a:lnTo>
                    <a:pt x="705" y="501"/>
                  </a:lnTo>
                  <a:lnTo>
                    <a:pt x="686" y="490"/>
                  </a:lnTo>
                  <a:lnTo>
                    <a:pt x="629" y="447"/>
                  </a:lnTo>
                  <a:lnTo>
                    <a:pt x="615" y="440"/>
                  </a:lnTo>
                  <a:lnTo>
                    <a:pt x="575" y="440"/>
                  </a:lnTo>
                  <a:lnTo>
                    <a:pt x="561" y="447"/>
                  </a:lnTo>
                  <a:lnTo>
                    <a:pt x="535" y="501"/>
                  </a:lnTo>
                  <a:lnTo>
                    <a:pt x="525" y="518"/>
                  </a:lnTo>
                  <a:lnTo>
                    <a:pt x="511" y="527"/>
                  </a:lnTo>
                  <a:lnTo>
                    <a:pt x="478" y="532"/>
                  </a:lnTo>
                  <a:lnTo>
                    <a:pt x="466" y="542"/>
                  </a:lnTo>
                  <a:lnTo>
                    <a:pt x="454" y="544"/>
                  </a:lnTo>
                  <a:lnTo>
                    <a:pt x="445" y="539"/>
                  </a:lnTo>
                  <a:lnTo>
                    <a:pt x="416" y="513"/>
                  </a:lnTo>
                  <a:lnTo>
                    <a:pt x="357" y="487"/>
                  </a:lnTo>
                  <a:lnTo>
                    <a:pt x="319" y="454"/>
                  </a:lnTo>
                  <a:lnTo>
                    <a:pt x="303" y="452"/>
                  </a:lnTo>
                  <a:lnTo>
                    <a:pt x="265" y="468"/>
                  </a:lnTo>
                  <a:lnTo>
                    <a:pt x="243" y="471"/>
                  </a:lnTo>
                  <a:lnTo>
                    <a:pt x="189" y="461"/>
                  </a:lnTo>
                  <a:lnTo>
                    <a:pt x="170" y="452"/>
                  </a:lnTo>
                  <a:lnTo>
                    <a:pt x="156" y="430"/>
                  </a:lnTo>
                  <a:lnTo>
                    <a:pt x="142" y="407"/>
                  </a:lnTo>
                  <a:lnTo>
                    <a:pt x="130" y="390"/>
                  </a:lnTo>
                  <a:lnTo>
                    <a:pt x="97" y="364"/>
                  </a:lnTo>
                  <a:lnTo>
                    <a:pt x="85" y="348"/>
                  </a:lnTo>
                  <a:lnTo>
                    <a:pt x="80" y="324"/>
                  </a:lnTo>
                  <a:lnTo>
                    <a:pt x="90" y="310"/>
                  </a:lnTo>
                  <a:lnTo>
                    <a:pt x="184" y="246"/>
                  </a:lnTo>
                  <a:lnTo>
                    <a:pt x="440" y="206"/>
                  </a:lnTo>
                  <a:lnTo>
                    <a:pt x="461" y="208"/>
                  </a:lnTo>
                  <a:lnTo>
                    <a:pt x="475" y="215"/>
                  </a:lnTo>
                  <a:lnTo>
                    <a:pt x="492" y="229"/>
                  </a:lnTo>
                  <a:lnTo>
                    <a:pt x="506" y="246"/>
                  </a:lnTo>
                  <a:lnTo>
                    <a:pt x="516" y="270"/>
                  </a:lnTo>
                  <a:lnTo>
                    <a:pt x="506" y="272"/>
                  </a:lnTo>
                  <a:lnTo>
                    <a:pt x="490" y="284"/>
                  </a:lnTo>
                  <a:lnTo>
                    <a:pt x="485" y="291"/>
                  </a:lnTo>
                  <a:lnTo>
                    <a:pt x="485" y="300"/>
                  </a:lnTo>
                  <a:lnTo>
                    <a:pt x="577" y="305"/>
                  </a:lnTo>
                  <a:lnTo>
                    <a:pt x="625" y="322"/>
                  </a:lnTo>
                  <a:lnTo>
                    <a:pt x="665" y="355"/>
                  </a:lnTo>
                  <a:lnTo>
                    <a:pt x="679" y="376"/>
                  </a:lnTo>
                  <a:lnTo>
                    <a:pt x="700" y="428"/>
                  </a:lnTo>
                  <a:lnTo>
                    <a:pt x="717" y="447"/>
                  </a:lnTo>
                  <a:lnTo>
                    <a:pt x="738" y="452"/>
                  </a:lnTo>
                  <a:lnTo>
                    <a:pt x="788" y="442"/>
                  </a:lnTo>
                  <a:lnTo>
                    <a:pt x="807" y="452"/>
                  </a:lnTo>
                  <a:lnTo>
                    <a:pt x="826" y="445"/>
                  </a:lnTo>
                  <a:lnTo>
                    <a:pt x="857" y="445"/>
                  </a:lnTo>
                  <a:lnTo>
                    <a:pt x="868" y="442"/>
                  </a:lnTo>
                  <a:lnTo>
                    <a:pt x="868" y="442"/>
                  </a:lnTo>
                  <a:lnTo>
                    <a:pt x="873" y="464"/>
                  </a:lnTo>
                  <a:lnTo>
                    <a:pt x="871" y="471"/>
                  </a:lnTo>
                  <a:lnTo>
                    <a:pt x="871" y="475"/>
                  </a:lnTo>
                  <a:lnTo>
                    <a:pt x="868" y="480"/>
                  </a:lnTo>
                  <a:lnTo>
                    <a:pt x="871" y="497"/>
                  </a:lnTo>
                  <a:lnTo>
                    <a:pt x="876" y="527"/>
                  </a:lnTo>
                  <a:lnTo>
                    <a:pt x="885" y="535"/>
                  </a:lnTo>
                  <a:lnTo>
                    <a:pt x="890" y="544"/>
                  </a:lnTo>
                  <a:close/>
                  <a:moveTo>
                    <a:pt x="840" y="298"/>
                  </a:moveTo>
                  <a:lnTo>
                    <a:pt x="840" y="298"/>
                  </a:lnTo>
                  <a:lnTo>
                    <a:pt x="828" y="329"/>
                  </a:lnTo>
                  <a:lnTo>
                    <a:pt x="795" y="324"/>
                  </a:lnTo>
                  <a:lnTo>
                    <a:pt x="755" y="310"/>
                  </a:lnTo>
                  <a:lnTo>
                    <a:pt x="741" y="307"/>
                  </a:lnTo>
                  <a:lnTo>
                    <a:pt x="710" y="314"/>
                  </a:lnTo>
                  <a:lnTo>
                    <a:pt x="696" y="312"/>
                  </a:lnTo>
                  <a:lnTo>
                    <a:pt x="672" y="300"/>
                  </a:lnTo>
                  <a:lnTo>
                    <a:pt x="591" y="232"/>
                  </a:lnTo>
                  <a:lnTo>
                    <a:pt x="641" y="206"/>
                  </a:lnTo>
                  <a:lnTo>
                    <a:pt x="667" y="199"/>
                  </a:lnTo>
                  <a:lnTo>
                    <a:pt x="752" y="199"/>
                  </a:lnTo>
                  <a:lnTo>
                    <a:pt x="776" y="203"/>
                  </a:lnTo>
                  <a:lnTo>
                    <a:pt x="800" y="222"/>
                  </a:lnTo>
                  <a:lnTo>
                    <a:pt x="802" y="222"/>
                  </a:lnTo>
                  <a:lnTo>
                    <a:pt x="828" y="251"/>
                  </a:lnTo>
                  <a:lnTo>
                    <a:pt x="831" y="255"/>
                  </a:lnTo>
                  <a:lnTo>
                    <a:pt x="840" y="274"/>
                  </a:lnTo>
                  <a:lnTo>
                    <a:pt x="840" y="291"/>
                  </a:lnTo>
                  <a:lnTo>
                    <a:pt x="840" y="298"/>
                  </a:lnTo>
                  <a:close/>
                  <a:moveTo>
                    <a:pt x="312" y="109"/>
                  </a:moveTo>
                  <a:lnTo>
                    <a:pt x="312" y="109"/>
                  </a:lnTo>
                  <a:lnTo>
                    <a:pt x="298" y="90"/>
                  </a:lnTo>
                  <a:lnTo>
                    <a:pt x="298" y="40"/>
                  </a:lnTo>
                  <a:lnTo>
                    <a:pt x="331" y="16"/>
                  </a:lnTo>
                  <a:lnTo>
                    <a:pt x="409" y="2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2" y="7"/>
                  </a:lnTo>
                  <a:lnTo>
                    <a:pt x="535" y="5"/>
                  </a:lnTo>
                  <a:lnTo>
                    <a:pt x="556" y="9"/>
                  </a:lnTo>
                  <a:lnTo>
                    <a:pt x="570" y="19"/>
                  </a:lnTo>
                  <a:lnTo>
                    <a:pt x="608" y="61"/>
                  </a:lnTo>
                  <a:lnTo>
                    <a:pt x="615" y="68"/>
                  </a:lnTo>
                  <a:lnTo>
                    <a:pt x="620" y="78"/>
                  </a:lnTo>
                  <a:lnTo>
                    <a:pt x="632" y="85"/>
                  </a:lnTo>
                  <a:lnTo>
                    <a:pt x="672" y="94"/>
                  </a:lnTo>
                  <a:lnTo>
                    <a:pt x="689" y="106"/>
                  </a:lnTo>
                  <a:lnTo>
                    <a:pt x="693" y="130"/>
                  </a:lnTo>
                  <a:lnTo>
                    <a:pt x="684" y="147"/>
                  </a:lnTo>
                  <a:lnTo>
                    <a:pt x="670" y="158"/>
                  </a:lnTo>
                  <a:lnTo>
                    <a:pt x="653" y="165"/>
                  </a:lnTo>
                  <a:lnTo>
                    <a:pt x="580" y="182"/>
                  </a:lnTo>
                  <a:lnTo>
                    <a:pt x="563" y="182"/>
                  </a:lnTo>
                  <a:lnTo>
                    <a:pt x="528" y="170"/>
                  </a:lnTo>
                  <a:lnTo>
                    <a:pt x="506" y="158"/>
                  </a:lnTo>
                  <a:lnTo>
                    <a:pt x="497" y="137"/>
                  </a:lnTo>
                  <a:lnTo>
                    <a:pt x="487" y="118"/>
                  </a:lnTo>
                  <a:lnTo>
                    <a:pt x="473" y="106"/>
                  </a:lnTo>
                  <a:lnTo>
                    <a:pt x="435" y="94"/>
                  </a:lnTo>
                  <a:lnTo>
                    <a:pt x="428" y="87"/>
                  </a:lnTo>
                  <a:lnTo>
                    <a:pt x="421" y="80"/>
                  </a:lnTo>
                  <a:lnTo>
                    <a:pt x="414" y="73"/>
                  </a:lnTo>
                  <a:lnTo>
                    <a:pt x="400" y="73"/>
                  </a:lnTo>
                  <a:lnTo>
                    <a:pt x="378" y="104"/>
                  </a:lnTo>
                  <a:lnTo>
                    <a:pt x="374" y="109"/>
                  </a:lnTo>
                  <a:lnTo>
                    <a:pt x="331" y="113"/>
                  </a:lnTo>
                  <a:lnTo>
                    <a:pt x="312" y="109"/>
                  </a:lnTo>
                  <a:close/>
                  <a:moveTo>
                    <a:pt x="779" y="182"/>
                  </a:moveTo>
                  <a:lnTo>
                    <a:pt x="779" y="182"/>
                  </a:lnTo>
                  <a:lnTo>
                    <a:pt x="779" y="182"/>
                  </a:lnTo>
                  <a:lnTo>
                    <a:pt x="788" y="154"/>
                  </a:lnTo>
                  <a:lnTo>
                    <a:pt x="779" y="182"/>
                  </a:lnTo>
                  <a:lnTo>
                    <a:pt x="779" y="182"/>
                  </a:lnTo>
                  <a:lnTo>
                    <a:pt x="741" y="182"/>
                  </a:lnTo>
                  <a:lnTo>
                    <a:pt x="731" y="180"/>
                  </a:lnTo>
                  <a:lnTo>
                    <a:pt x="722" y="173"/>
                  </a:lnTo>
                  <a:lnTo>
                    <a:pt x="712" y="165"/>
                  </a:lnTo>
                  <a:lnTo>
                    <a:pt x="707" y="151"/>
                  </a:lnTo>
                  <a:lnTo>
                    <a:pt x="705" y="139"/>
                  </a:lnTo>
                  <a:lnTo>
                    <a:pt x="707" y="137"/>
                  </a:lnTo>
                  <a:lnTo>
                    <a:pt x="722" y="123"/>
                  </a:lnTo>
                  <a:lnTo>
                    <a:pt x="743" y="130"/>
                  </a:lnTo>
                  <a:lnTo>
                    <a:pt x="767" y="144"/>
                  </a:lnTo>
                  <a:lnTo>
                    <a:pt x="788" y="151"/>
                  </a:lnTo>
                  <a:lnTo>
                    <a:pt x="779" y="18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465869" y="3110604"/>
              <a:ext cx="1711471" cy="946396"/>
            </a:xfrm>
            <a:custGeom>
              <a:avLst/>
              <a:gdLst>
                <a:gd name="T0" fmla="*/ 71 w 1778"/>
                <a:gd name="T1" fmla="*/ 383 h 939"/>
                <a:gd name="T2" fmla="*/ 163 w 1778"/>
                <a:gd name="T3" fmla="*/ 334 h 939"/>
                <a:gd name="T4" fmla="*/ 262 w 1778"/>
                <a:gd name="T5" fmla="*/ 267 h 939"/>
                <a:gd name="T6" fmla="*/ 516 w 1778"/>
                <a:gd name="T7" fmla="*/ 211 h 939"/>
                <a:gd name="T8" fmla="*/ 537 w 1778"/>
                <a:gd name="T9" fmla="*/ 199 h 939"/>
                <a:gd name="T10" fmla="*/ 565 w 1778"/>
                <a:gd name="T11" fmla="*/ 168 h 939"/>
                <a:gd name="T12" fmla="*/ 511 w 1778"/>
                <a:gd name="T13" fmla="*/ 140 h 939"/>
                <a:gd name="T14" fmla="*/ 632 w 1778"/>
                <a:gd name="T15" fmla="*/ 80 h 939"/>
                <a:gd name="T16" fmla="*/ 760 w 1778"/>
                <a:gd name="T17" fmla="*/ 45 h 939"/>
                <a:gd name="T18" fmla="*/ 819 w 1778"/>
                <a:gd name="T19" fmla="*/ 107 h 939"/>
                <a:gd name="T20" fmla="*/ 890 w 1778"/>
                <a:gd name="T21" fmla="*/ 149 h 939"/>
                <a:gd name="T22" fmla="*/ 1079 w 1778"/>
                <a:gd name="T23" fmla="*/ 135 h 939"/>
                <a:gd name="T24" fmla="*/ 1115 w 1778"/>
                <a:gd name="T25" fmla="*/ 45 h 939"/>
                <a:gd name="T26" fmla="*/ 1207 w 1778"/>
                <a:gd name="T27" fmla="*/ 10 h 939"/>
                <a:gd name="T28" fmla="*/ 1318 w 1778"/>
                <a:gd name="T29" fmla="*/ 2 h 939"/>
                <a:gd name="T30" fmla="*/ 1389 w 1778"/>
                <a:gd name="T31" fmla="*/ 50 h 939"/>
                <a:gd name="T32" fmla="*/ 1595 w 1778"/>
                <a:gd name="T33" fmla="*/ 99 h 939"/>
                <a:gd name="T34" fmla="*/ 1659 w 1778"/>
                <a:gd name="T35" fmla="*/ 147 h 939"/>
                <a:gd name="T36" fmla="*/ 1702 w 1778"/>
                <a:gd name="T37" fmla="*/ 241 h 939"/>
                <a:gd name="T38" fmla="*/ 1747 w 1778"/>
                <a:gd name="T39" fmla="*/ 291 h 939"/>
                <a:gd name="T40" fmla="*/ 1775 w 1778"/>
                <a:gd name="T41" fmla="*/ 360 h 939"/>
                <a:gd name="T42" fmla="*/ 1730 w 1778"/>
                <a:gd name="T43" fmla="*/ 372 h 939"/>
                <a:gd name="T44" fmla="*/ 1610 w 1778"/>
                <a:gd name="T45" fmla="*/ 388 h 939"/>
                <a:gd name="T46" fmla="*/ 1664 w 1778"/>
                <a:gd name="T47" fmla="*/ 608 h 939"/>
                <a:gd name="T48" fmla="*/ 1610 w 1778"/>
                <a:gd name="T49" fmla="*/ 717 h 939"/>
                <a:gd name="T50" fmla="*/ 1427 w 1778"/>
                <a:gd name="T51" fmla="*/ 816 h 939"/>
                <a:gd name="T52" fmla="*/ 1399 w 1778"/>
                <a:gd name="T53" fmla="*/ 918 h 939"/>
                <a:gd name="T54" fmla="*/ 1344 w 1778"/>
                <a:gd name="T55" fmla="*/ 939 h 939"/>
                <a:gd name="T56" fmla="*/ 1304 w 1778"/>
                <a:gd name="T57" fmla="*/ 847 h 939"/>
                <a:gd name="T58" fmla="*/ 1202 w 1778"/>
                <a:gd name="T59" fmla="*/ 875 h 939"/>
                <a:gd name="T60" fmla="*/ 1018 w 1778"/>
                <a:gd name="T61" fmla="*/ 894 h 939"/>
                <a:gd name="T62" fmla="*/ 940 w 1778"/>
                <a:gd name="T63" fmla="*/ 826 h 939"/>
                <a:gd name="T64" fmla="*/ 899 w 1778"/>
                <a:gd name="T65" fmla="*/ 762 h 939"/>
                <a:gd name="T66" fmla="*/ 866 w 1778"/>
                <a:gd name="T67" fmla="*/ 655 h 939"/>
                <a:gd name="T68" fmla="*/ 814 w 1778"/>
                <a:gd name="T69" fmla="*/ 575 h 939"/>
                <a:gd name="T70" fmla="*/ 788 w 1778"/>
                <a:gd name="T71" fmla="*/ 622 h 939"/>
                <a:gd name="T72" fmla="*/ 712 w 1778"/>
                <a:gd name="T73" fmla="*/ 710 h 939"/>
                <a:gd name="T74" fmla="*/ 568 w 1778"/>
                <a:gd name="T75" fmla="*/ 686 h 939"/>
                <a:gd name="T76" fmla="*/ 617 w 1778"/>
                <a:gd name="T77" fmla="*/ 658 h 939"/>
                <a:gd name="T78" fmla="*/ 610 w 1778"/>
                <a:gd name="T79" fmla="*/ 575 h 939"/>
                <a:gd name="T80" fmla="*/ 530 w 1778"/>
                <a:gd name="T81" fmla="*/ 577 h 939"/>
                <a:gd name="T82" fmla="*/ 426 w 1778"/>
                <a:gd name="T83" fmla="*/ 689 h 939"/>
                <a:gd name="T84" fmla="*/ 336 w 1778"/>
                <a:gd name="T85" fmla="*/ 677 h 939"/>
                <a:gd name="T86" fmla="*/ 336 w 1778"/>
                <a:gd name="T87" fmla="*/ 603 h 939"/>
                <a:gd name="T88" fmla="*/ 196 w 1778"/>
                <a:gd name="T89" fmla="*/ 663 h 939"/>
                <a:gd name="T90" fmla="*/ 203 w 1778"/>
                <a:gd name="T91" fmla="*/ 712 h 939"/>
                <a:gd name="T92" fmla="*/ 236 w 1778"/>
                <a:gd name="T93" fmla="*/ 793 h 939"/>
                <a:gd name="T94" fmla="*/ 120 w 1778"/>
                <a:gd name="T95" fmla="*/ 781 h 939"/>
                <a:gd name="T96" fmla="*/ 97 w 1778"/>
                <a:gd name="T97" fmla="*/ 752 h 939"/>
                <a:gd name="T98" fmla="*/ 92 w 1778"/>
                <a:gd name="T99" fmla="*/ 696 h 939"/>
                <a:gd name="T100" fmla="*/ 108 w 1778"/>
                <a:gd name="T101" fmla="*/ 660 h 939"/>
                <a:gd name="T102" fmla="*/ 59 w 1778"/>
                <a:gd name="T103" fmla="*/ 554 h 939"/>
                <a:gd name="T104" fmla="*/ 61 w 1778"/>
                <a:gd name="T105" fmla="*/ 499 h 939"/>
                <a:gd name="T106" fmla="*/ 21 w 1778"/>
                <a:gd name="T107" fmla="*/ 447 h 939"/>
                <a:gd name="T108" fmla="*/ 0 w 1778"/>
                <a:gd name="T109" fmla="*/ 407 h 939"/>
                <a:gd name="T110" fmla="*/ 0 w 1778"/>
                <a:gd name="T111" fmla="*/ 407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78" h="939">
                  <a:moveTo>
                    <a:pt x="0" y="407"/>
                  </a:moveTo>
                  <a:lnTo>
                    <a:pt x="0" y="407"/>
                  </a:lnTo>
                  <a:lnTo>
                    <a:pt x="9" y="376"/>
                  </a:lnTo>
                  <a:lnTo>
                    <a:pt x="71" y="383"/>
                  </a:lnTo>
                  <a:lnTo>
                    <a:pt x="92" y="381"/>
                  </a:lnTo>
                  <a:lnTo>
                    <a:pt x="111" y="372"/>
                  </a:lnTo>
                  <a:lnTo>
                    <a:pt x="144" y="341"/>
                  </a:lnTo>
                  <a:lnTo>
                    <a:pt x="163" y="334"/>
                  </a:lnTo>
                  <a:lnTo>
                    <a:pt x="177" y="324"/>
                  </a:lnTo>
                  <a:lnTo>
                    <a:pt x="203" y="282"/>
                  </a:lnTo>
                  <a:lnTo>
                    <a:pt x="222" y="267"/>
                  </a:lnTo>
                  <a:lnTo>
                    <a:pt x="262" y="267"/>
                  </a:lnTo>
                  <a:lnTo>
                    <a:pt x="343" y="282"/>
                  </a:lnTo>
                  <a:lnTo>
                    <a:pt x="385" y="270"/>
                  </a:lnTo>
                  <a:lnTo>
                    <a:pt x="435" y="232"/>
                  </a:lnTo>
                  <a:lnTo>
                    <a:pt x="516" y="211"/>
                  </a:lnTo>
                  <a:lnTo>
                    <a:pt x="537" y="211"/>
                  </a:lnTo>
                  <a:lnTo>
                    <a:pt x="584" y="227"/>
                  </a:lnTo>
                  <a:lnTo>
                    <a:pt x="603" y="225"/>
                  </a:lnTo>
                  <a:lnTo>
                    <a:pt x="537" y="199"/>
                  </a:lnTo>
                  <a:lnTo>
                    <a:pt x="535" y="187"/>
                  </a:lnTo>
                  <a:lnTo>
                    <a:pt x="546" y="182"/>
                  </a:lnTo>
                  <a:lnTo>
                    <a:pt x="556" y="175"/>
                  </a:lnTo>
                  <a:lnTo>
                    <a:pt x="565" y="168"/>
                  </a:lnTo>
                  <a:lnTo>
                    <a:pt x="573" y="154"/>
                  </a:lnTo>
                  <a:lnTo>
                    <a:pt x="518" y="159"/>
                  </a:lnTo>
                  <a:lnTo>
                    <a:pt x="499" y="166"/>
                  </a:lnTo>
                  <a:lnTo>
                    <a:pt x="511" y="140"/>
                  </a:lnTo>
                  <a:lnTo>
                    <a:pt x="530" y="116"/>
                  </a:lnTo>
                  <a:lnTo>
                    <a:pt x="556" y="92"/>
                  </a:lnTo>
                  <a:lnTo>
                    <a:pt x="608" y="90"/>
                  </a:lnTo>
                  <a:lnTo>
                    <a:pt x="632" y="80"/>
                  </a:lnTo>
                  <a:lnTo>
                    <a:pt x="665" y="45"/>
                  </a:lnTo>
                  <a:lnTo>
                    <a:pt x="689" y="43"/>
                  </a:lnTo>
                  <a:lnTo>
                    <a:pt x="738" y="50"/>
                  </a:lnTo>
                  <a:lnTo>
                    <a:pt x="760" y="45"/>
                  </a:lnTo>
                  <a:lnTo>
                    <a:pt x="762" y="54"/>
                  </a:lnTo>
                  <a:lnTo>
                    <a:pt x="764" y="66"/>
                  </a:lnTo>
                  <a:lnTo>
                    <a:pt x="781" y="83"/>
                  </a:lnTo>
                  <a:lnTo>
                    <a:pt x="819" y="107"/>
                  </a:lnTo>
                  <a:lnTo>
                    <a:pt x="840" y="107"/>
                  </a:lnTo>
                  <a:lnTo>
                    <a:pt x="852" y="102"/>
                  </a:lnTo>
                  <a:lnTo>
                    <a:pt x="887" y="123"/>
                  </a:lnTo>
                  <a:lnTo>
                    <a:pt x="890" y="149"/>
                  </a:lnTo>
                  <a:lnTo>
                    <a:pt x="880" y="173"/>
                  </a:lnTo>
                  <a:lnTo>
                    <a:pt x="890" y="175"/>
                  </a:lnTo>
                  <a:lnTo>
                    <a:pt x="1060" y="147"/>
                  </a:lnTo>
                  <a:lnTo>
                    <a:pt x="1079" y="135"/>
                  </a:lnTo>
                  <a:lnTo>
                    <a:pt x="1093" y="121"/>
                  </a:lnTo>
                  <a:lnTo>
                    <a:pt x="1105" y="99"/>
                  </a:lnTo>
                  <a:lnTo>
                    <a:pt x="1108" y="73"/>
                  </a:lnTo>
                  <a:lnTo>
                    <a:pt x="1115" y="45"/>
                  </a:lnTo>
                  <a:lnTo>
                    <a:pt x="1131" y="33"/>
                  </a:lnTo>
                  <a:lnTo>
                    <a:pt x="1172" y="33"/>
                  </a:lnTo>
                  <a:lnTo>
                    <a:pt x="1190" y="24"/>
                  </a:lnTo>
                  <a:lnTo>
                    <a:pt x="1207" y="10"/>
                  </a:lnTo>
                  <a:lnTo>
                    <a:pt x="1224" y="0"/>
                  </a:lnTo>
                  <a:lnTo>
                    <a:pt x="1243" y="12"/>
                  </a:lnTo>
                  <a:lnTo>
                    <a:pt x="1257" y="17"/>
                  </a:lnTo>
                  <a:lnTo>
                    <a:pt x="1318" y="2"/>
                  </a:lnTo>
                  <a:lnTo>
                    <a:pt x="1361" y="10"/>
                  </a:lnTo>
                  <a:lnTo>
                    <a:pt x="1366" y="14"/>
                  </a:lnTo>
                  <a:lnTo>
                    <a:pt x="1380" y="43"/>
                  </a:lnTo>
                  <a:lnTo>
                    <a:pt x="1389" y="50"/>
                  </a:lnTo>
                  <a:lnTo>
                    <a:pt x="1408" y="52"/>
                  </a:lnTo>
                  <a:lnTo>
                    <a:pt x="1479" y="95"/>
                  </a:lnTo>
                  <a:lnTo>
                    <a:pt x="1576" y="92"/>
                  </a:lnTo>
                  <a:lnTo>
                    <a:pt x="1595" y="99"/>
                  </a:lnTo>
                  <a:lnTo>
                    <a:pt x="1593" y="118"/>
                  </a:lnTo>
                  <a:lnTo>
                    <a:pt x="1605" y="137"/>
                  </a:lnTo>
                  <a:lnTo>
                    <a:pt x="1619" y="144"/>
                  </a:lnTo>
                  <a:lnTo>
                    <a:pt x="1659" y="147"/>
                  </a:lnTo>
                  <a:lnTo>
                    <a:pt x="1673" y="156"/>
                  </a:lnTo>
                  <a:lnTo>
                    <a:pt x="1690" y="211"/>
                  </a:lnTo>
                  <a:lnTo>
                    <a:pt x="1707" y="225"/>
                  </a:lnTo>
                  <a:lnTo>
                    <a:pt x="1702" y="241"/>
                  </a:lnTo>
                  <a:lnTo>
                    <a:pt x="1707" y="248"/>
                  </a:lnTo>
                  <a:lnTo>
                    <a:pt x="1718" y="253"/>
                  </a:lnTo>
                  <a:lnTo>
                    <a:pt x="1726" y="260"/>
                  </a:lnTo>
                  <a:lnTo>
                    <a:pt x="1747" y="291"/>
                  </a:lnTo>
                  <a:lnTo>
                    <a:pt x="1749" y="296"/>
                  </a:lnTo>
                  <a:lnTo>
                    <a:pt x="1754" y="303"/>
                  </a:lnTo>
                  <a:lnTo>
                    <a:pt x="1768" y="348"/>
                  </a:lnTo>
                  <a:lnTo>
                    <a:pt x="1775" y="360"/>
                  </a:lnTo>
                  <a:lnTo>
                    <a:pt x="1778" y="372"/>
                  </a:lnTo>
                  <a:lnTo>
                    <a:pt x="1763" y="386"/>
                  </a:lnTo>
                  <a:lnTo>
                    <a:pt x="1740" y="372"/>
                  </a:lnTo>
                  <a:lnTo>
                    <a:pt x="1730" y="372"/>
                  </a:lnTo>
                  <a:lnTo>
                    <a:pt x="1683" y="390"/>
                  </a:lnTo>
                  <a:lnTo>
                    <a:pt x="1659" y="395"/>
                  </a:lnTo>
                  <a:lnTo>
                    <a:pt x="1647" y="398"/>
                  </a:lnTo>
                  <a:lnTo>
                    <a:pt x="1610" y="388"/>
                  </a:lnTo>
                  <a:lnTo>
                    <a:pt x="1576" y="386"/>
                  </a:lnTo>
                  <a:lnTo>
                    <a:pt x="1598" y="480"/>
                  </a:lnTo>
                  <a:lnTo>
                    <a:pt x="1626" y="566"/>
                  </a:lnTo>
                  <a:lnTo>
                    <a:pt x="1664" y="608"/>
                  </a:lnTo>
                  <a:lnTo>
                    <a:pt x="1690" y="655"/>
                  </a:lnTo>
                  <a:lnTo>
                    <a:pt x="1657" y="689"/>
                  </a:lnTo>
                  <a:lnTo>
                    <a:pt x="1638" y="707"/>
                  </a:lnTo>
                  <a:lnTo>
                    <a:pt x="1610" y="717"/>
                  </a:lnTo>
                  <a:lnTo>
                    <a:pt x="1543" y="743"/>
                  </a:lnTo>
                  <a:lnTo>
                    <a:pt x="1451" y="778"/>
                  </a:lnTo>
                  <a:lnTo>
                    <a:pt x="1434" y="807"/>
                  </a:lnTo>
                  <a:lnTo>
                    <a:pt x="1427" y="816"/>
                  </a:lnTo>
                  <a:lnTo>
                    <a:pt x="1413" y="847"/>
                  </a:lnTo>
                  <a:lnTo>
                    <a:pt x="1408" y="899"/>
                  </a:lnTo>
                  <a:lnTo>
                    <a:pt x="1404" y="911"/>
                  </a:lnTo>
                  <a:lnTo>
                    <a:pt x="1399" y="918"/>
                  </a:lnTo>
                  <a:lnTo>
                    <a:pt x="1392" y="923"/>
                  </a:lnTo>
                  <a:lnTo>
                    <a:pt x="1382" y="923"/>
                  </a:lnTo>
                  <a:lnTo>
                    <a:pt x="1361" y="930"/>
                  </a:lnTo>
                  <a:lnTo>
                    <a:pt x="1344" y="939"/>
                  </a:lnTo>
                  <a:lnTo>
                    <a:pt x="1337" y="935"/>
                  </a:lnTo>
                  <a:lnTo>
                    <a:pt x="1333" y="899"/>
                  </a:lnTo>
                  <a:lnTo>
                    <a:pt x="1323" y="871"/>
                  </a:lnTo>
                  <a:lnTo>
                    <a:pt x="1304" y="847"/>
                  </a:lnTo>
                  <a:lnTo>
                    <a:pt x="1280" y="835"/>
                  </a:lnTo>
                  <a:lnTo>
                    <a:pt x="1259" y="835"/>
                  </a:lnTo>
                  <a:lnTo>
                    <a:pt x="1240" y="845"/>
                  </a:lnTo>
                  <a:lnTo>
                    <a:pt x="1202" y="875"/>
                  </a:lnTo>
                  <a:lnTo>
                    <a:pt x="1183" y="885"/>
                  </a:lnTo>
                  <a:lnTo>
                    <a:pt x="1070" y="887"/>
                  </a:lnTo>
                  <a:lnTo>
                    <a:pt x="1034" y="899"/>
                  </a:lnTo>
                  <a:lnTo>
                    <a:pt x="1018" y="894"/>
                  </a:lnTo>
                  <a:lnTo>
                    <a:pt x="1013" y="842"/>
                  </a:lnTo>
                  <a:lnTo>
                    <a:pt x="994" y="821"/>
                  </a:lnTo>
                  <a:lnTo>
                    <a:pt x="977" y="821"/>
                  </a:lnTo>
                  <a:lnTo>
                    <a:pt x="940" y="826"/>
                  </a:lnTo>
                  <a:lnTo>
                    <a:pt x="923" y="819"/>
                  </a:lnTo>
                  <a:lnTo>
                    <a:pt x="918" y="809"/>
                  </a:lnTo>
                  <a:lnTo>
                    <a:pt x="906" y="776"/>
                  </a:lnTo>
                  <a:lnTo>
                    <a:pt x="899" y="762"/>
                  </a:lnTo>
                  <a:lnTo>
                    <a:pt x="864" y="729"/>
                  </a:lnTo>
                  <a:lnTo>
                    <a:pt x="857" y="715"/>
                  </a:lnTo>
                  <a:lnTo>
                    <a:pt x="857" y="681"/>
                  </a:lnTo>
                  <a:lnTo>
                    <a:pt x="866" y="655"/>
                  </a:lnTo>
                  <a:lnTo>
                    <a:pt x="868" y="629"/>
                  </a:lnTo>
                  <a:lnTo>
                    <a:pt x="847" y="596"/>
                  </a:lnTo>
                  <a:lnTo>
                    <a:pt x="816" y="577"/>
                  </a:lnTo>
                  <a:lnTo>
                    <a:pt x="814" y="575"/>
                  </a:lnTo>
                  <a:lnTo>
                    <a:pt x="800" y="580"/>
                  </a:lnTo>
                  <a:lnTo>
                    <a:pt x="795" y="589"/>
                  </a:lnTo>
                  <a:lnTo>
                    <a:pt x="793" y="603"/>
                  </a:lnTo>
                  <a:lnTo>
                    <a:pt x="788" y="622"/>
                  </a:lnTo>
                  <a:lnTo>
                    <a:pt x="774" y="648"/>
                  </a:lnTo>
                  <a:lnTo>
                    <a:pt x="755" y="679"/>
                  </a:lnTo>
                  <a:lnTo>
                    <a:pt x="731" y="705"/>
                  </a:lnTo>
                  <a:lnTo>
                    <a:pt x="712" y="710"/>
                  </a:lnTo>
                  <a:lnTo>
                    <a:pt x="674" y="696"/>
                  </a:lnTo>
                  <a:lnTo>
                    <a:pt x="655" y="693"/>
                  </a:lnTo>
                  <a:lnTo>
                    <a:pt x="589" y="693"/>
                  </a:lnTo>
                  <a:lnTo>
                    <a:pt x="568" y="686"/>
                  </a:lnTo>
                  <a:lnTo>
                    <a:pt x="573" y="667"/>
                  </a:lnTo>
                  <a:lnTo>
                    <a:pt x="582" y="665"/>
                  </a:lnTo>
                  <a:lnTo>
                    <a:pt x="625" y="684"/>
                  </a:lnTo>
                  <a:lnTo>
                    <a:pt x="617" y="658"/>
                  </a:lnTo>
                  <a:lnTo>
                    <a:pt x="620" y="634"/>
                  </a:lnTo>
                  <a:lnTo>
                    <a:pt x="625" y="610"/>
                  </a:lnTo>
                  <a:lnTo>
                    <a:pt x="620" y="589"/>
                  </a:lnTo>
                  <a:lnTo>
                    <a:pt x="610" y="575"/>
                  </a:lnTo>
                  <a:lnTo>
                    <a:pt x="594" y="566"/>
                  </a:lnTo>
                  <a:lnTo>
                    <a:pt x="575" y="561"/>
                  </a:lnTo>
                  <a:lnTo>
                    <a:pt x="561" y="561"/>
                  </a:lnTo>
                  <a:lnTo>
                    <a:pt x="530" y="577"/>
                  </a:lnTo>
                  <a:lnTo>
                    <a:pt x="464" y="672"/>
                  </a:lnTo>
                  <a:lnTo>
                    <a:pt x="454" y="681"/>
                  </a:lnTo>
                  <a:lnTo>
                    <a:pt x="440" y="686"/>
                  </a:lnTo>
                  <a:lnTo>
                    <a:pt x="426" y="689"/>
                  </a:lnTo>
                  <a:lnTo>
                    <a:pt x="395" y="681"/>
                  </a:lnTo>
                  <a:lnTo>
                    <a:pt x="369" y="689"/>
                  </a:lnTo>
                  <a:lnTo>
                    <a:pt x="355" y="689"/>
                  </a:lnTo>
                  <a:lnTo>
                    <a:pt x="336" y="677"/>
                  </a:lnTo>
                  <a:lnTo>
                    <a:pt x="338" y="663"/>
                  </a:lnTo>
                  <a:lnTo>
                    <a:pt x="343" y="641"/>
                  </a:lnTo>
                  <a:lnTo>
                    <a:pt x="343" y="618"/>
                  </a:lnTo>
                  <a:lnTo>
                    <a:pt x="336" y="603"/>
                  </a:lnTo>
                  <a:lnTo>
                    <a:pt x="324" y="603"/>
                  </a:lnTo>
                  <a:lnTo>
                    <a:pt x="295" y="608"/>
                  </a:lnTo>
                  <a:lnTo>
                    <a:pt x="246" y="632"/>
                  </a:lnTo>
                  <a:lnTo>
                    <a:pt x="196" y="663"/>
                  </a:lnTo>
                  <a:lnTo>
                    <a:pt x="210" y="674"/>
                  </a:lnTo>
                  <a:lnTo>
                    <a:pt x="208" y="686"/>
                  </a:lnTo>
                  <a:lnTo>
                    <a:pt x="203" y="698"/>
                  </a:lnTo>
                  <a:lnTo>
                    <a:pt x="203" y="712"/>
                  </a:lnTo>
                  <a:lnTo>
                    <a:pt x="210" y="726"/>
                  </a:lnTo>
                  <a:lnTo>
                    <a:pt x="234" y="750"/>
                  </a:lnTo>
                  <a:lnTo>
                    <a:pt x="241" y="767"/>
                  </a:lnTo>
                  <a:lnTo>
                    <a:pt x="236" y="793"/>
                  </a:lnTo>
                  <a:lnTo>
                    <a:pt x="220" y="802"/>
                  </a:lnTo>
                  <a:lnTo>
                    <a:pt x="175" y="802"/>
                  </a:lnTo>
                  <a:lnTo>
                    <a:pt x="156" y="797"/>
                  </a:lnTo>
                  <a:lnTo>
                    <a:pt x="120" y="781"/>
                  </a:lnTo>
                  <a:lnTo>
                    <a:pt x="113" y="781"/>
                  </a:lnTo>
                  <a:lnTo>
                    <a:pt x="111" y="769"/>
                  </a:lnTo>
                  <a:lnTo>
                    <a:pt x="106" y="760"/>
                  </a:lnTo>
                  <a:lnTo>
                    <a:pt x="97" y="752"/>
                  </a:lnTo>
                  <a:lnTo>
                    <a:pt x="92" y="722"/>
                  </a:lnTo>
                  <a:lnTo>
                    <a:pt x="89" y="705"/>
                  </a:lnTo>
                  <a:lnTo>
                    <a:pt x="92" y="700"/>
                  </a:lnTo>
                  <a:lnTo>
                    <a:pt x="92" y="696"/>
                  </a:lnTo>
                  <a:lnTo>
                    <a:pt x="94" y="689"/>
                  </a:lnTo>
                  <a:lnTo>
                    <a:pt x="89" y="667"/>
                  </a:lnTo>
                  <a:lnTo>
                    <a:pt x="89" y="667"/>
                  </a:lnTo>
                  <a:lnTo>
                    <a:pt x="108" y="660"/>
                  </a:lnTo>
                  <a:lnTo>
                    <a:pt x="118" y="625"/>
                  </a:lnTo>
                  <a:lnTo>
                    <a:pt x="108" y="592"/>
                  </a:lnTo>
                  <a:lnTo>
                    <a:pt x="87" y="568"/>
                  </a:lnTo>
                  <a:lnTo>
                    <a:pt x="59" y="554"/>
                  </a:lnTo>
                  <a:lnTo>
                    <a:pt x="49" y="554"/>
                  </a:lnTo>
                  <a:lnTo>
                    <a:pt x="61" y="523"/>
                  </a:lnTo>
                  <a:lnTo>
                    <a:pt x="61" y="516"/>
                  </a:lnTo>
                  <a:lnTo>
                    <a:pt x="61" y="499"/>
                  </a:lnTo>
                  <a:lnTo>
                    <a:pt x="52" y="480"/>
                  </a:lnTo>
                  <a:lnTo>
                    <a:pt x="49" y="476"/>
                  </a:lnTo>
                  <a:lnTo>
                    <a:pt x="23" y="447"/>
                  </a:lnTo>
                  <a:lnTo>
                    <a:pt x="21" y="447"/>
                  </a:lnTo>
                  <a:lnTo>
                    <a:pt x="23" y="447"/>
                  </a:lnTo>
                  <a:lnTo>
                    <a:pt x="16" y="419"/>
                  </a:lnTo>
                  <a:lnTo>
                    <a:pt x="4" y="407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9" y="379"/>
                  </a:lnTo>
                  <a:lnTo>
                    <a:pt x="0" y="407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39460" y="2440365"/>
              <a:ext cx="799906" cy="546269"/>
            </a:xfrm>
            <a:custGeom>
              <a:avLst/>
              <a:gdLst>
                <a:gd name="T0" fmla="*/ 552 w 831"/>
                <a:gd name="T1" fmla="*/ 12 h 542"/>
                <a:gd name="T2" fmla="*/ 590 w 831"/>
                <a:gd name="T3" fmla="*/ 88 h 542"/>
                <a:gd name="T4" fmla="*/ 632 w 831"/>
                <a:gd name="T5" fmla="*/ 135 h 542"/>
                <a:gd name="T6" fmla="*/ 620 w 831"/>
                <a:gd name="T7" fmla="*/ 149 h 542"/>
                <a:gd name="T8" fmla="*/ 651 w 831"/>
                <a:gd name="T9" fmla="*/ 168 h 542"/>
                <a:gd name="T10" fmla="*/ 687 w 831"/>
                <a:gd name="T11" fmla="*/ 189 h 542"/>
                <a:gd name="T12" fmla="*/ 706 w 831"/>
                <a:gd name="T13" fmla="*/ 204 h 542"/>
                <a:gd name="T14" fmla="*/ 706 w 831"/>
                <a:gd name="T15" fmla="*/ 223 h 542"/>
                <a:gd name="T16" fmla="*/ 708 w 831"/>
                <a:gd name="T17" fmla="*/ 239 h 542"/>
                <a:gd name="T18" fmla="*/ 691 w 831"/>
                <a:gd name="T19" fmla="*/ 258 h 542"/>
                <a:gd name="T20" fmla="*/ 680 w 831"/>
                <a:gd name="T21" fmla="*/ 284 h 542"/>
                <a:gd name="T22" fmla="*/ 677 w 831"/>
                <a:gd name="T23" fmla="*/ 298 h 542"/>
                <a:gd name="T24" fmla="*/ 722 w 831"/>
                <a:gd name="T25" fmla="*/ 296 h 542"/>
                <a:gd name="T26" fmla="*/ 732 w 831"/>
                <a:gd name="T27" fmla="*/ 291 h 542"/>
                <a:gd name="T28" fmla="*/ 741 w 831"/>
                <a:gd name="T29" fmla="*/ 275 h 542"/>
                <a:gd name="T30" fmla="*/ 751 w 831"/>
                <a:gd name="T31" fmla="*/ 251 h 542"/>
                <a:gd name="T32" fmla="*/ 765 w 831"/>
                <a:gd name="T33" fmla="*/ 298 h 542"/>
                <a:gd name="T34" fmla="*/ 791 w 831"/>
                <a:gd name="T35" fmla="*/ 402 h 542"/>
                <a:gd name="T36" fmla="*/ 824 w 831"/>
                <a:gd name="T37" fmla="*/ 440 h 542"/>
                <a:gd name="T38" fmla="*/ 831 w 831"/>
                <a:gd name="T39" fmla="*/ 478 h 542"/>
                <a:gd name="T40" fmla="*/ 720 w 831"/>
                <a:gd name="T41" fmla="*/ 443 h 542"/>
                <a:gd name="T42" fmla="*/ 649 w 831"/>
                <a:gd name="T43" fmla="*/ 454 h 542"/>
                <a:gd name="T44" fmla="*/ 604 w 831"/>
                <a:gd name="T45" fmla="*/ 452 h 542"/>
                <a:gd name="T46" fmla="*/ 537 w 831"/>
                <a:gd name="T47" fmla="*/ 488 h 542"/>
                <a:gd name="T48" fmla="*/ 455 w 831"/>
                <a:gd name="T49" fmla="*/ 480 h 542"/>
                <a:gd name="T50" fmla="*/ 407 w 831"/>
                <a:gd name="T51" fmla="*/ 485 h 542"/>
                <a:gd name="T52" fmla="*/ 365 w 831"/>
                <a:gd name="T53" fmla="*/ 445 h 542"/>
                <a:gd name="T54" fmla="*/ 331 w 831"/>
                <a:gd name="T55" fmla="*/ 438 h 542"/>
                <a:gd name="T56" fmla="*/ 294 w 831"/>
                <a:gd name="T57" fmla="*/ 459 h 542"/>
                <a:gd name="T58" fmla="*/ 232 w 831"/>
                <a:gd name="T59" fmla="*/ 476 h 542"/>
                <a:gd name="T60" fmla="*/ 178 w 831"/>
                <a:gd name="T61" fmla="*/ 528 h 542"/>
                <a:gd name="T62" fmla="*/ 142 w 831"/>
                <a:gd name="T63" fmla="*/ 542 h 542"/>
                <a:gd name="T64" fmla="*/ 76 w 831"/>
                <a:gd name="T65" fmla="*/ 462 h 542"/>
                <a:gd name="T66" fmla="*/ 92 w 831"/>
                <a:gd name="T67" fmla="*/ 450 h 542"/>
                <a:gd name="T68" fmla="*/ 95 w 831"/>
                <a:gd name="T69" fmla="*/ 426 h 542"/>
                <a:gd name="T70" fmla="*/ 114 w 831"/>
                <a:gd name="T71" fmla="*/ 355 h 542"/>
                <a:gd name="T72" fmla="*/ 178 w 831"/>
                <a:gd name="T73" fmla="*/ 303 h 542"/>
                <a:gd name="T74" fmla="*/ 45 w 831"/>
                <a:gd name="T75" fmla="*/ 286 h 542"/>
                <a:gd name="T76" fmla="*/ 59 w 831"/>
                <a:gd name="T77" fmla="*/ 244 h 542"/>
                <a:gd name="T78" fmla="*/ 71 w 831"/>
                <a:gd name="T79" fmla="*/ 242 h 542"/>
                <a:gd name="T80" fmla="*/ 95 w 831"/>
                <a:gd name="T81" fmla="*/ 251 h 542"/>
                <a:gd name="T82" fmla="*/ 99 w 831"/>
                <a:gd name="T83" fmla="*/ 244 h 542"/>
                <a:gd name="T84" fmla="*/ 88 w 831"/>
                <a:gd name="T85" fmla="*/ 206 h 542"/>
                <a:gd name="T86" fmla="*/ 26 w 831"/>
                <a:gd name="T87" fmla="*/ 154 h 542"/>
                <a:gd name="T88" fmla="*/ 0 w 831"/>
                <a:gd name="T89" fmla="*/ 123 h 542"/>
                <a:gd name="T90" fmla="*/ 73 w 831"/>
                <a:gd name="T91" fmla="*/ 81 h 542"/>
                <a:gd name="T92" fmla="*/ 142 w 831"/>
                <a:gd name="T93" fmla="*/ 36 h 542"/>
                <a:gd name="T94" fmla="*/ 159 w 831"/>
                <a:gd name="T95" fmla="*/ 31 h 542"/>
                <a:gd name="T96" fmla="*/ 206 w 831"/>
                <a:gd name="T97" fmla="*/ 12 h 542"/>
                <a:gd name="T98" fmla="*/ 220 w 831"/>
                <a:gd name="T99" fmla="*/ 24 h 542"/>
                <a:gd name="T100" fmla="*/ 246 w 831"/>
                <a:gd name="T101" fmla="*/ 31 h 542"/>
                <a:gd name="T102" fmla="*/ 246 w 831"/>
                <a:gd name="T103" fmla="*/ 48 h 542"/>
                <a:gd name="T104" fmla="*/ 253 w 831"/>
                <a:gd name="T105" fmla="*/ 59 h 542"/>
                <a:gd name="T106" fmla="*/ 260 w 831"/>
                <a:gd name="T107" fmla="*/ 66 h 542"/>
                <a:gd name="T108" fmla="*/ 270 w 831"/>
                <a:gd name="T109" fmla="*/ 81 h 542"/>
                <a:gd name="T110" fmla="*/ 279 w 831"/>
                <a:gd name="T111" fmla="*/ 114 h 542"/>
                <a:gd name="T112" fmla="*/ 355 w 831"/>
                <a:gd name="T113" fmla="*/ 123 h 542"/>
                <a:gd name="T114" fmla="*/ 360 w 831"/>
                <a:gd name="T115" fmla="*/ 145 h 542"/>
                <a:gd name="T116" fmla="*/ 412 w 831"/>
                <a:gd name="T117" fmla="*/ 149 h 542"/>
                <a:gd name="T118" fmla="*/ 426 w 831"/>
                <a:gd name="T119" fmla="*/ 107 h 542"/>
                <a:gd name="T120" fmla="*/ 459 w 831"/>
                <a:gd name="T121" fmla="*/ 10 h 542"/>
                <a:gd name="T122" fmla="*/ 530 w 831"/>
                <a:gd name="T123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1" h="542">
                  <a:moveTo>
                    <a:pt x="530" y="0"/>
                  </a:moveTo>
                  <a:lnTo>
                    <a:pt x="530" y="0"/>
                  </a:lnTo>
                  <a:lnTo>
                    <a:pt x="552" y="12"/>
                  </a:lnTo>
                  <a:lnTo>
                    <a:pt x="594" y="29"/>
                  </a:lnTo>
                  <a:lnTo>
                    <a:pt x="592" y="71"/>
                  </a:lnTo>
                  <a:lnTo>
                    <a:pt x="590" y="88"/>
                  </a:lnTo>
                  <a:lnTo>
                    <a:pt x="597" y="95"/>
                  </a:lnTo>
                  <a:lnTo>
                    <a:pt x="632" y="121"/>
                  </a:lnTo>
                  <a:lnTo>
                    <a:pt x="632" y="135"/>
                  </a:lnTo>
                  <a:lnTo>
                    <a:pt x="630" y="142"/>
                  </a:lnTo>
                  <a:lnTo>
                    <a:pt x="623" y="147"/>
                  </a:lnTo>
                  <a:lnTo>
                    <a:pt x="620" y="149"/>
                  </a:lnTo>
                  <a:lnTo>
                    <a:pt x="620" y="154"/>
                  </a:lnTo>
                  <a:lnTo>
                    <a:pt x="627" y="163"/>
                  </a:lnTo>
                  <a:lnTo>
                    <a:pt x="651" y="168"/>
                  </a:lnTo>
                  <a:lnTo>
                    <a:pt x="670" y="173"/>
                  </a:lnTo>
                  <a:lnTo>
                    <a:pt x="677" y="178"/>
                  </a:lnTo>
                  <a:lnTo>
                    <a:pt x="687" y="189"/>
                  </a:lnTo>
                  <a:lnTo>
                    <a:pt x="691" y="192"/>
                  </a:lnTo>
                  <a:lnTo>
                    <a:pt x="698" y="197"/>
                  </a:lnTo>
                  <a:lnTo>
                    <a:pt x="706" y="204"/>
                  </a:lnTo>
                  <a:lnTo>
                    <a:pt x="708" y="206"/>
                  </a:lnTo>
                  <a:lnTo>
                    <a:pt x="708" y="213"/>
                  </a:lnTo>
                  <a:lnTo>
                    <a:pt x="706" y="223"/>
                  </a:lnTo>
                  <a:lnTo>
                    <a:pt x="706" y="232"/>
                  </a:lnTo>
                  <a:lnTo>
                    <a:pt x="708" y="237"/>
                  </a:lnTo>
                  <a:lnTo>
                    <a:pt x="708" y="239"/>
                  </a:lnTo>
                  <a:lnTo>
                    <a:pt x="708" y="242"/>
                  </a:lnTo>
                  <a:lnTo>
                    <a:pt x="696" y="242"/>
                  </a:lnTo>
                  <a:lnTo>
                    <a:pt x="691" y="258"/>
                  </a:lnTo>
                  <a:lnTo>
                    <a:pt x="687" y="275"/>
                  </a:lnTo>
                  <a:lnTo>
                    <a:pt x="684" y="279"/>
                  </a:lnTo>
                  <a:lnTo>
                    <a:pt x="680" y="284"/>
                  </a:lnTo>
                  <a:lnTo>
                    <a:pt x="672" y="291"/>
                  </a:lnTo>
                  <a:lnTo>
                    <a:pt x="675" y="296"/>
                  </a:lnTo>
                  <a:lnTo>
                    <a:pt x="677" y="298"/>
                  </a:lnTo>
                  <a:lnTo>
                    <a:pt x="706" y="308"/>
                  </a:lnTo>
                  <a:lnTo>
                    <a:pt x="713" y="305"/>
                  </a:lnTo>
                  <a:lnTo>
                    <a:pt x="722" y="296"/>
                  </a:lnTo>
                  <a:lnTo>
                    <a:pt x="725" y="296"/>
                  </a:lnTo>
                  <a:lnTo>
                    <a:pt x="729" y="296"/>
                  </a:lnTo>
                  <a:lnTo>
                    <a:pt x="732" y="291"/>
                  </a:lnTo>
                  <a:lnTo>
                    <a:pt x="736" y="286"/>
                  </a:lnTo>
                  <a:lnTo>
                    <a:pt x="739" y="279"/>
                  </a:lnTo>
                  <a:lnTo>
                    <a:pt x="741" y="275"/>
                  </a:lnTo>
                  <a:lnTo>
                    <a:pt x="741" y="268"/>
                  </a:lnTo>
                  <a:lnTo>
                    <a:pt x="736" y="256"/>
                  </a:lnTo>
                  <a:lnTo>
                    <a:pt x="751" y="251"/>
                  </a:lnTo>
                  <a:lnTo>
                    <a:pt x="760" y="282"/>
                  </a:lnTo>
                  <a:lnTo>
                    <a:pt x="762" y="291"/>
                  </a:lnTo>
                  <a:lnTo>
                    <a:pt x="765" y="298"/>
                  </a:lnTo>
                  <a:lnTo>
                    <a:pt x="767" y="336"/>
                  </a:lnTo>
                  <a:lnTo>
                    <a:pt x="779" y="381"/>
                  </a:lnTo>
                  <a:lnTo>
                    <a:pt x="791" y="402"/>
                  </a:lnTo>
                  <a:lnTo>
                    <a:pt x="812" y="421"/>
                  </a:lnTo>
                  <a:lnTo>
                    <a:pt x="822" y="436"/>
                  </a:lnTo>
                  <a:lnTo>
                    <a:pt x="824" y="440"/>
                  </a:lnTo>
                  <a:lnTo>
                    <a:pt x="826" y="447"/>
                  </a:lnTo>
                  <a:lnTo>
                    <a:pt x="829" y="454"/>
                  </a:lnTo>
                  <a:lnTo>
                    <a:pt x="831" y="478"/>
                  </a:lnTo>
                  <a:lnTo>
                    <a:pt x="829" y="485"/>
                  </a:lnTo>
                  <a:lnTo>
                    <a:pt x="796" y="480"/>
                  </a:lnTo>
                  <a:lnTo>
                    <a:pt x="720" y="443"/>
                  </a:lnTo>
                  <a:lnTo>
                    <a:pt x="677" y="436"/>
                  </a:lnTo>
                  <a:lnTo>
                    <a:pt x="668" y="440"/>
                  </a:lnTo>
                  <a:lnTo>
                    <a:pt x="649" y="454"/>
                  </a:lnTo>
                  <a:lnTo>
                    <a:pt x="642" y="459"/>
                  </a:lnTo>
                  <a:lnTo>
                    <a:pt x="630" y="459"/>
                  </a:lnTo>
                  <a:lnTo>
                    <a:pt x="604" y="452"/>
                  </a:lnTo>
                  <a:lnTo>
                    <a:pt x="585" y="459"/>
                  </a:lnTo>
                  <a:lnTo>
                    <a:pt x="559" y="483"/>
                  </a:lnTo>
                  <a:lnTo>
                    <a:pt x="537" y="488"/>
                  </a:lnTo>
                  <a:lnTo>
                    <a:pt x="483" y="462"/>
                  </a:lnTo>
                  <a:lnTo>
                    <a:pt x="469" y="466"/>
                  </a:lnTo>
                  <a:lnTo>
                    <a:pt x="455" y="480"/>
                  </a:lnTo>
                  <a:lnTo>
                    <a:pt x="431" y="485"/>
                  </a:lnTo>
                  <a:lnTo>
                    <a:pt x="417" y="485"/>
                  </a:lnTo>
                  <a:lnTo>
                    <a:pt x="407" y="485"/>
                  </a:lnTo>
                  <a:lnTo>
                    <a:pt x="391" y="476"/>
                  </a:lnTo>
                  <a:lnTo>
                    <a:pt x="379" y="466"/>
                  </a:lnTo>
                  <a:lnTo>
                    <a:pt x="365" y="445"/>
                  </a:lnTo>
                  <a:lnTo>
                    <a:pt x="353" y="436"/>
                  </a:lnTo>
                  <a:lnTo>
                    <a:pt x="341" y="433"/>
                  </a:lnTo>
                  <a:lnTo>
                    <a:pt x="331" y="438"/>
                  </a:lnTo>
                  <a:lnTo>
                    <a:pt x="324" y="445"/>
                  </a:lnTo>
                  <a:lnTo>
                    <a:pt x="303" y="452"/>
                  </a:lnTo>
                  <a:lnTo>
                    <a:pt x="294" y="459"/>
                  </a:lnTo>
                  <a:lnTo>
                    <a:pt x="282" y="478"/>
                  </a:lnTo>
                  <a:lnTo>
                    <a:pt x="272" y="483"/>
                  </a:lnTo>
                  <a:lnTo>
                    <a:pt x="232" y="476"/>
                  </a:lnTo>
                  <a:lnTo>
                    <a:pt x="232" y="478"/>
                  </a:lnTo>
                  <a:lnTo>
                    <a:pt x="201" y="497"/>
                  </a:lnTo>
                  <a:lnTo>
                    <a:pt x="178" y="528"/>
                  </a:lnTo>
                  <a:lnTo>
                    <a:pt x="168" y="533"/>
                  </a:lnTo>
                  <a:lnTo>
                    <a:pt x="147" y="533"/>
                  </a:lnTo>
                  <a:lnTo>
                    <a:pt x="142" y="542"/>
                  </a:lnTo>
                  <a:lnTo>
                    <a:pt x="118" y="511"/>
                  </a:lnTo>
                  <a:lnTo>
                    <a:pt x="85" y="473"/>
                  </a:lnTo>
                  <a:lnTo>
                    <a:pt x="76" y="462"/>
                  </a:lnTo>
                  <a:lnTo>
                    <a:pt x="78" y="457"/>
                  </a:lnTo>
                  <a:lnTo>
                    <a:pt x="85" y="454"/>
                  </a:lnTo>
                  <a:lnTo>
                    <a:pt x="92" y="450"/>
                  </a:lnTo>
                  <a:lnTo>
                    <a:pt x="99" y="445"/>
                  </a:lnTo>
                  <a:lnTo>
                    <a:pt x="99" y="438"/>
                  </a:lnTo>
                  <a:lnTo>
                    <a:pt x="95" y="426"/>
                  </a:lnTo>
                  <a:lnTo>
                    <a:pt x="109" y="407"/>
                  </a:lnTo>
                  <a:lnTo>
                    <a:pt x="121" y="372"/>
                  </a:lnTo>
                  <a:lnTo>
                    <a:pt x="114" y="355"/>
                  </a:lnTo>
                  <a:lnTo>
                    <a:pt x="118" y="343"/>
                  </a:lnTo>
                  <a:lnTo>
                    <a:pt x="173" y="313"/>
                  </a:lnTo>
                  <a:lnTo>
                    <a:pt x="178" y="303"/>
                  </a:lnTo>
                  <a:lnTo>
                    <a:pt x="161" y="294"/>
                  </a:lnTo>
                  <a:lnTo>
                    <a:pt x="102" y="313"/>
                  </a:lnTo>
                  <a:lnTo>
                    <a:pt x="45" y="286"/>
                  </a:lnTo>
                  <a:lnTo>
                    <a:pt x="33" y="275"/>
                  </a:lnTo>
                  <a:lnTo>
                    <a:pt x="38" y="268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4"/>
                  </a:lnTo>
                  <a:lnTo>
                    <a:pt x="78" y="244"/>
                  </a:lnTo>
                  <a:lnTo>
                    <a:pt x="95" y="251"/>
                  </a:lnTo>
                  <a:lnTo>
                    <a:pt x="99" y="249"/>
                  </a:lnTo>
                  <a:lnTo>
                    <a:pt x="102" y="246"/>
                  </a:lnTo>
                  <a:lnTo>
                    <a:pt x="99" y="244"/>
                  </a:lnTo>
                  <a:lnTo>
                    <a:pt x="99" y="239"/>
                  </a:lnTo>
                  <a:lnTo>
                    <a:pt x="92" y="223"/>
                  </a:lnTo>
                  <a:lnTo>
                    <a:pt x="88" y="206"/>
                  </a:lnTo>
                  <a:lnTo>
                    <a:pt x="95" y="199"/>
                  </a:lnTo>
                  <a:lnTo>
                    <a:pt x="47" y="161"/>
                  </a:lnTo>
                  <a:lnTo>
                    <a:pt x="26" y="154"/>
                  </a:lnTo>
                  <a:lnTo>
                    <a:pt x="19" y="149"/>
                  </a:lnTo>
                  <a:lnTo>
                    <a:pt x="14" y="142"/>
                  </a:lnTo>
                  <a:lnTo>
                    <a:pt x="0" y="123"/>
                  </a:lnTo>
                  <a:lnTo>
                    <a:pt x="43" y="107"/>
                  </a:lnTo>
                  <a:lnTo>
                    <a:pt x="62" y="97"/>
                  </a:lnTo>
                  <a:lnTo>
                    <a:pt x="73" y="81"/>
                  </a:lnTo>
                  <a:lnTo>
                    <a:pt x="95" y="69"/>
                  </a:lnTo>
                  <a:lnTo>
                    <a:pt x="130" y="62"/>
                  </a:lnTo>
                  <a:lnTo>
                    <a:pt x="142" y="36"/>
                  </a:lnTo>
                  <a:lnTo>
                    <a:pt x="144" y="33"/>
                  </a:lnTo>
                  <a:lnTo>
                    <a:pt x="149" y="31"/>
                  </a:lnTo>
                  <a:lnTo>
                    <a:pt x="159" y="31"/>
                  </a:lnTo>
                  <a:lnTo>
                    <a:pt x="175" y="26"/>
                  </a:lnTo>
                  <a:lnTo>
                    <a:pt x="199" y="12"/>
                  </a:lnTo>
                  <a:lnTo>
                    <a:pt x="206" y="12"/>
                  </a:lnTo>
                  <a:lnTo>
                    <a:pt x="211" y="14"/>
                  </a:lnTo>
                  <a:lnTo>
                    <a:pt x="215" y="17"/>
                  </a:lnTo>
                  <a:lnTo>
                    <a:pt x="220" y="24"/>
                  </a:lnTo>
                  <a:lnTo>
                    <a:pt x="234" y="17"/>
                  </a:lnTo>
                  <a:lnTo>
                    <a:pt x="275" y="17"/>
                  </a:lnTo>
                  <a:lnTo>
                    <a:pt x="246" y="31"/>
                  </a:lnTo>
                  <a:lnTo>
                    <a:pt x="242" y="38"/>
                  </a:lnTo>
                  <a:lnTo>
                    <a:pt x="246" y="45"/>
                  </a:lnTo>
                  <a:lnTo>
                    <a:pt x="246" y="48"/>
                  </a:lnTo>
                  <a:lnTo>
                    <a:pt x="249" y="55"/>
                  </a:lnTo>
                  <a:lnTo>
                    <a:pt x="251" y="57"/>
                  </a:lnTo>
                  <a:lnTo>
                    <a:pt x="253" y="59"/>
                  </a:lnTo>
                  <a:lnTo>
                    <a:pt x="256" y="62"/>
                  </a:lnTo>
                  <a:lnTo>
                    <a:pt x="258" y="64"/>
                  </a:lnTo>
                  <a:lnTo>
                    <a:pt x="260" y="66"/>
                  </a:lnTo>
                  <a:lnTo>
                    <a:pt x="263" y="69"/>
                  </a:lnTo>
                  <a:lnTo>
                    <a:pt x="265" y="71"/>
                  </a:lnTo>
                  <a:lnTo>
                    <a:pt x="270" y="81"/>
                  </a:lnTo>
                  <a:lnTo>
                    <a:pt x="256" y="102"/>
                  </a:lnTo>
                  <a:lnTo>
                    <a:pt x="275" y="114"/>
                  </a:lnTo>
                  <a:lnTo>
                    <a:pt x="279" y="114"/>
                  </a:lnTo>
                  <a:lnTo>
                    <a:pt x="298" y="116"/>
                  </a:lnTo>
                  <a:lnTo>
                    <a:pt x="336" y="111"/>
                  </a:lnTo>
                  <a:lnTo>
                    <a:pt x="355" y="123"/>
                  </a:lnTo>
                  <a:lnTo>
                    <a:pt x="362" y="135"/>
                  </a:lnTo>
                  <a:lnTo>
                    <a:pt x="362" y="140"/>
                  </a:lnTo>
                  <a:lnTo>
                    <a:pt x="360" y="145"/>
                  </a:lnTo>
                  <a:lnTo>
                    <a:pt x="341" y="163"/>
                  </a:lnTo>
                  <a:lnTo>
                    <a:pt x="393" y="163"/>
                  </a:lnTo>
                  <a:lnTo>
                    <a:pt x="412" y="149"/>
                  </a:lnTo>
                  <a:lnTo>
                    <a:pt x="417" y="135"/>
                  </a:lnTo>
                  <a:lnTo>
                    <a:pt x="421" y="118"/>
                  </a:lnTo>
                  <a:lnTo>
                    <a:pt x="426" y="107"/>
                  </a:lnTo>
                  <a:lnTo>
                    <a:pt x="429" y="88"/>
                  </a:lnTo>
                  <a:lnTo>
                    <a:pt x="445" y="40"/>
                  </a:lnTo>
                  <a:lnTo>
                    <a:pt x="459" y="10"/>
                  </a:lnTo>
                  <a:lnTo>
                    <a:pt x="464" y="7"/>
                  </a:lnTo>
                  <a:lnTo>
                    <a:pt x="471" y="5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53030" y="2417185"/>
              <a:ext cx="1187825" cy="1079435"/>
            </a:xfrm>
            <a:custGeom>
              <a:avLst/>
              <a:gdLst>
                <a:gd name="T0" fmla="*/ 1234 w 1234"/>
                <a:gd name="T1" fmla="*/ 508 h 1071"/>
                <a:gd name="T2" fmla="*/ 1182 w 1234"/>
                <a:gd name="T3" fmla="*/ 627 h 1071"/>
                <a:gd name="T4" fmla="*/ 1186 w 1234"/>
                <a:gd name="T5" fmla="*/ 645 h 1071"/>
                <a:gd name="T6" fmla="*/ 1106 w 1234"/>
                <a:gd name="T7" fmla="*/ 693 h 1071"/>
                <a:gd name="T8" fmla="*/ 1085 w 1234"/>
                <a:gd name="T9" fmla="*/ 707 h 1071"/>
                <a:gd name="T10" fmla="*/ 1063 w 1234"/>
                <a:gd name="T11" fmla="*/ 738 h 1071"/>
                <a:gd name="T12" fmla="*/ 957 w 1234"/>
                <a:gd name="T13" fmla="*/ 768 h 1071"/>
                <a:gd name="T14" fmla="*/ 855 w 1234"/>
                <a:gd name="T15" fmla="*/ 804 h 1071"/>
                <a:gd name="T16" fmla="*/ 843 w 1234"/>
                <a:gd name="T17" fmla="*/ 847 h 1071"/>
                <a:gd name="T18" fmla="*/ 881 w 1234"/>
                <a:gd name="T19" fmla="*/ 863 h 1071"/>
                <a:gd name="T20" fmla="*/ 862 w 1234"/>
                <a:gd name="T21" fmla="*/ 887 h 1071"/>
                <a:gd name="T22" fmla="*/ 862 w 1234"/>
                <a:gd name="T23" fmla="*/ 899 h 1071"/>
                <a:gd name="T24" fmla="*/ 710 w 1234"/>
                <a:gd name="T25" fmla="*/ 958 h 1071"/>
                <a:gd name="T26" fmla="*/ 547 w 1234"/>
                <a:gd name="T27" fmla="*/ 955 h 1071"/>
                <a:gd name="T28" fmla="*/ 488 w 1234"/>
                <a:gd name="T29" fmla="*/ 1022 h 1071"/>
                <a:gd name="T30" fmla="*/ 417 w 1234"/>
                <a:gd name="T31" fmla="*/ 1069 h 1071"/>
                <a:gd name="T32" fmla="*/ 313 w 1234"/>
                <a:gd name="T33" fmla="*/ 1057 h 1071"/>
                <a:gd name="T34" fmla="*/ 253 w 1234"/>
                <a:gd name="T35" fmla="*/ 1050 h 1071"/>
                <a:gd name="T36" fmla="*/ 249 w 1234"/>
                <a:gd name="T37" fmla="*/ 1029 h 1071"/>
                <a:gd name="T38" fmla="*/ 277 w 1234"/>
                <a:gd name="T39" fmla="*/ 996 h 1071"/>
                <a:gd name="T40" fmla="*/ 275 w 1234"/>
                <a:gd name="T41" fmla="*/ 965 h 1071"/>
                <a:gd name="T42" fmla="*/ 182 w 1234"/>
                <a:gd name="T43" fmla="*/ 880 h 1071"/>
                <a:gd name="T44" fmla="*/ 114 w 1234"/>
                <a:gd name="T45" fmla="*/ 811 h 1071"/>
                <a:gd name="T46" fmla="*/ 47 w 1234"/>
                <a:gd name="T47" fmla="*/ 835 h 1071"/>
                <a:gd name="T48" fmla="*/ 21 w 1234"/>
                <a:gd name="T49" fmla="*/ 849 h 1071"/>
                <a:gd name="T50" fmla="*/ 26 w 1234"/>
                <a:gd name="T51" fmla="*/ 787 h 1071"/>
                <a:gd name="T52" fmla="*/ 111 w 1234"/>
                <a:gd name="T53" fmla="*/ 752 h 1071"/>
                <a:gd name="T54" fmla="*/ 175 w 1234"/>
                <a:gd name="T55" fmla="*/ 771 h 1071"/>
                <a:gd name="T56" fmla="*/ 199 w 1234"/>
                <a:gd name="T57" fmla="*/ 759 h 1071"/>
                <a:gd name="T58" fmla="*/ 168 w 1234"/>
                <a:gd name="T59" fmla="*/ 709 h 1071"/>
                <a:gd name="T60" fmla="*/ 154 w 1234"/>
                <a:gd name="T61" fmla="*/ 690 h 1071"/>
                <a:gd name="T62" fmla="*/ 161 w 1234"/>
                <a:gd name="T63" fmla="*/ 662 h 1071"/>
                <a:gd name="T64" fmla="*/ 137 w 1234"/>
                <a:gd name="T65" fmla="*/ 577 h 1071"/>
                <a:gd name="T66" fmla="*/ 137 w 1234"/>
                <a:gd name="T67" fmla="*/ 530 h 1071"/>
                <a:gd name="T68" fmla="*/ 249 w 1234"/>
                <a:gd name="T69" fmla="*/ 506 h 1071"/>
                <a:gd name="T70" fmla="*/ 554 w 1234"/>
                <a:gd name="T71" fmla="*/ 0 h 1071"/>
                <a:gd name="T72" fmla="*/ 620 w 1234"/>
                <a:gd name="T73" fmla="*/ 21 h 1071"/>
                <a:gd name="T74" fmla="*/ 625 w 1234"/>
                <a:gd name="T75" fmla="*/ 80 h 1071"/>
                <a:gd name="T76" fmla="*/ 623 w 1234"/>
                <a:gd name="T77" fmla="*/ 106 h 1071"/>
                <a:gd name="T78" fmla="*/ 611 w 1234"/>
                <a:gd name="T79" fmla="*/ 158 h 1071"/>
                <a:gd name="T80" fmla="*/ 637 w 1234"/>
                <a:gd name="T81" fmla="*/ 168 h 1071"/>
                <a:gd name="T82" fmla="*/ 706 w 1234"/>
                <a:gd name="T83" fmla="*/ 153 h 1071"/>
                <a:gd name="T84" fmla="*/ 767 w 1234"/>
                <a:gd name="T85" fmla="*/ 132 h 1071"/>
                <a:gd name="T86" fmla="*/ 779 w 1234"/>
                <a:gd name="T87" fmla="*/ 163 h 1071"/>
                <a:gd name="T88" fmla="*/ 831 w 1234"/>
                <a:gd name="T89" fmla="*/ 165 h 1071"/>
                <a:gd name="T90" fmla="*/ 864 w 1234"/>
                <a:gd name="T91" fmla="*/ 184 h 1071"/>
                <a:gd name="T92" fmla="*/ 909 w 1234"/>
                <a:gd name="T93" fmla="*/ 246 h 1071"/>
                <a:gd name="T94" fmla="*/ 919 w 1234"/>
                <a:gd name="T95" fmla="*/ 269 h 1071"/>
                <a:gd name="T96" fmla="*/ 895 w 1234"/>
                <a:gd name="T97" fmla="*/ 267 h 1071"/>
                <a:gd name="T98" fmla="*/ 886 w 1234"/>
                <a:gd name="T99" fmla="*/ 265 h 1071"/>
                <a:gd name="T100" fmla="*/ 855 w 1234"/>
                <a:gd name="T101" fmla="*/ 291 h 1071"/>
                <a:gd name="T102" fmla="*/ 919 w 1234"/>
                <a:gd name="T103" fmla="*/ 336 h 1071"/>
                <a:gd name="T104" fmla="*/ 990 w 1234"/>
                <a:gd name="T105" fmla="*/ 336 h 1071"/>
                <a:gd name="T106" fmla="*/ 938 w 1234"/>
                <a:gd name="T107" fmla="*/ 395 h 1071"/>
                <a:gd name="T108" fmla="*/ 916 w 1234"/>
                <a:gd name="T109" fmla="*/ 461 h 1071"/>
                <a:gd name="T110" fmla="*/ 902 w 1234"/>
                <a:gd name="T111" fmla="*/ 477 h 1071"/>
                <a:gd name="T112" fmla="*/ 902 w 1234"/>
                <a:gd name="T113" fmla="*/ 496 h 1071"/>
                <a:gd name="T114" fmla="*/ 964 w 1234"/>
                <a:gd name="T115" fmla="*/ 556 h 1071"/>
                <a:gd name="T116" fmla="*/ 1018 w 1234"/>
                <a:gd name="T117" fmla="*/ 520 h 1071"/>
                <a:gd name="T118" fmla="*/ 1089 w 1234"/>
                <a:gd name="T119" fmla="*/ 506 h 1071"/>
                <a:gd name="T120" fmla="*/ 1120 w 1234"/>
                <a:gd name="T121" fmla="*/ 475 h 1071"/>
                <a:gd name="T122" fmla="*/ 1158 w 1234"/>
                <a:gd name="T123" fmla="*/ 456 h 1071"/>
                <a:gd name="T124" fmla="*/ 1196 w 1234"/>
                <a:gd name="T125" fmla="*/ 489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4" h="1071">
                  <a:moveTo>
                    <a:pt x="1224" y="508"/>
                  </a:moveTo>
                  <a:lnTo>
                    <a:pt x="1224" y="508"/>
                  </a:lnTo>
                  <a:lnTo>
                    <a:pt x="1234" y="508"/>
                  </a:lnTo>
                  <a:lnTo>
                    <a:pt x="1215" y="558"/>
                  </a:lnTo>
                  <a:lnTo>
                    <a:pt x="1210" y="565"/>
                  </a:lnTo>
                  <a:lnTo>
                    <a:pt x="1182" y="627"/>
                  </a:lnTo>
                  <a:lnTo>
                    <a:pt x="1184" y="636"/>
                  </a:lnTo>
                  <a:lnTo>
                    <a:pt x="1186" y="641"/>
                  </a:lnTo>
                  <a:lnTo>
                    <a:pt x="1186" y="645"/>
                  </a:lnTo>
                  <a:lnTo>
                    <a:pt x="1186" y="650"/>
                  </a:lnTo>
                  <a:lnTo>
                    <a:pt x="1177" y="657"/>
                  </a:lnTo>
                  <a:lnTo>
                    <a:pt x="1106" y="693"/>
                  </a:lnTo>
                  <a:lnTo>
                    <a:pt x="1077" y="695"/>
                  </a:lnTo>
                  <a:lnTo>
                    <a:pt x="1085" y="705"/>
                  </a:lnTo>
                  <a:lnTo>
                    <a:pt x="1085" y="707"/>
                  </a:lnTo>
                  <a:lnTo>
                    <a:pt x="1085" y="719"/>
                  </a:lnTo>
                  <a:lnTo>
                    <a:pt x="1085" y="733"/>
                  </a:lnTo>
                  <a:lnTo>
                    <a:pt x="1063" y="738"/>
                  </a:lnTo>
                  <a:lnTo>
                    <a:pt x="1014" y="731"/>
                  </a:lnTo>
                  <a:lnTo>
                    <a:pt x="990" y="733"/>
                  </a:lnTo>
                  <a:lnTo>
                    <a:pt x="957" y="768"/>
                  </a:lnTo>
                  <a:lnTo>
                    <a:pt x="933" y="778"/>
                  </a:lnTo>
                  <a:lnTo>
                    <a:pt x="881" y="780"/>
                  </a:lnTo>
                  <a:lnTo>
                    <a:pt x="855" y="804"/>
                  </a:lnTo>
                  <a:lnTo>
                    <a:pt x="836" y="828"/>
                  </a:lnTo>
                  <a:lnTo>
                    <a:pt x="824" y="854"/>
                  </a:lnTo>
                  <a:lnTo>
                    <a:pt x="843" y="847"/>
                  </a:lnTo>
                  <a:lnTo>
                    <a:pt x="898" y="842"/>
                  </a:lnTo>
                  <a:lnTo>
                    <a:pt x="890" y="856"/>
                  </a:lnTo>
                  <a:lnTo>
                    <a:pt x="881" y="863"/>
                  </a:lnTo>
                  <a:lnTo>
                    <a:pt x="871" y="870"/>
                  </a:lnTo>
                  <a:lnTo>
                    <a:pt x="860" y="875"/>
                  </a:lnTo>
                  <a:lnTo>
                    <a:pt x="862" y="887"/>
                  </a:lnTo>
                  <a:lnTo>
                    <a:pt x="928" y="913"/>
                  </a:lnTo>
                  <a:lnTo>
                    <a:pt x="909" y="915"/>
                  </a:lnTo>
                  <a:lnTo>
                    <a:pt x="862" y="899"/>
                  </a:lnTo>
                  <a:lnTo>
                    <a:pt x="841" y="899"/>
                  </a:lnTo>
                  <a:lnTo>
                    <a:pt x="760" y="920"/>
                  </a:lnTo>
                  <a:lnTo>
                    <a:pt x="710" y="958"/>
                  </a:lnTo>
                  <a:lnTo>
                    <a:pt x="668" y="970"/>
                  </a:lnTo>
                  <a:lnTo>
                    <a:pt x="587" y="955"/>
                  </a:lnTo>
                  <a:lnTo>
                    <a:pt x="547" y="955"/>
                  </a:lnTo>
                  <a:lnTo>
                    <a:pt x="528" y="970"/>
                  </a:lnTo>
                  <a:lnTo>
                    <a:pt x="502" y="1012"/>
                  </a:lnTo>
                  <a:lnTo>
                    <a:pt x="488" y="1022"/>
                  </a:lnTo>
                  <a:lnTo>
                    <a:pt x="469" y="1029"/>
                  </a:lnTo>
                  <a:lnTo>
                    <a:pt x="436" y="1060"/>
                  </a:lnTo>
                  <a:lnTo>
                    <a:pt x="417" y="1069"/>
                  </a:lnTo>
                  <a:lnTo>
                    <a:pt x="396" y="1071"/>
                  </a:lnTo>
                  <a:lnTo>
                    <a:pt x="334" y="1064"/>
                  </a:lnTo>
                  <a:lnTo>
                    <a:pt x="313" y="1057"/>
                  </a:lnTo>
                  <a:lnTo>
                    <a:pt x="289" y="1043"/>
                  </a:lnTo>
                  <a:lnTo>
                    <a:pt x="268" y="1036"/>
                  </a:lnTo>
                  <a:lnTo>
                    <a:pt x="253" y="1050"/>
                  </a:lnTo>
                  <a:lnTo>
                    <a:pt x="251" y="1052"/>
                  </a:lnTo>
                  <a:lnTo>
                    <a:pt x="249" y="1048"/>
                  </a:lnTo>
                  <a:lnTo>
                    <a:pt x="249" y="1029"/>
                  </a:lnTo>
                  <a:lnTo>
                    <a:pt x="251" y="1017"/>
                  </a:lnTo>
                  <a:lnTo>
                    <a:pt x="261" y="1003"/>
                  </a:lnTo>
                  <a:lnTo>
                    <a:pt x="277" y="996"/>
                  </a:lnTo>
                  <a:lnTo>
                    <a:pt x="310" y="991"/>
                  </a:lnTo>
                  <a:lnTo>
                    <a:pt x="298" y="981"/>
                  </a:lnTo>
                  <a:lnTo>
                    <a:pt x="275" y="965"/>
                  </a:lnTo>
                  <a:lnTo>
                    <a:pt x="206" y="948"/>
                  </a:lnTo>
                  <a:lnTo>
                    <a:pt x="192" y="929"/>
                  </a:lnTo>
                  <a:lnTo>
                    <a:pt x="182" y="880"/>
                  </a:lnTo>
                  <a:lnTo>
                    <a:pt x="166" y="849"/>
                  </a:lnTo>
                  <a:lnTo>
                    <a:pt x="142" y="828"/>
                  </a:lnTo>
                  <a:lnTo>
                    <a:pt x="114" y="811"/>
                  </a:lnTo>
                  <a:lnTo>
                    <a:pt x="97" y="825"/>
                  </a:lnTo>
                  <a:lnTo>
                    <a:pt x="74" y="835"/>
                  </a:lnTo>
                  <a:lnTo>
                    <a:pt x="47" y="835"/>
                  </a:lnTo>
                  <a:lnTo>
                    <a:pt x="31" y="842"/>
                  </a:lnTo>
                  <a:lnTo>
                    <a:pt x="26" y="847"/>
                  </a:lnTo>
                  <a:lnTo>
                    <a:pt x="21" y="849"/>
                  </a:lnTo>
                  <a:lnTo>
                    <a:pt x="12" y="849"/>
                  </a:lnTo>
                  <a:lnTo>
                    <a:pt x="0" y="806"/>
                  </a:lnTo>
                  <a:lnTo>
                    <a:pt x="26" y="787"/>
                  </a:lnTo>
                  <a:lnTo>
                    <a:pt x="85" y="766"/>
                  </a:lnTo>
                  <a:lnTo>
                    <a:pt x="92" y="754"/>
                  </a:lnTo>
                  <a:lnTo>
                    <a:pt x="111" y="752"/>
                  </a:lnTo>
                  <a:lnTo>
                    <a:pt x="142" y="759"/>
                  </a:lnTo>
                  <a:lnTo>
                    <a:pt x="171" y="771"/>
                  </a:lnTo>
                  <a:lnTo>
                    <a:pt x="175" y="771"/>
                  </a:lnTo>
                  <a:lnTo>
                    <a:pt x="182" y="771"/>
                  </a:lnTo>
                  <a:lnTo>
                    <a:pt x="192" y="766"/>
                  </a:lnTo>
                  <a:lnTo>
                    <a:pt x="199" y="759"/>
                  </a:lnTo>
                  <a:lnTo>
                    <a:pt x="201" y="754"/>
                  </a:lnTo>
                  <a:lnTo>
                    <a:pt x="194" y="742"/>
                  </a:lnTo>
                  <a:lnTo>
                    <a:pt x="168" y="709"/>
                  </a:lnTo>
                  <a:lnTo>
                    <a:pt x="161" y="705"/>
                  </a:lnTo>
                  <a:lnTo>
                    <a:pt x="156" y="700"/>
                  </a:lnTo>
                  <a:lnTo>
                    <a:pt x="154" y="690"/>
                  </a:lnTo>
                  <a:lnTo>
                    <a:pt x="154" y="679"/>
                  </a:lnTo>
                  <a:lnTo>
                    <a:pt x="159" y="669"/>
                  </a:lnTo>
                  <a:lnTo>
                    <a:pt x="161" y="662"/>
                  </a:lnTo>
                  <a:lnTo>
                    <a:pt x="164" y="657"/>
                  </a:lnTo>
                  <a:lnTo>
                    <a:pt x="159" y="634"/>
                  </a:lnTo>
                  <a:lnTo>
                    <a:pt x="137" y="577"/>
                  </a:lnTo>
                  <a:lnTo>
                    <a:pt x="126" y="551"/>
                  </a:lnTo>
                  <a:lnTo>
                    <a:pt x="130" y="539"/>
                  </a:lnTo>
                  <a:lnTo>
                    <a:pt x="137" y="530"/>
                  </a:lnTo>
                  <a:lnTo>
                    <a:pt x="182" y="537"/>
                  </a:lnTo>
                  <a:lnTo>
                    <a:pt x="218" y="527"/>
                  </a:lnTo>
                  <a:lnTo>
                    <a:pt x="249" y="506"/>
                  </a:lnTo>
                  <a:lnTo>
                    <a:pt x="374" y="336"/>
                  </a:lnTo>
                  <a:lnTo>
                    <a:pt x="478" y="160"/>
                  </a:lnTo>
                  <a:lnTo>
                    <a:pt x="554" y="0"/>
                  </a:lnTo>
                  <a:lnTo>
                    <a:pt x="597" y="16"/>
                  </a:lnTo>
                  <a:lnTo>
                    <a:pt x="602" y="18"/>
                  </a:lnTo>
                  <a:lnTo>
                    <a:pt x="620" y="21"/>
                  </a:lnTo>
                  <a:lnTo>
                    <a:pt x="639" y="9"/>
                  </a:lnTo>
                  <a:lnTo>
                    <a:pt x="661" y="14"/>
                  </a:lnTo>
                  <a:lnTo>
                    <a:pt x="625" y="80"/>
                  </a:lnTo>
                  <a:lnTo>
                    <a:pt x="623" y="85"/>
                  </a:lnTo>
                  <a:lnTo>
                    <a:pt x="623" y="92"/>
                  </a:lnTo>
                  <a:lnTo>
                    <a:pt x="623" y="106"/>
                  </a:lnTo>
                  <a:lnTo>
                    <a:pt x="620" y="127"/>
                  </a:lnTo>
                  <a:lnTo>
                    <a:pt x="609" y="146"/>
                  </a:lnTo>
                  <a:lnTo>
                    <a:pt x="611" y="158"/>
                  </a:lnTo>
                  <a:lnTo>
                    <a:pt x="623" y="158"/>
                  </a:lnTo>
                  <a:lnTo>
                    <a:pt x="632" y="165"/>
                  </a:lnTo>
                  <a:lnTo>
                    <a:pt x="637" y="168"/>
                  </a:lnTo>
                  <a:lnTo>
                    <a:pt x="642" y="168"/>
                  </a:lnTo>
                  <a:lnTo>
                    <a:pt x="665" y="165"/>
                  </a:lnTo>
                  <a:lnTo>
                    <a:pt x="706" y="153"/>
                  </a:lnTo>
                  <a:lnTo>
                    <a:pt x="725" y="141"/>
                  </a:lnTo>
                  <a:lnTo>
                    <a:pt x="763" y="127"/>
                  </a:lnTo>
                  <a:lnTo>
                    <a:pt x="767" y="132"/>
                  </a:lnTo>
                  <a:lnTo>
                    <a:pt x="770" y="132"/>
                  </a:lnTo>
                  <a:lnTo>
                    <a:pt x="774" y="156"/>
                  </a:lnTo>
                  <a:lnTo>
                    <a:pt x="779" y="163"/>
                  </a:lnTo>
                  <a:lnTo>
                    <a:pt x="789" y="168"/>
                  </a:lnTo>
                  <a:lnTo>
                    <a:pt x="817" y="146"/>
                  </a:lnTo>
                  <a:lnTo>
                    <a:pt x="831" y="165"/>
                  </a:lnTo>
                  <a:lnTo>
                    <a:pt x="836" y="172"/>
                  </a:lnTo>
                  <a:lnTo>
                    <a:pt x="843" y="177"/>
                  </a:lnTo>
                  <a:lnTo>
                    <a:pt x="864" y="184"/>
                  </a:lnTo>
                  <a:lnTo>
                    <a:pt x="912" y="222"/>
                  </a:lnTo>
                  <a:lnTo>
                    <a:pt x="905" y="229"/>
                  </a:lnTo>
                  <a:lnTo>
                    <a:pt x="909" y="246"/>
                  </a:lnTo>
                  <a:lnTo>
                    <a:pt x="916" y="262"/>
                  </a:lnTo>
                  <a:lnTo>
                    <a:pt x="916" y="267"/>
                  </a:lnTo>
                  <a:lnTo>
                    <a:pt x="919" y="269"/>
                  </a:lnTo>
                  <a:lnTo>
                    <a:pt x="916" y="272"/>
                  </a:lnTo>
                  <a:lnTo>
                    <a:pt x="912" y="274"/>
                  </a:lnTo>
                  <a:lnTo>
                    <a:pt x="895" y="267"/>
                  </a:lnTo>
                  <a:lnTo>
                    <a:pt x="890" y="267"/>
                  </a:lnTo>
                  <a:lnTo>
                    <a:pt x="888" y="265"/>
                  </a:lnTo>
                  <a:lnTo>
                    <a:pt x="886" y="265"/>
                  </a:lnTo>
                  <a:lnTo>
                    <a:pt x="879" y="265"/>
                  </a:lnTo>
                  <a:lnTo>
                    <a:pt x="876" y="267"/>
                  </a:lnTo>
                  <a:lnTo>
                    <a:pt x="855" y="291"/>
                  </a:lnTo>
                  <a:lnTo>
                    <a:pt x="850" y="298"/>
                  </a:lnTo>
                  <a:lnTo>
                    <a:pt x="862" y="309"/>
                  </a:lnTo>
                  <a:lnTo>
                    <a:pt x="919" y="336"/>
                  </a:lnTo>
                  <a:lnTo>
                    <a:pt x="978" y="317"/>
                  </a:lnTo>
                  <a:lnTo>
                    <a:pt x="995" y="326"/>
                  </a:lnTo>
                  <a:lnTo>
                    <a:pt x="990" y="336"/>
                  </a:lnTo>
                  <a:lnTo>
                    <a:pt x="935" y="366"/>
                  </a:lnTo>
                  <a:lnTo>
                    <a:pt x="931" y="378"/>
                  </a:lnTo>
                  <a:lnTo>
                    <a:pt x="938" y="395"/>
                  </a:lnTo>
                  <a:lnTo>
                    <a:pt x="926" y="430"/>
                  </a:lnTo>
                  <a:lnTo>
                    <a:pt x="912" y="449"/>
                  </a:lnTo>
                  <a:lnTo>
                    <a:pt x="916" y="461"/>
                  </a:lnTo>
                  <a:lnTo>
                    <a:pt x="916" y="468"/>
                  </a:lnTo>
                  <a:lnTo>
                    <a:pt x="909" y="473"/>
                  </a:lnTo>
                  <a:lnTo>
                    <a:pt x="902" y="477"/>
                  </a:lnTo>
                  <a:lnTo>
                    <a:pt x="895" y="480"/>
                  </a:lnTo>
                  <a:lnTo>
                    <a:pt x="893" y="485"/>
                  </a:lnTo>
                  <a:lnTo>
                    <a:pt x="902" y="496"/>
                  </a:lnTo>
                  <a:lnTo>
                    <a:pt x="935" y="534"/>
                  </a:lnTo>
                  <a:lnTo>
                    <a:pt x="959" y="565"/>
                  </a:lnTo>
                  <a:lnTo>
                    <a:pt x="964" y="556"/>
                  </a:lnTo>
                  <a:lnTo>
                    <a:pt x="985" y="556"/>
                  </a:lnTo>
                  <a:lnTo>
                    <a:pt x="995" y="551"/>
                  </a:lnTo>
                  <a:lnTo>
                    <a:pt x="1018" y="520"/>
                  </a:lnTo>
                  <a:lnTo>
                    <a:pt x="1049" y="501"/>
                  </a:lnTo>
                  <a:lnTo>
                    <a:pt x="1049" y="499"/>
                  </a:lnTo>
                  <a:lnTo>
                    <a:pt x="1089" y="506"/>
                  </a:lnTo>
                  <a:lnTo>
                    <a:pt x="1099" y="501"/>
                  </a:lnTo>
                  <a:lnTo>
                    <a:pt x="1111" y="482"/>
                  </a:lnTo>
                  <a:lnTo>
                    <a:pt x="1120" y="475"/>
                  </a:lnTo>
                  <a:lnTo>
                    <a:pt x="1141" y="468"/>
                  </a:lnTo>
                  <a:lnTo>
                    <a:pt x="1148" y="461"/>
                  </a:lnTo>
                  <a:lnTo>
                    <a:pt x="1158" y="456"/>
                  </a:lnTo>
                  <a:lnTo>
                    <a:pt x="1170" y="459"/>
                  </a:lnTo>
                  <a:lnTo>
                    <a:pt x="1182" y="468"/>
                  </a:lnTo>
                  <a:lnTo>
                    <a:pt x="1196" y="489"/>
                  </a:lnTo>
                  <a:lnTo>
                    <a:pt x="1208" y="499"/>
                  </a:lnTo>
                  <a:lnTo>
                    <a:pt x="1224" y="50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716018" y="411510"/>
              <a:ext cx="3294917" cy="4346972"/>
            </a:xfrm>
            <a:custGeom>
              <a:avLst/>
              <a:gdLst>
                <a:gd name="T0" fmla="*/ 663 w 3423"/>
                <a:gd name="T1" fmla="*/ 3426 h 4313"/>
                <a:gd name="T2" fmla="*/ 835 w 3423"/>
                <a:gd name="T3" fmla="*/ 3464 h 4313"/>
                <a:gd name="T4" fmla="*/ 423 w 3423"/>
                <a:gd name="T5" fmla="*/ 3677 h 4313"/>
                <a:gd name="T6" fmla="*/ 109 w 3423"/>
                <a:gd name="T7" fmla="*/ 3700 h 4313"/>
                <a:gd name="T8" fmla="*/ 369 w 3423"/>
                <a:gd name="T9" fmla="*/ 3506 h 4313"/>
                <a:gd name="T10" fmla="*/ 563 w 3423"/>
                <a:gd name="T11" fmla="*/ 3085 h 4313"/>
                <a:gd name="T12" fmla="*/ 331 w 3423"/>
                <a:gd name="T13" fmla="*/ 3016 h 4313"/>
                <a:gd name="T14" fmla="*/ 1297 w 3423"/>
                <a:gd name="T15" fmla="*/ 778 h 4313"/>
                <a:gd name="T16" fmla="*/ 1153 w 3423"/>
                <a:gd name="T17" fmla="*/ 825 h 4313"/>
                <a:gd name="T18" fmla="*/ 1297 w 3423"/>
                <a:gd name="T19" fmla="*/ 778 h 4313"/>
                <a:gd name="T20" fmla="*/ 1342 w 3423"/>
                <a:gd name="T21" fmla="*/ 570 h 4313"/>
                <a:gd name="T22" fmla="*/ 1733 w 3423"/>
                <a:gd name="T23" fmla="*/ 274 h 4313"/>
                <a:gd name="T24" fmla="*/ 3061 w 3423"/>
                <a:gd name="T25" fmla="*/ 156 h 4313"/>
                <a:gd name="T26" fmla="*/ 3265 w 3423"/>
                <a:gd name="T27" fmla="*/ 338 h 4313"/>
                <a:gd name="T28" fmla="*/ 3397 w 3423"/>
                <a:gd name="T29" fmla="*/ 482 h 4313"/>
                <a:gd name="T30" fmla="*/ 3340 w 3423"/>
                <a:gd name="T31" fmla="*/ 1017 h 4313"/>
                <a:gd name="T32" fmla="*/ 3035 w 3423"/>
                <a:gd name="T33" fmla="*/ 1419 h 4313"/>
                <a:gd name="T34" fmla="*/ 3087 w 3423"/>
                <a:gd name="T35" fmla="*/ 1651 h 4313"/>
                <a:gd name="T36" fmla="*/ 3364 w 3423"/>
                <a:gd name="T37" fmla="*/ 1885 h 4313"/>
                <a:gd name="T38" fmla="*/ 3158 w 3423"/>
                <a:gd name="T39" fmla="*/ 2174 h 4313"/>
                <a:gd name="T40" fmla="*/ 3186 w 3423"/>
                <a:gd name="T41" fmla="*/ 2335 h 4313"/>
                <a:gd name="T42" fmla="*/ 2926 w 3423"/>
                <a:gd name="T43" fmla="*/ 2583 h 4313"/>
                <a:gd name="T44" fmla="*/ 2713 w 3423"/>
                <a:gd name="T45" fmla="*/ 2579 h 4313"/>
                <a:gd name="T46" fmla="*/ 2502 w 3423"/>
                <a:gd name="T47" fmla="*/ 2633 h 4313"/>
                <a:gd name="T48" fmla="*/ 2479 w 3423"/>
                <a:gd name="T49" fmla="*/ 2811 h 4313"/>
                <a:gd name="T50" fmla="*/ 2718 w 3423"/>
                <a:gd name="T51" fmla="*/ 3234 h 4313"/>
                <a:gd name="T52" fmla="*/ 2609 w 3423"/>
                <a:gd name="T53" fmla="*/ 3589 h 4313"/>
                <a:gd name="T54" fmla="*/ 2528 w 3423"/>
                <a:gd name="T55" fmla="*/ 3859 h 4313"/>
                <a:gd name="T56" fmla="*/ 2526 w 3423"/>
                <a:gd name="T57" fmla="*/ 3956 h 4313"/>
                <a:gd name="T58" fmla="*/ 2647 w 3423"/>
                <a:gd name="T59" fmla="*/ 4076 h 4313"/>
                <a:gd name="T60" fmla="*/ 2580 w 3423"/>
                <a:gd name="T61" fmla="*/ 4249 h 4313"/>
                <a:gd name="T62" fmla="*/ 2348 w 3423"/>
                <a:gd name="T63" fmla="*/ 4311 h 4313"/>
                <a:gd name="T64" fmla="*/ 2320 w 3423"/>
                <a:gd name="T65" fmla="*/ 4074 h 4313"/>
                <a:gd name="T66" fmla="*/ 2360 w 3423"/>
                <a:gd name="T67" fmla="*/ 3837 h 4313"/>
                <a:gd name="T68" fmla="*/ 2398 w 3423"/>
                <a:gd name="T69" fmla="*/ 3731 h 4313"/>
                <a:gd name="T70" fmla="*/ 2211 w 3423"/>
                <a:gd name="T71" fmla="*/ 3650 h 4313"/>
                <a:gd name="T72" fmla="*/ 1813 w 3423"/>
                <a:gd name="T73" fmla="*/ 3577 h 4313"/>
                <a:gd name="T74" fmla="*/ 1645 w 3423"/>
                <a:gd name="T75" fmla="*/ 3333 h 4313"/>
                <a:gd name="T76" fmla="*/ 1453 w 3423"/>
                <a:gd name="T77" fmla="*/ 3374 h 4313"/>
                <a:gd name="T78" fmla="*/ 1354 w 3423"/>
                <a:gd name="T79" fmla="*/ 3239 h 4313"/>
                <a:gd name="T80" fmla="*/ 1122 w 3423"/>
                <a:gd name="T81" fmla="*/ 3296 h 4313"/>
                <a:gd name="T82" fmla="*/ 1018 w 3423"/>
                <a:gd name="T83" fmla="*/ 3471 h 4313"/>
                <a:gd name="T84" fmla="*/ 812 w 3423"/>
                <a:gd name="T85" fmla="*/ 3407 h 4313"/>
                <a:gd name="T86" fmla="*/ 457 w 3423"/>
                <a:gd name="T87" fmla="*/ 3447 h 4313"/>
                <a:gd name="T88" fmla="*/ 97 w 3423"/>
                <a:gd name="T89" fmla="*/ 3267 h 4313"/>
                <a:gd name="T90" fmla="*/ 485 w 3423"/>
                <a:gd name="T91" fmla="*/ 3194 h 4313"/>
                <a:gd name="T92" fmla="*/ 887 w 3423"/>
                <a:gd name="T93" fmla="*/ 3338 h 4313"/>
                <a:gd name="T94" fmla="*/ 667 w 3423"/>
                <a:gd name="T95" fmla="*/ 3102 h 4313"/>
                <a:gd name="T96" fmla="*/ 705 w 3423"/>
                <a:gd name="T97" fmla="*/ 3007 h 4313"/>
                <a:gd name="T98" fmla="*/ 528 w 3423"/>
                <a:gd name="T99" fmla="*/ 2825 h 4313"/>
                <a:gd name="T100" fmla="*/ 629 w 3423"/>
                <a:gd name="T101" fmla="*/ 2763 h 4313"/>
                <a:gd name="T102" fmla="*/ 615 w 3423"/>
                <a:gd name="T103" fmla="*/ 2626 h 4313"/>
                <a:gd name="T104" fmla="*/ 1067 w 3423"/>
                <a:gd name="T105" fmla="*/ 1751 h 4313"/>
                <a:gd name="T106" fmla="*/ 1240 w 3423"/>
                <a:gd name="T107" fmla="*/ 998 h 4313"/>
                <a:gd name="T108" fmla="*/ 1685 w 3423"/>
                <a:gd name="T109" fmla="*/ 795 h 4313"/>
                <a:gd name="T110" fmla="*/ 1977 w 3423"/>
                <a:gd name="T111" fmla="*/ 426 h 4313"/>
                <a:gd name="T112" fmla="*/ 2720 w 3423"/>
                <a:gd name="T113" fmla="*/ 177 h 4313"/>
                <a:gd name="T114" fmla="*/ 1939 w 3423"/>
                <a:gd name="T115" fmla="*/ 220 h 4313"/>
                <a:gd name="T116" fmla="*/ 2431 w 3423"/>
                <a:gd name="T117" fmla="*/ 99 h 4313"/>
                <a:gd name="T118" fmla="*/ 2708 w 3423"/>
                <a:gd name="T119" fmla="*/ 30 h 4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3" h="4313">
                  <a:moveTo>
                    <a:pt x="369" y="3506"/>
                  </a:moveTo>
                  <a:lnTo>
                    <a:pt x="369" y="3506"/>
                  </a:lnTo>
                  <a:lnTo>
                    <a:pt x="390" y="3513"/>
                  </a:lnTo>
                  <a:lnTo>
                    <a:pt x="428" y="3511"/>
                  </a:lnTo>
                  <a:lnTo>
                    <a:pt x="466" y="3520"/>
                  </a:lnTo>
                  <a:lnTo>
                    <a:pt x="490" y="3516"/>
                  </a:lnTo>
                  <a:lnTo>
                    <a:pt x="580" y="3471"/>
                  </a:lnTo>
                  <a:lnTo>
                    <a:pt x="591" y="3454"/>
                  </a:lnTo>
                  <a:lnTo>
                    <a:pt x="596" y="3423"/>
                  </a:lnTo>
                  <a:lnTo>
                    <a:pt x="603" y="3409"/>
                  </a:lnTo>
                  <a:lnTo>
                    <a:pt x="625" y="3409"/>
                  </a:lnTo>
                  <a:lnTo>
                    <a:pt x="648" y="3419"/>
                  </a:lnTo>
                  <a:lnTo>
                    <a:pt x="663" y="3426"/>
                  </a:lnTo>
                  <a:lnTo>
                    <a:pt x="670" y="3435"/>
                  </a:lnTo>
                  <a:lnTo>
                    <a:pt x="681" y="3459"/>
                  </a:lnTo>
                  <a:lnTo>
                    <a:pt x="691" y="3466"/>
                  </a:lnTo>
                  <a:lnTo>
                    <a:pt x="700" y="3471"/>
                  </a:lnTo>
                  <a:lnTo>
                    <a:pt x="724" y="3473"/>
                  </a:lnTo>
                  <a:lnTo>
                    <a:pt x="734" y="3480"/>
                  </a:lnTo>
                  <a:lnTo>
                    <a:pt x="741" y="3482"/>
                  </a:lnTo>
                  <a:lnTo>
                    <a:pt x="774" y="3482"/>
                  </a:lnTo>
                  <a:lnTo>
                    <a:pt x="788" y="3456"/>
                  </a:lnTo>
                  <a:lnTo>
                    <a:pt x="795" y="3452"/>
                  </a:lnTo>
                  <a:lnTo>
                    <a:pt x="814" y="3452"/>
                  </a:lnTo>
                  <a:lnTo>
                    <a:pt x="835" y="3464"/>
                  </a:lnTo>
                  <a:lnTo>
                    <a:pt x="835" y="3464"/>
                  </a:lnTo>
                  <a:lnTo>
                    <a:pt x="833" y="3468"/>
                  </a:lnTo>
                  <a:lnTo>
                    <a:pt x="828" y="3506"/>
                  </a:lnTo>
                  <a:lnTo>
                    <a:pt x="824" y="3520"/>
                  </a:lnTo>
                  <a:lnTo>
                    <a:pt x="790" y="3575"/>
                  </a:lnTo>
                  <a:lnTo>
                    <a:pt x="745" y="3615"/>
                  </a:lnTo>
                  <a:lnTo>
                    <a:pt x="629" y="3679"/>
                  </a:lnTo>
                  <a:lnTo>
                    <a:pt x="587" y="3717"/>
                  </a:lnTo>
                  <a:lnTo>
                    <a:pt x="565" y="3724"/>
                  </a:lnTo>
                  <a:lnTo>
                    <a:pt x="452" y="3731"/>
                  </a:lnTo>
                  <a:lnTo>
                    <a:pt x="440" y="3726"/>
                  </a:lnTo>
                  <a:lnTo>
                    <a:pt x="426" y="3710"/>
                  </a:lnTo>
                  <a:lnTo>
                    <a:pt x="423" y="3693"/>
                  </a:lnTo>
                  <a:lnTo>
                    <a:pt x="423" y="3677"/>
                  </a:lnTo>
                  <a:lnTo>
                    <a:pt x="416" y="3658"/>
                  </a:lnTo>
                  <a:lnTo>
                    <a:pt x="397" y="3646"/>
                  </a:lnTo>
                  <a:lnTo>
                    <a:pt x="279" y="3613"/>
                  </a:lnTo>
                  <a:lnTo>
                    <a:pt x="255" y="3610"/>
                  </a:lnTo>
                  <a:lnTo>
                    <a:pt x="232" y="3613"/>
                  </a:lnTo>
                  <a:lnTo>
                    <a:pt x="194" y="3622"/>
                  </a:lnTo>
                  <a:lnTo>
                    <a:pt x="177" y="3624"/>
                  </a:lnTo>
                  <a:lnTo>
                    <a:pt x="163" y="3629"/>
                  </a:lnTo>
                  <a:lnTo>
                    <a:pt x="154" y="3639"/>
                  </a:lnTo>
                  <a:lnTo>
                    <a:pt x="154" y="3658"/>
                  </a:lnTo>
                  <a:lnTo>
                    <a:pt x="156" y="3677"/>
                  </a:lnTo>
                  <a:lnTo>
                    <a:pt x="154" y="3691"/>
                  </a:lnTo>
                  <a:lnTo>
                    <a:pt x="109" y="3700"/>
                  </a:lnTo>
                  <a:lnTo>
                    <a:pt x="78" y="3698"/>
                  </a:lnTo>
                  <a:lnTo>
                    <a:pt x="49" y="3686"/>
                  </a:lnTo>
                  <a:lnTo>
                    <a:pt x="23" y="3660"/>
                  </a:lnTo>
                  <a:lnTo>
                    <a:pt x="9" y="3622"/>
                  </a:lnTo>
                  <a:lnTo>
                    <a:pt x="7" y="3587"/>
                  </a:lnTo>
                  <a:lnTo>
                    <a:pt x="9" y="3549"/>
                  </a:lnTo>
                  <a:lnTo>
                    <a:pt x="0" y="3492"/>
                  </a:lnTo>
                  <a:lnTo>
                    <a:pt x="151" y="3435"/>
                  </a:lnTo>
                  <a:lnTo>
                    <a:pt x="165" y="3423"/>
                  </a:lnTo>
                  <a:lnTo>
                    <a:pt x="180" y="3421"/>
                  </a:lnTo>
                  <a:lnTo>
                    <a:pt x="243" y="3456"/>
                  </a:lnTo>
                  <a:lnTo>
                    <a:pt x="338" y="3480"/>
                  </a:lnTo>
                  <a:lnTo>
                    <a:pt x="369" y="3506"/>
                  </a:lnTo>
                  <a:moveTo>
                    <a:pt x="610" y="2964"/>
                  </a:moveTo>
                  <a:lnTo>
                    <a:pt x="610" y="2964"/>
                  </a:lnTo>
                  <a:lnTo>
                    <a:pt x="615" y="2974"/>
                  </a:lnTo>
                  <a:lnTo>
                    <a:pt x="620" y="2981"/>
                  </a:lnTo>
                  <a:lnTo>
                    <a:pt x="632" y="2988"/>
                  </a:lnTo>
                  <a:lnTo>
                    <a:pt x="672" y="2997"/>
                  </a:lnTo>
                  <a:lnTo>
                    <a:pt x="691" y="3009"/>
                  </a:lnTo>
                  <a:lnTo>
                    <a:pt x="693" y="3033"/>
                  </a:lnTo>
                  <a:lnTo>
                    <a:pt x="684" y="3050"/>
                  </a:lnTo>
                  <a:lnTo>
                    <a:pt x="670" y="3061"/>
                  </a:lnTo>
                  <a:lnTo>
                    <a:pt x="653" y="3068"/>
                  </a:lnTo>
                  <a:lnTo>
                    <a:pt x="580" y="3085"/>
                  </a:lnTo>
                  <a:lnTo>
                    <a:pt x="563" y="3085"/>
                  </a:lnTo>
                  <a:lnTo>
                    <a:pt x="528" y="3076"/>
                  </a:lnTo>
                  <a:lnTo>
                    <a:pt x="506" y="3061"/>
                  </a:lnTo>
                  <a:lnTo>
                    <a:pt x="497" y="3040"/>
                  </a:lnTo>
                  <a:lnTo>
                    <a:pt x="490" y="3021"/>
                  </a:lnTo>
                  <a:lnTo>
                    <a:pt x="473" y="3012"/>
                  </a:lnTo>
                  <a:lnTo>
                    <a:pt x="435" y="2997"/>
                  </a:lnTo>
                  <a:lnTo>
                    <a:pt x="428" y="2993"/>
                  </a:lnTo>
                  <a:lnTo>
                    <a:pt x="421" y="2983"/>
                  </a:lnTo>
                  <a:lnTo>
                    <a:pt x="414" y="2979"/>
                  </a:lnTo>
                  <a:lnTo>
                    <a:pt x="400" y="2976"/>
                  </a:lnTo>
                  <a:lnTo>
                    <a:pt x="378" y="3007"/>
                  </a:lnTo>
                  <a:lnTo>
                    <a:pt x="374" y="3012"/>
                  </a:lnTo>
                  <a:lnTo>
                    <a:pt x="331" y="3016"/>
                  </a:lnTo>
                  <a:lnTo>
                    <a:pt x="312" y="3012"/>
                  </a:lnTo>
                  <a:lnTo>
                    <a:pt x="298" y="2993"/>
                  </a:lnTo>
                  <a:lnTo>
                    <a:pt x="298" y="2945"/>
                  </a:lnTo>
                  <a:lnTo>
                    <a:pt x="331" y="2919"/>
                  </a:lnTo>
                  <a:lnTo>
                    <a:pt x="412" y="2905"/>
                  </a:lnTo>
                  <a:lnTo>
                    <a:pt x="414" y="2903"/>
                  </a:lnTo>
                  <a:lnTo>
                    <a:pt x="430" y="2903"/>
                  </a:lnTo>
                  <a:lnTo>
                    <a:pt x="442" y="2910"/>
                  </a:lnTo>
                  <a:lnTo>
                    <a:pt x="535" y="2908"/>
                  </a:lnTo>
                  <a:lnTo>
                    <a:pt x="556" y="2912"/>
                  </a:lnTo>
                  <a:lnTo>
                    <a:pt x="573" y="2924"/>
                  </a:lnTo>
                  <a:lnTo>
                    <a:pt x="610" y="2964"/>
                  </a:lnTo>
                  <a:moveTo>
                    <a:pt x="1297" y="778"/>
                  </a:moveTo>
                  <a:lnTo>
                    <a:pt x="1297" y="778"/>
                  </a:lnTo>
                  <a:lnTo>
                    <a:pt x="1297" y="785"/>
                  </a:lnTo>
                  <a:lnTo>
                    <a:pt x="1316" y="785"/>
                  </a:lnTo>
                  <a:lnTo>
                    <a:pt x="1311" y="807"/>
                  </a:lnTo>
                  <a:lnTo>
                    <a:pt x="1299" y="830"/>
                  </a:lnTo>
                  <a:lnTo>
                    <a:pt x="1278" y="870"/>
                  </a:lnTo>
                  <a:lnTo>
                    <a:pt x="1235" y="908"/>
                  </a:lnTo>
                  <a:lnTo>
                    <a:pt x="1219" y="951"/>
                  </a:lnTo>
                  <a:lnTo>
                    <a:pt x="1188" y="960"/>
                  </a:lnTo>
                  <a:lnTo>
                    <a:pt x="1155" y="951"/>
                  </a:lnTo>
                  <a:lnTo>
                    <a:pt x="1134" y="913"/>
                  </a:lnTo>
                  <a:lnTo>
                    <a:pt x="1138" y="873"/>
                  </a:lnTo>
                  <a:lnTo>
                    <a:pt x="1153" y="825"/>
                  </a:lnTo>
                  <a:lnTo>
                    <a:pt x="1174" y="788"/>
                  </a:lnTo>
                  <a:lnTo>
                    <a:pt x="1214" y="747"/>
                  </a:lnTo>
                  <a:lnTo>
                    <a:pt x="1233" y="702"/>
                  </a:lnTo>
                  <a:lnTo>
                    <a:pt x="1252" y="662"/>
                  </a:lnTo>
                  <a:lnTo>
                    <a:pt x="1283" y="662"/>
                  </a:lnTo>
                  <a:lnTo>
                    <a:pt x="1285" y="672"/>
                  </a:lnTo>
                  <a:lnTo>
                    <a:pt x="1290" y="679"/>
                  </a:lnTo>
                  <a:lnTo>
                    <a:pt x="1288" y="686"/>
                  </a:lnTo>
                  <a:lnTo>
                    <a:pt x="1285" y="693"/>
                  </a:lnTo>
                  <a:lnTo>
                    <a:pt x="1299" y="714"/>
                  </a:lnTo>
                  <a:lnTo>
                    <a:pt x="1309" y="740"/>
                  </a:lnTo>
                  <a:lnTo>
                    <a:pt x="1311" y="764"/>
                  </a:lnTo>
                  <a:lnTo>
                    <a:pt x="1297" y="778"/>
                  </a:lnTo>
                  <a:moveTo>
                    <a:pt x="1323" y="601"/>
                  </a:moveTo>
                  <a:lnTo>
                    <a:pt x="1323" y="601"/>
                  </a:lnTo>
                  <a:lnTo>
                    <a:pt x="1302" y="622"/>
                  </a:lnTo>
                  <a:lnTo>
                    <a:pt x="1271" y="610"/>
                  </a:lnTo>
                  <a:lnTo>
                    <a:pt x="1307" y="558"/>
                  </a:lnTo>
                  <a:lnTo>
                    <a:pt x="1363" y="501"/>
                  </a:lnTo>
                  <a:lnTo>
                    <a:pt x="1423" y="461"/>
                  </a:lnTo>
                  <a:lnTo>
                    <a:pt x="1470" y="463"/>
                  </a:lnTo>
                  <a:lnTo>
                    <a:pt x="1470" y="473"/>
                  </a:lnTo>
                  <a:lnTo>
                    <a:pt x="1446" y="475"/>
                  </a:lnTo>
                  <a:lnTo>
                    <a:pt x="1434" y="482"/>
                  </a:lnTo>
                  <a:lnTo>
                    <a:pt x="1408" y="494"/>
                  </a:lnTo>
                  <a:lnTo>
                    <a:pt x="1342" y="570"/>
                  </a:lnTo>
                  <a:lnTo>
                    <a:pt x="1323" y="601"/>
                  </a:lnTo>
                  <a:moveTo>
                    <a:pt x="1752" y="298"/>
                  </a:moveTo>
                  <a:lnTo>
                    <a:pt x="1752" y="298"/>
                  </a:lnTo>
                  <a:lnTo>
                    <a:pt x="1714" y="319"/>
                  </a:lnTo>
                  <a:lnTo>
                    <a:pt x="1681" y="329"/>
                  </a:lnTo>
                  <a:lnTo>
                    <a:pt x="1560" y="392"/>
                  </a:lnTo>
                  <a:lnTo>
                    <a:pt x="1534" y="392"/>
                  </a:lnTo>
                  <a:lnTo>
                    <a:pt x="1520" y="371"/>
                  </a:lnTo>
                  <a:lnTo>
                    <a:pt x="1529" y="345"/>
                  </a:lnTo>
                  <a:lnTo>
                    <a:pt x="1576" y="324"/>
                  </a:lnTo>
                  <a:lnTo>
                    <a:pt x="1591" y="307"/>
                  </a:lnTo>
                  <a:lnTo>
                    <a:pt x="1612" y="307"/>
                  </a:lnTo>
                  <a:lnTo>
                    <a:pt x="1733" y="274"/>
                  </a:lnTo>
                  <a:lnTo>
                    <a:pt x="1747" y="262"/>
                  </a:lnTo>
                  <a:lnTo>
                    <a:pt x="1759" y="251"/>
                  </a:lnTo>
                  <a:lnTo>
                    <a:pt x="1891" y="217"/>
                  </a:lnTo>
                  <a:lnTo>
                    <a:pt x="1872" y="248"/>
                  </a:lnTo>
                  <a:lnTo>
                    <a:pt x="1849" y="258"/>
                  </a:lnTo>
                  <a:lnTo>
                    <a:pt x="1794" y="265"/>
                  </a:lnTo>
                  <a:lnTo>
                    <a:pt x="1797" y="269"/>
                  </a:lnTo>
                  <a:lnTo>
                    <a:pt x="1799" y="279"/>
                  </a:lnTo>
                  <a:lnTo>
                    <a:pt x="1801" y="286"/>
                  </a:lnTo>
                  <a:lnTo>
                    <a:pt x="1790" y="293"/>
                  </a:lnTo>
                  <a:lnTo>
                    <a:pt x="1752" y="298"/>
                  </a:lnTo>
                  <a:moveTo>
                    <a:pt x="3061" y="156"/>
                  </a:moveTo>
                  <a:lnTo>
                    <a:pt x="3061" y="156"/>
                  </a:lnTo>
                  <a:lnTo>
                    <a:pt x="3104" y="279"/>
                  </a:lnTo>
                  <a:lnTo>
                    <a:pt x="3108" y="279"/>
                  </a:lnTo>
                  <a:lnTo>
                    <a:pt x="3132" y="293"/>
                  </a:lnTo>
                  <a:lnTo>
                    <a:pt x="3134" y="298"/>
                  </a:lnTo>
                  <a:lnTo>
                    <a:pt x="3139" y="300"/>
                  </a:lnTo>
                  <a:lnTo>
                    <a:pt x="3144" y="307"/>
                  </a:lnTo>
                  <a:lnTo>
                    <a:pt x="3151" y="314"/>
                  </a:lnTo>
                  <a:lnTo>
                    <a:pt x="3179" y="319"/>
                  </a:lnTo>
                  <a:lnTo>
                    <a:pt x="3220" y="338"/>
                  </a:lnTo>
                  <a:lnTo>
                    <a:pt x="3234" y="331"/>
                  </a:lnTo>
                  <a:lnTo>
                    <a:pt x="3243" y="338"/>
                  </a:lnTo>
                  <a:lnTo>
                    <a:pt x="3255" y="340"/>
                  </a:lnTo>
                  <a:lnTo>
                    <a:pt x="3265" y="338"/>
                  </a:lnTo>
                  <a:lnTo>
                    <a:pt x="3272" y="329"/>
                  </a:lnTo>
                  <a:lnTo>
                    <a:pt x="3279" y="326"/>
                  </a:lnTo>
                  <a:lnTo>
                    <a:pt x="3279" y="338"/>
                  </a:lnTo>
                  <a:lnTo>
                    <a:pt x="3272" y="345"/>
                  </a:lnTo>
                  <a:lnTo>
                    <a:pt x="3269" y="350"/>
                  </a:lnTo>
                  <a:lnTo>
                    <a:pt x="3269" y="357"/>
                  </a:lnTo>
                  <a:lnTo>
                    <a:pt x="3276" y="369"/>
                  </a:lnTo>
                  <a:lnTo>
                    <a:pt x="3281" y="392"/>
                  </a:lnTo>
                  <a:lnTo>
                    <a:pt x="3310" y="407"/>
                  </a:lnTo>
                  <a:lnTo>
                    <a:pt x="3378" y="416"/>
                  </a:lnTo>
                  <a:lnTo>
                    <a:pt x="3388" y="416"/>
                  </a:lnTo>
                  <a:lnTo>
                    <a:pt x="3395" y="459"/>
                  </a:lnTo>
                  <a:lnTo>
                    <a:pt x="3397" y="482"/>
                  </a:lnTo>
                  <a:lnTo>
                    <a:pt x="3397" y="506"/>
                  </a:lnTo>
                  <a:lnTo>
                    <a:pt x="3392" y="532"/>
                  </a:lnTo>
                  <a:lnTo>
                    <a:pt x="3383" y="568"/>
                  </a:lnTo>
                  <a:lnTo>
                    <a:pt x="3383" y="579"/>
                  </a:lnTo>
                  <a:lnTo>
                    <a:pt x="3385" y="598"/>
                  </a:lnTo>
                  <a:lnTo>
                    <a:pt x="3390" y="608"/>
                  </a:lnTo>
                  <a:lnTo>
                    <a:pt x="3395" y="615"/>
                  </a:lnTo>
                  <a:lnTo>
                    <a:pt x="3400" y="627"/>
                  </a:lnTo>
                  <a:lnTo>
                    <a:pt x="3419" y="736"/>
                  </a:lnTo>
                  <a:lnTo>
                    <a:pt x="3423" y="790"/>
                  </a:lnTo>
                  <a:lnTo>
                    <a:pt x="3421" y="840"/>
                  </a:lnTo>
                  <a:lnTo>
                    <a:pt x="3404" y="892"/>
                  </a:lnTo>
                  <a:lnTo>
                    <a:pt x="3340" y="1017"/>
                  </a:lnTo>
                  <a:lnTo>
                    <a:pt x="3329" y="1064"/>
                  </a:lnTo>
                  <a:lnTo>
                    <a:pt x="3326" y="1116"/>
                  </a:lnTo>
                  <a:lnTo>
                    <a:pt x="3333" y="1280"/>
                  </a:lnTo>
                  <a:lnTo>
                    <a:pt x="3333" y="1334"/>
                  </a:lnTo>
                  <a:lnTo>
                    <a:pt x="3319" y="1367"/>
                  </a:lnTo>
                  <a:lnTo>
                    <a:pt x="3286" y="1360"/>
                  </a:lnTo>
                  <a:lnTo>
                    <a:pt x="3269" y="1355"/>
                  </a:lnTo>
                  <a:lnTo>
                    <a:pt x="3224" y="1367"/>
                  </a:lnTo>
                  <a:lnTo>
                    <a:pt x="3175" y="1355"/>
                  </a:lnTo>
                  <a:lnTo>
                    <a:pt x="3087" y="1365"/>
                  </a:lnTo>
                  <a:lnTo>
                    <a:pt x="3056" y="1377"/>
                  </a:lnTo>
                  <a:lnTo>
                    <a:pt x="3025" y="1403"/>
                  </a:lnTo>
                  <a:lnTo>
                    <a:pt x="3035" y="1419"/>
                  </a:lnTo>
                  <a:lnTo>
                    <a:pt x="3035" y="1431"/>
                  </a:lnTo>
                  <a:lnTo>
                    <a:pt x="3033" y="1445"/>
                  </a:lnTo>
                  <a:lnTo>
                    <a:pt x="3033" y="1457"/>
                  </a:lnTo>
                  <a:lnTo>
                    <a:pt x="3042" y="1467"/>
                  </a:lnTo>
                  <a:lnTo>
                    <a:pt x="3073" y="1490"/>
                  </a:lnTo>
                  <a:lnTo>
                    <a:pt x="3025" y="1521"/>
                  </a:lnTo>
                  <a:lnTo>
                    <a:pt x="3009" y="1523"/>
                  </a:lnTo>
                  <a:lnTo>
                    <a:pt x="3023" y="1545"/>
                  </a:lnTo>
                  <a:lnTo>
                    <a:pt x="3030" y="1573"/>
                  </a:lnTo>
                  <a:lnTo>
                    <a:pt x="3033" y="1599"/>
                  </a:lnTo>
                  <a:lnTo>
                    <a:pt x="3040" y="1620"/>
                  </a:lnTo>
                  <a:lnTo>
                    <a:pt x="3061" y="1642"/>
                  </a:lnTo>
                  <a:lnTo>
                    <a:pt x="3087" y="1651"/>
                  </a:lnTo>
                  <a:lnTo>
                    <a:pt x="3160" y="1656"/>
                  </a:lnTo>
                  <a:lnTo>
                    <a:pt x="3210" y="1670"/>
                  </a:lnTo>
                  <a:lnTo>
                    <a:pt x="3239" y="1672"/>
                  </a:lnTo>
                  <a:lnTo>
                    <a:pt x="3262" y="1668"/>
                  </a:lnTo>
                  <a:lnTo>
                    <a:pt x="3284" y="1658"/>
                  </a:lnTo>
                  <a:lnTo>
                    <a:pt x="3293" y="1649"/>
                  </a:lnTo>
                  <a:lnTo>
                    <a:pt x="3298" y="1639"/>
                  </a:lnTo>
                  <a:lnTo>
                    <a:pt x="3302" y="1637"/>
                  </a:lnTo>
                  <a:lnTo>
                    <a:pt x="3369" y="1722"/>
                  </a:lnTo>
                  <a:lnTo>
                    <a:pt x="3385" y="1760"/>
                  </a:lnTo>
                  <a:lnTo>
                    <a:pt x="3383" y="1817"/>
                  </a:lnTo>
                  <a:lnTo>
                    <a:pt x="3369" y="1862"/>
                  </a:lnTo>
                  <a:lnTo>
                    <a:pt x="3364" y="1885"/>
                  </a:lnTo>
                  <a:lnTo>
                    <a:pt x="3366" y="1914"/>
                  </a:lnTo>
                  <a:lnTo>
                    <a:pt x="3378" y="1945"/>
                  </a:lnTo>
                  <a:lnTo>
                    <a:pt x="3388" y="1959"/>
                  </a:lnTo>
                  <a:lnTo>
                    <a:pt x="3385" y="1966"/>
                  </a:lnTo>
                  <a:lnTo>
                    <a:pt x="3345" y="1997"/>
                  </a:lnTo>
                  <a:lnTo>
                    <a:pt x="3338" y="2008"/>
                  </a:lnTo>
                  <a:lnTo>
                    <a:pt x="3319" y="2046"/>
                  </a:lnTo>
                  <a:lnTo>
                    <a:pt x="3302" y="2063"/>
                  </a:lnTo>
                  <a:lnTo>
                    <a:pt x="3262" y="2084"/>
                  </a:lnTo>
                  <a:lnTo>
                    <a:pt x="3246" y="2105"/>
                  </a:lnTo>
                  <a:lnTo>
                    <a:pt x="3229" y="2148"/>
                  </a:lnTo>
                  <a:lnTo>
                    <a:pt x="3220" y="2160"/>
                  </a:lnTo>
                  <a:lnTo>
                    <a:pt x="3158" y="2174"/>
                  </a:lnTo>
                  <a:lnTo>
                    <a:pt x="3144" y="2184"/>
                  </a:lnTo>
                  <a:lnTo>
                    <a:pt x="3130" y="2200"/>
                  </a:lnTo>
                  <a:lnTo>
                    <a:pt x="3127" y="2210"/>
                  </a:lnTo>
                  <a:lnTo>
                    <a:pt x="3120" y="2229"/>
                  </a:lnTo>
                  <a:lnTo>
                    <a:pt x="3113" y="2240"/>
                  </a:lnTo>
                  <a:lnTo>
                    <a:pt x="3104" y="2245"/>
                  </a:lnTo>
                  <a:lnTo>
                    <a:pt x="3094" y="2247"/>
                  </a:lnTo>
                  <a:lnTo>
                    <a:pt x="3085" y="2252"/>
                  </a:lnTo>
                  <a:lnTo>
                    <a:pt x="3080" y="2269"/>
                  </a:lnTo>
                  <a:lnTo>
                    <a:pt x="3085" y="2292"/>
                  </a:lnTo>
                  <a:lnTo>
                    <a:pt x="3101" y="2302"/>
                  </a:lnTo>
                  <a:lnTo>
                    <a:pt x="3123" y="2307"/>
                  </a:lnTo>
                  <a:lnTo>
                    <a:pt x="3186" y="2335"/>
                  </a:lnTo>
                  <a:lnTo>
                    <a:pt x="3213" y="2359"/>
                  </a:lnTo>
                  <a:lnTo>
                    <a:pt x="3217" y="2366"/>
                  </a:lnTo>
                  <a:lnTo>
                    <a:pt x="3222" y="2375"/>
                  </a:lnTo>
                  <a:lnTo>
                    <a:pt x="3222" y="2394"/>
                  </a:lnTo>
                  <a:lnTo>
                    <a:pt x="3217" y="2399"/>
                  </a:lnTo>
                  <a:lnTo>
                    <a:pt x="3210" y="2401"/>
                  </a:lnTo>
                  <a:lnTo>
                    <a:pt x="3203" y="2411"/>
                  </a:lnTo>
                  <a:lnTo>
                    <a:pt x="3186" y="2451"/>
                  </a:lnTo>
                  <a:lnTo>
                    <a:pt x="3168" y="2479"/>
                  </a:lnTo>
                  <a:lnTo>
                    <a:pt x="3141" y="2493"/>
                  </a:lnTo>
                  <a:lnTo>
                    <a:pt x="3059" y="2503"/>
                  </a:lnTo>
                  <a:lnTo>
                    <a:pt x="2969" y="2543"/>
                  </a:lnTo>
                  <a:lnTo>
                    <a:pt x="2926" y="2583"/>
                  </a:lnTo>
                  <a:lnTo>
                    <a:pt x="2909" y="2591"/>
                  </a:lnTo>
                  <a:lnTo>
                    <a:pt x="2891" y="2593"/>
                  </a:lnTo>
                  <a:lnTo>
                    <a:pt x="2829" y="2579"/>
                  </a:lnTo>
                  <a:lnTo>
                    <a:pt x="2841" y="2614"/>
                  </a:lnTo>
                  <a:lnTo>
                    <a:pt x="2838" y="2628"/>
                  </a:lnTo>
                  <a:lnTo>
                    <a:pt x="2803" y="2643"/>
                  </a:lnTo>
                  <a:lnTo>
                    <a:pt x="2798" y="2619"/>
                  </a:lnTo>
                  <a:lnTo>
                    <a:pt x="2782" y="2609"/>
                  </a:lnTo>
                  <a:lnTo>
                    <a:pt x="2746" y="2607"/>
                  </a:lnTo>
                  <a:lnTo>
                    <a:pt x="2741" y="2602"/>
                  </a:lnTo>
                  <a:lnTo>
                    <a:pt x="2730" y="2586"/>
                  </a:lnTo>
                  <a:lnTo>
                    <a:pt x="2720" y="2579"/>
                  </a:lnTo>
                  <a:lnTo>
                    <a:pt x="2713" y="2579"/>
                  </a:lnTo>
                  <a:lnTo>
                    <a:pt x="2685" y="2588"/>
                  </a:lnTo>
                  <a:lnTo>
                    <a:pt x="2651" y="2576"/>
                  </a:lnTo>
                  <a:lnTo>
                    <a:pt x="2618" y="2555"/>
                  </a:lnTo>
                  <a:lnTo>
                    <a:pt x="2587" y="2543"/>
                  </a:lnTo>
                  <a:lnTo>
                    <a:pt x="2557" y="2562"/>
                  </a:lnTo>
                  <a:lnTo>
                    <a:pt x="2569" y="2569"/>
                  </a:lnTo>
                  <a:lnTo>
                    <a:pt x="2606" y="2605"/>
                  </a:lnTo>
                  <a:lnTo>
                    <a:pt x="2623" y="2624"/>
                  </a:lnTo>
                  <a:lnTo>
                    <a:pt x="2606" y="2621"/>
                  </a:lnTo>
                  <a:lnTo>
                    <a:pt x="2583" y="2617"/>
                  </a:lnTo>
                  <a:lnTo>
                    <a:pt x="2552" y="2612"/>
                  </a:lnTo>
                  <a:lnTo>
                    <a:pt x="2514" y="2624"/>
                  </a:lnTo>
                  <a:lnTo>
                    <a:pt x="2502" y="2633"/>
                  </a:lnTo>
                  <a:lnTo>
                    <a:pt x="2483" y="2647"/>
                  </a:lnTo>
                  <a:lnTo>
                    <a:pt x="2467" y="2657"/>
                  </a:lnTo>
                  <a:lnTo>
                    <a:pt x="2429" y="2666"/>
                  </a:lnTo>
                  <a:lnTo>
                    <a:pt x="2412" y="2680"/>
                  </a:lnTo>
                  <a:lnTo>
                    <a:pt x="2410" y="2692"/>
                  </a:lnTo>
                  <a:lnTo>
                    <a:pt x="2434" y="2709"/>
                  </a:lnTo>
                  <a:lnTo>
                    <a:pt x="2448" y="2737"/>
                  </a:lnTo>
                  <a:lnTo>
                    <a:pt x="2450" y="2768"/>
                  </a:lnTo>
                  <a:lnTo>
                    <a:pt x="2431" y="2789"/>
                  </a:lnTo>
                  <a:lnTo>
                    <a:pt x="2431" y="2806"/>
                  </a:lnTo>
                  <a:lnTo>
                    <a:pt x="2441" y="2811"/>
                  </a:lnTo>
                  <a:lnTo>
                    <a:pt x="2469" y="2806"/>
                  </a:lnTo>
                  <a:lnTo>
                    <a:pt x="2479" y="2811"/>
                  </a:lnTo>
                  <a:lnTo>
                    <a:pt x="2502" y="2825"/>
                  </a:lnTo>
                  <a:lnTo>
                    <a:pt x="2512" y="2834"/>
                  </a:lnTo>
                  <a:lnTo>
                    <a:pt x="2502" y="2879"/>
                  </a:lnTo>
                  <a:lnTo>
                    <a:pt x="2526" y="2905"/>
                  </a:lnTo>
                  <a:lnTo>
                    <a:pt x="2592" y="2929"/>
                  </a:lnTo>
                  <a:lnTo>
                    <a:pt x="2585" y="2962"/>
                  </a:lnTo>
                  <a:lnTo>
                    <a:pt x="2583" y="2986"/>
                  </a:lnTo>
                  <a:lnTo>
                    <a:pt x="2587" y="3002"/>
                  </a:lnTo>
                  <a:lnTo>
                    <a:pt x="2658" y="3085"/>
                  </a:lnTo>
                  <a:lnTo>
                    <a:pt x="2701" y="3128"/>
                  </a:lnTo>
                  <a:lnTo>
                    <a:pt x="2711" y="3175"/>
                  </a:lnTo>
                  <a:lnTo>
                    <a:pt x="2718" y="3203"/>
                  </a:lnTo>
                  <a:lnTo>
                    <a:pt x="2718" y="3234"/>
                  </a:lnTo>
                  <a:lnTo>
                    <a:pt x="2713" y="3267"/>
                  </a:lnTo>
                  <a:lnTo>
                    <a:pt x="2713" y="3296"/>
                  </a:lnTo>
                  <a:lnTo>
                    <a:pt x="2730" y="3310"/>
                  </a:lnTo>
                  <a:lnTo>
                    <a:pt x="2725" y="3324"/>
                  </a:lnTo>
                  <a:lnTo>
                    <a:pt x="2725" y="3357"/>
                  </a:lnTo>
                  <a:lnTo>
                    <a:pt x="2722" y="3378"/>
                  </a:lnTo>
                  <a:lnTo>
                    <a:pt x="2713" y="3393"/>
                  </a:lnTo>
                  <a:lnTo>
                    <a:pt x="2692" y="3409"/>
                  </a:lnTo>
                  <a:lnTo>
                    <a:pt x="2682" y="3421"/>
                  </a:lnTo>
                  <a:lnTo>
                    <a:pt x="2640" y="3516"/>
                  </a:lnTo>
                  <a:lnTo>
                    <a:pt x="2623" y="3542"/>
                  </a:lnTo>
                  <a:lnTo>
                    <a:pt x="2613" y="3558"/>
                  </a:lnTo>
                  <a:lnTo>
                    <a:pt x="2609" y="3589"/>
                  </a:lnTo>
                  <a:lnTo>
                    <a:pt x="2609" y="3624"/>
                  </a:lnTo>
                  <a:lnTo>
                    <a:pt x="2618" y="3650"/>
                  </a:lnTo>
                  <a:lnTo>
                    <a:pt x="2640" y="3662"/>
                  </a:lnTo>
                  <a:lnTo>
                    <a:pt x="2685" y="3627"/>
                  </a:lnTo>
                  <a:lnTo>
                    <a:pt x="2708" y="3632"/>
                  </a:lnTo>
                  <a:lnTo>
                    <a:pt x="2701" y="3636"/>
                  </a:lnTo>
                  <a:lnTo>
                    <a:pt x="2680" y="3655"/>
                  </a:lnTo>
                  <a:lnTo>
                    <a:pt x="2701" y="3674"/>
                  </a:lnTo>
                  <a:lnTo>
                    <a:pt x="2689" y="3693"/>
                  </a:lnTo>
                  <a:lnTo>
                    <a:pt x="2637" y="3726"/>
                  </a:lnTo>
                  <a:lnTo>
                    <a:pt x="2554" y="3804"/>
                  </a:lnTo>
                  <a:lnTo>
                    <a:pt x="2542" y="3818"/>
                  </a:lnTo>
                  <a:lnTo>
                    <a:pt x="2528" y="3859"/>
                  </a:lnTo>
                  <a:lnTo>
                    <a:pt x="2516" y="3873"/>
                  </a:lnTo>
                  <a:lnTo>
                    <a:pt x="2500" y="3875"/>
                  </a:lnTo>
                  <a:lnTo>
                    <a:pt x="2486" y="3866"/>
                  </a:lnTo>
                  <a:lnTo>
                    <a:pt x="2474" y="3852"/>
                  </a:lnTo>
                  <a:lnTo>
                    <a:pt x="2460" y="3844"/>
                  </a:lnTo>
                  <a:lnTo>
                    <a:pt x="2434" y="3861"/>
                  </a:lnTo>
                  <a:lnTo>
                    <a:pt x="2441" y="3897"/>
                  </a:lnTo>
                  <a:lnTo>
                    <a:pt x="2460" y="3939"/>
                  </a:lnTo>
                  <a:lnTo>
                    <a:pt x="2464" y="3977"/>
                  </a:lnTo>
                  <a:lnTo>
                    <a:pt x="2476" y="3975"/>
                  </a:lnTo>
                  <a:lnTo>
                    <a:pt x="2500" y="3960"/>
                  </a:lnTo>
                  <a:lnTo>
                    <a:pt x="2514" y="3956"/>
                  </a:lnTo>
                  <a:lnTo>
                    <a:pt x="2526" y="3956"/>
                  </a:lnTo>
                  <a:lnTo>
                    <a:pt x="2552" y="3963"/>
                  </a:lnTo>
                  <a:lnTo>
                    <a:pt x="2587" y="3956"/>
                  </a:lnTo>
                  <a:lnTo>
                    <a:pt x="2590" y="3963"/>
                  </a:lnTo>
                  <a:lnTo>
                    <a:pt x="2585" y="3977"/>
                  </a:lnTo>
                  <a:lnTo>
                    <a:pt x="2583" y="3989"/>
                  </a:lnTo>
                  <a:lnTo>
                    <a:pt x="2585" y="4012"/>
                  </a:lnTo>
                  <a:lnTo>
                    <a:pt x="2590" y="4024"/>
                  </a:lnTo>
                  <a:lnTo>
                    <a:pt x="2597" y="4031"/>
                  </a:lnTo>
                  <a:lnTo>
                    <a:pt x="2621" y="4043"/>
                  </a:lnTo>
                  <a:lnTo>
                    <a:pt x="2654" y="4053"/>
                  </a:lnTo>
                  <a:lnTo>
                    <a:pt x="2651" y="4057"/>
                  </a:lnTo>
                  <a:lnTo>
                    <a:pt x="2647" y="4067"/>
                  </a:lnTo>
                  <a:lnTo>
                    <a:pt x="2647" y="4076"/>
                  </a:lnTo>
                  <a:lnTo>
                    <a:pt x="2656" y="4107"/>
                  </a:lnTo>
                  <a:lnTo>
                    <a:pt x="2658" y="4119"/>
                  </a:lnTo>
                  <a:lnTo>
                    <a:pt x="2654" y="4136"/>
                  </a:lnTo>
                  <a:lnTo>
                    <a:pt x="2644" y="4150"/>
                  </a:lnTo>
                  <a:lnTo>
                    <a:pt x="2621" y="4150"/>
                  </a:lnTo>
                  <a:lnTo>
                    <a:pt x="2609" y="4159"/>
                  </a:lnTo>
                  <a:lnTo>
                    <a:pt x="2602" y="4173"/>
                  </a:lnTo>
                  <a:lnTo>
                    <a:pt x="2604" y="4188"/>
                  </a:lnTo>
                  <a:lnTo>
                    <a:pt x="2606" y="4202"/>
                  </a:lnTo>
                  <a:lnTo>
                    <a:pt x="2604" y="4221"/>
                  </a:lnTo>
                  <a:lnTo>
                    <a:pt x="2590" y="4233"/>
                  </a:lnTo>
                  <a:lnTo>
                    <a:pt x="2576" y="4230"/>
                  </a:lnTo>
                  <a:lnTo>
                    <a:pt x="2580" y="4249"/>
                  </a:lnTo>
                  <a:lnTo>
                    <a:pt x="2590" y="4263"/>
                  </a:lnTo>
                  <a:lnTo>
                    <a:pt x="2599" y="4268"/>
                  </a:lnTo>
                  <a:lnTo>
                    <a:pt x="2606" y="4277"/>
                  </a:lnTo>
                  <a:lnTo>
                    <a:pt x="2606" y="4296"/>
                  </a:lnTo>
                  <a:lnTo>
                    <a:pt x="2587" y="4301"/>
                  </a:lnTo>
                  <a:lnTo>
                    <a:pt x="2516" y="4306"/>
                  </a:lnTo>
                  <a:lnTo>
                    <a:pt x="2495" y="4299"/>
                  </a:lnTo>
                  <a:lnTo>
                    <a:pt x="2410" y="4308"/>
                  </a:lnTo>
                  <a:lnTo>
                    <a:pt x="2400" y="4301"/>
                  </a:lnTo>
                  <a:lnTo>
                    <a:pt x="2379" y="4282"/>
                  </a:lnTo>
                  <a:lnTo>
                    <a:pt x="2370" y="4277"/>
                  </a:lnTo>
                  <a:lnTo>
                    <a:pt x="2360" y="4285"/>
                  </a:lnTo>
                  <a:lnTo>
                    <a:pt x="2348" y="4311"/>
                  </a:lnTo>
                  <a:lnTo>
                    <a:pt x="2336" y="4313"/>
                  </a:lnTo>
                  <a:lnTo>
                    <a:pt x="2327" y="4311"/>
                  </a:lnTo>
                  <a:lnTo>
                    <a:pt x="2308" y="4301"/>
                  </a:lnTo>
                  <a:lnTo>
                    <a:pt x="2315" y="4266"/>
                  </a:lnTo>
                  <a:lnTo>
                    <a:pt x="2315" y="4249"/>
                  </a:lnTo>
                  <a:lnTo>
                    <a:pt x="2301" y="4244"/>
                  </a:lnTo>
                  <a:lnTo>
                    <a:pt x="2280" y="4237"/>
                  </a:lnTo>
                  <a:lnTo>
                    <a:pt x="2256" y="4223"/>
                  </a:lnTo>
                  <a:lnTo>
                    <a:pt x="2239" y="4199"/>
                  </a:lnTo>
                  <a:lnTo>
                    <a:pt x="2235" y="4166"/>
                  </a:lnTo>
                  <a:lnTo>
                    <a:pt x="2299" y="4083"/>
                  </a:lnTo>
                  <a:lnTo>
                    <a:pt x="2308" y="4079"/>
                  </a:lnTo>
                  <a:lnTo>
                    <a:pt x="2320" y="4074"/>
                  </a:lnTo>
                  <a:lnTo>
                    <a:pt x="2325" y="4069"/>
                  </a:lnTo>
                  <a:lnTo>
                    <a:pt x="2334" y="4050"/>
                  </a:lnTo>
                  <a:lnTo>
                    <a:pt x="2348" y="4012"/>
                  </a:lnTo>
                  <a:lnTo>
                    <a:pt x="2358" y="3994"/>
                  </a:lnTo>
                  <a:lnTo>
                    <a:pt x="2348" y="3989"/>
                  </a:lnTo>
                  <a:lnTo>
                    <a:pt x="2339" y="3989"/>
                  </a:lnTo>
                  <a:lnTo>
                    <a:pt x="2318" y="3996"/>
                  </a:lnTo>
                  <a:lnTo>
                    <a:pt x="2351" y="3934"/>
                  </a:lnTo>
                  <a:lnTo>
                    <a:pt x="2363" y="3897"/>
                  </a:lnTo>
                  <a:lnTo>
                    <a:pt x="2348" y="3880"/>
                  </a:lnTo>
                  <a:lnTo>
                    <a:pt x="2351" y="3859"/>
                  </a:lnTo>
                  <a:lnTo>
                    <a:pt x="2353" y="3844"/>
                  </a:lnTo>
                  <a:lnTo>
                    <a:pt x="2360" y="3837"/>
                  </a:lnTo>
                  <a:lnTo>
                    <a:pt x="2372" y="3847"/>
                  </a:lnTo>
                  <a:lnTo>
                    <a:pt x="2379" y="3837"/>
                  </a:lnTo>
                  <a:lnTo>
                    <a:pt x="2384" y="3826"/>
                  </a:lnTo>
                  <a:lnTo>
                    <a:pt x="2389" y="3804"/>
                  </a:lnTo>
                  <a:lnTo>
                    <a:pt x="2386" y="3797"/>
                  </a:lnTo>
                  <a:lnTo>
                    <a:pt x="2384" y="3792"/>
                  </a:lnTo>
                  <a:lnTo>
                    <a:pt x="2381" y="3783"/>
                  </a:lnTo>
                  <a:lnTo>
                    <a:pt x="2391" y="3783"/>
                  </a:lnTo>
                  <a:lnTo>
                    <a:pt x="2400" y="3781"/>
                  </a:lnTo>
                  <a:lnTo>
                    <a:pt x="2410" y="3776"/>
                  </a:lnTo>
                  <a:lnTo>
                    <a:pt x="2419" y="3769"/>
                  </a:lnTo>
                  <a:lnTo>
                    <a:pt x="2396" y="3747"/>
                  </a:lnTo>
                  <a:lnTo>
                    <a:pt x="2398" y="3731"/>
                  </a:lnTo>
                  <a:lnTo>
                    <a:pt x="2410" y="3717"/>
                  </a:lnTo>
                  <a:lnTo>
                    <a:pt x="2408" y="3707"/>
                  </a:lnTo>
                  <a:lnTo>
                    <a:pt x="2396" y="3691"/>
                  </a:lnTo>
                  <a:lnTo>
                    <a:pt x="2379" y="3688"/>
                  </a:lnTo>
                  <a:lnTo>
                    <a:pt x="2351" y="3700"/>
                  </a:lnTo>
                  <a:lnTo>
                    <a:pt x="2339" y="3688"/>
                  </a:lnTo>
                  <a:lnTo>
                    <a:pt x="2315" y="3662"/>
                  </a:lnTo>
                  <a:lnTo>
                    <a:pt x="2299" y="3655"/>
                  </a:lnTo>
                  <a:lnTo>
                    <a:pt x="2287" y="3655"/>
                  </a:lnTo>
                  <a:lnTo>
                    <a:pt x="2246" y="3665"/>
                  </a:lnTo>
                  <a:lnTo>
                    <a:pt x="2230" y="3667"/>
                  </a:lnTo>
                  <a:lnTo>
                    <a:pt x="2220" y="3660"/>
                  </a:lnTo>
                  <a:lnTo>
                    <a:pt x="2211" y="3650"/>
                  </a:lnTo>
                  <a:lnTo>
                    <a:pt x="2197" y="3641"/>
                  </a:lnTo>
                  <a:lnTo>
                    <a:pt x="2140" y="3629"/>
                  </a:lnTo>
                  <a:lnTo>
                    <a:pt x="2116" y="3613"/>
                  </a:lnTo>
                  <a:lnTo>
                    <a:pt x="2112" y="3577"/>
                  </a:lnTo>
                  <a:lnTo>
                    <a:pt x="2102" y="3549"/>
                  </a:lnTo>
                  <a:lnTo>
                    <a:pt x="2083" y="3527"/>
                  </a:lnTo>
                  <a:lnTo>
                    <a:pt x="2059" y="3513"/>
                  </a:lnTo>
                  <a:lnTo>
                    <a:pt x="2038" y="3513"/>
                  </a:lnTo>
                  <a:lnTo>
                    <a:pt x="2022" y="3523"/>
                  </a:lnTo>
                  <a:lnTo>
                    <a:pt x="1981" y="3553"/>
                  </a:lnTo>
                  <a:lnTo>
                    <a:pt x="1962" y="3563"/>
                  </a:lnTo>
                  <a:lnTo>
                    <a:pt x="1849" y="3565"/>
                  </a:lnTo>
                  <a:lnTo>
                    <a:pt x="1813" y="3577"/>
                  </a:lnTo>
                  <a:lnTo>
                    <a:pt x="1797" y="3575"/>
                  </a:lnTo>
                  <a:lnTo>
                    <a:pt x="1792" y="3520"/>
                  </a:lnTo>
                  <a:lnTo>
                    <a:pt x="1773" y="3499"/>
                  </a:lnTo>
                  <a:lnTo>
                    <a:pt x="1756" y="3499"/>
                  </a:lnTo>
                  <a:lnTo>
                    <a:pt x="1719" y="3504"/>
                  </a:lnTo>
                  <a:lnTo>
                    <a:pt x="1702" y="3497"/>
                  </a:lnTo>
                  <a:lnTo>
                    <a:pt x="1697" y="3487"/>
                  </a:lnTo>
                  <a:lnTo>
                    <a:pt x="1685" y="3454"/>
                  </a:lnTo>
                  <a:lnTo>
                    <a:pt x="1678" y="3440"/>
                  </a:lnTo>
                  <a:lnTo>
                    <a:pt x="1643" y="3407"/>
                  </a:lnTo>
                  <a:lnTo>
                    <a:pt x="1636" y="3393"/>
                  </a:lnTo>
                  <a:lnTo>
                    <a:pt x="1638" y="3359"/>
                  </a:lnTo>
                  <a:lnTo>
                    <a:pt x="1645" y="3333"/>
                  </a:lnTo>
                  <a:lnTo>
                    <a:pt x="1647" y="3307"/>
                  </a:lnTo>
                  <a:lnTo>
                    <a:pt x="1626" y="3274"/>
                  </a:lnTo>
                  <a:lnTo>
                    <a:pt x="1598" y="3258"/>
                  </a:lnTo>
                  <a:lnTo>
                    <a:pt x="1593" y="3253"/>
                  </a:lnTo>
                  <a:lnTo>
                    <a:pt x="1579" y="3258"/>
                  </a:lnTo>
                  <a:lnTo>
                    <a:pt x="1574" y="3267"/>
                  </a:lnTo>
                  <a:lnTo>
                    <a:pt x="1572" y="3281"/>
                  </a:lnTo>
                  <a:lnTo>
                    <a:pt x="1567" y="3300"/>
                  </a:lnTo>
                  <a:lnTo>
                    <a:pt x="1553" y="3326"/>
                  </a:lnTo>
                  <a:lnTo>
                    <a:pt x="1534" y="3357"/>
                  </a:lnTo>
                  <a:lnTo>
                    <a:pt x="1510" y="3383"/>
                  </a:lnTo>
                  <a:lnTo>
                    <a:pt x="1491" y="3390"/>
                  </a:lnTo>
                  <a:lnTo>
                    <a:pt x="1453" y="3374"/>
                  </a:lnTo>
                  <a:lnTo>
                    <a:pt x="1434" y="3371"/>
                  </a:lnTo>
                  <a:lnTo>
                    <a:pt x="1368" y="3374"/>
                  </a:lnTo>
                  <a:lnTo>
                    <a:pt x="1347" y="3364"/>
                  </a:lnTo>
                  <a:lnTo>
                    <a:pt x="1352" y="3348"/>
                  </a:lnTo>
                  <a:lnTo>
                    <a:pt x="1361" y="3345"/>
                  </a:lnTo>
                  <a:lnTo>
                    <a:pt x="1404" y="3362"/>
                  </a:lnTo>
                  <a:lnTo>
                    <a:pt x="1396" y="3336"/>
                  </a:lnTo>
                  <a:lnTo>
                    <a:pt x="1399" y="3312"/>
                  </a:lnTo>
                  <a:lnTo>
                    <a:pt x="1404" y="3291"/>
                  </a:lnTo>
                  <a:lnTo>
                    <a:pt x="1399" y="3267"/>
                  </a:lnTo>
                  <a:lnTo>
                    <a:pt x="1389" y="3255"/>
                  </a:lnTo>
                  <a:lnTo>
                    <a:pt x="1373" y="3246"/>
                  </a:lnTo>
                  <a:lnTo>
                    <a:pt x="1354" y="3239"/>
                  </a:lnTo>
                  <a:lnTo>
                    <a:pt x="1340" y="3239"/>
                  </a:lnTo>
                  <a:lnTo>
                    <a:pt x="1311" y="3258"/>
                  </a:lnTo>
                  <a:lnTo>
                    <a:pt x="1243" y="3352"/>
                  </a:lnTo>
                  <a:lnTo>
                    <a:pt x="1233" y="3359"/>
                  </a:lnTo>
                  <a:lnTo>
                    <a:pt x="1221" y="3364"/>
                  </a:lnTo>
                  <a:lnTo>
                    <a:pt x="1205" y="3367"/>
                  </a:lnTo>
                  <a:lnTo>
                    <a:pt x="1174" y="3362"/>
                  </a:lnTo>
                  <a:lnTo>
                    <a:pt x="1148" y="3367"/>
                  </a:lnTo>
                  <a:lnTo>
                    <a:pt x="1134" y="3367"/>
                  </a:lnTo>
                  <a:lnTo>
                    <a:pt x="1115" y="3355"/>
                  </a:lnTo>
                  <a:lnTo>
                    <a:pt x="1117" y="3341"/>
                  </a:lnTo>
                  <a:lnTo>
                    <a:pt x="1124" y="3322"/>
                  </a:lnTo>
                  <a:lnTo>
                    <a:pt x="1122" y="3296"/>
                  </a:lnTo>
                  <a:lnTo>
                    <a:pt x="1115" y="3284"/>
                  </a:lnTo>
                  <a:lnTo>
                    <a:pt x="1103" y="3281"/>
                  </a:lnTo>
                  <a:lnTo>
                    <a:pt x="1074" y="3288"/>
                  </a:lnTo>
                  <a:lnTo>
                    <a:pt x="1025" y="3310"/>
                  </a:lnTo>
                  <a:lnTo>
                    <a:pt x="977" y="3341"/>
                  </a:lnTo>
                  <a:lnTo>
                    <a:pt x="989" y="3352"/>
                  </a:lnTo>
                  <a:lnTo>
                    <a:pt x="987" y="3364"/>
                  </a:lnTo>
                  <a:lnTo>
                    <a:pt x="982" y="3376"/>
                  </a:lnTo>
                  <a:lnTo>
                    <a:pt x="982" y="3393"/>
                  </a:lnTo>
                  <a:lnTo>
                    <a:pt x="989" y="3404"/>
                  </a:lnTo>
                  <a:lnTo>
                    <a:pt x="1013" y="3430"/>
                  </a:lnTo>
                  <a:lnTo>
                    <a:pt x="1020" y="3445"/>
                  </a:lnTo>
                  <a:lnTo>
                    <a:pt x="1018" y="3471"/>
                  </a:lnTo>
                  <a:lnTo>
                    <a:pt x="999" y="3480"/>
                  </a:lnTo>
                  <a:lnTo>
                    <a:pt x="954" y="3480"/>
                  </a:lnTo>
                  <a:lnTo>
                    <a:pt x="935" y="3475"/>
                  </a:lnTo>
                  <a:lnTo>
                    <a:pt x="899" y="3459"/>
                  </a:lnTo>
                  <a:lnTo>
                    <a:pt x="873" y="3459"/>
                  </a:lnTo>
                  <a:lnTo>
                    <a:pt x="868" y="3454"/>
                  </a:lnTo>
                  <a:lnTo>
                    <a:pt x="859" y="3438"/>
                  </a:lnTo>
                  <a:lnTo>
                    <a:pt x="857" y="3419"/>
                  </a:lnTo>
                  <a:lnTo>
                    <a:pt x="857" y="3402"/>
                  </a:lnTo>
                  <a:lnTo>
                    <a:pt x="852" y="3393"/>
                  </a:lnTo>
                  <a:lnTo>
                    <a:pt x="842" y="3385"/>
                  </a:lnTo>
                  <a:lnTo>
                    <a:pt x="833" y="3400"/>
                  </a:lnTo>
                  <a:lnTo>
                    <a:pt x="812" y="3407"/>
                  </a:lnTo>
                  <a:lnTo>
                    <a:pt x="726" y="3409"/>
                  </a:lnTo>
                  <a:lnTo>
                    <a:pt x="705" y="3404"/>
                  </a:lnTo>
                  <a:lnTo>
                    <a:pt x="686" y="3393"/>
                  </a:lnTo>
                  <a:lnTo>
                    <a:pt x="629" y="3350"/>
                  </a:lnTo>
                  <a:lnTo>
                    <a:pt x="615" y="3345"/>
                  </a:lnTo>
                  <a:lnTo>
                    <a:pt x="575" y="3343"/>
                  </a:lnTo>
                  <a:lnTo>
                    <a:pt x="561" y="3352"/>
                  </a:lnTo>
                  <a:lnTo>
                    <a:pt x="537" y="3407"/>
                  </a:lnTo>
                  <a:lnTo>
                    <a:pt x="525" y="3423"/>
                  </a:lnTo>
                  <a:lnTo>
                    <a:pt x="511" y="3430"/>
                  </a:lnTo>
                  <a:lnTo>
                    <a:pt x="478" y="3438"/>
                  </a:lnTo>
                  <a:lnTo>
                    <a:pt x="466" y="3445"/>
                  </a:lnTo>
                  <a:lnTo>
                    <a:pt x="457" y="3447"/>
                  </a:lnTo>
                  <a:lnTo>
                    <a:pt x="445" y="3442"/>
                  </a:lnTo>
                  <a:lnTo>
                    <a:pt x="416" y="3416"/>
                  </a:lnTo>
                  <a:lnTo>
                    <a:pt x="359" y="3390"/>
                  </a:lnTo>
                  <a:lnTo>
                    <a:pt x="319" y="3357"/>
                  </a:lnTo>
                  <a:lnTo>
                    <a:pt x="305" y="3355"/>
                  </a:lnTo>
                  <a:lnTo>
                    <a:pt x="265" y="3371"/>
                  </a:lnTo>
                  <a:lnTo>
                    <a:pt x="243" y="3374"/>
                  </a:lnTo>
                  <a:lnTo>
                    <a:pt x="189" y="3364"/>
                  </a:lnTo>
                  <a:lnTo>
                    <a:pt x="172" y="3355"/>
                  </a:lnTo>
                  <a:lnTo>
                    <a:pt x="156" y="3336"/>
                  </a:lnTo>
                  <a:lnTo>
                    <a:pt x="142" y="3312"/>
                  </a:lnTo>
                  <a:lnTo>
                    <a:pt x="130" y="3293"/>
                  </a:lnTo>
                  <a:lnTo>
                    <a:pt x="97" y="3267"/>
                  </a:lnTo>
                  <a:lnTo>
                    <a:pt x="85" y="3251"/>
                  </a:lnTo>
                  <a:lnTo>
                    <a:pt x="80" y="3227"/>
                  </a:lnTo>
                  <a:lnTo>
                    <a:pt x="90" y="3213"/>
                  </a:lnTo>
                  <a:lnTo>
                    <a:pt x="184" y="3149"/>
                  </a:lnTo>
                  <a:lnTo>
                    <a:pt x="440" y="3109"/>
                  </a:lnTo>
                  <a:lnTo>
                    <a:pt x="461" y="3111"/>
                  </a:lnTo>
                  <a:lnTo>
                    <a:pt x="475" y="3118"/>
                  </a:lnTo>
                  <a:lnTo>
                    <a:pt x="492" y="3132"/>
                  </a:lnTo>
                  <a:lnTo>
                    <a:pt x="506" y="3151"/>
                  </a:lnTo>
                  <a:lnTo>
                    <a:pt x="516" y="3173"/>
                  </a:lnTo>
                  <a:lnTo>
                    <a:pt x="506" y="3177"/>
                  </a:lnTo>
                  <a:lnTo>
                    <a:pt x="490" y="3189"/>
                  </a:lnTo>
                  <a:lnTo>
                    <a:pt x="485" y="3194"/>
                  </a:lnTo>
                  <a:lnTo>
                    <a:pt x="485" y="3203"/>
                  </a:lnTo>
                  <a:lnTo>
                    <a:pt x="577" y="3208"/>
                  </a:lnTo>
                  <a:lnTo>
                    <a:pt x="625" y="3225"/>
                  </a:lnTo>
                  <a:lnTo>
                    <a:pt x="665" y="3258"/>
                  </a:lnTo>
                  <a:lnTo>
                    <a:pt x="679" y="3281"/>
                  </a:lnTo>
                  <a:lnTo>
                    <a:pt x="700" y="3333"/>
                  </a:lnTo>
                  <a:lnTo>
                    <a:pt x="717" y="3350"/>
                  </a:lnTo>
                  <a:lnTo>
                    <a:pt x="741" y="3357"/>
                  </a:lnTo>
                  <a:lnTo>
                    <a:pt x="788" y="3348"/>
                  </a:lnTo>
                  <a:lnTo>
                    <a:pt x="809" y="3355"/>
                  </a:lnTo>
                  <a:lnTo>
                    <a:pt x="826" y="3348"/>
                  </a:lnTo>
                  <a:lnTo>
                    <a:pt x="859" y="3348"/>
                  </a:lnTo>
                  <a:lnTo>
                    <a:pt x="887" y="3338"/>
                  </a:lnTo>
                  <a:lnTo>
                    <a:pt x="897" y="3303"/>
                  </a:lnTo>
                  <a:lnTo>
                    <a:pt x="887" y="3272"/>
                  </a:lnTo>
                  <a:lnTo>
                    <a:pt x="866" y="3248"/>
                  </a:lnTo>
                  <a:lnTo>
                    <a:pt x="838" y="3234"/>
                  </a:lnTo>
                  <a:lnTo>
                    <a:pt x="795" y="3227"/>
                  </a:lnTo>
                  <a:lnTo>
                    <a:pt x="755" y="3213"/>
                  </a:lnTo>
                  <a:lnTo>
                    <a:pt x="741" y="3213"/>
                  </a:lnTo>
                  <a:lnTo>
                    <a:pt x="710" y="3217"/>
                  </a:lnTo>
                  <a:lnTo>
                    <a:pt x="696" y="3215"/>
                  </a:lnTo>
                  <a:lnTo>
                    <a:pt x="672" y="3203"/>
                  </a:lnTo>
                  <a:lnTo>
                    <a:pt x="594" y="3137"/>
                  </a:lnTo>
                  <a:lnTo>
                    <a:pt x="641" y="3109"/>
                  </a:lnTo>
                  <a:lnTo>
                    <a:pt x="667" y="3102"/>
                  </a:lnTo>
                  <a:lnTo>
                    <a:pt x="752" y="3102"/>
                  </a:lnTo>
                  <a:lnTo>
                    <a:pt x="779" y="3106"/>
                  </a:lnTo>
                  <a:lnTo>
                    <a:pt x="802" y="3125"/>
                  </a:lnTo>
                  <a:lnTo>
                    <a:pt x="795" y="3097"/>
                  </a:lnTo>
                  <a:lnTo>
                    <a:pt x="783" y="3085"/>
                  </a:lnTo>
                  <a:lnTo>
                    <a:pt x="741" y="3087"/>
                  </a:lnTo>
                  <a:lnTo>
                    <a:pt x="731" y="3083"/>
                  </a:lnTo>
                  <a:lnTo>
                    <a:pt x="722" y="3078"/>
                  </a:lnTo>
                  <a:lnTo>
                    <a:pt x="712" y="3068"/>
                  </a:lnTo>
                  <a:lnTo>
                    <a:pt x="707" y="3054"/>
                  </a:lnTo>
                  <a:lnTo>
                    <a:pt x="703" y="3038"/>
                  </a:lnTo>
                  <a:lnTo>
                    <a:pt x="703" y="3021"/>
                  </a:lnTo>
                  <a:lnTo>
                    <a:pt x="705" y="3007"/>
                  </a:lnTo>
                  <a:lnTo>
                    <a:pt x="717" y="2993"/>
                  </a:lnTo>
                  <a:lnTo>
                    <a:pt x="731" y="2986"/>
                  </a:lnTo>
                  <a:lnTo>
                    <a:pt x="764" y="2981"/>
                  </a:lnTo>
                  <a:lnTo>
                    <a:pt x="755" y="2971"/>
                  </a:lnTo>
                  <a:lnTo>
                    <a:pt x="729" y="2955"/>
                  </a:lnTo>
                  <a:lnTo>
                    <a:pt x="663" y="2938"/>
                  </a:lnTo>
                  <a:lnTo>
                    <a:pt x="646" y="2919"/>
                  </a:lnTo>
                  <a:lnTo>
                    <a:pt x="639" y="2870"/>
                  </a:lnTo>
                  <a:lnTo>
                    <a:pt x="620" y="2839"/>
                  </a:lnTo>
                  <a:lnTo>
                    <a:pt x="596" y="2818"/>
                  </a:lnTo>
                  <a:lnTo>
                    <a:pt x="568" y="2801"/>
                  </a:lnTo>
                  <a:lnTo>
                    <a:pt x="551" y="2815"/>
                  </a:lnTo>
                  <a:lnTo>
                    <a:pt x="528" y="2825"/>
                  </a:lnTo>
                  <a:lnTo>
                    <a:pt x="504" y="2825"/>
                  </a:lnTo>
                  <a:lnTo>
                    <a:pt x="485" y="2832"/>
                  </a:lnTo>
                  <a:lnTo>
                    <a:pt x="483" y="2839"/>
                  </a:lnTo>
                  <a:lnTo>
                    <a:pt x="475" y="2839"/>
                  </a:lnTo>
                  <a:lnTo>
                    <a:pt x="466" y="2839"/>
                  </a:lnTo>
                  <a:lnTo>
                    <a:pt x="454" y="2799"/>
                  </a:lnTo>
                  <a:lnTo>
                    <a:pt x="480" y="2777"/>
                  </a:lnTo>
                  <a:lnTo>
                    <a:pt x="539" y="2756"/>
                  </a:lnTo>
                  <a:lnTo>
                    <a:pt x="546" y="2747"/>
                  </a:lnTo>
                  <a:lnTo>
                    <a:pt x="565" y="2744"/>
                  </a:lnTo>
                  <a:lnTo>
                    <a:pt x="599" y="2749"/>
                  </a:lnTo>
                  <a:lnTo>
                    <a:pt x="625" y="2761"/>
                  </a:lnTo>
                  <a:lnTo>
                    <a:pt x="629" y="2763"/>
                  </a:lnTo>
                  <a:lnTo>
                    <a:pt x="636" y="2761"/>
                  </a:lnTo>
                  <a:lnTo>
                    <a:pt x="646" y="2756"/>
                  </a:lnTo>
                  <a:lnTo>
                    <a:pt x="655" y="2747"/>
                  </a:lnTo>
                  <a:lnTo>
                    <a:pt x="648" y="2732"/>
                  </a:lnTo>
                  <a:lnTo>
                    <a:pt x="622" y="2699"/>
                  </a:lnTo>
                  <a:lnTo>
                    <a:pt x="615" y="2695"/>
                  </a:lnTo>
                  <a:lnTo>
                    <a:pt x="610" y="2690"/>
                  </a:lnTo>
                  <a:lnTo>
                    <a:pt x="608" y="2680"/>
                  </a:lnTo>
                  <a:lnTo>
                    <a:pt x="608" y="2669"/>
                  </a:lnTo>
                  <a:lnTo>
                    <a:pt x="613" y="2659"/>
                  </a:lnTo>
                  <a:lnTo>
                    <a:pt x="618" y="2654"/>
                  </a:lnTo>
                  <a:lnTo>
                    <a:pt x="618" y="2647"/>
                  </a:lnTo>
                  <a:lnTo>
                    <a:pt x="615" y="2626"/>
                  </a:lnTo>
                  <a:lnTo>
                    <a:pt x="594" y="2567"/>
                  </a:lnTo>
                  <a:lnTo>
                    <a:pt x="580" y="2541"/>
                  </a:lnTo>
                  <a:lnTo>
                    <a:pt x="584" y="2529"/>
                  </a:lnTo>
                  <a:lnTo>
                    <a:pt x="591" y="2520"/>
                  </a:lnTo>
                  <a:lnTo>
                    <a:pt x="636" y="2527"/>
                  </a:lnTo>
                  <a:lnTo>
                    <a:pt x="672" y="2520"/>
                  </a:lnTo>
                  <a:lnTo>
                    <a:pt x="703" y="2496"/>
                  </a:lnTo>
                  <a:lnTo>
                    <a:pt x="828" y="2326"/>
                  </a:lnTo>
                  <a:lnTo>
                    <a:pt x="932" y="2150"/>
                  </a:lnTo>
                  <a:lnTo>
                    <a:pt x="1018" y="1975"/>
                  </a:lnTo>
                  <a:lnTo>
                    <a:pt x="1063" y="1805"/>
                  </a:lnTo>
                  <a:lnTo>
                    <a:pt x="1067" y="1762"/>
                  </a:lnTo>
                  <a:lnTo>
                    <a:pt x="1067" y="1751"/>
                  </a:lnTo>
                  <a:lnTo>
                    <a:pt x="1084" y="1710"/>
                  </a:lnTo>
                  <a:lnTo>
                    <a:pt x="1103" y="1415"/>
                  </a:lnTo>
                  <a:lnTo>
                    <a:pt x="1115" y="1339"/>
                  </a:lnTo>
                  <a:lnTo>
                    <a:pt x="1117" y="1315"/>
                  </a:lnTo>
                  <a:lnTo>
                    <a:pt x="1122" y="1266"/>
                  </a:lnTo>
                  <a:lnTo>
                    <a:pt x="1155" y="1164"/>
                  </a:lnTo>
                  <a:lnTo>
                    <a:pt x="1160" y="1112"/>
                  </a:lnTo>
                  <a:lnTo>
                    <a:pt x="1160" y="1086"/>
                  </a:lnTo>
                  <a:lnTo>
                    <a:pt x="1160" y="1048"/>
                  </a:lnTo>
                  <a:lnTo>
                    <a:pt x="1167" y="1017"/>
                  </a:lnTo>
                  <a:lnTo>
                    <a:pt x="1176" y="1003"/>
                  </a:lnTo>
                  <a:lnTo>
                    <a:pt x="1233" y="1008"/>
                  </a:lnTo>
                  <a:lnTo>
                    <a:pt x="1240" y="998"/>
                  </a:lnTo>
                  <a:lnTo>
                    <a:pt x="1250" y="1010"/>
                  </a:lnTo>
                  <a:lnTo>
                    <a:pt x="1238" y="1057"/>
                  </a:lnTo>
                  <a:lnTo>
                    <a:pt x="1262" y="1083"/>
                  </a:lnTo>
                  <a:lnTo>
                    <a:pt x="1299" y="1093"/>
                  </a:lnTo>
                  <a:lnTo>
                    <a:pt x="1337" y="1088"/>
                  </a:lnTo>
                  <a:lnTo>
                    <a:pt x="1356" y="1074"/>
                  </a:lnTo>
                  <a:lnTo>
                    <a:pt x="1394" y="1038"/>
                  </a:lnTo>
                  <a:lnTo>
                    <a:pt x="1413" y="1029"/>
                  </a:lnTo>
                  <a:lnTo>
                    <a:pt x="1449" y="1022"/>
                  </a:lnTo>
                  <a:lnTo>
                    <a:pt x="1484" y="1005"/>
                  </a:lnTo>
                  <a:lnTo>
                    <a:pt x="1657" y="828"/>
                  </a:lnTo>
                  <a:lnTo>
                    <a:pt x="1669" y="811"/>
                  </a:lnTo>
                  <a:lnTo>
                    <a:pt x="1685" y="795"/>
                  </a:lnTo>
                  <a:lnTo>
                    <a:pt x="1728" y="783"/>
                  </a:lnTo>
                  <a:lnTo>
                    <a:pt x="1745" y="769"/>
                  </a:lnTo>
                  <a:lnTo>
                    <a:pt x="1761" y="731"/>
                  </a:lnTo>
                  <a:lnTo>
                    <a:pt x="1778" y="624"/>
                  </a:lnTo>
                  <a:lnTo>
                    <a:pt x="1794" y="577"/>
                  </a:lnTo>
                  <a:lnTo>
                    <a:pt x="1823" y="539"/>
                  </a:lnTo>
                  <a:lnTo>
                    <a:pt x="1842" y="520"/>
                  </a:lnTo>
                  <a:lnTo>
                    <a:pt x="1872" y="504"/>
                  </a:lnTo>
                  <a:lnTo>
                    <a:pt x="1887" y="485"/>
                  </a:lnTo>
                  <a:lnTo>
                    <a:pt x="1901" y="463"/>
                  </a:lnTo>
                  <a:lnTo>
                    <a:pt x="1915" y="445"/>
                  </a:lnTo>
                  <a:lnTo>
                    <a:pt x="1934" y="437"/>
                  </a:lnTo>
                  <a:lnTo>
                    <a:pt x="1977" y="426"/>
                  </a:lnTo>
                  <a:lnTo>
                    <a:pt x="2005" y="397"/>
                  </a:lnTo>
                  <a:lnTo>
                    <a:pt x="2147" y="329"/>
                  </a:lnTo>
                  <a:lnTo>
                    <a:pt x="2178" y="303"/>
                  </a:lnTo>
                  <a:lnTo>
                    <a:pt x="2199" y="298"/>
                  </a:lnTo>
                  <a:lnTo>
                    <a:pt x="2258" y="262"/>
                  </a:lnTo>
                  <a:lnTo>
                    <a:pt x="2346" y="253"/>
                  </a:lnTo>
                  <a:lnTo>
                    <a:pt x="2524" y="232"/>
                  </a:lnTo>
                  <a:lnTo>
                    <a:pt x="2533" y="234"/>
                  </a:lnTo>
                  <a:lnTo>
                    <a:pt x="2552" y="248"/>
                  </a:lnTo>
                  <a:lnTo>
                    <a:pt x="2559" y="251"/>
                  </a:lnTo>
                  <a:lnTo>
                    <a:pt x="2569" y="248"/>
                  </a:lnTo>
                  <a:lnTo>
                    <a:pt x="2590" y="227"/>
                  </a:lnTo>
                  <a:lnTo>
                    <a:pt x="2720" y="177"/>
                  </a:lnTo>
                  <a:lnTo>
                    <a:pt x="2933" y="127"/>
                  </a:lnTo>
                  <a:lnTo>
                    <a:pt x="3023" y="135"/>
                  </a:lnTo>
                  <a:lnTo>
                    <a:pt x="3042" y="142"/>
                  </a:lnTo>
                  <a:lnTo>
                    <a:pt x="3061" y="156"/>
                  </a:lnTo>
                  <a:moveTo>
                    <a:pt x="2187" y="165"/>
                  </a:moveTo>
                  <a:lnTo>
                    <a:pt x="2187" y="165"/>
                  </a:lnTo>
                  <a:lnTo>
                    <a:pt x="2228" y="182"/>
                  </a:lnTo>
                  <a:lnTo>
                    <a:pt x="2138" y="208"/>
                  </a:lnTo>
                  <a:lnTo>
                    <a:pt x="2045" y="215"/>
                  </a:lnTo>
                  <a:lnTo>
                    <a:pt x="2022" y="222"/>
                  </a:lnTo>
                  <a:lnTo>
                    <a:pt x="1979" y="246"/>
                  </a:lnTo>
                  <a:lnTo>
                    <a:pt x="1955" y="241"/>
                  </a:lnTo>
                  <a:lnTo>
                    <a:pt x="1939" y="220"/>
                  </a:lnTo>
                  <a:lnTo>
                    <a:pt x="1941" y="198"/>
                  </a:lnTo>
                  <a:lnTo>
                    <a:pt x="1955" y="184"/>
                  </a:lnTo>
                  <a:lnTo>
                    <a:pt x="1969" y="189"/>
                  </a:lnTo>
                  <a:lnTo>
                    <a:pt x="2187" y="165"/>
                  </a:lnTo>
                  <a:moveTo>
                    <a:pt x="2408" y="156"/>
                  </a:moveTo>
                  <a:lnTo>
                    <a:pt x="2408" y="156"/>
                  </a:lnTo>
                  <a:lnTo>
                    <a:pt x="2391" y="180"/>
                  </a:lnTo>
                  <a:lnTo>
                    <a:pt x="2384" y="170"/>
                  </a:lnTo>
                  <a:lnTo>
                    <a:pt x="2384" y="165"/>
                  </a:lnTo>
                  <a:lnTo>
                    <a:pt x="2389" y="158"/>
                  </a:lnTo>
                  <a:lnTo>
                    <a:pt x="2377" y="139"/>
                  </a:lnTo>
                  <a:lnTo>
                    <a:pt x="2398" y="116"/>
                  </a:lnTo>
                  <a:lnTo>
                    <a:pt x="2431" y="99"/>
                  </a:lnTo>
                  <a:lnTo>
                    <a:pt x="2455" y="92"/>
                  </a:lnTo>
                  <a:lnTo>
                    <a:pt x="2545" y="75"/>
                  </a:lnTo>
                  <a:lnTo>
                    <a:pt x="2571" y="83"/>
                  </a:lnTo>
                  <a:lnTo>
                    <a:pt x="2571" y="92"/>
                  </a:lnTo>
                  <a:lnTo>
                    <a:pt x="2559" y="94"/>
                  </a:lnTo>
                  <a:lnTo>
                    <a:pt x="2408" y="156"/>
                  </a:lnTo>
                  <a:moveTo>
                    <a:pt x="2668" y="0"/>
                  </a:moveTo>
                  <a:lnTo>
                    <a:pt x="2668" y="0"/>
                  </a:lnTo>
                  <a:lnTo>
                    <a:pt x="2720" y="16"/>
                  </a:lnTo>
                  <a:lnTo>
                    <a:pt x="2718" y="16"/>
                  </a:lnTo>
                  <a:lnTo>
                    <a:pt x="2713" y="19"/>
                  </a:lnTo>
                  <a:lnTo>
                    <a:pt x="2711" y="23"/>
                  </a:lnTo>
                  <a:lnTo>
                    <a:pt x="2708" y="30"/>
                  </a:lnTo>
                  <a:lnTo>
                    <a:pt x="2675" y="21"/>
                  </a:lnTo>
                  <a:lnTo>
                    <a:pt x="2658" y="12"/>
                  </a:lnTo>
                  <a:lnTo>
                    <a:pt x="2656" y="2"/>
                  </a:lnTo>
                  <a:lnTo>
                    <a:pt x="2668" y="0"/>
                  </a:lnTo>
                </a:path>
              </a:pathLst>
            </a:custGeom>
            <a:noFill/>
            <a:ln w="12700" cap="rnd">
              <a:solidFill>
                <a:schemeClr val="tx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5598653" y="395989"/>
            <a:ext cx="6982503" cy="1634912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7200"/>
              <a:t>Netherlands</a:t>
            </a:r>
            <a:r>
              <a:rPr lang="en-US" sz="6400"/>
              <a:t> </a:t>
            </a:r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6493928" y="5098530"/>
            <a:ext cx="2637428" cy="2637424"/>
          </a:xfrm>
          <a:prstGeom prst="ellipse">
            <a:avLst/>
          </a:prstGeom>
          <a:solidFill>
            <a:srgbClr val="28727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en-US" sz="6400">
              <a:solidFill>
                <a:prstClr val="white"/>
              </a:solidFill>
              <a:latin typeface="Montserrat Ligh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37377" y="6273669"/>
            <a:ext cx="2816113" cy="287146"/>
            <a:chOff x="2568637" y="3228151"/>
            <a:chExt cx="1408077" cy="143575"/>
          </a:xfrm>
        </p:grpSpPr>
        <p:sp>
          <p:nvSpPr>
            <p:cNvPr id="56" name="Oval 55"/>
            <p:cNvSpPr/>
            <p:nvPr/>
          </p:nvSpPr>
          <p:spPr>
            <a:xfrm>
              <a:off x="3835862" y="3228151"/>
              <a:ext cx="140852" cy="14357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cxnSp>
          <p:nvCxnSpPr>
            <p:cNvPr id="57" name="Straight Connector 56"/>
            <p:cNvCxnSpPr>
              <a:stCxn id="56" idx="2"/>
              <a:endCxn id="58" idx="3"/>
            </p:cNvCxnSpPr>
            <p:nvPr/>
          </p:nvCxnSpPr>
          <p:spPr>
            <a:xfrm flipH="1" flipV="1">
              <a:off x="2568637" y="3299938"/>
              <a:ext cx="1267226" cy="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TextBox 57"/>
          <p:cNvSpPr txBox="1"/>
          <p:nvPr/>
        </p:nvSpPr>
        <p:spPr>
          <a:xfrm>
            <a:off x="2174748" y="5894028"/>
            <a:ext cx="2962628" cy="104642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 defTabSz="2438340"/>
            <a:r>
              <a:rPr lang="en-US" sz="4000">
                <a:solidFill>
                  <a:srgbClr val="000000"/>
                </a:solidFill>
                <a:latin typeface="Montserrat Light"/>
              </a:rPr>
              <a:t>4.43 Billion</a:t>
            </a:r>
          </a:p>
          <a:p>
            <a:pPr algn="r" defTabSz="2438340"/>
            <a:r>
              <a:rPr lang="en-US" sz="2200">
                <a:solidFill>
                  <a:srgbClr val="000000"/>
                </a:solidFill>
                <a:latin typeface="Montserrat Light"/>
              </a:rPr>
              <a:t>Lorem ipsum dolor</a:t>
            </a:r>
          </a:p>
        </p:txBody>
      </p:sp>
      <p:sp>
        <p:nvSpPr>
          <p:cNvPr id="59" name="Oval 58"/>
          <p:cNvSpPr/>
          <p:nvPr/>
        </p:nvSpPr>
        <p:spPr>
          <a:xfrm>
            <a:off x="6919581" y="2516265"/>
            <a:ext cx="3696193" cy="3696181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en-US" sz="6400">
              <a:solidFill>
                <a:prstClr val="white"/>
              </a:solidFill>
              <a:latin typeface="Montserrat Light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092414" y="4220784"/>
            <a:ext cx="2816111" cy="287146"/>
            <a:chOff x="3046163" y="2201693"/>
            <a:chExt cx="1408076" cy="143575"/>
          </a:xfrm>
        </p:grpSpPr>
        <p:sp>
          <p:nvSpPr>
            <p:cNvPr id="60" name="Oval 59"/>
            <p:cNvSpPr/>
            <p:nvPr/>
          </p:nvSpPr>
          <p:spPr>
            <a:xfrm>
              <a:off x="4313387" y="2201693"/>
              <a:ext cx="140852" cy="14357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cxnSp>
          <p:nvCxnSpPr>
            <p:cNvPr id="61" name="Straight Connector 60"/>
            <p:cNvCxnSpPr>
              <a:stCxn id="60" idx="2"/>
              <a:endCxn id="62" idx="3"/>
            </p:cNvCxnSpPr>
            <p:nvPr/>
          </p:nvCxnSpPr>
          <p:spPr>
            <a:xfrm flipH="1" flipV="1">
              <a:off x="3046163" y="2273479"/>
              <a:ext cx="1267224" cy="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TextBox 61"/>
          <p:cNvSpPr txBox="1"/>
          <p:nvPr/>
        </p:nvSpPr>
        <p:spPr>
          <a:xfrm>
            <a:off x="2985519" y="3841140"/>
            <a:ext cx="3106896" cy="104642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 defTabSz="2438340"/>
            <a:r>
              <a:rPr lang="en-US" sz="4000">
                <a:solidFill>
                  <a:srgbClr val="000000"/>
                </a:solidFill>
                <a:latin typeface="Montserrat Light"/>
              </a:rPr>
              <a:t>6.21 Billion</a:t>
            </a:r>
          </a:p>
          <a:p>
            <a:pPr algn="r" defTabSz="2438340"/>
            <a:r>
              <a:rPr lang="en-US" sz="2200">
                <a:solidFill>
                  <a:srgbClr val="000000"/>
                </a:solidFill>
                <a:latin typeface="Montserrat Light"/>
              </a:rPr>
              <a:t>Sit amet consequitor</a:t>
            </a:r>
          </a:p>
        </p:txBody>
      </p:sp>
      <p:sp>
        <p:nvSpPr>
          <p:cNvPr id="63" name="Oval 62"/>
          <p:cNvSpPr/>
          <p:nvPr/>
        </p:nvSpPr>
        <p:spPr>
          <a:xfrm>
            <a:off x="4826338" y="8433486"/>
            <a:ext cx="1898821" cy="1898815"/>
          </a:xfrm>
          <a:prstGeom prst="ellipse">
            <a:avLst/>
          </a:prstGeom>
          <a:solidFill>
            <a:srgbClr val="FC7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en-US" sz="6400">
              <a:solidFill>
                <a:prstClr val="white"/>
              </a:solidFill>
              <a:latin typeface="Montserrat Light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634900" y="9239321"/>
            <a:ext cx="5224143" cy="287146"/>
            <a:chOff x="2817402" y="4710998"/>
            <a:chExt cx="2612109" cy="143575"/>
          </a:xfrm>
        </p:grpSpPr>
        <p:sp>
          <p:nvSpPr>
            <p:cNvPr id="64" name="Oval 63"/>
            <p:cNvSpPr/>
            <p:nvPr/>
          </p:nvSpPr>
          <p:spPr>
            <a:xfrm>
              <a:off x="2817402" y="4710998"/>
              <a:ext cx="140852" cy="14357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cxnSp>
          <p:nvCxnSpPr>
            <p:cNvPr id="65" name="Straight Connector 64"/>
            <p:cNvCxnSpPr>
              <a:stCxn id="66" idx="1"/>
              <a:endCxn id="64" idx="6"/>
            </p:cNvCxnSpPr>
            <p:nvPr/>
          </p:nvCxnSpPr>
          <p:spPr>
            <a:xfrm flipH="1">
              <a:off x="2958254" y="4782784"/>
              <a:ext cx="2471257" cy="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TextBox 65"/>
          <p:cNvSpPr txBox="1"/>
          <p:nvPr/>
        </p:nvSpPr>
        <p:spPr>
          <a:xfrm>
            <a:off x="10859042" y="8859678"/>
            <a:ext cx="2927362" cy="104642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defTabSz="2438340"/>
            <a:r>
              <a:rPr lang="en-US" sz="4000">
                <a:solidFill>
                  <a:srgbClr val="000000"/>
                </a:solidFill>
                <a:latin typeface="Montserrat Light"/>
              </a:rPr>
              <a:t>2.86 Billion</a:t>
            </a:r>
          </a:p>
          <a:p>
            <a:pPr defTabSz="2438340"/>
            <a:r>
              <a:rPr lang="en-US" sz="2200">
                <a:solidFill>
                  <a:srgbClr val="000000"/>
                </a:solidFill>
                <a:latin typeface="Montserrat Light"/>
              </a:rPr>
              <a:t>Lorem ipsum dolor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16787544" y="3470391"/>
            <a:ext cx="3138954" cy="658358"/>
          </a:xfrm>
          <a:prstGeom prst="roundRect">
            <a:avLst>
              <a:gd name="adj" fmla="val 50000"/>
            </a:avLst>
          </a:prstGeom>
          <a:solidFill>
            <a:srgbClr val="28727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45%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16787544" y="4577495"/>
            <a:ext cx="3037568" cy="658358"/>
          </a:xfrm>
          <a:prstGeom prst="roundRect">
            <a:avLst>
              <a:gd name="adj" fmla="val 50000"/>
            </a:avLst>
          </a:prstGeom>
          <a:solidFill>
            <a:srgbClr val="2988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40%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16787544" y="5684599"/>
            <a:ext cx="4050006" cy="658358"/>
          </a:xfrm>
          <a:prstGeom prst="roundRect">
            <a:avLst>
              <a:gd name="adj" fmla="val 50000"/>
            </a:avLst>
          </a:prstGeom>
          <a:solidFill>
            <a:srgbClr val="2A9D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68%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16787544" y="6791703"/>
            <a:ext cx="3747274" cy="658358"/>
          </a:xfrm>
          <a:prstGeom prst="roundRect">
            <a:avLst>
              <a:gd name="adj" fmla="val 50000"/>
            </a:avLst>
          </a:prstGeom>
          <a:solidFill>
            <a:srgbClr val="E9C46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62%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16787544" y="7898808"/>
            <a:ext cx="4963917" cy="658358"/>
          </a:xfrm>
          <a:prstGeom prst="roundRect">
            <a:avLst>
              <a:gd name="adj" fmla="val 50000"/>
            </a:avLst>
          </a:prstGeom>
          <a:solidFill>
            <a:srgbClr val="F4A26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80%</a:t>
            </a:r>
          </a:p>
        </p:txBody>
      </p:sp>
      <p:sp>
        <p:nvSpPr>
          <p:cNvPr id="47" name="Rounded Rectangle 46"/>
          <p:cNvSpPr/>
          <p:nvPr/>
        </p:nvSpPr>
        <p:spPr>
          <a:xfrm>
            <a:off x="16787544" y="9005911"/>
            <a:ext cx="3747274" cy="658358"/>
          </a:xfrm>
          <a:prstGeom prst="roundRect">
            <a:avLst>
              <a:gd name="adj" fmla="val 50000"/>
            </a:avLst>
          </a:prstGeom>
          <a:solidFill>
            <a:srgbClr val="E97C6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64%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16787544" y="10113007"/>
            <a:ext cx="5246516" cy="658358"/>
          </a:xfrm>
          <a:prstGeom prst="roundRect">
            <a:avLst>
              <a:gd name="adj" fmla="val 50000"/>
            </a:avLst>
          </a:prstGeom>
          <a:solidFill>
            <a:srgbClr val="E76F5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94%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16787547" y="2363287"/>
            <a:ext cx="1922312" cy="658358"/>
          </a:xfrm>
          <a:prstGeom prst="roundRect">
            <a:avLst>
              <a:gd name="adj" fmla="val 50000"/>
            </a:avLst>
          </a:prstGeom>
          <a:solidFill>
            <a:srgbClr val="2646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243836" bIns="243836" rtlCol="0" anchor="ctr" anchorCtr="0"/>
          <a:lstStyle/>
          <a:p>
            <a:pPr defTabSz="2438340"/>
            <a:r>
              <a:rPr lang="en-US" sz="2666">
                <a:solidFill>
                  <a:srgbClr val="FFFFFF"/>
                </a:solidFill>
                <a:latin typeface="Montserrat Light"/>
              </a:rPr>
              <a:t>18%</a:t>
            </a:r>
          </a:p>
        </p:txBody>
      </p:sp>
    </p:spTree>
    <p:extLst>
      <p:ext uri="{BB962C8B-B14F-4D97-AF65-F5344CB8AC3E}">
        <p14:creationId xmlns:p14="http://schemas.microsoft.com/office/powerpoint/2010/main" val="2447034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69812" y="1265465"/>
            <a:ext cx="11373145" cy="9077919"/>
            <a:chOff x="227178" y="605914"/>
            <a:chExt cx="5006578" cy="3996196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close/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close/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close/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close/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close/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close/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close/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close/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692159" y="1594324"/>
              <a:ext cx="1316837" cy="1346252"/>
            </a:xfrm>
            <a:custGeom>
              <a:avLst/>
              <a:gdLst>
                <a:gd name="T0" fmla="*/ 1499 w 1520"/>
                <a:gd name="T1" fmla="*/ 1171 h 1550"/>
                <a:gd name="T2" fmla="*/ 1466 w 1520"/>
                <a:gd name="T3" fmla="*/ 1254 h 1550"/>
                <a:gd name="T4" fmla="*/ 1397 w 1520"/>
                <a:gd name="T5" fmla="*/ 1242 h 1550"/>
                <a:gd name="T6" fmla="*/ 1369 w 1520"/>
                <a:gd name="T7" fmla="*/ 1287 h 1550"/>
                <a:gd name="T8" fmla="*/ 1322 w 1520"/>
                <a:gd name="T9" fmla="*/ 1266 h 1550"/>
                <a:gd name="T10" fmla="*/ 1260 w 1520"/>
                <a:gd name="T11" fmla="*/ 1285 h 1550"/>
                <a:gd name="T12" fmla="*/ 1253 w 1520"/>
                <a:gd name="T13" fmla="*/ 1327 h 1550"/>
                <a:gd name="T14" fmla="*/ 1244 w 1520"/>
                <a:gd name="T15" fmla="*/ 1384 h 1550"/>
                <a:gd name="T16" fmla="*/ 1241 w 1520"/>
                <a:gd name="T17" fmla="*/ 1445 h 1550"/>
                <a:gd name="T18" fmla="*/ 1175 w 1520"/>
                <a:gd name="T19" fmla="*/ 1441 h 1550"/>
                <a:gd name="T20" fmla="*/ 1161 w 1520"/>
                <a:gd name="T21" fmla="*/ 1493 h 1550"/>
                <a:gd name="T22" fmla="*/ 1102 w 1520"/>
                <a:gd name="T23" fmla="*/ 1538 h 1550"/>
                <a:gd name="T24" fmla="*/ 1010 w 1520"/>
                <a:gd name="T25" fmla="*/ 1531 h 1550"/>
                <a:gd name="T26" fmla="*/ 988 w 1520"/>
                <a:gd name="T27" fmla="*/ 1441 h 1550"/>
                <a:gd name="T28" fmla="*/ 924 w 1520"/>
                <a:gd name="T29" fmla="*/ 1372 h 1550"/>
                <a:gd name="T30" fmla="*/ 880 w 1520"/>
                <a:gd name="T31" fmla="*/ 1311 h 1550"/>
                <a:gd name="T32" fmla="*/ 806 w 1520"/>
                <a:gd name="T33" fmla="*/ 1296 h 1550"/>
                <a:gd name="T34" fmla="*/ 780 w 1520"/>
                <a:gd name="T35" fmla="*/ 1337 h 1550"/>
                <a:gd name="T36" fmla="*/ 780 w 1520"/>
                <a:gd name="T37" fmla="*/ 1382 h 1550"/>
                <a:gd name="T38" fmla="*/ 716 w 1520"/>
                <a:gd name="T39" fmla="*/ 1389 h 1550"/>
                <a:gd name="T40" fmla="*/ 712 w 1520"/>
                <a:gd name="T41" fmla="*/ 1353 h 1550"/>
                <a:gd name="T42" fmla="*/ 657 w 1520"/>
                <a:gd name="T43" fmla="*/ 1299 h 1550"/>
                <a:gd name="T44" fmla="*/ 679 w 1520"/>
                <a:gd name="T45" fmla="*/ 1237 h 1550"/>
                <a:gd name="T46" fmla="*/ 735 w 1520"/>
                <a:gd name="T47" fmla="*/ 1280 h 1550"/>
                <a:gd name="T48" fmla="*/ 785 w 1520"/>
                <a:gd name="T49" fmla="*/ 1252 h 1550"/>
                <a:gd name="T50" fmla="*/ 745 w 1520"/>
                <a:gd name="T51" fmla="*/ 1204 h 1550"/>
                <a:gd name="T52" fmla="*/ 802 w 1520"/>
                <a:gd name="T53" fmla="*/ 1164 h 1550"/>
                <a:gd name="T54" fmla="*/ 849 w 1520"/>
                <a:gd name="T55" fmla="*/ 1107 h 1550"/>
                <a:gd name="T56" fmla="*/ 906 w 1520"/>
                <a:gd name="T57" fmla="*/ 1055 h 1550"/>
                <a:gd name="T58" fmla="*/ 889 w 1520"/>
                <a:gd name="T59" fmla="*/ 972 h 1550"/>
                <a:gd name="T60" fmla="*/ 887 w 1520"/>
                <a:gd name="T61" fmla="*/ 897 h 1550"/>
                <a:gd name="T62" fmla="*/ 820 w 1520"/>
                <a:gd name="T63" fmla="*/ 826 h 1550"/>
                <a:gd name="T64" fmla="*/ 671 w 1520"/>
                <a:gd name="T65" fmla="*/ 662 h 1550"/>
                <a:gd name="T66" fmla="*/ 617 w 1520"/>
                <a:gd name="T67" fmla="*/ 627 h 1550"/>
                <a:gd name="T68" fmla="*/ 532 w 1520"/>
                <a:gd name="T69" fmla="*/ 556 h 1550"/>
                <a:gd name="T70" fmla="*/ 385 w 1520"/>
                <a:gd name="T71" fmla="*/ 487 h 1550"/>
                <a:gd name="T72" fmla="*/ 366 w 1520"/>
                <a:gd name="T73" fmla="*/ 558 h 1550"/>
                <a:gd name="T74" fmla="*/ 284 w 1520"/>
                <a:gd name="T75" fmla="*/ 523 h 1550"/>
                <a:gd name="T76" fmla="*/ 208 w 1520"/>
                <a:gd name="T77" fmla="*/ 428 h 1550"/>
                <a:gd name="T78" fmla="*/ 85 w 1520"/>
                <a:gd name="T79" fmla="*/ 367 h 1550"/>
                <a:gd name="T80" fmla="*/ 33 w 1520"/>
                <a:gd name="T81" fmla="*/ 237 h 1550"/>
                <a:gd name="T82" fmla="*/ 454 w 1520"/>
                <a:gd name="T83" fmla="*/ 0 h 1550"/>
                <a:gd name="T84" fmla="*/ 735 w 1520"/>
                <a:gd name="T85" fmla="*/ 338 h 1550"/>
                <a:gd name="T86" fmla="*/ 726 w 1520"/>
                <a:gd name="T87" fmla="*/ 516 h 1550"/>
                <a:gd name="T88" fmla="*/ 790 w 1520"/>
                <a:gd name="T89" fmla="*/ 615 h 1550"/>
                <a:gd name="T90" fmla="*/ 835 w 1520"/>
                <a:gd name="T91" fmla="*/ 667 h 1550"/>
                <a:gd name="T92" fmla="*/ 1014 w 1520"/>
                <a:gd name="T93" fmla="*/ 627 h 1550"/>
                <a:gd name="T94" fmla="*/ 1010 w 1520"/>
                <a:gd name="T95" fmla="*/ 750 h 1550"/>
                <a:gd name="T96" fmla="*/ 1118 w 1520"/>
                <a:gd name="T97" fmla="*/ 909 h 1550"/>
                <a:gd name="T98" fmla="*/ 1116 w 1520"/>
                <a:gd name="T99" fmla="*/ 930 h 1550"/>
                <a:gd name="T100" fmla="*/ 1161 w 1520"/>
                <a:gd name="T101" fmla="*/ 1041 h 1550"/>
                <a:gd name="T102" fmla="*/ 1154 w 1520"/>
                <a:gd name="T103" fmla="*/ 1126 h 1550"/>
                <a:gd name="T104" fmla="*/ 1196 w 1520"/>
                <a:gd name="T105" fmla="*/ 1183 h 1550"/>
                <a:gd name="T106" fmla="*/ 1251 w 1520"/>
                <a:gd name="T107" fmla="*/ 1223 h 1550"/>
                <a:gd name="T108" fmla="*/ 1265 w 1520"/>
                <a:gd name="T109" fmla="*/ 1178 h 1550"/>
                <a:gd name="T110" fmla="*/ 1317 w 1520"/>
                <a:gd name="T111" fmla="*/ 1164 h 1550"/>
                <a:gd name="T112" fmla="*/ 1324 w 1520"/>
                <a:gd name="T113" fmla="*/ 1136 h 1550"/>
                <a:gd name="T114" fmla="*/ 1286 w 1520"/>
                <a:gd name="T115" fmla="*/ 1093 h 1550"/>
                <a:gd name="T116" fmla="*/ 1289 w 1520"/>
                <a:gd name="T117" fmla="*/ 1041 h 1550"/>
                <a:gd name="T118" fmla="*/ 1312 w 1520"/>
                <a:gd name="T119" fmla="*/ 996 h 1550"/>
                <a:gd name="T120" fmla="*/ 1379 w 1520"/>
                <a:gd name="T121" fmla="*/ 994 h 1550"/>
                <a:gd name="T122" fmla="*/ 1442 w 1520"/>
                <a:gd name="T123" fmla="*/ 1053 h 1550"/>
                <a:gd name="T124" fmla="*/ 1475 w 1520"/>
                <a:gd name="T125" fmla="*/ 1081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" h="1550">
                  <a:moveTo>
                    <a:pt x="1520" y="1117"/>
                  </a:moveTo>
                  <a:lnTo>
                    <a:pt x="1520" y="1117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18" y="1121"/>
                  </a:lnTo>
                  <a:lnTo>
                    <a:pt x="1518" y="1124"/>
                  </a:lnTo>
                  <a:lnTo>
                    <a:pt x="1518" y="1124"/>
                  </a:lnTo>
                  <a:lnTo>
                    <a:pt x="1516" y="1126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3"/>
                  </a:lnTo>
                  <a:lnTo>
                    <a:pt x="1513" y="1136"/>
                  </a:lnTo>
                  <a:lnTo>
                    <a:pt x="1516" y="1138"/>
                  </a:lnTo>
                  <a:lnTo>
                    <a:pt x="1516" y="1138"/>
                  </a:lnTo>
                  <a:lnTo>
                    <a:pt x="1516" y="1140"/>
                  </a:lnTo>
                  <a:lnTo>
                    <a:pt x="1516" y="1140"/>
                  </a:lnTo>
                  <a:lnTo>
                    <a:pt x="1516" y="1143"/>
                  </a:lnTo>
                  <a:lnTo>
                    <a:pt x="1516" y="1145"/>
                  </a:lnTo>
                  <a:lnTo>
                    <a:pt x="1516" y="1147"/>
                  </a:lnTo>
                  <a:lnTo>
                    <a:pt x="1516" y="1152"/>
                  </a:lnTo>
                  <a:lnTo>
                    <a:pt x="1516" y="1155"/>
                  </a:lnTo>
                  <a:lnTo>
                    <a:pt x="1513" y="1157"/>
                  </a:lnTo>
                  <a:lnTo>
                    <a:pt x="1513" y="1164"/>
                  </a:lnTo>
                  <a:lnTo>
                    <a:pt x="1511" y="1164"/>
                  </a:lnTo>
                  <a:lnTo>
                    <a:pt x="1511" y="1164"/>
                  </a:lnTo>
                  <a:lnTo>
                    <a:pt x="1511" y="1166"/>
                  </a:lnTo>
                  <a:lnTo>
                    <a:pt x="1509" y="1166"/>
                  </a:lnTo>
                  <a:lnTo>
                    <a:pt x="1509" y="1166"/>
                  </a:lnTo>
                  <a:lnTo>
                    <a:pt x="1506" y="1166"/>
                  </a:lnTo>
                  <a:lnTo>
                    <a:pt x="1504" y="1166"/>
                  </a:lnTo>
                  <a:lnTo>
                    <a:pt x="1504" y="1169"/>
                  </a:lnTo>
                  <a:lnTo>
                    <a:pt x="1504" y="1169"/>
                  </a:lnTo>
                  <a:lnTo>
                    <a:pt x="1499" y="1171"/>
                  </a:lnTo>
                  <a:lnTo>
                    <a:pt x="1499" y="1173"/>
                  </a:lnTo>
                  <a:lnTo>
                    <a:pt x="1497" y="1173"/>
                  </a:lnTo>
                  <a:lnTo>
                    <a:pt x="1494" y="1173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0" y="1176"/>
                  </a:lnTo>
                  <a:lnTo>
                    <a:pt x="1490" y="1176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81"/>
                  </a:lnTo>
                  <a:lnTo>
                    <a:pt x="1492" y="1185"/>
                  </a:lnTo>
                  <a:lnTo>
                    <a:pt x="1492" y="1188"/>
                  </a:lnTo>
                  <a:lnTo>
                    <a:pt x="1492" y="1190"/>
                  </a:lnTo>
                  <a:lnTo>
                    <a:pt x="1492" y="1190"/>
                  </a:lnTo>
                  <a:lnTo>
                    <a:pt x="1492" y="119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4"/>
                  </a:lnTo>
                  <a:lnTo>
                    <a:pt x="1490" y="1207"/>
                  </a:lnTo>
                  <a:lnTo>
                    <a:pt x="1492" y="1214"/>
                  </a:lnTo>
                  <a:lnTo>
                    <a:pt x="1497" y="1223"/>
                  </a:lnTo>
                  <a:lnTo>
                    <a:pt x="1497" y="1233"/>
                  </a:lnTo>
                  <a:lnTo>
                    <a:pt x="1497" y="1240"/>
                  </a:lnTo>
                  <a:lnTo>
                    <a:pt x="1497" y="1244"/>
                  </a:lnTo>
                  <a:lnTo>
                    <a:pt x="1497" y="1244"/>
                  </a:lnTo>
                  <a:lnTo>
                    <a:pt x="1494" y="1247"/>
                  </a:lnTo>
                  <a:lnTo>
                    <a:pt x="1494" y="1247"/>
                  </a:lnTo>
                  <a:lnTo>
                    <a:pt x="1490" y="1252"/>
                  </a:lnTo>
                  <a:lnTo>
                    <a:pt x="1485" y="1256"/>
                  </a:lnTo>
                  <a:lnTo>
                    <a:pt x="1485" y="1256"/>
                  </a:lnTo>
                  <a:lnTo>
                    <a:pt x="1483" y="1259"/>
                  </a:lnTo>
                  <a:lnTo>
                    <a:pt x="1483" y="1259"/>
                  </a:lnTo>
                  <a:lnTo>
                    <a:pt x="1480" y="1259"/>
                  </a:lnTo>
                  <a:lnTo>
                    <a:pt x="1475" y="1259"/>
                  </a:lnTo>
                  <a:lnTo>
                    <a:pt x="1466" y="1254"/>
                  </a:lnTo>
                  <a:lnTo>
                    <a:pt x="1464" y="1254"/>
                  </a:lnTo>
                  <a:lnTo>
                    <a:pt x="1461" y="1254"/>
                  </a:lnTo>
                  <a:lnTo>
                    <a:pt x="1457" y="1256"/>
                  </a:lnTo>
                  <a:lnTo>
                    <a:pt x="1457" y="1256"/>
                  </a:lnTo>
                  <a:lnTo>
                    <a:pt x="1454" y="1256"/>
                  </a:lnTo>
                  <a:lnTo>
                    <a:pt x="1454" y="1254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49" y="1252"/>
                  </a:lnTo>
                  <a:lnTo>
                    <a:pt x="1449" y="1252"/>
                  </a:lnTo>
                  <a:lnTo>
                    <a:pt x="1445" y="1249"/>
                  </a:lnTo>
                  <a:lnTo>
                    <a:pt x="1442" y="1252"/>
                  </a:lnTo>
                  <a:lnTo>
                    <a:pt x="1440" y="1252"/>
                  </a:lnTo>
                  <a:lnTo>
                    <a:pt x="1435" y="1254"/>
                  </a:lnTo>
                  <a:lnTo>
                    <a:pt x="1433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6" y="1256"/>
                  </a:lnTo>
                  <a:lnTo>
                    <a:pt x="1426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1" y="1256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2"/>
                  </a:lnTo>
                  <a:lnTo>
                    <a:pt x="1421" y="1252"/>
                  </a:lnTo>
                  <a:lnTo>
                    <a:pt x="1419" y="1249"/>
                  </a:lnTo>
                  <a:lnTo>
                    <a:pt x="1412" y="1247"/>
                  </a:lnTo>
                  <a:lnTo>
                    <a:pt x="1405" y="1242"/>
                  </a:lnTo>
                  <a:lnTo>
                    <a:pt x="1400" y="1240"/>
                  </a:lnTo>
                  <a:lnTo>
                    <a:pt x="1400" y="1240"/>
                  </a:lnTo>
                  <a:lnTo>
                    <a:pt x="1400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400" y="1244"/>
                  </a:lnTo>
                  <a:lnTo>
                    <a:pt x="1400" y="1244"/>
                  </a:lnTo>
                  <a:lnTo>
                    <a:pt x="1400" y="1247"/>
                  </a:lnTo>
                  <a:lnTo>
                    <a:pt x="1397" y="1247"/>
                  </a:lnTo>
                  <a:lnTo>
                    <a:pt x="1397" y="1247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5" y="1249"/>
                  </a:lnTo>
                  <a:lnTo>
                    <a:pt x="1393" y="1249"/>
                  </a:lnTo>
                  <a:lnTo>
                    <a:pt x="1390" y="1249"/>
                  </a:lnTo>
                  <a:lnTo>
                    <a:pt x="1390" y="1252"/>
                  </a:lnTo>
                  <a:lnTo>
                    <a:pt x="1390" y="1252"/>
                  </a:lnTo>
                  <a:lnTo>
                    <a:pt x="1390" y="1254"/>
                  </a:lnTo>
                  <a:lnTo>
                    <a:pt x="1393" y="1259"/>
                  </a:lnTo>
                  <a:lnTo>
                    <a:pt x="1397" y="1273"/>
                  </a:lnTo>
                  <a:lnTo>
                    <a:pt x="1400" y="1275"/>
                  </a:lnTo>
                  <a:lnTo>
                    <a:pt x="1405" y="1280"/>
                  </a:lnTo>
                  <a:lnTo>
                    <a:pt x="1405" y="1280"/>
                  </a:lnTo>
                  <a:lnTo>
                    <a:pt x="1405" y="1282"/>
                  </a:lnTo>
                  <a:lnTo>
                    <a:pt x="1405" y="1282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7"/>
                  </a:lnTo>
                  <a:lnTo>
                    <a:pt x="1400" y="1287"/>
                  </a:lnTo>
                  <a:lnTo>
                    <a:pt x="1395" y="1287"/>
                  </a:lnTo>
                  <a:lnTo>
                    <a:pt x="1393" y="1287"/>
                  </a:lnTo>
                  <a:lnTo>
                    <a:pt x="1393" y="1287"/>
                  </a:lnTo>
                  <a:lnTo>
                    <a:pt x="1390" y="1287"/>
                  </a:lnTo>
                  <a:lnTo>
                    <a:pt x="1381" y="1287"/>
                  </a:lnTo>
                  <a:lnTo>
                    <a:pt x="1376" y="1285"/>
                  </a:lnTo>
                  <a:lnTo>
                    <a:pt x="1374" y="1285"/>
                  </a:lnTo>
                  <a:lnTo>
                    <a:pt x="1374" y="1285"/>
                  </a:lnTo>
                  <a:lnTo>
                    <a:pt x="1371" y="1285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7" y="1287"/>
                  </a:lnTo>
                  <a:lnTo>
                    <a:pt x="1367" y="1287"/>
                  </a:lnTo>
                  <a:lnTo>
                    <a:pt x="1364" y="1287"/>
                  </a:lnTo>
                  <a:lnTo>
                    <a:pt x="1360" y="1285"/>
                  </a:lnTo>
                  <a:lnTo>
                    <a:pt x="1357" y="1285"/>
                  </a:lnTo>
                  <a:lnTo>
                    <a:pt x="1355" y="1285"/>
                  </a:lnTo>
                  <a:lnTo>
                    <a:pt x="1355" y="1285"/>
                  </a:lnTo>
                  <a:lnTo>
                    <a:pt x="1352" y="1285"/>
                  </a:lnTo>
                  <a:lnTo>
                    <a:pt x="1352" y="1285"/>
                  </a:lnTo>
                  <a:lnTo>
                    <a:pt x="1350" y="1285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5" y="1282"/>
                  </a:lnTo>
                  <a:lnTo>
                    <a:pt x="1345" y="1282"/>
                  </a:lnTo>
                  <a:lnTo>
                    <a:pt x="1343" y="1282"/>
                  </a:lnTo>
                  <a:lnTo>
                    <a:pt x="1343" y="1285"/>
                  </a:lnTo>
                  <a:lnTo>
                    <a:pt x="1341" y="1285"/>
                  </a:lnTo>
                  <a:lnTo>
                    <a:pt x="1341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4" y="1287"/>
                  </a:lnTo>
                  <a:lnTo>
                    <a:pt x="1334" y="1285"/>
                  </a:lnTo>
                  <a:lnTo>
                    <a:pt x="1331" y="1285"/>
                  </a:lnTo>
                  <a:lnTo>
                    <a:pt x="1331" y="1282"/>
                  </a:lnTo>
                  <a:lnTo>
                    <a:pt x="1331" y="1282"/>
                  </a:lnTo>
                  <a:lnTo>
                    <a:pt x="1331" y="1280"/>
                  </a:lnTo>
                  <a:lnTo>
                    <a:pt x="1329" y="1278"/>
                  </a:lnTo>
                  <a:lnTo>
                    <a:pt x="1324" y="1275"/>
                  </a:lnTo>
                  <a:lnTo>
                    <a:pt x="1324" y="1273"/>
                  </a:lnTo>
                  <a:lnTo>
                    <a:pt x="1322" y="1268"/>
                  </a:lnTo>
                  <a:lnTo>
                    <a:pt x="1322" y="1266"/>
                  </a:lnTo>
                  <a:lnTo>
                    <a:pt x="1319" y="1266"/>
                  </a:lnTo>
                  <a:lnTo>
                    <a:pt x="1319" y="1263"/>
                  </a:lnTo>
                  <a:lnTo>
                    <a:pt x="1317" y="1263"/>
                  </a:lnTo>
                  <a:lnTo>
                    <a:pt x="1310" y="1261"/>
                  </a:lnTo>
                  <a:lnTo>
                    <a:pt x="1310" y="1261"/>
                  </a:lnTo>
                  <a:lnTo>
                    <a:pt x="1310" y="1259"/>
                  </a:lnTo>
                  <a:lnTo>
                    <a:pt x="1308" y="1259"/>
                  </a:lnTo>
                  <a:lnTo>
                    <a:pt x="1308" y="1259"/>
                  </a:lnTo>
                  <a:lnTo>
                    <a:pt x="1308" y="1256"/>
                  </a:lnTo>
                  <a:lnTo>
                    <a:pt x="1305" y="1256"/>
                  </a:lnTo>
                  <a:lnTo>
                    <a:pt x="1305" y="1256"/>
                  </a:lnTo>
                  <a:lnTo>
                    <a:pt x="1296" y="1254"/>
                  </a:lnTo>
                  <a:lnTo>
                    <a:pt x="1291" y="1254"/>
                  </a:lnTo>
                  <a:lnTo>
                    <a:pt x="1291" y="1252"/>
                  </a:lnTo>
                  <a:lnTo>
                    <a:pt x="1274" y="1252"/>
                  </a:lnTo>
                  <a:lnTo>
                    <a:pt x="1270" y="1252"/>
                  </a:lnTo>
                  <a:lnTo>
                    <a:pt x="1270" y="1252"/>
                  </a:lnTo>
                  <a:lnTo>
                    <a:pt x="1267" y="1252"/>
                  </a:lnTo>
                  <a:lnTo>
                    <a:pt x="1267" y="1252"/>
                  </a:lnTo>
                  <a:lnTo>
                    <a:pt x="1265" y="1254"/>
                  </a:lnTo>
                  <a:lnTo>
                    <a:pt x="1265" y="1254"/>
                  </a:lnTo>
                  <a:lnTo>
                    <a:pt x="1260" y="1256"/>
                  </a:lnTo>
                  <a:lnTo>
                    <a:pt x="1258" y="1259"/>
                  </a:lnTo>
                  <a:lnTo>
                    <a:pt x="1258" y="1259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3"/>
                  </a:lnTo>
                  <a:lnTo>
                    <a:pt x="1258" y="1266"/>
                  </a:lnTo>
                  <a:lnTo>
                    <a:pt x="1258" y="1268"/>
                  </a:lnTo>
                  <a:lnTo>
                    <a:pt x="1258" y="1268"/>
                  </a:lnTo>
                  <a:lnTo>
                    <a:pt x="1258" y="1270"/>
                  </a:lnTo>
                  <a:lnTo>
                    <a:pt x="1258" y="1270"/>
                  </a:lnTo>
                  <a:lnTo>
                    <a:pt x="1263" y="1280"/>
                  </a:lnTo>
                  <a:lnTo>
                    <a:pt x="1263" y="1280"/>
                  </a:lnTo>
                  <a:lnTo>
                    <a:pt x="1263" y="1282"/>
                  </a:lnTo>
                  <a:lnTo>
                    <a:pt x="1263" y="1282"/>
                  </a:lnTo>
                  <a:lnTo>
                    <a:pt x="1260" y="1285"/>
                  </a:lnTo>
                  <a:lnTo>
                    <a:pt x="1260" y="1287"/>
                  </a:lnTo>
                  <a:lnTo>
                    <a:pt x="1260" y="1287"/>
                  </a:lnTo>
                  <a:lnTo>
                    <a:pt x="1258" y="1287"/>
                  </a:lnTo>
                  <a:lnTo>
                    <a:pt x="1258" y="1287"/>
                  </a:lnTo>
                  <a:lnTo>
                    <a:pt x="1258" y="1289"/>
                  </a:lnTo>
                  <a:lnTo>
                    <a:pt x="1256" y="1289"/>
                  </a:lnTo>
                  <a:lnTo>
                    <a:pt x="1253" y="1294"/>
                  </a:lnTo>
                  <a:lnTo>
                    <a:pt x="1253" y="1294"/>
                  </a:lnTo>
                  <a:lnTo>
                    <a:pt x="1253" y="1296"/>
                  </a:lnTo>
                  <a:lnTo>
                    <a:pt x="1253" y="1296"/>
                  </a:lnTo>
                  <a:lnTo>
                    <a:pt x="1251" y="1296"/>
                  </a:lnTo>
                  <a:lnTo>
                    <a:pt x="1246" y="1299"/>
                  </a:lnTo>
                  <a:lnTo>
                    <a:pt x="1246" y="1299"/>
                  </a:lnTo>
                  <a:lnTo>
                    <a:pt x="1244" y="1299"/>
                  </a:lnTo>
                  <a:lnTo>
                    <a:pt x="1244" y="1301"/>
                  </a:lnTo>
                  <a:lnTo>
                    <a:pt x="1241" y="1304"/>
                  </a:lnTo>
                  <a:lnTo>
                    <a:pt x="1241" y="1306"/>
                  </a:lnTo>
                  <a:lnTo>
                    <a:pt x="1239" y="1306"/>
                  </a:lnTo>
                  <a:lnTo>
                    <a:pt x="1239" y="1306"/>
                  </a:lnTo>
                  <a:lnTo>
                    <a:pt x="1239" y="1308"/>
                  </a:lnTo>
                  <a:lnTo>
                    <a:pt x="1237" y="1308"/>
                  </a:lnTo>
                  <a:lnTo>
                    <a:pt x="1234" y="1308"/>
                  </a:lnTo>
                  <a:lnTo>
                    <a:pt x="1234" y="1311"/>
                  </a:lnTo>
                  <a:lnTo>
                    <a:pt x="1232" y="1311"/>
                  </a:lnTo>
                  <a:lnTo>
                    <a:pt x="1232" y="1311"/>
                  </a:lnTo>
                  <a:lnTo>
                    <a:pt x="1232" y="1313"/>
                  </a:lnTo>
                  <a:lnTo>
                    <a:pt x="1232" y="1313"/>
                  </a:lnTo>
                  <a:lnTo>
                    <a:pt x="1232" y="1315"/>
                  </a:lnTo>
                  <a:lnTo>
                    <a:pt x="1234" y="1320"/>
                  </a:lnTo>
                  <a:lnTo>
                    <a:pt x="1237" y="1320"/>
                  </a:lnTo>
                  <a:lnTo>
                    <a:pt x="1237" y="1322"/>
                  </a:lnTo>
                  <a:lnTo>
                    <a:pt x="1246" y="1322"/>
                  </a:lnTo>
                  <a:lnTo>
                    <a:pt x="1248" y="1322"/>
                  </a:lnTo>
                  <a:lnTo>
                    <a:pt x="1248" y="1322"/>
                  </a:lnTo>
                  <a:lnTo>
                    <a:pt x="1251" y="1325"/>
                  </a:lnTo>
                  <a:lnTo>
                    <a:pt x="1251" y="1325"/>
                  </a:lnTo>
                  <a:lnTo>
                    <a:pt x="1253" y="1327"/>
                  </a:lnTo>
                  <a:lnTo>
                    <a:pt x="1253" y="1327"/>
                  </a:lnTo>
                  <a:lnTo>
                    <a:pt x="1256" y="1330"/>
                  </a:lnTo>
                  <a:lnTo>
                    <a:pt x="1258" y="1330"/>
                  </a:lnTo>
                  <a:lnTo>
                    <a:pt x="1260" y="1332"/>
                  </a:lnTo>
                  <a:lnTo>
                    <a:pt x="1263" y="1334"/>
                  </a:lnTo>
                  <a:lnTo>
                    <a:pt x="1263" y="1337"/>
                  </a:lnTo>
                  <a:lnTo>
                    <a:pt x="1263" y="1339"/>
                  </a:lnTo>
                  <a:lnTo>
                    <a:pt x="1265" y="1341"/>
                  </a:lnTo>
                  <a:lnTo>
                    <a:pt x="1267" y="1344"/>
                  </a:lnTo>
                  <a:lnTo>
                    <a:pt x="1267" y="1344"/>
                  </a:lnTo>
                  <a:lnTo>
                    <a:pt x="1267" y="1346"/>
                  </a:lnTo>
                  <a:lnTo>
                    <a:pt x="1267" y="1346"/>
                  </a:lnTo>
                  <a:lnTo>
                    <a:pt x="1267" y="1358"/>
                  </a:lnTo>
                  <a:lnTo>
                    <a:pt x="1267" y="1358"/>
                  </a:lnTo>
                  <a:lnTo>
                    <a:pt x="1267" y="1360"/>
                  </a:lnTo>
                  <a:lnTo>
                    <a:pt x="1265" y="1360"/>
                  </a:lnTo>
                  <a:lnTo>
                    <a:pt x="1265" y="1363"/>
                  </a:lnTo>
                  <a:lnTo>
                    <a:pt x="1263" y="1363"/>
                  </a:lnTo>
                  <a:lnTo>
                    <a:pt x="1260" y="1360"/>
                  </a:lnTo>
                  <a:lnTo>
                    <a:pt x="1258" y="1360"/>
                  </a:lnTo>
                  <a:lnTo>
                    <a:pt x="1253" y="1358"/>
                  </a:lnTo>
                  <a:lnTo>
                    <a:pt x="1253" y="1356"/>
                  </a:lnTo>
                  <a:lnTo>
                    <a:pt x="1251" y="1356"/>
                  </a:lnTo>
                  <a:lnTo>
                    <a:pt x="1248" y="1356"/>
                  </a:lnTo>
                  <a:lnTo>
                    <a:pt x="1246" y="1358"/>
                  </a:lnTo>
                  <a:lnTo>
                    <a:pt x="1248" y="1358"/>
                  </a:lnTo>
                  <a:lnTo>
                    <a:pt x="1251" y="1360"/>
                  </a:lnTo>
                  <a:lnTo>
                    <a:pt x="1251" y="1360"/>
                  </a:lnTo>
                  <a:lnTo>
                    <a:pt x="1251" y="1363"/>
                  </a:lnTo>
                  <a:lnTo>
                    <a:pt x="1253" y="1372"/>
                  </a:lnTo>
                  <a:lnTo>
                    <a:pt x="1253" y="1375"/>
                  </a:lnTo>
                  <a:lnTo>
                    <a:pt x="1253" y="1377"/>
                  </a:lnTo>
                  <a:lnTo>
                    <a:pt x="1253" y="1377"/>
                  </a:lnTo>
                  <a:lnTo>
                    <a:pt x="1251" y="1377"/>
                  </a:lnTo>
                  <a:lnTo>
                    <a:pt x="1251" y="1377"/>
                  </a:lnTo>
                  <a:lnTo>
                    <a:pt x="1248" y="1377"/>
                  </a:lnTo>
                  <a:lnTo>
                    <a:pt x="1246" y="1377"/>
                  </a:lnTo>
                  <a:lnTo>
                    <a:pt x="1246" y="1379"/>
                  </a:lnTo>
                  <a:lnTo>
                    <a:pt x="1244" y="1384"/>
                  </a:lnTo>
                  <a:lnTo>
                    <a:pt x="1241" y="1386"/>
                  </a:lnTo>
                  <a:lnTo>
                    <a:pt x="1237" y="1396"/>
                  </a:lnTo>
                  <a:lnTo>
                    <a:pt x="1232" y="1398"/>
                  </a:lnTo>
                  <a:lnTo>
                    <a:pt x="1232" y="1398"/>
                  </a:lnTo>
                  <a:lnTo>
                    <a:pt x="1232" y="1401"/>
                  </a:lnTo>
                  <a:lnTo>
                    <a:pt x="1232" y="1401"/>
                  </a:lnTo>
                  <a:lnTo>
                    <a:pt x="1232" y="1403"/>
                  </a:lnTo>
                  <a:lnTo>
                    <a:pt x="1232" y="1405"/>
                  </a:lnTo>
                  <a:lnTo>
                    <a:pt x="1232" y="1408"/>
                  </a:lnTo>
                  <a:lnTo>
                    <a:pt x="1234" y="1408"/>
                  </a:lnTo>
                  <a:lnTo>
                    <a:pt x="1234" y="1408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9" y="1412"/>
                  </a:lnTo>
                  <a:lnTo>
                    <a:pt x="1237" y="1412"/>
                  </a:lnTo>
                  <a:lnTo>
                    <a:pt x="1237" y="1415"/>
                  </a:lnTo>
                  <a:lnTo>
                    <a:pt x="1234" y="1415"/>
                  </a:lnTo>
                  <a:lnTo>
                    <a:pt x="1234" y="1415"/>
                  </a:lnTo>
                  <a:lnTo>
                    <a:pt x="1234" y="1417"/>
                  </a:lnTo>
                  <a:lnTo>
                    <a:pt x="1234" y="1417"/>
                  </a:lnTo>
                  <a:lnTo>
                    <a:pt x="1234" y="1419"/>
                  </a:lnTo>
                  <a:lnTo>
                    <a:pt x="1234" y="1422"/>
                  </a:lnTo>
                  <a:lnTo>
                    <a:pt x="1234" y="1424"/>
                  </a:lnTo>
                  <a:lnTo>
                    <a:pt x="1234" y="1427"/>
                  </a:lnTo>
                  <a:lnTo>
                    <a:pt x="1234" y="1429"/>
                  </a:lnTo>
                  <a:lnTo>
                    <a:pt x="1234" y="1429"/>
                  </a:lnTo>
                  <a:lnTo>
                    <a:pt x="1234" y="1431"/>
                  </a:lnTo>
                  <a:lnTo>
                    <a:pt x="1234" y="1434"/>
                  </a:lnTo>
                  <a:lnTo>
                    <a:pt x="1237" y="1434"/>
                  </a:lnTo>
                  <a:lnTo>
                    <a:pt x="1239" y="1436"/>
                  </a:lnTo>
                  <a:lnTo>
                    <a:pt x="1239" y="1438"/>
                  </a:lnTo>
                  <a:lnTo>
                    <a:pt x="1241" y="1438"/>
                  </a:lnTo>
                  <a:lnTo>
                    <a:pt x="1241" y="1441"/>
                  </a:lnTo>
                  <a:lnTo>
                    <a:pt x="1241" y="1441"/>
                  </a:lnTo>
                  <a:lnTo>
                    <a:pt x="1241" y="1443"/>
                  </a:lnTo>
                  <a:lnTo>
                    <a:pt x="1241" y="1445"/>
                  </a:lnTo>
                  <a:lnTo>
                    <a:pt x="1241" y="1445"/>
                  </a:lnTo>
                  <a:lnTo>
                    <a:pt x="1239" y="1450"/>
                  </a:lnTo>
                  <a:lnTo>
                    <a:pt x="1234" y="1453"/>
                  </a:lnTo>
                  <a:lnTo>
                    <a:pt x="1230" y="1453"/>
                  </a:lnTo>
                  <a:lnTo>
                    <a:pt x="1230" y="1450"/>
                  </a:lnTo>
                  <a:lnTo>
                    <a:pt x="1227" y="1448"/>
                  </a:lnTo>
                  <a:lnTo>
                    <a:pt x="1227" y="1445"/>
                  </a:lnTo>
                  <a:lnTo>
                    <a:pt x="1227" y="1443"/>
                  </a:lnTo>
                  <a:lnTo>
                    <a:pt x="1227" y="1443"/>
                  </a:lnTo>
                  <a:lnTo>
                    <a:pt x="1225" y="1443"/>
                  </a:lnTo>
                  <a:lnTo>
                    <a:pt x="1225" y="1441"/>
                  </a:lnTo>
                  <a:lnTo>
                    <a:pt x="1222" y="1441"/>
                  </a:lnTo>
                  <a:lnTo>
                    <a:pt x="1222" y="1441"/>
                  </a:lnTo>
                  <a:lnTo>
                    <a:pt x="1218" y="1441"/>
                  </a:lnTo>
                  <a:lnTo>
                    <a:pt x="1215" y="1441"/>
                  </a:lnTo>
                  <a:lnTo>
                    <a:pt x="1215" y="1441"/>
                  </a:lnTo>
                  <a:lnTo>
                    <a:pt x="1213" y="1441"/>
                  </a:lnTo>
                  <a:lnTo>
                    <a:pt x="1213" y="1441"/>
                  </a:lnTo>
                  <a:lnTo>
                    <a:pt x="1211" y="1441"/>
                  </a:lnTo>
                  <a:lnTo>
                    <a:pt x="1206" y="1441"/>
                  </a:lnTo>
                  <a:lnTo>
                    <a:pt x="1199" y="1443"/>
                  </a:lnTo>
                  <a:lnTo>
                    <a:pt x="1196" y="1443"/>
                  </a:lnTo>
                  <a:lnTo>
                    <a:pt x="1194" y="1443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38"/>
                  </a:lnTo>
                  <a:lnTo>
                    <a:pt x="1189" y="1436"/>
                  </a:lnTo>
                  <a:lnTo>
                    <a:pt x="1189" y="1436"/>
                  </a:lnTo>
                  <a:lnTo>
                    <a:pt x="1187" y="1436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78" y="1436"/>
                  </a:lnTo>
                  <a:lnTo>
                    <a:pt x="1178" y="1436"/>
                  </a:lnTo>
                  <a:lnTo>
                    <a:pt x="1178" y="1438"/>
                  </a:lnTo>
                  <a:lnTo>
                    <a:pt x="1178" y="1438"/>
                  </a:lnTo>
                  <a:lnTo>
                    <a:pt x="1175" y="1441"/>
                  </a:lnTo>
                  <a:lnTo>
                    <a:pt x="1173" y="1441"/>
                  </a:lnTo>
                  <a:lnTo>
                    <a:pt x="1170" y="1441"/>
                  </a:lnTo>
                  <a:lnTo>
                    <a:pt x="1168" y="1443"/>
                  </a:lnTo>
                  <a:lnTo>
                    <a:pt x="1163" y="1443"/>
                  </a:lnTo>
                  <a:lnTo>
                    <a:pt x="1163" y="1445"/>
                  </a:lnTo>
                  <a:lnTo>
                    <a:pt x="1161" y="1445"/>
                  </a:lnTo>
                  <a:lnTo>
                    <a:pt x="1161" y="1445"/>
                  </a:lnTo>
                  <a:lnTo>
                    <a:pt x="1159" y="1445"/>
                  </a:lnTo>
                  <a:lnTo>
                    <a:pt x="1156" y="1455"/>
                  </a:lnTo>
                  <a:lnTo>
                    <a:pt x="1154" y="1455"/>
                  </a:lnTo>
                  <a:lnTo>
                    <a:pt x="1151" y="1457"/>
                  </a:lnTo>
                  <a:lnTo>
                    <a:pt x="1151" y="1457"/>
                  </a:lnTo>
                  <a:lnTo>
                    <a:pt x="1147" y="1457"/>
                  </a:lnTo>
                  <a:lnTo>
                    <a:pt x="1147" y="1457"/>
                  </a:lnTo>
                  <a:lnTo>
                    <a:pt x="1144" y="1457"/>
                  </a:lnTo>
                  <a:lnTo>
                    <a:pt x="1144" y="1457"/>
                  </a:lnTo>
                  <a:lnTo>
                    <a:pt x="1144" y="1460"/>
                  </a:lnTo>
                  <a:lnTo>
                    <a:pt x="1144" y="1462"/>
                  </a:lnTo>
                  <a:lnTo>
                    <a:pt x="1144" y="1462"/>
                  </a:lnTo>
                  <a:lnTo>
                    <a:pt x="1144" y="1464"/>
                  </a:lnTo>
                  <a:lnTo>
                    <a:pt x="1144" y="1464"/>
                  </a:lnTo>
                  <a:lnTo>
                    <a:pt x="1144" y="1467"/>
                  </a:lnTo>
                  <a:lnTo>
                    <a:pt x="1144" y="1467"/>
                  </a:lnTo>
                  <a:lnTo>
                    <a:pt x="1144" y="1469"/>
                  </a:lnTo>
                  <a:lnTo>
                    <a:pt x="1144" y="1469"/>
                  </a:lnTo>
                  <a:lnTo>
                    <a:pt x="1147" y="1472"/>
                  </a:lnTo>
                  <a:lnTo>
                    <a:pt x="1156" y="1481"/>
                  </a:lnTo>
                  <a:lnTo>
                    <a:pt x="1156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8"/>
                  </a:lnTo>
                  <a:lnTo>
                    <a:pt x="1161" y="1490"/>
                  </a:lnTo>
                  <a:lnTo>
                    <a:pt x="1161" y="1493"/>
                  </a:lnTo>
                  <a:lnTo>
                    <a:pt x="1161" y="1493"/>
                  </a:lnTo>
                  <a:lnTo>
                    <a:pt x="1161" y="1505"/>
                  </a:lnTo>
                  <a:lnTo>
                    <a:pt x="1159" y="1509"/>
                  </a:lnTo>
                  <a:lnTo>
                    <a:pt x="1159" y="1509"/>
                  </a:lnTo>
                  <a:lnTo>
                    <a:pt x="1159" y="1512"/>
                  </a:lnTo>
                  <a:lnTo>
                    <a:pt x="1159" y="1512"/>
                  </a:lnTo>
                  <a:lnTo>
                    <a:pt x="1156" y="1514"/>
                  </a:lnTo>
                  <a:lnTo>
                    <a:pt x="1156" y="1514"/>
                  </a:lnTo>
                  <a:lnTo>
                    <a:pt x="1156" y="1516"/>
                  </a:lnTo>
                  <a:lnTo>
                    <a:pt x="1154" y="1516"/>
                  </a:lnTo>
                  <a:lnTo>
                    <a:pt x="1154" y="1516"/>
                  </a:lnTo>
                  <a:lnTo>
                    <a:pt x="1151" y="1516"/>
                  </a:lnTo>
                  <a:lnTo>
                    <a:pt x="1151" y="1516"/>
                  </a:lnTo>
                  <a:lnTo>
                    <a:pt x="1149" y="1516"/>
                  </a:lnTo>
                  <a:lnTo>
                    <a:pt x="1147" y="1516"/>
                  </a:lnTo>
                  <a:lnTo>
                    <a:pt x="1144" y="1516"/>
                  </a:lnTo>
                  <a:lnTo>
                    <a:pt x="1140" y="1521"/>
                  </a:lnTo>
                  <a:lnTo>
                    <a:pt x="1137" y="1521"/>
                  </a:lnTo>
                  <a:lnTo>
                    <a:pt x="1133" y="1524"/>
                  </a:lnTo>
                  <a:lnTo>
                    <a:pt x="1130" y="1524"/>
                  </a:lnTo>
                  <a:lnTo>
                    <a:pt x="1128" y="1524"/>
                  </a:lnTo>
                  <a:lnTo>
                    <a:pt x="1111" y="1516"/>
                  </a:lnTo>
                  <a:lnTo>
                    <a:pt x="1111" y="1516"/>
                  </a:lnTo>
                  <a:lnTo>
                    <a:pt x="1109" y="1514"/>
                  </a:lnTo>
                  <a:lnTo>
                    <a:pt x="1109" y="1514"/>
                  </a:lnTo>
                  <a:lnTo>
                    <a:pt x="1107" y="1514"/>
                  </a:lnTo>
                  <a:lnTo>
                    <a:pt x="1104" y="1514"/>
                  </a:lnTo>
                  <a:lnTo>
                    <a:pt x="1102" y="1516"/>
                  </a:lnTo>
                  <a:lnTo>
                    <a:pt x="1099" y="1516"/>
                  </a:lnTo>
                  <a:lnTo>
                    <a:pt x="1099" y="1519"/>
                  </a:lnTo>
                  <a:lnTo>
                    <a:pt x="1097" y="1521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097" y="1526"/>
                  </a:lnTo>
                  <a:lnTo>
                    <a:pt x="1102" y="1533"/>
                  </a:lnTo>
                  <a:lnTo>
                    <a:pt x="1102" y="1535"/>
                  </a:lnTo>
                  <a:lnTo>
                    <a:pt x="1102" y="1535"/>
                  </a:lnTo>
                  <a:lnTo>
                    <a:pt x="1102" y="1538"/>
                  </a:lnTo>
                  <a:lnTo>
                    <a:pt x="1102" y="1538"/>
                  </a:lnTo>
                  <a:lnTo>
                    <a:pt x="1099" y="1538"/>
                  </a:lnTo>
                  <a:lnTo>
                    <a:pt x="1095" y="1540"/>
                  </a:lnTo>
                  <a:lnTo>
                    <a:pt x="1095" y="1540"/>
                  </a:lnTo>
                  <a:lnTo>
                    <a:pt x="1090" y="1542"/>
                  </a:lnTo>
                  <a:lnTo>
                    <a:pt x="1085" y="1545"/>
                  </a:lnTo>
                  <a:lnTo>
                    <a:pt x="1083" y="1547"/>
                  </a:lnTo>
                  <a:lnTo>
                    <a:pt x="1081" y="1547"/>
                  </a:lnTo>
                  <a:lnTo>
                    <a:pt x="1081" y="1547"/>
                  </a:lnTo>
                  <a:lnTo>
                    <a:pt x="1078" y="1547"/>
                  </a:lnTo>
                  <a:lnTo>
                    <a:pt x="1076" y="1545"/>
                  </a:lnTo>
                  <a:lnTo>
                    <a:pt x="1076" y="1542"/>
                  </a:lnTo>
                  <a:lnTo>
                    <a:pt x="1073" y="1542"/>
                  </a:lnTo>
                  <a:lnTo>
                    <a:pt x="1073" y="1542"/>
                  </a:lnTo>
                  <a:lnTo>
                    <a:pt x="1071" y="1545"/>
                  </a:lnTo>
                  <a:lnTo>
                    <a:pt x="1069" y="1547"/>
                  </a:lnTo>
                  <a:lnTo>
                    <a:pt x="1066" y="1550"/>
                  </a:lnTo>
                  <a:lnTo>
                    <a:pt x="1064" y="1550"/>
                  </a:lnTo>
                  <a:lnTo>
                    <a:pt x="1064" y="1550"/>
                  </a:lnTo>
                  <a:lnTo>
                    <a:pt x="1062" y="1550"/>
                  </a:lnTo>
                  <a:lnTo>
                    <a:pt x="1059" y="1550"/>
                  </a:lnTo>
                  <a:lnTo>
                    <a:pt x="1059" y="1547"/>
                  </a:lnTo>
                  <a:lnTo>
                    <a:pt x="1059" y="1547"/>
                  </a:lnTo>
                  <a:lnTo>
                    <a:pt x="1059" y="1545"/>
                  </a:lnTo>
                  <a:lnTo>
                    <a:pt x="1057" y="1545"/>
                  </a:lnTo>
                  <a:lnTo>
                    <a:pt x="1057" y="1542"/>
                  </a:lnTo>
                  <a:lnTo>
                    <a:pt x="1055" y="1542"/>
                  </a:lnTo>
                  <a:lnTo>
                    <a:pt x="1045" y="1545"/>
                  </a:lnTo>
                  <a:lnTo>
                    <a:pt x="1043" y="1545"/>
                  </a:lnTo>
                  <a:lnTo>
                    <a:pt x="1040" y="1542"/>
                  </a:lnTo>
                  <a:lnTo>
                    <a:pt x="1038" y="1542"/>
                  </a:lnTo>
                  <a:lnTo>
                    <a:pt x="1033" y="1538"/>
                  </a:lnTo>
                  <a:lnTo>
                    <a:pt x="1033" y="1538"/>
                  </a:lnTo>
                  <a:lnTo>
                    <a:pt x="1031" y="1538"/>
                  </a:lnTo>
                  <a:lnTo>
                    <a:pt x="1026" y="1535"/>
                  </a:lnTo>
                  <a:lnTo>
                    <a:pt x="1019" y="1535"/>
                  </a:lnTo>
                  <a:lnTo>
                    <a:pt x="1012" y="1533"/>
                  </a:lnTo>
                  <a:lnTo>
                    <a:pt x="1010" y="1531"/>
                  </a:lnTo>
                  <a:lnTo>
                    <a:pt x="1007" y="1528"/>
                  </a:lnTo>
                  <a:lnTo>
                    <a:pt x="1003" y="1526"/>
                  </a:lnTo>
                  <a:lnTo>
                    <a:pt x="995" y="1519"/>
                  </a:lnTo>
                  <a:lnTo>
                    <a:pt x="991" y="1509"/>
                  </a:lnTo>
                  <a:lnTo>
                    <a:pt x="991" y="1509"/>
                  </a:lnTo>
                  <a:lnTo>
                    <a:pt x="988" y="1507"/>
                  </a:lnTo>
                  <a:lnTo>
                    <a:pt x="981" y="1505"/>
                  </a:lnTo>
                  <a:lnTo>
                    <a:pt x="979" y="1502"/>
                  </a:lnTo>
                  <a:lnTo>
                    <a:pt x="979" y="1500"/>
                  </a:lnTo>
                  <a:lnTo>
                    <a:pt x="977" y="1500"/>
                  </a:lnTo>
                  <a:lnTo>
                    <a:pt x="977" y="1498"/>
                  </a:lnTo>
                  <a:lnTo>
                    <a:pt x="977" y="1498"/>
                  </a:lnTo>
                  <a:lnTo>
                    <a:pt x="977" y="1495"/>
                  </a:lnTo>
                  <a:lnTo>
                    <a:pt x="979" y="1490"/>
                  </a:lnTo>
                  <a:lnTo>
                    <a:pt x="981" y="1488"/>
                  </a:lnTo>
                  <a:lnTo>
                    <a:pt x="984" y="1486"/>
                  </a:lnTo>
                  <a:lnTo>
                    <a:pt x="986" y="1486"/>
                  </a:lnTo>
                  <a:lnTo>
                    <a:pt x="988" y="1486"/>
                  </a:lnTo>
                  <a:lnTo>
                    <a:pt x="991" y="1486"/>
                  </a:lnTo>
                  <a:lnTo>
                    <a:pt x="991" y="1486"/>
                  </a:lnTo>
                  <a:lnTo>
                    <a:pt x="993" y="1481"/>
                  </a:lnTo>
                  <a:lnTo>
                    <a:pt x="995" y="1479"/>
                  </a:lnTo>
                  <a:lnTo>
                    <a:pt x="995" y="1479"/>
                  </a:lnTo>
                  <a:lnTo>
                    <a:pt x="995" y="1476"/>
                  </a:lnTo>
                  <a:lnTo>
                    <a:pt x="995" y="1474"/>
                  </a:lnTo>
                  <a:lnTo>
                    <a:pt x="993" y="1474"/>
                  </a:lnTo>
                  <a:lnTo>
                    <a:pt x="988" y="1462"/>
                  </a:lnTo>
                  <a:lnTo>
                    <a:pt x="986" y="1460"/>
                  </a:lnTo>
                  <a:lnTo>
                    <a:pt x="986" y="1455"/>
                  </a:lnTo>
                  <a:lnTo>
                    <a:pt x="984" y="1453"/>
                  </a:lnTo>
                  <a:lnTo>
                    <a:pt x="984" y="1448"/>
                  </a:lnTo>
                  <a:lnTo>
                    <a:pt x="984" y="1443"/>
                  </a:lnTo>
                  <a:lnTo>
                    <a:pt x="986" y="1443"/>
                  </a:lnTo>
                  <a:lnTo>
                    <a:pt x="986" y="1441"/>
                  </a:lnTo>
                  <a:lnTo>
                    <a:pt x="986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91" y="1441"/>
                  </a:lnTo>
                  <a:lnTo>
                    <a:pt x="995" y="1441"/>
                  </a:lnTo>
                  <a:lnTo>
                    <a:pt x="995" y="1441"/>
                  </a:lnTo>
                  <a:lnTo>
                    <a:pt x="998" y="1441"/>
                  </a:lnTo>
                  <a:lnTo>
                    <a:pt x="998" y="1438"/>
                  </a:lnTo>
                  <a:lnTo>
                    <a:pt x="998" y="1438"/>
                  </a:lnTo>
                  <a:lnTo>
                    <a:pt x="995" y="1438"/>
                  </a:lnTo>
                  <a:lnTo>
                    <a:pt x="995" y="1436"/>
                  </a:lnTo>
                  <a:lnTo>
                    <a:pt x="995" y="1436"/>
                  </a:lnTo>
                  <a:lnTo>
                    <a:pt x="991" y="1434"/>
                  </a:lnTo>
                  <a:lnTo>
                    <a:pt x="988" y="1434"/>
                  </a:lnTo>
                  <a:lnTo>
                    <a:pt x="988" y="1431"/>
                  </a:lnTo>
                  <a:lnTo>
                    <a:pt x="986" y="1431"/>
                  </a:lnTo>
                  <a:lnTo>
                    <a:pt x="986" y="1427"/>
                  </a:lnTo>
                  <a:lnTo>
                    <a:pt x="984" y="1424"/>
                  </a:lnTo>
                  <a:lnTo>
                    <a:pt x="981" y="1422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7" y="1408"/>
                  </a:lnTo>
                  <a:lnTo>
                    <a:pt x="977" y="1408"/>
                  </a:lnTo>
                  <a:lnTo>
                    <a:pt x="979" y="1405"/>
                  </a:lnTo>
                  <a:lnTo>
                    <a:pt x="979" y="1403"/>
                  </a:lnTo>
                  <a:lnTo>
                    <a:pt x="979" y="1398"/>
                  </a:lnTo>
                  <a:lnTo>
                    <a:pt x="979" y="1396"/>
                  </a:lnTo>
                  <a:lnTo>
                    <a:pt x="979" y="1393"/>
                  </a:lnTo>
                  <a:lnTo>
                    <a:pt x="977" y="1393"/>
                  </a:lnTo>
                  <a:lnTo>
                    <a:pt x="977" y="1391"/>
                  </a:lnTo>
                  <a:lnTo>
                    <a:pt x="974" y="1389"/>
                  </a:lnTo>
                  <a:lnTo>
                    <a:pt x="972" y="1386"/>
                  </a:lnTo>
                  <a:lnTo>
                    <a:pt x="953" y="1382"/>
                  </a:lnTo>
                  <a:lnTo>
                    <a:pt x="941" y="1382"/>
                  </a:lnTo>
                  <a:lnTo>
                    <a:pt x="936" y="1379"/>
                  </a:lnTo>
                  <a:lnTo>
                    <a:pt x="934" y="1379"/>
                  </a:lnTo>
                  <a:lnTo>
                    <a:pt x="929" y="1375"/>
                  </a:lnTo>
                  <a:lnTo>
                    <a:pt x="929" y="1375"/>
                  </a:lnTo>
                  <a:lnTo>
                    <a:pt x="927" y="1372"/>
                  </a:lnTo>
                  <a:lnTo>
                    <a:pt x="927" y="1372"/>
                  </a:lnTo>
                  <a:lnTo>
                    <a:pt x="924" y="1372"/>
                  </a:lnTo>
                  <a:lnTo>
                    <a:pt x="922" y="1370"/>
                  </a:lnTo>
                  <a:lnTo>
                    <a:pt x="915" y="1372"/>
                  </a:lnTo>
                  <a:lnTo>
                    <a:pt x="913" y="1370"/>
                  </a:lnTo>
                  <a:lnTo>
                    <a:pt x="910" y="1370"/>
                  </a:lnTo>
                  <a:lnTo>
                    <a:pt x="910" y="1367"/>
                  </a:lnTo>
                  <a:lnTo>
                    <a:pt x="913" y="1365"/>
                  </a:lnTo>
                  <a:lnTo>
                    <a:pt x="915" y="1360"/>
                  </a:lnTo>
                  <a:lnTo>
                    <a:pt x="917" y="1358"/>
                  </a:lnTo>
                  <a:lnTo>
                    <a:pt x="917" y="1358"/>
                  </a:lnTo>
                  <a:lnTo>
                    <a:pt x="917" y="1356"/>
                  </a:lnTo>
                  <a:lnTo>
                    <a:pt x="915" y="1356"/>
                  </a:lnTo>
                  <a:lnTo>
                    <a:pt x="913" y="1356"/>
                  </a:lnTo>
                  <a:lnTo>
                    <a:pt x="903" y="1360"/>
                  </a:lnTo>
                  <a:lnTo>
                    <a:pt x="901" y="1360"/>
                  </a:lnTo>
                  <a:lnTo>
                    <a:pt x="898" y="1360"/>
                  </a:lnTo>
                  <a:lnTo>
                    <a:pt x="894" y="1360"/>
                  </a:lnTo>
                  <a:lnTo>
                    <a:pt x="887" y="1358"/>
                  </a:lnTo>
                  <a:lnTo>
                    <a:pt x="884" y="1356"/>
                  </a:lnTo>
                  <a:lnTo>
                    <a:pt x="882" y="1353"/>
                  </a:lnTo>
                  <a:lnTo>
                    <a:pt x="880" y="1351"/>
                  </a:lnTo>
                  <a:lnTo>
                    <a:pt x="877" y="1349"/>
                  </a:lnTo>
                  <a:lnTo>
                    <a:pt x="877" y="1349"/>
                  </a:lnTo>
                  <a:lnTo>
                    <a:pt x="877" y="1346"/>
                  </a:lnTo>
                  <a:lnTo>
                    <a:pt x="877" y="1346"/>
                  </a:lnTo>
                  <a:lnTo>
                    <a:pt x="880" y="1341"/>
                  </a:lnTo>
                  <a:lnTo>
                    <a:pt x="880" y="1341"/>
                  </a:lnTo>
                  <a:lnTo>
                    <a:pt x="880" y="1339"/>
                  </a:lnTo>
                  <a:lnTo>
                    <a:pt x="880" y="1337"/>
                  </a:lnTo>
                  <a:lnTo>
                    <a:pt x="880" y="1337"/>
                  </a:lnTo>
                  <a:lnTo>
                    <a:pt x="875" y="1332"/>
                  </a:lnTo>
                  <a:lnTo>
                    <a:pt x="875" y="1332"/>
                  </a:lnTo>
                  <a:lnTo>
                    <a:pt x="875" y="1330"/>
                  </a:lnTo>
                  <a:lnTo>
                    <a:pt x="875" y="1327"/>
                  </a:lnTo>
                  <a:lnTo>
                    <a:pt x="875" y="1325"/>
                  </a:lnTo>
                  <a:lnTo>
                    <a:pt x="877" y="1322"/>
                  </a:lnTo>
                  <a:lnTo>
                    <a:pt x="877" y="1320"/>
                  </a:lnTo>
                  <a:lnTo>
                    <a:pt x="880" y="1315"/>
                  </a:lnTo>
                  <a:lnTo>
                    <a:pt x="880" y="1311"/>
                  </a:lnTo>
                  <a:lnTo>
                    <a:pt x="880" y="1308"/>
                  </a:lnTo>
                  <a:lnTo>
                    <a:pt x="880" y="1306"/>
                  </a:lnTo>
                  <a:lnTo>
                    <a:pt x="880" y="1304"/>
                  </a:lnTo>
                  <a:lnTo>
                    <a:pt x="880" y="1301"/>
                  </a:lnTo>
                  <a:lnTo>
                    <a:pt x="877" y="1299"/>
                  </a:lnTo>
                  <a:lnTo>
                    <a:pt x="870" y="1294"/>
                  </a:lnTo>
                  <a:lnTo>
                    <a:pt x="868" y="1294"/>
                  </a:lnTo>
                  <a:lnTo>
                    <a:pt x="865" y="1292"/>
                  </a:lnTo>
                  <a:lnTo>
                    <a:pt x="865" y="1292"/>
                  </a:lnTo>
                  <a:lnTo>
                    <a:pt x="863" y="1285"/>
                  </a:lnTo>
                  <a:lnTo>
                    <a:pt x="863" y="1282"/>
                  </a:lnTo>
                  <a:lnTo>
                    <a:pt x="861" y="1280"/>
                  </a:lnTo>
                  <a:lnTo>
                    <a:pt x="861" y="1278"/>
                  </a:lnTo>
                  <a:lnTo>
                    <a:pt x="858" y="1278"/>
                  </a:lnTo>
                  <a:lnTo>
                    <a:pt x="856" y="1278"/>
                  </a:lnTo>
                  <a:lnTo>
                    <a:pt x="851" y="1278"/>
                  </a:lnTo>
                  <a:lnTo>
                    <a:pt x="846" y="1278"/>
                  </a:lnTo>
                  <a:lnTo>
                    <a:pt x="846" y="1278"/>
                  </a:lnTo>
                  <a:lnTo>
                    <a:pt x="844" y="1278"/>
                  </a:lnTo>
                  <a:lnTo>
                    <a:pt x="842" y="1278"/>
                  </a:lnTo>
                  <a:lnTo>
                    <a:pt x="839" y="1280"/>
                  </a:lnTo>
                  <a:lnTo>
                    <a:pt x="837" y="1282"/>
                  </a:lnTo>
                  <a:lnTo>
                    <a:pt x="835" y="1285"/>
                  </a:lnTo>
                  <a:lnTo>
                    <a:pt x="830" y="1287"/>
                  </a:lnTo>
                  <a:lnTo>
                    <a:pt x="820" y="1287"/>
                  </a:lnTo>
                  <a:lnTo>
                    <a:pt x="820" y="1289"/>
                  </a:lnTo>
                  <a:lnTo>
                    <a:pt x="818" y="1289"/>
                  </a:lnTo>
                  <a:lnTo>
                    <a:pt x="818" y="1292"/>
                  </a:lnTo>
                  <a:lnTo>
                    <a:pt x="818" y="1292"/>
                  </a:lnTo>
                  <a:lnTo>
                    <a:pt x="820" y="1294"/>
                  </a:lnTo>
                  <a:lnTo>
                    <a:pt x="823" y="1294"/>
                  </a:lnTo>
                  <a:lnTo>
                    <a:pt x="823" y="1296"/>
                  </a:lnTo>
                  <a:lnTo>
                    <a:pt x="825" y="1296"/>
                  </a:lnTo>
                  <a:lnTo>
                    <a:pt x="825" y="1296"/>
                  </a:lnTo>
                  <a:lnTo>
                    <a:pt x="825" y="1299"/>
                  </a:lnTo>
                  <a:lnTo>
                    <a:pt x="823" y="1299"/>
                  </a:lnTo>
                  <a:lnTo>
                    <a:pt x="820" y="1299"/>
                  </a:lnTo>
                  <a:lnTo>
                    <a:pt x="806" y="1296"/>
                  </a:lnTo>
                  <a:lnTo>
                    <a:pt x="804" y="1296"/>
                  </a:lnTo>
                  <a:lnTo>
                    <a:pt x="802" y="1299"/>
                  </a:lnTo>
                  <a:lnTo>
                    <a:pt x="799" y="1301"/>
                  </a:lnTo>
                  <a:lnTo>
                    <a:pt x="797" y="1306"/>
                  </a:lnTo>
                  <a:lnTo>
                    <a:pt x="794" y="1306"/>
                  </a:lnTo>
                  <a:lnTo>
                    <a:pt x="792" y="1308"/>
                  </a:lnTo>
                  <a:lnTo>
                    <a:pt x="792" y="1308"/>
                  </a:lnTo>
                  <a:lnTo>
                    <a:pt x="790" y="1308"/>
                  </a:lnTo>
                  <a:lnTo>
                    <a:pt x="790" y="1306"/>
                  </a:lnTo>
                  <a:lnTo>
                    <a:pt x="790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4"/>
                  </a:lnTo>
                  <a:lnTo>
                    <a:pt x="787" y="1304"/>
                  </a:lnTo>
                  <a:lnTo>
                    <a:pt x="785" y="1304"/>
                  </a:lnTo>
                  <a:lnTo>
                    <a:pt x="785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0" y="1304"/>
                  </a:lnTo>
                  <a:lnTo>
                    <a:pt x="780" y="1304"/>
                  </a:lnTo>
                  <a:lnTo>
                    <a:pt x="773" y="1306"/>
                  </a:lnTo>
                  <a:lnTo>
                    <a:pt x="771" y="1306"/>
                  </a:lnTo>
                  <a:lnTo>
                    <a:pt x="771" y="1306"/>
                  </a:lnTo>
                  <a:lnTo>
                    <a:pt x="773" y="1311"/>
                  </a:lnTo>
                  <a:lnTo>
                    <a:pt x="778" y="1322"/>
                  </a:lnTo>
                  <a:lnTo>
                    <a:pt x="778" y="1325"/>
                  </a:lnTo>
                  <a:lnTo>
                    <a:pt x="778" y="1325"/>
                  </a:lnTo>
                  <a:lnTo>
                    <a:pt x="776" y="1325"/>
                  </a:lnTo>
                  <a:lnTo>
                    <a:pt x="776" y="1327"/>
                  </a:lnTo>
                  <a:lnTo>
                    <a:pt x="776" y="1327"/>
                  </a:lnTo>
                  <a:lnTo>
                    <a:pt x="776" y="1330"/>
                  </a:lnTo>
                  <a:lnTo>
                    <a:pt x="778" y="1330"/>
                  </a:lnTo>
                  <a:lnTo>
                    <a:pt x="780" y="1332"/>
                  </a:lnTo>
                  <a:lnTo>
                    <a:pt x="783" y="1334"/>
                  </a:lnTo>
                  <a:lnTo>
                    <a:pt x="783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78" y="1339"/>
                  </a:lnTo>
                  <a:lnTo>
                    <a:pt x="780" y="1339"/>
                  </a:lnTo>
                  <a:lnTo>
                    <a:pt x="780" y="1339"/>
                  </a:lnTo>
                  <a:lnTo>
                    <a:pt x="783" y="1339"/>
                  </a:lnTo>
                  <a:lnTo>
                    <a:pt x="783" y="1339"/>
                  </a:lnTo>
                  <a:lnTo>
                    <a:pt x="785" y="1339"/>
                  </a:lnTo>
                  <a:lnTo>
                    <a:pt x="783" y="1341"/>
                  </a:lnTo>
                  <a:lnTo>
                    <a:pt x="783" y="1341"/>
                  </a:lnTo>
                  <a:lnTo>
                    <a:pt x="783" y="1344"/>
                  </a:lnTo>
                  <a:lnTo>
                    <a:pt x="780" y="1346"/>
                  </a:lnTo>
                  <a:lnTo>
                    <a:pt x="780" y="1349"/>
                  </a:lnTo>
                  <a:lnTo>
                    <a:pt x="780" y="1349"/>
                  </a:lnTo>
                  <a:lnTo>
                    <a:pt x="783" y="1351"/>
                  </a:lnTo>
                  <a:lnTo>
                    <a:pt x="783" y="1353"/>
                  </a:lnTo>
                  <a:lnTo>
                    <a:pt x="783" y="1356"/>
                  </a:lnTo>
                  <a:lnTo>
                    <a:pt x="787" y="1358"/>
                  </a:lnTo>
                  <a:lnTo>
                    <a:pt x="787" y="1360"/>
                  </a:lnTo>
                  <a:lnTo>
                    <a:pt x="790" y="1360"/>
                  </a:lnTo>
                  <a:lnTo>
                    <a:pt x="794" y="1367"/>
                  </a:lnTo>
                  <a:lnTo>
                    <a:pt x="794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70"/>
                  </a:lnTo>
                  <a:lnTo>
                    <a:pt x="792" y="1372"/>
                  </a:lnTo>
                  <a:lnTo>
                    <a:pt x="792" y="1375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0" y="1375"/>
                  </a:lnTo>
                  <a:lnTo>
                    <a:pt x="790" y="1377"/>
                  </a:lnTo>
                  <a:lnTo>
                    <a:pt x="790" y="1377"/>
                  </a:lnTo>
                  <a:lnTo>
                    <a:pt x="787" y="1377"/>
                  </a:lnTo>
                  <a:lnTo>
                    <a:pt x="780" y="1382"/>
                  </a:lnTo>
                  <a:lnTo>
                    <a:pt x="780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3" y="1382"/>
                  </a:lnTo>
                  <a:lnTo>
                    <a:pt x="771" y="1382"/>
                  </a:lnTo>
                  <a:lnTo>
                    <a:pt x="768" y="1384"/>
                  </a:lnTo>
                  <a:lnTo>
                    <a:pt x="766" y="1386"/>
                  </a:lnTo>
                  <a:lnTo>
                    <a:pt x="764" y="1389"/>
                  </a:lnTo>
                  <a:lnTo>
                    <a:pt x="764" y="1389"/>
                  </a:lnTo>
                  <a:lnTo>
                    <a:pt x="761" y="1389"/>
                  </a:lnTo>
                  <a:lnTo>
                    <a:pt x="757" y="1389"/>
                  </a:lnTo>
                  <a:lnTo>
                    <a:pt x="754" y="1389"/>
                  </a:lnTo>
                  <a:lnTo>
                    <a:pt x="752" y="1389"/>
                  </a:lnTo>
                  <a:lnTo>
                    <a:pt x="752" y="1391"/>
                  </a:lnTo>
                  <a:lnTo>
                    <a:pt x="752" y="1391"/>
                  </a:lnTo>
                  <a:lnTo>
                    <a:pt x="747" y="1396"/>
                  </a:lnTo>
                  <a:lnTo>
                    <a:pt x="747" y="1398"/>
                  </a:lnTo>
                  <a:lnTo>
                    <a:pt x="745" y="1401"/>
                  </a:lnTo>
                  <a:lnTo>
                    <a:pt x="742" y="1401"/>
                  </a:lnTo>
                  <a:lnTo>
                    <a:pt x="738" y="1398"/>
                  </a:lnTo>
                  <a:lnTo>
                    <a:pt x="735" y="1398"/>
                  </a:lnTo>
                  <a:lnTo>
                    <a:pt x="735" y="1398"/>
                  </a:lnTo>
                  <a:lnTo>
                    <a:pt x="733" y="1398"/>
                  </a:lnTo>
                  <a:lnTo>
                    <a:pt x="731" y="1398"/>
                  </a:lnTo>
                  <a:lnTo>
                    <a:pt x="723" y="1405"/>
                  </a:lnTo>
                  <a:lnTo>
                    <a:pt x="719" y="1408"/>
                  </a:lnTo>
                  <a:lnTo>
                    <a:pt x="716" y="1408"/>
                  </a:lnTo>
                  <a:lnTo>
                    <a:pt x="716" y="1405"/>
                  </a:lnTo>
                  <a:lnTo>
                    <a:pt x="716" y="1405"/>
                  </a:lnTo>
                  <a:lnTo>
                    <a:pt x="719" y="1403"/>
                  </a:lnTo>
                  <a:lnTo>
                    <a:pt x="719" y="1403"/>
                  </a:lnTo>
                  <a:lnTo>
                    <a:pt x="719" y="1401"/>
                  </a:lnTo>
                  <a:lnTo>
                    <a:pt x="719" y="1398"/>
                  </a:lnTo>
                  <a:lnTo>
                    <a:pt x="719" y="1396"/>
                  </a:lnTo>
                  <a:lnTo>
                    <a:pt x="716" y="1393"/>
                  </a:lnTo>
                  <a:lnTo>
                    <a:pt x="716" y="1393"/>
                  </a:lnTo>
                  <a:lnTo>
                    <a:pt x="716" y="1391"/>
                  </a:lnTo>
                  <a:lnTo>
                    <a:pt x="716" y="1389"/>
                  </a:lnTo>
                  <a:lnTo>
                    <a:pt x="719" y="1386"/>
                  </a:lnTo>
                  <a:lnTo>
                    <a:pt x="719" y="1384"/>
                  </a:lnTo>
                  <a:lnTo>
                    <a:pt x="721" y="1384"/>
                  </a:lnTo>
                  <a:lnTo>
                    <a:pt x="723" y="1384"/>
                  </a:lnTo>
                  <a:lnTo>
                    <a:pt x="723" y="1382"/>
                  </a:lnTo>
                  <a:lnTo>
                    <a:pt x="723" y="1382"/>
                  </a:lnTo>
                  <a:lnTo>
                    <a:pt x="726" y="1379"/>
                  </a:lnTo>
                  <a:lnTo>
                    <a:pt x="728" y="1375"/>
                  </a:lnTo>
                  <a:lnTo>
                    <a:pt x="731" y="1372"/>
                  </a:lnTo>
                  <a:lnTo>
                    <a:pt x="731" y="1372"/>
                  </a:lnTo>
                  <a:lnTo>
                    <a:pt x="731" y="1370"/>
                  </a:lnTo>
                  <a:lnTo>
                    <a:pt x="731" y="1370"/>
                  </a:lnTo>
                  <a:lnTo>
                    <a:pt x="733" y="1367"/>
                  </a:lnTo>
                  <a:lnTo>
                    <a:pt x="733" y="1365"/>
                  </a:lnTo>
                  <a:lnTo>
                    <a:pt x="731" y="1365"/>
                  </a:lnTo>
                  <a:lnTo>
                    <a:pt x="731" y="1363"/>
                  </a:lnTo>
                  <a:lnTo>
                    <a:pt x="731" y="1360"/>
                  </a:lnTo>
                  <a:lnTo>
                    <a:pt x="728" y="1358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1"/>
                  </a:lnTo>
                  <a:lnTo>
                    <a:pt x="728" y="1349"/>
                  </a:lnTo>
                  <a:lnTo>
                    <a:pt x="726" y="1346"/>
                  </a:lnTo>
                  <a:lnTo>
                    <a:pt x="726" y="1346"/>
                  </a:lnTo>
                  <a:lnTo>
                    <a:pt x="723" y="1344"/>
                  </a:lnTo>
                  <a:lnTo>
                    <a:pt x="723" y="1341"/>
                  </a:lnTo>
                  <a:lnTo>
                    <a:pt x="723" y="1341"/>
                  </a:lnTo>
                  <a:lnTo>
                    <a:pt x="721" y="1341"/>
                  </a:lnTo>
                  <a:lnTo>
                    <a:pt x="721" y="1341"/>
                  </a:lnTo>
                  <a:lnTo>
                    <a:pt x="721" y="1344"/>
                  </a:lnTo>
                  <a:lnTo>
                    <a:pt x="721" y="1349"/>
                  </a:lnTo>
                  <a:lnTo>
                    <a:pt x="719" y="1351"/>
                  </a:lnTo>
                  <a:lnTo>
                    <a:pt x="716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2" y="1353"/>
                  </a:lnTo>
                  <a:lnTo>
                    <a:pt x="712" y="1353"/>
                  </a:lnTo>
                  <a:lnTo>
                    <a:pt x="709" y="1353"/>
                  </a:lnTo>
                  <a:lnTo>
                    <a:pt x="702" y="1351"/>
                  </a:lnTo>
                  <a:lnTo>
                    <a:pt x="702" y="1351"/>
                  </a:lnTo>
                  <a:lnTo>
                    <a:pt x="700" y="1349"/>
                  </a:lnTo>
                  <a:lnTo>
                    <a:pt x="700" y="1339"/>
                  </a:lnTo>
                  <a:lnTo>
                    <a:pt x="700" y="1332"/>
                  </a:lnTo>
                  <a:lnTo>
                    <a:pt x="697" y="1330"/>
                  </a:lnTo>
                  <a:lnTo>
                    <a:pt x="697" y="1327"/>
                  </a:lnTo>
                  <a:lnTo>
                    <a:pt x="695" y="1322"/>
                  </a:lnTo>
                  <a:lnTo>
                    <a:pt x="695" y="1322"/>
                  </a:lnTo>
                  <a:lnTo>
                    <a:pt x="693" y="1322"/>
                  </a:lnTo>
                  <a:lnTo>
                    <a:pt x="693" y="1320"/>
                  </a:lnTo>
                  <a:lnTo>
                    <a:pt x="690" y="1322"/>
                  </a:lnTo>
                  <a:lnTo>
                    <a:pt x="688" y="1322"/>
                  </a:lnTo>
                  <a:lnTo>
                    <a:pt x="688" y="1322"/>
                  </a:lnTo>
                  <a:lnTo>
                    <a:pt x="686" y="1322"/>
                  </a:lnTo>
                  <a:lnTo>
                    <a:pt x="686" y="1322"/>
                  </a:lnTo>
                  <a:lnTo>
                    <a:pt x="683" y="1325"/>
                  </a:lnTo>
                  <a:lnTo>
                    <a:pt x="681" y="1327"/>
                  </a:lnTo>
                  <a:lnTo>
                    <a:pt x="681" y="1327"/>
                  </a:lnTo>
                  <a:lnTo>
                    <a:pt x="679" y="1327"/>
                  </a:lnTo>
                  <a:lnTo>
                    <a:pt x="679" y="1327"/>
                  </a:lnTo>
                  <a:lnTo>
                    <a:pt x="674" y="1327"/>
                  </a:lnTo>
                  <a:lnTo>
                    <a:pt x="671" y="1325"/>
                  </a:lnTo>
                  <a:lnTo>
                    <a:pt x="669" y="1322"/>
                  </a:lnTo>
                  <a:lnTo>
                    <a:pt x="664" y="1320"/>
                  </a:lnTo>
                  <a:lnTo>
                    <a:pt x="662" y="1318"/>
                  </a:lnTo>
                  <a:lnTo>
                    <a:pt x="662" y="1318"/>
                  </a:lnTo>
                  <a:lnTo>
                    <a:pt x="660" y="1318"/>
                  </a:lnTo>
                  <a:lnTo>
                    <a:pt x="657" y="1320"/>
                  </a:lnTo>
                  <a:lnTo>
                    <a:pt x="657" y="1320"/>
                  </a:lnTo>
                  <a:lnTo>
                    <a:pt x="655" y="1318"/>
                  </a:lnTo>
                  <a:lnTo>
                    <a:pt x="655" y="1315"/>
                  </a:lnTo>
                  <a:lnTo>
                    <a:pt x="657" y="1308"/>
                  </a:lnTo>
                  <a:lnTo>
                    <a:pt x="657" y="1306"/>
                  </a:lnTo>
                  <a:lnTo>
                    <a:pt x="657" y="1304"/>
                  </a:lnTo>
                  <a:lnTo>
                    <a:pt x="657" y="1299"/>
                  </a:lnTo>
                  <a:lnTo>
                    <a:pt x="657" y="1294"/>
                  </a:lnTo>
                  <a:lnTo>
                    <a:pt x="657" y="1292"/>
                  </a:lnTo>
                  <a:lnTo>
                    <a:pt x="655" y="1292"/>
                  </a:lnTo>
                  <a:lnTo>
                    <a:pt x="655" y="1289"/>
                  </a:lnTo>
                  <a:lnTo>
                    <a:pt x="650" y="1289"/>
                  </a:lnTo>
                  <a:lnTo>
                    <a:pt x="650" y="1289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5" y="1287"/>
                  </a:lnTo>
                  <a:lnTo>
                    <a:pt x="645" y="1287"/>
                  </a:lnTo>
                  <a:lnTo>
                    <a:pt x="645" y="1285"/>
                  </a:lnTo>
                  <a:lnTo>
                    <a:pt x="641" y="1282"/>
                  </a:lnTo>
                  <a:lnTo>
                    <a:pt x="638" y="1278"/>
                  </a:lnTo>
                  <a:lnTo>
                    <a:pt x="638" y="1273"/>
                  </a:lnTo>
                  <a:lnTo>
                    <a:pt x="636" y="1263"/>
                  </a:lnTo>
                  <a:lnTo>
                    <a:pt x="634" y="1254"/>
                  </a:lnTo>
                  <a:lnTo>
                    <a:pt x="629" y="1244"/>
                  </a:lnTo>
                  <a:lnTo>
                    <a:pt x="627" y="1242"/>
                  </a:lnTo>
                  <a:lnTo>
                    <a:pt x="629" y="1240"/>
                  </a:lnTo>
                  <a:lnTo>
                    <a:pt x="629" y="1237"/>
                  </a:lnTo>
                  <a:lnTo>
                    <a:pt x="631" y="1230"/>
                  </a:lnTo>
                  <a:lnTo>
                    <a:pt x="634" y="1228"/>
                  </a:lnTo>
                  <a:lnTo>
                    <a:pt x="634" y="1225"/>
                  </a:lnTo>
                  <a:lnTo>
                    <a:pt x="636" y="1225"/>
                  </a:lnTo>
                  <a:lnTo>
                    <a:pt x="641" y="1223"/>
                  </a:lnTo>
                  <a:lnTo>
                    <a:pt x="645" y="1218"/>
                  </a:lnTo>
                  <a:lnTo>
                    <a:pt x="650" y="1218"/>
                  </a:lnTo>
                  <a:lnTo>
                    <a:pt x="653" y="1218"/>
                  </a:lnTo>
                  <a:lnTo>
                    <a:pt x="660" y="1225"/>
                  </a:lnTo>
                  <a:lnTo>
                    <a:pt x="662" y="1228"/>
                  </a:lnTo>
                  <a:lnTo>
                    <a:pt x="664" y="1230"/>
                  </a:lnTo>
                  <a:lnTo>
                    <a:pt x="671" y="1233"/>
                  </a:lnTo>
                  <a:lnTo>
                    <a:pt x="674" y="1233"/>
                  </a:lnTo>
                  <a:lnTo>
                    <a:pt x="674" y="1235"/>
                  </a:lnTo>
                  <a:lnTo>
                    <a:pt x="676" y="1235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81" y="1237"/>
                  </a:lnTo>
                  <a:lnTo>
                    <a:pt x="681" y="1237"/>
                  </a:lnTo>
                  <a:lnTo>
                    <a:pt x="683" y="1240"/>
                  </a:lnTo>
                  <a:lnTo>
                    <a:pt x="683" y="1240"/>
                  </a:lnTo>
                  <a:lnTo>
                    <a:pt x="686" y="1242"/>
                  </a:lnTo>
                  <a:lnTo>
                    <a:pt x="686" y="1242"/>
                  </a:lnTo>
                  <a:lnTo>
                    <a:pt x="686" y="1244"/>
                  </a:lnTo>
                  <a:lnTo>
                    <a:pt x="688" y="1244"/>
                  </a:lnTo>
                  <a:lnTo>
                    <a:pt x="688" y="1244"/>
                  </a:lnTo>
                  <a:lnTo>
                    <a:pt x="690" y="1247"/>
                  </a:lnTo>
                  <a:lnTo>
                    <a:pt x="697" y="1249"/>
                  </a:lnTo>
                  <a:lnTo>
                    <a:pt x="702" y="1252"/>
                  </a:lnTo>
                  <a:lnTo>
                    <a:pt x="702" y="1252"/>
                  </a:lnTo>
                  <a:lnTo>
                    <a:pt x="702" y="1254"/>
                  </a:lnTo>
                  <a:lnTo>
                    <a:pt x="705" y="1254"/>
                  </a:lnTo>
                  <a:lnTo>
                    <a:pt x="705" y="1254"/>
                  </a:lnTo>
                  <a:lnTo>
                    <a:pt x="707" y="1254"/>
                  </a:lnTo>
                  <a:lnTo>
                    <a:pt x="709" y="1254"/>
                  </a:lnTo>
                  <a:lnTo>
                    <a:pt x="712" y="1256"/>
                  </a:lnTo>
                  <a:lnTo>
                    <a:pt x="716" y="1261"/>
                  </a:lnTo>
                  <a:lnTo>
                    <a:pt x="716" y="1263"/>
                  </a:lnTo>
                  <a:lnTo>
                    <a:pt x="716" y="1263"/>
                  </a:lnTo>
                  <a:lnTo>
                    <a:pt x="719" y="1263"/>
                  </a:lnTo>
                  <a:lnTo>
                    <a:pt x="719" y="1266"/>
                  </a:lnTo>
                  <a:lnTo>
                    <a:pt x="719" y="1268"/>
                  </a:lnTo>
                  <a:lnTo>
                    <a:pt x="719" y="1268"/>
                  </a:lnTo>
                  <a:lnTo>
                    <a:pt x="721" y="1270"/>
                  </a:lnTo>
                  <a:lnTo>
                    <a:pt x="726" y="1273"/>
                  </a:lnTo>
                  <a:lnTo>
                    <a:pt x="726" y="1273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8" y="1278"/>
                  </a:lnTo>
                  <a:lnTo>
                    <a:pt x="728" y="1280"/>
                  </a:lnTo>
                  <a:lnTo>
                    <a:pt x="731" y="1280"/>
                  </a:lnTo>
                  <a:lnTo>
                    <a:pt x="733" y="1280"/>
                  </a:lnTo>
                  <a:lnTo>
                    <a:pt x="735" y="1280"/>
                  </a:lnTo>
                  <a:lnTo>
                    <a:pt x="738" y="1278"/>
                  </a:lnTo>
                  <a:lnTo>
                    <a:pt x="738" y="1278"/>
                  </a:lnTo>
                  <a:lnTo>
                    <a:pt x="740" y="1275"/>
                  </a:lnTo>
                  <a:lnTo>
                    <a:pt x="740" y="1275"/>
                  </a:lnTo>
                  <a:lnTo>
                    <a:pt x="742" y="1273"/>
                  </a:lnTo>
                  <a:lnTo>
                    <a:pt x="742" y="1273"/>
                  </a:lnTo>
                  <a:lnTo>
                    <a:pt x="745" y="1273"/>
                  </a:lnTo>
                  <a:lnTo>
                    <a:pt x="750" y="1275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54" y="1275"/>
                  </a:lnTo>
                  <a:lnTo>
                    <a:pt x="754" y="1273"/>
                  </a:lnTo>
                  <a:lnTo>
                    <a:pt x="754" y="1273"/>
                  </a:lnTo>
                  <a:lnTo>
                    <a:pt x="757" y="1273"/>
                  </a:lnTo>
                  <a:lnTo>
                    <a:pt x="757" y="1273"/>
                  </a:lnTo>
                  <a:lnTo>
                    <a:pt x="759" y="1273"/>
                  </a:lnTo>
                  <a:lnTo>
                    <a:pt x="759" y="1270"/>
                  </a:lnTo>
                  <a:lnTo>
                    <a:pt x="761" y="1270"/>
                  </a:lnTo>
                  <a:lnTo>
                    <a:pt x="761" y="1268"/>
                  </a:lnTo>
                  <a:lnTo>
                    <a:pt x="761" y="1268"/>
                  </a:lnTo>
                  <a:lnTo>
                    <a:pt x="761" y="1266"/>
                  </a:lnTo>
                  <a:lnTo>
                    <a:pt x="764" y="1266"/>
                  </a:lnTo>
                  <a:lnTo>
                    <a:pt x="766" y="1266"/>
                  </a:lnTo>
                  <a:lnTo>
                    <a:pt x="766" y="1266"/>
                  </a:lnTo>
                  <a:lnTo>
                    <a:pt x="768" y="1261"/>
                  </a:lnTo>
                  <a:lnTo>
                    <a:pt x="768" y="1261"/>
                  </a:lnTo>
                  <a:lnTo>
                    <a:pt x="771" y="1261"/>
                  </a:lnTo>
                  <a:lnTo>
                    <a:pt x="776" y="1261"/>
                  </a:lnTo>
                  <a:lnTo>
                    <a:pt x="776" y="1261"/>
                  </a:lnTo>
                  <a:lnTo>
                    <a:pt x="778" y="1261"/>
                  </a:lnTo>
                  <a:lnTo>
                    <a:pt x="778" y="1256"/>
                  </a:lnTo>
                  <a:lnTo>
                    <a:pt x="780" y="1256"/>
                  </a:lnTo>
                  <a:lnTo>
                    <a:pt x="780" y="1256"/>
                  </a:lnTo>
                  <a:lnTo>
                    <a:pt x="783" y="1254"/>
                  </a:lnTo>
                  <a:lnTo>
                    <a:pt x="785" y="1254"/>
                  </a:lnTo>
                  <a:lnTo>
                    <a:pt x="785" y="1254"/>
                  </a:lnTo>
                  <a:lnTo>
                    <a:pt x="785" y="1252"/>
                  </a:lnTo>
                  <a:lnTo>
                    <a:pt x="785" y="1252"/>
                  </a:lnTo>
                  <a:lnTo>
                    <a:pt x="785" y="1249"/>
                  </a:lnTo>
                  <a:lnTo>
                    <a:pt x="785" y="1249"/>
                  </a:lnTo>
                  <a:lnTo>
                    <a:pt x="783" y="1242"/>
                  </a:lnTo>
                  <a:lnTo>
                    <a:pt x="783" y="1240"/>
                  </a:lnTo>
                  <a:lnTo>
                    <a:pt x="780" y="1237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3"/>
                  </a:lnTo>
                  <a:lnTo>
                    <a:pt x="778" y="1230"/>
                  </a:lnTo>
                  <a:lnTo>
                    <a:pt x="773" y="1225"/>
                  </a:lnTo>
                  <a:lnTo>
                    <a:pt x="773" y="1225"/>
                  </a:lnTo>
                  <a:lnTo>
                    <a:pt x="771" y="1225"/>
                  </a:lnTo>
                  <a:lnTo>
                    <a:pt x="768" y="1225"/>
                  </a:lnTo>
                  <a:lnTo>
                    <a:pt x="766" y="1225"/>
                  </a:lnTo>
                  <a:lnTo>
                    <a:pt x="766" y="1225"/>
                  </a:lnTo>
                  <a:lnTo>
                    <a:pt x="764" y="1223"/>
                  </a:lnTo>
                  <a:lnTo>
                    <a:pt x="764" y="1223"/>
                  </a:lnTo>
                  <a:lnTo>
                    <a:pt x="761" y="1221"/>
                  </a:lnTo>
                  <a:lnTo>
                    <a:pt x="761" y="1218"/>
                  </a:lnTo>
                  <a:lnTo>
                    <a:pt x="761" y="1218"/>
                  </a:lnTo>
                  <a:lnTo>
                    <a:pt x="759" y="1216"/>
                  </a:lnTo>
                  <a:lnTo>
                    <a:pt x="759" y="1216"/>
                  </a:lnTo>
                  <a:lnTo>
                    <a:pt x="759" y="1214"/>
                  </a:lnTo>
                  <a:lnTo>
                    <a:pt x="761" y="1209"/>
                  </a:lnTo>
                  <a:lnTo>
                    <a:pt x="761" y="1207"/>
                  </a:lnTo>
                  <a:lnTo>
                    <a:pt x="759" y="1207"/>
                  </a:lnTo>
                  <a:lnTo>
                    <a:pt x="759" y="1207"/>
                  </a:lnTo>
                  <a:lnTo>
                    <a:pt x="757" y="1207"/>
                  </a:lnTo>
                  <a:lnTo>
                    <a:pt x="757" y="1207"/>
                  </a:lnTo>
                  <a:lnTo>
                    <a:pt x="752" y="1209"/>
                  </a:lnTo>
                  <a:lnTo>
                    <a:pt x="752" y="1209"/>
                  </a:lnTo>
                  <a:lnTo>
                    <a:pt x="750" y="1209"/>
                  </a:lnTo>
                  <a:lnTo>
                    <a:pt x="750" y="1209"/>
                  </a:lnTo>
                  <a:lnTo>
                    <a:pt x="747" y="1209"/>
                  </a:lnTo>
                  <a:lnTo>
                    <a:pt x="747" y="1207"/>
                  </a:lnTo>
                  <a:lnTo>
                    <a:pt x="745" y="1207"/>
                  </a:lnTo>
                  <a:lnTo>
                    <a:pt x="745" y="1204"/>
                  </a:lnTo>
                  <a:lnTo>
                    <a:pt x="745" y="1202"/>
                  </a:lnTo>
                  <a:lnTo>
                    <a:pt x="742" y="1202"/>
                  </a:lnTo>
                  <a:lnTo>
                    <a:pt x="742" y="1199"/>
                  </a:lnTo>
                  <a:lnTo>
                    <a:pt x="742" y="1197"/>
                  </a:lnTo>
                  <a:lnTo>
                    <a:pt x="745" y="1197"/>
                  </a:lnTo>
                  <a:lnTo>
                    <a:pt x="745" y="1195"/>
                  </a:lnTo>
                  <a:lnTo>
                    <a:pt x="747" y="1195"/>
                  </a:lnTo>
                  <a:lnTo>
                    <a:pt x="750" y="1195"/>
                  </a:lnTo>
                  <a:lnTo>
                    <a:pt x="752" y="1195"/>
                  </a:lnTo>
                  <a:lnTo>
                    <a:pt x="752" y="1195"/>
                  </a:lnTo>
                  <a:lnTo>
                    <a:pt x="754" y="1192"/>
                  </a:lnTo>
                  <a:lnTo>
                    <a:pt x="757" y="1192"/>
                  </a:lnTo>
                  <a:lnTo>
                    <a:pt x="759" y="1195"/>
                  </a:lnTo>
                  <a:lnTo>
                    <a:pt x="759" y="1195"/>
                  </a:lnTo>
                  <a:lnTo>
                    <a:pt x="761" y="1195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0"/>
                  </a:lnTo>
                  <a:lnTo>
                    <a:pt x="764" y="1188"/>
                  </a:lnTo>
                  <a:lnTo>
                    <a:pt x="764" y="1188"/>
                  </a:lnTo>
                  <a:lnTo>
                    <a:pt x="764" y="1185"/>
                  </a:lnTo>
                  <a:lnTo>
                    <a:pt x="764" y="1183"/>
                  </a:lnTo>
                  <a:lnTo>
                    <a:pt x="764" y="1183"/>
                  </a:lnTo>
                  <a:lnTo>
                    <a:pt x="766" y="1181"/>
                  </a:lnTo>
                  <a:lnTo>
                    <a:pt x="766" y="1178"/>
                  </a:lnTo>
                  <a:lnTo>
                    <a:pt x="773" y="1173"/>
                  </a:lnTo>
                  <a:lnTo>
                    <a:pt x="776" y="1173"/>
                  </a:lnTo>
                  <a:lnTo>
                    <a:pt x="776" y="1173"/>
                  </a:lnTo>
                  <a:lnTo>
                    <a:pt x="778" y="1171"/>
                  </a:lnTo>
                  <a:lnTo>
                    <a:pt x="778" y="1171"/>
                  </a:lnTo>
                  <a:lnTo>
                    <a:pt x="780" y="1171"/>
                  </a:lnTo>
                  <a:lnTo>
                    <a:pt x="783" y="1171"/>
                  </a:lnTo>
                  <a:lnTo>
                    <a:pt x="785" y="1171"/>
                  </a:lnTo>
                  <a:lnTo>
                    <a:pt x="787" y="1171"/>
                  </a:lnTo>
                  <a:lnTo>
                    <a:pt x="790" y="1169"/>
                  </a:lnTo>
                  <a:lnTo>
                    <a:pt x="792" y="1166"/>
                  </a:lnTo>
                  <a:lnTo>
                    <a:pt x="799" y="1164"/>
                  </a:lnTo>
                  <a:lnTo>
                    <a:pt x="802" y="1164"/>
                  </a:lnTo>
                  <a:lnTo>
                    <a:pt x="804" y="1164"/>
                  </a:lnTo>
                  <a:lnTo>
                    <a:pt x="806" y="1164"/>
                  </a:lnTo>
                  <a:lnTo>
                    <a:pt x="809" y="1162"/>
                  </a:lnTo>
                  <a:lnTo>
                    <a:pt x="811" y="1157"/>
                  </a:lnTo>
                  <a:lnTo>
                    <a:pt x="813" y="1155"/>
                  </a:lnTo>
                  <a:lnTo>
                    <a:pt x="816" y="1152"/>
                  </a:lnTo>
                  <a:lnTo>
                    <a:pt x="820" y="1150"/>
                  </a:lnTo>
                  <a:lnTo>
                    <a:pt x="823" y="1147"/>
                  </a:lnTo>
                  <a:lnTo>
                    <a:pt x="823" y="1147"/>
                  </a:lnTo>
                  <a:lnTo>
                    <a:pt x="820" y="1145"/>
                  </a:lnTo>
                  <a:lnTo>
                    <a:pt x="818" y="1140"/>
                  </a:lnTo>
                  <a:lnTo>
                    <a:pt x="818" y="1138"/>
                  </a:lnTo>
                  <a:lnTo>
                    <a:pt x="818" y="1138"/>
                  </a:lnTo>
                  <a:lnTo>
                    <a:pt x="818" y="1136"/>
                  </a:lnTo>
                  <a:lnTo>
                    <a:pt x="816" y="1136"/>
                  </a:lnTo>
                  <a:lnTo>
                    <a:pt x="816" y="1133"/>
                  </a:lnTo>
                  <a:lnTo>
                    <a:pt x="813" y="1133"/>
                  </a:lnTo>
                  <a:lnTo>
                    <a:pt x="811" y="1133"/>
                  </a:lnTo>
                  <a:lnTo>
                    <a:pt x="811" y="1133"/>
                  </a:lnTo>
                  <a:lnTo>
                    <a:pt x="813" y="1131"/>
                  </a:lnTo>
                  <a:lnTo>
                    <a:pt x="816" y="1126"/>
                  </a:lnTo>
                  <a:lnTo>
                    <a:pt x="818" y="1126"/>
                  </a:lnTo>
                  <a:lnTo>
                    <a:pt x="818" y="1124"/>
                  </a:lnTo>
                  <a:lnTo>
                    <a:pt x="818" y="1119"/>
                  </a:lnTo>
                  <a:lnTo>
                    <a:pt x="818" y="1117"/>
                  </a:lnTo>
                  <a:lnTo>
                    <a:pt x="818" y="1117"/>
                  </a:lnTo>
                  <a:lnTo>
                    <a:pt x="820" y="1114"/>
                  </a:lnTo>
                  <a:lnTo>
                    <a:pt x="823" y="1117"/>
                  </a:lnTo>
                  <a:lnTo>
                    <a:pt x="828" y="1117"/>
                  </a:lnTo>
                  <a:lnTo>
                    <a:pt x="830" y="1117"/>
                  </a:lnTo>
                  <a:lnTo>
                    <a:pt x="832" y="1117"/>
                  </a:lnTo>
                  <a:lnTo>
                    <a:pt x="837" y="1114"/>
                  </a:lnTo>
                  <a:lnTo>
                    <a:pt x="839" y="1110"/>
                  </a:lnTo>
                  <a:lnTo>
                    <a:pt x="842" y="1110"/>
                  </a:lnTo>
                  <a:lnTo>
                    <a:pt x="844" y="1107"/>
                  </a:lnTo>
                  <a:lnTo>
                    <a:pt x="844" y="1107"/>
                  </a:lnTo>
                  <a:lnTo>
                    <a:pt x="846" y="1107"/>
                  </a:lnTo>
                  <a:lnTo>
                    <a:pt x="849" y="1107"/>
                  </a:lnTo>
                  <a:lnTo>
                    <a:pt x="851" y="1107"/>
                  </a:lnTo>
                  <a:lnTo>
                    <a:pt x="858" y="1112"/>
                  </a:lnTo>
                  <a:lnTo>
                    <a:pt x="863" y="1112"/>
                  </a:lnTo>
                  <a:lnTo>
                    <a:pt x="863" y="1112"/>
                  </a:lnTo>
                  <a:lnTo>
                    <a:pt x="868" y="1107"/>
                  </a:lnTo>
                  <a:lnTo>
                    <a:pt x="868" y="1105"/>
                  </a:lnTo>
                  <a:lnTo>
                    <a:pt x="868" y="1100"/>
                  </a:lnTo>
                  <a:lnTo>
                    <a:pt x="868" y="1093"/>
                  </a:lnTo>
                  <a:lnTo>
                    <a:pt x="868" y="1086"/>
                  </a:lnTo>
                  <a:lnTo>
                    <a:pt x="868" y="1084"/>
                  </a:lnTo>
                  <a:lnTo>
                    <a:pt x="868" y="1081"/>
                  </a:lnTo>
                  <a:lnTo>
                    <a:pt x="870" y="1072"/>
                  </a:lnTo>
                  <a:lnTo>
                    <a:pt x="870" y="1069"/>
                  </a:lnTo>
                  <a:lnTo>
                    <a:pt x="872" y="1069"/>
                  </a:lnTo>
                  <a:lnTo>
                    <a:pt x="872" y="1072"/>
                  </a:lnTo>
                  <a:lnTo>
                    <a:pt x="875" y="1072"/>
                  </a:lnTo>
                  <a:lnTo>
                    <a:pt x="875" y="1072"/>
                  </a:lnTo>
                  <a:lnTo>
                    <a:pt x="877" y="1072"/>
                  </a:lnTo>
                  <a:lnTo>
                    <a:pt x="877" y="1072"/>
                  </a:lnTo>
                  <a:lnTo>
                    <a:pt x="882" y="1069"/>
                  </a:lnTo>
                  <a:lnTo>
                    <a:pt x="887" y="1072"/>
                  </a:lnTo>
                  <a:lnTo>
                    <a:pt x="889" y="1072"/>
                  </a:lnTo>
                  <a:lnTo>
                    <a:pt x="889" y="1074"/>
                  </a:lnTo>
                  <a:lnTo>
                    <a:pt x="891" y="1074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4"/>
                  </a:lnTo>
                  <a:lnTo>
                    <a:pt x="901" y="1072"/>
                  </a:lnTo>
                  <a:lnTo>
                    <a:pt x="901" y="1065"/>
                  </a:lnTo>
                  <a:lnTo>
                    <a:pt x="901" y="1065"/>
                  </a:lnTo>
                  <a:lnTo>
                    <a:pt x="903" y="1062"/>
                  </a:lnTo>
                  <a:lnTo>
                    <a:pt x="903" y="1062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3"/>
                  </a:lnTo>
                  <a:lnTo>
                    <a:pt x="903" y="1053"/>
                  </a:lnTo>
                  <a:lnTo>
                    <a:pt x="903" y="1050"/>
                  </a:lnTo>
                  <a:lnTo>
                    <a:pt x="901" y="1048"/>
                  </a:lnTo>
                  <a:lnTo>
                    <a:pt x="901" y="1048"/>
                  </a:lnTo>
                  <a:lnTo>
                    <a:pt x="901" y="1046"/>
                  </a:lnTo>
                  <a:lnTo>
                    <a:pt x="901" y="1046"/>
                  </a:lnTo>
                  <a:lnTo>
                    <a:pt x="901" y="1043"/>
                  </a:lnTo>
                  <a:lnTo>
                    <a:pt x="901" y="1043"/>
                  </a:lnTo>
                  <a:lnTo>
                    <a:pt x="913" y="1029"/>
                  </a:lnTo>
                  <a:lnTo>
                    <a:pt x="915" y="1029"/>
                  </a:lnTo>
                  <a:lnTo>
                    <a:pt x="915" y="1029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6" y="1017"/>
                  </a:lnTo>
                  <a:lnTo>
                    <a:pt x="906" y="1017"/>
                  </a:lnTo>
                  <a:lnTo>
                    <a:pt x="903" y="1013"/>
                  </a:lnTo>
                  <a:lnTo>
                    <a:pt x="898" y="1010"/>
                  </a:lnTo>
                  <a:lnTo>
                    <a:pt x="898" y="1010"/>
                  </a:lnTo>
                  <a:lnTo>
                    <a:pt x="896" y="1010"/>
                  </a:lnTo>
                  <a:lnTo>
                    <a:pt x="896" y="1010"/>
                  </a:lnTo>
                  <a:lnTo>
                    <a:pt x="896" y="1008"/>
                  </a:lnTo>
                  <a:lnTo>
                    <a:pt x="894" y="1008"/>
                  </a:lnTo>
                  <a:lnTo>
                    <a:pt x="894" y="1005"/>
                  </a:lnTo>
                  <a:lnTo>
                    <a:pt x="894" y="1001"/>
                  </a:lnTo>
                  <a:lnTo>
                    <a:pt x="894" y="996"/>
                  </a:lnTo>
                  <a:lnTo>
                    <a:pt x="894" y="984"/>
                  </a:lnTo>
                  <a:lnTo>
                    <a:pt x="891" y="979"/>
                  </a:lnTo>
                  <a:lnTo>
                    <a:pt x="891" y="977"/>
                  </a:lnTo>
                  <a:lnTo>
                    <a:pt x="889" y="972"/>
                  </a:lnTo>
                  <a:lnTo>
                    <a:pt x="889" y="968"/>
                  </a:lnTo>
                  <a:lnTo>
                    <a:pt x="889" y="968"/>
                  </a:lnTo>
                  <a:lnTo>
                    <a:pt x="887" y="965"/>
                  </a:lnTo>
                  <a:lnTo>
                    <a:pt x="884" y="963"/>
                  </a:lnTo>
                  <a:lnTo>
                    <a:pt x="882" y="961"/>
                  </a:lnTo>
                  <a:lnTo>
                    <a:pt x="880" y="958"/>
                  </a:lnTo>
                  <a:lnTo>
                    <a:pt x="880" y="956"/>
                  </a:lnTo>
                  <a:lnTo>
                    <a:pt x="880" y="953"/>
                  </a:lnTo>
                  <a:lnTo>
                    <a:pt x="882" y="953"/>
                  </a:lnTo>
                  <a:lnTo>
                    <a:pt x="882" y="951"/>
                  </a:lnTo>
                  <a:lnTo>
                    <a:pt x="884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9" y="951"/>
                  </a:lnTo>
                  <a:lnTo>
                    <a:pt x="891" y="949"/>
                  </a:lnTo>
                  <a:lnTo>
                    <a:pt x="891" y="949"/>
                  </a:lnTo>
                  <a:lnTo>
                    <a:pt x="891" y="944"/>
                  </a:lnTo>
                  <a:lnTo>
                    <a:pt x="891" y="944"/>
                  </a:lnTo>
                  <a:lnTo>
                    <a:pt x="891" y="942"/>
                  </a:lnTo>
                  <a:lnTo>
                    <a:pt x="891" y="942"/>
                  </a:lnTo>
                  <a:lnTo>
                    <a:pt x="887" y="937"/>
                  </a:lnTo>
                  <a:lnTo>
                    <a:pt x="884" y="935"/>
                  </a:lnTo>
                  <a:lnTo>
                    <a:pt x="884" y="932"/>
                  </a:lnTo>
                  <a:lnTo>
                    <a:pt x="882" y="927"/>
                  </a:lnTo>
                  <a:lnTo>
                    <a:pt x="882" y="925"/>
                  </a:lnTo>
                  <a:lnTo>
                    <a:pt x="880" y="925"/>
                  </a:lnTo>
                  <a:lnTo>
                    <a:pt x="880" y="925"/>
                  </a:lnTo>
                  <a:lnTo>
                    <a:pt x="875" y="920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7" y="911"/>
                  </a:lnTo>
                  <a:lnTo>
                    <a:pt x="880" y="904"/>
                  </a:lnTo>
                  <a:lnTo>
                    <a:pt x="880" y="901"/>
                  </a:lnTo>
                  <a:lnTo>
                    <a:pt x="882" y="899"/>
                  </a:lnTo>
                  <a:lnTo>
                    <a:pt x="884" y="899"/>
                  </a:lnTo>
                  <a:lnTo>
                    <a:pt x="887" y="899"/>
                  </a:lnTo>
                  <a:lnTo>
                    <a:pt x="887" y="897"/>
                  </a:lnTo>
                  <a:lnTo>
                    <a:pt x="889" y="894"/>
                  </a:lnTo>
                  <a:lnTo>
                    <a:pt x="887" y="892"/>
                  </a:lnTo>
                  <a:lnTo>
                    <a:pt x="884" y="887"/>
                  </a:lnTo>
                  <a:lnTo>
                    <a:pt x="880" y="880"/>
                  </a:lnTo>
                  <a:lnTo>
                    <a:pt x="880" y="875"/>
                  </a:lnTo>
                  <a:lnTo>
                    <a:pt x="877" y="873"/>
                  </a:lnTo>
                  <a:lnTo>
                    <a:pt x="875" y="873"/>
                  </a:lnTo>
                  <a:lnTo>
                    <a:pt x="872" y="871"/>
                  </a:lnTo>
                  <a:lnTo>
                    <a:pt x="870" y="868"/>
                  </a:lnTo>
                  <a:lnTo>
                    <a:pt x="861" y="856"/>
                  </a:lnTo>
                  <a:lnTo>
                    <a:pt x="858" y="854"/>
                  </a:lnTo>
                  <a:lnTo>
                    <a:pt x="856" y="852"/>
                  </a:lnTo>
                  <a:lnTo>
                    <a:pt x="854" y="852"/>
                  </a:lnTo>
                  <a:lnTo>
                    <a:pt x="854" y="852"/>
                  </a:lnTo>
                  <a:lnTo>
                    <a:pt x="851" y="849"/>
                  </a:lnTo>
                  <a:lnTo>
                    <a:pt x="844" y="842"/>
                  </a:lnTo>
                  <a:lnTo>
                    <a:pt x="842" y="840"/>
                  </a:lnTo>
                  <a:lnTo>
                    <a:pt x="842" y="838"/>
                  </a:lnTo>
                  <a:lnTo>
                    <a:pt x="842" y="838"/>
                  </a:lnTo>
                  <a:lnTo>
                    <a:pt x="842" y="835"/>
                  </a:lnTo>
                  <a:lnTo>
                    <a:pt x="844" y="835"/>
                  </a:lnTo>
                  <a:lnTo>
                    <a:pt x="846" y="833"/>
                  </a:lnTo>
                  <a:lnTo>
                    <a:pt x="846" y="830"/>
                  </a:lnTo>
                  <a:lnTo>
                    <a:pt x="846" y="828"/>
                  </a:lnTo>
                  <a:lnTo>
                    <a:pt x="846" y="826"/>
                  </a:lnTo>
                  <a:lnTo>
                    <a:pt x="842" y="819"/>
                  </a:lnTo>
                  <a:lnTo>
                    <a:pt x="842" y="812"/>
                  </a:lnTo>
                  <a:lnTo>
                    <a:pt x="842" y="804"/>
                  </a:lnTo>
                  <a:lnTo>
                    <a:pt x="842" y="802"/>
                  </a:lnTo>
                  <a:lnTo>
                    <a:pt x="842" y="802"/>
                  </a:lnTo>
                  <a:lnTo>
                    <a:pt x="839" y="802"/>
                  </a:lnTo>
                  <a:lnTo>
                    <a:pt x="839" y="802"/>
                  </a:lnTo>
                  <a:lnTo>
                    <a:pt x="828" y="812"/>
                  </a:lnTo>
                  <a:lnTo>
                    <a:pt x="825" y="814"/>
                  </a:lnTo>
                  <a:lnTo>
                    <a:pt x="825" y="816"/>
                  </a:lnTo>
                  <a:lnTo>
                    <a:pt x="823" y="816"/>
                  </a:lnTo>
                  <a:lnTo>
                    <a:pt x="820" y="823"/>
                  </a:lnTo>
                  <a:lnTo>
                    <a:pt x="820" y="826"/>
                  </a:lnTo>
                  <a:lnTo>
                    <a:pt x="818" y="828"/>
                  </a:lnTo>
                  <a:lnTo>
                    <a:pt x="816" y="826"/>
                  </a:lnTo>
                  <a:lnTo>
                    <a:pt x="813" y="823"/>
                  </a:lnTo>
                  <a:lnTo>
                    <a:pt x="813" y="821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06" y="812"/>
                  </a:lnTo>
                  <a:lnTo>
                    <a:pt x="776" y="778"/>
                  </a:lnTo>
                  <a:lnTo>
                    <a:pt x="754" y="750"/>
                  </a:lnTo>
                  <a:lnTo>
                    <a:pt x="750" y="745"/>
                  </a:lnTo>
                  <a:lnTo>
                    <a:pt x="745" y="743"/>
                  </a:lnTo>
                  <a:lnTo>
                    <a:pt x="716" y="722"/>
                  </a:lnTo>
                  <a:lnTo>
                    <a:pt x="714" y="717"/>
                  </a:lnTo>
                  <a:lnTo>
                    <a:pt x="714" y="707"/>
                  </a:lnTo>
                  <a:lnTo>
                    <a:pt x="714" y="703"/>
                  </a:lnTo>
                  <a:lnTo>
                    <a:pt x="712" y="700"/>
                  </a:lnTo>
                  <a:lnTo>
                    <a:pt x="712" y="696"/>
                  </a:lnTo>
                  <a:lnTo>
                    <a:pt x="709" y="696"/>
                  </a:lnTo>
                  <a:lnTo>
                    <a:pt x="707" y="693"/>
                  </a:lnTo>
                  <a:lnTo>
                    <a:pt x="707" y="693"/>
                  </a:lnTo>
                  <a:lnTo>
                    <a:pt x="702" y="693"/>
                  </a:lnTo>
                  <a:lnTo>
                    <a:pt x="700" y="691"/>
                  </a:lnTo>
                  <a:lnTo>
                    <a:pt x="695" y="689"/>
                  </a:lnTo>
                  <a:lnTo>
                    <a:pt x="693" y="686"/>
                  </a:lnTo>
                  <a:lnTo>
                    <a:pt x="690" y="684"/>
                  </a:lnTo>
                  <a:lnTo>
                    <a:pt x="690" y="679"/>
                  </a:lnTo>
                  <a:lnTo>
                    <a:pt x="688" y="677"/>
                  </a:lnTo>
                  <a:lnTo>
                    <a:pt x="688" y="677"/>
                  </a:lnTo>
                  <a:lnTo>
                    <a:pt x="686" y="674"/>
                  </a:lnTo>
                  <a:lnTo>
                    <a:pt x="683" y="674"/>
                  </a:lnTo>
                  <a:lnTo>
                    <a:pt x="683" y="670"/>
                  </a:lnTo>
                  <a:lnTo>
                    <a:pt x="683" y="667"/>
                  </a:lnTo>
                  <a:lnTo>
                    <a:pt x="679" y="660"/>
                  </a:lnTo>
                  <a:lnTo>
                    <a:pt x="676" y="658"/>
                  </a:lnTo>
                  <a:lnTo>
                    <a:pt x="674" y="658"/>
                  </a:lnTo>
                  <a:lnTo>
                    <a:pt x="674" y="658"/>
                  </a:lnTo>
                  <a:lnTo>
                    <a:pt x="674" y="660"/>
                  </a:lnTo>
                  <a:lnTo>
                    <a:pt x="671" y="662"/>
                  </a:lnTo>
                  <a:lnTo>
                    <a:pt x="669" y="667"/>
                  </a:lnTo>
                  <a:lnTo>
                    <a:pt x="669" y="670"/>
                  </a:lnTo>
                  <a:lnTo>
                    <a:pt x="669" y="670"/>
                  </a:lnTo>
                  <a:lnTo>
                    <a:pt x="669" y="674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4" y="681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9"/>
                  </a:lnTo>
                  <a:lnTo>
                    <a:pt x="674" y="689"/>
                  </a:lnTo>
                  <a:lnTo>
                    <a:pt x="674" y="691"/>
                  </a:lnTo>
                  <a:lnTo>
                    <a:pt x="674" y="693"/>
                  </a:lnTo>
                  <a:lnTo>
                    <a:pt x="674" y="693"/>
                  </a:lnTo>
                  <a:lnTo>
                    <a:pt x="674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69" y="689"/>
                  </a:lnTo>
                  <a:lnTo>
                    <a:pt x="664" y="684"/>
                  </a:lnTo>
                  <a:lnTo>
                    <a:pt x="660" y="679"/>
                  </a:lnTo>
                  <a:lnTo>
                    <a:pt x="650" y="672"/>
                  </a:lnTo>
                  <a:lnTo>
                    <a:pt x="643" y="670"/>
                  </a:lnTo>
                  <a:lnTo>
                    <a:pt x="641" y="665"/>
                  </a:lnTo>
                  <a:lnTo>
                    <a:pt x="619" y="639"/>
                  </a:lnTo>
                  <a:lnTo>
                    <a:pt x="617" y="636"/>
                  </a:lnTo>
                  <a:lnTo>
                    <a:pt x="617" y="634"/>
                  </a:lnTo>
                  <a:lnTo>
                    <a:pt x="617" y="632"/>
                  </a:lnTo>
                  <a:lnTo>
                    <a:pt x="617" y="629"/>
                  </a:lnTo>
                  <a:lnTo>
                    <a:pt x="617" y="629"/>
                  </a:lnTo>
                  <a:lnTo>
                    <a:pt x="617" y="627"/>
                  </a:lnTo>
                  <a:lnTo>
                    <a:pt x="617" y="627"/>
                  </a:lnTo>
                  <a:lnTo>
                    <a:pt x="612" y="622"/>
                  </a:lnTo>
                  <a:lnTo>
                    <a:pt x="610" y="620"/>
                  </a:lnTo>
                  <a:lnTo>
                    <a:pt x="605" y="610"/>
                  </a:lnTo>
                  <a:lnTo>
                    <a:pt x="586" y="580"/>
                  </a:lnTo>
                  <a:lnTo>
                    <a:pt x="586" y="577"/>
                  </a:lnTo>
                  <a:lnTo>
                    <a:pt x="586" y="575"/>
                  </a:lnTo>
                  <a:lnTo>
                    <a:pt x="586" y="575"/>
                  </a:lnTo>
                  <a:lnTo>
                    <a:pt x="586" y="573"/>
                  </a:lnTo>
                  <a:lnTo>
                    <a:pt x="589" y="570"/>
                  </a:lnTo>
                  <a:lnTo>
                    <a:pt x="586" y="570"/>
                  </a:lnTo>
                  <a:lnTo>
                    <a:pt x="586" y="568"/>
                  </a:lnTo>
                  <a:lnTo>
                    <a:pt x="584" y="566"/>
                  </a:lnTo>
                  <a:lnTo>
                    <a:pt x="582" y="566"/>
                  </a:lnTo>
                  <a:lnTo>
                    <a:pt x="577" y="566"/>
                  </a:lnTo>
                  <a:lnTo>
                    <a:pt x="577" y="563"/>
                  </a:lnTo>
                  <a:lnTo>
                    <a:pt x="575" y="563"/>
                  </a:lnTo>
                  <a:lnTo>
                    <a:pt x="572" y="556"/>
                  </a:lnTo>
                  <a:lnTo>
                    <a:pt x="572" y="556"/>
                  </a:lnTo>
                  <a:lnTo>
                    <a:pt x="570" y="554"/>
                  </a:lnTo>
                  <a:lnTo>
                    <a:pt x="570" y="554"/>
                  </a:lnTo>
                  <a:lnTo>
                    <a:pt x="565" y="551"/>
                  </a:lnTo>
                  <a:lnTo>
                    <a:pt x="565" y="551"/>
                  </a:lnTo>
                  <a:lnTo>
                    <a:pt x="563" y="549"/>
                  </a:lnTo>
                  <a:lnTo>
                    <a:pt x="560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3" y="549"/>
                  </a:lnTo>
                  <a:lnTo>
                    <a:pt x="553" y="549"/>
                  </a:lnTo>
                  <a:lnTo>
                    <a:pt x="551" y="551"/>
                  </a:lnTo>
                  <a:lnTo>
                    <a:pt x="551" y="551"/>
                  </a:lnTo>
                  <a:lnTo>
                    <a:pt x="549" y="554"/>
                  </a:lnTo>
                  <a:lnTo>
                    <a:pt x="544" y="556"/>
                  </a:lnTo>
                  <a:lnTo>
                    <a:pt x="541" y="556"/>
                  </a:lnTo>
                  <a:lnTo>
                    <a:pt x="539" y="558"/>
                  </a:lnTo>
                  <a:lnTo>
                    <a:pt x="537" y="556"/>
                  </a:lnTo>
                  <a:lnTo>
                    <a:pt x="534" y="556"/>
                  </a:lnTo>
                  <a:lnTo>
                    <a:pt x="532" y="556"/>
                  </a:lnTo>
                  <a:lnTo>
                    <a:pt x="532" y="554"/>
                  </a:lnTo>
                  <a:lnTo>
                    <a:pt x="525" y="554"/>
                  </a:lnTo>
                  <a:lnTo>
                    <a:pt x="522" y="551"/>
                  </a:lnTo>
                  <a:lnTo>
                    <a:pt x="522" y="551"/>
                  </a:lnTo>
                  <a:lnTo>
                    <a:pt x="520" y="549"/>
                  </a:lnTo>
                  <a:lnTo>
                    <a:pt x="520" y="544"/>
                  </a:lnTo>
                  <a:lnTo>
                    <a:pt x="520" y="544"/>
                  </a:lnTo>
                  <a:lnTo>
                    <a:pt x="518" y="542"/>
                  </a:lnTo>
                  <a:lnTo>
                    <a:pt x="515" y="542"/>
                  </a:lnTo>
                  <a:lnTo>
                    <a:pt x="515" y="539"/>
                  </a:lnTo>
                  <a:lnTo>
                    <a:pt x="513" y="539"/>
                  </a:lnTo>
                  <a:lnTo>
                    <a:pt x="513" y="539"/>
                  </a:lnTo>
                  <a:lnTo>
                    <a:pt x="511" y="542"/>
                  </a:lnTo>
                  <a:lnTo>
                    <a:pt x="508" y="544"/>
                  </a:lnTo>
                  <a:lnTo>
                    <a:pt x="508" y="547"/>
                  </a:lnTo>
                  <a:lnTo>
                    <a:pt x="506" y="549"/>
                  </a:lnTo>
                  <a:lnTo>
                    <a:pt x="504" y="551"/>
                  </a:lnTo>
                  <a:lnTo>
                    <a:pt x="496" y="556"/>
                  </a:lnTo>
                  <a:lnTo>
                    <a:pt x="485" y="561"/>
                  </a:lnTo>
                  <a:lnTo>
                    <a:pt x="482" y="561"/>
                  </a:lnTo>
                  <a:lnTo>
                    <a:pt x="478" y="556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26" y="497"/>
                  </a:lnTo>
                  <a:lnTo>
                    <a:pt x="423" y="497"/>
                  </a:lnTo>
                  <a:lnTo>
                    <a:pt x="404" y="483"/>
                  </a:lnTo>
                  <a:lnTo>
                    <a:pt x="397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90" y="483"/>
                  </a:lnTo>
                  <a:lnTo>
                    <a:pt x="390" y="483"/>
                  </a:lnTo>
                  <a:lnTo>
                    <a:pt x="388" y="483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9"/>
                  </a:lnTo>
                  <a:lnTo>
                    <a:pt x="383" y="504"/>
                  </a:lnTo>
                  <a:lnTo>
                    <a:pt x="383" y="504"/>
                  </a:lnTo>
                  <a:lnTo>
                    <a:pt x="383" y="506"/>
                  </a:lnTo>
                  <a:lnTo>
                    <a:pt x="381" y="513"/>
                  </a:lnTo>
                  <a:lnTo>
                    <a:pt x="378" y="516"/>
                  </a:lnTo>
                  <a:lnTo>
                    <a:pt x="378" y="516"/>
                  </a:lnTo>
                  <a:lnTo>
                    <a:pt x="378" y="518"/>
                  </a:lnTo>
                  <a:lnTo>
                    <a:pt x="376" y="521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5"/>
                  </a:lnTo>
                  <a:lnTo>
                    <a:pt x="376" y="528"/>
                  </a:lnTo>
                  <a:lnTo>
                    <a:pt x="374" y="532"/>
                  </a:lnTo>
                  <a:lnTo>
                    <a:pt x="374" y="532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42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6" y="547"/>
                  </a:lnTo>
                  <a:lnTo>
                    <a:pt x="366" y="549"/>
                  </a:lnTo>
                  <a:lnTo>
                    <a:pt x="366" y="549"/>
                  </a:lnTo>
                  <a:lnTo>
                    <a:pt x="366" y="551"/>
                  </a:lnTo>
                  <a:lnTo>
                    <a:pt x="366" y="554"/>
                  </a:lnTo>
                  <a:lnTo>
                    <a:pt x="366" y="556"/>
                  </a:lnTo>
                  <a:lnTo>
                    <a:pt x="366" y="558"/>
                  </a:lnTo>
                  <a:lnTo>
                    <a:pt x="366" y="558"/>
                  </a:lnTo>
                  <a:lnTo>
                    <a:pt x="366" y="561"/>
                  </a:lnTo>
                  <a:lnTo>
                    <a:pt x="366" y="561"/>
                  </a:lnTo>
                  <a:lnTo>
                    <a:pt x="359" y="584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5" y="587"/>
                  </a:lnTo>
                  <a:lnTo>
                    <a:pt x="352" y="587"/>
                  </a:lnTo>
                  <a:lnTo>
                    <a:pt x="348" y="584"/>
                  </a:lnTo>
                  <a:lnTo>
                    <a:pt x="338" y="580"/>
                  </a:lnTo>
                  <a:lnTo>
                    <a:pt x="336" y="577"/>
                  </a:lnTo>
                  <a:lnTo>
                    <a:pt x="336" y="575"/>
                  </a:lnTo>
                  <a:lnTo>
                    <a:pt x="333" y="575"/>
                  </a:lnTo>
                  <a:lnTo>
                    <a:pt x="333" y="573"/>
                  </a:lnTo>
                  <a:lnTo>
                    <a:pt x="321" y="566"/>
                  </a:lnTo>
                  <a:lnTo>
                    <a:pt x="319" y="563"/>
                  </a:lnTo>
                  <a:lnTo>
                    <a:pt x="317" y="561"/>
                  </a:lnTo>
                  <a:lnTo>
                    <a:pt x="317" y="558"/>
                  </a:lnTo>
                  <a:lnTo>
                    <a:pt x="317" y="558"/>
                  </a:lnTo>
                  <a:lnTo>
                    <a:pt x="317" y="556"/>
                  </a:lnTo>
                  <a:lnTo>
                    <a:pt x="319" y="556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4" y="547"/>
                  </a:lnTo>
                  <a:lnTo>
                    <a:pt x="310" y="542"/>
                  </a:lnTo>
                  <a:lnTo>
                    <a:pt x="305" y="535"/>
                  </a:lnTo>
                  <a:lnTo>
                    <a:pt x="303" y="532"/>
                  </a:lnTo>
                  <a:lnTo>
                    <a:pt x="300" y="532"/>
                  </a:lnTo>
                  <a:lnTo>
                    <a:pt x="295" y="530"/>
                  </a:lnTo>
                  <a:lnTo>
                    <a:pt x="293" y="530"/>
                  </a:lnTo>
                  <a:lnTo>
                    <a:pt x="291" y="528"/>
                  </a:lnTo>
                  <a:lnTo>
                    <a:pt x="288" y="523"/>
                  </a:lnTo>
                  <a:lnTo>
                    <a:pt x="288" y="523"/>
                  </a:lnTo>
                  <a:lnTo>
                    <a:pt x="286" y="523"/>
                  </a:lnTo>
                  <a:lnTo>
                    <a:pt x="284" y="523"/>
                  </a:lnTo>
                  <a:lnTo>
                    <a:pt x="284" y="521"/>
                  </a:lnTo>
                  <a:lnTo>
                    <a:pt x="281" y="521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6"/>
                  </a:lnTo>
                  <a:lnTo>
                    <a:pt x="279" y="511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69" y="502"/>
                  </a:lnTo>
                  <a:lnTo>
                    <a:pt x="267" y="499"/>
                  </a:lnTo>
                  <a:lnTo>
                    <a:pt x="267" y="495"/>
                  </a:lnTo>
                  <a:lnTo>
                    <a:pt x="260" y="487"/>
                  </a:lnTo>
                  <a:lnTo>
                    <a:pt x="260" y="485"/>
                  </a:lnTo>
                  <a:lnTo>
                    <a:pt x="258" y="485"/>
                  </a:lnTo>
                  <a:lnTo>
                    <a:pt x="258" y="485"/>
                  </a:lnTo>
                  <a:lnTo>
                    <a:pt x="255" y="483"/>
                  </a:lnTo>
                  <a:lnTo>
                    <a:pt x="253" y="483"/>
                  </a:lnTo>
                  <a:lnTo>
                    <a:pt x="253" y="480"/>
                  </a:lnTo>
                  <a:lnTo>
                    <a:pt x="251" y="473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39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29" y="438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5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17" y="431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1" y="428"/>
                  </a:lnTo>
                  <a:lnTo>
                    <a:pt x="201" y="426"/>
                  </a:lnTo>
                  <a:lnTo>
                    <a:pt x="196" y="426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1" y="421"/>
                  </a:lnTo>
                  <a:lnTo>
                    <a:pt x="191" y="419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4" y="414"/>
                  </a:lnTo>
                  <a:lnTo>
                    <a:pt x="173" y="405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8" y="395"/>
                  </a:lnTo>
                  <a:lnTo>
                    <a:pt x="165" y="395"/>
                  </a:lnTo>
                  <a:lnTo>
                    <a:pt x="158" y="390"/>
                  </a:lnTo>
                  <a:lnTo>
                    <a:pt x="158" y="390"/>
                  </a:lnTo>
                  <a:lnTo>
                    <a:pt x="156" y="388"/>
                  </a:lnTo>
                  <a:lnTo>
                    <a:pt x="151" y="386"/>
                  </a:lnTo>
                  <a:lnTo>
                    <a:pt x="123" y="376"/>
                  </a:lnTo>
                  <a:lnTo>
                    <a:pt x="120" y="376"/>
                  </a:lnTo>
                  <a:lnTo>
                    <a:pt x="118" y="374"/>
                  </a:lnTo>
                  <a:lnTo>
                    <a:pt x="111" y="374"/>
                  </a:lnTo>
                  <a:lnTo>
                    <a:pt x="109" y="374"/>
                  </a:lnTo>
                  <a:lnTo>
                    <a:pt x="104" y="372"/>
                  </a:lnTo>
                  <a:lnTo>
                    <a:pt x="104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94" y="372"/>
                  </a:lnTo>
                  <a:lnTo>
                    <a:pt x="92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7" y="367"/>
                  </a:lnTo>
                  <a:lnTo>
                    <a:pt x="85" y="367"/>
                  </a:lnTo>
                  <a:lnTo>
                    <a:pt x="83" y="364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71" y="364"/>
                  </a:lnTo>
                  <a:lnTo>
                    <a:pt x="71" y="364"/>
                  </a:lnTo>
                  <a:lnTo>
                    <a:pt x="61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4" y="362"/>
                  </a:lnTo>
                  <a:lnTo>
                    <a:pt x="50" y="364"/>
                  </a:lnTo>
                  <a:lnTo>
                    <a:pt x="47" y="364"/>
                  </a:lnTo>
                  <a:lnTo>
                    <a:pt x="47" y="364"/>
                  </a:lnTo>
                  <a:lnTo>
                    <a:pt x="33" y="364"/>
                  </a:lnTo>
                  <a:lnTo>
                    <a:pt x="33" y="364"/>
                  </a:lnTo>
                  <a:lnTo>
                    <a:pt x="26" y="362"/>
                  </a:lnTo>
                  <a:lnTo>
                    <a:pt x="21" y="357"/>
                  </a:lnTo>
                  <a:lnTo>
                    <a:pt x="21" y="357"/>
                  </a:lnTo>
                  <a:lnTo>
                    <a:pt x="19" y="357"/>
                  </a:lnTo>
                  <a:lnTo>
                    <a:pt x="14" y="360"/>
                  </a:lnTo>
                  <a:lnTo>
                    <a:pt x="14" y="360"/>
                  </a:lnTo>
                  <a:lnTo>
                    <a:pt x="12" y="360"/>
                  </a:lnTo>
                  <a:lnTo>
                    <a:pt x="9" y="360"/>
                  </a:lnTo>
                  <a:lnTo>
                    <a:pt x="9" y="362"/>
                  </a:lnTo>
                  <a:lnTo>
                    <a:pt x="7" y="360"/>
                  </a:lnTo>
                  <a:lnTo>
                    <a:pt x="0" y="357"/>
                  </a:lnTo>
                  <a:lnTo>
                    <a:pt x="0" y="355"/>
                  </a:lnTo>
                  <a:lnTo>
                    <a:pt x="7" y="336"/>
                  </a:lnTo>
                  <a:lnTo>
                    <a:pt x="12" y="327"/>
                  </a:lnTo>
                  <a:lnTo>
                    <a:pt x="12" y="322"/>
                  </a:lnTo>
                  <a:lnTo>
                    <a:pt x="12" y="319"/>
                  </a:lnTo>
                  <a:lnTo>
                    <a:pt x="14" y="319"/>
                  </a:lnTo>
                  <a:lnTo>
                    <a:pt x="12" y="267"/>
                  </a:lnTo>
                  <a:lnTo>
                    <a:pt x="12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33" y="237"/>
                  </a:lnTo>
                  <a:lnTo>
                    <a:pt x="35" y="234"/>
                  </a:lnTo>
                  <a:lnTo>
                    <a:pt x="38" y="232"/>
                  </a:lnTo>
                  <a:lnTo>
                    <a:pt x="50" y="194"/>
                  </a:lnTo>
                  <a:lnTo>
                    <a:pt x="52" y="187"/>
                  </a:lnTo>
                  <a:lnTo>
                    <a:pt x="59" y="187"/>
                  </a:lnTo>
                  <a:lnTo>
                    <a:pt x="61" y="189"/>
                  </a:lnTo>
                  <a:lnTo>
                    <a:pt x="85" y="199"/>
                  </a:lnTo>
                  <a:lnTo>
                    <a:pt x="87" y="199"/>
                  </a:lnTo>
                  <a:lnTo>
                    <a:pt x="97" y="196"/>
                  </a:lnTo>
                  <a:lnTo>
                    <a:pt x="109" y="196"/>
                  </a:lnTo>
                  <a:lnTo>
                    <a:pt x="111" y="196"/>
                  </a:lnTo>
                  <a:lnTo>
                    <a:pt x="116" y="194"/>
                  </a:lnTo>
                  <a:lnTo>
                    <a:pt x="128" y="185"/>
                  </a:lnTo>
                  <a:lnTo>
                    <a:pt x="135" y="178"/>
                  </a:lnTo>
                  <a:lnTo>
                    <a:pt x="142" y="168"/>
                  </a:lnTo>
                  <a:lnTo>
                    <a:pt x="177" y="140"/>
                  </a:lnTo>
                  <a:lnTo>
                    <a:pt x="248" y="97"/>
                  </a:lnTo>
                  <a:lnTo>
                    <a:pt x="300" y="85"/>
                  </a:lnTo>
                  <a:lnTo>
                    <a:pt x="343" y="88"/>
                  </a:lnTo>
                  <a:lnTo>
                    <a:pt x="366" y="99"/>
                  </a:lnTo>
                  <a:lnTo>
                    <a:pt x="371" y="102"/>
                  </a:lnTo>
                  <a:lnTo>
                    <a:pt x="374" y="102"/>
                  </a:lnTo>
                  <a:lnTo>
                    <a:pt x="376" y="99"/>
                  </a:lnTo>
                  <a:lnTo>
                    <a:pt x="388" y="95"/>
                  </a:lnTo>
                  <a:lnTo>
                    <a:pt x="397" y="88"/>
                  </a:lnTo>
                  <a:lnTo>
                    <a:pt x="397" y="85"/>
                  </a:lnTo>
                  <a:lnTo>
                    <a:pt x="400" y="85"/>
                  </a:lnTo>
                  <a:lnTo>
                    <a:pt x="400" y="83"/>
                  </a:lnTo>
                  <a:lnTo>
                    <a:pt x="400" y="81"/>
                  </a:lnTo>
                  <a:lnTo>
                    <a:pt x="400" y="76"/>
                  </a:lnTo>
                  <a:lnTo>
                    <a:pt x="400" y="71"/>
                  </a:lnTo>
                  <a:lnTo>
                    <a:pt x="402" y="66"/>
                  </a:lnTo>
                  <a:lnTo>
                    <a:pt x="416" y="21"/>
                  </a:lnTo>
                  <a:lnTo>
                    <a:pt x="418" y="17"/>
                  </a:lnTo>
                  <a:lnTo>
                    <a:pt x="421" y="14"/>
                  </a:lnTo>
                  <a:lnTo>
                    <a:pt x="423" y="12"/>
                  </a:lnTo>
                  <a:lnTo>
                    <a:pt x="426" y="12"/>
                  </a:lnTo>
                  <a:lnTo>
                    <a:pt x="454" y="0"/>
                  </a:lnTo>
                  <a:lnTo>
                    <a:pt x="456" y="2"/>
                  </a:lnTo>
                  <a:lnTo>
                    <a:pt x="466" y="2"/>
                  </a:lnTo>
                  <a:lnTo>
                    <a:pt x="532" y="17"/>
                  </a:lnTo>
                  <a:lnTo>
                    <a:pt x="553" y="187"/>
                  </a:lnTo>
                  <a:lnTo>
                    <a:pt x="534" y="196"/>
                  </a:lnTo>
                  <a:lnTo>
                    <a:pt x="530" y="199"/>
                  </a:lnTo>
                  <a:lnTo>
                    <a:pt x="530" y="204"/>
                  </a:lnTo>
                  <a:lnTo>
                    <a:pt x="527" y="208"/>
                  </a:lnTo>
                  <a:lnTo>
                    <a:pt x="530" y="218"/>
                  </a:lnTo>
                  <a:lnTo>
                    <a:pt x="539" y="239"/>
                  </a:lnTo>
                  <a:lnTo>
                    <a:pt x="546" y="256"/>
                  </a:lnTo>
                  <a:lnTo>
                    <a:pt x="549" y="258"/>
                  </a:lnTo>
                  <a:lnTo>
                    <a:pt x="551" y="260"/>
                  </a:lnTo>
                  <a:lnTo>
                    <a:pt x="565" y="284"/>
                  </a:lnTo>
                  <a:lnTo>
                    <a:pt x="565" y="286"/>
                  </a:lnTo>
                  <a:lnTo>
                    <a:pt x="572" y="291"/>
                  </a:lnTo>
                  <a:lnTo>
                    <a:pt x="572" y="293"/>
                  </a:lnTo>
                  <a:lnTo>
                    <a:pt x="575" y="296"/>
                  </a:lnTo>
                  <a:lnTo>
                    <a:pt x="575" y="298"/>
                  </a:lnTo>
                  <a:lnTo>
                    <a:pt x="572" y="301"/>
                  </a:lnTo>
                  <a:lnTo>
                    <a:pt x="553" y="338"/>
                  </a:lnTo>
                  <a:lnTo>
                    <a:pt x="553" y="341"/>
                  </a:lnTo>
                  <a:lnTo>
                    <a:pt x="553" y="341"/>
                  </a:lnTo>
                  <a:lnTo>
                    <a:pt x="582" y="348"/>
                  </a:lnTo>
                  <a:lnTo>
                    <a:pt x="586" y="348"/>
                  </a:lnTo>
                  <a:lnTo>
                    <a:pt x="589" y="348"/>
                  </a:lnTo>
                  <a:lnTo>
                    <a:pt x="591" y="348"/>
                  </a:lnTo>
                  <a:lnTo>
                    <a:pt x="593" y="346"/>
                  </a:lnTo>
                  <a:lnTo>
                    <a:pt x="610" y="336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29"/>
                  </a:lnTo>
                  <a:lnTo>
                    <a:pt x="653" y="324"/>
                  </a:lnTo>
                  <a:lnTo>
                    <a:pt x="686" y="331"/>
                  </a:lnTo>
                  <a:lnTo>
                    <a:pt x="690" y="331"/>
                  </a:lnTo>
                  <a:lnTo>
                    <a:pt x="702" y="329"/>
                  </a:lnTo>
                  <a:lnTo>
                    <a:pt x="714" y="329"/>
                  </a:lnTo>
                  <a:lnTo>
                    <a:pt x="735" y="338"/>
                  </a:lnTo>
                  <a:lnTo>
                    <a:pt x="738" y="338"/>
                  </a:lnTo>
                  <a:lnTo>
                    <a:pt x="740" y="341"/>
                  </a:lnTo>
                  <a:lnTo>
                    <a:pt x="740" y="343"/>
                  </a:lnTo>
                  <a:lnTo>
                    <a:pt x="742" y="346"/>
                  </a:lnTo>
                  <a:lnTo>
                    <a:pt x="747" y="364"/>
                  </a:lnTo>
                  <a:lnTo>
                    <a:pt x="747" y="364"/>
                  </a:lnTo>
                  <a:lnTo>
                    <a:pt x="747" y="367"/>
                  </a:lnTo>
                  <a:lnTo>
                    <a:pt x="747" y="372"/>
                  </a:lnTo>
                  <a:lnTo>
                    <a:pt x="747" y="376"/>
                  </a:lnTo>
                  <a:lnTo>
                    <a:pt x="747" y="379"/>
                  </a:lnTo>
                  <a:lnTo>
                    <a:pt x="745" y="381"/>
                  </a:lnTo>
                  <a:lnTo>
                    <a:pt x="745" y="383"/>
                  </a:lnTo>
                  <a:lnTo>
                    <a:pt x="738" y="390"/>
                  </a:lnTo>
                  <a:lnTo>
                    <a:pt x="721" y="402"/>
                  </a:lnTo>
                  <a:lnTo>
                    <a:pt x="721" y="405"/>
                  </a:lnTo>
                  <a:lnTo>
                    <a:pt x="716" y="409"/>
                  </a:lnTo>
                  <a:lnTo>
                    <a:pt x="712" y="419"/>
                  </a:lnTo>
                  <a:lnTo>
                    <a:pt x="709" y="421"/>
                  </a:lnTo>
                  <a:lnTo>
                    <a:pt x="709" y="424"/>
                  </a:lnTo>
                  <a:lnTo>
                    <a:pt x="707" y="426"/>
                  </a:lnTo>
                  <a:lnTo>
                    <a:pt x="705" y="426"/>
                  </a:lnTo>
                  <a:lnTo>
                    <a:pt x="674" y="438"/>
                  </a:lnTo>
                  <a:lnTo>
                    <a:pt x="662" y="445"/>
                  </a:lnTo>
                  <a:lnTo>
                    <a:pt x="653" y="452"/>
                  </a:lnTo>
                  <a:lnTo>
                    <a:pt x="650" y="454"/>
                  </a:lnTo>
                  <a:lnTo>
                    <a:pt x="648" y="457"/>
                  </a:lnTo>
                  <a:lnTo>
                    <a:pt x="674" y="464"/>
                  </a:lnTo>
                  <a:lnTo>
                    <a:pt x="681" y="469"/>
                  </a:lnTo>
                  <a:lnTo>
                    <a:pt x="686" y="478"/>
                  </a:lnTo>
                  <a:lnTo>
                    <a:pt x="693" y="485"/>
                  </a:lnTo>
                  <a:lnTo>
                    <a:pt x="705" y="492"/>
                  </a:lnTo>
                  <a:lnTo>
                    <a:pt x="716" y="502"/>
                  </a:lnTo>
                  <a:lnTo>
                    <a:pt x="721" y="504"/>
                  </a:lnTo>
                  <a:lnTo>
                    <a:pt x="723" y="509"/>
                  </a:lnTo>
                  <a:lnTo>
                    <a:pt x="723" y="511"/>
                  </a:lnTo>
                  <a:lnTo>
                    <a:pt x="726" y="511"/>
                  </a:lnTo>
                  <a:lnTo>
                    <a:pt x="726" y="513"/>
                  </a:lnTo>
                  <a:lnTo>
                    <a:pt x="726" y="516"/>
                  </a:lnTo>
                  <a:lnTo>
                    <a:pt x="726" y="518"/>
                  </a:lnTo>
                  <a:lnTo>
                    <a:pt x="726" y="523"/>
                  </a:lnTo>
                  <a:lnTo>
                    <a:pt x="726" y="525"/>
                  </a:lnTo>
                  <a:lnTo>
                    <a:pt x="726" y="525"/>
                  </a:lnTo>
                  <a:lnTo>
                    <a:pt x="726" y="528"/>
                  </a:lnTo>
                  <a:lnTo>
                    <a:pt x="728" y="528"/>
                  </a:lnTo>
                  <a:lnTo>
                    <a:pt x="738" y="535"/>
                  </a:lnTo>
                  <a:lnTo>
                    <a:pt x="740" y="535"/>
                  </a:lnTo>
                  <a:lnTo>
                    <a:pt x="740" y="537"/>
                  </a:lnTo>
                  <a:lnTo>
                    <a:pt x="740" y="539"/>
                  </a:lnTo>
                  <a:lnTo>
                    <a:pt x="740" y="542"/>
                  </a:lnTo>
                  <a:lnTo>
                    <a:pt x="740" y="542"/>
                  </a:lnTo>
                  <a:lnTo>
                    <a:pt x="740" y="544"/>
                  </a:lnTo>
                  <a:lnTo>
                    <a:pt x="740" y="544"/>
                  </a:lnTo>
                  <a:lnTo>
                    <a:pt x="742" y="547"/>
                  </a:lnTo>
                  <a:lnTo>
                    <a:pt x="745" y="547"/>
                  </a:lnTo>
                  <a:lnTo>
                    <a:pt x="768" y="554"/>
                  </a:lnTo>
                  <a:lnTo>
                    <a:pt x="771" y="554"/>
                  </a:lnTo>
                  <a:lnTo>
                    <a:pt x="771" y="556"/>
                  </a:lnTo>
                  <a:lnTo>
                    <a:pt x="773" y="558"/>
                  </a:lnTo>
                  <a:lnTo>
                    <a:pt x="773" y="563"/>
                  </a:lnTo>
                  <a:lnTo>
                    <a:pt x="771" y="568"/>
                  </a:lnTo>
                  <a:lnTo>
                    <a:pt x="771" y="570"/>
                  </a:lnTo>
                  <a:lnTo>
                    <a:pt x="768" y="580"/>
                  </a:lnTo>
                  <a:lnTo>
                    <a:pt x="768" y="582"/>
                  </a:lnTo>
                  <a:lnTo>
                    <a:pt x="768" y="587"/>
                  </a:lnTo>
                  <a:lnTo>
                    <a:pt x="768" y="589"/>
                  </a:lnTo>
                  <a:lnTo>
                    <a:pt x="768" y="592"/>
                  </a:lnTo>
                  <a:lnTo>
                    <a:pt x="768" y="594"/>
                  </a:lnTo>
                  <a:lnTo>
                    <a:pt x="771" y="596"/>
                  </a:lnTo>
                  <a:lnTo>
                    <a:pt x="773" y="603"/>
                  </a:lnTo>
                  <a:lnTo>
                    <a:pt x="783" y="613"/>
                  </a:lnTo>
                  <a:lnTo>
                    <a:pt x="783" y="613"/>
                  </a:lnTo>
                  <a:lnTo>
                    <a:pt x="785" y="615"/>
                  </a:lnTo>
                  <a:lnTo>
                    <a:pt x="787" y="615"/>
                  </a:lnTo>
                  <a:lnTo>
                    <a:pt x="787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4" y="615"/>
                  </a:lnTo>
                  <a:lnTo>
                    <a:pt x="794" y="613"/>
                  </a:lnTo>
                  <a:lnTo>
                    <a:pt x="797" y="615"/>
                  </a:lnTo>
                  <a:lnTo>
                    <a:pt x="799" y="615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20"/>
                  </a:lnTo>
                  <a:lnTo>
                    <a:pt x="799" y="622"/>
                  </a:lnTo>
                  <a:lnTo>
                    <a:pt x="797" y="622"/>
                  </a:lnTo>
                  <a:lnTo>
                    <a:pt x="797" y="625"/>
                  </a:lnTo>
                  <a:lnTo>
                    <a:pt x="797" y="627"/>
                  </a:lnTo>
                  <a:lnTo>
                    <a:pt x="797" y="627"/>
                  </a:lnTo>
                  <a:lnTo>
                    <a:pt x="797" y="629"/>
                  </a:lnTo>
                  <a:lnTo>
                    <a:pt x="799" y="632"/>
                  </a:lnTo>
                  <a:lnTo>
                    <a:pt x="799" y="636"/>
                  </a:lnTo>
                  <a:lnTo>
                    <a:pt x="802" y="639"/>
                  </a:lnTo>
                  <a:lnTo>
                    <a:pt x="802" y="641"/>
                  </a:lnTo>
                  <a:lnTo>
                    <a:pt x="806" y="644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4" y="648"/>
                  </a:lnTo>
                  <a:lnTo>
                    <a:pt x="804" y="648"/>
                  </a:lnTo>
                  <a:lnTo>
                    <a:pt x="804" y="651"/>
                  </a:lnTo>
                  <a:lnTo>
                    <a:pt x="804" y="653"/>
                  </a:lnTo>
                  <a:lnTo>
                    <a:pt x="804" y="653"/>
                  </a:lnTo>
                  <a:lnTo>
                    <a:pt x="806" y="653"/>
                  </a:lnTo>
                  <a:lnTo>
                    <a:pt x="811" y="655"/>
                  </a:lnTo>
                  <a:lnTo>
                    <a:pt x="813" y="655"/>
                  </a:lnTo>
                  <a:lnTo>
                    <a:pt x="828" y="667"/>
                  </a:lnTo>
                  <a:lnTo>
                    <a:pt x="830" y="667"/>
                  </a:lnTo>
                  <a:lnTo>
                    <a:pt x="830" y="667"/>
                  </a:lnTo>
                  <a:lnTo>
                    <a:pt x="832" y="667"/>
                  </a:lnTo>
                  <a:lnTo>
                    <a:pt x="832" y="667"/>
                  </a:lnTo>
                  <a:lnTo>
                    <a:pt x="835" y="667"/>
                  </a:lnTo>
                  <a:lnTo>
                    <a:pt x="846" y="672"/>
                  </a:lnTo>
                  <a:lnTo>
                    <a:pt x="854" y="674"/>
                  </a:lnTo>
                  <a:lnTo>
                    <a:pt x="856" y="672"/>
                  </a:lnTo>
                  <a:lnTo>
                    <a:pt x="861" y="667"/>
                  </a:lnTo>
                  <a:lnTo>
                    <a:pt x="863" y="665"/>
                  </a:lnTo>
                  <a:lnTo>
                    <a:pt x="872" y="658"/>
                  </a:lnTo>
                  <a:lnTo>
                    <a:pt x="877" y="655"/>
                  </a:lnTo>
                  <a:lnTo>
                    <a:pt x="877" y="653"/>
                  </a:lnTo>
                  <a:lnTo>
                    <a:pt x="877" y="651"/>
                  </a:lnTo>
                  <a:lnTo>
                    <a:pt x="875" y="646"/>
                  </a:lnTo>
                  <a:lnTo>
                    <a:pt x="872" y="641"/>
                  </a:lnTo>
                  <a:lnTo>
                    <a:pt x="865" y="629"/>
                  </a:lnTo>
                  <a:lnTo>
                    <a:pt x="863" y="625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5" y="622"/>
                  </a:lnTo>
                  <a:lnTo>
                    <a:pt x="865" y="620"/>
                  </a:lnTo>
                  <a:lnTo>
                    <a:pt x="882" y="620"/>
                  </a:lnTo>
                  <a:lnTo>
                    <a:pt x="924" y="613"/>
                  </a:lnTo>
                  <a:lnTo>
                    <a:pt x="927" y="613"/>
                  </a:lnTo>
                  <a:lnTo>
                    <a:pt x="929" y="615"/>
                  </a:lnTo>
                  <a:lnTo>
                    <a:pt x="929" y="615"/>
                  </a:lnTo>
                  <a:lnTo>
                    <a:pt x="932" y="618"/>
                  </a:lnTo>
                  <a:lnTo>
                    <a:pt x="939" y="622"/>
                  </a:lnTo>
                  <a:lnTo>
                    <a:pt x="941" y="625"/>
                  </a:lnTo>
                  <a:lnTo>
                    <a:pt x="943" y="627"/>
                  </a:lnTo>
                  <a:lnTo>
                    <a:pt x="953" y="632"/>
                  </a:lnTo>
                  <a:lnTo>
                    <a:pt x="965" y="639"/>
                  </a:lnTo>
                  <a:lnTo>
                    <a:pt x="979" y="641"/>
                  </a:lnTo>
                  <a:lnTo>
                    <a:pt x="981" y="641"/>
                  </a:lnTo>
                  <a:lnTo>
                    <a:pt x="984" y="641"/>
                  </a:lnTo>
                  <a:lnTo>
                    <a:pt x="991" y="636"/>
                  </a:lnTo>
                  <a:lnTo>
                    <a:pt x="995" y="634"/>
                  </a:lnTo>
                  <a:lnTo>
                    <a:pt x="998" y="632"/>
                  </a:lnTo>
                  <a:lnTo>
                    <a:pt x="1010" y="629"/>
                  </a:lnTo>
                  <a:lnTo>
                    <a:pt x="1014" y="627"/>
                  </a:lnTo>
                  <a:lnTo>
                    <a:pt x="1036" y="622"/>
                  </a:lnTo>
                  <a:lnTo>
                    <a:pt x="1066" y="618"/>
                  </a:lnTo>
                  <a:lnTo>
                    <a:pt x="1092" y="622"/>
                  </a:lnTo>
                  <a:lnTo>
                    <a:pt x="1095" y="622"/>
                  </a:lnTo>
                  <a:lnTo>
                    <a:pt x="1095" y="622"/>
                  </a:lnTo>
                  <a:lnTo>
                    <a:pt x="1097" y="625"/>
                  </a:lnTo>
                  <a:lnTo>
                    <a:pt x="1097" y="627"/>
                  </a:lnTo>
                  <a:lnTo>
                    <a:pt x="1097" y="627"/>
                  </a:lnTo>
                  <a:lnTo>
                    <a:pt x="1095" y="634"/>
                  </a:lnTo>
                  <a:lnTo>
                    <a:pt x="1092" y="634"/>
                  </a:lnTo>
                  <a:lnTo>
                    <a:pt x="1092" y="636"/>
                  </a:lnTo>
                  <a:lnTo>
                    <a:pt x="1092" y="639"/>
                  </a:lnTo>
                  <a:lnTo>
                    <a:pt x="1095" y="641"/>
                  </a:lnTo>
                  <a:lnTo>
                    <a:pt x="1104" y="670"/>
                  </a:lnTo>
                  <a:lnTo>
                    <a:pt x="1104" y="672"/>
                  </a:lnTo>
                  <a:lnTo>
                    <a:pt x="1107" y="672"/>
                  </a:lnTo>
                  <a:lnTo>
                    <a:pt x="1107" y="674"/>
                  </a:lnTo>
                  <a:lnTo>
                    <a:pt x="1104" y="677"/>
                  </a:lnTo>
                  <a:lnTo>
                    <a:pt x="1104" y="679"/>
                  </a:lnTo>
                  <a:lnTo>
                    <a:pt x="1104" y="679"/>
                  </a:lnTo>
                  <a:lnTo>
                    <a:pt x="1097" y="689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0" y="693"/>
                  </a:lnTo>
                  <a:lnTo>
                    <a:pt x="1088" y="693"/>
                  </a:lnTo>
                  <a:lnTo>
                    <a:pt x="1085" y="696"/>
                  </a:lnTo>
                  <a:lnTo>
                    <a:pt x="1083" y="698"/>
                  </a:lnTo>
                  <a:lnTo>
                    <a:pt x="1073" y="712"/>
                  </a:lnTo>
                  <a:lnTo>
                    <a:pt x="1069" y="717"/>
                  </a:lnTo>
                  <a:lnTo>
                    <a:pt x="1064" y="722"/>
                  </a:lnTo>
                  <a:lnTo>
                    <a:pt x="1059" y="724"/>
                  </a:lnTo>
                  <a:lnTo>
                    <a:pt x="1050" y="731"/>
                  </a:lnTo>
                  <a:lnTo>
                    <a:pt x="1014" y="743"/>
                  </a:lnTo>
                  <a:lnTo>
                    <a:pt x="1010" y="745"/>
                  </a:lnTo>
                  <a:lnTo>
                    <a:pt x="1010" y="745"/>
                  </a:lnTo>
                  <a:lnTo>
                    <a:pt x="1010" y="748"/>
                  </a:lnTo>
                  <a:lnTo>
                    <a:pt x="1010" y="750"/>
                  </a:lnTo>
                  <a:lnTo>
                    <a:pt x="1012" y="755"/>
                  </a:lnTo>
                  <a:lnTo>
                    <a:pt x="1012" y="755"/>
                  </a:lnTo>
                  <a:lnTo>
                    <a:pt x="1012" y="757"/>
                  </a:lnTo>
                  <a:lnTo>
                    <a:pt x="1012" y="781"/>
                  </a:lnTo>
                  <a:lnTo>
                    <a:pt x="1012" y="783"/>
                  </a:lnTo>
                  <a:lnTo>
                    <a:pt x="1012" y="783"/>
                  </a:lnTo>
                  <a:lnTo>
                    <a:pt x="1000" y="785"/>
                  </a:lnTo>
                  <a:lnTo>
                    <a:pt x="998" y="785"/>
                  </a:lnTo>
                  <a:lnTo>
                    <a:pt x="998" y="785"/>
                  </a:lnTo>
                  <a:lnTo>
                    <a:pt x="995" y="790"/>
                  </a:lnTo>
                  <a:lnTo>
                    <a:pt x="995" y="793"/>
                  </a:lnTo>
                  <a:lnTo>
                    <a:pt x="993" y="800"/>
                  </a:lnTo>
                  <a:lnTo>
                    <a:pt x="995" y="819"/>
                  </a:lnTo>
                  <a:lnTo>
                    <a:pt x="995" y="821"/>
                  </a:lnTo>
                  <a:lnTo>
                    <a:pt x="995" y="821"/>
                  </a:lnTo>
                  <a:lnTo>
                    <a:pt x="1017" y="835"/>
                  </a:lnTo>
                  <a:lnTo>
                    <a:pt x="1019" y="835"/>
                  </a:lnTo>
                  <a:lnTo>
                    <a:pt x="1036" y="859"/>
                  </a:lnTo>
                  <a:lnTo>
                    <a:pt x="1057" y="887"/>
                  </a:lnTo>
                  <a:lnTo>
                    <a:pt x="1059" y="890"/>
                  </a:lnTo>
                  <a:lnTo>
                    <a:pt x="1062" y="890"/>
                  </a:lnTo>
                  <a:lnTo>
                    <a:pt x="1064" y="892"/>
                  </a:lnTo>
                  <a:lnTo>
                    <a:pt x="1066" y="897"/>
                  </a:lnTo>
                  <a:lnTo>
                    <a:pt x="1069" y="899"/>
                  </a:lnTo>
                  <a:lnTo>
                    <a:pt x="1071" y="899"/>
                  </a:lnTo>
                  <a:lnTo>
                    <a:pt x="1071" y="899"/>
                  </a:lnTo>
                  <a:lnTo>
                    <a:pt x="1076" y="899"/>
                  </a:lnTo>
                  <a:lnTo>
                    <a:pt x="1076" y="899"/>
                  </a:lnTo>
                  <a:lnTo>
                    <a:pt x="1078" y="899"/>
                  </a:lnTo>
                  <a:lnTo>
                    <a:pt x="1081" y="899"/>
                  </a:lnTo>
                  <a:lnTo>
                    <a:pt x="1085" y="901"/>
                  </a:lnTo>
                  <a:lnTo>
                    <a:pt x="1092" y="897"/>
                  </a:lnTo>
                  <a:lnTo>
                    <a:pt x="1095" y="897"/>
                  </a:lnTo>
                  <a:lnTo>
                    <a:pt x="1095" y="897"/>
                  </a:lnTo>
                  <a:lnTo>
                    <a:pt x="1099" y="901"/>
                  </a:lnTo>
                  <a:lnTo>
                    <a:pt x="1116" y="906"/>
                  </a:lnTo>
                  <a:lnTo>
                    <a:pt x="1118" y="906"/>
                  </a:lnTo>
                  <a:lnTo>
                    <a:pt x="1118" y="909"/>
                  </a:lnTo>
                  <a:lnTo>
                    <a:pt x="1116" y="909"/>
                  </a:lnTo>
                  <a:lnTo>
                    <a:pt x="1114" y="909"/>
                  </a:lnTo>
                  <a:lnTo>
                    <a:pt x="1114" y="911"/>
                  </a:lnTo>
                  <a:lnTo>
                    <a:pt x="1114" y="911"/>
                  </a:lnTo>
                  <a:lnTo>
                    <a:pt x="1116" y="913"/>
                  </a:lnTo>
                  <a:lnTo>
                    <a:pt x="1116" y="916"/>
                  </a:lnTo>
                  <a:lnTo>
                    <a:pt x="1118" y="916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4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3"/>
                  </a:lnTo>
                  <a:lnTo>
                    <a:pt x="1111" y="923"/>
                  </a:lnTo>
                  <a:lnTo>
                    <a:pt x="1109" y="923"/>
                  </a:lnTo>
                  <a:lnTo>
                    <a:pt x="1109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7" y="927"/>
                  </a:lnTo>
                  <a:lnTo>
                    <a:pt x="1107" y="930"/>
                  </a:lnTo>
                  <a:lnTo>
                    <a:pt x="1109" y="930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6" y="930"/>
                  </a:lnTo>
                  <a:lnTo>
                    <a:pt x="1118" y="930"/>
                  </a:lnTo>
                  <a:lnTo>
                    <a:pt x="1118" y="927"/>
                  </a:lnTo>
                  <a:lnTo>
                    <a:pt x="1121" y="927"/>
                  </a:lnTo>
                  <a:lnTo>
                    <a:pt x="1121" y="930"/>
                  </a:lnTo>
                  <a:lnTo>
                    <a:pt x="1123" y="930"/>
                  </a:lnTo>
                  <a:lnTo>
                    <a:pt x="1128" y="935"/>
                  </a:lnTo>
                  <a:lnTo>
                    <a:pt x="1128" y="935"/>
                  </a:lnTo>
                  <a:lnTo>
                    <a:pt x="1130" y="935"/>
                  </a:lnTo>
                  <a:lnTo>
                    <a:pt x="1130" y="937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42"/>
                  </a:lnTo>
                  <a:lnTo>
                    <a:pt x="1133" y="944"/>
                  </a:lnTo>
                  <a:lnTo>
                    <a:pt x="1133" y="946"/>
                  </a:lnTo>
                  <a:lnTo>
                    <a:pt x="1133" y="949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7" y="958"/>
                  </a:lnTo>
                  <a:lnTo>
                    <a:pt x="1140" y="961"/>
                  </a:lnTo>
                  <a:lnTo>
                    <a:pt x="1142" y="961"/>
                  </a:lnTo>
                  <a:lnTo>
                    <a:pt x="1149" y="965"/>
                  </a:lnTo>
                  <a:lnTo>
                    <a:pt x="1154" y="970"/>
                  </a:lnTo>
                  <a:lnTo>
                    <a:pt x="1156" y="972"/>
                  </a:lnTo>
                  <a:lnTo>
                    <a:pt x="1159" y="975"/>
                  </a:lnTo>
                  <a:lnTo>
                    <a:pt x="1159" y="979"/>
                  </a:lnTo>
                  <a:lnTo>
                    <a:pt x="1168" y="996"/>
                  </a:lnTo>
                  <a:lnTo>
                    <a:pt x="1168" y="998"/>
                  </a:lnTo>
                  <a:lnTo>
                    <a:pt x="1168" y="1001"/>
                  </a:lnTo>
                  <a:lnTo>
                    <a:pt x="1159" y="1005"/>
                  </a:lnTo>
                  <a:lnTo>
                    <a:pt x="1159" y="1005"/>
                  </a:lnTo>
                  <a:lnTo>
                    <a:pt x="1156" y="1008"/>
                  </a:lnTo>
                  <a:lnTo>
                    <a:pt x="1156" y="1008"/>
                  </a:lnTo>
                  <a:lnTo>
                    <a:pt x="1156" y="1010"/>
                  </a:lnTo>
                  <a:lnTo>
                    <a:pt x="1156" y="1010"/>
                  </a:lnTo>
                  <a:lnTo>
                    <a:pt x="1159" y="1032"/>
                  </a:lnTo>
                  <a:lnTo>
                    <a:pt x="1161" y="1041"/>
                  </a:lnTo>
                  <a:lnTo>
                    <a:pt x="1163" y="1048"/>
                  </a:lnTo>
                  <a:lnTo>
                    <a:pt x="1163" y="1050"/>
                  </a:lnTo>
                  <a:lnTo>
                    <a:pt x="1163" y="1050"/>
                  </a:lnTo>
                  <a:lnTo>
                    <a:pt x="1166" y="1053"/>
                  </a:lnTo>
                  <a:lnTo>
                    <a:pt x="1168" y="1055"/>
                  </a:lnTo>
                  <a:lnTo>
                    <a:pt x="1168" y="1058"/>
                  </a:lnTo>
                  <a:lnTo>
                    <a:pt x="1170" y="1062"/>
                  </a:lnTo>
                  <a:lnTo>
                    <a:pt x="1170" y="1065"/>
                  </a:lnTo>
                  <a:lnTo>
                    <a:pt x="1170" y="1074"/>
                  </a:lnTo>
                  <a:lnTo>
                    <a:pt x="1170" y="1076"/>
                  </a:lnTo>
                  <a:lnTo>
                    <a:pt x="1170" y="1079"/>
                  </a:lnTo>
                  <a:lnTo>
                    <a:pt x="1170" y="1081"/>
                  </a:lnTo>
                  <a:lnTo>
                    <a:pt x="1170" y="1081"/>
                  </a:lnTo>
                  <a:lnTo>
                    <a:pt x="1168" y="1081"/>
                  </a:lnTo>
                  <a:lnTo>
                    <a:pt x="1168" y="1084"/>
                  </a:lnTo>
                  <a:lnTo>
                    <a:pt x="1168" y="1084"/>
                  </a:lnTo>
                  <a:lnTo>
                    <a:pt x="1168" y="1086"/>
                  </a:lnTo>
                  <a:lnTo>
                    <a:pt x="1168" y="1091"/>
                  </a:lnTo>
                  <a:lnTo>
                    <a:pt x="1168" y="1093"/>
                  </a:lnTo>
                  <a:lnTo>
                    <a:pt x="1166" y="1093"/>
                  </a:lnTo>
                  <a:lnTo>
                    <a:pt x="1166" y="1095"/>
                  </a:lnTo>
                  <a:lnTo>
                    <a:pt x="1166" y="1095"/>
                  </a:lnTo>
                  <a:lnTo>
                    <a:pt x="1163" y="1095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4" y="1100"/>
                  </a:lnTo>
                  <a:lnTo>
                    <a:pt x="1154" y="1102"/>
                  </a:lnTo>
                  <a:lnTo>
                    <a:pt x="1151" y="1105"/>
                  </a:lnTo>
                  <a:lnTo>
                    <a:pt x="1151" y="1110"/>
                  </a:lnTo>
                  <a:lnTo>
                    <a:pt x="1151" y="1112"/>
                  </a:lnTo>
                  <a:lnTo>
                    <a:pt x="1151" y="1114"/>
                  </a:lnTo>
                  <a:lnTo>
                    <a:pt x="1151" y="1114"/>
                  </a:lnTo>
                  <a:lnTo>
                    <a:pt x="1151" y="1117"/>
                  </a:lnTo>
                  <a:lnTo>
                    <a:pt x="1154" y="1124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6" y="1129"/>
                  </a:lnTo>
                  <a:lnTo>
                    <a:pt x="1156" y="1129"/>
                  </a:lnTo>
                  <a:lnTo>
                    <a:pt x="1156" y="1133"/>
                  </a:lnTo>
                  <a:lnTo>
                    <a:pt x="1156" y="1133"/>
                  </a:lnTo>
                  <a:lnTo>
                    <a:pt x="1156" y="1136"/>
                  </a:lnTo>
                  <a:lnTo>
                    <a:pt x="1156" y="1136"/>
                  </a:lnTo>
                  <a:lnTo>
                    <a:pt x="1159" y="1136"/>
                  </a:lnTo>
                  <a:lnTo>
                    <a:pt x="1159" y="1138"/>
                  </a:lnTo>
                  <a:lnTo>
                    <a:pt x="1159" y="1138"/>
                  </a:lnTo>
                  <a:lnTo>
                    <a:pt x="1159" y="1140"/>
                  </a:lnTo>
                  <a:lnTo>
                    <a:pt x="1159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3" y="1143"/>
                  </a:lnTo>
                  <a:lnTo>
                    <a:pt x="1173" y="1150"/>
                  </a:lnTo>
                  <a:lnTo>
                    <a:pt x="1173" y="1150"/>
                  </a:lnTo>
                  <a:lnTo>
                    <a:pt x="1175" y="1150"/>
                  </a:lnTo>
                  <a:lnTo>
                    <a:pt x="1178" y="1150"/>
                  </a:lnTo>
                  <a:lnTo>
                    <a:pt x="1180" y="1150"/>
                  </a:lnTo>
                  <a:lnTo>
                    <a:pt x="1185" y="1150"/>
                  </a:lnTo>
                  <a:lnTo>
                    <a:pt x="1187" y="1150"/>
                  </a:lnTo>
                  <a:lnTo>
                    <a:pt x="1189" y="1152"/>
                  </a:lnTo>
                  <a:lnTo>
                    <a:pt x="1189" y="1152"/>
                  </a:lnTo>
                  <a:lnTo>
                    <a:pt x="1189" y="1155"/>
                  </a:lnTo>
                  <a:lnTo>
                    <a:pt x="1187" y="1155"/>
                  </a:lnTo>
                  <a:lnTo>
                    <a:pt x="1187" y="1155"/>
                  </a:lnTo>
                  <a:lnTo>
                    <a:pt x="1185" y="1155"/>
                  </a:lnTo>
                  <a:lnTo>
                    <a:pt x="1185" y="1155"/>
                  </a:lnTo>
                  <a:lnTo>
                    <a:pt x="1185" y="1157"/>
                  </a:lnTo>
                  <a:lnTo>
                    <a:pt x="1185" y="1159"/>
                  </a:lnTo>
                  <a:lnTo>
                    <a:pt x="1185" y="1162"/>
                  </a:lnTo>
                  <a:lnTo>
                    <a:pt x="1187" y="1166"/>
                  </a:lnTo>
                  <a:lnTo>
                    <a:pt x="1192" y="1176"/>
                  </a:lnTo>
                  <a:lnTo>
                    <a:pt x="1194" y="1178"/>
                  </a:lnTo>
                  <a:lnTo>
                    <a:pt x="1196" y="1183"/>
                  </a:lnTo>
                  <a:lnTo>
                    <a:pt x="1199" y="1183"/>
                  </a:lnTo>
                  <a:lnTo>
                    <a:pt x="1199" y="1183"/>
                  </a:lnTo>
                  <a:lnTo>
                    <a:pt x="1201" y="1183"/>
                  </a:lnTo>
                  <a:lnTo>
                    <a:pt x="1204" y="1181"/>
                  </a:lnTo>
                  <a:lnTo>
                    <a:pt x="1206" y="1181"/>
                  </a:lnTo>
                  <a:lnTo>
                    <a:pt x="1206" y="1181"/>
                  </a:lnTo>
                  <a:lnTo>
                    <a:pt x="1208" y="1181"/>
                  </a:lnTo>
                  <a:lnTo>
                    <a:pt x="1222" y="1188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0" y="1190"/>
                  </a:lnTo>
                  <a:lnTo>
                    <a:pt x="1204" y="1190"/>
                  </a:lnTo>
                  <a:lnTo>
                    <a:pt x="1204" y="1190"/>
                  </a:lnTo>
                  <a:lnTo>
                    <a:pt x="1201" y="1190"/>
                  </a:lnTo>
                  <a:lnTo>
                    <a:pt x="1201" y="1192"/>
                  </a:lnTo>
                  <a:lnTo>
                    <a:pt x="1201" y="1195"/>
                  </a:lnTo>
                  <a:lnTo>
                    <a:pt x="1201" y="1195"/>
                  </a:lnTo>
                  <a:lnTo>
                    <a:pt x="1204" y="1195"/>
                  </a:lnTo>
                  <a:lnTo>
                    <a:pt x="1204" y="1195"/>
                  </a:lnTo>
                  <a:lnTo>
                    <a:pt x="1206" y="1195"/>
                  </a:lnTo>
                  <a:lnTo>
                    <a:pt x="1213" y="1195"/>
                  </a:lnTo>
                  <a:lnTo>
                    <a:pt x="1213" y="1195"/>
                  </a:lnTo>
                  <a:lnTo>
                    <a:pt x="1215" y="1195"/>
                  </a:lnTo>
                  <a:lnTo>
                    <a:pt x="1220" y="1195"/>
                  </a:lnTo>
                  <a:lnTo>
                    <a:pt x="1225" y="1197"/>
                  </a:lnTo>
                  <a:lnTo>
                    <a:pt x="1232" y="1199"/>
                  </a:lnTo>
                  <a:lnTo>
                    <a:pt x="1234" y="1202"/>
                  </a:lnTo>
                  <a:lnTo>
                    <a:pt x="1237" y="1202"/>
                  </a:lnTo>
                  <a:lnTo>
                    <a:pt x="1237" y="1207"/>
                  </a:lnTo>
                  <a:lnTo>
                    <a:pt x="1239" y="1211"/>
                  </a:lnTo>
                  <a:lnTo>
                    <a:pt x="1241" y="1214"/>
                  </a:lnTo>
                  <a:lnTo>
                    <a:pt x="1241" y="1214"/>
                  </a:lnTo>
                  <a:lnTo>
                    <a:pt x="1244" y="1218"/>
                  </a:lnTo>
                  <a:lnTo>
                    <a:pt x="1244" y="1221"/>
                  </a:lnTo>
                  <a:lnTo>
                    <a:pt x="1246" y="1223"/>
                  </a:lnTo>
                  <a:lnTo>
                    <a:pt x="1248" y="1223"/>
                  </a:lnTo>
                  <a:lnTo>
                    <a:pt x="1251" y="1223"/>
                  </a:lnTo>
                  <a:lnTo>
                    <a:pt x="1260" y="1218"/>
                  </a:lnTo>
                  <a:lnTo>
                    <a:pt x="1260" y="1216"/>
                  </a:lnTo>
                  <a:lnTo>
                    <a:pt x="1263" y="1216"/>
                  </a:lnTo>
                  <a:lnTo>
                    <a:pt x="1263" y="1214"/>
                  </a:lnTo>
                  <a:lnTo>
                    <a:pt x="1265" y="1211"/>
                  </a:lnTo>
                  <a:lnTo>
                    <a:pt x="1265" y="1207"/>
                  </a:lnTo>
                  <a:lnTo>
                    <a:pt x="1267" y="1202"/>
                  </a:lnTo>
                  <a:lnTo>
                    <a:pt x="1267" y="1199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5"/>
                  </a:lnTo>
                  <a:lnTo>
                    <a:pt x="1267" y="1195"/>
                  </a:lnTo>
                  <a:lnTo>
                    <a:pt x="1265" y="1195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0" y="1190"/>
                  </a:lnTo>
                  <a:lnTo>
                    <a:pt x="1260" y="1188"/>
                  </a:lnTo>
                  <a:lnTo>
                    <a:pt x="1260" y="1188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3" y="1185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0" y="1185"/>
                  </a:lnTo>
                  <a:lnTo>
                    <a:pt x="1270" y="1183"/>
                  </a:lnTo>
                  <a:lnTo>
                    <a:pt x="1267" y="1181"/>
                  </a:lnTo>
                  <a:lnTo>
                    <a:pt x="1267" y="1181"/>
                  </a:lnTo>
                  <a:lnTo>
                    <a:pt x="1265" y="1178"/>
                  </a:lnTo>
                  <a:lnTo>
                    <a:pt x="1265" y="1178"/>
                  </a:lnTo>
                  <a:lnTo>
                    <a:pt x="1265" y="1171"/>
                  </a:lnTo>
                  <a:lnTo>
                    <a:pt x="1265" y="1169"/>
                  </a:lnTo>
                  <a:lnTo>
                    <a:pt x="1265" y="1169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4"/>
                  </a:lnTo>
                  <a:lnTo>
                    <a:pt x="1265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70" y="1164"/>
                  </a:lnTo>
                  <a:lnTo>
                    <a:pt x="1274" y="1164"/>
                  </a:lnTo>
                  <a:lnTo>
                    <a:pt x="1279" y="1164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6" y="1169"/>
                  </a:lnTo>
                  <a:lnTo>
                    <a:pt x="1291" y="1169"/>
                  </a:lnTo>
                  <a:lnTo>
                    <a:pt x="1293" y="1171"/>
                  </a:lnTo>
                  <a:lnTo>
                    <a:pt x="1296" y="1173"/>
                  </a:lnTo>
                  <a:lnTo>
                    <a:pt x="1296" y="1173"/>
                  </a:lnTo>
                  <a:lnTo>
                    <a:pt x="1298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1"/>
                  </a:lnTo>
                  <a:lnTo>
                    <a:pt x="1303" y="1171"/>
                  </a:lnTo>
                  <a:lnTo>
                    <a:pt x="1308" y="1169"/>
                  </a:lnTo>
                  <a:lnTo>
                    <a:pt x="1310" y="1169"/>
                  </a:lnTo>
                  <a:lnTo>
                    <a:pt x="1310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6"/>
                  </a:lnTo>
                  <a:lnTo>
                    <a:pt x="1315" y="1166"/>
                  </a:lnTo>
                  <a:lnTo>
                    <a:pt x="1317" y="1164"/>
                  </a:lnTo>
                  <a:lnTo>
                    <a:pt x="1317" y="1164"/>
                  </a:lnTo>
                  <a:lnTo>
                    <a:pt x="1319" y="1164"/>
                  </a:lnTo>
                  <a:lnTo>
                    <a:pt x="1319" y="1162"/>
                  </a:lnTo>
                  <a:lnTo>
                    <a:pt x="1319" y="1162"/>
                  </a:lnTo>
                  <a:lnTo>
                    <a:pt x="1317" y="1162"/>
                  </a:lnTo>
                  <a:lnTo>
                    <a:pt x="1317" y="1159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2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7" y="1147"/>
                  </a:lnTo>
                  <a:lnTo>
                    <a:pt x="1322" y="1147"/>
                  </a:lnTo>
                  <a:lnTo>
                    <a:pt x="1322" y="1147"/>
                  </a:lnTo>
                  <a:lnTo>
                    <a:pt x="1324" y="1147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2" y="1143"/>
                  </a:lnTo>
                  <a:lnTo>
                    <a:pt x="1322" y="1143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4" y="1140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6"/>
                  </a:lnTo>
                  <a:lnTo>
                    <a:pt x="1324" y="1136"/>
                  </a:lnTo>
                  <a:lnTo>
                    <a:pt x="1324" y="1133"/>
                  </a:lnTo>
                  <a:lnTo>
                    <a:pt x="1324" y="1133"/>
                  </a:lnTo>
                  <a:lnTo>
                    <a:pt x="1326" y="1129"/>
                  </a:lnTo>
                  <a:lnTo>
                    <a:pt x="1326" y="1126"/>
                  </a:lnTo>
                  <a:lnTo>
                    <a:pt x="1326" y="1126"/>
                  </a:lnTo>
                  <a:lnTo>
                    <a:pt x="1326" y="1124"/>
                  </a:lnTo>
                  <a:lnTo>
                    <a:pt x="1326" y="1121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7"/>
                  </a:lnTo>
                  <a:lnTo>
                    <a:pt x="1322" y="1114"/>
                  </a:lnTo>
                  <a:lnTo>
                    <a:pt x="1322" y="1114"/>
                  </a:lnTo>
                  <a:lnTo>
                    <a:pt x="1322" y="1112"/>
                  </a:lnTo>
                  <a:lnTo>
                    <a:pt x="1319" y="1110"/>
                  </a:lnTo>
                  <a:lnTo>
                    <a:pt x="1319" y="1110"/>
                  </a:lnTo>
                  <a:lnTo>
                    <a:pt x="1317" y="1107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5" y="1105"/>
                  </a:lnTo>
                  <a:lnTo>
                    <a:pt x="1312" y="1105"/>
                  </a:lnTo>
                  <a:lnTo>
                    <a:pt x="1310" y="1105"/>
                  </a:lnTo>
                  <a:lnTo>
                    <a:pt x="1310" y="1105"/>
                  </a:lnTo>
                  <a:lnTo>
                    <a:pt x="1308" y="1105"/>
                  </a:lnTo>
                  <a:lnTo>
                    <a:pt x="1303" y="1100"/>
                  </a:lnTo>
                  <a:lnTo>
                    <a:pt x="1300" y="1100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1" y="1093"/>
                  </a:lnTo>
                  <a:lnTo>
                    <a:pt x="1289" y="1093"/>
                  </a:lnTo>
                  <a:lnTo>
                    <a:pt x="1289" y="1093"/>
                  </a:lnTo>
                  <a:lnTo>
                    <a:pt x="1286" y="1093"/>
                  </a:lnTo>
                  <a:lnTo>
                    <a:pt x="1286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2" y="1091"/>
                  </a:lnTo>
                  <a:lnTo>
                    <a:pt x="1282" y="1091"/>
                  </a:lnTo>
                  <a:lnTo>
                    <a:pt x="1282" y="1088"/>
                  </a:lnTo>
                  <a:lnTo>
                    <a:pt x="1282" y="1086"/>
                  </a:lnTo>
                  <a:lnTo>
                    <a:pt x="1282" y="1086"/>
                  </a:lnTo>
                  <a:lnTo>
                    <a:pt x="1282" y="1084"/>
                  </a:lnTo>
                  <a:lnTo>
                    <a:pt x="1282" y="1084"/>
                  </a:lnTo>
                  <a:lnTo>
                    <a:pt x="1284" y="1084"/>
                  </a:lnTo>
                  <a:lnTo>
                    <a:pt x="1284" y="1084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6" y="1081"/>
                  </a:lnTo>
                  <a:lnTo>
                    <a:pt x="1286" y="1079"/>
                  </a:lnTo>
                  <a:lnTo>
                    <a:pt x="1286" y="1069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4" y="1065"/>
                  </a:lnTo>
                  <a:lnTo>
                    <a:pt x="1284" y="1065"/>
                  </a:lnTo>
                  <a:lnTo>
                    <a:pt x="1282" y="1062"/>
                  </a:lnTo>
                  <a:lnTo>
                    <a:pt x="1282" y="1062"/>
                  </a:lnTo>
                  <a:lnTo>
                    <a:pt x="1282" y="1060"/>
                  </a:lnTo>
                  <a:lnTo>
                    <a:pt x="1279" y="1060"/>
                  </a:lnTo>
                  <a:lnTo>
                    <a:pt x="1279" y="1060"/>
                  </a:lnTo>
                  <a:lnTo>
                    <a:pt x="1282" y="1058"/>
                  </a:lnTo>
                  <a:lnTo>
                    <a:pt x="1282" y="1058"/>
                  </a:lnTo>
                  <a:lnTo>
                    <a:pt x="1284" y="1058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9" y="1053"/>
                  </a:lnTo>
                  <a:lnTo>
                    <a:pt x="1289" y="1048"/>
                  </a:lnTo>
                  <a:lnTo>
                    <a:pt x="1289" y="1041"/>
                  </a:lnTo>
                  <a:lnTo>
                    <a:pt x="1289" y="1039"/>
                  </a:lnTo>
                  <a:lnTo>
                    <a:pt x="1291" y="1036"/>
                  </a:lnTo>
                  <a:lnTo>
                    <a:pt x="1291" y="1036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6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300" y="1034"/>
                  </a:lnTo>
                  <a:lnTo>
                    <a:pt x="1303" y="1034"/>
                  </a:lnTo>
                  <a:lnTo>
                    <a:pt x="1303" y="1034"/>
                  </a:lnTo>
                  <a:lnTo>
                    <a:pt x="1303" y="1032"/>
                  </a:lnTo>
                  <a:lnTo>
                    <a:pt x="1305" y="1032"/>
                  </a:lnTo>
                  <a:lnTo>
                    <a:pt x="1305" y="1032"/>
                  </a:lnTo>
                  <a:lnTo>
                    <a:pt x="1310" y="1024"/>
                  </a:lnTo>
                  <a:lnTo>
                    <a:pt x="1310" y="1022"/>
                  </a:lnTo>
                  <a:lnTo>
                    <a:pt x="1310" y="1022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08" y="1010"/>
                  </a:lnTo>
                  <a:lnTo>
                    <a:pt x="1308" y="1010"/>
                  </a:lnTo>
                  <a:lnTo>
                    <a:pt x="1305" y="1010"/>
                  </a:lnTo>
                  <a:lnTo>
                    <a:pt x="1305" y="1008"/>
                  </a:lnTo>
                  <a:lnTo>
                    <a:pt x="1303" y="1008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5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1"/>
                  </a:lnTo>
                  <a:lnTo>
                    <a:pt x="1312" y="998"/>
                  </a:lnTo>
                  <a:lnTo>
                    <a:pt x="1312" y="996"/>
                  </a:lnTo>
                  <a:lnTo>
                    <a:pt x="1312" y="996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0" y="991"/>
                  </a:lnTo>
                  <a:lnTo>
                    <a:pt x="1310" y="991"/>
                  </a:lnTo>
                  <a:lnTo>
                    <a:pt x="1310" y="989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2" y="982"/>
                  </a:lnTo>
                  <a:lnTo>
                    <a:pt x="1315" y="982"/>
                  </a:lnTo>
                  <a:lnTo>
                    <a:pt x="1315" y="979"/>
                  </a:lnTo>
                  <a:lnTo>
                    <a:pt x="1315" y="975"/>
                  </a:lnTo>
                  <a:lnTo>
                    <a:pt x="1315" y="975"/>
                  </a:lnTo>
                  <a:lnTo>
                    <a:pt x="1315" y="972"/>
                  </a:lnTo>
                  <a:lnTo>
                    <a:pt x="1317" y="972"/>
                  </a:lnTo>
                  <a:lnTo>
                    <a:pt x="1317" y="972"/>
                  </a:lnTo>
                  <a:lnTo>
                    <a:pt x="1317" y="970"/>
                  </a:lnTo>
                  <a:lnTo>
                    <a:pt x="1317" y="970"/>
                  </a:lnTo>
                  <a:lnTo>
                    <a:pt x="1319" y="970"/>
                  </a:lnTo>
                  <a:lnTo>
                    <a:pt x="1322" y="970"/>
                  </a:lnTo>
                  <a:lnTo>
                    <a:pt x="1326" y="972"/>
                  </a:lnTo>
                  <a:lnTo>
                    <a:pt x="1329" y="972"/>
                  </a:lnTo>
                  <a:lnTo>
                    <a:pt x="1331" y="972"/>
                  </a:lnTo>
                  <a:lnTo>
                    <a:pt x="1331" y="975"/>
                  </a:lnTo>
                  <a:lnTo>
                    <a:pt x="1336" y="982"/>
                  </a:lnTo>
                  <a:lnTo>
                    <a:pt x="1341" y="984"/>
                  </a:lnTo>
                  <a:lnTo>
                    <a:pt x="1343" y="987"/>
                  </a:lnTo>
                  <a:lnTo>
                    <a:pt x="1345" y="989"/>
                  </a:lnTo>
                  <a:lnTo>
                    <a:pt x="1350" y="989"/>
                  </a:lnTo>
                  <a:lnTo>
                    <a:pt x="1352" y="989"/>
                  </a:lnTo>
                  <a:lnTo>
                    <a:pt x="1355" y="989"/>
                  </a:lnTo>
                  <a:lnTo>
                    <a:pt x="1357" y="989"/>
                  </a:lnTo>
                  <a:lnTo>
                    <a:pt x="1360" y="989"/>
                  </a:lnTo>
                  <a:lnTo>
                    <a:pt x="1362" y="989"/>
                  </a:lnTo>
                  <a:lnTo>
                    <a:pt x="1364" y="989"/>
                  </a:lnTo>
                  <a:lnTo>
                    <a:pt x="1371" y="991"/>
                  </a:lnTo>
                  <a:lnTo>
                    <a:pt x="1379" y="994"/>
                  </a:lnTo>
                  <a:lnTo>
                    <a:pt x="1379" y="996"/>
                  </a:lnTo>
                  <a:lnTo>
                    <a:pt x="1381" y="998"/>
                  </a:lnTo>
                  <a:lnTo>
                    <a:pt x="1381" y="1003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8"/>
                  </a:lnTo>
                  <a:lnTo>
                    <a:pt x="1381" y="1010"/>
                  </a:lnTo>
                  <a:lnTo>
                    <a:pt x="1381" y="1015"/>
                  </a:lnTo>
                  <a:lnTo>
                    <a:pt x="1381" y="1015"/>
                  </a:lnTo>
                  <a:lnTo>
                    <a:pt x="1379" y="1020"/>
                  </a:lnTo>
                  <a:lnTo>
                    <a:pt x="1379" y="1020"/>
                  </a:lnTo>
                  <a:lnTo>
                    <a:pt x="1381" y="1020"/>
                  </a:lnTo>
                  <a:lnTo>
                    <a:pt x="1395" y="1027"/>
                  </a:lnTo>
                  <a:lnTo>
                    <a:pt x="1400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5" y="1029"/>
                  </a:lnTo>
                  <a:lnTo>
                    <a:pt x="1405" y="1029"/>
                  </a:lnTo>
                  <a:lnTo>
                    <a:pt x="1405" y="1032"/>
                  </a:lnTo>
                  <a:lnTo>
                    <a:pt x="1402" y="1032"/>
                  </a:lnTo>
                  <a:lnTo>
                    <a:pt x="1402" y="1032"/>
                  </a:lnTo>
                  <a:lnTo>
                    <a:pt x="1405" y="1034"/>
                  </a:lnTo>
                  <a:lnTo>
                    <a:pt x="1405" y="1034"/>
                  </a:lnTo>
                  <a:lnTo>
                    <a:pt x="1412" y="1036"/>
                  </a:lnTo>
                  <a:lnTo>
                    <a:pt x="1416" y="1039"/>
                  </a:lnTo>
                  <a:lnTo>
                    <a:pt x="1421" y="1039"/>
                  </a:lnTo>
                  <a:lnTo>
                    <a:pt x="1421" y="1039"/>
                  </a:lnTo>
                  <a:lnTo>
                    <a:pt x="1421" y="1041"/>
                  </a:lnTo>
                  <a:lnTo>
                    <a:pt x="1423" y="1041"/>
                  </a:lnTo>
                  <a:lnTo>
                    <a:pt x="1423" y="1041"/>
                  </a:lnTo>
                  <a:lnTo>
                    <a:pt x="1426" y="1043"/>
                  </a:lnTo>
                  <a:lnTo>
                    <a:pt x="1426" y="1043"/>
                  </a:lnTo>
                  <a:lnTo>
                    <a:pt x="1435" y="1048"/>
                  </a:lnTo>
                  <a:lnTo>
                    <a:pt x="1440" y="1050"/>
                  </a:lnTo>
                  <a:lnTo>
                    <a:pt x="1440" y="1050"/>
                  </a:lnTo>
                  <a:lnTo>
                    <a:pt x="1442" y="1053"/>
                  </a:lnTo>
                  <a:lnTo>
                    <a:pt x="1442" y="1053"/>
                  </a:lnTo>
                  <a:lnTo>
                    <a:pt x="1442" y="1060"/>
                  </a:lnTo>
                  <a:lnTo>
                    <a:pt x="1445" y="1060"/>
                  </a:lnTo>
                  <a:lnTo>
                    <a:pt x="1445" y="1062"/>
                  </a:lnTo>
                  <a:lnTo>
                    <a:pt x="1445" y="1062"/>
                  </a:lnTo>
                  <a:lnTo>
                    <a:pt x="1447" y="1065"/>
                  </a:lnTo>
                  <a:lnTo>
                    <a:pt x="1449" y="1065"/>
                  </a:lnTo>
                  <a:lnTo>
                    <a:pt x="1452" y="1065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2" y="1069"/>
                  </a:lnTo>
                  <a:lnTo>
                    <a:pt x="1452" y="1069"/>
                  </a:lnTo>
                  <a:lnTo>
                    <a:pt x="1452" y="1072"/>
                  </a:lnTo>
                  <a:lnTo>
                    <a:pt x="1452" y="1072"/>
                  </a:lnTo>
                  <a:lnTo>
                    <a:pt x="1452" y="1074"/>
                  </a:lnTo>
                  <a:lnTo>
                    <a:pt x="1454" y="1074"/>
                  </a:lnTo>
                  <a:lnTo>
                    <a:pt x="1454" y="1074"/>
                  </a:lnTo>
                  <a:lnTo>
                    <a:pt x="1454" y="1076"/>
                  </a:lnTo>
                  <a:lnTo>
                    <a:pt x="1459" y="1076"/>
                  </a:lnTo>
                  <a:lnTo>
                    <a:pt x="1459" y="1076"/>
                  </a:lnTo>
                  <a:lnTo>
                    <a:pt x="1464" y="1079"/>
                  </a:lnTo>
                  <a:lnTo>
                    <a:pt x="1466" y="1079"/>
                  </a:lnTo>
                  <a:lnTo>
                    <a:pt x="1466" y="1081"/>
                  </a:lnTo>
                  <a:lnTo>
                    <a:pt x="1466" y="1081"/>
                  </a:lnTo>
                  <a:lnTo>
                    <a:pt x="1468" y="1079"/>
                  </a:lnTo>
                  <a:lnTo>
                    <a:pt x="1468" y="1079"/>
                  </a:lnTo>
                  <a:lnTo>
                    <a:pt x="1468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3" y="1076"/>
                  </a:lnTo>
                  <a:lnTo>
                    <a:pt x="1473" y="1076"/>
                  </a:lnTo>
                  <a:lnTo>
                    <a:pt x="1473" y="1079"/>
                  </a:lnTo>
                  <a:lnTo>
                    <a:pt x="1473" y="1079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80" y="1084"/>
                  </a:lnTo>
                  <a:lnTo>
                    <a:pt x="1485" y="1086"/>
                  </a:lnTo>
                  <a:lnTo>
                    <a:pt x="1485" y="1086"/>
                  </a:lnTo>
                  <a:lnTo>
                    <a:pt x="1487" y="1086"/>
                  </a:lnTo>
                  <a:lnTo>
                    <a:pt x="1487" y="1088"/>
                  </a:lnTo>
                  <a:lnTo>
                    <a:pt x="1487" y="1088"/>
                  </a:lnTo>
                  <a:lnTo>
                    <a:pt x="1490" y="1091"/>
                  </a:lnTo>
                  <a:lnTo>
                    <a:pt x="1490" y="1091"/>
                  </a:lnTo>
                  <a:lnTo>
                    <a:pt x="1490" y="1093"/>
                  </a:lnTo>
                  <a:lnTo>
                    <a:pt x="1490" y="1093"/>
                  </a:lnTo>
                  <a:lnTo>
                    <a:pt x="1490" y="1095"/>
                  </a:lnTo>
                  <a:lnTo>
                    <a:pt x="1492" y="1095"/>
                  </a:lnTo>
                  <a:lnTo>
                    <a:pt x="1492" y="1098"/>
                  </a:lnTo>
                  <a:lnTo>
                    <a:pt x="1494" y="1098"/>
                  </a:lnTo>
                  <a:lnTo>
                    <a:pt x="1494" y="1098"/>
                  </a:lnTo>
                  <a:lnTo>
                    <a:pt x="1494" y="1100"/>
                  </a:lnTo>
                  <a:lnTo>
                    <a:pt x="1497" y="1100"/>
                  </a:lnTo>
                  <a:lnTo>
                    <a:pt x="1499" y="1100"/>
                  </a:lnTo>
                  <a:lnTo>
                    <a:pt x="1501" y="1100"/>
                  </a:lnTo>
                  <a:lnTo>
                    <a:pt x="1501" y="1100"/>
                  </a:lnTo>
                  <a:lnTo>
                    <a:pt x="1504" y="1100"/>
                  </a:lnTo>
                  <a:lnTo>
                    <a:pt x="1504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9" y="1105"/>
                  </a:lnTo>
                  <a:lnTo>
                    <a:pt x="1511" y="1105"/>
                  </a:lnTo>
                  <a:lnTo>
                    <a:pt x="1513" y="1105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6" y="1112"/>
                  </a:lnTo>
                  <a:lnTo>
                    <a:pt x="1518" y="1114"/>
                  </a:lnTo>
                  <a:lnTo>
                    <a:pt x="1520" y="1114"/>
                  </a:lnTo>
                  <a:lnTo>
                    <a:pt x="1520" y="1117"/>
                  </a:lnTo>
                  <a:lnTo>
                    <a:pt x="1520" y="111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247726" y="1887893"/>
              <a:ext cx="1237134" cy="977987"/>
            </a:xfrm>
            <a:custGeom>
              <a:avLst/>
              <a:gdLst>
                <a:gd name="T0" fmla="*/ 1402 w 1428"/>
                <a:gd name="T1" fmla="*/ 736 h 1126"/>
                <a:gd name="T2" fmla="*/ 1343 w 1428"/>
                <a:gd name="T3" fmla="*/ 779 h 1126"/>
                <a:gd name="T4" fmla="*/ 1312 w 1428"/>
                <a:gd name="T5" fmla="*/ 826 h 1126"/>
                <a:gd name="T6" fmla="*/ 1258 w 1428"/>
                <a:gd name="T7" fmla="*/ 857 h 1126"/>
                <a:gd name="T8" fmla="*/ 1284 w 1428"/>
                <a:gd name="T9" fmla="*/ 887 h 1126"/>
                <a:gd name="T10" fmla="*/ 1274 w 1428"/>
                <a:gd name="T11" fmla="*/ 930 h 1126"/>
                <a:gd name="T12" fmla="*/ 1232 w 1428"/>
                <a:gd name="T13" fmla="*/ 930 h 1126"/>
                <a:gd name="T14" fmla="*/ 1187 w 1428"/>
                <a:gd name="T15" fmla="*/ 895 h 1126"/>
                <a:gd name="T16" fmla="*/ 1168 w 1428"/>
                <a:gd name="T17" fmla="*/ 954 h 1126"/>
                <a:gd name="T18" fmla="*/ 1208 w 1428"/>
                <a:gd name="T19" fmla="*/ 984 h 1126"/>
                <a:gd name="T20" fmla="*/ 1215 w 1428"/>
                <a:gd name="T21" fmla="*/ 1053 h 1126"/>
                <a:gd name="T22" fmla="*/ 1147 w 1428"/>
                <a:gd name="T23" fmla="*/ 1070 h 1126"/>
                <a:gd name="T24" fmla="*/ 1118 w 1428"/>
                <a:gd name="T25" fmla="*/ 1110 h 1126"/>
                <a:gd name="T26" fmla="*/ 1078 w 1428"/>
                <a:gd name="T27" fmla="*/ 1124 h 1126"/>
                <a:gd name="T28" fmla="*/ 1064 w 1428"/>
                <a:gd name="T29" fmla="*/ 1077 h 1126"/>
                <a:gd name="T30" fmla="*/ 1028 w 1428"/>
                <a:gd name="T31" fmla="*/ 1044 h 1126"/>
                <a:gd name="T32" fmla="*/ 988 w 1428"/>
                <a:gd name="T33" fmla="*/ 1060 h 1126"/>
                <a:gd name="T34" fmla="*/ 905 w 1428"/>
                <a:gd name="T35" fmla="*/ 963 h 1126"/>
                <a:gd name="T36" fmla="*/ 887 w 1428"/>
                <a:gd name="T37" fmla="*/ 883 h 1126"/>
                <a:gd name="T38" fmla="*/ 813 w 1428"/>
                <a:gd name="T39" fmla="*/ 850 h 1126"/>
                <a:gd name="T40" fmla="*/ 768 w 1428"/>
                <a:gd name="T41" fmla="*/ 883 h 1126"/>
                <a:gd name="T42" fmla="*/ 787 w 1428"/>
                <a:gd name="T43" fmla="*/ 923 h 1126"/>
                <a:gd name="T44" fmla="*/ 742 w 1428"/>
                <a:gd name="T45" fmla="*/ 987 h 1126"/>
                <a:gd name="T46" fmla="*/ 759 w 1428"/>
                <a:gd name="T47" fmla="*/ 1037 h 1126"/>
                <a:gd name="T48" fmla="*/ 721 w 1428"/>
                <a:gd name="T49" fmla="*/ 1051 h 1126"/>
                <a:gd name="T50" fmla="*/ 669 w 1428"/>
                <a:gd name="T51" fmla="*/ 1074 h 1126"/>
                <a:gd name="T52" fmla="*/ 631 w 1428"/>
                <a:gd name="T53" fmla="*/ 1098 h 1126"/>
                <a:gd name="T54" fmla="*/ 586 w 1428"/>
                <a:gd name="T55" fmla="*/ 1103 h 1126"/>
                <a:gd name="T56" fmla="*/ 541 w 1428"/>
                <a:gd name="T57" fmla="*/ 1072 h 1126"/>
                <a:gd name="T58" fmla="*/ 513 w 1428"/>
                <a:gd name="T59" fmla="*/ 1018 h 1126"/>
                <a:gd name="T60" fmla="*/ 477 w 1428"/>
                <a:gd name="T61" fmla="*/ 951 h 1126"/>
                <a:gd name="T62" fmla="*/ 421 w 1428"/>
                <a:gd name="T63" fmla="*/ 911 h 1126"/>
                <a:gd name="T64" fmla="*/ 331 w 1428"/>
                <a:gd name="T65" fmla="*/ 890 h 1126"/>
                <a:gd name="T66" fmla="*/ 241 w 1428"/>
                <a:gd name="T67" fmla="*/ 826 h 1126"/>
                <a:gd name="T68" fmla="*/ 208 w 1428"/>
                <a:gd name="T69" fmla="*/ 800 h 1126"/>
                <a:gd name="T70" fmla="*/ 156 w 1428"/>
                <a:gd name="T71" fmla="*/ 750 h 1126"/>
                <a:gd name="T72" fmla="*/ 116 w 1428"/>
                <a:gd name="T73" fmla="*/ 708 h 1126"/>
                <a:gd name="T74" fmla="*/ 31 w 1428"/>
                <a:gd name="T75" fmla="*/ 644 h 1126"/>
                <a:gd name="T76" fmla="*/ 9 w 1428"/>
                <a:gd name="T77" fmla="*/ 575 h 1126"/>
                <a:gd name="T78" fmla="*/ 31 w 1428"/>
                <a:gd name="T79" fmla="*/ 511 h 1126"/>
                <a:gd name="T80" fmla="*/ 26 w 1428"/>
                <a:gd name="T81" fmla="*/ 431 h 1126"/>
                <a:gd name="T82" fmla="*/ 64 w 1428"/>
                <a:gd name="T83" fmla="*/ 374 h 1126"/>
                <a:gd name="T84" fmla="*/ 57 w 1428"/>
                <a:gd name="T85" fmla="*/ 310 h 1126"/>
                <a:gd name="T86" fmla="*/ 130 w 1428"/>
                <a:gd name="T87" fmla="*/ 301 h 1126"/>
                <a:gd name="T88" fmla="*/ 220 w 1428"/>
                <a:gd name="T89" fmla="*/ 284 h 1126"/>
                <a:gd name="T90" fmla="*/ 279 w 1428"/>
                <a:gd name="T91" fmla="*/ 232 h 1126"/>
                <a:gd name="T92" fmla="*/ 222 w 1428"/>
                <a:gd name="T93" fmla="*/ 97 h 1126"/>
                <a:gd name="T94" fmla="*/ 279 w 1428"/>
                <a:gd name="T95" fmla="*/ 5 h 1126"/>
                <a:gd name="T96" fmla="*/ 501 w 1428"/>
                <a:gd name="T97" fmla="*/ 19 h 1126"/>
                <a:gd name="T98" fmla="*/ 605 w 1428"/>
                <a:gd name="T99" fmla="*/ 31 h 1126"/>
                <a:gd name="T100" fmla="*/ 709 w 1428"/>
                <a:gd name="T101" fmla="*/ 88 h 1126"/>
                <a:gd name="T102" fmla="*/ 780 w 1428"/>
                <a:gd name="T103" fmla="*/ 161 h 1126"/>
                <a:gd name="T104" fmla="*/ 830 w 1428"/>
                <a:gd name="T105" fmla="*/ 223 h 1126"/>
                <a:gd name="T106" fmla="*/ 884 w 1428"/>
                <a:gd name="T107" fmla="*/ 206 h 1126"/>
                <a:gd name="T108" fmla="*/ 903 w 1428"/>
                <a:gd name="T109" fmla="*/ 145 h 1126"/>
                <a:gd name="T110" fmla="*/ 1045 w 1428"/>
                <a:gd name="T111" fmla="*/ 216 h 1126"/>
                <a:gd name="T112" fmla="*/ 1099 w 1428"/>
                <a:gd name="T113" fmla="*/ 235 h 1126"/>
                <a:gd name="T114" fmla="*/ 1187 w 1428"/>
                <a:gd name="T115" fmla="*/ 351 h 1126"/>
                <a:gd name="T116" fmla="*/ 1213 w 1428"/>
                <a:gd name="T117" fmla="*/ 353 h 1126"/>
                <a:gd name="T118" fmla="*/ 1355 w 1428"/>
                <a:gd name="T119" fmla="*/ 464 h 1126"/>
                <a:gd name="T120" fmla="*/ 1397 w 1428"/>
                <a:gd name="T121" fmla="*/ 561 h 1126"/>
                <a:gd name="T122" fmla="*/ 1395 w 1428"/>
                <a:gd name="T123" fmla="*/ 623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8" h="1126">
                  <a:moveTo>
                    <a:pt x="1426" y="686"/>
                  </a:moveTo>
                  <a:lnTo>
                    <a:pt x="1426" y="686"/>
                  </a:lnTo>
                  <a:lnTo>
                    <a:pt x="1428" y="691"/>
                  </a:lnTo>
                  <a:lnTo>
                    <a:pt x="1428" y="691"/>
                  </a:lnTo>
                  <a:lnTo>
                    <a:pt x="1426" y="691"/>
                  </a:lnTo>
                  <a:lnTo>
                    <a:pt x="1414" y="705"/>
                  </a:lnTo>
                  <a:lnTo>
                    <a:pt x="1414" y="705"/>
                  </a:lnTo>
                  <a:lnTo>
                    <a:pt x="1414" y="708"/>
                  </a:lnTo>
                  <a:lnTo>
                    <a:pt x="1414" y="708"/>
                  </a:lnTo>
                  <a:lnTo>
                    <a:pt x="1414" y="710"/>
                  </a:lnTo>
                  <a:lnTo>
                    <a:pt x="1414" y="710"/>
                  </a:lnTo>
                  <a:lnTo>
                    <a:pt x="1416" y="712"/>
                  </a:lnTo>
                  <a:lnTo>
                    <a:pt x="1416" y="715"/>
                  </a:lnTo>
                  <a:lnTo>
                    <a:pt x="1419" y="715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6" y="724"/>
                  </a:lnTo>
                  <a:lnTo>
                    <a:pt x="1416" y="724"/>
                  </a:lnTo>
                  <a:lnTo>
                    <a:pt x="1414" y="727"/>
                  </a:lnTo>
                  <a:lnTo>
                    <a:pt x="1414" y="727"/>
                  </a:lnTo>
                  <a:lnTo>
                    <a:pt x="1414" y="734"/>
                  </a:lnTo>
                  <a:lnTo>
                    <a:pt x="1414" y="736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04" y="736"/>
                  </a:lnTo>
                  <a:lnTo>
                    <a:pt x="1402" y="736"/>
                  </a:lnTo>
                  <a:lnTo>
                    <a:pt x="1402" y="734"/>
                  </a:lnTo>
                  <a:lnTo>
                    <a:pt x="1400" y="734"/>
                  </a:lnTo>
                  <a:lnTo>
                    <a:pt x="1395" y="731"/>
                  </a:lnTo>
                  <a:lnTo>
                    <a:pt x="1390" y="734"/>
                  </a:lnTo>
                  <a:lnTo>
                    <a:pt x="1390" y="734"/>
                  </a:lnTo>
                  <a:lnTo>
                    <a:pt x="1388" y="734"/>
                  </a:lnTo>
                  <a:lnTo>
                    <a:pt x="1388" y="734"/>
                  </a:lnTo>
                  <a:lnTo>
                    <a:pt x="1385" y="734"/>
                  </a:lnTo>
                  <a:lnTo>
                    <a:pt x="1385" y="731"/>
                  </a:lnTo>
                  <a:lnTo>
                    <a:pt x="1383" y="731"/>
                  </a:lnTo>
                  <a:lnTo>
                    <a:pt x="1383" y="734"/>
                  </a:lnTo>
                  <a:lnTo>
                    <a:pt x="1381" y="743"/>
                  </a:lnTo>
                  <a:lnTo>
                    <a:pt x="1381" y="746"/>
                  </a:lnTo>
                  <a:lnTo>
                    <a:pt x="1381" y="748"/>
                  </a:lnTo>
                  <a:lnTo>
                    <a:pt x="1381" y="755"/>
                  </a:lnTo>
                  <a:lnTo>
                    <a:pt x="1381" y="762"/>
                  </a:lnTo>
                  <a:lnTo>
                    <a:pt x="1381" y="767"/>
                  </a:lnTo>
                  <a:lnTo>
                    <a:pt x="1381" y="769"/>
                  </a:lnTo>
                  <a:lnTo>
                    <a:pt x="1376" y="774"/>
                  </a:lnTo>
                  <a:lnTo>
                    <a:pt x="1376" y="774"/>
                  </a:lnTo>
                  <a:lnTo>
                    <a:pt x="1371" y="774"/>
                  </a:lnTo>
                  <a:lnTo>
                    <a:pt x="1364" y="769"/>
                  </a:lnTo>
                  <a:lnTo>
                    <a:pt x="1362" y="769"/>
                  </a:lnTo>
                  <a:lnTo>
                    <a:pt x="1359" y="769"/>
                  </a:lnTo>
                  <a:lnTo>
                    <a:pt x="1357" y="769"/>
                  </a:lnTo>
                  <a:lnTo>
                    <a:pt x="1357" y="769"/>
                  </a:lnTo>
                  <a:lnTo>
                    <a:pt x="1355" y="772"/>
                  </a:lnTo>
                  <a:lnTo>
                    <a:pt x="1352" y="772"/>
                  </a:lnTo>
                  <a:lnTo>
                    <a:pt x="1350" y="776"/>
                  </a:lnTo>
                  <a:lnTo>
                    <a:pt x="1345" y="779"/>
                  </a:lnTo>
                  <a:lnTo>
                    <a:pt x="1343" y="779"/>
                  </a:lnTo>
                  <a:lnTo>
                    <a:pt x="1341" y="779"/>
                  </a:lnTo>
                  <a:lnTo>
                    <a:pt x="1336" y="779"/>
                  </a:lnTo>
                  <a:lnTo>
                    <a:pt x="1333" y="776"/>
                  </a:lnTo>
                  <a:lnTo>
                    <a:pt x="1331" y="779"/>
                  </a:lnTo>
                  <a:lnTo>
                    <a:pt x="1331" y="779"/>
                  </a:lnTo>
                  <a:lnTo>
                    <a:pt x="1331" y="781"/>
                  </a:lnTo>
                  <a:lnTo>
                    <a:pt x="1331" y="786"/>
                  </a:lnTo>
                  <a:lnTo>
                    <a:pt x="1331" y="788"/>
                  </a:lnTo>
                  <a:lnTo>
                    <a:pt x="1329" y="788"/>
                  </a:lnTo>
                  <a:lnTo>
                    <a:pt x="1326" y="793"/>
                  </a:lnTo>
                  <a:lnTo>
                    <a:pt x="1324" y="795"/>
                  </a:lnTo>
                  <a:lnTo>
                    <a:pt x="1324" y="795"/>
                  </a:lnTo>
                  <a:lnTo>
                    <a:pt x="1326" y="795"/>
                  </a:lnTo>
                  <a:lnTo>
                    <a:pt x="1329" y="795"/>
                  </a:lnTo>
                  <a:lnTo>
                    <a:pt x="1329" y="798"/>
                  </a:lnTo>
                  <a:lnTo>
                    <a:pt x="1331" y="798"/>
                  </a:lnTo>
                  <a:lnTo>
                    <a:pt x="1331" y="800"/>
                  </a:lnTo>
                  <a:lnTo>
                    <a:pt x="1331" y="800"/>
                  </a:lnTo>
                  <a:lnTo>
                    <a:pt x="1331" y="802"/>
                  </a:lnTo>
                  <a:lnTo>
                    <a:pt x="1333" y="807"/>
                  </a:lnTo>
                  <a:lnTo>
                    <a:pt x="1336" y="809"/>
                  </a:lnTo>
                  <a:lnTo>
                    <a:pt x="1336" y="809"/>
                  </a:lnTo>
                  <a:lnTo>
                    <a:pt x="1333" y="812"/>
                  </a:lnTo>
                  <a:lnTo>
                    <a:pt x="1329" y="814"/>
                  </a:lnTo>
                  <a:lnTo>
                    <a:pt x="1326" y="817"/>
                  </a:lnTo>
                  <a:lnTo>
                    <a:pt x="1324" y="819"/>
                  </a:lnTo>
                  <a:lnTo>
                    <a:pt x="1322" y="824"/>
                  </a:lnTo>
                  <a:lnTo>
                    <a:pt x="1319" y="826"/>
                  </a:lnTo>
                  <a:lnTo>
                    <a:pt x="1317" y="826"/>
                  </a:lnTo>
                  <a:lnTo>
                    <a:pt x="1315" y="826"/>
                  </a:lnTo>
                  <a:lnTo>
                    <a:pt x="1312" y="826"/>
                  </a:lnTo>
                  <a:lnTo>
                    <a:pt x="1305" y="828"/>
                  </a:lnTo>
                  <a:lnTo>
                    <a:pt x="1303" y="831"/>
                  </a:lnTo>
                  <a:lnTo>
                    <a:pt x="1300" y="833"/>
                  </a:lnTo>
                  <a:lnTo>
                    <a:pt x="1298" y="833"/>
                  </a:lnTo>
                  <a:lnTo>
                    <a:pt x="1296" y="833"/>
                  </a:lnTo>
                  <a:lnTo>
                    <a:pt x="1293" y="833"/>
                  </a:lnTo>
                  <a:lnTo>
                    <a:pt x="1291" y="833"/>
                  </a:lnTo>
                  <a:lnTo>
                    <a:pt x="1291" y="833"/>
                  </a:lnTo>
                  <a:lnTo>
                    <a:pt x="1289" y="835"/>
                  </a:lnTo>
                  <a:lnTo>
                    <a:pt x="1289" y="835"/>
                  </a:lnTo>
                  <a:lnTo>
                    <a:pt x="1286" y="835"/>
                  </a:lnTo>
                  <a:lnTo>
                    <a:pt x="1279" y="840"/>
                  </a:lnTo>
                  <a:lnTo>
                    <a:pt x="1279" y="843"/>
                  </a:lnTo>
                  <a:lnTo>
                    <a:pt x="1277" y="845"/>
                  </a:lnTo>
                  <a:lnTo>
                    <a:pt x="1277" y="845"/>
                  </a:lnTo>
                  <a:lnTo>
                    <a:pt x="1277" y="847"/>
                  </a:lnTo>
                  <a:lnTo>
                    <a:pt x="1277" y="850"/>
                  </a:lnTo>
                  <a:lnTo>
                    <a:pt x="1277" y="850"/>
                  </a:lnTo>
                  <a:lnTo>
                    <a:pt x="1277" y="852"/>
                  </a:lnTo>
                  <a:lnTo>
                    <a:pt x="1277" y="854"/>
                  </a:lnTo>
                  <a:lnTo>
                    <a:pt x="1277" y="854"/>
                  </a:lnTo>
                  <a:lnTo>
                    <a:pt x="1274" y="857"/>
                  </a:lnTo>
                  <a:lnTo>
                    <a:pt x="1272" y="857"/>
                  </a:lnTo>
                  <a:lnTo>
                    <a:pt x="1272" y="857"/>
                  </a:lnTo>
                  <a:lnTo>
                    <a:pt x="1270" y="854"/>
                  </a:lnTo>
                  <a:lnTo>
                    <a:pt x="1267" y="854"/>
                  </a:lnTo>
                  <a:lnTo>
                    <a:pt x="1265" y="857"/>
                  </a:lnTo>
                  <a:lnTo>
                    <a:pt x="1265" y="857"/>
                  </a:lnTo>
                  <a:lnTo>
                    <a:pt x="1263" y="857"/>
                  </a:lnTo>
                  <a:lnTo>
                    <a:pt x="1260" y="857"/>
                  </a:lnTo>
                  <a:lnTo>
                    <a:pt x="1258" y="857"/>
                  </a:lnTo>
                  <a:lnTo>
                    <a:pt x="1258" y="859"/>
                  </a:lnTo>
                  <a:lnTo>
                    <a:pt x="1255" y="859"/>
                  </a:lnTo>
                  <a:lnTo>
                    <a:pt x="1255" y="861"/>
                  </a:lnTo>
                  <a:lnTo>
                    <a:pt x="1255" y="864"/>
                  </a:lnTo>
                  <a:lnTo>
                    <a:pt x="1258" y="864"/>
                  </a:lnTo>
                  <a:lnTo>
                    <a:pt x="1258" y="866"/>
                  </a:lnTo>
                  <a:lnTo>
                    <a:pt x="1258" y="869"/>
                  </a:lnTo>
                  <a:lnTo>
                    <a:pt x="1260" y="869"/>
                  </a:lnTo>
                  <a:lnTo>
                    <a:pt x="1260" y="871"/>
                  </a:lnTo>
                  <a:lnTo>
                    <a:pt x="1263" y="871"/>
                  </a:lnTo>
                  <a:lnTo>
                    <a:pt x="1263" y="871"/>
                  </a:lnTo>
                  <a:lnTo>
                    <a:pt x="1265" y="871"/>
                  </a:lnTo>
                  <a:lnTo>
                    <a:pt x="1265" y="871"/>
                  </a:lnTo>
                  <a:lnTo>
                    <a:pt x="1270" y="869"/>
                  </a:lnTo>
                  <a:lnTo>
                    <a:pt x="1270" y="869"/>
                  </a:lnTo>
                  <a:lnTo>
                    <a:pt x="1272" y="869"/>
                  </a:lnTo>
                  <a:lnTo>
                    <a:pt x="1272" y="869"/>
                  </a:lnTo>
                  <a:lnTo>
                    <a:pt x="1274" y="869"/>
                  </a:lnTo>
                  <a:lnTo>
                    <a:pt x="1274" y="871"/>
                  </a:lnTo>
                  <a:lnTo>
                    <a:pt x="1272" y="876"/>
                  </a:lnTo>
                  <a:lnTo>
                    <a:pt x="1272" y="878"/>
                  </a:lnTo>
                  <a:lnTo>
                    <a:pt x="1272" y="878"/>
                  </a:lnTo>
                  <a:lnTo>
                    <a:pt x="1274" y="880"/>
                  </a:lnTo>
                  <a:lnTo>
                    <a:pt x="1274" y="880"/>
                  </a:lnTo>
                  <a:lnTo>
                    <a:pt x="1274" y="883"/>
                  </a:lnTo>
                  <a:lnTo>
                    <a:pt x="1277" y="885"/>
                  </a:lnTo>
                  <a:lnTo>
                    <a:pt x="1277" y="885"/>
                  </a:lnTo>
                  <a:lnTo>
                    <a:pt x="1279" y="887"/>
                  </a:lnTo>
                  <a:lnTo>
                    <a:pt x="1279" y="887"/>
                  </a:lnTo>
                  <a:lnTo>
                    <a:pt x="1281" y="887"/>
                  </a:lnTo>
                  <a:lnTo>
                    <a:pt x="1284" y="887"/>
                  </a:lnTo>
                  <a:lnTo>
                    <a:pt x="1286" y="887"/>
                  </a:lnTo>
                  <a:lnTo>
                    <a:pt x="1286" y="887"/>
                  </a:lnTo>
                  <a:lnTo>
                    <a:pt x="1291" y="892"/>
                  </a:lnTo>
                  <a:lnTo>
                    <a:pt x="1293" y="895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9"/>
                  </a:lnTo>
                  <a:lnTo>
                    <a:pt x="1296" y="902"/>
                  </a:lnTo>
                  <a:lnTo>
                    <a:pt x="1296" y="904"/>
                  </a:lnTo>
                  <a:lnTo>
                    <a:pt x="1298" y="911"/>
                  </a:lnTo>
                  <a:lnTo>
                    <a:pt x="1298" y="911"/>
                  </a:lnTo>
                  <a:lnTo>
                    <a:pt x="1298" y="914"/>
                  </a:lnTo>
                  <a:lnTo>
                    <a:pt x="1298" y="914"/>
                  </a:lnTo>
                  <a:lnTo>
                    <a:pt x="1298" y="916"/>
                  </a:lnTo>
                  <a:lnTo>
                    <a:pt x="1298" y="916"/>
                  </a:lnTo>
                  <a:lnTo>
                    <a:pt x="1296" y="916"/>
                  </a:lnTo>
                  <a:lnTo>
                    <a:pt x="1293" y="918"/>
                  </a:lnTo>
                  <a:lnTo>
                    <a:pt x="1293" y="918"/>
                  </a:lnTo>
                  <a:lnTo>
                    <a:pt x="1291" y="918"/>
                  </a:lnTo>
                  <a:lnTo>
                    <a:pt x="1291" y="923"/>
                  </a:lnTo>
                  <a:lnTo>
                    <a:pt x="1289" y="923"/>
                  </a:lnTo>
                  <a:lnTo>
                    <a:pt x="1289" y="923"/>
                  </a:lnTo>
                  <a:lnTo>
                    <a:pt x="1284" y="923"/>
                  </a:lnTo>
                  <a:lnTo>
                    <a:pt x="1281" y="923"/>
                  </a:lnTo>
                  <a:lnTo>
                    <a:pt x="1281" y="923"/>
                  </a:lnTo>
                  <a:lnTo>
                    <a:pt x="1279" y="928"/>
                  </a:lnTo>
                  <a:lnTo>
                    <a:pt x="1279" y="928"/>
                  </a:lnTo>
                  <a:lnTo>
                    <a:pt x="1277" y="928"/>
                  </a:lnTo>
                  <a:lnTo>
                    <a:pt x="1274" y="928"/>
                  </a:lnTo>
                  <a:lnTo>
                    <a:pt x="1274" y="930"/>
                  </a:lnTo>
                  <a:lnTo>
                    <a:pt x="1274" y="930"/>
                  </a:lnTo>
                  <a:lnTo>
                    <a:pt x="1274" y="932"/>
                  </a:lnTo>
                  <a:lnTo>
                    <a:pt x="1272" y="932"/>
                  </a:lnTo>
                  <a:lnTo>
                    <a:pt x="1272" y="935"/>
                  </a:lnTo>
                  <a:lnTo>
                    <a:pt x="1270" y="935"/>
                  </a:lnTo>
                  <a:lnTo>
                    <a:pt x="1270" y="935"/>
                  </a:lnTo>
                  <a:lnTo>
                    <a:pt x="1267" y="935"/>
                  </a:lnTo>
                  <a:lnTo>
                    <a:pt x="1267" y="935"/>
                  </a:lnTo>
                  <a:lnTo>
                    <a:pt x="1267" y="937"/>
                  </a:lnTo>
                  <a:lnTo>
                    <a:pt x="1265" y="937"/>
                  </a:lnTo>
                  <a:lnTo>
                    <a:pt x="1265" y="940"/>
                  </a:lnTo>
                  <a:lnTo>
                    <a:pt x="1263" y="937"/>
                  </a:lnTo>
                  <a:lnTo>
                    <a:pt x="1258" y="935"/>
                  </a:lnTo>
                  <a:lnTo>
                    <a:pt x="1255" y="935"/>
                  </a:lnTo>
                  <a:lnTo>
                    <a:pt x="1255" y="935"/>
                  </a:lnTo>
                  <a:lnTo>
                    <a:pt x="1253" y="937"/>
                  </a:lnTo>
                  <a:lnTo>
                    <a:pt x="1253" y="937"/>
                  </a:lnTo>
                  <a:lnTo>
                    <a:pt x="1251" y="940"/>
                  </a:lnTo>
                  <a:lnTo>
                    <a:pt x="1251" y="940"/>
                  </a:lnTo>
                  <a:lnTo>
                    <a:pt x="1248" y="942"/>
                  </a:lnTo>
                  <a:lnTo>
                    <a:pt x="1246" y="942"/>
                  </a:lnTo>
                  <a:lnTo>
                    <a:pt x="1244" y="942"/>
                  </a:lnTo>
                  <a:lnTo>
                    <a:pt x="1241" y="942"/>
                  </a:lnTo>
                  <a:lnTo>
                    <a:pt x="1241" y="940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5"/>
                  </a:lnTo>
                  <a:lnTo>
                    <a:pt x="1239" y="935"/>
                  </a:lnTo>
                  <a:lnTo>
                    <a:pt x="1234" y="932"/>
                  </a:lnTo>
                  <a:lnTo>
                    <a:pt x="1232" y="930"/>
                  </a:lnTo>
                  <a:lnTo>
                    <a:pt x="1232" y="930"/>
                  </a:lnTo>
                  <a:lnTo>
                    <a:pt x="1232" y="928"/>
                  </a:lnTo>
                  <a:lnTo>
                    <a:pt x="1232" y="925"/>
                  </a:lnTo>
                  <a:lnTo>
                    <a:pt x="1229" y="925"/>
                  </a:lnTo>
                  <a:lnTo>
                    <a:pt x="1229" y="925"/>
                  </a:lnTo>
                  <a:lnTo>
                    <a:pt x="1229" y="923"/>
                  </a:lnTo>
                  <a:lnTo>
                    <a:pt x="1225" y="918"/>
                  </a:lnTo>
                  <a:lnTo>
                    <a:pt x="1222" y="916"/>
                  </a:lnTo>
                  <a:lnTo>
                    <a:pt x="1220" y="916"/>
                  </a:lnTo>
                  <a:lnTo>
                    <a:pt x="1218" y="916"/>
                  </a:lnTo>
                  <a:lnTo>
                    <a:pt x="1218" y="916"/>
                  </a:lnTo>
                  <a:lnTo>
                    <a:pt x="1215" y="916"/>
                  </a:lnTo>
                  <a:lnTo>
                    <a:pt x="1215" y="914"/>
                  </a:lnTo>
                  <a:lnTo>
                    <a:pt x="1215" y="914"/>
                  </a:lnTo>
                  <a:lnTo>
                    <a:pt x="1210" y="911"/>
                  </a:lnTo>
                  <a:lnTo>
                    <a:pt x="1203" y="909"/>
                  </a:lnTo>
                  <a:lnTo>
                    <a:pt x="1201" y="906"/>
                  </a:lnTo>
                  <a:lnTo>
                    <a:pt x="1201" y="906"/>
                  </a:lnTo>
                  <a:lnTo>
                    <a:pt x="1199" y="906"/>
                  </a:lnTo>
                  <a:lnTo>
                    <a:pt x="1199" y="904"/>
                  </a:lnTo>
                  <a:lnTo>
                    <a:pt x="1199" y="904"/>
                  </a:lnTo>
                  <a:lnTo>
                    <a:pt x="1196" y="902"/>
                  </a:lnTo>
                  <a:lnTo>
                    <a:pt x="1196" y="902"/>
                  </a:lnTo>
                  <a:lnTo>
                    <a:pt x="1194" y="899"/>
                  </a:lnTo>
                  <a:lnTo>
                    <a:pt x="1194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5"/>
                  </a:lnTo>
                  <a:lnTo>
                    <a:pt x="1184" y="895"/>
                  </a:lnTo>
                  <a:lnTo>
                    <a:pt x="1177" y="892"/>
                  </a:lnTo>
                  <a:lnTo>
                    <a:pt x="1175" y="890"/>
                  </a:lnTo>
                  <a:lnTo>
                    <a:pt x="1173" y="887"/>
                  </a:lnTo>
                  <a:lnTo>
                    <a:pt x="1166" y="880"/>
                  </a:lnTo>
                  <a:lnTo>
                    <a:pt x="1163" y="880"/>
                  </a:lnTo>
                  <a:lnTo>
                    <a:pt x="1158" y="880"/>
                  </a:lnTo>
                  <a:lnTo>
                    <a:pt x="1154" y="885"/>
                  </a:lnTo>
                  <a:lnTo>
                    <a:pt x="1149" y="887"/>
                  </a:lnTo>
                  <a:lnTo>
                    <a:pt x="1147" y="887"/>
                  </a:lnTo>
                  <a:lnTo>
                    <a:pt x="1147" y="890"/>
                  </a:lnTo>
                  <a:lnTo>
                    <a:pt x="1144" y="892"/>
                  </a:lnTo>
                  <a:lnTo>
                    <a:pt x="1142" y="899"/>
                  </a:lnTo>
                  <a:lnTo>
                    <a:pt x="1142" y="902"/>
                  </a:lnTo>
                  <a:lnTo>
                    <a:pt x="1140" y="904"/>
                  </a:lnTo>
                  <a:lnTo>
                    <a:pt x="1142" y="906"/>
                  </a:lnTo>
                  <a:lnTo>
                    <a:pt x="1147" y="916"/>
                  </a:lnTo>
                  <a:lnTo>
                    <a:pt x="1149" y="925"/>
                  </a:lnTo>
                  <a:lnTo>
                    <a:pt x="1151" y="935"/>
                  </a:lnTo>
                  <a:lnTo>
                    <a:pt x="1151" y="940"/>
                  </a:lnTo>
                  <a:lnTo>
                    <a:pt x="1154" y="944"/>
                  </a:lnTo>
                  <a:lnTo>
                    <a:pt x="1158" y="947"/>
                  </a:lnTo>
                  <a:lnTo>
                    <a:pt x="1158" y="949"/>
                  </a:lnTo>
                  <a:lnTo>
                    <a:pt x="1158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3" y="951"/>
                  </a:lnTo>
                  <a:lnTo>
                    <a:pt x="1163" y="951"/>
                  </a:lnTo>
                  <a:lnTo>
                    <a:pt x="1168" y="951"/>
                  </a:lnTo>
                  <a:lnTo>
                    <a:pt x="1168" y="954"/>
                  </a:lnTo>
                  <a:lnTo>
                    <a:pt x="1170" y="954"/>
                  </a:lnTo>
                  <a:lnTo>
                    <a:pt x="1170" y="956"/>
                  </a:lnTo>
                  <a:lnTo>
                    <a:pt x="1170" y="961"/>
                  </a:lnTo>
                  <a:lnTo>
                    <a:pt x="1170" y="966"/>
                  </a:lnTo>
                  <a:lnTo>
                    <a:pt x="1170" y="968"/>
                  </a:lnTo>
                  <a:lnTo>
                    <a:pt x="1170" y="970"/>
                  </a:lnTo>
                  <a:lnTo>
                    <a:pt x="1168" y="977"/>
                  </a:lnTo>
                  <a:lnTo>
                    <a:pt x="1168" y="980"/>
                  </a:lnTo>
                  <a:lnTo>
                    <a:pt x="1170" y="982"/>
                  </a:lnTo>
                  <a:lnTo>
                    <a:pt x="1170" y="982"/>
                  </a:lnTo>
                  <a:lnTo>
                    <a:pt x="1173" y="980"/>
                  </a:lnTo>
                  <a:lnTo>
                    <a:pt x="1175" y="980"/>
                  </a:lnTo>
                  <a:lnTo>
                    <a:pt x="1175" y="980"/>
                  </a:lnTo>
                  <a:lnTo>
                    <a:pt x="1177" y="982"/>
                  </a:lnTo>
                  <a:lnTo>
                    <a:pt x="1182" y="984"/>
                  </a:lnTo>
                  <a:lnTo>
                    <a:pt x="1184" y="987"/>
                  </a:lnTo>
                  <a:lnTo>
                    <a:pt x="1187" y="989"/>
                  </a:lnTo>
                  <a:lnTo>
                    <a:pt x="1192" y="989"/>
                  </a:lnTo>
                  <a:lnTo>
                    <a:pt x="1192" y="989"/>
                  </a:lnTo>
                  <a:lnTo>
                    <a:pt x="1194" y="989"/>
                  </a:lnTo>
                  <a:lnTo>
                    <a:pt x="1194" y="989"/>
                  </a:lnTo>
                  <a:lnTo>
                    <a:pt x="1196" y="987"/>
                  </a:lnTo>
                  <a:lnTo>
                    <a:pt x="1199" y="984"/>
                  </a:lnTo>
                  <a:lnTo>
                    <a:pt x="1199" y="984"/>
                  </a:lnTo>
                  <a:lnTo>
                    <a:pt x="1201" y="984"/>
                  </a:lnTo>
                  <a:lnTo>
                    <a:pt x="1201" y="984"/>
                  </a:lnTo>
                  <a:lnTo>
                    <a:pt x="1203" y="984"/>
                  </a:lnTo>
                  <a:lnTo>
                    <a:pt x="1206" y="982"/>
                  </a:lnTo>
                  <a:lnTo>
                    <a:pt x="1206" y="984"/>
                  </a:lnTo>
                  <a:lnTo>
                    <a:pt x="1208" y="984"/>
                  </a:lnTo>
                  <a:lnTo>
                    <a:pt x="1208" y="984"/>
                  </a:lnTo>
                  <a:lnTo>
                    <a:pt x="1210" y="989"/>
                  </a:lnTo>
                  <a:lnTo>
                    <a:pt x="1210" y="992"/>
                  </a:lnTo>
                  <a:lnTo>
                    <a:pt x="1213" y="994"/>
                  </a:lnTo>
                  <a:lnTo>
                    <a:pt x="1213" y="1001"/>
                  </a:lnTo>
                  <a:lnTo>
                    <a:pt x="1213" y="1011"/>
                  </a:lnTo>
                  <a:lnTo>
                    <a:pt x="1215" y="1013"/>
                  </a:lnTo>
                  <a:lnTo>
                    <a:pt x="1215" y="1013"/>
                  </a:lnTo>
                  <a:lnTo>
                    <a:pt x="1222" y="1015"/>
                  </a:lnTo>
                  <a:lnTo>
                    <a:pt x="1225" y="1015"/>
                  </a:lnTo>
                  <a:lnTo>
                    <a:pt x="1225" y="1015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9" y="1013"/>
                  </a:lnTo>
                  <a:lnTo>
                    <a:pt x="1232" y="1013"/>
                  </a:lnTo>
                  <a:lnTo>
                    <a:pt x="1229" y="1020"/>
                  </a:lnTo>
                  <a:lnTo>
                    <a:pt x="1227" y="1022"/>
                  </a:lnTo>
                  <a:lnTo>
                    <a:pt x="1222" y="1025"/>
                  </a:lnTo>
                  <a:lnTo>
                    <a:pt x="1220" y="1025"/>
                  </a:lnTo>
                  <a:lnTo>
                    <a:pt x="1218" y="1027"/>
                  </a:lnTo>
                  <a:lnTo>
                    <a:pt x="1215" y="1029"/>
                  </a:lnTo>
                  <a:lnTo>
                    <a:pt x="1215" y="1034"/>
                  </a:lnTo>
                  <a:lnTo>
                    <a:pt x="1215" y="1037"/>
                  </a:lnTo>
                  <a:lnTo>
                    <a:pt x="1215" y="1037"/>
                  </a:lnTo>
                  <a:lnTo>
                    <a:pt x="1215" y="1039"/>
                  </a:lnTo>
                  <a:lnTo>
                    <a:pt x="1218" y="1041"/>
                  </a:lnTo>
                  <a:lnTo>
                    <a:pt x="1220" y="1044"/>
                  </a:lnTo>
                  <a:lnTo>
                    <a:pt x="1220" y="1046"/>
                  </a:lnTo>
                  <a:lnTo>
                    <a:pt x="1220" y="1048"/>
                  </a:lnTo>
                  <a:lnTo>
                    <a:pt x="1218" y="1048"/>
                  </a:lnTo>
                  <a:lnTo>
                    <a:pt x="1215" y="1053"/>
                  </a:lnTo>
                  <a:lnTo>
                    <a:pt x="1208" y="1063"/>
                  </a:lnTo>
                  <a:lnTo>
                    <a:pt x="1206" y="1063"/>
                  </a:lnTo>
                  <a:lnTo>
                    <a:pt x="1203" y="1063"/>
                  </a:lnTo>
                  <a:lnTo>
                    <a:pt x="1201" y="1060"/>
                  </a:lnTo>
                  <a:lnTo>
                    <a:pt x="1199" y="1055"/>
                  </a:lnTo>
                  <a:lnTo>
                    <a:pt x="1196" y="1051"/>
                  </a:lnTo>
                  <a:lnTo>
                    <a:pt x="1192" y="1046"/>
                  </a:lnTo>
                  <a:lnTo>
                    <a:pt x="1192" y="1044"/>
                  </a:lnTo>
                  <a:lnTo>
                    <a:pt x="1189" y="1044"/>
                  </a:lnTo>
                  <a:lnTo>
                    <a:pt x="1187" y="1044"/>
                  </a:lnTo>
                  <a:lnTo>
                    <a:pt x="1184" y="1044"/>
                  </a:lnTo>
                  <a:lnTo>
                    <a:pt x="1184" y="1044"/>
                  </a:lnTo>
                  <a:lnTo>
                    <a:pt x="1182" y="1044"/>
                  </a:lnTo>
                  <a:lnTo>
                    <a:pt x="1182" y="1046"/>
                  </a:lnTo>
                  <a:lnTo>
                    <a:pt x="1182" y="1048"/>
                  </a:lnTo>
                  <a:lnTo>
                    <a:pt x="1180" y="1048"/>
                  </a:lnTo>
                  <a:lnTo>
                    <a:pt x="1177" y="1048"/>
                  </a:lnTo>
                  <a:lnTo>
                    <a:pt x="1177" y="1046"/>
                  </a:lnTo>
                  <a:lnTo>
                    <a:pt x="1177" y="1044"/>
                  </a:lnTo>
                  <a:lnTo>
                    <a:pt x="1175" y="1044"/>
                  </a:lnTo>
                  <a:lnTo>
                    <a:pt x="1173" y="1046"/>
                  </a:lnTo>
                  <a:lnTo>
                    <a:pt x="1166" y="1046"/>
                  </a:lnTo>
                  <a:lnTo>
                    <a:pt x="1163" y="1046"/>
                  </a:lnTo>
                  <a:lnTo>
                    <a:pt x="1158" y="1048"/>
                  </a:lnTo>
                  <a:lnTo>
                    <a:pt x="1156" y="1048"/>
                  </a:lnTo>
                  <a:lnTo>
                    <a:pt x="1156" y="1051"/>
                  </a:lnTo>
                  <a:lnTo>
                    <a:pt x="1156" y="1051"/>
                  </a:lnTo>
                  <a:lnTo>
                    <a:pt x="1151" y="1060"/>
                  </a:lnTo>
                  <a:lnTo>
                    <a:pt x="1149" y="1063"/>
                  </a:lnTo>
                  <a:lnTo>
                    <a:pt x="1149" y="1065"/>
                  </a:lnTo>
                  <a:lnTo>
                    <a:pt x="1147" y="1070"/>
                  </a:lnTo>
                  <a:lnTo>
                    <a:pt x="1147" y="1072"/>
                  </a:lnTo>
                  <a:lnTo>
                    <a:pt x="1147" y="1074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54" y="1081"/>
                  </a:lnTo>
                  <a:lnTo>
                    <a:pt x="1156" y="1084"/>
                  </a:lnTo>
                  <a:lnTo>
                    <a:pt x="1156" y="1086"/>
                  </a:lnTo>
                  <a:lnTo>
                    <a:pt x="1156" y="1086"/>
                  </a:lnTo>
                  <a:lnTo>
                    <a:pt x="1156" y="1089"/>
                  </a:lnTo>
                  <a:lnTo>
                    <a:pt x="1156" y="1093"/>
                  </a:lnTo>
                  <a:lnTo>
                    <a:pt x="1156" y="1093"/>
                  </a:lnTo>
                  <a:lnTo>
                    <a:pt x="1154" y="1100"/>
                  </a:lnTo>
                  <a:lnTo>
                    <a:pt x="1149" y="1105"/>
                  </a:lnTo>
                  <a:lnTo>
                    <a:pt x="1147" y="1107"/>
                  </a:lnTo>
                  <a:lnTo>
                    <a:pt x="1144" y="1107"/>
                  </a:lnTo>
                  <a:lnTo>
                    <a:pt x="1142" y="1110"/>
                  </a:lnTo>
                  <a:lnTo>
                    <a:pt x="1142" y="1110"/>
                  </a:lnTo>
                  <a:lnTo>
                    <a:pt x="1140" y="1110"/>
                  </a:lnTo>
                  <a:lnTo>
                    <a:pt x="1140" y="1107"/>
                  </a:lnTo>
                  <a:lnTo>
                    <a:pt x="1137" y="1107"/>
                  </a:lnTo>
                  <a:lnTo>
                    <a:pt x="1137" y="1107"/>
                  </a:lnTo>
                  <a:lnTo>
                    <a:pt x="1135" y="1105"/>
                  </a:lnTo>
                  <a:lnTo>
                    <a:pt x="1135" y="1105"/>
                  </a:lnTo>
                  <a:lnTo>
                    <a:pt x="1132" y="1105"/>
                  </a:lnTo>
                  <a:lnTo>
                    <a:pt x="1128" y="1107"/>
                  </a:lnTo>
                  <a:lnTo>
                    <a:pt x="1125" y="1110"/>
                  </a:lnTo>
                  <a:lnTo>
                    <a:pt x="1125" y="1110"/>
                  </a:lnTo>
                  <a:lnTo>
                    <a:pt x="1121" y="1107"/>
                  </a:lnTo>
                  <a:lnTo>
                    <a:pt x="1121" y="1107"/>
                  </a:lnTo>
                  <a:lnTo>
                    <a:pt x="1118" y="1110"/>
                  </a:lnTo>
                  <a:lnTo>
                    <a:pt x="1118" y="1110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4" y="1105"/>
                  </a:lnTo>
                  <a:lnTo>
                    <a:pt x="1114" y="1105"/>
                  </a:lnTo>
                  <a:lnTo>
                    <a:pt x="1111" y="1103"/>
                  </a:lnTo>
                  <a:lnTo>
                    <a:pt x="1111" y="1103"/>
                  </a:lnTo>
                  <a:lnTo>
                    <a:pt x="1109" y="1103"/>
                  </a:lnTo>
                  <a:lnTo>
                    <a:pt x="1099" y="1098"/>
                  </a:lnTo>
                  <a:lnTo>
                    <a:pt x="1095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8"/>
                  </a:lnTo>
                  <a:lnTo>
                    <a:pt x="1092" y="1100"/>
                  </a:lnTo>
                  <a:lnTo>
                    <a:pt x="1090" y="1103"/>
                  </a:lnTo>
                  <a:lnTo>
                    <a:pt x="1090" y="1103"/>
                  </a:lnTo>
                  <a:lnTo>
                    <a:pt x="1088" y="1105"/>
                  </a:lnTo>
                  <a:lnTo>
                    <a:pt x="1088" y="1105"/>
                  </a:lnTo>
                  <a:lnTo>
                    <a:pt x="1085" y="1107"/>
                  </a:lnTo>
                  <a:lnTo>
                    <a:pt x="1085" y="1110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5"/>
                  </a:lnTo>
                  <a:lnTo>
                    <a:pt x="1083" y="1117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1" y="1126"/>
                  </a:lnTo>
                  <a:lnTo>
                    <a:pt x="1071" y="1126"/>
                  </a:lnTo>
                  <a:lnTo>
                    <a:pt x="1066" y="1122"/>
                  </a:lnTo>
                  <a:lnTo>
                    <a:pt x="1064" y="1119"/>
                  </a:lnTo>
                  <a:lnTo>
                    <a:pt x="1064" y="1117"/>
                  </a:lnTo>
                  <a:lnTo>
                    <a:pt x="1064" y="1117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9" y="1112"/>
                  </a:lnTo>
                  <a:lnTo>
                    <a:pt x="1073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8" y="1107"/>
                  </a:lnTo>
                  <a:lnTo>
                    <a:pt x="1078" y="1107"/>
                  </a:lnTo>
                  <a:lnTo>
                    <a:pt x="1076" y="1105"/>
                  </a:lnTo>
                  <a:lnTo>
                    <a:pt x="1076" y="1103"/>
                  </a:lnTo>
                  <a:lnTo>
                    <a:pt x="1076" y="1103"/>
                  </a:lnTo>
                  <a:lnTo>
                    <a:pt x="1076" y="1100"/>
                  </a:lnTo>
                  <a:lnTo>
                    <a:pt x="1073" y="1100"/>
                  </a:lnTo>
                  <a:lnTo>
                    <a:pt x="1073" y="1098"/>
                  </a:lnTo>
                  <a:lnTo>
                    <a:pt x="1073" y="1098"/>
                  </a:lnTo>
                  <a:lnTo>
                    <a:pt x="1073" y="1096"/>
                  </a:lnTo>
                  <a:lnTo>
                    <a:pt x="1073" y="1093"/>
                  </a:lnTo>
                  <a:lnTo>
                    <a:pt x="1073" y="1091"/>
                  </a:lnTo>
                  <a:lnTo>
                    <a:pt x="1071" y="1091"/>
                  </a:lnTo>
                  <a:lnTo>
                    <a:pt x="1069" y="1086"/>
                  </a:lnTo>
                  <a:lnTo>
                    <a:pt x="1069" y="1084"/>
                  </a:lnTo>
                  <a:lnTo>
                    <a:pt x="1069" y="1084"/>
                  </a:lnTo>
                  <a:lnTo>
                    <a:pt x="1064" y="1077"/>
                  </a:lnTo>
                  <a:lnTo>
                    <a:pt x="1064" y="1077"/>
                  </a:lnTo>
                  <a:lnTo>
                    <a:pt x="1062" y="1079"/>
                  </a:lnTo>
                  <a:lnTo>
                    <a:pt x="1059" y="1079"/>
                  </a:lnTo>
                  <a:lnTo>
                    <a:pt x="1059" y="1079"/>
                  </a:lnTo>
                  <a:lnTo>
                    <a:pt x="1054" y="1077"/>
                  </a:lnTo>
                  <a:lnTo>
                    <a:pt x="1052" y="1077"/>
                  </a:lnTo>
                  <a:lnTo>
                    <a:pt x="1050" y="1077"/>
                  </a:lnTo>
                  <a:lnTo>
                    <a:pt x="1047" y="1079"/>
                  </a:lnTo>
                  <a:lnTo>
                    <a:pt x="1047" y="1079"/>
                  </a:lnTo>
                  <a:lnTo>
                    <a:pt x="1045" y="1081"/>
                  </a:lnTo>
                  <a:lnTo>
                    <a:pt x="1045" y="1086"/>
                  </a:lnTo>
                  <a:lnTo>
                    <a:pt x="1043" y="1089"/>
                  </a:lnTo>
                  <a:lnTo>
                    <a:pt x="1043" y="1089"/>
                  </a:lnTo>
                  <a:lnTo>
                    <a:pt x="1040" y="1089"/>
                  </a:lnTo>
                  <a:lnTo>
                    <a:pt x="1038" y="1089"/>
                  </a:lnTo>
                  <a:lnTo>
                    <a:pt x="1033" y="1086"/>
                  </a:lnTo>
                  <a:lnTo>
                    <a:pt x="1033" y="1084"/>
                  </a:lnTo>
                  <a:lnTo>
                    <a:pt x="1031" y="1081"/>
                  </a:lnTo>
                  <a:lnTo>
                    <a:pt x="1033" y="1081"/>
                  </a:lnTo>
                  <a:lnTo>
                    <a:pt x="1033" y="1079"/>
                  </a:lnTo>
                  <a:lnTo>
                    <a:pt x="1035" y="1077"/>
                  </a:lnTo>
                  <a:lnTo>
                    <a:pt x="1035" y="1074"/>
                  </a:lnTo>
                  <a:lnTo>
                    <a:pt x="1038" y="1072"/>
                  </a:lnTo>
                  <a:lnTo>
                    <a:pt x="1038" y="1070"/>
                  </a:lnTo>
                  <a:lnTo>
                    <a:pt x="1038" y="1067"/>
                  </a:lnTo>
                  <a:lnTo>
                    <a:pt x="1040" y="1063"/>
                  </a:lnTo>
                  <a:lnTo>
                    <a:pt x="1038" y="1060"/>
                  </a:lnTo>
                  <a:lnTo>
                    <a:pt x="1038" y="1058"/>
                  </a:lnTo>
                  <a:lnTo>
                    <a:pt x="1033" y="1053"/>
                  </a:lnTo>
                  <a:lnTo>
                    <a:pt x="1031" y="1046"/>
                  </a:lnTo>
                  <a:lnTo>
                    <a:pt x="1028" y="1044"/>
                  </a:lnTo>
                  <a:lnTo>
                    <a:pt x="1028" y="1044"/>
                  </a:lnTo>
                  <a:lnTo>
                    <a:pt x="1024" y="1044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19" y="1039"/>
                  </a:lnTo>
                  <a:lnTo>
                    <a:pt x="1019" y="1037"/>
                  </a:lnTo>
                  <a:lnTo>
                    <a:pt x="1017" y="1034"/>
                  </a:lnTo>
                  <a:lnTo>
                    <a:pt x="1017" y="1032"/>
                  </a:lnTo>
                  <a:lnTo>
                    <a:pt x="1014" y="1029"/>
                  </a:lnTo>
                  <a:lnTo>
                    <a:pt x="1014" y="1027"/>
                  </a:lnTo>
                  <a:lnTo>
                    <a:pt x="1014" y="1027"/>
                  </a:lnTo>
                  <a:lnTo>
                    <a:pt x="1012" y="1029"/>
                  </a:lnTo>
                  <a:lnTo>
                    <a:pt x="1012" y="1029"/>
                  </a:lnTo>
                  <a:lnTo>
                    <a:pt x="1012" y="1034"/>
                  </a:lnTo>
                  <a:lnTo>
                    <a:pt x="1009" y="1034"/>
                  </a:lnTo>
                  <a:lnTo>
                    <a:pt x="1009" y="1037"/>
                  </a:lnTo>
                  <a:lnTo>
                    <a:pt x="1007" y="1037"/>
                  </a:lnTo>
                  <a:lnTo>
                    <a:pt x="1007" y="1039"/>
                  </a:lnTo>
                  <a:lnTo>
                    <a:pt x="1002" y="1039"/>
                  </a:lnTo>
                  <a:lnTo>
                    <a:pt x="1002" y="1039"/>
                  </a:lnTo>
                  <a:lnTo>
                    <a:pt x="1000" y="1039"/>
                  </a:lnTo>
                  <a:lnTo>
                    <a:pt x="1000" y="1041"/>
                  </a:lnTo>
                  <a:lnTo>
                    <a:pt x="1000" y="1041"/>
                  </a:lnTo>
                  <a:lnTo>
                    <a:pt x="1000" y="1046"/>
                  </a:lnTo>
                  <a:lnTo>
                    <a:pt x="998" y="1046"/>
                  </a:lnTo>
                  <a:lnTo>
                    <a:pt x="998" y="1048"/>
                  </a:lnTo>
                  <a:lnTo>
                    <a:pt x="993" y="1060"/>
                  </a:lnTo>
                  <a:lnTo>
                    <a:pt x="991" y="1060"/>
                  </a:lnTo>
                  <a:lnTo>
                    <a:pt x="991" y="1060"/>
                  </a:lnTo>
                  <a:lnTo>
                    <a:pt x="988" y="1060"/>
                  </a:lnTo>
                  <a:lnTo>
                    <a:pt x="986" y="1055"/>
                  </a:lnTo>
                  <a:lnTo>
                    <a:pt x="983" y="1053"/>
                  </a:lnTo>
                  <a:lnTo>
                    <a:pt x="979" y="1051"/>
                  </a:lnTo>
                  <a:lnTo>
                    <a:pt x="976" y="1051"/>
                  </a:lnTo>
                  <a:lnTo>
                    <a:pt x="974" y="1046"/>
                  </a:lnTo>
                  <a:lnTo>
                    <a:pt x="972" y="1044"/>
                  </a:lnTo>
                  <a:lnTo>
                    <a:pt x="972" y="1044"/>
                  </a:lnTo>
                  <a:lnTo>
                    <a:pt x="962" y="1039"/>
                  </a:lnTo>
                  <a:lnTo>
                    <a:pt x="960" y="1037"/>
                  </a:lnTo>
                  <a:lnTo>
                    <a:pt x="957" y="1037"/>
                  </a:lnTo>
                  <a:lnTo>
                    <a:pt x="955" y="1034"/>
                  </a:lnTo>
                  <a:lnTo>
                    <a:pt x="955" y="1032"/>
                  </a:lnTo>
                  <a:lnTo>
                    <a:pt x="953" y="1032"/>
                  </a:lnTo>
                  <a:lnTo>
                    <a:pt x="950" y="1032"/>
                  </a:lnTo>
                  <a:lnTo>
                    <a:pt x="948" y="1029"/>
                  </a:lnTo>
                  <a:lnTo>
                    <a:pt x="948" y="1029"/>
                  </a:lnTo>
                  <a:lnTo>
                    <a:pt x="946" y="1027"/>
                  </a:lnTo>
                  <a:lnTo>
                    <a:pt x="946" y="1020"/>
                  </a:lnTo>
                  <a:lnTo>
                    <a:pt x="946" y="1018"/>
                  </a:lnTo>
                  <a:lnTo>
                    <a:pt x="946" y="1013"/>
                  </a:lnTo>
                  <a:lnTo>
                    <a:pt x="943" y="1011"/>
                  </a:lnTo>
                  <a:lnTo>
                    <a:pt x="934" y="1001"/>
                  </a:lnTo>
                  <a:lnTo>
                    <a:pt x="931" y="999"/>
                  </a:lnTo>
                  <a:lnTo>
                    <a:pt x="927" y="996"/>
                  </a:lnTo>
                  <a:lnTo>
                    <a:pt x="915" y="987"/>
                  </a:lnTo>
                  <a:lnTo>
                    <a:pt x="910" y="982"/>
                  </a:lnTo>
                  <a:lnTo>
                    <a:pt x="910" y="980"/>
                  </a:lnTo>
                  <a:lnTo>
                    <a:pt x="908" y="977"/>
                  </a:lnTo>
                  <a:lnTo>
                    <a:pt x="908" y="970"/>
                  </a:lnTo>
                  <a:lnTo>
                    <a:pt x="908" y="968"/>
                  </a:lnTo>
                  <a:lnTo>
                    <a:pt x="905" y="963"/>
                  </a:lnTo>
                  <a:lnTo>
                    <a:pt x="905" y="963"/>
                  </a:lnTo>
                  <a:lnTo>
                    <a:pt x="905" y="961"/>
                  </a:lnTo>
                  <a:lnTo>
                    <a:pt x="905" y="956"/>
                  </a:lnTo>
                  <a:lnTo>
                    <a:pt x="905" y="954"/>
                  </a:lnTo>
                  <a:lnTo>
                    <a:pt x="905" y="951"/>
                  </a:lnTo>
                  <a:lnTo>
                    <a:pt x="905" y="947"/>
                  </a:lnTo>
                  <a:lnTo>
                    <a:pt x="905" y="944"/>
                  </a:lnTo>
                  <a:lnTo>
                    <a:pt x="905" y="942"/>
                  </a:lnTo>
                  <a:lnTo>
                    <a:pt x="905" y="940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3" y="932"/>
                  </a:lnTo>
                  <a:lnTo>
                    <a:pt x="903" y="930"/>
                  </a:lnTo>
                  <a:lnTo>
                    <a:pt x="901" y="930"/>
                  </a:lnTo>
                  <a:lnTo>
                    <a:pt x="901" y="923"/>
                  </a:lnTo>
                  <a:lnTo>
                    <a:pt x="901" y="921"/>
                  </a:lnTo>
                  <a:lnTo>
                    <a:pt x="901" y="921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898" y="916"/>
                  </a:lnTo>
                  <a:lnTo>
                    <a:pt x="898" y="916"/>
                  </a:lnTo>
                  <a:lnTo>
                    <a:pt x="898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901" y="909"/>
                  </a:lnTo>
                  <a:lnTo>
                    <a:pt x="896" y="899"/>
                  </a:lnTo>
                  <a:lnTo>
                    <a:pt x="887" y="883"/>
                  </a:lnTo>
                  <a:lnTo>
                    <a:pt x="884" y="880"/>
                  </a:lnTo>
                  <a:lnTo>
                    <a:pt x="884" y="880"/>
                  </a:lnTo>
                  <a:lnTo>
                    <a:pt x="882" y="878"/>
                  </a:lnTo>
                  <a:lnTo>
                    <a:pt x="879" y="878"/>
                  </a:lnTo>
                  <a:lnTo>
                    <a:pt x="879" y="878"/>
                  </a:lnTo>
                  <a:lnTo>
                    <a:pt x="872" y="878"/>
                  </a:lnTo>
                  <a:lnTo>
                    <a:pt x="870" y="878"/>
                  </a:lnTo>
                  <a:lnTo>
                    <a:pt x="868" y="876"/>
                  </a:lnTo>
                  <a:lnTo>
                    <a:pt x="868" y="876"/>
                  </a:lnTo>
                  <a:lnTo>
                    <a:pt x="868" y="873"/>
                  </a:lnTo>
                  <a:lnTo>
                    <a:pt x="868" y="873"/>
                  </a:lnTo>
                  <a:lnTo>
                    <a:pt x="868" y="871"/>
                  </a:lnTo>
                  <a:lnTo>
                    <a:pt x="868" y="871"/>
                  </a:lnTo>
                  <a:lnTo>
                    <a:pt x="868" y="869"/>
                  </a:lnTo>
                  <a:lnTo>
                    <a:pt x="868" y="866"/>
                  </a:lnTo>
                  <a:lnTo>
                    <a:pt x="865" y="864"/>
                  </a:lnTo>
                  <a:lnTo>
                    <a:pt x="863" y="861"/>
                  </a:lnTo>
                  <a:lnTo>
                    <a:pt x="844" y="854"/>
                  </a:lnTo>
                  <a:lnTo>
                    <a:pt x="844" y="854"/>
                  </a:lnTo>
                  <a:lnTo>
                    <a:pt x="842" y="854"/>
                  </a:lnTo>
                  <a:lnTo>
                    <a:pt x="842" y="854"/>
                  </a:lnTo>
                  <a:lnTo>
                    <a:pt x="839" y="854"/>
                  </a:lnTo>
                  <a:lnTo>
                    <a:pt x="834" y="857"/>
                  </a:lnTo>
                  <a:lnTo>
                    <a:pt x="825" y="859"/>
                  </a:lnTo>
                  <a:lnTo>
                    <a:pt x="820" y="859"/>
                  </a:lnTo>
                  <a:lnTo>
                    <a:pt x="813" y="859"/>
                  </a:lnTo>
                  <a:lnTo>
                    <a:pt x="813" y="859"/>
                  </a:lnTo>
                  <a:lnTo>
                    <a:pt x="811" y="857"/>
                  </a:lnTo>
                  <a:lnTo>
                    <a:pt x="811" y="857"/>
                  </a:lnTo>
                  <a:lnTo>
                    <a:pt x="813" y="854"/>
                  </a:lnTo>
                  <a:lnTo>
                    <a:pt x="813" y="850"/>
                  </a:lnTo>
                  <a:lnTo>
                    <a:pt x="813" y="847"/>
                  </a:lnTo>
                  <a:lnTo>
                    <a:pt x="813" y="845"/>
                  </a:lnTo>
                  <a:lnTo>
                    <a:pt x="813" y="843"/>
                  </a:lnTo>
                  <a:lnTo>
                    <a:pt x="811" y="840"/>
                  </a:lnTo>
                  <a:lnTo>
                    <a:pt x="811" y="838"/>
                  </a:lnTo>
                  <a:lnTo>
                    <a:pt x="806" y="838"/>
                  </a:lnTo>
                  <a:lnTo>
                    <a:pt x="806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40"/>
                  </a:lnTo>
                  <a:lnTo>
                    <a:pt x="804" y="843"/>
                  </a:lnTo>
                  <a:lnTo>
                    <a:pt x="801" y="845"/>
                  </a:lnTo>
                  <a:lnTo>
                    <a:pt x="799" y="845"/>
                  </a:lnTo>
                  <a:lnTo>
                    <a:pt x="782" y="847"/>
                  </a:lnTo>
                  <a:lnTo>
                    <a:pt x="778" y="847"/>
                  </a:lnTo>
                  <a:lnTo>
                    <a:pt x="775" y="847"/>
                  </a:lnTo>
                  <a:lnTo>
                    <a:pt x="773" y="847"/>
                  </a:lnTo>
                  <a:lnTo>
                    <a:pt x="773" y="847"/>
                  </a:lnTo>
                  <a:lnTo>
                    <a:pt x="771" y="850"/>
                  </a:lnTo>
                  <a:lnTo>
                    <a:pt x="771" y="852"/>
                  </a:lnTo>
                  <a:lnTo>
                    <a:pt x="771" y="854"/>
                  </a:lnTo>
                  <a:lnTo>
                    <a:pt x="771" y="859"/>
                  </a:lnTo>
                  <a:lnTo>
                    <a:pt x="773" y="861"/>
                  </a:lnTo>
                  <a:lnTo>
                    <a:pt x="771" y="864"/>
                  </a:lnTo>
                  <a:lnTo>
                    <a:pt x="771" y="871"/>
                  </a:lnTo>
                  <a:lnTo>
                    <a:pt x="768" y="876"/>
                  </a:lnTo>
                  <a:lnTo>
                    <a:pt x="768" y="878"/>
                  </a:lnTo>
                  <a:lnTo>
                    <a:pt x="768" y="878"/>
                  </a:lnTo>
                  <a:lnTo>
                    <a:pt x="768" y="880"/>
                  </a:lnTo>
                  <a:lnTo>
                    <a:pt x="768" y="883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73" y="885"/>
                  </a:lnTo>
                  <a:lnTo>
                    <a:pt x="775" y="887"/>
                  </a:lnTo>
                  <a:lnTo>
                    <a:pt x="775" y="890"/>
                  </a:lnTo>
                  <a:lnTo>
                    <a:pt x="775" y="892"/>
                  </a:lnTo>
                  <a:lnTo>
                    <a:pt x="775" y="897"/>
                  </a:lnTo>
                  <a:lnTo>
                    <a:pt x="775" y="899"/>
                  </a:lnTo>
                  <a:lnTo>
                    <a:pt x="775" y="899"/>
                  </a:lnTo>
                  <a:lnTo>
                    <a:pt x="775" y="902"/>
                  </a:lnTo>
                  <a:lnTo>
                    <a:pt x="778" y="904"/>
                  </a:lnTo>
                  <a:lnTo>
                    <a:pt x="778" y="904"/>
                  </a:lnTo>
                  <a:lnTo>
                    <a:pt x="780" y="906"/>
                  </a:lnTo>
                  <a:lnTo>
                    <a:pt x="782" y="906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11"/>
                  </a:lnTo>
                  <a:lnTo>
                    <a:pt x="790" y="911"/>
                  </a:lnTo>
                  <a:lnTo>
                    <a:pt x="790" y="914"/>
                  </a:lnTo>
                  <a:lnTo>
                    <a:pt x="797" y="916"/>
                  </a:lnTo>
                  <a:lnTo>
                    <a:pt x="797" y="916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21"/>
                  </a:lnTo>
                  <a:lnTo>
                    <a:pt x="794" y="921"/>
                  </a:lnTo>
                  <a:lnTo>
                    <a:pt x="792" y="923"/>
                  </a:lnTo>
                  <a:lnTo>
                    <a:pt x="792" y="923"/>
                  </a:lnTo>
                  <a:lnTo>
                    <a:pt x="790" y="923"/>
                  </a:lnTo>
                  <a:lnTo>
                    <a:pt x="787" y="923"/>
                  </a:lnTo>
                  <a:lnTo>
                    <a:pt x="785" y="923"/>
                  </a:lnTo>
                  <a:lnTo>
                    <a:pt x="782" y="923"/>
                  </a:lnTo>
                  <a:lnTo>
                    <a:pt x="782" y="925"/>
                  </a:lnTo>
                  <a:lnTo>
                    <a:pt x="778" y="928"/>
                  </a:lnTo>
                  <a:lnTo>
                    <a:pt x="778" y="930"/>
                  </a:lnTo>
                  <a:lnTo>
                    <a:pt x="768" y="937"/>
                  </a:lnTo>
                  <a:lnTo>
                    <a:pt x="766" y="937"/>
                  </a:lnTo>
                  <a:lnTo>
                    <a:pt x="766" y="940"/>
                  </a:lnTo>
                  <a:lnTo>
                    <a:pt x="764" y="942"/>
                  </a:lnTo>
                  <a:lnTo>
                    <a:pt x="764" y="944"/>
                  </a:lnTo>
                  <a:lnTo>
                    <a:pt x="764" y="947"/>
                  </a:lnTo>
                  <a:lnTo>
                    <a:pt x="764" y="949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4" y="956"/>
                  </a:lnTo>
                  <a:lnTo>
                    <a:pt x="764" y="958"/>
                  </a:lnTo>
                  <a:lnTo>
                    <a:pt x="761" y="961"/>
                  </a:lnTo>
                  <a:lnTo>
                    <a:pt x="761" y="961"/>
                  </a:lnTo>
                  <a:lnTo>
                    <a:pt x="761" y="963"/>
                  </a:lnTo>
                  <a:lnTo>
                    <a:pt x="759" y="963"/>
                  </a:lnTo>
                  <a:lnTo>
                    <a:pt x="759" y="963"/>
                  </a:lnTo>
                  <a:lnTo>
                    <a:pt x="752" y="963"/>
                  </a:lnTo>
                  <a:lnTo>
                    <a:pt x="749" y="966"/>
                  </a:lnTo>
                  <a:lnTo>
                    <a:pt x="747" y="966"/>
                  </a:lnTo>
                  <a:lnTo>
                    <a:pt x="747" y="968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3"/>
                  </a:lnTo>
                  <a:lnTo>
                    <a:pt x="745" y="977"/>
                  </a:lnTo>
                  <a:lnTo>
                    <a:pt x="742" y="987"/>
                  </a:lnTo>
                  <a:lnTo>
                    <a:pt x="742" y="989"/>
                  </a:lnTo>
                  <a:lnTo>
                    <a:pt x="747" y="996"/>
                  </a:lnTo>
                  <a:lnTo>
                    <a:pt x="747" y="996"/>
                  </a:lnTo>
                  <a:lnTo>
                    <a:pt x="745" y="999"/>
                  </a:lnTo>
                  <a:lnTo>
                    <a:pt x="745" y="999"/>
                  </a:lnTo>
                  <a:lnTo>
                    <a:pt x="747" y="999"/>
                  </a:lnTo>
                  <a:lnTo>
                    <a:pt x="747" y="1001"/>
                  </a:lnTo>
                  <a:lnTo>
                    <a:pt x="749" y="1003"/>
                  </a:lnTo>
                  <a:lnTo>
                    <a:pt x="756" y="1013"/>
                  </a:lnTo>
                  <a:lnTo>
                    <a:pt x="759" y="1013"/>
                  </a:lnTo>
                  <a:lnTo>
                    <a:pt x="759" y="1013"/>
                  </a:lnTo>
                  <a:lnTo>
                    <a:pt x="761" y="1013"/>
                  </a:lnTo>
                  <a:lnTo>
                    <a:pt x="761" y="1015"/>
                  </a:lnTo>
                  <a:lnTo>
                    <a:pt x="761" y="1015"/>
                  </a:lnTo>
                  <a:lnTo>
                    <a:pt x="764" y="1018"/>
                  </a:lnTo>
                  <a:lnTo>
                    <a:pt x="764" y="1020"/>
                  </a:lnTo>
                  <a:lnTo>
                    <a:pt x="766" y="1025"/>
                  </a:lnTo>
                  <a:lnTo>
                    <a:pt x="771" y="1027"/>
                  </a:lnTo>
                  <a:lnTo>
                    <a:pt x="771" y="1029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6" y="1032"/>
                  </a:lnTo>
                  <a:lnTo>
                    <a:pt x="766" y="1034"/>
                  </a:lnTo>
                  <a:lnTo>
                    <a:pt x="764" y="1034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1" y="1039"/>
                  </a:lnTo>
                  <a:lnTo>
                    <a:pt x="759" y="1039"/>
                  </a:lnTo>
                  <a:lnTo>
                    <a:pt x="759" y="1037"/>
                  </a:lnTo>
                  <a:lnTo>
                    <a:pt x="759" y="1037"/>
                  </a:lnTo>
                  <a:lnTo>
                    <a:pt x="756" y="1032"/>
                  </a:lnTo>
                  <a:lnTo>
                    <a:pt x="754" y="1032"/>
                  </a:lnTo>
                  <a:lnTo>
                    <a:pt x="754" y="1032"/>
                  </a:lnTo>
                  <a:lnTo>
                    <a:pt x="747" y="1029"/>
                  </a:lnTo>
                  <a:lnTo>
                    <a:pt x="738" y="1022"/>
                  </a:lnTo>
                  <a:lnTo>
                    <a:pt x="735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28" y="1029"/>
                  </a:lnTo>
                  <a:lnTo>
                    <a:pt x="728" y="1032"/>
                  </a:lnTo>
                  <a:lnTo>
                    <a:pt x="726" y="1032"/>
                  </a:lnTo>
                  <a:lnTo>
                    <a:pt x="728" y="1034"/>
                  </a:lnTo>
                  <a:lnTo>
                    <a:pt x="728" y="1034"/>
                  </a:lnTo>
                  <a:lnTo>
                    <a:pt x="730" y="1037"/>
                  </a:lnTo>
                  <a:lnTo>
                    <a:pt x="733" y="1037"/>
                  </a:lnTo>
                  <a:lnTo>
                    <a:pt x="733" y="1039"/>
                  </a:lnTo>
                  <a:lnTo>
                    <a:pt x="733" y="1039"/>
                  </a:lnTo>
                  <a:lnTo>
                    <a:pt x="733" y="1041"/>
                  </a:lnTo>
                  <a:lnTo>
                    <a:pt x="728" y="1046"/>
                  </a:lnTo>
                  <a:lnTo>
                    <a:pt x="728" y="1048"/>
                  </a:lnTo>
                  <a:lnTo>
                    <a:pt x="730" y="1051"/>
                  </a:lnTo>
                  <a:lnTo>
                    <a:pt x="730" y="1051"/>
                  </a:lnTo>
                  <a:lnTo>
                    <a:pt x="728" y="1053"/>
                  </a:lnTo>
                  <a:lnTo>
                    <a:pt x="726" y="1053"/>
                  </a:lnTo>
                  <a:lnTo>
                    <a:pt x="723" y="1053"/>
                  </a:lnTo>
                  <a:lnTo>
                    <a:pt x="721" y="1051"/>
                  </a:lnTo>
                  <a:lnTo>
                    <a:pt x="719" y="1051"/>
                  </a:lnTo>
                  <a:lnTo>
                    <a:pt x="716" y="1051"/>
                  </a:lnTo>
                  <a:lnTo>
                    <a:pt x="716" y="1053"/>
                  </a:lnTo>
                  <a:lnTo>
                    <a:pt x="714" y="1058"/>
                  </a:lnTo>
                  <a:lnTo>
                    <a:pt x="712" y="1063"/>
                  </a:lnTo>
                  <a:lnTo>
                    <a:pt x="712" y="1065"/>
                  </a:lnTo>
                  <a:lnTo>
                    <a:pt x="712" y="1065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4" y="1070"/>
                  </a:lnTo>
                  <a:lnTo>
                    <a:pt x="714" y="1070"/>
                  </a:lnTo>
                  <a:lnTo>
                    <a:pt x="712" y="1072"/>
                  </a:lnTo>
                  <a:lnTo>
                    <a:pt x="709" y="1074"/>
                  </a:lnTo>
                  <a:lnTo>
                    <a:pt x="707" y="1074"/>
                  </a:lnTo>
                  <a:lnTo>
                    <a:pt x="707" y="1074"/>
                  </a:lnTo>
                  <a:lnTo>
                    <a:pt x="704" y="1072"/>
                  </a:lnTo>
                  <a:lnTo>
                    <a:pt x="702" y="1072"/>
                  </a:lnTo>
                  <a:lnTo>
                    <a:pt x="702" y="1074"/>
                  </a:lnTo>
                  <a:lnTo>
                    <a:pt x="700" y="1077"/>
                  </a:lnTo>
                  <a:lnTo>
                    <a:pt x="697" y="1077"/>
                  </a:lnTo>
                  <a:lnTo>
                    <a:pt x="695" y="1079"/>
                  </a:lnTo>
                  <a:lnTo>
                    <a:pt x="695" y="1079"/>
                  </a:lnTo>
                  <a:lnTo>
                    <a:pt x="690" y="1077"/>
                  </a:lnTo>
                  <a:lnTo>
                    <a:pt x="683" y="1072"/>
                  </a:lnTo>
                  <a:lnTo>
                    <a:pt x="681" y="1072"/>
                  </a:lnTo>
                  <a:lnTo>
                    <a:pt x="678" y="1072"/>
                  </a:lnTo>
                  <a:lnTo>
                    <a:pt x="674" y="1074"/>
                  </a:lnTo>
                  <a:lnTo>
                    <a:pt x="671" y="1074"/>
                  </a:lnTo>
                  <a:lnTo>
                    <a:pt x="669" y="1074"/>
                  </a:lnTo>
                  <a:lnTo>
                    <a:pt x="669" y="1072"/>
                  </a:lnTo>
                  <a:lnTo>
                    <a:pt x="667" y="1072"/>
                  </a:lnTo>
                  <a:lnTo>
                    <a:pt x="664" y="1072"/>
                  </a:lnTo>
                  <a:lnTo>
                    <a:pt x="660" y="1072"/>
                  </a:lnTo>
                  <a:lnTo>
                    <a:pt x="657" y="1072"/>
                  </a:lnTo>
                  <a:lnTo>
                    <a:pt x="652" y="1072"/>
                  </a:lnTo>
                  <a:lnTo>
                    <a:pt x="652" y="1072"/>
                  </a:lnTo>
                  <a:lnTo>
                    <a:pt x="650" y="1072"/>
                  </a:lnTo>
                  <a:lnTo>
                    <a:pt x="650" y="1072"/>
                  </a:lnTo>
                  <a:lnTo>
                    <a:pt x="652" y="1074"/>
                  </a:lnTo>
                  <a:lnTo>
                    <a:pt x="655" y="1079"/>
                  </a:lnTo>
                  <a:lnTo>
                    <a:pt x="655" y="1081"/>
                  </a:lnTo>
                  <a:lnTo>
                    <a:pt x="655" y="1084"/>
                  </a:lnTo>
                  <a:lnTo>
                    <a:pt x="652" y="1086"/>
                  </a:lnTo>
                  <a:lnTo>
                    <a:pt x="650" y="1089"/>
                  </a:lnTo>
                  <a:lnTo>
                    <a:pt x="648" y="1091"/>
                  </a:lnTo>
                  <a:lnTo>
                    <a:pt x="648" y="1091"/>
                  </a:lnTo>
                  <a:lnTo>
                    <a:pt x="650" y="1093"/>
                  </a:lnTo>
                  <a:lnTo>
                    <a:pt x="650" y="1098"/>
                  </a:lnTo>
                  <a:lnTo>
                    <a:pt x="652" y="1100"/>
                  </a:lnTo>
                  <a:lnTo>
                    <a:pt x="652" y="1103"/>
                  </a:lnTo>
                  <a:lnTo>
                    <a:pt x="650" y="1105"/>
                  </a:lnTo>
                  <a:lnTo>
                    <a:pt x="648" y="1107"/>
                  </a:lnTo>
                  <a:lnTo>
                    <a:pt x="645" y="1110"/>
                  </a:lnTo>
                  <a:lnTo>
                    <a:pt x="645" y="1110"/>
                  </a:lnTo>
                  <a:lnTo>
                    <a:pt x="643" y="1107"/>
                  </a:lnTo>
                  <a:lnTo>
                    <a:pt x="641" y="1105"/>
                  </a:lnTo>
                  <a:lnTo>
                    <a:pt x="636" y="1100"/>
                  </a:lnTo>
                  <a:lnTo>
                    <a:pt x="636" y="1100"/>
                  </a:lnTo>
                  <a:lnTo>
                    <a:pt x="633" y="1098"/>
                  </a:lnTo>
                  <a:lnTo>
                    <a:pt x="631" y="1098"/>
                  </a:lnTo>
                  <a:lnTo>
                    <a:pt x="626" y="1096"/>
                  </a:lnTo>
                  <a:lnTo>
                    <a:pt x="619" y="1091"/>
                  </a:lnTo>
                  <a:lnTo>
                    <a:pt x="617" y="1089"/>
                  </a:lnTo>
                  <a:lnTo>
                    <a:pt x="615" y="1086"/>
                  </a:lnTo>
                  <a:lnTo>
                    <a:pt x="612" y="1084"/>
                  </a:lnTo>
                  <a:lnTo>
                    <a:pt x="610" y="1079"/>
                  </a:lnTo>
                  <a:lnTo>
                    <a:pt x="607" y="1067"/>
                  </a:lnTo>
                  <a:lnTo>
                    <a:pt x="605" y="1065"/>
                  </a:lnTo>
                  <a:lnTo>
                    <a:pt x="600" y="1063"/>
                  </a:lnTo>
                  <a:lnTo>
                    <a:pt x="596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89" y="1067"/>
                  </a:lnTo>
                  <a:lnTo>
                    <a:pt x="589" y="1070"/>
                  </a:lnTo>
                  <a:lnTo>
                    <a:pt x="584" y="1070"/>
                  </a:lnTo>
                  <a:lnTo>
                    <a:pt x="584" y="1074"/>
                  </a:lnTo>
                  <a:lnTo>
                    <a:pt x="584" y="1077"/>
                  </a:lnTo>
                  <a:lnTo>
                    <a:pt x="586" y="1079"/>
                  </a:lnTo>
                  <a:lnTo>
                    <a:pt x="589" y="1081"/>
                  </a:lnTo>
                  <a:lnTo>
                    <a:pt x="589" y="1084"/>
                  </a:lnTo>
                  <a:lnTo>
                    <a:pt x="591" y="1086"/>
                  </a:lnTo>
                  <a:lnTo>
                    <a:pt x="591" y="1089"/>
                  </a:lnTo>
                  <a:lnTo>
                    <a:pt x="591" y="1091"/>
                  </a:lnTo>
                  <a:lnTo>
                    <a:pt x="589" y="1093"/>
                  </a:lnTo>
                  <a:lnTo>
                    <a:pt x="589" y="1096"/>
                  </a:lnTo>
                  <a:lnTo>
                    <a:pt x="586" y="1098"/>
                  </a:lnTo>
                  <a:lnTo>
                    <a:pt x="586" y="1098"/>
                  </a:lnTo>
                  <a:lnTo>
                    <a:pt x="586" y="1100"/>
                  </a:lnTo>
                  <a:lnTo>
                    <a:pt x="586" y="1100"/>
                  </a:lnTo>
                  <a:lnTo>
                    <a:pt x="586" y="1103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7"/>
                  </a:lnTo>
                  <a:lnTo>
                    <a:pt x="584" y="1110"/>
                  </a:lnTo>
                  <a:lnTo>
                    <a:pt x="581" y="1110"/>
                  </a:lnTo>
                  <a:lnTo>
                    <a:pt x="579" y="1107"/>
                  </a:lnTo>
                  <a:lnTo>
                    <a:pt x="579" y="1105"/>
                  </a:lnTo>
                  <a:lnTo>
                    <a:pt x="579" y="1105"/>
                  </a:lnTo>
                  <a:lnTo>
                    <a:pt x="579" y="1103"/>
                  </a:lnTo>
                  <a:lnTo>
                    <a:pt x="579" y="1100"/>
                  </a:lnTo>
                  <a:lnTo>
                    <a:pt x="577" y="1098"/>
                  </a:lnTo>
                  <a:lnTo>
                    <a:pt x="577" y="1096"/>
                  </a:lnTo>
                  <a:lnTo>
                    <a:pt x="577" y="1093"/>
                  </a:lnTo>
                  <a:lnTo>
                    <a:pt x="577" y="1091"/>
                  </a:lnTo>
                  <a:lnTo>
                    <a:pt x="577" y="1089"/>
                  </a:lnTo>
                  <a:lnTo>
                    <a:pt x="577" y="1086"/>
                  </a:lnTo>
                  <a:lnTo>
                    <a:pt x="577" y="1084"/>
                  </a:lnTo>
                  <a:lnTo>
                    <a:pt x="574" y="1084"/>
                  </a:lnTo>
                  <a:lnTo>
                    <a:pt x="572" y="1081"/>
                  </a:lnTo>
                  <a:lnTo>
                    <a:pt x="572" y="1081"/>
                  </a:lnTo>
                  <a:lnTo>
                    <a:pt x="570" y="1079"/>
                  </a:lnTo>
                  <a:lnTo>
                    <a:pt x="560" y="1079"/>
                  </a:lnTo>
                  <a:lnTo>
                    <a:pt x="555" y="1077"/>
                  </a:lnTo>
                  <a:lnTo>
                    <a:pt x="551" y="1074"/>
                  </a:lnTo>
                  <a:lnTo>
                    <a:pt x="548" y="1074"/>
                  </a:lnTo>
                  <a:lnTo>
                    <a:pt x="546" y="1074"/>
                  </a:lnTo>
                  <a:lnTo>
                    <a:pt x="544" y="1074"/>
                  </a:lnTo>
                  <a:lnTo>
                    <a:pt x="544" y="1074"/>
                  </a:lnTo>
                  <a:lnTo>
                    <a:pt x="541" y="1074"/>
                  </a:lnTo>
                  <a:lnTo>
                    <a:pt x="541" y="1072"/>
                  </a:lnTo>
                  <a:lnTo>
                    <a:pt x="541" y="1070"/>
                  </a:lnTo>
                  <a:lnTo>
                    <a:pt x="539" y="1067"/>
                  </a:lnTo>
                  <a:lnTo>
                    <a:pt x="539" y="1067"/>
                  </a:lnTo>
                  <a:lnTo>
                    <a:pt x="529" y="1063"/>
                  </a:lnTo>
                  <a:lnTo>
                    <a:pt x="527" y="1060"/>
                  </a:lnTo>
                  <a:lnTo>
                    <a:pt x="525" y="1060"/>
                  </a:lnTo>
                  <a:lnTo>
                    <a:pt x="520" y="1060"/>
                  </a:lnTo>
                  <a:lnTo>
                    <a:pt x="518" y="1060"/>
                  </a:lnTo>
                  <a:lnTo>
                    <a:pt x="515" y="1060"/>
                  </a:lnTo>
                  <a:lnTo>
                    <a:pt x="513" y="1060"/>
                  </a:lnTo>
                  <a:lnTo>
                    <a:pt x="513" y="1058"/>
                  </a:lnTo>
                  <a:lnTo>
                    <a:pt x="511" y="1053"/>
                  </a:lnTo>
                  <a:lnTo>
                    <a:pt x="508" y="1048"/>
                  </a:lnTo>
                  <a:lnTo>
                    <a:pt x="506" y="1046"/>
                  </a:lnTo>
                  <a:lnTo>
                    <a:pt x="506" y="1046"/>
                  </a:lnTo>
                  <a:lnTo>
                    <a:pt x="506" y="1044"/>
                  </a:lnTo>
                  <a:lnTo>
                    <a:pt x="508" y="1037"/>
                  </a:lnTo>
                  <a:lnTo>
                    <a:pt x="508" y="1034"/>
                  </a:lnTo>
                  <a:lnTo>
                    <a:pt x="506" y="1027"/>
                  </a:lnTo>
                  <a:lnTo>
                    <a:pt x="506" y="1025"/>
                  </a:lnTo>
                  <a:lnTo>
                    <a:pt x="506" y="1025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13" y="1022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15" y="1020"/>
                  </a:lnTo>
                  <a:lnTo>
                    <a:pt x="515" y="1020"/>
                  </a:lnTo>
                  <a:lnTo>
                    <a:pt x="513" y="1018"/>
                  </a:lnTo>
                  <a:lnTo>
                    <a:pt x="513" y="1018"/>
                  </a:lnTo>
                  <a:lnTo>
                    <a:pt x="513" y="1015"/>
                  </a:lnTo>
                  <a:lnTo>
                    <a:pt x="515" y="1015"/>
                  </a:lnTo>
                  <a:lnTo>
                    <a:pt x="515" y="1013"/>
                  </a:lnTo>
                  <a:lnTo>
                    <a:pt x="518" y="1013"/>
                  </a:lnTo>
                  <a:lnTo>
                    <a:pt x="518" y="1011"/>
                  </a:lnTo>
                  <a:lnTo>
                    <a:pt x="518" y="1011"/>
                  </a:lnTo>
                  <a:lnTo>
                    <a:pt x="515" y="1008"/>
                  </a:lnTo>
                  <a:lnTo>
                    <a:pt x="515" y="1008"/>
                  </a:lnTo>
                  <a:lnTo>
                    <a:pt x="518" y="1003"/>
                  </a:lnTo>
                  <a:lnTo>
                    <a:pt x="515" y="1001"/>
                  </a:lnTo>
                  <a:lnTo>
                    <a:pt x="515" y="1001"/>
                  </a:lnTo>
                  <a:lnTo>
                    <a:pt x="511" y="999"/>
                  </a:lnTo>
                  <a:lnTo>
                    <a:pt x="508" y="996"/>
                  </a:lnTo>
                  <a:lnTo>
                    <a:pt x="508" y="994"/>
                  </a:lnTo>
                  <a:lnTo>
                    <a:pt x="506" y="994"/>
                  </a:lnTo>
                  <a:lnTo>
                    <a:pt x="506" y="989"/>
                  </a:lnTo>
                  <a:lnTo>
                    <a:pt x="506" y="989"/>
                  </a:lnTo>
                  <a:lnTo>
                    <a:pt x="506" y="987"/>
                  </a:lnTo>
                  <a:lnTo>
                    <a:pt x="503" y="987"/>
                  </a:lnTo>
                  <a:lnTo>
                    <a:pt x="489" y="982"/>
                  </a:lnTo>
                  <a:lnTo>
                    <a:pt x="485" y="980"/>
                  </a:lnTo>
                  <a:lnTo>
                    <a:pt x="485" y="977"/>
                  </a:lnTo>
                  <a:lnTo>
                    <a:pt x="480" y="970"/>
                  </a:lnTo>
                  <a:lnTo>
                    <a:pt x="475" y="968"/>
                  </a:lnTo>
                  <a:lnTo>
                    <a:pt x="475" y="966"/>
                  </a:lnTo>
                  <a:lnTo>
                    <a:pt x="475" y="966"/>
                  </a:lnTo>
                  <a:lnTo>
                    <a:pt x="475" y="963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7" y="951"/>
                  </a:lnTo>
                  <a:lnTo>
                    <a:pt x="477" y="951"/>
                  </a:lnTo>
                  <a:lnTo>
                    <a:pt x="477" y="949"/>
                  </a:lnTo>
                  <a:lnTo>
                    <a:pt x="475" y="949"/>
                  </a:lnTo>
                  <a:lnTo>
                    <a:pt x="475" y="947"/>
                  </a:lnTo>
                  <a:lnTo>
                    <a:pt x="470" y="940"/>
                  </a:lnTo>
                  <a:lnTo>
                    <a:pt x="461" y="932"/>
                  </a:lnTo>
                  <a:lnTo>
                    <a:pt x="461" y="930"/>
                  </a:lnTo>
                  <a:lnTo>
                    <a:pt x="459" y="930"/>
                  </a:lnTo>
                  <a:lnTo>
                    <a:pt x="459" y="925"/>
                  </a:lnTo>
                  <a:lnTo>
                    <a:pt x="459" y="923"/>
                  </a:lnTo>
                  <a:lnTo>
                    <a:pt x="459" y="923"/>
                  </a:lnTo>
                  <a:lnTo>
                    <a:pt x="456" y="921"/>
                  </a:lnTo>
                  <a:lnTo>
                    <a:pt x="454" y="918"/>
                  </a:lnTo>
                  <a:lnTo>
                    <a:pt x="454" y="916"/>
                  </a:lnTo>
                  <a:lnTo>
                    <a:pt x="451" y="911"/>
                  </a:lnTo>
                  <a:lnTo>
                    <a:pt x="451" y="909"/>
                  </a:lnTo>
                  <a:lnTo>
                    <a:pt x="449" y="909"/>
                  </a:lnTo>
                  <a:lnTo>
                    <a:pt x="447" y="909"/>
                  </a:lnTo>
                  <a:lnTo>
                    <a:pt x="444" y="909"/>
                  </a:lnTo>
                  <a:lnTo>
                    <a:pt x="442" y="911"/>
                  </a:lnTo>
                  <a:lnTo>
                    <a:pt x="440" y="911"/>
                  </a:lnTo>
                  <a:lnTo>
                    <a:pt x="437" y="911"/>
                  </a:lnTo>
                  <a:lnTo>
                    <a:pt x="433" y="911"/>
                  </a:lnTo>
                  <a:lnTo>
                    <a:pt x="430" y="911"/>
                  </a:lnTo>
                  <a:lnTo>
                    <a:pt x="428" y="914"/>
                  </a:lnTo>
                  <a:lnTo>
                    <a:pt x="428" y="914"/>
                  </a:lnTo>
                  <a:lnTo>
                    <a:pt x="425" y="911"/>
                  </a:lnTo>
                  <a:lnTo>
                    <a:pt x="425" y="909"/>
                  </a:lnTo>
                  <a:lnTo>
                    <a:pt x="423" y="909"/>
                  </a:lnTo>
                  <a:lnTo>
                    <a:pt x="423" y="909"/>
                  </a:lnTo>
                  <a:lnTo>
                    <a:pt x="421" y="909"/>
                  </a:lnTo>
                  <a:lnTo>
                    <a:pt x="421" y="911"/>
                  </a:lnTo>
                  <a:lnTo>
                    <a:pt x="421" y="911"/>
                  </a:lnTo>
                  <a:lnTo>
                    <a:pt x="418" y="914"/>
                  </a:lnTo>
                  <a:lnTo>
                    <a:pt x="418" y="916"/>
                  </a:lnTo>
                  <a:lnTo>
                    <a:pt x="416" y="916"/>
                  </a:lnTo>
                  <a:lnTo>
                    <a:pt x="404" y="914"/>
                  </a:lnTo>
                  <a:lnTo>
                    <a:pt x="399" y="914"/>
                  </a:lnTo>
                  <a:lnTo>
                    <a:pt x="399" y="914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5" y="916"/>
                  </a:lnTo>
                  <a:lnTo>
                    <a:pt x="392" y="916"/>
                  </a:lnTo>
                  <a:lnTo>
                    <a:pt x="380" y="914"/>
                  </a:lnTo>
                  <a:lnTo>
                    <a:pt x="376" y="909"/>
                  </a:lnTo>
                  <a:lnTo>
                    <a:pt x="376" y="906"/>
                  </a:lnTo>
                  <a:lnTo>
                    <a:pt x="373" y="906"/>
                  </a:lnTo>
                  <a:lnTo>
                    <a:pt x="373" y="906"/>
                  </a:lnTo>
                  <a:lnTo>
                    <a:pt x="371" y="906"/>
                  </a:lnTo>
                  <a:lnTo>
                    <a:pt x="371" y="906"/>
                  </a:lnTo>
                  <a:lnTo>
                    <a:pt x="369" y="906"/>
                  </a:lnTo>
                  <a:lnTo>
                    <a:pt x="366" y="904"/>
                  </a:lnTo>
                  <a:lnTo>
                    <a:pt x="364" y="902"/>
                  </a:lnTo>
                  <a:lnTo>
                    <a:pt x="364" y="897"/>
                  </a:lnTo>
                  <a:lnTo>
                    <a:pt x="362" y="895"/>
                  </a:lnTo>
                  <a:lnTo>
                    <a:pt x="357" y="892"/>
                  </a:lnTo>
                  <a:lnTo>
                    <a:pt x="347" y="887"/>
                  </a:lnTo>
                  <a:lnTo>
                    <a:pt x="343" y="887"/>
                  </a:lnTo>
                  <a:lnTo>
                    <a:pt x="338" y="887"/>
                  </a:lnTo>
                  <a:lnTo>
                    <a:pt x="336" y="890"/>
                  </a:lnTo>
                  <a:lnTo>
                    <a:pt x="331" y="890"/>
                  </a:lnTo>
                  <a:lnTo>
                    <a:pt x="331" y="890"/>
                  </a:lnTo>
                  <a:lnTo>
                    <a:pt x="328" y="890"/>
                  </a:lnTo>
                  <a:lnTo>
                    <a:pt x="326" y="887"/>
                  </a:lnTo>
                  <a:lnTo>
                    <a:pt x="326" y="885"/>
                  </a:lnTo>
                  <a:lnTo>
                    <a:pt x="326" y="883"/>
                  </a:lnTo>
                  <a:lnTo>
                    <a:pt x="324" y="880"/>
                  </a:lnTo>
                  <a:lnTo>
                    <a:pt x="319" y="880"/>
                  </a:lnTo>
                  <a:lnTo>
                    <a:pt x="319" y="878"/>
                  </a:lnTo>
                  <a:lnTo>
                    <a:pt x="317" y="876"/>
                  </a:lnTo>
                  <a:lnTo>
                    <a:pt x="314" y="871"/>
                  </a:lnTo>
                  <a:lnTo>
                    <a:pt x="307" y="861"/>
                  </a:lnTo>
                  <a:lnTo>
                    <a:pt x="305" y="859"/>
                  </a:lnTo>
                  <a:lnTo>
                    <a:pt x="300" y="859"/>
                  </a:lnTo>
                  <a:lnTo>
                    <a:pt x="293" y="857"/>
                  </a:lnTo>
                  <a:lnTo>
                    <a:pt x="291" y="857"/>
                  </a:lnTo>
                  <a:lnTo>
                    <a:pt x="291" y="857"/>
                  </a:lnTo>
                  <a:lnTo>
                    <a:pt x="288" y="857"/>
                  </a:lnTo>
                  <a:lnTo>
                    <a:pt x="288" y="857"/>
                  </a:lnTo>
                  <a:lnTo>
                    <a:pt x="288" y="854"/>
                  </a:lnTo>
                  <a:lnTo>
                    <a:pt x="286" y="852"/>
                  </a:lnTo>
                  <a:lnTo>
                    <a:pt x="286" y="850"/>
                  </a:lnTo>
                  <a:lnTo>
                    <a:pt x="288" y="847"/>
                  </a:lnTo>
                  <a:lnTo>
                    <a:pt x="288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79" y="843"/>
                  </a:lnTo>
                  <a:lnTo>
                    <a:pt x="276" y="843"/>
                  </a:lnTo>
                  <a:lnTo>
                    <a:pt x="272" y="840"/>
                  </a:lnTo>
                  <a:lnTo>
                    <a:pt x="260" y="831"/>
                  </a:lnTo>
                  <a:lnTo>
                    <a:pt x="250" y="831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9" y="824"/>
                  </a:lnTo>
                  <a:lnTo>
                    <a:pt x="236" y="824"/>
                  </a:lnTo>
                  <a:lnTo>
                    <a:pt x="234" y="819"/>
                  </a:lnTo>
                  <a:lnTo>
                    <a:pt x="232" y="819"/>
                  </a:lnTo>
                  <a:lnTo>
                    <a:pt x="232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7" y="819"/>
                  </a:lnTo>
                  <a:lnTo>
                    <a:pt x="224" y="817"/>
                  </a:lnTo>
                  <a:lnTo>
                    <a:pt x="224" y="817"/>
                  </a:lnTo>
                  <a:lnTo>
                    <a:pt x="222" y="817"/>
                  </a:lnTo>
                  <a:lnTo>
                    <a:pt x="222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17" y="817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08" y="814"/>
                  </a:lnTo>
                  <a:lnTo>
                    <a:pt x="208" y="814"/>
                  </a:lnTo>
                  <a:lnTo>
                    <a:pt x="208" y="812"/>
                  </a:lnTo>
                  <a:lnTo>
                    <a:pt x="205" y="812"/>
                  </a:lnTo>
                  <a:lnTo>
                    <a:pt x="208" y="802"/>
                  </a:lnTo>
                  <a:lnTo>
                    <a:pt x="208" y="802"/>
                  </a:lnTo>
                  <a:lnTo>
                    <a:pt x="208" y="800"/>
                  </a:lnTo>
                  <a:lnTo>
                    <a:pt x="208" y="800"/>
                  </a:lnTo>
                  <a:lnTo>
                    <a:pt x="210" y="800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08" y="795"/>
                  </a:lnTo>
                  <a:lnTo>
                    <a:pt x="205" y="795"/>
                  </a:lnTo>
                  <a:lnTo>
                    <a:pt x="203" y="793"/>
                  </a:lnTo>
                  <a:lnTo>
                    <a:pt x="201" y="791"/>
                  </a:lnTo>
                  <a:lnTo>
                    <a:pt x="198" y="791"/>
                  </a:lnTo>
                  <a:lnTo>
                    <a:pt x="198" y="791"/>
                  </a:lnTo>
                  <a:lnTo>
                    <a:pt x="196" y="791"/>
                  </a:lnTo>
                  <a:lnTo>
                    <a:pt x="196" y="793"/>
                  </a:lnTo>
                  <a:lnTo>
                    <a:pt x="194" y="793"/>
                  </a:lnTo>
                  <a:lnTo>
                    <a:pt x="191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1"/>
                  </a:lnTo>
                  <a:lnTo>
                    <a:pt x="184" y="788"/>
                  </a:lnTo>
                  <a:lnTo>
                    <a:pt x="182" y="786"/>
                  </a:lnTo>
                  <a:lnTo>
                    <a:pt x="177" y="776"/>
                  </a:lnTo>
                  <a:lnTo>
                    <a:pt x="175" y="774"/>
                  </a:lnTo>
                  <a:lnTo>
                    <a:pt x="175" y="772"/>
                  </a:lnTo>
                  <a:lnTo>
                    <a:pt x="175" y="769"/>
                  </a:lnTo>
                  <a:lnTo>
                    <a:pt x="172" y="769"/>
                  </a:lnTo>
                  <a:lnTo>
                    <a:pt x="172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5" y="764"/>
                  </a:lnTo>
                  <a:lnTo>
                    <a:pt x="158" y="755"/>
                  </a:lnTo>
                  <a:lnTo>
                    <a:pt x="156" y="750"/>
                  </a:lnTo>
                  <a:lnTo>
                    <a:pt x="151" y="746"/>
                  </a:lnTo>
                  <a:lnTo>
                    <a:pt x="146" y="736"/>
                  </a:lnTo>
                  <a:lnTo>
                    <a:pt x="142" y="715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4" y="712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6" y="710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5"/>
                  </a:lnTo>
                  <a:lnTo>
                    <a:pt x="142" y="705"/>
                  </a:lnTo>
                  <a:lnTo>
                    <a:pt x="125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3"/>
                  </a:lnTo>
                  <a:lnTo>
                    <a:pt x="118" y="705"/>
                  </a:lnTo>
                  <a:lnTo>
                    <a:pt x="118" y="705"/>
                  </a:lnTo>
                  <a:lnTo>
                    <a:pt x="118" y="708"/>
                  </a:lnTo>
                  <a:lnTo>
                    <a:pt x="116" y="708"/>
                  </a:lnTo>
                  <a:lnTo>
                    <a:pt x="106" y="705"/>
                  </a:lnTo>
                  <a:lnTo>
                    <a:pt x="104" y="705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2" y="705"/>
                  </a:lnTo>
                  <a:lnTo>
                    <a:pt x="85" y="708"/>
                  </a:lnTo>
                  <a:lnTo>
                    <a:pt x="85" y="708"/>
                  </a:lnTo>
                  <a:lnTo>
                    <a:pt x="83" y="710"/>
                  </a:lnTo>
                  <a:lnTo>
                    <a:pt x="80" y="710"/>
                  </a:lnTo>
                  <a:lnTo>
                    <a:pt x="75" y="708"/>
                  </a:lnTo>
                  <a:lnTo>
                    <a:pt x="73" y="705"/>
                  </a:lnTo>
                  <a:lnTo>
                    <a:pt x="68" y="703"/>
                  </a:lnTo>
                  <a:lnTo>
                    <a:pt x="66" y="701"/>
                  </a:lnTo>
                  <a:lnTo>
                    <a:pt x="59" y="694"/>
                  </a:lnTo>
                  <a:lnTo>
                    <a:pt x="49" y="682"/>
                  </a:lnTo>
                  <a:lnTo>
                    <a:pt x="49" y="677"/>
                  </a:lnTo>
                  <a:lnTo>
                    <a:pt x="47" y="675"/>
                  </a:lnTo>
                  <a:lnTo>
                    <a:pt x="47" y="675"/>
                  </a:lnTo>
                  <a:lnTo>
                    <a:pt x="42" y="675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5" y="670"/>
                  </a:lnTo>
                  <a:lnTo>
                    <a:pt x="35" y="667"/>
                  </a:lnTo>
                  <a:lnTo>
                    <a:pt x="33" y="665"/>
                  </a:lnTo>
                  <a:lnTo>
                    <a:pt x="33" y="665"/>
                  </a:lnTo>
                  <a:lnTo>
                    <a:pt x="31" y="660"/>
                  </a:lnTo>
                  <a:lnTo>
                    <a:pt x="31" y="653"/>
                  </a:lnTo>
                  <a:lnTo>
                    <a:pt x="31" y="651"/>
                  </a:lnTo>
                  <a:lnTo>
                    <a:pt x="31" y="649"/>
                  </a:lnTo>
                  <a:lnTo>
                    <a:pt x="31" y="646"/>
                  </a:lnTo>
                  <a:lnTo>
                    <a:pt x="31" y="644"/>
                  </a:lnTo>
                  <a:lnTo>
                    <a:pt x="33" y="641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7"/>
                  </a:lnTo>
                  <a:lnTo>
                    <a:pt x="31" y="634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27"/>
                  </a:lnTo>
                  <a:lnTo>
                    <a:pt x="26" y="623"/>
                  </a:lnTo>
                  <a:lnTo>
                    <a:pt x="26" y="623"/>
                  </a:lnTo>
                  <a:lnTo>
                    <a:pt x="23" y="620"/>
                  </a:lnTo>
                  <a:lnTo>
                    <a:pt x="21" y="620"/>
                  </a:lnTo>
                  <a:lnTo>
                    <a:pt x="19" y="618"/>
                  </a:lnTo>
                  <a:lnTo>
                    <a:pt x="16" y="615"/>
                  </a:lnTo>
                  <a:lnTo>
                    <a:pt x="16" y="615"/>
                  </a:lnTo>
                  <a:lnTo>
                    <a:pt x="16" y="613"/>
                  </a:lnTo>
                  <a:lnTo>
                    <a:pt x="16" y="613"/>
                  </a:lnTo>
                  <a:lnTo>
                    <a:pt x="16" y="611"/>
                  </a:lnTo>
                  <a:lnTo>
                    <a:pt x="16" y="606"/>
                  </a:lnTo>
                  <a:lnTo>
                    <a:pt x="16" y="604"/>
                  </a:lnTo>
                  <a:lnTo>
                    <a:pt x="16" y="601"/>
                  </a:lnTo>
                  <a:lnTo>
                    <a:pt x="16" y="599"/>
                  </a:lnTo>
                  <a:lnTo>
                    <a:pt x="14" y="597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4" y="592"/>
                  </a:lnTo>
                  <a:lnTo>
                    <a:pt x="14" y="589"/>
                  </a:lnTo>
                  <a:lnTo>
                    <a:pt x="14" y="587"/>
                  </a:lnTo>
                  <a:lnTo>
                    <a:pt x="14" y="587"/>
                  </a:lnTo>
                  <a:lnTo>
                    <a:pt x="9" y="575"/>
                  </a:lnTo>
                  <a:lnTo>
                    <a:pt x="7" y="575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1"/>
                  </a:lnTo>
                  <a:lnTo>
                    <a:pt x="0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2" y="540"/>
                  </a:lnTo>
                  <a:lnTo>
                    <a:pt x="4" y="537"/>
                  </a:lnTo>
                  <a:lnTo>
                    <a:pt x="4" y="537"/>
                  </a:lnTo>
                  <a:lnTo>
                    <a:pt x="7" y="537"/>
                  </a:lnTo>
                  <a:lnTo>
                    <a:pt x="7" y="537"/>
                  </a:lnTo>
                  <a:lnTo>
                    <a:pt x="9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4" y="537"/>
                  </a:lnTo>
                  <a:lnTo>
                    <a:pt x="19" y="535"/>
                  </a:lnTo>
                  <a:lnTo>
                    <a:pt x="19" y="535"/>
                  </a:lnTo>
                  <a:lnTo>
                    <a:pt x="21" y="533"/>
                  </a:lnTo>
                  <a:lnTo>
                    <a:pt x="26" y="521"/>
                  </a:lnTo>
                  <a:lnTo>
                    <a:pt x="28" y="521"/>
                  </a:lnTo>
                  <a:lnTo>
                    <a:pt x="31" y="518"/>
                  </a:lnTo>
                  <a:lnTo>
                    <a:pt x="31" y="516"/>
                  </a:lnTo>
                  <a:lnTo>
                    <a:pt x="31" y="516"/>
                  </a:lnTo>
                  <a:lnTo>
                    <a:pt x="31" y="514"/>
                  </a:lnTo>
                  <a:lnTo>
                    <a:pt x="31" y="511"/>
                  </a:lnTo>
                  <a:lnTo>
                    <a:pt x="31" y="511"/>
                  </a:lnTo>
                  <a:lnTo>
                    <a:pt x="28" y="511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7"/>
                  </a:lnTo>
                  <a:lnTo>
                    <a:pt x="28" y="504"/>
                  </a:lnTo>
                  <a:lnTo>
                    <a:pt x="33" y="497"/>
                  </a:lnTo>
                  <a:lnTo>
                    <a:pt x="33" y="490"/>
                  </a:lnTo>
                  <a:lnTo>
                    <a:pt x="35" y="476"/>
                  </a:lnTo>
                  <a:lnTo>
                    <a:pt x="35" y="474"/>
                  </a:lnTo>
                  <a:lnTo>
                    <a:pt x="33" y="471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3" y="469"/>
                  </a:lnTo>
                  <a:lnTo>
                    <a:pt x="33" y="466"/>
                  </a:lnTo>
                  <a:lnTo>
                    <a:pt x="33" y="466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42" y="462"/>
                  </a:lnTo>
                  <a:lnTo>
                    <a:pt x="45" y="459"/>
                  </a:lnTo>
                  <a:lnTo>
                    <a:pt x="47" y="455"/>
                  </a:lnTo>
                  <a:lnTo>
                    <a:pt x="49" y="445"/>
                  </a:lnTo>
                  <a:lnTo>
                    <a:pt x="47" y="443"/>
                  </a:lnTo>
                  <a:lnTo>
                    <a:pt x="47" y="443"/>
                  </a:lnTo>
                  <a:lnTo>
                    <a:pt x="45" y="440"/>
                  </a:lnTo>
                  <a:lnTo>
                    <a:pt x="42" y="438"/>
                  </a:lnTo>
                  <a:lnTo>
                    <a:pt x="33" y="436"/>
                  </a:lnTo>
                  <a:lnTo>
                    <a:pt x="31" y="436"/>
                  </a:lnTo>
                  <a:lnTo>
                    <a:pt x="28" y="433"/>
                  </a:lnTo>
                  <a:lnTo>
                    <a:pt x="28" y="431"/>
                  </a:lnTo>
                  <a:lnTo>
                    <a:pt x="26" y="431"/>
                  </a:lnTo>
                  <a:lnTo>
                    <a:pt x="28" y="429"/>
                  </a:lnTo>
                  <a:lnTo>
                    <a:pt x="28" y="426"/>
                  </a:lnTo>
                  <a:lnTo>
                    <a:pt x="28" y="424"/>
                  </a:lnTo>
                  <a:lnTo>
                    <a:pt x="31" y="419"/>
                  </a:lnTo>
                  <a:lnTo>
                    <a:pt x="33" y="417"/>
                  </a:lnTo>
                  <a:lnTo>
                    <a:pt x="33" y="417"/>
                  </a:lnTo>
                  <a:lnTo>
                    <a:pt x="33" y="412"/>
                  </a:lnTo>
                  <a:lnTo>
                    <a:pt x="31" y="410"/>
                  </a:lnTo>
                  <a:lnTo>
                    <a:pt x="28" y="400"/>
                  </a:lnTo>
                  <a:lnTo>
                    <a:pt x="28" y="398"/>
                  </a:lnTo>
                  <a:lnTo>
                    <a:pt x="26" y="393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3" y="386"/>
                  </a:lnTo>
                  <a:lnTo>
                    <a:pt x="33" y="384"/>
                  </a:lnTo>
                  <a:lnTo>
                    <a:pt x="33" y="381"/>
                  </a:lnTo>
                  <a:lnTo>
                    <a:pt x="33" y="379"/>
                  </a:lnTo>
                  <a:lnTo>
                    <a:pt x="35" y="379"/>
                  </a:lnTo>
                  <a:lnTo>
                    <a:pt x="35" y="377"/>
                  </a:lnTo>
                  <a:lnTo>
                    <a:pt x="38" y="377"/>
                  </a:lnTo>
                  <a:lnTo>
                    <a:pt x="38" y="377"/>
                  </a:lnTo>
                  <a:lnTo>
                    <a:pt x="45" y="379"/>
                  </a:lnTo>
                  <a:lnTo>
                    <a:pt x="49" y="379"/>
                  </a:lnTo>
                  <a:lnTo>
                    <a:pt x="61" y="374"/>
                  </a:lnTo>
                  <a:lnTo>
                    <a:pt x="64" y="374"/>
                  </a:lnTo>
                  <a:lnTo>
                    <a:pt x="64" y="374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4" y="369"/>
                  </a:lnTo>
                  <a:lnTo>
                    <a:pt x="61" y="369"/>
                  </a:lnTo>
                  <a:lnTo>
                    <a:pt x="61" y="367"/>
                  </a:lnTo>
                  <a:lnTo>
                    <a:pt x="61" y="365"/>
                  </a:lnTo>
                  <a:lnTo>
                    <a:pt x="61" y="365"/>
                  </a:lnTo>
                  <a:lnTo>
                    <a:pt x="64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8"/>
                  </a:lnTo>
                  <a:lnTo>
                    <a:pt x="68" y="353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71" y="346"/>
                  </a:lnTo>
                  <a:lnTo>
                    <a:pt x="78" y="341"/>
                  </a:lnTo>
                  <a:lnTo>
                    <a:pt x="80" y="339"/>
                  </a:lnTo>
                  <a:lnTo>
                    <a:pt x="80" y="336"/>
                  </a:lnTo>
                  <a:lnTo>
                    <a:pt x="83" y="332"/>
                  </a:lnTo>
                  <a:lnTo>
                    <a:pt x="83" y="329"/>
                  </a:lnTo>
                  <a:lnTo>
                    <a:pt x="83" y="329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73" y="324"/>
                  </a:lnTo>
                  <a:lnTo>
                    <a:pt x="68" y="322"/>
                  </a:lnTo>
                  <a:lnTo>
                    <a:pt x="64" y="320"/>
                  </a:lnTo>
                  <a:lnTo>
                    <a:pt x="61" y="315"/>
                  </a:lnTo>
                  <a:lnTo>
                    <a:pt x="59" y="313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4" y="298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4"/>
                  </a:lnTo>
                  <a:lnTo>
                    <a:pt x="61" y="291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75" y="289"/>
                  </a:lnTo>
                  <a:lnTo>
                    <a:pt x="83" y="291"/>
                  </a:lnTo>
                  <a:lnTo>
                    <a:pt x="99" y="301"/>
                  </a:lnTo>
                  <a:lnTo>
                    <a:pt x="104" y="303"/>
                  </a:lnTo>
                  <a:lnTo>
                    <a:pt x="106" y="303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1" y="301"/>
                  </a:lnTo>
                  <a:lnTo>
                    <a:pt x="113" y="298"/>
                  </a:lnTo>
                  <a:lnTo>
                    <a:pt x="113" y="298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5" y="284"/>
                  </a:lnTo>
                  <a:lnTo>
                    <a:pt x="125" y="289"/>
                  </a:lnTo>
                  <a:lnTo>
                    <a:pt x="127" y="291"/>
                  </a:lnTo>
                  <a:lnTo>
                    <a:pt x="127" y="294"/>
                  </a:lnTo>
                  <a:lnTo>
                    <a:pt x="130" y="301"/>
                  </a:lnTo>
                  <a:lnTo>
                    <a:pt x="130" y="303"/>
                  </a:lnTo>
                  <a:lnTo>
                    <a:pt x="130" y="303"/>
                  </a:lnTo>
                  <a:lnTo>
                    <a:pt x="130" y="306"/>
                  </a:lnTo>
                  <a:lnTo>
                    <a:pt x="132" y="306"/>
                  </a:lnTo>
                  <a:lnTo>
                    <a:pt x="142" y="313"/>
                  </a:lnTo>
                  <a:lnTo>
                    <a:pt x="175" y="324"/>
                  </a:lnTo>
                  <a:lnTo>
                    <a:pt x="175" y="327"/>
                  </a:lnTo>
                  <a:lnTo>
                    <a:pt x="189" y="346"/>
                  </a:lnTo>
                  <a:lnTo>
                    <a:pt x="191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198" y="348"/>
                  </a:lnTo>
                  <a:lnTo>
                    <a:pt x="208" y="348"/>
                  </a:lnTo>
                  <a:lnTo>
                    <a:pt x="213" y="348"/>
                  </a:lnTo>
                  <a:lnTo>
                    <a:pt x="217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6"/>
                  </a:lnTo>
                  <a:lnTo>
                    <a:pt x="224" y="343"/>
                  </a:lnTo>
                  <a:lnTo>
                    <a:pt x="224" y="341"/>
                  </a:lnTo>
                  <a:lnTo>
                    <a:pt x="224" y="334"/>
                  </a:lnTo>
                  <a:lnTo>
                    <a:pt x="224" y="324"/>
                  </a:lnTo>
                  <a:lnTo>
                    <a:pt x="224" y="315"/>
                  </a:lnTo>
                  <a:lnTo>
                    <a:pt x="227" y="296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4" y="289"/>
                  </a:lnTo>
                  <a:lnTo>
                    <a:pt x="224" y="287"/>
                  </a:lnTo>
                  <a:lnTo>
                    <a:pt x="224" y="287"/>
                  </a:lnTo>
                  <a:lnTo>
                    <a:pt x="220" y="284"/>
                  </a:lnTo>
                  <a:lnTo>
                    <a:pt x="213" y="280"/>
                  </a:lnTo>
                  <a:lnTo>
                    <a:pt x="213" y="277"/>
                  </a:lnTo>
                  <a:lnTo>
                    <a:pt x="210" y="275"/>
                  </a:lnTo>
                  <a:lnTo>
                    <a:pt x="205" y="270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54"/>
                  </a:lnTo>
                  <a:lnTo>
                    <a:pt x="205" y="246"/>
                  </a:lnTo>
                  <a:lnTo>
                    <a:pt x="208" y="244"/>
                  </a:lnTo>
                  <a:lnTo>
                    <a:pt x="208" y="242"/>
                  </a:lnTo>
                  <a:lnTo>
                    <a:pt x="210" y="239"/>
                  </a:lnTo>
                  <a:lnTo>
                    <a:pt x="210" y="237"/>
                  </a:lnTo>
                  <a:lnTo>
                    <a:pt x="217" y="235"/>
                  </a:lnTo>
                  <a:lnTo>
                    <a:pt x="224" y="230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32" y="230"/>
                  </a:lnTo>
                  <a:lnTo>
                    <a:pt x="234" y="230"/>
                  </a:lnTo>
                  <a:lnTo>
                    <a:pt x="239" y="235"/>
                  </a:lnTo>
                  <a:lnTo>
                    <a:pt x="241" y="235"/>
                  </a:lnTo>
                  <a:lnTo>
                    <a:pt x="243" y="235"/>
                  </a:lnTo>
                  <a:lnTo>
                    <a:pt x="248" y="235"/>
                  </a:lnTo>
                  <a:lnTo>
                    <a:pt x="260" y="232"/>
                  </a:lnTo>
                  <a:lnTo>
                    <a:pt x="265" y="232"/>
                  </a:lnTo>
                  <a:lnTo>
                    <a:pt x="274" y="235"/>
                  </a:lnTo>
                  <a:lnTo>
                    <a:pt x="274" y="235"/>
                  </a:lnTo>
                  <a:lnTo>
                    <a:pt x="276" y="235"/>
                  </a:lnTo>
                  <a:lnTo>
                    <a:pt x="276" y="232"/>
                  </a:lnTo>
                  <a:lnTo>
                    <a:pt x="279" y="232"/>
                  </a:lnTo>
                  <a:lnTo>
                    <a:pt x="279" y="232"/>
                  </a:lnTo>
                  <a:lnTo>
                    <a:pt x="279" y="230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81" y="223"/>
                  </a:lnTo>
                  <a:lnTo>
                    <a:pt x="279" y="220"/>
                  </a:lnTo>
                  <a:lnTo>
                    <a:pt x="279" y="220"/>
                  </a:lnTo>
                  <a:lnTo>
                    <a:pt x="276" y="211"/>
                  </a:lnTo>
                  <a:lnTo>
                    <a:pt x="272" y="194"/>
                  </a:lnTo>
                  <a:lnTo>
                    <a:pt x="272" y="190"/>
                  </a:lnTo>
                  <a:lnTo>
                    <a:pt x="274" y="178"/>
                  </a:lnTo>
                  <a:lnTo>
                    <a:pt x="274" y="175"/>
                  </a:lnTo>
                  <a:lnTo>
                    <a:pt x="274" y="171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62" y="159"/>
                  </a:lnTo>
                  <a:lnTo>
                    <a:pt x="260" y="157"/>
                  </a:lnTo>
                  <a:lnTo>
                    <a:pt x="258" y="152"/>
                  </a:lnTo>
                  <a:lnTo>
                    <a:pt x="255" y="147"/>
                  </a:lnTo>
                  <a:lnTo>
                    <a:pt x="255" y="142"/>
                  </a:lnTo>
                  <a:lnTo>
                    <a:pt x="241" y="128"/>
                  </a:lnTo>
                  <a:lnTo>
                    <a:pt x="234" y="116"/>
                  </a:lnTo>
                  <a:lnTo>
                    <a:pt x="224" y="107"/>
                  </a:lnTo>
                  <a:lnTo>
                    <a:pt x="222" y="104"/>
                  </a:lnTo>
                  <a:lnTo>
                    <a:pt x="222" y="104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0"/>
                  </a:lnTo>
                  <a:lnTo>
                    <a:pt x="222" y="97"/>
                  </a:lnTo>
                  <a:lnTo>
                    <a:pt x="222" y="97"/>
                  </a:lnTo>
                  <a:lnTo>
                    <a:pt x="224" y="97"/>
                  </a:lnTo>
                  <a:lnTo>
                    <a:pt x="224" y="95"/>
                  </a:lnTo>
                  <a:lnTo>
                    <a:pt x="229" y="90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3"/>
                  </a:lnTo>
                  <a:lnTo>
                    <a:pt x="234" y="81"/>
                  </a:lnTo>
                  <a:lnTo>
                    <a:pt x="234" y="78"/>
                  </a:lnTo>
                  <a:lnTo>
                    <a:pt x="224" y="26"/>
                  </a:lnTo>
                  <a:lnTo>
                    <a:pt x="224" y="19"/>
                  </a:lnTo>
                  <a:lnTo>
                    <a:pt x="224" y="15"/>
                  </a:lnTo>
                  <a:lnTo>
                    <a:pt x="224" y="12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32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41" y="15"/>
                  </a:lnTo>
                  <a:lnTo>
                    <a:pt x="241" y="15"/>
                  </a:lnTo>
                  <a:lnTo>
                    <a:pt x="248" y="15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60" y="12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72" y="8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9" y="3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6" y="3"/>
                  </a:lnTo>
                  <a:lnTo>
                    <a:pt x="288" y="3"/>
                  </a:lnTo>
                  <a:lnTo>
                    <a:pt x="305" y="5"/>
                  </a:lnTo>
                  <a:lnTo>
                    <a:pt x="307" y="5"/>
                  </a:lnTo>
                  <a:lnTo>
                    <a:pt x="314" y="10"/>
                  </a:lnTo>
                  <a:lnTo>
                    <a:pt x="326" y="12"/>
                  </a:lnTo>
                  <a:lnTo>
                    <a:pt x="333" y="12"/>
                  </a:lnTo>
                  <a:lnTo>
                    <a:pt x="338" y="12"/>
                  </a:lnTo>
                  <a:lnTo>
                    <a:pt x="343" y="15"/>
                  </a:lnTo>
                  <a:lnTo>
                    <a:pt x="347" y="15"/>
                  </a:lnTo>
                  <a:lnTo>
                    <a:pt x="359" y="12"/>
                  </a:lnTo>
                  <a:lnTo>
                    <a:pt x="362" y="12"/>
                  </a:lnTo>
                  <a:lnTo>
                    <a:pt x="364" y="12"/>
                  </a:lnTo>
                  <a:lnTo>
                    <a:pt x="378" y="15"/>
                  </a:lnTo>
                  <a:lnTo>
                    <a:pt x="404" y="19"/>
                  </a:lnTo>
                  <a:lnTo>
                    <a:pt x="414" y="17"/>
                  </a:lnTo>
                  <a:lnTo>
                    <a:pt x="428" y="19"/>
                  </a:lnTo>
                  <a:lnTo>
                    <a:pt x="442" y="17"/>
                  </a:lnTo>
                  <a:lnTo>
                    <a:pt x="451" y="12"/>
                  </a:lnTo>
                  <a:lnTo>
                    <a:pt x="454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70" y="15"/>
                  </a:lnTo>
                  <a:lnTo>
                    <a:pt x="501" y="19"/>
                  </a:lnTo>
                  <a:lnTo>
                    <a:pt x="511" y="19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20" y="22"/>
                  </a:lnTo>
                  <a:lnTo>
                    <a:pt x="522" y="24"/>
                  </a:lnTo>
                  <a:lnTo>
                    <a:pt x="522" y="22"/>
                  </a:lnTo>
                  <a:lnTo>
                    <a:pt x="525" y="22"/>
                  </a:lnTo>
                  <a:lnTo>
                    <a:pt x="527" y="22"/>
                  </a:lnTo>
                  <a:lnTo>
                    <a:pt x="527" y="22"/>
                  </a:lnTo>
                  <a:lnTo>
                    <a:pt x="532" y="19"/>
                  </a:lnTo>
                  <a:lnTo>
                    <a:pt x="534" y="19"/>
                  </a:lnTo>
                  <a:lnTo>
                    <a:pt x="534" y="19"/>
                  </a:lnTo>
                  <a:lnTo>
                    <a:pt x="539" y="24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60" y="26"/>
                  </a:lnTo>
                  <a:lnTo>
                    <a:pt x="560" y="26"/>
                  </a:lnTo>
                  <a:lnTo>
                    <a:pt x="563" y="26"/>
                  </a:lnTo>
                  <a:lnTo>
                    <a:pt x="567" y="24"/>
                  </a:lnTo>
                  <a:lnTo>
                    <a:pt x="572" y="22"/>
                  </a:lnTo>
                  <a:lnTo>
                    <a:pt x="572" y="22"/>
                  </a:lnTo>
                  <a:lnTo>
                    <a:pt x="574" y="24"/>
                  </a:lnTo>
                  <a:lnTo>
                    <a:pt x="584" y="26"/>
                  </a:lnTo>
                  <a:lnTo>
                    <a:pt x="584" y="26"/>
                  </a:lnTo>
                  <a:lnTo>
                    <a:pt x="593" y="26"/>
                  </a:lnTo>
                  <a:lnTo>
                    <a:pt x="593" y="26"/>
                  </a:lnTo>
                  <a:lnTo>
                    <a:pt x="596" y="26"/>
                  </a:lnTo>
                  <a:lnTo>
                    <a:pt x="598" y="29"/>
                  </a:lnTo>
                  <a:lnTo>
                    <a:pt x="600" y="29"/>
                  </a:lnTo>
                  <a:lnTo>
                    <a:pt x="603" y="31"/>
                  </a:lnTo>
                  <a:lnTo>
                    <a:pt x="605" y="31"/>
                  </a:lnTo>
                  <a:lnTo>
                    <a:pt x="605" y="31"/>
                  </a:lnTo>
                  <a:lnTo>
                    <a:pt x="607" y="34"/>
                  </a:lnTo>
                  <a:lnTo>
                    <a:pt x="610" y="34"/>
                  </a:lnTo>
                  <a:lnTo>
                    <a:pt x="610" y="34"/>
                  </a:lnTo>
                  <a:lnTo>
                    <a:pt x="617" y="34"/>
                  </a:lnTo>
                  <a:lnTo>
                    <a:pt x="617" y="34"/>
                  </a:lnTo>
                  <a:lnTo>
                    <a:pt x="622" y="36"/>
                  </a:lnTo>
                  <a:lnTo>
                    <a:pt x="624" y="36"/>
                  </a:lnTo>
                  <a:lnTo>
                    <a:pt x="631" y="36"/>
                  </a:lnTo>
                  <a:lnTo>
                    <a:pt x="633" y="38"/>
                  </a:lnTo>
                  <a:lnTo>
                    <a:pt x="636" y="38"/>
                  </a:lnTo>
                  <a:lnTo>
                    <a:pt x="664" y="48"/>
                  </a:lnTo>
                  <a:lnTo>
                    <a:pt x="669" y="50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8" y="57"/>
                  </a:lnTo>
                  <a:lnTo>
                    <a:pt x="681" y="57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2"/>
                  </a:lnTo>
                  <a:lnTo>
                    <a:pt x="683" y="64"/>
                  </a:lnTo>
                  <a:lnTo>
                    <a:pt x="686" y="67"/>
                  </a:lnTo>
                  <a:lnTo>
                    <a:pt x="697" y="76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4" y="81"/>
                  </a:lnTo>
                  <a:lnTo>
                    <a:pt x="704" y="83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9" y="88"/>
                  </a:lnTo>
                  <a:lnTo>
                    <a:pt x="714" y="88"/>
                  </a:lnTo>
                  <a:lnTo>
                    <a:pt x="714" y="90"/>
                  </a:lnTo>
                  <a:lnTo>
                    <a:pt x="721" y="90"/>
                  </a:lnTo>
                  <a:lnTo>
                    <a:pt x="721" y="90"/>
                  </a:lnTo>
                  <a:lnTo>
                    <a:pt x="730" y="93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8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2" y="100"/>
                  </a:lnTo>
                  <a:lnTo>
                    <a:pt x="749" y="114"/>
                  </a:lnTo>
                  <a:lnTo>
                    <a:pt x="749" y="116"/>
                  </a:lnTo>
                  <a:lnTo>
                    <a:pt x="752" y="119"/>
                  </a:lnTo>
                  <a:lnTo>
                    <a:pt x="759" y="123"/>
                  </a:lnTo>
                  <a:lnTo>
                    <a:pt x="759" y="123"/>
                  </a:lnTo>
                  <a:lnTo>
                    <a:pt x="759" y="126"/>
                  </a:lnTo>
                  <a:lnTo>
                    <a:pt x="759" y="126"/>
                  </a:lnTo>
                  <a:lnTo>
                    <a:pt x="759" y="128"/>
                  </a:lnTo>
                  <a:lnTo>
                    <a:pt x="759" y="128"/>
                  </a:lnTo>
                  <a:lnTo>
                    <a:pt x="764" y="135"/>
                  </a:lnTo>
                  <a:lnTo>
                    <a:pt x="766" y="142"/>
                  </a:lnTo>
                  <a:lnTo>
                    <a:pt x="766" y="145"/>
                  </a:lnTo>
                  <a:lnTo>
                    <a:pt x="768" y="145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3" y="147"/>
                  </a:lnTo>
                  <a:lnTo>
                    <a:pt x="773" y="149"/>
                  </a:lnTo>
                  <a:lnTo>
                    <a:pt x="780" y="157"/>
                  </a:lnTo>
                  <a:lnTo>
                    <a:pt x="780" y="161"/>
                  </a:lnTo>
                  <a:lnTo>
                    <a:pt x="782" y="164"/>
                  </a:lnTo>
                  <a:lnTo>
                    <a:pt x="792" y="171"/>
                  </a:lnTo>
                  <a:lnTo>
                    <a:pt x="792" y="171"/>
                  </a:lnTo>
                  <a:lnTo>
                    <a:pt x="792" y="173"/>
                  </a:lnTo>
                  <a:lnTo>
                    <a:pt x="792" y="173"/>
                  </a:lnTo>
                  <a:lnTo>
                    <a:pt x="792" y="178"/>
                  </a:lnTo>
                  <a:lnTo>
                    <a:pt x="792" y="180"/>
                  </a:lnTo>
                  <a:lnTo>
                    <a:pt x="794" y="180"/>
                  </a:lnTo>
                  <a:lnTo>
                    <a:pt x="794" y="183"/>
                  </a:lnTo>
                  <a:lnTo>
                    <a:pt x="797" y="183"/>
                  </a:lnTo>
                  <a:lnTo>
                    <a:pt x="797" y="185"/>
                  </a:lnTo>
                  <a:lnTo>
                    <a:pt x="799" y="185"/>
                  </a:lnTo>
                  <a:lnTo>
                    <a:pt x="801" y="185"/>
                  </a:lnTo>
                  <a:lnTo>
                    <a:pt x="801" y="185"/>
                  </a:lnTo>
                  <a:lnTo>
                    <a:pt x="804" y="190"/>
                  </a:lnTo>
                  <a:lnTo>
                    <a:pt x="806" y="192"/>
                  </a:lnTo>
                  <a:lnTo>
                    <a:pt x="808" y="192"/>
                  </a:lnTo>
                  <a:lnTo>
                    <a:pt x="813" y="194"/>
                  </a:lnTo>
                  <a:lnTo>
                    <a:pt x="816" y="194"/>
                  </a:lnTo>
                  <a:lnTo>
                    <a:pt x="818" y="197"/>
                  </a:lnTo>
                  <a:lnTo>
                    <a:pt x="823" y="204"/>
                  </a:lnTo>
                  <a:lnTo>
                    <a:pt x="827" y="209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8"/>
                  </a:lnTo>
                  <a:lnTo>
                    <a:pt x="830" y="218"/>
                  </a:lnTo>
                  <a:lnTo>
                    <a:pt x="830" y="220"/>
                  </a:lnTo>
                  <a:lnTo>
                    <a:pt x="830" y="220"/>
                  </a:lnTo>
                  <a:lnTo>
                    <a:pt x="830" y="223"/>
                  </a:lnTo>
                  <a:lnTo>
                    <a:pt x="832" y="225"/>
                  </a:lnTo>
                  <a:lnTo>
                    <a:pt x="834" y="228"/>
                  </a:lnTo>
                  <a:lnTo>
                    <a:pt x="846" y="235"/>
                  </a:lnTo>
                  <a:lnTo>
                    <a:pt x="846" y="237"/>
                  </a:lnTo>
                  <a:lnTo>
                    <a:pt x="849" y="237"/>
                  </a:lnTo>
                  <a:lnTo>
                    <a:pt x="849" y="239"/>
                  </a:lnTo>
                  <a:lnTo>
                    <a:pt x="851" y="242"/>
                  </a:lnTo>
                  <a:lnTo>
                    <a:pt x="861" y="246"/>
                  </a:lnTo>
                  <a:lnTo>
                    <a:pt x="865" y="249"/>
                  </a:lnTo>
                  <a:lnTo>
                    <a:pt x="868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2" y="246"/>
                  </a:lnTo>
                  <a:lnTo>
                    <a:pt x="879" y="223"/>
                  </a:lnTo>
                  <a:lnTo>
                    <a:pt x="879" y="223"/>
                  </a:lnTo>
                  <a:lnTo>
                    <a:pt x="879" y="220"/>
                  </a:lnTo>
                  <a:lnTo>
                    <a:pt x="879" y="220"/>
                  </a:lnTo>
                  <a:lnTo>
                    <a:pt x="879" y="218"/>
                  </a:lnTo>
                  <a:lnTo>
                    <a:pt x="879" y="216"/>
                  </a:lnTo>
                  <a:lnTo>
                    <a:pt x="879" y="213"/>
                  </a:lnTo>
                  <a:lnTo>
                    <a:pt x="879" y="211"/>
                  </a:lnTo>
                  <a:lnTo>
                    <a:pt x="879" y="211"/>
                  </a:lnTo>
                  <a:lnTo>
                    <a:pt x="879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4" y="206"/>
                  </a:lnTo>
                  <a:lnTo>
                    <a:pt x="884" y="206"/>
                  </a:lnTo>
                  <a:lnTo>
                    <a:pt x="884" y="204"/>
                  </a:lnTo>
                  <a:lnTo>
                    <a:pt x="884" y="201"/>
                  </a:lnTo>
                  <a:lnTo>
                    <a:pt x="887" y="201"/>
                  </a:lnTo>
                  <a:lnTo>
                    <a:pt x="887" y="199"/>
                  </a:lnTo>
                  <a:lnTo>
                    <a:pt x="887" y="199"/>
                  </a:lnTo>
                  <a:lnTo>
                    <a:pt x="887" y="194"/>
                  </a:lnTo>
                  <a:lnTo>
                    <a:pt x="887" y="194"/>
                  </a:lnTo>
                  <a:lnTo>
                    <a:pt x="889" y="190"/>
                  </a:lnTo>
                  <a:lnTo>
                    <a:pt x="889" y="187"/>
                  </a:lnTo>
                  <a:lnTo>
                    <a:pt x="889" y="185"/>
                  </a:lnTo>
                  <a:lnTo>
                    <a:pt x="889" y="185"/>
                  </a:lnTo>
                  <a:lnTo>
                    <a:pt x="889" y="183"/>
                  </a:lnTo>
                  <a:lnTo>
                    <a:pt x="891" y="180"/>
                  </a:lnTo>
                  <a:lnTo>
                    <a:pt x="891" y="178"/>
                  </a:lnTo>
                  <a:lnTo>
                    <a:pt x="891" y="178"/>
                  </a:lnTo>
                  <a:lnTo>
                    <a:pt x="894" y="175"/>
                  </a:lnTo>
                  <a:lnTo>
                    <a:pt x="896" y="168"/>
                  </a:lnTo>
                  <a:lnTo>
                    <a:pt x="896" y="166"/>
                  </a:lnTo>
                  <a:lnTo>
                    <a:pt x="896" y="166"/>
                  </a:lnTo>
                  <a:lnTo>
                    <a:pt x="896" y="161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901" y="149"/>
                  </a:lnTo>
                  <a:lnTo>
                    <a:pt x="901" y="147"/>
                  </a:lnTo>
                  <a:lnTo>
                    <a:pt x="901" y="145"/>
                  </a:lnTo>
                  <a:lnTo>
                    <a:pt x="903" y="145"/>
                  </a:lnTo>
                  <a:lnTo>
                    <a:pt x="903" y="145"/>
                  </a:lnTo>
                  <a:lnTo>
                    <a:pt x="903" y="142"/>
                  </a:lnTo>
                  <a:lnTo>
                    <a:pt x="903" y="142"/>
                  </a:lnTo>
                  <a:lnTo>
                    <a:pt x="905" y="142"/>
                  </a:lnTo>
                  <a:lnTo>
                    <a:pt x="910" y="142"/>
                  </a:lnTo>
                  <a:lnTo>
                    <a:pt x="917" y="145"/>
                  </a:lnTo>
                  <a:lnTo>
                    <a:pt x="936" y="159"/>
                  </a:lnTo>
                  <a:lnTo>
                    <a:pt x="939" y="159"/>
                  </a:lnTo>
                  <a:lnTo>
                    <a:pt x="962" y="187"/>
                  </a:lnTo>
                  <a:lnTo>
                    <a:pt x="962" y="187"/>
                  </a:lnTo>
                  <a:lnTo>
                    <a:pt x="965" y="190"/>
                  </a:lnTo>
                  <a:lnTo>
                    <a:pt x="991" y="218"/>
                  </a:lnTo>
                  <a:lnTo>
                    <a:pt x="995" y="223"/>
                  </a:lnTo>
                  <a:lnTo>
                    <a:pt x="998" y="223"/>
                  </a:lnTo>
                  <a:lnTo>
                    <a:pt x="1009" y="218"/>
                  </a:lnTo>
                  <a:lnTo>
                    <a:pt x="1017" y="213"/>
                  </a:lnTo>
                  <a:lnTo>
                    <a:pt x="1019" y="211"/>
                  </a:lnTo>
                  <a:lnTo>
                    <a:pt x="1021" y="209"/>
                  </a:lnTo>
                  <a:lnTo>
                    <a:pt x="1021" y="206"/>
                  </a:lnTo>
                  <a:lnTo>
                    <a:pt x="1024" y="204"/>
                  </a:lnTo>
                  <a:lnTo>
                    <a:pt x="1026" y="201"/>
                  </a:lnTo>
                  <a:lnTo>
                    <a:pt x="1026" y="201"/>
                  </a:lnTo>
                  <a:lnTo>
                    <a:pt x="1028" y="201"/>
                  </a:lnTo>
                  <a:lnTo>
                    <a:pt x="1028" y="204"/>
                  </a:lnTo>
                  <a:lnTo>
                    <a:pt x="1031" y="204"/>
                  </a:lnTo>
                  <a:lnTo>
                    <a:pt x="1033" y="206"/>
                  </a:lnTo>
                  <a:lnTo>
                    <a:pt x="1033" y="206"/>
                  </a:lnTo>
                  <a:lnTo>
                    <a:pt x="1033" y="211"/>
                  </a:lnTo>
                  <a:lnTo>
                    <a:pt x="1035" y="213"/>
                  </a:lnTo>
                  <a:lnTo>
                    <a:pt x="1035" y="213"/>
                  </a:lnTo>
                  <a:lnTo>
                    <a:pt x="1038" y="216"/>
                  </a:lnTo>
                  <a:lnTo>
                    <a:pt x="1045" y="216"/>
                  </a:lnTo>
                  <a:lnTo>
                    <a:pt x="1045" y="218"/>
                  </a:lnTo>
                  <a:lnTo>
                    <a:pt x="1047" y="218"/>
                  </a:lnTo>
                  <a:lnTo>
                    <a:pt x="1050" y="218"/>
                  </a:lnTo>
                  <a:lnTo>
                    <a:pt x="1052" y="220"/>
                  </a:lnTo>
                  <a:lnTo>
                    <a:pt x="1054" y="218"/>
                  </a:lnTo>
                  <a:lnTo>
                    <a:pt x="1057" y="218"/>
                  </a:lnTo>
                  <a:lnTo>
                    <a:pt x="1062" y="216"/>
                  </a:lnTo>
                  <a:lnTo>
                    <a:pt x="1064" y="213"/>
                  </a:lnTo>
                  <a:lnTo>
                    <a:pt x="1064" y="213"/>
                  </a:lnTo>
                  <a:lnTo>
                    <a:pt x="1066" y="211"/>
                  </a:lnTo>
                  <a:lnTo>
                    <a:pt x="1066" y="211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73" y="209"/>
                  </a:lnTo>
                  <a:lnTo>
                    <a:pt x="1076" y="211"/>
                  </a:lnTo>
                  <a:lnTo>
                    <a:pt x="1078" y="213"/>
                  </a:lnTo>
                  <a:lnTo>
                    <a:pt x="1078" y="213"/>
                  </a:lnTo>
                  <a:lnTo>
                    <a:pt x="1083" y="216"/>
                  </a:lnTo>
                  <a:lnTo>
                    <a:pt x="1083" y="216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8" y="225"/>
                  </a:lnTo>
                  <a:lnTo>
                    <a:pt x="1090" y="225"/>
                  </a:lnTo>
                  <a:lnTo>
                    <a:pt x="1090" y="228"/>
                  </a:lnTo>
                  <a:lnTo>
                    <a:pt x="1095" y="228"/>
                  </a:lnTo>
                  <a:lnTo>
                    <a:pt x="1097" y="228"/>
                  </a:lnTo>
                  <a:lnTo>
                    <a:pt x="1099" y="230"/>
                  </a:lnTo>
                  <a:lnTo>
                    <a:pt x="1099" y="232"/>
                  </a:lnTo>
                  <a:lnTo>
                    <a:pt x="1102" y="232"/>
                  </a:lnTo>
                  <a:lnTo>
                    <a:pt x="1099" y="235"/>
                  </a:lnTo>
                  <a:lnTo>
                    <a:pt x="1099" y="237"/>
                  </a:lnTo>
                  <a:lnTo>
                    <a:pt x="1099" y="237"/>
                  </a:lnTo>
                  <a:lnTo>
                    <a:pt x="1099" y="239"/>
                  </a:lnTo>
                  <a:lnTo>
                    <a:pt x="1099" y="242"/>
                  </a:lnTo>
                  <a:lnTo>
                    <a:pt x="1118" y="272"/>
                  </a:lnTo>
                  <a:lnTo>
                    <a:pt x="1123" y="282"/>
                  </a:lnTo>
                  <a:lnTo>
                    <a:pt x="1125" y="284"/>
                  </a:lnTo>
                  <a:lnTo>
                    <a:pt x="1130" y="289"/>
                  </a:lnTo>
                  <a:lnTo>
                    <a:pt x="1130" y="289"/>
                  </a:lnTo>
                  <a:lnTo>
                    <a:pt x="1130" y="291"/>
                  </a:lnTo>
                  <a:lnTo>
                    <a:pt x="1130" y="291"/>
                  </a:lnTo>
                  <a:lnTo>
                    <a:pt x="1130" y="294"/>
                  </a:lnTo>
                  <a:lnTo>
                    <a:pt x="1130" y="296"/>
                  </a:lnTo>
                  <a:lnTo>
                    <a:pt x="1130" y="298"/>
                  </a:lnTo>
                  <a:lnTo>
                    <a:pt x="1132" y="301"/>
                  </a:lnTo>
                  <a:lnTo>
                    <a:pt x="1154" y="327"/>
                  </a:lnTo>
                  <a:lnTo>
                    <a:pt x="1156" y="332"/>
                  </a:lnTo>
                  <a:lnTo>
                    <a:pt x="1163" y="334"/>
                  </a:lnTo>
                  <a:lnTo>
                    <a:pt x="1173" y="341"/>
                  </a:lnTo>
                  <a:lnTo>
                    <a:pt x="1177" y="346"/>
                  </a:lnTo>
                  <a:lnTo>
                    <a:pt x="1182" y="351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7" y="358"/>
                  </a:lnTo>
                  <a:lnTo>
                    <a:pt x="1187" y="355"/>
                  </a:lnTo>
                  <a:lnTo>
                    <a:pt x="1187" y="355"/>
                  </a:lnTo>
                  <a:lnTo>
                    <a:pt x="1187" y="353"/>
                  </a:lnTo>
                  <a:lnTo>
                    <a:pt x="1187" y="351"/>
                  </a:lnTo>
                  <a:lnTo>
                    <a:pt x="1187" y="351"/>
                  </a:lnTo>
                  <a:lnTo>
                    <a:pt x="1187" y="348"/>
                  </a:lnTo>
                  <a:lnTo>
                    <a:pt x="1187" y="348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3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2" y="336"/>
                  </a:lnTo>
                  <a:lnTo>
                    <a:pt x="1182" y="332"/>
                  </a:lnTo>
                  <a:lnTo>
                    <a:pt x="1182" y="332"/>
                  </a:lnTo>
                  <a:lnTo>
                    <a:pt x="1182" y="329"/>
                  </a:lnTo>
                  <a:lnTo>
                    <a:pt x="1184" y="324"/>
                  </a:lnTo>
                  <a:lnTo>
                    <a:pt x="1187" y="322"/>
                  </a:lnTo>
                  <a:lnTo>
                    <a:pt x="1187" y="320"/>
                  </a:lnTo>
                  <a:lnTo>
                    <a:pt x="1187" y="320"/>
                  </a:lnTo>
                  <a:lnTo>
                    <a:pt x="1189" y="320"/>
                  </a:lnTo>
                  <a:lnTo>
                    <a:pt x="1192" y="322"/>
                  </a:lnTo>
                  <a:lnTo>
                    <a:pt x="1196" y="329"/>
                  </a:lnTo>
                  <a:lnTo>
                    <a:pt x="1196" y="332"/>
                  </a:lnTo>
                  <a:lnTo>
                    <a:pt x="1196" y="336"/>
                  </a:lnTo>
                  <a:lnTo>
                    <a:pt x="1199" y="336"/>
                  </a:lnTo>
                  <a:lnTo>
                    <a:pt x="1201" y="339"/>
                  </a:lnTo>
                  <a:lnTo>
                    <a:pt x="1201" y="339"/>
                  </a:lnTo>
                  <a:lnTo>
                    <a:pt x="1203" y="341"/>
                  </a:lnTo>
                  <a:lnTo>
                    <a:pt x="1203" y="346"/>
                  </a:lnTo>
                  <a:lnTo>
                    <a:pt x="1206" y="348"/>
                  </a:lnTo>
                  <a:lnTo>
                    <a:pt x="1208" y="351"/>
                  </a:lnTo>
                  <a:lnTo>
                    <a:pt x="1213" y="353"/>
                  </a:lnTo>
                  <a:lnTo>
                    <a:pt x="1215" y="355"/>
                  </a:lnTo>
                  <a:lnTo>
                    <a:pt x="1220" y="355"/>
                  </a:lnTo>
                  <a:lnTo>
                    <a:pt x="1220" y="355"/>
                  </a:lnTo>
                  <a:lnTo>
                    <a:pt x="1222" y="358"/>
                  </a:lnTo>
                  <a:lnTo>
                    <a:pt x="1225" y="358"/>
                  </a:lnTo>
                  <a:lnTo>
                    <a:pt x="1225" y="362"/>
                  </a:lnTo>
                  <a:lnTo>
                    <a:pt x="1227" y="365"/>
                  </a:lnTo>
                  <a:lnTo>
                    <a:pt x="1227" y="369"/>
                  </a:lnTo>
                  <a:lnTo>
                    <a:pt x="1227" y="379"/>
                  </a:lnTo>
                  <a:lnTo>
                    <a:pt x="1229" y="384"/>
                  </a:lnTo>
                  <a:lnTo>
                    <a:pt x="1258" y="405"/>
                  </a:lnTo>
                  <a:lnTo>
                    <a:pt x="1263" y="407"/>
                  </a:lnTo>
                  <a:lnTo>
                    <a:pt x="1267" y="412"/>
                  </a:lnTo>
                  <a:lnTo>
                    <a:pt x="1289" y="440"/>
                  </a:lnTo>
                  <a:lnTo>
                    <a:pt x="1319" y="474"/>
                  </a:lnTo>
                  <a:lnTo>
                    <a:pt x="1324" y="476"/>
                  </a:lnTo>
                  <a:lnTo>
                    <a:pt x="1324" y="478"/>
                  </a:lnTo>
                  <a:lnTo>
                    <a:pt x="1326" y="483"/>
                  </a:lnTo>
                  <a:lnTo>
                    <a:pt x="1326" y="485"/>
                  </a:lnTo>
                  <a:lnTo>
                    <a:pt x="1329" y="488"/>
                  </a:lnTo>
                  <a:lnTo>
                    <a:pt x="1331" y="490"/>
                  </a:lnTo>
                  <a:lnTo>
                    <a:pt x="1333" y="488"/>
                  </a:lnTo>
                  <a:lnTo>
                    <a:pt x="1333" y="485"/>
                  </a:lnTo>
                  <a:lnTo>
                    <a:pt x="1336" y="478"/>
                  </a:lnTo>
                  <a:lnTo>
                    <a:pt x="1338" y="478"/>
                  </a:lnTo>
                  <a:lnTo>
                    <a:pt x="1338" y="476"/>
                  </a:lnTo>
                  <a:lnTo>
                    <a:pt x="1341" y="474"/>
                  </a:lnTo>
                  <a:lnTo>
                    <a:pt x="1352" y="464"/>
                  </a:lnTo>
                  <a:lnTo>
                    <a:pt x="1352" y="464"/>
                  </a:lnTo>
                  <a:lnTo>
                    <a:pt x="1355" y="464"/>
                  </a:lnTo>
                  <a:lnTo>
                    <a:pt x="1355" y="464"/>
                  </a:lnTo>
                  <a:lnTo>
                    <a:pt x="1355" y="466"/>
                  </a:lnTo>
                  <a:lnTo>
                    <a:pt x="1355" y="474"/>
                  </a:lnTo>
                  <a:lnTo>
                    <a:pt x="1355" y="481"/>
                  </a:lnTo>
                  <a:lnTo>
                    <a:pt x="1359" y="488"/>
                  </a:lnTo>
                  <a:lnTo>
                    <a:pt x="1359" y="490"/>
                  </a:lnTo>
                  <a:lnTo>
                    <a:pt x="1359" y="492"/>
                  </a:lnTo>
                  <a:lnTo>
                    <a:pt x="1359" y="495"/>
                  </a:lnTo>
                  <a:lnTo>
                    <a:pt x="1357" y="497"/>
                  </a:lnTo>
                  <a:lnTo>
                    <a:pt x="1355" y="497"/>
                  </a:lnTo>
                  <a:lnTo>
                    <a:pt x="1355" y="500"/>
                  </a:lnTo>
                  <a:lnTo>
                    <a:pt x="1355" y="500"/>
                  </a:lnTo>
                  <a:lnTo>
                    <a:pt x="1355" y="502"/>
                  </a:lnTo>
                  <a:lnTo>
                    <a:pt x="1357" y="504"/>
                  </a:lnTo>
                  <a:lnTo>
                    <a:pt x="1364" y="511"/>
                  </a:lnTo>
                  <a:lnTo>
                    <a:pt x="1367" y="514"/>
                  </a:lnTo>
                  <a:lnTo>
                    <a:pt x="1367" y="514"/>
                  </a:lnTo>
                  <a:lnTo>
                    <a:pt x="1369" y="514"/>
                  </a:lnTo>
                  <a:lnTo>
                    <a:pt x="1371" y="516"/>
                  </a:lnTo>
                  <a:lnTo>
                    <a:pt x="1374" y="518"/>
                  </a:lnTo>
                  <a:lnTo>
                    <a:pt x="1383" y="530"/>
                  </a:lnTo>
                  <a:lnTo>
                    <a:pt x="1385" y="533"/>
                  </a:lnTo>
                  <a:lnTo>
                    <a:pt x="1388" y="535"/>
                  </a:lnTo>
                  <a:lnTo>
                    <a:pt x="1390" y="535"/>
                  </a:lnTo>
                  <a:lnTo>
                    <a:pt x="1393" y="537"/>
                  </a:lnTo>
                  <a:lnTo>
                    <a:pt x="1393" y="542"/>
                  </a:lnTo>
                  <a:lnTo>
                    <a:pt x="1397" y="549"/>
                  </a:lnTo>
                  <a:lnTo>
                    <a:pt x="1400" y="554"/>
                  </a:lnTo>
                  <a:lnTo>
                    <a:pt x="1402" y="556"/>
                  </a:lnTo>
                  <a:lnTo>
                    <a:pt x="1400" y="559"/>
                  </a:lnTo>
                  <a:lnTo>
                    <a:pt x="1400" y="561"/>
                  </a:lnTo>
                  <a:lnTo>
                    <a:pt x="1397" y="561"/>
                  </a:lnTo>
                  <a:lnTo>
                    <a:pt x="1395" y="561"/>
                  </a:lnTo>
                  <a:lnTo>
                    <a:pt x="1393" y="563"/>
                  </a:lnTo>
                  <a:lnTo>
                    <a:pt x="1393" y="566"/>
                  </a:lnTo>
                  <a:lnTo>
                    <a:pt x="1390" y="573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8" y="582"/>
                  </a:lnTo>
                  <a:lnTo>
                    <a:pt x="1393" y="587"/>
                  </a:lnTo>
                  <a:lnTo>
                    <a:pt x="1393" y="587"/>
                  </a:lnTo>
                  <a:lnTo>
                    <a:pt x="1395" y="587"/>
                  </a:lnTo>
                  <a:lnTo>
                    <a:pt x="1395" y="589"/>
                  </a:lnTo>
                  <a:lnTo>
                    <a:pt x="1397" y="594"/>
                  </a:lnTo>
                  <a:lnTo>
                    <a:pt x="1397" y="597"/>
                  </a:lnTo>
                  <a:lnTo>
                    <a:pt x="1400" y="599"/>
                  </a:lnTo>
                  <a:lnTo>
                    <a:pt x="1404" y="604"/>
                  </a:lnTo>
                  <a:lnTo>
                    <a:pt x="1404" y="604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11"/>
                  </a:lnTo>
                  <a:lnTo>
                    <a:pt x="1404" y="611"/>
                  </a:lnTo>
                  <a:lnTo>
                    <a:pt x="1402" y="613"/>
                  </a:lnTo>
                  <a:lnTo>
                    <a:pt x="1400" y="613"/>
                  </a:lnTo>
                  <a:lnTo>
                    <a:pt x="1400" y="613"/>
                  </a:lnTo>
                  <a:lnTo>
                    <a:pt x="1397" y="613"/>
                  </a:lnTo>
                  <a:lnTo>
                    <a:pt x="1395" y="613"/>
                  </a:lnTo>
                  <a:lnTo>
                    <a:pt x="1395" y="615"/>
                  </a:lnTo>
                  <a:lnTo>
                    <a:pt x="1393" y="615"/>
                  </a:lnTo>
                  <a:lnTo>
                    <a:pt x="1393" y="618"/>
                  </a:lnTo>
                  <a:lnTo>
                    <a:pt x="1393" y="620"/>
                  </a:lnTo>
                  <a:lnTo>
                    <a:pt x="1395" y="623"/>
                  </a:lnTo>
                  <a:lnTo>
                    <a:pt x="1397" y="625"/>
                  </a:lnTo>
                  <a:lnTo>
                    <a:pt x="1400" y="627"/>
                  </a:lnTo>
                  <a:lnTo>
                    <a:pt x="1402" y="630"/>
                  </a:lnTo>
                  <a:lnTo>
                    <a:pt x="1402" y="630"/>
                  </a:lnTo>
                  <a:lnTo>
                    <a:pt x="1402" y="634"/>
                  </a:lnTo>
                  <a:lnTo>
                    <a:pt x="1404" y="639"/>
                  </a:lnTo>
                  <a:lnTo>
                    <a:pt x="1404" y="641"/>
                  </a:lnTo>
                  <a:lnTo>
                    <a:pt x="1407" y="646"/>
                  </a:lnTo>
                  <a:lnTo>
                    <a:pt x="1407" y="658"/>
                  </a:lnTo>
                  <a:lnTo>
                    <a:pt x="1407" y="663"/>
                  </a:lnTo>
                  <a:lnTo>
                    <a:pt x="1407" y="667"/>
                  </a:lnTo>
                  <a:lnTo>
                    <a:pt x="1407" y="670"/>
                  </a:lnTo>
                  <a:lnTo>
                    <a:pt x="1409" y="670"/>
                  </a:lnTo>
                  <a:lnTo>
                    <a:pt x="1409" y="672"/>
                  </a:lnTo>
                  <a:lnTo>
                    <a:pt x="1409" y="672"/>
                  </a:lnTo>
                  <a:lnTo>
                    <a:pt x="1411" y="672"/>
                  </a:lnTo>
                  <a:lnTo>
                    <a:pt x="1411" y="672"/>
                  </a:lnTo>
                  <a:lnTo>
                    <a:pt x="1416" y="675"/>
                  </a:lnTo>
                  <a:lnTo>
                    <a:pt x="1419" y="679"/>
                  </a:lnTo>
                  <a:lnTo>
                    <a:pt x="1419" y="679"/>
                  </a:lnTo>
                  <a:lnTo>
                    <a:pt x="1421" y="682"/>
                  </a:lnTo>
                  <a:lnTo>
                    <a:pt x="1421" y="682"/>
                  </a:lnTo>
                  <a:lnTo>
                    <a:pt x="1423" y="682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6" y="686"/>
                  </a:lnTo>
                  <a:lnTo>
                    <a:pt x="1426" y="686"/>
                  </a:lnTo>
                  <a:lnTo>
                    <a:pt x="1426" y="68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2433746" y="3729218"/>
              <a:ext cx="790969" cy="562820"/>
            </a:xfrm>
            <a:custGeom>
              <a:avLst/>
              <a:gdLst>
                <a:gd name="T0" fmla="*/ 901 w 913"/>
                <a:gd name="T1" fmla="*/ 234 h 648"/>
                <a:gd name="T2" fmla="*/ 863 w 913"/>
                <a:gd name="T3" fmla="*/ 220 h 648"/>
                <a:gd name="T4" fmla="*/ 844 w 913"/>
                <a:gd name="T5" fmla="*/ 199 h 648"/>
                <a:gd name="T6" fmla="*/ 830 w 913"/>
                <a:gd name="T7" fmla="*/ 168 h 648"/>
                <a:gd name="T8" fmla="*/ 797 w 913"/>
                <a:gd name="T9" fmla="*/ 156 h 648"/>
                <a:gd name="T10" fmla="*/ 832 w 913"/>
                <a:gd name="T11" fmla="*/ 118 h 648"/>
                <a:gd name="T12" fmla="*/ 854 w 913"/>
                <a:gd name="T13" fmla="*/ 71 h 648"/>
                <a:gd name="T14" fmla="*/ 830 w 913"/>
                <a:gd name="T15" fmla="*/ 38 h 648"/>
                <a:gd name="T16" fmla="*/ 766 w 913"/>
                <a:gd name="T17" fmla="*/ 9 h 648"/>
                <a:gd name="T18" fmla="*/ 712 w 913"/>
                <a:gd name="T19" fmla="*/ 40 h 648"/>
                <a:gd name="T20" fmla="*/ 650 w 913"/>
                <a:gd name="T21" fmla="*/ 31 h 648"/>
                <a:gd name="T22" fmla="*/ 615 w 913"/>
                <a:gd name="T23" fmla="*/ 21 h 648"/>
                <a:gd name="T24" fmla="*/ 567 w 913"/>
                <a:gd name="T25" fmla="*/ 50 h 648"/>
                <a:gd name="T26" fmla="*/ 553 w 913"/>
                <a:gd name="T27" fmla="*/ 83 h 648"/>
                <a:gd name="T28" fmla="*/ 499 w 913"/>
                <a:gd name="T29" fmla="*/ 83 h 648"/>
                <a:gd name="T30" fmla="*/ 463 w 913"/>
                <a:gd name="T31" fmla="*/ 71 h 648"/>
                <a:gd name="T32" fmla="*/ 400 w 913"/>
                <a:gd name="T33" fmla="*/ 106 h 648"/>
                <a:gd name="T34" fmla="*/ 385 w 913"/>
                <a:gd name="T35" fmla="*/ 85 h 648"/>
                <a:gd name="T36" fmla="*/ 359 w 913"/>
                <a:gd name="T37" fmla="*/ 83 h 648"/>
                <a:gd name="T38" fmla="*/ 326 w 913"/>
                <a:gd name="T39" fmla="*/ 47 h 648"/>
                <a:gd name="T40" fmla="*/ 305 w 913"/>
                <a:gd name="T41" fmla="*/ 80 h 648"/>
                <a:gd name="T42" fmla="*/ 191 w 913"/>
                <a:gd name="T43" fmla="*/ 130 h 648"/>
                <a:gd name="T44" fmla="*/ 90 w 913"/>
                <a:gd name="T45" fmla="*/ 73 h 648"/>
                <a:gd name="T46" fmla="*/ 19 w 913"/>
                <a:gd name="T47" fmla="*/ 102 h 648"/>
                <a:gd name="T48" fmla="*/ 21 w 913"/>
                <a:gd name="T49" fmla="*/ 137 h 648"/>
                <a:gd name="T50" fmla="*/ 76 w 913"/>
                <a:gd name="T51" fmla="*/ 158 h 648"/>
                <a:gd name="T52" fmla="*/ 97 w 913"/>
                <a:gd name="T53" fmla="*/ 194 h 648"/>
                <a:gd name="T54" fmla="*/ 132 w 913"/>
                <a:gd name="T55" fmla="*/ 203 h 648"/>
                <a:gd name="T56" fmla="*/ 175 w 913"/>
                <a:gd name="T57" fmla="*/ 210 h 648"/>
                <a:gd name="T58" fmla="*/ 184 w 913"/>
                <a:gd name="T59" fmla="*/ 258 h 648"/>
                <a:gd name="T60" fmla="*/ 144 w 913"/>
                <a:gd name="T61" fmla="*/ 277 h 648"/>
                <a:gd name="T62" fmla="*/ 118 w 913"/>
                <a:gd name="T63" fmla="*/ 293 h 648"/>
                <a:gd name="T64" fmla="*/ 142 w 913"/>
                <a:gd name="T65" fmla="*/ 350 h 648"/>
                <a:gd name="T66" fmla="*/ 239 w 913"/>
                <a:gd name="T67" fmla="*/ 374 h 648"/>
                <a:gd name="T68" fmla="*/ 225 w 913"/>
                <a:gd name="T69" fmla="*/ 440 h 648"/>
                <a:gd name="T70" fmla="*/ 253 w 913"/>
                <a:gd name="T71" fmla="*/ 494 h 648"/>
                <a:gd name="T72" fmla="*/ 331 w 913"/>
                <a:gd name="T73" fmla="*/ 549 h 648"/>
                <a:gd name="T74" fmla="*/ 390 w 913"/>
                <a:gd name="T75" fmla="*/ 568 h 648"/>
                <a:gd name="T76" fmla="*/ 418 w 913"/>
                <a:gd name="T77" fmla="*/ 563 h 648"/>
                <a:gd name="T78" fmla="*/ 440 w 913"/>
                <a:gd name="T79" fmla="*/ 556 h 648"/>
                <a:gd name="T80" fmla="*/ 444 w 913"/>
                <a:gd name="T81" fmla="*/ 570 h 648"/>
                <a:gd name="T82" fmla="*/ 459 w 913"/>
                <a:gd name="T83" fmla="*/ 556 h 648"/>
                <a:gd name="T84" fmla="*/ 449 w 913"/>
                <a:gd name="T85" fmla="*/ 551 h 648"/>
                <a:gd name="T86" fmla="*/ 454 w 913"/>
                <a:gd name="T87" fmla="*/ 530 h 648"/>
                <a:gd name="T88" fmla="*/ 468 w 913"/>
                <a:gd name="T89" fmla="*/ 532 h 648"/>
                <a:gd name="T90" fmla="*/ 470 w 913"/>
                <a:gd name="T91" fmla="*/ 551 h 648"/>
                <a:gd name="T92" fmla="*/ 485 w 913"/>
                <a:gd name="T93" fmla="*/ 568 h 648"/>
                <a:gd name="T94" fmla="*/ 492 w 913"/>
                <a:gd name="T95" fmla="*/ 558 h 648"/>
                <a:gd name="T96" fmla="*/ 499 w 913"/>
                <a:gd name="T97" fmla="*/ 556 h 648"/>
                <a:gd name="T98" fmla="*/ 523 w 913"/>
                <a:gd name="T99" fmla="*/ 577 h 648"/>
                <a:gd name="T100" fmla="*/ 541 w 913"/>
                <a:gd name="T101" fmla="*/ 598 h 648"/>
                <a:gd name="T102" fmla="*/ 577 w 913"/>
                <a:gd name="T103" fmla="*/ 575 h 648"/>
                <a:gd name="T104" fmla="*/ 586 w 913"/>
                <a:gd name="T105" fmla="*/ 589 h 648"/>
                <a:gd name="T106" fmla="*/ 610 w 913"/>
                <a:gd name="T107" fmla="*/ 584 h 648"/>
                <a:gd name="T108" fmla="*/ 681 w 913"/>
                <a:gd name="T109" fmla="*/ 561 h 648"/>
                <a:gd name="T110" fmla="*/ 702 w 913"/>
                <a:gd name="T111" fmla="*/ 532 h 648"/>
                <a:gd name="T112" fmla="*/ 738 w 913"/>
                <a:gd name="T113" fmla="*/ 516 h 648"/>
                <a:gd name="T114" fmla="*/ 738 w 913"/>
                <a:gd name="T115" fmla="*/ 480 h 648"/>
                <a:gd name="T116" fmla="*/ 780 w 913"/>
                <a:gd name="T117" fmla="*/ 471 h 648"/>
                <a:gd name="T118" fmla="*/ 823 w 913"/>
                <a:gd name="T119" fmla="*/ 426 h 648"/>
                <a:gd name="T120" fmla="*/ 835 w 913"/>
                <a:gd name="T121" fmla="*/ 362 h 648"/>
                <a:gd name="T122" fmla="*/ 877 w 913"/>
                <a:gd name="T123" fmla="*/ 336 h 648"/>
                <a:gd name="T124" fmla="*/ 901 w 913"/>
                <a:gd name="T125" fmla="*/ 28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3" h="648">
                  <a:moveTo>
                    <a:pt x="518" y="648"/>
                  </a:moveTo>
                  <a:lnTo>
                    <a:pt x="518" y="648"/>
                  </a:lnTo>
                  <a:lnTo>
                    <a:pt x="518" y="646"/>
                  </a:lnTo>
                  <a:lnTo>
                    <a:pt x="518" y="643"/>
                  </a:lnTo>
                  <a:lnTo>
                    <a:pt x="523" y="643"/>
                  </a:lnTo>
                  <a:lnTo>
                    <a:pt x="523" y="646"/>
                  </a:lnTo>
                  <a:lnTo>
                    <a:pt x="523" y="648"/>
                  </a:lnTo>
                  <a:lnTo>
                    <a:pt x="520" y="648"/>
                  </a:lnTo>
                  <a:lnTo>
                    <a:pt x="520" y="648"/>
                  </a:lnTo>
                  <a:lnTo>
                    <a:pt x="518" y="648"/>
                  </a:lnTo>
                  <a:lnTo>
                    <a:pt x="518" y="648"/>
                  </a:lnTo>
                  <a:close/>
                  <a:moveTo>
                    <a:pt x="913" y="272"/>
                  </a:moveTo>
                  <a:lnTo>
                    <a:pt x="913" y="272"/>
                  </a:lnTo>
                  <a:lnTo>
                    <a:pt x="913" y="270"/>
                  </a:lnTo>
                  <a:lnTo>
                    <a:pt x="908" y="263"/>
                  </a:lnTo>
                  <a:lnTo>
                    <a:pt x="906" y="260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8" y="251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6" y="246"/>
                  </a:lnTo>
                  <a:lnTo>
                    <a:pt x="903" y="246"/>
                  </a:lnTo>
                  <a:lnTo>
                    <a:pt x="903" y="244"/>
                  </a:lnTo>
                  <a:lnTo>
                    <a:pt x="903" y="244"/>
                  </a:lnTo>
                  <a:lnTo>
                    <a:pt x="901" y="244"/>
                  </a:lnTo>
                  <a:lnTo>
                    <a:pt x="901" y="241"/>
                  </a:lnTo>
                  <a:lnTo>
                    <a:pt x="898" y="241"/>
                  </a:lnTo>
                  <a:lnTo>
                    <a:pt x="898" y="239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2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7"/>
                  </a:lnTo>
                  <a:lnTo>
                    <a:pt x="903" y="227"/>
                  </a:lnTo>
                  <a:lnTo>
                    <a:pt x="903" y="227"/>
                  </a:lnTo>
                  <a:lnTo>
                    <a:pt x="906" y="227"/>
                  </a:lnTo>
                  <a:lnTo>
                    <a:pt x="908" y="225"/>
                  </a:lnTo>
                  <a:lnTo>
                    <a:pt x="908" y="225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6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6" y="220"/>
                  </a:lnTo>
                  <a:lnTo>
                    <a:pt x="896" y="220"/>
                  </a:lnTo>
                  <a:lnTo>
                    <a:pt x="891" y="220"/>
                  </a:lnTo>
                  <a:lnTo>
                    <a:pt x="887" y="220"/>
                  </a:lnTo>
                  <a:lnTo>
                    <a:pt x="884" y="220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3" y="218"/>
                  </a:lnTo>
                  <a:lnTo>
                    <a:pt x="863" y="220"/>
                  </a:lnTo>
                  <a:lnTo>
                    <a:pt x="863" y="222"/>
                  </a:lnTo>
                  <a:lnTo>
                    <a:pt x="863" y="222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58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1" y="229"/>
                  </a:lnTo>
                  <a:lnTo>
                    <a:pt x="851" y="229"/>
                  </a:lnTo>
                  <a:lnTo>
                    <a:pt x="849" y="232"/>
                  </a:lnTo>
                  <a:lnTo>
                    <a:pt x="849" y="229"/>
                  </a:lnTo>
                  <a:lnTo>
                    <a:pt x="846" y="229"/>
                  </a:lnTo>
                  <a:lnTo>
                    <a:pt x="846" y="227"/>
                  </a:lnTo>
                  <a:lnTo>
                    <a:pt x="844" y="227"/>
                  </a:lnTo>
                  <a:lnTo>
                    <a:pt x="842" y="227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2"/>
                  </a:lnTo>
                  <a:lnTo>
                    <a:pt x="839" y="222"/>
                  </a:lnTo>
                  <a:lnTo>
                    <a:pt x="842" y="218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1"/>
                  </a:lnTo>
                  <a:lnTo>
                    <a:pt x="842" y="201"/>
                  </a:lnTo>
                  <a:lnTo>
                    <a:pt x="844" y="199"/>
                  </a:lnTo>
                  <a:lnTo>
                    <a:pt x="842" y="196"/>
                  </a:lnTo>
                  <a:lnTo>
                    <a:pt x="842" y="194"/>
                  </a:lnTo>
                  <a:lnTo>
                    <a:pt x="842" y="192"/>
                  </a:lnTo>
                  <a:lnTo>
                    <a:pt x="842" y="192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7"/>
                  </a:lnTo>
                  <a:lnTo>
                    <a:pt x="844" y="187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4" y="180"/>
                  </a:lnTo>
                  <a:lnTo>
                    <a:pt x="844" y="180"/>
                  </a:lnTo>
                  <a:lnTo>
                    <a:pt x="842" y="177"/>
                  </a:lnTo>
                  <a:lnTo>
                    <a:pt x="839" y="177"/>
                  </a:lnTo>
                  <a:lnTo>
                    <a:pt x="839" y="177"/>
                  </a:lnTo>
                  <a:lnTo>
                    <a:pt x="839" y="175"/>
                  </a:lnTo>
                  <a:lnTo>
                    <a:pt x="839" y="175"/>
                  </a:lnTo>
                  <a:lnTo>
                    <a:pt x="842" y="173"/>
                  </a:lnTo>
                  <a:lnTo>
                    <a:pt x="842" y="173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68"/>
                  </a:lnTo>
                  <a:lnTo>
                    <a:pt x="842" y="168"/>
                  </a:lnTo>
                  <a:lnTo>
                    <a:pt x="839" y="166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5" y="166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28" y="168"/>
                  </a:lnTo>
                  <a:lnTo>
                    <a:pt x="825" y="163"/>
                  </a:lnTo>
                  <a:lnTo>
                    <a:pt x="825" y="163"/>
                  </a:lnTo>
                  <a:lnTo>
                    <a:pt x="823" y="163"/>
                  </a:lnTo>
                  <a:lnTo>
                    <a:pt x="823" y="163"/>
                  </a:lnTo>
                  <a:lnTo>
                    <a:pt x="820" y="166"/>
                  </a:lnTo>
                  <a:lnTo>
                    <a:pt x="811" y="173"/>
                  </a:lnTo>
                  <a:lnTo>
                    <a:pt x="809" y="173"/>
                  </a:lnTo>
                  <a:lnTo>
                    <a:pt x="806" y="175"/>
                  </a:lnTo>
                  <a:lnTo>
                    <a:pt x="804" y="175"/>
                  </a:lnTo>
                  <a:lnTo>
                    <a:pt x="804" y="175"/>
                  </a:lnTo>
                  <a:lnTo>
                    <a:pt x="804" y="177"/>
                  </a:lnTo>
                  <a:lnTo>
                    <a:pt x="802" y="182"/>
                  </a:lnTo>
                  <a:lnTo>
                    <a:pt x="799" y="187"/>
                  </a:lnTo>
                  <a:lnTo>
                    <a:pt x="794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87" y="182"/>
                  </a:lnTo>
                  <a:lnTo>
                    <a:pt x="785" y="177"/>
                  </a:lnTo>
                  <a:lnTo>
                    <a:pt x="785" y="177"/>
                  </a:lnTo>
                  <a:lnTo>
                    <a:pt x="785" y="175"/>
                  </a:lnTo>
                  <a:lnTo>
                    <a:pt x="785" y="175"/>
                  </a:lnTo>
                  <a:lnTo>
                    <a:pt x="785" y="173"/>
                  </a:lnTo>
                  <a:lnTo>
                    <a:pt x="785" y="170"/>
                  </a:lnTo>
                  <a:lnTo>
                    <a:pt x="785" y="170"/>
                  </a:lnTo>
                  <a:lnTo>
                    <a:pt x="787" y="166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9" y="156"/>
                  </a:lnTo>
                  <a:lnTo>
                    <a:pt x="799" y="156"/>
                  </a:lnTo>
                  <a:lnTo>
                    <a:pt x="804" y="151"/>
                  </a:lnTo>
                  <a:lnTo>
                    <a:pt x="804" y="151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7"/>
                  </a:lnTo>
                  <a:lnTo>
                    <a:pt x="804" y="144"/>
                  </a:lnTo>
                  <a:lnTo>
                    <a:pt x="806" y="144"/>
                  </a:lnTo>
                  <a:lnTo>
                    <a:pt x="806" y="144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11" y="140"/>
                  </a:lnTo>
                  <a:lnTo>
                    <a:pt x="811" y="140"/>
                  </a:lnTo>
                  <a:lnTo>
                    <a:pt x="811" y="137"/>
                  </a:lnTo>
                  <a:lnTo>
                    <a:pt x="811" y="135"/>
                  </a:lnTo>
                  <a:lnTo>
                    <a:pt x="813" y="135"/>
                  </a:lnTo>
                  <a:lnTo>
                    <a:pt x="813" y="132"/>
                  </a:lnTo>
                  <a:lnTo>
                    <a:pt x="813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8" y="132"/>
                  </a:lnTo>
                  <a:lnTo>
                    <a:pt x="820" y="132"/>
                  </a:lnTo>
                  <a:lnTo>
                    <a:pt x="823" y="132"/>
                  </a:lnTo>
                  <a:lnTo>
                    <a:pt x="823" y="130"/>
                  </a:lnTo>
                  <a:lnTo>
                    <a:pt x="823" y="130"/>
                  </a:lnTo>
                  <a:lnTo>
                    <a:pt x="828" y="128"/>
                  </a:lnTo>
                  <a:lnTo>
                    <a:pt x="828" y="125"/>
                  </a:lnTo>
                  <a:lnTo>
                    <a:pt x="828" y="125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0" y="123"/>
                  </a:lnTo>
                  <a:lnTo>
                    <a:pt x="830" y="121"/>
                  </a:lnTo>
                  <a:lnTo>
                    <a:pt x="832" y="118"/>
                  </a:lnTo>
                  <a:lnTo>
                    <a:pt x="832" y="118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2" y="102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7"/>
                  </a:lnTo>
                  <a:lnTo>
                    <a:pt x="835" y="97"/>
                  </a:lnTo>
                  <a:lnTo>
                    <a:pt x="835" y="95"/>
                  </a:lnTo>
                  <a:lnTo>
                    <a:pt x="835" y="95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7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42" y="87"/>
                  </a:lnTo>
                  <a:lnTo>
                    <a:pt x="842" y="85"/>
                  </a:lnTo>
                  <a:lnTo>
                    <a:pt x="844" y="83"/>
                  </a:lnTo>
                  <a:lnTo>
                    <a:pt x="846" y="80"/>
                  </a:lnTo>
                  <a:lnTo>
                    <a:pt x="846" y="80"/>
                  </a:lnTo>
                  <a:lnTo>
                    <a:pt x="846" y="78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9" y="76"/>
                  </a:lnTo>
                  <a:lnTo>
                    <a:pt x="854" y="71"/>
                  </a:lnTo>
                  <a:lnTo>
                    <a:pt x="856" y="71"/>
                  </a:lnTo>
                  <a:lnTo>
                    <a:pt x="854" y="71"/>
                  </a:lnTo>
                  <a:lnTo>
                    <a:pt x="854" y="69"/>
                  </a:lnTo>
                  <a:lnTo>
                    <a:pt x="851" y="69"/>
                  </a:lnTo>
                  <a:lnTo>
                    <a:pt x="851" y="69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1" y="66"/>
                  </a:lnTo>
                  <a:lnTo>
                    <a:pt x="846" y="69"/>
                  </a:lnTo>
                  <a:lnTo>
                    <a:pt x="842" y="69"/>
                  </a:lnTo>
                  <a:lnTo>
                    <a:pt x="839" y="69"/>
                  </a:lnTo>
                  <a:lnTo>
                    <a:pt x="837" y="66"/>
                  </a:lnTo>
                  <a:lnTo>
                    <a:pt x="837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71"/>
                  </a:lnTo>
                  <a:lnTo>
                    <a:pt x="832" y="71"/>
                  </a:lnTo>
                  <a:lnTo>
                    <a:pt x="832" y="71"/>
                  </a:lnTo>
                  <a:lnTo>
                    <a:pt x="832" y="73"/>
                  </a:lnTo>
                  <a:lnTo>
                    <a:pt x="832" y="73"/>
                  </a:lnTo>
                  <a:lnTo>
                    <a:pt x="830" y="73"/>
                  </a:lnTo>
                  <a:lnTo>
                    <a:pt x="830" y="71"/>
                  </a:lnTo>
                  <a:lnTo>
                    <a:pt x="828" y="71"/>
                  </a:lnTo>
                  <a:lnTo>
                    <a:pt x="828" y="69"/>
                  </a:lnTo>
                  <a:lnTo>
                    <a:pt x="825" y="69"/>
                  </a:lnTo>
                  <a:lnTo>
                    <a:pt x="823" y="61"/>
                  </a:lnTo>
                  <a:lnTo>
                    <a:pt x="823" y="61"/>
                  </a:lnTo>
                  <a:lnTo>
                    <a:pt x="820" y="61"/>
                  </a:lnTo>
                  <a:lnTo>
                    <a:pt x="820" y="59"/>
                  </a:lnTo>
                  <a:lnTo>
                    <a:pt x="820" y="57"/>
                  </a:lnTo>
                  <a:lnTo>
                    <a:pt x="820" y="57"/>
                  </a:lnTo>
                  <a:lnTo>
                    <a:pt x="823" y="54"/>
                  </a:lnTo>
                  <a:lnTo>
                    <a:pt x="825" y="47"/>
                  </a:lnTo>
                  <a:lnTo>
                    <a:pt x="828" y="45"/>
                  </a:lnTo>
                  <a:lnTo>
                    <a:pt x="830" y="38"/>
                  </a:lnTo>
                  <a:lnTo>
                    <a:pt x="832" y="26"/>
                  </a:lnTo>
                  <a:lnTo>
                    <a:pt x="832" y="26"/>
                  </a:lnTo>
                  <a:lnTo>
                    <a:pt x="832" y="24"/>
                  </a:lnTo>
                  <a:lnTo>
                    <a:pt x="835" y="24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2" y="21"/>
                  </a:lnTo>
                  <a:lnTo>
                    <a:pt x="832" y="19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28" y="17"/>
                  </a:lnTo>
                  <a:lnTo>
                    <a:pt x="825" y="17"/>
                  </a:lnTo>
                  <a:lnTo>
                    <a:pt x="825" y="17"/>
                  </a:lnTo>
                  <a:lnTo>
                    <a:pt x="823" y="17"/>
                  </a:lnTo>
                  <a:lnTo>
                    <a:pt x="820" y="14"/>
                  </a:lnTo>
                  <a:lnTo>
                    <a:pt x="818" y="14"/>
                  </a:lnTo>
                  <a:lnTo>
                    <a:pt x="816" y="14"/>
                  </a:lnTo>
                  <a:lnTo>
                    <a:pt x="806" y="7"/>
                  </a:lnTo>
                  <a:lnTo>
                    <a:pt x="806" y="7"/>
                  </a:lnTo>
                  <a:lnTo>
                    <a:pt x="802" y="5"/>
                  </a:lnTo>
                  <a:lnTo>
                    <a:pt x="802" y="5"/>
                  </a:lnTo>
                  <a:lnTo>
                    <a:pt x="799" y="2"/>
                  </a:lnTo>
                  <a:lnTo>
                    <a:pt x="797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2"/>
                  </a:lnTo>
                  <a:lnTo>
                    <a:pt x="792" y="2"/>
                  </a:lnTo>
                  <a:lnTo>
                    <a:pt x="792" y="9"/>
                  </a:lnTo>
                  <a:lnTo>
                    <a:pt x="790" y="12"/>
                  </a:lnTo>
                  <a:lnTo>
                    <a:pt x="787" y="14"/>
                  </a:lnTo>
                  <a:lnTo>
                    <a:pt x="787" y="14"/>
                  </a:lnTo>
                  <a:lnTo>
                    <a:pt x="768" y="12"/>
                  </a:lnTo>
                  <a:lnTo>
                    <a:pt x="766" y="12"/>
                  </a:lnTo>
                  <a:lnTo>
                    <a:pt x="766" y="9"/>
                  </a:lnTo>
                  <a:lnTo>
                    <a:pt x="764" y="9"/>
                  </a:lnTo>
                  <a:lnTo>
                    <a:pt x="764" y="7"/>
                  </a:lnTo>
                  <a:lnTo>
                    <a:pt x="766" y="5"/>
                  </a:lnTo>
                  <a:lnTo>
                    <a:pt x="766" y="5"/>
                  </a:lnTo>
                  <a:lnTo>
                    <a:pt x="764" y="5"/>
                  </a:lnTo>
                  <a:lnTo>
                    <a:pt x="761" y="2"/>
                  </a:lnTo>
                  <a:lnTo>
                    <a:pt x="759" y="2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7" y="2"/>
                  </a:lnTo>
                  <a:lnTo>
                    <a:pt x="747" y="2"/>
                  </a:lnTo>
                  <a:lnTo>
                    <a:pt x="747" y="5"/>
                  </a:lnTo>
                  <a:lnTo>
                    <a:pt x="747" y="5"/>
                  </a:lnTo>
                  <a:lnTo>
                    <a:pt x="747" y="7"/>
                  </a:lnTo>
                  <a:lnTo>
                    <a:pt x="747" y="9"/>
                  </a:lnTo>
                  <a:lnTo>
                    <a:pt x="745" y="9"/>
                  </a:lnTo>
                  <a:lnTo>
                    <a:pt x="745" y="9"/>
                  </a:lnTo>
                  <a:lnTo>
                    <a:pt x="745" y="12"/>
                  </a:lnTo>
                  <a:lnTo>
                    <a:pt x="745" y="12"/>
                  </a:lnTo>
                  <a:lnTo>
                    <a:pt x="745" y="14"/>
                  </a:lnTo>
                  <a:lnTo>
                    <a:pt x="745" y="14"/>
                  </a:lnTo>
                  <a:lnTo>
                    <a:pt x="745" y="17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3" y="21"/>
                  </a:lnTo>
                  <a:lnTo>
                    <a:pt x="731" y="21"/>
                  </a:lnTo>
                  <a:lnTo>
                    <a:pt x="728" y="21"/>
                  </a:lnTo>
                  <a:lnTo>
                    <a:pt x="726" y="21"/>
                  </a:lnTo>
                  <a:lnTo>
                    <a:pt x="726" y="24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14" y="38"/>
                  </a:lnTo>
                  <a:lnTo>
                    <a:pt x="712" y="40"/>
                  </a:lnTo>
                  <a:lnTo>
                    <a:pt x="712" y="40"/>
                  </a:lnTo>
                  <a:lnTo>
                    <a:pt x="707" y="43"/>
                  </a:lnTo>
                  <a:lnTo>
                    <a:pt x="705" y="43"/>
                  </a:lnTo>
                  <a:lnTo>
                    <a:pt x="705" y="43"/>
                  </a:lnTo>
                  <a:lnTo>
                    <a:pt x="702" y="40"/>
                  </a:lnTo>
                  <a:lnTo>
                    <a:pt x="702" y="38"/>
                  </a:lnTo>
                  <a:lnTo>
                    <a:pt x="700" y="35"/>
                  </a:lnTo>
                  <a:lnTo>
                    <a:pt x="700" y="33"/>
                  </a:lnTo>
                  <a:lnTo>
                    <a:pt x="697" y="33"/>
                  </a:lnTo>
                  <a:lnTo>
                    <a:pt x="695" y="31"/>
                  </a:lnTo>
                  <a:lnTo>
                    <a:pt x="688" y="33"/>
                  </a:lnTo>
                  <a:lnTo>
                    <a:pt x="683" y="33"/>
                  </a:lnTo>
                  <a:lnTo>
                    <a:pt x="681" y="33"/>
                  </a:lnTo>
                  <a:lnTo>
                    <a:pt x="681" y="31"/>
                  </a:lnTo>
                  <a:lnTo>
                    <a:pt x="681" y="28"/>
                  </a:lnTo>
                  <a:lnTo>
                    <a:pt x="681" y="28"/>
                  </a:lnTo>
                  <a:lnTo>
                    <a:pt x="683" y="26"/>
                  </a:lnTo>
                  <a:lnTo>
                    <a:pt x="686" y="21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1" y="14"/>
                  </a:lnTo>
                  <a:lnTo>
                    <a:pt x="681" y="14"/>
                  </a:lnTo>
                  <a:lnTo>
                    <a:pt x="679" y="14"/>
                  </a:lnTo>
                  <a:lnTo>
                    <a:pt x="679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4" y="12"/>
                  </a:lnTo>
                  <a:lnTo>
                    <a:pt x="671" y="9"/>
                  </a:lnTo>
                  <a:lnTo>
                    <a:pt x="669" y="12"/>
                  </a:lnTo>
                  <a:lnTo>
                    <a:pt x="662" y="24"/>
                  </a:lnTo>
                  <a:lnTo>
                    <a:pt x="660" y="26"/>
                  </a:lnTo>
                  <a:lnTo>
                    <a:pt x="660" y="28"/>
                  </a:lnTo>
                  <a:lnTo>
                    <a:pt x="655" y="28"/>
                  </a:lnTo>
                  <a:lnTo>
                    <a:pt x="653" y="28"/>
                  </a:lnTo>
                  <a:lnTo>
                    <a:pt x="653" y="31"/>
                  </a:lnTo>
                  <a:lnTo>
                    <a:pt x="650" y="31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8"/>
                  </a:lnTo>
                  <a:lnTo>
                    <a:pt x="653" y="40"/>
                  </a:lnTo>
                  <a:lnTo>
                    <a:pt x="650" y="43"/>
                  </a:lnTo>
                  <a:lnTo>
                    <a:pt x="650" y="43"/>
                  </a:lnTo>
                  <a:lnTo>
                    <a:pt x="650" y="45"/>
                  </a:lnTo>
                  <a:lnTo>
                    <a:pt x="648" y="45"/>
                  </a:lnTo>
                  <a:lnTo>
                    <a:pt x="641" y="45"/>
                  </a:lnTo>
                  <a:lnTo>
                    <a:pt x="638" y="45"/>
                  </a:lnTo>
                  <a:lnTo>
                    <a:pt x="636" y="45"/>
                  </a:lnTo>
                  <a:lnTo>
                    <a:pt x="636" y="45"/>
                  </a:lnTo>
                  <a:lnTo>
                    <a:pt x="636" y="43"/>
                  </a:lnTo>
                  <a:lnTo>
                    <a:pt x="636" y="43"/>
                  </a:lnTo>
                  <a:lnTo>
                    <a:pt x="636" y="40"/>
                  </a:lnTo>
                  <a:lnTo>
                    <a:pt x="638" y="38"/>
                  </a:lnTo>
                  <a:lnTo>
                    <a:pt x="638" y="35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4" y="26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7" y="24"/>
                  </a:lnTo>
                  <a:lnTo>
                    <a:pt x="627" y="24"/>
                  </a:lnTo>
                  <a:lnTo>
                    <a:pt x="624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17" y="21"/>
                  </a:lnTo>
                  <a:lnTo>
                    <a:pt x="617" y="21"/>
                  </a:lnTo>
                  <a:lnTo>
                    <a:pt x="615" y="21"/>
                  </a:lnTo>
                  <a:lnTo>
                    <a:pt x="615" y="21"/>
                  </a:lnTo>
                  <a:lnTo>
                    <a:pt x="612" y="24"/>
                  </a:lnTo>
                  <a:lnTo>
                    <a:pt x="605" y="28"/>
                  </a:lnTo>
                  <a:lnTo>
                    <a:pt x="603" y="28"/>
                  </a:lnTo>
                  <a:lnTo>
                    <a:pt x="603" y="31"/>
                  </a:lnTo>
                  <a:lnTo>
                    <a:pt x="603" y="33"/>
                  </a:lnTo>
                  <a:lnTo>
                    <a:pt x="605" y="33"/>
                  </a:lnTo>
                  <a:lnTo>
                    <a:pt x="605" y="35"/>
                  </a:lnTo>
                  <a:lnTo>
                    <a:pt x="605" y="38"/>
                  </a:lnTo>
                  <a:lnTo>
                    <a:pt x="603" y="40"/>
                  </a:lnTo>
                  <a:lnTo>
                    <a:pt x="598" y="43"/>
                  </a:lnTo>
                  <a:lnTo>
                    <a:pt x="598" y="45"/>
                  </a:lnTo>
                  <a:lnTo>
                    <a:pt x="596" y="50"/>
                  </a:lnTo>
                  <a:lnTo>
                    <a:pt x="593" y="52"/>
                  </a:lnTo>
                  <a:lnTo>
                    <a:pt x="591" y="54"/>
                  </a:lnTo>
                  <a:lnTo>
                    <a:pt x="591" y="59"/>
                  </a:lnTo>
                  <a:lnTo>
                    <a:pt x="589" y="59"/>
                  </a:lnTo>
                  <a:lnTo>
                    <a:pt x="589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4" y="59"/>
                  </a:lnTo>
                  <a:lnTo>
                    <a:pt x="582" y="57"/>
                  </a:lnTo>
                  <a:lnTo>
                    <a:pt x="582" y="57"/>
                  </a:lnTo>
                  <a:lnTo>
                    <a:pt x="577" y="50"/>
                  </a:lnTo>
                  <a:lnTo>
                    <a:pt x="577" y="50"/>
                  </a:lnTo>
                  <a:lnTo>
                    <a:pt x="577" y="47"/>
                  </a:lnTo>
                  <a:lnTo>
                    <a:pt x="575" y="47"/>
                  </a:lnTo>
                  <a:lnTo>
                    <a:pt x="575" y="47"/>
                  </a:lnTo>
                  <a:lnTo>
                    <a:pt x="575" y="50"/>
                  </a:lnTo>
                  <a:lnTo>
                    <a:pt x="575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2" y="54"/>
                  </a:lnTo>
                  <a:lnTo>
                    <a:pt x="572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67" y="52"/>
                  </a:lnTo>
                  <a:lnTo>
                    <a:pt x="567" y="50"/>
                  </a:lnTo>
                  <a:lnTo>
                    <a:pt x="567" y="47"/>
                  </a:lnTo>
                  <a:lnTo>
                    <a:pt x="567" y="47"/>
                  </a:lnTo>
                  <a:lnTo>
                    <a:pt x="565" y="47"/>
                  </a:lnTo>
                  <a:lnTo>
                    <a:pt x="556" y="47"/>
                  </a:lnTo>
                  <a:lnTo>
                    <a:pt x="553" y="47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7" y="57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61"/>
                  </a:lnTo>
                  <a:lnTo>
                    <a:pt x="537" y="61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41" y="64"/>
                  </a:lnTo>
                  <a:lnTo>
                    <a:pt x="549" y="59"/>
                  </a:lnTo>
                  <a:lnTo>
                    <a:pt x="551" y="59"/>
                  </a:lnTo>
                  <a:lnTo>
                    <a:pt x="558" y="57"/>
                  </a:lnTo>
                  <a:lnTo>
                    <a:pt x="558" y="57"/>
                  </a:lnTo>
                  <a:lnTo>
                    <a:pt x="560" y="57"/>
                  </a:lnTo>
                  <a:lnTo>
                    <a:pt x="560" y="57"/>
                  </a:lnTo>
                  <a:lnTo>
                    <a:pt x="560" y="59"/>
                  </a:lnTo>
                  <a:lnTo>
                    <a:pt x="558" y="61"/>
                  </a:lnTo>
                  <a:lnTo>
                    <a:pt x="558" y="66"/>
                  </a:lnTo>
                  <a:lnTo>
                    <a:pt x="556" y="71"/>
                  </a:lnTo>
                  <a:lnTo>
                    <a:pt x="556" y="73"/>
                  </a:lnTo>
                  <a:lnTo>
                    <a:pt x="556" y="73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80"/>
                  </a:lnTo>
                  <a:lnTo>
                    <a:pt x="556" y="80"/>
                  </a:lnTo>
                  <a:lnTo>
                    <a:pt x="553" y="83"/>
                  </a:lnTo>
                  <a:lnTo>
                    <a:pt x="553" y="83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46" y="78"/>
                  </a:lnTo>
                  <a:lnTo>
                    <a:pt x="544" y="78"/>
                  </a:lnTo>
                  <a:lnTo>
                    <a:pt x="544" y="76"/>
                  </a:lnTo>
                  <a:lnTo>
                    <a:pt x="534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5" y="76"/>
                  </a:lnTo>
                  <a:lnTo>
                    <a:pt x="525" y="73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5" y="66"/>
                  </a:lnTo>
                  <a:lnTo>
                    <a:pt x="513" y="69"/>
                  </a:lnTo>
                  <a:lnTo>
                    <a:pt x="511" y="69"/>
                  </a:lnTo>
                  <a:lnTo>
                    <a:pt x="511" y="71"/>
                  </a:lnTo>
                  <a:lnTo>
                    <a:pt x="508" y="71"/>
                  </a:lnTo>
                  <a:lnTo>
                    <a:pt x="508" y="73"/>
                  </a:lnTo>
                  <a:lnTo>
                    <a:pt x="508" y="76"/>
                  </a:lnTo>
                  <a:lnTo>
                    <a:pt x="511" y="76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06" y="78"/>
                  </a:lnTo>
                  <a:lnTo>
                    <a:pt x="504" y="80"/>
                  </a:lnTo>
                  <a:lnTo>
                    <a:pt x="501" y="80"/>
                  </a:lnTo>
                  <a:lnTo>
                    <a:pt x="501" y="80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4" y="95"/>
                  </a:lnTo>
                  <a:lnTo>
                    <a:pt x="504" y="95"/>
                  </a:lnTo>
                  <a:lnTo>
                    <a:pt x="501" y="97"/>
                  </a:lnTo>
                  <a:lnTo>
                    <a:pt x="501" y="102"/>
                  </a:lnTo>
                  <a:lnTo>
                    <a:pt x="499" y="99"/>
                  </a:lnTo>
                  <a:lnTo>
                    <a:pt x="494" y="92"/>
                  </a:lnTo>
                  <a:lnTo>
                    <a:pt x="494" y="90"/>
                  </a:lnTo>
                  <a:lnTo>
                    <a:pt x="492" y="87"/>
                  </a:lnTo>
                  <a:lnTo>
                    <a:pt x="492" y="83"/>
                  </a:lnTo>
                  <a:lnTo>
                    <a:pt x="489" y="83"/>
                  </a:lnTo>
                  <a:lnTo>
                    <a:pt x="485" y="78"/>
                  </a:lnTo>
                  <a:lnTo>
                    <a:pt x="485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2" y="73"/>
                  </a:lnTo>
                  <a:lnTo>
                    <a:pt x="480" y="73"/>
                  </a:lnTo>
                  <a:lnTo>
                    <a:pt x="478" y="71"/>
                  </a:lnTo>
                  <a:lnTo>
                    <a:pt x="475" y="71"/>
                  </a:lnTo>
                  <a:lnTo>
                    <a:pt x="473" y="71"/>
                  </a:lnTo>
                  <a:lnTo>
                    <a:pt x="473" y="71"/>
                  </a:lnTo>
                  <a:lnTo>
                    <a:pt x="470" y="69"/>
                  </a:lnTo>
                  <a:lnTo>
                    <a:pt x="470" y="69"/>
                  </a:lnTo>
                  <a:lnTo>
                    <a:pt x="468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3" y="71"/>
                  </a:lnTo>
                  <a:lnTo>
                    <a:pt x="463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6" y="76"/>
                  </a:lnTo>
                  <a:lnTo>
                    <a:pt x="454" y="78"/>
                  </a:lnTo>
                  <a:lnTo>
                    <a:pt x="454" y="80"/>
                  </a:lnTo>
                  <a:lnTo>
                    <a:pt x="452" y="80"/>
                  </a:lnTo>
                  <a:lnTo>
                    <a:pt x="452" y="80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5"/>
                  </a:lnTo>
                  <a:lnTo>
                    <a:pt x="447" y="85"/>
                  </a:lnTo>
                  <a:lnTo>
                    <a:pt x="444" y="85"/>
                  </a:lnTo>
                  <a:lnTo>
                    <a:pt x="444" y="90"/>
                  </a:lnTo>
                  <a:lnTo>
                    <a:pt x="444" y="99"/>
                  </a:lnTo>
                  <a:lnTo>
                    <a:pt x="444" y="99"/>
                  </a:lnTo>
                  <a:lnTo>
                    <a:pt x="444" y="102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0" y="104"/>
                  </a:lnTo>
                  <a:lnTo>
                    <a:pt x="440" y="104"/>
                  </a:lnTo>
                  <a:lnTo>
                    <a:pt x="435" y="104"/>
                  </a:lnTo>
                  <a:lnTo>
                    <a:pt x="435" y="104"/>
                  </a:lnTo>
                  <a:lnTo>
                    <a:pt x="423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18" y="104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04" y="109"/>
                  </a:lnTo>
                  <a:lnTo>
                    <a:pt x="402" y="109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99"/>
                  </a:lnTo>
                  <a:lnTo>
                    <a:pt x="397" y="99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2" y="97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88" y="97"/>
                  </a:lnTo>
                  <a:lnTo>
                    <a:pt x="388" y="97"/>
                  </a:lnTo>
                  <a:lnTo>
                    <a:pt x="390" y="97"/>
                  </a:lnTo>
                  <a:lnTo>
                    <a:pt x="390" y="95"/>
                  </a:lnTo>
                  <a:lnTo>
                    <a:pt x="390" y="95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5" y="92"/>
                  </a:lnTo>
                  <a:lnTo>
                    <a:pt x="385" y="92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87"/>
                  </a:lnTo>
                  <a:lnTo>
                    <a:pt x="388" y="87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7"/>
                  </a:lnTo>
                  <a:lnTo>
                    <a:pt x="383" y="90"/>
                  </a:lnTo>
                  <a:lnTo>
                    <a:pt x="381" y="90"/>
                  </a:lnTo>
                  <a:lnTo>
                    <a:pt x="381" y="90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90"/>
                  </a:lnTo>
                  <a:lnTo>
                    <a:pt x="374" y="90"/>
                  </a:lnTo>
                  <a:lnTo>
                    <a:pt x="374" y="92"/>
                  </a:lnTo>
                  <a:lnTo>
                    <a:pt x="371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59" y="83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9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69"/>
                  </a:lnTo>
                  <a:lnTo>
                    <a:pt x="355" y="69"/>
                  </a:lnTo>
                  <a:lnTo>
                    <a:pt x="355" y="69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4"/>
                  </a:lnTo>
                  <a:lnTo>
                    <a:pt x="345" y="47"/>
                  </a:lnTo>
                  <a:lnTo>
                    <a:pt x="343" y="45"/>
                  </a:lnTo>
                  <a:lnTo>
                    <a:pt x="340" y="45"/>
                  </a:lnTo>
                  <a:lnTo>
                    <a:pt x="338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1" y="47"/>
                  </a:lnTo>
                  <a:lnTo>
                    <a:pt x="326" y="47"/>
                  </a:lnTo>
                  <a:lnTo>
                    <a:pt x="324" y="47"/>
                  </a:lnTo>
                  <a:lnTo>
                    <a:pt x="322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12" y="52"/>
                  </a:lnTo>
                  <a:lnTo>
                    <a:pt x="312" y="52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0" y="73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98" y="78"/>
                  </a:lnTo>
                  <a:lnTo>
                    <a:pt x="298" y="80"/>
                  </a:lnTo>
                  <a:lnTo>
                    <a:pt x="295" y="83"/>
                  </a:lnTo>
                  <a:lnTo>
                    <a:pt x="295" y="83"/>
                  </a:lnTo>
                  <a:lnTo>
                    <a:pt x="295" y="85"/>
                  </a:lnTo>
                  <a:lnTo>
                    <a:pt x="293" y="85"/>
                  </a:lnTo>
                  <a:lnTo>
                    <a:pt x="281" y="85"/>
                  </a:lnTo>
                  <a:lnTo>
                    <a:pt x="272" y="83"/>
                  </a:lnTo>
                  <a:lnTo>
                    <a:pt x="267" y="83"/>
                  </a:lnTo>
                  <a:lnTo>
                    <a:pt x="265" y="85"/>
                  </a:lnTo>
                  <a:lnTo>
                    <a:pt x="260" y="87"/>
                  </a:lnTo>
                  <a:lnTo>
                    <a:pt x="258" y="90"/>
                  </a:lnTo>
                  <a:lnTo>
                    <a:pt x="248" y="92"/>
                  </a:lnTo>
                  <a:lnTo>
                    <a:pt x="246" y="92"/>
                  </a:lnTo>
                  <a:lnTo>
                    <a:pt x="241" y="97"/>
                  </a:lnTo>
                  <a:lnTo>
                    <a:pt x="232" y="97"/>
                  </a:lnTo>
                  <a:lnTo>
                    <a:pt x="229" y="99"/>
                  </a:lnTo>
                  <a:lnTo>
                    <a:pt x="222" y="99"/>
                  </a:lnTo>
                  <a:lnTo>
                    <a:pt x="213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3" y="99"/>
                  </a:lnTo>
                  <a:lnTo>
                    <a:pt x="206" y="106"/>
                  </a:lnTo>
                  <a:lnTo>
                    <a:pt x="208" y="111"/>
                  </a:lnTo>
                  <a:lnTo>
                    <a:pt x="206" y="118"/>
                  </a:lnTo>
                  <a:lnTo>
                    <a:pt x="203" y="123"/>
                  </a:lnTo>
                  <a:lnTo>
                    <a:pt x="201" y="125"/>
                  </a:lnTo>
                  <a:lnTo>
                    <a:pt x="191" y="130"/>
                  </a:lnTo>
                  <a:lnTo>
                    <a:pt x="189" y="132"/>
                  </a:lnTo>
                  <a:lnTo>
                    <a:pt x="184" y="135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3" y="125"/>
                  </a:lnTo>
                  <a:lnTo>
                    <a:pt x="173" y="123"/>
                  </a:lnTo>
                  <a:lnTo>
                    <a:pt x="170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1" y="125"/>
                  </a:lnTo>
                  <a:lnTo>
                    <a:pt x="158" y="125"/>
                  </a:lnTo>
                  <a:lnTo>
                    <a:pt x="156" y="123"/>
                  </a:lnTo>
                  <a:lnTo>
                    <a:pt x="154" y="118"/>
                  </a:lnTo>
                  <a:lnTo>
                    <a:pt x="149" y="116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9" y="111"/>
                  </a:lnTo>
                  <a:lnTo>
                    <a:pt x="135" y="109"/>
                  </a:lnTo>
                  <a:lnTo>
                    <a:pt x="135" y="106"/>
                  </a:lnTo>
                  <a:lnTo>
                    <a:pt x="132" y="106"/>
                  </a:lnTo>
                  <a:lnTo>
                    <a:pt x="128" y="106"/>
                  </a:lnTo>
                  <a:lnTo>
                    <a:pt x="123" y="104"/>
                  </a:lnTo>
                  <a:lnTo>
                    <a:pt x="121" y="102"/>
                  </a:lnTo>
                  <a:lnTo>
                    <a:pt x="118" y="97"/>
                  </a:lnTo>
                  <a:lnTo>
                    <a:pt x="118" y="90"/>
                  </a:lnTo>
                  <a:lnTo>
                    <a:pt x="116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3"/>
                  </a:lnTo>
                  <a:lnTo>
                    <a:pt x="109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99" y="85"/>
                  </a:lnTo>
                  <a:lnTo>
                    <a:pt x="97" y="83"/>
                  </a:lnTo>
                  <a:lnTo>
                    <a:pt x="95" y="78"/>
                  </a:lnTo>
                  <a:lnTo>
                    <a:pt x="92" y="76"/>
                  </a:lnTo>
                  <a:lnTo>
                    <a:pt x="90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0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3" y="83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7"/>
                  </a:lnTo>
                  <a:lnTo>
                    <a:pt x="59" y="97"/>
                  </a:lnTo>
                  <a:lnTo>
                    <a:pt x="54" y="97"/>
                  </a:lnTo>
                  <a:lnTo>
                    <a:pt x="50" y="97"/>
                  </a:lnTo>
                  <a:lnTo>
                    <a:pt x="47" y="97"/>
                  </a:lnTo>
                  <a:lnTo>
                    <a:pt x="45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1" y="109"/>
                  </a:lnTo>
                  <a:lnTo>
                    <a:pt x="28" y="111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6" y="102"/>
                  </a:lnTo>
                  <a:lnTo>
                    <a:pt x="12" y="95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2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5" y="125"/>
                  </a:lnTo>
                  <a:lnTo>
                    <a:pt x="7" y="130"/>
                  </a:lnTo>
                  <a:lnTo>
                    <a:pt x="9" y="135"/>
                  </a:lnTo>
                  <a:lnTo>
                    <a:pt x="16" y="144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5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31" y="132"/>
                  </a:lnTo>
                  <a:lnTo>
                    <a:pt x="40" y="135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9" y="142"/>
                  </a:lnTo>
                  <a:lnTo>
                    <a:pt x="64" y="142"/>
                  </a:lnTo>
                  <a:lnTo>
                    <a:pt x="66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3" y="156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7"/>
                  </a:lnTo>
                  <a:lnTo>
                    <a:pt x="73" y="177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83" y="192"/>
                  </a:lnTo>
                  <a:lnTo>
                    <a:pt x="85" y="192"/>
                  </a:lnTo>
                  <a:lnTo>
                    <a:pt x="87" y="194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2" y="189"/>
                  </a:lnTo>
                  <a:lnTo>
                    <a:pt x="95" y="192"/>
                  </a:lnTo>
                  <a:lnTo>
                    <a:pt x="97" y="194"/>
                  </a:lnTo>
                  <a:lnTo>
                    <a:pt x="99" y="196"/>
                  </a:lnTo>
                  <a:lnTo>
                    <a:pt x="102" y="196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9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199"/>
                  </a:lnTo>
                  <a:lnTo>
                    <a:pt x="113" y="199"/>
                  </a:lnTo>
                  <a:lnTo>
                    <a:pt x="113" y="199"/>
                  </a:lnTo>
                  <a:lnTo>
                    <a:pt x="113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8" y="192"/>
                  </a:lnTo>
                  <a:lnTo>
                    <a:pt x="118" y="192"/>
                  </a:lnTo>
                  <a:lnTo>
                    <a:pt x="121" y="192"/>
                  </a:lnTo>
                  <a:lnTo>
                    <a:pt x="123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9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5" y="203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44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6" y="213"/>
                  </a:lnTo>
                  <a:lnTo>
                    <a:pt x="158" y="213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6"/>
                  </a:lnTo>
                  <a:lnTo>
                    <a:pt x="175" y="206"/>
                  </a:lnTo>
                  <a:lnTo>
                    <a:pt x="173" y="208"/>
                  </a:lnTo>
                  <a:lnTo>
                    <a:pt x="173" y="208"/>
                  </a:lnTo>
                  <a:lnTo>
                    <a:pt x="175" y="210"/>
                  </a:lnTo>
                  <a:lnTo>
                    <a:pt x="177" y="213"/>
                  </a:lnTo>
                  <a:lnTo>
                    <a:pt x="180" y="215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9"/>
                  </a:lnTo>
                  <a:lnTo>
                    <a:pt x="189" y="22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4" y="244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7" y="253"/>
                  </a:lnTo>
                  <a:lnTo>
                    <a:pt x="187" y="253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4" y="258"/>
                  </a:lnTo>
                  <a:lnTo>
                    <a:pt x="184" y="260"/>
                  </a:lnTo>
                  <a:lnTo>
                    <a:pt x="184" y="263"/>
                  </a:lnTo>
                  <a:lnTo>
                    <a:pt x="184" y="26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77" y="279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3" y="284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6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39" y="281"/>
                  </a:lnTo>
                  <a:lnTo>
                    <a:pt x="137" y="281"/>
                  </a:lnTo>
                  <a:lnTo>
                    <a:pt x="137" y="281"/>
                  </a:lnTo>
                  <a:lnTo>
                    <a:pt x="135" y="284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5" y="289"/>
                  </a:lnTo>
                  <a:lnTo>
                    <a:pt x="128" y="289"/>
                  </a:lnTo>
                  <a:lnTo>
                    <a:pt x="128" y="291"/>
                  </a:lnTo>
                  <a:lnTo>
                    <a:pt x="128" y="291"/>
                  </a:lnTo>
                  <a:lnTo>
                    <a:pt x="128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3" y="293"/>
                  </a:lnTo>
                  <a:lnTo>
                    <a:pt x="123" y="293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6"/>
                  </a:lnTo>
                  <a:lnTo>
                    <a:pt x="118" y="298"/>
                  </a:lnTo>
                  <a:lnTo>
                    <a:pt x="118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300"/>
                  </a:lnTo>
                  <a:lnTo>
                    <a:pt x="111" y="303"/>
                  </a:lnTo>
                  <a:lnTo>
                    <a:pt x="111" y="303"/>
                  </a:lnTo>
                  <a:lnTo>
                    <a:pt x="109" y="305"/>
                  </a:lnTo>
                  <a:lnTo>
                    <a:pt x="104" y="307"/>
                  </a:lnTo>
                  <a:lnTo>
                    <a:pt x="104" y="307"/>
                  </a:lnTo>
                  <a:lnTo>
                    <a:pt x="104" y="310"/>
                  </a:lnTo>
                  <a:lnTo>
                    <a:pt x="102" y="312"/>
                  </a:lnTo>
                  <a:lnTo>
                    <a:pt x="104" y="315"/>
                  </a:lnTo>
                  <a:lnTo>
                    <a:pt x="104" y="317"/>
                  </a:lnTo>
                  <a:lnTo>
                    <a:pt x="104" y="322"/>
                  </a:lnTo>
                  <a:lnTo>
                    <a:pt x="104" y="324"/>
                  </a:lnTo>
                  <a:lnTo>
                    <a:pt x="104" y="326"/>
                  </a:lnTo>
                  <a:lnTo>
                    <a:pt x="106" y="326"/>
                  </a:lnTo>
                  <a:lnTo>
                    <a:pt x="116" y="329"/>
                  </a:lnTo>
                  <a:lnTo>
                    <a:pt x="118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5" y="333"/>
                  </a:lnTo>
                  <a:lnTo>
                    <a:pt x="125" y="336"/>
                  </a:lnTo>
                  <a:lnTo>
                    <a:pt x="128" y="336"/>
                  </a:lnTo>
                  <a:lnTo>
                    <a:pt x="128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2" y="341"/>
                  </a:lnTo>
                  <a:lnTo>
                    <a:pt x="137" y="350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4" y="350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51" y="350"/>
                  </a:lnTo>
                  <a:lnTo>
                    <a:pt x="154" y="350"/>
                  </a:lnTo>
                  <a:lnTo>
                    <a:pt x="154" y="350"/>
                  </a:lnTo>
                  <a:lnTo>
                    <a:pt x="156" y="348"/>
                  </a:lnTo>
                  <a:lnTo>
                    <a:pt x="158" y="345"/>
                  </a:lnTo>
                  <a:lnTo>
                    <a:pt x="168" y="348"/>
                  </a:lnTo>
                  <a:lnTo>
                    <a:pt x="175" y="350"/>
                  </a:lnTo>
                  <a:lnTo>
                    <a:pt x="180" y="350"/>
                  </a:lnTo>
                  <a:lnTo>
                    <a:pt x="182" y="355"/>
                  </a:lnTo>
                  <a:lnTo>
                    <a:pt x="184" y="360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7"/>
                  </a:lnTo>
                  <a:lnTo>
                    <a:pt x="189" y="367"/>
                  </a:lnTo>
                  <a:lnTo>
                    <a:pt x="191" y="369"/>
                  </a:lnTo>
                  <a:lnTo>
                    <a:pt x="194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5" y="364"/>
                  </a:lnTo>
                  <a:lnTo>
                    <a:pt x="217" y="362"/>
                  </a:lnTo>
                  <a:lnTo>
                    <a:pt x="217" y="364"/>
                  </a:lnTo>
                  <a:lnTo>
                    <a:pt x="220" y="364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9" y="371"/>
                  </a:lnTo>
                  <a:lnTo>
                    <a:pt x="229" y="374"/>
                  </a:lnTo>
                  <a:lnTo>
                    <a:pt x="232" y="374"/>
                  </a:lnTo>
                  <a:lnTo>
                    <a:pt x="234" y="376"/>
                  </a:lnTo>
                  <a:lnTo>
                    <a:pt x="234" y="376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41" y="376"/>
                  </a:lnTo>
                  <a:lnTo>
                    <a:pt x="243" y="381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51" y="383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48" y="390"/>
                  </a:lnTo>
                  <a:lnTo>
                    <a:pt x="246" y="390"/>
                  </a:lnTo>
                  <a:lnTo>
                    <a:pt x="246" y="393"/>
                  </a:lnTo>
                  <a:lnTo>
                    <a:pt x="243" y="397"/>
                  </a:lnTo>
                  <a:lnTo>
                    <a:pt x="243" y="400"/>
                  </a:lnTo>
                  <a:lnTo>
                    <a:pt x="241" y="402"/>
                  </a:lnTo>
                  <a:lnTo>
                    <a:pt x="239" y="404"/>
                  </a:lnTo>
                  <a:lnTo>
                    <a:pt x="236" y="409"/>
                  </a:lnTo>
                  <a:lnTo>
                    <a:pt x="234" y="412"/>
                  </a:lnTo>
                  <a:lnTo>
                    <a:pt x="232" y="412"/>
                  </a:lnTo>
                  <a:lnTo>
                    <a:pt x="229" y="409"/>
                  </a:lnTo>
                  <a:lnTo>
                    <a:pt x="229" y="407"/>
                  </a:lnTo>
                  <a:lnTo>
                    <a:pt x="227" y="404"/>
                  </a:lnTo>
                  <a:lnTo>
                    <a:pt x="225" y="404"/>
                  </a:lnTo>
                  <a:lnTo>
                    <a:pt x="225" y="407"/>
                  </a:lnTo>
                  <a:lnTo>
                    <a:pt x="222" y="409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6"/>
                  </a:lnTo>
                  <a:lnTo>
                    <a:pt x="215" y="430"/>
                  </a:lnTo>
                  <a:lnTo>
                    <a:pt x="215" y="435"/>
                  </a:lnTo>
                  <a:lnTo>
                    <a:pt x="217" y="435"/>
                  </a:lnTo>
                  <a:lnTo>
                    <a:pt x="217" y="438"/>
                  </a:lnTo>
                  <a:lnTo>
                    <a:pt x="220" y="440"/>
                  </a:lnTo>
                  <a:lnTo>
                    <a:pt x="225" y="440"/>
                  </a:lnTo>
                  <a:lnTo>
                    <a:pt x="227" y="442"/>
                  </a:lnTo>
                  <a:lnTo>
                    <a:pt x="227" y="445"/>
                  </a:lnTo>
                  <a:lnTo>
                    <a:pt x="229" y="454"/>
                  </a:lnTo>
                  <a:lnTo>
                    <a:pt x="229" y="454"/>
                  </a:lnTo>
                  <a:lnTo>
                    <a:pt x="229" y="457"/>
                  </a:lnTo>
                  <a:lnTo>
                    <a:pt x="227" y="457"/>
                  </a:lnTo>
                  <a:lnTo>
                    <a:pt x="227" y="459"/>
                  </a:lnTo>
                  <a:lnTo>
                    <a:pt x="227" y="461"/>
                  </a:lnTo>
                  <a:lnTo>
                    <a:pt x="227" y="461"/>
                  </a:lnTo>
                  <a:lnTo>
                    <a:pt x="229" y="464"/>
                  </a:lnTo>
                  <a:lnTo>
                    <a:pt x="229" y="466"/>
                  </a:lnTo>
                  <a:lnTo>
                    <a:pt x="227" y="466"/>
                  </a:lnTo>
                  <a:lnTo>
                    <a:pt x="227" y="468"/>
                  </a:lnTo>
                  <a:lnTo>
                    <a:pt x="229" y="468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29" y="473"/>
                  </a:lnTo>
                  <a:lnTo>
                    <a:pt x="229" y="475"/>
                  </a:lnTo>
                  <a:lnTo>
                    <a:pt x="225" y="483"/>
                  </a:lnTo>
                  <a:lnTo>
                    <a:pt x="225" y="483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27" y="487"/>
                  </a:lnTo>
                  <a:lnTo>
                    <a:pt x="227" y="487"/>
                  </a:lnTo>
                  <a:lnTo>
                    <a:pt x="229" y="485"/>
                  </a:lnTo>
                  <a:lnTo>
                    <a:pt x="234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9" y="485"/>
                  </a:lnTo>
                  <a:lnTo>
                    <a:pt x="239" y="485"/>
                  </a:lnTo>
                  <a:lnTo>
                    <a:pt x="241" y="487"/>
                  </a:lnTo>
                  <a:lnTo>
                    <a:pt x="243" y="487"/>
                  </a:lnTo>
                  <a:lnTo>
                    <a:pt x="248" y="490"/>
                  </a:lnTo>
                  <a:lnTo>
                    <a:pt x="251" y="490"/>
                  </a:lnTo>
                  <a:lnTo>
                    <a:pt x="253" y="492"/>
                  </a:lnTo>
                  <a:lnTo>
                    <a:pt x="253" y="494"/>
                  </a:lnTo>
                  <a:lnTo>
                    <a:pt x="255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2" y="497"/>
                  </a:lnTo>
                  <a:lnTo>
                    <a:pt x="265" y="497"/>
                  </a:lnTo>
                  <a:lnTo>
                    <a:pt x="267" y="497"/>
                  </a:lnTo>
                  <a:lnTo>
                    <a:pt x="269" y="497"/>
                  </a:lnTo>
                  <a:lnTo>
                    <a:pt x="269" y="499"/>
                  </a:lnTo>
                  <a:lnTo>
                    <a:pt x="269" y="501"/>
                  </a:lnTo>
                  <a:lnTo>
                    <a:pt x="269" y="504"/>
                  </a:lnTo>
                  <a:lnTo>
                    <a:pt x="267" y="506"/>
                  </a:lnTo>
                  <a:lnTo>
                    <a:pt x="265" y="509"/>
                  </a:lnTo>
                  <a:lnTo>
                    <a:pt x="265" y="511"/>
                  </a:lnTo>
                  <a:lnTo>
                    <a:pt x="267" y="513"/>
                  </a:lnTo>
                  <a:lnTo>
                    <a:pt x="269" y="513"/>
                  </a:lnTo>
                  <a:lnTo>
                    <a:pt x="274" y="516"/>
                  </a:lnTo>
                  <a:lnTo>
                    <a:pt x="277" y="518"/>
                  </a:lnTo>
                  <a:lnTo>
                    <a:pt x="286" y="527"/>
                  </a:lnTo>
                  <a:lnTo>
                    <a:pt x="291" y="530"/>
                  </a:lnTo>
                  <a:lnTo>
                    <a:pt x="295" y="530"/>
                  </a:lnTo>
                  <a:lnTo>
                    <a:pt x="298" y="530"/>
                  </a:lnTo>
                  <a:lnTo>
                    <a:pt x="303" y="532"/>
                  </a:lnTo>
                  <a:lnTo>
                    <a:pt x="305" y="544"/>
                  </a:lnTo>
                  <a:lnTo>
                    <a:pt x="307" y="546"/>
                  </a:lnTo>
                  <a:lnTo>
                    <a:pt x="312" y="544"/>
                  </a:lnTo>
                  <a:lnTo>
                    <a:pt x="314" y="542"/>
                  </a:lnTo>
                  <a:lnTo>
                    <a:pt x="317" y="539"/>
                  </a:lnTo>
                  <a:lnTo>
                    <a:pt x="319" y="542"/>
                  </a:lnTo>
                  <a:lnTo>
                    <a:pt x="322" y="544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4" y="551"/>
                  </a:lnTo>
                  <a:lnTo>
                    <a:pt x="326" y="551"/>
                  </a:lnTo>
                  <a:lnTo>
                    <a:pt x="326" y="551"/>
                  </a:lnTo>
                  <a:lnTo>
                    <a:pt x="329" y="551"/>
                  </a:lnTo>
                  <a:lnTo>
                    <a:pt x="329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8" y="549"/>
                  </a:lnTo>
                  <a:lnTo>
                    <a:pt x="340" y="549"/>
                  </a:lnTo>
                  <a:lnTo>
                    <a:pt x="348" y="549"/>
                  </a:lnTo>
                  <a:lnTo>
                    <a:pt x="350" y="549"/>
                  </a:lnTo>
                  <a:lnTo>
                    <a:pt x="355" y="546"/>
                  </a:lnTo>
                  <a:lnTo>
                    <a:pt x="357" y="546"/>
                  </a:lnTo>
                  <a:lnTo>
                    <a:pt x="359" y="546"/>
                  </a:lnTo>
                  <a:lnTo>
                    <a:pt x="362" y="546"/>
                  </a:lnTo>
                  <a:lnTo>
                    <a:pt x="364" y="549"/>
                  </a:lnTo>
                  <a:lnTo>
                    <a:pt x="366" y="549"/>
                  </a:lnTo>
                  <a:lnTo>
                    <a:pt x="369" y="551"/>
                  </a:lnTo>
                  <a:lnTo>
                    <a:pt x="369" y="553"/>
                  </a:lnTo>
                  <a:lnTo>
                    <a:pt x="369" y="556"/>
                  </a:lnTo>
                  <a:lnTo>
                    <a:pt x="371" y="556"/>
                  </a:lnTo>
                  <a:lnTo>
                    <a:pt x="374" y="561"/>
                  </a:lnTo>
                  <a:lnTo>
                    <a:pt x="378" y="565"/>
                  </a:lnTo>
                  <a:lnTo>
                    <a:pt x="381" y="565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83" y="575"/>
                  </a:lnTo>
                  <a:lnTo>
                    <a:pt x="381" y="577"/>
                  </a:lnTo>
                  <a:lnTo>
                    <a:pt x="381" y="577"/>
                  </a:lnTo>
                  <a:lnTo>
                    <a:pt x="383" y="577"/>
                  </a:lnTo>
                  <a:lnTo>
                    <a:pt x="388" y="575"/>
                  </a:lnTo>
                  <a:lnTo>
                    <a:pt x="392" y="572"/>
                  </a:lnTo>
                  <a:lnTo>
                    <a:pt x="397" y="572"/>
                  </a:lnTo>
                  <a:lnTo>
                    <a:pt x="397" y="572"/>
                  </a:lnTo>
                  <a:lnTo>
                    <a:pt x="395" y="572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0" y="568"/>
                  </a:lnTo>
                  <a:lnTo>
                    <a:pt x="385" y="563"/>
                  </a:lnTo>
                  <a:lnTo>
                    <a:pt x="388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5" y="568"/>
                  </a:lnTo>
                  <a:lnTo>
                    <a:pt x="395" y="568"/>
                  </a:lnTo>
                  <a:lnTo>
                    <a:pt x="397" y="565"/>
                  </a:lnTo>
                  <a:lnTo>
                    <a:pt x="395" y="563"/>
                  </a:lnTo>
                  <a:lnTo>
                    <a:pt x="397" y="563"/>
                  </a:lnTo>
                  <a:lnTo>
                    <a:pt x="400" y="565"/>
                  </a:lnTo>
                  <a:lnTo>
                    <a:pt x="400" y="565"/>
                  </a:lnTo>
                  <a:lnTo>
                    <a:pt x="402" y="563"/>
                  </a:lnTo>
                  <a:lnTo>
                    <a:pt x="402" y="565"/>
                  </a:lnTo>
                  <a:lnTo>
                    <a:pt x="402" y="565"/>
                  </a:lnTo>
                  <a:lnTo>
                    <a:pt x="404" y="565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7" y="565"/>
                  </a:lnTo>
                  <a:lnTo>
                    <a:pt x="409" y="563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1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8" y="556"/>
                  </a:lnTo>
                  <a:lnTo>
                    <a:pt x="416" y="558"/>
                  </a:lnTo>
                  <a:lnTo>
                    <a:pt x="416" y="558"/>
                  </a:lnTo>
                  <a:lnTo>
                    <a:pt x="418" y="561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5"/>
                  </a:lnTo>
                  <a:lnTo>
                    <a:pt x="418" y="568"/>
                  </a:lnTo>
                  <a:lnTo>
                    <a:pt x="414" y="570"/>
                  </a:lnTo>
                  <a:lnTo>
                    <a:pt x="414" y="572"/>
                  </a:lnTo>
                  <a:lnTo>
                    <a:pt x="414" y="575"/>
                  </a:lnTo>
                  <a:lnTo>
                    <a:pt x="414" y="572"/>
                  </a:lnTo>
                  <a:lnTo>
                    <a:pt x="418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23" y="570"/>
                  </a:lnTo>
                  <a:lnTo>
                    <a:pt x="423" y="568"/>
                  </a:lnTo>
                  <a:lnTo>
                    <a:pt x="423" y="568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3" y="565"/>
                  </a:lnTo>
                  <a:lnTo>
                    <a:pt x="423" y="563"/>
                  </a:lnTo>
                  <a:lnTo>
                    <a:pt x="426" y="563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8" y="561"/>
                  </a:lnTo>
                  <a:lnTo>
                    <a:pt x="426" y="556"/>
                  </a:lnTo>
                  <a:lnTo>
                    <a:pt x="428" y="553"/>
                  </a:lnTo>
                  <a:lnTo>
                    <a:pt x="428" y="551"/>
                  </a:lnTo>
                  <a:lnTo>
                    <a:pt x="430" y="549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5" y="556"/>
                  </a:lnTo>
                  <a:lnTo>
                    <a:pt x="437" y="556"/>
                  </a:lnTo>
                  <a:lnTo>
                    <a:pt x="437" y="553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3"/>
                  </a:lnTo>
                  <a:lnTo>
                    <a:pt x="442" y="553"/>
                  </a:lnTo>
                  <a:lnTo>
                    <a:pt x="442" y="553"/>
                  </a:lnTo>
                  <a:lnTo>
                    <a:pt x="440" y="556"/>
                  </a:lnTo>
                  <a:lnTo>
                    <a:pt x="440" y="558"/>
                  </a:lnTo>
                  <a:lnTo>
                    <a:pt x="440" y="558"/>
                  </a:lnTo>
                  <a:lnTo>
                    <a:pt x="447" y="558"/>
                  </a:lnTo>
                  <a:lnTo>
                    <a:pt x="447" y="558"/>
                  </a:lnTo>
                  <a:lnTo>
                    <a:pt x="444" y="558"/>
                  </a:lnTo>
                  <a:lnTo>
                    <a:pt x="444" y="558"/>
                  </a:lnTo>
                  <a:lnTo>
                    <a:pt x="442" y="558"/>
                  </a:lnTo>
                  <a:lnTo>
                    <a:pt x="442" y="561"/>
                  </a:lnTo>
                  <a:lnTo>
                    <a:pt x="442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5"/>
                  </a:lnTo>
                  <a:lnTo>
                    <a:pt x="440" y="568"/>
                  </a:lnTo>
                  <a:lnTo>
                    <a:pt x="440" y="568"/>
                  </a:lnTo>
                  <a:lnTo>
                    <a:pt x="440" y="565"/>
                  </a:lnTo>
                  <a:lnTo>
                    <a:pt x="437" y="565"/>
                  </a:lnTo>
                  <a:lnTo>
                    <a:pt x="435" y="565"/>
                  </a:lnTo>
                  <a:lnTo>
                    <a:pt x="435" y="568"/>
                  </a:lnTo>
                  <a:lnTo>
                    <a:pt x="437" y="570"/>
                  </a:lnTo>
                  <a:lnTo>
                    <a:pt x="440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7" y="565"/>
                  </a:lnTo>
                  <a:lnTo>
                    <a:pt x="447" y="565"/>
                  </a:lnTo>
                  <a:lnTo>
                    <a:pt x="449" y="563"/>
                  </a:lnTo>
                  <a:lnTo>
                    <a:pt x="449" y="565"/>
                  </a:lnTo>
                  <a:lnTo>
                    <a:pt x="449" y="568"/>
                  </a:lnTo>
                  <a:lnTo>
                    <a:pt x="449" y="565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9" y="568"/>
                  </a:lnTo>
                  <a:lnTo>
                    <a:pt x="452" y="568"/>
                  </a:lnTo>
                  <a:lnTo>
                    <a:pt x="452" y="568"/>
                  </a:lnTo>
                  <a:lnTo>
                    <a:pt x="452" y="565"/>
                  </a:lnTo>
                  <a:lnTo>
                    <a:pt x="452" y="565"/>
                  </a:lnTo>
                  <a:lnTo>
                    <a:pt x="454" y="565"/>
                  </a:lnTo>
                  <a:lnTo>
                    <a:pt x="454" y="565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1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6" y="563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4" y="561"/>
                  </a:lnTo>
                  <a:lnTo>
                    <a:pt x="456" y="561"/>
                  </a:lnTo>
                  <a:lnTo>
                    <a:pt x="456" y="558"/>
                  </a:lnTo>
                  <a:lnTo>
                    <a:pt x="459" y="558"/>
                  </a:lnTo>
                  <a:lnTo>
                    <a:pt x="459" y="556"/>
                  </a:lnTo>
                  <a:lnTo>
                    <a:pt x="456" y="556"/>
                  </a:lnTo>
                  <a:lnTo>
                    <a:pt x="456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2" y="558"/>
                  </a:lnTo>
                  <a:lnTo>
                    <a:pt x="454" y="558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2" y="553"/>
                  </a:lnTo>
                  <a:lnTo>
                    <a:pt x="452" y="558"/>
                  </a:lnTo>
                  <a:lnTo>
                    <a:pt x="452" y="558"/>
                  </a:lnTo>
                  <a:lnTo>
                    <a:pt x="449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49" y="556"/>
                  </a:lnTo>
                  <a:lnTo>
                    <a:pt x="449" y="553"/>
                  </a:lnTo>
                  <a:lnTo>
                    <a:pt x="447" y="553"/>
                  </a:lnTo>
                  <a:lnTo>
                    <a:pt x="447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52" y="553"/>
                  </a:lnTo>
                  <a:lnTo>
                    <a:pt x="452" y="551"/>
                  </a:lnTo>
                  <a:lnTo>
                    <a:pt x="449" y="551"/>
                  </a:lnTo>
                  <a:lnTo>
                    <a:pt x="449" y="551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9" y="549"/>
                  </a:lnTo>
                  <a:lnTo>
                    <a:pt x="449" y="549"/>
                  </a:lnTo>
                  <a:lnTo>
                    <a:pt x="449" y="546"/>
                  </a:lnTo>
                  <a:lnTo>
                    <a:pt x="452" y="546"/>
                  </a:lnTo>
                  <a:lnTo>
                    <a:pt x="452" y="544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49" y="539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7" y="537"/>
                  </a:lnTo>
                  <a:lnTo>
                    <a:pt x="447" y="535"/>
                  </a:lnTo>
                  <a:lnTo>
                    <a:pt x="447" y="532"/>
                  </a:lnTo>
                  <a:lnTo>
                    <a:pt x="447" y="530"/>
                  </a:lnTo>
                  <a:lnTo>
                    <a:pt x="447" y="527"/>
                  </a:lnTo>
                  <a:lnTo>
                    <a:pt x="447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7" y="530"/>
                  </a:lnTo>
                  <a:lnTo>
                    <a:pt x="447" y="535"/>
                  </a:lnTo>
                  <a:lnTo>
                    <a:pt x="452" y="535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52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27"/>
                  </a:lnTo>
                  <a:lnTo>
                    <a:pt x="456" y="530"/>
                  </a:lnTo>
                  <a:lnTo>
                    <a:pt x="456" y="530"/>
                  </a:lnTo>
                  <a:lnTo>
                    <a:pt x="456" y="527"/>
                  </a:lnTo>
                  <a:lnTo>
                    <a:pt x="459" y="527"/>
                  </a:lnTo>
                  <a:lnTo>
                    <a:pt x="459" y="525"/>
                  </a:lnTo>
                  <a:lnTo>
                    <a:pt x="459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59" y="527"/>
                  </a:lnTo>
                  <a:lnTo>
                    <a:pt x="459" y="530"/>
                  </a:lnTo>
                  <a:lnTo>
                    <a:pt x="461" y="532"/>
                  </a:lnTo>
                  <a:lnTo>
                    <a:pt x="461" y="532"/>
                  </a:lnTo>
                  <a:lnTo>
                    <a:pt x="463" y="532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2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8" y="532"/>
                  </a:lnTo>
                  <a:lnTo>
                    <a:pt x="468" y="532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3" y="539"/>
                  </a:lnTo>
                  <a:lnTo>
                    <a:pt x="461" y="542"/>
                  </a:lnTo>
                  <a:lnTo>
                    <a:pt x="461" y="542"/>
                  </a:lnTo>
                  <a:lnTo>
                    <a:pt x="461" y="544"/>
                  </a:lnTo>
                  <a:lnTo>
                    <a:pt x="461" y="546"/>
                  </a:lnTo>
                  <a:lnTo>
                    <a:pt x="466" y="546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6" y="551"/>
                  </a:lnTo>
                  <a:lnTo>
                    <a:pt x="468" y="549"/>
                  </a:lnTo>
                  <a:lnTo>
                    <a:pt x="466" y="549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4"/>
                  </a:lnTo>
                  <a:lnTo>
                    <a:pt x="468" y="544"/>
                  </a:lnTo>
                  <a:lnTo>
                    <a:pt x="468" y="542"/>
                  </a:lnTo>
                  <a:lnTo>
                    <a:pt x="470" y="542"/>
                  </a:lnTo>
                  <a:lnTo>
                    <a:pt x="470" y="544"/>
                  </a:lnTo>
                  <a:lnTo>
                    <a:pt x="470" y="546"/>
                  </a:lnTo>
                  <a:lnTo>
                    <a:pt x="470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0" y="546"/>
                  </a:lnTo>
                  <a:lnTo>
                    <a:pt x="470" y="549"/>
                  </a:lnTo>
                  <a:lnTo>
                    <a:pt x="468" y="551"/>
                  </a:lnTo>
                  <a:lnTo>
                    <a:pt x="470" y="551"/>
                  </a:lnTo>
                  <a:lnTo>
                    <a:pt x="470" y="551"/>
                  </a:lnTo>
                  <a:lnTo>
                    <a:pt x="473" y="551"/>
                  </a:lnTo>
                  <a:lnTo>
                    <a:pt x="473" y="553"/>
                  </a:lnTo>
                  <a:lnTo>
                    <a:pt x="470" y="553"/>
                  </a:lnTo>
                  <a:lnTo>
                    <a:pt x="470" y="553"/>
                  </a:lnTo>
                  <a:lnTo>
                    <a:pt x="468" y="553"/>
                  </a:lnTo>
                  <a:lnTo>
                    <a:pt x="470" y="553"/>
                  </a:lnTo>
                  <a:lnTo>
                    <a:pt x="473" y="556"/>
                  </a:lnTo>
                  <a:lnTo>
                    <a:pt x="473" y="556"/>
                  </a:lnTo>
                  <a:lnTo>
                    <a:pt x="475" y="556"/>
                  </a:lnTo>
                  <a:lnTo>
                    <a:pt x="475" y="556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6"/>
                  </a:lnTo>
                  <a:lnTo>
                    <a:pt x="478" y="558"/>
                  </a:lnTo>
                  <a:lnTo>
                    <a:pt x="478" y="561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80" y="561"/>
                  </a:lnTo>
                  <a:lnTo>
                    <a:pt x="480" y="561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5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75" y="563"/>
                  </a:lnTo>
                  <a:lnTo>
                    <a:pt x="475" y="565"/>
                  </a:lnTo>
                  <a:lnTo>
                    <a:pt x="478" y="565"/>
                  </a:lnTo>
                  <a:lnTo>
                    <a:pt x="478" y="568"/>
                  </a:lnTo>
                  <a:lnTo>
                    <a:pt x="478" y="570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80" y="568"/>
                  </a:lnTo>
                  <a:lnTo>
                    <a:pt x="482" y="570"/>
                  </a:lnTo>
                  <a:lnTo>
                    <a:pt x="482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7" y="568"/>
                  </a:lnTo>
                  <a:lnTo>
                    <a:pt x="489" y="568"/>
                  </a:lnTo>
                  <a:lnTo>
                    <a:pt x="492" y="570"/>
                  </a:lnTo>
                  <a:lnTo>
                    <a:pt x="494" y="570"/>
                  </a:lnTo>
                  <a:lnTo>
                    <a:pt x="494" y="568"/>
                  </a:lnTo>
                  <a:lnTo>
                    <a:pt x="494" y="568"/>
                  </a:lnTo>
                  <a:lnTo>
                    <a:pt x="492" y="568"/>
                  </a:lnTo>
                  <a:lnTo>
                    <a:pt x="489" y="568"/>
                  </a:lnTo>
                  <a:lnTo>
                    <a:pt x="492" y="565"/>
                  </a:lnTo>
                  <a:lnTo>
                    <a:pt x="492" y="563"/>
                  </a:lnTo>
                  <a:lnTo>
                    <a:pt x="489" y="561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9" y="553"/>
                  </a:lnTo>
                  <a:lnTo>
                    <a:pt x="489" y="553"/>
                  </a:lnTo>
                  <a:lnTo>
                    <a:pt x="489" y="556"/>
                  </a:lnTo>
                  <a:lnTo>
                    <a:pt x="489" y="556"/>
                  </a:lnTo>
                  <a:lnTo>
                    <a:pt x="489" y="558"/>
                  </a:lnTo>
                  <a:lnTo>
                    <a:pt x="489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4" y="556"/>
                  </a:lnTo>
                  <a:lnTo>
                    <a:pt x="494" y="551"/>
                  </a:lnTo>
                  <a:lnTo>
                    <a:pt x="492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2" y="546"/>
                  </a:lnTo>
                  <a:lnTo>
                    <a:pt x="487" y="546"/>
                  </a:lnTo>
                  <a:lnTo>
                    <a:pt x="487" y="544"/>
                  </a:lnTo>
                  <a:lnTo>
                    <a:pt x="489" y="544"/>
                  </a:lnTo>
                  <a:lnTo>
                    <a:pt x="494" y="546"/>
                  </a:lnTo>
                  <a:lnTo>
                    <a:pt x="496" y="546"/>
                  </a:lnTo>
                  <a:lnTo>
                    <a:pt x="496" y="546"/>
                  </a:lnTo>
                  <a:lnTo>
                    <a:pt x="494" y="549"/>
                  </a:lnTo>
                  <a:lnTo>
                    <a:pt x="494" y="549"/>
                  </a:lnTo>
                  <a:lnTo>
                    <a:pt x="494" y="551"/>
                  </a:lnTo>
                  <a:lnTo>
                    <a:pt x="496" y="549"/>
                  </a:lnTo>
                  <a:lnTo>
                    <a:pt x="496" y="549"/>
                  </a:lnTo>
                  <a:lnTo>
                    <a:pt x="499" y="549"/>
                  </a:lnTo>
                  <a:lnTo>
                    <a:pt x="496" y="551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501" y="551"/>
                  </a:lnTo>
                  <a:lnTo>
                    <a:pt x="501" y="553"/>
                  </a:lnTo>
                  <a:lnTo>
                    <a:pt x="501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6"/>
                  </a:lnTo>
                  <a:lnTo>
                    <a:pt x="499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61"/>
                  </a:lnTo>
                  <a:lnTo>
                    <a:pt x="496" y="561"/>
                  </a:lnTo>
                  <a:lnTo>
                    <a:pt x="494" y="561"/>
                  </a:lnTo>
                  <a:lnTo>
                    <a:pt x="494" y="561"/>
                  </a:lnTo>
                  <a:lnTo>
                    <a:pt x="494" y="563"/>
                  </a:lnTo>
                  <a:lnTo>
                    <a:pt x="494" y="563"/>
                  </a:lnTo>
                  <a:lnTo>
                    <a:pt x="496" y="565"/>
                  </a:lnTo>
                  <a:lnTo>
                    <a:pt x="496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501" y="568"/>
                  </a:lnTo>
                  <a:lnTo>
                    <a:pt x="501" y="572"/>
                  </a:lnTo>
                  <a:lnTo>
                    <a:pt x="504" y="572"/>
                  </a:lnTo>
                  <a:lnTo>
                    <a:pt x="504" y="572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11" y="575"/>
                  </a:lnTo>
                  <a:lnTo>
                    <a:pt x="513" y="575"/>
                  </a:lnTo>
                  <a:lnTo>
                    <a:pt x="518" y="572"/>
                  </a:lnTo>
                  <a:lnTo>
                    <a:pt x="520" y="572"/>
                  </a:lnTo>
                  <a:lnTo>
                    <a:pt x="520" y="572"/>
                  </a:lnTo>
                  <a:lnTo>
                    <a:pt x="518" y="575"/>
                  </a:lnTo>
                  <a:lnTo>
                    <a:pt x="518" y="575"/>
                  </a:lnTo>
                  <a:lnTo>
                    <a:pt x="518" y="577"/>
                  </a:lnTo>
                  <a:lnTo>
                    <a:pt x="518" y="575"/>
                  </a:lnTo>
                  <a:lnTo>
                    <a:pt x="520" y="575"/>
                  </a:lnTo>
                  <a:lnTo>
                    <a:pt x="520" y="575"/>
                  </a:lnTo>
                  <a:lnTo>
                    <a:pt x="520" y="577"/>
                  </a:lnTo>
                  <a:lnTo>
                    <a:pt x="520" y="577"/>
                  </a:lnTo>
                  <a:lnTo>
                    <a:pt x="523" y="577"/>
                  </a:lnTo>
                  <a:lnTo>
                    <a:pt x="523" y="577"/>
                  </a:lnTo>
                  <a:lnTo>
                    <a:pt x="525" y="577"/>
                  </a:lnTo>
                  <a:lnTo>
                    <a:pt x="525" y="577"/>
                  </a:lnTo>
                  <a:lnTo>
                    <a:pt x="525" y="580"/>
                  </a:lnTo>
                  <a:lnTo>
                    <a:pt x="527" y="580"/>
                  </a:lnTo>
                  <a:lnTo>
                    <a:pt x="527" y="577"/>
                  </a:lnTo>
                  <a:lnTo>
                    <a:pt x="527" y="577"/>
                  </a:lnTo>
                  <a:lnTo>
                    <a:pt x="530" y="584"/>
                  </a:lnTo>
                  <a:lnTo>
                    <a:pt x="527" y="589"/>
                  </a:lnTo>
                  <a:lnTo>
                    <a:pt x="527" y="591"/>
                  </a:lnTo>
                  <a:lnTo>
                    <a:pt x="525" y="591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15" y="596"/>
                  </a:lnTo>
                  <a:lnTo>
                    <a:pt x="520" y="598"/>
                  </a:lnTo>
                  <a:lnTo>
                    <a:pt x="523" y="598"/>
                  </a:lnTo>
                  <a:lnTo>
                    <a:pt x="527" y="603"/>
                  </a:lnTo>
                  <a:lnTo>
                    <a:pt x="530" y="603"/>
                  </a:lnTo>
                  <a:lnTo>
                    <a:pt x="527" y="601"/>
                  </a:lnTo>
                  <a:lnTo>
                    <a:pt x="527" y="601"/>
                  </a:lnTo>
                  <a:lnTo>
                    <a:pt x="527" y="598"/>
                  </a:lnTo>
                  <a:lnTo>
                    <a:pt x="530" y="598"/>
                  </a:lnTo>
                  <a:lnTo>
                    <a:pt x="530" y="601"/>
                  </a:lnTo>
                  <a:lnTo>
                    <a:pt x="532" y="601"/>
                  </a:lnTo>
                  <a:lnTo>
                    <a:pt x="537" y="601"/>
                  </a:lnTo>
                  <a:lnTo>
                    <a:pt x="537" y="598"/>
                  </a:lnTo>
                  <a:lnTo>
                    <a:pt x="539" y="596"/>
                  </a:lnTo>
                  <a:lnTo>
                    <a:pt x="539" y="594"/>
                  </a:lnTo>
                  <a:lnTo>
                    <a:pt x="539" y="596"/>
                  </a:lnTo>
                  <a:lnTo>
                    <a:pt x="539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598"/>
                  </a:lnTo>
                  <a:lnTo>
                    <a:pt x="544" y="601"/>
                  </a:lnTo>
                  <a:lnTo>
                    <a:pt x="546" y="601"/>
                  </a:lnTo>
                  <a:lnTo>
                    <a:pt x="549" y="598"/>
                  </a:lnTo>
                  <a:lnTo>
                    <a:pt x="551" y="596"/>
                  </a:lnTo>
                  <a:lnTo>
                    <a:pt x="551" y="598"/>
                  </a:lnTo>
                  <a:lnTo>
                    <a:pt x="553" y="598"/>
                  </a:lnTo>
                  <a:lnTo>
                    <a:pt x="563" y="601"/>
                  </a:lnTo>
                  <a:lnTo>
                    <a:pt x="565" y="601"/>
                  </a:lnTo>
                  <a:lnTo>
                    <a:pt x="565" y="601"/>
                  </a:lnTo>
                  <a:lnTo>
                    <a:pt x="565" y="598"/>
                  </a:lnTo>
                  <a:lnTo>
                    <a:pt x="567" y="598"/>
                  </a:lnTo>
                  <a:lnTo>
                    <a:pt x="567" y="596"/>
                  </a:lnTo>
                  <a:lnTo>
                    <a:pt x="570" y="596"/>
                  </a:lnTo>
                  <a:lnTo>
                    <a:pt x="567" y="596"/>
                  </a:lnTo>
                  <a:lnTo>
                    <a:pt x="567" y="598"/>
                  </a:lnTo>
                  <a:lnTo>
                    <a:pt x="567" y="598"/>
                  </a:lnTo>
                  <a:lnTo>
                    <a:pt x="570" y="601"/>
                  </a:lnTo>
                  <a:lnTo>
                    <a:pt x="570" y="598"/>
                  </a:lnTo>
                  <a:lnTo>
                    <a:pt x="577" y="598"/>
                  </a:lnTo>
                  <a:lnTo>
                    <a:pt x="577" y="596"/>
                  </a:lnTo>
                  <a:lnTo>
                    <a:pt x="579" y="596"/>
                  </a:lnTo>
                  <a:lnTo>
                    <a:pt x="579" y="594"/>
                  </a:lnTo>
                  <a:lnTo>
                    <a:pt x="582" y="594"/>
                  </a:lnTo>
                  <a:lnTo>
                    <a:pt x="582" y="594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7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77" y="580"/>
                  </a:lnTo>
                  <a:lnTo>
                    <a:pt x="570" y="577"/>
                  </a:lnTo>
                  <a:lnTo>
                    <a:pt x="570" y="575"/>
                  </a:lnTo>
                  <a:lnTo>
                    <a:pt x="572" y="577"/>
                  </a:lnTo>
                  <a:lnTo>
                    <a:pt x="575" y="577"/>
                  </a:lnTo>
                  <a:lnTo>
                    <a:pt x="577" y="577"/>
                  </a:lnTo>
                  <a:lnTo>
                    <a:pt x="577" y="575"/>
                  </a:lnTo>
                  <a:lnTo>
                    <a:pt x="577" y="575"/>
                  </a:lnTo>
                  <a:lnTo>
                    <a:pt x="575" y="575"/>
                  </a:lnTo>
                  <a:lnTo>
                    <a:pt x="575" y="575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84" y="565"/>
                  </a:lnTo>
                  <a:lnTo>
                    <a:pt x="584" y="565"/>
                  </a:lnTo>
                  <a:lnTo>
                    <a:pt x="584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4" y="568"/>
                  </a:lnTo>
                  <a:lnTo>
                    <a:pt x="584" y="570"/>
                  </a:lnTo>
                  <a:lnTo>
                    <a:pt x="582" y="572"/>
                  </a:lnTo>
                  <a:lnTo>
                    <a:pt x="584" y="572"/>
                  </a:lnTo>
                  <a:lnTo>
                    <a:pt x="582" y="575"/>
                  </a:lnTo>
                  <a:lnTo>
                    <a:pt x="582" y="577"/>
                  </a:lnTo>
                  <a:lnTo>
                    <a:pt x="584" y="577"/>
                  </a:lnTo>
                  <a:lnTo>
                    <a:pt x="584" y="577"/>
                  </a:lnTo>
                  <a:lnTo>
                    <a:pt x="584" y="580"/>
                  </a:lnTo>
                  <a:lnTo>
                    <a:pt x="584" y="580"/>
                  </a:lnTo>
                  <a:lnTo>
                    <a:pt x="584" y="582"/>
                  </a:lnTo>
                  <a:lnTo>
                    <a:pt x="586" y="582"/>
                  </a:lnTo>
                  <a:lnTo>
                    <a:pt x="589" y="580"/>
                  </a:lnTo>
                  <a:lnTo>
                    <a:pt x="586" y="582"/>
                  </a:lnTo>
                  <a:lnTo>
                    <a:pt x="586" y="584"/>
                  </a:lnTo>
                  <a:lnTo>
                    <a:pt x="586" y="584"/>
                  </a:lnTo>
                  <a:lnTo>
                    <a:pt x="589" y="587"/>
                  </a:lnTo>
                  <a:lnTo>
                    <a:pt x="586" y="587"/>
                  </a:lnTo>
                  <a:lnTo>
                    <a:pt x="586" y="589"/>
                  </a:lnTo>
                  <a:lnTo>
                    <a:pt x="586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91" y="589"/>
                  </a:lnTo>
                  <a:lnTo>
                    <a:pt x="589" y="587"/>
                  </a:lnTo>
                  <a:lnTo>
                    <a:pt x="591" y="587"/>
                  </a:lnTo>
                  <a:lnTo>
                    <a:pt x="593" y="584"/>
                  </a:lnTo>
                  <a:lnTo>
                    <a:pt x="596" y="584"/>
                  </a:lnTo>
                  <a:lnTo>
                    <a:pt x="596" y="584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9"/>
                  </a:lnTo>
                  <a:lnTo>
                    <a:pt x="596" y="589"/>
                  </a:lnTo>
                  <a:lnTo>
                    <a:pt x="593" y="591"/>
                  </a:lnTo>
                  <a:lnTo>
                    <a:pt x="593" y="596"/>
                  </a:lnTo>
                  <a:lnTo>
                    <a:pt x="591" y="596"/>
                  </a:lnTo>
                  <a:lnTo>
                    <a:pt x="598" y="601"/>
                  </a:lnTo>
                  <a:lnTo>
                    <a:pt x="603" y="603"/>
                  </a:lnTo>
                  <a:lnTo>
                    <a:pt x="605" y="601"/>
                  </a:lnTo>
                  <a:lnTo>
                    <a:pt x="605" y="601"/>
                  </a:lnTo>
                  <a:lnTo>
                    <a:pt x="605" y="603"/>
                  </a:lnTo>
                  <a:lnTo>
                    <a:pt x="608" y="603"/>
                  </a:lnTo>
                  <a:lnTo>
                    <a:pt x="608" y="601"/>
                  </a:lnTo>
                  <a:lnTo>
                    <a:pt x="605" y="598"/>
                  </a:lnTo>
                  <a:lnTo>
                    <a:pt x="603" y="594"/>
                  </a:lnTo>
                  <a:lnTo>
                    <a:pt x="605" y="591"/>
                  </a:lnTo>
                  <a:lnTo>
                    <a:pt x="603" y="591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8" y="580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2" y="584"/>
                  </a:lnTo>
                  <a:lnTo>
                    <a:pt x="612" y="584"/>
                  </a:lnTo>
                  <a:lnTo>
                    <a:pt x="615" y="584"/>
                  </a:lnTo>
                  <a:lnTo>
                    <a:pt x="619" y="584"/>
                  </a:lnTo>
                  <a:lnTo>
                    <a:pt x="622" y="584"/>
                  </a:lnTo>
                  <a:lnTo>
                    <a:pt x="622" y="582"/>
                  </a:lnTo>
                  <a:lnTo>
                    <a:pt x="624" y="582"/>
                  </a:lnTo>
                  <a:lnTo>
                    <a:pt x="624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31" y="561"/>
                  </a:lnTo>
                  <a:lnTo>
                    <a:pt x="631" y="561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6" y="558"/>
                  </a:lnTo>
                  <a:lnTo>
                    <a:pt x="636" y="558"/>
                  </a:lnTo>
                  <a:lnTo>
                    <a:pt x="641" y="558"/>
                  </a:lnTo>
                  <a:lnTo>
                    <a:pt x="643" y="558"/>
                  </a:lnTo>
                  <a:lnTo>
                    <a:pt x="643" y="558"/>
                  </a:lnTo>
                  <a:lnTo>
                    <a:pt x="645" y="558"/>
                  </a:lnTo>
                  <a:lnTo>
                    <a:pt x="650" y="556"/>
                  </a:lnTo>
                  <a:lnTo>
                    <a:pt x="653" y="556"/>
                  </a:lnTo>
                  <a:lnTo>
                    <a:pt x="653" y="556"/>
                  </a:lnTo>
                  <a:lnTo>
                    <a:pt x="655" y="556"/>
                  </a:lnTo>
                  <a:lnTo>
                    <a:pt x="660" y="558"/>
                  </a:lnTo>
                  <a:lnTo>
                    <a:pt x="664" y="561"/>
                  </a:lnTo>
                  <a:lnTo>
                    <a:pt x="664" y="561"/>
                  </a:lnTo>
                  <a:lnTo>
                    <a:pt x="667" y="561"/>
                  </a:lnTo>
                  <a:lnTo>
                    <a:pt x="669" y="561"/>
                  </a:lnTo>
                  <a:lnTo>
                    <a:pt x="671" y="561"/>
                  </a:lnTo>
                  <a:lnTo>
                    <a:pt x="676" y="561"/>
                  </a:lnTo>
                  <a:lnTo>
                    <a:pt x="679" y="561"/>
                  </a:lnTo>
                  <a:lnTo>
                    <a:pt x="681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6" y="561"/>
                  </a:lnTo>
                  <a:lnTo>
                    <a:pt x="686" y="561"/>
                  </a:lnTo>
                  <a:lnTo>
                    <a:pt x="686" y="556"/>
                  </a:lnTo>
                  <a:lnTo>
                    <a:pt x="686" y="553"/>
                  </a:lnTo>
                  <a:lnTo>
                    <a:pt x="683" y="551"/>
                  </a:lnTo>
                  <a:lnTo>
                    <a:pt x="681" y="549"/>
                  </a:lnTo>
                  <a:lnTo>
                    <a:pt x="683" y="544"/>
                  </a:lnTo>
                  <a:lnTo>
                    <a:pt x="683" y="535"/>
                  </a:lnTo>
                  <a:lnTo>
                    <a:pt x="683" y="532"/>
                  </a:lnTo>
                  <a:lnTo>
                    <a:pt x="683" y="532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27"/>
                  </a:lnTo>
                  <a:lnTo>
                    <a:pt x="683" y="527"/>
                  </a:lnTo>
                  <a:lnTo>
                    <a:pt x="681" y="525"/>
                  </a:lnTo>
                  <a:lnTo>
                    <a:pt x="681" y="525"/>
                  </a:lnTo>
                  <a:lnTo>
                    <a:pt x="683" y="523"/>
                  </a:lnTo>
                  <a:lnTo>
                    <a:pt x="683" y="523"/>
                  </a:lnTo>
                  <a:lnTo>
                    <a:pt x="686" y="525"/>
                  </a:lnTo>
                  <a:lnTo>
                    <a:pt x="688" y="525"/>
                  </a:lnTo>
                  <a:lnTo>
                    <a:pt x="688" y="525"/>
                  </a:lnTo>
                  <a:lnTo>
                    <a:pt x="688" y="523"/>
                  </a:lnTo>
                  <a:lnTo>
                    <a:pt x="688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3" y="523"/>
                  </a:lnTo>
                  <a:lnTo>
                    <a:pt x="693" y="523"/>
                  </a:lnTo>
                  <a:lnTo>
                    <a:pt x="697" y="530"/>
                  </a:lnTo>
                  <a:lnTo>
                    <a:pt x="700" y="530"/>
                  </a:lnTo>
                  <a:lnTo>
                    <a:pt x="700" y="532"/>
                  </a:lnTo>
                  <a:lnTo>
                    <a:pt x="700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5" y="530"/>
                  </a:lnTo>
                  <a:lnTo>
                    <a:pt x="707" y="527"/>
                  </a:lnTo>
                  <a:lnTo>
                    <a:pt x="707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12" y="527"/>
                  </a:lnTo>
                  <a:lnTo>
                    <a:pt x="712" y="530"/>
                  </a:lnTo>
                  <a:lnTo>
                    <a:pt x="714" y="530"/>
                  </a:lnTo>
                  <a:lnTo>
                    <a:pt x="714" y="532"/>
                  </a:lnTo>
                  <a:lnTo>
                    <a:pt x="716" y="530"/>
                  </a:lnTo>
                  <a:lnTo>
                    <a:pt x="719" y="530"/>
                  </a:lnTo>
                  <a:lnTo>
                    <a:pt x="721" y="530"/>
                  </a:lnTo>
                  <a:lnTo>
                    <a:pt x="721" y="530"/>
                  </a:lnTo>
                  <a:lnTo>
                    <a:pt x="721" y="527"/>
                  </a:lnTo>
                  <a:lnTo>
                    <a:pt x="721" y="527"/>
                  </a:lnTo>
                  <a:lnTo>
                    <a:pt x="721" y="525"/>
                  </a:lnTo>
                  <a:lnTo>
                    <a:pt x="721" y="523"/>
                  </a:lnTo>
                  <a:lnTo>
                    <a:pt x="721" y="523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8" y="518"/>
                  </a:lnTo>
                  <a:lnTo>
                    <a:pt x="728" y="518"/>
                  </a:lnTo>
                  <a:lnTo>
                    <a:pt x="733" y="520"/>
                  </a:lnTo>
                  <a:lnTo>
                    <a:pt x="733" y="520"/>
                  </a:lnTo>
                  <a:lnTo>
                    <a:pt x="735" y="520"/>
                  </a:lnTo>
                  <a:lnTo>
                    <a:pt x="735" y="520"/>
                  </a:lnTo>
                  <a:lnTo>
                    <a:pt x="738" y="520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3"/>
                  </a:lnTo>
                  <a:lnTo>
                    <a:pt x="735" y="513"/>
                  </a:lnTo>
                  <a:lnTo>
                    <a:pt x="731" y="509"/>
                  </a:lnTo>
                  <a:lnTo>
                    <a:pt x="731" y="509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1" y="501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7"/>
                  </a:lnTo>
                  <a:lnTo>
                    <a:pt x="728" y="497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31" y="494"/>
                  </a:lnTo>
                  <a:lnTo>
                    <a:pt x="731" y="494"/>
                  </a:lnTo>
                  <a:lnTo>
                    <a:pt x="733" y="494"/>
                  </a:lnTo>
                  <a:lnTo>
                    <a:pt x="733" y="492"/>
                  </a:lnTo>
                  <a:lnTo>
                    <a:pt x="733" y="492"/>
                  </a:lnTo>
                  <a:lnTo>
                    <a:pt x="733" y="490"/>
                  </a:lnTo>
                  <a:lnTo>
                    <a:pt x="735" y="490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5"/>
                  </a:lnTo>
                  <a:lnTo>
                    <a:pt x="735" y="485"/>
                  </a:lnTo>
                  <a:lnTo>
                    <a:pt x="735" y="483"/>
                  </a:lnTo>
                  <a:lnTo>
                    <a:pt x="738" y="483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40" y="480"/>
                  </a:lnTo>
                  <a:lnTo>
                    <a:pt x="740" y="483"/>
                  </a:lnTo>
                  <a:lnTo>
                    <a:pt x="740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5" y="480"/>
                  </a:lnTo>
                  <a:lnTo>
                    <a:pt x="745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50" y="480"/>
                  </a:lnTo>
                  <a:lnTo>
                    <a:pt x="752" y="480"/>
                  </a:lnTo>
                  <a:lnTo>
                    <a:pt x="754" y="480"/>
                  </a:lnTo>
                  <a:lnTo>
                    <a:pt x="759" y="480"/>
                  </a:lnTo>
                  <a:lnTo>
                    <a:pt x="759" y="478"/>
                  </a:lnTo>
                  <a:lnTo>
                    <a:pt x="759" y="478"/>
                  </a:lnTo>
                  <a:lnTo>
                    <a:pt x="761" y="478"/>
                  </a:lnTo>
                  <a:lnTo>
                    <a:pt x="761" y="475"/>
                  </a:lnTo>
                  <a:lnTo>
                    <a:pt x="761" y="475"/>
                  </a:lnTo>
                  <a:lnTo>
                    <a:pt x="764" y="475"/>
                  </a:lnTo>
                  <a:lnTo>
                    <a:pt x="764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8" y="475"/>
                  </a:lnTo>
                  <a:lnTo>
                    <a:pt x="768" y="478"/>
                  </a:lnTo>
                  <a:lnTo>
                    <a:pt x="768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3" y="478"/>
                  </a:lnTo>
                  <a:lnTo>
                    <a:pt x="776" y="475"/>
                  </a:lnTo>
                  <a:lnTo>
                    <a:pt x="780" y="471"/>
                  </a:lnTo>
                  <a:lnTo>
                    <a:pt x="780" y="471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8" y="466"/>
                  </a:lnTo>
                  <a:lnTo>
                    <a:pt x="792" y="466"/>
                  </a:lnTo>
                  <a:lnTo>
                    <a:pt x="794" y="466"/>
                  </a:lnTo>
                  <a:lnTo>
                    <a:pt x="794" y="464"/>
                  </a:lnTo>
                  <a:lnTo>
                    <a:pt x="797" y="464"/>
                  </a:lnTo>
                  <a:lnTo>
                    <a:pt x="799" y="461"/>
                  </a:lnTo>
                  <a:lnTo>
                    <a:pt x="802" y="459"/>
                  </a:lnTo>
                  <a:lnTo>
                    <a:pt x="804" y="459"/>
                  </a:lnTo>
                  <a:lnTo>
                    <a:pt x="804" y="459"/>
                  </a:lnTo>
                  <a:lnTo>
                    <a:pt x="811" y="452"/>
                  </a:lnTo>
                  <a:lnTo>
                    <a:pt x="813" y="449"/>
                  </a:lnTo>
                  <a:lnTo>
                    <a:pt x="813" y="447"/>
                  </a:lnTo>
                  <a:lnTo>
                    <a:pt x="816" y="445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38"/>
                  </a:lnTo>
                  <a:lnTo>
                    <a:pt x="820" y="438"/>
                  </a:lnTo>
                  <a:lnTo>
                    <a:pt x="820" y="435"/>
                  </a:lnTo>
                  <a:lnTo>
                    <a:pt x="820" y="435"/>
                  </a:lnTo>
                  <a:lnTo>
                    <a:pt x="823" y="433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3" y="426"/>
                  </a:lnTo>
                  <a:lnTo>
                    <a:pt x="820" y="426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18" y="421"/>
                  </a:lnTo>
                  <a:lnTo>
                    <a:pt x="818" y="421"/>
                  </a:lnTo>
                  <a:lnTo>
                    <a:pt x="818" y="419"/>
                  </a:lnTo>
                  <a:lnTo>
                    <a:pt x="818" y="419"/>
                  </a:lnTo>
                  <a:lnTo>
                    <a:pt x="820" y="416"/>
                  </a:lnTo>
                  <a:lnTo>
                    <a:pt x="820" y="416"/>
                  </a:lnTo>
                  <a:lnTo>
                    <a:pt x="820" y="414"/>
                  </a:lnTo>
                  <a:lnTo>
                    <a:pt x="820" y="412"/>
                  </a:lnTo>
                  <a:lnTo>
                    <a:pt x="820" y="412"/>
                  </a:lnTo>
                  <a:lnTo>
                    <a:pt x="820" y="409"/>
                  </a:lnTo>
                  <a:lnTo>
                    <a:pt x="820" y="409"/>
                  </a:lnTo>
                  <a:lnTo>
                    <a:pt x="820" y="407"/>
                  </a:lnTo>
                  <a:lnTo>
                    <a:pt x="820" y="404"/>
                  </a:lnTo>
                  <a:lnTo>
                    <a:pt x="818" y="402"/>
                  </a:lnTo>
                  <a:lnTo>
                    <a:pt x="818" y="402"/>
                  </a:lnTo>
                  <a:lnTo>
                    <a:pt x="818" y="400"/>
                  </a:lnTo>
                  <a:lnTo>
                    <a:pt x="820" y="397"/>
                  </a:lnTo>
                  <a:lnTo>
                    <a:pt x="820" y="397"/>
                  </a:lnTo>
                  <a:lnTo>
                    <a:pt x="820" y="395"/>
                  </a:lnTo>
                  <a:lnTo>
                    <a:pt x="820" y="393"/>
                  </a:lnTo>
                  <a:lnTo>
                    <a:pt x="820" y="393"/>
                  </a:lnTo>
                  <a:lnTo>
                    <a:pt x="820" y="390"/>
                  </a:lnTo>
                  <a:lnTo>
                    <a:pt x="823" y="388"/>
                  </a:lnTo>
                  <a:lnTo>
                    <a:pt x="823" y="386"/>
                  </a:lnTo>
                  <a:lnTo>
                    <a:pt x="823" y="383"/>
                  </a:lnTo>
                  <a:lnTo>
                    <a:pt x="823" y="383"/>
                  </a:lnTo>
                  <a:lnTo>
                    <a:pt x="832" y="374"/>
                  </a:lnTo>
                  <a:lnTo>
                    <a:pt x="835" y="369"/>
                  </a:lnTo>
                  <a:lnTo>
                    <a:pt x="835" y="367"/>
                  </a:lnTo>
                  <a:lnTo>
                    <a:pt x="835" y="367"/>
                  </a:lnTo>
                  <a:lnTo>
                    <a:pt x="835" y="364"/>
                  </a:lnTo>
                  <a:lnTo>
                    <a:pt x="835" y="364"/>
                  </a:lnTo>
                  <a:lnTo>
                    <a:pt x="835" y="362"/>
                  </a:lnTo>
                  <a:lnTo>
                    <a:pt x="835" y="362"/>
                  </a:lnTo>
                  <a:lnTo>
                    <a:pt x="835" y="360"/>
                  </a:lnTo>
                  <a:lnTo>
                    <a:pt x="837" y="360"/>
                  </a:lnTo>
                  <a:lnTo>
                    <a:pt x="837" y="360"/>
                  </a:lnTo>
                  <a:lnTo>
                    <a:pt x="844" y="357"/>
                  </a:lnTo>
                  <a:lnTo>
                    <a:pt x="844" y="357"/>
                  </a:lnTo>
                  <a:lnTo>
                    <a:pt x="851" y="357"/>
                  </a:lnTo>
                  <a:lnTo>
                    <a:pt x="851" y="357"/>
                  </a:lnTo>
                  <a:lnTo>
                    <a:pt x="854" y="357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6" y="352"/>
                  </a:lnTo>
                  <a:lnTo>
                    <a:pt x="856" y="350"/>
                  </a:lnTo>
                  <a:lnTo>
                    <a:pt x="856" y="350"/>
                  </a:lnTo>
                  <a:lnTo>
                    <a:pt x="854" y="350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5"/>
                  </a:lnTo>
                  <a:lnTo>
                    <a:pt x="854" y="345"/>
                  </a:lnTo>
                  <a:lnTo>
                    <a:pt x="854" y="343"/>
                  </a:lnTo>
                  <a:lnTo>
                    <a:pt x="856" y="338"/>
                  </a:lnTo>
                  <a:lnTo>
                    <a:pt x="858" y="336"/>
                  </a:lnTo>
                  <a:lnTo>
                    <a:pt x="861" y="333"/>
                  </a:lnTo>
                  <a:lnTo>
                    <a:pt x="861" y="333"/>
                  </a:lnTo>
                  <a:lnTo>
                    <a:pt x="865" y="333"/>
                  </a:lnTo>
                  <a:lnTo>
                    <a:pt x="865" y="333"/>
                  </a:lnTo>
                  <a:lnTo>
                    <a:pt x="868" y="333"/>
                  </a:lnTo>
                  <a:lnTo>
                    <a:pt x="870" y="336"/>
                  </a:lnTo>
                  <a:lnTo>
                    <a:pt x="870" y="336"/>
                  </a:lnTo>
                  <a:lnTo>
                    <a:pt x="872" y="336"/>
                  </a:lnTo>
                  <a:lnTo>
                    <a:pt x="872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7" y="336"/>
                  </a:lnTo>
                  <a:lnTo>
                    <a:pt x="877" y="336"/>
                  </a:lnTo>
                  <a:lnTo>
                    <a:pt x="880" y="326"/>
                  </a:lnTo>
                  <a:lnTo>
                    <a:pt x="880" y="326"/>
                  </a:lnTo>
                  <a:lnTo>
                    <a:pt x="882" y="326"/>
                  </a:lnTo>
                  <a:lnTo>
                    <a:pt x="884" y="324"/>
                  </a:lnTo>
                  <a:lnTo>
                    <a:pt x="884" y="324"/>
                  </a:lnTo>
                  <a:lnTo>
                    <a:pt x="887" y="324"/>
                  </a:lnTo>
                  <a:lnTo>
                    <a:pt x="889" y="322"/>
                  </a:lnTo>
                  <a:lnTo>
                    <a:pt x="889" y="322"/>
                  </a:lnTo>
                  <a:lnTo>
                    <a:pt x="891" y="319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5"/>
                  </a:lnTo>
                  <a:lnTo>
                    <a:pt x="891" y="312"/>
                  </a:lnTo>
                  <a:lnTo>
                    <a:pt x="889" y="307"/>
                  </a:lnTo>
                  <a:lnTo>
                    <a:pt x="889" y="305"/>
                  </a:lnTo>
                  <a:lnTo>
                    <a:pt x="889" y="305"/>
                  </a:lnTo>
                  <a:lnTo>
                    <a:pt x="889" y="298"/>
                  </a:lnTo>
                  <a:lnTo>
                    <a:pt x="889" y="296"/>
                  </a:lnTo>
                  <a:lnTo>
                    <a:pt x="889" y="296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1"/>
                  </a:lnTo>
                  <a:lnTo>
                    <a:pt x="887" y="291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6"/>
                  </a:lnTo>
                  <a:lnTo>
                    <a:pt x="891" y="286"/>
                  </a:lnTo>
                  <a:lnTo>
                    <a:pt x="894" y="286"/>
                  </a:lnTo>
                  <a:lnTo>
                    <a:pt x="896" y="284"/>
                  </a:lnTo>
                  <a:lnTo>
                    <a:pt x="898" y="284"/>
                  </a:lnTo>
                  <a:lnTo>
                    <a:pt x="898" y="281"/>
                  </a:lnTo>
                  <a:lnTo>
                    <a:pt x="901" y="284"/>
                  </a:lnTo>
                  <a:lnTo>
                    <a:pt x="901" y="284"/>
                  </a:lnTo>
                  <a:lnTo>
                    <a:pt x="903" y="284"/>
                  </a:lnTo>
                  <a:lnTo>
                    <a:pt x="903" y="281"/>
                  </a:lnTo>
                  <a:lnTo>
                    <a:pt x="910" y="277"/>
                  </a:lnTo>
                  <a:lnTo>
                    <a:pt x="910" y="277"/>
                  </a:lnTo>
                  <a:lnTo>
                    <a:pt x="910" y="274"/>
                  </a:lnTo>
                  <a:lnTo>
                    <a:pt x="913" y="274"/>
                  </a:lnTo>
                  <a:lnTo>
                    <a:pt x="913" y="274"/>
                  </a:lnTo>
                  <a:lnTo>
                    <a:pt x="913" y="272"/>
                  </a:lnTo>
                  <a:lnTo>
                    <a:pt x="913" y="27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376567" y="3361822"/>
              <a:ext cx="602107" cy="486388"/>
            </a:xfrm>
            <a:custGeom>
              <a:avLst/>
              <a:gdLst>
                <a:gd name="T0" fmla="*/ 671 w 695"/>
                <a:gd name="T1" fmla="*/ 364 h 560"/>
                <a:gd name="T2" fmla="*/ 667 w 695"/>
                <a:gd name="T3" fmla="*/ 413 h 560"/>
                <a:gd name="T4" fmla="*/ 671 w 695"/>
                <a:gd name="T5" fmla="*/ 456 h 560"/>
                <a:gd name="T6" fmla="*/ 638 w 695"/>
                <a:gd name="T7" fmla="*/ 477 h 560"/>
                <a:gd name="T8" fmla="*/ 624 w 695"/>
                <a:gd name="T9" fmla="*/ 480 h 560"/>
                <a:gd name="T10" fmla="*/ 591 w 695"/>
                <a:gd name="T11" fmla="*/ 499 h 560"/>
                <a:gd name="T12" fmla="*/ 565 w 695"/>
                <a:gd name="T13" fmla="*/ 510 h 560"/>
                <a:gd name="T14" fmla="*/ 536 w 695"/>
                <a:gd name="T15" fmla="*/ 492 h 560"/>
                <a:gd name="T16" fmla="*/ 508 w 695"/>
                <a:gd name="T17" fmla="*/ 525 h 560"/>
                <a:gd name="T18" fmla="*/ 461 w 695"/>
                <a:gd name="T19" fmla="*/ 520 h 560"/>
                <a:gd name="T20" fmla="*/ 451 w 695"/>
                <a:gd name="T21" fmla="*/ 508 h 560"/>
                <a:gd name="T22" fmla="*/ 430 w 695"/>
                <a:gd name="T23" fmla="*/ 513 h 560"/>
                <a:gd name="T24" fmla="*/ 416 w 695"/>
                <a:gd name="T25" fmla="*/ 489 h 560"/>
                <a:gd name="T26" fmla="*/ 380 w 695"/>
                <a:gd name="T27" fmla="*/ 473 h 560"/>
                <a:gd name="T28" fmla="*/ 373 w 695"/>
                <a:gd name="T29" fmla="*/ 503 h 560"/>
                <a:gd name="T30" fmla="*/ 276 w 695"/>
                <a:gd name="T31" fmla="*/ 522 h 560"/>
                <a:gd name="T32" fmla="*/ 215 w 695"/>
                <a:gd name="T33" fmla="*/ 539 h 560"/>
                <a:gd name="T34" fmla="*/ 149 w 695"/>
                <a:gd name="T35" fmla="*/ 499 h 560"/>
                <a:gd name="T36" fmla="*/ 94 w 695"/>
                <a:gd name="T37" fmla="*/ 534 h 560"/>
                <a:gd name="T38" fmla="*/ 97 w 695"/>
                <a:gd name="T39" fmla="*/ 480 h 560"/>
                <a:gd name="T40" fmla="*/ 101 w 695"/>
                <a:gd name="T41" fmla="*/ 451 h 560"/>
                <a:gd name="T42" fmla="*/ 64 w 695"/>
                <a:gd name="T43" fmla="*/ 399 h 560"/>
                <a:gd name="T44" fmla="*/ 75 w 695"/>
                <a:gd name="T45" fmla="*/ 371 h 560"/>
                <a:gd name="T46" fmla="*/ 92 w 695"/>
                <a:gd name="T47" fmla="*/ 335 h 560"/>
                <a:gd name="T48" fmla="*/ 113 w 695"/>
                <a:gd name="T49" fmla="*/ 307 h 560"/>
                <a:gd name="T50" fmla="*/ 101 w 695"/>
                <a:gd name="T51" fmla="*/ 279 h 560"/>
                <a:gd name="T52" fmla="*/ 82 w 695"/>
                <a:gd name="T53" fmla="*/ 269 h 560"/>
                <a:gd name="T54" fmla="*/ 42 w 695"/>
                <a:gd name="T55" fmla="*/ 279 h 560"/>
                <a:gd name="T56" fmla="*/ 9 w 695"/>
                <a:gd name="T57" fmla="*/ 241 h 560"/>
                <a:gd name="T58" fmla="*/ 19 w 695"/>
                <a:gd name="T59" fmla="*/ 215 h 560"/>
                <a:gd name="T60" fmla="*/ 9 w 695"/>
                <a:gd name="T61" fmla="*/ 191 h 560"/>
                <a:gd name="T62" fmla="*/ 71 w 695"/>
                <a:gd name="T63" fmla="*/ 184 h 560"/>
                <a:gd name="T64" fmla="*/ 116 w 695"/>
                <a:gd name="T65" fmla="*/ 186 h 560"/>
                <a:gd name="T66" fmla="*/ 168 w 695"/>
                <a:gd name="T67" fmla="*/ 191 h 560"/>
                <a:gd name="T68" fmla="*/ 201 w 695"/>
                <a:gd name="T69" fmla="*/ 175 h 560"/>
                <a:gd name="T70" fmla="*/ 246 w 695"/>
                <a:gd name="T71" fmla="*/ 163 h 560"/>
                <a:gd name="T72" fmla="*/ 295 w 695"/>
                <a:gd name="T73" fmla="*/ 163 h 560"/>
                <a:gd name="T74" fmla="*/ 331 w 695"/>
                <a:gd name="T75" fmla="*/ 137 h 560"/>
                <a:gd name="T76" fmla="*/ 291 w 695"/>
                <a:gd name="T77" fmla="*/ 111 h 560"/>
                <a:gd name="T78" fmla="*/ 260 w 695"/>
                <a:gd name="T79" fmla="*/ 82 h 560"/>
                <a:gd name="T80" fmla="*/ 291 w 695"/>
                <a:gd name="T81" fmla="*/ 52 h 560"/>
                <a:gd name="T82" fmla="*/ 338 w 695"/>
                <a:gd name="T83" fmla="*/ 73 h 560"/>
                <a:gd name="T84" fmla="*/ 361 w 695"/>
                <a:gd name="T85" fmla="*/ 40 h 560"/>
                <a:gd name="T86" fmla="*/ 373 w 695"/>
                <a:gd name="T87" fmla="*/ 75 h 560"/>
                <a:gd name="T88" fmla="*/ 404 w 695"/>
                <a:gd name="T89" fmla="*/ 61 h 560"/>
                <a:gd name="T90" fmla="*/ 456 w 695"/>
                <a:gd name="T91" fmla="*/ 52 h 560"/>
                <a:gd name="T92" fmla="*/ 477 w 695"/>
                <a:gd name="T93" fmla="*/ 9 h 560"/>
                <a:gd name="T94" fmla="*/ 520 w 695"/>
                <a:gd name="T95" fmla="*/ 21 h 560"/>
                <a:gd name="T96" fmla="*/ 581 w 695"/>
                <a:gd name="T97" fmla="*/ 66 h 560"/>
                <a:gd name="T98" fmla="*/ 605 w 695"/>
                <a:gd name="T99" fmla="*/ 104 h 560"/>
                <a:gd name="T100" fmla="*/ 612 w 695"/>
                <a:gd name="T101" fmla="*/ 130 h 560"/>
                <a:gd name="T102" fmla="*/ 626 w 695"/>
                <a:gd name="T103" fmla="*/ 132 h 560"/>
                <a:gd name="T104" fmla="*/ 643 w 695"/>
                <a:gd name="T105" fmla="*/ 160 h 560"/>
                <a:gd name="T106" fmla="*/ 664 w 695"/>
                <a:gd name="T107" fmla="*/ 151 h 560"/>
                <a:gd name="T108" fmla="*/ 690 w 695"/>
                <a:gd name="T109" fmla="*/ 156 h 560"/>
                <a:gd name="T110" fmla="*/ 690 w 695"/>
                <a:gd name="T111" fmla="*/ 186 h 560"/>
                <a:gd name="T112" fmla="*/ 683 w 695"/>
                <a:gd name="T113" fmla="*/ 212 h 560"/>
                <a:gd name="T114" fmla="*/ 678 w 695"/>
                <a:gd name="T115" fmla="*/ 255 h 560"/>
                <a:gd name="T116" fmla="*/ 624 w 695"/>
                <a:gd name="T117" fmla="*/ 295 h 560"/>
                <a:gd name="T118" fmla="*/ 631 w 695"/>
                <a:gd name="T119" fmla="*/ 307 h 560"/>
                <a:gd name="T120" fmla="*/ 657 w 695"/>
                <a:gd name="T121" fmla="*/ 307 h 560"/>
                <a:gd name="T122" fmla="*/ 695 w 695"/>
                <a:gd name="T123" fmla="*/ 317 h 560"/>
                <a:gd name="T124" fmla="*/ 693 w 695"/>
                <a:gd name="T125" fmla="*/ 338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560">
                  <a:moveTo>
                    <a:pt x="695" y="343"/>
                  </a:moveTo>
                  <a:lnTo>
                    <a:pt x="695" y="343"/>
                  </a:lnTo>
                  <a:lnTo>
                    <a:pt x="695" y="343"/>
                  </a:lnTo>
                  <a:lnTo>
                    <a:pt x="695" y="343"/>
                  </a:lnTo>
                  <a:lnTo>
                    <a:pt x="695" y="345"/>
                  </a:lnTo>
                  <a:lnTo>
                    <a:pt x="695" y="345"/>
                  </a:lnTo>
                  <a:lnTo>
                    <a:pt x="693" y="345"/>
                  </a:lnTo>
                  <a:lnTo>
                    <a:pt x="688" y="347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6" y="354"/>
                  </a:lnTo>
                  <a:lnTo>
                    <a:pt x="676" y="354"/>
                  </a:lnTo>
                  <a:lnTo>
                    <a:pt x="674" y="354"/>
                  </a:lnTo>
                  <a:lnTo>
                    <a:pt x="671" y="354"/>
                  </a:lnTo>
                  <a:lnTo>
                    <a:pt x="669" y="354"/>
                  </a:lnTo>
                  <a:lnTo>
                    <a:pt x="669" y="354"/>
                  </a:lnTo>
                  <a:lnTo>
                    <a:pt x="667" y="354"/>
                  </a:lnTo>
                  <a:lnTo>
                    <a:pt x="667" y="354"/>
                  </a:lnTo>
                  <a:lnTo>
                    <a:pt x="667" y="357"/>
                  </a:lnTo>
                  <a:lnTo>
                    <a:pt x="664" y="357"/>
                  </a:lnTo>
                  <a:lnTo>
                    <a:pt x="664" y="359"/>
                  </a:lnTo>
                  <a:lnTo>
                    <a:pt x="667" y="359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9" y="361"/>
                  </a:lnTo>
                  <a:lnTo>
                    <a:pt x="669" y="361"/>
                  </a:lnTo>
                  <a:lnTo>
                    <a:pt x="671" y="364"/>
                  </a:lnTo>
                  <a:lnTo>
                    <a:pt x="674" y="364"/>
                  </a:lnTo>
                  <a:lnTo>
                    <a:pt x="674" y="364"/>
                  </a:lnTo>
                  <a:lnTo>
                    <a:pt x="676" y="366"/>
                  </a:lnTo>
                  <a:lnTo>
                    <a:pt x="676" y="366"/>
                  </a:lnTo>
                  <a:lnTo>
                    <a:pt x="678" y="373"/>
                  </a:lnTo>
                  <a:lnTo>
                    <a:pt x="678" y="376"/>
                  </a:lnTo>
                  <a:lnTo>
                    <a:pt x="678" y="376"/>
                  </a:lnTo>
                  <a:lnTo>
                    <a:pt x="678" y="378"/>
                  </a:lnTo>
                  <a:lnTo>
                    <a:pt x="678" y="380"/>
                  </a:lnTo>
                  <a:lnTo>
                    <a:pt x="678" y="380"/>
                  </a:lnTo>
                  <a:lnTo>
                    <a:pt x="676" y="385"/>
                  </a:lnTo>
                  <a:lnTo>
                    <a:pt x="674" y="385"/>
                  </a:lnTo>
                  <a:lnTo>
                    <a:pt x="671" y="387"/>
                  </a:lnTo>
                  <a:lnTo>
                    <a:pt x="669" y="392"/>
                  </a:lnTo>
                  <a:lnTo>
                    <a:pt x="667" y="392"/>
                  </a:lnTo>
                  <a:lnTo>
                    <a:pt x="667" y="392"/>
                  </a:lnTo>
                  <a:lnTo>
                    <a:pt x="667" y="395"/>
                  </a:lnTo>
                  <a:lnTo>
                    <a:pt x="662" y="402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9"/>
                  </a:lnTo>
                  <a:lnTo>
                    <a:pt x="662" y="409"/>
                  </a:lnTo>
                  <a:lnTo>
                    <a:pt x="664" y="411"/>
                  </a:lnTo>
                  <a:lnTo>
                    <a:pt x="664" y="411"/>
                  </a:lnTo>
                  <a:lnTo>
                    <a:pt x="667" y="413"/>
                  </a:lnTo>
                  <a:lnTo>
                    <a:pt x="667" y="413"/>
                  </a:lnTo>
                  <a:lnTo>
                    <a:pt x="674" y="416"/>
                  </a:lnTo>
                  <a:lnTo>
                    <a:pt x="676" y="416"/>
                  </a:lnTo>
                  <a:lnTo>
                    <a:pt x="676" y="416"/>
                  </a:lnTo>
                  <a:lnTo>
                    <a:pt x="676" y="418"/>
                  </a:lnTo>
                  <a:lnTo>
                    <a:pt x="674" y="418"/>
                  </a:lnTo>
                  <a:lnTo>
                    <a:pt x="674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4" y="423"/>
                  </a:lnTo>
                  <a:lnTo>
                    <a:pt x="674" y="423"/>
                  </a:lnTo>
                  <a:lnTo>
                    <a:pt x="674" y="425"/>
                  </a:lnTo>
                  <a:lnTo>
                    <a:pt x="674" y="425"/>
                  </a:lnTo>
                  <a:lnTo>
                    <a:pt x="676" y="428"/>
                  </a:lnTo>
                  <a:lnTo>
                    <a:pt x="676" y="428"/>
                  </a:lnTo>
                  <a:lnTo>
                    <a:pt x="676" y="430"/>
                  </a:lnTo>
                  <a:lnTo>
                    <a:pt x="676" y="432"/>
                  </a:lnTo>
                  <a:lnTo>
                    <a:pt x="676" y="432"/>
                  </a:lnTo>
                  <a:lnTo>
                    <a:pt x="676" y="435"/>
                  </a:lnTo>
                  <a:lnTo>
                    <a:pt x="676" y="437"/>
                  </a:lnTo>
                  <a:lnTo>
                    <a:pt x="676" y="440"/>
                  </a:lnTo>
                  <a:lnTo>
                    <a:pt x="678" y="447"/>
                  </a:lnTo>
                  <a:lnTo>
                    <a:pt x="671" y="451"/>
                  </a:lnTo>
                  <a:lnTo>
                    <a:pt x="669" y="451"/>
                  </a:lnTo>
                  <a:lnTo>
                    <a:pt x="669" y="454"/>
                  </a:lnTo>
                  <a:lnTo>
                    <a:pt x="669" y="456"/>
                  </a:lnTo>
                  <a:lnTo>
                    <a:pt x="671" y="456"/>
                  </a:lnTo>
                  <a:lnTo>
                    <a:pt x="671" y="458"/>
                  </a:lnTo>
                  <a:lnTo>
                    <a:pt x="671" y="461"/>
                  </a:lnTo>
                  <a:lnTo>
                    <a:pt x="669" y="463"/>
                  </a:lnTo>
                  <a:lnTo>
                    <a:pt x="664" y="466"/>
                  </a:lnTo>
                  <a:lnTo>
                    <a:pt x="664" y="468"/>
                  </a:lnTo>
                  <a:lnTo>
                    <a:pt x="662" y="473"/>
                  </a:lnTo>
                  <a:lnTo>
                    <a:pt x="659" y="475"/>
                  </a:lnTo>
                  <a:lnTo>
                    <a:pt x="657" y="477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5" y="482"/>
                  </a:lnTo>
                  <a:lnTo>
                    <a:pt x="652" y="482"/>
                  </a:lnTo>
                  <a:lnTo>
                    <a:pt x="652" y="482"/>
                  </a:lnTo>
                  <a:lnTo>
                    <a:pt x="650" y="482"/>
                  </a:lnTo>
                  <a:lnTo>
                    <a:pt x="648" y="480"/>
                  </a:lnTo>
                  <a:lnTo>
                    <a:pt x="648" y="480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3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3"/>
                  </a:lnTo>
                  <a:lnTo>
                    <a:pt x="641" y="475"/>
                  </a:lnTo>
                  <a:lnTo>
                    <a:pt x="641" y="475"/>
                  </a:lnTo>
                  <a:lnTo>
                    <a:pt x="641" y="477"/>
                  </a:lnTo>
                  <a:lnTo>
                    <a:pt x="638" y="477"/>
                  </a:lnTo>
                  <a:lnTo>
                    <a:pt x="638" y="477"/>
                  </a:lnTo>
                  <a:lnTo>
                    <a:pt x="636" y="477"/>
                  </a:lnTo>
                  <a:lnTo>
                    <a:pt x="636" y="477"/>
                  </a:lnTo>
                  <a:lnTo>
                    <a:pt x="633" y="475"/>
                  </a:lnTo>
                  <a:lnTo>
                    <a:pt x="633" y="473"/>
                  </a:lnTo>
                  <a:lnTo>
                    <a:pt x="633" y="470"/>
                  </a:lnTo>
                  <a:lnTo>
                    <a:pt x="633" y="470"/>
                  </a:lnTo>
                  <a:lnTo>
                    <a:pt x="631" y="470"/>
                  </a:lnTo>
                  <a:lnTo>
                    <a:pt x="622" y="470"/>
                  </a:lnTo>
                  <a:lnTo>
                    <a:pt x="619" y="470"/>
                  </a:lnTo>
                  <a:lnTo>
                    <a:pt x="615" y="473"/>
                  </a:lnTo>
                  <a:lnTo>
                    <a:pt x="612" y="473"/>
                  </a:lnTo>
                  <a:lnTo>
                    <a:pt x="605" y="480"/>
                  </a:lnTo>
                  <a:lnTo>
                    <a:pt x="605" y="480"/>
                  </a:lnTo>
                  <a:lnTo>
                    <a:pt x="603" y="480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7" y="487"/>
                  </a:lnTo>
                  <a:lnTo>
                    <a:pt x="615" y="482"/>
                  </a:lnTo>
                  <a:lnTo>
                    <a:pt x="617" y="482"/>
                  </a:lnTo>
                  <a:lnTo>
                    <a:pt x="624" y="480"/>
                  </a:lnTo>
                  <a:lnTo>
                    <a:pt x="624" y="480"/>
                  </a:lnTo>
                  <a:lnTo>
                    <a:pt x="626" y="480"/>
                  </a:lnTo>
                  <a:lnTo>
                    <a:pt x="626" y="480"/>
                  </a:lnTo>
                  <a:lnTo>
                    <a:pt x="626" y="482"/>
                  </a:lnTo>
                  <a:lnTo>
                    <a:pt x="624" y="484"/>
                  </a:lnTo>
                  <a:lnTo>
                    <a:pt x="624" y="489"/>
                  </a:lnTo>
                  <a:lnTo>
                    <a:pt x="622" y="494"/>
                  </a:lnTo>
                  <a:lnTo>
                    <a:pt x="622" y="496"/>
                  </a:lnTo>
                  <a:lnTo>
                    <a:pt x="622" y="496"/>
                  </a:lnTo>
                  <a:lnTo>
                    <a:pt x="624" y="501"/>
                  </a:lnTo>
                  <a:lnTo>
                    <a:pt x="624" y="501"/>
                  </a:lnTo>
                  <a:lnTo>
                    <a:pt x="624" y="503"/>
                  </a:lnTo>
                  <a:lnTo>
                    <a:pt x="622" y="503"/>
                  </a:lnTo>
                  <a:lnTo>
                    <a:pt x="619" y="506"/>
                  </a:lnTo>
                  <a:lnTo>
                    <a:pt x="619" y="506"/>
                  </a:lnTo>
                  <a:lnTo>
                    <a:pt x="617" y="506"/>
                  </a:lnTo>
                  <a:lnTo>
                    <a:pt x="617" y="506"/>
                  </a:lnTo>
                  <a:lnTo>
                    <a:pt x="612" y="501"/>
                  </a:lnTo>
                  <a:lnTo>
                    <a:pt x="610" y="501"/>
                  </a:lnTo>
                  <a:lnTo>
                    <a:pt x="610" y="499"/>
                  </a:lnTo>
                  <a:lnTo>
                    <a:pt x="600" y="501"/>
                  </a:lnTo>
                  <a:lnTo>
                    <a:pt x="593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2"/>
                  </a:lnTo>
                  <a:lnTo>
                    <a:pt x="591" y="492"/>
                  </a:lnTo>
                  <a:lnTo>
                    <a:pt x="591" y="489"/>
                  </a:lnTo>
                  <a:lnTo>
                    <a:pt x="589" y="489"/>
                  </a:lnTo>
                  <a:lnTo>
                    <a:pt x="586" y="489"/>
                  </a:lnTo>
                  <a:lnTo>
                    <a:pt x="581" y="489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7" y="494"/>
                  </a:lnTo>
                  <a:lnTo>
                    <a:pt x="574" y="494"/>
                  </a:lnTo>
                  <a:lnTo>
                    <a:pt x="574" y="496"/>
                  </a:lnTo>
                  <a:lnTo>
                    <a:pt x="574" y="499"/>
                  </a:lnTo>
                  <a:lnTo>
                    <a:pt x="577" y="499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2" y="501"/>
                  </a:lnTo>
                  <a:lnTo>
                    <a:pt x="570" y="503"/>
                  </a:lnTo>
                  <a:lnTo>
                    <a:pt x="567" y="503"/>
                  </a:lnTo>
                  <a:lnTo>
                    <a:pt x="567" y="503"/>
                  </a:lnTo>
                  <a:lnTo>
                    <a:pt x="565" y="506"/>
                  </a:lnTo>
                  <a:lnTo>
                    <a:pt x="565" y="506"/>
                  </a:lnTo>
                  <a:lnTo>
                    <a:pt x="565" y="508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70" y="518"/>
                  </a:lnTo>
                  <a:lnTo>
                    <a:pt x="570" y="518"/>
                  </a:lnTo>
                  <a:lnTo>
                    <a:pt x="567" y="520"/>
                  </a:lnTo>
                  <a:lnTo>
                    <a:pt x="567" y="525"/>
                  </a:lnTo>
                  <a:lnTo>
                    <a:pt x="565" y="522"/>
                  </a:lnTo>
                  <a:lnTo>
                    <a:pt x="560" y="515"/>
                  </a:lnTo>
                  <a:lnTo>
                    <a:pt x="560" y="513"/>
                  </a:lnTo>
                  <a:lnTo>
                    <a:pt x="558" y="510"/>
                  </a:lnTo>
                  <a:lnTo>
                    <a:pt x="558" y="506"/>
                  </a:lnTo>
                  <a:lnTo>
                    <a:pt x="555" y="506"/>
                  </a:lnTo>
                  <a:lnTo>
                    <a:pt x="551" y="501"/>
                  </a:lnTo>
                  <a:lnTo>
                    <a:pt x="551" y="499"/>
                  </a:lnTo>
                  <a:lnTo>
                    <a:pt x="548" y="499"/>
                  </a:lnTo>
                  <a:lnTo>
                    <a:pt x="548" y="499"/>
                  </a:lnTo>
                  <a:lnTo>
                    <a:pt x="548" y="496"/>
                  </a:lnTo>
                  <a:lnTo>
                    <a:pt x="548" y="496"/>
                  </a:lnTo>
                  <a:lnTo>
                    <a:pt x="546" y="496"/>
                  </a:lnTo>
                  <a:lnTo>
                    <a:pt x="544" y="494"/>
                  </a:lnTo>
                  <a:lnTo>
                    <a:pt x="541" y="494"/>
                  </a:lnTo>
                  <a:lnTo>
                    <a:pt x="539" y="494"/>
                  </a:lnTo>
                  <a:lnTo>
                    <a:pt x="539" y="494"/>
                  </a:lnTo>
                  <a:lnTo>
                    <a:pt x="536" y="492"/>
                  </a:lnTo>
                  <a:lnTo>
                    <a:pt x="536" y="492"/>
                  </a:lnTo>
                  <a:lnTo>
                    <a:pt x="534" y="492"/>
                  </a:lnTo>
                  <a:lnTo>
                    <a:pt x="532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29" y="494"/>
                  </a:lnTo>
                  <a:lnTo>
                    <a:pt x="529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2" y="499"/>
                  </a:lnTo>
                  <a:lnTo>
                    <a:pt x="520" y="501"/>
                  </a:lnTo>
                  <a:lnTo>
                    <a:pt x="520" y="503"/>
                  </a:lnTo>
                  <a:lnTo>
                    <a:pt x="518" y="503"/>
                  </a:lnTo>
                  <a:lnTo>
                    <a:pt x="518" y="503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8"/>
                  </a:lnTo>
                  <a:lnTo>
                    <a:pt x="513" y="508"/>
                  </a:lnTo>
                  <a:lnTo>
                    <a:pt x="510" y="508"/>
                  </a:lnTo>
                  <a:lnTo>
                    <a:pt x="510" y="513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5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06" y="527"/>
                  </a:lnTo>
                  <a:lnTo>
                    <a:pt x="506" y="527"/>
                  </a:lnTo>
                  <a:lnTo>
                    <a:pt x="501" y="527"/>
                  </a:lnTo>
                  <a:lnTo>
                    <a:pt x="501" y="527"/>
                  </a:lnTo>
                  <a:lnTo>
                    <a:pt x="489" y="527"/>
                  </a:lnTo>
                  <a:lnTo>
                    <a:pt x="487" y="527"/>
                  </a:lnTo>
                  <a:lnTo>
                    <a:pt x="487" y="527"/>
                  </a:lnTo>
                  <a:lnTo>
                    <a:pt x="484" y="527"/>
                  </a:lnTo>
                  <a:lnTo>
                    <a:pt x="480" y="532"/>
                  </a:lnTo>
                  <a:lnTo>
                    <a:pt x="480" y="532"/>
                  </a:lnTo>
                  <a:lnTo>
                    <a:pt x="477" y="532"/>
                  </a:lnTo>
                  <a:lnTo>
                    <a:pt x="477" y="532"/>
                  </a:lnTo>
                  <a:lnTo>
                    <a:pt x="470" y="532"/>
                  </a:lnTo>
                  <a:lnTo>
                    <a:pt x="468" y="532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2"/>
                  </a:lnTo>
                  <a:lnTo>
                    <a:pt x="463" y="522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1" y="520"/>
                  </a:lnTo>
                  <a:lnTo>
                    <a:pt x="461" y="520"/>
                  </a:lnTo>
                  <a:lnTo>
                    <a:pt x="458" y="520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4" y="520"/>
                  </a:lnTo>
                  <a:lnTo>
                    <a:pt x="454" y="520"/>
                  </a:lnTo>
                  <a:lnTo>
                    <a:pt x="456" y="520"/>
                  </a:lnTo>
                  <a:lnTo>
                    <a:pt x="456" y="518"/>
                  </a:lnTo>
                  <a:lnTo>
                    <a:pt x="456" y="518"/>
                  </a:lnTo>
                  <a:lnTo>
                    <a:pt x="454" y="515"/>
                  </a:lnTo>
                  <a:lnTo>
                    <a:pt x="454" y="515"/>
                  </a:lnTo>
                  <a:lnTo>
                    <a:pt x="451" y="515"/>
                  </a:lnTo>
                  <a:lnTo>
                    <a:pt x="451" y="515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0"/>
                  </a:lnTo>
                  <a:lnTo>
                    <a:pt x="454" y="510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49" y="508"/>
                  </a:lnTo>
                  <a:lnTo>
                    <a:pt x="449" y="508"/>
                  </a:lnTo>
                  <a:lnTo>
                    <a:pt x="449" y="510"/>
                  </a:lnTo>
                  <a:lnTo>
                    <a:pt x="449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2" y="513"/>
                  </a:lnTo>
                  <a:lnTo>
                    <a:pt x="442" y="513"/>
                  </a:lnTo>
                  <a:lnTo>
                    <a:pt x="440" y="513"/>
                  </a:lnTo>
                  <a:lnTo>
                    <a:pt x="440" y="515"/>
                  </a:lnTo>
                  <a:lnTo>
                    <a:pt x="437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2" y="518"/>
                  </a:lnTo>
                  <a:lnTo>
                    <a:pt x="432" y="518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28" y="506"/>
                  </a:lnTo>
                  <a:lnTo>
                    <a:pt x="428" y="506"/>
                  </a:lnTo>
                  <a:lnTo>
                    <a:pt x="425" y="506"/>
                  </a:lnTo>
                  <a:lnTo>
                    <a:pt x="425" y="503"/>
                  </a:lnTo>
                  <a:lnTo>
                    <a:pt x="425" y="503"/>
                  </a:lnTo>
                  <a:lnTo>
                    <a:pt x="425" y="501"/>
                  </a:lnTo>
                  <a:lnTo>
                    <a:pt x="425" y="501"/>
                  </a:lnTo>
                  <a:lnTo>
                    <a:pt x="425" y="499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1" y="492"/>
                  </a:lnTo>
                  <a:lnTo>
                    <a:pt x="421" y="492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4"/>
                  </a:lnTo>
                  <a:lnTo>
                    <a:pt x="414" y="484"/>
                  </a:lnTo>
                  <a:lnTo>
                    <a:pt x="416" y="484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0"/>
                  </a:lnTo>
                  <a:lnTo>
                    <a:pt x="414" y="477"/>
                  </a:lnTo>
                  <a:lnTo>
                    <a:pt x="411" y="470"/>
                  </a:lnTo>
                  <a:lnTo>
                    <a:pt x="409" y="468"/>
                  </a:lnTo>
                  <a:lnTo>
                    <a:pt x="406" y="468"/>
                  </a:lnTo>
                  <a:lnTo>
                    <a:pt x="404" y="468"/>
                  </a:lnTo>
                  <a:lnTo>
                    <a:pt x="404" y="470"/>
                  </a:lnTo>
                  <a:lnTo>
                    <a:pt x="402" y="470"/>
                  </a:lnTo>
                  <a:lnTo>
                    <a:pt x="397" y="470"/>
                  </a:lnTo>
                  <a:lnTo>
                    <a:pt x="392" y="470"/>
                  </a:lnTo>
                  <a:lnTo>
                    <a:pt x="390" y="470"/>
                  </a:lnTo>
                  <a:lnTo>
                    <a:pt x="388" y="470"/>
                  </a:lnTo>
                  <a:lnTo>
                    <a:pt x="385" y="470"/>
                  </a:lnTo>
                  <a:lnTo>
                    <a:pt x="385" y="470"/>
                  </a:lnTo>
                  <a:lnTo>
                    <a:pt x="383" y="470"/>
                  </a:lnTo>
                  <a:lnTo>
                    <a:pt x="383" y="470"/>
                  </a:lnTo>
                  <a:lnTo>
                    <a:pt x="380" y="473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6" y="477"/>
                  </a:lnTo>
                  <a:lnTo>
                    <a:pt x="376" y="477"/>
                  </a:lnTo>
                  <a:lnTo>
                    <a:pt x="373" y="477"/>
                  </a:lnTo>
                  <a:lnTo>
                    <a:pt x="373" y="477"/>
                  </a:lnTo>
                  <a:lnTo>
                    <a:pt x="373" y="480"/>
                  </a:lnTo>
                  <a:lnTo>
                    <a:pt x="373" y="480"/>
                  </a:lnTo>
                  <a:lnTo>
                    <a:pt x="373" y="482"/>
                  </a:lnTo>
                  <a:lnTo>
                    <a:pt x="373" y="484"/>
                  </a:lnTo>
                  <a:lnTo>
                    <a:pt x="376" y="487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6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69" y="501"/>
                  </a:lnTo>
                  <a:lnTo>
                    <a:pt x="366" y="501"/>
                  </a:lnTo>
                  <a:lnTo>
                    <a:pt x="364" y="501"/>
                  </a:lnTo>
                  <a:lnTo>
                    <a:pt x="364" y="503"/>
                  </a:lnTo>
                  <a:lnTo>
                    <a:pt x="361" y="506"/>
                  </a:lnTo>
                  <a:lnTo>
                    <a:pt x="361" y="506"/>
                  </a:lnTo>
                  <a:lnTo>
                    <a:pt x="361" y="508"/>
                  </a:lnTo>
                  <a:lnTo>
                    <a:pt x="359" y="508"/>
                  </a:lnTo>
                  <a:lnTo>
                    <a:pt x="347" y="508"/>
                  </a:lnTo>
                  <a:lnTo>
                    <a:pt x="338" y="506"/>
                  </a:lnTo>
                  <a:lnTo>
                    <a:pt x="333" y="506"/>
                  </a:lnTo>
                  <a:lnTo>
                    <a:pt x="331" y="508"/>
                  </a:lnTo>
                  <a:lnTo>
                    <a:pt x="326" y="510"/>
                  </a:lnTo>
                  <a:lnTo>
                    <a:pt x="324" y="513"/>
                  </a:lnTo>
                  <a:lnTo>
                    <a:pt x="314" y="515"/>
                  </a:lnTo>
                  <a:lnTo>
                    <a:pt x="312" y="515"/>
                  </a:lnTo>
                  <a:lnTo>
                    <a:pt x="307" y="520"/>
                  </a:lnTo>
                  <a:lnTo>
                    <a:pt x="298" y="520"/>
                  </a:lnTo>
                  <a:lnTo>
                    <a:pt x="295" y="522"/>
                  </a:lnTo>
                  <a:lnTo>
                    <a:pt x="288" y="522"/>
                  </a:lnTo>
                  <a:lnTo>
                    <a:pt x="279" y="522"/>
                  </a:lnTo>
                  <a:lnTo>
                    <a:pt x="276" y="522"/>
                  </a:lnTo>
                  <a:lnTo>
                    <a:pt x="276" y="522"/>
                  </a:lnTo>
                  <a:lnTo>
                    <a:pt x="274" y="522"/>
                  </a:lnTo>
                  <a:lnTo>
                    <a:pt x="274" y="525"/>
                  </a:lnTo>
                  <a:lnTo>
                    <a:pt x="274" y="525"/>
                  </a:lnTo>
                  <a:lnTo>
                    <a:pt x="272" y="522"/>
                  </a:lnTo>
                  <a:lnTo>
                    <a:pt x="272" y="522"/>
                  </a:lnTo>
                  <a:lnTo>
                    <a:pt x="269" y="522"/>
                  </a:lnTo>
                  <a:lnTo>
                    <a:pt x="272" y="529"/>
                  </a:lnTo>
                  <a:lnTo>
                    <a:pt x="274" y="534"/>
                  </a:lnTo>
                  <a:lnTo>
                    <a:pt x="272" y="541"/>
                  </a:lnTo>
                  <a:lnTo>
                    <a:pt x="269" y="546"/>
                  </a:lnTo>
                  <a:lnTo>
                    <a:pt x="267" y="548"/>
                  </a:lnTo>
                  <a:lnTo>
                    <a:pt x="257" y="553"/>
                  </a:lnTo>
                  <a:lnTo>
                    <a:pt x="255" y="555"/>
                  </a:lnTo>
                  <a:lnTo>
                    <a:pt x="250" y="558"/>
                  </a:lnTo>
                  <a:lnTo>
                    <a:pt x="248" y="560"/>
                  </a:lnTo>
                  <a:lnTo>
                    <a:pt x="246" y="558"/>
                  </a:lnTo>
                  <a:lnTo>
                    <a:pt x="239" y="548"/>
                  </a:lnTo>
                  <a:lnTo>
                    <a:pt x="239" y="546"/>
                  </a:lnTo>
                  <a:lnTo>
                    <a:pt x="236" y="546"/>
                  </a:lnTo>
                  <a:lnTo>
                    <a:pt x="231" y="546"/>
                  </a:lnTo>
                  <a:lnTo>
                    <a:pt x="229" y="546"/>
                  </a:lnTo>
                  <a:lnTo>
                    <a:pt x="227" y="548"/>
                  </a:lnTo>
                  <a:lnTo>
                    <a:pt x="224" y="548"/>
                  </a:lnTo>
                  <a:lnTo>
                    <a:pt x="222" y="546"/>
                  </a:lnTo>
                  <a:lnTo>
                    <a:pt x="220" y="541"/>
                  </a:lnTo>
                  <a:lnTo>
                    <a:pt x="215" y="539"/>
                  </a:lnTo>
                  <a:lnTo>
                    <a:pt x="210" y="534"/>
                  </a:lnTo>
                  <a:lnTo>
                    <a:pt x="208" y="534"/>
                  </a:lnTo>
                  <a:lnTo>
                    <a:pt x="205" y="534"/>
                  </a:lnTo>
                  <a:lnTo>
                    <a:pt x="201" y="532"/>
                  </a:lnTo>
                  <a:lnTo>
                    <a:pt x="201" y="529"/>
                  </a:lnTo>
                  <a:lnTo>
                    <a:pt x="198" y="529"/>
                  </a:lnTo>
                  <a:lnTo>
                    <a:pt x="194" y="529"/>
                  </a:lnTo>
                  <a:lnTo>
                    <a:pt x="189" y="527"/>
                  </a:lnTo>
                  <a:lnTo>
                    <a:pt x="187" y="525"/>
                  </a:lnTo>
                  <a:lnTo>
                    <a:pt x="184" y="520"/>
                  </a:lnTo>
                  <a:lnTo>
                    <a:pt x="184" y="513"/>
                  </a:lnTo>
                  <a:lnTo>
                    <a:pt x="182" y="510"/>
                  </a:lnTo>
                  <a:lnTo>
                    <a:pt x="179" y="510"/>
                  </a:lnTo>
                  <a:lnTo>
                    <a:pt x="179" y="508"/>
                  </a:lnTo>
                  <a:lnTo>
                    <a:pt x="177" y="506"/>
                  </a:lnTo>
                  <a:lnTo>
                    <a:pt x="175" y="506"/>
                  </a:lnTo>
                  <a:lnTo>
                    <a:pt x="170" y="508"/>
                  </a:lnTo>
                  <a:lnTo>
                    <a:pt x="168" y="508"/>
                  </a:lnTo>
                  <a:lnTo>
                    <a:pt x="165" y="508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499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9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4" y="501"/>
                  </a:lnTo>
                  <a:lnTo>
                    <a:pt x="139" y="506"/>
                  </a:lnTo>
                  <a:lnTo>
                    <a:pt x="137" y="508"/>
                  </a:lnTo>
                  <a:lnTo>
                    <a:pt x="134" y="508"/>
                  </a:lnTo>
                  <a:lnTo>
                    <a:pt x="134" y="508"/>
                  </a:lnTo>
                  <a:lnTo>
                    <a:pt x="134" y="513"/>
                  </a:lnTo>
                  <a:lnTo>
                    <a:pt x="132" y="513"/>
                  </a:lnTo>
                  <a:lnTo>
                    <a:pt x="132" y="518"/>
                  </a:lnTo>
                  <a:lnTo>
                    <a:pt x="132" y="518"/>
                  </a:lnTo>
                  <a:lnTo>
                    <a:pt x="130" y="518"/>
                  </a:lnTo>
                  <a:lnTo>
                    <a:pt x="130" y="518"/>
                  </a:lnTo>
                  <a:lnTo>
                    <a:pt x="130" y="520"/>
                  </a:lnTo>
                  <a:lnTo>
                    <a:pt x="125" y="520"/>
                  </a:lnTo>
                  <a:lnTo>
                    <a:pt x="120" y="520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7"/>
                  </a:lnTo>
                  <a:lnTo>
                    <a:pt x="108" y="527"/>
                  </a:lnTo>
                  <a:lnTo>
                    <a:pt x="106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99" y="529"/>
                  </a:lnTo>
                  <a:lnTo>
                    <a:pt x="97" y="532"/>
                  </a:lnTo>
                  <a:lnTo>
                    <a:pt x="94" y="534"/>
                  </a:lnTo>
                  <a:lnTo>
                    <a:pt x="92" y="532"/>
                  </a:lnTo>
                  <a:lnTo>
                    <a:pt x="90" y="529"/>
                  </a:lnTo>
                  <a:lnTo>
                    <a:pt x="90" y="527"/>
                  </a:lnTo>
                  <a:lnTo>
                    <a:pt x="87" y="527"/>
                  </a:lnTo>
                  <a:lnTo>
                    <a:pt x="85" y="527"/>
                  </a:lnTo>
                  <a:lnTo>
                    <a:pt x="85" y="525"/>
                  </a:lnTo>
                  <a:lnTo>
                    <a:pt x="82" y="525"/>
                  </a:lnTo>
                  <a:lnTo>
                    <a:pt x="78" y="518"/>
                  </a:lnTo>
                  <a:lnTo>
                    <a:pt x="75" y="515"/>
                  </a:lnTo>
                  <a:lnTo>
                    <a:pt x="73" y="515"/>
                  </a:lnTo>
                  <a:lnTo>
                    <a:pt x="73" y="515"/>
                  </a:lnTo>
                  <a:lnTo>
                    <a:pt x="75" y="506"/>
                  </a:lnTo>
                  <a:lnTo>
                    <a:pt x="75" y="503"/>
                  </a:lnTo>
                  <a:lnTo>
                    <a:pt x="78" y="501"/>
                  </a:lnTo>
                  <a:lnTo>
                    <a:pt x="82" y="496"/>
                  </a:lnTo>
                  <a:lnTo>
                    <a:pt x="82" y="496"/>
                  </a:lnTo>
                  <a:lnTo>
                    <a:pt x="85" y="496"/>
                  </a:lnTo>
                  <a:lnTo>
                    <a:pt x="87" y="494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7" y="487"/>
                  </a:lnTo>
                  <a:lnTo>
                    <a:pt x="97" y="484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7" y="480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7" y="475"/>
                  </a:lnTo>
                  <a:lnTo>
                    <a:pt x="97" y="473"/>
                  </a:lnTo>
                  <a:lnTo>
                    <a:pt x="97" y="473"/>
                  </a:lnTo>
                  <a:lnTo>
                    <a:pt x="97" y="470"/>
                  </a:lnTo>
                  <a:lnTo>
                    <a:pt x="99" y="468"/>
                  </a:lnTo>
                  <a:lnTo>
                    <a:pt x="101" y="466"/>
                  </a:lnTo>
                  <a:lnTo>
                    <a:pt x="101" y="466"/>
                  </a:lnTo>
                  <a:lnTo>
                    <a:pt x="101" y="463"/>
                  </a:lnTo>
                  <a:lnTo>
                    <a:pt x="101" y="463"/>
                  </a:lnTo>
                  <a:lnTo>
                    <a:pt x="101" y="461"/>
                  </a:lnTo>
                  <a:lnTo>
                    <a:pt x="101" y="458"/>
                  </a:lnTo>
                  <a:lnTo>
                    <a:pt x="101" y="458"/>
                  </a:lnTo>
                  <a:lnTo>
                    <a:pt x="104" y="458"/>
                  </a:lnTo>
                  <a:lnTo>
                    <a:pt x="106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11" y="458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08" y="454"/>
                  </a:lnTo>
                  <a:lnTo>
                    <a:pt x="106" y="454"/>
                  </a:lnTo>
                  <a:lnTo>
                    <a:pt x="101" y="451"/>
                  </a:lnTo>
                  <a:lnTo>
                    <a:pt x="101" y="451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7" y="447"/>
                  </a:lnTo>
                  <a:lnTo>
                    <a:pt x="92" y="440"/>
                  </a:lnTo>
                  <a:lnTo>
                    <a:pt x="90" y="437"/>
                  </a:lnTo>
                  <a:lnTo>
                    <a:pt x="90" y="437"/>
                  </a:lnTo>
                  <a:lnTo>
                    <a:pt x="87" y="435"/>
                  </a:lnTo>
                  <a:lnTo>
                    <a:pt x="85" y="430"/>
                  </a:lnTo>
                  <a:lnTo>
                    <a:pt x="87" y="421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2" y="418"/>
                  </a:lnTo>
                  <a:lnTo>
                    <a:pt x="80" y="418"/>
                  </a:lnTo>
                  <a:lnTo>
                    <a:pt x="78" y="418"/>
                  </a:lnTo>
                  <a:lnTo>
                    <a:pt x="75" y="418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09"/>
                  </a:lnTo>
                  <a:lnTo>
                    <a:pt x="73" y="406"/>
                  </a:lnTo>
                  <a:lnTo>
                    <a:pt x="73" y="406"/>
                  </a:lnTo>
                  <a:lnTo>
                    <a:pt x="68" y="404"/>
                  </a:lnTo>
                  <a:lnTo>
                    <a:pt x="68" y="402"/>
                  </a:lnTo>
                  <a:lnTo>
                    <a:pt x="66" y="402"/>
                  </a:lnTo>
                  <a:lnTo>
                    <a:pt x="64" y="399"/>
                  </a:lnTo>
                  <a:lnTo>
                    <a:pt x="64" y="399"/>
                  </a:lnTo>
                  <a:lnTo>
                    <a:pt x="61" y="397"/>
                  </a:lnTo>
                  <a:lnTo>
                    <a:pt x="61" y="395"/>
                  </a:lnTo>
                  <a:lnTo>
                    <a:pt x="59" y="395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61" y="387"/>
                  </a:lnTo>
                  <a:lnTo>
                    <a:pt x="61" y="383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4" y="380"/>
                  </a:lnTo>
                  <a:lnTo>
                    <a:pt x="66" y="383"/>
                  </a:lnTo>
                  <a:lnTo>
                    <a:pt x="66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71" y="383"/>
                  </a:lnTo>
                  <a:lnTo>
                    <a:pt x="71" y="383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78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8" y="369"/>
                  </a:lnTo>
                  <a:lnTo>
                    <a:pt x="78" y="366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5" y="361"/>
                  </a:lnTo>
                  <a:lnTo>
                    <a:pt x="75" y="361"/>
                  </a:lnTo>
                  <a:lnTo>
                    <a:pt x="73" y="359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57"/>
                  </a:lnTo>
                  <a:lnTo>
                    <a:pt x="80" y="357"/>
                  </a:lnTo>
                  <a:lnTo>
                    <a:pt x="80" y="357"/>
                  </a:lnTo>
                  <a:lnTo>
                    <a:pt x="82" y="357"/>
                  </a:lnTo>
                  <a:lnTo>
                    <a:pt x="82" y="357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92" y="343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38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9" y="319"/>
                  </a:lnTo>
                  <a:lnTo>
                    <a:pt x="106" y="314"/>
                  </a:lnTo>
                  <a:lnTo>
                    <a:pt x="108" y="314"/>
                  </a:lnTo>
                  <a:lnTo>
                    <a:pt x="111" y="314"/>
                  </a:lnTo>
                  <a:lnTo>
                    <a:pt x="111" y="314"/>
                  </a:lnTo>
                  <a:lnTo>
                    <a:pt x="111" y="312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08" y="290"/>
                  </a:lnTo>
                  <a:lnTo>
                    <a:pt x="106" y="288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2"/>
                  </a:lnTo>
                  <a:lnTo>
                    <a:pt x="94" y="269"/>
                  </a:lnTo>
                  <a:lnTo>
                    <a:pt x="94" y="269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0"/>
                  </a:lnTo>
                  <a:lnTo>
                    <a:pt x="87" y="260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2" y="264"/>
                  </a:lnTo>
                  <a:lnTo>
                    <a:pt x="49" y="269"/>
                  </a:lnTo>
                  <a:lnTo>
                    <a:pt x="47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5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38" y="276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3" y="274"/>
                  </a:lnTo>
                  <a:lnTo>
                    <a:pt x="21" y="272"/>
                  </a:lnTo>
                  <a:lnTo>
                    <a:pt x="19" y="269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0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3"/>
                  </a:lnTo>
                  <a:lnTo>
                    <a:pt x="14" y="250"/>
                  </a:lnTo>
                  <a:lnTo>
                    <a:pt x="14" y="248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6" y="227"/>
                  </a:lnTo>
                  <a:lnTo>
                    <a:pt x="19" y="227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19" y="220"/>
                  </a:lnTo>
                  <a:lnTo>
                    <a:pt x="19" y="220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2"/>
                  </a:lnTo>
                  <a:lnTo>
                    <a:pt x="16" y="212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2" y="203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7" y="203"/>
                  </a:lnTo>
                  <a:lnTo>
                    <a:pt x="4" y="205"/>
                  </a:lnTo>
                  <a:lnTo>
                    <a:pt x="2" y="201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4" y="193"/>
                  </a:lnTo>
                  <a:lnTo>
                    <a:pt x="9" y="191"/>
                  </a:lnTo>
                  <a:lnTo>
                    <a:pt x="14" y="189"/>
                  </a:lnTo>
                  <a:lnTo>
                    <a:pt x="26" y="177"/>
                  </a:lnTo>
                  <a:lnTo>
                    <a:pt x="30" y="177"/>
                  </a:lnTo>
                  <a:lnTo>
                    <a:pt x="35" y="172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7" y="163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7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9" y="175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8" y="179"/>
                  </a:lnTo>
                  <a:lnTo>
                    <a:pt x="68" y="182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73" y="184"/>
                  </a:lnTo>
                  <a:lnTo>
                    <a:pt x="73" y="184"/>
                  </a:lnTo>
                  <a:lnTo>
                    <a:pt x="78" y="184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5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2" y="167"/>
                  </a:lnTo>
                  <a:lnTo>
                    <a:pt x="94" y="167"/>
                  </a:lnTo>
                  <a:lnTo>
                    <a:pt x="94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9" y="175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6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6" y="186"/>
                  </a:lnTo>
                  <a:lnTo>
                    <a:pt x="120" y="189"/>
                  </a:lnTo>
                  <a:lnTo>
                    <a:pt x="123" y="189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91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39" y="191"/>
                  </a:lnTo>
                  <a:lnTo>
                    <a:pt x="142" y="191"/>
                  </a:lnTo>
                  <a:lnTo>
                    <a:pt x="142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6" y="193"/>
                  </a:lnTo>
                  <a:lnTo>
                    <a:pt x="149" y="193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1" y="193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2" y="189"/>
                  </a:lnTo>
                  <a:lnTo>
                    <a:pt x="172" y="189"/>
                  </a:lnTo>
                  <a:lnTo>
                    <a:pt x="175" y="186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84" y="189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8" y="177"/>
                  </a:lnTo>
                  <a:lnTo>
                    <a:pt x="198" y="177"/>
                  </a:lnTo>
                  <a:lnTo>
                    <a:pt x="201" y="175"/>
                  </a:lnTo>
                  <a:lnTo>
                    <a:pt x="201" y="175"/>
                  </a:lnTo>
                  <a:lnTo>
                    <a:pt x="201" y="170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5" y="163"/>
                  </a:lnTo>
                  <a:lnTo>
                    <a:pt x="205" y="160"/>
                  </a:lnTo>
                  <a:lnTo>
                    <a:pt x="208" y="156"/>
                  </a:lnTo>
                  <a:lnTo>
                    <a:pt x="208" y="153"/>
                  </a:lnTo>
                  <a:lnTo>
                    <a:pt x="210" y="153"/>
                  </a:lnTo>
                  <a:lnTo>
                    <a:pt x="213" y="151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2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6" y="149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5" y="165"/>
                  </a:lnTo>
                  <a:lnTo>
                    <a:pt x="255" y="165"/>
                  </a:lnTo>
                  <a:lnTo>
                    <a:pt x="257" y="165"/>
                  </a:lnTo>
                  <a:lnTo>
                    <a:pt x="257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2" y="163"/>
                  </a:lnTo>
                  <a:lnTo>
                    <a:pt x="265" y="163"/>
                  </a:lnTo>
                  <a:lnTo>
                    <a:pt x="269" y="163"/>
                  </a:lnTo>
                  <a:lnTo>
                    <a:pt x="272" y="165"/>
                  </a:lnTo>
                  <a:lnTo>
                    <a:pt x="272" y="165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6" y="160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83" y="160"/>
                  </a:lnTo>
                  <a:lnTo>
                    <a:pt x="283" y="163"/>
                  </a:lnTo>
                  <a:lnTo>
                    <a:pt x="283" y="163"/>
                  </a:lnTo>
                  <a:lnTo>
                    <a:pt x="293" y="163"/>
                  </a:lnTo>
                  <a:lnTo>
                    <a:pt x="295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0"/>
                  </a:lnTo>
                  <a:lnTo>
                    <a:pt x="302" y="160"/>
                  </a:lnTo>
                  <a:lnTo>
                    <a:pt x="302" y="160"/>
                  </a:lnTo>
                  <a:lnTo>
                    <a:pt x="305" y="160"/>
                  </a:lnTo>
                  <a:lnTo>
                    <a:pt x="307" y="163"/>
                  </a:lnTo>
                  <a:lnTo>
                    <a:pt x="312" y="165"/>
                  </a:lnTo>
                  <a:lnTo>
                    <a:pt x="317" y="165"/>
                  </a:lnTo>
                  <a:lnTo>
                    <a:pt x="319" y="165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31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58"/>
                  </a:lnTo>
                  <a:lnTo>
                    <a:pt x="333" y="156"/>
                  </a:lnTo>
                  <a:lnTo>
                    <a:pt x="333" y="153"/>
                  </a:lnTo>
                  <a:lnTo>
                    <a:pt x="331" y="149"/>
                  </a:lnTo>
                  <a:lnTo>
                    <a:pt x="331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28" y="137"/>
                  </a:lnTo>
                  <a:lnTo>
                    <a:pt x="326" y="132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9" y="115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4" y="113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09" y="111"/>
                  </a:lnTo>
                  <a:lnTo>
                    <a:pt x="309" y="111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6" y="111"/>
                  </a:lnTo>
                  <a:lnTo>
                    <a:pt x="286" y="108"/>
                  </a:lnTo>
                  <a:lnTo>
                    <a:pt x="283" y="108"/>
                  </a:lnTo>
                  <a:lnTo>
                    <a:pt x="283" y="106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4"/>
                  </a:lnTo>
                  <a:lnTo>
                    <a:pt x="281" y="94"/>
                  </a:lnTo>
                  <a:lnTo>
                    <a:pt x="281" y="92"/>
                  </a:lnTo>
                  <a:lnTo>
                    <a:pt x="276" y="92"/>
                  </a:lnTo>
                  <a:lnTo>
                    <a:pt x="276" y="89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0" y="80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68"/>
                  </a:lnTo>
                  <a:lnTo>
                    <a:pt x="262" y="66"/>
                  </a:lnTo>
                  <a:lnTo>
                    <a:pt x="262" y="63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62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4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4" y="47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5" y="47"/>
                  </a:lnTo>
                  <a:lnTo>
                    <a:pt x="295" y="42"/>
                  </a:lnTo>
                  <a:lnTo>
                    <a:pt x="298" y="40"/>
                  </a:lnTo>
                  <a:lnTo>
                    <a:pt x="298" y="40"/>
                  </a:lnTo>
                  <a:lnTo>
                    <a:pt x="300" y="37"/>
                  </a:lnTo>
                  <a:lnTo>
                    <a:pt x="302" y="35"/>
                  </a:lnTo>
                  <a:lnTo>
                    <a:pt x="302" y="33"/>
                  </a:lnTo>
                  <a:lnTo>
                    <a:pt x="305" y="33"/>
                  </a:lnTo>
                  <a:lnTo>
                    <a:pt x="305" y="33"/>
                  </a:lnTo>
                  <a:lnTo>
                    <a:pt x="314" y="47"/>
                  </a:lnTo>
                  <a:lnTo>
                    <a:pt x="319" y="52"/>
                  </a:lnTo>
                  <a:lnTo>
                    <a:pt x="321" y="54"/>
                  </a:lnTo>
                  <a:lnTo>
                    <a:pt x="324" y="54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35" y="66"/>
                  </a:lnTo>
                  <a:lnTo>
                    <a:pt x="335" y="66"/>
                  </a:lnTo>
                  <a:lnTo>
                    <a:pt x="338" y="66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8" y="70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3" y="75"/>
                  </a:lnTo>
                  <a:lnTo>
                    <a:pt x="347" y="70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7" y="70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1" y="70"/>
                  </a:lnTo>
                  <a:lnTo>
                    <a:pt x="361" y="66"/>
                  </a:lnTo>
                  <a:lnTo>
                    <a:pt x="361" y="63"/>
                  </a:lnTo>
                  <a:lnTo>
                    <a:pt x="361" y="61"/>
                  </a:lnTo>
                  <a:lnTo>
                    <a:pt x="364" y="59"/>
                  </a:lnTo>
                  <a:lnTo>
                    <a:pt x="366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6" y="52"/>
                  </a:lnTo>
                  <a:lnTo>
                    <a:pt x="366" y="49"/>
                  </a:lnTo>
                  <a:lnTo>
                    <a:pt x="361" y="42"/>
                  </a:lnTo>
                  <a:lnTo>
                    <a:pt x="361" y="40"/>
                  </a:lnTo>
                  <a:lnTo>
                    <a:pt x="361" y="37"/>
                  </a:lnTo>
                  <a:lnTo>
                    <a:pt x="361" y="35"/>
                  </a:lnTo>
                  <a:lnTo>
                    <a:pt x="361" y="33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6" y="35"/>
                  </a:lnTo>
                  <a:lnTo>
                    <a:pt x="366" y="35"/>
                  </a:lnTo>
                  <a:lnTo>
                    <a:pt x="366" y="37"/>
                  </a:lnTo>
                  <a:lnTo>
                    <a:pt x="369" y="37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7"/>
                  </a:lnTo>
                  <a:lnTo>
                    <a:pt x="376" y="54"/>
                  </a:lnTo>
                  <a:lnTo>
                    <a:pt x="378" y="59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6" y="63"/>
                  </a:lnTo>
                  <a:lnTo>
                    <a:pt x="376" y="63"/>
                  </a:lnTo>
                  <a:lnTo>
                    <a:pt x="373" y="68"/>
                  </a:lnTo>
                  <a:lnTo>
                    <a:pt x="373" y="70"/>
                  </a:lnTo>
                  <a:lnTo>
                    <a:pt x="369" y="73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71" y="78"/>
                  </a:lnTo>
                  <a:lnTo>
                    <a:pt x="373" y="75"/>
                  </a:lnTo>
                  <a:lnTo>
                    <a:pt x="376" y="78"/>
                  </a:lnTo>
                  <a:lnTo>
                    <a:pt x="378" y="78"/>
                  </a:lnTo>
                  <a:lnTo>
                    <a:pt x="380" y="78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3" y="82"/>
                  </a:lnTo>
                  <a:lnTo>
                    <a:pt x="385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78"/>
                  </a:lnTo>
                  <a:lnTo>
                    <a:pt x="392" y="73"/>
                  </a:lnTo>
                  <a:lnTo>
                    <a:pt x="392" y="70"/>
                  </a:lnTo>
                  <a:lnTo>
                    <a:pt x="392" y="70"/>
                  </a:lnTo>
                  <a:lnTo>
                    <a:pt x="395" y="70"/>
                  </a:lnTo>
                  <a:lnTo>
                    <a:pt x="397" y="70"/>
                  </a:lnTo>
                  <a:lnTo>
                    <a:pt x="397" y="70"/>
                  </a:lnTo>
                  <a:lnTo>
                    <a:pt x="399" y="70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4" y="66"/>
                  </a:lnTo>
                  <a:lnTo>
                    <a:pt x="404" y="63"/>
                  </a:lnTo>
                  <a:lnTo>
                    <a:pt x="404" y="63"/>
                  </a:lnTo>
                  <a:lnTo>
                    <a:pt x="404" y="61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04" y="54"/>
                  </a:lnTo>
                  <a:lnTo>
                    <a:pt x="404" y="52"/>
                  </a:lnTo>
                  <a:lnTo>
                    <a:pt x="406" y="49"/>
                  </a:lnTo>
                  <a:lnTo>
                    <a:pt x="411" y="44"/>
                  </a:lnTo>
                  <a:lnTo>
                    <a:pt x="414" y="44"/>
                  </a:lnTo>
                  <a:lnTo>
                    <a:pt x="416" y="44"/>
                  </a:lnTo>
                  <a:lnTo>
                    <a:pt x="416" y="47"/>
                  </a:lnTo>
                  <a:lnTo>
                    <a:pt x="418" y="47"/>
                  </a:lnTo>
                  <a:lnTo>
                    <a:pt x="418" y="47"/>
                  </a:lnTo>
                  <a:lnTo>
                    <a:pt x="421" y="47"/>
                  </a:lnTo>
                  <a:lnTo>
                    <a:pt x="423" y="44"/>
                  </a:lnTo>
                  <a:lnTo>
                    <a:pt x="425" y="40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30" y="37"/>
                  </a:lnTo>
                  <a:lnTo>
                    <a:pt x="435" y="37"/>
                  </a:lnTo>
                  <a:lnTo>
                    <a:pt x="437" y="37"/>
                  </a:lnTo>
                  <a:lnTo>
                    <a:pt x="440" y="37"/>
                  </a:lnTo>
                  <a:lnTo>
                    <a:pt x="440" y="37"/>
                  </a:lnTo>
                  <a:lnTo>
                    <a:pt x="444" y="40"/>
                  </a:lnTo>
                  <a:lnTo>
                    <a:pt x="447" y="44"/>
                  </a:lnTo>
                  <a:lnTo>
                    <a:pt x="449" y="47"/>
                  </a:lnTo>
                  <a:lnTo>
                    <a:pt x="451" y="49"/>
                  </a:lnTo>
                  <a:lnTo>
                    <a:pt x="454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8" y="52"/>
                  </a:lnTo>
                  <a:lnTo>
                    <a:pt x="475" y="47"/>
                  </a:lnTo>
                  <a:lnTo>
                    <a:pt x="477" y="44"/>
                  </a:lnTo>
                  <a:lnTo>
                    <a:pt x="477" y="44"/>
                  </a:lnTo>
                  <a:lnTo>
                    <a:pt x="477" y="42"/>
                  </a:lnTo>
                  <a:lnTo>
                    <a:pt x="480" y="42"/>
                  </a:lnTo>
                  <a:lnTo>
                    <a:pt x="480" y="37"/>
                  </a:lnTo>
                  <a:lnTo>
                    <a:pt x="480" y="35"/>
                  </a:lnTo>
                  <a:lnTo>
                    <a:pt x="482" y="35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2" y="28"/>
                  </a:lnTo>
                  <a:lnTo>
                    <a:pt x="480" y="23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18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1"/>
                  </a:lnTo>
                  <a:lnTo>
                    <a:pt x="477" y="9"/>
                  </a:lnTo>
                  <a:lnTo>
                    <a:pt x="480" y="7"/>
                  </a:lnTo>
                  <a:lnTo>
                    <a:pt x="480" y="4"/>
                  </a:lnTo>
                  <a:lnTo>
                    <a:pt x="482" y="4"/>
                  </a:lnTo>
                  <a:lnTo>
                    <a:pt x="482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489" y="0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92" y="4"/>
                  </a:lnTo>
                  <a:lnTo>
                    <a:pt x="492" y="7"/>
                  </a:lnTo>
                  <a:lnTo>
                    <a:pt x="494" y="7"/>
                  </a:lnTo>
                  <a:lnTo>
                    <a:pt x="494" y="7"/>
                  </a:lnTo>
                  <a:lnTo>
                    <a:pt x="496" y="9"/>
                  </a:lnTo>
                  <a:lnTo>
                    <a:pt x="503" y="11"/>
                  </a:lnTo>
                  <a:lnTo>
                    <a:pt x="506" y="14"/>
                  </a:lnTo>
                  <a:lnTo>
                    <a:pt x="506" y="16"/>
                  </a:lnTo>
                  <a:lnTo>
                    <a:pt x="508" y="16"/>
                  </a:lnTo>
                  <a:lnTo>
                    <a:pt x="508" y="16"/>
                  </a:lnTo>
                  <a:lnTo>
                    <a:pt x="515" y="16"/>
                  </a:lnTo>
                  <a:lnTo>
                    <a:pt x="518" y="16"/>
                  </a:lnTo>
                  <a:lnTo>
                    <a:pt x="520" y="16"/>
                  </a:lnTo>
                  <a:lnTo>
                    <a:pt x="520" y="18"/>
                  </a:lnTo>
                  <a:lnTo>
                    <a:pt x="520" y="21"/>
                  </a:lnTo>
                  <a:lnTo>
                    <a:pt x="520" y="21"/>
                  </a:lnTo>
                  <a:lnTo>
                    <a:pt x="518" y="28"/>
                  </a:lnTo>
                  <a:lnTo>
                    <a:pt x="518" y="30"/>
                  </a:lnTo>
                  <a:lnTo>
                    <a:pt x="520" y="30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2" y="37"/>
                  </a:lnTo>
                  <a:lnTo>
                    <a:pt x="525" y="40"/>
                  </a:lnTo>
                  <a:lnTo>
                    <a:pt x="525" y="40"/>
                  </a:lnTo>
                  <a:lnTo>
                    <a:pt x="527" y="40"/>
                  </a:lnTo>
                  <a:lnTo>
                    <a:pt x="527" y="40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4" y="37"/>
                  </a:lnTo>
                  <a:lnTo>
                    <a:pt x="544" y="35"/>
                  </a:lnTo>
                  <a:lnTo>
                    <a:pt x="551" y="33"/>
                  </a:lnTo>
                  <a:lnTo>
                    <a:pt x="562" y="35"/>
                  </a:lnTo>
                  <a:lnTo>
                    <a:pt x="577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7" y="40"/>
                  </a:lnTo>
                  <a:lnTo>
                    <a:pt x="579" y="44"/>
                  </a:lnTo>
                  <a:lnTo>
                    <a:pt x="581" y="56"/>
                  </a:lnTo>
                  <a:lnTo>
                    <a:pt x="581" y="56"/>
                  </a:lnTo>
                  <a:lnTo>
                    <a:pt x="581" y="63"/>
                  </a:lnTo>
                  <a:lnTo>
                    <a:pt x="581" y="63"/>
                  </a:lnTo>
                  <a:lnTo>
                    <a:pt x="581" y="66"/>
                  </a:lnTo>
                  <a:lnTo>
                    <a:pt x="584" y="68"/>
                  </a:lnTo>
                  <a:lnTo>
                    <a:pt x="584" y="70"/>
                  </a:lnTo>
                  <a:lnTo>
                    <a:pt x="584" y="73"/>
                  </a:lnTo>
                  <a:lnTo>
                    <a:pt x="584" y="75"/>
                  </a:lnTo>
                  <a:lnTo>
                    <a:pt x="579" y="78"/>
                  </a:lnTo>
                  <a:lnTo>
                    <a:pt x="577" y="80"/>
                  </a:lnTo>
                  <a:lnTo>
                    <a:pt x="577" y="80"/>
                  </a:lnTo>
                  <a:lnTo>
                    <a:pt x="577" y="85"/>
                  </a:lnTo>
                  <a:lnTo>
                    <a:pt x="577" y="87"/>
                  </a:lnTo>
                  <a:lnTo>
                    <a:pt x="579" y="87"/>
                  </a:lnTo>
                  <a:lnTo>
                    <a:pt x="581" y="87"/>
                  </a:lnTo>
                  <a:lnTo>
                    <a:pt x="586" y="92"/>
                  </a:lnTo>
                  <a:lnTo>
                    <a:pt x="596" y="94"/>
                  </a:lnTo>
                  <a:lnTo>
                    <a:pt x="598" y="94"/>
                  </a:lnTo>
                  <a:lnTo>
                    <a:pt x="598" y="97"/>
                  </a:lnTo>
                  <a:lnTo>
                    <a:pt x="598" y="97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3" y="97"/>
                  </a:lnTo>
                  <a:lnTo>
                    <a:pt x="603" y="97"/>
                  </a:lnTo>
                  <a:lnTo>
                    <a:pt x="603" y="99"/>
                  </a:lnTo>
                  <a:lnTo>
                    <a:pt x="605" y="99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4"/>
                  </a:lnTo>
                  <a:lnTo>
                    <a:pt x="603" y="115"/>
                  </a:lnTo>
                  <a:lnTo>
                    <a:pt x="605" y="118"/>
                  </a:lnTo>
                  <a:lnTo>
                    <a:pt x="603" y="125"/>
                  </a:lnTo>
                  <a:lnTo>
                    <a:pt x="603" y="127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5" y="134"/>
                  </a:lnTo>
                  <a:lnTo>
                    <a:pt x="605" y="137"/>
                  </a:lnTo>
                  <a:lnTo>
                    <a:pt x="605" y="137"/>
                  </a:lnTo>
                  <a:lnTo>
                    <a:pt x="607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5" y="139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4"/>
                  </a:lnTo>
                  <a:lnTo>
                    <a:pt x="612" y="134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0"/>
                  </a:lnTo>
                  <a:lnTo>
                    <a:pt x="612" y="130"/>
                  </a:lnTo>
                  <a:lnTo>
                    <a:pt x="615" y="130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0"/>
                  </a:lnTo>
                  <a:lnTo>
                    <a:pt x="610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7" y="118"/>
                  </a:lnTo>
                  <a:lnTo>
                    <a:pt x="617" y="118"/>
                  </a:lnTo>
                  <a:lnTo>
                    <a:pt x="619" y="118"/>
                  </a:lnTo>
                  <a:lnTo>
                    <a:pt x="619" y="118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3"/>
                  </a:lnTo>
                  <a:lnTo>
                    <a:pt x="624" y="123"/>
                  </a:lnTo>
                  <a:lnTo>
                    <a:pt x="626" y="125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30"/>
                  </a:lnTo>
                  <a:lnTo>
                    <a:pt x="626" y="132"/>
                  </a:lnTo>
                  <a:lnTo>
                    <a:pt x="622" y="139"/>
                  </a:lnTo>
                  <a:lnTo>
                    <a:pt x="622" y="141"/>
                  </a:lnTo>
                  <a:lnTo>
                    <a:pt x="617" y="151"/>
                  </a:lnTo>
                  <a:lnTo>
                    <a:pt x="617" y="151"/>
                  </a:lnTo>
                  <a:lnTo>
                    <a:pt x="617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4" y="153"/>
                  </a:lnTo>
                  <a:lnTo>
                    <a:pt x="626" y="153"/>
                  </a:lnTo>
                  <a:lnTo>
                    <a:pt x="626" y="153"/>
                  </a:lnTo>
                  <a:lnTo>
                    <a:pt x="631" y="156"/>
                  </a:lnTo>
                  <a:lnTo>
                    <a:pt x="631" y="156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6" y="156"/>
                  </a:lnTo>
                  <a:lnTo>
                    <a:pt x="636" y="156"/>
                  </a:lnTo>
                  <a:lnTo>
                    <a:pt x="638" y="156"/>
                  </a:lnTo>
                  <a:lnTo>
                    <a:pt x="638" y="158"/>
                  </a:lnTo>
                  <a:lnTo>
                    <a:pt x="638" y="158"/>
                  </a:lnTo>
                  <a:lnTo>
                    <a:pt x="643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8" y="160"/>
                  </a:lnTo>
                  <a:lnTo>
                    <a:pt x="648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9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49"/>
                  </a:lnTo>
                  <a:lnTo>
                    <a:pt x="671" y="132"/>
                  </a:lnTo>
                  <a:lnTo>
                    <a:pt x="671" y="130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6" y="127"/>
                  </a:lnTo>
                  <a:lnTo>
                    <a:pt x="678" y="125"/>
                  </a:lnTo>
                  <a:lnTo>
                    <a:pt x="683" y="125"/>
                  </a:lnTo>
                  <a:lnTo>
                    <a:pt x="683" y="127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2"/>
                  </a:lnTo>
                  <a:lnTo>
                    <a:pt x="683" y="137"/>
                  </a:lnTo>
                  <a:lnTo>
                    <a:pt x="683" y="139"/>
                  </a:lnTo>
                  <a:lnTo>
                    <a:pt x="683" y="139"/>
                  </a:lnTo>
                  <a:lnTo>
                    <a:pt x="683" y="141"/>
                  </a:lnTo>
                  <a:lnTo>
                    <a:pt x="683" y="144"/>
                  </a:lnTo>
                  <a:lnTo>
                    <a:pt x="681" y="146"/>
                  </a:lnTo>
                  <a:lnTo>
                    <a:pt x="681" y="149"/>
                  </a:lnTo>
                  <a:lnTo>
                    <a:pt x="683" y="149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5" y="151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3" y="156"/>
                  </a:lnTo>
                  <a:lnTo>
                    <a:pt x="693" y="158"/>
                  </a:lnTo>
                  <a:lnTo>
                    <a:pt x="693" y="158"/>
                  </a:lnTo>
                  <a:lnTo>
                    <a:pt x="693" y="160"/>
                  </a:lnTo>
                  <a:lnTo>
                    <a:pt x="693" y="163"/>
                  </a:lnTo>
                  <a:lnTo>
                    <a:pt x="693" y="163"/>
                  </a:lnTo>
                  <a:lnTo>
                    <a:pt x="690" y="165"/>
                  </a:lnTo>
                  <a:lnTo>
                    <a:pt x="688" y="170"/>
                  </a:lnTo>
                  <a:lnTo>
                    <a:pt x="683" y="179"/>
                  </a:lnTo>
                  <a:lnTo>
                    <a:pt x="683" y="179"/>
                  </a:lnTo>
                  <a:lnTo>
                    <a:pt x="683" y="182"/>
                  </a:lnTo>
                  <a:lnTo>
                    <a:pt x="683" y="182"/>
                  </a:lnTo>
                  <a:lnTo>
                    <a:pt x="683" y="184"/>
                  </a:lnTo>
                  <a:lnTo>
                    <a:pt x="683" y="184"/>
                  </a:lnTo>
                  <a:lnTo>
                    <a:pt x="683" y="186"/>
                  </a:lnTo>
                  <a:lnTo>
                    <a:pt x="685" y="186"/>
                  </a:lnTo>
                  <a:lnTo>
                    <a:pt x="685" y="186"/>
                  </a:lnTo>
                  <a:lnTo>
                    <a:pt x="685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85" y="191"/>
                  </a:lnTo>
                  <a:lnTo>
                    <a:pt x="685" y="191"/>
                  </a:lnTo>
                  <a:lnTo>
                    <a:pt x="685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5"/>
                  </a:lnTo>
                  <a:lnTo>
                    <a:pt x="683" y="205"/>
                  </a:lnTo>
                  <a:lnTo>
                    <a:pt x="683" y="208"/>
                  </a:lnTo>
                  <a:lnTo>
                    <a:pt x="683" y="212"/>
                  </a:lnTo>
                  <a:lnTo>
                    <a:pt x="683" y="212"/>
                  </a:lnTo>
                  <a:lnTo>
                    <a:pt x="683" y="215"/>
                  </a:lnTo>
                  <a:lnTo>
                    <a:pt x="683" y="215"/>
                  </a:lnTo>
                  <a:lnTo>
                    <a:pt x="683" y="217"/>
                  </a:lnTo>
                  <a:lnTo>
                    <a:pt x="683" y="217"/>
                  </a:lnTo>
                  <a:lnTo>
                    <a:pt x="683" y="220"/>
                  </a:lnTo>
                  <a:lnTo>
                    <a:pt x="685" y="220"/>
                  </a:lnTo>
                  <a:lnTo>
                    <a:pt x="685" y="222"/>
                  </a:lnTo>
                  <a:lnTo>
                    <a:pt x="685" y="222"/>
                  </a:lnTo>
                  <a:lnTo>
                    <a:pt x="688" y="224"/>
                  </a:lnTo>
                  <a:lnTo>
                    <a:pt x="693" y="227"/>
                  </a:lnTo>
                  <a:lnTo>
                    <a:pt x="693" y="229"/>
                  </a:lnTo>
                  <a:lnTo>
                    <a:pt x="693" y="231"/>
                  </a:lnTo>
                  <a:lnTo>
                    <a:pt x="695" y="234"/>
                  </a:lnTo>
                  <a:lnTo>
                    <a:pt x="695" y="234"/>
                  </a:lnTo>
                  <a:lnTo>
                    <a:pt x="695" y="236"/>
                  </a:lnTo>
                  <a:lnTo>
                    <a:pt x="695" y="238"/>
                  </a:lnTo>
                  <a:lnTo>
                    <a:pt x="695" y="238"/>
                  </a:lnTo>
                  <a:lnTo>
                    <a:pt x="695" y="241"/>
                  </a:lnTo>
                  <a:lnTo>
                    <a:pt x="695" y="241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3" y="248"/>
                  </a:lnTo>
                  <a:lnTo>
                    <a:pt x="693" y="248"/>
                  </a:lnTo>
                  <a:lnTo>
                    <a:pt x="690" y="250"/>
                  </a:lnTo>
                  <a:lnTo>
                    <a:pt x="678" y="255"/>
                  </a:lnTo>
                  <a:lnTo>
                    <a:pt x="674" y="262"/>
                  </a:lnTo>
                  <a:lnTo>
                    <a:pt x="674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69" y="262"/>
                  </a:lnTo>
                  <a:lnTo>
                    <a:pt x="664" y="262"/>
                  </a:lnTo>
                  <a:lnTo>
                    <a:pt x="664" y="262"/>
                  </a:lnTo>
                  <a:lnTo>
                    <a:pt x="662" y="262"/>
                  </a:lnTo>
                  <a:lnTo>
                    <a:pt x="662" y="264"/>
                  </a:lnTo>
                  <a:lnTo>
                    <a:pt x="659" y="264"/>
                  </a:lnTo>
                  <a:lnTo>
                    <a:pt x="659" y="264"/>
                  </a:lnTo>
                  <a:lnTo>
                    <a:pt x="657" y="264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5" y="267"/>
                  </a:lnTo>
                  <a:lnTo>
                    <a:pt x="655" y="267"/>
                  </a:lnTo>
                  <a:lnTo>
                    <a:pt x="652" y="269"/>
                  </a:lnTo>
                  <a:lnTo>
                    <a:pt x="641" y="281"/>
                  </a:lnTo>
                  <a:lnTo>
                    <a:pt x="638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3" y="283"/>
                  </a:lnTo>
                  <a:lnTo>
                    <a:pt x="633" y="283"/>
                  </a:lnTo>
                  <a:lnTo>
                    <a:pt x="626" y="290"/>
                  </a:lnTo>
                  <a:lnTo>
                    <a:pt x="624" y="290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8"/>
                  </a:lnTo>
                  <a:lnTo>
                    <a:pt x="622" y="298"/>
                  </a:lnTo>
                  <a:lnTo>
                    <a:pt x="622" y="298"/>
                  </a:lnTo>
                  <a:lnTo>
                    <a:pt x="619" y="298"/>
                  </a:lnTo>
                  <a:lnTo>
                    <a:pt x="619" y="300"/>
                  </a:lnTo>
                  <a:lnTo>
                    <a:pt x="619" y="300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300"/>
                  </a:lnTo>
                  <a:lnTo>
                    <a:pt x="610" y="300"/>
                  </a:lnTo>
                  <a:lnTo>
                    <a:pt x="610" y="300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15" y="305"/>
                  </a:lnTo>
                  <a:lnTo>
                    <a:pt x="617" y="305"/>
                  </a:lnTo>
                  <a:lnTo>
                    <a:pt x="619" y="312"/>
                  </a:lnTo>
                  <a:lnTo>
                    <a:pt x="622" y="312"/>
                  </a:lnTo>
                  <a:lnTo>
                    <a:pt x="622" y="312"/>
                  </a:lnTo>
                  <a:lnTo>
                    <a:pt x="624" y="312"/>
                  </a:lnTo>
                  <a:lnTo>
                    <a:pt x="629" y="312"/>
                  </a:lnTo>
                  <a:lnTo>
                    <a:pt x="629" y="312"/>
                  </a:lnTo>
                  <a:lnTo>
                    <a:pt x="631" y="309"/>
                  </a:lnTo>
                  <a:lnTo>
                    <a:pt x="631" y="309"/>
                  </a:lnTo>
                  <a:lnTo>
                    <a:pt x="631" y="307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5"/>
                  </a:lnTo>
                  <a:lnTo>
                    <a:pt x="636" y="305"/>
                  </a:lnTo>
                  <a:lnTo>
                    <a:pt x="638" y="302"/>
                  </a:lnTo>
                  <a:lnTo>
                    <a:pt x="638" y="302"/>
                  </a:lnTo>
                  <a:lnTo>
                    <a:pt x="641" y="302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2" y="300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5"/>
                  </a:lnTo>
                  <a:lnTo>
                    <a:pt x="650" y="305"/>
                  </a:lnTo>
                  <a:lnTo>
                    <a:pt x="650" y="307"/>
                  </a:lnTo>
                  <a:lnTo>
                    <a:pt x="650" y="307"/>
                  </a:lnTo>
                  <a:lnTo>
                    <a:pt x="652" y="307"/>
                  </a:lnTo>
                  <a:lnTo>
                    <a:pt x="652" y="307"/>
                  </a:lnTo>
                  <a:lnTo>
                    <a:pt x="655" y="307"/>
                  </a:lnTo>
                  <a:lnTo>
                    <a:pt x="655" y="307"/>
                  </a:lnTo>
                  <a:lnTo>
                    <a:pt x="657" y="307"/>
                  </a:lnTo>
                  <a:lnTo>
                    <a:pt x="657" y="307"/>
                  </a:lnTo>
                  <a:lnTo>
                    <a:pt x="659" y="305"/>
                  </a:lnTo>
                  <a:lnTo>
                    <a:pt x="662" y="302"/>
                  </a:lnTo>
                  <a:lnTo>
                    <a:pt x="662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7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71" y="302"/>
                  </a:lnTo>
                  <a:lnTo>
                    <a:pt x="676" y="300"/>
                  </a:lnTo>
                  <a:lnTo>
                    <a:pt x="676" y="300"/>
                  </a:lnTo>
                  <a:lnTo>
                    <a:pt x="683" y="302"/>
                  </a:lnTo>
                  <a:lnTo>
                    <a:pt x="683" y="302"/>
                  </a:lnTo>
                  <a:lnTo>
                    <a:pt x="685" y="302"/>
                  </a:lnTo>
                  <a:lnTo>
                    <a:pt x="685" y="305"/>
                  </a:lnTo>
                  <a:lnTo>
                    <a:pt x="688" y="305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9"/>
                  </a:lnTo>
                  <a:lnTo>
                    <a:pt x="690" y="309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5" y="314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9"/>
                  </a:lnTo>
                  <a:lnTo>
                    <a:pt x="695" y="321"/>
                  </a:lnTo>
                  <a:lnTo>
                    <a:pt x="695" y="324"/>
                  </a:lnTo>
                  <a:lnTo>
                    <a:pt x="695" y="324"/>
                  </a:lnTo>
                  <a:lnTo>
                    <a:pt x="695" y="326"/>
                  </a:lnTo>
                  <a:lnTo>
                    <a:pt x="695" y="326"/>
                  </a:lnTo>
                  <a:lnTo>
                    <a:pt x="695" y="328"/>
                  </a:lnTo>
                  <a:lnTo>
                    <a:pt x="695" y="328"/>
                  </a:lnTo>
                  <a:lnTo>
                    <a:pt x="693" y="331"/>
                  </a:lnTo>
                  <a:lnTo>
                    <a:pt x="693" y="331"/>
                  </a:lnTo>
                  <a:lnTo>
                    <a:pt x="690" y="331"/>
                  </a:lnTo>
                  <a:lnTo>
                    <a:pt x="690" y="333"/>
                  </a:lnTo>
                  <a:lnTo>
                    <a:pt x="688" y="333"/>
                  </a:lnTo>
                  <a:lnTo>
                    <a:pt x="688" y="333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9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40"/>
                  </a:lnTo>
                  <a:lnTo>
                    <a:pt x="693" y="340"/>
                  </a:lnTo>
                  <a:lnTo>
                    <a:pt x="695" y="34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583622" y="3040458"/>
              <a:ext cx="505942" cy="462937"/>
            </a:xfrm>
            <a:custGeom>
              <a:avLst/>
              <a:gdLst>
                <a:gd name="T0" fmla="*/ 577 w 584"/>
                <a:gd name="T1" fmla="*/ 180 h 533"/>
                <a:gd name="T2" fmla="*/ 555 w 584"/>
                <a:gd name="T3" fmla="*/ 199 h 533"/>
                <a:gd name="T4" fmla="*/ 517 w 584"/>
                <a:gd name="T5" fmla="*/ 211 h 533"/>
                <a:gd name="T6" fmla="*/ 484 w 584"/>
                <a:gd name="T7" fmla="*/ 228 h 533"/>
                <a:gd name="T8" fmla="*/ 451 w 584"/>
                <a:gd name="T9" fmla="*/ 220 h 533"/>
                <a:gd name="T10" fmla="*/ 406 w 584"/>
                <a:gd name="T11" fmla="*/ 223 h 533"/>
                <a:gd name="T12" fmla="*/ 371 w 584"/>
                <a:gd name="T13" fmla="*/ 228 h 533"/>
                <a:gd name="T14" fmla="*/ 380 w 584"/>
                <a:gd name="T15" fmla="*/ 268 h 533"/>
                <a:gd name="T16" fmla="*/ 366 w 584"/>
                <a:gd name="T17" fmla="*/ 308 h 533"/>
                <a:gd name="T18" fmla="*/ 373 w 584"/>
                <a:gd name="T19" fmla="*/ 325 h 533"/>
                <a:gd name="T20" fmla="*/ 392 w 584"/>
                <a:gd name="T21" fmla="*/ 322 h 533"/>
                <a:gd name="T22" fmla="*/ 416 w 584"/>
                <a:gd name="T23" fmla="*/ 348 h 533"/>
                <a:gd name="T24" fmla="*/ 423 w 584"/>
                <a:gd name="T25" fmla="*/ 386 h 533"/>
                <a:gd name="T26" fmla="*/ 449 w 584"/>
                <a:gd name="T27" fmla="*/ 464 h 533"/>
                <a:gd name="T28" fmla="*/ 442 w 584"/>
                <a:gd name="T29" fmla="*/ 478 h 533"/>
                <a:gd name="T30" fmla="*/ 437 w 584"/>
                <a:gd name="T31" fmla="*/ 497 h 533"/>
                <a:gd name="T32" fmla="*/ 423 w 584"/>
                <a:gd name="T33" fmla="*/ 530 h 533"/>
                <a:gd name="T34" fmla="*/ 406 w 584"/>
                <a:gd name="T35" fmla="*/ 530 h 533"/>
                <a:gd name="T36" fmla="*/ 385 w 584"/>
                <a:gd name="T37" fmla="*/ 523 h 533"/>
                <a:gd name="T38" fmla="*/ 387 w 584"/>
                <a:gd name="T39" fmla="*/ 497 h 533"/>
                <a:gd name="T40" fmla="*/ 371 w 584"/>
                <a:gd name="T41" fmla="*/ 490 h 533"/>
                <a:gd name="T42" fmla="*/ 376 w 584"/>
                <a:gd name="T43" fmla="*/ 507 h 533"/>
                <a:gd name="T44" fmla="*/ 364 w 584"/>
                <a:gd name="T45" fmla="*/ 495 h 533"/>
                <a:gd name="T46" fmla="*/ 359 w 584"/>
                <a:gd name="T47" fmla="*/ 464 h 533"/>
                <a:gd name="T48" fmla="*/ 342 w 584"/>
                <a:gd name="T49" fmla="*/ 433 h 533"/>
                <a:gd name="T50" fmla="*/ 288 w 584"/>
                <a:gd name="T51" fmla="*/ 410 h 533"/>
                <a:gd name="T52" fmla="*/ 269 w 584"/>
                <a:gd name="T53" fmla="*/ 386 h 533"/>
                <a:gd name="T54" fmla="*/ 243 w 584"/>
                <a:gd name="T55" fmla="*/ 372 h 533"/>
                <a:gd name="T56" fmla="*/ 245 w 584"/>
                <a:gd name="T57" fmla="*/ 400 h 533"/>
                <a:gd name="T58" fmla="*/ 215 w 584"/>
                <a:gd name="T59" fmla="*/ 422 h 533"/>
                <a:gd name="T60" fmla="*/ 179 w 584"/>
                <a:gd name="T61" fmla="*/ 417 h 533"/>
                <a:gd name="T62" fmla="*/ 163 w 584"/>
                <a:gd name="T63" fmla="*/ 438 h 533"/>
                <a:gd name="T64" fmla="*/ 141 w 584"/>
                <a:gd name="T65" fmla="*/ 450 h 533"/>
                <a:gd name="T66" fmla="*/ 139 w 584"/>
                <a:gd name="T67" fmla="*/ 431 h 533"/>
                <a:gd name="T68" fmla="*/ 122 w 584"/>
                <a:gd name="T69" fmla="*/ 410 h 533"/>
                <a:gd name="T70" fmla="*/ 113 w 584"/>
                <a:gd name="T71" fmla="*/ 436 h 533"/>
                <a:gd name="T72" fmla="*/ 85 w 584"/>
                <a:gd name="T73" fmla="*/ 386 h 533"/>
                <a:gd name="T74" fmla="*/ 42 w 584"/>
                <a:gd name="T75" fmla="*/ 367 h 533"/>
                <a:gd name="T76" fmla="*/ 42 w 584"/>
                <a:gd name="T77" fmla="*/ 329 h 533"/>
                <a:gd name="T78" fmla="*/ 9 w 584"/>
                <a:gd name="T79" fmla="*/ 313 h 533"/>
                <a:gd name="T80" fmla="*/ 0 w 584"/>
                <a:gd name="T81" fmla="*/ 287 h 533"/>
                <a:gd name="T82" fmla="*/ 26 w 584"/>
                <a:gd name="T83" fmla="*/ 268 h 533"/>
                <a:gd name="T84" fmla="*/ 54 w 584"/>
                <a:gd name="T85" fmla="*/ 254 h 533"/>
                <a:gd name="T86" fmla="*/ 40 w 584"/>
                <a:gd name="T87" fmla="*/ 213 h 533"/>
                <a:gd name="T88" fmla="*/ 59 w 584"/>
                <a:gd name="T89" fmla="*/ 202 h 533"/>
                <a:gd name="T90" fmla="*/ 85 w 584"/>
                <a:gd name="T91" fmla="*/ 190 h 533"/>
                <a:gd name="T92" fmla="*/ 122 w 584"/>
                <a:gd name="T93" fmla="*/ 218 h 533"/>
                <a:gd name="T94" fmla="*/ 151 w 584"/>
                <a:gd name="T95" fmla="*/ 211 h 533"/>
                <a:gd name="T96" fmla="*/ 167 w 584"/>
                <a:gd name="T97" fmla="*/ 237 h 533"/>
                <a:gd name="T98" fmla="*/ 203 w 584"/>
                <a:gd name="T99" fmla="*/ 254 h 533"/>
                <a:gd name="T100" fmla="*/ 238 w 584"/>
                <a:gd name="T101" fmla="*/ 225 h 533"/>
                <a:gd name="T102" fmla="*/ 269 w 584"/>
                <a:gd name="T103" fmla="*/ 168 h 533"/>
                <a:gd name="T104" fmla="*/ 302 w 584"/>
                <a:gd name="T105" fmla="*/ 168 h 533"/>
                <a:gd name="T106" fmla="*/ 323 w 584"/>
                <a:gd name="T107" fmla="*/ 154 h 533"/>
                <a:gd name="T108" fmla="*/ 359 w 584"/>
                <a:gd name="T109" fmla="*/ 109 h 533"/>
                <a:gd name="T110" fmla="*/ 385 w 584"/>
                <a:gd name="T111" fmla="*/ 83 h 533"/>
                <a:gd name="T112" fmla="*/ 402 w 584"/>
                <a:gd name="T113" fmla="*/ 55 h 533"/>
                <a:gd name="T114" fmla="*/ 394 w 584"/>
                <a:gd name="T115" fmla="*/ 15 h 533"/>
                <a:gd name="T116" fmla="*/ 430 w 584"/>
                <a:gd name="T117" fmla="*/ 17 h 533"/>
                <a:gd name="T118" fmla="*/ 491 w 584"/>
                <a:gd name="T119" fmla="*/ 76 h 533"/>
                <a:gd name="T120" fmla="*/ 565 w 584"/>
                <a:gd name="T121" fmla="*/ 114 h 533"/>
                <a:gd name="T122" fmla="*/ 581 w 584"/>
                <a:gd name="T123" fmla="*/ 15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4" h="533">
                  <a:moveTo>
                    <a:pt x="584" y="157"/>
                  </a:moveTo>
                  <a:lnTo>
                    <a:pt x="584" y="157"/>
                  </a:lnTo>
                  <a:lnTo>
                    <a:pt x="584" y="157"/>
                  </a:lnTo>
                  <a:lnTo>
                    <a:pt x="584" y="159"/>
                  </a:lnTo>
                  <a:lnTo>
                    <a:pt x="584" y="159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7" y="164"/>
                  </a:lnTo>
                  <a:lnTo>
                    <a:pt x="577" y="166"/>
                  </a:lnTo>
                  <a:lnTo>
                    <a:pt x="574" y="166"/>
                  </a:lnTo>
                  <a:lnTo>
                    <a:pt x="574" y="168"/>
                  </a:lnTo>
                  <a:lnTo>
                    <a:pt x="574" y="168"/>
                  </a:lnTo>
                  <a:lnTo>
                    <a:pt x="574" y="173"/>
                  </a:lnTo>
                  <a:lnTo>
                    <a:pt x="577" y="178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3"/>
                  </a:lnTo>
                  <a:lnTo>
                    <a:pt x="577" y="187"/>
                  </a:lnTo>
                  <a:lnTo>
                    <a:pt x="574" y="192"/>
                  </a:lnTo>
                  <a:lnTo>
                    <a:pt x="574" y="194"/>
                  </a:lnTo>
                  <a:lnTo>
                    <a:pt x="574" y="197"/>
                  </a:lnTo>
                  <a:lnTo>
                    <a:pt x="572" y="199"/>
                  </a:lnTo>
                  <a:lnTo>
                    <a:pt x="569" y="202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5" y="204"/>
                  </a:lnTo>
                  <a:lnTo>
                    <a:pt x="562" y="204"/>
                  </a:lnTo>
                  <a:lnTo>
                    <a:pt x="560" y="204"/>
                  </a:lnTo>
                  <a:lnTo>
                    <a:pt x="558" y="204"/>
                  </a:lnTo>
                  <a:lnTo>
                    <a:pt x="558" y="202"/>
                  </a:lnTo>
                  <a:lnTo>
                    <a:pt x="555" y="202"/>
                  </a:lnTo>
                  <a:lnTo>
                    <a:pt x="555" y="199"/>
                  </a:lnTo>
                  <a:lnTo>
                    <a:pt x="553" y="199"/>
                  </a:lnTo>
                  <a:lnTo>
                    <a:pt x="553" y="197"/>
                  </a:lnTo>
                  <a:lnTo>
                    <a:pt x="553" y="197"/>
                  </a:lnTo>
                  <a:lnTo>
                    <a:pt x="553" y="194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6" y="194"/>
                  </a:lnTo>
                  <a:lnTo>
                    <a:pt x="529" y="199"/>
                  </a:lnTo>
                  <a:lnTo>
                    <a:pt x="527" y="199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17" y="209"/>
                  </a:lnTo>
                  <a:lnTo>
                    <a:pt x="517" y="209"/>
                  </a:lnTo>
                  <a:lnTo>
                    <a:pt x="517" y="211"/>
                  </a:lnTo>
                  <a:lnTo>
                    <a:pt x="515" y="213"/>
                  </a:lnTo>
                  <a:lnTo>
                    <a:pt x="515" y="213"/>
                  </a:lnTo>
                  <a:lnTo>
                    <a:pt x="510" y="216"/>
                  </a:lnTo>
                  <a:lnTo>
                    <a:pt x="510" y="216"/>
                  </a:lnTo>
                  <a:lnTo>
                    <a:pt x="508" y="216"/>
                  </a:lnTo>
                  <a:lnTo>
                    <a:pt x="506" y="218"/>
                  </a:lnTo>
                  <a:lnTo>
                    <a:pt x="506" y="220"/>
                  </a:lnTo>
                  <a:lnTo>
                    <a:pt x="506" y="220"/>
                  </a:lnTo>
                  <a:lnTo>
                    <a:pt x="503" y="218"/>
                  </a:lnTo>
                  <a:lnTo>
                    <a:pt x="501" y="218"/>
                  </a:lnTo>
                  <a:lnTo>
                    <a:pt x="498" y="218"/>
                  </a:lnTo>
                  <a:lnTo>
                    <a:pt x="498" y="218"/>
                  </a:lnTo>
                  <a:lnTo>
                    <a:pt x="491" y="225"/>
                  </a:lnTo>
                  <a:lnTo>
                    <a:pt x="489" y="225"/>
                  </a:lnTo>
                  <a:lnTo>
                    <a:pt x="487" y="225"/>
                  </a:lnTo>
                  <a:lnTo>
                    <a:pt x="484" y="228"/>
                  </a:lnTo>
                  <a:lnTo>
                    <a:pt x="482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2" y="223"/>
                  </a:lnTo>
                  <a:lnTo>
                    <a:pt x="470" y="223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58" y="225"/>
                  </a:lnTo>
                  <a:lnTo>
                    <a:pt x="456" y="225"/>
                  </a:lnTo>
                  <a:lnTo>
                    <a:pt x="454" y="223"/>
                  </a:lnTo>
                  <a:lnTo>
                    <a:pt x="454" y="223"/>
                  </a:lnTo>
                  <a:lnTo>
                    <a:pt x="454" y="220"/>
                  </a:lnTo>
                  <a:lnTo>
                    <a:pt x="451" y="220"/>
                  </a:lnTo>
                  <a:lnTo>
                    <a:pt x="451" y="220"/>
                  </a:lnTo>
                  <a:lnTo>
                    <a:pt x="449" y="218"/>
                  </a:lnTo>
                  <a:lnTo>
                    <a:pt x="437" y="216"/>
                  </a:lnTo>
                  <a:lnTo>
                    <a:pt x="435" y="216"/>
                  </a:lnTo>
                  <a:lnTo>
                    <a:pt x="432" y="218"/>
                  </a:lnTo>
                  <a:lnTo>
                    <a:pt x="430" y="218"/>
                  </a:lnTo>
                  <a:lnTo>
                    <a:pt x="430" y="218"/>
                  </a:lnTo>
                  <a:lnTo>
                    <a:pt x="428" y="220"/>
                  </a:lnTo>
                  <a:lnTo>
                    <a:pt x="428" y="223"/>
                  </a:lnTo>
                  <a:lnTo>
                    <a:pt x="425" y="223"/>
                  </a:lnTo>
                  <a:lnTo>
                    <a:pt x="420" y="223"/>
                  </a:lnTo>
                  <a:lnTo>
                    <a:pt x="418" y="223"/>
                  </a:lnTo>
                  <a:lnTo>
                    <a:pt x="416" y="223"/>
                  </a:lnTo>
                  <a:lnTo>
                    <a:pt x="413" y="223"/>
                  </a:lnTo>
                  <a:lnTo>
                    <a:pt x="411" y="225"/>
                  </a:lnTo>
                  <a:lnTo>
                    <a:pt x="409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4" y="220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6"/>
                  </a:lnTo>
                  <a:lnTo>
                    <a:pt x="399" y="216"/>
                  </a:lnTo>
                  <a:lnTo>
                    <a:pt x="394" y="223"/>
                  </a:lnTo>
                  <a:lnTo>
                    <a:pt x="394" y="223"/>
                  </a:lnTo>
                  <a:lnTo>
                    <a:pt x="392" y="223"/>
                  </a:lnTo>
                  <a:lnTo>
                    <a:pt x="390" y="225"/>
                  </a:lnTo>
                  <a:lnTo>
                    <a:pt x="376" y="223"/>
                  </a:lnTo>
                  <a:lnTo>
                    <a:pt x="373" y="225"/>
                  </a:lnTo>
                  <a:lnTo>
                    <a:pt x="371" y="225"/>
                  </a:lnTo>
                  <a:lnTo>
                    <a:pt x="371" y="228"/>
                  </a:lnTo>
                  <a:lnTo>
                    <a:pt x="371" y="228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8" y="237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8" y="244"/>
                  </a:lnTo>
                  <a:lnTo>
                    <a:pt x="380" y="247"/>
                  </a:lnTo>
                  <a:lnTo>
                    <a:pt x="383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5" y="251"/>
                  </a:lnTo>
                  <a:lnTo>
                    <a:pt x="385" y="254"/>
                  </a:lnTo>
                  <a:lnTo>
                    <a:pt x="383" y="256"/>
                  </a:lnTo>
                  <a:lnTo>
                    <a:pt x="380" y="263"/>
                  </a:lnTo>
                  <a:lnTo>
                    <a:pt x="380" y="268"/>
                  </a:lnTo>
                  <a:lnTo>
                    <a:pt x="380" y="275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91"/>
                  </a:lnTo>
                  <a:lnTo>
                    <a:pt x="378" y="294"/>
                  </a:lnTo>
                  <a:lnTo>
                    <a:pt x="378" y="296"/>
                  </a:lnTo>
                  <a:lnTo>
                    <a:pt x="378" y="299"/>
                  </a:lnTo>
                  <a:lnTo>
                    <a:pt x="378" y="301"/>
                  </a:lnTo>
                  <a:lnTo>
                    <a:pt x="378" y="303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6" y="308"/>
                  </a:lnTo>
                  <a:lnTo>
                    <a:pt x="376" y="308"/>
                  </a:lnTo>
                  <a:lnTo>
                    <a:pt x="373" y="308"/>
                  </a:lnTo>
                  <a:lnTo>
                    <a:pt x="366" y="308"/>
                  </a:lnTo>
                  <a:lnTo>
                    <a:pt x="364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1" y="310"/>
                  </a:lnTo>
                  <a:lnTo>
                    <a:pt x="364" y="313"/>
                  </a:lnTo>
                  <a:lnTo>
                    <a:pt x="364" y="315"/>
                  </a:lnTo>
                  <a:lnTo>
                    <a:pt x="364" y="317"/>
                  </a:lnTo>
                  <a:lnTo>
                    <a:pt x="364" y="320"/>
                  </a:lnTo>
                  <a:lnTo>
                    <a:pt x="366" y="320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8" y="325"/>
                  </a:lnTo>
                  <a:lnTo>
                    <a:pt x="371" y="325"/>
                  </a:lnTo>
                  <a:lnTo>
                    <a:pt x="371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6" y="322"/>
                  </a:lnTo>
                  <a:lnTo>
                    <a:pt x="376" y="322"/>
                  </a:lnTo>
                  <a:lnTo>
                    <a:pt x="378" y="317"/>
                  </a:lnTo>
                  <a:lnTo>
                    <a:pt x="378" y="315"/>
                  </a:lnTo>
                  <a:lnTo>
                    <a:pt x="378" y="315"/>
                  </a:lnTo>
                  <a:lnTo>
                    <a:pt x="380" y="313"/>
                  </a:lnTo>
                  <a:lnTo>
                    <a:pt x="383" y="313"/>
                  </a:lnTo>
                  <a:lnTo>
                    <a:pt x="385" y="310"/>
                  </a:lnTo>
                  <a:lnTo>
                    <a:pt x="385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10"/>
                  </a:lnTo>
                  <a:lnTo>
                    <a:pt x="392" y="315"/>
                  </a:lnTo>
                  <a:lnTo>
                    <a:pt x="392" y="317"/>
                  </a:lnTo>
                  <a:lnTo>
                    <a:pt x="392" y="322"/>
                  </a:lnTo>
                  <a:lnTo>
                    <a:pt x="392" y="327"/>
                  </a:lnTo>
                  <a:lnTo>
                    <a:pt x="394" y="329"/>
                  </a:lnTo>
                  <a:lnTo>
                    <a:pt x="394" y="332"/>
                  </a:lnTo>
                  <a:lnTo>
                    <a:pt x="394" y="332"/>
                  </a:lnTo>
                  <a:lnTo>
                    <a:pt x="397" y="332"/>
                  </a:lnTo>
                  <a:lnTo>
                    <a:pt x="399" y="334"/>
                  </a:lnTo>
                  <a:lnTo>
                    <a:pt x="399" y="334"/>
                  </a:lnTo>
                  <a:lnTo>
                    <a:pt x="404" y="336"/>
                  </a:lnTo>
                  <a:lnTo>
                    <a:pt x="409" y="339"/>
                  </a:lnTo>
                  <a:lnTo>
                    <a:pt x="413" y="341"/>
                  </a:lnTo>
                  <a:lnTo>
                    <a:pt x="413" y="341"/>
                  </a:lnTo>
                  <a:lnTo>
                    <a:pt x="416" y="343"/>
                  </a:lnTo>
                  <a:lnTo>
                    <a:pt x="416" y="343"/>
                  </a:lnTo>
                  <a:lnTo>
                    <a:pt x="416" y="346"/>
                  </a:lnTo>
                  <a:lnTo>
                    <a:pt x="416" y="348"/>
                  </a:lnTo>
                  <a:lnTo>
                    <a:pt x="416" y="348"/>
                  </a:lnTo>
                  <a:lnTo>
                    <a:pt x="416" y="351"/>
                  </a:lnTo>
                  <a:lnTo>
                    <a:pt x="411" y="360"/>
                  </a:lnTo>
                  <a:lnTo>
                    <a:pt x="411" y="360"/>
                  </a:lnTo>
                  <a:lnTo>
                    <a:pt x="411" y="362"/>
                  </a:lnTo>
                  <a:lnTo>
                    <a:pt x="411" y="362"/>
                  </a:lnTo>
                  <a:lnTo>
                    <a:pt x="413" y="365"/>
                  </a:lnTo>
                  <a:lnTo>
                    <a:pt x="416" y="370"/>
                  </a:lnTo>
                  <a:lnTo>
                    <a:pt x="416" y="372"/>
                  </a:lnTo>
                  <a:lnTo>
                    <a:pt x="416" y="374"/>
                  </a:lnTo>
                  <a:lnTo>
                    <a:pt x="416" y="374"/>
                  </a:lnTo>
                  <a:lnTo>
                    <a:pt x="416" y="377"/>
                  </a:lnTo>
                  <a:lnTo>
                    <a:pt x="416" y="379"/>
                  </a:lnTo>
                  <a:lnTo>
                    <a:pt x="416" y="379"/>
                  </a:lnTo>
                  <a:lnTo>
                    <a:pt x="418" y="381"/>
                  </a:lnTo>
                  <a:lnTo>
                    <a:pt x="423" y="384"/>
                  </a:lnTo>
                  <a:lnTo>
                    <a:pt x="423" y="386"/>
                  </a:lnTo>
                  <a:lnTo>
                    <a:pt x="425" y="386"/>
                  </a:lnTo>
                  <a:lnTo>
                    <a:pt x="425" y="386"/>
                  </a:lnTo>
                  <a:lnTo>
                    <a:pt x="428" y="388"/>
                  </a:lnTo>
                  <a:lnTo>
                    <a:pt x="430" y="396"/>
                  </a:lnTo>
                  <a:lnTo>
                    <a:pt x="432" y="400"/>
                  </a:lnTo>
                  <a:lnTo>
                    <a:pt x="446" y="417"/>
                  </a:lnTo>
                  <a:lnTo>
                    <a:pt x="454" y="424"/>
                  </a:lnTo>
                  <a:lnTo>
                    <a:pt x="454" y="426"/>
                  </a:lnTo>
                  <a:lnTo>
                    <a:pt x="454" y="429"/>
                  </a:lnTo>
                  <a:lnTo>
                    <a:pt x="454" y="429"/>
                  </a:lnTo>
                  <a:lnTo>
                    <a:pt x="451" y="431"/>
                  </a:lnTo>
                  <a:lnTo>
                    <a:pt x="449" y="440"/>
                  </a:lnTo>
                  <a:lnTo>
                    <a:pt x="446" y="445"/>
                  </a:lnTo>
                  <a:lnTo>
                    <a:pt x="446" y="459"/>
                  </a:lnTo>
                  <a:lnTo>
                    <a:pt x="446" y="462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7"/>
                  </a:lnTo>
                  <a:lnTo>
                    <a:pt x="449" y="467"/>
                  </a:lnTo>
                  <a:lnTo>
                    <a:pt x="449" y="469"/>
                  </a:lnTo>
                  <a:lnTo>
                    <a:pt x="449" y="469"/>
                  </a:lnTo>
                  <a:lnTo>
                    <a:pt x="446" y="469"/>
                  </a:lnTo>
                  <a:lnTo>
                    <a:pt x="446" y="471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6"/>
                  </a:lnTo>
                  <a:lnTo>
                    <a:pt x="444" y="476"/>
                  </a:lnTo>
                  <a:lnTo>
                    <a:pt x="442" y="476"/>
                  </a:lnTo>
                  <a:lnTo>
                    <a:pt x="442" y="476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44" y="481"/>
                  </a:lnTo>
                  <a:lnTo>
                    <a:pt x="446" y="483"/>
                  </a:lnTo>
                  <a:lnTo>
                    <a:pt x="446" y="483"/>
                  </a:lnTo>
                  <a:lnTo>
                    <a:pt x="449" y="483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6" y="490"/>
                  </a:lnTo>
                  <a:lnTo>
                    <a:pt x="446" y="493"/>
                  </a:lnTo>
                  <a:lnTo>
                    <a:pt x="444" y="495"/>
                  </a:lnTo>
                  <a:lnTo>
                    <a:pt x="439" y="495"/>
                  </a:lnTo>
                  <a:lnTo>
                    <a:pt x="437" y="497"/>
                  </a:lnTo>
                  <a:lnTo>
                    <a:pt x="435" y="500"/>
                  </a:lnTo>
                  <a:lnTo>
                    <a:pt x="435" y="500"/>
                  </a:lnTo>
                  <a:lnTo>
                    <a:pt x="432" y="500"/>
                  </a:lnTo>
                  <a:lnTo>
                    <a:pt x="432" y="502"/>
                  </a:lnTo>
                  <a:lnTo>
                    <a:pt x="425" y="519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3" y="523"/>
                  </a:lnTo>
                  <a:lnTo>
                    <a:pt x="423" y="523"/>
                  </a:lnTo>
                  <a:lnTo>
                    <a:pt x="420" y="523"/>
                  </a:lnTo>
                  <a:lnTo>
                    <a:pt x="420" y="526"/>
                  </a:lnTo>
                  <a:lnTo>
                    <a:pt x="420" y="526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18" y="533"/>
                  </a:lnTo>
                  <a:lnTo>
                    <a:pt x="418" y="533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09" y="530"/>
                  </a:lnTo>
                  <a:lnTo>
                    <a:pt x="409" y="530"/>
                  </a:lnTo>
                  <a:lnTo>
                    <a:pt x="406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399" y="528"/>
                  </a:lnTo>
                  <a:lnTo>
                    <a:pt x="399" y="528"/>
                  </a:lnTo>
                  <a:lnTo>
                    <a:pt x="399" y="526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2" y="526"/>
                  </a:lnTo>
                  <a:lnTo>
                    <a:pt x="392" y="526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78" y="523"/>
                  </a:lnTo>
                  <a:lnTo>
                    <a:pt x="378" y="521"/>
                  </a:lnTo>
                  <a:lnTo>
                    <a:pt x="378" y="521"/>
                  </a:lnTo>
                  <a:lnTo>
                    <a:pt x="383" y="511"/>
                  </a:lnTo>
                  <a:lnTo>
                    <a:pt x="383" y="509"/>
                  </a:lnTo>
                  <a:lnTo>
                    <a:pt x="387" y="502"/>
                  </a:lnTo>
                  <a:lnTo>
                    <a:pt x="387" y="500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5"/>
                  </a:lnTo>
                  <a:lnTo>
                    <a:pt x="385" y="493"/>
                  </a:lnTo>
                  <a:lnTo>
                    <a:pt x="383" y="493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0" y="488"/>
                  </a:lnTo>
                  <a:lnTo>
                    <a:pt x="380" y="488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6" y="500"/>
                  </a:lnTo>
                  <a:lnTo>
                    <a:pt x="373" y="500"/>
                  </a:lnTo>
                  <a:lnTo>
                    <a:pt x="373" y="500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4"/>
                  </a:lnTo>
                  <a:lnTo>
                    <a:pt x="376" y="504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68" y="509"/>
                  </a:lnTo>
                  <a:lnTo>
                    <a:pt x="366" y="507"/>
                  </a:lnTo>
                  <a:lnTo>
                    <a:pt x="366" y="507"/>
                  </a:lnTo>
                  <a:lnTo>
                    <a:pt x="366" y="504"/>
                  </a:lnTo>
                  <a:lnTo>
                    <a:pt x="364" y="504"/>
                  </a:lnTo>
                  <a:lnTo>
                    <a:pt x="364" y="502"/>
                  </a:lnTo>
                  <a:lnTo>
                    <a:pt x="364" y="500"/>
                  </a:lnTo>
                  <a:lnTo>
                    <a:pt x="364" y="497"/>
                  </a:lnTo>
                  <a:lnTo>
                    <a:pt x="364" y="495"/>
                  </a:lnTo>
                  <a:lnTo>
                    <a:pt x="366" y="488"/>
                  </a:lnTo>
                  <a:lnTo>
                    <a:pt x="364" y="485"/>
                  </a:lnTo>
                  <a:lnTo>
                    <a:pt x="366" y="474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69"/>
                  </a:lnTo>
                  <a:lnTo>
                    <a:pt x="364" y="469"/>
                  </a:lnTo>
                  <a:lnTo>
                    <a:pt x="364" y="467"/>
                  </a:lnTo>
                  <a:lnTo>
                    <a:pt x="364" y="467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59" y="467"/>
                  </a:lnTo>
                  <a:lnTo>
                    <a:pt x="359" y="467"/>
                  </a:lnTo>
                  <a:lnTo>
                    <a:pt x="359" y="464"/>
                  </a:lnTo>
                  <a:lnTo>
                    <a:pt x="357" y="464"/>
                  </a:lnTo>
                  <a:lnTo>
                    <a:pt x="347" y="462"/>
                  </a:lnTo>
                  <a:lnTo>
                    <a:pt x="342" y="457"/>
                  </a:lnTo>
                  <a:lnTo>
                    <a:pt x="340" y="457"/>
                  </a:lnTo>
                  <a:lnTo>
                    <a:pt x="338" y="457"/>
                  </a:lnTo>
                  <a:lnTo>
                    <a:pt x="338" y="455"/>
                  </a:lnTo>
                  <a:lnTo>
                    <a:pt x="338" y="450"/>
                  </a:lnTo>
                  <a:lnTo>
                    <a:pt x="338" y="450"/>
                  </a:lnTo>
                  <a:lnTo>
                    <a:pt x="340" y="448"/>
                  </a:lnTo>
                  <a:lnTo>
                    <a:pt x="345" y="445"/>
                  </a:lnTo>
                  <a:lnTo>
                    <a:pt x="345" y="443"/>
                  </a:lnTo>
                  <a:lnTo>
                    <a:pt x="345" y="440"/>
                  </a:lnTo>
                  <a:lnTo>
                    <a:pt x="345" y="438"/>
                  </a:lnTo>
                  <a:lnTo>
                    <a:pt x="342" y="436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0" y="414"/>
                  </a:lnTo>
                  <a:lnTo>
                    <a:pt x="338" y="410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38" y="405"/>
                  </a:lnTo>
                  <a:lnTo>
                    <a:pt x="323" y="405"/>
                  </a:lnTo>
                  <a:lnTo>
                    <a:pt x="312" y="403"/>
                  </a:lnTo>
                  <a:lnTo>
                    <a:pt x="305" y="405"/>
                  </a:lnTo>
                  <a:lnTo>
                    <a:pt x="295" y="407"/>
                  </a:lnTo>
                  <a:lnTo>
                    <a:pt x="293" y="410"/>
                  </a:lnTo>
                  <a:lnTo>
                    <a:pt x="293" y="410"/>
                  </a:lnTo>
                  <a:lnTo>
                    <a:pt x="288" y="410"/>
                  </a:lnTo>
                  <a:lnTo>
                    <a:pt x="288" y="410"/>
                  </a:lnTo>
                  <a:lnTo>
                    <a:pt x="286" y="410"/>
                  </a:lnTo>
                  <a:lnTo>
                    <a:pt x="286" y="410"/>
                  </a:lnTo>
                  <a:lnTo>
                    <a:pt x="283" y="407"/>
                  </a:lnTo>
                  <a:lnTo>
                    <a:pt x="281" y="405"/>
                  </a:lnTo>
                  <a:lnTo>
                    <a:pt x="281" y="403"/>
                  </a:lnTo>
                  <a:lnTo>
                    <a:pt x="281" y="400"/>
                  </a:lnTo>
                  <a:lnTo>
                    <a:pt x="279" y="400"/>
                  </a:lnTo>
                  <a:lnTo>
                    <a:pt x="279" y="398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1" y="388"/>
                  </a:lnTo>
                  <a:lnTo>
                    <a:pt x="281" y="386"/>
                  </a:lnTo>
                  <a:lnTo>
                    <a:pt x="279" y="386"/>
                  </a:lnTo>
                  <a:lnTo>
                    <a:pt x="276" y="386"/>
                  </a:lnTo>
                  <a:lnTo>
                    <a:pt x="269" y="386"/>
                  </a:lnTo>
                  <a:lnTo>
                    <a:pt x="269" y="386"/>
                  </a:lnTo>
                  <a:lnTo>
                    <a:pt x="267" y="386"/>
                  </a:lnTo>
                  <a:lnTo>
                    <a:pt x="267" y="384"/>
                  </a:lnTo>
                  <a:lnTo>
                    <a:pt x="264" y="381"/>
                  </a:lnTo>
                  <a:lnTo>
                    <a:pt x="257" y="379"/>
                  </a:lnTo>
                  <a:lnTo>
                    <a:pt x="255" y="377"/>
                  </a:lnTo>
                  <a:lnTo>
                    <a:pt x="255" y="377"/>
                  </a:lnTo>
                  <a:lnTo>
                    <a:pt x="253" y="377"/>
                  </a:lnTo>
                  <a:lnTo>
                    <a:pt x="253" y="374"/>
                  </a:lnTo>
                  <a:lnTo>
                    <a:pt x="250" y="372"/>
                  </a:lnTo>
                  <a:lnTo>
                    <a:pt x="250" y="370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0"/>
                  </a:lnTo>
                  <a:lnTo>
                    <a:pt x="245" y="370"/>
                  </a:lnTo>
                  <a:lnTo>
                    <a:pt x="245" y="370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1" y="374"/>
                  </a:lnTo>
                  <a:lnTo>
                    <a:pt x="241" y="377"/>
                  </a:lnTo>
                  <a:lnTo>
                    <a:pt x="238" y="379"/>
                  </a:lnTo>
                  <a:lnTo>
                    <a:pt x="238" y="381"/>
                  </a:lnTo>
                  <a:lnTo>
                    <a:pt x="238" y="386"/>
                  </a:lnTo>
                  <a:lnTo>
                    <a:pt x="238" y="386"/>
                  </a:lnTo>
                  <a:lnTo>
                    <a:pt x="238" y="388"/>
                  </a:lnTo>
                  <a:lnTo>
                    <a:pt x="238" y="391"/>
                  </a:lnTo>
                  <a:lnTo>
                    <a:pt x="238" y="393"/>
                  </a:lnTo>
                  <a:lnTo>
                    <a:pt x="241" y="393"/>
                  </a:lnTo>
                  <a:lnTo>
                    <a:pt x="243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3" y="405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12"/>
                  </a:lnTo>
                  <a:lnTo>
                    <a:pt x="238" y="412"/>
                  </a:lnTo>
                  <a:lnTo>
                    <a:pt x="238" y="414"/>
                  </a:lnTo>
                  <a:lnTo>
                    <a:pt x="238" y="414"/>
                  </a:lnTo>
                  <a:lnTo>
                    <a:pt x="236" y="417"/>
                  </a:lnTo>
                  <a:lnTo>
                    <a:pt x="219" y="422"/>
                  </a:lnTo>
                  <a:lnTo>
                    <a:pt x="217" y="422"/>
                  </a:lnTo>
                  <a:lnTo>
                    <a:pt x="217" y="422"/>
                  </a:lnTo>
                  <a:lnTo>
                    <a:pt x="215" y="422"/>
                  </a:lnTo>
                  <a:lnTo>
                    <a:pt x="212" y="419"/>
                  </a:lnTo>
                  <a:lnTo>
                    <a:pt x="210" y="417"/>
                  </a:lnTo>
                  <a:lnTo>
                    <a:pt x="208" y="414"/>
                  </a:lnTo>
                  <a:lnTo>
                    <a:pt x="205" y="410"/>
                  </a:lnTo>
                  <a:lnTo>
                    <a:pt x="201" y="407"/>
                  </a:lnTo>
                  <a:lnTo>
                    <a:pt x="201" y="407"/>
                  </a:lnTo>
                  <a:lnTo>
                    <a:pt x="198" y="407"/>
                  </a:lnTo>
                  <a:lnTo>
                    <a:pt x="196" y="407"/>
                  </a:lnTo>
                  <a:lnTo>
                    <a:pt x="191" y="407"/>
                  </a:lnTo>
                  <a:lnTo>
                    <a:pt x="189" y="407"/>
                  </a:lnTo>
                  <a:lnTo>
                    <a:pt x="189" y="407"/>
                  </a:lnTo>
                  <a:lnTo>
                    <a:pt x="186" y="410"/>
                  </a:lnTo>
                  <a:lnTo>
                    <a:pt x="186" y="410"/>
                  </a:lnTo>
                  <a:lnTo>
                    <a:pt x="184" y="414"/>
                  </a:lnTo>
                  <a:lnTo>
                    <a:pt x="182" y="417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177" y="417"/>
                  </a:lnTo>
                  <a:lnTo>
                    <a:pt x="177" y="414"/>
                  </a:lnTo>
                  <a:lnTo>
                    <a:pt x="175" y="414"/>
                  </a:lnTo>
                  <a:lnTo>
                    <a:pt x="172" y="414"/>
                  </a:lnTo>
                  <a:lnTo>
                    <a:pt x="167" y="419"/>
                  </a:lnTo>
                  <a:lnTo>
                    <a:pt x="165" y="422"/>
                  </a:lnTo>
                  <a:lnTo>
                    <a:pt x="165" y="424"/>
                  </a:lnTo>
                  <a:lnTo>
                    <a:pt x="165" y="429"/>
                  </a:lnTo>
                  <a:lnTo>
                    <a:pt x="165" y="431"/>
                  </a:lnTo>
                  <a:lnTo>
                    <a:pt x="165" y="431"/>
                  </a:lnTo>
                  <a:lnTo>
                    <a:pt x="165" y="433"/>
                  </a:lnTo>
                  <a:lnTo>
                    <a:pt x="165" y="433"/>
                  </a:lnTo>
                  <a:lnTo>
                    <a:pt x="165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0" y="440"/>
                  </a:lnTo>
                  <a:lnTo>
                    <a:pt x="158" y="440"/>
                  </a:lnTo>
                  <a:lnTo>
                    <a:pt x="158" y="440"/>
                  </a:lnTo>
                  <a:lnTo>
                    <a:pt x="156" y="440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3" y="443"/>
                  </a:lnTo>
                  <a:lnTo>
                    <a:pt x="151" y="448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9" y="452"/>
                  </a:lnTo>
                  <a:lnTo>
                    <a:pt x="146" y="452"/>
                  </a:lnTo>
                  <a:lnTo>
                    <a:pt x="144" y="452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7" y="448"/>
                  </a:lnTo>
                  <a:lnTo>
                    <a:pt x="134" y="445"/>
                  </a:lnTo>
                  <a:lnTo>
                    <a:pt x="132" y="448"/>
                  </a:lnTo>
                  <a:lnTo>
                    <a:pt x="130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3"/>
                  </a:lnTo>
                  <a:lnTo>
                    <a:pt x="134" y="440"/>
                  </a:lnTo>
                  <a:lnTo>
                    <a:pt x="134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29"/>
                  </a:lnTo>
                  <a:lnTo>
                    <a:pt x="137" y="424"/>
                  </a:lnTo>
                  <a:lnTo>
                    <a:pt x="134" y="417"/>
                  </a:lnTo>
                  <a:lnTo>
                    <a:pt x="134" y="414"/>
                  </a:lnTo>
                  <a:lnTo>
                    <a:pt x="134" y="414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5"/>
                  </a:lnTo>
                  <a:lnTo>
                    <a:pt x="127" y="405"/>
                  </a:lnTo>
                  <a:lnTo>
                    <a:pt x="125" y="403"/>
                  </a:lnTo>
                  <a:lnTo>
                    <a:pt x="125" y="403"/>
                  </a:lnTo>
                  <a:lnTo>
                    <a:pt x="122" y="403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2" y="410"/>
                  </a:lnTo>
                  <a:lnTo>
                    <a:pt x="122" y="412"/>
                  </a:lnTo>
                  <a:lnTo>
                    <a:pt x="127" y="419"/>
                  </a:lnTo>
                  <a:lnTo>
                    <a:pt x="127" y="422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27" y="426"/>
                  </a:lnTo>
                  <a:lnTo>
                    <a:pt x="127" y="429"/>
                  </a:lnTo>
                  <a:lnTo>
                    <a:pt x="125" y="429"/>
                  </a:lnTo>
                  <a:lnTo>
                    <a:pt x="122" y="431"/>
                  </a:lnTo>
                  <a:lnTo>
                    <a:pt x="122" y="433"/>
                  </a:lnTo>
                  <a:lnTo>
                    <a:pt x="122" y="436"/>
                  </a:lnTo>
                  <a:lnTo>
                    <a:pt x="122" y="440"/>
                  </a:lnTo>
                  <a:lnTo>
                    <a:pt x="122" y="440"/>
                  </a:lnTo>
                  <a:lnTo>
                    <a:pt x="120" y="440"/>
                  </a:lnTo>
                  <a:lnTo>
                    <a:pt x="118" y="440"/>
                  </a:lnTo>
                  <a:lnTo>
                    <a:pt x="113" y="436"/>
                  </a:lnTo>
                  <a:lnTo>
                    <a:pt x="111" y="436"/>
                  </a:lnTo>
                  <a:lnTo>
                    <a:pt x="106" y="429"/>
                  </a:lnTo>
                  <a:lnTo>
                    <a:pt x="101" y="422"/>
                  </a:lnTo>
                  <a:lnTo>
                    <a:pt x="99" y="417"/>
                  </a:lnTo>
                  <a:lnTo>
                    <a:pt x="99" y="412"/>
                  </a:lnTo>
                  <a:lnTo>
                    <a:pt x="99" y="405"/>
                  </a:lnTo>
                  <a:lnTo>
                    <a:pt x="99" y="400"/>
                  </a:lnTo>
                  <a:lnTo>
                    <a:pt x="99" y="398"/>
                  </a:lnTo>
                  <a:lnTo>
                    <a:pt x="99" y="396"/>
                  </a:lnTo>
                  <a:lnTo>
                    <a:pt x="99" y="393"/>
                  </a:lnTo>
                  <a:lnTo>
                    <a:pt x="99" y="391"/>
                  </a:lnTo>
                  <a:lnTo>
                    <a:pt x="96" y="391"/>
                  </a:lnTo>
                  <a:lnTo>
                    <a:pt x="92" y="386"/>
                  </a:lnTo>
                  <a:lnTo>
                    <a:pt x="89" y="386"/>
                  </a:lnTo>
                  <a:lnTo>
                    <a:pt x="87" y="386"/>
                  </a:lnTo>
                  <a:lnTo>
                    <a:pt x="85" y="386"/>
                  </a:lnTo>
                  <a:lnTo>
                    <a:pt x="82" y="384"/>
                  </a:lnTo>
                  <a:lnTo>
                    <a:pt x="80" y="384"/>
                  </a:lnTo>
                  <a:lnTo>
                    <a:pt x="75" y="377"/>
                  </a:lnTo>
                  <a:lnTo>
                    <a:pt x="73" y="377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4" y="379"/>
                  </a:lnTo>
                  <a:lnTo>
                    <a:pt x="52" y="379"/>
                  </a:lnTo>
                  <a:lnTo>
                    <a:pt x="49" y="379"/>
                  </a:lnTo>
                  <a:lnTo>
                    <a:pt x="47" y="377"/>
                  </a:lnTo>
                  <a:lnTo>
                    <a:pt x="44" y="372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2" y="365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8"/>
                  </a:lnTo>
                  <a:lnTo>
                    <a:pt x="42" y="355"/>
                  </a:lnTo>
                  <a:lnTo>
                    <a:pt x="42" y="351"/>
                  </a:lnTo>
                  <a:lnTo>
                    <a:pt x="42" y="351"/>
                  </a:lnTo>
                  <a:lnTo>
                    <a:pt x="44" y="348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2" y="339"/>
                  </a:lnTo>
                  <a:lnTo>
                    <a:pt x="42" y="336"/>
                  </a:lnTo>
                  <a:lnTo>
                    <a:pt x="42" y="329"/>
                  </a:lnTo>
                  <a:lnTo>
                    <a:pt x="42" y="327"/>
                  </a:lnTo>
                  <a:lnTo>
                    <a:pt x="42" y="327"/>
                  </a:lnTo>
                  <a:lnTo>
                    <a:pt x="40" y="327"/>
                  </a:lnTo>
                  <a:lnTo>
                    <a:pt x="40" y="327"/>
                  </a:lnTo>
                  <a:lnTo>
                    <a:pt x="37" y="329"/>
                  </a:lnTo>
                  <a:lnTo>
                    <a:pt x="37" y="329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0" y="327"/>
                  </a:lnTo>
                  <a:lnTo>
                    <a:pt x="26" y="325"/>
                  </a:lnTo>
                  <a:lnTo>
                    <a:pt x="21" y="325"/>
                  </a:lnTo>
                  <a:lnTo>
                    <a:pt x="14" y="320"/>
                  </a:lnTo>
                  <a:lnTo>
                    <a:pt x="11" y="317"/>
                  </a:lnTo>
                  <a:lnTo>
                    <a:pt x="11" y="315"/>
                  </a:lnTo>
                  <a:lnTo>
                    <a:pt x="9" y="315"/>
                  </a:lnTo>
                  <a:lnTo>
                    <a:pt x="9" y="313"/>
                  </a:lnTo>
                  <a:lnTo>
                    <a:pt x="11" y="308"/>
                  </a:lnTo>
                  <a:lnTo>
                    <a:pt x="11" y="306"/>
                  </a:lnTo>
                  <a:lnTo>
                    <a:pt x="11" y="303"/>
                  </a:lnTo>
                  <a:lnTo>
                    <a:pt x="9" y="303"/>
                  </a:lnTo>
                  <a:lnTo>
                    <a:pt x="7" y="301"/>
                  </a:lnTo>
                  <a:lnTo>
                    <a:pt x="7" y="301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2" y="299"/>
                  </a:lnTo>
                  <a:lnTo>
                    <a:pt x="2" y="299"/>
                  </a:lnTo>
                  <a:lnTo>
                    <a:pt x="2" y="296"/>
                  </a:lnTo>
                  <a:lnTo>
                    <a:pt x="0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2" y="280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6" y="268"/>
                  </a:lnTo>
                  <a:lnTo>
                    <a:pt x="18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6" y="268"/>
                  </a:lnTo>
                  <a:lnTo>
                    <a:pt x="30" y="268"/>
                  </a:lnTo>
                  <a:lnTo>
                    <a:pt x="30" y="268"/>
                  </a:lnTo>
                  <a:lnTo>
                    <a:pt x="33" y="268"/>
                  </a:lnTo>
                  <a:lnTo>
                    <a:pt x="33" y="265"/>
                  </a:lnTo>
                  <a:lnTo>
                    <a:pt x="33" y="261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7" y="256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2" y="254"/>
                  </a:lnTo>
                  <a:lnTo>
                    <a:pt x="54" y="254"/>
                  </a:lnTo>
                  <a:lnTo>
                    <a:pt x="54" y="254"/>
                  </a:lnTo>
                  <a:lnTo>
                    <a:pt x="54" y="251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4" y="244"/>
                  </a:lnTo>
                  <a:lnTo>
                    <a:pt x="54" y="242"/>
                  </a:lnTo>
                  <a:lnTo>
                    <a:pt x="56" y="239"/>
                  </a:lnTo>
                  <a:lnTo>
                    <a:pt x="59" y="237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2"/>
                  </a:lnTo>
                  <a:lnTo>
                    <a:pt x="52" y="228"/>
                  </a:lnTo>
                  <a:lnTo>
                    <a:pt x="47" y="220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09"/>
                  </a:lnTo>
                  <a:lnTo>
                    <a:pt x="49" y="209"/>
                  </a:lnTo>
                  <a:lnTo>
                    <a:pt x="49" y="209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49" y="202"/>
                  </a:lnTo>
                  <a:lnTo>
                    <a:pt x="49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9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61" y="194"/>
                  </a:lnTo>
                  <a:lnTo>
                    <a:pt x="63" y="194"/>
                  </a:lnTo>
                  <a:lnTo>
                    <a:pt x="70" y="183"/>
                  </a:lnTo>
                  <a:lnTo>
                    <a:pt x="73" y="183"/>
                  </a:lnTo>
                  <a:lnTo>
                    <a:pt x="75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82" y="187"/>
                  </a:lnTo>
                  <a:lnTo>
                    <a:pt x="82" y="187"/>
                  </a:lnTo>
                  <a:lnTo>
                    <a:pt x="85" y="190"/>
                  </a:lnTo>
                  <a:lnTo>
                    <a:pt x="92" y="192"/>
                  </a:lnTo>
                  <a:lnTo>
                    <a:pt x="94" y="192"/>
                  </a:lnTo>
                  <a:lnTo>
                    <a:pt x="108" y="199"/>
                  </a:lnTo>
                  <a:lnTo>
                    <a:pt x="111" y="204"/>
                  </a:lnTo>
                  <a:lnTo>
                    <a:pt x="113" y="204"/>
                  </a:lnTo>
                  <a:lnTo>
                    <a:pt x="113" y="209"/>
                  </a:lnTo>
                  <a:lnTo>
                    <a:pt x="115" y="211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18" y="213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2" y="218"/>
                  </a:lnTo>
                  <a:lnTo>
                    <a:pt x="125" y="216"/>
                  </a:lnTo>
                  <a:lnTo>
                    <a:pt x="125" y="216"/>
                  </a:lnTo>
                  <a:lnTo>
                    <a:pt x="127" y="213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3"/>
                  </a:lnTo>
                  <a:lnTo>
                    <a:pt x="141" y="213"/>
                  </a:lnTo>
                  <a:lnTo>
                    <a:pt x="141" y="211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6" y="209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3" y="218"/>
                  </a:lnTo>
                  <a:lnTo>
                    <a:pt x="163" y="220"/>
                  </a:lnTo>
                  <a:lnTo>
                    <a:pt x="163" y="223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7" y="237"/>
                  </a:lnTo>
                  <a:lnTo>
                    <a:pt x="170" y="239"/>
                  </a:lnTo>
                  <a:lnTo>
                    <a:pt x="170" y="244"/>
                  </a:lnTo>
                  <a:lnTo>
                    <a:pt x="170" y="247"/>
                  </a:lnTo>
                  <a:lnTo>
                    <a:pt x="172" y="249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7" y="254"/>
                  </a:lnTo>
                  <a:lnTo>
                    <a:pt x="179" y="254"/>
                  </a:lnTo>
                  <a:lnTo>
                    <a:pt x="182" y="254"/>
                  </a:lnTo>
                  <a:lnTo>
                    <a:pt x="184" y="251"/>
                  </a:lnTo>
                  <a:lnTo>
                    <a:pt x="186" y="251"/>
                  </a:lnTo>
                  <a:lnTo>
                    <a:pt x="191" y="254"/>
                  </a:lnTo>
                  <a:lnTo>
                    <a:pt x="198" y="254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8" y="256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12" y="251"/>
                  </a:lnTo>
                  <a:lnTo>
                    <a:pt x="212" y="249"/>
                  </a:lnTo>
                  <a:lnTo>
                    <a:pt x="215" y="249"/>
                  </a:lnTo>
                  <a:lnTo>
                    <a:pt x="217" y="249"/>
                  </a:lnTo>
                  <a:lnTo>
                    <a:pt x="217" y="247"/>
                  </a:lnTo>
                  <a:lnTo>
                    <a:pt x="219" y="247"/>
                  </a:lnTo>
                  <a:lnTo>
                    <a:pt x="222" y="242"/>
                  </a:lnTo>
                  <a:lnTo>
                    <a:pt x="224" y="242"/>
                  </a:lnTo>
                  <a:lnTo>
                    <a:pt x="227" y="237"/>
                  </a:lnTo>
                  <a:lnTo>
                    <a:pt x="229" y="237"/>
                  </a:lnTo>
                  <a:lnTo>
                    <a:pt x="234" y="235"/>
                  </a:lnTo>
                  <a:lnTo>
                    <a:pt x="238" y="225"/>
                  </a:lnTo>
                  <a:lnTo>
                    <a:pt x="253" y="204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7" y="202"/>
                  </a:lnTo>
                  <a:lnTo>
                    <a:pt x="257" y="202"/>
                  </a:lnTo>
                  <a:lnTo>
                    <a:pt x="267" y="192"/>
                  </a:lnTo>
                  <a:lnTo>
                    <a:pt x="267" y="187"/>
                  </a:lnTo>
                  <a:lnTo>
                    <a:pt x="269" y="185"/>
                  </a:lnTo>
                  <a:lnTo>
                    <a:pt x="267" y="183"/>
                  </a:lnTo>
                  <a:lnTo>
                    <a:pt x="267" y="178"/>
                  </a:lnTo>
                  <a:lnTo>
                    <a:pt x="264" y="176"/>
                  </a:lnTo>
                  <a:lnTo>
                    <a:pt x="264" y="176"/>
                  </a:lnTo>
                  <a:lnTo>
                    <a:pt x="267" y="173"/>
                  </a:lnTo>
                  <a:lnTo>
                    <a:pt x="267" y="171"/>
                  </a:lnTo>
                  <a:lnTo>
                    <a:pt x="267" y="168"/>
                  </a:lnTo>
                  <a:lnTo>
                    <a:pt x="269" y="168"/>
                  </a:lnTo>
                  <a:lnTo>
                    <a:pt x="274" y="164"/>
                  </a:lnTo>
                  <a:lnTo>
                    <a:pt x="276" y="161"/>
                  </a:lnTo>
                  <a:lnTo>
                    <a:pt x="279" y="161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90" y="164"/>
                  </a:lnTo>
                  <a:lnTo>
                    <a:pt x="293" y="164"/>
                  </a:lnTo>
                  <a:lnTo>
                    <a:pt x="293" y="164"/>
                  </a:lnTo>
                  <a:lnTo>
                    <a:pt x="295" y="161"/>
                  </a:lnTo>
                  <a:lnTo>
                    <a:pt x="297" y="159"/>
                  </a:lnTo>
                  <a:lnTo>
                    <a:pt x="297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61"/>
                  </a:lnTo>
                  <a:lnTo>
                    <a:pt x="302" y="168"/>
                  </a:lnTo>
                  <a:lnTo>
                    <a:pt x="305" y="168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7" y="173"/>
                  </a:lnTo>
                  <a:lnTo>
                    <a:pt x="309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21" y="164"/>
                  </a:lnTo>
                  <a:lnTo>
                    <a:pt x="323" y="164"/>
                  </a:lnTo>
                  <a:lnTo>
                    <a:pt x="326" y="161"/>
                  </a:lnTo>
                  <a:lnTo>
                    <a:pt x="326" y="159"/>
                  </a:lnTo>
                  <a:lnTo>
                    <a:pt x="326" y="159"/>
                  </a:lnTo>
                  <a:lnTo>
                    <a:pt x="323" y="157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6" y="152"/>
                  </a:lnTo>
                  <a:lnTo>
                    <a:pt x="326" y="150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3" y="145"/>
                  </a:lnTo>
                  <a:lnTo>
                    <a:pt x="338" y="131"/>
                  </a:lnTo>
                  <a:lnTo>
                    <a:pt x="340" y="126"/>
                  </a:lnTo>
                  <a:lnTo>
                    <a:pt x="340" y="123"/>
                  </a:lnTo>
                  <a:lnTo>
                    <a:pt x="340" y="121"/>
                  </a:lnTo>
                  <a:lnTo>
                    <a:pt x="340" y="121"/>
                  </a:lnTo>
                  <a:lnTo>
                    <a:pt x="340" y="119"/>
                  </a:lnTo>
                  <a:lnTo>
                    <a:pt x="342" y="119"/>
                  </a:lnTo>
                  <a:lnTo>
                    <a:pt x="352" y="114"/>
                  </a:lnTo>
                  <a:lnTo>
                    <a:pt x="357" y="112"/>
                  </a:lnTo>
                  <a:lnTo>
                    <a:pt x="359" y="112"/>
                  </a:lnTo>
                  <a:lnTo>
                    <a:pt x="359" y="109"/>
                  </a:lnTo>
                  <a:lnTo>
                    <a:pt x="359" y="107"/>
                  </a:lnTo>
                  <a:lnTo>
                    <a:pt x="359" y="107"/>
                  </a:lnTo>
                  <a:lnTo>
                    <a:pt x="359" y="105"/>
                  </a:lnTo>
                  <a:lnTo>
                    <a:pt x="359" y="102"/>
                  </a:lnTo>
                  <a:lnTo>
                    <a:pt x="361" y="102"/>
                  </a:lnTo>
                  <a:lnTo>
                    <a:pt x="361" y="97"/>
                  </a:lnTo>
                  <a:lnTo>
                    <a:pt x="364" y="97"/>
                  </a:lnTo>
                  <a:lnTo>
                    <a:pt x="364" y="93"/>
                  </a:lnTo>
                  <a:lnTo>
                    <a:pt x="364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73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80" y="88"/>
                  </a:lnTo>
                  <a:lnTo>
                    <a:pt x="385" y="83"/>
                  </a:lnTo>
                  <a:lnTo>
                    <a:pt x="387" y="81"/>
                  </a:lnTo>
                  <a:lnTo>
                    <a:pt x="387" y="79"/>
                  </a:lnTo>
                  <a:lnTo>
                    <a:pt x="390" y="76"/>
                  </a:lnTo>
                  <a:lnTo>
                    <a:pt x="392" y="74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4" y="69"/>
                  </a:lnTo>
                  <a:lnTo>
                    <a:pt x="394" y="69"/>
                  </a:lnTo>
                  <a:lnTo>
                    <a:pt x="397" y="69"/>
                  </a:lnTo>
                  <a:lnTo>
                    <a:pt x="399" y="67"/>
                  </a:lnTo>
                  <a:lnTo>
                    <a:pt x="402" y="64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402" y="57"/>
                  </a:lnTo>
                  <a:lnTo>
                    <a:pt x="402" y="55"/>
                  </a:lnTo>
                  <a:lnTo>
                    <a:pt x="402" y="55"/>
                  </a:lnTo>
                  <a:lnTo>
                    <a:pt x="399" y="50"/>
                  </a:lnTo>
                  <a:lnTo>
                    <a:pt x="392" y="45"/>
                  </a:lnTo>
                  <a:lnTo>
                    <a:pt x="378" y="34"/>
                  </a:lnTo>
                  <a:lnTo>
                    <a:pt x="376" y="31"/>
                  </a:lnTo>
                  <a:lnTo>
                    <a:pt x="376" y="31"/>
                  </a:lnTo>
                  <a:lnTo>
                    <a:pt x="376" y="29"/>
                  </a:lnTo>
                  <a:lnTo>
                    <a:pt x="376" y="29"/>
                  </a:lnTo>
                  <a:lnTo>
                    <a:pt x="376" y="27"/>
                  </a:lnTo>
                  <a:lnTo>
                    <a:pt x="378" y="27"/>
                  </a:lnTo>
                  <a:lnTo>
                    <a:pt x="383" y="19"/>
                  </a:lnTo>
                  <a:lnTo>
                    <a:pt x="387" y="15"/>
                  </a:lnTo>
                  <a:lnTo>
                    <a:pt x="387" y="15"/>
                  </a:lnTo>
                  <a:lnTo>
                    <a:pt x="390" y="12"/>
                  </a:lnTo>
                  <a:lnTo>
                    <a:pt x="394" y="15"/>
                  </a:lnTo>
                  <a:lnTo>
                    <a:pt x="394" y="15"/>
                  </a:lnTo>
                  <a:lnTo>
                    <a:pt x="394" y="12"/>
                  </a:lnTo>
                  <a:lnTo>
                    <a:pt x="397" y="12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2" y="5"/>
                  </a:lnTo>
                  <a:lnTo>
                    <a:pt x="390" y="3"/>
                  </a:lnTo>
                  <a:lnTo>
                    <a:pt x="390" y="3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409" y="0"/>
                  </a:lnTo>
                  <a:lnTo>
                    <a:pt x="416" y="5"/>
                  </a:lnTo>
                  <a:lnTo>
                    <a:pt x="418" y="8"/>
                  </a:lnTo>
                  <a:lnTo>
                    <a:pt x="423" y="15"/>
                  </a:lnTo>
                  <a:lnTo>
                    <a:pt x="425" y="15"/>
                  </a:lnTo>
                  <a:lnTo>
                    <a:pt x="428" y="17"/>
                  </a:lnTo>
                  <a:lnTo>
                    <a:pt x="430" y="17"/>
                  </a:lnTo>
                  <a:lnTo>
                    <a:pt x="432" y="17"/>
                  </a:lnTo>
                  <a:lnTo>
                    <a:pt x="432" y="19"/>
                  </a:lnTo>
                  <a:lnTo>
                    <a:pt x="435" y="22"/>
                  </a:lnTo>
                  <a:lnTo>
                    <a:pt x="435" y="24"/>
                  </a:lnTo>
                  <a:lnTo>
                    <a:pt x="437" y="24"/>
                  </a:lnTo>
                  <a:lnTo>
                    <a:pt x="444" y="29"/>
                  </a:lnTo>
                  <a:lnTo>
                    <a:pt x="446" y="31"/>
                  </a:lnTo>
                  <a:lnTo>
                    <a:pt x="449" y="34"/>
                  </a:lnTo>
                  <a:lnTo>
                    <a:pt x="454" y="36"/>
                  </a:lnTo>
                  <a:lnTo>
                    <a:pt x="465" y="43"/>
                  </a:lnTo>
                  <a:lnTo>
                    <a:pt x="472" y="48"/>
                  </a:lnTo>
                  <a:lnTo>
                    <a:pt x="477" y="55"/>
                  </a:lnTo>
                  <a:lnTo>
                    <a:pt x="480" y="57"/>
                  </a:lnTo>
                  <a:lnTo>
                    <a:pt x="484" y="71"/>
                  </a:lnTo>
                  <a:lnTo>
                    <a:pt x="489" y="76"/>
                  </a:lnTo>
                  <a:lnTo>
                    <a:pt x="491" y="76"/>
                  </a:lnTo>
                  <a:lnTo>
                    <a:pt x="494" y="79"/>
                  </a:lnTo>
                  <a:lnTo>
                    <a:pt x="522" y="79"/>
                  </a:lnTo>
                  <a:lnTo>
                    <a:pt x="524" y="79"/>
                  </a:lnTo>
                  <a:lnTo>
                    <a:pt x="529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36" y="88"/>
                  </a:lnTo>
                  <a:lnTo>
                    <a:pt x="536" y="93"/>
                  </a:lnTo>
                  <a:lnTo>
                    <a:pt x="539" y="97"/>
                  </a:lnTo>
                  <a:lnTo>
                    <a:pt x="536" y="100"/>
                  </a:lnTo>
                  <a:lnTo>
                    <a:pt x="536" y="102"/>
                  </a:lnTo>
                  <a:lnTo>
                    <a:pt x="539" y="105"/>
                  </a:lnTo>
                  <a:lnTo>
                    <a:pt x="541" y="105"/>
                  </a:lnTo>
                  <a:lnTo>
                    <a:pt x="548" y="107"/>
                  </a:lnTo>
                  <a:lnTo>
                    <a:pt x="560" y="112"/>
                  </a:lnTo>
                  <a:lnTo>
                    <a:pt x="565" y="114"/>
                  </a:lnTo>
                  <a:lnTo>
                    <a:pt x="562" y="114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7" y="121"/>
                  </a:lnTo>
                  <a:lnTo>
                    <a:pt x="569" y="121"/>
                  </a:lnTo>
                  <a:lnTo>
                    <a:pt x="572" y="126"/>
                  </a:lnTo>
                  <a:lnTo>
                    <a:pt x="574" y="126"/>
                  </a:lnTo>
                  <a:lnTo>
                    <a:pt x="577" y="128"/>
                  </a:lnTo>
                  <a:lnTo>
                    <a:pt x="579" y="131"/>
                  </a:lnTo>
                  <a:lnTo>
                    <a:pt x="581" y="140"/>
                  </a:lnTo>
                  <a:lnTo>
                    <a:pt x="581" y="142"/>
                  </a:lnTo>
                  <a:lnTo>
                    <a:pt x="581" y="145"/>
                  </a:lnTo>
                  <a:lnTo>
                    <a:pt x="581" y="147"/>
                  </a:lnTo>
                  <a:lnTo>
                    <a:pt x="581" y="150"/>
                  </a:lnTo>
                  <a:lnTo>
                    <a:pt x="581" y="150"/>
                  </a:lnTo>
                  <a:lnTo>
                    <a:pt x="581" y="152"/>
                  </a:lnTo>
                  <a:lnTo>
                    <a:pt x="584" y="15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660483" y="2081580"/>
              <a:ext cx="188862" cy="188475"/>
            </a:xfrm>
            <a:custGeom>
              <a:avLst/>
              <a:gdLst>
                <a:gd name="T0" fmla="*/ 213 w 218"/>
                <a:gd name="T1" fmla="*/ 61 h 217"/>
                <a:gd name="T2" fmla="*/ 197 w 218"/>
                <a:gd name="T3" fmla="*/ 66 h 217"/>
                <a:gd name="T4" fmla="*/ 187 w 218"/>
                <a:gd name="T5" fmla="*/ 75 h 217"/>
                <a:gd name="T6" fmla="*/ 192 w 218"/>
                <a:gd name="T7" fmla="*/ 83 h 217"/>
                <a:gd name="T8" fmla="*/ 192 w 218"/>
                <a:gd name="T9" fmla="*/ 92 h 217"/>
                <a:gd name="T10" fmla="*/ 194 w 218"/>
                <a:gd name="T11" fmla="*/ 101 h 217"/>
                <a:gd name="T12" fmla="*/ 206 w 218"/>
                <a:gd name="T13" fmla="*/ 118 h 217"/>
                <a:gd name="T14" fmla="*/ 201 w 218"/>
                <a:gd name="T15" fmla="*/ 125 h 217"/>
                <a:gd name="T16" fmla="*/ 197 w 218"/>
                <a:gd name="T17" fmla="*/ 132 h 217"/>
                <a:gd name="T18" fmla="*/ 147 w 218"/>
                <a:gd name="T19" fmla="*/ 139 h 217"/>
                <a:gd name="T20" fmla="*/ 140 w 218"/>
                <a:gd name="T21" fmla="*/ 146 h 217"/>
                <a:gd name="T22" fmla="*/ 142 w 218"/>
                <a:gd name="T23" fmla="*/ 156 h 217"/>
                <a:gd name="T24" fmla="*/ 145 w 218"/>
                <a:gd name="T25" fmla="*/ 161 h 217"/>
                <a:gd name="T26" fmla="*/ 149 w 218"/>
                <a:gd name="T27" fmla="*/ 165 h 217"/>
                <a:gd name="T28" fmla="*/ 154 w 218"/>
                <a:gd name="T29" fmla="*/ 165 h 217"/>
                <a:gd name="T30" fmla="*/ 156 w 218"/>
                <a:gd name="T31" fmla="*/ 170 h 217"/>
                <a:gd name="T32" fmla="*/ 154 w 218"/>
                <a:gd name="T33" fmla="*/ 177 h 217"/>
                <a:gd name="T34" fmla="*/ 152 w 218"/>
                <a:gd name="T35" fmla="*/ 187 h 217"/>
                <a:gd name="T36" fmla="*/ 130 w 218"/>
                <a:gd name="T37" fmla="*/ 196 h 217"/>
                <a:gd name="T38" fmla="*/ 116 w 218"/>
                <a:gd name="T39" fmla="*/ 198 h 217"/>
                <a:gd name="T40" fmla="*/ 111 w 218"/>
                <a:gd name="T41" fmla="*/ 203 h 217"/>
                <a:gd name="T42" fmla="*/ 104 w 218"/>
                <a:gd name="T43" fmla="*/ 208 h 217"/>
                <a:gd name="T44" fmla="*/ 107 w 218"/>
                <a:gd name="T45" fmla="*/ 213 h 217"/>
                <a:gd name="T46" fmla="*/ 104 w 218"/>
                <a:gd name="T47" fmla="*/ 217 h 217"/>
                <a:gd name="T48" fmla="*/ 83 w 218"/>
                <a:gd name="T49" fmla="*/ 203 h 217"/>
                <a:gd name="T50" fmla="*/ 71 w 218"/>
                <a:gd name="T51" fmla="*/ 198 h 217"/>
                <a:gd name="T52" fmla="*/ 59 w 218"/>
                <a:gd name="T53" fmla="*/ 198 h 217"/>
                <a:gd name="T54" fmla="*/ 48 w 218"/>
                <a:gd name="T55" fmla="*/ 196 h 217"/>
                <a:gd name="T56" fmla="*/ 45 w 218"/>
                <a:gd name="T57" fmla="*/ 198 h 217"/>
                <a:gd name="T58" fmla="*/ 38 w 218"/>
                <a:gd name="T59" fmla="*/ 201 h 217"/>
                <a:gd name="T60" fmla="*/ 33 w 218"/>
                <a:gd name="T61" fmla="*/ 206 h 217"/>
                <a:gd name="T62" fmla="*/ 26 w 218"/>
                <a:gd name="T63" fmla="*/ 198 h 217"/>
                <a:gd name="T64" fmla="*/ 24 w 218"/>
                <a:gd name="T65" fmla="*/ 194 h 217"/>
                <a:gd name="T66" fmla="*/ 17 w 218"/>
                <a:gd name="T67" fmla="*/ 191 h 217"/>
                <a:gd name="T68" fmla="*/ 5 w 218"/>
                <a:gd name="T69" fmla="*/ 187 h 217"/>
                <a:gd name="T70" fmla="*/ 0 w 218"/>
                <a:gd name="T71" fmla="*/ 170 h 217"/>
                <a:gd name="T72" fmla="*/ 5 w 218"/>
                <a:gd name="T73" fmla="*/ 165 h 217"/>
                <a:gd name="T74" fmla="*/ 15 w 218"/>
                <a:gd name="T75" fmla="*/ 165 h 217"/>
                <a:gd name="T76" fmla="*/ 10 w 218"/>
                <a:gd name="T77" fmla="*/ 156 h 217"/>
                <a:gd name="T78" fmla="*/ 10 w 218"/>
                <a:gd name="T79" fmla="*/ 146 h 217"/>
                <a:gd name="T80" fmla="*/ 0 w 218"/>
                <a:gd name="T81" fmla="*/ 139 h 217"/>
                <a:gd name="T82" fmla="*/ 5 w 218"/>
                <a:gd name="T83" fmla="*/ 137 h 217"/>
                <a:gd name="T84" fmla="*/ 12 w 218"/>
                <a:gd name="T85" fmla="*/ 128 h 217"/>
                <a:gd name="T86" fmla="*/ 48 w 218"/>
                <a:gd name="T87" fmla="*/ 113 h 217"/>
                <a:gd name="T88" fmla="*/ 57 w 218"/>
                <a:gd name="T89" fmla="*/ 99 h 217"/>
                <a:gd name="T90" fmla="*/ 52 w 218"/>
                <a:gd name="T91" fmla="*/ 92 h 217"/>
                <a:gd name="T92" fmla="*/ 38 w 218"/>
                <a:gd name="T93" fmla="*/ 61 h 217"/>
                <a:gd name="T94" fmla="*/ 64 w 218"/>
                <a:gd name="T95" fmla="*/ 59 h 217"/>
                <a:gd name="T96" fmla="*/ 78 w 218"/>
                <a:gd name="T97" fmla="*/ 52 h 217"/>
                <a:gd name="T98" fmla="*/ 93 w 218"/>
                <a:gd name="T99" fmla="*/ 38 h 217"/>
                <a:gd name="T100" fmla="*/ 97 w 218"/>
                <a:gd name="T101" fmla="*/ 40 h 217"/>
                <a:gd name="T102" fmla="*/ 102 w 218"/>
                <a:gd name="T103" fmla="*/ 38 h 217"/>
                <a:gd name="T104" fmla="*/ 111 w 218"/>
                <a:gd name="T105" fmla="*/ 38 h 217"/>
                <a:gd name="T106" fmla="*/ 114 w 218"/>
                <a:gd name="T107" fmla="*/ 35 h 217"/>
                <a:gd name="T108" fmla="*/ 109 w 218"/>
                <a:gd name="T109" fmla="*/ 19 h 217"/>
                <a:gd name="T110" fmla="*/ 116 w 218"/>
                <a:gd name="T111" fmla="*/ 14 h 217"/>
                <a:gd name="T112" fmla="*/ 128 w 218"/>
                <a:gd name="T113" fmla="*/ 5 h 217"/>
                <a:gd name="T114" fmla="*/ 133 w 218"/>
                <a:gd name="T115" fmla="*/ 0 h 217"/>
                <a:gd name="T116" fmla="*/ 135 w 218"/>
                <a:gd name="T117" fmla="*/ 14 h 217"/>
                <a:gd name="T118" fmla="*/ 145 w 218"/>
                <a:gd name="T119" fmla="*/ 26 h 217"/>
                <a:gd name="T120" fmla="*/ 175 w 218"/>
                <a:gd name="T121" fmla="*/ 52 h 217"/>
                <a:gd name="T122" fmla="*/ 187 w 218"/>
                <a:gd name="T123" fmla="*/ 4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17">
                  <a:moveTo>
                    <a:pt x="218" y="57"/>
                  </a:moveTo>
                  <a:lnTo>
                    <a:pt x="218" y="57"/>
                  </a:lnTo>
                  <a:lnTo>
                    <a:pt x="218" y="57"/>
                  </a:lnTo>
                  <a:lnTo>
                    <a:pt x="213" y="59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06" y="64"/>
                  </a:lnTo>
                  <a:lnTo>
                    <a:pt x="201" y="64"/>
                  </a:lnTo>
                  <a:lnTo>
                    <a:pt x="197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0" y="73"/>
                  </a:lnTo>
                  <a:lnTo>
                    <a:pt x="187" y="73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4" y="101"/>
                  </a:lnTo>
                  <a:lnTo>
                    <a:pt x="194" y="101"/>
                  </a:lnTo>
                  <a:lnTo>
                    <a:pt x="197" y="104"/>
                  </a:lnTo>
                  <a:lnTo>
                    <a:pt x="201" y="109"/>
                  </a:lnTo>
                  <a:lnTo>
                    <a:pt x="204" y="111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7" y="132"/>
                  </a:lnTo>
                  <a:lnTo>
                    <a:pt x="192" y="132"/>
                  </a:lnTo>
                  <a:lnTo>
                    <a:pt x="173" y="135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47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0" y="149"/>
                  </a:lnTo>
                  <a:lnTo>
                    <a:pt x="140" y="149"/>
                  </a:lnTo>
                  <a:lnTo>
                    <a:pt x="140" y="151"/>
                  </a:lnTo>
                  <a:lnTo>
                    <a:pt x="140" y="151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5" y="158"/>
                  </a:lnTo>
                  <a:lnTo>
                    <a:pt x="145" y="161"/>
                  </a:lnTo>
                  <a:lnTo>
                    <a:pt x="147" y="161"/>
                  </a:lnTo>
                  <a:lnTo>
                    <a:pt x="147" y="161"/>
                  </a:lnTo>
                  <a:lnTo>
                    <a:pt x="147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2" y="187"/>
                  </a:lnTo>
                  <a:lnTo>
                    <a:pt x="149" y="189"/>
                  </a:lnTo>
                  <a:lnTo>
                    <a:pt x="145" y="194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2" y="196"/>
                  </a:lnTo>
                  <a:lnTo>
                    <a:pt x="130" y="196"/>
                  </a:lnTo>
                  <a:lnTo>
                    <a:pt x="126" y="194"/>
                  </a:lnTo>
                  <a:lnTo>
                    <a:pt x="123" y="194"/>
                  </a:lnTo>
                  <a:lnTo>
                    <a:pt x="123" y="194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4" y="201"/>
                  </a:lnTo>
                  <a:lnTo>
                    <a:pt x="11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7" y="210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0" y="217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85" y="208"/>
                  </a:lnTo>
                  <a:lnTo>
                    <a:pt x="83" y="20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8" y="198"/>
                  </a:lnTo>
                  <a:lnTo>
                    <a:pt x="78" y="196"/>
                  </a:lnTo>
                  <a:lnTo>
                    <a:pt x="76" y="198"/>
                  </a:lnTo>
                  <a:lnTo>
                    <a:pt x="71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2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5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0" y="196"/>
                  </a:lnTo>
                  <a:lnTo>
                    <a:pt x="48" y="196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1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3" y="203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3"/>
                  </a:lnTo>
                  <a:lnTo>
                    <a:pt x="31" y="203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6"/>
                  </a:lnTo>
                  <a:lnTo>
                    <a:pt x="26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1"/>
                  </a:lnTo>
                  <a:lnTo>
                    <a:pt x="24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2" y="191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3" y="187"/>
                  </a:lnTo>
                  <a:lnTo>
                    <a:pt x="3" y="184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10" y="165"/>
                  </a:lnTo>
                  <a:lnTo>
                    <a:pt x="12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1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5" y="125"/>
                  </a:lnTo>
                  <a:lnTo>
                    <a:pt x="19" y="125"/>
                  </a:lnTo>
                  <a:lnTo>
                    <a:pt x="43" y="118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50" y="111"/>
                  </a:lnTo>
                  <a:lnTo>
                    <a:pt x="52" y="109"/>
                  </a:lnTo>
                  <a:lnTo>
                    <a:pt x="52" y="106"/>
                  </a:lnTo>
                  <a:lnTo>
                    <a:pt x="57" y="104"/>
                  </a:lnTo>
                  <a:lnTo>
                    <a:pt x="57" y="101"/>
                  </a:lnTo>
                  <a:lnTo>
                    <a:pt x="57" y="99"/>
                  </a:lnTo>
                  <a:lnTo>
                    <a:pt x="57" y="97"/>
                  </a:lnTo>
                  <a:lnTo>
                    <a:pt x="57" y="94"/>
                  </a:lnTo>
                  <a:lnTo>
                    <a:pt x="55" y="94"/>
                  </a:lnTo>
                  <a:lnTo>
                    <a:pt x="55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3" y="61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1" y="57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04" y="19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9" y="12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8" y="14"/>
                  </a:lnTo>
                  <a:lnTo>
                    <a:pt x="138" y="16"/>
                  </a:lnTo>
                  <a:lnTo>
                    <a:pt x="142" y="19"/>
                  </a:lnTo>
                  <a:lnTo>
                    <a:pt x="145" y="23"/>
                  </a:lnTo>
                  <a:lnTo>
                    <a:pt x="145" y="26"/>
                  </a:lnTo>
                  <a:lnTo>
                    <a:pt x="147" y="26"/>
                  </a:lnTo>
                  <a:lnTo>
                    <a:pt x="152" y="33"/>
                  </a:lnTo>
                  <a:lnTo>
                    <a:pt x="156" y="38"/>
                  </a:lnTo>
                  <a:lnTo>
                    <a:pt x="159" y="42"/>
                  </a:lnTo>
                  <a:lnTo>
                    <a:pt x="166" y="47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8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5" y="49"/>
                  </a:lnTo>
                  <a:lnTo>
                    <a:pt x="187" y="49"/>
                  </a:lnTo>
                  <a:lnTo>
                    <a:pt x="190" y="52"/>
                  </a:lnTo>
                  <a:lnTo>
                    <a:pt x="199" y="54"/>
                  </a:lnTo>
                  <a:lnTo>
                    <a:pt x="213" y="54"/>
                  </a:lnTo>
                  <a:lnTo>
                    <a:pt x="218" y="5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3631893" y="3562456"/>
              <a:ext cx="487749" cy="526341"/>
            </a:xfrm>
            <a:custGeom>
              <a:avLst/>
              <a:gdLst>
                <a:gd name="T0" fmla="*/ 428 w 563"/>
                <a:gd name="T1" fmla="*/ 360 h 606"/>
                <a:gd name="T2" fmla="*/ 450 w 563"/>
                <a:gd name="T3" fmla="*/ 402 h 606"/>
                <a:gd name="T4" fmla="*/ 182 w 563"/>
                <a:gd name="T5" fmla="*/ 594 h 606"/>
                <a:gd name="T6" fmla="*/ 416 w 563"/>
                <a:gd name="T7" fmla="*/ 296 h 606"/>
                <a:gd name="T8" fmla="*/ 476 w 563"/>
                <a:gd name="T9" fmla="*/ 372 h 606"/>
                <a:gd name="T10" fmla="*/ 483 w 563"/>
                <a:gd name="T11" fmla="*/ 350 h 606"/>
                <a:gd name="T12" fmla="*/ 275 w 563"/>
                <a:gd name="T13" fmla="*/ 488 h 606"/>
                <a:gd name="T14" fmla="*/ 532 w 563"/>
                <a:gd name="T15" fmla="*/ 145 h 606"/>
                <a:gd name="T16" fmla="*/ 549 w 563"/>
                <a:gd name="T17" fmla="*/ 135 h 606"/>
                <a:gd name="T18" fmla="*/ 530 w 563"/>
                <a:gd name="T19" fmla="*/ 123 h 606"/>
                <a:gd name="T20" fmla="*/ 483 w 563"/>
                <a:gd name="T21" fmla="*/ 133 h 606"/>
                <a:gd name="T22" fmla="*/ 464 w 563"/>
                <a:gd name="T23" fmla="*/ 95 h 606"/>
                <a:gd name="T24" fmla="*/ 438 w 563"/>
                <a:gd name="T25" fmla="*/ 107 h 606"/>
                <a:gd name="T26" fmla="*/ 390 w 563"/>
                <a:gd name="T27" fmla="*/ 112 h 606"/>
                <a:gd name="T28" fmla="*/ 372 w 563"/>
                <a:gd name="T29" fmla="*/ 67 h 606"/>
                <a:gd name="T30" fmla="*/ 367 w 563"/>
                <a:gd name="T31" fmla="*/ 12 h 606"/>
                <a:gd name="T32" fmla="*/ 317 w 563"/>
                <a:gd name="T33" fmla="*/ 22 h 606"/>
                <a:gd name="T34" fmla="*/ 265 w 563"/>
                <a:gd name="T35" fmla="*/ 45 h 606"/>
                <a:gd name="T36" fmla="*/ 223 w 563"/>
                <a:gd name="T37" fmla="*/ 57 h 606"/>
                <a:gd name="T38" fmla="*/ 185 w 563"/>
                <a:gd name="T39" fmla="*/ 67 h 606"/>
                <a:gd name="T40" fmla="*/ 166 w 563"/>
                <a:gd name="T41" fmla="*/ 128 h 606"/>
                <a:gd name="T42" fmla="*/ 109 w 563"/>
                <a:gd name="T43" fmla="*/ 168 h 606"/>
                <a:gd name="T44" fmla="*/ 97 w 563"/>
                <a:gd name="T45" fmla="*/ 230 h 606"/>
                <a:gd name="T46" fmla="*/ 71 w 563"/>
                <a:gd name="T47" fmla="*/ 258 h 606"/>
                <a:gd name="T48" fmla="*/ 40 w 563"/>
                <a:gd name="T49" fmla="*/ 320 h 606"/>
                <a:gd name="T50" fmla="*/ 24 w 563"/>
                <a:gd name="T51" fmla="*/ 350 h 606"/>
                <a:gd name="T52" fmla="*/ 0 w 563"/>
                <a:gd name="T53" fmla="*/ 424 h 606"/>
                <a:gd name="T54" fmla="*/ 52 w 563"/>
                <a:gd name="T55" fmla="*/ 445 h 606"/>
                <a:gd name="T56" fmla="*/ 100 w 563"/>
                <a:gd name="T57" fmla="*/ 466 h 606"/>
                <a:gd name="T58" fmla="*/ 135 w 563"/>
                <a:gd name="T59" fmla="*/ 530 h 606"/>
                <a:gd name="T60" fmla="*/ 163 w 563"/>
                <a:gd name="T61" fmla="*/ 599 h 606"/>
                <a:gd name="T62" fmla="*/ 192 w 563"/>
                <a:gd name="T63" fmla="*/ 566 h 606"/>
                <a:gd name="T64" fmla="*/ 225 w 563"/>
                <a:gd name="T65" fmla="*/ 549 h 606"/>
                <a:gd name="T66" fmla="*/ 256 w 563"/>
                <a:gd name="T67" fmla="*/ 533 h 606"/>
                <a:gd name="T68" fmla="*/ 267 w 563"/>
                <a:gd name="T69" fmla="*/ 511 h 606"/>
                <a:gd name="T70" fmla="*/ 270 w 563"/>
                <a:gd name="T71" fmla="*/ 490 h 606"/>
                <a:gd name="T72" fmla="*/ 286 w 563"/>
                <a:gd name="T73" fmla="*/ 481 h 606"/>
                <a:gd name="T74" fmla="*/ 331 w 563"/>
                <a:gd name="T75" fmla="*/ 490 h 606"/>
                <a:gd name="T76" fmla="*/ 353 w 563"/>
                <a:gd name="T77" fmla="*/ 457 h 606"/>
                <a:gd name="T78" fmla="*/ 350 w 563"/>
                <a:gd name="T79" fmla="*/ 445 h 606"/>
                <a:gd name="T80" fmla="*/ 383 w 563"/>
                <a:gd name="T81" fmla="*/ 445 h 606"/>
                <a:gd name="T82" fmla="*/ 372 w 563"/>
                <a:gd name="T83" fmla="*/ 424 h 606"/>
                <a:gd name="T84" fmla="*/ 386 w 563"/>
                <a:gd name="T85" fmla="*/ 400 h 606"/>
                <a:gd name="T86" fmla="*/ 402 w 563"/>
                <a:gd name="T87" fmla="*/ 410 h 606"/>
                <a:gd name="T88" fmla="*/ 421 w 563"/>
                <a:gd name="T89" fmla="*/ 391 h 606"/>
                <a:gd name="T90" fmla="*/ 421 w 563"/>
                <a:gd name="T91" fmla="*/ 365 h 606"/>
                <a:gd name="T92" fmla="*/ 450 w 563"/>
                <a:gd name="T93" fmla="*/ 376 h 606"/>
                <a:gd name="T94" fmla="*/ 461 w 563"/>
                <a:gd name="T95" fmla="*/ 386 h 606"/>
                <a:gd name="T96" fmla="*/ 461 w 563"/>
                <a:gd name="T97" fmla="*/ 365 h 606"/>
                <a:gd name="T98" fmla="*/ 461 w 563"/>
                <a:gd name="T99" fmla="*/ 343 h 606"/>
                <a:gd name="T100" fmla="*/ 452 w 563"/>
                <a:gd name="T101" fmla="*/ 298 h 606"/>
                <a:gd name="T102" fmla="*/ 424 w 563"/>
                <a:gd name="T103" fmla="*/ 296 h 606"/>
                <a:gd name="T104" fmla="*/ 480 w 563"/>
                <a:gd name="T105" fmla="*/ 265 h 606"/>
                <a:gd name="T106" fmla="*/ 478 w 563"/>
                <a:gd name="T107" fmla="*/ 263 h 606"/>
                <a:gd name="T108" fmla="*/ 483 w 563"/>
                <a:gd name="T109" fmla="*/ 251 h 606"/>
                <a:gd name="T110" fmla="*/ 478 w 563"/>
                <a:gd name="T111" fmla="*/ 225 h 606"/>
                <a:gd name="T112" fmla="*/ 461 w 563"/>
                <a:gd name="T113" fmla="*/ 201 h 606"/>
                <a:gd name="T114" fmla="*/ 483 w 563"/>
                <a:gd name="T115" fmla="*/ 201 h 606"/>
                <a:gd name="T116" fmla="*/ 520 w 563"/>
                <a:gd name="T117" fmla="*/ 201 h 606"/>
                <a:gd name="T118" fmla="*/ 504 w 563"/>
                <a:gd name="T119" fmla="*/ 230 h 606"/>
                <a:gd name="T120" fmla="*/ 520 w 563"/>
                <a:gd name="T121" fmla="*/ 199 h 606"/>
                <a:gd name="T122" fmla="*/ 539 w 563"/>
                <a:gd name="T123" fmla="*/ 178 h 606"/>
                <a:gd name="T124" fmla="*/ 558 w 563"/>
                <a:gd name="T125" fmla="*/ 159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606">
                  <a:moveTo>
                    <a:pt x="466" y="291"/>
                  </a:moveTo>
                  <a:lnTo>
                    <a:pt x="466" y="291"/>
                  </a:lnTo>
                  <a:lnTo>
                    <a:pt x="468" y="294"/>
                  </a:lnTo>
                  <a:lnTo>
                    <a:pt x="466" y="294"/>
                  </a:lnTo>
                  <a:lnTo>
                    <a:pt x="464" y="296"/>
                  </a:lnTo>
                  <a:lnTo>
                    <a:pt x="459" y="294"/>
                  </a:lnTo>
                  <a:lnTo>
                    <a:pt x="457" y="291"/>
                  </a:lnTo>
                  <a:lnTo>
                    <a:pt x="459" y="289"/>
                  </a:lnTo>
                  <a:lnTo>
                    <a:pt x="461" y="287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91"/>
                  </a:lnTo>
                  <a:close/>
                  <a:moveTo>
                    <a:pt x="431" y="360"/>
                  </a:moveTo>
                  <a:lnTo>
                    <a:pt x="431" y="360"/>
                  </a:lnTo>
                  <a:lnTo>
                    <a:pt x="431" y="360"/>
                  </a:lnTo>
                  <a:lnTo>
                    <a:pt x="431" y="362"/>
                  </a:lnTo>
                  <a:lnTo>
                    <a:pt x="431" y="365"/>
                  </a:lnTo>
                  <a:lnTo>
                    <a:pt x="431" y="369"/>
                  </a:lnTo>
                  <a:lnTo>
                    <a:pt x="428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28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69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8" y="360"/>
                  </a:lnTo>
                  <a:lnTo>
                    <a:pt x="428" y="360"/>
                  </a:lnTo>
                  <a:lnTo>
                    <a:pt x="428" y="358"/>
                  </a:lnTo>
                  <a:lnTo>
                    <a:pt x="431" y="358"/>
                  </a:lnTo>
                  <a:lnTo>
                    <a:pt x="431" y="360"/>
                  </a:lnTo>
                  <a:lnTo>
                    <a:pt x="431" y="360"/>
                  </a:lnTo>
                  <a:close/>
                  <a:moveTo>
                    <a:pt x="457" y="405"/>
                  </a:moveTo>
                  <a:lnTo>
                    <a:pt x="457" y="405"/>
                  </a:lnTo>
                  <a:lnTo>
                    <a:pt x="459" y="405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10"/>
                  </a:lnTo>
                  <a:lnTo>
                    <a:pt x="454" y="410"/>
                  </a:lnTo>
                  <a:lnTo>
                    <a:pt x="454" y="410"/>
                  </a:lnTo>
                  <a:lnTo>
                    <a:pt x="452" y="410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0" y="405"/>
                  </a:lnTo>
                  <a:lnTo>
                    <a:pt x="450" y="407"/>
                  </a:lnTo>
                  <a:lnTo>
                    <a:pt x="447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0"/>
                  </a:lnTo>
                  <a:lnTo>
                    <a:pt x="445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50" y="400"/>
                  </a:lnTo>
                  <a:lnTo>
                    <a:pt x="450" y="402"/>
                  </a:lnTo>
                  <a:lnTo>
                    <a:pt x="450" y="402"/>
                  </a:lnTo>
                  <a:lnTo>
                    <a:pt x="452" y="405"/>
                  </a:lnTo>
                  <a:lnTo>
                    <a:pt x="452" y="405"/>
                  </a:lnTo>
                  <a:lnTo>
                    <a:pt x="454" y="405"/>
                  </a:lnTo>
                  <a:lnTo>
                    <a:pt x="454" y="405"/>
                  </a:lnTo>
                  <a:lnTo>
                    <a:pt x="457" y="405"/>
                  </a:lnTo>
                  <a:lnTo>
                    <a:pt x="457" y="405"/>
                  </a:lnTo>
                  <a:close/>
                  <a:moveTo>
                    <a:pt x="201" y="587"/>
                  </a:moveTo>
                  <a:lnTo>
                    <a:pt x="201" y="587"/>
                  </a:lnTo>
                  <a:lnTo>
                    <a:pt x="201" y="587"/>
                  </a:lnTo>
                  <a:lnTo>
                    <a:pt x="201" y="589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197" y="589"/>
                  </a:lnTo>
                  <a:lnTo>
                    <a:pt x="197" y="592"/>
                  </a:lnTo>
                  <a:lnTo>
                    <a:pt x="197" y="592"/>
                  </a:lnTo>
                  <a:lnTo>
                    <a:pt x="197" y="596"/>
                  </a:lnTo>
                  <a:lnTo>
                    <a:pt x="194" y="596"/>
                  </a:lnTo>
                  <a:lnTo>
                    <a:pt x="192" y="596"/>
                  </a:lnTo>
                  <a:lnTo>
                    <a:pt x="192" y="596"/>
                  </a:lnTo>
                  <a:lnTo>
                    <a:pt x="189" y="596"/>
                  </a:lnTo>
                  <a:lnTo>
                    <a:pt x="189" y="599"/>
                  </a:lnTo>
                  <a:lnTo>
                    <a:pt x="187" y="601"/>
                  </a:lnTo>
                  <a:lnTo>
                    <a:pt x="189" y="604"/>
                  </a:lnTo>
                  <a:lnTo>
                    <a:pt x="189" y="604"/>
                  </a:lnTo>
                  <a:lnTo>
                    <a:pt x="189" y="606"/>
                  </a:lnTo>
                  <a:lnTo>
                    <a:pt x="192" y="606"/>
                  </a:lnTo>
                  <a:lnTo>
                    <a:pt x="185" y="606"/>
                  </a:lnTo>
                  <a:lnTo>
                    <a:pt x="175" y="606"/>
                  </a:lnTo>
                  <a:lnTo>
                    <a:pt x="178" y="604"/>
                  </a:lnTo>
                  <a:lnTo>
                    <a:pt x="185" y="596"/>
                  </a:lnTo>
                  <a:lnTo>
                    <a:pt x="187" y="594"/>
                  </a:lnTo>
                  <a:lnTo>
                    <a:pt x="185" y="594"/>
                  </a:lnTo>
                  <a:lnTo>
                    <a:pt x="185" y="594"/>
                  </a:lnTo>
                  <a:lnTo>
                    <a:pt x="182" y="594"/>
                  </a:lnTo>
                  <a:lnTo>
                    <a:pt x="182" y="59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92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5"/>
                  </a:lnTo>
                  <a:lnTo>
                    <a:pt x="187" y="582"/>
                  </a:lnTo>
                  <a:lnTo>
                    <a:pt x="187" y="582"/>
                  </a:lnTo>
                  <a:lnTo>
                    <a:pt x="189" y="582"/>
                  </a:lnTo>
                  <a:lnTo>
                    <a:pt x="189" y="585"/>
                  </a:lnTo>
                  <a:lnTo>
                    <a:pt x="192" y="587"/>
                  </a:lnTo>
                  <a:lnTo>
                    <a:pt x="194" y="585"/>
                  </a:lnTo>
                  <a:lnTo>
                    <a:pt x="197" y="585"/>
                  </a:lnTo>
                  <a:lnTo>
                    <a:pt x="199" y="585"/>
                  </a:lnTo>
                  <a:lnTo>
                    <a:pt x="201" y="587"/>
                  </a:lnTo>
                  <a:close/>
                  <a:moveTo>
                    <a:pt x="435" y="301"/>
                  </a:moveTo>
                  <a:lnTo>
                    <a:pt x="435" y="301"/>
                  </a:lnTo>
                  <a:lnTo>
                    <a:pt x="438" y="303"/>
                  </a:lnTo>
                  <a:lnTo>
                    <a:pt x="438" y="305"/>
                  </a:lnTo>
                  <a:lnTo>
                    <a:pt x="438" y="308"/>
                  </a:lnTo>
                  <a:lnTo>
                    <a:pt x="435" y="308"/>
                  </a:lnTo>
                  <a:lnTo>
                    <a:pt x="435" y="308"/>
                  </a:lnTo>
                  <a:lnTo>
                    <a:pt x="431" y="305"/>
                  </a:lnTo>
                  <a:lnTo>
                    <a:pt x="428" y="305"/>
                  </a:lnTo>
                  <a:lnTo>
                    <a:pt x="426" y="303"/>
                  </a:lnTo>
                  <a:lnTo>
                    <a:pt x="424" y="303"/>
                  </a:lnTo>
                  <a:lnTo>
                    <a:pt x="424" y="303"/>
                  </a:lnTo>
                  <a:lnTo>
                    <a:pt x="421" y="303"/>
                  </a:lnTo>
                  <a:lnTo>
                    <a:pt x="419" y="301"/>
                  </a:lnTo>
                  <a:lnTo>
                    <a:pt x="419" y="301"/>
                  </a:lnTo>
                  <a:lnTo>
                    <a:pt x="419" y="298"/>
                  </a:lnTo>
                  <a:lnTo>
                    <a:pt x="416" y="296"/>
                  </a:lnTo>
                  <a:lnTo>
                    <a:pt x="416" y="296"/>
                  </a:lnTo>
                  <a:lnTo>
                    <a:pt x="414" y="291"/>
                  </a:lnTo>
                  <a:lnTo>
                    <a:pt x="416" y="291"/>
                  </a:lnTo>
                  <a:lnTo>
                    <a:pt x="419" y="296"/>
                  </a:lnTo>
                  <a:lnTo>
                    <a:pt x="421" y="296"/>
                  </a:lnTo>
                  <a:lnTo>
                    <a:pt x="421" y="298"/>
                  </a:lnTo>
                  <a:lnTo>
                    <a:pt x="426" y="298"/>
                  </a:lnTo>
                  <a:lnTo>
                    <a:pt x="435" y="301"/>
                  </a:lnTo>
                  <a:close/>
                  <a:moveTo>
                    <a:pt x="494" y="360"/>
                  </a:moveTo>
                  <a:lnTo>
                    <a:pt x="494" y="360"/>
                  </a:lnTo>
                  <a:lnTo>
                    <a:pt x="497" y="360"/>
                  </a:lnTo>
                  <a:lnTo>
                    <a:pt x="494" y="362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7" y="365"/>
                  </a:lnTo>
                  <a:lnTo>
                    <a:pt x="487" y="365"/>
                  </a:lnTo>
                  <a:lnTo>
                    <a:pt x="487" y="369"/>
                  </a:lnTo>
                  <a:lnTo>
                    <a:pt x="492" y="369"/>
                  </a:lnTo>
                  <a:lnTo>
                    <a:pt x="492" y="372"/>
                  </a:lnTo>
                  <a:lnTo>
                    <a:pt x="490" y="372"/>
                  </a:lnTo>
                  <a:lnTo>
                    <a:pt x="485" y="372"/>
                  </a:lnTo>
                  <a:lnTo>
                    <a:pt x="483" y="374"/>
                  </a:lnTo>
                  <a:lnTo>
                    <a:pt x="483" y="376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8" y="379"/>
                  </a:lnTo>
                  <a:lnTo>
                    <a:pt x="476" y="376"/>
                  </a:lnTo>
                  <a:lnTo>
                    <a:pt x="473" y="376"/>
                  </a:lnTo>
                  <a:lnTo>
                    <a:pt x="473" y="374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3" y="369"/>
                  </a:lnTo>
                  <a:lnTo>
                    <a:pt x="473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3" y="367"/>
                  </a:lnTo>
                  <a:lnTo>
                    <a:pt x="473" y="367"/>
                  </a:lnTo>
                  <a:lnTo>
                    <a:pt x="480" y="367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3" y="365"/>
                  </a:lnTo>
                  <a:lnTo>
                    <a:pt x="478" y="365"/>
                  </a:lnTo>
                  <a:lnTo>
                    <a:pt x="476" y="362"/>
                  </a:lnTo>
                  <a:lnTo>
                    <a:pt x="476" y="362"/>
                  </a:lnTo>
                  <a:lnTo>
                    <a:pt x="478" y="358"/>
                  </a:lnTo>
                  <a:lnTo>
                    <a:pt x="478" y="355"/>
                  </a:lnTo>
                  <a:lnTo>
                    <a:pt x="476" y="355"/>
                  </a:lnTo>
                  <a:lnTo>
                    <a:pt x="476" y="358"/>
                  </a:lnTo>
                  <a:lnTo>
                    <a:pt x="476" y="358"/>
                  </a:lnTo>
                  <a:lnTo>
                    <a:pt x="473" y="355"/>
                  </a:lnTo>
                  <a:lnTo>
                    <a:pt x="473" y="353"/>
                  </a:lnTo>
                  <a:lnTo>
                    <a:pt x="476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3" y="348"/>
                  </a:lnTo>
                  <a:lnTo>
                    <a:pt x="485" y="348"/>
                  </a:lnTo>
                  <a:lnTo>
                    <a:pt x="485" y="348"/>
                  </a:lnTo>
                  <a:lnTo>
                    <a:pt x="483" y="350"/>
                  </a:lnTo>
                  <a:lnTo>
                    <a:pt x="485" y="353"/>
                  </a:lnTo>
                  <a:lnTo>
                    <a:pt x="485" y="355"/>
                  </a:lnTo>
                  <a:lnTo>
                    <a:pt x="487" y="353"/>
                  </a:lnTo>
                  <a:lnTo>
                    <a:pt x="487" y="353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0" y="358"/>
                  </a:lnTo>
                  <a:lnTo>
                    <a:pt x="490" y="358"/>
                  </a:lnTo>
                  <a:lnTo>
                    <a:pt x="494" y="360"/>
                  </a:lnTo>
                  <a:close/>
                  <a:moveTo>
                    <a:pt x="286" y="490"/>
                  </a:moveTo>
                  <a:lnTo>
                    <a:pt x="286" y="490"/>
                  </a:lnTo>
                  <a:lnTo>
                    <a:pt x="286" y="492"/>
                  </a:lnTo>
                  <a:lnTo>
                    <a:pt x="286" y="495"/>
                  </a:lnTo>
                  <a:lnTo>
                    <a:pt x="286" y="495"/>
                  </a:lnTo>
                  <a:lnTo>
                    <a:pt x="284" y="495"/>
                  </a:lnTo>
                  <a:lnTo>
                    <a:pt x="284" y="497"/>
                  </a:lnTo>
                  <a:lnTo>
                    <a:pt x="284" y="499"/>
                  </a:lnTo>
                  <a:lnTo>
                    <a:pt x="282" y="502"/>
                  </a:lnTo>
                  <a:lnTo>
                    <a:pt x="279" y="502"/>
                  </a:lnTo>
                  <a:lnTo>
                    <a:pt x="277" y="502"/>
                  </a:lnTo>
                  <a:lnTo>
                    <a:pt x="275" y="502"/>
                  </a:lnTo>
                  <a:lnTo>
                    <a:pt x="275" y="499"/>
                  </a:lnTo>
                  <a:lnTo>
                    <a:pt x="272" y="499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5" y="497"/>
                  </a:lnTo>
                  <a:lnTo>
                    <a:pt x="275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5" y="495"/>
                  </a:lnTo>
                  <a:lnTo>
                    <a:pt x="272" y="495"/>
                  </a:lnTo>
                  <a:lnTo>
                    <a:pt x="272" y="492"/>
                  </a:lnTo>
                  <a:lnTo>
                    <a:pt x="272" y="492"/>
                  </a:lnTo>
                  <a:lnTo>
                    <a:pt x="275" y="488"/>
                  </a:lnTo>
                  <a:lnTo>
                    <a:pt x="275" y="485"/>
                  </a:lnTo>
                  <a:lnTo>
                    <a:pt x="277" y="488"/>
                  </a:lnTo>
                  <a:lnTo>
                    <a:pt x="282" y="488"/>
                  </a:lnTo>
                  <a:lnTo>
                    <a:pt x="284" y="490"/>
                  </a:lnTo>
                  <a:lnTo>
                    <a:pt x="286" y="488"/>
                  </a:lnTo>
                  <a:lnTo>
                    <a:pt x="286" y="490"/>
                  </a:lnTo>
                  <a:close/>
                  <a:moveTo>
                    <a:pt x="558" y="152"/>
                  </a:moveTo>
                  <a:lnTo>
                    <a:pt x="558" y="152"/>
                  </a:lnTo>
                  <a:lnTo>
                    <a:pt x="556" y="149"/>
                  </a:lnTo>
                  <a:lnTo>
                    <a:pt x="554" y="152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4" y="142"/>
                  </a:lnTo>
                  <a:lnTo>
                    <a:pt x="554" y="145"/>
                  </a:lnTo>
                  <a:lnTo>
                    <a:pt x="554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9" y="147"/>
                  </a:lnTo>
                  <a:lnTo>
                    <a:pt x="546" y="145"/>
                  </a:lnTo>
                  <a:lnTo>
                    <a:pt x="544" y="145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39" y="142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5" y="147"/>
                  </a:lnTo>
                  <a:lnTo>
                    <a:pt x="535" y="147"/>
                  </a:lnTo>
                  <a:lnTo>
                    <a:pt x="532" y="147"/>
                  </a:lnTo>
                  <a:lnTo>
                    <a:pt x="532" y="147"/>
                  </a:lnTo>
                  <a:lnTo>
                    <a:pt x="532" y="145"/>
                  </a:lnTo>
                  <a:lnTo>
                    <a:pt x="532" y="145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5" y="140"/>
                  </a:lnTo>
                  <a:lnTo>
                    <a:pt x="535" y="138"/>
                  </a:lnTo>
                  <a:lnTo>
                    <a:pt x="535" y="138"/>
                  </a:lnTo>
                  <a:lnTo>
                    <a:pt x="535" y="135"/>
                  </a:lnTo>
                  <a:lnTo>
                    <a:pt x="537" y="138"/>
                  </a:lnTo>
                  <a:lnTo>
                    <a:pt x="537" y="140"/>
                  </a:lnTo>
                  <a:lnTo>
                    <a:pt x="539" y="140"/>
                  </a:lnTo>
                  <a:lnTo>
                    <a:pt x="542" y="138"/>
                  </a:lnTo>
                  <a:lnTo>
                    <a:pt x="542" y="138"/>
                  </a:lnTo>
                  <a:lnTo>
                    <a:pt x="539" y="138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42" y="135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9" y="133"/>
                  </a:lnTo>
                  <a:lnTo>
                    <a:pt x="549" y="135"/>
                  </a:lnTo>
                  <a:lnTo>
                    <a:pt x="549" y="135"/>
                  </a:lnTo>
                  <a:lnTo>
                    <a:pt x="546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6" y="138"/>
                  </a:lnTo>
                  <a:lnTo>
                    <a:pt x="546" y="140"/>
                  </a:lnTo>
                  <a:lnTo>
                    <a:pt x="546" y="142"/>
                  </a:lnTo>
                  <a:lnTo>
                    <a:pt x="549" y="142"/>
                  </a:lnTo>
                  <a:lnTo>
                    <a:pt x="549" y="142"/>
                  </a:lnTo>
                  <a:lnTo>
                    <a:pt x="551" y="142"/>
                  </a:lnTo>
                  <a:lnTo>
                    <a:pt x="554" y="142"/>
                  </a:lnTo>
                  <a:lnTo>
                    <a:pt x="556" y="145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3" y="147"/>
                  </a:lnTo>
                  <a:lnTo>
                    <a:pt x="561" y="147"/>
                  </a:lnTo>
                  <a:lnTo>
                    <a:pt x="561" y="140"/>
                  </a:lnTo>
                  <a:lnTo>
                    <a:pt x="561" y="135"/>
                  </a:lnTo>
                  <a:lnTo>
                    <a:pt x="558" y="135"/>
                  </a:lnTo>
                  <a:lnTo>
                    <a:pt x="558" y="13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1" y="126"/>
                  </a:lnTo>
                  <a:lnTo>
                    <a:pt x="551" y="126"/>
                  </a:lnTo>
                  <a:lnTo>
                    <a:pt x="549" y="126"/>
                  </a:lnTo>
                  <a:lnTo>
                    <a:pt x="546" y="126"/>
                  </a:lnTo>
                  <a:lnTo>
                    <a:pt x="546" y="126"/>
                  </a:lnTo>
                  <a:lnTo>
                    <a:pt x="544" y="123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0" y="123"/>
                  </a:lnTo>
                  <a:lnTo>
                    <a:pt x="528" y="123"/>
                  </a:lnTo>
                  <a:lnTo>
                    <a:pt x="525" y="126"/>
                  </a:lnTo>
                  <a:lnTo>
                    <a:pt x="520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6" y="130"/>
                  </a:lnTo>
                  <a:lnTo>
                    <a:pt x="516" y="130"/>
                  </a:lnTo>
                  <a:lnTo>
                    <a:pt x="513" y="130"/>
                  </a:lnTo>
                  <a:lnTo>
                    <a:pt x="511" y="128"/>
                  </a:lnTo>
                  <a:lnTo>
                    <a:pt x="511" y="128"/>
                  </a:lnTo>
                  <a:lnTo>
                    <a:pt x="509" y="128"/>
                  </a:lnTo>
                  <a:lnTo>
                    <a:pt x="509" y="128"/>
                  </a:lnTo>
                  <a:lnTo>
                    <a:pt x="506" y="130"/>
                  </a:lnTo>
                  <a:lnTo>
                    <a:pt x="504" y="130"/>
                  </a:lnTo>
                  <a:lnTo>
                    <a:pt x="504" y="130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499" y="133"/>
                  </a:lnTo>
                  <a:lnTo>
                    <a:pt x="497" y="133"/>
                  </a:lnTo>
                  <a:lnTo>
                    <a:pt x="497" y="133"/>
                  </a:lnTo>
                  <a:lnTo>
                    <a:pt x="494" y="133"/>
                  </a:lnTo>
                  <a:lnTo>
                    <a:pt x="494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87" y="133"/>
                  </a:lnTo>
                  <a:lnTo>
                    <a:pt x="485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28"/>
                  </a:lnTo>
                  <a:lnTo>
                    <a:pt x="480" y="128"/>
                  </a:lnTo>
                  <a:lnTo>
                    <a:pt x="480" y="126"/>
                  </a:lnTo>
                  <a:lnTo>
                    <a:pt x="478" y="126"/>
                  </a:lnTo>
                  <a:lnTo>
                    <a:pt x="476" y="123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3" y="114"/>
                  </a:lnTo>
                  <a:lnTo>
                    <a:pt x="473" y="112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1" y="104"/>
                  </a:lnTo>
                  <a:lnTo>
                    <a:pt x="471" y="104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97"/>
                  </a:lnTo>
                  <a:lnTo>
                    <a:pt x="468" y="97"/>
                  </a:lnTo>
                  <a:lnTo>
                    <a:pt x="466" y="97"/>
                  </a:lnTo>
                  <a:lnTo>
                    <a:pt x="466" y="97"/>
                  </a:lnTo>
                  <a:lnTo>
                    <a:pt x="464" y="97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3"/>
                  </a:lnTo>
                  <a:lnTo>
                    <a:pt x="466" y="93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1" y="88"/>
                  </a:lnTo>
                  <a:lnTo>
                    <a:pt x="459" y="88"/>
                  </a:lnTo>
                  <a:lnTo>
                    <a:pt x="459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4" y="88"/>
                  </a:lnTo>
                  <a:lnTo>
                    <a:pt x="452" y="93"/>
                  </a:lnTo>
                  <a:lnTo>
                    <a:pt x="452" y="93"/>
                  </a:lnTo>
                  <a:lnTo>
                    <a:pt x="452" y="95"/>
                  </a:lnTo>
                  <a:lnTo>
                    <a:pt x="452" y="95"/>
                  </a:lnTo>
                  <a:lnTo>
                    <a:pt x="452" y="97"/>
                  </a:lnTo>
                  <a:lnTo>
                    <a:pt x="450" y="97"/>
                  </a:lnTo>
                  <a:lnTo>
                    <a:pt x="450" y="100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07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8" y="109"/>
                  </a:lnTo>
                  <a:lnTo>
                    <a:pt x="435" y="109"/>
                  </a:lnTo>
                  <a:lnTo>
                    <a:pt x="433" y="109"/>
                  </a:lnTo>
                  <a:lnTo>
                    <a:pt x="433" y="112"/>
                  </a:lnTo>
                  <a:lnTo>
                    <a:pt x="431" y="112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28" y="114"/>
                  </a:lnTo>
                  <a:lnTo>
                    <a:pt x="426" y="116"/>
                  </a:lnTo>
                  <a:lnTo>
                    <a:pt x="424" y="116"/>
                  </a:lnTo>
                  <a:lnTo>
                    <a:pt x="424" y="116"/>
                  </a:lnTo>
                  <a:lnTo>
                    <a:pt x="424" y="119"/>
                  </a:lnTo>
                  <a:lnTo>
                    <a:pt x="424" y="119"/>
                  </a:lnTo>
                  <a:lnTo>
                    <a:pt x="421" y="119"/>
                  </a:lnTo>
                  <a:lnTo>
                    <a:pt x="419" y="121"/>
                  </a:lnTo>
                  <a:lnTo>
                    <a:pt x="416" y="121"/>
                  </a:lnTo>
                  <a:lnTo>
                    <a:pt x="412" y="119"/>
                  </a:lnTo>
                  <a:lnTo>
                    <a:pt x="409" y="119"/>
                  </a:lnTo>
                  <a:lnTo>
                    <a:pt x="407" y="119"/>
                  </a:lnTo>
                  <a:lnTo>
                    <a:pt x="407" y="116"/>
                  </a:lnTo>
                  <a:lnTo>
                    <a:pt x="405" y="116"/>
                  </a:lnTo>
                  <a:lnTo>
                    <a:pt x="405" y="116"/>
                  </a:lnTo>
                  <a:lnTo>
                    <a:pt x="405" y="114"/>
                  </a:lnTo>
                  <a:lnTo>
                    <a:pt x="405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6" y="112"/>
                  </a:lnTo>
                  <a:lnTo>
                    <a:pt x="383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79" y="112"/>
                  </a:lnTo>
                  <a:lnTo>
                    <a:pt x="379" y="112"/>
                  </a:lnTo>
                  <a:lnTo>
                    <a:pt x="376" y="109"/>
                  </a:lnTo>
                  <a:lnTo>
                    <a:pt x="376" y="109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6" y="78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67"/>
                  </a:lnTo>
                  <a:lnTo>
                    <a:pt x="372" y="64"/>
                  </a:lnTo>
                  <a:lnTo>
                    <a:pt x="372" y="59"/>
                  </a:lnTo>
                  <a:lnTo>
                    <a:pt x="369" y="57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0"/>
                  </a:lnTo>
                  <a:lnTo>
                    <a:pt x="362" y="48"/>
                  </a:lnTo>
                  <a:lnTo>
                    <a:pt x="362" y="48"/>
                  </a:lnTo>
                  <a:lnTo>
                    <a:pt x="360" y="48"/>
                  </a:lnTo>
                  <a:lnTo>
                    <a:pt x="360" y="43"/>
                  </a:lnTo>
                  <a:lnTo>
                    <a:pt x="362" y="33"/>
                  </a:lnTo>
                  <a:lnTo>
                    <a:pt x="362" y="31"/>
                  </a:lnTo>
                  <a:lnTo>
                    <a:pt x="362" y="31"/>
                  </a:lnTo>
                  <a:lnTo>
                    <a:pt x="362" y="29"/>
                  </a:lnTo>
                  <a:lnTo>
                    <a:pt x="364" y="26"/>
                  </a:lnTo>
                  <a:lnTo>
                    <a:pt x="364" y="26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2" y="19"/>
                  </a:lnTo>
                  <a:lnTo>
                    <a:pt x="362" y="19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64" y="17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2"/>
                  </a:lnTo>
                  <a:lnTo>
                    <a:pt x="364" y="10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0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5" y="5"/>
                  </a:lnTo>
                  <a:lnTo>
                    <a:pt x="355" y="5"/>
                  </a:lnTo>
                  <a:lnTo>
                    <a:pt x="353" y="5"/>
                  </a:lnTo>
                  <a:lnTo>
                    <a:pt x="348" y="7"/>
                  </a:lnTo>
                  <a:lnTo>
                    <a:pt x="345" y="7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3" y="5"/>
                  </a:lnTo>
                  <a:lnTo>
                    <a:pt x="343" y="5"/>
                  </a:lnTo>
                  <a:lnTo>
                    <a:pt x="336" y="5"/>
                  </a:lnTo>
                  <a:lnTo>
                    <a:pt x="336" y="7"/>
                  </a:lnTo>
                  <a:lnTo>
                    <a:pt x="334" y="7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4" y="5"/>
                  </a:lnTo>
                  <a:lnTo>
                    <a:pt x="319" y="7"/>
                  </a:lnTo>
                  <a:lnTo>
                    <a:pt x="315" y="12"/>
                  </a:lnTo>
                  <a:lnTo>
                    <a:pt x="315" y="12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7" y="19"/>
                  </a:lnTo>
                  <a:lnTo>
                    <a:pt x="317" y="19"/>
                  </a:lnTo>
                  <a:lnTo>
                    <a:pt x="317" y="22"/>
                  </a:lnTo>
                  <a:lnTo>
                    <a:pt x="315" y="24"/>
                  </a:lnTo>
                  <a:lnTo>
                    <a:pt x="315" y="29"/>
                  </a:lnTo>
                  <a:lnTo>
                    <a:pt x="315" y="29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08" y="31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6" y="36"/>
                  </a:lnTo>
                  <a:lnTo>
                    <a:pt x="286" y="38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5" y="43"/>
                  </a:lnTo>
                  <a:lnTo>
                    <a:pt x="272" y="43"/>
                  </a:lnTo>
                  <a:lnTo>
                    <a:pt x="272" y="45"/>
                  </a:lnTo>
                  <a:lnTo>
                    <a:pt x="270" y="45"/>
                  </a:lnTo>
                  <a:lnTo>
                    <a:pt x="270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6" y="48"/>
                  </a:lnTo>
                  <a:lnTo>
                    <a:pt x="253" y="48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6" y="55"/>
                  </a:lnTo>
                  <a:lnTo>
                    <a:pt x="246" y="55"/>
                  </a:lnTo>
                  <a:lnTo>
                    <a:pt x="246" y="57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1" y="64"/>
                  </a:lnTo>
                  <a:lnTo>
                    <a:pt x="241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7" y="64"/>
                  </a:lnTo>
                  <a:lnTo>
                    <a:pt x="237" y="62"/>
                  </a:lnTo>
                  <a:lnTo>
                    <a:pt x="234" y="62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3" y="57"/>
                  </a:lnTo>
                  <a:lnTo>
                    <a:pt x="223" y="57"/>
                  </a:lnTo>
                  <a:lnTo>
                    <a:pt x="223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1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6" y="48"/>
                  </a:lnTo>
                  <a:lnTo>
                    <a:pt x="204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199" y="52"/>
                  </a:lnTo>
                  <a:lnTo>
                    <a:pt x="192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5" y="69"/>
                  </a:lnTo>
                  <a:lnTo>
                    <a:pt x="182" y="69"/>
                  </a:lnTo>
                  <a:lnTo>
                    <a:pt x="178" y="76"/>
                  </a:lnTo>
                  <a:lnTo>
                    <a:pt x="173" y="81"/>
                  </a:lnTo>
                  <a:lnTo>
                    <a:pt x="171" y="83"/>
                  </a:lnTo>
                  <a:lnTo>
                    <a:pt x="163" y="95"/>
                  </a:lnTo>
                  <a:lnTo>
                    <a:pt x="163" y="97"/>
                  </a:lnTo>
                  <a:lnTo>
                    <a:pt x="161" y="100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6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63" y="138"/>
                  </a:lnTo>
                  <a:lnTo>
                    <a:pt x="161" y="140"/>
                  </a:lnTo>
                  <a:lnTo>
                    <a:pt x="161" y="142"/>
                  </a:lnTo>
                  <a:lnTo>
                    <a:pt x="159" y="145"/>
                  </a:lnTo>
                  <a:lnTo>
                    <a:pt x="156" y="147"/>
                  </a:lnTo>
                  <a:lnTo>
                    <a:pt x="154" y="154"/>
                  </a:lnTo>
                  <a:lnTo>
                    <a:pt x="149" y="159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40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0" y="166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6" y="166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7" y="168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0" y="173"/>
                  </a:lnTo>
                  <a:lnTo>
                    <a:pt x="97" y="175"/>
                  </a:lnTo>
                  <a:lnTo>
                    <a:pt x="92" y="180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0" y="197"/>
                  </a:lnTo>
                  <a:lnTo>
                    <a:pt x="90" y="199"/>
                  </a:lnTo>
                  <a:lnTo>
                    <a:pt x="88" y="199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0" y="216"/>
                  </a:lnTo>
                  <a:lnTo>
                    <a:pt x="90" y="218"/>
                  </a:lnTo>
                  <a:lnTo>
                    <a:pt x="90" y="223"/>
                  </a:lnTo>
                  <a:lnTo>
                    <a:pt x="92" y="227"/>
                  </a:lnTo>
                  <a:lnTo>
                    <a:pt x="95" y="227"/>
                  </a:lnTo>
                  <a:lnTo>
                    <a:pt x="95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97" y="239"/>
                  </a:lnTo>
                  <a:lnTo>
                    <a:pt x="97" y="242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5" y="244"/>
                  </a:lnTo>
                  <a:lnTo>
                    <a:pt x="95" y="246"/>
                  </a:lnTo>
                  <a:lnTo>
                    <a:pt x="95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0" y="246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3" y="246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78" y="251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3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8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7"/>
                  </a:lnTo>
                  <a:lnTo>
                    <a:pt x="71" y="287"/>
                  </a:lnTo>
                  <a:lnTo>
                    <a:pt x="66" y="291"/>
                  </a:lnTo>
                  <a:lnTo>
                    <a:pt x="64" y="296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59" y="301"/>
                  </a:lnTo>
                  <a:lnTo>
                    <a:pt x="57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48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3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40" y="317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38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6" y="334"/>
                  </a:lnTo>
                  <a:lnTo>
                    <a:pt x="26" y="336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4" y="343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50"/>
                  </a:lnTo>
                  <a:lnTo>
                    <a:pt x="22" y="353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62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7" y="372"/>
                  </a:lnTo>
                  <a:lnTo>
                    <a:pt x="17" y="374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4" y="379"/>
                  </a:lnTo>
                  <a:lnTo>
                    <a:pt x="14" y="381"/>
                  </a:lnTo>
                  <a:lnTo>
                    <a:pt x="14" y="381"/>
                  </a:lnTo>
                  <a:lnTo>
                    <a:pt x="12" y="384"/>
                  </a:lnTo>
                  <a:lnTo>
                    <a:pt x="12" y="384"/>
                  </a:lnTo>
                  <a:lnTo>
                    <a:pt x="7" y="388"/>
                  </a:lnTo>
                  <a:lnTo>
                    <a:pt x="7" y="391"/>
                  </a:lnTo>
                  <a:lnTo>
                    <a:pt x="5" y="391"/>
                  </a:lnTo>
                  <a:lnTo>
                    <a:pt x="3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8"/>
                  </a:lnTo>
                  <a:lnTo>
                    <a:pt x="3" y="407"/>
                  </a:lnTo>
                  <a:lnTo>
                    <a:pt x="3" y="410"/>
                  </a:lnTo>
                  <a:lnTo>
                    <a:pt x="3" y="410"/>
                  </a:lnTo>
                  <a:lnTo>
                    <a:pt x="3" y="414"/>
                  </a:lnTo>
                  <a:lnTo>
                    <a:pt x="3" y="417"/>
                  </a:lnTo>
                  <a:lnTo>
                    <a:pt x="5" y="419"/>
                  </a:lnTo>
                  <a:lnTo>
                    <a:pt x="5" y="419"/>
                  </a:lnTo>
                  <a:lnTo>
                    <a:pt x="5" y="421"/>
                  </a:lnTo>
                  <a:lnTo>
                    <a:pt x="3" y="421"/>
                  </a:lnTo>
                  <a:lnTo>
                    <a:pt x="3" y="424"/>
                  </a:lnTo>
                  <a:lnTo>
                    <a:pt x="3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5" y="429"/>
                  </a:lnTo>
                  <a:lnTo>
                    <a:pt x="10" y="431"/>
                  </a:lnTo>
                  <a:lnTo>
                    <a:pt x="12" y="431"/>
                  </a:lnTo>
                  <a:lnTo>
                    <a:pt x="14" y="433"/>
                  </a:lnTo>
                  <a:lnTo>
                    <a:pt x="17" y="433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33"/>
                  </a:lnTo>
                  <a:lnTo>
                    <a:pt x="24" y="436"/>
                  </a:lnTo>
                  <a:lnTo>
                    <a:pt x="24" y="436"/>
                  </a:lnTo>
                  <a:lnTo>
                    <a:pt x="26" y="438"/>
                  </a:lnTo>
                  <a:lnTo>
                    <a:pt x="26" y="438"/>
                  </a:lnTo>
                  <a:lnTo>
                    <a:pt x="29" y="440"/>
                  </a:lnTo>
                  <a:lnTo>
                    <a:pt x="31" y="440"/>
                  </a:lnTo>
                  <a:lnTo>
                    <a:pt x="31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8" y="440"/>
                  </a:lnTo>
                  <a:lnTo>
                    <a:pt x="43" y="440"/>
                  </a:lnTo>
                  <a:lnTo>
                    <a:pt x="48" y="440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2" y="445"/>
                  </a:lnTo>
                  <a:lnTo>
                    <a:pt x="55" y="445"/>
                  </a:lnTo>
                  <a:lnTo>
                    <a:pt x="55" y="445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59" y="443"/>
                  </a:lnTo>
                  <a:lnTo>
                    <a:pt x="62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6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71" y="455"/>
                  </a:lnTo>
                  <a:lnTo>
                    <a:pt x="74" y="459"/>
                  </a:lnTo>
                  <a:lnTo>
                    <a:pt x="76" y="462"/>
                  </a:lnTo>
                  <a:lnTo>
                    <a:pt x="76" y="462"/>
                  </a:lnTo>
                  <a:lnTo>
                    <a:pt x="78" y="469"/>
                  </a:lnTo>
                  <a:lnTo>
                    <a:pt x="78" y="469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8" y="469"/>
                  </a:lnTo>
                  <a:lnTo>
                    <a:pt x="92" y="466"/>
                  </a:lnTo>
                  <a:lnTo>
                    <a:pt x="95" y="466"/>
                  </a:lnTo>
                  <a:lnTo>
                    <a:pt x="97" y="466"/>
                  </a:lnTo>
                  <a:lnTo>
                    <a:pt x="100" y="466"/>
                  </a:lnTo>
                  <a:lnTo>
                    <a:pt x="109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1" y="469"/>
                  </a:lnTo>
                  <a:lnTo>
                    <a:pt x="111" y="471"/>
                  </a:lnTo>
                  <a:lnTo>
                    <a:pt x="111" y="473"/>
                  </a:lnTo>
                  <a:lnTo>
                    <a:pt x="111" y="476"/>
                  </a:lnTo>
                  <a:lnTo>
                    <a:pt x="109" y="481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16" y="490"/>
                  </a:lnTo>
                  <a:lnTo>
                    <a:pt x="118" y="490"/>
                  </a:lnTo>
                  <a:lnTo>
                    <a:pt x="118" y="490"/>
                  </a:lnTo>
                  <a:lnTo>
                    <a:pt x="118" y="492"/>
                  </a:lnTo>
                  <a:lnTo>
                    <a:pt x="118" y="492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7"/>
                  </a:lnTo>
                  <a:lnTo>
                    <a:pt x="121" y="497"/>
                  </a:lnTo>
                  <a:lnTo>
                    <a:pt x="121" y="499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33" y="521"/>
                  </a:lnTo>
                  <a:lnTo>
                    <a:pt x="135" y="525"/>
                  </a:lnTo>
                  <a:lnTo>
                    <a:pt x="135" y="528"/>
                  </a:lnTo>
                  <a:lnTo>
                    <a:pt x="135" y="530"/>
                  </a:lnTo>
                  <a:lnTo>
                    <a:pt x="133" y="530"/>
                  </a:lnTo>
                  <a:lnTo>
                    <a:pt x="133" y="535"/>
                  </a:lnTo>
                  <a:lnTo>
                    <a:pt x="130" y="535"/>
                  </a:lnTo>
                  <a:lnTo>
                    <a:pt x="130" y="535"/>
                  </a:lnTo>
                  <a:lnTo>
                    <a:pt x="130" y="540"/>
                  </a:lnTo>
                  <a:lnTo>
                    <a:pt x="130" y="540"/>
                  </a:lnTo>
                  <a:lnTo>
                    <a:pt x="130" y="542"/>
                  </a:lnTo>
                  <a:lnTo>
                    <a:pt x="130" y="549"/>
                  </a:lnTo>
                  <a:lnTo>
                    <a:pt x="130" y="549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7" y="566"/>
                  </a:lnTo>
                  <a:lnTo>
                    <a:pt x="137" y="566"/>
                  </a:lnTo>
                  <a:lnTo>
                    <a:pt x="137" y="568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44" y="589"/>
                  </a:lnTo>
                  <a:lnTo>
                    <a:pt x="147" y="592"/>
                  </a:lnTo>
                  <a:lnTo>
                    <a:pt x="147" y="592"/>
                  </a:lnTo>
                  <a:lnTo>
                    <a:pt x="149" y="594"/>
                  </a:lnTo>
                  <a:lnTo>
                    <a:pt x="154" y="596"/>
                  </a:lnTo>
                  <a:lnTo>
                    <a:pt x="156" y="596"/>
                  </a:lnTo>
                  <a:lnTo>
                    <a:pt x="156" y="596"/>
                  </a:lnTo>
                  <a:lnTo>
                    <a:pt x="156" y="599"/>
                  </a:lnTo>
                  <a:lnTo>
                    <a:pt x="159" y="601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3" y="599"/>
                  </a:lnTo>
                  <a:lnTo>
                    <a:pt x="163" y="599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6" y="594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66" y="596"/>
                  </a:lnTo>
                  <a:lnTo>
                    <a:pt x="166" y="599"/>
                  </a:lnTo>
                  <a:lnTo>
                    <a:pt x="166" y="601"/>
                  </a:lnTo>
                  <a:lnTo>
                    <a:pt x="166" y="604"/>
                  </a:lnTo>
                  <a:lnTo>
                    <a:pt x="168" y="601"/>
                  </a:lnTo>
                  <a:lnTo>
                    <a:pt x="171" y="601"/>
                  </a:lnTo>
                  <a:lnTo>
                    <a:pt x="171" y="596"/>
                  </a:lnTo>
                  <a:lnTo>
                    <a:pt x="171" y="594"/>
                  </a:lnTo>
                  <a:lnTo>
                    <a:pt x="171" y="589"/>
                  </a:lnTo>
                  <a:lnTo>
                    <a:pt x="171" y="587"/>
                  </a:lnTo>
                  <a:lnTo>
                    <a:pt x="173" y="587"/>
                  </a:lnTo>
                  <a:lnTo>
                    <a:pt x="175" y="585"/>
                  </a:lnTo>
                  <a:lnTo>
                    <a:pt x="173" y="582"/>
                  </a:lnTo>
                  <a:lnTo>
                    <a:pt x="175" y="580"/>
                  </a:lnTo>
                  <a:lnTo>
                    <a:pt x="175" y="582"/>
                  </a:lnTo>
                  <a:lnTo>
                    <a:pt x="178" y="585"/>
                  </a:lnTo>
                  <a:lnTo>
                    <a:pt x="180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5" y="580"/>
                  </a:lnTo>
                  <a:lnTo>
                    <a:pt x="185" y="580"/>
                  </a:lnTo>
                  <a:lnTo>
                    <a:pt x="192" y="582"/>
                  </a:lnTo>
                  <a:lnTo>
                    <a:pt x="197" y="575"/>
                  </a:lnTo>
                  <a:lnTo>
                    <a:pt x="199" y="570"/>
                  </a:lnTo>
                  <a:lnTo>
                    <a:pt x="197" y="566"/>
                  </a:lnTo>
                  <a:lnTo>
                    <a:pt x="194" y="566"/>
                  </a:lnTo>
                  <a:lnTo>
                    <a:pt x="192" y="566"/>
                  </a:lnTo>
                  <a:lnTo>
                    <a:pt x="189" y="566"/>
                  </a:lnTo>
                  <a:lnTo>
                    <a:pt x="189" y="563"/>
                  </a:lnTo>
                  <a:lnTo>
                    <a:pt x="189" y="561"/>
                  </a:lnTo>
                  <a:lnTo>
                    <a:pt x="192" y="561"/>
                  </a:lnTo>
                  <a:lnTo>
                    <a:pt x="194" y="563"/>
                  </a:lnTo>
                  <a:lnTo>
                    <a:pt x="197" y="563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08" y="568"/>
                  </a:lnTo>
                  <a:lnTo>
                    <a:pt x="211" y="568"/>
                  </a:lnTo>
                  <a:lnTo>
                    <a:pt x="211" y="570"/>
                  </a:lnTo>
                  <a:lnTo>
                    <a:pt x="213" y="573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1" y="587"/>
                  </a:lnTo>
                  <a:lnTo>
                    <a:pt x="208" y="589"/>
                  </a:lnTo>
                  <a:lnTo>
                    <a:pt x="211" y="589"/>
                  </a:lnTo>
                  <a:lnTo>
                    <a:pt x="213" y="585"/>
                  </a:lnTo>
                  <a:lnTo>
                    <a:pt x="215" y="585"/>
                  </a:lnTo>
                  <a:lnTo>
                    <a:pt x="215" y="582"/>
                  </a:lnTo>
                  <a:lnTo>
                    <a:pt x="215" y="578"/>
                  </a:lnTo>
                  <a:lnTo>
                    <a:pt x="215" y="575"/>
                  </a:lnTo>
                  <a:lnTo>
                    <a:pt x="215" y="570"/>
                  </a:lnTo>
                  <a:lnTo>
                    <a:pt x="218" y="566"/>
                  </a:lnTo>
                  <a:lnTo>
                    <a:pt x="220" y="563"/>
                  </a:lnTo>
                  <a:lnTo>
                    <a:pt x="225" y="561"/>
                  </a:lnTo>
                  <a:lnTo>
                    <a:pt x="225" y="559"/>
                  </a:lnTo>
                  <a:lnTo>
                    <a:pt x="225" y="556"/>
                  </a:lnTo>
                  <a:lnTo>
                    <a:pt x="227" y="552"/>
                  </a:lnTo>
                  <a:lnTo>
                    <a:pt x="225" y="552"/>
                  </a:lnTo>
                  <a:lnTo>
                    <a:pt x="223" y="549"/>
                  </a:lnTo>
                  <a:lnTo>
                    <a:pt x="223" y="549"/>
                  </a:lnTo>
                  <a:lnTo>
                    <a:pt x="223" y="547"/>
                  </a:lnTo>
                  <a:lnTo>
                    <a:pt x="225" y="549"/>
                  </a:lnTo>
                  <a:lnTo>
                    <a:pt x="230" y="552"/>
                  </a:lnTo>
                  <a:lnTo>
                    <a:pt x="232" y="552"/>
                  </a:lnTo>
                  <a:lnTo>
                    <a:pt x="232" y="547"/>
                  </a:lnTo>
                  <a:lnTo>
                    <a:pt x="234" y="547"/>
                  </a:lnTo>
                  <a:lnTo>
                    <a:pt x="234" y="549"/>
                  </a:lnTo>
                  <a:lnTo>
                    <a:pt x="234" y="549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2" y="552"/>
                  </a:lnTo>
                  <a:lnTo>
                    <a:pt x="234" y="554"/>
                  </a:lnTo>
                  <a:lnTo>
                    <a:pt x="237" y="552"/>
                  </a:lnTo>
                  <a:lnTo>
                    <a:pt x="237" y="554"/>
                  </a:lnTo>
                  <a:lnTo>
                    <a:pt x="237" y="556"/>
                  </a:lnTo>
                  <a:lnTo>
                    <a:pt x="230" y="561"/>
                  </a:lnTo>
                  <a:lnTo>
                    <a:pt x="230" y="566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6"/>
                  </a:lnTo>
                  <a:lnTo>
                    <a:pt x="234" y="563"/>
                  </a:lnTo>
                  <a:lnTo>
                    <a:pt x="234" y="563"/>
                  </a:lnTo>
                  <a:lnTo>
                    <a:pt x="234" y="561"/>
                  </a:lnTo>
                  <a:lnTo>
                    <a:pt x="237" y="559"/>
                  </a:lnTo>
                  <a:lnTo>
                    <a:pt x="244" y="554"/>
                  </a:lnTo>
                  <a:lnTo>
                    <a:pt x="246" y="552"/>
                  </a:lnTo>
                  <a:lnTo>
                    <a:pt x="249" y="552"/>
                  </a:lnTo>
                  <a:lnTo>
                    <a:pt x="251" y="552"/>
                  </a:lnTo>
                  <a:lnTo>
                    <a:pt x="251" y="549"/>
                  </a:lnTo>
                  <a:lnTo>
                    <a:pt x="251" y="549"/>
                  </a:lnTo>
                  <a:lnTo>
                    <a:pt x="249" y="547"/>
                  </a:lnTo>
                  <a:lnTo>
                    <a:pt x="251" y="544"/>
                  </a:lnTo>
                  <a:lnTo>
                    <a:pt x="251" y="544"/>
                  </a:lnTo>
                  <a:lnTo>
                    <a:pt x="253" y="537"/>
                  </a:lnTo>
                  <a:lnTo>
                    <a:pt x="256" y="535"/>
                  </a:lnTo>
                  <a:lnTo>
                    <a:pt x="256" y="533"/>
                  </a:lnTo>
                  <a:lnTo>
                    <a:pt x="251" y="533"/>
                  </a:lnTo>
                  <a:lnTo>
                    <a:pt x="253" y="530"/>
                  </a:lnTo>
                  <a:lnTo>
                    <a:pt x="256" y="530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5"/>
                  </a:lnTo>
                  <a:lnTo>
                    <a:pt x="260" y="535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3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7" y="528"/>
                  </a:lnTo>
                  <a:lnTo>
                    <a:pt x="270" y="525"/>
                  </a:lnTo>
                  <a:lnTo>
                    <a:pt x="272" y="523"/>
                  </a:lnTo>
                  <a:lnTo>
                    <a:pt x="275" y="525"/>
                  </a:lnTo>
                  <a:lnTo>
                    <a:pt x="277" y="523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9" y="518"/>
                  </a:lnTo>
                  <a:lnTo>
                    <a:pt x="277" y="518"/>
                  </a:lnTo>
                  <a:lnTo>
                    <a:pt x="277" y="516"/>
                  </a:lnTo>
                  <a:lnTo>
                    <a:pt x="275" y="516"/>
                  </a:lnTo>
                  <a:lnTo>
                    <a:pt x="275" y="514"/>
                  </a:lnTo>
                  <a:lnTo>
                    <a:pt x="272" y="511"/>
                  </a:lnTo>
                  <a:lnTo>
                    <a:pt x="270" y="511"/>
                  </a:lnTo>
                  <a:lnTo>
                    <a:pt x="270" y="514"/>
                  </a:lnTo>
                  <a:lnTo>
                    <a:pt x="267" y="514"/>
                  </a:lnTo>
                  <a:lnTo>
                    <a:pt x="267" y="516"/>
                  </a:lnTo>
                  <a:lnTo>
                    <a:pt x="265" y="514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09"/>
                  </a:lnTo>
                  <a:lnTo>
                    <a:pt x="270" y="507"/>
                  </a:lnTo>
                  <a:lnTo>
                    <a:pt x="270" y="507"/>
                  </a:lnTo>
                  <a:lnTo>
                    <a:pt x="270" y="504"/>
                  </a:lnTo>
                  <a:lnTo>
                    <a:pt x="267" y="504"/>
                  </a:lnTo>
                  <a:lnTo>
                    <a:pt x="265" y="504"/>
                  </a:lnTo>
                  <a:lnTo>
                    <a:pt x="263" y="507"/>
                  </a:lnTo>
                  <a:lnTo>
                    <a:pt x="251" y="507"/>
                  </a:lnTo>
                  <a:lnTo>
                    <a:pt x="249" y="50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41" y="495"/>
                  </a:lnTo>
                  <a:lnTo>
                    <a:pt x="251" y="499"/>
                  </a:lnTo>
                  <a:lnTo>
                    <a:pt x="249" y="497"/>
                  </a:lnTo>
                  <a:lnTo>
                    <a:pt x="246" y="495"/>
                  </a:lnTo>
                  <a:lnTo>
                    <a:pt x="244" y="495"/>
                  </a:lnTo>
                  <a:lnTo>
                    <a:pt x="241" y="495"/>
                  </a:lnTo>
                  <a:lnTo>
                    <a:pt x="246" y="495"/>
                  </a:lnTo>
                  <a:lnTo>
                    <a:pt x="253" y="495"/>
                  </a:lnTo>
                  <a:lnTo>
                    <a:pt x="263" y="499"/>
                  </a:lnTo>
                  <a:lnTo>
                    <a:pt x="267" y="499"/>
                  </a:lnTo>
                  <a:lnTo>
                    <a:pt x="265" y="499"/>
                  </a:lnTo>
                  <a:lnTo>
                    <a:pt x="265" y="497"/>
                  </a:lnTo>
                  <a:lnTo>
                    <a:pt x="263" y="497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7" y="495"/>
                  </a:lnTo>
                  <a:lnTo>
                    <a:pt x="267" y="495"/>
                  </a:lnTo>
                  <a:lnTo>
                    <a:pt x="270" y="492"/>
                  </a:lnTo>
                  <a:lnTo>
                    <a:pt x="270" y="490"/>
                  </a:lnTo>
                  <a:lnTo>
                    <a:pt x="270" y="490"/>
                  </a:lnTo>
                  <a:lnTo>
                    <a:pt x="267" y="488"/>
                  </a:lnTo>
                  <a:lnTo>
                    <a:pt x="260" y="488"/>
                  </a:lnTo>
                  <a:lnTo>
                    <a:pt x="260" y="485"/>
                  </a:lnTo>
                  <a:lnTo>
                    <a:pt x="263" y="483"/>
                  </a:lnTo>
                  <a:lnTo>
                    <a:pt x="265" y="483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70" y="483"/>
                  </a:lnTo>
                  <a:lnTo>
                    <a:pt x="267" y="481"/>
                  </a:lnTo>
                  <a:lnTo>
                    <a:pt x="270" y="478"/>
                  </a:lnTo>
                  <a:lnTo>
                    <a:pt x="275" y="481"/>
                  </a:lnTo>
                  <a:lnTo>
                    <a:pt x="277" y="483"/>
                  </a:lnTo>
                  <a:lnTo>
                    <a:pt x="277" y="483"/>
                  </a:lnTo>
                  <a:lnTo>
                    <a:pt x="277" y="481"/>
                  </a:lnTo>
                  <a:lnTo>
                    <a:pt x="279" y="478"/>
                  </a:lnTo>
                  <a:lnTo>
                    <a:pt x="279" y="478"/>
                  </a:lnTo>
                  <a:lnTo>
                    <a:pt x="282" y="476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4" y="473"/>
                  </a:lnTo>
                  <a:lnTo>
                    <a:pt x="284" y="469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6"/>
                  </a:lnTo>
                  <a:lnTo>
                    <a:pt x="286" y="478"/>
                  </a:lnTo>
                  <a:lnTo>
                    <a:pt x="286" y="478"/>
                  </a:lnTo>
                  <a:lnTo>
                    <a:pt x="289" y="478"/>
                  </a:lnTo>
                  <a:lnTo>
                    <a:pt x="291" y="478"/>
                  </a:lnTo>
                  <a:lnTo>
                    <a:pt x="291" y="481"/>
                  </a:lnTo>
                  <a:lnTo>
                    <a:pt x="289" y="481"/>
                  </a:lnTo>
                  <a:lnTo>
                    <a:pt x="289" y="481"/>
                  </a:lnTo>
                  <a:lnTo>
                    <a:pt x="286" y="481"/>
                  </a:lnTo>
                  <a:lnTo>
                    <a:pt x="286" y="483"/>
                  </a:lnTo>
                  <a:lnTo>
                    <a:pt x="289" y="485"/>
                  </a:lnTo>
                  <a:lnTo>
                    <a:pt x="291" y="488"/>
                  </a:lnTo>
                  <a:lnTo>
                    <a:pt x="293" y="488"/>
                  </a:lnTo>
                  <a:lnTo>
                    <a:pt x="296" y="483"/>
                  </a:lnTo>
                  <a:lnTo>
                    <a:pt x="296" y="485"/>
                  </a:lnTo>
                  <a:lnTo>
                    <a:pt x="298" y="483"/>
                  </a:lnTo>
                  <a:lnTo>
                    <a:pt x="298" y="483"/>
                  </a:lnTo>
                  <a:lnTo>
                    <a:pt x="298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8" y="483"/>
                  </a:lnTo>
                  <a:lnTo>
                    <a:pt x="310" y="483"/>
                  </a:lnTo>
                  <a:lnTo>
                    <a:pt x="315" y="481"/>
                  </a:lnTo>
                  <a:lnTo>
                    <a:pt x="317" y="478"/>
                  </a:lnTo>
                  <a:lnTo>
                    <a:pt x="315" y="471"/>
                  </a:lnTo>
                  <a:lnTo>
                    <a:pt x="315" y="471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73"/>
                  </a:lnTo>
                  <a:lnTo>
                    <a:pt x="317" y="476"/>
                  </a:lnTo>
                  <a:lnTo>
                    <a:pt x="317" y="478"/>
                  </a:lnTo>
                  <a:lnTo>
                    <a:pt x="319" y="478"/>
                  </a:lnTo>
                  <a:lnTo>
                    <a:pt x="322" y="481"/>
                  </a:lnTo>
                  <a:lnTo>
                    <a:pt x="324" y="481"/>
                  </a:lnTo>
                  <a:lnTo>
                    <a:pt x="327" y="481"/>
                  </a:lnTo>
                  <a:lnTo>
                    <a:pt x="334" y="485"/>
                  </a:lnTo>
                  <a:lnTo>
                    <a:pt x="336" y="488"/>
                  </a:lnTo>
                  <a:lnTo>
                    <a:pt x="334" y="488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6" y="490"/>
                  </a:lnTo>
                  <a:lnTo>
                    <a:pt x="341" y="488"/>
                  </a:lnTo>
                  <a:lnTo>
                    <a:pt x="343" y="485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6"/>
                  </a:lnTo>
                  <a:lnTo>
                    <a:pt x="343" y="473"/>
                  </a:lnTo>
                  <a:lnTo>
                    <a:pt x="343" y="471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8" y="473"/>
                  </a:lnTo>
                  <a:lnTo>
                    <a:pt x="348" y="473"/>
                  </a:lnTo>
                  <a:lnTo>
                    <a:pt x="350" y="471"/>
                  </a:lnTo>
                  <a:lnTo>
                    <a:pt x="353" y="469"/>
                  </a:lnTo>
                  <a:lnTo>
                    <a:pt x="355" y="466"/>
                  </a:lnTo>
                  <a:lnTo>
                    <a:pt x="357" y="466"/>
                  </a:lnTo>
                  <a:lnTo>
                    <a:pt x="357" y="466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7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5"/>
                  </a:lnTo>
                  <a:lnTo>
                    <a:pt x="350" y="455"/>
                  </a:lnTo>
                  <a:lnTo>
                    <a:pt x="350" y="457"/>
                  </a:lnTo>
                  <a:lnTo>
                    <a:pt x="350" y="457"/>
                  </a:lnTo>
                  <a:lnTo>
                    <a:pt x="348" y="459"/>
                  </a:lnTo>
                  <a:lnTo>
                    <a:pt x="345" y="459"/>
                  </a:lnTo>
                  <a:lnTo>
                    <a:pt x="345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1" y="455"/>
                  </a:lnTo>
                  <a:lnTo>
                    <a:pt x="341" y="455"/>
                  </a:lnTo>
                  <a:lnTo>
                    <a:pt x="341" y="452"/>
                  </a:lnTo>
                  <a:lnTo>
                    <a:pt x="341" y="450"/>
                  </a:lnTo>
                  <a:lnTo>
                    <a:pt x="341" y="450"/>
                  </a:lnTo>
                  <a:lnTo>
                    <a:pt x="336" y="445"/>
                  </a:lnTo>
                  <a:lnTo>
                    <a:pt x="338" y="447"/>
                  </a:lnTo>
                  <a:lnTo>
                    <a:pt x="341" y="447"/>
                  </a:lnTo>
                  <a:lnTo>
                    <a:pt x="345" y="447"/>
                  </a:lnTo>
                  <a:lnTo>
                    <a:pt x="348" y="447"/>
                  </a:lnTo>
                  <a:lnTo>
                    <a:pt x="348" y="445"/>
                  </a:lnTo>
                  <a:lnTo>
                    <a:pt x="345" y="443"/>
                  </a:lnTo>
                  <a:lnTo>
                    <a:pt x="345" y="443"/>
                  </a:lnTo>
                  <a:lnTo>
                    <a:pt x="343" y="440"/>
                  </a:lnTo>
                  <a:lnTo>
                    <a:pt x="343" y="440"/>
                  </a:lnTo>
                  <a:lnTo>
                    <a:pt x="345" y="438"/>
                  </a:lnTo>
                  <a:lnTo>
                    <a:pt x="348" y="436"/>
                  </a:lnTo>
                  <a:lnTo>
                    <a:pt x="348" y="438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48" y="440"/>
                  </a:lnTo>
                  <a:lnTo>
                    <a:pt x="348" y="443"/>
                  </a:lnTo>
                  <a:lnTo>
                    <a:pt x="350" y="445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38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5" y="443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3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50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60" y="447"/>
                  </a:lnTo>
                  <a:lnTo>
                    <a:pt x="360" y="445"/>
                  </a:lnTo>
                  <a:lnTo>
                    <a:pt x="362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7" y="447"/>
                  </a:lnTo>
                  <a:lnTo>
                    <a:pt x="367" y="445"/>
                  </a:lnTo>
                  <a:lnTo>
                    <a:pt x="372" y="445"/>
                  </a:lnTo>
                  <a:lnTo>
                    <a:pt x="374" y="445"/>
                  </a:lnTo>
                  <a:lnTo>
                    <a:pt x="376" y="447"/>
                  </a:lnTo>
                  <a:lnTo>
                    <a:pt x="379" y="447"/>
                  </a:lnTo>
                  <a:lnTo>
                    <a:pt x="381" y="447"/>
                  </a:lnTo>
                  <a:lnTo>
                    <a:pt x="386" y="447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83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79" y="445"/>
                  </a:lnTo>
                  <a:lnTo>
                    <a:pt x="376" y="443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81" y="436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6" y="440"/>
                  </a:lnTo>
                  <a:lnTo>
                    <a:pt x="388" y="440"/>
                  </a:lnTo>
                  <a:lnTo>
                    <a:pt x="388" y="438"/>
                  </a:lnTo>
                  <a:lnTo>
                    <a:pt x="390" y="436"/>
                  </a:lnTo>
                  <a:lnTo>
                    <a:pt x="390" y="436"/>
                  </a:lnTo>
                  <a:lnTo>
                    <a:pt x="388" y="438"/>
                  </a:lnTo>
                  <a:lnTo>
                    <a:pt x="386" y="433"/>
                  </a:lnTo>
                  <a:lnTo>
                    <a:pt x="386" y="431"/>
                  </a:lnTo>
                  <a:lnTo>
                    <a:pt x="386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88" y="426"/>
                  </a:lnTo>
                  <a:lnTo>
                    <a:pt x="388" y="424"/>
                  </a:lnTo>
                  <a:lnTo>
                    <a:pt x="388" y="424"/>
                  </a:lnTo>
                  <a:lnTo>
                    <a:pt x="386" y="426"/>
                  </a:lnTo>
                  <a:lnTo>
                    <a:pt x="386" y="429"/>
                  </a:lnTo>
                  <a:lnTo>
                    <a:pt x="383" y="431"/>
                  </a:lnTo>
                  <a:lnTo>
                    <a:pt x="383" y="431"/>
                  </a:lnTo>
                  <a:lnTo>
                    <a:pt x="381" y="431"/>
                  </a:lnTo>
                  <a:lnTo>
                    <a:pt x="379" y="429"/>
                  </a:lnTo>
                  <a:lnTo>
                    <a:pt x="381" y="429"/>
                  </a:lnTo>
                  <a:lnTo>
                    <a:pt x="376" y="426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69" y="421"/>
                  </a:lnTo>
                  <a:lnTo>
                    <a:pt x="369" y="419"/>
                  </a:lnTo>
                  <a:lnTo>
                    <a:pt x="372" y="419"/>
                  </a:lnTo>
                  <a:lnTo>
                    <a:pt x="372" y="417"/>
                  </a:lnTo>
                  <a:lnTo>
                    <a:pt x="374" y="417"/>
                  </a:lnTo>
                  <a:lnTo>
                    <a:pt x="376" y="419"/>
                  </a:lnTo>
                  <a:lnTo>
                    <a:pt x="379" y="419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4"/>
                  </a:lnTo>
                  <a:lnTo>
                    <a:pt x="383" y="412"/>
                  </a:lnTo>
                  <a:lnTo>
                    <a:pt x="386" y="410"/>
                  </a:lnTo>
                  <a:lnTo>
                    <a:pt x="386" y="407"/>
                  </a:lnTo>
                  <a:lnTo>
                    <a:pt x="383" y="407"/>
                  </a:lnTo>
                  <a:lnTo>
                    <a:pt x="381" y="405"/>
                  </a:lnTo>
                  <a:lnTo>
                    <a:pt x="381" y="407"/>
                  </a:lnTo>
                  <a:lnTo>
                    <a:pt x="379" y="407"/>
                  </a:lnTo>
                  <a:lnTo>
                    <a:pt x="379" y="407"/>
                  </a:lnTo>
                  <a:lnTo>
                    <a:pt x="376" y="405"/>
                  </a:lnTo>
                  <a:lnTo>
                    <a:pt x="379" y="405"/>
                  </a:lnTo>
                  <a:lnTo>
                    <a:pt x="376" y="402"/>
                  </a:lnTo>
                  <a:lnTo>
                    <a:pt x="374" y="402"/>
                  </a:lnTo>
                  <a:lnTo>
                    <a:pt x="372" y="402"/>
                  </a:lnTo>
                  <a:lnTo>
                    <a:pt x="374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9" y="398"/>
                  </a:lnTo>
                  <a:lnTo>
                    <a:pt x="386" y="395"/>
                  </a:lnTo>
                  <a:lnTo>
                    <a:pt x="395" y="395"/>
                  </a:lnTo>
                  <a:lnTo>
                    <a:pt x="393" y="398"/>
                  </a:lnTo>
                  <a:lnTo>
                    <a:pt x="388" y="398"/>
                  </a:lnTo>
                  <a:lnTo>
                    <a:pt x="386" y="400"/>
                  </a:lnTo>
                  <a:lnTo>
                    <a:pt x="383" y="402"/>
                  </a:lnTo>
                  <a:lnTo>
                    <a:pt x="386" y="402"/>
                  </a:lnTo>
                  <a:lnTo>
                    <a:pt x="393" y="402"/>
                  </a:lnTo>
                  <a:lnTo>
                    <a:pt x="395" y="402"/>
                  </a:lnTo>
                  <a:lnTo>
                    <a:pt x="398" y="402"/>
                  </a:lnTo>
                  <a:lnTo>
                    <a:pt x="398" y="405"/>
                  </a:lnTo>
                  <a:lnTo>
                    <a:pt x="395" y="407"/>
                  </a:lnTo>
                  <a:lnTo>
                    <a:pt x="393" y="412"/>
                  </a:lnTo>
                  <a:lnTo>
                    <a:pt x="393" y="414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5" y="412"/>
                  </a:lnTo>
                  <a:lnTo>
                    <a:pt x="395" y="410"/>
                  </a:lnTo>
                  <a:lnTo>
                    <a:pt x="398" y="412"/>
                  </a:lnTo>
                  <a:lnTo>
                    <a:pt x="398" y="412"/>
                  </a:lnTo>
                  <a:lnTo>
                    <a:pt x="395" y="414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398" y="414"/>
                  </a:lnTo>
                  <a:lnTo>
                    <a:pt x="400" y="414"/>
                  </a:lnTo>
                  <a:lnTo>
                    <a:pt x="400" y="414"/>
                  </a:lnTo>
                  <a:lnTo>
                    <a:pt x="402" y="414"/>
                  </a:lnTo>
                  <a:lnTo>
                    <a:pt x="405" y="414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407" y="412"/>
                  </a:lnTo>
                  <a:lnTo>
                    <a:pt x="405" y="414"/>
                  </a:lnTo>
                  <a:lnTo>
                    <a:pt x="405" y="412"/>
                  </a:lnTo>
                  <a:lnTo>
                    <a:pt x="405" y="412"/>
                  </a:lnTo>
                  <a:lnTo>
                    <a:pt x="402" y="410"/>
                  </a:lnTo>
                  <a:lnTo>
                    <a:pt x="402" y="410"/>
                  </a:lnTo>
                  <a:lnTo>
                    <a:pt x="400" y="410"/>
                  </a:lnTo>
                  <a:lnTo>
                    <a:pt x="398" y="410"/>
                  </a:lnTo>
                  <a:lnTo>
                    <a:pt x="398" y="407"/>
                  </a:lnTo>
                  <a:lnTo>
                    <a:pt x="400" y="407"/>
                  </a:lnTo>
                  <a:lnTo>
                    <a:pt x="402" y="400"/>
                  </a:lnTo>
                  <a:lnTo>
                    <a:pt x="405" y="400"/>
                  </a:lnTo>
                  <a:lnTo>
                    <a:pt x="405" y="400"/>
                  </a:lnTo>
                  <a:lnTo>
                    <a:pt x="407" y="402"/>
                  </a:lnTo>
                  <a:lnTo>
                    <a:pt x="407" y="407"/>
                  </a:lnTo>
                  <a:lnTo>
                    <a:pt x="407" y="410"/>
                  </a:lnTo>
                  <a:lnTo>
                    <a:pt x="409" y="410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10"/>
                  </a:lnTo>
                  <a:lnTo>
                    <a:pt x="419" y="410"/>
                  </a:lnTo>
                  <a:lnTo>
                    <a:pt x="424" y="410"/>
                  </a:lnTo>
                  <a:lnTo>
                    <a:pt x="424" y="407"/>
                  </a:lnTo>
                  <a:lnTo>
                    <a:pt x="421" y="402"/>
                  </a:lnTo>
                  <a:lnTo>
                    <a:pt x="424" y="400"/>
                  </a:lnTo>
                  <a:lnTo>
                    <a:pt x="428" y="400"/>
                  </a:lnTo>
                  <a:lnTo>
                    <a:pt x="431" y="400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28" y="395"/>
                  </a:lnTo>
                  <a:lnTo>
                    <a:pt x="428" y="395"/>
                  </a:lnTo>
                  <a:lnTo>
                    <a:pt x="426" y="393"/>
                  </a:lnTo>
                  <a:lnTo>
                    <a:pt x="424" y="391"/>
                  </a:lnTo>
                  <a:lnTo>
                    <a:pt x="426" y="391"/>
                  </a:lnTo>
                  <a:lnTo>
                    <a:pt x="424" y="391"/>
                  </a:lnTo>
                  <a:lnTo>
                    <a:pt x="424" y="391"/>
                  </a:lnTo>
                  <a:lnTo>
                    <a:pt x="424" y="388"/>
                  </a:lnTo>
                  <a:lnTo>
                    <a:pt x="421" y="391"/>
                  </a:lnTo>
                  <a:lnTo>
                    <a:pt x="421" y="391"/>
                  </a:lnTo>
                  <a:lnTo>
                    <a:pt x="419" y="391"/>
                  </a:lnTo>
                  <a:lnTo>
                    <a:pt x="419" y="388"/>
                  </a:lnTo>
                  <a:lnTo>
                    <a:pt x="419" y="391"/>
                  </a:lnTo>
                  <a:lnTo>
                    <a:pt x="416" y="393"/>
                  </a:lnTo>
                  <a:lnTo>
                    <a:pt x="416" y="395"/>
                  </a:lnTo>
                  <a:lnTo>
                    <a:pt x="414" y="398"/>
                  </a:lnTo>
                  <a:lnTo>
                    <a:pt x="414" y="398"/>
                  </a:lnTo>
                  <a:lnTo>
                    <a:pt x="412" y="398"/>
                  </a:lnTo>
                  <a:lnTo>
                    <a:pt x="412" y="395"/>
                  </a:lnTo>
                  <a:lnTo>
                    <a:pt x="412" y="395"/>
                  </a:lnTo>
                  <a:lnTo>
                    <a:pt x="412" y="393"/>
                  </a:lnTo>
                  <a:lnTo>
                    <a:pt x="414" y="393"/>
                  </a:lnTo>
                  <a:lnTo>
                    <a:pt x="416" y="391"/>
                  </a:lnTo>
                  <a:lnTo>
                    <a:pt x="414" y="386"/>
                  </a:lnTo>
                  <a:lnTo>
                    <a:pt x="412" y="386"/>
                  </a:lnTo>
                  <a:lnTo>
                    <a:pt x="412" y="388"/>
                  </a:lnTo>
                  <a:lnTo>
                    <a:pt x="412" y="388"/>
                  </a:lnTo>
                  <a:lnTo>
                    <a:pt x="409" y="391"/>
                  </a:lnTo>
                  <a:lnTo>
                    <a:pt x="409" y="388"/>
                  </a:lnTo>
                  <a:lnTo>
                    <a:pt x="409" y="386"/>
                  </a:lnTo>
                  <a:lnTo>
                    <a:pt x="407" y="386"/>
                  </a:lnTo>
                  <a:lnTo>
                    <a:pt x="402" y="379"/>
                  </a:lnTo>
                  <a:lnTo>
                    <a:pt x="400" y="376"/>
                  </a:lnTo>
                  <a:lnTo>
                    <a:pt x="402" y="376"/>
                  </a:lnTo>
                  <a:lnTo>
                    <a:pt x="405" y="376"/>
                  </a:lnTo>
                  <a:lnTo>
                    <a:pt x="409" y="374"/>
                  </a:lnTo>
                  <a:lnTo>
                    <a:pt x="409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6" y="372"/>
                  </a:lnTo>
                  <a:lnTo>
                    <a:pt x="419" y="369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1" y="360"/>
                  </a:lnTo>
                  <a:lnTo>
                    <a:pt x="424" y="358"/>
                  </a:lnTo>
                  <a:lnTo>
                    <a:pt x="426" y="358"/>
                  </a:lnTo>
                  <a:lnTo>
                    <a:pt x="428" y="355"/>
                  </a:lnTo>
                  <a:lnTo>
                    <a:pt x="426" y="355"/>
                  </a:lnTo>
                  <a:lnTo>
                    <a:pt x="428" y="353"/>
                  </a:lnTo>
                  <a:lnTo>
                    <a:pt x="431" y="353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5" y="355"/>
                  </a:lnTo>
                  <a:lnTo>
                    <a:pt x="433" y="360"/>
                  </a:lnTo>
                  <a:lnTo>
                    <a:pt x="433" y="362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42" y="367"/>
                  </a:lnTo>
                  <a:lnTo>
                    <a:pt x="442" y="367"/>
                  </a:lnTo>
                  <a:lnTo>
                    <a:pt x="442" y="369"/>
                  </a:lnTo>
                  <a:lnTo>
                    <a:pt x="442" y="372"/>
                  </a:lnTo>
                  <a:lnTo>
                    <a:pt x="442" y="374"/>
                  </a:lnTo>
                  <a:lnTo>
                    <a:pt x="442" y="376"/>
                  </a:lnTo>
                  <a:lnTo>
                    <a:pt x="445" y="374"/>
                  </a:lnTo>
                  <a:lnTo>
                    <a:pt x="445" y="372"/>
                  </a:lnTo>
                  <a:lnTo>
                    <a:pt x="445" y="372"/>
                  </a:lnTo>
                  <a:lnTo>
                    <a:pt x="450" y="372"/>
                  </a:lnTo>
                  <a:lnTo>
                    <a:pt x="452" y="372"/>
                  </a:lnTo>
                  <a:lnTo>
                    <a:pt x="450" y="372"/>
                  </a:lnTo>
                  <a:lnTo>
                    <a:pt x="450" y="372"/>
                  </a:lnTo>
                  <a:lnTo>
                    <a:pt x="450" y="374"/>
                  </a:lnTo>
                  <a:lnTo>
                    <a:pt x="450" y="374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9"/>
                  </a:lnTo>
                  <a:lnTo>
                    <a:pt x="450" y="381"/>
                  </a:lnTo>
                  <a:lnTo>
                    <a:pt x="450" y="384"/>
                  </a:lnTo>
                  <a:lnTo>
                    <a:pt x="447" y="384"/>
                  </a:lnTo>
                  <a:lnTo>
                    <a:pt x="450" y="384"/>
                  </a:lnTo>
                  <a:lnTo>
                    <a:pt x="452" y="384"/>
                  </a:lnTo>
                  <a:lnTo>
                    <a:pt x="454" y="384"/>
                  </a:lnTo>
                  <a:lnTo>
                    <a:pt x="457" y="381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61" y="374"/>
                  </a:lnTo>
                  <a:lnTo>
                    <a:pt x="461" y="376"/>
                  </a:lnTo>
                  <a:lnTo>
                    <a:pt x="461" y="376"/>
                  </a:lnTo>
                  <a:lnTo>
                    <a:pt x="459" y="376"/>
                  </a:lnTo>
                  <a:lnTo>
                    <a:pt x="459" y="379"/>
                  </a:lnTo>
                  <a:lnTo>
                    <a:pt x="461" y="381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59" y="388"/>
                  </a:lnTo>
                  <a:lnTo>
                    <a:pt x="461" y="388"/>
                  </a:lnTo>
                  <a:lnTo>
                    <a:pt x="468" y="386"/>
                  </a:lnTo>
                  <a:lnTo>
                    <a:pt x="468" y="386"/>
                  </a:lnTo>
                  <a:lnTo>
                    <a:pt x="466" y="386"/>
                  </a:lnTo>
                  <a:lnTo>
                    <a:pt x="464" y="386"/>
                  </a:lnTo>
                  <a:lnTo>
                    <a:pt x="466" y="384"/>
                  </a:lnTo>
                  <a:lnTo>
                    <a:pt x="468" y="381"/>
                  </a:lnTo>
                  <a:lnTo>
                    <a:pt x="468" y="379"/>
                  </a:lnTo>
                  <a:lnTo>
                    <a:pt x="466" y="376"/>
                  </a:lnTo>
                  <a:lnTo>
                    <a:pt x="466" y="376"/>
                  </a:lnTo>
                  <a:lnTo>
                    <a:pt x="464" y="376"/>
                  </a:lnTo>
                  <a:lnTo>
                    <a:pt x="464" y="376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1" y="372"/>
                  </a:lnTo>
                  <a:lnTo>
                    <a:pt x="461" y="369"/>
                  </a:lnTo>
                  <a:lnTo>
                    <a:pt x="464" y="369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59" y="367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1" y="365"/>
                  </a:lnTo>
                  <a:lnTo>
                    <a:pt x="461" y="365"/>
                  </a:lnTo>
                  <a:lnTo>
                    <a:pt x="459" y="362"/>
                  </a:lnTo>
                  <a:lnTo>
                    <a:pt x="459" y="362"/>
                  </a:lnTo>
                  <a:lnTo>
                    <a:pt x="459" y="358"/>
                  </a:lnTo>
                  <a:lnTo>
                    <a:pt x="459" y="358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4" y="358"/>
                  </a:lnTo>
                  <a:lnTo>
                    <a:pt x="454" y="358"/>
                  </a:lnTo>
                  <a:lnTo>
                    <a:pt x="452" y="360"/>
                  </a:lnTo>
                  <a:lnTo>
                    <a:pt x="452" y="360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7" y="355"/>
                  </a:lnTo>
                  <a:lnTo>
                    <a:pt x="447" y="350"/>
                  </a:lnTo>
                  <a:lnTo>
                    <a:pt x="445" y="353"/>
                  </a:lnTo>
                  <a:lnTo>
                    <a:pt x="445" y="350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7" y="343"/>
                  </a:lnTo>
                  <a:lnTo>
                    <a:pt x="447" y="346"/>
                  </a:lnTo>
                  <a:lnTo>
                    <a:pt x="450" y="343"/>
                  </a:lnTo>
                  <a:lnTo>
                    <a:pt x="450" y="343"/>
                  </a:lnTo>
                  <a:lnTo>
                    <a:pt x="452" y="343"/>
                  </a:lnTo>
                  <a:lnTo>
                    <a:pt x="452" y="341"/>
                  </a:lnTo>
                  <a:lnTo>
                    <a:pt x="454" y="341"/>
                  </a:lnTo>
                  <a:lnTo>
                    <a:pt x="459" y="343"/>
                  </a:lnTo>
                  <a:lnTo>
                    <a:pt x="459" y="343"/>
                  </a:lnTo>
                  <a:lnTo>
                    <a:pt x="459" y="346"/>
                  </a:lnTo>
                  <a:lnTo>
                    <a:pt x="459" y="346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39"/>
                  </a:lnTo>
                  <a:lnTo>
                    <a:pt x="461" y="339"/>
                  </a:lnTo>
                  <a:lnTo>
                    <a:pt x="464" y="336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29"/>
                  </a:lnTo>
                  <a:lnTo>
                    <a:pt x="464" y="329"/>
                  </a:lnTo>
                  <a:lnTo>
                    <a:pt x="464" y="327"/>
                  </a:lnTo>
                  <a:lnTo>
                    <a:pt x="461" y="327"/>
                  </a:lnTo>
                  <a:lnTo>
                    <a:pt x="459" y="324"/>
                  </a:lnTo>
                  <a:lnTo>
                    <a:pt x="459" y="322"/>
                  </a:lnTo>
                  <a:lnTo>
                    <a:pt x="459" y="320"/>
                  </a:lnTo>
                  <a:lnTo>
                    <a:pt x="459" y="317"/>
                  </a:lnTo>
                  <a:lnTo>
                    <a:pt x="461" y="320"/>
                  </a:lnTo>
                  <a:lnTo>
                    <a:pt x="461" y="324"/>
                  </a:lnTo>
                  <a:lnTo>
                    <a:pt x="464" y="317"/>
                  </a:lnTo>
                  <a:lnTo>
                    <a:pt x="466" y="317"/>
                  </a:lnTo>
                  <a:lnTo>
                    <a:pt x="466" y="317"/>
                  </a:lnTo>
                  <a:lnTo>
                    <a:pt x="468" y="315"/>
                  </a:lnTo>
                  <a:lnTo>
                    <a:pt x="471" y="315"/>
                  </a:lnTo>
                  <a:lnTo>
                    <a:pt x="471" y="313"/>
                  </a:lnTo>
                  <a:lnTo>
                    <a:pt x="476" y="308"/>
                  </a:lnTo>
                  <a:lnTo>
                    <a:pt x="476" y="305"/>
                  </a:lnTo>
                  <a:lnTo>
                    <a:pt x="476" y="303"/>
                  </a:lnTo>
                  <a:lnTo>
                    <a:pt x="473" y="303"/>
                  </a:lnTo>
                  <a:lnTo>
                    <a:pt x="471" y="301"/>
                  </a:lnTo>
                  <a:lnTo>
                    <a:pt x="468" y="301"/>
                  </a:lnTo>
                  <a:lnTo>
                    <a:pt x="464" y="301"/>
                  </a:lnTo>
                  <a:lnTo>
                    <a:pt x="459" y="296"/>
                  </a:lnTo>
                  <a:lnTo>
                    <a:pt x="457" y="298"/>
                  </a:lnTo>
                  <a:lnTo>
                    <a:pt x="452" y="298"/>
                  </a:lnTo>
                  <a:lnTo>
                    <a:pt x="450" y="298"/>
                  </a:lnTo>
                  <a:lnTo>
                    <a:pt x="450" y="301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2" y="308"/>
                  </a:lnTo>
                  <a:lnTo>
                    <a:pt x="440" y="310"/>
                  </a:lnTo>
                  <a:lnTo>
                    <a:pt x="435" y="310"/>
                  </a:lnTo>
                  <a:lnTo>
                    <a:pt x="431" y="310"/>
                  </a:lnTo>
                  <a:lnTo>
                    <a:pt x="428" y="310"/>
                  </a:lnTo>
                  <a:lnTo>
                    <a:pt x="426" y="308"/>
                  </a:lnTo>
                  <a:lnTo>
                    <a:pt x="421" y="308"/>
                  </a:lnTo>
                  <a:lnTo>
                    <a:pt x="419" y="308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6" y="298"/>
                  </a:lnTo>
                  <a:lnTo>
                    <a:pt x="414" y="298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2" y="291"/>
                  </a:lnTo>
                  <a:lnTo>
                    <a:pt x="409" y="291"/>
                  </a:lnTo>
                  <a:lnTo>
                    <a:pt x="405" y="289"/>
                  </a:lnTo>
                  <a:lnTo>
                    <a:pt x="402" y="287"/>
                  </a:lnTo>
                  <a:lnTo>
                    <a:pt x="400" y="284"/>
                  </a:lnTo>
                  <a:lnTo>
                    <a:pt x="400" y="284"/>
                  </a:lnTo>
                  <a:lnTo>
                    <a:pt x="402" y="284"/>
                  </a:lnTo>
                  <a:lnTo>
                    <a:pt x="405" y="287"/>
                  </a:lnTo>
                  <a:lnTo>
                    <a:pt x="407" y="289"/>
                  </a:lnTo>
                  <a:lnTo>
                    <a:pt x="409" y="289"/>
                  </a:lnTo>
                  <a:lnTo>
                    <a:pt x="414" y="289"/>
                  </a:lnTo>
                  <a:lnTo>
                    <a:pt x="416" y="291"/>
                  </a:lnTo>
                  <a:lnTo>
                    <a:pt x="416" y="291"/>
                  </a:lnTo>
                  <a:lnTo>
                    <a:pt x="421" y="296"/>
                  </a:lnTo>
                  <a:lnTo>
                    <a:pt x="424" y="296"/>
                  </a:lnTo>
                  <a:lnTo>
                    <a:pt x="428" y="296"/>
                  </a:lnTo>
                  <a:lnTo>
                    <a:pt x="431" y="298"/>
                  </a:lnTo>
                  <a:lnTo>
                    <a:pt x="435" y="301"/>
                  </a:lnTo>
                  <a:lnTo>
                    <a:pt x="435" y="301"/>
                  </a:lnTo>
                  <a:lnTo>
                    <a:pt x="438" y="301"/>
                  </a:lnTo>
                  <a:lnTo>
                    <a:pt x="440" y="303"/>
                  </a:lnTo>
                  <a:lnTo>
                    <a:pt x="440" y="303"/>
                  </a:lnTo>
                  <a:lnTo>
                    <a:pt x="442" y="305"/>
                  </a:lnTo>
                  <a:lnTo>
                    <a:pt x="442" y="305"/>
                  </a:lnTo>
                  <a:lnTo>
                    <a:pt x="445" y="305"/>
                  </a:lnTo>
                  <a:lnTo>
                    <a:pt x="447" y="303"/>
                  </a:lnTo>
                  <a:lnTo>
                    <a:pt x="450" y="298"/>
                  </a:lnTo>
                  <a:lnTo>
                    <a:pt x="452" y="296"/>
                  </a:lnTo>
                  <a:lnTo>
                    <a:pt x="454" y="291"/>
                  </a:lnTo>
                  <a:lnTo>
                    <a:pt x="457" y="287"/>
                  </a:lnTo>
                  <a:lnTo>
                    <a:pt x="461" y="284"/>
                  </a:lnTo>
                  <a:lnTo>
                    <a:pt x="461" y="282"/>
                  </a:lnTo>
                  <a:lnTo>
                    <a:pt x="461" y="282"/>
                  </a:lnTo>
                  <a:lnTo>
                    <a:pt x="464" y="279"/>
                  </a:lnTo>
                  <a:lnTo>
                    <a:pt x="466" y="279"/>
                  </a:lnTo>
                  <a:lnTo>
                    <a:pt x="466" y="277"/>
                  </a:lnTo>
                  <a:lnTo>
                    <a:pt x="466" y="277"/>
                  </a:lnTo>
                  <a:lnTo>
                    <a:pt x="468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2"/>
                  </a:lnTo>
                  <a:lnTo>
                    <a:pt x="468" y="272"/>
                  </a:lnTo>
                  <a:lnTo>
                    <a:pt x="466" y="270"/>
                  </a:lnTo>
                  <a:lnTo>
                    <a:pt x="468" y="268"/>
                  </a:lnTo>
                  <a:lnTo>
                    <a:pt x="471" y="268"/>
                  </a:lnTo>
                  <a:lnTo>
                    <a:pt x="473" y="268"/>
                  </a:lnTo>
                  <a:lnTo>
                    <a:pt x="478" y="268"/>
                  </a:lnTo>
                  <a:lnTo>
                    <a:pt x="478" y="268"/>
                  </a:lnTo>
                  <a:lnTo>
                    <a:pt x="480" y="265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7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7" y="263"/>
                  </a:lnTo>
                  <a:lnTo>
                    <a:pt x="490" y="261"/>
                  </a:lnTo>
                  <a:lnTo>
                    <a:pt x="494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6" y="256"/>
                  </a:lnTo>
                  <a:lnTo>
                    <a:pt x="506" y="256"/>
                  </a:lnTo>
                  <a:lnTo>
                    <a:pt x="504" y="256"/>
                  </a:lnTo>
                  <a:lnTo>
                    <a:pt x="499" y="258"/>
                  </a:lnTo>
                  <a:lnTo>
                    <a:pt x="499" y="258"/>
                  </a:lnTo>
                  <a:lnTo>
                    <a:pt x="497" y="256"/>
                  </a:lnTo>
                  <a:lnTo>
                    <a:pt x="494" y="256"/>
                  </a:lnTo>
                  <a:lnTo>
                    <a:pt x="492" y="256"/>
                  </a:lnTo>
                  <a:lnTo>
                    <a:pt x="492" y="253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0" y="249"/>
                  </a:lnTo>
                  <a:lnTo>
                    <a:pt x="487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3"/>
                  </a:lnTo>
                  <a:lnTo>
                    <a:pt x="485" y="256"/>
                  </a:lnTo>
                  <a:lnTo>
                    <a:pt x="483" y="256"/>
                  </a:lnTo>
                  <a:lnTo>
                    <a:pt x="480" y="256"/>
                  </a:lnTo>
                  <a:lnTo>
                    <a:pt x="480" y="258"/>
                  </a:lnTo>
                  <a:lnTo>
                    <a:pt x="480" y="261"/>
                  </a:lnTo>
                  <a:lnTo>
                    <a:pt x="478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1"/>
                  </a:lnTo>
                  <a:lnTo>
                    <a:pt x="473" y="261"/>
                  </a:lnTo>
                  <a:lnTo>
                    <a:pt x="471" y="261"/>
                  </a:lnTo>
                  <a:lnTo>
                    <a:pt x="468" y="258"/>
                  </a:lnTo>
                  <a:lnTo>
                    <a:pt x="468" y="249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6" y="246"/>
                  </a:lnTo>
                  <a:lnTo>
                    <a:pt x="466" y="246"/>
                  </a:lnTo>
                  <a:lnTo>
                    <a:pt x="464" y="246"/>
                  </a:lnTo>
                  <a:lnTo>
                    <a:pt x="461" y="249"/>
                  </a:lnTo>
                  <a:lnTo>
                    <a:pt x="459" y="246"/>
                  </a:lnTo>
                  <a:lnTo>
                    <a:pt x="459" y="244"/>
                  </a:lnTo>
                  <a:lnTo>
                    <a:pt x="459" y="244"/>
                  </a:lnTo>
                  <a:lnTo>
                    <a:pt x="459" y="242"/>
                  </a:lnTo>
                  <a:lnTo>
                    <a:pt x="461" y="242"/>
                  </a:lnTo>
                  <a:lnTo>
                    <a:pt x="464" y="242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6" y="242"/>
                  </a:lnTo>
                  <a:lnTo>
                    <a:pt x="468" y="242"/>
                  </a:lnTo>
                  <a:lnTo>
                    <a:pt x="468" y="239"/>
                  </a:lnTo>
                  <a:lnTo>
                    <a:pt x="468" y="239"/>
                  </a:lnTo>
                  <a:lnTo>
                    <a:pt x="471" y="239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87" y="242"/>
                  </a:lnTo>
                  <a:lnTo>
                    <a:pt x="487" y="242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7" y="237"/>
                  </a:lnTo>
                  <a:lnTo>
                    <a:pt x="487" y="237"/>
                  </a:lnTo>
                  <a:lnTo>
                    <a:pt x="485" y="237"/>
                  </a:lnTo>
                  <a:lnTo>
                    <a:pt x="483" y="235"/>
                  </a:lnTo>
                  <a:lnTo>
                    <a:pt x="483" y="232"/>
                  </a:lnTo>
                  <a:lnTo>
                    <a:pt x="483" y="230"/>
                  </a:lnTo>
                  <a:lnTo>
                    <a:pt x="483" y="232"/>
                  </a:lnTo>
                  <a:lnTo>
                    <a:pt x="485" y="232"/>
                  </a:lnTo>
                  <a:lnTo>
                    <a:pt x="485" y="232"/>
                  </a:lnTo>
                  <a:lnTo>
                    <a:pt x="485" y="230"/>
                  </a:lnTo>
                  <a:lnTo>
                    <a:pt x="485" y="230"/>
                  </a:lnTo>
                  <a:lnTo>
                    <a:pt x="483" y="227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25"/>
                  </a:lnTo>
                  <a:lnTo>
                    <a:pt x="480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6" y="225"/>
                  </a:lnTo>
                  <a:lnTo>
                    <a:pt x="473" y="225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66" y="227"/>
                  </a:lnTo>
                  <a:lnTo>
                    <a:pt x="464" y="227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1" y="227"/>
                  </a:lnTo>
                  <a:lnTo>
                    <a:pt x="457" y="225"/>
                  </a:lnTo>
                  <a:lnTo>
                    <a:pt x="457" y="220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9" y="218"/>
                  </a:lnTo>
                  <a:lnTo>
                    <a:pt x="464" y="220"/>
                  </a:lnTo>
                  <a:lnTo>
                    <a:pt x="464" y="218"/>
                  </a:lnTo>
                  <a:lnTo>
                    <a:pt x="464" y="216"/>
                  </a:lnTo>
                  <a:lnTo>
                    <a:pt x="464" y="213"/>
                  </a:lnTo>
                  <a:lnTo>
                    <a:pt x="461" y="213"/>
                  </a:lnTo>
                  <a:lnTo>
                    <a:pt x="461" y="213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7" y="211"/>
                  </a:lnTo>
                  <a:lnTo>
                    <a:pt x="457" y="209"/>
                  </a:lnTo>
                  <a:lnTo>
                    <a:pt x="457" y="206"/>
                  </a:lnTo>
                  <a:lnTo>
                    <a:pt x="457" y="206"/>
                  </a:lnTo>
                  <a:lnTo>
                    <a:pt x="459" y="204"/>
                  </a:lnTo>
                  <a:lnTo>
                    <a:pt x="461" y="204"/>
                  </a:lnTo>
                  <a:lnTo>
                    <a:pt x="459" y="201"/>
                  </a:lnTo>
                  <a:lnTo>
                    <a:pt x="461" y="201"/>
                  </a:lnTo>
                  <a:lnTo>
                    <a:pt x="461" y="201"/>
                  </a:lnTo>
                  <a:lnTo>
                    <a:pt x="464" y="201"/>
                  </a:lnTo>
                  <a:lnTo>
                    <a:pt x="466" y="201"/>
                  </a:lnTo>
                  <a:lnTo>
                    <a:pt x="466" y="204"/>
                  </a:lnTo>
                  <a:lnTo>
                    <a:pt x="466" y="204"/>
                  </a:lnTo>
                  <a:lnTo>
                    <a:pt x="466" y="206"/>
                  </a:lnTo>
                  <a:lnTo>
                    <a:pt x="468" y="206"/>
                  </a:lnTo>
                  <a:lnTo>
                    <a:pt x="471" y="209"/>
                  </a:lnTo>
                  <a:lnTo>
                    <a:pt x="473" y="211"/>
                  </a:lnTo>
                  <a:lnTo>
                    <a:pt x="473" y="213"/>
                  </a:lnTo>
                  <a:lnTo>
                    <a:pt x="476" y="213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6" y="209"/>
                  </a:lnTo>
                  <a:lnTo>
                    <a:pt x="473" y="206"/>
                  </a:lnTo>
                  <a:lnTo>
                    <a:pt x="473" y="206"/>
                  </a:lnTo>
                  <a:lnTo>
                    <a:pt x="471" y="204"/>
                  </a:lnTo>
                  <a:lnTo>
                    <a:pt x="471" y="201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8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9"/>
                  </a:lnTo>
                  <a:lnTo>
                    <a:pt x="480" y="209"/>
                  </a:lnTo>
                  <a:lnTo>
                    <a:pt x="483" y="209"/>
                  </a:lnTo>
                  <a:lnTo>
                    <a:pt x="483" y="209"/>
                  </a:lnTo>
                  <a:lnTo>
                    <a:pt x="483" y="206"/>
                  </a:lnTo>
                  <a:lnTo>
                    <a:pt x="483" y="204"/>
                  </a:lnTo>
                  <a:lnTo>
                    <a:pt x="483" y="201"/>
                  </a:lnTo>
                  <a:lnTo>
                    <a:pt x="483" y="201"/>
                  </a:lnTo>
                  <a:lnTo>
                    <a:pt x="483" y="199"/>
                  </a:lnTo>
                  <a:lnTo>
                    <a:pt x="485" y="197"/>
                  </a:lnTo>
                  <a:lnTo>
                    <a:pt x="487" y="194"/>
                  </a:lnTo>
                  <a:lnTo>
                    <a:pt x="490" y="194"/>
                  </a:lnTo>
                  <a:lnTo>
                    <a:pt x="492" y="194"/>
                  </a:lnTo>
                  <a:lnTo>
                    <a:pt x="492" y="197"/>
                  </a:lnTo>
                  <a:lnTo>
                    <a:pt x="490" y="197"/>
                  </a:lnTo>
                  <a:lnTo>
                    <a:pt x="487" y="199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90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87" y="204"/>
                  </a:lnTo>
                  <a:lnTo>
                    <a:pt x="487" y="204"/>
                  </a:lnTo>
                  <a:lnTo>
                    <a:pt x="485" y="213"/>
                  </a:lnTo>
                  <a:lnTo>
                    <a:pt x="485" y="216"/>
                  </a:lnTo>
                  <a:lnTo>
                    <a:pt x="487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2" y="216"/>
                  </a:lnTo>
                  <a:lnTo>
                    <a:pt x="494" y="216"/>
                  </a:lnTo>
                  <a:lnTo>
                    <a:pt x="494" y="220"/>
                  </a:lnTo>
                  <a:lnTo>
                    <a:pt x="497" y="218"/>
                  </a:lnTo>
                  <a:lnTo>
                    <a:pt x="499" y="218"/>
                  </a:lnTo>
                  <a:lnTo>
                    <a:pt x="497" y="216"/>
                  </a:lnTo>
                  <a:lnTo>
                    <a:pt x="499" y="211"/>
                  </a:lnTo>
                  <a:lnTo>
                    <a:pt x="502" y="209"/>
                  </a:lnTo>
                  <a:lnTo>
                    <a:pt x="504" y="206"/>
                  </a:lnTo>
                  <a:lnTo>
                    <a:pt x="502" y="204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13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16" y="209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1" y="213"/>
                  </a:lnTo>
                  <a:lnTo>
                    <a:pt x="509" y="216"/>
                  </a:lnTo>
                  <a:lnTo>
                    <a:pt x="509" y="216"/>
                  </a:lnTo>
                  <a:lnTo>
                    <a:pt x="509" y="218"/>
                  </a:lnTo>
                  <a:lnTo>
                    <a:pt x="509" y="218"/>
                  </a:lnTo>
                  <a:lnTo>
                    <a:pt x="509" y="220"/>
                  </a:lnTo>
                  <a:lnTo>
                    <a:pt x="506" y="220"/>
                  </a:lnTo>
                  <a:lnTo>
                    <a:pt x="504" y="223"/>
                  </a:lnTo>
                  <a:lnTo>
                    <a:pt x="502" y="223"/>
                  </a:lnTo>
                  <a:lnTo>
                    <a:pt x="497" y="225"/>
                  </a:lnTo>
                  <a:lnTo>
                    <a:pt x="494" y="225"/>
                  </a:lnTo>
                  <a:lnTo>
                    <a:pt x="494" y="227"/>
                  </a:lnTo>
                  <a:lnTo>
                    <a:pt x="492" y="227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0" y="232"/>
                  </a:lnTo>
                  <a:lnTo>
                    <a:pt x="492" y="235"/>
                  </a:lnTo>
                  <a:lnTo>
                    <a:pt x="492" y="237"/>
                  </a:lnTo>
                  <a:lnTo>
                    <a:pt x="497" y="237"/>
                  </a:lnTo>
                  <a:lnTo>
                    <a:pt x="504" y="232"/>
                  </a:lnTo>
                  <a:lnTo>
                    <a:pt x="504" y="230"/>
                  </a:lnTo>
                  <a:lnTo>
                    <a:pt x="504" y="227"/>
                  </a:lnTo>
                  <a:lnTo>
                    <a:pt x="504" y="225"/>
                  </a:lnTo>
                  <a:lnTo>
                    <a:pt x="506" y="225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20" y="220"/>
                  </a:lnTo>
                  <a:lnTo>
                    <a:pt x="523" y="220"/>
                  </a:lnTo>
                  <a:lnTo>
                    <a:pt x="520" y="223"/>
                  </a:lnTo>
                  <a:lnTo>
                    <a:pt x="520" y="223"/>
                  </a:lnTo>
                  <a:lnTo>
                    <a:pt x="520" y="225"/>
                  </a:lnTo>
                  <a:lnTo>
                    <a:pt x="523" y="223"/>
                  </a:lnTo>
                  <a:lnTo>
                    <a:pt x="523" y="223"/>
                  </a:lnTo>
                  <a:lnTo>
                    <a:pt x="528" y="220"/>
                  </a:lnTo>
                  <a:lnTo>
                    <a:pt x="528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3" y="216"/>
                  </a:lnTo>
                  <a:lnTo>
                    <a:pt x="523" y="216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28" y="211"/>
                  </a:lnTo>
                  <a:lnTo>
                    <a:pt x="530" y="211"/>
                  </a:lnTo>
                  <a:lnTo>
                    <a:pt x="528" y="209"/>
                  </a:lnTo>
                  <a:lnTo>
                    <a:pt x="528" y="209"/>
                  </a:lnTo>
                  <a:lnTo>
                    <a:pt x="525" y="209"/>
                  </a:lnTo>
                  <a:lnTo>
                    <a:pt x="523" y="209"/>
                  </a:lnTo>
                  <a:lnTo>
                    <a:pt x="523" y="206"/>
                  </a:lnTo>
                  <a:lnTo>
                    <a:pt x="525" y="204"/>
                  </a:lnTo>
                  <a:lnTo>
                    <a:pt x="525" y="201"/>
                  </a:lnTo>
                  <a:lnTo>
                    <a:pt x="528" y="201"/>
                  </a:lnTo>
                  <a:lnTo>
                    <a:pt x="525" y="201"/>
                  </a:lnTo>
                  <a:lnTo>
                    <a:pt x="523" y="199"/>
                  </a:lnTo>
                  <a:lnTo>
                    <a:pt x="520" y="199"/>
                  </a:lnTo>
                  <a:lnTo>
                    <a:pt x="520" y="199"/>
                  </a:lnTo>
                  <a:lnTo>
                    <a:pt x="518" y="199"/>
                  </a:lnTo>
                  <a:lnTo>
                    <a:pt x="518" y="197"/>
                  </a:lnTo>
                  <a:lnTo>
                    <a:pt x="516" y="197"/>
                  </a:lnTo>
                  <a:lnTo>
                    <a:pt x="513" y="197"/>
                  </a:lnTo>
                  <a:lnTo>
                    <a:pt x="513" y="192"/>
                  </a:lnTo>
                  <a:lnTo>
                    <a:pt x="516" y="190"/>
                  </a:lnTo>
                  <a:lnTo>
                    <a:pt x="518" y="190"/>
                  </a:lnTo>
                  <a:lnTo>
                    <a:pt x="516" y="187"/>
                  </a:lnTo>
                  <a:lnTo>
                    <a:pt x="518" y="187"/>
                  </a:lnTo>
                  <a:lnTo>
                    <a:pt x="518" y="187"/>
                  </a:lnTo>
                  <a:lnTo>
                    <a:pt x="520" y="187"/>
                  </a:lnTo>
                  <a:lnTo>
                    <a:pt x="520" y="190"/>
                  </a:lnTo>
                  <a:lnTo>
                    <a:pt x="520" y="190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5" y="187"/>
                  </a:lnTo>
                  <a:lnTo>
                    <a:pt x="525" y="187"/>
                  </a:lnTo>
                  <a:lnTo>
                    <a:pt x="525" y="185"/>
                  </a:lnTo>
                  <a:lnTo>
                    <a:pt x="528" y="185"/>
                  </a:lnTo>
                  <a:lnTo>
                    <a:pt x="530" y="185"/>
                  </a:lnTo>
                  <a:lnTo>
                    <a:pt x="532" y="185"/>
                  </a:lnTo>
                  <a:lnTo>
                    <a:pt x="535" y="185"/>
                  </a:lnTo>
                  <a:lnTo>
                    <a:pt x="537" y="185"/>
                  </a:lnTo>
                  <a:lnTo>
                    <a:pt x="537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2"/>
                  </a:lnTo>
                  <a:lnTo>
                    <a:pt x="539" y="182"/>
                  </a:lnTo>
                  <a:lnTo>
                    <a:pt x="539" y="180"/>
                  </a:lnTo>
                  <a:lnTo>
                    <a:pt x="542" y="180"/>
                  </a:lnTo>
                  <a:lnTo>
                    <a:pt x="539" y="178"/>
                  </a:lnTo>
                  <a:lnTo>
                    <a:pt x="539" y="178"/>
                  </a:lnTo>
                  <a:lnTo>
                    <a:pt x="537" y="180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0" y="178"/>
                  </a:lnTo>
                  <a:lnTo>
                    <a:pt x="535" y="178"/>
                  </a:lnTo>
                  <a:lnTo>
                    <a:pt x="537" y="175"/>
                  </a:lnTo>
                  <a:lnTo>
                    <a:pt x="539" y="175"/>
                  </a:lnTo>
                  <a:lnTo>
                    <a:pt x="539" y="178"/>
                  </a:lnTo>
                  <a:lnTo>
                    <a:pt x="542" y="175"/>
                  </a:lnTo>
                  <a:lnTo>
                    <a:pt x="542" y="173"/>
                  </a:lnTo>
                  <a:lnTo>
                    <a:pt x="539" y="171"/>
                  </a:lnTo>
                  <a:lnTo>
                    <a:pt x="537" y="171"/>
                  </a:lnTo>
                  <a:lnTo>
                    <a:pt x="537" y="168"/>
                  </a:lnTo>
                  <a:lnTo>
                    <a:pt x="539" y="168"/>
                  </a:lnTo>
                  <a:lnTo>
                    <a:pt x="542" y="166"/>
                  </a:lnTo>
                  <a:lnTo>
                    <a:pt x="542" y="166"/>
                  </a:lnTo>
                  <a:lnTo>
                    <a:pt x="544" y="166"/>
                  </a:lnTo>
                  <a:lnTo>
                    <a:pt x="544" y="166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2" y="159"/>
                  </a:lnTo>
                  <a:lnTo>
                    <a:pt x="542" y="159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6" y="159"/>
                  </a:lnTo>
                  <a:lnTo>
                    <a:pt x="554" y="161"/>
                  </a:lnTo>
                  <a:lnTo>
                    <a:pt x="556" y="161"/>
                  </a:lnTo>
                  <a:lnTo>
                    <a:pt x="558" y="161"/>
                  </a:lnTo>
                  <a:lnTo>
                    <a:pt x="556" y="161"/>
                  </a:lnTo>
                  <a:lnTo>
                    <a:pt x="556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6" y="159"/>
                  </a:lnTo>
                  <a:lnTo>
                    <a:pt x="556" y="156"/>
                  </a:lnTo>
                  <a:lnTo>
                    <a:pt x="558" y="159"/>
                  </a:lnTo>
                  <a:lnTo>
                    <a:pt x="561" y="156"/>
                  </a:lnTo>
                  <a:lnTo>
                    <a:pt x="561" y="156"/>
                  </a:lnTo>
                  <a:lnTo>
                    <a:pt x="556" y="156"/>
                  </a:lnTo>
                  <a:lnTo>
                    <a:pt x="558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58" y="15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3568650" y="2831137"/>
              <a:ext cx="468690" cy="607985"/>
            </a:xfrm>
            <a:custGeom>
              <a:avLst/>
              <a:gdLst>
                <a:gd name="T0" fmla="*/ 518 w 541"/>
                <a:gd name="T1" fmla="*/ 542 h 700"/>
                <a:gd name="T2" fmla="*/ 499 w 541"/>
                <a:gd name="T3" fmla="*/ 547 h 700"/>
                <a:gd name="T4" fmla="*/ 508 w 541"/>
                <a:gd name="T5" fmla="*/ 568 h 700"/>
                <a:gd name="T6" fmla="*/ 473 w 541"/>
                <a:gd name="T7" fmla="*/ 584 h 700"/>
                <a:gd name="T8" fmla="*/ 452 w 541"/>
                <a:gd name="T9" fmla="*/ 603 h 700"/>
                <a:gd name="T10" fmla="*/ 433 w 541"/>
                <a:gd name="T11" fmla="*/ 651 h 700"/>
                <a:gd name="T12" fmla="*/ 390 w 541"/>
                <a:gd name="T13" fmla="*/ 691 h 700"/>
                <a:gd name="T14" fmla="*/ 359 w 541"/>
                <a:gd name="T15" fmla="*/ 684 h 700"/>
                <a:gd name="T16" fmla="*/ 296 w 541"/>
                <a:gd name="T17" fmla="*/ 672 h 700"/>
                <a:gd name="T18" fmla="*/ 267 w 541"/>
                <a:gd name="T19" fmla="*/ 641 h 700"/>
                <a:gd name="T20" fmla="*/ 241 w 541"/>
                <a:gd name="T21" fmla="*/ 637 h 700"/>
                <a:gd name="T22" fmla="*/ 215 w 541"/>
                <a:gd name="T23" fmla="*/ 677 h 700"/>
                <a:gd name="T24" fmla="*/ 189 w 541"/>
                <a:gd name="T25" fmla="*/ 663 h 700"/>
                <a:gd name="T26" fmla="*/ 217 w 541"/>
                <a:gd name="T27" fmla="*/ 629 h 700"/>
                <a:gd name="T28" fmla="*/ 158 w 541"/>
                <a:gd name="T29" fmla="*/ 632 h 700"/>
                <a:gd name="T30" fmla="*/ 121 w 541"/>
                <a:gd name="T31" fmla="*/ 596 h 700"/>
                <a:gd name="T32" fmla="*/ 104 w 541"/>
                <a:gd name="T33" fmla="*/ 558 h 700"/>
                <a:gd name="T34" fmla="*/ 90 w 541"/>
                <a:gd name="T35" fmla="*/ 521 h 700"/>
                <a:gd name="T36" fmla="*/ 102 w 541"/>
                <a:gd name="T37" fmla="*/ 499 h 700"/>
                <a:gd name="T38" fmla="*/ 106 w 541"/>
                <a:gd name="T39" fmla="*/ 466 h 700"/>
                <a:gd name="T40" fmla="*/ 73 w 541"/>
                <a:gd name="T41" fmla="*/ 457 h 700"/>
                <a:gd name="T42" fmla="*/ 47 w 541"/>
                <a:gd name="T43" fmla="*/ 424 h 700"/>
                <a:gd name="T44" fmla="*/ 83 w 541"/>
                <a:gd name="T45" fmla="*/ 376 h 700"/>
                <a:gd name="T46" fmla="*/ 113 w 541"/>
                <a:gd name="T47" fmla="*/ 315 h 700"/>
                <a:gd name="T48" fmla="*/ 104 w 541"/>
                <a:gd name="T49" fmla="*/ 282 h 700"/>
                <a:gd name="T50" fmla="*/ 57 w 541"/>
                <a:gd name="T51" fmla="*/ 275 h 700"/>
                <a:gd name="T52" fmla="*/ 35 w 541"/>
                <a:gd name="T53" fmla="*/ 232 h 700"/>
                <a:gd name="T54" fmla="*/ 0 w 541"/>
                <a:gd name="T55" fmla="*/ 211 h 700"/>
                <a:gd name="T56" fmla="*/ 50 w 541"/>
                <a:gd name="T57" fmla="*/ 185 h 700"/>
                <a:gd name="T58" fmla="*/ 57 w 541"/>
                <a:gd name="T59" fmla="*/ 147 h 700"/>
                <a:gd name="T60" fmla="*/ 87 w 541"/>
                <a:gd name="T61" fmla="*/ 121 h 700"/>
                <a:gd name="T62" fmla="*/ 85 w 541"/>
                <a:gd name="T63" fmla="*/ 100 h 700"/>
                <a:gd name="T64" fmla="*/ 116 w 541"/>
                <a:gd name="T65" fmla="*/ 83 h 700"/>
                <a:gd name="T66" fmla="*/ 139 w 541"/>
                <a:gd name="T67" fmla="*/ 111 h 700"/>
                <a:gd name="T68" fmla="*/ 194 w 541"/>
                <a:gd name="T69" fmla="*/ 102 h 700"/>
                <a:gd name="T70" fmla="*/ 199 w 541"/>
                <a:gd name="T71" fmla="*/ 64 h 700"/>
                <a:gd name="T72" fmla="*/ 177 w 541"/>
                <a:gd name="T73" fmla="*/ 48 h 700"/>
                <a:gd name="T74" fmla="*/ 184 w 541"/>
                <a:gd name="T75" fmla="*/ 0 h 700"/>
                <a:gd name="T76" fmla="*/ 229 w 541"/>
                <a:gd name="T77" fmla="*/ 36 h 700"/>
                <a:gd name="T78" fmla="*/ 248 w 541"/>
                <a:gd name="T79" fmla="*/ 66 h 700"/>
                <a:gd name="T80" fmla="*/ 307 w 541"/>
                <a:gd name="T81" fmla="*/ 88 h 700"/>
                <a:gd name="T82" fmla="*/ 322 w 541"/>
                <a:gd name="T83" fmla="*/ 104 h 700"/>
                <a:gd name="T84" fmla="*/ 340 w 541"/>
                <a:gd name="T85" fmla="*/ 128 h 700"/>
                <a:gd name="T86" fmla="*/ 374 w 541"/>
                <a:gd name="T87" fmla="*/ 142 h 700"/>
                <a:gd name="T88" fmla="*/ 350 w 541"/>
                <a:gd name="T89" fmla="*/ 194 h 700"/>
                <a:gd name="T90" fmla="*/ 378 w 541"/>
                <a:gd name="T91" fmla="*/ 199 h 700"/>
                <a:gd name="T92" fmla="*/ 385 w 541"/>
                <a:gd name="T93" fmla="*/ 244 h 700"/>
                <a:gd name="T94" fmla="*/ 426 w 541"/>
                <a:gd name="T95" fmla="*/ 260 h 700"/>
                <a:gd name="T96" fmla="*/ 447 w 541"/>
                <a:gd name="T97" fmla="*/ 244 h 700"/>
                <a:gd name="T98" fmla="*/ 471 w 541"/>
                <a:gd name="T99" fmla="*/ 234 h 700"/>
                <a:gd name="T100" fmla="*/ 492 w 541"/>
                <a:gd name="T101" fmla="*/ 265 h 700"/>
                <a:gd name="T102" fmla="*/ 473 w 541"/>
                <a:gd name="T103" fmla="*/ 294 h 700"/>
                <a:gd name="T104" fmla="*/ 452 w 541"/>
                <a:gd name="T105" fmla="*/ 282 h 700"/>
                <a:gd name="T106" fmla="*/ 428 w 541"/>
                <a:gd name="T107" fmla="*/ 282 h 700"/>
                <a:gd name="T108" fmla="*/ 426 w 541"/>
                <a:gd name="T109" fmla="*/ 296 h 700"/>
                <a:gd name="T110" fmla="*/ 423 w 541"/>
                <a:gd name="T111" fmla="*/ 331 h 700"/>
                <a:gd name="T112" fmla="*/ 397 w 541"/>
                <a:gd name="T113" fmla="*/ 362 h 700"/>
                <a:gd name="T114" fmla="*/ 414 w 541"/>
                <a:gd name="T115" fmla="*/ 391 h 700"/>
                <a:gd name="T116" fmla="*/ 440 w 541"/>
                <a:gd name="T117" fmla="*/ 407 h 700"/>
                <a:gd name="T118" fmla="*/ 454 w 541"/>
                <a:gd name="T119" fmla="*/ 417 h 700"/>
                <a:gd name="T120" fmla="*/ 445 w 541"/>
                <a:gd name="T121" fmla="*/ 461 h 700"/>
                <a:gd name="T122" fmla="*/ 508 w 541"/>
                <a:gd name="T123" fmla="*/ 464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1" h="700">
                  <a:moveTo>
                    <a:pt x="541" y="476"/>
                  </a:moveTo>
                  <a:lnTo>
                    <a:pt x="541" y="476"/>
                  </a:lnTo>
                  <a:lnTo>
                    <a:pt x="539" y="488"/>
                  </a:lnTo>
                  <a:lnTo>
                    <a:pt x="534" y="509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4"/>
                  </a:lnTo>
                  <a:lnTo>
                    <a:pt x="534" y="514"/>
                  </a:lnTo>
                  <a:lnTo>
                    <a:pt x="534" y="516"/>
                  </a:lnTo>
                  <a:lnTo>
                    <a:pt x="532" y="516"/>
                  </a:lnTo>
                  <a:lnTo>
                    <a:pt x="532" y="518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3"/>
                  </a:lnTo>
                  <a:lnTo>
                    <a:pt x="525" y="523"/>
                  </a:lnTo>
                  <a:lnTo>
                    <a:pt x="525" y="523"/>
                  </a:lnTo>
                  <a:lnTo>
                    <a:pt x="525" y="525"/>
                  </a:lnTo>
                  <a:lnTo>
                    <a:pt x="525" y="525"/>
                  </a:lnTo>
                  <a:lnTo>
                    <a:pt x="525" y="528"/>
                  </a:lnTo>
                  <a:lnTo>
                    <a:pt x="525" y="528"/>
                  </a:lnTo>
                  <a:lnTo>
                    <a:pt x="525" y="530"/>
                  </a:lnTo>
                  <a:lnTo>
                    <a:pt x="523" y="535"/>
                  </a:lnTo>
                  <a:lnTo>
                    <a:pt x="520" y="540"/>
                  </a:lnTo>
                  <a:lnTo>
                    <a:pt x="520" y="540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3" y="537"/>
                  </a:lnTo>
                  <a:lnTo>
                    <a:pt x="513" y="537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1" y="535"/>
                  </a:lnTo>
                  <a:lnTo>
                    <a:pt x="511" y="535"/>
                  </a:lnTo>
                  <a:lnTo>
                    <a:pt x="508" y="535"/>
                  </a:lnTo>
                  <a:lnTo>
                    <a:pt x="508" y="535"/>
                  </a:lnTo>
                  <a:lnTo>
                    <a:pt x="508" y="537"/>
                  </a:lnTo>
                  <a:lnTo>
                    <a:pt x="508" y="537"/>
                  </a:lnTo>
                  <a:lnTo>
                    <a:pt x="506" y="537"/>
                  </a:lnTo>
                  <a:lnTo>
                    <a:pt x="506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4" y="551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6" y="556"/>
                  </a:lnTo>
                  <a:lnTo>
                    <a:pt x="506" y="558"/>
                  </a:lnTo>
                  <a:lnTo>
                    <a:pt x="506" y="558"/>
                  </a:lnTo>
                  <a:lnTo>
                    <a:pt x="506" y="561"/>
                  </a:lnTo>
                  <a:lnTo>
                    <a:pt x="506" y="563"/>
                  </a:lnTo>
                  <a:lnTo>
                    <a:pt x="506" y="563"/>
                  </a:lnTo>
                  <a:lnTo>
                    <a:pt x="508" y="566"/>
                  </a:lnTo>
                  <a:lnTo>
                    <a:pt x="508" y="566"/>
                  </a:lnTo>
                  <a:lnTo>
                    <a:pt x="508" y="568"/>
                  </a:lnTo>
                  <a:lnTo>
                    <a:pt x="508" y="570"/>
                  </a:lnTo>
                  <a:lnTo>
                    <a:pt x="508" y="570"/>
                  </a:lnTo>
                  <a:lnTo>
                    <a:pt x="508" y="573"/>
                  </a:lnTo>
                  <a:lnTo>
                    <a:pt x="511" y="573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06" y="575"/>
                  </a:lnTo>
                  <a:lnTo>
                    <a:pt x="506" y="575"/>
                  </a:lnTo>
                  <a:lnTo>
                    <a:pt x="504" y="577"/>
                  </a:lnTo>
                  <a:lnTo>
                    <a:pt x="504" y="577"/>
                  </a:lnTo>
                  <a:lnTo>
                    <a:pt x="499" y="580"/>
                  </a:lnTo>
                  <a:lnTo>
                    <a:pt x="499" y="580"/>
                  </a:lnTo>
                  <a:lnTo>
                    <a:pt x="497" y="582"/>
                  </a:lnTo>
                  <a:lnTo>
                    <a:pt x="497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89" y="584"/>
                  </a:lnTo>
                  <a:lnTo>
                    <a:pt x="487" y="584"/>
                  </a:lnTo>
                  <a:lnTo>
                    <a:pt x="487" y="584"/>
                  </a:lnTo>
                  <a:lnTo>
                    <a:pt x="480" y="582"/>
                  </a:lnTo>
                  <a:lnTo>
                    <a:pt x="473" y="584"/>
                  </a:lnTo>
                  <a:lnTo>
                    <a:pt x="473" y="584"/>
                  </a:lnTo>
                  <a:lnTo>
                    <a:pt x="473" y="582"/>
                  </a:lnTo>
                  <a:lnTo>
                    <a:pt x="471" y="582"/>
                  </a:lnTo>
                  <a:lnTo>
                    <a:pt x="468" y="580"/>
                  </a:lnTo>
                  <a:lnTo>
                    <a:pt x="463" y="580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1" y="577"/>
                  </a:lnTo>
                  <a:lnTo>
                    <a:pt x="461" y="577"/>
                  </a:lnTo>
                  <a:lnTo>
                    <a:pt x="459" y="577"/>
                  </a:lnTo>
                  <a:lnTo>
                    <a:pt x="459" y="577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4"/>
                  </a:lnTo>
                  <a:lnTo>
                    <a:pt x="452" y="587"/>
                  </a:lnTo>
                  <a:lnTo>
                    <a:pt x="452" y="587"/>
                  </a:lnTo>
                  <a:lnTo>
                    <a:pt x="454" y="592"/>
                  </a:lnTo>
                  <a:lnTo>
                    <a:pt x="456" y="594"/>
                  </a:lnTo>
                  <a:lnTo>
                    <a:pt x="456" y="596"/>
                  </a:lnTo>
                  <a:lnTo>
                    <a:pt x="454" y="599"/>
                  </a:lnTo>
                  <a:lnTo>
                    <a:pt x="449" y="601"/>
                  </a:lnTo>
                  <a:lnTo>
                    <a:pt x="449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6"/>
                  </a:lnTo>
                  <a:lnTo>
                    <a:pt x="452" y="606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3"/>
                  </a:lnTo>
                  <a:lnTo>
                    <a:pt x="454" y="622"/>
                  </a:lnTo>
                  <a:lnTo>
                    <a:pt x="454" y="625"/>
                  </a:lnTo>
                  <a:lnTo>
                    <a:pt x="454" y="625"/>
                  </a:lnTo>
                  <a:lnTo>
                    <a:pt x="454" y="627"/>
                  </a:lnTo>
                  <a:lnTo>
                    <a:pt x="454" y="627"/>
                  </a:lnTo>
                  <a:lnTo>
                    <a:pt x="452" y="629"/>
                  </a:lnTo>
                  <a:lnTo>
                    <a:pt x="449" y="632"/>
                  </a:lnTo>
                  <a:lnTo>
                    <a:pt x="449" y="632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7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5" y="639"/>
                  </a:lnTo>
                  <a:lnTo>
                    <a:pt x="435" y="646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5" y="653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3" y="660"/>
                  </a:lnTo>
                  <a:lnTo>
                    <a:pt x="423" y="670"/>
                  </a:lnTo>
                  <a:lnTo>
                    <a:pt x="423" y="670"/>
                  </a:lnTo>
                  <a:lnTo>
                    <a:pt x="421" y="670"/>
                  </a:lnTo>
                  <a:lnTo>
                    <a:pt x="418" y="670"/>
                  </a:lnTo>
                  <a:lnTo>
                    <a:pt x="418" y="670"/>
                  </a:lnTo>
                  <a:lnTo>
                    <a:pt x="414" y="672"/>
                  </a:lnTo>
                  <a:lnTo>
                    <a:pt x="407" y="681"/>
                  </a:lnTo>
                  <a:lnTo>
                    <a:pt x="402" y="686"/>
                  </a:lnTo>
                  <a:lnTo>
                    <a:pt x="402" y="686"/>
                  </a:lnTo>
                  <a:lnTo>
                    <a:pt x="397" y="689"/>
                  </a:lnTo>
                  <a:lnTo>
                    <a:pt x="397" y="691"/>
                  </a:lnTo>
                  <a:lnTo>
                    <a:pt x="395" y="691"/>
                  </a:lnTo>
                  <a:lnTo>
                    <a:pt x="395" y="693"/>
                  </a:lnTo>
                  <a:lnTo>
                    <a:pt x="395" y="693"/>
                  </a:lnTo>
                  <a:lnTo>
                    <a:pt x="392" y="696"/>
                  </a:lnTo>
                  <a:lnTo>
                    <a:pt x="392" y="696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5" y="693"/>
                  </a:lnTo>
                  <a:lnTo>
                    <a:pt x="385" y="696"/>
                  </a:lnTo>
                  <a:lnTo>
                    <a:pt x="383" y="696"/>
                  </a:lnTo>
                  <a:lnTo>
                    <a:pt x="381" y="698"/>
                  </a:lnTo>
                  <a:lnTo>
                    <a:pt x="369" y="700"/>
                  </a:lnTo>
                  <a:lnTo>
                    <a:pt x="362" y="698"/>
                  </a:lnTo>
                  <a:lnTo>
                    <a:pt x="362" y="696"/>
                  </a:lnTo>
                  <a:lnTo>
                    <a:pt x="362" y="693"/>
                  </a:lnTo>
                  <a:lnTo>
                    <a:pt x="362" y="691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6"/>
                  </a:lnTo>
                  <a:lnTo>
                    <a:pt x="362" y="686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2" y="681"/>
                  </a:lnTo>
                  <a:lnTo>
                    <a:pt x="350" y="679"/>
                  </a:lnTo>
                  <a:lnTo>
                    <a:pt x="348" y="679"/>
                  </a:lnTo>
                  <a:lnTo>
                    <a:pt x="348" y="679"/>
                  </a:lnTo>
                  <a:lnTo>
                    <a:pt x="345" y="679"/>
                  </a:lnTo>
                  <a:lnTo>
                    <a:pt x="343" y="679"/>
                  </a:lnTo>
                  <a:lnTo>
                    <a:pt x="340" y="679"/>
                  </a:lnTo>
                  <a:lnTo>
                    <a:pt x="338" y="681"/>
                  </a:lnTo>
                  <a:lnTo>
                    <a:pt x="336" y="681"/>
                  </a:lnTo>
                  <a:lnTo>
                    <a:pt x="333" y="681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4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0" y="677"/>
                  </a:lnTo>
                  <a:lnTo>
                    <a:pt x="307" y="672"/>
                  </a:lnTo>
                  <a:lnTo>
                    <a:pt x="305" y="672"/>
                  </a:lnTo>
                  <a:lnTo>
                    <a:pt x="305" y="672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0" y="672"/>
                  </a:lnTo>
                  <a:lnTo>
                    <a:pt x="296" y="672"/>
                  </a:lnTo>
                  <a:lnTo>
                    <a:pt x="296" y="672"/>
                  </a:lnTo>
                  <a:lnTo>
                    <a:pt x="293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70"/>
                  </a:lnTo>
                  <a:lnTo>
                    <a:pt x="291" y="667"/>
                  </a:lnTo>
                  <a:lnTo>
                    <a:pt x="291" y="667"/>
                  </a:lnTo>
                  <a:lnTo>
                    <a:pt x="288" y="665"/>
                  </a:lnTo>
                  <a:lnTo>
                    <a:pt x="286" y="665"/>
                  </a:lnTo>
                  <a:lnTo>
                    <a:pt x="281" y="658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7" y="651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4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5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7"/>
                  </a:lnTo>
                  <a:lnTo>
                    <a:pt x="258" y="637"/>
                  </a:lnTo>
                  <a:lnTo>
                    <a:pt x="258" y="634"/>
                  </a:lnTo>
                  <a:lnTo>
                    <a:pt x="258" y="634"/>
                  </a:lnTo>
                  <a:lnTo>
                    <a:pt x="258" y="632"/>
                  </a:lnTo>
                  <a:lnTo>
                    <a:pt x="258" y="632"/>
                  </a:lnTo>
                  <a:lnTo>
                    <a:pt x="253" y="629"/>
                  </a:lnTo>
                  <a:lnTo>
                    <a:pt x="253" y="629"/>
                  </a:lnTo>
                  <a:lnTo>
                    <a:pt x="251" y="629"/>
                  </a:lnTo>
                  <a:lnTo>
                    <a:pt x="248" y="629"/>
                  </a:lnTo>
                  <a:lnTo>
                    <a:pt x="248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4" y="632"/>
                  </a:lnTo>
                  <a:lnTo>
                    <a:pt x="241" y="637"/>
                  </a:lnTo>
                  <a:lnTo>
                    <a:pt x="239" y="639"/>
                  </a:lnTo>
                  <a:lnTo>
                    <a:pt x="239" y="639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41" y="641"/>
                  </a:lnTo>
                  <a:lnTo>
                    <a:pt x="241" y="644"/>
                  </a:lnTo>
                  <a:lnTo>
                    <a:pt x="241" y="644"/>
                  </a:lnTo>
                  <a:lnTo>
                    <a:pt x="244" y="646"/>
                  </a:lnTo>
                  <a:lnTo>
                    <a:pt x="244" y="648"/>
                  </a:lnTo>
                  <a:lnTo>
                    <a:pt x="241" y="648"/>
                  </a:lnTo>
                  <a:lnTo>
                    <a:pt x="241" y="651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39" y="658"/>
                  </a:lnTo>
                  <a:lnTo>
                    <a:pt x="232" y="660"/>
                  </a:lnTo>
                  <a:lnTo>
                    <a:pt x="227" y="663"/>
                  </a:lnTo>
                  <a:lnTo>
                    <a:pt x="227" y="663"/>
                  </a:lnTo>
                  <a:lnTo>
                    <a:pt x="225" y="663"/>
                  </a:lnTo>
                  <a:lnTo>
                    <a:pt x="225" y="665"/>
                  </a:lnTo>
                  <a:lnTo>
                    <a:pt x="222" y="670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3" y="677"/>
                  </a:lnTo>
                  <a:lnTo>
                    <a:pt x="210" y="677"/>
                  </a:lnTo>
                  <a:lnTo>
                    <a:pt x="208" y="677"/>
                  </a:lnTo>
                  <a:lnTo>
                    <a:pt x="208" y="677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6" y="677"/>
                  </a:lnTo>
                  <a:lnTo>
                    <a:pt x="196" y="674"/>
                  </a:lnTo>
                  <a:lnTo>
                    <a:pt x="194" y="672"/>
                  </a:lnTo>
                  <a:lnTo>
                    <a:pt x="194" y="670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3"/>
                  </a:lnTo>
                  <a:lnTo>
                    <a:pt x="191" y="655"/>
                  </a:lnTo>
                  <a:lnTo>
                    <a:pt x="191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9" y="655"/>
                  </a:lnTo>
                  <a:lnTo>
                    <a:pt x="199" y="653"/>
                  </a:lnTo>
                  <a:lnTo>
                    <a:pt x="199" y="651"/>
                  </a:lnTo>
                  <a:lnTo>
                    <a:pt x="199" y="651"/>
                  </a:lnTo>
                  <a:lnTo>
                    <a:pt x="201" y="651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15" y="637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5" y="625"/>
                  </a:lnTo>
                  <a:lnTo>
                    <a:pt x="206" y="615"/>
                  </a:lnTo>
                  <a:lnTo>
                    <a:pt x="206" y="613"/>
                  </a:lnTo>
                  <a:lnTo>
                    <a:pt x="201" y="611"/>
                  </a:lnTo>
                  <a:lnTo>
                    <a:pt x="199" y="611"/>
                  </a:lnTo>
                  <a:lnTo>
                    <a:pt x="196" y="611"/>
                  </a:lnTo>
                  <a:lnTo>
                    <a:pt x="194" y="611"/>
                  </a:lnTo>
                  <a:lnTo>
                    <a:pt x="191" y="611"/>
                  </a:lnTo>
                  <a:lnTo>
                    <a:pt x="189" y="611"/>
                  </a:lnTo>
                  <a:lnTo>
                    <a:pt x="189" y="611"/>
                  </a:lnTo>
                  <a:lnTo>
                    <a:pt x="184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8"/>
                  </a:lnTo>
                  <a:lnTo>
                    <a:pt x="182" y="618"/>
                  </a:lnTo>
                  <a:lnTo>
                    <a:pt x="180" y="620"/>
                  </a:lnTo>
                  <a:lnTo>
                    <a:pt x="177" y="622"/>
                  </a:lnTo>
                  <a:lnTo>
                    <a:pt x="177" y="627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0" y="632"/>
                  </a:lnTo>
                  <a:lnTo>
                    <a:pt x="168" y="632"/>
                  </a:lnTo>
                  <a:lnTo>
                    <a:pt x="161" y="632"/>
                  </a:lnTo>
                  <a:lnTo>
                    <a:pt x="158" y="632"/>
                  </a:lnTo>
                  <a:lnTo>
                    <a:pt x="154" y="634"/>
                  </a:lnTo>
                  <a:lnTo>
                    <a:pt x="147" y="641"/>
                  </a:lnTo>
                  <a:lnTo>
                    <a:pt x="144" y="644"/>
                  </a:lnTo>
                  <a:lnTo>
                    <a:pt x="139" y="644"/>
                  </a:lnTo>
                  <a:lnTo>
                    <a:pt x="137" y="644"/>
                  </a:lnTo>
                  <a:lnTo>
                    <a:pt x="130" y="641"/>
                  </a:lnTo>
                  <a:lnTo>
                    <a:pt x="128" y="639"/>
                  </a:lnTo>
                  <a:lnTo>
                    <a:pt x="128" y="637"/>
                  </a:lnTo>
                  <a:lnTo>
                    <a:pt x="128" y="634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5"/>
                  </a:lnTo>
                  <a:lnTo>
                    <a:pt x="128" y="625"/>
                  </a:lnTo>
                  <a:lnTo>
                    <a:pt x="125" y="622"/>
                  </a:lnTo>
                  <a:lnTo>
                    <a:pt x="123" y="618"/>
                  </a:lnTo>
                  <a:lnTo>
                    <a:pt x="123" y="618"/>
                  </a:lnTo>
                  <a:lnTo>
                    <a:pt x="121" y="618"/>
                  </a:lnTo>
                  <a:lnTo>
                    <a:pt x="121" y="615"/>
                  </a:lnTo>
                  <a:lnTo>
                    <a:pt x="121" y="615"/>
                  </a:lnTo>
                  <a:lnTo>
                    <a:pt x="123" y="608"/>
                  </a:lnTo>
                  <a:lnTo>
                    <a:pt x="123" y="608"/>
                  </a:lnTo>
                  <a:lnTo>
                    <a:pt x="123" y="603"/>
                  </a:lnTo>
                  <a:lnTo>
                    <a:pt x="123" y="601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87"/>
                  </a:lnTo>
                  <a:lnTo>
                    <a:pt x="118" y="584"/>
                  </a:lnTo>
                  <a:lnTo>
                    <a:pt x="118" y="584"/>
                  </a:lnTo>
                  <a:lnTo>
                    <a:pt x="118" y="582"/>
                  </a:lnTo>
                  <a:lnTo>
                    <a:pt x="118" y="582"/>
                  </a:lnTo>
                  <a:lnTo>
                    <a:pt x="113" y="580"/>
                  </a:lnTo>
                  <a:lnTo>
                    <a:pt x="111" y="580"/>
                  </a:lnTo>
                  <a:lnTo>
                    <a:pt x="111" y="577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06" y="573"/>
                  </a:lnTo>
                  <a:lnTo>
                    <a:pt x="104" y="573"/>
                  </a:lnTo>
                  <a:lnTo>
                    <a:pt x="104" y="570"/>
                  </a:lnTo>
                  <a:lnTo>
                    <a:pt x="104" y="570"/>
                  </a:lnTo>
                  <a:lnTo>
                    <a:pt x="104" y="568"/>
                  </a:lnTo>
                  <a:lnTo>
                    <a:pt x="102" y="568"/>
                  </a:lnTo>
                  <a:lnTo>
                    <a:pt x="102" y="566"/>
                  </a:lnTo>
                  <a:lnTo>
                    <a:pt x="102" y="566"/>
                  </a:lnTo>
                  <a:lnTo>
                    <a:pt x="102" y="563"/>
                  </a:lnTo>
                  <a:lnTo>
                    <a:pt x="102" y="563"/>
                  </a:lnTo>
                  <a:lnTo>
                    <a:pt x="102" y="561"/>
                  </a:lnTo>
                  <a:lnTo>
                    <a:pt x="102" y="561"/>
                  </a:lnTo>
                  <a:lnTo>
                    <a:pt x="102" y="558"/>
                  </a:lnTo>
                  <a:lnTo>
                    <a:pt x="104" y="558"/>
                  </a:lnTo>
                  <a:lnTo>
                    <a:pt x="106" y="556"/>
                  </a:lnTo>
                  <a:lnTo>
                    <a:pt x="109" y="556"/>
                  </a:lnTo>
                  <a:lnTo>
                    <a:pt x="109" y="556"/>
                  </a:lnTo>
                  <a:lnTo>
                    <a:pt x="109" y="554"/>
                  </a:lnTo>
                  <a:lnTo>
                    <a:pt x="109" y="554"/>
                  </a:lnTo>
                  <a:lnTo>
                    <a:pt x="109" y="551"/>
                  </a:lnTo>
                  <a:lnTo>
                    <a:pt x="109" y="551"/>
                  </a:lnTo>
                  <a:lnTo>
                    <a:pt x="109" y="549"/>
                  </a:lnTo>
                  <a:lnTo>
                    <a:pt x="109" y="547"/>
                  </a:lnTo>
                  <a:lnTo>
                    <a:pt x="106" y="544"/>
                  </a:lnTo>
                  <a:lnTo>
                    <a:pt x="102" y="537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99" y="535"/>
                  </a:lnTo>
                  <a:lnTo>
                    <a:pt x="99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2" y="528"/>
                  </a:lnTo>
                  <a:lnTo>
                    <a:pt x="92" y="525"/>
                  </a:lnTo>
                  <a:lnTo>
                    <a:pt x="90" y="523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102" y="511"/>
                  </a:lnTo>
                  <a:lnTo>
                    <a:pt x="102" y="509"/>
                  </a:lnTo>
                  <a:lnTo>
                    <a:pt x="102" y="509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99" y="502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4" y="497"/>
                  </a:lnTo>
                  <a:lnTo>
                    <a:pt x="106" y="495"/>
                  </a:lnTo>
                  <a:lnTo>
                    <a:pt x="109" y="495"/>
                  </a:lnTo>
                  <a:lnTo>
                    <a:pt x="111" y="495"/>
                  </a:lnTo>
                  <a:lnTo>
                    <a:pt x="111" y="492"/>
                  </a:lnTo>
                  <a:lnTo>
                    <a:pt x="116" y="490"/>
                  </a:lnTo>
                  <a:lnTo>
                    <a:pt x="121" y="488"/>
                  </a:lnTo>
                  <a:lnTo>
                    <a:pt x="121" y="485"/>
                  </a:lnTo>
                  <a:lnTo>
                    <a:pt x="123" y="485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78"/>
                  </a:lnTo>
                  <a:lnTo>
                    <a:pt x="118" y="476"/>
                  </a:lnTo>
                  <a:lnTo>
                    <a:pt x="118" y="476"/>
                  </a:lnTo>
                  <a:lnTo>
                    <a:pt x="113" y="476"/>
                  </a:lnTo>
                  <a:lnTo>
                    <a:pt x="113" y="476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6"/>
                  </a:lnTo>
                  <a:lnTo>
                    <a:pt x="111" y="476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09" y="473"/>
                  </a:lnTo>
                  <a:lnTo>
                    <a:pt x="106" y="469"/>
                  </a:lnTo>
                  <a:lnTo>
                    <a:pt x="106" y="469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99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5" y="464"/>
                  </a:lnTo>
                  <a:lnTo>
                    <a:pt x="92" y="461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0" y="452"/>
                  </a:lnTo>
                  <a:lnTo>
                    <a:pt x="80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69" y="459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6" y="454"/>
                  </a:lnTo>
                  <a:lnTo>
                    <a:pt x="64" y="450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1" y="445"/>
                  </a:lnTo>
                  <a:lnTo>
                    <a:pt x="59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0"/>
                  </a:lnTo>
                  <a:lnTo>
                    <a:pt x="54" y="438"/>
                  </a:lnTo>
                  <a:lnTo>
                    <a:pt x="54" y="435"/>
                  </a:lnTo>
                  <a:lnTo>
                    <a:pt x="54" y="435"/>
                  </a:lnTo>
                  <a:lnTo>
                    <a:pt x="52" y="433"/>
                  </a:lnTo>
                  <a:lnTo>
                    <a:pt x="52" y="433"/>
                  </a:lnTo>
                  <a:lnTo>
                    <a:pt x="50" y="433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24"/>
                  </a:lnTo>
                  <a:lnTo>
                    <a:pt x="50" y="417"/>
                  </a:lnTo>
                  <a:lnTo>
                    <a:pt x="50" y="414"/>
                  </a:lnTo>
                  <a:lnTo>
                    <a:pt x="50" y="412"/>
                  </a:lnTo>
                  <a:lnTo>
                    <a:pt x="50" y="412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2" y="407"/>
                  </a:lnTo>
                  <a:lnTo>
                    <a:pt x="54" y="405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9" y="395"/>
                  </a:lnTo>
                  <a:lnTo>
                    <a:pt x="61" y="395"/>
                  </a:lnTo>
                  <a:lnTo>
                    <a:pt x="61" y="391"/>
                  </a:lnTo>
                  <a:lnTo>
                    <a:pt x="61" y="391"/>
                  </a:lnTo>
                  <a:lnTo>
                    <a:pt x="61" y="388"/>
                  </a:lnTo>
                  <a:lnTo>
                    <a:pt x="64" y="386"/>
                  </a:lnTo>
                  <a:lnTo>
                    <a:pt x="66" y="386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3" y="381"/>
                  </a:lnTo>
                  <a:lnTo>
                    <a:pt x="73" y="381"/>
                  </a:lnTo>
                  <a:lnTo>
                    <a:pt x="83" y="376"/>
                  </a:lnTo>
                  <a:lnTo>
                    <a:pt x="85" y="376"/>
                  </a:lnTo>
                  <a:lnTo>
                    <a:pt x="87" y="376"/>
                  </a:lnTo>
                  <a:lnTo>
                    <a:pt x="90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5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4" y="376"/>
                  </a:lnTo>
                  <a:lnTo>
                    <a:pt x="106" y="376"/>
                  </a:lnTo>
                  <a:lnTo>
                    <a:pt x="109" y="376"/>
                  </a:lnTo>
                  <a:lnTo>
                    <a:pt x="109" y="376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111" y="374"/>
                  </a:lnTo>
                  <a:lnTo>
                    <a:pt x="111" y="374"/>
                  </a:lnTo>
                  <a:lnTo>
                    <a:pt x="111" y="364"/>
                  </a:lnTo>
                  <a:lnTo>
                    <a:pt x="113" y="353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48"/>
                  </a:lnTo>
                  <a:lnTo>
                    <a:pt x="113" y="348"/>
                  </a:lnTo>
                  <a:lnTo>
                    <a:pt x="116" y="348"/>
                  </a:lnTo>
                  <a:lnTo>
                    <a:pt x="116" y="346"/>
                  </a:lnTo>
                  <a:lnTo>
                    <a:pt x="113" y="317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3" y="308"/>
                  </a:lnTo>
                  <a:lnTo>
                    <a:pt x="113" y="301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4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89"/>
                  </a:lnTo>
                  <a:lnTo>
                    <a:pt x="111" y="284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09" y="282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6" y="275"/>
                  </a:lnTo>
                  <a:lnTo>
                    <a:pt x="118" y="275"/>
                  </a:lnTo>
                  <a:lnTo>
                    <a:pt x="116" y="272"/>
                  </a:lnTo>
                  <a:lnTo>
                    <a:pt x="113" y="272"/>
                  </a:lnTo>
                  <a:lnTo>
                    <a:pt x="109" y="277"/>
                  </a:lnTo>
                  <a:lnTo>
                    <a:pt x="104" y="282"/>
                  </a:lnTo>
                  <a:lnTo>
                    <a:pt x="102" y="286"/>
                  </a:lnTo>
                  <a:lnTo>
                    <a:pt x="99" y="284"/>
                  </a:lnTo>
                  <a:lnTo>
                    <a:pt x="97" y="282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0" y="282"/>
                  </a:lnTo>
                  <a:lnTo>
                    <a:pt x="90" y="286"/>
                  </a:lnTo>
                  <a:lnTo>
                    <a:pt x="85" y="294"/>
                  </a:lnTo>
                  <a:lnTo>
                    <a:pt x="83" y="294"/>
                  </a:lnTo>
                  <a:lnTo>
                    <a:pt x="80" y="291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3" y="294"/>
                  </a:lnTo>
                  <a:lnTo>
                    <a:pt x="71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86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6" y="282"/>
                  </a:lnTo>
                  <a:lnTo>
                    <a:pt x="66" y="282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1" y="277"/>
                  </a:lnTo>
                  <a:lnTo>
                    <a:pt x="59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68"/>
                  </a:lnTo>
                  <a:lnTo>
                    <a:pt x="35" y="265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6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2"/>
                  </a:lnTo>
                  <a:lnTo>
                    <a:pt x="35" y="232"/>
                  </a:lnTo>
                  <a:lnTo>
                    <a:pt x="35" y="230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28" y="225"/>
                  </a:lnTo>
                  <a:lnTo>
                    <a:pt x="26" y="225"/>
                  </a:lnTo>
                  <a:lnTo>
                    <a:pt x="24" y="223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2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1"/>
                  </a:lnTo>
                  <a:lnTo>
                    <a:pt x="2" y="199"/>
                  </a:lnTo>
                  <a:lnTo>
                    <a:pt x="9" y="194"/>
                  </a:lnTo>
                  <a:lnTo>
                    <a:pt x="12" y="194"/>
                  </a:lnTo>
                  <a:lnTo>
                    <a:pt x="14" y="194"/>
                  </a:lnTo>
                  <a:lnTo>
                    <a:pt x="16" y="199"/>
                  </a:lnTo>
                  <a:lnTo>
                    <a:pt x="19" y="199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5" y="197"/>
                  </a:lnTo>
                  <a:lnTo>
                    <a:pt x="38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2"/>
                  </a:lnTo>
                  <a:lnTo>
                    <a:pt x="50" y="189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7" y="180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4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85" y="140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0"/>
                  </a:lnTo>
                  <a:lnTo>
                    <a:pt x="87" y="128"/>
                  </a:lnTo>
                  <a:lnTo>
                    <a:pt x="87" y="121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1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7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90" y="81"/>
                  </a:lnTo>
                  <a:lnTo>
                    <a:pt x="95" y="76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9" y="74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4"/>
                  </a:lnTo>
                  <a:lnTo>
                    <a:pt x="109" y="76"/>
                  </a:lnTo>
                  <a:lnTo>
                    <a:pt x="113" y="78"/>
                  </a:lnTo>
                  <a:lnTo>
                    <a:pt x="113" y="81"/>
                  </a:lnTo>
                  <a:lnTo>
                    <a:pt x="116" y="81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30" y="83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30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42" y="114"/>
                  </a:lnTo>
                  <a:lnTo>
                    <a:pt x="147" y="118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1" y="123"/>
                  </a:lnTo>
                  <a:lnTo>
                    <a:pt x="154" y="123"/>
                  </a:lnTo>
                  <a:lnTo>
                    <a:pt x="175" y="116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2" y="114"/>
                  </a:lnTo>
                  <a:lnTo>
                    <a:pt x="182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4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6" y="100"/>
                  </a:lnTo>
                  <a:lnTo>
                    <a:pt x="206" y="97"/>
                  </a:lnTo>
                  <a:lnTo>
                    <a:pt x="206" y="92"/>
                  </a:lnTo>
                  <a:lnTo>
                    <a:pt x="206" y="90"/>
                  </a:lnTo>
                  <a:lnTo>
                    <a:pt x="201" y="85"/>
                  </a:lnTo>
                  <a:lnTo>
                    <a:pt x="199" y="76"/>
                  </a:lnTo>
                  <a:lnTo>
                    <a:pt x="196" y="74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9" y="55"/>
                  </a:lnTo>
                  <a:lnTo>
                    <a:pt x="199" y="55"/>
                  </a:lnTo>
                  <a:lnTo>
                    <a:pt x="199" y="52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48"/>
                  </a:lnTo>
                  <a:lnTo>
                    <a:pt x="196" y="48"/>
                  </a:lnTo>
                  <a:lnTo>
                    <a:pt x="189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0" y="40"/>
                  </a:lnTo>
                  <a:lnTo>
                    <a:pt x="165" y="36"/>
                  </a:lnTo>
                  <a:lnTo>
                    <a:pt x="161" y="33"/>
                  </a:lnTo>
                  <a:lnTo>
                    <a:pt x="158" y="31"/>
                  </a:lnTo>
                  <a:lnTo>
                    <a:pt x="156" y="29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1"/>
                  </a:lnTo>
                  <a:lnTo>
                    <a:pt x="154" y="17"/>
                  </a:lnTo>
                  <a:lnTo>
                    <a:pt x="154" y="17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0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5" y="7"/>
                  </a:lnTo>
                  <a:lnTo>
                    <a:pt x="175" y="3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7" y="3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6" y="21"/>
                  </a:lnTo>
                  <a:lnTo>
                    <a:pt x="215" y="24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5" y="29"/>
                  </a:lnTo>
                  <a:lnTo>
                    <a:pt x="225" y="31"/>
                  </a:lnTo>
                  <a:lnTo>
                    <a:pt x="225" y="33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6" y="40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4" y="45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6" y="52"/>
                  </a:lnTo>
                  <a:lnTo>
                    <a:pt x="248" y="55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51" y="66"/>
                  </a:lnTo>
                  <a:lnTo>
                    <a:pt x="251" y="69"/>
                  </a:lnTo>
                  <a:lnTo>
                    <a:pt x="262" y="76"/>
                  </a:lnTo>
                  <a:lnTo>
                    <a:pt x="265" y="76"/>
                  </a:lnTo>
                  <a:lnTo>
                    <a:pt x="267" y="78"/>
                  </a:lnTo>
                  <a:lnTo>
                    <a:pt x="272" y="81"/>
                  </a:lnTo>
                  <a:lnTo>
                    <a:pt x="274" y="81"/>
                  </a:lnTo>
                  <a:lnTo>
                    <a:pt x="281" y="78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1" y="88"/>
                  </a:lnTo>
                  <a:lnTo>
                    <a:pt x="293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300" y="85"/>
                  </a:lnTo>
                  <a:lnTo>
                    <a:pt x="300" y="83"/>
                  </a:lnTo>
                  <a:lnTo>
                    <a:pt x="300" y="83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7" y="88"/>
                  </a:lnTo>
                  <a:lnTo>
                    <a:pt x="307" y="88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4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31" y="109"/>
                  </a:lnTo>
                  <a:lnTo>
                    <a:pt x="331" y="109"/>
                  </a:lnTo>
                  <a:lnTo>
                    <a:pt x="329" y="111"/>
                  </a:lnTo>
                  <a:lnTo>
                    <a:pt x="329" y="114"/>
                  </a:lnTo>
                  <a:lnTo>
                    <a:pt x="329" y="121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6" y="126"/>
                  </a:lnTo>
                  <a:lnTo>
                    <a:pt x="326" y="128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8" y="128"/>
                  </a:lnTo>
                  <a:lnTo>
                    <a:pt x="340" y="128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5" y="128"/>
                  </a:lnTo>
                  <a:lnTo>
                    <a:pt x="345" y="128"/>
                  </a:lnTo>
                  <a:lnTo>
                    <a:pt x="348" y="128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64" y="126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4" y="123"/>
                  </a:lnTo>
                  <a:lnTo>
                    <a:pt x="374" y="126"/>
                  </a:lnTo>
                  <a:lnTo>
                    <a:pt x="376" y="128"/>
                  </a:lnTo>
                  <a:lnTo>
                    <a:pt x="378" y="130"/>
                  </a:lnTo>
                  <a:lnTo>
                    <a:pt x="378" y="130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40"/>
                  </a:lnTo>
                  <a:lnTo>
                    <a:pt x="374" y="140"/>
                  </a:lnTo>
                  <a:lnTo>
                    <a:pt x="374" y="142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1" y="144"/>
                  </a:lnTo>
                  <a:lnTo>
                    <a:pt x="369" y="154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2" y="166"/>
                  </a:lnTo>
                  <a:lnTo>
                    <a:pt x="357" y="180"/>
                  </a:lnTo>
                  <a:lnTo>
                    <a:pt x="355" y="185"/>
                  </a:lnTo>
                  <a:lnTo>
                    <a:pt x="355" y="187"/>
                  </a:lnTo>
                  <a:lnTo>
                    <a:pt x="350" y="189"/>
                  </a:lnTo>
                  <a:lnTo>
                    <a:pt x="350" y="189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7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66" y="206"/>
                  </a:lnTo>
                  <a:lnTo>
                    <a:pt x="366" y="206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71" y="204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199"/>
                  </a:lnTo>
                  <a:lnTo>
                    <a:pt x="376" y="199"/>
                  </a:lnTo>
                  <a:lnTo>
                    <a:pt x="376" y="199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6"/>
                  </a:lnTo>
                  <a:lnTo>
                    <a:pt x="381" y="211"/>
                  </a:lnTo>
                  <a:lnTo>
                    <a:pt x="381" y="213"/>
                  </a:lnTo>
                  <a:lnTo>
                    <a:pt x="381" y="215"/>
                  </a:lnTo>
                  <a:lnTo>
                    <a:pt x="385" y="225"/>
                  </a:lnTo>
                  <a:lnTo>
                    <a:pt x="385" y="225"/>
                  </a:lnTo>
                  <a:lnTo>
                    <a:pt x="385" y="227"/>
                  </a:lnTo>
                  <a:lnTo>
                    <a:pt x="390" y="230"/>
                  </a:lnTo>
                  <a:lnTo>
                    <a:pt x="390" y="230"/>
                  </a:lnTo>
                  <a:lnTo>
                    <a:pt x="390" y="232"/>
                  </a:lnTo>
                  <a:lnTo>
                    <a:pt x="385" y="234"/>
                  </a:lnTo>
                  <a:lnTo>
                    <a:pt x="383" y="234"/>
                  </a:lnTo>
                  <a:lnTo>
                    <a:pt x="383" y="234"/>
                  </a:lnTo>
                  <a:lnTo>
                    <a:pt x="383" y="237"/>
                  </a:lnTo>
                  <a:lnTo>
                    <a:pt x="383" y="237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8" y="246"/>
                  </a:lnTo>
                  <a:lnTo>
                    <a:pt x="388" y="246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51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2" y="263"/>
                  </a:lnTo>
                  <a:lnTo>
                    <a:pt x="402" y="263"/>
                  </a:lnTo>
                  <a:lnTo>
                    <a:pt x="404" y="260"/>
                  </a:lnTo>
                  <a:lnTo>
                    <a:pt x="404" y="260"/>
                  </a:lnTo>
                  <a:lnTo>
                    <a:pt x="421" y="263"/>
                  </a:lnTo>
                  <a:lnTo>
                    <a:pt x="421" y="263"/>
                  </a:lnTo>
                  <a:lnTo>
                    <a:pt x="423" y="263"/>
                  </a:lnTo>
                  <a:lnTo>
                    <a:pt x="423" y="260"/>
                  </a:lnTo>
                  <a:lnTo>
                    <a:pt x="426" y="260"/>
                  </a:lnTo>
                  <a:lnTo>
                    <a:pt x="426" y="260"/>
                  </a:lnTo>
                  <a:lnTo>
                    <a:pt x="428" y="260"/>
                  </a:lnTo>
                  <a:lnTo>
                    <a:pt x="437" y="263"/>
                  </a:lnTo>
                  <a:lnTo>
                    <a:pt x="437" y="263"/>
                  </a:lnTo>
                  <a:lnTo>
                    <a:pt x="440" y="263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58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3"/>
                  </a:lnTo>
                  <a:lnTo>
                    <a:pt x="440" y="253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5" y="246"/>
                  </a:lnTo>
                  <a:lnTo>
                    <a:pt x="447" y="246"/>
                  </a:lnTo>
                  <a:lnTo>
                    <a:pt x="447" y="246"/>
                  </a:lnTo>
                  <a:lnTo>
                    <a:pt x="447" y="244"/>
                  </a:lnTo>
                  <a:lnTo>
                    <a:pt x="447" y="244"/>
                  </a:lnTo>
                  <a:lnTo>
                    <a:pt x="447" y="239"/>
                  </a:lnTo>
                  <a:lnTo>
                    <a:pt x="447" y="239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52" y="234"/>
                  </a:lnTo>
                  <a:lnTo>
                    <a:pt x="452" y="234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4" y="232"/>
                  </a:lnTo>
                  <a:lnTo>
                    <a:pt x="454" y="232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63" y="232"/>
                  </a:lnTo>
                  <a:lnTo>
                    <a:pt x="466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7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5" y="241"/>
                  </a:lnTo>
                  <a:lnTo>
                    <a:pt x="475" y="244"/>
                  </a:lnTo>
                  <a:lnTo>
                    <a:pt x="475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2" y="249"/>
                  </a:lnTo>
                  <a:lnTo>
                    <a:pt x="482" y="249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3"/>
                  </a:lnTo>
                  <a:lnTo>
                    <a:pt x="487" y="256"/>
                  </a:lnTo>
                  <a:lnTo>
                    <a:pt x="487" y="256"/>
                  </a:lnTo>
                  <a:lnTo>
                    <a:pt x="487" y="258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89" y="263"/>
                  </a:lnTo>
                  <a:lnTo>
                    <a:pt x="492" y="263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72"/>
                  </a:lnTo>
                  <a:lnTo>
                    <a:pt x="492" y="275"/>
                  </a:lnTo>
                  <a:lnTo>
                    <a:pt x="492" y="277"/>
                  </a:lnTo>
                  <a:lnTo>
                    <a:pt x="492" y="282"/>
                  </a:lnTo>
                  <a:lnTo>
                    <a:pt x="489" y="284"/>
                  </a:lnTo>
                  <a:lnTo>
                    <a:pt x="487" y="284"/>
                  </a:lnTo>
                  <a:lnTo>
                    <a:pt x="487" y="286"/>
                  </a:lnTo>
                  <a:lnTo>
                    <a:pt x="487" y="289"/>
                  </a:lnTo>
                  <a:lnTo>
                    <a:pt x="487" y="291"/>
                  </a:lnTo>
                  <a:lnTo>
                    <a:pt x="485" y="291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6"/>
                  </a:lnTo>
                  <a:lnTo>
                    <a:pt x="480" y="301"/>
                  </a:lnTo>
                  <a:lnTo>
                    <a:pt x="478" y="301"/>
                  </a:lnTo>
                  <a:lnTo>
                    <a:pt x="478" y="301"/>
                  </a:lnTo>
                  <a:lnTo>
                    <a:pt x="478" y="298"/>
                  </a:lnTo>
                  <a:lnTo>
                    <a:pt x="478" y="298"/>
                  </a:lnTo>
                  <a:lnTo>
                    <a:pt x="475" y="298"/>
                  </a:lnTo>
                  <a:lnTo>
                    <a:pt x="475" y="298"/>
                  </a:lnTo>
                  <a:lnTo>
                    <a:pt x="475" y="296"/>
                  </a:lnTo>
                  <a:lnTo>
                    <a:pt x="473" y="296"/>
                  </a:lnTo>
                  <a:lnTo>
                    <a:pt x="473" y="296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1" y="294"/>
                  </a:lnTo>
                  <a:lnTo>
                    <a:pt x="471" y="291"/>
                  </a:lnTo>
                  <a:lnTo>
                    <a:pt x="471" y="291"/>
                  </a:lnTo>
                  <a:lnTo>
                    <a:pt x="468" y="294"/>
                  </a:lnTo>
                  <a:lnTo>
                    <a:pt x="468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59" y="286"/>
                  </a:lnTo>
                  <a:lnTo>
                    <a:pt x="459" y="286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6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49" y="282"/>
                  </a:lnTo>
                  <a:lnTo>
                    <a:pt x="449" y="282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7" y="279"/>
                  </a:lnTo>
                  <a:lnTo>
                    <a:pt x="445" y="282"/>
                  </a:lnTo>
                  <a:lnTo>
                    <a:pt x="445" y="282"/>
                  </a:lnTo>
                  <a:lnTo>
                    <a:pt x="445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5" y="279"/>
                  </a:lnTo>
                  <a:lnTo>
                    <a:pt x="435" y="282"/>
                  </a:lnTo>
                  <a:lnTo>
                    <a:pt x="433" y="282"/>
                  </a:lnTo>
                  <a:lnTo>
                    <a:pt x="433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18" y="282"/>
                  </a:lnTo>
                  <a:lnTo>
                    <a:pt x="418" y="282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8" y="286"/>
                  </a:lnTo>
                  <a:lnTo>
                    <a:pt x="418" y="286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6" y="296"/>
                  </a:lnTo>
                  <a:lnTo>
                    <a:pt x="430" y="296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3" y="312"/>
                  </a:lnTo>
                  <a:lnTo>
                    <a:pt x="433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20"/>
                  </a:lnTo>
                  <a:lnTo>
                    <a:pt x="428" y="322"/>
                  </a:lnTo>
                  <a:lnTo>
                    <a:pt x="428" y="322"/>
                  </a:lnTo>
                  <a:lnTo>
                    <a:pt x="430" y="322"/>
                  </a:lnTo>
                  <a:lnTo>
                    <a:pt x="430" y="322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7"/>
                  </a:lnTo>
                  <a:lnTo>
                    <a:pt x="428" y="329"/>
                  </a:lnTo>
                  <a:lnTo>
                    <a:pt x="423" y="331"/>
                  </a:lnTo>
                  <a:lnTo>
                    <a:pt x="423" y="331"/>
                  </a:lnTo>
                  <a:lnTo>
                    <a:pt x="416" y="334"/>
                  </a:lnTo>
                  <a:lnTo>
                    <a:pt x="414" y="334"/>
                  </a:lnTo>
                  <a:lnTo>
                    <a:pt x="411" y="334"/>
                  </a:lnTo>
                  <a:lnTo>
                    <a:pt x="411" y="334"/>
                  </a:lnTo>
                  <a:lnTo>
                    <a:pt x="411" y="336"/>
                  </a:lnTo>
                  <a:lnTo>
                    <a:pt x="411" y="336"/>
                  </a:lnTo>
                  <a:lnTo>
                    <a:pt x="411" y="338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09" y="343"/>
                  </a:lnTo>
                  <a:lnTo>
                    <a:pt x="402" y="348"/>
                  </a:lnTo>
                  <a:lnTo>
                    <a:pt x="400" y="348"/>
                  </a:lnTo>
                  <a:lnTo>
                    <a:pt x="397" y="353"/>
                  </a:lnTo>
                  <a:lnTo>
                    <a:pt x="397" y="353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7" y="360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2"/>
                  </a:lnTo>
                  <a:lnTo>
                    <a:pt x="395" y="362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7"/>
                  </a:lnTo>
                  <a:lnTo>
                    <a:pt x="397" y="369"/>
                  </a:lnTo>
                  <a:lnTo>
                    <a:pt x="397" y="369"/>
                  </a:lnTo>
                  <a:lnTo>
                    <a:pt x="400" y="372"/>
                  </a:lnTo>
                  <a:lnTo>
                    <a:pt x="400" y="372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9" y="376"/>
                  </a:lnTo>
                  <a:lnTo>
                    <a:pt x="409" y="379"/>
                  </a:lnTo>
                  <a:lnTo>
                    <a:pt x="409" y="379"/>
                  </a:lnTo>
                  <a:lnTo>
                    <a:pt x="407" y="386"/>
                  </a:lnTo>
                  <a:lnTo>
                    <a:pt x="409" y="388"/>
                  </a:lnTo>
                  <a:lnTo>
                    <a:pt x="409" y="388"/>
                  </a:lnTo>
                  <a:lnTo>
                    <a:pt x="411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8" y="395"/>
                  </a:lnTo>
                  <a:lnTo>
                    <a:pt x="426" y="395"/>
                  </a:lnTo>
                  <a:lnTo>
                    <a:pt x="430" y="398"/>
                  </a:lnTo>
                  <a:lnTo>
                    <a:pt x="430" y="398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0" y="400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7"/>
                  </a:lnTo>
                  <a:lnTo>
                    <a:pt x="430" y="407"/>
                  </a:lnTo>
                  <a:lnTo>
                    <a:pt x="435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2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7"/>
                  </a:lnTo>
                  <a:lnTo>
                    <a:pt x="445" y="409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4" y="409"/>
                  </a:lnTo>
                  <a:lnTo>
                    <a:pt x="454" y="412"/>
                  </a:lnTo>
                  <a:lnTo>
                    <a:pt x="454" y="412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9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4"/>
                  </a:lnTo>
                  <a:lnTo>
                    <a:pt x="447" y="440"/>
                  </a:lnTo>
                  <a:lnTo>
                    <a:pt x="447" y="440"/>
                  </a:lnTo>
                  <a:lnTo>
                    <a:pt x="447" y="443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440" y="445"/>
                  </a:lnTo>
                  <a:lnTo>
                    <a:pt x="437" y="445"/>
                  </a:lnTo>
                  <a:lnTo>
                    <a:pt x="437" y="445"/>
                  </a:lnTo>
                  <a:lnTo>
                    <a:pt x="437" y="447"/>
                  </a:lnTo>
                  <a:lnTo>
                    <a:pt x="437" y="447"/>
                  </a:lnTo>
                  <a:lnTo>
                    <a:pt x="437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40" y="454"/>
                  </a:lnTo>
                  <a:lnTo>
                    <a:pt x="440" y="457"/>
                  </a:lnTo>
                  <a:lnTo>
                    <a:pt x="440" y="457"/>
                  </a:lnTo>
                  <a:lnTo>
                    <a:pt x="442" y="459"/>
                  </a:lnTo>
                  <a:lnTo>
                    <a:pt x="442" y="459"/>
                  </a:lnTo>
                  <a:lnTo>
                    <a:pt x="445" y="459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7" y="461"/>
                  </a:lnTo>
                  <a:lnTo>
                    <a:pt x="478" y="461"/>
                  </a:lnTo>
                  <a:lnTo>
                    <a:pt x="480" y="459"/>
                  </a:lnTo>
                  <a:lnTo>
                    <a:pt x="487" y="454"/>
                  </a:lnTo>
                  <a:lnTo>
                    <a:pt x="489" y="454"/>
                  </a:lnTo>
                  <a:lnTo>
                    <a:pt x="497" y="459"/>
                  </a:lnTo>
                  <a:lnTo>
                    <a:pt x="497" y="459"/>
                  </a:lnTo>
                  <a:lnTo>
                    <a:pt x="499" y="459"/>
                  </a:lnTo>
                  <a:lnTo>
                    <a:pt x="501" y="457"/>
                  </a:lnTo>
                  <a:lnTo>
                    <a:pt x="501" y="457"/>
                  </a:lnTo>
                  <a:lnTo>
                    <a:pt x="504" y="459"/>
                  </a:lnTo>
                  <a:lnTo>
                    <a:pt x="504" y="459"/>
                  </a:lnTo>
                  <a:lnTo>
                    <a:pt x="504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64"/>
                  </a:lnTo>
                  <a:lnTo>
                    <a:pt x="508" y="466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11" y="469"/>
                  </a:lnTo>
                  <a:lnTo>
                    <a:pt x="511" y="469"/>
                  </a:lnTo>
                  <a:lnTo>
                    <a:pt x="513" y="469"/>
                  </a:lnTo>
                  <a:lnTo>
                    <a:pt x="515" y="469"/>
                  </a:lnTo>
                  <a:lnTo>
                    <a:pt x="523" y="471"/>
                  </a:lnTo>
                  <a:lnTo>
                    <a:pt x="523" y="473"/>
                  </a:lnTo>
                  <a:lnTo>
                    <a:pt x="525" y="473"/>
                  </a:lnTo>
                  <a:lnTo>
                    <a:pt x="530" y="473"/>
                  </a:lnTo>
                  <a:lnTo>
                    <a:pt x="530" y="473"/>
                  </a:lnTo>
                  <a:lnTo>
                    <a:pt x="532" y="476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41" y="47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2944020" y="3850815"/>
              <a:ext cx="825622" cy="541975"/>
            </a:xfrm>
            <a:custGeom>
              <a:avLst/>
              <a:gdLst>
                <a:gd name="T0" fmla="*/ 97 w 953"/>
                <a:gd name="T1" fmla="*/ 584 h 624"/>
                <a:gd name="T2" fmla="*/ 373 w 953"/>
                <a:gd name="T3" fmla="*/ 484 h 624"/>
                <a:gd name="T4" fmla="*/ 388 w 953"/>
                <a:gd name="T5" fmla="*/ 477 h 624"/>
                <a:gd name="T6" fmla="*/ 936 w 953"/>
                <a:gd name="T7" fmla="*/ 255 h 624"/>
                <a:gd name="T8" fmla="*/ 908 w 953"/>
                <a:gd name="T9" fmla="*/ 137 h 624"/>
                <a:gd name="T10" fmla="*/ 837 w 953"/>
                <a:gd name="T11" fmla="*/ 108 h 624"/>
                <a:gd name="T12" fmla="*/ 780 w 953"/>
                <a:gd name="T13" fmla="*/ 120 h 624"/>
                <a:gd name="T14" fmla="*/ 726 w 953"/>
                <a:gd name="T15" fmla="*/ 113 h 624"/>
                <a:gd name="T16" fmla="*/ 659 w 953"/>
                <a:gd name="T17" fmla="*/ 125 h 624"/>
                <a:gd name="T18" fmla="*/ 600 w 953"/>
                <a:gd name="T19" fmla="*/ 127 h 624"/>
                <a:gd name="T20" fmla="*/ 638 w 953"/>
                <a:gd name="T21" fmla="*/ 68 h 624"/>
                <a:gd name="T22" fmla="*/ 633 w 953"/>
                <a:gd name="T23" fmla="*/ 23 h 624"/>
                <a:gd name="T24" fmla="*/ 570 w 953"/>
                <a:gd name="T25" fmla="*/ 37 h 624"/>
                <a:gd name="T26" fmla="*/ 515 w 953"/>
                <a:gd name="T27" fmla="*/ 26 h 624"/>
                <a:gd name="T28" fmla="*/ 440 w 953"/>
                <a:gd name="T29" fmla="*/ 18 h 624"/>
                <a:gd name="T30" fmla="*/ 442 w 953"/>
                <a:gd name="T31" fmla="*/ 49 h 624"/>
                <a:gd name="T32" fmla="*/ 376 w 953"/>
                <a:gd name="T33" fmla="*/ 35 h 624"/>
                <a:gd name="T34" fmla="*/ 333 w 953"/>
                <a:gd name="T35" fmla="*/ 78 h 624"/>
                <a:gd name="T36" fmla="*/ 324 w 953"/>
                <a:gd name="T37" fmla="*/ 134 h 624"/>
                <a:gd name="T38" fmla="*/ 283 w 953"/>
                <a:gd name="T39" fmla="*/ 196 h 624"/>
                <a:gd name="T40" fmla="*/ 231 w 953"/>
                <a:gd name="T41" fmla="*/ 257 h 624"/>
                <a:gd name="T42" fmla="*/ 203 w 953"/>
                <a:gd name="T43" fmla="*/ 326 h 624"/>
                <a:gd name="T44" fmla="*/ 149 w 953"/>
                <a:gd name="T45" fmla="*/ 340 h 624"/>
                <a:gd name="T46" fmla="*/ 139 w 953"/>
                <a:gd name="T47" fmla="*/ 378 h 624"/>
                <a:gd name="T48" fmla="*/ 94 w 953"/>
                <a:gd name="T49" fmla="*/ 390 h 624"/>
                <a:gd name="T50" fmla="*/ 23 w 953"/>
                <a:gd name="T51" fmla="*/ 444 h 624"/>
                <a:gd name="T52" fmla="*/ 21 w 953"/>
                <a:gd name="T53" fmla="*/ 480 h 624"/>
                <a:gd name="T54" fmla="*/ 9 w 953"/>
                <a:gd name="T55" fmla="*/ 539 h 624"/>
                <a:gd name="T56" fmla="*/ 19 w 953"/>
                <a:gd name="T57" fmla="*/ 579 h 624"/>
                <a:gd name="T58" fmla="*/ 21 w 953"/>
                <a:gd name="T59" fmla="*/ 600 h 624"/>
                <a:gd name="T60" fmla="*/ 75 w 953"/>
                <a:gd name="T61" fmla="*/ 622 h 624"/>
                <a:gd name="T62" fmla="*/ 78 w 953"/>
                <a:gd name="T63" fmla="*/ 563 h 624"/>
                <a:gd name="T64" fmla="*/ 61 w 953"/>
                <a:gd name="T65" fmla="*/ 546 h 624"/>
                <a:gd name="T66" fmla="*/ 90 w 953"/>
                <a:gd name="T67" fmla="*/ 492 h 624"/>
                <a:gd name="T68" fmla="*/ 99 w 953"/>
                <a:gd name="T69" fmla="*/ 496 h 624"/>
                <a:gd name="T70" fmla="*/ 127 w 953"/>
                <a:gd name="T71" fmla="*/ 494 h 624"/>
                <a:gd name="T72" fmla="*/ 179 w 953"/>
                <a:gd name="T73" fmla="*/ 477 h 624"/>
                <a:gd name="T74" fmla="*/ 215 w 953"/>
                <a:gd name="T75" fmla="*/ 480 h 624"/>
                <a:gd name="T76" fmla="*/ 269 w 953"/>
                <a:gd name="T77" fmla="*/ 468 h 624"/>
                <a:gd name="T78" fmla="*/ 291 w 953"/>
                <a:gd name="T79" fmla="*/ 442 h 624"/>
                <a:gd name="T80" fmla="*/ 350 w 953"/>
                <a:gd name="T81" fmla="*/ 428 h 624"/>
                <a:gd name="T82" fmla="*/ 421 w 953"/>
                <a:gd name="T83" fmla="*/ 454 h 624"/>
                <a:gd name="T84" fmla="*/ 458 w 953"/>
                <a:gd name="T85" fmla="*/ 428 h 624"/>
                <a:gd name="T86" fmla="*/ 499 w 953"/>
                <a:gd name="T87" fmla="*/ 416 h 624"/>
                <a:gd name="T88" fmla="*/ 489 w 953"/>
                <a:gd name="T89" fmla="*/ 331 h 624"/>
                <a:gd name="T90" fmla="*/ 503 w 953"/>
                <a:gd name="T91" fmla="*/ 319 h 624"/>
                <a:gd name="T92" fmla="*/ 518 w 953"/>
                <a:gd name="T93" fmla="*/ 354 h 624"/>
                <a:gd name="T94" fmla="*/ 612 w 953"/>
                <a:gd name="T95" fmla="*/ 390 h 624"/>
                <a:gd name="T96" fmla="*/ 626 w 953"/>
                <a:gd name="T97" fmla="*/ 364 h 624"/>
                <a:gd name="T98" fmla="*/ 667 w 953"/>
                <a:gd name="T99" fmla="*/ 369 h 624"/>
                <a:gd name="T100" fmla="*/ 704 w 953"/>
                <a:gd name="T101" fmla="*/ 357 h 624"/>
                <a:gd name="T102" fmla="*/ 745 w 953"/>
                <a:gd name="T103" fmla="*/ 366 h 624"/>
                <a:gd name="T104" fmla="*/ 761 w 953"/>
                <a:gd name="T105" fmla="*/ 352 h 624"/>
                <a:gd name="T106" fmla="*/ 811 w 953"/>
                <a:gd name="T107" fmla="*/ 361 h 624"/>
                <a:gd name="T108" fmla="*/ 870 w 953"/>
                <a:gd name="T109" fmla="*/ 317 h 624"/>
                <a:gd name="T110" fmla="*/ 884 w 953"/>
                <a:gd name="T111" fmla="*/ 298 h 624"/>
                <a:gd name="T112" fmla="*/ 938 w 953"/>
                <a:gd name="T113" fmla="*/ 269 h 624"/>
                <a:gd name="T114" fmla="*/ 931 w 953"/>
                <a:gd name="T115" fmla="*/ 290 h 624"/>
                <a:gd name="T116" fmla="*/ 461 w 953"/>
                <a:gd name="T117" fmla="*/ 437 h 624"/>
                <a:gd name="T118" fmla="*/ 288 w 953"/>
                <a:gd name="T119" fmla="*/ 473 h 624"/>
                <a:gd name="T120" fmla="*/ 94 w 953"/>
                <a:gd name="T121" fmla="*/ 510 h 624"/>
                <a:gd name="T122" fmla="*/ 73 w 953"/>
                <a:gd name="T123" fmla="*/ 52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624">
                  <a:moveTo>
                    <a:pt x="589" y="447"/>
                  </a:moveTo>
                  <a:lnTo>
                    <a:pt x="589" y="447"/>
                  </a:lnTo>
                  <a:lnTo>
                    <a:pt x="589" y="449"/>
                  </a:lnTo>
                  <a:lnTo>
                    <a:pt x="589" y="449"/>
                  </a:lnTo>
                  <a:lnTo>
                    <a:pt x="577" y="451"/>
                  </a:lnTo>
                  <a:lnTo>
                    <a:pt x="577" y="451"/>
                  </a:lnTo>
                  <a:lnTo>
                    <a:pt x="577" y="449"/>
                  </a:lnTo>
                  <a:lnTo>
                    <a:pt x="584" y="449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close/>
                  <a:moveTo>
                    <a:pt x="520" y="449"/>
                  </a:moveTo>
                  <a:lnTo>
                    <a:pt x="520" y="449"/>
                  </a:lnTo>
                  <a:lnTo>
                    <a:pt x="520" y="451"/>
                  </a:lnTo>
                  <a:lnTo>
                    <a:pt x="518" y="454"/>
                  </a:lnTo>
                  <a:lnTo>
                    <a:pt x="518" y="451"/>
                  </a:lnTo>
                  <a:lnTo>
                    <a:pt x="515" y="451"/>
                  </a:lnTo>
                  <a:lnTo>
                    <a:pt x="515" y="449"/>
                  </a:lnTo>
                  <a:lnTo>
                    <a:pt x="518" y="449"/>
                  </a:lnTo>
                  <a:lnTo>
                    <a:pt x="518" y="449"/>
                  </a:lnTo>
                  <a:lnTo>
                    <a:pt x="520" y="449"/>
                  </a:lnTo>
                  <a:close/>
                  <a:moveTo>
                    <a:pt x="484" y="435"/>
                  </a:moveTo>
                  <a:lnTo>
                    <a:pt x="484" y="435"/>
                  </a:lnTo>
                  <a:lnTo>
                    <a:pt x="484" y="435"/>
                  </a:lnTo>
                  <a:lnTo>
                    <a:pt x="484" y="432"/>
                  </a:lnTo>
                  <a:lnTo>
                    <a:pt x="484" y="432"/>
                  </a:lnTo>
                  <a:lnTo>
                    <a:pt x="489" y="430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4" y="435"/>
                  </a:lnTo>
                  <a:lnTo>
                    <a:pt x="492" y="437"/>
                  </a:lnTo>
                  <a:lnTo>
                    <a:pt x="484" y="437"/>
                  </a:lnTo>
                  <a:lnTo>
                    <a:pt x="484" y="437"/>
                  </a:lnTo>
                  <a:lnTo>
                    <a:pt x="484" y="435"/>
                  </a:lnTo>
                  <a:lnTo>
                    <a:pt x="484" y="435"/>
                  </a:lnTo>
                  <a:close/>
                  <a:moveTo>
                    <a:pt x="99" y="579"/>
                  </a:moveTo>
                  <a:lnTo>
                    <a:pt x="99" y="579"/>
                  </a:lnTo>
                  <a:lnTo>
                    <a:pt x="99" y="581"/>
                  </a:lnTo>
                  <a:lnTo>
                    <a:pt x="99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79"/>
                  </a:lnTo>
                  <a:lnTo>
                    <a:pt x="94" y="577"/>
                  </a:lnTo>
                  <a:lnTo>
                    <a:pt x="92" y="577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7" y="577"/>
                  </a:lnTo>
                  <a:lnTo>
                    <a:pt x="97" y="577"/>
                  </a:lnTo>
                  <a:lnTo>
                    <a:pt x="99" y="579"/>
                  </a:lnTo>
                  <a:close/>
                  <a:moveTo>
                    <a:pt x="458" y="454"/>
                  </a:moveTo>
                  <a:lnTo>
                    <a:pt x="458" y="454"/>
                  </a:lnTo>
                  <a:lnTo>
                    <a:pt x="461" y="456"/>
                  </a:lnTo>
                  <a:lnTo>
                    <a:pt x="458" y="456"/>
                  </a:lnTo>
                  <a:lnTo>
                    <a:pt x="458" y="456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6" y="458"/>
                  </a:lnTo>
                  <a:lnTo>
                    <a:pt x="456" y="458"/>
                  </a:lnTo>
                  <a:lnTo>
                    <a:pt x="454" y="458"/>
                  </a:lnTo>
                  <a:lnTo>
                    <a:pt x="454" y="456"/>
                  </a:lnTo>
                  <a:lnTo>
                    <a:pt x="451" y="456"/>
                  </a:lnTo>
                  <a:lnTo>
                    <a:pt x="451" y="454"/>
                  </a:lnTo>
                  <a:lnTo>
                    <a:pt x="454" y="451"/>
                  </a:lnTo>
                  <a:lnTo>
                    <a:pt x="456" y="451"/>
                  </a:lnTo>
                  <a:lnTo>
                    <a:pt x="456" y="451"/>
                  </a:lnTo>
                  <a:lnTo>
                    <a:pt x="458" y="451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close/>
                  <a:moveTo>
                    <a:pt x="378" y="473"/>
                  </a:moveTo>
                  <a:lnTo>
                    <a:pt x="378" y="473"/>
                  </a:lnTo>
                  <a:lnTo>
                    <a:pt x="380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8" y="480"/>
                  </a:lnTo>
                  <a:lnTo>
                    <a:pt x="378" y="482"/>
                  </a:lnTo>
                  <a:lnTo>
                    <a:pt x="378" y="482"/>
                  </a:lnTo>
                  <a:lnTo>
                    <a:pt x="376" y="482"/>
                  </a:lnTo>
                  <a:lnTo>
                    <a:pt x="373" y="484"/>
                  </a:lnTo>
                  <a:lnTo>
                    <a:pt x="373" y="484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66" y="484"/>
                  </a:lnTo>
                  <a:lnTo>
                    <a:pt x="366" y="484"/>
                  </a:lnTo>
                  <a:lnTo>
                    <a:pt x="364" y="487"/>
                  </a:lnTo>
                  <a:lnTo>
                    <a:pt x="364" y="487"/>
                  </a:lnTo>
                  <a:lnTo>
                    <a:pt x="362" y="487"/>
                  </a:lnTo>
                  <a:lnTo>
                    <a:pt x="362" y="484"/>
                  </a:lnTo>
                  <a:lnTo>
                    <a:pt x="362" y="484"/>
                  </a:lnTo>
                  <a:lnTo>
                    <a:pt x="362" y="482"/>
                  </a:lnTo>
                  <a:lnTo>
                    <a:pt x="366" y="480"/>
                  </a:lnTo>
                  <a:lnTo>
                    <a:pt x="369" y="480"/>
                  </a:lnTo>
                  <a:lnTo>
                    <a:pt x="366" y="477"/>
                  </a:lnTo>
                  <a:lnTo>
                    <a:pt x="369" y="477"/>
                  </a:lnTo>
                  <a:lnTo>
                    <a:pt x="376" y="475"/>
                  </a:lnTo>
                  <a:lnTo>
                    <a:pt x="378" y="473"/>
                  </a:lnTo>
                  <a:close/>
                  <a:moveTo>
                    <a:pt x="406" y="468"/>
                  </a:moveTo>
                  <a:lnTo>
                    <a:pt x="406" y="468"/>
                  </a:lnTo>
                  <a:lnTo>
                    <a:pt x="406" y="470"/>
                  </a:lnTo>
                  <a:lnTo>
                    <a:pt x="406" y="473"/>
                  </a:lnTo>
                  <a:lnTo>
                    <a:pt x="402" y="473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7" y="477"/>
                  </a:lnTo>
                  <a:lnTo>
                    <a:pt x="399" y="480"/>
                  </a:lnTo>
                  <a:lnTo>
                    <a:pt x="399" y="482"/>
                  </a:lnTo>
                  <a:lnTo>
                    <a:pt x="397" y="484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9" y="492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2" y="492"/>
                  </a:lnTo>
                  <a:lnTo>
                    <a:pt x="392" y="492"/>
                  </a:lnTo>
                  <a:lnTo>
                    <a:pt x="392" y="489"/>
                  </a:lnTo>
                  <a:lnTo>
                    <a:pt x="392" y="489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4"/>
                  </a:lnTo>
                  <a:lnTo>
                    <a:pt x="392" y="482"/>
                  </a:lnTo>
                  <a:lnTo>
                    <a:pt x="395" y="477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88" y="477"/>
                  </a:lnTo>
                  <a:lnTo>
                    <a:pt x="385" y="477"/>
                  </a:lnTo>
                  <a:lnTo>
                    <a:pt x="388" y="475"/>
                  </a:lnTo>
                  <a:lnTo>
                    <a:pt x="388" y="475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399" y="468"/>
                  </a:lnTo>
                  <a:lnTo>
                    <a:pt x="402" y="468"/>
                  </a:lnTo>
                  <a:lnTo>
                    <a:pt x="404" y="468"/>
                  </a:lnTo>
                  <a:lnTo>
                    <a:pt x="404" y="468"/>
                  </a:lnTo>
                  <a:lnTo>
                    <a:pt x="406" y="468"/>
                  </a:lnTo>
                  <a:close/>
                  <a:moveTo>
                    <a:pt x="475" y="437"/>
                  </a:moveTo>
                  <a:lnTo>
                    <a:pt x="475" y="437"/>
                  </a:lnTo>
                  <a:lnTo>
                    <a:pt x="477" y="437"/>
                  </a:lnTo>
                  <a:lnTo>
                    <a:pt x="477" y="437"/>
                  </a:lnTo>
                  <a:lnTo>
                    <a:pt x="473" y="442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66" y="444"/>
                  </a:lnTo>
                  <a:lnTo>
                    <a:pt x="463" y="442"/>
                  </a:lnTo>
                  <a:lnTo>
                    <a:pt x="468" y="437"/>
                  </a:lnTo>
                  <a:lnTo>
                    <a:pt x="468" y="437"/>
                  </a:lnTo>
                  <a:lnTo>
                    <a:pt x="470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7"/>
                  </a:lnTo>
                  <a:lnTo>
                    <a:pt x="475" y="437"/>
                  </a:lnTo>
                  <a:lnTo>
                    <a:pt x="475" y="437"/>
                  </a:lnTo>
                  <a:close/>
                  <a:moveTo>
                    <a:pt x="953" y="269"/>
                  </a:moveTo>
                  <a:lnTo>
                    <a:pt x="953" y="269"/>
                  </a:lnTo>
                  <a:lnTo>
                    <a:pt x="950" y="267"/>
                  </a:lnTo>
                  <a:lnTo>
                    <a:pt x="950" y="264"/>
                  </a:lnTo>
                  <a:lnTo>
                    <a:pt x="950" y="264"/>
                  </a:lnTo>
                  <a:lnTo>
                    <a:pt x="948" y="264"/>
                  </a:lnTo>
                  <a:lnTo>
                    <a:pt x="943" y="262"/>
                  </a:lnTo>
                  <a:lnTo>
                    <a:pt x="941" y="260"/>
                  </a:lnTo>
                  <a:lnTo>
                    <a:pt x="941" y="260"/>
                  </a:lnTo>
                  <a:lnTo>
                    <a:pt x="938" y="257"/>
                  </a:lnTo>
                  <a:lnTo>
                    <a:pt x="936" y="255"/>
                  </a:lnTo>
                  <a:lnTo>
                    <a:pt x="936" y="255"/>
                  </a:lnTo>
                  <a:lnTo>
                    <a:pt x="931" y="236"/>
                  </a:lnTo>
                  <a:lnTo>
                    <a:pt x="931" y="234"/>
                  </a:lnTo>
                  <a:lnTo>
                    <a:pt x="931" y="234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7" y="222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4" y="217"/>
                  </a:lnTo>
                  <a:lnTo>
                    <a:pt x="924" y="217"/>
                  </a:lnTo>
                  <a:lnTo>
                    <a:pt x="924" y="210"/>
                  </a:lnTo>
                  <a:lnTo>
                    <a:pt x="924" y="208"/>
                  </a:lnTo>
                  <a:lnTo>
                    <a:pt x="924" y="208"/>
                  </a:lnTo>
                  <a:lnTo>
                    <a:pt x="924" y="203"/>
                  </a:lnTo>
                  <a:lnTo>
                    <a:pt x="924" y="203"/>
                  </a:lnTo>
                  <a:lnTo>
                    <a:pt x="927" y="203"/>
                  </a:lnTo>
                  <a:lnTo>
                    <a:pt x="927" y="198"/>
                  </a:lnTo>
                  <a:lnTo>
                    <a:pt x="929" y="198"/>
                  </a:lnTo>
                  <a:lnTo>
                    <a:pt x="929" y="196"/>
                  </a:lnTo>
                  <a:lnTo>
                    <a:pt x="929" y="193"/>
                  </a:lnTo>
                  <a:lnTo>
                    <a:pt x="927" y="189"/>
                  </a:lnTo>
                  <a:lnTo>
                    <a:pt x="920" y="172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15" y="167"/>
                  </a:lnTo>
                  <a:lnTo>
                    <a:pt x="915" y="165"/>
                  </a:lnTo>
                  <a:lnTo>
                    <a:pt x="912" y="165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2" y="158"/>
                  </a:lnTo>
                  <a:lnTo>
                    <a:pt x="910" y="158"/>
                  </a:lnTo>
                  <a:lnTo>
                    <a:pt x="903" y="153"/>
                  </a:lnTo>
                  <a:lnTo>
                    <a:pt x="903" y="151"/>
                  </a:lnTo>
                  <a:lnTo>
                    <a:pt x="903" y="151"/>
                  </a:lnTo>
                  <a:lnTo>
                    <a:pt x="903" y="149"/>
                  </a:lnTo>
                  <a:lnTo>
                    <a:pt x="905" y="144"/>
                  </a:lnTo>
                  <a:lnTo>
                    <a:pt x="905" y="141"/>
                  </a:lnTo>
                  <a:lnTo>
                    <a:pt x="905" y="139"/>
                  </a:lnTo>
                  <a:lnTo>
                    <a:pt x="905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3" y="134"/>
                  </a:lnTo>
                  <a:lnTo>
                    <a:pt x="894" y="134"/>
                  </a:lnTo>
                  <a:lnTo>
                    <a:pt x="891" y="134"/>
                  </a:lnTo>
                  <a:lnTo>
                    <a:pt x="889" y="134"/>
                  </a:lnTo>
                  <a:lnTo>
                    <a:pt x="886" y="134"/>
                  </a:lnTo>
                  <a:lnTo>
                    <a:pt x="882" y="137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2" y="139"/>
                  </a:lnTo>
                  <a:lnTo>
                    <a:pt x="872" y="139"/>
                  </a:lnTo>
                  <a:lnTo>
                    <a:pt x="872" y="137"/>
                  </a:lnTo>
                  <a:lnTo>
                    <a:pt x="872" y="137"/>
                  </a:lnTo>
                  <a:lnTo>
                    <a:pt x="870" y="130"/>
                  </a:lnTo>
                  <a:lnTo>
                    <a:pt x="870" y="130"/>
                  </a:lnTo>
                  <a:lnTo>
                    <a:pt x="868" y="127"/>
                  </a:lnTo>
                  <a:lnTo>
                    <a:pt x="865" y="123"/>
                  </a:lnTo>
                  <a:lnTo>
                    <a:pt x="863" y="123"/>
                  </a:lnTo>
                  <a:lnTo>
                    <a:pt x="863" y="120"/>
                  </a:lnTo>
                  <a:lnTo>
                    <a:pt x="860" y="118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6" y="111"/>
                  </a:lnTo>
                  <a:lnTo>
                    <a:pt x="853" y="111"/>
                  </a:lnTo>
                  <a:lnTo>
                    <a:pt x="853" y="111"/>
                  </a:lnTo>
                  <a:lnTo>
                    <a:pt x="851" y="111"/>
                  </a:lnTo>
                  <a:lnTo>
                    <a:pt x="849" y="113"/>
                  </a:lnTo>
                  <a:lnTo>
                    <a:pt x="849" y="113"/>
                  </a:lnTo>
                  <a:lnTo>
                    <a:pt x="846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2" y="108"/>
                  </a:lnTo>
                  <a:lnTo>
                    <a:pt x="837" y="108"/>
                  </a:lnTo>
                  <a:lnTo>
                    <a:pt x="832" y="108"/>
                  </a:lnTo>
                  <a:lnTo>
                    <a:pt x="830" y="108"/>
                  </a:lnTo>
                  <a:lnTo>
                    <a:pt x="830" y="108"/>
                  </a:lnTo>
                  <a:lnTo>
                    <a:pt x="825" y="108"/>
                  </a:lnTo>
                  <a:lnTo>
                    <a:pt x="825" y="108"/>
                  </a:lnTo>
                  <a:lnTo>
                    <a:pt x="823" y="108"/>
                  </a:lnTo>
                  <a:lnTo>
                    <a:pt x="820" y="106"/>
                  </a:lnTo>
                  <a:lnTo>
                    <a:pt x="820" y="106"/>
                  </a:lnTo>
                  <a:lnTo>
                    <a:pt x="818" y="104"/>
                  </a:lnTo>
                  <a:lnTo>
                    <a:pt x="818" y="104"/>
                  </a:lnTo>
                  <a:lnTo>
                    <a:pt x="818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3" y="101"/>
                  </a:lnTo>
                  <a:lnTo>
                    <a:pt x="813" y="101"/>
                  </a:lnTo>
                  <a:lnTo>
                    <a:pt x="811" y="101"/>
                  </a:lnTo>
                  <a:lnTo>
                    <a:pt x="811" y="101"/>
                  </a:lnTo>
                  <a:lnTo>
                    <a:pt x="808" y="101"/>
                  </a:lnTo>
                  <a:lnTo>
                    <a:pt x="806" y="99"/>
                  </a:lnTo>
                  <a:lnTo>
                    <a:pt x="804" y="99"/>
                  </a:lnTo>
                  <a:lnTo>
                    <a:pt x="799" y="97"/>
                  </a:lnTo>
                  <a:lnTo>
                    <a:pt x="799" y="99"/>
                  </a:lnTo>
                  <a:lnTo>
                    <a:pt x="799" y="99"/>
                  </a:lnTo>
                  <a:lnTo>
                    <a:pt x="801" y="101"/>
                  </a:lnTo>
                  <a:lnTo>
                    <a:pt x="801" y="104"/>
                  </a:lnTo>
                  <a:lnTo>
                    <a:pt x="801" y="104"/>
                  </a:lnTo>
                  <a:lnTo>
                    <a:pt x="799" y="104"/>
                  </a:lnTo>
                  <a:lnTo>
                    <a:pt x="799" y="104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2" y="104"/>
                  </a:lnTo>
                  <a:lnTo>
                    <a:pt x="790" y="104"/>
                  </a:lnTo>
                  <a:lnTo>
                    <a:pt x="787" y="104"/>
                  </a:lnTo>
                  <a:lnTo>
                    <a:pt x="785" y="104"/>
                  </a:lnTo>
                  <a:lnTo>
                    <a:pt x="785" y="106"/>
                  </a:lnTo>
                  <a:lnTo>
                    <a:pt x="782" y="106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11"/>
                  </a:lnTo>
                  <a:lnTo>
                    <a:pt x="782" y="113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0" y="118"/>
                  </a:lnTo>
                  <a:lnTo>
                    <a:pt x="780" y="118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2" y="120"/>
                  </a:lnTo>
                  <a:lnTo>
                    <a:pt x="782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7"/>
                  </a:lnTo>
                  <a:lnTo>
                    <a:pt x="785" y="132"/>
                  </a:lnTo>
                  <a:lnTo>
                    <a:pt x="785" y="134"/>
                  </a:lnTo>
                  <a:lnTo>
                    <a:pt x="785" y="141"/>
                  </a:lnTo>
                  <a:lnTo>
                    <a:pt x="787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2" y="141"/>
                  </a:lnTo>
                  <a:lnTo>
                    <a:pt x="780" y="141"/>
                  </a:lnTo>
                  <a:lnTo>
                    <a:pt x="775" y="144"/>
                  </a:lnTo>
                  <a:lnTo>
                    <a:pt x="773" y="144"/>
                  </a:lnTo>
                  <a:lnTo>
                    <a:pt x="773" y="144"/>
                  </a:lnTo>
                  <a:lnTo>
                    <a:pt x="771" y="144"/>
                  </a:lnTo>
                  <a:lnTo>
                    <a:pt x="768" y="139"/>
                  </a:lnTo>
                  <a:lnTo>
                    <a:pt x="768" y="139"/>
                  </a:lnTo>
                  <a:lnTo>
                    <a:pt x="761" y="134"/>
                  </a:lnTo>
                  <a:lnTo>
                    <a:pt x="761" y="134"/>
                  </a:lnTo>
                  <a:lnTo>
                    <a:pt x="756" y="130"/>
                  </a:lnTo>
                  <a:lnTo>
                    <a:pt x="756" y="127"/>
                  </a:lnTo>
                  <a:lnTo>
                    <a:pt x="756" y="127"/>
                  </a:lnTo>
                  <a:lnTo>
                    <a:pt x="756" y="125"/>
                  </a:lnTo>
                  <a:lnTo>
                    <a:pt x="754" y="125"/>
                  </a:lnTo>
                  <a:lnTo>
                    <a:pt x="754" y="125"/>
                  </a:lnTo>
                  <a:lnTo>
                    <a:pt x="749" y="123"/>
                  </a:lnTo>
                  <a:lnTo>
                    <a:pt x="749" y="123"/>
                  </a:lnTo>
                  <a:lnTo>
                    <a:pt x="749" y="120"/>
                  </a:lnTo>
                  <a:lnTo>
                    <a:pt x="747" y="120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0" y="111"/>
                  </a:lnTo>
                  <a:lnTo>
                    <a:pt x="740" y="111"/>
                  </a:lnTo>
                  <a:lnTo>
                    <a:pt x="737" y="111"/>
                  </a:lnTo>
                  <a:lnTo>
                    <a:pt x="730" y="113"/>
                  </a:lnTo>
                  <a:lnTo>
                    <a:pt x="730" y="113"/>
                  </a:lnTo>
                  <a:lnTo>
                    <a:pt x="730" y="115"/>
                  </a:lnTo>
                  <a:lnTo>
                    <a:pt x="730" y="115"/>
                  </a:lnTo>
                  <a:lnTo>
                    <a:pt x="728" y="115"/>
                  </a:lnTo>
                  <a:lnTo>
                    <a:pt x="728" y="115"/>
                  </a:lnTo>
                  <a:lnTo>
                    <a:pt x="726" y="113"/>
                  </a:lnTo>
                  <a:lnTo>
                    <a:pt x="726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1" y="113"/>
                  </a:lnTo>
                  <a:lnTo>
                    <a:pt x="721" y="113"/>
                  </a:lnTo>
                  <a:lnTo>
                    <a:pt x="719" y="113"/>
                  </a:lnTo>
                  <a:lnTo>
                    <a:pt x="719" y="115"/>
                  </a:lnTo>
                  <a:lnTo>
                    <a:pt x="709" y="120"/>
                  </a:lnTo>
                  <a:lnTo>
                    <a:pt x="709" y="120"/>
                  </a:lnTo>
                  <a:lnTo>
                    <a:pt x="707" y="123"/>
                  </a:lnTo>
                  <a:lnTo>
                    <a:pt x="707" y="123"/>
                  </a:lnTo>
                  <a:lnTo>
                    <a:pt x="704" y="123"/>
                  </a:lnTo>
                  <a:lnTo>
                    <a:pt x="702" y="123"/>
                  </a:lnTo>
                  <a:lnTo>
                    <a:pt x="700" y="123"/>
                  </a:lnTo>
                  <a:lnTo>
                    <a:pt x="700" y="123"/>
                  </a:lnTo>
                  <a:lnTo>
                    <a:pt x="695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78" y="123"/>
                  </a:lnTo>
                  <a:lnTo>
                    <a:pt x="678" y="125"/>
                  </a:lnTo>
                  <a:lnTo>
                    <a:pt x="674" y="130"/>
                  </a:lnTo>
                  <a:lnTo>
                    <a:pt x="674" y="132"/>
                  </a:lnTo>
                  <a:lnTo>
                    <a:pt x="674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69" y="132"/>
                  </a:lnTo>
                  <a:lnTo>
                    <a:pt x="669" y="132"/>
                  </a:lnTo>
                  <a:lnTo>
                    <a:pt x="669" y="130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4" y="127"/>
                  </a:lnTo>
                  <a:lnTo>
                    <a:pt x="662" y="127"/>
                  </a:lnTo>
                  <a:lnTo>
                    <a:pt x="659" y="125"/>
                  </a:lnTo>
                  <a:lnTo>
                    <a:pt x="659" y="125"/>
                  </a:lnTo>
                  <a:lnTo>
                    <a:pt x="657" y="125"/>
                  </a:lnTo>
                  <a:lnTo>
                    <a:pt x="655" y="127"/>
                  </a:lnTo>
                  <a:lnTo>
                    <a:pt x="655" y="127"/>
                  </a:lnTo>
                  <a:lnTo>
                    <a:pt x="655" y="130"/>
                  </a:lnTo>
                  <a:lnTo>
                    <a:pt x="652" y="132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7"/>
                  </a:lnTo>
                  <a:lnTo>
                    <a:pt x="650" y="137"/>
                  </a:lnTo>
                  <a:lnTo>
                    <a:pt x="650" y="137"/>
                  </a:lnTo>
                  <a:lnTo>
                    <a:pt x="648" y="134"/>
                  </a:lnTo>
                  <a:lnTo>
                    <a:pt x="648" y="134"/>
                  </a:lnTo>
                  <a:lnTo>
                    <a:pt x="645" y="134"/>
                  </a:lnTo>
                  <a:lnTo>
                    <a:pt x="645" y="134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3" y="132"/>
                  </a:lnTo>
                  <a:lnTo>
                    <a:pt x="643" y="132"/>
                  </a:lnTo>
                  <a:lnTo>
                    <a:pt x="641" y="132"/>
                  </a:lnTo>
                  <a:lnTo>
                    <a:pt x="636" y="134"/>
                  </a:lnTo>
                  <a:lnTo>
                    <a:pt x="633" y="134"/>
                  </a:lnTo>
                  <a:lnTo>
                    <a:pt x="633" y="134"/>
                  </a:lnTo>
                  <a:lnTo>
                    <a:pt x="631" y="134"/>
                  </a:lnTo>
                  <a:lnTo>
                    <a:pt x="629" y="134"/>
                  </a:lnTo>
                  <a:lnTo>
                    <a:pt x="626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4"/>
                  </a:lnTo>
                  <a:lnTo>
                    <a:pt x="622" y="137"/>
                  </a:lnTo>
                  <a:lnTo>
                    <a:pt x="619" y="139"/>
                  </a:lnTo>
                  <a:lnTo>
                    <a:pt x="619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7"/>
                  </a:lnTo>
                  <a:lnTo>
                    <a:pt x="610" y="132"/>
                  </a:lnTo>
                  <a:lnTo>
                    <a:pt x="610" y="132"/>
                  </a:lnTo>
                  <a:lnTo>
                    <a:pt x="607" y="130"/>
                  </a:lnTo>
                  <a:lnTo>
                    <a:pt x="603" y="127"/>
                  </a:lnTo>
                  <a:lnTo>
                    <a:pt x="600" y="127"/>
                  </a:lnTo>
                  <a:lnTo>
                    <a:pt x="600" y="127"/>
                  </a:lnTo>
                  <a:lnTo>
                    <a:pt x="598" y="125"/>
                  </a:lnTo>
                  <a:lnTo>
                    <a:pt x="598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1" y="120"/>
                  </a:lnTo>
                  <a:lnTo>
                    <a:pt x="586" y="118"/>
                  </a:lnTo>
                  <a:lnTo>
                    <a:pt x="586" y="118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9" y="113"/>
                  </a:lnTo>
                  <a:lnTo>
                    <a:pt x="589" y="113"/>
                  </a:lnTo>
                  <a:lnTo>
                    <a:pt x="598" y="108"/>
                  </a:lnTo>
                  <a:lnTo>
                    <a:pt x="600" y="108"/>
                  </a:lnTo>
                  <a:lnTo>
                    <a:pt x="603" y="106"/>
                  </a:lnTo>
                  <a:lnTo>
                    <a:pt x="605" y="104"/>
                  </a:lnTo>
                  <a:lnTo>
                    <a:pt x="605" y="104"/>
                  </a:lnTo>
                  <a:lnTo>
                    <a:pt x="605" y="101"/>
                  </a:lnTo>
                  <a:lnTo>
                    <a:pt x="607" y="97"/>
                  </a:lnTo>
                  <a:lnTo>
                    <a:pt x="607" y="97"/>
                  </a:lnTo>
                  <a:lnTo>
                    <a:pt x="610" y="94"/>
                  </a:lnTo>
                  <a:lnTo>
                    <a:pt x="612" y="94"/>
                  </a:lnTo>
                  <a:lnTo>
                    <a:pt x="612" y="92"/>
                  </a:lnTo>
                  <a:lnTo>
                    <a:pt x="612" y="92"/>
                  </a:lnTo>
                  <a:lnTo>
                    <a:pt x="615" y="89"/>
                  </a:lnTo>
                  <a:lnTo>
                    <a:pt x="615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7" y="80"/>
                  </a:lnTo>
                  <a:lnTo>
                    <a:pt x="617" y="80"/>
                  </a:lnTo>
                  <a:lnTo>
                    <a:pt x="617" y="78"/>
                  </a:lnTo>
                  <a:lnTo>
                    <a:pt x="617" y="78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4" y="78"/>
                  </a:lnTo>
                  <a:lnTo>
                    <a:pt x="624" y="75"/>
                  </a:lnTo>
                  <a:lnTo>
                    <a:pt x="631" y="73"/>
                  </a:lnTo>
                  <a:lnTo>
                    <a:pt x="633" y="70"/>
                  </a:lnTo>
                  <a:lnTo>
                    <a:pt x="636" y="70"/>
                  </a:lnTo>
                  <a:lnTo>
                    <a:pt x="636" y="70"/>
                  </a:lnTo>
                  <a:lnTo>
                    <a:pt x="638" y="68"/>
                  </a:lnTo>
                  <a:lnTo>
                    <a:pt x="643" y="68"/>
                  </a:lnTo>
                  <a:lnTo>
                    <a:pt x="645" y="68"/>
                  </a:lnTo>
                  <a:lnTo>
                    <a:pt x="645" y="68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2" y="66"/>
                  </a:lnTo>
                  <a:lnTo>
                    <a:pt x="655" y="66"/>
                  </a:lnTo>
                  <a:lnTo>
                    <a:pt x="655" y="63"/>
                  </a:lnTo>
                  <a:lnTo>
                    <a:pt x="655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1"/>
                  </a:lnTo>
                  <a:lnTo>
                    <a:pt x="657" y="61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6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0"/>
                  </a:lnTo>
                  <a:lnTo>
                    <a:pt x="652" y="40"/>
                  </a:lnTo>
                  <a:lnTo>
                    <a:pt x="652" y="40"/>
                  </a:lnTo>
                  <a:lnTo>
                    <a:pt x="645" y="37"/>
                  </a:lnTo>
                  <a:lnTo>
                    <a:pt x="645" y="35"/>
                  </a:lnTo>
                  <a:lnTo>
                    <a:pt x="643" y="35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0"/>
                  </a:lnTo>
                  <a:lnTo>
                    <a:pt x="638" y="28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6" y="23"/>
                  </a:lnTo>
                  <a:lnTo>
                    <a:pt x="636" y="23"/>
                  </a:lnTo>
                  <a:lnTo>
                    <a:pt x="633" y="23"/>
                  </a:lnTo>
                  <a:lnTo>
                    <a:pt x="633" y="23"/>
                  </a:lnTo>
                  <a:lnTo>
                    <a:pt x="633" y="26"/>
                  </a:lnTo>
                  <a:lnTo>
                    <a:pt x="633" y="26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6" y="28"/>
                  </a:lnTo>
                  <a:lnTo>
                    <a:pt x="624" y="28"/>
                  </a:lnTo>
                  <a:lnTo>
                    <a:pt x="624" y="26"/>
                  </a:lnTo>
                  <a:lnTo>
                    <a:pt x="624" y="26"/>
                  </a:lnTo>
                  <a:lnTo>
                    <a:pt x="622" y="26"/>
                  </a:lnTo>
                  <a:lnTo>
                    <a:pt x="622" y="28"/>
                  </a:lnTo>
                  <a:lnTo>
                    <a:pt x="622" y="28"/>
                  </a:lnTo>
                  <a:lnTo>
                    <a:pt x="619" y="28"/>
                  </a:lnTo>
                  <a:lnTo>
                    <a:pt x="619" y="30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5" y="35"/>
                  </a:lnTo>
                  <a:lnTo>
                    <a:pt x="612" y="35"/>
                  </a:lnTo>
                  <a:lnTo>
                    <a:pt x="610" y="35"/>
                  </a:lnTo>
                  <a:lnTo>
                    <a:pt x="607" y="35"/>
                  </a:lnTo>
                  <a:lnTo>
                    <a:pt x="607" y="35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3" y="37"/>
                  </a:lnTo>
                  <a:lnTo>
                    <a:pt x="603" y="37"/>
                  </a:lnTo>
                  <a:lnTo>
                    <a:pt x="598" y="37"/>
                  </a:lnTo>
                  <a:lnTo>
                    <a:pt x="593" y="37"/>
                  </a:lnTo>
                  <a:lnTo>
                    <a:pt x="591" y="35"/>
                  </a:lnTo>
                  <a:lnTo>
                    <a:pt x="589" y="35"/>
                  </a:lnTo>
                  <a:lnTo>
                    <a:pt x="589" y="35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4" y="35"/>
                  </a:lnTo>
                  <a:lnTo>
                    <a:pt x="584" y="35"/>
                  </a:lnTo>
                  <a:lnTo>
                    <a:pt x="581" y="35"/>
                  </a:lnTo>
                  <a:lnTo>
                    <a:pt x="577" y="37"/>
                  </a:lnTo>
                  <a:lnTo>
                    <a:pt x="574" y="37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3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28"/>
                  </a:lnTo>
                  <a:lnTo>
                    <a:pt x="572" y="26"/>
                  </a:lnTo>
                  <a:lnTo>
                    <a:pt x="572" y="23"/>
                  </a:lnTo>
                  <a:lnTo>
                    <a:pt x="572" y="23"/>
                  </a:lnTo>
                  <a:lnTo>
                    <a:pt x="570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6"/>
                  </a:lnTo>
                  <a:lnTo>
                    <a:pt x="570" y="16"/>
                  </a:lnTo>
                  <a:lnTo>
                    <a:pt x="570" y="18"/>
                  </a:lnTo>
                  <a:lnTo>
                    <a:pt x="570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3" y="16"/>
                  </a:lnTo>
                  <a:lnTo>
                    <a:pt x="563" y="14"/>
                  </a:lnTo>
                  <a:lnTo>
                    <a:pt x="560" y="14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8"/>
                  </a:lnTo>
                  <a:lnTo>
                    <a:pt x="553" y="18"/>
                  </a:lnTo>
                  <a:lnTo>
                    <a:pt x="551" y="23"/>
                  </a:lnTo>
                  <a:lnTo>
                    <a:pt x="551" y="23"/>
                  </a:lnTo>
                  <a:lnTo>
                    <a:pt x="548" y="23"/>
                  </a:lnTo>
                  <a:lnTo>
                    <a:pt x="548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4" y="28"/>
                  </a:lnTo>
                  <a:lnTo>
                    <a:pt x="541" y="28"/>
                  </a:lnTo>
                  <a:lnTo>
                    <a:pt x="539" y="26"/>
                  </a:lnTo>
                  <a:lnTo>
                    <a:pt x="534" y="23"/>
                  </a:lnTo>
                  <a:lnTo>
                    <a:pt x="532" y="23"/>
                  </a:lnTo>
                  <a:lnTo>
                    <a:pt x="532" y="23"/>
                  </a:lnTo>
                  <a:lnTo>
                    <a:pt x="529" y="23"/>
                  </a:lnTo>
                  <a:lnTo>
                    <a:pt x="525" y="26"/>
                  </a:lnTo>
                  <a:lnTo>
                    <a:pt x="518" y="28"/>
                  </a:lnTo>
                  <a:lnTo>
                    <a:pt x="515" y="28"/>
                  </a:lnTo>
                  <a:lnTo>
                    <a:pt x="515" y="28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3" y="23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21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08" y="18"/>
                  </a:lnTo>
                  <a:lnTo>
                    <a:pt x="508" y="18"/>
                  </a:lnTo>
                  <a:lnTo>
                    <a:pt x="506" y="18"/>
                  </a:lnTo>
                  <a:lnTo>
                    <a:pt x="503" y="18"/>
                  </a:lnTo>
                  <a:lnTo>
                    <a:pt x="503" y="18"/>
                  </a:lnTo>
                  <a:lnTo>
                    <a:pt x="499" y="18"/>
                  </a:lnTo>
                  <a:lnTo>
                    <a:pt x="499" y="18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4"/>
                  </a:lnTo>
                  <a:lnTo>
                    <a:pt x="494" y="14"/>
                  </a:lnTo>
                  <a:lnTo>
                    <a:pt x="492" y="11"/>
                  </a:lnTo>
                  <a:lnTo>
                    <a:pt x="484" y="7"/>
                  </a:lnTo>
                  <a:lnTo>
                    <a:pt x="484" y="7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73" y="2"/>
                  </a:lnTo>
                  <a:lnTo>
                    <a:pt x="470" y="2"/>
                  </a:lnTo>
                  <a:lnTo>
                    <a:pt x="466" y="4"/>
                  </a:lnTo>
                  <a:lnTo>
                    <a:pt x="458" y="11"/>
                  </a:lnTo>
                  <a:lnTo>
                    <a:pt x="454" y="14"/>
                  </a:lnTo>
                  <a:lnTo>
                    <a:pt x="449" y="16"/>
                  </a:lnTo>
                  <a:lnTo>
                    <a:pt x="447" y="16"/>
                  </a:lnTo>
                  <a:lnTo>
                    <a:pt x="444" y="16"/>
                  </a:lnTo>
                  <a:lnTo>
                    <a:pt x="440" y="16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37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2" y="21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28" y="18"/>
                  </a:lnTo>
                  <a:lnTo>
                    <a:pt x="428" y="18"/>
                  </a:lnTo>
                  <a:lnTo>
                    <a:pt x="428" y="21"/>
                  </a:lnTo>
                  <a:lnTo>
                    <a:pt x="428" y="21"/>
                  </a:lnTo>
                  <a:lnTo>
                    <a:pt x="430" y="26"/>
                  </a:lnTo>
                  <a:lnTo>
                    <a:pt x="430" y="26"/>
                  </a:lnTo>
                  <a:lnTo>
                    <a:pt x="430" y="28"/>
                  </a:lnTo>
                  <a:lnTo>
                    <a:pt x="430" y="28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5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7" y="30"/>
                  </a:lnTo>
                  <a:lnTo>
                    <a:pt x="447" y="30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5"/>
                  </a:lnTo>
                  <a:lnTo>
                    <a:pt x="447" y="37"/>
                  </a:lnTo>
                  <a:lnTo>
                    <a:pt x="444" y="37"/>
                  </a:lnTo>
                  <a:lnTo>
                    <a:pt x="444" y="37"/>
                  </a:lnTo>
                  <a:lnTo>
                    <a:pt x="442" y="37"/>
                  </a:lnTo>
                  <a:lnTo>
                    <a:pt x="442" y="40"/>
                  </a:lnTo>
                  <a:lnTo>
                    <a:pt x="442" y="40"/>
                  </a:lnTo>
                  <a:lnTo>
                    <a:pt x="442" y="42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0" y="54"/>
                  </a:lnTo>
                  <a:lnTo>
                    <a:pt x="440" y="54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9"/>
                  </a:lnTo>
                  <a:lnTo>
                    <a:pt x="440" y="61"/>
                  </a:lnTo>
                  <a:lnTo>
                    <a:pt x="442" y="63"/>
                  </a:lnTo>
                  <a:lnTo>
                    <a:pt x="442" y="66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42" y="68"/>
                  </a:lnTo>
                  <a:lnTo>
                    <a:pt x="440" y="68"/>
                  </a:lnTo>
                  <a:lnTo>
                    <a:pt x="437" y="68"/>
                  </a:lnTo>
                  <a:lnTo>
                    <a:pt x="435" y="68"/>
                  </a:lnTo>
                  <a:lnTo>
                    <a:pt x="430" y="68"/>
                  </a:lnTo>
                  <a:lnTo>
                    <a:pt x="428" y="68"/>
                  </a:lnTo>
                  <a:lnTo>
                    <a:pt x="425" y="68"/>
                  </a:lnTo>
                  <a:lnTo>
                    <a:pt x="423" y="68"/>
                  </a:lnTo>
                  <a:lnTo>
                    <a:pt x="421" y="68"/>
                  </a:lnTo>
                  <a:lnTo>
                    <a:pt x="418" y="68"/>
                  </a:lnTo>
                  <a:lnTo>
                    <a:pt x="418" y="66"/>
                  </a:lnTo>
                  <a:lnTo>
                    <a:pt x="416" y="66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4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49"/>
                  </a:lnTo>
                  <a:lnTo>
                    <a:pt x="406" y="49"/>
                  </a:lnTo>
                  <a:lnTo>
                    <a:pt x="406" y="47"/>
                  </a:lnTo>
                  <a:lnTo>
                    <a:pt x="404" y="44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399" y="42"/>
                  </a:lnTo>
                  <a:lnTo>
                    <a:pt x="397" y="40"/>
                  </a:lnTo>
                  <a:lnTo>
                    <a:pt x="390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5" y="37"/>
                  </a:lnTo>
                  <a:lnTo>
                    <a:pt x="380" y="35"/>
                  </a:lnTo>
                  <a:lnTo>
                    <a:pt x="378" y="35"/>
                  </a:lnTo>
                  <a:lnTo>
                    <a:pt x="376" y="35"/>
                  </a:lnTo>
                  <a:lnTo>
                    <a:pt x="376" y="35"/>
                  </a:lnTo>
                  <a:lnTo>
                    <a:pt x="373" y="35"/>
                  </a:lnTo>
                  <a:lnTo>
                    <a:pt x="371" y="35"/>
                  </a:lnTo>
                  <a:lnTo>
                    <a:pt x="364" y="33"/>
                  </a:lnTo>
                  <a:lnTo>
                    <a:pt x="357" y="33"/>
                  </a:lnTo>
                  <a:lnTo>
                    <a:pt x="354" y="33"/>
                  </a:lnTo>
                  <a:lnTo>
                    <a:pt x="354" y="33"/>
                  </a:lnTo>
                  <a:lnTo>
                    <a:pt x="354" y="30"/>
                  </a:lnTo>
                  <a:lnTo>
                    <a:pt x="352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30"/>
                  </a:lnTo>
                  <a:lnTo>
                    <a:pt x="345" y="30"/>
                  </a:lnTo>
                  <a:lnTo>
                    <a:pt x="345" y="35"/>
                  </a:lnTo>
                  <a:lnTo>
                    <a:pt x="343" y="42"/>
                  </a:lnTo>
                  <a:lnTo>
                    <a:pt x="340" y="44"/>
                  </a:lnTo>
                  <a:lnTo>
                    <a:pt x="340" y="44"/>
                  </a:lnTo>
                  <a:lnTo>
                    <a:pt x="340" y="47"/>
                  </a:lnTo>
                  <a:lnTo>
                    <a:pt x="340" y="49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43" y="63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0" y="68"/>
                  </a:lnTo>
                  <a:lnTo>
                    <a:pt x="338" y="75"/>
                  </a:lnTo>
                  <a:lnTo>
                    <a:pt x="338" y="78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1" y="78"/>
                  </a:lnTo>
                  <a:lnTo>
                    <a:pt x="328" y="78"/>
                  </a:lnTo>
                  <a:lnTo>
                    <a:pt x="328" y="78"/>
                  </a:lnTo>
                  <a:lnTo>
                    <a:pt x="326" y="80"/>
                  </a:lnTo>
                  <a:lnTo>
                    <a:pt x="324" y="82"/>
                  </a:lnTo>
                  <a:lnTo>
                    <a:pt x="321" y="85"/>
                  </a:lnTo>
                  <a:lnTo>
                    <a:pt x="319" y="85"/>
                  </a:lnTo>
                  <a:lnTo>
                    <a:pt x="319" y="85"/>
                  </a:lnTo>
                  <a:lnTo>
                    <a:pt x="317" y="87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9"/>
                  </a:lnTo>
                  <a:lnTo>
                    <a:pt x="309" y="101"/>
                  </a:lnTo>
                  <a:lnTo>
                    <a:pt x="312" y="101"/>
                  </a:lnTo>
                  <a:lnTo>
                    <a:pt x="312" y="104"/>
                  </a:lnTo>
                  <a:lnTo>
                    <a:pt x="314" y="104"/>
                  </a:lnTo>
                  <a:lnTo>
                    <a:pt x="314" y="104"/>
                  </a:lnTo>
                  <a:lnTo>
                    <a:pt x="314" y="106"/>
                  </a:lnTo>
                  <a:lnTo>
                    <a:pt x="317" y="106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11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18"/>
                  </a:lnTo>
                  <a:lnTo>
                    <a:pt x="317" y="120"/>
                  </a:lnTo>
                  <a:lnTo>
                    <a:pt x="319" y="123"/>
                  </a:lnTo>
                  <a:lnTo>
                    <a:pt x="324" y="130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4"/>
                  </a:lnTo>
                  <a:lnTo>
                    <a:pt x="324" y="134"/>
                  </a:lnTo>
                  <a:lnTo>
                    <a:pt x="321" y="134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14" y="141"/>
                  </a:lnTo>
                  <a:lnTo>
                    <a:pt x="314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9" y="141"/>
                  </a:lnTo>
                  <a:lnTo>
                    <a:pt x="309" y="144"/>
                  </a:lnTo>
                  <a:lnTo>
                    <a:pt x="307" y="144"/>
                  </a:lnTo>
                  <a:lnTo>
                    <a:pt x="305" y="146"/>
                  </a:lnTo>
                  <a:lnTo>
                    <a:pt x="302" y="146"/>
                  </a:lnTo>
                  <a:lnTo>
                    <a:pt x="300" y="146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298" y="151"/>
                  </a:lnTo>
                  <a:lnTo>
                    <a:pt x="300" y="151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6"/>
                  </a:lnTo>
                  <a:lnTo>
                    <a:pt x="300" y="156"/>
                  </a:lnTo>
                  <a:lnTo>
                    <a:pt x="300" y="158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7"/>
                  </a:lnTo>
                  <a:lnTo>
                    <a:pt x="302" y="172"/>
                  </a:lnTo>
                  <a:lnTo>
                    <a:pt x="302" y="175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9"/>
                  </a:lnTo>
                  <a:lnTo>
                    <a:pt x="300" y="182"/>
                  </a:lnTo>
                  <a:lnTo>
                    <a:pt x="300" y="182"/>
                  </a:lnTo>
                  <a:lnTo>
                    <a:pt x="298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3" y="186"/>
                  </a:lnTo>
                  <a:lnTo>
                    <a:pt x="291" y="186"/>
                  </a:lnTo>
                  <a:lnTo>
                    <a:pt x="291" y="186"/>
                  </a:lnTo>
                  <a:lnTo>
                    <a:pt x="288" y="196"/>
                  </a:lnTo>
                  <a:lnTo>
                    <a:pt x="288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3" y="196"/>
                  </a:lnTo>
                  <a:lnTo>
                    <a:pt x="283" y="196"/>
                  </a:lnTo>
                  <a:lnTo>
                    <a:pt x="281" y="196"/>
                  </a:lnTo>
                  <a:lnTo>
                    <a:pt x="281" y="196"/>
                  </a:lnTo>
                  <a:lnTo>
                    <a:pt x="279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69" y="196"/>
                  </a:lnTo>
                  <a:lnTo>
                    <a:pt x="267" y="198"/>
                  </a:lnTo>
                  <a:lnTo>
                    <a:pt x="265" y="203"/>
                  </a:lnTo>
                  <a:lnTo>
                    <a:pt x="265" y="205"/>
                  </a:lnTo>
                  <a:lnTo>
                    <a:pt x="265" y="205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2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48" y="220"/>
                  </a:lnTo>
                  <a:lnTo>
                    <a:pt x="248" y="220"/>
                  </a:lnTo>
                  <a:lnTo>
                    <a:pt x="246" y="220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4"/>
                  </a:lnTo>
                  <a:lnTo>
                    <a:pt x="246" y="224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3" y="234"/>
                  </a:lnTo>
                  <a:lnTo>
                    <a:pt x="234" y="243"/>
                  </a:lnTo>
                  <a:lnTo>
                    <a:pt x="234" y="243"/>
                  </a:lnTo>
                  <a:lnTo>
                    <a:pt x="234" y="246"/>
                  </a:lnTo>
                  <a:lnTo>
                    <a:pt x="234" y="248"/>
                  </a:lnTo>
                  <a:lnTo>
                    <a:pt x="231" y="250"/>
                  </a:lnTo>
                  <a:lnTo>
                    <a:pt x="231" y="253"/>
                  </a:lnTo>
                  <a:lnTo>
                    <a:pt x="231" y="253"/>
                  </a:lnTo>
                  <a:lnTo>
                    <a:pt x="231" y="255"/>
                  </a:lnTo>
                  <a:lnTo>
                    <a:pt x="231" y="257"/>
                  </a:lnTo>
                  <a:lnTo>
                    <a:pt x="231" y="257"/>
                  </a:lnTo>
                  <a:lnTo>
                    <a:pt x="229" y="260"/>
                  </a:lnTo>
                  <a:lnTo>
                    <a:pt x="229" y="262"/>
                  </a:lnTo>
                  <a:lnTo>
                    <a:pt x="229" y="262"/>
                  </a:lnTo>
                  <a:lnTo>
                    <a:pt x="231" y="264"/>
                  </a:lnTo>
                  <a:lnTo>
                    <a:pt x="231" y="267"/>
                  </a:lnTo>
                  <a:lnTo>
                    <a:pt x="231" y="269"/>
                  </a:lnTo>
                  <a:lnTo>
                    <a:pt x="231" y="269"/>
                  </a:lnTo>
                  <a:lnTo>
                    <a:pt x="231" y="272"/>
                  </a:lnTo>
                  <a:lnTo>
                    <a:pt x="231" y="272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6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81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6"/>
                  </a:lnTo>
                  <a:lnTo>
                    <a:pt x="234" y="286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3"/>
                  </a:lnTo>
                  <a:lnTo>
                    <a:pt x="231" y="295"/>
                  </a:lnTo>
                  <a:lnTo>
                    <a:pt x="231" y="295"/>
                  </a:lnTo>
                  <a:lnTo>
                    <a:pt x="231" y="298"/>
                  </a:lnTo>
                  <a:lnTo>
                    <a:pt x="229" y="298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7" y="300"/>
                  </a:lnTo>
                  <a:lnTo>
                    <a:pt x="227" y="305"/>
                  </a:lnTo>
                  <a:lnTo>
                    <a:pt x="224" y="307"/>
                  </a:lnTo>
                  <a:lnTo>
                    <a:pt x="224" y="309"/>
                  </a:lnTo>
                  <a:lnTo>
                    <a:pt x="222" y="312"/>
                  </a:lnTo>
                  <a:lnTo>
                    <a:pt x="215" y="319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0" y="321"/>
                  </a:lnTo>
                  <a:lnTo>
                    <a:pt x="208" y="324"/>
                  </a:lnTo>
                  <a:lnTo>
                    <a:pt x="205" y="324"/>
                  </a:lnTo>
                  <a:lnTo>
                    <a:pt x="205" y="326"/>
                  </a:lnTo>
                  <a:lnTo>
                    <a:pt x="203" y="326"/>
                  </a:lnTo>
                  <a:lnTo>
                    <a:pt x="189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1" y="328"/>
                  </a:lnTo>
                  <a:lnTo>
                    <a:pt x="191" y="331"/>
                  </a:lnTo>
                  <a:lnTo>
                    <a:pt x="191" y="331"/>
                  </a:lnTo>
                  <a:lnTo>
                    <a:pt x="187" y="335"/>
                  </a:lnTo>
                  <a:lnTo>
                    <a:pt x="184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79" y="338"/>
                  </a:lnTo>
                  <a:lnTo>
                    <a:pt x="179" y="338"/>
                  </a:lnTo>
                  <a:lnTo>
                    <a:pt x="179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5" y="335"/>
                  </a:lnTo>
                  <a:lnTo>
                    <a:pt x="175" y="335"/>
                  </a:lnTo>
                  <a:lnTo>
                    <a:pt x="172" y="335"/>
                  </a:lnTo>
                  <a:lnTo>
                    <a:pt x="172" y="335"/>
                  </a:lnTo>
                  <a:lnTo>
                    <a:pt x="172" y="338"/>
                  </a:lnTo>
                  <a:lnTo>
                    <a:pt x="170" y="338"/>
                  </a:lnTo>
                  <a:lnTo>
                    <a:pt x="170" y="338"/>
                  </a:lnTo>
                  <a:lnTo>
                    <a:pt x="170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1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6" y="340"/>
                  </a:lnTo>
                  <a:lnTo>
                    <a:pt x="156" y="340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1" y="343"/>
                  </a:lnTo>
                  <a:lnTo>
                    <a:pt x="151" y="343"/>
                  </a:lnTo>
                  <a:lnTo>
                    <a:pt x="151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6" y="343"/>
                  </a:lnTo>
                  <a:lnTo>
                    <a:pt x="146" y="345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50"/>
                  </a:lnTo>
                  <a:lnTo>
                    <a:pt x="144" y="350"/>
                  </a:lnTo>
                  <a:lnTo>
                    <a:pt x="144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2" y="354"/>
                  </a:lnTo>
                  <a:lnTo>
                    <a:pt x="142" y="354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4"/>
                  </a:lnTo>
                  <a:lnTo>
                    <a:pt x="139" y="354"/>
                  </a:lnTo>
                  <a:lnTo>
                    <a:pt x="139" y="357"/>
                  </a:lnTo>
                  <a:lnTo>
                    <a:pt x="142" y="357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61"/>
                  </a:lnTo>
                  <a:lnTo>
                    <a:pt x="139" y="364"/>
                  </a:lnTo>
                  <a:lnTo>
                    <a:pt x="139" y="364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42" y="369"/>
                  </a:lnTo>
                  <a:lnTo>
                    <a:pt x="142" y="369"/>
                  </a:lnTo>
                  <a:lnTo>
                    <a:pt x="146" y="373"/>
                  </a:lnTo>
                  <a:lnTo>
                    <a:pt x="149" y="373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80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4" y="380"/>
                  </a:lnTo>
                  <a:lnTo>
                    <a:pt x="139" y="378"/>
                  </a:lnTo>
                  <a:lnTo>
                    <a:pt x="139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5"/>
                  </a:lnTo>
                  <a:lnTo>
                    <a:pt x="132" y="387"/>
                  </a:lnTo>
                  <a:lnTo>
                    <a:pt x="132" y="387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0" y="390"/>
                  </a:lnTo>
                  <a:lnTo>
                    <a:pt x="127" y="390"/>
                  </a:lnTo>
                  <a:lnTo>
                    <a:pt x="125" y="392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3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18" y="387"/>
                  </a:lnTo>
                  <a:lnTo>
                    <a:pt x="118" y="387"/>
                  </a:lnTo>
                  <a:lnTo>
                    <a:pt x="116" y="390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1" y="392"/>
                  </a:lnTo>
                  <a:lnTo>
                    <a:pt x="111" y="392"/>
                  </a:lnTo>
                  <a:lnTo>
                    <a:pt x="111" y="390"/>
                  </a:lnTo>
                  <a:lnTo>
                    <a:pt x="108" y="390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99" y="383"/>
                  </a:lnTo>
                  <a:lnTo>
                    <a:pt x="99" y="383"/>
                  </a:lnTo>
                  <a:lnTo>
                    <a:pt x="99" y="385"/>
                  </a:lnTo>
                  <a:lnTo>
                    <a:pt x="99" y="385"/>
                  </a:lnTo>
                  <a:lnTo>
                    <a:pt x="97" y="385"/>
                  </a:lnTo>
                  <a:lnTo>
                    <a:pt x="94" y="383"/>
                  </a:lnTo>
                  <a:lnTo>
                    <a:pt x="94" y="383"/>
                  </a:lnTo>
                  <a:lnTo>
                    <a:pt x="92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4" y="387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5"/>
                  </a:lnTo>
                  <a:lnTo>
                    <a:pt x="94" y="404"/>
                  </a:lnTo>
                  <a:lnTo>
                    <a:pt x="92" y="409"/>
                  </a:lnTo>
                  <a:lnTo>
                    <a:pt x="94" y="411"/>
                  </a:lnTo>
                  <a:lnTo>
                    <a:pt x="97" y="413"/>
                  </a:lnTo>
                  <a:lnTo>
                    <a:pt x="97" y="416"/>
                  </a:lnTo>
                  <a:lnTo>
                    <a:pt x="97" y="421"/>
                  </a:lnTo>
                  <a:lnTo>
                    <a:pt x="97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2" y="421"/>
                  </a:lnTo>
                  <a:lnTo>
                    <a:pt x="90" y="421"/>
                  </a:lnTo>
                  <a:lnTo>
                    <a:pt x="87" y="421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21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1" y="418"/>
                  </a:lnTo>
                  <a:lnTo>
                    <a:pt x="66" y="416"/>
                  </a:lnTo>
                  <a:lnTo>
                    <a:pt x="64" y="416"/>
                  </a:lnTo>
                  <a:lnTo>
                    <a:pt x="64" y="416"/>
                  </a:lnTo>
                  <a:lnTo>
                    <a:pt x="61" y="416"/>
                  </a:lnTo>
                  <a:lnTo>
                    <a:pt x="56" y="418"/>
                  </a:lnTo>
                  <a:lnTo>
                    <a:pt x="54" y="418"/>
                  </a:lnTo>
                  <a:lnTo>
                    <a:pt x="54" y="418"/>
                  </a:lnTo>
                  <a:lnTo>
                    <a:pt x="52" y="418"/>
                  </a:lnTo>
                  <a:lnTo>
                    <a:pt x="47" y="418"/>
                  </a:lnTo>
                  <a:lnTo>
                    <a:pt x="47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2" y="421"/>
                  </a:lnTo>
                  <a:lnTo>
                    <a:pt x="42" y="421"/>
                  </a:lnTo>
                  <a:lnTo>
                    <a:pt x="38" y="440"/>
                  </a:lnTo>
                  <a:lnTo>
                    <a:pt x="38" y="440"/>
                  </a:lnTo>
                  <a:lnTo>
                    <a:pt x="35" y="442"/>
                  </a:lnTo>
                  <a:lnTo>
                    <a:pt x="35" y="442"/>
                  </a:lnTo>
                  <a:lnTo>
                    <a:pt x="33" y="442"/>
                  </a:lnTo>
                  <a:lnTo>
                    <a:pt x="33" y="444"/>
                  </a:lnTo>
                  <a:lnTo>
                    <a:pt x="30" y="444"/>
                  </a:lnTo>
                  <a:lnTo>
                    <a:pt x="26" y="444"/>
                  </a:lnTo>
                  <a:lnTo>
                    <a:pt x="23" y="444"/>
                  </a:lnTo>
                  <a:lnTo>
                    <a:pt x="23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0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4" y="451"/>
                  </a:lnTo>
                  <a:lnTo>
                    <a:pt x="16" y="451"/>
                  </a:lnTo>
                  <a:lnTo>
                    <a:pt x="16" y="451"/>
                  </a:lnTo>
                  <a:lnTo>
                    <a:pt x="19" y="451"/>
                  </a:lnTo>
                  <a:lnTo>
                    <a:pt x="19" y="451"/>
                  </a:lnTo>
                  <a:lnTo>
                    <a:pt x="16" y="454"/>
                  </a:lnTo>
                  <a:lnTo>
                    <a:pt x="19" y="454"/>
                  </a:lnTo>
                  <a:lnTo>
                    <a:pt x="19" y="456"/>
                  </a:lnTo>
                  <a:lnTo>
                    <a:pt x="21" y="454"/>
                  </a:lnTo>
                  <a:lnTo>
                    <a:pt x="21" y="461"/>
                  </a:lnTo>
                  <a:lnTo>
                    <a:pt x="21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6" y="463"/>
                  </a:lnTo>
                  <a:lnTo>
                    <a:pt x="26" y="463"/>
                  </a:lnTo>
                  <a:lnTo>
                    <a:pt x="23" y="463"/>
                  </a:lnTo>
                  <a:lnTo>
                    <a:pt x="23" y="463"/>
                  </a:lnTo>
                  <a:lnTo>
                    <a:pt x="26" y="461"/>
                  </a:lnTo>
                  <a:lnTo>
                    <a:pt x="28" y="463"/>
                  </a:lnTo>
                  <a:lnTo>
                    <a:pt x="33" y="466"/>
                  </a:lnTo>
                  <a:lnTo>
                    <a:pt x="35" y="463"/>
                  </a:lnTo>
                  <a:lnTo>
                    <a:pt x="40" y="463"/>
                  </a:lnTo>
                  <a:lnTo>
                    <a:pt x="40" y="466"/>
                  </a:lnTo>
                  <a:lnTo>
                    <a:pt x="38" y="466"/>
                  </a:lnTo>
                  <a:lnTo>
                    <a:pt x="35" y="468"/>
                  </a:lnTo>
                  <a:lnTo>
                    <a:pt x="38" y="468"/>
                  </a:lnTo>
                  <a:lnTo>
                    <a:pt x="40" y="468"/>
                  </a:lnTo>
                  <a:lnTo>
                    <a:pt x="38" y="470"/>
                  </a:lnTo>
                  <a:lnTo>
                    <a:pt x="35" y="473"/>
                  </a:lnTo>
                  <a:lnTo>
                    <a:pt x="33" y="477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26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2"/>
                  </a:lnTo>
                  <a:lnTo>
                    <a:pt x="19" y="482"/>
                  </a:lnTo>
                  <a:lnTo>
                    <a:pt x="19" y="482"/>
                  </a:lnTo>
                  <a:lnTo>
                    <a:pt x="19" y="480"/>
                  </a:lnTo>
                  <a:lnTo>
                    <a:pt x="19" y="480"/>
                  </a:lnTo>
                  <a:lnTo>
                    <a:pt x="16" y="480"/>
                  </a:lnTo>
                  <a:lnTo>
                    <a:pt x="16" y="477"/>
                  </a:lnTo>
                  <a:lnTo>
                    <a:pt x="16" y="482"/>
                  </a:lnTo>
                  <a:lnTo>
                    <a:pt x="16" y="48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6" y="489"/>
                  </a:lnTo>
                  <a:lnTo>
                    <a:pt x="16" y="496"/>
                  </a:lnTo>
                  <a:lnTo>
                    <a:pt x="14" y="496"/>
                  </a:lnTo>
                  <a:lnTo>
                    <a:pt x="12" y="499"/>
                  </a:lnTo>
                  <a:lnTo>
                    <a:pt x="12" y="501"/>
                  </a:lnTo>
                  <a:lnTo>
                    <a:pt x="12" y="501"/>
                  </a:lnTo>
                  <a:lnTo>
                    <a:pt x="9" y="501"/>
                  </a:lnTo>
                  <a:lnTo>
                    <a:pt x="9" y="501"/>
                  </a:lnTo>
                  <a:lnTo>
                    <a:pt x="9" y="499"/>
                  </a:lnTo>
                  <a:lnTo>
                    <a:pt x="7" y="499"/>
                  </a:lnTo>
                  <a:lnTo>
                    <a:pt x="4" y="501"/>
                  </a:lnTo>
                  <a:lnTo>
                    <a:pt x="2" y="503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0"/>
                  </a:lnTo>
                  <a:lnTo>
                    <a:pt x="7" y="515"/>
                  </a:lnTo>
                  <a:lnTo>
                    <a:pt x="7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2" y="522"/>
                  </a:lnTo>
                  <a:lnTo>
                    <a:pt x="2" y="525"/>
                  </a:lnTo>
                  <a:lnTo>
                    <a:pt x="2" y="527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2" y="541"/>
                  </a:lnTo>
                  <a:lnTo>
                    <a:pt x="4" y="546"/>
                  </a:lnTo>
                  <a:lnTo>
                    <a:pt x="4" y="544"/>
                  </a:lnTo>
                  <a:lnTo>
                    <a:pt x="4" y="541"/>
                  </a:lnTo>
                  <a:lnTo>
                    <a:pt x="4" y="541"/>
                  </a:lnTo>
                  <a:lnTo>
                    <a:pt x="7" y="546"/>
                  </a:lnTo>
                  <a:lnTo>
                    <a:pt x="7" y="546"/>
                  </a:lnTo>
                  <a:lnTo>
                    <a:pt x="7" y="539"/>
                  </a:lnTo>
                  <a:lnTo>
                    <a:pt x="7" y="539"/>
                  </a:lnTo>
                  <a:lnTo>
                    <a:pt x="9" y="539"/>
                  </a:lnTo>
                  <a:lnTo>
                    <a:pt x="9" y="539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9" y="546"/>
                  </a:lnTo>
                  <a:lnTo>
                    <a:pt x="9" y="548"/>
                  </a:lnTo>
                  <a:lnTo>
                    <a:pt x="9" y="551"/>
                  </a:lnTo>
                  <a:lnTo>
                    <a:pt x="12" y="551"/>
                  </a:lnTo>
                  <a:lnTo>
                    <a:pt x="9" y="553"/>
                  </a:lnTo>
                  <a:lnTo>
                    <a:pt x="9" y="555"/>
                  </a:lnTo>
                  <a:lnTo>
                    <a:pt x="12" y="560"/>
                  </a:lnTo>
                  <a:lnTo>
                    <a:pt x="14" y="560"/>
                  </a:lnTo>
                  <a:lnTo>
                    <a:pt x="14" y="560"/>
                  </a:lnTo>
                  <a:lnTo>
                    <a:pt x="16" y="560"/>
                  </a:lnTo>
                  <a:lnTo>
                    <a:pt x="19" y="560"/>
                  </a:lnTo>
                  <a:lnTo>
                    <a:pt x="21" y="558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0"/>
                  </a:lnTo>
                  <a:lnTo>
                    <a:pt x="16" y="563"/>
                  </a:lnTo>
                  <a:lnTo>
                    <a:pt x="14" y="563"/>
                  </a:lnTo>
                  <a:lnTo>
                    <a:pt x="14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9" y="563"/>
                  </a:lnTo>
                  <a:lnTo>
                    <a:pt x="7" y="563"/>
                  </a:lnTo>
                  <a:lnTo>
                    <a:pt x="7" y="565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12" y="567"/>
                  </a:lnTo>
                  <a:lnTo>
                    <a:pt x="14" y="570"/>
                  </a:lnTo>
                  <a:lnTo>
                    <a:pt x="16" y="574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7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6" y="581"/>
                  </a:lnTo>
                  <a:lnTo>
                    <a:pt x="14" y="581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9" y="586"/>
                  </a:lnTo>
                  <a:lnTo>
                    <a:pt x="23" y="586"/>
                  </a:lnTo>
                  <a:lnTo>
                    <a:pt x="23" y="589"/>
                  </a:lnTo>
                  <a:lnTo>
                    <a:pt x="26" y="589"/>
                  </a:lnTo>
                  <a:lnTo>
                    <a:pt x="26" y="591"/>
                  </a:lnTo>
                  <a:lnTo>
                    <a:pt x="26" y="591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28" y="591"/>
                  </a:lnTo>
                  <a:lnTo>
                    <a:pt x="28" y="586"/>
                  </a:lnTo>
                  <a:lnTo>
                    <a:pt x="30" y="589"/>
                  </a:lnTo>
                  <a:lnTo>
                    <a:pt x="30" y="591"/>
                  </a:lnTo>
                  <a:lnTo>
                    <a:pt x="30" y="591"/>
                  </a:lnTo>
                  <a:lnTo>
                    <a:pt x="33" y="593"/>
                  </a:lnTo>
                  <a:lnTo>
                    <a:pt x="33" y="593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5" y="593"/>
                  </a:lnTo>
                  <a:lnTo>
                    <a:pt x="38" y="596"/>
                  </a:lnTo>
                  <a:lnTo>
                    <a:pt x="40" y="598"/>
                  </a:lnTo>
                  <a:lnTo>
                    <a:pt x="38" y="600"/>
                  </a:lnTo>
                  <a:lnTo>
                    <a:pt x="35" y="603"/>
                  </a:lnTo>
                  <a:lnTo>
                    <a:pt x="35" y="603"/>
                  </a:lnTo>
                  <a:lnTo>
                    <a:pt x="35" y="605"/>
                  </a:lnTo>
                  <a:lnTo>
                    <a:pt x="33" y="605"/>
                  </a:lnTo>
                  <a:lnTo>
                    <a:pt x="30" y="603"/>
                  </a:lnTo>
                  <a:lnTo>
                    <a:pt x="30" y="600"/>
                  </a:lnTo>
                  <a:lnTo>
                    <a:pt x="26" y="596"/>
                  </a:lnTo>
                  <a:lnTo>
                    <a:pt x="26" y="596"/>
                  </a:lnTo>
                  <a:lnTo>
                    <a:pt x="23" y="596"/>
                  </a:lnTo>
                  <a:lnTo>
                    <a:pt x="23" y="596"/>
                  </a:lnTo>
                  <a:lnTo>
                    <a:pt x="23" y="598"/>
                  </a:lnTo>
                  <a:lnTo>
                    <a:pt x="21" y="598"/>
                  </a:lnTo>
                  <a:lnTo>
                    <a:pt x="21" y="598"/>
                  </a:lnTo>
                  <a:lnTo>
                    <a:pt x="19" y="598"/>
                  </a:lnTo>
                  <a:lnTo>
                    <a:pt x="23" y="600"/>
                  </a:lnTo>
                  <a:lnTo>
                    <a:pt x="21" y="600"/>
                  </a:lnTo>
                  <a:lnTo>
                    <a:pt x="21" y="603"/>
                  </a:lnTo>
                  <a:lnTo>
                    <a:pt x="26" y="605"/>
                  </a:lnTo>
                  <a:lnTo>
                    <a:pt x="26" y="605"/>
                  </a:lnTo>
                  <a:lnTo>
                    <a:pt x="28" y="607"/>
                  </a:lnTo>
                  <a:lnTo>
                    <a:pt x="28" y="610"/>
                  </a:lnTo>
                  <a:lnTo>
                    <a:pt x="26" y="612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6" y="617"/>
                  </a:lnTo>
                  <a:lnTo>
                    <a:pt x="26" y="617"/>
                  </a:lnTo>
                  <a:lnTo>
                    <a:pt x="26" y="619"/>
                  </a:lnTo>
                  <a:lnTo>
                    <a:pt x="26" y="619"/>
                  </a:lnTo>
                  <a:lnTo>
                    <a:pt x="28" y="619"/>
                  </a:lnTo>
                  <a:lnTo>
                    <a:pt x="28" y="617"/>
                  </a:lnTo>
                  <a:lnTo>
                    <a:pt x="28" y="617"/>
                  </a:lnTo>
                  <a:lnTo>
                    <a:pt x="30" y="615"/>
                  </a:lnTo>
                  <a:lnTo>
                    <a:pt x="30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40" y="612"/>
                  </a:lnTo>
                  <a:lnTo>
                    <a:pt x="40" y="612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7" y="617"/>
                  </a:lnTo>
                  <a:lnTo>
                    <a:pt x="47" y="617"/>
                  </a:lnTo>
                  <a:lnTo>
                    <a:pt x="49" y="619"/>
                  </a:lnTo>
                  <a:lnTo>
                    <a:pt x="52" y="622"/>
                  </a:lnTo>
                  <a:lnTo>
                    <a:pt x="59" y="622"/>
                  </a:lnTo>
                  <a:lnTo>
                    <a:pt x="59" y="622"/>
                  </a:lnTo>
                  <a:lnTo>
                    <a:pt x="59" y="619"/>
                  </a:lnTo>
                  <a:lnTo>
                    <a:pt x="61" y="619"/>
                  </a:lnTo>
                  <a:lnTo>
                    <a:pt x="61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8" y="622"/>
                  </a:lnTo>
                  <a:lnTo>
                    <a:pt x="68" y="622"/>
                  </a:lnTo>
                  <a:lnTo>
                    <a:pt x="71" y="624"/>
                  </a:lnTo>
                  <a:lnTo>
                    <a:pt x="73" y="622"/>
                  </a:lnTo>
                  <a:lnTo>
                    <a:pt x="75" y="622"/>
                  </a:lnTo>
                  <a:lnTo>
                    <a:pt x="80" y="622"/>
                  </a:lnTo>
                  <a:lnTo>
                    <a:pt x="80" y="619"/>
                  </a:lnTo>
                  <a:lnTo>
                    <a:pt x="82" y="617"/>
                  </a:lnTo>
                  <a:lnTo>
                    <a:pt x="82" y="617"/>
                  </a:lnTo>
                  <a:lnTo>
                    <a:pt x="87" y="619"/>
                  </a:lnTo>
                  <a:lnTo>
                    <a:pt x="87" y="619"/>
                  </a:lnTo>
                  <a:lnTo>
                    <a:pt x="94" y="612"/>
                  </a:lnTo>
                  <a:lnTo>
                    <a:pt x="97" y="607"/>
                  </a:lnTo>
                  <a:lnTo>
                    <a:pt x="97" y="607"/>
                  </a:lnTo>
                  <a:lnTo>
                    <a:pt x="99" y="607"/>
                  </a:lnTo>
                  <a:lnTo>
                    <a:pt x="101" y="605"/>
                  </a:lnTo>
                  <a:lnTo>
                    <a:pt x="104" y="598"/>
                  </a:lnTo>
                  <a:lnTo>
                    <a:pt x="101" y="593"/>
                  </a:lnTo>
                  <a:lnTo>
                    <a:pt x="99" y="589"/>
                  </a:lnTo>
                  <a:lnTo>
                    <a:pt x="99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4" y="586"/>
                  </a:lnTo>
                  <a:lnTo>
                    <a:pt x="94" y="586"/>
                  </a:lnTo>
                  <a:lnTo>
                    <a:pt x="92" y="584"/>
                  </a:lnTo>
                  <a:lnTo>
                    <a:pt x="90" y="584"/>
                  </a:lnTo>
                  <a:lnTo>
                    <a:pt x="87" y="581"/>
                  </a:lnTo>
                  <a:lnTo>
                    <a:pt x="87" y="581"/>
                  </a:lnTo>
                  <a:lnTo>
                    <a:pt x="87" y="579"/>
                  </a:lnTo>
                  <a:lnTo>
                    <a:pt x="87" y="579"/>
                  </a:lnTo>
                  <a:lnTo>
                    <a:pt x="87" y="577"/>
                  </a:lnTo>
                  <a:lnTo>
                    <a:pt x="85" y="577"/>
                  </a:lnTo>
                  <a:lnTo>
                    <a:pt x="85" y="579"/>
                  </a:lnTo>
                  <a:lnTo>
                    <a:pt x="85" y="577"/>
                  </a:lnTo>
                  <a:lnTo>
                    <a:pt x="82" y="577"/>
                  </a:lnTo>
                  <a:lnTo>
                    <a:pt x="80" y="577"/>
                  </a:lnTo>
                  <a:lnTo>
                    <a:pt x="80" y="577"/>
                  </a:lnTo>
                  <a:lnTo>
                    <a:pt x="78" y="577"/>
                  </a:lnTo>
                  <a:lnTo>
                    <a:pt x="80" y="574"/>
                  </a:lnTo>
                  <a:lnTo>
                    <a:pt x="80" y="574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5" y="574"/>
                  </a:lnTo>
                  <a:lnTo>
                    <a:pt x="78" y="570"/>
                  </a:lnTo>
                  <a:lnTo>
                    <a:pt x="80" y="567"/>
                  </a:lnTo>
                  <a:lnTo>
                    <a:pt x="82" y="565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80" y="563"/>
                  </a:lnTo>
                  <a:lnTo>
                    <a:pt x="78" y="563"/>
                  </a:lnTo>
                  <a:lnTo>
                    <a:pt x="80" y="560"/>
                  </a:lnTo>
                  <a:lnTo>
                    <a:pt x="82" y="560"/>
                  </a:lnTo>
                  <a:lnTo>
                    <a:pt x="82" y="558"/>
                  </a:lnTo>
                  <a:lnTo>
                    <a:pt x="80" y="558"/>
                  </a:lnTo>
                  <a:lnTo>
                    <a:pt x="80" y="555"/>
                  </a:lnTo>
                  <a:lnTo>
                    <a:pt x="82" y="555"/>
                  </a:lnTo>
                  <a:lnTo>
                    <a:pt x="82" y="553"/>
                  </a:lnTo>
                  <a:lnTo>
                    <a:pt x="82" y="555"/>
                  </a:lnTo>
                  <a:lnTo>
                    <a:pt x="82" y="560"/>
                  </a:lnTo>
                  <a:lnTo>
                    <a:pt x="82" y="563"/>
                  </a:lnTo>
                  <a:lnTo>
                    <a:pt x="85" y="565"/>
                  </a:lnTo>
                  <a:lnTo>
                    <a:pt x="85" y="567"/>
                  </a:lnTo>
                  <a:lnTo>
                    <a:pt x="87" y="567"/>
                  </a:lnTo>
                  <a:lnTo>
                    <a:pt x="90" y="567"/>
                  </a:lnTo>
                  <a:lnTo>
                    <a:pt x="92" y="563"/>
                  </a:lnTo>
                  <a:lnTo>
                    <a:pt x="90" y="558"/>
                  </a:lnTo>
                  <a:lnTo>
                    <a:pt x="90" y="553"/>
                  </a:lnTo>
                  <a:lnTo>
                    <a:pt x="87" y="551"/>
                  </a:lnTo>
                  <a:lnTo>
                    <a:pt x="87" y="553"/>
                  </a:lnTo>
                  <a:lnTo>
                    <a:pt x="85" y="553"/>
                  </a:lnTo>
                  <a:lnTo>
                    <a:pt x="85" y="551"/>
                  </a:lnTo>
                  <a:lnTo>
                    <a:pt x="85" y="551"/>
                  </a:lnTo>
                  <a:lnTo>
                    <a:pt x="82" y="551"/>
                  </a:lnTo>
                  <a:lnTo>
                    <a:pt x="82" y="548"/>
                  </a:lnTo>
                  <a:lnTo>
                    <a:pt x="80" y="548"/>
                  </a:lnTo>
                  <a:lnTo>
                    <a:pt x="78" y="548"/>
                  </a:lnTo>
                  <a:lnTo>
                    <a:pt x="75" y="551"/>
                  </a:lnTo>
                  <a:lnTo>
                    <a:pt x="66" y="548"/>
                  </a:lnTo>
                  <a:lnTo>
                    <a:pt x="64" y="551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59" y="548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4" y="546"/>
                  </a:lnTo>
                  <a:lnTo>
                    <a:pt x="61" y="544"/>
                  </a:lnTo>
                  <a:lnTo>
                    <a:pt x="61" y="541"/>
                  </a:lnTo>
                  <a:lnTo>
                    <a:pt x="59" y="539"/>
                  </a:lnTo>
                  <a:lnTo>
                    <a:pt x="61" y="537"/>
                  </a:lnTo>
                  <a:lnTo>
                    <a:pt x="61" y="534"/>
                  </a:lnTo>
                  <a:lnTo>
                    <a:pt x="61" y="532"/>
                  </a:lnTo>
                  <a:lnTo>
                    <a:pt x="59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4" y="527"/>
                  </a:lnTo>
                  <a:lnTo>
                    <a:pt x="66" y="525"/>
                  </a:lnTo>
                  <a:lnTo>
                    <a:pt x="66" y="522"/>
                  </a:lnTo>
                  <a:lnTo>
                    <a:pt x="66" y="520"/>
                  </a:lnTo>
                  <a:lnTo>
                    <a:pt x="68" y="520"/>
                  </a:lnTo>
                  <a:lnTo>
                    <a:pt x="68" y="522"/>
                  </a:lnTo>
                  <a:lnTo>
                    <a:pt x="68" y="522"/>
                  </a:lnTo>
                  <a:lnTo>
                    <a:pt x="68" y="525"/>
                  </a:lnTo>
                  <a:lnTo>
                    <a:pt x="68" y="527"/>
                  </a:lnTo>
                  <a:lnTo>
                    <a:pt x="71" y="525"/>
                  </a:lnTo>
                  <a:lnTo>
                    <a:pt x="75" y="520"/>
                  </a:lnTo>
                  <a:lnTo>
                    <a:pt x="78" y="518"/>
                  </a:lnTo>
                  <a:lnTo>
                    <a:pt x="82" y="518"/>
                  </a:lnTo>
                  <a:lnTo>
                    <a:pt x="85" y="518"/>
                  </a:lnTo>
                  <a:lnTo>
                    <a:pt x="87" y="515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3"/>
                  </a:lnTo>
                  <a:lnTo>
                    <a:pt x="92" y="510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4" y="501"/>
                  </a:lnTo>
                  <a:lnTo>
                    <a:pt x="94" y="501"/>
                  </a:lnTo>
                  <a:lnTo>
                    <a:pt x="92" y="501"/>
                  </a:lnTo>
                  <a:lnTo>
                    <a:pt x="92" y="499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4"/>
                  </a:lnTo>
                  <a:lnTo>
                    <a:pt x="90" y="492"/>
                  </a:lnTo>
                  <a:lnTo>
                    <a:pt x="87" y="492"/>
                  </a:lnTo>
                  <a:lnTo>
                    <a:pt x="85" y="489"/>
                  </a:lnTo>
                  <a:lnTo>
                    <a:pt x="85" y="489"/>
                  </a:lnTo>
                  <a:lnTo>
                    <a:pt x="87" y="489"/>
                  </a:lnTo>
                  <a:lnTo>
                    <a:pt x="90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4" y="487"/>
                  </a:lnTo>
                  <a:lnTo>
                    <a:pt x="92" y="482"/>
                  </a:lnTo>
                  <a:lnTo>
                    <a:pt x="90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4" y="484"/>
                  </a:lnTo>
                  <a:lnTo>
                    <a:pt x="97" y="487"/>
                  </a:lnTo>
                  <a:lnTo>
                    <a:pt x="99" y="484"/>
                  </a:lnTo>
                  <a:lnTo>
                    <a:pt x="99" y="484"/>
                  </a:lnTo>
                  <a:lnTo>
                    <a:pt x="97" y="492"/>
                  </a:lnTo>
                  <a:lnTo>
                    <a:pt x="97" y="492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1" y="492"/>
                  </a:lnTo>
                  <a:lnTo>
                    <a:pt x="104" y="489"/>
                  </a:lnTo>
                  <a:lnTo>
                    <a:pt x="101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6" y="492"/>
                  </a:lnTo>
                  <a:lnTo>
                    <a:pt x="106" y="494"/>
                  </a:lnTo>
                  <a:lnTo>
                    <a:pt x="99" y="494"/>
                  </a:lnTo>
                  <a:lnTo>
                    <a:pt x="99" y="496"/>
                  </a:lnTo>
                  <a:lnTo>
                    <a:pt x="101" y="496"/>
                  </a:lnTo>
                  <a:lnTo>
                    <a:pt x="101" y="496"/>
                  </a:lnTo>
                  <a:lnTo>
                    <a:pt x="104" y="496"/>
                  </a:lnTo>
                  <a:lnTo>
                    <a:pt x="104" y="496"/>
                  </a:lnTo>
                  <a:lnTo>
                    <a:pt x="106" y="496"/>
                  </a:lnTo>
                  <a:lnTo>
                    <a:pt x="104" y="496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1" y="499"/>
                  </a:lnTo>
                  <a:lnTo>
                    <a:pt x="101" y="499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7" y="499"/>
                  </a:lnTo>
                  <a:lnTo>
                    <a:pt x="97" y="501"/>
                  </a:lnTo>
                  <a:lnTo>
                    <a:pt x="99" y="501"/>
                  </a:lnTo>
                  <a:lnTo>
                    <a:pt x="99" y="503"/>
                  </a:lnTo>
                  <a:lnTo>
                    <a:pt x="99" y="506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6"/>
                  </a:lnTo>
                  <a:lnTo>
                    <a:pt x="118" y="508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3"/>
                  </a:lnTo>
                  <a:lnTo>
                    <a:pt x="120" y="508"/>
                  </a:lnTo>
                  <a:lnTo>
                    <a:pt x="123" y="508"/>
                  </a:lnTo>
                  <a:lnTo>
                    <a:pt x="125" y="506"/>
                  </a:lnTo>
                  <a:lnTo>
                    <a:pt x="123" y="499"/>
                  </a:lnTo>
                  <a:lnTo>
                    <a:pt x="120" y="499"/>
                  </a:lnTo>
                  <a:lnTo>
                    <a:pt x="123" y="494"/>
                  </a:lnTo>
                  <a:lnTo>
                    <a:pt x="125" y="489"/>
                  </a:lnTo>
                  <a:lnTo>
                    <a:pt x="137" y="484"/>
                  </a:lnTo>
                  <a:lnTo>
                    <a:pt x="139" y="482"/>
                  </a:lnTo>
                  <a:lnTo>
                    <a:pt x="142" y="482"/>
                  </a:lnTo>
                  <a:lnTo>
                    <a:pt x="139" y="487"/>
                  </a:lnTo>
                  <a:lnTo>
                    <a:pt x="135" y="487"/>
                  </a:lnTo>
                  <a:lnTo>
                    <a:pt x="132" y="487"/>
                  </a:lnTo>
                  <a:lnTo>
                    <a:pt x="130" y="489"/>
                  </a:lnTo>
                  <a:lnTo>
                    <a:pt x="125" y="489"/>
                  </a:lnTo>
                  <a:lnTo>
                    <a:pt x="125" y="489"/>
                  </a:lnTo>
                  <a:lnTo>
                    <a:pt x="123" y="492"/>
                  </a:lnTo>
                  <a:lnTo>
                    <a:pt x="125" y="494"/>
                  </a:lnTo>
                  <a:lnTo>
                    <a:pt x="125" y="494"/>
                  </a:lnTo>
                  <a:lnTo>
                    <a:pt x="125" y="496"/>
                  </a:lnTo>
                  <a:lnTo>
                    <a:pt x="125" y="494"/>
                  </a:lnTo>
                  <a:lnTo>
                    <a:pt x="127" y="494"/>
                  </a:lnTo>
                  <a:lnTo>
                    <a:pt x="127" y="494"/>
                  </a:lnTo>
                  <a:lnTo>
                    <a:pt x="130" y="494"/>
                  </a:lnTo>
                  <a:lnTo>
                    <a:pt x="127" y="494"/>
                  </a:lnTo>
                  <a:lnTo>
                    <a:pt x="125" y="496"/>
                  </a:lnTo>
                  <a:lnTo>
                    <a:pt x="125" y="503"/>
                  </a:lnTo>
                  <a:lnTo>
                    <a:pt x="125" y="503"/>
                  </a:lnTo>
                  <a:lnTo>
                    <a:pt x="127" y="501"/>
                  </a:lnTo>
                  <a:lnTo>
                    <a:pt x="130" y="499"/>
                  </a:lnTo>
                  <a:lnTo>
                    <a:pt x="130" y="496"/>
                  </a:lnTo>
                  <a:lnTo>
                    <a:pt x="132" y="494"/>
                  </a:lnTo>
                  <a:lnTo>
                    <a:pt x="137" y="489"/>
                  </a:lnTo>
                  <a:lnTo>
                    <a:pt x="142" y="489"/>
                  </a:lnTo>
                  <a:lnTo>
                    <a:pt x="144" y="489"/>
                  </a:lnTo>
                  <a:lnTo>
                    <a:pt x="146" y="489"/>
                  </a:lnTo>
                  <a:lnTo>
                    <a:pt x="149" y="489"/>
                  </a:lnTo>
                  <a:lnTo>
                    <a:pt x="151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6" y="492"/>
                  </a:lnTo>
                  <a:lnTo>
                    <a:pt x="156" y="489"/>
                  </a:lnTo>
                  <a:lnTo>
                    <a:pt x="161" y="489"/>
                  </a:lnTo>
                  <a:lnTo>
                    <a:pt x="163" y="487"/>
                  </a:lnTo>
                  <a:lnTo>
                    <a:pt x="165" y="487"/>
                  </a:lnTo>
                  <a:lnTo>
                    <a:pt x="170" y="489"/>
                  </a:lnTo>
                  <a:lnTo>
                    <a:pt x="175" y="484"/>
                  </a:lnTo>
                  <a:lnTo>
                    <a:pt x="177" y="484"/>
                  </a:lnTo>
                  <a:lnTo>
                    <a:pt x="179" y="484"/>
                  </a:lnTo>
                  <a:lnTo>
                    <a:pt x="177" y="482"/>
                  </a:lnTo>
                  <a:lnTo>
                    <a:pt x="177" y="482"/>
                  </a:lnTo>
                  <a:lnTo>
                    <a:pt x="175" y="482"/>
                  </a:lnTo>
                  <a:lnTo>
                    <a:pt x="172" y="482"/>
                  </a:lnTo>
                  <a:lnTo>
                    <a:pt x="172" y="484"/>
                  </a:lnTo>
                  <a:lnTo>
                    <a:pt x="172" y="484"/>
                  </a:lnTo>
                  <a:lnTo>
                    <a:pt x="170" y="487"/>
                  </a:lnTo>
                  <a:lnTo>
                    <a:pt x="168" y="487"/>
                  </a:lnTo>
                  <a:lnTo>
                    <a:pt x="168" y="484"/>
                  </a:lnTo>
                  <a:lnTo>
                    <a:pt x="170" y="484"/>
                  </a:lnTo>
                  <a:lnTo>
                    <a:pt x="170" y="484"/>
                  </a:lnTo>
                  <a:lnTo>
                    <a:pt x="172" y="482"/>
                  </a:lnTo>
                  <a:lnTo>
                    <a:pt x="170" y="480"/>
                  </a:lnTo>
                  <a:lnTo>
                    <a:pt x="170" y="477"/>
                  </a:lnTo>
                  <a:lnTo>
                    <a:pt x="170" y="477"/>
                  </a:lnTo>
                  <a:lnTo>
                    <a:pt x="172" y="477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9" y="477"/>
                  </a:lnTo>
                  <a:lnTo>
                    <a:pt x="182" y="480"/>
                  </a:lnTo>
                  <a:lnTo>
                    <a:pt x="179" y="480"/>
                  </a:lnTo>
                  <a:lnTo>
                    <a:pt x="182" y="480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2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2"/>
                  </a:lnTo>
                  <a:lnTo>
                    <a:pt x="187" y="482"/>
                  </a:lnTo>
                  <a:lnTo>
                    <a:pt x="182" y="482"/>
                  </a:lnTo>
                  <a:lnTo>
                    <a:pt x="182" y="484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9" y="484"/>
                  </a:lnTo>
                  <a:lnTo>
                    <a:pt x="191" y="484"/>
                  </a:lnTo>
                  <a:lnTo>
                    <a:pt x="194" y="484"/>
                  </a:lnTo>
                  <a:lnTo>
                    <a:pt x="198" y="482"/>
                  </a:lnTo>
                  <a:lnTo>
                    <a:pt x="198" y="482"/>
                  </a:lnTo>
                  <a:lnTo>
                    <a:pt x="196" y="480"/>
                  </a:lnTo>
                  <a:lnTo>
                    <a:pt x="194" y="482"/>
                  </a:lnTo>
                  <a:lnTo>
                    <a:pt x="191" y="482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6" y="477"/>
                  </a:lnTo>
                  <a:lnTo>
                    <a:pt x="196" y="477"/>
                  </a:lnTo>
                  <a:lnTo>
                    <a:pt x="198" y="480"/>
                  </a:lnTo>
                  <a:lnTo>
                    <a:pt x="201" y="480"/>
                  </a:lnTo>
                  <a:lnTo>
                    <a:pt x="203" y="480"/>
                  </a:lnTo>
                  <a:lnTo>
                    <a:pt x="205" y="482"/>
                  </a:lnTo>
                  <a:lnTo>
                    <a:pt x="208" y="484"/>
                  </a:lnTo>
                  <a:lnTo>
                    <a:pt x="205" y="487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8" y="489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7" y="482"/>
                  </a:lnTo>
                  <a:lnTo>
                    <a:pt x="220" y="482"/>
                  </a:lnTo>
                  <a:lnTo>
                    <a:pt x="222" y="482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5" y="480"/>
                  </a:lnTo>
                  <a:lnTo>
                    <a:pt x="217" y="480"/>
                  </a:lnTo>
                  <a:lnTo>
                    <a:pt x="220" y="480"/>
                  </a:lnTo>
                  <a:lnTo>
                    <a:pt x="227" y="480"/>
                  </a:lnTo>
                  <a:lnTo>
                    <a:pt x="224" y="480"/>
                  </a:lnTo>
                  <a:lnTo>
                    <a:pt x="222" y="477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4" y="473"/>
                  </a:lnTo>
                  <a:lnTo>
                    <a:pt x="227" y="473"/>
                  </a:lnTo>
                  <a:lnTo>
                    <a:pt x="227" y="477"/>
                  </a:lnTo>
                  <a:lnTo>
                    <a:pt x="229" y="480"/>
                  </a:lnTo>
                  <a:lnTo>
                    <a:pt x="231" y="480"/>
                  </a:lnTo>
                  <a:lnTo>
                    <a:pt x="229" y="482"/>
                  </a:lnTo>
                  <a:lnTo>
                    <a:pt x="229" y="482"/>
                  </a:lnTo>
                  <a:lnTo>
                    <a:pt x="231" y="484"/>
                  </a:lnTo>
                  <a:lnTo>
                    <a:pt x="231" y="484"/>
                  </a:lnTo>
                  <a:lnTo>
                    <a:pt x="234" y="484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9" y="484"/>
                  </a:lnTo>
                  <a:lnTo>
                    <a:pt x="241" y="484"/>
                  </a:lnTo>
                  <a:lnTo>
                    <a:pt x="243" y="482"/>
                  </a:lnTo>
                  <a:lnTo>
                    <a:pt x="246" y="482"/>
                  </a:lnTo>
                  <a:lnTo>
                    <a:pt x="246" y="482"/>
                  </a:lnTo>
                  <a:lnTo>
                    <a:pt x="243" y="480"/>
                  </a:lnTo>
                  <a:lnTo>
                    <a:pt x="243" y="477"/>
                  </a:lnTo>
                  <a:lnTo>
                    <a:pt x="243" y="477"/>
                  </a:lnTo>
                  <a:lnTo>
                    <a:pt x="246" y="477"/>
                  </a:lnTo>
                  <a:lnTo>
                    <a:pt x="246" y="480"/>
                  </a:lnTo>
                  <a:lnTo>
                    <a:pt x="246" y="480"/>
                  </a:lnTo>
                  <a:lnTo>
                    <a:pt x="248" y="482"/>
                  </a:lnTo>
                  <a:lnTo>
                    <a:pt x="248" y="484"/>
                  </a:lnTo>
                  <a:lnTo>
                    <a:pt x="250" y="484"/>
                  </a:lnTo>
                  <a:lnTo>
                    <a:pt x="250" y="484"/>
                  </a:lnTo>
                  <a:lnTo>
                    <a:pt x="253" y="482"/>
                  </a:lnTo>
                  <a:lnTo>
                    <a:pt x="255" y="480"/>
                  </a:lnTo>
                  <a:lnTo>
                    <a:pt x="257" y="475"/>
                  </a:lnTo>
                  <a:lnTo>
                    <a:pt x="260" y="473"/>
                  </a:lnTo>
                  <a:lnTo>
                    <a:pt x="262" y="475"/>
                  </a:lnTo>
                  <a:lnTo>
                    <a:pt x="265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5" y="470"/>
                  </a:lnTo>
                  <a:lnTo>
                    <a:pt x="269" y="470"/>
                  </a:lnTo>
                  <a:lnTo>
                    <a:pt x="269" y="468"/>
                  </a:lnTo>
                  <a:lnTo>
                    <a:pt x="269" y="463"/>
                  </a:lnTo>
                  <a:lnTo>
                    <a:pt x="267" y="461"/>
                  </a:lnTo>
                  <a:lnTo>
                    <a:pt x="260" y="456"/>
                  </a:lnTo>
                  <a:lnTo>
                    <a:pt x="257" y="454"/>
                  </a:lnTo>
                  <a:lnTo>
                    <a:pt x="260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7" y="458"/>
                  </a:lnTo>
                  <a:lnTo>
                    <a:pt x="269" y="458"/>
                  </a:lnTo>
                  <a:lnTo>
                    <a:pt x="272" y="456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6" y="458"/>
                  </a:lnTo>
                  <a:lnTo>
                    <a:pt x="276" y="456"/>
                  </a:lnTo>
                  <a:lnTo>
                    <a:pt x="276" y="458"/>
                  </a:lnTo>
                  <a:lnTo>
                    <a:pt x="276" y="461"/>
                  </a:lnTo>
                  <a:lnTo>
                    <a:pt x="276" y="463"/>
                  </a:lnTo>
                  <a:lnTo>
                    <a:pt x="279" y="463"/>
                  </a:lnTo>
                  <a:lnTo>
                    <a:pt x="281" y="463"/>
                  </a:lnTo>
                  <a:lnTo>
                    <a:pt x="281" y="463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6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81" y="468"/>
                  </a:lnTo>
                  <a:lnTo>
                    <a:pt x="281" y="468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3"/>
                  </a:lnTo>
                  <a:lnTo>
                    <a:pt x="286" y="463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5" y="458"/>
                  </a:lnTo>
                  <a:lnTo>
                    <a:pt x="291" y="456"/>
                  </a:lnTo>
                  <a:lnTo>
                    <a:pt x="288" y="454"/>
                  </a:lnTo>
                  <a:lnTo>
                    <a:pt x="286" y="451"/>
                  </a:lnTo>
                  <a:lnTo>
                    <a:pt x="286" y="449"/>
                  </a:lnTo>
                  <a:lnTo>
                    <a:pt x="286" y="444"/>
                  </a:lnTo>
                  <a:lnTo>
                    <a:pt x="286" y="442"/>
                  </a:lnTo>
                  <a:lnTo>
                    <a:pt x="286" y="437"/>
                  </a:lnTo>
                  <a:lnTo>
                    <a:pt x="288" y="440"/>
                  </a:lnTo>
                  <a:lnTo>
                    <a:pt x="291" y="442"/>
                  </a:lnTo>
                  <a:lnTo>
                    <a:pt x="293" y="447"/>
                  </a:lnTo>
                  <a:lnTo>
                    <a:pt x="295" y="451"/>
                  </a:lnTo>
                  <a:lnTo>
                    <a:pt x="298" y="451"/>
                  </a:lnTo>
                  <a:lnTo>
                    <a:pt x="300" y="447"/>
                  </a:lnTo>
                  <a:lnTo>
                    <a:pt x="302" y="444"/>
                  </a:lnTo>
                  <a:lnTo>
                    <a:pt x="305" y="444"/>
                  </a:lnTo>
                  <a:lnTo>
                    <a:pt x="302" y="447"/>
                  </a:lnTo>
                  <a:lnTo>
                    <a:pt x="300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5" y="456"/>
                  </a:lnTo>
                  <a:lnTo>
                    <a:pt x="309" y="456"/>
                  </a:lnTo>
                  <a:lnTo>
                    <a:pt x="319" y="456"/>
                  </a:lnTo>
                  <a:lnTo>
                    <a:pt x="321" y="454"/>
                  </a:lnTo>
                  <a:lnTo>
                    <a:pt x="321" y="451"/>
                  </a:lnTo>
                  <a:lnTo>
                    <a:pt x="324" y="454"/>
                  </a:lnTo>
                  <a:lnTo>
                    <a:pt x="324" y="456"/>
                  </a:lnTo>
                  <a:lnTo>
                    <a:pt x="324" y="458"/>
                  </a:lnTo>
                  <a:lnTo>
                    <a:pt x="321" y="461"/>
                  </a:lnTo>
                  <a:lnTo>
                    <a:pt x="321" y="463"/>
                  </a:lnTo>
                  <a:lnTo>
                    <a:pt x="321" y="466"/>
                  </a:lnTo>
                  <a:lnTo>
                    <a:pt x="324" y="466"/>
                  </a:lnTo>
                  <a:lnTo>
                    <a:pt x="326" y="466"/>
                  </a:lnTo>
                  <a:lnTo>
                    <a:pt x="328" y="470"/>
                  </a:lnTo>
                  <a:lnTo>
                    <a:pt x="333" y="470"/>
                  </a:lnTo>
                  <a:lnTo>
                    <a:pt x="340" y="468"/>
                  </a:lnTo>
                  <a:lnTo>
                    <a:pt x="343" y="468"/>
                  </a:lnTo>
                  <a:lnTo>
                    <a:pt x="345" y="466"/>
                  </a:lnTo>
                  <a:lnTo>
                    <a:pt x="345" y="466"/>
                  </a:lnTo>
                  <a:lnTo>
                    <a:pt x="347" y="466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50" y="458"/>
                  </a:lnTo>
                  <a:lnTo>
                    <a:pt x="347" y="456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1"/>
                  </a:lnTo>
                  <a:lnTo>
                    <a:pt x="347" y="449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5" y="442"/>
                  </a:lnTo>
                  <a:lnTo>
                    <a:pt x="345" y="437"/>
                  </a:lnTo>
                  <a:lnTo>
                    <a:pt x="345" y="435"/>
                  </a:lnTo>
                  <a:lnTo>
                    <a:pt x="345" y="430"/>
                  </a:lnTo>
                  <a:lnTo>
                    <a:pt x="347" y="428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47" y="435"/>
                  </a:lnTo>
                  <a:lnTo>
                    <a:pt x="347" y="435"/>
                  </a:lnTo>
                  <a:lnTo>
                    <a:pt x="347" y="437"/>
                  </a:lnTo>
                  <a:lnTo>
                    <a:pt x="347" y="437"/>
                  </a:lnTo>
                  <a:lnTo>
                    <a:pt x="347" y="440"/>
                  </a:lnTo>
                  <a:lnTo>
                    <a:pt x="347" y="440"/>
                  </a:lnTo>
                  <a:lnTo>
                    <a:pt x="350" y="442"/>
                  </a:lnTo>
                  <a:lnTo>
                    <a:pt x="354" y="442"/>
                  </a:lnTo>
                  <a:lnTo>
                    <a:pt x="357" y="442"/>
                  </a:lnTo>
                  <a:lnTo>
                    <a:pt x="359" y="440"/>
                  </a:lnTo>
                  <a:lnTo>
                    <a:pt x="362" y="440"/>
                  </a:lnTo>
                  <a:lnTo>
                    <a:pt x="359" y="442"/>
                  </a:lnTo>
                  <a:lnTo>
                    <a:pt x="352" y="444"/>
                  </a:lnTo>
                  <a:lnTo>
                    <a:pt x="350" y="447"/>
                  </a:lnTo>
                  <a:lnTo>
                    <a:pt x="350" y="451"/>
                  </a:lnTo>
                  <a:lnTo>
                    <a:pt x="352" y="454"/>
                  </a:lnTo>
                  <a:lnTo>
                    <a:pt x="354" y="456"/>
                  </a:lnTo>
                  <a:lnTo>
                    <a:pt x="366" y="466"/>
                  </a:lnTo>
                  <a:lnTo>
                    <a:pt x="371" y="466"/>
                  </a:lnTo>
                  <a:lnTo>
                    <a:pt x="373" y="466"/>
                  </a:lnTo>
                  <a:lnTo>
                    <a:pt x="378" y="463"/>
                  </a:lnTo>
                  <a:lnTo>
                    <a:pt x="380" y="461"/>
                  </a:lnTo>
                  <a:lnTo>
                    <a:pt x="378" y="456"/>
                  </a:lnTo>
                  <a:lnTo>
                    <a:pt x="385" y="454"/>
                  </a:lnTo>
                  <a:lnTo>
                    <a:pt x="385" y="454"/>
                  </a:lnTo>
                  <a:lnTo>
                    <a:pt x="385" y="451"/>
                  </a:lnTo>
                  <a:lnTo>
                    <a:pt x="385" y="451"/>
                  </a:lnTo>
                  <a:lnTo>
                    <a:pt x="388" y="451"/>
                  </a:lnTo>
                  <a:lnTo>
                    <a:pt x="390" y="451"/>
                  </a:lnTo>
                  <a:lnTo>
                    <a:pt x="390" y="451"/>
                  </a:lnTo>
                  <a:lnTo>
                    <a:pt x="392" y="449"/>
                  </a:lnTo>
                  <a:lnTo>
                    <a:pt x="392" y="447"/>
                  </a:lnTo>
                  <a:lnTo>
                    <a:pt x="397" y="444"/>
                  </a:lnTo>
                  <a:lnTo>
                    <a:pt x="399" y="447"/>
                  </a:lnTo>
                  <a:lnTo>
                    <a:pt x="399" y="444"/>
                  </a:lnTo>
                  <a:lnTo>
                    <a:pt x="402" y="444"/>
                  </a:lnTo>
                  <a:lnTo>
                    <a:pt x="402" y="444"/>
                  </a:lnTo>
                  <a:lnTo>
                    <a:pt x="404" y="444"/>
                  </a:lnTo>
                  <a:lnTo>
                    <a:pt x="406" y="447"/>
                  </a:lnTo>
                  <a:lnTo>
                    <a:pt x="406" y="449"/>
                  </a:lnTo>
                  <a:lnTo>
                    <a:pt x="409" y="454"/>
                  </a:lnTo>
                  <a:lnTo>
                    <a:pt x="409" y="456"/>
                  </a:lnTo>
                  <a:lnTo>
                    <a:pt x="411" y="456"/>
                  </a:lnTo>
                  <a:lnTo>
                    <a:pt x="414" y="456"/>
                  </a:lnTo>
                  <a:lnTo>
                    <a:pt x="418" y="456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3" y="451"/>
                  </a:lnTo>
                  <a:lnTo>
                    <a:pt x="423" y="451"/>
                  </a:lnTo>
                  <a:lnTo>
                    <a:pt x="423" y="449"/>
                  </a:lnTo>
                  <a:lnTo>
                    <a:pt x="423" y="449"/>
                  </a:lnTo>
                  <a:lnTo>
                    <a:pt x="425" y="449"/>
                  </a:lnTo>
                  <a:lnTo>
                    <a:pt x="425" y="449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2"/>
                  </a:lnTo>
                  <a:lnTo>
                    <a:pt x="423" y="440"/>
                  </a:lnTo>
                  <a:lnTo>
                    <a:pt x="423" y="437"/>
                  </a:lnTo>
                  <a:lnTo>
                    <a:pt x="425" y="437"/>
                  </a:lnTo>
                  <a:lnTo>
                    <a:pt x="423" y="432"/>
                  </a:lnTo>
                  <a:lnTo>
                    <a:pt x="423" y="430"/>
                  </a:lnTo>
                  <a:lnTo>
                    <a:pt x="425" y="428"/>
                  </a:lnTo>
                  <a:lnTo>
                    <a:pt x="428" y="425"/>
                  </a:lnTo>
                  <a:lnTo>
                    <a:pt x="432" y="418"/>
                  </a:lnTo>
                  <a:lnTo>
                    <a:pt x="437" y="416"/>
                  </a:lnTo>
                  <a:lnTo>
                    <a:pt x="440" y="416"/>
                  </a:lnTo>
                  <a:lnTo>
                    <a:pt x="440" y="418"/>
                  </a:lnTo>
                  <a:lnTo>
                    <a:pt x="440" y="418"/>
                  </a:lnTo>
                  <a:lnTo>
                    <a:pt x="440" y="421"/>
                  </a:lnTo>
                  <a:lnTo>
                    <a:pt x="442" y="423"/>
                  </a:lnTo>
                  <a:lnTo>
                    <a:pt x="442" y="425"/>
                  </a:lnTo>
                  <a:lnTo>
                    <a:pt x="442" y="428"/>
                  </a:lnTo>
                  <a:lnTo>
                    <a:pt x="440" y="428"/>
                  </a:lnTo>
                  <a:lnTo>
                    <a:pt x="440" y="430"/>
                  </a:lnTo>
                  <a:lnTo>
                    <a:pt x="440" y="432"/>
                  </a:lnTo>
                  <a:lnTo>
                    <a:pt x="444" y="435"/>
                  </a:lnTo>
                  <a:lnTo>
                    <a:pt x="447" y="435"/>
                  </a:lnTo>
                  <a:lnTo>
                    <a:pt x="449" y="432"/>
                  </a:lnTo>
                  <a:lnTo>
                    <a:pt x="451" y="437"/>
                  </a:lnTo>
                  <a:lnTo>
                    <a:pt x="451" y="437"/>
                  </a:lnTo>
                  <a:lnTo>
                    <a:pt x="454" y="440"/>
                  </a:lnTo>
                  <a:lnTo>
                    <a:pt x="456" y="437"/>
                  </a:lnTo>
                  <a:lnTo>
                    <a:pt x="456" y="437"/>
                  </a:lnTo>
                  <a:lnTo>
                    <a:pt x="456" y="435"/>
                  </a:lnTo>
                  <a:lnTo>
                    <a:pt x="456" y="435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8" y="428"/>
                  </a:lnTo>
                  <a:lnTo>
                    <a:pt x="458" y="428"/>
                  </a:lnTo>
                  <a:lnTo>
                    <a:pt x="461" y="428"/>
                  </a:lnTo>
                  <a:lnTo>
                    <a:pt x="461" y="425"/>
                  </a:lnTo>
                  <a:lnTo>
                    <a:pt x="461" y="425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6" y="421"/>
                  </a:lnTo>
                  <a:lnTo>
                    <a:pt x="466" y="423"/>
                  </a:lnTo>
                  <a:lnTo>
                    <a:pt x="470" y="423"/>
                  </a:lnTo>
                  <a:lnTo>
                    <a:pt x="470" y="423"/>
                  </a:lnTo>
                  <a:lnTo>
                    <a:pt x="475" y="423"/>
                  </a:lnTo>
                  <a:lnTo>
                    <a:pt x="473" y="416"/>
                  </a:lnTo>
                  <a:lnTo>
                    <a:pt x="470" y="416"/>
                  </a:lnTo>
                  <a:lnTo>
                    <a:pt x="466" y="411"/>
                  </a:lnTo>
                  <a:lnTo>
                    <a:pt x="466" y="411"/>
                  </a:lnTo>
                  <a:lnTo>
                    <a:pt x="463" y="406"/>
                  </a:lnTo>
                  <a:lnTo>
                    <a:pt x="456" y="390"/>
                  </a:lnTo>
                  <a:lnTo>
                    <a:pt x="451" y="385"/>
                  </a:lnTo>
                  <a:lnTo>
                    <a:pt x="449" y="383"/>
                  </a:lnTo>
                  <a:lnTo>
                    <a:pt x="447" y="383"/>
                  </a:lnTo>
                  <a:lnTo>
                    <a:pt x="447" y="380"/>
                  </a:lnTo>
                  <a:lnTo>
                    <a:pt x="449" y="371"/>
                  </a:lnTo>
                  <a:lnTo>
                    <a:pt x="451" y="373"/>
                  </a:lnTo>
                  <a:lnTo>
                    <a:pt x="456" y="385"/>
                  </a:lnTo>
                  <a:lnTo>
                    <a:pt x="458" y="387"/>
                  </a:lnTo>
                  <a:lnTo>
                    <a:pt x="458" y="395"/>
                  </a:lnTo>
                  <a:lnTo>
                    <a:pt x="461" y="397"/>
                  </a:lnTo>
                  <a:lnTo>
                    <a:pt x="466" y="402"/>
                  </a:lnTo>
                  <a:lnTo>
                    <a:pt x="470" y="406"/>
                  </a:lnTo>
                  <a:lnTo>
                    <a:pt x="470" y="409"/>
                  </a:lnTo>
                  <a:lnTo>
                    <a:pt x="470" y="409"/>
                  </a:lnTo>
                  <a:lnTo>
                    <a:pt x="473" y="411"/>
                  </a:lnTo>
                  <a:lnTo>
                    <a:pt x="473" y="411"/>
                  </a:lnTo>
                  <a:lnTo>
                    <a:pt x="477" y="418"/>
                  </a:lnTo>
                  <a:lnTo>
                    <a:pt x="477" y="421"/>
                  </a:lnTo>
                  <a:lnTo>
                    <a:pt x="480" y="423"/>
                  </a:lnTo>
                  <a:lnTo>
                    <a:pt x="480" y="423"/>
                  </a:lnTo>
                  <a:lnTo>
                    <a:pt x="487" y="425"/>
                  </a:lnTo>
                  <a:lnTo>
                    <a:pt x="489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1"/>
                  </a:lnTo>
                  <a:lnTo>
                    <a:pt x="492" y="421"/>
                  </a:lnTo>
                  <a:lnTo>
                    <a:pt x="494" y="421"/>
                  </a:lnTo>
                  <a:lnTo>
                    <a:pt x="496" y="421"/>
                  </a:lnTo>
                  <a:lnTo>
                    <a:pt x="499" y="416"/>
                  </a:lnTo>
                  <a:lnTo>
                    <a:pt x="499" y="416"/>
                  </a:lnTo>
                  <a:lnTo>
                    <a:pt x="499" y="413"/>
                  </a:lnTo>
                  <a:lnTo>
                    <a:pt x="499" y="413"/>
                  </a:lnTo>
                  <a:lnTo>
                    <a:pt x="496" y="411"/>
                  </a:lnTo>
                  <a:lnTo>
                    <a:pt x="499" y="411"/>
                  </a:lnTo>
                  <a:lnTo>
                    <a:pt x="499" y="409"/>
                  </a:lnTo>
                  <a:lnTo>
                    <a:pt x="501" y="409"/>
                  </a:lnTo>
                  <a:lnTo>
                    <a:pt x="501" y="406"/>
                  </a:lnTo>
                  <a:lnTo>
                    <a:pt x="501" y="404"/>
                  </a:lnTo>
                  <a:lnTo>
                    <a:pt x="501" y="404"/>
                  </a:lnTo>
                  <a:lnTo>
                    <a:pt x="503" y="402"/>
                  </a:lnTo>
                  <a:lnTo>
                    <a:pt x="499" y="402"/>
                  </a:lnTo>
                  <a:lnTo>
                    <a:pt x="496" y="399"/>
                  </a:lnTo>
                  <a:lnTo>
                    <a:pt x="494" y="397"/>
                  </a:lnTo>
                  <a:lnTo>
                    <a:pt x="494" y="395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499" y="376"/>
                  </a:lnTo>
                  <a:lnTo>
                    <a:pt x="496" y="373"/>
                  </a:lnTo>
                  <a:lnTo>
                    <a:pt x="496" y="369"/>
                  </a:lnTo>
                  <a:lnTo>
                    <a:pt x="494" y="366"/>
                  </a:lnTo>
                  <a:lnTo>
                    <a:pt x="489" y="359"/>
                  </a:lnTo>
                  <a:lnTo>
                    <a:pt x="487" y="357"/>
                  </a:lnTo>
                  <a:lnTo>
                    <a:pt x="484" y="354"/>
                  </a:lnTo>
                  <a:lnTo>
                    <a:pt x="477" y="352"/>
                  </a:lnTo>
                  <a:lnTo>
                    <a:pt x="477" y="350"/>
                  </a:lnTo>
                  <a:lnTo>
                    <a:pt x="482" y="352"/>
                  </a:lnTo>
                  <a:lnTo>
                    <a:pt x="484" y="354"/>
                  </a:lnTo>
                  <a:lnTo>
                    <a:pt x="484" y="352"/>
                  </a:lnTo>
                  <a:lnTo>
                    <a:pt x="487" y="352"/>
                  </a:lnTo>
                  <a:lnTo>
                    <a:pt x="492" y="350"/>
                  </a:lnTo>
                  <a:lnTo>
                    <a:pt x="484" y="345"/>
                  </a:lnTo>
                  <a:lnTo>
                    <a:pt x="482" y="345"/>
                  </a:lnTo>
                  <a:lnTo>
                    <a:pt x="475" y="335"/>
                  </a:lnTo>
                  <a:lnTo>
                    <a:pt x="473" y="333"/>
                  </a:lnTo>
                  <a:lnTo>
                    <a:pt x="470" y="333"/>
                  </a:lnTo>
                  <a:lnTo>
                    <a:pt x="468" y="335"/>
                  </a:lnTo>
                  <a:lnTo>
                    <a:pt x="466" y="335"/>
                  </a:lnTo>
                  <a:lnTo>
                    <a:pt x="466" y="333"/>
                  </a:lnTo>
                  <a:lnTo>
                    <a:pt x="463" y="333"/>
                  </a:lnTo>
                  <a:lnTo>
                    <a:pt x="463" y="331"/>
                  </a:lnTo>
                  <a:lnTo>
                    <a:pt x="458" y="331"/>
                  </a:lnTo>
                  <a:lnTo>
                    <a:pt x="456" y="331"/>
                  </a:lnTo>
                  <a:lnTo>
                    <a:pt x="456" y="328"/>
                  </a:lnTo>
                  <a:lnTo>
                    <a:pt x="468" y="333"/>
                  </a:lnTo>
                  <a:lnTo>
                    <a:pt x="473" y="333"/>
                  </a:lnTo>
                  <a:lnTo>
                    <a:pt x="484" y="328"/>
                  </a:lnTo>
                  <a:lnTo>
                    <a:pt x="487" y="331"/>
                  </a:lnTo>
                  <a:lnTo>
                    <a:pt x="489" y="331"/>
                  </a:lnTo>
                  <a:lnTo>
                    <a:pt x="489" y="331"/>
                  </a:lnTo>
                  <a:lnTo>
                    <a:pt x="492" y="331"/>
                  </a:lnTo>
                  <a:lnTo>
                    <a:pt x="492" y="331"/>
                  </a:lnTo>
                  <a:lnTo>
                    <a:pt x="489" y="328"/>
                  </a:lnTo>
                  <a:lnTo>
                    <a:pt x="489" y="328"/>
                  </a:lnTo>
                  <a:lnTo>
                    <a:pt x="492" y="321"/>
                  </a:lnTo>
                  <a:lnTo>
                    <a:pt x="492" y="319"/>
                  </a:lnTo>
                  <a:lnTo>
                    <a:pt x="492" y="314"/>
                  </a:lnTo>
                  <a:lnTo>
                    <a:pt x="487" y="314"/>
                  </a:lnTo>
                  <a:lnTo>
                    <a:pt x="484" y="312"/>
                  </a:lnTo>
                  <a:lnTo>
                    <a:pt x="482" y="309"/>
                  </a:lnTo>
                  <a:lnTo>
                    <a:pt x="484" y="309"/>
                  </a:lnTo>
                  <a:lnTo>
                    <a:pt x="487" y="309"/>
                  </a:lnTo>
                  <a:lnTo>
                    <a:pt x="492" y="314"/>
                  </a:lnTo>
                  <a:lnTo>
                    <a:pt x="494" y="314"/>
                  </a:lnTo>
                  <a:lnTo>
                    <a:pt x="496" y="314"/>
                  </a:lnTo>
                  <a:lnTo>
                    <a:pt x="499" y="312"/>
                  </a:lnTo>
                  <a:lnTo>
                    <a:pt x="499" y="312"/>
                  </a:lnTo>
                  <a:lnTo>
                    <a:pt x="501" y="312"/>
                  </a:lnTo>
                  <a:lnTo>
                    <a:pt x="503" y="309"/>
                  </a:lnTo>
                  <a:lnTo>
                    <a:pt x="506" y="309"/>
                  </a:lnTo>
                  <a:lnTo>
                    <a:pt x="510" y="307"/>
                  </a:lnTo>
                  <a:lnTo>
                    <a:pt x="515" y="305"/>
                  </a:lnTo>
                  <a:lnTo>
                    <a:pt x="520" y="302"/>
                  </a:lnTo>
                  <a:lnTo>
                    <a:pt x="522" y="305"/>
                  </a:lnTo>
                  <a:lnTo>
                    <a:pt x="525" y="305"/>
                  </a:lnTo>
                  <a:lnTo>
                    <a:pt x="527" y="307"/>
                  </a:lnTo>
                  <a:lnTo>
                    <a:pt x="532" y="307"/>
                  </a:lnTo>
                  <a:lnTo>
                    <a:pt x="532" y="307"/>
                  </a:lnTo>
                  <a:lnTo>
                    <a:pt x="534" y="309"/>
                  </a:lnTo>
                  <a:lnTo>
                    <a:pt x="532" y="307"/>
                  </a:lnTo>
                  <a:lnTo>
                    <a:pt x="529" y="307"/>
                  </a:lnTo>
                  <a:lnTo>
                    <a:pt x="525" y="309"/>
                  </a:lnTo>
                  <a:lnTo>
                    <a:pt x="525" y="307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18" y="307"/>
                  </a:lnTo>
                  <a:lnTo>
                    <a:pt x="510" y="309"/>
                  </a:lnTo>
                  <a:lnTo>
                    <a:pt x="503" y="309"/>
                  </a:lnTo>
                  <a:lnTo>
                    <a:pt x="501" y="312"/>
                  </a:lnTo>
                  <a:lnTo>
                    <a:pt x="499" y="314"/>
                  </a:lnTo>
                  <a:lnTo>
                    <a:pt x="496" y="317"/>
                  </a:lnTo>
                  <a:lnTo>
                    <a:pt x="496" y="321"/>
                  </a:lnTo>
                  <a:lnTo>
                    <a:pt x="496" y="321"/>
                  </a:lnTo>
                  <a:lnTo>
                    <a:pt x="499" y="324"/>
                  </a:lnTo>
                  <a:lnTo>
                    <a:pt x="499" y="324"/>
                  </a:lnTo>
                  <a:lnTo>
                    <a:pt x="501" y="321"/>
                  </a:lnTo>
                  <a:lnTo>
                    <a:pt x="503" y="319"/>
                  </a:lnTo>
                  <a:lnTo>
                    <a:pt x="503" y="326"/>
                  </a:lnTo>
                  <a:lnTo>
                    <a:pt x="503" y="328"/>
                  </a:lnTo>
                  <a:lnTo>
                    <a:pt x="501" y="331"/>
                  </a:lnTo>
                  <a:lnTo>
                    <a:pt x="503" y="328"/>
                  </a:lnTo>
                  <a:lnTo>
                    <a:pt x="506" y="321"/>
                  </a:lnTo>
                  <a:lnTo>
                    <a:pt x="508" y="319"/>
                  </a:lnTo>
                  <a:lnTo>
                    <a:pt x="506" y="321"/>
                  </a:lnTo>
                  <a:lnTo>
                    <a:pt x="506" y="324"/>
                  </a:lnTo>
                  <a:lnTo>
                    <a:pt x="506" y="326"/>
                  </a:lnTo>
                  <a:lnTo>
                    <a:pt x="506" y="328"/>
                  </a:lnTo>
                  <a:lnTo>
                    <a:pt x="503" y="328"/>
                  </a:lnTo>
                  <a:lnTo>
                    <a:pt x="503" y="331"/>
                  </a:lnTo>
                  <a:lnTo>
                    <a:pt x="506" y="333"/>
                  </a:lnTo>
                  <a:lnTo>
                    <a:pt x="506" y="331"/>
                  </a:lnTo>
                  <a:lnTo>
                    <a:pt x="506" y="326"/>
                  </a:lnTo>
                  <a:lnTo>
                    <a:pt x="508" y="324"/>
                  </a:lnTo>
                  <a:lnTo>
                    <a:pt x="508" y="321"/>
                  </a:lnTo>
                  <a:lnTo>
                    <a:pt x="510" y="319"/>
                  </a:lnTo>
                  <a:lnTo>
                    <a:pt x="510" y="319"/>
                  </a:lnTo>
                  <a:lnTo>
                    <a:pt x="508" y="324"/>
                  </a:lnTo>
                  <a:lnTo>
                    <a:pt x="508" y="326"/>
                  </a:lnTo>
                  <a:lnTo>
                    <a:pt x="508" y="328"/>
                  </a:lnTo>
                  <a:lnTo>
                    <a:pt x="506" y="331"/>
                  </a:lnTo>
                  <a:lnTo>
                    <a:pt x="503" y="335"/>
                  </a:lnTo>
                  <a:lnTo>
                    <a:pt x="503" y="338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40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0"/>
                  </a:lnTo>
                  <a:lnTo>
                    <a:pt x="506" y="338"/>
                  </a:lnTo>
                  <a:lnTo>
                    <a:pt x="508" y="335"/>
                  </a:lnTo>
                  <a:lnTo>
                    <a:pt x="508" y="340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3" y="347"/>
                  </a:lnTo>
                  <a:lnTo>
                    <a:pt x="510" y="352"/>
                  </a:lnTo>
                  <a:lnTo>
                    <a:pt x="510" y="354"/>
                  </a:lnTo>
                  <a:lnTo>
                    <a:pt x="513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8" y="354"/>
                  </a:lnTo>
                  <a:lnTo>
                    <a:pt x="518" y="354"/>
                  </a:lnTo>
                  <a:lnTo>
                    <a:pt x="522" y="354"/>
                  </a:lnTo>
                  <a:lnTo>
                    <a:pt x="525" y="354"/>
                  </a:lnTo>
                  <a:lnTo>
                    <a:pt x="525" y="357"/>
                  </a:lnTo>
                  <a:lnTo>
                    <a:pt x="525" y="364"/>
                  </a:lnTo>
                  <a:lnTo>
                    <a:pt x="527" y="366"/>
                  </a:lnTo>
                  <a:lnTo>
                    <a:pt x="529" y="369"/>
                  </a:lnTo>
                  <a:lnTo>
                    <a:pt x="529" y="373"/>
                  </a:lnTo>
                  <a:lnTo>
                    <a:pt x="532" y="376"/>
                  </a:lnTo>
                  <a:lnTo>
                    <a:pt x="532" y="378"/>
                  </a:lnTo>
                  <a:lnTo>
                    <a:pt x="534" y="380"/>
                  </a:lnTo>
                  <a:lnTo>
                    <a:pt x="539" y="383"/>
                  </a:lnTo>
                  <a:lnTo>
                    <a:pt x="539" y="385"/>
                  </a:lnTo>
                  <a:lnTo>
                    <a:pt x="539" y="385"/>
                  </a:lnTo>
                  <a:lnTo>
                    <a:pt x="537" y="387"/>
                  </a:lnTo>
                  <a:lnTo>
                    <a:pt x="537" y="390"/>
                  </a:lnTo>
                  <a:lnTo>
                    <a:pt x="537" y="392"/>
                  </a:lnTo>
                  <a:lnTo>
                    <a:pt x="539" y="390"/>
                  </a:lnTo>
                  <a:lnTo>
                    <a:pt x="541" y="390"/>
                  </a:lnTo>
                  <a:lnTo>
                    <a:pt x="541" y="390"/>
                  </a:lnTo>
                  <a:lnTo>
                    <a:pt x="544" y="387"/>
                  </a:lnTo>
                  <a:lnTo>
                    <a:pt x="544" y="385"/>
                  </a:lnTo>
                  <a:lnTo>
                    <a:pt x="544" y="385"/>
                  </a:lnTo>
                  <a:lnTo>
                    <a:pt x="548" y="385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60" y="385"/>
                  </a:lnTo>
                  <a:lnTo>
                    <a:pt x="563" y="385"/>
                  </a:lnTo>
                  <a:lnTo>
                    <a:pt x="565" y="385"/>
                  </a:lnTo>
                  <a:lnTo>
                    <a:pt x="565" y="385"/>
                  </a:lnTo>
                  <a:lnTo>
                    <a:pt x="567" y="385"/>
                  </a:lnTo>
                  <a:lnTo>
                    <a:pt x="570" y="383"/>
                  </a:lnTo>
                  <a:lnTo>
                    <a:pt x="572" y="383"/>
                  </a:lnTo>
                  <a:lnTo>
                    <a:pt x="572" y="383"/>
                  </a:lnTo>
                  <a:lnTo>
                    <a:pt x="574" y="383"/>
                  </a:lnTo>
                  <a:lnTo>
                    <a:pt x="577" y="383"/>
                  </a:lnTo>
                  <a:lnTo>
                    <a:pt x="579" y="383"/>
                  </a:lnTo>
                  <a:lnTo>
                    <a:pt x="579" y="383"/>
                  </a:lnTo>
                  <a:lnTo>
                    <a:pt x="581" y="385"/>
                  </a:lnTo>
                  <a:lnTo>
                    <a:pt x="589" y="380"/>
                  </a:lnTo>
                  <a:lnTo>
                    <a:pt x="593" y="378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12" y="387"/>
                  </a:lnTo>
                  <a:lnTo>
                    <a:pt x="612" y="387"/>
                  </a:lnTo>
                  <a:lnTo>
                    <a:pt x="612" y="390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7"/>
                  </a:lnTo>
                  <a:lnTo>
                    <a:pt x="615" y="397"/>
                  </a:lnTo>
                  <a:lnTo>
                    <a:pt x="615" y="399"/>
                  </a:lnTo>
                  <a:lnTo>
                    <a:pt x="617" y="399"/>
                  </a:lnTo>
                  <a:lnTo>
                    <a:pt x="617" y="397"/>
                  </a:lnTo>
                  <a:lnTo>
                    <a:pt x="619" y="397"/>
                  </a:lnTo>
                  <a:lnTo>
                    <a:pt x="626" y="395"/>
                  </a:lnTo>
                  <a:lnTo>
                    <a:pt x="629" y="395"/>
                  </a:lnTo>
                  <a:lnTo>
                    <a:pt x="629" y="392"/>
                  </a:lnTo>
                  <a:lnTo>
                    <a:pt x="629" y="390"/>
                  </a:lnTo>
                  <a:lnTo>
                    <a:pt x="626" y="390"/>
                  </a:lnTo>
                  <a:lnTo>
                    <a:pt x="624" y="387"/>
                  </a:lnTo>
                  <a:lnTo>
                    <a:pt x="624" y="387"/>
                  </a:lnTo>
                  <a:lnTo>
                    <a:pt x="622" y="387"/>
                  </a:lnTo>
                  <a:lnTo>
                    <a:pt x="622" y="385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9" y="385"/>
                  </a:lnTo>
                  <a:lnTo>
                    <a:pt x="619" y="387"/>
                  </a:lnTo>
                  <a:lnTo>
                    <a:pt x="619" y="387"/>
                  </a:lnTo>
                  <a:lnTo>
                    <a:pt x="617" y="387"/>
                  </a:lnTo>
                  <a:lnTo>
                    <a:pt x="617" y="387"/>
                  </a:lnTo>
                  <a:lnTo>
                    <a:pt x="615" y="387"/>
                  </a:lnTo>
                  <a:lnTo>
                    <a:pt x="615" y="385"/>
                  </a:lnTo>
                  <a:lnTo>
                    <a:pt x="615" y="385"/>
                  </a:lnTo>
                  <a:lnTo>
                    <a:pt x="617" y="383"/>
                  </a:lnTo>
                  <a:lnTo>
                    <a:pt x="619" y="380"/>
                  </a:lnTo>
                  <a:lnTo>
                    <a:pt x="622" y="380"/>
                  </a:lnTo>
                  <a:lnTo>
                    <a:pt x="624" y="380"/>
                  </a:lnTo>
                  <a:lnTo>
                    <a:pt x="626" y="378"/>
                  </a:lnTo>
                  <a:lnTo>
                    <a:pt x="626" y="376"/>
                  </a:lnTo>
                  <a:lnTo>
                    <a:pt x="626" y="376"/>
                  </a:lnTo>
                  <a:lnTo>
                    <a:pt x="624" y="376"/>
                  </a:lnTo>
                  <a:lnTo>
                    <a:pt x="624" y="376"/>
                  </a:lnTo>
                  <a:lnTo>
                    <a:pt x="622" y="376"/>
                  </a:lnTo>
                  <a:lnTo>
                    <a:pt x="617" y="376"/>
                  </a:lnTo>
                  <a:lnTo>
                    <a:pt x="617" y="371"/>
                  </a:lnTo>
                  <a:lnTo>
                    <a:pt x="619" y="371"/>
                  </a:lnTo>
                  <a:lnTo>
                    <a:pt x="619" y="369"/>
                  </a:lnTo>
                  <a:lnTo>
                    <a:pt x="619" y="369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4" y="369"/>
                  </a:lnTo>
                  <a:lnTo>
                    <a:pt x="622" y="366"/>
                  </a:lnTo>
                  <a:lnTo>
                    <a:pt x="624" y="364"/>
                  </a:lnTo>
                  <a:lnTo>
                    <a:pt x="626" y="364"/>
                  </a:lnTo>
                  <a:lnTo>
                    <a:pt x="629" y="361"/>
                  </a:lnTo>
                  <a:lnTo>
                    <a:pt x="631" y="364"/>
                  </a:lnTo>
                  <a:lnTo>
                    <a:pt x="633" y="361"/>
                  </a:lnTo>
                  <a:lnTo>
                    <a:pt x="636" y="361"/>
                  </a:lnTo>
                  <a:lnTo>
                    <a:pt x="638" y="359"/>
                  </a:lnTo>
                  <a:lnTo>
                    <a:pt x="641" y="359"/>
                  </a:lnTo>
                  <a:lnTo>
                    <a:pt x="645" y="361"/>
                  </a:lnTo>
                  <a:lnTo>
                    <a:pt x="648" y="359"/>
                  </a:lnTo>
                  <a:lnTo>
                    <a:pt x="650" y="359"/>
                  </a:lnTo>
                  <a:lnTo>
                    <a:pt x="650" y="357"/>
                  </a:lnTo>
                  <a:lnTo>
                    <a:pt x="650" y="357"/>
                  </a:lnTo>
                  <a:lnTo>
                    <a:pt x="652" y="357"/>
                  </a:lnTo>
                  <a:lnTo>
                    <a:pt x="652" y="357"/>
                  </a:lnTo>
                  <a:lnTo>
                    <a:pt x="655" y="357"/>
                  </a:lnTo>
                  <a:lnTo>
                    <a:pt x="655" y="359"/>
                  </a:lnTo>
                  <a:lnTo>
                    <a:pt x="655" y="359"/>
                  </a:lnTo>
                  <a:lnTo>
                    <a:pt x="657" y="359"/>
                  </a:lnTo>
                  <a:lnTo>
                    <a:pt x="657" y="361"/>
                  </a:lnTo>
                  <a:lnTo>
                    <a:pt x="655" y="361"/>
                  </a:lnTo>
                  <a:lnTo>
                    <a:pt x="655" y="361"/>
                  </a:lnTo>
                  <a:lnTo>
                    <a:pt x="652" y="361"/>
                  </a:lnTo>
                  <a:lnTo>
                    <a:pt x="652" y="361"/>
                  </a:lnTo>
                  <a:lnTo>
                    <a:pt x="652" y="364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3" y="371"/>
                  </a:lnTo>
                  <a:lnTo>
                    <a:pt x="643" y="376"/>
                  </a:lnTo>
                  <a:lnTo>
                    <a:pt x="645" y="380"/>
                  </a:lnTo>
                  <a:lnTo>
                    <a:pt x="645" y="383"/>
                  </a:lnTo>
                  <a:lnTo>
                    <a:pt x="645" y="383"/>
                  </a:lnTo>
                  <a:lnTo>
                    <a:pt x="648" y="385"/>
                  </a:lnTo>
                  <a:lnTo>
                    <a:pt x="657" y="385"/>
                  </a:lnTo>
                  <a:lnTo>
                    <a:pt x="659" y="385"/>
                  </a:lnTo>
                  <a:lnTo>
                    <a:pt x="662" y="387"/>
                  </a:lnTo>
                  <a:lnTo>
                    <a:pt x="662" y="387"/>
                  </a:lnTo>
                  <a:lnTo>
                    <a:pt x="662" y="390"/>
                  </a:lnTo>
                  <a:lnTo>
                    <a:pt x="662" y="392"/>
                  </a:lnTo>
                  <a:lnTo>
                    <a:pt x="664" y="392"/>
                  </a:lnTo>
                  <a:lnTo>
                    <a:pt x="667" y="390"/>
                  </a:lnTo>
                  <a:lnTo>
                    <a:pt x="667" y="385"/>
                  </a:lnTo>
                  <a:lnTo>
                    <a:pt x="667" y="383"/>
                  </a:lnTo>
                  <a:lnTo>
                    <a:pt x="669" y="380"/>
                  </a:lnTo>
                  <a:lnTo>
                    <a:pt x="671" y="378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1" y="376"/>
                  </a:lnTo>
                  <a:lnTo>
                    <a:pt x="669" y="373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4" y="371"/>
                  </a:lnTo>
                  <a:lnTo>
                    <a:pt x="664" y="371"/>
                  </a:lnTo>
                  <a:lnTo>
                    <a:pt x="662" y="371"/>
                  </a:lnTo>
                  <a:lnTo>
                    <a:pt x="662" y="369"/>
                  </a:lnTo>
                  <a:lnTo>
                    <a:pt x="662" y="369"/>
                  </a:lnTo>
                  <a:lnTo>
                    <a:pt x="662" y="366"/>
                  </a:lnTo>
                  <a:lnTo>
                    <a:pt x="659" y="366"/>
                  </a:lnTo>
                  <a:lnTo>
                    <a:pt x="659" y="364"/>
                  </a:lnTo>
                  <a:lnTo>
                    <a:pt x="662" y="364"/>
                  </a:lnTo>
                  <a:lnTo>
                    <a:pt x="664" y="364"/>
                  </a:lnTo>
                  <a:lnTo>
                    <a:pt x="664" y="364"/>
                  </a:lnTo>
                  <a:lnTo>
                    <a:pt x="667" y="366"/>
                  </a:lnTo>
                  <a:lnTo>
                    <a:pt x="669" y="366"/>
                  </a:lnTo>
                  <a:lnTo>
                    <a:pt x="669" y="364"/>
                  </a:lnTo>
                  <a:lnTo>
                    <a:pt x="671" y="366"/>
                  </a:lnTo>
                  <a:lnTo>
                    <a:pt x="671" y="366"/>
                  </a:lnTo>
                  <a:lnTo>
                    <a:pt x="671" y="369"/>
                  </a:lnTo>
                  <a:lnTo>
                    <a:pt x="671" y="371"/>
                  </a:lnTo>
                  <a:lnTo>
                    <a:pt x="674" y="371"/>
                  </a:lnTo>
                  <a:lnTo>
                    <a:pt x="674" y="373"/>
                  </a:lnTo>
                  <a:lnTo>
                    <a:pt x="674" y="373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8" y="373"/>
                  </a:lnTo>
                  <a:lnTo>
                    <a:pt x="678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5" y="364"/>
                  </a:lnTo>
                  <a:lnTo>
                    <a:pt x="685" y="361"/>
                  </a:lnTo>
                  <a:lnTo>
                    <a:pt x="688" y="361"/>
                  </a:lnTo>
                  <a:lnTo>
                    <a:pt x="693" y="361"/>
                  </a:lnTo>
                  <a:lnTo>
                    <a:pt x="693" y="361"/>
                  </a:lnTo>
                  <a:lnTo>
                    <a:pt x="695" y="361"/>
                  </a:lnTo>
                  <a:lnTo>
                    <a:pt x="697" y="361"/>
                  </a:lnTo>
                  <a:lnTo>
                    <a:pt x="697" y="364"/>
                  </a:lnTo>
                  <a:lnTo>
                    <a:pt x="700" y="364"/>
                  </a:lnTo>
                  <a:lnTo>
                    <a:pt x="700" y="361"/>
                  </a:lnTo>
                  <a:lnTo>
                    <a:pt x="700" y="359"/>
                  </a:lnTo>
                  <a:lnTo>
                    <a:pt x="704" y="357"/>
                  </a:lnTo>
                  <a:lnTo>
                    <a:pt x="709" y="357"/>
                  </a:lnTo>
                  <a:lnTo>
                    <a:pt x="709" y="357"/>
                  </a:lnTo>
                  <a:lnTo>
                    <a:pt x="711" y="357"/>
                  </a:lnTo>
                  <a:lnTo>
                    <a:pt x="714" y="352"/>
                  </a:lnTo>
                  <a:lnTo>
                    <a:pt x="716" y="350"/>
                  </a:lnTo>
                  <a:lnTo>
                    <a:pt x="719" y="350"/>
                  </a:lnTo>
                  <a:lnTo>
                    <a:pt x="719" y="350"/>
                  </a:lnTo>
                  <a:lnTo>
                    <a:pt x="719" y="352"/>
                  </a:lnTo>
                  <a:lnTo>
                    <a:pt x="719" y="354"/>
                  </a:lnTo>
                  <a:lnTo>
                    <a:pt x="719" y="354"/>
                  </a:lnTo>
                  <a:lnTo>
                    <a:pt x="721" y="354"/>
                  </a:lnTo>
                  <a:lnTo>
                    <a:pt x="719" y="357"/>
                  </a:lnTo>
                  <a:lnTo>
                    <a:pt x="716" y="357"/>
                  </a:lnTo>
                  <a:lnTo>
                    <a:pt x="707" y="361"/>
                  </a:lnTo>
                  <a:lnTo>
                    <a:pt x="709" y="364"/>
                  </a:lnTo>
                  <a:lnTo>
                    <a:pt x="709" y="364"/>
                  </a:lnTo>
                  <a:lnTo>
                    <a:pt x="714" y="364"/>
                  </a:lnTo>
                  <a:lnTo>
                    <a:pt x="716" y="364"/>
                  </a:lnTo>
                  <a:lnTo>
                    <a:pt x="723" y="369"/>
                  </a:lnTo>
                  <a:lnTo>
                    <a:pt x="726" y="366"/>
                  </a:lnTo>
                  <a:lnTo>
                    <a:pt x="728" y="364"/>
                  </a:lnTo>
                  <a:lnTo>
                    <a:pt x="730" y="366"/>
                  </a:lnTo>
                  <a:lnTo>
                    <a:pt x="730" y="366"/>
                  </a:lnTo>
                  <a:lnTo>
                    <a:pt x="730" y="369"/>
                  </a:lnTo>
                  <a:lnTo>
                    <a:pt x="730" y="369"/>
                  </a:lnTo>
                  <a:lnTo>
                    <a:pt x="728" y="369"/>
                  </a:lnTo>
                  <a:lnTo>
                    <a:pt x="728" y="369"/>
                  </a:lnTo>
                  <a:lnTo>
                    <a:pt x="723" y="369"/>
                  </a:lnTo>
                  <a:lnTo>
                    <a:pt x="723" y="369"/>
                  </a:lnTo>
                  <a:lnTo>
                    <a:pt x="721" y="371"/>
                  </a:lnTo>
                  <a:lnTo>
                    <a:pt x="721" y="373"/>
                  </a:lnTo>
                  <a:lnTo>
                    <a:pt x="723" y="373"/>
                  </a:lnTo>
                  <a:lnTo>
                    <a:pt x="723" y="376"/>
                  </a:lnTo>
                  <a:lnTo>
                    <a:pt x="728" y="376"/>
                  </a:lnTo>
                  <a:lnTo>
                    <a:pt x="735" y="378"/>
                  </a:lnTo>
                  <a:lnTo>
                    <a:pt x="740" y="380"/>
                  </a:lnTo>
                  <a:lnTo>
                    <a:pt x="742" y="380"/>
                  </a:lnTo>
                  <a:lnTo>
                    <a:pt x="747" y="380"/>
                  </a:lnTo>
                  <a:lnTo>
                    <a:pt x="749" y="383"/>
                  </a:lnTo>
                  <a:lnTo>
                    <a:pt x="749" y="378"/>
                  </a:lnTo>
                  <a:lnTo>
                    <a:pt x="749" y="376"/>
                  </a:lnTo>
                  <a:lnTo>
                    <a:pt x="752" y="373"/>
                  </a:lnTo>
                  <a:lnTo>
                    <a:pt x="752" y="371"/>
                  </a:lnTo>
                  <a:lnTo>
                    <a:pt x="752" y="371"/>
                  </a:lnTo>
                  <a:lnTo>
                    <a:pt x="749" y="371"/>
                  </a:lnTo>
                  <a:lnTo>
                    <a:pt x="747" y="373"/>
                  </a:lnTo>
                  <a:lnTo>
                    <a:pt x="745" y="371"/>
                  </a:lnTo>
                  <a:lnTo>
                    <a:pt x="745" y="366"/>
                  </a:lnTo>
                  <a:lnTo>
                    <a:pt x="745" y="364"/>
                  </a:lnTo>
                  <a:lnTo>
                    <a:pt x="747" y="364"/>
                  </a:lnTo>
                  <a:lnTo>
                    <a:pt x="754" y="359"/>
                  </a:lnTo>
                  <a:lnTo>
                    <a:pt x="756" y="357"/>
                  </a:lnTo>
                  <a:lnTo>
                    <a:pt x="754" y="357"/>
                  </a:lnTo>
                  <a:lnTo>
                    <a:pt x="754" y="357"/>
                  </a:lnTo>
                  <a:lnTo>
                    <a:pt x="752" y="359"/>
                  </a:lnTo>
                  <a:lnTo>
                    <a:pt x="752" y="359"/>
                  </a:lnTo>
                  <a:lnTo>
                    <a:pt x="749" y="359"/>
                  </a:lnTo>
                  <a:lnTo>
                    <a:pt x="749" y="359"/>
                  </a:lnTo>
                  <a:lnTo>
                    <a:pt x="747" y="359"/>
                  </a:lnTo>
                  <a:lnTo>
                    <a:pt x="745" y="359"/>
                  </a:lnTo>
                  <a:lnTo>
                    <a:pt x="745" y="357"/>
                  </a:lnTo>
                  <a:lnTo>
                    <a:pt x="742" y="357"/>
                  </a:lnTo>
                  <a:lnTo>
                    <a:pt x="740" y="357"/>
                  </a:lnTo>
                  <a:lnTo>
                    <a:pt x="737" y="357"/>
                  </a:lnTo>
                  <a:lnTo>
                    <a:pt x="737" y="357"/>
                  </a:lnTo>
                  <a:lnTo>
                    <a:pt x="740" y="357"/>
                  </a:lnTo>
                  <a:lnTo>
                    <a:pt x="742" y="354"/>
                  </a:lnTo>
                  <a:lnTo>
                    <a:pt x="740" y="350"/>
                  </a:lnTo>
                  <a:lnTo>
                    <a:pt x="737" y="350"/>
                  </a:lnTo>
                  <a:lnTo>
                    <a:pt x="737" y="350"/>
                  </a:lnTo>
                  <a:lnTo>
                    <a:pt x="735" y="350"/>
                  </a:lnTo>
                  <a:lnTo>
                    <a:pt x="735" y="350"/>
                  </a:lnTo>
                  <a:lnTo>
                    <a:pt x="733" y="350"/>
                  </a:lnTo>
                  <a:lnTo>
                    <a:pt x="733" y="350"/>
                  </a:lnTo>
                  <a:lnTo>
                    <a:pt x="730" y="347"/>
                  </a:lnTo>
                  <a:lnTo>
                    <a:pt x="733" y="347"/>
                  </a:lnTo>
                  <a:lnTo>
                    <a:pt x="733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7" y="347"/>
                  </a:lnTo>
                  <a:lnTo>
                    <a:pt x="742" y="350"/>
                  </a:lnTo>
                  <a:lnTo>
                    <a:pt x="742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4"/>
                  </a:lnTo>
                  <a:lnTo>
                    <a:pt x="747" y="357"/>
                  </a:lnTo>
                  <a:lnTo>
                    <a:pt x="747" y="357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9" y="354"/>
                  </a:lnTo>
                  <a:lnTo>
                    <a:pt x="761" y="352"/>
                  </a:lnTo>
                  <a:lnTo>
                    <a:pt x="764" y="352"/>
                  </a:lnTo>
                  <a:lnTo>
                    <a:pt x="766" y="350"/>
                  </a:lnTo>
                  <a:lnTo>
                    <a:pt x="766" y="350"/>
                  </a:lnTo>
                  <a:lnTo>
                    <a:pt x="771" y="347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2"/>
                  </a:lnTo>
                  <a:lnTo>
                    <a:pt x="768" y="352"/>
                  </a:lnTo>
                  <a:lnTo>
                    <a:pt x="768" y="352"/>
                  </a:lnTo>
                  <a:lnTo>
                    <a:pt x="766" y="352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6" y="357"/>
                  </a:lnTo>
                  <a:lnTo>
                    <a:pt x="768" y="359"/>
                  </a:lnTo>
                  <a:lnTo>
                    <a:pt x="773" y="359"/>
                  </a:lnTo>
                  <a:lnTo>
                    <a:pt x="773" y="361"/>
                  </a:lnTo>
                  <a:lnTo>
                    <a:pt x="775" y="361"/>
                  </a:lnTo>
                  <a:lnTo>
                    <a:pt x="775" y="361"/>
                  </a:lnTo>
                  <a:lnTo>
                    <a:pt x="778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6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6"/>
                  </a:lnTo>
                  <a:lnTo>
                    <a:pt x="780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71"/>
                  </a:lnTo>
                  <a:lnTo>
                    <a:pt x="778" y="373"/>
                  </a:lnTo>
                  <a:lnTo>
                    <a:pt x="780" y="373"/>
                  </a:lnTo>
                  <a:lnTo>
                    <a:pt x="782" y="371"/>
                  </a:lnTo>
                  <a:lnTo>
                    <a:pt x="782" y="369"/>
                  </a:lnTo>
                  <a:lnTo>
                    <a:pt x="785" y="369"/>
                  </a:lnTo>
                  <a:lnTo>
                    <a:pt x="794" y="366"/>
                  </a:lnTo>
                  <a:lnTo>
                    <a:pt x="799" y="361"/>
                  </a:lnTo>
                  <a:lnTo>
                    <a:pt x="799" y="364"/>
                  </a:lnTo>
                  <a:lnTo>
                    <a:pt x="797" y="364"/>
                  </a:lnTo>
                  <a:lnTo>
                    <a:pt x="797" y="366"/>
                  </a:lnTo>
                  <a:lnTo>
                    <a:pt x="799" y="364"/>
                  </a:lnTo>
                  <a:lnTo>
                    <a:pt x="804" y="361"/>
                  </a:lnTo>
                  <a:lnTo>
                    <a:pt x="806" y="361"/>
                  </a:lnTo>
                  <a:lnTo>
                    <a:pt x="808" y="361"/>
                  </a:lnTo>
                  <a:lnTo>
                    <a:pt x="808" y="361"/>
                  </a:lnTo>
                  <a:lnTo>
                    <a:pt x="811" y="361"/>
                  </a:lnTo>
                  <a:lnTo>
                    <a:pt x="811" y="359"/>
                  </a:lnTo>
                  <a:lnTo>
                    <a:pt x="811" y="359"/>
                  </a:lnTo>
                  <a:lnTo>
                    <a:pt x="813" y="357"/>
                  </a:lnTo>
                  <a:lnTo>
                    <a:pt x="813" y="354"/>
                  </a:lnTo>
                  <a:lnTo>
                    <a:pt x="808" y="352"/>
                  </a:lnTo>
                  <a:lnTo>
                    <a:pt x="808" y="350"/>
                  </a:lnTo>
                  <a:lnTo>
                    <a:pt x="816" y="354"/>
                  </a:lnTo>
                  <a:lnTo>
                    <a:pt x="818" y="354"/>
                  </a:lnTo>
                  <a:lnTo>
                    <a:pt x="813" y="359"/>
                  </a:lnTo>
                  <a:lnTo>
                    <a:pt x="813" y="361"/>
                  </a:lnTo>
                  <a:lnTo>
                    <a:pt x="813" y="364"/>
                  </a:lnTo>
                  <a:lnTo>
                    <a:pt x="818" y="361"/>
                  </a:lnTo>
                  <a:lnTo>
                    <a:pt x="820" y="361"/>
                  </a:lnTo>
                  <a:lnTo>
                    <a:pt x="823" y="361"/>
                  </a:lnTo>
                  <a:lnTo>
                    <a:pt x="823" y="359"/>
                  </a:lnTo>
                  <a:lnTo>
                    <a:pt x="827" y="354"/>
                  </a:lnTo>
                  <a:lnTo>
                    <a:pt x="830" y="352"/>
                  </a:lnTo>
                  <a:lnTo>
                    <a:pt x="832" y="352"/>
                  </a:lnTo>
                  <a:lnTo>
                    <a:pt x="834" y="352"/>
                  </a:lnTo>
                  <a:lnTo>
                    <a:pt x="837" y="350"/>
                  </a:lnTo>
                  <a:lnTo>
                    <a:pt x="839" y="347"/>
                  </a:lnTo>
                  <a:lnTo>
                    <a:pt x="837" y="347"/>
                  </a:lnTo>
                  <a:lnTo>
                    <a:pt x="834" y="347"/>
                  </a:lnTo>
                  <a:lnTo>
                    <a:pt x="830" y="347"/>
                  </a:lnTo>
                  <a:lnTo>
                    <a:pt x="832" y="345"/>
                  </a:lnTo>
                  <a:lnTo>
                    <a:pt x="834" y="345"/>
                  </a:lnTo>
                  <a:lnTo>
                    <a:pt x="837" y="345"/>
                  </a:lnTo>
                  <a:lnTo>
                    <a:pt x="839" y="343"/>
                  </a:lnTo>
                  <a:lnTo>
                    <a:pt x="842" y="347"/>
                  </a:lnTo>
                  <a:lnTo>
                    <a:pt x="844" y="350"/>
                  </a:lnTo>
                  <a:lnTo>
                    <a:pt x="849" y="352"/>
                  </a:lnTo>
                  <a:lnTo>
                    <a:pt x="863" y="352"/>
                  </a:lnTo>
                  <a:lnTo>
                    <a:pt x="865" y="350"/>
                  </a:lnTo>
                  <a:lnTo>
                    <a:pt x="868" y="345"/>
                  </a:lnTo>
                  <a:lnTo>
                    <a:pt x="872" y="343"/>
                  </a:lnTo>
                  <a:lnTo>
                    <a:pt x="872" y="343"/>
                  </a:lnTo>
                  <a:lnTo>
                    <a:pt x="872" y="340"/>
                  </a:lnTo>
                  <a:lnTo>
                    <a:pt x="872" y="340"/>
                  </a:lnTo>
                  <a:lnTo>
                    <a:pt x="872" y="328"/>
                  </a:lnTo>
                  <a:lnTo>
                    <a:pt x="872" y="326"/>
                  </a:lnTo>
                  <a:lnTo>
                    <a:pt x="879" y="319"/>
                  </a:lnTo>
                  <a:lnTo>
                    <a:pt x="879" y="317"/>
                  </a:lnTo>
                  <a:lnTo>
                    <a:pt x="877" y="317"/>
                  </a:lnTo>
                  <a:lnTo>
                    <a:pt x="877" y="317"/>
                  </a:lnTo>
                  <a:lnTo>
                    <a:pt x="875" y="317"/>
                  </a:lnTo>
                  <a:lnTo>
                    <a:pt x="872" y="317"/>
                  </a:lnTo>
                  <a:lnTo>
                    <a:pt x="870" y="319"/>
                  </a:lnTo>
                  <a:lnTo>
                    <a:pt x="870" y="317"/>
                  </a:lnTo>
                  <a:lnTo>
                    <a:pt x="870" y="314"/>
                  </a:lnTo>
                  <a:lnTo>
                    <a:pt x="870" y="314"/>
                  </a:lnTo>
                  <a:lnTo>
                    <a:pt x="877" y="314"/>
                  </a:lnTo>
                  <a:lnTo>
                    <a:pt x="877" y="314"/>
                  </a:lnTo>
                  <a:lnTo>
                    <a:pt x="879" y="317"/>
                  </a:lnTo>
                  <a:lnTo>
                    <a:pt x="879" y="317"/>
                  </a:lnTo>
                  <a:lnTo>
                    <a:pt x="879" y="319"/>
                  </a:lnTo>
                  <a:lnTo>
                    <a:pt x="882" y="321"/>
                  </a:lnTo>
                  <a:lnTo>
                    <a:pt x="882" y="324"/>
                  </a:lnTo>
                  <a:lnTo>
                    <a:pt x="884" y="324"/>
                  </a:lnTo>
                  <a:lnTo>
                    <a:pt x="889" y="317"/>
                  </a:lnTo>
                  <a:lnTo>
                    <a:pt x="889" y="317"/>
                  </a:lnTo>
                  <a:lnTo>
                    <a:pt x="894" y="314"/>
                  </a:lnTo>
                  <a:lnTo>
                    <a:pt x="896" y="314"/>
                  </a:lnTo>
                  <a:lnTo>
                    <a:pt x="894" y="314"/>
                  </a:lnTo>
                  <a:lnTo>
                    <a:pt x="894" y="312"/>
                  </a:lnTo>
                  <a:lnTo>
                    <a:pt x="891" y="312"/>
                  </a:lnTo>
                  <a:lnTo>
                    <a:pt x="889" y="309"/>
                  </a:lnTo>
                  <a:lnTo>
                    <a:pt x="894" y="312"/>
                  </a:lnTo>
                  <a:lnTo>
                    <a:pt x="896" y="314"/>
                  </a:lnTo>
                  <a:lnTo>
                    <a:pt x="901" y="317"/>
                  </a:lnTo>
                  <a:lnTo>
                    <a:pt x="903" y="319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3" y="314"/>
                  </a:lnTo>
                  <a:lnTo>
                    <a:pt x="903" y="317"/>
                  </a:lnTo>
                  <a:lnTo>
                    <a:pt x="901" y="314"/>
                  </a:lnTo>
                  <a:lnTo>
                    <a:pt x="901" y="307"/>
                  </a:lnTo>
                  <a:lnTo>
                    <a:pt x="898" y="305"/>
                  </a:lnTo>
                  <a:lnTo>
                    <a:pt x="896" y="305"/>
                  </a:lnTo>
                  <a:lnTo>
                    <a:pt x="894" y="305"/>
                  </a:lnTo>
                  <a:lnTo>
                    <a:pt x="889" y="302"/>
                  </a:lnTo>
                  <a:lnTo>
                    <a:pt x="886" y="302"/>
                  </a:lnTo>
                  <a:lnTo>
                    <a:pt x="886" y="302"/>
                  </a:lnTo>
                  <a:lnTo>
                    <a:pt x="882" y="305"/>
                  </a:lnTo>
                  <a:lnTo>
                    <a:pt x="879" y="305"/>
                  </a:lnTo>
                  <a:lnTo>
                    <a:pt x="877" y="305"/>
                  </a:lnTo>
                  <a:lnTo>
                    <a:pt x="875" y="302"/>
                  </a:lnTo>
                  <a:lnTo>
                    <a:pt x="872" y="300"/>
                  </a:lnTo>
                  <a:lnTo>
                    <a:pt x="872" y="298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0"/>
                  </a:lnTo>
                  <a:lnTo>
                    <a:pt x="875" y="290"/>
                  </a:lnTo>
                  <a:lnTo>
                    <a:pt x="875" y="293"/>
                  </a:lnTo>
                  <a:lnTo>
                    <a:pt x="875" y="295"/>
                  </a:lnTo>
                  <a:lnTo>
                    <a:pt x="877" y="295"/>
                  </a:lnTo>
                  <a:lnTo>
                    <a:pt x="884" y="298"/>
                  </a:lnTo>
                  <a:lnTo>
                    <a:pt x="889" y="300"/>
                  </a:lnTo>
                  <a:lnTo>
                    <a:pt x="891" y="300"/>
                  </a:lnTo>
                  <a:lnTo>
                    <a:pt x="894" y="300"/>
                  </a:lnTo>
                  <a:lnTo>
                    <a:pt x="896" y="300"/>
                  </a:lnTo>
                  <a:lnTo>
                    <a:pt x="896" y="300"/>
                  </a:lnTo>
                  <a:lnTo>
                    <a:pt x="898" y="300"/>
                  </a:lnTo>
                  <a:lnTo>
                    <a:pt x="898" y="300"/>
                  </a:lnTo>
                  <a:lnTo>
                    <a:pt x="898" y="302"/>
                  </a:lnTo>
                  <a:lnTo>
                    <a:pt x="901" y="302"/>
                  </a:lnTo>
                  <a:lnTo>
                    <a:pt x="901" y="302"/>
                  </a:lnTo>
                  <a:lnTo>
                    <a:pt x="915" y="286"/>
                  </a:lnTo>
                  <a:lnTo>
                    <a:pt x="915" y="286"/>
                  </a:lnTo>
                  <a:lnTo>
                    <a:pt x="912" y="283"/>
                  </a:lnTo>
                  <a:lnTo>
                    <a:pt x="912" y="281"/>
                  </a:lnTo>
                  <a:lnTo>
                    <a:pt x="912" y="281"/>
                  </a:lnTo>
                  <a:lnTo>
                    <a:pt x="915" y="276"/>
                  </a:lnTo>
                  <a:lnTo>
                    <a:pt x="917" y="276"/>
                  </a:lnTo>
                  <a:lnTo>
                    <a:pt x="917" y="274"/>
                  </a:lnTo>
                  <a:lnTo>
                    <a:pt x="917" y="272"/>
                  </a:lnTo>
                  <a:lnTo>
                    <a:pt x="917" y="272"/>
                  </a:lnTo>
                  <a:lnTo>
                    <a:pt x="915" y="272"/>
                  </a:lnTo>
                  <a:lnTo>
                    <a:pt x="915" y="269"/>
                  </a:lnTo>
                  <a:lnTo>
                    <a:pt x="917" y="269"/>
                  </a:lnTo>
                  <a:lnTo>
                    <a:pt x="920" y="267"/>
                  </a:lnTo>
                  <a:lnTo>
                    <a:pt x="920" y="264"/>
                  </a:lnTo>
                  <a:lnTo>
                    <a:pt x="920" y="264"/>
                  </a:lnTo>
                  <a:lnTo>
                    <a:pt x="922" y="262"/>
                  </a:lnTo>
                  <a:lnTo>
                    <a:pt x="922" y="262"/>
                  </a:lnTo>
                  <a:lnTo>
                    <a:pt x="924" y="264"/>
                  </a:lnTo>
                  <a:lnTo>
                    <a:pt x="922" y="267"/>
                  </a:lnTo>
                  <a:lnTo>
                    <a:pt x="922" y="267"/>
                  </a:lnTo>
                  <a:lnTo>
                    <a:pt x="924" y="269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4"/>
                  </a:lnTo>
                  <a:lnTo>
                    <a:pt x="929" y="264"/>
                  </a:lnTo>
                  <a:lnTo>
                    <a:pt x="934" y="267"/>
                  </a:lnTo>
                  <a:lnTo>
                    <a:pt x="934" y="269"/>
                  </a:lnTo>
                  <a:lnTo>
                    <a:pt x="934" y="267"/>
                  </a:lnTo>
                  <a:lnTo>
                    <a:pt x="934" y="264"/>
                  </a:lnTo>
                  <a:lnTo>
                    <a:pt x="934" y="264"/>
                  </a:lnTo>
                  <a:lnTo>
                    <a:pt x="936" y="264"/>
                  </a:lnTo>
                  <a:lnTo>
                    <a:pt x="936" y="264"/>
                  </a:lnTo>
                  <a:lnTo>
                    <a:pt x="938" y="264"/>
                  </a:lnTo>
                  <a:lnTo>
                    <a:pt x="938" y="267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72"/>
                  </a:lnTo>
                  <a:lnTo>
                    <a:pt x="938" y="274"/>
                  </a:lnTo>
                  <a:lnTo>
                    <a:pt x="941" y="274"/>
                  </a:lnTo>
                  <a:lnTo>
                    <a:pt x="941" y="276"/>
                  </a:lnTo>
                  <a:lnTo>
                    <a:pt x="938" y="279"/>
                  </a:lnTo>
                  <a:lnTo>
                    <a:pt x="943" y="276"/>
                  </a:lnTo>
                  <a:lnTo>
                    <a:pt x="950" y="272"/>
                  </a:lnTo>
                  <a:lnTo>
                    <a:pt x="953" y="269"/>
                  </a:lnTo>
                  <a:lnTo>
                    <a:pt x="953" y="269"/>
                  </a:lnTo>
                  <a:close/>
                  <a:moveTo>
                    <a:pt x="931" y="276"/>
                  </a:moveTo>
                  <a:lnTo>
                    <a:pt x="931" y="276"/>
                  </a:lnTo>
                  <a:lnTo>
                    <a:pt x="931" y="276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29" y="281"/>
                  </a:lnTo>
                  <a:lnTo>
                    <a:pt x="927" y="281"/>
                  </a:lnTo>
                  <a:lnTo>
                    <a:pt x="924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4" y="279"/>
                  </a:lnTo>
                  <a:lnTo>
                    <a:pt x="927" y="279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1" y="276"/>
                  </a:lnTo>
                  <a:lnTo>
                    <a:pt x="931" y="276"/>
                  </a:lnTo>
                  <a:close/>
                  <a:moveTo>
                    <a:pt x="948" y="290"/>
                  </a:moveTo>
                  <a:lnTo>
                    <a:pt x="948" y="290"/>
                  </a:lnTo>
                  <a:lnTo>
                    <a:pt x="948" y="290"/>
                  </a:lnTo>
                  <a:lnTo>
                    <a:pt x="946" y="295"/>
                  </a:lnTo>
                  <a:lnTo>
                    <a:pt x="946" y="295"/>
                  </a:lnTo>
                  <a:lnTo>
                    <a:pt x="943" y="298"/>
                  </a:lnTo>
                  <a:lnTo>
                    <a:pt x="934" y="295"/>
                  </a:lnTo>
                  <a:lnTo>
                    <a:pt x="934" y="295"/>
                  </a:lnTo>
                  <a:lnTo>
                    <a:pt x="931" y="293"/>
                  </a:lnTo>
                  <a:lnTo>
                    <a:pt x="931" y="293"/>
                  </a:lnTo>
                  <a:lnTo>
                    <a:pt x="929" y="293"/>
                  </a:lnTo>
                  <a:lnTo>
                    <a:pt x="927" y="293"/>
                  </a:lnTo>
                  <a:lnTo>
                    <a:pt x="927" y="293"/>
                  </a:lnTo>
                  <a:lnTo>
                    <a:pt x="924" y="290"/>
                  </a:lnTo>
                  <a:lnTo>
                    <a:pt x="924" y="290"/>
                  </a:lnTo>
                  <a:lnTo>
                    <a:pt x="927" y="288"/>
                  </a:lnTo>
                  <a:lnTo>
                    <a:pt x="929" y="288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4" y="290"/>
                  </a:lnTo>
                  <a:lnTo>
                    <a:pt x="934" y="290"/>
                  </a:lnTo>
                  <a:lnTo>
                    <a:pt x="936" y="286"/>
                  </a:lnTo>
                  <a:lnTo>
                    <a:pt x="936" y="286"/>
                  </a:lnTo>
                  <a:lnTo>
                    <a:pt x="938" y="286"/>
                  </a:lnTo>
                  <a:lnTo>
                    <a:pt x="938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3" y="286"/>
                  </a:lnTo>
                  <a:lnTo>
                    <a:pt x="943" y="286"/>
                  </a:lnTo>
                  <a:lnTo>
                    <a:pt x="946" y="286"/>
                  </a:lnTo>
                  <a:lnTo>
                    <a:pt x="946" y="288"/>
                  </a:lnTo>
                  <a:lnTo>
                    <a:pt x="948" y="290"/>
                  </a:lnTo>
                  <a:close/>
                  <a:moveTo>
                    <a:pt x="503" y="350"/>
                  </a:moveTo>
                  <a:lnTo>
                    <a:pt x="503" y="350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1" y="352"/>
                  </a:lnTo>
                  <a:lnTo>
                    <a:pt x="499" y="352"/>
                  </a:lnTo>
                  <a:lnTo>
                    <a:pt x="496" y="352"/>
                  </a:lnTo>
                  <a:lnTo>
                    <a:pt x="496" y="350"/>
                  </a:lnTo>
                  <a:lnTo>
                    <a:pt x="496" y="347"/>
                  </a:lnTo>
                  <a:lnTo>
                    <a:pt x="494" y="347"/>
                  </a:lnTo>
                  <a:lnTo>
                    <a:pt x="492" y="347"/>
                  </a:lnTo>
                  <a:lnTo>
                    <a:pt x="492" y="345"/>
                  </a:lnTo>
                  <a:lnTo>
                    <a:pt x="489" y="340"/>
                  </a:lnTo>
                  <a:lnTo>
                    <a:pt x="489" y="340"/>
                  </a:lnTo>
                  <a:lnTo>
                    <a:pt x="489" y="343"/>
                  </a:lnTo>
                  <a:lnTo>
                    <a:pt x="487" y="343"/>
                  </a:lnTo>
                  <a:lnTo>
                    <a:pt x="484" y="340"/>
                  </a:lnTo>
                  <a:lnTo>
                    <a:pt x="480" y="335"/>
                  </a:lnTo>
                  <a:lnTo>
                    <a:pt x="480" y="333"/>
                  </a:lnTo>
                  <a:lnTo>
                    <a:pt x="480" y="333"/>
                  </a:lnTo>
                  <a:lnTo>
                    <a:pt x="484" y="331"/>
                  </a:lnTo>
                  <a:lnTo>
                    <a:pt x="489" y="333"/>
                  </a:lnTo>
                  <a:lnTo>
                    <a:pt x="492" y="335"/>
                  </a:lnTo>
                  <a:lnTo>
                    <a:pt x="496" y="340"/>
                  </a:lnTo>
                  <a:lnTo>
                    <a:pt x="499" y="343"/>
                  </a:lnTo>
                  <a:lnTo>
                    <a:pt x="501" y="343"/>
                  </a:lnTo>
                  <a:lnTo>
                    <a:pt x="501" y="345"/>
                  </a:lnTo>
                  <a:lnTo>
                    <a:pt x="503" y="347"/>
                  </a:lnTo>
                  <a:lnTo>
                    <a:pt x="503" y="350"/>
                  </a:lnTo>
                  <a:close/>
                  <a:moveTo>
                    <a:pt x="463" y="435"/>
                  </a:moveTo>
                  <a:lnTo>
                    <a:pt x="463" y="435"/>
                  </a:lnTo>
                  <a:lnTo>
                    <a:pt x="461" y="437"/>
                  </a:lnTo>
                  <a:lnTo>
                    <a:pt x="461" y="435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8" y="430"/>
                  </a:lnTo>
                  <a:lnTo>
                    <a:pt x="461" y="430"/>
                  </a:lnTo>
                  <a:lnTo>
                    <a:pt x="461" y="430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6" y="425"/>
                  </a:lnTo>
                  <a:lnTo>
                    <a:pt x="466" y="428"/>
                  </a:lnTo>
                  <a:lnTo>
                    <a:pt x="468" y="428"/>
                  </a:lnTo>
                  <a:lnTo>
                    <a:pt x="468" y="425"/>
                  </a:lnTo>
                  <a:lnTo>
                    <a:pt x="470" y="425"/>
                  </a:lnTo>
                  <a:lnTo>
                    <a:pt x="470" y="430"/>
                  </a:lnTo>
                  <a:lnTo>
                    <a:pt x="468" y="432"/>
                  </a:lnTo>
                  <a:lnTo>
                    <a:pt x="463" y="435"/>
                  </a:lnTo>
                  <a:close/>
                  <a:moveTo>
                    <a:pt x="298" y="473"/>
                  </a:moveTo>
                  <a:lnTo>
                    <a:pt x="298" y="473"/>
                  </a:lnTo>
                  <a:lnTo>
                    <a:pt x="298" y="475"/>
                  </a:lnTo>
                  <a:lnTo>
                    <a:pt x="298" y="475"/>
                  </a:lnTo>
                  <a:lnTo>
                    <a:pt x="298" y="477"/>
                  </a:lnTo>
                  <a:lnTo>
                    <a:pt x="295" y="477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1" y="482"/>
                  </a:lnTo>
                  <a:lnTo>
                    <a:pt x="279" y="482"/>
                  </a:lnTo>
                  <a:lnTo>
                    <a:pt x="274" y="482"/>
                  </a:lnTo>
                  <a:lnTo>
                    <a:pt x="272" y="482"/>
                  </a:lnTo>
                  <a:lnTo>
                    <a:pt x="272" y="482"/>
                  </a:lnTo>
                  <a:lnTo>
                    <a:pt x="274" y="482"/>
                  </a:lnTo>
                  <a:lnTo>
                    <a:pt x="274" y="480"/>
                  </a:lnTo>
                  <a:lnTo>
                    <a:pt x="276" y="477"/>
                  </a:lnTo>
                  <a:lnTo>
                    <a:pt x="276" y="475"/>
                  </a:lnTo>
                  <a:lnTo>
                    <a:pt x="276" y="473"/>
                  </a:lnTo>
                  <a:lnTo>
                    <a:pt x="279" y="473"/>
                  </a:lnTo>
                  <a:lnTo>
                    <a:pt x="283" y="473"/>
                  </a:lnTo>
                  <a:lnTo>
                    <a:pt x="283" y="473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3"/>
                  </a:lnTo>
                  <a:lnTo>
                    <a:pt x="288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3" y="473"/>
                  </a:lnTo>
                  <a:lnTo>
                    <a:pt x="295" y="473"/>
                  </a:lnTo>
                  <a:lnTo>
                    <a:pt x="298" y="473"/>
                  </a:lnTo>
                  <a:close/>
                  <a:moveTo>
                    <a:pt x="101" y="510"/>
                  </a:moveTo>
                  <a:lnTo>
                    <a:pt x="101" y="510"/>
                  </a:lnTo>
                  <a:lnTo>
                    <a:pt x="101" y="510"/>
                  </a:lnTo>
                  <a:lnTo>
                    <a:pt x="104" y="510"/>
                  </a:lnTo>
                  <a:lnTo>
                    <a:pt x="104" y="510"/>
                  </a:lnTo>
                  <a:lnTo>
                    <a:pt x="106" y="510"/>
                  </a:lnTo>
                  <a:lnTo>
                    <a:pt x="108" y="510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3"/>
                  </a:lnTo>
                  <a:lnTo>
                    <a:pt x="111" y="513"/>
                  </a:lnTo>
                  <a:lnTo>
                    <a:pt x="111" y="515"/>
                  </a:lnTo>
                  <a:lnTo>
                    <a:pt x="113" y="515"/>
                  </a:lnTo>
                  <a:lnTo>
                    <a:pt x="116" y="510"/>
                  </a:lnTo>
                  <a:lnTo>
                    <a:pt x="118" y="510"/>
                  </a:lnTo>
                  <a:lnTo>
                    <a:pt x="120" y="510"/>
                  </a:lnTo>
                  <a:lnTo>
                    <a:pt x="120" y="513"/>
                  </a:lnTo>
                  <a:lnTo>
                    <a:pt x="118" y="513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2"/>
                  </a:lnTo>
                  <a:lnTo>
                    <a:pt x="108" y="520"/>
                  </a:lnTo>
                  <a:lnTo>
                    <a:pt x="106" y="518"/>
                  </a:lnTo>
                  <a:lnTo>
                    <a:pt x="106" y="515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4" y="515"/>
                  </a:lnTo>
                  <a:lnTo>
                    <a:pt x="104" y="513"/>
                  </a:lnTo>
                  <a:lnTo>
                    <a:pt x="101" y="513"/>
                  </a:lnTo>
                  <a:lnTo>
                    <a:pt x="104" y="515"/>
                  </a:lnTo>
                  <a:lnTo>
                    <a:pt x="101" y="515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7" y="510"/>
                  </a:lnTo>
                  <a:lnTo>
                    <a:pt x="94" y="510"/>
                  </a:lnTo>
                  <a:lnTo>
                    <a:pt x="94" y="510"/>
                  </a:lnTo>
                  <a:lnTo>
                    <a:pt x="97" y="510"/>
                  </a:lnTo>
                  <a:lnTo>
                    <a:pt x="99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8"/>
                  </a:lnTo>
                  <a:lnTo>
                    <a:pt x="106" y="508"/>
                  </a:lnTo>
                  <a:lnTo>
                    <a:pt x="106" y="510"/>
                  </a:lnTo>
                  <a:lnTo>
                    <a:pt x="101" y="510"/>
                  </a:lnTo>
                  <a:close/>
                  <a:moveTo>
                    <a:pt x="120" y="541"/>
                  </a:moveTo>
                  <a:lnTo>
                    <a:pt x="120" y="541"/>
                  </a:lnTo>
                  <a:lnTo>
                    <a:pt x="120" y="544"/>
                  </a:lnTo>
                  <a:lnTo>
                    <a:pt x="120" y="546"/>
                  </a:lnTo>
                  <a:lnTo>
                    <a:pt x="120" y="546"/>
                  </a:lnTo>
                  <a:lnTo>
                    <a:pt x="118" y="548"/>
                  </a:lnTo>
                  <a:lnTo>
                    <a:pt x="116" y="551"/>
                  </a:lnTo>
                  <a:lnTo>
                    <a:pt x="113" y="548"/>
                  </a:lnTo>
                  <a:lnTo>
                    <a:pt x="111" y="546"/>
                  </a:lnTo>
                  <a:lnTo>
                    <a:pt x="108" y="546"/>
                  </a:lnTo>
                  <a:lnTo>
                    <a:pt x="113" y="541"/>
                  </a:lnTo>
                  <a:lnTo>
                    <a:pt x="116" y="541"/>
                  </a:lnTo>
                  <a:lnTo>
                    <a:pt x="118" y="539"/>
                  </a:lnTo>
                  <a:lnTo>
                    <a:pt x="116" y="541"/>
                  </a:lnTo>
                  <a:lnTo>
                    <a:pt x="118" y="541"/>
                  </a:lnTo>
                  <a:lnTo>
                    <a:pt x="118" y="541"/>
                  </a:lnTo>
                  <a:lnTo>
                    <a:pt x="120" y="541"/>
                  </a:lnTo>
                  <a:close/>
                  <a:moveTo>
                    <a:pt x="108" y="537"/>
                  </a:moveTo>
                  <a:lnTo>
                    <a:pt x="108" y="537"/>
                  </a:lnTo>
                  <a:lnTo>
                    <a:pt x="106" y="537"/>
                  </a:lnTo>
                  <a:lnTo>
                    <a:pt x="106" y="539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4" y="541"/>
                  </a:lnTo>
                  <a:lnTo>
                    <a:pt x="104" y="541"/>
                  </a:lnTo>
                  <a:lnTo>
                    <a:pt x="104" y="539"/>
                  </a:lnTo>
                  <a:lnTo>
                    <a:pt x="104" y="539"/>
                  </a:lnTo>
                  <a:lnTo>
                    <a:pt x="104" y="537"/>
                  </a:lnTo>
                  <a:lnTo>
                    <a:pt x="101" y="534"/>
                  </a:lnTo>
                  <a:lnTo>
                    <a:pt x="99" y="534"/>
                  </a:lnTo>
                  <a:lnTo>
                    <a:pt x="97" y="532"/>
                  </a:lnTo>
                  <a:lnTo>
                    <a:pt x="87" y="532"/>
                  </a:lnTo>
                  <a:lnTo>
                    <a:pt x="82" y="532"/>
                  </a:lnTo>
                  <a:lnTo>
                    <a:pt x="78" y="534"/>
                  </a:lnTo>
                  <a:lnTo>
                    <a:pt x="75" y="534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5" y="529"/>
                  </a:lnTo>
                  <a:lnTo>
                    <a:pt x="73" y="527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8" y="527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2"/>
                  </a:lnTo>
                  <a:lnTo>
                    <a:pt x="78" y="525"/>
                  </a:lnTo>
                  <a:lnTo>
                    <a:pt x="80" y="525"/>
                  </a:lnTo>
                  <a:lnTo>
                    <a:pt x="82" y="525"/>
                  </a:lnTo>
                  <a:lnTo>
                    <a:pt x="85" y="522"/>
                  </a:lnTo>
                  <a:lnTo>
                    <a:pt x="82" y="522"/>
                  </a:lnTo>
                  <a:lnTo>
                    <a:pt x="80" y="525"/>
                  </a:lnTo>
                  <a:lnTo>
                    <a:pt x="80" y="522"/>
                  </a:lnTo>
                  <a:lnTo>
                    <a:pt x="78" y="522"/>
                  </a:lnTo>
                  <a:lnTo>
                    <a:pt x="85" y="522"/>
                  </a:lnTo>
                  <a:lnTo>
                    <a:pt x="90" y="522"/>
                  </a:lnTo>
                  <a:lnTo>
                    <a:pt x="92" y="520"/>
                  </a:lnTo>
                  <a:lnTo>
                    <a:pt x="92" y="525"/>
                  </a:lnTo>
                  <a:lnTo>
                    <a:pt x="92" y="527"/>
                  </a:lnTo>
                  <a:lnTo>
                    <a:pt x="94" y="527"/>
                  </a:lnTo>
                  <a:lnTo>
                    <a:pt x="94" y="527"/>
                  </a:lnTo>
                  <a:lnTo>
                    <a:pt x="97" y="525"/>
                  </a:lnTo>
                  <a:lnTo>
                    <a:pt x="97" y="525"/>
                  </a:lnTo>
                  <a:lnTo>
                    <a:pt x="99" y="525"/>
                  </a:lnTo>
                  <a:lnTo>
                    <a:pt x="99" y="525"/>
                  </a:lnTo>
                  <a:lnTo>
                    <a:pt x="101" y="527"/>
                  </a:lnTo>
                  <a:lnTo>
                    <a:pt x="104" y="525"/>
                  </a:lnTo>
                  <a:lnTo>
                    <a:pt x="104" y="525"/>
                  </a:lnTo>
                  <a:lnTo>
                    <a:pt x="106" y="525"/>
                  </a:lnTo>
                  <a:lnTo>
                    <a:pt x="108" y="525"/>
                  </a:lnTo>
                  <a:lnTo>
                    <a:pt x="108" y="525"/>
                  </a:lnTo>
                  <a:lnTo>
                    <a:pt x="111" y="527"/>
                  </a:lnTo>
                  <a:lnTo>
                    <a:pt x="111" y="529"/>
                  </a:lnTo>
                  <a:lnTo>
                    <a:pt x="111" y="532"/>
                  </a:lnTo>
                  <a:lnTo>
                    <a:pt x="108" y="53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70495" y="1836649"/>
              <a:ext cx="1726616" cy="1444398"/>
            </a:xfrm>
            <a:custGeom>
              <a:avLst/>
              <a:gdLst>
                <a:gd name="T0" fmla="*/ 1929 w 1993"/>
                <a:gd name="T1" fmla="*/ 1602 h 1663"/>
                <a:gd name="T2" fmla="*/ 1894 w 1993"/>
                <a:gd name="T3" fmla="*/ 1616 h 1663"/>
                <a:gd name="T4" fmla="*/ 1806 w 1993"/>
                <a:gd name="T5" fmla="*/ 1625 h 1663"/>
                <a:gd name="T6" fmla="*/ 1724 w 1993"/>
                <a:gd name="T7" fmla="*/ 1602 h 1663"/>
                <a:gd name="T8" fmla="*/ 1643 w 1993"/>
                <a:gd name="T9" fmla="*/ 1552 h 1663"/>
                <a:gd name="T10" fmla="*/ 1634 w 1993"/>
                <a:gd name="T11" fmla="*/ 1483 h 1663"/>
                <a:gd name="T12" fmla="*/ 1598 w 1993"/>
                <a:gd name="T13" fmla="*/ 1434 h 1663"/>
                <a:gd name="T14" fmla="*/ 1525 w 1993"/>
                <a:gd name="T15" fmla="*/ 1441 h 1663"/>
                <a:gd name="T16" fmla="*/ 1407 w 1993"/>
                <a:gd name="T17" fmla="*/ 1417 h 1663"/>
                <a:gd name="T18" fmla="*/ 1317 w 1993"/>
                <a:gd name="T19" fmla="*/ 1429 h 1663"/>
                <a:gd name="T20" fmla="*/ 1237 w 1993"/>
                <a:gd name="T21" fmla="*/ 1486 h 1663"/>
                <a:gd name="T22" fmla="*/ 1168 w 1993"/>
                <a:gd name="T23" fmla="*/ 1491 h 1663"/>
                <a:gd name="T24" fmla="*/ 1059 w 1993"/>
                <a:gd name="T25" fmla="*/ 1429 h 1663"/>
                <a:gd name="T26" fmla="*/ 941 w 1993"/>
                <a:gd name="T27" fmla="*/ 1339 h 1663"/>
                <a:gd name="T28" fmla="*/ 811 w 1993"/>
                <a:gd name="T29" fmla="*/ 1410 h 1663"/>
                <a:gd name="T30" fmla="*/ 792 w 1993"/>
                <a:gd name="T31" fmla="*/ 1308 h 1663"/>
                <a:gd name="T32" fmla="*/ 693 w 1993"/>
                <a:gd name="T33" fmla="*/ 1294 h 1663"/>
                <a:gd name="T34" fmla="*/ 612 w 1993"/>
                <a:gd name="T35" fmla="*/ 1219 h 1663"/>
                <a:gd name="T36" fmla="*/ 563 w 1993"/>
                <a:gd name="T37" fmla="*/ 1202 h 1663"/>
                <a:gd name="T38" fmla="*/ 537 w 1993"/>
                <a:gd name="T39" fmla="*/ 1197 h 1663"/>
                <a:gd name="T40" fmla="*/ 487 w 1993"/>
                <a:gd name="T41" fmla="*/ 1136 h 1663"/>
                <a:gd name="T42" fmla="*/ 463 w 1993"/>
                <a:gd name="T43" fmla="*/ 1079 h 1663"/>
                <a:gd name="T44" fmla="*/ 407 w 1993"/>
                <a:gd name="T45" fmla="*/ 989 h 1663"/>
                <a:gd name="T46" fmla="*/ 369 w 1993"/>
                <a:gd name="T47" fmla="*/ 939 h 1663"/>
                <a:gd name="T48" fmla="*/ 336 w 1993"/>
                <a:gd name="T49" fmla="*/ 878 h 1663"/>
                <a:gd name="T50" fmla="*/ 291 w 1993"/>
                <a:gd name="T51" fmla="*/ 816 h 1663"/>
                <a:gd name="T52" fmla="*/ 253 w 1993"/>
                <a:gd name="T53" fmla="*/ 731 h 1663"/>
                <a:gd name="T54" fmla="*/ 191 w 1993"/>
                <a:gd name="T55" fmla="*/ 686 h 1663"/>
                <a:gd name="T56" fmla="*/ 154 w 1993"/>
                <a:gd name="T57" fmla="*/ 679 h 1663"/>
                <a:gd name="T58" fmla="*/ 99 w 1993"/>
                <a:gd name="T59" fmla="*/ 566 h 1663"/>
                <a:gd name="T60" fmla="*/ 40 w 1993"/>
                <a:gd name="T61" fmla="*/ 480 h 1663"/>
                <a:gd name="T62" fmla="*/ 9 w 1993"/>
                <a:gd name="T63" fmla="*/ 436 h 1663"/>
                <a:gd name="T64" fmla="*/ 26 w 1993"/>
                <a:gd name="T65" fmla="*/ 336 h 1663"/>
                <a:gd name="T66" fmla="*/ 71 w 1993"/>
                <a:gd name="T67" fmla="*/ 315 h 1663"/>
                <a:gd name="T68" fmla="*/ 132 w 1993"/>
                <a:gd name="T69" fmla="*/ 227 h 1663"/>
                <a:gd name="T70" fmla="*/ 213 w 1993"/>
                <a:gd name="T71" fmla="*/ 85 h 1663"/>
                <a:gd name="T72" fmla="*/ 291 w 1993"/>
                <a:gd name="T73" fmla="*/ 52 h 1663"/>
                <a:gd name="T74" fmla="*/ 378 w 1993"/>
                <a:gd name="T75" fmla="*/ 50 h 1663"/>
                <a:gd name="T76" fmla="*/ 480 w 1993"/>
                <a:gd name="T77" fmla="*/ 109 h 1663"/>
                <a:gd name="T78" fmla="*/ 570 w 1993"/>
                <a:gd name="T79" fmla="*/ 135 h 1663"/>
                <a:gd name="T80" fmla="*/ 783 w 1993"/>
                <a:gd name="T81" fmla="*/ 206 h 1663"/>
                <a:gd name="T82" fmla="*/ 877 w 1993"/>
                <a:gd name="T83" fmla="*/ 218 h 1663"/>
                <a:gd name="T84" fmla="*/ 1024 w 1993"/>
                <a:gd name="T85" fmla="*/ 234 h 1663"/>
                <a:gd name="T86" fmla="*/ 1203 w 1993"/>
                <a:gd name="T87" fmla="*/ 348 h 1663"/>
                <a:gd name="T88" fmla="*/ 1189 w 1993"/>
                <a:gd name="T89" fmla="*/ 426 h 1663"/>
                <a:gd name="T90" fmla="*/ 1161 w 1993"/>
                <a:gd name="T91" fmla="*/ 495 h 1663"/>
                <a:gd name="T92" fmla="*/ 1140 w 1993"/>
                <a:gd name="T93" fmla="*/ 599 h 1663"/>
                <a:gd name="T94" fmla="*/ 1159 w 1993"/>
                <a:gd name="T95" fmla="*/ 686 h 1663"/>
                <a:gd name="T96" fmla="*/ 1244 w 1993"/>
                <a:gd name="T97" fmla="*/ 767 h 1663"/>
                <a:gd name="T98" fmla="*/ 1303 w 1993"/>
                <a:gd name="T99" fmla="*/ 833 h 1663"/>
                <a:gd name="T100" fmla="*/ 1350 w 1993"/>
                <a:gd name="T101" fmla="*/ 876 h 1663"/>
                <a:gd name="T102" fmla="*/ 1454 w 1993"/>
                <a:gd name="T103" fmla="*/ 942 h 1663"/>
                <a:gd name="T104" fmla="*/ 1553 w 1993"/>
                <a:gd name="T105" fmla="*/ 970 h 1663"/>
                <a:gd name="T106" fmla="*/ 1634 w 1993"/>
                <a:gd name="T107" fmla="*/ 1048 h 1663"/>
                <a:gd name="T108" fmla="*/ 1646 w 1993"/>
                <a:gd name="T109" fmla="*/ 1119 h 1663"/>
                <a:gd name="T110" fmla="*/ 1714 w 1993"/>
                <a:gd name="T111" fmla="*/ 1159 h 1663"/>
                <a:gd name="T112" fmla="*/ 1780 w 1993"/>
                <a:gd name="T113" fmla="*/ 1162 h 1663"/>
                <a:gd name="T114" fmla="*/ 1842 w 1993"/>
                <a:gd name="T115" fmla="*/ 1129 h 1663"/>
                <a:gd name="T116" fmla="*/ 1882 w 1993"/>
                <a:gd name="T117" fmla="*/ 1091 h 1663"/>
                <a:gd name="T118" fmla="*/ 1958 w 1993"/>
                <a:gd name="T119" fmla="*/ 1169 h 1663"/>
                <a:gd name="T120" fmla="*/ 1970 w 1993"/>
                <a:gd name="T121" fmla="*/ 1275 h 1663"/>
                <a:gd name="T122" fmla="*/ 1977 w 1993"/>
                <a:gd name="T123" fmla="*/ 1386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663">
                  <a:moveTo>
                    <a:pt x="1965" y="1552"/>
                  </a:moveTo>
                  <a:lnTo>
                    <a:pt x="1965" y="1552"/>
                  </a:lnTo>
                  <a:lnTo>
                    <a:pt x="1965" y="1554"/>
                  </a:lnTo>
                  <a:lnTo>
                    <a:pt x="1965" y="1557"/>
                  </a:lnTo>
                  <a:lnTo>
                    <a:pt x="1965" y="1554"/>
                  </a:lnTo>
                  <a:lnTo>
                    <a:pt x="1960" y="1554"/>
                  </a:lnTo>
                  <a:lnTo>
                    <a:pt x="1958" y="1554"/>
                  </a:lnTo>
                  <a:lnTo>
                    <a:pt x="1955" y="1554"/>
                  </a:lnTo>
                  <a:lnTo>
                    <a:pt x="1953" y="1554"/>
                  </a:lnTo>
                  <a:lnTo>
                    <a:pt x="1953" y="1554"/>
                  </a:lnTo>
                  <a:lnTo>
                    <a:pt x="1951" y="1554"/>
                  </a:lnTo>
                  <a:lnTo>
                    <a:pt x="1951" y="1557"/>
                  </a:lnTo>
                  <a:lnTo>
                    <a:pt x="1951" y="1557"/>
                  </a:lnTo>
                  <a:lnTo>
                    <a:pt x="1948" y="1559"/>
                  </a:lnTo>
                  <a:lnTo>
                    <a:pt x="1948" y="1562"/>
                  </a:lnTo>
                  <a:lnTo>
                    <a:pt x="1948" y="1564"/>
                  </a:lnTo>
                  <a:lnTo>
                    <a:pt x="1951" y="1566"/>
                  </a:lnTo>
                  <a:lnTo>
                    <a:pt x="1951" y="1569"/>
                  </a:lnTo>
                  <a:lnTo>
                    <a:pt x="1951" y="1571"/>
                  </a:lnTo>
                  <a:lnTo>
                    <a:pt x="1951" y="1573"/>
                  </a:lnTo>
                  <a:lnTo>
                    <a:pt x="1951" y="1576"/>
                  </a:lnTo>
                  <a:lnTo>
                    <a:pt x="1948" y="1576"/>
                  </a:lnTo>
                  <a:lnTo>
                    <a:pt x="1948" y="1578"/>
                  </a:lnTo>
                  <a:lnTo>
                    <a:pt x="1944" y="1580"/>
                  </a:lnTo>
                  <a:lnTo>
                    <a:pt x="1941" y="1580"/>
                  </a:lnTo>
                  <a:lnTo>
                    <a:pt x="1941" y="1580"/>
                  </a:lnTo>
                  <a:lnTo>
                    <a:pt x="1939" y="1583"/>
                  </a:lnTo>
                  <a:lnTo>
                    <a:pt x="1936" y="1585"/>
                  </a:lnTo>
                  <a:lnTo>
                    <a:pt x="1936" y="1588"/>
                  </a:lnTo>
                  <a:lnTo>
                    <a:pt x="1936" y="1590"/>
                  </a:lnTo>
                  <a:lnTo>
                    <a:pt x="1936" y="1592"/>
                  </a:lnTo>
                  <a:lnTo>
                    <a:pt x="1939" y="1595"/>
                  </a:lnTo>
                  <a:lnTo>
                    <a:pt x="1939" y="1597"/>
                  </a:lnTo>
                  <a:lnTo>
                    <a:pt x="1939" y="1597"/>
                  </a:lnTo>
                  <a:lnTo>
                    <a:pt x="1939" y="1599"/>
                  </a:lnTo>
                  <a:lnTo>
                    <a:pt x="1939" y="1599"/>
                  </a:lnTo>
                  <a:lnTo>
                    <a:pt x="1934" y="1602"/>
                  </a:lnTo>
                  <a:lnTo>
                    <a:pt x="1932" y="1602"/>
                  </a:lnTo>
                  <a:lnTo>
                    <a:pt x="1929" y="1602"/>
                  </a:lnTo>
                  <a:lnTo>
                    <a:pt x="1929" y="1602"/>
                  </a:lnTo>
                  <a:lnTo>
                    <a:pt x="1927" y="1599"/>
                  </a:lnTo>
                  <a:lnTo>
                    <a:pt x="1927" y="1597"/>
                  </a:lnTo>
                  <a:lnTo>
                    <a:pt x="1925" y="1590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0" y="1573"/>
                  </a:lnTo>
                  <a:lnTo>
                    <a:pt x="1920" y="1576"/>
                  </a:lnTo>
                  <a:lnTo>
                    <a:pt x="1918" y="1576"/>
                  </a:lnTo>
                  <a:lnTo>
                    <a:pt x="1910" y="1573"/>
                  </a:lnTo>
                  <a:lnTo>
                    <a:pt x="1908" y="1573"/>
                  </a:lnTo>
                  <a:lnTo>
                    <a:pt x="1908" y="1576"/>
                  </a:lnTo>
                  <a:lnTo>
                    <a:pt x="1908" y="1576"/>
                  </a:lnTo>
                  <a:lnTo>
                    <a:pt x="1906" y="1578"/>
                  </a:lnTo>
                  <a:lnTo>
                    <a:pt x="1906" y="1578"/>
                  </a:lnTo>
                  <a:lnTo>
                    <a:pt x="1906" y="1585"/>
                  </a:lnTo>
                  <a:lnTo>
                    <a:pt x="1906" y="1588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2"/>
                  </a:lnTo>
                  <a:lnTo>
                    <a:pt x="1906" y="1592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602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899" y="1606"/>
                  </a:lnTo>
                  <a:lnTo>
                    <a:pt x="1896" y="1609"/>
                  </a:lnTo>
                  <a:lnTo>
                    <a:pt x="1896" y="1609"/>
                  </a:lnTo>
                  <a:lnTo>
                    <a:pt x="1894" y="1611"/>
                  </a:lnTo>
                  <a:lnTo>
                    <a:pt x="1894" y="1614"/>
                  </a:lnTo>
                  <a:lnTo>
                    <a:pt x="1894" y="1616"/>
                  </a:lnTo>
                  <a:lnTo>
                    <a:pt x="1894" y="1621"/>
                  </a:lnTo>
                  <a:lnTo>
                    <a:pt x="1894" y="1628"/>
                  </a:lnTo>
                  <a:lnTo>
                    <a:pt x="1896" y="1633"/>
                  </a:lnTo>
                  <a:lnTo>
                    <a:pt x="1896" y="1635"/>
                  </a:lnTo>
                  <a:lnTo>
                    <a:pt x="1896" y="1637"/>
                  </a:lnTo>
                  <a:lnTo>
                    <a:pt x="1896" y="1640"/>
                  </a:lnTo>
                  <a:lnTo>
                    <a:pt x="1896" y="1642"/>
                  </a:lnTo>
                  <a:lnTo>
                    <a:pt x="1894" y="1644"/>
                  </a:lnTo>
                  <a:lnTo>
                    <a:pt x="1892" y="1647"/>
                  </a:lnTo>
                  <a:lnTo>
                    <a:pt x="1889" y="1649"/>
                  </a:lnTo>
                  <a:lnTo>
                    <a:pt x="1884" y="1656"/>
                  </a:lnTo>
                  <a:lnTo>
                    <a:pt x="1882" y="1656"/>
                  </a:lnTo>
                  <a:lnTo>
                    <a:pt x="1873" y="1661"/>
                  </a:lnTo>
                  <a:lnTo>
                    <a:pt x="1873" y="1661"/>
                  </a:lnTo>
                  <a:lnTo>
                    <a:pt x="1868" y="1661"/>
                  </a:lnTo>
                  <a:lnTo>
                    <a:pt x="1868" y="1661"/>
                  </a:lnTo>
                  <a:lnTo>
                    <a:pt x="1866" y="1659"/>
                  </a:lnTo>
                  <a:lnTo>
                    <a:pt x="1861" y="1651"/>
                  </a:lnTo>
                  <a:lnTo>
                    <a:pt x="1858" y="1647"/>
                  </a:lnTo>
                  <a:lnTo>
                    <a:pt x="1858" y="1644"/>
                  </a:lnTo>
                  <a:lnTo>
                    <a:pt x="1858" y="1644"/>
                  </a:lnTo>
                  <a:lnTo>
                    <a:pt x="1856" y="1642"/>
                  </a:lnTo>
                  <a:lnTo>
                    <a:pt x="1851" y="1647"/>
                  </a:lnTo>
                  <a:lnTo>
                    <a:pt x="1849" y="1651"/>
                  </a:lnTo>
                  <a:lnTo>
                    <a:pt x="1849" y="1656"/>
                  </a:lnTo>
                  <a:lnTo>
                    <a:pt x="1847" y="1656"/>
                  </a:lnTo>
                  <a:lnTo>
                    <a:pt x="1844" y="1659"/>
                  </a:lnTo>
                  <a:lnTo>
                    <a:pt x="1842" y="1659"/>
                  </a:lnTo>
                  <a:lnTo>
                    <a:pt x="1832" y="1661"/>
                  </a:lnTo>
                  <a:lnTo>
                    <a:pt x="1830" y="1663"/>
                  </a:lnTo>
                  <a:lnTo>
                    <a:pt x="1823" y="1654"/>
                  </a:lnTo>
                  <a:lnTo>
                    <a:pt x="1821" y="1651"/>
                  </a:lnTo>
                  <a:lnTo>
                    <a:pt x="1818" y="1649"/>
                  </a:lnTo>
                  <a:lnTo>
                    <a:pt x="1816" y="1649"/>
                  </a:lnTo>
                  <a:lnTo>
                    <a:pt x="1818" y="1644"/>
                  </a:lnTo>
                  <a:lnTo>
                    <a:pt x="1818" y="1642"/>
                  </a:lnTo>
                  <a:lnTo>
                    <a:pt x="1818" y="1642"/>
                  </a:lnTo>
                  <a:lnTo>
                    <a:pt x="1814" y="1637"/>
                  </a:lnTo>
                  <a:lnTo>
                    <a:pt x="1811" y="1628"/>
                  </a:lnTo>
                  <a:lnTo>
                    <a:pt x="1806" y="1625"/>
                  </a:lnTo>
                  <a:lnTo>
                    <a:pt x="1799" y="1628"/>
                  </a:lnTo>
                  <a:lnTo>
                    <a:pt x="1795" y="1625"/>
                  </a:lnTo>
                  <a:lnTo>
                    <a:pt x="1795" y="1621"/>
                  </a:lnTo>
                  <a:lnTo>
                    <a:pt x="1792" y="1606"/>
                  </a:lnTo>
                  <a:lnTo>
                    <a:pt x="1790" y="1602"/>
                  </a:lnTo>
                  <a:lnTo>
                    <a:pt x="1785" y="1602"/>
                  </a:lnTo>
                  <a:lnTo>
                    <a:pt x="1783" y="1604"/>
                  </a:lnTo>
                  <a:lnTo>
                    <a:pt x="1780" y="1602"/>
                  </a:lnTo>
                  <a:lnTo>
                    <a:pt x="1778" y="1597"/>
                  </a:lnTo>
                  <a:lnTo>
                    <a:pt x="1776" y="1595"/>
                  </a:lnTo>
                  <a:lnTo>
                    <a:pt x="1773" y="1595"/>
                  </a:lnTo>
                  <a:lnTo>
                    <a:pt x="1771" y="1599"/>
                  </a:lnTo>
                  <a:lnTo>
                    <a:pt x="1769" y="1602"/>
                  </a:lnTo>
                  <a:lnTo>
                    <a:pt x="1766" y="1604"/>
                  </a:lnTo>
                  <a:lnTo>
                    <a:pt x="1766" y="1606"/>
                  </a:lnTo>
                  <a:lnTo>
                    <a:pt x="1764" y="1606"/>
                  </a:lnTo>
                  <a:lnTo>
                    <a:pt x="1764" y="1609"/>
                  </a:lnTo>
                  <a:lnTo>
                    <a:pt x="1761" y="1609"/>
                  </a:lnTo>
                  <a:lnTo>
                    <a:pt x="1761" y="1611"/>
                  </a:lnTo>
                  <a:lnTo>
                    <a:pt x="1761" y="1611"/>
                  </a:lnTo>
                  <a:lnTo>
                    <a:pt x="1761" y="1614"/>
                  </a:lnTo>
                  <a:lnTo>
                    <a:pt x="1761" y="1614"/>
                  </a:lnTo>
                  <a:lnTo>
                    <a:pt x="1759" y="1618"/>
                  </a:lnTo>
                  <a:lnTo>
                    <a:pt x="1759" y="1621"/>
                  </a:lnTo>
                  <a:lnTo>
                    <a:pt x="1757" y="1623"/>
                  </a:lnTo>
                  <a:lnTo>
                    <a:pt x="1754" y="1623"/>
                  </a:lnTo>
                  <a:lnTo>
                    <a:pt x="1754" y="1621"/>
                  </a:lnTo>
                  <a:lnTo>
                    <a:pt x="1752" y="1621"/>
                  </a:lnTo>
                  <a:lnTo>
                    <a:pt x="1750" y="1623"/>
                  </a:lnTo>
                  <a:lnTo>
                    <a:pt x="1750" y="1625"/>
                  </a:lnTo>
                  <a:lnTo>
                    <a:pt x="1745" y="1625"/>
                  </a:lnTo>
                  <a:lnTo>
                    <a:pt x="1743" y="1628"/>
                  </a:lnTo>
                  <a:lnTo>
                    <a:pt x="1740" y="1625"/>
                  </a:lnTo>
                  <a:lnTo>
                    <a:pt x="1735" y="1618"/>
                  </a:lnTo>
                  <a:lnTo>
                    <a:pt x="1733" y="1616"/>
                  </a:lnTo>
                  <a:lnTo>
                    <a:pt x="1733" y="1614"/>
                  </a:lnTo>
                  <a:lnTo>
                    <a:pt x="1733" y="1611"/>
                  </a:lnTo>
                  <a:lnTo>
                    <a:pt x="1731" y="1611"/>
                  </a:lnTo>
                  <a:lnTo>
                    <a:pt x="1731" y="1611"/>
                  </a:lnTo>
                  <a:lnTo>
                    <a:pt x="1724" y="1602"/>
                  </a:lnTo>
                  <a:lnTo>
                    <a:pt x="1721" y="1599"/>
                  </a:lnTo>
                  <a:lnTo>
                    <a:pt x="1714" y="1602"/>
                  </a:lnTo>
                  <a:lnTo>
                    <a:pt x="1709" y="1602"/>
                  </a:lnTo>
                  <a:lnTo>
                    <a:pt x="1707" y="1602"/>
                  </a:lnTo>
                  <a:lnTo>
                    <a:pt x="1702" y="1599"/>
                  </a:lnTo>
                  <a:lnTo>
                    <a:pt x="1700" y="1597"/>
                  </a:lnTo>
                  <a:lnTo>
                    <a:pt x="1695" y="1595"/>
                  </a:lnTo>
                  <a:lnTo>
                    <a:pt x="1688" y="1592"/>
                  </a:lnTo>
                  <a:lnTo>
                    <a:pt x="1683" y="1588"/>
                  </a:lnTo>
                  <a:lnTo>
                    <a:pt x="1681" y="1583"/>
                  </a:lnTo>
                  <a:lnTo>
                    <a:pt x="1674" y="1576"/>
                  </a:lnTo>
                  <a:lnTo>
                    <a:pt x="1672" y="1573"/>
                  </a:lnTo>
                  <a:lnTo>
                    <a:pt x="1667" y="1573"/>
                  </a:lnTo>
                  <a:lnTo>
                    <a:pt x="1667" y="1573"/>
                  </a:lnTo>
                  <a:lnTo>
                    <a:pt x="1665" y="1573"/>
                  </a:lnTo>
                  <a:lnTo>
                    <a:pt x="1660" y="1573"/>
                  </a:lnTo>
                  <a:lnTo>
                    <a:pt x="1657" y="1573"/>
                  </a:lnTo>
                  <a:lnTo>
                    <a:pt x="1653" y="1573"/>
                  </a:lnTo>
                  <a:lnTo>
                    <a:pt x="1650" y="1573"/>
                  </a:lnTo>
                  <a:lnTo>
                    <a:pt x="1648" y="1573"/>
                  </a:lnTo>
                  <a:lnTo>
                    <a:pt x="1646" y="1576"/>
                  </a:lnTo>
                  <a:lnTo>
                    <a:pt x="1643" y="1580"/>
                  </a:lnTo>
                  <a:lnTo>
                    <a:pt x="1643" y="1580"/>
                  </a:lnTo>
                  <a:lnTo>
                    <a:pt x="1641" y="1578"/>
                  </a:lnTo>
                  <a:lnTo>
                    <a:pt x="1641" y="1576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4" y="1573"/>
                  </a:lnTo>
                  <a:lnTo>
                    <a:pt x="1634" y="1571"/>
                  </a:lnTo>
                  <a:lnTo>
                    <a:pt x="1631" y="1571"/>
                  </a:lnTo>
                  <a:lnTo>
                    <a:pt x="1631" y="1569"/>
                  </a:lnTo>
                  <a:lnTo>
                    <a:pt x="1629" y="1569"/>
                  </a:lnTo>
                  <a:lnTo>
                    <a:pt x="1631" y="1566"/>
                  </a:lnTo>
                  <a:lnTo>
                    <a:pt x="1636" y="1564"/>
                  </a:lnTo>
                  <a:lnTo>
                    <a:pt x="1641" y="1564"/>
                  </a:lnTo>
                  <a:lnTo>
                    <a:pt x="1641" y="1559"/>
                  </a:lnTo>
                  <a:lnTo>
                    <a:pt x="1641" y="1559"/>
                  </a:lnTo>
                  <a:lnTo>
                    <a:pt x="1641" y="1554"/>
                  </a:lnTo>
                  <a:lnTo>
                    <a:pt x="1643" y="1552"/>
                  </a:lnTo>
                  <a:lnTo>
                    <a:pt x="1646" y="1552"/>
                  </a:lnTo>
                  <a:lnTo>
                    <a:pt x="1648" y="1550"/>
                  </a:lnTo>
                  <a:lnTo>
                    <a:pt x="1650" y="1550"/>
                  </a:lnTo>
                  <a:lnTo>
                    <a:pt x="1653" y="1550"/>
                  </a:lnTo>
                  <a:lnTo>
                    <a:pt x="1655" y="1547"/>
                  </a:lnTo>
                  <a:lnTo>
                    <a:pt x="1657" y="1547"/>
                  </a:lnTo>
                  <a:lnTo>
                    <a:pt x="1660" y="1543"/>
                  </a:lnTo>
                  <a:lnTo>
                    <a:pt x="1660" y="1543"/>
                  </a:lnTo>
                  <a:lnTo>
                    <a:pt x="1660" y="1540"/>
                  </a:lnTo>
                  <a:lnTo>
                    <a:pt x="1674" y="1538"/>
                  </a:lnTo>
                  <a:lnTo>
                    <a:pt x="1676" y="1536"/>
                  </a:lnTo>
                  <a:lnTo>
                    <a:pt x="1676" y="1528"/>
                  </a:lnTo>
                  <a:lnTo>
                    <a:pt x="1672" y="1519"/>
                  </a:lnTo>
                  <a:lnTo>
                    <a:pt x="1672" y="1517"/>
                  </a:lnTo>
                  <a:lnTo>
                    <a:pt x="1672" y="1509"/>
                  </a:lnTo>
                  <a:lnTo>
                    <a:pt x="1672" y="1507"/>
                  </a:lnTo>
                  <a:lnTo>
                    <a:pt x="1669" y="1505"/>
                  </a:lnTo>
                  <a:lnTo>
                    <a:pt x="1667" y="1505"/>
                  </a:lnTo>
                  <a:lnTo>
                    <a:pt x="1667" y="1502"/>
                  </a:lnTo>
                  <a:lnTo>
                    <a:pt x="1667" y="1502"/>
                  </a:lnTo>
                  <a:lnTo>
                    <a:pt x="1667" y="1500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3"/>
                  </a:lnTo>
                  <a:lnTo>
                    <a:pt x="1674" y="1493"/>
                  </a:lnTo>
                  <a:lnTo>
                    <a:pt x="1672" y="1493"/>
                  </a:lnTo>
                  <a:lnTo>
                    <a:pt x="1672" y="1493"/>
                  </a:lnTo>
                  <a:lnTo>
                    <a:pt x="1653" y="1493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39" y="1502"/>
                  </a:lnTo>
                  <a:lnTo>
                    <a:pt x="1634" y="1502"/>
                  </a:lnTo>
                  <a:lnTo>
                    <a:pt x="1631" y="1498"/>
                  </a:lnTo>
                  <a:lnTo>
                    <a:pt x="1631" y="1495"/>
                  </a:lnTo>
                  <a:lnTo>
                    <a:pt x="1634" y="1493"/>
                  </a:lnTo>
                  <a:lnTo>
                    <a:pt x="1634" y="1488"/>
                  </a:lnTo>
                  <a:lnTo>
                    <a:pt x="1634" y="1483"/>
                  </a:lnTo>
                  <a:lnTo>
                    <a:pt x="1631" y="1481"/>
                  </a:lnTo>
                  <a:lnTo>
                    <a:pt x="1631" y="1479"/>
                  </a:lnTo>
                  <a:lnTo>
                    <a:pt x="1636" y="1479"/>
                  </a:lnTo>
                  <a:lnTo>
                    <a:pt x="1639" y="1479"/>
                  </a:lnTo>
                  <a:lnTo>
                    <a:pt x="1641" y="1476"/>
                  </a:lnTo>
                  <a:lnTo>
                    <a:pt x="1641" y="1474"/>
                  </a:lnTo>
                  <a:lnTo>
                    <a:pt x="1643" y="1474"/>
                  </a:lnTo>
                  <a:lnTo>
                    <a:pt x="1646" y="1474"/>
                  </a:lnTo>
                  <a:lnTo>
                    <a:pt x="1657" y="1474"/>
                  </a:lnTo>
                  <a:lnTo>
                    <a:pt x="1660" y="1472"/>
                  </a:lnTo>
                  <a:lnTo>
                    <a:pt x="1662" y="1469"/>
                  </a:lnTo>
                  <a:lnTo>
                    <a:pt x="1665" y="1467"/>
                  </a:lnTo>
                  <a:lnTo>
                    <a:pt x="1665" y="1465"/>
                  </a:lnTo>
                  <a:lnTo>
                    <a:pt x="1665" y="1462"/>
                  </a:lnTo>
                  <a:lnTo>
                    <a:pt x="1662" y="1460"/>
                  </a:lnTo>
                  <a:lnTo>
                    <a:pt x="1660" y="1460"/>
                  </a:lnTo>
                  <a:lnTo>
                    <a:pt x="1657" y="1462"/>
                  </a:lnTo>
                  <a:lnTo>
                    <a:pt x="1655" y="1462"/>
                  </a:lnTo>
                  <a:lnTo>
                    <a:pt x="1650" y="1462"/>
                  </a:lnTo>
                  <a:lnTo>
                    <a:pt x="1648" y="1460"/>
                  </a:lnTo>
                  <a:lnTo>
                    <a:pt x="1646" y="1455"/>
                  </a:lnTo>
                  <a:lnTo>
                    <a:pt x="1646" y="1450"/>
                  </a:lnTo>
                  <a:lnTo>
                    <a:pt x="1643" y="1446"/>
                  </a:lnTo>
                  <a:lnTo>
                    <a:pt x="1643" y="1443"/>
                  </a:lnTo>
                  <a:lnTo>
                    <a:pt x="1641" y="1439"/>
                  </a:lnTo>
                  <a:lnTo>
                    <a:pt x="1641" y="1436"/>
                  </a:lnTo>
                  <a:lnTo>
                    <a:pt x="1639" y="1434"/>
                  </a:lnTo>
                  <a:lnTo>
                    <a:pt x="1639" y="1431"/>
                  </a:lnTo>
                  <a:lnTo>
                    <a:pt x="1639" y="1429"/>
                  </a:lnTo>
                  <a:lnTo>
                    <a:pt x="1636" y="1427"/>
                  </a:lnTo>
                  <a:lnTo>
                    <a:pt x="1634" y="1427"/>
                  </a:lnTo>
                  <a:lnTo>
                    <a:pt x="1627" y="1431"/>
                  </a:lnTo>
                  <a:lnTo>
                    <a:pt x="1620" y="1431"/>
                  </a:lnTo>
                  <a:lnTo>
                    <a:pt x="1620" y="1431"/>
                  </a:lnTo>
                  <a:lnTo>
                    <a:pt x="1615" y="1429"/>
                  </a:lnTo>
                  <a:lnTo>
                    <a:pt x="1613" y="1429"/>
                  </a:lnTo>
                  <a:lnTo>
                    <a:pt x="1605" y="1431"/>
                  </a:lnTo>
                  <a:lnTo>
                    <a:pt x="1603" y="1434"/>
                  </a:lnTo>
                  <a:lnTo>
                    <a:pt x="1601" y="1431"/>
                  </a:lnTo>
                  <a:lnTo>
                    <a:pt x="1598" y="1434"/>
                  </a:lnTo>
                  <a:lnTo>
                    <a:pt x="1596" y="1434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1" y="1436"/>
                  </a:lnTo>
                  <a:lnTo>
                    <a:pt x="1591" y="1436"/>
                  </a:lnTo>
                  <a:lnTo>
                    <a:pt x="1587" y="1436"/>
                  </a:lnTo>
                  <a:lnTo>
                    <a:pt x="1587" y="1439"/>
                  </a:lnTo>
                  <a:lnTo>
                    <a:pt x="1582" y="1439"/>
                  </a:lnTo>
                  <a:lnTo>
                    <a:pt x="1579" y="1439"/>
                  </a:lnTo>
                  <a:lnTo>
                    <a:pt x="1579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5" y="1441"/>
                  </a:lnTo>
                  <a:lnTo>
                    <a:pt x="1575" y="1441"/>
                  </a:lnTo>
                  <a:lnTo>
                    <a:pt x="1572" y="1441"/>
                  </a:lnTo>
                  <a:lnTo>
                    <a:pt x="1570" y="1443"/>
                  </a:lnTo>
                  <a:lnTo>
                    <a:pt x="1570" y="1448"/>
                  </a:lnTo>
                  <a:lnTo>
                    <a:pt x="1570" y="1450"/>
                  </a:lnTo>
                  <a:lnTo>
                    <a:pt x="1570" y="1450"/>
                  </a:lnTo>
                  <a:lnTo>
                    <a:pt x="1565" y="1448"/>
                  </a:lnTo>
                  <a:lnTo>
                    <a:pt x="1563" y="1450"/>
                  </a:lnTo>
                  <a:lnTo>
                    <a:pt x="1563" y="1455"/>
                  </a:lnTo>
                  <a:lnTo>
                    <a:pt x="1561" y="1457"/>
                  </a:lnTo>
                  <a:lnTo>
                    <a:pt x="1558" y="1457"/>
                  </a:lnTo>
                  <a:lnTo>
                    <a:pt x="1556" y="1460"/>
                  </a:lnTo>
                  <a:lnTo>
                    <a:pt x="1553" y="1460"/>
                  </a:lnTo>
                  <a:lnTo>
                    <a:pt x="1551" y="1460"/>
                  </a:lnTo>
                  <a:lnTo>
                    <a:pt x="1549" y="1457"/>
                  </a:lnTo>
                  <a:lnTo>
                    <a:pt x="1546" y="1455"/>
                  </a:lnTo>
                  <a:lnTo>
                    <a:pt x="1542" y="1453"/>
                  </a:lnTo>
                  <a:lnTo>
                    <a:pt x="1537" y="1450"/>
                  </a:lnTo>
                  <a:lnTo>
                    <a:pt x="1534" y="1448"/>
                  </a:lnTo>
                  <a:lnTo>
                    <a:pt x="1534" y="1448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3"/>
                  </a:lnTo>
                  <a:lnTo>
                    <a:pt x="1525" y="1441"/>
                  </a:lnTo>
                  <a:lnTo>
                    <a:pt x="1525" y="1439"/>
                  </a:lnTo>
                  <a:lnTo>
                    <a:pt x="1520" y="1434"/>
                  </a:lnTo>
                  <a:lnTo>
                    <a:pt x="1513" y="1429"/>
                  </a:lnTo>
                  <a:lnTo>
                    <a:pt x="1511" y="1429"/>
                  </a:lnTo>
                  <a:lnTo>
                    <a:pt x="1511" y="1427"/>
                  </a:lnTo>
                  <a:lnTo>
                    <a:pt x="1511" y="1429"/>
                  </a:lnTo>
                  <a:lnTo>
                    <a:pt x="1511" y="1431"/>
                  </a:lnTo>
                  <a:lnTo>
                    <a:pt x="1513" y="1434"/>
                  </a:lnTo>
                  <a:lnTo>
                    <a:pt x="1511" y="1431"/>
                  </a:lnTo>
                  <a:lnTo>
                    <a:pt x="1504" y="1424"/>
                  </a:lnTo>
                  <a:lnTo>
                    <a:pt x="1499" y="1422"/>
                  </a:lnTo>
                  <a:lnTo>
                    <a:pt x="1494" y="1422"/>
                  </a:lnTo>
                  <a:lnTo>
                    <a:pt x="1494" y="1422"/>
                  </a:lnTo>
                  <a:lnTo>
                    <a:pt x="1492" y="1420"/>
                  </a:lnTo>
                  <a:lnTo>
                    <a:pt x="1490" y="1420"/>
                  </a:lnTo>
                  <a:lnTo>
                    <a:pt x="1492" y="1415"/>
                  </a:lnTo>
                  <a:lnTo>
                    <a:pt x="1490" y="1413"/>
                  </a:lnTo>
                  <a:lnTo>
                    <a:pt x="1487" y="1403"/>
                  </a:lnTo>
                  <a:lnTo>
                    <a:pt x="1482" y="1398"/>
                  </a:lnTo>
                  <a:lnTo>
                    <a:pt x="1480" y="1396"/>
                  </a:lnTo>
                  <a:lnTo>
                    <a:pt x="1475" y="1396"/>
                  </a:lnTo>
                  <a:lnTo>
                    <a:pt x="1473" y="1396"/>
                  </a:lnTo>
                  <a:lnTo>
                    <a:pt x="1466" y="1403"/>
                  </a:lnTo>
                  <a:lnTo>
                    <a:pt x="1464" y="1403"/>
                  </a:lnTo>
                  <a:lnTo>
                    <a:pt x="1461" y="1403"/>
                  </a:lnTo>
                  <a:lnTo>
                    <a:pt x="1459" y="1403"/>
                  </a:lnTo>
                  <a:lnTo>
                    <a:pt x="1454" y="1403"/>
                  </a:lnTo>
                  <a:lnTo>
                    <a:pt x="1452" y="1401"/>
                  </a:lnTo>
                  <a:lnTo>
                    <a:pt x="1449" y="1403"/>
                  </a:lnTo>
                  <a:lnTo>
                    <a:pt x="1447" y="1403"/>
                  </a:lnTo>
                  <a:lnTo>
                    <a:pt x="1445" y="1405"/>
                  </a:lnTo>
                  <a:lnTo>
                    <a:pt x="1442" y="1408"/>
                  </a:lnTo>
                  <a:lnTo>
                    <a:pt x="1442" y="1408"/>
                  </a:lnTo>
                  <a:lnTo>
                    <a:pt x="1438" y="1405"/>
                  </a:lnTo>
                  <a:lnTo>
                    <a:pt x="1433" y="1405"/>
                  </a:lnTo>
                  <a:lnTo>
                    <a:pt x="1419" y="1420"/>
                  </a:lnTo>
                  <a:lnTo>
                    <a:pt x="1414" y="1422"/>
                  </a:lnTo>
                  <a:lnTo>
                    <a:pt x="1412" y="1422"/>
                  </a:lnTo>
                  <a:lnTo>
                    <a:pt x="1409" y="1420"/>
                  </a:lnTo>
                  <a:lnTo>
                    <a:pt x="1407" y="1417"/>
                  </a:lnTo>
                  <a:lnTo>
                    <a:pt x="1404" y="1417"/>
                  </a:lnTo>
                  <a:lnTo>
                    <a:pt x="1402" y="1420"/>
                  </a:lnTo>
                  <a:lnTo>
                    <a:pt x="1402" y="1422"/>
                  </a:lnTo>
                  <a:lnTo>
                    <a:pt x="1402" y="1427"/>
                  </a:lnTo>
                  <a:lnTo>
                    <a:pt x="1402" y="1429"/>
                  </a:lnTo>
                  <a:lnTo>
                    <a:pt x="1402" y="1431"/>
                  </a:lnTo>
                  <a:lnTo>
                    <a:pt x="1400" y="1431"/>
                  </a:lnTo>
                  <a:lnTo>
                    <a:pt x="1397" y="1431"/>
                  </a:lnTo>
                  <a:lnTo>
                    <a:pt x="1395" y="1434"/>
                  </a:lnTo>
                  <a:lnTo>
                    <a:pt x="1393" y="1431"/>
                  </a:lnTo>
                  <a:lnTo>
                    <a:pt x="1390" y="1431"/>
                  </a:lnTo>
                  <a:lnTo>
                    <a:pt x="1390" y="1431"/>
                  </a:lnTo>
                  <a:lnTo>
                    <a:pt x="1388" y="1431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6"/>
                  </a:lnTo>
                  <a:lnTo>
                    <a:pt x="1386" y="1436"/>
                  </a:lnTo>
                  <a:lnTo>
                    <a:pt x="1386" y="1434"/>
                  </a:lnTo>
                  <a:lnTo>
                    <a:pt x="1383" y="1434"/>
                  </a:lnTo>
                  <a:lnTo>
                    <a:pt x="1383" y="1436"/>
                  </a:lnTo>
                  <a:lnTo>
                    <a:pt x="1381" y="1436"/>
                  </a:lnTo>
                  <a:lnTo>
                    <a:pt x="1376" y="1436"/>
                  </a:lnTo>
                  <a:lnTo>
                    <a:pt x="1374" y="1436"/>
                  </a:lnTo>
                  <a:lnTo>
                    <a:pt x="1364" y="1441"/>
                  </a:lnTo>
                  <a:lnTo>
                    <a:pt x="1362" y="1441"/>
                  </a:lnTo>
                  <a:lnTo>
                    <a:pt x="1362" y="1439"/>
                  </a:lnTo>
                  <a:lnTo>
                    <a:pt x="1360" y="1439"/>
                  </a:lnTo>
                  <a:lnTo>
                    <a:pt x="1357" y="1439"/>
                  </a:lnTo>
                  <a:lnTo>
                    <a:pt x="1355" y="1441"/>
                  </a:lnTo>
                  <a:lnTo>
                    <a:pt x="1352" y="1441"/>
                  </a:lnTo>
                  <a:lnTo>
                    <a:pt x="1350" y="1441"/>
                  </a:lnTo>
                  <a:lnTo>
                    <a:pt x="1345" y="1436"/>
                  </a:lnTo>
                  <a:lnTo>
                    <a:pt x="1333" y="1434"/>
                  </a:lnTo>
                  <a:lnTo>
                    <a:pt x="1324" y="1434"/>
                  </a:lnTo>
                  <a:lnTo>
                    <a:pt x="1324" y="1434"/>
                  </a:lnTo>
                  <a:lnTo>
                    <a:pt x="1322" y="1431"/>
                  </a:lnTo>
                  <a:lnTo>
                    <a:pt x="1319" y="1431"/>
                  </a:lnTo>
                  <a:lnTo>
                    <a:pt x="1317" y="1429"/>
                  </a:lnTo>
                  <a:lnTo>
                    <a:pt x="1317" y="1429"/>
                  </a:lnTo>
                  <a:lnTo>
                    <a:pt x="1317" y="1431"/>
                  </a:lnTo>
                  <a:lnTo>
                    <a:pt x="1315" y="1431"/>
                  </a:lnTo>
                  <a:lnTo>
                    <a:pt x="1312" y="1431"/>
                  </a:lnTo>
                  <a:lnTo>
                    <a:pt x="1310" y="1429"/>
                  </a:lnTo>
                  <a:lnTo>
                    <a:pt x="1310" y="1429"/>
                  </a:lnTo>
                  <a:lnTo>
                    <a:pt x="1307" y="1431"/>
                  </a:lnTo>
                  <a:lnTo>
                    <a:pt x="1307" y="1431"/>
                  </a:lnTo>
                  <a:lnTo>
                    <a:pt x="1305" y="1431"/>
                  </a:lnTo>
                  <a:lnTo>
                    <a:pt x="1305" y="1434"/>
                  </a:lnTo>
                  <a:lnTo>
                    <a:pt x="1300" y="1441"/>
                  </a:lnTo>
                  <a:lnTo>
                    <a:pt x="1298" y="1446"/>
                  </a:lnTo>
                  <a:lnTo>
                    <a:pt x="1296" y="1448"/>
                  </a:lnTo>
                  <a:lnTo>
                    <a:pt x="1293" y="1453"/>
                  </a:lnTo>
                  <a:lnTo>
                    <a:pt x="1291" y="1457"/>
                  </a:lnTo>
                  <a:lnTo>
                    <a:pt x="1289" y="1460"/>
                  </a:lnTo>
                  <a:lnTo>
                    <a:pt x="1277" y="1462"/>
                  </a:lnTo>
                  <a:lnTo>
                    <a:pt x="1272" y="1465"/>
                  </a:lnTo>
                  <a:lnTo>
                    <a:pt x="1270" y="1467"/>
                  </a:lnTo>
                  <a:lnTo>
                    <a:pt x="1265" y="1465"/>
                  </a:lnTo>
                  <a:lnTo>
                    <a:pt x="1265" y="1467"/>
                  </a:lnTo>
                  <a:lnTo>
                    <a:pt x="1263" y="1467"/>
                  </a:lnTo>
                  <a:lnTo>
                    <a:pt x="1258" y="1469"/>
                  </a:lnTo>
                  <a:lnTo>
                    <a:pt x="1255" y="1472"/>
                  </a:lnTo>
                  <a:lnTo>
                    <a:pt x="1255" y="1472"/>
                  </a:lnTo>
                  <a:lnTo>
                    <a:pt x="1253" y="1472"/>
                  </a:lnTo>
                  <a:lnTo>
                    <a:pt x="1251" y="1472"/>
                  </a:lnTo>
                  <a:lnTo>
                    <a:pt x="1251" y="1472"/>
                  </a:lnTo>
                  <a:lnTo>
                    <a:pt x="1248" y="1469"/>
                  </a:lnTo>
                  <a:lnTo>
                    <a:pt x="1248" y="1469"/>
                  </a:lnTo>
                  <a:lnTo>
                    <a:pt x="1248" y="1467"/>
                  </a:lnTo>
                  <a:lnTo>
                    <a:pt x="1248" y="1469"/>
                  </a:lnTo>
                  <a:lnTo>
                    <a:pt x="1241" y="1469"/>
                  </a:lnTo>
                  <a:lnTo>
                    <a:pt x="1237" y="1472"/>
                  </a:lnTo>
                  <a:lnTo>
                    <a:pt x="1234" y="1474"/>
                  </a:lnTo>
                  <a:lnTo>
                    <a:pt x="1229" y="1479"/>
                  </a:lnTo>
                  <a:lnTo>
                    <a:pt x="1229" y="1479"/>
                  </a:lnTo>
                  <a:lnTo>
                    <a:pt x="1232" y="1481"/>
                  </a:lnTo>
                  <a:lnTo>
                    <a:pt x="1234" y="1483"/>
                  </a:lnTo>
                  <a:lnTo>
                    <a:pt x="1237" y="1486"/>
                  </a:lnTo>
                  <a:lnTo>
                    <a:pt x="1237" y="1486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2" y="1493"/>
                  </a:lnTo>
                  <a:lnTo>
                    <a:pt x="1229" y="1495"/>
                  </a:lnTo>
                  <a:lnTo>
                    <a:pt x="1225" y="1498"/>
                  </a:lnTo>
                  <a:lnTo>
                    <a:pt x="1222" y="1498"/>
                  </a:lnTo>
                  <a:lnTo>
                    <a:pt x="1218" y="1498"/>
                  </a:lnTo>
                  <a:lnTo>
                    <a:pt x="1218" y="1498"/>
                  </a:lnTo>
                  <a:lnTo>
                    <a:pt x="1213" y="1500"/>
                  </a:lnTo>
                  <a:lnTo>
                    <a:pt x="1213" y="1500"/>
                  </a:lnTo>
                  <a:lnTo>
                    <a:pt x="1206" y="1500"/>
                  </a:lnTo>
                  <a:lnTo>
                    <a:pt x="1201" y="1502"/>
                  </a:lnTo>
                  <a:lnTo>
                    <a:pt x="1201" y="1500"/>
                  </a:lnTo>
                  <a:lnTo>
                    <a:pt x="1199" y="1500"/>
                  </a:lnTo>
                  <a:lnTo>
                    <a:pt x="1199" y="1495"/>
                  </a:lnTo>
                  <a:lnTo>
                    <a:pt x="1199" y="1495"/>
                  </a:lnTo>
                  <a:lnTo>
                    <a:pt x="1196" y="1498"/>
                  </a:lnTo>
                  <a:lnTo>
                    <a:pt x="1194" y="1500"/>
                  </a:lnTo>
                  <a:lnTo>
                    <a:pt x="1194" y="1500"/>
                  </a:lnTo>
                  <a:lnTo>
                    <a:pt x="1192" y="1500"/>
                  </a:lnTo>
                  <a:lnTo>
                    <a:pt x="1192" y="1498"/>
                  </a:lnTo>
                  <a:lnTo>
                    <a:pt x="1192" y="1495"/>
                  </a:lnTo>
                  <a:lnTo>
                    <a:pt x="1189" y="1495"/>
                  </a:lnTo>
                  <a:lnTo>
                    <a:pt x="1189" y="1500"/>
                  </a:lnTo>
                  <a:lnTo>
                    <a:pt x="1187" y="1500"/>
                  </a:lnTo>
                  <a:lnTo>
                    <a:pt x="1185" y="1500"/>
                  </a:lnTo>
                  <a:lnTo>
                    <a:pt x="1185" y="1495"/>
                  </a:lnTo>
                  <a:lnTo>
                    <a:pt x="1182" y="1491"/>
                  </a:lnTo>
                  <a:lnTo>
                    <a:pt x="1182" y="1488"/>
                  </a:lnTo>
                  <a:lnTo>
                    <a:pt x="1182" y="1488"/>
                  </a:lnTo>
                  <a:lnTo>
                    <a:pt x="1180" y="1491"/>
                  </a:lnTo>
                  <a:lnTo>
                    <a:pt x="1180" y="1491"/>
                  </a:lnTo>
                  <a:lnTo>
                    <a:pt x="1180" y="1493"/>
                  </a:lnTo>
                  <a:lnTo>
                    <a:pt x="1180" y="1493"/>
                  </a:lnTo>
                  <a:lnTo>
                    <a:pt x="1180" y="1495"/>
                  </a:lnTo>
                  <a:lnTo>
                    <a:pt x="1177" y="1495"/>
                  </a:lnTo>
                  <a:lnTo>
                    <a:pt x="1177" y="1495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1" y="1491"/>
                  </a:lnTo>
                  <a:lnTo>
                    <a:pt x="1154" y="1495"/>
                  </a:lnTo>
                  <a:lnTo>
                    <a:pt x="1149" y="1495"/>
                  </a:lnTo>
                  <a:lnTo>
                    <a:pt x="1147" y="1495"/>
                  </a:lnTo>
                  <a:lnTo>
                    <a:pt x="1142" y="1491"/>
                  </a:lnTo>
                  <a:lnTo>
                    <a:pt x="1137" y="1491"/>
                  </a:lnTo>
                  <a:lnTo>
                    <a:pt x="1137" y="1488"/>
                  </a:lnTo>
                  <a:lnTo>
                    <a:pt x="1132" y="1486"/>
                  </a:lnTo>
                  <a:lnTo>
                    <a:pt x="1130" y="1481"/>
                  </a:lnTo>
                  <a:lnTo>
                    <a:pt x="1114" y="1476"/>
                  </a:lnTo>
                  <a:lnTo>
                    <a:pt x="1116" y="1469"/>
                  </a:lnTo>
                  <a:lnTo>
                    <a:pt x="1116" y="1465"/>
                  </a:lnTo>
                  <a:lnTo>
                    <a:pt x="1118" y="1462"/>
                  </a:lnTo>
                  <a:lnTo>
                    <a:pt x="1121" y="1460"/>
                  </a:lnTo>
                  <a:lnTo>
                    <a:pt x="1121" y="1457"/>
                  </a:lnTo>
                  <a:lnTo>
                    <a:pt x="1121" y="1455"/>
                  </a:lnTo>
                  <a:lnTo>
                    <a:pt x="1118" y="1453"/>
                  </a:lnTo>
                  <a:lnTo>
                    <a:pt x="1116" y="1450"/>
                  </a:lnTo>
                  <a:lnTo>
                    <a:pt x="1114" y="1450"/>
                  </a:lnTo>
                  <a:lnTo>
                    <a:pt x="1111" y="1448"/>
                  </a:lnTo>
                  <a:lnTo>
                    <a:pt x="1106" y="1443"/>
                  </a:lnTo>
                  <a:lnTo>
                    <a:pt x="1102" y="1443"/>
                  </a:lnTo>
                  <a:lnTo>
                    <a:pt x="1102" y="1441"/>
                  </a:lnTo>
                  <a:lnTo>
                    <a:pt x="1099" y="1439"/>
                  </a:lnTo>
                  <a:lnTo>
                    <a:pt x="1092" y="1431"/>
                  </a:lnTo>
                  <a:lnTo>
                    <a:pt x="1090" y="1427"/>
                  </a:lnTo>
                  <a:lnTo>
                    <a:pt x="1088" y="1422"/>
                  </a:lnTo>
                  <a:lnTo>
                    <a:pt x="1085" y="1424"/>
                  </a:lnTo>
                  <a:lnTo>
                    <a:pt x="1083" y="1422"/>
                  </a:lnTo>
                  <a:lnTo>
                    <a:pt x="1080" y="1422"/>
                  </a:lnTo>
                  <a:lnTo>
                    <a:pt x="1078" y="1420"/>
                  </a:lnTo>
                  <a:lnTo>
                    <a:pt x="1076" y="1422"/>
                  </a:lnTo>
                  <a:lnTo>
                    <a:pt x="1069" y="1424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4" y="1429"/>
                  </a:lnTo>
                  <a:lnTo>
                    <a:pt x="1059" y="1429"/>
                  </a:lnTo>
                  <a:lnTo>
                    <a:pt x="1054" y="1427"/>
                  </a:lnTo>
                  <a:lnTo>
                    <a:pt x="1052" y="1422"/>
                  </a:lnTo>
                  <a:lnTo>
                    <a:pt x="1050" y="1420"/>
                  </a:lnTo>
                  <a:lnTo>
                    <a:pt x="1047" y="1413"/>
                  </a:lnTo>
                  <a:lnTo>
                    <a:pt x="1040" y="1410"/>
                  </a:lnTo>
                  <a:lnTo>
                    <a:pt x="1033" y="1408"/>
                  </a:lnTo>
                  <a:lnTo>
                    <a:pt x="1028" y="1403"/>
                  </a:lnTo>
                  <a:lnTo>
                    <a:pt x="1024" y="1398"/>
                  </a:lnTo>
                  <a:lnTo>
                    <a:pt x="1024" y="1396"/>
                  </a:lnTo>
                  <a:lnTo>
                    <a:pt x="1021" y="1396"/>
                  </a:lnTo>
                  <a:lnTo>
                    <a:pt x="1017" y="1396"/>
                  </a:lnTo>
                  <a:lnTo>
                    <a:pt x="1014" y="1396"/>
                  </a:lnTo>
                  <a:lnTo>
                    <a:pt x="1012" y="1396"/>
                  </a:lnTo>
                  <a:lnTo>
                    <a:pt x="1005" y="1391"/>
                  </a:lnTo>
                  <a:lnTo>
                    <a:pt x="1005" y="1391"/>
                  </a:lnTo>
                  <a:lnTo>
                    <a:pt x="1002" y="1391"/>
                  </a:lnTo>
                  <a:lnTo>
                    <a:pt x="998" y="1389"/>
                  </a:lnTo>
                  <a:lnTo>
                    <a:pt x="993" y="1386"/>
                  </a:lnTo>
                  <a:lnTo>
                    <a:pt x="988" y="1384"/>
                  </a:lnTo>
                  <a:lnTo>
                    <a:pt x="988" y="1382"/>
                  </a:lnTo>
                  <a:lnTo>
                    <a:pt x="991" y="1377"/>
                  </a:lnTo>
                  <a:lnTo>
                    <a:pt x="993" y="1372"/>
                  </a:lnTo>
                  <a:lnTo>
                    <a:pt x="995" y="1368"/>
                  </a:lnTo>
                  <a:lnTo>
                    <a:pt x="995" y="1363"/>
                  </a:lnTo>
                  <a:lnTo>
                    <a:pt x="993" y="1363"/>
                  </a:lnTo>
                  <a:lnTo>
                    <a:pt x="988" y="1360"/>
                  </a:lnTo>
                  <a:lnTo>
                    <a:pt x="981" y="1353"/>
                  </a:lnTo>
                  <a:lnTo>
                    <a:pt x="960" y="1339"/>
                  </a:lnTo>
                  <a:lnTo>
                    <a:pt x="958" y="1339"/>
                  </a:lnTo>
                  <a:lnTo>
                    <a:pt x="955" y="1339"/>
                  </a:lnTo>
                  <a:lnTo>
                    <a:pt x="953" y="1339"/>
                  </a:lnTo>
                  <a:lnTo>
                    <a:pt x="950" y="1339"/>
                  </a:lnTo>
                  <a:lnTo>
                    <a:pt x="948" y="1339"/>
                  </a:lnTo>
                  <a:lnTo>
                    <a:pt x="948" y="1339"/>
                  </a:lnTo>
                  <a:lnTo>
                    <a:pt x="948" y="1337"/>
                  </a:lnTo>
                  <a:lnTo>
                    <a:pt x="946" y="1337"/>
                  </a:lnTo>
                  <a:lnTo>
                    <a:pt x="946" y="1337"/>
                  </a:lnTo>
                  <a:lnTo>
                    <a:pt x="943" y="1337"/>
                  </a:lnTo>
                  <a:lnTo>
                    <a:pt x="941" y="1339"/>
                  </a:lnTo>
                  <a:lnTo>
                    <a:pt x="941" y="1339"/>
                  </a:lnTo>
                  <a:lnTo>
                    <a:pt x="936" y="1342"/>
                  </a:lnTo>
                  <a:lnTo>
                    <a:pt x="934" y="1342"/>
                  </a:lnTo>
                  <a:lnTo>
                    <a:pt x="934" y="1344"/>
                  </a:lnTo>
                  <a:lnTo>
                    <a:pt x="931" y="1346"/>
                  </a:lnTo>
                  <a:lnTo>
                    <a:pt x="927" y="1346"/>
                  </a:lnTo>
                  <a:lnTo>
                    <a:pt x="913" y="1344"/>
                  </a:lnTo>
                  <a:lnTo>
                    <a:pt x="910" y="1344"/>
                  </a:lnTo>
                  <a:lnTo>
                    <a:pt x="908" y="1344"/>
                  </a:lnTo>
                  <a:lnTo>
                    <a:pt x="903" y="1349"/>
                  </a:lnTo>
                  <a:lnTo>
                    <a:pt x="901" y="1349"/>
                  </a:lnTo>
                  <a:lnTo>
                    <a:pt x="898" y="1349"/>
                  </a:lnTo>
                  <a:lnTo>
                    <a:pt x="896" y="1351"/>
                  </a:lnTo>
                  <a:lnTo>
                    <a:pt x="894" y="1351"/>
                  </a:lnTo>
                  <a:lnTo>
                    <a:pt x="889" y="1356"/>
                  </a:lnTo>
                  <a:lnTo>
                    <a:pt x="889" y="1356"/>
                  </a:lnTo>
                  <a:lnTo>
                    <a:pt x="882" y="1363"/>
                  </a:lnTo>
                  <a:lnTo>
                    <a:pt x="877" y="1368"/>
                  </a:lnTo>
                  <a:lnTo>
                    <a:pt x="872" y="1368"/>
                  </a:lnTo>
                  <a:lnTo>
                    <a:pt x="868" y="1370"/>
                  </a:lnTo>
                  <a:lnTo>
                    <a:pt x="863" y="1370"/>
                  </a:lnTo>
                  <a:lnTo>
                    <a:pt x="861" y="1372"/>
                  </a:lnTo>
                  <a:lnTo>
                    <a:pt x="851" y="1384"/>
                  </a:lnTo>
                  <a:lnTo>
                    <a:pt x="846" y="1386"/>
                  </a:lnTo>
                  <a:lnTo>
                    <a:pt x="844" y="1389"/>
                  </a:lnTo>
                  <a:lnTo>
                    <a:pt x="844" y="1391"/>
                  </a:lnTo>
                  <a:lnTo>
                    <a:pt x="844" y="1394"/>
                  </a:lnTo>
                  <a:lnTo>
                    <a:pt x="844" y="1394"/>
                  </a:lnTo>
                  <a:lnTo>
                    <a:pt x="839" y="1396"/>
                  </a:lnTo>
                  <a:lnTo>
                    <a:pt x="837" y="1398"/>
                  </a:lnTo>
                  <a:lnTo>
                    <a:pt x="832" y="1396"/>
                  </a:lnTo>
                  <a:lnTo>
                    <a:pt x="827" y="1398"/>
                  </a:lnTo>
                  <a:lnTo>
                    <a:pt x="827" y="1398"/>
                  </a:lnTo>
                  <a:lnTo>
                    <a:pt x="825" y="1398"/>
                  </a:lnTo>
                  <a:lnTo>
                    <a:pt x="823" y="1401"/>
                  </a:lnTo>
                  <a:lnTo>
                    <a:pt x="823" y="1403"/>
                  </a:lnTo>
                  <a:lnTo>
                    <a:pt x="818" y="1408"/>
                  </a:lnTo>
                  <a:lnTo>
                    <a:pt x="816" y="1413"/>
                  </a:lnTo>
                  <a:lnTo>
                    <a:pt x="813" y="1417"/>
                  </a:lnTo>
                  <a:lnTo>
                    <a:pt x="811" y="1413"/>
                  </a:lnTo>
                  <a:lnTo>
                    <a:pt x="811" y="1410"/>
                  </a:lnTo>
                  <a:lnTo>
                    <a:pt x="809" y="1408"/>
                  </a:lnTo>
                  <a:lnTo>
                    <a:pt x="809" y="1405"/>
                  </a:lnTo>
                  <a:lnTo>
                    <a:pt x="806" y="1405"/>
                  </a:lnTo>
                  <a:lnTo>
                    <a:pt x="806" y="1403"/>
                  </a:lnTo>
                  <a:lnTo>
                    <a:pt x="804" y="1398"/>
                  </a:lnTo>
                  <a:lnTo>
                    <a:pt x="804" y="1396"/>
                  </a:lnTo>
                  <a:lnTo>
                    <a:pt x="804" y="1391"/>
                  </a:lnTo>
                  <a:lnTo>
                    <a:pt x="806" y="1389"/>
                  </a:lnTo>
                  <a:lnTo>
                    <a:pt x="806" y="1386"/>
                  </a:lnTo>
                  <a:lnTo>
                    <a:pt x="804" y="1382"/>
                  </a:lnTo>
                  <a:lnTo>
                    <a:pt x="806" y="1382"/>
                  </a:lnTo>
                  <a:lnTo>
                    <a:pt x="806" y="1379"/>
                  </a:lnTo>
                  <a:lnTo>
                    <a:pt x="809" y="1377"/>
                  </a:lnTo>
                  <a:lnTo>
                    <a:pt x="811" y="1375"/>
                  </a:lnTo>
                  <a:lnTo>
                    <a:pt x="816" y="1370"/>
                  </a:lnTo>
                  <a:lnTo>
                    <a:pt x="827" y="1349"/>
                  </a:lnTo>
                  <a:lnTo>
                    <a:pt x="827" y="1346"/>
                  </a:lnTo>
                  <a:lnTo>
                    <a:pt x="827" y="1344"/>
                  </a:lnTo>
                  <a:lnTo>
                    <a:pt x="827" y="1344"/>
                  </a:lnTo>
                  <a:lnTo>
                    <a:pt x="825" y="1339"/>
                  </a:lnTo>
                  <a:lnTo>
                    <a:pt x="825" y="1337"/>
                  </a:lnTo>
                  <a:lnTo>
                    <a:pt x="825" y="1334"/>
                  </a:lnTo>
                  <a:lnTo>
                    <a:pt x="827" y="1332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27"/>
                  </a:lnTo>
                  <a:lnTo>
                    <a:pt x="825" y="1323"/>
                  </a:lnTo>
                  <a:lnTo>
                    <a:pt x="820" y="1318"/>
                  </a:lnTo>
                  <a:lnTo>
                    <a:pt x="818" y="1316"/>
                  </a:lnTo>
                  <a:lnTo>
                    <a:pt x="813" y="1313"/>
                  </a:lnTo>
                  <a:lnTo>
                    <a:pt x="811" y="1311"/>
                  </a:lnTo>
                  <a:lnTo>
                    <a:pt x="811" y="1306"/>
                  </a:lnTo>
                  <a:lnTo>
                    <a:pt x="809" y="1306"/>
                  </a:lnTo>
                  <a:lnTo>
                    <a:pt x="804" y="1306"/>
                  </a:lnTo>
                  <a:lnTo>
                    <a:pt x="801" y="1308"/>
                  </a:lnTo>
                  <a:lnTo>
                    <a:pt x="799" y="1311"/>
                  </a:lnTo>
                  <a:lnTo>
                    <a:pt x="797" y="1311"/>
                  </a:lnTo>
                  <a:lnTo>
                    <a:pt x="794" y="1308"/>
                  </a:lnTo>
                  <a:lnTo>
                    <a:pt x="792" y="1308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3" y="1311"/>
                  </a:lnTo>
                  <a:lnTo>
                    <a:pt x="764" y="1306"/>
                  </a:lnTo>
                  <a:lnTo>
                    <a:pt x="761" y="1306"/>
                  </a:lnTo>
                  <a:lnTo>
                    <a:pt x="759" y="1306"/>
                  </a:lnTo>
                  <a:lnTo>
                    <a:pt x="759" y="1306"/>
                  </a:lnTo>
                  <a:lnTo>
                    <a:pt x="757" y="1304"/>
                  </a:lnTo>
                  <a:lnTo>
                    <a:pt x="754" y="1304"/>
                  </a:lnTo>
                  <a:lnTo>
                    <a:pt x="752" y="1306"/>
                  </a:lnTo>
                  <a:lnTo>
                    <a:pt x="752" y="1308"/>
                  </a:lnTo>
                  <a:lnTo>
                    <a:pt x="752" y="1311"/>
                  </a:lnTo>
                  <a:lnTo>
                    <a:pt x="752" y="1316"/>
                  </a:lnTo>
                  <a:lnTo>
                    <a:pt x="749" y="1313"/>
                  </a:lnTo>
                  <a:lnTo>
                    <a:pt x="745" y="1308"/>
                  </a:lnTo>
                  <a:lnTo>
                    <a:pt x="745" y="1306"/>
                  </a:lnTo>
                  <a:lnTo>
                    <a:pt x="742" y="1306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8" y="1306"/>
                  </a:lnTo>
                  <a:lnTo>
                    <a:pt x="735" y="1304"/>
                  </a:lnTo>
                  <a:lnTo>
                    <a:pt x="733" y="1301"/>
                  </a:lnTo>
                  <a:lnTo>
                    <a:pt x="726" y="1299"/>
                  </a:lnTo>
                  <a:lnTo>
                    <a:pt x="723" y="1297"/>
                  </a:lnTo>
                  <a:lnTo>
                    <a:pt x="723" y="1297"/>
                  </a:lnTo>
                  <a:lnTo>
                    <a:pt x="721" y="1297"/>
                  </a:lnTo>
                  <a:lnTo>
                    <a:pt x="719" y="1299"/>
                  </a:lnTo>
                  <a:lnTo>
                    <a:pt x="716" y="1301"/>
                  </a:lnTo>
                  <a:lnTo>
                    <a:pt x="714" y="1304"/>
                  </a:lnTo>
                  <a:lnTo>
                    <a:pt x="709" y="1304"/>
                  </a:lnTo>
                  <a:lnTo>
                    <a:pt x="707" y="1301"/>
                  </a:lnTo>
                  <a:lnTo>
                    <a:pt x="704" y="1299"/>
                  </a:lnTo>
                  <a:lnTo>
                    <a:pt x="702" y="1297"/>
                  </a:lnTo>
                  <a:lnTo>
                    <a:pt x="700" y="1297"/>
                  </a:lnTo>
                  <a:lnTo>
                    <a:pt x="695" y="1297"/>
                  </a:lnTo>
                  <a:lnTo>
                    <a:pt x="695" y="1297"/>
                  </a:lnTo>
                  <a:lnTo>
                    <a:pt x="693" y="1297"/>
                  </a:lnTo>
                  <a:lnTo>
                    <a:pt x="693" y="1294"/>
                  </a:lnTo>
                  <a:lnTo>
                    <a:pt x="693" y="1294"/>
                  </a:lnTo>
                  <a:lnTo>
                    <a:pt x="693" y="1292"/>
                  </a:lnTo>
                  <a:lnTo>
                    <a:pt x="690" y="1292"/>
                  </a:lnTo>
                  <a:lnTo>
                    <a:pt x="690" y="1289"/>
                  </a:lnTo>
                  <a:lnTo>
                    <a:pt x="686" y="1289"/>
                  </a:lnTo>
                  <a:lnTo>
                    <a:pt x="676" y="1287"/>
                  </a:lnTo>
                  <a:lnTo>
                    <a:pt x="674" y="1287"/>
                  </a:lnTo>
                  <a:lnTo>
                    <a:pt x="674" y="1285"/>
                  </a:lnTo>
                  <a:lnTo>
                    <a:pt x="676" y="1285"/>
                  </a:lnTo>
                  <a:lnTo>
                    <a:pt x="676" y="1282"/>
                  </a:lnTo>
                  <a:lnTo>
                    <a:pt x="674" y="1280"/>
                  </a:lnTo>
                  <a:lnTo>
                    <a:pt x="671" y="1280"/>
                  </a:lnTo>
                  <a:lnTo>
                    <a:pt x="669" y="1282"/>
                  </a:lnTo>
                  <a:lnTo>
                    <a:pt x="667" y="1282"/>
                  </a:lnTo>
                  <a:lnTo>
                    <a:pt x="660" y="1278"/>
                  </a:lnTo>
                  <a:lnTo>
                    <a:pt x="655" y="1275"/>
                  </a:lnTo>
                  <a:lnTo>
                    <a:pt x="652" y="1275"/>
                  </a:lnTo>
                  <a:lnTo>
                    <a:pt x="650" y="1271"/>
                  </a:lnTo>
                  <a:lnTo>
                    <a:pt x="645" y="1261"/>
                  </a:lnTo>
                  <a:lnTo>
                    <a:pt x="643" y="1256"/>
                  </a:lnTo>
                  <a:lnTo>
                    <a:pt x="641" y="1252"/>
                  </a:lnTo>
                  <a:lnTo>
                    <a:pt x="641" y="1252"/>
                  </a:lnTo>
                  <a:lnTo>
                    <a:pt x="638" y="1252"/>
                  </a:lnTo>
                  <a:lnTo>
                    <a:pt x="636" y="1252"/>
                  </a:lnTo>
                  <a:lnTo>
                    <a:pt x="634" y="1249"/>
                  </a:lnTo>
                  <a:lnTo>
                    <a:pt x="631" y="1247"/>
                  </a:lnTo>
                  <a:lnTo>
                    <a:pt x="629" y="1245"/>
                  </a:lnTo>
                  <a:lnTo>
                    <a:pt x="629" y="1240"/>
                  </a:lnTo>
                  <a:lnTo>
                    <a:pt x="629" y="1240"/>
                  </a:lnTo>
                  <a:lnTo>
                    <a:pt x="626" y="1237"/>
                  </a:lnTo>
                  <a:lnTo>
                    <a:pt x="619" y="1235"/>
                  </a:lnTo>
                  <a:lnTo>
                    <a:pt x="617" y="1233"/>
                  </a:lnTo>
                  <a:lnTo>
                    <a:pt x="617" y="1230"/>
                  </a:lnTo>
                  <a:lnTo>
                    <a:pt x="619" y="1226"/>
                  </a:lnTo>
                  <a:lnTo>
                    <a:pt x="619" y="1223"/>
                  </a:lnTo>
                  <a:lnTo>
                    <a:pt x="617" y="1223"/>
                  </a:lnTo>
                  <a:lnTo>
                    <a:pt x="617" y="1221"/>
                  </a:lnTo>
                  <a:lnTo>
                    <a:pt x="615" y="1219"/>
                  </a:lnTo>
                  <a:lnTo>
                    <a:pt x="612" y="1219"/>
                  </a:lnTo>
                  <a:lnTo>
                    <a:pt x="612" y="1219"/>
                  </a:lnTo>
                  <a:lnTo>
                    <a:pt x="608" y="1219"/>
                  </a:lnTo>
                  <a:lnTo>
                    <a:pt x="608" y="1219"/>
                  </a:lnTo>
                  <a:lnTo>
                    <a:pt x="605" y="1216"/>
                  </a:lnTo>
                  <a:lnTo>
                    <a:pt x="605" y="1214"/>
                  </a:lnTo>
                  <a:lnTo>
                    <a:pt x="603" y="1214"/>
                  </a:lnTo>
                  <a:lnTo>
                    <a:pt x="603" y="1214"/>
                  </a:lnTo>
                  <a:lnTo>
                    <a:pt x="600" y="1214"/>
                  </a:lnTo>
                  <a:lnTo>
                    <a:pt x="600" y="1216"/>
                  </a:lnTo>
                  <a:lnTo>
                    <a:pt x="598" y="1216"/>
                  </a:lnTo>
                  <a:lnTo>
                    <a:pt x="598" y="1219"/>
                  </a:lnTo>
                  <a:lnTo>
                    <a:pt x="598" y="1221"/>
                  </a:lnTo>
                  <a:lnTo>
                    <a:pt x="596" y="1221"/>
                  </a:lnTo>
                  <a:lnTo>
                    <a:pt x="596" y="1223"/>
                  </a:lnTo>
                  <a:lnTo>
                    <a:pt x="593" y="1226"/>
                  </a:lnTo>
                  <a:lnTo>
                    <a:pt x="593" y="1228"/>
                  </a:lnTo>
                  <a:lnTo>
                    <a:pt x="591" y="1230"/>
                  </a:lnTo>
                  <a:lnTo>
                    <a:pt x="591" y="1230"/>
                  </a:lnTo>
                  <a:lnTo>
                    <a:pt x="589" y="1230"/>
                  </a:lnTo>
                  <a:lnTo>
                    <a:pt x="584" y="1230"/>
                  </a:lnTo>
                  <a:lnTo>
                    <a:pt x="582" y="1230"/>
                  </a:lnTo>
                  <a:lnTo>
                    <a:pt x="579" y="1228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2" y="1221"/>
                  </a:lnTo>
                  <a:lnTo>
                    <a:pt x="572" y="1216"/>
                  </a:lnTo>
                  <a:lnTo>
                    <a:pt x="570" y="1214"/>
                  </a:lnTo>
                  <a:lnTo>
                    <a:pt x="567" y="1214"/>
                  </a:lnTo>
                  <a:lnTo>
                    <a:pt x="567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3" y="1209"/>
                  </a:lnTo>
                  <a:lnTo>
                    <a:pt x="563" y="1207"/>
                  </a:lnTo>
                  <a:lnTo>
                    <a:pt x="563" y="1202"/>
                  </a:lnTo>
                  <a:lnTo>
                    <a:pt x="563" y="1202"/>
                  </a:lnTo>
                  <a:lnTo>
                    <a:pt x="563" y="1200"/>
                  </a:lnTo>
                  <a:lnTo>
                    <a:pt x="563" y="1200"/>
                  </a:lnTo>
                  <a:lnTo>
                    <a:pt x="565" y="1197"/>
                  </a:lnTo>
                  <a:lnTo>
                    <a:pt x="565" y="1195"/>
                  </a:lnTo>
                  <a:lnTo>
                    <a:pt x="565" y="1193"/>
                  </a:lnTo>
                  <a:lnTo>
                    <a:pt x="565" y="1190"/>
                  </a:lnTo>
                  <a:lnTo>
                    <a:pt x="565" y="1188"/>
                  </a:lnTo>
                  <a:lnTo>
                    <a:pt x="553" y="1193"/>
                  </a:lnTo>
                  <a:lnTo>
                    <a:pt x="553" y="1195"/>
                  </a:lnTo>
                  <a:lnTo>
                    <a:pt x="553" y="1197"/>
                  </a:lnTo>
                  <a:lnTo>
                    <a:pt x="553" y="1197"/>
                  </a:lnTo>
                  <a:lnTo>
                    <a:pt x="553" y="1200"/>
                  </a:lnTo>
                  <a:lnTo>
                    <a:pt x="551" y="1200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3" y="1207"/>
                  </a:lnTo>
                  <a:lnTo>
                    <a:pt x="551" y="1207"/>
                  </a:lnTo>
                  <a:lnTo>
                    <a:pt x="551" y="1207"/>
                  </a:lnTo>
                  <a:lnTo>
                    <a:pt x="551" y="1209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4"/>
                  </a:lnTo>
                  <a:lnTo>
                    <a:pt x="551" y="1214"/>
                  </a:lnTo>
                  <a:lnTo>
                    <a:pt x="546" y="1216"/>
                  </a:lnTo>
                  <a:lnTo>
                    <a:pt x="546" y="1216"/>
                  </a:lnTo>
                  <a:lnTo>
                    <a:pt x="544" y="1216"/>
                  </a:lnTo>
                  <a:lnTo>
                    <a:pt x="541" y="1214"/>
                  </a:lnTo>
                  <a:lnTo>
                    <a:pt x="537" y="1211"/>
                  </a:lnTo>
                  <a:lnTo>
                    <a:pt x="534" y="1211"/>
                  </a:lnTo>
                  <a:lnTo>
                    <a:pt x="534" y="1207"/>
                  </a:lnTo>
                  <a:lnTo>
                    <a:pt x="537" y="1204"/>
                  </a:lnTo>
                  <a:lnTo>
                    <a:pt x="537" y="1202"/>
                  </a:lnTo>
                  <a:lnTo>
                    <a:pt x="537" y="1200"/>
                  </a:lnTo>
                  <a:lnTo>
                    <a:pt x="537" y="1197"/>
                  </a:lnTo>
                  <a:lnTo>
                    <a:pt x="534" y="1193"/>
                  </a:lnTo>
                  <a:lnTo>
                    <a:pt x="534" y="1190"/>
                  </a:lnTo>
                  <a:lnTo>
                    <a:pt x="534" y="1188"/>
                  </a:lnTo>
                  <a:lnTo>
                    <a:pt x="534" y="1185"/>
                  </a:lnTo>
                  <a:lnTo>
                    <a:pt x="534" y="1185"/>
                  </a:lnTo>
                  <a:lnTo>
                    <a:pt x="534" y="1183"/>
                  </a:lnTo>
                  <a:lnTo>
                    <a:pt x="534" y="1181"/>
                  </a:lnTo>
                  <a:lnTo>
                    <a:pt x="534" y="1176"/>
                  </a:lnTo>
                  <a:lnTo>
                    <a:pt x="534" y="1176"/>
                  </a:lnTo>
                  <a:lnTo>
                    <a:pt x="534" y="1174"/>
                  </a:lnTo>
                  <a:lnTo>
                    <a:pt x="532" y="1171"/>
                  </a:lnTo>
                  <a:lnTo>
                    <a:pt x="527" y="1166"/>
                  </a:lnTo>
                  <a:lnTo>
                    <a:pt x="525" y="1164"/>
                  </a:lnTo>
                  <a:lnTo>
                    <a:pt x="525" y="1159"/>
                  </a:lnTo>
                  <a:lnTo>
                    <a:pt x="522" y="1157"/>
                  </a:lnTo>
                  <a:lnTo>
                    <a:pt x="522" y="1152"/>
                  </a:lnTo>
                  <a:lnTo>
                    <a:pt x="525" y="1148"/>
                  </a:lnTo>
                  <a:lnTo>
                    <a:pt x="525" y="1143"/>
                  </a:lnTo>
                  <a:lnTo>
                    <a:pt x="522" y="1143"/>
                  </a:lnTo>
                  <a:lnTo>
                    <a:pt x="522" y="1145"/>
                  </a:lnTo>
                  <a:lnTo>
                    <a:pt x="522" y="1145"/>
                  </a:lnTo>
                  <a:lnTo>
                    <a:pt x="522" y="1148"/>
                  </a:lnTo>
                  <a:lnTo>
                    <a:pt x="520" y="1148"/>
                  </a:lnTo>
                  <a:lnTo>
                    <a:pt x="518" y="1148"/>
                  </a:lnTo>
                  <a:lnTo>
                    <a:pt x="518" y="1148"/>
                  </a:lnTo>
                  <a:lnTo>
                    <a:pt x="513" y="1150"/>
                  </a:lnTo>
                  <a:lnTo>
                    <a:pt x="513" y="1150"/>
                  </a:lnTo>
                  <a:lnTo>
                    <a:pt x="511" y="1148"/>
                  </a:lnTo>
                  <a:lnTo>
                    <a:pt x="511" y="1145"/>
                  </a:lnTo>
                  <a:lnTo>
                    <a:pt x="508" y="1143"/>
                  </a:lnTo>
                  <a:lnTo>
                    <a:pt x="506" y="1143"/>
                  </a:lnTo>
                  <a:lnTo>
                    <a:pt x="503" y="1140"/>
                  </a:lnTo>
                  <a:lnTo>
                    <a:pt x="501" y="1140"/>
                  </a:lnTo>
                  <a:lnTo>
                    <a:pt x="499" y="1138"/>
                  </a:lnTo>
                  <a:lnTo>
                    <a:pt x="496" y="1136"/>
                  </a:lnTo>
                  <a:lnTo>
                    <a:pt x="496" y="1136"/>
                  </a:lnTo>
                  <a:lnTo>
                    <a:pt x="494" y="1136"/>
                  </a:lnTo>
                  <a:lnTo>
                    <a:pt x="492" y="1138"/>
                  </a:lnTo>
                  <a:lnTo>
                    <a:pt x="489" y="1138"/>
                  </a:lnTo>
                  <a:lnTo>
                    <a:pt x="487" y="1136"/>
                  </a:lnTo>
                  <a:lnTo>
                    <a:pt x="487" y="1136"/>
                  </a:lnTo>
                  <a:lnTo>
                    <a:pt x="487" y="1133"/>
                  </a:lnTo>
                  <a:lnTo>
                    <a:pt x="485" y="1131"/>
                  </a:lnTo>
                  <a:lnTo>
                    <a:pt x="485" y="1131"/>
                  </a:lnTo>
                  <a:lnTo>
                    <a:pt x="480" y="1131"/>
                  </a:lnTo>
                  <a:lnTo>
                    <a:pt x="480" y="1131"/>
                  </a:lnTo>
                  <a:lnTo>
                    <a:pt x="477" y="1131"/>
                  </a:lnTo>
                  <a:lnTo>
                    <a:pt x="475" y="1129"/>
                  </a:lnTo>
                  <a:lnTo>
                    <a:pt x="475" y="1126"/>
                  </a:lnTo>
                  <a:lnTo>
                    <a:pt x="473" y="1122"/>
                  </a:lnTo>
                  <a:lnTo>
                    <a:pt x="470" y="1122"/>
                  </a:lnTo>
                  <a:lnTo>
                    <a:pt x="468" y="1122"/>
                  </a:lnTo>
                  <a:lnTo>
                    <a:pt x="466" y="1122"/>
                  </a:lnTo>
                  <a:lnTo>
                    <a:pt x="463" y="1119"/>
                  </a:lnTo>
                  <a:lnTo>
                    <a:pt x="463" y="1117"/>
                  </a:lnTo>
                  <a:lnTo>
                    <a:pt x="466" y="1112"/>
                  </a:lnTo>
                  <a:lnTo>
                    <a:pt x="466" y="1110"/>
                  </a:lnTo>
                  <a:lnTo>
                    <a:pt x="468" y="1103"/>
                  </a:lnTo>
                  <a:lnTo>
                    <a:pt x="468" y="1100"/>
                  </a:lnTo>
                  <a:lnTo>
                    <a:pt x="470" y="1100"/>
                  </a:lnTo>
                  <a:lnTo>
                    <a:pt x="473" y="1100"/>
                  </a:lnTo>
                  <a:lnTo>
                    <a:pt x="473" y="1098"/>
                  </a:lnTo>
                  <a:lnTo>
                    <a:pt x="473" y="1096"/>
                  </a:lnTo>
                  <a:lnTo>
                    <a:pt x="475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80" y="1093"/>
                  </a:lnTo>
                  <a:lnTo>
                    <a:pt x="482" y="1088"/>
                  </a:lnTo>
                  <a:lnTo>
                    <a:pt x="482" y="1086"/>
                  </a:lnTo>
                  <a:lnTo>
                    <a:pt x="477" y="1081"/>
                  </a:lnTo>
                  <a:lnTo>
                    <a:pt x="475" y="1079"/>
                  </a:lnTo>
                  <a:lnTo>
                    <a:pt x="473" y="1077"/>
                  </a:lnTo>
                  <a:lnTo>
                    <a:pt x="470" y="1077"/>
                  </a:lnTo>
                  <a:lnTo>
                    <a:pt x="470" y="1077"/>
                  </a:lnTo>
                  <a:lnTo>
                    <a:pt x="468" y="1077"/>
                  </a:lnTo>
                  <a:lnTo>
                    <a:pt x="468" y="1079"/>
                  </a:lnTo>
                  <a:lnTo>
                    <a:pt x="466" y="1079"/>
                  </a:lnTo>
                  <a:lnTo>
                    <a:pt x="466" y="1079"/>
                  </a:lnTo>
                  <a:lnTo>
                    <a:pt x="463" y="1079"/>
                  </a:lnTo>
                  <a:lnTo>
                    <a:pt x="461" y="1079"/>
                  </a:lnTo>
                  <a:lnTo>
                    <a:pt x="461" y="1079"/>
                  </a:lnTo>
                  <a:lnTo>
                    <a:pt x="459" y="1081"/>
                  </a:lnTo>
                  <a:lnTo>
                    <a:pt x="456" y="1081"/>
                  </a:lnTo>
                  <a:lnTo>
                    <a:pt x="456" y="1081"/>
                  </a:lnTo>
                  <a:lnTo>
                    <a:pt x="454" y="1081"/>
                  </a:lnTo>
                  <a:lnTo>
                    <a:pt x="454" y="1079"/>
                  </a:lnTo>
                  <a:lnTo>
                    <a:pt x="451" y="1079"/>
                  </a:lnTo>
                  <a:lnTo>
                    <a:pt x="447" y="1077"/>
                  </a:lnTo>
                  <a:lnTo>
                    <a:pt x="444" y="1077"/>
                  </a:lnTo>
                  <a:lnTo>
                    <a:pt x="444" y="1074"/>
                  </a:lnTo>
                  <a:lnTo>
                    <a:pt x="442" y="1072"/>
                  </a:lnTo>
                  <a:lnTo>
                    <a:pt x="442" y="1067"/>
                  </a:lnTo>
                  <a:lnTo>
                    <a:pt x="440" y="1067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37" y="1055"/>
                  </a:lnTo>
                  <a:lnTo>
                    <a:pt x="435" y="1055"/>
                  </a:lnTo>
                  <a:lnTo>
                    <a:pt x="435" y="1053"/>
                  </a:lnTo>
                  <a:lnTo>
                    <a:pt x="433" y="1053"/>
                  </a:lnTo>
                  <a:lnTo>
                    <a:pt x="433" y="1051"/>
                  </a:lnTo>
                  <a:lnTo>
                    <a:pt x="433" y="1048"/>
                  </a:lnTo>
                  <a:lnTo>
                    <a:pt x="430" y="1046"/>
                  </a:lnTo>
                  <a:lnTo>
                    <a:pt x="425" y="1043"/>
                  </a:lnTo>
                  <a:lnTo>
                    <a:pt x="425" y="1041"/>
                  </a:lnTo>
                  <a:lnTo>
                    <a:pt x="423" y="1039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18" y="1034"/>
                  </a:lnTo>
                  <a:lnTo>
                    <a:pt x="416" y="1032"/>
                  </a:lnTo>
                  <a:lnTo>
                    <a:pt x="418" y="1025"/>
                  </a:lnTo>
                  <a:lnTo>
                    <a:pt x="416" y="1025"/>
                  </a:lnTo>
                  <a:lnTo>
                    <a:pt x="416" y="1022"/>
                  </a:lnTo>
                  <a:lnTo>
                    <a:pt x="414" y="1017"/>
                  </a:lnTo>
                  <a:lnTo>
                    <a:pt x="414" y="1015"/>
                  </a:lnTo>
                  <a:lnTo>
                    <a:pt x="414" y="1015"/>
                  </a:lnTo>
                  <a:lnTo>
                    <a:pt x="407" y="1010"/>
                  </a:lnTo>
                  <a:lnTo>
                    <a:pt x="402" y="1003"/>
                  </a:lnTo>
                  <a:lnTo>
                    <a:pt x="402" y="999"/>
                  </a:lnTo>
                  <a:lnTo>
                    <a:pt x="407" y="989"/>
                  </a:lnTo>
                  <a:lnTo>
                    <a:pt x="407" y="987"/>
                  </a:lnTo>
                  <a:lnTo>
                    <a:pt x="404" y="984"/>
                  </a:lnTo>
                  <a:lnTo>
                    <a:pt x="404" y="982"/>
                  </a:lnTo>
                  <a:lnTo>
                    <a:pt x="404" y="977"/>
                  </a:lnTo>
                  <a:lnTo>
                    <a:pt x="404" y="977"/>
                  </a:lnTo>
                  <a:lnTo>
                    <a:pt x="404" y="975"/>
                  </a:lnTo>
                  <a:lnTo>
                    <a:pt x="402" y="973"/>
                  </a:lnTo>
                  <a:lnTo>
                    <a:pt x="402" y="970"/>
                  </a:lnTo>
                  <a:lnTo>
                    <a:pt x="404" y="968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7" y="963"/>
                  </a:lnTo>
                  <a:lnTo>
                    <a:pt x="407" y="961"/>
                  </a:lnTo>
                  <a:lnTo>
                    <a:pt x="404" y="961"/>
                  </a:lnTo>
                  <a:lnTo>
                    <a:pt x="404" y="961"/>
                  </a:lnTo>
                  <a:lnTo>
                    <a:pt x="402" y="958"/>
                  </a:lnTo>
                  <a:lnTo>
                    <a:pt x="404" y="956"/>
                  </a:lnTo>
                  <a:lnTo>
                    <a:pt x="402" y="954"/>
                  </a:lnTo>
                  <a:lnTo>
                    <a:pt x="402" y="954"/>
                  </a:lnTo>
                  <a:lnTo>
                    <a:pt x="399" y="951"/>
                  </a:lnTo>
                  <a:lnTo>
                    <a:pt x="397" y="951"/>
                  </a:lnTo>
                  <a:lnTo>
                    <a:pt x="397" y="949"/>
                  </a:lnTo>
                  <a:lnTo>
                    <a:pt x="395" y="949"/>
                  </a:lnTo>
                  <a:lnTo>
                    <a:pt x="395" y="946"/>
                  </a:lnTo>
                  <a:lnTo>
                    <a:pt x="392" y="946"/>
                  </a:lnTo>
                  <a:lnTo>
                    <a:pt x="392" y="946"/>
                  </a:lnTo>
                  <a:lnTo>
                    <a:pt x="392" y="944"/>
                  </a:lnTo>
                  <a:lnTo>
                    <a:pt x="392" y="944"/>
                  </a:lnTo>
                  <a:lnTo>
                    <a:pt x="392" y="942"/>
                  </a:lnTo>
                  <a:lnTo>
                    <a:pt x="390" y="942"/>
                  </a:lnTo>
                  <a:lnTo>
                    <a:pt x="390" y="942"/>
                  </a:lnTo>
                  <a:lnTo>
                    <a:pt x="388" y="942"/>
                  </a:lnTo>
                  <a:lnTo>
                    <a:pt x="383" y="939"/>
                  </a:lnTo>
                  <a:lnTo>
                    <a:pt x="383" y="939"/>
                  </a:lnTo>
                  <a:lnTo>
                    <a:pt x="383" y="942"/>
                  </a:lnTo>
                  <a:lnTo>
                    <a:pt x="381" y="942"/>
                  </a:lnTo>
                  <a:lnTo>
                    <a:pt x="378" y="942"/>
                  </a:lnTo>
                  <a:lnTo>
                    <a:pt x="373" y="942"/>
                  </a:lnTo>
                  <a:lnTo>
                    <a:pt x="371" y="942"/>
                  </a:lnTo>
                  <a:lnTo>
                    <a:pt x="369" y="939"/>
                  </a:lnTo>
                  <a:lnTo>
                    <a:pt x="366" y="937"/>
                  </a:lnTo>
                  <a:lnTo>
                    <a:pt x="364" y="937"/>
                  </a:lnTo>
                  <a:lnTo>
                    <a:pt x="362" y="939"/>
                  </a:lnTo>
                  <a:lnTo>
                    <a:pt x="359" y="939"/>
                  </a:lnTo>
                  <a:lnTo>
                    <a:pt x="359" y="942"/>
                  </a:lnTo>
                  <a:lnTo>
                    <a:pt x="357" y="944"/>
                  </a:lnTo>
                  <a:lnTo>
                    <a:pt x="355" y="944"/>
                  </a:lnTo>
                  <a:lnTo>
                    <a:pt x="355" y="942"/>
                  </a:lnTo>
                  <a:lnTo>
                    <a:pt x="350" y="939"/>
                  </a:lnTo>
                  <a:lnTo>
                    <a:pt x="350" y="939"/>
                  </a:lnTo>
                  <a:lnTo>
                    <a:pt x="350" y="937"/>
                  </a:lnTo>
                  <a:lnTo>
                    <a:pt x="347" y="935"/>
                  </a:lnTo>
                  <a:lnTo>
                    <a:pt x="345" y="935"/>
                  </a:lnTo>
                  <a:lnTo>
                    <a:pt x="345" y="932"/>
                  </a:lnTo>
                  <a:lnTo>
                    <a:pt x="345" y="932"/>
                  </a:lnTo>
                  <a:lnTo>
                    <a:pt x="345" y="930"/>
                  </a:lnTo>
                  <a:lnTo>
                    <a:pt x="347" y="923"/>
                  </a:lnTo>
                  <a:lnTo>
                    <a:pt x="347" y="920"/>
                  </a:lnTo>
                  <a:lnTo>
                    <a:pt x="345" y="918"/>
                  </a:lnTo>
                  <a:lnTo>
                    <a:pt x="343" y="916"/>
                  </a:lnTo>
                  <a:lnTo>
                    <a:pt x="343" y="916"/>
                  </a:lnTo>
                  <a:lnTo>
                    <a:pt x="343" y="911"/>
                  </a:lnTo>
                  <a:lnTo>
                    <a:pt x="343" y="909"/>
                  </a:lnTo>
                  <a:lnTo>
                    <a:pt x="340" y="909"/>
                  </a:lnTo>
                  <a:lnTo>
                    <a:pt x="340" y="906"/>
                  </a:lnTo>
                  <a:lnTo>
                    <a:pt x="340" y="904"/>
                  </a:lnTo>
                  <a:lnTo>
                    <a:pt x="340" y="904"/>
                  </a:lnTo>
                  <a:lnTo>
                    <a:pt x="340" y="902"/>
                  </a:lnTo>
                  <a:lnTo>
                    <a:pt x="338" y="897"/>
                  </a:lnTo>
                  <a:lnTo>
                    <a:pt x="340" y="897"/>
                  </a:lnTo>
                  <a:lnTo>
                    <a:pt x="340" y="894"/>
                  </a:lnTo>
                  <a:lnTo>
                    <a:pt x="340" y="892"/>
                  </a:lnTo>
                  <a:lnTo>
                    <a:pt x="338" y="887"/>
                  </a:lnTo>
                  <a:lnTo>
                    <a:pt x="333" y="885"/>
                  </a:lnTo>
                  <a:lnTo>
                    <a:pt x="331" y="883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6" y="880"/>
                  </a:lnTo>
                  <a:lnTo>
                    <a:pt x="336" y="878"/>
                  </a:lnTo>
                  <a:lnTo>
                    <a:pt x="336" y="876"/>
                  </a:lnTo>
                  <a:lnTo>
                    <a:pt x="333" y="871"/>
                  </a:lnTo>
                  <a:lnTo>
                    <a:pt x="333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6"/>
                  </a:lnTo>
                  <a:lnTo>
                    <a:pt x="331" y="866"/>
                  </a:lnTo>
                  <a:lnTo>
                    <a:pt x="331" y="864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6" y="861"/>
                  </a:lnTo>
                  <a:lnTo>
                    <a:pt x="324" y="861"/>
                  </a:lnTo>
                  <a:lnTo>
                    <a:pt x="321" y="859"/>
                  </a:lnTo>
                  <a:lnTo>
                    <a:pt x="321" y="861"/>
                  </a:lnTo>
                  <a:lnTo>
                    <a:pt x="319" y="864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1"/>
                  </a:lnTo>
                  <a:lnTo>
                    <a:pt x="317" y="859"/>
                  </a:lnTo>
                  <a:lnTo>
                    <a:pt x="317" y="857"/>
                  </a:lnTo>
                  <a:lnTo>
                    <a:pt x="312" y="847"/>
                  </a:lnTo>
                  <a:lnTo>
                    <a:pt x="312" y="847"/>
                  </a:lnTo>
                  <a:lnTo>
                    <a:pt x="310" y="847"/>
                  </a:lnTo>
                  <a:lnTo>
                    <a:pt x="310" y="847"/>
                  </a:lnTo>
                  <a:lnTo>
                    <a:pt x="307" y="845"/>
                  </a:lnTo>
                  <a:lnTo>
                    <a:pt x="307" y="842"/>
                  </a:lnTo>
                  <a:lnTo>
                    <a:pt x="307" y="842"/>
                  </a:lnTo>
                  <a:lnTo>
                    <a:pt x="305" y="842"/>
                  </a:lnTo>
                  <a:lnTo>
                    <a:pt x="302" y="842"/>
                  </a:lnTo>
                  <a:lnTo>
                    <a:pt x="300" y="842"/>
                  </a:lnTo>
                  <a:lnTo>
                    <a:pt x="298" y="838"/>
                  </a:lnTo>
                  <a:lnTo>
                    <a:pt x="298" y="838"/>
                  </a:lnTo>
                  <a:lnTo>
                    <a:pt x="298" y="835"/>
                  </a:lnTo>
                  <a:lnTo>
                    <a:pt x="298" y="835"/>
                  </a:lnTo>
                  <a:lnTo>
                    <a:pt x="295" y="833"/>
                  </a:lnTo>
                  <a:lnTo>
                    <a:pt x="295" y="833"/>
                  </a:lnTo>
                  <a:lnTo>
                    <a:pt x="295" y="828"/>
                  </a:lnTo>
                  <a:lnTo>
                    <a:pt x="291" y="819"/>
                  </a:lnTo>
                  <a:lnTo>
                    <a:pt x="291" y="816"/>
                  </a:lnTo>
                  <a:lnTo>
                    <a:pt x="291" y="816"/>
                  </a:lnTo>
                  <a:lnTo>
                    <a:pt x="293" y="814"/>
                  </a:lnTo>
                  <a:lnTo>
                    <a:pt x="293" y="814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88" y="812"/>
                  </a:lnTo>
                  <a:lnTo>
                    <a:pt x="288" y="812"/>
                  </a:lnTo>
                  <a:lnTo>
                    <a:pt x="286" y="809"/>
                  </a:lnTo>
                  <a:lnTo>
                    <a:pt x="284" y="795"/>
                  </a:lnTo>
                  <a:lnTo>
                    <a:pt x="281" y="793"/>
                  </a:lnTo>
                  <a:lnTo>
                    <a:pt x="276" y="788"/>
                  </a:lnTo>
                  <a:lnTo>
                    <a:pt x="276" y="786"/>
                  </a:lnTo>
                  <a:lnTo>
                    <a:pt x="274" y="783"/>
                  </a:lnTo>
                  <a:lnTo>
                    <a:pt x="274" y="781"/>
                  </a:lnTo>
                  <a:lnTo>
                    <a:pt x="274" y="779"/>
                  </a:lnTo>
                  <a:lnTo>
                    <a:pt x="272" y="779"/>
                  </a:lnTo>
                  <a:lnTo>
                    <a:pt x="272" y="776"/>
                  </a:lnTo>
                  <a:lnTo>
                    <a:pt x="269" y="776"/>
                  </a:lnTo>
                  <a:lnTo>
                    <a:pt x="267" y="776"/>
                  </a:lnTo>
                  <a:lnTo>
                    <a:pt x="267" y="774"/>
                  </a:lnTo>
                  <a:lnTo>
                    <a:pt x="267" y="771"/>
                  </a:lnTo>
                  <a:lnTo>
                    <a:pt x="267" y="771"/>
                  </a:lnTo>
                  <a:lnTo>
                    <a:pt x="265" y="769"/>
                  </a:lnTo>
                  <a:lnTo>
                    <a:pt x="262" y="767"/>
                  </a:lnTo>
                  <a:lnTo>
                    <a:pt x="260" y="767"/>
                  </a:lnTo>
                  <a:lnTo>
                    <a:pt x="258" y="762"/>
                  </a:lnTo>
                  <a:lnTo>
                    <a:pt x="255" y="760"/>
                  </a:lnTo>
                  <a:lnTo>
                    <a:pt x="253" y="760"/>
                  </a:lnTo>
                  <a:lnTo>
                    <a:pt x="253" y="760"/>
                  </a:lnTo>
                  <a:lnTo>
                    <a:pt x="253" y="757"/>
                  </a:lnTo>
                  <a:lnTo>
                    <a:pt x="253" y="755"/>
                  </a:lnTo>
                  <a:lnTo>
                    <a:pt x="253" y="750"/>
                  </a:lnTo>
                  <a:lnTo>
                    <a:pt x="253" y="750"/>
                  </a:lnTo>
                  <a:lnTo>
                    <a:pt x="255" y="745"/>
                  </a:lnTo>
                  <a:lnTo>
                    <a:pt x="258" y="743"/>
                  </a:lnTo>
                  <a:lnTo>
                    <a:pt x="258" y="741"/>
                  </a:lnTo>
                  <a:lnTo>
                    <a:pt x="255" y="738"/>
                  </a:lnTo>
                  <a:lnTo>
                    <a:pt x="253" y="736"/>
                  </a:lnTo>
                  <a:lnTo>
                    <a:pt x="253" y="734"/>
                  </a:lnTo>
                  <a:lnTo>
                    <a:pt x="253" y="731"/>
                  </a:lnTo>
                  <a:lnTo>
                    <a:pt x="258" y="724"/>
                  </a:lnTo>
                  <a:lnTo>
                    <a:pt x="258" y="722"/>
                  </a:lnTo>
                  <a:lnTo>
                    <a:pt x="255" y="722"/>
                  </a:lnTo>
                  <a:lnTo>
                    <a:pt x="255" y="719"/>
                  </a:lnTo>
                  <a:lnTo>
                    <a:pt x="250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6" y="717"/>
                  </a:lnTo>
                  <a:lnTo>
                    <a:pt x="246" y="715"/>
                  </a:lnTo>
                  <a:lnTo>
                    <a:pt x="246" y="712"/>
                  </a:lnTo>
                  <a:lnTo>
                    <a:pt x="246" y="712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2" y="703"/>
                  </a:lnTo>
                  <a:lnTo>
                    <a:pt x="229" y="703"/>
                  </a:lnTo>
                  <a:lnTo>
                    <a:pt x="229" y="700"/>
                  </a:lnTo>
                  <a:lnTo>
                    <a:pt x="220" y="689"/>
                  </a:lnTo>
                  <a:lnTo>
                    <a:pt x="217" y="689"/>
                  </a:lnTo>
                  <a:lnTo>
                    <a:pt x="215" y="686"/>
                  </a:lnTo>
                  <a:lnTo>
                    <a:pt x="215" y="686"/>
                  </a:lnTo>
                  <a:lnTo>
                    <a:pt x="213" y="689"/>
                  </a:lnTo>
                  <a:lnTo>
                    <a:pt x="213" y="689"/>
                  </a:lnTo>
                  <a:lnTo>
                    <a:pt x="210" y="689"/>
                  </a:lnTo>
                  <a:lnTo>
                    <a:pt x="210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06" y="693"/>
                  </a:lnTo>
                  <a:lnTo>
                    <a:pt x="203" y="693"/>
                  </a:lnTo>
                  <a:lnTo>
                    <a:pt x="201" y="691"/>
                  </a:lnTo>
                  <a:lnTo>
                    <a:pt x="201" y="689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4" y="682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1" y="686"/>
                  </a:lnTo>
                  <a:lnTo>
                    <a:pt x="191" y="686"/>
                  </a:lnTo>
                  <a:lnTo>
                    <a:pt x="189" y="689"/>
                  </a:lnTo>
                  <a:lnTo>
                    <a:pt x="189" y="693"/>
                  </a:lnTo>
                  <a:lnTo>
                    <a:pt x="189" y="693"/>
                  </a:lnTo>
                  <a:lnTo>
                    <a:pt x="189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84" y="700"/>
                  </a:lnTo>
                  <a:lnTo>
                    <a:pt x="184" y="703"/>
                  </a:lnTo>
                  <a:lnTo>
                    <a:pt x="182" y="705"/>
                  </a:lnTo>
                  <a:lnTo>
                    <a:pt x="180" y="705"/>
                  </a:lnTo>
                  <a:lnTo>
                    <a:pt x="180" y="708"/>
                  </a:lnTo>
                  <a:lnTo>
                    <a:pt x="177" y="705"/>
                  </a:lnTo>
                  <a:lnTo>
                    <a:pt x="175" y="705"/>
                  </a:lnTo>
                  <a:lnTo>
                    <a:pt x="175" y="705"/>
                  </a:lnTo>
                  <a:lnTo>
                    <a:pt x="172" y="705"/>
                  </a:lnTo>
                  <a:lnTo>
                    <a:pt x="172" y="705"/>
                  </a:lnTo>
                  <a:lnTo>
                    <a:pt x="172" y="708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0" y="712"/>
                  </a:lnTo>
                  <a:lnTo>
                    <a:pt x="170" y="712"/>
                  </a:lnTo>
                  <a:lnTo>
                    <a:pt x="168" y="712"/>
                  </a:lnTo>
                  <a:lnTo>
                    <a:pt x="165" y="712"/>
                  </a:lnTo>
                  <a:lnTo>
                    <a:pt x="165" y="715"/>
                  </a:lnTo>
                  <a:lnTo>
                    <a:pt x="163" y="717"/>
                  </a:lnTo>
                  <a:lnTo>
                    <a:pt x="161" y="715"/>
                  </a:lnTo>
                  <a:lnTo>
                    <a:pt x="158" y="710"/>
                  </a:lnTo>
                  <a:lnTo>
                    <a:pt x="156" y="710"/>
                  </a:lnTo>
                  <a:lnTo>
                    <a:pt x="154" y="710"/>
                  </a:lnTo>
                  <a:lnTo>
                    <a:pt x="151" y="708"/>
                  </a:lnTo>
                  <a:lnTo>
                    <a:pt x="154" y="700"/>
                  </a:lnTo>
                  <a:lnTo>
                    <a:pt x="154" y="698"/>
                  </a:lnTo>
                  <a:lnTo>
                    <a:pt x="151" y="693"/>
                  </a:lnTo>
                  <a:lnTo>
                    <a:pt x="154" y="689"/>
                  </a:lnTo>
                  <a:lnTo>
                    <a:pt x="151" y="686"/>
                  </a:lnTo>
                  <a:lnTo>
                    <a:pt x="151" y="684"/>
                  </a:lnTo>
                  <a:lnTo>
                    <a:pt x="151" y="682"/>
                  </a:lnTo>
                  <a:lnTo>
                    <a:pt x="151" y="682"/>
                  </a:lnTo>
                  <a:lnTo>
                    <a:pt x="154" y="682"/>
                  </a:lnTo>
                  <a:lnTo>
                    <a:pt x="154" y="679"/>
                  </a:lnTo>
                  <a:lnTo>
                    <a:pt x="151" y="674"/>
                  </a:lnTo>
                  <a:lnTo>
                    <a:pt x="149" y="670"/>
                  </a:lnTo>
                  <a:lnTo>
                    <a:pt x="144" y="665"/>
                  </a:lnTo>
                  <a:lnTo>
                    <a:pt x="137" y="656"/>
                  </a:lnTo>
                  <a:lnTo>
                    <a:pt x="137" y="653"/>
                  </a:lnTo>
                  <a:lnTo>
                    <a:pt x="135" y="651"/>
                  </a:lnTo>
                  <a:lnTo>
                    <a:pt x="135" y="646"/>
                  </a:lnTo>
                  <a:lnTo>
                    <a:pt x="135" y="644"/>
                  </a:lnTo>
                  <a:lnTo>
                    <a:pt x="132" y="641"/>
                  </a:lnTo>
                  <a:lnTo>
                    <a:pt x="125" y="630"/>
                  </a:lnTo>
                  <a:lnTo>
                    <a:pt x="125" y="627"/>
                  </a:lnTo>
                  <a:lnTo>
                    <a:pt x="123" y="627"/>
                  </a:lnTo>
                  <a:lnTo>
                    <a:pt x="123" y="627"/>
                  </a:lnTo>
                  <a:lnTo>
                    <a:pt x="120" y="625"/>
                  </a:lnTo>
                  <a:lnTo>
                    <a:pt x="118" y="625"/>
                  </a:lnTo>
                  <a:lnTo>
                    <a:pt x="116" y="620"/>
                  </a:lnTo>
                  <a:lnTo>
                    <a:pt x="113" y="615"/>
                  </a:lnTo>
                  <a:lnTo>
                    <a:pt x="106" y="603"/>
                  </a:lnTo>
                  <a:lnTo>
                    <a:pt x="99" y="599"/>
                  </a:lnTo>
                  <a:lnTo>
                    <a:pt x="97" y="596"/>
                  </a:lnTo>
                  <a:lnTo>
                    <a:pt x="92" y="596"/>
                  </a:lnTo>
                  <a:lnTo>
                    <a:pt x="94" y="594"/>
                  </a:lnTo>
                  <a:lnTo>
                    <a:pt x="97" y="592"/>
                  </a:lnTo>
                  <a:lnTo>
                    <a:pt x="97" y="592"/>
                  </a:lnTo>
                  <a:lnTo>
                    <a:pt x="97" y="589"/>
                  </a:lnTo>
                  <a:lnTo>
                    <a:pt x="97" y="587"/>
                  </a:lnTo>
                  <a:lnTo>
                    <a:pt x="97" y="585"/>
                  </a:lnTo>
                  <a:lnTo>
                    <a:pt x="97" y="582"/>
                  </a:lnTo>
                  <a:lnTo>
                    <a:pt x="97" y="580"/>
                  </a:lnTo>
                  <a:lnTo>
                    <a:pt x="97" y="580"/>
                  </a:lnTo>
                  <a:lnTo>
                    <a:pt x="99" y="580"/>
                  </a:lnTo>
                  <a:lnTo>
                    <a:pt x="99" y="582"/>
                  </a:lnTo>
                  <a:lnTo>
                    <a:pt x="99" y="582"/>
                  </a:lnTo>
                  <a:lnTo>
                    <a:pt x="101" y="582"/>
                  </a:lnTo>
                  <a:lnTo>
                    <a:pt x="104" y="577"/>
                  </a:lnTo>
                  <a:lnTo>
                    <a:pt x="104" y="577"/>
                  </a:lnTo>
                  <a:lnTo>
                    <a:pt x="104" y="573"/>
                  </a:lnTo>
                  <a:lnTo>
                    <a:pt x="101" y="568"/>
                  </a:lnTo>
                  <a:lnTo>
                    <a:pt x="101" y="566"/>
                  </a:lnTo>
                  <a:lnTo>
                    <a:pt x="99" y="566"/>
                  </a:lnTo>
                  <a:lnTo>
                    <a:pt x="97" y="566"/>
                  </a:lnTo>
                  <a:lnTo>
                    <a:pt x="94" y="566"/>
                  </a:lnTo>
                  <a:lnTo>
                    <a:pt x="92" y="561"/>
                  </a:lnTo>
                  <a:lnTo>
                    <a:pt x="92" y="559"/>
                  </a:lnTo>
                  <a:lnTo>
                    <a:pt x="92" y="554"/>
                  </a:lnTo>
                  <a:lnTo>
                    <a:pt x="90" y="551"/>
                  </a:lnTo>
                  <a:lnTo>
                    <a:pt x="85" y="544"/>
                  </a:lnTo>
                  <a:lnTo>
                    <a:pt x="83" y="540"/>
                  </a:lnTo>
                  <a:lnTo>
                    <a:pt x="83" y="537"/>
                  </a:lnTo>
                  <a:lnTo>
                    <a:pt x="83" y="533"/>
                  </a:lnTo>
                  <a:lnTo>
                    <a:pt x="80" y="530"/>
                  </a:lnTo>
                  <a:lnTo>
                    <a:pt x="80" y="528"/>
                  </a:lnTo>
                  <a:lnTo>
                    <a:pt x="73" y="523"/>
                  </a:lnTo>
                  <a:lnTo>
                    <a:pt x="73" y="521"/>
                  </a:lnTo>
                  <a:lnTo>
                    <a:pt x="68" y="521"/>
                  </a:lnTo>
                  <a:lnTo>
                    <a:pt x="64" y="518"/>
                  </a:lnTo>
                  <a:lnTo>
                    <a:pt x="61" y="518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54" y="516"/>
                  </a:lnTo>
                  <a:lnTo>
                    <a:pt x="54" y="514"/>
                  </a:lnTo>
                  <a:lnTo>
                    <a:pt x="52" y="514"/>
                  </a:lnTo>
                  <a:lnTo>
                    <a:pt x="52" y="511"/>
                  </a:lnTo>
                  <a:lnTo>
                    <a:pt x="52" y="509"/>
                  </a:lnTo>
                  <a:lnTo>
                    <a:pt x="52" y="506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49" y="504"/>
                  </a:lnTo>
                  <a:lnTo>
                    <a:pt x="49" y="502"/>
                  </a:lnTo>
                  <a:lnTo>
                    <a:pt x="49" y="499"/>
                  </a:lnTo>
                  <a:lnTo>
                    <a:pt x="47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2"/>
                  </a:lnTo>
                  <a:lnTo>
                    <a:pt x="45" y="488"/>
                  </a:lnTo>
                  <a:lnTo>
                    <a:pt x="42" y="485"/>
                  </a:lnTo>
                  <a:lnTo>
                    <a:pt x="42" y="483"/>
                  </a:lnTo>
                  <a:lnTo>
                    <a:pt x="40" y="480"/>
                  </a:lnTo>
                  <a:lnTo>
                    <a:pt x="40" y="478"/>
                  </a:lnTo>
                  <a:lnTo>
                    <a:pt x="40" y="476"/>
                  </a:lnTo>
                  <a:lnTo>
                    <a:pt x="40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40" y="466"/>
                  </a:lnTo>
                  <a:lnTo>
                    <a:pt x="40" y="464"/>
                  </a:lnTo>
                  <a:lnTo>
                    <a:pt x="38" y="464"/>
                  </a:lnTo>
                  <a:lnTo>
                    <a:pt x="38" y="462"/>
                  </a:lnTo>
                  <a:lnTo>
                    <a:pt x="38" y="462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0" y="457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0" y="452"/>
                  </a:lnTo>
                  <a:lnTo>
                    <a:pt x="40" y="452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40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38" y="445"/>
                  </a:lnTo>
                  <a:lnTo>
                    <a:pt x="38" y="443"/>
                  </a:lnTo>
                  <a:lnTo>
                    <a:pt x="38" y="440"/>
                  </a:lnTo>
                  <a:lnTo>
                    <a:pt x="35" y="436"/>
                  </a:lnTo>
                  <a:lnTo>
                    <a:pt x="35" y="433"/>
                  </a:lnTo>
                  <a:lnTo>
                    <a:pt x="33" y="431"/>
                  </a:lnTo>
                  <a:lnTo>
                    <a:pt x="28" y="428"/>
                  </a:lnTo>
                  <a:lnTo>
                    <a:pt x="26" y="433"/>
                  </a:lnTo>
                  <a:lnTo>
                    <a:pt x="23" y="438"/>
                  </a:lnTo>
                  <a:lnTo>
                    <a:pt x="21" y="440"/>
                  </a:lnTo>
                  <a:lnTo>
                    <a:pt x="19" y="438"/>
                  </a:lnTo>
                  <a:lnTo>
                    <a:pt x="19" y="433"/>
                  </a:lnTo>
                  <a:lnTo>
                    <a:pt x="16" y="433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2" y="436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3"/>
                  </a:lnTo>
                  <a:lnTo>
                    <a:pt x="5" y="433"/>
                  </a:lnTo>
                  <a:lnTo>
                    <a:pt x="2" y="433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0" y="424"/>
                  </a:lnTo>
                  <a:lnTo>
                    <a:pt x="2" y="421"/>
                  </a:lnTo>
                  <a:lnTo>
                    <a:pt x="7" y="417"/>
                  </a:lnTo>
                  <a:lnTo>
                    <a:pt x="7" y="412"/>
                  </a:lnTo>
                  <a:lnTo>
                    <a:pt x="7" y="410"/>
                  </a:lnTo>
                  <a:lnTo>
                    <a:pt x="5" y="405"/>
                  </a:lnTo>
                  <a:lnTo>
                    <a:pt x="5" y="402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21" y="395"/>
                  </a:lnTo>
                  <a:lnTo>
                    <a:pt x="19" y="393"/>
                  </a:lnTo>
                  <a:lnTo>
                    <a:pt x="19" y="386"/>
                  </a:lnTo>
                  <a:lnTo>
                    <a:pt x="16" y="386"/>
                  </a:lnTo>
                  <a:lnTo>
                    <a:pt x="16" y="383"/>
                  </a:lnTo>
                  <a:lnTo>
                    <a:pt x="14" y="383"/>
                  </a:lnTo>
                  <a:lnTo>
                    <a:pt x="14" y="381"/>
                  </a:lnTo>
                  <a:lnTo>
                    <a:pt x="14" y="379"/>
                  </a:lnTo>
                  <a:lnTo>
                    <a:pt x="14" y="376"/>
                  </a:lnTo>
                  <a:lnTo>
                    <a:pt x="14" y="376"/>
                  </a:lnTo>
                  <a:lnTo>
                    <a:pt x="14" y="374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4" y="369"/>
                  </a:lnTo>
                  <a:lnTo>
                    <a:pt x="16" y="367"/>
                  </a:lnTo>
                  <a:lnTo>
                    <a:pt x="21" y="365"/>
                  </a:lnTo>
                  <a:lnTo>
                    <a:pt x="21" y="362"/>
                  </a:lnTo>
                  <a:lnTo>
                    <a:pt x="23" y="357"/>
                  </a:lnTo>
                  <a:lnTo>
                    <a:pt x="26" y="355"/>
                  </a:lnTo>
                  <a:lnTo>
                    <a:pt x="31" y="353"/>
                  </a:lnTo>
                  <a:lnTo>
                    <a:pt x="31" y="350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28" y="341"/>
                  </a:lnTo>
                  <a:lnTo>
                    <a:pt x="26" y="336"/>
                  </a:lnTo>
                  <a:lnTo>
                    <a:pt x="23" y="317"/>
                  </a:lnTo>
                  <a:lnTo>
                    <a:pt x="23" y="313"/>
                  </a:lnTo>
                  <a:lnTo>
                    <a:pt x="23" y="308"/>
                  </a:lnTo>
                  <a:lnTo>
                    <a:pt x="21" y="303"/>
                  </a:lnTo>
                  <a:lnTo>
                    <a:pt x="19" y="303"/>
                  </a:lnTo>
                  <a:lnTo>
                    <a:pt x="19" y="301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6" y="282"/>
                  </a:lnTo>
                  <a:lnTo>
                    <a:pt x="26" y="279"/>
                  </a:lnTo>
                  <a:lnTo>
                    <a:pt x="26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6" y="270"/>
                  </a:lnTo>
                  <a:lnTo>
                    <a:pt x="26" y="263"/>
                  </a:lnTo>
                  <a:lnTo>
                    <a:pt x="28" y="260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47" y="268"/>
                  </a:lnTo>
                  <a:lnTo>
                    <a:pt x="49" y="270"/>
                  </a:lnTo>
                  <a:lnTo>
                    <a:pt x="52" y="270"/>
                  </a:lnTo>
                  <a:lnTo>
                    <a:pt x="54" y="270"/>
                  </a:lnTo>
                  <a:lnTo>
                    <a:pt x="59" y="268"/>
                  </a:lnTo>
                  <a:lnTo>
                    <a:pt x="61" y="268"/>
                  </a:lnTo>
                  <a:lnTo>
                    <a:pt x="61" y="270"/>
                  </a:lnTo>
                  <a:lnTo>
                    <a:pt x="61" y="272"/>
                  </a:lnTo>
                  <a:lnTo>
                    <a:pt x="61" y="275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9"/>
                  </a:lnTo>
                  <a:lnTo>
                    <a:pt x="57" y="287"/>
                  </a:lnTo>
                  <a:lnTo>
                    <a:pt x="57" y="291"/>
                  </a:lnTo>
                  <a:lnTo>
                    <a:pt x="61" y="303"/>
                  </a:lnTo>
                  <a:lnTo>
                    <a:pt x="61" y="308"/>
                  </a:lnTo>
                  <a:lnTo>
                    <a:pt x="64" y="313"/>
                  </a:lnTo>
                  <a:lnTo>
                    <a:pt x="66" y="315"/>
                  </a:lnTo>
                  <a:lnTo>
                    <a:pt x="71" y="315"/>
                  </a:lnTo>
                  <a:lnTo>
                    <a:pt x="71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78" y="317"/>
                  </a:lnTo>
                  <a:lnTo>
                    <a:pt x="78" y="320"/>
                  </a:lnTo>
                  <a:lnTo>
                    <a:pt x="80" y="317"/>
                  </a:lnTo>
                  <a:lnTo>
                    <a:pt x="85" y="310"/>
                  </a:lnTo>
                  <a:lnTo>
                    <a:pt x="87" y="308"/>
                  </a:lnTo>
                  <a:lnTo>
                    <a:pt x="90" y="308"/>
                  </a:lnTo>
                  <a:lnTo>
                    <a:pt x="92" y="308"/>
                  </a:lnTo>
                  <a:lnTo>
                    <a:pt x="94" y="308"/>
                  </a:lnTo>
                  <a:lnTo>
                    <a:pt x="97" y="310"/>
                  </a:lnTo>
                  <a:lnTo>
                    <a:pt x="99" y="310"/>
                  </a:lnTo>
                  <a:lnTo>
                    <a:pt x="101" y="313"/>
                  </a:lnTo>
                  <a:lnTo>
                    <a:pt x="101" y="315"/>
                  </a:lnTo>
                  <a:lnTo>
                    <a:pt x="104" y="315"/>
                  </a:lnTo>
                  <a:lnTo>
                    <a:pt x="109" y="313"/>
                  </a:lnTo>
                  <a:lnTo>
                    <a:pt x="120" y="310"/>
                  </a:lnTo>
                  <a:lnTo>
                    <a:pt x="128" y="308"/>
                  </a:lnTo>
                  <a:lnTo>
                    <a:pt x="130" y="303"/>
                  </a:lnTo>
                  <a:lnTo>
                    <a:pt x="132" y="301"/>
                  </a:lnTo>
                  <a:lnTo>
                    <a:pt x="135" y="296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4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5" y="249"/>
                  </a:lnTo>
                  <a:lnTo>
                    <a:pt x="137" y="246"/>
                  </a:lnTo>
                  <a:lnTo>
                    <a:pt x="139" y="244"/>
                  </a:lnTo>
                  <a:lnTo>
                    <a:pt x="142" y="244"/>
                  </a:lnTo>
                  <a:lnTo>
                    <a:pt x="144" y="239"/>
                  </a:lnTo>
                  <a:lnTo>
                    <a:pt x="142" y="234"/>
                  </a:lnTo>
                  <a:lnTo>
                    <a:pt x="135" y="232"/>
                  </a:lnTo>
                  <a:lnTo>
                    <a:pt x="132" y="227"/>
                  </a:lnTo>
                  <a:lnTo>
                    <a:pt x="128" y="220"/>
                  </a:lnTo>
                  <a:lnTo>
                    <a:pt x="125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20" y="213"/>
                  </a:lnTo>
                  <a:lnTo>
                    <a:pt x="123" y="211"/>
                  </a:lnTo>
                  <a:lnTo>
                    <a:pt x="120" y="208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3" y="187"/>
                  </a:lnTo>
                  <a:lnTo>
                    <a:pt x="111" y="175"/>
                  </a:lnTo>
                  <a:lnTo>
                    <a:pt x="109" y="168"/>
                  </a:lnTo>
                  <a:lnTo>
                    <a:pt x="111" y="161"/>
                  </a:lnTo>
                  <a:lnTo>
                    <a:pt x="120" y="137"/>
                  </a:lnTo>
                  <a:lnTo>
                    <a:pt x="125" y="130"/>
                  </a:lnTo>
                  <a:lnTo>
                    <a:pt x="125" y="121"/>
                  </a:lnTo>
                  <a:lnTo>
                    <a:pt x="128" y="104"/>
                  </a:lnTo>
                  <a:lnTo>
                    <a:pt x="132" y="95"/>
                  </a:lnTo>
                  <a:lnTo>
                    <a:pt x="142" y="93"/>
                  </a:lnTo>
                  <a:lnTo>
                    <a:pt x="151" y="95"/>
                  </a:lnTo>
                  <a:lnTo>
                    <a:pt x="161" y="90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5" y="83"/>
                  </a:lnTo>
                  <a:lnTo>
                    <a:pt x="165" y="81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2" y="74"/>
                  </a:lnTo>
                  <a:lnTo>
                    <a:pt x="175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4" y="78"/>
                  </a:lnTo>
                  <a:lnTo>
                    <a:pt x="203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7" y="88"/>
                  </a:lnTo>
                  <a:lnTo>
                    <a:pt x="220" y="88"/>
                  </a:lnTo>
                  <a:lnTo>
                    <a:pt x="227" y="95"/>
                  </a:lnTo>
                  <a:lnTo>
                    <a:pt x="229" y="100"/>
                  </a:lnTo>
                  <a:lnTo>
                    <a:pt x="234" y="104"/>
                  </a:lnTo>
                  <a:lnTo>
                    <a:pt x="234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9" y="109"/>
                  </a:lnTo>
                  <a:lnTo>
                    <a:pt x="239" y="109"/>
                  </a:lnTo>
                  <a:lnTo>
                    <a:pt x="241" y="107"/>
                  </a:lnTo>
                  <a:lnTo>
                    <a:pt x="250" y="100"/>
                  </a:lnTo>
                  <a:lnTo>
                    <a:pt x="255" y="97"/>
                  </a:lnTo>
                  <a:lnTo>
                    <a:pt x="260" y="90"/>
                  </a:lnTo>
                  <a:lnTo>
                    <a:pt x="265" y="88"/>
                  </a:lnTo>
                  <a:lnTo>
                    <a:pt x="267" y="85"/>
                  </a:lnTo>
                  <a:lnTo>
                    <a:pt x="269" y="83"/>
                  </a:lnTo>
                  <a:lnTo>
                    <a:pt x="269" y="81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6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67"/>
                  </a:lnTo>
                  <a:lnTo>
                    <a:pt x="272" y="62"/>
                  </a:lnTo>
                  <a:lnTo>
                    <a:pt x="272" y="59"/>
                  </a:lnTo>
                  <a:lnTo>
                    <a:pt x="272" y="57"/>
                  </a:lnTo>
                  <a:lnTo>
                    <a:pt x="272" y="55"/>
                  </a:lnTo>
                  <a:lnTo>
                    <a:pt x="274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81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3" y="48"/>
                  </a:lnTo>
                  <a:lnTo>
                    <a:pt x="293" y="45"/>
                  </a:lnTo>
                  <a:lnTo>
                    <a:pt x="293" y="43"/>
                  </a:lnTo>
                  <a:lnTo>
                    <a:pt x="293" y="43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5" y="36"/>
                  </a:lnTo>
                  <a:lnTo>
                    <a:pt x="305" y="33"/>
                  </a:lnTo>
                  <a:lnTo>
                    <a:pt x="312" y="31"/>
                  </a:lnTo>
                  <a:lnTo>
                    <a:pt x="312" y="29"/>
                  </a:lnTo>
                  <a:lnTo>
                    <a:pt x="314" y="29"/>
                  </a:lnTo>
                  <a:lnTo>
                    <a:pt x="326" y="17"/>
                  </a:lnTo>
                  <a:lnTo>
                    <a:pt x="329" y="14"/>
                  </a:lnTo>
                  <a:lnTo>
                    <a:pt x="331" y="12"/>
                  </a:lnTo>
                  <a:lnTo>
                    <a:pt x="331" y="10"/>
                  </a:lnTo>
                  <a:lnTo>
                    <a:pt x="333" y="5"/>
                  </a:lnTo>
                  <a:lnTo>
                    <a:pt x="333" y="3"/>
                  </a:lnTo>
                  <a:lnTo>
                    <a:pt x="333" y="3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0" y="3"/>
                  </a:lnTo>
                  <a:lnTo>
                    <a:pt x="343" y="14"/>
                  </a:lnTo>
                  <a:lnTo>
                    <a:pt x="350" y="24"/>
                  </a:lnTo>
                  <a:lnTo>
                    <a:pt x="350" y="26"/>
                  </a:lnTo>
                  <a:lnTo>
                    <a:pt x="352" y="29"/>
                  </a:lnTo>
                  <a:lnTo>
                    <a:pt x="362" y="36"/>
                  </a:lnTo>
                  <a:lnTo>
                    <a:pt x="364" y="36"/>
                  </a:lnTo>
                  <a:lnTo>
                    <a:pt x="364" y="38"/>
                  </a:lnTo>
                  <a:lnTo>
                    <a:pt x="366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8"/>
                  </a:lnTo>
                  <a:lnTo>
                    <a:pt x="376" y="48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8" y="52"/>
                  </a:lnTo>
                  <a:lnTo>
                    <a:pt x="381" y="52"/>
                  </a:lnTo>
                  <a:lnTo>
                    <a:pt x="385" y="59"/>
                  </a:lnTo>
                  <a:lnTo>
                    <a:pt x="385" y="62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2" y="64"/>
                  </a:lnTo>
                  <a:lnTo>
                    <a:pt x="392" y="59"/>
                  </a:lnTo>
                  <a:lnTo>
                    <a:pt x="392" y="59"/>
                  </a:lnTo>
                  <a:lnTo>
                    <a:pt x="392" y="57"/>
                  </a:lnTo>
                  <a:lnTo>
                    <a:pt x="395" y="57"/>
                  </a:lnTo>
                  <a:lnTo>
                    <a:pt x="395" y="57"/>
                  </a:lnTo>
                  <a:lnTo>
                    <a:pt x="397" y="55"/>
                  </a:lnTo>
                  <a:lnTo>
                    <a:pt x="397" y="55"/>
                  </a:lnTo>
                  <a:lnTo>
                    <a:pt x="399" y="55"/>
                  </a:lnTo>
                  <a:lnTo>
                    <a:pt x="399" y="57"/>
                  </a:lnTo>
                  <a:lnTo>
                    <a:pt x="402" y="59"/>
                  </a:lnTo>
                  <a:lnTo>
                    <a:pt x="402" y="62"/>
                  </a:lnTo>
                  <a:lnTo>
                    <a:pt x="404" y="69"/>
                  </a:lnTo>
                  <a:lnTo>
                    <a:pt x="407" y="71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21" y="76"/>
                  </a:lnTo>
                  <a:lnTo>
                    <a:pt x="423" y="78"/>
                  </a:lnTo>
                  <a:lnTo>
                    <a:pt x="425" y="81"/>
                  </a:lnTo>
                  <a:lnTo>
                    <a:pt x="428" y="83"/>
                  </a:lnTo>
                  <a:lnTo>
                    <a:pt x="428" y="85"/>
                  </a:lnTo>
                  <a:lnTo>
                    <a:pt x="433" y="95"/>
                  </a:lnTo>
                  <a:lnTo>
                    <a:pt x="433" y="97"/>
                  </a:lnTo>
                  <a:lnTo>
                    <a:pt x="435" y="100"/>
                  </a:lnTo>
                  <a:lnTo>
                    <a:pt x="437" y="100"/>
                  </a:lnTo>
                  <a:lnTo>
                    <a:pt x="447" y="104"/>
                  </a:lnTo>
                  <a:lnTo>
                    <a:pt x="468" y="109"/>
                  </a:lnTo>
                  <a:lnTo>
                    <a:pt x="475" y="109"/>
                  </a:lnTo>
                  <a:lnTo>
                    <a:pt x="477" y="109"/>
                  </a:lnTo>
                  <a:lnTo>
                    <a:pt x="477" y="109"/>
                  </a:lnTo>
                  <a:lnTo>
                    <a:pt x="480" y="109"/>
                  </a:lnTo>
                  <a:lnTo>
                    <a:pt x="480" y="107"/>
                  </a:lnTo>
                  <a:lnTo>
                    <a:pt x="482" y="107"/>
                  </a:lnTo>
                  <a:lnTo>
                    <a:pt x="485" y="100"/>
                  </a:lnTo>
                  <a:lnTo>
                    <a:pt x="487" y="100"/>
                  </a:lnTo>
                  <a:lnTo>
                    <a:pt x="487" y="100"/>
                  </a:lnTo>
                  <a:lnTo>
                    <a:pt x="489" y="97"/>
                  </a:lnTo>
                  <a:lnTo>
                    <a:pt x="489" y="97"/>
                  </a:lnTo>
                  <a:lnTo>
                    <a:pt x="503" y="97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5" y="93"/>
                  </a:lnTo>
                  <a:lnTo>
                    <a:pt x="515" y="93"/>
                  </a:lnTo>
                  <a:lnTo>
                    <a:pt x="518" y="88"/>
                  </a:lnTo>
                  <a:lnTo>
                    <a:pt x="518" y="85"/>
                  </a:lnTo>
                  <a:lnTo>
                    <a:pt x="520" y="85"/>
                  </a:lnTo>
                  <a:lnTo>
                    <a:pt x="522" y="85"/>
                  </a:lnTo>
                  <a:lnTo>
                    <a:pt x="522" y="85"/>
                  </a:lnTo>
                  <a:lnTo>
                    <a:pt x="525" y="85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4" y="85"/>
                  </a:lnTo>
                  <a:lnTo>
                    <a:pt x="551" y="102"/>
                  </a:lnTo>
                  <a:lnTo>
                    <a:pt x="553" y="102"/>
                  </a:lnTo>
                  <a:lnTo>
                    <a:pt x="556" y="102"/>
                  </a:lnTo>
                  <a:lnTo>
                    <a:pt x="563" y="102"/>
                  </a:lnTo>
                  <a:lnTo>
                    <a:pt x="565" y="102"/>
                  </a:lnTo>
                  <a:lnTo>
                    <a:pt x="565" y="104"/>
                  </a:lnTo>
                  <a:lnTo>
                    <a:pt x="572" y="107"/>
                  </a:lnTo>
                  <a:lnTo>
                    <a:pt x="574" y="109"/>
                  </a:lnTo>
                  <a:lnTo>
                    <a:pt x="574" y="111"/>
                  </a:lnTo>
                  <a:lnTo>
                    <a:pt x="577" y="114"/>
                  </a:lnTo>
                  <a:lnTo>
                    <a:pt x="577" y="116"/>
                  </a:lnTo>
                  <a:lnTo>
                    <a:pt x="577" y="119"/>
                  </a:lnTo>
                  <a:lnTo>
                    <a:pt x="574" y="121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5"/>
                  </a:lnTo>
                  <a:lnTo>
                    <a:pt x="570" y="137"/>
                  </a:lnTo>
                  <a:lnTo>
                    <a:pt x="572" y="140"/>
                  </a:lnTo>
                  <a:lnTo>
                    <a:pt x="574" y="142"/>
                  </a:lnTo>
                  <a:lnTo>
                    <a:pt x="574" y="145"/>
                  </a:lnTo>
                  <a:lnTo>
                    <a:pt x="577" y="149"/>
                  </a:lnTo>
                  <a:lnTo>
                    <a:pt x="577" y="152"/>
                  </a:lnTo>
                  <a:lnTo>
                    <a:pt x="579" y="152"/>
                  </a:lnTo>
                  <a:lnTo>
                    <a:pt x="582" y="154"/>
                  </a:lnTo>
                  <a:lnTo>
                    <a:pt x="586" y="154"/>
                  </a:lnTo>
                  <a:lnTo>
                    <a:pt x="589" y="154"/>
                  </a:lnTo>
                  <a:lnTo>
                    <a:pt x="591" y="156"/>
                  </a:lnTo>
                  <a:lnTo>
                    <a:pt x="593" y="159"/>
                  </a:lnTo>
                  <a:lnTo>
                    <a:pt x="596" y="161"/>
                  </a:lnTo>
                  <a:lnTo>
                    <a:pt x="596" y="163"/>
                  </a:lnTo>
                  <a:lnTo>
                    <a:pt x="598" y="166"/>
                  </a:lnTo>
                  <a:lnTo>
                    <a:pt x="608" y="171"/>
                  </a:lnTo>
                  <a:lnTo>
                    <a:pt x="612" y="173"/>
                  </a:lnTo>
                  <a:lnTo>
                    <a:pt x="615" y="178"/>
                  </a:lnTo>
                  <a:lnTo>
                    <a:pt x="617" y="178"/>
                  </a:lnTo>
                  <a:lnTo>
                    <a:pt x="619" y="182"/>
                  </a:lnTo>
                  <a:lnTo>
                    <a:pt x="643" y="192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60" y="192"/>
                  </a:lnTo>
                  <a:lnTo>
                    <a:pt x="662" y="194"/>
                  </a:lnTo>
                  <a:lnTo>
                    <a:pt x="662" y="194"/>
                  </a:lnTo>
                  <a:lnTo>
                    <a:pt x="667" y="201"/>
                  </a:lnTo>
                  <a:lnTo>
                    <a:pt x="667" y="204"/>
                  </a:lnTo>
                  <a:lnTo>
                    <a:pt x="669" y="204"/>
                  </a:lnTo>
                  <a:lnTo>
                    <a:pt x="671" y="206"/>
                  </a:lnTo>
                  <a:lnTo>
                    <a:pt x="676" y="206"/>
                  </a:lnTo>
                  <a:lnTo>
                    <a:pt x="714" y="199"/>
                  </a:lnTo>
                  <a:lnTo>
                    <a:pt x="716" y="201"/>
                  </a:lnTo>
                  <a:lnTo>
                    <a:pt x="735" y="204"/>
                  </a:lnTo>
                  <a:lnTo>
                    <a:pt x="745" y="204"/>
                  </a:lnTo>
                  <a:lnTo>
                    <a:pt x="754" y="201"/>
                  </a:lnTo>
                  <a:lnTo>
                    <a:pt x="775" y="204"/>
                  </a:lnTo>
                  <a:lnTo>
                    <a:pt x="778" y="204"/>
                  </a:lnTo>
                  <a:lnTo>
                    <a:pt x="783" y="206"/>
                  </a:lnTo>
                  <a:lnTo>
                    <a:pt x="783" y="206"/>
                  </a:lnTo>
                  <a:lnTo>
                    <a:pt x="785" y="211"/>
                  </a:lnTo>
                  <a:lnTo>
                    <a:pt x="785" y="211"/>
                  </a:lnTo>
                  <a:lnTo>
                    <a:pt x="787" y="211"/>
                  </a:lnTo>
                  <a:lnTo>
                    <a:pt x="787" y="211"/>
                  </a:lnTo>
                  <a:lnTo>
                    <a:pt x="792" y="211"/>
                  </a:lnTo>
                  <a:lnTo>
                    <a:pt x="794" y="211"/>
                  </a:lnTo>
                  <a:lnTo>
                    <a:pt x="797" y="211"/>
                  </a:lnTo>
                  <a:lnTo>
                    <a:pt x="799" y="213"/>
                  </a:lnTo>
                  <a:lnTo>
                    <a:pt x="801" y="216"/>
                  </a:lnTo>
                  <a:lnTo>
                    <a:pt x="804" y="216"/>
                  </a:lnTo>
                  <a:lnTo>
                    <a:pt x="804" y="216"/>
                  </a:lnTo>
                  <a:lnTo>
                    <a:pt x="809" y="223"/>
                  </a:lnTo>
                  <a:lnTo>
                    <a:pt x="809" y="225"/>
                  </a:lnTo>
                  <a:lnTo>
                    <a:pt x="809" y="225"/>
                  </a:lnTo>
                  <a:lnTo>
                    <a:pt x="809" y="230"/>
                  </a:lnTo>
                  <a:lnTo>
                    <a:pt x="809" y="230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1" y="234"/>
                  </a:lnTo>
                  <a:lnTo>
                    <a:pt x="813" y="234"/>
                  </a:lnTo>
                  <a:lnTo>
                    <a:pt x="816" y="232"/>
                  </a:lnTo>
                  <a:lnTo>
                    <a:pt x="827" y="227"/>
                  </a:lnTo>
                  <a:lnTo>
                    <a:pt x="830" y="227"/>
                  </a:lnTo>
                  <a:lnTo>
                    <a:pt x="832" y="227"/>
                  </a:lnTo>
                  <a:lnTo>
                    <a:pt x="835" y="227"/>
                  </a:lnTo>
                  <a:lnTo>
                    <a:pt x="849" y="237"/>
                  </a:lnTo>
                  <a:lnTo>
                    <a:pt x="851" y="237"/>
                  </a:lnTo>
                  <a:lnTo>
                    <a:pt x="853" y="237"/>
                  </a:lnTo>
                  <a:lnTo>
                    <a:pt x="853" y="237"/>
                  </a:lnTo>
                  <a:lnTo>
                    <a:pt x="856" y="237"/>
                  </a:lnTo>
                  <a:lnTo>
                    <a:pt x="861" y="232"/>
                  </a:lnTo>
                  <a:lnTo>
                    <a:pt x="865" y="230"/>
                  </a:lnTo>
                  <a:lnTo>
                    <a:pt x="868" y="230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75" y="220"/>
                  </a:lnTo>
                  <a:lnTo>
                    <a:pt x="875" y="218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9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4" y="213"/>
                  </a:lnTo>
                  <a:lnTo>
                    <a:pt x="884" y="211"/>
                  </a:lnTo>
                  <a:lnTo>
                    <a:pt x="887" y="206"/>
                  </a:lnTo>
                  <a:lnTo>
                    <a:pt x="889" y="204"/>
                  </a:lnTo>
                  <a:lnTo>
                    <a:pt x="889" y="204"/>
                  </a:lnTo>
                  <a:lnTo>
                    <a:pt x="891" y="204"/>
                  </a:lnTo>
                  <a:lnTo>
                    <a:pt x="891" y="204"/>
                  </a:lnTo>
                  <a:lnTo>
                    <a:pt x="894" y="204"/>
                  </a:lnTo>
                  <a:lnTo>
                    <a:pt x="896" y="204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3" y="204"/>
                  </a:lnTo>
                  <a:lnTo>
                    <a:pt x="915" y="204"/>
                  </a:lnTo>
                  <a:lnTo>
                    <a:pt x="915" y="201"/>
                  </a:lnTo>
                  <a:lnTo>
                    <a:pt x="917" y="201"/>
                  </a:lnTo>
                  <a:lnTo>
                    <a:pt x="917" y="201"/>
                  </a:lnTo>
                  <a:lnTo>
                    <a:pt x="920" y="204"/>
                  </a:lnTo>
                  <a:lnTo>
                    <a:pt x="929" y="208"/>
                  </a:lnTo>
                  <a:lnTo>
                    <a:pt x="936" y="211"/>
                  </a:lnTo>
                  <a:lnTo>
                    <a:pt x="939" y="211"/>
                  </a:lnTo>
                  <a:lnTo>
                    <a:pt x="941" y="211"/>
                  </a:lnTo>
                  <a:lnTo>
                    <a:pt x="948" y="211"/>
                  </a:lnTo>
                  <a:lnTo>
                    <a:pt x="953" y="211"/>
                  </a:lnTo>
                  <a:lnTo>
                    <a:pt x="969" y="218"/>
                  </a:lnTo>
                  <a:lnTo>
                    <a:pt x="969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86" y="223"/>
                  </a:lnTo>
                  <a:lnTo>
                    <a:pt x="988" y="223"/>
                  </a:lnTo>
                  <a:lnTo>
                    <a:pt x="1005" y="220"/>
                  </a:lnTo>
                  <a:lnTo>
                    <a:pt x="1007" y="220"/>
                  </a:lnTo>
                  <a:lnTo>
                    <a:pt x="1010" y="223"/>
                  </a:lnTo>
                  <a:lnTo>
                    <a:pt x="1014" y="227"/>
                  </a:lnTo>
                  <a:lnTo>
                    <a:pt x="1017" y="232"/>
                  </a:lnTo>
                  <a:lnTo>
                    <a:pt x="1019" y="232"/>
                  </a:lnTo>
                  <a:lnTo>
                    <a:pt x="1024" y="234"/>
                  </a:lnTo>
                  <a:lnTo>
                    <a:pt x="1043" y="239"/>
                  </a:lnTo>
                  <a:lnTo>
                    <a:pt x="1052" y="242"/>
                  </a:lnTo>
                  <a:lnTo>
                    <a:pt x="1054" y="244"/>
                  </a:lnTo>
                  <a:lnTo>
                    <a:pt x="1059" y="244"/>
                  </a:lnTo>
                  <a:lnTo>
                    <a:pt x="1062" y="242"/>
                  </a:lnTo>
                  <a:lnTo>
                    <a:pt x="1064" y="242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9" y="239"/>
                  </a:lnTo>
                  <a:lnTo>
                    <a:pt x="1076" y="244"/>
                  </a:lnTo>
                  <a:lnTo>
                    <a:pt x="1083" y="246"/>
                  </a:lnTo>
                  <a:lnTo>
                    <a:pt x="1095" y="249"/>
                  </a:lnTo>
                  <a:lnTo>
                    <a:pt x="1106" y="253"/>
                  </a:lnTo>
                  <a:lnTo>
                    <a:pt x="1111" y="256"/>
                  </a:lnTo>
                  <a:lnTo>
                    <a:pt x="1114" y="258"/>
                  </a:lnTo>
                  <a:lnTo>
                    <a:pt x="1114" y="258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32" y="277"/>
                  </a:lnTo>
                  <a:lnTo>
                    <a:pt x="1142" y="282"/>
                  </a:lnTo>
                  <a:lnTo>
                    <a:pt x="1144" y="282"/>
                  </a:lnTo>
                  <a:lnTo>
                    <a:pt x="1144" y="282"/>
                  </a:lnTo>
                  <a:lnTo>
                    <a:pt x="1147" y="287"/>
                  </a:lnTo>
                  <a:lnTo>
                    <a:pt x="1151" y="296"/>
                  </a:lnTo>
                  <a:lnTo>
                    <a:pt x="1151" y="298"/>
                  </a:lnTo>
                  <a:lnTo>
                    <a:pt x="1154" y="298"/>
                  </a:lnTo>
                  <a:lnTo>
                    <a:pt x="1154" y="301"/>
                  </a:lnTo>
                  <a:lnTo>
                    <a:pt x="1159" y="303"/>
                  </a:lnTo>
                  <a:lnTo>
                    <a:pt x="1161" y="305"/>
                  </a:lnTo>
                  <a:lnTo>
                    <a:pt x="1166" y="305"/>
                  </a:lnTo>
                  <a:lnTo>
                    <a:pt x="1173" y="310"/>
                  </a:lnTo>
                  <a:lnTo>
                    <a:pt x="1175" y="310"/>
                  </a:lnTo>
                  <a:lnTo>
                    <a:pt x="1211" y="350"/>
                  </a:lnTo>
                  <a:lnTo>
                    <a:pt x="1203" y="348"/>
                  </a:lnTo>
                  <a:lnTo>
                    <a:pt x="1194" y="348"/>
                  </a:lnTo>
                  <a:lnTo>
                    <a:pt x="1192" y="348"/>
                  </a:lnTo>
                  <a:lnTo>
                    <a:pt x="1189" y="350"/>
                  </a:lnTo>
                  <a:lnTo>
                    <a:pt x="1187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5"/>
                  </a:lnTo>
                  <a:lnTo>
                    <a:pt x="1182" y="357"/>
                  </a:lnTo>
                  <a:lnTo>
                    <a:pt x="1185" y="365"/>
                  </a:lnTo>
                  <a:lnTo>
                    <a:pt x="1185" y="367"/>
                  </a:lnTo>
                  <a:lnTo>
                    <a:pt x="1185" y="369"/>
                  </a:lnTo>
                  <a:lnTo>
                    <a:pt x="1185" y="369"/>
                  </a:lnTo>
                  <a:lnTo>
                    <a:pt x="1187" y="372"/>
                  </a:lnTo>
                  <a:lnTo>
                    <a:pt x="1189" y="374"/>
                  </a:lnTo>
                  <a:lnTo>
                    <a:pt x="1192" y="379"/>
                  </a:lnTo>
                  <a:lnTo>
                    <a:pt x="1196" y="381"/>
                  </a:lnTo>
                  <a:lnTo>
                    <a:pt x="1201" y="383"/>
                  </a:lnTo>
                  <a:lnTo>
                    <a:pt x="1208" y="386"/>
                  </a:lnTo>
                  <a:lnTo>
                    <a:pt x="1208" y="386"/>
                  </a:lnTo>
                  <a:lnTo>
                    <a:pt x="1211" y="386"/>
                  </a:lnTo>
                  <a:lnTo>
                    <a:pt x="1211" y="386"/>
                  </a:lnTo>
                  <a:lnTo>
                    <a:pt x="1211" y="388"/>
                  </a:lnTo>
                  <a:lnTo>
                    <a:pt x="1211" y="388"/>
                  </a:lnTo>
                  <a:lnTo>
                    <a:pt x="1211" y="391"/>
                  </a:lnTo>
                  <a:lnTo>
                    <a:pt x="1208" y="395"/>
                  </a:lnTo>
                  <a:lnTo>
                    <a:pt x="1208" y="398"/>
                  </a:lnTo>
                  <a:lnTo>
                    <a:pt x="1206" y="400"/>
                  </a:lnTo>
                  <a:lnTo>
                    <a:pt x="1199" y="405"/>
                  </a:lnTo>
                  <a:lnTo>
                    <a:pt x="1196" y="410"/>
                  </a:lnTo>
                  <a:lnTo>
                    <a:pt x="1196" y="410"/>
                  </a:lnTo>
                  <a:lnTo>
                    <a:pt x="1196" y="412"/>
                  </a:lnTo>
                  <a:lnTo>
                    <a:pt x="1194" y="417"/>
                  </a:lnTo>
                  <a:lnTo>
                    <a:pt x="1194" y="419"/>
                  </a:lnTo>
                  <a:lnTo>
                    <a:pt x="1194" y="419"/>
                  </a:lnTo>
                  <a:lnTo>
                    <a:pt x="1192" y="421"/>
                  </a:lnTo>
                  <a:lnTo>
                    <a:pt x="1189" y="424"/>
                  </a:lnTo>
                  <a:lnTo>
                    <a:pt x="1189" y="424"/>
                  </a:lnTo>
                  <a:lnTo>
                    <a:pt x="1189" y="426"/>
                  </a:lnTo>
                  <a:lnTo>
                    <a:pt x="1189" y="428"/>
                  </a:lnTo>
                  <a:lnTo>
                    <a:pt x="1192" y="428"/>
                  </a:lnTo>
                  <a:lnTo>
                    <a:pt x="1192" y="431"/>
                  </a:lnTo>
                  <a:lnTo>
                    <a:pt x="1192" y="431"/>
                  </a:lnTo>
                  <a:lnTo>
                    <a:pt x="1192" y="433"/>
                  </a:lnTo>
                  <a:lnTo>
                    <a:pt x="1192" y="433"/>
                  </a:lnTo>
                  <a:lnTo>
                    <a:pt x="1189" y="433"/>
                  </a:lnTo>
                  <a:lnTo>
                    <a:pt x="1177" y="438"/>
                  </a:lnTo>
                  <a:lnTo>
                    <a:pt x="1173" y="438"/>
                  </a:lnTo>
                  <a:lnTo>
                    <a:pt x="1166" y="436"/>
                  </a:lnTo>
                  <a:lnTo>
                    <a:pt x="1166" y="436"/>
                  </a:lnTo>
                  <a:lnTo>
                    <a:pt x="1163" y="436"/>
                  </a:lnTo>
                  <a:lnTo>
                    <a:pt x="1163" y="438"/>
                  </a:lnTo>
                  <a:lnTo>
                    <a:pt x="1161" y="438"/>
                  </a:lnTo>
                  <a:lnTo>
                    <a:pt x="1161" y="440"/>
                  </a:lnTo>
                  <a:lnTo>
                    <a:pt x="1161" y="443"/>
                  </a:lnTo>
                  <a:lnTo>
                    <a:pt x="1161" y="445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4" y="452"/>
                  </a:lnTo>
                  <a:lnTo>
                    <a:pt x="1156" y="457"/>
                  </a:lnTo>
                  <a:lnTo>
                    <a:pt x="1156" y="459"/>
                  </a:lnTo>
                  <a:lnTo>
                    <a:pt x="1159" y="469"/>
                  </a:lnTo>
                  <a:lnTo>
                    <a:pt x="1161" y="471"/>
                  </a:lnTo>
                  <a:lnTo>
                    <a:pt x="1161" y="476"/>
                  </a:lnTo>
                  <a:lnTo>
                    <a:pt x="1161" y="476"/>
                  </a:lnTo>
                  <a:lnTo>
                    <a:pt x="1159" y="478"/>
                  </a:lnTo>
                  <a:lnTo>
                    <a:pt x="1156" y="483"/>
                  </a:lnTo>
                  <a:lnTo>
                    <a:pt x="1156" y="485"/>
                  </a:lnTo>
                  <a:lnTo>
                    <a:pt x="1156" y="488"/>
                  </a:lnTo>
                  <a:lnTo>
                    <a:pt x="1154" y="490"/>
                  </a:lnTo>
                  <a:lnTo>
                    <a:pt x="1156" y="490"/>
                  </a:lnTo>
                  <a:lnTo>
                    <a:pt x="1156" y="492"/>
                  </a:lnTo>
                  <a:lnTo>
                    <a:pt x="1159" y="495"/>
                  </a:lnTo>
                  <a:lnTo>
                    <a:pt x="1161" y="495"/>
                  </a:lnTo>
                  <a:lnTo>
                    <a:pt x="1170" y="497"/>
                  </a:lnTo>
                  <a:lnTo>
                    <a:pt x="1173" y="499"/>
                  </a:lnTo>
                  <a:lnTo>
                    <a:pt x="1175" y="502"/>
                  </a:lnTo>
                  <a:lnTo>
                    <a:pt x="1175" y="502"/>
                  </a:lnTo>
                  <a:lnTo>
                    <a:pt x="1177" y="504"/>
                  </a:lnTo>
                  <a:lnTo>
                    <a:pt x="1175" y="514"/>
                  </a:lnTo>
                  <a:lnTo>
                    <a:pt x="1173" y="518"/>
                  </a:lnTo>
                  <a:lnTo>
                    <a:pt x="1170" y="521"/>
                  </a:lnTo>
                  <a:lnTo>
                    <a:pt x="1161" y="523"/>
                  </a:lnTo>
                  <a:lnTo>
                    <a:pt x="1161" y="523"/>
                  </a:lnTo>
                  <a:lnTo>
                    <a:pt x="1161" y="525"/>
                  </a:lnTo>
                  <a:lnTo>
                    <a:pt x="1161" y="525"/>
                  </a:lnTo>
                  <a:lnTo>
                    <a:pt x="1161" y="528"/>
                  </a:lnTo>
                  <a:lnTo>
                    <a:pt x="1161" y="528"/>
                  </a:lnTo>
                  <a:lnTo>
                    <a:pt x="1161" y="530"/>
                  </a:lnTo>
                  <a:lnTo>
                    <a:pt x="1161" y="530"/>
                  </a:lnTo>
                  <a:lnTo>
                    <a:pt x="1163" y="533"/>
                  </a:lnTo>
                  <a:lnTo>
                    <a:pt x="1163" y="535"/>
                  </a:lnTo>
                  <a:lnTo>
                    <a:pt x="1161" y="549"/>
                  </a:lnTo>
                  <a:lnTo>
                    <a:pt x="1161" y="556"/>
                  </a:lnTo>
                  <a:lnTo>
                    <a:pt x="1156" y="563"/>
                  </a:lnTo>
                  <a:lnTo>
                    <a:pt x="1156" y="566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70"/>
                  </a:lnTo>
                  <a:lnTo>
                    <a:pt x="1159" y="570"/>
                  </a:lnTo>
                  <a:lnTo>
                    <a:pt x="1159" y="570"/>
                  </a:lnTo>
                  <a:lnTo>
                    <a:pt x="1159" y="573"/>
                  </a:lnTo>
                  <a:lnTo>
                    <a:pt x="1159" y="575"/>
                  </a:lnTo>
                  <a:lnTo>
                    <a:pt x="1159" y="575"/>
                  </a:lnTo>
                  <a:lnTo>
                    <a:pt x="1159" y="577"/>
                  </a:lnTo>
                  <a:lnTo>
                    <a:pt x="1156" y="580"/>
                  </a:lnTo>
                  <a:lnTo>
                    <a:pt x="1154" y="580"/>
                  </a:lnTo>
                  <a:lnTo>
                    <a:pt x="1149" y="592"/>
                  </a:lnTo>
                  <a:lnTo>
                    <a:pt x="1147" y="594"/>
                  </a:lnTo>
                  <a:lnTo>
                    <a:pt x="1147" y="594"/>
                  </a:lnTo>
                  <a:lnTo>
                    <a:pt x="1142" y="596"/>
                  </a:lnTo>
                  <a:lnTo>
                    <a:pt x="1140" y="599"/>
                  </a:lnTo>
                  <a:lnTo>
                    <a:pt x="1140" y="599"/>
                  </a:lnTo>
                  <a:lnTo>
                    <a:pt x="1137" y="599"/>
                  </a:lnTo>
                  <a:lnTo>
                    <a:pt x="1135" y="596"/>
                  </a:lnTo>
                  <a:lnTo>
                    <a:pt x="1135" y="596"/>
                  </a:lnTo>
                  <a:lnTo>
                    <a:pt x="1132" y="596"/>
                  </a:lnTo>
                  <a:lnTo>
                    <a:pt x="1132" y="596"/>
                  </a:lnTo>
                  <a:lnTo>
                    <a:pt x="1130" y="599"/>
                  </a:lnTo>
                  <a:lnTo>
                    <a:pt x="1128" y="601"/>
                  </a:lnTo>
                  <a:lnTo>
                    <a:pt x="1128" y="603"/>
                  </a:lnTo>
                  <a:lnTo>
                    <a:pt x="1128" y="606"/>
                  </a:lnTo>
                  <a:lnTo>
                    <a:pt x="1128" y="611"/>
                  </a:lnTo>
                  <a:lnTo>
                    <a:pt x="1128" y="611"/>
                  </a:lnTo>
                  <a:lnTo>
                    <a:pt x="1128" y="615"/>
                  </a:lnTo>
                  <a:lnTo>
                    <a:pt x="1128" y="618"/>
                  </a:lnTo>
                  <a:lnTo>
                    <a:pt x="1132" y="630"/>
                  </a:lnTo>
                  <a:lnTo>
                    <a:pt x="1132" y="632"/>
                  </a:lnTo>
                  <a:lnTo>
                    <a:pt x="1132" y="632"/>
                  </a:lnTo>
                  <a:lnTo>
                    <a:pt x="1135" y="634"/>
                  </a:lnTo>
                  <a:lnTo>
                    <a:pt x="1137" y="634"/>
                  </a:lnTo>
                  <a:lnTo>
                    <a:pt x="1142" y="646"/>
                  </a:lnTo>
                  <a:lnTo>
                    <a:pt x="1142" y="646"/>
                  </a:lnTo>
                  <a:lnTo>
                    <a:pt x="1142" y="648"/>
                  </a:lnTo>
                  <a:lnTo>
                    <a:pt x="1142" y="651"/>
                  </a:lnTo>
                  <a:lnTo>
                    <a:pt x="1140" y="653"/>
                  </a:lnTo>
                  <a:lnTo>
                    <a:pt x="1140" y="653"/>
                  </a:lnTo>
                  <a:lnTo>
                    <a:pt x="1142" y="656"/>
                  </a:lnTo>
                  <a:lnTo>
                    <a:pt x="1144" y="658"/>
                  </a:lnTo>
                  <a:lnTo>
                    <a:pt x="1144" y="660"/>
                  </a:lnTo>
                  <a:lnTo>
                    <a:pt x="1144" y="663"/>
                  </a:lnTo>
                  <a:lnTo>
                    <a:pt x="1144" y="665"/>
                  </a:lnTo>
                  <a:lnTo>
                    <a:pt x="1144" y="670"/>
                  </a:lnTo>
                  <a:lnTo>
                    <a:pt x="1144" y="672"/>
                  </a:lnTo>
                  <a:lnTo>
                    <a:pt x="1144" y="672"/>
                  </a:lnTo>
                  <a:lnTo>
                    <a:pt x="1144" y="674"/>
                  </a:lnTo>
                  <a:lnTo>
                    <a:pt x="1144" y="674"/>
                  </a:lnTo>
                  <a:lnTo>
                    <a:pt x="1147" y="677"/>
                  </a:lnTo>
                  <a:lnTo>
                    <a:pt x="1149" y="679"/>
                  </a:lnTo>
                  <a:lnTo>
                    <a:pt x="1151" y="679"/>
                  </a:lnTo>
                  <a:lnTo>
                    <a:pt x="1154" y="682"/>
                  </a:lnTo>
                  <a:lnTo>
                    <a:pt x="1154" y="682"/>
                  </a:lnTo>
                  <a:lnTo>
                    <a:pt x="1159" y="686"/>
                  </a:lnTo>
                  <a:lnTo>
                    <a:pt x="1159" y="689"/>
                  </a:lnTo>
                  <a:lnTo>
                    <a:pt x="1159" y="689"/>
                  </a:lnTo>
                  <a:lnTo>
                    <a:pt x="1159" y="693"/>
                  </a:lnTo>
                  <a:lnTo>
                    <a:pt x="1161" y="696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700"/>
                  </a:lnTo>
                  <a:lnTo>
                    <a:pt x="1159" y="703"/>
                  </a:lnTo>
                  <a:lnTo>
                    <a:pt x="1159" y="705"/>
                  </a:lnTo>
                  <a:lnTo>
                    <a:pt x="1159" y="708"/>
                  </a:lnTo>
                  <a:lnTo>
                    <a:pt x="1159" y="710"/>
                  </a:lnTo>
                  <a:lnTo>
                    <a:pt x="1159" y="712"/>
                  </a:lnTo>
                  <a:lnTo>
                    <a:pt x="1159" y="719"/>
                  </a:lnTo>
                  <a:lnTo>
                    <a:pt x="1161" y="724"/>
                  </a:lnTo>
                  <a:lnTo>
                    <a:pt x="1161" y="724"/>
                  </a:lnTo>
                  <a:lnTo>
                    <a:pt x="1163" y="726"/>
                  </a:lnTo>
                  <a:lnTo>
                    <a:pt x="1163" y="729"/>
                  </a:lnTo>
                  <a:lnTo>
                    <a:pt x="1166" y="731"/>
                  </a:lnTo>
                  <a:lnTo>
                    <a:pt x="1168" y="731"/>
                  </a:lnTo>
                  <a:lnTo>
                    <a:pt x="1170" y="734"/>
                  </a:lnTo>
                  <a:lnTo>
                    <a:pt x="1175" y="734"/>
                  </a:lnTo>
                  <a:lnTo>
                    <a:pt x="1175" y="734"/>
                  </a:lnTo>
                  <a:lnTo>
                    <a:pt x="1177" y="736"/>
                  </a:lnTo>
                  <a:lnTo>
                    <a:pt x="1177" y="741"/>
                  </a:lnTo>
                  <a:lnTo>
                    <a:pt x="1187" y="753"/>
                  </a:lnTo>
                  <a:lnTo>
                    <a:pt x="1194" y="760"/>
                  </a:lnTo>
                  <a:lnTo>
                    <a:pt x="1196" y="762"/>
                  </a:lnTo>
                  <a:lnTo>
                    <a:pt x="1201" y="764"/>
                  </a:lnTo>
                  <a:lnTo>
                    <a:pt x="1203" y="767"/>
                  </a:lnTo>
                  <a:lnTo>
                    <a:pt x="1208" y="769"/>
                  </a:lnTo>
                  <a:lnTo>
                    <a:pt x="1211" y="769"/>
                  </a:lnTo>
                  <a:lnTo>
                    <a:pt x="1213" y="767"/>
                  </a:lnTo>
                  <a:lnTo>
                    <a:pt x="1213" y="767"/>
                  </a:lnTo>
                  <a:lnTo>
                    <a:pt x="1220" y="764"/>
                  </a:lnTo>
                  <a:lnTo>
                    <a:pt x="1225" y="762"/>
                  </a:lnTo>
                  <a:lnTo>
                    <a:pt x="1225" y="762"/>
                  </a:lnTo>
                  <a:lnTo>
                    <a:pt x="1232" y="764"/>
                  </a:lnTo>
                  <a:lnTo>
                    <a:pt x="1234" y="764"/>
                  </a:lnTo>
                  <a:lnTo>
                    <a:pt x="1244" y="767"/>
                  </a:lnTo>
                  <a:lnTo>
                    <a:pt x="1246" y="767"/>
                  </a:lnTo>
                  <a:lnTo>
                    <a:pt x="1246" y="764"/>
                  </a:lnTo>
                  <a:lnTo>
                    <a:pt x="1246" y="764"/>
                  </a:lnTo>
                  <a:lnTo>
                    <a:pt x="1248" y="762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3" y="757"/>
                  </a:lnTo>
                  <a:lnTo>
                    <a:pt x="1270" y="764"/>
                  </a:lnTo>
                  <a:lnTo>
                    <a:pt x="1272" y="764"/>
                  </a:lnTo>
                  <a:lnTo>
                    <a:pt x="1272" y="767"/>
                  </a:lnTo>
                  <a:lnTo>
                    <a:pt x="1272" y="767"/>
                  </a:lnTo>
                  <a:lnTo>
                    <a:pt x="1272" y="769"/>
                  </a:lnTo>
                  <a:lnTo>
                    <a:pt x="1274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4"/>
                  </a:lnTo>
                  <a:lnTo>
                    <a:pt x="1274" y="795"/>
                  </a:lnTo>
                  <a:lnTo>
                    <a:pt x="1279" y="805"/>
                  </a:lnTo>
                  <a:lnTo>
                    <a:pt x="1284" y="809"/>
                  </a:lnTo>
                  <a:lnTo>
                    <a:pt x="1286" y="814"/>
                  </a:lnTo>
                  <a:lnTo>
                    <a:pt x="1293" y="823"/>
                  </a:lnTo>
                  <a:lnTo>
                    <a:pt x="1296" y="826"/>
                  </a:lnTo>
                  <a:lnTo>
                    <a:pt x="1296" y="826"/>
                  </a:lnTo>
                  <a:lnTo>
                    <a:pt x="1300" y="826"/>
                  </a:lnTo>
                  <a:lnTo>
                    <a:pt x="1300" y="828"/>
                  </a:lnTo>
                  <a:lnTo>
                    <a:pt x="1303" y="828"/>
                  </a:lnTo>
                  <a:lnTo>
                    <a:pt x="1303" y="831"/>
                  </a:lnTo>
                  <a:lnTo>
                    <a:pt x="1303" y="833"/>
                  </a:lnTo>
                  <a:lnTo>
                    <a:pt x="1305" y="835"/>
                  </a:lnTo>
                  <a:lnTo>
                    <a:pt x="1310" y="845"/>
                  </a:lnTo>
                  <a:lnTo>
                    <a:pt x="1312" y="847"/>
                  </a:lnTo>
                  <a:lnTo>
                    <a:pt x="1315" y="850"/>
                  </a:lnTo>
                  <a:lnTo>
                    <a:pt x="1317" y="852"/>
                  </a:lnTo>
                  <a:lnTo>
                    <a:pt x="1317" y="852"/>
                  </a:lnTo>
                  <a:lnTo>
                    <a:pt x="1319" y="852"/>
                  </a:lnTo>
                  <a:lnTo>
                    <a:pt x="1322" y="852"/>
                  </a:lnTo>
                  <a:lnTo>
                    <a:pt x="1324" y="852"/>
                  </a:lnTo>
                  <a:lnTo>
                    <a:pt x="1324" y="850"/>
                  </a:lnTo>
                  <a:lnTo>
                    <a:pt x="1326" y="850"/>
                  </a:lnTo>
                  <a:lnTo>
                    <a:pt x="1326" y="850"/>
                  </a:lnTo>
                  <a:lnTo>
                    <a:pt x="1329" y="850"/>
                  </a:lnTo>
                  <a:lnTo>
                    <a:pt x="1331" y="852"/>
                  </a:lnTo>
                  <a:lnTo>
                    <a:pt x="1333" y="854"/>
                  </a:lnTo>
                  <a:lnTo>
                    <a:pt x="1336" y="854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9"/>
                  </a:lnTo>
                  <a:lnTo>
                    <a:pt x="1336" y="859"/>
                  </a:lnTo>
                  <a:lnTo>
                    <a:pt x="1336" y="859"/>
                  </a:lnTo>
                  <a:lnTo>
                    <a:pt x="1336" y="861"/>
                  </a:lnTo>
                  <a:lnTo>
                    <a:pt x="1336" y="861"/>
                  </a:lnTo>
                  <a:lnTo>
                    <a:pt x="1333" y="871"/>
                  </a:lnTo>
                  <a:lnTo>
                    <a:pt x="1336" y="871"/>
                  </a:lnTo>
                  <a:lnTo>
                    <a:pt x="1336" y="873"/>
                  </a:lnTo>
                  <a:lnTo>
                    <a:pt x="1336" y="873"/>
                  </a:lnTo>
                  <a:lnTo>
                    <a:pt x="1338" y="873"/>
                  </a:lnTo>
                  <a:lnTo>
                    <a:pt x="1338" y="873"/>
                  </a:lnTo>
                  <a:lnTo>
                    <a:pt x="1341" y="873"/>
                  </a:lnTo>
                  <a:lnTo>
                    <a:pt x="1341" y="873"/>
                  </a:lnTo>
                  <a:lnTo>
                    <a:pt x="1343" y="873"/>
                  </a:lnTo>
                  <a:lnTo>
                    <a:pt x="1343" y="873"/>
                  </a:lnTo>
                  <a:lnTo>
                    <a:pt x="1345" y="873"/>
                  </a:lnTo>
                  <a:lnTo>
                    <a:pt x="1345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50" y="876"/>
                  </a:lnTo>
                  <a:lnTo>
                    <a:pt x="1350" y="876"/>
                  </a:lnTo>
                  <a:lnTo>
                    <a:pt x="1352" y="876"/>
                  </a:lnTo>
                  <a:lnTo>
                    <a:pt x="1352" y="876"/>
                  </a:lnTo>
                  <a:lnTo>
                    <a:pt x="1355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60" y="878"/>
                  </a:lnTo>
                  <a:lnTo>
                    <a:pt x="1360" y="878"/>
                  </a:lnTo>
                  <a:lnTo>
                    <a:pt x="1362" y="878"/>
                  </a:lnTo>
                  <a:lnTo>
                    <a:pt x="1364" y="883"/>
                  </a:lnTo>
                  <a:lnTo>
                    <a:pt x="1367" y="883"/>
                  </a:lnTo>
                  <a:lnTo>
                    <a:pt x="1369" y="885"/>
                  </a:lnTo>
                  <a:lnTo>
                    <a:pt x="1371" y="885"/>
                  </a:lnTo>
                  <a:lnTo>
                    <a:pt x="1378" y="890"/>
                  </a:lnTo>
                  <a:lnTo>
                    <a:pt x="1388" y="890"/>
                  </a:lnTo>
                  <a:lnTo>
                    <a:pt x="1400" y="899"/>
                  </a:lnTo>
                  <a:lnTo>
                    <a:pt x="1404" y="902"/>
                  </a:lnTo>
                  <a:lnTo>
                    <a:pt x="1407" y="902"/>
                  </a:lnTo>
                  <a:lnTo>
                    <a:pt x="1414" y="902"/>
                  </a:lnTo>
                  <a:lnTo>
                    <a:pt x="1414" y="902"/>
                  </a:lnTo>
                  <a:lnTo>
                    <a:pt x="1416" y="904"/>
                  </a:lnTo>
                  <a:lnTo>
                    <a:pt x="1416" y="906"/>
                  </a:lnTo>
                  <a:lnTo>
                    <a:pt x="1414" y="909"/>
                  </a:lnTo>
                  <a:lnTo>
                    <a:pt x="1414" y="911"/>
                  </a:lnTo>
                  <a:lnTo>
                    <a:pt x="1416" y="913"/>
                  </a:lnTo>
                  <a:lnTo>
                    <a:pt x="1416" y="916"/>
                  </a:lnTo>
                  <a:lnTo>
                    <a:pt x="1416" y="916"/>
                  </a:lnTo>
                  <a:lnTo>
                    <a:pt x="1419" y="916"/>
                  </a:lnTo>
                  <a:lnTo>
                    <a:pt x="1419" y="916"/>
                  </a:lnTo>
                  <a:lnTo>
                    <a:pt x="1421" y="916"/>
                  </a:lnTo>
                  <a:lnTo>
                    <a:pt x="1428" y="918"/>
                  </a:lnTo>
                  <a:lnTo>
                    <a:pt x="1433" y="918"/>
                  </a:lnTo>
                  <a:lnTo>
                    <a:pt x="1435" y="920"/>
                  </a:lnTo>
                  <a:lnTo>
                    <a:pt x="1442" y="930"/>
                  </a:lnTo>
                  <a:lnTo>
                    <a:pt x="1445" y="935"/>
                  </a:lnTo>
                  <a:lnTo>
                    <a:pt x="1447" y="937"/>
                  </a:lnTo>
                  <a:lnTo>
                    <a:pt x="1447" y="939"/>
                  </a:lnTo>
                  <a:lnTo>
                    <a:pt x="1452" y="939"/>
                  </a:lnTo>
                  <a:lnTo>
                    <a:pt x="1454" y="942"/>
                  </a:lnTo>
                  <a:lnTo>
                    <a:pt x="1454" y="944"/>
                  </a:lnTo>
                  <a:lnTo>
                    <a:pt x="1454" y="946"/>
                  </a:lnTo>
                  <a:lnTo>
                    <a:pt x="1456" y="949"/>
                  </a:lnTo>
                  <a:lnTo>
                    <a:pt x="1459" y="949"/>
                  </a:lnTo>
                  <a:lnTo>
                    <a:pt x="1459" y="949"/>
                  </a:lnTo>
                  <a:lnTo>
                    <a:pt x="1464" y="949"/>
                  </a:lnTo>
                  <a:lnTo>
                    <a:pt x="1466" y="946"/>
                  </a:lnTo>
                  <a:lnTo>
                    <a:pt x="1471" y="946"/>
                  </a:lnTo>
                  <a:lnTo>
                    <a:pt x="1475" y="946"/>
                  </a:lnTo>
                  <a:lnTo>
                    <a:pt x="1485" y="951"/>
                  </a:lnTo>
                  <a:lnTo>
                    <a:pt x="1490" y="954"/>
                  </a:lnTo>
                  <a:lnTo>
                    <a:pt x="1492" y="956"/>
                  </a:lnTo>
                  <a:lnTo>
                    <a:pt x="1492" y="961"/>
                  </a:lnTo>
                  <a:lnTo>
                    <a:pt x="1494" y="963"/>
                  </a:lnTo>
                  <a:lnTo>
                    <a:pt x="1497" y="965"/>
                  </a:lnTo>
                  <a:lnTo>
                    <a:pt x="1499" y="965"/>
                  </a:lnTo>
                  <a:lnTo>
                    <a:pt x="1499" y="965"/>
                  </a:lnTo>
                  <a:lnTo>
                    <a:pt x="1501" y="965"/>
                  </a:lnTo>
                  <a:lnTo>
                    <a:pt x="1501" y="965"/>
                  </a:lnTo>
                  <a:lnTo>
                    <a:pt x="1504" y="965"/>
                  </a:lnTo>
                  <a:lnTo>
                    <a:pt x="1504" y="968"/>
                  </a:lnTo>
                  <a:lnTo>
                    <a:pt x="1508" y="973"/>
                  </a:lnTo>
                  <a:lnTo>
                    <a:pt x="1520" y="975"/>
                  </a:lnTo>
                  <a:lnTo>
                    <a:pt x="1523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7" y="973"/>
                  </a:lnTo>
                  <a:lnTo>
                    <a:pt x="1527" y="973"/>
                  </a:lnTo>
                  <a:lnTo>
                    <a:pt x="1532" y="973"/>
                  </a:lnTo>
                  <a:lnTo>
                    <a:pt x="1544" y="975"/>
                  </a:lnTo>
                  <a:lnTo>
                    <a:pt x="1546" y="975"/>
                  </a:lnTo>
                  <a:lnTo>
                    <a:pt x="1546" y="973"/>
                  </a:lnTo>
                  <a:lnTo>
                    <a:pt x="1549" y="970"/>
                  </a:lnTo>
                  <a:lnTo>
                    <a:pt x="1549" y="970"/>
                  </a:lnTo>
                  <a:lnTo>
                    <a:pt x="1549" y="968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8"/>
                  </a:lnTo>
                  <a:lnTo>
                    <a:pt x="1553" y="970"/>
                  </a:lnTo>
                  <a:lnTo>
                    <a:pt x="1556" y="973"/>
                  </a:lnTo>
                  <a:lnTo>
                    <a:pt x="1556" y="973"/>
                  </a:lnTo>
                  <a:lnTo>
                    <a:pt x="1558" y="970"/>
                  </a:lnTo>
                  <a:lnTo>
                    <a:pt x="1561" y="970"/>
                  </a:lnTo>
                  <a:lnTo>
                    <a:pt x="1565" y="970"/>
                  </a:lnTo>
                  <a:lnTo>
                    <a:pt x="1568" y="970"/>
                  </a:lnTo>
                  <a:lnTo>
                    <a:pt x="1570" y="970"/>
                  </a:lnTo>
                  <a:lnTo>
                    <a:pt x="1572" y="968"/>
                  </a:lnTo>
                  <a:lnTo>
                    <a:pt x="1575" y="968"/>
                  </a:lnTo>
                  <a:lnTo>
                    <a:pt x="1577" y="968"/>
                  </a:lnTo>
                  <a:lnTo>
                    <a:pt x="1579" y="968"/>
                  </a:lnTo>
                  <a:lnTo>
                    <a:pt x="1579" y="970"/>
                  </a:lnTo>
                  <a:lnTo>
                    <a:pt x="1582" y="975"/>
                  </a:lnTo>
                  <a:lnTo>
                    <a:pt x="1582" y="977"/>
                  </a:lnTo>
                  <a:lnTo>
                    <a:pt x="1584" y="980"/>
                  </a:lnTo>
                  <a:lnTo>
                    <a:pt x="1587" y="982"/>
                  </a:lnTo>
                  <a:lnTo>
                    <a:pt x="1587" y="982"/>
                  </a:lnTo>
                  <a:lnTo>
                    <a:pt x="1587" y="984"/>
                  </a:lnTo>
                  <a:lnTo>
                    <a:pt x="1587" y="989"/>
                  </a:lnTo>
                  <a:lnTo>
                    <a:pt x="1589" y="989"/>
                  </a:lnTo>
                  <a:lnTo>
                    <a:pt x="1589" y="991"/>
                  </a:lnTo>
                  <a:lnTo>
                    <a:pt x="1598" y="999"/>
                  </a:lnTo>
                  <a:lnTo>
                    <a:pt x="1603" y="1006"/>
                  </a:lnTo>
                  <a:lnTo>
                    <a:pt x="1603" y="1008"/>
                  </a:lnTo>
                  <a:lnTo>
                    <a:pt x="1605" y="1008"/>
                  </a:lnTo>
                  <a:lnTo>
                    <a:pt x="1605" y="1010"/>
                  </a:lnTo>
                  <a:lnTo>
                    <a:pt x="1605" y="1010"/>
                  </a:lnTo>
                  <a:lnTo>
                    <a:pt x="1603" y="1020"/>
                  </a:lnTo>
                  <a:lnTo>
                    <a:pt x="1603" y="1022"/>
                  </a:lnTo>
                  <a:lnTo>
                    <a:pt x="1603" y="1022"/>
                  </a:lnTo>
                  <a:lnTo>
                    <a:pt x="1603" y="1025"/>
                  </a:lnTo>
                  <a:lnTo>
                    <a:pt x="1603" y="1025"/>
                  </a:lnTo>
                  <a:lnTo>
                    <a:pt x="1603" y="1027"/>
                  </a:lnTo>
                  <a:lnTo>
                    <a:pt x="1608" y="1029"/>
                  </a:lnTo>
                  <a:lnTo>
                    <a:pt x="1613" y="1036"/>
                  </a:lnTo>
                  <a:lnTo>
                    <a:pt x="1613" y="1039"/>
                  </a:lnTo>
                  <a:lnTo>
                    <a:pt x="1617" y="1041"/>
                  </a:lnTo>
                  <a:lnTo>
                    <a:pt x="1631" y="1046"/>
                  </a:lnTo>
                  <a:lnTo>
                    <a:pt x="1634" y="1046"/>
                  </a:lnTo>
                  <a:lnTo>
                    <a:pt x="1634" y="1048"/>
                  </a:lnTo>
                  <a:lnTo>
                    <a:pt x="1634" y="1048"/>
                  </a:lnTo>
                  <a:lnTo>
                    <a:pt x="1634" y="1053"/>
                  </a:lnTo>
                  <a:lnTo>
                    <a:pt x="1636" y="1053"/>
                  </a:lnTo>
                  <a:lnTo>
                    <a:pt x="1636" y="1055"/>
                  </a:lnTo>
                  <a:lnTo>
                    <a:pt x="1639" y="1058"/>
                  </a:lnTo>
                  <a:lnTo>
                    <a:pt x="1643" y="1060"/>
                  </a:lnTo>
                  <a:lnTo>
                    <a:pt x="1643" y="1060"/>
                  </a:lnTo>
                  <a:lnTo>
                    <a:pt x="1646" y="1062"/>
                  </a:lnTo>
                  <a:lnTo>
                    <a:pt x="1643" y="1067"/>
                  </a:lnTo>
                  <a:lnTo>
                    <a:pt x="1643" y="1067"/>
                  </a:lnTo>
                  <a:lnTo>
                    <a:pt x="1646" y="1070"/>
                  </a:lnTo>
                  <a:lnTo>
                    <a:pt x="1646" y="1070"/>
                  </a:lnTo>
                  <a:lnTo>
                    <a:pt x="1646" y="1072"/>
                  </a:lnTo>
                  <a:lnTo>
                    <a:pt x="1643" y="1072"/>
                  </a:lnTo>
                  <a:lnTo>
                    <a:pt x="1643" y="1074"/>
                  </a:lnTo>
                  <a:lnTo>
                    <a:pt x="1641" y="1074"/>
                  </a:lnTo>
                  <a:lnTo>
                    <a:pt x="1641" y="1077"/>
                  </a:lnTo>
                  <a:lnTo>
                    <a:pt x="1641" y="1077"/>
                  </a:lnTo>
                  <a:lnTo>
                    <a:pt x="1643" y="1079"/>
                  </a:lnTo>
                  <a:lnTo>
                    <a:pt x="1643" y="1079"/>
                  </a:lnTo>
                  <a:lnTo>
                    <a:pt x="1643" y="1081"/>
                  </a:lnTo>
                  <a:lnTo>
                    <a:pt x="1643" y="1081"/>
                  </a:lnTo>
                  <a:lnTo>
                    <a:pt x="1641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4" y="1084"/>
                  </a:lnTo>
                  <a:lnTo>
                    <a:pt x="1634" y="1084"/>
                  </a:lnTo>
                  <a:lnTo>
                    <a:pt x="1634" y="1086"/>
                  </a:lnTo>
                  <a:lnTo>
                    <a:pt x="1636" y="1093"/>
                  </a:lnTo>
                  <a:lnTo>
                    <a:pt x="1636" y="1096"/>
                  </a:lnTo>
                  <a:lnTo>
                    <a:pt x="1634" y="1103"/>
                  </a:lnTo>
                  <a:lnTo>
                    <a:pt x="1634" y="1105"/>
                  </a:lnTo>
                  <a:lnTo>
                    <a:pt x="1634" y="1105"/>
                  </a:lnTo>
                  <a:lnTo>
                    <a:pt x="1636" y="1107"/>
                  </a:lnTo>
                  <a:lnTo>
                    <a:pt x="1639" y="1112"/>
                  </a:lnTo>
                  <a:lnTo>
                    <a:pt x="1641" y="1117"/>
                  </a:lnTo>
                  <a:lnTo>
                    <a:pt x="1641" y="1119"/>
                  </a:lnTo>
                  <a:lnTo>
                    <a:pt x="1643" y="1119"/>
                  </a:lnTo>
                  <a:lnTo>
                    <a:pt x="1646" y="1119"/>
                  </a:lnTo>
                  <a:lnTo>
                    <a:pt x="1648" y="1119"/>
                  </a:lnTo>
                  <a:lnTo>
                    <a:pt x="1653" y="1119"/>
                  </a:lnTo>
                  <a:lnTo>
                    <a:pt x="1655" y="1119"/>
                  </a:lnTo>
                  <a:lnTo>
                    <a:pt x="1657" y="1122"/>
                  </a:lnTo>
                  <a:lnTo>
                    <a:pt x="1667" y="1126"/>
                  </a:lnTo>
                  <a:lnTo>
                    <a:pt x="1667" y="1126"/>
                  </a:lnTo>
                  <a:lnTo>
                    <a:pt x="1669" y="1129"/>
                  </a:lnTo>
                  <a:lnTo>
                    <a:pt x="1669" y="1131"/>
                  </a:lnTo>
                  <a:lnTo>
                    <a:pt x="1669" y="1133"/>
                  </a:lnTo>
                  <a:lnTo>
                    <a:pt x="1672" y="1133"/>
                  </a:lnTo>
                  <a:lnTo>
                    <a:pt x="1672" y="1133"/>
                  </a:lnTo>
                  <a:lnTo>
                    <a:pt x="1674" y="1133"/>
                  </a:lnTo>
                  <a:lnTo>
                    <a:pt x="1676" y="1133"/>
                  </a:lnTo>
                  <a:lnTo>
                    <a:pt x="1679" y="1133"/>
                  </a:lnTo>
                  <a:lnTo>
                    <a:pt x="1683" y="1136"/>
                  </a:lnTo>
                  <a:lnTo>
                    <a:pt x="1688" y="1138"/>
                  </a:lnTo>
                  <a:lnTo>
                    <a:pt x="1698" y="1138"/>
                  </a:lnTo>
                  <a:lnTo>
                    <a:pt x="1700" y="1140"/>
                  </a:lnTo>
                  <a:lnTo>
                    <a:pt x="1700" y="1140"/>
                  </a:lnTo>
                  <a:lnTo>
                    <a:pt x="1702" y="1143"/>
                  </a:lnTo>
                  <a:lnTo>
                    <a:pt x="1705" y="1143"/>
                  </a:lnTo>
                  <a:lnTo>
                    <a:pt x="1705" y="1145"/>
                  </a:lnTo>
                  <a:lnTo>
                    <a:pt x="1705" y="1148"/>
                  </a:lnTo>
                  <a:lnTo>
                    <a:pt x="1705" y="1150"/>
                  </a:lnTo>
                  <a:lnTo>
                    <a:pt x="1705" y="1152"/>
                  </a:lnTo>
                  <a:lnTo>
                    <a:pt x="1705" y="1155"/>
                  </a:lnTo>
                  <a:lnTo>
                    <a:pt x="1705" y="1157"/>
                  </a:lnTo>
                  <a:lnTo>
                    <a:pt x="1707" y="1159"/>
                  </a:lnTo>
                  <a:lnTo>
                    <a:pt x="1707" y="1162"/>
                  </a:lnTo>
                  <a:lnTo>
                    <a:pt x="1707" y="1164"/>
                  </a:lnTo>
                  <a:lnTo>
                    <a:pt x="1707" y="1164"/>
                  </a:lnTo>
                  <a:lnTo>
                    <a:pt x="1707" y="1166"/>
                  </a:lnTo>
                  <a:lnTo>
                    <a:pt x="1709" y="1169"/>
                  </a:lnTo>
                  <a:lnTo>
                    <a:pt x="1712" y="1169"/>
                  </a:lnTo>
                  <a:lnTo>
                    <a:pt x="1714" y="1166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2"/>
                  </a:lnTo>
                  <a:lnTo>
                    <a:pt x="1714" y="1159"/>
                  </a:lnTo>
                  <a:lnTo>
                    <a:pt x="1714" y="1159"/>
                  </a:lnTo>
                  <a:lnTo>
                    <a:pt x="1714" y="1157"/>
                  </a:lnTo>
                  <a:lnTo>
                    <a:pt x="1714" y="1157"/>
                  </a:lnTo>
                  <a:lnTo>
                    <a:pt x="1717" y="1155"/>
                  </a:lnTo>
                  <a:lnTo>
                    <a:pt x="1717" y="1152"/>
                  </a:lnTo>
                  <a:lnTo>
                    <a:pt x="1719" y="115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7" y="1143"/>
                  </a:lnTo>
                  <a:lnTo>
                    <a:pt x="1717" y="1140"/>
                  </a:lnTo>
                  <a:lnTo>
                    <a:pt x="1714" y="1138"/>
                  </a:lnTo>
                  <a:lnTo>
                    <a:pt x="1712" y="1136"/>
                  </a:lnTo>
                  <a:lnTo>
                    <a:pt x="1712" y="1133"/>
                  </a:lnTo>
                  <a:lnTo>
                    <a:pt x="1712" y="1129"/>
                  </a:lnTo>
                  <a:lnTo>
                    <a:pt x="1717" y="1129"/>
                  </a:lnTo>
                  <a:lnTo>
                    <a:pt x="1717" y="1126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24" y="1124"/>
                  </a:lnTo>
                  <a:lnTo>
                    <a:pt x="1728" y="1122"/>
                  </a:lnTo>
                  <a:lnTo>
                    <a:pt x="1733" y="1124"/>
                  </a:lnTo>
                  <a:lnTo>
                    <a:pt x="1735" y="1126"/>
                  </a:lnTo>
                  <a:lnTo>
                    <a:pt x="1738" y="1138"/>
                  </a:lnTo>
                  <a:lnTo>
                    <a:pt x="1740" y="1143"/>
                  </a:lnTo>
                  <a:lnTo>
                    <a:pt x="1743" y="1145"/>
                  </a:lnTo>
                  <a:lnTo>
                    <a:pt x="1745" y="1148"/>
                  </a:lnTo>
                  <a:lnTo>
                    <a:pt x="1747" y="1150"/>
                  </a:lnTo>
                  <a:lnTo>
                    <a:pt x="1754" y="1155"/>
                  </a:lnTo>
                  <a:lnTo>
                    <a:pt x="1759" y="1157"/>
                  </a:lnTo>
                  <a:lnTo>
                    <a:pt x="1761" y="1157"/>
                  </a:lnTo>
                  <a:lnTo>
                    <a:pt x="1764" y="1159"/>
                  </a:lnTo>
                  <a:lnTo>
                    <a:pt x="1764" y="1159"/>
                  </a:lnTo>
                  <a:lnTo>
                    <a:pt x="1769" y="1164"/>
                  </a:lnTo>
                  <a:lnTo>
                    <a:pt x="1771" y="1166"/>
                  </a:lnTo>
                  <a:lnTo>
                    <a:pt x="1773" y="1169"/>
                  </a:lnTo>
                  <a:lnTo>
                    <a:pt x="1773" y="1169"/>
                  </a:lnTo>
                  <a:lnTo>
                    <a:pt x="1776" y="1166"/>
                  </a:lnTo>
                  <a:lnTo>
                    <a:pt x="1778" y="1164"/>
                  </a:lnTo>
                  <a:lnTo>
                    <a:pt x="1780" y="1162"/>
                  </a:lnTo>
                  <a:lnTo>
                    <a:pt x="1780" y="1159"/>
                  </a:lnTo>
                  <a:lnTo>
                    <a:pt x="1778" y="1157"/>
                  </a:lnTo>
                  <a:lnTo>
                    <a:pt x="1778" y="1152"/>
                  </a:lnTo>
                  <a:lnTo>
                    <a:pt x="1776" y="1150"/>
                  </a:lnTo>
                  <a:lnTo>
                    <a:pt x="1776" y="1150"/>
                  </a:lnTo>
                  <a:lnTo>
                    <a:pt x="1778" y="1148"/>
                  </a:lnTo>
                  <a:lnTo>
                    <a:pt x="1780" y="1145"/>
                  </a:lnTo>
                  <a:lnTo>
                    <a:pt x="1783" y="1143"/>
                  </a:lnTo>
                  <a:lnTo>
                    <a:pt x="1783" y="1140"/>
                  </a:lnTo>
                  <a:lnTo>
                    <a:pt x="1783" y="1138"/>
                  </a:lnTo>
                  <a:lnTo>
                    <a:pt x="1780" y="1133"/>
                  </a:lnTo>
                  <a:lnTo>
                    <a:pt x="1778" y="1131"/>
                  </a:lnTo>
                  <a:lnTo>
                    <a:pt x="1778" y="1131"/>
                  </a:lnTo>
                  <a:lnTo>
                    <a:pt x="1780" y="1131"/>
                  </a:lnTo>
                  <a:lnTo>
                    <a:pt x="1780" y="1131"/>
                  </a:lnTo>
                  <a:lnTo>
                    <a:pt x="1785" y="1131"/>
                  </a:lnTo>
                  <a:lnTo>
                    <a:pt x="1788" y="1131"/>
                  </a:lnTo>
                  <a:lnTo>
                    <a:pt x="1792" y="1131"/>
                  </a:lnTo>
                  <a:lnTo>
                    <a:pt x="1795" y="1131"/>
                  </a:lnTo>
                  <a:lnTo>
                    <a:pt x="1797" y="1131"/>
                  </a:lnTo>
                  <a:lnTo>
                    <a:pt x="1797" y="1133"/>
                  </a:lnTo>
                  <a:lnTo>
                    <a:pt x="1799" y="1133"/>
                  </a:lnTo>
                  <a:lnTo>
                    <a:pt x="1802" y="1133"/>
                  </a:lnTo>
                  <a:lnTo>
                    <a:pt x="1806" y="1131"/>
                  </a:lnTo>
                  <a:lnTo>
                    <a:pt x="1809" y="1131"/>
                  </a:lnTo>
                  <a:lnTo>
                    <a:pt x="1811" y="1131"/>
                  </a:lnTo>
                  <a:lnTo>
                    <a:pt x="1818" y="1136"/>
                  </a:lnTo>
                  <a:lnTo>
                    <a:pt x="1823" y="1138"/>
                  </a:lnTo>
                  <a:lnTo>
                    <a:pt x="1823" y="1138"/>
                  </a:lnTo>
                  <a:lnTo>
                    <a:pt x="1825" y="1136"/>
                  </a:lnTo>
                  <a:lnTo>
                    <a:pt x="1828" y="1136"/>
                  </a:lnTo>
                  <a:lnTo>
                    <a:pt x="1830" y="1133"/>
                  </a:lnTo>
                  <a:lnTo>
                    <a:pt x="1830" y="1131"/>
                  </a:lnTo>
                  <a:lnTo>
                    <a:pt x="1832" y="1131"/>
                  </a:lnTo>
                  <a:lnTo>
                    <a:pt x="1835" y="1133"/>
                  </a:lnTo>
                  <a:lnTo>
                    <a:pt x="1835" y="1133"/>
                  </a:lnTo>
                  <a:lnTo>
                    <a:pt x="1837" y="1133"/>
                  </a:lnTo>
                  <a:lnTo>
                    <a:pt x="1840" y="1131"/>
                  </a:lnTo>
                  <a:lnTo>
                    <a:pt x="1842" y="1129"/>
                  </a:lnTo>
                  <a:lnTo>
                    <a:pt x="1842" y="1129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4"/>
                  </a:lnTo>
                  <a:lnTo>
                    <a:pt x="1840" y="1124"/>
                  </a:lnTo>
                  <a:lnTo>
                    <a:pt x="1840" y="1122"/>
                  </a:lnTo>
                  <a:lnTo>
                    <a:pt x="1842" y="1117"/>
                  </a:lnTo>
                  <a:lnTo>
                    <a:pt x="1844" y="1112"/>
                  </a:lnTo>
                  <a:lnTo>
                    <a:pt x="1844" y="1110"/>
                  </a:lnTo>
                  <a:lnTo>
                    <a:pt x="1847" y="1110"/>
                  </a:lnTo>
                  <a:lnTo>
                    <a:pt x="1849" y="1110"/>
                  </a:lnTo>
                  <a:lnTo>
                    <a:pt x="1851" y="1112"/>
                  </a:lnTo>
                  <a:lnTo>
                    <a:pt x="1854" y="1112"/>
                  </a:lnTo>
                  <a:lnTo>
                    <a:pt x="1856" y="1112"/>
                  </a:lnTo>
                  <a:lnTo>
                    <a:pt x="1858" y="1110"/>
                  </a:lnTo>
                  <a:lnTo>
                    <a:pt x="1858" y="1110"/>
                  </a:lnTo>
                  <a:lnTo>
                    <a:pt x="1856" y="1107"/>
                  </a:lnTo>
                  <a:lnTo>
                    <a:pt x="1856" y="1105"/>
                  </a:lnTo>
                  <a:lnTo>
                    <a:pt x="1861" y="1100"/>
                  </a:lnTo>
                  <a:lnTo>
                    <a:pt x="1861" y="1098"/>
                  </a:lnTo>
                  <a:lnTo>
                    <a:pt x="1861" y="1098"/>
                  </a:lnTo>
                  <a:lnTo>
                    <a:pt x="1861" y="1096"/>
                  </a:lnTo>
                  <a:lnTo>
                    <a:pt x="1858" y="1096"/>
                  </a:lnTo>
                  <a:lnTo>
                    <a:pt x="1856" y="1093"/>
                  </a:lnTo>
                  <a:lnTo>
                    <a:pt x="1856" y="1093"/>
                  </a:lnTo>
                  <a:lnTo>
                    <a:pt x="1854" y="1091"/>
                  </a:lnTo>
                  <a:lnTo>
                    <a:pt x="1856" y="1091"/>
                  </a:lnTo>
                  <a:lnTo>
                    <a:pt x="1856" y="1088"/>
                  </a:lnTo>
                  <a:lnTo>
                    <a:pt x="1858" y="1086"/>
                  </a:lnTo>
                  <a:lnTo>
                    <a:pt x="1858" y="1086"/>
                  </a:lnTo>
                  <a:lnTo>
                    <a:pt x="1861" y="1084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3" y="1081"/>
                  </a:lnTo>
                  <a:lnTo>
                    <a:pt x="1866" y="1081"/>
                  </a:lnTo>
                  <a:lnTo>
                    <a:pt x="1875" y="1088"/>
                  </a:lnTo>
                  <a:lnTo>
                    <a:pt x="1882" y="1091"/>
                  </a:lnTo>
                  <a:lnTo>
                    <a:pt x="1882" y="1091"/>
                  </a:lnTo>
                  <a:lnTo>
                    <a:pt x="1884" y="1091"/>
                  </a:lnTo>
                  <a:lnTo>
                    <a:pt x="1887" y="1096"/>
                  </a:lnTo>
                  <a:lnTo>
                    <a:pt x="1887" y="1096"/>
                  </a:lnTo>
                  <a:lnTo>
                    <a:pt x="1887" y="1098"/>
                  </a:lnTo>
                  <a:lnTo>
                    <a:pt x="1889" y="1098"/>
                  </a:lnTo>
                  <a:lnTo>
                    <a:pt x="1892" y="1096"/>
                  </a:lnTo>
                  <a:lnTo>
                    <a:pt x="1892" y="1096"/>
                  </a:lnTo>
                  <a:lnTo>
                    <a:pt x="1892" y="1093"/>
                  </a:lnTo>
                  <a:lnTo>
                    <a:pt x="1894" y="1093"/>
                  </a:lnTo>
                  <a:lnTo>
                    <a:pt x="1894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9" y="1088"/>
                  </a:lnTo>
                  <a:lnTo>
                    <a:pt x="1899" y="1086"/>
                  </a:lnTo>
                  <a:lnTo>
                    <a:pt x="1910" y="1093"/>
                  </a:lnTo>
                  <a:lnTo>
                    <a:pt x="1913" y="1096"/>
                  </a:lnTo>
                  <a:lnTo>
                    <a:pt x="1913" y="1093"/>
                  </a:lnTo>
                  <a:lnTo>
                    <a:pt x="1918" y="1098"/>
                  </a:lnTo>
                  <a:lnTo>
                    <a:pt x="1929" y="1105"/>
                  </a:lnTo>
                  <a:lnTo>
                    <a:pt x="1934" y="1112"/>
                  </a:lnTo>
                  <a:lnTo>
                    <a:pt x="1934" y="1114"/>
                  </a:lnTo>
                  <a:lnTo>
                    <a:pt x="1934" y="1117"/>
                  </a:lnTo>
                  <a:lnTo>
                    <a:pt x="1936" y="1117"/>
                  </a:lnTo>
                  <a:lnTo>
                    <a:pt x="1939" y="1117"/>
                  </a:lnTo>
                  <a:lnTo>
                    <a:pt x="1939" y="1117"/>
                  </a:lnTo>
                  <a:lnTo>
                    <a:pt x="1939" y="1119"/>
                  </a:lnTo>
                  <a:lnTo>
                    <a:pt x="1939" y="1119"/>
                  </a:lnTo>
                  <a:lnTo>
                    <a:pt x="1941" y="1122"/>
                  </a:lnTo>
                  <a:lnTo>
                    <a:pt x="1946" y="1124"/>
                  </a:lnTo>
                  <a:lnTo>
                    <a:pt x="1946" y="1126"/>
                  </a:lnTo>
                  <a:lnTo>
                    <a:pt x="1946" y="1129"/>
                  </a:lnTo>
                  <a:lnTo>
                    <a:pt x="1946" y="1133"/>
                  </a:lnTo>
                  <a:lnTo>
                    <a:pt x="1946" y="1136"/>
                  </a:lnTo>
                  <a:lnTo>
                    <a:pt x="1946" y="1140"/>
                  </a:lnTo>
                  <a:lnTo>
                    <a:pt x="1948" y="1150"/>
                  </a:lnTo>
                  <a:lnTo>
                    <a:pt x="1951" y="1159"/>
                  </a:lnTo>
                  <a:lnTo>
                    <a:pt x="1958" y="1166"/>
                  </a:lnTo>
                  <a:lnTo>
                    <a:pt x="1958" y="1169"/>
                  </a:lnTo>
                  <a:lnTo>
                    <a:pt x="1958" y="1171"/>
                  </a:lnTo>
                  <a:lnTo>
                    <a:pt x="1962" y="1178"/>
                  </a:lnTo>
                  <a:lnTo>
                    <a:pt x="1962" y="1181"/>
                  </a:lnTo>
                  <a:lnTo>
                    <a:pt x="1962" y="1185"/>
                  </a:lnTo>
                  <a:lnTo>
                    <a:pt x="1962" y="1188"/>
                  </a:lnTo>
                  <a:lnTo>
                    <a:pt x="1960" y="1190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5"/>
                  </a:lnTo>
                  <a:lnTo>
                    <a:pt x="1958" y="1195"/>
                  </a:lnTo>
                  <a:lnTo>
                    <a:pt x="1958" y="1200"/>
                  </a:lnTo>
                  <a:lnTo>
                    <a:pt x="1958" y="1202"/>
                  </a:lnTo>
                  <a:lnTo>
                    <a:pt x="1955" y="1202"/>
                  </a:lnTo>
                  <a:lnTo>
                    <a:pt x="1958" y="1204"/>
                  </a:lnTo>
                  <a:lnTo>
                    <a:pt x="1960" y="1209"/>
                  </a:lnTo>
                  <a:lnTo>
                    <a:pt x="1962" y="1214"/>
                  </a:lnTo>
                  <a:lnTo>
                    <a:pt x="1965" y="1221"/>
                  </a:lnTo>
                  <a:lnTo>
                    <a:pt x="1965" y="1223"/>
                  </a:lnTo>
                  <a:lnTo>
                    <a:pt x="1965" y="1223"/>
                  </a:lnTo>
                  <a:lnTo>
                    <a:pt x="1967" y="1223"/>
                  </a:lnTo>
                  <a:lnTo>
                    <a:pt x="1967" y="1226"/>
                  </a:lnTo>
                  <a:lnTo>
                    <a:pt x="1967" y="1226"/>
                  </a:lnTo>
                  <a:lnTo>
                    <a:pt x="1967" y="1230"/>
                  </a:lnTo>
                  <a:lnTo>
                    <a:pt x="1967" y="1233"/>
                  </a:lnTo>
                  <a:lnTo>
                    <a:pt x="1967" y="1235"/>
                  </a:lnTo>
                  <a:lnTo>
                    <a:pt x="1989" y="1268"/>
                  </a:lnTo>
                  <a:lnTo>
                    <a:pt x="1991" y="1273"/>
                  </a:lnTo>
                  <a:lnTo>
                    <a:pt x="1991" y="1273"/>
                  </a:lnTo>
                  <a:lnTo>
                    <a:pt x="1993" y="1275"/>
                  </a:lnTo>
                  <a:lnTo>
                    <a:pt x="1991" y="1278"/>
                  </a:lnTo>
                  <a:lnTo>
                    <a:pt x="1986" y="1280"/>
                  </a:lnTo>
                  <a:lnTo>
                    <a:pt x="1981" y="1285"/>
                  </a:lnTo>
                  <a:lnTo>
                    <a:pt x="1979" y="1287"/>
                  </a:lnTo>
                  <a:lnTo>
                    <a:pt x="1977" y="1287"/>
                  </a:lnTo>
                  <a:lnTo>
                    <a:pt x="1977" y="1287"/>
                  </a:lnTo>
                  <a:lnTo>
                    <a:pt x="1977" y="1285"/>
                  </a:lnTo>
                  <a:lnTo>
                    <a:pt x="1974" y="1280"/>
                  </a:lnTo>
                  <a:lnTo>
                    <a:pt x="1974" y="1280"/>
                  </a:lnTo>
                  <a:lnTo>
                    <a:pt x="1974" y="1278"/>
                  </a:lnTo>
                  <a:lnTo>
                    <a:pt x="1970" y="1275"/>
                  </a:lnTo>
                  <a:lnTo>
                    <a:pt x="1970" y="1273"/>
                  </a:lnTo>
                  <a:lnTo>
                    <a:pt x="1967" y="1273"/>
                  </a:lnTo>
                  <a:lnTo>
                    <a:pt x="1965" y="1273"/>
                  </a:lnTo>
                  <a:lnTo>
                    <a:pt x="1962" y="1275"/>
                  </a:lnTo>
                  <a:lnTo>
                    <a:pt x="1960" y="1280"/>
                  </a:lnTo>
                  <a:lnTo>
                    <a:pt x="1960" y="1289"/>
                  </a:lnTo>
                  <a:lnTo>
                    <a:pt x="1958" y="1292"/>
                  </a:lnTo>
                  <a:lnTo>
                    <a:pt x="1960" y="1292"/>
                  </a:lnTo>
                  <a:lnTo>
                    <a:pt x="1962" y="1294"/>
                  </a:lnTo>
                  <a:lnTo>
                    <a:pt x="1962" y="1294"/>
                  </a:lnTo>
                  <a:lnTo>
                    <a:pt x="1967" y="1299"/>
                  </a:lnTo>
                  <a:lnTo>
                    <a:pt x="1967" y="1308"/>
                  </a:lnTo>
                  <a:lnTo>
                    <a:pt x="1970" y="1308"/>
                  </a:lnTo>
                  <a:lnTo>
                    <a:pt x="1970" y="1311"/>
                  </a:lnTo>
                  <a:lnTo>
                    <a:pt x="1972" y="1316"/>
                  </a:lnTo>
                  <a:lnTo>
                    <a:pt x="1972" y="1318"/>
                  </a:lnTo>
                  <a:lnTo>
                    <a:pt x="1974" y="1318"/>
                  </a:lnTo>
                  <a:lnTo>
                    <a:pt x="1974" y="1320"/>
                  </a:lnTo>
                  <a:lnTo>
                    <a:pt x="1974" y="1323"/>
                  </a:lnTo>
                  <a:lnTo>
                    <a:pt x="1974" y="1325"/>
                  </a:lnTo>
                  <a:lnTo>
                    <a:pt x="1972" y="1330"/>
                  </a:lnTo>
                  <a:lnTo>
                    <a:pt x="1970" y="1330"/>
                  </a:lnTo>
                  <a:lnTo>
                    <a:pt x="1970" y="1334"/>
                  </a:lnTo>
                  <a:lnTo>
                    <a:pt x="1972" y="1334"/>
                  </a:lnTo>
                  <a:lnTo>
                    <a:pt x="1974" y="1339"/>
                  </a:lnTo>
                  <a:lnTo>
                    <a:pt x="1979" y="1349"/>
                  </a:lnTo>
                  <a:lnTo>
                    <a:pt x="1981" y="1351"/>
                  </a:lnTo>
                  <a:lnTo>
                    <a:pt x="1984" y="1353"/>
                  </a:lnTo>
                  <a:lnTo>
                    <a:pt x="1986" y="1356"/>
                  </a:lnTo>
                  <a:lnTo>
                    <a:pt x="1986" y="1358"/>
                  </a:lnTo>
                  <a:lnTo>
                    <a:pt x="1984" y="1360"/>
                  </a:lnTo>
                  <a:lnTo>
                    <a:pt x="1981" y="1360"/>
                  </a:lnTo>
                  <a:lnTo>
                    <a:pt x="1981" y="1360"/>
                  </a:lnTo>
                  <a:lnTo>
                    <a:pt x="1979" y="1363"/>
                  </a:lnTo>
                  <a:lnTo>
                    <a:pt x="1979" y="1365"/>
                  </a:lnTo>
                  <a:lnTo>
                    <a:pt x="1979" y="1370"/>
                  </a:lnTo>
                  <a:lnTo>
                    <a:pt x="1979" y="1372"/>
                  </a:lnTo>
                  <a:lnTo>
                    <a:pt x="1979" y="1375"/>
                  </a:lnTo>
                  <a:lnTo>
                    <a:pt x="1979" y="1377"/>
                  </a:lnTo>
                  <a:lnTo>
                    <a:pt x="1977" y="1386"/>
                  </a:lnTo>
                  <a:lnTo>
                    <a:pt x="1977" y="1389"/>
                  </a:lnTo>
                  <a:lnTo>
                    <a:pt x="1977" y="1389"/>
                  </a:lnTo>
                  <a:lnTo>
                    <a:pt x="1979" y="1389"/>
                  </a:lnTo>
                  <a:lnTo>
                    <a:pt x="1979" y="1391"/>
                  </a:lnTo>
                  <a:lnTo>
                    <a:pt x="1979" y="1394"/>
                  </a:lnTo>
                  <a:lnTo>
                    <a:pt x="1974" y="1434"/>
                  </a:lnTo>
                  <a:lnTo>
                    <a:pt x="1977" y="1446"/>
                  </a:lnTo>
                  <a:lnTo>
                    <a:pt x="1977" y="1448"/>
                  </a:lnTo>
                  <a:lnTo>
                    <a:pt x="1977" y="1457"/>
                  </a:lnTo>
                  <a:lnTo>
                    <a:pt x="1977" y="1462"/>
                  </a:lnTo>
                  <a:lnTo>
                    <a:pt x="1977" y="1465"/>
                  </a:lnTo>
                  <a:lnTo>
                    <a:pt x="1970" y="1472"/>
                  </a:lnTo>
                  <a:lnTo>
                    <a:pt x="1967" y="1476"/>
                  </a:lnTo>
                  <a:lnTo>
                    <a:pt x="1967" y="1481"/>
                  </a:lnTo>
                  <a:lnTo>
                    <a:pt x="1967" y="1481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2" y="1493"/>
                  </a:lnTo>
                  <a:lnTo>
                    <a:pt x="1962" y="1498"/>
                  </a:lnTo>
                  <a:lnTo>
                    <a:pt x="1962" y="1500"/>
                  </a:lnTo>
                  <a:lnTo>
                    <a:pt x="1965" y="1505"/>
                  </a:lnTo>
                  <a:lnTo>
                    <a:pt x="1965" y="1507"/>
                  </a:lnTo>
                  <a:lnTo>
                    <a:pt x="1965" y="1509"/>
                  </a:lnTo>
                  <a:lnTo>
                    <a:pt x="1967" y="1509"/>
                  </a:lnTo>
                  <a:lnTo>
                    <a:pt x="1965" y="1514"/>
                  </a:lnTo>
                  <a:lnTo>
                    <a:pt x="1965" y="1528"/>
                  </a:lnTo>
                  <a:lnTo>
                    <a:pt x="1962" y="1533"/>
                  </a:lnTo>
                  <a:lnTo>
                    <a:pt x="1962" y="1536"/>
                  </a:lnTo>
                  <a:lnTo>
                    <a:pt x="1962" y="1538"/>
                  </a:lnTo>
                  <a:lnTo>
                    <a:pt x="1962" y="1543"/>
                  </a:lnTo>
                  <a:lnTo>
                    <a:pt x="1962" y="1545"/>
                  </a:lnTo>
                  <a:lnTo>
                    <a:pt x="1965" y="1550"/>
                  </a:lnTo>
                  <a:lnTo>
                    <a:pt x="1965" y="155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27178" y="626759"/>
              <a:ext cx="1862631" cy="1563389"/>
            </a:xfrm>
            <a:custGeom>
              <a:avLst/>
              <a:gdLst>
                <a:gd name="T0" fmla="*/ 1807 w 2150"/>
                <a:gd name="T1" fmla="*/ 1308 h 1800"/>
                <a:gd name="T2" fmla="*/ 1648 w 2150"/>
                <a:gd name="T3" fmla="*/ 1467 h 1800"/>
                <a:gd name="T4" fmla="*/ 1457 w 2150"/>
                <a:gd name="T5" fmla="*/ 1457 h 1800"/>
                <a:gd name="T6" fmla="*/ 1407 w 2150"/>
                <a:gd name="T7" fmla="*/ 1542 h 1800"/>
                <a:gd name="T8" fmla="*/ 1459 w 2150"/>
                <a:gd name="T9" fmla="*/ 1675 h 1800"/>
                <a:gd name="T10" fmla="*/ 1381 w 2150"/>
                <a:gd name="T11" fmla="*/ 1710 h 1800"/>
                <a:gd name="T12" fmla="*/ 1369 w 2150"/>
                <a:gd name="T13" fmla="*/ 1800 h 1800"/>
                <a:gd name="T14" fmla="*/ 1211 w 2150"/>
                <a:gd name="T15" fmla="*/ 1698 h 1800"/>
                <a:gd name="T16" fmla="*/ 1114 w 2150"/>
                <a:gd name="T17" fmla="*/ 1635 h 1800"/>
                <a:gd name="T18" fmla="*/ 965 w 2150"/>
                <a:gd name="T19" fmla="*/ 1597 h 1800"/>
                <a:gd name="T20" fmla="*/ 901 w 2150"/>
                <a:gd name="T21" fmla="*/ 1630 h 1800"/>
                <a:gd name="T22" fmla="*/ 833 w 2150"/>
                <a:gd name="T23" fmla="*/ 1599 h 1800"/>
                <a:gd name="T24" fmla="*/ 639 w 2150"/>
                <a:gd name="T25" fmla="*/ 1547 h 1800"/>
                <a:gd name="T26" fmla="*/ 580 w 2150"/>
                <a:gd name="T27" fmla="*/ 1478 h 1800"/>
                <a:gd name="T28" fmla="*/ 483 w 2150"/>
                <a:gd name="T29" fmla="*/ 1490 h 1800"/>
                <a:gd name="T30" fmla="*/ 435 w 2150"/>
                <a:gd name="T31" fmla="*/ 1452 h 1800"/>
                <a:gd name="T32" fmla="*/ 362 w 2150"/>
                <a:gd name="T33" fmla="*/ 1422 h 1800"/>
                <a:gd name="T34" fmla="*/ 319 w 2150"/>
                <a:gd name="T35" fmla="*/ 1460 h 1800"/>
                <a:gd name="T36" fmla="*/ 253 w 2150"/>
                <a:gd name="T37" fmla="*/ 1478 h 1800"/>
                <a:gd name="T38" fmla="*/ 187 w 2150"/>
                <a:gd name="T39" fmla="*/ 1299 h 1800"/>
                <a:gd name="T40" fmla="*/ 123 w 2150"/>
                <a:gd name="T41" fmla="*/ 1225 h 1800"/>
                <a:gd name="T42" fmla="*/ 88 w 2150"/>
                <a:gd name="T43" fmla="*/ 1152 h 1800"/>
                <a:gd name="T44" fmla="*/ 69 w 2150"/>
                <a:gd name="T45" fmla="*/ 1093 h 1800"/>
                <a:gd name="T46" fmla="*/ 62 w 2150"/>
                <a:gd name="T47" fmla="*/ 975 h 1800"/>
                <a:gd name="T48" fmla="*/ 5 w 2150"/>
                <a:gd name="T49" fmla="*/ 913 h 1800"/>
                <a:gd name="T50" fmla="*/ 29 w 2150"/>
                <a:gd name="T51" fmla="*/ 892 h 1800"/>
                <a:gd name="T52" fmla="*/ 66 w 2150"/>
                <a:gd name="T53" fmla="*/ 873 h 1800"/>
                <a:gd name="T54" fmla="*/ 85 w 2150"/>
                <a:gd name="T55" fmla="*/ 826 h 1800"/>
                <a:gd name="T56" fmla="*/ 107 w 2150"/>
                <a:gd name="T57" fmla="*/ 740 h 1800"/>
                <a:gd name="T58" fmla="*/ 45 w 2150"/>
                <a:gd name="T59" fmla="*/ 686 h 1800"/>
                <a:gd name="T60" fmla="*/ 69 w 2150"/>
                <a:gd name="T61" fmla="*/ 610 h 1800"/>
                <a:gd name="T62" fmla="*/ 125 w 2150"/>
                <a:gd name="T63" fmla="*/ 546 h 1800"/>
                <a:gd name="T64" fmla="*/ 218 w 2150"/>
                <a:gd name="T65" fmla="*/ 532 h 1800"/>
                <a:gd name="T66" fmla="*/ 265 w 2150"/>
                <a:gd name="T67" fmla="*/ 544 h 1800"/>
                <a:gd name="T68" fmla="*/ 308 w 2150"/>
                <a:gd name="T69" fmla="*/ 598 h 1800"/>
                <a:gd name="T70" fmla="*/ 395 w 2150"/>
                <a:gd name="T71" fmla="*/ 577 h 1800"/>
                <a:gd name="T72" fmla="*/ 497 w 2150"/>
                <a:gd name="T73" fmla="*/ 603 h 1800"/>
                <a:gd name="T74" fmla="*/ 601 w 2150"/>
                <a:gd name="T75" fmla="*/ 589 h 1800"/>
                <a:gd name="T76" fmla="*/ 733 w 2150"/>
                <a:gd name="T77" fmla="*/ 601 h 1800"/>
                <a:gd name="T78" fmla="*/ 769 w 2150"/>
                <a:gd name="T79" fmla="*/ 523 h 1800"/>
                <a:gd name="T80" fmla="*/ 842 w 2150"/>
                <a:gd name="T81" fmla="*/ 494 h 1800"/>
                <a:gd name="T82" fmla="*/ 873 w 2150"/>
                <a:gd name="T83" fmla="*/ 350 h 1800"/>
                <a:gd name="T84" fmla="*/ 885 w 2150"/>
                <a:gd name="T85" fmla="*/ 239 h 1800"/>
                <a:gd name="T86" fmla="*/ 1048 w 2150"/>
                <a:gd name="T87" fmla="*/ 272 h 1800"/>
                <a:gd name="T88" fmla="*/ 1102 w 2150"/>
                <a:gd name="T89" fmla="*/ 272 h 1800"/>
                <a:gd name="T90" fmla="*/ 1249 w 2150"/>
                <a:gd name="T91" fmla="*/ 102 h 1800"/>
                <a:gd name="T92" fmla="*/ 1350 w 2150"/>
                <a:gd name="T93" fmla="*/ 175 h 1800"/>
                <a:gd name="T94" fmla="*/ 1417 w 2150"/>
                <a:gd name="T95" fmla="*/ 199 h 1800"/>
                <a:gd name="T96" fmla="*/ 1473 w 2150"/>
                <a:gd name="T97" fmla="*/ 137 h 1800"/>
                <a:gd name="T98" fmla="*/ 1625 w 2150"/>
                <a:gd name="T99" fmla="*/ 35 h 1800"/>
                <a:gd name="T100" fmla="*/ 1698 w 2150"/>
                <a:gd name="T101" fmla="*/ 21 h 1800"/>
                <a:gd name="T102" fmla="*/ 1705 w 2150"/>
                <a:gd name="T103" fmla="*/ 71 h 1800"/>
                <a:gd name="T104" fmla="*/ 1722 w 2150"/>
                <a:gd name="T105" fmla="*/ 123 h 1800"/>
                <a:gd name="T106" fmla="*/ 1757 w 2150"/>
                <a:gd name="T107" fmla="*/ 213 h 1800"/>
                <a:gd name="T108" fmla="*/ 1804 w 2150"/>
                <a:gd name="T109" fmla="*/ 255 h 1800"/>
                <a:gd name="T110" fmla="*/ 1840 w 2150"/>
                <a:gd name="T111" fmla="*/ 305 h 1800"/>
                <a:gd name="T112" fmla="*/ 1852 w 2150"/>
                <a:gd name="T113" fmla="*/ 416 h 1800"/>
                <a:gd name="T114" fmla="*/ 1821 w 2150"/>
                <a:gd name="T115" fmla="*/ 520 h 1800"/>
                <a:gd name="T116" fmla="*/ 1790 w 2150"/>
                <a:gd name="T117" fmla="*/ 636 h 1800"/>
                <a:gd name="T118" fmla="*/ 1878 w 2150"/>
                <a:gd name="T119" fmla="*/ 695 h 1800"/>
                <a:gd name="T120" fmla="*/ 1972 w 2150"/>
                <a:gd name="T121" fmla="*/ 738 h 1800"/>
                <a:gd name="T122" fmla="*/ 2117 w 2150"/>
                <a:gd name="T123" fmla="*/ 882 h 1800"/>
                <a:gd name="T124" fmla="*/ 2145 w 2150"/>
                <a:gd name="T125" fmla="*/ 1112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0" h="1800">
                  <a:moveTo>
                    <a:pt x="2145" y="1114"/>
                  </a:moveTo>
                  <a:lnTo>
                    <a:pt x="2145" y="1114"/>
                  </a:lnTo>
                  <a:lnTo>
                    <a:pt x="2145" y="1114"/>
                  </a:lnTo>
                  <a:lnTo>
                    <a:pt x="2117" y="1126"/>
                  </a:lnTo>
                  <a:lnTo>
                    <a:pt x="2114" y="1126"/>
                  </a:lnTo>
                  <a:lnTo>
                    <a:pt x="2112" y="1128"/>
                  </a:lnTo>
                  <a:lnTo>
                    <a:pt x="2109" y="1131"/>
                  </a:lnTo>
                  <a:lnTo>
                    <a:pt x="2107" y="1135"/>
                  </a:lnTo>
                  <a:lnTo>
                    <a:pt x="2093" y="1180"/>
                  </a:lnTo>
                  <a:lnTo>
                    <a:pt x="2091" y="1185"/>
                  </a:lnTo>
                  <a:lnTo>
                    <a:pt x="2091" y="1190"/>
                  </a:lnTo>
                  <a:lnTo>
                    <a:pt x="2091" y="1195"/>
                  </a:lnTo>
                  <a:lnTo>
                    <a:pt x="2091" y="1197"/>
                  </a:lnTo>
                  <a:lnTo>
                    <a:pt x="2091" y="1199"/>
                  </a:lnTo>
                  <a:lnTo>
                    <a:pt x="2088" y="1199"/>
                  </a:lnTo>
                  <a:lnTo>
                    <a:pt x="2088" y="1202"/>
                  </a:lnTo>
                  <a:lnTo>
                    <a:pt x="2079" y="1209"/>
                  </a:lnTo>
                  <a:lnTo>
                    <a:pt x="2067" y="1213"/>
                  </a:lnTo>
                  <a:lnTo>
                    <a:pt x="2065" y="1216"/>
                  </a:lnTo>
                  <a:lnTo>
                    <a:pt x="2062" y="1216"/>
                  </a:lnTo>
                  <a:lnTo>
                    <a:pt x="2057" y="1213"/>
                  </a:lnTo>
                  <a:lnTo>
                    <a:pt x="2034" y="1202"/>
                  </a:lnTo>
                  <a:lnTo>
                    <a:pt x="1991" y="1199"/>
                  </a:lnTo>
                  <a:lnTo>
                    <a:pt x="1939" y="1211"/>
                  </a:lnTo>
                  <a:lnTo>
                    <a:pt x="1868" y="1254"/>
                  </a:lnTo>
                  <a:lnTo>
                    <a:pt x="1833" y="1282"/>
                  </a:lnTo>
                  <a:lnTo>
                    <a:pt x="1826" y="1292"/>
                  </a:lnTo>
                  <a:lnTo>
                    <a:pt x="1819" y="1299"/>
                  </a:lnTo>
                  <a:lnTo>
                    <a:pt x="1807" y="1308"/>
                  </a:lnTo>
                  <a:lnTo>
                    <a:pt x="1802" y="1310"/>
                  </a:lnTo>
                  <a:lnTo>
                    <a:pt x="1800" y="1310"/>
                  </a:lnTo>
                  <a:lnTo>
                    <a:pt x="1788" y="1310"/>
                  </a:lnTo>
                  <a:lnTo>
                    <a:pt x="1778" y="1313"/>
                  </a:lnTo>
                  <a:lnTo>
                    <a:pt x="1776" y="1313"/>
                  </a:lnTo>
                  <a:lnTo>
                    <a:pt x="1752" y="1303"/>
                  </a:lnTo>
                  <a:lnTo>
                    <a:pt x="1750" y="1301"/>
                  </a:lnTo>
                  <a:lnTo>
                    <a:pt x="1743" y="1301"/>
                  </a:lnTo>
                  <a:lnTo>
                    <a:pt x="1741" y="1308"/>
                  </a:lnTo>
                  <a:lnTo>
                    <a:pt x="1729" y="1346"/>
                  </a:lnTo>
                  <a:lnTo>
                    <a:pt x="1726" y="1348"/>
                  </a:lnTo>
                  <a:lnTo>
                    <a:pt x="1724" y="1351"/>
                  </a:lnTo>
                  <a:lnTo>
                    <a:pt x="1705" y="1370"/>
                  </a:lnTo>
                  <a:lnTo>
                    <a:pt x="1705" y="1370"/>
                  </a:lnTo>
                  <a:lnTo>
                    <a:pt x="1703" y="1372"/>
                  </a:lnTo>
                  <a:lnTo>
                    <a:pt x="1703" y="1374"/>
                  </a:lnTo>
                  <a:lnTo>
                    <a:pt x="1703" y="1377"/>
                  </a:lnTo>
                  <a:lnTo>
                    <a:pt x="1703" y="1381"/>
                  </a:lnTo>
                  <a:lnTo>
                    <a:pt x="1705" y="1433"/>
                  </a:lnTo>
                  <a:lnTo>
                    <a:pt x="1703" y="1433"/>
                  </a:lnTo>
                  <a:lnTo>
                    <a:pt x="1703" y="1436"/>
                  </a:lnTo>
                  <a:lnTo>
                    <a:pt x="1703" y="1441"/>
                  </a:lnTo>
                  <a:lnTo>
                    <a:pt x="1698" y="1450"/>
                  </a:lnTo>
                  <a:lnTo>
                    <a:pt x="1691" y="1469"/>
                  </a:lnTo>
                  <a:lnTo>
                    <a:pt x="1691" y="1471"/>
                  </a:lnTo>
                  <a:lnTo>
                    <a:pt x="1691" y="1471"/>
                  </a:lnTo>
                  <a:lnTo>
                    <a:pt x="1689" y="1471"/>
                  </a:lnTo>
                  <a:lnTo>
                    <a:pt x="1679" y="1471"/>
                  </a:lnTo>
                  <a:lnTo>
                    <a:pt x="1648" y="1467"/>
                  </a:lnTo>
                  <a:lnTo>
                    <a:pt x="1637" y="1464"/>
                  </a:lnTo>
                  <a:lnTo>
                    <a:pt x="1634" y="1464"/>
                  </a:lnTo>
                  <a:lnTo>
                    <a:pt x="1632" y="1464"/>
                  </a:lnTo>
                  <a:lnTo>
                    <a:pt x="1629" y="1464"/>
                  </a:lnTo>
                  <a:lnTo>
                    <a:pt x="1620" y="1469"/>
                  </a:lnTo>
                  <a:lnTo>
                    <a:pt x="1606" y="1471"/>
                  </a:lnTo>
                  <a:lnTo>
                    <a:pt x="1592" y="1469"/>
                  </a:lnTo>
                  <a:lnTo>
                    <a:pt x="1582" y="1471"/>
                  </a:lnTo>
                  <a:lnTo>
                    <a:pt x="1556" y="1467"/>
                  </a:lnTo>
                  <a:lnTo>
                    <a:pt x="1542" y="1464"/>
                  </a:lnTo>
                  <a:lnTo>
                    <a:pt x="1540" y="1464"/>
                  </a:lnTo>
                  <a:lnTo>
                    <a:pt x="1537" y="1464"/>
                  </a:lnTo>
                  <a:lnTo>
                    <a:pt x="1525" y="1467"/>
                  </a:lnTo>
                  <a:lnTo>
                    <a:pt x="1521" y="1467"/>
                  </a:lnTo>
                  <a:lnTo>
                    <a:pt x="1516" y="1464"/>
                  </a:lnTo>
                  <a:lnTo>
                    <a:pt x="1511" y="1464"/>
                  </a:lnTo>
                  <a:lnTo>
                    <a:pt x="1504" y="1464"/>
                  </a:lnTo>
                  <a:lnTo>
                    <a:pt x="1492" y="1462"/>
                  </a:lnTo>
                  <a:lnTo>
                    <a:pt x="1485" y="1457"/>
                  </a:lnTo>
                  <a:lnTo>
                    <a:pt x="1483" y="1457"/>
                  </a:lnTo>
                  <a:lnTo>
                    <a:pt x="1466" y="1455"/>
                  </a:lnTo>
                  <a:lnTo>
                    <a:pt x="1464" y="1455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7" y="1452"/>
                  </a:lnTo>
                  <a:lnTo>
                    <a:pt x="1457" y="1455"/>
                  </a:lnTo>
                  <a:lnTo>
                    <a:pt x="1457" y="1457"/>
                  </a:lnTo>
                  <a:lnTo>
                    <a:pt x="1457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0" y="1460"/>
                  </a:lnTo>
                  <a:lnTo>
                    <a:pt x="1445" y="1460"/>
                  </a:lnTo>
                  <a:lnTo>
                    <a:pt x="1443" y="1460"/>
                  </a:lnTo>
                  <a:lnTo>
                    <a:pt x="1438" y="1464"/>
                  </a:lnTo>
                  <a:lnTo>
                    <a:pt x="1428" y="1464"/>
                  </a:lnTo>
                  <a:lnTo>
                    <a:pt x="1428" y="1464"/>
                  </a:lnTo>
                  <a:lnTo>
                    <a:pt x="1426" y="1467"/>
                  </a:lnTo>
                  <a:lnTo>
                    <a:pt x="1419" y="1467"/>
                  </a:lnTo>
                  <a:lnTo>
                    <a:pt x="1419" y="1467"/>
                  </a:lnTo>
                  <a:lnTo>
                    <a:pt x="1414" y="1462"/>
                  </a:lnTo>
                  <a:lnTo>
                    <a:pt x="1412" y="1462"/>
                  </a:lnTo>
                  <a:lnTo>
                    <a:pt x="1410" y="1462"/>
                  </a:lnTo>
                  <a:lnTo>
                    <a:pt x="1407" y="1462"/>
                  </a:lnTo>
                  <a:lnTo>
                    <a:pt x="1405" y="1462"/>
                  </a:lnTo>
                  <a:lnTo>
                    <a:pt x="1405" y="1462"/>
                  </a:lnTo>
                  <a:lnTo>
                    <a:pt x="1402" y="1464"/>
                  </a:lnTo>
                  <a:lnTo>
                    <a:pt x="1402" y="1467"/>
                  </a:lnTo>
                  <a:lnTo>
                    <a:pt x="1402" y="1471"/>
                  </a:lnTo>
                  <a:lnTo>
                    <a:pt x="1402" y="1478"/>
                  </a:lnTo>
                  <a:lnTo>
                    <a:pt x="1412" y="1530"/>
                  </a:lnTo>
                  <a:lnTo>
                    <a:pt x="1412" y="1533"/>
                  </a:lnTo>
                  <a:lnTo>
                    <a:pt x="1410" y="1535"/>
                  </a:lnTo>
                  <a:lnTo>
                    <a:pt x="1410" y="1538"/>
                  </a:lnTo>
                  <a:lnTo>
                    <a:pt x="1410" y="1540"/>
                  </a:lnTo>
                  <a:lnTo>
                    <a:pt x="1407" y="1542"/>
                  </a:lnTo>
                  <a:lnTo>
                    <a:pt x="1402" y="1547"/>
                  </a:lnTo>
                  <a:lnTo>
                    <a:pt x="1402" y="1549"/>
                  </a:lnTo>
                  <a:lnTo>
                    <a:pt x="1400" y="1549"/>
                  </a:lnTo>
                  <a:lnTo>
                    <a:pt x="1400" y="1549"/>
                  </a:lnTo>
                  <a:lnTo>
                    <a:pt x="1400" y="1552"/>
                  </a:lnTo>
                  <a:lnTo>
                    <a:pt x="1400" y="1554"/>
                  </a:lnTo>
                  <a:lnTo>
                    <a:pt x="1400" y="1554"/>
                  </a:lnTo>
                  <a:lnTo>
                    <a:pt x="1400" y="1556"/>
                  </a:lnTo>
                  <a:lnTo>
                    <a:pt x="1400" y="1556"/>
                  </a:lnTo>
                  <a:lnTo>
                    <a:pt x="1402" y="1559"/>
                  </a:lnTo>
                  <a:lnTo>
                    <a:pt x="1412" y="1568"/>
                  </a:lnTo>
                  <a:lnTo>
                    <a:pt x="1419" y="1580"/>
                  </a:lnTo>
                  <a:lnTo>
                    <a:pt x="1433" y="1594"/>
                  </a:lnTo>
                  <a:lnTo>
                    <a:pt x="1433" y="1599"/>
                  </a:lnTo>
                  <a:lnTo>
                    <a:pt x="1436" y="1604"/>
                  </a:lnTo>
                  <a:lnTo>
                    <a:pt x="1438" y="1609"/>
                  </a:lnTo>
                  <a:lnTo>
                    <a:pt x="1440" y="1611"/>
                  </a:lnTo>
                  <a:lnTo>
                    <a:pt x="1450" y="1618"/>
                  </a:lnTo>
                  <a:lnTo>
                    <a:pt x="1450" y="1620"/>
                  </a:lnTo>
                  <a:lnTo>
                    <a:pt x="1450" y="1620"/>
                  </a:lnTo>
                  <a:lnTo>
                    <a:pt x="1452" y="1623"/>
                  </a:lnTo>
                  <a:lnTo>
                    <a:pt x="1452" y="1627"/>
                  </a:lnTo>
                  <a:lnTo>
                    <a:pt x="1452" y="1630"/>
                  </a:lnTo>
                  <a:lnTo>
                    <a:pt x="1450" y="1642"/>
                  </a:lnTo>
                  <a:lnTo>
                    <a:pt x="1450" y="1646"/>
                  </a:lnTo>
                  <a:lnTo>
                    <a:pt x="1454" y="1663"/>
                  </a:lnTo>
                  <a:lnTo>
                    <a:pt x="1457" y="1672"/>
                  </a:lnTo>
                  <a:lnTo>
                    <a:pt x="1457" y="1672"/>
                  </a:lnTo>
                  <a:lnTo>
                    <a:pt x="1459" y="1675"/>
                  </a:lnTo>
                  <a:lnTo>
                    <a:pt x="1457" y="1677"/>
                  </a:lnTo>
                  <a:lnTo>
                    <a:pt x="1457" y="1677"/>
                  </a:lnTo>
                  <a:lnTo>
                    <a:pt x="1457" y="1682"/>
                  </a:lnTo>
                  <a:lnTo>
                    <a:pt x="1457" y="1684"/>
                  </a:lnTo>
                  <a:lnTo>
                    <a:pt x="1457" y="1684"/>
                  </a:lnTo>
                  <a:lnTo>
                    <a:pt x="1454" y="1684"/>
                  </a:lnTo>
                  <a:lnTo>
                    <a:pt x="1454" y="1687"/>
                  </a:lnTo>
                  <a:lnTo>
                    <a:pt x="1452" y="1687"/>
                  </a:lnTo>
                  <a:lnTo>
                    <a:pt x="1452" y="1687"/>
                  </a:lnTo>
                  <a:lnTo>
                    <a:pt x="1443" y="1684"/>
                  </a:lnTo>
                  <a:lnTo>
                    <a:pt x="1438" y="1684"/>
                  </a:lnTo>
                  <a:lnTo>
                    <a:pt x="1426" y="1687"/>
                  </a:lnTo>
                  <a:lnTo>
                    <a:pt x="1421" y="1687"/>
                  </a:lnTo>
                  <a:lnTo>
                    <a:pt x="1419" y="1687"/>
                  </a:lnTo>
                  <a:lnTo>
                    <a:pt x="1417" y="1687"/>
                  </a:lnTo>
                  <a:lnTo>
                    <a:pt x="1412" y="1682"/>
                  </a:lnTo>
                  <a:lnTo>
                    <a:pt x="1410" y="1682"/>
                  </a:lnTo>
                  <a:lnTo>
                    <a:pt x="1405" y="1682"/>
                  </a:lnTo>
                  <a:lnTo>
                    <a:pt x="1405" y="1682"/>
                  </a:lnTo>
                  <a:lnTo>
                    <a:pt x="1402" y="1682"/>
                  </a:lnTo>
                  <a:lnTo>
                    <a:pt x="1395" y="1687"/>
                  </a:lnTo>
                  <a:lnTo>
                    <a:pt x="1388" y="1689"/>
                  </a:lnTo>
                  <a:lnTo>
                    <a:pt x="1388" y="1691"/>
                  </a:lnTo>
                  <a:lnTo>
                    <a:pt x="1386" y="1694"/>
                  </a:lnTo>
                  <a:lnTo>
                    <a:pt x="1386" y="1696"/>
                  </a:lnTo>
                  <a:lnTo>
                    <a:pt x="1383" y="1698"/>
                  </a:lnTo>
                  <a:lnTo>
                    <a:pt x="1381" y="1706"/>
                  </a:lnTo>
                  <a:lnTo>
                    <a:pt x="1381" y="1710"/>
                  </a:lnTo>
                  <a:lnTo>
                    <a:pt x="1381" y="1710"/>
                  </a:lnTo>
                  <a:lnTo>
                    <a:pt x="1381" y="1713"/>
                  </a:lnTo>
                  <a:lnTo>
                    <a:pt x="1381" y="1713"/>
                  </a:lnTo>
                  <a:lnTo>
                    <a:pt x="1383" y="1722"/>
                  </a:lnTo>
                  <a:lnTo>
                    <a:pt x="1388" y="1727"/>
                  </a:lnTo>
                  <a:lnTo>
                    <a:pt x="1391" y="1729"/>
                  </a:lnTo>
                  <a:lnTo>
                    <a:pt x="1391" y="1732"/>
                  </a:lnTo>
                  <a:lnTo>
                    <a:pt x="1398" y="1736"/>
                  </a:lnTo>
                  <a:lnTo>
                    <a:pt x="1402" y="1739"/>
                  </a:lnTo>
                  <a:lnTo>
                    <a:pt x="1402" y="1739"/>
                  </a:lnTo>
                  <a:lnTo>
                    <a:pt x="1402" y="1741"/>
                  </a:lnTo>
                  <a:lnTo>
                    <a:pt x="1405" y="1741"/>
                  </a:lnTo>
                  <a:lnTo>
                    <a:pt x="1405" y="1741"/>
                  </a:lnTo>
                  <a:lnTo>
                    <a:pt x="1405" y="1748"/>
                  </a:lnTo>
                  <a:lnTo>
                    <a:pt x="1402" y="1767"/>
                  </a:lnTo>
                  <a:lnTo>
                    <a:pt x="1402" y="1776"/>
                  </a:lnTo>
                  <a:lnTo>
                    <a:pt x="1402" y="1786"/>
                  </a:lnTo>
                  <a:lnTo>
                    <a:pt x="1402" y="1793"/>
                  </a:lnTo>
                  <a:lnTo>
                    <a:pt x="1402" y="1795"/>
                  </a:lnTo>
                  <a:lnTo>
                    <a:pt x="1400" y="1798"/>
                  </a:lnTo>
                  <a:lnTo>
                    <a:pt x="1400" y="1798"/>
                  </a:lnTo>
                  <a:lnTo>
                    <a:pt x="1400" y="1800"/>
                  </a:lnTo>
                  <a:lnTo>
                    <a:pt x="1398" y="1800"/>
                  </a:lnTo>
                  <a:lnTo>
                    <a:pt x="1395" y="1800"/>
                  </a:lnTo>
                  <a:lnTo>
                    <a:pt x="1391" y="1800"/>
                  </a:lnTo>
                  <a:lnTo>
                    <a:pt x="1386" y="1800"/>
                  </a:lnTo>
                  <a:lnTo>
                    <a:pt x="1376" y="1800"/>
                  </a:lnTo>
                  <a:lnTo>
                    <a:pt x="1374" y="1800"/>
                  </a:lnTo>
                  <a:lnTo>
                    <a:pt x="1372" y="1800"/>
                  </a:lnTo>
                  <a:lnTo>
                    <a:pt x="1369" y="1800"/>
                  </a:lnTo>
                  <a:lnTo>
                    <a:pt x="1367" y="1798"/>
                  </a:lnTo>
                  <a:lnTo>
                    <a:pt x="1353" y="1779"/>
                  </a:lnTo>
                  <a:lnTo>
                    <a:pt x="1353" y="1776"/>
                  </a:lnTo>
                  <a:lnTo>
                    <a:pt x="1320" y="1765"/>
                  </a:lnTo>
                  <a:lnTo>
                    <a:pt x="1310" y="1758"/>
                  </a:lnTo>
                  <a:lnTo>
                    <a:pt x="1308" y="1758"/>
                  </a:lnTo>
                  <a:lnTo>
                    <a:pt x="1308" y="1755"/>
                  </a:lnTo>
                  <a:lnTo>
                    <a:pt x="1308" y="1755"/>
                  </a:lnTo>
                  <a:lnTo>
                    <a:pt x="1308" y="1753"/>
                  </a:lnTo>
                  <a:lnTo>
                    <a:pt x="1305" y="1746"/>
                  </a:lnTo>
                  <a:lnTo>
                    <a:pt x="1305" y="1743"/>
                  </a:lnTo>
                  <a:lnTo>
                    <a:pt x="1303" y="1741"/>
                  </a:lnTo>
                  <a:lnTo>
                    <a:pt x="1303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291" y="1750"/>
                  </a:lnTo>
                  <a:lnTo>
                    <a:pt x="1291" y="1750"/>
                  </a:lnTo>
                  <a:lnTo>
                    <a:pt x="1289" y="1753"/>
                  </a:lnTo>
                  <a:lnTo>
                    <a:pt x="1289" y="1755"/>
                  </a:lnTo>
                  <a:lnTo>
                    <a:pt x="1287" y="1755"/>
                  </a:lnTo>
                  <a:lnTo>
                    <a:pt x="1284" y="1755"/>
                  </a:lnTo>
                  <a:lnTo>
                    <a:pt x="1282" y="1755"/>
                  </a:lnTo>
                  <a:lnTo>
                    <a:pt x="1277" y="1753"/>
                  </a:lnTo>
                  <a:lnTo>
                    <a:pt x="1261" y="1743"/>
                  </a:lnTo>
                  <a:lnTo>
                    <a:pt x="1225" y="1703"/>
                  </a:lnTo>
                  <a:lnTo>
                    <a:pt x="1223" y="1703"/>
                  </a:lnTo>
                  <a:lnTo>
                    <a:pt x="1216" y="1698"/>
                  </a:lnTo>
                  <a:lnTo>
                    <a:pt x="1211" y="1698"/>
                  </a:lnTo>
                  <a:lnTo>
                    <a:pt x="1209" y="1696"/>
                  </a:lnTo>
                  <a:lnTo>
                    <a:pt x="1204" y="1694"/>
                  </a:lnTo>
                  <a:lnTo>
                    <a:pt x="1204" y="1691"/>
                  </a:lnTo>
                  <a:lnTo>
                    <a:pt x="1201" y="1691"/>
                  </a:lnTo>
                  <a:lnTo>
                    <a:pt x="1201" y="1689"/>
                  </a:lnTo>
                  <a:lnTo>
                    <a:pt x="1197" y="1680"/>
                  </a:lnTo>
                  <a:lnTo>
                    <a:pt x="1194" y="1675"/>
                  </a:lnTo>
                  <a:lnTo>
                    <a:pt x="1194" y="1675"/>
                  </a:lnTo>
                  <a:lnTo>
                    <a:pt x="1192" y="1675"/>
                  </a:lnTo>
                  <a:lnTo>
                    <a:pt x="1182" y="1670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1"/>
                  </a:lnTo>
                  <a:lnTo>
                    <a:pt x="1164" y="1651"/>
                  </a:lnTo>
                  <a:lnTo>
                    <a:pt x="1161" y="1649"/>
                  </a:lnTo>
                  <a:lnTo>
                    <a:pt x="1156" y="1646"/>
                  </a:lnTo>
                  <a:lnTo>
                    <a:pt x="1145" y="1642"/>
                  </a:lnTo>
                  <a:lnTo>
                    <a:pt x="1133" y="1639"/>
                  </a:lnTo>
                  <a:lnTo>
                    <a:pt x="1126" y="1637"/>
                  </a:lnTo>
                  <a:lnTo>
                    <a:pt x="1119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4" y="1635"/>
                  </a:lnTo>
                  <a:lnTo>
                    <a:pt x="1112" y="1635"/>
                  </a:lnTo>
                  <a:lnTo>
                    <a:pt x="1109" y="1637"/>
                  </a:lnTo>
                  <a:lnTo>
                    <a:pt x="1104" y="1637"/>
                  </a:lnTo>
                  <a:lnTo>
                    <a:pt x="1102" y="1635"/>
                  </a:lnTo>
                  <a:lnTo>
                    <a:pt x="1093" y="1632"/>
                  </a:lnTo>
                  <a:lnTo>
                    <a:pt x="1074" y="1627"/>
                  </a:lnTo>
                  <a:lnTo>
                    <a:pt x="1069" y="1625"/>
                  </a:lnTo>
                  <a:lnTo>
                    <a:pt x="1067" y="1625"/>
                  </a:lnTo>
                  <a:lnTo>
                    <a:pt x="1064" y="1620"/>
                  </a:lnTo>
                  <a:lnTo>
                    <a:pt x="1060" y="1616"/>
                  </a:lnTo>
                  <a:lnTo>
                    <a:pt x="1057" y="1613"/>
                  </a:lnTo>
                  <a:lnTo>
                    <a:pt x="1055" y="1613"/>
                  </a:lnTo>
                  <a:lnTo>
                    <a:pt x="1038" y="1616"/>
                  </a:lnTo>
                  <a:lnTo>
                    <a:pt x="1036" y="1616"/>
                  </a:lnTo>
                  <a:lnTo>
                    <a:pt x="1026" y="1611"/>
                  </a:lnTo>
                  <a:lnTo>
                    <a:pt x="1022" y="1611"/>
                  </a:lnTo>
                  <a:lnTo>
                    <a:pt x="1019" y="1611"/>
                  </a:lnTo>
                  <a:lnTo>
                    <a:pt x="1019" y="1611"/>
                  </a:lnTo>
                  <a:lnTo>
                    <a:pt x="1003" y="1604"/>
                  </a:lnTo>
                  <a:lnTo>
                    <a:pt x="998" y="1604"/>
                  </a:lnTo>
                  <a:lnTo>
                    <a:pt x="991" y="1604"/>
                  </a:lnTo>
                  <a:lnTo>
                    <a:pt x="989" y="1604"/>
                  </a:lnTo>
                  <a:lnTo>
                    <a:pt x="986" y="1604"/>
                  </a:lnTo>
                  <a:lnTo>
                    <a:pt x="979" y="1601"/>
                  </a:lnTo>
                  <a:lnTo>
                    <a:pt x="970" y="1597"/>
                  </a:lnTo>
                  <a:lnTo>
                    <a:pt x="967" y="1594"/>
                  </a:lnTo>
                  <a:lnTo>
                    <a:pt x="967" y="1594"/>
                  </a:lnTo>
                  <a:lnTo>
                    <a:pt x="965" y="1594"/>
                  </a:lnTo>
                  <a:lnTo>
                    <a:pt x="965" y="1597"/>
                  </a:lnTo>
                  <a:lnTo>
                    <a:pt x="963" y="1597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46" y="1597"/>
                  </a:lnTo>
                  <a:lnTo>
                    <a:pt x="944" y="1597"/>
                  </a:lnTo>
                  <a:lnTo>
                    <a:pt x="941" y="1597"/>
                  </a:lnTo>
                  <a:lnTo>
                    <a:pt x="941" y="1597"/>
                  </a:lnTo>
                  <a:lnTo>
                    <a:pt x="939" y="1597"/>
                  </a:lnTo>
                  <a:lnTo>
                    <a:pt x="939" y="1597"/>
                  </a:lnTo>
                  <a:lnTo>
                    <a:pt x="937" y="1599"/>
                  </a:lnTo>
                  <a:lnTo>
                    <a:pt x="934" y="1604"/>
                  </a:lnTo>
                  <a:lnTo>
                    <a:pt x="934" y="1606"/>
                  </a:lnTo>
                  <a:lnTo>
                    <a:pt x="932" y="1609"/>
                  </a:lnTo>
                  <a:lnTo>
                    <a:pt x="932" y="1609"/>
                  </a:lnTo>
                  <a:lnTo>
                    <a:pt x="929" y="1609"/>
                  </a:lnTo>
                  <a:lnTo>
                    <a:pt x="927" y="1611"/>
                  </a:lnTo>
                  <a:lnTo>
                    <a:pt x="925" y="1611"/>
                  </a:lnTo>
                  <a:lnTo>
                    <a:pt x="925" y="1611"/>
                  </a:lnTo>
                  <a:lnTo>
                    <a:pt x="925" y="1613"/>
                  </a:lnTo>
                  <a:lnTo>
                    <a:pt x="922" y="1618"/>
                  </a:lnTo>
                  <a:lnTo>
                    <a:pt x="922" y="1618"/>
                  </a:lnTo>
                  <a:lnTo>
                    <a:pt x="918" y="1623"/>
                  </a:lnTo>
                  <a:lnTo>
                    <a:pt x="915" y="1623"/>
                  </a:lnTo>
                  <a:lnTo>
                    <a:pt x="911" y="1625"/>
                  </a:lnTo>
                  <a:lnTo>
                    <a:pt x="906" y="1630"/>
                  </a:lnTo>
                  <a:lnTo>
                    <a:pt x="903" y="1630"/>
                  </a:lnTo>
                  <a:lnTo>
                    <a:pt x="903" y="1630"/>
                  </a:lnTo>
                  <a:lnTo>
                    <a:pt x="901" y="1630"/>
                  </a:lnTo>
                  <a:lnTo>
                    <a:pt x="899" y="1630"/>
                  </a:lnTo>
                  <a:lnTo>
                    <a:pt x="885" y="1620"/>
                  </a:lnTo>
                  <a:lnTo>
                    <a:pt x="882" y="1620"/>
                  </a:lnTo>
                  <a:lnTo>
                    <a:pt x="880" y="1620"/>
                  </a:lnTo>
                  <a:lnTo>
                    <a:pt x="877" y="1620"/>
                  </a:lnTo>
                  <a:lnTo>
                    <a:pt x="866" y="1625"/>
                  </a:lnTo>
                  <a:lnTo>
                    <a:pt x="863" y="1627"/>
                  </a:lnTo>
                  <a:lnTo>
                    <a:pt x="861" y="1627"/>
                  </a:lnTo>
                  <a:lnTo>
                    <a:pt x="861" y="1625"/>
                  </a:lnTo>
                  <a:lnTo>
                    <a:pt x="859" y="1625"/>
                  </a:lnTo>
                  <a:lnTo>
                    <a:pt x="859" y="1625"/>
                  </a:lnTo>
                  <a:lnTo>
                    <a:pt x="859" y="1623"/>
                  </a:lnTo>
                  <a:lnTo>
                    <a:pt x="859" y="1623"/>
                  </a:lnTo>
                  <a:lnTo>
                    <a:pt x="859" y="1618"/>
                  </a:lnTo>
                  <a:lnTo>
                    <a:pt x="859" y="1618"/>
                  </a:lnTo>
                  <a:lnTo>
                    <a:pt x="859" y="1616"/>
                  </a:lnTo>
                  <a:lnTo>
                    <a:pt x="854" y="1609"/>
                  </a:lnTo>
                  <a:lnTo>
                    <a:pt x="854" y="1609"/>
                  </a:lnTo>
                  <a:lnTo>
                    <a:pt x="851" y="1609"/>
                  </a:lnTo>
                  <a:lnTo>
                    <a:pt x="849" y="1606"/>
                  </a:lnTo>
                  <a:lnTo>
                    <a:pt x="847" y="1604"/>
                  </a:lnTo>
                  <a:lnTo>
                    <a:pt x="844" y="1604"/>
                  </a:lnTo>
                  <a:lnTo>
                    <a:pt x="842" y="1604"/>
                  </a:lnTo>
                  <a:lnTo>
                    <a:pt x="837" y="1604"/>
                  </a:lnTo>
                  <a:lnTo>
                    <a:pt x="837" y="1604"/>
                  </a:lnTo>
                  <a:lnTo>
                    <a:pt x="835" y="1604"/>
                  </a:lnTo>
                  <a:lnTo>
                    <a:pt x="835" y="1604"/>
                  </a:lnTo>
                  <a:lnTo>
                    <a:pt x="833" y="1599"/>
                  </a:lnTo>
                  <a:lnTo>
                    <a:pt x="833" y="1599"/>
                  </a:lnTo>
                  <a:lnTo>
                    <a:pt x="828" y="1597"/>
                  </a:lnTo>
                  <a:lnTo>
                    <a:pt x="825" y="1597"/>
                  </a:lnTo>
                  <a:lnTo>
                    <a:pt x="804" y="1594"/>
                  </a:lnTo>
                  <a:lnTo>
                    <a:pt x="795" y="1597"/>
                  </a:lnTo>
                  <a:lnTo>
                    <a:pt x="785" y="1597"/>
                  </a:lnTo>
                  <a:lnTo>
                    <a:pt x="766" y="1594"/>
                  </a:lnTo>
                  <a:lnTo>
                    <a:pt x="764" y="1592"/>
                  </a:lnTo>
                  <a:lnTo>
                    <a:pt x="726" y="1599"/>
                  </a:lnTo>
                  <a:lnTo>
                    <a:pt x="721" y="1599"/>
                  </a:lnTo>
                  <a:lnTo>
                    <a:pt x="719" y="1597"/>
                  </a:lnTo>
                  <a:lnTo>
                    <a:pt x="717" y="1597"/>
                  </a:lnTo>
                  <a:lnTo>
                    <a:pt x="717" y="1594"/>
                  </a:lnTo>
                  <a:lnTo>
                    <a:pt x="712" y="1587"/>
                  </a:lnTo>
                  <a:lnTo>
                    <a:pt x="712" y="1587"/>
                  </a:lnTo>
                  <a:lnTo>
                    <a:pt x="710" y="1585"/>
                  </a:lnTo>
                  <a:lnTo>
                    <a:pt x="707" y="1585"/>
                  </a:lnTo>
                  <a:lnTo>
                    <a:pt x="707" y="1585"/>
                  </a:lnTo>
                  <a:lnTo>
                    <a:pt x="693" y="1585"/>
                  </a:lnTo>
                  <a:lnTo>
                    <a:pt x="669" y="1575"/>
                  </a:lnTo>
                  <a:lnTo>
                    <a:pt x="667" y="1571"/>
                  </a:lnTo>
                  <a:lnTo>
                    <a:pt x="665" y="1571"/>
                  </a:lnTo>
                  <a:lnTo>
                    <a:pt x="662" y="1566"/>
                  </a:lnTo>
                  <a:lnTo>
                    <a:pt x="658" y="1564"/>
                  </a:lnTo>
                  <a:lnTo>
                    <a:pt x="648" y="1559"/>
                  </a:lnTo>
                  <a:lnTo>
                    <a:pt x="646" y="1556"/>
                  </a:lnTo>
                  <a:lnTo>
                    <a:pt x="646" y="1554"/>
                  </a:lnTo>
                  <a:lnTo>
                    <a:pt x="643" y="1552"/>
                  </a:lnTo>
                  <a:lnTo>
                    <a:pt x="641" y="1549"/>
                  </a:lnTo>
                  <a:lnTo>
                    <a:pt x="639" y="1547"/>
                  </a:lnTo>
                  <a:lnTo>
                    <a:pt x="636" y="1547"/>
                  </a:lnTo>
                  <a:lnTo>
                    <a:pt x="632" y="1547"/>
                  </a:lnTo>
                  <a:lnTo>
                    <a:pt x="629" y="1545"/>
                  </a:lnTo>
                  <a:lnTo>
                    <a:pt x="627" y="1545"/>
                  </a:lnTo>
                  <a:lnTo>
                    <a:pt x="627" y="1542"/>
                  </a:lnTo>
                  <a:lnTo>
                    <a:pt x="624" y="1538"/>
                  </a:lnTo>
                  <a:lnTo>
                    <a:pt x="624" y="1535"/>
                  </a:lnTo>
                  <a:lnTo>
                    <a:pt x="622" y="1533"/>
                  </a:lnTo>
                  <a:lnTo>
                    <a:pt x="620" y="1530"/>
                  </a:lnTo>
                  <a:lnTo>
                    <a:pt x="620" y="1528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4" y="1514"/>
                  </a:lnTo>
                  <a:lnTo>
                    <a:pt x="627" y="1512"/>
                  </a:lnTo>
                  <a:lnTo>
                    <a:pt x="627" y="1509"/>
                  </a:lnTo>
                  <a:lnTo>
                    <a:pt x="627" y="1507"/>
                  </a:lnTo>
                  <a:lnTo>
                    <a:pt x="624" y="1504"/>
                  </a:lnTo>
                  <a:lnTo>
                    <a:pt x="624" y="1502"/>
                  </a:lnTo>
                  <a:lnTo>
                    <a:pt x="622" y="1500"/>
                  </a:lnTo>
                  <a:lnTo>
                    <a:pt x="615" y="1497"/>
                  </a:lnTo>
                  <a:lnTo>
                    <a:pt x="615" y="1495"/>
                  </a:lnTo>
                  <a:lnTo>
                    <a:pt x="613" y="1495"/>
                  </a:lnTo>
                  <a:lnTo>
                    <a:pt x="606" y="1495"/>
                  </a:lnTo>
                  <a:lnTo>
                    <a:pt x="603" y="1495"/>
                  </a:lnTo>
                  <a:lnTo>
                    <a:pt x="601" y="1495"/>
                  </a:lnTo>
                  <a:lnTo>
                    <a:pt x="584" y="1478"/>
                  </a:lnTo>
                  <a:lnTo>
                    <a:pt x="582" y="1478"/>
                  </a:lnTo>
                  <a:lnTo>
                    <a:pt x="580" y="1478"/>
                  </a:lnTo>
                  <a:lnTo>
                    <a:pt x="577" y="1478"/>
                  </a:lnTo>
                  <a:lnTo>
                    <a:pt x="575" y="1478"/>
                  </a:lnTo>
                  <a:lnTo>
                    <a:pt x="572" y="1478"/>
                  </a:lnTo>
                  <a:lnTo>
                    <a:pt x="572" y="1478"/>
                  </a:lnTo>
                  <a:lnTo>
                    <a:pt x="570" y="1478"/>
                  </a:lnTo>
                  <a:lnTo>
                    <a:pt x="568" y="1478"/>
                  </a:lnTo>
                  <a:lnTo>
                    <a:pt x="568" y="1481"/>
                  </a:lnTo>
                  <a:lnTo>
                    <a:pt x="565" y="1486"/>
                  </a:lnTo>
                  <a:lnTo>
                    <a:pt x="565" y="1486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53" y="1490"/>
                  </a:lnTo>
                  <a:lnTo>
                    <a:pt x="539" y="1490"/>
                  </a:lnTo>
                  <a:lnTo>
                    <a:pt x="539" y="1490"/>
                  </a:lnTo>
                  <a:lnTo>
                    <a:pt x="537" y="1493"/>
                  </a:lnTo>
                  <a:lnTo>
                    <a:pt x="537" y="1493"/>
                  </a:lnTo>
                  <a:lnTo>
                    <a:pt x="535" y="1493"/>
                  </a:lnTo>
                  <a:lnTo>
                    <a:pt x="532" y="1500"/>
                  </a:lnTo>
                  <a:lnTo>
                    <a:pt x="530" y="1500"/>
                  </a:lnTo>
                  <a:lnTo>
                    <a:pt x="530" y="1502"/>
                  </a:lnTo>
                  <a:lnTo>
                    <a:pt x="527" y="1502"/>
                  </a:lnTo>
                  <a:lnTo>
                    <a:pt x="527" y="1502"/>
                  </a:lnTo>
                  <a:lnTo>
                    <a:pt x="525" y="1502"/>
                  </a:lnTo>
                  <a:lnTo>
                    <a:pt x="518" y="1502"/>
                  </a:lnTo>
                  <a:lnTo>
                    <a:pt x="497" y="1497"/>
                  </a:lnTo>
                  <a:lnTo>
                    <a:pt x="487" y="1493"/>
                  </a:lnTo>
                  <a:lnTo>
                    <a:pt x="485" y="1493"/>
                  </a:lnTo>
                  <a:lnTo>
                    <a:pt x="483" y="1490"/>
                  </a:lnTo>
                  <a:lnTo>
                    <a:pt x="483" y="1488"/>
                  </a:lnTo>
                  <a:lnTo>
                    <a:pt x="478" y="1478"/>
                  </a:lnTo>
                  <a:lnTo>
                    <a:pt x="478" y="1476"/>
                  </a:lnTo>
                  <a:lnTo>
                    <a:pt x="475" y="1474"/>
                  </a:lnTo>
                  <a:lnTo>
                    <a:pt x="473" y="1471"/>
                  </a:lnTo>
                  <a:lnTo>
                    <a:pt x="471" y="1469"/>
                  </a:lnTo>
                  <a:lnTo>
                    <a:pt x="461" y="1467"/>
                  </a:lnTo>
                  <a:lnTo>
                    <a:pt x="459" y="1467"/>
                  </a:lnTo>
                  <a:lnTo>
                    <a:pt x="457" y="1464"/>
                  </a:lnTo>
                  <a:lnTo>
                    <a:pt x="454" y="1462"/>
                  </a:lnTo>
                  <a:lnTo>
                    <a:pt x="452" y="1455"/>
                  </a:lnTo>
                  <a:lnTo>
                    <a:pt x="452" y="1452"/>
                  </a:lnTo>
                  <a:lnTo>
                    <a:pt x="449" y="1450"/>
                  </a:lnTo>
                  <a:lnTo>
                    <a:pt x="449" y="1448"/>
                  </a:lnTo>
                  <a:lnTo>
                    <a:pt x="447" y="1448"/>
                  </a:lnTo>
                  <a:lnTo>
                    <a:pt x="447" y="1448"/>
                  </a:lnTo>
                  <a:lnTo>
                    <a:pt x="445" y="1450"/>
                  </a:lnTo>
                  <a:lnTo>
                    <a:pt x="445" y="1450"/>
                  </a:lnTo>
                  <a:lnTo>
                    <a:pt x="442" y="1450"/>
                  </a:lnTo>
                  <a:lnTo>
                    <a:pt x="442" y="1452"/>
                  </a:lnTo>
                  <a:lnTo>
                    <a:pt x="442" y="1452"/>
                  </a:lnTo>
                  <a:lnTo>
                    <a:pt x="442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38" y="1457"/>
                  </a:lnTo>
                  <a:lnTo>
                    <a:pt x="438" y="1457"/>
                  </a:lnTo>
                  <a:lnTo>
                    <a:pt x="435" y="1455"/>
                  </a:lnTo>
                  <a:lnTo>
                    <a:pt x="435" y="1452"/>
                  </a:lnTo>
                  <a:lnTo>
                    <a:pt x="431" y="1445"/>
                  </a:lnTo>
                  <a:lnTo>
                    <a:pt x="428" y="1445"/>
                  </a:lnTo>
                  <a:lnTo>
                    <a:pt x="428" y="1443"/>
                  </a:lnTo>
                  <a:lnTo>
                    <a:pt x="428" y="1443"/>
                  </a:lnTo>
                  <a:lnTo>
                    <a:pt x="426" y="1441"/>
                  </a:lnTo>
                  <a:lnTo>
                    <a:pt x="421" y="1441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6" y="1436"/>
                  </a:lnTo>
                  <a:lnTo>
                    <a:pt x="414" y="1431"/>
                  </a:lnTo>
                  <a:lnTo>
                    <a:pt x="414" y="1429"/>
                  </a:lnTo>
                  <a:lnTo>
                    <a:pt x="412" y="1429"/>
                  </a:lnTo>
                  <a:lnTo>
                    <a:pt x="402" y="1422"/>
                  </a:lnTo>
                  <a:lnTo>
                    <a:pt x="400" y="1419"/>
                  </a:lnTo>
                  <a:lnTo>
                    <a:pt x="400" y="1417"/>
                  </a:lnTo>
                  <a:lnTo>
                    <a:pt x="393" y="1407"/>
                  </a:lnTo>
                  <a:lnTo>
                    <a:pt x="390" y="1396"/>
                  </a:lnTo>
                  <a:lnTo>
                    <a:pt x="388" y="1393"/>
                  </a:lnTo>
                  <a:lnTo>
                    <a:pt x="386" y="1393"/>
                  </a:lnTo>
                  <a:lnTo>
                    <a:pt x="383" y="1396"/>
                  </a:lnTo>
                  <a:lnTo>
                    <a:pt x="383" y="1396"/>
                  </a:lnTo>
                  <a:lnTo>
                    <a:pt x="383" y="1398"/>
                  </a:lnTo>
                  <a:lnTo>
                    <a:pt x="381" y="1403"/>
                  </a:lnTo>
                  <a:lnTo>
                    <a:pt x="381" y="1405"/>
                  </a:lnTo>
                  <a:lnTo>
                    <a:pt x="379" y="1407"/>
                  </a:lnTo>
                  <a:lnTo>
                    <a:pt x="376" y="1410"/>
                  </a:lnTo>
                  <a:lnTo>
                    <a:pt x="364" y="1422"/>
                  </a:lnTo>
                  <a:lnTo>
                    <a:pt x="362" y="1422"/>
                  </a:lnTo>
                  <a:lnTo>
                    <a:pt x="362" y="1424"/>
                  </a:lnTo>
                  <a:lnTo>
                    <a:pt x="355" y="1426"/>
                  </a:lnTo>
                  <a:lnTo>
                    <a:pt x="345" y="1429"/>
                  </a:lnTo>
                  <a:lnTo>
                    <a:pt x="343" y="1431"/>
                  </a:lnTo>
                  <a:lnTo>
                    <a:pt x="343" y="1433"/>
                  </a:lnTo>
                  <a:lnTo>
                    <a:pt x="343" y="1433"/>
                  </a:lnTo>
                  <a:lnTo>
                    <a:pt x="343" y="1436"/>
                  </a:lnTo>
                  <a:lnTo>
                    <a:pt x="343" y="1436"/>
                  </a:lnTo>
                  <a:lnTo>
                    <a:pt x="343" y="1438"/>
                  </a:lnTo>
                  <a:lnTo>
                    <a:pt x="343" y="1441"/>
                  </a:lnTo>
                  <a:lnTo>
                    <a:pt x="343" y="1441"/>
                  </a:lnTo>
                  <a:lnTo>
                    <a:pt x="343" y="1443"/>
                  </a:lnTo>
                  <a:lnTo>
                    <a:pt x="341" y="1445"/>
                  </a:lnTo>
                  <a:lnTo>
                    <a:pt x="341" y="1445"/>
                  </a:lnTo>
                  <a:lnTo>
                    <a:pt x="338" y="1445"/>
                  </a:lnTo>
                  <a:lnTo>
                    <a:pt x="338" y="1445"/>
                  </a:lnTo>
                  <a:lnTo>
                    <a:pt x="336" y="1445"/>
                  </a:lnTo>
                  <a:lnTo>
                    <a:pt x="336" y="1445"/>
                  </a:lnTo>
                  <a:lnTo>
                    <a:pt x="331" y="1445"/>
                  </a:lnTo>
                  <a:lnTo>
                    <a:pt x="329" y="1445"/>
                  </a:lnTo>
                  <a:lnTo>
                    <a:pt x="329" y="1443"/>
                  </a:lnTo>
                  <a:lnTo>
                    <a:pt x="326" y="1445"/>
                  </a:lnTo>
                  <a:lnTo>
                    <a:pt x="326" y="1445"/>
                  </a:lnTo>
                  <a:lnTo>
                    <a:pt x="324" y="1445"/>
                  </a:lnTo>
                  <a:lnTo>
                    <a:pt x="322" y="1448"/>
                  </a:lnTo>
                  <a:lnTo>
                    <a:pt x="322" y="1450"/>
                  </a:lnTo>
                  <a:lnTo>
                    <a:pt x="322" y="1452"/>
                  </a:lnTo>
                  <a:lnTo>
                    <a:pt x="322" y="1455"/>
                  </a:lnTo>
                  <a:lnTo>
                    <a:pt x="319" y="1460"/>
                  </a:lnTo>
                  <a:lnTo>
                    <a:pt x="319" y="1462"/>
                  </a:lnTo>
                  <a:lnTo>
                    <a:pt x="319" y="1462"/>
                  </a:lnTo>
                  <a:lnTo>
                    <a:pt x="322" y="1469"/>
                  </a:lnTo>
                  <a:lnTo>
                    <a:pt x="322" y="1471"/>
                  </a:lnTo>
                  <a:lnTo>
                    <a:pt x="322" y="1471"/>
                  </a:lnTo>
                  <a:lnTo>
                    <a:pt x="319" y="1474"/>
                  </a:lnTo>
                  <a:lnTo>
                    <a:pt x="319" y="1476"/>
                  </a:lnTo>
                  <a:lnTo>
                    <a:pt x="317" y="1478"/>
                  </a:lnTo>
                  <a:lnTo>
                    <a:pt x="315" y="1481"/>
                  </a:lnTo>
                  <a:lnTo>
                    <a:pt x="310" y="1483"/>
                  </a:lnTo>
                  <a:lnTo>
                    <a:pt x="305" y="1490"/>
                  </a:lnTo>
                  <a:lnTo>
                    <a:pt x="300" y="1493"/>
                  </a:lnTo>
                  <a:lnTo>
                    <a:pt x="291" y="1500"/>
                  </a:lnTo>
                  <a:lnTo>
                    <a:pt x="289" y="1502"/>
                  </a:lnTo>
                  <a:lnTo>
                    <a:pt x="289" y="1502"/>
                  </a:lnTo>
                  <a:lnTo>
                    <a:pt x="286" y="1502"/>
                  </a:lnTo>
                  <a:lnTo>
                    <a:pt x="286" y="1500"/>
                  </a:lnTo>
                  <a:lnTo>
                    <a:pt x="284" y="1500"/>
                  </a:lnTo>
                  <a:lnTo>
                    <a:pt x="284" y="1500"/>
                  </a:lnTo>
                  <a:lnTo>
                    <a:pt x="284" y="1497"/>
                  </a:lnTo>
                  <a:lnTo>
                    <a:pt x="279" y="1493"/>
                  </a:lnTo>
                  <a:lnTo>
                    <a:pt x="277" y="1488"/>
                  </a:lnTo>
                  <a:lnTo>
                    <a:pt x="270" y="1481"/>
                  </a:lnTo>
                  <a:lnTo>
                    <a:pt x="267" y="1481"/>
                  </a:lnTo>
                  <a:lnTo>
                    <a:pt x="263" y="1478"/>
                  </a:lnTo>
                  <a:lnTo>
                    <a:pt x="263" y="1478"/>
                  </a:lnTo>
                  <a:lnTo>
                    <a:pt x="256" y="1478"/>
                  </a:lnTo>
                  <a:lnTo>
                    <a:pt x="256" y="1478"/>
                  </a:lnTo>
                  <a:lnTo>
                    <a:pt x="253" y="1478"/>
                  </a:lnTo>
                  <a:lnTo>
                    <a:pt x="244" y="1471"/>
                  </a:lnTo>
                  <a:lnTo>
                    <a:pt x="241" y="1469"/>
                  </a:lnTo>
                  <a:lnTo>
                    <a:pt x="241" y="1469"/>
                  </a:lnTo>
                  <a:lnTo>
                    <a:pt x="225" y="1467"/>
                  </a:lnTo>
                  <a:lnTo>
                    <a:pt x="222" y="1467"/>
                  </a:lnTo>
                  <a:lnTo>
                    <a:pt x="220" y="1469"/>
                  </a:lnTo>
                  <a:lnTo>
                    <a:pt x="218" y="1469"/>
                  </a:lnTo>
                  <a:lnTo>
                    <a:pt x="215" y="1469"/>
                  </a:lnTo>
                  <a:lnTo>
                    <a:pt x="215" y="1467"/>
                  </a:lnTo>
                  <a:lnTo>
                    <a:pt x="213" y="1462"/>
                  </a:lnTo>
                  <a:lnTo>
                    <a:pt x="211" y="1460"/>
                  </a:lnTo>
                  <a:lnTo>
                    <a:pt x="208" y="1455"/>
                  </a:lnTo>
                  <a:lnTo>
                    <a:pt x="206" y="1452"/>
                  </a:lnTo>
                  <a:lnTo>
                    <a:pt x="204" y="1443"/>
                  </a:lnTo>
                  <a:lnTo>
                    <a:pt x="199" y="1431"/>
                  </a:lnTo>
                  <a:lnTo>
                    <a:pt x="196" y="1426"/>
                  </a:lnTo>
                  <a:lnTo>
                    <a:pt x="178" y="1410"/>
                  </a:lnTo>
                  <a:lnTo>
                    <a:pt x="175" y="1405"/>
                  </a:lnTo>
                  <a:lnTo>
                    <a:pt x="175" y="1400"/>
                  </a:lnTo>
                  <a:lnTo>
                    <a:pt x="173" y="1393"/>
                  </a:lnTo>
                  <a:lnTo>
                    <a:pt x="178" y="1367"/>
                  </a:lnTo>
                  <a:lnTo>
                    <a:pt x="180" y="1365"/>
                  </a:lnTo>
                  <a:lnTo>
                    <a:pt x="178" y="1358"/>
                  </a:lnTo>
                  <a:lnTo>
                    <a:pt x="178" y="1353"/>
                  </a:lnTo>
                  <a:lnTo>
                    <a:pt x="182" y="1344"/>
                  </a:lnTo>
                  <a:lnTo>
                    <a:pt x="182" y="1339"/>
                  </a:lnTo>
                  <a:lnTo>
                    <a:pt x="182" y="1318"/>
                  </a:lnTo>
                  <a:lnTo>
                    <a:pt x="182" y="1306"/>
                  </a:lnTo>
                  <a:lnTo>
                    <a:pt x="187" y="1299"/>
                  </a:lnTo>
                  <a:lnTo>
                    <a:pt x="194" y="1294"/>
                  </a:lnTo>
                  <a:lnTo>
                    <a:pt x="196" y="1287"/>
                  </a:lnTo>
                  <a:lnTo>
                    <a:pt x="199" y="1282"/>
                  </a:lnTo>
                  <a:lnTo>
                    <a:pt x="194" y="1280"/>
                  </a:lnTo>
                  <a:lnTo>
                    <a:pt x="192" y="1280"/>
                  </a:lnTo>
                  <a:lnTo>
                    <a:pt x="185" y="1282"/>
                  </a:lnTo>
                  <a:lnTo>
                    <a:pt x="182" y="1282"/>
                  </a:lnTo>
                  <a:lnTo>
                    <a:pt x="180" y="1280"/>
                  </a:lnTo>
                  <a:lnTo>
                    <a:pt x="180" y="1275"/>
                  </a:lnTo>
                  <a:lnTo>
                    <a:pt x="178" y="1273"/>
                  </a:lnTo>
                  <a:lnTo>
                    <a:pt x="178" y="1268"/>
                  </a:lnTo>
                  <a:lnTo>
                    <a:pt x="178" y="1268"/>
                  </a:lnTo>
                  <a:lnTo>
                    <a:pt x="175" y="1266"/>
                  </a:lnTo>
                  <a:lnTo>
                    <a:pt x="175" y="1266"/>
                  </a:lnTo>
                  <a:lnTo>
                    <a:pt x="170" y="1268"/>
                  </a:lnTo>
                  <a:lnTo>
                    <a:pt x="168" y="1268"/>
                  </a:lnTo>
                  <a:lnTo>
                    <a:pt x="166" y="1266"/>
                  </a:lnTo>
                  <a:lnTo>
                    <a:pt x="154" y="1256"/>
                  </a:lnTo>
                  <a:lnTo>
                    <a:pt x="151" y="1254"/>
                  </a:lnTo>
                  <a:lnTo>
                    <a:pt x="144" y="1251"/>
                  </a:lnTo>
                  <a:lnTo>
                    <a:pt x="142" y="1249"/>
                  </a:lnTo>
                  <a:lnTo>
                    <a:pt x="142" y="1247"/>
                  </a:lnTo>
                  <a:lnTo>
                    <a:pt x="140" y="1240"/>
                  </a:lnTo>
                  <a:lnTo>
                    <a:pt x="137" y="1237"/>
                  </a:lnTo>
                  <a:lnTo>
                    <a:pt x="135" y="1235"/>
                  </a:lnTo>
                  <a:lnTo>
                    <a:pt x="130" y="1232"/>
                  </a:lnTo>
                  <a:lnTo>
                    <a:pt x="125" y="1230"/>
                  </a:lnTo>
                  <a:lnTo>
                    <a:pt x="123" y="1228"/>
                  </a:lnTo>
                  <a:lnTo>
                    <a:pt x="123" y="1225"/>
                  </a:lnTo>
                  <a:lnTo>
                    <a:pt x="123" y="1221"/>
                  </a:lnTo>
                  <a:lnTo>
                    <a:pt x="123" y="1221"/>
                  </a:lnTo>
                  <a:lnTo>
                    <a:pt x="121" y="1218"/>
                  </a:lnTo>
                  <a:lnTo>
                    <a:pt x="118" y="1216"/>
                  </a:lnTo>
                  <a:lnTo>
                    <a:pt x="116" y="1216"/>
                  </a:lnTo>
                  <a:lnTo>
                    <a:pt x="114" y="1213"/>
                  </a:lnTo>
                  <a:lnTo>
                    <a:pt x="111" y="1211"/>
                  </a:lnTo>
                  <a:lnTo>
                    <a:pt x="109" y="1209"/>
                  </a:lnTo>
                  <a:lnTo>
                    <a:pt x="109" y="1209"/>
                  </a:lnTo>
                  <a:lnTo>
                    <a:pt x="109" y="1204"/>
                  </a:lnTo>
                  <a:lnTo>
                    <a:pt x="109" y="1202"/>
                  </a:lnTo>
                  <a:lnTo>
                    <a:pt x="107" y="1199"/>
                  </a:lnTo>
                  <a:lnTo>
                    <a:pt x="104" y="1197"/>
                  </a:lnTo>
                  <a:lnTo>
                    <a:pt x="102" y="1197"/>
                  </a:lnTo>
                  <a:lnTo>
                    <a:pt x="102" y="1195"/>
                  </a:lnTo>
                  <a:lnTo>
                    <a:pt x="102" y="1192"/>
                  </a:lnTo>
                  <a:lnTo>
                    <a:pt x="99" y="1187"/>
                  </a:lnTo>
                  <a:lnTo>
                    <a:pt x="99" y="1183"/>
                  </a:lnTo>
                  <a:lnTo>
                    <a:pt x="95" y="1176"/>
                  </a:lnTo>
                  <a:lnTo>
                    <a:pt x="92" y="1173"/>
                  </a:lnTo>
                  <a:lnTo>
                    <a:pt x="92" y="1169"/>
                  </a:lnTo>
                  <a:lnTo>
                    <a:pt x="99" y="1159"/>
                  </a:lnTo>
                  <a:lnTo>
                    <a:pt x="99" y="1154"/>
                  </a:lnTo>
                  <a:lnTo>
                    <a:pt x="97" y="1154"/>
                  </a:lnTo>
                  <a:lnTo>
                    <a:pt x="92" y="1154"/>
                  </a:lnTo>
                  <a:lnTo>
                    <a:pt x="92" y="1154"/>
                  </a:lnTo>
                  <a:lnTo>
                    <a:pt x="90" y="1154"/>
                  </a:lnTo>
                  <a:lnTo>
                    <a:pt x="88" y="1152"/>
                  </a:lnTo>
                  <a:lnTo>
                    <a:pt x="88" y="1152"/>
                  </a:lnTo>
                  <a:lnTo>
                    <a:pt x="85" y="1152"/>
                  </a:lnTo>
                  <a:lnTo>
                    <a:pt x="85" y="1154"/>
                  </a:lnTo>
                  <a:lnTo>
                    <a:pt x="83" y="1154"/>
                  </a:lnTo>
                  <a:lnTo>
                    <a:pt x="83" y="1154"/>
                  </a:lnTo>
                  <a:lnTo>
                    <a:pt x="81" y="1152"/>
                  </a:lnTo>
                  <a:lnTo>
                    <a:pt x="78" y="1152"/>
                  </a:lnTo>
                  <a:lnTo>
                    <a:pt x="76" y="1152"/>
                  </a:lnTo>
                  <a:lnTo>
                    <a:pt x="73" y="1152"/>
                  </a:lnTo>
                  <a:lnTo>
                    <a:pt x="73" y="1150"/>
                  </a:lnTo>
                  <a:lnTo>
                    <a:pt x="71" y="1150"/>
                  </a:lnTo>
                  <a:lnTo>
                    <a:pt x="69" y="1147"/>
                  </a:lnTo>
                  <a:lnTo>
                    <a:pt x="64" y="1147"/>
                  </a:lnTo>
                  <a:lnTo>
                    <a:pt x="64" y="1145"/>
                  </a:lnTo>
                  <a:lnTo>
                    <a:pt x="62" y="1140"/>
                  </a:lnTo>
                  <a:lnTo>
                    <a:pt x="64" y="1135"/>
                  </a:lnTo>
                  <a:lnTo>
                    <a:pt x="66" y="1131"/>
                  </a:lnTo>
                  <a:lnTo>
                    <a:pt x="66" y="1126"/>
                  </a:lnTo>
                  <a:lnTo>
                    <a:pt x="66" y="1121"/>
                  </a:lnTo>
                  <a:lnTo>
                    <a:pt x="64" y="1116"/>
                  </a:lnTo>
                  <a:lnTo>
                    <a:pt x="59" y="1112"/>
                  </a:lnTo>
                  <a:lnTo>
                    <a:pt x="57" y="1109"/>
                  </a:lnTo>
                  <a:lnTo>
                    <a:pt x="57" y="1105"/>
                  </a:lnTo>
                  <a:lnTo>
                    <a:pt x="57" y="1100"/>
                  </a:lnTo>
                  <a:lnTo>
                    <a:pt x="57" y="1095"/>
                  </a:lnTo>
                  <a:lnTo>
                    <a:pt x="59" y="1095"/>
                  </a:lnTo>
                  <a:lnTo>
                    <a:pt x="62" y="1093"/>
                  </a:lnTo>
                  <a:lnTo>
                    <a:pt x="66" y="1093"/>
                  </a:lnTo>
                  <a:lnTo>
                    <a:pt x="66" y="1093"/>
                  </a:lnTo>
                  <a:lnTo>
                    <a:pt x="69" y="1093"/>
                  </a:lnTo>
                  <a:lnTo>
                    <a:pt x="69" y="1090"/>
                  </a:lnTo>
                  <a:lnTo>
                    <a:pt x="69" y="1088"/>
                  </a:lnTo>
                  <a:lnTo>
                    <a:pt x="69" y="1088"/>
                  </a:lnTo>
                  <a:lnTo>
                    <a:pt x="71" y="1086"/>
                  </a:lnTo>
                  <a:lnTo>
                    <a:pt x="73" y="1086"/>
                  </a:lnTo>
                  <a:lnTo>
                    <a:pt x="76" y="1086"/>
                  </a:lnTo>
                  <a:lnTo>
                    <a:pt x="76" y="1083"/>
                  </a:lnTo>
                  <a:lnTo>
                    <a:pt x="76" y="1081"/>
                  </a:lnTo>
                  <a:lnTo>
                    <a:pt x="76" y="1079"/>
                  </a:lnTo>
                  <a:lnTo>
                    <a:pt x="76" y="1076"/>
                  </a:lnTo>
                  <a:lnTo>
                    <a:pt x="78" y="1072"/>
                  </a:lnTo>
                  <a:lnTo>
                    <a:pt x="83" y="1062"/>
                  </a:lnTo>
                  <a:lnTo>
                    <a:pt x="85" y="1057"/>
                  </a:lnTo>
                  <a:lnTo>
                    <a:pt x="85" y="1034"/>
                  </a:lnTo>
                  <a:lnTo>
                    <a:pt x="85" y="1029"/>
                  </a:lnTo>
                  <a:lnTo>
                    <a:pt x="83" y="1020"/>
                  </a:lnTo>
                  <a:lnTo>
                    <a:pt x="81" y="1012"/>
                  </a:lnTo>
                  <a:lnTo>
                    <a:pt x="76" y="1005"/>
                  </a:lnTo>
                  <a:lnTo>
                    <a:pt x="71" y="998"/>
                  </a:lnTo>
                  <a:lnTo>
                    <a:pt x="64" y="998"/>
                  </a:lnTo>
                  <a:lnTo>
                    <a:pt x="64" y="998"/>
                  </a:lnTo>
                  <a:lnTo>
                    <a:pt x="62" y="1001"/>
                  </a:lnTo>
                  <a:lnTo>
                    <a:pt x="62" y="1001"/>
                  </a:lnTo>
                  <a:lnTo>
                    <a:pt x="57" y="996"/>
                  </a:lnTo>
                  <a:lnTo>
                    <a:pt x="57" y="993"/>
                  </a:lnTo>
                  <a:lnTo>
                    <a:pt x="59" y="989"/>
                  </a:lnTo>
                  <a:lnTo>
                    <a:pt x="59" y="982"/>
                  </a:lnTo>
                  <a:lnTo>
                    <a:pt x="62" y="977"/>
                  </a:lnTo>
                  <a:lnTo>
                    <a:pt x="62" y="975"/>
                  </a:lnTo>
                  <a:lnTo>
                    <a:pt x="62" y="970"/>
                  </a:lnTo>
                  <a:lnTo>
                    <a:pt x="59" y="965"/>
                  </a:lnTo>
                  <a:lnTo>
                    <a:pt x="52" y="958"/>
                  </a:lnTo>
                  <a:lnTo>
                    <a:pt x="50" y="953"/>
                  </a:lnTo>
                  <a:lnTo>
                    <a:pt x="50" y="949"/>
                  </a:lnTo>
                  <a:lnTo>
                    <a:pt x="47" y="949"/>
                  </a:lnTo>
                  <a:lnTo>
                    <a:pt x="47" y="946"/>
                  </a:lnTo>
                  <a:lnTo>
                    <a:pt x="40" y="944"/>
                  </a:lnTo>
                  <a:lnTo>
                    <a:pt x="36" y="941"/>
                  </a:lnTo>
                  <a:lnTo>
                    <a:pt x="33" y="939"/>
                  </a:lnTo>
                  <a:lnTo>
                    <a:pt x="31" y="939"/>
                  </a:lnTo>
                  <a:lnTo>
                    <a:pt x="31" y="939"/>
                  </a:lnTo>
                  <a:lnTo>
                    <a:pt x="29" y="941"/>
                  </a:lnTo>
                  <a:lnTo>
                    <a:pt x="26" y="944"/>
                  </a:lnTo>
                  <a:lnTo>
                    <a:pt x="26" y="944"/>
                  </a:lnTo>
                  <a:lnTo>
                    <a:pt x="24" y="944"/>
                  </a:lnTo>
                  <a:lnTo>
                    <a:pt x="24" y="944"/>
                  </a:lnTo>
                  <a:lnTo>
                    <a:pt x="26" y="939"/>
                  </a:lnTo>
                  <a:lnTo>
                    <a:pt x="26" y="937"/>
                  </a:lnTo>
                  <a:lnTo>
                    <a:pt x="26" y="932"/>
                  </a:lnTo>
                  <a:lnTo>
                    <a:pt x="26" y="932"/>
                  </a:lnTo>
                  <a:lnTo>
                    <a:pt x="24" y="927"/>
                  </a:lnTo>
                  <a:lnTo>
                    <a:pt x="19" y="923"/>
                  </a:lnTo>
                  <a:lnTo>
                    <a:pt x="19" y="920"/>
                  </a:lnTo>
                  <a:lnTo>
                    <a:pt x="17" y="918"/>
                  </a:lnTo>
                  <a:lnTo>
                    <a:pt x="17" y="915"/>
                  </a:lnTo>
                  <a:lnTo>
                    <a:pt x="14" y="915"/>
                  </a:lnTo>
                  <a:lnTo>
                    <a:pt x="7" y="913"/>
                  </a:lnTo>
                  <a:lnTo>
                    <a:pt x="5" y="913"/>
                  </a:lnTo>
                  <a:lnTo>
                    <a:pt x="5" y="911"/>
                  </a:lnTo>
                  <a:lnTo>
                    <a:pt x="5" y="908"/>
                  </a:lnTo>
                  <a:lnTo>
                    <a:pt x="5" y="906"/>
                  </a:lnTo>
                  <a:lnTo>
                    <a:pt x="5" y="901"/>
                  </a:lnTo>
                  <a:lnTo>
                    <a:pt x="0" y="897"/>
                  </a:lnTo>
                  <a:lnTo>
                    <a:pt x="0" y="892"/>
                  </a:lnTo>
                  <a:lnTo>
                    <a:pt x="0" y="889"/>
                  </a:lnTo>
                  <a:lnTo>
                    <a:pt x="0" y="887"/>
                  </a:lnTo>
                  <a:lnTo>
                    <a:pt x="3" y="887"/>
                  </a:lnTo>
                  <a:lnTo>
                    <a:pt x="5" y="889"/>
                  </a:lnTo>
                  <a:lnTo>
                    <a:pt x="7" y="889"/>
                  </a:lnTo>
                  <a:lnTo>
                    <a:pt x="7" y="889"/>
                  </a:lnTo>
                  <a:lnTo>
                    <a:pt x="10" y="889"/>
                  </a:lnTo>
                  <a:lnTo>
                    <a:pt x="12" y="887"/>
                  </a:lnTo>
                  <a:lnTo>
                    <a:pt x="14" y="887"/>
                  </a:lnTo>
                  <a:lnTo>
                    <a:pt x="14" y="887"/>
                  </a:lnTo>
                  <a:lnTo>
                    <a:pt x="17" y="887"/>
                  </a:lnTo>
                  <a:lnTo>
                    <a:pt x="21" y="889"/>
                  </a:lnTo>
                  <a:lnTo>
                    <a:pt x="21" y="889"/>
                  </a:lnTo>
                  <a:lnTo>
                    <a:pt x="24" y="889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9" y="892"/>
                  </a:lnTo>
                  <a:lnTo>
                    <a:pt x="29" y="892"/>
                  </a:lnTo>
                  <a:lnTo>
                    <a:pt x="31" y="892"/>
                  </a:lnTo>
                  <a:lnTo>
                    <a:pt x="33" y="892"/>
                  </a:lnTo>
                  <a:lnTo>
                    <a:pt x="33" y="889"/>
                  </a:lnTo>
                  <a:lnTo>
                    <a:pt x="36" y="889"/>
                  </a:lnTo>
                  <a:lnTo>
                    <a:pt x="36" y="892"/>
                  </a:lnTo>
                  <a:lnTo>
                    <a:pt x="36" y="892"/>
                  </a:lnTo>
                  <a:lnTo>
                    <a:pt x="36" y="904"/>
                  </a:lnTo>
                  <a:lnTo>
                    <a:pt x="36" y="904"/>
                  </a:lnTo>
                  <a:lnTo>
                    <a:pt x="38" y="906"/>
                  </a:lnTo>
                  <a:lnTo>
                    <a:pt x="45" y="908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7" y="908"/>
                  </a:lnTo>
                  <a:lnTo>
                    <a:pt x="47" y="906"/>
                  </a:lnTo>
                  <a:lnTo>
                    <a:pt x="50" y="904"/>
                  </a:lnTo>
                  <a:lnTo>
                    <a:pt x="52" y="904"/>
                  </a:lnTo>
                  <a:lnTo>
                    <a:pt x="55" y="906"/>
                  </a:lnTo>
                  <a:lnTo>
                    <a:pt x="64" y="908"/>
                  </a:lnTo>
                  <a:lnTo>
                    <a:pt x="64" y="906"/>
                  </a:lnTo>
                  <a:lnTo>
                    <a:pt x="66" y="901"/>
                  </a:lnTo>
                  <a:lnTo>
                    <a:pt x="69" y="901"/>
                  </a:lnTo>
                  <a:lnTo>
                    <a:pt x="71" y="901"/>
                  </a:lnTo>
                  <a:lnTo>
                    <a:pt x="76" y="901"/>
                  </a:lnTo>
                  <a:lnTo>
                    <a:pt x="73" y="899"/>
                  </a:lnTo>
                  <a:lnTo>
                    <a:pt x="73" y="894"/>
                  </a:lnTo>
                  <a:lnTo>
                    <a:pt x="73" y="885"/>
                  </a:lnTo>
                  <a:lnTo>
                    <a:pt x="71" y="882"/>
                  </a:lnTo>
                  <a:lnTo>
                    <a:pt x="66" y="873"/>
                  </a:lnTo>
                  <a:lnTo>
                    <a:pt x="66" y="868"/>
                  </a:lnTo>
                  <a:lnTo>
                    <a:pt x="66" y="863"/>
                  </a:lnTo>
                  <a:lnTo>
                    <a:pt x="66" y="859"/>
                  </a:lnTo>
                  <a:lnTo>
                    <a:pt x="69" y="856"/>
                  </a:lnTo>
                  <a:lnTo>
                    <a:pt x="71" y="856"/>
                  </a:lnTo>
                  <a:lnTo>
                    <a:pt x="73" y="856"/>
                  </a:lnTo>
                  <a:lnTo>
                    <a:pt x="73" y="854"/>
                  </a:lnTo>
                  <a:lnTo>
                    <a:pt x="76" y="854"/>
                  </a:lnTo>
                  <a:lnTo>
                    <a:pt x="76" y="852"/>
                  </a:lnTo>
                  <a:lnTo>
                    <a:pt x="76" y="852"/>
                  </a:lnTo>
                  <a:lnTo>
                    <a:pt x="78" y="852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3" y="847"/>
                  </a:lnTo>
                  <a:lnTo>
                    <a:pt x="83" y="844"/>
                  </a:lnTo>
                  <a:lnTo>
                    <a:pt x="81" y="840"/>
                  </a:lnTo>
                  <a:lnTo>
                    <a:pt x="78" y="837"/>
                  </a:lnTo>
                  <a:lnTo>
                    <a:pt x="81" y="837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5" y="833"/>
                  </a:lnTo>
                  <a:lnTo>
                    <a:pt x="85" y="830"/>
                  </a:lnTo>
                  <a:lnTo>
                    <a:pt x="83" y="830"/>
                  </a:lnTo>
                  <a:lnTo>
                    <a:pt x="83" y="828"/>
                  </a:lnTo>
                  <a:lnTo>
                    <a:pt x="85" y="828"/>
                  </a:lnTo>
                  <a:lnTo>
                    <a:pt x="85" y="826"/>
                  </a:lnTo>
                  <a:lnTo>
                    <a:pt x="90" y="818"/>
                  </a:lnTo>
                  <a:lnTo>
                    <a:pt x="90" y="814"/>
                  </a:lnTo>
                  <a:lnTo>
                    <a:pt x="88" y="807"/>
                  </a:lnTo>
                  <a:lnTo>
                    <a:pt x="88" y="802"/>
                  </a:lnTo>
                  <a:lnTo>
                    <a:pt x="92" y="788"/>
                  </a:lnTo>
                  <a:lnTo>
                    <a:pt x="97" y="776"/>
                  </a:lnTo>
                  <a:lnTo>
                    <a:pt x="99" y="773"/>
                  </a:lnTo>
                  <a:lnTo>
                    <a:pt x="102" y="773"/>
                  </a:lnTo>
                  <a:lnTo>
                    <a:pt x="107" y="771"/>
                  </a:lnTo>
                  <a:lnTo>
                    <a:pt x="109" y="769"/>
                  </a:lnTo>
                  <a:lnTo>
                    <a:pt x="109" y="766"/>
                  </a:lnTo>
                  <a:lnTo>
                    <a:pt x="111" y="766"/>
                  </a:lnTo>
                  <a:lnTo>
                    <a:pt x="111" y="762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1" y="757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0"/>
                  </a:lnTo>
                  <a:lnTo>
                    <a:pt x="111" y="750"/>
                  </a:lnTo>
                  <a:lnTo>
                    <a:pt x="109" y="747"/>
                  </a:lnTo>
                  <a:lnTo>
                    <a:pt x="109" y="747"/>
                  </a:lnTo>
                  <a:lnTo>
                    <a:pt x="107" y="745"/>
                  </a:lnTo>
                  <a:lnTo>
                    <a:pt x="107" y="743"/>
                  </a:lnTo>
                  <a:lnTo>
                    <a:pt x="107" y="740"/>
                  </a:lnTo>
                  <a:lnTo>
                    <a:pt x="104" y="738"/>
                  </a:lnTo>
                  <a:lnTo>
                    <a:pt x="95" y="724"/>
                  </a:lnTo>
                  <a:lnTo>
                    <a:pt x="88" y="710"/>
                  </a:lnTo>
                  <a:lnTo>
                    <a:pt x="88" y="707"/>
                  </a:lnTo>
                  <a:lnTo>
                    <a:pt x="81" y="705"/>
                  </a:lnTo>
                  <a:lnTo>
                    <a:pt x="78" y="705"/>
                  </a:lnTo>
                  <a:lnTo>
                    <a:pt x="78" y="703"/>
                  </a:lnTo>
                  <a:lnTo>
                    <a:pt x="73" y="698"/>
                  </a:lnTo>
                  <a:lnTo>
                    <a:pt x="73" y="698"/>
                  </a:lnTo>
                  <a:lnTo>
                    <a:pt x="71" y="698"/>
                  </a:lnTo>
                  <a:lnTo>
                    <a:pt x="69" y="698"/>
                  </a:lnTo>
                  <a:lnTo>
                    <a:pt x="69" y="700"/>
                  </a:lnTo>
                  <a:lnTo>
                    <a:pt x="69" y="700"/>
                  </a:lnTo>
                  <a:lnTo>
                    <a:pt x="66" y="700"/>
                  </a:lnTo>
                  <a:lnTo>
                    <a:pt x="66" y="703"/>
                  </a:lnTo>
                  <a:lnTo>
                    <a:pt x="64" y="700"/>
                  </a:lnTo>
                  <a:lnTo>
                    <a:pt x="62" y="700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59" y="707"/>
                  </a:lnTo>
                  <a:lnTo>
                    <a:pt x="59" y="710"/>
                  </a:lnTo>
                  <a:lnTo>
                    <a:pt x="57" y="710"/>
                  </a:lnTo>
                  <a:lnTo>
                    <a:pt x="50" y="703"/>
                  </a:lnTo>
                  <a:lnTo>
                    <a:pt x="50" y="700"/>
                  </a:lnTo>
                  <a:lnTo>
                    <a:pt x="47" y="698"/>
                  </a:lnTo>
                  <a:lnTo>
                    <a:pt x="47" y="695"/>
                  </a:lnTo>
                  <a:lnTo>
                    <a:pt x="45" y="693"/>
                  </a:lnTo>
                  <a:lnTo>
                    <a:pt x="45" y="691"/>
                  </a:lnTo>
                  <a:lnTo>
                    <a:pt x="45" y="686"/>
                  </a:lnTo>
                  <a:lnTo>
                    <a:pt x="45" y="686"/>
                  </a:lnTo>
                  <a:lnTo>
                    <a:pt x="47" y="679"/>
                  </a:lnTo>
                  <a:lnTo>
                    <a:pt x="47" y="677"/>
                  </a:lnTo>
                  <a:lnTo>
                    <a:pt x="47" y="669"/>
                  </a:lnTo>
                  <a:lnTo>
                    <a:pt x="47" y="667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58"/>
                  </a:lnTo>
                  <a:lnTo>
                    <a:pt x="52" y="653"/>
                  </a:lnTo>
                  <a:lnTo>
                    <a:pt x="52" y="650"/>
                  </a:lnTo>
                  <a:lnTo>
                    <a:pt x="52" y="648"/>
                  </a:lnTo>
                  <a:lnTo>
                    <a:pt x="55" y="648"/>
                  </a:lnTo>
                  <a:lnTo>
                    <a:pt x="57" y="646"/>
                  </a:lnTo>
                  <a:lnTo>
                    <a:pt x="57" y="646"/>
                  </a:lnTo>
                  <a:lnTo>
                    <a:pt x="59" y="646"/>
                  </a:lnTo>
                  <a:lnTo>
                    <a:pt x="64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9" y="648"/>
                  </a:lnTo>
                  <a:lnTo>
                    <a:pt x="69" y="646"/>
                  </a:lnTo>
                  <a:lnTo>
                    <a:pt x="71" y="643"/>
                  </a:lnTo>
                  <a:lnTo>
                    <a:pt x="69" y="641"/>
                  </a:lnTo>
                  <a:lnTo>
                    <a:pt x="69" y="636"/>
                  </a:lnTo>
                  <a:lnTo>
                    <a:pt x="66" y="629"/>
                  </a:lnTo>
                  <a:lnTo>
                    <a:pt x="66" y="627"/>
                  </a:lnTo>
                  <a:lnTo>
                    <a:pt x="66" y="624"/>
                  </a:lnTo>
                  <a:lnTo>
                    <a:pt x="69" y="620"/>
                  </a:lnTo>
                  <a:lnTo>
                    <a:pt x="69" y="617"/>
                  </a:lnTo>
                  <a:lnTo>
                    <a:pt x="69" y="610"/>
                  </a:lnTo>
                  <a:lnTo>
                    <a:pt x="69" y="606"/>
                  </a:lnTo>
                  <a:lnTo>
                    <a:pt x="69" y="603"/>
                  </a:lnTo>
                  <a:lnTo>
                    <a:pt x="71" y="601"/>
                  </a:lnTo>
                  <a:lnTo>
                    <a:pt x="78" y="594"/>
                  </a:lnTo>
                  <a:lnTo>
                    <a:pt x="81" y="591"/>
                  </a:lnTo>
                  <a:lnTo>
                    <a:pt x="81" y="589"/>
                  </a:lnTo>
                  <a:lnTo>
                    <a:pt x="83" y="582"/>
                  </a:lnTo>
                  <a:lnTo>
                    <a:pt x="85" y="580"/>
                  </a:lnTo>
                  <a:lnTo>
                    <a:pt x="99" y="587"/>
                  </a:lnTo>
                  <a:lnTo>
                    <a:pt x="102" y="587"/>
                  </a:lnTo>
                  <a:lnTo>
                    <a:pt x="104" y="587"/>
                  </a:lnTo>
                  <a:lnTo>
                    <a:pt x="107" y="582"/>
                  </a:lnTo>
                  <a:lnTo>
                    <a:pt x="109" y="582"/>
                  </a:lnTo>
                  <a:lnTo>
                    <a:pt x="109" y="580"/>
                  </a:lnTo>
                  <a:lnTo>
                    <a:pt x="111" y="580"/>
                  </a:lnTo>
                  <a:lnTo>
                    <a:pt x="114" y="580"/>
                  </a:lnTo>
                  <a:lnTo>
                    <a:pt x="116" y="580"/>
                  </a:lnTo>
                  <a:lnTo>
                    <a:pt x="116" y="570"/>
                  </a:lnTo>
                  <a:lnTo>
                    <a:pt x="118" y="565"/>
                  </a:lnTo>
                  <a:lnTo>
                    <a:pt x="121" y="563"/>
                  </a:lnTo>
                  <a:lnTo>
                    <a:pt x="121" y="561"/>
                  </a:lnTo>
                  <a:lnTo>
                    <a:pt x="118" y="558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1" y="549"/>
                  </a:lnTo>
                  <a:lnTo>
                    <a:pt x="123" y="546"/>
                  </a:lnTo>
                  <a:lnTo>
                    <a:pt x="125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30" y="544"/>
                  </a:lnTo>
                  <a:lnTo>
                    <a:pt x="133" y="539"/>
                  </a:lnTo>
                  <a:lnTo>
                    <a:pt x="135" y="537"/>
                  </a:lnTo>
                  <a:lnTo>
                    <a:pt x="137" y="537"/>
                  </a:lnTo>
                  <a:lnTo>
                    <a:pt x="140" y="535"/>
                  </a:lnTo>
                  <a:lnTo>
                    <a:pt x="142" y="532"/>
                  </a:lnTo>
                  <a:lnTo>
                    <a:pt x="142" y="532"/>
                  </a:lnTo>
                  <a:lnTo>
                    <a:pt x="144" y="530"/>
                  </a:lnTo>
                  <a:lnTo>
                    <a:pt x="147" y="530"/>
                  </a:lnTo>
                  <a:lnTo>
                    <a:pt x="147" y="527"/>
                  </a:lnTo>
                  <a:lnTo>
                    <a:pt x="149" y="527"/>
                  </a:lnTo>
                  <a:lnTo>
                    <a:pt x="156" y="530"/>
                  </a:lnTo>
                  <a:lnTo>
                    <a:pt x="159" y="532"/>
                  </a:lnTo>
                  <a:lnTo>
                    <a:pt x="161" y="530"/>
                  </a:lnTo>
                  <a:lnTo>
                    <a:pt x="166" y="532"/>
                  </a:lnTo>
                  <a:lnTo>
                    <a:pt x="168" y="532"/>
                  </a:lnTo>
                  <a:lnTo>
                    <a:pt x="170" y="535"/>
                  </a:lnTo>
                  <a:lnTo>
                    <a:pt x="173" y="539"/>
                  </a:lnTo>
                  <a:lnTo>
                    <a:pt x="173" y="539"/>
                  </a:lnTo>
                  <a:lnTo>
                    <a:pt x="175" y="542"/>
                  </a:lnTo>
                  <a:lnTo>
                    <a:pt x="180" y="542"/>
                  </a:lnTo>
                  <a:lnTo>
                    <a:pt x="192" y="539"/>
                  </a:lnTo>
                  <a:lnTo>
                    <a:pt x="204" y="537"/>
                  </a:lnTo>
                  <a:lnTo>
                    <a:pt x="206" y="535"/>
                  </a:lnTo>
                  <a:lnTo>
                    <a:pt x="211" y="535"/>
                  </a:lnTo>
                  <a:lnTo>
                    <a:pt x="213" y="535"/>
                  </a:lnTo>
                  <a:lnTo>
                    <a:pt x="218" y="532"/>
                  </a:lnTo>
                  <a:lnTo>
                    <a:pt x="220" y="535"/>
                  </a:lnTo>
                  <a:lnTo>
                    <a:pt x="222" y="535"/>
                  </a:lnTo>
                  <a:lnTo>
                    <a:pt x="227" y="542"/>
                  </a:lnTo>
                  <a:lnTo>
                    <a:pt x="230" y="542"/>
                  </a:lnTo>
                  <a:lnTo>
                    <a:pt x="230" y="537"/>
                  </a:lnTo>
                  <a:lnTo>
                    <a:pt x="230" y="535"/>
                  </a:lnTo>
                  <a:lnTo>
                    <a:pt x="230" y="530"/>
                  </a:lnTo>
                  <a:lnTo>
                    <a:pt x="230" y="527"/>
                  </a:lnTo>
                  <a:lnTo>
                    <a:pt x="232" y="525"/>
                  </a:lnTo>
                  <a:lnTo>
                    <a:pt x="234" y="523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9" y="518"/>
                  </a:lnTo>
                  <a:lnTo>
                    <a:pt x="241" y="520"/>
                  </a:lnTo>
                  <a:lnTo>
                    <a:pt x="241" y="523"/>
                  </a:lnTo>
                  <a:lnTo>
                    <a:pt x="246" y="532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51" y="539"/>
                  </a:lnTo>
                  <a:lnTo>
                    <a:pt x="256" y="539"/>
                  </a:lnTo>
                  <a:lnTo>
                    <a:pt x="258" y="539"/>
                  </a:lnTo>
                  <a:lnTo>
                    <a:pt x="258" y="542"/>
                  </a:lnTo>
                  <a:lnTo>
                    <a:pt x="260" y="544"/>
                  </a:lnTo>
                  <a:lnTo>
                    <a:pt x="260" y="546"/>
                  </a:lnTo>
                  <a:lnTo>
                    <a:pt x="263" y="546"/>
                  </a:lnTo>
                  <a:lnTo>
                    <a:pt x="263" y="546"/>
                  </a:lnTo>
                  <a:lnTo>
                    <a:pt x="265" y="544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93" y="539"/>
                  </a:lnTo>
                  <a:lnTo>
                    <a:pt x="298" y="539"/>
                  </a:lnTo>
                  <a:lnTo>
                    <a:pt x="300" y="542"/>
                  </a:lnTo>
                  <a:lnTo>
                    <a:pt x="300" y="546"/>
                  </a:lnTo>
                  <a:lnTo>
                    <a:pt x="298" y="551"/>
                  </a:lnTo>
                  <a:lnTo>
                    <a:pt x="296" y="558"/>
                  </a:lnTo>
                  <a:lnTo>
                    <a:pt x="296" y="561"/>
                  </a:lnTo>
                  <a:lnTo>
                    <a:pt x="296" y="563"/>
                  </a:lnTo>
                  <a:lnTo>
                    <a:pt x="296" y="568"/>
                  </a:lnTo>
                  <a:lnTo>
                    <a:pt x="296" y="570"/>
                  </a:lnTo>
                  <a:lnTo>
                    <a:pt x="296" y="570"/>
                  </a:lnTo>
                  <a:lnTo>
                    <a:pt x="293" y="572"/>
                  </a:lnTo>
                  <a:lnTo>
                    <a:pt x="291" y="572"/>
                  </a:lnTo>
                  <a:lnTo>
                    <a:pt x="291" y="575"/>
                  </a:lnTo>
                  <a:lnTo>
                    <a:pt x="289" y="577"/>
                  </a:lnTo>
                  <a:lnTo>
                    <a:pt x="289" y="584"/>
                  </a:lnTo>
                  <a:lnTo>
                    <a:pt x="286" y="587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93" y="589"/>
                  </a:lnTo>
                  <a:lnTo>
                    <a:pt x="296" y="591"/>
                  </a:lnTo>
                  <a:lnTo>
                    <a:pt x="296" y="591"/>
                  </a:lnTo>
                  <a:lnTo>
                    <a:pt x="300" y="596"/>
                  </a:lnTo>
                  <a:lnTo>
                    <a:pt x="303" y="598"/>
                  </a:lnTo>
                  <a:lnTo>
                    <a:pt x="305" y="598"/>
                  </a:lnTo>
                  <a:lnTo>
                    <a:pt x="308" y="598"/>
                  </a:lnTo>
                  <a:lnTo>
                    <a:pt x="308" y="598"/>
                  </a:lnTo>
                  <a:lnTo>
                    <a:pt x="310" y="596"/>
                  </a:lnTo>
                  <a:lnTo>
                    <a:pt x="312" y="596"/>
                  </a:lnTo>
                  <a:lnTo>
                    <a:pt x="322" y="596"/>
                  </a:lnTo>
                  <a:lnTo>
                    <a:pt x="324" y="596"/>
                  </a:lnTo>
                  <a:lnTo>
                    <a:pt x="324" y="598"/>
                  </a:lnTo>
                  <a:lnTo>
                    <a:pt x="326" y="603"/>
                  </a:lnTo>
                  <a:lnTo>
                    <a:pt x="326" y="603"/>
                  </a:lnTo>
                  <a:lnTo>
                    <a:pt x="331" y="603"/>
                  </a:lnTo>
                  <a:lnTo>
                    <a:pt x="336" y="601"/>
                  </a:lnTo>
                  <a:lnTo>
                    <a:pt x="338" y="598"/>
                  </a:lnTo>
                  <a:lnTo>
                    <a:pt x="341" y="601"/>
                  </a:lnTo>
                  <a:lnTo>
                    <a:pt x="341" y="603"/>
                  </a:lnTo>
                  <a:lnTo>
                    <a:pt x="338" y="613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3" y="613"/>
                  </a:lnTo>
                  <a:lnTo>
                    <a:pt x="352" y="613"/>
                  </a:lnTo>
                  <a:lnTo>
                    <a:pt x="355" y="613"/>
                  </a:lnTo>
                  <a:lnTo>
                    <a:pt x="360" y="610"/>
                  </a:lnTo>
                  <a:lnTo>
                    <a:pt x="367" y="603"/>
                  </a:lnTo>
                  <a:lnTo>
                    <a:pt x="369" y="601"/>
                  </a:lnTo>
                  <a:lnTo>
                    <a:pt x="376" y="598"/>
                  </a:lnTo>
                  <a:lnTo>
                    <a:pt x="376" y="598"/>
                  </a:lnTo>
                  <a:lnTo>
                    <a:pt x="379" y="596"/>
                  </a:lnTo>
                  <a:lnTo>
                    <a:pt x="386" y="584"/>
                  </a:lnTo>
                  <a:lnTo>
                    <a:pt x="388" y="582"/>
                  </a:lnTo>
                  <a:lnTo>
                    <a:pt x="393" y="580"/>
                  </a:lnTo>
                  <a:lnTo>
                    <a:pt x="395" y="577"/>
                  </a:lnTo>
                  <a:lnTo>
                    <a:pt x="400" y="577"/>
                  </a:lnTo>
                  <a:lnTo>
                    <a:pt x="402" y="577"/>
                  </a:lnTo>
                  <a:lnTo>
                    <a:pt x="405" y="575"/>
                  </a:lnTo>
                  <a:lnTo>
                    <a:pt x="405" y="572"/>
                  </a:lnTo>
                  <a:lnTo>
                    <a:pt x="405" y="570"/>
                  </a:lnTo>
                  <a:lnTo>
                    <a:pt x="407" y="568"/>
                  </a:lnTo>
                  <a:lnTo>
                    <a:pt x="409" y="565"/>
                  </a:lnTo>
                  <a:lnTo>
                    <a:pt x="412" y="565"/>
                  </a:lnTo>
                  <a:lnTo>
                    <a:pt x="414" y="565"/>
                  </a:lnTo>
                  <a:lnTo>
                    <a:pt x="416" y="563"/>
                  </a:lnTo>
                  <a:lnTo>
                    <a:pt x="419" y="563"/>
                  </a:lnTo>
                  <a:lnTo>
                    <a:pt x="423" y="563"/>
                  </a:lnTo>
                  <a:lnTo>
                    <a:pt x="433" y="565"/>
                  </a:lnTo>
                  <a:lnTo>
                    <a:pt x="435" y="568"/>
                  </a:lnTo>
                  <a:lnTo>
                    <a:pt x="438" y="572"/>
                  </a:lnTo>
                  <a:lnTo>
                    <a:pt x="440" y="575"/>
                  </a:lnTo>
                  <a:lnTo>
                    <a:pt x="447" y="582"/>
                  </a:lnTo>
                  <a:lnTo>
                    <a:pt x="454" y="584"/>
                  </a:lnTo>
                  <a:lnTo>
                    <a:pt x="457" y="584"/>
                  </a:lnTo>
                  <a:lnTo>
                    <a:pt x="459" y="589"/>
                  </a:lnTo>
                  <a:lnTo>
                    <a:pt x="464" y="594"/>
                  </a:lnTo>
                  <a:lnTo>
                    <a:pt x="464" y="596"/>
                  </a:lnTo>
                  <a:lnTo>
                    <a:pt x="466" y="598"/>
                  </a:lnTo>
                  <a:lnTo>
                    <a:pt x="473" y="601"/>
                  </a:lnTo>
                  <a:lnTo>
                    <a:pt x="478" y="603"/>
                  </a:lnTo>
                  <a:lnTo>
                    <a:pt x="478" y="603"/>
                  </a:lnTo>
                  <a:lnTo>
                    <a:pt x="480" y="603"/>
                  </a:lnTo>
                  <a:lnTo>
                    <a:pt x="492" y="603"/>
                  </a:lnTo>
                  <a:lnTo>
                    <a:pt x="497" y="603"/>
                  </a:lnTo>
                  <a:lnTo>
                    <a:pt x="499" y="606"/>
                  </a:lnTo>
                  <a:lnTo>
                    <a:pt x="509" y="615"/>
                  </a:lnTo>
                  <a:lnTo>
                    <a:pt x="511" y="617"/>
                  </a:lnTo>
                  <a:lnTo>
                    <a:pt x="511" y="620"/>
                  </a:lnTo>
                  <a:lnTo>
                    <a:pt x="513" y="620"/>
                  </a:lnTo>
                  <a:lnTo>
                    <a:pt x="525" y="615"/>
                  </a:lnTo>
                  <a:lnTo>
                    <a:pt x="527" y="615"/>
                  </a:lnTo>
                  <a:lnTo>
                    <a:pt x="527" y="615"/>
                  </a:lnTo>
                  <a:lnTo>
                    <a:pt x="537" y="608"/>
                  </a:lnTo>
                  <a:lnTo>
                    <a:pt x="539" y="606"/>
                  </a:lnTo>
                  <a:lnTo>
                    <a:pt x="542" y="606"/>
                  </a:lnTo>
                  <a:lnTo>
                    <a:pt x="546" y="606"/>
                  </a:lnTo>
                  <a:lnTo>
                    <a:pt x="549" y="606"/>
                  </a:lnTo>
                  <a:lnTo>
                    <a:pt x="549" y="603"/>
                  </a:lnTo>
                  <a:lnTo>
                    <a:pt x="551" y="601"/>
                  </a:lnTo>
                  <a:lnTo>
                    <a:pt x="551" y="596"/>
                  </a:lnTo>
                  <a:lnTo>
                    <a:pt x="553" y="594"/>
                  </a:lnTo>
                  <a:lnTo>
                    <a:pt x="556" y="591"/>
                  </a:lnTo>
                  <a:lnTo>
                    <a:pt x="556" y="591"/>
                  </a:lnTo>
                  <a:lnTo>
                    <a:pt x="561" y="591"/>
                  </a:lnTo>
                  <a:lnTo>
                    <a:pt x="570" y="591"/>
                  </a:lnTo>
                  <a:lnTo>
                    <a:pt x="577" y="591"/>
                  </a:lnTo>
                  <a:lnTo>
                    <a:pt x="582" y="594"/>
                  </a:lnTo>
                  <a:lnTo>
                    <a:pt x="582" y="591"/>
                  </a:lnTo>
                  <a:lnTo>
                    <a:pt x="584" y="589"/>
                  </a:lnTo>
                  <a:lnTo>
                    <a:pt x="587" y="589"/>
                  </a:lnTo>
                  <a:lnTo>
                    <a:pt x="587" y="589"/>
                  </a:lnTo>
                  <a:lnTo>
                    <a:pt x="589" y="589"/>
                  </a:lnTo>
                  <a:lnTo>
                    <a:pt x="601" y="589"/>
                  </a:lnTo>
                  <a:lnTo>
                    <a:pt x="610" y="589"/>
                  </a:lnTo>
                  <a:lnTo>
                    <a:pt x="613" y="589"/>
                  </a:lnTo>
                  <a:lnTo>
                    <a:pt x="617" y="589"/>
                  </a:lnTo>
                  <a:lnTo>
                    <a:pt x="629" y="589"/>
                  </a:lnTo>
                  <a:lnTo>
                    <a:pt x="634" y="589"/>
                  </a:lnTo>
                  <a:lnTo>
                    <a:pt x="639" y="589"/>
                  </a:lnTo>
                  <a:lnTo>
                    <a:pt x="641" y="589"/>
                  </a:lnTo>
                  <a:lnTo>
                    <a:pt x="643" y="589"/>
                  </a:lnTo>
                  <a:lnTo>
                    <a:pt x="648" y="587"/>
                  </a:lnTo>
                  <a:lnTo>
                    <a:pt x="650" y="587"/>
                  </a:lnTo>
                  <a:lnTo>
                    <a:pt x="653" y="589"/>
                  </a:lnTo>
                  <a:lnTo>
                    <a:pt x="655" y="594"/>
                  </a:lnTo>
                  <a:lnTo>
                    <a:pt x="658" y="594"/>
                  </a:lnTo>
                  <a:lnTo>
                    <a:pt x="660" y="594"/>
                  </a:lnTo>
                  <a:lnTo>
                    <a:pt x="667" y="594"/>
                  </a:lnTo>
                  <a:lnTo>
                    <a:pt x="674" y="594"/>
                  </a:lnTo>
                  <a:lnTo>
                    <a:pt x="681" y="591"/>
                  </a:lnTo>
                  <a:lnTo>
                    <a:pt x="684" y="594"/>
                  </a:lnTo>
                  <a:lnTo>
                    <a:pt x="688" y="596"/>
                  </a:lnTo>
                  <a:lnTo>
                    <a:pt x="691" y="598"/>
                  </a:lnTo>
                  <a:lnTo>
                    <a:pt x="695" y="596"/>
                  </a:lnTo>
                  <a:lnTo>
                    <a:pt x="698" y="594"/>
                  </a:lnTo>
                  <a:lnTo>
                    <a:pt x="700" y="591"/>
                  </a:lnTo>
                  <a:lnTo>
                    <a:pt x="702" y="589"/>
                  </a:lnTo>
                  <a:lnTo>
                    <a:pt x="705" y="587"/>
                  </a:lnTo>
                  <a:lnTo>
                    <a:pt x="705" y="587"/>
                  </a:lnTo>
                  <a:lnTo>
                    <a:pt x="710" y="587"/>
                  </a:lnTo>
                  <a:lnTo>
                    <a:pt x="714" y="589"/>
                  </a:lnTo>
                  <a:lnTo>
                    <a:pt x="733" y="601"/>
                  </a:lnTo>
                  <a:lnTo>
                    <a:pt x="738" y="601"/>
                  </a:lnTo>
                  <a:lnTo>
                    <a:pt x="743" y="598"/>
                  </a:lnTo>
                  <a:lnTo>
                    <a:pt x="743" y="596"/>
                  </a:lnTo>
                  <a:lnTo>
                    <a:pt x="743" y="594"/>
                  </a:lnTo>
                  <a:lnTo>
                    <a:pt x="743" y="591"/>
                  </a:lnTo>
                  <a:lnTo>
                    <a:pt x="743" y="589"/>
                  </a:lnTo>
                  <a:lnTo>
                    <a:pt x="743" y="587"/>
                  </a:lnTo>
                  <a:lnTo>
                    <a:pt x="745" y="584"/>
                  </a:lnTo>
                  <a:lnTo>
                    <a:pt x="745" y="582"/>
                  </a:lnTo>
                  <a:lnTo>
                    <a:pt x="750" y="582"/>
                  </a:lnTo>
                  <a:lnTo>
                    <a:pt x="750" y="580"/>
                  </a:lnTo>
                  <a:lnTo>
                    <a:pt x="752" y="577"/>
                  </a:lnTo>
                  <a:lnTo>
                    <a:pt x="754" y="568"/>
                  </a:lnTo>
                  <a:lnTo>
                    <a:pt x="754" y="565"/>
                  </a:lnTo>
                  <a:lnTo>
                    <a:pt x="754" y="563"/>
                  </a:lnTo>
                  <a:lnTo>
                    <a:pt x="754" y="561"/>
                  </a:lnTo>
                  <a:lnTo>
                    <a:pt x="759" y="551"/>
                  </a:lnTo>
                  <a:lnTo>
                    <a:pt x="759" y="549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4" y="544"/>
                  </a:lnTo>
                  <a:lnTo>
                    <a:pt x="764" y="542"/>
                  </a:lnTo>
                  <a:lnTo>
                    <a:pt x="764" y="537"/>
                  </a:lnTo>
                  <a:lnTo>
                    <a:pt x="764" y="535"/>
                  </a:lnTo>
                  <a:lnTo>
                    <a:pt x="764" y="530"/>
                  </a:lnTo>
                  <a:lnTo>
                    <a:pt x="764" y="527"/>
                  </a:lnTo>
                  <a:lnTo>
                    <a:pt x="766" y="525"/>
                  </a:lnTo>
                  <a:lnTo>
                    <a:pt x="766" y="523"/>
                  </a:lnTo>
                  <a:lnTo>
                    <a:pt x="769" y="523"/>
                  </a:lnTo>
                  <a:lnTo>
                    <a:pt x="773" y="518"/>
                  </a:lnTo>
                  <a:lnTo>
                    <a:pt x="776" y="516"/>
                  </a:lnTo>
                  <a:lnTo>
                    <a:pt x="783" y="509"/>
                  </a:lnTo>
                  <a:lnTo>
                    <a:pt x="785" y="506"/>
                  </a:lnTo>
                  <a:lnTo>
                    <a:pt x="788" y="506"/>
                  </a:lnTo>
                  <a:lnTo>
                    <a:pt x="788" y="509"/>
                  </a:lnTo>
                  <a:lnTo>
                    <a:pt x="790" y="511"/>
                  </a:lnTo>
                  <a:lnTo>
                    <a:pt x="792" y="511"/>
                  </a:lnTo>
                  <a:lnTo>
                    <a:pt x="797" y="511"/>
                  </a:lnTo>
                  <a:lnTo>
                    <a:pt x="799" y="511"/>
                  </a:lnTo>
                  <a:lnTo>
                    <a:pt x="807" y="511"/>
                  </a:lnTo>
                  <a:lnTo>
                    <a:pt x="809" y="513"/>
                  </a:lnTo>
                  <a:lnTo>
                    <a:pt x="811" y="513"/>
                  </a:lnTo>
                  <a:lnTo>
                    <a:pt x="814" y="511"/>
                  </a:lnTo>
                  <a:lnTo>
                    <a:pt x="814" y="509"/>
                  </a:lnTo>
                  <a:lnTo>
                    <a:pt x="814" y="506"/>
                  </a:lnTo>
                  <a:lnTo>
                    <a:pt x="809" y="504"/>
                  </a:lnTo>
                  <a:lnTo>
                    <a:pt x="807" y="497"/>
                  </a:lnTo>
                  <a:lnTo>
                    <a:pt x="804" y="494"/>
                  </a:lnTo>
                  <a:lnTo>
                    <a:pt x="804" y="490"/>
                  </a:lnTo>
                  <a:lnTo>
                    <a:pt x="807" y="487"/>
                  </a:lnTo>
                  <a:lnTo>
                    <a:pt x="811" y="487"/>
                  </a:lnTo>
                  <a:lnTo>
                    <a:pt x="821" y="487"/>
                  </a:lnTo>
                  <a:lnTo>
                    <a:pt x="828" y="485"/>
                  </a:lnTo>
                  <a:lnTo>
                    <a:pt x="833" y="485"/>
                  </a:lnTo>
                  <a:lnTo>
                    <a:pt x="835" y="487"/>
                  </a:lnTo>
                  <a:lnTo>
                    <a:pt x="837" y="492"/>
                  </a:lnTo>
                  <a:lnTo>
                    <a:pt x="840" y="494"/>
                  </a:lnTo>
                  <a:lnTo>
                    <a:pt x="842" y="494"/>
                  </a:lnTo>
                  <a:lnTo>
                    <a:pt x="842" y="494"/>
                  </a:lnTo>
                  <a:lnTo>
                    <a:pt x="844" y="494"/>
                  </a:lnTo>
                  <a:lnTo>
                    <a:pt x="847" y="492"/>
                  </a:lnTo>
                  <a:lnTo>
                    <a:pt x="847" y="490"/>
                  </a:lnTo>
                  <a:lnTo>
                    <a:pt x="847" y="485"/>
                  </a:lnTo>
                  <a:lnTo>
                    <a:pt x="849" y="480"/>
                  </a:lnTo>
                  <a:lnTo>
                    <a:pt x="849" y="478"/>
                  </a:lnTo>
                  <a:lnTo>
                    <a:pt x="849" y="475"/>
                  </a:lnTo>
                  <a:lnTo>
                    <a:pt x="851" y="473"/>
                  </a:lnTo>
                  <a:lnTo>
                    <a:pt x="851" y="471"/>
                  </a:lnTo>
                  <a:lnTo>
                    <a:pt x="849" y="468"/>
                  </a:lnTo>
                  <a:lnTo>
                    <a:pt x="847" y="466"/>
                  </a:lnTo>
                  <a:lnTo>
                    <a:pt x="844" y="464"/>
                  </a:lnTo>
                  <a:lnTo>
                    <a:pt x="854" y="457"/>
                  </a:lnTo>
                  <a:lnTo>
                    <a:pt x="856" y="454"/>
                  </a:lnTo>
                  <a:lnTo>
                    <a:pt x="859" y="449"/>
                  </a:lnTo>
                  <a:lnTo>
                    <a:pt x="868" y="386"/>
                  </a:lnTo>
                  <a:lnTo>
                    <a:pt x="868" y="378"/>
                  </a:lnTo>
                  <a:lnTo>
                    <a:pt x="868" y="376"/>
                  </a:lnTo>
                  <a:lnTo>
                    <a:pt x="868" y="371"/>
                  </a:lnTo>
                  <a:lnTo>
                    <a:pt x="868" y="371"/>
                  </a:lnTo>
                  <a:lnTo>
                    <a:pt x="868" y="369"/>
                  </a:lnTo>
                  <a:lnTo>
                    <a:pt x="870" y="367"/>
                  </a:lnTo>
                  <a:lnTo>
                    <a:pt x="870" y="364"/>
                  </a:lnTo>
                  <a:lnTo>
                    <a:pt x="870" y="362"/>
                  </a:lnTo>
                  <a:lnTo>
                    <a:pt x="870" y="357"/>
                  </a:lnTo>
                  <a:lnTo>
                    <a:pt x="870" y="357"/>
                  </a:lnTo>
                  <a:lnTo>
                    <a:pt x="870" y="352"/>
                  </a:lnTo>
                  <a:lnTo>
                    <a:pt x="873" y="350"/>
                  </a:lnTo>
                  <a:lnTo>
                    <a:pt x="880" y="343"/>
                  </a:lnTo>
                  <a:lnTo>
                    <a:pt x="882" y="338"/>
                  </a:lnTo>
                  <a:lnTo>
                    <a:pt x="887" y="317"/>
                  </a:lnTo>
                  <a:lnTo>
                    <a:pt x="889" y="312"/>
                  </a:lnTo>
                  <a:lnTo>
                    <a:pt x="892" y="307"/>
                  </a:lnTo>
                  <a:lnTo>
                    <a:pt x="899" y="300"/>
                  </a:lnTo>
                  <a:lnTo>
                    <a:pt x="901" y="298"/>
                  </a:lnTo>
                  <a:lnTo>
                    <a:pt x="903" y="298"/>
                  </a:lnTo>
                  <a:lnTo>
                    <a:pt x="903" y="296"/>
                  </a:lnTo>
                  <a:lnTo>
                    <a:pt x="903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06" y="289"/>
                  </a:lnTo>
                  <a:lnTo>
                    <a:pt x="911" y="289"/>
                  </a:lnTo>
                  <a:lnTo>
                    <a:pt x="915" y="291"/>
                  </a:lnTo>
                  <a:lnTo>
                    <a:pt x="918" y="291"/>
                  </a:lnTo>
                  <a:lnTo>
                    <a:pt x="918" y="289"/>
                  </a:lnTo>
                  <a:lnTo>
                    <a:pt x="918" y="286"/>
                  </a:lnTo>
                  <a:lnTo>
                    <a:pt x="918" y="286"/>
                  </a:lnTo>
                  <a:lnTo>
                    <a:pt x="908" y="272"/>
                  </a:lnTo>
                  <a:lnTo>
                    <a:pt x="906" y="267"/>
                  </a:lnTo>
                  <a:lnTo>
                    <a:pt x="906" y="265"/>
                  </a:lnTo>
                  <a:lnTo>
                    <a:pt x="903" y="265"/>
                  </a:lnTo>
                  <a:lnTo>
                    <a:pt x="889" y="260"/>
                  </a:lnTo>
                  <a:lnTo>
                    <a:pt x="885" y="258"/>
                  </a:lnTo>
                  <a:lnTo>
                    <a:pt x="880" y="246"/>
                  </a:lnTo>
                  <a:lnTo>
                    <a:pt x="880" y="241"/>
                  </a:lnTo>
                  <a:lnTo>
                    <a:pt x="882" y="239"/>
                  </a:lnTo>
                  <a:lnTo>
                    <a:pt x="885" y="239"/>
                  </a:lnTo>
                  <a:lnTo>
                    <a:pt x="889" y="239"/>
                  </a:lnTo>
                  <a:lnTo>
                    <a:pt x="899" y="234"/>
                  </a:lnTo>
                  <a:lnTo>
                    <a:pt x="899" y="234"/>
                  </a:lnTo>
                  <a:lnTo>
                    <a:pt x="903" y="234"/>
                  </a:lnTo>
                  <a:lnTo>
                    <a:pt x="908" y="234"/>
                  </a:lnTo>
                  <a:lnTo>
                    <a:pt x="911" y="234"/>
                  </a:lnTo>
                  <a:lnTo>
                    <a:pt x="915" y="239"/>
                  </a:lnTo>
                  <a:lnTo>
                    <a:pt x="922" y="239"/>
                  </a:lnTo>
                  <a:lnTo>
                    <a:pt x="927" y="244"/>
                  </a:lnTo>
                  <a:lnTo>
                    <a:pt x="929" y="244"/>
                  </a:lnTo>
                  <a:lnTo>
                    <a:pt x="932" y="244"/>
                  </a:lnTo>
                  <a:lnTo>
                    <a:pt x="937" y="241"/>
                  </a:lnTo>
                  <a:lnTo>
                    <a:pt x="939" y="239"/>
                  </a:lnTo>
                  <a:lnTo>
                    <a:pt x="939" y="241"/>
                  </a:lnTo>
                  <a:lnTo>
                    <a:pt x="944" y="244"/>
                  </a:lnTo>
                  <a:lnTo>
                    <a:pt x="958" y="246"/>
                  </a:lnTo>
                  <a:lnTo>
                    <a:pt x="963" y="248"/>
                  </a:lnTo>
                  <a:lnTo>
                    <a:pt x="967" y="253"/>
                  </a:lnTo>
                  <a:lnTo>
                    <a:pt x="970" y="255"/>
                  </a:lnTo>
                  <a:lnTo>
                    <a:pt x="981" y="255"/>
                  </a:lnTo>
                  <a:lnTo>
                    <a:pt x="984" y="258"/>
                  </a:lnTo>
                  <a:lnTo>
                    <a:pt x="989" y="258"/>
                  </a:lnTo>
                  <a:lnTo>
                    <a:pt x="996" y="258"/>
                  </a:lnTo>
                  <a:lnTo>
                    <a:pt x="1031" y="263"/>
                  </a:lnTo>
                  <a:lnTo>
                    <a:pt x="1041" y="263"/>
                  </a:lnTo>
                  <a:lnTo>
                    <a:pt x="1043" y="263"/>
                  </a:lnTo>
                  <a:lnTo>
                    <a:pt x="1045" y="265"/>
                  </a:lnTo>
                  <a:lnTo>
                    <a:pt x="1048" y="267"/>
                  </a:lnTo>
                  <a:lnTo>
                    <a:pt x="1048" y="272"/>
                  </a:lnTo>
                  <a:lnTo>
                    <a:pt x="1048" y="277"/>
                  </a:lnTo>
                  <a:lnTo>
                    <a:pt x="1045" y="281"/>
                  </a:lnTo>
                  <a:lnTo>
                    <a:pt x="1045" y="284"/>
                  </a:lnTo>
                  <a:lnTo>
                    <a:pt x="1043" y="286"/>
                  </a:lnTo>
                  <a:lnTo>
                    <a:pt x="1045" y="289"/>
                  </a:lnTo>
                  <a:lnTo>
                    <a:pt x="1050" y="291"/>
                  </a:lnTo>
                  <a:lnTo>
                    <a:pt x="1050" y="293"/>
                  </a:lnTo>
                  <a:lnTo>
                    <a:pt x="1050" y="296"/>
                  </a:lnTo>
                  <a:lnTo>
                    <a:pt x="1052" y="298"/>
                  </a:lnTo>
                  <a:lnTo>
                    <a:pt x="1057" y="300"/>
                  </a:lnTo>
                  <a:lnTo>
                    <a:pt x="1076" y="300"/>
                  </a:lnTo>
                  <a:lnTo>
                    <a:pt x="1081" y="300"/>
                  </a:lnTo>
                  <a:lnTo>
                    <a:pt x="1083" y="303"/>
                  </a:lnTo>
                  <a:lnTo>
                    <a:pt x="1086" y="307"/>
                  </a:lnTo>
                  <a:lnTo>
                    <a:pt x="1088" y="319"/>
                  </a:lnTo>
                  <a:lnTo>
                    <a:pt x="1090" y="324"/>
                  </a:lnTo>
                  <a:lnTo>
                    <a:pt x="1097" y="326"/>
                  </a:lnTo>
                  <a:lnTo>
                    <a:pt x="1102" y="322"/>
                  </a:lnTo>
                  <a:lnTo>
                    <a:pt x="1109" y="315"/>
                  </a:lnTo>
                  <a:lnTo>
                    <a:pt x="1116" y="303"/>
                  </a:lnTo>
                  <a:lnTo>
                    <a:pt x="1119" y="298"/>
                  </a:lnTo>
                  <a:lnTo>
                    <a:pt x="1121" y="293"/>
                  </a:lnTo>
                  <a:lnTo>
                    <a:pt x="1121" y="291"/>
                  </a:lnTo>
                  <a:lnTo>
                    <a:pt x="1114" y="284"/>
                  </a:lnTo>
                  <a:lnTo>
                    <a:pt x="1104" y="274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65"/>
                  </a:lnTo>
                  <a:lnTo>
                    <a:pt x="1104" y="260"/>
                  </a:lnTo>
                  <a:lnTo>
                    <a:pt x="1112" y="255"/>
                  </a:lnTo>
                  <a:lnTo>
                    <a:pt x="1119" y="244"/>
                  </a:lnTo>
                  <a:lnTo>
                    <a:pt x="1130" y="237"/>
                  </a:lnTo>
                  <a:lnTo>
                    <a:pt x="1135" y="232"/>
                  </a:lnTo>
                  <a:lnTo>
                    <a:pt x="1138" y="229"/>
                  </a:lnTo>
                  <a:lnTo>
                    <a:pt x="1145" y="220"/>
                  </a:lnTo>
                  <a:lnTo>
                    <a:pt x="1145" y="220"/>
                  </a:lnTo>
                  <a:lnTo>
                    <a:pt x="1147" y="220"/>
                  </a:lnTo>
                  <a:lnTo>
                    <a:pt x="1156" y="203"/>
                  </a:lnTo>
                  <a:lnTo>
                    <a:pt x="1161" y="196"/>
                  </a:lnTo>
                  <a:lnTo>
                    <a:pt x="1168" y="192"/>
                  </a:lnTo>
                  <a:lnTo>
                    <a:pt x="1178" y="184"/>
                  </a:lnTo>
                  <a:lnTo>
                    <a:pt x="1180" y="182"/>
                  </a:lnTo>
                  <a:lnTo>
                    <a:pt x="1185" y="175"/>
                  </a:lnTo>
                  <a:lnTo>
                    <a:pt x="1187" y="173"/>
                  </a:lnTo>
                  <a:lnTo>
                    <a:pt x="1192" y="168"/>
                  </a:lnTo>
                  <a:lnTo>
                    <a:pt x="1213" y="142"/>
                  </a:lnTo>
                  <a:lnTo>
                    <a:pt x="1237" y="123"/>
                  </a:lnTo>
                  <a:lnTo>
                    <a:pt x="1239" y="121"/>
                  </a:lnTo>
                  <a:lnTo>
                    <a:pt x="1239" y="118"/>
                  </a:lnTo>
                  <a:lnTo>
                    <a:pt x="1242" y="116"/>
                  </a:lnTo>
                  <a:lnTo>
                    <a:pt x="1242" y="113"/>
                  </a:lnTo>
                  <a:lnTo>
                    <a:pt x="1244" y="111"/>
                  </a:lnTo>
                  <a:lnTo>
                    <a:pt x="1246" y="106"/>
                  </a:lnTo>
                  <a:lnTo>
                    <a:pt x="1246" y="106"/>
                  </a:lnTo>
                  <a:lnTo>
                    <a:pt x="1249" y="104"/>
                  </a:lnTo>
                  <a:lnTo>
                    <a:pt x="1249" y="102"/>
                  </a:lnTo>
                  <a:lnTo>
                    <a:pt x="1249" y="102"/>
                  </a:lnTo>
                  <a:lnTo>
                    <a:pt x="1251" y="99"/>
                  </a:lnTo>
                  <a:lnTo>
                    <a:pt x="1253" y="97"/>
                  </a:lnTo>
                  <a:lnTo>
                    <a:pt x="1256" y="92"/>
                  </a:lnTo>
                  <a:lnTo>
                    <a:pt x="1256" y="92"/>
                  </a:lnTo>
                  <a:lnTo>
                    <a:pt x="1258" y="92"/>
                  </a:lnTo>
                  <a:lnTo>
                    <a:pt x="1261" y="92"/>
                  </a:lnTo>
                  <a:lnTo>
                    <a:pt x="1263" y="92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8" y="102"/>
                  </a:lnTo>
                  <a:lnTo>
                    <a:pt x="1268" y="104"/>
                  </a:lnTo>
                  <a:lnTo>
                    <a:pt x="1275" y="109"/>
                  </a:lnTo>
                  <a:lnTo>
                    <a:pt x="1277" y="111"/>
                  </a:lnTo>
                  <a:lnTo>
                    <a:pt x="1284" y="128"/>
                  </a:lnTo>
                  <a:lnTo>
                    <a:pt x="1308" y="154"/>
                  </a:lnTo>
                  <a:lnTo>
                    <a:pt x="1315" y="158"/>
                  </a:lnTo>
                  <a:lnTo>
                    <a:pt x="1320" y="161"/>
                  </a:lnTo>
                  <a:lnTo>
                    <a:pt x="1322" y="163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36" y="166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8" y="173"/>
                  </a:lnTo>
                  <a:lnTo>
                    <a:pt x="1350" y="175"/>
                  </a:lnTo>
                  <a:lnTo>
                    <a:pt x="1355" y="177"/>
                  </a:lnTo>
                  <a:lnTo>
                    <a:pt x="1362" y="180"/>
                  </a:lnTo>
                  <a:lnTo>
                    <a:pt x="1365" y="182"/>
                  </a:lnTo>
                  <a:lnTo>
                    <a:pt x="1367" y="184"/>
                  </a:lnTo>
                  <a:lnTo>
                    <a:pt x="1369" y="189"/>
                  </a:lnTo>
                  <a:lnTo>
                    <a:pt x="1369" y="194"/>
                  </a:lnTo>
                  <a:lnTo>
                    <a:pt x="1367" y="199"/>
                  </a:lnTo>
                  <a:lnTo>
                    <a:pt x="1365" y="199"/>
                  </a:lnTo>
                  <a:lnTo>
                    <a:pt x="1362" y="201"/>
                  </a:lnTo>
                  <a:lnTo>
                    <a:pt x="1362" y="203"/>
                  </a:lnTo>
                  <a:lnTo>
                    <a:pt x="1360" y="203"/>
                  </a:lnTo>
                  <a:lnTo>
                    <a:pt x="1362" y="206"/>
                  </a:lnTo>
                  <a:lnTo>
                    <a:pt x="1365" y="206"/>
                  </a:lnTo>
                  <a:lnTo>
                    <a:pt x="1372" y="206"/>
                  </a:lnTo>
                  <a:lnTo>
                    <a:pt x="1376" y="208"/>
                  </a:lnTo>
                  <a:lnTo>
                    <a:pt x="1379" y="208"/>
                  </a:lnTo>
                  <a:lnTo>
                    <a:pt x="1383" y="206"/>
                  </a:lnTo>
                  <a:lnTo>
                    <a:pt x="1386" y="203"/>
                  </a:lnTo>
                  <a:lnTo>
                    <a:pt x="1386" y="203"/>
                  </a:lnTo>
                  <a:lnTo>
                    <a:pt x="1391" y="206"/>
                  </a:lnTo>
                  <a:lnTo>
                    <a:pt x="1391" y="203"/>
                  </a:lnTo>
                  <a:lnTo>
                    <a:pt x="1395" y="203"/>
                  </a:lnTo>
                  <a:lnTo>
                    <a:pt x="1402" y="201"/>
                  </a:lnTo>
                  <a:lnTo>
                    <a:pt x="1405" y="201"/>
                  </a:lnTo>
                  <a:lnTo>
                    <a:pt x="1407" y="196"/>
                  </a:lnTo>
                  <a:lnTo>
                    <a:pt x="1410" y="196"/>
                  </a:lnTo>
                  <a:lnTo>
                    <a:pt x="1412" y="196"/>
                  </a:lnTo>
                  <a:lnTo>
                    <a:pt x="1414" y="196"/>
                  </a:lnTo>
                  <a:lnTo>
                    <a:pt x="1417" y="199"/>
                  </a:lnTo>
                  <a:lnTo>
                    <a:pt x="1428" y="203"/>
                  </a:lnTo>
                  <a:lnTo>
                    <a:pt x="1433" y="206"/>
                  </a:lnTo>
                  <a:lnTo>
                    <a:pt x="1433" y="203"/>
                  </a:lnTo>
                  <a:lnTo>
                    <a:pt x="1436" y="201"/>
                  </a:lnTo>
                  <a:lnTo>
                    <a:pt x="1438" y="199"/>
                  </a:lnTo>
                  <a:lnTo>
                    <a:pt x="1438" y="199"/>
                  </a:lnTo>
                  <a:lnTo>
                    <a:pt x="1440" y="196"/>
                  </a:lnTo>
                  <a:lnTo>
                    <a:pt x="1443" y="196"/>
                  </a:lnTo>
                  <a:lnTo>
                    <a:pt x="1443" y="194"/>
                  </a:lnTo>
                  <a:lnTo>
                    <a:pt x="1445" y="192"/>
                  </a:lnTo>
                  <a:lnTo>
                    <a:pt x="1447" y="192"/>
                  </a:lnTo>
                  <a:lnTo>
                    <a:pt x="1450" y="192"/>
                  </a:lnTo>
                  <a:lnTo>
                    <a:pt x="1452" y="192"/>
                  </a:lnTo>
                  <a:lnTo>
                    <a:pt x="1454" y="192"/>
                  </a:lnTo>
                  <a:lnTo>
                    <a:pt x="1454" y="189"/>
                  </a:lnTo>
                  <a:lnTo>
                    <a:pt x="1457" y="187"/>
                  </a:lnTo>
                  <a:lnTo>
                    <a:pt x="1459" y="184"/>
                  </a:lnTo>
                  <a:lnTo>
                    <a:pt x="1459" y="182"/>
                  </a:lnTo>
                  <a:lnTo>
                    <a:pt x="1462" y="180"/>
                  </a:lnTo>
                  <a:lnTo>
                    <a:pt x="1462" y="177"/>
                  </a:lnTo>
                  <a:lnTo>
                    <a:pt x="1464" y="175"/>
                  </a:lnTo>
                  <a:lnTo>
                    <a:pt x="1464" y="173"/>
                  </a:lnTo>
                  <a:lnTo>
                    <a:pt x="1464" y="170"/>
                  </a:lnTo>
                  <a:lnTo>
                    <a:pt x="1464" y="158"/>
                  </a:lnTo>
                  <a:lnTo>
                    <a:pt x="1464" y="154"/>
                  </a:lnTo>
                  <a:lnTo>
                    <a:pt x="1464" y="154"/>
                  </a:lnTo>
                  <a:lnTo>
                    <a:pt x="1466" y="149"/>
                  </a:lnTo>
                  <a:lnTo>
                    <a:pt x="1471" y="142"/>
                  </a:lnTo>
                  <a:lnTo>
                    <a:pt x="1473" y="137"/>
                  </a:lnTo>
                  <a:lnTo>
                    <a:pt x="1483" y="99"/>
                  </a:lnTo>
                  <a:lnTo>
                    <a:pt x="1485" y="95"/>
                  </a:lnTo>
                  <a:lnTo>
                    <a:pt x="1488" y="92"/>
                  </a:lnTo>
                  <a:lnTo>
                    <a:pt x="1490" y="90"/>
                  </a:lnTo>
                  <a:lnTo>
                    <a:pt x="1495" y="87"/>
                  </a:lnTo>
                  <a:lnTo>
                    <a:pt x="1502" y="73"/>
                  </a:lnTo>
                  <a:lnTo>
                    <a:pt x="1523" y="52"/>
                  </a:lnTo>
                  <a:lnTo>
                    <a:pt x="1528" y="50"/>
                  </a:lnTo>
                  <a:lnTo>
                    <a:pt x="1532" y="47"/>
                  </a:lnTo>
                  <a:lnTo>
                    <a:pt x="1549" y="54"/>
                  </a:lnTo>
                  <a:lnTo>
                    <a:pt x="1563" y="61"/>
                  </a:lnTo>
                  <a:lnTo>
                    <a:pt x="1568" y="61"/>
                  </a:lnTo>
                  <a:lnTo>
                    <a:pt x="1573" y="59"/>
                  </a:lnTo>
                  <a:lnTo>
                    <a:pt x="1575" y="57"/>
                  </a:lnTo>
                  <a:lnTo>
                    <a:pt x="1577" y="57"/>
                  </a:lnTo>
                  <a:lnTo>
                    <a:pt x="1584" y="61"/>
                  </a:lnTo>
                  <a:lnTo>
                    <a:pt x="1594" y="61"/>
                  </a:lnTo>
                  <a:lnTo>
                    <a:pt x="1596" y="61"/>
                  </a:lnTo>
                  <a:lnTo>
                    <a:pt x="1599" y="59"/>
                  </a:lnTo>
                  <a:lnTo>
                    <a:pt x="1601" y="57"/>
                  </a:lnTo>
                  <a:lnTo>
                    <a:pt x="1603" y="54"/>
                  </a:lnTo>
                  <a:lnTo>
                    <a:pt x="1606" y="54"/>
                  </a:lnTo>
                  <a:lnTo>
                    <a:pt x="1611" y="52"/>
                  </a:lnTo>
                  <a:lnTo>
                    <a:pt x="1620" y="45"/>
                  </a:lnTo>
                  <a:lnTo>
                    <a:pt x="1622" y="45"/>
                  </a:lnTo>
                  <a:lnTo>
                    <a:pt x="1622" y="43"/>
                  </a:lnTo>
                  <a:lnTo>
                    <a:pt x="1625" y="38"/>
                  </a:lnTo>
                  <a:lnTo>
                    <a:pt x="1625" y="35"/>
                  </a:lnTo>
                  <a:lnTo>
                    <a:pt x="1625" y="35"/>
                  </a:lnTo>
                  <a:lnTo>
                    <a:pt x="1627" y="33"/>
                  </a:lnTo>
                  <a:lnTo>
                    <a:pt x="1632" y="31"/>
                  </a:lnTo>
                  <a:lnTo>
                    <a:pt x="1632" y="28"/>
                  </a:lnTo>
                  <a:lnTo>
                    <a:pt x="1629" y="24"/>
                  </a:lnTo>
                  <a:lnTo>
                    <a:pt x="1629" y="19"/>
                  </a:lnTo>
                  <a:lnTo>
                    <a:pt x="1632" y="17"/>
                  </a:lnTo>
                  <a:lnTo>
                    <a:pt x="1632" y="14"/>
                  </a:lnTo>
                  <a:lnTo>
                    <a:pt x="1634" y="12"/>
                  </a:lnTo>
                  <a:lnTo>
                    <a:pt x="1634" y="9"/>
                  </a:lnTo>
                  <a:lnTo>
                    <a:pt x="1637" y="7"/>
                  </a:lnTo>
                  <a:lnTo>
                    <a:pt x="1639" y="7"/>
                  </a:lnTo>
                  <a:lnTo>
                    <a:pt x="1644" y="5"/>
                  </a:lnTo>
                  <a:lnTo>
                    <a:pt x="1646" y="5"/>
                  </a:lnTo>
                  <a:lnTo>
                    <a:pt x="1648" y="0"/>
                  </a:lnTo>
                  <a:lnTo>
                    <a:pt x="1651" y="0"/>
                  </a:lnTo>
                  <a:lnTo>
                    <a:pt x="1653" y="0"/>
                  </a:lnTo>
                  <a:lnTo>
                    <a:pt x="1658" y="5"/>
                  </a:lnTo>
                  <a:lnTo>
                    <a:pt x="1660" y="5"/>
                  </a:lnTo>
                  <a:lnTo>
                    <a:pt x="1672" y="5"/>
                  </a:lnTo>
                  <a:lnTo>
                    <a:pt x="1674" y="7"/>
                  </a:lnTo>
                  <a:lnTo>
                    <a:pt x="1677" y="12"/>
                  </a:lnTo>
                  <a:lnTo>
                    <a:pt x="1686" y="19"/>
                  </a:lnTo>
                  <a:lnTo>
                    <a:pt x="1689" y="21"/>
                  </a:lnTo>
                  <a:lnTo>
                    <a:pt x="1691" y="21"/>
                  </a:lnTo>
                  <a:lnTo>
                    <a:pt x="1693" y="24"/>
                  </a:lnTo>
                  <a:lnTo>
                    <a:pt x="1696" y="24"/>
                  </a:lnTo>
                  <a:lnTo>
                    <a:pt x="1698" y="24"/>
                  </a:lnTo>
                  <a:lnTo>
                    <a:pt x="1698" y="21"/>
                  </a:lnTo>
                  <a:lnTo>
                    <a:pt x="1698" y="21"/>
                  </a:lnTo>
                  <a:lnTo>
                    <a:pt x="1700" y="19"/>
                  </a:lnTo>
                  <a:lnTo>
                    <a:pt x="1700" y="19"/>
                  </a:lnTo>
                  <a:lnTo>
                    <a:pt x="1700" y="21"/>
                  </a:lnTo>
                  <a:lnTo>
                    <a:pt x="1703" y="21"/>
                  </a:lnTo>
                  <a:lnTo>
                    <a:pt x="1719" y="21"/>
                  </a:lnTo>
                  <a:lnTo>
                    <a:pt x="1726" y="24"/>
                  </a:lnTo>
                  <a:lnTo>
                    <a:pt x="1726" y="26"/>
                  </a:lnTo>
                  <a:lnTo>
                    <a:pt x="1726" y="31"/>
                  </a:lnTo>
                  <a:lnTo>
                    <a:pt x="1724" y="33"/>
                  </a:lnTo>
                  <a:lnTo>
                    <a:pt x="1724" y="35"/>
                  </a:lnTo>
                  <a:lnTo>
                    <a:pt x="1722" y="35"/>
                  </a:lnTo>
                  <a:lnTo>
                    <a:pt x="1719" y="38"/>
                  </a:lnTo>
                  <a:lnTo>
                    <a:pt x="1719" y="43"/>
                  </a:lnTo>
                  <a:lnTo>
                    <a:pt x="1719" y="43"/>
                  </a:lnTo>
                  <a:lnTo>
                    <a:pt x="1722" y="45"/>
                  </a:lnTo>
                  <a:lnTo>
                    <a:pt x="1722" y="47"/>
                  </a:lnTo>
                  <a:lnTo>
                    <a:pt x="1719" y="52"/>
                  </a:lnTo>
                  <a:lnTo>
                    <a:pt x="1717" y="52"/>
                  </a:lnTo>
                  <a:lnTo>
                    <a:pt x="1710" y="54"/>
                  </a:lnTo>
                  <a:lnTo>
                    <a:pt x="1707" y="54"/>
                  </a:lnTo>
                  <a:lnTo>
                    <a:pt x="1705" y="57"/>
                  </a:lnTo>
                  <a:lnTo>
                    <a:pt x="1705" y="59"/>
                  </a:lnTo>
                  <a:lnTo>
                    <a:pt x="1705" y="61"/>
                  </a:lnTo>
                  <a:lnTo>
                    <a:pt x="1707" y="61"/>
                  </a:lnTo>
                  <a:lnTo>
                    <a:pt x="1707" y="64"/>
                  </a:lnTo>
                  <a:lnTo>
                    <a:pt x="1707" y="64"/>
                  </a:lnTo>
                  <a:lnTo>
                    <a:pt x="1707" y="66"/>
                  </a:lnTo>
                  <a:lnTo>
                    <a:pt x="1705" y="69"/>
                  </a:lnTo>
                  <a:lnTo>
                    <a:pt x="1705" y="71"/>
                  </a:lnTo>
                  <a:lnTo>
                    <a:pt x="1707" y="71"/>
                  </a:lnTo>
                  <a:lnTo>
                    <a:pt x="1707" y="73"/>
                  </a:lnTo>
                  <a:lnTo>
                    <a:pt x="1712" y="78"/>
                  </a:lnTo>
                  <a:lnTo>
                    <a:pt x="1715" y="80"/>
                  </a:lnTo>
                  <a:lnTo>
                    <a:pt x="1717" y="80"/>
                  </a:lnTo>
                  <a:lnTo>
                    <a:pt x="1719" y="87"/>
                  </a:lnTo>
                  <a:lnTo>
                    <a:pt x="1719" y="90"/>
                  </a:lnTo>
                  <a:lnTo>
                    <a:pt x="1719" y="92"/>
                  </a:lnTo>
                  <a:lnTo>
                    <a:pt x="1717" y="95"/>
                  </a:lnTo>
                  <a:lnTo>
                    <a:pt x="1712" y="95"/>
                  </a:lnTo>
                  <a:lnTo>
                    <a:pt x="1712" y="95"/>
                  </a:lnTo>
                  <a:lnTo>
                    <a:pt x="1712" y="97"/>
                  </a:lnTo>
                  <a:lnTo>
                    <a:pt x="1710" y="97"/>
                  </a:lnTo>
                  <a:lnTo>
                    <a:pt x="1710" y="99"/>
                  </a:lnTo>
                  <a:lnTo>
                    <a:pt x="1705" y="99"/>
                  </a:lnTo>
                  <a:lnTo>
                    <a:pt x="1705" y="102"/>
                  </a:lnTo>
                  <a:lnTo>
                    <a:pt x="1705" y="106"/>
                  </a:lnTo>
                  <a:lnTo>
                    <a:pt x="1707" y="109"/>
                  </a:lnTo>
                  <a:lnTo>
                    <a:pt x="1707" y="109"/>
                  </a:lnTo>
                  <a:lnTo>
                    <a:pt x="1710" y="111"/>
                  </a:lnTo>
                  <a:lnTo>
                    <a:pt x="1712" y="111"/>
                  </a:lnTo>
                  <a:lnTo>
                    <a:pt x="1712" y="111"/>
                  </a:lnTo>
                  <a:lnTo>
                    <a:pt x="1712" y="113"/>
                  </a:lnTo>
                  <a:lnTo>
                    <a:pt x="1715" y="116"/>
                  </a:lnTo>
                  <a:lnTo>
                    <a:pt x="1715" y="118"/>
                  </a:lnTo>
                  <a:lnTo>
                    <a:pt x="1717" y="121"/>
                  </a:lnTo>
                  <a:lnTo>
                    <a:pt x="1717" y="121"/>
                  </a:lnTo>
                  <a:lnTo>
                    <a:pt x="1722" y="123"/>
                  </a:lnTo>
                  <a:lnTo>
                    <a:pt x="1722" y="123"/>
                  </a:lnTo>
                  <a:lnTo>
                    <a:pt x="1726" y="128"/>
                  </a:lnTo>
                  <a:lnTo>
                    <a:pt x="1726" y="130"/>
                  </a:lnTo>
                  <a:lnTo>
                    <a:pt x="1729" y="137"/>
                  </a:lnTo>
                  <a:lnTo>
                    <a:pt x="1731" y="142"/>
                  </a:lnTo>
                  <a:lnTo>
                    <a:pt x="1733" y="142"/>
                  </a:lnTo>
                  <a:lnTo>
                    <a:pt x="1733" y="142"/>
                  </a:lnTo>
                  <a:lnTo>
                    <a:pt x="1736" y="142"/>
                  </a:lnTo>
                  <a:lnTo>
                    <a:pt x="1738" y="144"/>
                  </a:lnTo>
                  <a:lnTo>
                    <a:pt x="1738" y="151"/>
                  </a:lnTo>
                  <a:lnTo>
                    <a:pt x="1738" y="156"/>
                  </a:lnTo>
                  <a:lnTo>
                    <a:pt x="1736" y="158"/>
                  </a:lnTo>
                  <a:lnTo>
                    <a:pt x="1736" y="161"/>
                  </a:lnTo>
                  <a:lnTo>
                    <a:pt x="1733" y="163"/>
                  </a:lnTo>
                  <a:lnTo>
                    <a:pt x="1733" y="168"/>
                  </a:lnTo>
                  <a:lnTo>
                    <a:pt x="1733" y="170"/>
                  </a:lnTo>
                  <a:lnTo>
                    <a:pt x="1733" y="173"/>
                  </a:lnTo>
                  <a:lnTo>
                    <a:pt x="1736" y="175"/>
                  </a:lnTo>
                  <a:lnTo>
                    <a:pt x="1738" y="177"/>
                  </a:lnTo>
                  <a:lnTo>
                    <a:pt x="1738" y="177"/>
                  </a:lnTo>
                  <a:lnTo>
                    <a:pt x="1741" y="180"/>
                  </a:lnTo>
                  <a:lnTo>
                    <a:pt x="1743" y="187"/>
                  </a:lnTo>
                  <a:lnTo>
                    <a:pt x="1745" y="189"/>
                  </a:lnTo>
                  <a:lnTo>
                    <a:pt x="1748" y="192"/>
                  </a:lnTo>
                  <a:lnTo>
                    <a:pt x="1752" y="192"/>
                  </a:lnTo>
                  <a:lnTo>
                    <a:pt x="1755" y="194"/>
                  </a:lnTo>
                  <a:lnTo>
                    <a:pt x="1755" y="196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9" y="215"/>
                  </a:lnTo>
                  <a:lnTo>
                    <a:pt x="1767" y="218"/>
                  </a:lnTo>
                  <a:lnTo>
                    <a:pt x="1771" y="220"/>
                  </a:lnTo>
                  <a:lnTo>
                    <a:pt x="1774" y="220"/>
                  </a:lnTo>
                  <a:lnTo>
                    <a:pt x="1776" y="220"/>
                  </a:lnTo>
                  <a:lnTo>
                    <a:pt x="1778" y="218"/>
                  </a:lnTo>
                  <a:lnTo>
                    <a:pt x="1783" y="218"/>
                  </a:lnTo>
                  <a:lnTo>
                    <a:pt x="1785" y="218"/>
                  </a:lnTo>
                  <a:lnTo>
                    <a:pt x="1785" y="218"/>
                  </a:lnTo>
                  <a:lnTo>
                    <a:pt x="1788" y="220"/>
                  </a:lnTo>
                  <a:lnTo>
                    <a:pt x="1790" y="222"/>
                  </a:lnTo>
                  <a:lnTo>
                    <a:pt x="1793" y="222"/>
                  </a:lnTo>
                  <a:lnTo>
                    <a:pt x="1795" y="222"/>
                  </a:lnTo>
                  <a:lnTo>
                    <a:pt x="1800" y="225"/>
                  </a:lnTo>
                  <a:lnTo>
                    <a:pt x="1800" y="227"/>
                  </a:lnTo>
                  <a:lnTo>
                    <a:pt x="1800" y="229"/>
                  </a:lnTo>
                  <a:lnTo>
                    <a:pt x="1800" y="232"/>
                  </a:lnTo>
                  <a:lnTo>
                    <a:pt x="1800" y="234"/>
                  </a:lnTo>
                  <a:lnTo>
                    <a:pt x="1800" y="237"/>
                  </a:lnTo>
                  <a:lnTo>
                    <a:pt x="1800" y="237"/>
                  </a:lnTo>
                  <a:lnTo>
                    <a:pt x="1802" y="237"/>
                  </a:lnTo>
                  <a:lnTo>
                    <a:pt x="1802" y="239"/>
                  </a:lnTo>
                  <a:lnTo>
                    <a:pt x="1802" y="241"/>
                  </a:lnTo>
                  <a:lnTo>
                    <a:pt x="1802" y="244"/>
                  </a:lnTo>
                  <a:lnTo>
                    <a:pt x="1802" y="246"/>
                  </a:lnTo>
                  <a:lnTo>
                    <a:pt x="1804" y="248"/>
                  </a:lnTo>
                  <a:lnTo>
                    <a:pt x="1804" y="248"/>
                  </a:lnTo>
                  <a:lnTo>
                    <a:pt x="1804" y="251"/>
                  </a:lnTo>
                  <a:lnTo>
                    <a:pt x="1804" y="255"/>
                  </a:lnTo>
                  <a:lnTo>
                    <a:pt x="1804" y="258"/>
                  </a:lnTo>
                  <a:lnTo>
                    <a:pt x="1807" y="258"/>
                  </a:lnTo>
                  <a:lnTo>
                    <a:pt x="1816" y="260"/>
                  </a:lnTo>
                  <a:lnTo>
                    <a:pt x="1819" y="260"/>
                  </a:lnTo>
                  <a:lnTo>
                    <a:pt x="1821" y="260"/>
                  </a:lnTo>
                  <a:lnTo>
                    <a:pt x="1821" y="258"/>
                  </a:lnTo>
                  <a:lnTo>
                    <a:pt x="1821" y="258"/>
                  </a:lnTo>
                  <a:lnTo>
                    <a:pt x="1823" y="255"/>
                  </a:lnTo>
                  <a:lnTo>
                    <a:pt x="1826" y="255"/>
                  </a:lnTo>
                  <a:lnTo>
                    <a:pt x="1828" y="258"/>
                  </a:lnTo>
                  <a:lnTo>
                    <a:pt x="1830" y="260"/>
                  </a:lnTo>
                  <a:lnTo>
                    <a:pt x="1830" y="260"/>
                  </a:lnTo>
                  <a:lnTo>
                    <a:pt x="1830" y="263"/>
                  </a:lnTo>
                  <a:lnTo>
                    <a:pt x="1828" y="265"/>
                  </a:lnTo>
                  <a:lnTo>
                    <a:pt x="1828" y="267"/>
                  </a:lnTo>
                  <a:lnTo>
                    <a:pt x="1828" y="272"/>
                  </a:lnTo>
                  <a:lnTo>
                    <a:pt x="1828" y="274"/>
                  </a:lnTo>
                  <a:lnTo>
                    <a:pt x="1828" y="277"/>
                  </a:lnTo>
                  <a:lnTo>
                    <a:pt x="1830" y="281"/>
                  </a:lnTo>
                  <a:lnTo>
                    <a:pt x="1833" y="284"/>
                  </a:lnTo>
                  <a:lnTo>
                    <a:pt x="1835" y="289"/>
                  </a:lnTo>
                  <a:lnTo>
                    <a:pt x="1842" y="293"/>
                  </a:lnTo>
                  <a:lnTo>
                    <a:pt x="1842" y="296"/>
                  </a:lnTo>
                  <a:lnTo>
                    <a:pt x="1845" y="298"/>
                  </a:lnTo>
                  <a:lnTo>
                    <a:pt x="1845" y="298"/>
                  </a:lnTo>
                  <a:lnTo>
                    <a:pt x="1842" y="300"/>
                  </a:lnTo>
                  <a:lnTo>
                    <a:pt x="1840" y="300"/>
                  </a:lnTo>
                  <a:lnTo>
                    <a:pt x="1840" y="303"/>
                  </a:lnTo>
                  <a:lnTo>
                    <a:pt x="1840" y="305"/>
                  </a:lnTo>
                  <a:lnTo>
                    <a:pt x="1840" y="312"/>
                  </a:lnTo>
                  <a:lnTo>
                    <a:pt x="1840" y="315"/>
                  </a:lnTo>
                  <a:lnTo>
                    <a:pt x="1842" y="319"/>
                  </a:lnTo>
                  <a:lnTo>
                    <a:pt x="1842" y="322"/>
                  </a:lnTo>
                  <a:lnTo>
                    <a:pt x="1842" y="324"/>
                  </a:lnTo>
                  <a:lnTo>
                    <a:pt x="1840" y="329"/>
                  </a:lnTo>
                  <a:lnTo>
                    <a:pt x="1840" y="333"/>
                  </a:lnTo>
                  <a:lnTo>
                    <a:pt x="1840" y="336"/>
                  </a:lnTo>
                  <a:lnTo>
                    <a:pt x="1842" y="336"/>
                  </a:lnTo>
                  <a:lnTo>
                    <a:pt x="1840" y="338"/>
                  </a:lnTo>
                  <a:lnTo>
                    <a:pt x="1840" y="341"/>
                  </a:lnTo>
                  <a:lnTo>
                    <a:pt x="1838" y="343"/>
                  </a:lnTo>
                  <a:lnTo>
                    <a:pt x="1838" y="343"/>
                  </a:lnTo>
                  <a:lnTo>
                    <a:pt x="1838" y="345"/>
                  </a:lnTo>
                  <a:lnTo>
                    <a:pt x="1835" y="345"/>
                  </a:lnTo>
                  <a:lnTo>
                    <a:pt x="1842" y="390"/>
                  </a:lnTo>
                  <a:lnTo>
                    <a:pt x="1842" y="395"/>
                  </a:lnTo>
                  <a:lnTo>
                    <a:pt x="1845" y="395"/>
                  </a:lnTo>
                  <a:lnTo>
                    <a:pt x="1847" y="397"/>
                  </a:lnTo>
                  <a:lnTo>
                    <a:pt x="1849" y="397"/>
                  </a:lnTo>
                  <a:lnTo>
                    <a:pt x="1852" y="400"/>
                  </a:lnTo>
                  <a:lnTo>
                    <a:pt x="1852" y="402"/>
                  </a:lnTo>
                  <a:lnTo>
                    <a:pt x="1852" y="404"/>
                  </a:lnTo>
                  <a:lnTo>
                    <a:pt x="1852" y="407"/>
                  </a:lnTo>
                  <a:lnTo>
                    <a:pt x="1852" y="409"/>
                  </a:lnTo>
                  <a:lnTo>
                    <a:pt x="1852" y="412"/>
                  </a:lnTo>
                  <a:lnTo>
                    <a:pt x="1852" y="414"/>
                  </a:lnTo>
                  <a:lnTo>
                    <a:pt x="1852" y="414"/>
                  </a:lnTo>
                  <a:lnTo>
                    <a:pt x="1852" y="416"/>
                  </a:lnTo>
                  <a:lnTo>
                    <a:pt x="1852" y="416"/>
                  </a:lnTo>
                  <a:lnTo>
                    <a:pt x="1852" y="419"/>
                  </a:lnTo>
                  <a:lnTo>
                    <a:pt x="1849" y="419"/>
                  </a:lnTo>
                  <a:lnTo>
                    <a:pt x="1849" y="421"/>
                  </a:lnTo>
                  <a:lnTo>
                    <a:pt x="1849" y="423"/>
                  </a:lnTo>
                  <a:lnTo>
                    <a:pt x="1849" y="426"/>
                  </a:lnTo>
                  <a:lnTo>
                    <a:pt x="1852" y="430"/>
                  </a:lnTo>
                  <a:lnTo>
                    <a:pt x="1852" y="435"/>
                  </a:lnTo>
                  <a:lnTo>
                    <a:pt x="1852" y="440"/>
                  </a:lnTo>
                  <a:lnTo>
                    <a:pt x="1849" y="445"/>
                  </a:lnTo>
                  <a:lnTo>
                    <a:pt x="1845" y="449"/>
                  </a:lnTo>
                  <a:lnTo>
                    <a:pt x="1845" y="452"/>
                  </a:lnTo>
                  <a:lnTo>
                    <a:pt x="1845" y="454"/>
                  </a:lnTo>
                  <a:lnTo>
                    <a:pt x="1847" y="457"/>
                  </a:lnTo>
                  <a:lnTo>
                    <a:pt x="1847" y="459"/>
                  </a:lnTo>
                  <a:lnTo>
                    <a:pt x="1847" y="459"/>
                  </a:lnTo>
                  <a:lnTo>
                    <a:pt x="1845" y="464"/>
                  </a:lnTo>
                  <a:lnTo>
                    <a:pt x="1840" y="466"/>
                  </a:lnTo>
                  <a:lnTo>
                    <a:pt x="1840" y="468"/>
                  </a:lnTo>
                  <a:lnTo>
                    <a:pt x="1835" y="473"/>
                  </a:lnTo>
                  <a:lnTo>
                    <a:pt x="1835" y="475"/>
                  </a:lnTo>
                  <a:lnTo>
                    <a:pt x="1828" y="483"/>
                  </a:lnTo>
                  <a:lnTo>
                    <a:pt x="1823" y="485"/>
                  </a:lnTo>
                  <a:lnTo>
                    <a:pt x="1821" y="487"/>
                  </a:lnTo>
                  <a:lnTo>
                    <a:pt x="1821" y="490"/>
                  </a:lnTo>
                  <a:lnTo>
                    <a:pt x="1821" y="506"/>
                  </a:lnTo>
                  <a:lnTo>
                    <a:pt x="1821" y="511"/>
                  </a:lnTo>
                  <a:lnTo>
                    <a:pt x="1821" y="513"/>
                  </a:lnTo>
                  <a:lnTo>
                    <a:pt x="1821" y="520"/>
                  </a:lnTo>
                  <a:lnTo>
                    <a:pt x="1819" y="525"/>
                  </a:lnTo>
                  <a:lnTo>
                    <a:pt x="1814" y="530"/>
                  </a:lnTo>
                  <a:lnTo>
                    <a:pt x="1814" y="530"/>
                  </a:lnTo>
                  <a:lnTo>
                    <a:pt x="1807" y="532"/>
                  </a:lnTo>
                  <a:lnTo>
                    <a:pt x="1781" y="551"/>
                  </a:lnTo>
                  <a:lnTo>
                    <a:pt x="1778" y="553"/>
                  </a:lnTo>
                  <a:lnTo>
                    <a:pt x="1764" y="582"/>
                  </a:lnTo>
                  <a:lnTo>
                    <a:pt x="1764" y="584"/>
                  </a:lnTo>
                  <a:lnTo>
                    <a:pt x="1769" y="591"/>
                  </a:lnTo>
                  <a:lnTo>
                    <a:pt x="1769" y="594"/>
                  </a:lnTo>
                  <a:lnTo>
                    <a:pt x="1767" y="598"/>
                  </a:lnTo>
                  <a:lnTo>
                    <a:pt x="1767" y="603"/>
                  </a:lnTo>
                  <a:lnTo>
                    <a:pt x="1767" y="606"/>
                  </a:lnTo>
                  <a:lnTo>
                    <a:pt x="1767" y="610"/>
                  </a:lnTo>
                  <a:lnTo>
                    <a:pt x="1767" y="613"/>
                  </a:lnTo>
                  <a:lnTo>
                    <a:pt x="1769" y="615"/>
                  </a:lnTo>
                  <a:lnTo>
                    <a:pt x="1769" y="617"/>
                  </a:lnTo>
                  <a:lnTo>
                    <a:pt x="1769" y="620"/>
                  </a:lnTo>
                  <a:lnTo>
                    <a:pt x="1769" y="620"/>
                  </a:lnTo>
                  <a:lnTo>
                    <a:pt x="1769" y="622"/>
                  </a:lnTo>
                  <a:lnTo>
                    <a:pt x="1767" y="624"/>
                  </a:lnTo>
                  <a:lnTo>
                    <a:pt x="1767" y="629"/>
                  </a:lnTo>
                  <a:lnTo>
                    <a:pt x="1769" y="629"/>
                  </a:lnTo>
                  <a:lnTo>
                    <a:pt x="1776" y="627"/>
                  </a:lnTo>
                  <a:lnTo>
                    <a:pt x="1781" y="629"/>
                  </a:lnTo>
                  <a:lnTo>
                    <a:pt x="1783" y="629"/>
                  </a:lnTo>
                  <a:lnTo>
                    <a:pt x="1788" y="632"/>
                  </a:lnTo>
                  <a:lnTo>
                    <a:pt x="1790" y="636"/>
                  </a:lnTo>
                  <a:lnTo>
                    <a:pt x="1790" y="636"/>
                  </a:lnTo>
                  <a:lnTo>
                    <a:pt x="1790" y="641"/>
                  </a:lnTo>
                  <a:lnTo>
                    <a:pt x="1793" y="643"/>
                  </a:lnTo>
                  <a:lnTo>
                    <a:pt x="1797" y="648"/>
                  </a:lnTo>
                  <a:lnTo>
                    <a:pt x="1804" y="653"/>
                  </a:lnTo>
                  <a:lnTo>
                    <a:pt x="1804" y="653"/>
                  </a:lnTo>
                  <a:lnTo>
                    <a:pt x="1807" y="653"/>
                  </a:lnTo>
                  <a:lnTo>
                    <a:pt x="1809" y="653"/>
                  </a:lnTo>
                  <a:lnTo>
                    <a:pt x="1811" y="650"/>
                  </a:lnTo>
                  <a:lnTo>
                    <a:pt x="1814" y="653"/>
                  </a:lnTo>
                  <a:lnTo>
                    <a:pt x="1814" y="653"/>
                  </a:lnTo>
                  <a:lnTo>
                    <a:pt x="1816" y="662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21" y="665"/>
                  </a:lnTo>
                  <a:lnTo>
                    <a:pt x="1828" y="669"/>
                  </a:lnTo>
                  <a:lnTo>
                    <a:pt x="1830" y="672"/>
                  </a:lnTo>
                  <a:lnTo>
                    <a:pt x="1833" y="672"/>
                  </a:lnTo>
                  <a:lnTo>
                    <a:pt x="1835" y="672"/>
                  </a:lnTo>
                  <a:lnTo>
                    <a:pt x="1849" y="677"/>
                  </a:lnTo>
                  <a:lnTo>
                    <a:pt x="1854" y="679"/>
                  </a:lnTo>
                  <a:lnTo>
                    <a:pt x="1859" y="679"/>
                  </a:lnTo>
                  <a:lnTo>
                    <a:pt x="1861" y="681"/>
                  </a:lnTo>
                  <a:lnTo>
                    <a:pt x="1864" y="681"/>
                  </a:lnTo>
                  <a:lnTo>
                    <a:pt x="1866" y="684"/>
                  </a:lnTo>
                  <a:lnTo>
                    <a:pt x="1871" y="693"/>
                  </a:lnTo>
                  <a:lnTo>
                    <a:pt x="1873" y="695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82" y="698"/>
                  </a:lnTo>
                  <a:lnTo>
                    <a:pt x="1882" y="698"/>
                  </a:lnTo>
                  <a:lnTo>
                    <a:pt x="1887" y="700"/>
                  </a:lnTo>
                  <a:lnTo>
                    <a:pt x="1890" y="700"/>
                  </a:lnTo>
                  <a:lnTo>
                    <a:pt x="1892" y="703"/>
                  </a:lnTo>
                  <a:lnTo>
                    <a:pt x="1894" y="705"/>
                  </a:lnTo>
                  <a:lnTo>
                    <a:pt x="1904" y="705"/>
                  </a:lnTo>
                  <a:lnTo>
                    <a:pt x="1908" y="707"/>
                  </a:lnTo>
                  <a:lnTo>
                    <a:pt x="1920" y="707"/>
                  </a:lnTo>
                  <a:lnTo>
                    <a:pt x="1923" y="710"/>
                  </a:lnTo>
                  <a:lnTo>
                    <a:pt x="1925" y="710"/>
                  </a:lnTo>
                  <a:lnTo>
                    <a:pt x="1927" y="710"/>
                  </a:lnTo>
                  <a:lnTo>
                    <a:pt x="1930" y="712"/>
                  </a:lnTo>
                  <a:lnTo>
                    <a:pt x="1932" y="717"/>
                  </a:lnTo>
                  <a:lnTo>
                    <a:pt x="1934" y="717"/>
                  </a:lnTo>
                  <a:lnTo>
                    <a:pt x="1937" y="719"/>
                  </a:lnTo>
                  <a:lnTo>
                    <a:pt x="1939" y="719"/>
                  </a:lnTo>
                  <a:lnTo>
                    <a:pt x="1942" y="719"/>
                  </a:lnTo>
                  <a:lnTo>
                    <a:pt x="1942" y="719"/>
                  </a:lnTo>
                  <a:lnTo>
                    <a:pt x="1944" y="721"/>
                  </a:lnTo>
                  <a:lnTo>
                    <a:pt x="1951" y="724"/>
                  </a:lnTo>
                  <a:lnTo>
                    <a:pt x="1953" y="724"/>
                  </a:lnTo>
                  <a:lnTo>
                    <a:pt x="1958" y="731"/>
                  </a:lnTo>
                  <a:lnTo>
                    <a:pt x="1960" y="731"/>
                  </a:lnTo>
                  <a:lnTo>
                    <a:pt x="1965" y="731"/>
                  </a:lnTo>
                  <a:lnTo>
                    <a:pt x="1968" y="733"/>
                  </a:lnTo>
                  <a:lnTo>
                    <a:pt x="1970" y="733"/>
                  </a:lnTo>
                  <a:lnTo>
                    <a:pt x="1972" y="738"/>
                  </a:lnTo>
                  <a:lnTo>
                    <a:pt x="1972" y="738"/>
                  </a:lnTo>
                  <a:lnTo>
                    <a:pt x="1982" y="743"/>
                  </a:lnTo>
                  <a:lnTo>
                    <a:pt x="1994" y="755"/>
                  </a:lnTo>
                  <a:lnTo>
                    <a:pt x="1996" y="757"/>
                  </a:lnTo>
                  <a:lnTo>
                    <a:pt x="2003" y="783"/>
                  </a:lnTo>
                  <a:lnTo>
                    <a:pt x="2005" y="790"/>
                  </a:lnTo>
                  <a:lnTo>
                    <a:pt x="2008" y="795"/>
                  </a:lnTo>
                  <a:lnTo>
                    <a:pt x="2015" y="797"/>
                  </a:lnTo>
                  <a:lnTo>
                    <a:pt x="2020" y="800"/>
                  </a:lnTo>
                  <a:lnTo>
                    <a:pt x="2024" y="797"/>
                  </a:lnTo>
                  <a:lnTo>
                    <a:pt x="2024" y="800"/>
                  </a:lnTo>
                  <a:lnTo>
                    <a:pt x="2027" y="800"/>
                  </a:lnTo>
                  <a:lnTo>
                    <a:pt x="2027" y="802"/>
                  </a:lnTo>
                  <a:lnTo>
                    <a:pt x="2031" y="811"/>
                  </a:lnTo>
                  <a:lnTo>
                    <a:pt x="2034" y="814"/>
                  </a:lnTo>
                  <a:lnTo>
                    <a:pt x="2034" y="821"/>
                  </a:lnTo>
                  <a:lnTo>
                    <a:pt x="2034" y="823"/>
                  </a:lnTo>
                  <a:lnTo>
                    <a:pt x="2036" y="826"/>
                  </a:lnTo>
                  <a:lnTo>
                    <a:pt x="2041" y="828"/>
                  </a:lnTo>
                  <a:lnTo>
                    <a:pt x="2043" y="830"/>
                  </a:lnTo>
                  <a:lnTo>
                    <a:pt x="2053" y="840"/>
                  </a:lnTo>
                  <a:lnTo>
                    <a:pt x="2057" y="849"/>
                  </a:lnTo>
                  <a:lnTo>
                    <a:pt x="2057" y="852"/>
                  </a:lnTo>
                  <a:lnTo>
                    <a:pt x="2057" y="854"/>
                  </a:lnTo>
                  <a:lnTo>
                    <a:pt x="2060" y="856"/>
                  </a:lnTo>
                  <a:lnTo>
                    <a:pt x="2060" y="859"/>
                  </a:lnTo>
                  <a:lnTo>
                    <a:pt x="2074" y="868"/>
                  </a:lnTo>
                  <a:lnTo>
                    <a:pt x="2081" y="875"/>
                  </a:lnTo>
                  <a:lnTo>
                    <a:pt x="2086" y="878"/>
                  </a:lnTo>
                  <a:lnTo>
                    <a:pt x="2117" y="882"/>
                  </a:lnTo>
                  <a:lnTo>
                    <a:pt x="2119" y="885"/>
                  </a:lnTo>
                  <a:lnTo>
                    <a:pt x="2117" y="887"/>
                  </a:lnTo>
                  <a:lnTo>
                    <a:pt x="2112" y="889"/>
                  </a:lnTo>
                  <a:lnTo>
                    <a:pt x="2112" y="892"/>
                  </a:lnTo>
                  <a:lnTo>
                    <a:pt x="2109" y="894"/>
                  </a:lnTo>
                  <a:lnTo>
                    <a:pt x="2107" y="897"/>
                  </a:lnTo>
                  <a:lnTo>
                    <a:pt x="2107" y="899"/>
                  </a:lnTo>
                  <a:lnTo>
                    <a:pt x="2107" y="899"/>
                  </a:lnTo>
                  <a:lnTo>
                    <a:pt x="2105" y="906"/>
                  </a:lnTo>
                  <a:lnTo>
                    <a:pt x="2102" y="913"/>
                  </a:lnTo>
                  <a:lnTo>
                    <a:pt x="2100" y="915"/>
                  </a:lnTo>
                  <a:lnTo>
                    <a:pt x="2100" y="918"/>
                  </a:lnTo>
                  <a:lnTo>
                    <a:pt x="2109" y="923"/>
                  </a:lnTo>
                  <a:lnTo>
                    <a:pt x="2114" y="925"/>
                  </a:lnTo>
                  <a:lnTo>
                    <a:pt x="2117" y="927"/>
                  </a:lnTo>
                  <a:lnTo>
                    <a:pt x="2117" y="930"/>
                  </a:lnTo>
                  <a:lnTo>
                    <a:pt x="2119" y="944"/>
                  </a:lnTo>
                  <a:lnTo>
                    <a:pt x="2119" y="977"/>
                  </a:lnTo>
                  <a:lnTo>
                    <a:pt x="2124" y="1010"/>
                  </a:lnTo>
                  <a:lnTo>
                    <a:pt x="2121" y="1015"/>
                  </a:lnTo>
                  <a:lnTo>
                    <a:pt x="2121" y="1022"/>
                  </a:lnTo>
                  <a:lnTo>
                    <a:pt x="2121" y="1027"/>
                  </a:lnTo>
                  <a:lnTo>
                    <a:pt x="2121" y="1034"/>
                  </a:lnTo>
                  <a:lnTo>
                    <a:pt x="2121" y="1038"/>
                  </a:lnTo>
                  <a:lnTo>
                    <a:pt x="2147" y="1086"/>
                  </a:lnTo>
                  <a:lnTo>
                    <a:pt x="2147" y="1088"/>
                  </a:lnTo>
                  <a:lnTo>
                    <a:pt x="2150" y="1093"/>
                  </a:lnTo>
                  <a:lnTo>
                    <a:pt x="2147" y="1095"/>
                  </a:lnTo>
                  <a:lnTo>
                    <a:pt x="2145" y="1112"/>
                  </a:lnTo>
                  <a:lnTo>
                    <a:pt x="2145" y="111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814935" y="4407555"/>
              <a:ext cx="268566" cy="194555"/>
            </a:xfrm>
            <a:custGeom>
              <a:avLst/>
              <a:gdLst>
                <a:gd name="T0" fmla="*/ 295 w 310"/>
                <a:gd name="T1" fmla="*/ 23 h 224"/>
                <a:gd name="T2" fmla="*/ 269 w 310"/>
                <a:gd name="T3" fmla="*/ 0 h 224"/>
                <a:gd name="T4" fmla="*/ 255 w 310"/>
                <a:gd name="T5" fmla="*/ 11 h 224"/>
                <a:gd name="T6" fmla="*/ 260 w 310"/>
                <a:gd name="T7" fmla="*/ 26 h 224"/>
                <a:gd name="T8" fmla="*/ 248 w 310"/>
                <a:gd name="T9" fmla="*/ 16 h 224"/>
                <a:gd name="T10" fmla="*/ 229 w 310"/>
                <a:gd name="T11" fmla="*/ 9 h 224"/>
                <a:gd name="T12" fmla="*/ 234 w 310"/>
                <a:gd name="T13" fmla="*/ 21 h 224"/>
                <a:gd name="T14" fmla="*/ 229 w 310"/>
                <a:gd name="T15" fmla="*/ 11 h 224"/>
                <a:gd name="T16" fmla="*/ 213 w 310"/>
                <a:gd name="T17" fmla="*/ 7 h 224"/>
                <a:gd name="T18" fmla="*/ 196 w 310"/>
                <a:gd name="T19" fmla="*/ 11 h 224"/>
                <a:gd name="T20" fmla="*/ 189 w 310"/>
                <a:gd name="T21" fmla="*/ 14 h 224"/>
                <a:gd name="T22" fmla="*/ 179 w 310"/>
                <a:gd name="T23" fmla="*/ 16 h 224"/>
                <a:gd name="T24" fmla="*/ 172 w 310"/>
                <a:gd name="T25" fmla="*/ 9 h 224"/>
                <a:gd name="T26" fmla="*/ 161 w 310"/>
                <a:gd name="T27" fmla="*/ 7 h 224"/>
                <a:gd name="T28" fmla="*/ 149 w 310"/>
                <a:gd name="T29" fmla="*/ 7 h 224"/>
                <a:gd name="T30" fmla="*/ 137 w 310"/>
                <a:gd name="T31" fmla="*/ 4 h 224"/>
                <a:gd name="T32" fmla="*/ 125 w 310"/>
                <a:gd name="T33" fmla="*/ 11 h 224"/>
                <a:gd name="T34" fmla="*/ 123 w 310"/>
                <a:gd name="T35" fmla="*/ 19 h 224"/>
                <a:gd name="T36" fmla="*/ 106 w 310"/>
                <a:gd name="T37" fmla="*/ 16 h 224"/>
                <a:gd name="T38" fmla="*/ 87 w 310"/>
                <a:gd name="T39" fmla="*/ 9 h 224"/>
                <a:gd name="T40" fmla="*/ 80 w 310"/>
                <a:gd name="T41" fmla="*/ 16 h 224"/>
                <a:gd name="T42" fmla="*/ 80 w 310"/>
                <a:gd name="T43" fmla="*/ 26 h 224"/>
                <a:gd name="T44" fmla="*/ 90 w 310"/>
                <a:gd name="T45" fmla="*/ 26 h 224"/>
                <a:gd name="T46" fmla="*/ 85 w 310"/>
                <a:gd name="T47" fmla="*/ 30 h 224"/>
                <a:gd name="T48" fmla="*/ 66 w 310"/>
                <a:gd name="T49" fmla="*/ 40 h 224"/>
                <a:gd name="T50" fmla="*/ 45 w 310"/>
                <a:gd name="T51" fmla="*/ 54 h 224"/>
                <a:gd name="T52" fmla="*/ 16 w 310"/>
                <a:gd name="T53" fmla="*/ 63 h 224"/>
                <a:gd name="T54" fmla="*/ 9 w 310"/>
                <a:gd name="T55" fmla="*/ 71 h 224"/>
                <a:gd name="T56" fmla="*/ 4 w 310"/>
                <a:gd name="T57" fmla="*/ 80 h 224"/>
                <a:gd name="T58" fmla="*/ 9 w 310"/>
                <a:gd name="T59" fmla="*/ 89 h 224"/>
                <a:gd name="T60" fmla="*/ 4 w 310"/>
                <a:gd name="T61" fmla="*/ 115 h 224"/>
                <a:gd name="T62" fmla="*/ 7 w 310"/>
                <a:gd name="T63" fmla="*/ 149 h 224"/>
                <a:gd name="T64" fmla="*/ 19 w 310"/>
                <a:gd name="T65" fmla="*/ 172 h 224"/>
                <a:gd name="T66" fmla="*/ 42 w 310"/>
                <a:gd name="T67" fmla="*/ 191 h 224"/>
                <a:gd name="T68" fmla="*/ 64 w 310"/>
                <a:gd name="T69" fmla="*/ 203 h 224"/>
                <a:gd name="T70" fmla="*/ 106 w 310"/>
                <a:gd name="T71" fmla="*/ 215 h 224"/>
                <a:gd name="T72" fmla="*/ 111 w 310"/>
                <a:gd name="T73" fmla="*/ 215 h 224"/>
                <a:gd name="T74" fmla="*/ 111 w 310"/>
                <a:gd name="T75" fmla="*/ 220 h 224"/>
                <a:gd name="T76" fmla="*/ 118 w 310"/>
                <a:gd name="T77" fmla="*/ 224 h 224"/>
                <a:gd name="T78" fmla="*/ 127 w 310"/>
                <a:gd name="T79" fmla="*/ 220 h 224"/>
                <a:gd name="T80" fmla="*/ 132 w 310"/>
                <a:gd name="T81" fmla="*/ 217 h 224"/>
                <a:gd name="T82" fmla="*/ 135 w 310"/>
                <a:gd name="T83" fmla="*/ 215 h 224"/>
                <a:gd name="T84" fmla="*/ 149 w 310"/>
                <a:gd name="T85" fmla="*/ 203 h 224"/>
                <a:gd name="T86" fmla="*/ 170 w 310"/>
                <a:gd name="T87" fmla="*/ 201 h 224"/>
                <a:gd name="T88" fmla="*/ 172 w 310"/>
                <a:gd name="T89" fmla="*/ 203 h 224"/>
                <a:gd name="T90" fmla="*/ 177 w 310"/>
                <a:gd name="T91" fmla="*/ 205 h 224"/>
                <a:gd name="T92" fmla="*/ 179 w 310"/>
                <a:gd name="T93" fmla="*/ 194 h 224"/>
                <a:gd name="T94" fmla="*/ 210 w 310"/>
                <a:gd name="T95" fmla="*/ 177 h 224"/>
                <a:gd name="T96" fmla="*/ 215 w 310"/>
                <a:gd name="T97" fmla="*/ 177 h 224"/>
                <a:gd name="T98" fmla="*/ 236 w 310"/>
                <a:gd name="T99" fmla="*/ 165 h 224"/>
                <a:gd name="T100" fmla="*/ 236 w 310"/>
                <a:gd name="T101" fmla="*/ 163 h 224"/>
                <a:gd name="T102" fmla="*/ 231 w 310"/>
                <a:gd name="T103" fmla="*/ 156 h 224"/>
                <a:gd name="T104" fmla="*/ 239 w 310"/>
                <a:gd name="T105" fmla="*/ 151 h 224"/>
                <a:gd name="T106" fmla="*/ 250 w 310"/>
                <a:gd name="T107" fmla="*/ 123 h 224"/>
                <a:gd name="T108" fmla="*/ 239 w 310"/>
                <a:gd name="T109" fmla="*/ 120 h 224"/>
                <a:gd name="T110" fmla="*/ 248 w 310"/>
                <a:gd name="T111" fmla="*/ 120 h 224"/>
                <a:gd name="T112" fmla="*/ 262 w 310"/>
                <a:gd name="T113" fmla="*/ 97 h 224"/>
                <a:gd name="T114" fmla="*/ 274 w 310"/>
                <a:gd name="T115" fmla="*/ 89 h 224"/>
                <a:gd name="T116" fmla="*/ 281 w 310"/>
                <a:gd name="T117" fmla="*/ 71 h 224"/>
                <a:gd name="T118" fmla="*/ 286 w 310"/>
                <a:gd name="T119" fmla="*/ 78 h 224"/>
                <a:gd name="T120" fmla="*/ 307 w 310"/>
                <a:gd name="T121" fmla="*/ 6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" h="224">
                  <a:moveTo>
                    <a:pt x="307" y="63"/>
                  </a:moveTo>
                  <a:lnTo>
                    <a:pt x="307" y="63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7" y="59"/>
                  </a:lnTo>
                  <a:lnTo>
                    <a:pt x="307" y="54"/>
                  </a:lnTo>
                  <a:lnTo>
                    <a:pt x="305" y="47"/>
                  </a:lnTo>
                  <a:lnTo>
                    <a:pt x="305" y="40"/>
                  </a:lnTo>
                  <a:lnTo>
                    <a:pt x="300" y="23"/>
                  </a:lnTo>
                  <a:lnTo>
                    <a:pt x="298" y="21"/>
                  </a:lnTo>
                  <a:lnTo>
                    <a:pt x="295" y="23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3"/>
                  </a:lnTo>
                  <a:lnTo>
                    <a:pt x="293" y="23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79" y="14"/>
                  </a:lnTo>
                  <a:lnTo>
                    <a:pt x="274" y="11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4"/>
                  </a:lnTo>
                  <a:lnTo>
                    <a:pt x="265" y="4"/>
                  </a:lnTo>
                  <a:lnTo>
                    <a:pt x="260" y="4"/>
                  </a:lnTo>
                  <a:lnTo>
                    <a:pt x="257" y="4"/>
                  </a:lnTo>
                  <a:lnTo>
                    <a:pt x="255" y="7"/>
                  </a:lnTo>
                  <a:lnTo>
                    <a:pt x="255" y="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6"/>
                  </a:lnTo>
                  <a:lnTo>
                    <a:pt x="260" y="16"/>
                  </a:lnTo>
                  <a:lnTo>
                    <a:pt x="260" y="19"/>
                  </a:lnTo>
                  <a:lnTo>
                    <a:pt x="260" y="21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60" y="28"/>
                  </a:lnTo>
                  <a:lnTo>
                    <a:pt x="257" y="28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5" y="21"/>
                  </a:lnTo>
                  <a:lnTo>
                    <a:pt x="255" y="19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0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6" y="14"/>
                  </a:lnTo>
                  <a:lnTo>
                    <a:pt x="241" y="11"/>
                  </a:lnTo>
                  <a:lnTo>
                    <a:pt x="236" y="9"/>
                  </a:lnTo>
                  <a:lnTo>
                    <a:pt x="236" y="9"/>
                  </a:lnTo>
                  <a:lnTo>
                    <a:pt x="231" y="4"/>
                  </a:lnTo>
                  <a:lnTo>
                    <a:pt x="231" y="7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4" y="16"/>
                  </a:lnTo>
                  <a:lnTo>
                    <a:pt x="234" y="19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6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19"/>
                  </a:lnTo>
                  <a:lnTo>
                    <a:pt x="231" y="19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7"/>
                  </a:lnTo>
                  <a:lnTo>
                    <a:pt x="224" y="7"/>
                  </a:lnTo>
                  <a:lnTo>
                    <a:pt x="222" y="7"/>
                  </a:lnTo>
                  <a:lnTo>
                    <a:pt x="220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5" y="4"/>
                  </a:lnTo>
                  <a:lnTo>
                    <a:pt x="203" y="2"/>
                  </a:lnTo>
                  <a:lnTo>
                    <a:pt x="201" y="4"/>
                  </a:lnTo>
                  <a:lnTo>
                    <a:pt x="201" y="7"/>
                  </a:lnTo>
                  <a:lnTo>
                    <a:pt x="198" y="9"/>
                  </a:lnTo>
                  <a:lnTo>
                    <a:pt x="196" y="9"/>
                  </a:lnTo>
                  <a:lnTo>
                    <a:pt x="191" y="11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198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4" y="14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89" y="14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21"/>
                  </a:lnTo>
                  <a:lnTo>
                    <a:pt x="179" y="21"/>
                  </a:lnTo>
                  <a:lnTo>
                    <a:pt x="179" y="19"/>
                  </a:lnTo>
                  <a:lnTo>
                    <a:pt x="177" y="19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79" y="14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0" y="9"/>
                  </a:lnTo>
                  <a:lnTo>
                    <a:pt x="168" y="9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61" y="9"/>
                  </a:lnTo>
                  <a:lnTo>
                    <a:pt x="161" y="7"/>
                  </a:lnTo>
                  <a:lnTo>
                    <a:pt x="158" y="7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8" y="11"/>
                  </a:lnTo>
                  <a:lnTo>
                    <a:pt x="153" y="9"/>
                  </a:lnTo>
                  <a:lnTo>
                    <a:pt x="149" y="7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6" y="7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0" y="11"/>
                  </a:lnTo>
                  <a:lnTo>
                    <a:pt x="120" y="16"/>
                  </a:lnTo>
                  <a:lnTo>
                    <a:pt x="123" y="16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25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5" y="26"/>
                  </a:lnTo>
                  <a:lnTo>
                    <a:pt x="87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2" y="30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7" y="30"/>
                  </a:lnTo>
                  <a:lnTo>
                    <a:pt x="85" y="30"/>
                  </a:lnTo>
                  <a:lnTo>
                    <a:pt x="83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3"/>
                  </a:lnTo>
                  <a:lnTo>
                    <a:pt x="78" y="35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4" y="40"/>
                  </a:lnTo>
                  <a:lnTo>
                    <a:pt x="61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2" y="45"/>
                  </a:lnTo>
                  <a:lnTo>
                    <a:pt x="47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4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60"/>
                  </a:lnTo>
                  <a:lnTo>
                    <a:pt x="2" y="163"/>
                  </a:lnTo>
                  <a:lnTo>
                    <a:pt x="2" y="165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7" y="170"/>
                  </a:lnTo>
                  <a:lnTo>
                    <a:pt x="14" y="172"/>
                  </a:lnTo>
                  <a:lnTo>
                    <a:pt x="16" y="172"/>
                  </a:lnTo>
                  <a:lnTo>
                    <a:pt x="19" y="172"/>
                  </a:lnTo>
                  <a:lnTo>
                    <a:pt x="21" y="177"/>
                  </a:lnTo>
                  <a:lnTo>
                    <a:pt x="26" y="179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5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2" y="191"/>
                  </a:lnTo>
                  <a:lnTo>
                    <a:pt x="42" y="191"/>
                  </a:lnTo>
                  <a:lnTo>
                    <a:pt x="54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6"/>
                  </a:lnTo>
                  <a:lnTo>
                    <a:pt x="61" y="196"/>
                  </a:lnTo>
                  <a:lnTo>
                    <a:pt x="61" y="198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71" y="203"/>
                  </a:lnTo>
                  <a:lnTo>
                    <a:pt x="85" y="205"/>
                  </a:lnTo>
                  <a:lnTo>
                    <a:pt x="99" y="208"/>
                  </a:lnTo>
                  <a:lnTo>
                    <a:pt x="101" y="210"/>
                  </a:lnTo>
                  <a:lnTo>
                    <a:pt x="104" y="212"/>
                  </a:lnTo>
                  <a:lnTo>
                    <a:pt x="104" y="215"/>
                  </a:lnTo>
                  <a:lnTo>
                    <a:pt x="106" y="212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1" y="217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17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6" y="224"/>
                  </a:lnTo>
                  <a:lnTo>
                    <a:pt x="118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5" y="217"/>
                  </a:lnTo>
                  <a:lnTo>
                    <a:pt x="127" y="217"/>
                  </a:lnTo>
                  <a:lnTo>
                    <a:pt x="127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7" y="217"/>
                  </a:lnTo>
                  <a:lnTo>
                    <a:pt x="137" y="217"/>
                  </a:lnTo>
                  <a:lnTo>
                    <a:pt x="135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27" y="215"/>
                  </a:lnTo>
                  <a:lnTo>
                    <a:pt x="127" y="215"/>
                  </a:lnTo>
                  <a:lnTo>
                    <a:pt x="130" y="212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5" y="215"/>
                  </a:lnTo>
                  <a:lnTo>
                    <a:pt x="135" y="210"/>
                  </a:lnTo>
                  <a:lnTo>
                    <a:pt x="137" y="203"/>
                  </a:lnTo>
                  <a:lnTo>
                    <a:pt x="137" y="201"/>
                  </a:lnTo>
                  <a:lnTo>
                    <a:pt x="139" y="201"/>
                  </a:lnTo>
                  <a:lnTo>
                    <a:pt x="142" y="201"/>
                  </a:lnTo>
                  <a:lnTo>
                    <a:pt x="144" y="201"/>
                  </a:lnTo>
                  <a:lnTo>
                    <a:pt x="146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9" y="203"/>
                  </a:lnTo>
                  <a:lnTo>
                    <a:pt x="149" y="203"/>
                  </a:lnTo>
                  <a:lnTo>
                    <a:pt x="156" y="201"/>
                  </a:lnTo>
                  <a:lnTo>
                    <a:pt x="158" y="201"/>
                  </a:lnTo>
                  <a:lnTo>
                    <a:pt x="158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2" y="201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201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70" y="205"/>
                  </a:lnTo>
                  <a:lnTo>
                    <a:pt x="172" y="208"/>
                  </a:lnTo>
                  <a:lnTo>
                    <a:pt x="175" y="208"/>
                  </a:lnTo>
                  <a:lnTo>
                    <a:pt x="177" y="205"/>
                  </a:lnTo>
                  <a:lnTo>
                    <a:pt x="177" y="205"/>
                  </a:lnTo>
                  <a:lnTo>
                    <a:pt x="175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3"/>
                  </a:lnTo>
                  <a:lnTo>
                    <a:pt x="179" y="203"/>
                  </a:lnTo>
                  <a:lnTo>
                    <a:pt x="179" y="201"/>
                  </a:lnTo>
                  <a:lnTo>
                    <a:pt x="182" y="198"/>
                  </a:lnTo>
                  <a:lnTo>
                    <a:pt x="182" y="196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9" y="194"/>
                  </a:lnTo>
                  <a:lnTo>
                    <a:pt x="182" y="194"/>
                  </a:lnTo>
                  <a:lnTo>
                    <a:pt x="184" y="189"/>
                  </a:lnTo>
                  <a:lnTo>
                    <a:pt x="187" y="186"/>
                  </a:lnTo>
                  <a:lnTo>
                    <a:pt x="191" y="184"/>
                  </a:lnTo>
                  <a:lnTo>
                    <a:pt x="201" y="177"/>
                  </a:lnTo>
                  <a:lnTo>
                    <a:pt x="205" y="175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3" y="175"/>
                  </a:lnTo>
                  <a:lnTo>
                    <a:pt x="220" y="175"/>
                  </a:lnTo>
                  <a:lnTo>
                    <a:pt x="222" y="172"/>
                  </a:lnTo>
                  <a:lnTo>
                    <a:pt x="224" y="172"/>
                  </a:lnTo>
                  <a:lnTo>
                    <a:pt x="224" y="175"/>
                  </a:lnTo>
                  <a:lnTo>
                    <a:pt x="224" y="175"/>
                  </a:lnTo>
                  <a:lnTo>
                    <a:pt x="220" y="175"/>
                  </a:lnTo>
                  <a:lnTo>
                    <a:pt x="215" y="175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22" y="177"/>
                  </a:lnTo>
                  <a:lnTo>
                    <a:pt x="222" y="179"/>
                  </a:lnTo>
                  <a:lnTo>
                    <a:pt x="224" y="177"/>
                  </a:lnTo>
                  <a:lnTo>
                    <a:pt x="227" y="177"/>
                  </a:lnTo>
                  <a:lnTo>
                    <a:pt x="227" y="175"/>
                  </a:lnTo>
                  <a:lnTo>
                    <a:pt x="227" y="175"/>
                  </a:lnTo>
                  <a:lnTo>
                    <a:pt x="229" y="168"/>
                  </a:lnTo>
                  <a:lnTo>
                    <a:pt x="231" y="165"/>
                  </a:lnTo>
                  <a:lnTo>
                    <a:pt x="234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9" y="165"/>
                  </a:lnTo>
                  <a:lnTo>
                    <a:pt x="241" y="165"/>
                  </a:lnTo>
                  <a:lnTo>
                    <a:pt x="239" y="156"/>
                  </a:lnTo>
                  <a:lnTo>
                    <a:pt x="239" y="153"/>
                  </a:lnTo>
                  <a:lnTo>
                    <a:pt x="236" y="153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29" y="160"/>
                  </a:lnTo>
                  <a:lnTo>
                    <a:pt x="229" y="160"/>
                  </a:lnTo>
                  <a:lnTo>
                    <a:pt x="227" y="160"/>
                  </a:lnTo>
                  <a:lnTo>
                    <a:pt x="229" y="158"/>
                  </a:lnTo>
                  <a:lnTo>
                    <a:pt x="229" y="158"/>
                  </a:lnTo>
                  <a:lnTo>
                    <a:pt x="231" y="158"/>
                  </a:lnTo>
                  <a:lnTo>
                    <a:pt x="231" y="156"/>
                  </a:lnTo>
                  <a:lnTo>
                    <a:pt x="231" y="156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6"/>
                  </a:lnTo>
                  <a:lnTo>
                    <a:pt x="239" y="144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43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8" y="127"/>
                  </a:lnTo>
                  <a:lnTo>
                    <a:pt x="250" y="123"/>
                  </a:lnTo>
                  <a:lnTo>
                    <a:pt x="248" y="123"/>
                  </a:lnTo>
                  <a:lnTo>
                    <a:pt x="246" y="127"/>
                  </a:lnTo>
                  <a:lnTo>
                    <a:pt x="246" y="130"/>
                  </a:lnTo>
                  <a:lnTo>
                    <a:pt x="246" y="125"/>
                  </a:lnTo>
                  <a:lnTo>
                    <a:pt x="246" y="125"/>
                  </a:lnTo>
                  <a:lnTo>
                    <a:pt x="246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1" y="123"/>
                  </a:lnTo>
                  <a:lnTo>
                    <a:pt x="239" y="123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39" y="118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41" y="120"/>
                  </a:lnTo>
                  <a:lnTo>
                    <a:pt x="246" y="120"/>
                  </a:lnTo>
                  <a:lnTo>
                    <a:pt x="246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0" y="118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08"/>
                  </a:lnTo>
                  <a:lnTo>
                    <a:pt x="257" y="104"/>
                  </a:lnTo>
                  <a:lnTo>
                    <a:pt x="257" y="104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4"/>
                  </a:lnTo>
                  <a:lnTo>
                    <a:pt x="265" y="94"/>
                  </a:lnTo>
                  <a:lnTo>
                    <a:pt x="265" y="94"/>
                  </a:lnTo>
                  <a:lnTo>
                    <a:pt x="265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72" y="92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6" y="87"/>
                  </a:lnTo>
                  <a:lnTo>
                    <a:pt x="276" y="85"/>
                  </a:lnTo>
                  <a:lnTo>
                    <a:pt x="279" y="85"/>
                  </a:lnTo>
                  <a:lnTo>
                    <a:pt x="279" y="82"/>
                  </a:lnTo>
                  <a:lnTo>
                    <a:pt x="281" y="80"/>
                  </a:lnTo>
                  <a:lnTo>
                    <a:pt x="281" y="78"/>
                  </a:lnTo>
                  <a:lnTo>
                    <a:pt x="284" y="75"/>
                  </a:lnTo>
                  <a:lnTo>
                    <a:pt x="281" y="75"/>
                  </a:lnTo>
                  <a:lnTo>
                    <a:pt x="281" y="71"/>
                  </a:lnTo>
                  <a:lnTo>
                    <a:pt x="279" y="71"/>
                  </a:lnTo>
                  <a:lnTo>
                    <a:pt x="281" y="68"/>
                  </a:lnTo>
                  <a:lnTo>
                    <a:pt x="284" y="68"/>
                  </a:lnTo>
                  <a:lnTo>
                    <a:pt x="286" y="68"/>
                  </a:lnTo>
                  <a:lnTo>
                    <a:pt x="288" y="71"/>
                  </a:lnTo>
                  <a:lnTo>
                    <a:pt x="286" y="71"/>
                  </a:lnTo>
                  <a:lnTo>
                    <a:pt x="284" y="71"/>
                  </a:lnTo>
                  <a:lnTo>
                    <a:pt x="284" y="71"/>
                  </a:lnTo>
                  <a:lnTo>
                    <a:pt x="284" y="73"/>
                  </a:lnTo>
                  <a:lnTo>
                    <a:pt x="284" y="75"/>
                  </a:lnTo>
                  <a:lnTo>
                    <a:pt x="286" y="78"/>
                  </a:lnTo>
                  <a:lnTo>
                    <a:pt x="288" y="78"/>
                  </a:lnTo>
                  <a:lnTo>
                    <a:pt x="291" y="78"/>
                  </a:lnTo>
                  <a:lnTo>
                    <a:pt x="291" y="78"/>
                  </a:lnTo>
                  <a:lnTo>
                    <a:pt x="295" y="73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5" y="68"/>
                  </a:lnTo>
                  <a:lnTo>
                    <a:pt x="307" y="68"/>
                  </a:lnTo>
                  <a:lnTo>
                    <a:pt x="310" y="68"/>
                  </a:lnTo>
                  <a:lnTo>
                    <a:pt x="310" y="68"/>
                  </a:lnTo>
                  <a:lnTo>
                    <a:pt x="307" y="63"/>
                  </a:lnTo>
                  <a:lnTo>
                    <a:pt x="307" y="6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2628672" y="2185806"/>
              <a:ext cx="306684" cy="470754"/>
            </a:xfrm>
            <a:custGeom>
              <a:avLst/>
              <a:gdLst>
                <a:gd name="T0" fmla="*/ 333 w 354"/>
                <a:gd name="T1" fmla="*/ 232 h 542"/>
                <a:gd name="T2" fmla="*/ 314 w 354"/>
                <a:gd name="T3" fmla="*/ 254 h 542"/>
                <a:gd name="T4" fmla="*/ 307 w 354"/>
                <a:gd name="T5" fmla="*/ 308 h 542"/>
                <a:gd name="T6" fmla="*/ 269 w 354"/>
                <a:gd name="T7" fmla="*/ 308 h 542"/>
                <a:gd name="T8" fmla="*/ 236 w 354"/>
                <a:gd name="T9" fmla="*/ 289 h 542"/>
                <a:gd name="T10" fmla="*/ 229 w 354"/>
                <a:gd name="T11" fmla="*/ 310 h 542"/>
                <a:gd name="T12" fmla="*/ 224 w 354"/>
                <a:gd name="T13" fmla="*/ 322 h 542"/>
                <a:gd name="T14" fmla="*/ 229 w 354"/>
                <a:gd name="T15" fmla="*/ 341 h 542"/>
                <a:gd name="T16" fmla="*/ 217 w 354"/>
                <a:gd name="T17" fmla="*/ 351 h 542"/>
                <a:gd name="T18" fmla="*/ 205 w 354"/>
                <a:gd name="T19" fmla="*/ 374 h 542"/>
                <a:gd name="T20" fmla="*/ 205 w 354"/>
                <a:gd name="T21" fmla="*/ 386 h 542"/>
                <a:gd name="T22" fmla="*/ 201 w 354"/>
                <a:gd name="T23" fmla="*/ 403 h 542"/>
                <a:gd name="T24" fmla="*/ 208 w 354"/>
                <a:gd name="T25" fmla="*/ 412 h 542"/>
                <a:gd name="T26" fmla="*/ 229 w 354"/>
                <a:gd name="T27" fmla="*/ 424 h 542"/>
                <a:gd name="T28" fmla="*/ 243 w 354"/>
                <a:gd name="T29" fmla="*/ 436 h 542"/>
                <a:gd name="T30" fmla="*/ 243 w 354"/>
                <a:gd name="T31" fmla="*/ 455 h 542"/>
                <a:gd name="T32" fmla="*/ 243 w 354"/>
                <a:gd name="T33" fmla="*/ 464 h 542"/>
                <a:gd name="T34" fmla="*/ 231 w 354"/>
                <a:gd name="T35" fmla="*/ 469 h 542"/>
                <a:gd name="T36" fmla="*/ 238 w 354"/>
                <a:gd name="T37" fmla="*/ 483 h 542"/>
                <a:gd name="T38" fmla="*/ 219 w 354"/>
                <a:gd name="T39" fmla="*/ 490 h 542"/>
                <a:gd name="T40" fmla="*/ 203 w 354"/>
                <a:gd name="T41" fmla="*/ 485 h 542"/>
                <a:gd name="T42" fmla="*/ 184 w 354"/>
                <a:gd name="T43" fmla="*/ 488 h 542"/>
                <a:gd name="T44" fmla="*/ 189 w 354"/>
                <a:gd name="T45" fmla="*/ 507 h 542"/>
                <a:gd name="T46" fmla="*/ 182 w 354"/>
                <a:gd name="T47" fmla="*/ 511 h 542"/>
                <a:gd name="T48" fmla="*/ 184 w 354"/>
                <a:gd name="T49" fmla="*/ 526 h 542"/>
                <a:gd name="T50" fmla="*/ 160 w 354"/>
                <a:gd name="T51" fmla="*/ 533 h 542"/>
                <a:gd name="T52" fmla="*/ 123 w 354"/>
                <a:gd name="T53" fmla="*/ 514 h 542"/>
                <a:gd name="T54" fmla="*/ 141 w 354"/>
                <a:gd name="T55" fmla="*/ 507 h 542"/>
                <a:gd name="T56" fmla="*/ 104 w 354"/>
                <a:gd name="T57" fmla="*/ 481 h 542"/>
                <a:gd name="T58" fmla="*/ 99 w 354"/>
                <a:gd name="T59" fmla="*/ 469 h 542"/>
                <a:gd name="T60" fmla="*/ 78 w 354"/>
                <a:gd name="T61" fmla="*/ 457 h 542"/>
                <a:gd name="T62" fmla="*/ 73 w 354"/>
                <a:gd name="T63" fmla="*/ 445 h 542"/>
                <a:gd name="T64" fmla="*/ 75 w 354"/>
                <a:gd name="T65" fmla="*/ 417 h 542"/>
                <a:gd name="T66" fmla="*/ 89 w 354"/>
                <a:gd name="T67" fmla="*/ 400 h 542"/>
                <a:gd name="T68" fmla="*/ 80 w 354"/>
                <a:gd name="T69" fmla="*/ 360 h 542"/>
                <a:gd name="T70" fmla="*/ 78 w 354"/>
                <a:gd name="T71" fmla="*/ 294 h 542"/>
                <a:gd name="T72" fmla="*/ 52 w 354"/>
                <a:gd name="T73" fmla="*/ 263 h 542"/>
                <a:gd name="T74" fmla="*/ 37 w 354"/>
                <a:gd name="T75" fmla="*/ 246 h 542"/>
                <a:gd name="T76" fmla="*/ 23 w 354"/>
                <a:gd name="T77" fmla="*/ 244 h 542"/>
                <a:gd name="T78" fmla="*/ 30 w 354"/>
                <a:gd name="T79" fmla="*/ 242 h 542"/>
                <a:gd name="T80" fmla="*/ 33 w 354"/>
                <a:gd name="T81" fmla="*/ 230 h 542"/>
                <a:gd name="T82" fmla="*/ 0 w 354"/>
                <a:gd name="T83" fmla="*/ 218 h 542"/>
                <a:gd name="T84" fmla="*/ 63 w 354"/>
                <a:gd name="T85" fmla="*/ 211 h 542"/>
                <a:gd name="T86" fmla="*/ 111 w 354"/>
                <a:gd name="T87" fmla="*/ 192 h 542"/>
                <a:gd name="T88" fmla="*/ 158 w 354"/>
                <a:gd name="T89" fmla="*/ 194 h 542"/>
                <a:gd name="T90" fmla="*/ 165 w 354"/>
                <a:gd name="T91" fmla="*/ 166 h 542"/>
                <a:gd name="T92" fmla="*/ 165 w 354"/>
                <a:gd name="T93" fmla="*/ 140 h 542"/>
                <a:gd name="T94" fmla="*/ 175 w 354"/>
                <a:gd name="T95" fmla="*/ 128 h 542"/>
                <a:gd name="T96" fmla="*/ 196 w 354"/>
                <a:gd name="T97" fmla="*/ 60 h 542"/>
                <a:gd name="T98" fmla="*/ 215 w 354"/>
                <a:gd name="T99" fmla="*/ 31 h 542"/>
                <a:gd name="T100" fmla="*/ 231 w 354"/>
                <a:gd name="T101" fmla="*/ 24 h 542"/>
                <a:gd name="T102" fmla="*/ 236 w 354"/>
                <a:gd name="T103" fmla="*/ 15 h 542"/>
                <a:gd name="T104" fmla="*/ 245 w 354"/>
                <a:gd name="T105" fmla="*/ 5 h 542"/>
                <a:gd name="T106" fmla="*/ 290 w 354"/>
                <a:gd name="T107" fmla="*/ 3 h 542"/>
                <a:gd name="T108" fmla="*/ 298 w 354"/>
                <a:gd name="T109" fmla="*/ 38 h 542"/>
                <a:gd name="T110" fmla="*/ 302 w 354"/>
                <a:gd name="T111" fmla="*/ 60 h 542"/>
                <a:gd name="T112" fmla="*/ 257 w 354"/>
                <a:gd name="T113" fmla="*/ 154 h 542"/>
                <a:gd name="T114" fmla="*/ 328 w 354"/>
                <a:gd name="T115" fmla="*/ 20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542">
                  <a:moveTo>
                    <a:pt x="354" y="220"/>
                  </a:moveTo>
                  <a:lnTo>
                    <a:pt x="354" y="220"/>
                  </a:lnTo>
                  <a:lnTo>
                    <a:pt x="354" y="225"/>
                  </a:lnTo>
                  <a:lnTo>
                    <a:pt x="352" y="228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2" y="230"/>
                  </a:lnTo>
                  <a:lnTo>
                    <a:pt x="335" y="230"/>
                  </a:lnTo>
                  <a:lnTo>
                    <a:pt x="335" y="230"/>
                  </a:lnTo>
                  <a:lnTo>
                    <a:pt x="333" y="230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9"/>
                  </a:lnTo>
                  <a:lnTo>
                    <a:pt x="328" y="239"/>
                  </a:lnTo>
                  <a:lnTo>
                    <a:pt x="326" y="242"/>
                  </a:lnTo>
                  <a:lnTo>
                    <a:pt x="321" y="244"/>
                  </a:lnTo>
                  <a:lnTo>
                    <a:pt x="319" y="246"/>
                  </a:lnTo>
                  <a:lnTo>
                    <a:pt x="314" y="249"/>
                  </a:lnTo>
                  <a:lnTo>
                    <a:pt x="312" y="251"/>
                  </a:lnTo>
                  <a:lnTo>
                    <a:pt x="312" y="254"/>
                  </a:lnTo>
                  <a:lnTo>
                    <a:pt x="314" y="254"/>
                  </a:lnTo>
                  <a:lnTo>
                    <a:pt x="312" y="258"/>
                  </a:lnTo>
                  <a:lnTo>
                    <a:pt x="305" y="270"/>
                  </a:lnTo>
                  <a:lnTo>
                    <a:pt x="302" y="277"/>
                  </a:lnTo>
                  <a:lnTo>
                    <a:pt x="302" y="280"/>
                  </a:lnTo>
                  <a:lnTo>
                    <a:pt x="300" y="284"/>
                  </a:lnTo>
                  <a:lnTo>
                    <a:pt x="300" y="287"/>
                  </a:lnTo>
                  <a:lnTo>
                    <a:pt x="300" y="287"/>
                  </a:lnTo>
                  <a:lnTo>
                    <a:pt x="305" y="291"/>
                  </a:lnTo>
                  <a:lnTo>
                    <a:pt x="305" y="301"/>
                  </a:lnTo>
                  <a:lnTo>
                    <a:pt x="305" y="303"/>
                  </a:lnTo>
                  <a:lnTo>
                    <a:pt x="307" y="306"/>
                  </a:lnTo>
                  <a:lnTo>
                    <a:pt x="307" y="308"/>
                  </a:lnTo>
                  <a:lnTo>
                    <a:pt x="307" y="308"/>
                  </a:lnTo>
                  <a:lnTo>
                    <a:pt x="300" y="317"/>
                  </a:lnTo>
                  <a:lnTo>
                    <a:pt x="298" y="315"/>
                  </a:lnTo>
                  <a:lnTo>
                    <a:pt x="298" y="313"/>
                  </a:lnTo>
                  <a:lnTo>
                    <a:pt x="290" y="310"/>
                  </a:lnTo>
                  <a:lnTo>
                    <a:pt x="283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1" y="308"/>
                  </a:lnTo>
                  <a:lnTo>
                    <a:pt x="269" y="308"/>
                  </a:lnTo>
                  <a:lnTo>
                    <a:pt x="264" y="308"/>
                  </a:lnTo>
                  <a:lnTo>
                    <a:pt x="262" y="306"/>
                  </a:lnTo>
                  <a:lnTo>
                    <a:pt x="260" y="303"/>
                  </a:lnTo>
                  <a:lnTo>
                    <a:pt x="255" y="301"/>
                  </a:lnTo>
                  <a:lnTo>
                    <a:pt x="250" y="294"/>
                  </a:lnTo>
                  <a:lnTo>
                    <a:pt x="250" y="291"/>
                  </a:lnTo>
                  <a:lnTo>
                    <a:pt x="248" y="291"/>
                  </a:lnTo>
                  <a:lnTo>
                    <a:pt x="245" y="291"/>
                  </a:lnTo>
                  <a:lnTo>
                    <a:pt x="241" y="289"/>
                  </a:lnTo>
                  <a:lnTo>
                    <a:pt x="238" y="289"/>
                  </a:lnTo>
                  <a:lnTo>
                    <a:pt x="236" y="289"/>
                  </a:lnTo>
                  <a:lnTo>
                    <a:pt x="236" y="289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4" y="291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8"/>
                  </a:lnTo>
                  <a:lnTo>
                    <a:pt x="234" y="301"/>
                  </a:lnTo>
                  <a:lnTo>
                    <a:pt x="231" y="301"/>
                  </a:lnTo>
                  <a:lnTo>
                    <a:pt x="231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29" y="310"/>
                  </a:lnTo>
                  <a:lnTo>
                    <a:pt x="229" y="310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5"/>
                  </a:lnTo>
                  <a:lnTo>
                    <a:pt x="231" y="315"/>
                  </a:lnTo>
                  <a:lnTo>
                    <a:pt x="231" y="317"/>
                  </a:lnTo>
                  <a:lnTo>
                    <a:pt x="227" y="320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4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4" y="329"/>
                  </a:lnTo>
                  <a:lnTo>
                    <a:pt x="227" y="329"/>
                  </a:lnTo>
                  <a:lnTo>
                    <a:pt x="227" y="32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41"/>
                  </a:lnTo>
                  <a:lnTo>
                    <a:pt x="229" y="341"/>
                  </a:lnTo>
                  <a:lnTo>
                    <a:pt x="229" y="343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19" y="353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5" y="351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5"/>
                  </a:lnTo>
                  <a:lnTo>
                    <a:pt x="210" y="355"/>
                  </a:lnTo>
                  <a:lnTo>
                    <a:pt x="208" y="358"/>
                  </a:lnTo>
                  <a:lnTo>
                    <a:pt x="208" y="360"/>
                  </a:lnTo>
                  <a:lnTo>
                    <a:pt x="208" y="367"/>
                  </a:lnTo>
                  <a:lnTo>
                    <a:pt x="208" y="372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3" y="377"/>
                  </a:lnTo>
                  <a:lnTo>
                    <a:pt x="201" y="377"/>
                  </a:lnTo>
                  <a:lnTo>
                    <a:pt x="201" y="377"/>
                  </a:lnTo>
                  <a:lnTo>
                    <a:pt x="198" y="379"/>
                  </a:lnTo>
                  <a:lnTo>
                    <a:pt x="198" y="379"/>
                  </a:lnTo>
                  <a:lnTo>
                    <a:pt x="201" y="379"/>
                  </a:lnTo>
                  <a:lnTo>
                    <a:pt x="201" y="381"/>
                  </a:lnTo>
                  <a:lnTo>
                    <a:pt x="201" y="381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8"/>
                  </a:lnTo>
                  <a:lnTo>
                    <a:pt x="205" y="398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201" y="403"/>
                  </a:lnTo>
                  <a:lnTo>
                    <a:pt x="201" y="405"/>
                  </a:lnTo>
                  <a:lnTo>
                    <a:pt x="201" y="405"/>
                  </a:lnTo>
                  <a:lnTo>
                    <a:pt x="201" y="407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10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7" y="424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31" y="424"/>
                  </a:lnTo>
                  <a:lnTo>
                    <a:pt x="234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6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41" y="431"/>
                  </a:lnTo>
                  <a:lnTo>
                    <a:pt x="241" y="433"/>
                  </a:lnTo>
                  <a:lnTo>
                    <a:pt x="241" y="433"/>
                  </a:lnTo>
                  <a:lnTo>
                    <a:pt x="243" y="436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5" y="440"/>
                  </a:lnTo>
                  <a:lnTo>
                    <a:pt x="245" y="443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8"/>
                  </a:lnTo>
                  <a:lnTo>
                    <a:pt x="243" y="452"/>
                  </a:lnTo>
                  <a:lnTo>
                    <a:pt x="243" y="452"/>
                  </a:lnTo>
                  <a:lnTo>
                    <a:pt x="243" y="455"/>
                  </a:lnTo>
                  <a:lnTo>
                    <a:pt x="243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62"/>
                  </a:lnTo>
                  <a:lnTo>
                    <a:pt x="241" y="462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1" y="466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4" y="471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6" y="478"/>
                  </a:lnTo>
                  <a:lnTo>
                    <a:pt x="236" y="481"/>
                  </a:lnTo>
                  <a:lnTo>
                    <a:pt x="238" y="481"/>
                  </a:lnTo>
                  <a:lnTo>
                    <a:pt x="238" y="481"/>
                  </a:lnTo>
                  <a:lnTo>
                    <a:pt x="238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4" y="485"/>
                  </a:lnTo>
                  <a:lnTo>
                    <a:pt x="231" y="485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7" y="488"/>
                  </a:lnTo>
                  <a:lnTo>
                    <a:pt x="222" y="490"/>
                  </a:lnTo>
                  <a:lnTo>
                    <a:pt x="219" y="490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7" y="492"/>
                  </a:lnTo>
                  <a:lnTo>
                    <a:pt x="215" y="492"/>
                  </a:lnTo>
                  <a:lnTo>
                    <a:pt x="215" y="492"/>
                  </a:lnTo>
                  <a:lnTo>
                    <a:pt x="212" y="490"/>
                  </a:lnTo>
                  <a:lnTo>
                    <a:pt x="210" y="488"/>
                  </a:lnTo>
                  <a:lnTo>
                    <a:pt x="205" y="488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198" y="483"/>
                  </a:lnTo>
                  <a:lnTo>
                    <a:pt x="193" y="483"/>
                  </a:lnTo>
                  <a:lnTo>
                    <a:pt x="189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4" y="483"/>
                  </a:lnTo>
                  <a:lnTo>
                    <a:pt x="184" y="483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90"/>
                  </a:lnTo>
                  <a:lnTo>
                    <a:pt x="184" y="497"/>
                  </a:lnTo>
                  <a:lnTo>
                    <a:pt x="184" y="497"/>
                  </a:lnTo>
                  <a:lnTo>
                    <a:pt x="186" y="500"/>
                  </a:lnTo>
                  <a:lnTo>
                    <a:pt x="186" y="500"/>
                  </a:lnTo>
                  <a:lnTo>
                    <a:pt x="189" y="502"/>
                  </a:lnTo>
                  <a:lnTo>
                    <a:pt x="189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2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7"/>
                  </a:lnTo>
                  <a:lnTo>
                    <a:pt x="179" y="507"/>
                  </a:lnTo>
                  <a:lnTo>
                    <a:pt x="179" y="509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4" y="514"/>
                  </a:lnTo>
                  <a:lnTo>
                    <a:pt x="186" y="514"/>
                  </a:lnTo>
                  <a:lnTo>
                    <a:pt x="186" y="514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8"/>
                  </a:lnTo>
                  <a:lnTo>
                    <a:pt x="186" y="521"/>
                  </a:lnTo>
                  <a:lnTo>
                    <a:pt x="184" y="526"/>
                  </a:lnTo>
                  <a:lnTo>
                    <a:pt x="184" y="530"/>
                  </a:lnTo>
                  <a:lnTo>
                    <a:pt x="182" y="533"/>
                  </a:lnTo>
                  <a:lnTo>
                    <a:pt x="182" y="535"/>
                  </a:lnTo>
                  <a:lnTo>
                    <a:pt x="179" y="535"/>
                  </a:lnTo>
                  <a:lnTo>
                    <a:pt x="179" y="537"/>
                  </a:lnTo>
                  <a:lnTo>
                    <a:pt x="170" y="542"/>
                  </a:lnTo>
                  <a:lnTo>
                    <a:pt x="167" y="542"/>
                  </a:lnTo>
                  <a:lnTo>
                    <a:pt x="165" y="542"/>
                  </a:lnTo>
                  <a:lnTo>
                    <a:pt x="163" y="540"/>
                  </a:lnTo>
                  <a:lnTo>
                    <a:pt x="163" y="537"/>
                  </a:lnTo>
                  <a:lnTo>
                    <a:pt x="160" y="533"/>
                  </a:lnTo>
                  <a:lnTo>
                    <a:pt x="160" y="533"/>
                  </a:lnTo>
                  <a:lnTo>
                    <a:pt x="158" y="530"/>
                  </a:lnTo>
                  <a:lnTo>
                    <a:pt x="156" y="526"/>
                  </a:lnTo>
                  <a:lnTo>
                    <a:pt x="156" y="521"/>
                  </a:lnTo>
                  <a:lnTo>
                    <a:pt x="153" y="521"/>
                  </a:lnTo>
                  <a:lnTo>
                    <a:pt x="151" y="518"/>
                  </a:lnTo>
                  <a:lnTo>
                    <a:pt x="144" y="516"/>
                  </a:lnTo>
                  <a:lnTo>
                    <a:pt x="139" y="514"/>
                  </a:lnTo>
                  <a:lnTo>
                    <a:pt x="134" y="514"/>
                  </a:lnTo>
                  <a:lnTo>
                    <a:pt x="132" y="514"/>
                  </a:lnTo>
                  <a:lnTo>
                    <a:pt x="132" y="514"/>
                  </a:lnTo>
                  <a:lnTo>
                    <a:pt x="125" y="514"/>
                  </a:lnTo>
                  <a:lnTo>
                    <a:pt x="123" y="514"/>
                  </a:lnTo>
                  <a:lnTo>
                    <a:pt x="123" y="514"/>
                  </a:lnTo>
                  <a:lnTo>
                    <a:pt x="120" y="514"/>
                  </a:lnTo>
                  <a:lnTo>
                    <a:pt x="120" y="514"/>
                  </a:lnTo>
                  <a:lnTo>
                    <a:pt x="120" y="511"/>
                  </a:lnTo>
                  <a:lnTo>
                    <a:pt x="120" y="509"/>
                  </a:lnTo>
                  <a:lnTo>
                    <a:pt x="123" y="509"/>
                  </a:lnTo>
                  <a:lnTo>
                    <a:pt x="123" y="509"/>
                  </a:lnTo>
                  <a:lnTo>
                    <a:pt x="139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7"/>
                  </a:lnTo>
                  <a:lnTo>
                    <a:pt x="127" y="500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3" y="500"/>
                  </a:lnTo>
                  <a:lnTo>
                    <a:pt x="120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3" y="497"/>
                  </a:lnTo>
                  <a:lnTo>
                    <a:pt x="111" y="495"/>
                  </a:lnTo>
                  <a:lnTo>
                    <a:pt x="106" y="485"/>
                  </a:lnTo>
                  <a:lnTo>
                    <a:pt x="104" y="481"/>
                  </a:lnTo>
                  <a:lnTo>
                    <a:pt x="104" y="478"/>
                  </a:lnTo>
                  <a:lnTo>
                    <a:pt x="104" y="476"/>
                  </a:lnTo>
                  <a:lnTo>
                    <a:pt x="104" y="474"/>
                  </a:lnTo>
                  <a:lnTo>
                    <a:pt x="104" y="474"/>
                  </a:lnTo>
                  <a:lnTo>
                    <a:pt x="106" y="474"/>
                  </a:lnTo>
                  <a:lnTo>
                    <a:pt x="106" y="474"/>
                  </a:lnTo>
                  <a:lnTo>
                    <a:pt x="108" y="474"/>
                  </a:lnTo>
                  <a:lnTo>
                    <a:pt x="108" y="471"/>
                  </a:lnTo>
                  <a:lnTo>
                    <a:pt x="108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99" y="469"/>
                  </a:lnTo>
                  <a:lnTo>
                    <a:pt x="97" y="469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9"/>
                  </a:lnTo>
                  <a:lnTo>
                    <a:pt x="82" y="462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78" y="459"/>
                  </a:lnTo>
                  <a:lnTo>
                    <a:pt x="78" y="459"/>
                  </a:lnTo>
                  <a:lnTo>
                    <a:pt x="78" y="457"/>
                  </a:lnTo>
                  <a:lnTo>
                    <a:pt x="78" y="457"/>
                  </a:lnTo>
                  <a:lnTo>
                    <a:pt x="78" y="455"/>
                  </a:lnTo>
                  <a:lnTo>
                    <a:pt x="75" y="455"/>
                  </a:lnTo>
                  <a:lnTo>
                    <a:pt x="75" y="455"/>
                  </a:lnTo>
                  <a:lnTo>
                    <a:pt x="75" y="452"/>
                  </a:lnTo>
                  <a:lnTo>
                    <a:pt x="75" y="452"/>
                  </a:lnTo>
                  <a:lnTo>
                    <a:pt x="75" y="448"/>
                  </a:lnTo>
                  <a:lnTo>
                    <a:pt x="75" y="448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3"/>
                  </a:lnTo>
                  <a:lnTo>
                    <a:pt x="70" y="436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1"/>
                  </a:lnTo>
                  <a:lnTo>
                    <a:pt x="70" y="429"/>
                  </a:lnTo>
                  <a:lnTo>
                    <a:pt x="70" y="424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82" y="414"/>
                  </a:lnTo>
                  <a:lnTo>
                    <a:pt x="85" y="414"/>
                  </a:lnTo>
                  <a:lnTo>
                    <a:pt x="85" y="414"/>
                  </a:lnTo>
                  <a:lnTo>
                    <a:pt x="85" y="412"/>
                  </a:lnTo>
                  <a:lnTo>
                    <a:pt x="87" y="412"/>
                  </a:lnTo>
                  <a:lnTo>
                    <a:pt x="87" y="410"/>
                  </a:lnTo>
                  <a:lnTo>
                    <a:pt x="87" y="405"/>
                  </a:lnTo>
                  <a:lnTo>
                    <a:pt x="87" y="403"/>
                  </a:lnTo>
                  <a:lnTo>
                    <a:pt x="87" y="403"/>
                  </a:lnTo>
                  <a:lnTo>
                    <a:pt x="87" y="400"/>
                  </a:lnTo>
                  <a:lnTo>
                    <a:pt x="89" y="400"/>
                  </a:lnTo>
                  <a:lnTo>
                    <a:pt x="89" y="400"/>
                  </a:lnTo>
                  <a:lnTo>
                    <a:pt x="89" y="398"/>
                  </a:lnTo>
                  <a:lnTo>
                    <a:pt x="89" y="395"/>
                  </a:lnTo>
                  <a:lnTo>
                    <a:pt x="89" y="393"/>
                  </a:lnTo>
                  <a:lnTo>
                    <a:pt x="89" y="384"/>
                  </a:lnTo>
                  <a:lnTo>
                    <a:pt x="89" y="381"/>
                  </a:lnTo>
                  <a:lnTo>
                    <a:pt x="87" y="377"/>
                  </a:lnTo>
                  <a:lnTo>
                    <a:pt x="87" y="374"/>
                  </a:lnTo>
                  <a:lnTo>
                    <a:pt x="85" y="372"/>
                  </a:lnTo>
                  <a:lnTo>
                    <a:pt x="82" y="369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0" y="360"/>
                  </a:lnTo>
                  <a:lnTo>
                    <a:pt x="78" y="351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75" y="327"/>
                  </a:lnTo>
                  <a:lnTo>
                    <a:pt x="75" y="327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87" y="320"/>
                  </a:lnTo>
                  <a:lnTo>
                    <a:pt x="87" y="317"/>
                  </a:lnTo>
                  <a:lnTo>
                    <a:pt x="87" y="315"/>
                  </a:lnTo>
                  <a:lnTo>
                    <a:pt x="78" y="298"/>
                  </a:lnTo>
                  <a:lnTo>
                    <a:pt x="78" y="294"/>
                  </a:lnTo>
                  <a:lnTo>
                    <a:pt x="75" y="291"/>
                  </a:lnTo>
                  <a:lnTo>
                    <a:pt x="73" y="289"/>
                  </a:lnTo>
                  <a:lnTo>
                    <a:pt x="68" y="284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77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5"/>
                  </a:lnTo>
                  <a:lnTo>
                    <a:pt x="52" y="263"/>
                  </a:lnTo>
                  <a:lnTo>
                    <a:pt x="49" y="261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6"/>
                  </a:lnTo>
                  <a:lnTo>
                    <a:pt x="49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2" y="249"/>
                  </a:lnTo>
                  <a:lnTo>
                    <a:pt x="40" y="249"/>
                  </a:lnTo>
                  <a:lnTo>
                    <a:pt x="40" y="246"/>
                  </a:lnTo>
                  <a:lnTo>
                    <a:pt x="37" y="246"/>
                  </a:lnTo>
                  <a:lnTo>
                    <a:pt x="37" y="249"/>
                  </a:lnTo>
                  <a:lnTo>
                    <a:pt x="35" y="249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28" y="249"/>
                  </a:lnTo>
                  <a:lnTo>
                    <a:pt x="26" y="249"/>
                  </a:lnTo>
                  <a:lnTo>
                    <a:pt x="26" y="246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3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7" y="235"/>
                  </a:lnTo>
                  <a:lnTo>
                    <a:pt x="35" y="235"/>
                  </a:lnTo>
                  <a:lnTo>
                    <a:pt x="35" y="232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3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18" y="220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1" y="216"/>
                  </a:lnTo>
                  <a:lnTo>
                    <a:pt x="4" y="220"/>
                  </a:lnTo>
                  <a:lnTo>
                    <a:pt x="0" y="218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4" y="206"/>
                  </a:lnTo>
                  <a:lnTo>
                    <a:pt x="18" y="206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49" y="211"/>
                  </a:lnTo>
                  <a:lnTo>
                    <a:pt x="63" y="211"/>
                  </a:lnTo>
                  <a:lnTo>
                    <a:pt x="66" y="211"/>
                  </a:lnTo>
                  <a:lnTo>
                    <a:pt x="70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75" y="204"/>
                  </a:lnTo>
                  <a:lnTo>
                    <a:pt x="78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99" y="194"/>
                  </a:lnTo>
                  <a:lnTo>
                    <a:pt x="111" y="192"/>
                  </a:lnTo>
                  <a:lnTo>
                    <a:pt x="113" y="192"/>
                  </a:lnTo>
                  <a:lnTo>
                    <a:pt x="115" y="192"/>
                  </a:lnTo>
                  <a:lnTo>
                    <a:pt x="118" y="194"/>
                  </a:lnTo>
                  <a:lnTo>
                    <a:pt x="123" y="197"/>
                  </a:lnTo>
                  <a:lnTo>
                    <a:pt x="127" y="199"/>
                  </a:lnTo>
                  <a:lnTo>
                    <a:pt x="130" y="199"/>
                  </a:lnTo>
                  <a:lnTo>
                    <a:pt x="137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6" y="197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60" y="185"/>
                  </a:lnTo>
                  <a:lnTo>
                    <a:pt x="160" y="183"/>
                  </a:lnTo>
                  <a:lnTo>
                    <a:pt x="163" y="173"/>
                  </a:lnTo>
                  <a:lnTo>
                    <a:pt x="165" y="171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6"/>
                  </a:lnTo>
                  <a:lnTo>
                    <a:pt x="163" y="164"/>
                  </a:lnTo>
                  <a:lnTo>
                    <a:pt x="163" y="157"/>
                  </a:lnTo>
                  <a:lnTo>
                    <a:pt x="160" y="152"/>
                  </a:lnTo>
                  <a:lnTo>
                    <a:pt x="160" y="149"/>
                  </a:lnTo>
                  <a:lnTo>
                    <a:pt x="160" y="149"/>
                  </a:lnTo>
                  <a:lnTo>
                    <a:pt x="160" y="147"/>
                  </a:lnTo>
                  <a:lnTo>
                    <a:pt x="160" y="145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5" y="131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2" y="128"/>
                  </a:lnTo>
                  <a:lnTo>
                    <a:pt x="172" y="126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1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9" y="93"/>
                  </a:lnTo>
                  <a:lnTo>
                    <a:pt x="189" y="71"/>
                  </a:lnTo>
                  <a:lnTo>
                    <a:pt x="189" y="69"/>
                  </a:lnTo>
                  <a:lnTo>
                    <a:pt x="196" y="60"/>
                  </a:lnTo>
                  <a:lnTo>
                    <a:pt x="198" y="57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3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8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2" y="31"/>
                  </a:lnTo>
                  <a:lnTo>
                    <a:pt x="215" y="3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31" y="24"/>
                  </a:lnTo>
                  <a:lnTo>
                    <a:pt x="231" y="24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5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43" y="5"/>
                  </a:lnTo>
                  <a:lnTo>
                    <a:pt x="245" y="5"/>
                  </a:lnTo>
                  <a:lnTo>
                    <a:pt x="253" y="8"/>
                  </a:lnTo>
                  <a:lnTo>
                    <a:pt x="255" y="8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7" y="8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88" y="3"/>
                  </a:lnTo>
                  <a:lnTo>
                    <a:pt x="290" y="3"/>
                  </a:lnTo>
                  <a:lnTo>
                    <a:pt x="290" y="0"/>
                  </a:lnTo>
                  <a:lnTo>
                    <a:pt x="290" y="3"/>
                  </a:lnTo>
                  <a:lnTo>
                    <a:pt x="293" y="3"/>
                  </a:lnTo>
                  <a:lnTo>
                    <a:pt x="293" y="5"/>
                  </a:lnTo>
                  <a:lnTo>
                    <a:pt x="293" y="8"/>
                  </a:lnTo>
                  <a:lnTo>
                    <a:pt x="293" y="8"/>
                  </a:lnTo>
                  <a:lnTo>
                    <a:pt x="293" y="10"/>
                  </a:lnTo>
                  <a:lnTo>
                    <a:pt x="290" y="19"/>
                  </a:lnTo>
                  <a:lnTo>
                    <a:pt x="290" y="22"/>
                  </a:lnTo>
                  <a:lnTo>
                    <a:pt x="290" y="26"/>
                  </a:lnTo>
                  <a:lnTo>
                    <a:pt x="290" y="29"/>
                  </a:lnTo>
                  <a:lnTo>
                    <a:pt x="293" y="29"/>
                  </a:lnTo>
                  <a:lnTo>
                    <a:pt x="295" y="31"/>
                  </a:lnTo>
                  <a:lnTo>
                    <a:pt x="298" y="38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8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5"/>
                  </a:lnTo>
                  <a:lnTo>
                    <a:pt x="302" y="60"/>
                  </a:lnTo>
                  <a:lnTo>
                    <a:pt x="298" y="64"/>
                  </a:lnTo>
                  <a:lnTo>
                    <a:pt x="279" y="90"/>
                  </a:lnTo>
                  <a:lnTo>
                    <a:pt x="269" y="97"/>
                  </a:lnTo>
                  <a:lnTo>
                    <a:pt x="269" y="97"/>
                  </a:lnTo>
                  <a:lnTo>
                    <a:pt x="269" y="100"/>
                  </a:lnTo>
                  <a:lnTo>
                    <a:pt x="260" y="121"/>
                  </a:lnTo>
                  <a:lnTo>
                    <a:pt x="257" y="123"/>
                  </a:lnTo>
                  <a:lnTo>
                    <a:pt x="250" y="131"/>
                  </a:lnTo>
                  <a:lnTo>
                    <a:pt x="238" y="140"/>
                  </a:lnTo>
                  <a:lnTo>
                    <a:pt x="248" y="149"/>
                  </a:lnTo>
                  <a:lnTo>
                    <a:pt x="253" y="152"/>
                  </a:lnTo>
                  <a:lnTo>
                    <a:pt x="257" y="154"/>
                  </a:lnTo>
                  <a:lnTo>
                    <a:pt x="260" y="157"/>
                  </a:lnTo>
                  <a:lnTo>
                    <a:pt x="271" y="164"/>
                  </a:lnTo>
                  <a:lnTo>
                    <a:pt x="271" y="166"/>
                  </a:lnTo>
                  <a:lnTo>
                    <a:pt x="288" y="173"/>
                  </a:lnTo>
                  <a:lnTo>
                    <a:pt x="295" y="175"/>
                  </a:lnTo>
                  <a:lnTo>
                    <a:pt x="305" y="173"/>
                  </a:lnTo>
                  <a:lnTo>
                    <a:pt x="307" y="173"/>
                  </a:lnTo>
                  <a:lnTo>
                    <a:pt x="321" y="183"/>
                  </a:lnTo>
                  <a:lnTo>
                    <a:pt x="324" y="185"/>
                  </a:lnTo>
                  <a:lnTo>
                    <a:pt x="326" y="194"/>
                  </a:lnTo>
                  <a:lnTo>
                    <a:pt x="328" y="197"/>
                  </a:lnTo>
                  <a:lnTo>
                    <a:pt x="328" y="201"/>
                  </a:lnTo>
                  <a:lnTo>
                    <a:pt x="328" y="204"/>
                  </a:lnTo>
                  <a:lnTo>
                    <a:pt x="328" y="206"/>
                  </a:lnTo>
                  <a:lnTo>
                    <a:pt x="328" y="209"/>
                  </a:lnTo>
                  <a:lnTo>
                    <a:pt x="331" y="209"/>
                  </a:lnTo>
                  <a:lnTo>
                    <a:pt x="338" y="211"/>
                  </a:lnTo>
                  <a:lnTo>
                    <a:pt x="338" y="211"/>
                  </a:lnTo>
                  <a:lnTo>
                    <a:pt x="342" y="216"/>
                  </a:lnTo>
                  <a:lnTo>
                    <a:pt x="354" y="22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654662" y="2217074"/>
              <a:ext cx="622899" cy="892000"/>
            </a:xfrm>
            <a:custGeom>
              <a:avLst/>
              <a:gdLst>
                <a:gd name="T0" fmla="*/ 674 w 719"/>
                <a:gd name="T1" fmla="*/ 128 h 1027"/>
                <a:gd name="T2" fmla="*/ 639 w 719"/>
                <a:gd name="T3" fmla="*/ 168 h 1027"/>
                <a:gd name="T4" fmla="*/ 639 w 719"/>
                <a:gd name="T5" fmla="*/ 232 h 1027"/>
                <a:gd name="T6" fmla="*/ 632 w 719"/>
                <a:gd name="T7" fmla="*/ 284 h 1027"/>
                <a:gd name="T8" fmla="*/ 610 w 719"/>
                <a:gd name="T9" fmla="*/ 329 h 1027"/>
                <a:gd name="T10" fmla="*/ 601 w 719"/>
                <a:gd name="T11" fmla="*/ 362 h 1027"/>
                <a:gd name="T12" fmla="*/ 606 w 719"/>
                <a:gd name="T13" fmla="*/ 393 h 1027"/>
                <a:gd name="T14" fmla="*/ 606 w 719"/>
                <a:gd name="T15" fmla="*/ 527 h 1027"/>
                <a:gd name="T16" fmla="*/ 563 w 719"/>
                <a:gd name="T17" fmla="*/ 596 h 1027"/>
                <a:gd name="T18" fmla="*/ 561 w 719"/>
                <a:gd name="T19" fmla="*/ 681 h 1027"/>
                <a:gd name="T20" fmla="*/ 580 w 719"/>
                <a:gd name="T21" fmla="*/ 714 h 1027"/>
                <a:gd name="T22" fmla="*/ 589 w 719"/>
                <a:gd name="T23" fmla="*/ 745 h 1027"/>
                <a:gd name="T24" fmla="*/ 610 w 719"/>
                <a:gd name="T25" fmla="*/ 792 h 1027"/>
                <a:gd name="T26" fmla="*/ 613 w 719"/>
                <a:gd name="T27" fmla="*/ 844 h 1027"/>
                <a:gd name="T28" fmla="*/ 589 w 719"/>
                <a:gd name="T29" fmla="*/ 859 h 1027"/>
                <a:gd name="T30" fmla="*/ 570 w 719"/>
                <a:gd name="T31" fmla="*/ 840 h 1027"/>
                <a:gd name="T32" fmla="*/ 497 w 719"/>
                <a:gd name="T33" fmla="*/ 833 h 1027"/>
                <a:gd name="T34" fmla="*/ 450 w 719"/>
                <a:gd name="T35" fmla="*/ 837 h 1027"/>
                <a:gd name="T36" fmla="*/ 480 w 719"/>
                <a:gd name="T37" fmla="*/ 878 h 1027"/>
                <a:gd name="T38" fmla="*/ 518 w 719"/>
                <a:gd name="T39" fmla="*/ 915 h 1027"/>
                <a:gd name="T40" fmla="*/ 483 w 719"/>
                <a:gd name="T41" fmla="*/ 918 h 1027"/>
                <a:gd name="T42" fmla="*/ 457 w 719"/>
                <a:gd name="T43" fmla="*/ 915 h 1027"/>
                <a:gd name="T44" fmla="*/ 442 w 719"/>
                <a:gd name="T45" fmla="*/ 960 h 1027"/>
                <a:gd name="T46" fmla="*/ 445 w 719"/>
                <a:gd name="T47" fmla="*/ 1017 h 1027"/>
                <a:gd name="T48" fmla="*/ 348 w 719"/>
                <a:gd name="T49" fmla="*/ 965 h 1027"/>
                <a:gd name="T50" fmla="*/ 275 w 719"/>
                <a:gd name="T51" fmla="*/ 937 h 1027"/>
                <a:gd name="T52" fmla="*/ 227 w 719"/>
                <a:gd name="T53" fmla="*/ 906 h 1027"/>
                <a:gd name="T54" fmla="*/ 211 w 719"/>
                <a:gd name="T55" fmla="*/ 889 h 1027"/>
                <a:gd name="T56" fmla="*/ 171 w 719"/>
                <a:gd name="T57" fmla="*/ 885 h 1027"/>
                <a:gd name="T58" fmla="*/ 109 w 719"/>
                <a:gd name="T59" fmla="*/ 851 h 1027"/>
                <a:gd name="T60" fmla="*/ 67 w 719"/>
                <a:gd name="T61" fmla="*/ 821 h 1027"/>
                <a:gd name="T62" fmla="*/ 10 w 719"/>
                <a:gd name="T63" fmla="*/ 830 h 1027"/>
                <a:gd name="T64" fmla="*/ 48 w 719"/>
                <a:gd name="T65" fmla="*/ 795 h 1027"/>
                <a:gd name="T66" fmla="*/ 33 w 719"/>
                <a:gd name="T67" fmla="*/ 743 h 1027"/>
                <a:gd name="T68" fmla="*/ 78 w 719"/>
                <a:gd name="T69" fmla="*/ 719 h 1027"/>
                <a:gd name="T70" fmla="*/ 123 w 719"/>
                <a:gd name="T71" fmla="*/ 736 h 1027"/>
                <a:gd name="T72" fmla="*/ 126 w 719"/>
                <a:gd name="T73" fmla="*/ 693 h 1027"/>
                <a:gd name="T74" fmla="*/ 140 w 719"/>
                <a:gd name="T75" fmla="*/ 643 h 1027"/>
                <a:gd name="T76" fmla="*/ 145 w 719"/>
                <a:gd name="T77" fmla="*/ 613 h 1027"/>
                <a:gd name="T78" fmla="*/ 135 w 719"/>
                <a:gd name="T79" fmla="*/ 582 h 1027"/>
                <a:gd name="T80" fmla="*/ 149 w 719"/>
                <a:gd name="T81" fmla="*/ 544 h 1027"/>
                <a:gd name="T82" fmla="*/ 211 w 719"/>
                <a:gd name="T83" fmla="*/ 551 h 1027"/>
                <a:gd name="T84" fmla="*/ 241 w 719"/>
                <a:gd name="T85" fmla="*/ 568 h 1027"/>
                <a:gd name="T86" fmla="*/ 294 w 719"/>
                <a:gd name="T87" fmla="*/ 565 h 1027"/>
                <a:gd name="T88" fmla="*/ 289 w 719"/>
                <a:gd name="T89" fmla="*/ 523 h 1027"/>
                <a:gd name="T90" fmla="*/ 341 w 719"/>
                <a:gd name="T91" fmla="*/ 535 h 1027"/>
                <a:gd name="T92" fmla="*/ 379 w 719"/>
                <a:gd name="T93" fmla="*/ 487 h 1027"/>
                <a:gd name="T94" fmla="*/ 398 w 719"/>
                <a:gd name="T95" fmla="*/ 449 h 1027"/>
                <a:gd name="T96" fmla="*/ 407 w 719"/>
                <a:gd name="T97" fmla="*/ 407 h 1027"/>
                <a:gd name="T98" fmla="*/ 383 w 719"/>
                <a:gd name="T99" fmla="*/ 383 h 1027"/>
                <a:gd name="T100" fmla="*/ 357 w 719"/>
                <a:gd name="T101" fmla="*/ 359 h 1027"/>
                <a:gd name="T102" fmla="*/ 331 w 719"/>
                <a:gd name="T103" fmla="*/ 343 h 1027"/>
                <a:gd name="T104" fmla="*/ 284 w 719"/>
                <a:gd name="T105" fmla="*/ 310 h 1027"/>
                <a:gd name="T106" fmla="*/ 284 w 719"/>
                <a:gd name="T107" fmla="*/ 218 h 1027"/>
                <a:gd name="T108" fmla="*/ 348 w 719"/>
                <a:gd name="T109" fmla="*/ 196 h 1027"/>
                <a:gd name="T110" fmla="*/ 440 w 719"/>
                <a:gd name="T111" fmla="*/ 210 h 1027"/>
                <a:gd name="T112" fmla="*/ 466 w 719"/>
                <a:gd name="T113" fmla="*/ 156 h 1027"/>
                <a:gd name="T114" fmla="*/ 516 w 719"/>
                <a:gd name="T115" fmla="*/ 97 h 1027"/>
                <a:gd name="T116" fmla="*/ 568 w 719"/>
                <a:gd name="T117" fmla="*/ 57 h 1027"/>
                <a:gd name="T118" fmla="*/ 606 w 719"/>
                <a:gd name="T119" fmla="*/ 7 h 1027"/>
                <a:gd name="T120" fmla="*/ 646 w 719"/>
                <a:gd name="T121" fmla="*/ 19 h 1027"/>
                <a:gd name="T122" fmla="*/ 679 w 719"/>
                <a:gd name="T123" fmla="*/ 16 h 1027"/>
                <a:gd name="T124" fmla="*/ 712 w 719"/>
                <a:gd name="T125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1027">
                  <a:moveTo>
                    <a:pt x="719" y="38"/>
                  </a:moveTo>
                  <a:lnTo>
                    <a:pt x="719" y="3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710" y="54"/>
                  </a:lnTo>
                  <a:lnTo>
                    <a:pt x="707" y="64"/>
                  </a:lnTo>
                  <a:lnTo>
                    <a:pt x="705" y="68"/>
                  </a:lnTo>
                  <a:lnTo>
                    <a:pt x="703" y="71"/>
                  </a:lnTo>
                  <a:lnTo>
                    <a:pt x="693" y="73"/>
                  </a:lnTo>
                  <a:lnTo>
                    <a:pt x="691" y="76"/>
                  </a:lnTo>
                  <a:lnTo>
                    <a:pt x="688" y="80"/>
                  </a:lnTo>
                  <a:lnTo>
                    <a:pt x="691" y="85"/>
                  </a:lnTo>
                  <a:lnTo>
                    <a:pt x="691" y="87"/>
                  </a:lnTo>
                  <a:lnTo>
                    <a:pt x="691" y="90"/>
                  </a:lnTo>
                  <a:lnTo>
                    <a:pt x="688" y="92"/>
                  </a:lnTo>
                  <a:lnTo>
                    <a:pt x="686" y="102"/>
                  </a:lnTo>
                  <a:lnTo>
                    <a:pt x="686" y="104"/>
                  </a:lnTo>
                  <a:lnTo>
                    <a:pt x="684" y="104"/>
                  </a:lnTo>
                  <a:lnTo>
                    <a:pt x="684" y="106"/>
                  </a:lnTo>
                  <a:lnTo>
                    <a:pt x="681" y="111"/>
                  </a:lnTo>
                  <a:lnTo>
                    <a:pt x="681" y="111"/>
                  </a:lnTo>
                  <a:lnTo>
                    <a:pt x="679" y="113"/>
                  </a:lnTo>
                  <a:lnTo>
                    <a:pt x="679" y="113"/>
                  </a:lnTo>
                  <a:lnTo>
                    <a:pt x="677" y="118"/>
                  </a:lnTo>
                  <a:lnTo>
                    <a:pt x="674" y="125"/>
                  </a:lnTo>
                  <a:lnTo>
                    <a:pt x="674" y="128"/>
                  </a:lnTo>
                  <a:lnTo>
                    <a:pt x="674" y="128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4" y="137"/>
                  </a:lnTo>
                  <a:lnTo>
                    <a:pt x="674" y="137"/>
                  </a:lnTo>
                  <a:lnTo>
                    <a:pt x="674" y="139"/>
                  </a:lnTo>
                  <a:lnTo>
                    <a:pt x="672" y="142"/>
                  </a:lnTo>
                  <a:lnTo>
                    <a:pt x="672" y="142"/>
                  </a:lnTo>
                  <a:lnTo>
                    <a:pt x="670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67" y="149"/>
                  </a:lnTo>
                  <a:lnTo>
                    <a:pt x="662" y="149"/>
                  </a:lnTo>
                  <a:lnTo>
                    <a:pt x="660" y="151"/>
                  </a:lnTo>
                  <a:lnTo>
                    <a:pt x="658" y="156"/>
                  </a:lnTo>
                  <a:lnTo>
                    <a:pt x="658" y="156"/>
                  </a:lnTo>
                  <a:lnTo>
                    <a:pt x="653" y="158"/>
                  </a:lnTo>
                  <a:lnTo>
                    <a:pt x="653" y="161"/>
                  </a:lnTo>
                  <a:lnTo>
                    <a:pt x="651" y="161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6" y="165"/>
                  </a:lnTo>
                  <a:lnTo>
                    <a:pt x="643" y="165"/>
                  </a:lnTo>
                  <a:lnTo>
                    <a:pt x="641" y="165"/>
                  </a:lnTo>
                  <a:lnTo>
                    <a:pt x="639" y="165"/>
                  </a:lnTo>
                  <a:lnTo>
                    <a:pt x="639" y="168"/>
                  </a:lnTo>
                  <a:lnTo>
                    <a:pt x="636" y="175"/>
                  </a:lnTo>
                  <a:lnTo>
                    <a:pt x="636" y="175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32" y="177"/>
                  </a:lnTo>
                  <a:lnTo>
                    <a:pt x="629" y="177"/>
                  </a:lnTo>
                  <a:lnTo>
                    <a:pt x="629" y="177"/>
                  </a:lnTo>
                  <a:lnTo>
                    <a:pt x="627" y="182"/>
                  </a:lnTo>
                  <a:lnTo>
                    <a:pt x="629" y="184"/>
                  </a:lnTo>
                  <a:lnTo>
                    <a:pt x="629" y="187"/>
                  </a:lnTo>
                  <a:lnTo>
                    <a:pt x="627" y="192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6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9" y="213"/>
                  </a:lnTo>
                  <a:lnTo>
                    <a:pt x="632" y="213"/>
                  </a:lnTo>
                  <a:lnTo>
                    <a:pt x="632" y="215"/>
                  </a:lnTo>
                  <a:lnTo>
                    <a:pt x="634" y="218"/>
                  </a:lnTo>
                  <a:lnTo>
                    <a:pt x="639" y="232"/>
                  </a:lnTo>
                  <a:lnTo>
                    <a:pt x="641" y="234"/>
                  </a:lnTo>
                  <a:lnTo>
                    <a:pt x="646" y="239"/>
                  </a:lnTo>
                  <a:lnTo>
                    <a:pt x="648" y="239"/>
                  </a:lnTo>
                  <a:lnTo>
                    <a:pt x="648" y="241"/>
                  </a:lnTo>
                  <a:lnTo>
                    <a:pt x="648" y="244"/>
                  </a:lnTo>
                  <a:lnTo>
                    <a:pt x="643" y="246"/>
                  </a:lnTo>
                  <a:lnTo>
                    <a:pt x="646" y="248"/>
                  </a:lnTo>
                  <a:lnTo>
                    <a:pt x="651" y="251"/>
                  </a:lnTo>
                  <a:lnTo>
                    <a:pt x="653" y="255"/>
                  </a:lnTo>
                  <a:lnTo>
                    <a:pt x="651" y="255"/>
                  </a:lnTo>
                  <a:lnTo>
                    <a:pt x="648" y="255"/>
                  </a:lnTo>
                  <a:lnTo>
                    <a:pt x="648" y="258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51" y="262"/>
                  </a:lnTo>
                  <a:lnTo>
                    <a:pt x="651" y="265"/>
                  </a:lnTo>
                  <a:lnTo>
                    <a:pt x="651" y="267"/>
                  </a:lnTo>
                  <a:lnTo>
                    <a:pt x="651" y="267"/>
                  </a:lnTo>
                  <a:lnTo>
                    <a:pt x="648" y="267"/>
                  </a:lnTo>
                  <a:lnTo>
                    <a:pt x="648" y="270"/>
                  </a:lnTo>
                  <a:lnTo>
                    <a:pt x="643" y="277"/>
                  </a:lnTo>
                  <a:lnTo>
                    <a:pt x="643" y="279"/>
                  </a:lnTo>
                  <a:lnTo>
                    <a:pt x="641" y="281"/>
                  </a:lnTo>
                  <a:lnTo>
                    <a:pt x="639" y="281"/>
                  </a:lnTo>
                  <a:lnTo>
                    <a:pt x="634" y="281"/>
                  </a:lnTo>
                  <a:lnTo>
                    <a:pt x="632" y="284"/>
                  </a:lnTo>
                  <a:lnTo>
                    <a:pt x="632" y="286"/>
                  </a:lnTo>
                  <a:lnTo>
                    <a:pt x="632" y="288"/>
                  </a:lnTo>
                  <a:lnTo>
                    <a:pt x="632" y="291"/>
                  </a:lnTo>
                  <a:lnTo>
                    <a:pt x="634" y="293"/>
                  </a:lnTo>
                  <a:lnTo>
                    <a:pt x="636" y="293"/>
                  </a:lnTo>
                  <a:lnTo>
                    <a:pt x="636" y="296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3"/>
                  </a:lnTo>
                  <a:lnTo>
                    <a:pt x="634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5"/>
                  </a:lnTo>
                  <a:lnTo>
                    <a:pt x="629" y="305"/>
                  </a:lnTo>
                  <a:lnTo>
                    <a:pt x="629" y="307"/>
                  </a:lnTo>
                  <a:lnTo>
                    <a:pt x="622" y="317"/>
                  </a:lnTo>
                  <a:lnTo>
                    <a:pt x="617" y="319"/>
                  </a:lnTo>
                  <a:lnTo>
                    <a:pt x="617" y="319"/>
                  </a:lnTo>
                  <a:lnTo>
                    <a:pt x="615" y="324"/>
                  </a:lnTo>
                  <a:lnTo>
                    <a:pt x="615" y="326"/>
                  </a:lnTo>
                  <a:lnTo>
                    <a:pt x="613" y="326"/>
                  </a:lnTo>
                  <a:lnTo>
                    <a:pt x="613" y="326"/>
                  </a:lnTo>
                  <a:lnTo>
                    <a:pt x="610" y="329"/>
                  </a:lnTo>
                  <a:lnTo>
                    <a:pt x="610" y="329"/>
                  </a:lnTo>
                  <a:lnTo>
                    <a:pt x="608" y="331"/>
                  </a:lnTo>
                  <a:lnTo>
                    <a:pt x="608" y="331"/>
                  </a:lnTo>
                  <a:lnTo>
                    <a:pt x="606" y="331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6" y="336"/>
                  </a:lnTo>
                  <a:lnTo>
                    <a:pt x="603" y="336"/>
                  </a:lnTo>
                  <a:lnTo>
                    <a:pt x="603" y="336"/>
                  </a:lnTo>
                  <a:lnTo>
                    <a:pt x="601" y="333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8"/>
                  </a:lnTo>
                  <a:lnTo>
                    <a:pt x="601" y="341"/>
                  </a:lnTo>
                  <a:lnTo>
                    <a:pt x="601" y="341"/>
                  </a:lnTo>
                  <a:lnTo>
                    <a:pt x="603" y="343"/>
                  </a:lnTo>
                  <a:lnTo>
                    <a:pt x="601" y="345"/>
                  </a:lnTo>
                  <a:lnTo>
                    <a:pt x="599" y="350"/>
                  </a:lnTo>
                  <a:lnTo>
                    <a:pt x="596" y="352"/>
                  </a:lnTo>
                  <a:lnTo>
                    <a:pt x="596" y="352"/>
                  </a:lnTo>
                  <a:lnTo>
                    <a:pt x="599" y="357"/>
                  </a:lnTo>
                  <a:lnTo>
                    <a:pt x="601" y="357"/>
                  </a:lnTo>
                  <a:lnTo>
                    <a:pt x="599" y="359"/>
                  </a:lnTo>
                  <a:lnTo>
                    <a:pt x="599" y="359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9"/>
                  </a:lnTo>
                  <a:lnTo>
                    <a:pt x="596" y="369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601" y="374"/>
                  </a:lnTo>
                  <a:lnTo>
                    <a:pt x="601" y="374"/>
                  </a:lnTo>
                  <a:lnTo>
                    <a:pt x="601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81"/>
                  </a:lnTo>
                  <a:lnTo>
                    <a:pt x="606" y="393"/>
                  </a:lnTo>
                  <a:lnTo>
                    <a:pt x="606" y="395"/>
                  </a:lnTo>
                  <a:lnTo>
                    <a:pt x="606" y="402"/>
                  </a:lnTo>
                  <a:lnTo>
                    <a:pt x="606" y="404"/>
                  </a:lnTo>
                  <a:lnTo>
                    <a:pt x="603" y="407"/>
                  </a:lnTo>
                  <a:lnTo>
                    <a:pt x="603" y="412"/>
                  </a:lnTo>
                  <a:lnTo>
                    <a:pt x="601" y="419"/>
                  </a:lnTo>
                  <a:lnTo>
                    <a:pt x="599" y="426"/>
                  </a:lnTo>
                  <a:lnTo>
                    <a:pt x="599" y="428"/>
                  </a:lnTo>
                  <a:lnTo>
                    <a:pt x="599" y="435"/>
                  </a:lnTo>
                  <a:lnTo>
                    <a:pt x="599" y="438"/>
                  </a:lnTo>
                  <a:lnTo>
                    <a:pt x="599" y="440"/>
                  </a:lnTo>
                  <a:lnTo>
                    <a:pt x="596" y="445"/>
                  </a:lnTo>
                  <a:lnTo>
                    <a:pt x="594" y="447"/>
                  </a:lnTo>
                  <a:lnTo>
                    <a:pt x="594" y="454"/>
                  </a:lnTo>
                  <a:lnTo>
                    <a:pt x="599" y="475"/>
                  </a:lnTo>
                  <a:lnTo>
                    <a:pt x="599" y="482"/>
                  </a:lnTo>
                  <a:lnTo>
                    <a:pt x="599" y="485"/>
                  </a:lnTo>
                  <a:lnTo>
                    <a:pt x="599" y="485"/>
                  </a:lnTo>
                  <a:lnTo>
                    <a:pt x="599" y="487"/>
                  </a:lnTo>
                  <a:lnTo>
                    <a:pt x="599" y="487"/>
                  </a:lnTo>
                  <a:lnTo>
                    <a:pt x="601" y="487"/>
                  </a:lnTo>
                  <a:lnTo>
                    <a:pt x="601" y="490"/>
                  </a:lnTo>
                  <a:lnTo>
                    <a:pt x="603" y="494"/>
                  </a:lnTo>
                  <a:lnTo>
                    <a:pt x="603" y="511"/>
                  </a:lnTo>
                  <a:lnTo>
                    <a:pt x="606" y="523"/>
                  </a:lnTo>
                  <a:lnTo>
                    <a:pt x="606" y="527"/>
                  </a:lnTo>
                  <a:lnTo>
                    <a:pt x="603" y="535"/>
                  </a:lnTo>
                  <a:lnTo>
                    <a:pt x="601" y="537"/>
                  </a:lnTo>
                  <a:lnTo>
                    <a:pt x="599" y="539"/>
                  </a:lnTo>
                  <a:lnTo>
                    <a:pt x="599" y="539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6" y="546"/>
                  </a:lnTo>
                  <a:lnTo>
                    <a:pt x="596" y="549"/>
                  </a:lnTo>
                  <a:lnTo>
                    <a:pt x="596" y="549"/>
                  </a:lnTo>
                  <a:lnTo>
                    <a:pt x="594" y="551"/>
                  </a:lnTo>
                  <a:lnTo>
                    <a:pt x="591" y="551"/>
                  </a:lnTo>
                  <a:lnTo>
                    <a:pt x="589" y="551"/>
                  </a:lnTo>
                  <a:lnTo>
                    <a:pt x="587" y="558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82" y="563"/>
                  </a:lnTo>
                  <a:lnTo>
                    <a:pt x="582" y="565"/>
                  </a:lnTo>
                  <a:lnTo>
                    <a:pt x="582" y="565"/>
                  </a:lnTo>
                  <a:lnTo>
                    <a:pt x="580" y="568"/>
                  </a:lnTo>
                  <a:lnTo>
                    <a:pt x="575" y="570"/>
                  </a:lnTo>
                  <a:lnTo>
                    <a:pt x="573" y="572"/>
                  </a:lnTo>
                  <a:lnTo>
                    <a:pt x="570" y="577"/>
                  </a:lnTo>
                  <a:lnTo>
                    <a:pt x="568" y="584"/>
                  </a:lnTo>
                  <a:lnTo>
                    <a:pt x="568" y="587"/>
                  </a:lnTo>
                  <a:lnTo>
                    <a:pt x="565" y="591"/>
                  </a:lnTo>
                  <a:lnTo>
                    <a:pt x="563" y="596"/>
                  </a:lnTo>
                  <a:lnTo>
                    <a:pt x="561" y="603"/>
                  </a:lnTo>
                  <a:lnTo>
                    <a:pt x="558" y="608"/>
                  </a:lnTo>
                  <a:lnTo>
                    <a:pt x="558" y="610"/>
                  </a:lnTo>
                  <a:lnTo>
                    <a:pt x="558" y="615"/>
                  </a:lnTo>
                  <a:lnTo>
                    <a:pt x="558" y="620"/>
                  </a:lnTo>
                  <a:lnTo>
                    <a:pt x="558" y="622"/>
                  </a:lnTo>
                  <a:lnTo>
                    <a:pt x="554" y="627"/>
                  </a:lnTo>
                  <a:lnTo>
                    <a:pt x="554" y="629"/>
                  </a:lnTo>
                  <a:lnTo>
                    <a:pt x="554" y="641"/>
                  </a:lnTo>
                  <a:lnTo>
                    <a:pt x="554" y="648"/>
                  </a:lnTo>
                  <a:lnTo>
                    <a:pt x="556" y="650"/>
                  </a:lnTo>
                  <a:lnTo>
                    <a:pt x="558" y="653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65"/>
                  </a:lnTo>
                  <a:lnTo>
                    <a:pt x="561" y="669"/>
                  </a:lnTo>
                  <a:lnTo>
                    <a:pt x="561" y="669"/>
                  </a:lnTo>
                  <a:lnTo>
                    <a:pt x="561" y="672"/>
                  </a:lnTo>
                  <a:lnTo>
                    <a:pt x="561" y="672"/>
                  </a:lnTo>
                  <a:lnTo>
                    <a:pt x="561" y="674"/>
                  </a:lnTo>
                  <a:lnTo>
                    <a:pt x="561" y="674"/>
                  </a:lnTo>
                  <a:lnTo>
                    <a:pt x="561" y="676"/>
                  </a:lnTo>
                  <a:lnTo>
                    <a:pt x="561" y="679"/>
                  </a:lnTo>
                  <a:lnTo>
                    <a:pt x="561" y="679"/>
                  </a:lnTo>
                  <a:lnTo>
                    <a:pt x="561" y="681"/>
                  </a:lnTo>
                  <a:lnTo>
                    <a:pt x="563" y="684"/>
                  </a:lnTo>
                  <a:lnTo>
                    <a:pt x="565" y="686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5" y="688"/>
                  </a:lnTo>
                  <a:lnTo>
                    <a:pt x="575" y="691"/>
                  </a:lnTo>
                  <a:lnTo>
                    <a:pt x="575" y="691"/>
                  </a:lnTo>
                  <a:lnTo>
                    <a:pt x="575" y="693"/>
                  </a:lnTo>
                  <a:lnTo>
                    <a:pt x="575" y="695"/>
                  </a:lnTo>
                  <a:lnTo>
                    <a:pt x="575" y="695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700"/>
                  </a:lnTo>
                  <a:lnTo>
                    <a:pt x="568" y="700"/>
                  </a:lnTo>
                  <a:lnTo>
                    <a:pt x="568" y="700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70" y="705"/>
                  </a:lnTo>
                  <a:lnTo>
                    <a:pt x="570" y="705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80" y="712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9" y="721"/>
                  </a:lnTo>
                  <a:lnTo>
                    <a:pt x="587" y="721"/>
                  </a:lnTo>
                  <a:lnTo>
                    <a:pt x="587" y="721"/>
                  </a:lnTo>
                  <a:lnTo>
                    <a:pt x="587" y="724"/>
                  </a:lnTo>
                  <a:lnTo>
                    <a:pt x="587" y="724"/>
                  </a:lnTo>
                  <a:lnTo>
                    <a:pt x="587" y="726"/>
                  </a:lnTo>
                  <a:lnTo>
                    <a:pt x="584" y="731"/>
                  </a:lnTo>
                  <a:lnTo>
                    <a:pt x="584" y="733"/>
                  </a:lnTo>
                  <a:lnTo>
                    <a:pt x="584" y="733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7" y="736"/>
                  </a:lnTo>
                  <a:lnTo>
                    <a:pt x="587" y="736"/>
                  </a:lnTo>
                  <a:lnTo>
                    <a:pt x="587" y="738"/>
                  </a:lnTo>
                  <a:lnTo>
                    <a:pt x="589" y="743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7"/>
                  </a:lnTo>
                  <a:lnTo>
                    <a:pt x="582" y="752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7"/>
                  </a:lnTo>
                  <a:lnTo>
                    <a:pt x="582" y="757"/>
                  </a:lnTo>
                  <a:lnTo>
                    <a:pt x="582" y="759"/>
                  </a:lnTo>
                  <a:lnTo>
                    <a:pt x="584" y="759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91" y="764"/>
                  </a:lnTo>
                  <a:lnTo>
                    <a:pt x="599" y="769"/>
                  </a:lnTo>
                  <a:lnTo>
                    <a:pt x="599" y="769"/>
                  </a:lnTo>
                  <a:lnTo>
                    <a:pt x="599" y="771"/>
                  </a:lnTo>
                  <a:lnTo>
                    <a:pt x="601" y="776"/>
                  </a:lnTo>
                  <a:lnTo>
                    <a:pt x="601" y="776"/>
                  </a:lnTo>
                  <a:lnTo>
                    <a:pt x="601" y="778"/>
                  </a:lnTo>
                  <a:lnTo>
                    <a:pt x="601" y="781"/>
                  </a:lnTo>
                  <a:lnTo>
                    <a:pt x="601" y="781"/>
                  </a:lnTo>
                  <a:lnTo>
                    <a:pt x="601" y="783"/>
                  </a:lnTo>
                  <a:lnTo>
                    <a:pt x="603" y="783"/>
                  </a:lnTo>
                  <a:lnTo>
                    <a:pt x="608" y="790"/>
                  </a:lnTo>
                  <a:lnTo>
                    <a:pt x="610" y="792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20" y="797"/>
                  </a:lnTo>
                  <a:lnTo>
                    <a:pt x="620" y="799"/>
                  </a:lnTo>
                  <a:lnTo>
                    <a:pt x="620" y="799"/>
                  </a:lnTo>
                  <a:lnTo>
                    <a:pt x="622" y="807"/>
                  </a:lnTo>
                  <a:lnTo>
                    <a:pt x="622" y="809"/>
                  </a:lnTo>
                  <a:lnTo>
                    <a:pt x="622" y="809"/>
                  </a:lnTo>
                  <a:lnTo>
                    <a:pt x="625" y="811"/>
                  </a:lnTo>
                  <a:lnTo>
                    <a:pt x="625" y="811"/>
                  </a:lnTo>
                  <a:lnTo>
                    <a:pt x="625" y="814"/>
                  </a:lnTo>
                  <a:lnTo>
                    <a:pt x="622" y="814"/>
                  </a:lnTo>
                  <a:lnTo>
                    <a:pt x="622" y="816"/>
                  </a:lnTo>
                  <a:lnTo>
                    <a:pt x="622" y="818"/>
                  </a:lnTo>
                  <a:lnTo>
                    <a:pt x="622" y="818"/>
                  </a:lnTo>
                  <a:lnTo>
                    <a:pt x="620" y="818"/>
                  </a:lnTo>
                  <a:lnTo>
                    <a:pt x="620" y="821"/>
                  </a:lnTo>
                  <a:lnTo>
                    <a:pt x="620" y="821"/>
                  </a:lnTo>
                  <a:lnTo>
                    <a:pt x="620" y="823"/>
                  </a:lnTo>
                  <a:lnTo>
                    <a:pt x="622" y="825"/>
                  </a:lnTo>
                  <a:lnTo>
                    <a:pt x="622" y="828"/>
                  </a:lnTo>
                  <a:lnTo>
                    <a:pt x="622" y="828"/>
                  </a:lnTo>
                  <a:lnTo>
                    <a:pt x="622" y="833"/>
                  </a:lnTo>
                  <a:lnTo>
                    <a:pt x="617" y="842"/>
                  </a:lnTo>
                  <a:lnTo>
                    <a:pt x="615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0" y="847"/>
                  </a:lnTo>
                  <a:lnTo>
                    <a:pt x="610" y="847"/>
                  </a:lnTo>
                  <a:lnTo>
                    <a:pt x="610" y="849"/>
                  </a:lnTo>
                  <a:lnTo>
                    <a:pt x="610" y="849"/>
                  </a:lnTo>
                  <a:lnTo>
                    <a:pt x="608" y="849"/>
                  </a:lnTo>
                  <a:lnTo>
                    <a:pt x="608" y="849"/>
                  </a:lnTo>
                  <a:lnTo>
                    <a:pt x="601" y="849"/>
                  </a:lnTo>
                  <a:lnTo>
                    <a:pt x="601" y="849"/>
                  </a:lnTo>
                  <a:lnTo>
                    <a:pt x="599" y="849"/>
                  </a:lnTo>
                  <a:lnTo>
                    <a:pt x="599" y="849"/>
                  </a:lnTo>
                  <a:lnTo>
                    <a:pt x="599" y="851"/>
                  </a:lnTo>
                  <a:lnTo>
                    <a:pt x="596" y="851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4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3"/>
                  </a:lnTo>
                  <a:lnTo>
                    <a:pt x="589" y="863"/>
                  </a:lnTo>
                  <a:lnTo>
                    <a:pt x="587" y="861"/>
                  </a:lnTo>
                  <a:lnTo>
                    <a:pt x="587" y="861"/>
                  </a:lnTo>
                  <a:lnTo>
                    <a:pt x="584" y="861"/>
                  </a:lnTo>
                  <a:lnTo>
                    <a:pt x="582" y="856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77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3" y="851"/>
                  </a:lnTo>
                  <a:lnTo>
                    <a:pt x="573" y="851"/>
                  </a:lnTo>
                  <a:lnTo>
                    <a:pt x="573" y="849"/>
                  </a:lnTo>
                  <a:lnTo>
                    <a:pt x="573" y="847"/>
                  </a:lnTo>
                  <a:lnTo>
                    <a:pt x="573" y="847"/>
                  </a:lnTo>
                  <a:lnTo>
                    <a:pt x="570" y="842"/>
                  </a:lnTo>
                  <a:lnTo>
                    <a:pt x="570" y="842"/>
                  </a:lnTo>
                  <a:lnTo>
                    <a:pt x="570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5" y="840"/>
                  </a:lnTo>
                  <a:lnTo>
                    <a:pt x="563" y="840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1" y="844"/>
                  </a:lnTo>
                  <a:lnTo>
                    <a:pt x="558" y="847"/>
                  </a:lnTo>
                  <a:lnTo>
                    <a:pt x="556" y="847"/>
                  </a:lnTo>
                  <a:lnTo>
                    <a:pt x="556" y="847"/>
                  </a:lnTo>
                  <a:lnTo>
                    <a:pt x="554" y="849"/>
                  </a:lnTo>
                  <a:lnTo>
                    <a:pt x="532" y="847"/>
                  </a:lnTo>
                  <a:lnTo>
                    <a:pt x="528" y="847"/>
                  </a:lnTo>
                  <a:lnTo>
                    <a:pt x="528" y="847"/>
                  </a:lnTo>
                  <a:lnTo>
                    <a:pt x="528" y="844"/>
                  </a:lnTo>
                  <a:lnTo>
                    <a:pt x="525" y="844"/>
                  </a:lnTo>
                  <a:lnTo>
                    <a:pt x="523" y="842"/>
                  </a:lnTo>
                  <a:lnTo>
                    <a:pt x="523" y="840"/>
                  </a:lnTo>
                  <a:lnTo>
                    <a:pt x="521" y="840"/>
                  </a:lnTo>
                  <a:lnTo>
                    <a:pt x="521" y="840"/>
                  </a:lnTo>
                  <a:lnTo>
                    <a:pt x="518" y="837"/>
                  </a:lnTo>
                  <a:lnTo>
                    <a:pt x="518" y="837"/>
                  </a:lnTo>
                  <a:lnTo>
                    <a:pt x="502" y="835"/>
                  </a:lnTo>
                  <a:lnTo>
                    <a:pt x="497" y="833"/>
                  </a:lnTo>
                  <a:lnTo>
                    <a:pt x="497" y="833"/>
                  </a:lnTo>
                  <a:lnTo>
                    <a:pt x="492" y="830"/>
                  </a:lnTo>
                  <a:lnTo>
                    <a:pt x="480" y="830"/>
                  </a:lnTo>
                  <a:lnTo>
                    <a:pt x="476" y="828"/>
                  </a:lnTo>
                  <a:lnTo>
                    <a:pt x="473" y="828"/>
                  </a:lnTo>
                  <a:lnTo>
                    <a:pt x="471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6" y="828"/>
                  </a:lnTo>
                  <a:lnTo>
                    <a:pt x="464" y="828"/>
                  </a:lnTo>
                  <a:lnTo>
                    <a:pt x="464" y="828"/>
                  </a:lnTo>
                  <a:lnTo>
                    <a:pt x="461" y="828"/>
                  </a:lnTo>
                  <a:lnTo>
                    <a:pt x="461" y="828"/>
                  </a:lnTo>
                  <a:lnTo>
                    <a:pt x="457" y="825"/>
                  </a:lnTo>
                  <a:lnTo>
                    <a:pt x="457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2" y="825"/>
                  </a:lnTo>
                  <a:lnTo>
                    <a:pt x="447" y="833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7"/>
                  </a:lnTo>
                  <a:lnTo>
                    <a:pt x="450" y="837"/>
                  </a:lnTo>
                  <a:lnTo>
                    <a:pt x="452" y="840"/>
                  </a:lnTo>
                  <a:lnTo>
                    <a:pt x="454" y="842"/>
                  </a:lnTo>
                  <a:lnTo>
                    <a:pt x="457" y="844"/>
                  </a:lnTo>
                  <a:lnTo>
                    <a:pt x="457" y="844"/>
                  </a:lnTo>
                  <a:lnTo>
                    <a:pt x="459" y="844"/>
                  </a:lnTo>
                  <a:lnTo>
                    <a:pt x="459" y="844"/>
                  </a:lnTo>
                  <a:lnTo>
                    <a:pt x="464" y="844"/>
                  </a:lnTo>
                  <a:lnTo>
                    <a:pt x="466" y="844"/>
                  </a:lnTo>
                  <a:lnTo>
                    <a:pt x="471" y="847"/>
                  </a:lnTo>
                  <a:lnTo>
                    <a:pt x="476" y="849"/>
                  </a:lnTo>
                  <a:lnTo>
                    <a:pt x="478" y="849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80" y="854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9"/>
                  </a:lnTo>
                  <a:lnTo>
                    <a:pt x="478" y="866"/>
                  </a:lnTo>
                  <a:lnTo>
                    <a:pt x="476" y="868"/>
                  </a:lnTo>
                  <a:lnTo>
                    <a:pt x="476" y="868"/>
                  </a:lnTo>
                  <a:lnTo>
                    <a:pt x="476" y="870"/>
                  </a:lnTo>
                  <a:lnTo>
                    <a:pt x="473" y="870"/>
                  </a:lnTo>
                  <a:lnTo>
                    <a:pt x="476" y="873"/>
                  </a:lnTo>
                  <a:lnTo>
                    <a:pt x="478" y="875"/>
                  </a:lnTo>
                  <a:lnTo>
                    <a:pt x="480" y="878"/>
                  </a:lnTo>
                  <a:lnTo>
                    <a:pt x="485" y="878"/>
                  </a:lnTo>
                  <a:lnTo>
                    <a:pt x="487" y="875"/>
                  </a:lnTo>
                  <a:lnTo>
                    <a:pt x="490" y="875"/>
                  </a:lnTo>
                  <a:lnTo>
                    <a:pt x="492" y="875"/>
                  </a:lnTo>
                  <a:lnTo>
                    <a:pt x="495" y="878"/>
                  </a:lnTo>
                  <a:lnTo>
                    <a:pt x="497" y="878"/>
                  </a:lnTo>
                  <a:lnTo>
                    <a:pt x="502" y="880"/>
                  </a:lnTo>
                  <a:lnTo>
                    <a:pt x="504" y="880"/>
                  </a:lnTo>
                  <a:lnTo>
                    <a:pt x="506" y="885"/>
                  </a:lnTo>
                  <a:lnTo>
                    <a:pt x="511" y="887"/>
                  </a:lnTo>
                  <a:lnTo>
                    <a:pt x="513" y="887"/>
                  </a:lnTo>
                  <a:lnTo>
                    <a:pt x="513" y="889"/>
                  </a:lnTo>
                  <a:lnTo>
                    <a:pt x="516" y="889"/>
                  </a:lnTo>
                  <a:lnTo>
                    <a:pt x="516" y="892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8" y="899"/>
                  </a:lnTo>
                  <a:lnTo>
                    <a:pt x="518" y="899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6"/>
                  </a:lnTo>
                  <a:lnTo>
                    <a:pt x="516" y="908"/>
                  </a:lnTo>
                  <a:lnTo>
                    <a:pt x="516" y="911"/>
                  </a:lnTo>
                  <a:lnTo>
                    <a:pt x="516" y="913"/>
                  </a:lnTo>
                  <a:lnTo>
                    <a:pt x="518" y="913"/>
                  </a:lnTo>
                  <a:lnTo>
                    <a:pt x="518" y="915"/>
                  </a:lnTo>
                  <a:lnTo>
                    <a:pt x="518" y="915"/>
                  </a:lnTo>
                  <a:lnTo>
                    <a:pt x="518" y="918"/>
                  </a:lnTo>
                  <a:lnTo>
                    <a:pt x="516" y="920"/>
                  </a:lnTo>
                  <a:lnTo>
                    <a:pt x="513" y="920"/>
                  </a:lnTo>
                  <a:lnTo>
                    <a:pt x="511" y="918"/>
                  </a:lnTo>
                  <a:lnTo>
                    <a:pt x="511" y="918"/>
                  </a:lnTo>
                  <a:lnTo>
                    <a:pt x="509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2"/>
                  </a:lnTo>
                  <a:lnTo>
                    <a:pt x="502" y="925"/>
                  </a:lnTo>
                  <a:lnTo>
                    <a:pt x="502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5" y="922"/>
                  </a:lnTo>
                  <a:lnTo>
                    <a:pt x="492" y="920"/>
                  </a:lnTo>
                  <a:lnTo>
                    <a:pt x="485" y="918"/>
                  </a:lnTo>
                  <a:lnTo>
                    <a:pt x="485" y="918"/>
                  </a:lnTo>
                  <a:lnTo>
                    <a:pt x="483" y="918"/>
                  </a:lnTo>
                  <a:lnTo>
                    <a:pt x="480" y="918"/>
                  </a:lnTo>
                  <a:lnTo>
                    <a:pt x="480" y="918"/>
                  </a:lnTo>
                  <a:lnTo>
                    <a:pt x="480" y="920"/>
                  </a:lnTo>
                  <a:lnTo>
                    <a:pt x="478" y="920"/>
                  </a:lnTo>
                  <a:lnTo>
                    <a:pt x="478" y="920"/>
                  </a:lnTo>
                  <a:lnTo>
                    <a:pt x="478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1" y="915"/>
                  </a:lnTo>
                  <a:lnTo>
                    <a:pt x="469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4" y="915"/>
                  </a:lnTo>
                  <a:lnTo>
                    <a:pt x="461" y="913"/>
                  </a:lnTo>
                  <a:lnTo>
                    <a:pt x="461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7" y="913"/>
                  </a:lnTo>
                  <a:lnTo>
                    <a:pt x="457" y="915"/>
                  </a:lnTo>
                  <a:lnTo>
                    <a:pt x="457" y="915"/>
                  </a:lnTo>
                  <a:lnTo>
                    <a:pt x="457" y="918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4" y="920"/>
                  </a:lnTo>
                  <a:lnTo>
                    <a:pt x="452" y="920"/>
                  </a:lnTo>
                  <a:lnTo>
                    <a:pt x="452" y="920"/>
                  </a:lnTo>
                  <a:lnTo>
                    <a:pt x="450" y="920"/>
                  </a:lnTo>
                  <a:lnTo>
                    <a:pt x="450" y="922"/>
                  </a:lnTo>
                  <a:lnTo>
                    <a:pt x="447" y="934"/>
                  </a:lnTo>
                  <a:lnTo>
                    <a:pt x="447" y="937"/>
                  </a:lnTo>
                  <a:lnTo>
                    <a:pt x="447" y="937"/>
                  </a:lnTo>
                  <a:lnTo>
                    <a:pt x="440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4"/>
                  </a:lnTo>
                  <a:lnTo>
                    <a:pt x="438" y="944"/>
                  </a:lnTo>
                  <a:lnTo>
                    <a:pt x="438" y="946"/>
                  </a:lnTo>
                  <a:lnTo>
                    <a:pt x="438" y="948"/>
                  </a:lnTo>
                  <a:lnTo>
                    <a:pt x="438" y="951"/>
                  </a:lnTo>
                  <a:lnTo>
                    <a:pt x="440" y="953"/>
                  </a:lnTo>
                  <a:lnTo>
                    <a:pt x="440" y="953"/>
                  </a:lnTo>
                  <a:lnTo>
                    <a:pt x="440" y="956"/>
                  </a:lnTo>
                  <a:lnTo>
                    <a:pt x="442" y="958"/>
                  </a:lnTo>
                  <a:lnTo>
                    <a:pt x="442" y="958"/>
                  </a:lnTo>
                  <a:lnTo>
                    <a:pt x="442" y="960"/>
                  </a:lnTo>
                  <a:lnTo>
                    <a:pt x="442" y="960"/>
                  </a:lnTo>
                  <a:lnTo>
                    <a:pt x="450" y="963"/>
                  </a:lnTo>
                  <a:lnTo>
                    <a:pt x="450" y="963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7"/>
                  </a:lnTo>
                  <a:lnTo>
                    <a:pt x="450" y="972"/>
                  </a:lnTo>
                  <a:lnTo>
                    <a:pt x="452" y="975"/>
                  </a:lnTo>
                  <a:lnTo>
                    <a:pt x="452" y="977"/>
                  </a:lnTo>
                  <a:lnTo>
                    <a:pt x="454" y="982"/>
                  </a:lnTo>
                  <a:lnTo>
                    <a:pt x="454" y="982"/>
                  </a:lnTo>
                  <a:lnTo>
                    <a:pt x="454" y="984"/>
                  </a:lnTo>
                  <a:lnTo>
                    <a:pt x="454" y="984"/>
                  </a:lnTo>
                  <a:lnTo>
                    <a:pt x="454" y="986"/>
                  </a:lnTo>
                  <a:lnTo>
                    <a:pt x="454" y="989"/>
                  </a:lnTo>
                  <a:lnTo>
                    <a:pt x="452" y="989"/>
                  </a:lnTo>
                  <a:lnTo>
                    <a:pt x="452" y="989"/>
                  </a:lnTo>
                  <a:lnTo>
                    <a:pt x="452" y="991"/>
                  </a:lnTo>
                  <a:lnTo>
                    <a:pt x="450" y="996"/>
                  </a:lnTo>
                  <a:lnTo>
                    <a:pt x="447" y="998"/>
                  </a:lnTo>
                  <a:lnTo>
                    <a:pt x="447" y="1001"/>
                  </a:lnTo>
                  <a:lnTo>
                    <a:pt x="447" y="1001"/>
                  </a:lnTo>
                  <a:lnTo>
                    <a:pt x="447" y="1005"/>
                  </a:lnTo>
                  <a:lnTo>
                    <a:pt x="445" y="1015"/>
                  </a:lnTo>
                  <a:lnTo>
                    <a:pt x="445" y="1017"/>
                  </a:lnTo>
                  <a:lnTo>
                    <a:pt x="442" y="1017"/>
                  </a:lnTo>
                  <a:lnTo>
                    <a:pt x="442" y="1019"/>
                  </a:lnTo>
                  <a:lnTo>
                    <a:pt x="440" y="1022"/>
                  </a:lnTo>
                  <a:lnTo>
                    <a:pt x="440" y="1022"/>
                  </a:lnTo>
                  <a:lnTo>
                    <a:pt x="440" y="1024"/>
                  </a:lnTo>
                  <a:lnTo>
                    <a:pt x="440" y="1024"/>
                  </a:lnTo>
                  <a:lnTo>
                    <a:pt x="442" y="1027"/>
                  </a:lnTo>
                  <a:lnTo>
                    <a:pt x="440" y="1027"/>
                  </a:lnTo>
                  <a:lnTo>
                    <a:pt x="412" y="1027"/>
                  </a:lnTo>
                  <a:lnTo>
                    <a:pt x="409" y="1024"/>
                  </a:lnTo>
                  <a:lnTo>
                    <a:pt x="407" y="1024"/>
                  </a:lnTo>
                  <a:lnTo>
                    <a:pt x="402" y="1019"/>
                  </a:lnTo>
                  <a:lnTo>
                    <a:pt x="398" y="1005"/>
                  </a:lnTo>
                  <a:lnTo>
                    <a:pt x="395" y="1003"/>
                  </a:lnTo>
                  <a:lnTo>
                    <a:pt x="390" y="996"/>
                  </a:lnTo>
                  <a:lnTo>
                    <a:pt x="383" y="991"/>
                  </a:lnTo>
                  <a:lnTo>
                    <a:pt x="372" y="984"/>
                  </a:lnTo>
                  <a:lnTo>
                    <a:pt x="367" y="982"/>
                  </a:lnTo>
                  <a:lnTo>
                    <a:pt x="364" y="979"/>
                  </a:lnTo>
                  <a:lnTo>
                    <a:pt x="362" y="977"/>
                  </a:lnTo>
                  <a:lnTo>
                    <a:pt x="355" y="972"/>
                  </a:lnTo>
                  <a:lnTo>
                    <a:pt x="353" y="972"/>
                  </a:lnTo>
                  <a:lnTo>
                    <a:pt x="353" y="970"/>
                  </a:lnTo>
                  <a:lnTo>
                    <a:pt x="350" y="967"/>
                  </a:lnTo>
                  <a:lnTo>
                    <a:pt x="350" y="965"/>
                  </a:lnTo>
                  <a:lnTo>
                    <a:pt x="348" y="965"/>
                  </a:lnTo>
                  <a:lnTo>
                    <a:pt x="346" y="965"/>
                  </a:lnTo>
                  <a:lnTo>
                    <a:pt x="343" y="963"/>
                  </a:lnTo>
                  <a:lnTo>
                    <a:pt x="341" y="963"/>
                  </a:lnTo>
                  <a:lnTo>
                    <a:pt x="336" y="956"/>
                  </a:lnTo>
                  <a:lnTo>
                    <a:pt x="334" y="953"/>
                  </a:lnTo>
                  <a:lnTo>
                    <a:pt x="327" y="948"/>
                  </a:lnTo>
                  <a:lnTo>
                    <a:pt x="324" y="946"/>
                  </a:lnTo>
                  <a:lnTo>
                    <a:pt x="324" y="941"/>
                  </a:lnTo>
                  <a:lnTo>
                    <a:pt x="322" y="941"/>
                  </a:lnTo>
                  <a:lnTo>
                    <a:pt x="322" y="939"/>
                  </a:lnTo>
                  <a:lnTo>
                    <a:pt x="320" y="939"/>
                  </a:lnTo>
                  <a:lnTo>
                    <a:pt x="310" y="937"/>
                  </a:lnTo>
                  <a:lnTo>
                    <a:pt x="308" y="937"/>
                  </a:lnTo>
                  <a:lnTo>
                    <a:pt x="303" y="937"/>
                  </a:lnTo>
                  <a:lnTo>
                    <a:pt x="301" y="937"/>
                  </a:lnTo>
                  <a:lnTo>
                    <a:pt x="301" y="937"/>
                  </a:lnTo>
                  <a:lnTo>
                    <a:pt x="298" y="937"/>
                  </a:lnTo>
                  <a:lnTo>
                    <a:pt x="298" y="934"/>
                  </a:lnTo>
                  <a:lnTo>
                    <a:pt x="296" y="934"/>
                  </a:lnTo>
                  <a:lnTo>
                    <a:pt x="294" y="937"/>
                  </a:lnTo>
                  <a:lnTo>
                    <a:pt x="291" y="937"/>
                  </a:lnTo>
                  <a:lnTo>
                    <a:pt x="289" y="939"/>
                  </a:lnTo>
                  <a:lnTo>
                    <a:pt x="286" y="937"/>
                  </a:lnTo>
                  <a:lnTo>
                    <a:pt x="282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5" y="937"/>
                  </a:lnTo>
                  <a:lnTo>
                    <a:pt x="272" y="939"/>
                  </a:lnTo>
                  <a:lnTo>
                    <a:pt x="270" y="939"/>
                  </a:lnTo>
                  <a:lnTo>
                    <a:pt x="270" y="939"/>
                  </a:lnTo>
                  <a:lnTo>
                    <a:pt x="270" y="941"/>
                  </a:lnTo>
                  <a:lnTo>
                    <a:pt x="268" y="941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5" y="946"/>
                  </a:lnTo>
                  <a:lnTo>
                    <a:pt x="265" y="946"/>
                  </a:lnTo>
                  <a:lnTo>
                    <a:pt x="263" y="944"/>
                  </a:lnTo>
                  <a:lnTo>
                    <a:pt x="258" y="939"/>
                  </a:lnTo>
                  <a:lnTo>
                    <a:pt x="253" y="934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46" y="925"/>
                  </a:lnTo>
                  <a:lnTo>
                    <a:pt x="244" y="922"/>
                  </a:lnTo>
                  <a:lnTo>
                    <a:pt x="244" y="920"/>
                  </a:lnTo>
                  <a:lnTo>
                    <a:pt x="239" y="918"/>
                  </a:lnTo>
                  <a:lnTo>
                    <a:pt x="237" y="915"/>
                  </a:lnTo>
                  <a:lnTo>
                    <a:pt x="234" y="911"/>
                  </a:lnTo>
                  <a:lnTo>
                    <a:pt x="232" y="908"/>
                  </a:lnTo>
                  <a:lnTo>
                    <a:pt x="230" y="908"/>
                  </a:lnTo>
                  <a:lnTo>
                    <a:pt x="227" y="906"/>
                  </a:lnTo>
                  <a:lnTo>
                    <a:pt x="227" y="906"/>
                  </a:lnTo>
                  <a:lnTo>
                    <a:pt x="225" y="908"/>
                  </a:lnTo>
                  <a:lnTo>
                    <a:pt x="223" y="906"/>
                  </a:lnTo>
                  <a:lnTo>
                    <a:pt x="220" y="906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08" y="885"/>
                  </a:lnTo>
                  <a:lnTo>
                    <a:pt x="208" y="885"/>
                  </a:lnTo>
                  <a:lnTo>
                    <a:pt x="206" y="885"/>
                  </a:lnTo>
                  <a:lnTo>
                    <a:pt x="204" y="885"/>
                  </a:lnTo>
                  <a:lnTo>
                    <a:pt x="204" y="887"/>
                  </a:lnTo>
                  <a:lnTo>
                    <a:pt x="201" y="887"/>
                  </a:lnTo>
                  <a:lnTo>
                    <a:pt x="201" y="887"/>
                  </a:lnTo>
                  <a:lnTo>
                    <a:pt x="199" y="889"/>
                  </a:lnTo>
                  <a:lnTo>
                    <a:pt x="194" y="892"/>
                  </a:lnTo>
                  <a:lnTo>
                    <a:pt x="194" y="892"/>
                  </a:lnTo>
                  <a:lnTo>
                    <a:pt x="192" y="894"/>
                  </a:lnTo>
                  <a:lnTo>
                    <a:pt x="189" y="894"/>
                  </a:lnTo>
                  <a:lnTo>
                    <a:pt x="187" y="894"/>
                  </a:lnTo>
                  <a:lnTo>
                    <a:pt x="185" y="894"/>
                  </a:lnTo>
                  <a:lnTo>
                    <a:pt x="185" y="894"/>
                  </a:lnTo>
                  <a:lnTo>
                    <a:pt x="182" y="892"/>
                  </a:lnTo>
                  <a:lnTo>
                    <a:pt x="178" y="887"/>
                  </a:lnTo>
                  <a:lnTo>
                    <a:pt x="171" y="885"/>
                  </a:lnTo>
                  <a:lnTo>
                    <a:pt x="171" y="882"/>
                  </a:lnTo>
                  <a:lnTo>
                    <a:pt x="168" y="880"/>
                  </a:lnTo>
                  <a:lnTo>
                    <a:pt x="168" y="880"/>
                  </a:lnTo>
                  <a:lnTo>
                    <a:pt x="168" y="878"/>
                  </a:lnTo>
                  <a:lnTo>
                    <a:pt x="173" y="873"/>
                  </a:lnTo>
                  <a:lnTo>
                    <a:pt x="173" y="873"/>
                  </a:lnTo>
                  <a:lnTo>
                    <a:pt x="173" y="863"/>
                  </a:lnTo>
                  <a:lnTo>
                    <a:pt x="173" y="861"/>
                  </a:lnTo>
                  <a:lnTo>
                    <a:pt x="173" y="859"/>
                  </a:lnTo>
                  <a:lnTo>
                    <a:pt x="171" y="856"/>
                  </a:lnTo>
                  <a:lnTo>
                    <a:pt x="171" y="856"/>
                  </a:lnTo>
                  <a:lnTo>
                    <a:pt x="168" y="854"/>
                  </a:lnTo>
                  <a:lnTo>
                    <a:pt x="166" y="854"/>
                  </a:lnTo>
                  <a:lnTo>
                    <a:pt x="156" y="854"/>
                  </a:lnTo>
                  <a:lnTo>
                    <a:pt x="149" y="851"/>
                  </a:lnTo>
                  <a:lnTo>
                    <a:pt x="147" y="851"/>
                  </a:lnTo>
                  <a:lnTo>
                    <a:pt x="142" y="849"/>
                  </a:lnTo>
                  <a:lnTo>
                    <a:pt x="137" y="847"/>
                  </a:lnTo>
                  <a:lnTo>
                    <a:pt x="135" y="847"/>
                  </a:lnTo>
                  <a:lnTo>
                    <a:pt x="133" y="847"/>
                  </a:lnTo>
                  <a:lnTo>
                    <a:pt x="133" y="847"/>
                  </a:lnTo>
                  <a:lnTo>
                    <a:pt x="126" y="849"/>
                  </a:lnTo>
                  <a:lnTo>
                    <a:pt x="121" y="851"/>
                  </a:lnTo>
                  <a:lnTo>
                    <a:pt x="119" y="851"/>
                  </a:lnTo>
                  <a:lnTo>
                    <a:pt x="111" y="851"/>
                  </a:lnTo>
                  <a:lnTo>
                    <a:pt x="109" y="851"/>
                  </a:lnTo>
                  <a:lnTo>
                    <a:pt x="102" y="854"/>
                  </a:lnTo>
                  <a:lnTo>
                    <a:pt x="100" y="854"/>
                  </a:lnTo>
                  <a:lnTo>
                    <a:pt x="95" y="851"/>
                  </a:lnTo>
                  <a:lnTo>
                    <a:pt x="93" y="851"/>
                  </a:lnTo>
                  <a:lnTo>
                    <a:pt x="93" y="851"/>
                  </a:lnTo>
                  <a:lnTo>
                    <a:pt x="85" y="856"/>
                  </a:lnTo>
                  <a:lnTo>
                    <a:pt x="83" y="856"/>
                  </a:lnTo>
                  <a:lnTo>
                    <a:pt x="81" y="856"/>
                  </a:lnTo>
                  <a:lnTo>
                    <a:pt x="78" y="856"/>
                  </a:lnTo>
                  <a:lnTo>
                    <a:pt x="76" y="856"/>
                  </a:lnTo>
                  <a:lnTo>
                    <a:pt x="74" y="854"/>
                  </a:lnTo>
                  <a:lnTo>
                    <a:pt x="71" y="854"/>
                  </a:lnTo>
                  <a:lnTo>
                    <a:pt x="64" y="847"/>
                  </a:lnTo>
                  <a:lnTo>
                    <a:pt x="62" y="842"/>
                  </a:lnTo>
                  <a:lnTo>
                    <a:pt x="59" y="840"/>
                  </a:lnTo>
                  <a:lnTo>
                    <a:pt x="59" y="840"/>
                  </a:lnTo>
                  <a:lnTo>
                    <a:pt x="59" y="837"/>
                  </a:lnTo>
                  <a:lnTo>
                    <a:pt x="59" y="837"/>
                  </a:lnTo>
                  <a:lnTo>
                    <a:pt x="59" y="835"/>
                  </a:lnTo>
                  <a:lnTo>
                    <a:pt x="59" y="833"/>
                  </a:lnTo>
                  <a:lnTo>
                    <a:pt x="59" y="833"/>
                  </a:lnTo>
                  <a:lnTo>
                    <a:pt x="59" y="830"/>
                  </a:lnTo>
                  <a:lnTo>
                    <a:pt x="59" y="830"/>
                  </a:lnTo>
                  <a:lnTo>
                    <a:pt x="62" y="828"/>
                  </a:lnTo>
                  <a:lnTo>
                    <a:pt x="64" y="823"/>
                  </a:lnTo>
                  <a:lnTo>
                    <a:pt x="67" y="821"/>
                  </a:lnTo>
                  <a:lnTo>
                    <a:pt x="67" y="821"/>
                  </a:lnTo>
                  <a:lnTo>
                    <a:pt x="67" y="818"/>
                  </a:lnTo>
                  <a:lnTo>
                    <a:pt x="67" y="816"/>
                  </a:lnTo>
                  <a:lnTo>
                    <a:pt x="64" y="816"/>
                  </a:lnTo>
                  <a:lnTo>
                    <a:pt x="59" y="816"/>
                  </a:lnTo>
                  <a:lnTo>
                    <a:pt x="57" y="816"/>
                  </a:lnTo>
                  <a:lnTo>
                    <a:pt x="52" y="816"/>
                  </a:lnTo>
                  <a:lnTo>
                    <a:pt x="50" y="816"/>
                  </a:lnTo>
                  <a:lnTo>
                    <a:pt x="43" y="816"/>
                  </a:lnTo>
                  <a:lnTo>
                    <a:pt x="40" y="816"/>
                  </a:lnTo>
                  <a:lnTo>
                    <a:pt x="38" y="818"/>
                  </a:lnTo>
                  <a:lnTo>
                    <a:pt x="38" y="818"/>
                  </a:lnTo>
                  <a:lnTo>
                    <a:pt x="36" y="821"/>
                  </a:lnTo>
                  <a:lnTo>
                    <a:pt x="36" y="821"/>
                  </a:lnTo>
                  <a:lnTo>
                    <a:pt x="33" y="823"/>
                  </a:lnTo>
                  <a:lnTo>
                    <a:pt x="33" y="825"/>
                  </a:lnTo>
                  <a:lnTo>
                    <a:pt x="31" y="825"/>
                  </a:lnTo>
                  <a:lnTo>
                    <a:pt x="31" y="825"/>
                  </a:lnTo>
                  <a:lnTo>
                    <a:pt x="29" y="825"/>
                  </a:lnTo>
                  <a:lnTo>
                    <a:pt x="26" y="825"/>
                  </a:lnTo>
                  <a:lnTo>
                    <a:pt x="24" y="823"/>
                  </a:lnTo>
                  <a:lnTo>
                    <a:pt x="24" y="823"/>
                  </a:lnTo>
                  <a:lnTo>
                    <a:pt x="22" y="825"/>
                  </a:lnTo>
                  <a:lnTo>
                    <a:pt x="12" y="830"/>
                  </a:lnTo>
                  <a:lnTo>
                    <a:pt x="10" y="830"/>
                  </a:lnTo>
                  <a:lnTo>
                    <a:pt x="10" y="830"/>
                  </a:lnTo>
                  <a:lnTo>
                    <a:pt x="7" y="828"/>
                  </a:lnTo>
                  <a:lnTo>
                    <a:pt x="7" y="828"/>
                  </a:lnTo>
                  <a:lnTo>
                    <a:pt x="5" y="825"/>
                  </a:lnTo>
                  <a:lnTo>
                    <a:pt x="5" y="825"/>
                  </a:lnTo>
                  <a:lnTo>
                    <a:pt x="5" y="821"/>
                  </a:lnTo>
                  <a:lnTo>
                    <a:pt x="5" y="818"/>
                  </a:lnTo>
                  <a:lnTo>
                    <a:pt x="5" y="814"/>
                  </a:lnTo>
                  <a:lnTo>
                    <a:pt x="3" y="807"/>
                  </a:lnTo>
                  <a:lnTo>
                    <a:pt x="0" y="799"/>
                  </a:lnTo>
                  <a:lnTo>
                    <a:pt x="17" y="807"/>
                  </a:lnTo>
                  <a:lnTo>
                    <a:pt x="19" y="807"/>
                  </a:lnTo>
                  <a:lnTo>
                    <a:pt x="22" y="807"/>
                  </a:lnTo>
                  <a:lnTo>
                    <a:pt x="26" y="804"/>
                  </a:lnTo>
                  <a:lnTo>
                    <a:pt x="29" y="804"/>
                  </a:lnTo>
                  <a:lnTo>
                    <a:pt x="33" y="799"/>
                  </a:lnTo>
                  <a:lnTo>
                    <a:pt x="36" y="799"/>
                  </a:lnTo>
                  <a:lnTo>
                    <a:pt x="38" y="799"/>
                  </a:lnTo>
                  <a:lnTo>
                    <a:pt x="40" y="799"/>
                  </a:lnTo>
                  <a:lnTo>
                    <a:pt x="40" y="799"/>
                  </a:lnTo>
                  <a:lnTo>
                    <a:pt x="43" y="799"/>
                  </a:lnTo>
                  <a:lnTo>
                    <a:pt x="43" y="799"/>
                  </a:lnTo>
                  <a:lnTo>
                    <a:pt x="45" y="799"/>
                  </a:lnTo>
                  <a:lnTo>
                    <a:pt x="45" y="797"/>
                  </a:lnTo>
                  <a:lnTo>
                    <a:pt x="45" y="797"/>
                  </a:lnTo>
                  <a:lnTo>
                    <a:pt x="48" y="795"/>
                  </a:lnTo>
                  <a:lnTo>
                    <a:pt x="48" y="795"/>
                  </a:lnTo>
                  <a:lnTo>
                    <a:pt x="48" y="792"/>
                  </a:lnTo>
                  <a:lnTo>
                    <a:pt x="48" y="792"/>
                  </a:lnTo>
                  <a:lnTo>
                    <a:pt x="50" y="788"/>
                  </a:lnTo>
                  <a:lnTo>
                    <a:pt x="50" y="776"/>
                  </a:lnTo>
                  <a:lnTo>
                    <a:pt x="50" y="776"/>
                  </a:lnTo>
                  <a:lnTo>
                    <a:pt x="50" y="773"/>
                  </a:lnTo>
                  <a:lnTo>
                    <a:pt x="50" y="771"/>
                  </a:lnTo>
                  <a:lnTo>
                    <a:pt x="52" y="769"/>
                  </a:lnTo>
                  <a:lnTo>
                    <a:pt x="52" y="769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0" y="764"/>
                  </a:lnTo>
                  <a:lnTo>
                    <a:pt x="50" y="764"/>
                  </a:lnTo>
                  <a:lnTo>
                    <a:pt x="45" y="764"/>
                  </a:lnTo>
                  <a:lnTo>
                    <a:pt x="45" y="764"/>
                  </a:lnTo>
                  <a:lnTo>
                    <a:pt x="36" y="755"/>
                  </a:lnTo>
                  <a:lnTo>
                    <a:pt x="33" y="752"/>
                  </a:lnTo>
                  <a:lnTo>
                    <a:pt x="33" y="752"/>
                  </a:lnTo>
                  <a:lnTo>
                    <a:pt x="33" y="750"/>
                  </a:lnTo>
                  <a:lnTo>
                    <a:pt x="33" y="750"/>
                  </a:lnTo>
                  <a:lnTo>
                    <a:pt x="33" y="747"/>
                  </a:lnTo>
                  <a:lnTo>
                    <a:pt x="33" y="747"/>
                  </a:lnTo>
                  <a:lnTo>
                    <a:pt x="33" y="745"/>
                  </a:lnTo>
                  <a:lnTo>
                    <a:pt x="33" y="745"/>
                  </a:lnTo>
                  <a:lnTo>
                    <a:pt x="33" y="743"/>
                  </a:lnTo>
                  <a:lnTo>
                    <a:pt x="33" y="740"/>
                  </a:lnTo>
                  <a:lnTo>
                    <a:pt x="33" y="740"/>
                  </a:lnTo>
                  <a:lnTo>
                    <a:pt x="36" y="740"/>
                  </a:lnTo>
                  <a:lnTo>
                    <a:pt x="36" y="740"/>
                  </a:lnTo>
                  <a:lnTo>
                    <a:pt x="40" y="740"/>
                  </a:lnTo>
                  <a:lnTo>
                    <a:pt x="40" y="740"/>
                  </a:lnTo>
                  <a:lnTo>
                    <a:pt x="43" y="738"/>
                  </a:lnTo>
                  <a:lnTo>
                    <a:pt x="45" y="738"/>
                  </a:lnTo>
                  <a:lnTo>
                    <a:pt x="48" y="728"/>
                  </a:lnTo>
                  <a:lnTo>
                    <a:pt x="50" y="728"/>
                  </a:lnTo>
                  <a:lnTo>
                    <a:pt x="50" y="728"/>
                  </a:lnTo>
                  <a:lnTo>
                    <a:pt x="52" y="728"/>
                  </a:lnTo>
                  <a:lnTo>
                    <a:pt x="52" y="726"/>
                  </a:lnTo>
                  <a:lnTo>
                    <a:pt x="57" y="726"/>
                  </a:lnTo>
                  <a:lnTo>
                    <a:pt x="59" y="724"/>
                  </a:lnTo>
                  <a:lnTo>
                    <a:pt x="62" y="724"/>
                  </a:lnTo>
                  <a:lnTo>
                    <a:pt x="64" y="724"/>
                  </a:lnTo>
                  <a:lnTo>
                    <a:pt x="67" y="721"/>
                  </a:lnTo>
                  <a:lnTo>
                    <a:pt x="67" y="721"/>
                  </a:lnTo>
                  <a:lnTo>
                    <a:pt x="67" y="719"/>
                  </a:lnTo>
                  <a:lnTo>
                    <a:pt x="67" y="719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76" y="719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81" y="721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3" y="726"/>
                  </a:lnTo>
                  <a:lnTo>
                    <a:pt x="85" y="726"/>
                  </a:lnTo>
                  <a:lnTo>
                    <a:pt x="88" y="726"/>
                  </a:lnTo>
                  <a:lnTo>
                    <a:pt x="95" y="724"/>
                  </a:lnTo>
                  <a:lnTo>
                    <a:pt x="100" y="724"/>
                  </a:lnTo>
                  <a:lnTo>
                    <a:pt x="102" y="724"/>
                  </a:lnTo>
                  <a:lnTo>
                    <a:pt x="102" y="724"/>
                  </a:lnTo>
                  <a:lnTo>
                    <a:pt x="104" y="724"/>
                  </a:lnTo>
                  <a:lnTo>
                    <a:pt x="104" y="724"/>
                  </a:lnTo>
                  <a:lnTo>
                    <a:pt x="107" y="724"/>
                  </a:lnTo>
                  <a:lnTo>
                    <a:pt x="111" y="724"/>
                  </a:lnTo>
                  <a:lnTo>
                    <a:pt x="111" y="724"/>
                  </a:lnTo>
                  <a:lnTo>
                    <a:pt x="114" y="724"/>
                  </a:lnTo>
                  <a:lnTo>
                    <a:pt x="114" y="726"/>
                  </a:lnTo>
                  <a:lnTo>
                    <a:pt x="116" y="726"/>
                  </a:lnTo>
                  <a:lnTo>
                    <a:pt x="116" y="726"/>
                  </a:lnTo>
                  <a:lnTo>
                    <a:pt x="116" y="728"/>
                  </a:lnTo>
                  <a:lnTo>
                    <a:pt x="116" y="731"/>
                  </a:lnTo>
                  <a:lnTo>
                    <a:pt x="119" y="733"/>
                  </a:lnTo>
                  <a:lnTo>
                    <a:pt x="119" y="736"/>
                  </a:lnTo>
                  <a:lnTo>
                    <a:pt x="123" y="736"/>
                  </a:lnTo>
                  <a:lnTo>
                    <a:pt x="128" y="733"/>
                  </a:lnTo>
                  <a:lnTo>
                    <a:pt x="130" y="728"/>
                  </a:lnTo>
                  <a:lnTo>
                    <a:pt x="130" y="728"/>
                  </a:lnTo>
                  <a:lnTo>
                    <a:pt x="130" y="726"/>
                  </a:lnTo>
                  <a:lnTo>
                    <a:pt x="130" y="724"/>
                  </a:lnTo>
                  <a:lnTo>
                    <a:pt x="130" y="724"/>
                  </a:lnTo>
                  <a:lnTo>
                    <a:pt x="130" y="721"/>
                  </a:lnTo>
                  <a:lnTo>
                    <a:pt x="128" y="721"/>
                  </a:lnTo>
                  <a:lnTo>
                    <a:pt x="128" y="719"/>
                  </a:lnTo>
                  <a:lnTo>
                    <a:pt x="126" y="717"/>
                  </a:lnTo>
                  <a:lnTo>
                    <a:pt x="123" y="717"/>
                  </a:lnTo>
                  <a:lnTo>
                    <a:pt x="123" y="714"/>
                  </a:lnTo>
                  <a:lnTo>
                    <a:pt x="123" y="712"/>
                  </a:lnTo>
                  <a:lnTo>
                    <a:pt x="123" y="712"/>
                  </a:lnTo>
                  <a:lnTo>
                    <a:pt x="123" y="710"/>
                  </a:lnTo>
                  <a:lnTo>
                    <a:pt x="123" y="707"/>
                  </a:lnTo>
                  <a:lnTo>
                    <a:pt x="123" y="705"/>
                  </a:lnTo>
                  <a:lnTo>
                    <a:pt x="123" y="702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6" y="698"/>
                  </a:lnTo>
                  <a:lnTo>
                    <a:pt x="126" y="695"/>
                  </a:lnTo>
                  <a:lnTo>
                    <a:pt x="128" y="695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1" y="691"/>
                  </a:lnTo>
                  <a:lnTo>
                    <a:pt x="121" y="688"/>
                  </a:lnTo>
                  <a:lnTo>
                    <a:pt x="121" y="686"/>
                  </a:lnTo>
                  <a:lnTo>
                    <a:pt x="121" y="684"/>
                  </a:lnTo>
                  <a:lnTo>
                    <a:pt x="121" y="684"/>
                  </a:lnTo>
                  <a:lnTo>
                    <a:pt x="121" y="681"/>
                  </a:lnTo>
                  <a:lnTo>
                    <a:pt x="121" y="681"/>
                  </a:lnTo>
                  <a:lnTo>
                    <a:pt x="126" y="679"/>
                  </a:lnTo>
                  <a:lnTo>
                    <a:pt x="130" y="669"/>
                  </a:lnTo>
                  <a:lnTo>
                    <a:pt x="133" y="667"/>
                  </a:lnTo>
                  <a:lnTo>
                    <a:pt x="135" y="662"/>
                  </a:lnTo>
                  <a:lnTo>
                    <a:pt x="135" y="660"/>
                  </a:lnTo>
                  <a:lnTo>
                    <a:pt x="137" y="660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60"/>
                  </a:lnTo>
                  <a:lnTo>
                    <a:pt x="142" y="660"/>
                  </a:lnTo>
                  <a:lnTo>
                    <a:pt x="142" y="658"/>
                  </a:lnTo>
                  <a:lnTo>
                    <a:pt x="142" y="655"/>
                  </a:lnTo>
                  <a:lnTo>
                    <a:pt x="140" y="646"/>
                  </a:lnTo>
                  <a:lnTo>
                    <a:pt x="140" y="643"/>
                  </a:lnTo>
                  <a:lnTo>
                    <a:pt x="140" y="643"/>
                  </a:lnTo>
                  <a:lnTo>
                    <a:pt x="137" y="641"/>
                  </a:lnTo>
                  <a:lnTo>
                    <a:pt x="135" y="641"/>
                  </a:lnTo>
                  <a:lnTo>
                    <a:pt x="137" y="639"/>
                  </a:lnTo>
                  <a:lnTo>
                    <a:pt x="140" y="639"/>
                  </a:lnTo>
                  <a:lnTo>
                    <a:pt x="142" y="639"/>
                  </a:lnTo>
                  <a:lnTo>
                    <a:pt x="142" y="641"/>
                  </a:lnTo>
                  <a:lnTo>
                    <a:pt x="147" y="643"/>
                  </a:lnTo>
                  <a:lnTo>
                    <a:pt x="149" y="643"/>
                  </a:lnTo>
                  <a:lnTo>
                    <a:pt x="152" y="646"/>
                  </a:lnTo>
                  <a:lnTo>
                    <a:pt x="154" y="646"/>
                  </a:lnTo>
                  <a:lnTo>
                    <a:pt x="154" y="643"/>
                  </a:lnTo>
                  <a:lnTo>
                    <a:pt x="156" y="643"/>
                  </a:lnTo>
                  <a:lnTo>
                    <a:pt x="156" y="641"/>
                  </a:lnTo>
                  <a:lnTo>
                    <a:pt x="156" y="641"/>
                  </a:lnTo>
                  <a:lnTo>
                    <a:pt x="156" y="629"/>
                  </a:lnTo>
                  <a:lnTo>
                    <a:pt x="156" y="629"/>
                  </a:lnTo>
                  <a:lnTo>
                    <a:pt x="156" y="627"/>
                  </a:lnTo>
                  <a:lnTo>
                    <a:pt x="156" y="627"/>
                  </a:lnTo>
                  <a:lnTo>
                    <a:pt x="154" y="624"/>
                  </a:lnTo>
                  <a:lnTo>
                    <a:pt x="152" y="622"/>
                  </a:lnTo>
                  <a:lnTo>
                    <a:pt x="152" y="620"/>
                  </a:lnTo>
                  <a:lnTo>
                    <a:pt x="152" y="617"/>
                  </a:lnTo>
                  <a:lnTo>
                    <a:pt x="149" y="615"/>
                  </a:lnTo>
                  <a:lnTo>
                    <a:pt x="147" y="613"/>
                  </a:lnTo>
                  <a:lnTo>
                    <a:pt x="145" y="613"/>
                  </a:lnTo>
                  <a:lnTo>
                    <a:pt x="142" y="610"/>
                  </a:lnTo>
                  <a:lnTo>
                    <a:pt x="142" y="610"/>
                  </a:lnTo>
                  <a:lnTo>
                    <a:pt x="140" y="608"/>
                  </a:lnTo>
                  <a:lnTo>
                    <a:pt x="140" y="608"/>
                  </a:lnTo>
                  <a:lnTo>
                    <a:pt x="137" y="605"/>
                  </a:lnTo>
                  <a:lnTo>
                    <a:pt x="137" y="605"/>
                  </a:lnTo>
                  <a:lnTo>
                    <a:pt x="135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1"/>
                  </a:lnTo>
                  <a:lnTo>
                    <a:pt x="126" y="591"/>
                  </a:lnTo>
                  <a:lnTo>
                    <a:pt x="128" y="591"/>
                  </a:lnTo>
                  <a:lnTo>
                    <a:pt x="128" y="589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3" y="584"/>
                  </a:lnTo>
                  <a:lnTo>
                    <a:pt x="133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40" y="579"/>
                  </a:lnTo>
                  <a:lnTo>
                    <a:pt x="142" y="579"/>
                  </a:lnTo>
                  <a:lnTo>
                    <a:pt x="142" y="579"/>
                  </a:lnTo>
                  <a:lnTo>
                    <a:pt x="142" y="577"/>
                  </a:lnTo>
                  <a:lnTo>
                    <a:pt x="142" y="577"/>
                  </a:lnTo>
                  <a:lnTo>
                    <a:pt x="145" y="572"/>
                  </a:lnTo>
                  <a:lnTo>
                    <a:pt x="147" y="572"/>
                  </a:lnTo>
                  <a:lnTo>
                    <a:pt x="147" y="570"/>
                  </a:lnTo>
                  <a:lnTo>
                    <a:pt x="147" y="570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9" y="568"/>
                  </a:lnTo>
                  <a:lnTo>
                    <a:pt x="152" y="565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3"/>
                  </a:lnTo>
                  <a:lnTo>
                    <a:pt x="147" y="553"/>
                  </a:lnTo>
                  <a:lnTo>
                    <a:pt x="147" y="553"/>
                  </a:lnTo>
                  <a:lnTo>
                    <a:pt x="147" y="551"/>
                  </a:lnTo>
                  <a:lnTo>
                    <a:pt x="147" y="551"/>
                  </a:lnTo>
                  <a:lnTo>
                    <a:pt x="147" y="549"/>
                  </a:lnTo>
                  <a:lnTo>
                    <a:pt x="149" y="546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7" y="542"/>
                  </a:lnTo>
                  <a:lnTo>
                    <a:pt x="147" y="542"/>
                  </a:lnTo>
                  <a:lnTo>
                    <a:pt x="149" y="539"/>
                  </a:lnTo>
                  <a:lnTo>
                    <a:pt x="154" y="537"/>
                  </a:lnTo>
                  <a:lnTo>
                    <a:pt x="154" y="537"/>
                  </a:lnTo>
                  <a:lnTo>
                    <a:pt x="156" y="535"/>
                  </a:lnTo>
                  <a:lnTo>
                    <a:pt x="156" y="535"/>
                  </a:lnTo>
                  <a:lnTo>
                    <a:pt x="159" y="535"/>
                  </a:lnTo>
                  <a:lnTo>
                    <a:pt x="159" y="535"/>
                  </a:lnTo>
                  <a:lnTo>
                    <a:pt x="163" y="535"/>
                  </a:lnTo>
                  <a:lnTo>
                    <a:pt x="180" y="535"/>
                  </a:lnTo>
                  <a:lnTo>
                    <a:pt x="180" y="537"/>
                  </a:lnTo>
                  <a:lnTo>
                    <a:pt x="185" y="537"/>
                  </a:lnTo>
                  <a:lnTo>
                    <a:pt x="194" y="539"/>
                  </a:lnTo>
                  <a:lnTo>
                    <a:pt x="194" y="539"/>
                  </a:lnTo>
                  <a:lnTo>
                    <a:pt x="197" y="539"/>
                  </a:lnTo>
                  <a:lnTo>
                    <a:pt x="197" y="542"/>
                  </a:lnTo>
                  <a:lnTo>
                    <a:pt x="197" y="542"/>
                  </a:lnTo>
                  <a:lnTo>
                    <a:pt x="199" y="542"/>
                  </a:lnTo>
                  <a:lnTo>
                    <a:pt x="199" y="544"/>
                  </a:lnTo>
                  <a:lnTo>
                    <a:pt x="199" y="544"/>
                  </a:lnTo>
                  <a:lnTo>
                    <a:pt x="206" y="546"/>
                  </a:lnTo>
                  <a:lnTo>
                    <a:pt x="208" y="546"/>
                  </a:lnTo>
                  <a:lnTo>
                    <a:pt x="208" y="549"/>
                  </a:lnTo>
                  <a:lnTo>
                    <a:pt x="211" y="549"/>
                  </a:lnTo>
                  <a:lnTo>
                    <a:pt x="211" y="551"/>
                  </a:lnTo>
                  <a:lnTo>
                    <a:pt x="213" y="556"/>
                  </a:lnTo>
                  <a:lnTo>
                    <a:pt x="213" y="558"/>
                  </a:lnTo>
                  <a:lnTo>
                    <a:pt x="218" y="561"/>
                  </a:lnTo>
                  <a:lnTo>
                    <a:pt x="220" y="563"/>
                  </a:lnTo>
                  <a:lnTo>
                    <a:pt x="220" y="565"/>
                  </a:lnTo>
                  <a:lnTo>
                    <a:pt x="220" y="565"/>
                  </a:lnTo>
                  <a:lnTo>
                    <a:pt x="220" y="568"/>
                  </a:lnTo>
                  <a:lnTo>
                    <a:pt x="223" y="568"/>
                  </a:lnTo>
                  <a:lnTo>
                    <a:pt x="223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30" y="570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5"/>
                  </a:lnTo>
                  <a:lnTo>
                    <a:pt x="234" y="565"/>
                  </a:lnTo>
                  <a:lnTo>
                    <a:pt x="234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9" y="568"/>
                  </a:lnTo>
                  <a:lnTo>
                    <a:pt x="241" y="568"/>
                  </a:lnTo>
                  <a:lnTo>
                    <a:pt x="241" y="568"/>
                  </a:lnTo>
                  <a:lnTo>
                    <a:pt x="244" y="568"/>
                  </a:lnTo>
                  <a:lnTo>
                    <a:pt x="244" y="568"/>
                  </a:lnTo>
                  <a:lnTo>
                    <a:pt x="246" y="568"/>
                  </a:lnTo>
                  <a:lnTo>
                    <a:pt x="249" y="568"/>
                  </a:lnTo>
                  <a:lnTo>
                    <a:pt x="253" y="570"/>
                  </a:lnTo>
                  <a:lnTo>
                    <a:pt x="256" y="570"/>
                  </a:lnTo>
                  <a:lnTo>
                    <a:pt x="256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0" y="568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5" y="568"/>
                  </a:lnTo>
                  <a:lnTo>
                    <a:pt x="270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2" y="570"/>
                  </a:lnTo>
                  <a:lnTo>
                    <a:pt x="284" y="570"/>
                  </a:lnTo>
                  <a:lnTo>
                    <a:pt x="289" y="570"/>
                  </a:lnTo>
                  <a:lnTo>
                    <a:pt x="294" y="570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89" y="558"/>
                  </a:lnTo>
                  <a:lnTo>
                    <a:pt x="286" y="556"/>
                  </a:lnTo>
                  <a:lnTo>
                    <a:pt x="282" y="542"/>
                  </a:lnTo>
                  <a:lnTo>
                    <a:pt x="279" y="537"/>
                  </a:lnTo>
                  <a:lnTo>
                    <a:pt x="279" y="535"/>
                  </a:lnTo>
                  <a:lnTo>
                    <a:pt x="279" y="535"/>
                  </a:lnTo>
                  <a:lnTo>
                    <a:pt x="279" y="532"/>
                  </a:lnTo>
                  <a:lnTo>
                    <a:pt x="282" y="532"/>
                  </a:lnTo>
                  <a:lnTo>
                    <a:pt x="284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0"/>
                  </a:lnTo>
                  <a:lnTo>
                    <a:pt x="286" y="530"/>
                  </a:lnTo>
                  <a:lnTo>
                    <a:pt x="289" y="530"/>
                  </a:lnTo>
                  <a:lnTo>
                    <a:pt x="289" y="527"/>
                  </a:lnTo>
                  <a:lnTo>
                    <a:pt x="289" y="527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9" y="525"/>
                  </a:lnTo>
                  <a:lnTo>
                    <a:pt x="289" y="523"/>
                  </a:lnTo>
                  <a:lnTo>
                    <a:pt x="289" y="523"/>
                  </a:lnTo>
                  <a:lnTo>
                    <a:pt x="294" y="525"/>
                  </a:lnTo>
                  <a:lnTo>
                    <a:pt x="301" y="530"/>
                  </a:lnTo>
                  <a:lnTo>
                    <a:pt x="308" y="532"/>
                  </a:lnTo>
                  <a:lnTo>
                    <a:pt x="310" y="535"/>
                  </a:lnTo>
                  <a:lnTo>
                    <a:pt x="310" y="535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5" y="539"/>
                  </a:lnTo>
                  <a:lnTo>
                    <a:pt x="315" y="539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22" y="537"/>
                  </a:lnTo>
                  <a:lnTo>
                    <a:pt x="324" y="537"/>
                  </a:lnTo>
                  <a:lnTo>
                    <a:pt x="329" y="535"/>
                  </a:lnTo>
                  <a:lnTo>
                    <a:pt x="331" y="535"/>
                  </a:lnTo>
                  <a:lnTo>
                    <a:pt x="334" y="532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3" y="537"/>
                  </a:lnTo>
                  <a:lnTo>
                    <a:pt x="343" y="539"/>
                  </a:lnTo>
                  <a:lnTo>
                    <a:pt x="346" y="539"/>
                  </a:lnTo>
                  <a:lnTo>
                    <a:pt x="346" y="539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5" y="537"/>
                  </a:lnTo>
                  <a:lnTo>
                    <a:pt x="364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9" y="53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6" y="527"/>
                  </a:lnTo>
                  <a:lnTo>
                    <a:pt x="386" y="527"/>
                  </a:lnTo>
                  <a:lnTo>
                    <a:pt x="386" y="523"/>
                  </a:lnTo>
                  <a:lnTo>
                    <a:pt x="386" y="516"/>
                  </a:lnTo>
                  <a:lnTo>
                    <a:pt x="386" y="506"/>
                  </a:lnTo>
                  <a:lnTo>
                    <a:pt x="381" y="497"/>
                  </a:lnTo>
                  <a:lnTo>
                    <a:pt x="379" y="490"/>
                  </a:lnTo>
                  <a:lnTo>
                    <a:pt x="379" y="487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81" y="475"/>
                  </a:lnTo>
                  <a:lnTo>
                    <a:pt x="381" y="473"/>
                  </a:lnTo>
                  <a:lnTo>
                    <a:pt x="381" y="473"/>
                  </a:lnTo>
                  <a:lnTo>
                    <a:pt x="381" y="471"/>
                  </a:lnTo>
                  <a:lnTo>
                    <a:pt x="381" y="468"/>
                  </a:lnTo>
                  <a:lnTo>
                    <a:pt x="379" y="464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59"/>
                  </a:lnTo>
                  <a:lnTo>
                    <a:pt x="379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3" y="456"/>
                  </a:lnTo>
                  <a:lnTo>
                    <a:pt x="386" y="456"/>
                  </a:lnTo>
                  <a:lnTo>
                    <a:pt x="388" y="456"/>
                  </a:lnTo>
                  <a:lnTo>
                    <a:pt x="388" y="454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49"/>
                  </a:lnTo>
                  <a:lnTo>
                    <a:pt x="395" y="449"/>
                  </a:lnTo>
                  <a:lnTo>
                    <a:pt x="398" y="449"/>
                  </a:lnTo>
                  <a:lnTo>
                    <a:pt x="398" y="449"/>
                  </a:lnTo>
                  <a:lnTo>
                    <a:pt x="400" y="449"/>
                  </a:lnTo>
                  <a:lnTo>
                    <a:pt x="400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2" y="440"/>
                  </a:lnTo>
                  <a:lnTo>
                    <a:pt x="405" y="438"/>
                  </a:lnTo>
                  <a:lnTo>
                    <a:pt x="405" y="435"/>
                  </a:lnTo>
                  <a:lnTo>
                    <a:pt x="405" y="430"/>
                  </a:lnTo>
                  <a:lnTo>
                    <a:pt x="405" y="428"/>
                  </a:lnTo>
                  <a:lnTo>
                    <a:pt x="405" y="426"/>
                  </a:lnTo>
                  <a:lnTo>
                    <a:pt x="405" y="423"/>
                  </a:lnTo>
                  <a:lnTo>
                    <a:pt x="405" y="423"/>
                  </a:lnTo>
                  <a:lnTo>
                    <a:pt x="405" y="421"/>
                  </a:lnTo>
                  <a:lnTo>
                    <a:pt x="405" y="421"/>
                  </a:lnTo>
                  <a:lnTo>
                    <a:pt x="402" y="419"/>
                  </a:lnTo>
                  <a:lnTo>
                    <a:pt x="402" y="416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5" y="409"/>
                  </a:lnTo>
                  <a:lnTo>
                    <a:pt x="407" y="407"/>
                  </a:lnTo>
                  <a:lnTo>
                    <a:pt x="407" y="407"/>
                  </a:lnTo>
                  <a:lnTo>
                    <a:pt x="407" y="404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0"/>
                  </a:lnTo>
                  <a:lnTo>
                    <a:pt x="409" y="400"/>
                  </a:lnTo>
                  <a:lnTo>
                    <a:pt x="409" y="397"/>
                  </a:lnTo>
                  <a:lnTo>
                    <a:pt x="407" y="397"/>
                  </a:lnTo>
                  <a:lnTo>
                    <a:pt x="405" y="395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0" y="388"/>
                  </a:lnTo>
                  <a:lnTo>
                    <a:pt x="398" y="388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3" y="385"/>
                  </a:lnTo>
                  <a:lnTo>
                    <a:pt x="393" y="383"/>
                  </a:lnTo>
                  <a:lnTo>
                    <a:pt x="390" y="383"/>
                  </a:lnTo>
                  <a:lnTo>
                    <a:pt x="390" y="383"/>
                  </a:lnTo>
                  <a:lnTo>
                    <a:pt x="388" y="383"/>
                  </a:lnTo>
                  <a:lnTo>
                    <a:pt x="386" y="383"/>
                  </a:lnTo>
                  <a:lnTo>
                    <a:pt x="383" y="383"/>
                  </a:lnTo>
                  <a:lnTo>
                    <a:pt x="383" y="381"/>
                  </a:lnTo>
                  <a:lnTo>
                    <a:pt x="383" y="381"/>
                  </a:lnTo>
                  <a:lnTo>
                    <a:pt x="381" y="381"/>
                  </a:lnTo>
                  <a:lnTo>
                    <a:pt x="381" y="378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76"/>
                  </a:lnTo>
                  <a:lnTo>
                    <a:pt x="379" y="374"/>
                  </a:lnTo>
                  <a:lnTo>
                    <a:pt x="37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6" y="369"/>
                  </a:lnTo>
                  <a:lnTo>
                    <a:pt x="374" y="369"/>
                  </a:lnTo>
                  <a:lnTo>
                    <a:pt x="374" y="369"/>
                  </a:lnTo>
                  <a:lnTo>
                    <a:pt x="369" y="367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59"/>
                  </a:lnTo>
                  <a:lnTo>
                    <a:pt x="362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57" y="359"/>
                  </a:lnTo>
                  <a:lnTo>
                    <a:pt x="357" y="362"/>
                  </a:lnTo>
                  <a:lnTo>
                    <a:pt x="357" y="362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3" y="362"/>
                  </a:lnTo>
                  <a:lnTo>
                    <a:pt x="348" y="359"/>
                  </a:lnTo>
                  <a:lnTo>
                    <a:pt x="348" y="359"/>
                  </a:lnTo>
                  <a:lnTo>
                    <a:pt x="343" y="359"/>
                  </a:lnTo>
                  <a:lnTo>
                    <a:pt x="343" y="357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1" y="352"/>
                  </a:lnTo>
                  <a:lnTo>
                    <a:pt x="341" y="352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1" y="348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3"/>
                  </a:lnTo>
                  <a:lnTo>
                    <a:pt x="331" y="343"/>
                  </a:lnTo>
                  <a:lnTo>
                    <a:pt x="331" y="336"/>
                  </a:lnTo>
                  <a:lnTo>
                    <a:pt x="331" y="336"/>
                  </a:lnTo>
                  <a:lnTo>
                    <a:pt x="329" y="333"/>
                  </a:lnTo>
                  <a:lnTo>
                    <a:pt x="329" y="333"/>
                  </a:lnTo>
                  <a:lnTo>
                    <a:pt x="324" y="331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4"/>
                  </a:lnTo>
                  <a:lnTo>
                    <a:pt x="310" y="322"/>
                  </a:lnTo>
                  <a:lnTo>
                    <a:pt x="310" y="322"/>
                  </a:lnTo>
                  <a:lnTo>
                    <a:pt x="305" y="322"/>
                  </a:lnTo>
                  <a:lnTo>
                    <a:pt x="301" y="319"/>
                  </a:lnTo>
                  <a:lnTo>
                    <a:pt x="294" y="317"/>
                  </a:lnTo>
                  <a:lnTo>
                    <a:pt x="294" y="317"/>
                  </a:lnTo>
                  <a:lnTo>
                    <a:pt x="291" y="315"/>
                  </a:lnTo>
                  <a:lnTo>
                    <a:pt x="291" y="315"/>
                  </a:lnTo>
                  <a:lnTo>
                    <a:pt x="294" y="315"/>
                  </a:lnTo>
                  <a:lnTo>
                    <a:pt x="294" y="312"/>
                  </a:lnTo>
                  <a:lnTo>
                    <a:pt x="294" y="312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89" y="310"/>
                  </a:lnTo>
                  <a:lnTo>
                    <a:pt x="284" y="310"/>
                  </a:lnTo>
                  <a:lnTo>
                    <a:pt x="270" y="303"/>
                  </a:lnTo>
                  <a:lnTo>
                    <a:pt x="268" y="303"/>
                  </a:lnTo>
                  <a:lnTo>
                    <a:pt x="268" y="303"/>
                  </a:lnTo>
                  <a:lnTo>
                    <a:pt x="270" y="298"/>
                  </a:lnTo>
                  <a:lnTo>
                    <a:pt x="270" y="298"/>
                  </a:lnTo>
                  <a:lnTo>
                    <a:pt x="270" y="293"/>
                  </a:lnTo>
                  <a:lnTo>
                    <a:pt x="270" y="291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6"/>
                  </a:lnTo>
                  <a:lnTo>
                    <a:pt x="270" y="281"/>
                  </a:lnTo>
                  <a:lnTo>
                    <a:pt x="277" y="272"/>
                  </a:lnTo>
                  <a:lnTo>
                    <a:pt x="277" y="272"/>
                  </a:lnTo>
                  <a:lnTo>
                    <a:pt x="277" y="270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5" y="255"/>
                  </a:lnTo>
                  <a:lnTo>
                    <a:pt x="270" y="251"/>
                  </a:lnTo>
                  <a:lnTo>
                    <a:pt x="270" y="251"/>
                  </a:lnTo>
                  <a:lnTo>
                    <a:pt x="270" y="248"/>
                  </a:lnTo>
                  <a:lnTo>
                    <a:pt x="272" y="244"/>
                  </a:lnTo>
                  <a:lnTo>
                    <a:pt x="272" y="241"/>
                  </a:lnTo>
                  <a:lnTo>
                    <a:pt x="275" y="234"/>
                  </a:lnTo>
                  <a:lnTo>
                    <a:pt x="282" y="222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2" y="215"/>
                  </a:lnTo>
                  <a:lnTo>
                    <a:pt x="284" y="213"/>
                  </a:lnTo>
                  <a:lnTo>
                    <a:pt x="289" y="210"/>
                  </a:lnTo>
                  <a:lnTo>
                    <a:pt x="291" y="208"/>
                  </a:lnTo>
                  <a:lnTo>
                    <a:pt x="296" y="206"/>
                  </a:lnTo>
                  <a:lnTo>
                    <a:pt x="298" y="203"/>
                  </a:lnTo>
                  <a:lnTo>
                    <a:pt x="301" y="203"/>
                  </a:lnTo>
                  <a:lnTo>
                    <a:pt x="301" y="201"/>
                  </a:lnTo>
                  <a:lnTo>
                    <a:pt x="303" y="201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3" y="194"/>
                  </a:lnTo>
                  <a:lnTo>
                    <a:pt x="305" y="194"/>
                  </a:lnTo>
                  <a:lnTo>
                    <a:pt x="305" y="194"/>
                  </a:lnTo>
                  <a:lnTo>
                    <a:pt x="312" y="194"/>
                  </a:lnTo>
                  <a:lnTo>
                    <a:pt x="317" y="194"/>
                  </a:lnTo>
                  <a:lnTo>
                    <a:pt x="320" y="194"/>
                  </a:lnTo>
                  <a:lnTo>
                    <a:pt x="322" y="194"/>
                  </a:lnTo>
                  <a:lnTo>
                    <a:pt x="322" y="192"/>
                  </a:lnTo>
                  <a:lnTo>
                    <a:pt x="324" y="189"/>
                  </a:lnTo>
                  <a:lnTo>
                    <a:pt x="324" y="184"/>
                  </a:lnTo>
                  <a:lnTo>
                    <a:pt x="327" y="184"/>
                  </a:lnTo>
                  <a:lnTo>
                    <a:pt x="329" y="187"/>
                  </a:lnTo>
                  <a:lnTo>
                    <a:pt x="346" y="194"/>
                  </a:lnTo>
                  <a:lnTo>
                    <a:pt x="348" y="196"/>
                  </a:lnTo>
                  <a:lnTo>
                    <a:pt x="350" y="196"/>
                  </a:lnTo>
                  <a:lnTo>
                    <a:pt x="353" y="199"/>
                  </a:lnTo>
                  <a:lnTo>
                    <a:pt x="357" y="206"/>
                  </a:lnTo>
                  <a:lnTo>
                    <a:pt x="357" y="208"/>
                  </a:lnTo>
                  <a:lnTo>
                    <a:pt x="357" y="210"/>
                  </a:lnTo>
                  <a:lnTo>
                    <a:pt x="357" y="213"/>
                  </a:lnTo>
                  <a:lnTo>
                    <a:pt x="355" y="218"/>
                  </a:lnTo>
                  <a:lnTo>
                    <a:pt x="357" y="218"/>
                  </a:lnTo>
                  <a:lnTo>
                    <a:pt x="357" y="218"/>
                  </a:lnTo>
                  <a:lnTo>
                    <a:pt x="360" y="220"/>
                  </a:lnTo>
                  <a:lnTo>
                    <a:pt x="381" y="222"/>
                  </a:lnTo>
                  <a:lnTo>
                    <a:pt x="388" y="222"/>
                  </a:lnTo>
                  <a:lnTo>
                    <a:pt x="390" y="225"/>
                  </a:lnTo>
                  <a:lnTo>
                    <a:pt x="409" y="222"/>
                  </a:lnTo>
                  <a:lnTo>
                    <a:pt x="412" y="222"/>
                  </a:lnTo>
                  <a:lnTo>
                    <a:pt x="419" y="225"/>
                  </a:lnTo>
                  <a:lnTo>
                    <a:pt x="426" y="225"/>
                  </a:lnTo>
                  <a:lnTo>
                    <a:pt x="435" y="225"/>
                  </a:lnTo>
                  <a:lnTo>
                    <a:pt x="435" y="225"/>
                  </a:lnTo>
                  <a:lnTo>
                    <a:pt x="438" y="225"/>
                  </a:lnTo>
                  <a:lnTo>
                    <a:pt x="438" y="222"/>
                  </a:lnTo>
                  <a:lnTo>
                    <a:pt x="438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40" y="213"/>
                  </a:lnTo>
                  <a:lnTo>
                    <a:pt x="440" y="210"/>
                  </a:lnTo>
                  <a:lnTo>
                    <a:pt x="442" y="194"/>
                  </a:lnTo>
                  <a:lnTo>
                    <a:pt x="442" y="192"/>
                  </a:lnTo>
                  <a:lnTo>
                    <a:pt x="445" y="189"/>
                  </a:lnTo>
                  <a:lnTo>
                    <a:pt x="447" y="184"/>
                  </a:lnTo>
                  <a:lnTo>
                    <a:pt x="450" y="184"/>
                  </a:lnTo>
                  <a:lnTo>
                    <a:pt x="450" y="184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4" y="184"/>
                  </a:lnTo>
                  <a:lnTo>
                    <a:pt x="454" y="187"/>
                  </a:lnTo>
                  <a:lnTo>
                    <a:pt x="454" y="189"/>
                  </a:lnTo>
                  <a:lnTo>
                    <a:pt x="457" y="194"/>
                  </a:lnTo>
                  <a:lnTo>
                    <a:pt x="457" y="194"/>
                  </a:lnTo>
                  <a:lnTo>
                    <a:pt x="459" y="194"/>
                  </a:lnTo>
                  <a:lnTo>
                    <a:pt x="459" y="194"/>
                  </a:lnTo>
                  <a:lnTo>
                    <a:pt x="461" y="194"/>
                  </a:lnTo>
                  <a:lnTo>
                    <a:pt x="466" y="189"/>
                  </a:lnTo>
                  <a:lnTo>
                    <a:pt x="466" y="187"/>
                  </a:lnTo>
                  <a:lnTo>
                    <a:pt x="473" y="175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1" y="170"/>
                  </a:lnTo>
                  <a:lnTo>
                    <a:pt x="469" y="165"/>
                  </a:lnTo>
                  <a:lnTo>
                    <a:pt x="466" y="161"/>
                  </a:lnTo>
                  <a:lnTo>
                    <a:pt x="466" y="158"/>
                  </a:lnTo>
                  <a:lnTo>
                    <a:pt x="466" y="156"/>
                  </a:lnTo>
                  <a:lnTo>
                    <a:pt x="466" y="156"/>
                  </a:lnTo>
                  <a:lnTo>
                    <a:pt x="466" y="154"/>
                  </a:lnTo>
                  <a:lnTo>
                    <a:pt x="469" y="149"/>
                  </a:lnTo>
                  <a:lnTo>
                    <a:pt x="471" y="147"/>
                  </a:lnTo>
                  <a:lnTo>
                    <a:pt x="471" y="144"/>
                  </a:lnTo>
                  <a:lnTo>
                    <a:pt x="471" y="139"/>
                  </a:lnTo>
                  <a:lnTo>
                    <a:pt x="471" y="139"/>
                  </a:lnTo>
                  <a:lnTo>
                    <a:pt x="473" y="137"/>
                  </a:lnTo>
                  <a:lnTo>
                    <a:pt x="476" y="135"/>
                  </a:lnTo>
                  <a:lnTo>
                    <a:pt x="478" y="132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3" y="125"/>
                  </a:lnTo>
                  <a:lnTo>
                    <a:pt x="490" y="121"/>
                  </a:lnTo>
                  <a:lnTo>
                    <a:pt x="490" y="118"/>
                  </a:lnTo>
                  <a:lnTo>
                    <a:pt x="492" y="113"/>
                  </a:lnTo>
                  <a:lnTo>
                    <a:pt x="495" y="113"/>
                  </a:lnTo>
                  <a:lnTo>
                    <a:pt x="497" y="111"/>
                  </a:lnTo>
                  <a:lnTo>
                    <a:pt x="509" y="106"/>
                  </a:lnTo>
                  <a:lnTo>
                    <a:pt x="511" y="106"/>
                  </a:lnTo>
                  <a:lnTo>
                    <a:pt x="511" y="104"/>
                  </a:lnTo>
                  <a:lnTo>
                    <a:pt x="511" y="102"/>
                  </a:lnTo>
                  <a:lnTo>
                    <a:pt x="511" y="99"/>
                  </a:lnTo>
                  <a:lnTo>
                    <a:pt x="511" y="99"/>
                  </a:lnTo>
                  <a:lnTo>
                    <a:pt x="513" y="97"/>
                  </a:lnTo>
                  <a:lnTo>
                    <a:pt x="516" y="97"/>
                  </a:lnTo>
                  <a:lnTo>
                    <a:pt x="518" y="97"/>
                  </a:lnTo>
                  <a:lnTo>
                    <a:pt x="518" y="95"/>
                  </a:lnTo>
                  <a:lnTo>
                    <a:pt x="521" y="90"/>
                  </a:lnTo>
                  <a:lnTo>
                    <a:pt x="521" y="90"/>
                  </a:lnTo>
                  <a:lnTo>
                    <a:pt x="523" y="87"/>
                  </a:lnTo>
                  <a:lnTo>
                    <a:pt x="528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5" y="87"/>
                  </a:lnTo>
                  <a:lnTo>
                    <a:pt x="537" y="87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9" y="80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44" y="76"/>
                  </a:lnTo>
                  <a:lnTo>
                    <a:pt x="547" y="76"/>
                  </a:lnTo>
                  <a:lnTo>
                    <a:pt x="547" y="73"/>
                  </a:lnTo>
                  <a:lnTo>
                    <a:pt x="549" y="71"/>
                  </a:lnTo>
                  <a:lnTo>
                    <a:pt x="554" y="59"/>
                  </a:lnTo>
                  <a:lnTo>
                    <a:pt x="554" y="57"/>
                  </a:lnTo>
                  <a:lnTo>
                    <a:pt x="556" y="57"/>
                  </a:lnTo>
                  <a:lnTo>
                    <a:pt x="565" y="57"/>
                  </a:lnTo>
                  <a:lnTo>
                    <a:pt x="568" y="57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2"/>
                  </a:lnTo>
                  <a:lnTo>
                    <a:pt x="570" y="52"/>
                  </a:lnTo>
                  <a:lnTo>
                    <a:pt x="573" y="52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4" y="35"/>
                  </a:lnTo>
                  <a:lnTo>
                    <a:pt x="603" y="31"/>
                  </a:lnTo>
                  <a:lnTo>
                    <a:pt x="608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610" y="26"/>
                  </a:lnTo>
                  <a:lnTo>
                    <a:pt x="610" y="24"/>
                  </a:lnTo>
                  <a:lnTo>
                    <a:pt x="608" y="16"/>
                  </a:lnTo>
                  <a:lnTo>
                    <a:pt x="606" y="12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10" y="7"/>
                  </a:lnTo>
                  <a:lnTo>
                    <a:pt x="613" y="7"/>
                  </a:lnTo>
                  <a:lnTo>
                    <a:pt x="615" y="7"/>
                  </a:lnTo>
                  <a:lnTo>
                    <a:pt x="615" y="9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20" y="16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7" y="26"/>
                  </a:lnTo>
                  <a:lnTo>
                    <a:pt x="627" y="26"/>
                  </a:lnTo>
                  <a:lnTo>
                    <a:pt x="629" y="26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4" y="26"/>
                  </a:lnTo>
                  <a:lnTo>
                    <a:pt x="634" y="24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41" y="21"/>
                  </a:lnTo>
                  <a:lnTo>
                    <a:pt x="643" y="19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8" y="21"/>
                  </a:lnTo>
                  <a:lnTo>
                    <a:pt x="648" y="24"/>
                  </a:lnTo>
                  <a:lnTo>
                    <a:pt x="648" y="24"/>
                  </a:lnTo>
                  <a:lnTo>
                    <a:pt x="651" y="26"/>
                  </a:lnTo>
                  <a:lnTo>
                    <a:pt x="651" y="26"/>
                  </a:lnTo>
                  <a:lnTo>
                    <a:pt x="653" y="31"/>
                  </a:lnTo>
                  <a:lnTo>
                    <a:pt x="653" y="35"/>
                  </a:lnTo>
                  <a:lnTo>
                    <a:pt x="655" y="35"/>
                  </a:lnTo>
                  <a:lnTo>
                    <a:pt x="655" y="38"/>
                  </a:lnTo>
                  <a:lnTo>
                    <a:pt x="658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60" y="40"/>
                  </a:lnTo>
                  <a:lnTo>
                    <a:pt x="660" y="38"/>
                  </a:lnTo>
                  <a:lnTo>
                    <a:pt x="662" y="38"/>
                  </a:lnTo>
                  <a:lnTo>
                    <a:pt x="662" y="38"/>
                  </a:lnTo>
                  <a:lnTo>
                    <a:pt x="662" y="35"/>
                  </a:lnTo>
                  <a:lnTo>
                    <a:pt x="665" y="33"/>
                  </a:lnTo>
                  <a:lnTo>
                    <a:pt x="665" y="31"/>
                  </a:lnTo>
                  <a:lnTo>
                    <a:pt x="667" y="31"/>
                  </a:lnTo>
                  <a:lnTo>
                    <a:pt x="667" y="28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4"/>
                  </a:lnTo>
                  <a:lnTo>
                    <a:pt x="681" y="12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93" y="5"/>
                  </a:lnTo>
                  <a:lnTo>
                    <a:pt x="693" y="5"/>
                  </a:lnTo>
                  <a:lnTo>
                    <a:pt x="698" y="5"/>
                  </a:lnTo>
                  <a:lnTo>
                    <a:pt x="698" y="5"/>
                  </a:lnTo>
                  <a:lnTo>
                    <a:pt x="698" y="2"/>
                  </a:lnTo>
                  <a:lnTo>
                    <a:pt x="700" y="2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3" y="0"/>
                  </a:lnTo>
                  <a:lnTo>
                    <a:pt x="703" y="0"/>
                  </a:lnTo>
                  <a:lnTo>
                    <a:pt x="705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10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4" y="0"/>
                  </a:lnTo>
                  <a:lnTo>
                    <a:pt x="714" y="2"/>
                  </a:lnTo>
                  <a:lnTo>
                    <a:pt x="712" y="5"/>
                  </a:lnTo>
                  <a:lnTo>
                    <a:pt x="712" y="7"/>
                  </a:lnTo>
                  <a:lnTo>
                    <a:pt x="710" y="9"/>
                  </a:lnTo>
                  <a:lnTo>
                    <a:pt x="707" y="12"/>
                  </a:lnTo>
                  <a:lnTo>
                    <a:pt x="705" y="14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21"/>
                  </a:lnTo>
                  <a:lnTo>
                    <a:pt x="703" y="24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10" y="26"/>
                  </a:lnTo>
                  <a:lnTo>
                    <a:pt x="712" y="28"/>
                  </a:lnTo>
                  <a:lnTo>
                    <a:pt x="712" y="31"/>
                  </a:lnTo>
                  <a:lnTo>
                    <a:pt x="714" y="28"/>
                  </a:lnTo>
                  <a:lnTo>
                    <a:pt x="714" y="31"/>
                  </a:lnTo>
                  <a:lnTo>
                    <a:pt x="714" y="33"/>
                  </a:lnTo>
                  <a:lnTo>
                    <a:pt x="714" y="33"/>
                  </a:lnTo>
                  <a:lnTo>
                    <a:pt x="717" y="35"/>
                  </a:lnTo>
                  <a:lnTo>
                    <a:pt x="719" y="35"/>
                  </a:lnTo>
                  <a:lnTo>
                    <a:pt x="719" y="3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134614" y="2105899"/>
              <a:ext cx="447898" cy="686154"/>
            </a:xfrm>
            <a:custGeom>
              <a:avLst/>
              <a:gdLst>
                <a:gd name="T0" fmla="*/ 501 w 517"/>
                <a:gd name="T1" fmla="*/ 194 h 790"/>
                <a:gd name="T2" fmla="*/ 487 w 517"/>
                <a:gd name="T3" fmla="*/ 218 h 790"/>
                <a:gd name="T4" fmla="*/ 458 w 517"/>
                <a:gd name="T5" fmla="*/ 220 h 790"/>
                <a:gd name="T6" fmla="*/ 432 w 517"/>
                <a:gd name="T7" fmla="*/ 232 h 790"/>
                <a:gd name="T8" fmla="*/ 432 w 517"/>
                <a:gd name="T9" fmla="*/ 258 h 790"/>
                <a:gd name="T10" fmla="*/ 399 w 517"/>
                <a:gd name="T11" fmla="*/ 303 h 790"/>
                <a:gd name="T12" fmla="*/ 411 w 517"/>
                <a:gd name="T13" fmla="*/ 338 h 790"/>
                <a:gd name="T14" fmla="*/ 432 w 517"/>
                <a:gd name="T15" fmla="*/ 376 h 790"/>
                <a:gd name="T16" fmla="*/ 435 w 517"/>
                <a:gd name="T17" fmla="*/ 450 h 790"/>
                <a:gd name="T18" fmla="*/ 409 w 517"/>
                <a:gd name="T19" fmla="*/ 495 h 790"/>
                <a:gd name="T20" fmla="*/ 399 w 517"/>
                <a:gd name="T21" fmla="*/ 518 h 790"/>
                <a:gd name="T22" fmla="*/ 376 w 517"/>
                <a:gd name="T23" fmla="*/ 532 h 790"/>
                <a:gd name="T24" fmla="*/ 373 w 517"/>
                <a:gd name="T25" fmla="*/ 547 h 790"/>
                <a:gd name="T26" fmla="*/ 380 w 517"/>
                <a:gd name="T27" fmla="*/ 563 h 790"/>
                <a:gd name="T28" fmla="*/ 399 w 517"/>
                <a:gd name="T29" fmla="*/ 587 h 790"/>
                <a:gd name="T30" fmla="*/ 392 w 517"/>
                <a:gd name="T31" fmla="*/ 613 h 790"/>
                <a:gd name="T32" fmla="*/ 390 w 517"/>
                <a:gd name="T33" fmla="*/ 634 h 790"/>
                <a:gd name="T34" fmla="*/ 380 w 517"/>
                <a:gd name="T35" fmla="*/ 663 h 790"/>
                <a:gd name="T36" fmla="*/ 378 w 517"/>
                <a:gd name="T37" fmla="*/ 686 h 790"/>
                <a:gd name="T38" fmla="*/ 345 w 517"/>
                <a:gd name="T39" fmla="*/ 705 h 790"/>
                <a:gd name="T40" fmla="*/ 326 w 517"/>
                <a:gd name="T41" fmla="*/ 715 h 790"/>
                <a:gd name="T42" fmla="*/ 305 w 517"/>
                <a:gd name="T43" fmla="*/ 726 h 790"/>
                <a:gd name="T44" fmla="*/ 269 w 517"/>
                <a:gd name="T45" fmla="*/ 719 h 790"/>
                <a:gd name="T46" fmla="*/ 248 w 517"/>
                <a:gd name="T47" fmla="*/ 726 h 790"/>
                <a:gd name="T48" fmla="*/ 205 w 517"/>
                <a:gd name="T49" fmla="*/ 731 h 790"/>
                <a:gd name="T50" fmla="*/ 175 w 517"/>
                <a:gd name="T51" fmla="*/ 743 h 790"/>
                <a:gd name="T52" fmla="*/ 151 w 517"/>
                <a:gd name="T53" fmla="*/ 762 h 790"/>
                <a:gd name="T54" fmla="*/ 116 w 517"/>
                <a:gd name="T55" fmla="*/ 769 h 790"/>
                <a:gd name="T56" fmla="*/ 85 w 517"/>
                <a:gd name="T57" fmla="*/ 776 h 790"/>
                <a:gd name="T58" fmla="*/ 30 w 517"/>
                <a:gd name="T59" fmla="*/ 790 h 790"/>
                <a:gd name="T60" fmla="*/ 14 w 517"/>
                <a:gd name="T61" fmla="*/ 783 h 790"/>
                <a:gd name="T62" fmla="*/ 9 w 517"/>
                <a:gd name="T63" fmla="*/ 724 h 790"/>
                <a:gd name="T64" fmla="*/ 40 w 517"/>
                <a:gd name="T65" fmla="*/ 679 h 790"/>
                <a:gd name="T66" fmla="*/ 45 w 517"/>
                <a:gd name="T67" fmla="*/ 615 h 790"/>
                <a:gd name="T68" fmla="*/ 49 w 517"/>
                <a:gd name="T69" fmla="*/ 535 h 790"/>
                <a:gd name="T70" fmla="*/ 45 w 517"/>
                <a:gd name="T71" fmla="*/ 499 h 790"/>
                <a:gd name="T72" fmla="*/ 45 w 517"/>
                <a:gd name="T73" fmla="*/ 487 h 790"/>
                <a:gd name="T74" fmla="*/ 49 w 517"/>
                <a:gd name="T75" fmla="*/ 464 h 790"/>
                <a:gd name="T76" fmla="*/ 68 w 517"/>
                <a:gd name="T77" fmla="*/ 445 h 790"/>
                <a:gd name="T78" fmla="*/ 78 w 517"/>
                <a:gd name="T79" fmla="*/ 416 h 790"/>
                <a:gd name="T80" fmla="*/ 94 w 517"/>
                <a:gd name="T81" fmla="*/ 386 h 790"/>
                <a:gd name="T82" fmla="*/ 75 w 517"/>
                <a:gd name="T83" fmla="*/ 341 h 790"/>
                <a:gd name="T84" fmla="*/ 75 w 517"/>
                <a:gd name="T85" fmla="*/ 305 h 790"/>
                <a:gd name="T86" fmla="*/ 104 w 517"/>
                <a:gd name="T87" fmla="*/ 284 h 790"/>
                <a:gd name="T88" fmla="*/ 120 w 517"/>
                <a:gd name="T89" fmla="*/ 256 h 790"/>
                <a:gd name="T90" fmla="*/ 137 w 517"/>
                <a:gd name="T91" fmla="*/ 204 h 790"/>
                <a:gd name="T92" fmla="*/ 158 w 517"/>
                <a:gd name="T93" fmla="*/ 156 h 790"/>
                <a:gd name="T94" fmla="*/ 194 w 517"/>
                <a:gd name="T95" fmla="*/ 123 h 790"/>
                <a:gd name="T96" fmla="*/ 231 w 517"/>
                <a:gd name="T97" fmla="*/ 130 h 790"/>
                <a:gd name="T98" fmla="*/ 255 w 517"/>
                <a:gd name="T99" fmla="*/ 95 h 790"/>
                <a:gd name="T100" fmla="*/ 302 w 517"/>
                <a:gd name="T101" fmla="*/ 45 h 790"/>
                <a:gd name="T102" fmla="*/ 328 w 517"/>
                <a:gd name="T103" fmla="*/ 64 h 790"/>
                <a:gd name="T104" fmla="*/ 385 w 517"/>
                <a:gd name="T105" fmla="*/ 36 h 790"/>
                <a:gd name="T106" fmla="*/ 413 w 517"/>
                <a:gd name="T107" fmla="*/ 50 h 790"/>
                <a:gd name="T108" fmla="*/ 475 w 517"/>
                <a:gd name="T109" fmla="*/ 31 h 790"/>
                <a:gd name="T110" fmla="*/ 475 w 517"/>
                <a:gd name="T111" fmla="*/ 5 h 790"/>
                <a:gd name="T112" fmla="*/ 491 w 517"/>
                <a:gd name="T113" fmla="*/ 33 h 790"/>
                <a:gd name="T114" fmla="*/ 494 w 517"/>
                <a:gd name="T115" fmla="*/ 66 h 790"/>
                <a:gd name="T116" fmla="*/ 463 w 517"/>
                <a:gd name="T117" fmla="*/ 81 h 790"/>
                <a:gd name="T118" fmla="*/ 454 w 517"/>
                <a:gd name="T119" fmla="*/ 95 h 790"/>
                <a:gd name="T120" fmla="*/ 482 w 517"/>
                <a:gd name="T121" fmla="*/ 116 h 790"/>
                <a:gd name="T122" fmla="*/ 499 w 517"/>
                <a:gd name="T123" fmla="*/ 142 h 790"/>
                <a:gd name="T124" fmla="*/ 508 w 517"/>
                <a:gd name="T125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90">
                  <a:moveTo>
                    <a:pt x="513" y="166"/>
                  </a:moveTo>
                  <a:lnTo>
                    <a:pt x="513" y="166"/>
                  </a:lnTo>
                  <a:lnTo>
                    <a:pt x="513" y="166"/>
                  </a:lnTo>
                  <a:lnTo>
                    <a:pt x="513" y="170"/>
                  </a:lnTo>
                  <a:lnTo>
                    <a:pt x="513" y="173"/>
                  </a:lnTo>
                  <a:lnTo>
                    <a:pt x="508" y="178"/>
                  </a:lnTo>
                  <a:lnTo>
                    <a:pt x="506" y="182"/>
                  </a:lnTo>
                  <a:lnTo>
                    <a:pt x="506" y="185"/>
                  </a:lnTo>
                  <a:lnTo>
                    <a:pt x="503" y="185"/>
                  </a:lnTo>
                  <a:lnTo>
                    <a:pt x="503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3" y="192"/>
                  </a:lnTo>
                  <a:lnTo>
                    <a:pt x="503" y="192"/>
                  </a:lnTo>
                  <a:lnTo>
                    <a:pt x="501" y="192"/>
                  </a:lnTo>
                  <a:lnTo>
                    <a:pt x="501" y="194"/>
                  </a:lnTo>
                  <a:lnTo>
                    <a:pt x="499" y="194"/>
                  </a:lnTo>
                  <a:lnTo>
                    <a:pt x="499" y="196"/>
                  </a:lnTo>
                  <a:lnTo>
                    <a:pt x="499" y="196"/>
                  </a:lnTo>
                  <a:lnTo>
                    <a:pt x="499" y="199"/>
                  </a:lnTo>
                  <a:lnTo>
                    <a:pt x="499" y="206"/>
                  </a:lnTo>
                  <a:lnTo>
                    <a:pt x="496" y="208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3"/>
                  </a:lnTo>
                  <a:lnTo>
                    <a:pt x="494" y="213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1" y="215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2" y="225"/>
                  </a:lnTo>
                  <a:lnTo>
                    <a:pt x="482" y="225"/>
                  </a:lnTo>
                  <a:lnTo>
                    <a:pt x="480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5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8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58" y="220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4" y="218"/>
                  </a:lnTo>
                  <a:lnTo>
                    <a:pt x="451" y="218"/>
                  </a:lnTo>
                  <a:lnTo>
                    <a:pt x="449" y="220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2" y="220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7" y="223"/>
                  </a:lnTo>
                  <a:lnTo>
                    <a:pt x="437" y="225"/>
                  </a:lnTo>
                  <a:lnTo>
                    <a:pt x="435" y="227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32" y="234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5" y="239"/>
                  </a:lnTo>
                  <a:lnTo>
                    <a:pt x="425" y="239"/>
                  </a:lnTo>
                  <a:lnTo>
                    <a:pt x="425" y="241"/>
                  </a:lnTo>
                  <a:lnTo>
                    <a:pt x="425" y="241"/>
                  </a:lnTo>
                  <a:lnTo>
                    <a:pt x="425" y="244"/>
                  </a:lnTo>
                  <a:lnTo>
                    <a:pt x="428" y="246"/>
                  </a:lnTo>
                  <a:lnTo>
                    <a:pt x="428" y="249"/>
                  </a:lnTo>
                  <a:lnTo>
                    <a:pt x="430" y="251"/>
                  </a:lnTo>
                  <a:lnTo>
                    <a:pt x="432" y="256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28" y="263"/>
                  </a:lnTo>
                  <a:lnTo>
                    <a:pt x="423" y="267"/>
                  </a:lnTo>
                  <a:lnTo>
                    <a:pt x="416" y="270"/>
                  </a:lnTo>
                  <a:lnTo>
                    <a:pt x="416" y="272"/>
                  </a:lnTo>
                  <a:lnTo>
                    <a:pt x="416" y="272"/>
                  </a:lnTo>
                  <a:lnTo>
                    <a:pt x="416" y="275"/>
                  </a:lnTo>
                  <a:lnTo>
                    <a:pt x="416" y="277"/>
                  </a:lnTo>
                  <a:lnTo>
                    <a:pt x="413" y="277"/>
                  </a:lnTo>
                  <a:lnTo>
                    <a:pt x="411" y="277"/>
                  </a:lnTo>
                  <a:lnTo>
                    <a:pt x="409" y="279"/>
                  </a:lnTo>
                  <a:lnTo>
                    <a:pt x="406" y="279"/>
                  </a:lnTo>
                  <a:lnTo>
                    <a:pt x="406" y="282"/>
                  </a:lnTo>
                  <a:lnTo>
                    <a:pt x="402" y="289"/>
                  </a:lnTo>
                  <a:lnTo>
                    <a:pt x="399" y="291"/>
                  </a:lnTo>
                  <a:lnTo>
                    <a:pt x="399" y="293"/>
                  </a:lnTo>
                  <a:lnTo>
                    <a:pt x="399" y="303"/>
                  </a:lnTo>
                  <a:lnTo>
                    <a:pt x="399" y="303"/>
                  </a:lnTo>
                  <a:lnTo>
                    <a:pt x="399" y="305"/>
                  </a:lnTo>
                  <a:lnTo>
                    <a:pt x="397" y="308"/>
                  </a:lnTo>
                  <a:lnTo>
                    <a:pt x="397" y="310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7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9" y="331"/>
                  </a:lnTo>
                  <a:lnTo>
                    <a:pt x="411" y="338"/>
                  </a:lnTo>
                  <a:lnTo>
                    <a:pt x="411" y="338"/>
                  </a:lnTo>
                  <a:lnTo>
                    <a:pt x="413" y="341"/>
                  </a:lnTo>
                  <a:lnTo>
                    <a:pt x="416" y="341"/>
                  </a:lnTo>
                  <a:lnTo>
                    <a:pt x="418" y="343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23" y="346"/>
                  </a:lnTo>
                  <a:lnTo>
                    <a:pt x="423" y="353"/>
                  </a:lnTo>
                  <a:lnTo>
                    <a:pt x="425" y="355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30" y="372"/>
                  </a:lnTo>
                  <a:lnTo>
                    <a:pt x="430" y="374"/>
                  </a:lnTo>
                  <a:lnTo>
                    <a:pt x="430" y="374"/>
                  </a:lnTo>
                  <a:lnTo>
                    <a:pt x="432" y="376"/>
                  </a:lnTo>
                  <a:lnTo>
                    <a:pt x="435" y="379"/>
                  </a:lnTo>
                  <a:lnTo>
                    <a:pt x="439" y="390"/>
                  </a:lnTo>
                  <a:lnTo>
                    <a:pt x="442" y="393"/>
                  </a:lnTo>
                  <a:lnTo>
                    <a:pt x="444" y="402"/>
                  </a:lnTo>
                  <a:lnTo>
                    <a:pt x="451" y="409"/>
                  </a:lnTo>
                  <a:lnTo>
                    <a:pt x="451" y="414"/>
                  </a:lnTo>
                  <a:lnTo>
                    <a:pt x="449" y="424"/>
                  </a:lnTo>
                  <a:lnTo>
                    <a:pt x="449" y="426"/>
                  </a:lnTo>
                  <a:lnTo>
                    <a:pt x="449" y="426"/>
                  </a:lnTo>
                  <a:lnTo>
                    <a:pt x="449" y="428"/>
                  </a:lnTo>
                  <a:lnTo>
                    <a:pt x="447" y="428"/>
                  </a:lnTo>
                  <a:lnTo>
                    <a:pt x="444" y="435"/>
                  </a:lnTo>
                  <a:lnTo>
                    <a:pt x="444" y="435"/>
                  </a:lnTo>
                  <a:lnTo>
                    <a:pt x="439" y="443"/>
                  </a:lnTo>
                  <a:lnTo>
                    <a:pt x="437" y="445"/>
                  </a:lnTo>
                  <a:lnTo>
                    <a:pt x="435" y="450"/>
                  </a:lnTo>
                  <a:lnTo>
                    <a:pt x="432" y="450"/>
                  </a:lnTo>
                  <a:lnTo>
                    <a:pt x="430" y="457"/>
                  </a:lnTo>
                  <a:lnTo>
                    <a:pt x="425" y="461"/>
                  </a:lnTo>
                  <a:lnTo>
                    <a:pt x="425" y="461"/>
                  </a:lnTo>
                  <a:lnTo>
                    <a:pt x="423" y="469"/>
                  </a:lnTo>
                  <a:lnTo>
                    <a:pt x="423" y="471"/>
                  </a:lnTo>
                  <a:lnTo>
                    <a:pt x="421" y="473"/>
                  </a:lnTo>
                  <a:lnTo>
                    <a:pt x="421" y="473"/>
                  </a:lnTo>
                  <a:lnTo>
                    <a:pt x="421" y="476"/>
                  </a:lnTo>
                  <a:lnTo>
                    <a:pt x="413" y="480"/>
                  </a:lnTo>
                  <a:lnTo>
                    <a:pt x="411" y="483"/>
                  </a:lnTo>
                  <a:lnTo>
                    <a:pt x="409" y="485"/>
                  </a:lnTo>
                  <a:lnTo>
                    <a:pt x="409" y="485"/>
                  </a:lnTo>
                  <a:lnTo>
                    <a:pt x="409" y="490"/>
                  </a:lnTo>
                  <a:lnTo>
                    <a:pt x="409" y="490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6" y="521"/>
                  </a:lnTo>
                  <a:lnTo>
                    <a:pt x="406" y="521"/>
                  </a:lnTo>
                  <a:lnTo>
                    <a:pt x="402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7" y="518"/>
                  </a:lnTo>
                  <a:lnTo>
                    <a:pt x="397" y="521"/>
                  </a:lnTo>
                  <a:lnTo>
                    <a:pt x="397" y="521"/>
                  </a:lnTo>
                  <a:lnTo>
                    <a:pt x="397" y="523"/>
                  </a:lnTo>
                  <a:lnTo>
                    <a:pt x="397" y="525"/>
                  </a:lnTo>
                  <a:lnTo>
                    <a:pt x="395" y="525"/>
                  </a:lnTo>
                  <a:lnTo>
                    <a:pt x="392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5" y="532"/>
                  </a:lnTo>
                  <a:lnTo>
                    <a:pt x="383" y="532"/>
                  </a:lnTo>
                  <a:lnTo>
                    <a:pt x="378" y="535"/>
                  </a:lnTo>
                  <a:lnTo>
                    <a:pt x="376" y="532"/>
                  </a:lnTo>
                  <a:lnTo>
                    <a:pt x="373" y="532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4"/>
                  </a:lnTo>
                  <a:lnTo>
                    <a:pt x="373" y="544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6" y="551"/>
                  </a:lnTo>
                  <a:lnTo>
                    <a:pt x="378" y="551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6"/>
                  </a:lnTo>
                  <a:lnTo>
                    <a:pt x="378" y="556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80" y="570"/>
                  </a:lnTo>
                  <a:lnTo>
                    <a:pt x="383" y="570"/>
                  </a:lnTo>
                  <a:lnTo>
                    <a:pt x="383" y="573"/>
                  </a:lnTo>
                  <a:lnTo>
                    <a:pt x="387" y="573"/>
                  </a:lnTo>
                  <a:lnTo>
                    <a:pt x="387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80"/>
                  </a:lnTo>
                  <a:lnTo>
                    <a:pt x="397" y="582"/>
                  </a:lnTo>
                  <a:lnTo>
                    <a:pt x="397" y="584"/>
                  </a:lnTo>
                  <a:lnTo>
                    <a:pt x="399" y="587"/>
                  </a:lnTo>
                  <a:lnTo>
                    <a:pt x="399" y="587"/>
                  </a:lnTo>
                  <a:lnTo>
                    <a:pt x="399" y="589"/>
                  </a:lnTo>
                  <a:lnTo>
                    <a:pt x="397" y="596"/>
                  </a:lnTo>
                  <a:lnTo>
                    <a:pt x="395" y="599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8"/>
                  </a:lnTo>
                  <a:lnTo>
                    <a:pt x="395" y="608"/>
                  </a:lnTo>
                  <a:lnTo>
                    <a:pt x="395" y="608"/>
                  </a:lnTo>
                  <a:lnTo>
                    <a:pt x="395" y="610"/>
                  </a:lnTo>
                  <a:lnTo>
                    <a:pt x="395" y="610"/>
                  </a:lnTo>
                  <a:lnTo>
                    <a:pt x="392" y="610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2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2" y="627"/>
                  </a:lnTo>
                  <a:lnTo>
                    <a:pt x="392" y="629"/>
                  </a:lnTo>
                  <a:lnTo>
                    <a:pt x="390" y="634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5" y="639"/>
                  </a:lnTo>
                  <a:lnTo>
                    <a:pt x="385" y="639"/>
                  </a:lnTo>
                  <a:lnTo>
                    <a:pt x="385" y="641"/>
                  </a:lnTo>
                  <a:lnTo>
                    <a:pt x="385" y="641"/>
                  </a:lnTo>
                  <a:lnTo>
                    <a:pt x="385" y="644"/>
                  </a:lnTo>
                  <a:lnTo>
                    <a:pt x="385" y="646"/>
                  </a:lnTo>
                  <a:lnTo>
                    <a:pt x="385" y="646"/>
                  </a:lnTo>
                  <a:lnTo>
                    <a:pt x="385" y="648"/>
                  </a:lnTo>
                  <a:lnTo>
                    <a:pt x="383" y="653"/>
                  </a:lnTo>
                  <a:lnTo>
                    <a:pt x="383" y="655"/>
                  </a:lnTo>
                  <a:lnTo>
                    <a:pt x="385" y="658"/>
                  </a:lnTo>
                  <a:lnTo>
                    <a:pt x="385" y="658"/>
                  </a:lnTo>
                  <a:lnTo>
                    <a:pt x="380" y="660"/>
                  </a:lnTo>
                  <a:lnTo>
                    <a:pt x="380" y="663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9"/>
                  </a:lnTo>
                  <a:lnTo>
                    <a:pt x="380" y="679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4"/>
                  </a:lnTo>
                  <a:lnTo>
                    <a:pt x="380" y="684"/>
                  </a:lnTo>
                  <a:lnTo>
                    <a:pt x="378" y="686"/>
                  </a:lnTo>
                  <a:lnTo>
                    <a:pt x="373" y="689"/>
                  </a:lnTo>
                  <a:lnTo>
                    <a:pt x="369" y="691"/>
                  </a:lnTo>
                  <a:lnTo>
                    <a:pt x="366" y="696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59" y="700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0" y="710"/>
                  </a:lnTo>
                  <a:lnTo>
                    <a:pt x="340" y="710"/>
                  </a:lnTo>
                  <a:lnTo>
                    <a:pt x="338" y="707"/>
                  </a:lnTo>
                  <a:lnTo>
                    <a:pt x="338" y="707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28" y="712"/>
                  </a:lnTo>
                  <a:lnTo>
                    <a:pt x="328" y="712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7"/>
                  </a:lnTo>
                  <a:lnTo>
                    <a:pt x="324" y="717"/>
                  </a:lnTo>
                  <a:lnTo>
                    <a:pt x="324" y="717"/>
                  </a:lnTo>
                  <a:lnTo>
                    <a:pt x="321" y="717"/>
                  </a:lnTo>
                  <a:lnTo>
                    <a:pt x="317" y="719"/>
                  </a:lnTo>
                  <a:lnTo>
                    <a:pt x="314" y="717"/>
                  </a:lnTo>
                  <a:lnTo>
                    <a:pt x="312" y="719"/>
                  </a:lnTo>
                  <a:lnTo>
                    <a:pt x="309" y="722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0" y="729"/>
                  </a:lnTo>
                  <a:lnTo>
                    <a:pt x="298" y="729"/>
                  </a:lnTo>
                  <a:lnTo>
                    <a:pt x="298" y="729"/>
                  </a:lnTo>
                  <a:lnTo>
                    <a:pt x="288" y="729"/>
                  </a:lnTo>
                  <a:lnTo>
                    <a:pt x="279" y="724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6" y="719"/>
                  </a:lnTo>
                  <a:lnTo>
                    <a:pt x="276" y="719"/>
                  </a:lnTo>
                  <a:lnTo>
                    <a:pt x="276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2" y="719"/>
                  </a:lnTo>
                  <a:lnTo>
                    <a:pt x="269" y="719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4" y="722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2" y="726"/>
                  </a:lnTo>
                  <a:lnTo>
                    <a:pt x="260" y="726"/>
                  </a:lnTo>
                  <a:lnTo>
                    <a:pt x="257" y="729"/>
                  </a:lnTo>
                  <a:lnTo>
                    <a:pt x="253" y="729"/>
                  </a:lnTo>
                  <a:lnTo>
                    <a:pt x="248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38" y="726"/>
                  </a:lnTo>
                  <a:lnTo>
                    <a:pt x="238" y="726"/>
                  </a:lnTo>
                  <a:lnTo>
                    <a:pt x="236" y="726"/>
                  </a:lnTo>
                  <a:lnTo>
                    <a:pt x="217" y="722"/>
                  </a:lnTo>
                  <a:lnTo>
                    <a:pt x="215" y="724"/>
                  </a:lnTo>
                  <a:lnTo>
                    <a:pt x="212" y="724"/>
                  </a:lnTo>
                  <a:lnTo>
                    <a:pt x="212" y="722"/>
                  </a:lnTo>
                  <a:lnTo>
                    <a:pt x="208" y="722"/>
                  </a:lnTo>
                  <a:lnTo>
                    <a:pt x="205" y="722"/>
                  </a:lnTo>
                  <a:lnTo>
                    <a:pt x="205" y="729"/>
                  </a:lnTo>
                  <a:lnTo>
                    <a:pt x="205" y="731"/>
                  </a:lnTo>
                  <a:lnTo>
                    <a:pt x="205" y="738"/>
                  </a:lnTo>
                  <a:lnTo>
                    <a:pt x="203" y="741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196" y="743"/>
                  </a:lnTo>
                  <a:lnTo>
                    <a:pt x="196" y="741"/>
                  </a:lnTo>
                  <a:lnTo>
                    <a:pt x="194" y="738"/>
                  </a:lnTo>
                  <a:lnTo>
                    <a:pt x="189" y="738"/>
                  </a:lnTo>
                  <a:lnTo>
                    <a:pt x="186" y="738"/>
                  </a:lnTo>
                  <a:lnTo>
                    <a:pt x="184" y="738"/>
                  </a:lnTo>
                  <a:lnTo>
                    <a:pt x="182" y="738"/>
                  </a:lnTo>
                  <a:lnTo>
                    <a:pt x="179" y="738"/>
                  </a:lnTo>
                  <a:lnTo>
                    <a:pt x="177" y="741"/>
                  </a:lnTo>
                  <a:lnTo>
                    <a:pt x="177" y="741"/>
                  </a:lnTo>
                  <a:lnTo>
                    <a:pt x="175" y="743"/>
                  </a:lnTo>
                  <a:lnTo>
                    <a:pt x="172" y="743"/>
                  </a:lnTo>
                  <a:lnTo>
                    <a:pt x="170" y="743"/>
                  </a:lnTo>
                  <a:lnTo>
                    <a:pt x="168" y="748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3" y="748"/>
                  </a:lnTo>
                  <a:lnTo>
                    <a:pt x="160" y="748"/>
                  </a:lnTo>
                  <a:lnTo>
                    <a:pt x="160" y="752"/>
                  </a:lnTo>
                  <a:lnTo>
                    <a:pt x="160" y="752"/>
                  </a:lnTo>
                  <a:lnTo>
                    <a:pt x="156" y="752"/>
                  </a:lnTo>
                  <a:lnTo>
                    <a:pt x="156" y="752"/>
                  </a:lnTo>
                  <a:lnTo>
                    <a:pt x="153" y="755"/>
                  </a:lnTo>
                  <a:lnTo>
                    <a:pt x="153" y="757"/>
                  </a:lnTo>
                  <a:lnTo>
                    <a:pt x="151" y="760"/>
                  </a:lnTo>
                  <a:lnTo>
                    <a:pt x="151" y="760"/>
                  </a:lnTo>
                  <a:lnTo>
                    <a:pt x="151" y="762"/>
                  </a:lnTo>
                  <a:lnTo>
                    <a:pt x="149" y="762"/>
                  </a:lnTo>
                  <a:lnTo>
                    <a:pt x="149" y="762"/>
                  </a:lnTo>
                  <a:lnTo>
                    <a:pt x="149" y="764"/>
                  </a:lnTo>
                  <a:lnTo>
                    <a:pt x="149" y="764"/>
                  </a:lnTo>
                  <a:lnTo>
                    <a:pt x="146" y="764"/>
                  </a:lnTo>
                  <a:lnTo>
                    <a:pt x="134" y="767"/>
                  </a:lnTo>
                  <a:lnTo>
                    <a:pt x="132" y="767"/>
                  </a:lnTo>
                  <a:lnTo>
                    <a:pt x="127" y="769"/>
                  </a:lnTo>
                  <a:lnTo>
                    <a:pt x="127" y="769"/>
                  </a:lnTo>
                  <a:lnTo>
                    <a:pt x="125" y="769"/>
                  </a:lnTo>
                  <a:lnTo>
                    <a:pt x="123" y="767"/>
                  </a:lnTo>
                  <a:lnTo>
                    <a:pt x="123" y="767"/>
                  </a:lnTo>
                  <a:lnTo>
                    <a:pt x="120" y="767"/>
                  </a:lnTo>
                  <a:lnTo>
                    <a:pt x="120" y="767"/>
                  </a:lnTo>
                  <a:lnTo>
                    <a:pt x="118" y="767"/>
                  </a:lnTo>
                  <a:lnTo>
                    <a:pt x="116" y="769"/>
                  </a:lnTo>
                  <a:lnTo>
                    <a:pt x="116" y="769"/>
                  </a:lnTo>
                  <a:lnTo>
                    <a:pt x="113" y="767"/>
                  </a:lnTo>
                  <a:lnTo>
                    <a:pt x="113" y="767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6" y="769"/>
                  </a:lnTo>
                  <a:lnTo>
                    <a:pt x="101" y="767"/>
                  </a:lnTo>
                  <a:lnTo>
                    <a:pt x="99" y="767"/>
                  </a:lnTo>
                  <a:lnTo>
                    <a:pt x="97" y="771"/>
                  </a:lnTo>
                  <a:lnTo>
                    <a:pt x="97" y="774"/>
                  </a:lnTo>
                  <a:lnTo>
                    <a:pt x="87" y="774"/>
                  </a:lnTo>
                  <a:lnTo>
                    <a:pt x="85" y="776"/>
                  </a:lnTo>
                  <a:lnTo>
                    <a:pt x="82" y="778"/>
                  </a:lnTo>
                  <a:lnTo>
                    <a:pt x="80" y="778"/>
                  </a:lnTo>
                  <a:lnTo>
                    <a:pt x="75" y="776"/>
                  </a:lnTo>
                  <a:lnTo>
                    <a:pt x="73" y="776"/>
                  </a:lnTo>
                  <a:lnTo>
                    <a:pt x="73" y="781"/>
                  </a:lnTo>
                  <a:lnTo>
                    <a:pt x="71" y="783"/>
                  </a:lnTo>
                  <a:lnTo>
                    <a:pt x="56" y="783"/>
                  </a:lnTo>
                  <a:lnTo>
                    <a:pt x="54" y="783"/>
                  </a:lnTo>
                  <a:lnTo>
                    <a:pt x="52" y="786"/>
                  </a:lnTo>
                  <a:lnTo>
                    <a:pt x="52" y="786"/>
                  </a:lnTo>
                  <a:lnTo>
                    <a:pt x="49" y="788"/>
                  </a:lnTo>
                  <a:lnTo>
                    <a:pt x="42" y="788"/>
                  </a:lnTo>
                  <a:lnTo>
                    <a:pt x="35" y="788"/>
                  </a:lnTo>
                  <a:lnTo>
                    <a:pt x="33" y="788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28" y="788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1" y="786"/>
                  </a:lnTo>
                  <a:lnTo>
                    <a:pt x="21" y="786"/>
                  </a:lnTo>
                  <a:lnTo>
                    <a:pt x="19" y="786"/>
                  </a:lnTo>
                  <a:lnTo>
                    <a:pt x="19" y="786"/>
                  </a:lnTo>
                  <a:lnTo>
                    <a:pt x="19" y="788"/>
                  </a:lnTo>
                  <a:lnTo>
                    <a:pt x="19" y="788"/>
                  </a:lnTo>
                  <a:lnTo>
                    <a:pt x="16" y="788"/>
                  </a:lnTo>
                  <a:lnTo>
                    <a:pt x="16" y="788"/>
                  </a:lnTo>
                  <a:lnTo>
                    <a:pt x="14" y="786"/>
                  </a:lnTo>
                  <a:lnTo>
                    <a:pt x="14" y="786"/>
                  </a:lnTo>
                  <a:lnTo>
                    <a:pt x="14" y="783"/>
                  </a:lnTo>
                  <a:lnTo>
                    <a:pt x="11" y="783"/>
                  </a:lnTo>
                  <a:lnTo>
                    <a:pt x="9" y="783"/>
                  </a:lnTo>
                  <a:lnTo>
                    <a:pt x="9" y="783"/>
                  </a:lnTo>
                  <a:lnTo>
                    <a:pt x="4" y="781"/>
                  </a:lnTo>
                  <a:lnTo>
                    <a:pt x="2" y="778"/>
                  </a:lnTo>
                  <a:lnTo>
                    <a:pt x="0" y="776"/>
                  </a:lnTo>
                  <a:lnTo>
                    <a:pt x="0" y="769"/>
                  </a:lnTo>
                  <a:lnTo>
                    <a:pt x="0" y="757"/>
                  </a:lnTo>
                  <a:lnTo>
                    <a:pt x="0" y="755"/>
                  </a:lnTo>
                  <a:lnTo>
                    <a:pt x="4" y="750"/>
                  </a:lnTo>
                  <a:lnTo>
                    <a:pt x="4" y="748"/>
                  </a:lnTo>
                  <a:lnTo>
                    <a:pt x="4" y="743"/>
                  </a:lnTo>
                  <a:lnTo>
                    <a:pt x="4" y="738"/>
                  </a:lnTo>
                  <a:lnTo>
                    <a:pt x="4" y="736"/>
                  </a:lnTo>
                  <a:lnTo>
                    <a:pt x="7" y="731"/>
                  </a:lnTo>
                  <a:lnTo>
                    <a:pt x="9" y="724"/>
                  </a:lnTo>
                  <a:lnTo>
                    <a:pt x="11" y="719"/>
                  </a:lnTo>
                  <a:lnTo>
                    <a:pt x="14" y="715"/>
                  </a:lnTo>
                  <a:lnTo>
                    <a:pt x="14" y="712"/>
                  </a:lnTo>
                  <a:lnTo>
                    <a:pt x="16" y="705"/>
                  </a:lnTo>
                  <a:lnTo>
                    <a:pt x="19" y="700"/>
                  </a:lnTo>
                  <a:lnTo>
                    <a:pt x="21" y="698"/>
                  </a:lnTo>
                  <a:lnTo>
                    <a:pt x="26" y="696"/>
                  </a:lnTo>
                  <a:lnTo>
                    <a:pt x="28" y="693"/>
                  </a:lnTo>
                  <a:lnTo>
                    <a:pt x="28" y="693"/>
                  </a:lnTo>
                  <a:lnTo>
                    <a:pt x="28" y="691"/>
                  </a:lnTo>
                  <a:lnTo>
                    <a:pt x="30" y="689"/>
                  </a:lnTo>
                  <a:lnTo>
                    <a:pt x="30" y="689"/>
                  </a:lnTo>
                  <a:lnTo>
                    <a:pt x="33" y="686"/>
                  </a:lnTo>
                  <a:lnTo>
                    <a:pt x="35" y="679"/>
                  </a:lnTo>
                  <a:lnTo>
                    <a:pt x="37" y="679"/>
                  </a:lnTo>
                  <a:lnTo>
                    <a:pt x="40" y="679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42" y="674"/>
                  </a:lnTo>
                  <a:lnTo>
                    <a:pt x="45" y="672"/>
                  </a:lnTo>
                  <a:lnTo>
                    <a:pt x="45" y="670"/>
                  </a:lnTo>
                  <a:lnTo>
                    <a:pt x="45" y="667"/>
                  </a:lnTo>
                  <a:lnTo>
                    <a:pt x="45" y="667"/>
                  </a:lnTo>
                  <a:lnTo>
                    <a:pt x="47" y="665"/>
                  </a:lnTo>
                  <a:lnTo>
                    <a:pt x="49" y="663"/>
                  </a:lnTo>
                  <a:lnTo>
                    <a:pt x="52" y="655"/>
                  </a:lnTo>
                  <a:lnTo>
                    <a:pt x="52" y="651"/>
                  </a:lnTo>
                  <a:lnTo>
                    <a:pt x="49" y="639"/>
                  </a:lnTo>
                  <a:lnTo>
                    <a:pt x="49" y="622"/>
                  </a:lnTo>
                  <a:lnTo>
                    <a:pt x="47" y="618"/>
                  </a:lnTo>
                  <a:lnTo>
                    <a:pt x="47" y="615"/>
                  </a:lnTo>
                  <a:lnTo>
                    <a:pt x="45" y="615"/>
                  </a:lnTo>
                  <a:lnTo>
                    <a:pt x="45" y="615"/>
                  </a:lnTo>
                  <a:lnTo>
                    <a:pt x="45" y="613"/>
                  </a:lnTo>
                  <a:lnTo>
                    <a:pt x="45" y="613"/>
                  </a:lnTo>
                  <a:lnTo>
                    <a:pt x="45" y="610"/>
                  </a:lnTo>
                  <a:lnTo>
                    <a:pt x="45" y="603"/>
                  </a:lnTo>
                  <a:lnTo>
                    <a:pt x="40" y="582"/>
                  </a:lnTo>
                  <a:lnTo>
                    <a:pt x="40" y="575"/>
                  </a:lnTo>
                  <a:lnTo>
                    <a:pt x="42" y="573"/>
                  </a:lnTo>
                  <a:lnTo>
                    <a:pt x="45" y="568"/>
                  </a:lnTo>
                  <a:lnTo>
                    <a:pt x="45" y="566"/>
                  </a:lnTo>
                  <a:lnTo>
                    <a:pt x="45" y="563"/>
                  </a:lnTo>
                  <a:lnTo>
                    <a:pt x="45" y="556"/>
                  </a:lnTo>
                  <a:lnTo>
                    <a:pt x="45" y="554"/>
                  </a:lnTo>
                  <a:lnTo>
                    <a:pt x="47" y="547"/>
                  </a:lnTo>
                  <a:lnTo>
                    <a:pt x="49" y="540"/>
                  </a:lnTo>
                  <a:lnTo>
                    <a:pt x="49" y="535"/>
                  </a:lnTo>
                  <a:lnTo>
                    <a:pt x="52" y="532"/>
                  </a:lnTo>
                  <a:lnTo>
                    <a:pt x="52" y="530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42" y="509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7" y="506"/>
                  </a:lnTo>
                  <a:lnTo>
                    <a:pt x="47" y="502"/>
                  </a:lnTo>
                  <a:lnTo>
                    <a:pt x="47" y="502"/>
                  </a:lnTo>
                  <a:lnTo>
                    <a:pt x="45" y="502"/>
                  </a:lnTo>
                  <a:lnTo>
                    <a:pt x="45" y="502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2" y="497"/>
                  </a:lnTo>
                  <a:lnTo>
                    <a:pt x="42" y="497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5" y="495"/>
                  </a:lnTo>
                  <a:lnTo>
                    <a:pt x="45" y="492"/>
                  </a:lnTo>
                  <a:lnTo>
                    <a:pt x="47" y="492"/>
                  </a:lnTo>
                  <a:lnTo>
                    <a:pt x="47" y="490"/>
                  </a:lnTo>
                  <a:lnTo>
                    <a:pt x="47" y="490"/>
                  </a:lnTo>
                  <a:lnTo>
                    <a:pt x="45" y="487"/>
                  </a:lnTo>
                  <a:lnTo>
                    <a:pt x="45" y="487"/>
                  </a:lnTo>
                  <a:lnTo>
                    <a:pt x="47" y="485"/>
                  </a:lnTo>
                  <a:lnTo>
                    <a:pt x="45" y="485"/>
                  </a:lnTo>
                  <a:lnTo>
                    <a:pt x="42" y="480"/>
                  </a:lnTo>
                  <a:lnTo>
                    <a:pt x="42" y="480"/>
                  </a:lnTo>
                  <a:lnTo>
                    <a:pt x="45" y="478"/>
                  </a:lnTo>
                  <a:lnTo>
                    <a:pt x="47" y="473"/>
                  </a:lnTo>
                  <a:lnTo>
                    <a:pt x="49" y="471"/>
                  </a:lnTo>
                  <a:lnTo>
                    <a:pt x="47" y="469"/>
                  </a:lnTo>
                  <a:lnTo>
                    <a:pt x="47" y="469"/>
                  </a:lnTo>
                  <a:lnTo>
                    <a:pt x="45" y="466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7" y="461"/>
                  </a:lnTo>
                  <a:lnTo>
                    <a:pt x="49" y="464"/>
                  </a:lnTo>
                  <a:lnTo>
                    <a:pt x="49" y="464"/>
                  </a:lnTo>
                  <a:lnTo>
                    <a:pt x="52" y="464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52" y="459"/>
                  </a:lnTo>
                  <a:lnTo>
                    <a:pt x="54" y="459"/>
                  </a:lnTo>
                  <a:lnTo>
                    <a:pt x="54" y="459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9" y="454"/>
                  </a:lnTo>
                  <a:lnTo>
                    <a:pt x="59" y="454"/>
                  </a:lnTo>
                  <a:lnTo>
                    <a:pt x="61" y="454"/>
                  </a:lnTo>
                  <a:lnTo>
                    <a:pt x="61" y="452"/>
                  </a:lnTo>
                  <a:lnTo>
                    <a:pt x="63" y="447"/>
                  </a:lnTo>
                  <a:lnTo>
                    <a:pt x="63" y="447"/>
                  </a:lnTo>
                  <a:lnTo>
                    <a:pt x="68" y="44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80" y="431"/>
                  </a:lnTo>
                  <a:lnTo>
                    <a:pt x="80" y="431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2" y="424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19"/>
                  </a:lnTo>
                  <a:lnTo>
                    <a:pt x="78" y="416"/>
                  </a:lnTo>
                  <a:lnTo>
                    <a:pt x="78" y="414"/>
                  </a:lnTo>
                  <a:lnTo>
                    <a:pt x="78" y="412"/>
                  </a:lnTo>
                  <a:lnTo>
                    <a:pt x="80" y="409"/>
                  </a:lnTo>
                  <a:lnTo>
                    <a:pt x="85" y="409"/>
                  </a:lnTo>
                  <a:lnTo>
                    <a:pt x="87" y="409"/>
                  </a:lnTo>
                  <a:lnTo>
                    <a:pt x="89" y="407"/>
                  </a:lnTo>
                  <a:lnTo>
                    <a:pt x="89" y="405"/>
                  </a:lnTo>
                  <a:lnTo>
                    <a:pt x="94" y="398"/>
                  </a:lnTo>
                  <a:lnTo>
                    <a:pt x="94" y="395"/>
                  </a:lnTo>
                  <a:lnTo>
                    <a:pt x="97" y="395"/>
                  </a:lnTo>
                  <a:lnTo>
                    <a:pt x="97" y="395"/>
                  </a:lnTo>
                  <a:lnTo>
                    <a:pt x="97" y="393"/>
                  </a:lnTo>
                  <a:lnTo>
                    <a:pt x="97" y="390"/>
                  </a:lnTo>
                  <a:lnTo>
                    <a:pt x="94" y="388"/>
                  </a:lnTo>
                  <a:lnTo>
                    <a:pt x="94" y="386"/>
                  </a:lnTo>
                  <a:lnTo>
                    <a:pt x="94" y="386"/>
                  </a:lnTo>
                  <a:lnTo>
                    <a:pt x="94" y="383"/>
                  </a:lnTo>
                  <a:lnTo>
                    <a:pt x="97" y="383"/>
                  </a:lnTo>
                  <a:lnTo>
                    <a:pt x="99" y="383"/>
                  </a:lnTo>
                  <a:lnTo>
                    <a:pt x="97" y="379"/>
                  </a:lnTo>
                  <a:lnTo>
                    <a:pt x="92" y="376"/>
                  </a:lnTo>
                  <a:lnTo>
                    <a:pt x="89" y="374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87" y="362"/>
                  </a:lnTo>
                  <a:lnTo>
                    <a:pt x="85" y="360"/>
                  </a:lnTo>
                  <a:lnTo>
                    <a:pt x="80" y="346"/>
                  </a:lnTo>
                  <a:lnTo>
                    <a:pt x="78" y="343"/>
                  </a:lnTo>
                  <a:lnTo>
                    <a:pt x="78" y="341"/>
                  </a:lnTo>
                  <a:lnTo>
                    <a:pt x="75" y="341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20"/>
                  </a:lnTo>
                  <a:lnTo>
                    <a:pt x="75" y="315"/>
                  </a:lnTo>
                  <a:lnTo>
                    <a:pt x="75" y="312"/>
                  </a:lnTo>
                  <a:lnTo>
                    <a:pt x="73" y="310"/>
                  </a:lnTo>
                  <a:lnTo>
                    <a:pt x="75" y="305"/>
                  </a:lnTo>
                  <a:lnTo>
                    <a:pt x="75" y="305"/>
                  </a:lnTo>
                  <a:lnTo>
                    <a:pt x="78" y="305"/>
                  </a:lnTo>
                  <a:lnTo>
                    <a:pt x="80" y="305"/>
                  </a:lnTo>
                  <a:lnTo>
                    <a:pt x="80" y="305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5" y="296"/>
                  </a:lnTo>
                  <a:lnTo>
                    <a:pt x="85" y="293"/>
                  </a:lnTo>
                  <a:lnTo>
                    <a:pt x="87" y="293"/>
                  </a:lnTo>
                  <a:lnTo>
                    <a:pt x="89" y="293"/>
                  </a:lnTo>
                  <a:lnTo>
                    <a:pt x="92" y="293"/>
                  </a:lnTo>
                  <a:lnTo>
                    <a:pt x="92" y="293"/>
                  </a:lnTo>
                  <a:lnTo>
                    <a:pt x="94" y="291"/>
                  </a:lnTo>
                  <a:lnTo>
                    <a:pt x="97" y="289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6" y="279"/>
                  </a:lnTo>
                  <a:lnTo>
                    <a:pt x="108" y="277"/>
                  </a:lnTo>
                  <a:lnTo>
                    <a:pt x="113" y="277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6" y="272"/>
                  </a:lnTo>
                  <a:lnTo>
                    <a:pt x="118" y="270"/>
                  </a:lnTo>
                  <a:lnTo>
                    <a:pt x="118" y="270"/>
                  </a:lnTo>
                  <a:lnTo>
                    <a:pt x="120" y="267"/>
                  </a:lnTo>
                  <a:lnTo>
                    <a:pt x="120" y="265"/>
                  </a:lnTo>
                  <a:lnTo>
                    <a:pt x="120" y="265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3"/>
                  </a:lnTo>
                  <a:lnTo>
                    <a:pt x="123" y="246"/>
                  </a:lnTo>
                  <a:lnTo>
                    <a:pt x="125" y="241"/>
                  </a:lnTo>
                  <a:lnTo>
                    <a:pt x="125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30" y="234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0"/>
                  </a:lnTo>
                  <a:lnTo>
                    <a:pt x="137" y="218"/>
                  </a:lnTo>
                  <a:lnTo>
                    <a:pt x="137" y="215"/>
                  </a:lnTo>
                  <a:lnTo>
                    <a:pt x="137" y="213"/>
                  </a:lnTo>
                  <a:lnTo>
                    <a:pt x="134" y="208"/>
                  </a:lnTo>
                  <a:lnTo>
                    <a:pt x="137" y="204"/>
                  </a:lnTo>
                  <a:lnTo>
                    <a:pt x="139" y="201"/>
                  </a:lnTo>
                  <a:lnTo>
                    <a:pt x="149" y="199"/>
                  </a:lnTo>
                  <a:lnTo>
                    <a:pt x="151" y="196"/>
                  </a:lnTo>
                  <a:lnTo>
                    <a:pt x="153" y="192"/>
                  </a:lnTo>
                  <a:lnTo>
                    <a:pt x="156" y="182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3"/>
                  </a:lnTo>
                  <a:lnTo>
                    <a:pt x="163" y="163"/>
                  </a:lnTo>
                  <a:lnTo>
                    <a:pt x="160" y="161"/>
                  </a:lnTo>
                  <a:lnTo>
                    <a:pt x="160" y="161"/>
                  </a:lnTo>
                  <a:lnTo>
                    <a:pt x="160" y="159"/>
                  </a:lnTo>
                  <a:lnTo>
                    <a:pt x="160" y="156"/>
                  </a:lnTo>
                  <a:lnTo>
                    <a:pt x="158" y="159"/>
                  </a:lnTo>
                  <a:lnTo>
                    <a:pt x="158" y="156"/>
                  </a:lnTo>
                  <a:lnTo>
                    <a:pt x="156" y="154"/>
                  </a:lnTo>
                  <a:lnTo>
                    <a:pt x="153" y="154"/>
                  </a:lnTo>
                  <a:lnTo>
                    <a:pt x="158" y="152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72" y="149"/>
                  </a:lnTo>
                  <a:lnTo>
                    <a:pt x="177" y="149"/>
                  </a:lnTo>
                  <a:lnTo>
                    <a:pt x="179" y="149"/>
                  </a:lnTo>
                  <a:lnTo>
                    <a:pt x="182" y="142"/>
                  </a:lnTo>
                  <a:lnTo>
                    <a:pt x="189" y="140"/>
                  </a:lnTo>
                  <a:lnTo>
                    <a:pt x="189" y="137"/>
                  </a:lnTo>
                  <a:lnTo>
                    <a:pt x="189" y="126"/>
                  </a:lnTo>
                  <a:lnTo>
                    <a:pt x="191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8" y="123"/>
                  </a:lnTo>
                  <a:lnTo>
                    <a:pt x="217" y="126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4" y="133"/>
                  </a:lnTo>
                  <a:lnTo>
                    <a:pt x="227" y="133"/>
                  </a:lnTo>
                  <a:lnTo>
                    <a:pt x="229" y="130"/>
                  </a:lnTo>
                  <a:lnTo>
                    <a:pt x="231" y="130"/>
                  </a:lnTo>
                  <a:lnTo>
                    <a:pt x="231" y="130"/>
                  </a:lnTo>
                  <a:lnTo>
                    <a:pt x="234" y="130"/>
                  </a:lnTo>
                  <a:lnTo>
                    <a:pt x="234" y="128"/>
                  </a:lnTo>
                  <a:lnTo>
                    <a:pt x="238" y="126"/>
                  </a:lnTo>
                  <a:lnTo>
                    <a:pt x="243" y="121"/>
                  </a:lnTo>
                  <a:lnTo>
                    <a:pt x="243" y="121"/>
                  </a:lnTo>
                  <a:lnTo>
                    <a:pt x="243" y="118"/>
                  </a:lnTo>
                  <a:lnTo>
                    <a:pt x="246" y="116"/>
                  </a:lnTo>
                  <a:lnTo>
                    <a:pt x="246" y="116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2"/>
                  </a:lnTo>
                  <a:lnTo>
                    <a:pt x="255" y="95"/>
                  </a:lnTo>
                  <a:lnTo>
                    <a:pt x="264" y="81"/>
                  </a:lnTo>
                  <a:lnTo>
                    <a:pt x="267" y="78"/>
                  </a:lnTo>
                  <a:lnTo>
                    <a:pt x="269" y="76"/>
                  </a:lnTo>
                  <a:lnTo>
                    <a:pt x="272" y="76"/>
                  </a:lnTo>
                  <a:lnTo>
                    <a:pt x="272" y="73"/>
                  </a:lnTo>
                  <a:lnTo>
                    <a:pt x="279" y="64"/>
                  </a:lnTo>
                  <a:lnTo>
                    <a:pt x="281" y="62"/>
                  </a:lnTo>
                  <a:lnTo>
                    <a:pt x="283" y="57"/>
                  </a:lnTo>
                  <a:lnTo>
                    <a:pt x="286" y="55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93" y="50"/>
                  </a:lnTo>
                  <a:lnTo>
                    <a:pt x="298" y="45"/>
                  </a:lnTo>
                  <a:lnTo>
                    <a:pt x="300" y="45"/>
                  </a:lnTo>
                  <a:lnTo>
                    <a:pt x="302" y="45"/>
                  </a:lnTo>
                  <a:lnTo>
                    <a:pt x="305" y="47"/>
                  </a:lnTo>
                  <a:lnTo>
                    <a:pt x="305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12" y="52"/>
                  </a:lnTo>
                  <a:lnTo>
                    <a:pt x="314" y="52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8" y="62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31" y="64"/>
                  </a:lnTo>
                  <a:lnTo>
                    <a:pt x="331" y="64"/>
                  </a:lnTo>
                  <a:lnTo>
                    <a:pt x="333" y="64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45" y="59"/>
                  </a:lnTo>
                  <a:lnTo>
                    <a:pt x="347" y="52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7" y="43"/>
                  </a:lnTo>
                  <a:lnTo>
                    <a:pt x="357" y="43"/>
                  </a:lnTo>
                  <a:lnTo>
                    <a:pt x="371" y="36"/>
                  </a:lnTo>
                  <a:lnTo>
                    <a:pt x="380" y="33"/>
                  </a:lnTo>
                  <a:lnTo>
                    <a:pt x="383" y="33"/>
                  </a:lnTo>
                  <a:lnTo>
                    <a:pt x="383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90" y="45"/>
                  </a:lnTo>
                  <a:lnTo>
                    <a:pt x="390" y="45"/>
                  </a:lnTo>
                  <a:lnTo>
                    <a:pt x="390" y="47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92" y="50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97" y="50"/>
                  </a:lnTo>
                  <a:lnTo>
                    <a:pt x="406" y="50"/>
                  </a:lnTo>
                  <a:lnTo>
                    <a:pt x="411" y="50"/>
                  </a:lnTo>
                  <a:lnTo>
                    <a:pt x="413" y="50"/>
                  </a:lnTo>
                  <a:lnTo>
                    <a:pt x="413" y="47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9" y="38"/>
                  </a:lnTo>
                  <a:lnTo>
                    <a:pt x="442" y="38"/>
                  </a:lnTo>
                  <a:lnTo>
                    <a:pt x="444" y="38"/>
                  </a:lnTo>
                  <a:lnTo>
                    <a:pt x="444" y="38"/>
                  </a:lnTo>
                  <a:lnTo>
                    <a:pt x="454" y="33"/>
                  </a:lnTo>
                  <a:lnTo>
                    <a:pt x="458" y="33"/>
                  </a:lnTo>
                  <a:lnTo>
                    <a:pt x="470" y="33"/>
                  </a:lnTo>
                  <a:lnTo>
                    <a:pt x="470" y="33"/>
                  </a:lnTo>
                  <a:lnTo>
                    <a:pt x="473" y="31"/>
                  </a:lnTo>
                  <a:lnTo>
                    <a:pt x="473" y="31"/>
                  </a:lnTo>
                  <a:lnTo>
                    <a:pt x="475" y="31"/>
                  </a:lnTo>
                  <a:lnTo>
                    <a:pt x="475" y="29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4"/>
                  </a:lnTo>
                  <a:lnTo>
                    <a:pt x="473" y="21"/>
                  </a:lnTo>
                  <a:lnTo>
                    <a:pt x="470" y="19"/>
                  </a:lnTo>
                  <a:lnTo>
                    <a:pt x="470" y="17"/>
                  </a:lnTo>
                  <a:lnTo>
                    <a:pt x="470" y="17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70" y="12"/>
                  </a:lnTo>
                  <a:lnTo>
                    <a:pt x="470" y="12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5" y="5"/>
                  </a:lnTo>
                  <a:lnTo>
                    <a:pt x="477" y="3"/>
                  </a:lnTo>
                  <a:lnTo>
                    <a:pt x="484" y="0"/>
                  </a:lnTo>
                  <a:lnTo>
                    <a:pt x="484" y="3"/>
                  </a:lnTo>
                  <a:lnTo>
                    <a:pt x="482" y="5"/>
                  </a:lnTo>
                  <a:lnTo>
                    <a:pt x="482" y="7"/>
                  </a:lnTo>
                  <a:lnTo>
                    <a:pt x="482" y="10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484" y="12"/>
                  </a:lnTo>
                  <a:lnTo>
                    <a:pt x="487" y="17"/>
                  </a:lnTo>
                  <a:lnTo>
                    <a:pt x="489" y="19"/>
                  </a:lnTo>
                  <a:lnTo>
                    <a:pt x="491" y="21"/>
                  </a:lnTo>
                  <a:lnTo>
                    <a:pt x="491" y="24"/>
                  </a:lnTo>
                  <a:lnTo>
                    <a:pt x="491" y="24"/>
                  </a:lnTo>
                  <a:lnTo>
                    <a:pt x="491" y="26"/>
                  </a:lnTo>
                  <a:lnTo>
                    <a:pt x="491" y="33"/>
                  </a:lnTo>
                  <a:lnTo>
                    <a:pt x="494" y="43"/>
                  </a:lnTo>
                  <a:lnTo>
                    <a:pt x="494" y="45"/>
                  </a:lnTo>
                  <a:lnTo>
                    <a:pt x="494" y="50"/>
                  </a:lnTo>
                  <a:lnTo>
                    <a:pt x="494" y="52"/>
                  </a:lnTo>
                  <a:lnTo>
                    <a:pt x="496" y="52"/>
                  </a:lnTo>
                  <a:lnTo>
                    <a:pt x="503" y="52"/>
                  </a:lnTo>
                  <a:lnTo>
                    <a:pt x="508" y="52"/>
                  </a:lnTo>
                  <a:lnTo>
                    <a:pt x="510" y="52"/>
                  </a:lnTo>
                  <a:lnTo>
                    <a:pt x="515" y="55"/>
                  </a:lnTo>
                  <a:lnTo>
                    <a:pt x="515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5" y="59"/>
                  </a:lnTo>
                  <a:lnTo>
                    <a:pt x="515" y="59"/>
                  </a:lnTo>
                  <a:lnTo>
                    <a:pt x="510" y="62"/>
                  </a:lnTo>
                  <a:lnTo>
                    <a:pt x="494" y="66"/>
                  </a:lnTo>
                  <a:lnTo>
                    <a:pt x="487" y="69"/>
                  </a:lnTo>
                  <a:lnTo>
                    <a:pt x="480" y="71"/>
                  </a:lnTo>
                  <a:lnTo>
                    <a:pt x="475" y="71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0" y="78"/>
                  </a:lnTo>
                  <a:lnTo>
                    <a:pt x="470" y="85"/>
                  </a:lnTo>
                  <a:lnTo>
                    <a:pt x="468" y="85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5" y="88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3" y="83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1" y="81"/>
                  </a:lnTo>
                  <a:lnTo>
                    <a:pt x="461" y="81"/>
                  </a:lnTo>
                  <a:lnTo>
                    <a:pt x="461" y="83"/>
                  </a:lnTo>
                  <a:lnTo>
                    <a:pt x="458" y="85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6" y="88"/>
                  </a:lnTo>
                  <a:lnTo>
                    <a:pt x="454" y="90"/>
                  </a:lnTo>
                  <a:lnTo>
                    <a:pt x="454" y="92"/>
                  </a:lnTo>
                  <a:lnTo>
                    <a:pt x="454" y="92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61" y="102"/>
                  </a:lnTo>
                  <a:lnTo>
                    <a:pt x="463" y="102"/>
                  </a:lnTo>
                  <a:lnTo>
                    <a:pt x="463" y="104"/>
                  </a:lnTo>
                  <a:lnTo>
                    <a:pt x="463" y="107"/>
                  </a:lnTo>
                  <a:lnTo>
                    <a:pt x="465" y="107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70" y="111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2" y="116"/>
                  </a:lnTo>
                  <a:lnTo>
                    <a:pt x="482" y="116"/>
                  </a:lnTo>
                  <a:lnTo>
                    <a:pt x="484" y="116"/>
                  </a:lnTo>
                  <a:lnTo>
                    <a:pt x="494" y="121"/>
                  </a:lnTo>
                  <a:lnTo>
                    <a:pt x="494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501" y="121"/>
                  </a:lnTo>
                  <a:lnTo>
                    <a:pt x="501" y="121"/>
                  </a:lnTo>
                  <a:lnTo>
                    <a:pt x="501" y="123"/>
                  </a:lnTo>
                  <a:lnTo>
                    <a:pt x="501" y="123"/>
                  </a:lnTo>
                  <a:lnTo>
                    <a:pt x="501" y="126"/>
                  </a:lnTo>
                  <a:lnTo>
                    <a:pt x="501" y="130"/>
                  </a:lnTo>
                  <a:lnTo>
                    <a:pt x="501" y="135"/>
                  </a:lnTo>
                  <a:lnTo>
                    <a:pt x="501" y="140"/>
                  </a:lnTo>
                  <a:lnTo>
                    <a:pt x="499" y="142"/>
                  </a:lnTo>
                  <a:lnTo>
                    <a:pt x="499" y="144"/>
                  </a:lnTo>
                  <a:lnTo>
                    <a:pt x="499" y="147"/>
                  </a:lnTo>
                  <a:lnTo>
                    <a:pt x="501" y="147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6" y="154"/>
                  </a:lnTo>
                  <a:lnTo>
                    <a:pt x="506" y="154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8" y="156"/>
                  </a:lnTo>
                  <a:lnTo>
                    <a:pt x="508" y="156"/>
                  </a:lnTo>
                  <a:lnTo>
                    <a:pt x="508" y="159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3" y="163"/>
                  </a:lnTo>
                  <a:lnTo>
                    <a:pt x="513" y="1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2896371" y="2933626"/>
              <a:ext cx="784904" cy="521998"/>
            </a:xfrm>
            <a:custGeom>
              <a:avLst/>
              <a:gdLst>
                <a:gd name="T0" fmla="*/ 819 w 906"/>
                <a:gd name="T1" fmla="*/ 530 h 601"/>
                <a:gd name="T2" fmla="*/ 785 w 906"/>
                <a:gd name="T3" fmla="*/ 542 h 601"/>
                <a:gd name="T4" fmla="*/ 762 w 906"/>
                <a:gd name="T5" fmla="*/ 552 h 601"/>
                <a:gd name="T6" fmla="*/ 750 w 906"/>
                <a:gd name="T7" fmla="*/ 561 h 601"/>
                <a:gd name="T8" fmla="*/ 703 w 906"/>
                <a:gd name="T9" fmla="*/ 573 h 601"/>
                <a:gd name="T10" fmla="*/ 679 w 906"/>
                <a:gd name="T11" fmla="*/ 582 h 601"/>
                <a:gd name="T12" fmla="*/ 610 w 906"/>
                <a:gd name="T13" fmla="*/ 597 h 601"/>
                <a:gd name="T14" fmla="*/ 620 w 906"/>
                <a:gd name="T15" fmla="*/ 552 h 601"/>
                <a:gd name="T16" fmla="*/ 603 w 906"/>
                <a:gd name="T17" fmla="*/ 519 h 601"/>
                <a:gd name="T18" fmla="*/ 542 w 906"/>
                <a:gd name="T19" fmla="*/ 542 h 601"/>
                <a:gd name="T20" fmla="*/ 535 w 906"/>
                <a:gd name="T21" fmla="*/ 504 h 601"/>
                <a:gd name="T22" fmla="*/ 499 w 906"/>
                <a:gd name="T23" fmla="*/ 511 h 601"/>
                <a:gd name="T24" fmla="*/ 447 w 906"/>
                <a:gd name="T25" fmla="*/ 514 h 601"/>
                <a:gd name="T26" fmla="*/ 391 w 906"/>
                <a:gd name="T27" fmla="*/ 466 h 601"/>
                <a:gd name="T28" fmla="*/ 310 w 906"/>
                <a:gd name="T29" fmla="*/ 440 h 601"/>
                <a:gd name="T30" fmla="*/ 246 w 906"/>
                <a:gd name="T31" fmla="*/ 443 h 601"/>
                <a:gd name="T32" fmla="*/ 237 w 906"/>
                <a:gd name="T33" fmla="*/ 476 h 601"/>
                <a:gd name="T34" fmla="*/ 159 w 906"/>
                <a:gd name="T35" fmla="*/ 466 h 601"/>
                <a:gd name="T36" fmla="*/ 123 w 906"/>
                <a:gd name="T37" fmla="*/ 483 h 601"/>
                <a:gd name="T38" fmla="*/ 111 w 906"/>
                <a:gd name="T39" fmla="*/ 495 h 601"/>
                <a:gd name="T40" fmla="*/ 95 w 906"/>
                <a:gd name="T41" fmla="*/ 523 h 601"/>
                <a:gd name="T42" fmla="*/ 52 w 906"/>
                <a:gd name="T43" fmla="*/ 488 h 601"/>
                <a:gd name="T44" fmla="*/ 29 w 906"/>
                <a:gd name="T45" fmla="*/ 433 h 601"/>
                <a:gd name="T46" fmla="*/ 0 w 906"/>
                <a:gd name="T47" fmla="*/ 433 h 601"/>
                <a:gd name="T48" fmla="*/ 24 w 906"/>
                <a:gd name="T49" fmla="*/ 372 h 601"/>
                <a:gd name="T50" fmla="*/ 43 w 906"/>
                <a:gd name="T51" fmla="*/ 343 h 601"/>
                <a:gd name="T52" fmla="*/ 100 w 906"/>
                <a:gd name="T53" fmla="*/ 348 h 601"/>
                <a:gd name="T54" fmla="*/ 156 w 906"/>
                <a:gd name="T55" fmla="*/ 334 h 601"/>
                <a:gd name="T56" fmla="*/ 208 w 906"/>
                <a:gd name="T57" fmla="*/ 325 h 601"/>
                <a:gd name="T58" fmla="*/ 220 w 906"/>
                <a:gd name="T59" fmla="*/ 270 h 601"/>
                <a:gd name="T60" fmla="*/ 171 w 906"/>
                <a:gd name="T61" fmla="*/ 204 h 601"/>
                <a:gd name="T62" fmla="*/ 173 w 906"/>
                <a:gd name="T63" fmla="*/ 152 h 601"/>
                <a:gd name="T64" fmla="*/ 168 w 906"/>
                <a:gd name="T65" fmla="*/ 112 h 601"/>
                <a:gd name="T66" fmla="*/ 194 w 906"/>
                <a:gd name="T67" fmla="*/ 90 h 601"/>
                <a:gd name="T68" fmla="*/ 227 w 906"/>
                <a:gd name="T69" fmla="*/ 95 h 601"/>
                <a:gd name="T70" fmla="*/ 237 w 906"/>
                <a:gd name="T71" fmla="*/ 67 h 601"/>
                <a:gd name="T72" fmla="*/ 201 w 906"/>
                <a:gd name="T73" fmla="*/ 31 h 601"/>
                <a:gd name="T74" fmla="*/ 178 w 906"/>
                <a:gd name="T75" fmla="*/ 0 h 601"/>
                <a:gd name="T76" fmla="*/ 249 w 906"/>
                <a:gd name="T77" fmla="*/ 19 h 601"/>
                <a:gd name="T78" fmla="*/ 296 w 906"/>
                <a:gd name="T79" fmla="*/ 29 h 601"/>
                <a:gd name="T80" fmla="*/ 317 w 906"/>
                <a:gd name="T81" fmla="*/ 29 h 601"/>
                <a:gd name="T82" fmla="*/ 346 w 906"/>
                <a:gd name="T83" fmla="*/ 31 h 601"/>
                <a:gd name="T84" fmla="*/ 362 w 906"/>
                <a:gd name="T85" fmla="*/ 67 h 601"/>
                <a:gd name="T86" fmla="*/ 395 w 906"/>
                <a:gd name="T87" fmla="*/ 114 h 601"/>
                <a:gd name="T88" fmla="*/ 452 w 906"/>
                <a:gd name="T89" fmla="*/ 138 h 601"/>
                <a:gd name="T90" fmla="*/ 497 w 906"/>
                <a:gd name="T91" fmla="*/ 154 h 601"/>
                <a:gd name="T92" fmla="*/ 577 w 906"/>
                <a:gd name="T93" fmla="*/ 157 h 601"/>
                <a:gd name="T94" fmla="*/ 606 w 906"/>
                <a:gd name="T95" fmla="*/ 173 h 601"/>
                <a:gd name="T96" fmla="*/ 639 w 906"/>
                <a:gd name="T97" fmla="*/ 161 h 601"/>
                <a:gd name="T98" fmla="*/ 641 w 906"/>
                <a:gd name="T99" fmla="*/ 199 h 601"/>
                <a:gd name="T100" fmla="*/ 662 w 906"/>
                <a:gd name="T101" fmla="*/ 242 h 601"/>
                <a:gd name="T102" fmla="*/ 705 w 906"/>
                <a:gd name="T103" fmla="*/ 254 h 601"/>
                <a:gd name="T104" fmla="*/ 731 w 906"/>
                <a:gd name="T105" fmla="*/ 263 h 601"/>
                <a:gd name="T106" fmla="*/ 752 w 906"/>
                <a:gd name="T107" fmla="*/ 289 h 601"/>
                <a:gd name="T108" fmla="*/ 800 w 906"/>
                <a:gd name="T109" fmla="*/ 280 h 601"/>
                <a:gd name="T110" fmla="*/ 809 w 906"/>
                <a:gd name="T111" fmla="*/ 303 h 601"/>
                <a:gd name="T112" fmla="*/ 840 w 906"/>
                <a:gd name="T113" fmla="*/ 329 h 601"/>
                <a:gd name="T114" fmla="*/ 861 w 906"/>
                <a:gd name="T115" fmla="*/ 336 h 601"/>
                <a:gd name="T116" fmla="*/ 887 w 906"/>
                <a:gd name="T117" fmla="*/ 360 h 601"/>
                <a:gd name="T118" fmla="*/ 878 w 906"/>
                <a:gd name="T119" fmla="*/ 388 h 601"/>
                <a:gd name="T120" fmla="*/ 868 w 906"/>
                <a:gd name="T121" fmla="*/ 410 h 601"/>
                <a:gd name="T122" fmla="*/ 878 w 906"/>
                <a:gd name="T123" fmla="*/ 440 h 601"/>
                <a:gd name="T124" fmla="*/ 897 w 906"/>
                <a:gd name="T125" fmla="*/ 47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6" h="601">
                  <a:moveTo>
                    <a:pt x="904" y="521"/>
                  </a:moveTo>
                  <a:lnTo>
                    <a:pt x="904" y="521"/>
                  </a:lnTo>
                  <a:lnTo>
                    <a:pt x="906" y="523"/>
                  </a:lnTo>
                  <a:lnTo>
                    <a:pt x="901" y="523"/>
                  </a:lnTo>
                  <a:lnTo>
                    <a:pt x="897" y="526"/>
                  </a:lnTo>
                  <a:lnTo>
                    <a:pt x="889" y="528"/>
                  </a:lnTo>
                  <a:lnTo>
                    <a:pt x="887" y="528"/>
                  </a:lnTo>
                  <a:lnTo>
                    <a:pt x="875" y="530"/>
                  </a:lnTo>
                  <a:lnTo>
                    <a:pt x="871" y="528"/>
                  </a:lnTo>
                  <a:lnTo>
                    <a:pt x="859" y="519"/>
                  </a:lnTo>
                  <a:lnTo>
                    <a:pt x="856" y="519"/>
                  </a:lnTo>
                  <a:lnTo>
                    <a:pt x="856" y="514"/>
                  </a:lnTo>
                  <a:lnTo>
                    <a:pt x="856" y="514"/>
                  </a:lnTo>
                  <a:lnTo>
                    <a:pt x="854" y="511"/>
                  </a:lnTo>
                  <a:lnTo>
                    <a:pt x="845" y="511"/>
                  </a:lnTo>
                  <a:lnTo>
                    <a:pt x="835" y="511"/>
                  </a:lnTo>
                  <a:lnTo>
                    <a:pt x="830" y="511"/>
                  </a:lnTo>
                  <a:lnTo>
                    <a:pt x="828" y="509"/>
                  </a:lnTo>
                  <a:lnTo>
                    <a:pt x="826" y="514"/>
                  </a:lnTo>
                  <a:lnTo>
                    <a:pt x="823" y="519"/>
                  </a:lnTo>
                  <a:lnTo>
                    <a:pt x="823" y="519"/>
                  </a:lnTo>
                  <a:lnTo>
                    <a:pt x="821" y="526"/>
                  </a:lnTo>
                  <a:lnTo>
                    <a:pt x="821" y="526"/>
                  </a:lnTo>
                  <a:lnTo>
                    <a:pt x="821" y="528"/>
                  </a:lnTo>
                  <a:lnTo>
                    <a:pt x="819" y="530"/>
                  </a:lnTo>
                  <a:lnTo>
                    <a:pt x="816" y="533"/>
                  </a:lnTo>
                  <a:lnTo>
                    <a:pt x="811" y="537"/>
                  </a:lnTo>
                  <a:lnTo>
                    <a:pt x="809" y="537"/>
                  </a:lnTo>
                  <a:lnTo>
                    <a:pt x="804" y="540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0" y="540"/>
                  </a:lnTo>
                  <a:lnTo>
                    <a:pt x="797" y="540"/>
                  </a:lnTo>
                  <a:lnTo>
                    <a:pt x="797" y="537"/>
                  </a:lnTo>
                  <a:lnTo>
                    <a:pt x="797" y="537"/>
                  </a:lnTo>
                  <a:lnTo>
                    <a:pt x="790" y="535"/>
                  </a:lnTo>
                  <a:lnTo>
                    <a:pt x="781" y="535"/>
                  </a:lnTo>
                  <a:lnTo>
                    <a:pt x="778" y="535"/>
                  </a:lnTo>
                  <a:lnTo>
                    <a:pt x="778" y="535"/>
                  </a:lnTo>
                  <a:lnTo>
                    <a:pt x="781" y="535"/>
                  </a:lnTo>
                  <a:lnTo>
                    <a:pt x="781" y="537"/>
                  </a:lnTo>
                  <a:lnTo>
                    <a:pt x="781" y="537"/>
                  </a:lnTo>
                  <a:lnTo>
                    <a:pt x="783" y="537"/>
                  </a:lnTo>
                  <a:lnTo>
                    <a:pt x="783" y="537"/>
                  </a:lnTo>
                  <a:lnTo>
                    <a:pt x="783" y="540"/>
                  </a:lnTo>
                  <a:lnTo>
                    <a:pt x="783" y="540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5"/>
                  </a:lnTo>
                  <a:lnTo>
                    <a:pt x="785" y="547"/>
                  </a:lnTo>
                  <a:lnTo>
                    <a:pt x="785" y="549"/>
                  </a:lnTo>
                  <a:lnTo>
                    <a:pt x="783" y="549"/>
                  </a:lnTo>
                  <a:lnTo>
                    <a:pt x="783" y="552"/>
                  </a:lnTo>
                  <a:lnTo>
                    <a:pt x="783" y="554"/>
                  </a:lnTo>
                  <a:lnTo>
                    <a:pt x="781" y="554"/>
                  </a:lnTo>
                  <a:lnTo>
                    <a:pt x="781" y="554"/>
                  </a:lnTo>
                  <a:lnTo>
                    <a:pt x="781" y="552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7"/>
                  </a:lnTo>
                  <a:lnTo>
                    <a:pt x="778" y="547"/>
                  </a:lnTo>
                  <a:lnTo>
                    <a:pt x="776" y="547"/>
                  </a:lnTo>
                  <a:lnTo>
                    <a:pt x="771" y="547"/>
                  </a:lnTo>
                  <a:lnTo>
                    <a:pt x="769" y="547"/>
                  </a:lnTo>
                  <a:lnTo>
                    <a:pt x="766" y="547"/>
                  </a:lnTo>
                  <a:lnTo>
                    <a:pt x="764" y="547"/>
                  </a:lnTo>
                  <a:lnTo>
                    <a:pt x="764" y="547"/>
                  </a:lnTo>
                  <a:lnTo>
                    <a:pt x="764" y="549"/>
                  </a:lnTo>
                  <a:lnTo>
                    <a:pt x="762" y="549"/>
                  </a:lnTo>
                  <a:lnTo>
                    <a:pt x="762" y="549"/>
                  </a:lnTo>
                  <a:lnTo>
                    <a:pt x="762" y="552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7" y="554"/>
                  </a:lnTo>
                  <a:lnTo>
                    <a:pt x="757" y="552"/>
                  </a:lnTo>
                  <a:lnTo>
                    <a:pt x="757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6"/>
                  </a:lnTo>
                  <a:lnTo>
                    <a:pt x="752" y="559"/>
                  </a:lnTo>
                  <a:lnTo>
                    <a:pt x="750" y="559"/>
                  </a:lnTo>
                  <a:lnTo>
                    <a:pt x="750" y="559"/>
                  </a:lnTo>
                  <a:lnTo>
                    <a:pt x="750" y="561"/>
                  </a:lnTo>
                  <a:lnTo>
                    <a:pt x="748" y="566"/>
                  </a:lnTo>
                  <a:lnTo>
                    <a:pt x="748" y="566"/>
                  </a:lnTo>
                  <a:lnTo>
                    <a:pt x="748" y="568"/>
                  </a:lnTo>
                  <a:lnTo>
                    <a:pt x="748" y="568"/>
                  </a:lnTo>
                  <a:lnTo>
                    <a:pt x="745" y="568"/>
                  </a:lnTo>
                  <a:lnTo>
                    <a:pt x="745" y="568"/>
                  </a:lnTo>
                  <a:lnTo>
                    <a:pt x="740" y="571"/>
                  </a:lnTo>
                  <a:lnTo>
                    <a:pt x="740" y="571"/>
                  </a:lnTo>
                  <a:lnTo>
                    <a:pt x="738" y="571"/>
                  </a:lnTo>
                  <a:lnTo>
                    <a:pt x="738" y="571"/>
                  </a:lnTo>
                  <a:lnTo>
                    <a:pt x="736" y="571"/>
                  </a:lnTo>
                  <a:lnTo>
                    <a:pt x="736" y="571"/>
                  </a:lnTo>
                  <a:lnTo>
                    <a:pt x="736" y="568"/>
                  </a:lnTo>
                  <a:lnTo>
                    <a:pt x="736" y="568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33" y="566"/>
                  </a:lnTo>
                  <a:lnTo>
                    <a:pt x="731" y="568"/>
                  </a:lnTo>
                  <a:lnTo>
                    <a:pt x="726" y="568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3" y="575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0" y="573"/>
                  </a:lnTo>
                  <a:lnTo>
                    <a:pt x="700" y="573"/>
                  </a:lnTo>
                  <a:lnTo>
                    <a:pt x="700" y="571"/>
                  </a:lnTo>
                  <a:lnTo>
                    <a:pt x="698" y="573"/>
                  </a:lnTo>
                  <a:lnTo>
                    <a:pt x="696" y="573"/>
                  </a:lnTo>
                  <a:lnTo>
                    <a:pt x="691" y="573"/>
                  </a:lnTo>
                  <a:lnTo>
                    <a:pt x="691" y="573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4" y="568"/>
                  </a:lnTo>
                  <a:lnTo>
                    <a:pt x="684" y="568"/>
                  </a:lnTo>
                  <a:lnTo>
                    <a:pt x="681" y="568"/>
                  </a:lnTo>
                  <a:lnTo>
                    <a:pt x="679" y="571"/>
                  </a:lnTo>
                  <a:lnTo>
                    <a:pt x="679" y="573"/>
                  </a:lnTo>
                  <a:lnTo>
                    <a:pt x="679" y="573"/>
                  </a:lnTo>
                  <a:lnTo>
                    <a:pt x="679" y="575"/>
                  </a:lnTo>
                  <a:lnTo>
                    <a:pt x="679" y="578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7" y="582"/>
                  </a:lnTo>
                  <a:lnTo>
                    <a:pt x="677" y="582"/>
                  </a:lnTo>
                  <a:lnTo>
                    <a:pt x="674" y="582"/>
                  </a:lnTo>
                  <a:lnTo>
                    <a:pt x="674" y="582"/>
                  </a:lnTo>
                  <a:lnTo>
                    <a:pt x="667" y="585"/>
                  </a:lnTo>
                  <a:lnTo>
                    <a:pt x="667" y="585"/>
                  </a:lnTo>
                  <a:lnTo>
                    <a:pt x="665" y="585"/>
                  </a:lnTo>
                  <a:lnTo>
                    <a:pt x="660" y="585"/>
                  </a:lnTo>
                  <a:lnTo>
                    <a:pt x="655" y="585"/>
                  </a:lnTo>
                  <a:lnTo>
                    <a:pt x="648" y="590"/>
                  </a:lnTo>
                  <a:lnTo>
                    <a:pt x="636" y="601"/>
                  </a:lnTo>
                  <a:lnTo>
                    <a:pt x="632" y="601"/>
                  </a:lnTo>
                  <a:lnTo>
                    <a:pt x="629" y="599"/>
                  </a:lnTo>
                  <a:lnTo>
                    <a:pt x="625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0" y="594"/>
                  </a:lnTo>
                  <a:lnTo>
                    <a:pt x="620" y="594"/>
                  </a:lnTo>
                  <a:lnTo>
                    <a:pt x="618" y="597"/>
                  </a:lnTo>
                  <a:lnTo>
                    <a:pt x="615" y="597"/>
                  </a:lnTo>
                  <a:lnTo>
                    <a:pt x="615" y="599"/>
                  </a:lnTo>
                  <a:lnTo>
                    <a:pt x="613" y="599"/>
                  </a:lnTo>
                  <a:lnTo>
                    <a:pt x="613" y="599"/>
                  </a:lnTo>
                  <a:lnTo>
                    <a:pt x="610" y="597"/>
                  </a:lnTo>
                  <a:lnTo>
                    <a:pt x="610" y="594"/>
                  </a:lnTo>
                  <a:lnTo>
                    <a:pt x="608" y="594"/>
                  </a:lnTo>
                  <a:lnTo>
                    <a:pt x="608" y="592"/>
                  </a:lnTo>
                  <a:lnTo>
                    <a:pt x="608" y="592"/>
                  </a:lnTo>
                  <a:lnTo>
                    <a:pt x="608" y="590"/>
                  </a:lnTo>
                  <a:lnTo>
                    <a:pt x="608" y="585"/>
                  </a:lnTo>
                  <a:lnTo>
                    <a:pt x="608" y="582"/>
                  </a:lnTo>
                  <a:lnTo>
                    <a:pt x="606" y="580"/>
                  </a:lnTo>
                  <a:lnTo>
                    <a:pt x="606" y="578"/>
                  </a:lnTo>
                  <a:lnTo>
                    <a:pt x="606" y="578"/>
                  </a:lnTo>
                  <a:lnTo>
                    <a:pt x="601" y="575"/>
                  </a:lnTo>
                  <a:lnTo>
                    <a:pt x="601" y="575"/>
                  </a:lnTo>
                  <a:lnTo>
                    <a:pt x="601" y="573"/>
                  </a:lnTo>
                  <a:lnTo>
                    <a:pt x="601" y="571"/>
                  </a:lnTo>
                  <a:lnTo>
                    <a:pt x="603" y="568"/>
                  </a:lnTo>
                  <a:lnTo>
                    <a:pt x="603" y="566"/>
                  </a:lnTo>
                  <a:lnTo>
                    <a:pt x="608" y="561"/>
                  </a:lnTo>
                  <a:lnTo>
                    <a:pt x="610" y="559"/>
                  </a:lnTo>
                  <a:lnTo>
                    <a:pt x="610" y="559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8" y="554"/>
                  </a:lnTo>
                  <a:lnTo>
                    <a:pt x="618" y="554"/>
                  </a:lnTo>
                  <a:lnTo>
                    <a:pt x="620" y="552"/>
                  </a:lnTo>
                  <a:lnTo>
                    <a:pt x="620" y="552"/>
                  </a:lnTo>
                  <a:lnTo>
                    <a:pt x="618" y="549"/>
                  </a:lnTo>
                  <a:lnTo>
                    <a:pt x="618" y="547"/>
                  </a:lnTo>
                  <a:lnTo>
                    <a:pt x="618" y="545"/>
                  </a:lnTo>
                  <a:lnTo>
                    <a:pt x="618" y="545"/>
                  </a:lnTo>
                  <a:lnTo>
                    <a:pt x="615" y="542"/>
                  </a:lnTo>
                  <a:lnTo>
                    <a:pt x="613" y="542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37"/>
                  </a:lnTo>
                  <a:lnTo>
                    <a:pt x="613" y="535"/>
                  </a:lnTo>
                  <a:lnTo>
                    <a:pt x="615" y="533"/>
                  </a:lnTo>
                  <a:lnTo>
                    <a:pt x="615" y="530"/>
                  </a:lnTo>
                  <a:lnTo>
                    <a:pt x="615" y="528"/>
                  </a:lnTo>
                  <a:lnTo>
                    <a:pt x="613" y="528"/>
                  </a:lnTo>
                  <a:lnTo>
                    <a:pt x="613" y="521"/>
                  </a:lnTo>
                  <a:lnTo>
                    <a:pt x="610" y="521"/>
                  </a:lnTo>
                  <a:lnTo>
                    <a:pt x="610" y="521"/>
                  </a:lnTo>
                  <a:lnTo>
                    <a:pt x="610" y="519"/>
                  </a:lnTo>
                  <a:lnTo>
                    <a:pt x="610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3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6"/>
                  </a:lnTo>
                  <a:lnTo>
                    <a:pt x="599" y="516"/>
                  </a:lnTo>
                  <a:lnTo>
                    <a:pt x="599" y="509"/>
                  </a:lnTo>
                  <a:lnTo>
                    <a:pt x="599" y="507"/>
                  </a:lnTo>
                  <a:lnTo>
                    <a:pt x="606" y="495"/>
                  </a:lnTo>
                  <a:lnTo>
                    <a:pt x="606" y="493"/>
                  </a:lnTo>
                  <a:lnTo>
                    <a:pt x="606" y="493"/>
                  </a:lnTo>
                  <a:lnTo>
                    <a:pt x="596" y="497"/>
                  </a:lnTo>
                  <a:lnTo>
                    <a:pt x="594" y="500"/>
                  </a:lnTo>
                  <a:lnTo>
                    <a:pt x="589" y="504"/>
                  </a:lnTo>
                  <a:lnTo>
                    <a:pt x="584" y="507"/>
                  </a:lnTo>
                  <a:lnTo>
                    <a:pt x="556" y="535"/>
                  </a:lnTo>
                  <a:lnTo>
                    <a:pt x="551" y="540"/>
                  </a:lnTo>
                  <a:lnTo>
                    <a:pt x="551" y="542"/>
                  </a:lnTo>
                  <a:lnTo>
                    <a:pt x="549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4" y="537"/>
                  </a:lnTo>
                  <a:lnTo>
                    <a:pt x="544" y="537"/>
                  </a:lnTo>
                  <a:lnTo>
                    <a:pt x="542" y="540"/>
                  </a:lnTo>
                  <a:lnTo>
                    <a:pt x="542" y="542"/>
                  </a:lnTo>
                  <a:lnTo>
                    <a:pt x="542" y="542"/>
                  </a:lnTo>
                  <a:lnTo>
                    <a:pt x="542" y="545"/>
                  </a:lnTo>
                  <a:lnTo>
                    <a:pt x="542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0"/>
                  </a:lnTo>
                  <a:lnTo>
                    <a:pt x="539" y="537"/>
                  </a:lnTo>
                  <a:lnTo>
                    <a:pt x="537" y="535"/>
                  </a:lnTo>
                  <a:lnTo>
                    <a:pt x="535" y="535"/>
                  </a:lnTo>
                  <a:lnTo>
                    <a:pt x="532" y="535"/>
                  </a:lnTo>
                  <a:lnTo>
                    <a:pt x="530" y="537"/>
                  </a:lnTo>
                  <a:lnTo>
                    <a:pt x="528" y="540"/>
                  </a:lnTo>
                  <a:lnTo>
                    <a:pt x="525" y="540"/>
                  </a:lnTo>
                  <a:lnTo>
                    <a:pt x="525" y="537"/>
                  </a:lnTo>
                  <a:lnTo>
                    <a:pt x="523" y="523"/>
                  </a:lnTo>
                  <a:lnTo>
                    <a:pt x="525" y="519"/>
                  </a:lnTo>
                  <a:lnTo>
                    <a:pt x="528" y="516"/>
                  </a:lnTo>
                  <a:lnTo>
                    <a:pt x="535" y="511"/>
                  </a:lnTo>
                  <a:lnTo>
                    <a:pt x="535" y="509"/>
                  </a:lnTo>
                  <a:lnTo>
                    <a:pt x="537" y="507"/>
                  </a:lnTo>
                  <a:lnTo>
                    <a:pt x="537" y="504"/>
                  </a:lnTo>
                  <a:lnTo>
                    <a:pt x="537" y="502"/>
                  </a:lnTo>
                  <a:lnTo>
                    <a:pt x="537" y="502"/>
                  </a:lnTo>
                  <a:lnTo>
                    <a:pt x="535" y="504"/>
                  </a:lnTo>
                  <a:lnTo>
                    <a:pt x="528" y="509"/>
                  </a:lnTo>
                  <a:lnTo>
                    <a:pt x="528" y="511"/>
                  </a:lnTo>
                  <a:lnTo>
                    <a:pt x="528" y="509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3" y="497"/>
                  </a:lnTo>
                  <a:lnTo>
                    <a:pt x="518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1" y="502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09" y="504"/>
                  </a:lnTo>
                  <a:lnTo>
                    <a:pt x="509" y="507"/>
                  </a:lnTo>
                  <a:lnTo>
                    <a:pt x="509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4" y="509"/>
                  </a:lnTo>
                  <a:lnTo>
                    <a:pt x="504" y="511"/>
                  </a:lnTo>
                  <a:lnTo>
                    <a:pt x="502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4"/>
                  </a:lnTo>
                  <a:lnTo>
                    <a:pt x="497" y="514"/>
                  </a:lnTo>
                  <a:lnTo>
                    <a:pt x="497" y="514"/>
                  </a:lnTo>
                  <a:lnTo>
                    <a:pt x="497" y="516"/>
                  </a:lnTo>
                  <a:lnTo>
                    <a:pt x="495" y="516"/>
                  </a:lnTo>
                  <a:lnTo>
                    <a:pt x="495" y="516"/>
                  </a:lnTo>
                  <a:lnTo>
                    <a:pt x="492" y="516"/>
                  </a:lnTo>
                  <a:lnTo>
                    <a:pt x="483" y="516"/>
                  </a:lnTo>
                  <a:lnTo>
                    <a:pt x="476" y="514"/>
                  </a:lnTo>
                  <a:lnTo>
                    <a:pt x="471" y="511"/>
                  </a:lnTo>
                  <a:lnTo>
                    <a:pt x="471" y="511"/>
                  </a:lnTo>
                  <a:lnTo>
                    <a:pt x="469" y="514"/>
                  </a:lnTo>
                  <a:lnTo>
                    <a:pt x="459" y="521"/>
                  </a:lnTo>
                  <a:lnTo>
                    <a:pt x="457" y="521"/>
                  </a:lnTo>
                  <a:lnTo>
                    <a:pt x="452" y="523"/>
                  </a:lnTo>
                  <a:lnTo>
                    <a:pt x="450" y="526"/>
                  </a:lnTo>
                  <a:lnTo>
                    <a:pt x="450" y="526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0" y="519"/>
                  </a:lnTo>
                  <a:lnTo>
                    <a:pt x="450" y="516"/>
                  </a:lnTo>
                  <a:lnTo>
                    <a:pt x="450" y="516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5" y="514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0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5" y="504"/>
                  </a:lnTo>
                  <a:lnTo>
                    <a:pt x="435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28" y="497"/>
                  </a:lnTo>
                  <a:lnTo>
                    <a:pt x="409" y="478"/>
                  </a:lnTo>
                  <a:lnTo>
                    <a:pt x="402" y="476"/>
                  </a:lnTo>
                  <a:lnTo>
                    <a:pt x="393" y="469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6" y="469"/>
                  </a:lnTo>
                  <a:lnTo>
                    <a:pt x="386" y="469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72" y="469"/>
                  </a:lnTo>
                  <a:lnTo>
                    <a:pt x="362" y="464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3" y="464"/>
                  </a:lnTo>
                  <a:lnTo>
                    <a:pt x="350" y="464"/>
                  </a:lnTo>
                  <a:lnTo>
                    <a:pt x="350" y="464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59"/>
                  </a:lnTo>
                  <a:lnTo>
                    <a:pt x="348" y="459"/>
                  </a:lnTo>
                  <a:lnTo>
                    <a:pt x="346" y="459"/>
                  </a:lnTo>
                  <a:lnTo>
                    <a:pt x="343" y="457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1" y="452"/>
                  </a:lnTo>
                  <a:lnTo>
                    <a:pt x="334" y="448"/>
                  </a:lnTo>
                  <a:lnTo>
                    <a:pt x="310" y="440"/>
                  </a:lnTo>
                  <a:lnTo>
                    <a:pt x="298" y="440"/>
                  </a:lnTo>
                  <a:lnTo>
                    <a:pt x="282" y="433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5" y="433"/>
                  </a:lnTo>
                  <a:lnTo>
                    <a:pt x="272" y="436"/>
                  </a:lnTo>
                  <a:lnTo>
                    <a:pt x="272" y="436"/>
                  </a:lnTo>
                  <a:lnTo>
                    <a:pt x="272" y="438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0" y="440"/>
                  </a:lnTo>
                  <a:lnTo>
                    <a:pt x="268" y="440"/>
                  </a:lnTo>
                  <a:lnTo>
                    <a:pt x="265" y="438"/>
                  </a:lnTo>
                  <a:lnTo>
                    <a:pt x="263" y="438"/>
                  </a:lnTo>
                  <a:lnTo>
                    <a:pt x="253" y="436"/>
                  </a:lnTo>
                  <a:lnTo>
                    <a:pt x="251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4" y="438"/>
                  </a:lnTo>
                  <a:lnTo>
                    <a:pt x="242" y="440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4" y="445"/>
                  </a:lnTo>
                  <a:lnTo>
                    <a:pt x="244" y="448"/>
                  </a:lnTo>
                  <a:lnTo>
                    <a:pt x="242" y="448"/>
                  </a:lnTo>
                  <a:lnTo>
                    <a:pt x="242" y="452"/>
                  </a:lnTo>
                  <a:lnTo>
                    <a:pt x="242" y="455"/>
                  </a:lnTo>
                  <a:lnTo>
                    <a:pt x="244" y="457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6" y="462"/>
                  </a:lnTo>
                  <a:lnTo>
                    <a:pt x="249" y="464"/>
                  </a:lnTo>
                  <a:lnTo>
                    <a:pt x="251" y="466"/>
                  </a:lnTo>
                  <a:lnTo>
                    <a:pt x="253" y="469"/>
                  </a:lnTo>
                  <a:lnTo>
                    <a:pt x="253" y="469"/>
                  </a:lnTo>
                  <a:lnTo>
                    <a:pt x="253" y="474"/>
                  </a:lnTo>
                  <a:lnTo>
                    <a:pt x="251" y="476"/>
                  </a:lnTo>
                  <a:lnTo>
                    <a:pt x="251" y="476"/>
                  </a:lnTo>
                  <a:lnTo>
                    <a:pt x="246" y="478"/>
                  </a:lnTo>
                  <a:lnTo>
                    <a:pt x="244" y="478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39" y="478"/>
                  </a:lnTo>
                  <a:lnTo>
                    <a:pt x="237" y="476"/>
                  </a:lnTo>
                  <a:lnTo>
                    <a:pt x="237" y="476"/>
                  </a:lnTo>
                  <a:lnTo>
                    <a:pt x="234" y="476"/>
                  </a:lnTo>
                  <a:lnTo>
                    <a:pt x="234" y="478"/>
                  </a:lnTo>
                  <a:lnTo>
                    <a:pt x="234" y="478"/>
                  </a:lnTo>
                  <a:lnTo>
                    <a:pt x="234" y="481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0" y="485"/>
                  </a:lnTo>
                  <a:lnTo>
                    <a:pt x="227" y="485"/>
                  </a:lnTo>
                  <a:lnTo>
                    <a:pt x="225" y="485"/>
                  </a:lnTo>
                  <a:lnTo>
                    <a:pt x="223" y="483"/>
                  </a:lnTo>
                  <a:lnTo>
                    <a:pt x="223" y="483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6" y="478"/>
                  </a:lnTo>
                  <a:lnTo>
                    <a:pt x="211" y="471"/>
                  </a:lnTo>
                  <a:lnTo>
                    <a:pt x="208" y="471"/>
                  </a:lnTo>
                  <a:lnTo>
                    <a:pt x="208" y="469"/>
                  </a:lnTo>
                  <a:lnTo>
                    <a:pt x="204" y="469"/>
                  </a:lnTo>
                  <a:lnTo>
                    <a:pt x="204" y="469"/>
                  </a:lnTo>
                  <a:lnTo>
                    <a:pt x="201" y="466"/>
                  </a:lnTo>
                  <a:lnTo>
                    <a:pt x="201" y="466"/>
                  </a:lnTo>
                  <a:lnTo>
                    <a:pt x="201" y="464"/>
                  </a:lnTo>
                  <a:lnTo>
                    <a:pt x="199" y="464"/>
                  </a:lnTo>
                  <a:lnTo>
                    <a:pt x="197" y="464"/>
                  </a:lnTo>
                  <a:lnTo>
                    <a:pt x="159" y="466"/>
                  </a:lnTo>
                  <a:lnTo>
                    <a:pt x="159" y="466"/>
                  </a:lnTo>
                  <a:lnTo>
                    <a:pt x="156" y="469"/>
                  </a:lnTo>
                  <a:lnTo>
                    <a:pt x="149" y="476"/>
                  </a:lnTo>
                  <a:lnTo>
                    <a:pt x="147" y="481"/>
                  </a:lnTo>
                  <a:lnTo>
                    <a:pt x="147" y="481"/>
                  </a:lnTo>
                  <a:lnTo>
                    <a:pt x="147" y="483"/>
                  </a:lnTo>
                  <a:lnTo>
                    <a:pt x="145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0" y="481"/>
                  </a:lnTo>
                  <a:lnTo>
                    <a:pt x="140" y="478"/>
                  </a:lnTo>
                  <a:lnTo>
                    <a:pt x="137" y="478"/>
                  </a:lnTo>
                  <a:lnTo>
                    <a:pt x="137" y="478"/>
                  </a:lnTo>
                  <a:lnTo>
                    <a:pt x="135" y="478"/>
                  </a:lnTo>
                  <a:lnTo>
                    <a:pt x="130" y="481"/>
                  </a:lnTo>
                  <a:lnTo>
                    <a:pt x="130" y="481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8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5"/>
                  </a:lnTo>
                  <a:lnTo>
                    <a:pt x="119" y="485"/>
                  </a:lnTo>
                  <a:lnTo>
                    <a:pt x="116" y="485"/>
                  </a:lnTo>
                  <a:lnTo>
                    <a:pt x="116" y="488"/>
                  </a:lnTo>
                  <a:lnTo>
                    <a:pt x="116" y="488"/>
                  </a:lnTo>
                  <a:lnTo>
                    <a:pt x="116" y="490"/>
                  </a:lnTo>
                  <a:lnTo>
                    <a:pt x="116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3"/>
                  </a:lnTo>
                  <a:lnTo>
                    <a:pt x="114" y="493"/>
                  </a:lnTo>
                  <a:lnTo>
                    <a:pt x="114" y="495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7"/>
                  </a:lnTo>
                  <a:lnTo>
                    <a:pt x="109" y="497"/>
                  </a:lnTo>
                  <a:lnTo>
                    <a:pt x="109" y="497"/>
                  </a:lnTo>
                  <a:lnTo>
                    <a:pt x="109" y="500"/>
                  </a:lnTo>
                  <a:lnTo>
                    <a:pt x="109" y="500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4"/>
                  </a:lnTo>
                  <a:lnTo>
                    <a:pt x="109" y="504"/>
                  </a:lnTo>
                  <a:lnTo>
                    <a:pt x="107" y="504"/>
                  </a:lnTo>
                  <a:lnTo>
                    <a:pt x="104" y="507"/>
                  </a:lnTo>
                  <a:lnTo>
                    <a:pt x="102" y="507"/>
                  </a:lnTo>
                  <a:lnTo>
                    <a:pt x="102" y="509"/>
                  </a:lnTo>
                  <a:lnTo>
                    <a:pt x="102" y="511"/>
                  </a:lnTo>
                  <a:lnTo>
                    <a:pt x="102" y="511"/>
                  </a:lnTo>
                  <a:lnTo>
                    <a:pt x="102" y="514"/>
                  </a:lnTo>
                  <a:lnTo>
                    <a:pt x="102" y="514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9"/>
                  </a:lnTo>
                  <a:lnTo>
                    <a:pt x="97" y="521"/>
                  </a:lnTo>
                  <a:lnTo>
                    <a:pt x="95" y="523"/>
                  </a:lnTo>
                  <a:lnTo>
                    <a:pt x="93" y="523"/>
                  </a:lnTo>
                  <a:lnTo>
                    <a:pt x="93" y="526"/>
                  </a:lnTo>
                  <a:lnTo>
                    <a:pt x="93" y="528"/>
                  </a:lnTo>
                  <a:lnTo>
                    <a:pt x="93" y="528"/>
                  </a:lnTo>
                  <a:lnTo>
                    <a:pt x="93" y="530"/>
                  </a:lnTo>
                  <a:lnTo>
                    <a:pt x="90" y="533"/>
                  </a:lnTo>
                  <a:lnTo>
                    <a:pt x="90" y="537"/>
                  </a:lnTo>
                  <a:lnTo>
                    <a:pt x="88" y="537"/>
                  </a:lnTo>
                  <a:lnTo>
                    <a:pt x="85" y="540"/>
                  </a:lnTo>
                  <a:lnTo>
                    <a:pt x="71" y="523"/>
                  </a:lnTo>
                  <a:lnTo>
                    <a:pt x="69" y="519"/>
                  </a:lnTo>
                  <a:lnTo>
                    <a:pt x="67" y="511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2" y="509"/>
                  </a:lnTo>
                  <a:lnTo>
                    <a:pt x="62" y="507"/>
                  </a:lnTo>
                  <a:lnTo>
                    <a:pt x="57" y="504"/>
                  </a:lnTo>
                  <a:lnTo>
                    <a:pt x="55" y="502"/>
                  </a:lnTo>
                  <a:lnTo>
                    <a:pt x="55" y="502"/>
                  </a:lnTo>
                  <a:lnTo>
                    <a:pt x="55" y="500"/>
                  </a:lnTo>
                  <a:lnTo>
                    <a:pt x="55" y="497"/>
                  </a:lnTo>
                  <a:lnTo>
                    <a:pt x="55" y="497"/>
                  </a:lnTo>
                  <a:lnTo>
                    <a:pt x="55" y="495"/>
                  </a:lnTo>
                  <a:lnTo>
                    <a:pt x="55" y="493"/>
                  </a:lnTo>
                  <a:lnTo>
                    <a:pt x="52" y="488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5" y="474"/>
                  </a:lnTo>
                  <a:lnTo>
                    <a:pt x="55" y="471"/>
                  </a:lnTo>
                  <a:lnTo>
                    <a:pt x="55" y="471"/>
                  </a:lnTo>
                  <a:lnTo>
                    <a:pt x="55" y="469"/>
                  </a:lnTo>
                  <a:lnTo>
                    <a:pt x="55" y="466"/>
                  </a:lnTo>
                  <a:lnTo>
                    <a:pt x="55" y="466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48" y="462"/>
                  </a:lnTo>
                  <a:lnTo>
                    <a:pt x="43" y="459"/>
                  </a:lnTo>
                  <a:lnTo>
                    <a:pt x="38" y="457"/>
                  </a:lnTo>
                  <a:lnTo>
                    <a:pt x="38" y="457"/>
                  </a:lnTo>
                  <a:lnTo>
                    <a:pt x="36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1" y="450"/>
                  </a:lnTo>
                  <a:lnTo>
                    <a:pt x="31" y="445"/>
                  </a:lnTo>
                  <a:lnTo>
                    <a:pt x="31" y="440"/>
                  </a:lnTo>
                  <a:lnTo>
                    <a:pt x="31" y="438"/>
                  </a:lnTo>
                  <a:lnTo>
                    <a:pt x="29" y="433"/>
                  </a:lnTo>
                  <a:lnTo>
                    <a:pt x="26" y="431"/>
                  </a:lnTo>
                  <a:lnTo>
                    <a:pt x="26" y="431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6"/>
                  </a:lnTo>
                  <a:lnTo>
                    <a:pt x="19" y="436"/>
                  </a:lnTo>
                  <a:lnTo>
                    <a:pt x="17" y="438"/>
                  </a:lnTo>
                  <a:lnTo>
                    <a:pt x="17" y="438"/>
                  </a:lnTo>
                  <a:lnTo>
                    <a:pt x="17" y="440"/>
                  </a:lnTo>
                  <a:lnTo>
                    <a:pt x="15" y="445"/>
                  </a:lnTo>
                  <a:lnTo>
                    <a:pt x="15" y="445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0" y="448"/>
                  </a:lnTo>
                  <a:lnTo>
                    <a:pt x="10" y="448"/>
                  </a:lnTo>
                  <a:lnTo>
                    <a:pt x="7" y="448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5" y="443"/>
                  </a:lnTo>
                  <a:lnTo>
                    <a:pt x="3" y="443"/>
                  </a:lnTo>
                  <a:lnTo>
                    <a:pt x="3" y="440"/>
                  </a:lnTo>
                  <a:lnTo>
                    <a:pt x="3" y="438"/>
                  </a:lnTo>
                  <a:lnTo>
                    <a:pt x="3" y="436"/>
                  </a:lnTo>
                  <a:lnTo>
                    <a:pt x="0" y="433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3" y="431"/>
                  </a:lnTo>
                  <a:lnTo>
                    <a:pt x="5" y="431"/>
                  </a:lnTo>
                  <a:lnTo>
                    <a:pt x="12" y="431"/>
                  </a:lnTo>
                  <a:lnTo>
                    <a:pt x="15" y="431"/>
                  </a:lnTo>
                  <a:lnTo>
                    <a:pt x="15" y="431"/>
                  </a:lnTo>
                  <a:lnTo>
                    <a:pt x="17" y="429"/>
                  </a:lnTo>
                  <a:lnTo>
                    <a:pt x="17" y="429"/>
                  </a:lnTo>
                  <a:lnTo>
                    <a:pt x="17" y="426"/>
                  </a:lnTo>
                  <a:lnTo>
                    <a:pt x="17" y="424"/>
                  </a:lnTo>
                  <a:lnTo>
                    <a:pt x="17" y="422"/>
                  </a:lnTo>
                  <a:lnTo>
                    <a:pt x="17" y="419"/>
                  </a:lnTo>
                  <a:lnTo>
                    <a:pt x="17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398"/>
                  </a:lnTo>
                  <a:lnTo>
                    <a:pt x="19" y="391"/>
                  </a:lnTo>
                  <a:lnTo>
                    <a:pt x="19" y="386"/>
                  </a:lnTo>
                  <a:lnTo>
                    <a:pt x="22" y="379"/>
                  </a:lnTo>
                  <a:lnTo>
                    <a:pt x="24" y="377"/>
                  </a:lnTo>
                  <a:lnTo>
                    <a:pt x="24" y="374"/>
                  </a:lnTo>
                  <a:lnTo>
                    <a:pt x="24" y="372"/>
                  </a:lnTo>
                  <a:lnTo>
                    <a:pt x="22" y="370"/>
                  </a:lnTo>
                  <a:lnTo>
                    <a:pt x="22" y="370"/>
                  </a:lnTo>
                  <a:lnTo>
                    <a:pt x="19" y="370"/>
                  </a:lnTo>
                  <a:lnTo>
                    <a:pt x="17" y="367"/>
                  </a:lnTo>
                  <a:lnTo>
                    <a:pt x="10" y="362"/>
                  </a:lnTo>
                  <a:lnTo>
                    <a:pt x="7" y="362"/>
                  </a:lnTo>
                  <a:lnTo>
                    <a:pt x="7" y="360"/>
                  </a:lnTo>
                  <a:lnTo>
                    <a:pt x="5" y="358"/>
                  </a:lnTo>
                  <a:lnTo>
                    <a:pt x="5" y="358"/>
                  </a:lnTo>
                  <a:lnTo>
                    <a:pt x="10" y="351"/>
                  </a:lnTo>
                  <a:lnTo>
                    <a:pt x="10" y="351"/>
                  </a:lnTo>
                  <a:lnTo>
                    <a:pt x="10" y="348"/>
                  </a:lnTo>
                  <a:lnTo>
                    <a:pt x="12" y="348"/>
                  </a:lnTo>
                  <a:lnTo>
                    <a:pt x="15" y="346"/>
                  </a:lnTo>
                  <a:lnTo>
                    <a:pt x="29" y="348"/>
                  </a:lnTo>
                  <a:lnTo>
                    <a:pt x="31" y="346"/>
                  </a:lnTo>
                  <a:lnTo>
                    <a:pt x="33" y="346"/>
                  </a:lnTo>
                  <a:lnTo>
                    <a:pt x="33" y="346"/>
                  </a:lnTo>
                  <a:lnTo>
                    <a:pt x="38" y="339"/>
                  </a:lnTo>
                  <a:lnTo>
                    <a:pt x="41" y="339"/>
                  </a:lnTo>
                  <a:lnTo>
                    <a:pt x="41" y="339"/>
                  </a:lnTo>
                  <a:lnTo>
                    <a:pt x="43" y="339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3" y="343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8" y="348"/>
                  </a:lnTo>
                  <a:lnTo>
                    <a:pt x="50" y="348"/>
                  </a:lnTo>
                  <a:lnTo>
                    <a:pt x="52" y="346"/>
                  </a:lnTo>
                  <a:lnTo>
                    <a:pt x="55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69" y="341"/>
                  </a:lnTo>
                  <a:lnTo>
                    <a:pt x="69" y="341"/>
                  </a:lnTo>
                  <a:lnTo>
                    <a:pt x="71" y="341"/>
                  </a:lnTo>
                  <a:lnTo>
                    <a:pt x="74" y="339"/>
                  </a:lnTo>
                  <a:lnTo>
                    <a:pt x="76" y="339"/>
                  </a:lnTo>
                  <a:lnTo>
                    <a:pt x="88" y="341"/>
                  </a:lnTo>
                  <a:lnTo>
                    <a:pt x="90" y="343"/>
                  </a:lnTo>
                  <a:lnTo>
                    <a:pt x="90" y="343"/>
                  </a:lnTo>
                  <a:lnTo>
                    <a:pt x="93" y="343"/>
                  </a:lnTo>
                  <a:lnTo>
                    <a:pt x="93" y="346"/>
                  </a:lnTo>
                  <a:lnTo>
                    <a:pt x="93" y="346"/>
                  </a:lnTo>
                  <a:lnTo>
                    <a:pt x="95" y="348"/>
                  </a:lnTo>
                  <a:lnTo>
                    <a:pt x="97" y="348"/>
                  </a:lnTo>
                  <a:lnTo>
                    <a:pt x="100" y="348"/>
                  </a:lnTo>
                  <a:lnTo>
                    <a:pt x="100" y="348"/>
                  </a:lnTo>
                  <a:lnTo>
                    <a:pt x="109" y="346"/>
                  </a:lnTo>
                  <a:lnTo>
                    <a:pt x="111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6" y="348"/>
                  </a:lnTo>
                  <a:lnTo>
                    <a:pt x="116" y="348"/>
                  </a:lnTo>
                  <a:lnTo>
                    <a:pt x="121" y="348"/>
                  </a:lnTo>
                  <a:lnTo>
                    <a:pt x="123" y="351"/>
                  </a:lnTo>
                  <a:lnTo>
                    <a:pt x="126" y="348"/>
                  </a:lnTo>
                  <a:lnTo>
                    <a:pt x="128" y="348"/>
                  </a:lnTo>
                  <a:lnTo>
                    <a:pt x="130" y="348"/>
                  </a:lnTo>
                  <a:lnTo>
                    <a:pt x="137" y="341"/>
                  </a:lnTo>
                  <a:lnTo>
                    <a:pt x="137" y="341"/>
                  </a:lnTo>
                  <a:lnTo>
                    <a:pt x="140" y="341"/>
                  </a:lnTo>
                  <a:lnTo>
                    <a:pt x="142" y="341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7" y="339"/>
                  </a:lnTo>
                  <a:lnTo>
                    <a:pt x="149" y="339"/>
                  </a:lnTo>
                  <a:lnTo>
                    <a:pt x="149" y="339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56" y="334"/>
                  </a:lnTo>
                  <a:lnTo>
                    <a:pt x="156" y="332"/>
                  </a:lnTo>
                  <a:lnTo>
                    <a:pt x="156" y="332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66" y="322"/>
                  </a:lnTo>
                  <a:lnTo>
                    <a:pt x="168" y="322"/>
                  </a:lnTo>
                  <a:lnTo>
                    <a:pt x="185" y="317"/>
                  </a:lnTo>
                  <a:lnTo>
                    <a:pt x="185" y="315"/>
                  </a:lnTo>
                  <a:lnTo>
                    <a:pt x="187" y="315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2" y="317"/>
                  </a:lnTo>
                  <a:lnTo>
                    <a:pt x="192" y="320"/>
                  </a:lnTo>
                  <a:lnTo>
                    <a:pt x="192" y="320"/>
                  </a:lnTo>
                  <a:lnTo>
                    <a:pt x="192" y="322"/>
                  </a:lnTo>
                  <a:lnTo>
                    <a:pt x="194" y="322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201" y="327"/>
                  </a:lnTo>
                  <a:lnTo>
                    <a:pt x="204" y="327"/>
                  </a:lnTo>
                  <a:lnTo>
                    <a:pt x="206" y="327"/>
                  </a:lnTo>
                  <a:lnTo>
                    <a:pt x="206" y="327"/>
                  </a:lnTo>
                  <a:lnTo>
                    <a:pt x="208" y="325"/>
                  </a:lnTo>
                  <a:lnTo>
                    <a:pt x="211" y="322"/>
                  </a:lnTo>
                  <a:lnTo>
                    <a:pt x="213" y="320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6" y="310"/>
                  </a:lnTo>
                  <a:lnTo>
                    <a:pt x="216" y="306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216" y="301"/>
                  </a:lnTo>
                  <a:lnTo>
                    <a:pt x="213" y="296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9"/>
                  </a:lnTo>
                  <a:lnTo>
                    <a:pt x="216" y="289"/>
                  </a:lnTo>
                  <a:lnTo>
                    <a:pt x="216" y="287"/>
                  </a:lnTo>
                  <a:lnTo>
                    <a:pt x="218" y="284"/>
                  </a:lnTo>
                  <a:lnTo>
                    <a:pt x="220" y="282"/>
                  </a:lnTo>
                  <a:lnTo>
                    <a:pt x="223" y="282"/>
                  </a:lnTo>
                  <a:lnTo>
                    <a:pt x="223" y="282"/>
                  </a:lnTo>
                  <a:lnTo>
                    <a:pt x="223" y="280"/>
                  </a:lnTo>
                  <a:lnTo>
                    <a:pt x="223" y="280"/>
                  </a:lnTo>
                  <a:lnTo>
                    <a:pt x="220" y="275"/>
                  </a:lnTo>
                  <a:lnTo>
                    <a:pt x="220" y="273"/>
                  </a:lnTo>
                  <a:lnTo>
                    <a:pt x="220" y="273"/>
                  </a:lnTo>
                  <a:lnTo>
                    <a:pt x="220" y="270"/>
                  </a:lnTo>
                  <a:lnTo>
                    <a:pt x="220" y="268"/>
                  </a:lnTo>
                  <a:lnTo>
                    <a:pt x="220" y="265"/>
                  </a:lnTo>
                  <a:lnTo>
                    <a:pt x="220" y="263"/>
                  </a:lnTo>
                  <a:lnTo>
                    <a:pt x="218" y="254"/>
                  </a:lnTo>
                  <a:lnTo>
                    <a:pt x="216" y="251"/>
                  </a:lnTo>
                  <a:lnTo>
                    <a:pt x="213" y="249"/>
                  </a:lnTo>
                  <a:lnTo>
                    <a:pt x="211" y="249"/>
                  </a:lnTo>
                  <a:lnTo>
                    <a:pt x="208" y="244"/>
                  </a:lnTo>
                  <a:lnTo>
                    <a:pt x="206" y="244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199" y="235"/>
                  </a:lnTo>
                  <a:lnTo>
                    <a:pt x="187" y="230"/>
                  </a:lnTo>
                  <a:lnTo>
                    <a:pt x="180" y="228"/>
                  </a:lnTo>
                  <a:lnTo>
                    <a:pt x="178" y="228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8" y="220"/>
                  </a:lnTo>
                  <a:lnTo>
                    <a:pt x="175" y="216"/>
                  </a:lnTo>
                  <a:lnTo>
                    <a:pt x="175" y="211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8" y="204"/>
                  </a:lnTo>
                  <a:lnTo>
                    <a:pt x="163" y="20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0"/>
                  </a:lnTo>
                  <a:lnTo>
                    <a:pt x="168" y="180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3"/>
                  </a:lnTo>
                  <a:lnTo>
                    <a:pt x="171" y="171"/>
                  </a:lnTo>
                  <a:lnTo>
                    <a:pt x="173" y="166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1" y="147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38"/>
                  </a:lnTo>
                  <a:lnTo>
                    <a:pt x="171" y="138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1" y="131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59" y="126"/>
                  </a:lnTo>
                  <a:lnTo>
                    <a:pt x="159" y="123"/>
                  </a:lnTo>
                  <a:lnTo>
                    <a:pt x="159" y="121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61" y="116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71" y="97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5" y="95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8" y="93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90" y="90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9" y="93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4" y="93"/>
                  </a:lnTo>
                  <a:lnTo>
                    <a:pt x="206" y="93"/>
                  </a:lnTo>
                  <a:lnTo>
                    <a:pt x="206" y="93"/>
                  </a:lnTo>
                  <a:lnTo>
                    <a:pt x="213" y="95"/>
                  </a:lnTo>
                  <a:lnTo>
                    <a:pt x="216" y="97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2" y="93"/>
                  </a:lnTo>
                  <a:lnTo>
                    <a:pt x="234" y="95"/>
                  </a:lnTo>
                  <a:lnTo>
                    <a:pt x="237" y="95"/>
                  </a:lnTo>
                  <a:lnTo>
                    <a:pt x="239" y="93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39" y="88"/>
                  </a:lnTo>
                  <a:lnTo>
                    <a:pt x="237" y="88"/>
                  </a:lnTo>
                  <a:lnTo>
                    <a:pt x="237" y="86"/>
                  </a:lnTo>
                  <a:lnTo>
                    <a:pt x="237" y="83"/>
                  </a:lnTo>
                  <a:lnTo>
                    <a:pt x="239" y="81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7" y="69"/>
                  </a:lnTo>
                  <a:lnTo>
                    <a:pt x="237" y="67"/>
                  </a:lnTo>
                  <a:lnTo>
                    <a:pt x="237" y="67"/>
                  </a:lnTo>
                  <a:lnTo>
                    <a:pt x="237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27" y="60"/>
                  </a:lnTo>
                  <a:lnTo>
                    <a:pt x="225" y="55"/>
                  </a:lnTo>
                  <a:lnTo>
                    <a:pt x="223" y="55"/>
                  </a:lnTo>
                  <a:lnTo>
                    <a:pt x="218" y="53"/>
                  </a:lnTo>
                  <a:lnTo>
                    <a:pt x="216" y="53"/>
                  </a:lnTo>
                  <a:lnTo>
                    <a:pt x="213" y="50"/>
                  </a:lnTo>
                  <a:lnTo>
                    <a:pt x="211" y="50"/>
                  </a:lnTo>
                  <a:lnTo>
                    <a:pt x="208" y="50"/>
                  </a:lnTo>
                  <a:lnTo>
                    <a:pt x="206" y="53"/>
                  </a:lnTo>
                  <a:lnTo>
                    <a:pt x="201" y="53"/>
                  </a:lnTo>
                  <a:lnTo>
                    <a:pt x="199" y="50"/>
                  </a:lnTo>
                  <a:lnTo>
                    <a:pt x="197" y="48"/>
                  </a:lnTo>
                  <a:lnTo>
                    <a:pt x="194" y="45"/>
                  </a:lnTo>
                  <a:lnTo>
                    <a:pt x="197" y="45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1"/>
                  </a:lnTo>
                  <a:lnTo>
                    <a:pt x="201" y="34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2" y="22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5" y="17"/>
                  </a:lnTo>
                  <a:lnTo>
                    <a:pt x="173" y="15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8" y="8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87" y="3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201" y="5"/>
                  </a:lnTo>
                  <a:lnTo>
                    <a:pt x="213" y="5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23" y="10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6" y="19"/>
                  </a:lnTo>
                  <a:lnTo>
                    <a:pt x="249" y="19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75" y="24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82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6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1" y="17"/>
                  </a:lnTo>
                  <a:lnTo>
                    <a:pt x="291" y="17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4" y="24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8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3" y="31"/>
                  </a:lnTo>
                  <a:lnTo>
                    <a:pt x="305" y="36"/>
                  </a:lnTo>
                  <a:lnTo>
                    <a:pt x="308" y="36"/>
                  </a:lnTo>
                  <a:lnTo>
                    <a:pt x="308" y="36"/>
                  </a:lnTo>
                  <a:lnTo>
                    <a:pt x="310" y="38"/>
                  </a:lnTo>
                  <a:lnTo>
                    <a:pt x="310" y="38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5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6"/>
                  </a:lnTo>
                  <a:lnTo>
                    <a:pt x="320" y="26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9" y="24"/>
                  </a:lnTo>
                  <a:lnTo>
                    <a:pt x="329" y="24"/>
                  </a:lnTo>
                  <a:lnTo>
                    <a:pt x="331" y="24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38" y="24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6" y="31"/>
                  </a:lnTo>
                  <a:lnTo>
                    <a:pt x="346" y="31"/>
                  </a:lnTo>
                  <a:lnTo>
                    <a:pt x="348" y="31"/>
                  </a:lnTo>
                  <a:lnTo>
                    <a:pt x="348" y="31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3" y="36"/>
                  </a:lnTo>
                  <a:lnTo>
                    <a:pt x="353" y="38"/>
                  </a:lnTo>
                  <a:lnTo>
                    <a:pt x="353" y="41"/>
                  </a:lnTo>
                  <a:lnTo>
                    <a:pt x="353" y="43"/>
                  </a:lnTo>
                  <a:lnTo>
                    <a:pt x="355" y="50"/>
                  </a:lnTo>
                  <a:lnTo>
                    <a:pt x="357" y="53"/>
                  </a:lnTo>
                  <a:lnTo>
                    <a:pt x="360" y="55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60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4" y="67"/>
                  </a:lnTo>
                  <a:lnTo>
                    <a:pt x="364" y="69"/>
                  </a:lnTo>
                  <a:lnTo>
                    <a:pt x="369" y="74"/>
                  </a:lnTo>
                  <a:lnTo>
                    <a:pt x="369" y="74"/>
                  </a:lnTo>
                  <a:lnTo>
                    <a:pt x="372" y="74"/>
                  </a:lnTo>
                  <a:lnTo>
                    <a:pt x="372" y="76"/>
                  </a:lnTo>
                  <a:lnTo>
                    <a:pt x="372" y="76"/>
                  </a:lnTo>
                  <a:lnTo>
                    <a:pt x="374" y="79"/>
                  </a:lnTo>
                  <a:lnTo>
                    <a:pt x="376" y="81"/>
                  </a:lnTo>
                  <a:lnTo>
                    <a:pt x="379" y="88"/>
                  </a:lnTo>
                  <a:lnTo>
                    <a:pt x="381" y="90"/>
                  </a:lnTo>
                  <a:lnTo>
                    <a:pt x="383" y="95"/>
                  </a:lnTo>
                  <a:lnTo>
                    <a:pt x="388" y="97"/>
                  </a:lnTo>
                  <a:lnTo>
                    <a:pt x="391" y="100"/>
                  </a:lnTo>
                  <a:lnTo>
                    <a:pt x="391" y="100"/>
                  </a:lnTo>
                  <a:lnTo>
                    <a:pt x="391" y="102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9"/>
                  </a:lnTo>
                  <a:lnTo>
                    <a:pt x="393" y="109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400" y="112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5" y="109"/>
                  </a:lnTo>
                  <a:lnTo>
                    <a:pt x="405" y="109"/>
                  </a:lnTo>
                  <a:lnTo>
                    <a:pt x="407" y="112"/>
                  </a:lnTo>
                  <a:lnTo>
                    <a:pt x="407" y="112"/>
                  </a:lnTo>
                  <a:lnTo>
                    <a:pt x="414" y="114"/>
                  </a:lnTo>
                  <a:lnTo>
                    <a:pt x="414" y="116"/>
                  </a:lnTo>
                  <a:lnTo>
                    <a:pt x="417" y="119"/>
                  </a:lnTo>
                  <a:lnTo>
                    <a:pt x="419" y="126"/>
                  </a:lnTo>
                  <a:lnTo>
                    <a:pt x="421" y="126"/>
                  </a:lnTo>
                  <a:lnTo>
                    <a:pt x="424" y="128"/>
                  </a:lnTo>
                  <a:lnTo>
                    <a:pt x="440" y="135"/>
                  </a:lnTo>
                  <a:lnTo>
                    <a:pt x="443" y="135"/>
                  </a:lnTo>
                  <a:lnTo>
                    <a:pt x="445" y="140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50" y="140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2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7" y="142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71" y="150"/>
                  </a:lnTo>
                  <a:lnTo>
                    <a:pt x="471" y="150"/>
                  </a:lnTo>
                  <a:lnTo>
                    <a:pt x="473" y="152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5" y="154"/>
                  </a:lnTo>
                  <a:lnTo>
                    <a:pt x="485" y="154"/>
                  </a:lnTo>
                  <a:lnTo>
                    <a:pt x="492" y="154"/>
                  </a:lnTo>
                  <a:lnTo>
                    <a:pt x="495" y="154"/>
                  </a:lnTo>
                  <a:lnTo>
                    <a:pt x="497" y="154"/>
                  </a:lnTo>
                  <a:lnTo>
                    <a:pt x="497" y="154"/>
                  </a:lnTo>
                  <a:lnTo>
                    <a:pt x="502" y="154"/>
                  </a:lnTo>
                  <a:lnTo>
                    <a:pt x="504" y="154"/>
                  </a:lnTo>
                  <a:lnTo>
                    <a:pt x="513" y="154"/>
                  </a:lnTo>
                  <a:lnTo>
                    <a:pt x="530" y="159"/>
                  </a:lnTo>
                  <a:lnTo>
                    <a:pt x="530" y="159"/>
                  </a:lnTo>
                  <a:lnTo>
                    <a:pt x="532" y="159"/>
                  </a:lnTo>
                  <a:lnTo>
                    <a:pt x="535" y="159"/>
                  </a:lnTo>
                  <a:lnTo>
                    <a:pt x="542" y="157"/>
                  </a:lnTo>
                  <a:lnTo>
                    <a:pt x="558" y="154"/>
                  </a:lnTo>
                  <a:lnTo>
                    <a:pt x="558" y="154"/>
                  </a:lnTo>
                  <a:lnTo>
                    <a:pt x="561" y="152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5" y="154"/>
                  </a:lnTo>
                  <a:lnTo>
                    <a:pt x="568" y="157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3" y="159"/>
                  </a:lnTo>
                  <a:lnTo>
                    <a:pt x="573" y="159"/>
                  </a:lnTo>
                  <a:lnTo>
                    <a:pt x="575" y="159"/>
                  </a:lnTo>
                  <a:lnTo>
                    <a:pt x="575" y="159"/>
                  </a:lnTo>
                  <a:lnTo>
                    <a:pt x="575" y="157"/>
                  </a:lnTo>
                  <a:lnTo>
                    <a:pt x="577" y="157"/>
                  </a:lnTo>
                  <a:lnTo>
                    <a:pt x="580" y="154"/>
                  </a:lnTo>
                  <a:lnTo>
                    <a:pt x="580" y="154"/>
                  </a:lnTo>
                  <a:lnTo>
                    <a:pt x="582" y="154"/>
                  </a:lnTo>
                  <a:lnTo>
                    <a:pt x="582" y="157"/>
                  </a:lnTo>
                  <a:lnTo>
                    <a:pt x="584" y="157"/>
                  </a:lnTo>
                  <a:lnTo>
                    <a:pt x="584" y="157"/>
                  </a:lnTo>
                  <a:lnTo>
                    <a:pt x="587" y="159"/>
                  </a:lnTo>
                  <a:lnTo>
                    <a:pt x="587" y="159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9" y="161"/>
                  </a:lnTo>
                  <a:lnTo>
                    <a:pt x="589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6" y="168"/>
                  </a:lnTo>
                  <a:lnTo>
                    <a:pt x="596" y="171"/>
                  </a:lnTo>
                  <a:lnTo>
                    <a:pt x="599" y="171"/>
                  </a:lnTo>
                  <a:lnTo>
                    <a:pt x="606" y="173"/>
                  </a:lnTo>
                  <a:lnTo>
                    <a:pt x="608" y="173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20" y="173"/>
                  </a:lnTo>
                  <a:lnTo>
                    <a:pt x="620" y="171"/>
                  </a:lnTo>
                  <a:lnTo>
                    <a:pt x="620" y="171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6"/>
                  </a:lnTo>
                  <a:lnTo>
                    <a:pt x="627" y="164"/>
                  </a:lnTo>
                  <a:lnTo>
                    <a:pt x="627" y="164"/>
                  </a:lnTo>
                  <a:lnTo>
                    <a:pt x="629" y="164"/>
                  </a:lnTo>
                  <a:lnTo>
                    <a:pt x="629" y="161"/>
                  </a:lnTo>
                  <a:lnTo>
                    <a:pt x="632" y="161"/>
                  </a:lnTo>
                  <a:lnTo>
                    <a:pt x="634" y="161"/>
                  </a:lnTo>
                  <a:lnTo>
                    <a:pt x="634" y="159"/>
                  </a:lnTo>
                  <a:lnTo>
                    <a:pt x="636" y="161"/>
                  </a:lnTo>
                  <a:lnTo>
                    <a:pt x="636" y="161"/>
                  </a:lnTo>
                  <a:lnTo>
                    <a:pt x="639" y="161"/>
                  </a:lnTo>
                  <a:lnTo>
                    <a:pt x="639" y="161"/>
                  </a:lnTo>
                  <a:lnTo>
                    <a:pt x="641" y="159"/>
                  </a:lnTo>
                  <a:lnTo>
                    <a:pt x="641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71"/>
                  </a:lnTo>
                  <a:lnTo>
                    <a:pt x="646" y="173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83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6" y="192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9"/>
                  </a:lnTo>
                  <a:lnTo>
                    <a:pt x="644" y="204"/>
                  </a:lnTo>
                  <a:lnTo>
                    <a:pt x="646" y="209"/>
                  </a:lnTo>
                  <a:lnTo>
                    <a:pt x="646" y="211"/>
                  </a:lnTo>
                  <a:lnTo>
                    <a:pt x="646" y="218"/>
                  </a:lnTo>
                  <a:lnTo>
                    <a:pt x="646" y="218"/>
                  </a:lnTo>
                  <a:lnTo>
                    <a:pt x="646" y="220"/>
                  </a:lnTo>
                  <a:lnTo>
                    <a:pt x="651" y="225"/>
                  </a:lnTo>
                  <a:lnTo>
                    <a:pt x="651" y="225"/>
                  </a:lnTo>
                  <a:lnTo>
                    <a:pt x="651" y="228"/>
                  </a:lnTo>
                  <a:lnTo>
                    <a:pt x="651" y="228"/>
                  </a:lnTo>
                  <a:lnTo>
                    <a:pt x="653" y="235"/>
                  </a:lnTo>
                  <a:lnTo>
                    <a:pt x="653" y="235"/>
                  </a:lnTo>
                  <a:lnTo>
                    <a:pt x="653" y="237"/>
                  </a:lnTo>
                  <a:lnTo>
                    <a:pt x="653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8" y="237"/>
                  </a:lnTo>
                  <a:lnTo>
                    <a:pt x="658" y="237"/>
                  </a:lnTo>
                  <a:lnTo>
                    <a:pt x="660" y="235"/>
                  </a:lnTo>
                  <a:lnTo>
                    <a:pt x="660" y="237"/>
                  </a:lnTo>
                  <a:lnTo>
                    <a:pt x="662" y="237"/>
                  </a:lnTo>
                  <a:lnTo>
                    <a:pt x="662" y="237"/>
                  </a:lnTo>
                  <a:lnTo>
                    <a:pt x="662" y="239"/>
                  </a:lnTo>
                  <a:lnTo>
                    <a:pt x="662" y="239"/>
                  </a:lnTo>
                  <a:lnTo>
                    <a:pt x="662" y="242"/>
                  </a:lnTo>
                  <a:lnTo>
                    <a:pt x="662" y="246"/>
                  </a:lnTo>
                  <a:lnTo>
                    <a:pt x="662" y="249"/>
                  </a:lnTo>
                  <a:lnTo>
                    <a:pt x="662" y="249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5" y="251"/>
                  </a:lnTo>
                  <a:lnTo>
                    <a:pt x="672" y="251"/>
                  </a:lnTo>
                  <a:lnTo>
                    <a:pt x="672" y="249"/>
                  </a:lnTo>
                  <a:lnTo>
                    <a:pt x="674" y="249"/>
                  </a:lnTo>
                  <a:lnTo>
                    <a:pt x="677" y="246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6" y="239"/>
                  </a:lnTo>
                  <a:lnTo>
                    <a:pt x="686" y="239"/>
                  </a:lnTo>
                  <a:lnTo>
                    <a:pt x="688" y="239"/>
                  </a:lnTo>
                  <a:lnTo>
                    <a:pt x="693" y="242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700" y="246"/>
                  </a:lnTo>
                  <a:lnTo>
                    <a:pt x="700" y="249"/>
                  </a:lnTo>
                  <a:lnTo>
                    <a:pt x="700" y="249"/>
                  </a:lnTo>
                  <a:lnTo>
                    <a:pt x="705" y="254"/>
                  </a:lnTo>
                  <a:lnTo>
                    <a:pt x="707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2" y="256"/>
                  </a:lnTo>
                  <a:lnTo>
                    <a:pt x="714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22" y="256"/>
                  </a:lnTo>
                  <a:lnTo>
                    <a:pt x="722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6" y="254"/>
                  </a:lnTo>
                  <a:lnTo>
                    <a:pt x="729" y="256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3" y="261"/>
                  </a:lnTo>
                  <a:lnTo>
                    <a:pt x="733" y="261"/>
                  </a:lnTo>
                  <a:lnTo>
                    <a:pt x="731" y="263"/>
                  </a:lnTo>
                  <a:lnTo>
                    <a:pt x="731" y="263"/>
                  </a:lnTo>
                  <a:lnTo>
                    <a:pt x="731" y="265"/>
                  </a:lnTo>
                  <a:lnTo>
                    <a:pt x="729" y="265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3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31" y="280"/>
                  </a:lnTo>
                  <a:lnTo>
                    <a:pt x="738" y="280"/>
                  </a:lnTo>
                  <a:lnTo>
                    <a:pt x="738" y="280"/>
                  </a:lnTo>
                  <a:lnTo>
                    <a:pt x="740" y="280"/>
                  </a:lnTo>
                  <a:lnTo>
                    <a:pt x="740" y="280"/>
                  </a:lnTo>
                  <a:lnTo>
                    <a:pt x="740" y="282"/>
                  </a:lnTo>
                  <a:lnTo>
                    <a:pt x="743" y="284"/>
                  </a:lnTo>
                  <a:lnTo>
                    <a:pt x="745" y="287"/>
                  </a:lnTo>
                  <a:lnTo>
                    <a:pt x="748" y="287"/>
                  </a:lnTo>
                  <a:lnTo>
                    <a:pt x="748" y="287"/>
                  </a:lnTo>
                  <a:lnTo>
                    <a:pt x="750" y="287"/>
                  </a:lnTo>
                  <a:lnTo>
                    <a:pt x="750" y="287"/>
                  </a:lnTo>
                  <a:lnTo>
                    <a:pt x="752" y="287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5" y="291"/>
                  </a:lnTo>
                  <a:lnTo>
                    <a:pt x="757" y="291"/>
                  </a:lnTo>
                  <a:lnTo>
                    <a:pt x="759" y="291"/>
                  </a:lnTo>
                  <a:lnTo>
                    <a:pt x="762" y="291"/>
                  </a:lnTo>
                  <a:lnTo>
                    <a:pt x="762" y="291"/>
                  </a:lnTo>
                  <a:lnTo>
                    <a:pt x="764" y="291"/>
                  </a:lnTo>
                  <a:lnTo>
                    <a:pt x="764" y="291"/>
                  </a:lnTo>
                  <a:lnTo>
                    <a:pt x="766" y="291"/>
                  </a:lnTo>
                  <a:lnTo>
                    <a:pt x="781" y="294"/>
                  </a:lnTo>
                  <a:lnTo>
                    <a:pt x="783" y="294"/>
                  </a:lnTo>
                  <a:lnTo>
                    <a:pt x="785" y="294"/>
                  </a:lnTo>
                  <a:lnTo>
                    <a:pt x="785" y="294"/>
                  </a:lnTo>
                  <a:lnTo>
                    <a:pt x="788" y="291"/>
                  </a:lnTo>
                  <a:lnTo>
                    <a:pt x="790" y="291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2" y="284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2" y="280"/>
                  </a:lnTo>
                  <a:lnTo>
                    <a:pt x="802" y="280"/>
                  </a:lnTo>
                  <a:lnTo>
                    <a:pt x="804" y="284"/>
                  </a:lnTo>
                  <a:lnTo>
                    <a:pt x="804" y="284"/>
                  </a:lnTo>
                  <a:lnTo>
                    <a:pt x="804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9"/>
                  </a:lnTo>
                  <a:lnTo>
                    <a:pt x="807" y="289"/>
                  </a:lnTo>
                  <a:lnTo>
                    <a:pt x="807" y="291"/>
                  </a:lnTo>
                  <a:lnTo>
                    <a:pt x="807" y="291"/>
                  </a:lnTo>
                  <a:lnTo>
                    <a:pt x="804" y="294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7" y="301"/>
                  </a:lnTo>
                  <a:lnTo>
                    <a:pt x="807" y="301"/>
                  </a:lnTo>
                  <a:lnTo>
                    <a:pt x="809" y="301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6"/>
                  </a:lnTo>
                  <a:lnTo>
                    <a:pt x="811" y="306"/>
                  </a:lnTo>
                  <a:lnTo>
                    <a:pt x="811" y="306"/>
                  </a:lnTo>
                  <a:lnTo>
                    <a:pt x="811" y="308"/>
                  </a:lnTo>
                  <a:lnTo>
                    <a:pt x="814" y="308"/>
                  </a:lnTo>
                  <a:lnTo>
                    <a:pt x="819" y="306"/>
                  </a:lnTo>
                  <a:lnTo>
                    <a:pt x="823" y="306"/>
                  </a:lnTo>
                  <a:lnTo>
                    <a:pt x="823" y="306"/>
                  </a:lnTo>
                  <a:lnTo>
                    <a:pt x="823" y="313"/>
                  </a:lnTo>
                  <a:lnTo>
                    <a:pt x="823" y="313"/>
                  </a:lnTo>
                  <a:lnTo>
                    <a:pt x="826" y="315"/>
                  </a:lnTo>
                  <a:lnTo>
                    <a:pt x="828" y="315"/>
                  </a:lnTo>
                  <a:lnTo>
                    <a:pt x="828" y="315"/>
                  </a:lnTo>
                  <a:lnTo>
                    <a:pt x="830" y="317"/>
                  </a:lnTo>
                  <a:lnTo>
                    <a:pt x="830" y="317"/>
                  </a:lnTo>
                  <a:lnTo>
                    <a:pt x="830" y="320"/>
                  </a:lnTo>
                  <a:lnTo>
                    <a:pt x="833" y="322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5" y="325"/>
                  </a:lnTo>
                  <a:lnTo>
                    <a:pt x="837" y="327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32"/>
                  </a:lnTo>
                  <a:lnTo>
                    <a:pt x="842" y="336"/>
                  </a:lnTo>
                  <a:lnTo>
                    <a:pt x="845" y="339"/>
                  </a:lnTo>
                  <a:lnTo>
                    <a:pt x="845" y="339"/>
                  </a:lnTo>
                  <a:lnTo>
                    <a:pt x="845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52" y="334"/>
                  </a:lnTo>
                  <a:lnTo>
                    <a:pt x="852" y="334"/>
                  </a:lnTo>
                  <a:lnTo>
                    <a:pt x="852" y="332"/>
                  </a:lnTo>
                  <a:lnTo>
                    <a:pt x="852" y="332"/>
                  </a:lnTo>
                  <a:lnTo>
                    <a:pt x="854" y="332"/>
                  </a:lnTo>
                  <a:lnTo>
                    <a:pt x="854" y="332"/>
                  </a:lnTo>
                  <a:lnTo>
                    <a:pt x="856" y="332"/>
                  </a:lnTo>
                  <a:lnTo>
                    <a:pt x="856" y="334"/>
                  </a:lnTo>
                  <a:lnTo>
                    <a:pt x="859" y="334"/>
                  </a:lnTo>
                  <a:lnTo>
                    <a:pt x="861" y="336"/>
                  </a:lnTo>
                  <a:lnTo>
                    <a:pt x="868" y="343"/>
                  </a:lnTo>
                  <a:lnTo>
                    <a:pt x="871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5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51"/>
                  </a:lnTo>
                  <a:lnTo>
                    <a:pt x="882" y="351"/>
                  </a:lnTo>
                  <a:lnTo>
                    <a:pt x="885" y="355"/>
                  </a:lnTo>
                  <a:lnTo>
                    <a:pt x="887" y="355"/>
                  </a:lnTo>
                  <a:lnTo>
                    <a:pt x="887" y="355"/>
                  </a:lnTo>
                  <a:lnTo>
                    <a:pt x="887" y="358"/>
                  </a:lnTo>
                  <a:lnTo>
                    <a:pt x="887" y="358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58"/>
                  </a:lnTo>
                  <a:lnTo>
                    <a:pt x="889" y="358"/>
                  </a:lnTo>
                  <a:lnTo>
                    <a:pt x="894" y="358"/>
                  </a:lnTo>
                  <a:lnTo>
                    <a:pt x="894" y="358"/>
                  </a:lnTo>
                  <a:lnTo>
                    <a:pt x="899" y="360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7"/>
                  </a:lnTo>
                  <a:lnTo>
                    <a:pt x="897" y="367"/>
                  </a:lnTo>
                  <a:lnTo>
                    <a:pt x="897" y="370"/>
                  </a:lnTo>
                  <a:lnTo>
                    <a:pt x="892" y="372"/>
                  </a:lnTo>
                  <a:lnTo>
                    <a:pt x="887" y="374"/>
                  </a:lnTo>
                  <a:lnTo>
                    <a:pt x="887" y="377"/>
                  </a:lnTo>
                  <a:lnTo>
                    <a:pt x="885" y="377"/>
                  </a:lnTo>
                  <a:lnTo>
                    <a:pt x="882" y="377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5" y="384"/>
                  </a:lnTo>
                  <a:lnTo>
                    <a:pt x="878" y="386"/>
                  </a:lnTo>
                  <a:lnTo>
                    <a:pt x="878" y="386"/>
                  </a:lnTo>
                  <a:lnTo>
                    <a:pt x="878" y="388"/>
                  </a:lnTo>
                  <a:lnTo>
                    <a:pt x="878" y="388"/>
                  </a:lnTo>
                  <a:lnTo>
                    <a:pt x="878" y="391"/>
                  </a:lnTo>
                  <a:lnTo>
                    <a:pt x="878" y="391"/>
                  </a:lnTo>
                  <a:lnTo>
                    <a:pt x="878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68" y="393"/>
                  </a:lnTo>
                  <a:lnTo>
                    <a:pt x="868" y="393"/>
                  </a:lnTo>
                  <a:lnTo>
                    <a:pt x="866" y="396"/>
                  </a:lnTo>
                  <a:lnTo>
                    <a:pt x="866" y="396"/>
                  </a:lnTo>
                  <a:lnTo>
                    <a:pt x="866" y="398"/>
                  </a:lnTo>
                  <a:lnTo>
                    <a:pt x="866" y="398"/>
                  </a:lnTo>
                  <a:lnTo>
                    <a:pt x="866" y="400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5"/>
                  </a:lnTo>
                  <a:lnTo>
                    <a:pt x="868" y="407"/>
                  </a:lnTo>
                  <a:lnTo>
                    <a:pt x="868" y="410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3" y="414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878" y="417"/>
                  </a:lnTo>
                  <a:lnTo>
                    <a:pt x="878" y="417"/>
                  </a:lnTo>
                  <a:lnTo>
                    <a:pt x="878" y="419"/>
                  </a:lnTo>
                  <a:lnTo>
                    <a:pt x="882" y="426"/>
                  </a:lnTo>
                  <a:lnTo>
                    <a:pt x="885" y="429"/>
                  </a:lnTo>
                  <a:lnTo>
                    <a:pt x="885" y="431"/>
                  </a:lnTo>
                  <a:lnTo>
                    <a:pt x="885" y="433"/>
                  </a:lnTo>
                  <a:lnTo>
                    <a:pt x="885" y="433"/>
                  </a:lnTo>
                  <a:lnTo>
                    <a:pt x="885" y="436"/>
                  </a:lnTo>
                  <a:lnTo>
                    <a:pt x="885" y="436"/>
                  </a:lnTo>
                  <a:lnTo>
                    <a:pt x="885" y="438"/>
                  </a:lnTo>
                  <a:lnTo>
                    <a:pt x="885" y="438"/>
                  </a:lnTo>
                  <a:lnTo>
                    <a:pt x="882" y="438"/>
                  </a:lnTo>
                  <a:lnTo>
                    <a:pt x="880" y="440"/>
                  </a:lnTo>
                  <a:lnTo>
                    <a:pt x="878" y="440"/>
                  </a:lnTo>
                  <a:lnTo>
                    <a:pt x="878" y="443"/>
                  </a:lnTo>
                  <a:lnTo>
                    <a:pt x="878" y="443"/>
                  </a:lnTo>
                  <a:lnTo>
                    <a:pt x="878" y="445"/>
                  </a:lnTo>
                  <a:lnTo>
                    <a:pt x="878" y="445"/>
                  </a:lnTo>
                  <a:lnTo>
                    <a:pt x="878" y="448"/>
                  </a:lnTo>
                  <a:lnTo>
                    <a:pt x="878" y="448"/>
                  </a:lnTo>
                  <a:lnTo>
                    <a:pt x="878" y="450"/>
                  </a:lnTo>
                  <a:lnTo>
                    <a:pt x="880" y="450"/>
                  </a:lnTo>
                  <a:lnTo>
                    <a:pt x="880" y="452"/>
                  </a:lnTo>
                  <a:lnTo>
                    <a:pt x="880" y="452"/>
                  </a:lnTo>
                  <a:lnTo>
                    <a:pt x="880" y="455"/>
                  </a:lnTo>
                  <a:lnTo>
                    <a:pt x="882" y="455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62"/>
                  </a:lnTo>
                  <a:lnTo>
                    <a:pt x="889" y="462"/>
                  </a:lnTo>
                  <a:lnTo>
                    <a:pt x="894" y="464"/>
                  </a:lnTo>
                  <a:lnTo>
                    <a:pt x="894" y="464"/>
                  </a:lnTo>
                  <a:lnTo>
                    <a:pt x="894" y="466"/>
                  </a:lnTo>
                  <a:lnTo>
                    <a:pt x="894" y="466"/>
                  </a:lnTo>
                  <a:lnTo>
                    <a:pt x="897" y="469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9" y="483"/>
                  </a:lnTo>
                  <a:lnTo>
                    <a:pt x="899" y="485"/>
                  </a:lnTo>
                  <a:lnTo>
                    <a:pt x="899" y="490"/>
                  </a:lnTo>
                  <a:lnTo>
                    <a:pt x="899" y="490"/>
                  </a:lnTo>
                  <a:lnTo>
                    <a:pt x="897" y="497"/>
                  </a:lnTo>
                  <a:lnTo>
                    <a:pt x="897" y="497"/>
                  </a:lnTo>
                  <a:lnTo>
                    <a:pt x="897" y="500"/>
                  </a:lnTo>
                  <a:lnTo>
                    <a:pt x="899" y="500"/>
                  </a:lnTo>
                  <a:lnTo>
                    <a:pt x="899" y="500"/>
                  </a:lnTo>
                  <a:lnTo>
                    <a:pt x="901" y="504"/>
                  </a:lnTo>
                  <a:lnTo>
                    <a:pt x="904" y="507"/>
                  </a:lnTo>
                  <a:lnTo>
                    <a:pt x="904" y="507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11"/>
                  </a:lnTo>
                  <a:lnTo>
                    <a:pt x="904" y="511"/>
                  </a:lnTo>
                  <a:lnTo>
                    <a:pt x="904" y="516"/>
                  </a:lnTo>
                  <a:lnTo>
                    <a:pt x="904" y="519"/>
                  </a:lnTo>
                  <a:lnTo>
                    <a:pt x="904" y="52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2905035" y="3309709"/>
              <a:ext cx="573517" cy="621013"/>
            </a:xfrm>
            <a:custGeom>
              <a:avLst/>
              <a:gdLst>
                <a:gd name="T0" fmla="*/ 634 w 662"/>
                <a:gd name="T1" fmla="*/ 291 h 715"/>
                <a:gd name="T2" fmla="*/ 591 w 662"/>
                <a:gd name="T3" fmla="*/ 334 h 715"/>
                <a:gd name="T4" fmla="*/ 593 w 662"/>
                <a:gd name="T5" fmla="*/ 391 h 715"/>
                <a:gd name="T6" fmla="*/ 598 w 662"/>
                <a:gd name="T7" fmla="*/ 426 h 715"/>
                <a:gd name="T8" fmla="*/ 608 w 662"/>
                <a:gd name="T9" fmla="*/ 450 h 715"/>
                <a:gd name="T10" fmla="*/ 626 w 662"/>
                <a:gd name="T11" fmla="*/ 492 h 715"/>
                <a:gd name="T12" fmla="*/ 610 w 662"/>
                <a:gd name="T13" fmla="*/ 542 h 715"/>
                <a:gd name="T14" fmla="*/ 638 w 662"/>
                <a:gd name="T15" fmla="*/ 540 h 715"/>
                <a:gd name="T16" fmla="*/ 624 w 662"/>
                <a:gd name="T17" fmla="*/ 559 h 715"/>
                <a:gd name="T18" fmla="*/ 612 w 662"/>
                <a:gd name="T19" fmla="*/ 623 h 715"/>
                <a:gd name="T20" fmla="*/ 560 w 662"/>
                <a:gd name="T21" fmla="*/ 651 h 715"/>
                <a:gd name="T22" fmla="*/ 529 w 662"/>
                <a:gd name="T23" fmla="*/ 630 h 715"/>
                <a:gd name="T24" fmla="*/ 480 w 662"/>
                <a:gd name="T25" fmla="*/ 644 h 715"/>
                <a:gd name="T26" fmla="*/ 494 w 662"/>
                <a:gd name="T27" fmla="*/ 656 h 715"/>
                <a:gd name="T28" fmla="*/ 487 w 662"/>
                <a:gd name="T29" fmla="*/ 691 h 715"/>
                <a:gd name="T30" fmla="*/ 447 w 662"/>
                <a:gd name="T31" fmla="*/ 665 h 715"/>
                <a:gd name="T32" fmla="*/ 390 w 662"/>
                <a:gd name="T33" fmla="*/ 653 h 715"/>
                <a:gd name="T34" fmla="*/ 381 w 662"/>
                <a:gd name="T35" fmla="*/ 703 h 715"/>
                <a:gd name="T36" fmla="*/ 347 w 662"/>
                <a:gd name="T37" fmla="*/ 703 h 715"/>
                <a:gd name="T38" fmla="*/ 298 w 662"/>
                <a:gd name="T39" fmla="*/ 710 h 715"/>
                <a:gd name="T40" fmla="*/ 298 w 662"/>
                <a:gd name="T41" fmla="*/ 672 h 715"/>
                <a:gd name="T42" fmla="*/ 291 w 662"/>
                <a:gd name="T43" fmla="*/ 649 h 715"/>
                <a:gd name="T44" fmla="*/ 241 w 662"/>
                <a:gd name="T45" fmla="*/ 660 h 715"/>
                <a:gd name="T46" fmla="*/ 265 w 662"/>
                <a:gd name="T47" fmla="*/ 625 h 715"/>
                <a:gd name="T48" fmla="*/ 288 w 662"/>
                <a:gd name="T49" fmla="*/ 599 h 715"/>
                <a:gd name="T50" fmla="*/ 302 w 662"/>
                <a:gd name="T51" fmla="*/ 561 h 715"/>
                <a:gd name="T52" fmla="*/ 288 w 662"/>
                <a:gd name="T53" fmla="*/ 556 h 715"/>
                <a:gd name="T54" fmla="*/ 286 w 662"/>
                <a:gd name="T55" fmla="*/ 500 h 715"/>
                <a:gd name="T56" fmla="*/ 220 w 662"/>
                <a:gd name="T57" fmla="*/ 492 h 715"/>
                <a:gd name="T58" fmla="*/ 187 w 662"/>
                <a:gd name="T59" fmla="*/ 504 h 715"/>
                <a:gd name="T60" fmla="*/ 142 w 662"/>
                <a:gd name="T61" fmla="*/ 502 h 715"/>
                <a:gd name="T62" fmla="*/ 106 w 662"/>
                <a:gd name="T63" fmla="*/ 526 h 715"/>
                <a:gd name="T64" fmla="*/ 73 w 662"/>
                <a:gd name="T65" fmla="*/ 504 h 715"/>
                <a:gd name="T66" fmla="*/ 54 w 662"/>
                <a:gd name="T67" fmla="*/ 471 h 715"/>
                <a:gd name="T68" fmla="*/ 59 w 662"/>
                <a:gd name="T69" fmla="*/ 421 h 715"/>
                <a:gd name="T70" fmla="*/ 83 w 662"/>
                <a:gd name="T71" fmla="*/ 398 h 715"/>
                <a:gd name="T72" fmla="*/ 85 w 662"/>
                <a:gd name="T73" fmla="*/ 374 h 715"/>
                <a:gd name="T74" fmla="*/ 47 w 662"/>
                <a:gd name="T75" fmla="*/ 367 h 715"/>
                <a:gd name="T76" fmla="*/ 21 w 662"/>
                <a:gd name="T77" fmla="*/ 369 h 715"/>
                <a:gd name="T78" fmla="*/ 14 w 662"/>
                <a:gd name="T79" fmla="*/ 350 h 715"/>
                <a:gd name="T80" fmla="*/ 80 w 662"/>
                <a:gd name="T81" fmla="*/ 310 h 715"/>
                <a:gd name="T82" fmla="*/ 73 w 662"/>
                <a:gd name="T83" fmla="*/ 272 h 715"/>
                <a:gd name="T84" fmla="*/ 80 w 662"/>
                <a:gd name="T85" fmla="*/ 246 h 715"/>
                <a:gd name="T86" fmla="*/ 80 w 662"/>
                <a:gd name="T87" fmla="*/ 216 h 715"/>
                <a:gd name="T88" fmla="*/ 71 w 662"/>
                <a:gd name="T89" fmla="*/ 171 h 715"/>
                <a:gd name="T90" fmla="*/ 83 w 662"/>
                <a:gd name="T91" fmla="*/ 119 h 715"/>
                <a:gd name="T92" fmla="*/ 99 w 662"/>
                <a:gd name="T93" fmla="*/ 71 h 715"/>
                <a:gd name="T94" fmla="*/ 109 w 662"/>
                <a:gd name="T95" fmla="*/ 55 h 715"/>
                <a:gd name="T96" fmla="*/ 137 w 662"/>
                <a:gd name="T97" fmla="*/ 50 h 715"/>
                <a:gd name="T98" fmla="*/ 224 w 662"/>
                <a:gd name="T99" fmla="*/ 48 h 715"/>
                <a:gd name="T100" fmla="*/ 236 w 662"/>
                <a:gd name="T101" fmla="*/ 12 h 715"/>
                <a:gd name="T102" fmla="*/ 300 w 662"/>
                <a:gd name="T103" fmla="*/ 7 h 715"/>
                <a:gd name="T104" fmla="*/ 381 w 662"/>
                <a:gd name="T105" fmla="*/ 33 h 715"/>
                <a:gd name="T106" fmla="*/ 440 w 662"/>
                <a:gd name="T107" fmla="*/ 90 h 715"/>
                <a:gd name="T108" fmla="*/ 496 w 662"/>
                <a:gd name="T109" fmla="*/ 76 h 715"/>
                <a:gd name="T110" fmla="*/ 515 w 662"/>
                <a:gd name="T111" fmla="*/ 86 h 715"/>
                <a:gd name="T112" fmla="*/ 546 w 662"/>
                <a:gd name="T113" fmla="*/ 102 h 715"/>
                <a:gd name="T114" fmla="*/ 605 w 662"/>
                <a:gd name="T115" fmla="*/ 100 h 715"/>
                <a:gd name="T116" fmla="*/ 591 w 662"/>
                <a:gd name="T117" fmla="*/ 142 h 715"/>
                <a:gd name="T118" fmla="*/ 626 w 662"/>
                <a:gd name="T119" fmla="*/ 180 h 715"/>
                <a:gd name="T120" fmla="*/ 650 w 662"/>
                <a:gd name="T121" fmla="*/ 22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2" h="715">
                  <a:moveTo>
                    <a:pt x="662" y="261"/>
                  </a:moveTo>
                  <a:lnTo>
                    <a:pt x="662" y="261"/>
                  </a:lnTo>
                  <a:lnTo>
                    <a:pt x="662" y="261"/>
                  </a:lnTo>
                  <a:lnTo>
                    <a:pt x="662" y="263"/>
                  </a:lnTo>
                  <a:lnTo>
                    <a:pt x="662" y="263"/>
                  </a:lnTo>
                  <a:lnTo>
                    <a:pt x="660" y="265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72"/>
                  </a:lnTo>
                  <a:lnTo>
                    <a:pt x="655" y="272"/>
                  </a:lnTo>
                  <a:lnTo>
                    <a:pt x="652" y="275"/>
                  </a:lnTo>
                  <a:lnTo>
                    <a:pt x="652" y="275"/>
                  </a:lnTo>
                  <a:lnTo>
                    <a:pt x="650" y="275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80"/>
                  </a:lnTo>
                  <a:lnTo>
                    <a:pt x="643" y="282"/>
                  </a:lnTo>
                  <a:lnTo>
                    <a:pt x="641" y="282"/>
                  </a:lnTo>
                  <a:lnTo>
                    <a:pt x="641" y="282"/>
                  </a:lnTo>
                  <a:lnTo>
                    <a:pt x="638" y="284"/>
                  </a:lnTo>
                  <a:lnTo>
                    <a:pt x="638" y="284"/>
                  </a:lnTo>
                  <a:lnTo>
                    <a:pt x="636" y="287"/>
                  </a:lnTo>
                  <a:lnTo>
                    <a:pt x="636" y="287"/>
                  </a:lnTo>
                  <a:lnTo>
                    <a:pt x="634" y="287"/>
                  </a:lnTo>
                  <a:lnTo>
                    <a:pt x="634" y="289"/>
                  </a:lnTo>
                  <a:lnTo>
                    <a:pt x="634" y="291"/>
                  </a:lnTo>
                  <a:lnTo>
                    <a:pt x="634" y="291"/>
                  </a:lnTo>
                  <a:lnTo>
                    <a:pt x="634" y="296"/>
                  </a:lnTo>
                  <a:lnTo>
                    <a:pt x="634" y="296"/>
                  </a:lnTo>
                  <a:lnTo>
                    <a:pt x="634" y="298"/>
                  </a:lnTo>
                  <a:lnTo>
                    <a:pt x="631" y="301"/>
                  </a:lnTo>
                  <a:lnTo>
                    <a:pt x="622" y="306"/>
                  </a:lnTo>
                  <a:lnTo>
                    <a:pt x="617" y="306"/>
                  </a:lnTo>
                  <a:lnTo>
                    <a:pt x="612" y="306"/>
                  </a:lnTo>
                  <a:lnTo>
                    <a:pt x="610" y="308"/>
                  </a:lnTo>
                  <a:lnTo>
                    <a:pt x="608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600" y="310"/>
                  </a:lnTo>
                  <a:lnTo>
                    <a:pt x="598" y="310"/>
                  </a:lnTo>
                  <a:lnTo>
                    <a:pt x="598" y="310"/>
                  </a:lnTo>
                  <a:lnTo>
                    <a:pt x="596" y="315"/>
                  </a:lnTo>
                  <a:lnTo>
                    <a:pt x="596" y="315"/>
                  </a:lnTo>
                  <a:lnTo>
                    <a:pt x="596" y="317"/>
                  </a:lnTo>
                  <a:lnTo>
                    <a:pt x="596" y="324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3" y="329"/>
                  </a:lnTo>
                  <a:lnTo>
                    <a:pt x="593" y="332"/>
                  </a:lnTo>
                  <a:lnTo>
                    <a:pt x="591" y="334"/>
                  </a:lnTo>
                  <a:lnTo>
                    <a:pt x="586" y="339"/>
                  </a:lnTo>
                  <a:lnTo>
                    <a:pt x="586" y="341"/>
                  </a:lnTo>
                  <a:lnTo>
                    <a:pt x="582" y="343"/>
                  </a:lnTo>
                  <a:lnTo>
                    <a:pt x="579" y="353"/>
                  </a:lnTo>
                  <a:lnTo>
                    <a:pt x="577" y="355"/>
                  </a:lnTo>
                  <a:lnTo>
                    <a:pt x="577" y="358"/>
                  </a:lnTo>
                  <a:lnTo>
                    <a:pt x="574" y="360"/>
                  </a:lnTo>
                  <a:lnTo>
                    <a:pt x="574" y="360"/>
                  </a:lnTo>
                  <a:lnTo>
                    <a:pt x="574" y="362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7"/>
                  </a:lnTo>
                  <a:lnTo>
                    <a:pt x="577" y="374"/>
                  </a:lnTo>
                  <a:lnTo>
                    <a:pt x="579" y="381"/>
                  </a:lnTo>
                  <a:lnTo>
                    <a:pt x="579" y="386"/>
                  </a:lnTo>
                  <a:lnTo>
                    <a:pt x="579" y="386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82" y="391"/>
                  </a:lnTo>
                  <a:lnTo>
                    <a:pt x="586" y="393"/>
                  </a:lnTo>
                  <a:lnTo>
                    <a:pt x="586" y="393"/>
                  </a:lnTo>
                  <a:lnTo>
                    <a:pt x="589" y="393"/>
                  </a:lnTo>
                  <a:lnTo>
                    <a:pt x="591" y="393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6" y="391"/>
                  </a:lnTo>
                  <a:lnTo>
                    <a:pt x="596" y="388"/>
                  </a:lnTo>
                  <a:lnTo>
                    <a:pt x="598" y="388"/>
                  </a:lnTo>
                  <a:lnTo>
                    <a:pt x="600" y="388"/>
                  </a:lnTo>
                  <a:lnTo>
                    <a:pt x="603" y="388"/>
                  </a:lnTo>
                  <a:lnTo>
                    <a:pt x="603" y="388"/>
                  </a:lnTo>
                  <a:lnTo>
                    <a:pt x="605" y="391"/>
                  </a:lnTo>
                  <a:lnTo>
                    <a:pt x="608" y="393"/>
                  </a:lnTo>
                  <a:lnTo>
                    <a:pt x="610" y="395"/>
                  </a:lnTo>
                  <a:lnTo>
                    <a:pt x="608" y="395"/>
                  </a:lnTo>
                  <a:lnTo>
                    <a:pt x="608" y="398"/>
                  </a:lnTo>
                  <a:lnTo>
                    <a:pt x="608" y="400"/>
                  </a:lnTo>
                  <a:lnTo>
                    <a:pt x="608" y="400"/>
                  </a:lnTo>
                  <a:lnTo>
                    <a:pt x="608" y="403"/>
                  </a:lnTo>
                  <a:lnTo>
                    <a:pt x="605" y="407"/>
                  </a:lnTo>
                  <a:lnTo>
                    <a:pt x="603" y="410"/>
                  </a:lnTo>
                  <a:lnTo>
                    <a:pt x="598" y="412"/>
                  </a:lnTo>
                  <a:lnTo>
                    <a:pt x="598" y="414"/>
                  </a:lnTo>
                  <a:lnTo>
                    <a:pt x="596" y="417"/>
                  </a:lnTo>
                  <a:lnTo>
                    <a:pt x="596" y="419"/>
                  </a:lnTo>
                  <a:lnTo>
                    <a:pt x="596" y="424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31"/>
                  </a:lnTo>
                  <a:lnTo>
                    <a:pt x="603" y="431"/>
                  </a:lnTo>
                  <a:lnTo>
                    <a:pt x="603" y="431"/>
                  </a:lnTo>
                  <a:lnTo>
                    <a:pt x="603" y="433"/>
                  </a:lnTo>
                  <a:lnTo>
                    <a:pt x="603" y="433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8" y="438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10" y="443"/>
                  </a:lnTo>
                  <a:lnTo>
                    <a:pt x="610" y="443"/>
                  </a:lnTo>
                  <a:lnTo>
                    <a:pt x="612" y="443"/>
                  </a:lnTo>
                  <a:lnTo>
                    <a:pt x="612" y="443"/>
                  </a:lnTo>
                  <a:lnTo>
                    <a:pt x="610" y="445"/>
                  </a:lnTo>
                  <a:lnTo>
                    <a:pt x="610" y="445"/>
                  </a:lnTo>
                  <a:lnTo>
                    <a:pt x="610" y="447"/>
                  </a:lnTo>
                  <a:lnTo>
                    <a:pt x="608" y="447"/>
                  </a:lnTo>
                  <a:lnTo>
                    <a:pt x="608" y="450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5" y="457"/>
                  </a:lnTo>
                  <a:lnTo>
                    <a:pt x="603" y="459"/>
                  </a:lnTo>
                  <a:lnTo>
                    <a:pt x="603" y="459"/>
                  </a:lnTo>
                  <a:lnTo>
                    <a:pt x="603" y="462"/>
                  </a:lnTo>
                  <a:lnTo>
                    <a:pt x="605" y="476"/>
                  </a:lnTo>
                  <a:lnTo>
                    <a:pt x="605" y="483"/>
                  </a:lnTo>
                  <a:lnTo>
                    <a:pt x="608" y="483"/>
                  </a:lnTo>
                  <a:lnTo>
                    <a:pt x="608" y="483"/>
                  </a:lnTo>
                  <a:lnTo>
                    <a:pt x="608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5" y="488"/>
                  </a:lnTo>
                  <a:lnTo>
                    <a:pt x="617" y="488"/>
                  </a:lnTo>
                  <a:lnTo>
                    <a:pt x="619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6" y="492"/>
                  </a:lnTo>
                  <a:lnTo>
                    <a:pt x="631" y="492"/>
                  </a:lnTo>
                  <a:lnTo>
                    <a:pt x="631" y="495"/>
                  </a:lnTo>
                  <a:lnTo>
                    <a:pt x="631" y="495"/>
                  </a:lnTo>
                  <a:lnTo>
                    <a:pt x="631" y="497"/>
                  </a:lnTo>
                  <a:lnTo>
                    <a:pt x="631" y="502"/>
                  </a:lnTo>
                  <a:lnTo>
                    <a:pt x="631" y="504"/>
                  </a:lnTo>
                  <a:lnTo>
                    <a:pt x="629" y="504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29" y="509"/>
                  </a:lnTo>
                  <a:lnTo>
                    <a:pt x="629" y="509"/>
                  </a:lnTo>
                  <a:lnTo>
                    <a:pt x="626" y="511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2" y="516"/>
                  </a:lnTo>
                  <a:lnTo>
                    <a:pt x="622" y="518"/>
                  </a:lnTo>
                  <a:lnTo>
                    <a:pt x="622" y="521"/>
                  </a:lnTo>
                  <a:lnTo>
                    <a:pt x="622" y="521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19" y="528"/>
                  </a:lnTo>
                  <a:lnTo>
                    <a:pt x="619" y="530"/>
                  </a:lnTo>
                  <a:lnTo>
                    <a:pt x="619" y="533"/>
                  </a:lnTo>
                  <a:lnTo>
                    <a:pt x="619" y="533"/>
                  </a:lnTo>
                  <a:lnTo>
                    <a:pt x="612" y="540"/>
                  </a:lnTo>
                  <a:lnTo>
                    <a:pt x="610" y="542"/>
                  </a:lnTo>
                  <a:lnTo>
                    <a:pt x="610" y="544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4"/>
                  </a:lnTo>
                  <a:lnTo>
                    <a:pt x="617" y="544"/>
                  </a:lnTo>
                  <a:lnTo>
                    <a:pt x="617" y="544"/>
                  </a:lnTo>
                  <a:lnTo>
                    <a:pt x="619" y="544"/>
                  </a:lnTo>
                  <a:lnTo>
                    <a:pt x="619" y="542"/>
                  </a:lnTo>
                  <a:lnTo>
                    <a:pt x="619" y="542"/>
                  </a:lnTo>
                  <a:lnTo>
                    <a:pt x="619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6" y="547"/>
                  </a:lnTo>
                  <a:lnTo>
                    <a:pt x="626" y="544"/>
                  </a:lnTo>
                  <a:lnTo>
                    <a:pt x="631" y="542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41" y="540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3" y="542"/>
                  </a:lnTo>
                  <a:lnTo>
                    <a:pt x="645" y="544"/>
                  </a:lnTo>
                  <a:lnTo>
                    <a:pt x="645" y="544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9"/>
                  </a:lnTo>
                  <a:lnTo>
                    <a:pt x="643" y="549"/>
                  </a:lnTo>
                  <a:lnTo>
                    <a:pt x="641" y="552"/>
                  </a:lnTo>
                  <a:lnTo>
                    <a:pt x="638" y="552"/>
                  </a:lnTo>
                  <a:lnTo>
                    <a:pt x="634" y="554"/>
                  </a:lnTo>
                  <a:lnTo>
                    <a:pt x="631" y="554"/>
                  </a:lnTo>
                  <a:lnTo>
                    <a:pt x="631" y="554"/>
                  </a:lnTo>
                  <a:lnTo>
                    <a:pt x="631" y="556"/>
                  </a:lnTo>
                  <a:lnTo>
                    <a:pt x="631" y="556"/>
                  </a:lnTo>
                  <a:lnTo>
                    <a:pt x="629" y="556"/>
                  </a:lnTo>
                  <a:lnTo>
                    <a:pt x="629" y="556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2" y="561"/>
                  </a:lnTo>
                  <a:lnTo>
                    <a:pt x="619" y="563"/>
                  </a:lnTo>
                  <a:lnTo>
                    <a:pt x="619" y="566"/>
                  </a:lnTo>
                  <a:lnTo>
                    <a:pt x="619" y="570"/>
                  </a:lnTo>
                  <a:lnTo>
                    <a:pt x="619" y="575"/>
                  </a:lnTo>
                  <a:lnTo>
                    <a:pt x="619" y="578"/>
                  </a:lnTo>
                  <a:lnTo>
                    <a:pt x="619" y="578"/>
                  </a:lnTo>
                  <a:lnTo>
                    <a:pt x="619" y="580"/>
                  </a:lnTo>
                  <a:lnTo>
                    <a:pt x="617" y="582"/>
                  </a:lnTo>
                  <a:lnTo>
                    <a:pt x="615" y="585"/>
                  </a:lnTo>
                  <a:lnTo>
                    <a:pt x="612" y="587"/>
                  </a:lnTo>
                  <a:lnTo>
                    <a:pt x="612" y="589"/>
                  </a:lnTo>
                  <a:lnTo>
                    <a:pt x="610" y="594"/>
                  </a:lnTo>
                  <a:lnTo>
                    <a:pt x="605" y="599"/>
                  </a:lnTo>
                  <a:lnTo>
                    <a:pt x="605" y="599"/>
                  </a:lnTo>
                  <a:lnTo>
                    <a:pt x="605" y="601"/>
                  </a:lnTo>
                  <a:lnTo>
                    <a:pt x="605" y="604"/>
                  </a:lnTo>
                  <a:lnTo>
                    <a:pt x="605" y="608"/>
                  </a:lnTo>
                  <a:lnTo>
                    <a:pt x="605" y="608"/>
                  </a:lnTo>
                  <a:lnTo>
                    <a:pt x="605" y="611"/>
                  </a:lnTo>
                  <a:lnTo>
                    <a:pt x="608" y="613"/>
                  </a:lnTo>
                  <a:lnTo>
                    <a:pt x="610" y="615"/>
                  </a:lnTo>
                  <a:lnTo>
                    <a:pt x="612" y="618"/>
                  </a:lnTo>
                  <a:lnTo>
                    <a:pt x="612" y="618"/>
                  </a:lnTo>
                  <a:lnTo>
                    <a:pt x="612" y="620"/>
                  </a:lnTo>
                  <a:lnTo>
                    <a:pt x="612" y="620"/>
                  </a:lnTo>
                  <a:lnTo>
                    <a:pt x="612" y="623"/>
                  </a:lnTo>
                  <a:lnTo>
                    <a:pt x="612" y="623"/>
                  </a:lnTo>
                  <a:lnTo>
                    <a:pt x="610" y="627"/>
                  </a:lnTo>
                  <a:lnTo>
                    <a:pt x="608" y="630"/>
                  </a:lnTo>
                  <a:lnTo>
                    <a:pt x="608" y="632"/>
                  </a:lnTo>
                  <a:lnTo>
                    <a:pt x="605" y="637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598" y="641"/>
                  </a:lnTo>
                  <a:lnTo>
                    <a:pt x="598" y="641"/>
                  </a:lnTo>
                  <a:lnTo>
                    <a:pt x="596" y="646"/>
                  </a:lnTo>
                  <a:lnTo>
                    <a:pt x="596" y="646"/>
                  </a:lnTo>
                  <a:lnTo>
                    <a:pt x="593" y="646"/>
                  </a:lnTo>
                  <a:lnTo>
                    <a:pt x="593" y="649"/>
                  </a:lnTo>
                  <a:lnTo>
                    <a:pt x="591" y="649"/>
                  </a:lnTo>
                  <a:lnTo>
                    <a:pt x="591" y="649"/>
                  </a:lnTo>
                  <a:lnTo>
                    <a:pt x="589" y="651"/>
                  </a:lnTo>
                  <a:lnTo>
                    <a:pt x="586" y="651"/>
                  </a:lnTo>
                  <a:lnTo>
                    <a:pt x="584" y="649"/>
                  </a:lnTo>
                  <a:lnTo>
                    <a:pt x="579" y="646"/>
                  </a:lnTo>
                  <a:lnTo>
                    <a:pt x="577" y="646"/>
                  </a:lnTo>
                  <a:lnTo>
                    <a:pt x="577" y="646"/>
                  </a:lnTo>
                  <a:lnTo>
                    <a:pt x="574" y="646"/>
                  </a:lnTo>
                  <a:lnTo>
                    <a:pt x="570" y="649"/>
                  </a:lnTo>
                  <a:lnTo>
                    <a:pt x="563" y="651"/>
                  </a:lnTo>
                  <a:lnTo>
                    <a:pt x="560" y="651"/>
                  </a:lnTo>
                  <a:lnTo>
                    <a:pt x="560" y="651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8" y="644"/>
                  </a:lnTo>
                  <a:lnTo>
                    <a:pt x="558" y="644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3" y="641"/>
                  </a:lnTo>
                  <a:lnTo>
                    <a:pt x="553" y="641"/>
                  </a:lnTo>
                  <a:lnTo>
                    <a:pt x="551" y="641"/>
                  </a:lnTo>
                  <a:lnTo>
                    <a:pt x="548" y="641"/>
                  </a:lnTo>
                  <a:lnTo>
                    <a:pt x="548" y="641"/>
                  </a:lnTo>
                  <a:lnTo>
                    <a:pt x="544" y="641"/>
                  </a:lnTo>
                  <a:lnTo>
                    <a:pt x="544" y="641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7"/>
                  </a:lnTo>
                  <a:lnTo>
                    <a:pt x="539" y="637"/>
                  </a:lnTo>
                  <a:lnTo>
                    <a:pt x="537" y="634"/>
                  </a:lnTo>
                  <a:lnTo>
                    <a:pt x="529" y="630"/>
                  </a:lnTo>
                  <a:lnTo>
                    <a:pt x="529" y="630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5"/>
                  </a:lnTo>
                  <a:lnTo>
                    <a:pt x="529" y="623"/>
                  </a:lnTo>
                  <a:lnTo>
                    <a:pt x="529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5" y="623"/>
                  </a:lnTo>
                  <a:lnTo>
                    <a:pt x="520" y="623"/>
                  </a:lnTo>
                  <a:lnTo>
                    <a:pt x="518" y="625"/>
                  </a:lnTo>
                  <a:lnTo>
                    <a:pt x="515" y="625"/>
                  </a:lnTo>
                  <a:lnTo>
                    <a:pt x="511" y="627"/>
                  </a:lnTo>
                  <a:lnTo>
                    <a:pt x="503" y="634"/>
                  </a:lnTo>
                  <a:lnTo>
                    <a:pt x="499" y="637"/>
                  </a:lnTo>
                  <a:lnTo>
                    <a:pt x="494" y="639"/>
                  </a:lnTo>
                  <a:lnTo>
                    <a:pt x="492" y="639"/>
                  </a:lnTo>
                  <a:lnTo>
                    <a:pt x="489" y="639"/>
                  </a:lnTo>
                  <a:lnTo>
                    <a:pt x="485" y="639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482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77" y="644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41"/>
                  </a:lnTo>
                  <a:lnTo>
                    <a:pt x="473" y="641"/>
                  </a:lnTo>
                  <a:lnTo>
                    <a:pt x="473" y="644"/>
                  </a:lnTo>
                  <a:lnTo>
                    <a:pt x="473" y="644"/>
                  </a:lnTo>
                  <a:lnTo>
                    <a:pt x="475" y="649"/>
                  </a:lnTo>
                  <a:lnTo>
                    <a:pt x="475" y="649"/>
                  </a:lnTo>
                  <a:lnTo>
                    <a:pt x="475" y="651"/>
                  </a:lnTo>
                  <a:lnTo>
                    <a:pt x="475" y="651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80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92" y="653"/>
                  </a:lnTo>
                  <a:lnTo>
                    <a:pt x="492" y="653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8"/>
                  </a:lnTo>
                  <a:lnTo>
                    <a:pt x="492" y="658"/>
                  </a:lnTo>
                  <a:lnTo>
                    <a:pt x="492" y="660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7" y="660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87" y="665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82"/>
                  </a:lnTo>
                  <a:lnTo>
                    <a:pt x="485" y="684"/>
                  </a:lnTo>
                  <a:lnTo>
                    <a:pt x="487" y="686"/>
                  </a:lnTo>
                  <a:lnTo>
                    <a:pt x="487" y="689"/>
                  </a:lnTo>
                  <a:lnTo>
                    <a:pt x="489" y="689"/>
                  </a:lnTo>
                  <a:lnTo>
                    <a:pt x="487" y="689"/>
                  </a:lnTo>
                  <a:lnTo>
                    <a:pt x="487" y="691"/>
                  </a:lnTo>
                  <a:lnTo>
                    <a:pt x="485" y="691"/>
                  </a:lnTo>
                  <a:lnTo>
                    <a:pt x="482" y="691"/>
                  </a:lnTo>
                  <a:lnTo>
                    <a:pt x="480" y="691"/>
                  </a:lnTo>
                  <a:lnTo>
                    <a:pt x="475" y="691"/>
                  </a:lnTo>
                  <a:lnTo>
                    <a:pt x="473" y="691"/>
                  </a:lnTo>
                  <a:lnTo>
                    <a:pt x="470" y="691"/>
                  </a:lnTo>
                  <a:lnTo>
                    <a:pt x="468" y="691"/>
                  </a:lnTo>
                  <a:lnTo>
                    <a:pt x="466" y="691"/>
                  </a:lnTo>
                  <a:lnTo>
                    <a:pt x="463" y="691"/>
                  </a:lnTo>
                  <a:lnTo>
                    <a:pt x="463" y="689"/>
                  </a:lnTo>
                  <a:lnTo>
                    <a:pt x="461" y="68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7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2"/>
                  </a:lnTo>
                  <a:lnTo>
                    <a:pt x="451" y="672"/>
                  </a:lnTo>
                  <a:lnTo>
                    <a:pt x="451" y="670"/>
                  </a:lnTo>
                  <a:lnTo>
                    <a:pt x="449" y="667"/>
                  </a:lnTo>
                  <a:lnTo>
                    <a:pt x="447" y="665"/>
                  </a:lnTo>
                  <a:lnTo>
                    <a:pt x="447" y="665"/>
                  </a:lnTo>
                  <a:lnTo>
                    <a:pt x="444" y="665"/>
                  </a:lnTo>
                  <a:lnTo>
                    <a:pt x="442" y="663"/>
                  </a:lnTo>
                  <a:lnTo>
                    <a:pt x="435" y="663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0" y="660"/>
                  </a:lnTo>
                  <a:lnTo>
                    <a:pt x="425" y="658"/>
                  </a:lnTo>
                  <a:lnTo>
                    <a:pt x="423" y="658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8"/>
                  </a:lnTo>
                  <a:lnTo>
                    <a:pt x="416" y="658"/>
                  </a:lnTo>
                  <a:lnTo>
                    <a:pt x="409" y="656"/>
                  </a:lnTo>
                  <a:lnTo>
                    <a:pt x="402" y="656"/>
                  </a:lnTo>
                  <a:lnTo>
                    <a:pt x="399" y="656"/>
                  </a:lnTo>
                  <a:lnTo>
                    <a:pt x="399" y="656"/>
                  </a:lnTo>
                  <a:lnTo>
                    <a:pt x="399" y="653"/>
                  </a:lnTo>
                  <a:lnTo>
                    <a:pt x="397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3"/>
                  </a:lnTo>
                  <a:lnTo>
                    <a:pt x="390" y="653"/>
                  </a:lnTo>
                  <a:lnTo>
                    <a:pt x="390" y="658"/>
                  </a:lnTo>
                  <a:lnTo>
                    <a:pt x="388" y="665"/>
                  </a:lnTo>
                  <a:lnTo>
                    <a:pt x="385" y="667"/>
                  </a:lnTo>
                  <a:lnTo>
                    <a:pt x="385" y="667"/>
                  </a:lnTo>
                  <a:lnTo>
                    <a:pt x="385" y="670"/>
                  </a:lnTo>
                  <a:lnTo>
                    <a:pt x="385" y="672"/>
                  </a:lnTo>
                  <a:lnTo>
                    <a:pt x="383" y="679"/>
                  </a:lnTo>
                  <a:lnTo>
                    <a:pt x="381" y="682"/>
                  </a:lnTo>
                  <a:lnTo>
                    <a:pt x="381" y="682"/>
                  </a:lnTo>
                  <a:lnTo>
                    <a:pt x="383" y="682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8" y="686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5" y="691"/>
                  </a:lnTo>
                  <a:lnTo>
                    <a:pt x="383" y="698"/>
                  </a:lnTo>
                  <a:lnTo>
                    <a:pt x="383" y="701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1"/>
                  </a:lnTo>
                  <a:lnTo>
                    <a:pt x="381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6" y="701"/>
                  </a:lnTo>
                  <a:lnTo>
                    <a:pt x="373" y="701"/>
                  </a:lnTo>
                  <a:lnTo>
                    <a:pt x="373" y="701"/>
                  </a:lnTo>
                  <a:lnTo>
                    <a:pt x="371" y="703"/>
                  </a:lnTo>
                  <a:lnTo>
                    <a:pt x="369" y="705"/>
                  </a:lnTo>
                  <a:lnTo>
                    <a:pt x="366" y="708"/>
                  </a:lnTo>
                  <a:lnTo>
                    <a:pt x="364" y="708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2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2" y="703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3" y="703"/>
                  </a:lnTo>
                  <a:lnTo>
                    <a:pt x="340" y="703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19" y="701"/>
                  </a:lnTo>
                  <a:lnTo>
                    <a:pt x="319" y="703"/>
                  </a:lnTo>
                  <a:lnTo>
                    <a:pt x="319" y="705"/>
                  </a:lnTo>
                  <a:lnTo>
                    <a:pt x="319" y="705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4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07" y="712"/>
                  </a:lnTo>
                  <a:lnTo>
                    <a:pt x="307" y="712"/>
                  </a:lnTo>
                  <a:lnTo>
                    <a:pt x="305" y="715"/>
                  </a:lnTo>
                  <a:lnTo>
                    <a:pt x="305" y="712"/>
                  </a:lnTo>
                  <a:lnTo>
                    <a:pt x="302" y="712"/>
                  </a:lnTo>
                  <a:lnTo>
                    <a:pt x="302" y="710"/>
                  </a:lnTo>
                  <a:lnTo>
                    <a:pt x="300" y="710"/>
                  </a:lnTo>
                  <a:lnTo>
                    <a:pt x="298" y="710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5"/>
                  </a:lnTo>
                  <a:lnTo>
                    <a:pt x="295" y="705"/>
                  </a:lnTo>
                  <a:lnTo>
                    <a:pt x="298" y="701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4"/>
                  </a:lnTo>
                  <a:lnTo>
                    <a:pt x="298" y="684"/>
                  </a:lnTo>
                  <a:lnTo>
                    <a:pt x="300" y="682"/>
                  </a:lnTo>
                  <a:lnTo>
                    <a:pt x="298" y="679"/>
                  </a:lnTo>
                  <a:lnTo>
                    <a:pt x="298" y="677"/>
                  </a:lnTo>
                  <a:lnTo>
                    <a:pt x="298" y="675"/>
                  </a:lnTo>
                  <a:lnTo>
                    <a:pt x="298" y="675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0"/>
                  </a:lnTo>
                  <a:lnTo>
                    <a:pt x="300" y="670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0" y="663"/>
                  </a:lnTo>
                  <a:lnTo>
                    <a:pt x="300" y="663"/>
                  </a:lnTo>
                  <a:lnTo>
                    <a:pt x="298" y="660"/>
                  </a:lnTo>
                  <a:lnTo>
                    <a:pt x="295" y="660"/>
                  </a:lnTo>
                  <a:lnTo>
                    <a:pt x="295" y="660"/>
                  </a:lnTo>
                  <a:lnTo>
                    <a:pt x="295" y="658"/>
                  </a:lnTo>
                  <a:lnTo>
                    <a:pt x="295" y="658"/>
                  </a:lnTo>
                  <a:lnTo>
                    <a:pt x="298" y="656"/>
                  </a:lnTo>
                  <a:lnTo>
                    <a:pt x="298" y="656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1"/>
                  </a:lnTo>
                  <a:lnTo>
                    <a:pt x="298" y="651"/>
                  </a:lnTo>
                  <a:lnTo>
                    <a:pt x="295" y="649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1" y="649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6" y="649"/>
                  </a:lnTo>
                  <a:lnTo>
                    <a:pt x="267" y="656"/>
                  </a:lnTo>
                  <a:lnTo>
                    <a:pt x="265" y="656"/>
                  </a:lnTo>
                  <a:lnTo>
                    <a:pt x="262" y="658"/>
                  </a:lnTo>
                  <a:lnTo>
                    <a:pt x="260" y="658"/>
                  </a:lnTo>
                  <a:lnTo>
                    <a:pt x="260" y="658"/>
                  </a:lnTo>
                  <a:lnTo>
                    <a:pt x="260" y="660"/>
                  </a:lnTo>
                  <a:lnTo>
                    <a:pt x="258" y="665"/>
                  </a:lnTo>
                  <a:lnTo>
                    <a:pt x="255" y="670"/>
                  </a:lnTo>
                  <a:lnTo>
                    <a:pt x="250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3" y="665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6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3" y="649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8" y="641"/>
                  </a:lnTo>
                  <a:lnTo>
                    <a:pt x="248" y="641"/>
                  </a:lnTo>
                  <a:lnTo>
                    <a:pt x="253" y="641"/>
                  </a:lnTo>
                  <a:lnTo>
                    <a:pt x="253" y="639"/>
                  </a:lnTo>
                  <a:lnTo>
                    <a:pt x="255" y="639"/>
                  </a:lnTo>
                  <a:lnTo>
                    <a:pt x="255" y="639"/>
                  </a:lnTo>
                  <a:lnTo>
                    <a:pt x="260" y="634"/>
                  </a:lnTo>
                  <a:lnTo>
                    <a:pt x="260" y="634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0"/>
                  </a:lnTo>
                  <a:lnTo>
                    <a:pt x="260" y="627"/>
                  </a:lnTo>
                  <a:lnTo>
                    <a:pt x="262" y="627"/>
                  </a:lnTo>
                  <a:lnTo>
                    <a:pt x="262" y="627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7" y="623"/>
                  </a:lnTo>
                  <a:lnTo>
                    <a:pt x="267" y="623"/>
                  </a:lnTo>
                  <a:lnTo>
                    <a:pt x="267" y="620"/>
                  </a:lnTo>
                  <a:lnTo>
                    <a:pt x="267" y="618"/>
                  </a:lnTo>
                  <a:lnTo>
                    <a:pt x="269" y="618"/>
                  </a:lnTo>
                  <a:lnTo>
                    <a:pt x="269" y="615"/>
                  </a:lnTo>
                  <a:lnTo>
                    <a:pt x="269" y="615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4" y="615"/>
                  </a:lnTo>
                  <a:lnTo>
                    <a:pt x="276" y="615"/>
                  </a:lnTo>
                  <a:lnTo>
                    <a:pt x="279" y="615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4" y="611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4" y="606"/>
                  </a:lnTo>
                  <a:lnTo>
                    <a:pt x="284" y="606"/>
                  </a:lnTo>
                  <a:lnTo>
                    <a:pt x="286" y="606"/>
                  </a:lnTo>
                  <a:lnTo>
                    <a:pt x="286" y="604"/>
                  </a:lnTo>
                  <a:lnTo>
                    <a:pt x="288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6"/>
                  </a:lnTo>
                  <a:lnTo>
                    <a:pt x="288" y="596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88" y="585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0"/>
                  </a:lnTo>
                  <a:lnTo>
                    <a:pt x="291" y="580"/>
                  </a:lnTo>
                  <a:lnTo>
                    <a:pt x="291" y="578"/>
                  </a:lnTo>
                  <a:lnTo>
                    <a:pt x="291" y="578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6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5" y="559"/>
                  </a:lnTo>
                  <a:lnTo>
                    <a:pt x="310" y="554"/>
                  </a:lnTo>
                  <a:lnTo>
                    <a:pt x="312" y="554"/>
                  </a:lnTo>
                  <a:lnTo>
                    <a:pt x="310" y="554"/>
                  </a:lnTo>
                  <a:lnTo>
                    <a:pt x="310" y="552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07" y="549"/>
                  </a:lnTo>
                  <a:lnTo>
                    <a:pt x="302" y="552"/>
                  </a:lnTo>
                  <a:lnTo>
                    <a:pt x="298" y="552"/>
                  </a:lnTo>
                  <a:lnTo>
                    <a:pt x="295" y="552"/>
                  </a:lnTo>
                  <a:lnTo>
                    <a:pt x="293" y="549"/>
                  </a:lnTo>
                  <a:lnTo>
                    <a:pt x="293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4"/>
                  </a:lnTo>
                  <a:lnTo>
                    <a:pt x="288" y="554"/>
                  </a:lnTo>
                  <a:lnTo>
                    <a:pt x="288" y="554"/>
                  </a:lnTo>
                  <a:lnTo>
                    <a:pt x="288" y="556"/>
                  </a:lnTo>
                  <a:lnTo>
                    <a:pt x="288" y="556"/>
                  </a:lnTo>
                  <a:lnTo>
                    <a:pt x="286" y="556"/>
                  </a:lnTo>
                  <a:lnTo>
                    <a:pt x="286" y="554"/>
                  </a:lnTo>
                  <a:lnTo>
                    <a:pt x="284" y="554"/>
                  </a:lnTo>
                  <a:lnTo>
                    <a:pt x="284" y="552"/>
                  </a:lnTo>
                  <a:lnTo>
                    <a:pt x="281" y="552"/>
                  </a:lnTo>
                  <a:lnTo>
                    <a:pt x="279" y="544"/>
                  </a:lnTo>
                  <a:lnTo>
                    <a:pt x="279" y="544"/>
                  </a:lnTo>
                  <a:lnTo>
                    <a:pt x="276" y="544"/>
                  </a:lnTo>
                  <a:lnTo>
                    <a:pt x="276" y="542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79" y="537"/>
                  </a:lnTo>
                  <a:lnTo>
                    <a:pt x="281" y="530"/>
                  </a:lnTo>
                  <a:lnTo>
                    <a:pt x="284" y="528"/>
                  </a:lnTo>
                  <a:lnTo>
                    <a:pt x="286" y="521"/>
                  </a:lnTo>
                  <a:lnTo>
                    <a:pt x="288" y="509"/>
                  </a:lnTo>
                  <a:lnTo>
                    <a:pt x="288" y="509"/>
                  </a:lnTo>
                  <a:lnTo>
                    <a:pt x="288" y="507"/>
                  </a:lnTo>
                  <a:lnTo>
                    <a:pt x="291" y="507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88" y="504"/>
                  </a:lnTo>
                  <a:lnTo>
                    <a:pt x="288" y="502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4" y="500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79" y="500"/>
                  </a:lnTo>
                  <a:lnTo>
                    <a:pt x="276" y="497"/>
                  </a:lnTo>
                  <a:lnTo>
                    <a:pt x="274" y="497"/>
                  </a:lnTo>
                  <a:lnTo>
                    <a:pt x="272" y="497"/>
                  </a:lnTo>
                  <a:lnTo>
                    <a:pt x="262" y="490"/>
                  </a:lnTo>
                  <a:lnTo>
                    <a:pt x="262" y="490"/>
                  </a:lnTo>
                  <a:lnTo>
                    <a:pt x="258" y="488"/>
                  </a:lnTo>
                  <a:lnTo>
                    <a:pt x="258" y="488"/>
                  </a:lnTo>
                  <a:lnTo>
                    <a:pt x="255" y="485"/>
                  </a:lnTo>
                  <a:lnTo>
                    <a:pt x="253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5"/>
                  </a:lnTo>
                  <a:lnTo>
                    <a:pt x="248" y="485"/>
                  </a:lnTo>
                  <a:lnTo>
                    <a:pt x="248" y="492"/>
                  </a:lnTo>
                  <a:lnTo>
                    <a:pt x="246" y="495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24" y="495"/>
                  </a:lnTo>
                  <a:lnTo>
                    <a:pt x="222" y="495"/>
                  </a:lnTo>
                  <a:lnTo>
                    <a:pt x="222" y="492"/>
                  </a:lnTo>
                  <a:lnTo>
                    <a:pt x="220" y="492"/>
                  </a:lnTo>
                  <a:lnTo>
                    <a:pt x="220" y="490"/>
                  </a:lnTo>
                  <a:lnTo>
                    <a:pt x="222" y="488"/>
                  </a:lnTo>
                  <a:lnTo>
                    <a:pt x="222" y="488"/>
                  </a:lnTo>
                  <a:lnTo>
                    <a:pt x="220" y="488"/>
                  </a:lnTo>
                  <a:lnTo>
                    <a:pt x="217" y="485"/>
                  </a:lnTo>
                  <a:lnTo>
                    <a:pt x="215" y="485"/>
                  </a:lnTo>
                  <a:lnTo>
                    <a:pt x="206" y="483"/>
                  </a:lnTo>
                  <a:lnTo>
                    <a:pt x="206" y="483"/>
                  </a:lnTo>
                  <a:lnTo>
                    <a:pt x="203" y="483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3" y="490"/>
                  </a:lnTo>
                  <a:lnTo>
                    <a:pt x="203" y="492"/>
                  </a:lnTo>
                  <a:lnTo>
                    <a:pt x="201" y="492"/>
                  </a:lnTo>
                  <a:lnTo>
                    <a:pt x="201" y="492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201" y="497"/>
                  </a:lnTo>
                  <a:lnTo>
                    <a:pt x="201" y="497"/>
                  </a:lnTo>
                  <a:lnTo>
                    <a:pt x="201" y="500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89" y="504"/>
                  </a:lnTo>
                  <a:lnTo>
                    <a:pt x="187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7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0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63" y="526"/>
                  </a:lnTo>
                  <a:lnTo>
                    <a:pt x="161" y="526"/>
                  </a:lnTo>
                  <a:lnTo>
                    <a:pt x="161" y="526"/>
                  </a:lnTo>
                  <a:lnTo>
                    <a:pt x="158" y="523"/>
                  </a:lnTo>
                  <a:lnTo>
                    <a:pt x="158" y="521"/>
                  </a:lnTo>
                  <a:lnTo>
                    <a:pt x="156" y="518"/>
                  </a:lnTo>
                  <a:lnTo>
                    <a:pt x="156" y="516"/>
                  </a:lnTo>
                  <a:lnTo>
                    <a:pt x="153" y="516"/>
                  </a:lnTo>
                  <a:lnTo>
                    <a:pt x="151" y="514"/>
                  </a:lnTo>
                  <a:lnTo>
                    <a:pt x="144" y="516"/>
                  </a:lnTo>
                  <a:lnTo>
                    <a:pt x="139" y="516"/>
                  </a:lnTo>
                  <a:lnTo>
                    <a:pt x="137" y="516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7" y="511"/>
                  </a:lnTo>
                  <a:lnTo>
                    <a:pt x="139" y="509"/>
                  </a:lnTo>
                  <a:lnTo>
                    <a:pt x="142" y="504"/>
                  </a:lnTo>
                  <a:lnTo>
                    <a:pt x="142" y="502"/>
                  </a:lnTo>
                  <a:lnTo>
                    <a:pt x="142" y="502"/>
                  </a:lnTo>
                  <a:lnTo>
                    <a:pt x="142" y="500"/>
                  </a:lnTo>
                  <a:lnTo>
                    <a:pt x="142" y="500"/>
                  </a:lnTo>
                  <a:lnTo>
                    <a:pt x="137" y="497"/>
                  </a:lnTo>
                  <a:lnTo>
                    <a:pt x="137" y="497"/>
                  </a:lnTo>
                  <a:lnTo>
                    <a:pt x="135" y="497"/>
                  </a:lnTo>
                  <a:lnTo>
                    <a:pt x="135" y="495"/>
                  </a:lnTo>
                  <a:lnTo>
                    <a:pt x="132" y="495"/>
                  </a:lnTo>
                  <a:lnTo>
                    <a:pt x="132" y="495"/>
                  </a:lnTo>
                  <a:lnTo>
                    <a:pt x="130" y="495"/>
                  </a:lnTo>
                  <a:lnTo>
                    <a:pt x="127" y="492"/>
                  </a:lnTo>
                  <a:lnTo>
                    <a:pt x="125" y="495"/>
                  </a:lnTo>
                  <a:lnTo>
                    <a:pt x="118" y="507"/>
                  </a:lnTo>
                  <a:lnTo>
                    <a:pt x="116" y="509"/>
                  </a:lnTo>
                  <a:lnTo>
                    <a:pt x="116" y="511"/>
                  </a:lnTo>
                  <a:lnTo>
                    <a:pt x="111" y="511"/>
                  </a:lnTo>
                  <a:lnTo>
                    <a:pt x="109" y="511"/>
                  </a:lnTo>
                  <a:lnTo>
                    <a:pt x="109" y="514"/>
                  </a:lnTo>
                  <a:lnTo>
                    <a:pt x="106" y="514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21"/>
                  </a:lnTo>
                  <a:lnTo>
                    <a:pt x="109" y="523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6" y="528"/>
                  </a:lnTo>
                  <a:lnTo>
                    <a:pt x="104" y="528"/>
                  </a:lnTo>
                  <a:lnTo>
                    <a:pt x="97" y="528"/>
                  </a:lnTo>
                  <a:lnTo>
                    <a:pt x="94" y="528"/>
                  </a:lnTo>
                  <a:lnTo>
                    <a:pt x="92" y="528"/>
                  </a:lnTo>
                  <a:lnTo>
                    <a:pt x="92" y="528"/>
                  </a:lnTo>
                  <a:lnTo>
                    <a:pt x="92" y="526"/>
                  </a:lnTo>
                  <a:lnTo>
                    <a:pt x="92" y="526"/>
                  </a:lnTo>
                  <a:lnTo>
                    <a:pt x="92" y="523"/>
                  </a:lnTo>
                  <a:lnTo>
                    <a:pt x="94" y="521"/>
                  </a:lnTo>
                  <a:lnTo>
                    <a:pt x="94" y="518"/>
                  </a:lnTo>
                  <a:lnTo>
                    <a:pt x="94" y="516"/>
                  </a:lnTo>
                  <a:lnTo>
                    <a:pt x="94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0" y="509"/>
                  </a:lnTo>
                  <a:lnTo>
                    <a:pt x="87" y="507"/>
                  </a:lnTo>
                  <a:lnTo>
                    <a:pt x="87" y="507"/>
                  </a:lnTo>
                  <a:lnTo>
                    <a:pt x="85" y="507"/>
                  </a:lnTo>
                  <a:lnTo>
                    <a:pt x="83" y="507"/>
                  </a:lnTo>
                  <a:lnTo>
                    <a:pt x="83" y="507"/>
                  </a:lnTo>
                  <a:lnTo>
                    <a:pt x="80" y="509"/>
                  </a:lnTo>
                  <a:lnTo>
                    <a:pt x="78" y="507"/>
                  </a:lnTo>
                  <a:lnTo>
                    <a:pt x="78" y="507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71" y="504"/>
                  </a:lnTo>
                  <a:lnTo>
                    <a:pt x="71" y="504"/>
                  </a:lnTo>
                  <a:lnTo>
                    <a:pt x="68" y="507"/>
                  </a:lnTo>
                  <a:lnTo>
                    <a:pt x="66" y="500"/>
                  </a:lnTo>
                  <a:lnTo>
                    <a:pt x="66" y="497"/>
                  </a:lnTo>
                  <a:lnTo>
                    <a:pt x="66" y="495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0"/>
                  </a:lnTo>
                  <a:lnTo>
                    <a:pt x="66" y="488"/>
                  </a:lnTo>
                  <a:lnTo>
                    <a:pt x="66" y="488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78"/>
                  </a:lnTo>
                  <a:lnTo>
                    <a:pt x="66" y="478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57" y="473"/>
                  </a:lnTo>
                  <a:lnTo>
                    <a:pt x="57" y="473"/>
                  </a:lnTo>
                  <a:lnTo>
                    <a:pt x="54" y="471"/>
                  </a:lnTo>
                  <a:lnTo>
                    <a:pt x="54" y="471"/>
                  </a:lnTo>
                  <a:lnTo>
                    <a:pt x="52" y="469"/>
                  </a:lnTo>
                  <a:lnTo>
                    <a:pt x="52" y="469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2"/>
                  </a:lnTo>
                  <a:lnTo>
                    <a:pt x="57" y="455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9" y="452"/>
                  </a:lnTo>
                  <a:lnTo>
                    <a:pt x="61" y="447"/>
                  </a:lnTo>
                  <a:lnTo>
                    <a:pt x="64" y="445"/>
                  </a:lnTo>
                  <a:lnTo>
                    <a:pt x="66" y="445"/>
                  </a:lnTo>
                  <a:lnTo>
                    <a:pt x="68" y="440"/>
                  </a:lnTo>
                  <a:lnTo>
                    <a:pt x="68" y="440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6"/>
                  </a:lnTo>
                  <a:lnTo>
                    <a:pt x="68" y="433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1" y="424"/>
                  </a:lnTo>
                  <a:lnTo>
                    <a:pt x="59" y="421"/>
                  </a:lnTo>
                  <a:lnTo>
                    <a:pt x="59" y="421"/>
                  </a:lnTo>
                  <a:lnTo>
                    <a:pt x="57" y="421"/>
                  </a:lnTo>
                  <a:lnTo>
                    <a:pt x="57" y="421"/>
                  </a:lnTo>
                  <a:lnTo>
                    <a:pt x="57" y="419"/>
                  </a:lnTo>
                  <a:lnTo>
                    <a:pt x="54" y="419"/>
                  </a:lnTo>
                  <a:lnTo>
                    <a:pt x="54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4"/>
                  </a:lnTo>
                  <a:lnTo>
                    <a:pt x="59" y="414"/>
                  </a:lnTo>
                  <a:lnTo>
                    <a:pt x="61" y="414"/>
                  </a:lnTo>
                  <a:lnTo>
                    <a:pt x="64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8" y="414"/>
                  </a:lnTo>
                  <a:lnTo>
                    <a:pt x="68" y="414"/>
                  </a:lnTo>
                  <a:lnTo>
                    <a:pt x="78" y="407"/>
                  </a:lnTo>
                  <a:lnTo>
                    <a:pt x="83" y="405"/>
                  </a:lnTo>
                  <a:lnTo>
                    <a:pt x="85" y="405"/>
                  </a:lnTo>
                  <a:lnTo>
                    <a:pt x="85" y="405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3" y="400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0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3"/>
                  </a:lnTo>
                  <a:lnTo>
                    <a:pt x="78" y="393"/>
                  </a:lnTo>
                  <a:lnTo>
                    <a:pt x="80" y="393"/>
                  </a:lnTo>
                  <a:lnTo>
                    <a:pt x="80" y="391"/>
                  </a:lnTo>
                  <a:lnTo>
                    <a:pt x="83" y="391"/>
                  </a:lnTo>
                  <a:lnTo>
                    <a:pt x="83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5" y="384"/>
                  </a:lnTo>
                  <a:lnTo>
                    <a:pt x="85" y="384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4"/>
                  </a:lnTo>
                  <a:lnTo>
                    <a:pt x="83" y="372"/>
                  </a:lnTo>
                  <a:lnTo>
                    <a:pt x="83" y="372"/>
                  </a:lnTo>
                  <a:lnTo>
                    <a:pt x="80" y="369"/>
                  </a:lnTo>
                  <a:lnTo>
                    <a:pt x="80" y="369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78" y="365"/>
                  </a:lnTo>
                  <a:lnTo>
                    <a:pt x="75" y="365"/>
                  </a:lnTo>
                  <a:lnTo>
                    <a:pt x="75" y="362"/>
                  </a:lnTo>
                  <a:lnTo>
                    <a:pt x="73" y="362"/>
                  </a:lnTo>
                  <a:lnTo>
                    <a:pt x="73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1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7" y="362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2" y="360"/>
                  </a:lnTo>
                  <a:lnTo>
                    <a:pt x="52" y="362"/>
                  </a:lnTo>
                  <a:lnTo>
                    <a:pt x="49" y="365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45" y="367"/>
                  </a:lnTo>
                  <a:lnTo>
                    <a:pt x="45" y="367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0" y="367"/>
                  </a:lnTo>
                  <a:lnTo>
                    <a:pt x="40" y="367"/>
                  </a:lnTo>
                  <a:lnTo>
                    <a:pt x="40" y="365"/>
                  </a:lnTo>
                  <a:lnTo>
                    <a:pt x="40" y="365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2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38" y="360"/>
                  </a:lnTo>
                  <a:lnTo>
                    <a:pt x="31" y="362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6" y="365"/>
                  </a:lnTo>
                  <a:lnTo>
                    <a:pt x="23" y="365"/>
                  </a:lnTo>
                  <a:lnTo>
                    <a:pt x="23" y="367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1" y="369"/>
                  </a:lnTo>
                  <a:lnTo>
                    <a:pt x="19" y="372"/>
                  </a:lnTo>
                  <a:lnTo>
                    <a:pt x="19" y="372"/>
                  </a:lnTo>
                  <a:lnTo>
                    <a:pt x="14" y="372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9" y="372"/>
                  </a:lnTo>
                  <a:lnTo>
                    <a:pt x="7" y="365"/>
                  </a:lnTo>
                  <a:lnTo>
                    <a:pt x="5" y="365"/>
                  </a:lnTo>
                  <a:lnTo>
                    <a:pt x="2" y="362"/>
                  </a:lnTo>
                  <a:lnTo>
                    <a:pt x="2" y="362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2" y="360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58"/>
                  </a:lnTo>
                  <a:lnTo>
                    <a:pt x="12" y="358"/>
                  </a:lnTo>
                  <a:lnTo>
                    <a:pt x="12" y="358"/>
                  </a:lnTo>
                  <a:lnTo>
                    <a:pt x="14" y="358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0"/>
                  </a:lnTo>
                  <a:lnTo>
                    <a:pt x="16" y="350"/>
                  </a:lnTo>
                  <a:lnTo>
                    <a:pt x="23" y="343"/>
                  </a:lnTo>
                  <a:lnTo>
                    <a:pt x="23" y="343"/>
                  </a:lnTo>
                  <a:lnTo>
                    <a:pt x="26" y="343"/>
                  </a:lnTo>
                  <a:lnTo>
                    <a:pt x="28" y="343"/>
                  </a:lnTo>
                  <a:lnTo>
                    <a:pt x="28" y="343"/>
                  </a:lnTo>
                  <a:lnTo>
                    <a:pt x="31" y="341"/>
                  </a:lnTo>
                  <a:lnTo>
                    <a:pt x="42" y="329"/>
                  </a:lnTo>
                  <a:lnTo>
                    <a:pt x="45" y="327"/>
                  </a:lnTo>
                  <a:lnTo>
                    <a:pt x="45" y="327"/>
                  </a:lnTo>
                  <a:lnTo>
                    <a:pt x="45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52" y="324"/>
                  </a:lnTo>
                  <a:lnTo>
                    <a:pt x="52" y="322"/>
                  </a:lnTo>
                  <a:lnTo>
                    <a:pt x="54" y="322"/>
                  </a:lnTo>
                  <a:lnTo>
                    <a:pt x="54" y="322"/>
                  </a:lnTo>
                  <a:lnTo>
                    <a:pt x="59" y="322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8" y="315"/>
                  </a:lnTo>
                  <a:lnTo>
                    <a:pt x="80" y="310"/>
                  </a:lnTo>
                  <a:lnTo>
                    <a:pt x="83" y="308"/>
                  </a:lnTo>
                  <a:lnTo>
                    <a:pt x="83" y="308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5" y="294"/>
                  </a:lnTo>
                  <a:lnTo>
                    <a:pt x="83" y="291"/>
                  </a:lnTo>
                  <a:lnTo>
                    <a:pt x="83" y="289"/>
                  </a:lnTo>
                  <a:lnTo>
                    <a:pt x="83" y="287"/>
                  </a:lnTo>
                  <a:lnTo>
                    <a:pt x="78" y="284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0"/>
                  </a:lnTo>
                  <a:lnTo>
                    <a:pt x="73" y="280"/>
                  </a:lnTo>
                  <a:lnTo>
                    <a:pt x="73" y="277"/>
                  </a:lnTo>
                  <a:lnTo>
                    <a:pt x="73" y="277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68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lnTo>
                    <a:pt x="75" y="253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8" y="230"/>
                  </a:lnTo>
                  <a:lnTo>
                    <a:pt x="80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5" y="211"/>
                  </a:lnTo>
                  <a:lnTo>
                    <a:pt x="73" y="211"/>
                  </a:lnTo>
                  <a:lnTo>
                    <a:pt x="73" y="211"/>
                  </a:lnTo>
                  <a:lnTo>
                    <a:pt x="73" y="209"/>
                  </a:lnTo>
                  <a:lnTo>
                    <a:pt x="71" y="209"/>
                  </a:lnTo>
                  <a:lnTo>
                    <a:pt x="71" y="206"/>
                  </a:lnTo>
                  <a:lnTo>
                    <a:pt x="73" y="204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73" y="197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5" y="183"/>
                  </a:lnTo>
                  <a:lnTo>
                    <a:pt x="75" y="180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3" y="171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6"/>
                  </a:lnTo>
                  <a:lnTo>
                    <a:pt x="71" y="166"/>
                  </a:lnTo>
                  <a:lnTo>
                    <a:pt x="73" y="166"/>
                  </a:lnTo>
                  <a:lnTo>
                    <a:pt x="75" y="166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5" y="152"/>
                  </a:lnTo>
                  <a:lnTo>
                    <a:pt x="75" y="149"/>
                  </a:lnTo>
                  <a:lnTo>
                    <a:pt x="75" y="135"/>
                  </a:lnTo>
                  <a:lnTo>
                    <a:pt x="78" y="130"/>
                  </a:lnTo>
                  <a:lnTo>
                    <a:pt x="80" y="121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6"/>
                  </a:lnTo>
                  <a:lnTo>
                    <a:pt x="83" y="114"/>
                  </a:lnTo>
                  <a:lnTo>
                    <a:pt x="75" y="107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92" y="86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7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5"/>
                  </a:lnTo>
                  <a:lnTo>
                    <a:pt x="106" y="55"/>
                  </a:lnTo>
                  <a:lnTo>
                    <a:pt x="106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48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0" y="48"/>
                  </a:lnTo>
                  <a:lnTo>
                    <a:pt x="132" y="50"/>
                  </a:lnTo>
                  <a:lnTo>
                    <a:pt x="132" y="50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9" y="43"/>
                  </a:lnTo>
                  <a:lnTo>
                    <a:pt x="146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87" y="31"/>
                  </a:lnTo>
                  <a:lnTo>
                    <a:pt x="189" y="31"/>
                  </a:lnTo>
                  <a:lnTo>
                    <a:pt x="191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8" y="36"/>
                  </a:lnTo>
                  <a:lnTo>
                    <a:pt x="198" y="38"/>
                  </a:lnTo>
                  <a:lnTo>
                    <a:pt x="201" y="38"/>
                  </a:lnTo>
                  <a:lnTo>
                    <a:pt x="206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5" y="52"/>
                  </a:lnTo>
                  <a:lnTo>
                    <a:pt x="217" y="52"/>
                  </a:lnTo>
                  <a:lnTo>
                    <a:pt x="220" y="52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4" y="45"/>
                  </a:lnTo>
                  <a:lnTo>
                    <a:pt x="236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43" y="41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1" y="33"/>
                  </a:lnTo>
                  <a:lnTo>
                    <a:pt x="239" y="31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2" y="15"/>
                  </a:lnTo>
                  <a:lnTo>
                    <a:pt x="234" y="15"/>
                  </a:lnTo>
                  <a:lnTo>
                    <a:pt x="234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2" y="7"/>
                  </a:lnTo>
                  <a:lnTo>
                    <a:pt x="234" y="5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3" y="3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7"/>
                  </a:lnTo>
                  <a:lnTo>
                    <a:pt x="260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2" y="3"/>
                  </a:lnTo>
                  <a:lnTo>
                    <a:pt x="262" y="3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88" y="7"/>
                  </a:lnTo>
                  <a:lnTo>
                    <a:pt x="300" y="7"/>
                  </a:lnTo>
                  <a:lnTo>
                    <a:pt x="324" y="15"/>
                  </a:lnTo>
                  <a:lnTo>
                    <a:pt x="331" y="19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3" y="24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3" y="31"/>
                  </a:lnTo>
                  <a:lnTo>
                    <a:pt x="347" y="29"/>
                  </a:lnTo>
                  <a:lnTo>
                    <a:pt x="350" y="29"/>
                  </a:lnTo>
                  <a:lnTo>
                    <a:pt x="350" y="29"/>
                  </a:lnTo>
                  <a:lnTo>
                    <a:pt x="352" y="31"/>
                  </a:lnTo>
                  <a:lnTo>
                    <a:pt x="362" y="36"/>
                  </a:lnTo>
                  <a:lnTo>
                    <a:pt x="373" y="38"/>
                  </a:lnTo>
                  <a:lnTo>
                    <a:pt x="373" y="38"/>
                  </a:lnTo>
                  <a:lnTo>
                    <a:pt x="376" y="36"/>
                  </a:lnTo>
                  <a:lnTo>
                    <a:pt x="376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399" y="45"/>
                  </a:lnTo>
                  <a:lnTo>
                    <a:pt x="418" y="64"/>
                  </a:lnTo>
                  <a:lnTo>
                    <a:pt x="423" y="67"/>
                  </a:lnTo>
                  <a:lnTo>
                    <a:pt x="423" y="69"/>
                  </a:lnTo>
                  <a:lnTo>
                    <a:pt x="425" y="69"/>
                  </a:lnTo>
                  <a:lnTo>
                    <a:pt x="425" y="71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30" y="76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81"/>
                  </a:lnTo>
                  <a:lnTo>
                    <a:pt x="437" y="81"/>
                  </a:lnTo>
                  <a:lnTo>
                    <a:pt x="437" y="81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6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0"/>
                  </a:lnTo>
                  <a:lnTo>
                    <a:pt x="447" y="88"/>
                  </a:lnTo>
                  <a:lnTo>
                    <a:pt x="449" y="88"/>
                  </a:lnTo>
                  <a:lnTo>
                    <a:pt x="459" y="81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6" y="81"/>
                  </a:lnTo>
                  <a:lnTo>
                    <a:pt x="473" y="83"/>
                  </a:lnTo>
                  <a:lnTo>
                    <a:pt x="482" y="83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7" y="83"/>
                  </a:lnTo>
                  <a:lnTo>
                    <a:pt x="487" y="81"/>
                  </a:lnTo>
                  <a:lnTo>
                    <a:pt x="487" y="81"/>
                  </a:lnTo>
                  <a:lnTo>
                    <a:pt x="489" y="81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92" y="78"/>
                  </a:lnTo>
                  <a:lnTo>
                    <a:pt x="494" y="78"/>
                  </a:lnTo>
                  <a:lnTo>
                    <a:pt x="494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501" y="71"/>
                  </a:lnTo>
                  <a:lnTo>
                    <a:pt x="501" y="69"/>
                  </a:lnTo>
                  <a:lnTo>
                    <a:pt x="503" y="69"/>
                  </a:lnTo>
                  <a:lnTo>
                    <a:pt x="503" y="69"/>
                  </a:lnTo>
                  <a:lnTo>
                    <a:pt x="508" y="67"/>
                  </a:lnTo>
                  <a:lnTo>
                    <a:pt x="513" y="64"/>
                  </a:lnTo>
                  <a:lnTo>
                    <a:pt x="515" y="69"/>
                  </a:lnTo>
                  <a:lnTo>
                    <a:pt x="515" y="69"/>
                  </a:lnTo>
                  <a:lnTo>
                    <a:pt x="515" y="74"/>
                  </a:lnTo>
                  <a:lnTo>
                    <a:pt x="515" y="74"/>
                  </a:lnTo>
                  <a:lnTo>
                    <a:pt x="518" y="76"/>
                  </a:lnTo>
                  <a:lnTo>
                    <a:pt x="518" y="78"/>
                  </a:lnTo>
                  <a:lnTo>
                    <a:pt x="518" y="76"/>
                  </a:lnTo>
                  <a:lnTo>
                    <a:pt x="525" y="71"/>
                  </a:lnTo>
                  <a:lnTo>
                    <a:pt x="527" y="69"/>
                  </a:lnTo>
                  <a:lnTo>
                    <a:pt x="527" y="69"/>
                  </a:lnTo>
                  <a:lnTo>
                    <a:pt x="527" y="71"/>
                  </a:lnTo>
                  <a:lnTo>
                    <a:pt x="527" y="74"/>
                  </a:lnTo>
                  <a:lnTo>
                    <a:pt x="525" y="76"/>
                  </a:lnTo>
                  <a:lnTo>
                    <a:pt x="525" y="78"/>
                  </a:lnTo>
                  <a:lnTo>
                    <a:pt x="518" y="83"/>
                  </a:lnTo>
                  <a:lnTo>
                    <a:pt x="515" y="86"/>
                  </a:lnTo>
                  <a:lnTo>
                    <a:pt x="513" y="90"/>
                  </a:lnTo>
                  <a:lnTo>
                    <a:pt x="515" y="104"/>
                  </a:lnTo>
                  <a:lnTo>
                    <a:pt x="515" y="107"/>
                  </a:lnTo>
                  <a:lnTo>
                    <a:pt x="518" y="107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5" y="102"/>
                  </a:lnTo>
                  <a:lnTo>
                    <a:pt x="527" y="102"/>
                  </a:lnTo>
                  <a:lnTo>
                    <a:pt x="529" y="104"/>
                  </a:lnTo>
                  <a:lnTo>
                    <a:pt x="529" y="107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7"/>
                  </a:lnTo>
                  <a:lnTo>
                    <a:pt x="534" y="104"/>
                  </a:lnTo>
                  <a:lnTo>
                    <a:pt x="534" y="104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9" y="109"/>
                  </a:lnTo>
                  <a:lnTo>
                    <a:pt x="541" y="109"/>
                  </a:lnTo>
                  <a:lnTo>
                    <a:pt x="541" y="107"/>
                  </a:lnTo>
                  <a:lnTo>
                    <a:pt x="546" y="102"/>
                  </a:lnTo>
                  <a:lnTo>
                    <a:pt x="574" y="74"/>
                  </a:lnTo>
                  <a:lnTo>
                    <a:pt x="579" y="71"/>
                  </a:lnTo>
                  <a:lnTo>
                    <a:pt x="584" y="67"/>
                  </a:lnTo>
                  <a:lnTo>
                    <a:pt x="586" y="64"/>
                  </a:lnTo>
                  <a:lnTo>
                    <a:pt x="596" y="60"/>
                  </a:lnTo>
                  <a:lnTo>
                    <a:pt x="596" y="60"/>
                  </a:lnTo>
                  <a:lnTo>
                    <a:pt x="596" y="62"/>
                  </a:lnTo>
                  <a:lnTo>
                    <a:pt x="589" y="74"/>
                  </a:lnTo>
                  <a:lnTo>
                    <a:pt x="589" y="76"/>
                  </a:lnTo>
                  <a:lnTo>
                    <a:pt x="589" y="83"/>
                  </a:lnTo>
                  <a:lnTo>
                    <a:pt x="589" y="83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93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600" y="86"/>
                  </a:lnTo>
                  <a:lnTo>
                    <a:pt x="600" y="86"/>
                  </a:lnTo>
                  <a:lnTo>
                    <a:pt x="600" y="88"/>
                  </a:lnTo>
                  <a:lnTo>
                    <a:pt x="600" y="88"/>
                  </a:lnTo>
                  <a:lnTo>
                    <a:pt x="603" y="88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5" y="97"/>
                  </a:lnTo>
                  <a:lnTo>
                    <a:pt x="605" y="100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9"/>
                  </a:lnTo>
                  <a:lnTo>
                    <a:pt x="605" y="109"/>
                  </a:lnTo>
                  <a:lnTo>
                    <a:pt x="608" y="112"/>
                  </a:lnTo>
                  <a:lnTo>
                    <a:pt x="608" y="112"/>
                  </a:lnTo>
                  <a:lnTo>
                    <a:pt x="608" y="114"/>
                  </a:lnTo>
                  <a:lnTo>
                    <a:pt x="608" y="116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598" y="128"/>
                  </a:lnTo>
                  <a:lnTo>
                    <a:pt x="593" y="133"/>
                  </a:lnTo>
                  <a:lnTo>
                    <a:pt x="593" y="135"/>
                  </a:lnTo>
                  <a:lnTo>
                    <a:pt x="591" y="138"/>
                  </a:lnTo>
                  <a:lnTo>
                    <a:pt x="591" y="140"/>
                  </a:lnTo>
                  <a:lnTo>
                    <a:pt x="591" y="142"/>
                  </a:lnTo>
                  <a:lnTo>
                    <a:pt x="591" y="142"/>
                  </a:lnTo>
                  <a:lnTo>
                    <a:pt x="596" y="145"/>
                  </a:lnTo>
                  <a:lnTo>
                    <a:pt x="596" y="145"/>
                  </a:lnTo>
                  <a:lnTo>
                    <a:pt x="596" y="147"/>
                  </a:lnTo>
                  <a:lnTo>
                    <a:pt x="598" y="149"/>
                  </a:lnTo>
                  <a:lnTo>
                    <a:pt x="598" y="152"/>
                  </a:lnTo>
                  <a:lnTo>
                    <a:pt x="598" y="157"/>
                  </a:lnTo>
                  <a:lnTo>
                    <a:pt x="598" y="159"/>
                  </a:lnTo>
                  <a:lnTo>
                    <a:pt x="598" y="159"/>
                  </a:lnTo>
                  <a:lnTo>
                    <a:pt x="598" y="161"/>
                  </a:lnTo>
                  <a:lnTo>
                    <a:pt x="600" y="161"/>
                  </a:lnTo>
                  <a:lnTo>
                    <a:pt x="600" y="164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5" y="166"/>
                  </a:lnTo>
                  <a:lnTo>
                    <a:pt x="605" y="164"/>
                  </a:lnTo>
                  <a:lnTo>
                    <a:pt x="608" y="164"/>
                  </a:lnTo>
                  <a:lnTo>
                    <a:pt x="610" y="161"/>
                  </a:lnTo>
                  <a:lnTo>
                    <a:pt x="610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5" y="161"/>
                  </a:lnTo>
                  <a:lnTo>
                    <a:pt x="619" y="166"/>
                  </a:lnTo>
                  <a:lnTo>
                    <a:pt x="622" y="168"/>
                  </a:lnTo>
                  <a:lnTo>
                    <a:pt x="626" y="168"/>
                  </a:lnTo>
                  <a:lnTo>
                    <a:pt x="626" y="180"/>
                  </a:lnTo>
                  <a:lnTo>
                    <a:pt x="626" y="180"/>
                  </a:lnTo>
                  <a:lnTo>
                    <a:pt x="626" y="185"/>
                  </a:lnTo>
                  <a:lnTo>
                    <a:pt x="626" y="185"/>
                  </a:lnTo>
                  <a:lnTo>
                    <a:pt x="629" y="185"/>
                  </a:lnTo>
                  <a:lnTo>
                    <a:pt x="631" y="185"/>
                  </a:lnTo>
                  <a:lnTo>
                    <a:pt x="634" y="187"/>
                  </a:lnTo>
                  <a:lnTo>
                    <a:pt x="636" y="187"/>
                  </a:lnTo>
                  <a:lnTo>
                    <a:pt x="636" y="190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2"/>
                  </a:lnTo>
                  <a:lnTo>
                    <a:pt x="638" y="192"/>
                  </a:lnTo>
                  <a:lnTo>
                    <a:pt x="641" y="194"/>
                  </a:lnTo>
                  <a:lnTo>
                    <a:pt x="641" y="194"/>
                  </a:lnTo>
                  <a:lnTo>
                    <a:pt x="641" y="197"/>
                  </a:lnTo>
                  <a:lnTo>
                    <a:pt x="643" y="197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52" y="206"/>
                  </a:lnTo>
                  <a:lnTo>
                    <a:pt x="652" y="209"/>
                  </a:lnTo>
                  <a:lnTo>
                    <a:pt x="650" y="218"/>
                  </a:lnTo>
                  <a:lnTo>
                    <a:pt x="650" y="218"/>
                  </a:lnTo>
                  <a:lnTo>
                    <a:pt x="650" y="220"/>
                  </a:lnTo>
                  <a:lnTo>
                    <a:pt x="650" y="223"/>
                  </a:lnTo>
                  <a:lnTo>
                    <a:pt x="650" y="225"/>
                  </a:lnTo>
                  <a:lnTo>
                    <a:pt x="648" y="230"/>
                  </a:lnTo>
                  <a:lnTo>
                    <a:pt x="648" y="232"/>
                  </a:lnTo>
                  <a:lnTo>
                    <a:pt x="641" y="237"/>
                  </a:lnTo>
                  <a:lnTo>
                    <a:pt x="645" y="239"/>
                  </a:lnTo>
                  <a:lnTo>
                    <a:pt x="648" y="239"/>
                  </a:lnTo>
                  <a:lnTo>
                    <a:pt x="648" y="242"/>
                  </a:lnTo>
                  <a:lnTo>
                    <a:pt x="648" y="244"/>
                  </a:lnTo>
                  <a:lnTo>
                    <a:pt x="652" y="244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6"/>
                  </a:lnTo>
                  <a:lnTo>
                    <a:pt x="655" y="251"/>
                  </a:lnTo>
                  <a:lnTo>
                    <a:pt x="655" y="251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2" y="261"/>
                  </a:lnTo>
                  <a:lnTo>
                    <a:pt x="662" y="26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90550" y="2615738"/>
              <a:ext cx="1047405" cy="991884"/>
            </a:xfrm>
            <a:custGeom>
              <a:avLst/>
              <a:gdLst>
                <a:gd name="T0" fmla="*/ 1142 w 1209"/>
                <a:gd name="T1" fmla="*/ 608 h 1142"/>
                <a:gd name="T2" fmla="*/ 1093 w 1209"/>
                <a:gd name="T3" fmla="*/ 653 h 1142"/>
                <a:gd name="T4" fmla="*/ 1008 w 1209"/>
                <a:gd name="T5" fmla="*/ 745 h 1142"/>
                <a:gd name="T6" fmla="*/ 944 w 1209"/>
                <a:gd name="T7" fmla="*/ 698 h 1142"/>
                <a:gd name="T8" fmla="*/ 863 w 1209"/>
                <a:gd name="T9" fmla="*/ 683 h 1142"/>
                <a:gd name="T10" fmla="*/ 854 w 1209"/>
                <a:gd name="T11" fmla="*/ 736 h 1142"/>
                <a:gd name="T12" fmla="*/ 800 w 1209"/>
                <a:gd name="T13" fmla="*/ 780 h 1142"/>
                <a:gd name="T14" fmla="*/ 844 w 1209"/>
                <a:gd name="T15" fmla="*/ 837 h 1142"/>
                <a:gd name="T16" fmla="*/ 899 w 1209"/>
                <a:gd name="T17" fmla="*/ 906 h 1142"/>
                <a:gd name="T18" fmla="*/ 854 w 1209"/>
                <a:gd name="T19" fmla="*/ 908 h 1142"/>
                <a:gd name="T20" fmla="*/ 833 w 1209"/>
                <a:gd name="T21" fmla="*/ 946 h 1142"/>
                <a:gd name="T22" fmla="*/ 882 w 1209"/>
                <a:gd name="T23" fmla="*/ 979 h 1142"/>
                <a:gd name="T24" fmla="*/ 856 w 1209"/>
                <a:gd name="T25" fmla="*/ 1022 h 1142"/>
                <a:gd name="T26" fmla="*/ 797 w 1209"/>
                <a:gd name="T27" fmla="*/ 1008 h 1142"/>
                <a:gd name="T28" fmla="*/ 762 w 1209"/>
                <a:gd name="T29" fmla="*/ 965 h 1142"/>
                <a:gd name="T30" fmla="*/ 667 w 1209"/>
                <a:gd name="T31" fmla="*/ 960 h 1142"/>
                <a:gd name="T32" fmla="*/ 662 w 1209"/>
                <a:gd name="T33" fmla="*/ 889 h 1142"/>
                <a:gd name="T34" fmla="*/ 672 w 1209"/>
                <a:gd name="T35" fmla="*/ 873 h 1142"/>
                <a:gd name="T36" fmla="*/ 613 w 1209"/>
                <a:gd name="T37" fmla="*/ 870 h 1142"/>
                <a:gd name="T38" fmla="*/ 565 w 1209"/>
                <a:gd name="T39" fmla="*/ 929 h 1142"/>
                <a:gd name="T40" fmla="*/ 525 w 1209"/>
                <a:gd name="T41" fmla="*/ 984 h 1142"/>
                <a:gd name="T42" fmla="*/ 478 w 1209"/>
                <a:gd name="T43" fmla="*/ 1048 h 1142"/>
                <a:gd name="T44" fmla="*/ 478 w 1209"/>
                <a:gd name="T45" fmla="*/ 1131 h 1142"/>
                <a:gd name="T46" fmla="*/ 393 w 1209"/>
                <a:gd name="T47" fmla="*/ 1128 h 1142"/>
                <a:gd name="T48" fmla="*/ 322 w 1209"/>
                <a:gd name="T49" fmla="*/ 1114 h 1142"/>
                <a:gd name="T50" fmla="*/ 322 w 1209"/>
                <a:gd name="T51" fmla="*/ 1095 h 1142"/>
                <a:gd name="T52" fmla="*/ 305 w 1209"/>
                <a:gd name="T53" fmla="*/ 1043 h 1142"/>
                <a:gd name="T54" fmla="*/ 263 w 1209"/>
                <a:gd name="T55" fmla="*/ 939 h 1142"/>
                <a:gd name="T56" fmla="*/ 197 w 1209"/>
                <a:gd name="T57" fmla="*/ 880 h 1142"/>
                <a:gd name="T58" fmla="*/ 182 w 1209"/>
                <a:gd name="T59" fmla="*/ 795 h 1142"/>
                <a:gd name="T60" fmla="*/ 154 w 1209"/>
                <a:gd name="T61" fmla="*/ 724 h 1142"/>
                <a:gd name="T62" fmla="*/ 107 w 1209"/>
                <a:gd name="T63" fmla="*/ 780 h 1142"/>
                <a:gd name="T64" fmla="*/ 88 w 1209"/>
                <a:gd name="T65" fmla="*/ 740 h 1142"/>
                <a:gd name="T66" fmla="*/ 97 w 1209"/>
                <a:gd name="T67" fmla="*/ 586 h 1142"/>
                <a:gd name="T68" fmla="*/ 100 w 1209"/>
                <a:gd name="T69" fmla="*/ 437 h 1142"/>
                <a:gd name="T70" fmla="*/ 119 w 1209"/>
                <a:gd name="T71" fmla="*/ 371 h 1142"/>
                <a:gd name="T72" fmla="*/ 69 w 1209"/>
                <a:gd name="T73" fmla="*/ 222 h 1142"/>
                <a:gd name="T74" fmla="*/ 5 w 1209"/>
                <a:gd name="T75" fmla="*/ 130 h 1142"/>
                <a:gd name="T76" fmla="*/ 48 w 1209"/>
                <a:gd name="T77" fmla="*/ 73 h 1142"/>
                <a:gd name="T78" fmla="*/ 59 w 1209"/>
                <a:gd name="T79" fmla="*/ 7 h 1142"/>
                <a:gd name="T80" fmla="*/ 128 w 1209"/>
                <a:gd name="T81" fmla="*/ 40 h 1142"/>
                <a:gd name="T82" fmla="*/ 163 w 1209"/>
                <a:gd name="T83" fmla="*/ 125 h 1142"/>
                <a:gd name="T84" fmla="*/ 256 w 1209"/>
                <a:gd name="T85" fmla="*/ 208 h 1142"/>
                <a:gd name="T86" fmla="*/ 291 w 1209"/>
                <a:gd name="T87" fmla="*/ 241 h 1142"/>
                <a:gd name="T88" fmla="*/ 334 w 1209"/>
                <a:gd name="T89" fmla="*/ 272 h 1142"/>
                <a:gd name="T90" fmla="*/ 369 w 1209"/>
                <a:gd name="T91" fmla="*/ 265 h 1142"/>
                <a:gd name="T92" fmla="*/ 405 w 1209"/>
                <a:gd name="T93" fmla="*/ 236 h 1142"/>
                <a:gd name="T94" fmla="*/ 478 w 1209"/>
                <a:gd name="T95" fmla="*/ 206 h 1142"/>
                <a:gd name="T96" fmla="*/ 499 w 1209"/>
                <a:gd name="T97" fmla="*/ 199 h 1142"/>
                <a:gd name="T98" fmla="*/ 535 w 1209"/>
                <a:gd name="T99" fmla="*/ 213 h 1142"/>
                <a:gd name="T100" fmla="*/ 554 w 1209"/>
                <a:gd name="T101" fmla="*/ 165 h 1142"/>
                <a:gd name="T102" fmla="*/ 558 w 1209"/>
                <a:gd name="T103" fmla="*/ 130 h 1142"/>
                <a:gd name="T104" fmla="*/ 632 w 1209"/>
                <a:gd name="T105" fmla="*/ 104 h 1142"/>
                <a:gd name="T106" fmla="*/ 674 w 1209"/>
                <a:gd name="T107" fmla="*/ 184 h 1142"/>
                <a:gd name="T108" fmla="*/ 757 w 1209"/>
                <a:gd name="T109" fmla="*/ 251 h 1142"/>
                <a:gd name="T110" fmla="*/ 752 w 1209"/>
                <a:gd name="T111" fmla="*/ 312 h 1142"/>
                <a:gd name="T112" fmla="*/ 840 w 1209"/>
                <a:gd name="T113" fmla="*/ 371 h 1142"/>
                <a:gd name="T114" fmla="*/ 887 w 1209"/>
                <a:gd name="T115" fmla="*/ 366 h 1142"/>
                <a:gd name="T116" fmla="*/ 941 w 1209"/>
                <a:gd name="T117" fmla="*/ 376 h 1142"/>
                <a:gd name="T118" fmla="*/ 1055 w 1209"/>
                <a:gd name="T119" fmla="*/ 402 h 1142"/>
                <a:gd name="T120" fmla="*/ 1093 w 1209"/>
                <a:gd name="T121" fmla="*/ 435 h 1142"/>
                <a:gd name="T122" fmla="*/ 1145 w 1209"/>
                <a:gd name="T123" fmla="*/ 485 h 1142"/>
                <a:gd name="T124" fmla="*/ 1192 w 1209"/>
                <a:gd name="T125" fmla="*/ 49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9" h="1142">
                  <a:moveTo>
                    <a:pt x="1202" y="546"/>
                  </a:moveTo>
                  <a:lnTo>
                    <a:pt x="1202" y="546"/>
                  </a:lnTo>
                  <a:lnTo>
                    <a:pt x="1202" y="551"/>
                  </a:lnTo>
                  <a:lnTo>
                    <a:pt x="1202" y="553"/>
                  </a:lnTo>
                  <a:lnTo>
                    <a:pt x="1202" y="553"/>
                  </a:lnTo>
                  <a:lnTo>
                    <a:pt x="1199" y="556"/>
                  </a:lnTo>
                  <a:lnTo>
                    <a:pt x="1197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60"/>
                  </a:lnTo>
                  <a:lnTo>
                    <a:pt x="1192" y="560"/>
                  </a:lnTo>
                  <a:lnTo>
                    <a:pt x="1192" y="560"/>
                  </a:lnTo>
                  <a:lnTo>
                    <a:pt x="1192" y="563"/>
                  </a:lnTo>
                  <a:lnTo>
                    <a:pt x="1190" y="565"/>
                  </a:lnTo>
                  <a:lnTo>
                    <a:pt x="1187" y="568"/>
                  </a:lnTo>
                  <a:lnTo>
                    <a:pt x="1187" y="570"/>
                  </a:lnTo>
                  <a:lnTo>
                    <a:pt x="1185" y="572"/>
                  </a:lnTo>
                  <a:lnTo>
                    <a:pt x="1180" y="577"/>
                  </a:lnTo>
                  <a:lnTo>
                    <a:pt x="1176" y="577"/>
                  </a:lnTo>
                  <a:lnTo>
                    <a:pt x="1176" y="577"/>
                  </a:lnTo>
                  <a:lnTo>
                    <a:pt x="1173" y="579"/>
                  </a:lnTo>
                  <a:lnTo>
                    <a:pt x="1166" y="579"/>
                  </a:lnTo>
                  <a:lnTo>
                    <a:pt x="1166" y="579"/>
                  </a:lnTo>
                  <a:lnTo>
                    <a:pt x="1164" y="579"/>
                  </a:lnTo>
                  <a:lnTo>
                    <a:pt x="1164" y="582"/>
                  </a:lnTo>
                  <a:lnTo>
                    <a:pt x="1164" y="586"/>
                  </a:lnTo>
                  <a:lnTo>
                    <a:pt x="1161" y="586"/>
                  </a:lnTo>
                  <a:lnTo>
                    <a:pt x="1161" y="591"/>
                  </a:lnTo>
                  <a:lnTo>
                    <a:pt x="1159" y="591"/>
                  </a:lnTo>
                  <a:lnTo>
                    <a:pt x="1159" y="594"/>
                  </a:lnTo>
                  <a:lnTo>
                    <a:pt x="1159" y="596"/>
                  </a:lnTo>
                  <a:lnTo>
                    <a:pt x="1159" y="596"/>
                  </a:lnTo>
                  <a:lnTo>
                    <a:pt x="1159" y="598"/>
                  </a:lnTo>
                  <a:lnTo>
                    <a:pt x="1159" y="601"/>
                  </a:lnTo>
                  <a:lnTo>
                    <a:pt x="1157" y="601"/>
                  </a:lnTo>
                  <a:lnTo>
                    <a:pt x="1152" y="603"/>
                  </a:lnTo>
                  <a:lnTo>
                    <a:pt x="1142" y="608"/>
                  </a:lnTo>
                  <a:lnTo>
                    <a:pt x="1140" y="608"/>
                  </a:lnTo>
                  <a:lnTo>
                    <a:pt x="1140" y="610"/>
                  </a:lnTo>
                  <a:lnTo>
                    <a:pt x="1140" y="610"/>
                  </a:lnTo>
                  <a:lnTo>
                    <a:pt x="1140" y="612"/>
                  </a:lnTo>
                  <a:lnTo>
                    <a:pt x="1140" y="615"/>
                  </a:lnTo>
                  <a:lnTo>
                    <a:pt x="1138" y="620"/>
                  </a:lnTo>
                  <a:lnTo>
                    <a:pt x="1133" y="634"/>
                  </a:lnTo>
                  <a:lnTo>
                    <a:pt x="1133" y="634"/>
                  </a:lnTo>
                  <a:lnTo>
                    <a:pt x="1133" y="636"/>
                  </a:lnTo>
                  <a:lnTo>
                    <a:pt x="1126" y="639"/>
                  </a:lnTo>
                  <a:lnTo>
                    <a:pt x="1126" y="641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6"/>
                  </a:lnTo>
                  <a:lnTo>
                    <a:pt x="1126" y="648"/>
                  </a:lnTo>
                  <a:lnTo>
                    <a:pt x="1126" y="648"/>
                  </a:lnTo>
                  <a:lnTo>
                    <a:pt x="1126" y="650"/>
                  </a:lnTo>
                  <a:lnTo>
                    <a:pt x="1123" y="653"/>
                  </a:lnTo>
                  <a:lnTo>
                    <a:pt x="1121" y="653"/>
                  </a:lnTo>
                  <a:lnTo>
                    <a:pt x="1112" y="660"/>
                  </a:lnTo>
                  <a:lnTo>
                    <a:pt x="1112" y="662"/>
                  </a:lnTo>
                  <a:lnTo>
                    <a:pt x="1109" y="662"/>
                  </a:lnTo>
                  <a:lnTo>
                    <a:pt x="1107" y="662"/>
                  </a:lnTo>
                  <a:lnTo>
                    <a:pt x="1107" y="660"/>
                  </a:lnTo>
                  <a:lnTo>
                    <a:pt x="1105" y="660"/>
                  </a:lnTo>
                  <a:lnTo>
                    <a:pt x="1105" y="657"/>
                  </a:lnTo>
                  <a:lnTo>
                    <a:pt x="1102" y="657"/>
                  </a:lnTo>
                  <a:lnTo>
                    <a:pt x="1100" y="650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095" y="650"/>
                  </a:lnTo>
                  <a:lnTo>
                    <a:pt x="1093" y="653"/>
                  </a:lnTo>
                  <a:lnTo>
                    <a:pt x="1093" y="653"/>
                  </a:lnTo>
                  <a:lnTo>
                    <a:pt x="1090" y="653"/>
                  </a:lnTo>
                  <a:lnTo>
                    <a:pt x="1088" y="653"/>
                  </a:lnTo>
                  <a:lnTo>
                    <a:pt x="1086" y="653"/>
                  </a:lnTo>
                  <a:lnTo>
                    <a:pt x="1079" y="650"/>
                  </a:lnTo>
                  <a:lnTo>
                    <a:pt x="1076" y="650"/>
                  </a:lnTo>
                  <a:lnTo>
                    <a:pt x="1074" y="653"/>
                  </a:lnTo>
                  <a:lnTo>
                    <a:pt x="1069" y="657"/>
                  </a:lnTo>
                  <a:lnTo>
                    <a:pt x="1067" y="657"/>
                  </a:lnTo>
                  <a:lnTo>
                    <a:pt x="1067" y="660"/>
                  </a:lnTo>
                  <a:lnTo>
                    <a:pt x="1067" y="662"/>
                  </a:lnTo>
                  <a:lnTo>
                    <a:pt x="1064" y="665"/>
                  </a:lnTo>
                  <a:lnTo>
                    <a:pt x="1064" y="665"/>
                  </a:lnTo>
                  <a:lnTo>
                    <a:pt x="1067" y="667"/>
                  </a:lnTo>
                  <a:lnTo>
                    <a:pt x="1067" y="672"/>
                  </a:lnTo>
                  <a:lnTo>
                    <a:pt x="1069" y="674"/>
                  </a:lnTo>
                  <a:lnTo>
                    <a:pt x="1067" y="676"/>
                  </a:lnTo>
                  <a:lnTo>
                    <a:pt x="1067" y="681"/>
                  </a:lnTo>
                  <a:lnTo>
                    <a:pt x="1057" y="691"/>
                  </a:lnTo>
                  <a:lnTo>
                    <a:pt x="1057" y="691"/>
                  </a:lnTo>
                  <a:lnTo>
                    <a:pt x="1055" y="691"/>
                  </a:lnTo>
                  <a:lnTo>
                    <a:pt x="1055" y="691"/>
                  </a:lnTo>
                  <a:lnTo>
                    <a:pt x="1053" y="693"/>
                  </a:lnTo>
                  <a:lnTo>
                    <a:pt x="1038" y="714"/>
                  </a:lnTo>
                  <a:lnTo>
                    <a:pt x="1034" y="724"/>
                  </a:lnTo>
                  <a:lnTo>
                    <a:pt x="1029" y="726"/>
                  </a:lnTo>
                  <a:lnTo>
                    <a:pt x="1027" y="726"/>
                  </a:lnTo>
                  <a:lnTo>
                    <a:pt x="1024" y="731"/>
                  </a:lnTo>
                  <a:lnTo>
                    <a:pt x="1022" y="731"/>
                  </a:lnTo>
                  <a:lnTo>
                    <a:pt x="1019" y="736"/>
                  </a:lnTo>
                  <a:lnTo>
                    <a:pt x="1017" y="736"/>
                  </a:lnTo>
                  <a:lnTo>
                    <a:pt x="1017" y="738"/>
                  </a:lnTo>
                  <a:lnTo>
                    <a:pt x="1015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0" y="743"/>
                  </a:lnTo>
                  <a:lnTo>
                    <a:pt x="1010" y="743"/>
                  </a:lnTo>
                  <a:lnTo>
                    <a:pt x="1008" y="745"/>
                  </a:lnTo>
                  <a:lnTo>
                    <a:pt x="1005" y="745"/>
                  </a:lnTo>
                  <a:lnTo>
                    <a:pt x="1003" y="743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1" y="743"/>
                  </a:lnTo>
                  <a:lnTo>
                    <a:pt x="986" y="740"/>
                  </a:lnTo>
                  <a:lnTo>
                    <a:pt x="984" y="740"/>
                  </a:lnTo>
                  <a:lnTo>
                    <a:pt x="982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5" y="740"/>
                  </a:lnTo>
                  <a:lnTo>
                    <a:pt x="975" y="740"/>
                  </a:lnTo>
                  <a:lnTo>
                    <a:pt x="972" y="740"/>
                  </a:lnTo>
                  <a:lnTo>
                    <a:pt x="972" y="738"/>
                  </a:lnTo>
                  <a:lnTo>
                    <a:pt x="970" y="736"/>
                  </a:lnTo>
                  <a:lnTo>
                    <a:pt x="970" y="733"/>
                  </a:lnTo>
                  <a:lnTo>
                    <a:pt x="970" y="728"/>
                  </a:lnTo>
                  <a:lnTo>
                    <a:pt x="967" y="726"/>
                  </a:lnTo>
                  <a:lnTo>
                    <a:pt x="965" y="721"/>
                  </a:lnTo>
                  <a:lnTo>
                    <a:pt x="965" y="719"/>
                  </a:lnTo>
                  <a:lnTo>
                    <a:pt x="963" y="712"/>
                  </a:lnTo>
                  <a:lnTo>
                    <a:pt x="963" y="709"/>
                  </a:lnTo>
                  <a:lnTo>
                    <a:pt x="963" y="707"/>
                  </a:lnTo>
                  <a:lnTo>
                    <a:pt x="960" y="705"/>
                  </a:lnTo>
                  <a:lnTo>
                    <a:pt x="958" y="702"/>
                  </a:lnTo>
                  <a:lnTo>
                    <a:pt x="958" y="700"/>
                  </a:lnTo>
                  <a:lnTo>
                    <a:pt x="956" y="700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49" y="700"/>
                  </a:lnTo>
                  <a:lnTo>
                    <a:pt x="946" y="698"/>
                  </a:lnTo>
                  <a:lnTo>
                    <a:pt x="944" y="698"/>
                  </a:lnTo>
                  <a:lnTo>
                    <a:pt x="944" y="698"/>
                  </a:lnTo>
                  <a:lnTo>
                    <a:pt x="941" y="698"/>
                  </a:lnTo>
                  <a:lnTo>
                    <a:pt x="941" y="700"/>
                  </a:lnTo>
                  <a:lnTo>
                    <a:pt x="941" y="700"/>
                  </a:lnTo>
                  <a:lnTo>
                    <a:pt x="941" y="702"/>
                  </a:lnTo>
                  <a:lnTo>
                    <a:pt x="939" y="702"/>
                  </a:lnTo>
                  <a:lnTo>
                    <a:pt x="939" y="705"/>
                  </a:lnTo>
                  <a:lnTo>
                    <a:pt x="939" y="705"/>
                  </a:lnTo>
                  <a:lnTo>
                    <a:pt x="937" y="705"/>
                  </a:lnTo>
                  <a:lnTo>
                    <a:pt x="927" y="702"/>
                  </a:lnTo>
                  <a:lnTo>
                    <a:pt x="925" y="705"/>
                  </a:lnTo>
                  <a:lnTo>
                    <a:pt x="925" y="705"/>
                  </a:lnTo>
                  <a:lnTo>
                    <a:pt x="922" y="707"/>
                  </a:lnTo>
                  <a:lnTo>
                    <a:pt x="920" y="707"/>
                  </a:lnTo>
                  <a:lnTo>
                    <a:pt x="920" y="707"/>
                  </a:lnTo>
                  <a:lnTo>
                    <a:pt x="918" y="707"/>
                  </a:lnTo>
                  <a:lnTo>
                    <a:pt x="918" y="705"/>
                  </a:lnTo>
                  <a:lnTo>
                    <a:pt x="918" y="705"/>
                  </a:lnTo>
                  <a:lnTo>
                    <a:pt x="918" y="702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5" y="700"/>
                  </a:lnTo>
                  <a:lnTo>
                    <a:pt x="913" y="698"/>
                  </a:lnTo>
                  <a:lnTo>
                    <a:pt x="913" y="693"/>
                  </a:lnTo>
                  <a:lnTo>
                    <a:pt x="911" y="693"/>
                  </a:lnTo>
                  <a:lnTo>
                    <a:pt x="908" y="688"/>
                  </a:lnTo>
                  <a:lnTo>
                    <a:pt x="894" y="681"/>
                  </a:lnTo>
                  <a:lnTo>
                    <a:pt x="892" y="681"/>
                  </a:lnTo>
                  <a:lnTo>
                    <a:pt x="885" y="679"/>
                  </a:lnTo>
                  <a:lnTo>
                    <a:pt x="882" y="676"/>
                  </a:lnTo>
                  <a:lnTo>
                    <a:pt x="882" y="676"/>
                  </a:lnTo>
                  <a:lnTo>
                    <a:pt x="878" y="672"/>
                  </a:lnTo>
                  <a:lnTo>
                    <a:pt x="878" y="672"/>
                  </a:lnTo>
                  <a:lnTo>
                    <a:pt x="875" y="672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63" y="683"/>
                  </a:lnTo>
                  <a:lnTo>
                    <a:pt x="861" y="683"/>
                  </a:lnTo>
                  <a:lnTo>
                    <a:pt x="863" y="688"/>
                  </a:lnTo>
                  <a:lnTo>
                    <a:pt x="863" y="688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59" y="691"/>
                  </a:lnTo>
                  <a:lnTo>
                    <a:pt x="854" y="688"/>
                  </a:lnTo>
                  <a:lnTo>
                    <a:pt x="852" y="688"/>
                  </a:lnTo>
                  <a:lnTo>
                    <a:pt x="852" y="688"/>
                  </a:lnTo>
                  <a:lnTo>
                    <a:pt x="849" y="688"/>
                  </a:lnTo>
                  <a:lnTo>
                    <a:pt x="849" y="691"/>
                  </a:lnTo>
                  <a:lnTo>
                    <a:pt x="852" y="691"/>
                  </a:lnTo>
                  <a:lnTo>
                    <a:pt x="852" y="693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49" y="698"/>
                  </a:lnTo>
                  <a:lnTo>
                    <a:pt x="849" y="698"/>
                  </a:lnTo>
                  <a:lnTo>
                    <a:pt x="842" y="698"/>
                  </a:lnTo>
                  <a:lnTo>
                    <a:pt x="840" y="700"/>
                  </a:lnTo>
                  <a:lnTo>
                    <a:pt x="840" y="700"/>
                  </a:lnTo>
                  <a:lnTo>
                    <a:pt x="840" y="702"/>
                  </a:lnTo>
                  <a:lnTo>
                    <a:pt x="840" y="702"/>
                  </a:lnTo>
                  <a:lnTo>
                    <a:pt x="842" y="705"/>
                  </a:lnTo>
                  <a:lnTo>
                    <a:pt x="842" y="705"/>
                  </a:lnTo>
                  <a:lnTo>
                    <a:pt x="847" y="709"/>
                  </a:lnTo>
                  <a:lnTo>
                    <a:pt x="852" y="717"/>
                  </a:lnTo>
                  <a:lnTo>
                    <a:pt x="859" y="721"/>
                  </a:lnTo>
                  <a:lnTo>
                    <a:pt x="859" y="724"/>
                  </a:lnTo>
                  <a:lnTo>
                    <a:pt x="859" y="724"/>
                  </a:lnTo>
                  <a:lnTo>
                    <a:pt x="859" y="726"/>
                  </a:lnTo>
                  <a:lnTo>
                    <a:pt x="856" y="728"/>
                  </a:lnTo>
                  <a:lnTo>
                    <a:pt x="854" y="731"/>
                  </a:lnTo>
                  <a:lnTo>
                    <a:pt x="854" y="733"/>
                  </a:lnTo>
                  <a:lnTo>
                    <a:pt x="854" y="736"/>
                  </a:lnTo>
                  <a:lnTo>
                    <a:pt x="854" y="738"/>
                  </a:lnTo>
                  <a:lnTo>
                    <a:pt x="854" y="740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52" y="743"/>
                  </a:lnTo>
                  <a:lnTo>
                    <a:pt x="849" y="743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37" y="745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3" y="750"/>
                  </a:lnTo>
                  <a:lnTo>
                    <a:pt x="833" y="754"/>
                  </a:lnTo>
                  <a:lnTo>
                    <a:pt x="833" y="757"/>
                  </a:lnTo>
                  <a:lnTo>
                    <a:pt x="830" y="757"/>
                  </a:lnTo>
                  <a:lnTo>
                    <a:pt x="830" y="757"/>
                  </a:lnTo>
                  <a:lnTo>
                    <a:pt x="826" y="757"/>
                  </a:lnTo>
                  <a:lnTo>
                    <a:pt x="826" y="757"/>
                  </a:lnTo>
                  <a:lnTo>
                    <a:pt x="823" y="757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18" y="759"/>
                  </a:lnTo>
                  <a:lnTo>
                    <a:pt x="816" y="757"/>
                  </a:lnTo>
                  <a:lnTo>
                    <a:pt x="814" y="759"/>
                  </a:lnTo>
                  <a:lnTo>
                    <a:pt x="814" y="759"/>
                  </a:lnTo>
                  <a:lnTo>
                    <a:pt x="809" y="764"/>
                  </a:lnTo>
                  <a:lnTo>
                    <a:pt x="807" y="764"/>
                  </a:lnTo>
                  <a:lnTo>
                    <a:pt x="804" y="766"/>
                  </a:lnTo>
                  <a:lnTo>
                    <a:pt x="804" y="766"/>
                  </a:lnTo>
                  <a:lnTo>
                    <a:pt x="802" y="769"/>
                  </a:lnTo>
                  <a:lnTo>
                    <a:pt x="800" y="771"/>
                  </a:lnTo>
                  <a:lnTo>
                    <a:pt x="800" y="773"/>
                  </a:lnTo>
                  <a:lnTo>
                    <a:pt x="800" y="776"/>
                  </a:lnTo>
                  <a:lnTo>
                    <a:pt x="800" y="780"/>
                  </a:lnTo>
                  <a:lnTo>
                    <a:pt x="800" y="780"/>
                  </a:lnTo>
                  <a:lnTo>
                    <a:pt x="800" y="783"/>
                  </a:lnTo>
                  <a:lnTo>
                    <a:pt x="800" y="785"/>
                  </a:lnTo>
                  <a:lnTo>
                    <a:pt x="802" y="785"/>
                  </a:lnTo>
                  <a:lnTo>
                    <a:pt x="802" y="788"/>
                  </a:lnTo>
                  <a:lnTo>
                    <a:pt x="802" y="788"/>
                  </a:lnTo>
                  <a:lnTo>
                    <a:pt x="804" y="788"/>
                  </a:lnTo>
                  <a:lnTo>
                    <a:pt x="804" y="788"/>
                  </a:lnTo>
                  <a:lnTo>
                    <a:pt x="807" y="790"/>
                  </a:lnTo>
                  <a:lnTo>
                    <a:pt x="807" y="790"/>
                  </a:lnTo>
                  <a:lnTo>
                    <a:pt x="809" y="792"/>
                  </a:lnTo>
                  <a:lnTo>
                    <a:pt x="811" y="792"/>
                  </a:lnTo>
                  <a:lnTo>
                    <a:pt x="811" y="795"/>
                  </a:lnTo>
                  <a:lnTo>
                    <a:pt x="811" y="797"/>
                  </a:lnTo>
                  <a:lnTo>
                    <a:pt x="809" y="802"/>
                  </a:lnTo>
                  <a:lnTo>
                    <a:pt x="809" y="804"/>
                  </a:lnTo>
                  <a:lnTo>
                    <a:pt x="811" y="804"/>
                  </a:lnTo>
                  <a:lnTo>
                    <a:pt x="811" y="806"/>
                  </a:lnTo>
                  <a:lnTo>
                    <a:pt x="814" y="809"/>
                  </a:lnTo>
                  <a:lnTo>
                    <a:pt x="821" y="814"/>
                  </a:lnTo>
                  <a:lnTo>
                    <a:pt x="826" y="814"/>
                  </a:lnTo>
                  <a:lnTo>
                    <a:pt x="830" y="816"/>
                  </a:lnTo>
                  <a:lnTo>
                    <a:pt x="833" y="816"/>
                  </a:lnTo>
                  <a:lnTo>
                    <a:pt x="835" y="818"/>
                  </a:lnTo>
                  <a:lnTo>
                    <a:pt x="837" y="818"/>
                  </a:lnTo>
                  <a:lnTo>
                    <a:pt x="837" y="818"/>
                  </a:lnTo>
                  <a:lnTo>
                    <a:pt x="840" y="816"/>
                  </a:lnTo>
                  <a:lnTo>
                    <a:pt x="840" y="816"/>
                  </a:lnTo>
                  <a:lnTo>
                    <a:pt x="842" y="816"/>
                  </a:lnTo>
                  <a:lnTo>
                    <a:pt x="842" y="816"/>
                  </a:lnTo>
                  <a:lnTo>
                    <a:pt x="842" y="818"/>
                  </a:lnTo>
                  <a:lnTo>
                    <a:pt x="842" y="825"/>
                  </a:lnTo>
                  <a:lnTo>
                    <a:pt x="842" y="828"/>
                  </a:lnTo>
                  <a:lnTo>
                    <a:pt x="842" y="830"/>
                  </a:lnTo>
                  <a:lnTo>
                    <a:pt x="842" y="832"/>
                  </a:lnTo>
                  <a:lnTo>
                    <a:pt x="844" y="835"/>
                  </a:lnTo>
                  <a:lnTo>
                    <a:pt x="844" y="835"/>
                  </a:lnTo>
                  <a:lnTo>
                    <a:pt x="844" y="837"/>
                  </a:lnTo>
                  <a:lnTo>
                    <a:pt x="842" y="840"/>
                  </a:lnTo>
                  <a:lnTo>
                    <a:pt x="842" y="840"/>
                  </a:lnTo>
                  <a:lnTo>
                    <a:pt x="842" y="844"/>
                  </a:lnTo>
                  <a:lnTo>
                    <a:pt x="842" y="847"/>
                  </a:lnTo>
                  <a:lnTo>
                    <a:pt x="842" y="849"/>
                  </a:lnTo>
                  <a:lnTo>
                    <a:pt x="842" y="849"/>
                  </a:lnTo>
                  <a:lnTo>
                    <a:pt x="842" y="851"/>
                  </a:lnTo>
                  <a:lnTo>
                    <a:pt x="842" y="854"/>
                  </a:lnTo>
                  <a:lnTo>
                    <a:pt x="842" y="856"/>
                  </a:lnTo>
                  <a:lnTo>
                    <a:pt x="842" y="856"/>
                  </a:lnTo>
                  <a:lnTo>
                    <a:pt x="844" y="861"/>
                  </a:lnTo>
                  <a:lnTo>
                    <a:pt x="847" y="866"/>
                  </a:lnTo>
                  <a:lnTo>
                    <a:pt x="849" y="868"/>
                  </a:lnTo>
                  <a:lnTo>
                    <a:pt x="852" y="868"/>
                  </a:lnTo>
                  <a:lnTo>
                    <a:pt x="854" y="868"/>
                  </a:lnTo>
                  <a:lnTo>
                    <a:pt x="856" y="868"/>
                  </a:lnTo>
                  <a:lnTo>
                    <a:pt x="856" y="868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3" y="866"/>
                  </a:lnTo>
                  <a:lnTo>
                    <a:pt x="875" y="866"/>
                  </a:lnTo>
                  <a:lnTo>
                    <a:pt x="880" y="873"/>
                  </a:lnTo>
                  <a:lnTo>
                    <a:pt x="882" y="873"/>
                  </a:lnTo>
                  <a:lnTo>
                    <a:pt x="885" y="875"/>
                  </a:lnTo>
                  <a:lnTo>
                    <a:pt x="887" y="875"/>
                  </a:lnTo>
                  <a:lnTo>
                    <a:pt x="889" y="875"/>
                  </a:lnTo>
                  <a:lnTo>
                    <a:pt x="892" y="875"/>
                  </a:lnTo>
                  <a:lnTo>
                    <a:pt x="896" y="880"/>
                  </a:lnTo>
                  <a:lnTo>
                    <a:pt x="899" y="880"/>
                  </a:lnTo>
                  <a:lnTo>
                    <a:pt x="899" y="882"/>
                  </a:lnTo>
                  <a:lnTo>
                    <a:pt x="899" y="885"/>
                  </a:lnTo>
                  <a:lnTo>
                    <a:pt x="899" y="887"/>
                  </a:lnTo>
                  <a:lnTo>
                    <a:pt x="899" y="889"/>
                  </a:lnTo>
                  <a:lnTo>
                    <a:pt x="899" y="894"/>
                  </a:lnTo>
                  <a:lnTo>
                    <a:pt x="899" y="901"/>
                  </a:lnTo>
                  <a:lnTo>
                    <a:pt x="899" y="906"/>
                  </a:lnTo>
                  <a:lnTo>
                    <a:pt x="901" y="911"/>
                  </a:lnTo>
                  <a:lnTo>
                    <a:pt x="906" y="918"/>
                  </a:lnTo>
                  <a:lnTo>
                    <a:pt x="911" y="925"/>
                  </a:lnTo>
                  <a:lnTo>
                    <a:pt x="908" y="927"/>
                  </a:lnTo>
                  <a:lnTo>
                    <a:pt x="908" y="927"/>
                  </a:lnTo>
                  <a:lnTo>
                    <a:pt x="908" y="929"/>
                  </a:lnTo>
                  <a:lnTo>
                    <a:pt x="904" y="934"/>
                  </a:lnTo>
                  <a:lnTo>
                    <a:pt x="901" y="937"/>
                  </a:lnTo>
                  <a:lnTo>
                    <a:pt x="901" y="937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29"/>
                  </a:lnTo>
                  <a:lnTo>
                    <a:pt x="899" y="927"/>
                  </a:lnTo>
                  <a:lnTo>
                    <a:pt x="899" y="927"/>
                  </a:lnTo>
                  <a:lnTo>
                    <a:pt x="899" y="925"/>
                  </a:lnTo>
                  <a:lnTo>
                    <a:pt x="896" y="925"/>
                  </a:lnTo>
                  <a:lnTo>
                    <a:pt x="896" y="925"/>
                  </a:lnTo>
                  <a:lnTo>
                    <a:pt x="887" y="918"/>
                  </a:lnTo>
                  <a:lnTo>
                    <a:pt x="887" y="918"/>
                  </a:lnTo>
                  <a:lnTo>
                    <a:pt x="885" y="918"/>
                  </a:lnTo>
                  <a:lnTo>
                    <a:pt x="885" y="913"/>
                  </a:lnTo>
                  <a:lnTo>
                    <a:pt x="882" y="913"/>
                  </a:lnTo>
                  <a:lnTo>
                    <a:pt x="880" y="911"/>
                  </a:lnTo>
                  <a:lnTo>
                    <a:pt x="875" y="906"/>
                  </a:lnTo>
                  <a:lnTo>
                    <a:pt x="866" y="892"/>
                  </a:lnTo>
                  <a:lnTo>
                    <a:pt x="866" y="892"/>
                  </a:lnTo>
                  <a:lnTo>
                    <a:pt x="863" y="892"/>
                  </a:lnTo>
                  <a:lnTo>
                    <a:pt x="863" y="894"/>
                  </a:lnTo>
                  <a:lnTo>
                    <a:pt x="861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6" y="901"/>
                  </a:lnTo>
                  <a:lnTo>
                    <a:pt x="856" y="906"/>
                  </a:lnTo>
                  <a:lnTo>
                    <a:pt x="854" y="908"/>
                  </a:lnTo>
                  <a:lnTo>
                    <a:pt x="854" y="908"/>
                  </a:lnTo>
                  <a:lnTo>
                    <a:pt x="852" y="911"/>
                  </a:lnTo>
                  <a:lnTo>
                    <a:pt x="852" y="911"/>
                  </a:lnTo>
                  <a:lnTo>
                    <a:pt x="847" y="908"/>
                  </a:lnTo>
                  <a:lnTo>
                    <a:pt x="847" y="908"/>
                  </a:lnTo>
                  <a:lnTo>
                    <a:pt x="840" y="911"/>
                  </a:lnTo>
                  <a:lnTo>
                    <a:pt x="840" y="911"/>
                  </a:lnTo>
                  <a:lnTo>
                    <a:pt x="835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28" y="908"/>
                  </a:lnTo>
                  <a:lnTo>
                    <a:pt x="828" y="908"/>
                  </a:lnTo>
                  <a:lnTo>
                    <a:pt x="828" y="911"/>
                  </a:lnTo>
                  <a:lnTo>
                    <a:pt x="828" y="911"/>
                  </a:lnTo>
                  <a:lnTo>
                    <a:pt x="826" y="913"/>
                  </a:lnTo>
                  <a:lnTo>
                    <a:pt x="826" y="915"/>
                  </a:lnTo>
                  <a:lnTo>
                    <a:pt x="826" y="915"/>
                  </a:lnTo>
                  <a:lnTo>
                    <a:pt x="823" y="915"/>
                  </a:lnTo>
                  <a:lnTo>
                    <a:pt x="821" y="918"/>
                  </a:lnTo>
                  <a:lnTo>
                    <a:pt x="821" y="918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3" y="922"/>
                  </a:lnTo>
                  <a:lnTo>
                    <a:pt x="823" y="925"/>
                  </a:lnTo>
                  <a:lnTo>
                    <a:pt x="823" y="927"/>
                  </a:lnTo>
                  <a:lnTo>
                    <a:pt x="823" y="937"/>
                  </a:lnTo>
                  <a:lnTo>
                    <a:pt x="823" y="937"/>
                  </a:lnTo>
                  <a:lnTo>
                    <a:pt x="821" y="939"/>
                  </a:lnTo>
                  <a:lnTo>
                    <a:pt x="821" y="941"/>
                  </a:lnTo>
                  <a:lnTo>
                    <a:pt x="821" y="941"/>
                  </a:lnTo>
                  <a:lnTo>
                    <a:pt x="823" y="941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28" y="946"/>
                  </a:lnTo>
                  <a:lnTo>
                    <a:pt x="833" y="946"/>
                  </a:lnTo>
                  <a:lnTo>
                    <a:pt x="833" y="946"/>
                  </a:lnTo>
                  <a:lnTo>
                    <a:pt x="835" y="946"/>
                  </a:lnTo>
                  <a:lnTo>
                    <a:pt x="837" y="948"/>
                  </a:lnTo>
                  <a:lnTo>
                    <a:pt x="837" y="951"/>
                  </a:lnTo>
                  <a:lnTo>
                    <a:pt x="842" y="951"/>
                  </a:lnTo>
                  <a:lnTo>
                    <a:pt x="842" y="953"/>
                  </a:lnTo>
                  <a:lnTo>
                    <a:pt x="844" y="953"/>
                  </a:lnTo>
                  <a:lnTo>
                    <a:pt x="844" y="956"/>
                  </a:lnTo>
                  <a:lnTo>
                    <a:pt x="847" y="956"/>
                  </a:lnTo>
                  <a:lnTo>
                    <a:pt x="847" y="958"/>
                  </a:lnTo>
                  <a:lnTo>
                    <a:pt x="844" y="958"/>
                  </a:lnTo>
                  <a:lnTo>
                    <a:pt x="844" y="960"/>
                  </a:lnTo>
                  <a:lnTo>
                    <a:pt x="844" y="963"/>
                  </a:lnTo>
                  <a:lnTo>
                    <a:pt x="844" y="965"/>
                  </a:lnTo>
                  <a:lnTo>
                    <a:pt x="844" y="967"/>
                  </a:lnTo>
                  <a:lnTo>
                    <a:pt x="847" y="967"/>
                  </a:lnTo>
                  <a:lnTo>
                    <a:pt x="847" y="970"/>
                  </a:lnTo>
                  <a:lnTo>
                    <a:pt x="849" y="970"/>
                  </a:lnTo>
                  <a:lnTo>
                    <a:pt x="852" y="970"/>
                  </a:lnTo>
                  <a:lnTo>
                    <a:pt x="852" y="970"/>
                  </a:lnTo>
                  <a:lnTo>
                    <a:pt x="854" y="970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61" y="972"/>
                  </a:lnTo>
                  <a:lnTo>
                    <a:pt x="861" y="972"/>
                  </a:lnTo>
                  <a:lnTo>
                    <a:pt x="863" y="972"/>
                  </a:lnTo>
                  <a:lnTo>
                    <a:pt x="866" y="972"/>
                  </a:lnTo>
                  <a:lnTo>
                    <a:pt x="870" y="970"/>
                  </a:lnTo>
                  <a:lnTo>
                    <a:pt x="870" y="970"/>
                  </a:lnTo>
                  <a:lnTo>
                    <a:pt x="873" y="970"/>
                  </a:lnTo>
                  <a:lnTo>
                    <a:pt x="873" y="970"/>
                  </a:lnTo>
                  <a:lnTo>
                    <a:pt x="875" y="972"/>
                  </a:lnTo>
                  <a:lnTo>
                    <a:pt x="878" y="974"/>
                  </a:lnTo>
                  <a:lnTo>
                    <a:pt x="878" y="974"/>
                  </a:lnTo>
                  <a:lnTo>
                    <a:pt x="880" y="974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82"/>
                  </a:lnTo>
                  <a:lnTo>
                    <a:pt x="882" y="982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7" y="991"/>
                  </a:lnTo>
                  <a:lnTo>
                    <a:pt x="889" y="996"/>
                  </a:lnTo>
                  <a:lnTo>
                    <a:pt x="892" y="996"/>
                  </a:lnTo>
                  <a:lnTo>
                    <a:pt x="892" y="996"/>
                  </a:lnTo>
                  <a:lnTo>
                    <a:pt x="892" y="998"/>
                  </a:lnTo>
                  <a:lnTo>
                    <a:pt x="892" y="998"/>
                  </a:lnTo>
                  <a:lnTo>
                    <a:pt x="892" y="1005"/>
                  </a:lnTo>
                  <a:lnTo>
                    <a:pt x="892" y="1005"/>
                  </a:lnTo>
                  <a:lnTo>
                    <a:pt x="892" y="1008"/>
                  </a:lnTo>
                  <a:lnTo>
                    <a:pt x="894" y="1012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4" y="1019"/>
                  </a:lnTo>
                  <a:lnTo>
                    <a:pt x="894" y="1019"/>
                  </a:lnTo>
                  <a:lnTo>
                    <a:pt x="892" y="1019"/>
                  </a:lnTo>
                  <a:lnTo>
                    <a:pt x="887" y="1022"/>
                  </a:lnTo>
                  <a:lnTo>
                    <a:pt x="887" y="1022"/>
                  </a:lnTo>
                  <a:lnTo>
                    <a:pt x="882" y="1024"/>
                  </a:lnTo>
                  <a:lnTo>
                    <a:pt x="880" y="1024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3" y="1024"/>
                  </a:lnTo>
                  <a:lnTo>
                    <a:pt x="868" y="1022"/>
                  </a:lnTo>
                  <a:lnTo>
                    <a:pt x="866" y="1019"/>
                  </a:lnTo>
                  <a:lnTo>
                    <a:pt x="863" y="1019"/>
                  </a:lnTo>
                  <a:lnTo>
                    <a:pt x="863" y="1019"/>
                  </a:lnTo>
                  <a:lnTo>
                    <a:pt x="861" y="1019"/>
                  </a:lnTo>
                  <a:lnTo>
                    <a:pt x="859" y="1022"/>
                  </a:lnTo>
                  <a:lnTo>
                    <a:pt x="859" y="1022"/>
                  </a:lnTo>
                  <a:lnTo>
                    <a:pt x="856" y="1022"/>
                  </a:lnTo>
                  <a:lnTo>
                    <a:pt x="854" y="1022"/>
                  </a:lnTo>
                  <a:lnTo>
                    <a:pt x="844" y="1022"/>
                  </a:lnTo>
                  <a:lnTo>
                    <a:pt x="844" y="1022"/>
                  </a:lnTo>
                  <a:lnTo>
                    <a:pt x="844" y="1019"/>
                  </a:lnTo>
                  <a:lnTo>
                    <a:pt x="842" y="1019"/>
                  </a:lnTo>
                  <a:lnTo>
                    <a:pt x="842" y="1019"/>
                  </a:lnTo>
                  <a:lnTo>
                    <a:pt x="837" y="1019"/>
                  </a:lnTo>
                  <a:lnTo>
                    <a:pt x="835" y="1022"/>
                  </a:lnTo>
                  <a:lnTo>
                    <a:pt x="835" y="1022"/>
                  </a:lnTo>
                  <a:lnTo>
                    <a:pt x="833" y="1024"/>
                  </a:lnTo>
                  <a:lnTo>
                    <a:pt x="833" y="1024"/>
                  </a:lnTo>
                  <a:lnTo>
                    <a:pt x="830" y="1022"/>
                  </a:lnTo>
                  <a:lnTo>
                    <a:pt x="826" y="1022"/>
                  </a:lnTo>
                  <a:lnTo>
                    <a:pt x="823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18" y="1022"/>
                  </a:lnTo>
                  <a:lnTo>
                    <a:pt x="818" y="1024"/>
                  </a:lnTo>
                  <a:lnTo>
                    <a:pt x="816" y="1024"/>
                  </a:lnTo>
                  <a:lnTo>
                    <a:pt x="816" y="1024"/>
                  </a:lnTo>
                  <a:lnTo>
                    <a:pt x="811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7" y="1022"/>
                  </a:lnTo>
                  <a:lnTo>
                    <a:pt x="807" y="1022"/>
                  </a:lnTo>
                  <a:lnTo>
                    <a:pt x="807" y="1019"/>
                  </a:lnTo>
                  <a:lnTo>
                    <a:pt x="807" y="1017"/>
                  </a:lnTo>
                  <a:lnTo>
                    <a:pt x="804" y="1017"/>
                  </a:lnTo>
                  <a:lnTo>
                    <a:pt x="804" y="1017"/>
                  </a:lnTo>
                  <a:lnTo>
                    <a:pt x="802" y="1015"/>
                  </a:lnTo>
                  <a:lnTo>
                    <a:pt x="802" y="1015"/>
                  </a:lnTo>
                  <a:lnTo>
                    <a:pt x="800" y="1015"/>
                  </a:lnTo>
                  <a:lnTo>
                    <a:pt x="797" y="1010"/>
                  </a:lnTo>
                  <a:lnTo>
                    <a:pt x="797" y="1010"/>
                  </a:lnTo>
                  <a:lnTo>
                    <a:pt x="797" y="1008"/>
                  </a:lnTo>
                  <a:lnTo>
                    <a:pt x="792" y="1008"/>
                  </a:lnTo>
                  <a:lnTo>
                    <a:pt x="790" y="1008"/>
                  </a:lnTo>
                  <a:lnTo>
                    <a:pt x="783" y="1008"/>
                  </a:lnTo>
                  <a:lnTo>
                    <a:pt x="778" y="1008"/>
                  </a:lnTo>
                  <a:lnTo>
                    <a:pt x="778" y="1008"/>
                  </a:lnTo>
                  <a:lnTo>
                    <a:pt x="774" y="1010"/>
                  </a:lnTo>
                  <a:lnTo>
                    <a:pt x="771" y="1012"/>
                  </a:lnTo>
                  <a:lnTo>
                    <a:pt x="769" y="1012"/>
                  </a:lnTo>
                  <a:lnTo>
                    <a:pt x="766" y="1005"/>
                  </a:lnTo>
                  <a:lnTo>
                    <a:pt x="766" y="1005"/>
                  </a:lnTo>
                  <a:lnTo>
                    <a:pt x="769" y="1003"/>
                  </a:lnTo>
                  <a:lnTo>
                    <a:pt x="769" y="1003"/>
                  </a:lnTo>
                  <a:lnTo>
                    <a:pt x="769" y="1000"/>
                  </a:lnTo>
                  <a:lnTo>
                    <a:pt x="766" y="998"/>
                  </a:lnTo>
                  <a:lnTo>
                    <a:pt x="764" y="993"/>
                  </a:lnTo>
                  <a:lnTo>
                    <a:pt x="764" y="993"/>
                  </a:lnTo>
                  <a:lnTo>
                    <a:pt x="764" y="991"/>
                  </a:lnTo>
                  <a:lnTo>
                    <a:pt x="764" y="991"/>
                  </a:lnTo>
                  <a:lnTo>
                    <a:pt x="769" y="986"/>
                  </a:lnTo>
                  <a:lnTo>
                    <a:pt x="769" y="986"/>
                  </a:lnTo>
                  <a:lnTo>
                    <a:pt x="771" y="984"/>
                  </a:lnTo>
                  <a:lnTo>
                    <a:pt x="771" y="982"/>
                  </a:lnTo>
                  <a:lnTo>
                    <a:pt x="774" y="977"/>
                  </a:lnTo>
                  <a:lnTo>
                    <a:pt x="774" y="974"/>
                  </a:lnTo>
                  <a:lnTo>
                    <a:pt x="774" y="974"/>
                  </a:lnTo>
                  <a:lnTo>
                    <a:pt x="771" y="974"/>
                  </a:lnTo>
                  <a:lnTo>
                    <a:pt x="771" y="974"/>
                  </a:lnTo>
                  <a:lnTo>
                    <a:pt x="769" y="974"/>
                  </a:lnTo>
                  <a:lnTo>
                    <a:pt x="766" y="974"/>
                  </a:lnTo>
                  <a:lnTo>
                    <a:pt x="766" y="974"/>
                  </a:lnTo>
                  <a:lnTo>
                    <a:pt x="764" y="974"/>
                  </a:lnTo>
                  <a:lnTo>
                    <a:pt x="764" y="972"/>
                  </a:lnTo>
                  <a:lnTo>
                    <a:pt x="762" y="972"/>
                  </a:lnTo>
                  <a:lnTo>
                    <a:pt x="762" y="970"/>
                  </a:lnTo>
                  <a:lnTo>
                    <a:pt x="762" y="967"/>
                  </a:lnTo>
                  <a:lnTo>
                    <a:pt x="762" y="965"/>
                  </a:lnTo>
                  <a:lnTo>
                    <a:pt x="762" y="965"/>
                  </a:lnTo>
                  <a:lnTo>
                    <a:pt x="748" y="958"/>
                  </a:lnTo>
                  <a:lnTo>
                    <a:pt x="743" y="958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6" y="963"/>
                  </a:lnTo>
                  <a:lnTo>
                    <a:pt x="736" y="965"/>
                  </a:lnTo>
                  <a:lnTo>
                    <a:pt x="733" y="967"/>
                  </a:lnTo>
                  <a:lnTo>
                    <a:pt x="733" y="967"/>
                  </a:lnTo>
                  <a:lnTo>
                    <a:pt x="733" y="970"/>
                  </a:lnTo>
                  <a:lnTo>
                    <a:pt x="733" y="974"/>
                  </a:lnTo>
                  <a:lnTo>
                    <a:pt x="733" y="974"/>
                  </a:lnTo>
                  <a:lnTo>
                    <a:pt x="733" y="977"/>
                  </a:lnTo>
                  <a:lnTo>
                    <a:pt x="731" y="977"/>
                  </a:lnTo>
                  <a:lnTo>
                    <a:pt x="729" y="977"/>
                  </a:lnTo>
                  <a:lnTo>
                    <a:pt x="729" y="977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4" y="979"/>
                  </a:lnTo>
                  <a:lnTo>
                    <a:pt x="719" y="979"/>
                  </a:lnTo>
                  <a:lnTo>
                    <a:pt x="712" y="979"/>
                  </a:lnTo>
                  <a:lnTo>
                    <a:pt x="712" y="979"/>
                  </a:lnTo>
                  <a:lnTo>
                    <a:pt x="710" y="979"/>
                  </a:lnTo>
                  <a:lnTo>
                    <a:pt x="707" y="979"/>
                  </a:lnTo>
                  <a:lnTo>
                    <a:pt x="705" y="977"/>
                  </a:lnTo>
                  <a:lnTo>
                    <a:pt x="703" y="977"/>
                  </a:lnTo>
                  <a:lnTo>
                    <a:pt x="698" y="979"/>
                  </a:lnTo>
                  <a:lnTo>
                    <a:pt x="695" y="979"/>
                  </a:lnTo>
                  <a:lnTo>
                    <a:pt x="695" y="979"/>
                  </a:lnTo>
                  <a:lnTo>
                    <a:pt x="691" y="979"/>
                  </a:lnTo>
                  <a:lnTo>
                    <a:pt x="691" y="979"/>
                  </a:lnTo>
                  <a:lnTo>
                    <a:pt x="688" y="979"/>
                  </a:lnTo>
                  <a:lnTo>
                    <a:pt x="684" y="974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67" y="960"/>
                  </a:lnTo>
                  <a:lnTo>
                    <a:pt x="665" y="958"/>
                  </a:lnTo>
                  <a:lnTo>
                    <a:pt x="665" y="956"/>
                  </a:lnTo>
                  <a:lnTo>
                    <a:pt x="662" y="951"/>
                  </a:lnTo>
                  <a:lnTo>
                    <a:pt x="662" y="948"/>
                  </a:lnTo>
                  <a:lnTo>
                    <a:pt x="665" y="948"/>
                  </a:lnTo>
                  <a:lnTo>
                    <a:pt x="669" y="948"/>
                  </a:lnTo>
                  <a:lnTo>
                    <a:pt x="674" y="946"/>
                  </a:lnTo>
                  <a:lnTo>
                    <a:pt x="677" y="946"/>
                  </a:lnTo>
                  <a:lnTo>
                    <a:pt x="677" y="946"/>
                  </a:lnTo>
                  <a:lnTo>
                    <a:pt x="677" y="944"/>
                  </a:lnTo>
                  <a:lnTo>
                    <a:pt x="677" y="941"/>
                  </a:lnTo>
                  <a:lnTo>
                    <a:pt x="677" y="941"/>
                  </a:lnTo>
                  <a:lnTo>
                    <a:pt x="677" y="939"/>
                  </a:lnTo>
                  <a:lnTo>
                    <a:pt x="674" y="932"/>
                  </a:lnTo>
                  <a:lnTo>
                    <a:pt x="674" y="932"/>
                  </a:lnTo>
                  <a:lnTo>
                    <a:pt x="674" y="929"/>
                  </a:lnTo>
                  <a:lnTo>
                    <a:pt x="674" y="929"/>
                  </a:lnTo>
                  <a:lnTo>
                    <a:pt x="677" y="927"/>
                  </a:lnTo>
                  <a:lnTo>
                    <a:pt x="677" y="927"/>
                  </a:lnTo>
                  <a:lnTo>
                    <a:pt x="677" y="925"/>
                  </a:lnTo>
                  <a:lnTo>
                    <a:pt x="674" y="922"/>
                  </a:lnTo>
                  <a:lnTo>
                    <a:pt x="674" y="920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65" y="915"/>
                  </a:lnTo>
                  <a:lnTo>
                    <a:pt x="665" y="913"/>
                  </a:lnTo>
                  <a:lnTo>
                    <a:pt x="662" y="911"/>
                  </a:lnTo>
                  <a:lnTo>
                    <a:pt x="660" y="911"/>
                  </a:lnTo>
                  <a:lnTo>
                    <a:pt x="660" y="908"/>
                  </a:lnTo>
                  <a:lnTo>
                    <a:pt x="660" y="906"/>
                  </a:lnTo>
                  <a:lnTo>
                    <a:pt x="662" y="901"/>
                  </a:lnTo>
                  <a:lnTo>
                    <a:pt x="662" y="899"/>
                  </a:lnTo>
                  <a:lnTo>
                    <a:pt x="662" y="894"/>
                  </a:lnTo>
                  <a:lnTo>
                    <a:pt x="662" y="892"/>
                  </a:lnTo>
                  <a:lnTo>
                    <a:pt x="662" y="892"/>
                  </a:lnTo>
                  <a:lnTo>
                    <a:pt x="662" y="889"/>
                  </a:lnTo>
                  <a:lnTo>
                    <a:pt x="662" y="889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5"/>
                  </a:lnTo>
                  <a:lnTo>
                    <a:pt x="662" y="885"/>
                  </a:lnTo>
                  <a:lnTo>
                    <a:pt x="662" y="882"/>
                  </a:lnTo>
                  <a:lnTo>
                    <a:pt x="665" y="882"/>
                  </a:lnTo>
                  <a:lnTo>
                    <a:pt x="669" y="882"/>
                  </a:lnTo>
                  <a:lnTo>
                    <a:pt x="669" y="882"/>
                  </a:lnTo>
                  <a:lnTo>
                    <a:pt x="672" y="880"/>
                  </a:lnTo>
                  <a:lnTo>
                    <a:pt x="674" y="880"/>
                  </a:lnTo>
                  <a:lnTo>
                    <a:pt x="674" y="882"/>
                  </a:lnTo>
                  <a:lnTo>
                    <a:pt x="677" y="882"/>
                  </a:lnTo>
                  <a:lnTo>
                    <a:pt x="677" y="882"/>
                  </a:lnTo>
                  <a:lnTo>
                    <a:pt x="679" y="882"/>
                  </a:lnTo>
                  <a:lnTo>
                    <a:pt x="679" y="882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4" y="880"/>
                  </a:lnTo>
                  <a:lnTo>
                    <a:pt x="684" y="880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5"/>
                  </a:lnTo>
                  <a:lnTo>
                    <a:pt x="686" y="875"/>
                  </a:lnTo>
                  <a:lnTo>
                    <a:pt x="684" y="875"/>
                  </a:lnTo>
                  <a:lnTo>
                    <a:pt x="684" y="873"/>
                  </a:lnTo>
                  <a:lnTo>
                    <a:pt x="681" y="873"/>
                  </a:lnTo>
                  <a:lnTo>
                    <a:pt x="679" y="873"/>
                  </a:lnTo>
                  <a:lnTo>
                    <a:pt x="677" y="870"/>
                  </a:lnTo>
                  <a:lnTo>
                    <a:pt x="677" y="870"/>
                  </a:lnTo>
                  <a:lnTo>
                    <a:pt x="677" y="873"/>
                  </a:lnTo>
                  <a:lnTo>
                    <a:pt x="674" y="873"/>
                  </a:lnTo>
                  <a:lnTo>
                    <a:pt x="674" y="873"/>
                  </a:lnTo>
                  <a:lnTo>
                    <a:pt x="672" y="873"/>
                  </a:lnTo>
                  <a:lnTo>
                    <a:pt x="669" y="873"/>
                  </a:lnTo>
                  <a:lnTo>
                    <a:pt x="667" y="870"/>
                  </a:lnTo>
                  <a:lnTo>
                    <a:pt x="665" y="868"/>
                  </a:lnTo>
                  <a:lnTo>
                    <a:pt x="665" y="868"/>
                  </a:lnTo>
                  <a:lnTo>
                    <a:pt x="665" y="866"/>
                  </a:lnTo>
                  <a:lnTo>
                    <a:pt x="665" y="868"/>
                  </a:lnTo>
                  <a:lnTo>
                    <a:pt x="662" y="868"/>
                  </a:lnTo>
                  <a:lnTo>
                    <a:pt x="662" y="870"/>
                  </a:lnTo>
                  <a:lnTo>
                    <a:pt x="655" y="868"/>
                  </a:lnTo>
                  <a:lnTo>
                    <a:pt x="651" y="868"/>
                  </a:lnTo>
                  <a:lnTo>
                    <a:pt x="648" y="868"/>
                  </a:lnTo>
                  <a:lnTo>
                    <a:pt x="646" y="870"/>
                  </a:lnTo>
                  <a:lnTo>
                    <a:pt x="646" y="870"/>
                  </a:lnTo>
                  <a:lnTo>
                    <a:pt x="643" y="870"/>
                  </a:lnTo>
                  <a:lnTo>
                    <a:pt x="641" y="866"/>
                  </a:lnTo>
                  <a:lnTo>
                    <a:pt x="641" y="866"/>
                  </a:lnTo>
                  <a:lnTo>
                    <a:pt x="639" y="866"/>
                  </a:lnTo>
                  <a:lnTo>
                    <a:pt x="634" y="866"/>
                  </a:lnTo>
                  <a:lnTo>
                    <a:pt x="632" y="866"/>
                  </a:lnTo>
                  <a:lnTo>
                    <a:pt x="629" y="866"/>
                  </a:lnTo>
                  <a:lnTo>
                    <a:pt x="629" y="866"/>
                  </a:lnTo>
                  <a:lnTo>
                    <a:pt x="627" y="863"/>
                  </a:lnTo>
                  <a:lnTo>
                    <a:pt x="625" y="863"/>
                  </a:lnTo>
                  <a:lnTo>
                    <a:pt x="625" y="863"/>
                  </a:lnTo>
                  <a:lnTo>
                    <a:pt x="622" y="863"/>
                  </a:lnTo>
                  <a:lnTo>
                    <a:pt x="622" y="863"/>
                  </a:lnTo>
                  <a:lnTo>
                    <a:pt x="622" y="861"/>
                  </a:lnTo>
                  <a:lnTo>
                    <a:pt x="622" y="859"/>
                  </a:lnTo>
                  <a:lnTo>
                    <a:pt x="622" y="859"/>
                  </a:lnTo>
                  <a:lnTo>
                    <a:pt x="620" y="856"/>
                  </a:lnTo>
                  <a:lnTo>
                    <a:pt x="620" y="856"/>
                  </a:lnTo>
                  <a:lnTo>
                    <a:pt x="617" y="859"/>
                  </a:lnTo>
                  <a:lnTo>
                    <a:pt x="617" y="861"/>
                  </a:lnTo>
                  <a:lnTo>
                    <a:pt x="615" y="863"/>
                  </a:lnTo>
                  <a:lnTo>
                    <a:pt x="615" y="866"/>
                  </a:lnTo>
                  <a:lnTo>
                    <a:pt x="615" y="866"/>
                  </a:lnTo>
                  <a:lnTo>
                    <a:pt x="613" y="870"/>
                  </a:lnTo>
                  <a:lnTo>
                    <a:pt x="610" y="873"/>
                  </a:lnTo>
                  <a:lnTo>
                    <a:pt x="610" y="873"/>
                  </a:lnTo>
                  <a:lnTo>
                    <a:pt x="613" y="880"/>
                  </a:lnTo>
                  <a:lnTo>
                    <a:pt x="615" y="892"/>
                  </a:lnTo>
                  <a:lnTo>
                    <a:pt x="615" y="899"/>
                  </a:lnTo>
                  <a:lnTo>
                    <a:pt x="615" y="901"/>
                  </a:lnTo>
                  <a:lnTo>
                    <a:pt x="606" y="908"/>
                  </a:lnTo>
                  <a:lnTo>
                    <a:pt x="599" y="908"/>
                  </a:lnTo>
                  <a:lnTo>
                    <a:pt x="596" y="913"/>
                  </a:lnTo>
                  <a:lnTo>
                    <a:pt x="594" y="911"/>
                  </a:lnTo>
                  <a:lnTo>
                    <a:pt x="594" y="911"/>
                  </a:lnTo>
                  <a:lnTo>
                    <a:pt x="591" y="908"/>
                  </a:lnTo>
                  <a:lnTo>
                    <a:pt x="591" y="903"/>
                  </a:lnTo>
                  <a:lnTo>
                    <a:pt x="589" y="903"/>
                  </a:lnTo>
                  <a:lnTo>
                    <a:pt x="587" y="903"/>
                  </a:lnTo>
                  <a:lnTo>
                    <a:pt x="587" y="903"/>
                  </a:lnTo>
                  <a:lnTo>
                    <a:pt x="584" y="903"/>
                  </a:lnTo>
                  <a:lnTo>
                    <a:pt x="584" y="906"/>
                  </a:lnTo>
                  <a:lnTo>
                    <a:pt x="582" y="906"/>
                  </a:lnTo>
                  <a:lnTo>
                    <a:pt x="580" y="903"/>
                  </a:lnTo>
                  <a:lnTo>
                    <a:pt x="580" y="906"/>
                  </a:lnTo>
                  <a:lnTo>
                    <a:pt x="577" y="906"/>
                  </a:lnTo>
                  <a:lnTo>
                    <a:pt x="577" y="908"/>
                  </a:lnTo>
                  <a:lnTo>
                    <a:pt x="575" y="911"/>
                  </a:lnTo>
                  <a:lnTo>
                    <a:pt x="565" y="915"/>
                  </a:lnTo>
                  <a:lnTo>
                    <a:pt x="563" y="915"/>
                  </a:lnTo>
                  <a:lnTo>
                    <a:pt x="563" y="918"/>
                  </a:lnTo>
                  <a:lnTo>
                    <a:pt x="563" y="920"/>
                  </a:lnTo>
                  <a:lnTo>
                    <a:pt x="563" y="920"/>
                  </a:lnTo>
                  <a:lnTo>
                    <a:pt x="563" y="922"/>
                  </a:lnTo>
                  <a:lnTo>
                    <a:pt x="561" y="922"/>
                  </a:lnTo>
                  <a:lnTo>
                    <a:pt x="561" y="922"/>
                  </a:lnTo>
                  <a:lnTo>
                    <a:pt x="561" y="925"/>
                  </a:lnTo>
                  <a:lnTo>
                    <a:pt x="561" y="927"/>
                  </a:lnTo>
                  <a:lnTo>
                    <a:pt x="563" y="929"/>
                  </a:lnTo>
                  <a:lnTo>
                    <a:pt x="565" y="929"/>
                  </a:lnTo>
                  <a:lnTo>
                    <a:pt x="565" y="929"/>
                  </a:lnTo>
                  <a:lnTo>
                    <a:pt x="568" y="934"/>
                  </a:lnTo>
                  <a:lnTo>
                    <a:pt x="568" y="939"/>
                  </a:lnTo>
                  <a:lnTo>
                    <a:pt x="570" y="937"/>
                  </a:lnTo>
                  <a:lnTo>
                    <a:pt x="570" y="937"/>
                  </a:lnTo>
                  <a:lnTo>
                    <a:pt x="573" y="937"/>
                  </a:lnTo>
                  <a:lnTo>
                    <a:pt x="573" y="937"/>
                  </a:lnTo>
                  <a:lnTo>
                    <a:pt x="575" y="939"/>
                  </a:lnTo>
                  <a:lnTo>
                    <a:pt x="573" y="939"/>
                  </a:lnTo>
                  <a:lnTo>
                    <a:pt x="573" y="939"/>
                  </a:lnTo>
                  <a:lnTo>
                    <a:pt x="570" y="941"/>
                  </a:lnTo>
                  <a:lnTo>
                    <a:pt x="568" y="941"/>
                  </a:lnTo>
                  <a:lnTo>
                    <a:pt x="565" y="944"/>
                  </a:lnTo>
                  <a:lnTo>
                    <a:pt x="565" y="951"/>
                  </a:lnTo>
                  <a:lnTo>
                    <a:pt x="563" y="953"/>
                  </a:lnTo>
                  <a:lnTo>
                    <a:pt x="561" y="956"/>
                  </a:lnTo>
                  <a:lnTo>
                    <a:pt x="561" y="958"/>
                  </a:lnTo>
                  <a:lnTo>
                    <a:pt x="561" y="958"/>
                  </a:lnTo>
                  <a:lnTo>
                    <a:pt x="561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3"/>
                  </a:lnTo>
                  <a:lnTo>
                    <a:pt x="556" y="965"/>
                  </a:lnTo>
                  <a:lnTo>
                    <a:pt x="556" y="965"/>
                  </a:lnTo>
                  <a:lnTo>
                    <a:pt x="551" y="965"/>
                  </a:lnTo>
                  <a:lnTo>
                    <a:pt x="542" y="972"/>
                  </a:lnTo>
                  <a:lnTo>
                    <a:pt x="539" y="972"/>
                  </a:lnTo>
                  <a:lnTo>
                    <a:pt x="539" y="974"/>
                  </a:lnTo>
                  <a:lnTo>
                    <a:pt x="537" y="974"/>
                  </a:lnTo>
                  <a:lnTo>
                    <a:pt x="535" y="974"/>
                  </a:lnTo>
                  <a:lnTo>
                    <a:pt x="535" y="977"/>
                  </a:lnTo>
                  <a:lnTo>
                    <a:pt x="537" y="979"/>
                  </a:lnTo>
                  <a:lnTo>
                    <a:pt x="535" y="982"/>
                  </a:lnTo>
                  <a:lnTo>
                    <a:pt x="535" y="984"/>
                  </a:lnTo>
                  <a:lnTo>
                    <a:pt x="530" y="982"/>
                  </a:lnTo>
                  <a:lnTo>
                    <a:pt x="528" y="982"/>
                  </a:lnTo>
                  <a:lnTo>
                    <a:pt x="525" y="984"/>
                  </a:lnTo>
                  <a:lnTo>
                    <a:pt x="518" y="991"/>
                  </a:lnTo>
                  <a:lnTo>
                    <a:pt x="516" y="993"/>
                  </a:lnTo>
                  <a:lnTo>
                    <a:pt x="516" y="998"/>
                  </a:lnTo>
                  <a:lnTo>
                    <a:pt x="513" y="1000"/>
                  </a:lnTo>
                  <a:lnTo>
                    <a:pt x="511" y="1000"/>
                  </a:lnTo>
                  <a:lnTo>
                    <a:pt x="511" y="1000"/>
                  </a:lnTo>
                  <a:lnTo>
                    <a:pt x="509" y="1000"/>
                  </a:lnTo>
                  <a:lnTo>
                    <a:pt x="509" y="1000"/>
                  </a:lnTo>
                  <a:lnTo>
                    <a:pt x="506" y="1000"/>
                  </a:lnTo>
                  <a:lnTo>
                    <a:pt x="504" y="998"/>
                  </a:lnTo>
                  <a:lnTo>
                    <a:pt x="502" y="1000"/>
                  </a:lnTo>
                  <a:lnTo>
                    <a:pt x="499" y="1000"/>
                  </a:lnTo>
                  <a:lnTo>
                    <a:pt x="499" y="1000"/>
                  </a:lnTo>
                  <a:lnTo>
                    <a:pt x="497" y="1000"/>
                  </a:lnTo>
                  <a:lnTo>
                    <a:pt x="494" y="1000"/>
                  </a:lnTo>
                  <a:lnTo>
                    <a:pt x="494" y="998"/>
                  </a:lnTo>
                  <a:lnTo>
                    <a:pt x="492" y="996"/>
                  </a:lnTo>
                  <a:lnTo>
                    <a:pt x="492" y="996"/>
                  </a:lnTo>
                  <a:lnTo>
                    <a:pt x="490" y="1000"/>
                  </a:lnTo>
                  <a:lnTo>
                    <a:pt x="485" y="1005"/>
                  </a:lnTo>
                  <a:lnTo>
                    <a:pt x="483" y="1010"/>
                  </a:lnTo>
                  <a:lnTo>
                    <a:pt x="483" y="1012"/>
                  </a:lnTo>
                  <a:lnTo>
                    <a:pt x="483" y="1015"/>
                  </a:lnTo>
                  <a:lnTo>
                    <a:pt x="483" y="1019"/>
                  </a:lnTo>
                  <a:lnTo>
                    <a:pt x="483" y="1031"/>
                  </a:lnTo>
                  <a:lnTo>
                    <a:pt x="483" y="1034"/>
                  </a:lnTo>
                  <a:lnTo>
                    <a:pt x="483" y="1036"/>
                  </a:lnTo>
                  <a:lnTo>
                    <a:pt x="478" y="1038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5"/>
                  </a:lnTo>
                  <a:lnTo>
                    <a:pt x="478" y="1045"/>
                  </a:lnTo>
                  <a:lnTo>
                    <a:pt x="478" y="1048"/>
                  </a:lnTo>
                  <a:lnTo>
                    <a:pt x="478" y="1048"/>
                  </a:lnTo>
                  <a:lnTo>
                    <a:pt x="478" y="1052"/>
                  </a:lnTo>
                  <a:lnTo>
                    <a:pt x="478" y="1057"/>
                  </a:lnTo>
                  <a:lnTo>
                    <a:pt x="480" y="1062"/>
                  </a:lnTo>
                  <a:lnTo>
                    <a:pt x="483" y="1067"/>
                  </a:lnTo>
                  <a:lnTo>
                    <a:pt x="485" y="1071"/>
                  </a:lnTo>
                  <a:lnTo>
                    <a:pt x="485" y="1079"/>
                  </a:lnTo>
                  <a:lnTo>
                    <a:pt x="487" y="1081"/>
                  </a:lnTo>
                  <a:lnTo>
                    <a:pt x="487" y="1081"/>
                  </a:lnTo>
                  <a:lnTo>
                    <a:pt x="487" y="1083"/>
                  </a:lnTo>
                  <a:lnTo>
                    <a:pt x="487" y="1086"/>
                  </a:lnTo>
                  <a:lnTo>
                    <a:pt x="487" y="1088"/>
                  </a:lnTo>
                  <a:lnTo>
                    <a:pt x="487" y="1090"/>
                  </a:lnTo>
                  <a:lnTo>
                    <a:pt x="487" y="1093"/>
                  </a:lnTo>
                  <a:lnTo>
                    <a:pt x="487" y="1095"/>
                  </a:lnTo>
                  <a:lnTo>
                    <a:pt x="487" y="1102"/>
                  </a:lnTo>
                  <a:lnTo>
                    <a:pt x="487" y="1105"/>
                  </a:lnTo>
                  <a:lnTo>
                    <a:pt x="490" y="1107"/>
                  </a:lnTo>
                  <a:lnTo>
                    <a:pt x="490" y="1107"/>
                  </a:lnTo>
                  <a:lnTo>
                    <a:pt x="490" y="1109"/>
                  </a:lnTo>
                  <a:lnTo>
                    <a:pt x="487" y="1112"/>
                  </a:lnTo>
                  <a:lnTo>
                    <a:pt x="487" y="1114"/>
                  </a:lnTo>
                  <a:lnTo>
                    <a:pt x="485" y="1114"/>
                  </a:lnTo>
                  <a:lnTo>
                    <a:pt x="485" y="1114"/>
                  </a:lnTo>
                  <a:lnTo>
                    <a:pt x="483" y="1114"/>
                  </a:lnTo>
                  <a:lnTo>
                    <a:pt x="483" y="1114"/>
                  </a:lnTo>
                  <a:lnTo>
                    <a:pt x="480" y="1116"/>
                  </a:lnTo>
                  <a:lnTo>
                    <a:pt x="480" y="1116"/>
                  </a:lnTo>
                  <a:lnTo>
                    <a:pt x="483" y="1119"/>
                  </a:lnTo>
                  <a:lnTo>
                    <a:pt x="480" y="1119"/>
                  </a:lnTo>
                  <a:lnTo>
                    <a:pt x="480" y="1119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6"/>
                  </a:lnTo>
                  <a:lnTo>
                    <a:pt x="480" y="1126"/>
                  </a:lnTo>
                  <a:lnTo>
                    <a:pt x="480" y="1128"/>
                  </a:lnTo>
                  <a:lnTo>
                    <a:pt x="478" y="1131"/>
                  </a:lnTo>
                  <a:lnTo>
                    <a:pt x="476" y="1133"/>
                  </a:lnTo>
                  <a:lnTo>
                    <a:pt x="473" y="1133"/>
                  </a:lnTo>
                  <a:lnTo>
                    <a:pt x="468" y="1131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1" y="1131"/>
                  </a:lnTo>
                  <a:lnTo>
                    <a:pt x="457" y="1133"/>
                  </a:lnTo>
                  <a:lnTo>
                    <a:pt x="454" y="1133"/>
                  </a:lnTo>
                  <a:lnTo>
                    <a:pt x="452" y="1133"/>
                  </a:lnTo>
                  <a:lnTo>
                    <a:pt x="445" y="1140"/>
                  </a:lnTo>
                  <a:lnTo>
                    <a:pt x="442" y="1140"/>
                  </a:lnTo>
                  <a:lnTo>
                    <a:pt x="442" y="1140"/>
                  </a:lnTo>
                  <a:lnTo>
                    <a:pt x="440" y="1140"/>
                  </a:lnTo>
                  <a:lnTo>
                    <a:pt x="438" y="1140"/>
                  </a:lnTo>
                  <a:lnTo>
                    <a:pt x="435" y="1138"/>
                  </a:lnTo>
                  <a:lnTo>
                    <a:pt x="433" y="1133"/>
                  </a:lnTo>
                  <a:lnTo>
                    <a:pt x="433" y="1131"/>
                  </a:lnTo>
                  <a:lnTo>
                    <a:pt x="435" y="1128"/>
                  </a:lnTo>
                  <a:lnTo>
                    <a:pt x="435" y="1123"/>
                  </a:lnTo>
                  <a:lnTo>
                    <a:pt x="435" y="1121"/>
                  </a:lnTo>
                  <a:lnTo>
                    <a:pt x="433" y="1121"/>
                  </a:lnTo>
                  <a:lnTo>
                    <a:pt x="431" y="1119"/>
                  </a:lnTo>
                  <a:lnTo>
                    <a:pt x="428" y="1119"/>
                  </a:lnTo>
                  <a:lnTo>
                    <a:pt x="428" y="1119"/>
                  </a:lnTo>
                  <a:lnTo>
                    <a:pt x="421" y="1121"/>
                  </a:lnTo>
                  <a:lnTo>
                    <a:pt x="416" y="1123"/>
                  </a:lnTo>
                  <a:lnTo>
                    <a:pt x="414" y="1123"/>
                  </a:lnTo>
                  <a:lnTo>
                    <a:pt x="412" y="1121"/>
                  </a:lnTo>
                  <a:lnTo>
                    <a:pt x="409" y="1121"/>
                  </a:lnTo>
                  <a:lnTo>
                    <a:pt x="407" y="1123"/>
                  </a:lnTo>
                  <a:lnTo>
                    <a:pt x="405" y="1126"/>
                  </a:lnTo>
                  <a:lnTo>
                    <a:pt x="402" y="1128"/>
                  </a:lnTo>
                  <a:lnTo>
                    <a:pt x="400" y="1128"/>
                  </a:lnTo>
                  <a:lnTo>
                    <a:pt x="398" y="1128"/>
                  </a:lnTo>
                  <a:lnTo>
                    <a:pt x="395" y="1128"/>
                  </a:lnTo>
                  <a:lnTo>
                    <a:pt x="393" y="1128"/>
                  </a:lnTo>
                  <a:lnTo>
                    <a:pt x="390" y="1128"/>
                  </a:lnTo>
                  <a:lnTo>
                    <a:pt x="388" y="1131"/>
                  </a:lnTo>
                  <a:lnTo>
                    <a:pt x="388" y="1133"/>
                  </a:lnTo>
                  <a:lnTo>
                    <a:pt x="386" y="1133"/>
                  </a:lnTo>
                  <a:lnTo>
                    <a:pt x="376" y="1138"/>
                  </a:lnTo>
                  <a:lnTo>
                    <a:pt x="374" y="1140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69" y="1142"/>
                  </a:lnTo>
                  <a:lnTo>
                    <a:pt x="369" y="1142"/>
                  </a:lnTo>
                  <a:lnTo>
                    <a:pt x="348" y="1135"/>
                  </a:lnTo>
                  <a:lnTo>
                    <a:pt x="348" y="1135"/>
                  </a:lnTo>
                  <a:lnTo>
                    <a:pt x="348" y="1138"/>
                  </a:lnTo>
                  <a:lnTo>
                    <a:pt x="348" y="1138"/>
                  </a:lnTo>
                  <a:lnTo>
                    <a:pt x="343" y="1140"/>
                  </a:lnTo>
                  <a:lnTo>
                    <a:pt x="343" y="1142"/>
                  </a:lnTo>
                  <a:lnTo>
                    <a:pt x="341" y="1142"/>
                  </a:lnTo>
                  <a:lnTo>
                    <a:pt x="341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0"/>
                  </a:lnTo>
                  <a:lnTo>
                    <a:pt x="336" y="1138"/>
                  </a:lnTo>
                  <a:lnTo>
                    <a:pt x="334" y="1138"/>
                  </a:lnTo>
                  <a:lnTo>
                    <a:pt x="334" y="1135"/>
                  </a:lnTo>
                  <a:lnTo>
                    <a:pt x="334" y="1133"/>
                  </a:lnTo>
                  <a:lnTo>
                    <a:pt x="331" y="1133"/>
                  </a:lnTo>
                  <a:lnTo>
                    <a:pt x="331" y="1131"/>
                  </a:lnTo>
                  <a:lnTo>
                    <a:pt x="334" y="1128"/>
                  </a:lnTo>
                  <a:lnTo>
                    <a:pt x="334" y="1128"/>
                  </a:lnTo>
                  <a:lnTo>
                    <a:pt x="334" y="1126"/>
                  </a:lnTo>
                  <a:lnTo>
                    <a:pt x="334" y="1123"/>
                  </a:lnTo>
                  <a:lnTo>
                    <a:pt x="334" y="1123"/>
                  </a:lnTo>
                  <a:lnTo>
                    <a:pt x="331" y="1123"/>
                  </a:lnTo>
                  <a:lnTo>
                    <a:pt x="329" y="1119"/>
                  </a:lnTo>
                  <a:lnTo>
                    <a:pt x="322" y="1114"/>
                  </a:lnTo>
                  <a:lnTo>
                    <a:pt x="322" y="1112"/>
                  </a:lnTo>
                  <a:lnTo>
                    <a:pt x="322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312" y="1114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7"/>
                  </a:lnTo>
                  <a:lnTo>
                    <a:pt x="312" y="1107"/>
                  </a:lnTo>
                  <a:lnTo>
                    <a:pt x="312" y="1105"/>
                  </a:lnTo>
                  <a:lnTo>
                    <a:pt x="312" y="1105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0"/>
                  </a:lnTo>
                  <a:lnTo>
                    <a:pt x="315" y="1100"/>
                  </a:lnTo>
                  <a:lnTo>
                    <a:pt x="317" y="1100"/>
                  </a:lnTo>
                  <a:lnTo>
                    <a:pt x="317" y="1100"/>
                  </a:lnTo>
                  <a:lnTo>
                    <a:pt x="317" y="1097"/>
                  </a:lnTo>
                  <a:lnTo>
                    <a:pt x="317" y="1097"/>
                  </a:lnTo>
                  <a:lnTo>
                    <a:pt x="320" y="1097"/>
                  </a:lnTo>
                  <a:lnTo>
                    <a:pt x="320" y="1097"/>
                  </a:lnTo>
                  <a:lnTo>
                    <a:pt x="322" y="1097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0" y="1093"/>
                  </a:lnTo>
                  <a:lnTo>
                    <a:pt x="320" y="1093"/>
                  </a:lnTo>
                  <a:lnTo>
                    <a:pt x="320" y="1090"/>
                  </a:lnTo>
                  <a:lnTo>
                    <a:pt x="317" y="1088"/>
                  </a:lnTo>
                  <a:lnTo>
                    <a:pt x="317" y="1083"/>
                  </a:lnTo>
                  <a:lnTo>
                    <a:pt x="317" y="1083"/>
                  </a:lnTo>
                  <a:lnTo>
                    <a:pt x="315" y="1081"/>
                  </a:lnTo>
                  <a:lnTo>
                    <a:pt x="312" y="1076"/>
                  </a:lnTo>
                  <a:lnTo>
                    <a:pt x="310" y="1074"/>
                  </a:lnTo>
                  <a:lnTo>
                    <a:pt x="310" y="1074"/>
                  </a:lnTo>
                  <a:lnTo>
                    <a:pt x="310" y="1071"/>
                  </a:lnTo>
                  <a:lnTo>
                    <a:pt x="303" y="1069"/>
                  </a:lnTo>
                  <a:lnTo>
                    <a:pt x="301" y="1064"/>
                  </a:lnTo>
                  <a:lnTo>
                    <a:pt x="301" y="1064"/>
                  </a:lnTo>
                  <a:lnTo>
                    <a:pt x="298" y="1062"/>
                  </a:lnTo>
                  <a:lnTo>
                    <a:pt x="298" y="1062"/>
                  </a:lnTo>
                  <a:lnTo>
                    <a:pt x="301" y="1062"/>
                  </a:lnTo>
                  <a:lnTo>
                    <a:pt x="301" y="1060"/>
                  </a:lnTo>
                  <a:lnTo>
                    <a:pt x="301" y="1060"/>
                  </a:lnTo>
                  <a:lnTo>
                    <a:pt x="303" y="1057"/>
                  </a:lnTo>
                  <a:lnTo>
                    <a:pt x="305" y="1057"/>
                  </a:lnTo>
                  <a:lnTo>
                    <a:pt x="305" y="1057"/>
                  </a:lnTo>
                  <a:lnTo>
                    <a:pt x="308" y="1052"/>
                  </a:lnTo>
                  <a:lnTo>
                    <a:pt x="310" y="1048"/>
                  </a:lnTo>
                  <a:lnTo>
                    <a:pt x="312" y="1048"/>
                  </a:lnTo>
                  <a:lnTo>
                    <a:pt x="312" y="1045"/>
                  </a:lnTo>
                  <a:lnTo>
                    <a:pt x="312" y="1041"/>
                  </a:lnTo>
                  <a:lnTo>
                    <a:pt x="312" y="1041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0" y="1038"/>
                  </a:lnTo>
                  <a:lnTo>
                    <a:pt x="310" y="1036"/>
                  </a:lnTo>
                  <a:lnTo>
                    <a:pt x="308" y="1038"/>
                  </a:lnTo>
                  <a:lnTo>
                    <a:pt x="308" y="1038"/>
                  </a:lnTo>
                  <a:lnTo>
                    <a:pt x="305" y="1043"/>
                  </a:lnTo>
                  <a:lnTo>
                    <a:pt x="305" y="1043"/>
                  </a:lnTo>
                  <a:lnTo>
                    <a:pt x="303" y="1043"/>
                  </a:lnTo>
                  <a:lnTo>
                    <a:pt x="303" y="1043"/>
                  </a:lnTo>
                  <a:lnTo>
                    <a:pt x="301" y="1041"/>
                  </a:lnTo>
                  <a:lnTo>
                    <a:pt x="301" y="1041"/>
                  </a:lnTo>
                  <a:lnTo>
                    <a:pt x="298" y="1038"/>
                  </a:lnTo>
                  <a:lnTo>
                    <a:pt x="298" y="1036"/>
                  </a:lnTo>
                  <a:lnTo>
                    <a:pt x="298" y="1029"/>
                  </a:lnTo>
                  <a:lnTo>
                    <a:pt x="298" y="1026"/>
                  </a:lnTo>
                  <a:lnTo>
                    <a:pt x="298" y="1024"/>
                  </a:lnTo>
                  <a:lnTo>
                    <a:pt x="296" y="1022"/>
                  </a:lnTo>
                  <a:lnTo>
                    <a:pt x="279" y="998"/>
                  </a:lnTo>
                  <a:lnTo>
                    <a:pt x="279" y="998"/>
                  </a:lnTo>
                  <a:lnTo>
                    <a:pt x="277" y="996"/>
                  </a:lnTo>
                  <a:lnTo>
                    <a:pt x="277" y="993"/>
                  </a:lnTo>
                  <a:lnTo>
                    <a:pt x="279" y="989"/>
                  </a:lnTo>
                  <a:lnTo>
                    <a:pt x="279" y="986"/>
                  </a:lnTo>
                  <a:lnTo>
                    <a:pt x="282" y="982"/>
                  </a:lnTo>
                  <a:lnTo>
                    <a:pt x="284" y="979"/>
                  </a:lnTo>
                  <a:lnTo>
                    <a:pt x="284" y="977"/>
                  </a:lnTo>
                  <a:lnTo>
                    <a:pt x="284" y="977"/>
                  </a:lnTo>
                  <a:lnTo>
                    <a:pt x="282" y="977"/>
                  </a:lnTo>
                  <a:lnTo>
                    <a:pt x="282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0" y="974"/>
                  </a:lnTo>
                  <a:lnTo>
                    <a:pt x="267" y="974"/>
                  </a:lnTo>
                  <a:lnTo>
                    <a:pt x="267" y="974"/>
                  </a:lnTo>
                  <a:lnTo>
                    <a:pt x="265" y="974"/>
                  </a:lnTo>
                  <a:lnTo>
                    <a:pt x="265" y="972"/>
                  </a:lnTo>
                  <a:lnTo>
                    <a:pt x="265" y="972"/>
                  </a:lnTo>
                  <a:lnTo>
                    <a:pt x="265" y="970"/>
                  </a:lnTo>
                  <a:lnTo>
                    <a:pt x="265" y="965"/>
                  </a:lnTo>
                  <a:lnTo>
                    <a:pt x="265" y="958"/>
                  </a:lnTo>
                  <a:lnTo>
                    <a:pt x="265" y="956"/>
                  </a:lnTo>
                  <a:lnTo>
                    <a:pt x="265" y="948"/>
                  </a:lnTo>
                  <a:lnTo>
                    <a:pt x="263" y="939"/>
                  </a:lnTo>
                  <a:lnTo>
                    <a:pt x="260" y="937"/>
                  </a:lnTo>
                  <a:lnTo>
                    <a:pt x="260" y="937"/>
                  </a:lnTo>
                  <a:lnTo>
                    <a:pt x="258" y="934"/>
                  </a:lnTo>
                  <a:lnTo>
                    <a:pt x="256" y="934"/>
                  </a:lnTo>
                  <a:lnTo>
                    <a:pt x="256" y="932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2"/>
                  </a:lnTo>
                  <a:lnTo>
                    <a:pt x="258" y="922"/>
                  </a:lnTo>
                  <a:lnTo>
                    <a:pt x="239" y="875"/>
                  </a:lnTo>
                  <a:lnTo>
                    <a:pt x="237" y="873"/>
                  </a:lnTo>
                  <a:lnTo>
                    <a:pt x="237" y="873"/>
                  </a:lnTo>
                  <a:lnTo>
                    <a:pt x="234" y="873"/>
                  </a:lnTo>
                  <a:lnTo>
                    <a:pt x="234" y="873"/>
                  </a:lnTo>
                  <a:lnTo>
                    <a:pt x="232" y="873"/>
                  </a:lnTo>
                  <a:lnTo>
                    <a:pt x="232" y="875"/>
                  </a:lnTo>
                  <a:lnTo>
                    <a:pt x="230" y="877"/>
                  </a:lnTo>
                  <a:lnTo>
                    <a:pt x="230" y="877"/>
                  </a:lnTo>
                  <a:lnTo>
                    <a:pt x="227" y="880"/>
                  </a:lnTo>
                  <a:lnTo>
                    <a:pt x="225" y="880"/>
                  </a:lnTo>
                  <a:lnTo>
                    <a:pt x="225" y="880"/>
                  </a:lnTo>
                  <a:lnTo>
                    <a:pt x="223" y="880"/>
                  </a:lnTo>
                  <a:lnTo>
                    <a:pt x="223" y="880"/>
                  </a:lnTo>
                  <a:lnTo>
                    <a:pt x="220" y="877"/>
                  </a:lnTo>
                  <a:lnTo>
                    <a:pt x="218" y="875"/>
                  </a:lnTo>
                  <a:lnTo>
                    <a:pt x="215" y="875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77"/>
                  </a:lnTo>
                  <a:lnTo>
                    <a:pt x="197" y="873"/>
                  </a:lnTo>
                  <a:lnTo>
                    <a:pt x="197" y="870"/>
                  </a:lnTo>
                  <a:lnTo>
                    <a:pt x="197" y="870"/>
                  </a:lnTo>
                  <a:lnTo>
                    <a:pt x="197" y="868"/>
                  </a:lnTo>
                  <a:lnTo>
                    <a:pt x="197" y="866"/>
                  </a:lnTo>
                  <a:lnTo>
                    <a:pt x="197" y="866"/>
                  </a:lnTo>
                  <a:lnTo>
                    <a:pt x="192" y="863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5" y="854"/>
                  </a:lnTo>
                  <a:lnTo>
                    <a:pt x="185" y="851"/>
                  </a:lnTo>
                  <a:lnTo>
                    <a:pt x="178" y="842"/>
                  </a:lnTo>
                  <a:lnTo>
                    <a:pt x="178" y="837"/>
                  </a:lnTo>
                  <a:lnTo>
                    <a:pt x="175" y="835"/>
                  </a:lnTo>
                  <a:lnTo>
                    <a:pt x="175" y="830"/>
                  </a:lnTo>
                  <a:lnTo>
                    <a:pt x="173" y="823"/>
                  </a:lnTo>
                  <a:lnTo>
                    <a:pt x="173" y="823"/>
                  </a:lnTo>
                  <a:lnTo>
                    <a:pt x="175" y="821"/>
                  </a:lnTo>
                  <a:lnTo>
                    <a:pt x="175" y="818"/>
                  </a:lnTo>
                  <a:lnTo>
                    <a:pt x="178" y="818"/>
                  </a:lnTo>
                  <a:lnTo>
                    <a:pt x="180" y="818"/>
                  </a:lnTo>
                  <a:lnTo>
                    <a:pt x="185" y="818"/>
                  </a:lnTo>
                  <a:lnTo>
                    <a:pt x="187" y="818"/>
                  </a:lnTo>
                  <a:lnTo>
                    <a:pt x="192" y="816"/>
                  </a:lnTo>
                  <a:lnTo>
                    <a:pt x="192" y="814"/>
                  </a:lnTo>
                  <a:lnTo>
                    <a:pt x="192" y="814"/>
                  </a:lnTo>
                  <a:lnTo>
                    <a:pt x="192" y="811"/>
                  </a:lnTo>
                  <a:lnTo>
                    <a:pt x="189" y="811"/>
                  </a:lnTo>
                  <a:lnTo>
                    <a:pt x="189" y="809"/>
                  </a:lnTo>
                  <a:lnTo>
                    <a:pt x="189" y="809"/>
                  </a:lnTo>
                  <a:lnTo>
                    <a:pt x="192" y="806"/>
                  </a:lnTo>
                  <a:lnTo>
                    <a:pt x="192" y="804"/>
                  </a:lnTo>
                  <a:lnTo>
                    <a:pt x="192" y="802"/>
                  </a:lnTo>
                  <a:lnTo>
                    <a:pt x="189" y="799"/>
                  </a:lnTo>
                  <a:lnTo>
                    <a:pt x="182" y="795"/>
                  </a:lnTo>
                  <a:lnTo>
                    <a:pt x="182" y="790"/>
                  </a:lnTo>
                  <a:lnTo>
                    <a:pt x="180" y="788"/>
                  </a:lnTo>
                  <a:lnTo>
                    <a:pt x="178" y="783"/>
                  </a:lnTo>
                  <a:lnTo>
                    <a:pt x="178" y="780"/>
                  </a:lnTo>
                  <a:lnTo>
                    <a:pt x="175" y="778"/>
                  </a:lnTo>
                  <a:lnTo>
                    <a:pt x="175" y="771"/>
                  </a:lnTo>
                  <a:lnTo>
                    <a:pt x="175" y="769"/>
                  </a:lnTo>
                  <a:lnTo>
                    <a:pt x="173" y="769"/>
                  </a:lnTo>
                  <a:lnTo>
                    <a:pt x="173" y="766"/>
                  </a:lnTo>
                  <a:lnTo>
                    <a:pt x="171" y="766"/>
                  </a:lnTo>
                  <a:lnTo>
                    <a:pt x="171" y="764"/>
                  </a:lnTo>
                  <a:lnTo>
                    <a:pt x="168" y="764"/>
                  </a:lnTo>
                  <a:lnTo>
                    <a:pt x="166" y="764"/>
                  </a:lnTo>
                  <a:lnTo>
                    <a:pt x="166" y="762"/>
                  </a:lnTo>
                  <a:lnTo>
                    <a:pt x="163" y="762"/>
                  </a:lnTo>
                  <a:lnTo>
                    <a:pt x="163" y="759"/>
                  </a:lnTo>
                  <a:lnTo>
                    <a:pt x="163" y="759"/>
                  </a:lnTo>
                  <a:lnTo>
                    <a:pt x="163" y="757"/>
                  </a:lnTo>
                  <a:lnTo>
                    <a:pt x="163" y="754"/>
                  </a:lnTo>
                  <a:lnTo>
                    <a:pt x="163" y="752"/>
                  </a:lnTo>
                  <a:lnTo>
                    <a:pt x="163" y="752"/>
                  </a:lnTo>
                  <a:lnTo>
                    <a:pt x="163" y="750"/>
                  </a:lnTo>
                  <a:lnTo>
                    <a:pt x="163" y="750"/>
                  </a:lnTo>
                  <a:lnTo>
                    <a:pt x="161" y="747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4" y="740"/>
                  </a:lnTo>
                  <a:lnTo>
                    <a:pt x="154" y="738"/>
                  </a:lnTo>
                  <a:lnTo>
                    <a:pt x="154" y="736"/>
                  </a:lnTo>
                  <a:lnTo>
                    <a:pt x="154" y="736"/>
                  </a:lnTo>
                  <a:lnTo>
                    <a:pt x="154" y="728"/>
                  </a:lnTo>
                  <a:lnTo>
                    <a:pt x="154" y="726"/>
                  </a:lnTo>
                  <a:lnTo>
                    <a:pt x="154" y="726"/>
                  </a:lnTo>
                  <a:lnTo>
                    <a:pt x="154" y="724"/>
                  </a:lnTo>
                  <a:lnTo>
                    <a:pt x="154" y="724"/>
                  </a:lnTo>
                  <a:lnTo>
                    <a:pt x="149" y="726"/>
                  </a:lnTo>
                  <a:lnTo>
                    <a:pt x="149" y="726"/>
                  </a:lnTo>
                  <a:lnTo>
                    <a:pt x="145" y="726"/>
                  </a:lnTo>
                  <a:lnTo>
                    <a:pt x="145" y="726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0" y="733"/>
                  </a:lnTo>
                  <a:lnTo>
                    <a:pt x="137" y="736"/>
                  </a:lnTo>
                  <a:lnTo>
                    <a:pt x="137" y="736"/>
                  </a:lnTo>
                  <a:lnTo>
                    <a:pt x="133" y="738"/>
                  </a:lnTo>
                  <a:lnTo>
                    <a:pt x="130" y="738"/>
                  </a:lnTo>
                  <a:lnTo>
                    <a:pt x="130" y="740"/>
                  </a:lnTo>
                  <a:lnTo>
                    <a:pt x="128" y="750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3" y="752"/>
                  </a:lnTo>
                  <a:lnTo>
                    <a:pt x="123" y="752"/>
                  </a:lnTo>
                  <a:lnTo>
                    <a:pt x="121" y="752"/>
                  </a:lnTo>
                  <a:lnTo>
                    <a:pt x="119" y="754"/>
                  </a:lnTo>
                  <a:lnTo>
                    <a:pt x="114" y="754"/>
                  </a:lnTo>
                  <a:lnTo>
                    <a:pt x="111" y="754"/>
                  </a:lnTo>
                  <a:lnTo>
                    <a:pt x="111" y="754"/>
                  </a:lnTo>
                  <a:lnTo>
                    <a:pt x="109" y="754"/>
                  </a:lnTo>
                  <a:lnTo>
                    <a:pt x="109" y="757"/>
                  </a:lnTo>
                  <a:lnTo>
                    <a:pt x="109" y="757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62"/>
                  </a:lnTo>
                  <a:lnTo>
                    <a:pt x="109" y="764"/>
                  </a:lnTo>
                  <a:lnTo>
                    <a:pt x="109" y="766"/>
                  </a:lnTo>
                  <a:lnTo>
                    <a:pt x="109" y="766"/>
                  </a:lnTo>
                  <a:lnTo>
                    <a:pt x="109" y="769"/>
                  </a:lnTo>
                  <a:lnTo>
                    <a:pt x="107" y="771"/>
                  </a:lnTo>
                  <a:lnTo>
                    <a:pt x="107" y="773"/>
                  </a:lnTo>
                  <a:lnTo>
                    <a:pt x="107" y="780"/>
                  </a:lnTo>
                  <a:lnTo>
                    <a:pt x="107" y="785"/>
                  </a:lnTo>
                  <a:lnTo>
                    <a:pt x="107" y="790"/>
                  </a:lnTo>
                  <a:lnTo>
                    <a:pt x="107" y="792"/>
                  </a:lnTo>
                  <a:lnTo>
                    <a:pt x="104" y="799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2"/>
                  </a:lnTo>
                  <a:lnTo>
                    <a:pt x="102" y="799"/>
                  </a:lnTo>
                  <a:lnTo>
                    <a:pt x="97" y="792"/>
                  </a:lnTo>
                  <a:lnTo>
                    <a:pt x="97" y="792"/>
                  </a:lnTo>
                  <a:lnTo>
                    <a:pt x="95" y="792"/>
                  </a:lnTo>
                  <a:lnTo>
                    <a:pt x="95" y="790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88" y="776"/>
                  </a:lnTo>
                  <a:lnTo>
                    <a:pt x="83" y="762"/>
                  </a:lnTo>
                  <a:lnTo>
                    <a:pt x="83" y="759"/>
                  </a:lnTo>
                  <a:lnTo>
                    <a:pt x="85" y="757"/>
                  </a:lnTo>
                  <a:lnTo>
                    <a:pt x="85" y="754"/>
                  </a:lnTo>
                  <a:lnTo>
                    <a:pt x="88" y="752"/>
                  </a:lnTo>
                  <a:lnTo>
                    <a:pt x="88" y="750"/>
                  </a:lnTo>
                  <a:lnTo>
                    <a:pt x="88" y="750"/>
                  </a:lnTo>
                  <a:lnTo>
                    <a:pt x="85" y="745"/>
                  </a:lnTo>
                  <a:lnTo>
                    <a:pt x="85" y="745"/>
                  </a:lnTo>
                  <a:lnTo>
                    <a:pt x="88" y="743"/>
                  </a:lnTo>
                  <a:lnTo>
                    <a:pt x="88" y="740"/>
                  </a:lnTo>
                  <a:lnTo>
                    <a:pt x="88" y="740"/>
                  </a:lnTo>
                  <a:lnTo>
                    <a:pt x="88" y="738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5" y="733"/>
                  </a:lnTo>
                  <a:lnTo>
                    <a:pt x="85" y="731"/>
                  </a:lnTo>
                  <a:lnTo>
                    <a:pt x="85" y="728"/>
                  </a:lnTo>
                  <a:lnTo>
                    <a:pt x="85" y="726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1"/>
                  </a:lnTo>
                  <a:lnTo>
                    <a:pt x="85" y="719"/>
                  </a:lnTo>
                  <a:lnTo>
                    <a:pt x="85" y="717"/>
                  </a:lnTo>
                  <a:lnTo>
                    <a:pt x="85" y="712"/>
                  </a:lnTo>
                  <a:lnTo>
                    <a:pt x="85" y="707"/>
                  </a:lnTo>
                  <a:lnTo>
                    <a:pt x="85" y="705"/>
                  </a:lnTo>
                  <a:lnTo>
                    <a:pt x="90" y="698"/>
                  </a:lnTo>
                  <a:lnTo>
                    <a:pt x="90" y="693"/>
                  </a:lnTo>
                  <a:lnTo>
                    <a:pt x="92" y="676"/>
                  </a:lnTo>
                  <a:lnTo>
                    <a:pt x="95" y="660"/>
                  </a:lnTo>
                  <a:lnTo>
                    <a:pt x="95" y="657"/>
                  </a:lnTo>
                  <a:lnTo>
                    <a:pt x="95" y="655"/>
                  </a:lnTo>
                  <a:lnTo>
                    <a:pt x="95" y="653"/>
                  </a:lnTo>
                  <a:lnTo>
                    <a:pt x="92" y="648"/>
                  </a:lnTo>
                  <a:lnTo>
                    <a:pt x="92" y="646"/>
                  </a:lnTo>
                  <a:lnTo>
                    <a:pt x="92" y="641"/>
                  </a:lnTo>
                  <a:lnTo>
                    <a:pt x="92" y="639"/>
                  </a:lnTo>
                  <a:lnTo>
                    <a:pt x="92" y="636"/>
                  </a:lnTo>
                  <a:lnTo>
                    <a:pt x="95" y="631"/>
                  </a:lnTo>
                  <a:lnTo>
                    <a:pt x="95" y="617"/>
                  </a:lnTo>
                  <a:lnTo>
                    <a:pt x="97" y="612"/>
                  </a:lnTo>
                  <a:lnTo>
                    <a:pt x="95" y="612"/>
                  </a:lnTo>
                  <a:lnTo>
                    <a:pt x="95" y="610"/>
                  </a:lnTo>
                  <a:lnTo>
                    <a:pt x="95" y="608"/>
                  </a:lnTo>
                  <a:lnTo>
                    <a:pt x="92" y="603"/>
                  </a:lnTo>
                  <a:lnTo>
                    <a:pt x="92" y="601"/>
                  </a:lnTo>
                  <a:lnTo>
                    <a:pt x="92" y="59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79"/>
                  </a:lnTo>
                  <a:lnTo>
                    <a:pt x="100" y="575"/>
                  </a:lnTo>
                  <a:lnTo>
                    <a:pt x="107" y="568"/>
                  </a:lnTo>
                  <a:lnTo>
                    <a:pt x="107" y="565"/>
                  </a:lnTo>
                  <a:lnTo>
                    <a:pt x="107" y="560"/>
                  </a:lnTo>
                  <a:lnTo>
                    <a:pt x="107" y="551"/>
                  </a:lnTo>
                  <a:lnTo>
                    <a:pt x="107" y="549"/>
                  </a:lnTo>
                  <a:lnTo>
                    <a:pt x="104" y="537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07" y="492"/>
                  </a:lnTo>
                  <a:lnTo>
                    <a:pt x="107" y="492"/>
                  </a:lnTo>
                  <a:lnTo>
                    <a:pt x="107" y="489"/>
                  </a:lnTo>
                  <a:lnTo>
                    <a:pt x="109" y="480"/>
                  </a:lnTo>
                  <a:lnTo>
                    <a:pt x="109" y="478"/>
                  </a:lnTo>
                  <a:lnTo>
                    <a:pt x="109" y="475"/>
                  </a:lnTo>
                  <a:lnTo>
                    <a:pt x="109" y="473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11" y="463"/>
                  </a:lnTo>
                  <a:lnTo>
                    <a:pt x="111" y="463"/>
                  </a:lnTo>
                  <a:lnTo>
                    <a:pt x="114" y="463"/>
                  </a:lnTo>
                  <a:lnTo>
                    <a:pt x="116" y="461"/>
                  </a:lnTo>
                  <a:lnTo>
                    <a:pt x="116" y="459"/>
                  </a:lnTo>
                  <a:lnTo>
                    <a:pt x="114" y="456"/>
                  </a:lnTo>
                  <a:lnTo>
                    <a:pt x="111" y="454"/>
                  </a:lnTo>
                  <a:lnTo>
                    <a:pt x="109" y="452"/>
                  </a:lnTo>
                  <a:lnTo>
                    <a:pt x="104" y="442"/>
                  </a:lnTo>
                  <a:lnTo>
                    <a:pt x="102" y="437"/>
                  </a:lnTo>
                  <a:lnTo>
                    <a:pt x="100" y="437"/>
                  </a:lnTo>
                  <a:lnTo>
                    <a:pt x="100" y="433"/>
                  </a:lnTo>
                  <a:lnTo>
                    <a:pt x="102" y="433"/>
                  </a:lnTo>
                  <a:lnTo>
                    <a:pt x="104" y="428"/>
                  </a:lnTo>
                  <a:lnTo>
                    <a:pt x="104" y="426"/>
                  </a:lnTo>
                  <a:lnTo>
                    <a:pt x="104" y="423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2" y="419"/>
                  </a:lnTo>
                  <a:lnTo>
                    <a:pt x="100" y="414"/>
                  </a:lnTo>
                  <a:lnTo>
                    <a:pt x="100" y="411"/>
                  </a:lnTo>
                  <a:lnTo>
                    <a:pt x="97" y="411"/>
                  </a:lnTo>
                  <a:lnTo>
                    <a:pt x="97" y="402"/>
                  </a:lnTo>
                  <a:lnTo>
                    <a:pt x="92" y="397"/>
                  </a:lnTo>
                  <a:lnTo>
                    <a:pt x="92" y="397"/>
                  </a:lnTo>
                  <a:lnTo>
                    <a:pt x="90" y="395"/>
                  </a:lnTo>
                  <a:lnTo>
                    <a:pt x="88" y="395"/>
                  </a:lnTo>
                  <a:lnTo>
                    <a:pt x="90" y="392"/>
                  </a:lnTo>
                  <a:lnTo>
                    <a:pt x="90" y="383"/>
                  </a:lnTo>
                  <a:lnTo>
                    <a:pt x="92" y="378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8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9" y="390"/>
                  </a:lnTo>
                  <a:lnTo>
                    <a:pt x="111" y="388"/>
                  </a:lnTo>
                  <a:lnTo>
                    <a:pt x="116" y="383"/>
                  </a:lnTo>
                  <a:lnTo>
                    <a:pt x="121" y="381"/>
                  </a:lnTo>
                  <a:lnTo>
                    <a:pt x="123" y="378"/>
                  </a:lnTo>
                  <a:lnTo>
                    <a:pt x="121" y="376"/>
                  </a:lnTo>
                  <a:lnTo>
                    <a:pt x="121" y="376"/>
                  </a:lnTo>
                  <a:lnTo>
                    <a:pt x="119" y="371"/>
                  </a:lnTo>
                  <a:lnTo>
                    <a:pt x="97" y="338"/>
                  </a:lnTo>
                  <a:lnTo>
                    <a:pt x="97" y="336"/>
                  </a:lnTo>
                  <a:lnTo>
                    <a:pt x="97" y="333"/>
                  </a:lnTo>
                  <a:lnTo>
                    <a:pt x="97" y="329"/>
                  </a:lnTo>
                  <a:lnTo>
                    <a:pt x="97" y="329"/>
                  </a:lnTo>
                  <a:lnTo>
                    <a:pt x="97" y="326"/>
                  </a:lnTo>
                  <a:lnTo>
                    <a:pt x="95" y="326"/>
                  </a:lnTo>
                  <a:lnTo>
                    <a:pt x="95" y="326"/>
                  </a:lnTo>
                  <a:lnTo>
                    <a:pt x="95" y="324"/>
                  </a:lnTo>
                  <a:lnTo>
                    <a:pt x="92" y="317"/>
                  </a:lnTo>
                  <a:lnTo>
                    <a:pt x="90" y="312"/>
                  </a:lnTo>
                  <a:lnTo>
                    <a:pt x="88" y="307"/>
                  </a:lnTo>
                  <a:lnTo>
                    <a:pt x="85" y="305"/>
                  </a:lnTo>
                  <a:lnTo>
                    <a:pt x="88" y="305"/>
                  </a:lnTo>
                  <a:lnTo>
                    <a:pt x="88" y="303"/>
                  </a:lnTo>
                  <a:lnTo>
                    <a:pt x="88" y="298"/>
                  </a:lnTo>
                  <a:lnTo>
                    <a:pt x="88" y="298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90" y="293"/>
                  </a:lnTo>
                  <a:lnTo>
                    <a:pt x="92" y="291"/>
                  </a:lnTo>
                  <a:lnTo>
                    <a:pt x="92" y="288"/>
                  </a:lnTo>
                  <a:lnTo>
                    <a:pt x="92" y="284"/>
                  </a:lnTo>
                  <a:lnTo>
                    <a:pt x="92" y="281"/>
                  </a:lnTo>
                  <a:lnTo>
                    <a:pt x="88" y="274"/>
                  </a:lnTo>
                  <a:lnTo>
                    <a:pt x="88" y="272"/>
                  </a:lnTo>
                  <a:lnTo>
                    <a:pt x="88" y="269"/>
                  </a:lnTo>
                  <a:lnTo>
                    <a:pt x="81" y="262"/>
                  </a:lnTo>
                  <a:lnTo>
                    <a:pt x="78" y="253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6" y="236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76" y="227"/>
                  </a:lnTo>
                  <a:lnTo>
                    <a:pt x="71" y="225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4" y="217"/>
                  </a:lnTo>
                  <a:lnTo>
                    <a:pt x="64" y="215"/>
                  </a:lnTo>
                  <a:lnTo>
                    <a:pt x="59" y="208"/>
                  </a:lnTo>
                  <a:lnTo>
                    <a:pt x="48" y="201"/>
                  </a:lnTo>
                  <a:lnTo>
                    <a:pt x="43" y="196"/>
                  </a:lnTo>
                  <a:lnTo>
                    <a:pt x="43" y="199"/>
                  </a:lnTo>
                  <a:lnTo>
                    <a:pt x="40" y="196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9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14" y="175"/>
                  </a:lnTo>
                  <a:lnTo>
                    <a:pt x="7" y="165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3" y="161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0" y="151"/>
                  </a:lnTo>
                  <a:lnTo>
                    <a:pt x="0" y="149"/>
                  </a:lnTo>
                  <a:lnTo>
                    <a:pt x="3" y="139"/>
                  </a:lnTo>
                  <a:lnTo>
                    <a:pt x="3" y="135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5" y="130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10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2" y="120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0" y="68"/>
                  </a:lnTo>
                  <a:lnTo>
                    <a:pt x="38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3" y="64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59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9" y="33"/>
                  </a:lnTo>
                  <a:lnTo>
                    <a:pt x="29" y="26"/>
                  </a:lnTo>
                  <a:lnTo>
                    <a:pt x="31" y="23"/>
                  </a:lnTo>
                  <a:lnTo>
                    <a:pt x="29" y="21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2" y="5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6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92" y="19"/>
                  </a:lnTo>
                  <a:lnTo>
                    <a:pt x="97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21" y="23"/>
                  </a:lnTo>
                  <a:lnTo>
                    <a:pt x="123" y="26"/>
                  </a:lnTo>
                  <a:lnTo>
                    <a:pt x="126" y="28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40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5" y="45"/>
                  </a:lnTo>
                  <a:lnTo>
                    <a:pt x="154" y="61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6" y="76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92"/>
                  </a:lnTo>
                  <a:lnTo>
                    <a:pt x="161" y="92"/>
                  </a:lnTo>
                  <a:lnTo>
                    <a:pt x="161" y="94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102"/>
                  </a:lnTo>
                  <a:lnTo>
                    <a:pt x="163" y="104"/>
                  </a:lnTo>
                  <a:lnTo>
                    <a:pt x="163" y="106"/>
                  </a:lnTo>
                  <a:lnTo>
                    <a:pt x="163" y="109"/>
                  </a:lnTo>
                  <a:lnTo>
                    <a:pt x="163" y="113"/>
                  </a:lnTo>
                  <a:lnTo>
                    <a:pt x="163" y="116"/>
                  </a:lnTo>
                  <a:lnTo>
                    <a:pt x="163" y="118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6" y="130"/>
                  </a:lnTo>
                  <a:lnTo>
                    <a:pt x="166" y="132"/>
                  </a:lnTo>
                  <a:lnTo>
                    <a:pt x="166" y="139"/>
                  </a:lnTo>
                  <a:lnTo>
                    <a:pt x="168" y="142"/>
                  </a:lnTo>
                  <a:lnTo>
                    <a:pt x="168" y="144"/>
                  </a:lnTo>
                  <a:lnTo>
                    <a:pt x="173" y="149"/>
                  </a:lnTo>
                  <a:lnTo>
                    <a:pt x="185" y="158"/>
                  </a:lnTo>
                  <a:lnTo>
                    <a:pt x="189" y="161"/>
                  </a:lnTo>
                  <a:lnTo>
                    <a:pt x="192" y="163"/>
                  </a:lnTo>
                  <a:lnTo>
                    <a:pt x="201" y="173"/>
                  </a:lnTo>
                  <a:lnTo>
                    <a:pt x="204" y="175"/>
                  </a:lnTo>
                  <a:lnTo>
                    <a:pt x="204" y="180"/>
                  </a:lnTo>
                  <a:lnTo>
                    <a:pt x="204" y="182"/>
                  </a:lnTo>
                  <a:lnTo>
                    <a:pt x="204" y="189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8" y="194"/>
                  </a:lnTo>
                  <a:lnTo>
                    <a:pt x="211" y="194"/>
                  </a:lnTo>
                  <a:lnTo>
                    <a:pt x="213" y="194"/>
                  </a:lnTo>
                  <a:lnTo>
                    <a:pt x="213" y="196"/>
                  </a:lnTo>
                  <a:lnTo>
                    <a:pt x="215" y="199"/>
                  </a:lnTo>
                  <a:lnTo>
                    <a:pt x="218" y="199"/>
                  </a:lnTo>
                  <a:lnTo>
                    <a:pt x="220" y="201"/>
                  </a:lnTo>
                  <a:lnTo>
                    <a:pt x="230" y="206"/>
                  </a:lnTo>
                  <a:lnTo>
                    <a:pt x="230" y="206"/>
                  </a:lnTo>
                  <a:lnTo>
                    <a:pt x="232" y="208"/>
                  </a:lnTo>
                  <a:lnTo>
                    <a:pt x="234" y="213"/>
                  </a:lnTo>
                  <a:lnTo>
                    <a:pt x="237" y="213"/>
                  </a:lnTo>
                  <a:lnTo>
                    <a:pt x="241" y="215"/>
                  </a:lnTo>
                  <a:lnTo>
                    <a:pt x="244" y="217"/>
                  </a:lnTo>
                  <a:lnTo>
                    <a:pt x="246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8" y="208"/>
                  </a:lnTo>
                  <a:lnTo>
                    <a:pt x="258" y="203"/>
                  </a:lnTo>
                  <a:lnTo>
                    <a:pt x="258" y="203"/>
                  </a:lnTo>
                  <a:lnTo>
                    <a:pt x="258" y="201"/>
                  </a:lnTo>
                  <a:lnTo>
                    <a:pt x="260" y="201"/>
                  </a:lnTo>
                  <a:lnTo>
                    <a:pt x="260" y="201"/>
                  </a:lnTo>
                  <a:lnTo>
                    <a:pt x="265" y="201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7" y="196"/>
                  </a:lnTo>
                  <a:lnTo>
                    <a:pt x="270" y="196"/>
                  </a:lnTo>
                  <a:lnTo>
                    <a:pt x="270" y="191"/>
                  </a:lnTo>
                  <a:lnTo>
                    <a:pt x="270" y="191"/>
                  </a:lnTo>
                  <a:lnTo>
                    <a:pt x="272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5" y="194"/>
                  </a:lnTo>
                  <a:lnTo>
                    <a:pt x="275" y="196"/>
                  </a:lnTo>
                  <a:lnTo>
                    <a:pt x="277" y="199"/>
                  </a:lnTo>
                  <a:lnTo>
                    <a:pt x="277" y="201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82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8"/>
                  </a:lnTo>
                  <a:lnTo>
                    <a:pt x="291" y="215"/>
                  </a:lnTo>
                  <a:lnTo>
                    <a:pt x="296" y="220"/>
                  </a:lnTo>
                  <a:lnTo>
                    <a:pt x="296" y="222"/>
                  </a:lnTo>
                  <a:lnTo>
                    <a:pt x="298" y="225"/>
                  </a:lnTo>
                  <a:lnTo>
                    <a:pt x="296" y="229"/>
                  </a:lnTo>
                  <a:lnTo>
                    <a:pt x="296" y="232"/>
                  </a:lnTo>
                  <a:lnTo>
                    <a:pt x="296" y="234"/>
                  </a:lnTo>
                  <a:lnTo>
                    <a:pt x="293" y="236"/>
                  </a:lnTo>
                  <a:lnTo>
                    <a:pt x="293" y="239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89" y="243"/>
                  </a:lnTo>
                  <a:lnTo>
                    <a:pt x="291" y="246"/>
                  </a:lnTo>
                  <a:lnTo>
                    <a:pt x="291" y="248"/>
                  </a:lnTo>
                  <a:lnTo>
                    <a:pt x="296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48"/>
                  </a:lnTo>
                  <a:lnTo>
                    <a:pt x="303" y="243"/>
                  </a:lnTo>
                  <a:lnTo>
                    <a:pt x="305" y="241"/>
                  </a:lnTo>
                  <a:lnTo>
                    <a:pt x="305" y="241"/>
                  </a:lnTo>
                  <a:lnTo>
                    <a:pt x="308" y="239"/>
                  </a:lnTo>
                  <a:lnTo>
                    <a:pt x="310" y="239"/>
                  </a:lnTo>
                  <a:lnTo>
                    <a:pt x="312" y="239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1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7" y="246"/>
                  </a:lnTo>
                  <a:lnTo>
                    <a:pt x="327" y="246"/>
                  </a:lnTo>
                  <a:lnTo>
                    <a:pt x="327" y="248"/>
                  </a:lnTo>
                  <a:lnTo>
                    <a:pt x="329" y="253"/>
                  </a:lnTo>
                  <a:lnTo>
                    <a:pt x="331" y="253"/>
                  </a:lnTo>
                  <a:lnTo>
                    <a:pt x="331" y="255"/>
                  </a:lnTo>
                  <a:lnTo>
                    <a:pt x="331" y="258"/>
                  </a:lnTo>
                  <a:lnTo>
                    <a:pt x="331" y="260"/>
                  </a:lnTo>
                  <a:lnTo>
                    <a:pt x="331" y="260"/>
                  </a:lnTo>
                  <a:lnTo>
                    <a:pt x="331" y="262"/>
                  </a:lnTo>
                  <a:lnTo>
                    <a:pt x="334" y="262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4" y="267"/>
                  </a:lnTo>
                  <a:lnTo>
                    <a:pt x="336" y="269"/>
                  </a:lnTo>
                  <a:lnTo>
                    <a:pt x="336" y="269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27" y="274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1"/>
                  </a:lnTo>
                  <a:lnTo>
                    <a:pt x="324" y="284"/>
                  </a:lnTo>
                  <a:lnTo>
                    <a:pt x="329" y="288"/>
                  </a:lnTo>
                  <a:lnTo>
                    <a:pt x="329" y="288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41" y="279"/>
                  </a:lnTo>
                  <a:lnTo>
                    <a:pt x="343" y="277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2"/>
                  </a:lnTo>
                  <a:lnTo>
                    <a:pt x="343" y="269"/>
                  </a:lnTo>
                  <a:lnTo>
                    <a:pt x="346" y="267"/>
                  </a:lnTo>
                  <a:lnTo>
                    <a:pt x="346" y="267"/>
                  </a:lnTo>
                  <a:lnTo>
                    <a:pt x="348" y="265"/>
                  </a:lnTo>
                  <a:lnTo>
                    <a:pt x="348" y="265"/>
                  </a:lnTo>
                  <a:lnTo>
                    <a:pt x="350" y="262"/>
                  </a:lnTo>
                  <a:lnTo>
                    <a:pt x="350" y="260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7" y="260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69" y="265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9" y="269"/>
                  </a:lnTo>
                  <a:lnTo>
                    <a:pt x="379" y="269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86" y="269"/>
                  </a:lnTo>
                  <a:lnTo>
                    <a:pt x="390" y="267"/>
                  </a:lnTo>
                  <a:lnTo>
                    <a:pt x="393" y="267"/>
                  </a:lnTo>
                  <a:lnTo>
                    <a:pt x="393" y="267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8" y="269"/>
                  </a:lnTo>
                  <a:lnTo>
                    <a:pt x="398" y="272"/>
                  </a:lnTo>
                  <a:lnTo>
                    <a:pt x="400" y="272"/>
                  </a:lnTo>
                  <a:lnTo>
                    <a:pt x="400" y="272"/>
                  </a:lnTo>
                  <a:lnTo>
                    <a:pt x="402" y="269"/>
                  </a:lnTo>
                  <a:lnTo>
                    <a:pt x="405" y="269"/>
                  </a:lnTo>
                  <a:lnTo>
                    <a:pt x="407" y="267"/>
                  </a:lnTo>
                  <a:lnTo>
                    <a:pt x="412" y="262"/>
                  </a:lnTo>
                  <a:lnTo>
                    <a:pt x="414" y="255"/>
                  </a:lnTo>
                  <a:lnTo>
                    <a:pt x="414" y="255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6"/>
                  </a:lnTo>
                  <a:lnTo>
                    <a:pt x="412" y="243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5" y="234"/>
                  </a:lnTo>
                  <a:lnTo>
                    <a:pt x="405" y="232"/>
                  </a:lnTo>
                  <a:lnTo>
                    <a:pt x="407" y="227"/>
                  </a:lnTo>
                  <a:lnTo>
                    <a:pt x="407" y="225"/>
                  </a:lnTo>
                  <a:lnTo>
                    <a:pt x="409" y="222"/>
                  </a:lnTo>
                  <a:lnTo>
                    <a:pt x="414" y="213"/>
                  </a:lnTo>
                  <a:lnTo>
                    <a:pt x="414" y="213"/>
                  </a:lnTo>
                  <a:lnTo>
                    <a:pt x="414" y="210"/>
                  </a:lnTo>
                  <a:lnTo>
                    <a:pt x="416" y="210"/>
                  </a:lnTo>
                  <a:lnTo>
                    <a:pt x="421" y="208"/>
                  </a:lnTo>
                  <a:lnTo>
                    <a:pt x="424" y="208"/>
                  </a:lnTo>
                  <a:lnTo>
                    <a:pt x="431" y="208"/>
                  </a:lnTo>
                  <a:lnTo>
                    <a:pt x="433" y="206"/>
                  </a:lnTo>
                  <a:lnTo>
                    <a:pt x="435" y="206"/>
                  </a:lnTo>
                  <a:lnTo>
                    <a:pt x="435" y="208"/>
                  </a:lnTo>
                  <a:lnTo>
                    <a:pt x="435" y="210"/>
                  </a:lnTo>
                  <a:lnTo>
                    <a:pt x="438" y="210"/>
                  </a:lnTo>
                  <a:lnTo>
                    <a:pt x="440" y="210"/>
                  </a:lnTo>
                  <a:lnTo>
                    <a:pt x="440" y="208"/>
                  </a:lnTo>
                  <a:lnTo>
                    <a:pt x="440" y="206"/>
                  </a:lnTo>
                  <a:lnTo>
                    <a:pt x="442" y="206"/>
                  </a:lnTo>
                  <a:lnTo>
                    <a:pt x="442" y="206"/>
                  </a:lnTo>
                  <a:lnTo>
                    <a:pt x="445" y="206"/>
                  </a:lnTo>
                  <a:lnTo>
                    <a:pt x="447" y="206"/>
                  </a:lnTo>
                  <a:lnTo>
                    <a:pt x="450" y="206"/>
                  </a:lnTo>
                  <a:lnTo>
                    <a:pt x="450" y="208"/>
                  </a:lnTo>
                  <a:lnTo>
                    <a:pt x="454" y="213"/>
                  </a:lnTo>
                  <a:lnTo>
                    <a:pt x="457" y="217"/>
                  </a:lnTo>
                  <a:lnTo>
                    <a:pt x="459" y="222"/>
                  </a:lnTo>
                  <a:lnTo>
                    <a:pt x="461" y="225"/>
                  </a:lnTo>
                  <a:lnTo>
                    <a:pt x="464" y="225"/>
                  </a:lnTo>
                  <a:lnTo>
                    <a:pt x="466" y="225"/>
                  </a:lnTo>
                  <a:lnTo>
                    <a:pt x="473" y="215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78" y="208"/>
                  </a:lnTo>
                  <a:lnTo>
                    <a:pt x="478" y="206"/>
                  </a:lnTo>
                  <a:lnTo>
                    <a:pt x="476" y="203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3" y="196"/>
                  </a:lnTo>
                  <a:lnTo>
                    <a:pt x="473" y="191"/>
                  </a:lnTo>
                  <a:lnTo>
                    <a:pt x="476" y="189"/>
                  </a:lnTo>
                  <a:lnTo>
                    <a:pt x="478" y="187"/>
                  </a:lnTo>
                  <a:lnTo>
                    <a:pt x="480" y="187"/>
                  </a:lnTo>
                  <a:lnTo>
                    <a:pt x="485" y="184"/>
                  </a:lnTo>
                  <a:lnTo>
                    <a:pt x="487" y="182"/>
                  </a:lnTo>
                  <a:lnTo>
                    <a:pt x="490" y="175"/>
                  </a:lnTo>
                  <a:lnTo>
                    <a:pt x="492" y="173"/>
                  </a:lnTo>
                  <a:lnTo>
                    <a:pt x="492" y="168"/>
                  </a:lnTo>
                  <a:lnTo>
                    <a:pt x="492" y="165"/>
                  </a:lnTo>
                  <a:lnTo>
                    <a:pt x="492" y="165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70"/>
                  </a:lnTo>
                  <a:lnTo>
                    <a:pt x="497" y="170"/>
                  </a:lnTo>
                  <a:lnTo>
                    <a:pt x="499" y="173"/>
                  </a:lnTo>
                  <a:lnTo>
                    <a:pt x="502" y="175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502" y="184"/>
                  </a:lnTo>
                  <a:lnTo>
                    <a:pt x="502" y="187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91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02" y="196"/>
                  </a:lnTo>
                  <a:lnTo>
                    <a:pt x="502" y="196"/>
                  </a:lnTo>
                  <a:lnTo>
                    <a:pt x="499" y="199"/>
                  </a:lnTo>
                  <a:lnTo>
                    <a:pt x="497" y="203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0" y="208"/>
                  </a:lnTo>
                  <a:lnTo>
                    <a:pt x="490" y="210"/>
                  </a:lnTo>
                  <a:lnTo>
                    <a:pt x="487" y="213"/>
                  </a:lnTo>
                  <a:lnTo>
                    <a:pt x="487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90" y="220"/>
                  </a:lnTo>
                  <a:lnTo>
                    <a:pt x="490" y="222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0" y="227"/>
                  </a:lnTo>
                  <a:lnTo>
                    <a:pt x="487" y="229"/>
                  </a:lnTo>
                  <a:lnTo>
                    <a:pt x="487" y="229"/>
                  </a:lnTo>
                  <a:lnTo>
                    <a:pt x="487" y="232"/>
                  </a:lnTo>
                  <a:lnTo>
                    <a:pt x="490" y="232"/>
                  </a:lnTo>
                  <a:lnTo>
                    <a:pt x="494" y="229"/>
                  </a:lnTo>
                  <a:lnTo>
                    <a:pt x="502" y="222"/>
                  </a:lnTo>
                  <a:lnTo>
                    <a:pt x="504" y="222"/>
                  </a:lnTo>
                  <a:lnTo>
                    <a:pt x="506" y="222"/>
                  </a:lnTo>
                  <a:lnTo>
                    <a:pt x="506" y="222"/>
                  </a:lnTo>
                  <a:lnTo>
                    <a:pt x="509" y="222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18" y="222"/>
                  </a:lnTo>
                  <a:lnTo>
                    <a:pt x="518" y="220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32" y="213"/>
                  </a:lnTo>
                  <a:lnTo>
                    <a:pt x="535" y="213"/>
                  </a:lnTo>
                  <a:lnTo>
                    <a:pt x="535" y="213"/>
                  </a:lnTo>
                  <a:lnTo>
                    <a:pt x="537" y="210"/>
                  </a:lnTo>
                  <a:lnTo>
                    <a:pt x="539" y="208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51" y="206"/>
                  </a:lnTo>
                  <a:lnTo>
                    <a:pt x="551" y="206"/>
                  </a:lnTo>
                  <a:lnTo>
                    <a:pt x="558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199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199"/>
                  </a:lnTo>
                  <a:lnTo>
                    <a:pt x="563" y="196"/>
                  </a:lnTo>
                  <a:lnTo>
                    <a:pt x="563" y="194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5" y="191"/>
                  </a:lnTo>
                  <a:lnTo>
                    <a:pt x="565" y="191"/>
                  </a:lnTo>
                  <a:lnTo>
                    <a:pt x="561" y="184"/>
                  </a:lnTo>
                  <a:lnTo>
                    <a:pt x="558" y="184"/>
                  </a:lnTo>
                  <a:lnTo>
                    <a:pt x="558" y="182"/>
                  </a:lnTo>
                  <a:lnTo>
                    <a:pt x="554" y="180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1" y="173"/>
                  </a:lnTo>
                  <a:lnTo>
                    <a:pt x="551" y="173"/>
                  </a:lnTo>
                  <a:lnTo>
                    <a:pt x="551" y="170"/>
                  </a:lnTo>
                  <a:lnTo>
                    <a:pt x="554" y="168"/>
                  </a:lnTo>
                  <a:lnTo>
                    <a:pt x="554" y="165"/>
                  </a:lnTo>
                  <a:lnTo>
                    <a:pt x="554" y="165"/>
                  </a:lnTo>
                  <a:lnTo>
                    <a:pt x="556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49" y="163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1" y="156"/>
                  </a:lnTo>
                  <a:lnTo>
                    <a:pt x="549" y="154"/>
                  </a:lnTo>
                  <a:lnTo>
                    <a:pt x="547" y="154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7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9" y="146"/>
                  </a:lnTo>
                  <a:lnTo>
                    <a:pt x="544" y="135"/>
                  </a:lnTo>
                  <a:lnTo>
                    <a:pt x="542" y="130"/>
                  </a:lnTo>
                  <a:lnTo>
                    <a:pt x="542" y="130"/>
                  </a:lnTo>
                  <a:lnTo>
                    <a:pt x="544" y="130"/>
                  </a:lnTo>
                  <a:lnTo>
                    <a:pt x="551" y="128"/>
                  </a:lnTo>
                  <a:lnTo>
                    <a:pt x="551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6" y="128"/>
                  </a:lnTo>
                  <a:lnTo>
                    <a:pt x="556" y="128"/>
                  </a:lnTo>
                  <a:lnTo>
                    <a:pt x="558" y="128"/>
                  </a:lnTo>
                  <a:lnTo>
                    <a:pt x="558" y="128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3" y="132"/>
                  </a:lnTo>
                  <a:lnTo>
                    <a:pt x="563" y="132"/>
                  </a:lnTo>
                  <a:lnTo>
                    <a:pt x="565" y="130"/>
                  </a:lnTo>
                  <a:lnTo>
                    <a:pt x="568" y="130"/>
                  </a:lnTo>
                  <a:lnTo>
                    <a:pt x="570" y="125"/>
                  </a:lnTo>
                  <a:lnTo>
                    <a:pt x="573" y="123"/>
                  </a:lnTo>
                  <a:lnTo>
                    <a:pt x="575" y="120"/>
                  </a:lnTo>
                  <a:lnTo>
                    <a:pt x="577" y="120"/>
                  </a:lnTo>
                  <a:lnTo>
                    <a:pt x="591" y="123"/>
                  </a:lnTo>
                  <a:lnTo>
                    <a:pt x="594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4" y="120"/>
                  </a:lnTo>
                  <a:lnTo>
                    <a:pt x="594" y="118"/>
                  </a:lnTo>
                  <a:lnTo>
                    <a:pt x="591" y="118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3"/>
                  </a:lnTo>
                  <a:lnTo>
                    <a:pt x="591" y="113"/>
                  </a:lnTo>
                  <a:lnTo>
                    <a:pt x="591" y="111"/>
                  </a:lnTo>
                  <a:lnTo>
                    <a:pt x="601" y="111"/>
                  </a:lnTo>
                  <a:lnTo>
                    <a:pt x="606" y="109"/>
                  </a:lnTo>
                  <a:lnTo>
                    <a:pt x="608" y="106"/>
                  </a:lnTo>
                  <a:lnTo>
                    <a:pt x="610" y="104"/>
                  </a:lnTo>
                  <a:lnTo>
                    <a:pt x="613" y="102"/>
                  </a:lnTo>
                  <a:lnTo>
                    <a:pt x="615" y="102"/>
                  </a:lnTo>
                  <a:lnTo>
                    <a:pt x="617" y="102"/>
                  </a:lnTo>
                  <a:lnTo>
                    <a:pt x="617" y="102"/>
                  </a:lnTo>
                  <a:lnTo>
                    <a:pt x="622" y="102"/>
                  </a:lnTo>
                  <a:lnTo>
                    <a:pt x="627" y="102"/>
                  </a:lnTo>
                  <a:lnTo>
                    <a:pt x="629" y="102"/>
                  </a:lnTo>
                  <a:lnTo>
                    <a:pt x="632" y="102"/>
                  </a:lnTo>
                  <a:lnTo>
                    <a:pt x="632" y="104"/>
                  </a:lnTo>
                  <a:lnTo>
                    <a:pt x="634" y="106"/>
                  </a:lnTo>
                  <a:lnTo>
                    <a:pt x="634" y="109"/>
                  </a:lnTo>
                  <a:lnTo>
                    <a:pt x="636" y="116"/>
                  </a:lnTo>
                  <a:lnTo>
                    <a:pt x="636" y="116"/>
                  </a:lnTo>
                  <a:lnTo>
                    <a:pt x="639" y="118"/>
                  </a:lnTo>
                  <a:lnTo>
                    <a:pt x="641" y="118"/>
                  </a:lnTo>
                  <a:lnTo>
                    <a:pt x="648" y="123"/>
                  </a:lnTo>
                  <a:lnTo>
                    <a:pt x="651" y="125"/>
                  </a:lnTo>
                  <a:lnTo>
                    <a:pt x="651" y="128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1" y="135"/>
                  </a:lnTo>
                  <a:lnTo>
                    <a:pt x="651" y="139"/>
                  </a:lnTo>
                  <a:lnTo>
                    <a:pt x="648" y="144"/>
                  </a:lnTo>
                  <a:lnTo>
                    <a:pt x="648" y="146"/>
                  </a:lnTo>
                  <a:lnTo>
                    <a:pt x="646" y="149"/>
                  </a:lnTo>
                  <a:lnTo>
                    <a:pt x="646" y="151"/>
                  </a:lnTo>
                  <a:lnTo>
                    <a:pt x="646" y="154"/>
                  </a:lnTo>
                  <a:lnTo>
                    <a:pt x="646" y="156"/>
                  </a:lnTo>
                  <a:lnTo>
                    <a:pt x="646" y="156"/>
                  </a:lnTo>
                  <a:lnTo>
                    <a:pt x="651" y="161"/>
                  </a:lnTo>
                  <a:lnTo>
                    <a:pt x="651" y="161"/>
                  </a:lnTo>
                  <a:lnTo>
                    <a:pt x="651" y="163"/>
                  </a:lnTo>
                  <a:lnTo>
                    <a:pt x="651" y="165"/>
                  </a:lnTo>
                  <a:lnTo>
                    <a:pt x="651" y="165"/>
                  </a:lnTo>
                  <a:lnTo>
                    <a:pt x="648" y="170"/>
                  </a:lnTo>
                  <a:lnTo>
                    <a:pt x="648" y="170"/>
                  </a:lnTo>
                  <a:lnTo>
                    <a:pt x="648" y="173"/>
                  </a:lnTo>
                  <a:lnTo>
                    <a:pt x="648" y="173"/>
                  </a:lnTo>
                  <a:lnTo>
                    <a:pt x="651" y="175"/>
                  </a:lnTo>
                  <a:lnTo>
                    <a:pt x="653" y="177"/>
                  </a:lnTo>
                  <a:lnTo>
                    <a:pt x="655" y="180"/>
                  </a:lnTo>
                  <a:lnTo>
                    <a:pt x="658" y="182"/>
                  </a:lnTo>
                  <a:lnTo>
                    <a:pt x="665" y="184"/>
                  </a:lnTo>
                  <a:lnTo>
                    <a:pt x="669" y="184"/>
                  </a:lnTo>
                  <a:lnTo>
                    <a:pt x="672" y="184"/>
                  </a:lnTo>
                  <a:lnTo>
                    <a:pt x="674" y="184"/>
                  </a:lnTo>
                  <a:lnTo>
                    <a:pt x="684" y="180"/>
                  </a:lnTo>
                  <a:lnTo>
                    <a:pt x="686" y="180"/>
                  </a:lnTo>
                  <a:lnTo>
                    <a:pt x="688" y="180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84"/>
                  </a:lnTo>
                  <a:lnTo>
                    <a:pt x="684" y="189"/>
                  </a:lnTo>
                  <a:lnTo>
                    <a:pt x="681" y="191"/>
                  </a:lnTo>
                  <a:lnTo>
                    <a:pt x="681" y="194"/>
                  </a:lnTo>
                  <a:lnTo>
                    <a:pt x="684" y="194"/>
                  </a:lnTo>
                  <a:lnTo>
                    <a:pt x="686" y="196"/>
                  </a:lnTo>
                  <a:lnTo>
                    <a:pt x="693" y="194"/>
                  </a:lnTo>
                  <a:lnTo>
                    <a:pt x="695" y="196"/>
                  </a:lnTo>
                  <a:lnTo>
                    <a:pt x="698" y="196"/>
                  </a:lnTo>
                  <a:lnTo>
                    <a:pt x="698" y="196"/>
                  </a:lnTo>
                  <a:lnTo>
                    <a:pt x="700" y="199"/>
                  </a:lnTo>
                  <a:lnTo>
                    <a:pt x="700" y="199"/>
                  </a:lnTo>
                  <a:lnTo>
                    <a:pt x="705" y="203"/>
                  </a:lnTo>
                  <a:lnTo>
                    <a:pt x="707" y="203"/>
                  </a:lnTo>
                  <a:lnTo>
                    <a:pt x="712" y="206"/>
                  </a:lnTo>
                  <a:lnTo>
                    <a:pt x="724" y="206"/>
                  </a:lnTo>
                  <a:lnTo>
                    <a:pt x="743" y="210"/>
                  </a:lnTo>
                  <a:lnTo>
                    <a:pt x="745" y="213"/>
                  </a:lnTo>
                  <a:lnTo>
                    <a:pt x="748" y="215"/>
                  </a:lnTo>
                  <a:lnTo>
                    <a:pt x="748" y="217"/>
                  </a:lnTo>
                  <a:lnTo>
                    <a:pt x="750" y="217"/>
                  </a:lnTo>
                  <a:lnTo>
                    <a:pt x="750" y="220"/>
                  </a:lnTo>
                  <a:lnTo>
                    <a:pt x="750" y="222"/>
                  </a:lnTo>
                  <a:lnTo>
                    <a:pt x="750" y="227"/>
                  </a:lnTo>
                  <a:lnTo>
                    <a:pt x="750" y="229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48" y="234"/>
                  </a:lnTo>
                  <a:lnTo>
                    <a:pt x="748" y="236"/>
                  </a:lnTo>
                  <a:lnTo>
                    <a:pt x="752" y="246"/>
                  </a:lnTo>
                  <a:lnTo>
                    <a:pt x="755" y="248"/>
                  </a:lnTo>
                  <a:lnTo>
                    <a:pt x="757" y="251"/>
                  </a:lnTo>
                  <a:lnTo>
                    <a:pt x="757" y="255"/>
                  </a:lnTo>
                  <a:lnTo>
                    <a:pt x="759" y="255"/>
                  </a:lnTo>
                  <a:lnTo>
                    <a:pt x="759" y="258"/>
                  </a:lnTo>
                  <a:lnTo>
                    <a:pt x="762" y="258"/>
                  </a:lnTo>
                  <a:lnTo>
                    <a:pt x="766" y="260"/>
                  </a:lnTo>
                  <a:lnTo>
                    <a:pt x="766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69" y="265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2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7" y="265"/>
                  </a:lnTo>
                  <a:lnTo>
                    <a:pt x="757" y="265"/>
                  </a:lnTo>
                  <a:lnTo>
                    <a:pt x="757" y="267"/>
                  </a:lnTo>
                  <a:lnTo>
                    <a:pt x="755" y="267"/>
                  </a:lnTo>
                  <a:lnTo>
                    <a:pt x="755" y="272"/>
                  </a:lnTo>
                  <a:lnTo>
                    <a:pt x="755" y="277"/>
                  </a:lnTo>
                  <a:lnTo>
                    <a:pt x="757" y="279"/>
                  </a:lnTo>
                  <a:lnTo>
                    <a:pt x="757" y="284"/>
                  </a:lnTo>
                  <a:lnTo>
                    <a:pt x="759" y="286"/>
                  </a:lnTo>
                  <a:lnTo>
                    <a:pt x="764" y="298"/>
                  </a:lnTo>
                  <a:lnTo>
                    <a:pt x="766" y="298"/>
                  </a:lnTo>
                  <a:lnTo>
                    <a:pt x="766" y="300"/>
                  </a:lnTo>
                  <a:lnTo>
                    <a:pt x="766" y="303"/>
                  </a:lnTo>
                  <a:lnTo>
                    <a:pt x="766" y="303"/>
                  </a:lnTo>
                  <a:lnTo>
                    <a:pt x="764" y="305"/>
                  </a:lnTo>
                  <a:lnTo>
                    <a:pt x="762" y="310"/>
                  </a:lnTo>
                  <a:lnTo>
                    <a:pt x="762" y="310"/>
                  </a:lnTo>
                  <a:lnTo>
                    <a:pt x="759" y="310"/>
                  </a:lnTo>
                  <a:lnTo>
                    <a:pt x="757" y="310"/>
                  </a:lnTo>
                  <a:lnTo>
                    <a:pt x="755" y="310"/>
                  </a:lnTo>
                  <a:lnTo>
                    <a:pt x="752" y="312"/>
                  </a:lnTo>
                  <a:lnTo>
                    <a:pt x="750" y="314"/>
                  </a:lnTo>
                  <a:lnTo>
                    <a:pt x="748" y="319"/>
                  </a:lnTo>
                  <a:lnTo>
                    <a:pt x="748" y="322"/>
                  </a:lnTo>
                  <a:lnTo>
                    <a:pt x="748" y="322"/>
                  </a:lnTo>
                  <a:lnTo>
                    <a:pt x="748" y="324"/>
                  </a:lnTo>
                  <a:lnTo>
                    <a:pt x="750" y="324"/>
                  </a:lnTo>
                  <a:lnTo>
                    <a:pt x="750" y="326"/>
                  </a:lnTo>
                  <a:lnTo>
                    <a:pt x="752" y="329"/>
                  </a:lnTo>
                  <a:lnTo>
                    <a:pt x="759" y="331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6" y="343"/>
                  </a:lnTo>
                  <a:lnTo>
                    <a:pt x="774" y="350"/>
                  </a:lnTo>
                  <a:lnTo>
                    <a:pt x="778" y="352"/>
                  </a:lnTo>
                  <a:lnTo>
                    <a:pt x="781" y="355"/>
                  </a:lnTo>
                  <a:lnTo>
                    <a:pt x="783" y="357"/>
                  </a:lnTo>
                  <a:lnTo>
                    <a:pt x="790" y="359"/>
                  </a:lnTo>
                  <a:lnTo>
                    <a:pt x="797" y="359"/>
                  </a:lnTo>
                  <a:lnTo>
                    <a:pt x="802" y="362"/>
                  </a:lnTo>
                  <a:lnTo>
                    <a:pt x="804" y="362"/>
                  </a:lnTo>
                  <a:lnTo>
                    <a:pt x="804" y="362"/>
                  </a:lnTo>
                  <a:lnTo>
                    <a:pt x="809" y="366"/>
                  </a:lnTo>
                  <a:lnTo>
                    <a:pt x="811" y="366"/>
                  </a:lnTo>
                  <a:lnTo>
                    <a:pt x="814" y="369"/>
                  </a:lnTo>
                  <a:lnTo>
                    <a:pt x="816" y="369"/>
                  </a:lnTo>
                  <a:lnTo>
                    <a:pt x="826" y="366"/>
                  </a:lnTo>
                  <a:lnTo>
                    <a:pt x="828" y="366"/>
                  </a:lnTo>
                  <a:lnTo>
                    <a:pt x="828" y="369"/>
                  </a:lnTo>
                  <a:lnTo>
                    <a:pt x="830" y="369"/>
                  </a:lnTo>
                  <a:lnTo>
                    <a:pt x="830" y="371"/>
                  </a:lnTo>
                  <a:lnTo>
                    <a:pt x="830" y="371"/>
                  </a:lnTo>
                  <a:lnTo>
                    <a:pt x="830" y="374"/>
                  </a:lnTo>
                  <a:lnTo>
                    <a:pt x="833" y="374"/>
                  </a:lnTo>
                  <a:lnTo>
                    <a:pt x="835" y="374"/>
                  </a:lnTo>
                  <a:lnTo>
                    <a:pt x="835" y="374"/>
                  </a:lnTo>
                  <a:lnTo>
                    <a:pt x="837" y="374"/>
                  </a:lnTo>
                  <a:lnTo>
                    <a:pt x="840" y="371"/>
                  </a:lnTo>
                  <a:lnTo>
                    <a:pt x="842" y="369"/>
                  </a:lnTo>
                  <a:lnTo>
                    <a:pt x="844" y="366"/>
                  </a:lnTo>
                  <a:lnTo>
                    <a:pt x="844" y="366"/>
                  </a:lnTo>
                  <a:lnTo>
                    <a:pt x="847" y="366"/>
                  </a:lnTo>
                  <a:lnTo>
                    <a:pt x="847" y="369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2" y="371"/>
                  </a:lnTo>
                  <a:lnTo>
                    <a:pt x="854" y="371"/>
                  </a:lnTo>
                  <a:lnTo>
                    <a:pt x="856" y="369"/>
                  </a:lnTo>
                  <a:lnTo>
                    <a:pt x="861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70" y="362"/>
                  </a:lnTo>
                  <a:lnTo>
                    <a:pt x="873" y="362"/>
                  </a:lnTo>
                  <a:lnTo>
                    <a:pt x="873" y="362"/>
                  </a:lnTo>
                  <a:lnTo>
                    <a:pt x="873" y="359"/>
                  </a:lnTo>
                  <a:lnTo>
                    <a:pt x="873" y="359"/>
                  </a:lnTo>
                  <a:lnTo>
                    <a:pt x="873" y="357"/>
                  </a:lnTo>
                  <a:lnTo>
                    <a:pt x="868" y="350"/>
                  </a:lnTo>
                  <a:lnTo>
                    <a:pt x="868" y="348"/>
                  </a:lnTo>
                  <a:lnTo>
                    <a:pt x="868" y="348"/>
                  </a:lnTo>
                  <a:lnTo>
                    <a:pt x="868" y="345"/>
                  </a:lnTo>
                  <a:lnTo>
                    <a:pt x="870" y="343"/>
                  </a:lnTo>
                  <a:lnTo>
                    <a:pt x="870" y="340"/>
                  </a:lnTo>
                  <a:lnTo>
                    <a:pt x="873" y="340"/>
                  </a:lnTo>
                  <a:lnTo>
                    <a:pt x="875" y="338"/>
                  </a:lnTo>
                  <a:lnTo>
                    <a:pt x="878" y="338"/>
                  </a:lnTo>
                  <a:lnTo>
                    <a:pt x="880" y="338"/>
                  </a:lnTo>
                  <a:lnTo>
                    <a:pt x="880" y="338"/>
                  </a:lnTo>
                  <a:lnTo>
                    <a:pt x="882" y="340"/>
                  </a:lnTo>
                  <a:lnTo>
                    <a:pt x="882" y="340"/>
                  </a:lnTo>
                  <a:lnTo>
                    <a:pt x="885" y="348"/>
                  </a:lnTo>
                  <a:lnTo>
                    <a:pt x="887" y="355"/>
                  </a:lnTo>
                  <a:lnTo>
                    <a:pt x="887" y="359"/>
                  </a:lnTo>
                  <a:lnTo>
                    <a:pt x="887" y="362"/>
                  </a:lnTo>
                  <a:lnTo>
                    <a:pt x="887" y="366"/>
                  </a:lnTo>
                  <a:lnTo>
                    <a:pt x="887" y="366"/>
                  </a:lnTo>
                  <a:lnTo>
                    <a:pt x="889" y="369"/>
                  </a:lnTo>
                  <a:lnTo>
                    <a:pt x="889" y="369"/>
                  </a:lnTo>
                  <a:lnTo>
                    <a:pt x="892" y="371"/>
                  </a:lnTo>
                  <a:lnTo>
                    <a:pt x="892" y="371"/>
                  </a:lnTo>
                  <a:lnTo>
                    <a:pt x="894" y="371"/>
                  </a:lnTo>
                  <a:lnTo>
                    <a:pt x="904" y="366"/>
                  </a:lnTo>
                  <a:lnTo>
                    <a:pt x="906" y="364"/>
                  </a:lnTo>
                  <a:lnTo>
                    <a:pt x="906" y="364"/>
                  </a:lnTo>
                  <a:lnTo>
                    <a:pt x="908" y="366"/>
                  </a:lnTo>
                  <a:lnTo>
                    <a:pt x="911" y="366"/>
                  </a:lnTo>
                  <a:lnTo>
                    <a:pt x="913" y="366"/>
                  </a:lnTo>
                  <a:lnTo>
                    <a:pt x="913" y="366"/>
                  </a:lnTo>
                  <a:lnTo>
                    <a:pt x="915" y="366"/>
                  </a:lnTo>
                  <a:lnTo>
                    <a:pt x="915" y="364"/>
                  </a:lnTo>
                  <a:lnTo>
                    <a:pt x="918" y="362"/>
                  </a:lnTo>
                  <a:lnTo>
                    <a:pt x="918" y="362"/>
                  </a:lnTo>
                  <a:lnTo>
                    <a:pt x="920" y="359"/>
                  </a:lnTo>
                  <a:lnTo>
                    <a:pt x="920" y="359"/>
                  </a:lnTo>
                  <a:lnTo>
                    <a:pt x="922" y="357"/>
                  </a:lnTo>
                  <a:lnTo>
                    <a:pt x="925" y="357"/>
                  </a:lnTo>
                  <a:lnTo>
                    <a:pt x="932" y="357"/>
                  </a:lnTo>
                  <a:lnTo>
                    <a:pt x="934" y="357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6" y="357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9" y="362"/>
                  </a:lnTo>
                  <a:lnTo>
                    <a:pt x="949" y="362"/>
                  </a:lnTo>
                  <a:lnTo>
                    <a:pt x="946" y="364"/>
                  </a:lnTo>
                  <a:lnTo>
                    <a:pt x="944" y="369"/>
                  </a:lnTo>
                  <a:lnTo>
                    <a:pt x="941" y="371"/>
                  </a:lnTo>
                  <a:lnTo>
                    <a:pt x="941" y="371"/>
                  </a:lnTo>
                  <a:lnTo>
                    <a:pt x="941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81"/>
                  </a:lnTo>
                  <a:lnTo>
                    <a:pt x="941" y="381"/>
                  </a:lnTo>
                  <a:lnTo>
                    <a:pt x="944" y="383"/>
                  </a:lnTo>
                  <a:lnTo>
                    <a:pt x="946" y="388"/>
                  </a:lnTo>
                  <a:lnTo>
                    <a:pt x="953" y="395"/>
                  </a:lnTo>
                  <a:lnTo>
                    <a:pt x="956" y="395"/>
                  </a:lnTo>
                  <a:lnTo>
                    <a:pt x="958" y="397"/>
                  </a:lnTo>
                  <a:lnTo>
                    <a:pt x="960" y="397"/>
                  </a:lnTo>
                  <a:lnTo>
                    <a:pt x="963" y="397"/>
                  </a:lnTo>
                  <a:lnTo>
                    <a:pt x="965" y="397"/>
                  </a:lnTo>
                  <a:lnTo>
                    <a:pt x="967" y="397"/>
                  </a:lnTo>
                  <a:lnTo>
                    <a:pt x="975" y="392"/>
                  </a:lnTo>
                  <a:lnTo>
                    <a:pt x="975" y="392"/>
                  </a:lnTo>
                  <a:lnTo>
                    <a:pt x="977" y="392"/>
                  </a:lnTo>
                  <a:lnTo>
                    <a:pt x="982" y="395"/>
                  </a:lnTo>
                  <a:lnTo>
                    <a:pt x="984" y="395"/>
                  </a:lnTo>
                  <a:lnTo>
                    <a:pt x="991" y="392"/>
                  </a:lnTo>
                  <a:lnTo>
                    <a:pt x="993" y="392"/>
                  </a:lnTo>
                  <a:lnTo>
                    <a:pt x="1001" y="392"/>
                  </a:lnTo>
                  <a:lnTo>
                    <a:pt x="1003" y="392"/>
                  </a:lnTo>
                  <a:lnTo>
                    <a:pt x="1008" y="390"/>
                  </a:lnTo>
                  <a:lnTo>
                    <a:pt x="1015" y="388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9" y="388"/>
                  </a:lnTo>
                  <a:lnTo>
                    <a:pt x="1024" y="390"/>
                  </a:lnTo>
                  <a:lnTo>
                    <a:pt x="1029" y="392"/>
                  </a:lnTo>
                  <a:lnTo>
                    <a:pt x="1031" y="392"/>
                  </a:lnTo>
                  <a:lnTo>
                    <a:pt x="1038" y="395"/>
                  </a:lnTo>
                  <a:lnTo>
                    <a:pt x="1048" y="395"/>
                  </a:lnTo>
                  <a:lnTo>
                    <a:pt x="1050" y="395"/>
                  </a:lnTo>
                  <a:lnTo>
                    <a:pt x="1053" y="397"/>
                  </a:lnTo>
                  <a:lnTo>
                    <a:pt x="1053" y="397"/>
                  </a:lnTo>
                  <a:lnTo>
                    <a:pt x="1055" y="400"/>
                  </a:lnTo>
                  <a:lnTo>
                    <a:pt x="1055" y="402"/>
                  </a:lnTo>
                  <a:lnTo>
                    <a:pt x="1055" y="404"/>
                  </a:lnTo>
                  <a:lnTo>
                    <a:pt x="1055" y="414"/>
                  </a:lnTo>
                  <a:lnTo>
                    <a:pt x="1055" y="414"/>
                  </a:lnTo>
                  <a:lnTo>
                    <a:pt x="1050" y="419"/>
                  </a:lnTo>
                  <a:lnTo>
                    <a:pt x="1050" y="421"/>
                  </a:lnTo>
                  <a:lnTo>
                    <a:pt x="1050" y="421"/>
                  </a:lnTo>
                  <a:lnTo>
                    <a:pt x="1053" y="423"/>
                  </a:lnTo>
                  <a:lnTo>
                    <a:pt x="1053" y="426"/>
                  </a:lnTo>
                  <a:lnTo>
                    <a:pt x="1060" y="428"/>
                  </a:lnTo>
                  <a:lnTo>
                    <a:pt x="1064" y="433"/>
                  </a:lnTo>
                  <a:lnTo>
                    <a:pt x="1067" y="435"/>
                  </a:lnTo>
                  <a:lnTo>
                    <a:pt x="1067" y="435"/>
                  </a:lnTo>
                  <a:lnTo>
                    <a:pt x="1069" y="435"/>
                  </a:lnTo>
                  <a:lnTo>
                    <a:pt x="1071" y="435"/>
                  </a:lnTo>
                  <a:lnTo>
                    <a:pt x="1074" y="435"/>
                  </a:lnTo>
                  <a:lnTo>
                    <a:pt x="1076" y="433"/>
                  </a:lnTo>
                  <a:lnTo>
                    <a:pt x="1076" y="433"/>
                  </a:lnTo>
                  <a:lnTo>
                    <a:pt x="1081" y="430"/>
                  </a:lnTo>
                  <a:lnTo>
                    <a:pt x="1083" y="428"/>
                  </a:lnTo>
                  <a:lnTo>
                    <a:pt x="1083" y="428"/>
                  </a:lnTo>
                  <a:lnTo>
                    <a:pt x="1086" y="428"/>
                  </a:lnTo>
                  <a:lnTo>
                    <a:pt x="1086" y="426"/>
                  </a:lnTo>
                  <a:lnTo>
                    <a:pt x="1088" y="426"/>
                  </a:lnTo>
                  <a:lnTo>
                    <a:pt x="1090" y="426"/>
                  </a:lnTo>
                  <a:lnTo>
                    <a:pt x="1090" y="426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102" y="447"/>
                  </a:lnTo>
                  <a:lnTo>
                    <a:pt x="1105" y="447"/>
                  </a:lnTo>
                  <a:lnTo>
                    <a:pt x="1107" y="449"/>
                  </a:lnTo>
                  <a:lnTo>
                    <a:pt x="1109" y="447"/>
                  </a:lnTo>
                  <a:lnTo>
                    <a:pt x="1109" y="447"/>
                  </a:lnTo>
                  <a:lnTo>
                    <a:pt x="1112" y="449"/>
                  </a:lnTo>
                  <a:lnTo>
                    <a:pt x="1114" y="449"/>
                  </a:lnTo>
                  <a:lnTo>
                    <a:pt x="1116" y="452"/>
                  </a:lnTo>
                  <a:lnTo>
                    <a:pt x="1119" y="456"/>
                  </a:lnTo>
                  <a:lnTo>
                    <a:pt x="1121" y="459"/>
                  </a:lnTo>
                  <a:lnTo>
                    <a:pt x="1126" y="461"/>
                  </a:lnTo>
                  <a:lnTo>
                    <a:pt x="1126" y="463"/>
                  </a:lnTo>
                  <a:lnTo>
                    <a:pt x="1128" y="466"/>
                  </a:lnTo>
                  <a:lnTo>
                    <a:pt x="1133" y="475"/>
                  </a:lnTo>
                  <a:lnTo>
                    <a:pt x="1133" y="475"/>
                  </a:lnTo>
                  <a:lnTo>
                    <a:pt x="1135" y="475"/>
                  </a:lnTo>
                  <a:lnTo>
                    <a:pt x="1140" y="480"/>
                  </a:lnTo>
                  <a:lnTo>
                    <a:pt x="1145" y="485"/>
                  </a:lnTo>
                  <a:lnTo>
                    <a:pt x="1147" y="487"/>
                  </a:lnTo>
                  <a:lnTo>
                    <a:pt x="1147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2"/>
                  </a:lnTo>
                  <a:lnTo>
                    <a:pt x="1152" y="482"/>
                  </a:lnTo>
                  <a:lnTo>
                    <a:pt x="1152" y="480"/>
                  </a:lnTo>
                  <a:lnTo>
                    <a:pt x="1152" y="480"/>
                  </a:lnTo>
                  <a:lnTo>
                    <a:pt x="1154" y="480"/>
                  </a:lnTo>
                  <a:lnTo>
                    <a:pt x="1157" y="478"/>
                  </a:lnTo>
                  <a:lnTo>
                    <a:pt x="1157" y="478"/>
                  </a:lnTo>
                  <a:lnTo>
                    <a:pt x="1159" y="478"/>
                  </a:lnTo>
                  <a:lnTo>
                    <a:pt x="1164" y="478"/>
                  </a:lnTo>
                  <a:lnTo>
                    <a:pt x="1168" y="478"/>
                  </a:lnTo>
                  <a:lnTo>
                    <a:pt x="1171" y="480"/>
                  </a:lnTo>
                  <a:lnTo>
                    <a:pt x="1173" y="478"/>
                  </a:lnTo>
                  <a:lnTo>
                    <a:pt x="1176" y="478"/>
                  </a:lnTo>
                  <a:lnTo>
                    <a:pt x="1178" y="475"/>
                  </a:lnTo>
                  <a:lnTo>
                    <a:pt x="1180" y="475"/>
                  </a:lnTo>
                  <a:lnTo>
                    <a:pt x="1180" y="478"/>
                  </a:lnTo>
                  <a:lnTo>
                    <a:pt x="1183" y="478"/>
                  </a:lnTo>
                  <a:lnTo>
                    <a:pt x="1183" y="478"/>
                  </a:lnTo>
                  <a:lnTo>
                    <a:pt x="1185" y="478"/>
                  </a:lnTo>
                  <a:lnTo>
                    <a:pt x="1190" y="478"/>
                  </a:lnTo>
                  <a:lnTo>
                    <a:pt x="1192" y="478"/>
                  </a:lnTo>
                  <a:lnTo>
                    <a:pt x="1202" y="480"/>
                  </a:lnTo>
                  <a:lnTo>
                    <a:pt x="1204" y="480"/>
                  </a:lnTo>
                  <a:lnTo>
                    <a:pt x="1204" y="482"/>
                  </a:lnTo>
                  <a:lnTo>
                    <a:pt x="1206" y="482"/>
                  </a:lnTo>
                  <a:lnTo>
                    <a:pt x="1206" y="487"/>
                  </a:lnTo>
                  <a:lnTo>
                    <a:pt x="1209" y="489"/>
                  </a:lnTo>
                  <a:lnTo>
                    <a:pt x="1194" y="489"/>
                  </a:lnTo>
                  <a:lnTo>
                    <a:pt x="1192" y="489"/>
                  </a:lnTo>
                  <a:lnTo>
                    <a:pt x="1190" y="492"/>
                  </a:lnTo>
                  <a:lnTo>
                    <a:pt x="1190" y="492"/>
                  </a:lnTo>
                  <a:lnTo>
                    <a:pt x="1192" y="494"/>
                  </a:lnTo>
                  <a:lnTo>
                    <a:pt x="1194" y="499"/>
                  </a:lnTo>
                  <a:lnTo>
                    <a:pt x="1194" y="499"/>
                  </a:lnTo>
                  <a:lnTo>
                    <a:pt x="1197" y="501"/>
                  </a:lnTo>
                  <a:lnTo>
                    <a:pt x="1194" y="501"/>
                  </a:lnTo>
                  <a:lnTo>
                    <a:pt x="1194" y="504"/>
                  </a:lnTo>
                  <a:lnTo>
                    <a:pt x="1194" y="504"/>
                  </a:lnTo>
                  <a:lnTo>
                    <a:pt x="1190" y="501"/>
                  </a:lnTo>
                  <a:lnTo>
                    <a:pt x="1187" y="504"/>
                  </a:lnTo>
                  <a:lnTo>
                    <a:pt x="1187" y="504"/>
                  </a:lnTo>
                  <a:lnTo>
                    <a:pt x="1183" y="508"/>
                  </a:lnTo>
                  <a:lnTo>
                    <a:pt x="1178" y="516"/>
                  </a:lnTo>
                  <a:lnTo>
                    <a:pt x="1176" y="516"/>
                  </a:lnTo>
                  <a:lnTo>
                    <a:pt x="1176" y="518"/>
                  </a:lnTo>
                  <a:lnTo>
                    <a:pt x="1176" y="518"/>
                  </a:lnTo>
                  <a:lnTo>
                    <a:pt x="1176" y="520"/>
                  </a:lnTo>
                  <a:lnTo>
                    <a:pt x="1176" y="520"/>
                  </a:lnTo>
                  <a:lnTo>
                    <a:pt x="1178" y="523"/>
                  </a:lnTo>
                  <a:lnTo>
                    <a:pt x="1192" y="534"/>
                  </a:lnTo>
                  <a:lnTo>
                    <a:pt x="1199" y="539"/>
                  </a:lnTo>
                  <a:lnTo>
                    <a:pt x="1202" y="544"/>
                  </a:lnTo>
                  <a:lnTo>
                    <a:pt x="1202" y="544"/>
                  </a:lnTo>
                  <a:lnTo>
                    <a:pt x="1202" y="54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714683" y="3186374"/>
              <a:ext cx="887132" cy="949325"/>
            </a:xfrm>
            <a:custGeom>
              <a:avLst/>
              <a:gdLst>
                <a:gd name="T0" fmla="*/ 1003 w 1024"/>
                <a:gd name="T1" fmla="*/ 909 h 1093"/>
                <a:gd name="T2" fmla="*/ 958 w 1024"/>
                <a:gd name="T3" fmla="*/ 914 h 1093"/>
                <a:gd name="T4" fmla="*/ 922 w 1024"/>
                <a:gd name="T5" fmla="*/ 921 h 1093"/>
                <a:gd name="T6" fmla="*/ 856 w 1024"/>
                <a:gd name="T7" fmla="*/ 921 h 1093"/>
                <a:gd name="T8" fmla="*/ 773 w 1024"/>
                <a:gd name="T9" fmla="*/ 963 h 1093"/>
                <a:gd name="T10" fmla="*/ 716 w 1024"/>
                <a:gd name="T11" fmla="*/ 961 h 1093"/>
                <a:gd name="T12" fmla="*/ 636 w 1024"/>
                <a:gd name="T13" fmla="*/ 958 h 1093"/>
                <a:gd name="T14" fmla="*/ 558 w 1024"/>
                <a:gd name="T15" fmla="*/ 911 h 1093"/>
                <a:gd name="T16" fmla="*/ 487 w 1024"/>
                <a:gd name="T17" fmla="*/ 937 h 1093"/>
                <a:gd name="T18" fmla="*/ 440 w 1024"/>
                <a:gd name="T19" fmla="*/ 973 h 1093"/>
                <a:gd name="T20" fmla="*/ 447 w 1024"/>
                <a:gd name="T21" fmla="*/ 1070 h 1093"/>
                <a:gd name="T22" fmla="*/ 402 w 1024"/>
                <a:gd name="T23" fmla="*/ 1072 h 1093"/>
                <a:gd name="T24" fmla="*/ 378 w 1024"/>
                <a:gd name="T25" fmla="*/ 996 h 1093"/>
                <a:gd name="T26" fmla="*/ 267 w 1024"/>
                <a:gd name="T27" fmla="*/ 1013 h 1093"/>
                <a:gd name="T28" fmla="*/ 234 w 1024"/>
                <a:gd name="T29" fmla="*/ 928 h 1093"/>
                <a:gd name="T30" fmla="*/ 175 w 1024"/>
                <a:gd name="T31" fmla="*/ 864 h 1093"/>
                <a:gd name="T32" fmla="*/ 191 w 1024"/>
                <a:gd name="T33" fmla="*/ 776 h 1093"/>
                <a:gd name="T34" fmla="*/ 147 w 1024"/>
                <a:gd name="T35" fmla="*/ 734 h 1093"/>
                <a:gd name="T36" fmla="*/ 139 w 1024"/>
                <a:gd name="T37" fmla="*/ 651 h 1093"/>
                <a:gd name="T38" fmla="*/ 9 w 1024"/>
                <a:gd name="T39" fmla="*/ 632 h 1093"/>
                <a:gd name="T40" fmla="*/ 19 w 1024"/>
                <a:gd name="T41" fmla="*/ 519 h 1093"/>
                <a:gd name="T42" fmla="*/ 99 w 1024"/>
                <a:gd name="T43" fmla="*/ 448 h 1093"/>
                <a:gd name="T44" fmla="*/ 168 w 1024"/>
                <a:gd name="T45" fmla="*/ 419 h 1093"/>
                <a:gd name="T46" fmla="*/ 177 w 1024"/>
                <a:gd name="T47" fmla="*/ 365 h 1093"/>
                <a:gd name="T48" fmla="*/ 206 w 1024"/>
                <a:gd name="T49" fmla="*/ 242 h 1093"/>
                <a:gd name="T50" fmla="*/ 163 w 1024"/>
                <a:gd name="T51" fmla="*/ 164 h 1093"/>
                <a:gd name="T52" fmla="*/ 201 w 1024"/>
                <a:gd name="T53" fmla="*/ 107 h 1093"/>
                <a:gd name="T54" fmla="*/ 241 w 1024"/>
                <a:gd name="T55" fmla="*/ 19 h 1093"/>
                <a:gd name="T56" fmla="*/ 284 w 1024"/>
                <a:gd name="T57" fmla="*/ 12 h 1093"/>
                <a:gd name="T58" fmla="*/ 291 w 1024"/>
                <a:gd name="T59" fmla="*/ 95 h 1093"/>
                <a:gd name="T60" fmla="*/ 312 w 1024"/>
                <a:gd name="T61" fmla="*/ 102 h 1093"/>
                <a:gd name="T62" fmla="*/ 362 w 1024"/>
                <a:gd name="T63" fmla="*/ 88 h 1093"/>
                <a:gd name="T64" fmla="*/ 388 w 1024"/>
                <a:gd name="T65" fmla="*/ 161 h 1093"/>
                <a:gd name="T66" fmla="*/ 428 w 1024"/>
                <a:gd name="T67" fmla="*/ 223 h 1093"/>
                <a:gd name="T68" fmla="*/ 487 w 1024"/>
                <a:gd name="T69" fmla="*/ 320 h 1093"/>
                <a:gd name="T70" fmla="*/ 504 w 1024"/>
                <a:gd name="T71" fmla="*/ 403 h 1093"/>
                <a:gd name="T72" fmla="*/ 515 w 1024"/>
                <a:gd name="T73" fmla="*/ 452 h 1093"/>
                <a:gd name="T74" fmla="*/ 551 w 1024"/>
                <a:gd name="T75" fmla="*/ 481 h 1093"/>
                <a:gd name="T76" fmla="*/ 645 w 1024"/>
                <a:gd name="T77" fmla="*/ 483 h 1093"/>
                <a:gd name="T78" fmla="*/ 690 w 1024"/>
                <a:gd name="T79" fmla="*/ 429 h 1093"/>
                <a:gd name="T80" fmla="*/ 712 w 1024"/>
                <a:gd name="T81" fmla="*/ 343 h 1093"/>
                <a:gd name="T82" fmla="*/ 776 w 1024"/>
                <a:gd name="T83" fmla="*/ 280 h 1093"/>
                <a:gd name="T84" fmla="*/ 818 w 1024"/>
                <a:gd name="T85" fmla="*/ 235 h 1093"/>
                <a:gd name="T86" fmla="*/ 870 w 1024"/>
                <a:gd name="T87" fmla="*/ 213 h 1093"/>
                <a:gd name="T88" fmla="*/ 865 w 1024"/>
                <a:gd name="T89" fmla="*/ 232 h 1093"/>
                <a:gd name="T90" fmla="*/ 882 w 1024"/>
                <a:gd name="T91" fmla="*/ 315 h 1093"/>
                <a:gd name="T92" fmla="*/ 965 w 1024"/>
                <a:gd name="T93" fmla="*/ 315 h 1093"/>
                <a:gd name="T94" fmla="*/ 960 w 1024"/>
                <a:gd name="T95" fmla="*/ 381 h 1093"/>
                <a:gd name="T96" fmla="*/ 906 w 1024"/>
                <a:gd name="T97" fmla="*/ 393 h 1093"/>
                <a:gd name="T98" fmla="*/ 832 w 1024"/>
                <a:gd name="T99" fmla="*/ 384 h 1093"/>
                <a:gd name="T100" fmla="*/ 776 w 1024"/>
                <a:gd name="T101" fmla="*/ 403 h 1093"/>
                <a:gd name="T102" fmla="*/ 773 w 1024"/>
                <a:gd name="T103" fmla="*/ 443 h 1093"/>
                <a:gd name="T104" fmla="*/ 820 w 1024"/>
                <a:gd name="T105" fmla="*/ 466 h 1093"/>
                <a:gd name="T106" fmla="*/ 861 w 1024"/>
                <a:gd name="T107" fmla="*/ 481 h 1093"/>
                <a:gd name="T108" fmla="*/ 877 w 1024"/>
                <a:gd name="T109" fmla="*/ 511 h 1093"/>
                <a:gd name="T110" fmla="*/ 839 w 1024"/>
                <a:gd name="T111" fmla="*/ 563 h 1093"/>
                <a:gd name="T112" fmla="*/ 837 w 1024"/>
                <a:gd name="T113" fmla="*/ 608 h 1093"/>
                <a:gd name="T114" fmla="*/ 865 w 1024"/>
                <a:gd name="T115" fmla="*/ 665 h 1093"/>
                <a:gd name="T116" fmla="*/ 839 w 1024"/>
                <a:gd name="T117" fmla="*/ 760 h 1093"/>
                <a:gd name="T118" fmla="*/ 882 w 1024"/>
                <a:gd name="T119" fmla="*/ 767 h 1093"/>
                <a:gd name="T120" fmla="*/ 915 w 1024"/>
                <a:gd name="T121" fmla="*/ 817 h 1093"/>
                <a:gd name="T122" fmla="*/ 951 w 1024"/>
                <a:gd name="T123" fmla="*/ 817 h 1093"/>
                <a:gd name="T124" fmla="*/ 998 w 1024"/>
                <a:gd name="T125" fmla="*/ 83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4" h="1093">
                  <a:moveTo>
                    <a:pt x="1024" y="866"/>
                  </a:move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1" y="869"/>
                  </a:lnTo>
                  <a:lnTo>
                    <a:pt x="1021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4" y="869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7" y="878"/>
                  </a:lnTo>
                  <a:lnTo>
                    <a:pt x="1017" y="878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4" y="883"/>
                  </a:lnTo>
                  <a:lnTo>
                    <a:pt x="1014" y="885"/>
                  </a:lnTo>
                  <a:lnTo>
                    <a:pt x="1014" y="888"/>
                  </a:lnTo>
                  <a:lnTo>
                    <a:pt x="1014" y="892"/>
                  </a:lnTo>
                  <a:lnTo>
                    <a:pt x="1012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07" y="904"/>
                  </a:lnTo>
                  <a:lnTo>
                    <a:pt x="1007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3" y="906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995" y="909"/>
                  </a:lnTo>
                  <a:lnTo>
                    <a:pt x="995" y="909"/>
                  </a:lnTo>
                  <a:lnTo>
                    <a:pt x="993" y="909"/>
                  </a:lnTo>
                  <a:lnTo>
                    <a:pt x="991" y="909"/>
                  </a:lnTo>
                  <a:lnTo>
                    <a:pt x="991" y="909"/>
                  </a:lnTo>
                  <a:lnTo>
                    <a:pt x="986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1" y="902"/>
                  </a:lnTo>
                  <a:lnTo>
                    <a:pt x="981" y="902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4"/>
                  </a:lnTo>
                  <a:lnTo>
                    <a:pt x="974" y="904"/>
                  </a:lnTo>
                  <a:lnTo>
                    <a:pt x="972" y="904"/>
                  </a:lnTo>
                  <a:lnTo>
                    <a:pt x="969" y="906"/>
                  </a:lnTo>
                  <a:lnTo>
                    <a:pt x="967" y="906"/>
                  </a:lnTo>
                  <a:lnTo>
                    <a:pt x="967" y="906"/>
                  </a:lnTo>
                  <a:lnTo>
                    <a:pt x="965" y="909"/>
                  </a:lnTo>
                  <a:lnTo>
                    <a:pt x="962" y="911"/>
                  </a:lnTo>
                  <a:lnTo>
                    <a:pt x="962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58" y="911"/>
                  </a:lnTo>
                  <a:lnTo>
                    <a:pt x="958" y="911"/>
                  </a:lnTo>
                  <a:lnTo>
                    <a:pt x="955" y="911"/>
                  </a:lnTo>
                  <a:lnTo>
                    <a:pt x="955" y="914"/>
                  </a:lnTo>
                  <a:lnTo>
                    <a:pt x="958" y="914"/>
                  </a:lnTo>
                  <a:lnTo>
                    <a:pt x="958" y="916"/>
                  </a:lnTo>
                  <a:lnTo>
                    <a:pt x="958" y="916"/>
                  </a:lnTo>
                  <a:lnTo>
                    <a:pt x="958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3" y="918"/>
                  </a:lnTo>
                  <a:lnTo>
                    <a:pt x="953" y="918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21"/>
                  </a:lnTo>
                  <a:lnTo>
                    <a:pt x="948" y="923"/>
                  </a:lnTo>
                  <a:lnTo>
                    <a:pt x="948" y="923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6" y="925"/>
                  </a:lnTo>
                  <a:lnTo>
                    <a:pt x="941" y="928"/>
                  </a:lnTo>
                  <a:lnTo>
                    <a:pt x="941" y="928"/>
                  </a:lnTo>
                  <a:lnTo>
                    <a:pt x="939" y="930"/>
                  </a:lnTo>
                  <a:lnTo>
                    <a:pt x="934" y="932"/>
                  </a:lnTo>
                  <a:lnTo>
                    <a:pt x="934" y="932"/>
                  </a:lnTo>
                  <a:lnTo>
                    <a:pt x="934" y="935"/>
                  </a:lnTo>
                  <a:lnTo>
                    <a:pt x="932" y="937"/>
                  </a:lnTo>
                  <a:lnTo>
                    <a:pt x="932" y="937"/>
                  </a:lnTo>
                  <a:lnTo>
                    <a:pt x="927" y="932"/>
                  </a:lnTo>
                  <a:lnTo>
                    <a:pt x="927" y="930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2" y="923"/>
                  </a:lnTo>
                  <a:lnTo>
                    <a:pt x="922" y="921"/>
                  </a:lnTo>
                  <a:lnTo>
                    <a:pt x="922" y="921"/>
                  </a:lnTo>
                  <a:lnTo>
                    <a:pt x="920" y="921"/>
                  </a:lnTo>
                  <a:lnTo>
                    <a:pt x="920" y="921"/>
                  </a:lnTo>
                  <a:lnTo>
                    <a:pt x="917" y="921"/>
                  </a:lnTo>
                  <a:lnTo>
                    <a:pt x="917" y="918"/>
                  </a:lnTo>
                  <a:lnTo>
                    <a:pt x="915" y="918"/>
                  </a:lnTo>
                  <a:lnTo>
                    <a:pt x="913" y="916"/>
                  </a:lnTo>
                  <a:lnTo>
                    <a:pt x="913" y="914"/>
                  </a:lnTo>
                  <a:lnTo>
                    <a:pt x="910" y="911"/>
                  </a:lnTo>
                  <a:lnTo>
                    <a:pt x="910" y="909"/>
                  </a:lnTo>
                  <a:lnTo>
                    <a:pt x="910" y="906"/>
                  </a:lnTo>
                  <a:lnTo>
                    <a:pt x="908" y="906"/>
                  </a:lnTo>
                  <a:lnTo>
                    <a:pt x="906" y="906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898" y="914"/>
                  </a:lnTo>
                  <a:lnTo>
                    <a:pt x="898" y="916"/>
                  </a:lnTo>
                  <a:lnTo>
                    <a:pt x="896" y="918"/>
                  </a:lnTo>
                  <a:lnTo>
                    <a:pt x="896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8"/>
                  </a:lnTo>
                  <a:lnTo>
                    <a:pt x="889" y="918"/>
                  </a:lnTo>
                  <a:lnTo>
                    <a:pt x="877" y="918"/>
                  </a:lnTo>
                  <a:lnTo>
                    <a:pt x="875" y="918"/>
                  </a:lnTo>
                  <a:lnTo>
                    <a:pt x="872" y="921"/>
                  </a:lnTo>
                  <a:lnTo>
                    <a:pt x="868" y="921"/>
                  </a:lnTo>
                  <a:lnTo>
                    <a:pt x="863" y="925"/>
                  </a:lnTo>
                  <a:lnTo>
                    <a:pt x="861" y="925"/>
                  </a:lnTo>
                  <a:lnTo>
                    <a:pt x="861" y="925"/>
                  </a:lnTo>
                  <a:lnTo>
                    <a:pt x="856" y="923"/>
                  </a:lnTo>
                  <a:lnTo>
                    <a:pt x="856" y="921"/>
                  </a:lnTo>
                  <a:lnTo>
                    <a:pt x="854" y="923"/>
                  </a:lnTo>
                  <a:lnTo>
                    <a:pt x="854" y="925"/>
                  </a:lnTo>
                  <a:lnTo>
                    <a:pt x="854" y="925"/>
                  </a:lnTo>
                  <a:lnTo>
                    <a:pt x="851" y="928"/>
                  </a:lnTo>
                  <a:lnTo>
                    <a:pt x="849" y="930"/>
                  </a:lnTo>
                  <a:lnTo>
                    <a:pt x="846" y="930"/>
                  </a:lnTo>
                  <a:lnTo>
                    <a:pt x="844" y="930"/>
                  </a:lnTo>
                  <a:lnTo>
                    <a:pt x="846" y="947"/>
                  </a:lnTo>
                  <a:lnTo>
                    <a:pt x="846" y="951"/>
                  </a:lnTo>
                  <a:lnTo>
                    <a:pt x="844" y="951"/>
                  </a:lnTo>
                  <a:lnTo>
                    <a:pt x="839" y="954"/>
                  </a:lnTo>
                  <a:lnTo>
                    <a:pt x="837" y="954"/>
                  </a:lnTo>
                  <a:lnTo>
                    <a:pt x="832" y="961"/>
                  </a:lnTo>
                  <a:lnTo>
                    <a:pt x="830" y="961"/>
                  </a:lnTo>
                  <a:lnTo>
                    <a:pt x="828" y="961"/>
                  </a:lnTo>
                  <a:lnTo>
                    <a:pt x="825" y="963"/>
                  </a:lnTo>
                  <a:lnTo>
                    <a:pt x="823" y="961"/>
                  </a:lnTo>
                  <a:lnTo>
                    <a:pt x="820" y="961"/>
                  </a:lnTo>
                  <a:lnTo>
                    <a:pt x="818" y="958"/>
                  </a:lnTo>
                  <a:lnTo>
                    <a:pt x="816" y="958"/>
                  </a:lnTo>
                  <a:lnTo>
                    <a:pt x="816" y="961"/>
                  </a:lnTo>
                  <a:lnTo>
                    <a:pt x="816" y="961"/>
                  </a:lnTo>
                  <a:lnTo>
                    <a:pt x="813" y="961"/>
                  </a:lnTo>
                  <a:lnTo>
                    <a:pt x="813" y="958"/>
                  </a:lnTo>
                  <a:lnTo>
                    <a:pt x="813" y="958"/>
                  </a:lnTo>
                  <a:lnTo>
                    <a:pt x="811" y="958"/>
                  </a:lnTo>
                  <a:lnTo>
                    <a:pt x="811" y="958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09" y="958"/>
                  </a:lnTo>
                  <a:lnTo>
                    <a:pt x="799" y="963"/>
                  </a:lnTo>
                  <a:lnTo>
                    <a:pt x="797" y="966"/>
                  </a:lnTo>
                  <a:lnTo>
                    <a:pt x="785" y="970"/>
                  </a:lnTo>
                  <a:lnTo>
                    <a:pt x="783" y="970"/>
                  </a:lnTo>
                  <a:lnTo>
                    <a:pt x="780" y="968"/>
                  </a:lnTo>
                  <a:lnTo>
                    <a:pt x="778" y="966"/>
                  </a:lnTo>
                  <a:lnTo>
                    <a:pt x="773" y="963"/>
                  </a:lnTo>
                  <a:lnTo>
                    <a:pt x="771" y="961"/>
                  </a:lnTo>
                  <a:lnTo>
                    <a:pt x="771" y="958"/>
                  </a:lnTo>
                  <a:lnTo>
                    <a:pt x="771" y="954"/>
                  </a:lnTo>
                  <a:lnTo>
                    <a:pt x="771" y="951"/>
                  </a:lnTo>
                  <a:lnTo>
                    <a:pt x="773" y="949"/>
                  </a:lnTo>
                  <a:lnTo>
                    <a:pt x="771" y="949"/>
                  </a:lnTo>
                  <a:lnTo>
                    <a:pt x="759" y="951"/>
                  </a:lnTo>
                  <a:lnTo>
                    <a:pt x="757" y="951"/>
                  </a:lnTo>
                  <a:lnTo>
                    <a:pt x="754" y="951"/>
                  </a:lnTo>
                  <a:lnTo>
                    <a:pt x="752" y="951"/>
                  </a:lnTo>
                  <a:lnTo>
                    <a:pt x="752" y="951"/>
                  </a:lnTo>
                  <a:lnTo>
                    <a:pt x="750" y="954"/>
                  </a:lnTo>
                  <a:lnTo>
                    <a:pt x="747" y="956"/>
                  </a:lnTo>
                  <a:lnTo>
                    <a:pt x="745" y="958"/>
                  </a:lnTo>
                  <a:lnTo>
                    <a:pt x="745" y="961"/>
                  </a:lnTo>
                  <a:lnTo>
                    <a:pt x="742" y="968"/>
                  </a:lnTo>
                  <a:lnTo>
                    <a:pt x="742" y="970"/>
                  </a:lnTo>
                  <a:lnTo>
                    <a:pt x="740" y="973"/>
                  </a:lnTo>
                  <a:lnTo>
                    <a:pt x="738" y="975"/>
                  </a:lnTo>
                  <a:lnTo>
                    <a:pt x="738" y="977"/>
                  </a:lnTo>
                  <a:lnTo>
                    <a:pt x="738" y="980"/>
                  </a:lnTo>
                  <a:lnTo>
                    <a:pt x="738" y="980"/>
                  </a:lnTo>
                  <a:lnTo>
                    <a:pt x="735" y="982"/>
                  </a:lnTo>
                  <a:lnTo>
                    <a:pt x="735" y="982"/>
                  </a:lnTo>
                  <a:lnTo>
                    <a:pt x="733" y="982"/>
                  </a:lnTo>
                  <a:lnTo>
                    <a:pt x="733" y="980"/>
                  </a:lnTo>
                  <a:lnTo>
                    <a:pt x="731" y="980"/>
                  </a:lnTo>
                  <a:lnTo>
                    <a:pt x="731" y="977"/>
                  </a:lnTo>
                  <a:lnTo>
                    <a:pt x="728" y="975"/>
                  </a:lnTo>
                  <a:lnTo>
                    <a:pt x="728" y="973"/>
                  </a:lnTo>
                  <a:lnTo>
                    <a:pt x="726" y="973"/>
                  </a:lnTo>
                  <a:lnTo>
                    <a:pt x="726" y="973"/>
                  </a:lnTo>
                  <a:lnTo>
                    <a:pt x="724" y="973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19" y="963"/>
                  </a:lnTo>
                  <a:lnTo>
                    <a:pt x="719" y="961"/>
                  </a:lnTo>
                  <a:lnTo>
                    <a:pt x="716" y="961"/>
                  </a:lnTo>
                  <a:lnTo>
                    <a:pt x="709" y="951"/>
                  </a:lnTo>
                  <a:lnTo>
                    <a:pt x="702" y="940"/>
                  </a:lnTo>
                  <a:lnTo>
                    <a:pt x="702" y="940"/>
                  </a:lnTo>
                  <a:lnTo>
                    <a:pt x="695" y="940"/>
                  </a:lnTo>
                  <a:lnTo>
                    <a:pt x="693" y="942"/>
                  </a:lnTo>
                  <a:lnTo>
                    <a:pt x="693" y="942"/>
                  </a:lnTo>
                  <a:lnTo>
                    <a:pt x="693" y="944"/>
                  </a:lnTo>
                  <a:lnTo>
                    <a:pt x="690" y="947"/>
                  </a:lnTo>
                  <a:lnTo>
                    <a:pt x="688" y="949"/>
                  </a:lnTo>
                  <a:lnTo>
                    <a:pt x="688" y="949"/>
                  </a:lnTo>
                  <a:lnTo>
                    <a:pt x="688" y="956"/>
                  </a:lnTo>
                  <a:lnTo>
                    <a:pt x="686" y="956"/>
                  </a:lnTo>
                  <a:lnTo>
                    <a:pt x="681" y="961"/>
                  </a:lnTo>
                  <a:lnTo>
                    <a:pt x="681" y="963"/>
                  </a:lnTo>
                  <a:lnTo>
                    <a:pt x="679" y="961"/>
                  </a:lnTo>
                  <a:lnTo>
                    <a:pt x="676" y="961"/>
                  </a:lnTo>
                  <a:lnTo>
                    <a:pt x="674" y="956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9" y="944"/>
                  </a:lnTo>
                  <a:lnTo>
                    <a:pt x="671" y="942"/>
                  </a:lnTo>
                  <a:lnTo>
                    <a:pt x="671" y="940"/>
                  </a:lnTo>
                  <a:lnTo>
                    <a:pt x="669" y="940"/>
                  </a:lnTo>
                  <a:lnTo>
                    <a:pt x="669" y="937"/>
                  </a:lnTo>
                  <a:lnTo>
                    <a:pt x="667" y="935"/>
                  </a:lnTo>
                  <a:lnTo>
                    <a:pt x="667" y="935"/>
                  </a:lnTo>
                  <a:lnTo>
                    <a:pt x="664" y="932"/>
                  </a:lnTo>
                  <a:lnTo>
                    <a:pt x="662" y="932"/>
                  </a:lnTo>
                  <a:lnTo>
                    <a:pt x="660" y="932"/>
                  </a:lnTo>
                  <a:lnTo>
                    <a:pt x="655" y="940"/>
                  </a:lnTo>
                  <a:lnTo>
                    <a:pt x="653" y="944"/>
                  </a:lnTo>
                  <a:lnTo>
                    <a:pt x="650" y="944"/>
                  </a:lnTo>
                  <a:lnTo>
                    <a:pt x="648" y="947"/>
                  </a:lnTo>
                  <a:lnTo>
                    <a:pt x="641" y="949"/>
                  </a:lnTo>
                  <a:lnTo>
                    <a:pt x="638" y="949"/>
                  </a:lnTo>
                  <a:lnTo>
                    <a:pt x="636" y="954"/>
                  </a:lnTo>
                  <a:lnTo>
                    <a:pt x="636" y="954"/>
                  </a:lnTo>
                  <a:lnTo>
                    <a:pt x="636" y="956"/>
                  </a:lnTo>
                  <a:lnTo>
                    <a:pt x="636" y="958"/>
                  </a:lnTo>
                  <a:lnTo>
                    <a:pt x="636" y="958"/>
                  </a:lnTo>
                  <a:lnTo>
                    <a:pt x="629" y="961"/>
                  </a:lnTo>
                  <a:lnTo>
                    <a:pt x="627" y="961"/>
                  </a:lnTo>
                  <a:lnTo>
                    <a:pt x="627" y="961"/>
                  </a:lnTo>
                  <a:lnTo>
                    <a:pt x="624" y="963"/>
                  </a:lnTo>
                  <a:lnTo>
                    <a:pt x="624" y="963"/>
                  </a:lnTo>
                  <a:lnTo>
                    <a:pt x="624" y="966"/>
                  </a:lnTo>
                  <a:lnTo>
                    <a:pt x="624" y="968"/>
                  </a:lnTo>
                  <a:lnTo>
                    <a:pt x="622" y="968"/>
                  </a:lnTo>
                  <a:lnTo>
                    <a:pt x="619" y="968"/>
                  </a:lnTo>
                  <a:lnTo>
                    <a:pt x="617" y="968"/>
                  </a:lnTo>
                  <a:lnTo>
                    <a:pt x="612" y="963"/>
                  </a:lnTo>
                  <a:lnTo>
                    <a:pt x="608" y="961"/>
                  </a:lnTo>
                  <a:lnTo>
                    <a:pt x="608" y="958"/>
                  </a:lnTo>
                  <a:lnTo>
                    <a:pt x="605" y="958"/>
                  </a:lnTo>
                  <a:lnTo>
                    <a:pt x="603" y="949"/>
                  </a:lnTo>
                  <a:lnTo>
                    <a:pt x="603" y="947"/>
                  </a:lnTo>
                  <a:lnTo>
                    <a:pt x="601" y="944"/>
                  </a:lnTo>
                  <a:lnTo>
                    <a:pt x="601" y="942"/>
                  </a:lnTo>
                  <a:lnTo>
                    <a:pt x="598" y="942"/>
                  </a:lnTo>
                  <a:lnTo>
                    <a:pt x="593" y="940"/>
                  </a:lnTo>
                  <a:lnTo>
                    <a:pt x="591" y="937"/>
                  </a:lnTo>
                  <a:lnTo>
                    <a:pt x="584" y="930"/>
                  </a:lnTo>
                  <a:lnTo>
                    <a:pt x="582" y="928"/>
                  </a:lnTo>
                  <a:lnTo>
                    <a:pt x="577" y="928"/>
                  </a:lnTo>
                  <a:lnTo>
                    <a:pt x="575" y="925"/>
                  </a:lnTo>
                  <a:lnTo>
                    <a:pt x="575" y="925"/>
                  </a:lnTo>
                  <a:lnTo>
                    <a:pt x="572" y="923"/>
                  </a:lnTo>
                  <a:lnTo>
                    <a:pt x="572" y="921"/>
                  </a:lnTo>
                  <a:lnTo>
                    <a:pt x="572" y="921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65" y="923"/>
                  </a:lnTo>
                  <a:lnTo>
                    <a:pt x="565" y="921"/>
                  </a:lnTo>
                  <a:lnTo>
                    <a:pt x="565" y="918"/>
                  </a:lnTo>
                  <a:lnTo>
                    <a:pt x="565" y="916"/>
                  </a:lnTo>
                  <a:lnTo>
                    <a:pt x="563" y="914"/>
                  </a:lnTo>
                  <a:lnTo>
                    <a:pt x="558" y="911"/>
                  </a:lnTo>
                  <a:lnTo>
                    <a:pt x="556" y="911"/>
                  </a:lnTo>
                  <a:lnTo>
                    <a:pt x="553" y="914"/>
                  </a:lnTo>
                  <a:lnTo>
                    <a:pt x="553" y="914"/>
                  </a:lnTo>
                  <a:lnTo>
                    <a:pt x="551" y="918"/>
                  </a:lnTo>
                  <a:lnTo>
                    <a:pt x="551" y="921"/>
                  </a:lnTo>
                  <a:lnTo>
                    <a:pt x="549" y="921"/>
                  </a:lnTo>
                  <a:lnTo>
                    <a:pt x="549" y="921"/>
                  </a:lnTo>
                  <a:lnTo>
                    <a:pt x="546" y="921"/>
                  </a:lnTo>
                  <a:lnTo>
                    <a:pt x="546" y="921"/>
                  </a:lnTo>
                  <a:lnTo>
                    <a:pt x="544" y="921"/>
                  </a:lnTo>
                  <a:lnTo>
                    <a:pt x="544" y="923"/>
                  </a:lnTo>
                  <a:lnTo>
                    <a:pt x="544" y="923"/>
                  </a:lnTo>
                  <a:lnTo>
                    <a:pt x="546" y="925"/>
                  </a:lnTo>
                  <a:lnTo>
                    <a:pt x="546" y="925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30" y="940"/>
                  </a:lnTo>
                  <a:lnTo>
                    <a:pt x="527" y="942"/>
                  </a:lnTo>
                  <a:lnTo>
                    <a:pt x="527" y="947"/>
                  </a:lnTo>
                  <a:lnTo>
                    <a:pt x="525" y="949"/>
                  </a:lnTo>
                  <a:lnTo>
                    <a:pt x="523" y="949"/>
                  </a:lnTo>
                  <a:lnTo>
                    <a:pt x="523" y="949"/>
                  </a:lnTo>
                  <a:lnTo>
                    <a:pt x="520" y="947"/>
                  </a:lnTo>
                  <a:lnTo>
                    <a:pt x="518" y="947"/>
                  </a:lnTo>
                  <a:lnTo>
                    <a:pt x="515" y="947"/>
                  </a:lnTo>
                  <a:lnTo>
                    <a:pt x="513" y="947"/>
                  </a:lnTo>
                  <a:lnTo>
                    <a:pt x="511" y="949"/>
                  </a:lnTo>
                  <a:lnTo>
                    <a:pt x="511" y="949"/>
                  </a:lnTo>
                  <a:lnTo>
                    <a:pt x="508" y="947"/>
                  </a:lnTo>
                  <a:lnTo>
                    <a:pt x="511" y="947"/>
                  </a:lnTo>
                  <a:lnTo>
                    <a:pt x="508" y="944"/>
                  </a:lnTo>
                  <a:lnTo>
                    <a:pt x="508" y="944"/>
                  </a:lnTo>
                  <a:lnTo>
                    <a:pt x="506" y="942"/>
                  </a:lnTo>
                  <a:lnTo>
                    <a:pt x="499" y="940"/>
                  </a:lnTo>
                  <a:lnTo>
                    <a:pt x="496" y="940"/>
                  </a:lnTo>
                  <a:lnTo>
                    <a:pt x="494" y="940"/>
                  </a:lnTo>
                  <a:lnTo>
                    <a:pt x="492" y="940"/>
                  </a:lnTo>
                  <a:lnTo>
                    <a:pt x="487" y="937"/>
                  </a:lnTo>
                  <a:lnTo>
                    <a:pt x="485" y="937"/>
                  </a:lnTo>
                  <a:lnTo>
                    <a:pt x="482" y="940"/>
                  </a:lnTo>
                  <a:lnTo>
                    <a:pt x="482" y="942"/>
                  </a:lnTo>
                  <a:lnTo>
                    <a:pt x="482" y="944"/>
                  </a:lnTo>
                  <a:lnTo>
                    <a:pt x="478" y="942"/>
                  </a:lnTo>
                  <a:lnTo>
                    <a:pt x="475" y="940"/>
                  </a:lnTo>
                  <a:lnTo>
                    <a:pt x="473" y="930"/>
                  </a:lnTo>
                  <a:lnTo>
                    <a:pt x="470" y="925"/>
                  </a:lnTo>
                  <a:lnTo>
                    <a:pt x="468" y="925"/>
                  </a:lnTo>
                  <a:lnTo>
                    <a:pt x="468" y="925"/>
                  </a:lnTo>
                  <a:lnTo>
                    <a:pt x="463" y="925"/>
                  </a:lnTo>
                  <a:lnTo>
                    <a:pt x="461" y="928"/>
                  </a:lnTo>
                  <a:lnTo>
                    <a:pt x="459" y="928"/>
                  </a:lnTo>
                  <a:lnTo>
                    <a:pt x="456" y="930"/>
                  </a:lnTo>
                  <a:lnTo>
                    <a:pt x="456" y="932"/>
                  </a:lnTo>
                  <a:lnTo>
                    <a:pt x="454" y="935"/>
                  </a:lnTo>
                  <a:lnTo>
                    <a:pt x="454" y="937"/>
                  </a:lnTo>
                  <a:lnTo>
                    <a:pt x="454" y="940"/>
                  </a:lnTo>
                  <a:lnTo>
                    <a:pt x="454" y="940"/>
                  </a:lnTo>
                  <a:lnTo>
                    <a:pt x="452" y="942"/>
                  </a:lnTo>
                  <a:lnTo>
                    <a:pt x="452" y="942"/>
                  </a:lnTo>
                  <a:lnTo>
                    <a:pt x="452" y="944"/>
                  </a:lnTo>
                  <a:lnTo>
                    <a:pt x="449" y="949"/>
                  </a:lnTo>
                  <a:lnTo>
                    <a:pt x="447" y="949"/>
                  </a:lnTo>
                  <a:lnTo>
                    <a:pt x="447" y="949"/>
                  </a:lnTo>
                  <a:lnTo>
                    <a:pt x="444" y="949"/>
                  </a:lnTo>
                  <a:lnTo>
                    <a:pt x="442" y="949"/>
                  </a:lnTo>
                  <a:lnTo>
                    <a:pt x="442" y="947"/>
                  </a:lnTo>
                  <a:lnTo>
                    <a:pt x="440" y="949"/>
                  </a:lnTo>
                  <a:lnTo>
                    <a:pt x="440" y="949"/>
                  </a:lnTo>
                  <a:lnTo>
                    <a:pt x="437" y="951"/>
                  </a:lnTo>
                  <a:lnTo>
                    <a:pt x="437" y="954"/>
                  </a:lnTo>
                  <a:lnTo>
                    <a:pt x="440" y="958"/>
                  </a:lnTo>
                  <a:lnTo>
                    <a:pt x="442" y="961"/>
                  </a:lnTo>
                  <a:lnTo>
                    <a:pt x="442" y="963"/>
                  </a:lnTo>
                  <a:lnTo>
                    <a:pt x="440" y="966"/>
                  </a:lnTo>
                  <a:lnTo>
                    <a:pt x="440" y="968"/>
                  </a:lnTo>
                  <a:lnTo>
                    <a:pt x="440" y="970"/>
                  </a:lnTo>
                  <a:lnTo>
                    <a:pt x="440" y="973"/>
                  </a:lnTo>
                  <a:lnTo>
                    <a:pt x="442" y="980"/>
                  </a:lnTo>
                  <a:lnTo>
                    <a:pt x="442" y="982"/>
                  </a:lnTo>
                  <a:lnTo>
                    <a:pt x="444" y="987"/>
                  </a:lnTo>
                  <a:lnTo>
                    <a:pt x="444" y="989"/>
                  </a:lnTo>
                  <a:lnTo>
                    <a:pt x="447" y="992"/>
                  </a:lnTo>
                  <a:lnTo>
                    <a:pt x="452" y="994"/>
                  </a:lnTo>
                  <a:lnTo>
                    <a:pt x="452" y="994"/>
                  </a:lnTo>
                  <a:lnTo>
                    <a:pt x="452" y="996"/>
                  </a:lnTo>
                  <a:lnTo>
                    <a:pt x="452" y="996"/>
                  </a:lnTo>
                  <a:lnTo>
                    <a:pt x="452" y="999"/>
                  </a:lnTo>
                  <a:lnTo>
                    <a:pt x="454" y="1003"/>
                  </a:lnTo>
                  <a:lnTo>
                    <a:pt x="454" y="1006"/>
                  </a:lnTo>
                  <a:lnTo>
                    <a:pt x="456" y="1006"/>
                  </a:lnTo>
                  <a:lnTo>
                    <a:pt x="459" y="1011"/>
                  </a:lnTo>
                  <a:lnTo>
                    <a:pt x="459" y="1011"/>
                  </a:lnTo>
                  <a:lnTo>
                    <a:pt x="454" y="1018"/>
                  </a:lnTo>
                  <a:lnTo>
                    <a:pt x="454" y="1020"/>
                  </a:lnTo>
                  <a:lnTo>
                    <a:pt x="454" y="1022"/>
                  </a:lnTo>
                  <a:lnTo>
                    <a:pt x="454" y="1022"/>
                  </a:lnTo>
                  <a:lnTo>
                    <a:pt x="456" y="1025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56" y="1029"/>
                  </a:lnTo>
                  <a:lnTo>
                    <a:pt x="456" y="1032"/>
                  </a:lnTo>
                  <a:lnTo>
                    <a:pt x="459" y="1032"/>
                  </a:lnTo>
                  <a:lnTo>
                    <a:pt x="461" y="1034"/>
                  </a:lnTo>
                  <a:lnTo>
                    <a:pt x="461" y="1034"/>
                  </a:lnTo>
                  <a:lnTo>
                    <a:pt x="461" y="1037"/>
                  </a:lnTo>
                  <a:lnTo>
                    <a:pt x="459" y="1039"/>
                  </a:lnTo>
                  <a:lnTo>
                    <a:pt x="456" y="1039"/>
                  </a:lnTo>
                  <a:lnTo>
                    <a:pt x="454" y="1039"/>
                  </a:lnTo>
                  <a:lnTo>
                    <a:pt x="452" y="1039"/>
                  </a:lnTo>
                  <a:lnTo>
                    <a:pt x="452" y="1041"/>
                  </a:lnTo>
                  <a:lnTo>
                    <a:pt x="454" y="1048"/>
                  </a:lnTo>
                  <a:lnTo>
                    <a:pt x="452" y="1048"/>
                  </a:lnTo>
                  <a:lnTo>
                    <a:pt x="449" y="1051"/>
                  </a:lnTo>
                  <a:lnTo>
                    <a:pt x="449" y="1065"/>
                  </a:lnTo>
                  <a:lnTo>
                    <a:pt x="447" y="1067"/>
                  </a:lnTo>
                  <a:lnTo>
                    <a:pt x="447" y="1070"/>
                  </a:lnTo>
                  <a:lnTo>
                    <a:pt x="447" y="1072"/>
                  </a:lnTo>
                  <a:lnTo>
                    <a:pt x="449" y="1074"/>
                  </a:lnTo>
                  <a:lnTo>
                    <a:pt x="454" y="1079"/>
                  </a:lnTo>
                  <a:lnTo>
                    <a:pt x="456" y="1079"/>
                  </a:lnTo>
                  <a:lnTo>
                    <a:pt x="456" y="1082"/>
                  </a:lnTo>
                  <a:lnTo>
                    <a:pt x="459" y="1082"/>
                  </a:lnTo>
                  <a:lnTo>
                    <a:pt x="459" y="1084"/>
                  </a:lnTo>
                  <a:lnTo>
                    <a:pt x="459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4" y="1086"/>
                  </a:lnTo>
                  <a:lnTo>
                    <a:pt x="452" y="1086"/>
                  </a:lnTo>
                  <a:lnTo>
                    <a:pt x="449" y="1086"/>
                  </a:lnTo>
                  <a:lnTo>
                    <a:pt x="449" y="1089"/>
                  </a:lnTo>
                  <a:lnTo>
                    <a:pt x="452" y="1091"/>
                  </a:lnTo>
                  <a:lnTo>
                    <a:pt x="449" y="1093"/>
                  </a:lnTo>
                  <a:lnTo>
                    <a:pt x="449" y="1093"/>
                  </a:lnTo>
                  <a:lnTo>
                    <a:pt x="447" y="1093"/>
                  </a:lnTo>
                  <a:lnTo>
                    <a:pt x="444" y="1093"/>
                  </a:lnTo>
                  <a:lnTo>
                    <a:pt x="442" y="1093"/>
                  </a:lnTo>
                  <a:lnTo>
                    <a:pt x="440" y="1091"/>
                  </a:lnTo>
                  <a:lnTo>
                    <a:pt x="437" y="1086"/>
                  </a:lnTo>
                  <a:lnTo>
                    <a:pt x="437" y="1084"/>
                  </a:lnTo>
                  <a:lnTo>
                    <a:pt x="435" y="1084"/>
                  </a:lnTo>
                  <a:lnTo>
                    <a:pt x="430" y="1084"/>
                  </a:lnTo>
                  <a:lnTo>
                    <a:pt x="428" y="1084"/>
                  </a:lnTo>
                  <a:lnTo>
                    <a:pt x="428" y="1084"/>
                  </a:lnTo>
                  <a:lnTo>
                    <a:pt x="428" y="1082"/>
                  </a:lnTo>
                  <a:lnTo>
                    <a:pt x="428" y="1082"/>
                  </a:lnTo>
                  <a:lnTo>
                    <a:pt x="430" y="1079"/>
                  </a:lnTo>
                  <a:lnTo>
                    <a:pt x="428" y="1079"/>
                  </a:lnTo>
                  <a:lnTo>
                    <a:pt x="428" y="1077"/>
                  </a:lnTo>
                  <a:lnTo>
                    <a:pt x="428" y="1077"/>
                  </a:lnTo>
                  <a:lnTo>
                    <a:pt x="423" y="1074"/>
                  </a:lnTo>
                  <a:lnTo>
                    <a:pt x="421" y="1074"/>
                  </a:lnTo>
                  <a:lnTo>
                    <a:pt x="418" y="1074"/>
                  </a:lnTo>
                  <a:lnTo>
                    <a:pt x="404" y="1072"/>
                  </a:lnTo>
                  <a:lnTo>
                    <a:pt x="402" y="1072"/>
                  </a:lnTo>
                  <a:lnTo>
                    <a:pt x="395" y="1074"/>
                  </a:lnTo>
                  <a:lnTo>
                    <a:pt x="392" y="1077"/>
                  </a:lnTo>
                  <a:lnTo>
                    <a:pt x="390" y="1077"/>
                  </a:lnTo>
                  <a:lnTo>
                    <a:pt x="390" y="1074"/>
                  </a:lnTo>
                  <a:lnTo>
                    <a:pt x="388" y="1072"/>
                  </a:lnTo>
                  <a:lnTo>
                    <a:pt x="388" y="1070"/>
                  </a:lnTo>
                  <a:lnTo>
                    <a:pt x="385" y="1067"/>
                  </a:lnTo>
                  <a:lnTo>
                    <a:pt x="383" y="1065"/>
                  </a:lnTo>
                  <a:lnTo>
                    <a:pt x="385" y="1060"/>
                  </a:lnTo>
                  <a:lnTo>
                    <a:pt x="385" y="1060"/>
                  </a:lnTo>
                  <a:lnTo>
                    <a:pt x="385" y="1058"/>
                  </a:lnTo>
                  <a:lnTo>
                    <a:pt x="385" y="1058"/>
                  </a:lnTo>
                  <a:lnTo>
                    <a:pt x="385" y="1055"/>
                  </a:lnTo>
                  <a:lnTo>
                    <a:pt x="388" y="1055"/>
                  </a:lnTo>
                  <a:lnTo>
                    <a:pt x="390" y="1051"/>
                  </a:lnTo>
                  <a:lnTo>
                    <a:pt x="390" y="1051"/>
                  </a:lnTo>
                  <a:lnTo>
                    <a:pt x="388" y="1051"/>
                  </a:lnTo>
                  <a:lnTo>
                    <a:pt x="388" y="1051"/>
                  </a:lnTo>
                  <a:lnTo>
                    <a:pt x="385" y="1048"/>
                  </a:lnTo>
                  <a:lnTo>
                    <a:pt x="383" y="1046"/>
                  </a:lnTo>
                  <a:lnTo>
                    <a:pt x="383" y="1044"/>
                  </a:lnTo>
                  <a:lnTo>
                    <a:pt x="383" y="1041"/>
                  </a:lnTo>
                  <a:lnTo>
                    <a:pt x="385" y="1032"/>
                  </a:lnTo>
                  <a:lnTo>
                    <a:pt x="385" y="1029"/>
                  </a:lnTo>
                  <a:lnTo>
                    <a:pt x="385" y="1027"/>
                  </a:lnTo>
                  <a:lnTo>
                    <a:pt x="383" y="1025"/>
                  </a:lnTo>
                  <a:lnTo>
                    <a:pt x="383" y="1025"/>
                  </a:lnTo>
                  <a:lnTo>
                    <a:pt x="383" y="1022"/>
                  </a:lnTo>
                  <a:lnTo>
                    <a:pt x="385" y="1020"/>
                  </a:lnTo>
                  <a:lnTo>
                    <a:pt x="385" y="1020"/>
                  </a:lnTo>
                  <a:lnTo>
                    <a:pt x="385" y="1018"/>
                  </a:lnTo>
                  <a:lnTo>
                    <a:pt x="385" y="1015"/>
                  </a:lnTo>
                  <a:lnTo>
                    <a:pt x="385" y="1013"/>
                  </a:lnTo>
                  <a:lnTo>
                    <a:pt x="383" y="1011"/>
                  </a:lnTo>
                  <a:lnTo>
                    <a:pt x="383" y="1008"/>
                  </a:lnTo>
                  <a:lnTo>
                    <a:pt x="381" y="1008"/>
                  </a:lnTo>
                  <a:lnTo>
                    <a:pt x="383" y="1001"/>
                  </a:lnTo>
                  <a:lnTo>
                    <a:pt x="381" y="999"/>
                  </a:lnTo>
                  <a:lnTo>
                    <a:pt x="378" y="996"/>
                  </a:lnTo>
                  <a:lnTo>
                    <a:pt x="376" y="996"/>
                  </a:lnTo>
                  <a:lnTo>
                    <a:pt x="374" y="999"/>
                  </a:lnTo>
                  <a:lnTo>
                    <a:pt x="371" y="999"/>
                  </a:lnTo>
                  <a:lnTo>
                    <a:pt x="366" y="1001"/>
                  </a:lnTo>
                  <a:lnTo>
                    <a:pt x="364" y="1001"/>
                  </a:lnTo>
                  <a:lnTo>
                    <a:pt x="352" y="1003"/>
                  </a:lnTo>
                  <a:lnTo>
                    <a:pt x="345" y="1003"/>
                  </a:lnTo>
                  <a:lnTo>
                    <a:pt x="340" y="1006"/>
                  </a:lnTo>
                  <a:lnTo>
                    <a:pt x="336" y="1013"/>
                  </a:lnTo>
                  <a:lnTo>
                    <a:pt x="329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20"/>
                  </a:lnTo>
                  <a:lnTo>
                    <a:pt x="317" y="1020"/>
                  </a:lnTo>
                  <a:lnTo>
                    <a:pt x="312" y="1020"/>
                  </a:lnTo>
                  <a:lnTo>
                    <a:pt x="307" y="1020"/>
                  </a:lnTo>
                  <a:lnTo>
                    <a:pt x="303" y="1018"/>
                  </a:lnTo>
                  <a:lnTo>
                    <a:pt x="300" y="1018"/>
                  </a:lnTo>
                  <a:lnTo>
                    <a:pt x="298" y="1018"/>
                  </a:lnTo>
                  <a:lnTo>
                    <a:pt x="295" y="1015"/>
                  </a:lnTo>
                  <a:lnTo>
                    <a:pt x="295" y="1013"/>
                  </a:lnTo>
                  <a:lnTo>
                    <a:pt x="295" y="1011"/>
                  </a:lnTo>
                  <a:lnTo>
                    <a:pt x="291" y="1008"/>
                  </a:lnTo>
                  <a:lnTo>
                    <a:pt x="291" y="1006"/>
                  </a:lnTo>
                  <a:lnTo>
                    <a:pt x="288" y="1006"/>
                  </a:lnTo>
                  <a:lnTo>
                    <a:pt x="286" y="1003"/>
                  </a:lnTo>
                  <a:lnTo>
                    <a:pt x="284" y="1006"/>
                  </a:lnTo>
                  <a:lnTo>
                    <a:pt x="281" y="1006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7" y="1008"/>
                  </a:lnTo>
                  <a:lnTo>
                    <a:pt x="272" y="1011"/>
                  </a:lnTo>
                  <a:lnTo>
                    <a:pt x="269" y="1011"/>
                  </a:lnTo>
                  <a:lnTo>
                    <a:pt x="267" y="1013"/>
                  </a:lnTo>
                  <a:lnTo>
                    <a:pt x="265" y="1013"/>
                  </a:lnTo>
                  <a:lnTo>
                    <a:pt x="262" y="1011"/>
                  </a:lnTo>
                  <a:lnTo>
                    <a:pt x="258" y="1003"/>
                  </a:lnTo>
                  <a:lnTo>
                    <a:pt x="258" y="1001"/>
                  </a:lnTo>
                  <a:lnTo>
                    <a:pt x="255" y="999"/>
                  </a:lnTo>
                  <a:lnTo>
                    <a:pt x="255" y="996"/>
                  </a:lnTo>
                  <a:lnTo>
                    <a:pt x="255" y="994"/>
                  </a:lnTo>
                  <a:lnTo>
                    <a:pt x="255" y="992"/>
                  </a:lnTo>
                  <a:lnTo>
                    <a:pt x="255" y="992"/>
                  </a:lnTo>
                  <a:lnTo>
                    <a:pt x="258" y="989"/>
                  </a:lnTo>
                  <a:lnTo>
                    <a:pt x="258" y="987"/>
                  </a:lnTo>
                  <a:lnTo>
                    <a:pt x="260" y="985"/>
                  </a:lnTo>
                  <a:lnTo>
                    <a:pt x="260" y="985"/>
                  </a:lnTo>
                  <a:lnTo>
                    <a:pt x="262" y="985"/>
                  </a:lnTo>
                  <a:lnTo>
                    <a:pt x="262" y="985"/>
                  </a:lnTo>
                  <a:lnTo>
                    <a:pt x="265" y="985"/>
                  </a:lnTo>
                  <a:lnTo>
                    <a:pt x="262" y="982"/>
                  </a:lnTo>
                  <a:lnTo>
                    <a:pt x="262" y="982"/>
                  </a:lnTo>
                  <a:lnTo>
                    <a:pt x="260" y="980"/>
                  </a:lnTo>
                  <a:lnTo>
                    <a:pt x="258" y="977"/>
                  </a:lnTo>
                  <a:lnTo>
                    <a:pt x="246" y="975"/>
                  </a:lnTo>
                  <a:lnTo>
                    <a:pt x="243" y="970"/>
                  </a:lnTo>
                  <a:lnTo>
                    <a:pt x="241" y="970"/>
                  </a:lnTo>
                  <a:lnTo>
                    <a:pt x="241" y="961"/>
                  </a:lnTo>
                  <a:lnTo>
                    <a:pt x="241" y="956"/>
                  </a:lnTo>
                  <a:lnTo>
                    <a:pt x="239" y="954"/>
                  </a:lnTo>
                  <a:lnTo>
                    <a:pt x="241" y="951"/>
                  </a:lnTo>
                  <a:lnTo>
                    <a:pt x="246" y="944"/>
                  </a:lnTo>
                  <a:lnTo>
                    <a:pt x="248" y="940"/>
                  </a:lnTo>
                  <a:lnTo>
                    <a:pt x="246" y="935"/>
                  </a:lnTo>
                  <a:lnTo>
                    <a:pt x="246" y="935"/>
                  </a:lnTo>
                  <a:lnTo>
                    <a:pt x="246" y="932"/>
                  </a:lnTo>
                  <a:lnTo>
                    <a:pt x="246" y="930"/>
                  </a:lnTo>
                  <a:lnTo>
                    <a:pt x="246" y="930"/>
                  </a:lnTo>
                  <a:lnTo>
                    <a:pt x="239" y="925"/>
                  </a:lnTo>
                  <a:lnTo>
                    <a:pt x="236" y="925"/>
                  </a:lnTo>
                  <a:lnTo>
                    <a:pt x="234" y="925"/>
                  </a:lnTo>
                  <a:lnTo>
                    <a:pt x="234" y="928"/>
                  </a:lnTo>
                  <a:lnTo>
                    <a:pt x="234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29" y="928"/>
                  </a:lnTo>
                  <a:lnTo>
                    <a:pt x="229" y="925"/>
                  </a:lnTo>
                  <a:lnTo>
                    <a:pt x="222" y="921"/>
                  </a:lnTo>
                  <a:lnTo>
                    <a:pt x="220" y="918"/>
                  </a:lnTo>
                  <a:lnTo>
                    <a:pt x="217" y="921"/>
                  </a:lnTo>
                  <a:lnTo>
                    <a:pt x="217" y="921"/>
                  </a:lnTo>
                  <a:lnTo>
                    <a:pt x="215" y="923"/>
                  </a:lnTo>
                  <a:lnTo>
                    <a:pt x="213" y="921"/>
                  </a:lnTo>
                  <a:lnTo>
                    <a:pt x="213" y="918"/>
                  </a:lnTo>
                  <a:lnTo>
                    <a:pt x="213" y="916"/>
                  </a:lnTo>
                  <a:lnTo>
                    <a:pt x="210" y="916"/>
                  </a:lnTo>
                  <a:lnTo>
                    <a:pt x="210" y="914"/>
                  </a:lnTo>
                  <a:lnTo>
                    <a:pt x="201" y="909"/>
                  </a:lnTo>
                  <a:lnTo>
                    <a:pt x="196" y="909"/>
                  </a:lnTo>
                  <a:lnTo>
                    <a:pt x="194" y="909"/>
                  </a:lnTo>
                  <a:lnTo>
                    <a:pt x="189" y="904"/>
                  </a:lnTo>
                  <a:lnTo>
                    <a:pt x="187" y="904"/>
                  </a:lnTo>
                  <a:lnTo>
                    <a:pt x="180" y="904"/>
                  </a:lnTo>
                  <a:lnTo>
                    <a:pt x="175" y="904"/>
                  </a:lnTo>
                  <a:lnTo>
                    <a:pt x="165" y="899"/>
                  </a:lnTo>
                  <a:lnTo>
                    <a:pt x="161" y="897"/>
                  </a:lnTo>
                  <a:lnTo>
                    <a:pt x="156" y="895"/>
                  </a:lnTo>
                  <a:lnTo>
                    <a:pt x="154" y="890"/>
                  </a:lnTo>
                  <a:lnTo>
                    <a:pt x="158" y="890"/>
                  </a:lnTo>
                  <a:lnTo>
                    <a:pt x="156" y="888"/>
                  </a:lnTo>
                  <a:lnTo>
                    <a:pt x="158" y="885"/>
                  </a:lnTo>
                  <a:lnTo>
                    <a:pt x="163" y="880"/>
                  </a:lnTo>
                  <a:lnTo>
                    <a:pt x="163" y="880"/>
                  </a:lnTo>
                  <a:lnTo>
                    <a:pt x="165" y="873"/>
                  </a:lnTo>
                  <a:lnTo>
                    <a:pt x="168" y="873"/>
                  </a:lnTo>
                  <a:lnTo>
                    <a:pt x="170" y="871"/>
                  </a:lnTo>
                  <a:lnTo>
                    <a:pt x="170" y="869"/>
                  </a:lnTo>
                  <a:lnTo>
                    <a:pt x="170" y="869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70" y="864"/>
                  </a:lnTo>
                  <a:lnTo>
                    <a:pt x="175" y="864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2"/>
                  </a:lnTo>
                  <a:lnTo>
                    <a:pt x="184" y="850"/>
                  </a:lnTo>
                  <a:lnTo>
                    <a:pt x="184" y="847"/>
                  </a:lnTo>
                  <a:lnTo>
                    <a:pt x="187" y="845"/>
                  </a:lnTo>
                  <a:lnTo>
                    <a:pt x="187" y="843"/>
                  </a:lnTo>
                  <a:lnTo>
                    <a:pt x="184" y="826"/>
                  </a:lnTo>
                  <a:lnTo>
                    <a:pt x="184" y="824"/>
                  </a:lnTo>
                  <a:lnTo>
                    <a:pt x="184" y="821"/>
                  </a:lnTo>
                  <a:lnTo>
                    <a:pt x="187" y="821"/>
                  </a:lnTo>
                  <a:lnTo>
                    <a:pt x="189" y="821"/>
                  </a:lnTo>
                  <a:lnTo>
                    <a:pt x="189" y="821"/>
                  </a:lnTo>
                  <a:lnTo>
                    <a:pt x="191" y="821"/>
                  </a:lnTo>
                  <a:lnTo>
                    <a:pt x="194" y="817"/>
                  </a:lnTo>
                  <a:lnTo>
                    <a:pt x="196" y="814"/>
                  </a:lnTo>
                  <a:lnTo>
                    <a:pt x="199" y="812"/>
                  </a:lnTo>
                  <a:lnTo>
                    <a:pt x="199" y="809"/>
                  </a:lnTo>
                  <a:lnTo>
                    <a:pt x="199" y="805"/>
                  </a:lnTo>
                  <a:lnTo>
                    <a:pt x="201" y="802"/>
                  </a:lnTo>
                  <a:lnTo>
                    <a:pt x="203" y="802"/>
                  </a:lnTo>
                  <a:lnTo>
                    <a:pt x="208" y="807"/>
                  </a:lnTo>
                  <a:lnTo>
                    <a:pt x="213" y="809"/>
                  </a:lnTo>
                  <a:lnTo>
                    <a:pt x="215" y="807"/>
                  </a:lnTo>
                  <a:lnTo>
                    <a:pt x="215" y="805"/>
                  </a:lnTo>
                  <a:lnTo>
                    <a:pt x="210" y="798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13" y="793"/>
                  </a:lnTo>
                  <a:lnTo>
                    <a:pt x="213" y="791"/>
                  </a:lnTo>
                  <a:lnTo>
                    <a:pt x="210" y="788"/>
                  </a:lnTo>
                  <a:lnTo>
                    <a:pt x="201" y="786"/>
                  </a:lnTo>
                  <a:lnTo>
                    <a:pt x="199" y="783"/>
                  </a:lnTo>
                  <a:lnTo>
                    <a:pt x="196" y="779"/>
                  </a:lnTo>
                  <a:lnTo>
                    <a:pt x="194" y="776"/>
                  </a:lnTo>
                  <a:lnTo>
                    <a:pt x="191" y="776"/>
                  </a:lnTo>
                  <a:lnTo>
                    <a:pt x="191" y="776"/>
                  </a:lnTo>
                  <a:lnTo>
                    <a:pt x="189" y="779"/>
                  </a:lnTo>
                  <a:lnTo>
                    <a:pt x="189" y="781"/>
                  </a:lnTo>
                  <a:lnTo>
                    <a:pt x="187" y="779"/>
                  </a:lnTo>
                  <a:lnTo>
                    <a:pt x="184" y="781"/>
                  </a:lnTo>
                  <a:lnTo>
                    <a:pt x="182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77" y="781"/>
                  </a:lnTo>
                  <a:lnTo>
                    <a:pt x="177" y="779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5" y="776"/>
                  </a:lnTo>
                  <a:lnTo>
                    <a:pt x="175" y="774"/>
                  </a:lnTo>
                  <a:lnTo>
                    <a:pt x="170" y="774"/>
                  </a:lnTo>
                  <a:lnTo>
                    <a:pt x="170" y="774"/>
                  </a:lnTo>
                  <a:lnTo>
                    <a:pt x="165" y="772"/>
                  </a:lnTo>
                  <a:lnTo>
                    <a:pt x="163" y="772"/>
                  </a:lnTo>
                  <a:lnTo>
                    <a:pt x="161" y="769"/>
                  </a:lnTo>
                  <a:lnTo>
                    <a:pt x="161" y="767"/>
                  </a:lnTo>
                  <a:lnTo>
                    <a:pt x="161" y="765"/>
                  </a:lnTo>
                  <a:lnTo>
                    <a:pt x="158" y="762"/>
                  </a:lnTo>
                  <a:lnTo>
                    <a:pt x="156" y="762"/>
                  </a:lnTo>
                  <a:lnTo>
                    <a:pt x="156" y="762"/>
                  </a:lnTo>
                  <a:lnTo>
                    <a:pt x="154" y="760"/>
                  </a:lnTo>
                  <a:lnTo>
                    <a:pt x="149" y="757"/>
                  </a:lnTo>
                  <a:lnTo>
                    <a:pt x="139" y="755"/>
                  </a:lnTo>
                  <a:lnTo>
                    <a:pt x="142" y="750"/>
                  </a:lnTo>
                  <a:lnTo>
                    <a:pt x="149" y="743"/>
                  </a:lnTo>
                  <a:lnTo>
                    <a:pt x="147" y="738"/>
                  </a:lnTo>
                  <a:lnTo>
                    <a:pt x="142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4" y="736"/>
                  </a:lnTo>
                  <a:lnTo>
                    <a:pt x="144" y="736"/>
                  </a:lnTo>
                  <a:lnTo>
                    <a:pt x="147" y="734"/>
                  </a:lnTo>
                  <a:lnTo>
                    <a:pt x="147" y="734"/>
                  </a:lnTo>
                  <a:lnTo>
                    <a:pt x="149" y="731"/>
                  </a:lnTo>
                  <a:lnTo>
                    <a:pt x="149" y="729"/>
                  </a:lnTo>
                  <a:lnTo>
                    <a:pt x="147" y="722"/>
                  </a:lnTo>
                  <a:lnTo>
                    <a:pt x="147" y="720"/>
                  </a:lnTo>
                  <a:lnTo>
                    <a:pt x="144" y="717"/>
                  </a:lnTo>
                  <a:lnTo>
                    <a:pt x="142" y="717"/>
                  </a:lnTo>
                  <a:lnTo>
                    <a:pt x="139" y="717"/>
                  </a:lnTo>
                  <a:lnTo>
                    <a:pt x="139" y="715"/>
                  </a:lnTo>
                  <a:lnTo>
                    <a:pt x="137" y="708"/>
                  </a:lnTo>
                  <a:lnTo>
                    <a:pt x="139" y="708"/>
                  </a:lnTo>
                  <a:lnTo>
                    <a:pt x="139" y="705"/>
                  </a:lnTo>
                  <a:lnTo>
                    <a:pt x="147" y="705"/>
                  </a:lnTo>
                  <a:lnTo>
                    <a:pt x="147" y="703"/>
                  </a:lnTo>
                  <a:lnTo>
                    <a:pt x="149" y="703"/>
                  </a:lnTo>
                  <a:lnTo>
                    <a:pt x="149" y="701"/>
                  </a:lnTo>
                  <a:lnTo>
                    <a:pt x="147" y="701"/>
                  </a:lnTo>
                  <a:lnTo>
                    <a:pt x="144" y="691"/>
                  </a:lnTo>
                  <a:lnTo>
                    <a:pt x="144" y="689"/>
                  </a:lnTo>
                  <a:lnTo>
                    <a:pt x="144" y="684"/>
                  </a:lnTo>
                  <a:lnTo>
                    <a:pt x="144" y="682"/>
                  </a:lnTo>
                  <a:lnTo>
                    <a:pt x="142" y="679"/>
                  </a:lnTo>
                  <a:lnTo>
                    <a:pt x="137" y="677"/>
                  </a:lnTo>
                  <a:lnTo>
                    <a:pt x="135" y="675"/>
                  </a:lnTo>
                  <a:lnTo>
                    <a:pt x="132" y="675"/>
                  </a:lnTo>
                  <a:lnTo>
                    <a:pt x="130" y="675"/>
                  </a:lnTo>
                  <a:lnTo>
                    <a:pt x="130" y="672"/>
                  </a:lnTo>
                  <a:lnTo>
                    <a:pt x="130" y="672"/>
                  </a:lnTo>
                  <a:lnTo>
                    <a:pt x="130" y="670"/>
                  </a:lnTo>
                  <a:lnTo>
                    <a:pt x="130" y="670"/>
                  </a:lnTo>
                  <a:lnTo>
                    <a:pt x="132" y="660"/>
                  </a:lnTo>
                  <a:lnTo>
                    <a:pt x="132" y="658"/>
                  </a:lnTo>
                  <a:lnTo>
                    <a:pt x="132" y="656"/>
                  </a:lnTo>
                  <a:lnTo>
                    <a:pt x="132" y="656"/>
                  </a:lnTo>
                  <a:lnTo>
                    <a:pt x="132" y="653"/>
                  </a:lnTo>
                  <a:lnTo>
                    <a:pt x="132" y="651"/>
                  </a:lnTo>
                  <a:lnTo>
                    <a:pt x="132" y="651"/>
                  </a:lnTo>
                  <a:lnTo>
                    <a:pt x="135" y="651"/>
                  </a:lnTo>
                  <a:lnTo>
                    <a:pt x="137" y="651"/>
                  </a:lnTo>
                  <a:lnTo>
                    <a:pt x="139" y="651"/>
                  </a:lnTo>
                  <a:lnTo>
                    <a:pt x="147" y="646"/>
                  </a:lnTo>
                  <a:lnTo>
                    <a:pt x="158" y="644"/>
                  </a:lnTo>
                  <a:lnTo>
                    <a:pt x="161" y="639"/>
                  </a:lnTo>
                  <a:lnTo>
                    <a:pt x="161" y="637"/>
                  </a:lnTo>
                  <a:lnTo>
                    <a:pt x="161" y="634"/>
                  </a:lnTo>
                  <a:lnTo>
                    <a:pt x="158" y="637"/>
                  </a:lnTo>
                  <a:lnTo>
                    <a:pt x="154" y="637"/>
                  </a:lnTo>
                  <a:lnTo>
                    <a:pt x="142" y="634"/>
                  </a:lnTo>
                  <a:lnTo>
                    <a:pt x="137" y="634"/>
                  </a:lnTo>
                  <a:lnTo>
                    <a:pt x="132" y="634"/>
                  </a:lnTo>
                  <a:lnTo>
                    <a:pt x="130" y="634"/>
                  </a:lnTo>
                  <a:lnTo>
                    <a:pt x="128" y="634"/>
                  </a:lnTo>
                  <a:lnTo>
                    <a:pt x="125" y="634"/>
                  </a:lnTo>
                  <a:lnTo>
                    <a:pt x="125" y="634"/>
                  </a:lnTo>
                  <a:lnTo>
                    <a:pt x="121" y="632"/>
                  </a:lnTo>
                  <a:lnTo>
                    <a:pt x="118" y="627"/>
                  </a:lnTo>
                  <a:lnTo>
                    <a:pt x="113" y="625"/>
                  </a:lnTo>
                  <a:lnTo>
                    <a:pt x="109" y="623"/>
                  </a:lnTo>
                  <a:lnTo>
                    <a:pt x="104" y="623"/>
                  </a:lnTo>
                  <a:lnTo>
                    <a:pt x="104" y="623"/>
                  </a:lnTo>
                  <a:lnTo>
                    <a:pt x="99" y="625"/>
                  </a:lnTo>
                  <a:lnTo>
                    <a:pt x="97" y="625"/>
                  </a:lnTo>
                  <a:lnTo>
                    <a:pt x="92" y="623"/>
                  </a:lnTo>
                  <a:lnTo>
                    <a:pt x="85" y="618"/>
                  </a:lnTo>
                  <a:lnTo>
                    <a:pt x="80" y="618"/>
                  </a:lnTo>
                  <a:lnTo>
                    <a:pt x="71" y="615"/>
                  </a:lnTo>
                  <a:lnTo>
                    <a:pt x="45" y="620"/>
                  </a:lnTo>
                  <a:lnTo>
                    <a:pt x="42" y="620"/>
                  </a:lnTo>
                  <a:lnTo>
                    <a:pt x="38" y="623"/>
                  </a:lnTo>
                  <a:lnTo>
                    <a:pt x="35" y="625"/>
                  </a:lnTo>
                  <a:lnTo>
                    <a:pt x="33" y="625"/>
                  </a:lnTo>
                  <a:lnTo>
                    <a:pt x="31" y="625"/>
                  </a:lnTo>
                  <a:lnTo>
                    <a:pt x="28" y="625"/>
                  </a:lnTo>
                  <a:lnTo>
                    <a:pt x="26" y="625"/>
                  </a:lnTo>
                  <a:lnTo>
                    <a:pt x="19" y="630"/>
                  </a:lnTo>
                  <a:lnTo>
                    <a:pt x="16" y="630"/>
                  </a:lnTo>
                  <a:lnTo>
                    <a:pt x="14" y="630"/>
                  </a:lnTo>
                  <a:lnTo>
                    <a:pt x="12" y="630"/>
                  </a:lnTo>
                  <a:lnTo>
                    <a:pt x="9" y="632"/>
                  </a:lnTo>
                  <a:lnTo>
                    <a:pt x="9" y="630"/>
                  </a:lnTo>
                  <a:lnTo>
                    <a:pt x="9" y="627"/>
                  </a:lnTo>
                  <a:lnTo>
                    <a:pt x="9" y="627"/>
                  </a:lnTo>
                  <a:lnTo>
                    <a:pt x="5" y="623"/>
                  </a:lnTo>
                  <a:lnTo>
                    <a:pt x="2" y="620"/>
                  </a:lnTo>
                  <a:lnTo>
                    <a:pt x="0" y="615"/>
                  </a:lnTo>
                  <a:lnTo>
                    <a:pt x="26" y="601"/>
                  </a:lnTo>
                  <a:lnTo>
                    <a:pt x="28" y="599"/>
                  </a:lnTo>
                  <a:lnTo>
                    <a:pt x="28" y="594"/>
                  </a:lnTo>
                  <a:lnTo>
                    <a:pt x="28" y="594"/>
                  </a:lnTo>
                  <a:lnTo>
                    <a:pt x="26" y="592"/>
                  </a:lnTo>
                  <a:lnTo>
                    <a:pt x="26" y="589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31" y="587"/>
                  </a:lnTo>
                  <a:lnTo>
                    <a:pt x="31" y="582"/>
                  </a:lnTo>
                  <a:lnTo>
                    <a:pt x="21" y="575"/>
                  </a:lnTo>
                  <a:lnTo>
                    <a:pt x="21" y="573"/>
                  </a:lnTo>
                  <a:lnTo>
                    <a:pt x="24" y="573"/>
                  </a:lnTo>
                  <a:lnTo>
                    <a:pt x="26" y="573"/>
                  </a:lnTo>
                  <a:lnTo>
                    <a:pt x="28" y="573"/>
                  </a:lnTo>
                  <a:lnTo>
                    <a:pt x="28" y="571"/>
                  </a:lnTo>
                  <a:lnTo>
                    <a:pt x="28" y="568"/>
                  </a:lnTo>
                  <a:lnTo>
                    <a:pt x="26" y="566"/>
                  </a:lnTo>
                  <a:lnTo>
                    <a:pt x="26" y="563"/>
                  </a:lnTo>
                  <a:lnTo>
                    <a:pt x="26" y="563"/>
                  </a:lnTo>
                  <a:lnTo>
                    <a:pt x="26" y="561"/>
                  </a:lnTo>
                  <a:lnTo>
                    <a:pt x="26" y="561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1" y="556"/>
                  </a:lnTo>
                  <a:lnTo>
                    <a:pt x="12" y="556"/>
                  </a:lnTo>
                  <a:lnTo>
                    <a:pt x="9" y="554"/>
                  </a:lnTo>
                  <a:lnTo>
                    <a:pt x="12" y="552"/>
                  </a:lnTo>
                  <a:lnTo>
                    <a:pt x="16" y="535"/>
                  </a:lnTo>
                  <a:lnTo>
                    <a:pt x="19" y="521"/>
                  </a:lnTo>
                  <a:lnTo>
                    <a:pt x="19" y="519"/>
                  </a:lnTo>
                  <a:lnTo>
                    <a:pt x="19" y="519"/>
                  </a:lnTo>
                  <a:lnTo>
                    <a:pt x="28" y="514"/>
                  </a:lnTo>
                  <a:lnTo>
                    <a:pt x="33" y="511"/>
                  </a:lnTo>
                  <a:lnTo>
                    <a:pt x="35" y="511"/>
                  </a:lnTo>
                  <a:lnTo>
                    <a:pt x="38" y="511"/>
                  </a:lnTo>
                  <a:lnTo>
                    <a:pt x="42" y="514"/>
                  </a:lnTo>
                  <a:lnTo>
                    <a:pt x="45" y="514"/>
                  </a:lnTo>
                  <a:lnTo>
                    <a:pt x="47" y="514"/>
                  </a:lnTo>
                  <a:lnTo>
                    <a:pt x="50" y="511"/>
                  </a:lnTo>
                  <a:lnTo>
                    <a:pt x="47" y="509"/>
                  </a:lnTo>
                  <a:lnTo>
                    <a:pt x="45" y="504"/>
                  </a:lnTo>
                  <a:lnTo>
                    <a:pt x="42" y="500"/>
                  </a:lnTo>
                  <a:lnTo>
                    <a:pt x="42" y="497"/>
                  </a:lnTo>
                  <a:lnTo>
                    <a:pt x="45" y="488"/>
                  </a:lnTo>
                  <a:lnTo>
                    <a:pt x="45" y="483"/>
                  </a:lnTo>
                  <a:lnTo>
                    <a:pt x="45" y="483"/>
                  </a:lnTo>
                  <a:lnTo>
                    <a:pt x="47" y="483"/>
                  </a:lnTo>
                  <a:lnTo>
                    <a:pt x="50" y="481"/>
                  </a:lnTo>
                  <a:lnTo>
                    <a:pt x="52" y="478"/>
                  </a:lnTo>
                  <a:lnTo>
                    <a:pt x="57" y="474"/>
                  </a:lnTo>
                  <a:lnTo>
                    <a:pt x="61" y="464"/>
                  </a:lnTo>
                  <a:lnTo>
                    <a:pt x="64" y="462"/>
                  </a:lnTo>
                  <a:lnTo>
                    <a:pt x="66" y="466"/>
                  </a:lnTo>
                  <a:lnTo>
                    <a:pt x="68" y="469"/>
                  </a:lnTo>
                  <a:lnTo>
                    <a:pt x="68" y="471"/>
                  </a:lnTo>
                  <a:lnTo>
                    <a:pt x="68" y="471"/>
                  </a:lnTo>
                  <a:lnTo>
                    <a:pt x="73" y="471"/>
                  </a:lnTo>
                  <a:lnTo>
                    <a:pt x="76" y="471"/>
                  </a:lnTo>
                  <a:lnTo>
                    <a:pt x="80" y="466"/>
                  </a:lnTo>
                  <a:lnTo>
                    <a:pt x="83" y="466"/>
                  </a:lnTo>
                  <a:lnTo>
                    <a:pt x="87" y="464"/>
                  </a:lnTo>
                  <a:lnTo>
                    <a:pt x="90" y="464"/>
                  </a:lnTo>
                  <a:lnTo>
                    <a:pt x="92" y="459"/>
                  </a:lnTo>
                  <a:lnTo>
                    <a:pt x="94" y="457"/>
                  </a:lnTo>
                  <a:lnTo>
                    <a:pt x="97" y="455"/>
                  </a:lnTo>
                  <a:lnTo>
                    <a:pt x="99" y="457"/>
                  </a:lnTo>
                  <a:lnTo>
                    <a:pt x="99" y="455"/>
                  </a:lnTo>
                  <a:lnTo>
                    <a:pt x="99" y="452"/>
                  </a:lnTo>
                  <a:lnTo>
                    <a:pt x="99" y="448"/>
                  </a:lnTo>
                  <a:lnTo>
                    <a:pt x="99" y="448"/>
                  </a:lnTo>
                  <a:lnTo>
                    <a:pt x="99" y="445"/>
                  </a:lnTo>
                  <a:lnTo>
                    <a:pt x="99" y="443"/>
                  </a:lnTo>
                  <a:lnTo>
                    <a:pt x="99" y="443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6" y="436"/>
                  </a:lnTo>
                  <a:lnTo>
                    <a:pt x="106" y="431"/>
                  </a:lnTo>
                  <a:lnTo>
                    <a:pt x="106" y="429"/>
                  </a:lnTo>
                  <a:lnTo>
                    <a:pt x="109" y="429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21" y="440"/>
                  </a:lnTo>
                  <a:lnTo>
                    <a:pt x="123" y="440"/>
                  </a:lnTo>
                  <a:lnTo>
                    <a:pt x="125" y="440"/>
                  </a:lnTo>
                  <a:lnTo>
                    <a:pt x="128" y="440"/>
                  </a:lnTo>
                  <a:lnTo>
                    <a:pt x="130" y="440"/>
                  </a:lnTo>
                  <a:lnTo>
                    <a:pt x="132" y="438"/>
                  </a:lnTo>
                  <a:lnTo>
                    <a:pt x="135" y="433"/>
                  </a:lnTo>
                  <a:lnTo>
                    <a:pt x="135" y="431"/>
                  </a:lnTo>
                  <a:lnTo>
                    <a:pt x="139" y="429"/>
                  </a:lnTo>
                  <a:lnTo>
                    <a:pt x="139" y="426"/>
                  </a:lnTo>
                  <a:lnTo>
                    <a:pt x="142" y="426"/>
                  </a:lnTo>
                  <a:lnTo>
                    <a:pt x="142" y="424"/>
                  </a:lnTo>
                  <a:lnTo>
                    <a:pt x="142" y="424"/>
                  </a:lnTo>
                  <a:lnTo>
                    <a:pt x="144" y="424"/>
                  </a:lnTo>
                  <a:lnTo>
                    <a:pt x="144" y="422"/>
                  </a:lnTo>
                  <a:lnTo>
                    <a:pt x="147" y="419"/>
                  </a:lnTo>
                  <a:lnTo>
                    <a:pt x="149" y="417"/>
                  </a:lnTo>
                  <a:lnTo>
                    <a:pt x="149" y="414"/>
                  </a:lnTo>
                  <a:lnTo>
                    <a:pt x="154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4"/>
                  </a:lnTo>
                  <a:lnTo>
                    <a:pt x="161" y="417"/>
                  </a:lnTo>
                  <a:lnTo>
                    <a:pt x="163" y="419"/>
                  </a:lnTo>
                  <a:lnTo>
                    <a:pt x="163" y="419"/>
                  </a:lnTo>
                  <a:lnTo>
                    <a:pt x="165" y="419"/>
                  </a:lnTo>
                  <a:lnTo>
                    <a:pt x="168" y="419"/>
                  </a:lnTo>
                  <a:lnTo>
                    <a:pt x="173" y="417"/>
                  </a:lnTo>
                  <a:lnTo>
                    <a:pt x="175" y="417"/>
                  </a:lnTo>
                  <a:lnTo>
                    <a:pt x="175" y="414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3" y="410"/>
                  </a:lnTo>
                  <a:lnTo>
                    <a:pt x="173" y="407"/>
                  </a:lnTo>
                  <a:lnTo>
                    <a:pt x="170" y="400"/>
                  </a:lnTo>
                  <a:lnTo>
                    <a:pt x="170" y="398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93"/>
                  </a:lnTo>
                  <a:lnTo>
                    <a:pt x="165" y="388"/>
                  </a:lnTo>
                  <a:lnTo>
                    <a:pt x="165" y="384"/>
                  </a:lnTo>
                  <a:lnTo>
                    <a:pt x="163" y="381"/>
                  </a:lnTo>
                  <a:lnTo>
                    <a:pt x="163" y="379"/>
                  </a:lnTo>
                  <a:lnTo>
                    <a:pt x="165" y="379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3" y="381"/>
                  </a:lnTo>
                  <a:lnTo>
                    <a:pt x="173" y="384"/>
                  </a:lnTo>
                  <a:lnTo>
                    <a:pt x="175" y="384"/>
                  </a:lnTo>
                  <a:lnTo>
                    <a:pt x="180" y="381"/>
                  </a:lnTo>
                  <a:lnTo>
                    <a:pt x="180" y="381"/>
                  </a:lnTo>
                  <a:lnTo>
                    <a:pt x="182" y="379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4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0" y="365"/>
                  </a:lnTo>
                  <a:lnTo>
                    <a:pt x="177" y="365"/>
                  </a:lnTo>
                  <a:lnTo>
                    <a:pt x="180" y="362"/>
                  </a:lnTo>
                  <a:lnTo>
                    <a:pt x="180" y="360"/>
                  </a:lnTo>
                  <a:lnTo>
                    <a:pt x="182" y="358"/>
                  </a:lnTo>
                  <a:lnTo>
                    <a:pt x="187" y="353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48"/>
                  </a:lnTo>
                  <a:lnTo>
                    <a:pt x="194" y="332"/>
                  </a:lnTo>
                  <a:lnTo>
                    <a:pt x="196" y="327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9" y="317"/>
                  </a:lnTo>
                  <a:lnTo>
                    <a:pt x="199" y="315"/>
                  </a:lnTo>
                  <a:lnTo>
                    <a:pt x="199" y="315"/>
                  </a:lnTo>
                  <a:lnTo>
                    <a:pt x="199" y="313"/>
                  </a:lnTo>
                  <a:lnTo>
                    <a:pt x="199" y="308"/>
                  </a:lnTo>
                  <a:lnTo>
                    <a:pt x="199" y="306"/>
                  </a:lnTo>
                  <a:lnTo>
                    <a:pt x="201" y="303"/>
                  </a:lnTo>
                  <a:lnTo>
                    <a:pt x="203" y="301"/>
                  </a:lnTo>
                  <a:lnTo>
                    <a:pt x="201" y="296"/>
                  </a:lnTo>
                  <a:lnTo>
                    <a:pt x="201" y="291"/>
                  </a:lnTo>
                  <a:lnTo>
                    <a:pt x="201" y="289"/>
                  </a:lnTo>
                  <a:lnTo>
                    <a:pt x="201" y="289"/>
                  </a:lnTo>
                  <a:lnTo>
                    <a:pt x="203" y="287"/>
                  </a:lnTo>
                  <a:lnTo>
                    <a:pt x="203" y="287"/>
                  </a:lnTo>
                  <a:lnTo>
                    <a:pt x="203" y="284"/>
                  </a:lnTo>
                  <a:lnTo>
                    <a:pt x="203" y="272"/>
                  </a:lnTo>
                  <a:lnTo>
                    <a:pt x="203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1" y="258"/>
                  </a:lnTo>
                  <a:lnTo>
                    <a:pt x="203" y="249"/>
                  </a:lnTo>
                  <a:lnTo>
                    <a:pt x="203" y="244"/>
                  </a:lnTo>
                  <a:lnTo>
                    <a:pt x="206" y="242"/>
                  </a:lnTo>
                  <a:lnTo>
                    <a:pt x="208" y="235"/>
                  </a:lnTo>
                  <a:lnTo>
                    <a:pt x="210" y="230"/>
                  </a:lnTo>
                  <a:lnTo>
                    <a:pt x="210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08" y="211"/>
                  </a:lnTo>
                  <a:lnTo>
                    <a:pt x="210" y="206"/>
                  </a:lnTo>
                  <a:lnTo>
                    <a:pt x="213" y="202"/>
                  </a:lnTo>
                  <a:lnTo>
                    <a:pt x="213" y="199"/>
                  </a:lnTo>
                  <a:lnTo>
                    <a:pt x="213" y="197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3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199" y="185"/>
                  </a:lnTo>
                  <a:lnTo>
                    <a:pt x="196" y="183"/>
                  </a:lnTo>
                  <a:lnTo>
                    <a:pt x="194" y="185"/>
                  </a:lnTo>
                  <a:lnTo>
                    <a:pt x="191" y="183"/>
                  </a:lnTo>
                  <a:lnTo>
                    <a:pt x="187" y="178"/>
                  </a:lnTo>
                  <a:lnTo>
                    <a:pt x="184" y="175"/>
                  </a:lnTo>
                  <a:lnTo>
                    <a:pt x="182" y="178"/>
                  </a:lnTo>
                  <a:lnTo>
                    <a:pt x="182" y="180"/>
                  </a:lnTo>
                  <a:lnTo>
                    <a:pt x="182" y="185"/>
                  </a:lnTo>
                  <a:lnTo>
                    <a:pt x="180" y="187"/>
                  </a:lnTo>
                  <a:lnTo>
                    <a:pt x="180" y="192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68" y="192"/>
                  </a:lnTo>
                  <a:lnTo>
                    <a:pt x="168" y="187"/>
                  </a:lnTo>
                  <a:lnTo>
                    <a:pt x="165" y="175"/>
                  </a:lnTo>
                  <a:lnTo>
                    <a:pt x="165" y="171"/>
                  </a:lnTo>
                  <a:lnTo>
                    <a:pt x="163" y="164"/>
                  </a:lnTo>
                  <a:lnTo>
                    <a:pt x="163" y="164"/>
                  </a:lnTo>
                  <a:lnTo>
                    <a:pt x="163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3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2"/>
                  </a:lnTo>
                  <a:lnTo>
                    <a:pt x="161" y="149"/>
                  </a:lnTo>
                  <a:lnTo>
                    <a:pt x="158" y="145"/>
                  </a:lnTo>
                  <a:lnTo>
                    <a:pt x="158" y="142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1" y="135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58" y="128"/>
                  </a:lnTo>
                  <a:lnTo>
                    <a:pt x="161" y="126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5" y="107"/>
                  </a:lnTo>
                  <a:lnTo>
                    <a:pt x="175" y="105"/>
                  </a:lnTo>
                  <a:lnTo>
                    <a:pt x="177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2" y="97"/>
                  </a:lnTo>
                  <a:lnTo>
                    <a:pt x="184" y="93"/>
                  </a:lnTo>
                  <a:lnTo>
                    <a:pt x="189" y="88"/>
                  </a:lnTo>
                  <a:lnTo>
                    <a:pt x="191" y="90"/>
                  </a:lnTo>
                  <a:lnTo>
                    <a:pt x="191" y="90"/>
                  </a:lnTo>
                  <a:lnTo>
                    <a:pt x="191" y="93"/>
                  </a:lnTo>
                  <a:lnTo>
                    <a:pt x="194" y="97"/>
                  </a:lnTo>
                  <a:lnTo>
                    <a:pt x="199" y="105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22" y="95"/>
                  </a:lnTo>
                  <a:lnTo>
                    <a:pt x="225" y="93"/>
                  </a:lnTo>
                  <a:lnTo>
                    <a:pt x="227" y="90"/>
                  </a:lnTo>
                  <a:lnTo>
                    <a:pt x="229" y="88"/>
                  </a:lnTo>
                  <a:lnTo>
                    <a:pt x="229" y="86"/>
                  </a:lnTo>
                  <a:lnTo>
                    <a:pt x="229" y="83"/>
                  </a:lnTo>
                  <a:lnTo>
                    <a:pt x="229" y="81"/>
                  </a:lnTo>
                  <a:lnTo>
                    <a:pt x="229" y="79"/>
                  </a:lnTo>
                  <a:lnTo>
                    <a:pt x="227" y="74"/>
                  </a:lnTo>
                  <a:lnTo>
                    <a:pt x="227" y="67"/>
                  </a:lnTo>
                  <a:lnTo>
                    <a:pt x="227" y="62"/>
                  </a:lnTo>
                  <a:lnTo>
                    <a:pt x="227" y="60"/>
                  </a:lnTo>
                  <a:lnTo>
                    <a:pt x="227" y="57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32" y="52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4"/>
                  </a:lnTo>
                  <a:lnTo>
                    <a:pt x="239" y="31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41" y="22"/>
                  </a:lnTo>
                  <a:lnTo>
                    <a:pt x="241" y="22"/>
                  </a:lnTo>
                  <a:lnTo>
                    <a:pt x="241" y="19"/>
                  </a:lnTo>
                  <a:lnTo>
                    <a:pt x="243" y="19"/>
                  </a:lnTo>
                  <a:lnTo>
                    <a:pt x="251" y="22"/>
                  </a:lnTo>
                  <a:lnTo>
                    <a:pt x="253" y="22"/>
                  </a:lnTo>
                  <a:lnTo>
                    <a:pt x="253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36"/>
                  </a:lnTo>
                  <a:lnTo>
                    <a:pt x="260" y="43"/>
                  </a:lnTo>
                  <a:lnTo>
                    <a:pt x="260" y="45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1"/>
                  </a:lnTo>
                  <a:lnTo>
                    <a:pt x="269" y="38"/>
                  </a:lnTo>
                  <a:lnTo>
                    <a:pt x="269" y="36"/>
                  </a:lnTo>
                  <a:lnTo>
                    <a:pt x="269" y="34"/>
                  </a:lnTo>
                  <a:lnTo>
                    <a:pt x="269" y="31"/>
                  </a:lnTo>
                  <a:lnTo>
                    <a:pt x="272" y="29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7" y="26"/>
                  </a:lnTo>
                  <a:lnTo>
                    <a:pt x="281" y="24"/>
                  </a:lnTo>
                  <a:lnTo>
                    <a:pt x="281" y="22"/>
                  </a:lnTo>
                  <a:lnTo>
                    <a:pt x="284" y="22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2"/>
                  </a:lnTo>
                  <a:lnTo>
                    <a:pt x="281" y="10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4" y="3"/>
                  </a:lnTo>
                  <a:lnTo>
                    <a:pt x="284" y="3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298" y="3"/>
                  </a:lnTo>
                  <a:lnTo>
                    <a:pt x="295" y="19"/>
                  </a:lnTo>
                  <a:lnTo>
                    <a:pt x="293" y="36"/>
                  </a:lnTo>
                  <a:lnTo>
                    <a:pt x="293" y="41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5"/>
                  </a:lnTo>
                  <a:lnTo>
                    <a:pt x="288" y="60"/>
                  </a:lnTo>
                  <a:lnTo>
                    <a:pt x="288" y="62"/>
                  </a:lnTo>
                  <a:lnTo>
                    <a:pt x="288" y="64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8" y="74"/>
                  </a:lnTo>
                  <a:lnTo>
                    <a:pt x="288" y="76"/>
                  </a:lnTo>
                  <a:lnTo>
                    <a:pt x="291" y="79"/>
                  </a:lnTo>
                  <a:lnTo>
                    <a:pt x="291" y="79"/>
                  </a:lnTo>
                  <a:lnTo>
                    <a:pt x="291" y="81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6"/>
                  </a:lnTo>
                  <a:lnTo>
                    <a:pt x="288" y="88"/>
                  </a:lnTo>
                  <a:lnTo>
                    <a:pt x="288" y="88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5"/>
                  </a:lnTo>
                  <a:lnTo>
                    <a:pt x="288" y="97"/>
                  </a:lnTo>
                  <a:lnTo>
                    <a:pt x="288" y="100"/>
                  </a:lnTo>
                  <a:lnTo>
                    <a:pt x="286" y="102"/>
                  </a:lnTo>
                  <a:lnTo>
                    <a:pt x="286" y="105"/>
                  </a:lnTo>
                  <a:lnTo>
                    <a:pt x="291" y="119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6"/>
                  </a:lnTo>
                  <a:lnTo>
                    <a:pt x="295" y="126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3"/>
                  </a:lnTo>
                  <a:lnTo>
                    <a:pt x="298" y="135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305" y="142"/>
                  </a:lnTo>
                  <a:lnTo>
                    <a:pt x="305" y="145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7" y="142"/>
                  </a:lnTo>
                  <a:lnTo>
                    <a:pt x="310" y="135"/>
                  </a:lnTo>
                  <a:lnTo>
                    <a:pt x="310" y="133"/>
                  </a:lnTo>
                  <a:lnTo>
                    <a:pt x="310" y="128"/>
                  </a:lnTo>
                  <a:lnTo>
                    <a:pt x="310" y="123"/>
                  </a:lnTo>
                  <a:lnTo>
                    <a:pt x="310" y="116"/>
                  </a:lnTo>
                  <a:lnTo>
                    <a:pt x="310" y="114"/>
                  </a:lnTo>
                  <a:lnTo>
                    <a:pt x="312" y="112"/>
                  </a:lnTo>
                  <a:lnTo>
                    <a:pt x="312" y="109"/>
                  </a:lnTo>
                  <a:lnTo>
                    <a:pt x="312" y="109"/>
                  </a:lnTo>
                  <a:lnTo>
                    <a:pt x="312" y="107"/>
                  </a:lnTo>
                  <a:lnTo>
                    <a:pt x="312" y="105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0"/>
                  </a:lnTo>
                  <a:lnTo>
                    <a:pt x="312" y="100"/>
                  </a:lnTo>
                  <a:lnTo>
                    <a:pt x="312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7" y="97"/>
                  </a:lnTo>
                  <a:lnTo>
                    <a:pt x="322" y="97"/>
                  </a:lnTo>
                  <a:lnTo>
                    <a:pt x="324" y="95"/>
                  </a:lnTo>
                  <a:lnTo>
                    <a:pt x="326" y="95"/>
                  </a:lnTo>
                  <a:lnTo>
                    <a:pt x="326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1" y="93"/>
                  </a:lnTo>
                  <a:lnTo>
                    <a:pt x="333" y="83"/>
                  </a:lnTo>
                  <a:lnTo>
                    <a:pt x="333" y="81"/>
                  </a:lnTo>
                  <a:lnTo>
                    <a:pt x="336" y="81"/>
                  </a:lnTo>
                  <a:lnTo>
                    <a:pt x="340" y="79"/>
                  </a:lnTo>
                  <a:lnTo>
                    <a:pt x="340" y="79"/>
                  </a:lnTo>
                  <a:lnTo>
                    <a:pt x="343" y="76"/>
                  </a:lnTo>
                  <a:lnTo>
                    <a:pt x="345" y="71"/>
                  </a:lnTo>
                  <a:lnTo>
                    <a:pt x="345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52" y="69"/>
                  </a:lnTo>
                  <a:lnTo>
                    <a:pt x="352" y="69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71"/>
                  </a:lnTo>
                  <a:lnTo>
                    <a:pt x="357" y="79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9" y="86"/>
                  </a:lnTo>
                  <a:lnTo>
                    <a:pt x="359" y="86"/>
                  </a:lnTo>
                  <a:lnTo>
                    <a:pt x="362" y="88"/>
                  </a:lnTo>
                  <a:lnTo>
                    <a:pt x="362" y="88"/>
                  </a:lnTo>
                  <a:lnTo>
                    <a:pt x="364" y="90"/>
                  </a:lnTo>
                  <a:lnTo>
                    <a:pt x="366" y="93"/>
                  </a:lnTo>
                  <a:lnTo>
                    <a:pt x="366" y="93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6" y="97"/>
                  </a:lnTo>
                  <a:lnTo>
                    <a:pt x="366" y="100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5"/>
                  </a:lnTo>
                  <a:lnTo>
                    <a:pt x="369" y="105"/>
                  </a:lnTo>
                  <a:lnTo>
                    <a:pt x="369" y="107"/>
                  </a:lnTo>
                  <a:lnTo>
                    <a:pt x="371" y="107"/>
                  </a:lnTo>
                  <a:lnTo>
                    <a:pt x="374" y="107"/>
                  </a:lnTo>
                  <a:lnTo>
                    <a:pt x="374" y="109"/>
                  </a:lnTo>
                  <a:lnTo>
                    <a:pt x="376" y="109"/>
                  </a:lnTo>
                  <a:lnTo>
                    <a:pt x="376" y="112"/>
                  </a:lnTo>
                  <a:lnTo>
                    <a:pt x="378" y="112"/>
                  </a:lnTo>
                  <a:lnTo>
                    <a:pt x="378" y="114"/>
                  </a:lnTo>
                  <a:lnTo>
                    <a:pt x="378" y="121"/>
                  </a:lnTo>
                  <a:lnTo>
                    <a:pt x="381" y="123"/>
                  </a:lnTo>
                  <a:lnTo>
                    <a:pt x="381" y="126"/>
                  </a:lnTo>
                  <a:lnTo>
                    <a:pt x="383" y="131"/>
                  </a:lnTo>
                  <a:lnTo>
                    <a:pt x="385" y="133"/>
                  </a:lnTo>
                  <a:lnTo>
                    <a:pt x="385" y="138"/>
                  </a:lnTo>
                  <a:lnTo>
                    <a:pt x="392" y="142"/>
                  </a:lnTo>
                  <a:lnTo>
                    <a:pt x="395" y="145"/>
                  </a:lnTo>
                  <a:lnTo>
                    <a:pt x="395" y="147"/>
                  </a:lnTo>
                  <a:lnTo>
                    <a:pt x="395" y="149"/>
                  </a:lnTo>
                  <a:lnTo>
                    <a:pt x="392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5" y="154"/>
                  </a:lnTo>
                  <a:lnTo>
                    <a:pt x="395" y="157"/>
                  </a:lnTo>
                  <a:lnTo>
                    <a:pt x="395" y="157"/>
                  </a:lnTo>
                  <a:lnTo>
                    <a:pt x="395" y="159"/>
                  </a:lnTo>
                  <a:lnTo>
                    <a:pt x="390" y="161"/>
                  </a:lnTo>
                  <a:lnTo>
                    <a:pt x="388" y="161"/>
                  </a:lnTo>
                  <a:lnTo>
                    <a:pt x="383" y="161"/>
                  </a:lnTo>
                  <a:lnTo>
                    <a:pt x="381" y="161"/>
                  </a:lnTo>
                  <a:lnTo>
                    <a:pt x="378" y="161"/>
                  </a:lnTo>
                  <a:lnTo>
                    <a:pt x="378" y="16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8" y="173"/>
                  </a:lnTo>
                  <a:lnTo>
                    <a:pt x="378" y="178"/>
                  </a:lnTo>
                  <a:lnTo>
                    <a:pt x="381" y="180"/>
                  </a:lnTo>
                  <a:lnTo>
                    <a:pt x="381" y="185"/>
                  </a:lnTo>
                  <a:lnTo>
                    <a:pt x="388" y="194"/>
                  </a:lnTo>
                  <a:lnTo>
                    <a:pt x="388" y="197"/>
                  </a:lnTo>
                  <a:lnTo>
                    <a:pt x="390" y="202"/>
                  </a:lnTo>
                  <a:lnTo>
                    <a:pt x="390" y="204"/>
                  </a:lnTo>
                  <a:lnTo>
                    <a:pt x="392" y="204"/>
                  </a:lnTo>
                  <a:lnTo>
                    <a:pt x="395" y="206"/>
                  </a:lnTo>
                  <a:lnTo>
                    <a:pt x="400" y="209"/>
                  </a:lnTo>
                  <a:lnTo>
                    <a:pt x="400" y="209"/>
                  </a:lnTo>
                  <a:lnTo>
                    <a:pt x="400" y="211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6"/>
                  </a:lnTo>
                  <a:lnTo>
                    <a:pt x="400" y="220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2" y="228"/>
                  </a:lnTo>
                  <a:lnTo>
                    <a:pt x="404" y="22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6" y="216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21" y="218"/>
                  </a:lnTo>
                  <a:lnTo>
                    <a:pt x="423" y="220"/>
                  </a:lnTo>
                  <a:lnTo>
                    <a:pt x="426" y="223"/>
                  </a:lnTo>
                  <a:lnTo>
                    <a:pt x="426" y="223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30" y="223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5" y="218"/>
                  </a:lnTo>
                  <a:lnTo>
                    <a:pt x="435" y="216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40" y="216"/>
                  </a:lnTo>
                  <a:lnTo>
                    <a:pt x="440" y="216"/>
                  </a:lnTo>
                  <a:lnTo>
                    <a:pt x="442" y="218"/>
                  </a:lnTo>
                  <a:lnTo>
                    <a:pt x="461" y="265"/>
                  </a:lnTo>
                  <a:lnTo>
                    <a:pt x="459" y="265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5"/>
                  </a:lnTo>
                  <a:lnTo>
                    <a:pt x="459" y="277"/>
                  </a:lnTo>
                  <a:lnTo>
                    <a:pt x="461" y="277"/>
                  </a:lnTo>
                  <a:lnTo>
                    <a:pt x="463" y="280"/>
                  </a:lnTo>
                  <a:lnTo>
                    <a:pt x="463" y="280"/>
                  </a:lnTo>
                  <a:lnTo>
                    <a:pt x="466" y="282"/>
                  </a:lnTo>
                  <a:lnTo>
                    <a:pt x="468" y="291"/>
                  </a:lnTo>
                  <a:lnTo>
                    <a:pt x="468" y="299"/>
                  </a:lnTo>
                  <a:lnTo>
                    <a:pt x="468" y="301"/>
                  </a:lnTo>
                  <a:lnTo>
                    <a:pt x="468" y="308"/>
                  </a:lnTo>
                  <a:lnTo>
                    <a:pt x="468" y="313"/>
                  </a:lnTo>
                  <a:lnTo>
                    <a:pt x="468" y="315"/>
                  </a:lnTo>
                  <a:lnTo>
                    <a:pt x="468" y="315"/>
                  </a:lnTo>
                  <a:lnTo>
                    <a:pt x="468" y="317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73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85" y="317"/>
                  </a:lnTo>
                  <a:lnTo>
                    <a:pt x="485" y="320"/>
                  </a:lnTo>
                  <a:lnTo>
                    <a:pt x="487" y="320"/>
                  </a:lnTo>
                  <a:lnTo>
                    <a:pt x="487" y="320"/>
                  </a:lnTo>
                  <a:lnTo>
                    <a:pt x="487" y="322"/>
                  </a:lnTo>
                  <a:lnTo>
                    <a:pt x="485" y="325"/>
                  </a:lnTo>
                  <a:lnTo>
                    <a:pt x="482" y="329"/>
                  </a:lnTo>
                  <a:lnTo>
                    <a:pt x="482" y="332"/>
                  </a:lnTo>
                  <a:lnTo>
                    <a:pt x="480" y="336"/>
                  </a:lnTo>
                  <a:lnTo>
                    <a:pt x="480" y="339"/>
                  </a:lnTo>
                  <a:lnTo>
                    <a:pt x="482" y="341"/>
                  </a:lnTo>
                  <a:lnTo>
                    <a:pt x="482" y="341"/>
                  </a:lnTo>
                  <a:lnTo>
                    <a:pt x="499" y="365"/>
                  </a:lnTo>
                  <a:lnTo>
                    <a:pt x="501" y="367"/>
                  </a:lnTo>
                  <a:lnTo>
                    <a:pt x="501" y="369"/>
                  </a:lnTo>
                  <a:lnTo>
                    <a:pt x="501" y="372"/>
                  </a:lnTo>
                  <a:lnTo>
                    <a:pt x="501" y="379"/>
                  </a:lnTo>
                  <a:lnTo>
                    <a:pt x="501" y="381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6" y="386"/>
                  </a:lnTo>
                  <a:lnTo>
                    <a:pt x="506" y="386"/>
                  </a:lnTo>
                  <a:lnTo>
                    <a:pt x="508" y="386"/>
                  </a:lnTo>
                  <a:lnTo>
                    <a:pt x="508" y="386"/>
                  </a:lnTo>
                  <a:lnTo>
                    <a:pt x="511" y="381"/>
                  </a:lnTo>
                  <a:lnTo>
                    <a:pt x="511" y="381"/>
                  </a:lnTo>
                  <a:lnTo>
                    <a:pt x="513" y="379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5" y="388"/>
                  </a:lnTo>
                  <a:lnTo>
                    <a:pt x="515" y="391"/>
                  </a:lnTo>
                  <a:lnTo>
                    <a:pt x="513" y="391"/>
                  </a:lnTo>
                  <a:lnTo>
                    <a:pt x="511" y="395"/>
                  </a:lnTo>
                  <a:lnTo>
                    <a:pt x="508" y="400"/>
                  </a:lnTo>
                  <a:lnTo>
                    <a:pt x="508" y="400"/>
                  </a:lnTo>
                  <a:lnTo>
                    <a:pt x="506" y="400"/>
                  </a:lnTo>
                  <a:lnTo>
                    <a:pt x="504" y="403"/>
                  </a:lnTo>
                  <a:lnTo>
                    <a:pt x="504" y="403"/>
                  </a:lnTo>
                  <a:lnTo>
                    <a:pt x="504" y="405"/>
                  </a:lnTo>
                  <a:lnTo>
                    <a:pt x="501" y="405"/>
                  </a:lnTo>
                  <a:lnTo>
                    <a:pt x="501" y="405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6" y="412"/>
                  </a:lnTo>
                  <a:lnTo>
                    <a:pt x="513" y="414"/>
                  </a:lnTo>
                  <a:lnTo>
                    <a:pt x="513" y="417"/>
                  </a:lnTo>
                  <a:lnTo>
                    <a:pt x="513" y="417"/>
                  </a:lnTo>
                  <a:lnTo>
                    <a:pt x="515" y="419"/>
                  </a:lnTo>
                  <a:lnTo>
                    <a:pt x="518" y="424"/>
                  </a:lnTo>
                  <a:lnTo>
                    <a:pt x="520" y="426"/>
                  </a:lnTo>
                  <a:lnTo>
                    <a:pt x="520" y="426"/>
                  </a:lnTo>
                  <a:lnTo>
                    <a:pt x="520" y="431"/>
                  </a:lnTo>
                  <a:lnTo>
                    <a:pt x="523" y="433"/>
                  </a:lnTo>
                  <a:lnTo>
                    <a:pt x="523" y="436"/>
                  </a:lnTo>
                  <a:lnTo>
                    <a:pt x="523" y="436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40"/>
                  </a:lnTo>
                  <a:lnTo>
                    <a:pt x="523" y="440"/>
                  </a:lnTo>
                  <a:lnTo>
                    <a:pt x="523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3"/>
                  </a:lnTo>
                  <a:lnTo>
                    <a:pt x="520" y="443"/>
                  </a:lnTo>
                  <a:lnTo>
                    <a:pt x="518" y="443"/>
                  </a:lnTo>
                  <a:lnTo>
                    <a:pt x="515" y="443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8"/>
                  </a:lnTo>
                  <a:lnTo>
                    <a:pt x="515" y="448"/>
                  </a:lnTo>
                  <a:lnTo>
                    <a:pt x="515" y="450"/>
                  </a:lnTo>
                  <a:lnTo>
                    <a:pt x="515" y="450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7"/>
                  </a:lnTo>
                  <a:lnTo>
                    <a:pt x="518" y="457"/>
                  </a:lnTo>
                  <a:lnTo>
                    <a:pt x="518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5" y="455"/>
                  </a:lnTo>
                  <a:lnTo>
                    <a:pt x="525" y="455"/>
                  </a:lnTo>
                  <a:lnTo>
                    <a:pt x="525" y="457"/>
                  </a:lnTo>
                  <a:lnTo>
                    <a:pt x="532" y="462"/>
                  </a:lnTo>
                  <a:lnTo>
                    <a:pt x="534" y="466"/>
                  </a:lnTo>
                  <a:lnTo>
                    <a:pt x="537" y="466"/>
                  </a:lnTo>
                  <a:lnTo>
                    <a:pt x="537" y="466"/>
                  </a:lnTo>
                  <a:lnTo>
                    <a:pt x="537" y="469"/>
                  </a:lnTo>
                  <a:lnTo>
                    <a:pt x="537" y="471"/>
                  </a:lnTo>
                  <a:lnTo>
                    <a:pt x="537" y="471"/>
                  </a:lnTo>
                  <a:lnTo>
                    <a:pt x="534" y="474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37" y="478"/>
                  </a:lnTo>
                  <a:lnTo>
                    <a:pt x="537" y="481"/>
                  </a:lnTo>
                  <a:lnTo>
                    <a:pt x="539" y="481"/>
                  </a:lnTo>
                  <a:lnTo>
                    <a:pt x="541" y="483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6" y="483"/>
                  </a:lnTo>
                  <a:lnTo>
                    <a:pt x="551" y="481"/>
                  </a:lnTo>
                  <a:lnTo>
                    <a:pt x="551" y="481"/>
                  </a:lnTo>
                  <a:lnTo>
                    <a:pt x="551" y="478"/>
                  </a:lnTo>
                  <a:lnTo>
                    <a:pt x="551" y="478"/>
                  </a:lnTo>
                  <a:lnTo>
                    <a:pt x="572" y="485"/>
                  </a:lnTo>
                  <a:lnTo>
                    <a:pt x="572" y="485"/>
                  </a:lnTo>
                  <a:lnTo>
                    <a:pt x="575" y="485"/>
                  </a:lnTo>
                  <a:lnTo>
                    <a:pt x="575" y="485"/>
                  </a:lnTo>
                  <a:lnTo>
                    <a:pt x="577" y="483"/>
                  </a:lnTo>
                  <a:lnTo>
                    <a:pt x="579" y="481"/>
                  </a:lnTo>
                  <a:lnTo>
                    <a:pt x="589" y="476"/>
                  </a:lnTo>
                  <a:lnTo>
                    <a:pt x="591" y="476"/>
                  </a:lnTo>
                  <a:lnTo>
                    <a:pt x="591" y="474"/>
                  </a:lnTo>
                  <a:lnTo>
                    <a:pt x="593" y="471"/>
                  </a:lnTo>
                  <a:lnTo>
                    <a:pt x="596" y="471"/>
                  </a:lnTo>
                  <a:lnTo>
                    <a:pt x="598" y="471"/>
                  </a:lnTo>
                  <a:lnTo>
                    <a:pt x="601" y="471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8" y="469"/>
                  </a:lnTo>
                  <a:lnTo>
                    <a:pt x="610" y="466"/>
                  </a:lnTo>
                  <a:lnTo>
                    <a:pt x="612" y="464"/>
                  </a:lnTo>
                  <a:lnTo>
                    <a:pt x="615" y="464"/>
                  </a:lnTo>
                  <a:lnTo>
                    <a:pt x="617" y="466"/>
                  </a:lnTo>
                  <a:lnTo>
                    <a:pt x="619" y="466"/>
                  </a:lnTo>
                  <a:lnTo>
                    <a:pt x="624" y="464"/>
                  </a:lnTo>
                  <a:lnTo>
                    <a:pt x="631" y="462"/>
                  </a:lnTo>
                  <a:lnTo>
                    <a:pt x="631" y="462"/>
                  </a:lnTo>
                  <a:lnTo>
                    <a:pt x="634" y="462"/>
                  </a:lnTo>
                  <a:lnTo>
                    <a:pt x="636" y="464"/>
                  </a:lnTo>
                  <a:lnTo>
                    <a:pt x="638" y="464"/>
                  </a:lnTo>
                  <a:lnTo>
                    <a:pt x="638" y="466"/>
                  </a:lnTo>
                  <a:lnTo>
                    <a:pt x="638" y="471"/>
                  </a:lnTo>
                  <a:lnTo>
                    <a:pt x="636" y="474"/>
                  </a:lnTo>
                  <a:lnTo>
                    <a:pt x="636" y="476"/>
                  </a:lnTo>
                  <a:lnTo>
                    <a:pt x="638" y="481"/>
                  </a:lnTo>
                  <a:lnTo>
                    <a:pt x="641" y="483"/>
                  </a:lnTo>
                  <a:lnTo>
                    <a:pt x="643" y="483"/>
                  </a:lnTo>
                  <a:lnTo>
                    <a:pt x="645" y="483"/>
                  </a:lnTo>
                  <a:lnTo>
                    <a:pt x="645" y="483"/>
                  </a:lnTo>
                  <a:lnTo>
                    <a:pt x="648" y="483"/>
                  </a:lnTo>
                  <a:lnTo>
                    <a:pt x="655" y="476"/>
                  </a:lnTo>
                  <a:lnTo>
                    <a:pt x="657" y="476"/>
                  </a:lnTo>
                  <a:lnTo>
                    <a:pt x="660" y="476"/>
                  </a:lnTo>
                  <a:lnTo>
                    <a:pt x="664" y="474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71" y="474"/>
                  </a:lnTo>
                  <a:lnTo>
                    <a:pt x="676" y="476"/>
                  </a:lnTo>
                  <a:lnTo>
                    <a:pt x="679" y="476"/>
                  </a:lnTo>
                  <a:lnTo>
                    <a:pt x="681" y="474"/>
                  </a:lnTo>
                  <a:lnTo>
                    <a:pt x="683" y="471"/>
                  </a:lnTo>
                  <a:lnTo>
                    <a:pt x="683" y="469"/>
                  </a:lnTo>
                  <a:lnTo>
                    <a:pt x="683" y="469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2"/>
                  </a:lnTo>
                  <a:lnTo>
                    <a:pt x="683" y="462"/>
                  </a:lnTo>
                  <a:lnTo>
                    <a:pt x="686" y="462"/>
                  </a:lnTo>
                  <a:lnTo>
                    <a:pt x="683" y="459"/>
                  </a:lnTo>
                  <a:lnTo>
                    <a:pt x="683" y="459"/>
                  </a:lnTo>
                  <a:lnTo>
                    <a:pt x="686" y="457"/>
                  </a:lnTo>
                  <a:lnTo>
                    <a:pt x="686" y="457"/>
                  </a:lnTo>
                  <a:lnTo>
                    <a:pt x="688" y="457"/>
                  </a:lnTo>
                  <a:lnTo>
                    <a:pt x="688" y="457"/>
                  </a:lnTo>
                  <a:lnTo>
                    <a:pt x="690" y="457"/>
                  </a:lnTo>
                  <a:lnTo>
                    <a:pt x="690" y="455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3" y="450"/>
                  </a:lnTo>
                  <a:lnTo>
                    <a:pt x="690" y="448"/>
                  </a:lnTo>
                  <a:lnTo>
                    <a:pt x="690" y="445"/>
                  </a:lnTo>
                  <a:lnTo>
                    <a:pt x="690" y="438"/>
                  </a:lnTo>
                  <a:lnTo>
                    <a:pt x="690" y="436"/>
                  </a:lnTo>
                  <a:lnTo>
                    <a:pt x="690" y="433"/>
                  </a:lnTo>
                  <a:lnTo>
                    <a:pt x="690" y="431"/>
                  </a:lnTo>
                  <a:lnTo>
                    <a:pt x="690" y="429"/>
                  </a:lnTo>
                  <a:lnTo>
                    <a:pt x="690" y="426"/>
                  </a:lnTo>
                  <a:lnTo>
                    <a:pt x="690" y="424"/>
                  </a:lnTo>
                  <a:lnTo>
                    <a:pt x="690" y="424"/>
                  </a:lnTo>
                  <a:lnTo>
                    <a:pt x="688" y="422"/>
                  </a:lnTo>
                  <a:lnTo>
                    <a:pt x="688" y="414"/>
                  </a:lnTo>
                  <a:lnTo>
                    <a:pt x="686" y="410"/>
                  </a:lnTo>
                  <a:lnTo>
                    <a:pt x="683" y="405"/>
                  </a:lnTo>
                  <a:lnTo>
                    <a:pt x="681" y="400"/>
                  </a:lnTo>
                  <a:lnTo>
                    <a:pt x="681" y="395"/>
                  </a:lnTo>
                  <a:lnTo>
                    <a:pt x="681" y="391"/>
                  </a:lnTo>
                  <a:lnTo>
                    <a:pt x="681" y="391"/>
                  </a:lnTo>
                  <a:lnTo>
                    <a:pt x="681" y="388"/>
                  </a:lnTo>
                  <a:lnTo>
                    <a:pt x="681" y="388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4"/>
                  </a:lnTo>
                  <a:lnTo>
                    <a:pt x="681" y="384"/>
                  </a:lnTo>
                  <a:lnTo>
                    <a:pt x="681" y="381"/>
                  </a:lnTo>
                  <a:lnTo>
                    <a:pt x="686" y="379"/>
                  </a:lnTo>
                  <a:lnTo>
                    <a:pt x="686" y="377"/>
                  </a:lnTo>
                  <a:lnTo>
                    <a:pt x="686" y="374"/>
                  </a:lnTo>
                  <a:lnTo>
                    <a:pt x="686" y="362"/>
                  </a:lnTo>
                  <a:lnTo>
                    <a:pt x="686" y="358"/>
                  </a:lnTo>
                  <a:lnTo>
                    <a:pt x="686" y="355"/>
                  </a:lnTo>
                  <a:lnTo>
                    <a:pt x="686" y="353"/>
                  </a:lnTo>
                  <a:lnTo>
                    <a:pt x="688" y="348"/>
                  </a:lnTo>
                  <a:lnTo>
                    <a:pt x="693" y="343"/>
                  </a:lnTo>
                  <a:lnTo>
                    <a:pt x="695" y="339"/>
                  </a:lnTo>
                  <a:lnTo>
                    <a:pt x="695" y="339"/>
                  </a:lnTo>
                  <a:lnTo>
                    <a:pt x="697" y="341"/>
                  </a:lnTo>
                  <a:lnTo>
                    <a:pt x="697" y="343"/>
                  </a:lnTo>
                  <a:lnTo>
                    <a:pt x="700" y="343"/>
                  </a:lnTo>
                  <a:lnTo>
                    <a:pt x="702" y="343"/>
                  </a:lnTo>
                  <a:lnTo>
                    <a:pt x="702" y="343"/>
                  </a:lnTo>
                  <a:lnTo>
                    <a:pt x="705" y="343"/>
                  </a:lnTo>
                  <a:lnTo>
                    <a:pt x="707" y="341"/>
                  </a:lnTo>
                  <a:lnTo>
                    <a:pt x="709" y="343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4" y="343"/>
                  </a:lnTo>
                  <a:lnTo>
                    <a:pt x="714" y="343"/>
                  </a:lnTo>
                  <a:lnTo>
                    <a:pt x="716" y="343"/>
                  </a:lnTo>
                  <a:lnTo>
                    <a:pt x="719" y="341"/>
                  </a:lnTo>
                  <a:lnTo>
                    <a:pt x="719" y="336"/>
                  </a:lnTo>
                  <a:lnTo>
                    <a:pt x="721" y="334"/>
                  </a:lnTo>
                  <a:lnTo>
                    <a:pt x="728" y="327"/>
                  </a:lnTo>
                  <a:lnTo>
                    <a:pt x="731" y="325"/>
                  </a:lnTo>
                  <a:lnTo>
                    <a:pt x="733" y="325"/>
                  </a:lnTo>
                  <a:lnTo>
                    <a:pt x="738" y="327"/>
                  </a:lnTo>
                  <a:lnTo>
                    <a:pt x="738" y="325"/>
                  </a:lnTo>
                  <a:lnTo>
                    <a:pt x="740" y="322"/>
                  </a:lnTo>
                  <a:lnTo>
                    <a:pt x="738" y="320"/>
                  </a:lnTo>
                  <a:lnTo>
                    <a:pt x="738" y="317"/>
                  </a:lnTo>
                  <a:lnTo>
                    <a:pt x="740" y="317"/>
                  </a:lnTo>
                  <a:lnTo>
                    <a:pt x="742" y="317"/>
                  </a:lnTo>
                  <a:lnTo>
                    <a:pt x="742" y="315"/>
                  </a:lnTo>
                  <a:lnTo>
                    <a:pt x="745" y="315"/>
                  </a:lnTo>
                  <a:lnTo>
                    <a:pt x="754" y="308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61" y="306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4" y="303"/>
                  </a:lnTo>
                  <a:lnTo>
                    <a:pt x="764" y="301"/>
                  </a:lnTo>
                  <a:lnTo>
                    <a:pt x="764" y="301"/>
                  </a:lnTo>
                  <a:lnTo>
                    <a:pt x="764" y="299"/>
                  </a:lnTo>
                  <a:lnTo>
                    <a:pt x="766" y="296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71" y="284"/>
                  </a:lnTo>
                  <a:lnTo>
                    <a:pt x="773" y="284"/>
                  </a:lnTo>
                  <a:lnTo>
                    <a:pt x="776" y="282"/>
                  </a:lnTo>
                  <a:lnTo>
                    <a:pt x="776" y="282"/>
                  </a:lnTo>
                  <a:lnTo>
                    <a:pt x="778" y="282"/>
                  </a:lnTo>
                  <a:lnTo>
                    <a:pt x="776" y="280"/>
                  </a:lnTo>
                  <a:lnTo>
                    <a:pt x="776" y="280"/>
                  </a:lnTo>
                  <a:lnTo>
                    <a:pt x="773" y="280"/>
                  </a:lnTo>
                  <a:lnTo>
                    <a:pt x="773" y="280"/>
                  </a:lnTo>
                  <a:lnTo>
                    <a:pt x="771" y="282"/>
                  </a:lnTo>
                  <a:lnTo>
                    <a:pt x="771" y="277"/>
                  </a:lnTo>
                  <a:lnTo>
                    <a:pt x="768" y="272"/>
                  </a:lnTo>
                  <a:lnTo>
                    <a:pt x="768" y="272"/>
                  </a:lnTo>
                  <a:lnTo>
                    <a:pt x="766" y="272"/>
                  </a:lnTo>
                  <a:lnTo>
                    <a:pt x="764" y="270"/>
                  </a:lnTo>
                  <a:lnTo>
                    <a:pt x="764" y="268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58"/>
                  </a:lnTo>
                  <a:lnTo>
                    <a:pt x="768" y="258"/>
                  </a:lnTo>
                  <a:lnTo>
                    <a:pt x="778" y="254"/>
                  </a:lnTo>
                  <a:lnTo>
                    <a:pt x="780" y="251"/>
                  </a:lnTo>
                  <a:lnTo>
                    <a:pt x="780" y="249"/>
                  </a:lnTo>
                  <a:lnTo>
                    <a:pt x="783" y="249"/>
                  </a:lnTo>
                  <a:lnTo>
                    <a:pt x="783" y="246"/>
                  </a:lnTo>
                  <a:lnTo>
                    <a:pt x="785" y="249"/>
                  </a:lnTo>
                  <a:lnTo>
                    <a:pt x="787" y="249"/>
                  </a:lnTo>
                  <a:lnTo>
                    <a:pt x="787" y="246"/>
                  </a:lnTo>
                  <a:lnTo>
                    <a:pt x="790" y="246"/>
                  </a:lnTo>
                  <a:lnTo>
                    <a:pt x="790" y="246"/>
                  </a:lnTo>
                  <a:lnTo>
                    <a:pt x="792" y="246"/>
                  </a:lnTo>
                  <a:lnTo>
                    <a:pt x="794" y="246"/>
                  </a:lnTo>
                  <a:lnTo>
                    <a:pt x="794" y="251"/>
                  </a:lnTo>
                  <a:lnTo>
                    <a:pt x="797" y="254"/>
                  </a:lnTo>
                  <a:lnTo>
                    <a:pt x="797" y="254"/>
                  </a:lnTo>
                  <a:lnTo>
                    <a:pt x="799" y="256"/>
                  </a:lnTo>
                  <a:lnTo>
                    <a:pt x="802" y="251"/>
                  </a:lnTo>
                  <a:lnTo>
                    <a:pt x="809" y="251"/>
                  </a:lnTo>
                  <a:lnTo>
                    <a:pt x="818" y="244"/>
                  </a:lnTo>
                  <a:lnTo>
                    <a:pt x="818" y="242"/>
                  </a:lnTo>
                  <a:lnTo>
                    <a:pt x="818" y="235"/>
                  </a:lnTo>
                  <a:lnTo>
                    <a:pt x="816" y="223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6" y="213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06"/>
                  </a:lnTo>
                  <a:lnTo>
                    <a:pt x="820" y="204"/>
                  </a:lnTo>
                  <a:lnTo>
                    <a:pt x="820" y="202"/>
                  </a:lnTo>
                  <a:lnTo>
                    <a:pt x="823" y="199"/>
                  </a:lnTo>
                  <a:lnTo>
                    <a:pt x="823" y="199"/>
                  </a:lnTo>
                  <a:lnTo>
                    <a:pt x="825" y="202"/>
                  </a:lnTo>
                  <a:lnTo>
                    <a:pt x="825" y="202"/>
                  </a:lnTo>
                  <a:lnTo>
                    <a:pt x="825" y="204"/>
                  </a:lnTo>
                  <a:lnTo>
                    <a:pt x="825" y="206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28" y="206"/>
                  </a:lnTo>
                  <a:lnTo>
                    <a:pt x="830" y="206"/>
                  </a:lnTo>
                  <a:lnTo>
                    <a:pt x="832" y="209"/>
                  </a:lnTo>
                  <a:lnTo>
                    <a:pt x="832" y="209"/>
                  </a:lnTo>
                  <a:lnTo>
                    <a:pt x="835" y="209"/>
                  </a:lnTo>
                  <a:lnTo>
                    <a:pt x="837" y="209"/>
                  </a:lnTo>
                  <a:lnTo>
                    <a:pt x="842" y="209"/>
                  </a:lnTo>
                  <a:lnTo>
                    <a:pt x="844" y="209"/>
                  </a:lnTo>
                  <a:lnTo>
                    <a:pt x="844" y="209"/>
                  </a:lnTo>
                  <a:lnTo>
                    <a:pt x="846" y="213"/>
                  </a:lnTo>
                  <a:lnTo>
                    <a:pt x="849" y="213"/>
                  </a:lnTo>
                  <a:lnTo>
                    <a:pt x="849" y="213"/>
                  </a:lnTo>
                  <a:lnTo>
                    <a:pt x="851" y="211"/>
                  </a:lnTo>
                  <a:lnTo>
                    <a:pt x="854" y="211"/>
                  </a:lnTo>
                  <a:lnTo>
                    <a:pt x="858" y="211"/>
                  </a:lnTo>
                  <a:lnTo>
                    <a:pt x="865" y="213"/>
                  </a:lnTo>
                  <a:lnTo>
                    <a:pt x="865" y="211"/>
                  </a:lnTo>
                  <a:lnTo>
                    <a:pt x="868" y="211"/>
                  </a:lnTo>
                  <a:lnTo>
                    <a:pt x="868" y="209"/>
                  </a:lnTo>
                  <a:lnTo>
                    <a:pt x="868" y="211"/>
                  </a:lnTo>
                  <a:lnTo>
                    <a:pt x="868" y="211"/>
                  </a:lnTo>
                  <a:lnTo>
                    <a:pt x="870" y="213"/>
                  </a:lnTo>
                  <a:lnTo>
                    <a:pt x="872" y="216"/>
                  </a:lnTo>
                  <a:lnTo>
                    <a:pt x="875" y="216"/>
                  </a:lnTo>
                  <a:lnTo>
                    <a:pt x="877" y="216"/>
                  </a:lnTo>
                  <a:lnTo>
                    <a:pt x="877" y="216"/>
                  </a:lnTo>
                  <a:lnTo>
                    <a:pt x="880" y="216"/>
                  </a:lnTo>
                  <a:lnTo>
                    <a:pt x="880" y="213"/>
                  </a:lnTo>
                  <a:lnTo>
                    <a:pt x="880" y="213"/>
                  </a:lnTo>
                  <a:lnTo>
                    <a:pt x="882" y="216"/>
                  </a:lnTo>
                  <a:lnTo>
                    <a:pt x="884" y="216"/>
                  </a:lnTo>
                  <a:lnTo>
                    <a:pt x="887" y="216"/>
                  </a:lnTo>
                  <a:lnTo>
                    <a:pt x="887" y="218"/>
                  </a:lnTo>
                  <a:lnTo>
                    <a:pt x="889" y="218"/>
                  </a:lnTo>
                  <a:lnTo>
                    <a:pt x="889" y="218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7" y="223"/>
                  </a:lnTo>
                  <a:lnTo>
                    <a:pt x="887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2" y="225"/>
                  </a:lnTo>
                  <a:lnTo>
                    <a:pt x="882" y="225"/>
                  </a:lnTo>
                  <a:lnTo>
                    <a:pt x="880" y="225"/>
                  </a:lnTo>
                  <a:lnTo>
                    <a:pt x="880" y="225"/>
                  </a:lnTo>
                  <a:lnTo>
                    <a:pt x="877" y="225"/>
                  </a:lnTo>
                  <a:lnTo>
                    <a:pt x="877" y="223"/>
                  </a:lnTo>
                  <a:lnTo>
                    <a:pt x="875" y="223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68" y="225"/>
                  </a:lnTo>
                  <a:lnTo>
                    <a:pt x="865" y="225"/>
                  </a:lnTo>
                  <a:lnTo>
                    <a:pt x="865" y="228"/>
                  </a:lnTo>
                  <a:lnTo>
                    <a:pt x="865" y="228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2"/>
                  </a:lnTo>
                  <a:lnTo>
                    <a:pt x="865" y="232"/>
                  </a:lnTo>
                  <a:lnTo>
                    <a:pt x="865" y="235"/>
                  </a:lnTo>
                  <a:lnTo>
                    <a:pt x="865" y="235"/>
                  </a:lnTo>
                  <a:lnTo>
                    <a:pt x="865" y="237"/>
                  </a:lnTo>
                  <a:lnTo>
                    <a:pt x="865" y="242"/>
                  </a:lnTo>
                  <a:lnTo>
                    <a:pt x="865" y="244"/>
                  </a:lnTo>
                  <a:lnTo>
                    <a:pt x="863" y="249"/>
                  </a:lnTo>
                  <a:lnTo>
                    <a:pt x="863" y="251"/>
                  </a:lnTo>
                  <a:lnTo>
                    <a:pt x="863" y="254"/>
                  </a:lnTo>
                  <a:lnTo>
                    <a:pt x="865" y="254"/>
                  </a:lnTo>
                  <a:lnTo>
                    <a:pt x="868" y="256"/>
                  </a:lnTo>
                  <a:lnTo>
                    <a:pt x="868" y="258"/>
                  </a:lnTo>
                  <a:lnTo>
                    <a:pt x="875" y="261"/>
                  </a:lnTo>
                  <a:lnTo>
                    <a:pt x="875" y="261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80" y="268"/>
                  </a:lnTo>
                  <a:lnTo>
                    <a:pt x="880" y="270"/>
                  </a:lnTo>
                  <a:lnTo>
                    <a:pt x="880" y="270"/>
                  </a:lnTo>
                  <a:lnTo>
                    <a:pt x="877" y="272"/>
                  </a:lnTo>
                  <a:lnTo>
                    <a:pt x="877" y="272"/>
                  </a:lnTo>
                  <a:lnTo>
                    <a:pt x="877" y="275"/>
                  </a:lnTo>
                  <a:lnTo>
                    <a:pt x="877" y="275"/>
                  </a:lnTo>
                  <a:lnTo>
                    <a:pt x="880" y="282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80" y="287"/>
                  </a:lnTo>
                  <a:lnTo>
                    <a:pt x="880" y="289"/>
                  </a:lnTo>
                  <a:lnTo>
                    <a:pt x="880" y="289"/>
                  </a:lnTo>
                  <a:lnTo>
                    <a:pt x="877" y="289"/>
                  </a:lnTo>
                  <a:lnTo>
                    <a:pt x="872" y="291"/>
                  </a:lnTo>
                  <a:lnTo>
                    <a:pt x="868" y="291"/>
                  </a:lnTo>
                  <a:lnTo>
                    <a:pt x="865" y="291"/>
                  </a:lnTo>
                  <a:lnTo>
                    <a:pt x="865" y="294"/>
                  </a:lnTo>
                  <a:lnTo>
                    <a:pt x="868" y="299"/>
                  </a:lnTo>
                  <a:lnTo>
                    <a:pt x="868" y="301"/>
                  </a:lnTo>
                  <a:lnTo>
                    <a:pt x="870" y="303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7" y="317"/>
                  </a:lnTo>
                  <a:lnTo>
                    <a:pt x="891" y="322"/>
                  </a:lnTo>
                  <a:lnTo>
                    <a:pt x="894" y="322"/>
                  </a:lnTo>
                  <a:lnTo>
                    <a:pt x="894" y="322"/>
                  </a:lnTo>
                  <a:lnTo>
                    <a:pt x="898" y="322"/>
                  </a:lnTo>
                  <a:lnTo>
                    <a:pt x="898" y="322"/>
                  </a:lnTo>
                  <a:lnTo>
                    <a:pt x="901" y="322"/>
                  </a:lnTo>
                  <a:lnTo>
                    <a:pt x="906" y="320"/>
                  </a:lnTo>
                  <a:lnTo>
                    <a:pt x="908" y="320"/>
                  </a:lnTo>
                  <a:lnTo>
                    <a:pt x="910" y="322"/>
                  </a:lnTo>
                  <a:lnTo>
                    <a:pt x="913" y="322"/>
                  </a:lnTo>
                  <a:lnTo>
                    <a:pt x="915" y="322"/>
                  </a:lnTo>
                  <a:lnTo>
                    <a:pt x="915" y="322"/>
                  </a:lnTo>
                  <a:lnTo>
                    <a:pt x="922" y="322"/>
                  </a:lnTo>
                  <a:lnTo>
                    <a:pt x="927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32" y="320"/>
                  </a:lnTo>
                  <a:lnTo>
                    <a:pt x="932" y="320"/>
                  </a:lnTo>
                  <a:lnTo>
                    <a:pt x="934" y="320"/>
                  </a:lnTo>
                  <a:lnTo>
                    <a:pt x="936" y="320"/>
                  </a:lnTo>
                  <a:lnTo>
                    <a:pt x="936" y="317"/>
                  </a:lnTo>
                  <a:lnTo>
                    <a:pt x="936" y="317"/>
                  </a:lnTo>
                  <a:lnTo>
                    <a:pt x="936" y="313"/>
                  </a:lnTo>
                  <a:lnTo>
                    <a:pt x="936" y="310"/>
                  </a:lnTo>
                  <a:lnTo>
                    <a:pt x="936" y="310"/>
                  </a:lnTo>
                  <a:lnTo>
                    <a:pt x="939" y="308"/>
                  </a:lnTo>
                  <a:lnTo>
                    <a:pt x="939" y="306"/>
                  </a:lnTo>
                  <a:lnTo>
                    <a:pt x="941" y="303"/>
                  </a:lnTo>
                  <a:lnTo>
                    <a:pt x="941" y="303"/>
                  </a:lnTo>
                  <a:lnTo>
                    <a:pt x="946" y="301"/>
                  </a:lnTo>
                  <a:lnTo>
                    <a:pt x="951" y="301"/>
                  </a:lnTo>
                  <a:lnTo>
                    <a:pt x="965" y="308"/>
                  </a:lnTo>
                  <a:lnTo>
                    <a:pt x="965" y="308"/>
                  </a:lnTo>
                  <a:lnTo>
                    <a:pt x="965" y="310"/>
                  </a:lnTo>
                  <a:lnTo>
                    <a:pt x="965" y="313"/>
                  </a:lnTo>
                  <a:lnTo>
                    <a:pt x="965" y="315"/>
                  </a:lnTo>
                  <a:lnTo>
                    <a:pt x="967" y="315"/>
                  </a:lnTo>
                  <a:lnTo>
                    <a:pt x="967" y="317"/>
                  </a:lnTo>
                  <a:lnTo>
                    <a:pt x="969" y="317"/>
                  </a:lnTo>
                  <a:lnTo>
                    <a:pt x="969" y="317"/>
                  </a:lnTo>
                  <a:lnTo>
                    <a:pt x="972" y="317"/>
                  </a:lnTo>
                  <a:lnTo>
                    <a:pt x="974" y="317"/>
                  </a:lnTo>
                  <a:lnTo>
                    <a:pt x="974" y="317"/>
                  </a:lnTo>
                  <a:lnTo>
                    <a:pt x="977" y="317"/>
                  </a:lnTo>
                  <a:lnTo>
                    <a:pt x="977" y="317"/>
                  </a:lnTo>
                  <a:lnTo>
                    <a:pt x="977" y="320"/>
                  </a:lnTo>
                  <a:lnTo>
                    <a:pt x="974" y="325"/>
                  </a:lnTo>
                  <a:lnTo>
                    <a:pt x="974" y="327"/>
                  </a:lnTo>
                  <a:lnTo>
                    <a:pt x="972" y="329"/>
                  </a:lnTo>
                  <a:lnTo>
                    <a:pt x="972" y="329"/>
                  </a:lnTo>
                  <a:lnTo>
                    <a:pt x="967" y="334"/>
                  </a:lnTo>
                  <a:lnTo>
                    <a:pt x="967" y="334"/>
                  </a:lnTo>
                  <a:lnTo>
                    <a:pt x="967" y="336"/>
                  </a:lnTo>
                  <a:lnTo>
                    <a:pt x="967" y="336"/>
                  </a:lnTo>
                  <a:lnTo>
                    <a:pt x="969" y="341"/>
                  </a:lnTo>
                  <a:lnTo>
                    <a:pt x="972" y="343"/>
                  </a:lnTo>
                  <a:lnTo>
                    <a:pt x="972" y="346"/>
                  </a:lnTo>
                  <a:lnTo>
                    <a:pt x="972" y="346"/>
                  </a:lnTo>
                  <a:lnTo>
                    <a:pt x="969" y="348"/>
                  </a:lnTo>
                  <a:lnTo>
                    <a:pt x="969" y="348"/>
                  </a:lnTo>
                  <a:lnTo>
                    <a:pt x="972" y="355"/>
                  </a:lnTo>
                  <a:lnTo>
                    <a:pt x="972" y="358"/>
                  </a:lnTo>
                  <a:lnTo>
                    <a:pt x="969" y="362"/>
                  </a:lnTo>
                  <a:lnTo>
                    <a:pt x="969" y="365"/>
                  </a:lnTo>
                  <a:lnTo>
                    <a:pt x="967" y="367"/>
                  </a:lnTo>
                  <a:lnTo>
                    <a:pt x="967" y="367"/>
                  </a:lnTo>
                  <a:lnTo>
                    <a:pt x="965" y="369"/>
                  </a:lnTo>
                  <a:lnTo>
                    <a:pt x="965" y="369"/>
                  </a:lnTo>
                  <a:lnTo>
                    <a:pt x="965" y="372"/>
                  </a:lnTo>
                  <a:lnTo>
                    <a:pt x="965" y="377"/>
                  </a:lnTo>
                  <a:lnTo>
                    <a:pt x="965" y="377"/>
                  </a:lnTo>
                  <a:lnTo>
                    <a:pt x="962" y="379"/>
                  </a:lnTo>
                  <a:lnTo>
                    <a:pt x="962" y="379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4"/>
                  </a:lnTo>
                  <a:lnTo>
                    <a:pt x="960" y="386"/>
                  </a:lnTo>
                  <a:lnTo>
                    <a:pt x="960" y="386"/>
                  </a:lnTo>
                  <a:lnTo>
                    <a:pt x="960" y="388"/>
                  </a:lnTo>
                  <a:lnTo>
                    <a:pt x="960" y="388"/>
                  </a:lnTo>
                  <a:lnTo>
                    <a:pt x="958" y="388"/>
                  </a:lnTo>
                  <a:lnTo>
                    <a:pt x="958" y="391"/>
                  </a:lnTo>
                  <a:lnTo>
                    <a:pt x="958" y="391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3" y="393"/>
                  </a:lnTo>
                  <a:lnTo>
                    <a:pt x="953" y="393"/>
                  </a:lnTo>
                  <a:lnTo>
                    <a:pt x="948" y="391"/>
                  </a:lnTo>
                  <a:lnTo>
                    <a:pt x="943" y="388"/>
                  </a:lnTo>
                  <a:lnTo>
                    <a:pt x="941" y="388"/>
                  </a:lnTo>
                  <a:lnTo>
                    <a:pt x="939" y="388"/>
                  </a:lnTo>
                  <a:lnTo>
                    <a:pt x="936" y="391"/>
                  </a:lnTo>
                  <a:lnTo>
                    <a:pt x="936" y="391"/>
                  </a:lnTo>
                  <a:lnTo>
                    <a:pt x="932" y="393"/>
                  </a:lnTo>
                  <a:lnTo>
                    <a:pt x="932" y="393"/>
                  </a:lnTo>
                  <a:lnTo>
                    <a:pt x="925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17" y="398"/>
                  </a:lnTo>
                  <a:lnTo>
                    <a:pt x="915" y="398"/>
                  </a:lnTo>
                  <a:lnTo>
                    <a:pt x="915" y="398"/>
                  </a:lnTo>
                  <a:lnTo>
                    <a:pt x="913" y="398"/>
                  </a:lnTo>
                  <a:lnTo>
                    <a:pt x="913" y="395"/>
                  </a:lnTo>
                  <a:lnTo>
                    <a:pt x="910" y="395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3" y="393"/>
                  </a:lnTo>
                  <a:lnTo>
                    <a:pt x="901" y="393"/>
                  </a:lnTo>
                  <a:lnTo>
                    <a:pt x="901" y="393"/>
                  </a:lnTo>
                  <a:lnTo>
                    <a:pt x="898" y="393"/>
                  </a:lnTo>
                  <a:lnTo>
                    <a:pt x="898" y="391"/>
                  </a:lnTo>
                  <a:lnTo>
                    <a:pt x="898" y="391"/>
                  </a:lnTo>
                  <a:lnTo>
                    <a:pt x="896" y="391"/>
                  </a:lnTo>
                  <a:lnTo>
                    <a:pt x="887" y="391"/>
                  </a:lnTo>
                  <a:lnTo>
                    <a:pt x="884" y="391"/>
                  </a:lnTo>
                  <a:lnTo>
                    <a:pt x="880" y="388"/>
                  </a:lnTo>
                  <a:lnTo>
                    <a:pt x="877" y="388"/>
                  </a:lnTo>
                  <a:lnTo>
                    <a:pt x="875" y="388"/>
                  </a:lnTo>
                  <a:lnTo>
                    <a:pt x="875" y="388"/>
                  </a:lnTo>
                  <a:lnTo>
                    <a:pt x="870" y="386"/>
                  </a:lnTo>
                  <a:lnTo>
                    <a:pt x="868" y="384"/>
                  </a:lnTo>
                  <a:lnTo>
                    <a:pt x="868" y="384"/>
                  </a:lnTo>
                  <a:lnTo>
                    <a:pt x="863" y="377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58" y="369"/>
                  </a:lnTo>
                  <a:lnTo>
                    <a:pt x="858" y="369"/>
                  </a:lnTo>
                  <a:lnTo>
                    <a:pt x="856" y="369"/>
                  </a:lnTo>
                  <a:lnTo>
                    <a:pt x="856" y="372"/>
                  </a:lnTo>
                  <a:lnTo>
                    <a:pt x="854" y="372"/>
                  </a:lnTo>
                  <a:lnTo>
                    <a:pt x="846" y="377"/>
                  </a:lnTo>
                  <a:lnTo>
                    <a:pt x="846" y="377"/>
                  </a:lnTo>
                  <a:lnTo>
                    <a:pt x="844" y="379"/>
                  </a:lnTo>
                  <a:lnTo>
                    <a:pt x="844" y="381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2" y="386"/>
                  </a:lnTo>
                  <a:lnTo>
                    <a:pt x="837" y="386"/>
                  </a:lnTo>
                  <a:lnTo>
                    <a:pt x="837" y="386"/>
                  </a:lnTo>
                  <a:lnTo>
                    <a:pt x="835" y="386"/>
                  </a:lnTo>
                  <a:lnTo>
                    <a:pt x="835" y="386"/>
                  </a:lnTo>
                  <a:lnTo>
                    <a:pt x="832" y="384"/>
                  </a:lnTo>
                  <a:lnTo>
                    <a:pt x="832" y="381"/>
                  </a:lnTo>
                  <a:lnTo>
                    <a:pt x="830" y="381"/>
                  </a:lnTo>
                  <a:lnTo>
                    <a:pt x="828" y="379"/>
                  </a:lnTo>
                  <a:lnTo>
                    <a:pt x="823" y="377"/>
                  </a:lnTo>
                  <a:lnTo>
                    <a:pt x="820" y="374"/>
                  </a:lnTo>
                  <a:lnTo>
                    <a:pt x="820" y="372"/>
                  </a:lnTo>
                  <a:lnTo>
                    <a:pt x="818" y="369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5"/>
                  </a:lnTo>
                  <a:lnTo>
                    <a:pt x="813" y="365"/>
                  </a:lnTo>
                  <a:lnTo>
                    <a:pt x="813" y="365"/>
                  </a:lnTo>
                  <a:lnTo>
                    <a:pt x="811" y="365"/>
                  </a:lnTo>
                  <a:lnTo>
                    <a:pt x="809" y="365"/>
                  </a:lnTo>
                  <a:lnTo>
                    <a:pt x="809" y="365"/>
                  </a:lnTo>
                  <a:lnTo>
                    <a:pt x="806" y="365"/>
                  </a:lnTo>
                  <a:lnTo>
                    <a:pt x="806" y="365"/>
                  </a:lnTo>
                  <a:lnTo>
                    <a:pt x="804" y="367"/>
                  </a:lnTo>
                  <a:lnTo>
                    <a:pt x="804" y="367"/>
                  </a:lnTo>
                  <a:lnTo>
                    <a:pt x="799" y="374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78" y="391"/>
                  </a:lnTo>
                  <a:lnTo>
                    <a:pt x="773" y="393"/>
                  </a:lnTo>
                  <a:lnTo>
                    <a:pt x="768" y="395"/>
                  </a:lnTo>
                  <a:lnTo>
                    <a:pt x="766" y="395"/>
                  </a:lnTo>
                  <a:lnTo>
                    <a:pt x="766" y="395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400"/>
                  </a:lnTo>
                  <a:lnTo>
                    <a:pt x="766" y="403"/>
                  </a:lnTo>
                  <a:lnTo>
                    <a:pt x="768" y="407"/>
                  </a:lnTo>
                  <a:lnTo>
                    <a:pt x="771" y="405"/>
                  </a:lnTo>
                  <a:lnTo>
                    <a:pt x="773" y="405"/>
                  </a:lnTo>
                  <a:lnTo>
                    <a:pt x="773" y="403"/>
                  </a:lnTo>
                  <a:lnTo>
                    <a:pt x="776" y="403"/>
                  </a:lnTo>
                  <a:lnTo>
                    <a:pt x="776" y="403"/>
                  </a:lnTo>
                  <a:lnTo>
                    <a:pt x="776" y="405"/>
                  </a:lnTo>
                  <a:lnTo>
                    <a:pt x="778" y="405"/>
                  </a:lnTo>
                  <a:lnTo>
                    <a:pt x="778" y="405"/>
                  </a:lnTo>
                  <a:lnTo>
                    <a:pt x="778" y="407"/>
                  </a:lnTo>
                  <a:lnTo>
                    <a:pt x="780" y="410"/>
                  </a:lnTo>
                  <a:lnTo>
                    <a:pt x="780" y="410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4"/>
                  </a:lnTo>
                  <a:lnTo>
                    <a:pt x="783" y="414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22"/>
                  </a:lnTo>
                  <a:lnTo>
                    <a:pt x="783" y="422"/>
                  </a:lnTo>
                  <a:lnTo>
                    <a:pt x="783" y="424"/>
                  </a:lnTo>
                  <a:lnTo>
                    <a:pt x="783" y="424"/>
                  </a:lnTo>
                  <a:lnTo>
                    <a:pt x="783" y="426"/>
                  </a:lnTo>
                  <a:lnTo>
                    <a:pt x="783" y="426"/>
                  </a:lnTo>
                  <a:lnTo>
                    <a:pt x="783" y="429"/>
                  </a:lnTo>
                  <a:lnTo>
                    <a:pt x="780" y="429"/>
                  </a:lnTo>
                  <a:lnTo>
                    <a:pt x="778" y="429"/>
                  </a:lnTo>
                  <a:lnTo>
                    <a:pt x="778" y="429"/>
                  </a:lnTo>
                  <a:lnTo>
                    <a:pt x="776" y="429"/>
                  </a:lnTo>
                  <a:lnTo>
                    <a:pt x="776" y="429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3" y="431"/>
                  </a:lnTo>
                  <a:lnTo>
                    <a:pt x="773" y="433"/>
                  </a:lnTo>
                  <a:lnTo>
                    <a:pt x="773" y="433"/>
                  </a:lnTo>
                  <a:lnTo>
                    <a:pt x="773" y="436"/>
                  </a:lnTo>
                  <a:lnTo>
                    <a:pt x="773" y="438"/>
                  </a:lnTo>
                  <a:lnTo>
                    <a:pt x="773" y="443"/>
                  </a:lnTo>
                  <a:lnTo>
                    <a:pt x="773" y="443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8" y="445"/>
                  </a:lnTo>
                  <a:lnTo>
                    <a:pt x="778" y="445"/>
                  </a:lnTo>
                  <a:lnTo>
                    <a:pt x="780" y="445"/>
                  </a:lnTo>
                  <a:lnTo>
                    <a:pt x="780" y="445"/>
                  </a:lnTo>
                  <a:lnTo>
                    <a:pt x="778" y="450"/>
                  </a:lnTo>
                  <a:lnTo>
                    <a:pt x="778" y="452"/>
                  </a:lnTo>
                  <a:lnTo>
                    <a:pt x="776" y="455"/>
                  </a:lnTo>
                  <a:lnTo>
                    <a:pt x="776" y="457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8" y="464"/>
                  </a:lnTo>
                  <a:lnTo>
                    <a:pt x="778" y="464"/>
                  </a:lnTo>
                  <a:lnTo>
                    <a:pt x="778" y="466"/>
                  </a:lnTo>
                  <a:lnTo>
                    <a:pt x="783" y="471"/>
                  </a:lnTo>
                  <a:lnTo>
                    <a:pt x="785" y="474"/>
                  </a:lnTo>
                  <a:lnTo>
                    <a:pt x="787" y="476"/>
                  </a:lnTo>
                  <a:lnTo>
                    <a:pt x="790" y="476"/>
                  </a:lnTo>
                  <a:lnTo>
                    <a:pt x="792" y="476"/>
                  </a:lnTo>
                  <a:lnTo>
                    <a:pt x="802" y="478"/>
                  </a:lnTo>
                  <a:lnTo>
                    <a:pt x="804" y="481"/>
                  </a:lnTo>
                  <a:lnTo>
                    <a:pt x="804" y="481"/>
                  </a:lnTo>
                  <a:lnTo>
                    <a:pt x="806" y="481"/>
                  </a:lnTo>
                  <a:lnTo>
                    <a:pt x="806" y="478"/>
                  </a:lnTo>
                  <a:lnTo>
                    <a:pt x="806" y="478"/>
                  </a:lnTo>
                  <a:lnTo>
                    <a:pt x="809" y="478"/>
                  </a:lnTo>
                  <a:lnTo>
                    <a:pt x="809" y="476"/>
                  </a:lnTo>
                  <a:lnTo>
                    <a:pt x="809" y="474"/>
                  </a:lnTo>
                  <a:lnTo>
                    <a:pt x="811" y="471"/>
                  </a:lnTo>
                  <a:lnTo>
                    <a:pt x="813" y="471"/>
                  </a:lnTo>
                  <a:lnTo>
                    <a:pt x="816" y="466"/>
                  </a:lnTo>
                  <a:lnTo>
                    <a:pt x="818" y="466"/>
                  </a:lnTo>
                  <a:lnTo>
                    <a:pt x="818" y="466"/>
                  </a:lnTo>
                  <a:lnTo>
                    <a:pt x="820" y="466"/>
                  </a:lnTo>
                  <a:lnTo>
                    <a:pt x="820" y="464"/>
                  </a:lnTo>
                  <a:lnTo>
                    <a:pt x="820" y="464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6" y="471"/>
                  </a:lnTo>
                  <a:lnTo>
                    <a:pt x="846" y="471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2"/>
                  </a:lnTo>
                  <a:lnTo>
                    <a:pt x="854" y="462"/>
                  </a:lnTo>
                  <a:lnTo>
                    <a:pt x="854" y="464"/>
                  </a:lnTo>
                  <a:lnTo>
                    <a:pt x="854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8" y="471"/>
                  </a:lnTo>
                  <a:lnTo>
                    <a:pt x="858" y="471"/>
                  </a:lnTo>
                  <a:lnTo>
                    <a:pt x="858" y="474"/>
                  </a:lnTo>
                  <a:lnTo>
                    <a:pt x="858" y="476"/>
                  </a:lnTo>
                  <a:lnTo>
                    <a:pt x="858" y="476"/>
                  </a:lnTo>
                  <a:lnTo>
                    <a:pt x="858" y="478"/>
                  </a:lnTo>
                  <a:lnTo>
                    <a:pt x="858" y="478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5" y="481"/>
                  </a:lnTo>
                  <a:lnTo>
                    <a:pt x="865" y="481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8"/>
                  </a:lnTo>
                  <a:lnTo>
                    <a:pt x="870" y="488"/>
                  </a:lnTo>
                  <a:lnTo>
                    <a:pt x="870" y="490"/>
                  </a:lnTo>
                  <a:lnTo>
                    <a:pt x="872" y="492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7"/>
                  </a:lnTo>
                  <a:lnTo>
                    <a:pt x="875" y="497"/>
                  </a:lnTo>
                  <a:lnTo>
                    <a:pt x="875" y="500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9"/>
                  </a:lnTo>
                  <a:lnTo>
                    <a:pt x="877" y="509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77" y="511"/>
                  </a:lnTo>
                  <a:lnTo>
                    <a:pt x="877" y="511"/>
                  </a:lnTo>
                  <a:lnTo>
                    <a:pt x="877" y="514"/>
                  </a:lnTo>
                  <a:lnTo>
                    <a:pt x="877" y="514"/>
                  </a:lnTo>
                  <a:lnTo>
                    <a:pt x="875" y="514"/>
                  </a:lnTo>
                  <a:lnTo>
                    <a:pt x="875" y="516"/>
                  </a:lnTo>
                  <a:lnTo>
                    <a:pt x="875" y="516"/>
                  </a:lnTo>
                  <a:lnTo>
                    <a:pt x="872" y="516"/>
                  </a:lnTo>
                  <a:lnTo>
                    <a:pt x="870" y="516"/>
                  </a:lnTo>
                  <a:lnTo>
                    <a:pt x="863" y="521"/>
                  </a:lnTo>
                  <a:lnTo>
                    <a:pt x="861" y="523"/>
                  </a:lnTo>
                  <a:lnTo>
                    <a:pt x="861" y="523"/>
                  </a:lnTo>
                  <a:lnTo>
                    <a:pt x="861" y="526"/>
                  </a:lnTo>
                  <a:lnTo>
                    <a:pt x="861" y="528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6" y="535"/>
                  </a:lnTo>
                  <a:lnTo>
                    <a:pt x="856" y="535"/>
                  </a:lnTo>
                  <a:lnTo>
                    <a:pt x="856" y="537"/>
                  </a:lnTo>
                  <a:lnTo>
                    <a:pt x="856" y="537"/>
                  </a:lnTo>
                  <a:lnTo>
                    <a:pt x="856" y="540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5"/>
                  </a:lnTo>
                  <a:lnTo>
                    <a:pt x="854" y="547"/>
                  </a:lnTo>
                  <a:lnTo>
                    <a:pt x="854" y="547"/>
                  </a:lnTo>
                  <a:lnTo>
                    <a:pt x="854" y="549"/>
                  </a:lnTo>
                  <a:lnTo>
                    <a:pt x="854" y="552"/>
                  </a:lnTo>
                  <a:lnTo>
                    <a:pt x="854" y="552"/>
                  </a:lnTo>
                  <a:lnTo>
                    <a:pt x="846" y="559"/>
                  </a:lnTo>
                  <a:lnTo>
                    <a:pt x="846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39" y="56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9" y="563"/>
                  </a:lnTo>
                  <a:lnTo>
                    <a:pt x="839" y="563"/>
                  </a:lnTo>
                  <a:lnTo>
                    <a:pt x="839" y="566"/>
                  </a:lnTo>
                  <a:lnTo>
                    <a:pt x="839" y="566"/>
                  </a:lnTo>
                  <a:lnTo>
                    <a:pt x="842" y="566"/>
                  </a:lnTo>
                  <a:lnTo>
                    <a:pt x="842" y="566"/>
                  </a:lnTo>
                  <a:lnTo>
                    <a:pt x="842" y="568"/>
                  </a:lnTo>
                  <a:lnTo>
                    <a:pt x="842" y="571"/>
                  </a:lnTo>
                  <a:lnTo>
                    <a:pt x="839" y="573"/>
                  </a:lnTo>
                  <a:lnTo>
                    <a:pt x="839" y="573"/>
                  </a:lnTo>
                  <a:lnTo>
                    <a:pt x="837" y="580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0" y="585"/>
                  </a:lnTo>
                  <a:lnTo>
                    <a:pt x="830" y="585"/>
                  </a:lnTo>
                  <a:lnTo>
                    <a:pt x="828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5"/>
                  </a:lnTo>
                  <a:lnTo>
                    <a:pt x="825" y="589"/>
                  </a:lnTo>
                  <a:lnTo>
                    <a:pt x="825" y="592"/>
                  </a:lnTo>
                  <a:lnTo>
                    <a:pt x="825" y="592"/>
                  </a:lnTo>
                  <a:lnTo>
                    <a:pt x="823" y="594"/>
                  </a:lnTo>
                  <a:lnTo>
                    <a:pt x="823" y="594"/>
                  </a:lnTo>
                  <a:lnTo>
                    <a:pt x="823" y="597"/>
                  </a:lnTo>
                  <a:lnTo>
                    <a:pt x="825" y="597"/>
                  </a:lnTo>
                  <a:lnTo>
                    <a:pt x="825" y="599"/>
                  </a:lnTo>
                  <a:lnTo>
                    <a:pt x="828" y="601"/>
                  </a:lnTo>
                  <a:lnTo>
                    <a:pt x="828" y="601"/>
                  </a:lnTo>
                  <a:lnTo>
                    <a:pt x="830" y="604"/>
                  </a:lnTo>
                  <a:lnTo>
                    <a:pt x="832" y="604"/>
                  </a:lnTo>
                  <a:lnTo>
                    <a:pt x="832" y="606"/>
                  </a:lnTo>
                  <a:lnTo>
                    <a:pt x="837" y="608"/>
                  </a:lnTo>
                  <a:lnTo>
                    <a:pt x="837" y="608"/>
                  </a:lnTo>
                  <a:lnTo>
                    <a:pt x="837" y="611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9" y="620"/>
                  </a:lnTo>
                  <a:lnTo>
                    <a:pt x="842" y="620"/>
                  </a:lnTo>
                  <a:lnTo>
                    <a:pt x="844" y="620"/>
                  </a:lnTo>
                  <a:lnTo>
                    <a:pt x="846" y="620"/>
                  </a:lnTo>
                  <a:lnTo>
                    <a:pt x="849" y="620"/>
                  </a:lnTo>
                  <a:lnTo>
                    <a:pt x="849" y="620"/>
                  </a:lnTo>
                  <a:lnTo>
                    <a:pt x="851" y="623"/>
                  </a:lnTo>
                  <a:lnTo>
                    <a:pt x="849" y="632"/>
                  </a:lnTo>
                  <a:lnTo>
                    <a:pt x="851" y="637"/>
                  </a:lnTo>
                  <a:lnTo>
                    <a:pt x="854" y="639"/>
                  </a:lnTo>
                  <a:lnTo>
                    <a:pt x="854" y="639"/>
                  </a:lnTo>
                  <a:lnTo>
                    <a:pt x="856" y="642"/>
                  </a:lnTo>
                  <a:lnTo>
                    <a:pt x="861" y="649"/>
                  </a:lnTo>
                  <a:lnTo>
                    <a:pt x="861" y="651"/>
                  </a:lnTo>
                  <a:lnTo>
                    <a:pt x="863" y="651"/>
                  </a:lnTo>
                  <a:lnTo>
                    <a:pt x="865" y="653"/>
                  </a:lnTo>
                  <a:lnTo>
                    <a:pt x="865" y="653"/>
                  </a:lnTo>
                  <a:lnTo>
                    <a:pt x="870" y="656"/>
                  </a:lnTo>
                  <a:lnTo>
                    <a:pt x="872" y="656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0" y="660"/>
                  </a:lnTo>
                  <a:lnTo>
                    <a:pt x="868" y="660"/>
                  </a:lnTo>
                  <a:lnTo>
                    <a:pt x="865" y="660"/>
                  </a:lnTo>
                  <a:lnTo>
                    <a:pt x="865" y="660"/>
                  </a:lnTo>
                  <a:lnTo>
                    <a:pt x="865" y="663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8"/>
                  </a:lnTo>
                  <a:lnTo>
                    <a:pt x="865" y="668"/>
                  </a:lnTo>
                  <a:lnTo>
                    <a:pt x="863" y="670"/>
                  </a:lnTo>
                  <a:lnTo>
                    <a:pt x="861" y="672"/>
                  </a:lnTo>
                  <a:lnTo>
                    <a:pt x="861" y="675"/>
                  </a:lnTo>
                  <a:lnTo>
                    <a:pt x="861" y="675"/>
                  </a:lnTo>
                  <a:lnTo>
                    <a:pt x="861" y="677"/>
                  </a:lnTo>
                  <a:lnTo>
                    <a:pt x="861" y="679"/>
                  </a:lnTo>
                  <a:lnTo>
                    <a:pt x="861" y="679"/>
                  </a:lnTo>
                  <a:lnTo>
                    <a:pt x="861" y="682"/>
                  </a:lnTo>
                  <a:lnTo>
                    <a:pt x="861" y="684"/>
                  </a:lnTo>
                  <a:lnTo>
                    <a:pt x="861" y="686"/>
                  </a:lnTo>
                  <a:lnTo>
                    <a:pt x="861" y="686"/>
                  </a:lnTo>
                  <a:lnTo>
                    <a:pt x="861" y="689"/>
                  </a:lnTo>
                  <a:lnTo>
                    <a:pt x="858" y="691"/>
                  </a:lnTo>
                  <a:lnTo>
                    <a:pt x="856" y="691"/>
                  </a:lnTo>
                  <a:lnTo>
                    <a:pt x="856" y="691"/>
                  </a:lnTo>
                  <a:lnTo>
                    <a:pt x="854" y="691"/>
                  </a:lnTo>
                  <a:lnTo>
                    <a:pt x="851" y="696"/>
                  </a:lnTo>
                  <a:lnTo>
                    <a:pt x="849" y="698"/>
                  </a:lnTo>
                  <a:lnTo>
                    <a:pt x="846" y="698"/>
                  </a:lnTo>
                  <a:lnTo>
                    <a:pt x="846" y="698"/>
                  </a:lnTo>
                  <a:lnTo>
                    <a:pt x="842" y="703"/>
                  </a:lnTo>
                  <a:lnTo>
                    <a:pt x="839" y="705"/>
                  </a:lnTo>
                  <a:lnTo>
                    <a:pt x="839" y="708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5" y="720"/>
                  </a:lnTo>
                  <a:lnTo>
                    <a:pt x="832" y="722"/>
                  </a:lnTo>
                  <a:lnTo>
                    <a:pt x="830" y="722"/>
                  </a:lnTo>
                  <a:lnTo>
                    <a:pt x="830" y="724"/>
                  </a:lnTo>
                  <a:lnTo>
                    <a:pt x="830" y="724"/>
                  </a:lnTo>
                  <a:lnTo>
                    <a:pt x="830" y="727"/>
                  </a:lnTo>
                  <a:lnTo>
                    <a:pt x="830" y="729"/>
                  </a:lnTo>
                  <a:lnTo>
                    <a:pt x="830" y="736"/>
                  </a:lnTo>
                  <a:lnTo>
                    <a:pt x="835" y="750"/>
                  </a:lnTo>
                  <a:lnTo>
                    <a:pt x="837" y="755"/>
                  </a:lnTo>
                  <a:lnTo>
                    <a:pt x="839" y="760"/>
                  </a:lnTo>
                  <a:lnTo>
                    <a:pt x="846" y="769"/>
                  </a:lnTo>
                  <a:lnTo>
                    <a:pt x="846" y="772"/>
                  </a:lnTo>
                  <a:lnTo>
                    <a:pt x="846" y="772"/>
                  </a:lnTo>
                  <a:lnTo>
                    <a:pt x="849" y="772"/>
                  </a:lnTo>
                  <a:lnTo>
                    <a:pt x="849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7"/>
                  </a:lnTo>
                  <a:lnTo>
                    <a:pt x="854" y="767"/>
                  </a:lnTo>
                  <a:lnTo>
                    <a:pt x="851" y="765"/>
                  </a:lnTo>
                  <a:lnTo>
                    <a:pt x="851" y="765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0"/>
                  </a:lnTo>
                  <a:lnTo>
                    <a:pt x="851" y="757"/>
                  </a:lnTo>
                  <a:lnTo>
                    <a:pt x="851" y="757"/>
                  </a:lnTo>
                  <a:lnTo>
                    <a:pt x="854" y="757"/>
                  </a:lnTo>
                  <a:lnTo>
                    <a:pt x="854" y="757"/>
                  </a:lnTo>
                  <a:lnTo>
                    <a:pt x="856" y="755"/>
                  </a:lnTo>
                  <a:lnTo>
                    <a:pt x="858" y="755"/>
                  </a:lnTo>
                  <a:lnTo>
                    <a:pt x="858" y="755"/>
                  </a:lnTo>
                  <a:lnTo>
                    <a:pt x="861" y="757"/>
                  </a:lnTo>
                  <a:lnTo>
                    <a:pt x="870" y="760"/>
                  </a:lnTo>
                  <a:lnTo>
                    <a:pt x="872" y="762"/>
                  </a:lnTo>
                  <a:lnTo>
                    <a:pt x="872" y="762"/>
                  </a:lnTo>
                  <a:lnTo>
                    <a:pt x="877" y="765"/>
                  </a:lnTo>
                  <a:lnTo>
                    <a:pt x="877" y="765"/>
                  </a:lnTo>
                  <a:lnTo>
                    <a:pt x="877" y="767"/>
                  </a:lnTo>
                  <a:lnTo>
                    <a:pt x="880" y="767"/>
                  </a:lnTo>
                  <a:lnTo>
                    <a:pt x="882" y="767"/>
                  </a:lnTo>
                  <a:lnTo>
                    <a:pt x="882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9" y="767"/>
                  </a:lnTo>
                  <a:lnTo>
                    <a:pt x="894" y="767"/>
                  </a:lnTo>
                  <a:lnTo>
                    <a:pt x="896" y="769"/>
                  </a:lnTo>
                  <a:lnTo>
                    <a:pt x="898" y="769"/>
                  </a:lnTo>
                  <a:lnTo>
                    <a:pt x="898" y="769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4"/>
                  </a:lnTo>
                  <a:lnTo>
                    <a:pt x="901" y="774"/>
                  </a:lnTo>
                  <a:lnTo>
                    <a:pt x="901" y="776"/>
                  </a:lnTo>
                  <a:lnTo>
                    <a:pt x="901" y="779"/>
                  </a:lnTo>
                  <a:lnTo>
                    <a:pt x="901" y="779"/>
                  </a:lnTo>
                  <a:lnTo>
                    <a:pt x="903" y="781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906" y="791"/>
                  </a:lnTo>
                  <a:lnTo>
                    <a:pt x="906" y="793"/>
                  </a:lnTo>
                  <a:lnTo>
                    <a:pt x="906" y="795"/>
                  </a:lnTo>
                  <a:lnTo>
                    <a:pt x="906" y="798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2"/>
                  </a:lnTo>
                  <a:lnTo>
                    <a:pt x="903" y="802"/>
                  </a:lnTo>
                  <a:lnTo>
                    <a:pt x="903" y="805"/>
                  </a:lnTo>
                  <a:lnTo>
                    <a:pt x="903" y="805"/>
                  </a:lnTo>
                  <a:lnTo>
                    <a:pt x="903" y="807"/>
                  </a:lnTo>
                  <a:lnTo>
                    <a:pt x="906" y="807"/>
                  </a:lnTo>
                  <a:lnTo>
                    <a:pt x="906" y="809"/>
                  </a:lnTo>
                  <a:lnTo>
                    <a:pt x="913" y="817"/>
                  </a:lnTo>
                  <a:lnTo>
                    <a:pt x="915" y="817"/>
                  </a:lnTo>
                  <a:lnTo>
                    <a:pt x="917" y="819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4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2" y="814"/>
                  </a:lnTo>
                  <a:lnTo>
                    <a:pt x="925" y="817"/>
                  </a:lnTo>
                  <a:lnTo>
                    <a:pt x="927" y="819"/>
                  </a:lnTo>
                  <a:lnTo>
                    <a:pt x="929" y="821"/>
                  </a:lnTo>
                  <a:lnTo>
                    <a:pt x="932" y="821"/>
                  </a:lnTo>
                  <a:lnTo>
                    <a:pt x="932" y="824"/>
                  </a:lnTo>
                  <a:lnTo>
                    <a:pt x="932" y="824"/>
                  </a:lnTo>
                  <a:lnTo>
                    <a:pt x="934" y="826"/>
                  </a:lnTo>
                  <a:lnTo>
                    <a:pt x="934" y="826"/>
                  </a:lnTo>
                  <a:lnTo>
                    <a:pt x="936" y="826"/>
                  </a:lnTo>
                  <a:lnTo>
                    <a:pt x="939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4"/>
                  </a:lnTo>
                  <a:lnTo>
                    <a:pt x="943" y="824"/>
                  </a:lnTo>
                  <a:lnTo>
                    <a:pt x="943" y="824"/>
                  </a:lnTo>
                  <a:lnTo>
                    <a:pt x="943" y="819"/>
                  </a:lnTo>
                  <a:lnTo>
                    <a:pt x="946" y="819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51" y="817"/>
                  </a:lnTo>
                  <a:lnTo>
                    <a:pt x="953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8" y="817"/>
                  </a:lnTo>
                  <a:lnTo>
                    <a:pt x="958" y="817"/>
                  </a:lnTo>
                  <a:lnTo>
                    <a:pt x="958" y="819"/>
                  </a:lnTo>
                  <a:lnTo>
                    <a:pt x="958" y="819"/>
                  </a:lnTo>
                  <a:lnTo>
                    <a:pt x="960" y="821"/>
                  </a:lnTo>
                  <a:lnTo>
                    <a:pt x="960" y="821"/>
                  </a:lnTo>
                  <a:lnTo>
                    <a:pt x="960" y="824"/>
                  </a:lnTo>
                  <a:lnTo>
                    <a:pt x="960" y="826"/>
                  </a:lnTo>
                  <a:lnTo>
                    <a:pt x="960" y="826"/>
                  </a:lnTo>
                  <a:lnTo>
                    <a:pt x="962" y="828"/>
                  </a:lnTo>
                  <a:lnTo>
                    <a:pt x="962" y="828"/>
                  </a:lnTo>
                  <a:lnTo>
                    <a:pt x="965" y="828"/>
                  </a:lnTo>
                  <a:lnTo>
                    <a:pt x="969" y="831"/>
                  </a:lnTo>
                  <a:lnTo>
                    <a:pt x="969" y="831"/>
                  </a:lnTo>
                  <a:lnTo>
                    <a:pt x="974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81" y="835"/>
                  </a:lnTo>
                  <a:lnTo>
                    <a:pt x="981" y="835"/>
                  </a:lnTo>
                  <a:lnTo>
                    <a:pt x="986" y="838"/>
                  </a:lnTo>
                  <a:lnTo>
                    <a:pt x="988" y="838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1"/>
                  </a:lnTo>
                  <a:lnTo>
                    <a:pt x="988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8" y="831"/>
                  </a:lnTo>
                  <a:lnTo>
                    <a:pt x="998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5" y="828"/>
                  </a:lnTo>
                  <a:lnTo>
                    <a:pt x="1005" y="828"/>
                  </a:lnTo>
                  <a:lnTo>
                    <a:pt x="1005" y="831"/>
                  </a:lnTo>
                  <a:lnTo>
                    <a:pt x="1005" y="831"/>
                  </a:lnTo>
                  <a:lnTo>
                    <a:pt x="1003" y="833"/>
                  </a:lnTo>
                  <a:lnTo>
                    <a:pt x="1003" y="833"/>
                  </a:lnTo>
                  <a:lnTo>
                    <a:pt x="1005" y="835"/>
                  </a:lnTo>
                  <a:lnTo>
                    <a:pt x="1007" y="838"/>
                  </a:lnTo>
                  <a:lnTo>
                    <a:pt x="1010" y="840"/>
                  </a:lnTo>
                  <a:lnTo>
                    <a:pt x="1012" y="843"/>
                  </a:lnTo>
                  <a:lnTo>
                    <a:pt x="1012" y="843"/>
                  </a:lnTo>
                  <a:lnTo>
                    <a:pt x="1019" y="847"/>
                  </a:lnTo>
                  <a:lnTo>
                    <a:pt x="1019" y="847"/>
                  </a:lnTo>
                  <a:lnTo>
                    <a:pt x="1019" y="850"/>
                  </a:lnTo>
                  <a:lnTo>
                    <a:pt x="1019" y="850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4"/>
                  </a:lnTo>
                  <a:lnTo>
                    <a:pt x="1019" y="85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3456026" y="1898316"/>
              <a:ext cx="603839" cy="759981"/>
            </a:xfrm>
            <a:custGeom>
              <a:avLst/>
              <a:gdLst>
                <a:gd name="T0" fmla="*/ 638 w 697"/>
                <a:gd name="T1" fmla="*/ 414 h 875"/>
                <a:gd name="T2" fmla="*/ 598 w 697"/>
                <a:gd name="T3" fmla="*/ 478 h 875"/>
                <a:gd name="T4" fmla="*/ 558 w 697"/>
                <a:gd name="T5" fmla="*/ 473 h 875"/>
                <a:gd name="T6" fmla="*/ 506 w 697"/>
                <a:gd name="T7" fmla="*/ 447 h 875"/>
                <a:gd name="T8" fmla="*/ 480 w 697"/>
                <a:gd name="T9" fmla="*/ 414 h 875"/>
                <a:gd name="T10" fmla="*/ 466 w 697"/>
                <a:gd name="T11" fmla="*/ 407 h 875"/>
                <a:gd name="T12" fmla="*/ 454 w 697"/>
                <a:gd name="T13" fmla="*/ 357 h 875"/>
                <a:gd name="T14" fmla="*/ 470 w 697"/>
                <a:gd name="T15" fmla="*/ 346 h 875"/>
                <a:gd name="T16" fmla="*/ 430 w 697"/>
                <a:gd name="T17" fmla="*/ 277 h 875"/>
                <a:gd name="T18" fmla="*/ 371 w 697"/>
                <a:gd name="T19" fmla="*/ 225 h 875"/>
                <a:gd name="T20" fmla="*/ 350 w 697"/>
                <a:gd name="T21" fmla="*/ 246 h 875"/>
                <a:gd name="T22" fmla="*/ 305 w 697"/>
                <a:gd name="T23" fmla="*/ 270 h 875"/>
                <a:gd name="T24" fmla="*/ 251 w 697"/>
                <a:gd name="T25" fmla="*/ 336 h 875"/>
                <a:gd name="T26" fmla="*/ 248 w 697"/>
                <a:gd name="T27" fmla="*/ 376 h 875"/>
                <a:gd name="T28" fmla="*/ 262 w 697"/>
                <a:gd name="T29" fmla="*/ 407 h 875"/>
                <a:gd name="T30" fmla="*/ 291 w 697"/>
                <a:gd name="T31" fmla="*/ 407 h 875"/>
                <a:gd name="T32" fmla="*/ 340 w 697"/>
                <a:gd name="T33" fmla="*/ 419 h 875"/>
                <a:gd name="T34" fmla="*/ 383 w 697"/>
                <a:gd name="T35" fmla="*/ 443 h 875"/>
                <a:gd name="T36" fmla="*/ 364 w 697"/>
                <a:gd name="T37" fmla="*/ 490 h 875"/>
                <a:gd name="T38" fmla="*/ 402 w 697"/>
                <a:gd name="T39" fmla="*/ 540 h 875"/>
                <a:gd name="T40" fmla="*/ 475 w 697"/>
                <a:gd name="T41" fmla="*/ 603 h 875"/>
                <a:gd name="T42" fmla="*/ 435 w 697"/>
                <a:gd name="T43" fmla="*/ 648 h 875"/>
                <a:gd name="T44" fmla="*/ 362 w 697"/>
                <a:gd name="T45" fmla="*/ 658 h 875"/>
                <a:gd name="T46" fmla="*/ 324 w 697"/>
                <a:gd name="T47" fmla="*/ 679 h 875"/>
                <a:gd name="T48" fmla="*/ 310 w 697"/>
                <a:gd name="T49" fmla="*/ 705 h 875"/>
                <a:gd name="T50" fmla="*/ 272 w 697"/>
                <a:gd name="T51" fmla="*/ 726 h 875"/>
                <a:gd name="T52" fmla="*/ 239 w 697"/>
                <a:gd name="T53" fmla="*/ 781 h 875"/>
                <a:gd name="T54" fmla="*/ 206 w 697"/>
                <a:gd name="T55" fmla="*/ 840 h 875"/>
                <a:gd name="T56" fmla="*/ 201 w 697"/>
                <a:gd name="T57" fmla="*/ 875 h 875"/>
                <a:gd name="T58" fmla="*/ 165 w 697"/>
                <a:gd name="T59" fmla="*/ 873 h 875"/>
                <a:gd name="T60" fmla="*/ 99 w 697"/>
                <a:gd name="T61" fmla="*/ 849 h 875"/>
                <a:gd name="T62" fmla="*/ 54 w 697"/>
                <a:gd name="T63" fmla="*/ 831 h 875"/>
                <a:gd name="T64" fmla="*/ 9 w 697"/>
                <a:gd name="T65" fmla="*/ 802 h 875"/>
                <a:gd name="T66" fmla="*/ 7 w 697"/>
                <a:gd name="T67" fmla="*/ 774 h 875"/>
                <a:gd name="T68" fmla="*/ 38 w 697"/>
                <a:gd name="T69" fmla="*/ 729 h 875"/>
                <a:gd name="T70" fmla="*/ 59 w 697"/>
                <a:gd name="T71" fmla="*/ 613 h 875"/>
                <a:gd name="T72" fmla="*/ 28 w 697"/>
                <a:gd name="T73" fmla="*/ 532 h 875"/>
                <a:gd name="T74" fmla="*/ 61 w 697"/>
                <a:gd name="T75" fmla="*/ 471 h 875"/>
                <a:gd name="T76" fmla="*/ 120 w 697"/>
                <a:gd name="T77" fmla="*/ 454 h 875"/>
                <a:gd name="T78" fmla="*/ 139 w 697"/>
                <a:gd name="T79" fmla="*/ 400 h 875"/>
                <a:gd name="T80" fmla="*/ 123 w 697"/>
                <a:gd name="T81" fmla="*/ 360 h 875"/>
                <a:gd name="T82" fmla="*/ 92 w 697"/>
                <a:gd name="T83" fmla="*/ 320 h 875"/>
                <a:gd name="T84" fmla="*/ 123 w 697"/>
                <a:gd name="T85" fmla="*/ 284 h 875"/>
                <a:gd name="T86" fmla="*/ 97 w 697"/>
                <a:gd name="T87" fmla="*/ 211 h 875"/>
                <a:gd name="T88" fmla="*/ 99 w 697"/>
                <a:gd name="T89" fmla="*/ 180 h 875"/>
                <a:gd name="T90" fmla="*/ 106 w 697"/>
                <a:gd name="T91" fmla="*/ 130 h 875"/>
                <a:gd name="T92" fmla="*/ 189 w 697"/>
                <a:gd name="T93" fmla="*/ 52 h 875"/>
                <a:gd name="T94" fmla="*/ 194 w 697"/>
                <a:gd name="T95" fmla="*/ 102 h 875"/>
                <a:gd name="T96" fmla="*/ 239 w 697"/>
                <a:gd name="T97" fmla="*/ 119 h 875"/>
                <a:gd name="T98" fmla="*/ 352 w 697"/>
                <a:gd name="T99" fmla="*/ 81 h 875"/>
                <a:gd name="T100" fmla="*/ 400 w 697"/>
                <a:gd name="T101" fmla="*/ 78 h 875"/>
                <a:gd name="T102" fmla="*/ 437 w 697"/>
                <a:gd name="T103" fmla="*/ 19 h 875"/>
                <a:gd name="T104" fmla="*/ 473 w 697"/>
                <a:gd name="T105" fmla="*/ 10 h 875"/>
                <a:gd name="T106" fmla="*/ 513 w 697"/>
                <a:gd name="T107" fmla="*/ 52 h 875"/>
                <a:gd name="T108" fmla="*/ 534 w 697"/>
                <a:gd name="T109" fmla="*/ 76 h 875"/>
                <a:gd name="T110" fmla="*/ 532 w 697"/>
                <a:gd name="T111" fmla="*/ 114 h 875"/>
                <a:gd name="T112" fmla="*/ 548 w 697"/>
                <a:gd name="T113" fmla="*/ 180 h 875"/>
                <a:gd name="T114" fmla="*/ 636 w 697"/>
                <a:gd name="T115" fmla="*/ 187 h 875"/>
                <a:gd name="T116" fmla="*/ 608 w 697"/>
                <a:gd name="T117" fmla="*/ 230 h 875"/>
                <a:gd name="T118" fmla="*/ 631 w 697"/>
                <a:gd name="T119" fmla="*/ 268 h 875"/>
                <a:gd name="T120" fmla="*/ 671 w 697"/>
                <a:gd name="T121" fmla="*/ 308 h 875"/>
                <a:gd name="T122" fmla="*/ 688 w 697"/>
                <a:gd name="T123" fmla="*/ 348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7" h="875">
                  <a:moveTo>
                    <a:pt x="697" y="362"/>
                  </a:moveTo>
                  <a:lnTo>
                    <a:pt x="697" y="362"/>
                  </a:lnTo>
                  <a:lnTo>
                    <a:pt x="697" y="362"/>
                  </a:lnTo>
                  <a:lnTo>
                    <a:pt x="695" y="365"/>
                  </a:lnTo>
                  <a:lnTo>
                    <a:pt x="693" y="365"/>
                  </a:lnTo>
                  <a:lnTo>
                    <a:pt x="690" y="367"/>
                  </a:lnTo>
                  <a:lnTo>
                    <a:pt x="688" y="369"/>
                  </a:lnTo>
                  <a:lnTo>
                    <a:pt x="681" y="369"/>
                  </a:lnTo>
                  <a:lnTo>
                    <a:pt x="679" y="369"/>
                  </a:lnTo>
                  <a:lnTo>
                    <a:pt x="674" y="372"/>
                  </a:lnTo>
                  <a:lnTo>
                    <a:pt x="674" y="374"/>
                  </a:lnTo>
                  <a:lnTo>
                    <a:pt x="671" y="374"/>
                  </a:lnTo>
                  <a:lnTo>
                    <a:pt x="669" y="374"/>
                  </a:lnTo>
                  <a:lnTo>
                    <a:pt x="667" y="376"/>
                  </a:lnTo>
                  <a:lnTo>
                    <a:pt x="664" y="379"/>
                  </a:lnTo>
                  <a:lnTo>
                    <a:pt x="664" y="379"/>
                  </a:lnTo>
                  <a:lnTo>
                    <a:pt x="664" y="386"/>
                  </a:lnTo>
                  <a:lnTo>
                    <a:pt x="664" y="388"/>
                  </a:lnTo>
                  <a:lnTo>
                    <a:pt x="660" y="388"/>
                  </a:lnTo>
                  <a:lnTo>
                    <a:pt x="657" y="388"/>
                  </a:lnTo>
                  <a:lnTo>
                    <a:pt x="657" y="388"/>
                  </a:lnTo>
                  <a:lnTo>
                    <a:pt x="655" y="391"/>
                  </a:lnTo>
                  <a:lnTo>
                    <a:pt x="650" y="395"/>
                  </a:lnTo>
                  <a:lnTo>
                    <a:pt x="650" y="395"/>
                  </a:lnTo>
                  <a:lnTo>
                    <a:pt x="648" y="395"/>
                  </a:lnTo>
                  <a:lnTo>
                    <a:pt x="645" y="398"/>
                  </a:lnTo>
                  <a:lnTo>
                    <a:pt x="645" y="400"/>
                  </a:lnTo>
                  <a:lnTo>
                    <a:pt x="643" y="409"/>
                  </a:lnTo>
                  <a:lnTo>
                    <a:pt x="641" y="412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6" y="414"/>
                  </a:lnTo>
                  <a:lnTo>
                    <a:pt x="634" y="417"/>
                  </a:lnTo>
                  <a:lnTo>
                    <a:pt x="631" y="419"/>
                  </a:lnTo>
                  <a:lnTo>
                    <a:pt x="631" y="421"/>
                  </a:lnTo>
                  <a:lnTo>
                    <a:pt x="634" y="419"/>
                  </a:lnTo>
                  <a:lnTo>
                    <a:pt x="636" y="419"/>
                  </a:lnTo>
                  <a:lnTo>
                    <a:pt x="634" y="419"/>
                  </a:lnTo>
                  <a:lnTo>
                    <a:pt x="634" y="421"/>
                  </a:lnTo>
                  <a:lnTo>
                    <a:pt x="634" y="421"/>
                  </a:lnTo>
                  <a:lnTo>
                    <a:pt x="634" y="424"/>
                  </a:lnTo>
                  <a:lnTo>
                    <a:pt x="636" y="421"/>
                  </a:lnTo>
                  <a:lnTo>
                    <a:pt x="638" y="419"/>
                  </a:lnTo>
                  <a:lnTo>
                    <a:pt x="638" y="417"/>
                  </a:lnTo>
                  <a:lnTo>
                    <a:pt x="636" y="426"/>
                  </a:lnTo>
                  <a:lnTo>
                    <a:pt x="634" y="431"/>
                  </a:lnTo>
                  <a:lnTo>
                    <a:pt x="634" y="433"/>
                  </a:lnTo>
                  <a:lnTo>
                    <a:pt x="634" y="433"/>
                  </a:lnTo>
                  <a:lnTo>
                    <a:pt x="636" y="435"/>
                  </a:lnTo>
                  <a:lnTo>
                    <a:pt x="636" y="438"/>
                  </a:lnTo>
                  <a:lnTo>
                    <a:pt x="636" y="440"/>
                  </a:lnTo>
                  <a:lnTo>
                    <a:pt x="636" y="443"/>
                  </a:lnTo>
                  <a:lnTo>
                    <a:pt x="634" y="443"/>
                  </a:lnTo>
                  <a:lnTo>
                    <a:pt x="631" y="445"/>
                  </a:lnTo>
                  <a:lnTo>
                    <a:pt x="622" y="454"/>
                  </a:lnTo>
                  <a:lnTo>
                    <a:pt x="615" y="462"/>
                  </a:lnTo>
                  <a:lnTo>
                    <a:pt x="615" y="464"/>
                  </a:lnTo>
                  <a:lnTo>
                    <a:pt x="612" y="466"/>
                  </a:lnTo>
                  <a:lnTo>
                    <a:pt x="610" y="469"/>
                  </a:lnTo>
                  <a:lnTo>
                    <a:pt x="608" y="471"/>
                  </a:lnTo>
                  <a:lnTo>
                    <a:pt x="603" y="476"/>
                  </a:lnTo>
                  <a:lnTo>
                    <a:pt x="601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601" y="476"/>
                  </a:lnTo>
                  <a:lnTo>
                    <a:pt x="603" y="473"/>
                  </a:lnTo>
                  <a:lnTo>
                    <a:pt x="603" y="473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5" y="469"/>
                  </a:lnTo>
                  <a:lnTo>
                    <a:pt x="603" y="469"/>
                  </a:lnTo>
                  <a:lnTo>
                    <a:pt x="598" y="471"/>
                  </a:lnTo>
                  <a:lnTo>
                    <a:pt x="596" y="471"/>
                  </a:lnTo>
                  <a:lnTo>
                    <a:pt x="596" y="471"/>
                  </a:lnTo>
                  <a:lnTo>
                    <a:pt x="596" y="469"/>
                  </a:lnTo>
                  <a:lnTo>
                    <a:pt x="596" y="466"/>
                  </a:lnTo>
                  <a:lnTo>
                    <a:pt x="593" y="466"/>
                  </a:lnTo>
                  <a:lnTo>
                    <a:pt x="591" y="471"/>
                  </a:lnTo>
                  <a:lnTo>
                    <a:pt x="589" y="473"/>
                  </a:lnTo>
                  <a:lnTo>
                    <a:pt x="586" y="473"/>
                  </a:lnTo>
                  <a:lnTo>
                    <a:pt x="584" y="473"/>
                  </a:lnTo>
                  <a:lnTo>
                    <a:pt x="579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5" y="469"/>
                  </a:lnTo>
                  <a:lnTo>
                    <a:pt x="575" y="469"/>
                  </a:lnTo>
                  <a:lnTo>
                    <a:pt x="572" y="471"/>
                  </a:lnTo>
                  <a:lnTo>
                    <a:pt x="572" y="471"/>
                  </a:lnTo>
                  <a:lnTo>
                    <a:pt x="570" y="471"/>
                  </a:lnTo>
                  <a:lnTo>
                    <a:pt x="570" y="469"/>
                  </a:lnTo>
                  <a:lnTo>
                    <a:pt x="567" y="469"/>
                  </a:lnTo>
                  <a:lnTo>
                    <a:pt x="565" y="469"/>
                  </a:lnTo>
                  <a:lnTo>
                    <a:pt x="563" y="471"/>
                  </a:lnTo>
                  <a:lnTo>
                    <a:pt x="558" y="473"/>
                  </a:lnTo>
                  <a:lnTo>
                    <a:pt x="558" y="476"/>
                  </a:lnTo>
                  <a:lnTo>
                    <a:pt x="558" y="478"/>
                  </a:lnTo>
                  <a:lnTo>
                    <a:pt x="556" y="478"/>
                  </a:lnTo>
                  <a:lnTo>
                    <a:pt x="556" y="478"/>
                  </a:lnTo>
                  <a:lnTo>
                    <a:pt x="551" y="480"/>
                  </a:lnTo>
                  <a:lnTo>
                    <a:pt x="544" y="485"/>
                  </a:lnTo>
                  <a:lnTo>
                    <a:pt x="541" y="488"/>
                  </a:lnTo>
                  <a:lnTo>
                    <a:pt x="539" y="488"/>
                  </a:lnTo>
                  <a:lnTo>
                    <a:pt x="539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4" y="488"/>
                  </a:lnTo>
                  <a:lnTo>
                    <a:pt x="532" y="485"/>
                  </a:lnTo>
                  <a:lnTo>
                    <a:pt x="530" y="485"/>
                  </a:lnTo>
                  <a:lnTo>
                    <a:pt x="527" y="483"/>
                  </a:lnTo>
                  <a:lnTo>
                    <a:pt x="527" y="480"/>
                  </a:lnTo>
                  <a:lnTo>
                    <a:pt x="527" y="478"/>
                  </a:lnTo>
                  <a:lnTo>
                    <a:pt x="527" y="476"/>
                  </a:lnTo>
                  <a:lnTo>
                    <a:pt x="525" y="473"/>
                  </a:lnTo>
                  <a:lnTo>
                    <a:pt x="520" y="469"/>
                  </a:lnTo>
                  <a:lnTo>
                    <a:pt x="518" y="466"/>
                  </a:lnTo>
                  <a:lnTo>
                    <a:pt x="513" y="464"/>
                  </a:lnTo>
                  <a:lnTo>
                    <a:pt x="508" y="462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4" y="462"/>
                  </a:lnTo>
                  <a:lnTo>
                    <a:pt x="504" y="462"/>
                  </a:lnTo>
                  <a:lnTo>
                    <a:pt x="504" y="459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47"/>
                  </a:lnTo>
                  <a:lnTo>
                    <a:pt x="504" y="447"/>
                  </a:lnTo>
                  <a:lnTo>
                    <a:pt x="504" y="445"/>
                  </a:lnTo>
                  <a:lnTo>
                    <a:pt x="504" y="445"/>
                  </a:lnTo>
                  <a:lnTo>
                    <a:pt x="501" y="443"/>
                  </a:lnTo>
                  <a:lnTo>
                    <a:pt x="501" y="443"/>
                  </a:lnTo>
                  <a:lnTo>
                    <a:pt x="494" y="440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3"/>
                  </a:lnTo>
                  <a:lnTo>
                    <a:pt x="492" y="433"/>
                  </a:lnTo>
                  <a:lnTo>
                    <a:pt x="494" y="426"/>
                  </a:lnTo>
                  <a:lnTo>
                    <a:pt x="494" y="426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17"/>
                  </a:lnTo>
                  <a:lnTo>
                    <a:pt x="492" y="417"/>
                  </a:lnTo>
                  <a:lnTo>
                    <a:pt x="492" y="417"/>
                  </a:lnTo>
                  <a:lnTo>
                    <a:pt x="489" y="417"/>
                  </a:lnTo>
                  <a:lnTo>
                    <a:pt x="487" y="417"/>
                  </a:lnTo>
                  <a:lnTo>
                    <a:pt x="487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2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5" y="419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3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7"/>
                  </a:lnTo>
                  <a:lnTo>
                    <a:pt x="466" y="407"/>
                  </a:lnTo>
                  <a:lnTo>
                    <a:pt x="466" y="405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59" y="395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6" y="391"/>
                  </a:lnTo>
                  <a:lnTo>
                    <a:pt x="456" y="391"/>
                  </a:lnTo>
                  <a:lnTo>
                    <a:pt x="456" y="388"/>
                  </a:lnTo>
                  <a:lnTo>
                    <a:pt x="456" y="383"/>
                  </a:lnTo>
                  <a:lnTo>
                    <a:pt x="456" y="381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6" y="367"/>
                  </a:lnTo>
                  <a:lnTo>
                    <a:pt x="456" y="365"/>
                  </a:lnTo>
                  <a:lnTo>
                    <a:pt x="456" y="362"/>
                  </a:lnTo>
                  <a:lnTo>
                    <a:pt x="454" y="362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6" y="357"/>
                  </a:lnTo>
                  <a:lnTo>
                    <a:pt x="456" y="355"/>
                  </a:lnTo>
                  <a:lnTo>
                    <a:pt x="456" y="357"/>
                  </a:lnTo>
                  <a:lnTo>
                    <a:pt x="459" y="357"/>
                  </a:lnTo>
                  <a:lnTo>
                    <a:pt x="466" y="362"/>
                  </a:lnTo>
                  <a:lnTo>
                    <a:pt x="466" y="362"/>
                  </a:lnTo>
                  <a:lnTo>
                    <a:pt x="468" y="362"/>
                  </a:lnTo>
                  <a:lnTo>
                    <a:pt x="468" y="362"/>
                  </a:lnTo>
                  <a:lnTo>
                    <a:pt x="475" y="362"/>
                  </a:lnTo>
                  <a:lnTo>
                    <a:pt x="475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82" y="355"/>
                  </a:lnTo>
                  <a:lnTo>
                    <a:pt x="480" y="355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0"/>
                  </a:lnTo>
                  <a:lnTo>
                    <a:pt x="480" y="350"/>
                  </a:lnTo>
                  <a:lnTo>
                    <a:pt x="480" y="348"/>
                  </a:lnTo>
                  <a:lnTo>
                    <a:pt x="478" y="348"/>
                  </a:lnTo>
                  <a:lnTo>
                    <a:pt x="478" y="348"/>
                  </a:lnTo>
                  <a:lnTo>
                    <a:pt x="473" y="348"/>
                  </a:lnTo>
                  <a:lnTo>
                    <a:pt x="470" y="346"/>
                  </a:lnTo>
                  <a:lnTo>
                    <a:pt x="468" y="343"/>
                  </a:lnTo>
                  <a:lnTo>
                    <a:pt x="468" y="341"/>
                  </a:lnTo>
                  <a:lnTo>
                    <a:pt x="466" y="339"/>
                  </a:lnTo>
                  <a:lnTo>
                    <a:pt x="461" y="334"/>
                  </a:lnTo>
                  <a:lnTo>
                    <a:pt x="449" y="327"/>
                  </a:lnTo>
                  <a:lnTo>
                    <a:pt x="440" y="322"/>
                  </a:lnTo>
                  <a:lnTo>
                    <a:pt x="437" y="320"/>
                  </a:lnTo>
                  <a:lnTo>
                    <a:pt x="433" y="315"/>
                  </a:lnTo>
                  <a:lnTo>
                    <a:pt x="430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28" y="308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298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6" y="291"/>
                  </a:lnTo>
                  <a:lnTo>
                    <a:pt x="423" y="291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6"/>
                  </a:lnTo>
                  <a:lnTo>
                    <a:pt x="423" y="286"/>
                  </a:lnTo>
                  <a:lnTo>
                    <a:pt x="423" y="284"/>
                  </a:lnTo>
                  <a:lnTo>
                    <a:pt x="426" y="284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7" y="275"/>
                  </a:lnTo>
                  <a:lnTo>
                    <a:pt x="442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9" y="272"/>
                  </a:lnTo>
                  <a:lnTo>
                    <a:pt x="449" y="272"/>
                  </a:lnTo>
                  <a:lnTo>
                    <a:pt x="449" y="270"/>
                  </a:lnTo>
                  <a:lnTo>
                    <a:pt x="454" y="268"/>
                  </a:lnTo>
                  <a:lnTo>
                    <a:pt x="454" y="268"/>
                  </a:lnTo>
                  <a:lnTo>
                    <a:pt x="449" y="265"/>
                  </a:lnTo>
                  <a:lnTo>
                    <a:pt x="435" y="265"/>
                  </a:lnTo>
                  <a:lnTo>
                    <a:pt x="426" y="263"/>
                  </a:lnTo>
                  <a:lnTo>
                    <a:pt x="423" y="260"/>
                  </a:lnTo>
                  <a:lnTo>
                    <a:pt x="421" y="260"/>
                  </a:lnTo>
                  <a:lnTo>
                    <a:pt x="416" y="263"/>
                  </a:lnTo>
                  <a:lnTo>
                    <a:pt x="416" y="263"/>
                  </a:lnTo>
                  <a:lnTo>
                    <a:pt x="414" y="263"/>
                  </a:lnTo>
                  <a:lnTo>
                    <a:pt x="411" y="263"/>
                  </a:lnTo>
                  <a:lnTo>
                    <a:pt x="411" y="263"/>
                  </a:lnTo>
                  <a:lnTo>
                    <a:pt x="402" y="258"/>
                  </a:lnTo>
                  <a:lnTo>
                    <a:pt x="395" y="253"/>
                  </a:lnTo>
                  <a:lnTo>
                    <a:pt x="392" y="249"/>
                  </a:lnTo>
                  <a:lnTo>
                    <a:pt x="388" y="244"/>
                  </a:lnTo>
                  <a:lnTo>
                    <a:pt x="383" y="237"/>
                  </a:lnTo>
                  <a:lnTo>
                    <a:pt x="381" y="237"/>
                  </a:lnTo>
                  <a:lnTo>
                    <a:pt x="381" y="234"/>
                  </a:lnTo>
                  <a:lnTo>
                    <a:pt x="378" y="230"/>
                  </a:lnTo>
                  <a:lnTo>
                    <a:pt x="374" y="227"/>
                  </a:lnTo>
                  <a:lnTo>
                    <a:pt x="374" y="225"/>
                  </a:lnTo>
                  <a:lnTo>
                    <a:pt x="371" y="225"/>
                  </a:lnTo>
                  <a:lnTo>
                    <a:pt x="371" y="225"/>
                  </a:lnTo>
                  <a:lnTo>
                    <a:pt x="371" y="223"/>
                  </a:lnTo>
                  <a:lnTo>
                    <a:pt x="371" y="223"/>
                  </a:lnTo>
                  <a:lnTo>
                    <a:pt x="371" y="220"/>
                  </a:lnTo>
                  <a:lnTo>
                    <a:pt x="371" y="213"/>
                  </a:lnTo>
                  <a:lnTo>
                    <a:pt x="371" y="213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6" y="211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4" y="216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55" y="223"/>
                  </a:lnTo>
                  <a:lnTo>
                    <a:pt x="352" y="225"/>
                  </a:lnTo>
                  <a:lnTo>
                    <a:pt x="352" y="225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0" y="225"/>
                  </a:lnTo>
                  <a:lnTo>
                    <a:pt x="340" y="227"/>
                  </a:lnTo>
                  <a:lnTo>
                    <a:pt x="338" y="227"/>
                  </a:lnTo>
                  <a:lnTo>
                    <a:pt x="338" y="227"/>
                  </a:lnTo>
                  <a:lnTo>
                    <a:pt x="340" y="230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7" y="249"/>
                  </a:lnTo>
                  <a:lnTo>
                    <a:pt x="347" y="249"/>
                  </a:lnTo>
                  <a:lnTo>
                    <a:pt x="345" y="249"/>
                  </a:lnTo>
                  <a:lnTo>
                    <a:pt x="340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6" y="251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1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6" y="249"/>
                  </a:lnTo>
                  <a:lnTo>
                    <a:pt x="326" y="249"/>
                  </a:lnTo>
                  <a:lnTo>
                    <a:pt x="324" y="249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07" y="268"/>
                  </a:lnTo>
                  <a:lnTo>
                    <a:pt x="305" y="270"/>
                  </a:lnTo>
                  <a:lnTo>
                    <a:pt x="305" y="270"/>
                  </a:lnTo>
                  <a:lnTo>
                    <a:pt x="303" y="270"/>
                  </a:lnTo>
                  <a:lnTo>
                    <a:pt x="300" y="270"/>
                  </a:lnTo>
                  <a:lnTo>
                    <a:pt x="293" y="268"/>
                  </a:lnTo>
                  <a:lnTo>
                    <a:pt x="291" y="268"/>
                  </a:lnTo>
                  <a:lnTo>
                    <a:pt x="291" y="268"/>
                  </a:lnTo>
                  <a:lnTo>
                    <a:pt x="288" y="268"/>
                  </a:lnTo>
                  <a:lnTo>
                    <a:pt x="279" y="272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88" y="303"/>
                  </a:lnTo>
                  <a:lnTo>
                    <a:pt x="288" y="303"/>
                  </a:lnTo>
                  <a:lnTo>
                    <a:pt x="291" y="303"/>
                  </a:lnTo>
                  <a:lnTo>
                    <a:pt x="291" y="305"/>
                  </a:lnTo>
                  <a:lnTo>
                    <a:pt x="293" y="305"/>
                  </a:lnTo>
                  <a:lnTo>
                    <a:pt x="293" y="308"/>
                  </a:lnTo>
                  <a:lnTo>
                    <a:pt x="293" y="310"/>
                  </a:lnTo>
                  <a:lnTo>
                    <a:pt x="293" y="312"/>
                  </a:lnTo>
                  <a:lnTo>
                    <a:pt x="293" y="315"/>
                  </a:lnTo>
                  <a:lnTo>
                    <a:pt x="288" y="317"/>
                  </a:lnTo>
                  <a:lnTo>
                    <a:pt x="288" y="320"/>
                  </a:lnTo>
                  <a:lnTo>
                    <a:pt x="286" y="322"/>
                  </a:lnTo>
                  <a:lnTo>
                    <a:pt x="284" y="324"/>
                  </a:lnTo>
                  <a:lnTo>
                    <a:pt x="284" y="327"/>
                  </a:lnTo>
                  <a:lnTo>
                    <a:pt x="284" y="327"/>
                  </a:lnTo>
                  <a:lnTo>
                    <a:pt x="279" y="329"/>
                  </a:lnTo>
                  <a:lnTo>
                    <a:pt x="255" y="336"/>
                  </a:lnTo>
                  <a:lnTo>
                    <a:pt x="251" y="336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39" y="348"/>
                  </a:lnTo>
                  <a:lnTo>
                    <a:pt x="239" y="348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9" y="350"/>
                  </a:lnTo>
                  <a:lnTo>
                    <a:pt x="239" y="353"/>
                  </a:lnTo>
                  <a:lnTo>
                    <a:pt x="241" y="355"/>
                  </a:lnTo>
                  <a:lnTo>
                    <a:pt x="246" y="357"/>
                  </a:lnTo>
                  <a:lnTo>
                    <a:pt x="246" y="357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51" y="372"/>
                  </a:lnTo>
                  <a:lnTo>
                    <a:pt x="251" y="374"/>
                  </a:lnTo>
                  <a:lnTo>
                    <a:pt x="251" y="374"/>
                  </a:lnTo>
                  <a:lnTo>
                    <a:pt x="251" y="376"/>
                  </a:lnTo>
                  <a:lnTo>
                    <a:pt x="248" y="376"/>
                  </a:lnTo>
                  <a:lnTo>
                    <a:pt x="246" y="376"/>
                  </a:lnTo>
                  <a:lnTo>
                    <a:pt x="243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6"/>
                  </a:lnTo>
                  <a:lnTo>
                    <a:pt x="239" y="379"/>
                  </a:lnTo>
                  <a:lnTo>
                    <a:pt x="239" y="379"/>
                  </a:lnTo>
                  <a:lnTo>
                    <a:pt x="236" y="379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9" y="395"/>
                  </a:lnTo>
                  <a:lnTo>
                    <a:pt x="239" y="398"/>
                  </a:lnTo>
                  <a:lnTo>
                    <a:pt x="241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48" y="402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5" y="402"/>
                  </a:lnTo>
                  <a:lnTo>
                    <a:pt x="255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5"/>
                  </a:lnTo>
                  <a:lnTo>
                    <a:pt x="262" y="407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5" y="412"/>
                  </a:lnTo>
                  <a:lnTo>
                    <a:pt x="265" y="412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7" y="412"/>
                  </a:lnTo>
                  <a:lnTo>
                    <a:pt x="279" y="412"/>
                  </a:lnTo>
                  <a:lnTo>
                    <a:pt x="279" y="409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6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5" y="409"/>
                  </a:lnTo>
                  <a:lnTo>
                    <a:pt x="295" y="409"/>
                  </a:lnTo>
                  <a:lnTo>
                    <a:pt x="298" y="409"/>
                  </a:lnTo>
                  <a:lnTo>
                    <a:pt x="303" y="409"/>
                  </a:lnTo>
                  <a:lnTo>
                    <a:pt x="303" y="409"/>
                  </a:lnTo>
                  <a:lnTo>
                    <a:pt x="305" y="409"/>
                  </a:lnTo>
                  <a:lnTo>
                    <a:pt x="307" y="409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9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14"/>
                  </a:lnTo>
                  <a:lnTo>
                    <a:pt x="321" y="419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36" y="428"/>
                  </a:lnTo>
                  <a:lnTo>
                    <a:pt x="338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3" y="426"/>
                  </a:lnTo>
                  <a:lnTo>
                    <a:pt x="343" y="426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1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5" y="407"/>
                  </a:lnTo>
                  <a:lnTo>
                    <a:pt x="355" y="407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62" y="405"/>
                  </a:lnTo>
                  <a:lnTo>
                    <a:pt x="366" y="407"/>
                  </a:lnTo>
                  <a:lnTo>
                    <a:pt x="378" y="407"/>
                  </a:lnTo>
                  <a:lnTo>
                    <a:pt x="378" y="412"/>
                  </a:lnTo>
                  <a:lnTo>
                    <a:pt x="378" y="41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6"/>
                  </a:lnTo>
                  <a:lnTo>
                    <a:pt x="381" y="431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5"/>
                  </a:lnTo>
                  <a:lnTo>
                    <a:pt x="381" y="438"/>
                  </a:lnTo>
                  <a:lnTo>
                    <a:pt x="383" y="440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7"/>
                  </a:lnTo>
                  <a:lnTo>
                    <a:pt x="381" y="457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62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6"/>
                  </a:lnTo>
                  <a:lnTo>
                    <a:pt x="388" y="476"/>
                  </a:lnTo>
                  <a:lnTo>
                    <a:pt x="385" y="476"/>
                  </a:lnTo>
                  <a:lnTo>
                    <a:pt x="366" y="488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4" y="490"/>
                  </a:lnTo>
                  <a:lnTo>
                    <a:pt x="364" y="492"/>
                  </a:lnTo>
                  <a:lnTo>
                    <a:pt x="364" y="492"/>
                  </a:lnTo>
                  <a:lnTo>
                    <a:pt x="364" y="495"/>
                  </a:lnTo>
                  <a:lnTo>
                    <a:pt x="364" y="499"/>
                  </a:lnTo>
                  <a:lnTo>
                    <a:pt x="364" y="502"/>
                  </a:lnTo>
                  <a:lnTo>
                    <a:pt x="364" y="506"/>
                  </a:lnTo>
                  <a:lnTo>
                    <a:pt x="364" y="511"/>
                  </a:lnTo>
                  <a:lnTo>
                    <a:pt x="366" y="514"/>
                  </a:lnTo>
                  <a:lnTo>
                    <a:pt x="366" y="516"/>
                  </a:lnTo>
                  <a:lnTo>
                    <a:pt x="369" y="518"/>
                  </a:lnTo>
                  <a:lnTo>
                    <a:pt x="371" y="521"/>
                  </a:lnTo>
                  <a:lnTo>
                    <a:pt x="371" y="521"/>
                  </a:lnTo>
                  <a:lnTo>
                    <a:pt x="376" y="523"/>
                  </a:lnTo>
                  <a:lnTo>
                    <a:pt x="378" y="523"/>
                  </a:lnTo>
                  <a:lnTo>
                    <a:pt x="378" y="523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7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2" y="530"/>
                  </a:lnTo>
                  <a:lnTo>
                    <a:pt x="402" y="532"/>
                  </a:lnTo>
                  <a:lnTo>
                    <a:pt x="402" y="540"/>
                  </a:lnTo>
                  <a:lnTo>
                    <a:pt x="404" y="542"/>
                  </a:lnTo>
                  <a:lnTo>
                    <a:pt x="407" y="542"/>
                  </a:lnTo>
                  <a:lnTo>
                    <a:pt x="416" y="544"/>
                  </a:lnTo>
                  <a:lnTo>
                    <a:pt x="418" y="544"/>
                  </a:lnTo>
                  <a:lnTo>
                    <a:pt x="418" y="547"/>
                  </a:lnTo>
                  <a:lnTo>
                    <a:pt x="418" y="547"/>
                  </a:lnTo>
                  <a:lnTo>
                    <a:pt x="418" y="549"/>
                  </a:lnTo>
                  <a:lnTo>
                    <a:pt x="418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3" y="551"/>
                  </a:lnTo>
                  <a:lnTo>
                    <a:pt x="423" y="551"/>
                  </a:lnTo>
                  <a:lnTo>
                    <a:pt x="440" y="547"/>
                  </a:lnTo>
                  <a:lnTo>
                    <a:pt x="442" y="547"/>
                  </a:lnTo>
                  <a:lnTo>
                    <a:pt x="454" y="544"/>
                  </a:lnTo>
                  <a:lnTo>
                    <a:pt x="454" y="547"/>
                  </a:lnTo>
                  <a:lnTo>
                    <a:pt x="463" y="568"/>
                  </a:lnTo>
                  <a:lnTo>
                    <a:pt x="468" y="577"/>
                  </a:lnTo>
                  <a:lnTo>
                    <a:pt x="478" y="589"/>
                  </a:lnTo>
                  <a:lnTo>
                    <a:pt x="482" y="592"/>
                  </a:lnTo>
                  <a:lnTo>
                    <a:pt x="482" y="592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78" y="594"/>
                  </a:lnTo>
                  <a:lnTo>
                    <a:pt x="478" y="594"/>
                  </a:lnTo>
                  <a:lnTo>
                    <a:pt x="478" y="596"/>
                  </a:lnTo>
                  <a:lnTo>
                    <a:pt x="475" y="596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3"/>
                  </a:lnTo>
                  <a:lnTo>
                    <a:pt x="475" y="603"/>
                  </a:lnTo>
                  <a:lnTo>
                    <a:pt x="478" y="603"/>
                  </a:lnTo>
                  <a:lnTo>
                    <a:pt x="478" y="606"/>
                  </a:lnTo>
                  <a:lnTo>
                    <a:pt x="478" y="606"/>
                  </a:lnTo>
                  <a:lnTo>
                    <a:pt x="475" y="606"/>
                  </a:lnTo>
                  <a:lnTo>
                    <a:pt x="475" y="608"/>
                  </a:lnTo>
                  <a:lnTo>
                    <a:pt x="475" y="611"/>
                  </a:lnTo>
                  <a:lnTo>
                    <a:pt x="473" y="611"/>
                  </a:lnTo>
                  <a:lnTo>
                    <a:pt x="470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6" y="618"/>
                  </a:lnTo>
                  <a:lnTo>
                    <a:pt x="459" y="620"/>
                  </a:lnTo>
                  <a:lnTo>
                    <a:pt x="456" y="620"/>
                  </a:lnTo>
                  <a:lnTo>
                    <a:pt x="454" y="620"/>
                  </a:lnTo>
                  <a:lnTo>
                    <a:pt x="449" y="625"/>
                  </a:lnTo>
                  <a:lnTo>
                    <a:pt x="449" y="627"/>
                  </a:lnTo>
                  <a:lnTo>
                    <a:pt x="447" y="629"/>
                  </a:lnTo>
                  <a:lnTo>
                    <a:pt x="447" y="632"/>
                  </a:lnTo>
                  <a:lnTo>
                    <a:pt x="447" y="634"/>
                  </a:lnTo>
                  <a:lnTo>
                    <a:pt x="444" y="634"/>
                  </a:lnTo>
                  <a:lnTo>
                    <a:pt x="444" y="637"/>
                  </a:lnTo>
                  <a:lnTo>
                    <a:pt x="442" y="639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0" y="646"/>
                  </a:lnTo>
                  <a:lnTo>
                    <a:pt x="440" y="646"/>
                  </a:lnTo>
                  <a:lnTo>
                    <a:pt x="437" y="648"/>
                  </a:lnTo>
                  <a:lnTo>
                    <a:pt x="437" y="648"/>
                  </a:lnTo>
                  <a:lnTo>
                    <a:pt x="435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0" y="648"/>
                  </a:lnTo>
                  <a:lnTo>
                    <a:pt x="426" y="646"/>
                  </a:lnTo>
                  <a:lnTo>
                    <a:pt x="426" y="646"/>
                  </a:lnTo>
                  <a:lnTo>
                    <a:pt x="416" y="648"/>
                  </a:lnTo>
                  <a:lnTo>
                    <a:pt x="414" y="648"/>
                  </a:lnTo>
                  <a:lnTo>
                    <a:pt x="411" y="648"/>
                  </a:lnTo>
                  <a:lnTo>
                    <a:pt x="404" y="648"/>
                  </a:lnTo>
                  <a:lnTo>
                    <a:pt x="404" y="646"/>
                  </a:lnTo>
                  <a:lnTo>
                    <a:pt x="400" y="646"/>
                  </a:lnTo>
                  <a:lnTo>
                    <a:pt x="395" y="648"/>
                  </a:lnTo>
                  <a:lnTo>
                    <a:pt x="392" y="648"/>
                  </a:lnTo>
                  <a:lnTo>
                    <a:pt x="390" y="648"/>
                  </a:lnTo>
                  <a:lnTo>
                    <a:pt x="388" y="646"/>
                  </a:lnTo>
                  <a:lnTo>
                    <a:pt x="385" y="648"/>
                  </a:lnTo>
                  <a:lnTo>
                    <a:pt x="378" y="646"/>
                  </a:lnTo>
                  <a:lnTo>
                    <a:pt x="376" y="646"/>
                  </a:lnTo>
                  <a:lnTo>
                    <a:pt x="374" y="646"/>
                  </a:lnTo>
                  <a:lnTo>
                    <a:pt x="371" y="646"/>
                  </a:lnTo>
                  <a:lnTo>
                    <a:pt x="371" y="646"/>
                  </a:lnTo>
                  <a:lnTo>
                    <a:pt x="369" y="646"/>
                  </a:lnTo>
                  <a:lnTo>
                    <a:pt x="369" y="646"/>
                  </a:lnTo>
                  <a:lnTo>
                    <a:pt x="366" y="648"/>
                  </a:lnTo>
                  <a:lnTo>
                    <a:pt x="366" y="648"/>
                  </a:lnTo>
                  <a:lnTo>
                    <a:pt x="364" y="651"/>
                  </a:lnTo>
                  <a:lnTo>
                    <a:pt x="364" y="651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55" y="663"/>
                  </a:lnTo>
                  <a:lnTo>
                    <a:pt x="355" y="665"/>
                  </a:lnTo>
                  <a:lnTo>
                    <a:pt x="352" y="665"/>
                  </a:lnTo>
                  <a:lnTo>
                    <a:pt x="352" y="665"/>
                  </a:lnTo>
                  <a:lnTo>
                    <a:pt x="352" y="667"/>
                  </a:lnTo>
                  <a:lnTo>
                    <a:pt x="350" y="672"/>
                  </a:lnTo>
                  <a:lnTo>
                    <a:pt x="347" y="674"/>
                  </a:lnTo>
                  <a:lnTo>
                    <a:pt x="345" y="677"/>
                  </a:lnTo>
                  <a:lnTo>
                    <a:pt x="343" y="677"/>
                  </a:lnTo>
                  <a:lnTo>
                    <a:pt x="343" y="679"/>
                  </a:lnTo>
                  <a:lnTo>
                    <a:pt x="343" y="679"/>
                  </a:lnTo>
                  <a:lnTo>
                    <a:pt x="340" y="682"/>
                  </a:lnTo>
                  <a:lnTo>
                    <a:pt x="340" y="682"/>
                  </a:lnTo>
                  <a:lnTo>
                    <a:pt x="338" y="684"/>
                  </a:lnTo>
                  <a:lnTo>
                    <a:pt x="336" y="686"/>
                  </a:lnTo>
                  <a:lnTo>
                    <a:pt x="333" y="686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6" y="693"/>
                  </a:lnTo>
                  <a:lnTo>
                    <a:pt x="326" y="691"/>
                  </a:lnTo>
                  <a:lnTo>
                    <a:pt x="326" y="689"/>
                  </a:lnTo>
                  <a:lnTo>
                    <a:pt x="324" y="689"/>
                  </a:lnTo>
                  <a:lnTo>
                    <a:pt x="324" y="686"/>
                  </a:lnTo>
                  <a:lnTo>
                    <a:pt x="324" y="686"/>
                  </a:lnTo>
                  <a:lnTo>
                    <a:pt x="324" y="682"/>
                  </a:lnTo>
                  <a:lnTo>
                    <a:pt x="324" y="679"/>
                  </a:lnTo>
                  <a:lnTo>
                    <a:pt x="324" y="677"/>
                  </a:lnTo>
                  <a:lnTo>
                    <a:pt x="321" y="674"/>
                  </a:lnTo>
                  <a:lnTo>
                    <a:pt x="319" y="677"/>
                  </a:lnTo>
                  <a:lnTo>
                    <a:pt x="317" y="677"/>
                  </a:lnTo>
                  <a:lnTo>
                    <a:pt x="317" y="679"/>
                  </a:lnTo>
                  <a:lnTo>
                    <a:pt x="317" y="682"/>
                  </a:lnTo>
                  <a:lnTo>
                    <a:pt x="314" y="682"/>
                  </a:lnTo>
                  <a:lnTo>
                    <a:pt x="314" y="682"/>
                  </a:lnTo>
                  <a:lnTo>
                    <a:pt x="312" y="684"/>
                  </a:lnTo>
                  <a:lnTo>
                    <a:pt x="312" y="684"/>
                  </a:lnTo>
                  <a:lnTo>
                    <a:pt x="312" y="686"/>
                  </a:lnTo>
                  <a:lnTo>
                    <a:pt x="312" y="686"/>
                  </a:lnTo>
                  <a:lnTo>
                    <a:pt x="312" y="689"/>
                  </a:lnTo>
                  <a:lnTo>
                    <a:pt x="307" y="691"/>
                  </a:lnTo>
                  <a:lnTo>
                    <a:pt x="307" y="693"/>
                  </a:lnTo>
                  <a:lnTo>
                    <a:pt x="307" y="693"/>
                  </a:lnTo>
                  <a:lnTo>
                    <a:pt x="307" y="696"/>
                  </a:lnTo>
                  <a:lnTo>
                    <a:pt x="307" y="696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3"/>
                  </a:lnTo>
                  <a:lnTo>
                    <a:pt x="310" y="703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07" y="708"/>
                  </a:lnTo>
                  <a:lnTo>
                    <a:pt x="305" y="708"/>
                  </a:lnTo>
                  <a:lnTo>
                    <a:pt x="305" y="708"/>
                  </a:lnTo>
                  <a:lnTo>
                    <a:pt x="305" y="710"/>
                  </a:lnTo>
                  <a:lnTo>
                    <a:pt x="305" y="710"/>
                  </a:lnTo>
                  <a:lnTo>
                    <a:pt x="303" y="710"/>
                  </a:lnTo>
                  <a:lnTo>
                    <a:pt x="303" y="708"/>
                  </a:lnTo>
                  <a:lnTo>
                    <a:pt x="303" y="708"/>
                  </a:lnTo>
                  <a:lnTo>
                    <a:pt x="298" y="708"/>
                  </a:lnTo>
                  <a:lnTo>
                    <a:pt x="298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3" y="708"/>
                  </a:lnTo>
                  <a:lnTo>
                    <a:pt x="293" y="708"/>
                  </a:lnTo>
                  <a:lnTo>
                    <a:pt x="291" y="708"/>
                  </a:lnTo>
                  <a:lnTo>
                    <a:pt x="288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1" y="710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5"/>
                  </a:lnTo>
                  <a:lnTo>
                    <a:pt x="279" y="719"/>
                  </a:lnTo>
                  <a:lnTo>
                    <a:pt x="279" y="719"/>
                  </a:lnTo>
                  <a:lnTo>
                    <a:pt x="279" y="722"/>
                  </a:lnTo>
                  <a:lnTo>
                    <a:pt x="277" y="722"/>
                  </a:lnTo>
                  <a:lnTo>
                    <a:pt x="277" y="724"/>
                  </a:lnTo>
                  <a:lnTo>
                    <a:pt x="274" y="724"/>
                  </a:lnTo>
                  <a:lnTo>
                    <a:pt x="272" y="726"/>
                  </a:lnTo>
                  <a:lnTo>
                    <a:pt x="269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7" y="734"/>
                  </a:lnTo>
                  <a:lnTo>
                    <a:pt x="267" y="736"/>
                  </a:lnTo>
                  <a:lnTo>
                    <a:pt x="267" y="736"/>
                  </a:lnTo>
                  <a:lnTo>
                    <a:pt x="267" y="738"/>
                  </a:lnTo>
                  <a:lnTo>
                    <a:pt x="267" y="741"/>
                  </a:lnTo>
                  <a:lnTo>
                    <a:pt x="267" y="741"/>
                  </a:lnTo>
                  <a:lnTo>
                    <a:pt x="265" y="745"/>
                  </a:lnTo>
                  <a:lnTo>
                    <a:pt x="265" y="748"/>
                  </a:lnTo>
                  <a:lnTo>
                    <a:pt x="262" y="748"/>
                  </a:lnTo>
                  <a:lnTo>
                    <a:pt x="260" y="750"/>
                  </a:lnTo>
                  <a:lnTo>
                    <a:pt x="258" y="755"/>
                  </a:lnTo>
                  <a:lnTo>
                    <a:pt x="258" y="755"/>
                  </a:lnTo>
                  <a:lnTo>
                    <a:pt x="255" y="755"/>
                  </a:lnTo>
                  <a:lnTo>
                    <a:pt x="255" y="755"/>
                  </a:lnTo>
                  <a:lnTo>
                    <a:pt x="255" y="757"/>
                  </a:lnTo>
                  <a:lnTo>
                    <a:pt x="255" y="757"/>
                  </a:lnTo>
                  <a:lnTo>
                    <a:pt x="255" y="760"/>
                  </a:lnTo>
                  <a:lnTo>
                    <a:pt x="255" y="760"/>
                  </a:lnTo>
                  <a:lnTo>
                    <a:pt x="255" y="762"/>
                  </a:lnTo>
                  <a:lnTo>
                    <a:pt x="253" y="767"/>
                  </a:lnTo>
                  <a:lnTo>
                    <a:pt x="246" y="769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4"/>
                  </a:lnTo>
                  <a:lnTo>
                    <a:pt x="246" y="774"/>
                  </a:lnTo>
                  <a:lnTo>
                    <a:pt x="243" y="774"/>
                  </a:lnTo>
                  <a:lnTo>
                    <a:pt x="243" y="779"/>
                  </a:lnTo>
                  <a:lnTo>
                    <a:pt x="239" y="781"/>
                  </a:lnTo>
                  <a:lnTo>
                    <a:pt x="229" y="783"/>
                  </a:lnTo>
                  <a:lnTo>
                    <a:pt x="225" y="786"/>
                  </a:lnTo>
                  <a:lnTo>
                    <a:pt x="222" y="786"/>
                  </a:lnTo>
                  <a:lnTo>
                    <a:pt x="220" y="790"/>
                  </a:lnTo>
                  <a:lnTo>
                    <a:pt x="217" y="793"/>
                  </a:lnTo>
                  <a:lnTo>
                    <a:pt x="215" y="795"/>
                  </a:lnTo>
                  <a:lnTo>
                    <a:pt x="215" y="795"/>
                  </a:lnTo>
                  <a:lnTo>
                    <a:pt x="213" y="795"/>
                  </a:lnTo>
                  <a:lnTo>
                    <a:pt x="208" y="802"/>
                  </a:lnTo>
                  <a:lnTo>
                    <a:pt x="208" y="805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6" y="807"/>
                  </a:lnTo>
                  <a:lnTo>
                    <a:pt x="206" y="809"/>
                  </a:lnTo>
                  <a:lnTo>
                    <a:pt x="203" y="809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1" y="816"/>
                  </a:lnTo>
                  <a:lnTo>
                    <a:pt x="199" y="819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8"/>
                  </a:lnTo>
                  <a:lnTo>
                    <a:pt x="203" y="835"/>
                  </a:lnTo>
                  <a:lnTo>
                    <a:pt x="206" y="838"/>
                  </a:lnTo>
                  <a:lnTo>
                    <a:pt x="206" y="840"/>
                  </a:lnTo>
                  <a:lnTo>
                    <a:pt x="206" y="842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8" y="847"/>
                  </a:lnTo>
                  <a:lnTo>
                    <a:pt x="208" y="847"/>
                  </a:lnTo>
                  <a:lnTo>
                    <a:pt x="208" y="845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3" y="847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52"/>
                  </a:lnTo>
                  <a:lnTo>
                    <a:pt x="215" y="852"/>
                  </a:lnTo>
                  <a:lnTo>
                    <a:pt x="215" y="852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7"/>
                  </a:lnTo>
                  <a:lnTo>
                    <a:pt x="215" y="857"/>
                  </a:lnTo>
                  <a:lnTo>
                    <a:pt x="215" y="866"/>
                  </a:lnTo>
                  <a:lnTo>
                    <a:pt x="208" y="871"/>
                  </a:lnTo>
                  <a:lnTo>
                    <a:pt x="208" y="871"/>
                  </a:lnTo>
                  <a:lnTo>
                    <a:pt x="206" y="873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3"/>
                  </a:lnTo>
                  <a:lnTo>
                    <a:pt x="196" y="873"/>
                  </a:lnTo>
                  <a:lnTo>
                    <a:pt x="196" y="871"/>
                  </a:lnTo>
                  <a:lnTo>
                    <a:pt x="194" y="868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1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61"/>
                  </a:lnTo>
                  <a:lnTo>
                    <a:pt x="175" y="861"/>
                  </a:lnTo>
                  <a:lnTo>
                    <a:pt x="173" y="864"/>
                  </a:lnTo>
                  <a:lnTo>
                    <a:pt x="173" y="864"/>
                  </a:lnTo>
                  <a:lnTo>
                    <a:pt x="173" y="866"/>
                  </a:lnTo>
                  <a:lnTo>
                    <a:pt x="170" y="868"/>
                  </a:lnTo>
                  <a:lnTo>
                    <a:pt x="170" y="868"/>
                  </a:lnTo>
                  <a:lnTo>
                    <a:pt x="170" y="871"/>
                  </a:lnTo>
                  <a:lnTo>
                    <a:pt x="168" y="871"/>
                  </a:lnTo>
                  <a:lnTo>
                    <a:pt x="168" y="873"/>
                  </a:lnTo>
                  <a:lnTo>
                    <a:pt x="165" y="873"/>
                  </a:lnTo>
                  <a:lnTo>
                    <a:pt x="165" y="875"/>
                  </a:lnTo>
                  <a:lnTo>
                    <a:pt x="163" y="875"/>
                  </a:lnTo>
                  <a:lnTo>
                    <a:pt x="161" y="875"/>
                  </a:lnTo>
                  <a:lnTo>
                    <a:pt x="158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1"/>
                  </a:lnTo>
                  <a:lnTo>
                    <a:pt x="156" y="871"/>
                  </a:lnTo>
                  <a:lnTo>
                    <a:pt x="154" y="866"/>
                  </a:lnTo>
                  <a:lnTo>
                    <a:pt x="151" y="864"/>
                  </a:lnTo>
                  <a:lnTo>
                    <a:pt x="149" y="864"/>
                  </a:lnTo>
                  <a:lnTo>
                    <a:pt x="146" y="861"/>
                  </a:lnTo>
                  <a:lnTo>
                    <a:pt x="146" y="864"/>
                  </a:lnTo>
                  <a:lnTo>
                    <a:pt x="144" y="864"/>
                  </a:lnTo>
                  <a:lnTo>
                    <a:pt x="144" y="864"/>
                  </a:lnTo>
                  <a:lnTo>
                    <a:pt x="142" y="864"/>
                  </a:lnTo>
                  <a:lnTo>
                    <a:pt x="137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0" y="861"/>
                  </a:lnTo>
                  <a:lnTo>
                    <a:pt x="125" y="864"/>
                  </a:lnTo>
                  <a:lnTo>
                    <a:pt x="125" y="864"/>
                  </a:lnTo>
                  <a:lnTo>
                    <a:pt x="120" y="864"/>
                  </a:lnTo>
                  <a:lnTo>
                    <a:pt x="118" y="864"/>
                  </a:lnTo>
                  <a:lnTo>
                    <a:pt x="116" y="861"/>
                  </a:lnTo>
                  <a:lnTo>
                    <a:pt x="102" y="852"/>
                  </a:lnTo>
                  <a:lnTo>
                    <a:pt x="102" y="849"/>
                  </a:lnTo>
                  <a:lnTo>
                    <a:pt x="99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2" y="847"/>
                  </a:lnTo>
                  <a:lnTo>
                    <a:pt x="90" y="847"/>
                  </a:lnTo>
                  <a:lnTo>
                    <a:pt x="85" y="845"/>
                  </a:lnTo>
                  <a:lnTo>
                    <a:pt x="85" y="845"/>
                  </a:lnTo>
                  <a:lnTo>
                    <a:pt x="83" y="845"/>
                  </a:lnTo>
                  <a:lnTo>
                    <a:pt x="83" y="845"/>
                  </a:lnTo>
                  <a:lnTo>
                    <a:pt x="80" y="845"/>
                  </a:lnTo>
                  <a:lnTo>
                    <a:pt x="80" y="845"/>
                  </a:lnTo>
                  <a:lnTo>
                    <a:pt x="78" y="845"/>
                  </a:lnTo>
                  <a:lnTo>
                    <a:pt x="73" y="845"/>
                  </a:lnTo>
                  <a:lnTo>
                    <a:pt x="66" y="842"/>
                  </a:lnTo>
                  <a:lnTo>
                    <a:pt x="66" y="840"/>
                  </a:lnTo>
                  <a:lnTo>
                    <a:pt x="64" y="840"/>
                  </a:lnTo>
                  <a:lnTo>
                    <a:pt x="64" y="840"/>
                  </a:lnTo>
                  <a:lnTo>
                    <a:pt x="64" y="838"/>
                  </a:lnTo>
                  <a:lnTo>
                    <a:pt x="64" y="835"/>
                  </a:lnTo>
                  <a:lnTo>
                    <a:pt x="64" y="835"/>
                  </a:lnTo>
                  <a:lnTo>
                    <a:pt x="61" y="833"/>
                  </a:lnTo>
                  <a:lnTo>
                    <a:pt x="61" y="833"/>
                  </a:lnTo>
                  <a:lnTo>
                    <a:pt x="59" y="831"/>
                  </a:lnTo>
                  <a:lnTo>
                    <a:pt x="59" y="828"/>
                  </a:lnTo>
                  <a:lnTo>
                    <a:pt x="57" y="828"/>
                  </a:lnTo>
                  <a:lnTo>
                    <a:pt x="57" y="828"/>
                  </a:lnTo>
                  <a:lnTo>
                    <a:pt x="54" y="828"/>
                  </a:lnTo>
                  <a:lnTo>
                    <a:pt x="54" y="828"/>
                  </a:lnTo>
                  <a:lnTo>
                    <a:pt x="54" y="831"/>
                  </a:lnTo>
                  <a:lnTo>
                    <a:pt x="52" y="831"/>
                  </a:lnTo>
                  <a:lnTo>
                    <a:pt x="52" y="828"/>
                  </a:lnTo>
                  <a:lnTo>
                    <a:pt x="50" y="828"/>
                  </a:lnTo>
                  <a:lnTo>
                    <a:pt x="50" y="831"/>
                  </a:lnTo>
                  <a:lnTo>
                    <a:pt x="47" y="831"/>
                  </a:lnTo>
                  <a:lnTo>
                    <a:pt x="47" y="828"/>
                  </a:lnTo>
                  <a:lnTo>
                    <a:pt x="47" y="828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2" y="826"/>
                  </a:lnTo>
                  <a:lnTo>
                    <a:pt x="40" y="828"/>
                  </a:lnTo>
                  <a:lnTo>
                    <a:pt x="38" y="828"/>
                  </a:lnTo>
                  <a:lnTo>
                    <a:pt x="35" y="828"/>
                  </a:lnTo>
                  <a:lnTo>
                    <a:pt x="28" y="826"/>
                  </a:lnTo>
                  <a:lnTo>
                    <a:pt x="28" y="826"/>
                  </a:lnTo>
                  <a:lnTo>
                    <a:pt x="26" y="823"/>
                  </a:lnTo>
                  <a:lnTo>
                    <a:pt x="26" y="821"/>
                  </a:lnTo>
                  <a:lnTo>
                    <a:pt x="21" y="819"/>
                  </a:lnTo>
                  <a:lnTo>
                    <a:pt x="19" y="814"/>
                  </a:lnTo>
                  <a:lnTo>
                    <a:pt x="19" y="814"/>
                  </a:lnTo>
                  <a:lnTo>
                    <a:pt x="16" y="814"/>
                  </a:lnTo>
                  <a:lnTo>
                    <a:pt x="16" y="812"/>
                  </a:lnTo>
                  <a:lnTo>
                    <a:pt x="12" y="812"/>
                  </a:lnTo>
                  <a:lnTo>
                    <a:pt x="12" y="809"/>
                  </a:lnTo>
                  <a:lnTo>
                    <a:pt x="9" y="809"/>
                  </a:lnTo>
                  <a:lnTo>
                    <a:pt x="9" y="807"/>
                  </a:lnTo>
                  <a:lnTo>
                    <a:pt x="9" y="807"/>
                  </a:lnTo>
                  <a:lnTo>
                    <a:pt x="9" y="805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7" y="795"/>
                  </a:lnTo>
                  <a:lnTo>
                    <a:pt x="7" y="795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0"/>
                  </a:lnTo>
                  <a:lnTo>
                    <a:pt x="5" y="790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3"/>
                  </a:lnTo>
                  <a:lnTo>
                    <a:pt x="2" y="783"/>
                  </a:lnTo>
                  <a:lnTo>
                    <a:pt x="2" y="781"/>
                  </a:lnTo>
                  <a:lnTo>
                    <a:pt x="2" y="781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2" y="774"/>
                  </a:lnTo>
                  <a:lnTo>
                    <a:pt x="2" y="771"/>
                  </a:lnTo>
                  <a:lnTo>
                    <a:pt x="5" y="771"/>
                  </a:lnTo>
                  <a:lnTo>
                    <a:pt x="7" y="774"/>
                  </a:lnTo>
                  <a:lnTo>
                    <a:pt x="12" y="771"/>
                  </a:lnTo>
                  <a:lnTo>
                    <a:pt x="14" y="771"/>
                  </a:lnTo>
                  <a:lnTo>
                    <a:pt x="16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21" y="769"/>
                  </a:lnTo>
                  <a:lnTo>
                    <a:pt x="24" y="764"/>
                  </a:lnTo>
                  <a:lnTo>
                    <a:pt x="26" y="764"/>
                  </a:lnTo>
                  <a:lnTo>
                    <a:pt x="26" y="762"/>
                  </a:lnTo>
                  <a:lnTo>
                    <a:pt x="26" y="760"/>
                  </a:lnTo>
                  <a:lnTo>
                    <a:pt x="26" y="760"/>
                  </a:lnTo>
                  <a:lnTo>
                    <a:pt x="26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31" y="757"/>
                  </a:lnTo>
                  <a:lnTo>
                    <a:pt x="35" y="760"/>
                  </a:lnTo>
                  <a:lnTo>
                    <a:pt x="35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40" y="745"/>
                  </a:lnTo>
                  <a:lnTo>
                    <a:pt x="38" y="743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36"/>
                  </a:lnTo>
                  <a:lnTo>
                    <a:pt x="38" y="734"/>
                  </a:lnTo>
                  <a:lnTo>
                    <a:pt x="38" y="729"/>
                  </a:lnTo>
                  <a:lnTo>
                    <a:pt x="38" y="729"/>
                  </a:lnTo>
                  <a:lnTo>
                    <a:pt x="38" y="724"/>
                  </a:lnTo>
                  <a:lnTo>
                    <a:pt x="38" y="724"/>
                  </a:lnTo>
                  <a:lnTo>
                    <a:pt x="40" y="722"/>
                  </a:lnTo>
                  <a:lnTo>
                    <a:pt x="42" y="719"/>
                  </a:lnTo>
                  <a:lnTo>
                    <a:pt x="50" y="715"/>
                  </a:lnTo>
                  <a:lnTo>
                    <a:pt x="50" y="712"/>
                  </a:lnTo>
                  <a:lnTo>
                    <a:pt x="50" y="712"/>
                  </a:lnTo>
                  <a:lnTo>
                    <a:pt x="52" y="710"/>
                  </a:lnTo>
                  <a:lnTo>
                    <a:pt x="52" y="708"/>
                  </a:lnTo>
                  <a:lnTo>
                    <a:pt x="54" y="700"/>
                  </a:lnTo>
                  <a:lnTo>
                    <a:pt x="54" y="700"/>
                  </a:lnTo>
                  <a:lnTo>
                    <a:pt x="59" y="696"/>
                  </a:lnTo>
                  <a:lnTo>
                    <a:pt x="61" y="689"/>
                  </a:lnTo>
                  <a:lnTo>
                    <a:pt x="64" y="689"/>
                  </a:lnTo>
                  <a:lnTo>
                    <a:pt x="66" y="684"/>
                  </a:lnTo>
                  <a:lnTo>
                    <a:pt x="68" y="682"/>
                  </a:lnTo>
                  <a:lnTo>
                    <a:pt x="73" y="674"/>
                  </a:lnTo>
                  <a:lnTo>
                    <a:pt x="73" y="674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5"/>
                  </a:lnTo>
                  <a:lnTo>
                    <a:pt x="78" y="665"/>
                  </a:lnTo>
                  <a:lnTo>
                    <a:pt x="78" y="663"/>
                  </a:lnTo>
                  <a:lnTo>
                    <a:pt x="80" y="653"/>
                  </a:lnTo>
                  <a:lnTo>
                    <a:pt x="80" y="648"/>
                  </a:lnTo>
                  <a:lnTo>
                    <a:pt x="73" y="641"/>
                  </a:lnTo>
                  <a:lnTo>
                    <a:pt x="71" y="632"/>
                  </a:lnTo>
                  <a:lnTo>
                    <a:pt x="68" y="629"/>
                  </a:lnTo>
                  <a:lnTo>
                    <a:pt x="64" y="618"/>
                  </a:lnTo>
                  <a:lnTo>
                    <a:pt x="61" y="615"/>
                  </a:lnTo>
                  <a:lnTo>
                    <a:pt x="59" y="613"/>
                  </a:lnTo>
                  <a:lnTo>
                    <a:pt x="59" y="613"/>
                  </a:lnTo>
                  <a:lnTo>
                    <a:pt x="59" y="611"/>
                  </a:lnTo>
                  <a:lnTo>
                    <a:pt x="57" y="603"/>
                  </a:lnTo>
                  <a:lnTo>
                    <a:pt x="57" y="601"/>
                  </a:lnTo>
                  <a:lnTo>
                    <a:pt x="57" y="599"/>
                  </a:lnTo>
                  <a:lnTo>
                    <a:pt x="54" y="594"/>
                  </a:lnTo>
                  <a:lnTo>
                    <a:pt x="52" y="592"/>
                  </a:lnTo>
                  <a:lnTo>
                    <a:pt x="52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2"/>
                  </a:lnTo>
                  <a:lnTo>
                    <a:pt x="45" y="580"/>
                  </a:lnTo>
                  <a:lnTo>
                    <a:pt x="42" y="580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28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68"/>
                  </a:lnTo>
                  <a:lnTo>
                    <a:pt x="26" y="566"/>
                  </a:lnTo>
                  <a:lnTo>
                    <a:pt x="24" y="556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6" y="549"/>
                  </a:lnTo>
                  <a:lnTo>
                    <a:pt x="26" y="547"/>
                  </a:lnTo>
                  <a:lnTo>
                    <a:pt x="28" y="544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32"/>
                  </a:lnTo>
                  <a:lnTo>
                    <a:pt x="28" y="530"/>
                  </a:lnTo>
                  <a:lnTo>
                    <a:pt x="31" y="528"/>
                  </a:lnTo>
                  <a:lnTo>
                    <a:pt x="35" y="521"/>
                  </a:lnTo>
                  <a:lnTo>
                    <a:pt x="35" y="518"/>
                  </a:lnTo>
                  <a:lnTo>
                    <a:pt x="38" y="518"/>
                  </a:lnTo>
                  <a:lnTo>
                    <a:pt x="40" y="516"/>
                  </a:lnTo>
                  <a:lnTo>
                    <a:pt x="42" y="516"/>
                  </a:lnTo>
                  <a:lnTo>
                    <a:pt x="45" y="516"/>
                  </a:lnTo>
                  <a:lnTo>
                    <a:pt x="45" y="514"/>
                  </a:lnTo>
                  <a:lnTo>
                    <a:pt x="45" y="511"/>
                  </a:lnTo>
                  <a:lnTo>
                    <a:pt x="45" y="511"/>
                  </a:lnTo>
                  <a:lnTo>
                    <a:pt x="45" y="509"/>
                  </a:lnTo>
                  <a:lnTo>
                    <a:pt x="52" y="506"/>
                  </a:lnTo>
                  <a:lnTo>
                    <a:pt x="57" y="502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61" y="495"/>
                  </a:lnTo>
                  <a:lnTo>
                    <a:pt x="59" y="490"/>
                  </a:lnTo>
                  <a:lnTo>
                    <a:pt x="57" y="488"/>
                  </a:lnTo>
                  <a:lnTo>
                    <a:pt x="57" y="485"/>
                  </a:lnTo>
                  <a:lnTo>
                    <a:pt x="54" y="483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78"/>
                  </a:lnTo>
                  <a:lnTo>
                    <a:pt x="54" y="478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1"/>
                  </a:lnTo>
                  <a:lnTo>
                    <a:pt x="64" y="466"/>
                  </a:lnTo>
                  <a:lnTo>
                    <a:pt x="66" y="464"/>
                  </a:lnTo>
                  <a:lnTo>
                    <a:pt x="66" y="462"/>
                  </a:lnTo>
                  <a:lnTo>
                    <a:pt x="68" y="462"/>
                  </a:lnTo>
                  <a:lnTo>
                    <a:pt x="68" y="462"/>
                  </a:lnTo>
                  <a:lnTo>
                    <a:pt x="71" y="459"/>
                  </a:lnTo>
                  <a:lnTo>
                    <a:pt x="73" y="462"/>
                  </a:lnTo>
                  <a:lnTo>
                    <a:pt x="73" y="462"/>
                  </a:lnTo>
                  <a:lnTo>
                    <a:pt x="78" y="459"/>
                  </a:lnTo>
                  <a:lnTo>
                    <a:pt x="80" y="457"/>
                  </a:lnTo>
                  <a:lnTo>
                    <a:pt x="83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7" y="459"/>
                  </a:lnTo>
                  <a:lnTo>
                    <a:pt x="92" y="464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99" y="464"/>
                  </a:lnTo>
                  <a:lnTo>
                    <a:pt x="104" y="464"/>
                  </a:lnTo>
                  <a:lnTo>
                    <a:pt x="106" y="464"/>
                  </a:lnTo>
                  <a:lnTo>
                    <a:pt x="106" y="464"/>
                  </a:lnTo>
                  <a:lnTo>
                    <a:pt x="109" y="464"/>
                  </a:lnTo>
                  <a:lnTo>
                    <a:pt x="111" y="464"/>
                  </a:lnTo>
                  <a:lnTo>
                    <a:pt x="111" y="464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20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47"/>
                  </a:lnTo>
                  <a:lnTo>
                    <a:pt x="128" y="445"/>
                  </a:lnTo>
                  <a:lnTo>
                    <a:pt x="128" y="438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1"/>
                  </a:lnTo>
                  <a:lnTo>
                    <a:pt x="132" y="431"/>
                  </a:lnTo>
                  <a:lnTo>
                    <a:pt x="132" y="431"/>
                  </a:lnTo>
                  <a:lnTo>
                    <a:pt x="132" y="428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2" y="424"/>
                  </a:lnTo>
                  <a:lnTo>
                    <a:pt x="135" y="424"/>
                  </a:lnTo>
                  <a:lnTo>
                    <a:pt x="135" y="421"/>
                  </a:lnTo>
                  <a:lnTo>
                    <a:pt x="137" y="417"/>
                  </a:lnTo>
                  <a:lnTo>
                    <a:pt x="142" y="412"/>
                  </a:lnTo>
                  <a:lnTo>
                    <a:pt x="142" y="409"/>
                  </a:lnTo>
                  <a:lnTo>
                    <a:pt x="142" y="405"/>
                  </a:lnTo>
                  <a:lnTo>
                    <a:pt x="142" y="405"/>
                  </a:lnTo>
                  <a:lnTo>
                    <a:pt x="142" y="402"/>
                  </a:lnTo>
                  <a:lnTo>
                    <a:pt x="139" y="400"/>
                  </a:lnTo>
                  <a:lnTo>
                    <a:pt x="139" y="400"/>
                  </a:lnTo>
                  <a:lnTo>
                    <a:pt x="137" y="398"/>
                  </a:lnTo>
                  <a:lnTo>
                    <a:pt x="137" y="395"/>
                  </a:lnTo>
                  <a:lnTo>
                    <a:pt x="137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3"/>
                  </a:lnTo>
                  <a:lnTo>
                    <a:pt x="135" y="393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0" y="393"/>
                  </a:lnTo>
                  <a:lnTo>
                    <a:pt x="130" y="391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28" y="381"/>
                  </a:lnTo>
                  <a:lnTo>
                    <a:pt x="130" y="379"/>
                  </a:lnTo>
                  <a:lnTo>
                    <a:pt x="130" y="374"/>
                  </a:lnTo>
                  <a:lnTo>
                    <a:pt x="130" y="369"/>
                  </a:lnTo>
                  <a:lnTo>
                    <a:pt x="130" y="365"/>
                  </a:lnTo>
                  <a:lnTo>
                    <a:pt x="130" y="362"/>
                  </a:lnTo>
                  <a:lnTo>
                    <a:pt x="130" y="362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11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99" y="350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6"/>
                  </a:lnTo>
                  <a:lnTo>
                    <a:pt x="92" y="346"/>
                  </a:lnTo>
                  <a:lnTo>
                    <a:pt x="92" y="343"/>
                  </a:lnTo>
                  <a:lnTo>
                    <a:pt x="92" y="341"/>
                  </a:lnTo>
                  <a:lnTo>
                    <a:pt x="90" y="341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29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4"/>
                  </a:lnTo>
                  <a:lnTo>
                    <a:pt x="90" y="322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4" y="324"/>
                  </a:lnTo>
                  <a:lnTo>
                    <a:pt x="94" y="324"/>
                  </a:lnTo>
                  <a:lnTo>
                    <a:pt x="94" y="327"/>
                  </a:lnTo>
                  <a:lnTo>
                    <a:pt x="97" y="327"/>
                  </a:lnTo>
                  <a:lnTo>
                    <a:pt x="97" y="327"/>
                  </a:lnTo>
                  <a:lnTo>
                    <a:pt x="97" y="324"/>
                  </a:lnTo>
                  <a:lnTo>
                    <a:pt x="99" y="324"/>
                  </a:lnTo>
                  <a:lnTo>
                    <a:pt x="99" y="317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4" y="310"/>
                  </a:lnTo>
                  <a:lnTo>
                    <a:pt x="109" y="310"/>
                  </a:lnTo>
                  <a:lnTo>
                    <a:pt x="116" y="308"/>
                  </a:lnTo>
                  <a:lnTo>
                    <a:pt x="123" y="305"/>
                  </a:lnTo>
                  <a:lnTo>
                    <a:pt x="139" y="301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6" y="298"/>
                  </a:lnTo>
                  <a:lnTo>
                    <a:pt x="146" y="296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39" y="291"/>
                  </a:lnTo>
                  <a:lnTo>
                    <a:pt x="137" y="291"/>
                  </a:lnTo>
                  <a:lnTo>
                    <a:pt x="132" y="291"/>
                  </a:lnTo>
                  <a:lnTo>
                    <a:pt x="125" y="291"/>
                  </a:lnTo>
                  <a:lnTo>
                    <a:pt x="123" y="291"/>
                  </a:lnTo>
                  <a:lnTo>
                    <a:pt x="123" y="289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0" y="272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60"/>
                  </a:lnTo>
                  <a:lnTo>
                    <a:pt x="118" y="258"/>
                  </a:lnTo>
                  <a:lnTo>
                    <a:pt x="116" y="256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3" y="249"/>
                  </a:lnTo>
                  <a:lnTo>
                    <a:pt x="111" y="249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13" y="242"/>
                  </a:lnTo>
                  <a:lnTo>
                    <a:pt x="113" y="239"/>
                  </a:lnTo>
                  <a:lnTo>
                    <a:pt x="111" y="234"/>
                  </a:lnTo>
                  <a:lnTo>
                    <a:pt x="109" y="232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0"/>
                  </a:lnTo>
                  <a:lnTo>
                    <a:pt x="102" y="216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211"/>
                  </a:lnTo>
                  <a:lnTo>
                    <a:pt x="97" y="208"/>
                  </a:lnTo>
                  <a:lnTo>
                    <a:pt x="94" y="206"/>
                  </a:lnTo>
                  <a:lnTo>
                    <a:pt x="92" y="199"/>
                  </a:lnTo>
                  <a:lnTo>
                    <a:pt x="90" y="199"/>
                  </a:lnTo>
                  <a:lnTo>
                    <a:pt x="90" y="197"/>
                  </a:lnTo>
                  <a:lnTo>
                    <a:pt x="85" y="194"/>
                  </a:lnTo>
                  <a:lnTo>
                    <a:pt x="83" y="189"/>
                  </a:lnTo>
                  <a:lnTo>
                    <a:pt x="83" y="189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78"/>
                  </a:lnTo>
                  <a:lnTo>
                    <a:pt x="99" y="178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1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102" y="140"/>
                  </a:lnTo>
                  <a:lnTo>
                    <a:pt x="104" y="135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8" y="128"/>
                  </a:lnTo>
                  <a:lnTo>
                    <a:pt x="120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8" y="100"/>
                  </a:lnTo>
                  <a:lnTo>
                    <a:pt x="130" y="95"/>
                  </a:lnTo>
                  <a:lnTo>
                    <a:pt x="130" y="92"/>
                  </a:lnTo>
                  <a:lnTo>
                    <a:pt x="132" y="88"/>
                  </a:lnTo>
                  <a:lnTo>
                    <a:pt x="135" y="85"/>
                  </a:lnTo>
                  <a:lnTo>
                    <a:pt x="139" y="81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9" y="76"/>
                  </a:lnTo>
                  <a:lnTo>
                    <a:pt x="151" y="76"/>
                  </a:lnTo>
                  <a:lnTo>
                    <a:pt x="151" y="74"/>
                  </a:lnTo>
                  <a:lnTo>
                    <a:pt x="154" y="71"/>
                  </a:lnTo>
                  <a:lnTo>
                    <a:pt x="154" y="69"/>
                  </a:lnTo>
                  <a:lnTo>
                    <a:pt x="156" y="62"/>
                  </a:lnTo>
                  <a:lnTo>
                    <a:pt x="158" y="59"/>
                  </a:lnTo>
                  <a:lnTo>
                    <a:pt x="163" y="55"/>
                  </a:lnTo>
                  <a:lnTo>
                    <a:pt x="163" y="55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91" y="48"/>
                  </a:lnTo>
                  <a:lnTo>
                    <a:pt x="194" y="52"/>
                  </a:lnTo>
                  <a:lnTo>
                    <a:pt x="196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9" y="69"/>
                  </a:lnTo>
                  <a:lnTo>
                    <a:pt x="199" y="71"/>
                  </a:lnTo>
                  <a:lnTo>
                    <a:pt x="199" y="76"/>
                  </a:lnTo>
                  <a:lnTo>
                    <a:pt x="199" y="78"/>
                  </a:lnTo>
                  <a:lnTo>
                    <a:pt x="201" y="81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7"/>
                  </a:lnTo>
                  <a:lnTo>
                    <a:pt x="199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2"/>
                  </a:lnTo>
                  <a:lnTo>
                    <a:pt x="194" y="102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11"/>
                  </a:lnTo>
                  <a:lnTo>
                    <a:pt x="194" y="11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208" y="126"/>
                  </a:lnTo>
                  <a:lnTo>
                    <a:pt x="210" y="126"/>
                  </a:lnTo>
                  <a:lnTo>
                    <a:pt x="215" y="126"/>
                  </a:lnTo>
                  <a:lnTo>
                    <a:pt x="220" y="128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1" y="126"/>
                  </a:lnTo>
                  <a:lnTo>
                    <a:pt x="241" y="126"/>
                  </a:lnTo>
                  <a:lnTo>
                    <a:pt x="239" y="121"/>
                  </a:lnTo>
                  <a:lnTo>
                    <a:pt x="239" y="119"/>
                  </a:lnTo>
                  <a:lnTo>
                    <a:pt x="239" y="116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60" y="107"/>
                  </a:lnTo>
                  <a:lnTo>
                    <a:pt x="267" y="104"/>
                  </a:lnTo>
                  <a:lnTo>
                    <a:pt x="277" y="97"/>
                  </a:lnTo>
                  <a:lnTo>
                    <a:pt x="288" y="92"/>
                  </a:lnTo>
                  <a:lnTo>
                    <a:pt x="293" y="90"/>
                  </a:lnTo>
                  <a:lnTo>
                    <a:pt x="295" y="88"/>
                  </a:lnTo>
                  <a:lnTo>
                    <a:pt x="298" y="88"/>
                  </a:lnTo>
                  <a:lnTo>
                    <a:pt x="300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5" y="90"/>
                  </a:lnTo>
                  <a:lnTo>
                    <a:pt x="307" y="95"/>
                  </a:lnTo>
                  <a:lnTo>
                    <a:pt x="310" y="102"/>
                  </a:lnTo>
                  <a:lnTo>
                    <a:pt x="312" y="107"/>
                  </a:lnTo>
                  <a:lnTo>
                    <a:pt x="314" y="107"/>
                  </a:lnTo>
                  <a:lnTo>
                    <a:pt x="317" y="107"/>
                  </a:lnTo>
                  <a:lnTo>
                    <a:pt x="317" y="104"/>
                  </a:lnTo>
                  <a:lnTo>
                    <a:pt x="319" y="102"/>
                  </a:lnTo>
                  <a:lnTo>
                    <a:pt x="319" y="100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9" y="97"/>
                  </a:lnTo>
                  <a:lnTo>
                    <a:pt x="331" y="95"/>
                  </a:lnTo>
                  <a:lnTo>
                    <a:pt x="338" y="88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50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5" y="83"/>
                  </a:lnTo>
                  <a:lnTo>
                    <a:pt x="355" y="83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9" y="88"/>
                  </a:lnTo>
                  <a:lnTo>
                    <a:pt x="362" y="85"/>
                  </a:lnTo>
                  <a:lnTo>
                    <a:pt x="364" y="85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90"/>
                  </a:lnTo>
                  <a:lnTo>
                    <a:pt x="369" y="92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74" y="92"/>
                  </a:lnTo>
                  <a:lnTo>
                    <a:pt x="378" y="90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90" y="85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1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400" y="78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6"/>
                  </a:lnTo>
                  <a:lnTo>
                    <a:pt x="397" y="66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400" y="62"/>
                  </a:lnTo>
                  <a:lnTo>
                    <a:pt x="400" y="59"/>
                  </a:lnTo>
                  <a:lnTo>
                    <a:pt x="400" y="59"/>
                  </a:lnTo>
                  <a:lnTo>
                    <a:pt x="400" y="57"/>
                  </a:lnTo>
                  <a:lnTo>
                    <a:pt x="400" y="55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397" y="45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7" y="36"/>
                  </a:lnTo>
                  <a:lnTo>
                    <a:pt x="400" y="31"/>
                  </a:lnTo>
                  <a:lnTo>
                    <a:pt x="402" y="29"/>
                  </a:lnTo>
                  <a:lnTo>
                    <a:pt x="418" y="22"/>
                  </a:lnTo>
                  <a:lnTo>
                    <a:pt x="423" y="19"/>
                  </a:lnTo>
                  <a:lnTo>
                    <a:pt x="428" y="19"/>
                  </a:lnTo>
                  <a:lnTo>
                    <a:pt x="428" y="19"/>
                  </a:lnTo>
                  <a:lnTo>
                    <a:pt x="437" y="19"/>
                  </a:lnTo>
                  <a:lnTo>
                    <a:pt x="440" y="19"/>
                  </a:lnTo>
                  <a:lnTo>
                    <a:pt x="444" y="22"/>
                  </a:lnTo>
                  <a:lnTo>
                    <a:pt x="449" y="22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19"/>
                  </a:lnTo>
                  <a:lnTo>
                    <a:pt x="456" y="17"/>
                  </a:lnTo>
                  <a:lnTo>
                    <a:pt x="456" y="17"/>
                  </a:lnTo>
                  <a:lnTo>
                    <a:pt x="459" y="12"/>
                  </a:lnTo>
                  <a:lnTo>
                    <a:pt x="459" y="12"/>
                  </a:lnTo>
                  <a:lnTo>
                    <a:pt x="459" y="10"/>
                  </a:lnTo>
                  <a:lnTo>
                    <a:pt x="459" y="10"/>
                  </a:lnTo>
                  <a:lnTo>
                    <a:pt x="461" y="10"/>
                  </a:lnTo>
                  <a:lnTo>
                    <a:pt x="461" y="7"/>
                  </a:lnTo>
                  <a:lnTo>
                    <a:pt x="463" y="7"/>
                  </a:lnTo>
                  <a:lnTo>
                    <a:pt x="463" y="7"/>
                  </a:lnTo>
                  <a:lnTo>
                    <a:pt x="463" y="5"/>
                  </a:lnTo>
                  <a:lnTo>
                    <a:pt x="466" y="5"/>
                  </a:lnTo>
                  <a:lnTo>
                    <a:pt x="466" y="3"/>
                  </a:lnTo>
                  <a:lnTo>
                    <a:pt x="466" y="3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3"/>
                  </a:lnTo>
                  <a:lnTo>
                    <a:pt x="468" y="3"/>
                  </a:lnTo>
                  <a:lnTo>
                    <a:pt x="470" y="5"/>
                  </a:lnTo>
                  <a:lnTo>
                    <a:pt x="473" y="10"/>
                  </a:lnTo>
                  <a:lnTo>
                    <a:pt x="473" y="10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87" y="5"/>
                  </a:lnTo>
                  <a:lnTo>
                    <a:pt x="492" y="3"/>
                  </a:lnTo>
                  <a:lnTo>
                    <a:pt x="494" y="3"/>
                  </a:lnTo>
                  <a:lnTo>
                    <a:pt x="494" y="3"/>
                  </a:lnTo>
                  <a:lnTo>
                    <a:pt x="494" y="5"/>
                  </a:lnTo>
                  <a:lnTo>
                    <a:pt x="494" y="7"/>
                  </a:lnTo>
                  <a:lnTo>
                    <a:pt x="494" y="10"/>
                  </a:lnTo>
                  <a:lnTo>
                    <a:pt x="494" y="10"/>
                  </a:lnTo>
                  <a:lnTo>
                    <a:pt x="496" y="12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1" y="19"/>
                  </a:lnTo>
                  <a:lnTo>
                    <a:pt x="508" y="26"/>
                  </a:lnTo>
                  <a:lnTo>
                    <a:pt x="511" y="31"/>
                  </a:lnTo>
                  <a:lnTo>
                    <a:pt x="515" y="33"/>
                  </a:lnTo>
                  <a:lnTo>
                    <a:pt x="515" y="33"/>
                  </a:lnTo>
                  <a:lnTo>
                    <a:pt x="515" y="36"/>
                  </a:lnTo>
                  <a:lnTo>
                    <a:pt x="515" y="36"/>
                  </a:lnTo>
                  <a:lnTo>
                    <a:pt x="515" y="38"/>
                  </a:lnTo>
                  <a:lnTo>
                    <a:pt x="515" y="38"/>
                  </a:lnTo>
                  <a:lnTo>
                    <a:pt x="515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5" y="45"/>
                  </a:lnTo>
                  <a:lnTo>
                    <a:pt x="515" y="45"/>
                  </a:lnTo>
                  <a:lnTo>
                    <a:pt x="518" y="48"/>
                  </a:lnTo>
                  <a:lnTo>
                    <a:pt x="518" y="50"/>
                  </a:lnTo>
                  <a:lnTo>
                    <a:pt x="515" y="50"/>
                  </a:lnTo>
                  <a:lnTo>
                    <a:pt x="515" y="50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3" y="57"/>
                  </a:lnTo>
                  <a:lnTo>
                    <a:pt x="515" y="59"/>
                  </a:lnTo>
                  <a:lnTo>
                    <a:pt x="520" y="62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9"/>
                  </a:lnTo>
                  <a:lnTo>
                    <a:pt x="522" y="69"/>
                  </a:lnTo>
                  <a:lnTo>
                    <a:pt x="522" y="71"/>
                  </a:lnTo>
                  <a:lnTo>
                    <a:pt x="522" y="74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81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4" y="81"/>
                  </a:lnTo>
                  <a:lnTo>
                    <a:pt x="534" y="78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7" y="76"/>
                  </a:lnTo>
                  <a:lnTo>
                    <a:pt x="539" y="76"/>
                  </a:lnTo>
                  <a:lnTo>
                    <a:pt x="539" y="78"/>
                  </a:lnTo>
                  <a:lnTo>
                    <a:pt x="539" y="78"/>
                  </a:lnTo>
                  <a:lnTo>
                    <a:pt x="541" y="81"/>
                  </a:lnTo>
                  <a:lnTo>
                    <a:pt x="541" y="81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41" y="85"/>
                  </a:lnTo>
                  <a:lnTo>
                    <a:pt x="541" y="88"/>
                  </a:lnTo>
                  <a:lnTo>
                    <a:pt x="541" y="88"/>
                  </a:lnTo>
                  <a:lnTo>
                    <a:pt x="541" y="90"/>
                  </a:lnTo>
                  <a:lnTo>
                    <a:pt x="541" y="90"/>
                  </a:lnTo>
                  <a:lnTo>
                    <a:pt x="541" y="92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41" y="102"/>
                  </a:lnTo>
                  <a:lnTo>
                    <a:pt x="544" y="104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11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4" y="119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2" y="114"/>
                  </a:lnTo>
                  <a:lnTo>
                    <a:pt x="530" y="114"/>
                  </a:lnTo>
                  <a:lnTo>
                    <a:pt x="530" y="116"/>
                  </a:lnTo>
                  <a:lnTo>
                    <a:pt x="527" y="119"/>
                  </a:lnTo>
                  <a:lnTo>
                    <a:pt x="527" y="121"/>
                  </a:lnTo>
                  <a:lnTo>
                    <a:pt x="527" y="123"/>
                  </a:lnTo>
                  <a:lnTo>
                    <a:pt x="527" y="126"/>
                  </a:lnTo>
                  <a:lnTo>
                    <a:pt x="530" y="128"/>
                  </a:lnTo>
                  <a:lnTo>
                    <a:pt x="530" y="130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40"/>
                  </a:lnTo>
                  <a:lnTo>
                    <a:pt x="534" y="142"/>
                  </a:lnTo>
                  <a:lnTo>
                    <a:pt x="537" y="142"/>
                  </a:lnTo>
                  <a:lnTo>
                    <a:pt x="537" y="142"/>
                  </a:lnTo>
                  <a:lnTo>
                    <a:pt x="539" y="142"/>
                  </a:lnTo>
                  <a:lnTo>
                    <a:pt x="541" y="145"/>
                  </a:lnTo>
                  <a:lnTo>
                    <a:pt x="541" y="145"/>
                  </a:lnTo>
                  <a:lnTo>
                    <a:pt x="544" y="147"/>
                  </a:lnTo>
                  <a:lnTo>
                    <a:pt x="544" y="147"/>
                  </a:lnTo>
                  <a:lnTo>
                    <a:pt x="541" y="149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6" y="166"/>
                  </a:lnTo>
                  <a:lnTo>
                    <a:pt x="544" y="171"/>
                  </a:lnTo>
                  <a:lnTo>
                    <a:pt x="546" y="173"/>
                  </a:lnTo>
                  <a:lnTo>
                    <a:pt x="546" y="178"/>
                  </a:lnTo>
                  <a:lnTo>
                    <a:pt x="546" y="180"/>
                  </a:lnTo>
                  <a:lnTo>
                    <a:pt x="548" y="180"/>
                  </a:lnTo>
                  <a:lnTo>
                    <a:pt x="548" y="180"/>
                  </a:lnTo>
                  <a:lnTo>
                    <a:pt x="551" y="182"/>
                  </a:lnTo>
                  <a:lnTo>
                    <a:pt x="551" y="182"/>
                  </a:lnTo>
                  <a:lnTo>
                    <a:pt x="551" y="178"/>
                  </a:lnTo>
                  <a:lnTo>
                    <a:pt x="553" y="178"/>
                  </a:lnTo>
                  <a:lnTo>
                    <a:pt x="553" y="178"/>
                  </a:lnTo>
                  <a:lnTo>
                    <a:pt x="556" y="175"/>
                  </a:lnTo>
                  <a:lnTo>
                    <a:pt x="558" y="175"/>
                  </a:lnTo>
                  <a:lnTo>
                    <a:pt x="575" y="175"/>
                  </a:lnTo>
                  <a:lnTo>
                    <a:pt x="579" y="178"/>
                  </a:lnTo>
                  <a:lnTo>
                    <a:pt x="582" y="178"/>
                  </a:lnTo>
                  <a:lnTo>
                    <a:pt x="584" y="178"/>
                  </a:lnTo>
                  <a:lnTo>
                    <a:pt x="589" y="173"/>
                  </a:lnTo>
                  <a:lnTo>
                    <a:pt x="591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6" y="178"/>
                  </a:lnTo>
                  <a:lnTo>
                    <a:pt x="598" y="178"/>
                  </a:lnTo>
                  <a:lnTo>
                    <a:pt x="627" y="182"/>
                  </a:lnTo>
                  <a:lnTo>
                    <a:pt x="629" y="182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2"/>
                  </a:lnTo>
                  <a:lnTo>
                    <a:pt x="636" y="182"/>
                  </a:lnTo>
                  <a:lnTo>
                    <a:pt x="636" y="185"/>
                  </a:lnTo>
                  <a:lnTo>
                    <a:pt x="636" y="187"/>
                  </a:lnTo>
                  <a:lnTo>
                    <a:pt x="634" y="192"/>
                  </a:lnTo>
                  <a:lnTo>
                    <a:pt x="631" y="197"/>
                  </a:lnTo>
                  <a:lnTo>
                    <a:pt x="629" y="201"/>
                  </a:lnTo>
                  <a:lnTo>
                    <a:pt x="627" y="201"/>
                  </a:lnTo>
                  <a:lnTo>
                    <a:pt x="624" y="204"/>
                  </a:lnTo>
                  <a:lnTo>
                    <a:pt x="622" y="206"/>
                  </a:lnTo>
                  <a:lnTo>
                    <a:pt x="619" y="208"/>
                  </a:lnTo>
                  <a:lnTo>
                    <a:pt x="617" y="211"/>
                  </a:lnTo>
                  <a:lnTo>
                    <a:pt x="615" y="213"/>
                  </a:lnTo>
                  <a:lnTo>
                    <a:pt x="612" y="213"/>
                  </a:lnTo>
                  <a:lnTo>
                    <a:pt x="612" y="213"/>
                  </a:lnTo>
                  <a:lnTo>
                    <a:pt x="610" y="213"/>
                  </a:lnTo>
                  <a:lnTo>
                    <a:pt x="608" y="213"/>
                  </a:lnTo>
                  <a:lnTo>
                    <a:pt x="605" y="216"/>
                  </a:lnTo>
                  <a:lnTo>
                    <a:pt x="605" y="218"/>
                  </a:lnTo>
                  <a:lnTo>
                    <a:pt x="605" y="220"/>
                  </a:lnTo>
                  <a:lnTo>
                    <a:pt x="605" y="220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10" y="223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2" y="230"/>
                  </a:lnTo>
                  <a:lnTo>
                    <a:pt x="610" y="230"/>
                  </a:lnTo>
                  <a:lnTo>
                    <a:pt x="610" y="230"/>
                  </a:lnTo>
                  <a:lnTo>
                    <a:pt x="608" y="230"/>
                  </a:lnTo>
                  <a:lnTo>
                    <a:pt x="608" y="230"/>
                  </a:lnTo>
                  <a:lnTo>
                    <a:pt x="603" y="230"/>
                  </a:lnTo>
                  <a:lnTo>
                    <a:pt x="603" y="230"/>
                  </a:lnTo>
                  <a:lnTo>
                    <a:pt x="601" y="230"/>
                  </a:lnTo>
                  <a:lnTo>
                    <a:pt x="601" y="234"/>
                  </a:lnTo>
                  <a:lnTo>
                    <a:pt x="598" y="239"/>
                  </a:lnTo>
                  <a:lnTo>
                    <a:pt x="596" y="242"/>
                  </a:lnTo>
                  <a:lnTo>
                    <a:pt x="596" y="242"/>
                  </a:lnTo>
                  <a:lnTo>
                    <a:pt x="596" y="244"/>
                  </a:lnTo>
                  <a:lnTo>
                    <a:pt x="596" y="244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9"/>
                  </a:lnTo>
                  <a:lnTo>
                    <a:pt x="596" y="249"/>
                  </a:lnTo>
                  <a:lnTo>
                    <a:pt x="615" y="270"/>
                  </a:lnTo>
                  <a:lnTo>
                    <a:pt x="617" y="270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9" y="272"/>
                  </a:lnTo>
                  <a:lnTo>
                    <a:pt x="619" y="270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7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31" y="265"/>
                  </a:lnTo>
                  <a:lnTo>
                    <a:pt x="631" y="265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72"/>
                  </a:lnTo>
                  <a:lnTo>
                    <a:pt x="631" y="275"/>
                  </a:lnTo>
                  <a:lnTo>
                    <a:pt x="631" y="277"/>
                  </a:lnTo>
                  <a:lnTo>
                    <a:pt x="634" y="282"/>
                  </a:lnTo>
                  <a:lnTo>
                    <a:pt x="636" y="284"/>
                  </a:lnTo>
                  <a:lnTo>
                    <a:pt x="638" y="286"/>
                  </a:lnTo>
                  <a:lnTo>
                    <a:pt x="638" y="286"/>
                  </a:lnTo>
                  <a:lnTo>
                    <a:pt x="641" y="286"/>
                  </a:lnTo>
                  <a:lnTo>
                    <a:pt x="641" y="289"/>
                  </a:lnTo>
                  <a:lnTo>
                    <a:pt x="643" y="289"/>
                  </a:lnTo>
                  <a:lnTo>
                    <a:pt x="645" y="289"/>
                  </a:lnTo>
                  <a:lnTo>
                    <a:pt x="660" y="289"/>
                  </a:lnTo>
                  <a:lnTo>
                    <a:pt x="664" y="286"/>
                  </a:lnTo>
                  <a:lnTo>
                    <a:pt x="667" y="286"/>
                  </a:lnTo>
                  <a:lnTo>
                    <a:pt x="669" y="286"/>
                  </a:lnTo>
                  <a:lnTo>
                    <a:pt x="669" y="289"/>
                  </a:lnTo>
                  <a:lnTo>
                    <a:pt x="669" y="289"/>
                  </a:lnTo>
                  <a:lnTo>
                    <a:pt x="669" y="291"/>
                  </a:lnTo>
                  <a:lnTo>
                    <a:pt x="671" y="291"/>
                  </a:lnTo>
                  <a:lnTo>
                    <a:pt x="671" y="294"/>
                  </a:lnTo>
                  <a:lnTo>
                    <a:pt x="671" y="294"/>
                  </a:lnTo>
                  <a:lnTo>
                    <a:pt x="674" y="296"/>
                  </a:lnTo>
                  <a:lnTo>
                    <a:pt x="671" y="298"/>
                  </a:lnTo>
                  <a:lnTo>
                    <a:pt x="671" y="301"/>
                  </a:lnTo>
                  <a:lnTo>
                    <a:pt x="671" y="301"/>
                  </a:lnTo>
                  <a:lnTo>
                    <a:pt x="671" y="303"/>
                  </a:lnTo>
                  <a:lnTo>
                    <a:pt x="671" y="303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7"/>
                  </a:lnTo>
                  <a:lnTo>
                    <a:pt x="674" y="320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4"/>
                  </a:lnTo>
                  <a:lnTo>
                    <a:pt x="676" y="324"/>
                  </a:lnTo>
                  <a:lnTo>
                    <a:pt x="676" y="329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81" y="331"/>
                  </a:lnTo>
                  <a:lnTo>
                    <a:pt x="683" y="331"/>
                  </a:lnTo>
                  <a:lnTo>
                    <a:pt x="686" y="331"/>
                  </a:lnTo>
                  <a:lnTo>
                    <a:pt x="686" y="331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6"/>
                  </a:lnTo>
                  <a:lnTo>
                    <a:pt x="688" y="341"/>
                  </a:lnTo>
                  <a:lnTo>
                    <a:pt x="688" y="341"/>
                  </a:lnTo>
                  <a:lnTo>
                    <a:pt x="688" y="343"/>
                  </a:lnTo>
                  <a:lnTo>
                    <a:pt x="688" y="346"/>
                  </a:lnTo>
                  <a:lnTo>
                    <a:pt x="686" y="346"/>
                  </a:lnTo>
                  <a:lnTo>
                    <a:pt x="688" y="348"/>
                  </a:lnTo>
                  <a:lnTo>
                    <a:pt x="688" y="348"/>
                  </a:lnTo>
                  <a:lnTo>
                    <a:pt x="688" y="350"/>
                  </a:lnTo>
                  <a:lnTo>
                    <a:pt x="688" y="350"/>
                  </a:lnTo>
                  <a:lnTo>
                    <a:pt x="690" y="353"/>
                  </a:lnTo>
                  <a:lnTo>
                    <a:pt x="693" y="353"/>
                  </a:lnTo>
                  <a:lnTo>
                    <a:pt x="695" y="355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3140679" y="2615738"/>
              <a:ext cx="606438" cy="585402"/>
            </a:xfrm>
            <a:custGeom>
              <a:avLst/>
              <a:gdLst>
                <a:gd name="T0" fmla="*/ 681 w 700"/>
                <a:gd name="T1" fmla="*/ 352 h 674"/>
                <a:gd name="T2" fmla="*/ 631 w 700"/>
                <a:gd name="T3" fmla="*/ 352 h 674"/>
                <a:gd name="T4" fmla="*/ 612 w 700"/>
                <a:gd name="T5" fmla="*/ 329 h 674"/>
                <a:gd name="T6" fmla="*/ 577 w 700"/>
                <a:gd name="T7" fmla="*/ 348 h 674"/>
                <a:gd name="T8" fmla="*/ 579 w 700"/>
                <a:gd name="T9" fmla="*/ 362 h 674"/>
                <a:gd name="T10" fmla="*/ 558 w 700"/>
                <a:gd name="T11" fmla="*/ 395 h 674"/>
                <a:gd name="T12" fmla="*/ 546 w 700"/>
                <a:gd name="T13" fmla="*/ 411 h 674"/>
                <a:gd name="T14" fmla="*/ 541 w 700"/>
                <a:gd name="T15" fmla="*/ 442 h 674"/>
                <a:gd name="T16" fmla="*/ 494 w 700"/>
                <a:gd name="T17" fmla="*/ 459 h 674"/>
                <a:gd name="T18" fmla="*/ 529 w 700"/>
                <a:gd name="T19" fmla="*/ 480 h 674"/>
                <a:gd name="T20" fmla="*/ 548 w 700"/>
                <a:gd name="T21" fmla="*/ 520 h 674"/>
                <a:gd name="T22" fmla="*/ 577 w 700"/>
                <a:gd name="T23" fmla="*/ 542 h 674"/>
                <a:gd name="T24" fmla="*/ 605 w 700"/>
                <a:gd name="T25" fmla="*/ 532 h 674"/>
                <a:gd name="T26" fmla="*/ 605 w 700"/>
                <a:gd name="T27" fmla="*/ 622 h 674"/>
                <a:gd name="T28" fmla="*/ 563 w 700"/>
                <a:gd name="T29" fmla="*/ 629 h 674"/>
                <a:gd name="T30" fmla="*/ 532 w 700"/>
                <a:gd name="T31" fmla="*/ 674 h 674"/>
                <a:gd name="T32" fmla="*/ 525 w 700"/>
                <a:gd name="T33" fmla="*/ 653 h 674"/>
                <a:gd name="T34" fmla="*/ 482 w 700"/>
                <a:gd name="T35" fmla="*/ 657 h 674"/>
                <a:gd name="T36" fmla="*/ 447 w 700"/>
                <a:gd name="T37" fmla="*/ 639 h 674"/>
                <a:gd name="T38" fmla="*/ 440 w 700"/>
                <a:gd name="T39" fmla="*/ 622 h 674"/>
                <a:gd name="T40" fmla="*/ 395 w 700"/>
                <a:gd name="T41" fmla="*/ 612 h 674"/>
                <a:gd name="T42" fmla="*/ 371 w 700"/>
                <a:gd name="T43" fmla="*/ 601 h 674"/>
                <a:gd name="T44" fmla="*/ 364 w 700"/>
                <a:gd name="T45" fmla="*/ 544 h 674"/>
                <a:gd name="T46" fmla="*/ 345 w 700"/>
                <a:gd name="T47" fmla="*/ 532 h 674"/>
                <a:gd name="T48" fmla="*/ 310 w 700"/>
                <a:gd name="T49" fmla="*/ 530 h 674"/>
                <a:gd name="T50" fmla="*/ 286 w 700"/>
                <a:gd name="T51" fmla="*/ 523 h 674"/>
                <a:gd name="T52" fmla="*/ 201 w 700"/>
                <a:gd name="T53" fmla="*/ 520 h 674"/>
                <a:gd name="T54" fmla="*/ 163 w 700"/>
                <a:gd name="T55" fmla="*/ 506 h 674"/>
                <a:gd name="T56" fmla="*/ 111 w 700"/>
                <a:gd name="T57" fmla="*/ 475 h 674"/>
                <a:gd name="T58" fmla="*/ 78 w 700"/>
                <a:gd name="T59" fmla="*/ 428 h 674"/>
                <a:gd name="T60" fmla="*/ 56 w 700"/>
                <a:gd name="T61" fmla="*/ 383 h 674"/>
                <a:gd name="T62" fmla="*/ 49 w 700"/>
                <a:gd name="T63" fmla="*/ 333 h 674"/>
                <a:gd name="T64" fmla="*/ 28 w 700"/>
                <a:gd name="T65" fmla="*/ 286 h 674"/>
                <a:gd name="T66" fmla="*/ 21 w 700"/>
                <a:gd name="T67" fmla="*/ 258 h 674"/>
                <a:gd name="T68" fmla="*/ 14 w 700"/>
                <a:gd name="T69" fmla="*/ 229 h 674"/>
                <a:gd name="T70" fmla="*/ 9 w 700"/>
                <a:gd name="T71" fmla="*/ 201 h 674"/>
                <a:gd name="T72" fmla="*/ 66 w 700"/>
                <a:gd name="T73" fmla="*/ 189 h 674"/>
                <a:gd name="T74" fmla="*/ 116 w 700"/>
                <a:gd name="T75" fmla="*/ 180 h 674"/>
                <a:gd name="T76" fmla="*/ 158 w 700"/>
                <a:gd name="T77" fmla="*/ 161 h 674"/>
                <a:gd name="T78" fmla="*/ 205 w 700"/>
                <a:gd name="T79" fmla="*/ 135 h 674"/>
                <a:gd name="T80" fmla="*/ 260 w 700"/>
                <a:gd name="T81" fmla="*/ 135 h 674"/>
                <a:gd name="T82" fmla="*/ 300 w 700"/>
                <a:gd name="T83" fmla="*/ 137 h 674"/>
                <a:gd name="T84" fmla="*/ 336 w 700"/>
                <a:gd name="T85" fmla="*/ 120 h 674"/>
                <a:gd name="T86" fmla="*/ 373 w 700"/>
                <a:gd name="T87" fmla="*/ 94 h 674"/>
                <a:gd name="T88" fmla="*/ 378 w 700"/>
                <a:gd name="T89" fmla="*/ 52 h 674"/>
                <a:gd name="T90" fmla="*/ 388 w 700"/>
                <a:gd name="T91" fmla="*/ 21 h 674"/>
                <a:gd name="T92" fmla="*/ 411 w 700"/>
                <a:gd name="T93" fmla="*/ 5 h 674"/>
                <a:gd name="T94" fmla="*/ 444 w 700"/>
                <a:gd name="T95" fmla="*/ 19 h 674"/>
                <a:gd name="T96" fmla="*/ 501 w 700"/>
                <a:gd name="T97" fmla="*/ 35 h 674"/>
                <a:gd name="T98" fmla="*/ 534 w 700"/>
                <a:gd name="T99" fmla="*/ 45 h 674"/>
                <a:gd name="T100" fmla="*/ 560 w 700"/>
                <a:gd name="T101" fmla="*/ 47 h 674"/>
                <a:gd name="T102" fmla="*/ 567 w 700"/>
                <a:gd name="T103" fmla="*/ 66 h 674"/>
                <a:gd name="T104" fmla="*/ 579 w 700"/>
                <a:gd name="T105" fmla="*/ 73 h 674"/>
                <a:gd name="T106" fmla="*/ 645 w 700"/>
                <a:gd name="T107" fmla="*/ 59 h 674"/>
                <a:gd name="T108" fmla="*/ 581 w 700"/>
                <a:gd name="T109" fmla="*/ 99 h 674"/>
                <a:gd name="T110" fmla="*/ 544 w 700"/>
                <a:gd name="T111" fmla="*/ 137 h 674"/>
                <a:gd name="T112" fmla="*/ 503 w 700"/>
                <a:gd name="T113" fmla="*/ 189 h 674"/>
                <a:gd name="T114" fmla="*/ 551 w 700"/>
                <a:gd name="T115" fmla="*/ 215 h 674"/>
                <a:gd name="T116" fmla="*/ 579 w 700"/>
                <a:gd name="T117" fmla="*/ 253 h 674"/>
                <a:gd name="T118" fmla="*/ 631 w 700"/>
                <a:gd name="T119" fmla="*/ 248 h 674"/>
                <a:gd name="T120" fmla="*/ 650 w 700"/>
                <a:gd name="T121" fmla="*/ 277 h 674"/>
                <a:gd name="T122" fmla="*/ 693 w 700"/>
                <a:gd name="T123" fmla="*/ 303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0" h="674">
                  <a:moveTo>
                    <a:pt x="700" y="338"/>
                  </a:moveTo>
                  <a:lnTo>
                    <a:pt x="700" y="338"/>
                  </a:lnTo>
                  <a:lnTo>
                    <a:pt x="700" y="340"/>
                  </a:lnTo>
                  <a:lnTo>
                    <a:pt x="700" y="345"/>
                  </a:lnTo>
                  <a:lnTo>
                    <a:pt x="700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5" y="348"/>
                  </a:lnTo>
                  <a:lnTo>
                    <a:pt x="695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0" y="348"/>
                  </a:lnTo>
                  <a:lnTo>
                    <a:pt x="690" y="350"/>
                  </a:lnTo>
                  <a:lnTo>
                    <a:pt x="690" y="350"/>
                  </a:lnTo>
                  <a:lnTo>
                    <a:pt x="688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1" y="352"/>
                  </a:lnTo>
                  <a:lnTo>
                    <a:pt x="678" y="352"/>
                  </a:lnTo>
                  <a:lnTo>
                    <a:pt x="678" y="352"/>
                  </a:lnTo>
                  <a:lnTo>
                    <a:pt x="678" y="355"/>
                  </a:lnTo>
                  <a:lnTo>
                    <a:pt x="676" y="355"/>
                  </a:lnTo>
                  <a:lnTo>
                    <a:pt x="676" y="357"/>
                  </a:lnTo>
                  <a:lnTo>
                    <a:pt x="676" y="359"/>
                  </a:lnTo>
                  <a:lnTo>
                    <a:pt x="676" y="359"/>
                  </a:lnTo>
                  <a:lnTo>
                    <a:pt x="676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69" y="364"/>
                  </a:lnTo>
                  <a:lnTo>
                    <a:pt x="648" y="371"/>
                  </a:lnTo>
                  <a:lnTo>
                    <a:pt x="645" y="371"/>
                  </a:lnTo>
                  <a:lnTo>
                    <a:pt x="643" y="371"/>
                  </a:lnTo>
                  <a:lnTo>
                    <a:pt x="643" y="369"/>
                  </a:lnTo>
                  <a:lnTo>
                    <a:pt x="643" y="369"/>
                  </a:lnTo>
                  <a:lnTo>
                    <a:pt x="641" y="369"/>
                  </a:lnTo>
                  <a:lnTo>
                    <a:pt x="641" y="366"/>
                  </a:lnTo>
                  <a:lnTo>
                    <a:pt x="636" y="362"/>
                  </a:lnTo>
                  <a:lnTo>
                    <a:pt x="633" y="359"/>
                  </a:lnTo>
                  <a:lnTo>
                    <a:pt x="633" y="357"/>
                  </a:lnTo>
                  <a:lnTo>
                    <a:pt x="631" y="355"/>
                  </a:lnTo>
                  <a:lnTo>
                    <a:pt x="631" y="352"/>
                  </a:lnTo>
                  <a:lnTo>
                    <a:pt x="631" y="350"/>
                  </a:lnTo>
                  <a:lnTo>
                    <a:pt x="624" y="345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0"/>
                  </a:lnTo>
                  <a:lnTo>
                    <a:pt x="624" y="338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3"/>
                  </a:lnTo>
                  <a:lnTo>
                    <a:pt x="624" y="333"/>
                  </a:lnTo>
                  <a:lnTo>
                    <a:pt x="624" y="331"/>
                  </a:lnTo>
                  <a:lnTo>
                    <a:pt x="622" y="331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5" y="329"/>
                  </a:lnTo>
                  <a:lnTo>
                    <a:pt x="615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29"/>
                  </a:lnTo>
                  <a:lnTo>
                    <a:pt x="607" y="329"/>
                  </a:lnTo>
                  <a:lnTo>
                    <a:pt x="607" y="326"/>
                  </a:lnTo>
                  <a:lnTo>
                    <a:pt x="603" y="324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6" y="322"/>
                  </a:lnTo>
                  <a:lnTo>
                    <a:pt x="593" y="322"/>
                  </a:lnTo>
                  <a:lnTo>
                    <a:pt x="591" y="322"/>
                  </a:lnTo>
                  <a:lnTo>
                    <a:pt x="591" y="322"/>
                  </a:lnTo>
                  <a:lnTo>
                    <a:pt x="589" y="322"/>
                  </a:lnTo>
                  <a:lnTo>
                    <a:pt x="589" y="324"/>
                  </a:lnTo>
                  <a:lnTo>
                    <a:pt x="584" y="329"/>
                  </a:lnTo>
                  <a:lnTo>
                    <a:pt x="581" y="331"/>
                  </a:lnTo>
                  <a:lnTo>
                    <a:pt x="581" y="331"/>
                  </a:lnTo>
                  <a:lnTo>
                    <a:pt x="579" y="336"/>
                  </a:lnTo>
                  <a:lnTo>
                    <a:pt x="579" y="338"/>
                  </a:lnTo>
                  <a:lnTo>
                    <a:pt x="577" y="343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81" y="348"/>
                  </a:lnTo>
                  <a:lnTo>
                    <a:pt x="584" y="348"/>
                  </a:lnTo>
                  <a:lnTo>
                    <a:pt x="584" y="348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9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1" y="362"/>
                  </a:lnTo>
                  <a:lnTo>
                    <a:pt x="581" y="362"/>
                  </a:lnTo>
                  <a:lnTo>
                    <a:pt x="581" y="359"/>
                  </a:lnTo>
                  <a:lnTo>
                    <a:pt x="581" y="359"/>
                  </a:lnTo>
                  <a:lnTo>
                    <a:pt x="579" y="359"/>
                  </a:lnTo>
                  <a:lnTo>
                    <a:pt x="579" y="359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6"/>
                  </a:lnTo>
                  <a:lnTo>
                    <a:pt x="579" y="366"/>
                  </a:lnTo>
                  <a:lnTo>
                    <a:pt x="581" y="369"/>
                  </a:lnTo>
                  <a:lnTo>
                    <a:pt x="581" y="376"/>
                  </a:lnTo>
                  <a:lnTo>
                    <a:pt x="584" y="378"/>
                  </a:lnTo>
                  <a:lnTo>
                    <a:pt x="584" y="383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79" y="388"/>
                  </a:lnTo>
                  <a:lnTo>
                    <a:pt x="567" y="388"/>
                  </a:lnTo>
                  <a:lnTo>
                    <a:pt x="565" y="388"/>
                  </a:lnTo>
                  <a:lnTo>
                    <a:pt x="563" y="388"/>
                  </a:lnTo>
                  <a:lnTo>
                    <a:pt x="560" y="390"/>
                  </a:lnTo>
                  <a:lnTo>
                    <a:pt x="560" y="390"/>
                  </a:lnTo>
                  <a:lnTo>
                    <a:pt x="558" y="392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3" y="395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1" y="392"/>
                  </a:lnTo>
                  <a:lnTo>
                    <a:pt x="551" y="392"/>
                  </a:lnTo>
                  <a:lnTo>
                    <a:pt x="551" y="395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48" y="404"/>
                  </a:lnTo>
                  <a:lnTo>
                    <a:pt x="548" y="404"/>
                  </a:lnTo>
                  <a:lnTo>
                    <a:pt x="548" y="407"/>
                  </a:lnTo>
                  <a:lnTo>
                    <a:pt x="548" y="407"/>
                  </a:lnTo>
                  <a:lnTo>
                    <a:pt x="548" y="409"/>
                  </a:lnTo>
                  <a:lnTo>
                    <a:pt x="548" y="409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6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6"/>
                  </a:lnTo>
                  <a:lnTo>
                    <a:pt x="551" y="426"/>
                  </a:lnTo>
                  <a:lnTo>
                    <a:pt x="551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6" y="430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7"/>
                  </a:lnTo>
                  <a:lnTo>
                    <a:pt x="541" y="440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39" y="445"/>
                  </a:lnTo>
                  <a:lnTo>
                    <a:pt x="539" y="445"/>
                  </a:lnTo>
                  <a:lnTo>
                    <a:pt x="532" y="445"/>
                  </a:lnTo>
                  <a:lnTo>
                    <a:pt x="529" y="445"/>
                  </a:lnTo>
                  <a:lnTo>
                    <a:pt x="525" y="449"/>
                  </a:lnTo>
                  <a:lnTo>
                    <a:pt x="520" y="449"/>
                  </a:lnTo>
                  <a:lnTo>
                    <a:pt x="513" y="447"/>
                  </a:lnTo>
                  <a:lnTo>
                    <a:pt x="510" y="447"/>
                  </a:lnTo>
                  <a:lnTo>
                    <a:pt x="508" y="442"/>
                  </a:lnTo>
                  <a:lnTo>
                    <a:pt x="506" y="442"/>
                  </a:lnTo>
                  <a:lnTo>
                    <a:pt x="503" y="442"/>
                  </a:lnTo>
                  <a:lnTo>
                    <a:pt x="496" y="447"/>
                  </a:lnTo>
                  <a:lnTo>
                    <a:pt x="496" y="449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4"/>
                  </a:lnTo>
                  <a:lnTo>
                    <a:pt x="494" y="454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6" y="459"/>
                  </a:lnTo>
                  <a:lnTo>
                    <a:pt x="496" y="461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5" y="471"/>
                  </a:lnTo>
                  <a:lnTo>
                    <a:pt x="518" y="471"/>
                  </a:lnTo>
                  <a:lnTo>
                    <a:pt x="520" y="473"/>
                  </a:lnTo>
                  <a:lnTo>
                    <a:pt x="522" y="473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7" y="478"/>
                  </a:lnTo>
                  <a:lnTo>
                    <a:pt x="527" y="478"/>
                  </a:lnTo>
                  <a:lnTo>
                    <a:pt x="529" y="478"/>
                  </a:lnTo>
                  <a:lnTo>
                    <a:pt x="529" y="480"/>
                  </a:lnTo>
                  <a:lnTo>
                    <a:pt x="529" y="480"/>
                  </a:lnTo>
                  <a:lnTo>
                    <a:pt x="529" y="485"/>
                  </a:lnTo>
                  <a:lnTo>
                    <a:pt x="529" y="485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7" y="489"/>
                  </a:lnTo>
                  <a:lnTo>
                    <a:pt x="527" y="489"/>
                  </a:lnTo>
                  <a:lnTo>
                    <a:pt x="527" y="499"/>
                  </a:lnTo>
                  <a:lnTo>
                    <a:pt x="527" y="499"/>
                  </a:lnTo>
                  <a:lnTo>
                    <a:pt x="527" y="501"/>
                  </a:lnTo>
                  <a:lnTo>
                    <a:pt x="529" y="504"/>
                  </a:lnTo>
                  <a:lnTo>
                    <a:pt x="529" y="504"/>
                  </a:lnTo>
                  <a:lnTo>
                    <a:pt x="529" y="506"/>
                  </a:lnTo>
                  <a:lnTo>
                    <a:pt x="529" y="506"/>
                  </a:lnTo>
                  <a:lnTo>
                    <a:pt x="529" y="508"/>
                  </a:lnTo>
                  <a:lnTo>
                    <a:pt x="529" y="513"/>
                  </a:lnTo>
                  <a:lnTo>
                    <a:pt x="537" y="516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48" y="520"/>
                  </a:lnTo>
                  <a:lnTo>
                    <a:pt x="548" y="520"/>
                  </a:lnTo>
                  <a:lnTo>
                    <a:pt x="551" y="520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5" y="525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60" y="530"/>
                  </a:lnTo>
                  <a:lnTo>
                    <a:pt x="560" y="530"/>
                  </a:lnTo>
                  <a:lnTo>
                    <a:pt x="560" y="532"/>
                  </a:lnTo>
                  <a:lnTo>
                    <a:pt x="560" y="532"/>
                  </a:lnTo>
                  <a:lnTo>
                    <a:pt x="563" y="534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5" y="539"/>
                  </a:lnTo>
                  <a:lnTo>
                    <a:pt x="567" y="542"/>
                  </a:lnTo>
                  <a:lnTo>
                    <a:pt x="570" y="542"/>
                  </a:lnTo>
                  <a:lnTo>
                    <a:pt x="572" y="542"/>
                  </a:lnTo>
                  <a:lnTo>
                    <a:pt x="574" y="539"/>
                  </a:lnTo>
                  <a:lnTo>
                    <a:pt x="577" y="542"/>
                  </a:lnTo>
                  <a:lnTo>
                    <a:pt x="579" y="542"/>
                  </a:lnTo>
                  <a:lnTo>
                    <a:pt x="584" y="534"/>
                  </a:lnTo>
                  <a:lnTo>
                    <a:pt x="584" y="530"/>
                  </a:lnTo>
                  <a:lnTo>
                    <a:pt x="589" y="532"/>
                  </a:lnTo>
                  <a:lnTo>
                    <a:pt x="591" y="532"/>
                  </a:lnTo>
                  <a:lnTo>
                    <a:pt x="591" y="530"/>
                  </a:lnTo>
                  <a:lnTo>
                    <a:pt x="593" y="532"/>
                  </a:lnTo>
                  <a:lnTo>
                    <a:pt x="596" y="534"/>
                  </a:lnTo>
                  <a:lnTo>
                    <a:pt x="598" y="530"/>
                  </a:lnTo>
                  <a:lnTo>
                    <a:pt x="603" y="525"/>
                  </a:lnTo>
                  <a:lnTo>
                    <a:pt x="607" y="520"/>
                  </a:lnTo>
                  <a:lnTo>
                    <a:pt x="610" y="520"/>
                  </a:lnTo>
                  <a:lnTo>
                    <a:pt x="612" y="523"/>
                  </a:lnTo>
                  <a:lnTo>
                    <a:pt x="610" y="523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3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2"/>
                  </a:lnTo>
                  <a:lnTo>
                    <a:pt x="603" y="537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5" y="542"/>
                  </a:lnTo>
                  <a:lnTo>
                    <a:pt x="605" y="542"/>
                  </a:lnTo>
                  <a:lnTo>
                    <a:pt x="605" y="544"/>
                  </a:lnTo>
                  <a:lnTo>
                    <a:pt x="607" y="544"/>
                  </a:lnTo>
                  <a:lnTo>
                    <a:pt x="607" y="549"/>
                  </a:lnTo>
                  <a:lnTo>
                    <a:pt x="607" y="556"/>
                  </a:lnTo>
                  <a:lnTo>
                    <a:pt x="607" y="558"/>
                  </a:lnTo>
                  <a:lnTo>
                    <a:pt x="607" y="560"/>
                  </a:lnTo>
                  <a:lnTo>
                    <a:pt x="607" y="563"/>
                  </a:lnTo>
                  <a:lnTo>
                    <a:pt x="607" y="563"/>
                  </a:lnTo>
                  <a:lnTo>
                    <a:pt x="607" y="565"/>
                  </a:lnTo>
                  <a:lnTo>
                    <a:pt x="610" y="594"/>
                  </a:lnTo>
                  <a:lnTo>
                    <a:pt x="610" y="596"/>
                  </a:lnTo>
                  <a:lnTo>
                    <a:pt x="607" y="596"/>
                  </a:lnTo>
                  <a:lnTo>
                    <a:pt x="607" y="596"/>
                  </a:lnTo>
                  <a:lnTo>
                    <a:pt x="607" y="598"/>
                  </a:lnTo>
                  <a:lnTo>
                    <a:pt x="607" y="598"/>
                  </a:lnTo>
                  <a:lnTo>
                    <a:pt x="607" y="601"/>
                  </a:lnTo>
                  <a:lnTo>
                    <a:pt x="605" y="612"/>
                  </a:lnTo>
                  <a:lnTo>
                    <a:pt x="605" y="622"/>
                  </a:lnTo>
                  <a:lnTo>
                    <a:pt x="605" y="622"/>
                  </a:lnTo>
                  <a:lnTo>
                    <a:pt x="605" y="624"/>
                  </a:lnTo>
                  <a:lnTo>
                    <a:pt x="605" y="624"/>
                  </a:lnTo>
                  <a:lnTo>
                    <a:pt x="603" y="624"/>
                  </a:lnTo>
                  <a:lnTo>
                    <a:pt x="603" y="624"/>
                  </a:lnTo>
                  <a:lnTo>
                    <a:pt x="600" y="624"/>
                  </a:lnTo>
                  <a:lnTo>
                    <a:pt x="598" y="624"/>
                  </a:lnTo>
                  <a:lnTo>
                    <a:pt x="591" y="624"/>
                  </a:lnTo>
                  <a:lnTo>
                    <a:pt x="589" y="624"/>
                  </a:lnTo>
                  <a:lnTo>
                    <a:pt x="589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4" y="624"/>
                  </a:lnTo>
                  <a:lnTo>
                    <a:pt x="581" y="624"/>
                  </a:lnTo>
                  <a:lnTo>
                    <a:pt x="579" y="624"/>
                  </a:lnTo>
                  <a:lnTo>
                    <a:pt x="577" y="624"/>
                  </a:lnTo>
                  <a:lnTo>
                    <a:pt x="567" y="629"/>
                  </a:lnTo>
                  <a:lnTo>
                    <a:pt x="567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0" y="634"/>
                  </a:lnTo>
                  <a:lnTo>
                    <a:pt x="558" y="634"/>
                  </a:lnTo>
                  <a:lnTo>
                    <a:pt x="555" y="636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5" y="643"/>
                  </a:lnTo>
                  <a:lnTo>
                    <a:pt x="553" y="643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48" y="653"/>
                  </a:lnTo>
                  <a:lnTo>
                    <a:pt x="546" y="655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60"/>
                  </a:lnTo>
                  <a:lnTo>
                    <a:pt x="544" y="660"/>
                  </a:lnTo>
                  <a:lnTo>
                    <a:pt x="544" y="662"/>
                  </a:lnTo>
                  <a:lnTo>
                    <a:pt x="544" y="665"/>
                  </a:lnTo>
                  <a:lnTo>
                    <a:pt x="541" y="672"/>
                  </a:lnTo>
                  <a:lnTo>
                    <a:pt x="541" y="672"/>
                  </a:lnTo>
                  <a:lnTo>
                    <a:pt x="537" y="672"/>
                  </a:lnTo>
                  <a:lnTo>
                    <a:pt x="532" y="674"/>
                  </a:lnTo>
                  <a:lnTo>
                    <a:pt x="529" y="674"/>
                  </a:lnTo>
                  <a:lnTo>
                    <a:pt x="529" y="672"/>
                  </a:lnTo>
                  <a:lnTo>
                    <a:pt x="529" y="672"/>
                  </a:lnTo>
                  <a:lnTo>
                    <a:pt x="527" y="672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7"/>
                  </a:lnTo>
                  <a:lnTo>
                    <a:pt x="525" y="667"/>
                  </a:lnTo>
                  <a:lnTo>
                    <a:pt x="525" y="667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0"/>
                  </a:lnTo>
                  <a:lnTo>
                    <a:pt x="525" y="657"/>
                  </a:lnTo>
                  <a:lnTo>
                    <a:pt x="525" y="657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2" y="653"/>
                  </a:lnTo>
                  <a:lnTo>
                    <a:pt x="522" y="650"/>
                  </a:lnTo>
                  <a:lnTo>
                    <a:pt x="522" y="650"/>
                  </a:lnTo>
                  <a:lnTo>
                    <a:pt x="520" y="646"/>
                  </a:lnTo>
                  <a:lnTo>
                    <a:pt x="520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0" y="650"/>
                  </a:lnTo>
                  <a:lnTo>
                    <a:pt x="508" y="655"/>
                  </a:lnTo>
                  <a:lnTo>
                    <a:pt x="508" y="655"/>
                  </a:lnTo>
                  <a:lnTo>
                    <a:pt x="508" y="657"/>
                  </a:lnTo>
                  <a:lnTo>
                    <a:pt x="506" y="657"/>
                  </a:lnTo>
                  <a:lnTo>
                    <a:pt x="503" y="660"/>
                  </a:lnTo>
                  <a:lnTo>
                    <a:pt x="503" y="660"/>
                  </a:lnTo>
                  <a:lnTo>
                    <a:pt x="501" y="660"/>
                  </a:lnTo>
                  <a:lnTo>
                    <a:pt x="499" y="660"/>
                  </a:lnTo>
                  <a:lnTo>
                    <a:pt x="484" y="657"/>
                  </a:lnTo>
                  <a:lnTo>
                    <a:pt x="482" y="657"/>
                  </a:lnTo>
                  <a:lnTo>
                    <a:pt x="482" y="657"/>
                  </a:lnTo>
                  <a:lnTo>
                    <a:pt x="480" y="657"/>
                  </a:lnTo>
                  <a:lnTo>
                    <a:pt x="480" y="657"/>
                  </a:lnTo>
                  <a:lnTo>
                    <a:pt x="477" y="657"/>
                  </a:lnTo>
                  <a:lnTo>
                    <a:pt x="475" y="657"/>
                  </a:lnTo>
                  <a:lnTo>
                    <a:pt x="473" y="657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3"/>
                  </a:lnTo>
                  <a:lnTo>
                    <a:pt x="468" y="653"/>
                  </a:lnTo>
                  <a:lnTo>
                    <a:pt x="468" y="653"/>
                  </a:lnTo>
                  <a:lnTo>
                    <a:pt x="466" y="653"/>
                  </a:lnTo>
                  <a:lnTo>
                    <a:pt x="466" y="653"/>
                  </a:lnTo>
                  <a:lnTo>
                    <a:pt x="463" y="653"/>
                  </a:lnTo>
                  <a:lnTo>
                    <a:pt x="461" y="650"/>
                  </a:lnTo>
                  <a:lnTo>
                    <a:pt x="458" y="648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9" y="646"/>
                  </a:lnTo>
                  <a:lnTo>
                    <a:pt x="447" y="643"/>
                  </a:lnTo>
                  <a:lnTo>
                    <a:pt x="447" y="643"/>
                  </a:lnTo>
                  <a:lnTo>
                    <a:pt x="447" y="639"/>
                  </a:lnTo>
                  <a:lnTo>
                    <a:pt x="447" y="636"/>
                  </a:lnTo>
                  <a:lnTo>
                    <a:pt x="447" y="636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1"/>
                  </a:lnTo>
                  <a:lnTo>
                    <a:pt x="449" y="631"/>
                  </a:lnTo>
                  <a:lnTo>
                    <a:pt x="449" y="629"/>
                  </a:lnTo>
                  <a:lnTo>
                    <a:pt x="449" y="629"/>
                  </a:lnTo>
                  <a:lnTo>
                    <a:pt x="451" y="627"/>
                  </a:lnTo>
                  <a:lnTo>
                    <a:pt x="451" y="627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2"/>
                  </a:lnTo>
                  <a:lnTo>
                    <a:pt x="449" y="622"/>
                  </a:lnTo>
                  <a:lnTo>
                    <a:pt x="447" y="622"/>
                  </a:lnTo>
                  <a:lnTo>
                    <a:pt x="444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0" y="620"/>
                  </a:lnTo>
                  <a:lnTo>
                    <a:pt x="440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2" y="622"/>
                  </a:lnTo>
                  <a:lnTo>
                    <a:pt x="430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5" y="622"/>
                  </a:lnTo>
                  <a:lnTo>
                    <a:pt x="423" y="620"/>
                  </a:lnTo>
                  <a:lnTo>
                    <a:pt x="418" y="615"/>
                  </a:lnTo>
                  <a:lnTo>
                    <a:pt x="418" y="615"/>
                  </a:lnTo>
                  <a:lnTo>
                    <a:pt x="418" y="612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1" y="608"/>
                  </a:lnTo>
                  <a:lnTo>
                    <a:pt x="406" y="605"/>
                  </a:lnTo>
                  <a:lnTo>
                    <a:pt x="404" y="605"/>
                  </a:lnTo>
                  <a:lnTo>
                    <a:pt x="404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395" y="612"/>
                  </a:lnTo>
                  <a:lnTo>
                    <a:pt x="392" y="615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3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5"/>
                  </a:lnTo>
                  <a:lnTo>
                    <a:pt x="380" y="615"/>
                  </a:lnTo>
                  <a:lnTo>
                    <a:pt x="380" y="612"/>
                  </a:lnTo>
                  <a:lnTo>
                    <a:pt x="380" y="608"/>
                  </a:lnTo>
                  <a:lnTo>
                    <a:pt x="380" y="605"/>
                  </a:lnTo>
                  <a:lnTo>
                    <a:pt x="380" y="605"/>
                  </a:lnTo>
                  <a:lnTo>
                    <a:pt x="380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78" y="601"/>
                  </a:lnTo>
                  <a:lnTo>
                    <a:pt x="376" y="603"/>
                  </a:lnTo>
                  <a:lnTo>
                    <a:pt x="376" y="603"/>
                  </a:lnTo>
                  <a:lnTo>
                    <a:pt x="373" y="603"/>
                  </a:lnTo>
                  <a:lnTo>
                    <a:pt x="373" y="603"/>
                  </a:lnTo>
                  <a:lnTo>
                    <a:pt x="371" y="603"/>
                  </a:lnTo>
                  <a:lnTo>
                    <a:pt x="371" y="603"/>
                  </a:lnTo>
                  <a:lnTo>
                    <a:pt x="371" y="601"/>
                  </a:lnTo>
                  <a:lnTo>
                    <a:pt x="371" y="601"/>
                  </a:lnTo>
                  <a:lnTo>
                    <a:pt x="369" y="594"/>
                  </a:lnTo>
                  <a:lnTo>
                    <a:pt x="369" y="594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4" y="586"/>
                  </a:lnTo>
                  <a:lnTo>
                    <a:pt x="364" y="584"/>
                  </a:lnTo>
                  <a:lnTo>
                    <a:pt x="364" y="584"/>
                  </a:lnTo>
                  <a:lnTo>
                    <a:pt x="364" y="577"/>
                  </a:lnTo>
                  <a:lnTo>
                    <a:pt x="364" y="575"/>
                  </a:lnTo>
                  <a:lnTo>
                    <a:pt x="362" y="570"/>
                  </a:lnTo>
                  <a:lnTo>
                    <a:pt x="359" y="565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4" y="558"/>
                  </a:lnTo>
                  <a:lnTo>
                    <a:pt x="364" y="558"/>
                  </a:lnTo>
                  <a:lnTo>
                    <a:pt x="364" y="556"/>
                  </a:lnTo>
                  <a:lnTo>
                    <a:pt x="364" y="549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39"/>
                  </a:lnTo>
                  <a:lnTo>
                    <a:pt x="366" y="537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59" y="527"/>
                  </a:lnTo>
                  <a:lnTo>
                    <a:pt x="359" y="525"/>
                  </a:lnTo>
                  <a:lnTo>
                    <a:pt x="357" y="527"/>
                  </a:lnTo>
                  <a:lnTo>
                    <a:pt x="357" y="527"/>
                  </a:lnTo>
                  <a:lnTo>
                    <a:pt x="354" y="527"/>
                  </a:lnTo>
                  <a:lnTo>
                    <a:pt x="354" y="527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0" y="527"/>
                  </a:lnTo>
                  <a:lnTo>
                    <a:pt x="347" y="527"/>
                  </a:lnTo>
                  <a:lnTo>
                    <a:pt x="347" y="530"/>
                  </a:lnTo>
                  <a:lnTo>
                    <a:pt x="345" y="530"/>
                  </a:lnTo>
                  <a:lnTo>
                    <a:pt x="345" y="530"/>
                  </a:lnTo>
                  <a:lnTo>
                    <a:pt x="345" y="532"/>
                  </a:lnTo>
                  <a:lnTo>
                    <a:pt x="345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36" y="539"/>
                  </a:lnTo>
                  <a:lnTo>
                    <a:pt x="336" y="539"/>
                  </a:lnTo>
                  <a:lnTo>
                    <a:pt x="326" y="539"/>
                  </a:lnTo>
                  <a:lnTo>
                    <a:pt x="324" y="539"/>
                  </a:lnTo>
                  <a:lnTo>
                    <a:pt x="317" y="537"/>
                  </a:lnTo>
                  <a:lnTo>
                    <a:pt x="314" y="537"/>
                  </a:lnTo>
                  <a:lnTo>
                    <a:pt x="314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07" y="530"/>
                  </a:lnTo>
                  <a:lnTo>
                    <a:pt x="307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5"/>
                  </a:lnTo>
                  <a:lnTo>
                    <a:pt x="305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0" y="523"/>
                  </a:lnTo>
                  <a:lnTo>
                    <a:pt x="300" y="520"/>
                  </a:lnTo>
                  <a:lnTo>
                    <a:pt x="298" y="520"/>
                  </a:lnTo>
                  <a:lnTo>
                    <a:pt x="298" y="520"/>
                  </a:lnTo>
                  <a:lnTo>
                    <a:pt x="295" y="523"/>
                  </a:lnTo>
                  <a:lnTo>
                    <a:pt x="293" y="523"/>
                  </a:lnTo>
                  <a:lnTo>
                    <a:pt x="293" y="525"/>
                  </a:lnTo>
                  <a:lnTo>
                    <a:pt x="293" y="525"/>
                  </a:lnTo>
                  <a:lnTo>
                    <a:pt x="291" y="525"/>
                  </a:lnTo>
                  <a:lnTo>
                    <a:pt x="291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6" y="523"/>
                  </a:lnTo>
                  <a:lnTo>
                    <a:pt x="283" y="520"/>
                  </a:lnTo>
                  <a:lnTo>
                    <a:pt x="281" y="518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76" y="520"/>
                  </a:lnTo>
                  <a:lnTo>
                    <a:pt x="276" y="520"/>
                  </a:lnTo>
                  <a:lnTo>
                    <a:pt x="260" y="523"/>
                  </a:lnTo>
                  <a:lnTo>
                    <a:pt x="253" y="525"/>
                  </a:lnTo>
                  <a:lnTo>
                    <a:pt x="250" y="525"/>
                  </a:lnTo>
                  <a:lnTo>
                    <a:pt x="248" y="525"/>
                  </a:lnTo>
                  <a:lnTo>
                    <a:pt x="248" y="525"/>
                  </a:lnTo>
                  <a:lnTo>
                    <a:pt x="231" y="520"/>
                  </a:lnTo>
                  <a:lnTo>
                    <a:pt x="222" y="520"/>
                  </a:lnTo>
                  <a:lnTo>
                    <a:pt x="220" y="520"/>
                  </a:lnTo>
                  <a:lnTo>
                    <a:pt x="215" y="520"/>
                  </a:lnTo>
                  <a:lnTo>
                    <a:pt x="215" y="520"/>
                  </a:lnTo>
                  <a:lnTo>
                    <a:pt x="213" y="520"/>
                  </a:lnTo>
                  <a:lnTo>
                    <a:pt x="210" y="520"/>
                  </a:lnTo>
                  <a:lnTo>
                    <a:pt x="203" y="520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198" y="520"/>
                  </a:lnTo>
                  <a:lnTo>
                    <a:pt x="198" y="520"/>
                  </a:lnTo>
                  <a:lnTo>
                    <a:pt x="196" y="520"/>
                  </a:lnTo>
                  <a:lnTo>
                    <a:pt x="196" y="520"/>
                  </a:lnTo>
                  <a:lnTo>
                    <a:pt x="194" y="520"/>
                  </a:lnTo>
                  <a:lnTo>
                    <a:pt x="191" y="518"/>
                  </a:lnTo>
                  <a:lnTo>
                    <a:pt x="189" y="516"/>
                  </a:lnTo>
                  <a:lnTo>
                    <a:pt x="189" y="516"/>
                  </a:lnTo>
                  <a:lnTo>
                    <a:pt x="184" y="513"/>
                  </a:lnTo>
                  <a:lnTo>
                    <a:pt x="184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5" y="508"/>
                  </a:lnTo>
                  <a:lnTo>
                    <a:pt x="170" y="506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65" y="506"/>
                  </a:lnTo>
                  <a:lnTo>
                    <a:pt x="165" y="506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501"/>
                  </a:lnTo>
                  <a:lnTo>
                    <a:pt x="142" y="494"/>
                  </a:lnTo>
                  <a:lnTo>
                    <a:pt x="139" y="492"/>
                  </a:lnTo>
                  <a:lnTo>
                    <a:pt x="137" y="492"/>
                  </a:lnTo>
                  <a:lnTo>
                    <a:pt x="135" y="485"/>
                  </a:lnTo>
                  <a:lnTo>
                    <a:pt x="132" y="482"/>
                  </a:lnTo>
                  <a:lnTo>
                    <a:pt x="132" y="480"/>
                  </a:lnTo>
                  <a:lnTo>
                    <a:pt x="125" y="478"/>
                  </a:lnTo>
                  <a:lnTo>
                    <a:pt x="125" y="478"/>
                  </a:lnTo>
                  <a:lnTo>
                    <a:pt x="123" y="475"/>
                  </a:lnTo>
                  <a:lnTo>
                    <a:pt x="123" y="475"/>
                  </a:lnTo>
                  <a:lnTo>
                    <a:pt x="120" y="478"/>
                  </a:lnTo>
                  <a:lnTo>
                    <a:pt x="118" y="478"/>
                  </a:lnTo>
                  <a:lnTo>
                    <a:pt x="118" y="478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5"/>
                  </a:lnTo>
                  <a:lnTo>
                    <a:pt x="111" y="475"/>
                  </a:lnTo>
                  <a:lnTo>
                    <a:pt x="111" y="471"/>
                  </a:lnTo>
                  <a:lnTo>
                    <a:pt x="111" y="471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09" y="466"/>
                  </a:lnTo>
                  <a:lnTo>
                    <a:pt x="106" y="463"/>
                  </a:lnTo>
                  <a:lnTo>
                    <a:pt x="101" y="461"/>
                  </a:lnTo>
                  <a:lnTo>
                    <a:pt x="99" y="456"/>
                  </a:lnTo>
                  <a:lnTo>
                    <a:pt x="97" y="454"/>
                  </a:lnTo>
                  <a:lnTo>
                    <a:pt x="94" y="447"/>
                  </a:lnTo>
                  <a:lnTo>
                    <a:pt x="92" y="445"/>
                  </a:lnTo>
                  <a:lnTo>
                    <a:pt x="90" y="442"/>
                  </a:lnTo>
                  <a:lnTo>
                    <a:pt x="90" y="442"/>
                  </a:lnTo>
                  <a:lnTo>
                    <a:pt x="90" y="440"/>
                  </a:lnTo>
                  <a:lnTo>
                    <a:pt x="87" y="440"/>
                  </a:lnTo>
                  <a:lnTo>
                    <a:pt x="87" y="440"/>
                  </a:lnTo>
                  <a:lnTo>
                    <a:pt x="82" y="435"/>
                  </a:lnTo>
                  <a:lnTo>
                    <a:pt x="82" y="433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78" y="433"/>
                  </a:lnTo>
                  <a:lnTo>
                    <a:pt x="78" y="430"/>
                  </a:lnTo>
                  <a:lnTo>
                    <a:pt x="78" y="430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78" y="421"/>
                  </a:lnTo>
                  <a:lnTo>
                    <a:pt x="75" y="419"/>
                  </a:lnTo>
                  <a:lnTo>
                    <a:pt x="73" y="416"/>
                  </a:lnTo>
                  <a:lnTo>
                    <a:pt x="71" y="409"/>
                  </a:lnTo>
                  <a:lnTo>
                    <a:pt x="71" y="407"/>
                  </a:lnTo>
                  <a:lnTo>
                    <a:pt x="71" y="404"/>
                  </a:lnTo>
                  <a:lnTo>
                    <a:pt x="71" y="402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6" y="397"/>
                  </a:lnTo>
                  <a:lnTo>
                    <a:pt x="66" y="397"/>
                  </a:lnTo>
                  <a:lnTo>
                    <a:pt x="64" y="397"/>
                  </a:lnTo>
                  <a:lnTo>
                    <a:pt x="64" y="397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56" y="390"/>
                  </a:lnTo>
                  <a:lnTo>
                    <a:pt x="56" y="383"/>
                  </a:lnTo>
                  <a:lnTo>
                    <a:pt x="61" y="374"/>
                  </a:lnTo>
                  <a:lnTo>
                    <a:pt x="61" y="369"/>
                  </a:lnTo>
                  <a:lnTo>
                    <a:pt x="61" y="369"/>
                  </a:lnTo>
                  <a:lnTo>
                    <a:pt x="61" y="366"/>
                  </a:lnTo>
                  <a:lnTo>
                    <a:pt x="59" y="364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59"/>
                  </a:lnTo>
                  <a:lnTo>
                    <a:pt x="61" y="359"/>
                  </a:lnTo>
                  <a:lnTo>
                    <a:pt x="61" y="359"/>
                  </a:lnTo>
                  <a:lnTo>
                    <a:pt x="61" y="357"/>
                  </a:lnTo>
                  <a:lnTo>
                    <a:pt x="61" y="355"/>
                  </a:lnTo>
                  <a:lnTo>
                    <a:pt x="64" y="355"/>
                  </a:lnTo>
                  <a:lnTo>
                    <a:pt x="64" y="352"/>
                  </a:lnTo>
                  <a:lnTo>
                    <a:pt x="64" y="352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0"/>
                  </a:lnTo>
                  <a:lnTo>
                    <a:pt x="59" y="340"/>
                  </a:lnTo>
                  <a:lnTo>
                    <a:pt x="59" y="338"/>
                  </a:lnTo>
                  <a:lnTo>
                    <a:pt x="56" y="336"/>
                  </a:lnTo>
                  <a:lnTo>
                    <a:pt x="54" y="336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19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38" y="312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0" y="305"/>
                  </a:lnTo>
                  <a:lnTo>
                    <a:pt x="30" y="303"/>
                  </a:lnTo>
                  <a:lnTo>
                    <a:pt x="26" y="303"/>
                  </a:lnTo>
                  <a:lnTo>
                    <a:pt x="23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3"/>
                  </a:lnTo>
                  <a:lnTo>
                    <a:pt x="26" y="288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4"/>
                  </a:lnTo>
                  <a:lnTo>
                    <a:pt x="26" y="279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23" y="272"/>
                  </a:lnTo>
                  <a:lnTo>
                    <a:pt x="26" y="267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2"/>
                  </a:lnTo>
                  <a:lnTo>
                    <a:pt x="26" y="262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4" y="227"/>
                  </a:lnTo>
                  <a:lnTo>
                    <a:pt x="2" y="225"/>
                  </a:lnTo>
                  <a:lnTo>
                    <a:pt x="0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20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7" y="196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4" y="199"/>
                  </a:lnTo>
                  <a:lnTo>
                    <a:pt x="14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6" y="201"/>
                  </a:lnTo>
                  <a:lnTo>
                    <a:pt x="28" y="201"/>
                  </a:lnTo>
                  <a:lnTo>
                    <a:pt x="35" y="201"/>
                  </a:lnTo>
                  <a:lnTo>
                    <a:pt x="42" y="201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6"/>
                  </a:lnTo>
                  <a:lnTo>
                    <a:pt x="49" y="196"/>
                  </a:lnTo>
                  <a:lnTo>
                    <a:pt x="64" y="196"/>
                  </a:lnTo>
                  <a:lnTo>
                    <a:pt x="66" y="194"/>
                  </a:lnTo>
                  <a:lnTo>
                    <a:pt x="66" y="189"/>
                  </a:lnTo>
                  <a:lnTo>
                    <a:pt x="68" y="189"/>
                  </a:lnTo>
                  <a:lnTo>
                    <a:pt x="73" y="191"/>
                  </a:lnTo>
                  <a:lnTo>
                    <a:pt x="75" y="191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9" y="182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5" y="180"/>
                  </a:lnTo>
                  <a:lnTo>
                    <a:pt x="127" y="180"/>
                  </a:lnTo>
                  <a:lnTo>
                    <a:pt x="139" y="177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6" y="170"/>
                  </a:lnTo>
                  <a:lnTo>
                    <a:pt x="146" y="168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3" y="161"/>
                  </a:lnTo>
                  <a:lnTo>
                    <a:pt x="156" y="161"/>
                  </a:lnTo>
                  <a:lnTo>
                    <a:pt x="158" y="161"/>
                  </a:lnTo>
                  <a:lnTo>
                    <a:pt x="158" y="161"/>
                  </a:lnTo>
                  <a:lnTo>
                    <a:pt x="161" y="161"/>
                  </a:lnTo>
                  <a:lnTo>
                    <a:pt x="163" y="156"/>
                  </a:lnTo>
                  <a:lnTo>
                    <a:pt x="165" y="156"/>
                  </a:lnTo>
                  <a:lnTo>
                    <a:pt x="168" y="156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2" y="151"/>
                  </a:lnTo>
                  <a:lnTo>
                    <a:pt x="175" y="151"/>
                  </a:lnTo>
                  <a:lnTo>
                    <a:pt x="177" y="151"/>
                  </a:lnTo>
                  <a:lnTo>
                    <a:pt x="179" y="151"/>
                  </a:lnTo>
                  <a:lnTo>
                    <a:pt x="182" y="151"/>
                  </a:lnTo>
                  <a:lnTo>
                    <a:pt x="187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6" y="154"/>
                  </a:lnTo>
                  <a:lnTo>
                    <a:pt x="198" y="151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5" y="135"/>
                  </a:lnTo>
                  <a:lnTo>
                    <a:pt x="205" y="137"/>
                  </a:lnTo>
                  <a:lnTo>
                    <a:pt x="208" y="137"/>
                  </a:lnTo>
                  <a:lnTo>
                    <a:pt x="210" y="135"/>
                  </a:lnTo>
                  <a:lnTo>
                    <a:pt x="229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9" y="139"/>
                  </a:lnTo>
                  <a:lnTo>
                    <a:pt x="239" y="139"/>
                  </a:lnTo>
                  <a:lnTo>
                    <a:pt x="241" y="139"/>
                  </a:lnTo>
                  <a:lnTo>
                    <a:pt x="246" y="142"/>
                  </a:lnTo>
                  <a:lnTo>
                    <a:pt x="250" y="142"/>
                  </a:lnTo>
                  <a:lnTo>
                    <a:pt x="253" y="139"/>
                  </a:lnTo>
                  <a:lnTo>
                    <a:pt x="255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2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5" y="132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9" y="130"/>
                  </a:lnTo>
                  <a:lnTo>
                    <a:pt x="269" y="132"/>
                  </a:lnTo>
                  <a:lnTo>
                    <a:pt x="269" y="132"/>
                  </a:lnTo>
                  <a:lnTo>
                    <a:pt x="272" y="135"/>
                  </a:lnTo>
                  <a:lnTo>
                    <a:pt x="272" y="135"/>
                  </a:lnTo>
                  <a:lnTo>
                    <a:pt x="272" y="137"/>
                  </a:lnTo>
                  <a:lnTo>
                    <a:pt x="28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3" y="142"/>
                  </a:lnTo>
                  <a:lnTo>
                    <a:pt x="298" y="139"/>
                  </a:lnTo>
                  <a:lnTo>
                    <a:pt x="298" y="139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2" y="135"/>
                  </a:lnTo>
                  <a:lnTo>
                    <a:pt x="305" y="132"/>
                  </a:lnTo>
                  <a:lnTo>
                    <a:pt x="307" y="130"/>
                  </a:lnTo>
                  <a:lnTo>
                    <a:pt x="310" y="132"/>
                  </a:lnTo>
                  <a:lnTo>
                    <a:pt x="314" y="130"/>
                  </a:lnTo>
                  <a:lnTo>
                    <a:pt x="317" y="130"/>
                  </a:lnTo>
                  <a:lnTo>
                    <a:pt x="317" y="130"/>
                  </a:lnTo>
                  <a:lnTo>
                    <a:pt x="319" y="130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31" y="120"/>
                  </a:lnTo>
                  <a:lnTo>
                    <a:pt x="331" y="120"/>
                  </a:lnTo>
                  <a:lnTo>
                    <a:pt x="333" y="123"/>
                  </a:lnTo>
                  <a:lnTo>
                    <a:pt x="333" y="123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8" y="120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5" y="116"/>
                  </a:lnTo>
                  <a:lnTo>
                    <a:pt x="352" y="113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9" y="111"/>
                  </a:lnTo>
                  <a:lnTo>
                    <a:pt x="359" y="109"/>
                  </a:lnTo>
                  <a:lnTo>
                    <a:pt x="362" y="104"/>
                  </a:lnTo>
                  <a:lnTo>
                    <a:pt x="366" y="102"/>
                  </a:lnTo>
                  <a:lnTo>
                    <a:pt x="371" y="99"/>
                  </a:lnTo>
                  <a:lnTo>
                    <a:pt x="373" y="97"/>
                  </a:lnTo>
                  <a:lnTo>
                    <a:pt x="373" y="97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2"/>
                  </a:lnTo>
                  <a:lnTo>
                    <a:pt x="371" y="92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3" y="80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6"/>
                  </a:lnTo>
                  <a:lnTo>
                    <a:pt x="373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68"/>
                  </a:lnTo>
                  <a:lnTo>
                    <a:pt x="376" y="66"/>
                  </a:lnTo>
                  <a:lnTo>
                    <a:pt x="378" y="61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8" y="57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80" y="52"/>
                  </a:lnTo>
                  <a:lnTo>
                    <a:pt x="383" y="49"/>
                  </a:lnTo>
                  <a:lnTo>
                    <a:pt x="383" y="47"/>
                  </a:lnTo>
                  <a:lnTo>
                    <a:pt x="385" y="42"/>
                  </a:lnTo>
                  <a:lnTo>
                    <a:pt x="385" y="40"/>
                  </a:lnTo>
                  <a:lnTo>
                    <a:pt x="385" y="40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5" y="33"/>
                  </a:lnTo>
                  <a:lnTo>
                    <a:pt x="385" y="33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5" y="28"/>
                  </a:lnTo>
                  <a:lnTo>
                    <a:pt x="385" y="28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3"/>
                  </a:lnTo>
                  <a:lnTo>
                    <a:pt x="388" y="23"/>
                  </a:lnTo>
                  <a:lnTo>
                    <a:pt x="388" y="23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5" y="21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8" y="12"/>
                  </a:lnTo>
                  <a:lnTo>
                    <a:pt x="390" y="9"/>
                  </a:lnTo>
                  <a:lnTo>
                    <a:pt x="392" y="2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9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6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11" y="2"/>
                  </a:lnTo>
                  <a:lnTo>
                    <a:pt x="411" y="2"/>
                  </a:lnTo>
                  <a:lnTo>
                    <a:pt x="411" y="5"/>
                  </a:lnTo>
                  <a:lnTo>
                    <a:pt x="414" y="5"/>
                  </a:lnTo>
                  <a:lnTo>
                    <a:pt x="414" y="2"/>
                  </a:lnTo>
                  <a:lnTo>
                    <a:pt x="416" y="2"/>
                  </a:lnTo>
                  <a:lnTo>
                    <a:pt x="416" y="5"/>
                  </a:lnTo>
                  <a:lnTo>
                    <a:pt x="418" y="5"/>
                  </a:lnTo>
                  <a:lnTo>
                    <a:pt x="418" y="2"/>
                  </a:lnTo>
                  <a:lnTo>
                    <a:pt x="418" y="2"/>
                  </a:lnTo>
                  <a:lnTo>
                    <a:pt x="421" y="2"/>
                  </a:lnTo>
                  <a:lnTo>
                    <a:pt x="421" y="2"/>
                  </a:lnTo>
                  <a:lnTo>
                    <a:pt x="423" y="2"/>
                  </a:lnTo>
                  <a:lnTo>
                    <a:pt x="423" y="5"/>
                  </a:lnTo>
                  <a:lnTo>
                    <a:pt x="425" y="7"/>
                  </a:lnTo>
                  <a:lnTo>
                    <a:pt x="425" y="7"/>
                  </a:lnTo>
                  <a:lnTo>
                    <a:pt x="428" y="9"/>
                  </a:lnTo>
                  <a:lnTo>
                    <a:pt x="428" y="9"/>
                  </a:lnTo>
                  <a:lnTo>
                    <a:pt x="428" y="12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430" y="14"/>
                  </a:lnTo>
                  <a:lnTo>
                    <a:pt x="430" y="16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4" y="19"/>
                  </a:lnTo>
                  <a:lnTo>
                    <a:pt x="444" y="19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9" y="19"/>
                  </a:lnTo>
                  <a:lnTo>
                    <a:pt x="449" y="19"/>
                  </a:lnTo>
                  <a:lnTo>
                    <a:pt x="454" y="21"/>
                  </a:lnTo>
                  <a:lnTo>
                    <a:pt x="456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3" y="23"/>
                  </a:lnTo>
                  <a:lnTo>
                    <a:pt x="466" y="23"/>
                  </a:lnTo>
                  <a:lnTo>
                    <a:pt x="466" y="26"/>
                  </a:lnTo>
                  <a:lnTo>
                    <a:pt x="480" y="35"/>
                  </a:lnTo>
                  <a:lnTo>
                    <a:pt x="482" y="38"/>
                  </a:lnTo>
                  <a:lnTo>
                    <a:pt x="484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94" y="35"/>
                  </a:lnTo>
                  <a:lnTo>
                    <a:pt x="499" y="35"/>
                  </a:lnTo>
                  <a:lnTo>
                    <a:pt x="499" y="35"/>
                  </a:lnTo>
                  <a:lnTo>
                    <a:pt x="501" y="35"/>
                  </a:lnTo>
                  <a:lnTo>
                    <a:pt x="506" y="38"/>
                  </a:lnTo>
                  <a:lnTo>
                    <a:pt x="508" y="38"/>
                  </a:lnTo>
                  <a:lnTo>
                    <a:pt x="508" y="38"/>
                  </a:lnTo>
                  <a:lnTo>
                    <a:pt x="510" y="38"/>
                  </a:lnTo>
                  <a:lnTo>
                    <a:pt x="510" y="35"/>
                  </a:lnTo>
                  <a:lnTo>
                    <a:pt x="513" y="38"/>
                  </a:lnTo>
                  <a:lnTo>
                    <a:pt x="515" y="38"/>
                  </a:lnTo>
                  <a:lnTo>
                    <a:pt x="518" y="40"/>
                  </a:lnTo>
                  <a:lnTo>
                    <a:pt x="520" y="45"/>
                  </a:lnTo>
                  <a:lnTo>
                    <a:pt x="520" y="45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5" y="49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9" y="47"/>
                  </a:lnTo>
                  <a:lnTo>
                    <a:pt x="532" y="47"/>
                  </a:lnTo>
                  <a:lnTo>
                    <a:pt x="532" y="45"/>
                  </a:lnTo>
                  <a:lnTo>
                    <a:pt x="534" y="45"/>
                  </a:lnTo>
                  <a:lnTo>
                    <a:pt x="534" y="42"/>
                  </a:lnTo>
                  <a:lnTo>
                    <a:pt x="534" y="42"/>
                  </a:lnTo>
                  <a:lnTo>
                    <a:pt x="537" y="40"/>
                  </a:lnTo>
                  <a:lnTo>
                    <a:pt x="537" y="38"/>
                  </a:lnTo>
                  <a:lnTo>
                    <a:pt x="537" y="38"/>
                  </a:lnTo>
                  <a:lnTo>
                    <a:pt x="539" y="35"/>
                  </a:lnTo>
                  <a:lnTo>
                    <a:pt x="541" y="35"/>
                  </a:lnTo>
                  <a:lnTo>
                    <a:pt x="541" y="33"/>
                  </a:lnTo>
                  <a:lnTo>
                    <a:pt x="541" y="33"/>
                  </a:lnTo>
                  <a:lnTo>
                    <a:pt x="544" y="33"/>
                  </a:lnTo>
                  <a:lnTo>
                    <a:pt x="544" y="35"/>
                  </a:lnTo>
                  <a:lnTo>
                    <a:pt x="544" y="35"/>
                  </a:lnTo>
                  <a:lnTo>
                    <a:pt x="546" y="35"/>
                  </a:lnTo>
                  <a:lnTo>
                    <a:pt x="546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3" y="35"/>
                  </a:lnTo>
                  <a:lnTo>
                    <a:pt x="555" y="35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8" y="42"/>
                  </a:lnTo>
                  <a:lnTo>
                    <a:pt x="560" y="45"/>
                  </a:lnTo>
                  <a:lnTo>
                    <a:pt x="560" y="47"/>
                  </a:lnTo>
                  <a:lnTo>
                    <a:pt x="563" y="47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5" y="49"/>
                  </a:lnTo>
                  <a:lnTo>
                    <a:pt x="565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70" y="47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9" y="40"/>
                  </a:lnTo>
                  <a:lnTo>
                    <a:pt x="579" y="40"/>
                  </a:lnTo>
                  <a:lnTo>
                    <a:pt x="579" y="42"/>
                  </a:lnTo>
                  <a:lnTo>
                    <a:pt x="579" y="47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4"/>
                  </a:lnTo>
                  <a:lnTo>
                    <a:pt x="574" y="61"/>
                  </a:lnTo>
                  <a:lnTo>
                    <a:pt x="574" y="61"/>
                  </a:lnTo>
                  <a:lnTo>
                    <a:pt x="574" y="64"/>
                  </a:lnTo>
                  <a:lnTo>
                    <a:pt x="572" y="64"/>
                  </a:lnTo>
                  <a:lnTo>
                    <a:pt x="567" y="66"/>
                  </a:lnTo>
                  <a:lnTo>
                    <a:pt x="567" y="66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3" y="85"/>
                  </a:lnTo>
                  <a:lnTo>
                    <a:pt x="563" y="87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5" y="90"/>
                  </a:lnTo>
                  <a:lnTo>
                    <a:pt x="567" y="90"/>
                  </a:lnTo>
                  <a:lnTo>
                    <a:pt x="570" y="87"/>
                  </a:lnTo>
                  <a:lnTo>
                    <a:pt x="572" y="85"/>
                  </a:lnTo>
                  <a:lnTo>
                    <a:pt x="572" y="85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3"/>
                  </a:lnTo>
                  <a:lnTo>
                    <a:pt x="579" y="73"/>
                  </a:lnTo>
                  <a:lnTo>
                    <a:pt x="579" y="73"/>
                  </a:lnTo>
                  <a:lnTo>
                    <a:pt x="581" y="73"/>
                  </a:lnTo>
                  <a:lnTo>
                    <a:pt x="581" y="73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603" y="71"/>
                  </a:lnTo>
                  <a:lnTo>
                    <a:pt x="610" y="66"/>
                  </a:lnTo>
                  <a:lnTo>
                    <a:pt x="612" y="64"/>
                  </a:lnTo>
                  <a:lnTo>
                    <a:pt x="615" y="64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22" y="59"/>
                  </a:lnTo>
                  <a:lnTo>
                    <a:pt x="624" y="59"/>
                  </a:lnTo>
                  <a:lnTo>
                    <a:pt x="629" y="61"/>
                  </a:lnTo>
                  <a:lnTo>
                    <a:pt x="631" y="61"/>
                  </a:lnTo>
                  <a:lnTo>
                    <a:pt x="633" y="59"/>
                  </a:lnTo>
                  <a:lnTo>
                    <a:pt x="648" y="49"/>
                  </a:lnTo>
                  <a:lnTo>
                    <a:pt x="648" y="52"/>
                  </a:lnTo>
                  <a:lnTo>
                    <a:pt x="648" y="54"/>
                  </a:lnTo>
                  <a:lnTo>
                    <a:pt x="648" y="54"/>
                  </a:lnTo>
                  <a:lnTo>
                    <a:pt x="648" y="57"/>
                  </a:lnTo>
                  <a:lnTo>
                    <a:pt x="648" y="57"/>
                  </a:lnTo>
                  <a:lnTo>
                    <a:pt x="645" y="59"/>
                  </a:lnTo>
                  <a:lnTo>
                    <a:pt x="643" y="68"/>
                  </a:lnTo>
                  <a:lnTo>
                    <a:pt x="643" y="68"/>
                  </a:lnTo>
                  <a:lnTo>
                    <a:pt x="638" y="66"/>
                  </a:lnTo>
                  <a:lnTo>
                    <a:pt x="633" y="66"/>
                  </a:lnTo>
                  <a:lnTo>
                    <a:pt x="633" y="66"/>
                  </a:lnTo>
                  <a:lnTo>
                    <a:pt x="631" y="66"/>
                  </a:lnTo>
                  <a:lnTo>
                    <a:pt x="629" y="68"/>
                  </a:lnTo>
                  <a:lnTo>
                    <a:pt x="624" y="73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80"/>
                  </a:lnTo>
                  <a:lnTo>
                    <a:pt x="624" y="80"/>
                  </a:lnTo>
                  <a:lnTo>
                    <a:pt x="622" y="83"/>
                  </a:lnTo>
                  <a:lnTo>
                    <a:pt x="612" y="83"/>
                  </a:lnTo>
                  <a:lnTo>
                    <a:pt x="607" y="85"/>
                  </a:lnTo>
                  <a:lnTo>
                    <a:pt x="603" y="94"/>
                  </a:lnTo>
                  <a:lnTo>
                    <a:pt x="598" y="97"/>
                  </a:lnTo>
                  <a:lnTo>
                    <a:pt x="596" y="97"/>
                  </a:lnTo>
                  <a:lnTo>
                    <a:pt x="591" y="99"/>
                  </a:lnTo>
                  <a:lnTo>
                    <a:pt x="586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1" y="102"/>
                  </a:lnTo>
                  <a:lnTo>
                    <a:pt x="581" y="104"/>
                  </a:lnTo>
                  <a:lnTo>
                    <a:pt x="577" y="106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1"/>
                  </a:lnTo>
                  <a:lnTo>
                    <a:pt x="570" y="113"/>
                  </a:lnTo>
                  <a:lnTo>
                    <a:pt x="570" y="118"/>
                  </a:lnTo>
                  <a:lnTo>
                    <a:pt x="567" y="120"/>
                  </a:lnTo>
                  <a:lnTo>
                    <a:pt x="563" y="120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8"/>
                  </a:lnTo>
                  <a:lnTo>
                    <a:pt x="563" y="128"/>
                  </a:lnTo>
                  <a:lnTo>
                    <a:pt x="563" y="130"/>
                  </a:lnTo>
                  <a:lnTo>
                    <a:pt x="563" y="130"/>
                  </a:lnTo>
                  <a:lnTo>
                    <a:pt x="560" y="130"/>
                  </a:lnTo>
                  <a:lnTo>
                    <a:pt x="558" y="130"/>
                  </a:lnTo>
                  <a:lnTo>
                    <a:pt x="553" y="135"/>
                  </a:lnTo>
                  <a:lnTo>
                    <a:pt x="553" y="137"/>
                  </a:lnTo>
                  <a:lnTo>
                    <a:pt x="551" y="137"/>
                  </a:lnTo>
                  <a:lnTo>
                    <a:pt x="548" y="137"/>
                  </a:lnTo>
                  <a:lnTo>
                    <a:pt x="544" y="137"/>
                  </a:lnTo>
                  <a:lnTo>
                    <a:pt x="541" y="137"/>
                  </a:lnTo>
                  <a:lnTo>
                    <a:pt x="541" y="137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4" y="139"/>
                  </a:lnTo>
                  <a:lnTo>
                    <a:pt x="532" y="142"/>
                  </a:lnTo>
                  <a:lnTo>
                    <a:pt x="529" y="144"/>
                  </a:lnTo>
                  <a:lnTo>
                    <a:pt x="527" y="146"/>
                  </a:lnTo>
                  <a:lnTo>
                    <a:pt x="527" y="149"/>
                  </a:lnTo>
                  <a:lnTo>
                    <a:pt x="525" y="154"/>
                  </a:lnTo>
                  <a:lnTo>
                    <a:pt x="525" y="154"/>
                  </a:lnTo>
                  <a:lnTo>
                    <a:pt x="522" y="156"/>
                  </a:lnTo>
                  <a:lnTo>
                    <a:pt x="518" y="163"/>
                  </a:lnTo>
                  <a:lnTo>
                    <a:pt x="515" y="163"/>
                  </a:lnTo>
                  <a:lnTo>
                    <a:pt x="513" y="163"/>
                  </a:lnTo>
                  <a:lnTo>
                    <a:pt x="508" y="165"/>
                  </a:lnTo>
                  <a:lnTo>
                    <a:pt x="506" y="168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6" y="180"/>
                  </a:lnTo>
                  <a:lnTo>
                    <a:pt x="506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8" y="191"/>
                  </a:lnTo>
                  <a:lnTo>
                    <a:pt x="510" y="191"/>
                  </a:lnTo>
                  <a:lnTo>
                    <a:pt x="513" y="191"/>
                  </a:lnTo>
                  <a:lnTo>
                    <a:pt x="515" y="191"/>
                  </a:lnTo>
                  <a:lnTo>
                    <a:pt x="518" y="191"/>
                  </a:lnTo>
                  <a:lnTo>
                    <a:pt x="520" y="191"/>
                  </a:lnTo>
                  <a:lnTo>
                    <a:pt x="520" y="191"/>
                  </a:lnTo>
                  <a:lnTo>
                    <a:pt x="522" y="191"/>
                  </a:lnTo>
                  <a:lnTo>
                    <a:pt x="541" y="201"/>
                  </a:lnTo>
                  <a:lnTo>
                    <a:pt x="541" y="201"/>
                  </a:lnTo>
                  <a:lnTo>
                    <a:pt x="544" y="203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8"/>
                  </a:lnTo>
                  <a:lnTo>
                    <a:pt x="546" y="208"/>
                  </a:lnTo>
                  <a:lnTo>
                    <a:pt x="546" y="213"/>
                  </a:lnTo>
                  <a:lnTo>
                    <a:pt x="544" y="215"/>
                  </a:lnTo>
                  <a:lnTo>
                    <a:pt x="546" y="217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8" y="215"/>
                  </a:lnTo>
                  <a:lnTo>
                    <a:pt x="548" y="215"/>
                  </a:lnTo>
                  <a:lnTo>
                    <a:pt x="551" y="215"/>
                  </a:lnTo>
                  <a:lnTo>
                    <a:pt x="551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8" y="217"/>
                  </a:lnTo>
                  <a:lnTo>
                    <a:pt x="560" y="217"/>
                  </a:lnTo>
                  <a:lnTo>
                    <a:pt x="565" y="222"/>
                  </a:lnTo>
                  <a:lnTo>
                    <a:pt x="567" y="222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9"/>
                  </a:lnTo>
                  <a:lnTo>
                    <a:pt x="567" y="239"/>
                  </a:lnTo>
                  <a:lnTo>
                    <a:pt x="570" y="241"/>
                  </a:lnTo>
                  <a:lnTo>
                    <a:pt x="570" y="241"/>
                  </a:lnTo>
                  <a:lnTo>
                    <a:pt x="572" y="246"/>
                  </a:lnTo>
                  <a:lnTo>
                    <a:pt x="574" y="248"/>
                  </a:lnTo>
                  <a:lnTo>
                    <a:pt x="577" y="251"/>
                  </a:lnTo>
                  <a:lnTo>
                    <a:pt x="579" y="251"/>
                  </a:lnTo>
                  <a:lnTo>
                    <a:pt x="579" y="253"/>
                  </a:lnTo>
                  <a:lnTo>
                    <a:pt x="589" y="253"/>
                  </a:lnTo>
                  <a:lnTo>
                    <a:pt x="591" y="253"/>
                  </a:lnTo>
                  <a:lnTo>
                    <a:pt x="593" y="253"/>
                  </a:lnTo>
                  <a:lnTo>
                    <a:pt x="593" y="253"/>
                  </a:lnTo>
                  <a:lnTo>
                    <a:pt x="596" y="253"/>
                  </a:lnTo>
                  <a:lnTo>
                    <a:pt x="596" y="251"/>
                  </a:lnTo>
                  <a:lnTo>
                    <a:pt x="596" y="251"/>
                  </a:lnTo>
                  <a:lnTo>
                    <a:pt x="598" y="251"/>
                  </a:lnTo>
                  <a:lnTo>
                    <a:pt x="603" y="251"/>
                  </a:lnTo>
                  <a:lnTo>
                    <a:pt x="605" y="253"/>
                  </a:lnTo>
                  <a:lnTo>
                    <a:pt x="607" y="255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5" y="253"/>
                  </a:lnTo>
                  <a:lnTo>
                    <a:pt x="617" y="253"/>
                  </a:lnTo>
                  <a:lnTo>
                    <a:pt x="626" y="253"/>
                  </a:lnTo>
                  <a:lnTo>
                    <a:pt x="626" y="253"/>
                  </a:lnTo>
                  <a:lnTo>
                    <a:pt x="626" y="251"/>
                  </a:lnTo>
                  <a:lnTo>
                    <a:pt x="629" y="251"/>
                  </a:lnTo>
                  <a:lnTo>
                    <a:pt x="629" y="251"/>
                  </a:lnTo>
                  <a:lnTo>
                    <a:pt x="629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3" y="251"/>
                  </a:lnTo>
                  <a:lnTo>
                    <a:pt x="636" y="253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48" y="262"/>
                  </a:lnTo>
                  <a:lnTo>
                    <a:pt x="648" y="262"/>
                  </a:lnTo>
                  <a:lnTo>
                    <a:pt x="648" y="265"/>
                  </a:lnTo>
                  <a:lnTo>
                    <a:pt x="648" y="265"/>
                  </a:lnTo>
                  <a:lnTo>
                    <a:pt x="648" y="269"/>
                  </a:lnTo>
                  <a:lnTo>
                    <a:pt x="648" y="272"/>
                  </a:lnTo>
                  <a:lnTo>
                    <a:pt x="648" y="272"/>
                  </a:lnTo>
                  <a:lnTo>
                    <a:pt x="650" y="277"/>
                  </a:lnTo>
                  <a:lnTo>
                    <a:pt x="652" y="279"/>
                  </a:lnTo>
                  <a:lnTo>
                    <a:pt x="655" y="281"/>
                  </a:lnTo>
                  <a:lnTo>
                    <a:pt x="659" y="284"/>
                  </a:lnTo>
                  <a:lnTo>
                    <a:pt x="664" y="288"/>
                  </a:lnTo>
                  <a:lnTo>
                    <a:pt x="671" y="296"/>
                  </a:lnTo>
                  <a:lnTo>
                    <a:pt x="671" y="296"/>
                  </a:lnTo>
                  <a:lnTo>
                    <a:pt x="671" y="298"/>
                  </a:lnTo>
                  <a:lnTo>
                    <a:pt x="674" y="298"/>
                  </a:lnTo>
                  <a:lnTo>
                    <a:pt x="674" y="298"/>
                  </a:lnTo>
                  <a:lnTo>
                    <a:pt x="676" y="298"/>
                  </a:lnTo>
                  <a:lnTo>
                    <a:pt x="678" y="296"/>
                  </a:lnTo>
                  <a:lnTo>
                    <a:pt x="678" y="296"/>
                  </a:lnTo>
                  <a:lnTo>
                    <a:pt x="681" y="298"/>
                  </a:lnTo>
                  <a:lnTo>
                    <a:pt x="681" y="298"/>
                  </a:lnTo>
                  <a:lnTo>
                    <a:pt x="683" y="296"/>
                  </a:lnTo>
                  <a:lnTo>
                    <a:pt x="690" y="296"/>
                  </a:lnTo>
                  <a:lnTo>
                    <a:pt x="693" y="296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3" y="303"/>
                  </a:lnTo>
                  <a:lnTo>
                    <a:pt x="693" y="305"/>
                  </a:lnTo>
                  <a:lnTo>
                    <a:pt x="693" y="307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0" y="312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9"/>
                  </a:lnTo>
                  <a:lnTo>
                    <a:pt x="690" y="322"/>
                  </a:lnTo>
                  <a:lnTo>
                    <a:pt x="693" y="324"/>
                  </a:lnTo>
                  <a:lnTo>
                    <a:pt x="695" y="333"/>
                  </a:lnTo>
                  <a:lnTo>
                    <a:pt x="700" y="33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3972365" y="1794090"/>
              <a:ext cx="614236" cy="566295"/>
            </a:xfrm>
            <a:custGeom>
              <a:avLst/>
              <a:gdLst>
                <a:gd name="T0" fmla="*/ 267 w 709"/>
                <a:gd name="T1" fmla="*/ 555 h 652"/>
                <a:gd name="T2" fmla="*/ 250 w 709"/>
                <a:gd name="T3" fmla="*/ 560 h 652"/>
                <a:gd name="T4" fmla="*/ 366 w 709"/>
                <a:gd name="T5" fmla="*/ 591 h 652"/>
                <a:gd name="T6" fmla="*/ 402 w 709"/>
                <a:gd name="T7" fmla="*/ 584 h 652"/>
                <a:gd name="T8" fmla="*/ 707 w 709"/>
                <a:gd name="T9" fmla="*/ 295 h 652"/>
                <a:gd name="T10" fmla="*/ 671 w 709"/>
                <a:gd name="T11" fmla="*/ 234 h 652"/>
                <a:gd name="T12" fmla="*/ 652 w 709"/>
                <a:gd name="T13" fmla="*/ 198 h 652"/>
                <a:gd name="T14" fmla="*/ 669 w 709"/>
                <a:gd name="T15" fmla="*/ 170 h 652"/>
                <a:gd name="T16" fmla="*/ 650 w 709"/>
                <a:gd name="T17" fmla="*/ 153 h 652"/>
                <a:gd name="T18" fmla="*/ 629 w 709"/>
                <a:gd name="T19" fmla="*/ 116 h 652"/>
                <a:gd name="T20" fmla="*/ 615 w 709"/>
                <a:gd name="T21" fmla="*/ 94 h 652"/>
                <a:gd name="T22" fmla="*/ 603 w 709"/>
                <a:gd name="T23" fmla="*/ 45 h 652"/>
                <a:gd name="T24" fmla="*/ 555 w 709"/>
                <a:gd name="T25" fmla="*/ 73 h 652"/>
                <a:gd name="T26" fmla="*/ 544 w 709"/>
                <a:gd name="T27" fmla="*/ 40 h 652"/>
                <a:gd name="T28" fmla="*/ 506 w 709"/>
                <a:gd name="T29" fmla="*/ 14 h 652"/>
                <a:gd name="T30" fmla="*/ 482 w 709"/>
                <a:gd name="T31" fmla="*/ 28 h 652"/>
                <a:gd name="T32" fmla="*/ 451 w 709"/>
                <a:gd name="T33" fmla="*/ 63 h 652"/>
                <a:gd name="T34" fmla="*/ 371 w 709"/>
                <a:gd name="T35" fmla="*/ 92 h 652"/>
                <a:gd name="T36" fmla="*/ 347 w 709"/>
                <a:gd name="T37" fmla="*/ 120 h 652"/>
                <a:gd name="T38" fmla="*/ 293 w 709"/>
                <a:gd name="T39" fmla="*/ 142 h 652"/>
                <a:gd name="T40" fmla="*/ 262 w 709"/>
                <a:gd name="T41" fmla="*/ 137 h 652"/>
                <a:gd name="T42" fmla="*/ 168 w 709"/>
                <a:gd name="T43" fmla="*/ 191 h 652"/>
                <a:gd name="T44" fmla="*/ 130 w 709"/>
                <a:gd name="T45" fmla="*/ 248 h 652"/>
                <a:gd name="T46" fmla="*/ 116 w 709"/>
                <a:gd name="T47" fmla="*/ 215 h 652"/>
                <a:gd name="T48" fmla="*/ 99 w 709"/>
                <a:gd name="T49" fmla="*/ 182 h 652"/>
                <a:gd name="T50" fmla="*/ 68 w 709"/>
                <a:gd name="T51" fmla="*/ 158 h 652"/>
                <a:gd name="T52" fmla="*/ 42 w 709"/>
                <a:gd name="T53" fmla="*/ 179 h 652"/>
                <a:gd name="T54" fmla="*/ 49 w 709"/>
                <a:gd name="T55" fmla="*/ 212 h 652"/>
                <a:gd name="T56" fmla="*/ 47 w 709"/>
                <a:gd name="T57" fmla="*/ 243 h 652"/>
                <a:gd name="T58" fmla="*/ 31 w 709"/>
                <a:gd name="T59" fmla="*/ 321 h 652"/>
                <a:gd name="T60" fmla="*/ 12 w 709"/>
                <a:gd name="T61" fmla="*/ 350 h 652"/>
                <a:gd name="T62" fmla="*/ 33 w 709"/>
                <a:gd name="T63" fmla="*/ 385 h 652"/>
                <a:gd name="T64" fmla="*/ 75 w 709"/>
                <a:gd name="T65" fmla="*/ 414 h 652"/>
                <a:gd name="T66" fmla="*/ 83 w 709"/>
                <a:gd name="T67" fmla="*/ 451 h 652"/>
                <a:gd name="T68" fmla="*/ 101 w 709"/>
                <a:gd name="T69" fmla="*/ 480 h 652"/>
                <a:gd name="T70" fmla="*/ 170 w 709"/>
                <a:gd name="T71" fmla="*/ 442 h 652"/>
                <a:gd name="T72" fmla="*/ 201 w 709"/>
                <a:gd name="T73" fmla="*/ 399 h 652"/>
                <a:gd name="T74" fmla="*/ 220 w 709"/>
                <a:gd name="T75" fmla="*/ 369 h 652"/>
                <a:gd name="T76" fmla="*/ 250 w 709"/>
                <a:gd name="T77" fmla="*/ 357 h 652"/>
                <a:gd name="T78" fmla="*/ 310 w 709"/>
                <a:gd name="T79" fmla="*/ 343 h 652"/>
                <a:gd name="T80" fmla="*/ 357 w 709"/>
                <a:gd name="T81" fmla="*/ 409 h 652"/>
                <a:gd name="T82" fmla="*/ 319 w 709"/>
                <a:gd name="T83" fmla="*/ 466 h 652"/>
                <a:gd name="T84" fmla="*/ 272 w 709"/>
                <a:gd name="T85" fmla="*/ 506 h 652"/>
                <a:gd name="T86" fmla="*/ 279 w 709"/>
                <a:gd name="T87" fmla="*/ 529 h 652"/>
                <a:gd name="T88" fmla="*/ 267 w 709"/>
                <a:gd name="T89" fmla="*/ 546 h 652"/>
                <a:gd name="T90" fmla="*/ 300 w 709"/>
                <a:gd name="T91" fmla="*/ 574 h 652"/>
                <a:gd name="T92" fmla="*/ 272 w 709"/>
                <a:gd name="T93" fmla="*/ 612 h 652"/>
                <a:gd name="T94" fmla="*/ 234 w 709"/>
                <a:gd name="T95" fmla="*/ 629 h 652"/>
                <a:gd name="T96" fmla="*/ 276 w 709"/>
                <a:gd name="T97" fmla="*/ 641 h 652"/>
                <a:gd name="T98" fmla="*/ 295 w 709"/>
                <a:gd name="T99" fmla="*/ 612 h 652"/>
                <a:gd name="T100" fmla="*/ 321 w 709"/>
                <a:gd name="T101" fmla="*/ 608 h 652"/>
                <a:gd name="T102" fmla="*/ 354 w 709"/>
                <a:gd name="T103" fmla="*/ 570 h 652"/>
                <a:gd name="T104" fmla="*/ 388 w 709"/>
                <a:gd name="T105" fmla="*/ 546 h 652"/>
                <a:gd name="T106" fmla="*/ 433 w 709"/>
                <a:gd name="T107" fmla="*/ 518 h 652"/>
                <a:gd name="T108" fmla="*/ 456 w 709"/>
                <a:gd name="T109" fmla="*/ 501 h 652"/>
                <a:gd name="T110" fmla="*/ 482 w 709"/>
                <a:gd name="T111" fmla="*/ 503 h 652"/>
                <a:gd name="T112" fmla="*/ 525 w 709"/>
                <a:gd name="T113" fmla="*/ 494 h 652"/>
                <a:gd name="T114" fmla="*/ 572 w 709"/>
                <a:gd name="T115" fmla="*/ 468 h 652"/>
                <a:gd name="T116" fmla="*/ 624 w 709"/>
                <a:gd name="T117" fmla="*/ 402 h 652"/>
                <a:gd name="T118" fmla="*/ 660 w 709"/>
                <a:gd name="T119" fmla="*/ 380 h 652"/>
                <a:gd name="T120" fmla="*/ 688 w 709"/>
                <a:gd name="T121" fmla="*/ 364 h 652"/>
                <a:gd name="T122" fmla="*/ 693 w 709"/>
                <a:gd name="T123" fmla="*/ 3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9" h="652">
                  <a:moveTo>
                    <a:pt x="454" y="598"/>
                  </a:moveTo>
                  <a:lnTo>
                    <a:pt x="454" y="598"/>
                  </a:lnTo>
                  <a:lnTo>
                    <a:pt x="456" y="600"/>
                  </a:lnTo>
                  <a:lnTo>
                    <a:pt x="456" y="603"/>
                  </a:lnTo>
                  <a:lnTo>
                    <a:pt x="454" y="603"/>
                  </a:lnTo>
                  <a:lnTo>
                    <a:pt x="454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3"/>
                  </a:lnTo>
                  <a:lnTo>
                    <a:pt x="451" y="603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598"/>
                  </a:lnTo>
                  <a:lnTo>
                    <a:pt x="451" y="598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54" y="598"/>
                  </a:lnTo>
                  <a:close/>
                  <a:moveTo>
                    <a:pt x="269" y="560"/>
                  </a:moveTo>
                  <a:lnTo>
                    <a:pt x="269" y="560"/>
                  </a:lnTo>
                  <a:lnTo>
                    <a:pt x="269" y="560"/>
                  </a:lnTo>
                  <a:lnTo>
                    <a:pt x="269" y="558"/>
                  </a:lnTo>
                  <a:lnTo>
                    <a:pt x="269" y="560"/>
                  </a:lnTo>
                  <a:close/>
                  <a:moveTo>
                    <a:pt x="267" y="555"/>
                  </a:moveTo>
                  <a:lnTo>
                    <a:pt x="267" y="555"/>
                  </a:lnTo>
                  <a:lnTo>
                    <a:pt x="267" y="555"/>
                  </a:lnTo>
                  <a:lnTo>
                    <a:pt x="267" y="555"/>
                  </a:lnTo>
                  <a:lnTo>
                    <a:pt x="269" y="558"/>
                  </a:lnTo>
                  <a:lnTo>
                    <a:pt x="269" y="558"/>
                  </a:lnTo>
                  <a:lnTo>
                    <a:pt x="269" y="560"/>
                  </a:lnTo>
                  <a:lnTo>
                    <a:pt x="269" y="563"/>
                  </a:lnTo>
                  <a:lnTo>
                    <a:pt x="267" y="565"/>
                  </a:lnTo>
                  <a:lnTo>
                    <a:pt x="265" y="565"/>
                  </a:lnTo>
                  <a:lnTo>
                    <a:pt x="260" y="565"/>
                  </a:lnTo>
                  <a:lnTo>
                    <a:pt x="260" y="565"/>
                  </a:lnTo>
                  <a:lnTo>
                    <a:pt x="258" y="563"/>
                  </a:lnTo>
                  <a:lnTo>
                    <a:pt x="260" y="560"/>
                  </a:lnTo>
                  <a:lnTo>
                    <a:pt x="262" y="558"/>
                  </a:lnTo>
                  <a:lnTo>
                    <a:pt x="262" y="558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0" y="555"/>
                  </a:lnTo>
                  <a:lnTo>
                    <a:pt x="260" y="555"/>
                  </a:lnTo>
                  <a:lnTo>
                    <a:pt x="258" y="558"/>
                  </a:lnTo>
                  <a:lnTo>
                    <a:pt x="255" y="560"/>
                  </a:lnTo>
                  <a:lnTo>
                    <a:pt x="255" y="563"/>
                  </a:lnTo>
                  <a:lnTo>
                    <a:pt x="253" y="563"/>
                  </a:lnTo>
                  <a:lnTo>
                    <a:pt x="250" y="563"/>
                  </a:lnTo>
                  <a:lnTo>
                    <a:pt x="250" y="563"/>
                  </a:lnTo>
                  <a:lnTo>
                    <a:pt x="250" y="560"/>
                  </a:lnTo>
                  <a:lnTo>
                    <a:pt x="250" y="560"/>
                  </a:lnTo>
                  <a:lnTo>
                    <a:pt x="250" y="558"/>
                  </a:lnTo>
                  <a:lnTo>
                    <a:pt x="250" y="555"/>
                  </a:lnTo>
                  <a:lnTo>
                    <a:pt x="255" y="555"/>
                  </a:lnTo>
                  <a:lnTo>
                    <a:pt x="255" y="555"/>
                  </a:lnTo>
                  <a:lnTo>
                    <a:pt x="255" y="553"/>
                  </a:lnTo>
                  <a:lnTo>
                    <a:pt x="258" y="553"/>
                  </a:lnTo>
                  <a:lnTo>
                    <a:pt x="258" y="553"/>
                  </a:lnTo>
                  <a:lnTo>
                    <a:pt x="258" y="551"/>
                  </a:lnTo>
                  <a:lnTo>
                    <a:pt x="258" y="551"/>
                  </a:lnTo>
                  <a:lnTo>
                    <a:pt x="260" y="551"/>
                  </a:lnTo>
                  <a:lnTo>
                    <a:pt x="260" y="548"/>
                  </a:lnTo>
                  <a:lnTo>
                    <a:pt x="265" y="551"/>
                  </a:lnTo>
                  <a:lnTo>
                    <a:pt x="267" y="551"/>
                  </a:lnTo>
                  <a:lnTo>
                    <a:pt x="267" y="551"/>
                  </a:lnTo>
                  <a:lnTo>
                    <a:pt x="269" y="553"/>
                  </a:lnTo>
                  <a:lnTo>
                    <a:pt x="272" y="553"/>
                  </a:lnTo>
                  <a:lnTo>
                    <a:pt x="269" y="555"/>
                  </a:lnTo>
                  <a:lnTo>
                    <a:pt x="267" y="555"/>
                  </a:lnTo>
                  <a:close/>
                  <a:moveTo>
                    <a:pt x="371" y="586"/>
                  </a:moveTo>
                  <a:lnTo>
                    <a:pt x="371" y="586"/>
                  </a:lnTo>
                  <a:lnTo>
                    <a:pt x="371" y="586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69" y="591"/>
                  </a:lnTo>
                  <a:lnTo>
                    <a:pt x="366" y="591"/>
                  </a:lnTo>
                  <a:lnTo>
                    <a:pt x="364" y="593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6" y="586"/>
                  </a:lnTo>
                  <a:lnTo>
                    <a:pt x="369" y="584"/>
                  </a:lnTo>
                  <a:lnTo>
                    <a:pt x="371" y="584"/>
                  </a:lnTo>
                  <a:lnTo>
                    <a:pt x="371" y="584"/>
                  </a:lnTo>
                  <a:lnTo>
                    <a:pt x="371" y="586"/>
                  </a:lnTo>
                  <a:close/>
                  <a:moveTo>
                    <a:pt x="397" y="577"/>
                  </a:moveTo>
                  <a:lnTo>
                    <a:pt x="397" y="577"/>
                  </a:lnTo>
                  <a:lnTo>
                    <a:pt x="390" y="577"/>
                  </a:lnTo>
                  <a:lnTo>
                    <a:pt x="385" y="574"/>
                  </a:lnTo>
                  <a:lnTo>
                    <a:pt x="383" y="572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90" y="572"/>
                  </a:lnTo>
                  <a:lnTo>
                    <a:pt x="397" y="574"/>
                  </a:lnTo>
                  <a:lnTo>
                    <a:pt x="399" y="574"/>
                  </a:lnTo>
                  <a:lnTo>
                    <a:pt x="402" y="577"/>
                  </a:lnTo>
                  <a:lnTo>
                    <a:pt x="397" y="577"/>
                  </a:lnTo>
                  <a:close/>
                  <a:moveTo>
                    <a:pt x="404" y="579"/>
                  </a:moveTo>
                  <a:lnTo>
                    <a:pt x="404" y="579"/>
                  </a:lnTo>
                  <a:lnTo>
                    <a:pt x="407" y="579"/>
                  </a:lnTo>
                  <a:lnTo>
                    <a:pt x="407" y="582"/>
                  </a:lnTo>
                  <a:lnTo>
                    <a:pt x="407" y="584"/>
                  </a:lnTo>
                  <a:lnTo>
                    <a:pt x="402" y="586"/>
                  </a:lnTo>
                  <a:lnTo>
                    <a:pt x="402" y="584"/>
                  </a:lnTo>
                  <a:lnTo>
                    <a:pt x="402" y="584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397" y="582"/>
                  </a:lnTo>
                  <a:lnTo>
                    <a:pt x="397" y="579"/>
                  </a:lnTo>
                  <a:lnTo>
                    <a:pt x="399" y="579"/>
                  </a:lnTo>
                  <a:lnTo>
                    <a:pt x="404" y="579"/>
                  </a:lnTo>
                  <a:close/>
                  <a:moveTo>
                    <a:pt x="435" y="537"/>
                  </a:moveTo>
                  <a:lnTo>
                    <a:pt x="435" y="537"/>
                  </a:lnTo>
                  <a:lnTo>
                    <a:pt x="437" y="539"/>
                  </a:lnTo>
                  <a:lnTo>
                    <a:pt x="437" y="541"/>
                  </a:lnTo>
                  <a:lnTo>
                    <a:pt x="433" y="544"/>
                  </a:lnTo>
                  <a:lnTo>
                    <a:pt x="430" y="544"/>
                  </a:lnTo>
                  <a:lnTo>
                    <a:pt x="430" y="541"/>
                  </a:lnTo>
                  <a:lnTo>
                    <a:pt x="430" y="537"/>
                  </a:lnTo>
                  <a:lnTo>
                    <a:pt x="433" y="537"/>
                  </a:lnTo>
                  <a:lnTo>
                    <a:pt x="435" y="537"/>
                  </a:lnTo>
                  <a:close/>
                  <a:moveTo>
                    <a:pt x="709" y="302"/>
                  </a:moveTo>
                  <a:lnTo>
                    <a:pt x="709" y="302"/>
                  </a:lnTo>
                  <a:lnTo>
                    <a:pt x="707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4" y="298"/>
                  </a:lnTo>
                  <a:lnTo>
                    <a:pt x="707" y="298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4" y="293"/>
                  </a:lnTo>
                  <a:lnTo>
                    <a:pt x="704" y="293"/>
                  </a:lnTo>
                  <a:lnTo>
                    <a:pt x="704" y="291"/>
                  </a:lnTo>
                  <a:lnTo>
                    <a:pt x="704" y="291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697" y="288"/>
                  </a:lnTo>
                  <a:lnTo>
                    <a:pt x="695" y="286"/>
                  </a:lnTo>
                  <a:lnTo>
                    <a:pt x="695" y="286"/>
                  </a:lnTo>
                  <a:lnTo>
                    <a:pt x="695" y="283"/>
                  </a:lnTo>
                  <a:lnTo>
                    <a:pt x="695" y="283"/>
                  </a:lnTo>
                  <a:lnTo>
                    <a:pt x="695" y="281"/>
                  </a:lnTo>
                  <a:lnTo>
                    <a:pt x="695" y="281"/>
                  </a:lnTo>
                  <a:lnTo>
                    <a:pt x="693" y="279"/>
                  </a:lnTo>
                  <a:lnTo>
                    <a:pt x="693" y="279"/>
                  </a:lnTo>
                  <a:lnTo>
                    <a:pt x="688" y="274"/>
                  </a:lnTo>
                  <a:lnTo>
                    <a:pt x="686" y="272"/>
                  </a:lnTo>
                  <a:lnTo>
                    <a:pt x="686" y="269"/>
                  </a:lnTo>
                  <a:lnTo>
                    <a:pt x="674" y="248"/>
                  </a:lnTo>
                  <a:lnTo>
                    <a:pt x="674" y="246"/>
                  </a:lnTo>
                  <a:lnTo>
                    <a:pt x="671" y="243"/>
                  </a:lnTo>
                  <a:lnTo>
                    <a:pt x="671" y="236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69" y="234"/>
                  </a:lnTo>
                  <a:lnTo>
                    <a:pt x="669" y="234"/>
                  </a:lnTo>
                  <a:lnTo>
                    <a:pt x="664" y="236"/>
                  </a:lnTo>
                  <a:lnTo>
                    <a:pt x="664" y="236"/>
                  </a:lnTo>
                  <a:lnTo>
                    <a:pt x="662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5" y="217"/>
                  </a:lnTo>
                  <a:lnTo>
                    <a:pt x="652" y="215"/>
                  </a:lnTo>
                  <a:lnTo>
                    <a:pt x="652" y="215"/>
                  </a:lnTo>
                  <a:lnTo>
                    <a:pt x="652" y="212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1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7" y="194"/>
                  </a:lnTo>
                  <a:lnTo>
                    <a:pt x="657" y="194"/>
                  </a:lnTo>
                  <a:lnTo>
                    <a:pt x="660" y="194"/>
                  </a:lnTo>
                  <a:lnTo>
                    <a:pt x="660" y="194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2" y="186"/>
                  </a:lnTo>
                  <a:lnTo>
                    <a:pt x="662" y="186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2"/>
                  </a:lnTo>
                  <a:lnTo>
                    <a:pt x="667" y="179"/>
                  </a:lnTo>
                  <a:lnTo>
                    <a:pt x="667" y="177"/>
                  </a:lnTo>
                  <a:lnTo>
                    <a:pt x="667" y="177"/>
                  </a:lnTo>
                  <a:lnTo>
                    <a:pt x="669" y="177"/>
                  </a:lnTo>
                  <a:lnTo>
                    <a:pt x="669" y="177"/>
                  </a:lnTo>
                  <a:lnTo>
                    <a:pt x="669" y="175"/>
                  </a:lnTo>
                  <a:lnTo>
                    <a:pt x="669" y="172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68"/>
                  </a:lnTo>
                  <a:lnTo>
                    <a:pt x="662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5" y="170"/>
                  </a:lnTo>
                  <a:lnTo>
                    <a:pt x="655" y="170"/>
                  </a:lnTo>
                  <a:lnTo>
                    <a:pt x="655" y="168"/>
                  </a:lnTo>
                  <a:lnTo>
                    <a:pt x="652" y="168"/>
                  </a:lnTo>
                  <a:lnTo>
                    <a:pt x="652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3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58"/>
                  </a:lnTo>
                  <a:lnTo>
                    <a:pt x="650" y="158"/>
                  </a:lnTo>
                  <a:lnTo>
                    <a:pt x="650" y="156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3" y="149"/>
                  </a:lnTo>
                  <a:lnTo>
                    <a:pt x="641" y="149"/>
                  </a:lnTo>
                  <a:lnTo>
                    <a:pt x="641" y="149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39"/>
                  </a:lnTo>
                  <a:lnTo>
                    <a:pt x="641" y="139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38" y="134"/>
                  </a:lnTo>
                  <a:lnTo>
                    <a:pt x="629" y="125"/>
                  </a:lnTo>
                  <a:lnTo>
                    <a:pt x="629" y="120"/>
                  </a:lnTo>
                  <a:lnTo>
                    <a:pt x="629" y="118"/>
                  </a:lnTo>
                  <a:lnTo>
                    <a:pt x="629" y="118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3"/>
                  </a:lnTo>
                  <a:lnTo>
                    <a:pt x="626" y="113"/>
                  </a:lnTo>
                  <a:lnTo>
                    <a:pt x="624" y="111"/>
                  </a:lnTo>
                  <a:lnTo>
                    <a:pt x="622" y="111"/>
                  </a:lnTo>
                  <a:lnTo>
                    <a:pt x="622" y="108"/>
                  </a:lnTo>
                  <a:lnTo>
                    <a:pt x="619" y="106"/>
                  </a:lnTo>
                  <a:lnTo>
                    <a:pt x="619" y="106"/>
                  </a:lnTo>
                  <a:lnTo>
                    <a:pt x="619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1"/>
                  </a:lnTo>
                  <a:lnTo>
                    <a:pt x="615" y="101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2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5" y="87"/>
                  </a:lnTo>
                  <a:lnTo>
                    <a:pt x="612" y="87"/>
                  </a:lnTo>
                  <a:lnTo>
                    <a:pt x="612" y="85"/>
                  </a:lnTo>
                  <a:lnTo>
                    <a:pt x="610" y="85"/>
                  </a:lnTo>
                  <a:lnTo>
                    <a:pt x="608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3" y="78"/>
                  </a:lnTo>
                  <a:lnTo>
                    <a:pt x="603" y="75"/>
                  </a:lnTo>
                  <a:lnTo>
                    <a:pt x="603" y="73"/>
                  </a:lnTo>
                  <a:lnTo>
                    <a:pt x="603" y="63"/>
                  </a:lnTo>
                  <a:lnTo>
                    <a:pt x="603" y="61"/>
                  </a:lnTo>
                  <a:lnTo>
                    <a:pt x="603" y="59"/>
                  </a:lnTo>
                  <a:lnTo>
                    <a:pt x="603" y="56"/>
                  </a:lnTo>
                  <a:lnTo>
                    <a:pt x="603" y="52"/>
                  </a:lnTo>
                  <a:lnTo>
                    <a:pt x="603" y="47"/>
                  </a:lnTo>
                  <a:lnTo>
                    <a:pt x="603" y="47"/>
                  </a:lnTo>
                  <a:lnTo>
                    <a:pt x="603" y="45"/>
                  </a:lnTo>
                  <a:lnTo>
                    <a:pt x="603" y="45"/>
                  </a:lnTo>
                  <a:lnTo>
                    <a:pt x="600" y="42"/>
                  </a:lnTo>
                  <a:lnTo>
                    <a:pt x="593" y="42"/>
                  </a:lnTo>
                  <a:lnTo>
                    <a:pt x="593" y="45"/>
                  </a:lnTo>
                  <a:lnTo>
                    <a:pt x="591" y="45"/>
                  </a:lnTo>
                  <a:lnTo>
                    <a:pt x="584" y="52"/>
                  </a:lnTo>
                  <a:lnTo>
                    <a:pt x="584" y="52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2" y="59"/>
                  </a:lnTo>
                  <a:lnTo>
                    <a:pt x="582" y="61"/>
                  </a:lnTo>
                  <a:lnTo>
                    <a:pt x="579" y="66"/>
                  </a:lnTo>
                  <a:lnTo>
                    <a:pt x="567" y="78"/>
                  </a:lnTo>
                  <a:lnTo>
                    <a:pt x="565" y="80"/>
                  </a:lnTo>
                  <a:lnTo>
                    <a:pt x="565" y="80"/>
                  </a:lnTo>
                  <a:lnTo>
                    <a:pt x="563" y="80"/>
                  </a:lnTo>
                  <a:lnTo>
                    <a:pt x="563" y="78"/>
                  </a:lnTo>
                  <a:lnTo>
                    <a:pt x="560" y="78"/>
                  </a:lnTo>
                  <a:lnTo>
                    <a:pt x="560" y="78"/>
                  </a:lnTo>
                  <a:lnTo>
                    <a:pt x="558" y="78"/>
                  </a:lnTo>
                  <a:lnTo>
                    <a:pt x="555" y="78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8" y="71"/>
                  </a:lnTo>
                  <a:lnTo>
                    <a:pt x="558" y="71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5" y="54"/>
                  </a:lnTo>
                  <a:lnTo>
                    <a:pt x="555" y="54"/>
                  </a:lnTo>
                  <a:lnTo>
                    <a:pt x="555" y="52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5" y="49"/>
                  </a:lnTo>
                  <a:lnTo>
                    <a:pt x="553" y="47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37"/>
                  </a:lnTo>
                  <a:lnTo>
                    <a:pt x="544" y="35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37" y="28"/>
                  </a:lnTo>
                  <a:lnTo>
                    <a:pt x="537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2" y="28"/>
                  </a:lnTo>
                  <a:lnTo>
                    <a:pt x="532" y="28"/>
                  </a:lnTo>
                  <a:lnTo>
                    <a:pt x="529" y="28"/>
                  </a:lnTo>
                  <a:lnTo>
                    <a:pt x="529" y="26"/>
                  </a:lnTo>
                  <a:lnTo>
                    <a:pt x="527" y="23"/>
                  </a:lnTo>
                  <a:lnTo>
                    <a:pt x="525" y="23"/>
                  </a:lnTo>
                  <a:lnTo>
                    <a:pt x="525" y="23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18" y="23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06" y="14"/>
                  </a:lnTo>
                  <a:lnTo>
                    <a:pt x="499" y="7"/>
                  </a:lnTo>
                  <a:lnTo>
                    <a:pt x="494" y="2"/>
                  </a:lnTo>
                  <a:lnTo>
                    <a:pt x="492" y="2"/>
                  </a:lnTo>
                  <a:lnTo>
                    <a:pt x="492" y="2"/>
                  </a:lnTo>
                  <a:lnTo>
                    <a:pt x="487" y="0"/>
                  </a:lnTo>
                  <a:lnTo>
                    <a:pt x="485" y="4"/>
                  </a:lnTo>
                  <a:lnTo>
                    <a:pt x="485" y="7"/>
                  </a:lnTo>
                  <a:lnTo>
                    <a:pt x="485" y="9"/>
                  </a:lnTo>
                  <a:lnTo>
                    <a:pt x="485" y="9"/>
                  </a:lnTo>
                  <a:lnTo>
                    <a:pt x="482" y="14"/>
                  </a:lnTo>
                  <a:lnTo>
                    <a:pt x="482" y="16"/>
                  </a:lnTo>
                  <a:lnTo>
                    <a:pt x="485" y="16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8"/>
                  </a:lnTo>
                  <a:lnTo>
                    <a:pt x="482" y="28"/>
                  </a:lnTo>
                  <a:lnTo>
                    <a:pt x="482" y="30"/>
                  </a:lnTo>
                  <a:lnTo>
                    <a:pt x="482" y="30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5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5"/>
                  </a:lnTo>
                  <a:lnTo>
                    <a:pt x="480" y="47"/>
                  </a:lnTo>
                  <a:lnTo>
                    <a:pt x="477" y="49"/>
                  </a:lnTo>
                  <a:lnTo>
                    <a:pt x="477" y="52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47" y="63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35" y="73"/>
                  </a:lnTo>
                  <a:lnTo>
                    <a:pt x="435" y="75"/>
                  </a:lnTo>
                  <a:lnTo>
                    <a:pt x="433" y="85"/>
                  </a:lnTo>
                  <a:lnTo>
                    <a:pt x="430" y="89"/>
                  </a:lnTo>
                  <a:lnTo>
                    <a:pt x="430" y="92"/>
                  </a:lnTo>
                  <a:lnTo>
                    <a:pt x="425" y="94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7"/>
                  </a:lnTo>
                  <a:lnTo>
                    <a:pt x="421" y="97"/>
                  </a:lnTo>
                  <a:lnTo>
                    <a:pt x="416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1" y="99"/>
                  </a:lnTo>
                  <a:lnTo>
                    <a:pt x="409" y="99"/>
                  </a:lnTo>
                  <a:lnTo>
                    <a:pt x="407" y="101"/>
                  </a:lnTo>
                  <a:lnTo>
                    <a:pt x="407" y="104"/>
                  </a:lnTo>
                  <a:lnTo>
                    <a:pt x="407" y="104"/>
                  </a:lnTo>
                  <a:lnTo>
                    <a:pt x="395" y="104"/>
                  </a:lnTo>
                  <a:lnTo>
                    <a:pt x="392" y="104"/>
                  </a:lnTo>
                  <a:lnTo>
                    <a:pt x="390" y="104"/>
                  </a:lnTo>
                  <a:lnTo>
                    <a:pt x="376" y="94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64" y="89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54" y="89"/>
                  </a:lnTo>
                  <a:lnTo>
                    <a:pt x="354" y="92"/>
                  </a:lnTo>
                  <a:lnTo>
                    <a:pt x="354" y="92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7"/>
                  </a:lnTo>
                  <a:lnTo>
                    <a:pt x="354" y="97"/>
                  </a:lnTo>
                  <a:lnTo>
                    <a:pt x="354" y="99"/>
                  </a:lnTo>
                  <a:lnTo>
                    <a:pt x="357" y="101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38" y="113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1" y="113"/>
                  </a:lnTo>
                  <a:lnTo>
                    <a:pt x="331" y="111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1" y="108"/>
                  </a:lnTo>
                  <a:lnTo>
                    <a:pt x="314" y="113"/>
                  </a:lnTo>
                  <a:lnTo>
                    <a:pt x="312" y="113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23"/>
                  </a:lnTo>
                  <a:lnTo>
                    <a:pt x="310" y="123"/>
                  </a:lnTo>
                  <a:lnTo>
                    <a:pt x="310" y="125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4"/>
                  </a:lnTo>
                  <a:lnTo>
                    <a:pt x="295" y="142"/>
                  </a:lnTo>
                  <a:lnTo>
                    <a:pt x="293" y="142"/>
                  </a:lnTo>
                  <a:lnTo>
                    <a:pt x="293" y="144"/>
                  </a:lnTo>
                  <a:lnTo>
                    <a:pt x="293" y="144"/>
                  </a:lnTo>
                  <a:lnTo>
                    <a:pt x="291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4" y="146"/>
                  </a:lnTo>
                  <a:lnTo>
                    <a:pt x="284" y="146"/>
                  </a:lnTo>
                  <a:lnTo>
                    <a:pt x="281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79" y="144"/>
                  </a:lnTo>
                  <a:lnTo>
                    <a:pt x="276" y="139"/>
                  </a:lnTo>
                  <a:lnTo>
                    <a:pt x="276" y="139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5" y="137"/>
                  </a:lnTo>
                  <a:lnTo>
                    <a:pt x="265" y="137"/>
                  </a:lnTo>
                  <a:lnTo>
                    <a:pt x="262" y="137"/>
                  </a:lnTo>
                  <a:lnTo>
                    <a:pt x="260" y="137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5" y="139"/>
                  </a:lnTo>
                  <a:lnTo>
                    <a:pt x="222" y="172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5" y="172"/>
                  </a:lnTo>
                  <a:lnTo>
                    <a:pt x="215" y="172"/>
                  </a:lnTo>
                  <a:lnTo>
                    <a:pt x="215" y="170"/>
                  </a:lnTo>
                  <a:lnTo>
                    <a:pt x="213" y="170"/>
                  </a:lnTo>
                  <a:lnTo>
                    <a:pt x="213" y="168"/>
                  </a:lnTo>
                  <a:lnTo>
                    <a:pt x="210" y="168"/>
                  </a:lnTo>
                  <a:lnTo>
                    <a:pt x="203" y="172"/>
                  </a:lnTo>
                  <a:lnTo>
                    <a:pt x="191" y="177"/>
                  </a:lnTo>
                  <a:lnTo>
                    <a:pt x="191" y="179"/>
                  </a:lnTo>
                  <a:lnTo>
                    <a:pt x="189" y="182"/>
                  </a:lnTo>
                  <a:lnTo>
                    <a:pt x="184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1" y="208"/>
                  </a:lnTo>
                  <a:lnTo>
                    <a:pt x="153" y="215"/>
                  </a:lnTo>
                  <a:lnTo>
                    <a:pt x="151" y="215"/>
                  </a:lnTo>
                  <a:lnTo>
                    <a:pt x="149" y="217"/>
                  </a:lnTo>
                  <a:lnTo>
                    <a:pt x="149" y="220"/>
                  </a:lnTo>
                  <a:lnTo>
                    <a:pt x="149" y="222"/>
                  </a:lnTo>
                  <a:lnTo>
                    <a:pt x="144" y="224"/>
                  </a:lnTo>
                  <a:lnTo>
                    <a:pt x="135" y="234"/>
                  </a:lnTo>
                  <a:lnTo>
                    <a:pt x="132" y="239"/>
                  </a:lnTo>
                  <a:lnTo>
                    <a:pt x="132" y="239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5" y="250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3" y="236"/>
                  </a:lnTo>
                  <a:lnTo>
                    <a:pt x="123" y="231"/>
                  </a:lnTo>
                  <a:lnTo>
                    <a:pt x="123" y="229"/>
                  </a:lnTo>
                  <a:lnTo>
                    <a:pt x="120" y="229"/>
                  </a:lnTo>
                  <a:lnTo>
                    <a:pt x="120" y="229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16" y="217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3" y="212"/>
                  </a:lnTo>
                  <a:lnTo>
                    <a:pt x="106" y="210"/>
                  </a:lnTo>
                  <a:lnTo>
                    <a:pt x="106" y="210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5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99" y="194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99" y="182"/>
                  </a:lnTo>
                  <a:lnTo>
                    <a:pt x="94" y="179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8" y="165"/>
                  </a:lnTo>
                  <a:lnTo>
                    <a:pt x="75" y="165"/>
                  </a:lnTo>
                  <a:lnTo>
                    <a:pt x="78" y="165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7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2" y="179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5" y="186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8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5"/>
                  </a:lnTo>
                  <a:lnTo>
                    <a:pt x="54" y="208"/>
                  </a:lnTo>
                  <a:lnTo>
                    <a:pt x="52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49" y="217"/>
                  </a:lnTo>
                  <a:lnTo>
                    <a:pt x="49" y="222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6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0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4" y="274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6"/>
                  </a:lnTo>
                  <a:lnTo>
                    <a:pt x="57" y="288"/>
                  </a:lnTo>
                  <a:lnTo>
                    <a:pt x="54" y="288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40" y="307"/>
                  </a:lnTo>
                  <a:lnTo>
                    <a:pt x="38" y="312"/>
                  </a:lnTo>
                  <a:lnTo>
                    <a:pt x="35" y="317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8" y="324"/>
                  </a:lnTo>
                  <a:lnTo>
                    <a:pt x="26" y="326"/>
                  </a:lnTo>
                  <a:lnTo>
                    <a:pt x="23" y="328"/>
                  </a:lnTo>
                  <a:lnTo>
                    <a:pt x="21" y="331"/>
                  </a:lnTo>
                  <a:lnTo>
                    <a:pt x="19" y="333"/>
                  </a:lnTo>
                  <a:lnTo>
                    <a:pt x="16" y="333"/>
                  </a:lnTo>
                  <a:lnTo>
                    <a:pt x="16" y="333"/>
                  </a:lnTo>
                  <a:lnTo>
                    <a:pt x="14" y="333"/>
                  </a:lnTo>
                  <a:lnTo>
                    <a:pt x="12" y="333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4" y="343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7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4"/>
                  </a:lnTo>
                  <a:lnTo>
                    <a:pt x="2" y="359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9"/>
                  </a:lnTo>
                  <a:lnTo>
                    <a:pt x="0" y="369"/>
                  </a:lnTo>
                  <a:lnTo>
                    <a:pt x="19" y="390"/>
                  </a:lnTo>
                  <a:lnTo>
                    <a:pt x="21" y="390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3" y="392"/>
                  </a:lnTo>
                  <a:lnTo>
                    <a:pt x="23" y="390"/>
                  </a:lnTo>
                  <a:lnTo>
                    <a:pt x="26" y="390"/>
                  </a:lnTo>
                  <a:lnTo>
                    <a:pt x="28" y="390"/>
                  </a:lnTo>
                  <a:lnTo>
                    <a:pt x="28" y="390"/>
                  </a:lnTo>
                  <a:lnTo>
                    <a:pt x="31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5" y="385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5" y="392"/>
                  </a:lnTo>
                  <a:lnTo>
                    <a:pt x="35" y="395"/>
                  </a:lnTo>
                  <a:lnTo>
                    <a:pt x="35" y="397"/>
                  </a:lnTo>
                  <a:lnTo>
                    <a:pt x="38" y="402"/>
                  </a:lnTo>
                  <a:lnTo>
                    <a:pt x="40" y="404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5" y="406"/>
                  </a:lnTo>
                  <a:lnTo>
                    <a:pt x="45" y="409"/>
                  </a:lnTo>
                  <a:lnTo>
                    <a:pt x="47" y="409"/>
                  </a:lnTo>
                  <a:lnTo>
                    <a:pt x="49" y="409"/>
                  </a:lnTo>
                  <a:lnTo>
                    <a:pt x="64" y="409"/>
                  </a:lnTo>
                  <a:lnTo>
                    <a:pt x="68" y="406"/>
                  </a:lnTo>
                  <a:lnTo>
                    <a:pt x="71" y="406"/>
                  </a:lnTo>
                  <a:lnTo>
                    <a:pt x="73" y="406"/>
                  </a:lnTo>
                  <a:lnTo>
                    <a:pt x="73" y="409"/>
                  </a:lnTo>
                  <a:lnTo>
                    <a:pt x="73" y="409"/>
                  </a:lnTo>
                  <a:lnTo>
                    <a:pt x="73" y="411"/>
                  </a:lnTo>
                  <a:lnTo>
                    <a:pt x="75" y="411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8" y="416"/>
                  </a:lnTo>
                  <a:lnTo>
                    <a:pt x="75" y="418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8"/>
                  </a:lnTo>
                  <a:lnTo>
                    <a:pt x="75" y="430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7"/>
                  </a:lnTo>
                  <a:lnTo>
                    <a:pt x="78" y="440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9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3" y="451"/>
                  </a:lnTo>
                  <a:lnTo>
                    <a:pt x="83" y="451"/>
                  </a:lnTo>
                  <a:lnTo>
                    <a:pt x="85" y="451"/>
                  </a:lnTo>
                  <a:lnTo>
                    <a:pt x="87" y="451"/>
                  </a:lnTo>
                  <a:lnTo>
                    <a:pt x="90" y="451"/>
                  </a:lnTo>
                  <a:lnTo>
                    <a:pt x="90" y="451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6"/>
                  </a:lnTo>
                  <a:lnTo>
                    <a:pt x="92" y="461"/>
                  </a:lnTo>
                  <a:lnTo>
                    <a:pt x="92" y="461"/>
                  </a:lnTo>
                  <a:lnTo>
                    <a:pt x="92" y="463"/>
                  </a:lnTo>
                  <a:lnTo>
                    <a:pt x="92" y="466"/>
                  </a:lnTo>
                  <a:lnTo>
                    <a:pt x="90" y="466"/>
                  </a:lnTo>
                  <a:lnTo>
                    <a:pt x="92" y="468"/>
                  </a:lnTo>
                  <a:lnTo>
                    <a:pt x="92" y="468"/>
                  </a:lnTo>
                  <a:lnTo>
                    <a:pt x="92" y="470"/>
                  </a:lnTo>
                  <a:lnTo>
                    <a:pt x="92" y="470"/>
                  </a:lnTo>
                  <a:lnTo>
                    <a:pt x="94" y="473"/>
                  </a:lnTo>
                  <a:lnTo>
                    <a:pt x="97" y="473"/>
                  </a:lnTo>
                  <a:lnTo>
                    <a:pt x="99" y="475"/>
                  </a:lnTo>
                  <a:lnTo>
                    <a:pt x="99" y="477"/>
                  </a:lnTo>
                  <a:lnTo>
                    <a:pt x="101" y="477"/>
                  </a:lnTo>
                  <a:lnTo>
                    <a:pt x="101" y="477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2"/>
                  </a:lnTo>
                  <a:lnTo>
                    <a:pt x="101" y="482"/>
                  </a:lnTo>
                  <a:lnTo>
                    <a:pt x="106" y="480"/>
                  </a:lnTo>
                  <a:lnTo>
                    <a:pt x="109" y="480"/>
                  </a:lnTo>
                  <a:lnTo>
                    <a:pt x="111" y="477"/>
                  </a:lnTo>
                  <a:lnTo>
                    <a:pt x="111" y="475"/>
                  </a:lnTo>
                  <a:lnTo>
                    <a:pt x="137" y="466"/>
                  </a:lnTo>
                  <a:lnTo>
                    <a:pt x="137" y="466"/>
                  </a:lnTo>
                  <a:lnTo>
                    <a:pt x="137" y="463"/>
                  </a:lnTo>
                  <a:lnTo>
                    <a:pt x="137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44" y="463"/>
                  </a:lnTo>
                  <a:lnTo>
                    <a:pt x="146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3" y="456"/>
                  </a:lnTo>
                  <a:lnTo>
                    <a:pt x="156" y="454"/>
                  </a:lnTo>
                  <a:lnTo>
                    <a:pt x="161" y="454"/>
                  </a:lnTo>
                  <a:lnTo>
                    <a:pt x="163" y="454"/>
                  </a:lnTo>
                  <a:lnTo>
                    <a:pt x="165" y="454"/>
                  </a:lnTo>
                  <a:lnTo>
                    <a:pt x="168" y="451"/>
                  </a:lnTo>
                  <a:lnTo>
                    <a:pt x="170" y="449"/>
                  </a:lnTo>
                  <a:lnTo>
                    <a:pt x="170" y="447"/>
                  </a:lnTo>
                  <a:lnTo>
                    <a:pt x="170" y="444"/>
                  </a:lnTo>
                  <a:lnTo>
                    <a:pt x="170" y="442"/>
                  </a:lnTo>
                  <a:lnTo>
                    <a:pt x="170" y="440"/>
                  </a:lnTo>
                  <a:lnTo>
                    <a:pt x="172" y="437"/>
                  </a:lnTo>
                  <a:lnTo>
                    <a:pt x="175" y="435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0"/>
                  </a:lnTo>
                  <a:lnTo>
                    <a:pt x="177" y="430"/>
                  </a:lnTo>
                  <a:lnTo>
                    <a:pt x="175" y="430"/>
                  </a:lnTo>
                  <a:lnTo>
                    <a:pt x="175" y="428"/>
                  </a:lnTo>
                  <a:lnTo>
                    <a:pt x="175" y="425"/>
                  </a:lnTo>
                  <a:lnTo>
                    <a:pt x="177" y="425"/>
                  </a:lnTo>
                  <a:lnTo>
                    <a:pt x="180" y="425"/>
                  </a:lnTo>
                  <a:lnTo>
                    <a:pt x="182" y="425"/>
                  </a:lnTo>
                  <a:lnTo>
                    <a:pt x="180" y="421"/>
                  </a:lnTo>
                  <a:lnTo>
                    <a:pt x="180" y="418"/>
                  </a:lnTo>
                  <a:lnTo>
                    <a:pt x="182" y="418"/>
                  </a:lnTo>
                  <a:lnTo>
                    <a:pt x="182" y="416"/>
                  </a:lnTo>
                  <a:lnTo>
                    <a:pt x="184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9" y="414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98" y="402"/>
                  </a:lnTo>
                  <a:lnTo>
                    <a:pt x="201" y="399"/>
                  </a:lnTo>
                  <a:lnTo>
                    <a:pt x="201" y="399"/>
                  </a:lnTo>
                  <a:lnTo>
                    <a:pt x="201" y="397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0"/>
                  </a:lnTo>
                  <a:lnTo>
                    <a:pt x="206" y="390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3" y="388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7" y="385"/>
                  </a:lnTo>
                  <a:lnTo>
                    <a:pt x="222" y="385"/>
                  </a:lnTo>
                  <a:lnTo>
                    <a:pt x="224" y="383"/>
                  </a:lnTo>
                  <a:lnTo>
                    <a:pt x="222" y="380"/>
                  </a:lnTo>
                  <a:lnTo>
                    <a:pt x="220" y="380"/>
                  </a:lnTo>
                  <a:lnTo>
                    <a:pt x="217" y="380"/>
                  </a:lnTo>
                  <a:lnTo>
                    <a:pt x="217" y="380"/>
                  </a:lnTo>
                  <a:lnTo>
                    <a:pt x="215" y="380"/>
                  </a:lnTo>
                  <a:lnTo>
                    <a:pt x="215" y="378"/>
                  </a:lnTo>
                  <a:lnTo>
                    <a:pt x="215" y="376"/>
                  </a:lnTo>
                  <a:lnTo>
                    <a:pt x="217" y="376"/>
                  </a:lnTo>
                  <a:lnTo>
                    <a:pt x="217" y="373"/>
                  </a:lnTo>
                  <a:lnTo>
                    <a:pt x="217" y="373"/>
                  </a:lnTo>
                  <a:lnTo>
                    <a:pt x="217" y="371"/>
                  </a:lnTo>
                  <a:lnTo>
                    <a:pt x="217" y="369"/>
                  </a:lnTo>
                  <a:lnTo>
                    <a:pt x="220" y="369"/>
                  </a:lnTo>
                  <a:lnTo>
                    <a:pt x="220" y="366"/>
                  </a:lnTo>
                  <a:lnTo>
                    <a:pt x="222" y="366"/>
                  </a:lnTo>
                  <a:lnTo>
                    <a:pt x="224" y="369"/>
                  </a:lnTo>
                  <a:lnTo>
                    <a:pt x="229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6" y="357"/>
                  </a:lnTo>
                  <a:lnTo>
                    <a:pt x="236" y="357"/>
                  </a:lnTo>
                  <a:lnTo>
                    <a:pt x="239" y="354"/>
                  </a:lnTo>
                  <a:lnTo>
                    <a:pt x="241" y="354"/>
                  </a:lnTo>
                  <a:lnTo>
                    <a:pt x="243" y="354"/>
                  </a:lnTo>
                  <a:lnTo>
                    <a:pt x="246" y="357"/>
                  </a:lnTo>
                  <a:lnTo>
                    <a:pt x="248" y="354"/>
                  </a:lnTo>
                  <a:lnTo>
                    <a:pt x="248" y="357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3" y="357"/>
                  </a:lnTo>
                  <a:lnTo>
                    <a:pt x="255" y="354"/>
                  </a:lnTo>
                  <a:lnTo>
                    <a:pt x="258" y="352"/>
                  </a:lnTo>
                  <a:lnTo>
                    <a:pt x="260" y="352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5" y="354"/>
                  </a:lnTo>
                  <a:lnTo>
                    <a:pt x="265" y="357"/>
                  </a:lnTo>
                  <a:lnTo>
                    <a:pt x="267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74" y="357"/>
                  </a:lnTo>
                  <a:lnTo>
                    <a:pt x="274" y="359"/>
                  </a:lnTo>
                  <a:lnTo>
                    <a:pt x="276" y="359"/>
                  </a:lnTo>
                  <a:lnTo>
                    <a:pt x="279" y="364"/>
                  </a:lnTo>
                  <a:lnTo>
                    <a:pt x="281" y="364"/>
                  </a:lnTo>
                  <a:lnTo>
                    <a:pt x="281" y="366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2" y="362"/>
                  </a:lnTo>
                  <a:lnTo>
                    <a:pt x="302" y="359"/>
                  </a:lnTo>
                  <a:lnTo>
                    <a:pt x="302" y="357"/>
                  </a:lnTo>
                  <a:lnTo>
                    <a:pt x="302" y="350"/>
                  </a:lnTo>
                  <a:lnTo>
                    <a:pt x="305" y="347"/>
                  </a:lnTo>
                  <a:lnTo>
                    <a:pt x="305" y="347"/>
                  </a:lnTo>
                  <a:lnTo>
                    <a:pt x="310" y="343"/>
                  </a:lnTo>
                  <a:lnTo>
                    <a:pt x="310" y="345"/>
                  </a:lnTo>
                  <a:lnTo>
                    <a:pt x="310" y="347"/>
                  </a:lnTo>
                  <a:lnTo>
                    <a:pt x="307" y="347"/>
                  </a:lnTo>
                  <a:lnTo>
                    <a:pt x="307" y="350"/>
                  </a:lnTo>
                  <a:lnTo>
                    <a:pt x="305" y="350"/>
                  </a:lnTo>
                  <a:lnTo>
                    <a:pt x="307" y="352"/>
                  </a:lnTo>
                  <a:lnTo>
                    <a:pt x="307" y="354"/>
                  </a:lnTo>
                  <a:lnTo>
                    <a:pt x="307" y="354"/>
                  </a:lnTo>
                  <a:lnTo>
                    <a:pt x="307" y="362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2" y="371"/>
                  </a:lnTo>
                  <a:lnTo>
                    <a:pt x="328" y="376"/>
                  </a:lnTo>
                  <a:lnTo>
                    <a:pt x="331" y="378"/>
                  </a:lnTo>
                  <a:lnTo>
                    <a:pt x="336" y="383"/>
                  </a:lnTo>
                  <a:lnTo>
                    <a:pt x="338" y="385"/>
                  </a:lnTo>
                  <a:lnTo>
                    <a:pt x="338" y="385"/>
                  </a:lnTo>
                  <a:lnTo>
                    <a:pt x="340" y="383"/>
                  </a:lnTo>
                  <a:lnTo>
                    <a:pt x="343" y="385"/>
                  </a:lnTo>
                  <a:lnTo>
                    <a:pt x="343" y="390"/>
                  </a:lnTo>
                  <a:lnTo>
                    <a:pt x="340" y="395"/>
                  </a:lnTo>
                  <a:lnTo>
                    <a:pt x="340" y="395"/>
                  </a:lnTo>
                  <a:lnTo>
                    <a:pt x="343" y="397"/>
                  </a:lnTo>
                  <a:lnTo>
                    <a:pt x="347" y="399"/>
                  </a:lnTo>
                  <a:lnTo>
                    <a:pt x="354" y="404"/>
                  </a:lnTo>
                  <a:lnTo>
                    <a:pt x="354" y="406"/>
                  </a:lnTo>
                  <a:lnTo>
                    <a:pt x="357" y="409"/>
                  </a:lnTo>
                  <a:lnTo>
                    <a:pt x="354" y="411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8"/>
                  </a:lnTo>
                  <a:lnTo>
                    <a:pt x="352" y="418"/>
                  </a:lnTo>
                  <a:lnTo>
                    <a:pt x="350" y="418"/>
                  </a:lnTo>
                  <a:lnTo>
                    <a:pt x="347" y="421"/>
                  </a:lnTo>
                  <a:lnTo>
                    <a:pt x="347" y="425"/>
                  </a:lnTo>
                  <a:lnTo>
                    <a:pt x="345" y="430"/>
                  </a:lnTo>
                  <a:lnTo>
                    <a:pt x="340" y="432"/>
                  </a:lnTo>
                  <a:lnTo>
                    <a:pt x="338" y="437"/>
                  </a:lnTo>
                  <a:lnTo>
                    <a:pt x="338" y="437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2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3" y="449"/>
                  </a:lnTo>
                  <a:lnTo>
                    <a:pt x="331" y="451"/>
                  </a:lnTo>
                  <a:lnTo>
                    <a:pt x="328" y="451"/>
                  </a:lnTo>
                  <a:lnTo>
                    <a:pt x="326" y="454"/>
                  </a:lnTo>
                  <a:lnTo>
                    <a:pt x="326" y="456"/>
                  </a:lnTo>
                  <a:lnTo>
                    <a:pt x="326" y="459"/>
                  </a:lnTo>
                  <a:lnTo>
                    <a:pt x="319" y="466"/>
                  </a:lnTo>
                  <a:lnTo>
                    <a:pt x="314" y="470"/>
                  </a:lnTo>
                  <a:lnTo>
                    <a:pt x="312" y="473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2" y="475"/>
                  </a:lnTo>
                  <a:lnTo>
                    <a:pt x="314" y="475"/>
                  </a:lnTo>
                  <a:lnTo>
                    <a:pt x="314" y="477"/>
                  </a:lnTo>
                  <a:lnTo>
                    <a:pt x="314" y="477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0" y="482"/>
                  </a:lnTo>
                  <a:lnTo>
                    <a:pt x="307" y="482"/>
                  </a:lnTo>
                  <a:lnTo>
                    <a:pt x="307" y="485"/>
                  </a:lnTo>
                  <a:lnTo>
                    <a:pt x="307" y="485"/>
                  </a:lnTo>
                  <a:lnTo>
                    <a:pt x="305" y="487"/>
                  </a:lnTo>
                  <a:lnTo>
                    <a:pt x="302" y="489"/>
                  </a:lnTo>
                  <a:lnTo>
                    <a:pt x="302" y="489"/>
                  </a:lnTo>
                  <a:lnTo>
                    <a:pt x="300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88" y="494"/>
                  </a:lnTo>
                  <a:lnTo>
                    <a:pt x="286" y="496"/>
                  </a:lnTo>
                  <a:lnTo>
                    <a:pt x="281" y="496"/>
                  </a:lnTo>
                  <a:lnTo>
                    <a:pt x="279" y="499"/>
                  </a:lnTo>
                  <a:lnTo>
                    <a:pt x="274" y="503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2" y="50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5"/>
                  </a:lnTo>
                  <a:lnTo>
                    <a:pt x="272" y="515"/>
                  </a:lnTo>
                  <a:lnTo>
                    <a:pt x="272" y="518"/>
                  </a:lnTo>
                  <a:lnTo>
                    <a:pt x="276" y="520"/>
                  </a:lnTo>
                  <a:lnTo>
                    <a:pt x="276" y="522"/>
                  </a:lnTo>
                  <a:lnTo>
                    <a:pt x="279" y="522"/>
                  </a:lnTo>
                  <a:lnTo>
                    <a:pt x="279" y="520"/>
                  </a:lnTo>
                  <a:lnTo>
                    <a:pt x="279" y="520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32"/>
                  </a:lnTo>
                  <a:lnTo>
                    <a:pt x="276" y="529"/>
                  </a:lnTo>
                  <a:lnTo>
                    <a:pt x="272" y="527"/>
                  </a:lnTo>
                  <a:lnTo>
                    <a:pt x="272" y="529"/>
                  </a:lnTo>
                  <a:lnTo>
                    <a:pt x="267" y="532"/>
                  </a:lnTo>
                  <a:lnTo>
                    <a:pt x="265" y="532"/>
                  </a:lnTo>
                  <a:lnTo>
                    <a:pt x="258" y="534"/>
                  </a:lnTo>
                  <a:lnTo>
                    <a:pt x="255" y="534"/>
                  </a:lnTo>
                  <a:lnTo>
                    <a:pt x="253" y="537"/>
                  </a:lnTo>
                  <a:lnTo>
                    <a:pt x="250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6" y="544"/>
                  </a:lnTo>
                  <a:lnTo>
                    <a:pt x="248" y="544"/>
                  </a:lnTo>
                  <a:lnTo>
                    <a:pt x="248" y="546"/>
                  </a:lnTo>
                  <a:lnTo>
                    <a:pt x="253" y="546"/>
                  </a:lnTo>
                  <a:lnTo>
                    <a:pt x="253" y="546"/>
                  </a:lnTo>
                  <a:lnTo>
                    <a:pt x="255" y="546"/>
                  </a:lnTo>
                  <a:lnTo>
                    <a:pt x="255" y="546"/>
                  </a:lnTo>
                  <a:lnTo>
                    <a:pt x="258" y="546"/>
                  </a:lnTo>
                  <a:lnTo>
                    <a:pt x="260" y="544"/>
                  </a:lnTo>
                  <a:lnTo>
                    <a:pt x="260" y="544"/>
                  </a:lnTo>
                  <a:lnTo>
                    <a:pt x="265" y="544"/>
                  </a:lnTo>
                  <a:lnTo>
                    <a:pt x="267" y="546"/>
                  </a:lnTo>
                  <a:lnTo>
                    <a:pt x="269" y="546"/>
                  </a:lnTo>
                  <a:lnTo>
                    <a:pt x="272" y="551"/>
                  </a:lnTo>
                  <a:lnTo>
                    <a:pt x="274" y="563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98" y="565"/>
                  </a:lnTo>
                  <a:lnTo>
                    <a:pt x="298" y="560"/>
                  </a:lnTo>
                  <a:lnTo>
                    <a:pt x="302" y="560"/>
                  </a:lnTo>
                  <a:lnTo>
                    <a:pt x="310" y="563"/>
                  </a:lnTo>
                  <a:lnTo>
                    <a:pt x="312" y="560"/>
                  </a:lnTo>
                  <a:lnTo>
                    <a:pt x="317" y="560"/>
                  </a:lnTo>
                  <a:lnTo>
                    <a:pt x="317" y="560"/>
                  </a:lnTo>
                  <a:lnTo>
                    <a:pt x="319" y="558"/>
                  </a:lnTo>
                  <a:lnTo>
                    <a:pt x="321" y="558"/>
                  </a:lnTo>
                  <a:lnTo>
                    <a:pt x="321" y="558"/>
                  </a:lnTo>
                  <a:lnTo>
                    <a:pt x="321" y="560"/>
                  </a:lnTo>
                  <a:lnTo>
                    <a:pt x="319" y="560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07" y="563"/>
                  </a:lnTo>
                  <a:lnTo>
                    <a:pt x="305" y="563"/>
                  </a:lnTo>
                  <a:lnTo>
                    <a:pt x="305" y="565"/>
                  </a:lnTo>
                  <a:lnTo>
                    <a:pt x="302" y="565"/>
                  </a:lnTo>
                  <a:lnTo>
                    <a:pt x="300" y="570"/>
                  </a:lnTo>
                  <a:lnTo>
                    <a:pt x="300" y="570"/>
                  </a:lnTo>
                  <a:lnTo>
                    <a:pt x="300" y="572"/>
                  </a:lnTo>
                  <a:lnTo>
                    <a:pt x="300" y="574"/>
                  </a:lnTo>
                  <a:lnTo>
                    <a:pt x="295" y="577"/>
                  </a:lnTo>
                  <a:lnTo>
                    <a:pt x="293" y="579"/>
                  </a:lnTo>
                  <a:lnTo>
                    <a:pt x="291" y="579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86" y="579"/>
                  </a:lnTo>
                  <a:lnTo>
                    <a:pt x="286" y="579"/>
                  </a:lnTo>
                  <a:lnTo>
                    <a:pt x="288" y="582"/>
                  </a:lnTo>
                  <a:lnTo>
                    <a:pt x="291" y="582"/>
                  </a:lnTo>
                  <a:lnTo>
                    <a:pt x="291" y="584"/>
                  </a:lnTo>
                  <a:lnTo>
                    <a:pt x="286" y="584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6" y="589"/>
                  </a:lnTo>
                  <a:lnTo>
                    <a:pt x="288" y="591"/>
                  </a:lnTo>
                  <a:lnTo>
                    <a:pt x="291" y="591"/>
                  </a:lnTo>
                  <a:lnTo>
                    <a:pt x="291" y="591"/>
                  </a:lnTo>
                  <a:lnTo>
                    <a:pt x="293" y="593"/>
                  </a:lnTo>
                  <a:lnTo>
                    <a:pt x="295" y="596"/>
                  </a:lnTo>
                  <a:lnTo>
                    <a:pt x="298" y="598"/>
                  </a:lnTo>
                  <a:lnTo>
                    <a:pt x="295" y="603"/>
                  </a:lnTo>
                  <a:lnTo>
                    <a:pt x="291" y="605"/>
                  </a:lnTo>
                  <a:lnTo>
                    <a:pt x="281" y="608"/>
                  </a:lnTo>
                  <a:lnTo>
                    <a:pt x="276" y="612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67" y="610"/>
                  </a:lnTo>
                  <a:lnTo>
                    <a:pt x="267" y="610"/>
                  </a:lnTo>
                  <a:lnTo>
                    <a:pt x="265" y="610"/>
                  </a:lnTo>
                  <a:lnTo>
                    <a:pt x="265" y="610"/>
                  </a:lnTo>
                  <a:lnTo>
                    <a:pt x="262" y="610"/>
                  </a:lnTo>
                  <a:lnTo>
                    <a:pt x="260" y="612"/>
                  </a:lnTo>
                  <a:lnTo>
                    <a:pt x="258" y="612"/>
                  </a:lnTo>
                  <a:lnTo>
                    <a:pt x="260" y="615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60" y="619"/>
                  </a:lnTo>
                  <a:lnTo>
                    <a:pt x="258" y="619"/>
                  </a:lnTo>
                  <a:lnTo>
                    <a:pt x="255" y="619"/>
                  </a:lnTo>
                  <a:lnTo>
                    <a:pt x="250" y="622"/>
                  </a:lnTo>
                  <a:lnTo>
                    <a:pt x="248" y="622"/>
                  </a:lnTo>
                  <a:lnTo>
                    <a:pt x="248" y="624"/>
                  </a:lnTo>
                  <a:lnTo>
                    <a:pt x="246" y="624"/>
                  </a:lnTo>
                  <a:lnTo>
                    <a:pt x="246" y="622"/>
                  </a:lnTo>
                  <a:lnTo>
                    <a:pt x="243" y="622"/>
                  </a:lnTo>
                  <a:lnTo>
                    <a:pt x="243" y="622"/>
                  </a:lnTo>
                  <a:lnTo>
                    <a:pt x="239" y="622"/>
                  </a:lnTo>
                  <a:lnTo>
                    <a:pt x="236" y="622"/>
                  </a:lnTo>
                  <a:lnTo>
                    <a:pt x="234" y="626"/>
                  </a:lnTo>
                  <a:lnTo>
                    <a:pt x="234" y="629"/>
                  </a:lnTo>
                  <a:lnTo>
                    <a:pt x="234" y="629"/>
                  </a:lnTo>
                  <a:lnTo>
                    <a:pt x="241" y="629"/>
                  </a:lnTo>
                  <a:lnTo>
                    <a:pt x="241" y="631"/>
                  </a:lnTo>
                  <a:lnTo>
                    <a:pt x="239" y="631"/>
                  </a:lnTo>
                  <a:lnTo>
                    <a:pt x="236" y="634"/>
                  </a:lnTo>
                  <a:lnTo>
                    <a:pt x="236" y="636"/>
                  </a:lnTo>
                  <a:lnTo>
                    <a:pt x="236" y="638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3"/>
                  </a:lnTo>
                  <a:lnTo>
                    <a:pt x="239" y="645"/>
                  </a:lnTo>
                  <a:lnTo>
                    <a:pt x="239" y="645"/>
                  </a:lnTo>
                  <a:lnTo>
                    <a:pt x="236" y="648"/>
                  </a:lnTo>
                  <a:lnTo>
                    <a:pt x="239" y="648"/>
                  </a:lnTo>
                  <a:lnTo>
                    <a:pt x="239" y="650"/>
                  </a:lnTo>
                  <a:lnTo>
                    <a:pt x="241" y="652"/>
                  </a:lnTo>
                  <a:lnTo>
                    <a:pt x="243" y="652"/>
                  </a:lnTo>
                  <a:lnTo>
                    <a:pt x="246" y="652"/>
                  </a:lnTo>
                  <a:lnTo>
                    <a:pt x="250" y="645"/>
                  </a:lnTo>
                  <a:lnTo>
                    <a:pt x="248" y="645"/>
                  </a:lnTo>
                  <a:lnTo>
                    <a:pt x="248" y="645"/>
                  </a:lnTo>
                  <a:lnTo>
                    <a:pt x="250" y="643"/>
                  </a:lnTo>
                  <a:lnTo>
                    <a:pt x="253" y="643"/>
                  </a:lnTo>
                  <a:lnTo>
                    <a:pt x="255" y="643"/>
                  </a:lnTo>
                  <a:lnTo>
                    <a:pt x="260" y="641"/>
                  </a:lnTo>
                  <a:lnTo>
                    <a:pt x="265" y="641"/>
                  </a:lnTo>
                  <a:lnTo>
                    <a:pt x="276" y="641"/>
                  </a:lnTo>
                  <a:lnTo>
                    <a:pt x="276" y="641"/>
                  </a:lnTo>
                  <a:lnTo>
                    <a:pt x="279" y="638"/>
                  </a:lnTo>
                  <a:lnTo>
                    <a:pt x="279" y="638"/>
                  </a:lnTo>
                  <a:lnTo>
                    <a:pt x="284" y="634"/>
                  </a:lnTo>
                  <a:lnTo>
                    <a:pt x="286" y="634"/>
                  </a:lnTo>
                  <a:lnTo>
                    <a:pt x="293" y="634"/>
                  </a:lnTo>
                  <a:lnTo>
                    <a:pt x="295" y="631"/>
                  </a:lnTo>
                  <a:lnTo>
                    <a:pt x="298" y="634"/>
                  </a:lnTo>
                  <a:lnTo>
                    <a:pt x="298" y="631"/>
                  </a:lnTo>
                  <a:lnTo>
                    <a:pt x="298" y="629"/>
                  </a:lnTo>
                  <a:lnTo>
                    <a:pt x="298" y="626"/>
                  </a:lnTo>
                  <a:lnTo>
                    <a:pt x="295" y="624"/>
                  </a:lnTo>
                  <a:lnTo>
                    <a:pt x="293" y="624"/>
                  </a:lnTo>
                  <a:lnTo>
                    <a:pt x="291" y="624"/>
                  </a:lnTo>
                  <a:lnTo>
                    <a:pt x="286" y="624"/>
                  </a:lnTo>
                  <a:lnTo>
                    <a:pt x="286" y="622"/>
                  </a:lnTo>
                  <a:lnTo>
                    <a:pt x="286" y="622"/>
                  </a:lnTo>
                  <a:lnTo>
                    <a:pt x="288" y="622"/>
                  </a:lnTo>
                  <a:lnTo>
                    <a:pt x="291" y="619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3" y="617"/>
                  </a:lnTo>
                  <a:lnTo>
                    <a:pt x="293" y="617"/>
                  </a:lnTo>
                  <a:lnTo>
                    <a:pt x="293" y="615"/>
                  </a:lnTo>
                  <a:lnTo>
                    <a:pt x="293" y="615"/>
                  </a:lnTo>
                  <a:lnTo>
                    <a:pt x="291" y="615"/>
                  </a:lnTo>
                  <a:lnTo>
                    <a:pt x="295" y="612"/>
                  </a:lnTo>
                  <a:lnTo>
                    <a:pt x="295" y="612"/>
                  </a:lnTo>
                  <a:lnTo>
                    <a:pt x="300" y="612"/>
                  </a:lnTo>
                  <a:lnTo>
                    <a:pt x="302" y="615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300" y="610"/>
                  </a:lnTo>
                  <a:lnTo>
                    <a:pt x="302" y="610"/>
                  </a:lnTo>
                  <a:lnTo>
                    <a:pt x="305" y="610"/>
                  </a:lnTo>
                  <a:lnTo>
                    <a:pt x="307" y="612"/>
                  </a:lnTo>
                  <a:lnTo>
                    <a:pt x="310" y="617"/>
                  </a:lnTo>
                  <a:lnTo>
                    <a:pt x="314" y="622"/>
                  </a:lnTo>
                  <a:lnTo>
                    <a:pt x="314" y="622"/>
                  </a:lnTo>
                  <a:lnTo>
                    <a:pt x="317" y="619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19" y="617"/>
                  </a:lnTo>
                  <a:lnTo>
                    <a:pt x="317" y="615"/>
                  </a:lnTo>
                  <a:lnTo>
                    <a:pt x="312" y="612"/>
                  </a:lnTo>
                  <a:lnTo>
                    <a:pt x="312" y="610"/>
                  </a:lnTo>
                  <a:lnTo>
                    <a:pt x="314" y="610"/>
                  </a:lnTo>
                  <a:lnTo>
                    <a:pt x="317" y="610"/>
                  </a:lnTo>
                  <a:lnTo>
                    <a:pt x="321" y="612"/>
                  </a:lnTo>
                  <a:lnTo>
                    <a:pt x="321" y="610"/>
                  </a:lnTo>
                  <a:lnTo>
                    <a:pt x="321" y="610"/>
                  </a:lnTo>
                  <a:lnTo>
                    <a:pt x="319" y="608"/>
                  </a:lnTo>
                  <a:lnTo>
                    <a:pt x="317" y="608"/>
                  </a:lnTo>
                  <a:lnTo>
                    <a:pt x="319" y="608"/>
                  </a:lnTo>
                  <a:lnTo>
                    <a:pt x="321" y="608"/>
                  </a:lnTo>
                  <a:lnTo>
                    <a:pt x="321" y="608"/>
                  </a:lnTo>
                  <a:lnTo>
                    <a:pt x="324" y="608"/>
                  </a:lnTo>
                  <a:lnTo>
                    <a:pt x="326" y="608"/>
                  </a:lnTo>
                  <a:lnTo>
                    <a:pt x="326" y="608"/>
                  </a:lnTo>
                  <a:lnTo>
                    <a:pt x="328" y="605"/>
                  </a:lnTo>
                  <a:lnTo>
                    <a:pt x="328" y="605"/>
                  </a:lnTo>
                  <a:lnTo>
                    <a:pt x="333" y="605"/>
                  </a:lnTo>
                  <a:lnTo>
                    <a:pt x="336" y="605"/>
                  </a:lnTo>
                  <a:lnTo>
                    <a:pt x="333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8" y="598"/>
                  </a:lnTo>
                  <a:lnTo>
                    <a:pt x="343" y="593"/>
                  </a:lnTo>
                  <a:lnTo>
                    <a:pt x="345" y="593"/>
                  </a:lnTo>
                  <a:lnTo>
                    <a:pt x="347" y="593"/>
                  </a:lnTo>
                  <a:lnTo>
                    <a:pt x="345" y="591"/>
                  </a:lnTo>
                  <a:lnTo>
                    <a:pt x="343" y="591"/>
                  </a:lnTo>
                  <a:lnTo>
                    <a:pt x="340" y="591"/>
                  </a:lnTo>
                  <a:lnTo>
                    <a:pt x="340" y="591"/>
                  </a:lnTo>
                  <a:lnTo>
                    <a:pt x="340" y="589"/>
                  </a:lnTo>
                  <a:lnTo>
                    <a:pt x="340" y="589"/>
                  </a:lnTo>
                  <a:lnTo>
                    <a:pt x="340" y="586"/>
                  </a:lnTo>
                  <a:lnTo>
                    <a:pt x="350" y="579"/>
                  </a:lnTo>
                  <a:lnTo>
                    <a:pt x="354" y="574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7" y="570"/>
                  </a:lnTo>
                  <a:lnTo>
                    <a:pt x="357" y="567"/>
                  </a:lnTo>
                  <a:lnTo>
                    <a:pt x="359" y="567"/>
                  </a:lnTo>
                  <a:lnTo>
                    <a:pt x="359" y="565"/>
                  </a:lnTo>
                  <a:lnTo>
                    <a:pt x="362" y="565"/>
                  </a:lnTo>
                  <a:lnTo>
                    <a:pt x="362" y="563"/>
                  </a:lnTo>
                  <a:lnTo>
                    <a:pt x="364" y="563"/>
                  </a:lnTo>
                  <a:lnTo>
                    <a:pt x="364" y="560"/>
                  </a:lnTo>
                  <a:lnTo>
                    <a:pt x="366" y="560"/>
                  </a:lnTo>
                  <a:lnTo>
                    <a:pt x="369" y="558"/>
                  </a:lnTo>
                  <a:lnTo>
                    <a:pt x="371" y="558"/>
                  </a:lnTo>
                  <a:lnTo>
                    <a:pt x="371" y="555"/>
                  </a:lnTo>
                  <a:lnTo>
                    <a:pt x="376" y="555"/>
                  </a:lnTo>
                  <a:lnTo>
                    <a:pt x="378" y="555"/>
                  </a:lnTo>
                  <a:lnTo>
                    <a:pt x="381" y="553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8" y="551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5" y="546"/>
                  </a:lnTo>
                  <a:lnTo>
                    <a:pt x="385" y="546"/>
                  </a:lnTo>
                  <a:lnTo>
                    <a:pt x="388" y="546"/>
                  </a:lnTo>
                  <a:lnTo>
                    <a:pt x="388" y="546"/>
                  </a:lnTo>
                  <a:lnTo>
                    <a:pt x="388" y="548"/>
                  </a:lnTo>
                  <a:lnTo>
                    <a:pt x="390" y="548"/>
                  </a:lnTo>
                  <a:lnTo>
                    <a:pt x="395" y="544"/>
                  </a:lnTo>
                  <a:lnTo>
                    <a:pt x="395" y="541"/>
                  </a:lnTo>
                  <a:lnTo>
                    <a:pt x="397" y="539"/>
                  </a:lnTo>
                  <a:lnTo>
                    <a:pt x="397" y="539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402" y="541"/>
                  </a:lnTo>
                  <a:lnTo>
                    <a:pt x="402" y="539"/>
                  </a:lnTo>
                  <a:lnTo>
                    <a:pt x="409" y="537"/>
                  </a:lnTo>
                  <a:lnTo>
                    <a:pt x="409" y="534"/>
                  </a:lnTo>
                  <a:lnTo>
                    <a:pt x="411" y="534"/>
                  </a:lnTo>
                  <a:lnTo>
                    <a:pt x="416" y="527"/>
                  </a:lnTo>
                  <a:lnTo>
                    <a:pt x="418" y="529"/>
                  </a:lnTo>
                  <a:lnTo>
                    <a:pt x="428" y="527"/>
                  </a:lnTo>
                  <a:lnTo>
                    <a:pt x="428" y="527"/>
                  </a:lnTo>
                  <a:lnTo>
                    <a:pt x="433" y="525"/>
                  </a:lnTo>
                  <a:lnTo>
                    <a:pt x="433" y="522"/>
                  </a:lnTo>
                  <a:lnTo>
                    <a:pt x="430" y="520"/>
                  </a:lnTo>
                  <a:lnTo>
                    <a:pt x="430" y="520"/>
                  </a:lnTo>
                  <a:lnTo>
                    <a:pt x="433" y="520"/>
                  </a:lnTo>
                  <a:lnTo>
                    <a:pt x="433" y="520"/>
                  </a:lnTo>
                  <a:lnTo>
                    <a:pt x="433" y="518"/>
                  </a:lnTo>
                  <a:lnTo>
                    <a:pt x="433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7" y="520"/>
                  </a:lnTo>
                  <a:lnTo>
                    <a:pt x="437" y="518"/>
                  </a:lnTo>
                  <a:lnTo>
                    <a:pt x="442" y="518"/>
                  </a:lnTo>
                  <a:lnTo>
                    <a:pt x="444" y="515"/>
                  </a:lnTo>
                  <a:lnTo>
                    <a:pt x="447" y="520"/>
                  </a:lnTo>
                  <a:lnTo>
                    <a:pt x="451" y="520"/>
                  </a:lnTo>
                  <a:lnTo>
                    <a:pt x="456" y="518"/>
                  </a:lnTo>
                  <a:lnTo>
                    <a:pt x="461" y="515"/>
                  </a:lnTo>
                  <a:lnTo>
                    <a:pt x="461" y="513"/>
                  </a:lnTo>
                  <a:lnTo>
                    <a:pt x="459" y="513"/>
                  </a:lnTo>
                  <a:lnTo>
                    <a:pt x="459" y="511"/>
                  </a:lnTo>
                  <a:lnTo>
                    <a:pt x="459" y="511"/>
                  </a:lnTo>
                  <a:lnTo>
                    <a:pt x="456" y="511"/>
                  </a:lnTo>
                  <a:lnTo>
                    <a:pt x="456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6" y="508"/>
                  </a:lnTo>
                  <a:lnTo>
                    <a:pt x="459" y="508"/>
                  </a:lnTo>
                  <a:lnTo>
                    <a:pt x="459" y="508"/>
                  </a:lnTo>
                  <a:lnTo>
                    <a:pt x="459" y="506"/>
                  </a:lnTo>
                  <a:lnTo>
                    <a:pt x="459" y="503"/>
                  </a:lnTo>
                  <a:lnTo>
                    <a:pt x="456" y="501"/>
                  </a:lnTo>
                  <a:lnTo>
                    <a:pt x="456" y="501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9"/>
                  </a:lnTo>
                  <a:lnTo>
                    <a:pt x="459" y="499"/>
                  </a:lnTo>
                  <a:lnTo>
                    <a:pt x="459" y="501"/>
                  </a:lnTo>
                  <a:lnTo>
                    <a:pt x="459" y="501"/>
                  </a:lnTo>
                  <a:lnTo>
                    <a:pt x="461" y="499"/>
                  </a:lnTo>
                  <a:lnTo>
                    <a:pt x="461" y="501"/>
                  </a:lnTo>
                  <a:lnTo>
                    <a:pt x="463" y="503"/>
                  </a:lnTo>
                  <a:lnTo>
                    <a:pt x="466" y="503"/>
                  </a:lnTo>
                  <a:lnTo>
                    <a:pt x="468" y="503"/>
                  </a:lnTo>
                  <a:lnTo>
                    <a:pt x="470" y="503"/>
                  </a:lnTo>
                  <a:lnTo>
                    <a:pt x="473" y="501"/>
                  </a:lnTo>
                  <a:lnTo>
                    <a:pt x="473" y="499"/>
                  </a:lnTo>
                  <a:lnTo>
                    <a:pt x="473" y="499"/>
                  </a:lnTo>
                  <a:lnTo>
                    <a:pt x="473" y="496"/>
                  </a:lnTo>
                  <a:lnTo>
                    <a:pt x="475" y="496"/>
                  </a:lnTo>
                  <a:lnTo>
                    <a:pt x="475" y="496"/>
                  </a:lnTo>
                  <a:lnTo>
                    <a:pt x="475" y="499"/>
                  </a:lnTo>
                  <a:lnTo>
                    <a:pt x="475" y="499"/>
                  </a:lnTo>
                  <a:lnTo>
                    <a:pt x="475" y="501"/>
                  </a:lnTo>
                  <a:lnTo>
                    <a:pt x="475" y="501"/>
                  </a:lnTo>
                  <a:lnTo>
                    <a:pt x="475" y="508"/>
                  </a:lnTo>
                  <a:lnTo>
                    <a:pt x="475" y="508"/>
                  </a:lnTo>
                  <a:lnTo>
                    <a:pt x="477" y="511"/>
                  </a:lnTo>
                  <a:lnTo>
                    <a:pt x="477" y="508"/>
                  </a:lnTo>
                  <a:lnTo>
                    <a:pt x="482" y="503"/>
                  </a:lnTo>
                  <a:lnTo>
                    <a:pt x="485" y="501"/>
                  </a:lnTo>
                  <a:lnTo>
                    <a:pt x="485" y="501"/>
                  </a:lnTo>
                  <a:lnTo>
                    <a:pt x="487" y="501"/>
                  </a:lnTo>
                  <a:lnTo>
                    <a:pt x="489" y="501"/>
                  </a:lnTo>
                  <a:lnTo>
                    <a:pt x="489" y="501"/>
                  </a:lnTo>
                  <a:lnTo>
                    <a:pt x="489" y="503"/>
                  </a:lnTo>
                  <a:lnTo>
                    <a:pt x="489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4" y="501"/>
                  </a:lnTo>
                  <a:lnTo>
                    <a:pt x="494" y="501"/>
                  </a:lnTo>
                  <a:lnTo>
                    <a:pt x="494" y="496"/>
                  </a:lnTo>
                  <a:lnTo>
                    <a:pt x="496" y="489"/>
                  </a:lnTo>
                  <a:lnTo>
                    <a:pt x="496" y="487"/>
                  </a:lnTo>
                  <a:lnTo>
                    <a:pt x="496" y="485"/>
                  </a:lnTo>
                  <a:lnTo>
                    <a:pt x="499" y="485"/>
                  </a:lnTo>
                  <a:lnTo>
                    <a:pt x="499" y="482"/>
                  </a:lnTo>
                  <a:lnTo>
                    <a:pt x="499" y="489"/>
                  </a:lnTo>
                  <a:lnTo>
                    <a:pt x="501" y="492"/>
                  </a:lnTo>
                  <a:lnTo>
                    <a:pt x="506" y="494"/>
                  </a:lnTo>
                  <a:lnTo>
                    <a:pt x="513" y="496"/>
                  </a:lnTo>
                  <a:lnTo>
                    <a:pt x="515" y="494"/>
                  </a:lnTo>
                  <a:lnTo>
                    <a:pt x="515" y="494"/>
                  </a:lnTo>
                  <a:lnTo>
                    <a:pt x="518" y="494"/>
                  </a:lnTo>
                  <a:lnTo>
                    <a:pt x="522" y="494"/>
                  </a:lnTo>
                  <a:lnTo>
                    <a:pt x="525" y="494"/>
                  </a:lnTo>
                  <a:lnTo>
                    <a:pt x="527" y="494"/>
                  </a:lnTo>
                  <a:lnTo>
                    <a:pt x="527" y="494"/>
                  </a:lnTo>
                  <a:lnTo>
                    <a:pt x="529" y="492"/>
                  </a:lnTo>
                  <a:lnTo>
                    <a:pt x="529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4" y="496"/>
                  </a:lnTo>
                  <a:lnTo>
                    <a:pt x="534" y="496"/>
                  </a:lnTo>
                  <a:lnTo>
                    <a:pt x="537" y="496"/>
                  </a:lnTo>
                  <a:lnTo>
                    <a:pt x="539" y="494"/>
                  </a:lnTo>
                  <a:lnTo>
                    <a:pt x="541" y="494"/>
                  </a:lnTo>
                  <a:lnTo>
                    <a:pt x="544" y="492"/>
                  </a:lnTo>
                  <a:lnTo>
                    <a:pt x="544" y="489"/>
                  </a:lnTo>
                  <a:lnTo>
                    <a:pt x="548" y="492"/>
                  </a:lnTo>
                  <a:lnTo>
                    <a:pt x="551" y="492"/>
                  </a:lnTo>
                  <a:lnTo>
                    <a:pt x="551" y="489"/>
                  </a:lnTo>
                  <a:lnTo>
                    <a:pt x="555" y="485"/>
                  </a:lnTo>
                  <a:lnTo>
                    <a:pt x="563" y="480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7" y="477"/>
                  </a:lnTo>
                  <a:lnTo>
                    <a:pt x="567" y="475"/>
                  </a:lnTo>
                  <a:lnTo>
                    <a:pt x="567" y="475"/>
                  </a:lnTo>
                  <a:lnTo>
                    <a:pt x="572" y="468"/>
                  </a:lnTo>
                  <a:lnTo>
                    <a:pt x="572" y="468"/>
                  </a:lnTo>
                  <a:lnTo>
                    <a:pt x="572" y="466"/>
                  </a:lnTo>
                  <a:lnTo>
                    <a:pt x="572" y="461"/>
                  </a:lnTo>
                  <a:lnTo>
                    <a:pt x="572" y="459"/>
                  </a:lnTo>
                  <a:lnTo>
                    <a:pt x="572" y="456"/>
                  </a:lnTo>
                  <a:lnTo>
                    <a:pt x="572" y="456"/>
                  </a:lnTo>
                  <a:lnTo>
                    <a:pt x="574" y="454"/>
                  </a:lnTo>
                  <a:lnTo>
                    <a:pt x="589" y="440"/>
                  </a:lnTo>
                  <a:lnTo>
                    <a:pt x="589" y="437"/>
                  </a:lnTo>
                  <a:lnTo>
                    <a:pt x="589" y="437"/>
                  </a:lnTo>
                  <a:lnTo>
                    <a:pt x="591" y="437"/>
                  </a:lnTo>
                  <a:lnTo>
                    <a:pt x="591" y="437"/>
                  </a:lnTo>
                  <a:lnTo>
                    <a:pt x="591" y="435"/>
                  </a:lnTo>
                  <a:lnTo>
                    <a:pt x="591" y="435"/>
                  </a:lnTo>
                  <a:lnTo>
                    <a:pt x="593" y="432"/>
                  </a:lnTo>
                  <a:lnTo>
                    <a:pt x="596" y="430"/>
                  </a:lnTo>
                  <a:lnTo>
                    <a:pt x="598" y="428"/>
                  </a:lnTo>
                  <a:lnTo>
                    <a:pt x="600" y="428"/>
                  </a:lnTo>
                  <a:lnTo>
                    <a:pt x="605" y="425"/>
                  </a:lnTo>
                  <a:lnTo>
                    <a:pt x="608" y="425"/>
                  </a:lnTo>
                  <a:lnTo>
                    <a:pt x="608" y="423"/>
                  </a:lnTo>
                  <a:lnTo>
                    <a:pt x="608" y="418"/>
                  </a:lnTo>
                  <a:lnTo>
                    <a:pt x="610" y="416"/>
                  </a:lnTo>
                  <a:lnTo>
                    <a:pt x="610" y="414"/>
                  </a:lnTo>
                  <a:lnTo>
                    <a:pt x="612" y="414"/>
                  </a:lnTo>
                  <a:lnTo>
                    <a:pt x="615" y="414"/>
                  </a:lnTo>
                  <a:lnTo>
                    <a:pt x="619" y="406"/>
                  </a:lnTo>
                  <a:lnTo>
                    <a:pt x="624" y="402"/>
                  </a:lnTo>
                  <a:lnTo>
                    <a:pt x="624" y="399"/>
                  </a:lnTo>
                  <a:lnTo>
                    <a:pt x="624" y="399"/>
                  </a:lnTo>
                  <a:lnTo>
                    <a:pt x="624" y="402"/>
                  </a:lnTo>
                  <a:lnTo>
                    <a:pt x="626" y="402"/>
                  </a:lnTo>
                  <a:lnTo>
                    <a:pt x="626" y="402"/>
                  </a:lnTo>
                  <a:lnTo>
                    <a:pt x="626" y="404"/>
                  </a:lnTo>
                  <a:lnTo>
                    <a:pt x="629" y="404"/>
                  </a:lnTo>
                  <a:lnTo>
                    <a:pt x="631" y="404"/>
                  </a:lnTo>
                  <a:lnTo>
                    <a:pt x="634" y="402"/>
                  </a:lnTo>
                  <a:lnTo>
                    <a:pt x="636" y="402"/>
                  </a:lnTo>
                  <a:lnTo>
                    <a:pt x="638" y="402"/>
                  </a:lnTo>
                  <a:lnTo>
                    <a:pt x="638" y="402"/>
                  </a:lnTo>
                  <a:lnTo>
                    <a:pt x="641" y="399"/>
                  </a:lnTo>
                  <a:lnTo>
                    <a:pt x="638" y="399"/>
                  </a:lnTo>
                  <a:lnTo>
                    <a:pt x="638" y="397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8" y="392"/>
                  </a:lnTo>
                  <a:lnTo>
                    <a:pt x="641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5" y="388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2" y="383"/>
                  </a:lnTo>
                  <a:lnTo>
                    <a:pt x="657" y="380"/>
                  </a:lnTo>
                  <a:lnTo>
                    <a:pt x="660" y="380"/>
                  </a:lnTo>
                  <a:lnTo>
                    <a:pt x="660" y="380"/>
                  </a:lnTo>
                  <a:lnTo>
                    <a:pt x="662" y="378"/>
                  </a:lnTo>
                  <a:lnTo>
                    <a:pt x="662" y="378"/>
                  </a:lnTo>
                  <a:lnTo>
                    <a:pt x="662" y="376"/>
                  </a:lnTo>
                  <a:lnTo>
                    <a:pt x="664" y="376"/>
                  </a:lnTo>
                  <a:lnTo>
                    <a:pt x="664" y="373"/>
                  </a:lnTo>
                  <a:lnTo>
                    <a:pt x="667" y="376"/>
                  </a:lnTo>
                  <a:lnTo>
                    <a:pt x="669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4" y="376"/>
                  </a:lnTo>
                  <a:lnTo>
                    <a:pt x="676" y="376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6" y="371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81" y="371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6"/>
                  </a:lnTo>
                  <a:lnTo>
                    <a:pt x="681" y="364"/>
                  </a:lnTo>
                  <a:lnTo>
                    <a:pt x="683" y="364"/>
                  </a:lnTo>
                  <a:lnTo>
                    <a:pt x="683" y="364"/>
                  </a:lnTo>
                  <a:lnTo>
                    <a:pt x="688" y="364"/>
                  </a:lnTo>
                  <a:lnTo>
                    <a:pt x="690" y="362"/>
                  </a:lnTo>
                  <a:lnTo>
                    <a:pt x="690" y="362"/>
                  </a:lnTo>
                  <a:lnTo>
                    <a:pt x="690" y="359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3" y="354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702" y="357"/>
                  </a:lnTo>
                  <a:lnTo>
                    <a:pt x="702" y="357"/>
                  </a:lnTo>
                  <a:lnTo>
                    <a:pt x="702" y="354"/>
                  </a:lnTo>
                  <a:lnTo>
                    <a:pt x="697" y="350"/>
                  </a:lnTo>
                  <a:lnTo>
                    <a:pt x="702" y="345"/>
                  </a:lnTo>
                  <a:lnTo>
                    <a:pt x="704" y="343"/>
                  </a:lnTo>
                  <a:lnTo>
                    <a:pt x="704" y="343"/>
                  </a:lnTo>
                  <a:lnTo>
                    <a:pt x="704" y="340"/>
                  </a:lnTo>
                  <a:lnTo>
                    <a:pt x="702" y="340"/>
                  </a:lnTo>
                  <a:lnTo>
                    <a:pt x="702" y="338"/>
                  </a:lnTo>
                  <a:lnTo>
                    <a:pt x="702" y="338"/>
                  </a:lnTo>
                  <a:lnTo>
                    <a:pt x="70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0" y="338"/>
                  </a:lnTo>
                  <a:lnTo>
                    <a:pt x="690" y="338"/>
                  </a:lnTo>
                  <a:lnTo>
                    <a:pt x="693" y="336"/>
                  </a:lnTo>
                  <a:lnTo>
                    <a:pt x="693" y="336"/>
                  </a:lnTo>
                  <a:lnTo>
                    <a:pt x="693" y="333"/>
                  </a:lnTo>
                  <a:lnTo>
                    <a:pt x="693" y="333"/>
                  </a:lnTo>
                  <a:lnTo>
                    <a:pt x="695" y="331"/>
                  </a:lnTo>
                  <a:lnTo>
                    <a:pt x="695" y="331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1"/>
                  </a:lnTo>
                  <a:lnTo>
                    <a:pt x="702" y="321"/>
                  </a:lnTo>
                  <a:lnTo>
                    <a:pt x="702" y="317"/>
                  </a:lnTo>
                  <a:lnTo>
                    <a:pt x="704" y="314"/>
                  </a:lnTo>
                  <a:lnTo>
                    <a:pt x="704" y="314"/>
                  </a:lnTo>
                  <a:lnTo>
                    <a:pt x="704" y="312"/>
                  </a:lnTo>
                  <a:lnTo>
                    <a:pt x="704" y="309"/>
                  </a:lnTo>
                  <a:lnTo>
                    <a:pt x="704" y="309"/>
                  </a:lnTo>
                  <a:lnTo>
                    <a:pt x="704" y="307"/>
                  </a:lnTo>
                  <a:lnTo>
                    <a:pt x="707" y="305"/>
                  </a:lnTo>
                  <a:lnTo>
                    <a:pt x="709" y="305"/>
                  </a:lnTo>
                  <a:lnTo>
                    <a:pt x="709" y="30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3576448" y="2399469"/>
              <a:ext cx="750250" cy="466411"/>
            </a:xfrm>
            <a:custGeom>
              <a:avLst/>
              <a:gdLst>
                <a:gd name="T0" fmla="*/ 658 w 866"/>
                <a:gd name="T1" fmla="*/ 31 h 537"/>
                <a:gd name="T2" fmla="*/ 641 w 866"/>
                <a:gd name="T3" fmla="*/ 57 h 537"/>
                <a:gd name="T4" fmla="*/ 864 w 866"/>
                <a:gd name="T5" fmla="*/ 128 h 537"/>
                <a:gd name="T6" fmla="*/ 807 w 866"/>
                <a:gd name="T7" fmla="*/ 119 h 537"/>
                <a:gd name="T8" fmla="*/ 785 w 866"/>
                <a:gd name="T9" fmla="*/ 126 h 537"/>
                <a:gd name="T10" fmla="*/ 736 w 866"/>
                <a:gd name="T11" fmla="*/ 126 h 537"/>
                <a:gd name="T12" fmla="*/ 698 w 866"/>
                <a:gd name="T13" fmla="*/ 102 h 537"/>
                <a:gd name="T14" fmla="*/ 667 w 866"/>
                <a:gd name="T15" fmla="*/ 76 h 537"/>
                <a:gd name="T16" fmla="*/ 606 w 866"/>
                <a:gd name="T17" fmla="*/ 97 h 537"/>
                <a:gd name="T18" fmla="*/ 525 w 866"/>
                <a:gd name="T19" fmla="*/ 171 h 537"/>
                <a:gd name="T20" fmla="*/ 473 w 866"/>
                <a:gd name="T21" fmla="*/ 100 h 537"/>
                <a:gd name="T22" fmla="*/ 450 w 866"/>
                <a:gd name="T23" fmla="*/ 38 h 537"/>
                <a:gd name="T24" fmla="*/ 376 w 866"/>
                <a:gd name="T25" fmla="*/ 34 h 537"/>
                <a:gd name="T26" fmla="*/ 336 w 866"/>
                <a:gd name="T27" fmla="*/ 19 h 537"/>
                <a:gd name="T28" fmla="*/ 308 w 866"/>
                <a:gd name="T29" fmla="*/ 55 h 537"/>
                <a:gd name="T30" fmla="*/ 261 w 866"/>
                <a:gd name="T31" fmla="*/ 69 h 537"/>
                <a:gd name="T32" fmla="*/ 213 w 866"/>
                <a:gd name="T33" fmla="*/ 88 h 537"/>
                <a:gd name="T34" fmla="*/ 185 w 866"/>
                <a:gd name="T35" fmla="*/ 112 h 537"/>
                <a:gd name="T36" fmla="*/ 168 w 866"/>
                <a:gd name="T37" fmla="*/ 121 h 537"/>
                <a:gd name="T38" fmla="*/ 156 w 866"/>
                <a:gd name="T39" fmla="*/ 131 h 537"/>
                <a:gd name="T40" fmla="*/ 128 w 866"/>
                <a:gd name="T41" fmla="*/ 157 h 537"/>
                <a:gd name="T42" fmla="*/ 107 w 866"/>
                <a:gd name="T43" fmla="*/ 197 h 537"/>
                <a:gd name="T44" fmla="*/ 60 w 866"/>
                <a:gd name="T45" fmla="*/ 242 h 537"/>
                <a:gd name="T46" fmla="*/ 74 w 866"/>
                <a:gd name="T47" fmla="*/ 270 h 537"/>
                <a:gd name="T48" fmla="*/ 64 w 866"/>
                <a:gd name="T49" fmla="*/ 315 h 537"/>
                <a:gd name="T50" fmla="*/ 76 w 866"/>
                <a:gd name="T51" fmla="*/ 322 h 537"/>
                <a:gd name="T52" fmla="*/ 140 w 866"/>
                <a:gd name="T53" fmla="*/ 317 h 537"/>
                <a:gd name="T54" fmla="*/ 78 w 866"/>
                <a:gd name="T55" fmla="*/ 348 h 537"/>
                <a:gd name="T56" fmla="*/ 38 w 866"/>
                <a:gd name="T57" fmla="*/ 386 h 537"/>
                <a:gd name="T58" fmla="*/ 0 w 866"/>
                <a:gd name="T59" fmla="*/ 438 h 537"/>
                <a:gd name="T60" fmla="*/ 48 w 866"/>
                <a:gd name="T61" fmla="*/ 462 h 537"/>
                <a:gd name="T62" fmla="*/ 86 w 866"/>
                <a:gd name="T63" fmla="*/ 502 h 537"/>
                <a:gd name="T64" fmla="*/ 130 w 866"/>
                <a:gd name="T65" fmla="*/ 500 h 537"/>
                <a:gd name="T66" fmla="*/ 166 w 866"/>
                <a:gd name="T67" fmla="*/ 500 h 537"/>
                <a:gd name="T68" fmla="*/ 211 w 866"/>
                <a:gd name="T69" fmla="*/ 459 h 537"/>
                <a:gd name="T70" fmla="*/ 256 w 866"/>
                <a:gd name="T71" fmla="*/ 511 h 537"/>
                <a:gd name="T72" fmla="*/ 268 w 866"/>
                <a:gd name="T73" fmla="*/ 514 h 537"/>
                <a:gd name="T74" fmla="*/ 324 w 866"/>
                <a:gd name="T75" fmla="*/ 518 h 537"/>
                <a:gd name="T76" fmla="*/ 362 w 866"/>
                <a:gd name="T77" fmla="*/ 511 h 537"/>
                <a:gd name="T78" fmla="*/ 369 w 866"/>
                <a:gd name="T79" fmla="*/ 535 h 537"/>
                <a:gd name="T80" fmla="*/ 402 w 866"/>
                <a:gd name="T81" fmla="*/ 500 h 537"/>
                <a:gd name="T82" fmla="*/ 438 w 866"/>
                <a:gd name="T83" fmla="*/ 483 h 537"/>
                <a:gd name="T84" fmla="*/ 490 w 866"/>
                <a:gd name="T85" fmla="*/ 443 h 537"/>
                <a:gd name="T86" fmla="*/ 525 w 866"/>
                <a:gd name="T87" fmla="*/ 407 h 537"/>
                <a:gd name="T88" fmla="*/ 554 w 866"/>
                <a:gd name="T89" fmla="*/ 372 h 537"/>
                <a:gd name="T90" fmla="*/ 575 w 866"/>
                <a:gd name="T91" fmla="*/ 360 h 537"/>
                <a:gd name="T92" fmla="*/ 608 w 866"/>
                <a:gd name="T93" fmla="*/ 322 h 537"/>
                <a:gd name="T94" fmla="*/ 584 w 866"/>
                <a:gd name="T95" fmla="*/ 296 h 537"/>
                <a:gd name="T96" fmla="*/ 608 w 866"/>
                <a:gd name="T97" fmla="*/ 287 h 537"/>
                <a:gd name="T98" fmla="*/ 634 w 866"/>
                <a:gd name="T99" fmla="*/ 310 h 537"/>
                <a:gd name="T100" fmla="*/ 655 w 866"/>
                <a:gd name="T101" fmla="*/ 280 h 537"/>
                <a:gd name="T102" fmla="*/ 674 w 866"/>
                <a:gd name="T103" fmla="*/ 265 h 537"/>
                <a:gd name="T104" fmla="*/ 663 w 866"/>
                <a:gd name="T105" fmla="*/ 249 h 537"/>
                <a:gd name="T106" fmla="*/ 686 w 866"/>
                <a:gd name="T107" fmla="*/ 244 h 537"/>
                <a:gd name="T108" fmla="*/ 736 w 866"/>
                <a:gd name="T109" fmla="*/ 216 h 537"/>
                <a:gd name="T110" fmla="*/ 741 w 866"/>
                <a:gd name="T111" fmla="*/ 216 h 537"/>
                <a:gd name="T112" fmla="*/ 755 w 866"/>
                <a:gd name="T113" fmla="*/ 211 h 537"/>
                <a:gd name="T114" fmla="*/ 797 w 866"/>
                <a:gd name="T115" fmla="*/ 192 h 537"/>
                <a:gd name="T116" fmla="*/ 814 w 866"/>
                <a:gd name="T117" fmla="*/ 202 h 537"/>
                <a:gd name="T118" fmla="*/ 838 w 866"/>
                <a:gd name="T119" fmla="*/ 199 h 537"/>
                <a:gd name="T120" fmla="*/ 840 w 866"/>
                <a:gd name="T121" fmla="*/ 183 h 537"/>
                <a:gd name="T122" fmla="*/ 854 w 866"/>
                <a:gd name="T123" fmla="*/ 166 h 537"/>
                <a:gd name="T124" fmla="*/ 861 w 866"/>
                <a:gd name="T125" fmla="*/ 1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6" h="537">
                  <a:moveTo>
                    <a:pt x="672" y="3"/>
                  </a:moveTo>
                  <a:lnTo>
                    <a:pt x="672" y="3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4" y="0"/>
                  </a:lnTo>
                  <a:lnTo>
                    <a:pt x="674" y="3"/>
                  </a:lnTo>
                  <a:lnTo>
                    <a:pt x="672" y="3"/>
                  </a:lnTo>
                  <a:lnTo>
                    <a:pt x="672" y="3"/>
                  </a:lnTo>
                  <a:lnTo>
                    <a:pt x="672" y="3"/>
                  </a:lnTo>
                  <a:close/>
                  <a:moveTo>
                    <a:pt x="660" y="15"/>
                  </a:moveTo>
                  <a:lnTo>
                    <a:pt x="660" y="15"/>
                  </a:lnTo>
                  <a:lnTo>
                    <a:pt x="660" y="15"/>
                  </a:lnTo>
                  <a:lnTo>
                    <a:pt x="660" y="15"/>
                  </a:lnTo>
                  <a:lnTo>
                    <a:pt x="663" y="12"/>
                  </a:lnTo>
                  <a:lnTo>
                    <a:pt x="663" y="12"/>
                  </a:lnTo>
                  <a:lnTo>
                    <a:pt x="665" y="12"/>
                  </a:lnTo>
                  <a:lnTo>
                    <a:pt x="665" y="12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0" y="15"/>
                  </a:lnTo>
                  <a:lnTo>
                    <a:pt x="660" y="15"/>
                  </a:lnTo>
                  <a:close/>
                  <a:moveTo>
                    <a:pt x="658" y="31"/>
                  </a:moveTo>
                  <a:lnTo>
                    <a:pt x="658" y="31"/>
                  </a:lnTo>
                  <a:lnTo>
                    <a:pt x="658" y="31"/>
                  </a:lnTo>
                  <a:lnTo>
                    <a:pt x="658" y="34"/>
                  </a:lnTo>
                  <a:lnTo>
                    <a:pt x="655" y="34"/>
                  </a:lnTo>
                  <a:lnTo>
                    <a:pt x="655" y="31"/>
                  </a:lnTo>
                  <a:lnTo>
                    <a:pt x="653" y="31"/>
                  </a:lnTo>
                  <a:lnTo>
                    <a:pt x="655" y="29"/>
                  </a:lnTo>
                  <a:lnTo>
                    <a:pt x="655" y="31"/>
                  </a:lnTo>
                  <a:lnTo>
                    <a:pt x="658" y="31"/>
                  </a:lnTo>
                  <a:close/>
                  <a:moveTo>
                    <a:pt x="653" y="57"/>
                  </a:moveTo>
                  <a:lnTo>
                    <a:pt x="653" y="57"/>
                  </a:lnTo>
                  <a:lnTo>
                    <a:pt x="653" y="60"/>
                  </a:lnTo>
                  <a:lnTo>
                    <a:pt x="651" y="60"/>
                  </a:lnTo>
                  <a:lnTo>
                    <a:pt x="651" y="57"/>
                  </a:lnTo>
                  <a:lnTo>
                    <a:pt x="651" y="57"/>
                  </a:lnTo>
                  <a:lnTo>
                    <a:pt x="648" y="57"/>
                  </a:lnTo>
                  <a:lnTo>
                    <a:pt x="648" y="55"/>
                  </a:lnTo>
                  <a:lnTo>
                    <a:pt x="648" y="55"/>
                  </a:lnTo>
                  <a:lnTo>
                    <a:pt x="651" y="55"/>
                  </a:lnTo>
                  <a:lnTo>
                    <a:pt x="653" y="57"/>
                  </a:lnTo>
                  <a:lnTo>
                    <a:pt x="653" y="57"/>
                  </a:lnTo>
                  <a:close/>
                  <a:moveTo>
                    <a:pt x="641" y="57"/>
                  </a:moveTo>
                  <a:lnTo>
                    <a:pt x="641" y="57"/>
                  </a:lnTo>
                  <a:lnTo>
                    <a:pt x="641" y="57"/>
                  </a:lnTo>
                  <a:lnTo>
                    <a:pt x="641" y="60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0"/>
                  </a:lnTo>
                  <a:lnTo>
                    <a:pt x="639" y="57"/>
                  </a:lnTo>
                  <a:lnTo>
                    <a:pt x="641" y="57"/>
                  </a:lnTo>
                  <a:lnTo>
                    <a:pt x="641" y="57"/>
                  </a:lnTo>
                  <a:close/>
                  <a:moveTo>
                    <a:pt x="655" y="64"/>
                  </a:moveTo>
                  <a:lnTo>
                    <a:pt x="655" y="64"/>
                  </a:lnTo>
                  <a:lnTo>
                    <a:pt x="658" y="67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5" y="67"/>
                  </a:lnTo>
                  <a:lnTo>
                    <a:pt x="653" y="67"/>
                  </a:lnTo>
                  <a:lnTo>
                    <a:pt x="653" y="64"/>
                  </a:lnTo>
                  <a:lnTo>
                    <a:pt x="653" y="62"/>
                  </a:lnTo>
                  <a:lnTo>
                    <a:pt x="653" y="62"/>
                  </a:lnTo>
                  <a:lnTo>
                    <a:pt x="655" y="62"/>
                  </a:lnTo>
                  <a:lnTo>
                    <a:pt x="655" y="64"/>
                  </a:lnTo>
                  <a:close/>
                  <a:moveTo>
                    <a:pt x="866" y="128"/>
                  </a:moveTo>
                  <a:lnTo>
                    <a:pt x="866" y="128"/>
                  </a:lnTo>
                  <a:lnTo>
                    <a:pt x="866" y="128"/>
                  </a:lnTo>
                  <a:lnTo>
                    <a:pt x="864" y="128"/>
                  </a:lnTo>
                  <a:lnTo>
                    <a:pt x="856" y="128"/>
                  </a:lnTo>
                  <a:lnTo>
                    <a:pt x="856" y="128"/>
                  </a:lnTo>
                  <a:lnTo>
                    <a:pt x="854" y="131"/>
                  </a:lnTo>
                  <a:lnTo>
                    <a:pt x="854" y="131"/>
                  </a:lnTo>
                  <a:lnTo>
                    <a:pt x="845" y="131"/>
                  </a:lnTo>
                  <a:lnTo>
                    <a:pt x="845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8"/>
                  </a:lnTo>
                  <a:lnTo>
                    <a:pt x="823" y="128"/>
                  </a:lnTo>
                  <a:lnTo>
                    <a:pt x="821" y="128"/>
                  </a:lnTo>
                  <a:lnTo>
                    <a:pt x="819" y="126"/>
                  </a:lnTo>
                  <a:lnTo>
                    <a:pt x="819" y="123"/>
                  </a:lnTo>
                  <a:lnTo>
                    <a:pt x="816" y="123"/>
                  </a:lnTo>
                  <a:lnTo>
                    <a:pt x="814" y="126"/>
                  </a:lnTo>
                  <a:lnTo>
                    <a:pt x="811" y="128"/>
                  </a:lnTo>
                  <a:lnTo>
                    <a:pt x="811" y="131"/>
                  </a:lnTo>
                  <a:lnTo>
                    <a:pt x="809" y="128"/>
                  </a:lnTo>
                  <a:lnTo>
                    <a:pt x="807" y="123"/>
                  </a:lnTo>
                  <a:lnTo>
                    <a:pt x="804" y="121"/>
                  </a:lnTo>
                  <a:lnTo>
                    <a:pt x="807" y="119"/>
                  </a:lnTo>
                  <a:lnTo>
                    <a:pt x="807" y="116"/>
                  </a:lnTo>
                  <a:lnTo>
                    <a:pt x="807" y="114"/>
                  </a:lnTo>
                  <a:lnTo>
                    <a:pt x="807" y="112"/>
                  </a:lnTo>
                  <a:lnTo>
                    <a:pt x="804" y="109"/>
                  </a:lnTo>
                  <a:lnTo>
                    <a:pt x="802" y="112"/>
                  </a:lnTo>
                  <a:lnTo>
                    <a:pt x="802" y="112"/>
                  </a:lnTo>
                  <a:lnTo>
                    <a:pt x="800" y="112"/>
                  </a:lnTo>
                  <a:lnTo>
                    <a:pt x="800" y="112"/>
                  </a:lnTo>
                  <a:lnTo>
                    <a:pt x="797" y="112"/>
                  </a:lnTo>
                  <a:lnTo>
                    <a:pt x="800" y="114"/>
                  </a:lnTo>
                  <a:lnTo>
                    <a:pt x="797" y="114"/>
                  </a:lnTo>
                  <a:lnTo>
                    <a:pt x="795" y="114"/>
                  </a:lnTo>
                  <a:lnTo>
                    <a:pt x="793" y="116"/>
                  </a:lnTo>
                  <a:lnTo>
                    <a:pt x="793" y="116"/>
                  </a:lnTo>
                  <a:lnTo>
                    <a:pt x="790" y="121"/>
                  </a:lnTo>
                  <a:lnTo>
                    <a:pt x="790" y="121"/>
                  </a:lnTo>
                  <a:lnTo>
                    <a:pt x="788" y="123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88" y="131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3"/>
                  </a:lnTo>
                  <a:lnTo>
                    <a:pt x="762" y="126"/>
                  </a:lnTo>
                  <a:lnTo>
                    <a:pt x="755" y="123"/>
                  </a:lnTo>
                  <a:lnTo>
                    <a:pt x="755" y="123"/>
                  </a:lnTo>
                  <a:lnTo>
                    <a:pt x="752" y="123"/>
                  </a:lnTo>
                  <a:lnTo>
                    <a:pt x="752" y="123"/>
                  </a:lnTo>
                  <a:lnTo>
                    <a:pt x="750" y="123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6"/>
                  </a:lnTo>
                  <a:lnTo>
                    <a:pt x="748" y="126"/>
                  </a:lnTo>
                  <a:lnTo>
                    <a:pt x="752" y="126"/>
                  </a:lnTo>
                  <a:lnTo>
                    <a:pt x="755" y="126"/>
                  </a:lnTo>
                  <a:lnTo>
                    <a:pt x="757" y="128"/>
                  </a:lnTo>
                  <a:lnTo>
                    <a:pt x="755" y="128"/>
                  </a:lnTo>
                  <a:lnTo>
                    <a:pt x="748" y="131"/>
                  </a:lnTo>
                  <a:lnTo>
                    <a:pt x="745" y="131"/>
                  </a:lnTo>
                  <a:lnTo>
                    <a:pt x="743" y="128"/>
                  </a:lnTo>
                  <a:lnTo>
                    <a:pt x="741" y="126"/>
                  </a:lnTo>
                  <a:lnTo>
                    <a:pt x="741" y="126"/>
                  </a:lnTo>
                  <a:lnTo>
                    <a:pt x="736" y="126"/>
                  </a:lnTo>
                  <a:lnTo>
                    <a:pt x="736" y="126"/>
                  </a:lnTo>
                  <a:lnTo>
                    <a:pt x="733" y="123"/>
                  </a:lnTo>
                  <a:lnTo>
                    <a:pt x="733" y="121"/>
                  </a:lnTo>
                  <a:lnTo>
                    <a:pt x="731" y="119"/>
                  </a:lnTo>
                  <a:lnTo>
                    <a:pt x="729" y="116"/>
                  </a:lnTo>
                  <a:lnTo>
                    <a:pt x="726" y="114"/>
                  </a:lnTo>
                  <a:lnTo>
                    <a:pt x="724" y="112"/>
                  </a:lnTo>
                  <a:lnTo>
                    <a:pt x="724" y="109"/>
                  </a:lnTo>
                  <a:lnTo>
                    <a:pt x="726" y="107"/>
                  </a:lnTo>
                  <a:lnTo>
                    <a:pt x="729" y="107"/>
                  </a:lnTo>
                  <a:lnTo>
                    <a:pt x="729" y="105"/>
                  </a:lnTo>
                  <a:lnTo>
                    <a:pt x="726" y="105"/>
                  </a:lnTo>
                  <a:lnTo>
                    <a:pt x="724" y="102"/>
                  </a:lnTo>
                  <a:lnTo>
                    <a:pt x="722" y="102"/>
                  </a:lnTo>
                  <a:lnTo>
                    <a:pt x="722" y="102"/>
                  </a:lnTo>
                  <a:lnTo>
                    <a:pt x="724" y="105"/>
                  </a:lnTo>
                  <a:lnTo>
                    <a:pt x="719" y="109"/>
                  </a:lnTo>
                  <a:lnTo>
                    <a:pt x="717" y="109"/>
                  </a:lnTo>
                  <a:lnTo>
                    <a:pt x="703" y="112"/>
                  </a:lnTo>
                  <a:lnTo>
                    <a:pt x="703" y="112"/>
                  </a:lnTo>
                  <a:lnTo>
                    <a:pt x="700" y="109"/>
                  </a:lnTo>
                  <a:lnTo>
                    <a:pt x="698" y="109"/>
                  </a:lnTo>
                  <a:lnTo>
                    <a:pt x="698" y="107"/>
                  </a:lnTo>
                  <a:lnTo>
                    <a:pt x="698" y="105"/>
                  </a:lnTo>
                  <a:lnTo>
                    <a:pt x="698" y="102"/>
                  </a:lnTo>
                  <a:lnTo>
                    <a:pt x="698" y="100"/>
                  </a:lnTo>
                  <a:lnTo>
                    <a:pt x="698" y="100"/>
                  </a:lnTo>
                  <a:lnTo>
                    <a:pt x="698" y="97"/>
                  </a:lnTo>
                  <a:lnTo>
                    <a:pt x="698" y="95"/>
                  </a:lnTo>
                  <a:lnTo>
                    <a:pt x="698" y="93"/>
                  </a:lnTo>
                  <a:lnTo>
                    <a:pt x="696" y="93"/>
                  </a:lnTo>
                  <a:lnTo>
                    <a:pt x="691" y="93"/>
                  </a:lnTo>
                  <a:lnTo>
                    <a:pt x="689" y="93"/>
                  </a:lnTo>
                  <a:lnTo>
                    <a:pt x="689" y="93"/>
                  </a:lnTo>
                  <a:lnTo>
                    <a:pt x="686" y="93"/>
                  </a:lnTo>
                  <a:lnTo>
                    <a:pt x="686" y="93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88"/>
                  </a:lnTo>
                  <a:lnTo>
                    <a:pt x="681" y="88"/>
                  </a:lnTo>
                  <a:lnTo>
                    <a:pt x="679" y="88"/>
                  </a:lnTo>
                  <a:lnTo>
                    <a:pt x="679" y="86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7" y="81"/>
                  </a:lnTo>
                  <a:lnTo>
                    <a:pt x="674" y="78"/>
                  </a:lnTo>
                  <a:lnTo>
                    <a:pt x="672" y="76"/>
                  </a:lnTo>
                  <a:lnTo>
                    <a:pt x="670" y="76"/>
                  </a:lnTo>
                  <a:lnTo>
                    <a:pt x="667" y="76"/>
                  </a:lnTo>
                  <a:lnTo>
                    <a:pt x="667" y="78"/>
                  </a:lnTo>
                  <a:lnTo>
                    <a:pt x="665" y="78"/>
                  </a:lnTo>
                  <a:lnTo>
                    <a:pt x="663" y="78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1" y="78"/>
                  </a:lnTo>
                  <a:lnTo>
                    <a:pt x="648" y="81"/>
                  </a:lnTo>
                  <a:lnTo>
                    <a:pt x="644" y="83"/>
                  </a:lnTo>
                  <a:lnTo>
                    <a:pt x="639" y="83"/>
                  </a:lnTo>
                  <a:lnTo>
                    <a:pt x="637" y="86"/>
                  </a:lnTo>
                  <a:lnTo>
                    <a:pt x="634" y="86"/>
                  </a:lnTo>
                  <a:lnTo>
                    <a:pt x="625" y="88"/>
                  </a:lnTo>
                  <a:lnTo>
                    <a:pt x="622" y="90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5"/>
                  </a:lnTo>
                  <a:lnTo>
                    <a:pt x="615" y="95"/>
                  </a:lnTo>
                  <a:lnTo>
                    <a:pt x="608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6" y="97"/>
                  </a:lnTo>
                  <a:lnTo>
                    <a:pt x="606" y="100"/>
                  </a:lnTo>
                  <a:lnTo>
                    <a:pt x="608" y="100"/>
                  </a:lnTo>
                  <a:lnTo>
                    <a:pt x="610" y="105"/>
                  </a:lnTo>
                  <a:lnTo>
                    <a:pt x="608" y="109"/>
                  </a:lnTo>
                  <a:lnTo>
                    <a:pt x="596" y="121"/>
                  </a:lnTo>
                  <a:lnTo>
                    <a:pt x="582" y="131"/>
                  </a:lnTo>
                  <a:lnTo>
                    <a:pt x="577" y="133"/>
                  </a:lnTo>
                  <a:lnTo>
                    <a:pt x="575" y="133"/>
                  </a:lnTo>
                  <a:lnTo>
                    <a:pt x="575" y="133"/>
                  </a:lnTo>
                  <a:lnTo>
                    <a:pt x="568" y="138"/>
                  </a:lnTo>
                  <a:lnTo>
                    <a:pt x="563" y="140"/>
                  </a:lnTo>
                  <a:lnTo>
                    <a:pt x="561" y="140"/>
                  </a:lnTo>
                  <a:lnTo>
                    <a:pt x="558" y="142"/>
                  </a:lnTo>
                  <a:lnTo>
                    <a:pt x="561" y="145"/>
                  </a:lnTo>
                  <a:lnTo>
                    <a:pt x="563" y="152"/>
                  </a:lnTo>
                  <a:lnTo>
                    <a:pt x="563" y="157"/>
                  </a:lnTo>
                  <a:lnTo>
                    <a:pt x="561" y="157"/>
                  </a:lnTo>
                  <a:lnTo>
                    <a:pt x="554" y="166"/>
                  </a:lnTo>
                  <a:lnTo>
                    <a:pt x="551" y="166"/>
                  </a:lnTo>
                  <a:lnTo>
                    <a:pt x="551" y="168"/>
                  </a:lnTo>
                  <a:lnTo>
                    <a:pt x="544" y="171"/>
                  </a:lnTo>
                  <a:lnTo>
                    <a:pt x="540" y="171"/>
                  </a:lnTo>
                  <a:lnTo>
                    <a:pt x="528" y="171"/>
                  </a:lnTo>
                  <a:lnTo>
                    <a:pt x="525" y="171"/>
                  </a:lnTo>
                  <a:lnTo>
                    <a:pt x="523" y="171"/>
                  </a:lnTo>
                  <a:lnTo>
                    <a:pt x="518" y="171"/>
                  </a:lnTo>
                  <a:lnTo>
                    <a:pt x="514" y="173"/>
                  </a:lnTo>
                  <a:lnTo>
                    <a:pt x="497" y="171"/>
                  </a:lnTo>
                  <a:lnTo>
                    <a:pt x="483" y="164"/>
                  </a:lnTo>
                  <a:lnTo>
                    <a:pt x="480" y="161"/>
                  </a:lnTo>
                  <a:lnTo>
                    <a:pt x="473" y="159"/>
                  </a:lnTo>
                  <a:lnTo>
                    <a:pt x="471" y="157"/>
                  </a:lnTo>
                  <a:lnTo>
                    <a:pt x="471" y="154"/>
                  </a:lnTo>
                  <a:lnTo>
                    <a:pt x="469" y="152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4" y="149"/>
                  </a:lnTo>
                  <a:lnTo>
                    <a:pt x="462" y="142"/>
                  </a:lnTo>
                  <a:lnTo>
                    <a:pt x="462" y="138"/>
                  </a:lnTo>
                  <a:lnTo>
                    <a:pt x="464" y="116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4" y="107"/>
                  </a:lnTo>
                  <a:lnTo>
                    <a:pt x="466" y="102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97"/>
                  </a:lnTo>
                  <a:lnTo>
                    <a:pt x="476" y="97"/>
                  </a:lnTo>
                  <a:lnTo>
                    <a:pt x="476" y="95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8" y="93"/>
                  </a:lnTo>
                  <a:lnTo>
                    <a:pt x="478" y="90"/>
                  </a:lnTo>
                  <a:lnTo>
                    <a:pt x="478" y="90"/>
                  </a:lnTo>
                  <a:lnTo>
                    <a:pt x="476" y="88"/>
                  </a:lnTo>
                  <a:lnTo>
                    <a:pt x="476" y="88"/>
                  </a:lnTo>
                  <a:lnTo>
                    <a:pt x="473" y="86"/>
                  </a:lnTo>
                  <a:lnTo>
                    <a:pt x="471" y="81"/>
                  </a:lnTo>
                  <a:lnTo>
                    <a:pt x="471" y="71"/>
                  </a:lnTo>
                  <a:lnTo>
                    <a:pt x="471" y="67"/>
                  </a:lnTo>
                  <a:lnTo>
                    <a:pt x="469" y="60"/>
                  </a:lnTo>
                  <a:lnTo>
                    <a:pt x="466" y="55"/>
                  </a:lnTo>
                  <a:lnTo>
                    <a:pt x="464" y="50"/>
                  </a:lnTo>
                  <a:lnTo>
                    <a:pt x="462" y="48"/>
                  </a:lnTo>
                  <a:lnTo>
                    <a:pt x="459" y="45"/>
                  </a:lnTo>
                  <a:lnTo>
                    <a:pt x="459" y="45"/>
                  </a:lnTo>
                  <a:lnTo>
                    <a:pt x="454" y="45"/>
                  </a:lnTo>
                  <a:lnTo>
                    <a:pt x="452" y="45"/>
                  </a:lnTo>
                  <a:lnTo>
                    <a:pt x="452" y="41"/>
                  </a:lnTo>
                  <a:lnTo>
                    <a:pt x="450" y="38"/>
                  </a:lnTo>
                  <a:lnTo>
                    <a:pt x="450" y="36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0" y="31"/>
                  </a:lnTo>
                  <a:lnTo>
                    <a:pt x="447" y="34"/>
                  </a:lnTo>
                  <a:lnTo>
                    <a:pt x="445" y="31"/>
                  </a:lnTo>
                  <a:lnTo>
                    <a:pt x="428" y="34"/>
                  </a:lnTo>
                  <a:lnTo>
                    <a:pt x="426" y="36"/>
                  </a:lnTo>
                  <a:lnTo>
                    <a:pt x="426" y="38"/>
                  </a:lnTo>
                  <a:lnTo>
                    <a:pt x="424" y="41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7" y="41"/>
                  </a:lnTo>
                  <a:lnTo>
                    <a:pt x="414" y="41"/>
                  </a:lnTo>
                  <a:lnTo>
                    <a:pt x="412" y="38"/>
                  </a:lnTo>
                  <a:lnTo>
                    <a:pt x="409" y="36"/>
                  </a:lnTo>
                  <a:lnTo>
                    <a:pt x="409" y="36"/>
                  </a:lnTo>
                  <a:lnTo>
                    <a:pt x="395" y="36"/>
                  </a:lnTo>
                  <a:lnTo>
                    <a:pt x="383" y="34"/>
                  </a:lnTo>
                  <a:lnTo>
                    <a:pt x="376" y="34"/>
                  </a:lnTo>
                  <a:lnTo>
                    <a:pt x="374" y="31"/>
                  </a:lnTo>
                  <a:lnTo>
                    <a:pt x="372" y="31"/>
                  </a:lnTo>
                  <a:lnTo>
                    <a:pt x="372" y="34"/>
                  </a:lnTo>
                  <a:lnTo>
                    <a:pt x="369" y="34"/>
                  </a:lnTo>
                  <a:lnTo>
                    <a:pt x="369" y="34"/>
                  </a:lnTo>
                  <a:lnTo>
                    <a:pt x="367" y="31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5" y="29"/>
                  </a:lnTo>
                  <a:lnTo>
                    <a:pt x="365" y="29"/>
                  </a:lnTo>
                  <a:lnTo>
                    <a:pt x="365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57" y="24"/>
                  </a:lnTo>
                  <a:lnTo>
                    <a:pt x="355" y="22"/>
                  </a:lnTo>
                  <a:lnTo>
                    <a:pt x="350" y="17"/>
                  </a:lnTo>
                  <a:lnTo>
                    <a:pt x="343" y="15"/>
                  </a:lnTo>
                  <a:lnTo>
                    <a:pt x="343" y="15"/>
                  </a:lnTo>
                  <a:lnTo>
                    <a:pt x="341" y="17"/>
                  </a:lnTo>
                  <a:lnTo>
                    <a:pt x="341" y="17"/>
                  </a:lnTo>
                  <a:lnTo>
                    <a:pt x="339" y="17"/>
                  </a:lnTo>
                  <a:lnTo>
                    <a:pt x="339" y="17"/>
                  </a:lnTo>
                  <a:lnTo>
                    <a:pt x="339" y="19"/>
                  </a:lnTo>
                  <a:lnTo>
                    <a:pt x="336" y="19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39" y="29"/>
                  </a:lnTo>
                  <a:lnTo>
                    <a:pt x="339" y="29"/>
                  </a:lnTo>
                  <a:lnTo>
                    <a:pt x="336" y="29"/>
                  </a:lnTo>
                  <a:lnTo>
                    <a:pt x="336" y="31"/>
                  </a:lnTo>
                  <a:lnTo>
                    <a:pt x="336" y="34"/>
                  </a:lnTo>
                  <a:lnTo>
                    <a:pt x="334" y="34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29" y="41"/>
                  </a:lnTo>
                  <a:lnTo>
                    <a:pt x="329" y="41"/>
                  </a:lnTo>
                  <a:lnTo>
                    <a:pt x="327" y="41"/>
                  </a:lnTo>
                  <a:lnTo>
                    <a:pt x="320" y="43"/>
                  </a:lnTo>
                  <a:lnTo>
                    <a:pt x="317" y="43"/>
                  </a:lnTo>
                  <a:lnTo>
                    <a:pt x="315" y="43"/>
                  </a:lnTo>
                  <a:lnTo>
                    <a:pt x="310" y="48"/>
                  </a:lnTo>
                  <a:lnTo>
                    <a:pt x="310" y="50"/>
                  </a:lnTo>
                  <a:lnTo>
                    <a:pt x="308" y="52"/>
                  </a:lnTo>
                  <a:lnTo>
                    <a:pt x="308" y="55"/>
                  </a:lnTo>
                  <a:lnTo>
                    <a:pt x="308" y="57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1" y="71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77" y="71"/>
                  </a:lnTo>
                  <a:lnTo>
                    <a:pt x="275" y="71"/>
                  </a:lnTo>
                  <a:lnTo>
                    <a:pt x="272" y="71"/>
                  </a:lnTo>
                  <a:lnTo>
                    <a:pt x="265" y="71"/>
                  </a:lnTo>
                  <a:lnTo>
                    <a:pt x="265" y="69"/>
                  </a:lnTo>
                  <a:lnTo>
                    <a:pt x="261" y="69"/>
                  </a:lnTo>
                  <a:lnTo>
                    <a:pt x="256" y="71"/>
                  </a:lnTo>
                  <a:lnTo>
                    <a:pt x="253" y="71"/>
                  </a:lnTo>
                  <a:lnTo>
                    <a:pt x="251" y="71"/>
                  </a:lnTo>
                  <a:lnTo>
                    <a:pt x="249" y="69"/>
                  </a:lnTo>
                  <a:lnTo>
                    <a:pt x="246" y="71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5" y="69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16" y="86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90"/>
                  </a:lnTo>
                  <a:lnTo>
                    <a:pt x="211" y="95"/>
                  </a:lnTo>
                  <a:lnTo>
                    <a:pt x="208" y="97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7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87" y="116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5" y="112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5" y="100"/>
                  </a:lnTo>
                  <a:lnTo>
                    <a:pt x="182" y="97"/>
                  </a:lnTo>
                  <a:lnTo>
                    <a:pt x="180" y="100"/>
                  </a:lnTo>
                  <a:lnTo>
                    <a:pt x="178" y="100"/>
                  </a:lnTo>
                  <a:lnTo>
                    <a:pt x="178" y="102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68" y="114"/>
                  </a:lnTo>
                  <a:lnTo>
                    <a:pt x="168" y="116"/>
                  </a:lnTo>
                  <a:lnTo>
                    <a:pt x="168" y="116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8" y="131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3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2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8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5"/>
                  </a:lnTo>
                  <a:lnTo>
                    <a:pt x="138" y="145"/>
                  </a:lnTo>
                  <a:lnTo>
                    <a:pt x="138" y="147"/>
                  </a:lnTo>
                  <a:lnTo>
                    <a:pt x="135" y="147"/>
                  </a:lnTo>
                  <a:lnTo>
                    <a:pt x="133" y="149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8"/>
                  </a:lnTo>
                  <a:lnTo>
                    <a:pt x="126" y="171"/>
                  </a:lnTo>
                  <a:lnTo>
                    <a:pt x="123" y="171"/>
                  </a:lnTo>
                  <a:lnTo>
                    <a:pt x="121" y="173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5"/>
                  </a:lnTo>
                  <a:lnTo>
                    <a:pt x="114" y="190"/>
                  </a:lnTo>
                  <a:lnTo>
                    <a:pt x="107" y="192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4" y="197"/>
                  </a:lnTo>
                  <a:lnTo>
                    <a:pt x="104" y="202"/>
                  </a:lnTo>
                  <a:lnTo>
                    <a:pt x="100" y="204"/>
                  </a:lnTo>
                  <a:lnTo>
                    <a:pt x="90" y="206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1" y="213"/>
                  </a:lnTo>
                  <a:lnTo>
                    <a:pt x="78" y="216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7" y="228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2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2" y="239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4" y="258"/>
                  </a:lnTo>
                  <a:lnTo>
                    <a:pt x="67" y="261"/>
                  </a:lnTo>
                  <a:lnTo>
                    <a:pt x="67" y="263"/>
                  </a:lnTo>
                  <a:lnTo>
                    <a:pt x="67" y="265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1"/>
                  </a:lnTo>
                  <a:lnTo>
                    <a:pt x="76" y="296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1" y="310"/>
                  </a:lnTo>
                  <a:lnTo>
                    <a:pt x="71" y="310"/>
                  </a:lnTo>
                  <a:lnTo>
                    <a:pt x="71" y="313"/>
                  </a:lnTo>
                  <a:lnTo>
                    <a:pt x="69" y="31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0" y="334"/>
                  </a:lnTo>
                  <a:lnTo>
                    <a:pt x="60" y="336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2" y="339"/>
                  </a:lnTo>
                  <a:lnTo>
                    <a:pt x="64" y="339"/>
                  </a:lnTo>
                  <a:lnTo>
                    <a:pt x="67" y="336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71" y="332"/>
                  </a:lnTo>
                  <a:lnTo>
                    <a:pt x="71" y="329"/>
                  </a:lnTo>
                  <a:lnTo>
                    <a:pt x="71" y="329"/>
                  </a:lnTo>
                  <a:lnTo>
                    <a:pt x="74" y="325"/>
                  </a:lnTo>
                  <a:lnTo>
                    <a:pt x="74" y="325"/>
                  </a:lnTo>
                  <a:lnTo>
                    <a:pt x="74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81" y="322"/>
                  </a:lnTo>
                  <a:lnTo>
                    <a:pt x="83" y="322"/>
                  </a:lnTo>
                  <a:lnTo>
                    <a:pt x="100" y="320"/>
                  </a:lnTo>
                  <a:lnTo>
                    <a:pt x="107" y="315"/>
                  </a:lnTo>
                  <a:lnTo>
                    <a:pt x="109" y="313"/>
                  </a:lnTo>
                  <a:lnTo>
                    <a:pt x="112" y="313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9" y="308"/>
                  </a:lnTo>
                  <a:lnTo>
                    <a:pt x="121" y="308"/>
                  </a:lnTo>
                  <a:lnTo>
                    <a:pt x="126" y="310"/>
                  </a:lnTo>
                  <a:lnTo>
                    <a:pt x="128" y="310"/>
                  </a:lnTo>
                  <a:lnTo>
                    <a:pt x="130" y="308"/>
                  </a:lnTo>
                  <a:lnTo>
                    <a:pt x="145" y="298"/>
                  </a:lnTo>
                  <a:lnTo>
                    <a:pt x="145" y="301"/>
                  </a:lnTo>
                  <a:lnTo>
                    <a:pt x="145" y="303"/>
                  </a:lnTo>
                  <a:lnTo>
                    <a:pt x="145" y="30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2" y="308"/>
                  </a:lnTo>
                  <a:lnTo>
                    <a:pt x="140" y="317"/>
                  </a:lnTo>
                  <a:lnTo>
                    <a:pt x="140" y="317"/>
                  </a:lnTo>
                  <a:lnTo>
                    <a:pt x="135" y="315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28" y="315"/>
                  </a:lnTo>
                  <a:lnTo>
                    <a:pt x="126" y="317"/>
                  </a:lnTo>
                  <a:lnTo>
                    <a:pt x="121" y="322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21" y="327"/>
                  </a:lnTo>
                  <a:lnTo>
                    <a:pt x="121" y="327"/>
                  </a:lnTo>
                  <a:lnTo>
                    <a:pt x="121" y="329"/>
                  </a:lnTo>
                  <a:lnTo>
                    <a:pt x="121" y="329"/>
                  </a:lnTo>
                  <a:lnTo>
                    <a:pt x="119" y="332"/>
                  </a:lnTo>
                  <a:lnTo>
                    <a:pt x="109" y="332"/>
                  </a:lnTo>
                  <a:lnTo>
                    <a:pt x="104" y="334"/>
                  </a:lnTo>
                  <a:lnTo>
                    <a:pt x="100" y="343"/>
                  </a:lnTo>
                  <a:lnTo>
                    <a:pt x="95" y="346"/>
                  </a:lnTo>
                  <a:lnTo>
                    <a:pt x="93" y="346"/>
                  </a:lnTo>
                  <a:lnTo>
                    <a:pt x="88" y="348"/>
                  </a:lnTo>
                  <a:lnTo>
                    <a:pt x="83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4" y="355"/>
                  </a:lnTo>
                  <a:lnTo>
                    <a:pt x="69" y="358"/>
                  </a:lnTo>
                  <a:lnTo>
                    <a:pt x="67" y="360"/>
                  </a:lnTo>
                  <a:lnTo>
                    <a:pt x="67" y="360"/>
                  </a:lnTo>
                  <a:lnTo>
                    <a:pt x="67" y="362"/>
                  </a:lnTo>
                  <a:lnTo>
                    <a:pt x="67" y="367"/>
                  </a:lnTo>
                  <a:lnTo>
                    <a:pt x="64" y="369"/>
                  </a:lnTo>
                  <a:lnTo>
                    <a:pt x="60" y="369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7"/>
                  </a:lnTo>
                  <a:lnTo>
                    <a:pt x="60" y="377"/>
                  </a:lnTo>
                  <a:lnTo>
                    <a:pt x="60" y="379"/>
                  </a:lnTo>
                  <a:lnTo>
                    <a:pt x="60" y="379"/>
                  </a:lnTo>
                  <a:lnTo>
                    <a:pt x="57" y="379"/>
                  </a:lnTo>
                  <a:lnTo>
                    <a:pt x="55" y="379"/>
                  </a:lnTo>
                  <a:lnTo>
                    <a:pt x="50" y="384"/>
                  </a:lnTo>
                  <a:lnTo>
                    <a:pt x="50" y="386"/>
                  </a:lnTo>
                  <a:lnTo>
                    <a:pt x="48" y="386"/>
                  </a:lnTo>
                  <a:lnTo>
                    <a:pt x="45" y="386"/>
                  </a:lnTo>
                  <a:lnTo>
                    <a:pt x="41" y="386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1" y="388"/>
                  </a:lnTo>
                  <a:lnTo>
                    <a:pt x="29" y="391"/>
                  </a:lnTo>
                  <a:lnTo>
                    <a:pt x="26" y="393"/>
                  </a:lnTo>
                  <a:lnTo>
                    <a:pt x="24" y="395"/>
                  </a:lnTo>
                  <a:lnTo>
                    <a:pt x="24" y="398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19" y="405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0" y="412"/>
                  </a:lnTo>
                  <a:lnTo>
                    <a:pt x="5" y="414"/>
                  </a:lnTo>
                  <a:lnTo>
                    <a:pt x="3" y="417"/>
                  </a:lnTo>
                  <a:lnTo>
                    <a:pt x="3" y="419"/>
                  </a:lnTo>
                  <a:lnTo>
                    <a:pt x="5" y="422"/>
                  </a:lnTo>
                  <a:lnTo>
                    <a:pt x="5" y="424"/>
                  </a:lnTo>
                  <a:lnTo>
                    <a:pt x="3" y="429"/>
                  </a:lnTo>
                  <a:lnTo>
                    <a:pt x="3" y="436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5" y="440"/>
                  </a:lnTo>
                  <a:lnTo>
                    <a:pt x="7" y="440"/>
                  </a:lnTo>
                  <a:lnTo>
                    <a:pt x="10" y="440"/>
                  </a:lnTo>
                  <a:lnTo>
                    <a:pt x="12" y="440"/>
                  </a:lnTo>
                  <a:lnTo>
                    <a:pt x="15" y="440"/>
                  </a:lnTo>
                  <a:lnTo>
                    <a:pt x="17" y="440"/>
                  </a:lnTo>
                  <a:lnTo>
                    <a:pt x="17" y="440"/>
                  </a:lnTo>
                  <a:lnTo>
                    <a:pt x="19" y="440"/>
                  </a:lnTo>
                  <a:lnTo>
                    <a:pt x="38" y="450"/>
                  </a:lnTo>
                  <a:lnTo>
                    <a:pt x="38" y="450"/>
                  </a:lnTo>
                  <a:lnTo>
                    <a:pt x="41" y="452"/>
                  </a:lnTo>
                  <a:lnTo>
                    <a:pt x="43" y="455"/>
                  </a:lnTo>
                  <a:lnTo>
                    <a:pt x="43" y="455"/>
                  </a:lnTo>
                  <a:lnTo>
                    <a:pt x="43" y="457"/>
                  </a:lnTo>
                  <a:lnTo>
                    <a:pt x="43" y="457"/>
                  </a:lnTo>
                  <a:lnTo>
                    <a:pt x="43" y="462"/>
                  </a:lnTo>
                  <a:lnTo>
                    <a:pt x="41" y="464"/>
                  </a:lnTo>
                  <a:lnTo>
                    <a:pt x="43" y="466"/>
                  </a:lnTo>
                  <a:lnTo>
                    <a:pt x="43" y="464"/>
                  </a:lnTo>
                  <a:lnTo>
                    <a:pt x="43" y="464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4"/>
                  </a:lnTo>
                  <a:lnTo>
                    <a:pt x="48" y="462"/>
                  </a:lnTo>
                  <a:lnTo>
                    <a:pt x="50" y="462"/>
                  </a:lnTo>
                  <a:lnTo>
                    <a:pt x="50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5" y="466"/>
                  </a:lnTo>
                  <a:lnTo>
                    <a:pt x="57" y="466"/>
                  </a:lnTo>
                  <a:lnTo>
                    <a:pt x="62" y="471"/>
                  </a:lnTo>
                  <a:lnTo>
                    <a:pt x="64" y="471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8"/>
                  </a:lnTo>
                  <a:lnTo>
                    <a:pt x="64" y="488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5"/>
                  </a:lnTo>
                  <a:lnTo>
                    <a:pt x="71" y="497"/>
                  </a:lnTo>
                  <a:lnTo>
                    <a:pt x="74" y="500"/>
                  </a:lnTo>
                  <a:lnTo>
                    <a:pt x="76" y="500"/>
                  </a:lnTo>
                  <a:lnTo>
                    <a:pt x="76" y="502"/>
                  </a:lnTo>
                  <a:lnTo>
                    <a:pt x="86" y="502"/>
                  </a:lnTo>
                  <a:lnTo>
                    <a:pt x="88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3" y="502"/>
                  </a:lnTo>
                  <a:lnTo>
                    <a:pt x="93" y="500"/>
                  </a:lnTo>
                  <a:lnTo>
                    <a:pt x="93" y="500"/>
                  </a:lnTo>
                  <a:lnTo>
                    <a:pt x="95" y="500"/>
                  </a:lnTo>
                  <a:lnTo>
                    <a:pt x="100" y="500"/>
                  </a:lnTo>
                  <a:lnTo>
                    <a:pt x="102" y="502"/>
                  </a:lnTo>
                  <a:lnTo>
                    <a:pt x="104" y="504"/>
                  </a:lnTo>
                  <a:lnTo>
                    <a:pt x="107" y="504"/>
                  </a:lnTo>
                  <a:lnTo>
                    <a:pt x="107" y="504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30" y="500"/>
                  </a:lnTo>
                  <a:lnTo>
                    <a:pt x="133" y="502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40" y="500"/>
                  </a:lnTo>
                  <a:lnTo>
                    <a:pt x="140" y="502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5" y="507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52" y="504"/>
                  </a:lnTo>
                  <a:lnTo>
                    <a:pt x="152" y="504"/>
                  </a:lnTo>
                  <a:lnTo>
                    <a:pt x="152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6" y="504"/>
                  </a:lnTo>
                  <a:lnTo>
                    <a:pt x="166" y="500"/>
                  </a:lnTo>
                  <a:lnTo>
                    <a:pt x="171" y="497"/>
                  </a:lnTo>
                  <a:lnTo>
                    <a:pt x="171" y="495"/>
                  </a:lnTo>
                  <a:lnTo>
                    <a:pt x="171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5" y="481"/>
                  </a:lnTo>
                  <a:lnTo>
                    <a:pt x="175" y="471"/>
                  </a:lnTo>
                  <a:lnTo>
                    <a:pt x="180" y="464"/>
                  </a:lnTo>
                  <a:lnTo>
                    <a:pt x="182" y="464"/>
                  </a:lnTo>
                  <a:lnTo>
                    <a:pt x="185" y="462"/>
                  </a:lnTo>
                  <a:lnTo>
                    <a:pt x="185" y="462"/>
                  </a:lnTo>
                  <a:lnTo>
                    <a:pt x="187" y="462"/>
                  </a:lnTo>
                  <a:lnTo>
                    <a:pt x="190" y="462"/>
                  </a:lnTo>
                  <a:lnTo>
                    <a:pt x="194" y="462"/>
                  </a:lnTo>
                  <a:lnTo>
                    <a:pt x="199" y="459"/>
                  </a:lnTo>
                  <a:lnTo>
                    <a:pt x="201" y="459"/>
                  </a:lnTo>
                  <a:lnTo>
                    <a:pt x="211" y="459"/>
                  </a:lnTo>
                  <a:lnTo>
                    <a:pt x="216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3" y="457"/>
                  </a:lnTo>
                  <a:lnTo>
                    <a:pt x="235" y="469"/>
                  </a:lnTo>
                  <a:lnTo>
                    <a:pt x="235" y="469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4"/>
                  </a:lnTo>
                  <a:lnTo>
                    <a:pt x="237" y="478"/>
                  </a:lnTo>
                  <a:lnTo>
                    <a:pt x="239" y="481"/>
                  </a:lnTo>
                  <a:lnTo>
                    <a:pt x="239" y="483"/>
                  </a:lnTo>
                  <a:lnTo>
                    <a:pt x="239" y="483"/>
                  </a:lnTo>
                  <a:lnTo>
                    <a:pt x="242" y="485"/>
                  </a:lnTo>
                  <a:lnTo>
                    <a:pt x="244" y="488"/>
                  </a:lnTo>
                  <a:lnTo>
                    <a:pt x="246" y="490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8"/>
                  </a:lnTo>
                  <a:lnTo>
                    <a:pt x="256" y="521"/>
                  </a:lnTo>
                  <a:lnTo>
                    <a:pt x="256" y="523"/>
                  </a:lnTo>
                  <a:lnTo>
                    <a:pt x="258" y="526"/>
                  </a:lnTo>
                  <a:lnTo>
                    <a:pt x="258" y="526"/>
                  </a:lnTo>
                  <a:lnTo>
                    <a:pt x="261" y="528"/>
                  </a:lnTo>
                  <a:lnTo>
                    <a:pt x="261" y="528"/>
                  </a:lnTo>
                  <a:lnTo>
                    <a:pt x="263" y="528"/>
                  </a:lnTo>
                  <a:lnTo>
                    <a:pt x="263" y="526"/>
                  </a:lnTo>
                  <a:lnTo>
                    <a:pt x="263" y="526"/>
                  </a:lnTo>
                  <a:lnTo>
                    <a:pt x="265" y="526"/>
                  </a:lnTo>
                  <a:lnTo>
                    <a:pt x="265" y="526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18"/>
                  </a:lnTo>
                  <a:lnTo>
                    <a:pt x="265" y="516"/>
                  </a:lnTo>
                  <a:lnTo>
                    <a:pt x="265" y="516"/>
                  </a:lnTo>
                  <a:lnTo>
                    <a:pt x="268" y="516"/>
                  </a:lnTo>
                  <a:lnTo>
                    <a:pt x="268" y="514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2" y="511"/>
                  </a:lnTo>
                  <a:lnTo>
                    <a:pt x="275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82" y="511"/>
                  </a:lnTo>
                  <a:lnTo>
                    <a:pt x="289" y="521"/>
                  </a:lnTo>
                  <a:lnTo>
                    <a:pt x="291" y="523"/>
                  </a:lnTo>
                  <a:lnTo>
                    <a:pt x="301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13" y="518"/>
                  </a:lnTo>
                  <a:lnTo>
                    <a:pt x="313" y="516"/>
                  </a:lnTo>
                  <a:lnTo>
                    <a:pt x="315" y="516"/>
                  </a:lnTo>
                  <a:lnTo>
                    <a:pt x="317" y="516"/>
                  </a:lnTo>
                  <a:lnTo>
                    <a:pt x="320" y="516"/>
                  </a:lnTo>
                  <a:lnTo>
                    <a:pt x="324" y="518"/>
                  </a:lnTo>
                  <a:lnTo>
                    <a:pt x="324" y="518"/>
                  </a:lnTo>
                  <a:lnTo>
                    <a:pt x="327" y="518"/>
                  </a:lnTo>
                  <a:lnTo>
                    <a:pt x="327" y="518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7" y="509"/>
                  </a:lnTo>
                  <a:lnTo>
                    <a:pt x="327" y="507"/>
                  </a:lnTo>
                  <a:lnTo>
                    <a:pt x="327" y="502"/>
                  </a:lnTo>
                  <a:lnTo>
                    <a:pt x="329" y="502"/>
                  </a:lnTo>
                  <a:lnTo>
                    <a:pt x="329" y="500"/>
                  </a:lnTo>
                  <a:lnTo>
                    <a:pt x="334" y="500"/>
                  </a:lnTo>
                  <a:lnTo>
                    <a:pt x="339" y="500"/>
                  </a:lnTo>
                  <a:lnTo>
                    <a:pt x="341" y="497"/>
                  </a:lnTo>
                  <a:lnTo>
                    <a:pt x="343" y="497"/>
                  </a:lnTo>
                  <a:lnTo>
                    <a:pt x="343" y="497"/>
                  </a:lnTo>
                  <a:lnTo>
                    <a:pt x="346" y="500"/>
                  </a:lnTo>
                  <a:lnTo>
                    <a:pt x="350" y="502"/>
                  </a:lnTo>
                  <a:lnTo>
                    <a:pt x="357" y="502"/>
                  </a:lnTo>
                  <a:lnTo>
                    <a:pt x="357" y="502"/>
                  </a:lnTo>
                  <a:lnTo>
                    <a:pt x="360" y="502"/>
                  </a:lnTo>
                  <a:lnTo>
                    <a:pt x="360" y="504"/>
                  </a:lnTo>
                  <a:lnTo>
                    <a:pt x="360" y="504"/>
                  </a:lnTo>
                  <a:lnTo>
                    <a:pt x="362" y="507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5" y="514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9" y="516"/>
                  </a:lnTo>
                  <a:lnTo>
                    <a:pt x="369" y="518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6"/>
                  </a:lnTo>
                  <a:lnTo>
                    <a:pt x="367" y="528"/>
                  </a:lnTo>
                  <a:lnTo>
                    <a:pt x="369" y="528"/>
                  </a:lnTo>
                  <a:lnTo>
                    <a:pt x="369" y="528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3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7"/>
                  </a:lnTo>
                  <a:lnTo>
                    <a:pt x="374" y="535"/>
                  </a:lnTo>
                  <a:lnTo>
                    <a:pt x="379" y="535"/>
                  </a:lnTo>
                  <a:lnTo>
                    <a:pt x="386" y="533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91" y="533"/>
                  </a:lnTo>
                  <a:lnTo>
                    <a:pt x="395" y="530"/>
                  </a:lnTo>
                  <a:lnTo>
                    <a:pt x="398" y="528"/>
                  </a:lnTo>
                  <a:lnTo>
                    <a:pt x="398" y="526"/>
                  </a:lnTo>
                  <a:lnTo>
                    <a:pt x="398" y="523"/>
                  </a:lnTo>
                  <a:lnTo>
                    <a:pt x="398" y="514"/>
                  </a:lnTo>
                  <a:lnTo>
                    <a:pt x="400" y="511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2" y="507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5" y="500"/>
                  </a:lnTo>
                  <a:lnTo>
                    <a:pt x="405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19" y="495"/>
                  </a:lnTo>
                  <a:lnTo>
                    <a:pt x="424" y="500"/>
                  </a:lnTo>
                  <a:lnTo>
                    <a:pt x="426" y="500"/>
                  </a:lnTo>
                  <a:lnTo>
                    <a:pt x="426" y="500"/>
                  </a:lnTo>
                  <a:lnTo>
                    <a:pt x="428" y="500"/>
                  </a:lnTo>
                  <a:lnTo>
                    <a:pt x="428" y="500"/>
                  </a:lnTo>
                  <a:lnTo>
                    <a:pt x="431" y="497"/>
                  </a:lnTo>
                  <a:lnTo>
                    <a:pt x="431" y="497"/>
                  </a:lnTo>
                  <a:lnTo>
                    <a:pt x="433" y="497"/>
                  </a:lnTo>
                  <a:lnTo>
                    <a:pt x="436" y="492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5"/>
                  </a:lnTo>
                  <a:lnTo>
                    <a:pt x="438" y="483"/>
                  </a:lnTo>
                  <a:lnTo>
                    <a:pt x="438" y="483"/>
                  </a:lnTo>
                  <a:lnTo>
                    <a:pt x="438" y="481"/>
                  </a:lnTo>
                  <a:lnTo>
                    <a:pt x="438" y="481"/>
                  </a:lnTo>
                  <a:lnTo>
                    <a:pt x="438" y="478"/>
                  </a:lnTo>
                  <a:lnTo>
                    <a:pt x="440" y="474"/>
                  </a:lnTo>
                  <a:lnTo>
                    <a:pt x="445" y="469"/>
                  </a:lnTo>
                  <a:lnTo>
                    <a:pt x="445" y="466"/>
                  </a:lnTo>
                  <a:lnTo>
                    <a:pt x="445" y="466"/>
                  </a:lnTo>
                  <a:lnTo>
                    <a:pt x="447" y="459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2"/>
                  </a:lnTo>
                  <a:lnTo>
                    <a:pt x="447" y="452"/>
                  </a:lnTo>
                  <a:lnTo>
                    <a:pt x="450" y="452"/>
                  </a:lnTo>
                  <a:lnTo>
                    <a:pt x="450" y="452"/>
                  </a:lnTo>
                  <a:lnTo>
                    <a:pt x="452" y="452"/>
                  </a:lnTo>
                  <a:lnTo>
                    <a:pt x="459" y="450"/>
                  </a:lnTo>
                  <a:lnTo>
                    <a:pt x="473" y="450"/>
                  </a:lnTo>
                  <a:lnTo>
                    <a:pt x="476" y="450"/>
                  </a:lnTo>
                  <a:lnTo>
                    <a:pt x="483" y="443"/>
                  </a:lnTo>
                  <a:lnTo>
                    <a:pt x="485" y="443"/>
                  </a:lnTo>
                  <a:lnTo>
                    <a:pt x="490" y="443"/>
                  </a:lnTo>
                  <a:lnTo>
                    <a:pt x="490" y="443"/>
                  </a:lnTo>
                  <a:lnTo>
                    <a:pt x="492" y="443"/>
                  </a:lnTo>
                  <a:lnTo>
                    <a:pt x="492" y="443"/>
                  </a:lnTo>
                  <a:lnTo>
                    <a:pt x="495" y="443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8"/>
                  </a:lnTo>
                  <a:lnTo>
                    <a:pt x="499" y="445"/>
                  </a:lnTo>
                  <a:lnTo>
                    <a:pt x="502" y="445"/>
                  </a:lnTo>
                  <a:lnTo>
                    <a:pt x="504" y="445"/>
                  </a:lnTo>
                  <a:lnTo>
                    <a:pt x="504" y="443"/>
                  </a:lnTo>
                  <a:lnTo>
                    <a:pt x="506" y="431"/>
                  </a:lnTo>
                  <a:lnTo>
                    <a:pt x="509" y="424"/>
                  </a:lnTo>
                  <a:lnTo>
                    <a:pt x="511" y="422"/>
                  </a:lnTo>
                  <a:lnTo>
                    <a:pt x="511" y="422"/>
                  </a:lnTo>
                  <a:lnTo>
                    <a:pt x="511" y="417"/>
                  </a:lnTo>
                  <a:lnTo>
                    <a:pt x="511" y="417"/>
                  </a:lnTo>
                  <a:lnTo>
                    <a:pt x="511" y="414"/>
                  </a:lnTo>
                  <a:lnTo>
                    <a:pt x="514" y="414"/>
                  </a:lnTo>
                  <a:lnTo>
                    <a:pt x="516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23" y="410"/>
                  </a:lnTo>
                  <a:lnTo>
                    <a:pt x="525" y="407"/>
                  </a:lnTo>
                  <a:lnTo>
                    <a:pt x="525" y="405"/>
                  </a:lnTo>
                  <a:lnTo>
                    <a:pt x="528" y="405"/>
                  </a:lnTo>
                  <a:lnTo>
                    <a:pt x="528" y="400"/>
                  </a:lnTo>
                  <a:lnTo>
                    <a:pt x="528" y="400"/>
                  </a:lnTo>
                  <a:lnTo>
                    <a:pt x="530" y="395"/>
                  </a:lnTo>
                  <a:lnTo>
                    <a:pt x="530" y="395"/>
                  </a:lnTo>
                  <a:lnTo>
                    <a:pt x="532" y="393"/>
                  </a:lnTo>
                  <a:lnTo>
                    <a:pt x="535" y="384"/>
                  </a:lnTo>
                  <a:lnTo>
                    <a:pt x="535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4"/>
                  </a:lnTo>
                  <a:lnTo>
                    <a:pt x="547" y="374"/>
                  </a:lnTo>
                  <a:lnTo>
                    <a:pt x="547" y="374"/>
                  </a:lnTo>
                  <a:lnTo>
                    <a:pt x="547" y="377"/>
                  </a:lnTo>
                  <a:lnTo>
                    <a:pt x="547" y="377"/>
                  </a:lnTo>
                  <a:lnTo>
                    <a:pt x="547" y="381"/>
                  </a:lnTo>
                  <a:lnTo>
                    <a:pt x="549" y="379"/>
                  </a:lnTo>
                  <a:lnTo>
                    <a:pt x="554" y="372"/>
                  </a:lnTo>
                  <a:lnTo>
                    <a:pt x="558" y="369"/>
                  </a:lnTo>
                  <a:lnTo>
                    <a:pt x="556" y="372"/>
                  </a:lnTo>
                  <a:lnTo>
                    <a:pt x="558" y="377"/>
                  </a:lnTo>
                  <a:lnTo>
                    <a:pt x="561" y="377"/>
                  </a:lnTo>
                  <a:lnTo>
                    <a:pt x="561" y="377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6" y="374"/>
                  </a:lnTo>
                  <a:lnTo>
                    <a:pt x="566" y="372"/>
                  </a:lnTo>
                  <a:lnTo>
                    <a:pt x="566" y="372"/>
                  </a:lnTo>
                  <a:lnTo>
                    <a:pt x="566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6" y="367"/>
                  </a:lnTo>
                  <a:lnTo>
                    <a:pt x="568" y="365"/>
                  </a:lnTo>
                  <a:lnTo>
                    <a:pt x="568" y="362"/>
                  </a:lnTo>
                  <a:lnTo>
                    <a:pt x="568" y="362"/>
                  </a:lnTo>
                  <a:lnTo>
                    <a:pt x="563" y="360"/>
                  </a:lnTo>
                  <a:lnTo>
                    <a:pt x="566" y="358"/>
                  </a:lnTo>
                  <a:lnTo>
                    <a:pt x="568" y="358"/>
                  </a:lnTo>
                  <a:lnTo>
                    <a:pt x="568" y="355"/>
                  </a:lnTo>
                  <a:lnTo>
                    <a:pt x="570" y="358"/>
                  </a:lnTo>
                  <a:lnTo>
                    <a:pt x="573" y="360"/>
                  </a:lnTo>
                  <a:lnTo>
                    <a:pt x="575" y="360"/>
                  </a:lnTo>
                  <a:lnTo>
                    <a:pt x="577" y="355"/>
                  </a:lnTo>
                  <a:lnTo>
                    <a:pt x="580" y="346"/>
                  </a:lnTo>
                  <a:lnTo>
                    <a:pt x="582" y="343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9" y="336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2"/>
                  </a:lnTo>
                  <a:lnTo>
                    <a:pt x="594" y="332"/>
                  </a:lnTo>
                  <a:lnTo>
                    <a:pt x="596" y="332"/>
                  </a:lnTo>
                  <a:lnTo>
                    <a:pt x="596" y="334"/>
                  </a:lnTo>
                  <a:lnTo>
                    <a:pt x="594" y="334"/>
                  </a:lnTo>
                  <a:lnTo>
                    <a:pt x="594" y="336"/>
                  </a:lnTo>
                  <a:lnTo>
                    <a:pt x="594" y="339"/>
                  </a:lnTo>
                  <a:lnTo>
                    <a:pt x="596" y="336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606" y="329"/>
                  </a:lnTo>
                  <a:lnTo>
                    <a:pt x="608" y="327"/>
                  </a:lnTo>
                  <a:lnTo>
                    <a:pt x="608" y="327"/>
                  </a:lnTo>
                  <a:lnTo>
                    <a:pt x="608" y="325"/>
                  </a:lnTo>
                  <a:lnTo>
                    <a:pt x="608" y="325"/>
                  </a:lnTo>
                  <a:lnTo>
                    <a:pt x="608" y="322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6" y="325"/>
                  </a:lnTo>
                  <a:lnTo>
                    <a:pt x="606" y="325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5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4" y="325"/>
                  </a:lnTo>
                  <a:lnTo>
                    <a:pt x="594" y="322"/>
                  </a:lnTo>
                  <a:lnTo>
                    <a:pt x="594" y="317"/>
                  </a:lnTo>
                  <a:lnTo>
                    <a:pt x="594" y="315"/>
                  </a:lnTo>
                  <a:lnTo>
                    <a:pt x="592" y="313"/>
                  </a:lnTo>
                  <a:lnTo>
                    <a:pt x="589" y="313"/>
                  </a:lnTo>
                  <a:lnTo>
                    <a:pt x="589" y="313"/>
                  </a:lnTo>
                  <a:lnTo>
                    <a:pt x="587" y="310"/>
                  </a:lnTo>
                  <a:lnTo>
                    <a:pt x="584" y="308"/>
                  </a:lnTo>
                  <a:lnTo>
                    <a:pt x="584" y="306"/>
                  </a:lnTo>
                  <a:lnTo>
                    <a:pt x="584" y="303"/>
                  </a:lnTo>
                  <a:lnTo>
                    <a:pt x="587" y="301"/>
                  </a:lnTo>
                  <a:lnTo>
                    <a:pt x="587" y="298"/>
                  </a:lnTo>
                  <a:lnTo>
                    <a:pt x="587" y="296"/>
                  </a:lnTo>
                  <a:lnTo>
                    <a:pt x="584" y="296"/>
                  </a:lnTo>
                  <a:lnTo>
                    <a:pt x="584" y="296"/>
                  </a:lnTo>
                  <a:lnTo>
                    <a:pt x="584" y="294"/>
                  </a:lnTo>
                  <a:lnTo>
                    <a:pt x="584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9" y="296"/>
                  </a:lnTo>
                  <a:lnTo>
                    <a:pt x="592" y="296"/>
                  </a:lnTo>
                  <a:lnTo>
                    <a:pt x="596" y="294"/>
                  </a:lnTo>
                  <a:lnTo>
                    <a:pt x="599" y="294"/>
                  </a:lnTo>
                  <a:lnTo>
                    <a:pt x="599" y="296"/>
                  </a:lnTo>
                  <a:lnTo>
                    <a:pt x="599" y="296"/>
                  </a:lnTo>
                  <a:lnTo>
                    <a:pt x="599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6" y="301"/>
                  </a:lnTo>
                  <a:lnTo>
                    <a:pt x="608" y="298"/>
                  </a:lnTo>
                  <a:lnTo>
                    <a:pt x="606" y="296"/>
                  </a:lnTo>
                  <a:lnTo>
                    <a:pt x="606" y="291"/>
                  </a:lnTo>
                  <a:lnTo>
                    <a:pt x="606" y="289"/>
                  </a:lnTo>
                  <a:lnTo>
                    <a:pt x="608" y="287"/>
                  </a:lnTo>
                  <a:lnTo>
                    <a:pt x="610" y="289"/>
                  </a:lnTo>
                  <a:lnTo>
                    <a:pt x="610" y="294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5" y="298"/>
                  </a:lnTo>
                  <a:lnTo>
                    <a:pt x="613" y="306"/>
                  </a:lnTo>
                  <a:lnTo>
                    <a:pt x="610" y="308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08" y="313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10" y="315"/>
                  </a:lnTo>
                  <a:lnTo>
                    <a:pt x="613" y="317"/>
                  </a:lnTo>
                  <a:lnTo>
                    <a:pt x="615" y="317"/>
                  </a:lnTo>
                  <a:lnTo>
                    <a:pt x="615" y="317"/>
                  </a:lnTo>
                  <a:lnTo>
                    <a:pt x="622" y="315"/>
                  </a:lnTo>
                  <a:lnTo>
                    <a:pt x="622" y="315"/>
                  </a:lnTo>
                  <a:lnTo>
                    <a:pt x="627" y="313"/>
                  </a:lnTo>
                  <a:lnTo>
                    <a:pt x="627" y="313"/>
                  </a:lnTo>
                  <a:lnTo>
                    <a:pt x="632" y="313"/>
                  </a:lnTo>
                  <a:lnTo>
                    <a:pt x="634" y="310"/>
                  </a:lnTo>
                  <a:lnTo>
                    <a:pt x="634" y="310"/>
                  </a:lnTo>
                  <a:lnTo>
                    <a:pt x="637" y="308"/>
                  </a:lnTo>
                  <a:lnTo>
                    <a:pt x="637" y="308"/>
                  </a:lnTo>
                  <a:lnTo>
                    <a:pt x="641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51" y="303"/>
                  </a:lnTo>
                  <a:lnTo>
                    <a:pt x="653" y="303"/>
                  </a:lnTo>
                  <a:lnTo>
                    <a:pt x="651" y="301"/>
                  </a:lnTo>
                  <a:lnTo>
                    <a:pt x="651" y="298"/>
                  </a:lnTo>
                  <a:lnTo>
                    <a:pt x="648" y="289"/>
                  </a:lnTo>
                  <a:lnTo>
                    <a:pt x="648" y="287"/>
                  </a:lnTo>
                  <a:lnTo>
                    <a:pt x="648" y="287"/>
                  </a:lnTo>
                  <a:lnTo>
                    <a:pt x="646" y="284"/>
                  </a:lnTo>
                  <a:lnTo>
                    <a:pt x="648" y="282"/>
                  </a:lnTo>
                  <a:lnTo>
                    <a:pt x="646" y="282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8" y="277"/>
                  </a:lnTo>
                  <a:lnTo>
                    <a:pt x="648" y="280"/>
                  </a:lnTo>
                  <a:lnTo>
                    <a:pt x="651" y="280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3" y="277"/>
                  </a:lnTo>
                  <a:lnTo>
                    <a:pt x="651" y="272"/>
                  </a:lnTo>
                  <a:lnTo>
                    <a:pt x="651" y="272"/>
                  </a:lnTo>
                  <a:lnTo>
                    <a:pt x="653" y="265"/>
                  </a:lnTo>
                  <a:lnTo>
                    <a:pt x="653" y="265"/>
                  </a:lnTo>
                  <a:lnTo>
                    <a:pt x="655" y="265"/>
                  </a:lnTo>
                  <a:lnTo>
                    <a:pt x="655" y="265"/>
                  </a:lnTo>
                  <a:lnTo>
                    <a:pt x="655" y="263"/>
                  </a:lnTo>
                  <a:lnTo>
                    <a:pt x="658" y="263"/>
                  </a:lnTo>
                  <a:lnTo>
                    <a:pt x="658" y="261"/>
                  </a:lnTo>
                  <a:lnTo>
                    <a:pt x="660" y="261"/>
                  </a:lnTo>
                  <a:lnTo>
                    <a:pt x="663" y="261"/>
                  </a:lnTo>
                  <a:lnTo>
                    <a:pt x="667" y="263"/>
                  </a:lnTo>
                  <a:lnTo>
                    <a:pt x="665" y="265"/>
                  </a:lnTo>
                  <a:lnTo>
                    <a:pt x="667" y="265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2" y="272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3"/>
                  </a:lnTo>
                  <a:lnTo>
                    <a:pt x="677" y="263"/>
                  </a:lnTo>
                  <a:lnTo>
                    <a:pt x="677" y="261"/>
                  </a:lnTo>
                  <a:lnTo>
                    <a:pt x="679" y="261"/>
                  </a:lnTo>
                  <a:lnTo>
                    <a:pt x="677" y="258"/>
                  </a:lnTo>
                  <a:lnTo>
                    <a:pt x="677" y="256"/>
                  </a:lnTo>
                  <a:lnTo>
                    <a:pt x="679" y="254"/>
                  </a:lnTo>
                  <a:lnTo>
                    <a:pt x="679" y="254"/>
                  </a:lnTo>
                  <a:lnTo>
                    <a:pt x="681" y="251"/>
                  </a:lnTo>
                  <a:lnTo>
                    <a:pt x="681" y="249"/>
                  </a:lnTo>
                  <a:lnTo>
                    <a:pt x="679" y="249"/>
                  </a:lnTo>
                  <a:lnTo>
                    <a:pt x="679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4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72" y="249"/>
                  </a:lnTo>
                  <a:lnTo>
                    <a:pt x="670" y="242"/>
                  </a:lnTo>
                  <a:lnTo>
                    <a:pt x="667" y="242"/>
                  </a:lnTo>
                  <a:lnTo>
                    <a:pt x="665" y="244"/>
                  </a:lnTo>
                  <a:lnTo>
                    <a:pt x="665" y="244"/>
                  </a:lnTo>
                  <a:lnTo>
                    <a:pt x="663" y="249"/>
                  </a:lnTo>
                  <a:lnTo>
                    <a:pt x="660" y="251"/>
                  </a:lnTo>
                  <a:lnTo>
                    <a:pt x="658" y="251"/>
                  </a:lnTo>
                  <a:lnTo>
                    <a:pt x="655" y="249"/>
                  </a:lnTo>
                  <a:lnTo>
                    <a:pt x="658" y="246"/>
                  </a:lnTo>
                  <a:lnTo>
                    <a:pt x="658" y="244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5" y="237"/>
                  </a:lnTo>
                  <a:lnTo>
                    <a:pt x="667" y="235"/>
                  </a:lnTo>
                  <a:lnTo>
                    <a:pt x="670" y="237"/>
                  </a:lnTo>
                  <a:lnTo>
                    <a:pt x="672" y="239"/>
                  </a:lnTo>
                  <a:lnTo>
                    <a:pt x="674" y="239"/>
                  </a:lnTo>
                  <a:lnTo>
                    <a:pt x="677" y="239"/>
                  </a:lnTo>
                  <a:lnTo>
                    <a:pt x="677" y="239"/>
                  </a:lnTo>
                  <a:lnTo>
                    <a:pt x="677" y="242"/>
                  </a:lnTo>
                  <a:lnTo>
                    <a:pt x="677" y="244"/>
                  </a:lnTo>
                  <a:lnTo>
                    <a:pt x="679" y="244"/>
                  </a:lnTo>
                  <a:lnTo>
                    <a:pt x="684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9" y="244"/>
                  </a:lnTo>
                  <a:lnTo>
                    <a:pt x="689" y="242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91" y="242"/>
                  </a:lnTo>
                  <a:lnTo>
                    <a:pt x="693" y="242"/>
                  </a:lnTo>
                  <a:lnTo>
                    <a:pt x="693" y="239"/>
                  </a:lnTo>
                  <a:lnTo>
                    <a:pt x="698" y="235"/>
                  </a:lnTo>
                  <a:lnTo>
                    <a:pt x="703" y="232"/>
                  </a:lnTo>
                  <a:lnTo>
                    <a:pt x="719" y="228"/>
                  </a:lnTo>
                  <a:lnTo>
                    <a:pt x="722" y="228"/>
                  </a:lnTo>
                  <a:lnTo>
                    <a:pt x="724" y="228"/>
                  </a:lnTo>
                  <a:lnTo>
                    <a:pt x="726" y="228"/>
                  </a:lnTo>
                  <a:lnTo>
                    <a:pt x="729" y="228"/>
                  </a:lnTo>
                  <a:lnTo>
                    <a:pt x="726" y="225"/>
                  </a:lnTo>
                  <a:lnTo>
                    <a:pt x="726" y="225"/>
                  </a:lnTo>
                  <a:lnTo>
                    <a:pt x="726" y="223"/>
                  </a:lnTo>
                  <a:lnTo>
                    <a:pt x="729" y="220"/>
                  </a:lnTo>
                  <a:lnTo>
                    <a:pt x="731" y="220"/>
                  </a:lnTo>
                  <a:lnTo>
                    <a:pt x="733" y="220"/>
                  </a:lnTo>
                  <a:lnTo>
                    <a:pt x="733" y="220"/>
                  </a:lnTo>
                  <a:lnTo>
                    <a:pt x="736" y="218"/>
                  </a:lnTo>
                  <a:lnTo>
                    <a:pt x="736" y="216"/>
                  </a:lnTo>
                  <a:lnTo>
                    <a:pt x="736" y="216"/>
                  </a:lnTo>
                  <a:lnTo>
                    <a:pt x="733" y="213"/>
                  </a:lnTo>
                  <a:lnTo>
                    <a:pt x="733" y="213"/>
                  </a:lnTo>
                  <a:lnTo>
                    <a:pt x="733" y="211"/>
                  </a:lnTo>
                  <a:lnTo>
                    <a:pt x="736" y="211"/>
                  </a:lnTo>
                  <a:lnTo>
                    <a:pt x="738" y="211"/>
                  </a:lnTo>
                  <a:lnTo>
                    <a:pt x="738" y="213"/>
                  </a:lnTo>
                  <a:lnTo>
                    <a:pt x="738" y="213"/>
                  </a:lnTo>
                  <a:lnTo>
                    <a:pt x="741" y="213"/>
                  </a:lnTo>
                  <a:lnTo>
                    <a:pt x="741" y="213"/>
                  </a:lnTo>
                  <a:lnTo>
                    <a:pt x="743" y="211"/>
                  </a:lnTo>
                  <a:lnTo>
                    <a:pt x="743" y="211"/>
                  </a:lnTo>
                  <a:lnTo>
                    <a:pt x="743" y="209"/>
                  </a:lnTo>
                  <a:lnTo>
                    <a:pt x="745" y="209"/>
                  </a:lnTo>
                  <a:lnTo>
                    <a:pt x="748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48" y="211"/>
                  </a:lnTo>
                  <a:lnTo>
                    <a:pt x="745" y="213"/>
                  </a:lnTo>
                  <a:lnTo>
                    <a:pt x="745" y="213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1" y="216"/>
                  </a:lnTo>
                  <a:lnTo>
                    <a:pt x="738" y="216"/>
                  </a:lnTo>
                  <a:lnTo>
                    <a:pt x="738" y="218"/>
                  </a:lnTo>
                  <a:lnTo>
                    <a:pt x="738" y="220"/>
                  </a:lnTo>
                  <a:lnTo>
                    <a:pt x="741" y="220"/>
                  </a:lnTo>
                  <a:lnTo>
                    <a:pt x="743" y="220"/>
                  </a:lnTo>
                  <a:lnTo>
                    <a:pt x="745" y="220"/>
                  </a:lnTo>
                  <a:lnTo>
                    <a:pt x="745" y="218"/>
                  </a:lnTo>
                  <a:lnTo>
                    <a:pt x="748" y="220"/>
                  </a:lnTo>
                  <a:lnTo>
                    <a:pt x="748" y="220"/>
                  </a:lnTo>
                  <a:lnTo>
                    <a:pt x="750" y="218"/>
                  </a:lnTo>
                  <a:lnTo>
                    <a:pt x="750" y="220"/>
                  </a:lnTo>
                  <a:lnTo>
                    <a:pt x="750" y="220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2" y="220"/>
                  </a:lnTo>
                  <a:lnTo>
                    <a:pt x="752" y="220"/>
                  </a:lnTo>
                  <a:lnTo>
                    <a:pt x="752" y="216"/>
                  </a:lnTo>
                  <a:lnTo>
                    <a:pt x="752" y="213"/>
                  </a:lnTo>
                  <a:lnTo>
                    <a:pt x="752" y="211"/>
                  </a:lnTo>
                  <a:lnTo>
                    <a:pt x="755" y="209"/>
                  </a:lnTo>
                  <a:lnTo>
                    <a:pt x="759" y="209"/>
                  </a:lnTo>
                  <a:lnTo>
                    <a:pt x="759" y="209"/>
                  </a:lnTo>
                  <a:lnTo>
                    <a:pt x="757" y="211"/>
                  </a:lnTo>
                  <a:lnTo>
                    <a:pt x="755" y="211"/>
                  </a:lnTo>
                  <a:lnTo>
                    <a:pt x="755" y="213"/>
                  </a:lnTo>
                  <a:lnTo>
                    <a:pt x="757" y="211"/>
                  </a:lnTo>
                  <a:lnTo>
                    <a:pt x="762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7" y="206"/>
                  </a:lnTo>
                  <a:lnTo>
                    <a:pt x="767" y="206"/>
                  </a:lnTo>
                  <a:lnTo>
                    <a:pt x="767" y="204"/>
                  </a:lnTo>
                  <a:lnTo>
                    <a:pt x="769" y="202"/>
                  </a:lnTo>
                  <a:lnTo>
                    <a:pt x="769" y="202"/>
                  </a:lnTo>
                  <a:lnTo>
                    <a:pt x="783" y="197"/>
                  </a:lnTo>
                  <a:lnTo>
                    <a:pt x="788" y="194"/>
                  </a:lnTo>
                  <a:lnTo>
                    <a:pt x="783" y="192"/>
                  </a:lnTo>
                  <a:lnTo>
                    <a:pt x="783" y="190"/>
                  </a:lnTo>
                  <a:lnTo>
                    <a:pt x="785" y="187"/>
                  </a:lnTo>
                  <a:lnTo>
                    <a:pt x="788" y="187"/>
                  </a:lnTo>
                  <a:lnTo>
                    <a:pt x="793" y="187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2"/>
                  </a:lnTo>
                  <a:lnTo>
                    <a:pt x="797" y="194"/>
                  </a:lnTo>
                  <a:lnTo>
                    <a:pt x="797" y="197"/>
                  </a:lnTo>
                  <a:lnTo>
                    <a:pt x="797" y="199"/>
                  </a:lnTo>
                  <a:lnTo>
                    <a:pt x="797" y="199"/>
                  </a:lnTo>
                  <a:lnTo>
                    <a:pt x="800" y="199"/>
                  </a:lnTo>
                  <a:lnTo>
                    <a:pt x="802" y="197"/>
                  </a:lnTo>
                  <a:lnTo>
                    <a:pt x="802" y="197"/>
                  </a:lnTo>
                  <a:lnTo>
                    <a:pt x="802" y="192"/>
                  </a:lnTo>
                  <a:lnTo>
                    <a:pt x="804" y="192"/>
                  </a:lnTo>
                  <a:lnTo>
                    <a:pt x="807" y="194"/>
                  </a:lnTo>
                  <a:lnTo>
                    <a:pt x="809" y="194"/>
                  </a:lnTo>
                  <a:lnTo>
                    <a:pt x="809" y="192"/>
                  </a:lnTo>
                  <a:lnTo>
                    <a:pt x="809" y="187"/>
                  </a:lnTo>
                  <a:lnTo>
                    <a:pt x="809" y="185"/>
                  </a:lnTo>
                  <a:lnTo>
                    <a:pt x="811" y="185"/>
                  </a:lnTo>
                  <a:lnTo>
                    <a:pt x="811" y="185"/>
                  </a:lnTo>
                  <a:lnTo>
                    <a:pt x="811" y="187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16" y="197"/>
                  </a:lnTo>
                  <a:lnTo>
                    <a:pt x="821" y="199"/>
                  </a:lnTo>
                  <a:lnTo>
                    <a:pt x="821" y="199"/>
                  </a:lnTo>
                  <a:lnTo>
                    <a:pt x="814" y="199"/>
                  </a:lnTo>
                  <a:lnTo>
                    <a:pt x="814" y="202"/>
                  </a:lnTo>
                  <a:lnTo>
                    <a:pt x="811" y="204"/>
                  </a:lnTo>
                  <a:lnTo>
                    <a:pt x="814" y="206"/>
                  </a:lnTo>
                  <a:lnTo>
                    <a:pt x="814" y="206"/>
                  </a:lnTo>
                  <a:lnTo>
                    <a:pt x="828" y="209"/>
                  </a:lnTo>
                  <a:lnTo>
                    <a:pt x="833" y="209"/>
                  </a:lnTo>
                  <a:lnTo>
                    <a:pt x="833" y="209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8" y="204"/>
                  </a:lnTo>
                  <a:lnTo>
                    <a:pt x="838" y="204"/>
                  </a:lnTo>
                  <a:lnTo>
                    <a:pt x="840" y="204"/>
                  </a:lnTo>
                  <a:lnTo>
                    <a:pt x="840" y="202"/>
                  </a:lnTo>
                  <a:lnTo>
                    <a:pt x="840" y="202"/>
                  </a:lnTo>
                  <a:lnTo>
                    <a:pt x="840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4"/>
                  </a:lnTo>
                  <a:lnTo>
                    <a:pt x="838" y="197"/>
                  </a:lnTo>
                  <a:lnTo>
                    <a:pt x="840" y="197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5" y="194"/>
                  </a:lnTo>
                  <a:lnTo>
                    <a:pt x="847" y="194"/>
                  </a:lnTo>
                  <a:lnTo>
                    <a:pt x="847" y="194"/>
                  </a:lnTo>
                  <a:lnTo>
                    <a:pt x="849" y="194"/>
                  </a:lnTo>
                  <a:lnTo>
                    <a:pt x="847" y="194"/>
                  </a:lnTo>
                  <a:lnTo>
                    <a:pt x="847" y="197"/>
                  </a:lnTo>
                  <a:lnTo>
                    <a:pt x="847" y="197"/>
                  </a:lnTo>
                  <a:lnTo>
                    <a:pt x="847" y="199"/>
                  </a:lnTo>
                  <a:lnTo>
                    <a:pt x="849" y="199"/>
                  </a:lnTo>
                  <a:lnTo>
                    <a:pt x="849" y="197"/>
                  </a:lnTo>
                  <a:lnTo>
                    <a:pt x="852" y="194"/>
                  </a:lnTo>
                  <a:lnTo>
                    <a:pt x="849" y="192"/>
                  </a:lnTo>
                  <a:lnTo>
                    <a:pt x="852" y="180"/>
                  </a:lnTo>
                  <a:lnTo>
                    <a:pt x="847" y="183"/>
                  </a:lnTo>
                  <a:lnTo>
                    <a:pt x="842" y="180"/>
                  </a:lnTo>
                  <a:lnTo>
                    <a:pt x="840" y="183"/>
                  </a:lnTo>
                  <a:lnTo>
                    <a:pt x="840" y="183"/>
                  </a:lnTo>
                  <a:lnTo>
                    <a:pt x="838" y="185"/>
                  </a:lnTo>
                  <a:lnTo>
                    <a:pt x="838" y="185"/>
                  </a:lnTo>
                  <a:lnTo>
                    <a:pt x="835" y="183"/>
                  </a:lnTo>
                  <a:lnTo>
                    <a:pt x="838" y="180"/>
                  </a:lnTo>
                  <a:lnTo>
                    <a:pt x="840" y="178"/>
                  </a:lnTo>
                  <a:lnTo>
                    <a:pt x="842" y="175"/>
                  </a:lnTo>
                  <a:lnTo>
                    <a:pt x="842" y="175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1"/>
                  </a:lnTo>
                  <a:lnTo>
                    <a:pt x="840" y="168"/>
                  </a:lnTo>
                  <a:lnTo>
                    <a:pt x="840" y="166"/>
                  </a:lnTo>
                  <a:lnTo>
                    <a:pt x="840" y="166"/>
                  </a:lnTo>
                  <a:lnTo>
                    <a:pt x="842" y="164"/>
                  </a:lnTo>
                  <a:lnTo>
                    <a:pt x="842" y="164"/>
                  </a:lnTo>
                  <a:lnTo>
                    <a:pt x="842" y="166"/>
                  </a:lnTo>
                  <a:lnTo>
                    <a:pt x="842" y="171"/>
                  </a:lnTo>
                  <a:lnTo>
                    <a:pt x="842" y="171"/>
                  </a:lnTo>
                  <a:lnTo>
                    <a:pt x="845" y="166"/>
                  </a:lnTo>
                  <a:lnTo>
                    <a:pt x="847" y="164"/>
                  </a:lnTo>
                  <a:lnTo>
                    <a:pt x="852" y="164"/>
                  </a:lnTo>
                  <a:lnTo>
                    <a:pt x="854" y="166"/>
                  </a:lnTo>
                  <a:lnTo>
                    <a:pt x="854" y="164"/>
                  </a:lnTo>
                  <a:lnTo>
                    <a:pt x="854" y="161"/>
                  </a:lnTo>
                  <a:lnTo>
                    <a:pt x="854" y="161"/>
                  </a:lnTo>
                  <a:lnTo>
                    <a:pt x="854" y="159"/>
                  </a:lnTo>
                  <a:lnTo>
                    <a:pt x="856" y="159"/>
                  </a:lnTo>
                  <a:lnTo>
                    <a:pt x="861" y="159"/>
                  </a:lnTo>
                  <a:lnTo>
                    <a:pt x="861" y="157"/>
                  </a:lnTo>
                  <a:lnTo>
                    <a:pt x="859" y="157"/>
                  </a:lnTo>
                  <a:lnTo>
                    <a:pt x="856" y="157"/>
                  </a:lnTo>
                  <a:lnTo>
                    <a:pt x="856" y="154"/>
                  </a:lnTo>
                  <a:lnTo>
                    <a:pt x="856" y="152"/>
                  </a:lnTo>
                  <a:lnTo>
                    <a:pt x="856" y="152"/>
                  </a:lnTo>
                  <a:lnTo>
                    <a:pt x="854" y="149"/>
                  </a:lnTo>
                  <a:lnTo>
                    <a:pt x="852" y="147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6" y="145"/>
                  </a:lnTo>
                  <a:lnTo>
                    <a:pt x="856" y="142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9" y="135"/>
                  </a:lnTo>
                  <a:lnTo>
                    <a:pt x="861" y="133"/>
                  </a:lnTo>
                  <a:lnTo>
                    <a:pt x="866" y="133"/>
                  </a:lnTo>
                  <a:lnTo>
                    <a:pt x="866" y="133"/>
                  </a:lnTo>
                  <a:lnTo>
                    <a:pt x="866" y="12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771374" y="2177988"/>
              <a:ext cx="123020" cy="198898"/>
            </a:xfrm>
            <a:custGeom>
              <a:avLst/>
              <a:gdLst>
                <a:gd name="T0" fmla="*/ 132 w 142"/>
                <a:gd name="T1" fmla="*/ 142 h 229"/>
                <a:gd name="T2" fmla="*/ 109 w 142"/>
                <a:gd name="T3" fmla="*/ 158 h 229"/>
                <a:gd name="T4" fmla="*/ 111 w 142"/>
                <a:gd name="T5" fmla="*/ 173 h 229"/>
                <a:gd name="T6" fmla="*/ 109 w 142"/>
                <a:gd name="T7" fmla="*/ 173 h 229"/>
                <a:gd name="T8" fmla="*/ 90 w 142"/>
                <a:gd name="T9" fmla="*/ 213 h 229"/>
                <a:gd name="T10" fmla="*/ 90 w 142"/>
                <a:gd name="T11" fmla="*/ 222 h 229"/>
                <a:gd name="T12" fmla="*/ 57 w 142"/>
                <a:gd name="T13" fmla="*/ 227 h 229"/>
                <a:gd name="T14" fmla="*/ 54 w 142"/>
                <a:gd name="T15" fmla="*/ 222 h 229"/>
                <a:gd name="T16" fmla="*/ 38 w 142"/>
                <a:gd name="T17" fmla="*/ 208 h 229"/>
                <a:gd name="T18" fmla="*/ 24 w 142"/>
                <a:gd name="T19" fmla="*/ 210 h 229"/>
                <a:gd name="T20" fmla="*/ 19 w 142"/>
                <a:gd name="T21" fmla="*/ 208 h 229"/>
                <a:gd name="T22" fmla="*/ 7 w 142"/>
                <a:gd name="T23" fmla="*/ 199 h 229"/>
                <a:gd name="T24" fmla="*/ 0 w 142"/>
                <a:gd name="T25" fmla="*/ 184 h 229"/>
                <a:gd name="T26" fmla="*/ 0 w 142"/>
                <a:gd name="T27" fmla="*/ 168 h 229"/>
                <a:gd name="T28" fmla="*/ 24 w 142"/>
                <a:gd name="T29" fmla="*/ 154 h 229"/>
                <a:gd name="T30" fmla="*/ 24 w 142"/>
                <a:gd name="T31" fmla="*/ 149 h 229"/>
                <a:gd name="T32" fmla="*/ 19 w 142"/>
                <a:gd name="T33" fmla="*/ 144 h 229"/>
                <a:gd name="T34" fmla="*/ 17 w 142"/>
                <a:gd name="T35" fmla="*/ 142 h 229"/>
                <a:gd name="T36" fmla="*/ 19 w 142"/>
                <a:gd name="T37" fmla="*/ 125 h 229"/>
                <a:gd name="T38" fmla="*/ 17 w 142"/>
                <a:gd name="T39" fmla="*/ 113 h 229"/>
                <a:gd name="T40" fmla="*/ 14 w 142"/>
                <a:gd name="T41" fmla="*/ 102 h 229"/>
                <a:gd name="T42" fmla="*/ 17 w 142"/>
                <a:gd name="T43" fmla="*/ 85 h 229"/>
                <a:gd name="T44" fmla="*/ 26 w 142"/>
                <a:gd name="T45" fmla="*/ 76 h 229"/>
                <a:gd name="T46" fmla="*/ 50 w 142"/>
                <a:gd name="T47" fmla="*/ 85 h 229"/>
                <a:gd name="T48" fmla="*/ 54 w 142"/>
                <a:gd name="T49" fmla="*/ 83 h 229"/>
                <a:gd name="T50" fmla="*/ 57 w 142"/>
                <a:gd name="T51" fmla="*/ 66 h 229"/>
                <a:gd name="T52" fmla="*/ 57 w 142"/>
                <a:gd name="T53" fmla="*/ 61 h 229"/>
                <a:gd name="T54" fmla="*/ 59 w 142"/>
                <a:gd name="T55" fmla="*/ 57 h 229"/>
                <a:gd name="T56" fmla="*/ 64 w 142"/>
                <a:gd name="T57" fmla="*/ 52 h 229"/>
                <a:gd name="T58" fmla="*/ 57 w 142"/>
                <a:gd name="T59" fmla="*/ 52 h 229"/>
                <a:gd name="T60" fmla="*/ 54 w 142"/>
                <a:gd name="T61" fmla="*/ 47 h 229"/>
                <a:gd name="T62" fmla="*/ 59 w 142"/>
                <a:gd name="T63" fmla="*/ 28 h 229"/>
                <a:gd name="T64" fmla="*/ 71 w 142"/>
                <a:gd name="T65" fmla="*/ 19 h 229"/>
                <a:gd name="T66" fmla="*/ 76 w 142"/>
                <a:gd name="T67" fmla="*/ 9 h 229"/>
                <a:gd name="T68" fmla="*/ 76 w 142"/>
                <a:gd name="T69" fmla="*/ 0 h 229"/>
                <a:gd name="T70" fmla="*/ 106 w 142"/>
                <a:gd name="T71" fmla="*/ 24 h 229"/>
                <a:gd name="T72" fmla="*/ 116 w 142"/>
                <a:gd name="T73" fmla="*/ 28 h 229"/>
                <a:gd name="T74" fmla="*/ 118 w 142"/>
                <a:gd name="T75" fmla="*/ 35 h 229"/>
                <a:gd name="T76" fmla="*/ 118 w 142"/>
                <a:gd name="T77" fmla="*/ 40 h 229"/>
                <a:gd name="T78" fmla="*/ 104 w 142"/>
                <a:gd name="T79" fmla="*/ 40 h 229"/>
                <a:gd name="T80" fmla="*/ 92 w 142"/>
                <a:gd name="T81" fmla="*/ 33 h 229"/>
                <a:gd name="T82" fmla="*/ 90 w 142"/>
                <a:gd name="T83" fmla="*/ 38 h 229"/>
                <a:gd name="T84" fmla="*/ 90 w 142"/>
                <a:gd name="T85" fmla="*/ 52 h 229"/>
                <a:gd name="T86" fmla="*/ 92 w 142"/>
                <a:gd name="T87" fmla="*/ 69 h 229"/>
                <a:gd name="T88" fmla="*/ 97 w 142"/>
                <a:gd name="T89" fmla="*/ 76 h 229"/>
                <a:gd name="T90" fmla="*/ 102 w 142"/>
                <a:gd name="T91" fmla="*/ 80 h 229"/>
                <a:gd name="T92" fmla="*/ 102 w 142"/>
                <a:gd name="T93" fmla="*/ 87 h 229"/>
                <a:gd name="T94" fmla="*/ 102 w 142"/>
                <a:gd name="T95" fmla="*/ 92 h 229"/>
                <a:gd name="T96" fmla="*/ 109 w 142"/>
                <a:gd name="T97" fmla="*/ 97 h 229"/>
                <a:gd name="T98" fmla="*/ 111 w 142"/>
                <a:gd name="T99" fmla="*/ 97 h 229"/>
                <a:gd name="T100" fmla="*/ 114 w 142"/>
                <a:gd name="T101" fmla="*/ 95 h 229"/>
                <a:gd name="T102" fmla="*/ 116 w 142"/>
                <a:gd name="T103" fmla="*/ 92 h 229"/>
                <a:gd name="T104" fmla="*/ 123 w 142"/>
                <a:gd name="T105" fmla="*/ 95 h 229"/>
                <a:gd name="T106" fmla="*/ 130 w 142"/>
                <a:gd name="T107" fmla="*/ 97 h 229"/>
                <a:gd name="T108" fmla="*/ 128 w 142"/>
                <a:gd name="T109" fmla="*/ 111 h 229"/>
                <a:gd name="T110" fmla="*/ 128 w 142"/>
                <a:gd name="T111" fmla="*/ 116 h 229"/>
                <a:gd name="T112" fmla="*/ 140 w 142"/>
                <a:gd name="T113" fmla="*/ 123 h 229"/>
                <a:gd name="T114" fmla="*/ 140 w 142"/>
                <a:gd name="T115" fmla="*/ 14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229">
                  <a:moveTo>
                    <a:pt x="140" y="140"/>
                  </a:moveTo>
                  <a:lnTo>
                    <a:pt x="140" y="140"/>
                  </a:lnTo>
                  <a:lnTo>
                    <a:pt x="140" y="140"/>
                  </a:lnTo>
                  <a:lnTo>
                    <a:pt x="140" y="142"/>
                  </a:lnTo>
                  <a:lnTo>
                    <a:pt x="137" y="142"/>
                  </a:lnTo>
                  <a:lnTo>
                    <a:pt x="132" y="142"/>
                  </a:lnTo>
                  <a:lnTo>
                    <a:pt x="128" y="144"/>
                  </a:lnTo>
                  <a:lnTo>
                    <a:pt x="118" y="149"/>
                  </a:lnTo>
                  <a:lnTo>
                    <a:pt x="114" y="156"/>
                  </a:lnTo>
                  <a:lnTo>
                    <a:pt x="111" y="156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09" y="166"/>
                  </a:lnTo>
                  <a:lnTo>
                    <a:pt x="109" y="168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14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95" y="196"/>
                  </a:lnTo>
                  <a:lnTo>
                    <a:pt x="95" y="199"/>
                  </a:lnTo>
                  <a:lnTo>
                    <a:pt x="92" y="201"/>
                  </a:lnTo>
                  <a:lnTo>
                    <a:pt x="90" y="210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2"/>
                  </a:lnTo>
                  <a:lnTo>
                    <a:pt x="43" y="220"/>
                  </a:lnTo>
                  <a:lnTo>
                    <a:pt x="40" y="220"/>
                  </a:lnTo>
                  <a:lnTo>
                    <a:pt x="38" y="218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1" y="210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4" y="201"/>
                  </a:lnTo>
                  <a:lnTo>
                    <a:pt x="14" y="201"/>
                  </a:lnTo>
                  <a:lnTo>
                    <a:pt x="12" y="201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5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89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9" y="125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18"/>
                  </a:lnTo>
                  <a:lnTo>
                    <a:pt x="17" y="116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09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4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3"/>
                  </a:lnTo>
                  <a:lnTo>
                    <a:pt x="21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1" y="78"/>
                  </a:lnTo>
                  <a:lnTo>
                    <a:pt x="40" y="80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7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9" y="28"/>
                  </a:lnTo>
                  <a:lnTo>
                    <a:pt x="62" y="26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6" y="0"/>
                  </a:lnTo>
                  <a:lnTo>
                    <a:pt x="85" y="5"/>
                  </a:lnTo>
                  <a:lnTo>
                    <a:pt x="97" y="12"/>
                  </a:lnTo>
                  <a:lnTo>
                    <a:pt x="102" y="17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6" y="26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8" y="33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5" y="35"/>
                  </a:ln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4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6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3"/>
                  </a:lnTo>
                  <a:lnTo>
                    <a:pt x="97" y="76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9" y="95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5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30" y="118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0" y="137"/>
                  </a:lnTo>
                  <a:lnTo>
                    <a:pt x="140" y="14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402314" y="3361822"/>
              <a:ext cx="514606" cy="614065"/>
            </a:xfrm>
            <a:custGeom>
              <a:avLst/>
              <a:gdLst>
                <a:gd name="T0" fmla="*/ 573 w 594"/>
                <a:gd name="T1" fmla="*/ 262 h 707"/>
                <a:gd name="T2" fmla="*/ 535 w 594"/>
                <a:gd name="T3" fmla="*/ 276 h 707"/>
                <a:gd name="T4" fmla="*/ 506 w 594"/>
                <a:gd name="T5" fmla="*/ 295 h 707"/>
                <a:gd name="T6" fmla="*/ 480 w 594"/>
                <a:gd name="T7" fmla="*/ 276 h 707"/>
                <a:gd name="T8" fmla="*/ 450 w 594"/>
                <a:gd name="T9" fmla="*/ 300 h 707"/>
                <a:gd name="T10" fmla="*/ 428 w 594"/>
                <a:gd name="T11" fmla="*/ 357 h 707"/>
                <a:gd name="T12" fmla="*/ 405 w 594"/>
                <a:gd name="T13" fmla="*/ 395 h 707"/>
                <a:gd name="T14" fmla="*/ 367 w 594"/>
                <a:gd name="T15" fmla="*/ 404 h 707"/>
                <a:gd name="T16" fmla="*/ 355 w 594"/>
                <a:gd name="T17" fmla="*/ 449 h 707"/>
                <a:gd name="T18" fmla="*/ 355 w 594"/>
                <a:gd name="T19" fmla="*/ 475 h 707"/>
                <a:gd name="T20" fmla="*/ 339 w 594"/>
                <a:gd name="T21" fmla="*/ 506 h 707"/>
                <a:gd name="T22" fmla="*/ 305 w 594"/>
                <a:gd name="T23" fmla="*/ 548 h 707"/>
                <a:gd name="T24" fmla="*/ 289 w 594"/>
                <a:gd name="T25" fmla="*/ 570 h 707"/>
                <a:gd name="T26" fmla="*/ 279 w 594"/>
                <a:gd name="T27" fmla="*/ 612 h 707"/>
                <a:gd name="T28" fmla="*/ 265 w 594"/>
                <a:gd name="T29" fmla="*/ 655 h 707"/>
                <a:gd name="T30" fmla="*/ 251 w 594"/>
                <a:gd name="T31" fmla="*/ 681 h 707"/>
                <a:gd name="T32" fmla="*/ 239 w 594"/>
                <a:gd name="T33" fmla="*/ 702 h 707"/>
                <a:gd name="T34" fmla="*/ 199 w 594"/>
                <a:gd name="T35" fmla="*/ 678 h 707"/>
                <a:gd name="T36" fmla="*/ 164 w 594"/>
                <a:gd name="T37" fmla="*/ 683 h 707"/>
                <a:gd name="T38" fmla="*/ 135 w 594"/>
                <a:gd name="T39" fmla="*/ 690 h 707"/>
                <a:gd name="T40" fmla="*/ 114 w 594"/>
                <a:gd name="T41" fmla="*/ 695 h 707"/>
                <a:gd name="T42" fmla="*/ 81 w 594"/>
                <a:gd name="T43" fmla="*/ 695 h 707"/>
                <a:gd name="T44" fmla="*/ 76 w 594"/>
                <a:gd name="T45" fmla="*/ 667 h 707"/>
                <a:gd name="T46" fmla="*/ 104 w 594"/>
                <a:gd name="T47" fmla="*/ 633 h 707"/>
                <a:gd name="T48" fmla="*/ 123 w 594"/>
                <a:gd name="T49" fmla="*/ 619 h 707"/>
                <a:gd name="T50" fmla="*/ 109 w 594"/>
                <a:gd name="T51" fmla="*/ 589 h 707"/>
                <a:gd name="T52" fmla="*/ 86 w 594"/>
                <a:gd name="T53" fmla="*/ 596 h 707"/>
                <a:gd name="T54" fmla="*/ 43 w 594"/>
                <a:gd name="T55" fmla="*/ 603 h 707"/>
                <a:gd name="T56" fmla="*/ 38 w 594"/>
                <a:gd name="T57" fmla="*/ 581 h 707"/>
                <a:gd name="T58" fmla="*/ 38 w 594"/>
                <a:gd name="T59" fmla="*/ 529 h 707"/>
                <a:gd name="T60" fmla="*/ 64 w 594"/>
                <a:gd name="T61" fmla="*/ 492 h 707"/>
                <a:gd name="T62" fmla="*/ 50 w 594"/>
                <a:gd name="T63" fmla="*/ 487 h 707"/>
                <a:gd name="T64" fmla="*/ 48 w 594"/>
                <a:gd name="T65" fmla="*/ 463 h 707"/>
                <a:gd name="T66" fmla="*/ 50 w 594"/>
                <a:gd name="T67" fmla="*/ 432 h 707"/>
                <a:gd name="T68" fmla="*/ 34 w 594"/>
                <a:gd name="T69" fmla="*/ 390 h 707"/>
                <a:gd name="T70" fmla="*/ 26 w 594"/>
                <a:gd name="T71" fmla="*/ 366 h 707"/>
                <a:gd name="T72" fmla="*/ 29 w 594"/>
                <a:gd name="T73" fmla="*/ 328 h 707"/>
                <a:gd name="T74" fmla="*/ 0 w 594"/>
                <a:gd name="T75" fmla="*/ 302 h 707"/>
                <a:gd name="T76" fmla="*/ 31 w 594"/>
                <a:gd name="T77" fmla="*/ 248 h 707"/>
                <a:gd name="T78" fmla="*/ 69 w 594"/>
                <a:gd name="T79" fmla="*/ 217 h 707"/>
                <a:gd name="T80" fmla="*/ 81 w 594"/>
                <a:gd name="T81" fmla="*/ 191 h 707"/>
                <a:gd name="T82" fmla="*/ 67 w 594"/>
                <a:gd name="T83" fmla="*/ 137 h 707"/>
                <a:gd name="T84" fmla="*/ 90 w 594"/>
                <a:gd name="T85" fmla="*/ 89 h 707"/>
                <a:gd name="T86" fmla="*/ 112 w 594"/>
                <a:gd name="T87" fmla="*/ 80 h 707"/>
                <a:gd name="T88" fmla="*/ 161 w 594"/>
                <a:gd name="T89" fmla="*/ 75 h 707"/>
                <a:gd name="T90" fmla="*/ 175 w 594"/>
                <a:gd name="T91" fmla="*/ 61 h 707"/>
                <a:gd name="T92" fmla="*/ 197 w 594"/>
                <a:gd name="T93" fmla="*/ 61 h 707"/>
                <a:gd name="T94" fmla="*/ 213 w 594"/>
                <a:gd name="T95" fmla="*/ 47 h 707"/>
                <a:gd name="T96" fmla="*/ 275 w 594"/>
                <a:gd name="T97" fmla="*/ 26 h 707"/>
                <a:gd name="T98" fmla="*/ 374 w 594"/>
                <a:gd name="T99" fmla="*/ 4 h 707"/>
                <a:gd name="T100" fmla="*/ 398 w 594"/>
                <a:gd name="T101" fmla="*/ 40 h 707"/>
                <a:gd name="T102" fmla="*/ 381 w 594"/>
                <a:gd name="T103" fmla="*/ 54 h 707"/>
                <a:gd name="T104" fmla="*/ 407 w 594"/>
                <a:gd name="T105" fmla="*/ 66 h 707"/>
                <a:gd name="T106" fmla="*/ 431 w 594"/>
                <a:gd name="T107" fmla="*/ 30 h 707"/>
                <a:gd name="T108" fmla="*/ 452 w 594"/>
                <a:gd name="T109" fmla="*/ 30 h 707"/>
                <a:gd name="T110" fmla="*/ 469 w 594"/>
                <a:gd name="T111" fmla="*/ 40 h 707"/>
                <a:gd name="T112" fmla="*/ 504 w 594"/>
                <a:gd name="T113" fmla="*/ 68 h 707"/>
                <a:gd name="T114" fmla="*/ 554 w 594"/>
                <a:gd name="T115" fmla="*/ 78 h 707"/>
                <a:gd name="T116" fmla="*/ 540 w 594"/>
                <a:gd name="T117" fmla="*/ 125 h 707"/>
                <a:gd name="T118" fmla="*/ 573 w 594"/>
                <a:gd name="T119" fmla="*/ 160 h 707"/>
                <a:gd name="T120" fmla="*/ 592 w 594"/>
                <a:gd name="T121" fmla="*/ 208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4" h="707">
                  <a:moveTo>
                    <a:pt x="594" y="229"/>
                  </a:moveTo>
                  <a:lnTo>
                    <a:pt x="594" y="229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89" y="236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80" y="243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80" y="248"/>
                  </a:lnTo>
                  <a:lnTo>
                    <a:pt x="580" y="248"/>
                  </a:lnTo>
                  <a:lnTo>
                    <a:pt x="582" y="250"/>
                  </a:lnTo>
                  <a:lnTo>
                    <a:pt x="582" y="250"/>
                  </a:lnTo>
                  <a:lnTo>
                    <a:pt x="582" y="253"/>
                  </a:lnTo>
                  <a:lnTo>
                    <a:pt x="580" y="255"/>
                  </a:lnTo>
                  <a:lnTo>
                    <a:pt x="580" y="260"/>
                  </a:lnTo>
                  <a:lnTo>
                    <a:pt x="580" y="260"/>
                  </a:lnTo>
                  <a:lnTo>
                    <a:pt x="580" y="262"/>
                  </a:lnTo>
                  <a:lnTo>
                    <a:pt x="580" y="262"/>
                  </a:lnTo>
                  <a:lnTo>
                    <a:pt x="577" y="262"/>
                  </a:lnTo>
                  <a:lnTo>
                    <a:pt x="573" y="262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1" y="267"/>
                  </a:lnTo>
                  <a:lnTo>
                    <a:pt x="551" y="269"/>
                  </a:lnTo>
                  <a:lnTo>
                    <a:pt x="549" y="272"/>
                  </a:lnTo>
                  <a:lnTo>
                    <a:pt x="549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4" y="274"/>
                  </a:lnTo>
                  <a:lnTo>
                    <a:pt x="544" y="276"/>
                  </a:lnTo>
                  <a:lnTo>
                    <a:pt x="544" y="276"/>
                  </a:lnTo>
                  <a:lnTo>
                    <a:pt x="540" y="274"/>
                  </a:lnTo>
                  <a:lnTo>
                    <a:pt x="537" y="274"/>
                  </a:lnTo>
                  <a:lnTo>
                    <a:pt x="537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8" y="276"/>
                  </a:lnTo>
                  <a:lnTo>
                    <a:pt x="523" y="279"/>
                  </a:lnTo>
                  <a:lnTo>
                    <a:pt x="521" y="279"/>
                  </a:lnTo>
                  <a:lnTo>
                    <a:pt x="521" y="279"/>
                  </a:lnTo>
                  <a:lnTo>
                    <a:pt x="518" y="279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1" y="283"/>
                  </a:lnTo>
                  <a:lnTo>
                    <a:pt x="511" y="283"/>
                  </a:lnTo>
                  <a:lnTo>
                    <a:pt x="511" y="286"/>
                  </a:lnTo>
                  <a:lnTo>
                    <a:pt x="511" y="286"/>
                  </a:lnTo>
                  <a:lnTo>
                    <a:pt x="511" y="288"/>
                  </a:lnTo>
                  <a:lnTo>
                    <a:pt x="511" y="290"/>
                  </a:lnTo>
                  <a:lnTo>
                    <a:pt x="511" y="290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7" y="293"/>
                  </a:lnTo>
                  <a:lnTo>
                    <a:pt x="495" y="293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88" y="288"/>
                  </a:lnTo>
                  <a:lnTo>
                    <a:pt x="488" y="288"/>
                  </a:lnTo>
                  <a:lnTo>
                    <a:pt x="488" y="286"/>
                  </a:lnTo>
                  <a:lnTo>
                    <a:pt x="485" y="286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3" y="281"/>
                  </a:lnTo>
                  <a:lnTo>
                    <a:pt x="483" y="281"/>
                  </a:lnTo>
                  <a:lnTo>
                    <a:pt x="483" y="279"/>
                  </a:lnTo>
                  <a:lnTo>
                    <a:pt x="483" y="279"/>
                  </a:lnTo>
                  <a:lnTo>
                    <a:pt x="483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6" y="276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1" y="279"/>
                  </a:lnTo>
                  <a:lnTo>
                    <a:pt x="469" y="281"/>
                  </a:lnTo>
                  <a:lnTo>
                    <a:pt x="466" y="281"/>
                  </a:lnTo>
                  <a:lnTo>
                    <a:pt x="466" y="281"/>
                  </a:lnTo>
                  <a:lnTo>
                    <a:pt x="464" y="283"/>
                  </a:lnTo>
                  <a:lnTo>
                    <a:pt x="457" y="288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2" y="288"/>
                  </a:lnTo>
                  <a:lnTo>
                    <a:pt x="452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47" y="300"/>
                  </a:lnTo>
                  <a:lnTo>
                    <a:pt x="443" y="307"/>
                  </a:lnTo>
                  <a:lnTo>
                    <a:pt x="438" y="312"/>
                  </a:lnTo>
                  <a:lnTo>
                    <a:pt x="436" y="314"/>
                  </a:lnTo>
                  <a:lnTo>
                    <a:pt x="428" y="326"/>
                  </a:lnTo>
                  <a:lnTo>
                    <a:pt x="428" y="328"/>
                  </a:lnTo>
                  <a:lnTo>
                    <a:pt x="426" y="331"/>
                  </a:lnTo>
                  <a:lnTo>
                    <a:pt x="426" y="333"/>
                  </a:lnTo>
                  <a:lnTo>
                    <a:pt x="426" y="335"/>
                  </a:lnTo>
                  <a:lnTo>
                    <a:pt x="426" y="338"/>
                  </a:lnTo>
                  <a:lnTo>
                    <a:pt x="428" y="340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8" y="357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31" y="354"/>
                  </a:lnTo>
                  <a:lnTo>
                    <a:pt x="431" y="357"/>
                  </a:lnTo>
                  <a:lnTo>
                    <a:pt x="431" y="357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3" y="361"/>
                  </a:lnTo>
                  <a:lnTo>
                    <a:pt x="433" y="361"/>
                  </a:lnTo>
                  <a:lnTo>
                    <a:pt x="433" y="364"/>
                  </a:lnTo>
                  <a:lnTo>
                    <a:pt x="433" y="364"/>
                  </a:lnTo>
                  <a:lnTo>
                    <a:pt x="428" y="369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24" y="376"/>
                  </a:lnTo>
                  <a:lnTo>
                    <a:pt x="421" y="378"/>
                  </a:lnTo>
                  <a:lnTo>
                    <a:pt x="419" y="385"/>
                  </a:lnTo>
                  <a:lnTo>
                    <a:pt x="414" y="390"/>
                  </a:lnTo>
                  <a:lnTo>
                    <a:pt x="412" y="390"/>
                  </a:lnTo>
                  <a:lnTo>
                    <a:pt x="405" y="395"/>
                  </a:lnTo>
                  <a:lnTo>
                    <a:pt x="405" y="395"/>
                  </a:lnTo>
                  <a:lnTo>
                    <a:pt x="402" y="397"/>
                  </a:lnTo>
                  <a:lnTo>
                    <a:pt x="402" y="397"/>
                  </a:lnTo>
                  <a:lnTo>
                    <a:pt x="402" y="395"/>
                  </a:lnTo>
                  <a:lnTo>
                    <a:pt x="400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7"/>
                  </a:lnTo>
                  <a:lnTo>
                    <a:pt x="393" y="397"/>
                  </a:lnTo>
                  <a:lnTo>
                    <a:pt x="393" y="397"/>
                  </a:lnTo>
                  <a:lnTo>
                    <a:pt x="386" y="397"/>
                  </a:lnTo>
                  <a:lnTo>
                    <a:pt x="383" y="397"/>
                  </a:lnTo>
                  <a:lnTo>
                    <a:pt x="383" y="397"/>
                  </a:lnTo>
                  <a:lnTo>
                    <a:pt x="381" y="397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4" y="399"/>
                  </a:lnTo>
                  <a:lnTo>
                    <a:pt x="374" y="399"/>
                  </a:lnTo>
                  <a:lnTo>
                    <a:pt x="372" y="399"/>
                  </a:lnTo>
                  <a:lnTo>
                    <a:pt x="369" y="402"/>
                  </a:lnTo>
                  <a:lnTo>
                    <a:pt x="369" y="402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2" y="406"/>
                  </a:lnTo>
                  <a:lnTo>
                    <a:pt x="357" y="411"/>
                  </a:lnTo>
                  <a:lnTo>
                    <a:pt x="357" y="413"/>
                  </a:lnTo>
                  <a:lnTo>
                    <a:pt x="357" y="413"/>
                  </a:lnTo>
                  <a:lnTo>
                    <a:pt x="355" y="428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32"/>
                  </a:lnTo>
                  <a:lnTo>
                    <a:pt x="353" y="432"/>
                  </a:lnTo>
                  <a:lnTo>
                    <a:pt x="353" y="435"/>
                  </a:lnTo>
                  <a:lnTo>
                    <a:pt x="353" y="435"/>
                  </a:lnTo>
                  <a:lnTo>
                    <a:pt x="353" y="437"/>
                  </a:lnTo>
                  <a:lnTo>
                    <a:pt x="353" y="437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3" y="442"/>
                  </a:lnTo>
                  <a:lnTo>
                    <a:pt x="355" y="442"/>
                  </a:lnTo>
                  <a:lnTo>
                    <a:pt x="355" y="444"/>
                  </a:lnTo>
                  <a:lnTo>
                    <a:pt x="355" y="444"/>
                  </a:lnTo>
                  <a:lnTo>
                    <a:pt x="355" y="447"/>
                  </a:lnTo>
                  <a:lnTo>
                    <a:pt x="355" y="449"/>
                  </a:lnTo>
                  <a:lnTo>
                    <a:pt x="355" y="454"/>
                  </a:lnTo>
                  <a:lnTo>
                    <a:pt x="357" y="458"/>
                  </a:lnTo>
                  <a:lnTo>
                    <a:pt x="360" y="458"/>
                  </a:lnTo>
                  <a:lnTo>
                    <a:pt x="360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3"/>
                  </a:lnTo>
                  <a:lnTo>
                    <a:pt x="362" y="470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0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5" y="477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48" y="477"/>
                  </a:lnTo>
                  <a:lnTo>
                    <a:pt x="346" y="480"/>
                  </a:lnTo>
                  <a:lnTo>
                    <a:pt x="346" y="480"/>
                  </a:lnTo>
                  <a:lnTo>
                    <a:pt x="343" y="482"/>
                  </a:lnTo>
                  <a:lnTo>
                    <a:pt x="336" y="487"/>
                  </a:lnTo>
                  <a:lnTo>
                    <a:pt x="336" y="489"/>
                  </a:lnTo>
                  <a:lnTo>
                    <a:pt x="336" y="489"/>
                  </a:lnTo>
                  <a:lnTo>
                    <a:pt x="336" y="494"/>
                  </a:lnTo>
                  <a:lnTo>
                    <a:pt x="339" y="496"/>
                  </a:lnTo>
                  <a:lnTo>
                    <a:pt x="339" y="496"/>
                  </a:lnTo>
                  <a:lnTo>
                    <a:pt x="339" y="499"/>
                  </a:lnTo>
                  <a:lnTo>
                    <a:pt x="339" y="501"/>
                  </a:lnTo>
                  <a:lnTo>
                    <a:pt x="339" y="501"/>
                  </a:lnTo>
                  <a:lnTo>
                    <a:pt x="339" y="503"/>
                  </a:lnTo>
                  <a:lnTo>
                    <a:pt x="339" y="503"/>
                  </a:lnTo>
                  <a:lnTo>
                    <a:pt x="339" y="506"/>
                  </a:lnTo>
                  <a:lnTo>
                    <a:pt x="339" y="506"/>
                  </a:lnTo>
                  <a:lnTo>
                    <a:pt x="339" y="508"/>
                  </a:lnTo>
                  <a:lnTo>
                    <a:pt x="336" y="518"/>
                  </a:lnTo>
                  <a:lnTo>
                    <a:pt x="331" y="522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7" y="529"/>
                  </a:lnTo>
                  <a:lnTo>
                    <a:pt x="324" y="532"/>
                  </a:lnTo>
                  <a:lnTo>
                    <a:pt x="322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13" y="534"/>
                  </a:lnTo>
                  <a:lnTo>
                    <a:pt x="310" y="534"/>
                  </a:lnTo>
                  <a:lnTo>
                    <a:pt x="310" y="534"/>
                  </a:lnTo>
                  <a:lnTo>
                    <a:pt x="310" y="536"/>
                  </a:lnTo>
                  <a:lnTo>
                    <a:pt x="308" y="536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4"/>
                  </a:lnTo>
                  <a:lnTo>
                    <a:pt x="303" y="546"/>
                  </a:lnTo>
                  <a:lnTo>
                    <a:pt x="303" y="548"/>
                  </a:lnTo>
                  <a:lnTo>
                    <a:pt x="305" y="548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3" y="553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8" y="560"/>
                  </a:lnTo>
                  <a:lnTo>
                    <a:pt x="298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1" y="565"/>
                  </a:lnTo>
                  <a:lnTo>
                    <a:pt x="291" y="567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2"/>
                  </a:lnTo>
                  <a:lnTo>
                    <a:pt x="289" y="572"/>
                  </a:lnTo>
                  <a:lnTo>
                    <a:pt x="289" y="574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9"/>
                  </a:lnTo>
                  <a:lnTo>
                    <a:pt x="291" y="579"/>
                  </a:lnTo>
                  <a:lnTo>
                    <a:pt x="289" y="581"/>
                  </a:lnTo>
                  <a:lnTo>
                    <a:pt x="289" y="581"/>
                  </a:lnTo>
                  <a:lnTo>
                    <a:pt x="287" y="584"/>
                  </a:lnTo>
                  <a:lnTo>
                    <a:pt x="287" y="586"/>
                  </a:lnTo>
                  <a:lnTo>
                    <a:pt x="287" y="586"/>
                  </a:lnTo>
                  <a:lnTo>
                    <a:pt x="284" y="593"/>
                  </a:lnTo>
                  <a:lnTo>
                    <a:pt x="282" y="598"/>
                  </a:lnTo>
                  <a:lnTo>
                    <a:pt x="282" y="600"/>
                  </a:lnTo>
                  <a:lnTo>
                    <a:pt x="282" y="603"/>
                  </a:lnTo>
                  <a:lnTo>
                    <a:pt x="282" y="605"/>
                  </a:lnTo>
                  <a:lnTo>
                    <a:pt x="282" y="607"/>
                  </a:lnTo>
                  <a:lnTo>
                    <a:pt x="282" y="607"/>
                  </a:lnTo>
                  <a:lnTo>
                    <a:pt x="279" y="610"/>
                  </a:lnTo>
                  <a:lnTo>
                    <a:pt x="279" y="612"/>
                  </a:lnTo>
                  <a:lnTo>
                    <a:pt x="279" y="612"/>
                  </a:lnTo>
                  <a:lnTo>
                    <a:pt x="277" y="615"/>
                  </a:lnTo>
                  <a:lnTo>
                    <a:pt x="277" y="615"/>
                  </a:lnTo>
                  <a:lnTo>
                    <a:pt x="272" y="619"/>
                  </a:lnTo>
                  <a:lnTo>
                    <a:pt x="272" y="622"/>
                  </a:lnTo>
                  <a:lnTo>
                    <a:pt x="270" y="622"/>
                  </a:lnTo>
                  <a:lnTo>
                    <a:pt x="268" y="624"/>
                  </a:lnTo>
                  <a:lnTo>
                    <a:pt x="265" y="624"/>
                  </a:lnTo>
                  <a:lnTo>
                    <a:pt x="265" y="626"/>
                  </a:lnTo>
                  <a:lnTo>
                    <a:pt x="265" y="629"/>
                  </a:lnTo>
                  <a:lnTo>
                    <a:pt x="268" y="638"/>
                  </a:lnTo>
                  <a:lnTo>
                    <a:pt x="268" y="641"/>
                  </a:lnTo>
                  <a:lnTo>
                    <a:pt x="268" y="641"/>
                  </a:lnTo>
                  <a:lnTo>
                    <a:pt x="268" y="645"/>
                  </a:lnTo>
                  <a:lnTo>
                    <a:pt x="268" y="648"/>
                  </a:lnTo>
                  <a:lnTo>
                    <a:pt x="270" y="650"/>
                  </a:lnTo>
                  <a:lnTo>
                    <a:pt x="270" y="650"/>
                  </a:lnTo>
                  <a:lnTo>
                    <a:pt x="270" y="652"/>
                  </a:lnTo>
                  <a:lnTo>
                    <a:pt x="268" y="652"/>
                  </a:lnTo>
                  <a:lnTo>
                    <a:pt x="268" y="655"/>
                  </a:lnTo>
                  <a:lnTo>
                    <a:pt x="268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70" y="660"/>
                  </a:lnTo>
                  <a:lnTo>
                    <a:pt x="270" y="662"/>
                  </a:lnTo>
                  <a:lnTo>
                    <a:pt x="270" y="662"/>
                  </a:lnTo>
                  <a:lnTo>
                    <a:pt x="272" y="664"/>
                  </a:lnTo>
                  <a:lnTo>
                    <a:pt x="272" y="667"/>
                  </a:lnTo>
                  <a:lnTo>
                    <a:pt x="272" y="667"/>
                  </a:lnTo>
                  <a:lnTo>
                    <a:pt x="270" y="667"/>
                  </a:lnTo>
                  <a:lnTo>
                    <a:pt x="270" y="667"/>
                  </a:lnTo>
                  <a:lnTo>
                    <a:pt x="268" y="667"/>
                  </a:lnTo>
                  <a:lnTo>
                    <a:pt x="265" y="667"/>
                  </a:lnTo>
                  <a:lnTo>
                    <a:pt x="263" y="667"/>
                  </a:lnTo>
                  <a:lnTo>
                    <a:pt x="261" y="667"/>
                  </a:lnTo>
                  <a:lnTo>
                    <a:pt x="258" y="667"/>
                  </a:lnTo>
                  <a:lnTo>
                    <a:pt x="256" y="667"/>
                  </a:lnTo>
                  <a:lnTo>
                    <a:pt x="256" y="669"/>
                  </a:lnTo>
                  <a:lnTo>
                    <a:pt x="253" y="669"/>
                  </a:lnTo>
                  <a:lnTo>
                    <a:pt x="253" y="671"/>
                  </a:lnTo>
                  <a:lnTo>
                    <a:pt x="253" y="671"/>
                  </a:lnTo>
                  <a:lnTo>
                    <a:pt x="253" y="674"/>
                  </a:lnTo>
                  <a:lnTo>
                    <a:pt x="253" y="676"/>
                  </a:lnTo>
                  <a:lnTo>
                    <a:pt x="253" y="678"/>
                  </a:lnTo>
                  <a:lnTo>
                    <a:pt x="253" y="678"/>
                  </a:lnTo>
                  <a:lnTo>
                    <a:pt x="251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3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90"/>
                  </a:lnTo>
                  <a:lnTo>
                    <a:pt x="256" y="695"/>
                  </a:lnTo>
                  <a:lnTo>
                    <a:pt x="256" y="697"/>
                  </a:lnTo>
                  <a:lnTo>
                    <a:pt x="256" y="704"/>
                  </a:lnTo>
                  <a:lnTo>
                    <a:pt x="258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3" y="704"/>
                  </a:lnTo>
                  <a:lnTo>
                    <a:pt x="251" y="704"/>
                  </a:lnTo>
                  <a:lnTo>
                    <a:pt x="246" y="707"/>
                  </a:lnTo>
                  <a:lnTo>
                    <a:pt x="244" y="707"/>
                  </a:lnTo>
                  <a:lnTo>
                    <a:pt x="244" y="707"/>
                  </a:lnTo>
                  <a:lnTo>
                    <a:pt x="242" y="707"/>
                  </a:lnTo>
                  <a:lnTo>
                    <a:pt x="239" y="702"/>
                  </a:lnTo>
                  <a:lnTo>
                    <a:pt x="239" y="702"/>
                  </a:lnTo>
                  <a:lnTo>
                    <a:pt x="232" y="697"/>
                  </a:lnTo>
                  <a:lnTo>
                    <a:pt x="232" y="697"/>
                  </a:lnTo>
                  <a:lnTo>
                    <a:pt x="227" y="693"/>
                  </a:lnTo>
                  <a:lnTo>
                    <a:pt x="227" y="690"/>
                  </a:lnTo>
                  <a:lnTo>
                    <a:pt x="227" y="690"/>
                  </a:lnTo>
                  <a:lnTo>
                    <a:pt x="227" y="688"/>
                  </a:lnTo>
                  <a:lnTo>
                    <a:pt x="225" y="688"/>
                  </a:lnTo>
                  <a:lnTo>
                    <a:pt x="225" y="688"/>
                  </a:lnTo>
                  <a:lnTo>
                    <a:pt x="220" y="686"/>
                  </a:lnTo>
                  <a:lnTo>
                    <a:pt x="220" y="686"/>
                  </a:lnTo>
                  <a:lnTo>
                    <a:pt x="220" y="683"/>
                  </a:lnTo>
                  <a:lnTo>
                    <a:pt x="218" y="683"/>
                  </a:lnTo>
                  <a:lnTo>
                    <a:pt x="216" y="676"/>
                  </a:lnTo>
                  <a:lnTo>
                    <a:pt x="216" y="676"/>
                  </a:lnTo>
                  <a:lnTo>
                    <a:pt x="213" y="676"/>
                  </a:lnTo>
                  <a:lnTo>
                    <a:pt x="213" y="676"/>
                  </a:lnTo>
                  <a:lnTo>
                    <a:pt x="211" y="674"/>
                  </a:lnTo>
                  <a:lnTo>
                    <a:pt x="211" y="674"/>
                  </a:lnTo>
                  <a:lnTo>
                    <a:pt x="208" y="674"/>
                  </a:lnTo>
                  <a:lnTo>
                    <a:pt x="201" y="676"/>
                  </a:lnTo>
                  <a:lnTo>
                    <a:pt x="201" y="676"/>
                  </a:lnTo>
                  <a:lnTo>
                    <a:pt x="201" y="678"/>
                  </a:lnTo>
                  <a:lnTo>
                    <a:pt x="201" y="678"/>
                  </a:lnTo>
                  <a:lnTo>
                    <a:pt x="199" y="678"/>
                  </a:lnTo>
                  <a:lnTo>
                    <a:pt x="199" y="678"/>
                  </a:lnTo>
                  <a:lnTo>
                    <a:pt x="197" y="676"/>
                  </a:lnTo>
                  <a:lnTo>
                    <a:pt x="197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2" y="676"/>
                  </a:lnTo>
                  <a:lnTo>
                    <a:pt x="192" y="676"/>
                  </a:lnTo>
                  <a:lnTo>
                    <a:pt x="190" y="676"/>
                  </a:lnTo>
                  <a:lnTo>
                    <a:pt x="190" y="678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6"/>
                  </a:lnTo>
                  <a:lnTo>
                    <a:pt x="178" y="686"/>
                  </a:lnTo>
                  <a:lnTo>
                    <a:pt x="175" y="686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71" y="686"/>
                  </a:lnTo>
                  <a:lnTo>
                    <a:pt x="166" y="683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1" y="683"/>
                  </a:lnTo>
                  <a:lnTo>
                    <a:pt x="161" y="683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49" y="686"/>
                  </a:lnTo>
                  <a:lnTo>
                    <a:pt x="149" y="688"/>
                  </a:lnTo>
                  <a:lnTo>
                    <a:pt x="145" y="693"/>
                  </a:lnTo>
                  <a:lnTo>
                    <a:pt x="145" y="695"/>
                  </a:lnTo>
                  <a:lnTo>
                    <a:pt x="145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0" y="695"/>
                  </a:lnTo>
                  <a:lnTo>
                    <a:pt x="140" y="695"/>
                  </a:lnTo>
                  <a:lnTo>
                    <a:pt x="140" y="693"/>
                  </a:lnTo>
                  <a:lnTo>
                    <a:pt x="138" y="693"/>
                  </a:lnTo>
                  <a:lnTo>
                    <a:pt x="138" y="693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5" y="690"/>
                  </a:lnTo>
                  <a:lnTo>
                    <a:pt x="133" y="690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8" y="688"/>
                  </a:lnTo>
                  <a:lnTo>
                    <a:pt x="126" y="690"/>
                  </a:lnTo>
                  <a:lnTo>
                    <a:pt x="126" y="690"/>
                  </a:lnTo>
                  <a:lnTo>
                    <a:pt x="126" y="693"/>
                  </a:lnTo>
                  <a:lnTo>
                    <a:pt x="123" y="695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700"/>
                  </a:lnTo>
                  <a:lnTo>
                    <a:pt x="121" y="700"/>
                  </a:lnTo>
                  <a:lnTo>
                    <a:pt x="121" y="700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6" y="697"/>
                  </a:lnTo>
                  <a:lnTo>
                    <a:pt x="116" y="697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4" y="695"/>
                  </a:lnTo>
                  <a:lnTo>
                    <a:pt x="114" y="695"/>
                  </a:lnTo>
                  <a:lnTo>
                    <a:pt x="112" y="695"/>
                  </a:lnTo>
                  <a:lnTo>
                    <a:pt x="107" y="697"/>
                  </a:lnTo>
                  <a:lnTo>
                    <a:pt x="104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7" y="697"/>
                  </a:lnTo>
                  <a:lnTo>
                    <a:pt x="95" y="697"/>
                  </a:lnTo>
                  <a:lnTo>
                    <a:pt x="95" y="697"/>
                  </a:lnTo>
                  <a:lnTo>
                    <a:pt x="93" y="697"/>
                  </a:lnTo>
                  <a:lnTo>
                    <a:pt x="93" y="700"/>
                  </a:lnTo>
                  <a:lnTo>
                    <a:pt x="90" y="702"/>
                  </a:lnTo>
                  <a:lnTo>
                    <a:pt x="90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3" y="702"/>
                  </a:lnTo>
                  <a:lnTo>
                    <a:pt x="83" y="702"/>
                  </a:lnTo>
                  <a:lnTo>
                    <a:pt x="83" y="700"/>
                  </a:lnTo>
                  <a:lnTo>
                    <a:pt x="81" y="695"/>
                  </a:lnTo>
                  <a:lnTo>
                    <a:pt x="81" y="695"/>
                  </a:lnTo>
                  <a:lnTo>
                    <a:pt x="78" y="693"/>
                  </a:lnTo>
                  <a:lnTo>
                    <a:pt x="74" y="690"/>
                  </a:lnTo>
                  <a:lnTo>
                    <a:pt x="71" y="690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7" y="686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2" y="683"/>
                  </a:lnTo>
                  <a:lnTo>
                    <a:pt x="57" y="681"/>
                  </a:lnTo>
                  <a:lnTo>
                    <a:pt x="57" y="681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0" y="676"/>
                  </a:lnTo>
                  <a:lnTo>
                    <a:pt x="60" y="676"/>
                  </a:lnTo>
                  <a:lnTo>
                    <a:pt x="69" y="671"/>
                  </a:lnTo>
                  <a:lnTo>
                    <a:pt x="71" y="671"/>
                  </a:lnTo>
                  <a:lnTo>
                    <a:pt x="74" y="669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4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57"/>
                  </a:lnTo>
                  <a:lnTo>
                    <a:pt x="83" y="657"/>
                  </a:lnTo>
                  <a:lnTo>
                    <a:pt x="83" y="655"/>
                  </a:lnTo>
                  <a:lnTo>
                    <a:pt x="83" y="655"/>
                  </a:lnTo>
                  <a:lnTo>
                    <a:pt x="86" y="652"/>
                  </a:lnTo>
                  <a:lnTo>
                    <a:pt x="86" y="648"/>
                  </a:lnTo>
                  <a:lnTo>
                    <a:pt x="86" y="645"/>
                  </a:lnTo>
                  <a:lnTo>
                    <a:pt x="86" y="645"/>
                  </a:lnTo>
                  <a:lnTo>
                    <a:pt x="88" y="643"/>
                  </a:lnTo>
                  <a:lnTo>
                    <a:pt x="88" y="643"/>
                  </a:lnTo>
                  <a:lnTo>
                    <a:pt x="88" y="641"/>
                  </a:lnTo>
                  <a:lnTo>
                    <a:pt x="88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5" y="641"/>
                  </a:lnTo>
                  <a:lnTo>
                    <a:pt x="95" y="638"/>
                  </a:lnTo>
                  <a:lnTo>
                    <a:pt x="102" y="636"/>
                  </a:lnTo>
                  <a:lnTo>
                    <a:pt x="104" y="633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09" y="631"/>
                  </a:lnTo>
                  <a:lnTo>
                    <a:pt x="114" y="631"/>
                  </a:lnTo>
                  <a:lnTo>
                    <a:pt x="116" y="631"/>
                  </a:lnTo>
                  <a:lnTo>
                    <a:pt x="116" y="631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6"/>
                  </a:lnTo>
                  <a:lnTo>
                    <a:pt x="126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4"/>
                  </a:lnTo>
                  <a:lnTo>
                    <a:pt x="128" y="624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19"/>
                  </a:lnTo>
                  <a:lnTo>
                    <a:pt x="128" y="610"/>
                  </a:lnTo>
                  <a:lnTo>
                    <a:pt x="128" y="610"/>
                  </a:lnTo>
                  <a:lnTo>
                    <a:pt x="128" y="607"/>
                  </a:lnTo>
                  <a:lnTo>
                    <a:pt x="128" y="607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3" y="603"/>
                  </a:lnTo>
                  <a:lnTo>
                    <a:pt x="116" y="600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09" y="591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7" y="586"/>
                  </a:lnTo>
                  <a:lnTo>
                    <a:pt x="107" y="586"/>
                  </a:lnTo>
                  <a:lnTo>
                    <a:pt x="104" y="586"/>
                  </a:lnTo>
                  <a:lnTo>
                    <a:pt x="104" y="586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97" y="591"/>
                  </a:lnTo>
                  <a:lnTo>
                    <a:pt x="95" y="591"/>
                  </a:lnTo>
                  <a:lnTo>
                    <a:pt x="95" y="589"/>
                  </a:lnTo>
                  <a:lnTo>
                    <a:pt x="95" y="589"/>
                  </a:lnTo>
                  <a:lnTo>
                    <a:pt x="93" y="589"/>
                  </a:lnTo>
                  <a:lnTo>
                    <a:pt x="93" y="591"/>
                  </a:lnTo>
                  <a:lnTo>
                    <a:pt x="93" y="591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8"/>
                  </a:lnTo>
                  <a:lnTo>
                    <a:pt x="83" y="598"/>
                  </a:lnTo>
                  <a:lnTo>
                    <a:pt x="81" y="598"/>
                  </a:lnTo>
                  <a:lnTo>
                    <a:pt x="78" y="598"/>
                  </a:lnTo>
                  <a:lnTo>
                    <a:pt x="78" y="598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4" y="600"/>
                  </a:lnTo>
                  <a:lnTo>
                    <a:pt x="74" y="600"/>
                  </a:lnTo>
                  <a:lnTo>
                    <a:pt x="69" y="600"/>
                  </a:lnTo>
                  <a:lnTo>
                    <a:pt x="64" y="600"/>
                  </a:lnTo>
                  <a:lnTo>
                    <a:pt x="62" y="598"/>
                  </a:lnTo>
                  <a:lnTo>
                    <a:pt x="60" y="598"/>
                  </a:lnTo>
                  <a:lnTo>
                    <a:pt x="60" y="598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5" y="598"/>
                  </a:lnTo>
                  <a:lnTo>
                    <a:pt x="52" y="598"/>
                  </a:lnTo>
                  <a:lnTo>
                    <a:pt x="48" y="600"/>
                  </a:lnTo>
                  <a:lnTo>
                    <a:pt x="45" y="600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598"/>
                  </a:lnTo>
                  <a:lnTo>
                    <a:pt x="41" y="598"/>
                  </a:lnTo>
                  <a:lnTo>
                    <a:pt x="41" y="596"/>
                  </a:lnTo>
                  <a:lnTo>
                    <a:pt x="43" y="593"/>
                  </a:lnTo>
                  <a:lnTo>
                    <a:pt x="43" y="593"/>
                  </a:lnTo>
                  <a:lnTo>
                    <a:pt x="43" y="591"/>
                  </a:lnTo>
                  <a:lnTo>
                    <a:pt x="43" y="589"/>
                  </a:lnTo>
                  <a:lnTo>
                    <a:pt x="43" y="586"/>
                  </a:lnTo>
                  <a:lnTo>
                    <a:pt x="43" y="586"/>
                  </a:lnTo>
                  <a:lnTo>
                    <a:pt x="41" y="58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79"/>
                  </a:lnTo>
                  <a:lnTo>
                    <a:pt x="41" y="579"/>
                  </a:lnTo>
                  <a:lnTo>
                    <a:pt x="41" y="581"/>
                  </a:lnTo>
                  <a:lnTo>
                    <a:pt x="41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4" y="579"/>
                  </a:lnTo>
                  <a:lnTo>
                    <a:pt x="34" y="577"/>
                  </a:lnTo>
                  <a:lnTo>
                    <a:pt x="31" y="577"/>
                  </a:lnTo>
                  <a:lnTo>
                    <a:pt x="34" y="572"/>
                  </a:lnTo>
                  <a:lnTo>
                    <a:pt x="34" y="570"/>
                  </a:lnTo>
                  <a:lnTo>
                    <a:pt x="36" y="567"/>
                  </a:lnTo>
                  <a:lnTo>
                    <a:pt x="38" y="563"/>
                  </a:lnTo>
                  <a:lnTo>
                    <a:pt x="38" y="563"/>
                  </a:lnTo>
                  <a:lnTo>
                    <a:pt x="38" y="560"/>
                  </a:lnTo>
                  <a:lnTo>
                    <a:pt x="38" y="560"/>
                  </a:lnTo>
                  <a:lnTo>
                    <a:pt x="38" y="558"/>
                  </a:lnTo>
                  <a:lnTo>
                    <a:pt x="38" y="558"/>
                  </a:lnTo>
                  <a:lnTo>
                    <a:pt x="36" y="555"/>
                  </a:lnTo>
                  <a:lnTo>
                    <a:pt x="34" y="553"/>
                  </a:lnTo>
                  <a:lnTo>
                    <a:pt x="31" y="551"/>
                  </a:lnTo>
                  <a:lnTo>
                    <a:pt x="31" y="548"/>
                  </a:lnTo>
                  <a:lnTo>
                    <a:pt x="31" y="548"/>
                  </a:lnTo>
                  <a:lnTo>
                    <a:pt x="31" y="544"/>
                  </a:lnTo>
                  <a:lnTo>
                    <a:pt x="31" y="541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6" y="534"/>
                  </a:lnTo>
                  <a:lnTo>
                    <a:pt x="38" y="529"/>
                  </a:lnTo>
                  <a:lnTo>
                    <a:pt x="38" y="527"/>
                  </a:lnTo>
                  <a:lnTo>
                    <a:pt x="41" y="525"/>
                  </a:lnTo>
                  <a:lnTo>
                    <a:pt x="43" y="522"/>
                  </a:lnTo>
                  <a:lnTo>
                    <a:pt x="45" y="520"/>
                  </a:lnTo>
                  <a:lnTo>
                    <a:pt x="45" y="518"/>
                  </a:lnTo>
                  <a:lnTo>
                    <a:pt x="45" y="518"/>
                  </a:lnTo>
                  <a:lnTo>
                    <a:pt x="45" y="515"/>
                  </a:lnTo>
                  <a:lnTo>
                    <a:pt x="45" y="510"/>
                  </a:lnTo>
                  <a:lnTo>
                    <a:pt x="45" y="506"/>
                  </a:lnTo>
                  <a:lnTo>
                    <a:pt x="45" y="503"/>
                  </a:lnTo>
                  <a:lnTo>
                    <a:pt x="48" y="501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7" y="496"/>
                  </a:lnTo>
                  <a:lnTo>
                    <a:pt x="57" y="494"/>
                  </a:lnTo>
                  <a:lnTo>
                    <a:pt x="57" y="494"/>
                  </a:lnTo>
                  <a:lnTo>
                    <a:pt x="60" y="494"/>
                  </a:lnTo>
                  <a:lnTo>
                    <a:pt x="64" y="492"/>
                  </a:lnTo>
                  <a:lnTo>
                    <a:pt x="67" y="492"/>
                  </a:lnTo>
                  <a:lnTo>
                    <a:pt x="69" y="489"/>
                  </a:lnTo>
                  <a:lnTo>
                    <a:pt x="71" y="489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69" y="482"/>
                  </a:lnTo>
                  <a:lnTo>
                    <a:pt x="69" y="482"/>
                  </a:lnTo>
                  <a:lnTo>
                    <a:pt x="67" y="482"/>
                  </a:lnTo>
                  <a:lnTo>
                    <a:pt x="67" y="482"/>
                  </a:lnTo>
                  <a:lnTo>
                    <a:pt x="67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2" y="480"/>
                  </a:lnTo>
                  <a:lnTo>
                    <a:pt x="60" y="480"/>
                  </a:lnTo>
                  <a:lnTo>
                    <a:pt x="57" y="482"/>
                  </a:lnTo>
                  <a:lnTo>
                    <a:pt x="52" y="484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5" y="484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1" y="484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6" y="484"/>
                  </a:lnTo>
                  <a:lnTo>
                    <a:pt x="36" y="482"/>
                  </a:lnTo>
                  <a:lnTo>
                    <a:pt x="38" y="480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0"/>
                  </a:lnTo>
                  <a:lnTo>
                    <a:pt x="45" y="468"/>
                  </a:lnTo>
                  <a:lnTo>
                    <a:pt x="48" y="463"/>
                  </a:lnTo>
                  <a:lnTo>
                    <a:pt x="48" y="463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8"/>
                  </a:lnTo>
                  <a:lnTo>
                    <a:pt x="48" y="456"/>
                  </a:lnTo>
                  <a:lnTo>
                    <a:pt x="50" y="456"/>
                  </a:lnTo>
                  <a:lnTo>
                    <a:pt x="50" y="456"/>
                  </a:lnTo>
                  <a:lnTo>
                    <a:pt x="52" y="451"/>
                  </a:lnTo>
                  <a:lnTo>
                    <a:pt x="55" y="449"/>
                  </a:lnTo>
                  <a:lnTo>
                    <a:pt x="55" y="449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5" y="444"/>
                  </a:lnTo>
                  <a:lnTo>
                    <a:pt x="57" y="444"/>
                  </a:lnTo>
                  <a:lnTo>
                    <a:pt x="57" y="442"/>
                  </a:lnTo>
                  <a:lnTo>
                    <a:pt x="57" y="437"/>
                  </a:lnTo>
                  <a:lnTo>
                    <a:pt x="57" y="435"/>
                  </a:lnTo>
                  <a:lnTo>
                    <a:pt x="57" y="435"/>
                  </a:lnTo>
                  <a:lnTo>
                    <a:pt x="57" y="432"/>
                  </a:lnTo>
                  <a:lnTo>
                    <a:pt x="52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48" y="432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5" y="430"/>
                  </a:lnTo>
                  <a:lnTo>
                    <a:pt x="43" y="428"/>
                  </a:lnTo>
                  <a:lnTo>
                    <a:pt x="41" y="428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4" y="425"/>
                  </a:lnTo>
                  <a:lnTo>
                    <a:pt x="34" y="423"/>
                  </a:lnTo>
                  <a:lnTo>
                    <a:pt x="34" y="423"/>
                  </a:lnTo>
                  <a:lnTo>
                    <a:pt x="31" y="423"/>
                  </a:lnTo>
                  <a:lnTo>
                    <a:pt x="31" y="416"/>
                  </a:lnTo>
                  <a:lnTo>
                    <a:pt x="29" y="402"/>
                  </a:lnTo>
                  <a:lnTo>
                    <a:pt x="29" y="399"/>
                  </a:lnTo>
                  <a:lnTo>
                    <a:pt x="29" y="399"/>
                  </a:lnTo>
                  <a:lnTo>
                    <a:pt x="31" y="397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0"/>
                  </a:lnTo>
                  <a:lnTo>
                    <a:pt x="34" y="387"/>
                  </a:lnTo>
                  <a:lnTo>
                    <a:pt x="36" y="387"/>
                  </a:lnTo>
                  <a:lnTo>
                    <a:pt x="36" y="385"/>
                  </a:lnTo>
                  <a:lnTo>
                    <a:pt x="36" y="385"/>
                  </a:lnTo>
                  <a:lnTo>
                    <a:pt x="38" y="383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6" y="383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78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29" y="373"/>
                  </a:lnTo>
                  <a:lnTo>
                    <a:pt x="29" y="373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2" y="359"/>
                  </a:lnTo>
                  <a:lnTo>
                    <a:pt x="22" y="357"/>
                  </a:lnTo>
                  <a:lnTo>
                    <a:pt x="24" y="354"/>
                  </a:lnTo>
                  <a:lnTo>
                    <a:pt x="24" y="352"/>
                  </a:lnTo>
                  <a:lnTo>
                    <a:pt x="29" y="350"/>
                  </a:lnTo>
                  <a:lnTo>
                    <a:pt x="31" y="347"/>
                  </a:lnTo>
                  <a:lnTo>
                    <a:pt x="34" y="343"/>
                  </a:lnTo>
                  <a:lnTo>
                    <a:pt x="34" y="340"/>
                  </a:lnTo>
                  <a:lnTo>
                    <a:pt x="34" y="340"/>
                  </a:lnTo>
                  <a:lnTo>
                    <a:pt x="34" y="338"/>
                  </a:lnTo>
                  <a:lnTo>
                    <a:pt x="34" y="335"/>
                  </a:lnTo>
                  <a:lnTo>
                    <a:pt x="36" y="335"/>
                  </a:lnTo>
                  <a:lnTo>
                    <a:pt x="34" y="333"/>
                  </a:lnTo>
                  <a:lnTo>
                    <a:pt x="31" y="331"/>
                  </a:lnTo>
                  <a:lnTo>
                    <a:pt x="29" y="328"/>
                  </a:lnTo>
                  <a:lnTo>
                    <a:pt x="29" y="328"/>
                  </a:lnTo>
                  <a:lnTo>
                    <a:pt x="26" y="328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2" y="331"/>
                  </a:lnTo>
                  <a:lnTo>
                    <a:pt x="19" y="331"/>
                  </a:lnTo>
                  <a:lnTo>
                    <a:pt x="19" y="331"/>
                  </a:lnTo>
                  <a:lnTo>
                    <a:pt x="17" y="333"/>
                  </a:lnTo>
                  <a:lnTo>
                    <a:pt x="15" y="333"/>
                  </a:lnTo>
                  <a:lnTo>
                    <a:pt x="12" y="333"/>
                  </a:lnTo>
                  <a:lnTo>
                    <a:pt x="12" y="333"/>
                  </a:lnTo>
                  <a:lnTo>
                    <a:pt x="8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6"/>
                  </a:lnTo>
                  <a:lnTo>
                    <a:pt x="5" y="326"/>
                  </a:lnTo>
                  <a:lnTo>
                    <a:pt x="5" y="321"/>
                  </a:lnTo>
                  <a:lnTo>
                    <a:pt x="3" y="314"/>
                  </a:lnTo>
                  <a:lnTo>
                    <a:pt x="3" y="307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0" y="302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3" y="298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8" y="283"/>
                  </a:lnTo>
                  <a:lnTo>
                    <a:pt x="12" y="281"/>
                  </a:lnTo>
                  <a:lnTo>
                    <a:pt x="12" y="279"/>
                  </a:lnTo>
                  <a:lnTo>
                    <a:pt x="17" y="274"/>
                  </a:lnTo>
                  <a:lnTo>
                    <a:pt x="19" y="272"/>
                  </a:lnTo>
                  <a:lnTo>
                    <a:pt x="19" y="269"/>
                  </a:lnTo>
                  <a:lnTo>
                    <a:pt x="22" y="267"/>
                  </a:lnTo>
                  <a:lnTo>
                    <a:pt x="22" y="267"/>
                  </a:lnTo>
                  <a:lnTo>
                    <a:pt x="22" y="264"/>
                  </a:lnTo>
                  <a:lnTo>
                    <a:pt x="22" y="257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4" y="248"/>
                  </a:lnTo>
                  <a:lnTo>
                    <a:pt x="36" y="248"/>
                  </a:lnTo>
                  <a:lnTo>
                    <a:pt x="38" y="246"/>
                  </a:lnTo>
                  <a:lnTo>
                    <a:pt x="43" y="246"/>
                  </a:lnTo>
                  <a:lnTo>
                    <a:pt x="48" y="246"/>
                  </a:lnTo>
                  <a:lnTo>
                    <a:pt x="57" y="241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60" y="236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2" y="227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76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6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4" y="179"/>
                  </a:lnTo>
                  <a:lnTo>
                    <a:pt x="71" y="179"/>
                  </a:lnTo>
                  <a:lnTo>
                    <a:pt x="67" y="177"/>
                  </a:lnTo>
                  <a:lnTo>
                    <a:pt x="74" y="172"/>
                  </a:lnTo>
                  <a:lnTo>
                    <a:pt x="74" y="170"/>
                  </a:lnTo>
                  <a:lnTo>
                    <a:pt x="76" y="165"/>
                  </a:lnTo>
                  <a:lnTo>
                    <a:pt x="76" y="163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49"/>
                  </a:lnTo>
                  <a:lnTo>
                    <a:pt x="78" y="146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5"/>
                  </a:lnTo>
                  <a:lnTo>
                    <a:pt x="55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08"/>
                  </a:lnTo>
                  <a:lnTo>
                    <a:pt x="64" y="97"/>
                  </a:lnTo>
                  <a:lnTo>
                    <a:pt x="71" y="92"/>
                  </a:lnTo>
                  <a:lnTo>
                    <a:pt x="76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5"/>
                  </a:lnTo>
                  <a:lnTo>
                    <a:pt x="95" y="82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8"/>
                  </a:lnTo>
                  <a:lnTo>
                    <a:pt x="97" y="75"/>
                  </a:lnTo>
                  <a:lnTo>
                    <a:pt x="100" y="75"/>
                  </a:lnTo>
                  <a:lnTo>
                    <a:pt x="100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4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6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42" y="75"/>
                  </a:lnTo>
                  <a:lnTo>
                    <a:pt x="147" y="75"/>
                  </a:lnTo>
                  <a:lnTo>
                    <a:pt x="149" y="73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6" y="68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71" y="63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59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0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5" y="54"/>
                  </a:lnTo>
                  <a:lnTo>
                    <a:pt x="187" y="54"/>
                  </a:lnTo>
                  <a:lnTo>
                    <a:pt x="192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7" y="59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9" y="61"/>
                  </a:lnTo>
                  <a:lnTo>
                    <a:pt x="199" y="59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99" y="47"/>
                  </a:lnTo>
                  <a:lnTo>
                    <a:pt x="199" y="47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7" y="42"/>
                  </a:lnTo>
                  <a:lnTo>
                    <a:pt x="206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3" y="47"/>
                  </a:lnTo>
                  <a:lnTo>
                    <a:pt x="216" y="47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20" y="47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7" y="35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42" y="21"/>
                  </a:lnTo>
                  <a:lnTo>
                    <a:pt x="244" y="16"/>
                  </a:lnTo>
                  <a:lnTo>
                    <a:pt x="246" y="18"/>
                  </a:lnTo>
                  <a:lnTo>
                    <a:pt x="251" y="18"/>
                  </a:lnTo>
                  <a:lnTo>
                    <a:pt x="261" y="18"/>
                  </a:lnTo>
                  <a:lnTo>
                    <a:pt x="270" y="18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6"/>
                  </a:lnTo>
                  <a:lnTo>
                    <a:pt x="275" y="26"/>
                  </a:lnTo>
                  <a:lnTo>
                    <a:pt x="287" y="35"/>
                  </a:lnTo>
                  <a:lnTo>
                    <a:pt x="291" y="37"/>
                  </a:lnTo>
                  <a:lnTo>
                    <a:pt x="303" y="35"/>
                  </a:lnTo>
                  <a:lnTo>
                    <a:pt x="305" y="35"/>
                  </a:lnTo>
                  <a:lnTo>
                    <a:pt x="313" y="33"/>
                  </a:lnTo>
                  <a:lnTo>
                    <a:pt x="317" y="30"/>
                  </a:lnTo>
                  <a:lnTo>
                    <a:pt x="322" y="30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6" y="33"/>
                  </a:lnTo>
                  <a:lnTo>
                    <a:pt x="339" y="30"/>
                  </a:lnTo>
                  <a:lnTo>
                    <a:pt x="346" y="23"/>
                  </a:lnTo>
                  <a:lnTo>
                    <a:pt x="350" y="21"/>
                  </a:lnTo>
                  <a:lnTo>
                    <a:pt x="353" y="21"/>
                  </a:lnTo>
                  <a:lnTo>
                    <a:pt x="360" y="21"/>
                  </a:lnTo>
                  <a:lnTo>
                    <a:pt x="362" y="21"/>
                  </a:lnTo>
                  <a:lnTo>
                    <a:pt x="365" y="18"/>
                  </a:lnTo>
                  <a:lnTo>
                    <a:pt x="367" y="18"/>
                  </a:lnTo>
                  <a:lnTo>
                    <a:pt x="369" y="16"/>
                  </a:lnTo>
                  <a:lnTo>
                    <a:pt x="369" y="11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8" y="2"/>
                  </a:lnTo>
                  <a:lnTo>
                    <a:pt x="398" y="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7" y="26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2"/>
                  </a:lnTo>
                  <a:lnTo>
                    <a:pt x="391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1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6" y="59"/>
                  </a:lnTo>
                  <a:lnTo>
                    <a:pt x="386" y="61"/>
                  </a:lnTo>
                  <a:lnTo>
                    <a:pt x="388" y="63"/>
                  </a:lnTo>
                  <a:lnTo>
                    <a:pt x="388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400" y="66"/>
                  </a:lnTo>
                  <a:lnTo>
                    <a:pt x="400" y="66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14" y="59"/>
                  </a:lnTo>
                  <a:lnTo>
                    <a:pt x="417" y="54"/>
                  </a:lnTo>
                  <a:lnTo>
                    <a:pt x="417" y="52"/>
                  </a:lnTo>
                  <a:lnTo>
                    <a:pt x="419" y="52"/>
                  </a:lnTo>
                  <a:lnTo>
                    <a:pt x="419" y="52"/>
                  </a:lnTo>
                  <a:lnTo>
                    <a:pt x="424" y="49"/>
                  </a:lnTo>
                  <a:lnTo>
                    <a:pt x="431" y="47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3" y="42"/>
                  </a:lnTo>
                  <a:lnTo>
                    <a:pt x="433" y="40"/>
                  </a:lnTo>
                  <a:lnTo>
                    <a:pt x="433" y="37"/>
                  </a:lnTo>
                  <a:lnTo>
                    <a:pt x="436" y="37"/>
                  </a:lnTo>
                  <a:lnTo>
                    <a:pt x="436" y="35"/>
                  </a:lnTo>
                  <a:lnTo>
                    <a:pt x="433" y="33"/>
                  </a:lnTo>
                  <a:lnTo>
                    <a:pt x="433" y="33"/>
                  </a:lnTo>
                  <a:lnTo>
                    <a:pt x="433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3" y="26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8" y="18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43" y="18"/>
                  </a:lnTo>
                  <a:lnTo>
                    <a:pt x="445" y="18"/>
                  </a:lnTo>
                  <a:lnTo>
                    <a:pt x="445" y="18"/>
                  </a:lnTo>
                  <a:lnTo>
                    <a:pt x="450" y="21"/>
                  </a:lnTo>
                  <a:lnTo>
                    <a:pt x="450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6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71" y="30"/>
                  </a:lnTo>
                  <a:lnTo>
                    <a:pt x="471" y="30"/>
                  </a:lnTo>
                  <a:lnTo>
                    <a:pt x="469" y="37"/>
                  </a:lnTo>
                  <a:lnTo>
                    <a:pt x="469" y="37"/>
                  </a:lnTo>
                  <a:lnTo>
                    <a:pt x="469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73" y="47"/>
                  </a:lnTo>
                  <a:lnTo>
                    <a:pt x="478" y="54"/>
                  </a:lnTo>
                  <a:lnTo>
                    <a:pt x="480" y="54"/>
                  </a:lnTo>
                  <a:lnTo>
                    <a:pt x="483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8" y="61"/>
                  </a:lnTo>
                  <a:lnTo>
                    <a:pt x="488" y="61"/>
                  </a:lnTo>
                  <a:lnTo>
                    <a:pt x="492" y="61"/>
                  </a:lnTo>
                  <a:lnTo>
                    <a:pt x="495" y="61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9" y="61"/>
                  </a:lnTo>
                  <a:lnTo>
                    <a:pt x="502" y="66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68"/>
                  </a:lnTo>
                  <a:lnTo>
                    <a:pt x="506" y="68"/>
                  </a:lnTo>
                  <a:lnTo>
                    <a:pt x="511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8" y="68"/>
                  </a:lnTo>
                  <a:lnTo>
                    <a:pt x="525" y="70"/>
                  </a:lnTo>
                  <a:lnTo>
                    <a:pt x="528" y="70"/>
                  </a:lnTo>
                  <a:lnTo>
                    <a:pt x="530" y="70"/>
                  </a:lnTo>
                  <a:lnTo>
                    <a:pt x="532" y="68"/>
                  </a:lnTo>
                  <a:lnTo>
                    <a:pt x="535" y="68"/>
                  </a:lnTo>
                  <a:lnTo>
                    <a:pt x="537" y="68"/>
                  </a:lnTo>
                  <a:lnTo>
                    <a:pt x="540" y="68"/>
                  </a:lnTo>
                  <a:lnTo>
                    <a:pt x="540" y="68"/>
                  </a:lnTo>
                  <a:lnTo>
                    <a:pt x="542" y="68"/>
                  </a:lnTo>
                  <a:lnTo>
                    <a:pt x="544" y="70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4" y="75"/>
                  </a:lnTo>
                  <a:lnTo>
                    <a:pt x="554" y="75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4" y="82"/>
                  </a:lnTo>
                  <a:lnTo>
                    <a:pt x="554" y="85"/>
                  </a:lnTo>
                  <a:lnTo>
                    <a:pt x="554" y="87"/>
                  </a:lnTo>
                  <a:lnTo>
                    <a:pt x="561" y="89"/>
                  </a:lnTo>
                  <a:lnTo>
                    <a:pt x="561" y="89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58" y="99"/>
                  </a:lnTo>
                  <a:lnTo>
                    <a:pt x="558" y="99"/>
                  </a:lnTo>
                  <a:lnTo>
                    <a:pt x="556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47" y="106"/>
                  </a:lnTo>
                  <a:lnTo>
                    <a:pt x="544" y="106"/>
                  </a:lnTo>
                  <a:lnTo>
                    <a:pt x="544" y="111"/>
                  </a:lnTo>
                  <a:lnTo>
                    <a:pt x="544" y="113"/>
                  </a:lnTo>
                  <a:lnTo>
                    <a:pt x="544" y="115"/>
                  </a:lnTo>
                  <a:lnTo>
                    <a:pt x="540" y="123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2" y="130"/>
                  </a:lnTo>
                  <a:lnTo>
                    <a:pt x="544" y="132"/>
                  </a:lnTo>
                  <a:lnTo>
                    <a:pt x="544" y="132"/>
                  </a:lnTo>
                  <a:lnTo>
                    <a:pt x="547" y="137"/>
                  </a:lnTo>
                  <a:lnTo>
                    <a:pt x="554" y="139"/>
                  </a:lnTo>
                  <a:lnTo>
                    <a:pt x="563" y="146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70" y="153"/>
                  </a:lnTo>
                  <a:lnTo>
                    <a:pt x="570" y="156"/>
                  </a:lnTo>
                  <a:lnTo>
                    <a:pt x="573" y="158"/>
                  </a:lnTo>
                  <a:lnTo>
                    <a:pt x="573" y="158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5"/>
                  </a:lnTo>
                  <a:lnTo>
                    <a:pt x="575" y="165"/>
                  </a:lnTo>
                  <a:lnTo>
                    <a:pt x="575" y="165"/>
                  </a:lnTo>
                  <a:lnTo>
                    <a:pt x="577" y="167"/>
                  </a:lnTo>
                  <a:lnTo>
                    <a:pt x="580" y="167"/>
                  </a:lnTo>
                  <a:lnTo>
                    <a:pt x="582" y="170"/>
                  </a:lnTo>
                  <a:lnTo>
                    <a:pt x="584" y="179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9" y="184"/>
                  </a:lnTo>
                  <a:lnTo>
                    <a:pt x="589" y="184"/>
                  </a:lnTo>
                  <a:lnTo>
                    <a:pt x="589" y="186"/>
                  </a:lnTo>
                  <a:lnTo>
                    <a:pt x="589" y="189"/>
                  </a:lnTo>
                  <a:lnTo>
                    <a:pt x="587" y="193"/>
                  </a:lnTo>
                  <a:lnTo>
                    <a:pt x="587" y="193"/>
                  </a:lnTo>
                  <a:lnTo>
                    <a:pt x="587" y="196"/>
                  </a:lnTo>
                  <a:lnTo>
                    <a:pt x="589" y="201"/>
                  </a:lnTo>
                  <a:lnTo>
                    <a:pt x="589" y="201"/>
                  </a:lnTo>
                  <a:lnTo>
                    <a:pt x="589" y="203"/>
                  </a:lnTo>
                  <a:lnTo>
                    <a:pt x="592" y="205"/>
                  </a:lnTo>
                  <a:lnTo>
                    <a:pt x="592" y="205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89" y="208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24"/>
                  </a:lnTo>
                  <a:lnTo>
                    <a:pt x="594" y="22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3724592" y="2784236"/>
              <a:ext cx="540596" cy="502890"/>
            </a:xfrm>
            <a:custGeom>
              <a:avLst/>
              <a:gdLst>
                <a:gd name="T0" fmla="*/ 383 w 624"/>
                <a:gd name="T1" fmla="*/ 400 h 579"/>
                <a:gd name="T2" fmla="*/ 447 w 624"/>
                <a:gd name="T3" fmla="*/ 558 h 579"/>
                <a:gd name="T4" fmla="*/ 480 w 624"/>
                <a:gd name="T5" fmla="*/ 565 h 579"/>
                <a:gd name="T6" fmla="*/ 503 w 624"/>
                <a:gd name="T7" fmla="*/ 546 h 579"/>
                <a:gd name="T8" fmla="*/ 527 w 624"/>
                <a:gd name="T9" fmla="*/ 513 h 579"/>
                <a:gd name="T10" fmla="*/ 541 w 624"/>
                <a:gd name="T11" fmla="*/ 487 h 579"/>
                <a:gd name="T12" fmla="*/ 513 w 624"/>
                <a:gd name="T13" fmla="*/ 447 h 579"/>
                <a:gd name="T14" fmla="*/ 454 w 624"/>
                <a:gd name="T15" fmla="*/ 418 h 579"/>
                <a:gd name="T16" fmla="*/ 373 w 624"/>
                <a:gd name="T17" fmla="*/ 388 h 579"/>
                <a:gd name="T18" fmla="*/ 369 w 624"/>
                <a:gd name="T19" fmla="*/ 374 h 579"/>
                <a:gd name="T20" fmla="*/ 430 w 624"/>
                <a:gd name="T21" fmla="*/ 423 h 579"/>
                <a:gd name="T22" fmla="*/ 520 w 624"/>
                <a:gd name="T23" fmla="*/ 437 h 579"/>
                <a:gd name="T24" fmla="*/ 598 w 624"/>
                <a:gd name="T25" fmla="*/ 452 h 579"/>
                <a:gd name="T26" fmla="*/ 579 w 624"/>
                <a:gd name="T27" fmla="*/ 397 h 579"/>
                <a:gd name="T28" fmla="*/ 567 w 624"/>
                <a:gd name="T29" fmla="*/ 366 h 579"/>
                <a:gd name="T30" fmla="*/ 501 w 624"/>
                <a:gd name="T31" fmla="*/ 326 h 579"/>
                <a:gd name="T32" fmla="*/ 499 w 624"/>
                <a:gd name="T33" fmla="*/ 269 h 579"/>
                <a:gd name="T34" fmla="*/ 480 w 624"/>
                <a:gd name="T35" fmla="*/ 236 h 579"/>
                <a:gd name="T36" fmla="*/ 451 w 624"/>
                <a:gd name="T37" fmla="*/ 168 h 579"/>
                <a:gd name="T38" fmla="*/ 418 w 624"/>
                <a:gd name="T39" fmla="*/ 102 h 579"/>
                <a:gd name="T40" fmla="*/ 343 w 624"/>
                <a:gd name="T41" fmla="*/ 57 h 579"/>
                <a:gd name="T42" fmla="*/ 314 w 624"/>
                <a:gd name="T43" fmla="*/ 47 h 579"/>
                <a:gd name="T44" fmla="*/ 319 w 624"/>
                <a:gd name="T45" fmla="*/ 0 h 579"/>
                <a:gd name="T46" fmla="*/ 267 w 624"/>
                <a:gd name="T47" fmla="*/ 40 h 579"/>
                <a:gd name="T48" fmla="*/ 234 w 624"/>
                <a:gd name="T49" fmla="*/ 57 h 579"/>
                <a:gd name="T50" fmla="*/ 208 w 624"/>
                <a:gd name="T51" fmla="*/ 92 h 579"/>
                <a:gd name="T52" fmla="*/ 194 w 624"/>
                <a:gd name="T53" fmla="*/ 71 h 579"/>
                <a:gd name="T54" fmla="*/ 156 w 624"/>
                <a:gd name="T55" fmla="*/ 66 h 579"/>
                <a:gd name="T56" fmla="*/ 106 w 624"/>
                <a:gd name="T57" fmla="*/ 66 h 579"/>
                <a:gd name="T58" fmla="*/ 85 w 624"/>
                <a:gd name="T59" fmla="*/ 78 h 579"/>
                <a:gd name="T60" fmla="*/ 52 w 624"/>
                <a:gd name="T61" fmla="*/ 14 h 579"/>
                <a:gd name="T62" fmla="*/ 0 w 624"/>
                <a:gd name="T63" fmla="*/ 42 h 579"/>
                <a:gd name="T64" fmla="*/ 21 w 624"/>
                <a:gd name="T65" fmla="*/ 73 h 579"/>
                <a:gd name="T66" fmla="*/ 64 w 624"/>
                <a:gd name="T67" fmla="*/ 92 h 579"/>
                <a:gd name="T68" fmla="*/ 71 w 624"/>
                <a:gd name="T69" fmla="*/ 123 h 579"/>
                <a:gd name="T70" fmla="*/ 125 w 624"/>
                <a:gd name="T71" fmla="*/ 139 h 579"/>
                <a:gd name="T72" fmla="*/ 139 w 624"/>
                <a:gd name="T73" fmla="*/ 146 h 579"/>
                <a:gd name="T74" fmla="*/ 149 w 624"/>
                <a:gd name="T75" fmla="*/ 175 h 579"/>
                <a:gd name="T76" fmla="*/ 175 w 624"/>
                <a:gd name="T77" fmla="*/ 180 h 579"/>
                <a:gd name="T78" fmla="*/ 191 w 624"/>
                <a:gd name="T79" fmla="*/ 213 h 579"/>
                <a:gd name="T80" fmla="*/ 170 w 624"/>
                <a:gd name="T81" fmla="*/ 248 h 579"/>
                <a:gd name="T82" fmla="*/ 196 w 624"/>
                <a:gd name="T83" fmla="*/ 253 h 579"/>
                <a:gd name="T84" fmla="*/ 205 w 624"/>
                <a:gd name="T85" fmla="*/ 288 h 579"/>
                <a:gd name="T86" fmla="*/ 210 w 624"/>
                <a:gd name="T87" fmla="*/ 310 h 579"/>
                <a:gd name="T88" fmla="*/ 260 w 624"/>
                <a:gd name="T89" fmla="*/ 314 h 579"/>
                <a:gd name="T90" fmla="*/ 269 w 624"/>
                <a:gd name="T91" fmla="*/ 291 h 579"/>
                <a:gd name="T92" fmla="*/ 291 w 624"/>
                <a:gd name="T93" fmla="*/ 288 h 579"/>
                <a:gd name="T94" fmla="*/ 307 w 624"/>
                <a:gd name="T95" fmla="*/ 310 h 579"/>
                <a:gd name="T96" fmla="*/ 305 w 624"/>
                <a:gd name="T97" fmla="*/ 350 h 579"/>
                <a:gd name="T98" fmla="*/ 286 w 624"/>
                <a:gd name="T99" fmla="*/ 345 h 579"/>
                <a:gd name="T100" fmla="*/ 269 w 624"/>
                <a:gd name="T101" fmla="*/ 333 h 579"/>
                <a:gd name="T102" fmla="*/ 246 w 624"/>
                <a:gd name="T103" fmla="*/ 336 h 579"/>
                <a:gd name="T104" fmla="*/ 243 w 624"/>
                <a:gd name="T105" fmla="*/ 348 h 579"/>
                <a:gd name="T106" fmla="*/ 248 w 624"/>
                <a:gd name="T107" fmla="*/ 376 h 579"/>
                <a:gd name="T108" fmla="*/ 222 w 624"/>
                <a:gd name="T109" fmla="*/ 402 h 579"/>
                <a:gd name="T110" fmla="*/ 217 w 624"/>
                <a:gd name="T111" fmla="*/ 423 h 579"/>
                <a:gd name="T112" fmla="*/ 236 w 624"/>
                <a:gd name="T113" fmla="*/ 447 h 579"/>
                <a:gd name="T114" fmla="*/ 257 w 624"/>
                <a:gd name="T115" fmla="*/ 461 h 579"/>
                <a:gd name="T116" fmla="*/ 272 w 624"/>
                <a:gd name="T117" fmla="*/ 463 h 579"/>
                <a:gd name="T118" fmla="*/ 257 w 624"/>
                <a:gd name="T119" fmla="*/ 501 h 579"/>
                <a:gd name="T120" fmla="*/ 324 w 624"/>
                <a:gd name="T121" fmla="*/ 513 h 579"/>
                <a:gd name="T122" fmla="*/ 335 w 624"/>
                <a:gd name="T123" fmla="*/ 523 h 579"/>
                <a:gd name="T124" fmla="*/ 385 w 624"/>
                <a:gd name="T125" fmla="*/ 52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579">
                  <a:moveTo>
                    <a:pt x="380" y="397"/>
                  </a:moveTo>
                  <a:lnTo>
                    <a:pt x="380" y="397"/>
                  </a:lnTo>
                  <a:lnTo>
                    <a:pt x="380" y="397"/>
                  </a:lnTo>
                  <a:lnTo>
                    <a:pt x="380" y="392"/>
                  </a:lnTo>
                  <a:lnTo>
                    <a:pt x="380" y="392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0" y="388"/>
                  </a:lnTo>
                  <a:lnTo>
                    <a:pt x="376" y="385"/>
                  </a:lnTo>
                  <a:lnTo>
                    <a:pt x="371" y="383"/>
                  </a:lnTo>
                  <a:lnTo>
                    <a:pt x="371" y="378"/>
                  </a:lnTo>
                  <a:lnTo>
                    <a:pt x="376" y="376"/>
                  </a:lnTo>
                  <a:lnTo>
                    <a:pt x="380" y="376"/>
                  </a:lnTo>
                  <a:lnTo>
                    <a:pt x="383" y="378"/>
                  </a:lnTo>
                  <a:lnTo>
                    <a:pt x="385" y="381"/>
                  </a:lnTo>
                  <a:lnTo>
                    <a:pt x="390" y="395"/>
                  </a:lnTo>
                  <a:lnTo>
                    <a:pt x="390" y="400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87" y="402"/>
                  </a:lnTo>
                  <a:lnTo>
                    <a:pt x="385" y="400"/>
                  </a:lnTo>
                  <a:lnTo>
                    <a:pt x="383" y="400"/>
                  </a:lnTo>
                  <a:lnTo>
                    <a:pt x="383" y="400"/>
                  </a:lnTo>
                  <a:lnTo>
                    <a:pt x="380" y="400"/>
                  </a:lnTo>
                  <a:lnTo>
                    <a:pt x="380" y="400"/>
                  </a:lnTo>
                  <a:lnTo>
                    <a:pt x="380" y="397"/>
                  </a:lnTo>
                  <a:lnTo>
                    <a:pt x="380" y="397"/>
                  </a:lnTo>
                  <a:lnTo>
                    <a:pt x="380" y="397"/>
                  </a:lnTo>
                  <a:close/>
                  <a:moveTo>
                    <a:pt x="397" y="527"/>
                  </a:moveTo>
                  <a:lnTo>
                    <a:pt x="397" y="527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4"/>
                  </a:lnTo>
                  <a:lnTo>
                    <a:pt x="397" y="537"/>
                  </a:lnTo>
                  <a:lnTo>
                    <a:pt x="399" y="539"/>
                  </a:lnTo>
                  <a:lnTo>
                    <a:pt x="406" y="544"/>
                  </a:lnTo>
                  <a:lnTo>
                    <a:pt x="411" y="549"/>
                  </a:lnTo>
                  <a:lnTo>
                    <a:pt x="418" y="556"/>
                  </a:lnTo>
                  <a:lnTo>
                    <a:pt x="430" y="558"/>
                  </a:lnTo>
                  <a:lnTo>
                    <a:pt x="439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8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51" y="563"/>
                  </a:lnTo>
                  <a:lnTo>
                    <a:pt x="451" y="563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6" y="560"/>
                  </a:lnTo>
                  <a:lnTo>
                    <a:pt x="456" y="560"/>
                  </a:lnTo>
                  <a:lnTo>
                    <a:pt x="456" y="563"/>
                  </a:lnTo>
                  <a:lnTo>
                    <a:pt x="461" y="572"/>
                  </a:lnTo>
                  <a:lnTo>
                    <a:pt x="461" y="572"/>
                  </a:lnTo>
                  <a:lnTo>
                    <a:pt x="461" y="579"/>
                  </a:lnTo>
                  <a:lnTo>
                    <a:pt x="466" y="575"/>
                  </a:lnTo>
                  <a:lnTo>
                    <a:pt x="473" y="568"/>
                  </a:lnTo>
                  <a:lnTo>
                    <a:pt x="473" y="565"/>
                  </a:lnTo>
                  <a:lnTo>
                    <a:pt x="475" y="565"/>
                  </a:lnTo>
                  <a:lnTo>
                    <a:pt x="477" y="565"/>
                  </a:lnTo>
                  <a:lnTo>
                    <a:pt x="477" y="565"/>
                  </a:lnTo>
                  <a:lnTo>
                    <a:pt x="480" y="565"/>
                  </a:lnTo>
                  <a:lnTo>
                    <a:pt x="484" y="563"/>
                  </a:lnTo>
                  <a:lnTo>
                    <a:pt x="487" y="563"/>
                  </a:lnTo>
                  <a:lnTo>
                    <a:pt x="487" y="563"/>
                  </a:lnTo>
                  <a:lnTo>
                    <a:pt x="487" y="560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4" y="556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7" y="551"/>
                  </a:lnTo>
                  <a:lnTo>
                    <a:pt x="489" y="551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4" y="549"/>
                  </a:lnTo>
                  <a:lnTo>
                    <a:pt x="496" y="546"/>
                  </a:lnTo>
                  <a:lnTo>
                    <a:pt x="501" y="546"/>
                  </a:lnTo>
                  <a:lnTo>
                    <a:pt x="503" y="546"/>
                  </a:lnTo>
                  <a:lnTo>
                    <a:pt x="506" y="549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6"/>
                  </a:lnTo>
                  <a:lnTo>
                    <a:pt x="510" y="546"/>
                  </a:lnTo>
                  <a:lnTo>
                    <a:pt x="508" y="539"/>
                  </a:lnTo>
                  <a:lnTo>
                    <a:pt x="508" y="537"/>
                  </a:lnTo>
                  <a:lnTo>
                    <a:pt x="506" y="532"/>
                  </a:lnTo>
                  <a:lnTo>
                    <a:pt x="503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27"/>
                  </a:lnTo>
                  <a:lnTo>
                    <a:pt x="508" y="527"/>
                  </a:lnTo>
                  <a:lnTo>
                    <a:pt x="515" y="530"/>
                  </a:lnTo>
                  <a:lnTo>
                    <a:pt x="525" y="527"/>
                  </a:lnTo>
                  <a:lnTo>
                    <a:pt x="527" y="527"/>
                  </a:lnTo>
                  <a:lnTo>
                    <a:pt x="527" y="527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1"/>
                  </a:lnTo>
                  <a:lnTo>
                    <a:pt x="532" y="511"/>
                  </a:lnTo>
                  <a:lnTo>
                    <a:pt x="532" y="511"/>
                  </a:lnTo>
                  <a:lnTo>
                    <a:pt x="532" y="508"/>
                  </a:lnTo>
                  <a:lnTo>
                    <a:pt x="532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1"/>
                  </a:lnTo>
                  <a:lnTo>
                    <a:pt x="536" y="497"/>
                  </a:lnTo>
                  <a:lnTo>
                    <a:pt x="536" y="494"/>
                  </a:lnTo>
                  <a:lnTo>
                    <a:pt x="539" y="494"/>
                  </a:lnTo>
                  <a:lnTo>
                    <a:pt x="541" y="487"/>
                  </a:lnTo>
                  <a:lnTo>
                    <a:pt x="541" y="487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51" y="482"/>
                  </a:lnTo>
                  <a:lnTo>
                    <a:pt x="553" y="482"/>
                  </a:lnTo>
                  <a:lnTo>
                    <a:pt x="555" y="482"/>
                  </a:lnTo>
                  <a:lnTo>
                    <a:pt x="558" y="480"/>
                  </a:lnTo>
                  <a:lnTo>
                    <a:pt x="560" y="482"/>
                  </a:lnTo>
                  <a:lnTo>
                    <a:pt x="558" y="480"/>
                  </a:lnTo>
                  <a:lnTo>
                    <a:pt x="548" y="466"/>
                  </a:lnTo>
                  <a:lnTo>
                    <a:pt x="544" y="463"/>
                  </a:lnTo>
                  <a:lnTo>
                    <a:pt x="529" y="454"/>
                  </a:lnTo>
                  <a:lnTo>
                    <a:pt x="525" y="452"/>
                  </a:lnTo>
                  <a:lnTo>
                    <a:pt x="522" y="449"/>
                  </a:lnTo>
                  <a:lnTo>
                    <a:pt x="520" y="449"/>
                  </a:lnTo>
                  <a:lnTo>
                    <a:pt x="520" y="447"/>
                  </a:lnTo>
                  <a:lnTo>
                    <a:pt x="518" y="447"/>
                  </a:lnTo>
                  <a:lnTo>
                    <a:pt x="513" y="447"/>
                  </a:lnTo>
                  <a:lnTo>
                    <a:pt x="503" y="447"/>
                  </a:lnTo>
                  <a:lnTo>
                    <a:pt x="501" y="447"/>
                  </a:lnTo>
                  <a:lnTo>
                    <a:pt x="492" y="440"/>
                  </a:lnTo>
                  <a:lnTo>
                    <a:pt x="489" y="440"/>
                  </a:lnTo>
                  <a:lnTo>
                    <a:pt x="487" y="437"/>
                  </a:lnTo>
                  <a:lnTo>
                    <a:pt x="487" y="433"/>
                  </a:lnTo>
                  <a:lnTo>
                    <a:pt x="489" y="435"/>
                  </a:lnTo>
                  <a:lnTo>
                    <a:pt x="489" y="437"/>
                  </a:lnTo>
                  <a:lnTo>
                    <a:pt x="492" y="437"/>
                  </a:lnTo>
                  <a:lnTo>
                    <a:pt x="494" y="437"/>
                  </a:lnTo>
                  <a:lnTo>
                    <a:pt x="494" y="437"/>
                  </a:lnTo>
                  <a:lnTo>
                    <a:pt x="496" y="430"/>
                  </a:lnTo>
                  <a:lnTo>
                    <a:pt x="492" y="428"/>
                  </a:lnTo>
                  <a:lnTo>
                    <a:pt x="489" y="418"/>
                  </a:lnTo>
                  <a:lnTo>
                    <a:pt x="484" y="414"/>
                  </a:lnTo>
                  <a:lnTo>
                    <a:pt x="482" y="414"/>
                  </a:lnTo>
                  <a:lnTo>
                    <a:pt x="475" y="416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6" y="411"/>
                  </a:lnTo>
                  <a:lnTo>
                    <a:pt x="454" y="414"/>
                  </a:lnTo>
                  <a:lnTo>
                    <a:pt x="454" y="416"/>
                  </a:lnTo>
                  <a:lnTo>
                    <a:pt x="454" y="418"/>
                  </a:lnTo>
                  <a:lnTo>
                    <a:pt x="454" y="418"/>
                  </a:lnTo>
                  <a:lnTo>
                    <a:pt x="444" y="421"/>
                  </a:lnTo>
                  <a:lnTo>
                    <a:pt x="430" y="428"/>
                  </a:lnTo>
                  <a:lnTo>
                    <a:pt x="425" y="428"/>
                  </a:lnTo>
                  <a:lnTo>
                    <a:pt x="418" y="426"/>
                  </a:lnTo>
                  <a:lnTo>
                    <a:pt x="409" y="423"/>
                  </a:lnTo>
                  <a:lnTo>
                    <a:pt x="404" y="421"/>
                  </a:lnTo>
                  <a:lnTo>
                    <a:pt x="399" y="418"/>
                  </a:lnTo>
                  <a:lnTo>
                    <a:pt x="397" y="418"/>
                  </a:lnTo>
                  <a:lnTo>
                    <a:pt x="395" y="418"/>
                  </a:lnTo>
                  <a:lnTo>
                    <a:pt x="392" y="416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0" y="400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2"/>
                  </a:lnTo>
                  <a:lnTo>
                    <a:pt x="380" y="388"/>
                  </a:lnTo>
                  <a:lnTo>
                    <a:pt x="378" y="388"/>
                  </a:lnTo>
                  <a:lnTo>
                    <a:pt x="376" y="388"/>
                  </a:lnTo>
                  <a:lnTo>
                    <a:pt x="373" y="388"/>
                  </a:lnTo>
                  <a:lnTo>
                    <a:pt x="371" y="385"/>
                  </a:lnTo>
                  <a:lnTo>
                    <a:pt x="371" y="383"/>
                  </a:lnTo>
                  <a:lnTo>
                    <a:pt x="369" y="383"/>
                  </a:lnTo>
                  <a:lnTo>
                    <a:pt x="366" y="385"/>
                  </a:lnTo>
                  <a:lnTo>
                    <a:pt x="366" y="388"/>
                  </a:lnTo>
                  <a:lnTo>
                    <a:pt x="364" y="390"/>
                  </a:lnTo>
                  <a:lnTo>
                    <a:pt x="361" y="390"/>
                  </a:lnTo>
                  <a:lnTo>
                    <a:pt x="359" y="388"/>
                  </a:lnTo>
                  <a:lnTo>
                    <a:pt x="361" y="388"/>
                  </a:lnTo>
                  <a:lnTo>
                    <a:pt x="361" y="388"/>
                  </a:lnTo>
                  <a:lnTo>
                    <a:pt x="364" y="385"/>
                  </a:lnTo>
                  <a:lnTo>
                    <a:pt x="364" y="383"/>
                  </a:lnTo>
                  <a:lnTo>
                    <a:pt x="366" y="378"/>
                  </a:lnTo>
                  <a:lnTo>
                    <a:pt x="366" y="376"/>
                  </a:lnTo>
                  <a:lnTo>
                    <a:pt x="369" y="376"/>
                  </a:lnTo>
                  <a:lnTo>
                    <a:pt x="366" y="374"/>
                  </a:lnTo>
                  <a:lnTo>
                    <a:pt x="366" y="371"/>
                  </a:lnTo>
                  <a:lnTo>
                    <a:pt x="364" y="371"/>
                  </a:lnTo>
                  <a:lnTo>
                    <a:pt x="359" y="369"/>
                  </a:lnTo>
                  <a:lnTo>
                    <a:pt x="364" y="366"/>
                  </a:lnTo>
                  <a:lnTo>
                    <a:pt x="366" y="369"/>
                  </a:lnTo>
                  <a:lnTo>
                    <a:pt x="366" y="371"/>
                  </a:lnTo>
                  <a:lnTo>
                    <a:pt x="36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8" y="374"/>
                  </a:lnTo>
                  <a:lnTo>
                    <a:pt x="380" y="374"/>
                  </a:lnTo>
                  <a:lnTo>
                    <a:pt x="383" y="374"/>
                  </a:lnTo>
                  <a:lnTo>
                    <a:pt x="385" y="376"/>
                  </a:lnTo>
                  <a:lnTo>
                    <a:pt x="387" y="378"/>
                  </a:lnTo>
                  <a:lnTo>
                    <a:pt x="390" y="381"/>
                  </a:lnTo>
                  <a:lnTo>
                    <a:pt x="392" y="388"/>
                  </a:lnTo>
                  <a:lnTo>
                    <a:pt x="392" y="388"/>
                  </a:lnTo>
                  <a:lnTo>
                    <a:pt x="395" y="385"/>
                  </a:lnTo>
                  <a:lnTo>
                    <a:pt x="395" y="390"/>
                  </a:lnTo>
                  <a:lnTo>
                    <a:pt x="395" y="395"/>
                  </a:lnTo>
                  <a:lnTo>
                    <a:pt x="395" y="397"/>
                  </a:lnTo>
                  <a:lnTo>
                    <a:pt x="395" y="400"/>
                  </a:lnTo>
                  <a:lnTo>
                    <a:pt x="395" y="400"/>
                  </a:lnTo>
                  <a:lnTo>
                    <a:pt x="404" y="414"/>
                  </a:lnTo>
                  <a:lnTo>
                    <a:pt x="406" y="416"/>
                  </a:lnTo>
                  <a:lnTo>
                    <a:pt x="411" y="418"/>
                  </a:lnTo>
                  <a:lnTo>
                    <a:pt x="413" y="421"/>
                  </a:lnTo>
                  <a:lnTo>
                    <a:pt x="421" y="423"/>
                  </a:lnTo>
                  <a:lnTo>
                    <a:pt x="425" y="423"/>
                  </a:lnTo>
                  <a:lnTo>
                    <a:pt x="430" y="423"/>
                  </a:lnTo>
                  <a:lnTo>
                    <a:pt x="435" y="421"/>
                  </a:lnTo>
                  <a:lnTo>
                    <a:pt x="439" y="418"/>
                  </a:lnTo>
                  <a:lnTo>
                    <a:pt x="447" y="411"/>
                  </a:lnTo>
                  <a:lnTo>
                    <a:pt x="458" y="402"/>
                  </a:lnTo>
                  <a:lnTo>
                    <a:pt x="463" y="400"/>
                  </a:lnTo>
                  <a:lnTo>
                    <a:pt x="463" y="400"/>
                  </a:lnTo>
                  <a:lnTo>
                    <a:pt x="473" y="402"/>
                  </a:lnTo>
                  <a:lnTo>
                    <a:pt x="475" y="402"/>
                  </a:lnTo>
                  <a:lnTo>
                    <a:pt x="494" y="409"/>
                  </a:lnTo>
                  <a:lnTo>
                    <a:pt x="499" y="411"/>
                  </a:lnTo>
                  <a:lnTo>
                    <a:pt x="501" y="416"/>
                  </a:lnTo>
                  <a:lnTo>
                    <a:pt x="508" y="423"/>
                  </a:lnTo>
                  <a:lnTo>
                    <a:pt x="510" y="426"/>
                  </a:lnTo>
                  <a:lnTo>
                    <a:pt x="510" y="428"/>
                  </a:lnTo>
                  <a:lnTo>
                    <a:pt x="510" y="428"/>
                  </a:lnTo>
                  <a:lnTo>
                    <a:pt x="513" y="428"/>
                  </a:lnTo>
                  <a:lnTo>
                    <a:pt x="513" y="430"/>
                  </a:lnTo>
                  <a:lnTo>
                    <a:pt x="513" y="430"/>
                  </a:lnTo>
                  <a:lnTo>
                    <a:pt x="513" y="433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8" y="437"/>
                  </a:lnTo>
                  <a:lnTo>
                    <a:pt x="520" y="437"/>
                  </a:lnTo>
                  <a:lnTo>
                    <a:pt x="522" y="435"/>
                  </a:lnTo>
                  <a:lnTo>
                    <a:pt x="527" y="433"/>
                  </a:lnTo>
                  <a:lnTo>
                    <a:pt x="529" y="433"/>
                  </a:lnTo>
                  <a:lnTo>
                    <a:pt x="532" y="433"/>
                  </a:lnTo>
                  <a:lnTo>
                    <a:pt x="536" y="435"/>
                  </a:lnTo>
                  <a:lnTo>
                    <a:pt x="539" y="435"/>
                  </a:lnTo>
                  <a:lnTo>
                    <a:pt x="541" y="435"/>
                  </a:lnTo>
                  <a:lnTo>
                    <a:pt x="548" y="433"/>
                  </a:lnTo>
                  <a:lnTo>
                    <a:pt x="553" y="430"/>
                  </a:lnTo>
                  <a:lnTo>
                    <a:pt x="558" y="433"/>
                  </a:lnTo>
                  <a:lnTo>
                    <a:pt x="567" y="435"/>
                  </a:lnTo>
                  <a:lnTo>
                    <a:pt x="574" y="437"/>
                  </a:lnTo>
                  <a:lnTo>
                    <a:pt x="577" y="440"/>
                  </a:lnTo>
                  <a:lnTo>
                    <a:pt x="577" y="440"/>
                  </a:lnTo>
                  <a:lnTo>
                    <a:pt x="579" y="440"/>
                  </a:lnTo>
                  <a:lnTo>
                    <a:pt x="579" y="442"/>
                  </a:lnTo>
                  <a:lnTo>
                    <a:pt x="581" y="442"/>
                  </a:lnTo>
                  <a:lnTo>
                    <a:pt x="584" y="442"/>
                  </a:lnTo>
                  <a:lnTo>
                    <a:pt x="586" y="445"/>
                  </a:lnTo>
                  <a:lnTo>
                    <a:pt x="593" y="449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8" y="452"/>
                  </a:lnTo>
                  <a:lnTo>
                    <a:pt x="600" y="452"/>
                  </a:lnTo>
                  <a:lnTo>
                    <a:pt x="605" y="452"/>
                  </a:lnTo>
                  <a:lnTo>
                    <a:pt x="617" y="454"/>
                  </a:lnTo>
                  <a:lnTo>
                    <a:pt x="622" y="454"/>
                  </a:lnTo>
                  <a:lnTo>
                    <a:pt x="624" y="452"/>
                  </a:lnTo>
                  <a:lnTo>
                    <a:pt x="624" y="447"/>
                  </a:lnTo>
                  <a:lnTo>
                    <a:pt x="622" y="445"/>
                  </a:lnTo>
                  <a:lnTo>
                    <a:pt x="622" y="442"/>
                  </a:lnTo>
                  <a:lnTo>
                    <a:pt x="622" y="440"/>
                  </a:lnTo>
                  <a:lnTo>
                    <a:pt x="617" y="430"/>
                  </a:lnTo>
                  <a:lnTo>
                    <a:pt x="617" y="426"/>
                  </a:lnTo>
                  <a:lnTo>
                    <a:pt x="614" y="423"/>
                  </a:lnTo>
                  <a:lnTo>
                    <a:pt x="612" y="421"/>
                  </a:lnTo>
                  <a:lnTo>
                    <a:pt x="610" y="418"/>
                  </a:lnTo>
                  <a:lnTo>
                    <a:pt x="605" y="414"/>
                  </a:lnTo>
                  <a:lnTo>
                    <a:pt x="603" y="411"/>
                  </a:lnTo>
                  <a:lnTo>
                    <a:pt x="603" y="409"/>
                  </a:lnTo>
                  <a:lnTo>
                    <a:pt x="598" y="407"/>
                  </a:lnTo>
                  <a:lnTo>
                    <a:pt x="596" y="404"/>
                  </a:lnTo>
                  <a:lnTo>
                    <a:pt x="588" y="402"/>
                  </a:lnTo>
                  <a:lnTo>
                    <a:pt x="581" y="397"/>
                  </a:lnTo>
                  <a:lnTo>
                    <a:pt x="579" y="397"/>
                  </a:lnTo>
                  <a:lnTo>
                    <a:pt x="579" y="397"/>
                  </a:lnTo>
                  <a:lnTo>
                    <a:pt x="577" y="400"/>
                  </a:lnTo>
                  <a:lnTo>
                    <a:pt x="577" y="400"/>
                  </a:lnTo>
                  <a:lnTo>
                    <a:pt x="574" y="400"/>
                  </a:lnTo>
                  <a:lnTo>
                    <a:pt x="574" y="397"/>
                  </a:lnTo>
                  <a:lnTo>
                    <a:pt x="574" y="397"/>
                  </a:lnTo>
                  <a:lnTo>
                    <a:pt x="572" y="397"/>
                  </a:lnTo>
                  <a:lnTo>
                    <a:pt x="572" y="397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395"/>
                  </a:lnTo>
                  <a:lnTo>
                    <a:pt x="570" y="392"/>
                  </a:lnTo>
                  <a:lnTo>
                    <a:pt x="567" y="392"/>
                  </a:lnTo>
                  <a:lnTo>
                    <a:pt x="565" y="390"/>
                  </a:lnTo>
                  <a:lnTo>
                    <a:pt x="562" y="383"/>
                  </a:lnTo>
                  <a:lnTo>
                    <a:pt x="560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5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78"/>
                  </a:lnTo>
                  <a:lnTo>
                    <a:pt x="567" y="366"/>
                  </a:lnTo>
                  <a:lnTo>
                    <a:pt x="565" y="362"/>
                  </a:lnTo>
                  <a:lnTo>
                    <a:pt x="560" y="357"/>
                  </a:lnTo>
                  <a:lnTo>
                    <a:pt x="551" y="352"/>
                  </a:lnTo>
                  <a:lnTo>
                    <a:pt x="544" y="350"/>
                  </a:lnTo>
                  <a:lnTo>
                    <a:pt x="544" y="350"/>
                  </a:lnTo>
                  <a:lnTo>
                    <a:pt x="541" y="350"/>
                  </a:lnTo>
                  <a:lnTo>
                    <a:pt x="541" y="350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6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29" y="345"/>
                  </a:lnTo>
                  <a:lnTo>
                    <a:pt x="529" y="343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2" y="340"/>
                  </a:lnTo>
                  <a:lnTo>
                    <a:pt x="518" y="338"/>
                  </a:lnTo>
                  <a:lnTo>
                    <a:pt x="513" y="336"/>
                  </a:lnTo>
                  <a:lnTo>
                    <a:pt x="501" y="329"/>
                  </a:lnTo>
                  <a:lnTo>
                    <a:pt x="499" y="326"/>
                  </a:lnTo>
                  <a:lnTo>
                    <a:pt x="501" y="326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3" y="324"/>
                  </a:lnTo>
                  <a:lnTo>
                    <a:pt x="503" y="319"/>
                  </a:lnTo>
                  <a:lnTo>
                    <a:pt x="501" y="314"/>
                  </a:lnTo>
                  <a:lnTo>
                    <a:pt x="501" y="310"/>
                  </a:lnTo>
                  <a:lnTo>
                    <a:pt x="508" y="307"/>
                  </a:lnTo>
                  <a:lnTo>
                    <a:pt x="508" y="303"/>
                  </a:lnTo>
                  <a:lnTo>
                    <a:pt x="506" y="286"/>
                  </a:lnTo>
                  <a:lnTo>
                    <a:pt x="506" y="284"/>
                  </a:lnTo>
                  <a:lnTo>
                    <a:pt x="506" y="279"/>
                  </a:lnTo>
                  <a:lnTo>
                    <a:pt x="506" y="279"/>
                  </a:lnTo>
                  <a:lnTo>
                    <a:pt x="503" y="277"/>
                  </a:lnTo>
                  <a:lnTo>
                    <a:pt x="501" y="277"/>
                  </a:lnTo>
                  <a:lnTo>
                    <a:pt x="499" y="279"/>
                  </a:lnTo>
                  <a:lnTo>
                    <a:pt x="499" y="277"/>
                  </a:lnTo>
                  <a:lnTo>
                    <a:pt x="499" y="274"/>
                  </a:lnTo>
                  <a:lnTo>
                    <a:pt x="499" y="269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6" y="262"/>
                  </a:lnTo>
                  <a:lnTo>
                    <a:pt x="494" y="260"/>
                  </a:lnTo>
                  <a:lnTo>
                    <a:pt x="487" y="255"/>
                  </a:lnTo>
                  <a:lnTo>
                    <a:pt x="489" y="25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489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6"/>
                  </a:lnTo>
                  <a:lnTo>
                    <a:pt x="489" y="243"/>
                  </a:lnTo>
                  <a:lnTo>
                    <a:pt x="487" y="243"/>
                  </a:lnTo>
                  <a:lnTo>
                    <a:pt x="484" y="243"/>
                  </a:lnTo>
                  <a:lnTo>
                    <a:pt x="484" y="243"/>
                  </a:lnTo>
                  <a:lnTo>
                    <a:pt x="482" y="241"/>
                  </a:lnTo>
                  <a:lnTo>
                    <a:pt x="480" y="239"/>
                  </a:lnTo>
                  <a:lnTo>
                    <a:pt x="480" y="236"/>
                  </a:lnTo>
                  <a:lnTo>
                    <a:pt x="480" y="227"/>
                  </a:lnTo>
                  <a:lnTo>
                    <a:pt x="477" y="225"/>
                  </a:lnTo>
                  <a:lnTo>
                    <a:pt x="477" y="220"/>
                  </a:lnTo>
                  <a:lnTo>
                    <a:pt x="475" y="217"/>
                  </a:lnTo>
                  <a:lnTo>
                    <a:pt x="470" y="210"/>
                  </a:lnTo>
                  <a:lnTo>
                    <a:pt x="468" y="208"/>
                  </a:lnTo>
                  <a:lnTo>
                    <a:pt x="466" y="203"/>
                  </a:lnTo>
                  <a:lnTo>
                    <a:pt x="463" y="201"/>
                  </a:lnTo>
                  <a:lnTo>
                    <a:pt x="458" y="196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3" y="194"/>
                  </a:lnTo>
                  <a:lnTo>
                    <a:pt x="461" y="189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58" y="180"/>
                  </a:lnTo>
                  <a:lnTo>
                    <a:pt x="456" y="180"/>
                  </a:lnTo>
                  <a:lnTo>
                    <a:pt x="456" y="177"/>
                  </a:lnTo>
                  <a:lnTo>
                    <a:pt x="456" y="175"/>
                  </a:lnTo>
                  <a:lnTo>
                    <a:pt x="454" y="172"/>
                  </a:lnTo>
                  <a:lnTo>
                    <a:pt x="454" y="170"/>
                  </a:lnTo>
                  <a:lnTo>
                    <a:pt x="451" y="168"/>
                  </a:lnTo>
                  <a:lnTo>
                    <a:pt x="451" y="168"/>
                  </a:lnTo>
                  <a:lnTo>
                    <a:pt x="449" y="165"/>
                  </a:lnTo>
                  <a:lnTo>
                    <a:pt x="449" y="165"/>
                  </a:lnTo>
                  <a:lnTo>
                    <a:pt x="451" y="163"/>
                  </a:lnTo>
                  <a:lnTo>
                    <a:pt x="451" y="163"/>
                  </a:lnTo>
                  <a:lnTo>
                    <a:pt x="451" y="161"/>
                  </a:lnTo>
                  <a:lnTo>
                    <a:pt x="447" y="154"/>
                  </a:lnTo>
                  <a:lnTo>
                    <a:pt x="447" y="144"/>
                  </a:lnTo>
                  <a:lnTo>
                    <a:pt x="447" y="142"/>
                  </a:lnTo>
                  <a:lnTo>
                    <a:pt x="444" y="142"/>
                  </a:lnTo>
                  <a:lnTo>
                    <a:pt x="444" y="142"/>
                  </a:lnTo>
                  <a:lnTo>
                    <a:pt x="444" y="139"/>
                  </a:lnTo>
                  <a:lnTo>
                    <a:pt x="442" y="132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2" y="125"/>
                  </a:lnTo>
                  <a:lnTo>
                    <a:pt x="437" y="120"/>
                  </a:lnTo>
                  <a:lnTo>
                    <a:pt x="435" y="116"/>
                  </a:lnTo>
                  <a:lnTo>
                    <a:pt x="435" y="113"/>
                  </a:lnTo>
                  <a:lnTo>
                    <a:pt x="435" y="111"/>
                  </a:lnTo>
                  <a:lnTo>
                    <a:pt x="432" y="106"/>
                  </a:lnTo>
                  <a:lnTo>
                    <a:pt x="430" y="106"/>
                  </a:lnTo>
                  <a:lnTo>
                    <a:pt x="418" y="102"/>
                  </a:lnTo>
                  <a:lnTo>
                    <a:pt x="413" y="99"/>
                  </a:lnTo>
                  <a:lnTo>
                    <a:pt x="406" y="92"/>
                  </a:lnTo>
                  <a:lnTo>
                    <a:pt x="402" y="90"/>
                  </a:lnTo>
                  <a:lnTo>
                    <a:pt x="397" y="87"/>
                  </a:lnTo>
                  <a:lnTo>
                    <a:pt x="395" y="87"/>
                  </a:lnTo>
                  <a:lnTo>
                    <a:pt x="390" y="87"/>
                  </a:lnTo>
                  <a:lnTo>
                    <a:pt x="385" y="85"/>
                  </a:lnTo>
                  <a:lnTo>
                    <a:pt x="380" y="85"/>
                  </a:lnTo>
                  <a:lnTo>
                    <a:pt x="376" y="80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2" y="66"/>
                  </a:lnTo>
                  <a:lnTo>
                    <a:pt x="343" y="57"/>
                  </a:lnTo>
                  <a:lnTo>
                    <a:pt x="345" y="54"/>
                  </a:lnTo>
                  <a:lnTo>
                    <a:pt x="345" y="52"/>
                  </a:lnTo>
                  <a:lnTo>
                    <a:pt x="345" y="52"/>
                  </a:lnTo>
                  <a:lnTo>
                    <a:pt x="343" y="49"/>
                  </a:lnTo>
                  <a:lnTo>
                    <a:pt x="340" y="49"/>
                  </a:lnTo>
                  <a:lnTo>
                    <a:pt x="338" y="47"/>
                  </a:lnTo>
                  <a:lnTo>
                    <a:pt x="335" y="47"/>
                  </a:lnTo>
                  <a:lnTo>
                    <a:pt x="335" y="47"/>
                  </a:lnTo>
                  <a:lnTo>
                    <a:pt x="333" y="45"/>
                  </a:lnTo>
                  <a:lnTo>
                    <a:pt x="331" y="45"/>
                  </a:lnTo>
                  <a:lnTo>
                    <a:pt x="331" y="45"/>
                  </a:lnTo>
                  <a:lnTo>
                    <a:pt x="328" y="47"/>
                  </a:lnTo>
                  <a:lnTo>
                    <a:pt x="328" y="47"/>
                  </a:lnTo>
                  <a:lnTo>
                    <a:pt x="326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52"/>
                  </a:lnTo>
                  <a:lnTo>
                    <a:pt x="314" y="54"/>
                  </a:lnTo>
                  <a:lnTo>
                    <a:pt x="314" y="52"/>
                  </a:lnTo>
                  <a:lnTo>
                    <a:pt x="314" y="49"/>
                  </a:lnTo>
                  <a:lnTo>
                    <a:pt x="314" y="47"/>
                  </a:lnTo>
                  <a:lnTo>
                    <a:pt x="314" y="47"/>
                  </a:lnTo>
                  <a:lnTo>
                    <a:pt x="314" y="45"/>
                  </a:lnTo>
                  <a:lnTo>
                    <a:pt x="314" y="42"/>
                  </a:lnTo>
                  <a:lnTo>
                    <a:pt x="314" y="40"/>
                  </a:lnTo>
                  <a:lnTo>
                    <a:pt x="309" y="33"/>
                  </a:lnTo>
                  <a:lnTo>
                    <a:pt x="317" y="23"/>
                  </a:lnTo>
                  <a:lnTo>
                    <a:pt x="314" y="21"/>
                  </a:lnTo>
                  <a:lnTo>
                    <a:pt x="314" y="19"/>
                  </a:lnTo>
                  <a:lnTo>
                    <a:pt x="314" y="14"/>
                  </a:lnTo>
                  <a:lnTo>
                    <a:pt x="314" y="12"/>
                  </a:lnTo>
                  <a:lnTo>
                    <a:pt x="317" y="12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9" y="7"/>
                  </a:lnTo>
                  <a:lnTo>
                    <a:pt x="321" y="5"/>
                  </a:lnTo>
                  <a:lnTo>
                    <a:pt x="324" y="5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4" y="0"/>
                  </a:lnTo>
                  <a:lnTo>
                    <a:pt x="312" y="0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88" y="7"/>
                  </a:lnTo>
                  <a:lnTo>
                    <a:pt x="281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6"/>
                  </a:lnTo>
                  <a:lnTo>
                    <a:pt x="274" y="23"/>
                  </a:lnTo>
                  <a:lnTo>
                    <a:pt x="274" y="23"/>
                  </a:lnTo>
                  <a:lnTo>
                    <a:pt x="274" y="26"/>
                  </a:lnTo>
                  <a:lnTo>
                    <a:pt x="269" y="31"/>
                  </a:lnTo>
                  <a:lnTo>
                    <a:pt x="267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7" y="45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2" y="54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3" y="57"/>
                  </a:lnTo>
                  <a:lnTo>
                    <a:pt x="248" y="52"/>
                  </a:lnTo>
                  <a:lnTo>
                    <a:pt x="246" y="52"/>
                  </a:lnTo>
                  <a:lnTo>
                    <a:pt x="243" y="52"/>
                  </a:lnTo>
                  <a:lnTo>
                    <a:pt x="241" y="54"/>
                  </a:lnTo>
                  <a:lnTo>
                    <a:pt x="234" y="54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4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9" y="68"/>
                  </a:lnTo>
                  <a:lnTo>
                    <a:pt x="227" y="71"/>
                  </a:lnTo>
                  <a:lnTo>
                    <a:pt x="227" y="80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4" y="87"/>
                  </a:lnTo>
                  <a:lnTo>
                    <a:pt x="220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08" y="92"/>
                  </a:lnTo>
                  <a:lnTo>
                    <a:pt x="203" y="92"/>
                  </a:lnTo>
                  <a:lnTo>
                    <a:pt x="198" y="94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0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6" y="85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78"/>
                  </a:lnTo>
                  <a:lnTo>
                    <a:pt x="196" y="78"/>
                  </a:lnTo>
                  <a:lnTo>
                    <a:pt x="198" y="75"/>
                  </a:lnTo>
                  <a:lnTo>
                    <a:pt x="198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68"/>
                  </a:lnTo>
                  <a:lnTo>
                    <a:pt x="191" y="68"/>
                  </a:lnTo>
                  <a:lnTo>
                    <a:pt x="191" y="64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9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79" y="59"/>
                  </a:lnTo>
                  <a:lnTo>
                    <a:pt x="175" y="57"/>
                  </a:lnTo>
                  <a:lnTo>
                    <a:pt x="172" y="54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7"/>
                  </a:lnTo>
                  <a:lnTo>
                    <a:pt x="163" y="57"/>
                  </a:lnTo>
                  <a:lnTo>
                    <a:pt x="158" y="57"/>
                  </a:lnTo>
                  <a:lnTo>
                    <a:pt x="158" y="59"/>
                  </a:lnTo>
                  <a:lnTo>
                    <a:pt x="156" y="59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73"/>
                  </a:lnTo>
                  <a:lnTo>
                    <a:pt x="156" y="73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49" y="73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0" y="80"/>
                  </a:lnTo>
                  <a:lnTo>
                    <a:pt x="118" y="78"/>
                  </a:lnTo>
                  <a:lnTo>
                    <a:pt x="111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4" y="66"/>
                  </a:lnTo>
                  <a:lnTo>
                    <a:pt x="101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7" y="71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5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75" y="47"/>
                  </a:lnTo>
                  <a:lnTo>
                    <a:pt x="73" y="45"/>
                  </a:lnTo>
                  <a:lnTo>
                    <a:pt x="71" y="42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35" y="78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6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4" y="92"/>
                  </a:lnTo>
                  <a:lnTo>
                    <a:pt x="66" y="94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8" y="109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1" y="120"/>
                  </a:lnTo>
                  <a:lnTo>
                    <a:pt x="71" y="123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7" y="132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101" y="132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42"/>
                  </a:lnTo>
                  <a:lnTo>
                    <a:pt x="113" y="142"/>
                  </a:lnTo>
                  <a:lnTo>
                    <a:pt x="116" y="142"/>
                  </a:lnTo>
                  <a:lnTo>
                    <a:pt x="116" y="142"/>
                  </a:lnTo>
                  <a:lnTo>
                    <a:pt x="120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6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46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1" y="163"/>
                  </a:lnTo>
                  <a:lnTo>
                    <a:pt x="149" y="165"/>
                  </a:lnTo>
                  <a:lnTo>
                    <a:pt x="149" y="168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6" y="180"/>
                  </a:lnTo>
                  <a:lnTo>
                    <a:pt x="146" y="182"/>
                  </a:lnTo>
                  <a:lnTo>
                    <a:pt x="146" y="182"/>
                  </a:lnTo>
                  <a:lnTo>
                    <a:pt x="149" y="182"/>
                  </a:lnTo>
                  <a:lnTo>
                    <a:pt x="151" y="182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2" y="182"/>
                  </a:lnTo>
                  <a:lnTo>
                    <a:pt x="172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4" y="177"/>
                  </a:lnTo>
                  <a:lnTo>
                    <a:pt x="194" y="180"/>
                  </a:lnTo>
                  <a:lnTo>
                    <a:pt x="196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9"/>
                  </a:lnTo>
                  <a:lnTo>
                    <a:pt x="196" y="189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1" y="196"/>
                  </a:lnTo>
                  <a:lnTo>
                    <a:pt x="191" y="196"/>
                  </a:lnTo>
                  <a:lnTo>
                    <a:pt x="191" y="198"/>
                  </a:lnTo>
                  <a:lnTo>
                    <a:pt x="189" y="208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89" y="217"/>
                  </a:lnTo>
                  <a:lnTo>
                    <a:pt x="189" y="217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2" y="220"/>
                  </a:lnTo>
                  <a:lnTo>
                    <a:pt x="177" y="234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2" y="251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86" y="260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91" y="258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3"/>
                  </a:lnTo>
                  <a:lnTo>
                    <a:pt x="196" y="253"/>
                  </a:lnTo>
                  <a:lnTo>
                    <a:pt x="196" y="253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198" y="253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6"/>
                  </a:lnTo>
                  <a:lnTo>
                    <a:pt x="205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91"/>
                  </a:lnTo>
                  <a:lnTo>
                    <a:pt x="203" y="291"/>
                  </a:lnTo>
                  <a:lnTo>
                    <a:pt x="203" y="293"/>
                  </a:lnTo>
                  <a:lnTo>
                    <a:pt x="203" y="293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8" y="300"/>
                  </a:lnTo>
                  <a:lnTo>
                    <a:pt x="208" y="300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5"/>
                  </a:lnTo>
                  <a:lnTo>
                    <a:pt x="208" y="305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7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7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41" y="317"/>
                  </a:lnTo>
                  <a:lnTo>
                    <a:pt x="241" y="317"/>
                  </a:lnTo>
                  <a:lnTo>
                    <a:pt x="243" y="317"/>
                  </a:lnTo>
                  <a:lnTo>
                    <a:pt x="243" y="314"/>
                  </a:lnTo>
                  <a:lnTo>
                    <a:pt x="246" y="314"/>
                  </a:lnTo>
                  <a:lnTo>
                    <a:pt x="246" y="314"/>
                  </a:lnTo>
                  <a:lnTo>
                    <a:pt x="248" y="314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60" y="317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2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07"/>
                  </a:lnTo>
                  <a:lnTo>
                    <a:pt x="260" y="307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7" y="298"/>
                  </a:lnTo>
                  <a:lnTo>
                    <a:pt x="267" y="293"/>
                  </a:lnTo>
                  <a:lnTo>
                    <a:pt x="267" y="293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72" y="288"/>
                  </a:lnTo>
                  <a:lnTo>
                    <a:pt x="272" y="288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4" y="286"/>
                  </a:lnTo>
                  <a:lnTo>
                    <a:pt x="274" y="286"/>
                  </a:lnTo>
                  <a:lnTo>
                    <a:pt x="276" y="286"/>
                  </a:lnTo>
                  <a:lnTo>
                    <a:pt x="276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83" y="286"/>
                  </a:lnTo>
                  <a:lnTo>
                    <a:pt x="286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91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3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5" y="295"/>
                  </a:lnTo>
                  <a:lnTo>
                    <a:pt x="295" y="298"/>
                  </a:lnTo>
                  <a:lnTo>
                    <a:pt x="295" y="298"/>
                  </a:lnTo>
                  <a:lnTo>
                    <a:pt x="298" y="300"/>
                  </a:lnTo>
                  <a:lnTo>
                    <a:pt x="300" y="300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2" y="303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7"/>
                  </a:lnTo>
                  <a:lnTo>
                    <a:pt x="307" y="310"/>
                  </a:lnTo>
                  <a:lnTo>
                    <a:pt x="307" y="310"/>
                  </a:lnTo>
                  <a:lnTo>
                    <a:pt x="307" y="312"/>
                  </a:lnTo>
                  <a:lnTo>
                    <a:pt x="309" y="314"/>
                  </a:lnTo>
                  <a:lnTo>
                    <a:pt x="309" y="314"/>
                  </a:lnTo>
                  <a:lnTo>
                    <a:pt x="309" y="317"/>
                  </a:lnTo>
                  <a:lnTo>
                    <a:pt x="312" y="317"/>
                  </a:lnTo>
                  <a:lnTo>
                    <a:pt x="312" y="319"/>
                  </a:lnTo>
                  <a:lnTo>
                    <a:pt x="312" y="319"/>
                  </a:lnTo>
                  <a:lnTo>
                    <a:pt x="312" y="326"/>
                  </a:lnTo>
                  <a:lnTo>
                    <a:pt x="312" y="329"/>
                  </a:lnTo>
                  <a:lnTo>
                    <a:pt x="312" y="331"/>
                  </a:lnTo>
                  <a:lnTo>
                    <a:pt x="312" y="336"/>
                  </a:lnTo>
                  <a:lnTo>
                    <a:pt x="309" y="338"/>
                  </a:lnTo>
                  <a:lnTo>
                    <a:pt x="307" y="338"/>
                  </a:lnTo>
                  <a:lnTo>
                    <a:pt x="307" y="340"/>
                  </a:lnTo>
                  <a:lnTo>
                    <a:pt x="307" y="343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50"/>
                  </a:lnTo>
                  <a:lnTo>
                    <a:pt x="300" y="355"/>
                  </a:lnTo>
                  <a:lnTo>
                    <a:pt x="298" y="355"/>
                  </a:lnTo>
                  <a:lnTo>
                    <a:pt x="298" y="355"/>
                  </a:lnTo>
                  <a:lnTo>
                    <a:pt x="298" y="352"/>
                  </a:lnTo>
                  <a:lnTo>
                    <a:pt x="298" y="352"/>
                  </a:lnTo>
                  <a:lnTo>
                    <a:pt x="295" y="352"/>
                  </a:lnTo>
                  <a:lnTo>
                    <a:pt x="295" y="352"/>
                  </a:lnTo>
                  <a:lnTo>
                    <a:pt x="295" y="350"/>
                  </a:lnTo>
                  <a:lnTo>
                    <a:pt x="293" y="350"/>
                  </a:lnTo>
                  <a:lnTo>
                    <a:pt x="293" y="350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1" y="348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8" y="348"/>
                  </a:lnTo>
                  <a:lnTo>
                    <a:pt x="288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9" y="340"/>
                  </a:lnTo>
                  <a:lnTo>
                    <a:pt x="279" y="340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6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69" y="336"/>
                  </a:lnTo>
                  <a:lnTo>
                    <a:pt x="269" y="336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7" y="333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5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0" y="333"/>
                  </a:lnTo>
                  <a:lnTo>
                    <a:pt x="260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5" y="333"/>
                  </a:lnTo>
                  <a:lnTo>
                    <a:pt x="255" y="336"/>
                  </a:lnTo>
                  <a:lnTo>
                    <a:pt x="253" y="336"/>
                  </a:lnTo>
                  <a:lnTo>
                    <a:pt x="253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8" y="336"/>
                  </a:lnTo>
                  <a:lnTo>
                    <a:pt x="238" y="336"/>
                  </a:lnTo>
                  <a:lnTo>
                    <a:pt x="238" y="338"/>
                  </a:lnTo>
                  <a:lnTo>
                    <a:pt x="238" y="338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3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5"/>
                  </a:lnTo>
                  <a:lnTo>
                    <a:pt x="250" y="357"/>
                  </a:lnTo>
                  <a:lnTo>
                    <a:pt x="250" y="359"/>
                  </a:lnTo>
                  <a:lnTo>
                    <a:pt x="250" y="362"/>
                  </a:lnTo>
                  <a:lnTo>
                    <a:pt x="253" y="364"/>
                  </a:lnTo>
                  <a:lnTo>
                    <a:pt x="253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0" y="371"/>
                  </a:lnTo>
                  <a:lnTo>
                    <a:pt x="250" y="371"/>
                  </a:lnTo>
                  <a:lnTo>
                    <a:pt x="250" y="374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0" y="376"/>
                  </a:lnTo>
                  <a:lnTo>
                    <a:pt x="250" y="376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81"/>
                  </a:lnTo>
                  <a:lnTo>
                    <a:pt x="248" y="383"/>
                  </a:lnTo>
                  <a:lnTo>
                    <a:pt x="243" y="385"/>
                  </a:lnTo>
                  <a:lnTo>
                    <a:pt x="243" y="385"/>
                  </a:lnTo>
                  <a:lnTo>
                    <a:pt x="236" y="388"/>
                  </a:lnTo>
                  <a:lnTo>
                    <a:pt x="234" y="388"/>
                  </a:lnTo>
                  <a:lnTo>
                    <a:pt x="231" y="388"/>
                  </a:lnTo>
                  <a:lnTo>
                    <a:pt x="231" y="388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92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29" y="397"/>
                  </a:lnTo>
                  <a:lnTo>
                    <a:pt x="222" y="402"/>
                  </a:lnTo>
                  <a:lnTo>
                    <a:pt x="220" y="402"/>
                  </a:lnTo>
                  <a:lnTo>
                    <a:pt x="217" y="407"/>
                  </a:lnTo>
                  <a:lnTo>
                    <a:pt x="217" y="407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17" y="414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215" y="416"/>
                  </a:lnTo>
                  <a:lnTo>
                    <a:pt x="215" y="416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21"/>
                  </a:lnTo>
                  <a:lnTo>
                    <a:pt x="217" y="423"/>
                  </a:lnTo>
                  <a:lnTo>
                    <a:pt x="217" y="423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2" y="428"/>
                  </a:lnTo>
                  <a:lnTo>
                    <a:pt x="222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9" y="430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7" y="440"/>
                  </a:lnTo>
                  <a:lnTo>
                    <a:pt x="229" y="442"/>
                  </a:lnTo>
                  <a:lnTo>
                    <a:pt x="229" y="442"/>
                  </a:lnTo>
                  <a:lnTo>
                    <a:pt x="231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8" y="449"/>
                  </a:lnTo>
                  <a:lnTo>
                    <a:pt x="246" y="449"/>
                  </a:lnTo>
                  <a:lnTo>
                    <a:pt x="250" y="452"/>
                  </a:lnTo>
                  <a:lnTo>
                    <a:pt x="250" y="452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0" y="454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9"/>
                  </a:lnTo>
                  <a:lnTo>
                    <a:pt x="250" y="459"/>
                  </a:lnTo>
                  <a:lnTo>
                    <a:pt x="250" y="459"/>
                  </a:lnTo>
                  <a:lnTo>
                    <a:pt x="250" y="461"/>
                  </a:lnTo>
                  <a:lnTo>
                    <a:pt x="250" y="461"/>
                  </a:lnTo>
                  <a:lnTo>
                    <a:pt x="255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3"/>
                  </a:lnTo>
                  <a:lnTo>
                    <a:pt x="265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4" y="463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3"/>
                  </a:lnTo>
                  <a:lnTo>
                    <a:pt x="274" y="475"/>
                  </a:lnTo>
                  <a:lnTo>
                    <a:pt x="274" y="475"/>
                  </a:lnTo>
                  <a:lnTo>
                    <a:pt x="274" y="478"/>
                  </a:lnTo>
                  <a:lnTo>
                    <a:pt x="267" y="494"/>
                  </a:lnTo>
                  <a:lnTo>
                    <a:pt x="267" y="494"/>
                  </a:lnTo>
                  <a:lnTo>
                    <a:pt x="267" y="497"/>
                  </a:lnTo>
                  <a:lnTo>
                    <a:pt x="265" y="497"/>
                  </a:lnTo>
                  <a:lnTo>
                    <a:pt x="265" y="497"/>
                  </a:lnTo>
                  <a:lnTo>
                    <a:pt x="260" y="499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4"/>
                  </a:lnTo>
                  <a:lnTo>
                    <a:pt x="257" y="504"/>
                  </a:lnTo>
                  <a:lnTo>
                    <a:pt x="257" y="506"/>
                  </a:lnTo>
                  <a:lnTo>
                    <a:pt x="260" y="508"/>
                  </a:lnTo>
                  <a:lnTo>
                    <a:pt x="260" y="511"/>
                  </a:lnTo>
                  <a:lnTo>
                    <a:pt x="260" y="511"/>
                  </a:lnTo>
                  <a:lnTo>
                    <a:pt x="262" y="513"/>
                  </a:lnTo>
                  <a:lnTo>
                    <a:pt x="262" y="513"/>
                  </a:lnTo>
                  <a:lnTo>
                    <a:pt x="265" y="513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7" y="515"/>
                  </a:lnTo>
                  <a:lnTo>
                    <a:pt x="298" y="515"/>
                  </a:lnTo>
                  <a:lnTo>
                    <a:pt x="300" y="513"/>
                  </a:lnTo>
                  <a:lnTo>
                    <a:pt x="307" y="508"/>
                  </a:lnTo>
                  <a:lnTo>
                    <a:pt x="309" y="508"/>
                  </a:lnTo>
                  <a:lnTo>
                    <a:pt x="317" y="513"/>
                  </a:lnTo>
                  <a:lnTo>
                    <a:pt x="317" y="513"/>
                  </a:lnTo>
                  <a:lnTo>
                    <a:pt x="319" y="513"/>
                  </a:lnTo>
                  <a:lnTo>
                    <a:pt x="321" y="511"/>
                  </a:lnTo>
                  <a:lnTo>
                    <a:pt x="321" y="511"/>
                  </a:lnTo>
                  <a:lnTo>
                    <a:pt x="324" y="513"/>
                  </a:lnTo>
                  <a:lnTo>
                    <a:pt x="324" y="513"/>
                  </a:lnTo>
                  <a:lnTo>
                    <a:pt x="324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28" y="518"/>
                  </a:lnTo>
                  <a:lnTo>
                    <a:pt x="328" y="520"/>
                  </a:lnTo>
                  <a:lnTo>
                    <a:pt x="331" y="520"/>
                  </a:lnTo>
                  <a:lnTo>
                    <a:pt x="331" y="520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33" y="523"/>
                  </a:lnTo>
                  <a:lnTo>
                    <a:pt x="335" y="523"/>
                  </a:lnTo>
                  <a:lnTo>
                    <a:pt x="343" y="525"/>
                  </a:lnTo>
                  <a:lnTo>
                    <a:pt x="343" y="527"/>
                  </a:lnTo>
                  <a:lnTo>
                    <a:pt x="345" y="527"/>
                  </a:lnTo>
                  <a:lnTo>
                    <a:pt x="350" y="527"/>
                  </a:lnTo>
                  <a:lnTo>
                    <a:pt x="350" y="527"/>
                  </a:lnTo>
                  <a:lnTo>
                    <a:pt x="352" y="530"/>
                  </a:lnTo>
                  <a:lnTo>
                    <a:pt x="354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4" y="527"/>
                  </a:lnTo>
                  <a:lnTo>
                    <a:pt x="364" y="525"/>
                  </a:lnTo>
                  <a:lnTo>
                    <a:pt x="366" y="525"/>
                  </a:lnTo>
                  <a:lnTo>
                    <a:pt x="369" y="525"/>
                  </a:lnTo>
                  <a:lnTo>
                    <a:pt x="371" y="525"/>
                  </a:lnTo>
                  <a:lnTo>
                    <a:pt x="373" y="525"/>
                  </a:lnTo>
                  <a:lnTo>
                    <a:pt x="376" y="525"/>
                  </a:lnTo>
                  <a:lnTo>
                    <a:pt x="376" y="525"/>
                  </a:lnTo>
                  <a:lnTo>
                    <a:pt x="378" y="525"/>
                  </a:lnTo>
                  <a:lnTo>
                    <a:pt x="378" y="525"/>
                  </a:lnTo>
                  <a:lnTo>
                    <a:pt x="380" y="527"/>
                  </a:lnTo>
                  <a:lnTo>
                    <a:pt x="380" y="527"/>
                  </a:lnTo>
                  <a:lnTo>
                    <a:pt x="383" y="525"/>
                  </a:lnTo>
                  <a:lnTo>
                    <a:pt x="385" y="525"/>
                  </a:lnTo>
                  <a:lnTo>
                    <a:pt x="387" y="525"/>
                  </a:lnTo>
                  <a:lnTo>
                    <a:pt x="390" y="525"/>
                  </a:lnTo>
                  <a:lnTo>
                    <a:pt x="392" y="525"/>
                  </a:lnTo>
                  <a:lnTo>
                    <a:pt x="395" y="525"/>
                  </a:lnTo>
                  <a:lnTo>
                    <a:pt x="397" y="52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close/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close/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close/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3870137" y="3240225"/>
              <a:ext cx="460893" cy="454251"/>
            </a:xfrm>
            <a:custGeom>
              <a:avLst/>
              <a:gdLst>
                <a:gd name="T0" fmla="*/ 470 w 532"/>
                <a:gd name="T1" fmla="*/ 161 h 523"/>
                <a:gd name="T2" fmla="*/ 458 w 532"/>
                <a:gd name="T3" fmla="*/ 267 h 523"/>
                <a:gd name="T4" fmla="*/ 373 w 532"/>
                <a:gd name="T5" fmla="*/ 421 h 523"/>
                <a:gd name="T6" fmla="*/ 376 w 532"/>
                <a:gd name="T7" fmla="*/ 433 h 523"/>
                <a:gd name="T8" fmla="*/ 532 w 532"/>
                <a:gd name="T9" fmla="*/ 54 h 523"/>
                <a:gd name="T10" fmla="*/ 487 w 532"/>
                <a:gd name="T11" fmla="*/ 118 h 523"/>
                <a:gd name="T12" fmla="*/ 503 w 532"/>
                <a:gd name="T13" fmla="*/ 92 h 523"/>
                <a:gd name="T14" fmla="*/ 513 w 532"/>
                <a:gd name="T15" fmla="*/ 156 h 523"/>
                <a:gd name="T16" fmla="*/ 458 w 532"/>
                <a:gd name="T17" fmla="*/ 154 h 523"/>
                <a:gd name="T18" fmla="*/ 477 w 532"/>
                <a:gd name="T19" fmla="*/ 187 h 523"/>
                <a:gd name="T20" fmla="*/ 494 w 532"/>
                <a:gd name="T21" fmla="*/ 151 h 523"/>
                <a:gd name="T22" fmla="*/ 482 w 532"/>
                <a:gd name="T23" fmla="*/ 132 h 523"/>
                <a:gd name="T24" fmla="*/ 215 w 532"/>
                <a:gd name="T25" fmla="*/ 0 h 523"/>
                <a:gd name="T26" fmla="*/ 177 w 532"/>
                <a:gd name="T27" fmla="*/ 57 h 523"/>
                <a:gd name="T28" fmla="*/ 156 w 532"/>
                <a:gd name="T29" fmla="*/ 71 h 523"/>
                <a:gd name="T30" fmla="*/ 160 w 532"/>
                <a:gd name="T31" fmla="*/ 95 h 523"/>
                <a:gd name="T32" fmla="*/ 125 w 532"/>
                <a:gd name="T33" fmla="*/ 113 h 523"/>
                <a:gd name="T34" fmla="*/ 104 w 532"/>
                <a:gd name="T35" fmla="*/ 137 h 523"/>
                <a:gd name="T36" fmla="*/ 87 w 532"/>
                <a:gd name="T37" fmla="*/ 187 h 523"/>
                <a:gd name="T38" fmla="*/ 35 w 532"/>
                <a:gd name="T39" fmla="*/ 222 h 523"/>
                <a:gd name="T40" fmla="*/ 4 w 532"/>
                <a:gd name="T41" fmla="*/ 272 h 523"/>
                <a:gd name="T42" fmla="*/ 49 w 532"/>
                <a:gd name="T43" fmla="*/ 324 h 523"/>
                <a:gd name="T44" fmla="*/ 61 w 532"/>
                <a:gd name="T45" fmla="*/ 378 h 523"/>
                <a:gd name="T46" fmla="*/ 89 w 532"/>
                <a:gd name="T47" fmla="*/ 393 h 523"/>
                <a:gd name="T48" fmla="*/ 101 w 532"/>
                <a:gd name="T49" fmla="*/ 457 h 523"/>
                <a:gd name="T50" fmla="*/ 125 w 532"/>
                <a:gd name="T51" fmla="*/ 485 h 523"/>
                <a:gd name="T52" fmla="*/ 165 w 532"/>
                <a:gd name="T53" fmla="*/ 480 h 523"/>
                <a:gd name="T54" fmla="*/ 189 w 532"/>
                <a:gd name="T55" fmla="*/ 466 h 523"/>
                <a:gd name="T56" fmla="*/ 208 w 532"/>
                <a:gd name="T57" fmla="*/ 501 h 523"/>
                <a:gd name="T58" fmla="*/ 243 w 532"/>
                <a:gd name="T59" fmla="*/ 501 h 523"/>
                <a:gd name="T60" fmla="*/ 293 w 532"/>
                <a:gd name="T61" fmla="*/ 520 h 523"/>
                <a:gd name="T62" fmla="*/ 305 w 532"/>
                <a:gd name="T63" fmla="*/ 494 h 523"/>
                <a:gd name="T64" fmla="*/ 316 w 532"/>
                <a:gd name="T65" fmla="*/ 459 h 523"/>
                <a:gd name="T66" fmla="*/ 307 w 532"/>
                <a:gd name="T67" fmla="*/ 412 h 523"/>
                <a:gd name="T68" fmla="*/ 359 w 532"/>
                <a:gd name="T69" fmla="*/ 395 h 523"/>
                <a:gd name="T70" fmla="*/ 380 w 532"/>
                <a:gd name="T71" fmla="*/ 371 h 523"/>
                <a:gd name="T72" fmla="*/ 404 w 532"/>
                <a:gd name="T73" fmla="*/ 378 h 523"/>
                <a:gd name="T74" fmla="*/ 428 w 532"/>
                <a:gd name="T75" fmla="*/ 367 h 523"/>
                <a:gd name="T76" fmla="*/ 392 w 532"/>
                <a:gd name="T77" fmla="*/ 319 h 523"/>
                <a:gd name="T78" fmla="*/ 392 w 532"/>
                <a:gd name="T79" fmla="*/ 319 h 523"/>
                <a:gd name="T80" fmla="*/ 430 w 532"/>
                <a:gd name="T81" fmla="*/ 300 h 523"/>
                <a:gd name="T82" fmla="*/ 442 w 532"/>
                <a:gd name="T83" fmla="*/ 291 h 523"/>
                <a:gd name="T84" fmla="*/ 430 w 532"/>
                <a:gd name="T85" fmla="*/ 274 h 523"/>
                <a:gd name="T86" fmla="*/ 418 w 532"/>
                <a:gd name="T87" fmla="*/ 253 h 523"/>
                <a:gd name="T88" fmla="*/ 442 w 532"/>
                <a:gd name="T89" fmla="*/ 255 h 523"/>
                <a:gd name="T90" fmla="*/ 451 w 532"/>
                <a:gd name="T91" fmla="*/ 248 h 523"/>
                <a:gd name="T92" fmla="*/ 463 w 532"/>
                <a:gd name="T93" fmla="*/ 241 h 523"/>
                <a:gd name="T94" fmla="*/ 463 w 532"/>
                <a:gd name="T95" fmla="*/ 215 h 523"/>
                <a:gd name="T96" fmla="*/ 454 w 532"/>
                <a:gd name="T97" fmla="*/ 213 h 523"/>
                <a:gd name="T98" fmla="*/ 420 w 532"/>
                <a:gd name="T99" fmla="*/ 222 h 523"/>
                <a:gd name="T100" fmla="*/ 406 w 532"/>
                <a:gd name="T101" fmla="*/ 215 h 523"/>
                <a:gd name="T102" fmla="*/ 480 w 532"/>
                <a:gd name="T103" fmla="*/ 170 h 523"/>
                <a:gd name="T104" fmla="*/ 425 w 532"/>
                <a:gd name="T105" fmla="*/ 144 h 523"/>
                <a:gd name="T106" fmla="*/ 312 w 532"/>
                <a:gd name="T107" fmla="*/ 135 h 523"/>
                <a:gd name="T108" fmla="*/ 276 w 532"/>
                <a:gd name="T109" fmla="*/ 125 h 523"/>
                <a:gd name="T110" fmla="*/ 333 w 532"/>
                <a:gd name="T111" fmla="*/ 106 h 523"/>
                <a:gd name="T112" fmla="*/ 371 w 532"/>
                <a:gd name="T113" fmla="*/ 69 h 523"/>
                <a:gd name="T114" fmla="*/ 359 w 532"/>
                <a:gd name="T115" fmla="*/ 45 h 523"/>
                <a:gd name="T116" fmla="*/ 350 w 532"/>
                <a:gd name="T117" fmla="*/ 21 h 523"/>
                <a:gd name="T118" fmla="*/ 312 w 532"/>
                <a:gd name="T119" fmla="*/ 40 h 523"/>
                <a:gd name="T120" fmla="*/ 243 w 532"/>
                <a:gd name="T121" fmla="*/ 24 h 523"/>
                <a:gd name="T122" fmla="*/ 373 w 532"/>
                <a:gd name="T123" fmla="*/ 402 h 523"/>
                <a:gd name="T124" fmla="*/ 461 w 532"/>
                <a:gd name="T125" fmla="*/ 267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523">
                  <a:moveTo>
                    <a:pt x="510" y="118"/>
                  </a:moveTo>
                  <a:lnTo>
                    <a:pt x="510" y="118"/>
                  </a:lnTo>
                  <a:lnTo>
                    <a:pt x="508" y="118"/>
                  </a:lnTo>
                  <a:lnTo>
                    <a:pt x="508" y="118"/>
                  </a:lnTo>
                  <a:lnTo>
                    <a:pt x="506" y="118"/>
                  </a:lnTo>
                  <a:lnTo>
                    <a:pt x="506" y="121"/>
                  </a:lnTo>
                  <a:lnTo>
                    <a:pt x="503" y="118"/>
                  </a:lnTo>
                  <a:lnTo>
                    <a:pt x="503" y="118"/>
                  </a:lnTo>
                  <a:lnTo>
                    <a:pt x="506" y="118"/>
                  </a:lnTo>
                  <a:lnTo>
                    <a:pt x="506" y="118"/>
                  </a:lnTo>
                  <a:lnTo>
                    <a:pt x="508" y="116"/>
                  </a:lnTo>
                  <a:lnTo>
                    <a:pt x="508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5" y="113"/>
                  </a:lnTo>
                  <a:lnTo>
                    <a:pt x="517" y="113"/>
                  </a:lnTo>
                  <a:lnTo>
                    <a:pt x="520" y="116"/>
                  </a:lnTo>
                  <a:lnTo>
                    <a:pt x="520" y="116"/>
                  </a:lnTo>
                  <a:lnTo>
                    <a:pt x="520" y="118"/>
                  </a:lnTo>
                  <a:lnTo>
                    <a:pt x="517" y="118"/>
                  </a:lnTo>
                  <a:lnTo>
                    <a:pt x="517" y="118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3" y="118"/>
                  </a:lnTo>
                  <a:lnTo>
                    <a:pt x="513" y="118"/>
                  </a:lnTo>
                  <a:lnTo>
                    <a:pt x="510" y="118"/>
                  </a:lnTo>
                  <a:close/>
                  <a:moveTo>
                    <a:pt x="470" y="161"/>
                  </a:moveTo>
                  <a:lnTo>
                    <a:pt x="470" y="161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70" y="166"/>
                  </a:lnTo>
                  <a:lnTo>
                    <a:pt x="465" y="163"/>
                  </a:lnTo>
                  <a:lnTo>
                    <a:pt x="463" y="161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70" y="161"/>
                  </a:lnTo>
                  <a:close/>
                  <a:moveTo>
                    <a:pt x="508" y="177"/>
                  </a:moveTo>
                  <a:lnTo>
                    <a:pt x="508" y="177"/>
                  </a:lnTo>
                  <a:lnTo>
                    <a:pt x="510" y="180"/>
                  </a:lnTo>
                  <a:lnTo>
                    <a:pt x="508" y="180"/>
                  </a:lnTo>
                  <a:lnTo>
                    <a:pt x="508" y="180"/>
                  </a:lnTo>
                  <a:lnTo>
                    <a:pt x="506" y="177"/>
                  </a:lnTo>
                  <a:lnTo>
                    <a:pt x="503" y="177"/>
                  </a:lnTo>
                  <a:lnTo>
                    <a:pt x="501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9" y="173"/>
                  </a:lnTo>
                  <a:lnTo>
                    <a:pt x="501" y="170"/>
                  </a:lnTo>
                  <a:lnTo>
                    <a:pt x="503" y="170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8" y="177"/>
                  </a:lnTo>
                  <a:close/>
                  <a:moveTo>
                    <a:pt x="458" y="267"/>
                  </a:moveTo>
                  <a:lnTo>
                    <a:pt x="458" y="267"/>
                  </a:lnTo>
                  <a:lnTo>
                    <a:pt x="458" y="267"/>
                  </a:lnTo>
                  <a:lnTo>
                    <a:pt x="458" y="270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54" y="270"/>
                  </a:lnTo>
                  <a:lnTo>
                    <a:pt x="454" y="270"/>
                  </a:lnTo>
                  <a:lnTo>
                    <a:pt x="451" y="267"/>
                  </a:lnTo>
                  <a:lnTo>
                    <a:pt x="451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5"/>
                  </a:lnTo>
                  <a:lnTo>
                    <a:pt x="449" y="265"/>
                  </a:lnTo>
                  <a:lnTo>
                    <a:pt x="449" y="263"/>
                  </a:lnTo>
                  <a:lnTo>
                    <a:pt x="449" y="263"/>
                  </a:lnTo>
                  <a:lnTo>
                    <a:pt x="456" y="265"/>
                  </a:lnTo>
                  <a:lnTo>
                    <a:pt x="456" y="265"/>
                  </a:lnTo>
                  <a:lnTo>
                    <a:pt x="458" y="265"/>
                  </a:lnTo>
                  <a:lnTo>
                    <a:pt x="458" y="267"/>
                  </a:lnTo>
                  <a:close/>
                  <a:moveTo>
                    <a:pt x="361" y="421"/>
                  </a:moveTo>
                  <a:lnTo>
                    <a:pt x="361" y="421"/>
                  </a:lnTo>
                  <a:lnTo>
                    <a:pt x="361" y="421"/>
                  </a:lnTo>
                  <a:lnTo>
                    <a:pt x="361" y="419"/>
                  </a:lnTo>
                  <a:lnTo>
                    <a:pt x="364" y="416"/>
                  </a:lnTo>
                  <a:lnTo>
                    <a:pt x="364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71" y="416"/>
                  </a:lnTo>
                  <a:lnTo>
                    <a:pt x="371" y="419"/>
                  </a:lnTo>
                  <a:lnTo>
                    <a:pt x="373" y="419"/>
                  </a:lnTo>
                  <a:lnTo>
                    <a:pt x="373" y="421"/>
                  </a:lnTo>
                  <a:lnTo>
                    <a:pt x="371" y="421"/>
                  </a:lnTo>
                  <a:lnTo>
                    <a:pt x="368" y="421"/>
                  </a:lnTo>
                  <a:lnTo>
                    <a:pt x="368" y="421"/>
                  </a:lnTo>
                  <a:lnTo>
                    <a:pt x="366" y="421"/>
                  </a:lnTo>
                  <a:lnTo>
                    <a:pt x="366" y="421"/>
                  </a:lnTo>
                  <a:lnTo>
                    <a:pt x="361" y="421"/>
                  </a:lnTo>
                  <a:lnTo>
                    <a:pt x="361" y="421"/>
                  </a:lnTo>
                  <a:close/>
                  <a:moveTo>
                    <a:pt x="380" y="433"/>
                  </a:moveTo>
                  <a:lnTo>
                    <a:pt x="380" y="433"/>
                  </a:lnTo>
                  <a:lnTo>
                    <a:pt x="380" y="433"/>
                  </a:lnTo>
                  <a:lnTo>
                    <a:pt x="380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76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1" y="438"/>
                  </a:lnTo>
                  <a:lnTo>
                    <a:pt x="368" y="438"/>
                  </a:lnTo>
                  <a:lnTo>
                    <a:pt x="368" y="438"/>
                  </a:lnTo>
                  <a:lnTo>
                    <a:pt x="371" y="435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80" y="433"/>
                  </a:lnTo>
                  <a:close/>
                  <a:moveTo>
                    <a:pt x="532" y="54"/>
                  </a:moveTo>
                  <a:lnTo>
                    <a:pt x="532" y="54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27" y="57"/>
                  </a:lnTo>
                  <a:lnTo>
                    <a:pt x="527" y="57"/>
                  </a:lnTo>
                  <a:lnTo>
                    <a:pt x="525" y="57"/>
                  </a:lnTo>
                  <a:lnTo>
                    <a:pt x="525" y="57"/>
                  </a:lnTo>
                  <a:lnTo>
                    <a:pt x="525" y="59"/>
                  </a:lnTo>
                  <a:lnTo>
                    <a:pt x="525" y="59"/>
                  </a:lnTo>
                  <a:lnTo>
                    <a:pt x="522" y="59"/>
                  </a:lnTo>
                  <a:lnTo>
                    <a:pt x="522" y="59"/>
                  </a:lnTo>
                  <a:lnTo>
                    <a:pt x="520" y="59"/>
                  </a:lnTo>
                  <a:lnTo>
                    <a:pt x="520" y="57"/>
                  </a:lnTo>
                  <a:lnTo>
                    <a:pt x="520" y="57"/>
                  </a:lnTo>
                  <a:lnTo>
                    <a:pt x="520" y="54"/>
                  </a:lnTo>
                  <a:lnTo>
                    <a:pt x="520" y="52"/>
                  </a:lnTo>
                  <a:lnTo>
                    <a:pt x="520" y="52"/>
                  </a:lnTo>
                  <a:lnTo>
                    <a:pt x="522" y="52"/>
                  </a:lnTo>
                  <a:lnTo>
                    <a:pt x="525" y="54"/>
                  </a:lnTo>
                  <a:lnTo>
                    <a:pt x="525" y="54"/>
                  </a:lnTo>
                  <a:lnTo>
                    <a:pt x="527" y="57"/>
                  </a:lnTo>
                  <a:lnTo>
                    <a:pt x="527" y="54"/>
                  </a:lnTo>
                  <a:lnTo>
                    <a:pt x="529" y="54"/>
                  </a:lnTo>
                  <a:lnTo>
                    <a:pt x="529" y="54"/>
                  </a:lnTo>
                  <a:lnTo>
                    <a:pt x="532" y="54"/>
                  </a:lnTo>
                  <a:lnTo>
                    <a:pt x="532" y="54"/>
                  </a:lnTo>
                  <a:lnTo>
                    <a:pt x="532" y="54"/>
                  </a:lnTo>
                  <a:close/>
                  <a:moveTo>
                    <a:pt x="484" y="116"/>
                  </a:moveTo>
                  <a:lnTo>
                    <a:pt x="484" y="116"/>
                  </a:lnTo>
                  <a:lnTo>
                    <a:pt x="480" y="113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4" y="109"/>
                  </a:lnTo>
                  <a:lnTo>
                    <a:pt x="484" y="109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1" y="106"/>
                  </a:lnTo>
                  <a:lnTo>
                    <a:pt x="494" y="106"/>
                  </a:lnTo>
                  <a:lnTo>
                    <a:pt x="496" y="104"/>
                  </a:lnTo>
                  <a:lnTo>
                    <a:pt x="499" y="106"/>
                  </a:lnTo>
                  <a:lnTo>
                    <a:pt x="496" y="109"/>
                  </a:lnTo>
                  <a:lnTo>
                    <a:pt x="496" y="109"/>
                  </a:lnTo>
                  <a:lnTo>
                    <a:pt x="499" y="109"/>
                  </a:lnTo>
                  <a:lnTo>
                    <a:pt x="499" y="109"/>
                  </a:lnTo>
                  <a:lnTo>
                    <a:pt x="496" y="111"/>
                  </a:lnTo>
                  <a:lnTo>
                    <a:pt x="496" y="113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4" y="118"/>
                  </a:lnTo>
                  <a:lnTo>
                    <a:pt x="491" y="118"/>
                  </a:lnTo>
                  <a:lnTo>
                    <a:pt x="487" y="118"/>
                  </a:lnTo>
                  <a:lnTo>
                    <a:pt x="484" y="116"/>
                  </a:lnTo>
                  <a:close/>
                  <a:moveTo>
                    <a:pt x="503" y="92"/>
                  </a:moveTo>
                  <a:lnTo>
                    <a:pt x="503" y="92"/>
                  </a:lnTo>
                  <a:lnTo>
                    <a:pt x="503" y="92"/>
                  </a:lnTo>
                  <a:lnTo>
                    <a:pt x="503" y="92"/>
                  </a:lnTo>
                  <a:lnTo>
                    <a:pt x="503" y="90"/>
                  </a:lnTo>
                  <a:lnTo>
                    <a:pt x="503" y="90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8" y="87"/>
                  </a:lnTo>
                  <a:lnTo>
                    <a:pt x="510" y="90"/>
                  </a:lnTo>
                  <a:lnTo>
                    <a:pt x="513" y="90"/>
                  </a:lnTo>
                  <a:lnTo>
                    <a:pt x="515" y="87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7" y="90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5"/>
                  </a:lnTo>
                  <a:lnTo>
                    <a:pt x="517" y="95"/>
                  </a:lnTo>
                  <a:lnTo>
                    <a:pt x="513" y="92"/>
                  </a:lnTo>
                  <a:lnTo>
                    <a:pt x="513" y="92"/>
                  </a:lnTo>
                  <a:lnTo>
                    <a:pt x="506" y="95"/>
                  </a:lnTo>
                  <a:lnTo>
                    <a:pt x="503" y="95"/>
                  </a:lnTo>
                  <a:lnTo>
                    <a:pt x="503" y="92"/>
                  </a:lnTo>
                  <a:lnTo>
                    <a:pt x="503" y="92"/>
                  </a:lnTo>
                  <a:close/>
                  <a:moveTo>
                    <a:pt x="517" y="161"/>
                  </a:moveTo>
                  <a:lnTo>
                    <a:pt x="517" y="161"/>
                  </a:lnTo>
                  <a:lnTo>
                    <a:pt x="520" y="161"/>
                  </a:lnTo>
                  <a:lnTo>
                    <a:pt x="520" y="163"/>
                  </a:lnTo>
                  <a:lnTo>
                    <a:pt x="520" y="166"/>
                  </a:lnTo>
                  <a:lnTo>
                    <a:pt x="517" y="166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20" y="170"/>
                  </a:lnTo>
                  <a:lnTo>
                    <a:pt x="520" y="170"/>
                  </a:lnTo>
                  <a:lnTo>
                    <a:pt x="520" y="173"/>
                  </a:lnTo>
                  <a:lnTo>
                    <a:pt x="517" y="173"/>
                  </a:lnTo>
                  <a:lnTo>
                    <a:pt x="517" y="170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8"/>
                  </a:lnTo>
                  <a:lnTo>
                    <a:pt x="515" y="166"/>
                  </a:lnTo>
                  <a:lnTo>
                    <a:pt x="515" y="166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3" y="161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0" y="158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3" y="156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17" y="161"/>
                  </a:lnTo>
                  <a:close/>
                  <a:moveTo>
                    <a:pt x="451" y="151"/>
                  </a:moveTo>
                  <a:lnTo>
                    <a:pt x="451" y="151"/>
                  </a:lnTo>
                  <a:lnTo>
                    <a:pt x="451" y="151"/>
                  </a:lnTo>
                  <a:lnTo>
                    <a:pt x="451" y="151"/>
                  </a:lnTo>
                  <a:lnTo>
                    <a:pt x="451" y="149"/>
                  </a:lnTo>
                  <a:lnTo>
                    <a:pt x="451" y="149"/>
                  </a:lnTo>
                  <a:lnTo>
                    <a:pt x="454" y="149"/>
                  </a:lnTo>
                  <a:lnTo>
                    <a:pt x="451" y="147"/>
                  </a:lnTo>
                  <a:lnTo>
                    <a:pt x="451" y="147"/>
                  </a:lnTo>
                  <a:lnTo>
                    <a:pt x="454" y="144"/>
                  </a:lnTo>
                  <a:lnTo>
                    <a:pt x="454" y="142"/>
                  </a:lnTo>
                  <a:lnTo>
                    <a:pt x="454" y="140"/>
                  </a:lnTo>
                  <a:lnTo>
                    <a:pt x="456" y="140"/>
                  </a:lnTo>
                  <a:lnTo>
                    <a:pt x="456" y="142"/>
                  </a:lnTo>
                  <a:lnTo>
                    <a:pt x="458" y="142"/>
                  </a:lnTo>
                  <a:lnTo>
                    <a:pt x="458" y="144"/>
                  </a:lnTo>
                  <a:lnTo>
                    <a:pt x="458" y="144"/>
                  </a:lnTo>
                  <a:lnTo>
                    <a:pt x="461" y="144"/>
                  </a:lnTo>
                  <a:lnTo>
                    <a:pt x="461" y="147"/>
                  </a:lnTo>
                  <a:lnTo>
                    <a:pt x="461" y="149"/>
                  </a:lnTo>
                  <a:lnTo>
                    <a:pt x="461" y="151"/>
                  </a:lnTo>
                  <a:lnTo>
                    <a:pt x="458" y="154"/>
                  </a:lnTo>
                  <a:lnTo>
                    <a:pt x="456" y="154"/>
                  </a:lnTo>
                  <a:lnTo>
                    <a:pt x="456" y="154"/>
                  </a:lnTo>
                  <a:lnTo>
                    <a:pt x="454" y="154"/>
                  </a:lnTo>
                  <a:lnTo>
                    <a:pt x="454" y="154"/>
                  </a:lnTo>
                  <a:lnTo>
                    <a:pt x="451" y="151"/>
                  </a:lnTo>
                  <a:close/>
                  <a:moveTo>
                    <a:pt x="494" y="192"/>
                  </a:moveTo>
                  <a:lnTo>
                    <a:pt x="494" y="192"/>
                  </a:lnTo>
                  <a:lnTo>
                    <a:pt x="494" y="194"/>
                  </a:lnTo>
                  <a:lnTo>
                    <a:pt x="491" y="196"/>
                  </a:lnTo>
                  <a:lnTo>
                    <a:pt x="494" y="194"/>
                  </a:lnTo>
                  <a:lnTo>
                    <a:pt x="491" y="194"/>
                  </a:lnTo>
                  <a:lnTo>
                    <a:pt x="491" y="194"/>
                  </a:lnTo>
                  <a:lnTo>
                    <a:pt x="489" y="192"/>
                  </a:lnTo>
                  <a:lnTo>
                    <a:pt x="489" y="194"/>
                  </a:lnTo>
                  <a:lnTo>
                    <a:pt x="489" y="194"/>
                  </a:lnTo>
                  <a:lnTo>
                    <a:pt x="487" y="194"/>
                  </a:lnTo>
                  <a:lnTo>
                    <a:pt x="487" y="194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4" y="189"/>
                  </a:lnTo>
                  <a:lnTo>
                    <a:pt x="484" y="189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2" y="187"/>
                  </a:lnTo>
                  <a:lnTo>
                    <a:pt x="480" y="187"/>
                  </a:lnTo>
                  <a:lnTo>
                    <a:pt x="480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7"/>
                  </a:lnTo>
                  <a:lnTo>
                    <a:pt x="477" y="187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2"/>
                  </a:lnTo>
                  <a:lnTo>
                    <a:pt x="480" y="182"/>
                  </a:lnTo>
                  <a:lnTo>
                    <a:pt x="480" y="180"/>
                  </a:lnTo>
                  <a:lnTo>
                    <a:pt x="482" y="180"/>
                  </a:lnTo>
                  <a:lnTo>
                    <a:pt x="484" y="180"/>
                  </a:lnTo>
                  <a:lnTo>
                    <a:pt x="484" y="177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7" y="182"/>
                  </a:lnTo>
                  <a:lnTo>
                    <a:pt x="487" y="182"/>
                  </a:lnTo>
                  <a:lnTo>
                    <a:pt x="487" y="184"/>
                  </a:lnTo>
                  <a:lnTo>
                    <a:pt x="487" y="184"/>
                  </a:lnTo>
                  <a:lnTo>
                    <a:pt x="489" y="187"/>
                  </a:lnTo>
                  <a:lnTo>
                    <a:pt x="489" y="187"/>
                  </a:lnTo>
                  <a:lnTo>
                    <a:pt x="494" y="192"/>
                  </a:lnTo>
                  <a:close/>
                  <a:moveTo>
                    <a:pt x="510" y="149"/>
                  </a:moveTo>
                  <a:lnTo>
                    <a:pt x="510" y="149"/>
                  </a:lnTo>
                  <a:lnTo>
                    <a:pt x="508" y="149"/>
                  </a:lnTo>
                  <a:lnTo>
                    <a:pt x="508" y="151"/>
                  </a:lnTo>
                  <a:lnTo>
                    <a:pt x="508" y="151"/>
                  </a:lnTo>
                  <a:lnTo>
                    <a:pt x="508" y="154"/>
                  </a:lnTo>
                  <a:lnTo>
                    <a:pt x="508" y="156"/>
                  </a:lnTo>
                  <a:lnTo>
                    <a:pt x="506" y="158"/>
                  </a:lnTo>
                  <a:lnTo>
                    <a:pt x="506" y="158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1"/>
                  </a:lnTo>
                  <a:lnTo>
                    <a:pt x="489" y="151"/>
                  </a:lnTo>
                  <a:lnTo>
                    <a:pt x="484" y="149"/>
                  </a:lnTo>
                  <a:lnTo>
                    <a:pt x="482" y="149"/>
                  </a:lnTo>
                  <a:lnTo>
                    <a:pt x="480" y="149"/>
                  </a:lnTo>
                  <a:lnTo>
                    <a:pt x="477" y="149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2" y="151"/>
                  </a:lnTo>
                  <a:lnTo>
                    <a:pt x="472" y="151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0" y="147"/>
                  </a:lnTo>
                  <a:lnTo>
                    <a:pt x="470" y="147"/>
                  </a:lnTo>
                  <a:lnTo>
                    <a:pt x="470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70" y="142"/>
                  </a:lnTo>
                  <a:lnTo>
                    <a:pt x="470" y="140"/>
                  </a:lnTo>
                  <a:lnTo>
                    <a:pt x="470" y="140"/>
                  </a:lnTo>
                  <a:lnTo>
                    <a:pt x="470" y="137"/>
                  </a:lnTo>
                  <a:lnTo>
                    <a:pt x="468" y="135"/>
                  </a:lnTo>
                  <a:lnTo>
                    <a:pt x="468" y="132"/>
                  </a:lnTo>
                  <a:lnTo>
                    <a:pt x="468" y="132"/>
                  </a:lnTo>
                  <a:lnTo>
                    <a:pt x="482" y="132"/>
                  </a:lnTo>
                  <a:lnTo>
                    <a:pt x="484" y="132"/>
                  </a:lnTo>
                  <a:lnTo>
                    <a:pt x="484" y="132"/>
                  </a:lnTo>
                  <a:lnTo>
                    <a:pt x="487" y="135"/>
                  </a:lnTo>
                  <a:lnTo>
                    <a:pt x="489" y="135"/>
                  </a:lnTo>
                  <a:lnTo>
                    <a:pt x="491" y="135"/>
                  </a:lnTo>
                  <a:lnTo>
                    <a:pt x="491" y="135"/>
                  </a:lnTo>
                  <a:lnTo>
                    <a:pt x="491" y="137"/>
                  </a:lnTo>
                  <a:lnTo>
                    <a:pt x="494" y="137"/>
                  </a:lnTo>
                  <a:lnTo>
                    <a:pt x="494" y="137"/>
                  </a:lnTo>
                  <a:lnTo>
                    <a:pt x="496" y="137"/>
                  </a:lnTo>
                  <a:lnTo>
                    <a:pt x="499" y="140"/>
                  </a:lnTo>
                  <a:lnTo>
                    <a:pt x="501" y="140"/>
                  </a:lnTo>
                  <a:lnTo>
                    <a:pt x="501" y="140"/>
                  </a:lnTo>
                  <a:lnTo>
                    <a:pt x="501" y="142"/>
                  </a:lnTo>
                  <a:lnTo>
                    <a:pt x="501" y="142"/>
                  </a:lnTo>
                  <a:lnTo>
                    <a:pt x="503" y="142"/>
                  </a:lnTo>
                  <a:lnTo>
                    <a:pt x="506" y="142"/>
                  </a:lnTo>
                  <a:lnTo>
                    <a:pt x="506" y="142"/>
                  </a:lnTo>
                  <a:lnTo>
                    <a:pt x="508" y="144"/>
                  </a:lnTo>
                  <a:lnTo>
                    <a:pt x="508" y="144"/>
                  </a:lnTo>
                  <a:lnTo>
                    <a:pt x="510" y="147"/>
                  </a:lnTo>
                  <a:lnTo>
                    <a:pt x="510" y="147"/>
                  </a:lnTo>
                  <a:lnTo>
                    <a:pt x="510" y="149"/>
                  </a:lnTo>
                  <a:lnTo>
                    <a:pt x="510" y="149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2" y="2"/>
                  </a:lnTo>
                  <a:lnTo>
                    <a:pt x="212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3" y="5"/>
                  </a:lnTo>
                  <a:lnTo>
                    <a:pt x="191" y="17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4" y="45"/>
                  </a:lnTo>
                  <a:lnTo>
                    <a:pt x="184" y="47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2"/>
                  </a:lnTo>
                  <a:lnTo>
                    <a:pt x="177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5" y="64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5" y="66"/>
                  </a:lnTo>
                  <a:lnTo>
                    <a:pt x="165" y="66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58" y="66"/>
                  </a:lnTo>
                  <a:lnTo>
                    <a:pt x="158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6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6" y="80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8" y="85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8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3" y="102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6" y="106"/>
                  </a:lnTo>
                  <a:lnTo>
                    <a:pt x="156" y="106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9" y="111"/>
                  </a:lnTo>
                  <a:lnTo>
                    <a:pt x="149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2" y="111"/>
                  </a:lnTo>
                  <a:lnTo>
                    <a:pt x="125" y="113"/>
                  </a:lnTo>
                  <a:lnTo>
                    <a:pt x="125" y="113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0" y="109"/>
                  </a:lnTo>
                  <a:lnTo>
                    <a:pt x="115" y="109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6" y="121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06" y="128"/>
                  </a:lnTo>
                  <a:lnTo>
                    <a:pt x="101" y="130"/>
                  </a:lnTo>
                  <a:lnTo>
                    <a:pt x="101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51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6" y="156"/>
                  </a:lnTo>
                  <a:lnTo>
                    <a:pt x="106" y="156"/>
                  </a:lnTo>
                  <a:lnTo>
                    <a:pt x="104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7" y="168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5" y="189"/>
                  </a:lnTo>
                  <a:lnTo>
                    <a:pt x="75" y="199"/>
                  </a:lnTo>
                  <a:lnTo>
                    <a:pt x="75" y="199"/>
                  </a:lnTo>
                  <a:lnTo>
                    <a:pt x="73" y="199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59" y="210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49" y="218"/>
                  </a:lnTo>
                  <a:lnTo>
                    <a:pt x="49" y="220"/>
                  </a:lnTo>
                  <a:lnTo>
                    <a:pt x="47" y="220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5" y="220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33" y="227"/>
                  </a:lnTo>
                  <a:lnTo>
                    <a:pt x="21" y="229"/>
                  </a:lnTo>
                  <a:lnTo>
                    <a:pt x="21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6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7" y="246"/>
                  </a:lnTo>
                  <a:lnTo>
                    <a:pt x="4" y="246"/>
                  </a:lnTo>
                  <a:lnTo>
                    <a:pt x="4" y="251"/>
                  </a:lnTo>
                  <a:lnTo>
                    <a:pt x="4" y="253"/>
                  </a:lnTo>
                  <a:lnTo>
                    <a:pt x="4" y="255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2" y="270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7" y="277"/>
                  </a:lnTo>
                  <a:lnTo>
                    <a:pt x="14" y="279"/>
                  </a:lnTo>
                  <a:lnTo>
                    <a:pt x="23" y="286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8" y="293"/>
                  </a:lnTo>
                  <a:lnTo>
                    <a:pt x="28" y="293"/>
                  </a:lnTo>
                  <a:lnTo>
                    <a:pt x="30" y="293"/>
                  </a:lnTo>
                  <a:lnTo>
                    <a:pt x="30" y="296"/>
                  </a:lnTo>
                  <a:lnTo>
                    <a:pt x="33" y="298"/>
                  </a:lnTo>
                  <a:lnTo>
                    <a:pt x="33" y="298"/>
                  </a:lnTo>
                  <a:lnTo>
                    <a:pt x="33" y="300"/>
                  </a:lnTo>
                  <a:lnTo>
                    <a:pt x="33" y="300"/>
                  </a:lnTo>
                  <a:lnTo>
                    <a:pt x="33" y="305"/>
                  </a:lnTo>
                  <a:lnTo>
                    <a:pt x="35" y="305"/>
                  </a:lnTo>
                  <a:lnTo>
                    <a:pt x="35" y="305"/>
                  </a:lnTo>
                  <a:lnTo>
                    <a:pt x="37" y="307"/>
                  </a:lnTo>
                  <a:lnTo>
                    <a:pt x="40" y="307"/>
                  </a:lnTo>
                  <a:lnTo>
                    <a:pt x="42" y="310"/>
                  </a:lnTo>
                  <a:lnTo>
                    <a:pt x="44" y="319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49" y="326"/>
                  </a:lnTo>
                  <a:lnTo>
                    <a:pt x="49" y="329"/>
                  </a:lnTo>
                  <a:lnTo>
                    <a:pt x="47" y="333"/>
                  </a:lnTo>
                  <a:lnTo>
                    <a:pt x="47" y="333"/>
                  </a:lnTo>
                  <a:lnTo>
                    <a:pt x="47" y="336"/>
                  </a:lnTo>
                  <a:lnTo>
                    <a:pt x="49" y="341"/>
                  </a:lnTo>
                  <a:lnTo>
                    <a:pt x="49" y="341"/>
                  </a:lnTo>
                  <a:lnTo>
                    <a:pt x="49" y="343"/>
                  </a:lnTo>
                  <a:lnTo>
                    <a:pt x="52" y="345"/>
                  </a:lnTo>
                  <a:lnTo>
                    <a:pt x="52" y="34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49" y="348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64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49" y="376"/>
                  </a:lnTo>
                  <a:lnTo>
                    <a:pt x="56" y="381"/>
                  </a:lnTo>
                  <a:lnTo>
                    <a:pt x="59" y="381"/>
                  </a:lnTo>
                  <a:lnTo>
                    <a:pt x="59" y="378"/>
                  </a:lnTo>
                  <a:lnTo>
                    <a:pt x="61" y="378"/>
                  </a:lnTo>
                  <a:lnTo>
                    <a:pt x="61" y="376"/>
                  </a:lnTo>
                  <a:lnTo>
                    <a:pt x="68" y="376"/>
                  </a:lnTo>
                  <a:lnTo>
                    <a:pt x="68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8"/>
                  </a:lnTo>
                  <a:lnTo>
                    <a:pt x="73" y="378"/>
                  </a:lnTo>
                  <a:lnTo>
                    <a:pt x="78" y="376"/>
                  </a:lnTo>
                  <a:lnTo>
                    <a:pt x="80" y="376"/>
                  </a:lnTo>
                  <a:lnTo>
                    <a:pt x="80" y="376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5" y="371"/>
                  </a:lnTo>
                  <a:lnTo>
                    <a:pt x="87" y="378"/>
                  </a:lnTo>
                  <a:lnTo>
                    <a:pt x="87" y="378"/>
                  </a:lnTo>
                  <a:lnTo>
                    <a:pt x="89" y="381"/>
                  </a:lnTo>
                  <a:lnTo>
                    <a:pt x="92" y="383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8"/>
                  </a:lnTo>
                  <a:lnTo>
                    <a:pt x="92" y="388"/>
                  </a:lnTo>
                  <a:lnTo>
                    <a:pt x="89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7" y="390"/>
                  </a:lnTo>
                  <a:lnTo>
                    <a:pt x="87" y="390"/>
                  </a:lnTo>
                  <a:lnTo>
                    <a:pt x="89" y="393"/>
                  </a:lnTo>
                  <a:lnTo>
                    <a:pt x="89" y="393"/>
                  </a:lnTo>
                  <a:lnTo>
                    <a:pt x="89" y="395"/>
                  </a:lnTo>
                  <a:lnTo>
                    <a:pt x="89" y="395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7" y="400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4"/>
                  </a:lnTo>
                  <a:lnTo>
                    <a:pt x="85" y="414"/>
                  </a:lnTo>
                  <a:lnTo>
                    <a:pt x="85" y="419"/>
                  </a:lnTo>
                  <a:lnTo>
                    <a:pt x="87" y="419"/>
                  </a:lnTo>
                  <a:lnTo>
                    <a:pt x="87" y="419"/>
                  </a:lnTo>
                  <a:lnTo>
                    <a:pt x="87" y="421"/>
                  </a:lnTo>
                  <a:lnTo>
                    <a:pt x="89" y="423"/>
                  </a:lnTo>
                  <a:lnTo>
                    <a:pt x="89" y="423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8"/>
                  </a:lnTo>
                  <a:lnTo>
                    <a:pt x="97" y="430"/>
                  </a:lnTo>
                  <a:lnTo>
                    <a:pt x="97" y="435"/>
                  </a:lnTo>
                  <a:lnTo>
                    <a:pt x="97" y="438"/>
                  </a:lnTo>
                  <a:lnTo>
                    <a:pt x="99" y="445"/>
                  </a:lnTo>
                  <a:lnTo>
                    <a:pt x="101" y="447"/>
                  </a:lnTo>
                  <a:lnTo>
                    <a:pt x="101" y="449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1" y="454"/>
                  </a:lnTo>
                  <a:lnTo>
                    <a:pt x="101" y="454"/>
                  </a:lnTo>
                  <a:lnTo>
                    <a:pt x="101" y="457"/>
                  </a:lnTo>
                  <a:lnTo>
                    <a:pt x="101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104" y="461"/>
                  </a:lnTo>
                  <a:lnTo>
                    <a:pt x="106" y="473"/>
                  </a:lnTo>
                  <a:lnTo>
                    <a:pt x="106" y="473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3"/>
                  </a:lnTo>
                  <a:lnTo>
                    <a:pt x="108" y="483"/>
                  </a:lnTo>
                  <a:lnTo>
                    <a:pt x="108" y="483"/>
                  </a:lnTo>
                  <a:lnTo>
                    <a:pt x="111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23" y="485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7"/>
                  </a:lnTo>
                  <a:lnTo>
                    <a:pt x="130" y="487"/>
                  </a:lnTo>
                  <a:lnTo>
                    <a:pt x="132" y="487"/>
                  </a:lnTo>
                  <a:lnTo>
                    <a:pt x="132" y="490"/>
                  </a:lnTo>
                  <a:lnTo>
                    <a:pt x="134" y="490"/>
                  </a:lnTo>
                  <a:lnTo>
                    <a:pt x="137" y="490"/>
                  </a:lnTo>
                  <a:lnTo>
                    <a:pt x="141" y="492"/>
                  </a:lnTo>
                  <a:lnTo>
                    <a:pt x="144" y="492"/>
                  </a:lnTo>
                  <a:lnTo>
                    <a:pt x="146" y="490"/>
                  </a:lnTo>
                  <a:lnTo>
                    <a:pt x="149" y="490"/>
                  </a:lnTo>
                  <a:lnTo>
                    <a:pt x="149" y="490"/>
                  </a:lnTo>
                  <a:lnTo>
                    <a:pt x="149" y="487"/>
                  </a:lnTo>
                  <a:lnTo>
                    <a:pt x="149" y="487"/>
                  </a:lnTo>
                  <a:lnTo>
                    <a:pt x="151" y="487"/>
                  </a:lnTo>
                  <a:lnTo>
                    <a:pt x="153" y="485"/>
                  </a:lnTo>
                  <a:lnTo>
                    <a:pt x="156" y="485"/>
                  </a:lnTo>
                  <a:lnTo>
                    <a:pt x="156" y="485"/>
                  </a:lnTo>
                  <a:lnTo>
                    <a:pt x="156" y="483"/>
                  </a:lnTo>
                  <a:lnTo>
                    <a:pt x="158" y="483"/>
                  </a:lnTo>
                  <a:lnTo>
                    <a:pt x="158" y="480"/>
                  </a:lnTo>
                  <a:lnTo>
                    <a:pt x="160" y="480"/>
                  </a:lnTo>
                  <a:lnTo>
                    <a:pt x="163" y="480"/>
                  </a:lnTo>
                  <a:lnTo>
                    <a:pt x="163" y="478"/>
                  </a:lnTo>
                  <a:lnTo>
                    <a:pt x="163" y="478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70" y="478"/>
                  </a:lnTo>
                  <a:lnTo>
                    <a:pt x="172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2" y="475"/>
                  </a:lnTo>
                  <a:lnTo>
                    <a:pt x="172" y="473"/>
                  </a:lnTo>
                  <a:lnTo>
                    <a:pt x="175" y="471"/>
                  </a:lnTo>
                  <a:lnTo>
                    <a:pt x="175" y="468"/>
                  </a:lnTo>
                  <a:lnTo>
                    <a:pt x="177" y="468"/>
                  </a:lnTo>
                  <a:lnTo>
                    <a:pt x="177" y="466"/>
                  </a:lnTo>
                  <a:lnTo>
                    <a:pt x="177" y="466"/>
                  </a:lnTo>
                  <a:lnTo>
                    <a:pt x="177" y="464"/>
                  </a:lnTo>
                  <a:lnTo>
                    <a:pt x="177" y="464"/>
                  </a:lnTo>
                  <a:lnTo>
                    <a:pt x="179" y="459"/>
                  </a:lnTo>
                  <a:lnTo>
                    <a:pt x="182" y="459"/>
                  </a:lnTo>
                  <a:lnTo>
                    <a:pt x="182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6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1" y="464"/>
                  </a:lnTo>
                  <a:lnTo>
                    <a:pt x="189" y="464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8"/>
                  </a:lnTo>
                  <a:lnTo>
                    <a:pt x="191" y="468"/>
                  </a:lnTo>
                  <a:lnTo>
                    <a:pt x="191" y="468"/>
                  </a:lnTo>
                  <a:lnTo>
                    <a:pt x="193" y="468"/>
                  </a:lnTo>
                  <a:lnTo>
                    <a:pt x="193" y="468"/>
                  </a:lnTo>
                  <a:lnTo>
                    <a:pt x="193" y="471"/>
                  </a:lnTo>
                  <a:lnTo>
                    <a:pt x="193" y="471"/>
                  </a:lnTo>
                  <a:lnTo>
                    <a:pt x="193" y="473"/>
                  </a:lnTo>
                  <a:lnTo>
                    <a:pt x="193" y="473"/>
                  </a:lnTo>
                  <a:lnTo>
                    <a:pt x="196" y="475"/>
                  </a:lnTo>
                  <a:lnTo>
                    <a:pt x="196" y="475"/>
                  </a:lnTo>
                  <a:lnTo>
                    <a:pt x="198" y="478"/>
                  </a:lnTo>
                  <a:lnTo>
                    <a:pt x="198" y="478"/>
                  </a:lnTo>
                  <a:lnTo>
                    <a:pt x="198" y="480"/>
                  </a:lnTo>
                  <a:lnTo>
                    <a:pt x="198" y="480"/>
                  </a:lnTo>
                  <a:lnTo>
                    <a:pt x="198" y="483"/>
                  </a:lnTo>
                  <a:lnTo>
                    <a:pt x="198" y="485"/>
                  </a:lnTo>
                  <a:lnTo>
                    <a:pt x="198" y="490"/>
                  </a:lnTo>
                  <a:lnTo>
                    <a:pt x="198" y="490"/>
                  </a:lnTo>
                  <a:lnTo>
                    <a:pt x="198" y="492"/>
                  </a:lnTo>
                  <a:lnTo>
                    <a:pt x="198" y="492"/>
                  </a:lnTo>
                  <a:lnTo>
                    <a:pt x="201" y="494"/>
                  </a:lnTo>
                  <a:lnTo>
                    <a:pt x="203" y="497"/>
                  </a:lnTo>
                  <a:lnTo>
                    <a:pt x="205" y="497"/>
                  </a:lnTo>
                  <a:lnTo>
                    <a:pt x="205" y="499"/>
                  </a:lnTo>
                  <a:lnTo>
                    <a:pt x="208" y="499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10" y="504"/>
                  </a:lnTo>
                  <a:lnTo>
                    <a:pt x="212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9" y="504"/>
                  </a:lnTo>
                  <a:lnTo>
                    <a:pt x="219" y="504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4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1"/>
                  </a:lnTo>
                  <a:lnTo>
                    <a:pt x="229" y="501"/>
                  </a:lnTo>
                  <a:lnTo>
                    <a:pt x="231" y="501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8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5" y="501"/>
                  </a:lnTo>
                  <a:lnTo>
                    <a:pt x="250" y="497"/>
                  </a:lnTo>
                  <a:lnTo>
                    <a:pt x="253" y="494"/>
                  </a:lnTo>
                  <a:lnTo>
                    <a:pt x="255" y="494"/>
                  </a:lnTo>
                  <a:lnTo>
                    <a:pt x="262" y="492"/>
                  </a:lnTo>
                  <a:lnTo>
                    <a:pt x="264" y="492"/>
                  </a:lnTo>
                  <a:lnTo>
                    <a:pt x="267" y="492"/>
                  </a:lnTo>
                  <a:lnTo>
                    <a:pt x="267" y="492"/>
                  </a:lnTo>
                  <a:lnTo>
                    <a:pt x="269" y="494"/>
                  </a:lnTo>
                  <a:lnTo>
                    <a:pt x="271" y="497"/>
                  </a:lnTo>
                  <a:lnTo>
                    <a:pt x="271" y="497"/>
                  </a:lnTo>
                  <a:lnTo>
                    <a:pt x="274" y="497"/>
                  </a:lnTo>
                  <a:lnTo>
                    <a:pt x="276" y="497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83" y="504"/>
                  </a:lnTo>
                  <a:lnTo>
                    <a:pt x="283" y="506"/>
                  </a:lnTo>
                  <a:lnTo>
                    <a:pt x="286" y="506"/>
                  </a:lnTo>
                  <a:lnTo>
                    <a:pt x="286" y="511"/>
                  </a:lnTo>
                  <a:lnTo>
                    <a:pt x="286" y="518"/>
                  </a:lnTo>
                  <a:lnTo>
                    <a:pt x="288" y="518"/>
                  </a:lnTo>
                  <a:lnTo>
                    <a:pt x="288" y="518"/>
                  </a:lnTo>
                  <a:lnTo>
                    <a:pt x="288" y="516"/>
                  </a:lnTo>
                  <a:lnTo>
                    <a:pt x="288" y="518"/>
                  </a:lnTo>
                  <a:lnTo>
                    <a:pt x="290" y="516"/>
                  </a:lnTo>
                  <a:lnTo>
                    <a:pt x="293" y="518"/>
                  </a:lnTo>
                  <a:lnTo>
                    <a:pt x="293" y="520"/>
                  </a:lnTo>
                  <a:lnTo>
                    <a:pt x="293" y="523"/>
                  </a:lnTo>
                  <a:lnTo>
                    <a:pt x="295" y="520"/>
                  </a:lnTo>
                  <a:lnTo>
                    <a:pt x="298" y="520"/>
                  </a:lnTo>
                  <a:lnTo>
                    <a:pt x="300" y="520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300" y="516"/>
                  </a:lnTo>
                  <a:lnTo>
                    <a:pt x="300" y="513"/>
                  </a:lnTo>
                  <a:lnTo>
                    <a:pt x="300" y="513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9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0" y="501"/>
                  </a:lnTo>
                  <a:lnTo>
                    <a:pt x="300" y="501"/>
                  </a:lnTo>
                  <a:lnTo>
                    <a:pt x="298" y="501"/>
                  </a:lnTo>
                  <a:lnTo>
                    <a:pt x="298" y="501"/>
                  </a:lnTo>
                  <a:lnTo>
                    <a:pt x="300" y="499"/>
                  </a:lnTo>
                  <a:lnTo>
                    <a:pt x="302" y="499"/>
                  </a:lnTo>
                  <a:lnTo>
                    <a:pt x="302" y="494"/>
                  </a:lnTo>
                  <a:lnTo>
                    <a:pt x="302" y="492"/>
                  </a:lnTo>
                  <a:lnTo>
                    <a:pt x="305" y="494"/>
                  </a:lnTo>
                  <a:lnTo>
                    <a:pt x="312" y="497"/>
                  </a:lnTo>
                  <a:lnTo>
                    <a:pt x="314" y="497"/>
                  </a:lnTo>
                  <a:lnTo>
                    <a:pt x="314" y="494"/>
                  </a:lnTo>
                  <a:lnTo>
                    <a:pt x="314" y="494"/>
                  </a:lnTo>
                  <a:lnTo>
                    <a:pt x="314" y="492"/>
                  </a:lnTo>
                  <a:lnTo>
                    <a:pt x="314" y="492"/>
                  </a:lnTo>
                  <a:lnTo>
                    <a:pt x="314" y="490"/>
                  </a:lnTo>
                  <a:lnTo>
                    <a:pt x="314" y="487"/>
                  </a:lnTo>
                  <a:lnTo>
                    <a:pt x="314" y="487"/>
                  </a:lnTo>
                  <a:lnTo>
                    <a:pt x="316" y="487"/>
                  </a:lnTo>
                  <a:lnTo>
                    <a:pt x="316" y="487"/>
                  </a:lnTo>
                  <a:lnTo>
                    <a:pt x="319" y="485"/>
                  </a:lnTo>
                  <a:lnTo>
                    <a:pt x="319" y="483"/>
                  </a:lnTo>
                  <a:lnTo>
                    <a:pt x="319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2" y="480"/>
                  </a:lnTo>
                  <a:lnTo>
                    <a:pt x="309" y="480"/>
                  </a:lnTo>
                  <a:lnTo>
                    <a:pt x="309" y="478"/>
                  </a:lnTo>
                  <a:lnTo>
                    <a:pt x="307" y="475"/>
                  </a:lnTo>
                  <a:lnTo>
                    <a:pt x="307" y="471"/>
                  </a:lnTo>
                  <a:lnTo>
                    <a:pt x="305" y="468"/>
                  </a:lnTo>
                  <a:lnTo>
                    <a:pt x="309" y="468"/>
                  </a:lnTo>
                  <a:lnTo>
                    <a:pt x="314" y="466"/>
                  </a:lnTo>
                  <a:lnTo>
                    <a:pt x="316" y="464"/>
                  </a:lnTo>
                  <a:lnTo>
                    <a:pt x="319" y="459"/>
                  </a:lnTo>
                  <a:lnTo>
                    <a:pt x="316" y="459"/>
                  </a:lnTo>
                  <a:lnTo>
                    <a:pt x="314" y="459"/>
                  </a:lnTo>
                  <a:lnTo>
                    <a:pt x="316" y="459"/>
                  </a:lnTo>
                  <a:lnTo>
                    <a:pt x="316" y="457"/>
                  </a:lnTo>
                  <a:lnTo>
                    <a:pt x="316" y="457"/>
                  </a:lnTo>
                  <a:lnTo>
                    <a:pt x="316" y="454"/>
                  </a:lnTo>
                  <a:lnTo>
                    <a:pt x="316" y="454"/>
                  </a:lnTo>
                  <a:lnTo>
                    <a:pt x="316" y="452"/>
                  </a:lnTo>
                  <a:lnTo>
                    <a:pt x="314" y="449"/>
                  </a:lnTo>
                  <a:lnTo>
                    <a:pt x="314" y="449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9" y="452"/>
                  </a:lnTo>
                  <a:lnTo>
                    <a:pt x="321" y="452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8" y="440"/>
                  </a:lnTo>
                  <a:lnTo>
                    <a:pt x="331" y="438"/>
                  </a:lnTo>
                  <a:lnTo>
                    <a:pt x="333" y="435"/>
                  </a:lnTo>
                  <a:lnTo>
                    <a:pt x="335" y="433"/>
                  </a:lnTo>
                  <a:lnTo>
                    <a:pt x="338" y="430"/>
                  </a:lnTo>
                  <a:lnTo>
                    <a:pt x="338" y="428"/>
                  </a:lnTo>
                  <a:lnTo>
                    <a:pt x="338" y="428"/>
                  </a:lnTo>
                  <a:lnTo>
                    <a:pt x="338" y="426"/>
                  </a:lnTo>
                  <a:lnTo>
                    <a:pt x="340" y="423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26" y="419"/>
                  </a:lnTo>
                  <a:lnTo>
                    <a:pt x="326" y="419"/>
                  </a:lnTo>
                  <a:lnTo>
                    <a:pt x="321" y="414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09" y="412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7" y="409"/>
                  </a:lnTo>
                  <a:lnTo>
                    <a:pt x="307" y="404"/>
                  </a:lnTo>
                  <a:lnTo>
                    <a:pt x="305" y="402"/>
                  </a:lnTo>
                  <a:lnTo>
                    <a:pt x="302" y="400"/>
                  </a:lnTo>
                  <a:lnTo>
                    <a:pt x="305" y="400"/>
                  </a:lnTo>
                  <a:lnTo>
                    <a:pt x="307" y="402"/>
                  </a:lnTo>
                  <a:lnTo>
                    <a:pt x="307" y="409"/>
                  </a:lnTo>
                  <a:lnTo>
                    <a:pt x="309" y="409"/>
                  </a:lnTo>
                  <a:lnTo>
                    <a:pt x="312" y="409"/>
                  </a:lnTo>
                  <a:lnTo>
                    <a:pt x="316" y="409"/>
                  </a:lnTo>
                  <a:lnTo>
                    <a:pt x="321" y="409"/>
                  </a:lnTo>
                  <a:lnTo>
                    <a:pt x="324" y="412"/>
                  </a:lnTo>
                  <a:lnTo>
                    <a:pt x="326" y="412"/>
                  </a:lnTo>
                  <a:lnTo>
                    <a:pt x="328" y="414"/>
                  </a:lnTo>
                  <a:lnTo>
                    <a:pt x="331" y="414"/>
                  </a:lnTo>
                  <a:lnTo>
                    <a:pt x="333" y="416"/>
                  </a:lnTo>
                  <a:lnTo>
                    <a:pt x="335" y="416"/>
                  </a:lnTo>
                  <a:lnTo>
                    <a:pt x="340" y="416"/>
                  </a:lnTo>
                  <a:lnTo>
                    <a:pt x="342" y="416"/>
                  </a:lnTo>
                  <a:lnTo>
                    <a:pt x="345" y="416"/>
                  </a:lnTo>
                  <a:lnTo>
                    <a:pt x="347" y="419"/>
                  </a:lnTo>
                  <a:lnTo>
                    <a:pt x="350" y="416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4" y="402"/>
                  </a:lnTo>
                  <a:lnTo>
                    <a:pt x="354" y="400"/>
                  </a:lnTo>
                  <a:lnTo>
                    <a:pt x="357" y="397"/>
                  </a:lnTo>
                  <a:lnTo>
                    <a:pt x="359" y="395"/>
                  </a:lnTo>
                  <a:lnTo>
                    <a:pt x="364" y="393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8" y="388"/>
                  </a:lnTo>
                  <a:lnTo>
                    <a:pt x="368" y="386"/>
                  </a:lnTo>
                  <a:lnTo>
                    <a:pt x="371" y="383"/>
                  </a:lnTo>
                  <a:lnTo>
                    <a:pt x="368" y="381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1" y="378"/>
                  </a:lnTo>
                  <a:lnTo>
                    <a:pt x="359" y="376"/>
                  </a:lnTo>
                  <a:lnTo>
                    <a:pt x="361" y="374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4" y="376"/>
                  </a:lnTo>
                  <a:lnTo>
                    <a:pt x="366" y="376"/>
                  </a:lnTo>
                  <a:lnTo>
                    <a:pt x="368" y="376"/>
                  </a:lnTo>
                  <a:lnTo>
                    <a:pt x="373" y="369"/>
                  </a:lnTo>
                  <a:lnTo>
                    <a:pt x="376" y="369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83" y="367"/>
                  </a:lnTo>
                  <a:lnTo>
                    <a:pt x="383" y="369"/>
                  </a:lnTo>
                  <a:lnTo>
                    <a:pt x="387" y="367"/>
                  </a:lnTo>
                  <a:lnTo>
                    <a:pt x="387" y="369"/>
                  </a:lnTo>
                  <a:lnTo>
                    <a:pt x="385" y="369"/>
                  </a:lnTo>
                  <a:lnTo>
                    <a:pt x="383" y="369"/>
                  </a:lnTo>
                  <a:lnTo>
                    <a:pt x="383" y="369"/>
                  </a:lnTo>
                  <a:lnTo>
                    <a:pt x="380" y="369"/>
                  </a:lnTo>
                  <a:lnTo>
                    <a:pt x="380" y="371"/>
                  </a:lnTo>
                  <a:lnTo>
                    <a:pt x="385" y="374"/>
                  </a:lnTo>
                  <a:lnTo>
                    <a:pt x="385" y="378"/>
                  </a:lnTo>
                  <a:lnTo>
                    <a:pt x="387" y="386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4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9" y="393"/>
                  </a:lnTo>
                  <a:lnTo>
                    <a:pt x="402" y="393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399" y="390"/>
                  </a:lnTo>
                  <a:lnTo>
                    <a:pt x="399" y="390"/>
                  </a:lnTo>
                  <a:lnTo>
                    <a:pt x="399" y="388"/>
                  </a:lnTo>
                  <a:lnTo>
                    <a:pt x="399" y="386"/>
                  </a:lnTo>
                  <a:lnTo>
                    <a:pt x="399" y="386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4" y="383"/>
                  </a:lnTo>
                  <a:lnTo>
                    <a:pt x="404" y="383"/>
                  </a:lnTo>
                  <a:lnTo>
                    <a:pt x="406" y="381"/>
                  </a:lnTo>
                  <a:lnTo>
                    <a:pt x="406" y="378"/>
                  </a:lnTo>
                  <a:lnTo>
                    <a:pt x="406" y="378"/>
                  </a:lnTo>
                  <a:lnTo>
                    <a:pt x="404" y="378"/>
                  </a:lnTo>
                  <a:lnTo>
                    <a:pt x="404" y="378"/>
                  </a:lnTo>
                  <a:lnTo>
                    <a:pt x="404" y="376"/>
                  </a:lnTo>
                  <a:lnTo>
                    <a:pt x="404" y="374"/>
                  </a:lnTo>
                  <a:lnTo>
                    <a:pt x="406" y="374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1" y="374"/>
                  </a:lnTo>
                  <a:lnTo>
                    <a:pt x="409" y="371"/>
                  </a:lnTo>
                  <a:lnTo>
                    <a:pt x="411" y="369"/>
                  </a:lnTo>
                  <a:lnTo>
                    <a:pt x="416" y="369"/>
                  </a:lnTo>
                  <a:lnTo>
                    <a:pt x="418" y="371"/>
                  </a:lnTo>
                  <a:lnTo>
                    <a:pt x="420" y="371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81"/>
                  </a:lnTo>
                  <a:lnTo>
                    <a:pt x="425" y="381"/>
                  </a:lnTo>
                  <a:lnTo>
                    <a:pt x="430" y="378"/>
                  </a:lnTo>
                  <a:lnTo>
                    <a:pt x="430" y="376"/>
                  </a:lnTo>
                  <a:lnTo>
                    <a:pt x="432" y="371"/>
                  </a:lnTo>
                  <a:lnTo>
                    <a:pt x="435" y="369"/>
                  </a:lnTo>
                  <a:lnTo>
                    <a:pt x="435" y="369"/>
                  </a:lnTo>
                  <a:lnTo>
                    <a:pt x="432" y="369"/>
                  </a:lnTo>
                  <a:lnTo>
                    <a:pt x="432" y="369"/>
                  </a:lnTo>
                  <a:lnTo>
                    <a:pt x="430" y="369"/>
                  </a:lnTo>
                  <a:lnTo>
                    <a:pt x="430" y="369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2"/>
                  </a:lnTo>
                  <a:lnTo>
                    <a:pt x="425" y="360"/>
                  </a:lnTo>
                  <a:lnTo>
                    <a:pt x="425" y="357"/>
                  </a:lnTo>
                  <a:lnTo>
                    <a:pt x="425" y="357"/>
                  </a:lnTo>
                  <a:lnTo>
                    <a:pt x="425" y="355"/>
                  </a:lnTo>
                  <a:lnTo>
                    <a:pt x="423" y="352"/>
                  </a:lnTo>
                  <a:lnTo>
                    <a:pt x="423" y="350"/>
                  </a:lnTo>
                  <a:lnTo>
                    <a:pt x="420" y="350"/>
                  </a:lnTo>
                  <a:lnTo>
                    <a:pt x="418" y="350"/>
                  </a:lnTo>
                  <a:lnTo>
                    <a:pt x="418" y="350"/>
                  </a:lnTo>
                  <a:lnTo>
                    <a:pt x="418" y="348"/>
                  </a:lnTo>
                  <a:lnTo>
                    <a:pt x="420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18" y="343"/>
                  </a:lnTo>
                  <a:lnTo>
                    <a:pt x="418" y="341"/>
                  </a:lnTo>
                  <a:lnTo>
                    <a:pt x="418" y="338"/>
                  </a:lnTo>
                  <a:lnTo>
                    <a:pt x="416" y="333"/>
                  </a:lnTo>
                  <a:lnTo>
                    <a:pt x="416" y="331"/>
                  </a:lnTo>
                  <a:lnTo>
                    <a:pt x="413" y="326"/>
                  </a:lnTo>
                  <a:lnTo>
                    <a:pt x="411" y="324"/>
                  </a:lnTo>
                  <a:lnTo>
                    <a:pt x="404" y="324"/>
                  </a:lnTo>
                  <a:lnTo>
                    <a:pt x="402" y="326"/>
                  </a:lnTo>
                  <a:lnTo>
                    <a:pt x="399" y="324"/>
                  </a:lnTo>
                  <a:lnTo>
                    <a:pt x="394" y="324"/>
                  </a:lnTo>
                  <a:lnTo>
                    <a:pt x="387" y="326"/>
                  </a:lnTo>
                  <a:lnTo>
                    <a:pt x="387" y="324"/>
                  </a:lnTo>
                  <a:lnTo>
                    <a:pt x="390" y="324"/>
                  </a:lnTo>
                  <a:lnTo>
                    <a:pt x="392" y="324"/>
                  </a:lnTo>
                  <a:lnTo>
                    <a:pt x="392" y="319"/>
                  </a:lnTo>
                  <a:lnTo>
                    <a:pt x="390" y="319"/>
                  </a:lnTo>
                  <a:lnTo>
                    <a:pt x="385" y="317"/>
                  </a:lnTo>
                  <a:lnTo>
                    <a:pt x="383" y="315"/>
                  </a:lnTo>
                  <a:lnTo>
                    <a:pt x="383" y="315"/>
                  </a:lnTo>
                  <a:lnTo>
                    <a:pt x="383" y="312"/>
                  </a:lnTo>
                  <a:lnTo>
                    <a:pt x="380" y="310"/>
                  </a:lnTo>
                  <a:lnTo>
                    <a:pt x="378" y="310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7"/>
                  </a:lnTo>
                  <a:lnTo>
                    <a:pt x="376" y="307"/>
                  </a:lnTo>
                  <a:lnTo>
                    <a:pt x="376" y="307"/>
                  </a:lnTo>
                  <a:lnTo>
                    <a:pt x="378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3" y="310"/>
                  </a:lnTo>
                  <a:lnTo>
                    <a:pt x="383" y="312"/>
                  </a:lnTo>
                  <a:lnTo>
                    <a:pt x="383" y="315"/>
                  </a:lnTo>
                  <a:lnTo>
                    <a:pt x="385" y="315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2" y="317"/>
                  </a:lnTo>
                  <a:lnTo>
                    <a:pt x="392" y="319"/>
                  </a:lnTo>
                  <a:lnTo>
                    <a:pt x="394" y="319"/>
                  </a:lnTo>
                  <a:lnTo>
                    <a:pt x="394" y="322"/>
                  </a:lnTo>
                  <a:lnTo>
                    <a:pt x="397" y="322"/>
                  </a:lnTo>
                  <a:lnTo>
                    <a:pt x="416" y="322"/>
                  </a:lnTo>
                  <a:lnTo>
                    <a:pt x="428" y="319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2" y="310"/>
                  </a:lnTo>
                  <a:lnTo>
                    <a:pt x="435" y="310"/>
                  </a:lnTo>
                  <a:lnTo>
                    <a:pt x="435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07"/>
                  </a:lnTo>
                  <a:lnTo>
                    <a:pt x="432" y="307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5"/>
                  </a:lnTo>
                  <a:lnTo>
                    <a:pt x="430" y="303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28" y="298"/>
                  </a:lnTo>
                  <a:lnTo>
                    <a:pt x="428" y="298"/>
                  </a:lnTo>
                  <a:lnTo>
                    <a:pt x="425" y="298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0" y="298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6" y="293"/>
                  </a:lnTo>
                  <a:lnTo>
                    <a:pt x="416" y="293"/>
                  </a:lnTo>
                  <a:lnTo>
                    <a:pt x="416" y="291"/>
                  </a:lnTo>
                  <a:lnTo>
                    <a:pt x="413" y="293"/>
                  </a:lnTo>
                  <a:lnTo>
                    <a:pt x="413" y="291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20" y="291"/>
                  </a:lnTo>
                  <a:lnTo>
                    <a:pt x="420" y="291"/>
                  </a:lnTo>
                  <a:lnTo>
                    <a:pt x="423" y="293"/>
                  </a:lnTo>
                  <a:lnTo>
                    <a:pt x="425" y="291"/>
                  </a:lnTo>
                  <a:lnTo>
                    <a:pt x="425" y="289"/>
                  </a:lnTo>
                  <a:lnTo>
                    <a:pt x="428" y="291"/>
                  </a:lnTo>
                  <a:lnTo>
                    <a:pt x="430" y="293"/>
                  </a:lnTo>
                  <a:lnTo>
                    <a:pt x="437" y="293"/>
                  </a:lnTo>
                  <a:lnTo>
                    <a:pt x="437" y="293"/>
                  </a:lnTo>
                  <a:lnTo>
                    <a:pt x="439" y="291"/>
                  </a:lnTo>
                  <a:lnTo>
                    <a:pt x="442" y="291"/>
                  </a:lnTo>
                  <a:lnTo>
                    <a:pt x="439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2" y="284"/>
                  </a:lnTo>
                  <a:lnTo>
                    <a:pt x="435" y="284"/>
                  </a:lnTo>
                  <a:lnTo>
                    <a:pt x="435" y="281"/>
                  </a:lnTo>
                  <a:lnTo>
                    <a:pt x="437" y="281"/>
                  </a:lnTo>
                  <a:lnTo>
                    <a:pt x="437" y="279"/>
                  </a:lnTo>
                  <a:lnTo>
                    <a:pt x="432" y="277"/>
                  </a:lnTo>
                  <a:lnTo>
                    <a:pt x="428" y="279"/>
                  </a:lnTo>
                  <a:lnTo>
                    <a:pt x="420" y="277"/>
                  </a:lnTo>
                  <a:lnTo>
                    <a:pt x="420" y="279"/>
                  </a:lnTo>
                  <a:lnTo>
                    <a:pt x="420" y="279"/>
                  </a:lnTo>
                  <a:lnTo>
                    <a:pt x="420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20" y="274"/>
                  </a:lnTo>
                  <a:lnTo>
                    <a:pt x="423" y="274"/>
                  </a:lnTo>
                  <a:lnTo>
                    <a:pt x="425" y="277"/>
                  </a:lnTo>
                  <a:lnTo>
                    <a:pt x="428" y="277"/>
                  </a:lnTo>
                  <a:lnTo>
                    <a:pt x="428" y="277"/>
                  </a:lnTo>
                  <a:lnTo>
                    <a:pt x="430" y="274"/>
                  </a:lnTo>
                  <a:lnTo>
                    <a:pt x="430" y="272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418" y="270"/>
                  </a:lnTo>
                  <a:lnTo>
                    <a:pt x="413" y="270"/>
                  </a:lnTo>
                  <a:lnTo>
                    <a:pt x="404" y="270"/>
                  </a:lnTo>
                  <a:lnTo>
                    <a:pt x="404" y="267"/>
                  </a:lnTo>
                  <a:lnTo>
                    <a:pt x="406" y="267"/>
                  </a:lnTo>
                  <a:lnTo>
                    <a:pt x="409" y="267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9" y="265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6" y="260"/>
                  </a:lnTo>
                  <a:lnTo>
                    <a:pt x="409" y="263"/>
                  </a:lnTo>
                  <a:lnTo>
                    <a:pt x="411" y="260"/>
                  </a:lnTo>
                  <a:lnTo>
                    <a:pt x="411" y="258"/>
                  </a:lnTo>
                  <a:lnTo>
                    <a:pt x="411" y="258"/>
                  </a:lnTo>
                  <a:lnTo>
                    <a:pt x="413" y="260"/>
                  </a:lnTo>
                  <a:lnTo>
                    <a:pt x="413" y="260"/>
                  </a:lnTo>
                  <a:lnTo>
                    <a:pt x="416" y="260"/>
                  </a:lnTo>
                  <a:lnTo>
                    <a:pt x="416" y="258"/>
                  </a:lnTo>
                  <a:lnTo>
                    <a:pt x="416" y="258"/>
                  </a:lnTo>
                  <a:lnTo>
                    <a:pt x="416" y="255"/>
                  </a:lnTo>
                  <a:lnTo>
                    <a:pt x="416" y="255"/>
                  </a:lnTo>
                  <a:lnTo>
                    <a:pt x="418" y="253"/>
                  </a:lnTo>
                  <a:lnTo>
                    <a:pt x="418" y="251"/>
                  </a:lnTo>
                  <a:lnTo>
                    <a:pt x="418" y="248"/>
                  </a:lnTo>
                  <a:lnTo>
                    <a:pt x="418" y="248"/>
                  </a:lnTo>
                  <a:lnTo>
                    <a:pt x="420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3" y="246"/>
                  </a:lnTo>
                  <a:lnTo>
                    <a:pt x="420" y="244"/>
                  </a:lnTo>
                  <a:lnTo>
                    <a:pt x="423" y="244"/>
                  </a:lnTo>
                  <a:lnTo>
                    <a:pt x="423" y="244"/>
                  </a:lnTo>
                  <a:lnTo>
                    <a:pt x="425" y="244"/>
                  </a:lnTo>
                  <a:lnTo>
                    <a:pt x="425" y="246"/>
                  </a:lnTo>
                  <a:lnTo>
                    <a:pt x="428" y="253"/>
                  </a:lnTo>
                  <a:lnTo>
                    <a:pt x="428" y="255"/>
                  </a:lnTo>
                  <a:lnTo>
                    <a:pt x="430" y="258"/>
                  </a:lnTo>
                  <a:lnTo>
                    <a:pt x="430" y="255"/>
                  </a:lnTo>
                  <a:lnTo>
                    <a:pt x="430" y="248"/>
                  </a:lnTo>
                  <a:lnTo>
                    <a:pt x="430" y="246"/>
                  </a:lnTo>
                  <a:lnTo>
                    <a:pt x="430" y="244"/>
                  </a:lnTo>
                  <a:lnTo>
                    <a:pt x="430" y="244"/>
                  </a:lnTo>
                  <a:lnTo>
                    <a:pt x="432" y="244"/>
                  </a:lnTo>
                  <a:lnTo>
                    <a:pt x="432" y="246"/>
                  </a:lnTo>
                  <a:lnTo>
                    <a:pt x="430" y="248"/>
                  </a:lnTo>
                  <a:lnTo>
                    <a:pt x="430" y="255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5" y="258"/>
                  </a:lnTo>
                  <a:lnTo>
                    <a:pt x="439" y="258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42" y="255"/>
                  </a:lnTo>
                  <a:lnTo>
                    <a:pt x="442" y="258"/>
                  </a:lnTo>
                  <a:lnTo>
                    <a:pt x="442" y="258"/>
                  </a:lnTo>
                  <a:lnTo>
                    <a:pt x="444" y="258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48"/>
                  </a:lnTo>
                  <a:lnTo>
                    <a:pt x="446" y="244"/>
                  </a:lnTo>
                  <a:lnTo>
                    <a:pt x="446" y="239"/>
                  </a:lnTo>
                  <a:lnTo>
                    <a:pt x="444" y="237"/>
                  </a:lnTo>
                  <a:lnTo>
                    <a:pt x="446" y="234"/>
                  </a:lnTo>
                  <a:lnTo>
                    <a:pt x="446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9"/>
                  </a:lnTo>
                  <a:lnTo>
                    <a:pt x="449" y="239"/>
                  </a:lnTo>
                  <a:lnTo>
                    <a:pt x="449" y="241"/>
                  </a:lnTo>
                  <a:lnTo>
                    <a:pt x="451" y="241"/>
                  </a:lnTo>
                  <a:lnTo>
                    <a:pt x="451" y="239"/>
                  </a:lnTo>
                  <a:lnTo>
                    <a:pt x="454" y="239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1" y="241"/>
                  </a:lnTo>
                  <a:lnTo>
                    <a:pt x="451" y="241"/>
                  </a:lnTo>
                  <a:lnTo>
                    <a:pt x="449" y="244"/>
                  </a:lnTo>
                  <a:lnTo>
                    <a:pt x="451" y="244"/>
                  </a:lnTo>
                  <a:lnTo>
                    <a:pt x="451" y="244"/>
                  </a:lnTo>
                  <a:lnTo>
                    <a:pt x="454" y="244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8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8"/>
                  </a:lnTo>
                  <a:lnTo>
                    <a:pt x="454" y="260"/>
                  </a:lnTo>
                  <a:lnTo>
                    <a:pt x="456" y="263"/>
                  </a:lnTo>
                  <a:lnTo>
                    <a:pt x="461" y="258"/>
                  </a:lnTo>
                  <a:lnTo>
                    <a:pt x="465" y="258"/>
                  </a:lnTo>
                  <a:lnTo>
                    <a:pt x="468" y="258"/>
                  </a:lnTo>
                  <a:lnTo>
                    <a:pt x="468" y="255"/>
                  </a:lnTo>
                  <a:lnTo>
                    <a:pt x="465" y="255"/>
                  </a:lnTo>
                  <a:lnTo>
                    <a:pt x="468" y="253"/>
                  </a:lnTo>
                  <a:lnTo>
                    <a:pt x="468" y="253"/>
                  </a:lnTo>
                  <a:lnTo>
                    <a:pt x="468" y="251"/>
                  </a:lnTo>
                  <a:lnTo>
                    <a:pt x="468" y="251"/>
                  </a:lnTo>
                  <a:lnTo>
                    <a:pt x="470" y="248"/>
                  </a:lnTo>
                  <a:lnTo>
                    <a:pt x="472" y="248"/>
                  </a:lnTo>
                  <a:lnTo>
                    <a:pt x="472" y="248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68" y="248"/>
                  </a:lnTo>
                  <a:lnTo>
                    <a:pt x="465" y="248"/>
                  </a:lnTo>
                  <a:lnTo>
                    <a:pt x="465" y="248"/>
                  </a:lnTo>
                  <a:lnTo>
                    <a:pt x="463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4"/>
                  </a:lnTo>
                  <a:lnTo>
                    <a:pt x="461" y="234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29"/>
                  </a:lnTo>
                  <a:lnTo>
                    <a:pt x="461" y="229"/>
                  </a:lnTo>
                  <a:lnTo>
                    <a:pt x="461" y="227"/>
                  </a:lnTo>
                  <a:lnTo>
                    <a:pt x="463" y="227"/>
                  </a:lnTo>
                  <a:lnTo>
                    <a:pt x="463" y="227"/>
                  </a:lnTo>
                  <a:lnTo>
                    <a:pt x="465" y="227"/>
                  </a:lnTo>
                  <a:lnTo>
                    <a:pt x="468" y="227"/>
                  </a:lnTo>
                  <a:lnTo>
                    <a:pt x="468" y="229"/>
                  </a:lnTo>
                  <a:lnTo>
                    <a:pt x="468" y="227"/>
                  </a:lnTo>
                  <a:lnTo>
                    <a:pt x="468" y="227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5" y="220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3" y="215"/>
                  </a:lnTo>
                  <a:lnTo>
                    <a:pt x="463" y="215"/>
                  </a:lnTo>
                  <a:lnTo>
                    <a:pt x="463" y="213"/>
                  </a:lnTo>
                  <a:lnTo>
                    <a:pt x="463" y="213"/>
                  </a:lnTo>
                  <a:lnTo>
                    <a:pt x="468" y="213"/>
                  </a:lnTo>
                  <a:lnTo>
                    <a:pt x="465" y="210"/>
                  </a:lnTo>
                  <a:lnTo>
                    <a:pt x="468" y="210"/>
                  </a:lnTo>
                  <a:lnTo>
                    <a:pt x="468" y="208"/>
                  </a:lnTo>
                  <a:lnTo>
                    <a:pt x="470" y="208"/>
                  </a:lnTo>
                  <a:lnTo>
                    <a:pt x="470" y="206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65" y="203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1" y="199"/>
                  </a:lnTo>
                  <a:lnTo>
                    <a:pt x="458" y="201"/>
                  </a:lnTo>
                  <a:lnTo>
                    <a:pt x="456" y="201"/>
                  </a:lnTo>
                  <a:lnTo>
                    <a:pt x="456" y="201"/>
                  </a:lnTo>
                  <a:lnTo>
                    <a:pt x="454" y="203"/>
                  </a:lnTo>
                  <a:lnTo>
                    <a:pt x="451" y="203"/>
                  </a:lnTo>
                  <a:lnTo>
                    <a:pt x="449" y="203"/>
                  </a:lnTo>
                  <a:lnTo>
                    <a:pt x="444" y="206"/>
                  </a:lnTo>
                  <a:lnTo>
                    <a:pt x="442" y="208"/>
                  </a:lnTo>
                  <a:lnTo>
                    <a:pt x="442" y="213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6" y="213"/>
                  </a:lnTo>
                  <a:lnTo>
                    <a:pt x="449" y="210"/>
                  </a:lnTo>
                  <a:lnTo>
                    <a:pt x="451" y="210"/>
                  </a:lnTo>
                  <a:lnTo>
                    <a:pt x="451" y="210"/>
                  </a:lnTo>
                  <a:lnTo>
                    <a:pt x="454" y="213"/>
                  </a:lnTo>
                  <a:lnTo>
                    <a:pt x="454" y="213"/>
                  </a:lnTo>
                  <a:lnTo>
                    <a:pt x="456" y="215"/>
                  </a:lnTo>
                  <a:lnTo>
                    <a:pt x="454" y="213"/>
                  </a:lnTo>
                  <a:lnTo>
                    <a:pt x="451" y="215"/>
                  </a:lnTo>
                  <a:lnTo>
                    <a:pt x="449" y="220"/>
                  </a:lnTo>
                  <a:lnTo>
                    <a:pt x="446" y="220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2" y="220"/>
                  </a:lnTo>
                  <a:lnTo>
                    <a:pt x="442" y="218"/>
                  </a:lnTo>
                  <a:lnTo>
                    <a:pt x="444" y="215"/>
                  </a:lnTo>
                  <a:lnTo>
                    <a:pt x="444" y="213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7" y="213"/>
                  </a:lnTo>
                  <a:lnTo>
                    <a:pt x="437" y="213"/>
                  </a:lnTo>
                  <a:lnTo>
                    <a:pt x="435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5" y="215"/>
                  </a:lnTo>
                  <a:lnTo>
                    <a:pt x="423" y="220"/>
                  </a:lnTo>
                  <a:lnTo>
                    <a:pt x="423" y="220"/>
                  </a:lnTo>
                  <a:lnTo>
                    <a:pt x="420" y="220"/>
                  </a:lnTo>
                  <a:lnTo>
                    <a:pt x="420" y="222"/>
                  </a:lnTo>
                  <a:lnTo>
                    <a:pt x="418" y="225"/>
                  </a:lnTo>
                  <a:lnTo>
                    <a:pt x="418" y="227"/>
                  </a:lnTo>
                  <a:lnTo>
                    <a:pt x="416" y="227"/>
                  </a:lnTo>
                  <a:lnTo>
                    <a:pt x="416" y="229"/>
                  </a:lnTo>
                  <a:lnTo>
                    <a:pt x="416" y="229"/>
                  </a:lnTo>
                  <a:lnTo>
                    <a:pt x="413" y="229"/>
                  </a:lnTo>
                  <a:lnTo>
                    <a:pt x="413" y="229"/>
                  </a:lnTo>
                  <a:lnTo>
                    <a:pt x="413" y="232"/>
                  </a:lnTo>
                  <a:lnTo>
                    <a:pt x="411" y="232"/>
                  </a:lnTo>
                  <a:lnTo>
                    <a:pt x="411" y="232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3" y="229"/>
                  </a:lnTo>
                  <a:lnTo>
                    <a:pt x="416" y="227"/>
                  </a:lnTo>
                  <a:lnTo>
                    <a:pt x="416" y="225"/>
                  </a:lnTo>
                  <a:lnTo>
                    <a:pt x="413" y="225"/>
                  </a:lnTo>
                  <a:lnTo>
                    <a:pt x="413" y="222"/>
                  </a:lnTo>
                  <a:lnTo>
                    <a:pt x="413" y="220"/>
                  </a:lnTo>
                  <a:lnTo>
                    <a:pt x="411" y="222"/>
                  </a:lnTo>
                  <a:lnTo>
                    <a:pt x="411" y="225"/>
                  </a:lnTo>
                  <a:lnTo>
                    <a:pt x="409" y="227"/>
                  </a:lnTo>
                  <a:lnTo>
                    <a:pt x="406" y="229"/>
                  </a:lnTo>
                  <a:lnTo>
                    <a:pt x="406" y="227"/>
                  </a:lnTo>
                  <a:lnTo>
                    <a:pt x="406" y="222"/>
                  </a:lnTo>
                  <a:lnTo>
                    <a:pt x="406" y="220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06" y="215"/>
                  </a:lnTo>
                  <a:lnTo>
                    <a:pt x="406" y="215"/>
                  </a:lnTo>
                  <a:lnTo>
                    <a:pt x="409" y="215"/>
                  </a:lnTo>
                  <a:lnTo>
                    <a:pt x="411" y="215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23" y="210"/>
                  </a:lnTo>
                  <a:lnTo>
                    <a:pt x="425" y="213"/>
                  </a:lnTo>
                  <a:lnTo>
                    <a:pt x="428" y="213"/>
                  </a:lnTo>
                  <a:lnTo>
                    <a:pt x="428" y="210"/>
                  </a:lnTo>
                  <a:lnTo>
                    <a:pt x="430" y="208"/>
                  </a:lnTo>
                  <a:lnTo>
                    <a:pt x="432" y="210"/>
                  </a:lnTo>
                  <a:lnTo>
                    <a:pt x="435" y="210"/>
                  </a:lnTo>
                  <a:lnTo>
                    <a:pt x="437" y="210"/>
                  </a:lnTo>
                  <a:lnTo>
                    <a:pt x="437" y="208"/>
                  </a:lnTo>
                  <a:lnTo>
                    <a:pt x="437" y="206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61" y="180"/>
                  </a:lnTo>
                  <a:lnTo>
                    <a:pt x="463" y="180"/>
                  </a:lnTo>
                  <a:lnTo>
                    <a:pt x="465" y="180"/>
                  </a:lnTo>
                  <a:lnTo>
                    <a:pt x="468" y="175"/>
                  </a:lnTo>
                  <a:lnTo>
                    <a:pt x="470" y="173"/>
                  </a:lnTo>
                  <a:lnTo>
                    <a:pt x="475" y="173"/>
                  </a:lnTo>
                  <a:lnTo>
                    <a:pt x="480" y="170"/>
                  </a:lnTo>
                  <a:lnTo>
                    <a:pt x="484" y="168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4" y="163"/>
                  </a:lnTo>
                  <a:lnTo>
                    <a:pt x="482" y="163"/>
                  </a:lnTo>
                  <a:lnTo>
                    <a:pt x="480" y="166"/>
                  </a:lnTo>
                  <a:lnTo>
                    <a:pt x="480" y="166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5" y="168"/>
                  </a:lnTo>
                  <a:lnTo>
                    <a:pt x="465" y="166"/>
                  </a:lnTo>
                  <a:lnTo>
                    <a:pt x="461" y="163"/>
                  </a:lnTo>
                  <a:lnTo>
                    <a:pt x="461" y="163"/>
                  </a:lnTo>
                  <a:lnTo>
                    <a:pt x="456" y="163"/>
                  </a:lnTo>
                  <a:lnTo>
                    <a:pt x="454" y="161"/>
                  </a:lnTo>
                  <a:lnTo>
                    <a:pt x="449" y="158"/>
                  </a:lnTo>
                  <a:lnTo>
                    <a:pt x="449" y="156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0" y="154"/>
                  </a:lnTo>
                  <a:lnTo>
                    <a:pt x="428" y="151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25" y="144"/>
                  </a:lnTo>
                  <a:lnTo>
                    <a:pt x="425" y="144"/>
                  </a:lnTo>
                  <a:lnTo>
                    <a:pt x="423" y="144"/>
                  </a:lnTo>
                  <a:lnTo>
                    <a:pt x="423" y="144"/>
                  </a:lnTo>
                  <a:lnTo>
                    <a:pt x="420" y="142"/>
                  </a:lnTo>
                  <a:lnTo>
                    <a:pt x="420" y="140"/>
                  </a:lnTo>
                  <a:lnTo>
                    <a:pt x="420" y="140"/>
                  </a:lnTo>
                  <a:lnTo>
                    <a:pt x="420" y="137"/>
                  </a:lnTo>
                  <a:lnTo>
                    <a:pt x="420" y="137"/>
                  </a:lnTo>
                  <a:lnTo>
                    <a:pt x="418" y="137"/>
                  </a:lnTo>
                  <a:lnTo>
                    <a:pt x="418" y="137"/>
                  </a:lnTo>
                  <a:lnTo>
                    <a:pt x="409" y="125"/>
                  </a:lnTo>
                  <a:lnTo>
                    <a:pt x="399" y="118"/>
                  </a:lnTo>
                  <a:lnTo>
                    <a:pt x="397" y="116"/>
                  </a:lnTo>
                  <a:lnTo>
                    <a:pt x="392" y="113"/>
                  </a:lnTo>
                  <a:lnTo>
                    <a:pt x="387" y="113"/>
                  </a:lnTo>
                  <a:lnTo>
                    <a:pt x="380" y="113"/>
                  </a:lnTo>
                  <a:lnTo>
                    <a:pt x="376" y="113"/>
                  </a:lnTo>
                  <a:lnTo>
                    <a:pt x="371" y="113"/>
                  </a:lnTo>
                  <a:lnTo>
                    <a:pt x="366" y="116"/>
                  </a:lnTo>
                  <a:lnTo>
                    <a:pt x="354" y="125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5" y="132"/>
                  </a:lnTo>
                  <a:lnTo>
                    <a:pt x="335" y="135"/>
                  </a:lnTo>
                  <a:lnTo>
                    <a:pt x="333" y="137"/>
                  </a:lnTo>
                  <a:lnTo>
                    <a:pt x="331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6" y="137"/>
                  </a:lnTo>
                  <a:lnTo>
                    <a:pt x="314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7"/>
                  </a:lnTo>
                  <a:lnTo>
                    <a:pt x="314" y="140"/>
                  </a:lnTo>
                  <a:lnTo>
                    <a:pt x="316" y="142"/>
                  </a:lnTo>
                  <a:lnTo>
                    <a:pt x="321" y="142"/>
                  </a:lnTo>
                  <a:lnTo>
                    <a:pt x="326" y="142"/>
                  </a:lnTo>
                  <a:lnTo>
                    <a:pt x="328" y="142"/>
                  </a:lnTo>
                  <a:lnTo>
                    <a:pt x="331" y="144"/>
                  </a:lnTo>
                  <a:lnTo>
                    <a:pt x="328" y="144"/>
                  </a:lnTo>
                  <a:lnTo>
                    <a:pt x="328" y="142"/>
                  </a:lnTo>
                  <a:lnTo>
                    <a:pt x="326" y="142"/>
                  </a:lnTo>
                  <a:lnTo>
                    <a:pt x="326" y="142"/>
                  </a:lnTo>
                  <a:lnTo>
                    <a:pt x="321" y="144"/>
                  </a:lnTo>
                  <a:lnTo>
                    <a:pt x="319" y="144"/>
                  </a:lnTo>
                  <a:lnTo>
                    <a:pt x="316" y="142"/>
                  </a:lnTo>
                  <a:lnTo>
                    <a:pt x="312" y="142"/>
                  </a:lnTo>
                  <a:lnTo>
                    <a:pt x="309" y="137"/>
                  </a:lnTo>
                  <a:lnTo>
                    <a:pt x="307" y="135"/>
                  </a:lnTo>
                  <a:lnTo>
                    <a:pt x="300" y="116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5" y="113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6" y="116"/>
                  </a:lnTo>
                  <a:lnTo>
                    <a:pt x="283" y="118"/>
                  </a:lnTo>
                  <a:lnTo>
                    <a:pt x="283" y="118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1" y="125"/>
                  </a:lnTo>
                  <a:lnTo>
                    <a:pt x="279" y="125"/>
                  </a:lnTo>
                  <a:lnTo>
                    <a:pt x="276" y="125"/>
                  </a:lnTo>
                  <a:lnTo>
                    <a:pt x="276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67" y="118"/>
                  </a:lnTo>
                  <a:lnTo>
                    <a:pt x="267" y="118"/>
                  </a:lnTo>
                  <a:lnTo>
                    <a:pt x="264" y="121"/>
                  </a:lnTo>
                  <a:lnTo>
                    <a:pt x="260" y="125"/>
                  </a:lnTo>
                  <a:lnTo>
                    <a:pt x="257" y="128"/>
                  </a:lnTo>
                  <a:lnTo>
                    <a:pt x="253" y="128"/>
                  </a:lnTo>
                  <a:lnTo>
                    <a:pt x="264" y="116"/>
                  </a:lnTo>
                  <a:lnTo>
                    <a:pt x="267" y="116"/>
                  </a:lnTo>
                  <a:lnTo>
                    <a:pt x="269" y="116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9" y="111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3" y="104"/>
                  </a:lnTo>
                  <a:lnTo>
                    <a:pt x="290" y="102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9" y="104"/>
                  </a:lnTo>
                  <a:lnTo>
                    <a:pt x="321" y="106"/>
                  </a:lnTo>
                  <a:lnTo>
                    <a:pt x="326" y="109"/>
                  </a:lnTo>
                  <a:lnTo>
                    <a:pt x="328" y="109"/>
                  </a:lnTo>
                  <a:lnTo>
                    <a:pt x="331" y="109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8" y="106"/>
                  </a:lnTo>
                  <a:lnTo>
                    <a:pt x="340" y="106"/>
                  </a:lnTo>
                  <a:lnTo>
                    <a:pt x="340" y="104"/>
                  </a:lnTo>
                  <a:lnTo>
                    <a:pt x="342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0" y="102"/>
                  </a:lnTo>
                  <a:lnTo>
                    <a:pt x="342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5" y="95"/>
                  </a:lnTo>
                  <a:lnTo>
                    <a:pt x="345" y="95"/>
                  </a:lnTo>
                  <a:lnTo>
                    <a:pt x="345" y="92"/>
                  </a:lnTo>
                  <a:lnTo>
                    <a:pt x="347" y="85"/>
                  </a:lnTo>
                  <a:lnTo>
                    <a:pt x="350" y="83"/>
                  </a:lnTo>
                  <a:lnTo>
                    <a:pt x="350" y="80"/>
                  </a:lnTo>
                  <a:lnTo>
                    <a:pt x="352" y="78"/>
                  </a:lnTo>
                  <a:lnTo>
                    <a:pt x="354" y="76"/>
                  </a:lnTo>
                  <a:lnTo>
                    <a:pt x="357" y="76"/>
                  </a:lnTo>
                  <a:lnTo>
                    <a:pt x="366" y="76"/>
                  </a:lnTo>
                  <a:lnTo>
                    <a:pt x="368" y="76"/>
                  </a:lnTo>
                  <a:lnTo>
                    <a:pt x="368" y="73"/>
                  </a:lnTo>
                  <a:lnTo>
                    <a:pt x="368" y="73"/>
                  </a:lnTo>
                  <a:lnTo>
                    <a:pt x="371" y="71"/>
                  </a:lnTo>
                  <a:lnTo>
                    <a:pt x="371" y="71"/>
                  </a:lnTo>
                  <a:lnTo>
                    <a:pt x="371" y="69"/>
                  </a:lnTo>
                  <a:lnTo>
                    <a:pt x="373" y="69"/>
                  </a:lnTo>
                  <a:lnTo>
                    <a:pt x="378" y="66"/>
                  </a:lnTo>
                  <a:lnTo>
                    <a:pt x="380" y="64"/>
                  </a:lnTo>
                  <a:lnTo>
                    <a:pt x="385" y="61"/>
                  </a:lnTo>
                  <a:lnTo>
                    <a:pt x="385" y="61"/>
                  </a:lnTo>
                  <a:lnTo>
                    <a:pt x="385" y="57"/>
                  </a:lnTo>
                  <a:lnTo>
                    <a:pt x="383" y="54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1" y="50"/>
                  </a:lnTo>
                  <a:lnTo>
                    <a:pt x="368" y="50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6" y="43"/>
                  </a:lnTo>
                  <a:lnTo>
                    <a:pt x="364" y="43"/>
                  </a:lnTo>
                  <a:lnTo>
                    <a:pt x="364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7"/>
                  </a:lnTo>
                  <a:lnTo>
                    <a:pt x="359" y="47"/>
                  </a:lnTo>
                  <a:lnTo>
                    <a:pt x="357" y="47"/>
                  </a:lnTo>
                  <a:lnTo>
                    <a:pt x="357" y="47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3"/>
                  </a:lnTo>
                  <a:lnTo>
                    <a:pt x="352" y="43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1"/>
                  </a:lnTo>
                  <a:lnTo>
                    <a:pt x="352" y="31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7" y="21"/>
                  </a:lnTo>
                  <a:lnTo>
                    <a:pt x="345" y="19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40" y="24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5" y="21"/>
                  </a:lnTo>
                  <a:lnTo>
                    <a:pt x="333" y="21"/>
                  </a:lnTo>
                  <a:lnTo>
                    <a:pt x="328" y="21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1" y="24"/>
                  </a:lnTo>
                  <a:lnTo>
                    <a:pt x="321" y="26"/>
                  </a:lnTo>
                  <a:lnTo>
                    <a:pt x="319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31"/>
                  </a:lnTo>
                  <a:lnTo>
                    <a:pt x="319" y="31"/>
                  </a:lnTo>
                  <a:lnTo>
                    <a:pt x="319" y="31"/>
                  </a:lnTo>
                  <a:lnTo>
                    <a:pt x="319" y="33"/>
                  </a:lnTo>
                  <a:lnTo>
                    <a:pt x="319" y="35"/>
                  </a:lnTo>
                  <a:lnTo>
                    <a:pt x="319" y="38"/>
                  </a:lnTo>
                  <a:lnTo>
                    <a:pt x="319" y="38"/>
                  </a:lnTo>
                  <a:lnTo>
                    <a:pt x="316" y="38"/>
                  </a:lnTo>
                  <a:lnTo>
                    <a:pt x="312" y="40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7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298" y="50"/>
                  </a:lnTo>
                  <a:lnTo>
                    <a:pt x="293" y="54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88" y="38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3" y="38"/>
                  </a:lnTo>
                  <a:lnTo>
                    <a:pt x="283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1" y="31"/>
                  </a:lnTo>
                  <a:lnTo>
                    <a:pt x="262" y="33"/>
                  </a:lnTo>
                  <a:lnTo>
                    <a:pt x="250" y="31"/>
                  </a:lnTo>
                  <a:lnTo>
                    <a:pt x="243" y="24"/>
                  </a:lnTo>
                  <a:lnTo>
                    <a:pt x="238" y="19"/>
                  </a:lnTo>
                  <a:lnTo>
                    <a:pt x="231" y="14"/>
                  </a:lnTo>
                  <a:lnTo>
                    <a:pt x="229" y="12"/>
                  </a:lnTo>
                  <a:lnTo>
                    <a:pt x="229" y="9"/>
                  </a:lnTo>
                  <a:lnTo>
                    <a:pt x="229" y="7"/>
                  </a:lnTo>
                  <a:lnTo>
                    <a:pt x="229" y="5"/>
                  </a:lnTo>
                  <a:lnTo>
                    <a:pt x="229" y="2"/>
                  </a:lnTo>
                  <a:lnTo>
                    <a:pt x="227" y="0"/>
                  </a:lnTo>
                  <a:close/>
                  <a:moveTo>
                    <a:pt x="390" y="402"/>
                  </a:moveTo>
                  <a:lnTo>
                    <a:pt x="390" y="402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7" y="404"/>
                  </a:lnTo>
                  <a:lnTo>
                    <a:pt x="385" y="402"/>
                  </a:lnTo>
                  <a:lnTo>
                    <a:pt x="385" y="402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7"/>
                  </a:lnTo>
                  <a:lnTo>
                    <a:pt x="383" y="407"/>
                  </a:lnTo>
                  <a:lnTo>
                    <a:pt x="380" y="407"/>
                  </a:lnTo>
                  <a:lnTo>
                    <a:pt x="380" y="407"/>
                  </a:lnTo>
                  <a:lnTo>
                    <a:pt x="378" y="409"/>
                  </a:lnTo>
                  <a:lnTo>
                    <a:pt x="376" y="409"/>
                  </a:lnTo>
                  <a:lnTo>
                    <a:pt x="373" y="409"/>
                  </a:lnTo>
                  <a:lnTo>
                    <a:pt x="371" y="407"/>
                  </a:lnTo>
                  <a:lnTo>
                    <a:pt x="371" y="407"/>
                  </a:lnTo>
                  <a:lnTo>
                    <a:pt x="373" y="404"/>
                  </a:lnTo>
                  <a:lnTo>
                    <a:pt x="373" y="404"/>
                  </a:lnTo>
                  <a:lnTo>
                    <a:pt x="373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0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3" y="395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78" y="390"/>
                  </a:lnTo>
                  <a:lnTo>
                    <a:pt x="380" y="388"/>
                  </a:lnTo>
                  <a:lnTo>
                    <a:pt x="380" y="388"/>
                  </a:lnTo>
                  <a:lnTo>
                    <a:pt x="383" y="388"/>
                  </a:lnTo>
                  <a:lnTo>
                    <a:pt x="385" y="388"/>
                  </a:lnTo>
                  <a:lnTo>
                    <a:pt x="390" y="390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7"/>
                  </a:lnTo>
                  <a:lnTo>
                    <a:pt x="387" y="400"/>
                  </a:lnTo>
                  <a:lnTo>
                    <a:pt x="390" y="402"/>
                  </a:lnTo>
                  <a:close/>
                  <a:moveTo>
                    <a:pt x="468" y="267"/>
                  </a:moveTo>
                  <a:lnTo>
                    <a:pt x="468" y="267"/>
                  </a:lnTo>
                  <a:lnTo>
                    <a:pt x="470" y="267"/>
                  </a:lnTo>
                  <a:lnTo>
                    <a:pt x="470" y="270"/>
                  </a:lnTo>
                  <a:lnTo>
                    <a:pt x="465" y="274"/>
                  </a:lnTo>
                  <a:lnTo>
                    <a:pt x="465" y="274"/>
                  </a:lnTo>
                  <a:lnTo>
                    <a:pt x="463" y="274"/>
                  </a:lnTo>
                  <a:lnTo>
                    <a:pt x="461" y="274"/>
                  </a:lnTo>
                  <a:lnTo>
                    <a:pt x="463" y="270"/>
                  </a:lnTo>
                  <a:lnTo>
                    <a:pt x="461" y="267"/>
                  </a:lnTo>
                  <a:lnTo>
                    <a:pt x="458" y="267"/>
                  </a:lnTo>
                  <a:lnTo>
                    <a:pt x="458" y="263"/>
                  </a:lnTo>
                  <a:lnTo>
                    <a:pt x="461" y="263"/>
                  </a:lnTo>
                  <a:lnTo>
                    <a:pt x="463" y="260"/>
                  </a:lnTo>
                  <a:lnTo>
                    <a:pt x="465" y="260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209742" y="1460567"/>
              <a:ext cx="825622" cy="631436"/>
            </a:xfrm>
            <a:custGeom>
              <a:avLst/>
              <a:gdLst>
                <a:gd name="T0" fmla="*/ 939 w 953"/>
                <a:gd name="T1" fmla="*/ 379 h 727"/>
                <a:gd name="T2" fmla="*/ 889 w 953"/>
                <a:gd name="T3" fmla="*/ 433 h 727"/>
                <a:gd name="T4" fmla="*/ 863 w 953"/>
                <a:gd name="T5" fmla="*/ 429 h 727"/>
                <a:gd name="T6" fmla="*/ 821 w 953"/>
                <a:gd name="T7" fmla="*/ 403 h 727"/>
                <a:gd name="T8" fmla="*/ 816 w 953"/>
                <a:gd name="T9" fmla="*/ 469 h 727"/>
                <a:gd name="T10" fmla="*/ 778 w 953"/>
                <a:gd name="T11" fmla="*/ 481 h 727"/>
                <a:gd name="T12" fmla="*/ 766 w 953"/>
                <a:gd name="T13" fmla="*/ 504 h 727"/>
                <a:gd name="T14" fmla="*/ 709 w 953"/>
                <a:gd name="T15" fmla="*/ 544 h 727"/>
                <a:gd name="T16" fmla="*/ 681 w 953"/>
                <a:gd name="T17" fmla="*/ 599 h 727"/>
                <a:gd name="T18" fmla="*/ 643 w 953"/>
                <a:gd name="T19" fmla="*/ 632 h 727"/>
                <a:gd name="T20" fmla="*/ 587 w 953"/>
                <a:gd name="T21" fmla="*/ 627 h 727"/>
                <a:gd name="T22" fmla="*/ 570 w 953"/>
                <a:gd name="T23" fmla="*/ 618 h 727"/>
                <a:gd name="T24" fmla="*/ 532 w 953"/>
                <a:gd name="T25" fmla="*/ 604 h 727"/>
                <a:gd name="T26" fmla="*/ 508 w 953"/>
                <a:gd name="T27" fmla="*/ 653 h 727"/>
                <a:gd name="T28" fmla="*/ 466 w 953"/>
                <a:gd name="T29" fmla="*/ 708 h 727"/>
                <a:gd name="T30" fmla="*/ 430 w 953"/>
                <a:gd name="T31" fmla="*/ 727 h 727"/>
                <a:gd name="T32" fmla="*/ 430 w 953"/>
                <a:gd name="T33" fmla="*/ 698 h 727"/>
                <a:gd name="T34" fmla="*/ 421 w 953"/>
                <a:gd name="T35" fmla="*/ 665 h 727"/>
                <a:gd name="T36" fmla="*/ 383 w 953"/>
                <a:gd name="T37" fmla="*/ 611 h 727"/>
                <a:gd name="T38" fmla="*/ 390 w 953"/>
                <a:gd name="T39" fmla="*/ 568 h 727"/>
                <a:gd name="T40" fmla="*/ 376 w 953"/>
                <a:gd name="T41" fmla="*/ 544 h 727"/>
                <a:gd name="T42" fmla="*/ 364 w 953"/>
                <a:gd name="T43" fmla="*/ 518 h 727"/>
                <a:gd name="T44" fmla="*/ 341 w 953"/>
                <a:gd name="T45" fmla="*/ 483 h 727"/>
                <a:gd name="T46" fmla="*/ 329 w 953"/>
                <a:gd name="T47" fmla="*/ 429 h 727"/>
                <a:gd name="T48" fmla="*/ 281 w 953"/>
                <a:gd name="T49" fmla="*/ 457 h 727"/>
                <a:gd name="T50" fmla="*/ 270 w 953"/>
                <a:gd name="T51" fmla="*/ 417 h 727"/>
                <a:gd name="T52" fmla="*/ 213 w 953"/>
                <a:gd name="T53" fmla="*/ 384 h 727"/>
                <a:gd name="T54" fmla="*/ 175 w 953"/>
                <a:gd name="T55" fmla="*/ 386 h 727"/>
                <a:gd name="T56" fmla="*/ 189 w 953"/>
                <a:gd name="T57" fmla="*/ 355 h 727"/>
                <a:gd name="T58" fmla="*/ 161 w 953"/>
                <a:gd name="T59" fmla="*/ 287 h 727"/>
                <a:gd name="T60" fmla="*/ 147 w 953"/>
                <a:gd name="T61" fmla="*/ 244 h 727"/>
                <a:gd name="T62" fmla="*/ 64 w 953"/>
                <a:gd name="T63" fmla="*/ 256 h 727"/>
                <a:gd name="T64" fmla="*/ 40 w 953"/>
                <a:gd name="T65" fmla="*/ 161 h 727"/>
                <a:gd name="T66" fmla="*/ 36 w 953"/>
                <a:gd name="T67" fmla="*/ 114 h 727"/>
                <a:gd name="T68" fmla="*/ 14 w 953"/>
                <a:gd name="T69" fmla="*/ 90 h 727"/>
                <a:gd name="T70" fmla="*/ 12 w 953"/>
                <a:gd name="T71" fmla="*/ 45 h 727"/>
                <a:gd name="T72" fmla="*/ 57 w 953"/>
                <a:gd name="T73" fmla="*/ 71 h 727"/>
                <a:gd name="T74" fmla="*/ 102 w 953"/>
                <a:gd name="T75" fmla="*/ 83 h 727"/>
                <a:gd name="T76" fmla="*/ 137 w 953"/>
                <a:gd name="T77" fmla="*/ 26 h 727"/>
                <a:gd name="T78" fmla="*/ 213 w 953"/>
                <a:gd name="T79" fmla="*/ 0 h 727"/>
                <a:gd name="T80" fmla="*/ 222 w 953"/>
                <a:gd name="T81" fmla="*/ 31 h 727"/>
                <a:gd name="T82" fmla="*/ 227 w 953"/>
                <a:gd name="T83" fmla="*/ 69 h 727"/>
                <a:gd name="T84" fmla="*/ 251 w 953"/>
                <a:gd name="T85" fmla="*/ 95 h 727"/>
                <a:gd name="T86" fmla="*/ 281 w 953"/>
                <a:gd name="T87" fmla="*/ 114 h 727"/>
                <a:gd name="T88" fmla="*/ 310 w 953"/>
                <a:gd name="T89" fmla="*/ 100 h 727"/>
                <a:gd name="T90" fmla="*/ 348 w 953"/>
                <a:gd name="T91" fmla="*/ 114 h 727"/>
                <a:gd name="T92" fmla="*/ 388 w 953"/>
                <a:gd name="T93" fmla="*/ 104 h 727"/>
                <a:gd name="T94" fmla="*/ 440 w 953"/>
                <a:gd name="T95" fmla="*/ 142 h 727"/>
                <a:gd name="T96" fmla="*/ 487 w 953"/>
                <a:gd name="T97" fmla="*/ 133 h 727"/>
                <a:gd name="T98" fmla="*/ 523 w 953"/>
                <a:gd name="T99" fmla="*/ 168 h 727"/>
                <a:gd name="T100" fmla="*/ 535 w 953"/>
                <a:gd name="T101" fmla="*/ 201 h 727"/>
                <a:gd name="T102" fmla="*/ 572 w 953"/>
                <a:gd name="T103" fmla="*/ 209 h 727"/>
                <a:gd name="T104" fmla="*/ 570 w 953"/>
                <a:gd name="T105" fmla="*/ 230 h 727"/>
                <a:gd name="T106" fmla="*/ 624 w 953"/>
                <a:gd name="T107" fmla="*/ 270 h 727"/>
                <a:gd name="T108" fmla="*/ 639 w 953"/>
                <a:gd name="T109" fmla="*/ 220 h 727"/>
                <a:gd name="T110" fmla="*/ 686 w 953"/>
                <a:gd name="T111" fmla="*/ 289 h 727"/>
                <a:gd name="T112" fmla="*/ 724 w 953"/>
                <a:gd name="T113" fmla="*/ 334 h 727"/>
                <a:gd name="T114" fmla="*/ 745 w 953"/>
                <a:gd name="T115" fmla="*/ 306 h 727"/>
                <a:gd name="T116" fmla="*/ 799 w 953"/>
                <a:gd name="T117" fmla="*/ 268 h 727"/>
                <a:gd name="T118" fmla="*/ 844 w 953"/>
                <a:gd name="T119" fmla="*/ 265 h 727"/>
                <a:gd name="T120" fmla="*/ 856 w 953"/>
                <a:gd name="T121" fmla="*/ 282 h 727"/>
                <a:gd name="T122" fmla="*/ 906 w 953"/>
                <a:gd name="T123" fmla="*/ 32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727">
                  <a:moveTo>
                    <a:pt x="951" y="320"/>
                  </a:moveTo>
                  <a:lnTo>
                    <a:pt x="951" y="320"/>
                  </a:lnTo>
                  <a:lnTo>
                    <a:pt x="953" y="327"/>
                  </a:lnTo>
                  <a:lnTo>
                    <a:pt x="953" y="327"/>
                  </a:lnTo>
                  <a:lnTo>
                    <a:pt x="951" y="329"/>
                  </a:lnTo>
                  <a:lnTo>
                    <a:pt x="951" y="332"/>
                  </a:lnTo>
                  <a:lnTo>
                    <a:pt x="951" y="334"/>
                  </a:lnTo>
                  <a:lnTo>
                    <a:pt x="951" y="336"/>
                  </a:lnTo>
                  <a:lnTo>
                    <a:pt x="951" y="341"/>
                  </a:lnTo>
                  <a:lnTo>
                    <a:pt x="951" y="343"/>
                  </a:lnTo>
                  <a:lnTo>
                    <a:pt x="948" y="346"/>
                  </a:lnTo>
                  <a:lnTo>
                    <a:pt x="946" y="350"/>
                  </a:lnTo>
                  <a:lnTo>
                    <a:pt x="946" y="350"/>
                  </a:lnTo>
                  <a:lnTo>
                    <a:pt x="944" y="353"/>
                  </a:lnTo>
                  <a:lnTo>
                    <a:pt x="946" y="355"/>
                  </a:lnTo>
                  <a:lnTo>
                    <a:pt x="946" y="358"/>
                  </a:lnTo>
                  <a:lnTo>
                    <a:pt x="946" y="360"/>
                  </a:lnTo>
                  <a:lnTo>
                    <a:pt x="948" y="362"/>
                  </a:lnTo>
                  <a:lnTo>
                    <a:pt x="948" y="365"/>
                  </a:lnTo>
                  <a:lnTo>
                    <a:pt x="946" y="367"/>
                  </a:lnTo>
                  <a:lnTo>
                    <a:pt x="944" y="369"/>
                  </a:lnTo>
                  <a:lnTo>
                    <a:pt x="944" y="369"/>
                  </a:lnTo>
                  <a:lnTo>
                    <a:pt x="944" y="372"/>
                  </a:lnTo>
                  <a:lnTo>
                    <a:pt x="944" y="372"/>
                  </a:lnTo>
                  <a:lnTo>
                    <a:pt x="944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39" y="376"/>
                  </a:lnTo>
                  <a:lnTo>
                    <a:pt x="939" y="379"/>
                  </a:lnTo>
                  <a:lnTo>
                    <a:pt x="939" y="379"/>
                  </a:lnTo>
                  <a:lnTo>
                    <a:pt x="939" y="384"/>
                  </a:lnTo>
                  <a:lnTo>
                    <a:pt x="941" y="386"/>
                  </a:lnTo>
                  <a:lnTo>
                    <a:pt x="944" y="391"/>
                  </a:lnTo>
                  <a:lnTo>
                    <a:pt x="944" y="393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7" y="398"/>
                  </a:lnTo>
                  <a:lnTo>
                    <a:pt x="934" y="398"/>
                  </a:lnTo>
                  <a:lnTo>
                    <a:pt x="934" y="400"/>
                  </a:lnTo>
                  <a:lnTo>
                    <a:pt x="934" y="403"/>
                  </a:lnTo>
                  <a:lnTo>
                    <a:pt x="934" y="403"/>
                  </a:lnTo>
                  <a:lnTo>
                    <a:pt x="920" y="405"/>
                  </a:lnTo>
                  <a:lnTo>
                    <a:pt x="915" y="405"/>
                  </a:lnTo>
                  <a:lnTo>
                    <a:pt x="915" y="403"/>
                  </a:lnTo>
                  <a:lnTo>
                    <a:pt x="913" y="405"/>
                  </a:lnTo>
                  <a:lnTo>
                    <a:pt x="910" y="405"/>
                  </a:lnTo>
                  <a:lnTo>
                    <a:pt x="910" y="407"/>
                  </a:lnTo>
                  <a:lnTo>
                    <a:pt x="908" y="410"/>
                  </a:lnTo>
                  <a:lnTo>
                    <a:pt x="908" y="410"/>
                  </a:lnTo>
                  <a:lnTo>
                    <a:pt x="901" y="410"/>
                  </a:lnTo>
                  <a:lnTo>
                    <a:pt x="894" y="412"/>
                  </a:lnTo>
                  <a:lnTo>
                    <a:pt x="887" y="419"/>
                  </a:lnTo>
                  <a:lnTo>
                    <a:pt x="877" y="426"/>
                  </a:lnTo>
                  <a:lnTo>
                    <a:pt x="877" y="431"/>
                  </a:lnTo>
                  <a:lnTo>
                    <a:pt x="880" y="433"/>
                  </a:lnTo>
                  <a:lnTo>
                    <a:pt x="882" y="433"/>
                  </a:lnTo>
                  <a:lnTo>
                    <a:pt x="887" y="433"/>
                  </a:lnTo>
                  <a:lnTo>
                    <a:pt x="889" y="433"/>
                  </a:lnTo>
                  <a:lnTo>
                    <a:pt x="892" y="433"/>
                  </a:lnTo>
                  <a:lnTo>
                    <a:pt x="894" y="436"/>
                  </a:lnTo>
                  <a:lnTo>
                    <a:pt x="896" y="440"/>
                  </a:lnTo>
                  <a:lnTo>
                    <a:pt x="899" y="443"/>
                  </a:lnTo>
                  <a:lnTo>
                    <a:pt x="899" y="447"/>
                  </a:lnTo>
                  <a:lnTo>
                    <a:pt x="896" y="450"/>
                  </a:lnTo>
                  <a:lnTo>
                    <a:pt x="894" y="452"/>
                  </a:lnTo>
                  <a:lnTo>
                    <a:pt x="894" y="450"/>
                  </a:lnTo>
                  <a:lnTo>
                    <a:pt x="892" y="445"/>
                  </a:lnTo>
                  <a:lnTo>
                    <a:pt x="892" y="443"/>
                  </a:lnTo>
                  <a:lnTo>
                    <a:pt x="889" y="443"/>
                  </a:lnTo>
                  <a:lnTo>
                    <a:pt x="889" y="443"/>
                  </a:lnTo>
                  <a:lnTo>
                    <a:pt x="887" y="443"/>
                  </a:lnTo>
                  <a:lnTo>
                    <a:pt x="884" y="445"/>
                  </a:lnTo>
                  <a:lnTo>
                    <a:pt x="887" y="447"/>
                  </a:lnTo>
                  <a:lnTo>
                    <a:pt x="887" y="450"/>
                  </a:lnTo>
                  <a:lnTo>
                    <a:pt x="887" y="450"/>
                  </a:lnTo>
                  <a:lnTo>
                    <a:pt x="884" y="450"/>
                  </a:lnTo>
                  <a:lnTo>
                    <a:pt x="882" y="447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0" y="445"/>
                  </a:lnTo>
                  <a:lnTo>
                    <a:pt x="880" y="445"/>
                  </a:lnTo>
                  <a:lnTo>
                    <a:pt x="873" y="438"/>
                  </a:lnTo>
                  <a:lnTo>
                    <a:pt x="870" y="436"/>
                  </a:lnTo>
                  <a:lnTo>
                    <a:pt x="866" y="431"/>
                  </a:lnTo>
                  <a:lnTo>
                    <a:pt x="863" y="429"/>
                  </a:lnTo>
                  <a:lnTo>
                    <a:pt x="861" y="421"/>
                  </a:lnTo>
                  <a:lnTo>
                    <a:pt x="861" y="410"/>
                  </a:lnTo>
                  <a:lnTo>
                    <a:pt x="858" y="407"/>
                  </a:lnTo>
                  <a:lnTo>
                    <a:pt x="854" y="405"/>
                  </a:lnTo>
                  <a:lnTo>
                    <a:pt x="849" y="407"/>
                  </a:lnTo>
                  <a:lnTo>
                    <a:pt x="844" y="405"/>
                  </a:lnTo>
                  <a:lnTo>
                    <a:pt x="847" y="405"/>
                  </a:lnTo>
                  <a:lnTo>
                    <a:pt x="847" y="403"/>
                  </a:lnTo>
                  <a:lnTo>
                    <a:pt x="847" y="400"/>
                  </a:lnTo>
                  <a:lnTo>
                    <a:pt x="847" y="398"/>
                  </a:lnTo>
                  <a:lnTo>
                    <a:pt x="847" y="398"/>
                  </a:lnTo>
                  <a:lnTo>
                    <a:pt x="844" y="398"/>
                  </a:lnTo>
                  <a:lnTo>
                    <a:pt x="840" y="400"/>
                  </a:lnTo>
                  <a:lnTo>
                    <a:pt x="835" y="400"/>
                  </a:lnTo>
                  <a:lnTo>
                    <a:pt x="835" y="400"/>
                  </a:lnTo>
                  <a:lnTo>
                    <a:pt x="832" y="400"/>
                  </a:lnTo>
                  <a:lnTo>
                    <a:pt x="832" y="400"/>
                  </a:lnTo>
                  <a:lnTo>
                    <a:pt x="828" y="395"/>
                  </a:lnTo>
                  <a:lnTo>
                    <a:pt x="828" y="395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400"/>
                  </a:lnTo>
                  <a:lnTo>
                    <a:pt x="825" y="400"/>
                  </a:lnTo>
                  <a:lnTo>
                    <a:pt x="825" y="400"/>
                  </a:lnTo>
                  <a:lnTo>
                    <a:pt x="823" y="400"/>
                  </a:lnTo>
                  <a:lnTo>
                    <a:pt x="821" y="403"/>
                  </a:lnTo>
                  <a:lnTo>
                    <a:pt x="821" y="403"/>
                  </a:lnTo>
                  <a:lnTo>
                    <a:pt x="821" y="405"/>
                  </a:lnTo>
                  <a:lnTo>
                    <a:pt x="821" y="407"/>
                  </a:lnTo>
                  <a:lnTo>
                    <a:pt x="821" y="410"/>
                  </a:lnTo>
                  <a:lnTo>
                    <a:pt x="818" y="410"/>
                  </a:lnTo>
                  <a:lnTo>
                    <a:pt x="816" y="421"/>
                  </a:lnTo>
                  <a:lnTo>
                    <a:pt x="816" y="424"/>
                  </a:lnTo>
                  <a:lnTo>
                    <a:pt x="816" y="426"/>
                  </a:lnTo>
                  <a:lnTo>
                    <a:pt x="816" y="431"/>
                  </a:lnTo>
                  <a:lnTo>
                    <a:pt x="814" y="433"/>
                  </a:lnTo>
                  <a:lnTo>
                    <a:pt x="814" y="436"/>
                  </a:lnTo>
                  <a:lnTo>
                    <a:pt x="814" y="436"/>
                  </a:lnTo>
                  <a:lnTo>
                    <a:pt x="816" y="438"/>
                  </a:lnTo>
                  <a:lnTo>
                    <a:pt x="816" y="440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3"/>
                  </a:lnTo>
                  <a:lnTo>
                    <a:pt x="818" y="443"/>
                  </a:lnTo>
                  <a:lnTo>
                    <a:pt x="816" y="445"/>
                  </a:lnTo>
                  <a:lnTo>
                    <a:pt x="818" y="445"/>
                  </a:lnTo>
                  <a:lnTo>
                    <a:pt x="816" y="447"/>
                  </a:lnTo>
                  <a:lnTo>
                    <a:pt x="814" y="450"/>
                  </a:lnTo>
                  <a:lnTo>
                    <a:pt x="816" y="450"/>
                  </a:lnTo>
                  <a:lnTo>
                    <a:pt x="816" y="452"/>
                  </a:lnTo>
                  <a:lnTo>
                    <a:pt x="816" y="452"/>
                  </a:lnTo>
                  <a:lnTo>
                    <a:pt x="816" y="455"/>
                  </a:lnTo>
                  <a:lnTo>
                    <a:pt x="816" y="459"/>
                  </a:lnTo>
                  <a:lnTo>
                    <a:pt x="816" y="464"/>
                  </a:lnTo>
                  <a:lnTo>
                    <a:pt x="816" y="469"/>
                  </a:lnTo>
                  <a:lnTo>
                    <a:pt x="814" y="476"/>
                  </a:lnTo>
                  <a:lnTo>
                    <a:pt x="811" y="476"/>
                  </a:lnTo>
                  <a:lnTo>
                    <a:pt x="806" y="476"/>
                  </a:lnTo>
                  <a:lnTo>
                    <a:pt x="802" y="476"/>
                  </a:lnTo>
                  <a:lnTo>
                    <a:pt x="804" y="476"/>
                  </a:lnTo>
                  <a:lnTo>
                    <a:pt x="804" y="478"/>
                  </a:lnTo>
                  <a:lnTo>
                    <a:pt x="802" y="481"/>
                  </a:lnTo>
                  <a:lnTo>
                    <a:pt x="799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5"/>
                  </a:lnTo>
                  <a:lnTo>
                    <a:pt x="799" y="485"/>
                  </a:lnTo>
                  <a:lnTo>
                    <a:pt x="797" y="488"/>
                  </a:lnTo>
                  <a:lnTo>
                    <a:pt x="797" y="485"/>
                  </a:lnTo>
                  <a:lnTo>
                    <a:pt x="797" y="485"/>
                  </a:lnTo>
                  <a:lnTo>
                    <a:pt x="797" y="483"/>
                  </a:lnTo>
                  <a:lnTo>
                    <a:pt x="792" y="483"/>
                  </a:lnTo>
                  <a:lnTo>
                    <a:pt x="792" y="481"/>
                  </a:lnTo>
                  <a:lnTo>
                    <a:pt x="788" y="478"/>
                  </a:lnTo>
                  <a:lnTo>
                    <a:pt x="785" y="478"/>
                  </a:lnTo>
                  <a:lnTo>
                    <a:pt x="785" y="478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1"/>
                  </a:lnTo>
                  <a:lnTo>
                    <a:pt x="780" y="478"/>
                  </a:lnTo>
                  <a:lnTo>
                    <a:pt x="778" y="478"/>
                  </a:lnTo>
                  <a:lnTo>
                    <a:pt x="778" y="478"/>
                  </a:lnTo>
                  <a:lnTo>
                    <a:pt x="778" y="481"/>
                  </a:lnTo>
                  <a:lnTo>
                    <a:pt x="778" y="481"/>
                  </a:lnTo>
                  <a:lnTo>
                    <a:pt x="778" y="483"/>
                  </a:lnTo>
                  <a:lnTo>
                    <a:pt x="778" y="483"/>
                  </a:lnTo>
                  <a:lnTo>
                    <a:pt x="776" y="481"/>
                  </a:lnTo>
                  <a:lnTo>
                    <a:pt x="776" y="483"/>
                  </a:lnTo>
                  <a:lnTo>
                    <a:pt x="776" y="483"/>
                  </a:lnTo>
                  <a:lnTo>
                    <a:pt x="776" y="488"/>
                  </a:lnTo>
                  <a:lnTo>
                    <a:pt x="773" y="488"/>
                  </a:lnTo>
                  <a:lnTo>
                    <a:pt x="769" y="488"/>
                  </a:lnTo>
                  <a:lnTo>
                    <a:pt x="769" y="490"/>
                  </a:lnTo>
                  <a:lnTo>
                    <a:pt x="769" y="490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5"/>
                  </a:lnTo>
                  <a:lnTo>
                    <a:pt x="769" y="497"/>
                  </a:lnTo>
                  <a:lnTo>
                    <a:pt x="769" y="497"/>
                  </a:lnTo>
                  <a:lnTo>
                    <a:pt x="764" y="497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9" y="500"/>
                  </a:lnTo>
                  <a:lnTo>
                    <a:pt x="769" y="500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64" y="507"/>
                  </a:lnTo>
                  <a:lnTo>
                    <a:pt x="764" y="507"/>
                  </a:lnTo>
                  <a:lnTo>
                    <a:pt x="766" y="509"/>
                  </a:lnTo>
                  <a:lnTo>
                    <a:pt x="769" y="509"/>
                  </a:lnTo>
                  <a:lnTo>
                    <a:pt x="769" y="509"/>
                  </a:lnTo>
                  <a:lnTo>
                    <a:pt x="769" y="511"/>
                  </a:lnTo>
                  <a:lnTo>
                    <a:pt x="769" y="511"/>
                  </a:lnTo>
                  <a:lnTo>
                    <a:pt x="766" y="511"/>
                  </a:lnTo>
                  <a:lnTo>
                    <a:pt x="766" y="514"/>
                  </a:lnTo>
                  <a:lnTo>
                    <a:pt x="762" y="518"/>
                  </a:lnTo>
                  <a:lnTo>
                    <a:pt x="759" y="521"/>
                  </a:lnTo>
                  <a:lnTo>
                    <a:pt x="759" y="523"/>
                  </a:lnTo>
                  <a:lnTo>
                    <a:pt x="757" y="523"/>
                  </a:lnTo>
                  <a:lnTo>
                    <a:pt x="754" y="521"/>
                  </a:lnTo>
                  <a:lnTo>
                    <a:pt x="754" y="523"/>
                  </a:lnTo>
                  <a:lnTo>
                    <a:pt x="754" y="526"/>
                  </a:lnTo>
                  <a:lnTo>
                    <a:pt x="752" y="528"/>
                  </a:lnTo>
                  <a:lnTo>
                    <a:pt x="750" y="530"/>
                  </a:lnTo>
                  <a:lnTo>
                    <a:pt x="747" y="530"/>
                  </a:lnTo>
                  <a:lnTo>
                    <a:pt x="745" y="530"/>
                  </a:lnTo>
                  <a:lnTo>
                    <a:pt x="745" y="533"/>
                  </a:lnTo>
                  <a:lnTo>
                    <a:pt x="745" y="537"/>
                  </a:lnTo>
                  <a:lnTo>
                    <a:pt x="740" y="540"/>
                  </a:lnTo>
                  <a:lnTo>
                    <a:pt x="731" y="540"/>
                  </a:lnTo>
                  <a:lnTo>
                    <a:pt x="721" y="540"/>
                  </a:lnTo>
                  <a:lnTo>
                    <a:pt x="721" y="542"/>
                  </a:lnTo>
                  <a:lnTo>
                    <a:pt x="719" y="542"/>
                  </a:lnTo>
                  <a:lnTo>
                    <a:pt x="712" y="542"/>
                  </a:lnTo>
                  <a:lnTo>
                    <a:pt x="709" y="544"/>
                  </a:lnTo>
                  <a:lnTo>
                    <a:pt x="709" y="544"/>
                  </a:lnTo>
                  <a:lnTo>
                    <a:pt x="707" y="547"/>
                  </a:lnTo>
                  <a:lnTo>
                    <a:pt x="707" y="547"/>
                  </a:lnTo>
                  <a:lnTo>
                    <a:pt x="705" y="547"/>
                  </a:lnTo>
                  <a:lnTo>
                    <a:pt x="705" y="547"/>
                  </a:lnTo>
                  <a:lnTo>
                    <a:pt x="700" y="549"/>
                  </a:lnTo>
                  <a:lnTo>
                    <a:pt x="700" y="549"/>
                  </a:lnTo>
                  <a:lnTo>
                    <a:pt x="695" y="547"/>
                  </a:lnTo>
                  <a:lnTo>
                    <a:pt x="691" y="547"/>
                  </a:lnTo>
                  <a:lnTo>
                    <a:pt x="688" y="547"/>
                  </a:lnTo>
                  <a:lnTo>
                    <a:pt x="686" y="547"/>
                  </a:lnTo>
                  <a:lnTo>
                    <a:pt x="676" y="547"/>
                  </a:lnTo>
                  <a:lnTo>
                    <a:pt x="660" y="552"/>
                  </a:lnTo>
                  <a:lnTo>
                    <a:pt x="655" y="554"/>
                  </a:lnTo>
                  <a:lnTo>
                    <a:pt x="653" y="554"/>
                  </a:lnTo>
                  <a:lnTo>
                    <a:pt x="653" y="556"/>
                  </a:lnTo>
                  <a:lnTo>
                    <a:pt x="653" y="559"/>
                  </a:lnTo>
                  <a:lnTo>
                    <a:pt x="655" y="568"/>
                  </a:lnTo>
                  <a:lnTo>
                    <a:pt x="657" y="570"/>
                  </a:lnTo>
                  <a:lnTo>
                    <a:pt x="657" y="573"/>
                  </a:lnTo>
                  <a:lnTo>
                    <a:pt x="662" y="573"/>
                  </a:lnTo>
                  <a:lnTo>
                    <a:pt x="662" y="575"/>
                  </a:lnTo>
                  <a:lnTo>
                    <a:pt x="667" y="585"/>
                  </a:lnTo>
                  <a:lnTo>
                    <a:pt x="669" y="587"/>
                  </a:lnTo>
                  <a:lnTo>
                    <a:pt x="669" y="589"/>
                  </a:lnTo>
                  <a:lnTo>
                    <a:pt x="674" y="592"/>
                  </a:lnTo>
                  <a:lnTo>
                    <a:pt x="676" y="596"/>
                  </a:lnTo>
                  <a:lnTo>
                    <a:pt x="679" y="596"/>
                  </a:lnTo>
                  <a:lnTo>
                    <a:pt x="681" y="599"/>
                  </a:lnTo>
                  <a:lnTo>
                    <a:pt x="683" y="601"/>
                  </a:lnTo>
                  <a:lnTo>
                    <a:pt x="683" y="604"/>
                  </a:lnTo>
                  <a:lnTo>
                    <a:pt x="686" y="606"/>
                  </a:lnTo>
                  <a:lnTo>
                    <a:pt x="686" y="611"/>
                  </a:lnTo>
                  <a:lnTo>
                    <a:pt x="676" y="632"/>
                  </a:lnTo>
                  <a:lnTo>
                    <a:pt x="674" y="637"/>
                  </a:lnTo>
                  <a:lnTo>
                    <a:pt x="669" y="637"/>
                  </a:lnTo>
                  <a:lnTo>
                    <a:pt x="669" y="634"/>
                  </a:lnTo>
                  <a:lnTo>
                    <a:pt x="669" y="634"/>
                  </a:lnTo>
                  <a:lnTo>
                    <a:pt x="667" y="634"/>
                  </a:lnTo>
                  <a:lnTo>
                    <a:pt x="665" y="634"/>
                  </a:lnTo>
                  <a:lnTo>
                    <a:pt x="662" y="634"/>
                  </a:lnTo>
                  <a:lnTo>
                    <a:pt x="662" y="632"/>
                  </a:lnTo>
                  <a:lnTo>
                    <a:pt x="662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0"/>
                  </a:lnTo>
                  <a:lnTo>
                    <a:pt x="657" y="627"/>
                  </a:lnTo>
                  <a:lnTo>
                    <a:pt x="657" y="625"/>
                  </a:lnTo>
                  <a:lnTo>
                    <a:pt x="657" y="627"/>
                  </a:lnTo>
                  <a:lnTo>
                    <a:pt x="655" y="627"/>
                  </a:lnTo>
                  <a:lnTo>
                    <a:pt x="655" y="627"/>
                  </a:lnTo>
                  <a:lnTo>
                    <a:pt x="650" y="625"/>
                  </a:lnTo>
                  <a:lnTo>
                    <a:pt x="648" y="627"/>
                  </a:lnTo>
                  <a:lnTo>
                    <a:pt x="646" y="627"/>
                  </a:lnTo>
                  <a:lnTo>
                    <a:pt x="643" y="627"/>
                  </a:lnTo>
                  <a:lnTo>
                    <a:pt x="643" y="630"/>
                  </a:lnTo>
                  <a:lnTo>
                    <a:pt x="643" y="632"/>
                  </a:lnTo>
                  <a:lnTo>
                    <a:pt x="641" y="632"/>
                  </a:lnTo>
                  <a:lnTo>
                    <a:pt x="639" y="630"/>
                  </a:lnTo>
                  <a:lnTo>
                    <a:pt x="636" y="632"/>
                  </a:lnTo>
                  <a:lnTo>
                    <a:pt x="627" y="632"/>
                  </a:lnTo>
                  <a:lnTo>
                    <a:pt x="624" y="632"/>
                  </a:lnTo>
                  <a:lnTo>
                    <a:pt x="622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20" y="634"/>
                  </a:lnTo>
                  <a:lnTo>
                    <a:pt x="617" y="632"/>
                  </a:lnTo>
                  <a:lnTo>
                    <a:pt x="613" y="630"/>
                  </a:lnTo>
                  <a:lnTo>
                    <a:pt x="610" y="630"/>
                  </a:lnTo>
                  <a:lnTo>
                    <a:pt x="610" y="627"/>
                  </a:lnTo>
                  <a:lnTo>
                    <a:pt x="608" y="627"/>
                  </a:lnTo>
                  <a:lnTo>
                    <a:pt x="608" y="627"/>
                  </a:lnTo>
                  <a:lnTo>
                    <a:pt x="605" y="627"/>
                  </a:lnTo>
                  <a:lnTo>
                    <a:pt x="603" y="627"/>
                  </a:lnTo>
                  <a:lnTo>
                    <a:pt x="601" y="627"/>
                  </a:lnTo>
                  <a:lnTo>
                    <a:pt x="601" y="627"/>
                  </a:lnTo>
                  <a:lnTo>
                    <a:pt x="598" y="630"/>
                  </a:lnTo>
                  <a:lnTo>
                    <a:pt x="596" y="630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7"/>
                  </a:lnTo>
                  <a:lnTo>
                    <a:pt x="591" y="627"/>
                  </a:lnTo>
                  <a:lnTo>
                    <a:pt x="591" y="627"/>
                  </a:lnTo>
                  <a:lnTo>
                    <a:pt x="587" y="627"/>
                  </a:lnTo>
                  <a:lnTo>
                    <a:pt x="584" y="627"/>
                  </a:lnTo>
                  <a:lnTo>
                    <a:pt x="582" y="627"/>
                  </a:lnTo>
                  <a:lnTo>
                    <a:pt x="584" y="627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3"/>
                  </a:lnTo>
                  <a:lnTo>
                    <a:pt x="584" y="623"/>
                  </a:lnTo>
                  <a:lnTo>
                    <a:pt x="582" y="625"/>
                  </a:lnTo>
                  <a:lnTo>
                    <a:pt x="582" y="625"/>
                  </a:lnTo>
                  <a:lnTo>
                    <a:pt x="579" y="625"/>
                  </a:lnTo>
                  <a:lnTo>
                    <a:pt x="577" y="623"/>
                  </a:lnTo>
                  <a:lnTo>
                    <a:pt x="577" y="623"/>
                  </a:lnTo>
                  <a:lnTo>
                    <a:pt x="575" y="623"/>
                  </a:lnTo>
                  <a:lnTo>
                    <a:pt x="575" y="625"/>
                  </a:lnTo>
                  <a:lnTo>
                    <a:pt x="575" y="627"/>
                  </a:lnTo>
                  <a:lnTo>
                    <a:pt x="572" y="627"/>
                  </a:lnTo>
                  <a:lnTo>
                    <a:pt x="572" y="625"/>
                  </a:lnTo>
                  <a:lnTo>
                    <a:pt x="572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5" y="625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70" y="618"/>
                  </a:lnTo>
                  <a:lnTo>
                    <a:pt x="572" y="618"/>
                  </a:lnTo>
                  <a:lnTo>
                    <a:pt x="572" y="615"/>
                  </a:lnTo>
                  <a:lnTo>
                    <a:pt x="565" y="615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58" y="608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61" y="606"/>
                  </a:lnTo>
                  <a:lnTo>
                    <a:pt x="561" y="606"/>
                  </a:lnTo>
                  <a:lnTo>
                    <a:pt x="561" y="604"/>
                  </a:lnTo>
                  <a:lnTo>
                    <a:pt x="558" y="601"/>
                  </a:lnTo>
                  <a:lnTo>
                    <a:pt x="558" y="599"/>
                  </a:lnTo>
                  <a:lnTo>
                    <a:pt x="556" y="599"/>
                  </a:lnTo>
                  <a:lnTo>
                    <a:pt x="551" y="594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2"/>
                  </a:lnTo>
                  <a:lnTo>
                    <a:pt x="546" y="589"/>
                  </a:lnTo>
                  <a:lnTo>
                    <a:pt x="544" y="592"/>
                  </a:lnTo>
                  <a:lnTo>
                    <a:pt x="542" y="592"/>
                  </a:lnTo>
                  <a:lnTo>
                    <a:pt x="539" y="594"/>
                  </a:lnTo>
                  <a:lnTo>
                    <a:pt x="539" y="599"/>
                  </a:lnTo>
                  <a:lnTo>
                    <a:pt x="535" y="601"/>
                  </a:lnTo>
                  <a:lnTo>
                    <a:pt x="532" y="604"/>
                  </a:lnTo>
                  <a:lnTo>
                    <a:pt x="532" y="606"/>
                  </a:lnTo>
                  <a:lnTo>
                    <a:pt x="530" y="604"/>
                  </a:lnTo>
                  <a:lnTo>
                    <a:pt x="527" y="601"/>
                  </a:lnTo>
                  <a:lnTo>
                    <a:pt x="525" y="601"/>
                  </a:lnTo>
                  <a:lnTo>
                    <a:pt x="525" y="599"/>
                  </a:lnTo>
                  <a:lnTo>
                    <a:pt x="523" y="601"/>
                  </a:lnTo>
                  <a:lnTo>
                    <a:pt x="520" y="601"/>
                  </a:lnTo>
                  <a:lnTo>
                    <a:pt x="523" y="604"/>
                  </a:lnTo>
                  <a:lnTo>
                    <a:pt x="523" y="604"/>
                  </a:lnTo>
                  <a:lnTo>
                    <a:pt x="525" y="604"/>
                  </a:lnTo>
                  <a:lnTo>
                    <a:pt x="525" y="606"/>
                  </a:lnTo>
                  <a:lnTo>
                    <a:pt x="525" y="606"/>
                  </a:lnTo>
                  <a:lnTo>
                    <a:pt x="520" y="611"/>
                  </a:lnTo>
                  <a:lnTo>
                    <a:pt x="520" y="611"/>
                  </a:lnTo>
                  <a:lnTo>
                    <a:pt x="518" y="611"/>
                  </a:lnTo>
                  <a:lnTo>
                    <a:pt x="516" y="611"/>
                  </a:lnTo>
                  <a:lnTo>
                    <a:pt x="513" y="615"/>
                  </a:lnTo>
                  <a:lnTo>
                    <a:pt x="511" y="618"/>
                  </a:lnTo>
                  <a:lnTo>
                    <a:pt x="511" y="620"/>
                  </a:lnTo>
                  <a:lnTo>
                    <a:pt x="511" y="623"/>
                  </a:lnTo>
                  <a:lnTo>
                    <a:pt x="513" y="623"/>
                  </a:lnTo>
                  <a:lnTo>
                    <a:pt x="513" y="625"/>
                  </a:lnTo>
                  <a:lnTo>
                    <a:pt x="511" y="630"/>
                  </a:lnTo>
                  <a:lnTo>
                    <a:pt x="508" y="637"/>
                  </a:lnTo>
                  <a:lnTo>
                    <a:pt x="506" y="641"/>
                  </a:lnTo>
                  <a:lnTo>
                    <a:pt x="506" y="644"/>
                  </a:lnTo>
                  <a:lnTo>
                    <a:pt x="506" y="646"/>
                  </a:lnTo>
                  <a:lnTo>
                    <a:pt x="508" y="651"/>
                  </a:lnTo>
                  <a:lnTo>
                    <a:pt x="508" y="653"/>
                  </a:lnTo>
                  <a:lnTo>
                    <a:pt x="506" y="656"/>
                  </a:lnTo>
                  <a:lnTo>
                    <a:pt x="506" y="656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4" y="653"/>
                  </a:lnTo>
                  <a:lnTo>
                    <a:pt x="501" y="656"/>
                  </a:lnTo>
                  <a:lnTo>
                    <a:pt x="497" y="663"/>
                  </a:lnTo>
                  <a:lnTo>
                    <a:pt x="494" y="663"/>
                  </a:lnTo>
                  <a:lnTo>
                    <a:pt x="492" y="670"/>
                  </a:lnTo>
                  <a:lnTo>
                    <a:pt x="492" y="672"/>
                  </a:lnTo>
                  <a:lnTo>
                    <a:pt x="490" y="675"/>
                  </a:lnTo>
                  <a:lnTo>
                    <a:pt x="490" y="675"/>
                  </a:lnTo>
                  <a:lnTo>
                    <a:pt x="487" y="682"/>
                  </a:lnTo>
                  <a:lnTo>
                    <a:pt x="485" y="684"/>
                  </a:lnTo>
                  <a:lnTo>
                    <a:pt x="485" y="684"/>
                  </a:lnTo>
                  <a:lnTo>
                    <a:pt x="473" y="693"/>
                  </a:lnTo>
                  <a:lnTo>
                    <a:pt x="471" y="696"/>
                  </a:lnTo>
                  <a:lnTo>
                    <a:pt x="473" y="698"/>
                  </a:lnTo>
                  <a:lnTo>
                    <a:pt x="471" y="698"/>
                  </a:lnTo>
                  <a:lnTo>
                    <a:pt x="471" y="701"/>
                  </a:lnTo>
                  <a:lnTo>
                    <a:pt x="468" y="703"/>
                  </a:lnTo>
                  <a:lnTo>
                    <a:pt x="471" y="703"/>
                  </a:lnTo>
                  <a:lnTo>
                    <a:pt x="468" y="705"/>
                  </a:lnTo>
                  <a:lnTo>
                    <a:pt x="468" y="705"/>
                  </a:lnTo>
                  <a:lnTo>
                    <a:pt x="466" y="705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4" y="712"/>
                  </a:lnTo>
                  <a:lnTo>
                    <a:pt x="464" y="715"/>
                  </a:lnTo>
                  <a:lnTo>
                    <a:pt x="461" y="715"/>
                  </a:lnTo>
                  <a:lnTo>
                    <a:pt x="459" y="715"/>
                  </a:lnTo>
                  <a:lnTo>
                    <a:pt x="459" y="717"/>
                  </a:lnTo>
                  <a:lnTo>
                    <a:pt x="459" y="717"/>
                  </a:lnTo>
                  <a:lnTo>
                    <a:pt x="461" y="717"/>
                  </a:lnTo>
                  <a:lnTo>
                    <a:pt x="461" y="717"/>
                  </a:lnTo>
                  <a:lnTo>
                    <a:pt x="461" y="720"/>
                  </a:lnTo>
                  <a:lnTo>
                    <a:pt x="459" y="720"/>
                  </a:lnTo>
                  <a:lnTo>
                    <a:pt x="456" y="722"/>
                  </a:lnTo>
                  <a:lnTo>
                    <a:pt x="454" y="722"/>
                  </a:lnTo>
                  <a:lnTo>
                    <a:pt x="454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49" y="720"/>
                  </a:lnTo>
                  <a:lnTo>
                    <a:pt x="449" y="722"/>
                  </a:lnTo>
                  <a:lnTo>
                    <a:pt x="447" y="722"/>
                  </a:lnTo>
                  <a:lnTo>
                    <a:pt x="442" y="724"/>
                  </a:lnTo>
                  <a:lnTo>
                    <a:pt x="442" y="724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7"/>
                  </a:lnTo>
                  <a:lnTo>
                    <a:pt x="433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4"/>
                  </a:lnTo>
                  <a:lnTo>
                    <a:pt x="428" y="724"/>
                  </a:lnTo>
                  <a:lnTo>
                    <a:pt x="428" y="722"/>
                  </a:lnTo>
                  <a:lnTo>
                    <a:pt x="428" y="722"/>
                  </a:lnTo>
                  <a:lnTo>
                    <a:pt x="426" y="722"/>
                  </a:lnTo>
                  <a:lnTo>
                    <a:pt x="419" y="722"/>
                  </a:lnTo>
                  <a:lnTo>
                    <a:pt x="419" y="722"/>
                  </a:lnTo>
                  <a:lnTo>
                    <a:pt x="416" y="722"/>
                  </a:lnTo>
                  <a:lnTo>
                    <a:pt x="416" y="722"/>
                  </a:lnTo>
                  <a:lnTo>
                    <a:pt x="419" y="720"/>
                  </a:lnTo>
                  <a:lnTo>
                    <a:pt x="419" y="720"/>
                  </a:lnTo>
                  <a:lnTo>
                    <a:pt x="419" y="717"/>
                  </a:lnTo>
                  <a:lnTo>
                    <a:pt x="419" y="717"/>
                  </a:lnTo>
                  <a:lnTo>
                    <a:pt x="421" y="715"/>
                  </a:lnTo>
                  <a:lnTo>
                    <a:pt x="421" y="715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8" y="708"/>
                  </a:lnTo>
                  <a:lnTo>
                    <a:pt x="428" y="708"/>
                  </a:lnTo>
                  <a:lnTo>
                    <a:pt x="428" y="705"/>
                  </a:lnTo>
                  <a:lnTo>
                    <a:pt x="428" y="705"/>
                  </a:lnTo>
                  <a:lnTo>
                    <a:pt x="428" y="701"/>
                  </a:lnTo>
                  <a:lnTo>
                    <a:pt x="430" y="698"/>
                  </a:lnTo>
                  <a:lnTo>
                    <a:pt x="430" y="698"/>
                  </a:lnTo>
                  <a:lnTo>
                    <a:pt x="430" y="696"/>
                  </a:lnTo>
                  <a:lnTo>
                    <a:pt x="430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33" y="689"/>
                  </a:lnTo>
                  <a:lnTo>
                    <a:pt x="435" y="689"/>
                  </a:lnTo>
                  <a:lnTo>
                    <a:pt x="435" y="686"/>
                  </a:lnTo>
                  <a:lnTo>
                    <a:pt x="433" y="684"/>
                  </a:lnTo>
                  <a:lnTo>
                    <a:pt x="430" y="684"/>
                  </a:lnTo>
                  <a:lnTo>
                    <a:pt x="430" y="684"/>
                  </a:lnTo>
                  <a:lnTo>
                    <a:pt x="430" y="682"/>
                  </a:lnTo>
                  <a:lnTo>
                    <a:pt x="433" y="682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7"/>
                  </a:lnTo>
                  <a:lnTo>
                    <a:pt x="430" y="677"/>
                  </a:lnTo>
                  <a:lnTo>
                    <a:pt x="430" y="675"/>
                  </a:lnTo>
                  <a:lnTo>
                    <a:pt x="430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6" y="675"/>
                  </a:lnTo>
                  <a:lnTo>
                    <a:pt x="426" y="675"/>
                  </a:lnTo>
                  <a:lnTo>
                    <a:pt x="423" y="672"/>
                  </a:lnTo>
                  <a:lnTo>
                    <a:pt x="421" y="670"/>
                  </a:lnTo>
                  <a:lnTo>
                    <a:pt x="421" y="670"/>
                  </a:lnTo>
                  <a:lnTo>
                    <a:pt x="421" y="667"/>
                  </a:lnTo>
                  <a:lnTo>
                    <a:pt x="421" y="667"/>
                  </a:lnTo>
                  <a:lnTo>
                    <a:pt x="421" y="665"/>
                  </a:lnTo>
                  <a:lnTo>
                    <a:pt x="421" y="665"/>
                  </a:lnTo>
                  <a:lnTo>
                    <a:pt x="419" y="663"/>
                  </a:lnTo>
                  <a:lnTo>
                    <a:pt x="419" y="663"/>
                  </a:lnTo>
                  <a:lnTo>
                    <a:pt x="414" y="658"/>
                  </a:lnTo>
                  <a:lnTo>
                    <a:pt x="412" y="656"/>
                  </a:lnTo>
                  <a:lnTo>
                    <a:pt x="412" y="653"/>
                  </a:lnTo>
                  <a:lnTo>
                    <a:pt x="400" y="632"/>
                  </a:lnTo>
                  <a:lnTo>
                    <a:pt x="400" y="630"/>
                  </a:lnTo>
                  <a:lnTo>
                    <a:pt x="397" y="627"/>
                  </a:lnTo>
                  <a:lnTo>
                    <a:pt x="397" y="620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88" y="620"/>
                  </a:lnTo>
                  <a:lnTo>
                    <a:pt x="383" y="620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5"/>
                  </a:lnTo>
                  <a:lnTo>
                    <a:pt x="383" y="613"/>
                  </a:lnTo>
                  <a:lnTo>
                    <a:pt x="383" y="611"/>
                  </a:lnTo>
                  <a:lnTo>
                    <a:pt x="383" y="611"/>
                  </a:lnTo>
                  <a:lnTo>
                    <a:pt x="383" y="608"/>
                  </a:lnTo>
                  <a:lnTo>
                    <a:pt x="381" y="601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6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5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83" y="578"/>
                  </a:lnTo>
                  <a:lnTo>
                    <a:pt x="383" y="578"/>
                  </a:lnTo>
                  <a:lnTo>
                    <a:pt x="386" y="578"/>
                  </a:lnTo>
                  <a:lnTo>
                    <a:pt x="386" y="578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8" y="570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6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5" y="561"/>
                  </a:lnTo>
                  <a:lnTo>
                    <a:pt x="395" y="561"/>
                  </a:lnTo>
                  <a:lnTo>
                    <a:pt x="395" y="559"/>
                  </a:lnTo>
                  <a:lnTo>
                    <a:pt x="395" y="556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2"/>
                  </a:lnTo>
                  <a:lnTo>
                    <a:pt x="388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1" y="554"/>
                  </a:lnTo>
                  <a:lnTo>
                    <a:pt x="381" y="554"/>
                  </a:lnTo>
                  <a:lnTo>
                    <a:pt x="381" y="552"/>
                  </a:lnTo>
                  <a:lnTo>
                    <a:pt x="378" y="552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0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69" y="533"/>
                  </a:lnTo>
                  <a:lnTo>
                    <a:pt x="367" y="533"/>
                  </a:lnTo>
                  <a:lnTo>
                    <a:pt x="367" y="533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4" y="518"/>
                  </a:lnTo>
                  <a:lnTo>
                    <a:pt x="355" y="509"/>
                  </a:lnTo>
                  <a:lnTo>
                    <a:pt x="355" y="504"/>
                  </a:lnTo>
                  <a:lnTo>
                    <a:pt x="355" y="502"/>
                  </a:lnTo>
                  <a:lnTo>
                    <a:pt x="355" y="502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0" y="495"/>
                  </a:lnTo>
                  <a:lnTo>
                    <a:pt x="348" y="495"/>
                  </a:lnTo>
                  <a:lnTo>
                    <a:pt x="348" y="492"/>
                  </a:lnTo>
                  <a:lnTo>
                    <a:pt x="345" y="490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5"/>
                  </a:lnTo>
                  <a:lnTo>
                    <a:pt x="341" y="485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6"/>
                  </a:lnTo>
                  <a:lnTo>
                    <a:pt x="341" y="476"/>
                  </a:lnTo>
                  <a:lnTo>
                    <a:pt x="341" y="473"/>
                  </a:lnTo>
                  <a:lnTo>
                    <a:pt x="341" y="471"/>
                  </a:lnTo>
                  <a:lnTo>
                    <a:pt x="338" y="471"/>
                  </a:lnTo>
                  <a:lnTo>
                    <a:pt x="338" y="469"/>
                  </a:lnTo>
                  <a:lnTo>
                    <a:pt x="336" y="469"/>
                  </a:lnTo>
                  <a:lnTo>
                    <a:pt x="334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6"/>
                  </a:lnTo>
                  <a:lnTo>
                    <a:pt x="329" y="464"/>
                  </a:lnTo>
                  <a:lnTo>
                    <a:pt x="329" y="462"/>
                  </a:lnTo>
                  <a:lnTo>
                    <a:pt x="329" y="459"/>
                  </a:lnTo>
                  <a:lnTo>
                    <a:pt x="329" y="457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9" y="443"/>
                  </a:lnTo>
                  <a:lnTo>
                    <a:pt x="329" y="440"/>
                  </a:lnTo>
                  <a:lnTo>
                    <a:pt x="329" y="436"/>
                  </a:lnTo>
                  <a:lnTo>
                    <a:pt x="329" y="431"/>
                  </a:lnTo>
                  <a:lnTo>
                    <a:pt x="329" y="431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6" y="426"/>
                  </a:lnTo>
                  <a:lnTo>
                    <a:pt x="319" y="426"/>
                  </a:lnTo>
                  <a:lnTo>
                    <a:pt x="319" y="429"/>
                  </a:lnTo>
                  <a:lnTo>
                    <a:pt x="317" y="429"/>
                  </a:lnTo>
                  <a:lnTo>
                    <a:pt x="310" y="436"/>
                  </a:lnTo>
                  <a:lnTo>
                    <a:pt x="310" y="436"/>
                  </a:lnTo>
                  <a:lnTo>
                    <a:pt x="310" y="438"/>
                  </a:lnTo>
                  <a:lnTo>
                    <a:pt x="310" y="440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08" y="443"/>
                  </a:lnTo>
                  <a:lnTo>
                    <a:pt x="308" y="445"/>
                  </a:lnTo>
                  <a:lnTo>
                    <a:pt x="305" y="450"/>
                  </a:lnTo>
                  <a:lnTo>
                    <a:pt x="293" y="462"/>
                  </a:lnTo>
                  <a:lnTo>
                    <a:pt x="291" y="464"/>
                  </a:lnTo>
                  <a:lnTo>
                    <a:pt x="291" y="464"/>
                  </a:lnTo>
                  <a:lnTo>
                    <a:pt x="289" y="464"/>
                  </a:lnTo>
                  <a:lnTo>
                    <a:pt x="289" y="462"/>
                  </a:lnTo>
                  <a:lnTo>
                    <a:pt x="286" y="462"/>
                  </a:lnTo>
                  <a:lnTo>
                    <a:pt x="286" y="462"/>
                  </a:lnTo>
                  <a:lnTo>
                    <a:pt x="284" y="462"/>
                  </a:lnTo>
                  <a:lnTo>
                    <a:pt x="281" y="462"/>
                  </a:lnTo>
                  <a:lnTo>
                    <a:pt x="279" y="459"/>
                  </a:lnTo>
                  <a:lnTo>
                    <a:pt x="279" y="459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4" y="455"/>
                  </a:lnTo>
                  <a:lnTo>
                    <a:pt x="284" y="455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1" y="450"/>
                  </a:lnTo>
                  <a:lnTo>
                    <a:pt x="281" y="450"/>
                  </a:lnTo>
                  <a:lnTo>
                    <a:pt x="279" y="447"/>
                  </a:lnTo>
                  <a:lnTo>
                    <a:pt x="279" y="447"/>
                  </a:lnTo>
                  <a:lnTo>
                    <a:pt x="279" y="445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1" y="436"/>
                  </a:lnTo>
                  <a:lnTo>
                    <a:pt x="284" y="433"/>
                  </a:lnTo>
                  <a:lnTo>
                    <a:pt x="284" y="433"/>
                  </a:lnTo>
                  <a:lnTo>
                    <a:pt x="281" y="433"/>
                  </a:lnTo>
                  <a:lnTo>
                    <a:pt x="279" y="431"/>
                  </a:lnTo>
                  <a:lnTo>
                    <a:pt x="272" y="426"/>
                  </a:lnTo>
                  <a:lnTo>
                    <a:pt x="272" y="42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1"/>
                  </a:lnTo>
                  <a:lnTo>
                    <a:pt x="270" y="419"/>
                  </a:lnTo>
                  <a:lnTo>
                    <a:pt x="270" y="417"/>
                  </a:lnTo>
                  <a:lnTo>
                    <a:pt x="270" y="417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0"/>
                  </a:lnTo>
                  <a:lnTo>
                    <a:pt x="253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4" y="407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32" y="398"/>
                  </a:lnTo>
                  <a:lnTo>
                    <a:pt x="225" y="391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3" y="384"/>
                  </a:lnTo>
                  <a:lnTo>
                    <a:pt x="211" y="388"/>
                  </a:lnTo>
                  <a:lnTo>
                    <a:pt x="211" y="391"/>
                  </a:lnTo>
                  <a:lnTo>
                    <a:pt x="211" y="393"/>
                  </a:lnTo>
                  <a:lnTo>
                    <a:pt x="211" y="393"/>
                  </a:lnTo>
                  <a:lnTo>
                    <a:pt x="208" y="398"/>
                  </a:lnTo>
                  <a:lnTo>
                    <a:pt x="208" y="400"/>
                  </a:lnTo>
                  <a:lnTo>
                    <a:pt x="211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9" y="398"/>
                  </a:lnTo>
                  <a:lnTo>
                    <a:pt x="199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2" y="395"/>
                  </a:lnTo>
                  <a:lnTo>
                    <a:pt x="192" y="395"/>
                  </a:lnTo>
                  <a:lnTo>
                    <a:pt x="189" y="395"/>
                  </a:lnTo>
                  <a:lnTo>
                    <a:pt x="189" y="393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1"/>
                  </a:lnTo>
                  <a:lnTo>
                    <a:pt x="182" y="391"/>
                  </a:lnTo>
                  <a:lnTo>
                    <a:pt x="180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1"/>
                  </a:lnTo>
                  <a:lnTo>
                    <a:pt x="175" y="381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2" y="372"/>
                  </a:lnTo>
                  <a:lnTo>
                    <a:pt x="182" y="372"/>
                  </a:lnTo>
                  <a:lnTo>
                    <a:pt x="180" y="369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92" y="367"/>
                  </a:lnTo>
                  <a:lnTo>
                    <a:pt x="192" y="365"/>
                  </a:lnTo>
                  <a:lnTo>
                    <a:pt x="192" y="362"/>
                  </a:lnTo>
                  <a:lnTo>
                    <a:pt x="192" y="360"/>
                  </a:lnTo>
                  <a:lnTo>
                    <a:pt x="192" y="358"/>
                  </a:lnTo>
                  <a:lnTo>
                    <a:pt x="192" y="355"/>
                  </a:lnTo>
                  <a:lnTo>
                    <a:pt x="192" y="355"/>
                  </a:lnTo>
                  <a:lnTo>
                    <a:pt x="189" y="355"/>
                  </a:lnTo>
                  <a:lnTo>
                    <a:pt x="187" y="350"/>
                  </a:lnTo>
                  <a:lnTo>
                    <a:pt x="187" y="348"/>
                  </a:lnTo>
                  <a:lnTo>
                    <a:pt x="185" y="346"/>
                  </a:lnTo>
                  <a:lnTo>
                    <a:pt x="180" y="329"/>
                  </a:lnTo>
                  <a:lnTo>
                    <a:pt x="177" y="324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70" y="303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4"/>
                  </a:lnTo>
                  <a:lnTo>
                    <a:pt x="173" y="294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68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9" y="277"/>
                  </a:lnTo>
                  <a:lnTo>
                    <a:pt x="156" y="275"/>
                  </a:lnTo>
                  <a:lnTo>
                    <a:pt x="154" y="272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4" y="268"/>
                  </a:lnTo>
                  <a:lnTo>
                    <a:pt x="154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58"/>
                  </a:lnTo>
                  <a:lnTo>
                    <a:pt x="147" y="256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2" y="244"/>
                  </a:lnTo>
                  <a:lnTo>
                    <a:pt x="140" y="246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0" y="256"/>
                  </a:lnTo>
                  <a:lnTo>
                    <a:pt x="118" y="263"/>
                  </a:lnTo>
                  <a:lnTo>
                    <a:pt x="111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2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76" y="287"/>
                  </a:lnTo>
                  <a:lnTo>
                    <a:pt x="71" y="289"/>
                  </a:lnTo>
                  <a:lnTo>
                    <a:pt x="69" y="289"/>
                  </a:lnTo>
                  <a:lnTo>
                    <a:pt x="66" y="289"/>
                  </a:lnTo>
                  <a:lnTo>
                    <a:pt x="64" y="284"/>
                  </a:lnTo>
                  <a:lnTo>
                    <a:pt x="66" y="268"/>
                  </a:lnTo>
                  <a:lnTo>
                    <a:pt x="66" y="263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6"/>
                  </a:lnTo>
                  <a:lnTo>
                    <a:pt x="62" y="253"/>
                  </a:lnTo>
                  <a:lnTo>
                    <a:pt x="47" y="235"/>
                  </a:lnTo>
                  <a:lnTo>
                    <a:pt x="45" y="230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0" y="220"/>
                  </a:lnTo>
                  <a:lnTo>
                    <a:pt x="40" y="218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1"/>
                  </a:lnTo>
                  <a:lnTo>
                    <a:pt x="40" y="204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78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1"/>
                  </a:lnTo>
                  <a:lnTo>
                    <a:pt x="47" y="159"/>
                  </a:lnTo>
                  <a:lnTo>
                    <a:pt x="50" y="15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2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4" y="138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2" y="130"/>
                  </a:lnTo>
                  <a:lnTo>
                    <a:pt x="50" y="126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1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14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47" y="64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4" y="67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2" y="69"/>
                  </a:lnTo>
                  <a:lnTo>
                    <a:pt x="69" y="60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5"/>
                  </a:lnTo>
                  <a:lnTo>
                    <a:pt x="76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8" y="76"/>
                  </a:lnTo>
                  <a:lnTo>
                    <a:pt x="92" y="78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7" y="78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7" y="71"/>
                  </a:lnTo>
                  <a:lnTo>
                    <a:pt x="107" y="67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9" y="60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2"/>
                  </a:lnTo>
                  <a:lnTo>
                    <a:pt x="109" y="48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26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2"/>
                  </a:lnTo>
                  <a:lnTo>
                    <a:pt x="140" y="19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7"/>
                  </a:lnTo>
                  <a:lnTo>
                    <a:pt x="156" y="10"/>
                  </a:lnTo>
                  <a:lnTo>
                    <a:pt x="161" y="10"/>
                  </a:lnTo>
                  <a:lnTo>
                    <a:pt x="199" y="5"/>
                  </a:lnTo>
                  <a:lnTo>
                    <a:pt x="199" y="5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7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9"/>
                  </a:lnTo>
                  <a:lnTo>
                    <a:pt x="220" y="19"/>
                  </a:lnTo>
                  <a:lnTo>
                    <a:pt x="220" y="22"/>
                  </a:lnTo>
                  <a:lnTo>
                    <a:pt x="220" y="24"/>
                  </a:lnTo>
                  <a:lnTo>
                    <a:pt x="222" y="24"/>
                  </a:lnTo>
                  <a:lnTo>
                    <a:pt x="220" y="24"/>
                  </a:lnTo>
                  <a:lnTo>
                    <a:pt x="220" y="26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41"/>
                  </a:lnTo>
                  <a:lnTo>
                    <a:pt x="222" y="41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2" y="50"/>
                  </a:lnTo>
                  <a:lnTo>
                    <a:pt x="227" y="55"/>
                  </a:lnTo>
                  <a:lnTo>
                    <a:pt x="229" y="57"/>
                  </a:lnTo>
                  <a:lnTo>
                    <a:pt x="229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29" y="64"/>
                  </a:lnTo>
                  <a:lnTo>
                    <a:pt x="227" y="67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5" y="69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9" y="74"/>
                  </a:lnTo>
                  <a:lnTo>
                    <a:pt x="232" y="74"/>
                  </a:lnTo>
                  <a:lnTo>
                    <a:pt x="229" y="74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32" y="78"/>
                  </a:lnTo>
                  <a:lnTo>
                    <a:pt x="234" y="78"/>
                  </a:lnTo>
                  <a:lnTo>
                    <a:pt x="234" y="81"/>
                  </a:lnTo>
                  <a:lnTo>
                    <a:pt x="234" y="81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39" y="86"/>
                  </a:lnTo>
                  <a:lnTo>
                    <a:pt x="239" y="88"/>
                  </a:lnTo>
                  <a:lnTo>
                    <a:pt x="239" y="88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4" y="88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3"/>
                  </a:lnTo>
                  <a:lnTo>
                    <a:pt x="248" y="95"/>
                  </a:lnTo>
                  <a:lnTo>
                    <a:pt x="251" y="95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1" y="100"/>
                  </a:lnTo>
                  <a:lnTo>
                    <a:pt x="253" y="100"/>
                  </a:lnTo>
                  <a:lnTo>
                    <a:pt x="255" y="100"/>
                  </a:lnTo>
                  <a:lnTo>
                    <a:pt x="258" y="100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0" y="107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60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5" y="112"/>
                  </a:lnTo>
                  <a:lnTo>
                    <a:pt x="267" y="112"/>
                  </a:lnTo>
                  <a:lnTo>
                    <a:pt x="270" y="109"/>
                  </a:lnTo>
                  <a:lnTo>
                    <a:pt x="272" y="112"/>
                  </a:lnTo>
                  <a:lnTo>
                    <a:pt x="274" y="116"/>
                  </a:lnTo>
                  <a:lnTo>
                    <a:pt x="277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81" y="116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84" y="112"/>
                  </a:lnTo>
                  <a:lnTo>
                    <a:pt x="286" y="112"/>
                  </a:lnTo>
                  <a:lnTo>
                    <a:pt x="291" y="112"/>
                  </a:lnTo>
                  <a:lnTo>
                    <a:pt x="293" y="112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5" y="112"/>
                  </a:lnTo>
                  <a:lnTo>
                    <a:pt x="308" y="112"/>
                  </a:lnTo>
                  <a:lnTo>
                    <a:pt x="308" y="112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2"/>
                  </a:lnTo>
                  <a:lnTo>
                    <a:pt x="310" y="100"/>
                  </a:lnTo>
                  <a:lnTo>
                    <a:pt x="310" y="100"/>
                  </a:lnTo>
                  <a:lnTo>
                    <a:pt x="310" y="97"/>
                  </a:lnTo>
                  <a:lnTo>
                    <a:pt x="312" y="97"/>
                  </a:lnTo>
                  <a:lnTo>
                    <a:pt x="312" y="100"/>
                  </a:lnTo>
                  <a:lnTo>
                    <a:pt x="315" y="100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9" y="104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4"/>
                  </a:lnTo>
                  <a:lnTo>
                    <a:pt x="324" y="104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6" y="109"/>
                  </a:lnTo>
                  <a:lnTo>
                    <a:pt x="326" y="112"/>
                  </a:lnTo>
                  <a:lnTo>
                    <a:pt x="329" y="112"/>
                  </a:lnTo>
                  <a:lnTo>
                    <a:pt x="329" y="114"/>
                  </a:lnTo>
                  <a:lnTo>
                    <a:pt x="329" y="114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31" y="116"/>
                  </a:lnTo>
                  <a:lnTo>
                    <a:pt x="343" y="112"/>
                  </a:lnTo>
                  <a:lnTo>
                    <a:pt x="345" y="112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4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2" y="112"/>
                  </a:lnTo>
                  <a:lnTo>
                    <a:pt x="355" y="114"/>
                  </a:lnTo>
                  <a:lnTo>
                    <a:pt x="357" y="114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2" y="104"/>
                  </a:lnTo>
                  <a:lnTo>
                    <a:pt x="362" y="102"/>
                  </a:lnTo>
                  <a:lnTo>
                    <a:pt x="364" y="102"/>
                  </a:lnTo>
                  <a:lnTo>
                    <a:pt x="367" y="102"/>
                  </a:lnTo>
                  <a:lnTo>
                    <a:pt x="369" y="102"/>
                  </a:lnTo>
                  <a:lnTo>
                    <a:pt x="369" y="102"/>
                  </a:lnTo>
                  <a:lnTo>
                    <a:pt x="371" y="102"/>
                  </a:lnTo>
                  <a:lnTo>
                    <a:pt x="378" y="97"/>
                  </a:lnTo>
                  <a:lnTo>
                    <a:pt x="378" y="97"/>
                  </a:lnTo>
                  <a:lnTo>
                    <a:pt x="383" y="97"/>
                  </a:lnTo>
                  <a:lnTo>
                    <a:pt x="383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8" y="102"/>
                  </a:lnTo>
                  <a:lnTo>
                    <a:pt x="388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09"/>
                  </a:lnTo>
                  <a:lnTo>
                    <a:pt x="388" y="112"/>
                  </a:lnTo>
                  <a:lnTo>
                    <a:pt x="388" y="114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9"/>
                  </a:lnTo>
                  <a:lnTo>
                    <a:pt x="388" y="119"/>
                  </a:lnTo>
                  <a:lnTo>
                    <a:pt x="390" y="121"/>
                  </a:lnTo>
                  <a:lnTo>
                    <a:pt x="390" y="123"/>
                  </a:lnTo>
                  <a:lnTo>
                    <a:pt x="393" y="123"/>
                  </a:lnTo>
                  <a:lnTo>
                    <a:pt x="393" y="123"/>
                  </a:lnTo>
                  <a:lnTo>
                    <a:pt x="397" y="128"/>
                  </a:lnTo>
                  <a:lnTo>
                    <a:pt x="397" y="128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2" y="133"/>
                  </a:lnTo>
                  <a:lnTo>
                    <a:pt x="409" y="135"/>
                  </a:lnTo>
                  <a:lnTo>
                    <a:pt x="412" y="138"/>
                  </a:lnTo>
                  <a:lnTo>
                    <a:pt x="416" y="138"/>
                  </a:lnTo>
                  <a:lnTo>
                    <a:pt x="433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2"/>
                  </a:lnTo>
                  <a:lnTo>
                    <a:pt x="440" y="142"/>
                  </a:lnTo>
                  <a:lnTo>
                    <a:pt x="440" y="142"/>
                  </a:lnTo>
                  <a:lnTo>
                    <a:pt x="442" y="140"/>
                  </a:lnTo>
                  <a:lnTo>
                    <a:pt x="442" y="140"/>
                  </a:lnTo>
                  <a:lnTo>
                    <a:pt x="445" y="138"/>
                  </a:lnTo>
                  <a:lnTo>
                    <a:pt x="445" y="138"/>
                  </a:lnTo>
                  <a:lnTo>
                    <a:pt x="447" y="138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8"/>
                  </a:lnTo>
                  <a:lnTo>
                    <a:pt x="449" y="138"/>
                  </a:lnTo>
                  <a:lnTo>
                    <a:pt x="449" y="138"/>
                  </a:lnTo>
                  <a:lnTo>
                    <a:pt x="449" y="135"/>
                  </a:lnTo>
                  <a:lnTo>
                    <a:pt x="452" y="135"/>
                  </a:lnTo>
                  <a:lnTo>
                    <a:pt x="454" y="130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59" y="130"/>
                  </a:lnTo>
                  <a:lnTo>
                    <a:pt x="461" y="130"/>
                  </a:lnTo>
                  <a:lnTo>
                    <a:pt x="461" y="128"/>
                  </a:lnTo>
                  <a:lnTo>
                    <a:pt x="464" y="128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82" y="130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87" y="133"/>
                  </a:lnTo>
                  <a:lnTo>
                    <a:pt x="490" y="135"/>
                  </a:lnTo>
                  <a:lnTo>
                    <a:pt x="492" y="135"/>
                  </a:lnTo>
                  <a:lnTo>
                    <a:pt x="492" y="135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501" y="138"/>
                  </a:lnTo>
                  <a:lnTo>
                    <a:pt x="501" y="138"/>
                  </a:lnTo>
                  <a:lnTo>
                    <a:pt x="504" y="138"/>
                  </a:lnTo>
                  <a:lnTo>
                    <a:pt x="506" y="138"/>
                  </a:lnTo>
                  <a:lnTo>
                    <a:pt x="508" y="138"/>
                  </a:lnTo>
                  <a:lnTo>
                    <a:pt x="508" y="138"/>
                  </a:lnTo>
                  <a:lnTo>
                    <a:pt x="511" y="138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3" y="147"/>
                  </a:lnTo>
                  <a:lnTo>
                    <a:pt x="513" y="149"/>
                  </a:lnTo>
                  <a:lnTo>
                    <a:pt x="520" y="154"/>
                  </a:lnTo>
                  <a:lnTo>
                    <a:pt x="520" y="156"/>
                  </a:lnTo>
                  <a:lnTo>
                    <a:pt x="523" y="159"/>
                  </a:lnTo>
                  <a:lnTo>
                    <a:pt x="523" y="161"/>
                  </a:lnTo>
                  <a:lnTo>
                    <a:pt x="525" y="164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3" y="168"/>
                  </a:lnTo>
                  <a:lnTo>
                    <a:pt x="523" y="171"/>
                  </a:lnTo>
                  <a:lnTo>
                    <a:pt x="523" y="171"/>
                  </a:lnTo>
                  <a:lnTo>
                    <a:pt x="520" y="171"/>
                  </a:lnTo>
                  <a:lnTo>
                    <a:pt x="518" y="173"/>
                  </a:lnTo>
                  <a:lnTo>
                    <a:pt x="518" y="173"/>
                  </a:lnTo>
                  <a:lnTo>
                    <a:pt x="518" y="175"/>
                  </a:lnTo>
                  <a:lnTo>
                    <a:pt x="518" y="175"/>
                  </a:lnTo>
                  <a:lnTo>
                    <a:pt x="516" y="178"/>
                  </a:lnTo>
                  <a:lnTo>
                    <a:pt x="516" y="180"/>
                  </a:lnTo>
                  <a:lnTo>
                    <a:pt x="516" y="180"/>
                  </a:lnTo>
                  <a:lnTo>
                    <a:pt x="516" y="183"/>
                  </a:lnTo>
                  <a:lnTo>
                    <a:pt x="518" y="185"/>
                  </a:lnTo>
                  <a:lnTo>
                    <a:pt x="518" y="187"/>
                  </a:lnTo>
                  <a:lnTo>
                    <a:pt x="523" y="192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3" y="199"/>
                  </a:lnTo>
                  <a:lnTo>
                    <a:pt x="523" y="204"/>
                  </a:lnTo>
                  <a:lnTo>
                    <a:pt x="523" y="204"/>
                  </a:lnTo>
                  <a:lnTo>
                    <a:pt x="523" y="206"/>
                  </a:lnTo>
                  <a:lnTo>
                    <a:pt x="525" y="209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30" y="211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2" y="206"/>
                  </a:lnTo>
                  <a:lnTo>
                    <a:pt x="532" y="204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7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42" y="204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9" y="204"/>
                  </a:lnTo>
                  <a:lnTo>
                    <a:pt x="551" y="204"/>
                  </a:lnTo>
                  <a:lnTo>
                    <a:pt x="553" y="201"/>
                  </a:lnTo>
                  <a:lnTo>
                    <a:pt x="556" y="201"/>
                  </a:lnTo>
                  <a:lnTo>
                    <a:pt x="556" y="201"/>
                  </a:lnTo>
                  <a:lnTo>
                    <a:pt x="558" y="201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2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11"/>
                  </a:lnTo>
                  <a:lnTo>
                    <a:pt x="575" y="211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5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20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5"/>
                  </a:lnTo>
                  <a:lnTo>
                    <a:pt x="572" y="225"/>
                  </a:lnTo>
                  <a:lnTo>
                    <a:pt x="570" y="230"/>
                  </a:lnTo>
                  <a:lnTo>
                    <a:pt x="570" y="230"/>
                  </a:lnTo>
                  <a:lnTo>
                    <a:pt x="570" y="232"/>
                  </a:lnTo>
                  <a:lnTo>
                    <a:pt x="570" y="232"/>
                  </a:lnTo>
                  <a:lnTo>
                    <a:pt x="572" y="235"/>
                  </a:lnTo>
                  <a:lnTo>
                    <a:pt x="575" y="237"/>
                  </a:lnTo>
                  <a:lnTo>
                    <a:pt x="575" y="237"/>
                  </a:lnTo>
                  <a:lnTo>
                    <a:pt x="577" y="242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51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9" y="261"/>
                  </a:lnTo>
                  <a:lnTo>
                    <a:pt x="591" y="263"/>
                  </a:lnTo>
                  <a:lnTo>
                    <a:pt x="591" y="263"/>
                  </a:lnTo>
                  <a:lnTo>
                    <a:pt x="594" y="263"/>
                  </a:lnTo>
                  <a:lnTo>
                    <a:pt x="594" y="263"/>
                  </a:lnTo>
                  <a:lnTo>
                    <a:pt x="596" y="263"/>
                  </a:lnTo>
                  <a:lnTo>
                    <a:pt x="596" y="263"/>
                  </a:lnTo>
                  <a:lnTo>
                    <a:pt x="596" y="265"/>
                  </a:lnTo>
                  <a:lnTo>
                    <a:pt x="596" y="268"/>
                  </a:lnTo>
                  <a:lnTo>
                    <a:pt x="598" y="272"/>
                  </a:lnTo>
                  <a:lnTo>
                    <a:pt x="603" y="275"/>
                  </a:lnTo>
                  <a:lnTo>
                    <a:pt x="610" y="277"/>
                  </a:lnTo>
                  <a:lnTo>
                    <a:pt x="624" y="270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7" y="265"/>
                  </a:lnTo>
                  <a:lnTo>
                    <a:pt x="627" y="265"/>
                  </a:lnTo>
                  <a:lnTo>
                    <a:pt x="629" y="263"/>
                  </a:lnTo>
                  <a:lnTo>
                    <a:pt x="629" y="263"/>
                  </a:lnTo>
                  <a:lnTo>
                    <a:pt x="629" y="261"/>
                  </a:lnTo>
                  <a:lnTo>
                    <a:pt x="627" y="251"/>
                  </a:lnTo>
                  <a:lnTo>
                    <a:pt x="627" y="249"/>
                  </a:lnTo>
                  <a:lnTo>
                    <a:pt x="627" y="249"/>
                  </a:lnTo>
                  <a:lnTo>
                    <a:pt x="627" y="246"/>
                  </a:lnTo>
                  <a:lnTo>
                    <a:pt x="627" y="244"/>
                  </a:lnTo>
                  <a:lnTo>
                    <a:pt x="627" y="242"/>
                  </a:lnTo>
                  <a:lnTo>
                    <a:pt x="627" y="242"/>
                  </a:lnTo>
                  <a:lnTo>
                    <a:pt x="624" y="239"/>
                  </a:lnTo>
                  <a:lnTo>
                    <a:pt x="624" y="237"/>
                  </a:lnTo>
                  <a:lnTo>
                    <a:pt x="624" y="235"/>
                  </a:lnTo>
                  <a:lnTo>
                    <a:pt x="624" y="232"/>
                  </a:lnTo>
                  <a:lnTo>
                    <a:pt x="627" y="232"/>
                  </a:lnTo>
                  <a:lnTo>
                    <a:pt x="629" y="235"/>
                  </a:lnTo>
                  <a:lnTo>
                    <a:pt x="629" y="235"/>
                  </a:lnTo>
                  <a:lnTo>
                    <a:pt x="631" y="235"/>
                  </a:lnTo>
                  <a:lnTo>
                    <a:pt x="634" y="235"/>
                  </a:lnTo>
                  <a:lnTo>
                    <a:pt x="634" y="232"/>
                  </a:lnTo>
                  <a:lnTo>
                    <a:pt x="636" y="232"/>
                  </a:lnTo>
                  <a:lnTo>
                    <a:pt x="636" y="225"/>
                  </a:lnTo>
                  <a:lnTo>
                    <a:pt x="636" y="223"/>
                  </a:lnTo>
                  <a:lnTo>
                    <a:pt x="639" y="223"/>
                  </a:lnTo>
                  <a:lnTo>
                    <a:pt x="639" y="220"/>
                  </a:lnTo>
                  <a:lnTo>
                    <a:pt x="643" y="216"/>
                  </a:lnTo>
                  <a:lnTo>
                    <a:pt x="648" y="213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5" y="213"/>
                  </a:lnTo>
                  <a:lnTo>
                    <a:pt x="660" y="218"/>
                  </a:lnTo>
                  <a:lnTo>
                    <a:pt x="660" y="218"/>
                  </a:lnTo>
                  <a:lnTo>
                    <a:pt x="660" y="220"/>
                  </a:lnTo>
                  <a:lnTo>
                    <a:pt x="662" y="225"/>
                  </a:lnTo>
                  <a:lnTo>
                    <a:pt x="662" y="232"/>
                  </a:lnTo>
                  <a:lnTo>
                    <a:pt x="665" y="235"/>
                  </a:lnTo>
                  <a:lnTo>
                    <a:pt x="665" y="249"/>
                  </a:lnTo>
                  <a:lnTo>
                    <a:pt x="665" y="251"/>
                  </a:lnTo>
                  <a:lnTo>
                    <a:pt x="665" y="253"/>
                  </a:lnTo>
                  <a:lnTo>
                    <a:pt x="665" y="256"/>
                  </a:lnTo>
                  <a:lnTo>
                    <a:pt x="665" y="258"/>
                  </a:lnTo>
                  <a:lnTo>
                    <a:pt x="667" y="258"/>
                  </a:lnTo>
                  <a:lnTo>
                    <a:pt x="667" y="261"/>
                  </a:lnTo>
                  <a:lnTo>
                    <a:pt x="669" y="261"/>
                  </a:lnTo>
                  <a:lnTo>
                    <a:pt x="672" y="263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8"/>
                  </a:lnTo>
                  <a:lnTo>
                    <a:pt x="676" y="272"/>
                  </a:lnTo>
                  <a:lnTo>
                    <a:pt x="676" y="272"/>
                  </a:lnTo>
                  <a:lnTo>
                    <a:pt x="679" y="275"/>
                  </a:lnTo>
                  <a:lnTo>
                    <a:pt x="683" y="282"/>
                  </a:lnTo>
                  <a:lnTo>
                    <a:pt x="686" y="289"/>
                  </a:lnTo>
                  <a:lnTo>
                    <a:pt x="688" y="289"/>
                  </a:lnTo>
                  <a:lnTo>
                    <a:pt x="693" y="291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8"/>
                  </a:lnTo>
                  <a:lnTo>
                    <a:pt x="698" y="298"/>
                  </a:lnTo>
                  <a:lnTo>
                    <a:pt x="700" y="301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2" y="306"/>
                  </a:lnTo>
                  <a:lnTo>
                    <a:pt x="702" y="308"/>
                  </a:lnTo>
                  <a:lnTo>
                    <a:pt x="702" y="313"/>
                  </a:lnTo>
                  <a:lnTo>
                    <a:pt x="702" y="313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5" y="317"/>
                  </a:lnTo>
                  <a:lnTo>
                    <a:pt x="709" y="320"/>
                  </a:lnTo>
                  <a:lnTo>
                    <a:pt x="709" y="322"/>
                  </a:lnTo>
                  <a:lnTo>
                    <a:pt x="712" y="324"/>
                  </a:lnTo>
                  <a:lnTo>
                    <a:pt x="712" y="329"/>
                  </a:lnTo>
                  <a:lnTo>
                    <a:pt x="714" y="329"/>
                  </a:lnTo>
                  <a:lnTo>
                    <a:pt x="714" y="332"/>
                  </a:lnTo>
                  <a:lnTo>
                    <a:pt x="717" y="332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9" y="334"/>
                  </a:lnTo>
                  <a:lnTo>
                    <a:pt x="721" y="334"/>
                  </a:lnTo>
                  <a:lnTo>
                    <a:pt x="724" y="334"/>
                  </a:lnTo>
                  <a:lnTo>
                    <a:pt x="724" y="334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43" y="327"/>
                  </a:lnTo>
                  <a:lnTo>
                    <a:pt x="747" y="324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47" y="317"/>
                  </a:lnTo>
                  <a:lnTo>
                    <a:pt x="747" y="315"/>
                  </a:lnTo>
                  <a:lnTo>
                    <a:pt x="747" y="315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08"/>
                  </a:lnTo>
                  <a:lnTo>
                    <a:pt x="747" y="308"/>
                  </a:lnTo>
                  <a:lnTo>
                    <a:pt x="745" y="306"/>
                  </a:lnTo>
                  <a:lnTo>
                    <a:pt x="745" y="306"/>
                  </a:lnTo>
                  <a:lnTo>
                    <a:pt x="745" y="303"/>
                  </a:lnTo>
                  <a:lnTo>
                    <a:pt x="747" y="303"/>
                  </a:lnTo>
                  <a:lnTo>
                    <a:pt x="747" y="303"/>
                  </a:lnTo>
                  <a:lnTo>
                    <a:pt x="747" y="301"/>
                  </a:lnTo>
                  <a:lnTo>
                    <a:pt x="747" y="298"/>
                  </a:lnTo>
                  <a:lnTo>
                    <a:pt x="750" y="298"/>
                  </a:lnTo>
                  <a:lnTo>
                    <a:pt x="752" y="296"/>
                  </a:lnTo>
                  <a:lnTo>
                    <a:pt x="752" y="296"/>
                  </a:lnTo>
                  <a:lnTo>
                    <a:pt x="759" y="294"/>
                  </a:lnTo>
                  <a:lnTo>
                    <a:pt x="759" y="294"/>
                  </a:lnTo>
                  <a:lnTo>
                    <a:pt x="764" y="289"/>
                  </a:lnTo>
                  <a:lnTo>
                    <a:pt x="769" y="287"/>
                  </a:lnTo>
                  <a:lnTo>
                    <a:pt x="776" y="284"/>
                  </a:lnTo>
                  <a:lnTo>
                    <a:pt x="797" y="282"/>
                  </a:lnTo>
                  <a:lnTo>
                    <a:pt x="797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77"/>
                  </a:lnTo>
                  <a:lnTo>
                    <a:pt x="799" y="277"/>
                  </a:lnTo>
                  <a:lnTo>
                    <a:pt x="799" y="275"/>
                  </a:lnTo>
                  <a:lnTo>
                    <a:pt x="799" y="272"/>
                  </a:lnTo>
                  <a:lnTo>
                    <a:pt x="799" y="270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802" y="265"/>
                  </a:lnTo>
                  <a:lnTo>
                    <a:pt x="804" y="263"/>
                  </a:lnTo>
                  <a:lnTo>
                    <a:pt x="806" y="261"/>
                  </a:lnTo>
                  <a:lnTo>
                    <a:pt x="809" y="258"/>
                  </a:lnTo>
                  <a:lnTo>
                    <a:pt x="811" y="258"/>
                  </a:lnTo>
                  <a:lnTo>
                    <a:pt x="811" y="261"/>
                  </a:lnTo>
                  <a:lnTo>
                    <a:pt x="818" y="263"/>
                  </a:lnTo>
                  <a:lnTo>
                    <a:pt x="818" y="265"/>
                  </a:lnTo>
                  <a:lnTo>
                    <a:pt x="821" y="265"/>
                  </a:lnTo>
                  <a:lnTo>
                    <a:pt x="821" y="268"/>
                  </a:lnTo>
                  <a:lnTo>
                    <a:pt x="821" y="275"/>
                  </a:lnTo>
                  <a:lnTo>
                    <a:pt x="821" y="277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8" y="282"/>
                  </a:lnTo>
                  <a:lnTo>
                    <a:pt x="830" y="282"/>
                  </a:lnTo>
                  <a:lnTo>
                    <a:pt x="830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5" y="275"/>
                  </a:lnTo>
                  <a:lnTo>
                    <a:pt x="835" y="270"/>
                  </a:lnTo>
                  <a:lnTo>
                    <a:pt x="837" y="268"/>
                  </a:lnTo>
                  <a:lnTo>
                    <a:pt x="840" y="268"/>
                  </a:lnTo>
                  <a:lnTo>
                    <a:pt x="842" y="265"/>
                  </a:lnTo>
                  <a:lnTo>
                    <a:pt x="844" y="265"/>
                  </a:lnTo>
                  <a:lnTo>
                    <a:pt x="844" y="265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7" y="253"/>
                  </a:lnTo>
                  <a:lnTo>
                    <a:pt x="847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51" y="251"/>
                  </a:lnTo>
                  <a:lnTo>
                    <a:pt x="851" y="251"/>
                  </a:lnTo>
                  <a:lnTo>
                    <a:pt x="851" y="253"/>
                  </a:lnTo>
                  <a:lnTo>
                    <a:pt x="851" y="256"/>
                  </a:lnTo>
                  <a:lnTo>
                    <a:pt x="851" y="256"/>
                  </a:lnTo>
                  <a:lnTo>
                    <a:pt x="851" y="263"/>
                  </a:lnTo>
                  <a:lnTo>
                    <a:pt x="851" y="265"/>
                  </a:lnTo>
                  <a:lnTo>
                    <a:pt x="851" y="268"/>
                  </a:lnTo>
                  <a:lnTo>
                    <a:pt x="851" y="268"/>
                  </a:lnTo>
                  <a:lnTo>
                    <a:pt x="851" y="270"/>
                  </a:lnTo>
                  <a:lnTo>
                    <a:pt x="854" y="270"/>
                  </a:lnTo>
                  <a:lnTo>
                    <a:pt x="854" y="272"/>
                  </a:lnTo>
                  <a:lnTo>
                    <a:pt x="856" y="275"/>
                  </a:lnTo>
                  <a:lnTo>
                    <a:pt x="856" y="275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80"/>
                  </a:lnTo>
                  <a:lnTo>
                    <a:pt x="856" y="282"/>
                  </a:lnTo>
                  <a:lnTo>
                    <a:pt x="856" y="282"/>
                  </a:lnTo>
                  <a:lnTo>
                    <a:pt x="856" y="284"/>
                  </a:lnTo>
                  <a:lnTo>
                    <a:pt x="858" y="284"/>
                  </a:lnTo>
                  <a:lnTo>
                    <a:pt x="858" y="287"/>
                  </a:lnTo>
                  <a:lnTo>
                    <a:pt x="858" y="287"/>
                  </a:lnTo>
                  <a:lnTo>
                    <a:pt x="861" y="289"/>
                  </a:lnTo>
                  <a:lnTo>
                    <a:pt x="861" y="289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1" y="296"/>
                  </a:lnTo>
                  <a:lnTo>
                    <a:pt x="861" y="296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301"/>
                  </a:lnTo>
                  <a:lnTo>
                    <a:pt x="863" y="301"/>
                  </a:lnTo>
                  <a:lnTo>
                    <a:pt x="882" y="303"/>
                  </a:lnTo>
                  <a:lnTo>
                    <a:pt x="884" y="306"/>
                  </a:lnTo>
                  <a:lnTo>
                    <a:pt x="884" y="306"/>
                  </a:lnTo>
                  <a:lnTo>
                    <a:pt x="887" y="308"/>
                  </a:lnTo>
                  <a:lnTo>
                    <a:pt x="892" y="310"/>
                  </a:lnTo>
                  <a:lnTo>
                    <a:pt x="894" y="310"/>
                  </a:lnTo>
                  <a:lnTo>
                    <a:pt x="896" y="313"/>
                  </a:lnTo>
                  <a:lnTo>
                    <a:pt x="899" y="313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6" y="320"/>
                  </a:lnTo>
                  <a:lnTo>
                    <a:pt x="906" y="322"/>
                  </a:lnTo>
                  <a:lnTo>
                    <a:pt x="908" y="322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3" y="324"/>
                  </a:lnTo>
                  <a:lnTo>
                    <a:pt x="915" y="324"/>
                  </a:lnTo>
                  <a:lnTo>
                    <a:pt x="915" y="324"/>
                  </a:lnTo>
                  <a:lnTo>
                    <a:pt x="922" y="315"/>
                  </a:lnTo>
                  <a:lnTo>
                    <a:pt x="922" y="315"/>
                  </a:lnTo>
                  <a:lnTo>
                    <a:pt x="925" y="315"/>
                  </a:lnTo>
                  <a:lnTo>
                    <a:pt x="927" y="315"/>
                  </a:lnTo>
                  <a:lnTo>
                    <a:pt x="934" y="322"/>
                  </a:lnTo>
                  <a:lnTo>
                    <a:pt x="934" y="322"/>
                  </a:lnTo>
                  <a:lnTo>
                    <a:pt x="937" y="322"/>
                  </a:lnTo>
                  <a:lnTo>
                    <a:pt x="937" y="322"/>
                  </a:lnTo>
                  <a:lnTo>
                    <a:pt x="939" y="322"/>
                  </a:lnTo>
                  <a:lnTo>
                    <a:pt x="944" y="317"/>
                  </a:lnTo>
                  <a:lnTo>
                    <a:pt x="946" y="317"/>
                  </a:lnTo>
                  <a:lnTo>
                    <a:pt x="948" y="317"/>
                  </a:lnTo>
                  <a:lnTo>
                    <a:pt x="948" y="317"/>
                  </a:lnTo>
                  <a:lnTo>
                    <a:pt x="951" y="317"/>
                  </a:lnTo>
                  <a:lnTo>
                    <a:pt x="951" y="32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2148720" y="638919"/>
              <a:ext cx="2374638" cy="1773578"/>
            </a:xfrm>
            <a:custGeom>
              <a:avLst/>
              <a:gdLst>
                <a:gd name="T0" fmla="*/ 2713 w 2741"/>
                <a:gd name="T1" fmla="*/ 372 h 2042"/>
                <a:gd name="T2" fmla="*/ 2687 w 2741"/>
                <a:gd name="T3" fmla="*/ 435 h 2042"/>
                <a:gd name="T4" fmla="*/ 2689 w 2741"/>
                <a:gd name="T5" fmla="*/ 513 h 2042"/>
                <a:gd name="T6" fmla="*/ 2637 w 2741"/>
                <a:gd name="T7" fmla="*/ 613 h 2042"/>
                <a:gd name="T8" fmla="*/ 2620 w 2741"/>
                <a:gd name="T9" fmla="*/ 677 h 2042"/>
                <a:gd name="T10" fmla="*/ 2452 w 2741"/>
                <a:gd name="T11" fmla="*/ 821 h 2042"/>
                <a:gd name="T12" fmla="*/ 2561 w 2741"/>
                <a:gd name="T13" fmla="*/ 878 h 2042"/>
                <a:gd name="T14" fmla="*/ 2486 w 2741"/>
                <a:gd name="T15" fmla="*/ 1008 h 2042"/>
                <a:gd name="T16" fmla="*/ 2415 w 2741"/>
                <a:gd name="T17" fmla="*/ 998 h 2042"/>
                <a:gd name="T18" fmla="*/ 2412 w 2741"/>
                <a:gd name="T19" fmla="*/ 1043 h 2042"/>
                <a:gd name="T20" fmla="*/ 2419 w 2741"/>
                <a:gd name="T21" fmla="*/ 1138 h 2042"/>
                <a:gd name="T22" fmla="*/ 2526 w 2741"/>
                <a:gd name="T23" fmla="*/ 1202 h 2042"/>
                <a:gd name="T24" fmla="*/ 2571 w 2741"/>
                <a:gd name="T25" fmla="*/ 1313 h 2042"/>
                <a:gd name="T26" fmla="*/ 2587 w 2741"/>
                <a:gd name="T27" fmla="*/ 1356 h 2042"/>
                <a:gd name="T28" fmla="*/ 2481 w 2741"/>
                <a:gd name="T29" fmla="*/ 1424 h 2042"/>
                <a:gd name="T30" fmla="*/ 2398 w 2741"/>
                <a:gd name="T31" fmla="*/ 1474 h 2042"/>
                <a:gd name="T32" fmla="*/ 2273 w 2741"/>
                <a:gd name="T33" fmla="*/ 1526 h 2042"/>
                <a:gd name="T34" fmla="*/ 2211 w 2741"/>
                <a:gd name="T35" fmla="*/ 1540 h 2042"/>
                <a:gd name="T36" fmla="*/ 2166 w 2741"/>
                <a:gd name="T37" fmla="*/ 1495 h 2042"/>
                <a:gd name="T38" fmla="*/ 2154 w 2741"/>
                <a:gd name="T39" fmla="*/ 1557 h 2042"/>
                <a:gd name="T40" fmla="*/ 2102 w 2741"/>
                <a:gd name="T41" fmla="*/ 1623 h 2042"/>
                <a:gd name="T42" fmla="*/ 2050 w 2741"/>
                <a:gd name="T43" fmla="*/ 1569 h 2042"/>
                <a:gd name="T44" fmla="*/ 2022 w 2741"/>
                <a:gd name="T45" fmla="*/ 1502 h 2042"/>
                <a:gd name="T46" fmla="*/ 1965 w 2741"/>
                <a:gd name="T47" fmla="*/ 1472 h 2042"/>
                <a:gd name="T48" fmla="*/ 1880 w 2741"/>
                <a:gd name="T49" fmla="*/ 1542 h 2042"/>
                <a:gd name="T50" fmla="*/ 1743 w 2741"/>
                <a:gd name="T51" fmla="*/ 1576 h 2042"/>
                <a:gd name="T52" fmla="*/ 1698 w 2741"/>
                <a:gd name="T53" fmla="*/ 1500 h 2042"/>
                <a:gd name="T54" fmla="*/ 1608 w 2741"/>
                <a:gd name="T55" fmla="*/ 1618 h 2042"/>
                <a:gd name="T56" fmla="*/ 1620 w 2741"/>
                <a:gd name="T57" fmla="*/ 1684 h 2042"/>
                <a:gd name="T58" fmla="*/ 1495 w 2741"/>
                <a:gd name="T59" fmla="*/ 1732 h 2042"/>
                <a:gd name="T60" fmla="*/ 1372 w 2741"/>
                <a:gd name="T61" fmla="*/ 1817 h 2042"/>
                <a:gd name="T62" fmla="*/ 1289 w 2741"/>
                <a:gd name="T63" fmla="*/ 1819 h 2042"/>
                <a:gd name="T64" fmla="*/ 1206 w 2741"/>
                <a:gd name="T65" fmla="*/ 1836 h 2042"/>
                <a:gd name="T66" fmla="*/ 1116 w 2741"/>
                <a:gd name="T67" fmla="*/ 1902 h 2042"/>
                <a:gd name="T68" fmla="*/ 1034 w 2741"/>
                <a:gd name="T69" fmla="*/ 2001 h 2042"/>
                <a:gd name="T70" fmla="*/ 807 w 2741"/>
                <a:gd name="T71" fmla="*/ 1933 h 2042"/>
                <a:gd name="T72" fmla="*/ 790 w 2741"/>
                <a:gd name="T73" fmla="*/ 1791 h 2042"/>
                <a:gd name="T74" fmla="*/ 726 w 2741"/>
                <a:gd name="T75" fmla="*/ 1914 h 2042"/>
                <a:gd name="T76" fmla="*/ 603 w 2741"/>
                <a:gd name="T77" fmla="*/ 1992 h 2042"/>
                <a:gd name="T78" fmla="*/ 568 w 2741"/>
                <a:gd name="T79" fmla="*/ 1791 h 2042"/>
                <a:gd name="T80" fmla="*/ 336 w 2741"/>
                <a:gd name="T81" fmla="*/ 1765 h 2042"/>
                <a:gd name="T82" fmla="*/ 241 w 2741"/>
                <a:gd name="T83" fmla="*/ 1682 h 2042"/>
                <a:gd name="T84" fmla="*/ 220 w 2741"/>
                <a:gd name="T85" fmla="*/ 1467 h 2042"/>
                <a:gd name="T86" fmla="*/ 539 w 2741"/>
                <a:gd name="T87" fmla="*/ 1363 h 2042"/>
                <a:gd name="T88" fmla="*/ 1277 w 2741"/>
                <a:gd name="T89" fmla="*/ 1367 h 2042"/>
                <a:gd name="T90" fmla="*/ 1436 w 2741"/>
                <a:gd name="T91" fmla="*/ 1091 h 2042"/>
                <a:gd name="T92" fmla="*/ 1790 w 2741"/>
                <a:gd name="T93" fmla="*/ 1062 h 2042"/>
                <a:gd name="T94" fmla="*/ 2022 w 2741"/>
                <a:gd name="T95" fmla="*/ 913 h 2042"/>
                <a:gd name="T96" fmla="*/ 2204 w 2741"/>
                <a:gd name="T97" fmla="*/ 906 h 2042"/>
                <a:gd name="T98" fmla="*/ 2162 w 2741"/>
                <a:gd name="T99" fmla="*/ 795 h 2042"/>
                <a:gd name="T100" fmla="*/ 1840 w 2741"/>
                <a:gd name="T101" fmla="*/ 681 h 2042"/>
                <a:gd name="T102" fmla="*/ 2093 w 2741"/>
                <a:gd name="T103" fmla="*/ 464 h 2042"/>
                <a:gd name="T104" fmla="*/ 2152 w 2741"/>
                <a:gd name="T105" fmla="*/ 395 h 2042"/>
                <a:gd name="T106" fmla="*/ 2204 w 2741"/>
                <a:gd name="T107" fmla="*/ 293 h 2042"/>
                <a:gd name="T108" fmla="*/ 2268 w 2741"/>
                <a:gd name="T109" fmla="*/ 196 h 2042"/>
                <a:gd name="T110" fmla="*/ 2282 w 2741"/>
                <a:gd name="T111" fmla="*/ 111 h 2042"/>
                <a:gd name="T112" fmla="*/ 2294 w 2741"/>
                <a:gd name="T113" fmla="*/ 7 h 2042"/>
                <a:gd name="T114" fmla="*/ 2320 w 2741"/>
                <a:gd name="T115" fmla="*/ 102 h 2042"/>
                <a:gd name="T116" fmla="*/ 2450 w 2741"/>
                <a:gd name="T117" fmla="*/ 144 h 2042"/>
                <a:gd name="T118" fmla="*/ 2476 w 2741"/>
                <a:gd name="T119" fmla="*/ 260 h 2042"/>
                <a:gd name="T120" fmla="*/ 2580 w 2741"/>
                <a:gd name="T121" fmla="*/ 263 h 2042"/>
                <a:gd name="T122" fmla="*/ 2651 w 2741"/>
                <a:gd name="T123" fmla="*/ 223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41" h="2042">
                  <a:moveTo>
                    <a:pt x="2741" y="298"/>
                  </a:moveTo>
                  <a:lnTo>
                    <a:pt x="2741" y="298"/>
                  </a:lnTo>
                  <a:lnTo>
                    <a:pt x="2741" y="298"/>
                  </a:lnTo>
                  <a:lnTo>
                    <a:pt x="2741" y="303"/>
                  </a:lnTo>
                  <a:lnTo>
                    <a:pt x="2741" y="305"/>
                  </a:lnTo>
                  <a:lnTo>
                    <a:pt x="2739" y="305"/>
                  </a:lnTo>
                  <a:lnTo>
                    <a:pt x="2739" y="308"/>
                  </a:lnTo>
                  <a:lnTo>
                    <a:pt x="2739" y="308"/>
                  </a:lnTo>
                  <a:lnTo>
                    <a:pt x="2739" y="310"/>
                  </a:lnTo>
                  <a:lnTo>
                    <a:pt x="2736" y="310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5"/>
                  </a:lnTo>
                  <a:lnTo>
                    <a:pt x="2736" y="315"/>
                  </a:lnTo>
                  <a:lnTo>
                    <a:pt x="2734" y="312"/>
                  </a:lnTo>
                  <a:lnTo>
                    <a:pt x="2734" y="312"/>
                  </a:lnTo>
                  <a:lnTo>
                    <a:pt x="2731" y="312"/>
                  </a:lnTo>
                  <a:lnTo>
                    <a:pt x="2731" y="315"/>
                  </a:lnTo>
                  <a:lnTo>
                    <a:pt x="2731" y="315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9"/>
                  </a:lnTo>
                  <a:lnTo>
                    <a:pt x="2729" y="322"/>
                  </a:lnTo>
                  <a:lnTo>
                    <a:pt x="2724" y="327"/>
                  </a:lnTo>
                  <a:lnTo>
                    <a:pt x="2724" y="327"/>
                  </a:lnTo>
                  <a:lnTo>
                    <a:pt x="2724" y="329"/>
                  </a:lnTo>
                  <a:lnTo>
                    <a:pt x="2720" y="329"/>
                  </a:lnTo>
                  <a:lnTo>
                    <a:pt x="2717" y="331"/>
                  </a:lnTo>
                  <a:lnTo>
                    <a:pt x="2717" y="334"/>
                  </a:lnTo>
                  <a:lnTo>
                    <a:pt x="2722" y="336"/>
                  </a:lnTo>
                  <a:lnTo>
                    <a:pt x="2722" y="338"/>
                  </a:lnTo>
                  <a:lnTo>
                    <a:pt x="2722" y="341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8"/>
                  </a:lnTo>
                  <a:lnTo>
                    <a:pt x="2724" y="353"/>
                  </a:lnTo>
                  <a:lnTo>
                    <a:pt x="2724" y="357"/>
                  </a:lnTo>
                  <a:lnTo>
                    <a:pt x="2724" y="362"/>
                  </a:lnTo>
                  <a:lnTo>
                    <a:pt x="2720" y="364"/>
                  </a:lnTo>
                  <a:lnTo>
                    <a:pt x="2720" y="364"/>
                  </a:lnTo>
                  <a:lnTo>
                    <a:pt x="2717" y="364"/>
                  </a:lnTo>
                  <a:lnTo>
                    <a:pt x="2717" y="364"/>
                  </a:lnTo>
                  <a:lnTo>
                    <a:pt x="2717" y="367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3" y="369"/>
                  </a:lnTo>
                  <a:lnTo>
                    <a:pt x="2713" y="372"/>
                  </a:lnTo>
                  <a:lnTo>
                    <a:pt x="2713" y="372"/>
                  </a:lnTo>
                  <a:lnTo>
                    <a:pt x="2713" y="374"/>
                  </a:lnTo>
                  <a:lnTo>
                    <a:pt x="2710" y="374"/>
                  </a:lnTo>
                  <a:lnTo>
                    <a:pt x="2705" y="374"/>
                  </a:lnTo>
                  <a:lnTo>
                    <a:pt x="2705" y="376"/>
                  </a:lnTo>
                  <a:lnTo>
                    <a:pt x="2705" y="376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3" y="381"/>
                  </a:lnTo>
                  <a:lnTo>
                    <a:pt x="2703" y="381"/>
                  </a:lnTo>
                  <a:lnTo>
                    <a:pt x="2701" y="388"/>
                  </a:lnTo>
                  <a:lnTo>
                    <a:pt x="2701" y="390"/>
                  </a:lnTo>
                  <a:lnTo>
                    <a:pt x="2701" y="393"/>
                  </a:lnTo>
                  <a:lnTo>
                    <a:pt x="2701" y="393"/>
                  </a:lnTo>
                  <a:lnTo>
                    <a:pt x="2698" y="393"/>
                  </a:lnTo>
                  <a:lnTo>
                    <a:pt x="2698" y="395"/>
                  </a:lnTo>
                  <a:lnTo>
                    <a:pt x="2698" y="395"/>
                  </a:lnTo>
                  <a:lnTo>
                    <a:pt x="2696" y="398"/>
                  </a:lnTo>
                  <a:lnTo>
                    <a:pt x="2696" y="398"/>
                  </a:lnTo>
                  <a:lnTo>
                    <a:pt x="2696" y="400"/>
                  </a:lnTo>
                  <a:lnTo>
                    <a:pt x="2696" y="400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5"/>
                  </a:lnTo>
                  <a:lnTo>
                    <a:pt x="2696" y="405"/>
                  </a:lnTo>
                  <a:lnTo>
                    <a:pt x="2696" y="407"/>
                  </a:lnTo>
                  <a:lnTo>
                    <a:pt x="2696" y="409"/>
                  </a:lnTo>
                  <a:lnTo>
                    <a:pt x="2694" y="409"/>
                  </a:lnTo>
                  <a:lnTo>
                    <a:pt x="2691" y="409"/>
                  </a:lnTo>
                  <a:lnTo>
                    <a:pt x="2689" y="414"/>
                  </a:lnTo>
                  <a:lnTo>
                    <a:pt x="2689" y="416"/>
                  </a:lnTo>
                  <a:lnTo>
                    <a:pt x="2689" y="419"/>
                  </a:lnTo>
                  <a:lnTo>
                    <a:pt x="2687" y="419"/>
                  </a:lnTo>
                  <a:lnTo>
                    <a:pt x="2684" y="419"/>
                  </a:lnTo>
                  <a:lnTo>
                    <a:pt x="2684" y="419"/>
                  </a:lnTo>
                  <a:lnTo>
                    <a:pt x="2682" y="421"/>
                  </a:lnTo>
                  <a:lnTo>
                    <a:pt x="2682" y="421"/>
                  </a:lnTo>
                  <a:lnTo>
                    <a:pt x="2682" y="424"/>
                  </a:lnTo>
                  <a:lnTo>
                    <a:pt x="2682" y="424"/>
                  </a:lnTo>
                  <a:lnTo>
                    <a:pt x="2684" y="426"/>
                  </a:lnTo>
                  <a:lnTo>
                    <a:pt x="2684" y="426"/>
                  </a:lnTo>
                  <a:lnTo>
                    <a:pt x="2684" y="428"/>
                  </a:lnTo>
                  <a:lnTo>
                    <a:pt x="2687" y="428"/>
                  </a:lnTo>
                  <a:lnTo>
                    <a:pt x="2689" y="428"/>
                  </a:lnTo>
                  <a:lnTo>
                    <a:pt x="2687" y="428"/>
                  </a:lnTo>
                  <a:lnTo>
                    <a:pt x="2684" y="431"/>
                  </a:lnTo>
                  <a:lnTo>
                    <a:pt x="2682" y="428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7" y="435"/>
                  </a:lnTo>
                  <a:lnTo>
                    <a:pt x="2684" y="435"/>
                  </a:lnTo>
                  <a:lnTo>
                    <a:pt x="2684" y="438"/>
                  </a:lnTo>
                  <a:lnTo>
                    <a:pt x="2684" y="438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79" y="440"/>
                  </a:lnTo>
                  <a:lnTo>
                    <a:pt x="2679" y="443"/>
                  </a:lnTo>
                  <a:lnTo>
                    <a:pt x="2677" y="443"/>
                  </a:lnTo>
                  <a:lnTo>
                    <a:pt x="2677" y="443"/>
                  </a:lnTo>
                  <a:lnTo>
                    <a:pt x="2677" y="445"/>
                  </a:lnTo>
                  <a:lnTo>
                    <a:pt x="2677" y="445"/>
                  </a:lnTo>
                  <a:lnTo>
                    <a:pt x="2679" y="447"/>
                  </a:lnTo>
                  <a:lnTo>
                    <a:pt x="2679" y="447"/>
                  </a:lnTo>
                  <a:lnTo>
                    <a:pt x="2679" y="450"/>
                  </a:lnTo>
                  <a:lnTo>
                    <a:pt x="2682" y="452"/>
                  </a:lnTo>
                  <a:lnTo>
                    <a:pt x="2682" y="454"/>
                  </a:lnTo>
                  <a:lnTo>
                    <a:pt x="2682" y="454"/>
                  </a:lnTo>
                  <a:lnTo>
                    <a:pt x="2682" y="457"/>
                  </a:lnTo>
                  <a:lnTo>
                    <a:pt x="2679" y="459"/>
                  </a:lnTo>
                  <a:lnTo>
                    <a:pt x="2677" y="459"/>
                  </a:lnTo>
                  <a:lnTo>
                    <a:pt x="2677" y="461"/>
                  </a:lnTo>
                  <a:lnTo>
                    <a:pt x="2677" y="461"/>
                  </a:lnTo>
                  <a:lnTo>
                    <a:pt x="2679" y="464"/>
                  </a:lnTo>
                  <a:lnTo>
                    <a:pt x="2679" y="464"/>
                  </a:lnTo>
                  <a:lnTo>
                    <a:pt x="2682" y="464"/>
                  </a:lnTo>
                  <a:lnTo>
                    <a:pt x="2682" y="466"/>
                  </a:lnTo>
                  <a:lnTo>
                    <a:pt x="2682" y="466"/>
                  </a:lnTo>
                  <a:lnTo>
                    <a:pt x="2682" y="471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7" y="483"/>
                  </a:lnTo>
                  <a:lnTo>
                    <a:pt x="2677" y="483"/>
                  </a:lnTo>
                  <a:lnTo>
                    <a:pt x="2675" y="483"/>
                  </a:lnTo>
                  <a:lnTo>
                    <a:pt x="2675" y="487"/>
                  </a:lnTo>
                  <a:lnTo>
                    <a:pt x="2677" y="490"/>
                  </a:lnTo>
                  <a:lnTo>
                    <a:pt x="2677" y="487"/>
                  </a:lnTo>
                  <a:lnTo>
                    <a:pt x="2679" y="490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5"/>
                  </a:lnTo>
                  <a:lnTo>
                    <a:pt x="2682" y="495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502"/>
                  </a:lnTo>
                  <a:lnTo>
                    <a:pt x="2684" y="502"/>
                  </a:lnTo>
                  <a:lnTo>
                    <a:pt x="2684" y="504"/>
                  </a:lnTo>
                  <a:lnTo>
                    <a:pt x="2689" y="513"/>
                  </a:lnTo>
                  <a:lnTo>
                    <a:pt x="2689" y="513"/>
                  </a:lnTo>
                  <a:lnTo>
                    <a:pt x="2687" y="518"/>
                  </a:lnTo>
                  <a:lnTo>
                    <a:pt x="2687" y="518"/>
                  </a:lnTo>
                  <a:lnTo>
                    <a:pt x="2687" y="521"/>
                  </a:lnTo>
                  <a:lnTo>
                    <a:pt x="2689" y="523"/>
                  </a:lnTo>
                  <a:lnTo>
                    <a:pt x="2689" y="525"/>
                  </a:lnTo>
                  <a:lnTo>
                    <a:pt x="2687" y="528"/>
                  </a:lnTo>
                  <a:lnTo>
                    <a:pt x="2687" y="530"/>
                  </a:lnTo>
                  <a:lnTo>
                    <a:pt x="2687" y="532"/>
                  </a:lnTo>
                  <a:lnTo>
                    <a:pt x="2687" y="535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4"/>
                  </a:lnTo>
                  <a:lnTo>
                    <a:pt x="2687" y="544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2" y="549"/>
                  </a:lnTo>
                  <a:lnTo>
                    <a:pt x="2682" y="551"/>
                  </a:lnTo>
                  <a:lnTo>
                    <a:pt x="2682" y="551"/>
                  </a:lnTo>
                  <a:lnTo>
                    <a:pt x="2679" y="554"/>
                  </a:lnTo>
                  <a:lnTo>
                    <a:pt x="2677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0" y="551"/>
                  </a:lnTo>
                  <a:lnTo>
                    <a:pt x="2663" y="551"/>
                  </a:lnTo>
                  <a:lnTo>
                    <a:pt x="2658" y="549"/>
                  </a:lnTo>
                  <a:lnTo>
                    <a:pt x="2656" y="549"/>
                  </a:lnTo>
                  <a:lnTo>
                    <a:pt x="2656" y="551"/>
                  </a:lnTo>
                  <a:lnTo>
                    <a:pt x="2656" y="551"/>
                  </a:lnTo>
                  <a:lnTo>
                    <a:pt x="2653" y="554"/>
                  </a:lnTo>
                  <a:lnTo>
                    <a:pt x="2653" y="554"/>
                  </a:lnTo>
                  <a:lnTo>
                    <a:pt x="2653" y="556"/>
                  </a:lnTo>
                  <a:lnTo>
                    <a:pt x="2653" y="556"/>
                  </a:lnTo>
                  <a:lnTo>
                    <a:pt x="2653" y="558"/>
                  </a:lnTo>
                  <a:lnTo>
                    <a:pt x="2651" y="558"/>
                  </a:lnTo>
                  <a:lnTo>
                    <a:pt x="2653" y="563"/>
                  </a:lnTo>
                  <a:lnTo>
                    <a:pt x="2653" y="566"/>
                  </a:lnTo>
                  <a:lnTo>
                    <a:pt x="2651" y="568"/>
                  </a:lnTo>
                  <a:lnTo>
                    <a:pt x="2651" y="570"/>
                  </a:lnTo>
                  <a:lnTo>
                    <a:pt x="2649" y="573"/>
                  </a:lnTo>
                  <a:lnTo>
                    <a:pt x="2644" y="596"/>
                  </a:lnTo>
                  <a:lnTo>
                    <a:pt x="2642" y="599"/>
                  </a:lnTo>
                  <a:lnTo>
                    <a:pt x="2642" y="599"/>
                  </a:lnTo>
                  <a:lnTo>
                    <a:pt x="2639" y="603"/>
                  </a:lnTo>
                  <a:lnTo>
                    <a:pt x="2639" y="608"/>
                  </a:lnTo>
                  <a:lnTo>
                    <a:pt x="2637" y="610"/>
                  </a:lnTo>
                  <a:lnTo>
                    <a:pt x="2637" y="613"/>
                  </a:lnTo>
                  <a:lnTo>
                    <a:pt x="2637" y="613"/>
                  </a:lnTo>
                  <a:lnTo>
                    <a:pt x="2637" y="615"/>
                  </a:lnTo>
                  <a:lnTo>
                    <a:pt x="2637" y="620"/>
                  </a:lnTo>
                  <a:lnTo>
                    <a:pt x="2637" y="622"/>
                  </a:lnTo>
                  <a:lnTo>
                    <a:pt x="2637" y="625"/>
                  </a:lnTo>
                  <a:lnTo>
                    <a:pt x="2634" y="627"/>
                  </a:lnTo>
                  <a:lnTo>
                    <a:pt x="2632" y="634"/>
                  </a:lnTo>
                  <a:lnTo>
                    <a:pt x="2630" y="636"/>
                  </a:lnTo>
                  <a:lnTo>
                    <a:pt x="2632" y="636"/>
                  </a:lnTo>
                  <a:lnTo>
                    <a:pt x="2632" y="641"/>
                  </a:lnTo>
                  <a:lnTo>
                    <a:pt x="2632" y="644"/>
                  </a:lnTo>
                  <a:lnTo>
                    <a:pt x="2632" y="646"/>
                  </a:lnTo>
                  <a:lnTo>
                    <a:pt x="2632" y="648"/>
                  </a:lnTo>
                  <a:lnTo>
                    <a:pt x="2632" y="651"/>
                  </a:lnTo>
                  <a:lnTo>
                    <a:pt x="2632" y="653"/>
                  </a:lnTo>
                  <a:lnTo>
                    <a:pt x="2632" y="658"/>
                  </a:lnTo>
                  <a:lnTo>
                    <a:pt x="2632" y="663"/>
                  </a:lnTo>
                  <a:lnTo>
                    <a:pt x="2634" y="663"/>
                  </a:lnTo>
                  <a:lnTo>
                    <a:pt x="2634" y="670"/>
                  </a:lnTo>
                  <a:lnTo>
                    <a:pt x="2637" y="679"/>
                  </a:lnTo>
                  <a:lnTo>
                    <a:pt x="2634" y="684"/>
                  </a:lnTo>
                  <a:lnTo>
                    <a:pt x="2634" y="684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9"/>
                  </a:lnTo>
                  <a:lnTo>
                    <a:pt x="2634" y="689"/>
                  </a:lnTo>
                  <a:lnTo>
                    <a:pt x="2634" y="693"/>
                  </a:lnTo>
                  <a:lnTo>
                    <a:pt x="2632" y="693"/>
                  </a:lnTo>
                  <a:lnTo>
                    <a:pt x="2632" y="696"/>
                  </a:lnTo>
                  <a:lnTo>
                    <a:pt x="2632" y="696"/>
                  </a:lnTo>
                  <a:lnTo>
                    <a:pt x="2630" y="696"/>
                  </a:lnTo>
                  <a:lnTo>
                    <a:pt x="2630" y="696"/>
                  </a:lnTo>
                  <a:lnTo>
                    <a:pt x="2630" y="693"/>
                  </a:lnTo>
                  <a:lnTo>
                    <a:pt x="2630" y="693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5" y="689"/>
                  </a:lnTo>
                  <a:lnTo>
                    <a:pt x="2625" y="689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4"/>
                  </a:lnTo>
                  <a:lnTo>
                    <a:pt x="2620" y="674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6" y="672"/>
                  </a:lnTo>
                  <a:lnTo>
                    <a:pt x="2616" y="670"/>
                  </a:lnTo>
                  <a:lnTo>
                    <a:pt x="2616" y="670"/>
                  </a:lnTo>
                  <a:lnTo>
                    <a:pt x="2613" y="667"/>
                  </a:lnTo>
                  <a:lnTo>
                    <a:pt x="2613" y="665"/>
                  </a:lnTo>
                  <a:lnTo>
                    <a:pt x="2613" y="663"/>
                  </a:lnTo>
                  <a:lnTo>
                    <a:pt x="2613" y="663"/>
                  </a:lnTo>
                  <a:lnTo>
                    <a:pt x="2613" y="660"/>
                  </a:lnTo>
                  <a:lnTo>
                    <a:pt x="2613" y="660"/>
                  </a:lnTo>
                  <a:lnTo>
                    <a:pt x="2613" y="655"/>
                  </a:lnTo>
                  <a:lnTo>
                    <a:pt x="2613" y="653"/>
                  </a:lnTo>
                  <a:lnTo>
                    <a:pt x="2611" y="653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48"/>
                  </a:lnTo>
                  <a:lnTo>
                    <a:pt x="2611" y="648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08" y="644"/>
                  </a:lnTo>
                  <a:lnTo>
                    <a:pt x="2606" y="641"/>
                  </a:lnTo>
                  <a:lnTo>
                    <a:pt x="2606" y="641"/>
                  </a:lnTo>
                  <a:lnTo>
                    <a:pt x="2604" y="641"/>
                  </a:lnTo>
                  <a:lnTo>
                    <a:pt x="2592" y="653"/>
                  </a:lnTo>
                  <a:lnTo>
                    <a:pt x="2561" y="689"/>
                  </a:lnTo>
                  <a:lnTo>
                    <a:pt x="2549" y="707"/>
                  </a:lnTo>
                  <a:lnTo>
                    <a:pt x="2547" y="710"/>
                  </a:lnTo>
                  <a:lnTo>
                    <a:pt x="2540" y="715"/>
                  </a:lnTo>
                  <a:lnTo>
                    <a:pt x="2528" y="722"/>
                  </a:lnTo>
                  <a:lnTo>
                    <a:pt x="2523" y="724"/>
                  </a:lnTo>
                  <a:lnTo>
                    <a:pt x="2523" y="724"/>
                  </a:lnTo>
                  <a:lnTo>
                    <a:pt x="2521" y="726"/>
                  </a:lnTo>
                  <a:lnTo>
                    <a:pt x="2521" y="726"/>
                  </a:lnTo>
                  <a:lnTo>
                    <a:pt x="2521" y="729"/>
                  </a:lnTo>
                  <a:lnTo>
                    <a:pt x="2519" y="736"/>
                  </a:lnTo>
                  <a:lnTo>
                    <a:pt x="2516" y="741"/>
                  </a:lnTo>
                  <a:lnTo>
                    <a:pt x="2516" y="743"/>
                  </a:lnTo>
                  <a:lnTo>
                    <a:pt x="2507" y="750"/>
                  </a:lnTo>
                  <a:lnTo>
                    <a:pt x="2478" y="767"/>
                  </a:lnTo>
                  <a:lnTo>
                    <a:pt x="2474" y="774"/>
                  </a:lnTo>
                  <a:lnTo>
                    <a:pt x="2459" y="783"/>
                  </a:lnTo>
                  <a:lnTo>
                    <a:pt x="2457" y="783"/>
                  </a:lnTo>
                  <a:lnTo>
                    <a:pt x="2457" y="786"/>
                  </a:lnTo>
                  <a:lnTo>
                    <a:pt x="2455" y="793"/>
                  </a:lnTo>
                  <a:lnTo>
                    <a:pt x="2452" y="800"/>
                  </a:lnTo>
                  <a:lnTo>
                    <a:pt x="2452" y="800"/>
                  </a:lnTo>
                  <a:lnTo>
                    <a:pt x="2445" y="809"/>
                  </a:lnTo>
                  <a:lnTo>
                    <a:pt x="2445" y="812"/>
                  </a:lnTo>
                  <a:lnTo>
                    <a:pt x="2450" y="816"/>
                  </a:lnTo>
                  <a:lnTo>
                    <a:pt x="2452" y="821"/>
                  </a:lnTo>
                  <a:lnTo>
                    <a:pt x="2455" y="823"/>
                  </a:lnTo>
                  <a:lnTo>
                    <a:pt x="2457" y="833"/>
                  </a:lnTo>
                  <a:lnTo>
                    <a:pt x="2457" y="833"/>
                  </a:lnTo>
                  <a:lnTo>
                    <a:pt x="2462" y="838"/>
                  </a:lnTo>
                  <a:lnTo>
                    <a:pt x="2467" y="842"/>
                  </a:lnTo>
                  <a:lnTo>
                    <a:pt x="2469" y="842"/>
                  </a:lnTo>
                  <a:lnTo>
                    <a:pt x="2478" y="847"/>
                  </a:lnTo>
                  <a:lnTo>
                    <a:pt x="2481" y="847"/>
                  </a:lnTo>
                  <a:lnTo>
                    <a:pt x="2481" y="849"/>
                  </a:lnTo>
                  <a:lnTo>
                    <a:pt x="2483" y="849"/>
                  </a:lnTo>
                  <a:lnTo>
                    <a:pt x="2502" y="875"/>
                  </a:lnTo>
                  <a:lnTo>
                    <a:pt x="2504" y="878"/>
                  </a:lnTo>
                  <a:lnTo>
                    <a:pt x="2509" y="880"/>
                  </a:lnTo>
                  <a:lnTo>
                    <a:pt x="2514" y="885"/>
                  </a:lnTo>
                  <a:lnTo>
                    <a:pt x="2516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6" y="880"/>
                  </a:lnTo>
                  <a:lnTo>
                    <a:pt x="2526" y="878"/>
                  </a:lnTo>
                  <a:lnTo>
                    <a:pt x="2528" y="878"/>
                  </a:lnTo>
                  <a:lnTo>
                    <a:pt x="2530" y="878"/>
                  </a:lnTo>
                  <a:lnTo>
                    <a:pt x="2533" y="875"/>
                  </a:lnTo>
                  <a:lnTo>
                    <a:pt x="2533" y="875"/>
                  </a:lnTo>
                  <a:lnTo>
                    <a:pt x="2535" y="868"/>
                  </a:lnTo>
                  <a:lnTo>
                    <a:pt x="2535" y="868"/>
                  </a:lnTo>
                  <a:lnTo>
                    <a:pt x="2538" y="866"/>
                  </a:lnTo>
                  <a:lnTo>
                    <a:pt x="2538" y="866"/>
                  </a:lnTo>
                  <a:lnTo>
                    <a:pt x="2542" y="866"/>
                  </a:lnTo>
                  <a:lnTo>
                    <a:pt x="2545" y="868"/>
                  </a:lnTo>
                  <a:lnTo>
                    <a:pt x="2545" y="868"/>
                  </a:lnTo>
                  <a:lnTo>
                    <a:pt x="2545" y="871"/>
                  </a:lnTo>
                  <a:lnTo>
                    <a:pt x="2545" y="873"/>
                  </a:lnTo>
                  <a:lnTo>
                    <a:pt x="2547" y="875"/>
                  </a:lnTo>
                  <a:lnTo>
                    <a:pt x="2547" y="875"/>
                  </a:lnTo>
                  <a:lnTo>
                    <a:pt x="2547" y="878"/>
                  </a:lnTo>
                  <a:lnTo>
                    <a:pt x="2549" y="878"/>
                  </a:lnTo>
                  <a:lnTo>
                    <a:pt x="2552" y="878"/>
                  </a:lnTo>
                  <a:lnTo>
                    <a:pt x="2552" y="878"/>
                  </a:lnTo>
                  <a:lnTo>
                    <a:pt x="2554" y="875"/>
                  </a:lnTo>
                  <a:lnTo>
                    <a:pt x="2554" y="875"/>
                  </a:lnTo>
                  <a:lnTo>
                    <a:pt x="2554" y="873"/>
                  </a:lnTo>
                  <a:lnTo>
                    <a:pt x="2554" y="871"/>
                  </a:lnTo>
                  <a:lnTo>
                    <a:pt x="2554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9" y="873"/>
                  </a:lnTo>
                  <a:lnTo>
                    <a:pt x="2559" y="873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8"/>
                  </a:lnTo>
                  <a:lnTo>
                    <a:pt x="2559" y="878"/>
                  </a:lnTo>
                  <a:lnTo>
                    <a:pt x="2561" y="878"/>
                  </a:lnTo>
                  <a:lnTo>
                    <a:pt x="2561" y="878"/>
                  </a:lnTo>
                  <a:lnTo>
                    <a:pt x="2561" y="880"/>
                  </a:lnTo>
                  <a:lnTo>
                    <a:pt x="2559" y="883"/>
                  </a:lnTo>
                  <a:lnTo>
                    <a:pt x="2554" y="894"/>
                  </a:lnTo>
                  <a:lnTo>
                    <a:pt x="2540" y="906"/>
                  </a:lnTo>
                  <a:lnTo>
                    <a:pt x="2540" y="906"/>
                  </a:lnTo>
                  <a:lnTo>
                    <a:pt x="2540" y="909"/>
                  </a:lnTo>
                  <a:lnTo>
                    <a:pt x="2538" y="909"/>
                  </a:lnTo>
                  <a:lnTo>
                    <a:pt x="2530" y="909"/>
                  </a:lnTo>
                  <a:lnTo>
                    <a:pt x="2523" y="909"/>
                  </a:lnTo>
                  <a:lnTo>
                    <a:pt x="2512" y="904"/>
                  </a:lnTo>
                  <a:lnTo>
                    <a:pt x="2509" y="904"/>
                  </a:lnTo>
                  <a:lnTo>
                    <a:pt x="2509" y="904"/>
                  </a:lnTo>
                  <a:lnTo>
                    <a:pt x="2507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11"/>
                  </a:lnTo>
                  <a:lnTo>
                    <a:pt x="2504" y="911"/>
                  </a:lnTo>
                  <a:lnTo>
                    <a:pt x="2504" y="913"/>
                  </a:lnTo>
                  <a:lnTo>
                    <a:pt x="2504" y="918"/>
                  </a:lnTo>
                  <a:lnTo>
                    <a:pt x="2504" y="923"/>
                  </a:lnTo>
                  <a:lnTo>
                    <a:pt x="2504" y="925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32"/>
                  </a:lnTo>
                  <a:lnTo>
                    <a:pt x="2504" y="935"/>
                  </a:lnTo>
                  <a:lnTo>
                    <a:pt x="2509" y="942"/>
                  </a:lnTo>
                  <a:lnTo>
                    <a:pt x="2521" y="958"/>
                  </a:lnTo>
                  <a:lnTo>
                    <a:pt x="2519" y="961"/>
                  </a:lnTo>
                  <a:lnTo>
                    <a:pt x="2519" y="961"/>
                  </a:lnTo>
                  <a:lnTo>
                    <a:pt x="2519" y="963"/>
                  </a:lnTo>
                  <a:lnTo>
                    <a:pt x="2519" y="965"/>
                  </a:lnTo>
                  <a:lnTo>
                    <a:pt x="2516" y="968"/>
                  </a:lnTo>
                  <a:lnTo>
                    <a:pt x="2516" y="970"/>
                  </a:lnTo>
                  <a:lnTo>
                    <a:pt x="2516" y="970"/>
                  </a:lnTo>
                  <a:lnTo>
                    <a:pt x="2516" y="972"/>
                  </a:lnTo>
                  <a:lnTo>
                    <a:pt x="2514" y="972"/>
                  </a:lnTo>
                  <a:lnTo>
                    <a:pt x="2514" y="975"/>
                  </a:lnTo>
                  <a:lnTo>
                    <a:pt x="2514" y="975"/>
                  </a:lnTo>
                  <a:lnTo>
                    <a:pt x="2512" y="975"/>
                  </a:lnTo>
                  <a:lnTo>
                    <a:pt x="2490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94"/>
                  </a:lnTo>
                  <a:lnTo>
                    <a:pt x="2488" y="998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6"/>
                  </a:lnTo>
                  <a:lnTo>
                    <a:pt x="2486" y="1008"/>
                  </a:lnTo>
                  <a:lnTo>
                    <a:pt x="2486" y="1008"/>
                  </a:lnTo>
                  <a:lnTo>
                    <a:pt x="2486" y="1010"/>
                  </a:lnTo>
                  <a:lnTo>
                    <a:pt x="2486" y="1010"/>
                  </a:lnTo>
                  <a:lnTo>
                    <a:pt x="2486" y="1013"/>
                  </a:lnTo>
                  <a:lnTo>
                    <a:pt x="2486" y="1017"/>
                  </a:lnTo>
                  <a:lnTo>
                    <a:pt x="2486" y="1020"/>
                  </a:lnTo>
                  <a:lnTo>
                    <a:pt x="2486" y="1020"/>
                  </a:lnTo>
                  <a:lnTo>
                    <a:pt x="2486" y="1022"/>
                  </a:lnTo>
                  <a:lnTo>
                    <a:pt x="2486" y="1022"/>
                  </a:lnTo>
                  <a:lnTo>
                    <a:pt x="2486" y="1024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78" y="1029"/>
                  </a:lnTo>
                  <a:lnTo>
                    <a:pt x="2478" y="1029"/>
                  </a:lnTo>
                  <a:lnTo>
                    <a:pt x="2474" y="1029"/>
                  </a:lnTo>
                  <a:lnTo>
                    <a:pt x="2471" y="1024"/>
                  </a:lnTo>
                  <a:lnTo>
                    <a:pt x="2467" y="1022"/>
                  </a:lnTo>
                  <a:lnTo>
                    <a:pt x="2462" y="1017"/>
                  </a:lnTo>
                  <a:lnTo>
                    <a:pt x="2462" y="1017"/>
                  </a:lnTo>
                  <a:lnTo>
                    <a:pt x="2459" y="1015"/>
                  </a:lnTo>
                  <a:lnTo>
                    <a:pt x="2459" y="1015"/>
                  </a:lnTo>
                  <a:lnTo>
                    <a:pt x="2459" y="1013"/>
                  </a:lnTo>
                  <a:lnTo>
                    <a:pt x="2457" y="1006"/>
                  </a:lnTo>
                  <a:lnTo>
                    <a:pt x="2457" y="1006"/>
                  </a:lnTo>
                  <a:lnTo>
                    <a:pt x="2455" y="1003"/>
                  </a:lnTo>
                  <a:lnTo>
                    <a:pt x="2455" y="1001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48" y="1001"/>
                  </a:lnTo>
                  <a:lnTo>
                    <a:pt x="2448" y="1003"/>
                  </a:lnTo>
                  <a:lnTo>
                    <a:pt x="2448" y="1006"/>
                  </a:lnTo>
                  <a:lnTo>
                    <a:pt x="2441" y="1015"/>
                  </a:lnTo>
                  <a:lnTo>
                    <a:pt x="2438" y="1017"/>
                  </a:lnTo>
                  <a:lnTo>
                    <a:pt x="2438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3" y="1017"/>
                  </a:lnTo>
                  <a:lnTo>
                    <a:pt x="2433" y="1017"/>
                  </a:lnTo>
                  <a:lnTo>
                    <a:pt x="2433" y="1015"/>
                  </a:lnTo>
                  <a:lnTo>
                    <a:pt x="2433" y="1013"/>
                  </a:lnTo>
                  <a:lnTo>
                    <a:pt x="2431" y="1013"/>
                  </a:lnTo>
                  <a:lnTo>
                    <a:pt x="2431" y="1013"/>
                  </a:lnTo>
                  <a:lnTo>
                    <a:pt x="2426" y="1010"/>
                  </a:lnTo>
                  <a:lnTo>
                    <a:pt x="2417" y="1003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998"/>
                  </a:lnTo>
                  <a:lnTo>
                    <a:pt x="2417" y="998"/>
                  </a:lnTo>
                  <a:lnTo>
                    <a:pt x="2415" y="998"/>
                  </a:lnTo>
                  <a:lnTo>
                    <a:pt x="2415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07" y="994"/>
                  </a:lnTo>
                  <a:lnTo>
                    <a:pt x="2407" y="994"/>
                  </a:lnTo>
                  <a:lnTo>
                    <a:pt x="2403" y="991"/>
                  </a:lnTo>
                  <a:lnTo>
                    <a:pt x="2400" y="991"/>
                  </a:lnTo>
                  <a:lnTo>
                    <a:pt x="2400" y="991"/>
                  </a:lnTo>
                  <a:lnTo>
                    <a:pt x="2393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4"/>
                  </a:lnTo>
                  <a:lnTo>
                    <a:pt x="2391" y="996"/>
                  </a:lnTo>
                  <a:lnTo>
                    <a:pt x="2391" y="996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6" y="1001"/>
                  </a:lnTo>
                  <a:lnTo>
                    <a:pt x="2396" y="1001"/>
                  </a:lnTo>
                  <a:lnTo>
                    <a:pt x="2396" y="1003"/>
                  </a:lnTo>
                  <a:lnTo>
                    <a:pt x="2396" y="1006"/>
                  </a:lnTo>
                  <a:lnTo>
                    <a:pt x="2396" y="1006"/>
                  </a:lnTo>
                  <a:lnTo>
                    <a:pt x="2396" y="1008"/>
                  </a:lnTo>
                  <a:lnTo>
                    <a:pt x="2393" y="1010"/>
                  </a:lnTo>
                  <a:lnTo>
                    <a:pt x="2389" y="1020"/>
                  </a:lnTo>
                  <a:lnTo>
                    <a:pt x="2386" y="1022"/>
                  </a:lnTo>
                  <a:lnTo>
                    <a:pt x="2386" y="1024"/>
                  </a:lnTo>
                  <a:lnTo>
                    <a:pt x="2386" y="1024"/>
                  </a:lnTo>
                  <a:lnTo>
                    <a:pt x="2381" y="1027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81" y="1032"/>
                  </a:lnTo>
                  <a:lnTo>
                    <a:pt x="2381" y="1032"/>
                  </a:lnTo>
                  <a:lnTo>
                    <a:pt x="2389" y="1036"/>
                  </a:lnTo>
                  <a:lnTo>
                    <a:pt x="2389" y="1036"/>
                  </a:lnTo>
                  <a:lnTo>
                    <a:pt x="2391" y="1036"/>
                  </a:lnTo>
                  <a:lnTo>
                    <a:pt x="2391" y="1036"/>
                  </a:lnTo>
                  <a:lnTo>
                    <a:pt x="2393" y="1036"/>
                  </a:lnTo>
                  <a:lnTo>
                    <a:pt x="2400" y="1034"/>
                  </a:lnTo>
                  <a:lnTo>
                    <a:pt x="2403" y="1034"/>
                  </a:lnTo>
                  <a:lnTo>
                    <a:pt x="2403" y="1034"/>
                  </a:lnTo>
                  <a:lnTo>
                    <a:pt x="2405" y="1034"/>
                  </a:lnTo>
                  <a:lnTo>
                    <a:pt x="2407" y="1034"/>
                  </a:lnTo>
                  <a:lnTo>
                    <a:pt x="2407" y="1034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10" y="1039"/>
                  </a:lnTo>
                  <a:lnTo>
                    <a:pt x="2412" y="1041"/>
                  </a:lnTo>
                  <a:lnTo>
                    <a:pt x="2412" y="1041"/>
                  </a:lnTo>
                  <a:lnTo>
                    <a:pt x="2412" y="1043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0" y="1048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3"/>
                  </a:lnTo>
                  <a:lnTo>
                    <a:pt x="2410" y="1053"/>
                  </a:lnTo>
                  <a:lnTo>
                    <a:pt x="2412" y="1055"/>
                  </a:lnTo>
                  <a:lnTo>
                    <a:pt x="2412" y="1058"/>
                  </a:lnTo>
                  <a:lnTo>
                    <a:pt x="2412" y="1058"/>
                  </a:lnTo>
                  <a:lnTo>
                    <a:pt x="2415" y="1058"/>
                  </a:lnTo>
                  <a:lnTo>
                    <a:pt x="2415" y="1058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2"/>
                  </a:lnTo>
                  <a:lnTo>
                    <a:pt x="2415" y="1062"/>
                  </a:lnTo>
                  <a:lnTo>
                    <a:pt x="2417" y="1062"/>
                  </a:lnTo>
                  <a:lnTo>
                    <a:pt x="2417" y="1062"/>
                  </a:lnTo>
                  <a:lnTo>
                    <a:pt x="2424" y="1065"/>
                  </a:lnTo>
                  <a:lnTo>
                    <a:pt x="2426" y="1065"/>
                  </a:lnTo>
                  <a:lnTo>
                    <a:pt x="2426" y="1067"/>
                  </a:lnTo>
                  <a:lnTo>
                    <a:pt x="2426" y="1067"/>
                  </a:lnTo>
                  <a:lnTo>
                    <a:pt x="2429" y="1072"/>
                  </a:lnTo>
                  <a:lnTo>
                    <a:pt x="2431" y="1076"/>
                  </a:lnTo>
                  <a:lnTo>
                    <a:pt x="2433" y="1079"/>
                  </a:lnTo>
                  <a:lnTo>
                    <a:pt x="2433" y="1079"/>
                  </a:lnTo>
                  <a:lnTo>
                    <a:pt x="2433" y="1081"/>
                  </a:lnTo>
                  <a:lnTo>
                    <a:pt x="2433" y="1084"/>
                  </a:lnTo>
                  <a:lnTo>
                    <a:pt x="2436" y="1086"/>
                  </a:lnTo>
                  <a:lnTo>
                    <a:pt x="2436" y="1088"/>
                  </a:lnTo>
                  <a:lnTo>
                    <a:pt x="2436" y="1088"/>
                  </a:lnTo>
                  <a:lnTo>
                    <a:pt x="2438" y="1091"/>
                  </a:lnTo>
                  <a:lnTo>
                    <a:pt x="2438" y="1091"/>
                  </a:lnTo>
                  <a:lnTo>
                    <a:pt x="2438" y="1093"/>
                  </a:lnTo>
                  <a:lnTo>
                    <a:pt x="2436" y="1095"/>
                  </a:lnTo>
                  <a:lnTo>
                    <a:pt x="2436" y="1095"/>
                  </a:lnTo>
                  <a:lnTo>
                    <a:pt x="2436" y="1098"/>
                  </a:lnTo>
                  <a:lnTo>
                    <a:pt x="2433" y="1100"/>
                  </a:lnTo>
                  <a:lnTo>
                    <a:pt x="2433" y="1100"/>
                  </a:lnTo>
                  <a:lnTo>
                    <a:pt x="2429" y="1105"/>
                  </a:lnTo>
                  <a:lnTo>
                    <a:pt x="2426" y="1105"/>
                  </a:lnTo>
                  <a:lnTo>
                    <a:pt x="2419" y="1107"/>
                  </a:lnTo>
                  <a:lnTo>
                    <a:pt x="2419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2"/>
                  </a:lnTo>
                  <a:lnTo>
                    <a:pt x="2417" y="1112"/>
                  </a:lnTo>
                  <a:lnTo>
                    <a:pt x="2417" y="1114"/>
                  </a:lnTo>
                  <a:lnTo>
                    <a:pt x="2417" y="1114"/>
                  </a:lnTo>
                  <a:lnTo>
                    <a:pt x="2417" y="1117"/>
                  </a:lnTo>
                  <a:lnTo>
                    <a:pt x="2417" y="1124"/>
                  </a:lnTo>
                  <a:lnTo>
                    <a:pt x="2419" y="1138"/>
                  </a:lnTo>
                  <a:lnTo>
                    <a:pt x="2419" y="1140"/>
                  </a:lnTo>
                  <a:lnTo>
                    <a:pt x="2419" y="1143"/>
                  </a:lnTo>
                  <a:lnTo>
                    <a:pt x="2419" y="1143"/>
                  </a:lnTo>
                  <a:lnTo>
                    <a:pt x="2419" y="1145"/>
                  </a:lnTo>
                  <a:lnTo>
                    <a:pt x="2419" y="1147"/>
                  </a:lnTo>
                  <a:lnTo>
                    <a:pt x="2417" y="1147"/>
                  </a:lnTo>
                  <a:lnTo>
                    <a:pt x="2419" y="1150"/>
                  </a:lnTo>
                  <a:lnTo>
                    <a:pt x="2419" y="1157"/>
                  </a:lnTo>
                  <a:lnTo>
                    <a:pt x="2422" y="1159"/>
                  </a:lnTo>
                  <a:lnTo>
                    <a:pt x="2422" y="1159"/>
                  </a:lnTo>
                  <a:lnTo>
                    <a:pt x="2419" y="1164"/>
                  </a:lnTo>
                  <a:lnTo>
                    <a:pt x="2419" y="1166"/>
                  </a:lnTo>
                  <a:lnTo>
                    <a:pt x="2422" y="1169"/>
                  </a:lnTo>
                  <a:lnTo>
                    <a:pt x="2422" y="1171"/>
                  </a:lnTo>
                  <a:lnTo>
                    <a:pt x="2424" y="1176"/>
                  </a:lnTo>
                  <a:lnTo>
                    <a:pt x="2426" y="1181"/>
                  </a:lnTo>
                  <a:lnTo>
                    <a:pt x="2441" y="1199"/>
                  </a:lnTo>
                  <a:lnTo>
                    <a:pt x="2443" y="1202"/>
                  </a:lnTo>
                  <a:lnTo>
                    <a:pt x="2443" y="1204"/>
                  </a:lnTo>
                  <a:lnTo>
                    <a:pt x="2445" y="1204"/>
                  </a:lnTo>
                  <a:lnTo>
                    <a:pt x="2445" y="1207"/>
                  </a:lnTo>
                  <a:lnTo>
                    <a:pt x="2445" y="1209"/>
                  </a:lnTo>
                  <a:lnTo>
                    <a:pt x="2445" y="1214"/>
                  </a:lnTo>
                  <a:lnTo>
                    <a:pt x="2443" y="1230"/>
                  </a:lnTo>
                  <a:lnTo>
                    <a:pt x="2445" y="1235"/>
                  </a:lnTo>
                  <a:lnTo>
                    <a:pt x="2448" y="1235"/>
                  </a:lnTo>
                  <a:lnTo>
                    <a:pt x="2450" y="1235"/>
                  </a:lnTo>
                  <a:lnTo>
                    <a:pt x="2455" y="123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8" y="1221"/>
                  </a:lnTo>
                  <a:lnTo>
                    <a:pt x="2478" y="1221"/>
                  </a:lnTo>
                  <a:lnTo>
                    <a:pt x="2481" y="1218"/>
                  </a:lnTo>
                  <a:lnTo>
                    <a:pt x="2488" y="1216"/>
                  </a:lnTo>
                  <a:lnTo>
                    <a:pt x="2488" y="1216"/>
                  </a:lnTo>
                  <a:lnTo>
                    <a:pt x="2490" y="1216"/>
                  </a:lnTo>
                  <a:lnTo>
                    <a:pt x="2497" y="1209"/>
                  </a:lnTo>
                  <a:lnTo>
                    <a:pt x="2509" y="1202"/>
                  </a:lnTo>
                  <a:lnTo>
                    <a:pt x="2516" y="1195"/>
                  </a:lnTo>
                  <a:lnTo>
                    <a:pt x="2516" y="1192"/>
                  </a:lnTo>
                  <a:lnTo>
                    <a:pt x="2519" y="1192"/>
                  </a:lnTo>
                  <a:lnTo>
                    <a:pt x="2521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6" y="1190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5"/>
                  </a:lnTo>
                  <a:lnTo>
                    <a:pt x="2526" y="1195"/>
                  </a:lnTo>
                  <a:lnTo>
                    <a:pt x="2526" y="1197"/>
                  </a:lnTo>
                  <a:lnTo>
                    <a:pt x="2526" y="1197"/>
                  </a:lnTo>
                  <a:lnTo>
                    <a:pt x="2526" y="1202"/>
                  </a:lnTo>
                  <a:lnTo>
                    <a:pt x="2526" y="1204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30" y="1211"/>
                  </a:lnTo>
                  <a:lnTo>
                    <a:pt x="2530" y="1211"/>
                  </a:lnTo>
                  <a:lnTo>
                    <a:pt x="2533" y="1211"/>
                  </a:lnTo>
                  <a:lnTo>
                    <a:pt x="2533" y="1214"/>
                  </a:lnTo>
                  <a:lnTo>
                    <a:pt x="2533" y="1214"/>
                  </a:lnTo>
                  <a:lnTo>
                    <a:pt x="2533" y="1216"/>
                  </a:lnTo>
                  <a:lnTo>
                    <a:pt x="2533" y="1218"/>
                  </a:lnTo>
                  <a:lnTo>
                    <a:pt x="2535" y="1221"/>
                  </a:lnTo>
                  <a:lnTo>
                    <a:pt x="2538" y="1223"/>
                  </a:lnTo>
                  <a:lnTo>
                    <a:pt x="2540" y="1230"/>
                  </a:lnTo>
                  <a:lnTo>
                    <a:pt x="2540" y="1230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2" y="1235"/>
                  </a:lnTo>
                  <a:lnTo>
                    <a:pt x="2542" y="1235"/>
                  </a:lnTo>
                  <a:lnTo>
                    <a:pt x="2547" y="1235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2" y="1242"/>
                  </a:lnTo>
                  <a:lnTo>
                    <a:pt x="2552" y="1244"/>
                  </a:lnTo>
                  <a:lnTo>
                    <a:pt x="2552" y="1244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49" y="1249"/>
                  </a:lnTo>
                  <a:lnTo>
                    <a:pt x="2549" y="1252"/>
                  </a:lnTo>
                  <a:lnTo>
                    <a:pt x="2549" y="1252"/>
                  </a:lnTo>
                  <a:lnTo>
                    <a:pt x="2547" y="1252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9" y="1261"/>
                  </a:lnTo>
                  <a:lnTo>
                    <a:pt x="2549" y="1261"/>
                  </a:lnTo>
                  <a:lnTo>
                    <a:pt x="2556" y="1270"/>
                  </a:lnTo>
                  <a:lnTo>
                    <a:pt x="2559" y="1275"/>
                  </a:lnTo>
                  <a:lnTo>
                    <a:pt x="2564" y="1292"/>
                  </a:lnTo>
                  <a:lnTo>
                    <a:pt x="2566" y="1294"/>
                  </a:lnTo>
                  <a:lnTo>
                    <a:pt x="2566" y="1296"/>
                  </a:lnTo>
                  <a:lnTo>
                    <a:pt x="2568" y="1301"/>
                  </a:lnTo>
                  <a:lnTo>
                    <a:pt x="2571" y="1301"/>
                  </a:lnTo>
                  <a:lnTo>
                    <a:pt x="2571" y="1301"/>
                  </a:lnTo>
                  <a:lnTo>
                    <a:pt x="2571" y="1304"/>
                  </a:lnTo>
                  <a:lnTo>
                    <a:pt x="2571" y="1306"/>
                  </a:lnTo>
                  <a:lnTo>
                    <a:pt x="2571" y="1308"/>
                  </a:lnTo>
                  <a:lnTo>
                    <a:pt x="2571" y="1311"/>
                  </a:lnTo>
                  <a:lnTo>
                    <a:pt x="2571" y="1313"/>
                  </a:lnTo>
                  <a:lnTo>
                    <a:pt x="2568" y="1313"/>
                  </a:lnTo>
                  <a:lnTo>
                    <a:pt x="2568" y="1315"/>
                  </a:lnTo>
                  <a:lnTo>
                    <a:pt x="2568" y="1315"/>
                  </a:lnTo>
                  <a:lnTo>
                    <a:pt x="2566" y="1315"/>
                  </a:lnTo>
                  <a:lnTo>
                    <a:pt x="2564" y="1315"/>
                  </a:lnTo>
                  <a:lnTo>
                    <a:pt x="2559" y="1313"/>
                  </a:lnTo>
                  <a:lnTo>
                    <a:pt x="2559" y="1315"/>
                  </a:lnTo>
                  <a:lnTo>
                    <a:pt x="2559" y="1315"/>
                  </a:lnTo>
                  <a:lnTo>
                    <a:pt x="2561" y="1318"/>
                  </a:lnTo>
                  <a:lnTo>
                    <a:pt x="2561" y="1318"/>
                  </a:lnTo>
                  <a:lnTo>
                    <a:pt x="2559" y="1318"/>
                  </a:lnTo>
                  <a:lnTo>
                    <a:pt x="2559" y="1320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5"/>
                  </a:lnTo>
                  <a:lnTo>
                    <a:pt x="2554" y="1325"/>
                  </a:lnTo>
                  <a:lnTo>
                    <a:pt x="2554" y="1327"/>
                  </a:lnTo>
                  <a:lnTo>
                    <a:pt x="2554" y="1327"/>
                  </a:lnTo>
                  <a:lnTo>
                    <a:pt x="2554" y="1330"/>
                  </a:lnTo>
                  <a:lnTo>
                    <a:pt x="2554" y="1330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9" y="1334"/>
                  </a:lnTo>
                  <a:lnTo>
                    <a:pt x="2561" y="1337"/>
                  </a:lnTo>
                  <a:lnTo>
                    <a:pt x="2564" y="1337"/>
                  </a:lnTo>
                  <a:lnTo>
                    <a:pt x="2564" y="1337"/>
                  </a:lnTo>
                  <a:lnTo>
                    <a:pt x="2566" y="1337"/>
                  </a:lnTo>
                  <a:lnTo>
                    <a:pt x="2568" y="1339"/>
                  </a:lnTo>
                  <a:lnTo>
                    <a:pt x="2568" y="1341"/>
                  </a:lnTo>
                  <a:lnTo>
                    <a:pt x="2571" y="1341"/>
                  </a:lnTo>
                  <a:lnTo>
                    <a:pt x="2571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8" y="1341"/>
                  </a:lnTo>
                  <a:lnTo>
                    <a:pt x="2578" y="1344"/>
                  </a:lnTo>
                  <a:lnTo>
                    <a:pt x="2580" y="1346"/>
                  </a:lnTo>
                  <a:lnTo>
                    <a:pt x="2582" y="1346"/>
                  </a:lnTo>
                  <a:lnTo>
                    <a:pt x="2590" y="1346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8"/>
                  </a:lnTo>
                  <a:lnTo>
                    <a:pt x="2587" y="1358"/>
                  </a:lnTo>
                  <a:lnTo>
                    <a:pt x="2587" y="1360"/>
                  </a:lnTo>
                  <a:lnTo>
                    <a:pt x="2587" y="1360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5"/>
                  </a:lnTo>
                  <a:lnTo>
                    <a:pt x="2587" y="1365"/>
                  </a:lnTo>
                  <a:lnTo>
                    <a:pt x="2585" y="1365"/>
                  </a:lnTo>
                  <a:lnTo>
                    <a:pt x="2585" y="1365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5" y="1372"/>
                  </a:lnTo>
                  <a:lnTo>
                    <a:pt x="2585" y="1372"/>
                  </a:lnTo>
                  <a:lnTo>
                    <a:pt x="2585" y="1375"/>
                  </a:lnTo>
                  <a:lnTo>
                    <a:pt x="2585" y="1377"/>
                  </a:lnTo>
                  <a:lnTo>
                    <a:pt x="2582" y="1379"/>
                  </a:lnTo>
                  <a:lnTo>
                    <a:pt x="2582" y="1382"/>
                  </a:lnTo>
                  <a:lnTo>
                    <a:pt x="2582" y="1384"/>
                  </a:lnTo>
                  <a:lnTo>
                    <a:pt x="2582" y="1384"/>
                  </a:lnTo>
                  <a:lnTo>
                    <a:pt x="2556" y="1393"/>
                  </a:lnTo>
                  <a:lnTo>
                    <a:pt x="2556" y="1393"/>
                  </a:lnTo>
                  <a:lnTo>
                    <a:pt x="2552" y="1393"/>
                  </a:lnTo>
                  <a:lnTo>
                    <a:pt x="2549" y="1396"/>
                  </a:lnTo>
                  <a:lnTo>
                    <a:pt x="2547" y="1396"/>
                  </a:lnTo>
                  <a:lnTo>
                    <a:pt x="2540" y="1403"/>
                  </a:lnTo>
                  <a:lnTo>
                    <a:pt x="2540" y="1405"/>
                  </a:lnTo>
                  <a:lnTo>
                    <a:pt x="2538" y="1415"/>
                  </a:lnTo>
                  <a:lnTo>
                    <a:pt x="2535" y="1419"/>
                  </a:lnTo>
                  <a:lnTo>
                    <a:pt x="2535" y="1422"/>
                  </a:lnTo>
                  <a:lnTo>
                    <a:pt x="2530" y="1424"/>
                  </a:lnTo>
                  <a:lnTo>
                    <a:pt x="2530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6" y="1427"/>
                  </a:lnTo>
                  <a:lnTo>
                    <a:pt x="2521" y="1427"/>
                  </a:lnTo>
                  <a:lnTo>
                    <a:pt x="2519" y="1427"/>
                  </a:lnTo>
                  <a:lnTo>
                    <a:pt x="2519" y="1427"/>
                  </a:lnTo>
                  <a:lnTo>
                    <a:pt x="2516" y="1429"/>
                  </a:lnTo>
                  <a:lnTo>
                    <a:pt x="2514" y="1429"/>
                  </a:lnTo>
                  <a:lnTo>
                    <a:pt x="2512" y="1431"/>
                  </a:lnTo>
                  <a:lnTo>
                    <a:pt x="2512" y="1434"/>
                  </a:lnTo>
                  <a:lnTo>
                    <a:pt x="2512" y="1434"/>
                  </a:lnTo>
                  <a:lnTo>
                    <a:pt x="2500" y="1434"/>
                  </a:lnTo>
                  <a:lnTo>
                    <a:pt x="2497" y="1434"/>
                  </a:lnTo>
                  <a:lnTo>
                    <a:pt x="2495" y="1434"/>
                  </a:lnTo>
                  <a:lnTo>
                    <a:pt x="2481" y="1424"/>
                  </a:lnTo>
                  <a:lnTo>
                    <a:pt x="2476" y="1422"/>
                  </a:lnTo>
                  <a:lnTo>
                    <a:pt x="2476" y="1422"/>
                  </a:lnTo>
                  <a:lnTo>
                    <a:pt x="2469" y="1419"/>
                  </a:lnTo>
                  <a:lnTo>
                    <a:pt x="2462" y="1419"/>
                  </a:lnTo>
                  <a:lnTo>
                    <a:pt x="2462" y="1419"/>
                  </a:lnTo>
                  <a:lnTo>
                    <a:pt x="2459" y="1419"/>
                  </a:lnTo>
                  <a:lnTo>
                    <a:pt x="2459" y="1422"/>
                  </a:lnTo>
                  <a:lnTo>
                    <a:pt x="2459" y="1422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7"/>
                  </a:lnTo>
                  <a:lnTo>
                    <a:pt x="2459" y="1427"/>
                  </a:lnTo>
                  <a:lnTo>
                    <a:pt x="2459" y="1429"/>
                  </a:lnTo>
                  <a:lnTo>
                    <a:pt x="2462" y="1431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43" y="1443"/>
                  </a:lnTo>
                  <a:lnTo>
                    <a:pt x="2441" y="1443"/>
                  </a:lnTo>
                  <a:lnTo>
                    <a:pt x="2441" y="1443"/>
                  </a:lnTo>
                  <a:lnTo>
                    <a:pt x="2436" y="1443"/>
                  </a:lnTo>
                  <a:lnTo>
                    <a:pt x="2436" y="1441"/>
                  </a:lnTo>
                  <a:lnTo>
                    <a:pt x="2429" y="1438"/>
                  </a:lnTo>
                  <a:lnTo>
                    <a:pt x="2429" y="1438"/>
                  </a:lnTo>
                  <a:lnTo>
                    <a:pt x="2426" y="1438"/>
                  </a:lnTo>
                  <a:lnTo>
                    <a:pt x="2419" y="1443"/>
                  </a:lnTo>
                  <a:lnTo>
                    <a:pt x="2417" y="1443"/>
                  </a:lnTo>
                  <a:lnTo>
                    <a:pt x="2417" y="1446"/>
                  </a:lnTo>
                  <a:lnTo>
                    <a:pt x="2417" y="1446"/>
                  </a:lnTo>
                  <a:lnTo>
                    <a:pt x="2415" y="1448"/>
                  </a:lnTo>
                  <a:lnTo>
                    <a:pt x="2415" y="1448"/>
                  </a:lnTo>
                  <a:lnTo>
                    <a:pt x="2415" y="1453"/>
                  </a:lnTo>
                  <a:lnTo>
                    <a:pt x="2415" y="1453"/>
                  </a:lnTo>
                  <a:lnTo>
                    <a:pt x="2415" y="1455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4"/>
                  </a:lnTo>
                  <a:lnTo>
                    <a:pt x="2400" y="1472"/>
                  </a:lnTo>
                  <a:lnTo>
                    <a:pt x="2398" y="1472"/>
                  </a:lnTo>
                  <a:lnTo>
                    <a:pt x="2398" y="1474"/>
                  </a:lnTo>
                  <a:lnTo>
                    <a:pt x="2398" y="1474"/>
                  </a:lnTo>
                  <a:lnTo>
                    <a:pt x="2396" y="1474"/>
                  </a:lnTo>
                  <a:lnTo>
                    <a:pt x="2393" y="1476"/>
                  </a:lnTo>
                  <a:lnTo>
                    <a:pt x="2391" y="1476"/>
                  </a:lnTo>
                  <a:lnTo>
                    <a:pt x="2389" y="1476"/>
                  </a:lnTo>
                  <a:lnTo>
                    <a:pt x="2389" y="1476"/>
                  </a:lnTo>
                  <a:lnTo>
                    <a:pt x="2386" y="1476"/>
                  </a:lnTo>
                  <a:lnTo>
                    <a:pt x="2386" y="1476"/>
                  </a:lnTo>
                  <a:lnTo>
                    <a:pt x="2386" y="1474"/>
                  </a:lnTo>
                  <a:lnTo>
                    <a:pt x="2384" y="1474"/>
                  </a:lnTo>
                  <a:lnTo>
                    <a:pt x="2381" y="1469"/>
                  </a:lnTo>
                  <a:lnTo>
                    <a:pt x="2381" y="1469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0" y="1467"/>
                  </a:lnTo>
                  <a:lnTo>
                    <a:pt x="2370" y="1467"/>
                  </a:lnTo>
                  <a:lnTo>
                    <a:pt x="2367" y="1467"/>
                  </a:lnTo>
                  <a:lnTo>
                    <a:pt x="2365" y="1467"/>
                  </a:lnTo>
                  <a:lnTo>
                    <a:pt x="2363" y="1469"/>
                  </a:lnTo>
                  <a:lnTo>
                    <a:pt x="2363" y="1469"/>
                  </a:lnTo>
                  <a:lnTo>
                    <a:pt x="2360" y="1469"/>
                  </a:lnTo>
                  <a:lnTo>
                    <a:pt x="2327" y="1502"/>
                  </a:lnTo>
                  <a:lnTo>
                    <a:pt x="2325" y="1505"/>
                  </a:lnTo>
                  <a:lnTo>
                    <a:pt x="2325" y="1505"/>
                  </a:lnTo>
                  <a:lnTo>
                    <a:pt x="2320" y="1502"/>
                  </a:lnTo>
                  <a:lnTo>
                    <a:pt x="2320" y="1502"/>
                  </a:lnTo>
                  <a:lnTo>
                    <a:pt x="2320" y="1500"/>
                  </a:lnTo>
                  <a:lnTo>
                    <a:pt x="2318" y="1500"/>
                  </a:lnTo>
                  <a:lnTo>
                    <a:pt x="2318" y="1498"/>
                  </a:lnTo>
                  <a:lnTo>
                    <a:pt x="2315" y="1498"/>
                  </a:lnTo>
                  <a:lnTo>
                    <a:pt x="2308" y="1502"/>
                  </a:lnTo>
                  <a:lnTo>
                    <a:pt x="2296" y="1507"/>
                  </a:lnTo>
                  <a:lnTo>
                    <a:pt x="2296" y="1509"/>
                  </a:lnTo>
                  <a:lnTo>
                    <a:pt x="2294" y="1512"/>
                  </a:lnTo>
                  <a:lnTo>
                    <a:pt x="2289" y="1516"/>
                  </a:lnTo>
                  <a:lnTo>
                    <a:pt x="2287" y="1516"/>
                  </a:lnTo>
                  <a:lnTo>
                    <a:pt x="2287" y="1516"/>
                  </a:lnTo>
                  <a:lnTo>
                    <a:pt x="2275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4"/>
                  </a:lnTo>
                  <a:lnTo>
                    <a:pt x="2273" y="1524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8"/>
                  </a:lnTo>
                  <a:lnTo>
                    <a:pt x="2273" y="1528"/>
                  </a:lnTo>
                  <a:lnTo>
                    <a:pt x="2270" y="1533"/>
                  </a:lnTo>
                  <a:lnTo>
                    <a:pt x="2270" y="1535"/>
                  </a:lnTo>
                  <a:lnTo>
                    <a:pt x="2270" y="1535"/>
                  </a:lnTo>
                  <a:lnTo>
                    <a:pt x="2268" y="1538"/>
                  </a:lnTo>
                  <a:lnTo>
                    <a:pt x="2266" y="1538"/>
                  </a:lnTo>
                  <a:lnTo>
                    <a:pt x="2258" y="1545"/>
                  </a:lnTo>
                  <a:lnTo>
                    <a:pt x="2256" y="1545"/>
                  </a:lnTo>
                  <a:lnTo>
                    <a:pt x="2254" y="1547"/>
                  </a:lnTo>
                  <a:lnTo>
                    <a:pt x="2254" y="1550"/>
                  </a:lnTo>
                  <a:lnTo>
                    <a:pt x="2254" y="1552"/>
                  </a:lnTo>
                  <a:lnTo>
                    <a:pt x="2249" y="1554"/>
                  </a:lnTo>
                  <a:lnTo>
                    <a:pt x="2240" y="1564"/>
                  </a:lnTo>
                  <a:lnTo>
                    <a:pt x="2237" y="1569"/>
                  </a:lnTo>
                  <a:lnTo>
                    <a:pt x="2237" y="1569"/>
                  </a:lnTo>
                  <a:lnTo>
                    <a:pt x="2237" y="1571"/>
                  </a:lnTo>
                  <a:lnTo>
                    <a:pt x="2237" y="1573"/>
                  </a:lnTo>
                  <a:lnTo>
                    <a:pt x="2235" y="1576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0" y="1580"/>
                  </a:lnTo>
                  <a:lnTo>
                    <a:pt x="2228" y="1580"/>
                  </a:lnTo>
                  <a:lnTo>
                    <a:pt x="2228" y="1580"/>
                  </a:lnTo>
                  <a:lnTo>
                    <a:pt x="2228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6"/>
                  </a:lnTo>
                  <a:lnTo>
                    <a:pt x="2225" y="1576"/>
                  </a:lnTo>
                  <a:lnTo>
                    <a:pt x="2228" y="1566"/>
                  </a:lnTo>
                  <a:lnTo>
                    <a:pt x="2228" y="1561"/>
                  </a:lnTo>
                  <a:lnTo>
                    <a:pt x="2228" y="1559"/>
                  </a:lnTo>
                  <a:lnTo>
                    <a:pt x="2225" y="1559"/>
                  </a:lnTo>
                  <a:lnTo>
                    <a:pt x="2225" y="1559"/>
                  </a:lnTo>
                  <a:lnTo>
                    <a:pt x="2225" y="1557"/>
                  </a:lnTo>
                  <a:lnTo>
                    <a:pt x="2225" y="1557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0"/>
                  </a:lnTo>
                  <a:lnTo>
                    <a:pt x="2221" y="1550"/>
                  </a:lnTo>
                  <a:lnTo>
                    <a:pt x="2221" y="1547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18" y="1542"/>
                  </a:lnTo>
                  <a:lnTo>
                    <a:pt x="2211" y="1540"/>
                  </a:lnTo>
                  <a:lnTo>
                    <a:pt x="2211" y="1540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5"/>
                  </a:lnTo>
                  <a:lnTo>
                    <a:pt x="2211" y="1533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04" y="1524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19"/>
                  </a:lnTo>
                  <a:lnTo>
                    <a:pt x="2204" y="1519"/>
                  </a:lnTo>
                  <a:lnTo>
                    <a:pt x="2206" y="1516"/>
                  </a:lnTo>
                  <a:lnTo>
                    <a:pt x="2206" y="1516"/>
                  </a:lnTo>
                  <a:lnTo>
                    <a:pt x="2209" y="1514"/>
                  </a:lnTo>
                  <a:lnTo>
                    <a:pt x="2209" y="1514"/>
                  </a:lnTo>
                  <a:lnTo>
                    <a:pt x="2206" y="1512"/>
                  </a:lnTo>
                  <a:lnTo>
                    <a:pt x="2206" y="1512"/>
                  </a:lnTo>
                  <a:lnTo>
                    <a:pt x="2204" y="1512"/>
                  </a:lnTo>
                  <a:lnTo>
                    <a:pt x="2199" y="1509"/>
                  </a:lnTo>
                  <a:lnTo>
                    <a:pt x="2190" y="1507"/>
                  </a:lnTo>
                  <a:lnTo>
                    <a:pt x="2190" y="1507"/>
                  </a:lnTo>
                  <a:lnTo>
                    <a:pt x="2188" y="1507"/>
                  </a:lnTo>
                  <a:lnTo>
                    <a:pt x="2188" y="1507"/>
                  </a:lnTo>
                  <a:lnTo>
                    <a:pt x="2185" y="1505"/>
                  </a:lnTo>
                  <a:lnTo>
                    <a:pt x="2185" y="1505"/>
                  </a:lnTo>
                  <a:lnTo>
                    <a:pt x="2185" y="1502"/>
                  </a:lnTo>
                  <a:lnTo>
                    <a:pt x="2185" y="1502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3" y="1498"/>
                  </a:lnTo>
                  <a:lnTo>
                    <a:pt x="2183" y="1495"/>
                  </a:lnTo>
                  <a:lnTo>
                    <a:pt x="2180" y="1495"/>
                  </a:lnTo>
                  <a:lnTo>
                    <a:pt x="2183" y="1495"/>
                  </a:lnTo>
                  <a:lnTo>
                    <a:pt x="2183" y="1493"/>
                  </a:lnTo>
                  <a:lnTo>
                    <a:pt x="2183" y="1493"/>
                  </a:lnTo>
                  <a:lnTo>
                    <a:pt x="2180" y="1490"/>
                  </a:lnTo>
                  <a:lnTo>
                    <a:pt x="2178" y="1488"/>
                  </a:lnTo>
                  <a:lnTo>
                    <a:pt x="2176" y="1486"/>
                  </a:lnTo>
                  <a:lnTo>
                    <a:pt x="2176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8"/>
                  </a:lnTo>
                  <a:lnTo>
                    <a:pt x="2171" y="1490"/>
                  </a:lnTo>
                  <a:lnTo>
                    <a:pt x="2171" y="1493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59" y="1498"/>
                  </a:lnTo>
                  <a:lnTo>
                    <a:pt x="2159" y="1498"/>
                  </a:lnTo>
                  <a:lnTo>
                    <a:pt x="2157" y="1498"/>
                  </a:lnTo>
                  <a:lnTo>
                    <a:pt x="2157" y="1500"/>
                  </a:lnTo>
                  <a:lnTo>
                    <a:pt x="2157" y="1500"/>
                  </a:lnTo>
                  <a:lnTo>
                    <a:pt x="2154" y="1502"/>
                  </a:lnTo>
                  <a:lnTo>
                    <a:pt x="2152" y="1502"/>
                  </a:lnTo>
                  <a:lnTo>
                    <a:pt x="2152" y="1505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47" y="1509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50" y="1516"/>
                  </a:lnTo>
                  <a:lnTo>
                    <a:pt x="2154" y="1521"/>
                  </a:lnTo>
                  <a:lnTo>
                    <a:pt x="2154" y="1521"/>
                  </a:lnTo>
                  <a:lnTo>
                    <a:pt x="2154" y="1524"/>
                  </a:lnTo>
                  <a:lnTo>
                    <a:pt x="2157" y="1524"/>
                  </a:lnTo>
                  <a:lnTo>
                    <a:pt x="2159" y="1524"/>
                  </a:lnTo>
                  <a:lnTo>
                    <a:pt x="2159" y="1524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8"/>
                  </a:lnTo>
                  <a:lnTo>
                    <a:pt x="2159" y="1531"/>
                  </a:lnTo>
                  <a:lnTo>
                    <a:pt x="2159" y="1533"/>
                  </a:lnTo>
                  <a:lnTo>
                    <a:pt x="2159" y="1533"/>
                  </a:lnTo>
                  <a:lnTo>
                    <a:pt x="2159" y="1535"/>
                  </a:lnTo>
                  <a:lnTo>
                    <a:pt x="2159" y="1538"/>
                  </a:lnTo>
                  <a:lnTo>
                    <a:pt x="2157" y="1540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7"/>
                  </a:lnTo>
                  <a:lnTo>
                    <a:pt x="2154" y="1547"/>
                  </a:lnTo>
                  <a:lnTo>
                    <a:pt x="2154" y="1552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9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4"/>
                  </a:lnTo>
                  <a:lnTo>
                    <a:pt x="2152" y="1564"/>
                  </a:lnTo>
                  <a:lnTo>
                    <a:pt x="2152" y="1566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6"/>
                  </a:lnTo>
                  <a:lnTo>
                    <a:pt x="2152" y="1576"/>
                  </a:lnTo>
                  <a:lnTo>
                    <a:pt x="2152" y="1578"/>
                  </a:lnTo>
                  <a:lnTo>
                    <a:pt x="2152" y="1578"/>
                  </a:lnTo>
                  <a:lnTo>
                    <a:pt x="2152" y="1580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7" y="1590"/>
                  </a:lnTo>
                  <a:lnTo>
                    <a:pt x="2157" y="1590"/>
                  </a:lnTo>
                  <a:lnTo>
                    <a:pt x="2157" y="1592"/>
                  </a:lnTo>
                  <a:lnTo>
                    <a:pt x="2159" y="1604"/>
                  </a:lnTo>
                  <a:lnTo>
                    <a:pt x="2162" y="1611"/>
                  </a:lnTo>
                  <a:lnTo>
                    <a:pt x="2162" y="1611"/>
                  </a:lnTo>
                  <a:lnTo>
                    <a:pt x="2162" y="1616"/>
                  </a:lnTo>
                  <a:lnTo>
                    <a:pt x="2162" y="1618"/>
                  </a:lnTo>
                  <a:lnTo>
                    <a:pt x="2159" y="1618"/>
                  </a:lnTo>
                  <a:lnTo>
                    <a:pt x="2159" y="1623"/>
                  </a:lnTo>
                  <a:lnTo>
                    <a:pt x="2159" y="1623"/>
                  </a:lnTo>
                  <a:lnTo>
                    <a:pt x="2145" y="1637"/>
                  </a:lnTo>
                  <a:lnTo>
                    <a:pt x="2145" y="1635"/>
                  </a:lnTo>
                  <a:lnTo>
                    <a:pt x="2145" y="1632"/>
                  </a:lnTo>
                  <a:lnTo>
                    <a:pt x="2145" y="1632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3" y="1630"/>
                  </a:lnTo>
                  <a:lnTo>
                    <a:pt x="2138" y="1632"/>
                  </a:lnTo>
                  <a:lnTo>
                    <a:pt x="2136" y="1632"/>
                  </a:lnTo>
                  <a:lnTo>
                    <a:pt x="2107" y="1628"/>
                  </a:lnTo>
                  <a:lnTo>
                    <a:pt x="2105" y="1628"/>
                  </a:lnTo>
                  <a:lnTo>
                    <a:pt x="2105" y="1625"/>
                  </a:lnTo>
                  <a:lnTo>
                    <a:pt x="2105" y="1625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0" y="1623"/>
                  </a:lnTo>
                  <a:lnTo>
                    <a:pt x="2098" y="1623"/>
                  </a:lnTo>
                  <a:lnTo>
                    <a:pt x="2093" y="1628"/>
                  </a:lnTo>
                  <a:lnTo>
                    <a:pt x="2091" y="1628"/>
                  </a:lnTo>
                  <a:lnTo>
                    <a:pt x="2088" y="1628"/>
                  </a:lnTo>
                  <a:lnTo>
                    <a:pt x="2084" y="1625"/>
                  </a:lnTo>
                  <a:lnTo>
                    <a:pt x="2067" y="1625"/>
                  </a:lnTo>
                  <a:lnTo>
                    <a:pt x="2065" y="1625"/>
                  </a:lnTo>
                  <a:lnTo>
                    <a:pt x="2062" y="1628"/>
                  </a:lnTo>
                  <a:lnTo>
                    <a:pt x="2062" y="1628"/>
                  </a:lnTo>
                  <a:lnTo>
                    <a:pt x="2060" y="1628"/>
                  </a:lnTo>
                  <a:lnTo>
                    <a:pt x="2060" y="1632"/>
                  </a:lnTo>
                  <a:lnTo>
                    <a:pt x="2060" y="1632"/>
                  </a:lnTo>
                  <a:lnTo>
                    <a:pt x="2057" y="1630"/>
                  </a:lnTo>
                  <a:lnTo>
                    <a:pt x="2057" y="1630"/>
                  </a:lnTo>
                  <a:lnTo>
                    <a:pt x="2055" y="1630"/>
                  </a:lnTo>
                  <a:lnTo>
                    <a:pt x="2055" y="1628"/>
                  </a:lnTo>
                  <a:lnTo>
                    <a:pt x="2055" y="1623"/>
                  </a:lnTo>
                  <a:lnTo>
                    <a:pt x="2053" y="1621"/>
                  </a:lnTo>
                  <a:lnTo>
                    <a:pt x="2055" y="1616"/>
                  </a:lnTo>
                  <a:lnTo>
                    <a:pt x="2053" y="1613"/>
                  </a:lnTo>
                  <a:lnTo>
                    <a:pt x="2053" y="1613"/>
                  </a:lnTo>
                  <a:lnTo>
                    <a:pt x="2050" y="1611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599"/>
                  </a:lnTo>
                  <a:lnTo>
                    <a:pt x="2053" y="1597"/>
                  </a:lnTo>
                  <a:lnTo>
                    <a:pt x="2053" y="1597"/>
                  </a:lnTo>
                  <a:lnTo>
                    <a:pt x="2050" y="1595"/>
                  </a:lnTo>
                  <a:lnTo>
                    <a:pt x="2050" y="1595"/>
                  </a:lnTo>
                  <a:lnTo>
                    <a:pt x="2048" y="1592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3" y="1592"/>
                  </a:lnTo>
                  <a:lnTo>
                    <a:pt x="2041" y="1590"/>
                  </a:lnTo>
                  <a:lnTo>
                    <a:pt x="2041" y="1583"/>
                  </a:lnTo>
                  <a:lnTo>
                    <a:pt x="2041" y="1583"/>
                  </a:lnTo>
                  <a:lnTo>
                    <a:pt x="2039" y="1580"/>
                  </a:lnTo>
                  <a:lnTo>
                    <a:pt x="2039" y="1578"/>
                  </a:lnTo>
                  <a:lnTo>
                    <a:pt x="2036" y="1576"/>
                  </a:lnTo>
                  <a:lnTo>
                    <a:pt x="2036" y="1573"/>
                  </a:lnTo>
                  <a:lnTo>
                    <a:pt x="2036" y="1571"/>
                  </a:lnTo>
                  <a:lnTo>
                    <a:pt x="2036" y="1569"/>
                  </a:lnTo>
                  <a:lnTo>
                    <a:pt x="2039" y="1566"/>
                  </a:lnTo>
                  <a:lnTo>
                    <a:pt x="2039" y="1564"/>
                  </a:lnTo>
                  <a:lnTo>
                    <a:pt x="2041" y="1564"/>
                  </a:lnTo>
                  <a:lnTo>
                    <a:pt x="2043" y="1566"/>
                  </a:lnTo>
                  <a:lnTo>
                    <a:pt x="2043" y="1566"/>
                  </a:lnTo>
                  <a:lnTo>
                    <a:pt x="2043" y="1569"/>
                  </a:lnTo>
                  <a:lnTo>
                    <a:pt x="2046" y="1571"/>
                  </a:lnTo>
                  <a:lnTo>
                    <a:pt x="2048" y="1571"/>
                  </a:lnTo>
                  <a:lnTo>
                    <a:pt x="2048" y="1571"/>
                  </a:lnTo>
                  <a:lnTo>
                    <a:pt x="2050" y="1569"/>
                  </a:lnTo>
                  <a:lnTo>
                    <a:pt x="2050" y="1566"/>
                  </a:lnTo>
                  <a:lnTo>
                    <a:pt x="2053" y="1561"/>
                  </a:lnTo>
                  <a:lnTo>
                    <a:pt x="2053" y="1557"/>
                  </a:lnTo>
                  <a:lnTo>
                    <a:pt x="2053" y="1557"/>
                  </a:lnTo>
                  <a:lnTo>
                    <a:pt x="2053" y="1554"/>
                  </a:lnTo>
                  <a:lnTo>
                    <a:pt x="2050" y="1552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47"/>
                  </a:lnTo>
                  <a:lnTo>
                    <a:pt x="2050" y="1542"/>
                  </a:lnTo>
                  <a:lnTo>
                    <a:pt x="2050" y="1540"/>
                  </a:lnTo>
                  <a:lnTo>
                    <a:pt x="2050" y="1540"/>
                  </a:lnTo>
                  <a:lnTo>
                    <a:pt x="2050" y="1538"/>
                  </a:lnTo>
                  <a:lnTo>
                    <a:pt x="2050" y="1538"/>
                  </a:lnTo>
                  <a:lnTo>
                    <a:pt x="2050" y="1535"/>
                  </a:lnTo>
                  <a:lnTo>
                    <a:pt x="2048" y="1535"/>
                  </a:lnTo>
                  <a:lnTo>
                    <a:pt x="2048" y="1535"/>
                  </a:lnTo>
                  <a:lnTo>
                    <a:pt x="2050" y="1531"/>
                  </a:lnTo>
                  <a:lnTo>
                    <a:pt x="2050" y="1531"/>
                  </a:lnTo>
                  <a:lnTo>
                    <a:pt x="2048" y="1528"/>
                  </a:lnTo>
                  <a:lnTo>
                    <a:pt x="2048" y="1528"/>
                  </a:lnTo>
                  <a:lnTo>
                    <a:pt x="2048" y="1526"/>
                  </a:lnTo>
                  <a:lnTo>
                    <a:pt x="2046" y="1526"/>
                  </a:lnTo>
                  <a:lnTo>
                    <a:pt x="2043" y="1526"/>
                  </a:lnTo>
                  <a:lnTo>
                    <a:pt x="2043" y="1526"/>
                  </a:lnTo>
                  <a:lnTo>
                    <a:pt x="2043" y="1528"/>
                  </a:lnTo>
                  <a:lnTo>
                    <a:pt x="2043" y="1531"/>
                  </a:lnTo>
                  <a:lnTo>
                    <a:pt x="2041" y="1531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39" y="1533"/>
                  </a:lnTo>
                  <a:lnTo>
                    <a:pt x="2039" y="1535"/>
                  </a:lnTo>
                  <a:lnTo>
                    <a:pt x="2036" y="1535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1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1" y="1524"/>
                  </a:lnTo>
                  <a:lnTo>
                    <a:pt x="2031" y="1521"/>
                  </a:lnTo>
                  <a:lnTo>
                    <a:pt x="2031" y="1519"/>
                  </a:lnTo>
                  <a:lnTo>
                    <a:pt x="2031" y="1519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29" y="1512"/>
                  </a:lnTo>
                  <a:lnTo>
                    <a:pt x="2024" y="1509"/>
                  </a:lnTo>
                  <a:lnTo>
                    <a:pt x="2022" y="1507"/>
                  </a:lnTo>
                  <a:lnTo>
                    <a:pt x="2020" y="1507"/>
                  </a:lnTo>
                  <a:lnTo>
                    <a:pt x="2020" y="1505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4" y="1500"/>
                  </a:lnTo>
                  <a:lnTo>
                    <a:pt x="2024" y="1500"/>
                  </a:lnTo>
                  <a:lnTo>
                    <a:pt x="2027" y="1500"/>
                  </a:lnTo>
                  <a:lnTo>
                    <a:pt x="2027" y="1498"/>
                  </a:lnTo>
                  <a:lnTo>
                    <a:pt x="2024" y="1495"/>
                  </a:lnTo>
                  <a:lnTo>
                    <a:pt x="2024" y="1495"/>
                  </a:lnTo>
                  <a:lnTo>
                    <a:pt x="2024" y="1493"/>
                  </a:lnTo>
                  <a:lnTo>
                    <a:pt x="2024" y="1490"/>
                  </a:lnTo>
                  <a:lnTo>
                    <a:pt x="2024" y="1490"/>
                  </a:lnTo>
                  <a:lnTo>
                    <a:pt x="2024" y="1488"/>
                  </a:lnTo>
                  <a:lnTo>
                    <a:pt x="2024" y="1488"/>
                  </a:lnTo>
                  <a:lnTo>
                    <a:pt x="2024" y="1486"/>
                  </a:lnTo>
                  <a:lnTo>
                    <a:pt x="2024" y="1486"/>
                  </a:lnTo>
                  <a:lnTo>
                    <a:pt x="2024" y="1483"/>
                  </a:lnTo>
                  <a:lnTo>
                    <a:pt x="2024" y="1483"/>
                  </a:lnTo>
                  <a:lnTo>
                    <a:pt x="2020" y="1481"/>
                  </a:lnTo>
                  <a:lnTo>
                    <a:pt x="2017" y="1476"/>
                  </a:lnTo>
                  <a:lnTo>
                    <a:pt x="2010" y="1469"/>
                  </a:lnTo>
                  <a:lnTo>
                    <a:pt x="2008" y="1464"/>
                  </a:lnTo>
                  <a:lnTo>
                    <a:pt x="2008" y="1464"/>
                  </a:lnTo>
                  <a:lnTo>
                    <a:pt x="2005" y="1462"/>
                  </a:lnTo>
                  <a:lnTo>
                    <a:pt x="2003" y="1460"/>
                  </a:lnTo>
                  <a:lnTo>
                    <a:pt x="2003" y="1460"/>
                  </a:lnTo>
                  <a:lnTo>
                    <a:pt x="2003" y="1457"/>
                  </a:lnTo>
                  <a:lnTo>
                    <a:pt x="2003" y="1455"/>
                  </a:lnTo>
                  <a:lnTo>
                    <a:pt x="2003" y="1453"/>
                  </a:lnTo>
                  <a:lnTo>
                    <a:pt x="2003" y="1453"/>
                  </a:lnTo>
                  <a:lnTo>
                    <a:pt x="2001" y="1453"/>
                  </a:lnTo>
                  <a:lnTo>
                    <a:pt x="1996" y="1455"/>
                  </a:lnTo>
                  <a:lnTo>
                    <a:pt x="1987" y="1460"/>
                  </a:lnTo>
                  <a:lnTo>
                    <a:pt x="1984" y="1460"/>
                  </a:lnTo>
                  <a:lnTo>
                    <a:pt x="1982" y="1460"/>
                  </a:lnTo>
                  <a:lnTo>
                    <a:pt x="1982" y="1460"/>
                  </a:lnTo>
                  <a:lnTo>
                    <a:pt x="1979" y="1455"/>
                  </a:lnTo>
                  <a:lnTo>
                    <a:pt x="1977" y="1453"/>
                  </a:lnTo>
                  <a:lnTo>
                    <a:pt x="1977" y="1453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5" y="1453"/>
                  </a:lnTo>
                  <a:lnTo>
                    <a:pt x="1975" y="1453"/>
                  </a:lnTo>
                  <a:lnTo>
                    <a:pt x="1975" y="1455"/>
                  </a:lnTo>
                  <a:lnTo>
                    <a:pt x="1972" y="1455"/>
                  </a:lnTo>
                  <a:lnTo>
                    <a:pt x="1972" y="1457"/>
                  </a:lnTo>
                  <a:lnTo>
                    <a:pt x="1972" y="1457"/>
                  </a:lnTo>
                  <a:lnTo>
                    <a:pt x="1970" y="1457"/>
                  </a:lnTo>
                  <a:lnTo>
                    <a:pt x="1970" y="1460"/>
                  </a:lnTo>
                  <a:lnTo>
                    <a:pt x="1968" y="1460"/>
                  </a:lnTo>
                  <a:lnTo>
                    <a:pt x="1968" y="1460"/>
                  </a:lnTo>
                  <a:lnTo>
                    <a:pt x="1968" y="1462"/>
                  </a:lnTo>
                  <a:lnTo>
                    <a:pt x="1968" y="1462"/>
                  </a:lnTo>
                  <a:lnTo>
                    <a:pt x="1965" y="1467"/>
                  </a:lnTo>
                  <a:lnTo>
                    <a:pt x="1965" y="1467"/>
                  </a:lnTo>
                  <a:lnTo>
                    <a:pt x="1965" y="1469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3" y="1472"/>
                  </a:lnTo>
                  <a:lnTo>
                    <a:pt x="1963" y="1474"/>
                  </a:lnTo>
                  <a:lnTo>
                    <a:pt x="1961" y="1474"/>
                  </a:lnTo>
                  <a:lnTo>
                    <a:pt x="1958" y="1472"/>
                  </a:lnTo>
                  <a:lnTo>
                    <a:pt x="1953" y="1472"/>
                  </a:lnTo>
                  <a:lnTo>
                    <a:pt x="1949" y="1469"/>
                  </a:lnTo>
                  <a:lnTo>
                    <a:pt x="1946" y="1469"/>
                  </a:lnTo>
                  <a:lnTo>
                    <a:pt x="1937" y="1469"/>
                  </a:lnTo>
                  <a:lnTo>
                    <a:pt x="1937" y="1469"/>
                  </a:lnTo>
                  <a:lnTo>
                    <a:pt x="1932" y="1469"/>
                  </a:lnTo>
                  <a:lnTo>
                    <a:pt x="1927" y="1472"/>
                  </a:lnTo>
                  <a:lnTo>
                    <a:pt x="1911" y="1479"/>
                  </a:lnTo>
                  <a:lnTo>
                    <a:pt x="1909" y="1481"/>
                  </a:lnTo>
                  <a:lnTo>
                    <a:pt x="1906" y="1486"/>
                  </a:lnTo>
                  <a:lnTo>
                    <a:pt x="1904" y="1488"/>
                  </a:lnTo>
                  <a:lnTo>
                    <a:pt x="1904" y="1490"/>
                  </a:lnTo>
                  <a:lnTo>
                    <a:pt x="1904" y="1490"/>
                  </a:lnTo>
                  <a:lnTo>
                    <a:pt x="1904" y="1493"/>
                  </a:lnTo>
                  <a:lnTo>
                    <a:pt x="1906" y="1495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5"/>
                  </a:lnTo>
                  <a:lnTo>
                    <a:pt x="1909" y="1507"/>
                  </a:lnTo>
                  <a:lnTo>
                    <a:pt x="1909" y="1509"/>
                  </a:lnTo>
                  <a:lnTo>
                    <a:pt x="1909" y="1509"/>
                  </a:lnTo>
                  <a:lnTo>
                    <a:pt x="1909" y="1512"/>
                  </a:lnTo>
                  <a:lnTo>
                    <a:pt x="1906" y="1514"/>
                  </a:lnTo>
                  <a:lnTo>
                    <a:pt x="1906" y="1514"/>
                  </a:lnTo>
                  <a:lnTo>
                    <a:pt x="1906" y="1516"/>
                  </a:lnTo>
                  <a:lnTo>
                    <a:pt x="1906" y="1516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6"/>
                  </a:lnTo>
                  <a:lnTo>
                    <a:pt x="1909" y="1528"/>
                  </a:lnTo>
                  <a:lnTo>
                    <a:pt x="1906" y="1531"/>
                  </a:lnTo>
                  <a:lnTo>
                    <a:pt x="1906" y="1531"/>
                  </a:lnTo>
                  <a:lnTo>
                    <a:pt x="1901" y="1531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899" y="1535"/>
                  </a:lnTo>
                  <a:lnTo>
                    <a:pt x="1897" y="1535"/>
                  </a:lnTo>
                  <a:lnTo>
                    <a:pt x="1897" y="1535"/>
                  </a:lnTo>
                  <a:lnTo>
                    <a:pt x="1894" y="1535"/>
                  </a:lnTo>
                  <a:lnTo>
                    <a:pt x="1887" y="1540"/>
                  </a:lnTo>
                  <a:lnTo>
                    <a:pt x="1883" y="1542"/>
                  </a:lnTo>
                  <a:lnTo>
                    <a:pt x="1880" y="1542"/>
                  </a:lnTo>
                  <a:lnTo>
                    <a:pt x="1880" y="1542"/>
                  </a:lnTo>
                  <a:lnTo>
                    <a:pt x="1878" y="1542"/>
                  </a:lnTo>
                  <a:lnTo>
                    <a:pt x="1875" y="1540"/>
                  </a:lnTo>
                  <a:lnTo>
                    <a:pt x="1875" y="1538"/>
                  </a:lnTo>
                  <a:lnTo>
                    <a:pt x="1875" y="1538"/>
                  </a:lnTo>
                  <a:lnTo>
                    <a:pt x="1873" y="1535"/>
                  </a:lnTo>
                  <a:lnTo>
                    <a:pt x="1871" y="1535"/>
                  </a:lnTo>
                  <a:lnTo>
                    <a:pt x="1868" y="1538"/>
                  </a:lnTo>
                  <a:lnTo>
                    <a:pt x="1866" y="1538"/>
                  </a:lnTo>
                  <a:lnTo>
                    <a:pt x="1866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3"/>
                  </a:lnTo>
                  <a:lnTo>
                    <a:pt x="1864" y="1533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59" y="1531"/>
                  </a:lnTo>
                  <a:lnTo>
                    <a:pt x="1856" y="1531"/>
                  </a:lnTo>
                  <a:lnTo>
                    <a:pt x="1856" y="1531"/>
                  </a:lnTo>
                  <a:lnTo>
                    <a:pt x="1847" y="1538"/>
                  </a:lnTo>
                  <a:lnTo>
                    <a:pt x="1840" y="1545"/>
                  </a:lnTo>
                  <a:lnTo>
                    <a:pt x="1838" y="1547"/>
                  </a:lnTo>
                  <a:lnTo>
                    <a:pt x="1830" y="1547"/>
                  </a:lnTo>
                  <a:lnTo>
                    <a:pt x="1830" y="1547"/>
                  </a:lnTo>
                  <a:lnTo>
                    <a:pt x="1828" y="1550"/>
                  </a:lnTo>
                  <a:lnTo>
                    <a:pt x="1828" y="1552"/>
                  </a:lnTo>
                  <a:lnTo>
                    <a:pt x="1826" y="1554"/>
                  </a:lnTo>
                  <a:lnTo>
                    <a:pt x="1826" y="1557"/>
                  </a:lnTo>
                  <a:lnTo>
                    <a:pt x="1823" y="1557"/>
                  </a:lnTo>
                  <a:lnTo>
                    <a:pt x="1821" y="1557"/>
                  </a:lnTo>
                  <a:lnTo>
                    <a:pt x="1819" y="1552"/>
                  </a:lnTo>
                  <a:lnTo>
                    <a:pt x="1816" y="1545"/>
                  </a:lnTo>
                  <a:lnTo>
                    <a:pt x="1814" y="1540"/>
                  </a:lnTo>
                  <a:lnTo>
                    <a:pt x="1812" y="1538"/>
                  </a:lnTo>
                  <a:lnTo>
                    <a:pt x="1812" y="1538"/>
                  </a:lnTo>
                  <a:lnTo>
                    <a:pt x="1809" y="1538"/>
                  </a:lnTo>
                  <a:lnTo>
                    <a:pt x="1807" y="1538"/>
                  </a:lnTo>
                  <a:lnTo>
                    <a:pt x="1804" y="1538"/>
                  </a:lnTo>
                  <a:lnTo>
                    <a:pt x="1802" y="1540"/>
                  </a:lnTo>
                  <a:lnTo>
                    <a:pt x="1797" y="1542"/>
                  </a:lnTo>
                  <a:lnTo>
                    <a:pt x="1786" y="1547"/>
                  </a:lnTo>
                  <a:lnTo>
                    <a:pt x="1776" y="1554"/>
                  </a:lnTo>
                  <a:lnTo>
                    <a:pt x="1769" y="1557"/>
                  </a:lnTo>
                  <a:lnTo>
                    <a:pt x="1750" y="1564"/>
                  </a:lnTo>
                  <a:lnTo>
                    <a:pt x="1748" y="1564"/>
                  </a:lnTo>
                  <a:lnTo>
                    <a:pt x="1748" y="1566"/>
                  </a:lnTo>
                  <a:lnTo>
                    <a:pt x="1748" y="1569"/>
                  </a:lnTo>
                  <a:lnTo>
                    <a:pt x="1748" y="1571"/>
                  </a:lnTo>
                  <a:lnTo>
                    <a:pt x="1750" y="1576"/>
                  </a:lnTo>
                  <a:lnTo>
                    <a:pt x="1750" y="1576"/>
                  </a:lnTo>
                  <a:lnTo>
                    <a:pt x="1750" y="1578"/>
                  </a:lnTo>
                  <a:lnTo>
                    <a:pt x="1748" y="1578"/>
                  </a:lnTo>
                  <a:lnTo>
                    <a:pt x="1745" y="1576"/>
                  </a:lnTo>
                  <a:lnTo>
                    <a:pt x="1743" y="1576"/>
                  </a:lnTo>
                  <a:lnTo>
                    <a:pt x="1743" y="1576"/>
                  </a:lnTo>
                  <a:lnTo>
                    <a:pt x="1741" y="1578"/>
                  </a:lnTo>
                  <a:lnTo>
                    <a:pt x="1741" y="1580"/>
                  </a:lnTo>
                  <a:lnTo>
                    <a:pt x="1741" y="1580"/>
                  </a:lnTo>
                  <a:lnTo>
                    <a:pt x="1738" y="1580"/>
                  </a:lnTo>
                  <a:lnTo>
                    <a:pt x="1738" y="1580"/>
                  </a:lnTo>
                  <a:lnTo>
                    <a:pt x="1729" y="1578"/>
                  </a:lnTo>
                  <a:lnTo>
                    <a:pt x="1724" y="1576"/>
                  </a:lnTo>
                  <a:lnTo>
                    <a:pt x="1719" y="1576"/>
                  </a:lnTo>
                  <a:lnTo>
                    <a:pt x="1717" y="1576"/>
                  </a:lnTo>
                  <a:lnTo>
                    <a:pt x="1705" y="1576"/>
                  </a:lnTo>
                  <a:lnTo>
                    <a:pt x="1703" y="1576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1"/>
                  </a:lnTo>
                  <a:lnTo>
                    <a:pt x="1703" y="1571"/>
                  </a:lnTo>
                  <a:lnTo>
                    <a:pt x="1703" y="1564"/>
                  </a:lnTo>
                  <a:lnTo>
                    <a:pt x="1705" y="1561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7"/>
                  </a:lnTo>
                  <a:lnTo>
                    <a:pt x="1705" y="1557"/>
                  </a:lnTo>
                  <a:lnTo>
                    <a:pt x="1703" y="1552"/>
                  </a:lnTo>
                  <a:lnTo>
                    <a:pt x="1703" y="1552"/>
                  </a:lnTo>
                  <a:lnTo>
                    <a:pt x="1703" y="1550"/>
                  </a:lnTo>
                  <a:lnTo>
                    <a:pt x="1703" y="1550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8" y="1547"/>
                  </a:lnTo>
                  <a:lnTo>
                    <a:pt x="1710" y="1547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38"/>
                  </a:lnTo>
                  <a:lnTo>
                    <a:pt x="1710" y="1535"/>
                  </a:lnTo>
                  <a:lnTo>
                    <a:pt x="1710" y="1535"/>
                  </a:lnTo>
                  <a:lnTo>
                    <a:pt x="1710" y="1533"/>
                  </a:lnTo>
                  <a:lnTo>
                    <a:pt x="1710" y="1533"/>
                  </a:lnTo>
                  <a:lnTo>
                    <a:pt x="1710" y="1531"/>
                  </a:lnTo>
                  <a:lnTo>
                    <a:pt x="1708" y="1528"/>
                  </a:lnTo>
                  <a:lnTo>
                    <a:pt x="1708" y="1526"/>
                  </a:lnTo>
                  <a:lnTo>
                    <a:pt x="1708" y="1521"/>
                  </a:lnTo>
                  <a:lnTo>
                    <a:pt x="1708" y="1519"/>
                  </a:lnTo>
                  <a:lnTo>
                    <a:pt x="1703" y="1514"/>
                  </a:lnTo>
                  <a:lnTo>
                    <a:pt x="1703" y="1512"/>
                  </a:lnTo>
                  <a:lnTo>
                    <a:pt x="1703" y="1512"/>
                  </a:lnTo>
                  <a:lnTo>
                    <a:pt x="1705" y="1507"/>
                  </a:lnTo>
                  <a:lnTo>
                    <a:pt x="1705" y="1505"/>
                  </a:lnTo>
                  <a:lnTo>
                    <a:pt x="1705" y="1505"/>
                  </a:lnTo>
                  <a:lnTo>
                    <a:pt x="1703" y="1502"/>
                  </a:lnTo>
                  <a:lnTo>
                    <a:pt x="1700" y="1498"/>
                  </a:lnTo>
                  <a:lnTo>
                    <a:pt x="1698" y="1500"/>
                  </a:lnTo>
                  <a:lnTo>
                    <a:pt x="1698" y="1502"/>
                  </a:lnTo>
                  <a:lnTo>
                    <a:pt x="1696" y="1502"/>
                  </a:lnTo>
                  <a:lnTo>
                    <a:pt x="1696" y="1502"/>
                  </a:lnTo>
                  <a:lnTo>
                    <a:pt x="1679" y="1502"/>
                  </a:lnTo>
                  <a:lnTo>
                    <a:pt x="1674" y="1502"/>
                  </a:lnTo>
                  <a:lnTo>
                    <a:pt x="1674" y="1502"/>
                  </a:lnTo>
                  <a:lnTo>
                    <a:pt x="1672" y="1505"/>
                  </a:lnTo>
                  <a:lnTo>
                    <a:pt x="1672" y="1505"/>
                  </a:lnTo>
                  <a:lnTo>
                    <a:pt x="1667" y="1509"/>
                  </a:lnTo>
                  <a:lnTo>
                    <a:pt x="1665" y="1512"/>
                  </a:lnTo>
                  <a:lnTo>
                    <a:pt x="1663" y="1519"/>
                  </a:lnTo>
                  <a:lnTo>
                    <a:pt x="1663" y="1521"/>
                  </a:lnTo>
                  <a:lnTo>
                    <a:pt x="1660" y="1524"/>
                  </a:lnTo>
                  <a:lnTo>
                    <a:pt x="1660" y="1526"/>
                  </a:lnTo>
                  <a:lnTo>
                    <a:pt x="1658" y="1526"/>
                  </a:lnTo>
                  <a:lnTo>
                    <a:pt x="1655" y="1528"/>
                  </a:lnTo>
                  <a:lnTo>
                    <a:pt x="1653" y="1528"/>
                  </a:lnTo>
                  <a:lnTo>
                    <a:pt x="1651" y="1528"/>
                  </a:lnTo>
                  <a:lnTo>
                    <a:pt x="1648" y="1531"/>
                  </a:lnTo>
                  <a:lnTo>
                    <a:pt x="1644" y="1535"/>
                  </a:lnTo>
                  <a:lnTo>
                    <a:pt x="1641" y="1538"/>
                  </a:lnTo>
                  <a:lnTo>
                    <a:pt x="1639" y="1542"/>
                  </a:lnTo>
                  <a:lnTo>
                    <a:pt x="1639" y="1545"/>
                  </a:lnTo>
                  <a:lnTo>
                    <a:pt x="1637" y="1550"/>
                  </a:lnTo>
                  <a:lnTo>
                    <a:pt x="1634" y="1573"/>
                  </a:lnTo>
                  <a:lnTo>
                    <a:pt x="1634" y="1573"/>
                  </a:lnTo>
                  <a:lnTo>
                    <a:pt x="1634" y="1576"/>
                  </a:lnTo>
                  <a:lnTo>
                    <a:pt x="1632" y="1576"/>
                  </a:lnTo>
                  <a:lnTo>
                    <a:pt x="1632" y="1576"/>
                  </a:lnTo>
                  <a:lnTo>
                    <a:pt x="1629" y="1576"/>
                  </a:lnTo>
                  <a:lnTo>
                    <a:pt x="1627" y="1578"/>
                  </a:lnTo>
                  <a:lnTo>
                    <a:pt x="1615" y="1580"/>
                  </a:lnTo>
                  <a:lnTo>
                    <a:pt x="1615" y="1580"/>
                  </a:lnTo>
                  <a:lnTo>
                    <a:pt x="1613" y="1583"/>
                  </a:lnTo>
                  <a:lnTo>
                    <a:pt x="1613" y="1583"/>
                  </a:lnTo>
                  <a:lnTo>
                    <a:pt x="1613" y="1585"/>
                  </a:lnTo>
                  <a:lnTo>
                    <a:pt x="1611" y="1590"/>
                  </a:lnTo>
                  <a:lnTo>
                    <a:pt x="1608" y="1590"/>
                  </a:lnTo>
                  <a:lnTo>
                    <a:pt x="1608" y="1592"/>
                  </a:lnTo>
                  <a:lnTo>
                    <a:pt x="1608" y="1592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3" y="1597"/>
                  </a:lnTo>
                  <a:lnTo>
                    <a:pt x="1603" y="1597"/>
                  </a:lnTo>
                  <a:lnTo>
                    <a:pt x="1603" y="1599"/>
                  </a:lnTo>
                  <a:lnTo>
                    <a:pt x="1603" y="1599"/>
                  </a:lnTo>
                  <a:lnTo>
                    <a:pt x="1603" y="1606"/>
                  </a:lnTo>
                  <a:lnTo>
                    <a:pt x="1603" y="1606"/>
                  </a:lnTo>
                  <a:lnTo>
                    <a:pt x="1601" y="1611"/>
                  </a:lnTo>
                  <a:lnTo>
                    <a:pt x="1601" y="1613"/>
                  </a:lnTo>
                  <a:lnTo>
                    <a:pt x="1601" y="1613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8" y="1618"/>
                  </a:lnTo>
                  <a:lnTo>
                    <a:pt x="1608" y="1618"/>
                  </a:lnTo>
                  <a:lnTo>
                    <a:pt x="1608" y="1621"/>
                  </a:lnTo>
                  <a:lnTo>
                    <a:pt x="1608" y="1621"/>
                  </a:lnTo>
                  <a:lnTo>
                    <a:pt x="1608" y="1628"/>
                  </a:lnTo>
                  <a:lnTo>
                    <a:pt x="1608" y="1628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3" y="1630"/>
                  </a:lnTo>
                  <a:lnTo>
                    <a:pt x="1603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599" y="1630"/>
                  </a:lnTo>
                  <a:lnTo>
                    <a:pt x="1599" y="1630"/>
                  </a:lnTo>
                  <a:lnTo>
                    <a:pt x="1599" y="1632"/>
                  </a:lnTo>
                  <a:lnTo>
                    <a:pt x="1596" y="1635"/>
                  </a:lnTo>
                  <a:lnTo>
                    <a:pt x="1596" y="1635"/>
                  </a:lnTo>
                  <a:lnTo>
                    <a:pt x="1596" y="1637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4" y="1639"/>
                  </a:lnTo>
                  <a:lnTo>
                    <a:pt x="1594" y="1639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9"/>
                  </a:lnTo>
                  <a:lnTo>
                    <a:pt x="1592" y="1639"/>
                  </a:lnTo>
                  <a:lnTo>
                    <a:pt x="1594" y="1644"/>
                  </a:lnTo>
                  <a:lnTo>
                    <a:pt x="1599" y="1647"/>
                  </a:lnTo>
                  <a:lnTo>
                    <a:pt x="1599" y="1649"/>
                  </a:lnTo>
                  <a:lnTo>
                    <a:pt x="1601" y="1649"/>
                  </a:lnTo>
                  <a:lnTo>
                    <a:pt x="1603" y="1656"/>
                  </a:lnTo>
                  <a:lnTo>
                    <a:pt x="1606" y="1658"/>
                  </a:lnTo>
                  <a:lnTo>
                    <a:pt x="1606" y="1661"/>
                  </a:lnTo>
                  <a:lnTo>
                    <a:pt x="1608" y="1661"/>
                  </a:lnTo>
                  <a:lnTo>
                    <a:pt x="1608" y="1661"/>
                  </a:lnTo>
                  <a:lnTo>
                    <a:pt x="1608" y="1663"/>
                  </a:lnTo>
                  <a:lnTo>
                    <a:pt x="1611" y="1663"/>
                  </a:lnTo>
                  <a:lnTo>
                    <a:pt x="1611" y="1663"/>
                  </a:lnTo>
                  <a:lnTo>
                    <a:pt x="1611" y="1666"/>
                  </a:lnTo>
                  <a:lnTo>
                    <a:pt x="1611" y="1670"/>
                  </a:lnTo>
                  <a:lnTo>
                    <a:pt x="1613" y="1670"/>
                  </a:lnTo>
                  <a:lnTo>
                    <a:pt x="1613" y="1670"/>
                  </a:lnTo>
                  <a:lnTo>
                    <a:pt x="1611" y="1675"/>
                  </a:lnTo>
                  <a:lnTo>
                    <a:pt x="1611" y="1675"/>
                  </a:lnTo>
                  <a:lnTo>
                    <a:pt x="1613" y="1677"/>
                  </a:lnTo>
                  <a:lnTo>
                    <a:pt x="1613" y="1677"/>
                  </a:lnTo>
                  <a:lnTo>
                    <a:pt x="1618" y="1682"/>
                  </a:lnTo>
                  <a:lnTo>
                    <a:pt x="1620" y="1684"/>
                  </a:lnTo>
                  <a:lnTo>
                    <a:pt x="1622" y="1689"/>
                  </a:lnTo>
                  <a:lnTo>
                    <a:pt x="1615" y="1692"/>
                  </a:lnTo>
                  <a:lnTo>
                    <a:pt x="1613" y="1694"/>
                  </a:lnTo>
                  <a:lnTo>
                    <a:pt x="1608" y="1699"/>
                  </a:lnTo>
                  <a:lnTo>
                    <a:pt x="1608" y="1699"/>
                  </a:lnTo>
                  <a:lnTo>
                    <a:pt x="1608" y="1701"/>
                  </a:lnTo>
                  <a:lnTo>
                    <a:pt x="1608" y="1701"/>
                  </a:lnTo>
                  <a:lnTo>
                    <a:pt x="1608" y="1703"/>
                  </a:lnTo>
                  <a:lnTo>
                    <a:pt x="1608" y="1703"/>
                  </a:lnTo>
                  <a:lnTo>
                    <a:pt x="1608" y="1706"/>
                  </a:lnTo>
                  <a:lnTo>
                    <a:pt x="1608" y="1706"/>
                  </a:lnTo>
                  <a:lnTo>
                    <a:pt x="1608" y="1708"/>
                  </a:lnTo>
                  <a:lnTo>
                    <a:pt x="1611" y="1710"/>
                  </a:lnTo>
                  <a:lnTo>
                    <a:pt x="1613" y="1713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8"/>
                  </a:lnTo>
                  <a:lnTo>
                    <a:pt x="1613" y="1720"/>
                  </a:lnTo>
                  <a:lnTo>
                    <a:pt x="1611" y="1720"/>
                  </a:lnTo>
                  <a:lnTo>
                    <a:pt x="1611" y="1720"/>
                  </a:lnTo>
                  <a:lnTo>
                    <a:pt x="1608" y="1722"/>
                  </a:lnTo>
                  <a:lnTo>
                    <a:pt x="1608" y="1722"/>
                  </a:lnTo>
                  <a:lnTo>
                    <a:pt x="1596" y="1722"/>
                  </a:lnTo>
                  <a:lnTo>
                    <a:pt x="1592" y="1722"/>
                  </a:lnTo>
                  <a:lnTo>
                    <a:pt x="1582" y="1727"/>
                  </a:lnTo>
                  <a:lnTo>
                    <a:pt x="1582" y="1727"/>
                  </a:lnTo>
                  <a:lnTo>
                    <a:pt x="1580" y="1727"/>
                  </a:lnTo>
                  <a:lnTo>
                    <a:pt x="1577" y="1727"/>
                  </a:lnTo>
                  <a:lnTo>
                    <a:pt x="1573" y="1727"/>
                  </a:lnTo>
                  <a:lnTo>
                    <a:pt x="1573" y="1727"/>
                  </a:lnTo>
                  <a:lnTo>
                    <a:pt x="1570" y="1727"/>
                  </a:lnTo>
                  <a:lnTo>
                    <a:pt x="1570" y="1727"/>
                  </a:lnTo>
                  <a:lnTo>
                    <a:pt x="1551" y="1736"/>
                  </a:lnTo>
                  <a:lnTo>
                    <a:pt x="1551" y="1739"/>
                  </a:lnTo>
                  <a:lnTo>
                    <a:pt x="1549" y="1739"/>
                  </a:lnTo>
                  <a:lnTo>
                    <a:pt x="1544" y="1739"/>
                  </a:lnTo>
                  <a:lnTo>
                    <a:pt x="1535" y="1739"/>
                  </a:lnTo>
                  <a:lnTo>
                    <a:pt x="1533" y="1739"/>
                  </a:lnTo>
                  <a:lnTo>
                    <a:pt x="1533" y="1739"/>
                  </a:lnTo>
                  <a:lnTo>
                    <a:pt x="1530" y="1739"/>
                  </a:lnTo>
                  <a:lnTo>
                    <a:pt x="1530" y="1736"/>
                  </a:lnTo>
                  <a:lnTo>
                    <a:pt x="1530" y="1736"/>
                  </a:lnTo>
                  <a:lnTo>
                    <a:pt x="1528" y="1736"/>
                  </a:lnTo>
                  <a:lnTo>
                    <a:pt x="1528" y="1734"/>
                  </a:lnTo>
                  <a:lnTo>
                    <a:pt x="1528" y="1734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3" y="1725"/>
                  </a:lnTo>
                  <a:lnTo>
                    <a:pt x="1523" y="1725"/>
                  </a:lnTo>
                  <a:lnTo>
                    <a:pt x="1521" y="1725"/>
                  </a:lnTo>
                  <a:lnTo>
                    <a:pt x="1521" y="1722"/>
                  </a:lnTo>
                  <a:lnTo>
                    <a:pt x="1518" y="1722"/>
                  </a:lnTo>
                  <a:lnTo>
                    <a:pt x="1509" y="1725"/>
                  </a:lnTo>
                  <a:lnTo>
                    <a:pt x="1495" y="1732"/>
                  </a:lnTo>
                  <a:lnTo>
                    <a:pt x="1495" y="1732"/>
                  </a:lnTo>
                  <a:lnTo>
                    <a:pt x="1492" y="1732"/>
                  </a:lnTo>
                  <a:lnTo>
                    <a:pt x="1492" y="1734"/>
                  </a:lnTo>
                  <a:lnTo>
                    <a:pt x="1485" y="1741"/>
                  </a:lnTo>
                  <a:lnTo>
                    <a:pt x="1483" y="1748"/>
                  </a:lnTo>
                  <a:lnTo>
                    <a:pt x="1478" y="1751"/>
                  </a:lnTo>
                  <a:lnTo>
                    <a:pt x="1478" y="1751"/>
                  </a:lnTo>
                  <a:lnTo>
                    <a:pt x="1471" y="1753"/>
                  </a:lnTo>
                  <a:lnTo>
                    <a:pt x="1469" y="1753"/>
                  </a:lnTo>
                  <a:lnTo>
                    <a:pt x="1469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1"/>
                  </a:lnTo>
                  <a:lnTo>
                    <a:pt x="1464" y="1751"/>
                  </a:lnTo>
                  <a:lnTo>
                    <a:pt x="1464" y="1751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5" y="1744"/>
                  </a:lnTo>
                  <a:lnTo>
                    <a:pt x="1452" y="1741"/>
                  </a:lnTo>
                  <a:lnTo>
                    <a:pt x="1450" y="1741"/>
                  </a:lnTo>
                  <a:lnTo>
                    <a:pt x="1445" y="1739"/>
                  </a:lnTo>
                  <a:lnTo>
                    <a:pt x="1445" y="1736"/>
                  </a:lnTo>
                  <a:lnTo>
                    <a:pt x="1443" y="1736"/>
                  </a:lnTo>
                  <a:lnTo>
                    <a:pt x="1443" y="1736"/>
                  </a:lnTo>
                  <a:lnTo>
                    <a:pt x="1440" y="1734"/>
                  </a:lnTo>
                  <a:lnTo>
                    <a:pt x="1438" y="1734"/>
                  </a:lnTo>
                  <a:lnTo>
                    <a:pt x="1436" y="1734"/>
                  </a:lnTo>
                  <a:lnTo>
                    <a:pt x="1431" y="1739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4"/>
                  </a:lnTo>
                  <a:lnTo>
                    <a:pt x="1421" y="1746"/>
                  </a:lnTo>
                  <a:lnTo>
                    <a:pt x="1419" y="1751"/>
                  </a:lnTo>
                  <a:lnTo>
                    <a:pt x="1417" y="1753"/>
                  </a:lnTo>
                  <a:lnTo>
                    <a:pt x="1410" y="1762"/>
                  </a:lnTo>
                  <a:lnTo>
                    <a:pt x="1410" y="1765"/>
                  </a:lnTo>
                  <a:lnTo>
                    <a:pt x="1407" y="1765"/>
                  </a:lnTo>
                  <a:lnTo>
                    <a:pt x="1405" y="1767"/>
                  </a:lnTo>
                  <a:lnTo>
                    <a:pt x="1402" y="1770"/>
                  </a:lnTo>
                  <a:lnTo>
                    <a:pt x="1393" y="1784"/>
                  </a:lnTo>
                  <a:lnTo>
                    <a:pt x="1391" y="1791"/>
                  </a:lnTo>
                  <a:lnTo>
                    <a:pt x="1388" y="1793"/>
                  </a:lnTo>
                  <a:lnTo>
                    <a:pt x="1388" y="1793"/>
                  </a:lnTo>
                  <a:lnTo>
                    <a:pt x="1386" y="1798"/>
                  </a:lnTo>
                  <a:lnTo>
                    <a:pt x="1384" y="1798"/>
                  </a:lnTo>
                  <a:lnTo>
                    <a:pt x="1384" y="1800"/>
                  </a:lnTo>
                  <a:lnTo>
                    <a:pt x="1384" y="1805"/>
                  </a:lnTo>
                  <a:lnTo>
                    <a:pt x="1384" y="1805"/>
                  </a:lnTo>
                  <a:lnTo>
                    <a:pt x="1381" y="1807"/>
                  </a:lnTo>
                  <a:lnTo>
                    <a:pt x="1381" y="1810"/>
                  </a:lnTo>
                  <a:lnTo>
                    <a:pt x="1381" y="1810"/>
                  </a:lnTo>
                  <a:lnTo>
                    <a:pt x="1376" y="1815"/>
                  </a:lnTo>
                  <a:lnTo>
                    <a:pt x="1372" y="1817"/>
                  </a:lnTo>
                  <a:lnTo>
                    <a:pt x="1372" y="1819"/>
                  </a:lnTo>
                  <a:lnTo>
                    <a:pt x="1369" y="1819"/>
                  </a:lnTo>
                  <a:lnTo>
                    <a:pt x="1369" y="1819"/>
                  </a:lnTo>
                  <a:lnTo>
                    <a:pt x="1367" y="1819"/>
                  </a:lnTo>
                  <a:lnTo>
                    <a:pt x="1365" y="1822"/>
                  </a:lnTo>
                  <a:lnTo>
                    <a:pt x="1362" y="1822"/>
                  </a:lnTo>
                  <a:lnTo>
                    <a:pt x="1362" y="1822"/>
                  </a:lnTo>
                  <a:lnTo>
                    <a:pt x="1360" y="1822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5" y="1817"/>
                  </a:lnTo>
                  <a:lnTo>
                    <a:pt x="1355" y="1817"/>
                  </a:lnTo>
                  <a:lnTo>
                    <a:pt x="1355" y="1815"/>
                  </a:lnTo>
                  <a:lnTo>
                    <a:pt x="1336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5"/>
                  </a:lnTo>
                  <a:lnTo>
                    <a:pt x="1332" y="1815"/>
                  </a:lnTo>
                  <a:lnTo>
                    <a:pt x="1329" y="1815"/>
                  </a:lnTo>
                  <a:lnTo>
                    <a:pt x="1327" y="1815"/>
                  </a:lnTo>
                  <a:lnTo>
                    <a:pt x="1327" y="1826"/>
                  </a:lnTo>
                  <a:lnTo>
                    <a:pt x="1327" y="1829"/>
                  </a:lnTo>
                  <a:lnTo>
                    <a:pt x="1320" y="1831"/>
                  </a:lnTo>
                  <a:lnTo>
                    <a:pt x="1317" y="1838"/>
                  </a:lnTo>
                  <a:lnTo>
                    <a:pt x="1315" y="1838"/>
                  </a:lnTo>
                  <a:lnTo>
                    <a:pt x="1310" y="1838"/>
                  </a:lnTo>
                  <a:lnTo>
                    <a:pt x="1303" y="1838"/>
                  </a:lnTo>
                  <a:lnTo>
                    <a:pt x="1298" y="1838"/>
                  </a:lnTo>
                  <a:lnTo>
                    <a:pt x="1296" y="1841"/>
                  </a:lnTo>
                  <a:lnTo>
                    <a:pt x="1291" y="1843"/>
                  </a:lnTo>
                  <a:lnTo>
                    <a:pt x="1291" y="1843"/>
                  </a:lnTo>
                  <a:lnTo>
                    <a:pt x="1287" y="1841"/>
                  </a:lnTo>
                  <a:lnTo>
                    <a:pt x="1287" y="1838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9" y="1831"/>
                  </a:lnTo>
                  <a:lnTo>
                    <a:pt x="1291" y="1829"/>
                  </a:lnTo>
                  <a:lnTo>
                    <a:pt x="1294" y="1826"/>
                  </a:lnTo>
                  <a:lnTo>
                    <a:pt x="1296" y="1824"/>
                  </a:lnTo>
                  <a:lnTo>
                    <a:pt x="1296" y="1822"/>
                  </a:lnTo>
                  <a:lnTo>
                    <a:pt x="1298" y="1819"/>
                  </a:lnTo>
                  <a:lnTo>
                    <a:pt x="1298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4" y="1817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89" y="1819"/>
                  </a:lnTo>
                  <a:lnTo>
                    <a:pt x="1289" y="1819"/>
                  </a:lnTo>
                  <a:lnTo>
                    <a:pt x="1287" y="1817"/>
                  </a:lnTo>
                  <a:lnTo>
                    <a:pt x="1287" y="1817"/>
                  </a:lnTo>
                  <a:lnTo>
                    <a:pt x="1284" y="1817"/>
                  </a:lnTo>
                  <a:lnTo>
                    <a:pt x="1284" y="1817"/>
                  </a:lnTo>
                  <a:lnTo>
                    <a:pt x="1284" y="1819"/>
                  </a:lnTo>
                  <a:lnTo>
                    <a:pt x="1282" y="1819"/>
                  </a:lnTo>
                  <a:lnTo>
                    <a:pt x="1282" y="1822"/>
                  </a:lnTo>
                  <a:lnTo>
                    <a:pt x="1282" y="1822"/>
                  </a:lnTo>
                  <a:lnTo>
                    <a:pt x="1277" y="1822"/>
                  </a:lnTo>
                  <a:lnTo>
                    <a:pt x="1277" y="1822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65" y="1829"/>
                  </a:lnTo>
                  <a:lnTo>
                    <a:pt x="1263" y="1831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51" y="1845"/>
                  </a:lnTo>
                  <a:lnTo>
                    <a:pt x="1251" y="1848"/>
                  </a:lnTo>
                  <a:lnTo>
                    <a:pt x="1249" y="1848"/>
                  </a:lnTo>
                  <a:lnTo>
                    <a:pt x="1249" y="1850"/>
                  </a:lnTo>
                  <a:lnTo>
                    <a:pt x="1246" y="1852"/>
                  </a:lnTo>
                  <a:lnTo>
                    <a:pt x="1246" y="1855"/>
                  </a:lnTo>
                  <a:lnTo>
                    <a:pt x="1246" y="1855"/>
                  </a:lnTo>
                  <a:lnTo>
                    <a:pt x="1244" y="1855"/>
                  </a:lnTo>
                  <a:lnTo>
                    <a:pt x="1244" y="1857"/>
                  </a:lnTo>
                  <a:lnTo>
                    <a:pt x="1242" y="1857"/>
                  </a:lnTo>
                  <a:lnTo>
                    <a:pt x="1242" y="1857"/>
                  </a:lnTo>
                  <a:lnTo>
                    <a:pt x="1242" y="1855"/>
                  </a:lnTo>
                  <a:lnTo>
                    <a:pt x="1239" y="1855"/>
                  </a:lnTo>
                  <a:lnTo>
                    <a:pt x="1239" y="1852"/>
                  </a:lnTo>
                  <a:lnTo>
                    <a:pt x="1237" y="1852"/>
                  </a:lnTo>
                  <a:lnTo>
                    <a:pt x="1237" y="1848"/>
                  </a:lnTo>
                  <a:lnTo>
                    <a:pt x="1235" y="1843"/>
                  </a:lnTo>
                  <a:lnTo>
                    <a:pt x="1235" y="1843"/>
                  </a:lnTo>
                  <a:lnTo>
                    <a:pt x="1232" y="1841"/>
                  </a:lnTo>
                  <a:lnTo>
                    <a:pt x="1232" y="1841"/>
                  </a:lnTo>
                  <a:lnTo>
                    <a:pt x="1232" y="1838"/>
                  </a:lnTo>
                  <a:lnTo>
                    <a:pt x="1230" y="1838"/>
                  </a:lnTo>
                  <a:lnTo>
                    <a:pt x="1230" y="1838"/>
                  </a:lnTo>
                  <a:lnTo>
                    <a:pt x="1230" y="1836"/>
                  </a:lnTo>
                  <a:lnTo>
                    <a:pt x="1227" y="1836"/>
                  </a:lnTo>
                  <a:lnTo>
                    <a:pt x="1225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18" y="1841"/>
                  </a:lnTo>
                  <a:lnTo>
                    <a:pt x="1218" y="1843"/>
                  </a:lnTo>
                  <a:lnTo>
                    <a:pt x="1216" y="1843"/>
                  </a:lnTo>
                  <a:lnTo>
                    <a:pt x="1216" y="1843"/>
                  </a:lnTo>
                  <a:lnTo>
                    <a:pt x="1213" y="1843"/>
                  </a:lnTo>
                  <a:lnTo>
                    <a:pt x="1211" y="1843"/>
                  </a:lnTo>
                  <a:lnTo>
                    <a:pt x="1211" y="1843"/>
                  </a:lnTo>
                  <a:lnTo>
                    <a:pt x="1206" y="1836"/>
                  </a:lnTo>
                  <a:lnTo>
                    <a:pt x="1204" y="1836"/>
                  </a:lnTo>
                  <a:lnTo>
                    <a:pt x="1204" y="1833"/>
                  </a:lnTo>
                  <a:lnTo>
                    <a:pt x="1201" y="1829"/>
                  </a:lnTo>
                  <a:lnTo>
                    <a:pt x="1201" y="1826"/>
                  </a:lnTo>
                  <a:lnTo>
                    <a:pt x="1199" y="1826"/>
                  </a:lnTo>
                  <a:lnTo>
                    <a:pt x="1199" y="1824"/>
                  </a:lnTo>
                  <a:lnTo>
                    <a:pt x="1197" y="1824"/>
                  </a:lnTo>
                  <a:lnTo>
                    <a:pt x="1194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9"/>
                  </a:lnTo>
                  <a:lnTo>
                    <a:pt x="1192" y="1833"/>
                  </a:lnTo>
                  <a:lnTo>
                    <a:pt x="1194" y="1841"/>
                  </a:lnTo>
                  <a:lnTo>
                    <a:pt x="1194" y="1843"/>
                  </a:lnTo>
                  <a:lnTo>
                    <a:pt x="1194" y="1843"/>
                  </a:lnTo>
                  <a:lnTo>
                    <a:pt x="1194" y="1845"/>
                  </a:lnTo>
                  <a:lnTo>
                    <a:pt x="1194" y="1845"/>
                  </a:lnTo>
                  <a:lnTo>
                    <a:pt x="1192" y="1845"/>
                  </a:lnTo>
                  <a:lnTo>
                    <a:pt x="1187" y="1848"/>
                  </a:lnTo>
                  <a:lnTo>
                    <a:pt x="1178" y="1852"/>
                  </a:lnTo>
                  <a:lnTo>
                    <a:pt x="1173" y="1855"/>
                  </a:lnTo>
                  <a:lnTo>
                    <a:pt x="1171" y="185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9"/>
                  </a:lnTo>
                  <a:lnTo>
                    <a:pt x="1154" y="1869"/>
                  </a:lnTo>
                  <a:lnTo>
                    <a:pt x="1154" y="1869"/>
                  </a:lnTo>
                  <a:lnTo>
                    <a:pt x="1154" y="1871"/>
                  </a:lnTo>
                  <a:lnTo>
                    <a:pt x="1154" y="1871"/>
                  </a:lnTo>
                  <a:lnTo>
                    <a:pt x="1152" y="1874"/>
                  </a:lnTo>
                  <a:lnTo>
                    <a:pt x="1149" y="1874"/>
                  </a:lnTo>
                  <a:lnTo>
                    <a:pt x="1140" y="1874"/>
                  </a:lnTo>
                  <a:lnTo>
                    <a:pt x="1138" y="1874"/>
                  </a:lnTo>
                  <a:lnTo>
                    <a:pt x="1138" y="1876"/>
                  </a:lnTo>
                  <a:lnTo>
                    <a:pt x="1133" y="1888"/>
                  </a:lnTo>
                  <a:lnTo>
                    <a:pt x="1131" y="1890"/>
                  </a:lnTo>
                  <a:lnTo>
                    <a:pt x="1131" y="1893"/>
                  </a:lnTo>
                  <a:lnTo>
                    <a:pt x="1128" y="1893"/>
                  </a:lnTo>
                  <a:lnTo>
                    <a:pt x="1126" y="1895"/>
                  </a:lnTo>
                  <a:lnTo>
                    <a:pt x="1126" y="1895"/>
                  </a:lnTo>
                  <a:lnTo>
                    <a:pt x="1123" y="1897"/>
                  </a:lnTo>
                  <a:lnTo>
                    <a:pt x="1121" y="1902"/>
                  </a:lnTo>
                  <a:lnTo>
                    <a:pt x="1121" y="1902"/>
                  </a:lnTo>
                  <a:lnTo>
                    <a:pt x="1121" y="1904"/>
                  </a:lnTo>
                  <a:lnTo>
                    <a:pt x="1119" y="1904"/>
                  </a:lnTo>
                  <a:lnTo>
                    <a:pt x="1119" y="1904"/>
                  </a:lnTo>
                  <a:lnTo>
                    <a:pt x="1116" y="1902"/>
                  </a:lnTo>
                  <a:lnTo>
                    <a:pt x="1116" y="1902"/>
                  </a:lnTo>
                  <a:lnTo>
                    <a:pt x="1114" y="1902"/>
                  </a:lnTo>
                  <a:lnTo>
                    <a:pt x="1112" y="1902"/>
                  </a:lnTo>
                  <a:lnTo>
                    <a:pt x="1107" y="1904"/>
                  </a:lnTo>
                  <a:lnTo>
                    <a:pt x="1105" y="1907"/>
                  </a:lnTo>
                  <a:lnTo>
                    <a:pt x="1105" y="1907"/>
                  </a:lnTo>
                  <a:lnTo>
                    <a:pt x="1102" y="1912"/>
                  </a:lnTo>
                  <a:lnTo>
                    <a:pt x="1102" y="1914"/>
                  </a:lnTo>
                  <a:lnTo>
                    <a:pt x="1100" y="1914"/>
                  </a:lnTo>
                  <a:lnTo>
                    <a:pt x="1097" y="1914"/>
                  </a:lnTo>
                  <a:lnTo>
                    <a:pt x="1095" y="1916"/>
                  </a:lnTo>
                  <a:lnTo>
                    <a:pt x="1095" y="1916"/>
                  </a:lnTo>
                  <a:lnTo>
                    <a:pt x="1095" y="1919"/>
                  </a:lnTo>
                  <a:lnTo>
                    <a:pt x="1095" y="1921"/>
                  </a:lnTo>
                  <a:lnTo>
                    <a:pt x="1095" y="1923"/>
                  </a:lnTo>
                  <a:lnTo>
                    <a:pt x="1093" y="1923"/>
                  </a:lnTo>
                  <a:lnTo>
                    <a:pt x="1081" y="1928"/>
                  </a:lnTo>
                  <a:lnTo>
                    <a:pt x="1079" y="1930"/>
                  </a:lnTo>
                  <a:lnTo>
                    <a:pt x="1076" y="1930"/>
                  </a:lnTo>
                  <a:lnTo>
                    <a:pt x="1074" y="1935"/>
                  </a:lnTo>
                  <a:lnTo>
                    <a:pt x="1074" y="1938"/>
                  </a:lnTo>
                  <a:lnTo>
                    <a:pt x="1067" y="1942"/>
                  </a:lnTo>
                  <a:lnTo>
                    <a:pt x="1064" y="1945"/>
                  </a:lnTo>
                  <a:lnTo>
                    <a:pt x="1062" y="1945"/>
                  </a:lnTo>
                  <a:lnTo>
                    <a:pt x="1062" y="1949"/>
                  </a:lnTo>
                  <a:lnTo>
                    <a:pt x="1060" y="1952"/>
                  </a:lnTo>
                  <a:lnTo>
                    <a:pt x="1057" y="1954"/>
                  </a:lnTo>
                  <a:lnTo>
                    <a:pt x="1055" y="1956"/>
                  </a:lnTo>
                  <a:lnTo>
                    <a:pt x="1055" y="1956"/>
                  </a:lnTo>
                  <a:lnTo>
                    <a:pt x="1055" y="1961"/>
                  </a:lnTo>
                  <a:lnTo>
                    <a:pt x="1055" y="1964"/>
                  </a:lnTo>
                  <a:lnTo>
                    <a:pt x="1053" y="1966"/>
                  </a:lnTo>
                  <a:lnTo>
                    <a:pt x="1050" y="1971"/>
                  </a:lnTo>
                  <a:lnTo>
                    <a:pt x="1050" y="1973"/>
                  </a:lnTo>
                  <a:lnTo>
                    <a:pt x="1050" y="1973"/>
                  </a:lnTo>
                  <a:lnTo>
                    <a:pt x="1050" y="1975"/>
                  </a:lnTo>
                  <a:lnTo>
                    <a:pt x="1050" y="1978"/>
                  </a:lnTo>
                  <a:lnTo>
                    <a:pt x="1053" y="1982"/>
                  </a:lnTo>
                  <a:lnTo>
                    <a:pt x="1055" y="1987"/>
                  </a:lnTo>
                  <a:lnTo>
                    <a:pt x="1057" y="1987"/>
                  </a:lnTo>
                  <a:lnTo>
                    <a:pt x="1057" y="1990"/>
                  </a:lnTo>
                  <a:lnTo>
                    <a:pt x="1057" y="1992"/>
                  </a:lnTo>
                  <a:lnTo>
                    <a:pt x="1050" y="2004"/>
                  </a:lnTo>
                  <a:lnTo>
                    <a:pt x="1050" y="2006"/>
                  </a:lnTo>
                  <a:lnTo>
                    <a:pt x="1045" y="2011"/>
                  </a:lnTo>
                  <a:lnTo>
                    <a:pt x="1043" y="2011"/>
                  </a:lnTo>
                  <a:lnTo>
                    <a:pt x="1043" y="2011"/>
                  </a:lnTo>
                  <a:lnTo>
                    <a:pt x="1041" y="2011"/>
                  </a:lnTo>
                  <a:lnTo>
                    <a:pt x="1041" y="2011"/>
                  </a:lnTo>
                  <a:lnTo>
                    <a:pt x="1038" y="2006"/>
                  </a:lnTo>
                  <a:lnTo>
                    <a:pt x="1038" y="2004"/>
                  </a:lnTo>
                  <a:lnTo>
                    <a:pt x="1038" y="2001"/>
                  </a:lnTo>
                  <a:lnTo>
                    <a:pt x="1036" y="2001"/>
                  </a:lnTo>
                  <a:lnTo>
                    <a:pt x="1036" y="2001"/>
                  </a:lnTo>
                  <a:lnTo>
                    <a:pt x="1034" y="2001"/>
                  </a:lnTo>
                  <a:lnTo>
                    <a:pt x="1034" y="2001"/>
                  </a:lnTo>
                  <a:lnTo>
                    <a:pt x="1031" y="2001"/>
                  </a:lnTo>
                  <a:lnTo>
                    <a:pt x="1029" y="2006"/>
                  </a:lnTo>
                  <a:lnTo>
                    <a:pt x="1026" y="2009"/>
                  </a:lnTo>
                  <a:lnTo>
                    <a:pt x="1026" y="2011"/>
                  </a:lnTo>
                  <a:lnTo>
                    <a:pt x="1024" y="2027"/>
                  </a:lnTo>
                  <a:lnTo>
                    <a:pt x="1024" y="2030"/>
                  </a:lnTo>
                  <a:lnTo>
                    <a:pt x="1024" y="2030"/>
                  </a:lnTo>
                  <a:lnTo>
                    <a:pt x="1024" y="2032"/>
                  </a:lnTo>
                  <a:lnTo>
                    <a:pt x="1022" y="2035"/>
                  </a:lnTo>
                  <a:lnTo>
                    <a:pt x="1022" y="2039"/>
                  </a:lnTo>
                  <a:lnTo>
                    <a:pt x="1022" y="2042"/>
                  </a:lnTo>
                  <a:lnTo>
                    <a:pt x="1019" y="2042"/>
                  </a:lnTo>
                  <a:lnTo>
                    <a:pt x="1019" y="2042"/>
                  </a:lnTo>
                  <a:lnTo>
                    <a:pt x="1010" y="2042"/>
                  </a:lnTo>
                  <a:lnTo>
                    <a:pt x="1003" y="2042"/>
                  </a:lnTo>
                  <a:lnTo>
                    <a:pt x="996" y="2039"/>
                  </a:lnTo>
                  <a:lnTo>
                    <a:pt x="993" y="2039"/>
                  </a:lnTo>
                  <a:lnTo>
                    <a:pt x="974" y="2042"/>
                  </a:lnTo>
                  <a:lnTo>
                    <a:pt x="972" y="2039"/>
                  </a:lnTo>
                  <a:lnTo>
                    <a:pt x="965" y="2039"/>
                  </a:lnTo>
                  <a:lnTo>
                    <a:pt x="944" y="2037"/>
                  </a:lnTo>
                  <a:lnTo>
                    <a:pt x="941" y="2035"/>
                  </a:lnTo>
                  <a:lnTo>
                    <a:pt x="941" y="2035"/>
                  </a:lnTo>
                  <a:lnTo>
                    <a:pt x="939" y="2035"/>
                  </a:lnTo>
                  <a:lnTo>
                    <a:pt x="941" y="2030"/>
                  </a:lnTo>
                  <a:lnTo>
                    <a:pt x="941" y="2027"/>
                  </a:lnTo>
                  <a:lnTo>
                    <a:pt x="941" y="2025"/>
                  </a:lnTo>
                  <a:lnTo>
                    <a:pt x="941" y="2023"/>
                  </a:lnTo>
                  <a:lnTo>
                    <a:pt x="937" y="2016"/>
                  </a:lnTo>
                  <a:lnTo>
                    <a:pt x="934" y="2013"/>
                  </a:lnTo>
                  <a:lnTo>
                    <a:pt x="932" y="2013"/>
                  </a:lnTo>
                  <a:lnTo>
                    <a:pt x="930" y="2011"/>
                  </a:lnTo>
                  <a:lnTo>
                    <a:pt x="913" y="2004"/>
                  </a:lnTo>
                  <a:lnTo>
                    <a:pt x="911" y="2001"/>
                  </a:lnTo>
                  <a:lnTo>
                    <a:pt x="908" y="2001"/>
                  </a:lnTo>
                  <a:lnTo>
                    <a:pt x="896" y="1997"/>
                  </a:lnTo>
                  <a:lnTo>
                    <a:pt x="892" y="1992"/>
                  </a:lnTo>
                  <a:lnTo>
                    <a:pt x="892" y="1992"/>
                  </a:lnTo>
                  <a:lnTo>
                    <a:pt x="885" y="1990"/>
                  </a:lnTo>
                  <a:lnTo>
                    <a:pt x="882" y="1990"/>
                  </a:lnTo>
                  <a:lnTo>
                    <a:pt x="882" y="1987"/>
                  </a:lnTo>
                  <a:lnTo>
                    <a:pt x="882" y="1985"/>
                  </a:lnTo>
                  <a:lnTo>
                    <a:pt x="882" y="1982"/>
                  </a:lnTo>
                  <a:lnTo>
                    <a:pt x="882" y="1978"/>
                  </a:lnTo>
                  <a:lnTo>
                    <a:pt x="880" y="1975"/>
                  </a:lnTo>
                  <a:lnTo>
                    <a:pt x="878" y="1966"/>
                  </a:lnTo>
                  <a:lnTo>
                    <a:pt x="875" y="1964"/>
                  </a:lnTo>
                  <a:lnTo>
                    <a:pt x="861" y="1954"/>
                  </a:lnTo>
                  <a:lnTo>
                    <a:pt x="859" y="1954"/>
                  </a:lnTo>
                  <a:lnTo>
                    <a:pt x="849" y="1956"/>
                  </a:lnTo>
                  <a:lnTo>
                    <a:pt x="842" y="1954"/>
                  </a:lnTo>
                  <a:lnTo>
                    <a:pt x="825" y="1947"/>
                  </a:lnTo>
                  <a:lnTo>
                    <a:pt x="825" y="1945"/>
                  </a:lnTo>
                  <a:lnTo>
                    <a:pt x="814" y="1938"/>
                  </a:lnTo>
                  <a:lnTo>
                    <a:pt x="811" y="1935"/>
                  </a:lnTo>
                  <a:lnTo>
                    <a:pt x="807" y="1933"/>
                  </a:lnTo>
                  <a:lnTo>
                    <a:pt x="802" y="1930"/>
                  </a:lnTo>
                  <a:lnTo>
                    <a:pt x="792" y="1921"/>
                  </a:lnTo>
                  <a:lnTo>
                    <a:pt x="804" y="1912"/>
                  </a:lnTo>
                  <a:lnTo>
                    <a:pt x="811" y="1904"/>
                  </a:lnTo>
                  <a:lnTo>
                    <a:pt x="814" y="1902"/>
                  </a:lnTo>
                  <a:lnTo>
                    <a:pt x="823" y="1881"/>
                  </a:lnTo>
                  <a:lnTo>
                    <a:pt x="823" y="1878"/>
                  </a:lnTo>
                  <a:lnTo>
                    <a:pt x="823" y="1878"/>
                  </a:lnTo>
                  <a:lnTo>
                    <a:pt x="833" y="1871"/>
                  </a:lnTo>
                  <a:lnTo>
                    <a:pt x="852" y="1845"/>
                  </a:lnTo>
                  <a:lnTo>
                    <a:pt x="856" y="1841"/>
                  </a:lnTo>
                  <a:lnTo>
                    <a:pt x="859" y="1836"/>
                  </a:lnTo>
                  <a:lnTo>
                    <a:pt x="859" y="1833"/>
                  </a:lnTo>
                  <a:lnTo>
                    <a:pt x="859" y="1833"/>
                  </a:lnTo>
                  <a:lnTo>
                    <a:pt x="859" y="1831"/>
                  </a:lnTo>
                  <a:lnTo>
                    <a:pt x="859" y="1831"/>
                  </a:lnTo>
                  <a:lnTo>
                    <a:pt x="854" y="1826"/>
                  </a:lnTo>
                  <a:lnTo>
                    <a:pt x="854" y="1826"/>
                  </a:lnTo>
                  <a:lnTo>
                    <a:pt x="852" y="1824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52" y="1819"/>
                  </a:lnTo>
                  <a:lnTo>
                    <a:pt x="849" y="1812"/>
                  </a:lnTo>
                  <a:lnTo>
                    <a:pt x="847" y="1810"/>
                  </a:lnTo>
                  <a:lnTo>
                    <a:pt x="844" y="1810"/>
                  </a:lnTo>
                  <a:lnTo>
                    <a:pt x="844" y="1807"/>
                  </a:lnTo>
                  <a:lnTo>
                    <a:pt x="844" y="1803"/>
                  </a:lnTo>
                  <a:lnTo>
                    <a:pt x="844" y="1800"/>
                  </a:lnTo>
                  <a:lnTo>
                    <a:pt x="847" y="1791"/>
                  </a:lnTo>
                  <a:lnTo>
                    <a:pt x="847" y="1789"/>
                  </a:lnTo>
                  <a:lnTo>
                    <a:pt x="847" y="1789"/>
                  </a:lnTo>
                  <a:lnTo>
                    <a:pt x="847" y="1786"/>
                  </a:lnTo>
                  <a:lnTo>
                    <a:pt x="847" y="1784"/>
                  </a:lnTo>
                  <a:lnTo>
                    <a:pt x="844" y="1784"/>
                  </a:lnTo>
                  <a:lnTo>
                    <a:pt x="844" y="1781"/>
                  </a:lnTo>
                  <a:lnTo>
                    <a:pt x="844" y="1784"/>
                  </a:lnTo>
                  <a:lnTo>
                    <a:pt x="842" y="1784"/>
                  </a:lnTo>
                  <a:lnTo>
                    <a:pt x="830" y="1781"/>
                  </a:lnTo>
                  <a:lnTo>
                    <a:pt x="828" y="1781"/>
                  </a:lnTo>
                  <a:lnTo>
                    <a:pt x="823" y="1786"/>
                  </a:lnTo>
                  <a:lnTo>
                    <a:pt x="821" y="1789"/>
                  </a:lnTo>
                  <a:lnTo>
                    <a:pt x="816" y="1789"/>
                  </a:lnTo>
                  <a:lnTo>
                    <a:pt x="814" y="1789"/>
                  </a:lnTo>
                  <a:lnTo>
                    <a:pt x="809" y="1789"/>
                  </a:lnTo>
                  <a:lnTo>
                    <a:pt x="807" y="1789"/>
                  </a:lnTo>
                  <a:lnTo>
                    <a:pt x="799" y="1786"/>
                  </a:lnTo>
                  <a:lnTo>
                    <a:pt x="797" y="1786"/>
                  </a:lnTo>
                  <a:lnTo>
                    <a:pt x="795" y="1786"/>
                  </a:lnTo>
                  <a:lnTo>
                    <a:pt x="795" y="1786"/>
                  </a:lnTo>
                  <a:lnTo>
                    <a:pt x="792" y="1786"/>
                  </a:lnTo>
                  <a:lnTo>
                    <a:pt x="792" y="1786"/>
                  </a:lnTo>
                  <a:lnTo>
                    <a:pt x="792" y="1789"/>
                  </a:lnTo>
                  <a:lnTo>
                    <a:pt x="792" y="1789"/>
                  </a:lnTo>
                  <a:lnTo>
                    <a:pt x="790" y="1789"/>
                  </a:lnTo>
                  <a:lnTo>
                    <a:pt x="790" y="1791"/>
                  </a:lnTo>
                  <a:lnTo>
                    <a:pt x="790" y="1793"/>
                  </a:lnTo>
                  <a:lnTo>
                    <a:pt x="790" y="1793"/>
                  </a:lnTo>
                  <a:lnTo>
                    <a:pt x="790" y="1796"/>
                  </a:lnTo>
                  <a:lnTo>
                    <a:pt x="790" y="1798"/>
                  </a:lnTo>
                  <a:lnTo>
                    <a:pt x="790" y="1798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88" y="1805"/>
                  </a:lnTo>
                  <a:lnTo>
                    <a:pt x="788" y="1805"/>
                  </a:lnTo>
                  <a:lnTo>
                    <a:pt x="785" y="1805"/>
                  </a:lnTo>
                  <a:lnTo>
                    <a:pt x="785" y="1805"/>
                  </a:lnTo>
                  <a:lnTo>
                    <a:pt x="783" y="1807"/>
                  </a:lnTo>
                  <a:lnTo>
                    <a:pt x="783" y="1807"/>
                  </a:lnTo>
                  <a:lnTo>
                    <a:pt x="781" y="1805"/>
                  </a:lnTo>
                  <a:lnTo>
                    <a:pt x="781" y="1805"/>
                  </a:lnTo>
                  <a:lnTo>
                    <a:pt x="778" y="1805"/>
                  </a:lnTo>
                  <a:lnTo>
                    <a:pt x="778" y="1805"/>
                  </a:lnTo>
                  <a:lnTo>
                    <a:pt x="776" y="1805"/>
                  </a:lnTo>
                  <a:lnTo>
                    <a:pt x="773" y="1805"/>
                  </a:lnTo>
                  <a:lnTo>
                    <a:pt x="773" y="1805"/>
                  </a:lnTo>
                  <a:lnTo>
                    <a:pt x="771" y="1805"/>
                  </a:lnTo>
                  <a:lnTo>
                    <a:pt x="771" y="1805"/>
                  </a:lnTo>
                  <a:lnTo>
                    <a:pt x="769" y="1812"/>
                  </a:lnTo>
                  <a:lnTo>
                    <a:pt x="766" y="1812"/>
                  </a:lnTo>
                  <a:lnTo>
                    <a:pt x="764" y="1819"/>
                  </a:lnTo>
                  <a:lnTo>
                    <a:pt x="764" y="1822"/>
                  </a:lnTo>
                  <a:lnTo>
                    <a:pt x="764" y="1822"/>
                  </a:lnTo>
                  <a:lnTo>
                    <a:pt x="762" y="1824"/>
                  </a:lnTo>
                  <a:lnTo>
                    <a:pt x="759" y="1826"/>
                  </a:lnTo>
                  <a:lnTo>
                    <a:pt x="759" y="1829"/>
                  </a:lnTo>
                  <a:lnTo>
                    <a:pt x="757" y="1829"/>
                  </a:lnTo>
                  <a:lnTo>
                    <a:pt x="755" y="1836"/>
                  </a:lnTo>
                  <a:lnTo>
                    <a:pt x="755" y="1836"/>
                  </a:lnTo>
                  <a:lnTo>
                    <a:pt x="752" y="1838"/>
                  </a:lnTo>
                  <a:lnTo>
                    <a:pt x="750" y="1841"/>
                  </a:lnTo>
                  <a:lnTo>
                    <a:pt x="743" y="1850"/>
                  </a:lnTo>
                  <a:lnTo>
                    <a:pt x="743" y="1852"/>
                  </a:lnTo>
                  <a:lnTo>
                    <a:pt x="733" y="1874"/>
                  </a:lnTo>
                  <a:lnTo>
                    <a:pt x="726" y="1897"/>
                  </a:lnTo>
                  <a:lnTo>
                    <a:pt x="726" y="1900"/>
                  </a:lnTo>
                  <a:lnTo>
                    <a:pt x="726" y="1902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7"/>
                  </a:lnTo>
                  <a:lnTo>
                    <a:pt x="726" y="1909"/>
                  </a:lnTo>
                  <a:lnTo>
                    <a:pt x="729" y="1909"/>
                  </a:lnTo>
                  <a:lnTo>
                    <a:pt x="729" y="1909"/>
                  </a:lnTo>
                  <a:lnTo>
                    <a:pt x="729" y="1912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6"/>
                  </a:lnTo>
                  <a:lnTo>
                    <a:pt x="726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1" y="1921"/>
                  </a:lnTo>
                  <a:lnTo>
                    <a:pt x="719" y="1921"/>
                  </a:lnTo>
                  <a:lnTo>
                    <a:pt x="719" y="1921"/>
                  </a:lnTo>
                  <a:lnTo>
                    <a:pt x="717" y="1921"/>
                  </a:lnTo>
                  <a:lnTo>
                    <a:pt x="717" y="1923"/>
                  </a:lnTo>
                  <a:lnTo>
                    <a:pt x="717" y="1926"/>
                  </a:lnTo>
                  <a:lnTo>
                    <a:pt x="714" y="1926"/>
                  </a:lnTo>
                  <a:lnTo>
                    <a:pt x="714" y="1928"/>
                  </a:lnTo>
                  <a:lnTo>
                    <a:pt x="714" y="1930"/>
                  </a:lnTo>
                  <a:lnTo>
                    <a:pt x="714" y="1930"/>
                  </a:lnTo>
                  <a:lnTo>
                    <a:pt x="714" y="1933"/>
                  </a:lnTo>
                  <a:lnTo>
                    <a:pt x="717" y="1938"/>
                  </a:lnTo>
                  <a:lnTo>
                    <a:pt x="717" y="1945"/>
                  </a:lnTo>
                  <a:lnTo>
                    <a:pt x="719" y="1947"/>
                  </a:lnTo>
                  <a:lnTo>
                    <a:pt x="719" y="1947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52"/>
                  </a:lnTo>
                  <a:lnTo>
                    <a:pt x="717" y="1954"/>
                  </a:lnTo>
                  <a:lnTo>
                    <a:pt x="714" y="1964"/>
                  </a:lnTo>
                  <a:lnTo>
                    <a:pt x="714" y="1966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5"/>
                  </a:lnTo>
                  <a:lnTo>
                    <a:pt x="700" y="1978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1" y="1980"/>
                  </a:lnTo>
                  <a:lnTo>
                    <a:pt x="684" y="1980"/>
                  </a:lnTo>
                  <a:lnTo>
                    <a:pt x="681" y="1980"/>
                  </a:lnTo>
                  <a:lnTo>
                    <a:pt x="677" y="1978"/>
                  </a:lnTo>
                  <a:lnTo>
                    <a:pt x="672" y="1975"/>
                  </a:lnTo>
                  <a:lnTo>
                    <a:pt x="669" y="1973"/>
                  </a:lnTo>
                  <a:lnTo>
                    <a:pt x="667" y="1973"/>
                  </a:lnTo>
                  <a:lnTo>
                    <a:pt x="665" y="1973"/>
                  </a:lnTo>
                  <a:lnTo>
                    <a:pt x="653" y="1975"/>
                  </a:lnTo>
                  <a:lnTo>
                    <a:pt x="634" y="1980"/>
                  </a:lnTo>
                  <a:lnTo>
                    <a:pt x="632" y="1980"/>
                  </a:lnTo>
                  <a:lnTo>
                    <a:pt x="632" y="1982"/>
                  </a:lnTo>
                  <a:lnTo>
                    <a:pt x="629" y="1985"/>
                  </a:lnTo>
                  <a:lnTo>
                    <a:pt x="627" y="1987"/>
                  </a:lnTo>
                  <a:lnTo>
                    <a:pt x="627" y="1990"/>
                  </a:lnTo>
                  <a:lnTo>
                    <a:pt x="624" y="1990"/>
                  </a:lnTo>
                  <a:lnTo>
                    <a:pt x="624" y="1990"/>
                  </a:lnTo>
                  <a:lnTo>
                    <a:pt x="624" y="1992"/>
                  </a:lnTo>
                  <a:lnTo>
                    <a:pt x="620" y="1992"/>
                  </a:lnTo>
                  <a:lnTo>
                    <a:pt x="617" y="1992"/>
                  </a:lnTo>
                  <a:lnTo>
                    <a:pt x="603" y="1992"/>
                  </a:lnTo>
                  <a:lnTo>
                    <a:pt x="587" y="1992"/>
                  </a:lnTo>
                  <a:lnTo>
                    <a:pt x="587" y="1992"/>
                  </a:lnTo>
                  <a:lnTo>
                    <a:pt x="580" y="1987"/>
                  </a:lnTo>
                  <a:lnTo>
                    <a:pt x="580" y="1987"/>
                  </a:lnTo>
                  <a:lnTo>
                    <a:pt x="572" y="1987"/>
                  </a:lnTo>
                  <a:lnTo>
                    <a:pt x="568" y="1987"/>
                  </a:lnTo>
                  <a:lnTo>
                    <a:pt x="565" y="1987"/>
                  </a:lnTo>
                  <a:lnTo>
                    <a:pt x="565" y="1987"/>
                  </a:lnTo>
                  <a:lnTo>
                    <a:pt x="563" y="1987"/>
                  </a:lnTo>
                  <a:lnTo>
                    <a:pt x="563" y="1987"/>
                  </a:lnTo>
                  <a:lnTo>
                    <a:pt x="554" y="1999"/>
                  </a:lnTo>
                  <a:lnTo>
                    <a:pt x="551" y="1999"/>
                  </a:lnTo>
                  <a:lnTo>
                    <a:pt x="549" y="1999"/>
                  </a:lnTo>
                  <a:lnTo>
                    <a:pt x="549" y="1999"/>
                  </a:lnTo>
                  <a:lnTo>
                    <a:pt x="544" y="1999"/>
                  </a:lnTo>
                  <a:lnTo>
                    <a:pt x="544" y="1999"/>
                  </a:lnTo>
                  <a:lnTo>
                    <a:pt x="542" y="1999"/>
                  </a:lnTo>
                  <a:lnTo>
                    <a:pt x="539" y="1997"/>
                  </a:lnTo>
                  <a:lnTo>
                    <a:pt x="537" y="1992"/>
                  </a:lnTo>
                  <a:lnTo>
                    <a:pt x="535" y="1990"/>
                  </a:lnTo>
                  <a:lnTo>
                    <a:pt x="532" y="1990"/>
                  </a:lnTo>
                  <a:lnTo>
                    <a:pt x="530" y="1987"/>
                  </a:lnTo>
                  <a:lnTo>
                    <a:pt x="509" y="1959"/>
                  </a:lnTo>
                  <a:lnTo>
                    <a:pt x="492" y="1935"/>
                  </a:lnTo>
                  <a:lnTo>
                    <a:pt x="490" y="1935"/>
                  </a:lnTo>
                  <a:lnTo>
                    <a:pt x="468" y="1921"/>
                  </a:lnTo>
                  <a:lnTo>
                    <a:pt x="468" y="1921"/>
                  </a:lnTo>
                  <a:lnTo>
                    <a:pt x="468" y="1919"/>
                  </a:lnTo>
                  <a:lnTo>
                    <a:pt x="466" y="1900"/>
                  </a:lnTo>
                  <a:lnTo>
                    <a:pt x="468" y="1893"/>
                  </a:lnTo>
                  <a:lnTo>
                    <a:pt x="468" y="1890"/>
                  </a:lnTo>
                  <a:lnTo>
                    <a:pt x="471" y="1885"/>
                  </a:lnTo>
                  <a:lnTo>
                    <a:pt x="471" y="1885"/>
                  </a:lnTo>
                  <a:lnTo>
                    <a:pt x="473" y="1885"/>
                  </a:lnTo>
                  <a:lnTo>
                    <a:pt x="485" y="1883"/>
                  </a:lnTo>
                  <a:lnTo>
                    <a:pt x="485" y="1883"/>
                  </a:lnTo>
                  <a:lnTo>
                    <a:pt x="485" y="1881"/>
                  </a:lnTo>
                  <a:lnTo>
                    <a:pt x="485" y="1857"/>
                  </a:lnTo>
                  <a:lnTo>
                    <a:pt x="485" y="1855"/>
                  </a:lnTo>
                  <a:lnTo>
                    <a:pt x="485" y="1855"/>
                  </a:lnTo>
                  <a:lnTo>
                    <a:pt x="483" y="1850"/>
                  </a:lnTo>
                  <a:lnTo>
                    <a:pt x="483" y="1848"/>
                  </a:lnTo>
                  <a:lnTo>
                    <a:pt x="483" y="1845"/>
                  </a:lnTo>
                  <a:lnTo>
                    <a:pt x="483" y="1845"/>
                  </a:lnTo>
                  <a:lnTo>
                    <a:pt x="487" y="1843"/>
                  </a:lnTo>
                  <a:lnTo>
                    <a:pt x="523" y="1831"/>
                  </a:lnTo>
                  <a:lnTo>
                    <a:pt x="532" y="1824"/>
                  </a:lnTo>
                  <a:lnTo>
                    <a:pt x="537" y="1822"/>
                  </a:lnTo>
                  <a:lnTo>
                    <a:pt x="542" y="1817"/>
                  </a:lnTo>
                  <a:lnTo>
                    <a:pt x="546" y="1812"/>
                  </a:lnTo>
                  <a:lnTo>
                    <a:pt x="556" y="1798"/>
                  </a:lnTo>
                  <a:lnTo>
                    <a:pt x="558" y="1796"/>
                  </a:lnTo>
                  <a:lnTo>
                    <a:pt x="561" y="1793"/>
                  </a:lnTo>
                  <a:lnTo>
                    <a:pt x="563" y="1793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70" y="1789"/>
                  </a:lnTo>
                  <a:lnTo>
                    <a:pt x="577" y="1779"/>
                  </a:lnTo>
                  <a:lnTo>
                    <a:pt x="577" y="1779"/>
                  </a:lnTo>
                  <a:lnTo>
                    <a:pt x="577" y="1777"/>
                  </a:lnTo>
                  <a:lnTo>
                    <a:pt x="580" y="1774"/>
                  </a:lnTo>
                  <a:lnTo>
                    <a:pt x="580" y="1772"/>
                  </a:lnTo>
                  <a:lnTo>
                    <a:pt x="577" y="1772"/>
                  </a:lnTo>
                  <a:lnTo>
                    <a:pt x="577" y="1770"/>
                  </a:lnTo>
                  <a:lnTo>
                    <a:pt x="568" y="1741"/>
                  </a:lnTo>
                  <a:lnTo>
                    <a:pt x="565" y="1739"/>
                  </a:lnTo>
                  <a:lnTo>
                    <a:pt x="565" y="1736"/>
                  </a:lnTo>
                  <a:lnTo>
                    <a:pt x="565" y="1734"/>
                  </a:lnTo>
                  <a:lnTo>
                    <a:pt x="568" y="1734"/>
                  </a:lnTo>
                  <a:lnTo>
                    <a:pt x="570" y="1727"/>
                  </a:lnTo>
                  <a:lnTo>
                    <a:pt x="570" y="1727"/>
                  </a:lnTo>
                  <a:lnTo>
                    <a:pt x="570" y="1725"/>
                  </a:lnTo>
                  <a:lnTo>
                    <a:pt x="568" y="1722"/>
                  </a:lnTo>
                  <a:lnTo>
                    <a:pt x="568" y="1722"/>
                  </a:lnTo>
                  <a:lnTo>
                    <a:pt x="565" y="1722"/>
                  </a:lnTo>
                  <a:lnTo>
                    <a:pt x="539" y="1718"/>
                  </a:lnTo>
                  <a:lnTo>
                    <a:pt x="509" y="1722"/>
                  </a:lnTo>
                  <a:lnTo>
                    <a:pt x="487" y="1727"/>
                  </a:lnTo>
                  <a:lnTo>
                    <a:pt x="483" y="1729"/>
                  </a:lnTo>
                  <a:lnTo>
                    <a:pt x="471" y="1732"/>
                  </a:lnTo>
                  <a:lnTo>
                    <a:pt x="468" y="1734"/>
                  </a:lnTo>
                  <a:lnTo>
                    <a:pt x="464" y="1736"/>
                  </a:lnTo>
                  <a:lnTo>
                    <a:pt x="457" y="1741"/>
                  </a:lnTo>
                  <a:lnTo>
                    <a:pt x="454" y="1741"/>
                  </a:lnTo>
                  <a:lnTo>
                    <a:pt x="452" y="1741"/>
                  </a:lnTo>
                  <a:lnTo>
                    <a:pt x="438" y="1739"/>
                  </a:lnTo>
                  <a:lnTo>
                    <a:pt x="426" y="1732"/>
                  </a:lnTo>
                  <a:lnTo>
                    <a:pt x="416" y="1727"/>
                  </a:lnTo>
                  <a:lnTo>
                    <a:pt x="414" y="1725"/>
                  </a:lnTo>
                  <a:lnTo>
                    <a:pt x="412" y="1722"/>
                  </a:lnTo>
                  <a:lnTo>
                    <a:pt x="405" y="1718"/>
                  </a:lnTo>
                  <a:lnTo>
                    <a:pt x="402" y="1715"/>
                  </a:lnTo>
                  <a:lnTo>
                    <a:pt x="402" y="1715"/>
                  </a:lnTo>
                  <a:lnTo>
                    <a:pt x="400" y="1713"/>
                  </a:lnTo>
                  <a:lnTo>
                    <a:pt x="397" y="1713"/>
                  </a:lnTo>
                  <a:lnTo>
                    <a:pt x="355" y="1720"/>
                  </a:lnTo>
                  <a:lnTo>
                    <a:pt x="338" y="1720"/>
                  </a:lnTo>
                  <a:lnTo>
                    <a:pt x="338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5"/>
                  </a:lnTo>
                  <a:lnTo>
                    <a:pt x="338" y="1729"/>
                  </a:lnTo>
                  <a:lnTo>
                    <a:pt x="345" y="1741"/>
                  </a:lnTo>
                  <a:lnTo>
                    <a:pt x="348" y="1746"/>
                  </a:lnTo>
                  <a:lnTo>
                    <a:pt x="350" y="1751"/>
                  </a:lnTo>
                  <a:lnTo>
                    <a:pt x="350" y="1753"/>
                  </a:lnTo>
                  <a:lnTo>
                    <a:pt x="350" y="1755"/>
                  </a:lnTo>
                  <a:lnTo>
                    <a:pt x="345" y="1758"/>
                  </a:lnTo>
                  <a:lnTo>
                    <a:pt x="336" y="1765"/>
                  </a:lnTo>
                  <a:lnTo>
                    <a:pt x="334" y="1767"/>
                  </a:lnTo>
                  <a:lnTo>
                    <a:pt x="329" y="1772"/>
                  </a:lnTo>
                  <a:lnTo>
                    <a:pt x="327" y="1774"/>
                  </a:lnTo>
                  <a:lnTo>
                    <a:pt x="319" y="1772"/>
                  </a:lnTo>
                  <a:lnTo>
                    <a:pt x="308" y="1767"/>
                  </a:lnTo>
                  <a:lnTo>
                    <a:pt x="305" y="1767"/>
                  </a:lnTo>
                  <a:lnTo>
                    <a:pt x="305" y="1767"/>
                  </a:lnTo>
                  <a:lnTo>
                    <a:pt x="303" y="1767"/>
                  </a:lnTo>
                  <a:lnTo>
                    <a:pt x="303" y="1767"/>
                  </a:lnTo>
                  <a:lnTo>
                    <a:pt x="301" y="1767"/>
                  </a:lnTo>
                  <a:lnTo>
                    <a:pt x="286" y="1755"/>
                  </a:lnTo>
                  <a:lnTo>
                    <a:pt x="284" y="1755"/>
                  </a:lnTo>
                  <a:lnTo>
                    <a:pt x="279" y="1753"/>
                  </a:lnTo>
                  <a:lnTo>
                    <a:pt x="277" y="1753"/>
                  </a:lnTo>
                  <a:lnTo>
                    <a:pt x="277" y="1753"/>
                  </a:lnTo>
                  <a:lnTo>
                    <a:pt x="277" y="1751"/>
                  </a:lnTo>
                  <a:lnTo>
                    <a:pt x="277" y="1748"/>
                  </a:lnTo>
                  <a:lnTo>
                    <a:pt x="277" y="1748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4"/>
                  </a:lnTo>
                  <a:lnTo>
                    <a:pt x="275" y="1741"/>
                  </a:lnTo>
                  <a:lnTo>
                    <a:pt x="275" y="1739"/>
                  </a:lnTo>
                  <a:lnTo>
                    <a:pt x="272" y="1736"/>
                  </a:lnTo>
                  <a:lnTo>
                    <a:pt x="272" y="1732"/>
                  </a:lnTo>
                  <a:lnTo>
                    <a:pt x="270" y="1729"/>
                  </a:lnTo>
                  <a:lnTo>
                    <a:pt x="270" y="1727"/>
                  </a:lnTo>
                  <a:lnTo>
                    <a:pt x="270" y="1727"/>
                  </a:lnTo>
                  <a:lnTo>
                    <a:pt x="270" y="1725"/>
                  </a:lnTo>
                  <a:lnTo>
                    <a:pt x="270" y="1722"/>
                  </a:lnTo>
                  <a:lnTo>
                    <a:pt x="272" y="1722"/>
                  </a:lnTo>
                  <a:lnTo>
                    <a:pt x="272" y="1720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5"/>
                  </a:lnTo>
                  <a:lnTo>
                    <a:pt x="270" y="1715"/>
                  </a:lnTo>
                  <a:lnTo>
                    <a:pt x="267" y="1713"/>
                  </a:lnTo>
                  <a:lnTo>
                    <a:pt x="267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0" y="1715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3"/>
                  </a:lnTo>
                  <a:lnTo>
                    <a:pt x="256" y="1713"/>
                  </a:lnTo>
                  <a:lnTo>
                    <a:pt x="246" y="1703"/>
                  </a:lnTo>
                  <a:lnTo>
                    <a:pt x="244" y="1696"/>
                  </a:lnTo>
                  <a:lnTo>
                    <a:pt x="241" y="1694"/>
                  </a:lnTo>
                  <a:lnTo>
                    <a:pt x="241" y="1692"/>
                  </a:lnTo>
                  <a:lnTo>
                    <a:pt x="241" y="1689"/>
                  </a:lnTo>
                  <a:lnTo>
                    <a:pt x="241" y="1687"/>
                  </a:lnTo>
                  <a:lnTo>
                    <a:pt x="241" y="1682"/>
                  </a:lnTo>
                  <a:lnTo>
                    <a:pt x="241" y="1680"/>
                  </a:lnTo>
                  <a:lnTo>
                    <a:pt x="244" y="1670"/>
                  </a:lnTo>
                  <a:lnTo>
                    <a:pt x="244" y="1668"/>
                  </a:lnTo>
                  <a:lnTo>
                    <a:pt x="246" y="1663"/>
                  </a:lnTo>
                  <a:lnTo>
                    <a:pt x="246" y="1658"/>
                  </a:lnTo>
                  <a:lnTo>
                    <a:pt x="244" y="1656"/>
                  </a:lnTo>
                  <a:lnTo>
                    <a:pt x="244" y="1654"/>
                  </a:lnTo>
                  <a:lnTo>
                    <a:pt x="241" y="1654"/>
                  </a:lnTo>
                  <a:lnTo>
                    <a:pt x="218" y="1647"/>
                  </a:lnTo>
                  <a:lnTo>
                    <a:pt x="215" y="1647"/>
                  </a:lnTo>
                  <a:lnTo>
                    <a:pt x="213" y="1644"/>
                  </a:lnTo>
                  <a:lnTo>
                    <a:pt x="213" y="1644"/>
                  </a:lnTo>
                  <a:lnTo>
                    <a:pt x="213" y="1642"/>
                  </a:lnTo>
                  <a:lnTo>
                    <a:pt x="213" y="1642"/>
                  </a:lnTo>
                  <a:lnTo>
                    <a:pt x="213" y="1639"/>
                  </a:lnTo>
                  <a:lnTo>
                    <a:pt x="213" y="1637"/>
                  </a:lnTo>
                  <a:lnTo>
                    <a:pt x="213" y="1635"/>
                  </a:lnTo>
                  <a:lnTo>
                    <a:pt x="211" y="1635"/>
                  </a:lnTo>
                  <a:lnTo>
                    <a:pt x="201" y="1628"/>
                  </a:lnTo>
                  <a:lnTo>
                    <a:pt x="199" y="1628"/>
                  </a:lnTo>
                  <a:lnTo>
                    <a:pt x="199" y="1625"/>
                  </a:lnTo>
                  <a:lnTo>
                    <a:pt x="199" y="1625"/>
                  </a:lnTo>
                  <a:lnTo>
                    <a:pt x="199" y="1623"/>
                  </a:lnTo>
                  <a:lnTo>
                    <a:pt x="199" y="1618"/>
                  </a:lnTo>
                  <a:lnTo>
                    <a:pt x="199" y="1616"/>
                  </a:lnTo>
                  <a:lnTo>
                    <a:pt x="199" y="1613"/>
                  </a:lnTo>
                  <a:lnTo>
                    <a:pt x="199" y="1611"/>
                  </a:lnTo>
                  <a:lnTo>
                    <a:pt x="196" y="1611"/>
                  </a:lnTo>
                  <a:lnTo>
                    <a:pt x="196" y="1609"/>
                  </a:lnTo>
                  <a:lnTo>
                    <a:pt x="194" y="1604"/>
                  </a:lnTo>
                  <a:lnTo>
                    <a:pt x="189" y="1602"/>
                  </a:lnTo>
                  <a:lnTo>
                    <a:pt x="178" y="1592"/>
                  </a:lnTo>
                  <a:lnTo>
                    <a:pt x="166" y="1585"/>
                  </a:lnTo>
                  <a:lnTo>
                    <a:pt x="159" y="1578"/>
                  </a:lnTo>
                  <a:lnTo>
                    <a:pt x="154" y="1569"/>
                  </a:lnTo>
                  <a:lnTo>
                    <a:pt x="147" y="1564"/>
                  </a:lnTo>
                  <a:lnTo>
                    <a:pt x="121" y="1557"/>
                  </a:lnTo>
                  <a:lnTo>
                    <a:pt x="123" y="1554"/>
                  </a:lnTo>
                  <a:lnTo>
                    <a:pt x="126" y="1552"/>
                  </a:lnTo>
                  <a:lnTo>
                    <a:pt x="135" y="1545"/>
                  </a:lnTo>
                  <a:lnTo>
                    <a:pt x="147" y="1538"/>
                  </a:lnTo>
                  <a:lnTo>
                    <a:pt x="178" y="1526"/>
                  </a:lnTo>
                  <a:lnTo>
                    <a:pt x="180" y="1526"/>
                  </a:lnTo>
                  <a:lnTo>
                    <a:pt x="182" y="1524"/>
                  </a:lnTo>
                  <a:lnTo>
                    <a:pt x="182" y="1521"/>
                  </a:lnTo>
                  <a:lnTo>
                    <a:pt x="185" y="1519"/>
                  </a:lnTo>
                  <a:lnTo>
                    <a:pt x="189" y="1509"/>
                  </a:lnTo>
                  <a:lnTo>
                    <a:pt x="194" y="1505"/>
                  </a:lnTo>
                  <a:lnTo>
                    <a:pt x="194" y="1502"/>
                  </a:lnTo>
                  <a:lnTo>
                    <a:pt x="211" y="1490"/>
                  </a:lnTo>
                  <a:lnTo>
                    <a:pt x="218" y="1483"/>
                  </a:lnTo>
                  <a:lnTo>
                    <a:pt x="218" y="1481"/>
                  </a:lnTo>
                  <a:lnTo>
                    <a:pt x="220" y="1479"/>
                  </a:lnTo>
                  <a:lnTo>
                    <a:pt x="220" y="1476"/>
                  </a:lnTo>
                  <a:lnTo>
                    <a:pt x="220" y="1472"/>
                  </a:lnTo>
                  <a:lnTo>
                    <a:pt x="220" y="1467"/>
                  </a:lnTo>
                  <a:lnTo>
                    <a:pt x="220" y="1464"/>
                  </a:lnTo>
                  <a:lnTo>
                    <a:pt x="220" y="1464"/>
                  </a:lnTo>
                  <a:lnTo>
                    <a:pt x="215" y="1446"/>
                  </a:lnTo>
                  <a:lnTo>
                    <a:pt x="213" y="1443"/>
                  </a:lnTo>
                  <a:lnTo>
                    <a:pt x="213" y="1441"/>
                  </a:lnTo>
                  <a:lnTo>
                    <a:pt x="211" y="1438"/>
                  </a:lnTo>
                  <a:lnTo>
                    <a:pt x="208" y="1438"/>
                  </a:lnTo>
                  <a:lnTo>
                    <a:pt x="187" y="1429"/>
                  </a:lnTo>
                  <a:lnTo>
                    <a:pt x="175" y="1429"/>
                  </a:lnTo>
                  <a:lnTo>
                    <a:pt x="163" y="1431"/>
                  </a:lnTo>
                  <a:lnTo>
                    <a:pt x="159" y="1431"/>
                  </a:lnTo>
                  <a:lnTo>
                    <a:pt x="126" y="1424"/>
                  </a:lnTo>
                  <a:lnTo>
                    <a:pt x="90" y="1429"/>
                  </a:lnTo>
                  <a:lnTo>
                    <a:pt x="88" y="1431"/>
                  </a:lnTo>
                  <a:lnTo>
                    <a:pt x="88" y="1431"/>
                  </a:lnTo>
                  <a:lnTo>
                    <a:pt x="83" y="1436"/>
                  </a:lnTo>
                  <a:lnTo>
                    <a:pt x="66" y="1446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59" y="1448"/>
                  </a:lnTo>
                  <a:lnTo>
                    <a:pt x="55" y="1448"/>
                  </a:lnTo>
                  <a:lnTo>
                    <a:pt x="26" y="1441"/>
                  </a:lnTo>
                  <a:lnTo>
                    <a:pt x="26" y="1441"/>
                  </a:lnTo>
                  <a:lnTo>
                    <a:pt x="26" y="1438"/>
                  </a:lnTo>
                  <a:lnTo>
                    <a:pt x="45" y="1401"/>
                  </a:lnTo>
                  <a:lnTo>
                    <a:pt x="48" y="1398"/>
                  </a:lnTo>
                  <a:lnTo>
                    <a:pt x="48" y="1396"/>
                  </a:lnTo>
                  <a:lnTo>
                    <a:pt x="45" y="1393"/>
                  </a:lnTo>
                  <a:lnTo>
                    <a:pt x="45" y="1391"/>
                  </a:lnTo>
                  <a:lnTo>
                    <a:pt x="38" y="1386"/>
                  </a:lnTo>
                  <a:lnTo>
                    <a:pt x="38" y="1384"/>
                  </a:lnTo>
                  <a:lnTo>
                    <a:pt x="24" y="1360"/>
                  </a:lnTo>
                  <a:lnTo>
                    <a:pt x="22" y="1358"/>
                  </a:lnTo>
                  <a:lnTo>
                    <a:pt x="19" y="1356"/>
                  </a:lnTo>
                  <a:lnTo>
                    <a:pt x="12" y="1339"/>
                  </a:lnTo>
                  <a:lnTo>
                    <a:pt x="3" y="1318"/>
                  </a:lnTo>
                  <a:lnTo>
                    <a:pt x="0" y="1308"/>
                  </a:lnTo>
                  <a:lnTo>
                    <a:pt x="3" y="1304"/>
                  </a:lnTo>
                  <a:lnTo>
                    <a:pt x="3" y="1299"/>
                  </a:lnTo>
                  <a:lnTo>
                    <a:pt x="7" y="1296"/>
                  </a:lnTo>
                  <a:lnTo>
                    <a:pt x="26" y="1287"/>
                  </a:lnTo>
                  <a:lnTo>
                    <a:pt x="5" y="1117"/>
                  </a:lnTo>
                  <a:lnTo>
                    <a:pt x="5" y="1117"/>
                  </a:lnTo>
                  <a:lnTo>
                    <a:pt x="211" y="1204"/>
                  </a:lnTo>
                  <a:lnTo>
                    <a:pt x="260" y="1202"/>
                  </a:lnTo>
                  <a:lnTo>
                    <a:pt x="265" y="1204"/>
                  </a:lnTo>
                  <a:lnTo>
                    <a:pt x="374" y="1252"/>
                  </a:lnTo>
                  <a:lnTo>
                    <a:pt x="393" y="1254"/>
                  </a:lnTo>
                  <a:lnTo>
                    <a:pt x="402" y="1256"/>
                  </a:lnTo>
                  <a:lnTo>
                    <a:pt x="414" y="1261"/>
                  </a:lnTo>
                  <a:lnTo>
                    <a:pt x="421" y="1270"/>
                  </a:lnTo>
                  <a:lnTo>
                    <a:pt x="431" y="1299"/>
                  </a:lnTo>
                  <a:lnTo>
                    <a:pt x="438" y="1311"/>
                  </a:lnTo>
                  <a:lnTo>
                    <a:pt x="442" y="1315"/>
                  </a:lnTo>
                  <a:lnTo>
                    <a:pt x="537" y="1360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91" y="1405"/>
                  </a:lnTo>
                  <a:lnTo>
                    <a:pt x="594" y="1408"/>
                  </a:lnTo>
                  <a:lnTo>
                    <a:pt x="672" y="1408"/>
                  </a:lnTo>
                  <a:lnTo>
                    <a:pt x="667" y="1434"/>
                  </a:lnTo>
                  <a:lnTo>
                    <a:pt x="667" y="1436"/>
                  </a:lnTo>
                  <a:lnTo>
                    <a:pt x="677" y="1438"/>
                  </a:lnTo>
                  <a:lnTo>
                    <a:pt x="705" y="1446"/>
                  </a:lnTo>
                  <a:lnTo>
                    <a:pt x="707" y="1446"/>
                  </a:lnTo>
                  <a:lnTo>
                    <a:pt x="710" y="1448"/>
                  </a:lnTo>
                  <a:lnTo>
                    <a:pt x="712" y="1455"/>
                  </a:lnTo>
                  <a:lnTo>
                    <a:pt x="717" y="1453"/>
                  </a:lnTo>
                  <a:lnTo>
                    <a:pt x="738" y="1438"/>
                  </a:lnTo>
                  <a:lnTo>
                    <a:pt x="740" y="1436"/>
                  </a:lnTo>
                  <a:lnTo>
                    <a:pt x="745" y="1436"/>
                  </a:lnTo>
                  <a:lnTo>
                    <a:pt x="750" y="1436"/>
                  </a:lnTo>
                  <a:lnTo>
                    <a:pt x="752" y="1436"/>
                  </a:lnTo>
                  <a:lnTo>
                    <a:pt x="755" y="1434"/>
                  </a:lnTo>
                  <a:lnTo>
                    <a:pt x="759" y="1431"/>
                  </a:lnTo>
                  <a:lnTo>
                    <a:pt x="766" y="1429"/>
                  </a:lnTo>
                  <a:lnTo>
                    <a:pt x="809" y="1417"/>
                  </a:lnTo>
                  <a:lnTo>
                    <a:pt x="904" y="1391"/>
                  </a:lnTo>
                  <a:lnTo>
                    <a:pt x="1045" y="1391"/>
                  </a:lnTo>
                  <a:lnTo>
                    <a:pt x="1050" y="1393"/>
                  </a:lnTo>
                  <a:lnTo>
                    <a:pt x="1060" y="1396"/>
                  </a:lnTo>
                  <a:lnTo>
                    <a:pt x="1081" y="1398"/>
                  </a:lnTo>
                  <a:lnTo>
                    <a:pt x="1105" y="1408"/>
                  </a:lnTo>
                  <a:lnTo>
                    <a:pt x="1107" y="1408"/>
                  </a:lnTo>
                  <a:lnTo>
                    <a:pt x="1112" y="1408"/>
                  </a:lnTo>
                  <a:lnTo>
                    <a:pt x="1121" y="1403"/>
                  </a:lnTo>
                  <a:lnTo>
                    <a:pt x="1126" y="1403"/>
                  </a:lnTo>
                  <a:lnTo>
                    <a:pt x="1149" y="1410"/>
                  </a:lnTo>
                  <a:lnTo>
                    <a:pt x="1154" y="1410"/>
                  </a:lnTo>
                  <a:lnTo>
                    <a:pt x="1159" y="1408"/>
                  </a:lnTo>
                  <a:lnTo>
                    <a:pt x="1173" y="1410"/>
                  </a:lnTo>
                  <a:lnTo>
                    <a:pt x="1173" y="1410"/>
                  </a:lnTo>
                  <a:lnTo>
                    <a:pt x="1175" y="1410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8" y="1408"/>
                  </a:lnTo>
                  <a:lnTo>
                    <a:pt x="1194" y="1398"/>
                  </a:lnTo>
                  <a:lnTo>
                    <a:pt x="1218" y="1391"/>
                  </a:lnTo>
                  <a:lnTo>
                    <a:pt x="1225" y="1391"/>
                  </a:lnTo>
                  <a:lnTo>
                    <a:pt x="1232" y="1391"/>
                  </a:lnTo>
                  <a:lnTo>
                    <a:pt x="1235" y="1391"/>
                  </a:lnTo>
                  <a:lnTo>
                    <a:pt x="1235" y="1391"/>
                  </a:lnTo>
                  <a:lnTo>
                    <a:pt x="1237" y="1391"/>
                  </a:lnTo>
                  <a:lnTo>
                    <a:pt x="1237" y="1389"/>
                  </a:lnTo>
                  <a:lnTo>
                    <a:pt x="1239" y="1389"/>
                  </a:lnTo>
                  <a:lnTo>
                    <a:pt x="1242" y="1386"/>
                  </a:lnTo>
                  <a:lnTo>
                    <a:pt x="1270" y="1377"/>
                  </a:lnTo>
                  <a:lnTo>
                    <a:pt x="1272" y="1377"/>
                  </a:lnTo>
                  <a:lnTo>
                    <a:pt x="1275" y="1370"/>
                  </a:lnTo>
                  <a:lnTo>
                    <a:pt x="1277" y="1367"/>
                  </a:lnTo>
                  <a:lnTo>
                    <a:pt x="1287" y="1360"/>
                  </a:lnTo>
                  <a:lnTo>
                    <a:pt x="1291" y="1356"/>
                  </a:lnTo>
                  <a:lnTo>
                    <a:pt x="1296" y="1351"/>
                  </a:lnTo>
                  <a:lnTo>
                    <a:pt x="1298" y="1344"/>
                  </a:lnTo>
                  <a:lnTo>
                    <a:pt x="1301" y="1341"/>
                  </a:lnTo>
                  <a:lnTo>
                    <a:pt x="1313" y="1332"/>
                  </a:lnTo>
                  <a:lnTo>
                    <a:pt x="1329" y="1313"/>
                  </a:lnTo>
                  <a:lnTo>
                    <a:pt x="1334" y="1311"/>
                  </a:lnTo>
                  <a:lnTo>
                    <a:pt x="1346" y="1306"/>
                  </a:lnTo>
                  <a:lnTo>
                    <a:pt x="1372" y="1299"/>
                  </a:lnTo>
                  <a:lnTo>
                    <a:pt x="1376" y="1294"/>
                  </a:lnTo>
                  <a:lnTo>
                    <a:pt x="1381" y="1292"/>
                  </a:lnTo>
                  <a:lnTo>
                    <a:pt x="1391" y="1292"/>
                  </a:lnTo>
                  <a:lnTo>
                    <a:pt x="1393" y="1292"/>
                  </a:lnTo>
                  <a:lnTo>
                    <a:pt x="1398" y="1289"/>
                  </a:lnTo>
                  <a:lnTo>
                    <a:pt x="1414" y="1273"/>
                  </a:lnTo>
                  <a:lnTo>
                    <a:pt x="1417" y="1270"/>
                  </a:lnTo>
                  <a:lnTo>
                    <a:pt x="1424" y="1273"/>
                  </a:lnTo>
                  <a:lnTo>
                    <a:pt x="1428" y="1270"/>
                  </a:lnTo>
                  <a:lnTo>
                    <a:pt x="1431" y="1270"/>
                  </a:lnTo>
                  <a:lnTo>
                    <a:pt x="1433" y="1268"/>
                  </a:lnTo>
                  <a:lnTo>
                    <a:pt x="1433" y="1266"/>
                  </a:lnTo>
                  <a:lnTo>
                    <a:pt x="1436" y="1261"/>
                  </a:lnTo>
                  <a:lnTo>
                    <a:pt x="1436" y="1256"/>
                  </a:lnTo>
                  <a:lnTo>
                    <a:pt x="1433" y="1252"/>
                  </a:lnTo>
                  <a:lnTo>
                    <a:pt x="1426" y="1235"/>
                  </a:lnTo>
                  <a:lnTo>
                    <a:pt x="1424" y="1233"/>
                  </a:lnTo>
                  <a:lnTo>
                    <a:pt x="1421" y="1228"/>
                  </a:lnTo>
                  <a:lnTo>
                    <a:pt x="1412" y="1221"/>
                  </a:lnTo>
                  <a:lnTo>
                    <a:pt x="1407" y="1216"/>
                  </a:lnTo>
                  <a:lnTo>
                    <a:pt x="1400" y="1202"/>
                  </a:lnTo>
                  <a:lnTo>
                    <a:pt x="1400" y="1197"/>
                  </a:lnTo>
                  <a:lnTo>
                    <a:pt x="1398" y="1192"/>
                  </a:lnTo>
                  <a:lnTo>
                    <a:pt x="1398" y="1188"/>
                  </a:lnTo>
                  <a:lnTo>
                    <a:pt x="1398" y="1185"/>
                  </a:lnTo>
                  <a:lnTo>
                    <a:pt x="1395" y="1183"/>
                  </a:lnTo>
                  <a:lnTo>
                    <a:pt x="1391" y="1178"/>
                  </a:lnTo>
                  <a:lnTo>
                    <a:pt x="1388" y="1176"/>
                  </a:lnTo>
                  <a:lnTo>
                    <a:pt x="1391" y="1171"/>
                  </a:lnTo>
                  <a:lnTo>
                    <a:pt x="1391" y="1166"/>
                  </a:lnTo>
                  <a:lnTo>
                    <a:pt x="1393" y="1162"/>
                  </a:lnTo>
                  <a:lnTo>
                    <a:pt x="1395" y="1159"/>
                  </a:lnTo>
                  <a:lnTo>
                    <a:pt x="1398" y="1157"/>
                  </a:lnTo>
                  <a:lnTo>
                    <a:pt x="1398" y="1157"/>
                  </a:lnTo>
                  <a:lnTo>
                    <a:pt x="1400" y="1155"/>
                  </a:lnTo>
                  <a:lnTo>
                    <a:pt x="1402" y="1150"/>
                  </a:lnTo>
                  <a:lnTo>
                    <a:pt x="1405" y="1147"/>
                  </a:lnTo>
                  <a:lnTo>
                    <a:pt x="1407" y="1145"/>
                  </a:lnTo>
                  <a:lnTo>
                    <a:pt x="1407" y="1143"/>
                  </a:lnTo>
                  <a:lnTo>
                    <a:pt x="1407" y="1140"/>
                  </a:lnTo>
                  <a:lnTo>
                    <a:pt x="1407" y="1136"/>
                  </a:lnTo>
                  <a:lnTo>
                    <a:pt x="1407" y="1133"/>
                  </a:lnTo>
                  <a:lnTo>
                    <a:pt x="1410" y="1131"/>
                  </a:lnTo>
                  <a:lnTo>
                    <a:pt x="1431" y="1095"/>
                  </a:lnTo>
                  <a:lnTo>
                    <a:pt x="1433" y="1093"/>
                  </a:lnTo>
                  <a:lnTo>
                    <a:pt x="1436" y="1091"/>
                  </a:lnTo>
                  <a:lnTo>
                    <a:pt x="1443" y="1086"/>
                  </a:lnTo>
                  <a:lnTo>
                    <a:pt x="1443" y="1086"/>
                  </a:lnTo>
                  <a:lnTo>
                    <a:pt x="1447" y="1086"/>
                  </a:lnTo>
                  <a:lnTo>
                    <a:pt x="1450" y="1084"/>
                  </a:lnTo>
                  <a:lnTo>
                    <a:pt x="1452" y="1084"/>
                  </a:lnTo>
                  <a:lnTo>
                    <a:pt x="1452" y="1081"/>
                  </a:lnTo>
                  <a:lnTo>
                    <a:pt x="1452" y="1081"/>
                  </a:lnTo>
                  <a:lnTo>
                    <a:pt x="1455" y="1081"/>
                  </a:lnTo>
                  <a:lnTo>
                    <a:pt x="1459" y="1081"/>
                  </a:lnTo>
                  <a:lnTo>
                    <a:pt x="1466" y="1086"/>
                  </a:lnTo>
                  <a:lnTo>
                    <a:pt x="1492" y="1086"/>
                  </a:lnTo>
                  <a:lnTo>
                    <a:pt x="1497" y="1088"/>
                  </a:lnTo>
                  <a:lnTo>
                    <a:pt x="1499" y="1091"/>
                  </a:lnTo>
                  <a:lnTo>
                    <a:pt x="1507" y="1098"/>
                  </a:lnTo>
                  <a:lnTo>
                    <a:pt x="1509" y="1105"/>
                  </a:lnTo>
                  <a:lnTo>
                    <a:pt x="1511" y="1110"/>
                  </a:lnTo>
                  <a:lnTo>
                    <a:pt x="1514" y="1112"/>
                  </a:lnTo>
                  <a:lnTo>
                    <a:pt x="1525" y="1119"/>
                  </a:lnTo>
                  <a:lnTo>
                    <a:pt x="1547" y="1126"/>
                  </a:lnTo>
                  <a:lnTo>
                    <a:pt x="1551" y="1126"/>
                  </a:lnTo>
                  <a:lnTo>
                    <a:pt x="1559" y="1131"/>
                  </a:lnTo>
                  <a:lnTo>
                    <a:pt x="1594" y="1138"/>
                  </a:lnTo>
                  <a:lnTo>
                    <a:pt x="1596" y="1138"/>
                  </a:lnTo>
                  <a:lnTo>
                    <a:pt x="1599" y="1140"/>
                  </a:lnTo>
                  <a:lnTo>
                    <a:pt x="1599" y="1140"/>
                  </a:lnTo>
                  <a:lnTo>
                    <a:pt x="1606" y="1143"/>
                  </a:lnTo>
                  <a:lnTo>
                    <a:pt x="1611" y="1140"/>
                  </a:lnTo>
                  <a:lnTo>
                    <a:pt x="1613" y="1138"/>
                  </a:lnTo>
                  <a:lnTo>
                    <a:pt x="1620" y="1133"/>
                  </a:lnTo>
                  <a:lnTo>
                    <a:pt x="1629" y="1126"/>
                  </a:lnTo>
                  <a:lnTo>
                    <a:pt x="1637" y="1121"/>
                  </a:lnTo>
                  <a:lnTo>
                    <a:pt x="1639" y="1121"/>
                  </a:lnTo>
                  <a:lnTo>
                    <a:pt x="1644" y="1121"/>
                  </a:lnTo>
                  <a:lnTo>
                    <a:pt x="1648" y="1119"/>
                  </a:lnTo>
                  <a:lnTo>
                    <a:pt x="1651" y="1119"/>
                  </a:lnTo>
                  <a:lnTo>
                    <a:pt x="1655" y="1114"/>
                  </a:lnTo>
                  <a:lnTo>
                    <a:pt x="1658" y="1112"/>
                  </a:lnTo>
                  <a:lnTo>
                    <a:pt x="1660" y="1107"/>
                  </a:lnTo>
                  <a:lnTo>
                    <a:pt x="1663" y="1107"/>
                  </a:lnTo>
                  <a:lnTo>
                    <a:pt x="1663" y="1105"/>
                  </a:lnTo>
                  <a:lnTo>
                    <a:pt x="1667" y="1102"/>
                  </a:lnTo>
                  <a:lnTo>
                    <a:pt x="1689" y="1086"/>
                  </a:lnTo>
                  <a:lnTo>
                    <a:pt x="1696" y="1079"/>
                  </a:lnTo>
                  <a:lnTo>
                    <a:pt x="1698" y="1072"/>
                  </a:lnTo>
                  <a:lnTo>
                    <a:pt x="1698" y="1069"/>
                  </a:lnTo>
                  <a:lnTo>
                    <a:pt x="1700" y="1062"/>
                  </a:lnTo>
                  <a:lnTo>
                    <a:pt x="1700" y="1062"/>
                  </a:lnTo>
                  <a:lnTo>
                    <a:pt x="1703" y="1060"/>
                  </a:lnTo>
                  <a:lnTo>
                    <a:pt x="1715" y="1058"/>
                  </a:lnTo>
                  <a:lnTo>
                    <a:pt x="1719" y="1055"/>
                  </a:lnTo>
                  <a:lnTo>
                    <a:pt x="1722" y="1058"/>
                  </a:lnTo>
                  <a:lnTo>
                    <a:pt x="1736" y="1065"/>
                  </a:lnTo>
                  <a:lnTo>
                    <a:pt x="1741" y="1065"/>
                  </a:lnTo>
                  <a:lnTo>
                    <a:pt x="1757" y="1062"/>
                  </a:lnTo>
                  <a:lnTo>
                    <a:pt x="1778" y="1065"/>
                  </a:lnTo>
                  <a:lnTo>
                    <a:pt x="1790" y="1062"/>
                  </a:lnTo>
                  <a:lnTo>
                    <a:pt x="1807" y="1060"/>
                  </a:lnTo>
                  <a:lnTo>
                    <a:pt x="1809" y="1058"/>
                  </a:lnTo>
                  <a:lnTo>
                    <a:pt x="1812" y="1055"/>
                  </a:lnTo>
                  <a:lnTo>
                    <a:pt x="1821" y="1048"/>
                  </a:lnTo>
                  <a:lnTo>
                    <a:pt x="1842" y="1032"/>
                  </a:lnTo>
                  <a:lnTo>
                    <a:pt x="1842" y="1029"/>
                  </a:lnTo>
                  <a:lnTo>
                    <a:pt x="1845" y="1029"/>
                  </a:lnTo>
                  <a:lnTo>
                    <a:pt x="1849" y="1029"/>
                  </a:lnTo>
                  <a:lnTo>
                    <a:pt x="1852" y="1029"/>
                  </a:lnTo>
                  <a:lnTo>
                    <a:pt x="1852" y="1029"/>
                  </a:lnTo>
                  <a:lnTo>
                    <a:pt x="1856" y="1027"/>
                  </a:lnTo>
                  <a:lnTo>
                    <a:pt x="1859" y="1027"/>
                  </a:lnTo>
                  <a:lnTo>
                    <a:pt x="1866" y="1017"/>
                  </a:lnTo>
                  <a:lnTo>
                    <a:pt x="1868" y="1013"/>
                  </a:lnTo>
                  <a:lnTo>
                    <a:pt x="1868" y="1010"/>
                  </a:lnTo>
                  <a:lnTo>
                    <a:pt x="1866" y="1008"/>
                  </a:lnTo>
                  <a:lnTo>
                    <a:pt x="1864" y="1003"/>
                  </a:lnTo>
                  <a:lnTo>
                    <a:pt x="1866" y="998"/>
                  </a:lnTo>
                  <a:lnTo>
                    <a:pt x="1880" y="972"/>
                  </a:lnTo>
                  <a:lnTo>
                    <a:pt x="1897" y="958"/>
                  </a:lnTo>
                  <a:lnTo>
                    <a:pt x="1897" y="956"/>
                  </a:lnTo>
                  <a:lnTo>
                    <a:pt x="1899" y="953"/>
                  </a:lnTo>
                  <a:lnTo>
                    <a:pt x="1901" y="949"/>
                  </a:lnTo>
                  <a:lnTo>
                    <a:pt x="1904" y="946"/>
                  </a:lnTo>
                  <a:lnTo>
                    <a:pt x="1909" y="944"/>
                  </a:lnTo>
                  <a:lnTo>
                    <a:pt x="1913" y="944"/>
                  </a:lnTo>
                  <a:lnTo>
                    <a:pt x="1916" y="944"/>
                  </a:lnTo>
                  <a:lnTo>
                    <a:pt x="1920" y="939"/>
                  </a:lnTo>
                  <a:lnTo>
                    <a:pt x="1923" y="937"/>
                  </a:lnTo>
                  <a:lnTo>
                    <a:pt x="1925" y="937"/>
                  </a:lnTo>
                  <a:lnTo>
                    <a:pt x="1925" y="937"/>
                  </a:lnTo>
                  <a:lnTo>
                    <a:pt x="1937" y="939"/>
                  </a:lnTo>
                  <a:lnTo>
                    <a:pt x="1970" y="944"/>
                  </a:lnTo>
                  <a:lnTo>
                    <a:pt x="1972" y="942"/>
                  </a:lnTo>
                  <a:lnTo>
                    <a:pt x="1975" y="939"/>
                  </a:lnTo>
                  <a:lnTo>
                    <a:pt x="1975" y="930"/>
                  </a:lnTo>
                  <a:lnTo>
                    <a:pt x="1977" y="925"/>
                  </a:lnTo>
                  <a:lnTo>
                    <a:pt x="1979" y="920"/>
                  </a:lnTo>
                  <a:lnTo>
                    <a:pt x="1982" y="920"/>
                  </a:lnTo>
                  <a:lnTo>
                    <a:pt x="1982" y="918"/>
                  </a:lnTo>
                  <a:lnTo>
                    <a:pt x="1979" y="913"/>
                  </a:lnTo>
                  <a:lnTo>
                    <a:pt x="1987" y="911"/>
                  </a:lnTo>
                  <a:lnTo>
                    <a:pt x="1989" y="913"/>
                  </a:lnTo>
                  <a:lnTo>
                    <a:pt x="1989" y="913"/>
                  </a:lnTo>
                  <a:lnTo>
                    <a:pt x="1991" y="913"/>
                  </a:lnTo>
                  <a:lnTo>
                    <a:pt x="1996" y="909"/>
                  </a:lnTo>
                  <a:lnTo>
                    <a:pt x="1996" y="909"/>
                  </a:lnTo>
                  <a:lnTo>
                    <a:pt x="1998" y="911"/>
                  </a:lnTo>
                  <a:lnTo>
                    <a:pt x="1998" y="916"/>
                  </a:lnTo>
                  <a:lnTo>
                    <a:pt x="2001" y="918"/>
                  </a:lnTo>
                  <a:lnTo>
                    <a:pt x="2005" y="923"/>
                  </a:lnTo>
                  <a:lnTo>
                    <a:pt x="2008" y="923"/>
                  </a:lnTo>
                  <a:lnTo>
                    <a:pt x="2017" y="920"/>
                  </a:lnTo>
                  <a:lnTo>
                    <a:pt x="2020" y="920"/>
                  </a:lnTo>
                  <a:lnTo>
                    <a:pt x="2020" y="918"/>
                  </a:lnTo>
                  <a:lnTo>
                    <a:pt x="2022" y="913"/>
                  </a:lnTo>
                  <a:lnTo>
                    <a:pt x="2024" y="911"/>
                  </a:lnTo>
                  <a:lnTo>
                    <a:pt x="2027" y="909"/>
                  </a:lnTo>
                  <a:lnTo>
                    <a:pt x="2029" y="909"/>
                  </a:lnTo>
                  <a:lnTo>
                    <a:pt x="2034" y="909"/>
                  </a:lnTo>
                  <a:lnTo>
                    <a:pt x="2036" y="906"/>
                  </a:lnTo>
                  <a:lnTo>
                    <a:pt x="2043" y="901"/>
                  </a:lnTo>
                  <a:lnTo>
                    <a:pt x="2046" y="901"/>
                  </a:lnTo>
                  <a:lnTo>
                    <a:pt x="2050" y="901"/>
                  </a:lnTo>
                  <a:lnTo>
                    <a:pt x="2053" y="901"/>
                  </a:lnTo>
                  <a:lnTo>
                    <a:pt x="2055" y="897"/>
                  </a:lnTo>
                  <a:lnTo>
                    <a:pt x="2060" y="897"/>
                  </a:lnTo>
                  <a:lnTo>
                    <a:pt x="2062" y="894"/>
                  </a:lnTo>
                  <a:lnTo>
                    <a:pt x="2065" y="894"/>
                  </a:lnTo>
                  <a:lnTo>
                    <a:pt x="2067" y="894"/>
                  </a:lnTo>
                  <a:lnTo>
                    <a:pt x="2072" y="897"/>
                  </a:lnTo>
                  <a:lnTo>
                    <a:pt x="2076" y="899"/>
                  </a:lnTo>
                  <a:lnTo>
                    <a:pt x="2081" y="901"/>
                  </a:lnTo>
                  <a:lnTo>
                    <a:pt x="2088" y="901"/>
                  </a:lnTo>
                  <a:lnTo>
                    <a:pt x="2091" y="899"/>
                  </a:lnTo>
                  <a:lnTo>
                    <a:pt x="2093" y="899"/>
                  </a:lnTo>
                  <a:lnTo>
                    <a:pt x="2093" y="897"/>
                  </a:lnTo>
                  <a:lnTo>
                    <a:pt x="2098" y="899"/>
                  </a:lnTo>
                  <a:lnTo>
                    <a:pt x="2100" y="901"/>
                  </a:lnTo>
                  <a:lnTo>
                    <a:pt x="2105" y="901"/>
                  </a:lnTo>
                  <a:lnTo>
                    <a:pt x="2107" y="899"/>
                  </a:lnTo>
                  <a:lnTo>
                    <a:pt x="2110" y="894"/>
                  </a:lnTo>
                  <a:lnTo>
                    <a:pt x="2112" y="892"/>
                  </a:lnTo>
                  <a:lnTo>
                    <a:pt x="2117" y="890"/>
                  </a:lnTo>
                  <a:lnTo>
                    <a:pt x="2117" y="892"/>
                  </a:lnTo>
                  <a:lnTo>
                    <a:pt x="2119" y="892"/>
                  </a:lnTo>
                  <a:lnTo>
                    <a:pt x="2119" y="894"/>
                  </a:lnTo>
                  <a:lnTo>
                    <a:pt x="2119" y="897"/>
                  </a:lnTo>
                  <a:lnTo>
                    <a:pt x="2121" y="897"/>
                  </a:lnTo>
                  <a:lnTo>
                    <a:pt x="2124" y="897"/>
                  </a:lnTo>
                  <a:lnTo>
                    <a:pt x="2126" y="894"/>
                  </a:lnTo>
                  <a:lnTo>
                    <a:pt x="2126" y="894"/>
                  </a:lnTo>
                  <a:lnTo>
                    <a:pt x="2128" y="897"/>
                  </a:lnTo>
                  <a:lnTo>
                    <a:pt x="2131" y="901"/>
                  </a:lnTo>
                  <a:lnTo>
                    <a:pt x="2133" y="904"/>
                  </a:lnTo>
                  <a:lnTo>
                    <a:pt x="2136" y="904"/>
                  </a:lnTo>
                  <a:lnTo>
                    <a:pt x="2159" y="911"/>
                  </a:lnTo>
                  <a:lnTo>
                    <a:pt x="2164" y="911"/>
                  </a:lnTo>
                  <a:lnTo>
                    <a:pt x="2171" y="909"/>
                  </a:lnTo>
                  <a:lnTo>
                    <a:pt x="2176" y="909"/>
                  </a:lnTo>
                  <a:lnTo>
                    <a:pt x="2183" y="911"/>
                  </a:lnTo>
                  <a:lnTo>
                    <a:pt x="2185" y="911"/>
                  </a:lnTo>
                  <a:lnTo>
                    <a:pt x="2188" y="911"/>
                  </a:lnTo>
                  <a:lnTo>
                    <a:pt x="2192" y="913"/>
                  </a:lnTo>
                  <a:lnTo>
                    <a:pt x="2192" y="913"/>
                  </a:lnTo>
                  <a:lnTo>
                    <a:pt x="2195" y="913"/>
                  </a:lnTo>
                  <a:lnTo>
                    <a:pt x="2197" y="913"/>
                  </a:lnTo>
                  <a:lnTo>
                    <a:pt x="2199" y="911"/>
                  </a:lnTo>
                  <a:lnTo>
                    <a:pt x="2199" y="911"/>
                  </a:lnTo>
                  <a:lnTo>
                    <a:pt x="2202" y="906"/>
                  </a:lnTo>
                  <a:lnTo>
                    <a:pt x="2202" y="906"/>
                  </a:lnTo>
                  <a:lnTo>
                    <a:pt x="2204" y="906"/>
                  </a:lnTo>
                  <a:lnTo>
                    <a:pt x="2206" y="906"/>
                  </a:lnTo>
                  <a:lnTo>
                    <a:pt x="2209" y="906"/>
                  </a:lnTo>
                  <a:lnTo>
                    <a:pt x="2209" y="906"/>
                  </a:lnTo>
                  <a:lnTo>
                    <a:pt x="2211" y="904"/>
                  </a:lnTo>
                  <a:lnTo>
                    <a:pt x="2214" y="901"/>
                  </a:lnTo>
                  <a:lnTo>
                    <a:pt x="2214" y="899"/>
                  </a:lnTo>
                  <a:lnTo>
                    <a:pt x="2214" y="899"/>
                  </a:lnTo>
                  <a:lnTo>
                    <a:pt x="2214" y="897"/>
                  </a:lnTo>
                  <a:lnTo>
                    <a:pt x="2214" y="897"/>
                  </a:lnTo>
                  <a:lnTo>
                    <a:pt x="2214" y="894"/>
                  </a:lnTo>
                  <a:lnTo>
                    <a:pt x="2211" y="892"/>
                  </a:lnTo>
                  <a:lnTo>
                    <a:pt x="2214" y="890"/>
                  </a:lnTo>
                  <a:lnTo>
                    <a:pt x="2214" y="885"/>
                  </a:lnTo>
                  <a:lnTo>
                    <a:pt x="2214" y="883"/>
                  </a:lnTo>
                  <a:lnTo>
                    <a:pt x="2214" y="883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1" y="878"/>
                  </a:lnTo>
                  <a:lnTo>
                    <a:pt x="2211" y="878"/>
                  </a:lnTo>
                  <a:lnTo>
                    <a:pt x="2211" y="875"/>
                  </a:lnTo>
                  <a:lnTo>
                    <a:pt x="2214" y="875"/>
                  </a:lnTo>
                  <a:lnTo>
                    <a:pt x="2214" y="873"/>
                  </a:lnTo>
                  <a:lnTo>
                    <a:pt x="2214" y="873"/>
                  </a:lnTo>
                  <a:lnTo>
                    <a:pt x="2214" y="871"/>
                  </a:lnTo>
                  <a:lnTo>
                    <a:pt x="2211" y="871"/>
                  </a:lnTo>
                  <a:lnTo>
                    <a:pt x="2211" y="871"/>
                  </a:lnTo>
                  <a:lnTo>
                    <a:pt x="2209" y="871"/>
                  </a:lnTo>
                  <a:lnTo>
                    <a:pt x="2209" y="871"/>
                  </a:lnTo>
                  <a:lnTo>
                    <a:pt x="2209" y="868"/>
                  </a:lnTo>
                  <a:lnTo>
                    <a:pt x="2209" y="868"/>
                  </a:lnTo>
                  <a:lnTo>
                    <a:pt x="2206" y="866"/>
                  </a:lnTo>
                  <a:lnTo>
                    <a:pt x="2206" y="866"/>
                  </a:lnTo>
                  <a:lnTo>
                    <a:pt x="2204" y="861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6"/>
                  </a:lnTo>
                  <a:lnTo>
                    <a:pt x="2202" y="849"/>
                  </a:lnTo>
                  <a:lnTo>
                    <a:pt x="2199" y="847"/>
                  </a:lnTo>
                  <a:lnTo>
                    <a:pt x="2197" y="842"/>
                  </a:lnTo>
                  <a:lnTo>
                    <a:pt x="2195" y="838"/>
                  </a:lnTo>
                  <a:lnTo>
                    <a:pt x="2190" y="830"/>
                  </a:lnTo>
                  <a:lnTo>
                    <a:pt x="2185" y="826"/>
                  </a:lnTo>
                  <a:lnTo>
                    <a:pt x="2180" y="826"/>
                  </a:lnTo>
                  <a:lnTo>
                    <a:pt x="2178" y="823"/>
                  </a:lnTo>
                  <a:lnTo>
                    <a:pt x="2178" y="821"/>
                  </a:lnTo>
                  <a:lnTo>
                    <a:pt x="2176" y="819"/>
                  </a:lnTo>
                  <a:lnTo>
                    <a:pt x="2176" y="816"/>
                  </a:lnTo>
                  <a:lnTo>
                    <a:pt x="2162" y="802"/>
                  </a:lnTo>
                  <a:lnTo>
                    <a:pt x="2157" y="802"/>
                  </a:lnTo>
                  <a:lnTo>
                    <a:pt x="2157" y="800"/>
                  </a:lnTo>
                  <a:lnTo>
                    <a:pt x="2159" y="797"/>
                  </a:lnTo>
                  <a:lnTo>
                    <a:pt x="2162" y="795"/>
                  </a:lnTo>
                  <a:lnTo>
                    <a:pt x="2159" y="795"/>
                  </a:lnTo>
                  <a:lnTo>
                    <a:pt x="2159" y="793"/>
                  </a:lnTo>
                  <a:lnTo>
                    <a:pt x="2154" y="793"/>
                  </a:lnTo>
                  <a:lnTo>
                    <a:pt x="2145" y="788"/>
                  </a:lnTo>
                  <a:lnTo>
                    <a:pt x="2143" y="786"/>
                  </a:lnTo>
                  <a:lnTo>
                    <a:pt x="2143" y="786"/>
                  </a:lnTo>
                  <a:lnTo>
                    <a:pt x="2143" y="783"/>
                  </a:lnTo>
                  <a:lnTo>
                    <a:pt x="2140" y="774"/>
                  </a:lnTo>
                  <a:lnTo>
                    <a:pt x="2140" y="771"/>
                  </a:lnTo>
                  <a:lnTo>
                    <a:pt x="2140" y="769"/>
                  </a:lnTo>
                  <a:lnTo>
                    <a:pt x="2138" y="767"/>
                  </a:lnTo>
                  <a:lnTo>
                    <a:pt x="2128" y="764"/>
                  </a:lnTo>
                  <a:lnTo>
                    <a:pt x="2110" y="755"/>
                  </a:lnTo>
                  <a:lnTo>
                    <a:pt x="2105" y="750"/>
                  </a:lnTo>
                  <a:lnTo>
                    <a:pt x="2095" y="733"/>
                  </a:lnTo>
                  <a:lnTo>
                    <a:pt x="2091" y="726"/>
                  </a:lnTo>
                  <a:lnTo>
                    <a:pt x="2084" y="724"/>
                  </a:lnTo>
                  <a:lnTo>
                    <a:pt x="2067" y="722"/>
                  </a:lnTo>
                  <a:lnTo>
                    <a:pt x="2065" y="722"/>
                  </a:lnTo>
                  <a:lnTo>
                    <a:pt x="2060" y="717"/>
                  </a:lnTo>
                  <a:lnTo>
                    <a:pt x="2057" y="717"/>
                  </a:lnTo>
                  <a:lnTo>
                    <a:pt x="2053" y="717"/>
                  </a:lnTo>
                  <a:lnTo>
                    <a:pt x="2048" y="719"/>
                  </a:lnTo>
                  <a:lnTo>
                    <a:pt x="2041" y="722"/>
                  </a:lnTo>
                  <a:lnTo>
                    <a:pt x="2039" y="722"/>
                  </a:lnTo>
                  <a:lnTo>
                    <a:pt x="2024" y="719"/>
                  </a:lnTo>
                  <a:lnTo>
                    <a:pt x="2020" y="722"/>
                  </a:lnTo>
                  <a:lnTo>
                    <a:pt x="2017" y="724"/>
                  </a:lnTo>
                  <a:lnTo>
                    <a:pt x="1998" y="748"/>
                  </a:lnTo>
                  <a:lnTo>
                    <a:pt x="1991" y="752"/>
                  </a:lnTo>
                  <a:lnTo>
                    <a:pt x="1989" y="755"/>
                  </a:lnTo>
                  <a:lnTo>
                    <a:pt x="1984" y="762"/>
                  </a:lnTo>
                  <a:lnTo>
                    <a:pt x="1982" y="767"/>
                  </a:lnTo>
                  <a:lnTo>
                    <a:pt x="1977" y="767"/>
                  </a:lnTo>
                  <a:lnTo>
                    <a:pt x="1956" y="743"/>
                  </a:lnTo>
                  <a:lnTo>
                    <a:pt x="1953" y="743"/>
                  </a:lnTo>
                  <a:lnTo>
                    <a:pt x="1946" y="741"/>
                  </a:lnTo>
                  <a:lnTo>
                    <a:pt x="1937" y="736"/>
                  </a:lnTo>
                  <a:lnTo>
                    <a:pt x="1935" y="733"/>
                  </a:lnTo>
                  <a:lnTo>
                    <a:pt x="1927" y="733"/>
                  </a:lnTo>
                  <a:lnTo>
                    <a:pt x="1904" y="738"/>
                  </a:lnTo>
                  <a:lnTo>
                    <a:pt x="1897" y="738"/>
                  </a:lnTo>
                  <a:lnTo>
                    <a:pt x="1880" y="733"/>
                  </a:lnTo>
                  <a:lnTo>
                    <a:pt x="1875" y="736"/>
                  </a:lnTo>
                  <a:lnTo>
                    <a:pt x="1866" y="741"/>
                  </a:lnTo>
                  <a:lnTo>
                    <a:pt x="1854" y="752"/>
                  </a:lnTo>
                  <a:lnTo>
                    <a:pt x="1849" y="757"/>
                  </a:lnTo>
                  <a:lnTo>
                    <a:pt x="1845" y="752"/>
                  </a:lnTo>
                  <a:lnTo>
                    <a:pt x="1821" y="726"/>
                  </a:lnTo>
                  <a:lnTo>
                    <a:pt x="1821" y="724"/>
                  </a:lnTo>
                  <a:lnTo>
                    <a:pt x="1819" y="722"/>
                  </a:lnTo>
                  <a:lnTo>
                    <a:pt x="1819" y="712"/>
                  </a:lnTo>
                  <a:lnTo>
                    <a:pt x="1816" y="696"/>
                  </a:lnTo>
                  <a:lnTo>
                    <a:pt x="1816" y="693"/>
                  </a:lnTo>
                  <a:lnTo>
                    <a:pt x="1819" y="691"/>
                  </a:lnTo>
                  <a:lnTo>
                    <a:pt x="1840" y="681"/>
                  </a:lnTo>
                  <a:lnTo>
                    <a:pt x="1842" y="679"/>
                  </a:lnTo>
                  <a:lnTo>
                    <a:pt x="1845" y="677"/>
                  </a:lnTo>
                  <a:lnTo>
                    <a:pt x="1845" y="648"/>
                  </a:lnTo>
                  <a:lnTo>
                    <a:pt x="1845" y="646"/>
                  </a:lnTo>
                  <a:lnTo>
                    <a:pt x="1845" y="644"/>
                  </a:lnTo>
                  <a:lnTo>
                    <a:pt x="1845" y="641"/>
                  </a:lnTo>
                  <a:lnTo>
                    <a:pt x="1868" y="610"/>
                  </a:lnTo>
                  <a:lnTo>
                    <a:pt x="1868" y="606"/>
                  </a:lnTo>
                  <a:lnTo>
                    <a:pt x="1868" y="603"/>
                  </a:lnTo>
                  <a:lnTo>
                    <a:pt x="1868" y="599"/>
                  </a:lnTo>
                  <a:lnTo>
                    <a:pt x="1868" y="596"/>
                  </a:lnTo>
                  <a:lnTo>
                    <a:pt x="1911" y="513"/>
                  </a:lnTo>
                  <a:lnTo>
                    <a:pt x="1911" y="511"/>
                  </a:lnTo>
                  <a:lnTo>
                    <a:pt x="1932" y="469"/>
                  </a:lnTo>
                  <a:lnTo>
                    <a:pt x="1935" y="473"/>
                  </a:lnTo>
                  <a:lnTo>
                    <a:pt x="1965" y="492"/>
                  </a:lnTo>
                  <a:lnTo>
                    <a:pt x="1982" y="499"/>
                  </a:lnTo>
                  <a:lnTo>
                    <a:pt x="2001" y="499"/>
                  </a:lnTo>
                  <a:lnTo>
                    <a:pt x="2024" y="516"/>
                  </a:lnTo>
                  <a:lnTo>
                    <a:pt x="2027" y="516"/>
                  </a:lnTo>
                  <a:lnTo>
                    <a:pt x="2027" y="516"/>
                  </a:lnTo>
                  <a:lnTo>
                    <a:pt x="2029" y="513"/>
                  </a:lnTo>
                  <a:lnTo>
                    <a:pt x="2029" y="513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6" y="516"/>
                  </a:lnTo>
                  <a:lnTo>
                    <a:pt x="2036" y="511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8" y="504"/>
                  </a:lnTo>
                  <a:lnTo>
                    <a:pt x="2053" y="502"/>
                  </a:lnTo>
                  <a:lnTo>
                    <a:pt x="2053" y="499"/>
                  </a:lnTo>
                  <a:lnTo>
                    <a:pt x="2055" y="499"/>
                  </a:lnTo>
                  <a:lnTo>
                    <a:pt x="2057" y="497"/>
                  </a:lnTo>
                  <a:lnTo>
                    <a:pt x="2062" y="495"/>
                  </a:lnTo>
                  <a:lnTo>
                    <a:pt x="2065" y="492"/>
                  </a:lnTo>
                  <a:lnTo>
                    <a:pt x="2065" y="490"/>
                  </a:lnTo>
                  <a:lnTo>
                    <a:pt x="2067" y="490"/>
                  </a:lnTo>
                  <a:lnTo>
                    <a:pt x="2067" y="487"/>
                  </a:lnTo>
                  <a:lnTo>
                    <a:pt x="2069" y="487"/>
                  </a:lnTo>
                  <a:lnTo>
                    <a:pt x="2074" y="480"/>
                  </a:lnTo>
                  <a:lnTo>
                    <a:pt x="2076" y="480"/>
                  </a:lnTo>
                  <a:lnTo>
                    <a:pt x="2079" y="480"/>
                  </a:lnTo>
                  <a:lnTo>
                    <a:pt x="2081" y="478"/>
                  </a:lnTo>
                  <a:lnTo>
                    <a:pt x="2081" y="476"/>
                  </a:lnTo>
                  <a:lnTo>
                    <a:pt x="2081" y="473"/>
                  </a:lnTo>
                  <a:lnTo>
                    <a:pt x="2088" y="473"/>
                  </a:lnTo>
                  <a:lnTo>
                    <a:pt x="2091" y="473"/>
                  </a:lnTo>
                  <a:lnTo>
                    <a:pt x="2091" y="471"/>
                  </a:lnTo>
                  <a:lnTo>
                    <a:pt x="2091" y="469"/>
                  </a:lnTo>
                  <a:lnTo>
                    <a:pt x="2091" y="469"/>
                  </a:lnTo>
                  <a:lnTo>
                    <a:pt x="2091" y="466"/>
                  </a:lnTo>
                  <a:lnTo>
                    <a:pt x="2093" y="464"/>
                  </a:lnTo>
                  <a:lnTo>
                    <a:pt x="2098" y="461"/>
                  </a:lnTo>
                  <a:lnTo>
                    <a:pt x="2098" y="461"/>
                  </a:lnTo>
                  <a:lnTo>
                    <a:pt x="2100" y="459"/>
                  </a:lnTo>
                  <a:lnTo>
                    <a:pt x="2105" y="457"/>
                  </a:lnTo>
                  <a:lnTo>
                    <a:pt x="2107" y="457"/>
                  </a:lnTo>
                  <a:lnTo>
                    <a:pt x="2110" y="457"/>
                  </a:lnTo>
                  <a:lnTo>
                    <a:pt x="2112" y="457"/>
                  </a:lnTo>
                  <a:lnTo>
                    <a:pt x="2117" y="454"/>
                  </a:lnTo>
                  <a:lnTo>
                    <a:pt x="2126" y="454"/>
                  </a:lnTo>
                  <a:lnTo>
                    <a:pt x="2126" y="454"/>
                  </a:lnTo>
                  <a:lnTo>
                    <a:pt x="2128" y="452"/>
                  </a:lnTo>
                  <a:lnTo>
                    <a:pt x="2128" y="452"/>
                  </a:lnTo>
                  <a:lnTo>
                    <a:pt x="2131" y="452"/>
                  </a:lnTo>
                  <a:lnTo>
                    <a:pt x="2131" y="452"/>
                  </a:lnTo>
                  <a:lnTo>
                    <a:pt x="2133" y="454"/>
                  </a:lnTo>
                  <a:lnTo>
                    <a:pt x="2136" y="454"/>
                  </a:lnTo>
                  <a:lnTo>
                    <a:pt x="2143" y="452"/>
                  </a:lnTo>
                  <a:lnTo>
                    <a:pt x="2152" y="450"/>
                  </a:lnTo>
                  <a:lnTo>
                    <a:pt x="2154" y="450"/>
                  </a:lnTo>
                  <a:lnTo>
                    <a:pt x="2154" y="447"/>
                  </a:lnTo>
                  <a:lnTo>
                    <a:pt x="2157" y="445"/>
                  </a:lnTo>
                  <a:lnTo>
                    <a:pt x="2162" y="440"/>
                  </a:lnTo>
                  <a:lnTo>
                    <a:pt x="2164" y="438"/>
                  </a:lnTo>
                  <a:lnTo>
                    <a:pt x="2164" y="435"/>
                  </a:lnTo>
                  <a:lnTo>
                    <a:pt x="2166" y="435"/>
                  </a:lnTo>
                  <a:lnTo>
                    <a:pt x="2166" y="431"/>
                  </a:lnTo>
                  <a:lnTo>
                    <a:pt x="2166" y="426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4" y="421"/>
                  </a:lnTo>
                  <a:lnTo>
                    <a:pt x="2166" y="414"/>
                  </a:lnTo>
                  <a:lnTo>
                    <a:pt x="2166" y="412"/>
                  </a:lnTo>
                  <a:lnTo>
                    <a:pt x="2166" y="409"/>
                  </a:lnTo>
                  <a:lnTo>
                    <a:pt x="2169" y="409"/>
                  </a:lnTo>
                  <a:lnTo>
                    <a:pt x="2169" y="409"/>
                  </a:lnTo>
                  <a:lnTo>
                    <a:pt x="2169" y="407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4" y="402"/>
                  </a:lnTo>
                  <a:lnTo>
                    <a:pt x="2159" y="405"/>
                  </a:lnTo>
                  <a:lnTo>
                    <a:pt x="2157" y="405"/>
                  </a:lnTo>
                  <a:lnTo>
                    <a:pt x="2157" y="402"/>
                  </a:lnTo>
                  <a:lnTo>
                    <a:pt x="2157" y="402"/>
                  </a:lnTo>
                  <a:lnTo>
                    <a:pt x="2154" y="402"/>
                  </a:lnTo>
                  <a:lnTo>
                    <a:pt x="2152" y="402"/>
                  </a:lnTo>
                  <a:lnTo>
                    <a:pt x="2152" y="402"/>
                  </a:lnTo>
                  <a:lnTo>
                    <a:pt x="2152" y="400"/>
                  </a:lnTo>
                  <a:lnTo>
                    <a:pt x="2152" y="400"/>
                  </a:lnTo>
                  <a:lnTo>
                    <a:pt x="2150" y="400"/>
                  </a:lnTo>
                  <a:lnTo>
                    <a:pt x="2147" y="400"/>
                  </a:lnTo>
                  <a:lnTo>
                    <a:pt x="2147" y="398"/>
                  </a:lnTo>
                  <a:lnTo>
                    <a:pt x="2150" y="395"/>
                  </a:lnTo>
                  <a:lnTo>
                    <a:pt x="2150" y="395"/>
                  </a:lnTo>
                  <a:lnTo>
                    <a:pt x="2152" y="395"/>
                  </a:lnTo>
                  <a:lnTo>
                    <a:pt x="2154" y="395"/>
                  </a:lnTo>
                  <a:lnTo>
                    <a:pt x="2154" y="395"/>
                  </a:lnTo>
                  <a:lnTo>
                    <a:pt x="2154" y="393"/>
                  </a:lnTo>
                  <a:lnTo>
                    <a:pt x="2157" y="390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62" y="374"/>
                  </a:lnTo>
                  <a:lnTo>
                    <a:pt x="2162" y="372"/>
                  </a:lnTo>
                  <a:lnTo>
                    <a:pt x="2162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6" y="367"/>
                  </a:lnTo>
                  <a:lnTo>
                    <a:pt x="2166" y="367"/>
                  </a:lnTo>
                  <a:lnTo>
                    <a:pt x="2166" y="364"/>
                  </a:lnTo>
                  <a:lnTo>
                    <a:pt x="2169" y="364"/>
                  </a:lnTo>
                  <a:lnTo>
                    <a:pt x="2169" y="364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3" y="360"/>
                  </a:lnTo>
                  <a:lnTo>
                    <a:pt x="2176" y="357"/>
                  </a:lnTo>
                  <a:lnTo>
                    <a:pt x="2176" y="357"/>
                  </a:lnTo>
                  <a:lnTo>
                    <a:pt x="2180" y="350"/>
                  </a:lnTo>
                  <a:lnTo>
                    <a:pt x="2180" y="350"/>
                  </a:lnTo>
                  <a:lnTo>
                    <a:pt x="2180" y="343"/>
                  </a:lnTo>
                  <a:lnTo>
                    <a:pt x="2180" y="341"/>
                  </a:lnTo>
                  <a:lnTo>
                    <a:pt x="2180" y="338"/>
                  </a:lnTo>
                  <a:lnTo>
                    <a:pt x="2180" y="336"/>
                  </a:lnTo>
                  <a:lnTo>
                    <a:pt x="2183" y="334"/>
                  </a:lnTo>
                  <a:lnTo>
                    <a:pt x="2183" y="331"/>
                  </a:lnTo>
                  <a:lnTo>
                    <a:pt x="2183" y="329"/>
                  </a:lnTo>
                  <a:lnTo>
                    <a:pt x="2188" y="324"/>
                  </a:lnTo>
                  <a:lnTo>
                    <a:pt x="2188" y="319"/>
                  </a:lnTo>
                  <a:lnTo>
                    <a:pt x="2190" y="319"/>
                  </a:lnTo>
                  <a:lnTo>
                    <a:pt x="2197" y="315"/>
                  </a:lnTo>
                  <a:lnTo>
                    <a:pt x="2199" y="310"/>
                  </a:lnTo>
                  <a:lnTo>
                    <a:pt x="2199" y="308"/>
                  </a:lnTo>
                  <a:lnTo>
                    <a:pt x="2199" y="308"/>
                  </a:lnTo>
                  <a:lnTo>
                    <a:pt x="2202" y="305"/>
                  </a:lnTo>
                  <a:lnTo>
                    <a:pt x="2202" y="305"/>
                  </a:lnTo>
                  <a:lnTo>
                    <a:pt x="2202" y="303"/>
                  </a:lnTo>
                  <a:lnTo>
                    <a:pt x="2202" y="301"/>
                  </a:lnTo>
                  <a:lnTo>
                    <a:pt x="2202" y="298"/>
                  </a:lnTo>
                  <a:lnTo>
                    <a:pt x="2204" y="296"/>
                  </a:lnTo>
                  <a:lnTo>
                    <a:pt x="2202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2" y="289"/>
                  </a:lnTo>
                  <a:lnTo>
                    <a:pt x="2204" y="286"/>
                  </a:lnTo>
                  <a:lnTo>
                    <a:pt x="2204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4"/>
                  </a:lnTo>
                  <a:lnTo>
                    <a:pt x="2206" y="284"/>
                  </a:lnTo>
                  <a:lnTo>
                    <a:pt x="2206" y="279"/>
                  </a:lnTo>
                  <a:lnTo>
                    <a:pt x="2209" y="279"/>
                  </a:lnTo>
                  <a:lnTo>
                    <a:pt x="2209" y="277"/>
                  </a:lnTo>
                  <a:lnTo>
                    <a:pt x="2211" y="277"/>
                  </a:lnTo>
                  <a:lnTo>
                    <a:pt x="2211" y="277"/>
                  </a:lnTo>
                  <a:lnTo>
                    <a:pt x="2214" y="272"/>
                  </a:lnTo>
                  <a:lnTo>
                    <a:pt x="2214" y="272"/>
                  </a:lnTo>
                  <a:lnTo>
                    <a:pt x="2216" y="272"/>
                  </a:lnTo>
                  <a:lnTo>
                    <a:pt x="2216" y="267"/>
                  </a:lnTo>
                  <a:lnTo>
                    <a:pt x="2214" y="265"/>
                  </a:lnTo>
                  <a:lnTo>
                    <a:pt x="2214" y="265"/>
                  </a:lnTo>
                  <a:lnTo>
                    <a:pt x="2218" y="263"/>
                  </a:lnTo>
                  <a:lnTo>
                    <a:pt x="2218" y="263"/>
                  </a:lnTo>
                  <a:lnTo>
                    <a:pt x="2221" y="260"/>
                  </a:lnTo>
                  <a:lnTo>
                    <a:pt x="2221" y="260"/>
                  </a:lnTo>
                  <a:lnTo>
                    <a:pt x="2221" y="258"/>
                  </a:lnTo>
                  <a:lnTo>
                    <a:pt x="2221" y="256"/>
                  </a:lnTo>
                  <a:lnTo>
                    <a:pt x="2221" y="256"/>
                  </a:lnTo>
                  <a:lnTo>
                    <a:pt x="2221" y="253"/>
                  </a:lnTo>
                  <a:lnTo>
                    <a:pt x="2221" y="251"/>
                  </a:lnTo>
                  <a:lnTo>
                    <a:pt x="2223" y="249"/>
                  </a:lnTo>
                  <a:lnTo>
                    <a:pt x="2228" y="244"/>
                  </a:lnTo>
                  <a:lnTo>
                    <a:pt x="2228" y="241"/>
                  </a:lnTo>
                  <a:lnTo>
                    <a:pt x="2228" y="237"/>
                  </a:lnTo>
                  <a:lnTo>
                    <a:pt x="2228" y="234"/>
                  </a:lnTo>
                  <a:lnTo>
                    <a:pt x="2228" y="232"/>
                  </a:lnTo>
                  <a:lnTo>
                    <a:pt x="2230" y="230"/>
                  </a:lnTo>
                  <a:lnTo>
                    <a:pt x="2232" y="227"/>
                  </a:lnTo>
                  <a:lnTo>
                    <a:pt x="2232" y="225"/>
                  </a:lnTo>
                  <a:lnTo>
                    <a:pt x="2232" y="225"/>
                  </a:lnTo>
                  <a:lnTo>
                    <a:pt x="2237" y="227"/>
                  </a:lnTo>
                  <a:lnTo>
                    <a:pt x="2237" y="225"/>
                  </a:lnTo>
                  <a:lnTo>
                    <a:pt x="2240" y="223"/>
                  </a:lnTo>
                  <a:lnTo>
                    <a:pt x="2249" y="211"/>
                  </a:lnTo>
                  <a:lnTo>
                    <a:pt x="2254" y="208"/>
                  </a:lnTo>
                  <a:lnTo>
                    <a:pt x="2258" y="204"/>
                  </a:lnTo>
                  <a:lnTo>
                    <a:pt x="2258" y="204"/>
                  </a:lnTo>
                  <a:lnTo>
                    <a:pt x="2261" y="204"/>
                  </a:lnTo>
                  <a:lnTo>
                    <a:pt x="2263" y="201"/>
                  </a:lnTo>
                  <a:lnTo>
                    <a:pt x="2263" y="201"/>
                  </a:lnTo>
                  <a:lnTo>
                    <a:pt x="2263" y="199"/>
                  </a:lnTo>
                  <a:lnTo>
                    <a:pt x="2263" y="199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8" y="196"/>
                  </a:lnTo>
                  <a:lnTo>
                    <a:pt x="2268" y="196"/>
                  </a:lnTo>
                  <a:lnTo>
                    <a:pt x="2270" y="196"/>
                  </a:lnTo>
                  <a:lnTo>
                    <a:pt x="2270" y="194"/>
                  </a:lnTo>
                  <a:lnTo>
                    <a:pt x="2270" y="194"/>
                  </a:lnTo>
                  <a:lnTo>
                    <a:pt x="2273" y="194"/>
                  </a:lnTo>
                  <a:lnTo>
                    <a:pt x="2275" y="194"/>
                  </a:lnTo>
                  <a:lnTo>
                    <a:pt x="2277" y="192"/>
                  </a:lnTo>
                  <a:lnTo>
                    <a:pt x="2280" y="192"/>
                  </a:lnTo>
                  <a:lnTo>
                    <a:pt x="2280" y="187"/>
                  </a:lnTo>
                  <a:lnTo>
                    <a:pt x="2282" y="182"/>
                  </a:lnTo>
                  <a:lnTo>
                    <a:pt x="2282" y="182"/>
                  </a:lnTo>
                  <a:lnTo>
                    <a:pt x="2282" y="180"/>
                  </a:lnTo>
                  <a:lnTo>
                    <a:pt x="2282" y="180"/>
                  </a:lnTo>
                  <a:lnTo>
                    <a:pt x="2282" y="178"/>
                  </a:lnTo>
                  <a:lnTo>
                    <a:pt x="2282" y="175"/>
                  </a:lnTo>
                  <a:lnTo>
                    <a:pt x="2282" y="173"/>
                  </a:lnTo>
                  <a:lnTo>
                    <a:pt x="2282" y="173"/>
                  </a:lnTo>
                  <a:lnTo>
                    <a:pt x="2282" y="170"/>
                  </a:lnTo>
                  <a:lnTo>
                    <a:pt x="2285" y="170"/>
                  </a:lnTo>
                  <a:lnTo>
                    <a:pt x="2285" y="170"/>
                  </a:lnTo>
                  <a:lnTo>
                    <a:pt x="2287" y="168"/>
                  </a:lnTo>
                  <a:lnTo>
                    <a:pt x="2287" y="166"/>
                  </a:lnTo>
                  <a:lnTo>
                    <a:pt x="2289" y="163"/>
                  </a:lnTo>
                  <a:lnTo>
                    <a:pt x="2287" y="163"/>
                  </a:lnTo>
                  <a:lnTo>
                    <a:pt x="2287" y="163"/>
                  </a:lnTo>
                  <a:lnTo>
                    <a:pt x="2287" y="161"/>
                  </a:lnTo>
                  <a:lnTo>
                    <a:pt x="2287" y="161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7" y="156"/>
                  </a:lnTo>
                  <a:lnTo>
                    <a:pt x="2287" y="156"/>
                  </a:lnTo>
                  <a:lnTo>
                    <a:pt x="2287" y="154"/>
                  </a:lnTo>
                  <a:lnTo>
                    <a:pt x="2287" y="154"/>
                  </a:lnTo>
                  <a:lnTo>
                    <a:pt x="2287" y="152"/>
                  </a:lnTo>
                  <a:lnTo>
                    <a:pt x="2287" y="149"/>
                  </a:lnTo>
                  <a:lnTo>
                    <a:pt x="2287" y="149"/>
                  </a:lnTo>
                  <a:lnTo>
                    <a:pt x="2285" y="147"/>
                  </a:lnTo>
                  <a:lnTo>
                    <a:pt x="2277" y="140"/>
                  </a:lnTo>
                  <a:lnTo>
                    <a:pt x="2275" y="137"/>
                  </a:lnTo>
                  <a:lnTo>
                    <a:pt x="2275" y="135"/>
                  </a:lnTo>
                  <a:lnTo>
                    <a:pt x="2275" y="135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7" y="130"/>
                  </a:lnTo>
                  <a:lnTo>
                    <a:pt x="2277" y="130"/>
                  </a:lnTo>
                  <a:lnTo>
                    <a:pt x="2277" y="128"/>
                  </a:lnTo>
                  <a:lnTo>
                    <a:pt x="2277" y="126"/>
                  </a:lnTo>
                  <a:lnTo>
                    <a:pt x="2280" y="123"/>
                  </a:lnTo>
                  <a:lnTo>
                    <a:pt x="2280" y="121"/>
                  </a:lnTo>
                  <a:lnTo>
                    <a:pt x="2280" y="116"/>
                  </a:lnTo>
                  <a:lnTo>
                    <a:pt x="2280" y="116"/>
                  </a:lnTo>
                  <a:lnTo>
                    <a:pt x="2282" y="114"/>
                  </a:lnTo>
                  <a:lnTo>
                    <a:pt x="2282" y="114"/>
                  </a:lnTo>
                  <a:lnTo>
                    <a:pt x="2282" y="111"/>
                  </a:lnTo>
                  <a:lnTo>
                    <a:pt x="2282" y="111"/>
                  </a:lnTo>
                  <a:lnTo>
                    <a:pt x="2282" y="107"/>
                  </a:lnTo>
                  <a:lnTo>
                    <a:pt x="2282" y="107"/>
                  </a:lnTo>
                  <a:lnTo>
                    <a:pt x="2277" y="104"/>
                  </a:lnTo>
                  <a:lnTo>
                    <a:pt x="2273" y="102"/>
                  </a:lnTo>
                  <a:lnTo>
                    <a:pt x="2268" y="99"/>
                  </a:lnTo>
                  <a:lnTo>
                    <a:pt x="2263" y="97"/>
                  </a:lnTo>
                  <a:lnTo>
                    <a:pt x="2261" y="95"/>
                  </a:lnTo>
                  <a:lnTo>
                    <a:pt x="2261" y="95"/>
                  </a:lnTo>
                  <a:lnTo>
                    <a:pt x="2258" y="95"/>
                  </a:lnTo>
                  <a:lnTo>
                    <a:pt x="2256" y="97"/>
                  </a:lnTo>
                  <a:lnTo>
                    <a:pt x="2254" y="97"/>
                  </a:lnTo>
                  <a:lnTo>
                    <a:pt x="2244" y="97"/>
                  </a:lnTo>
                  <a:lnTo>
                    <a:pt x="2244" y="99"/>
                  </a:lnTo>
                  <a:lnTo>
                    <a:pt x="2240" y="102"/>
                  </a:lnTo>
                  <a:lnTo>
                    <a:pt x="2237" y="102"/>
                  </a:lnTo>
                  <a:lnTo>
                    <a:pt x="2232" y="102"/>
                  </a:lnTo>
                  <a:lnTo>
                    <a:pt x="2230" y="102"/>
                  </a:lnTo>
                  <a:lnTo>
                    <a:pt x="2228" y="99"/>
                  </a:lnTo>
                  <a:lnTo>
                    <a:pt x="2228" y="97"/>
                  </a:lnTo>
                  <a:lnTo>
                    <a:pt x="2225" y="97"/>
                  </a:lnTo>
                  <a:lnTo>
                    <a:pt x="2225" y="95"/>
                  </a:lnTo>
                  <a:lnTo>
                    <a:pt x="2225" y="92"/>
                  </a:lnTo>
                  <a:lnTo>
                    <a:pt x="2225" y="90"/>
                  </a:lnTo>
                  <a:lnTo>
                    <a:pt x="2228" y="88"/>
                  </a:lnTo>
                  <a:lnTo>
                    <a:pt x="2228" y="85"/>
                  </a:lnTo>
                  <a:lnTo>
                    <a:pt x="2228" y="83"/>
                  </a:lnTo>
                  <a:lnTo>
                    <a:pt x="2228" y="81"/>
                  </a:lnTo>
                  <a:lnTo>
                    <a:pt x="2225" y="78"/>
                  </a:lnTo>
                  <a:lnTo>
                    <a:pt x="2228" y="76"/>
                  </a:lnTo>
                  <a:lnTo>
                    <a:pt x="2235" y="71"/>
                  </a:lnTo>
                  <a:lnTo>
                    <a:pt x="2237" y="71"/>
                  </a:lnTo>
                  <a:lnTo>
                    <a:pt x="2242" y="66"/>
                  </a:lnTo>
                  <a:lnTo>
                    <a:pt x="2244" y="66"/>
                  </a:lnTo>
                  <a:lnTo>
                    <a:pt x="2244" y="64"/>
                  </a:lnTo>
                  <a:lnTo>
                    <a:pt x="2247" y="64"/>
                  </a:lnTo>
                  <a:lnTo>
                    <a:pt x="2247" y="62"/>
                  </a:lnTo>
                  <a:lnTo>
                    <a:pt x="2247" y="62"/>
                  </a:lnTo>
                  <a:lnTo>
                    <a:pt x="2249" y="59"/>
                  </a:lnTo>
                  <a:lnTo>
                    <a:pt x="2249" y="59"/>
                  </a:lnTo>
                  <a:lnTo>
                    <a:pt x="2251" y="59"/>
                  </a:lnTo>
                  <a:lnTo>
                    <a:pt x="2251" y="57"/>
                  </a:lnTo>
                  <a:lnTo>
                    <a:pt x="2251" y="57"/>
                  </a:lnTo>
                  <a:lnTo>
                    <a:pt x="2251" y="55"/>
                  </a:lnTo>
                  <a:lnTo>
                    <a:pt x="2254" y="55"/>
                  </a:lnTo>
                  <a:lnTo>
                    <a:pt x="2256" y="52"/>
                  </a:lnTo>
                  <a:lnTo>
                    <a:pt x="2261" y="45"/>
                  </a:lnTo>
                  <a:lnTo>
                    <a:pt x="2266" y="38"/>
                  </a:lnTo>
                  <a:lnTo>
                    <a:pt x="2273" y="33"/>
                  </a:lnTo>
                  <a:lnTo>
                    <a:pt x="2277" y="29"/>
                  </a:lnTo>
                  <a:lnTo>
                    <a:pt x="2282" y="21"/>
                  </a:lnTo>
                  <a:lnTo>
                    <a:pt x="2285" y="17"/>
                  </a:lnTo>
                  <a:lnTo>
                    <a:pt x="2289" y="14"/>
                  </a:lnTo>
                  <a:lnTo>
                    <a:pt x="2292" y="12"/>
                  </a:lnTo>
                  <a:lnTo>
                    <a:pt x="2289" y="10"/>
                  </a:lnTo>
                  <a:lnTo>
                    <a:pt x="2292" y="10"/>
                  </a:lnTo>
                  <a:lnTo>
                    <a:pt x="2294" y="7"/>
                  </a:lnTo>
                  <a:lnTo>
                    <a:pt x="2308" y="7"/>
                  </a:lnTo>
                  <a:lnTo>
                    <a:pt x="2318" y="7"/>
                  </a:lnTo>
                  <a:lnTo>
                    <a:pt x="2320" y="7"/>
                  </a:lnTo>
                  <a:lnTo>
                    <a:pt x="2325" y="7"/>
                  </a:lnTo>
                  <a:lnTo>
                    <a:pt x="2329" y="5"/>
                  </a:lnTo>
                  <a:lnTo>
                    <a:pt x="2332" y="3"/>
                  </a:lnTo>
                  <a:lnTo>
                    <a:pt x="2332" y="0"/>
                  </a:lnTo>
                  <a:lnTo>
                    <a:pt x="2334" y="0"/>
                  </a:lnTo>
                  <a:lnTo>
                    <a:pt x="2337" y="3"/>
                  </a:lnTo>
                  <a:lnTo>
                    <a:pt x="2339" y="3"/>
                  </a:lnTo>
                  <a:lnTo>
                    <a:pt x="2339" y="3"/>
                  </a:lnTo>
                  <a:lnTo>
                    <a:pt x="2339" y="5"/>
                  </a:lnTo>
                  <a:lnTo>
                    <a:pt x="2341" y="5"/>
                  </a:lnTo>
                  <a:lnTo>
                    <a:pt x="2341" y="5"/>
                  </a:lnTo>
                  <a:lnTo>
                    <a:pt x="2346" y="10"/>
                  </a:lnTo>
                  <a:lnTo>
                    <a:pt x="2351" y="10"/>
                  </a:lnTo>
                  <a:lnTo>
                    <a:pt x="2353" y="12"/>
                  </a:lnTo>
                  <a:lnTo>
                    <a:pt x="2355" y="14"/>
                  </a:lnTo>
                  <a:lnTo>
                    <a:pt x="2355" y="14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60" y="24"/>
                  </a:lnTo>
                  <a:lnTo>
                    <a:pt x="2360" y="26"/>
                  </a:lnTo>
                  <a:lnTo>
                    <a:pt x="2360" y="26"/>
                  </a:lnTo>
                  <a:lnTo>
                    <a:pt x="2363" y="26"/>
                  </a:lnTo>
                  <a:lnTo>
                    <a:pt x="2365" y="29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3"/>
                  </a:lnTo>
                  <a:lnTo>
                    <a:pt x="2367" y="33"/>
                  </a:lnTo>
                  <a:lnTo>
                    <a:pt x="2367" y="36"/>
                  </a:lnTo>
                  <a:lnTo>
                    <a:pt x="2370" y="38"/>
                  </a:lnTo>
                  <a:lnTo>
                    <a:pt x="2370" y="38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3"/>
                  </a:lnTo>
                  <a:lnTo>
                    <a:pt x="2370" y="43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67" y="47"/>
                  </a:lnTo>
                  <a:lnTo>
                    <a:pt x="2367" y="47"/>
                  </a:lnTo>
                  <a:lnTo>
                    <a:pt x="2365" y="50"/>
                  </a:lnTo>
                  <a:lnTo>
                    <a:pt x="2365" y="50"/>
                  </a:lnTo>
                  <a:lnTo>
                    <a:pt x="2363" y="52"/>
                  </a:lnTo>
                  <a:lnTo>
                    <a:pt x="2363" y="55"/>
                  </a:lnTo>
                  <a:lnTo>
                    <a:pt x="2363" y="57"/>
                  </a:lnTo>
                  <a:lnTo>
                    <a:pt x="2346" y="76"/>
                  </a:lnTo>
                  <a:lnTo>
                    <a:pt x="2320" y="99"/>
                  </a:lnTo>
                  <a:lnTo>
                    <a:pt x="2320" y="99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2" y="104"/>
                  </a:lnTo>
                  <a:lnTo>
                    <a:pt x="2332" y="109"/>
                  </a:lnTo>
                  <a:lnTo>
                    <a:pt x="2339" y="111"/>
                  </a:lnTo>
                  <a:lnTo>
                    <a:pt x="2341" y="114"/>
                  </a:lnTo>
                  <a:lnTo>
                    <a:pt x="2341" y="114"/>
                  </a:lnTo>
                  <a:lnTo>
                    <a:pt x="2346" y="118"/>
                  </a:lnTo>
                  <a:lnTo>
                    <a:pt x="2346" y="118"/>
                  </a:lnTo>
                  <a:lnTo>
                    <a:pt x="2355" y="123"/>
                  </a:lnTo>
                  <a:lnTo>
                    <a:pt x="2363" y="128"/>
                  </a:lnTo>
                  <a:lnTo>
                    <a:pt x="2365" y="128"/>
                  </a:lnTo>
                  <a:lnTo>
                    <a:pt x="2365" y="128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70" y="137"/>
                  </a:lnTo>
                  <a:lnTo>
                    <a:pt x="2374" y="140"/>
                  </a:lnTo>
                  <a:lnTo>
                    <a:pt x="2374" y="142"/>
                  </a:lnTo>
                  <a:lnTo>
                    <a:pt x="2374" y="142"/>
                  </a:lnTo>
                  <a:lnTo>
                    <a:pt x="2377" y="142"/>
                  </a:lnTo>
                  <a:lnTo>
                    <a:pt x="2379" y="144"/>
                  </a:lnTo>
                  <a:lnTo>
                    <a:pt x="2381" y="144"/>
                  </a:lnTo>
                  <a:lnTo>
                    <a:pt x="2386" y="142"/>
                  </a:lnTo>
                  <a:lnTo>
                    <a:pt x="2389" y="142"/>
                  </a:lnTo>
                  <a:lnTo>
                    <a:pt x="2391" y="140"/>
                  </a:lnTo>
                  <a:lnTo>
                    <a:pt x="2391" y="140"/>
                  </a:lnTo>
                  <a:lnTo>
                    <a:pt x="2393" y="137"/>
                  </a:lnTo>
                  <a:lnTo>
                    <a:pt x="2398" y="130"/>
                  </a:lnTo>
                  <a:lnTo>
                    <a:pt x="2400" y="123"/>
                  </a:lnTo>
                  <a:lnTo>
                    <a:pt x="2400" y="121"/>
                  </a:lnTo>
                  <a:lnTo>
                    <a:pt x="2403" y="116"/>
                  </a:lnTo>
                  <a:lnTo>
                    <a:pt x="2403" y="114"/>
                  </a:lnTo>
                  <a:lnTo>
                    <a:pt x="2403" y="114"/>
                  </a:lnTo>
                  <a:lnTo>
                    <a:pt x="2405" y="114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17" y="116"/>
                  </a:lnTo>
                  <a:lnTo>
                    <a:pt x="2417" y="118"/>
                  </a:lnTo>
                  <a:lnTo>
                    <a:pt x="2419" y="118"/>
                  </a:lnTo>
                  <a:lnTo>
                    <a:pt x="2419" y="118"/>
                  </a:lnTo>
                  <a:lnTo>
                    <a:pt x="2419" y="121"/>
                  </a:lnTo>
                  <a:lnTo>
                    <a:pt x="2419" y="123"/>
                  </a:lnTo>
                  <a:lnTo>
                    <a:pt x="2422" y="123"/>
                  </a:lnTo>
                  <a:lnTo>
                    <a:pt x="2422" y="126"/>
                  </a:lnTo>
                  <a:lnTo>
                    <a:pt x="2426" y="130"/>
                  </a:lnTo>
                  <a:lnTo>
                    <a:pt x="2426" y="130"/>
                  </a:lnTo>
                  <a:lnTo>
                    <a:pt x="2429" y="135"/>
                  </a:lnTo>
                  <a:lnTo>
                    <a:pt x="2429" y="135"/>
                  </a:lnTo>
                  <a:lnTo>
                    <a:pt x="2429" y="137"/>
                  </a:lnTo>
                  <a:lnTo>
                    <a:pt x="2431" y="137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8" y="142"/>
                  </a:lnTo>
                  <a:lnTo>
                    <a:pt x="2450" y="144"/>
                  </a:lnTo>
                  <a:lnTo>
                    <a:pt x="2452" y="144"/>
                  </a:lnTo>
                  <a:lnTo>
                    <a:pt x="2452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5" y="147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52"/>
                  </a:lnTo>
                  <a:lnTo>
                    <a:pt x="2455" y="152"/>
                  </a:lnTo>
                  <a:lnTo>
                    <a:pt x="2452" y="152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0" y="156"/>
                  </a:lnTo>
                  <a:lnTo>
                    <a:pt x="2448" y="156"/>
                  </a:lnTo>
                  <a:lnTo>
                    <a:pt x="2445" y="159"/>
                  </a:lnTo>
                  <a:lnTo>
                    <a:pt x="2445" y="159"/>
                  </a:lnTo>
                  <a:lnTo>
                    <a:pt x="2443" y="159"/>
                  </a:lnTo>
                  <a:lnTo>
                    <a:pt x="2443" y="159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3"/>
                  </a:lnTo>
                  <a:lnTo>
                    <a:pt x="2443" y="163"/>
                  </a:lnTo>
                  <a:lnTo>
                    <a:pt x="2455" y="196"/>
                  </a:lnTo>
                  <a:lnTo>
                    <a:pt x="2455" y="201"/>
                  </a:lnTo>
                  <a:lnTo>
                    <a:pt x="2455" y="201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6"/>
                  </a:lnTo>
                  <a:lnTo>
                    <a:pt x="2455" y="206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3"/>
                  </a:lnTo>
                  <a:lnTo>
                    <a:pt x="2450" y="213"/>
                  </a:lnTo>
                  <a:lnTo>
                    <a:pt x="2450" y="213"/>
                  </a:lnTo>
                  <a:lnTo>
                    <a:pt x="2450" y="215"/>
                  </a:lnTo>
                  <a:lnTo>
                    <a:pt x="2452" y="215"/>
                  </a:lnTo>
                  <a:lnTo>
                    <a:pt x="2452" y="218"/>
                  </a:lnTo>
                  <a:lnTo>
                    <a:pt x="2462" y="234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9"/>
                  </a:lnTo>
                  <a:lnTo>
                    <a:pt x="2464" y="241"/>
                  </a:lnTo>
                  <a:lnTo>
                    <a:pt x="2464" y="241"/>
                  </a:lnTo>
                  <a:lnTo>
                    <a:pt x="2464" y="244"/>
                  </a:lnTo>
                  <a:lnTo>
                    <a:pt x="2464" y="244"/>
                  </a:lnTo>
                  <a:lnTo>
                    <a:pt x="2464" y="246"/>
                  </a:lnTo>
                  <a:lnTo>
                    <a:pt x="2467" y="251"/>
                  </a:lnTo>
                  <a:lnTo>
                    <a:pt x="2474" y="258"/>
                  </a:lnTo>
                  <a:lnTo>
                    <a:pt x="2476" y="260"/>
                  </a:lnTo>
                  <a:lnTo>
                    <a:pt x="2478" y="263"/>
                  </a:lnTo>
                  <a:lnTo>
                    <a:pt x="2481" y="263"/>
                  </a:lnTo>
                  <a:lnTo>
                    <a:pt x="2483" y="267"/>
                  </a:lnTo>
                  <a:lnTo>
                    <a:pt x="2486" y="270"/>
                  </a:lnTo>
                  <a:lnTo>
                    <a:pt x="2488" y="270"/>
                  </a:lnTo>
                  <a:lnTo>
                    <a:pt x="2488" y="270"/>
                  </a:lnTo>
                  <a:lnTo>
                    <a:pt x="2490" y="270"/>
                  </a:lnTo>
                  <a:lnTo>
                    <a:pt x="2490" y="270"/>
                  </a:lnTo>
                  <a:lnTo>
                    <a:pt x="2490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5" y="267"/>
                  </a:lnTo>
                  <a:lnTo>
                    <a:pt x="2495" y="270"/>
                  </a:lnTo>
                  <a:lnTo>
                    <a:pt x="2495" y="270"/>
                  </a:lnTo>
                  <a:lnTo>
                    <a:pt x="2497" y="272"/>
                  </a:lnTo>
                  <a:lnTo>
                    <a:pt x="2497" y="272"/>
                  </a:lnTo>
                  <a:lnTo>
                    <a:pt x="2500" y="275"/>
                  </a:lnTo>
                  <a:lnTo>
                    <a:pt x="2500" y="275"/>
                  </a:lnTo>
                  <a:lnTo>
                    <a:pt x="2502" y="275"/>
                  </a:lnTo>
                  <a:lnTo>
                    <a:pt x="2509" y="275"/>
                  </a:lnTo>
                  <a:lnTo>
                    <a:pt x="2516" y="272"/>
                  </a:lnTo>
                  <a:lnTo>
                    <a:pt x="2516" y="272"/>
                  </a:lnTo>
                  <a:lnTo>
                    <a:pt x="2519" y="272"/>
                  </a:lnTo>
                  <a:lnTo>
                    <a:pt x="2519" y="275"/>
                  </a:lnTo>
                  <a:lnTo>
                    <a:pt x="2521" y="275"/>
                  </a:lnTo>
                  <a:lnTo>
                    <a:pt x="2521" y="275"/>
                  </a:lnTo>
                  <a:lnTo>
                    <a:pt x="2523" y="275"/>
                  </a:lnTo>
                  <a:lnTo>
                    <a:pt x="2526" y="279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8" y="282"/>
                  </a:lnTo>
                  <a:lnTo>
                    <a:pt x="2530" y="282"/>
                  </a:lnTo>
                  <a:lnTo>
                    <a:pt x="2533" y="282"/>
                  </a:lnTo>
                  <a:lnTo>
                    <a:pt x="2535" y="282"/>
                  </a:lnTo>
                  <a:lnTo>
                    <a:pt x="2542" y="279"/>
                  </a:lnTo>
                  <a:lnTo>
                    <a:pt x="2545" y="279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7" y="277"/>
                  </a:lnTo>
                  <a:lnTo>
                    <a:pt x="2547" y="275"/>
                  </a:lnTo>
                  <a:lnTo>
                    <a:pt x="2547" y="275"/>
                  </a:lnTo>
                  <a:lnTo>
                    <a:pt x="2547" y="272"/>
                  </a:lnTo>
                  <a:lnTo>
                    <a:pt x="2547" y="270"/>
                  </a:lnTo>
                  <a:lnTo>
                    <a:pt x="2547" y="270"/>
                  </a:lnTo>
                  <a:lnTo>
                    <a:pt x="2547" y="267"/>
                  </a:lnTo>
                  <a:lnTo>
                    <a:pt x="2547" y="267"/>
                  </a:lnTo>
                  <a:lnTo>
                    <a:pt x="2549" y="267"/>
                  </a:lnTo>
                  <a:lnTo>
                    <a:pt x="2549" y="267"/>
                  </a:lnTo>
                  <a:lnTo>
                    <a:pt x="2549" y="265"/>
                  </a:lnTo>
                  <a:lnTo>
                    <a:pt x="2552" y="265"/>
                  </a:lnTo>
                  <a:lnTo>
                    <a:pt x="2564" y="267"/>
                  </a:lnTo>
                  <a:lnTo>
                    <a:pt x="2578" y="263"/>
                  </a:lnTo>
                  <a:lnTo>
                    <a:pt x="2578" y="263"/>
                  </a:lnTo>
                  <a:lnTo>
                    <a:pt x="2580" y="263"/>
                  </a:lnTo>
                  <a:lnTo>
                    <a:pt x="2582" y="265"/>
                  </a:lnTo>
                  <a:lnTo>
                    <a:pt x="2585" y="267"/>
                  </a:lnTo>
                  <a:lnTo>
                    <a:pt x="2587" y="267"/>
                  </a:lnTo>
                  <a:lnTo>
                    <a:pt x="2590" y="267"/>
                  </a:lnTo>
                  <a:lnTo>
                    <a:pt x="2592" y="267"/>
                  </a:lnTo>
                  <a:lnTo>
                    <a:pt x="2594" y="267"/>
                  </a:lnTo>
                  <a:lnTo>
                    <a:pt x="2597" y="267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601" y="263"/>
                  </a:lnTo>
                  <a:lnTo>
                    <a:pt x="2601" y="263"/>
                  </a:lnTo>
                  <a:lnTo>
                    <a:pt x="2601" y="260"/>
                  </a:lnTo>
                  <a:lnTo>
                    <a:pt x="2601" y="260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4" y="258"/>
                  </a:lnTo>
                  <a:lnTo>
                    <a:pt x="2606" y="256"/>
                  </a:lnTo>
                  <a:lnTo>
                    <a:pt x="2620" y="260"/>
                  </a:lnTo>
                  <a:lnTo>
                    <a:pt x="2627" y="256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4" y="253"/>
                  </a:lnTo>
                  <a:lnTo>
                    <a:pt x="2634" y="251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7" y="246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1"/>
                  </a:lnTo>
                  <a:lnTo>
                    <a:pt x="2642" y="241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4" y="237"/>
                  </a:lnTo>
                  <a:lnTo>
                    <a:pt x="2644" y="237"/>
                  </a:lnTo>
                  <a:lnTo>
                    <a:pt x="2644" y="234"/>
                  </a:lnTo>
                  <a:lnTo>
                    <a:pt x="2649" y="234"/>
                  </a:lnTo>
                  <a:lnTo>
                    <a:pt x="2649" y="234"/>
                  </a:lnTo>
                  <a:lnTo>
                    <a:pt x="2649" y="232"/>
                  </a:lnTo>
                  <a:lnTo>
                    <a:pt x="2651" y="232"/>
                  </a:lnTo>
                  <a:lnTo>
                    <a:pt x="2651" y="232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25"/>
                  </a:lnTo>
                  <a:lnTo>
                    <a:pt x="2651" y="225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0"/>
                  </a:lnTo>
                  <a:lnTo>
                    <a:pt x="2651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6" y="220"/>
                  </a:lnTo>
                  <a:lnTo>
                    <a:pt x="2672" y="223"/>
                  </a:lnTo>
                  <a:lnTo>
                    <a:pt x="2677" y="225"/>
                  </a:lnTo>
                  <a:lnTo>
                    <a:pt x="2687" y="232"/>
                  </a:lnTo>
                  <a:lnTo>
                    <a:pt x="2689" y="234"/>
                  </a:lnTo>
                  <a:lnTo>
                    <a:pt x="2691" y="239"/>
                  </a:lnTo>
                  <a:lnTo>
                    <a:pt x="2694" y="239"/>
                  </a:lnTo>
                  <a:lnTo>
                    <a:pt x="2694" y="241"/>
                  </a:lnTo>
                  <a:lnTo>
                    <a:pt x="2694" y="244"/>
                  </a:lnTo>
                  <a:lnTo>
                    <a:pt x="2694" y="246"/>
                  </a:lnTo>
                  <a:lnTo>
                    <a:pt x="2696" y="246"/>
                  </a:lnTo>
                  <a:lnTo>
                    <a:pt x="2696" y="246"/>
                  </a:lnTo>
                  <a:lnTo>
                    <a:pt x="2703" y="253"/>
                  </a:lnTo>
                  <a:lnTo>
                    <a:pt x="2703" y="256"/>
                  </a:lnTo>
                  <a:lnTo>
                    <a:pt x="2705" y="258"/>
                  </a:lnTo>
                  <a:lnTo>
                    <a:pt x="2705" y="258"/>
                  </a:lnTo>
                  <a:lnTo>
                    <a:pt x="2708" y="263"/>
                  </a:lnTo>
                  <a:lnTo>
                    <a:pt x="2708" y="263"/>
                  </a:lnTo>
                  <a:lnTo>
                    <a:pt x="2710" y="265"/>
                  </a:lnTo>
                  <a:lnTo>
                    <a:pt x="2715" y="270"/>
                  </a:lnTo>
                  <a:lnTo>
                    <a:pt x="2717" y="270"/>
                  </a:lnTo>
                  <a:lnTo>
                    <a:pt x="2717" y="270"/>
                  </a:lnTo>
                  <a:lnTo>
                    <a:pt x="2720" y="270"/>
                  </a:lnTo>
                  <a:lnTo>
                    <a:pt x="2722" y="272"/>
                  </a:lnTo>
                  <a:lnTo>
                    <a:pt x="2722" y="275"/>
                  </a:lnTo>
                  <a:lnTo>
                    <a:pt x="2724" y="279"/>
                  </a:lnTo>
                  <a:lnTo>
                    <a:pt x="2724" y="279"/>
                  </a:lnTo>
                  <a:lnTo>
                    <a:pt x="2727" y="279"/>
                  </a:lnTo>
                  <a:lnTo>
                    <a:pt x="2729" y="279"/>
                  </a:lnTo>
                  <a:lnTo>
                    <a:pt x="2729" y="282"/>
                  </a:lnTo>
                  <a:lnTo>
                    <a:pt x="2731" y="282"/>
                  </a:lnTo>
                  <a:lnTo>
                    <a:pt x="2731" y="282"/>
                  </a:lnTo>
                  <a:lnTo>
                    <a:pt x="2734" y="282"/>
                  </a:lnTo>
                  <a:lnTo>
                    <a:pt x="2734" y="284"/>
                  </a:lnTo>
                  <a:lnTo>
                    <a:pt x="2734" y="284"/>
                  </a:lnTo>
                  <a:lnTo>
                    <a:pt x="2734" y="286"/>
                  </a:lnTo>
                  <a:lnTo>
                    <a:pt x="2734" y="286"/>
                  </a:lnTo>
                  <a:lnTo>
                    <a:pt x="2739" y="289"/>
                  </a:lnTo>
                  <a:lnTo>
                    <a:pt x="2739" y="291"/>
                  </a:lnTo>
                  <a:lnTo>
                    <a:pt x="2739" y="293"/>
                  </a:lnTo>
                  <a:lnTo>
                    <a:pt x="2739" y="293"/>
                  </a:lnTo>
                  <a:lnTo>
                    <a:pt x="2739" y="296"/>
                  </a:lnTo>
                  <a:lnTo>
                    <a:pt x="2741" y="298"/>
                  </a:lnTo>
                  <a:lnTo>
                    <a:pt x="2741" y="29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158628" y="605914"/>
              <a:ext cx="1075128" cy="1144748"/>
            </a:xfrm>
            <a:custGeom>
              <a:avLst/>
              <a:gdLst>
                <a:gd name="T0" fmla="*/ 1199 w 1241"/>
                <a:gd name="T1" fmla="*/ 750 h 1318"/>
                <a:gd name="T2" fmla="*/ 1187 w 1241"/>
                <a:gd name="T3" fmla="*/ 857 h 1318"/>
                <a:gd name="T4" fmla="*/ 1185 w 1241"/>
                <a:gd name="T5" fmla="*/ 904 h 1318"/>
                <a:gd name="T6" fmla="*/ 1170 w 1241"/>
                <a:gd name="T7" fmla="*/ 968 h 1318"/>
                <a:gd name="T8" fmla="*/ 1147 w 1241"/>
                <a:gd name="T9" fmla="*/ 1055 h 1318"/>
                <a:gd name="T10" fmla="*/ 986 w 1241"/>
                <a:gd name="T11" fmla="*/ 1098 h 1318"/>
                <a:gd name="T12" fmla="*/ 993 w 1241"/>
                <a:gd name="T13" fmla="*/ 1256 h 1318"/>
                <a:gd name="T14" fmla="*/ 967 w 1241"/>
                <a:gd name="T15" fmla="*/ 1308 h 1318"/>
                <a:gd name="T16" fmla="*/ 913 w 1241"/>
                <a:gd name="T17" fmla="*/ 1256 h 1318"/>
                <a:gd name="T18" fmla="*/ 882 w 1241"/>
                <a:gd name="T19" fmla="*/ 1264 h 1318"/>
                <a:gd name="T20" fmla="*/ 806 w 1241"/>
                <a:gd name="T21" fmla="*/ 1287 h 1318"/>
                <a:gd name="T22" fmla="*/ 776 w 1241"/>
                <a:gd name="T23" fmla="*/ 1318 h 1318"/>
                <a:gd name="T24" fmla="*/ 724 w 1241"/>
                <a:gd name="T25" fmla="*/ 1237 h 1318"/>
                <a:gd name="T26" fmla="*/ 688 w 1241"/>
                <a:gd name="T27" fmla="*/ 1247 h 1318"/>
                <a:gd name="T28" fmla="*/ 631 w 1241"/>
                <a:gd name="T29" fmla="*/ 1209 h 1318"/>
                <a:gd name="T30" fmla="*/ 605 w 1241"/>
                <a:gd name="T31" fmla="*/ 1190 h 1318"/>
                <a:gd name="T32" fmla="*/ 575 w 1241"/>
                <a:gd name="T33" fmla="*/ 1162 h 1318"/>
                <a:gd name="T34" fmla="*/ 541 w 1241"/>
                <a:gd name="T35" fmla="*/ 1117 h 1318"/>
                <a:gd name="T36" fmla="*/ 461 w 1241"/>
                <a:gd name="T37" fmla="*/ 1117 h 1318"/>
                <a:gd name="T38" fmla="*/ 421 w 1241"/>
                <a:gd name="T39" fmla="*/ 1088 h 1318"/>
                <a:gd name="T40" fmla="*/ 369 w 1241"/>
                <a:gd name="T41" fmla="*/ 1084 h 1318"/>
                <a:gd name="T42" fmla="*/ 329 w 1241"/>
                <a:gd name="T43" fmla="*/ 1093 h 1318"/>
                <a:gd name="T44" fmla="*/ 293 w 1241"/>
                <a:gd name="T45" fmla="*/ 1065 h 1318"/>
                <a:gd name="T46" fmla="*/ 284 w 1241"/>
                <a:gd name="T47" fmla="*/ 1020 h 1318"/>
                <a:gd name="T48" fmla="*/ 267 w 1241"/>
                <a:gd name="T49" fmla="*/ 984 h 1318"/>
                <a:gd name="T50" fmla="*/ 210 w 1241"/>
                <a:gd name="T51" fmla="*/ 947 h 1318"/>
                <a:gd name="T52" fmla="*/ 215 w 1241"/>
                <a:gd name="T53" fmla="*/ 906 h 1318"/>
                <a:gd name="T54" fmla="*/ 187 w 1241"/>
                <a:gd name="T55" fmla="*/ 788 h 1318"/>
                <a:gd name="T56" fmla="*/ 296 w 1241"/>
                <a:gd name="T57" fmla="*/ 710 h 1318"/>
                <a:gd name="T58" fmla="*/ 314 w 1241"/>
                <a:gd name="T59" fmla="*/ 724 h 1318"/>
                <a:gd name="T60" fmla="*/ 333 w 1241"/>
                <a:gd name="T61" fmla="*/ 594 h 1318"/>
                <a:gd name="T62" fmla="*/ 369 w 1241"/>
                <a:gd name="T63" fmla="*/ 561 h 1318"/>
                <a:gd name="T64" fmla="*/ 357 w 1241"/>
                <a:gd name="T65" fmla="*/ 499 h 1318"/>
                <a:gd name="T66" fmla="*/ 362 w 1241"/>
                <a:gd name="T67" fmla="*/ 462 h 1318"/>
                <a:gd name="T68" fmla="*/ 390 w 1241"/>
                <a:gd name="T69" fmla="*/ 412 h 1318"/>
                <a:gd name="T70" fmla="*/ 411 w 1241"/>
                <a:gd name="T71" fmla="*/ 355 h 1318"/>
                <a:gd name="T72" fmla="*/ 402 w 1241"/>
                <a:gd name="T73" fmla="*/ 310 h 1318"/>
                <a:gd name="T74" fmla="*/ 331 w 1241"/>
                <a:gd name="T75" fmla="*/ 270 h 1318"/>
                <a:gd name="T76" fmla="*/ 281 w 1241"/>
                <a:gd name="T77" fmla="*/ 301 h 1318"/>
                <a:gd name="T78" fmla="*/ 206 w 1241"/>
                <a:gd name="T79" fmla="*/ 320 h 1318"/>
                <a:gd name="T80" fmla="*/ 144 w 1241"/>
                <a:gd name="T81" fmla="*/ 277 h 1318"/>
                <a:gd name="T82" fmla="*/ 135 w 1241"/>
                <a:gd name="T83" fmla="*/ 190 h 1318"/>
                <a:gd name="T84" fmla="*/ 78 w 1241"/>
                <a:gd name="T85" fmla="*/ 168 h 1318"/>
                <a:gd name="T86" fmla="*/ 45 w 1241"/>
                <a:gd name="T87" fmla="*/ 88 h 1318"/>
                <a:gd name="T88" fmla="*/ 26 w 1241"/>
                <a:gd name="T89" fmla="*/ 38 h 1318"/>
                <a:gd name="T90" fmla="*/ 189 w 1241"/>
                <a:gd name="T91" fmla="*/ 5 h 1318"/>
                <a:gd name="T92" fmla="*/ 265 w 1241"/>
                <a:gd name="T93" fmla="*/ 43 h 1318"/>
                <a:gd name="T94" fmla="*/ 371 w 1241"/>
                <a:gd name="T95" fmla="*/ 74 h 1318"/>
                <a:gd name="T96" fmla="*/ 400 w 1241"/>
                <a:gd name="T97" fmla="*/ 123 h 1318"/>
                <a:gd name="T98" fmla="*/ 447 w 1241"/>
                <a:gd name="T99" fmla="*/ 192 h 1318"/>
                <a:gd name="T100" fmla="*/ 485 w 1241"/>
                <a:gd name="T101" fmla="*/ 282 h 1318"/>
                <a:gd name="T102" fmla="*/ 511 w 1241"/>
                <a:gd name="T103" fmla="*/ 336 h 1318"/>
                <a:gd name="T104" fmla="*/ 546 w 1241"/>
                <a:gd name="T105" fmla="*/ 424 h 1318"/>
                <a:gd name="T106" fmla="*/ 608 w 1241"/>
                <a:gd name="T107" fmla="*/ 511 h 1318"/>
                <a:gd name="T108" fmla="*/ 688 w 1241"/>
                <a:gd name="T109" fmla="*/ 518 h 1318"/>
                <a:gd name="T110" fmla="*/ 768 w 1241"/>
                <a:gd name="T111" fmla="*/ 549 h 1318"/>
                <a:gd name="T112" fmla="*/ 854 w 1241"/>
                <a:gd name="T113" fmla="*/ 622 h 1318"/>
                <a:gd name="T114" fmla="*/ 887 w 1241"/>
                <a:gd name="T115" fmla="*/ 705 h 1318"/>
                <a:gd name="T116" fmla="*/ 988 w 1241"/>
                <a:gd name="T117" fmla="*/ 724 h 1318"/>
                <a:gd name="T118" fmla="*/ 1048 w 1241"/>
                <a:gd name="T119" fmla="*/ 679 h 1318"/>
                <a:gd name="T120" fmla="*/ 1123 w 1241"/>
                <a:gd name="T121" fmla="*/ 644 h 1318"/>
                <a:gd name="T122" fmla="*/ 1215 w 1241"/>
                <a:gd name="T123" fmla="*/ 606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1" h="1318">
                  <a:moveTo>
                    <a:pt x="1239" y="677"/>
                  </a:moveTo>
                  <a:lnTo>
                    <a:pt x="1239" y="677"/>
                  </a:lnTo>
                  <a:lnTo>
                    <a:pt x="1241" y="677"/>
                  </a:lnTo>
                  <a:lnTo>
                    <a:pt x="1237" y="684"/>
                  </a:lnTo>
                  <a:lnTo>
                    <a:pt x="1237" y="686"/>
                  </a:lnTo>
                  <a:lnTo>
                    <a:pt x="1234" y="686"/>
                  </a:lnTo>
                  <a:lnTo>
                    <a:pt x="1234" y="689"/>
                  </a:lnTo>
                  <a:lnTo>
                    <a:pt x="1234" y="693"/>
                  </a:lnTo>
                  <a:lnTo>
                    <a:pt x="1237" y="696"/>
                  </a:lnTo>
                  <a:lnTo>
                    <a:pt x="1234" y="698"/>
                  </a:lnTo>
                  <a:lnTo>
                    <a:pt x="1232" y="701"/>
                  </a:lnTo>
                  <a:lnTo>
                    <a:pt x="1232" y="703"/>
                  </a:lnTo>
                  <a:lnTo>
                    <a:pt x="1230" y="705"/>
                  </a:lnTo>
                  <a:lnTo>
                    <a:pt x="1227" y="712"/>
                  </a:lnTo>
                  <a:lnTo>
                    <a:pt x="1227" y="712"/>
                  </a:lnTo>
                  <a:lnTo>
                    <a:pt x="1225" y="715"/>
                  </a:lnTo>
                  <a:lnTo>
                    <a:pt x="1223" y="719"/>
                  </a:lnTo>
                  <a:lnTo>
                    <a:pt x="1223" y="719"/>
                  </a:lnTo>
                  <a:lnTo>
                    <a:pt x="1220" y="719"/>
                  </a:lnTo>
                  <a:lnTo>
                    <a:pt x="1218" y="722"/>
                  </a:lnTo>
                  <a:lnTo>
                    <a:pt x="1215" y="719"/>
                  </a:lnTo>
                  <a:lnTo>
                    <a:pt x="1215" y="719"/>
                  </a:lnTo>
                  <a:lnTo>
                    <a:pt x="1213" y="722"/>
                  </a:lnTo>
                  <a:lnTo>
                    <a:pt x="1213" y="722"/>
                  </a:lnTo>
                  <a:lnTo>
                    <a:pt x="1211" y="722"/>
                  </a:lnTo>
                  <a:lnTo>
                    <a:pt x="1208" y="722"/>
                  </a:lnTo>
                  <a:lnTo>
                    <a:pt x="1206" y="724"/>
                  </a:lnTo>
                  <a:lnTo>
                    <a:pt x="1206" y="727"/>
                  </a:lnTo>
                  <a:lnTo>
                    <a:pt x="1204" y="727"/>
                  </a:lnTo>
                  <a:lnTo>
                    <a:pt x="1204" y="731"/>
                  </a:lnTo>
                  <a:lnTo>
                    <a:pt x="1204" y="734"/>
                  </a:lnTo>
                  <a:lnTo>
                    <a:pt x="1199" y="736"/>
                  </a:lnTo>
                  <a:lnTo>
                    <a:pt x="1199" y="738"/>
                  </a:lnTo>
                  <a:lnTo>
                    <a:pt x="1197" y="741"/>
                  </a:lnTo>
                  <a:lnTo>
                    <a:pt x="1197" y="743"/>
                  </a:lnTo>
                  <a:lnTo>
                    <a:pt x="1197" y="745"/>
                  </a:lnTo>
                  <a:lnTo>
                    <a:pt x="1197" y="748"/>
                  </a:lnTo>
                  <a:lnTo>
                    <a:pt x="1199" y="750"/>
                  </a:lnTo>
                  <a:lnTo>
                    <a:pt x="1199" y="753"/>
                  </a:lnTo>
                  <a:lnTo>
                    <a:pt x="1201" y="753"/>
                  </a:lnTo>
                  <a:lnTo>
                    <a:pt x="1201" y="755"/>
                  </a:lnTo>
                  <a:lnTo>
                    <a:pt x="1201" y="755"/>
                  </a:lnTo>
                  <a:lnTo>
                    <a:pt x="1201" y="757"/>
                  </a:lnTo>
                  <a:lnTo>
                    <a:pt x="1201" y="760"/>
                  </a:lnTo>
                  <a:lnTo>
                    <a:pt x="1204" y="762"/>
                  </a:lnTo>
                  <a:lnTo>
                    <a:pt x="1206" y="764"/>
                  </a:lnTo>
                  <a:lnTo>
                    <a:pt x="1206" y="767"/>
                  </a:lnTo>
                  <a:lnTo>
                    <a:pt x="1206" y="769"/>
                  </a:lnTo>
                  <a:lnTo>
                    <a:pt x="1206" y="771"/>
                  </a:lnTo>
                  <a:lnTo>
                    <a:pt x="1201" y="771"/>
                  </a:lnTo>
                  <a:lnTo>
                    <a:pt x="1199" y="774"/>
                  </a:lnTo>
                  <a:lnTo>
                    <a:pt x="1199" y="776"/>
                  </a:lnTo>
                  <a:lnTo>
                    <a:pt x="1197" y="783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8"/>
                  </a:lnTo>
                  <a:lnTo>
                    <a:pt x="1197" y="793"/>
                  </a:lnTo>
                  <a:lnTo>
                    <a:pt x="1197" y="797"/>
                  </a:lnTo>
                  <a:lnTo>
                    <a:pt x="1194" y="807"/>
                  </a:lnTo>
                  <a:lnTo>
                    <a:pt x="1194" y="809"/>
                  </a:lnTo>
                  <a:lnTo>
                    <a:pt x="1197" y="812"/>
                  </a:lnTo>
                  <a:lnTo>
                    <a:pt x="1197" y="812"/>
                  </a:lnTo>
                  <a:lnTo>
                    <a:pt x="1199" y="814"/>
                  </a:lnTo>
                  <a:lnTo>
                    <a:pt x="1199" y="819"/>
                  </a:lnTo>
                  <a:lnTo>
                    <a:pt x="1199" y="824"/>
                  </a:lnTo>
                  <a:lnTo>
                    <a:pt x="1199" y="831"/>
                  </a:lnTo>
                  <a:lnTo>
                    <a:pt x="1199" y="833"/>
                  </a:lnTo>
                  <a:lnTo>
                    <a:pt x="1197" y="835"/>
                  </a:lnTo>
                  <a:lnTo>
                    <a:pt x="1197" y="838"/>
                  </a:lnTo>
                  <a:lnTo>
                    <a:pt x="1192" y="842"/>
                  </a:lnTo>
                  <a:lnTo>
                    <a:pt x="1189" y="845"/>
                  </a:lnTo>
                  <a:lnTo>
                    <a:pt x="1189" y="845"/>
                  </a:lnTo>
                  <a:lnTo>
                    <a:pt x="1192" y="850"/>
                  </a:lnTo>
                  <a:lnTo>
                    <a:pt x="1192" y="850"/>
                  </a:lnTo>
                  <a:lnTo>
                    <a:pt x="1187" y="857"/>
                  </a:lnTo>
                  <a:lnTo>
                    <a:pt x="1187" y="859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92" y="861"/>
                  </a:lnTo>
                  <a:lnTo>
                    <a:pt x="1192" y="861"/>
                  </a:lnTo>
                  <a:lnTo>
                    <a:pt x="1194" y="864"/>
                  </a:lnTo>
                  <a:lnTo>
                    <a:pt x="1197" y="866"/>
                  </a:lnTo>
                  <a:lnTo>
                    <a:pt x="1199" y="868"/>
                  </a:lnTo>
                  <a:lnTo>
                    <a:pt x="1197" y="871"/>
                  </a:lnTo>
                  <a:lnTo>
                    <a:pt x="1194" y="873"/>
                  </a:lnTo>
                  <a:lnTo>
                    <a:pt x="1192" y="876"/>
                  </a:lnTo>
                  <a:lnTo>
                    <a:pt x="1194" y="878"/>
                  </a:lnTo>
                  <a:lnTo>
                    <a:pt x="1194" y="878"/>
                  </a:lnTo>
                  <a:lnTo>
                    <a:pt x="1197" y="878"/>
                  </a:lnTo>
                  <a:lnTo>
                    <a:pt x="1197" y="878"/>
                  </a:lnTo>
                  <a:lnTo>
                    <a:pt x="1199" y="878"/>
                  </a:lnTo>
                  <a:lnTo>
                    <a:pt x="1197" y="880"/>
                  </a:lnTo>
                  <a:lnTo>
                    <a:pt x="1197" y="883"/>
                  </a:lnTo>
                  <a:lnTo>
                    <a:pt x="1197" y="883"/>
                  </a:lnTo>
                  <a:lnTo>
                    <a:pt x="1199" y="885"/>
                  </a:lnTo>
                  <a:lnTo>
                    <a:pt x="1197" y="887"/>
                  </a:lnTo>
                  <a:lnTo>
                    <a:pt x="1197" y="887"/>
                  </a:lnTo>
                  <a:lnTo>
                    <a:pt x="1194" y="890"/>
                  </a:lnTo>
                  <a:lnTo>
                    <a:pt x="1194" y="892"/>
                  </a:lnTo>
                  <a:lnTo>
                    <a:pt x="1194" y="892"/>
                  </a:lnTo>
                  <a:lnTo>
                    <a:pt x="1194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89" y="892"/>
                  </a:lnTo>
                  <a:lnTo>
                    <a:pt x="1189" y="894"/>
                  </a:lnTo>
                  <a:lnTo>
                    <a:pt x="1189" y="894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9"/>
                  </a:lnTo>
                  <a:lnTo>
                    <a:pt x="1185" y="902"/>
                  </a:lnTo>
                  <a:lnTo>
                    <a:pt x="1185" y="904"/>
                  </a:lnTo>
                  <a:lnTo>
                    <a:pt x="1182" y="904"/>
                  </a:lnTo>
                  <a:lnTo>
                    <a:pt x="1180" y="904"/>
                  </a:lnTo>
                  <a:lnTo>
                    <a:pt x="1182" y="909"/>
                  </a:lnTo>
                  <a:lnTo>
                    <a:pt x="1185" y="913"/>
                  </a:lnTo>
                  <a:lnTo>
                    <a:pt x="1187" y="916"/>
                  </a:lnTo>
                  <a:lnTo>
                    <a:pt x="1185" y="921"/>
                  </a:lnTo>
                  <a:lnTo>
                    <a:pt x="1182" y="932"/>
                  </a:lnTo>
                  <a:lnTo>
                    <a:pt x="1182" y="935"/>
                  </a:lnTo>
                  <a:lnTo>
                    <a:pt x="1180" y="932"/>
                  </a:lnTo>
                  <a:lnTo>
                    <a:pt x="1180" y="935"/>
                  </a:lnTo>
                  <a:lnTo>
                    <a:pt x="1180" y="935"/>
                  </a:lnTo>
                  <a:lnTo>
                    <a:pt x="1180" y="937"/>
                  </a:lnTo>
                  <a:lnTo>
                    <a:pt x="1180" y="937"/>
                  </a:lnTo>
                  <a:lnTo>
                    <a:pt x="1180" y="939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3" y="942"/>
                  </a:lnTo>
                  <a:lnTo>
                    <a:pt x="1170" y="944"/>
                  </a:lnTo>
                  <a:lnTo>
                    <a:pt x="1170" y="947"/>
                  </a:lnTo>
                  <a:lnTo>
                    <a:pt x="1170" y="949"/>
                  </a:lnTo>
                  <a:lnTo>
                    <a:pt x="1170" y="949"/>
                  </a:lnTo>
                  <a:lnTo>
                    <a:pt x="1170" y="951"/>
                  </a:lnTo>
                  <a:lnTo>
                    <a:pt x="1168" y="951"/>
                  </a:lnTo>
                  <a:lnTo>
                    <a:pt x="1170" y="954"/>
                  </a:lnTo>
                  <a:lnTo>
                    <a:pt x="1170" y="954"/>
                  </a:lnTo>
                  <a:lnTo>
                    <a:pt x="1173" y="956"/>
                  </a:lnTo>
                  <a:lnTo>
                    <a:pt x="1173" y="956"/>
                  </a:lnTo>
                  <a:lnTo>
                    <a:pt x="1170" y="958"/>
                  </a:lnTo>
                  <a:lnTo>
                    <a:pt x="1170" y="963"/>
                  </a:lnTo>
                  <a:lnTo>
                    <a:pt x="1168" y="968"/>
                  </a:lnTo>
                  <a:lnTo>
                    <a:pt x="1170" y="968"/>
                  </a:lnTo>
                  <a:lnTo>
                    <a:pt x="1173" y="968"/>
                  </a:lnTo>
                  <a:lnTo>
                    <a:pt x="1173" y="970"/>
                  </a:lnTo>
                  <a:lnTo>
                    <a:pt x="1173" y="970"/>
                  </a:lnTo>
                  <a:lnTo>
                    <a:pt x="1173" y="973"/>
                  </a:lnTo>
                  <a:lnTo>
                    <a:pt x="1170" y="975"/>
                  </a:lnTo>
                  <a:lnTo>
                    <a:pt x="1173" y="975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0" y="980"/>
                  </a:lnTo>
                  <a:lnTo>
                    <a:pt x="1168" y="980"/>
                  </a:lnTo>
                  <a:lnTo>
                    <a:pt x="1168" y="982"/>
                  </a:lnTo>
                  <a:lnTo>
                    <a:pt x="1170" y="984"/>
                  </a:lnTo>
                  <a:lnTo>
                    <a:pt x="1168" y="987"/>
                  </a:lnTo>
                  <a:lnTo>
                    <a:pt x="1166" y="987"/>
                  </a:lnTo>
                  <a:lnTo>
                    <a:pt x="1163" y="987"/>
                  </a:lnTo>
                  <a:lnTo>
                    <a:pt x="1161" y="989"/>
                  </a:lnTo>
                  <a:lnTo>
                    <a:pt x="1159" y="991"/>
                  </a:lnTo>
                  <a:lnTo>
                    <a:pt x="1156" y="994"/>
                  </a:lnTo>
                  <a:lnTo>
                    <a:pt x="1154" y="996"/>
                  </a:lnTo>
                  <a:lnTo>
                    <a:pt x="1152" y="996"/>
                  </a:lnTo>
                  <a:lnTo>
                    <a:pt x="1149" y="999"/>
                  </a:lnTo>
                  <a:lnTo>
                    <a:pt x="1149" y="1001"/>
                  </a:lnTo>
                  <a:lnTo>
                    <a:pt x="1147" y="1008"/>
                  </a:lnTo>
                  <a:lnTo>
                    <a:pt x="1147" y="1010"/>
                  </a:lnTo>
                  <a:lnTo>
                    <a:pt x="1147" y="1013"/>
                  </a:lnTo>
                  <a:lnTo>
                    <a:pt x="1147" y="1015"/>
                  </a:lnTo>
                  <a:lnTo>
                    <a:pt x="1147" y="1029"/>
                  </a:lnTo>
                  <a:lnTo>
                    <a:pt x="1147" y="1032"/>
                  </a:lnTo>
                  <a:lnTo>
                    <a:pt x="1147" y="1034"/>
                  </a:lnTo>
                  <a:lnTo>
                    <a:pt x="1149" y="1039"/>
                  </a:lnTo>
                  <a:lnTo>
                    <a:pt x="1149" y="1044"/>
                  </a:lnTo>
                  <a:lnTo>
                    <a:pt x="1152" y="1046"/>
                  </a:lnTo>
                  <a:lnTo>
                    <a:pt x="1152" y="1048"/>
                  </a:lnTo>
                  <a:lnTo>
                    <a:pt x="1152" y="1051"/>
                  </a:lnTo>
                  <a:lnTo>
                    <a:pt x="1152" y="1051"/>
                  </a:lnTo>
                  <a:lnTo>
                    <a:pt x="1149" y="1053"/>
                  </a:lnTo>
                  <a:lnTo>
                    <a:pt x="1147" y="1055"/>
                  </a:lnTo>
                  <a:lnTo>
                    <a:pt x="1147" y="1058"/>
                  </a:lnTo>
                  <a:lnTo>
                    <a:pt x="1144" y="1060"/>
                  </a:lnTo>
                  <a:lnTo>
                    <a:pt x="1142" y="1062"/>
                  </a:lnTo>
                  <a:lnTo>
                    <a:pt x="1140" y="1065"/>
                  </a:lnTo>
                  <a:lnTo>
                    <a:pt x="1137" y="1067"/>
                  </a:lnTo>
                  <a:lnTo>
                    <a:pt x="1135" y="1067"/>
                  </a:lnTo>
                  <a:lnTo>
                    <a:pt x="1126" y="1062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38" y="1051"/>
                  </a:lnTo>
                  <a:lnTo>
                    <a:pt x="1036" y="1051"/>
                  </a:lnTo>
                  <a:lnTo>
                    <a:pt x="1033" y="1048"/>
                  </a:lnTo>
                  <a:lnTo>
                    <a:pt x="1033" y="1046"/>
                  </a:lnTo>
                  <a:lnTo>
                    <a:pt x="1031" y="1044"/>
                  </a:lnTo>
                  <a:lnTo>
                    <a:pt x="1031" y="1041"/>
                  </a:lnTo>
                  <a:lnTo>
                    <a:pt x="1029" y="1041"/>
                  </a:lnTo>
                  <a:lnTo>
                    <a:pt x="1026" y="1041"/>
                  </a:lnTo>
                  <a:lnTo>
                    <a:pt x="1024" y="1046"/>
                  </a:lnTo>
                  <a:lnTo>
                    <a:pt x="1019" y="1058"/>
                  </a:lnTo>
                  <a:lnTo>
                    <a:pt x="1017" y="1060"/>
                  </a:lnTo>
                  <a:lnTo>
                    <a:pt x="1014" y="1060"/>
                  </a:lnTo>
                  <a:lnTo>
                    <a:pt x="1012" y="1060"/>
                  </a:lnTo>
                  <a:lnTo>
                    <a:pt x="1010" y="1062"/>
                  </a:lnTo>
                  <a:lnTo>
                    <a:pt x="1010" y="1065"/>
                  </a:lnTo>
                  <a:lnTo>
                    <a:pt x="1010" y="1067"/>
                  </a:lnTo>
                  <a:lnTo>
                    <a:pt x="1010" y="1070"/>
                  </a:lnTo>
                  <a:lnTo>
                    <a:pt x="1012" y="1072"/>
                  </a:lnTo>
                  <a:lnTo>
                    <a:pt x="1012" y="1074"/>
                  </a:lnTo>
                  <a:lnTo>
                    <a:pt x="1010" y="1077"/>
                  </a:lnTo>
                  <a:lnTo>
                    <a:pt x="1000" y="1091"/>
                  </a:lnTo>
                  <a:lnTo>
                    <a:pt x="998" y="1093"/>
                  </a:lnTo>
                  <a:lnTo>
                    <a:pt x="998" y="1093"/>
                  </a:lnTo>
                  <a:lnTo>
                    <a:pt x="998" y="1096"/>
                  </a:lnTo>
                  <a:lnTo>
                    <a:pt x="996" y="1098"/>
                  </a:lnTo>
                  <a:lnTo>
                    <a:pt x="996" y="1098"/>
                  </a:lnTo>
                  <a:lnTo>
                    <a:pt x="988" y="1098"/>
                  </a:lnTo>
                  <a:lnTo>
                    <a:pt x="986" y="1098"/>
                  </a:lnTo>
                  <a:lnTo>
                    <a:pt x="986" y="1098"/>
                  </a:lnTo>
                  <a:lnTo>
                    <a:pt x="984" y="1100"/>
                  </a:lnTo>
                  <a:lnTo>
                    <a:pt x="981" y="1103"/>
                  </a:lnTo>
                  <a:lnTo>
                    <a:pt x="979" y="1105"/>
                  </a:lnTo>
                  <a:lnTo>
                    <a:pt x="974" y="1107"/>
                  </a:lnTo>
                  <a:lnTo>
                    <a:pt x="972" y="1107"/>
                  </a:lnTo>
                  <a:lnTo>
                    <a:pt x="969" y="1107"/>
                  </a:lnTo>
                  <a:lnTo>
                    <a:pt x="967" y="1107"/>
                  </a:lnTo>
                  <a:lnTo>
                    <a:pt x="967" y="1107"/>
                  </a:lnTo>
                  <a:lnTo>
                    <a:pt x="965" y="1107"/>
                  </a:lnTo>
                  <a:lnTo>
                    <a:pt x="962" y="1110"/>
                  </a:lnTo>
                  <a:lnTo>
                    <a:pt x="960" y="1110"/>
                  </a:lnTo>
                  <a:lnTo>
                    <a:pt x="960" y="1110"/>
                  </a:lnTo>
                  <a:lnTo>
                    <a:pt x="960" y="1112"/>
                  </a:lnTo>
                  <a:lnTo>
                    <a:pt x="960" y="1114"/>
                  </a:lnTo>
                  <a:lnTo>
                    <a:pt x="960" y="1114"/>
                  </a:lnTo>
                  <a:lnTo>
                    <a:pt x="958" y="1117"/>
                  </a:lnTo>
                  <a:lnTo>
                    <a:pt x="958" y="1117"/>
                  </a:lnTo>
                  <a:lnTo>
                    <a:pt x="955" y="1117"/>
                  </a:lnTo>
                  <a:lnTo>
                    <a:pt x="951" y="1119"/>
                  </a:lnTo>
                  <a:lnTo>
                    <a:pt x="951" y="1122"/>
                  </a:lnTo>
                  <a:lnTo>
                    <a:pt x="955" y="1129"/>
                  </a:lnTo>
                  <a:lnTo>
                    <a:pt x="960" y="1131"/>
                  </a:lnTo>
                  <a:lnTo>
                    <a:pt x="962" y="1131"/>
                  </a:lnTo>
                  <a:lnTo>
                    <a:pt x="967" y="1140"/>
                  </a:lnTo>
                  <a:lnTo>
                    <a:pt x="998" y="1221"/>
                  </a:lnTo>
                  <a:lnTo>
                    <a:pt x="998" y="1223"/>
                  </a:lnTo>
                  <a:lnTo>
                    <a:pt x="996" y="1223"/>
                  </a:lnTo>
                  <a:lnTo>
                    <a:pt x="996" y="1226"/>
                  </a:lnTo>
                  <a:lnTo>
                    <a:pt x="993" y="1228"/>
                  </a:lnTo>
                  <a:lnTo>
                    <a:pt x="993" y="1228"/>
                  </a:lnTo>
                  <a:lnTo>
                    <a:pt x="993" y="1230"/>
                  </a:lnTo>
                  <a:lnTo>
                    <a:pt x="993" y="1233"/>
                  </a:lnTo>
                  <a:lnTo>
                    <a:pt x="993" y="1235"/>
                  </a:lnTo>
                  <a:lnTo>
                    <a:pt x="996" y="1240"/>
                  </a:lnTo>
                  <a:lnTo>
                    <a:pt x="996" y="1242"/>
                  </a:lnTo>
                  <a:lnTo>
                    <a:pt x="993" y="1249"/>
                  </a:lnTo>
                  <a:lnTo>
                    <a:pt x="993" y="1256"/>
                  </a:lnTo>
                  <a:lnTo>
                    <a:pt x="993" y="1259"/>
                  </a:lnTo>
                  <a:lnTo>
                    <a:pt x="996" y="1266"/>
                  </a:lnTo>
                  <a:lnTo>
                    <a:pt x="996" y="1271"/>
                  </a:lnTo>
                  <a:lnTo>
                    <a:pt x="996" y="1271"/>
                  </a:lnTo>
                  <a:lnTo>
                    <a:pt x="996" y="1273"/>
                  </a:lnTo>
                  <a:lnTo>
                    <a:pt x="998" y="1275"/>
                  </a:lnTo>
                  <a:lnTo>
                    <a:pt x="998" y="1275"/>
                  </a:lnTo>
                  <a:lnTo>
                    <a:pt x="998" y="1278"/>
                  </a:lnTo>
                  <a:lnTo>
                    <a:pt x="998" y="1280"/>
                  </a:lnTo>
                  <a:lnTo>
                    <a:pt x="998" y="1280"/>
                  </a:lnTo>
                  <a:lnTo>
                    <a:pt x="998" y="1282"/>
                  </a:lnTo>
                  <a:lnTo>
                    <a:pt x="998" y="1285"/>
                  </a:lnTo>
                  <a:lnTo>
                    <a:pt x="998" y="1285"/>
                  </a:lnTo>
                  <a:lnTo>
                    <a:pt x="998" y="1287"/>
                  </a:lnTo>
                  <a:lnTo>
                    <a:pt x="998" y="1292"/>
                  </a:lnTo>
                  <a:lnTo>
                    <a:pt x="998" y="1292"/>
                  </a:lnTo>
                  <a:lnTo>
                    <a:pt x="998" y="1294"/>
                  </a:lnTo>
                  <a:lnTo>
                    <a:pt x="1007" y="1301"/>
                  </a:lnTo>
                  <a:lnTo>
                    <a:pt x="1005" y="1301"/>
                  </a:lnTo>
                  <a:lnTo>
                    <a:pt x="1003" y="1301"/>
                  </a:lnTo>
                  <a:lnTo>
                    <a:pt x="998" y="1306"/>
                  </a:lnTo>
                  <a:lnTo>
                    <a:pt x="996" y="1306"/>
                  </a:lnTo>
                  <a:lnTo>
                    <a:pt x="996" y="1306"/>
                  </a:lnTo>
                  <a:lnTo>
                    <a:pt x="993" y="1306"/>
                  </a:lnTo>
                  <a:lnTo>
                    <a:pt x="993" y="1306"/>
                  </a:lnTo>
                  <a:lnTo>
                    <a:pt x="986" y="1299"/>
                  </a:lnTo>
                  <a:lnTo>
                    <a:pt x="984" y="1299"/>
                  </a:lnTo>
                  <a:lnTo>
                    <a:pt x="981" y="1299"/>
                  </a:lnTo>
                  <a:lnTo>
                    <a:pt x="981" y="1299"/>
                  </a:lnTo>
                  <a:lnTo>
                    <a:pt x="974" y="1308"/>
                  </a:lnTo>
                  <a:lnTo>
                    <a:pt x="974" y="1308"/>
                  </a:lnTo>
                  <a:lnTo>
                    <a:pt x="972" y="1308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6"/>
                  </a:lnTo>
                  <a:lnTo>
                    <a:pt x="965" y="1306"/>
                  </a:lnTo>
                  <a:lnTo>
                    <a:pt x="965" y="1304"/>
                  </a:lnTo>
                  <a:lnTo>
                    <a:pt x="962" y="1301"/>
                  </a:lnTo>
                  <a:lnTo>
                    <a:pt x="962" y="1301"/>
                  </a:lnTo>
                  <a:lnTo>
                    <a:pt x="958" y="1297"/>
                  </a:lnTo>
                  <a:lnTo>
                    <a:pt x="955" y="1297"/>
                  </a:lnTo>
                  <a:lnTo>
                    <a:pt x="953" y="1294"/>
                  </a:lnTo>
                  <a:lnTo>
                    <a:pt x="951" y="1294"/>
                  </a:lnTo>
                  <a:lnTo>
                    <a:pt x="946" y="1292"/>
                  </a:lnTo>
                  <a:lnTo>
                    <a:pt x="943" y="1290"/>
                  </a:lnTo>
                  <a:lnTo>
                    <a:pt x="943" y="1290"/>
                  </a:lnTo>
                  <a:lnTo>
                    <a:pt x="941" y="1287"/>
                  </a:lnTo>
                  <a:lnTo>
                    <a:pt x="922" y="1285"/>
                  </a:lnTo>
                  <a:lnTo>
                    <a:pt x="920" y="1285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0"/>
                  </a:lnTo>
                  <a:lnTo>
                    <a:pt x="920" y="1280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0" y="1273"/>
                  </a:lnTo>
                  <a:lnTo>
                    <a:pt x="920" y="1273"/>
                  </a:lnTo>
                  <a:lnTo>
                    <a:pt x="917" y="1271"/>
                  </a:lnTo>
                  <a:lnTo>
                    <a:pt x="917" y="1271"/>
                  </a:lnTo>
                  <a:lnTo>
                    <a:pt x="917" y="1268"/>
                  </a:lnTo>
                  <a:lnTo>
                    <a:pt x="915" y="1268"/>
                  </a:lnTo>
                  <a:lnTo>
                    <a:pt x="915" y="1266"/>
                  </a:lnTo>
                  <a:lnTo>
                    <a:pt x="915" y="1266"/>
                  </a:lnTo>
                  <a:lnTo>
                    <a:pt x="915" y="1264"/>
                  </a:lnTo>
                  <a:lnTo>
                    <a:pt x="915" y="1261"/>
                  </a:lnTo>
                  <a:lnTo>
                    <a:pt x="915" y="1261"/>
                  </a:lnTo>
                  <a:lnTo>
                    <a:pt x="915" y="1259"/>
                  </a:lnTo>
                  <a:lnTo>
                    <a:pt x="915" y="1259"/>
                  </a:lnTo>
                  <a:lnTo>
                    <a:pt x="913" y="1256"/>
                  </a:lnTo>
                  <a:lnTo>
                    <a:pt x="913" y="1254"/>
                  </a:lnTo>
                  <a:lnTo>
                    <a:pt x="910" y="1254"/>
                  </a:lnTo>
                  <a:lnTo>
                    <a:pt x="910" y="1252"/>
                  </a:lnTo>
                  <a:lnTo>
                    <a:pt x="910" y="1252"/>
                  </a:lnTo>
                  <a:lnTo>
                    <a:pt x="910" y="1249"/>
                  </a:lnTo>
                  <a:lnTo>
                    <a:pt x="910" y="1247"/>
                  </a:lnTo>
                  <a:lnTo>
                    <a:pt x="910" y="1240"/>
                  </a:lnTo>
                  <a:lnTo>
                    <a:pt x="910" y="1240"/>
                  </a:lnTo>
                  <a:lnTo>
                    <a:pt x="910" y="1237"/>
                  </a:lnTo>
                  <a:lnTo>
                    <a:pt x="910" y="1235"/>
                  </a:lnTo>
                  <a:lnTo>
                    <a:pt x="910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6" y="1235"/>
                  </a:lnTo>
                  <a:lnTo>
                    <a:pt x="906" y="123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9"/>
                  </a:lnTo>
                  <a:lnTo>
                    <a:pt x="903" y="1249"/>
                  </a:lnTo>
                  <a:lnTo>
                    <a:pt x="901" y="1249"/>
                  </a:lnTo>
                  <a:lnTo>
                    <a:pt x="899" y="1252"/>
                  </a:lnTo>
                  <a:lnTo>
                    <a:pt x="896" y="1252"/>
                  </a:lnTo>
                  <a:lnTo>
                    <a:pt x="894" y="1254"/>
                  </a:lnTo>
                  <a:lnTo>
                    <a:pt x="894" y="1259"/>
                  </a:lnTo>
                  <a:lnTo>
                    <a:pt x="891" y="1264"/>
                  </a:lnTo>
                  <a:lnTo>
                    <a:pt x="889" y="1264"/>
                  </a:lnTo>
                  <a:lnTo>
                    <a:pt x="889" y="1264"/>
                  </a:lnTo>
                  <a:lnTo>
                    <a:pt x="889" y="1266"/>
                  </a:lnTo>
                  <a:lnTo>
                    <a:pt x="887" y="1266"/>
                  </a:lnTo>
                  <a:lnTo>
                    <a:pt x="884" y="1266"/>
                  </a:lnTo>
                  <a:lnTo>
                    <a:pt x="884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0" y="1261"/>
                  </a:lnTo>
                  <a:lnTo>
                    <a:pt x="880" y="1259"/>
                  </a:lnTo>
                  <a:lnTo>
                    <a:pt x="880" y="1252"/>
                  </a:lnTo>
                  <a:lnTo>
                    <a:pt x="880" y="1249"/>
                  </a:lnTo>
                  <a:lnTo>
                    <a:pt x="877" y="1249"/>
                  </a:lnTo>
                  <a:lnTo>
                    <a:pt x="877" y="1247"/>
                  </a:lnTo>
                  <a:lnTo>
                    <a:pt x="870" y="1245"/>
                  </a:lnTo>
                  <a:lnTo>
                    <a:pt x="870" y="1242"/>
                  </a:lnTo>
                  <a:lnTo>
                    <a:pt x="868" y="1242"/>
                  </a:lnTo>
                  <a:lnTo>
                    <a:pt x="865" y="1245"/>
                  </a:lnTo>
                  <a:lnTo>
                    <a:pt x="863" y="1247"/>
                  </a:lnTo>
                  <a:lnTo>
                    <a:pt x="861" y="1249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4"/>
                  </a:lnTo>
                  <a:lnTo>
                    <a:pt x="858" y="1256"/>
                  </a:lnTo>
                  <a:lnTo>
                    <a:pt x="858" y="1259"/>
                  </a:lnTo>
                  <a:lnTo>
                    <a:pt x="858" y="1261"/>
                  </a:lnTo>
                  <a:lnTo>
                    <a:pt x="858" y="1261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6" y="1264"/>
                  </a:lnTo>
                  <a:lnTo>
                    <a:pt x="856" y="1266"/>
                  </a:lnTo>
                  <a:lnTo>
                    <a:pt x="835" y="1268"/>
                  </a:lnTo>
                  <a:lnTo>
                    <a:pt x="828" y="1271"/>
                  </a:lnTo>
                  <a:lnTo>
                    <a:pt x="823" y="1273"/>
                  </a:lnTo>
                  <a:lnTo>
                    <a:pt x="818" y="1278"/>
                  </a:lnTo>
                  <a:lnTo>
                    <a:pt x="818" y="1278"/>
                  </a:lnTo>
                  <a:lnTo>
                    <a:pt x="811" y="1280"/>
                  </a:lnTo>
                  <a:lnTo>
                    <a:pt x="811" y="1280"/>
                  </a:lnTo>
                  <a:lnTo>
                    <a:pt x="809" y="1282"/>
                  </a:lnTo>
                  <a:lnTo>
                    <a:pt x="806" y="1282"/>
                  </a:lnTo>
                  <a:lnTo>
                    <a:pt x="806" y="1285"/>
                  </a:lnTo>
                  <a:lnTo>
                    <a:pt x="806" y="1287"/>
                  </a:lnTo>
                  <a:lnTo>
                    <a:pt x="806" y="1287"/>
                  </a:lnTo>
                  <a:lnTo>
                    <a:pt x="804" y="1287"/>
                  </a:lnTo>
                  <a:lnTo>
                    <a:pt x="804" y="1290"/>
                  </a:lnTo>
                  <a:lnTo>
                    <a:pt x="804" y="1290"/>
                  </a:lnTo>
                  <a:lnTo>
                    <a:pt x="806" y="1292"/>
                  </a:lnTo>
                  <a:lnTo>
                    <a:pt x="806" y="1292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9"/>
                  </a:lnTo>
                  <a:lnTo>
                    <a:pt x="806" y="1299"/>
                  </a:lnTo>
                  <a:lnTo>
                    <a:pt x="806" y="1301"/>
                  </a:lnTo>
                  <a:lnTo>
                    <a:pt x="809" y="1304"/>
                  </a:lnTo>
                  <a:lnTo>
                    <a:pt x="809" y="1304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6" y="1308"/>
                  </a:lnTo>
                  <a:lnTo>
                    <a:pt x="802" y="1311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5" y="1318"/>
                  </a:lnTo>
                  <a:lnTo>
                    <a:pt x="785" y="1318"/>
                  </a:lnTo>
                  <a:lnTo>
                    <a:pt x="783" y="1318"/>
                  </a:lnTo>
                  <a:lnTo>
                    <a:pt x="783" y="1318"/>
                  </a:lnTo>
                  <a:lnTo>
                    <a:pt x="780" y="1318"/>
                  </a:lnTo>
                  <a:lnTo>
                    <a:pt x="778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6"/>
                  </a:lnTo>
                  <a:lnTo>
                    <a:pt x="773" y="1316"/>
                  </a:lnTo>
                  <a:lnTo>
                    <a:pt x="773" y="1313"/>
                  </a:lnTo>
                  <a:lnTo>
                    <a:pt x="771" y="1313"/>
                  </a:lnTo>
                  <a:lnTo>
                    <a:pt x="771" y="1308"/>
                  </a:lnTo>
                  <a:lnTo>
                    <a:pt x="768" y="1306"/>
                  </a:lnTo>
                  <a:lnTo>
                    <a:pt x="768" y="1304"/>
                  </a:lnTo>
                  <a:lnTo>
                    <a:pt x="764" y="1301"/>
                  </a:lnTo>
                  <a:lnTo>
                    <a:pt x="761" y="1299"/>
                  </a:lnTo>
                  <a:lnTo>
                    <a:pt x="761" y="1299"/>
                  </a:lnTo>
                  <a:lnTo>
                    <a:pt x="761" y="1297"/>
                  </a:lnTo>
                  <a:lnTo>
                    <a:pt x="761" y="1297"/>
                  </a:lnTo>
                  <a:lnTo>
                    <a:pt x="761" y="1292"/>
                  </a:lnTo>
                  <a:lnTo>
                    <a:pt x="761" y="1290"/>
                  </a:lnTo>
                  <a:lnTo>
                    <a:pt x="759" y="1287"/>
                  </a:lnTo>
                  <a:lnTo>
                    <a:pt x="759" y="1287"/>
                  </a:lnTo>
                  <a:lnTo>
                    <a:pt x="759" y="1285"/>
                  </a:lnTo>
                  <a:lnTo>
                    <a:pt x="757" y="1282"/>
                  </a:lnTo>
                  <a:lnTo>
                    <a:pt x="754" y="1282"/>
                  </a:lnTo>
                  <a:lnTo>
                    <a:pt x="754" y="1278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47" y="1273"/>
                  </a:lnTo>
                  <a:lnTo>
                    <a:pt x="745" y="1273"/>
                  </a:lnTo>
                  <a:lnTo>
                    <a:pt x="742" y="1266"/>
                  </a:lnTo>
                  <a:lnTo>
                    <a:pt x="738" y="1259"/>
                  </a:lnTo>
                  <a:lnTo>
                    <a:pt x="735" y="1256"/>
                  </a:lnTo>
                  <a:lnTo>
                    <a:pt x="735" y="1256"/>
                  </a:lnTo>
                  <a:lnTo>
                    <a:pt x="733" y="1252"/>
                  </a:lnTo>
                  <a:lnTo>
                    <a:pt x="733" y="1249"/>
                  </a:lnTo>
                  <a:lnTo>
                    <a:pt x="733" y="1249"/>
                  </a:lnTo>
                  <a:lnTo>
                    <a:pt x="731" y="1247"/>
                  </a:lnTo>
                  <a:lnTo>
                    <a:pt x="728" y="1245"/>
                  </a:lnTo>
                  <a:lnTo>
                    <a:pt x="726" y="1245"/>
                  </a:lnTo>
                  <a:lnTo>
                    <a:pt x="726" y="1242"/>
                  </a:lnTo>
                  <a:lnTo>
                    <a:pt x="724" y="1242"/>
                  </a:lnTo>
                  <a:lnTo>
                    <a:pt x="724" y="1240"/>
                  </a:lnTo>
                  <a:lnTo>
                    <a:pt x="724" y="1237"/>
                  </a:lnTo>
                  <a:lnTo>
                    <a:pt x="724" y="1235"/>
                  </a:lnTo>
                  <a:lnTo>
                    <a:pt x="724" y="1233"/>
                  </a:lnTo>
                  <a:lnTo>
                    <a:pt x="724" y="1219"/>
                  </a:lnTo>
                  <a:lnTo>
                    <a:pt x="721" y="1216"/>
                  </a:lnTo>
                  <a:lnTo>
                    <a:pt x="721" y="1209"/>
                  </a:lnTo>
                  <a:lnTo>
                    <a:pt x="719" y="1204"/>
                  </a:lnTo>
                  <a:lnTo>
                    <a:pt x="719" y="1202"/>
                  </a:lnTo>
                  <a:lnTo>
                    <a:pt x="719" y="1202"/>
                  </a:lnTo>
                  <a:lnTo>
                    <a:pt x="714" y="1197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07" y="1197"/>
                  </a:lnTo>
                  <a:lnTo>
                    <a:pt x="702" y="1200"/>
                  </a:lnTo>
                  <a:lnTo>
                    <a:pt x="698" y="1204"/>
                  </a:lnTo>
                  <a:lnTo>
                    <a:pt x="698" y="1207"/>
                  </a:lnTo>
                  <a:lnTo>
                    <a:pt x="695" y="1207"/>
                  </a:lnTo>
                  <a:lnTo>
                    <a:pt x="695" y="1209"/>
                  </a:lnTo>
                  <a:lnTo>
                    <a:pt x="695" y="1216"/>
                  </a:lnTo>
                  <a:lnTo>
                    <a:pt x="693" y="1216"/>
                  </a:lnTo>
                  <a:lnTo>
                    <a:pt x="693" y="1219"/>
                  </a:lnTo>
                  <a:lnTo>
                    <a:pt x="690" y="1219"/>
                  </a:lnTo>
                  <a:lnTo>
                    <a:pt x="688" y="1219"/>
                  </a:lnTo>
                  <a:lnTo>
                    <a:pt x="688" y="1219"/>
                  </a:lnTo>
                  <a:lnTo>
                    <a:pt x="686" y="1216"/>
                  </a:lnTo>
                  <a:lnTo>
                    <a:pt x="683" y="1216"/>
                  </a:lnTo>
                  <a:lnTo>
                    <a:pt x="683" y="1219"/>
                  </a:lnTo>
                  <a:lnTo>
                    <a:pt x="683" y="1221"/>
                  </a:lnTo>
                  <a:lnTo>
                    <a:pt x="683" y="1223"/>
                  </a:lnTo>
                  <a:lnTo>
                    <a:pt x="686" y="1226"/>
                  </a:lnTo>
                  <a:lnTo>
                    <a:pt x="686" y="1226"/>
                  </a:lnTo>
                  <a:lnTo>
                    <a:pt x="686" y="1228"/>
                  </a:lnTo>
                  <a:lnTo>
                    <a:pt x="686" y="1230"/>
                  </a:lnTo>
                  <a:lnTo>
                    <a:pt x="686" y="1233"/>
                  </a:lnTo>
                  <a:lnTo>
                    <a:pt x="686" y="1233"/>
                  </a:lnTo>
                  <a:lnTo>
                    <a:pt x="686" y="1235"/>
                  </a:lnTo>
                  <a:lnTo>
                    <a:pt x="688" y="1245"/>
                  </a:lnTo>
                  <a:lnTo>
                    <a:pt x="688" y="1247"/>
                  </a:lnTo>
                  <a:lnTo>
                    <a:pt x="688" y="1247"/>
                  </a:lnTo>
                  <a:lnTo>
                    <a:pt x="686" y="1249"/>
                  </a:lnTo>
                  <a:lnTo>
                    <a:pt x="686" y="1249"/>
                  </a:lnTo>
                  <a:lnTo>
                    <a:pt x="686" y="1252"/>
                  </a:lnTo>
                  <a:lnTo>
                    <a:pt x="686" y="1252"/>
                  </a:lnTo>
                  <a:lnTo>
                    <a:pt x="683" y="1254"/>
                  </a:lnTo>
                  <a:lnTo>
                    <a:pt x="669" y="1261"/>
                  </a:lnTo>
                  <a:lnTo>
                    <a:pt x="662" y="1259"/>
                  </a:lnTo>
                  <a:lnTo>
                    <a:pt x="657" y="1256"/>
                  </a:lnTo>
                  <a:lnTo>
                    <a:pt x="655" y="1252"/>
                  </a:lnTo>
                  <a:lnTo>
                    <a:pt x="655" y="1249"/>
                  </a:lnTo>
                  <a:lnTo>
                    <a:pt x="655" y="1247"/>
                  </a:lnTo>
                  <a:lnTo>
                    <a:pt x="655" y="1247"/>
                  </a:lnTo>
                  <a:lnTo>
                    <a:pt x="653" y="1247"/>
                  </a:lnTo>
                  <a:lnTo>
                    <a:pt x="653" y="1247"/>
                  </a:lnTo>
                  <a:lnTo>
                    <a:pt x="650" y="1247"/>
                  </a:lnTo>
                  <a:lnTo>
                    <a:pt x="650" y="1247"/>
                  </a:lnTo>
                  <a:lnTo>
                    <a:pt x="648" y="1245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37"/>
                  </a:lnTo>
                  <a:lnTo>
                    <a:pt x="643" y="1237"/>
                  </a:lnTo>
                  <a:lnTo>
                    <a:pt x="643" y="1235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36" y="1226"/>
                  </a:lnTo>
                  <a:lnTo>
                    <a:pt x="634" y="1221"/>
                  </a:lnTo>
                  <a:lnTo>
                    <a:pt x="634" y="1221"/>
                  </a:lnTo>
                  <a:lnTo>
                    <a:pt x="631" y="1219"/>
                  </a:lnTo>
                  <a:lnTo>
                    <a:pt x="629" y="1216"/>
                  </a:lnTo>
                  <a:lnTo>
                    <a:pt x="629" y="1216"/>
                  </a:lnTo>
                  <a:lnTo>
                    <a:pt x="629" y="1214"/>
                  </a:lnTo>
                  <a:lnTo>
                    <a:pt x="629" y="1214"/>
                  </a:lnTo>
                  <a:lnTo>
                    <a:pt x="631" y="1209"/>
                  </a:lnTo>
                  <a:lnTo>
                    <a:pt x="631" y="1209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29" y="1204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4" y="1200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5"/>
                  </a:lnTo>
                  <a:lnTo>
                    <a:pt x="634" y="1195"/>
                  </a:lnTo>
                  <a:lnTo>
                    <a:pt x="634" y="1195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1" y="1193"/>
                  </a:lnTo>
                  <a:lnTo>
                    <a:pt x="629" y="1190"/>
                  </a:lnTo>
                  <a:lnTo>
                    <a:pt x="627" y="1190"/>
                  </a:lnTo>
                  <a:lnTo>
                    <a:pt x="624" y="1188"/>
                  </a:lnTo>
                  <a:lnTo>
                    <a:pt x="622" y="1188"/>
                  </a:lnTo>
                  <a:lnTo>
                    <a:pt x="622" y="1188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5" y="1185"/>
                  </a:lnTo>
                  <a:lnTo>
                    <a:pt x="612" y="1185"/>
                  </a:lnTo>
                  <a:lnTo>
                    <a:pt x="610" y="1188"/>
                  </a:lnTo>
                  <a:lnTo>
                    <a:pt x="608" y="1188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3" y="1190"/>
                  </a:lnTo>
                  <a:lnTo>
                    <a:pt x="603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88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6" y="1185"/>
                  </a:lnTo>
                  <a:lnTo>
                    <a:pt x="596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1" y="1188"/>
                  </a:lnTo>
                  <a:lnTo>
                    <a:pt x="591" y="1190"/>
                  </a:lnTo>
                  <a:lnTo>
                    <a:pt x="589" y="1193"/>
                  </a:lnTo>
                  <a:lnTo>
                    <a:pt x="589" y="1193"/>
                  </a:lnTo>
                  <a:lnTo>
                    <a:pt x="589" y="1195"/>
                  </a:lnTo>
                  <a:lnTo>
                    <a:pt x="586" y="1195"/>
                  </a:lnTo>
                  <a:lnTo>
                    <a:pt x="584" y="1195"/>
                  </a:lnTo>
                  <a:lnTo>
                    <a:pt x="584" y="1193"/>
                  </a:lnTo>
                  <a:lnTo>
                    <a:pt x="582" y="1190"/>
                  </a:lnTo>
                  <a:lnTo>
                    <a:pt x="582" y="1188"/>
                  </a:lnTo>
                  <a:lnTo>
                    <a:pt x="582" y="1188"/>
                  </a:lnTo>
                  <a:lnTo>
                    <a:pt x="582" y="1183"/>
                  </a:lnTo>
                  <a:lnTo>
                    <a:pt x="582" y="1178"/>
                  </a:lnTo>
                  <a:lnTo>
                    <a:pt x="582" y="1176"/>
                  </a:lnTo>
                  <a:lnTo>
                    <a:pt x="582" y="1176"/>
                  </a:lnTo>
                  <a:lnTo>
                    <a:pt x="577" y="1171"/>
                  </a:lnTo>
                  <a:lnTo>
                    <a:pt x="577" y="1169"/>
                  </a:lnTo>
                  <a:lnTo>
                    <a:pt x="575" y="1167"/>
                  </a:lnTo>
                  <a:lnTo>
                    <a:pt x="575" y="1164"/>
                  </a:lnTo>
                  <a:lnTo>
                    <a:pt x="575" y="1164"/>
                  </a:lnTo>
                  <a:lnTo>
                    <a:pt x="575" y="1162"/>
                  </a:lnTo>
                  <a:lnTo>
                    <a:pt x="577" y="1159"/>
                  </a:lnTo>
                  <a:lnTo>
                    <a:pt x="577" y="1159"/>
                  </a:lnTo>
                  <a:lnTo>
                    <a:pt x="577" y="1157"/>
                  </a:lnTo>
                  <a:lnTo>
                    <a:pt x="577" y="1157"/>
                  </a:lnTo>
                  <a:lnTo>
                    <a:pt x="579" y="1155"/>
                  </a:lnTo>
                  <a:lnTo>
                    <a:pt x="582" y="1155"/>
                  </a:lnTo>
                  <a:lnTo>
                    <a:pt x="582" y="1155"/>
                  </a:lnTo>
                  <a:lnTo>
                    <a:pt x="582" y="1152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584" y="1148"/>
                  </a:lnTo>
                  <a:lnTo>
                    <a:pt x="582" y="1145"/>
                  </a:lnTo>
                  <a:lnTo>
                    <a:pt x="582" y="1143"/>
                  </a:lnTo>
                  <a:lnTo>
                    <a:pt x="579" y="1140"/>
                  </a:lnTo>
                  <a:lnTo>
                    <a:pt x="579" y="1138"/>
                  </a:lnTo>
                  <a:lnTo>
                    <a:pt x="572" y="1133"/>
                  </a:lnTo>
                  <a:lnTo>
                    <a:pt x="572" y="1131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2"/>
                  </a:lnTo>
                  <a:lnTo>
                    <a:pt x="567" y="1122"/>
                  </a:lnTo>
                  <a:lnTo>
                    <a:pt x="567" y="1122"/>
                  </a:lnTo>
                  <a:lnTo>
                    <a:pt x="565" y="1122"/>
                  </a:lnTo>
                  <a:lnTo>
                    <a:pt x="563" y="1122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1" y="1119"/>
                  </a:lnTo>
                  <a:lnTo>
                    <a:pt x="551" y="1119"/>
                  </a:lnTo>
                  <a:lnTo>
                    <a:pt x="549" y="1119"/>
                  </a:lnTo>
                  <a:lnTo>
                    <a:pt x="546" y="1117"/>
                  </a:lnTo>
                  <a:lnTo>
                    <a:pt x="541" y="1117"/>
                  </a:lnTo>
                  <a:lnTo>
                    <a:pt x="541" y="1117"/>
                  </a:lnTo>
                  <a:lnTo>
                    <a:pt x="541" y="1114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0" y="1110"/>
                  </a:lnTo>
                  <a:lnTo>
                    <a:pt x="530" y="1110"/>
                  </a:lnTo>
                  <a:lnTo>
                    <a:pt x="523" y="1112"/>
                  </a:lnTo>
                  <a:lnTo>
                    <a:pt x="520" y="1112"/>
                  </a:lnTo>
                  <a:lnTo>
                    <a:pt x="520" y="1114"/>
                  </a:lnTo>
                  <a:lnTo>
                    <a:pt x="518" y="1114"/>
                  </a:lnTo>
                  <a:lnTo>
                    <a:pt x="515" y="1114"/>
                  </a:lnTo>
                  <a:lnTo>
                    <a:pt x="515" y="1114"/>
                  </a:lnTo>
                  <a:lnTo>
                    <a:pt x="513" y="1114"/>
                  </a:lnTo>
                  <a:lnTo>
                    <a:pt x="511" y="1119"/>
                  </a:lnTo>
                  <a:lnTo>
                    <a:pt x="508" y="1119"/>
                  </a:lnTo>
                  <a:lnTo>
                    <a:pt x="508" y="1122"/>
                  </a:lnTo>
                  <a:lnTo>
                    <a:pt x="508" y="1122"/>
                  </a:lnTo>
                  <a:lnTo>
                    <a:pt x="506" y="1122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22"/>
                  </a:lnTo>
                  <a:lnTo>
                    <a:pt x="504" y="1122"/>
                  </a:lnTo>
                  <a:lnTo>
                    <a:pt x="504" y="1122"/>
                  </a:lnTo>
                  <a:lnTo>
                    <a:pt x="501" y="1124"/>
                  </a:lnTo>
                  <a:lnTo>
                    <a:pt x="501" y="1124"/>
                  </a:lnTo>
                  <a:lnTo>
                    <a:pt x="499" y="1126"/>
                  </a:lnTo>
                  <a:lnTo>
                    <a:pt x="499" y="1126"/>
                  </a:lnTo>
                  <a:lnTo>
                    <a:pt x="497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2" y="1126"/>
                  </a:lnTo>
                  <a:lnTo>
                    <a:pt x="475" y="1122"/>
                  </a:lnTo>
                  <a:lnTo>
                    <a:pt x="471" y="1122"/>
                  </a:lnTo>
                  <a:lnTo>
                    <a:pt x="468" y="1119"/>
                  </a:lnTo>
                  <a:lnTo>
                    <a:pt x="461" y="1117"/>
                  </a:lnTo>
                  <a:lnTo>
                    <a:pt x="459" y="1114"/>
                  </a:lnTo>
                  <a:lnTo>
                    <a:pt x="459" y="1114"/>
                  </a:lnTo>
                  <a:lnTo>
                    <a:pt x="456" y="1112"/>
                  </a:lnTo>
                  <a:lnTo>
                    <a:pt x="456" y="1112"/>
                  </a:lnTo>
                  <a:lnTo>
                    <a:pt x="452" y="1107"/>
                  </a:lnTo>
                  <a:lnTo>
                    <a:pt x="452" y="1107"/>
                  </a:lnTo>
                  <a:lnTo>
                    <a:pt x="449" y="1107"/>
                  </a:lnTo>
                  <a:lnTo>
                    <a:pt x="449" y="1105"/>
                  </a:lnTo>
                  <a:lnTo>
                    <a:pt x="447" y="1103"/>
                  </a:lnTo>
                  <a:lnTo>
                    <a:pt x="447" y="1103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098"/>
                  </a:lnTo>
                  <a:lnTo>
                    <a:pt x="447" y="1096"/>
                  </a:lnTo>
                  <a:lnTo>
                    <a:pt x="447" y="1093"/>
                  </a:lnTo>
                  <a:lnTo>
                    <a:pt x="447" y="1091"/>
                  </a:lnTo>
                  <a:lnTo>
                    <a:pt x="447" y="1091"/>
                  </a:lnTo>
                  <a:lnTo>
                    <a:pt x="447" y="1088"/>
                  </a:lnTo>
                  <a:lnTo>
                    <a:pt x="447" y="1088"/>
                  </a:lnTo>
                  <a:lnTo>
                    <a:pt x="447" y="1086"/>
                  </a:lnTo>
                  <a:lnTo>
                    <a:pt x="447" y="1086"/>
                  </a:lnTo>
                  <a:lnTo>
                    <a:pt x="447" y="1084"/>
                  </a:lnTo>
                  <a:lnTo>
                    <a:pt x="447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2" y="1081"/>
                  </a:lnTo>
                  <a:lnTo>
                    <a:pt x="442" y="1081"/>
                  </a:lnTo>
                  <a:lnTo>
                    <a:pt x="437" y="1081"/>
                  </a:lnTo>
                  <a:lnTo>
                    <a:pt x="437" y="1081"/>
                  </a:lnTo>
                  <a:lnTo>
                    <a:pt x="430" y="1086"/>
                  </a:lnTo>
                  <a:lnTo>
                    <a:pt x="428" y="1086"/>
                  </a:lnTo>
                  <a:lnTo>
                    <a:pt x="428" y="1086"/>
                  </a:lnTo>
                  <a:lnTo>
                    <a:pt x="426" y="1086"/>
                  </a:lnTo>
                  <a:lnTo>
                    <a:pt x="423" y="1086"/>
                  </a:lnTo>
                  <a:lnTo>
                    <a:pt x="421" y="1086"/>
                  </a:lnTo>
                  <a:lnTo>
                    <a:pt x="421" y="1088"/>
                  </a:lnTo>
                  <a:lnTo>
                    <a:pt x="419" y="1093"/>
                  </a:lnTo>
                  <a:lnTo>
                    <a:pt x="419" y="1096"/>
                  </a:lnTo>
                  <a:lnTo>
                    <a:pt x="416" y="1098"/>
                  </a:lnTo>
                  <a:lnTo>
                    <a:pt x="414" y="1098"/>
                  </a:lnTo>
                  <a:lnTo>
                    <a:pt x="411" y="1096"/>
                  </a:lnTo>
                  <a:lnTo>
                    <a:pt x="409" y="1096"/>
                  </a:lnTo>
                  <a:lnTo>
                    <a:pt x="409" y="1096"/>
                  </a:lnTo>
                  <a:lnTo>
                    <a:pt x="409" y="1098"/>
                  </a:lnTo>
                  <a:lnTo>
                    <a:pt x="409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4" y="1096"/>
                  </a:lnTo>
                  <a:lnTo>
                    <a:pt x="402" y="1096"/>
                  </a:lnTo>
                  <a:lnTo>
                    <a:pt x="390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098"/>
                  </a:lnTo>
                  <a:lnTo>
                    <a:pt x="388" y="1098"/>
                  </a:lnTo>
                  <a:lnTo>
                    <a:pt x="388" y="1096"/>
                  </a:lnTo>
                  <a:lnTo>
                    <a:pt x="385" y="1096"/>
                  </a:lnTo>
                  <a:lnTo>
                    <a:pt x="385" y="1093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3" y="1088"/>
                  </a:lnTo>
                  <a:lnTo>
                    <a:pt x="383" y="1088"/>
                  </a:lnTo>
                  <a:lnTo>
                    <a:pt x="383" y="1086"/>
                  </a:lnTo>
                  <a:lnTo>
                    <a:pt x="383" y="1086"/>
                  </a:lnTo>
                  <a:lnTo>
                    <a:pt x="378" y="1088"/>
                  </a:lnTo>
                  <a:lnTo>
                    <a:pt x="374" y="1086"/>
                  </a:lnTo>
                  <a:lnTo>
                    <a:pt x="374" y="1086"/>
                  </a:lnTo>
                  <a:lnTo>
                    <a:pt x="374" y="1084"/>
                  </a:lnTo>
                  <a:lnTo>
                    <a:pt x="371" y="1084"/>
                  </a:lnTo>
                  <a:lnTo>
                    <a:pt x="371" y="1081"/>
                  </a:lnTo>
                  <a:lnTo>
                    <a:pt x="369" y="1081"/>
                  </a:lnTo>
                  <a:lnTo>
                    <a:pt x="369" y="1084"/>
                  </a:lnTo>
                  <a:lnTo>
                    <a:pt x="369" y="1084"/>
                  </a:lnTo>
                  <a:lnTo>
                    <a:pt x="369" y="1086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3"/>
                  </a:lnTo>
                  <a:lnTo>
                    <a:pt x="367" y="1093"/>
                  </a:lnTo>
                  <a:lnTo>
                    <a:pt x="367" y="1096"/>
                  </a:lnTo>
                  <a:lnTo>
                    <a:pt x="367" y="1096"/>
                  </a:lnTo>
                  <a:lnTo>
                    <a:pt x="364" y="1096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7" y="1091"/>
                  </a:lnTo>
                  <a:lnTo>
                    <a:pt x="357" y="1091"/>
                  </a:lnTo>
                  <a:lnTo>
                    <a:pt x="357" y="1093"/>
                  </a:lnTo>
                  <a:lnTo>
                    <a:pt x="355" y="1093"/>
                  </a:lnTo>
                  <a:lnTo>
                    <a:pt x="352" y="1096"/>
                  </a:lnTo>
                  <a:lnTo>
                    <a:pt x="350" y="1096"/>
                  </a:lnTo>
                  <a:lnTo>
                    <a:pt x="345" y="1096"/>
                  </a:lnTo>
                  <a:lnTo>
                    <a:pt x="343" y="1096"/>
                  </a:lnTo>
                  <a:lnTo>
                    <a:pt x="340" y="1096"/>
                  </a:lnTo>
                  <a:lnTo>
                    <a:pt x="340" y="1096"/>
                  </a:lnTo>
                  <a:lnTo>
                    <a:pt x="340" y="1098"/>
                  </a:lnTo>
                  <a:lnTo>
                    <a:pt x="340" y="1098"/>
                  </a:lnTo>
                  <a:lnTo>
                    <a:pt x="340" y="1100"/>
                  </a:lnTo>
                  <a:lnTo>
                    <a:pt x="338" y="1100"/>
                  </a:lnTo>
                  <a:lnTo>
                    <a:pt x="338" y="1100"/>
                  </a:lnTo>
                  <a:lnTo>
                    <a:pt x="336" y="1100"/>
                  </a:lnTo>
                  <a:lnTo>
                    <a:pt x="333" y="1100"/>
                  </a:lnTo>
                  <a:lnTo>
                    <a:pt x="331" y="1096"/>
                  </a:lnTo>
                  <a:lnTo>
                    <a:pt x="329" y="1093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2" y="1096"/>
                  </a:lnTo>
                  <a:lnTo>
                    <a:pt x="322" y="1096"/>
                  </a:lnTo>
                  <a:lnTo>
                    <a:pt x="319" y="1096"/>
                  </a:lnTo>
                  <a:lnTo>
                    <a:pt x="319" y="1093"/>
                  </a:lnTo>
                  <a:lnTo>
                    <a:pt x="319" y="1093"/>
                  </a:lnTo>
                  <a:lnTo>
                    <a:pt x="319" y="1091"/>
                  </a:lnTo>
                  <a:lnTo>
                    <a:pt x="317" y="1091"/>
                  </a:lnTo>
                  <a:lnTo>
                    <a:pt x="317" y="1091"/>
                  </a:lnTo>
                  <a:lnTo>
                    <a:pt x="317" y="1088"/>
                  </a:lnTo>
                  <a:lnTo>
                    <a:pt x="317" y="1088"/>
                  </a:lnTo>
                  <a:lnTo>
                    <a:pt x="319" y="1086"/>
                  </a:lnTo>
                  <a:lnTo>
                    <a:pt x="319" y="1086"/>
                  </a:lnTo>
                  <a:lnTo>
                    <a:pt x="317" y="1084"/>
                  </a:lnTo>
                  <a:lnTo>
                    <a:pt x="314" y="1084"/>
                  </a:lnTo>
                  <a:lnTo>
                    <a:pt x="312" y="1084"/>
                  </a:lnTo>
                  <a:lnTo>
                    <a:pt x="310" y="1084"/>
                  </a:lnTo>
                  <a:lnTo>
                    <a:pt x="310" y="1081"/>
                  </a:lnTo>
                  <a:lnTo>
                    <a:pt x="310" y="1081"/>
                  </a:lnTo>
                  <a:lnTo>
                    <a:pt x="310" y="1079"/>
                  </a:lnTo>
                  <a:lnTo>
                    <a:pt x="307" y="1079"/>
                  </a:lnTo>
                  <a:lnTo>
                    <a:pt x="305" y="1077"/>
                  </a:lnTo>
                  <a:lnTo>
                    <a:pt x="305" y="1074"/>
                  </a:lnTo>
                  <a:lnTo>
                    <a:pt x="305" y="1072"/>
                  </a:lnTo>
                  <a:lnTo>
                    <a:pt x="303" y="1072"/>
                  </a:lnTo>
                  <a:lnTo>
                    <a:pt x="303" y="1072"/>
                  </a:lnTo>
                  <a:lnTo>
                    <a:pt x="300" y="1074"/>
                  </a:lnTo>
                  <a:lnTo>
                    <a:pt x="298" y="1074"/>
                  </a:lnTo>
                  <a:lnTo>
                    <a:pt x="298" y="1072"/>
                  </a:lnTo>
                  <a:lnTo>
                    <a:pt x="298" y="1072"/>
                  </a:lnTo>
                  <a:lnTo>
                    <a:pt x="298" y="1070"/>
                  </a:lnTo>
                  <a:lnTo>
                    <a:pt x="298" y="1067"/>
                  </a:lnTo>
                  <a:lnTo>
                    <a:pt x="298" y="1067"/>
                  </a:lnTo>
                  <a:lnTo>
                    <a:pt x="296" y="1067"/>
                  </a:lnTo>
                  <a:lnTo>
                    <a:pt x="296" y="1067"/>
                  </a:lnTo>
                  <a:lnTo>
                    <a:pt x="293" y="1065"/>
                  </a:lnTo>
                  <a:lnTo>
                    <a:pt x="293" y="1065"/>
                  </a:lnTo>
                  <a:lnTo>
                    <a:pt x="293" y="1062"/>
                  </a:lnTo>
                  <a:lnTo>
                    <a:pt x="291" y="1062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88" y="1058"/>
                  </a:lnTo>
                  <a:lnTo>
                    <a:pt x="284" y="1055"/>
                  </a:lnTo>
                  <a:lnTo>
                    <a:pt x="284" y="1055"/>
                  </a:lnTo>
                  <a:lnTo>
                    <a:pt x="284" y="1053"/>
                  </a:lnTo>
                  <a:lnTo>
                    <a:pt x="286" y="1053"/>
                  </a:lnTo>
                  <a:lnTo>
                    <a:pt x="286" y="1053"/>
                  </a:lnTo>
                  <a:lnTo>
                    <a:pt x="286" y="1051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6" y="1048"/>
                  </a:lnTo>
                  <a:lnTo>
                    <a:pt x="286" y="1046"/>
                  </a:lnTo>
                  <a:lnTo>
                    <a:pt x="286" y="1046"/>
                  </a:lnTo>
                  <a:lnTo>
                    <a:pt x="288" y="1044"/>
                  </a:lnTo>
                  <a:lnTo>
                    <a:pt x="288" y="1041"/>
                  </a:lnTo>
                  <a:lnTo>
                    <a:pt x="286" y="1039"/>
                  </a:lnTo>
                  <a:lnTo>
                    <a:pt x="281" y="1034"/>
                  </a:lnTo>
                  <a:lnTo>
                    <a:pt x="279" y="1034"/>
                  </a:lnTo>
                  <a:lnTo>
                    <a:pt x="279" y="1032"/>
                  </a:lnTo>
                  <a:lnTo>
                    <a:pt x="279" y="1029"/>
                  </a:lnTo>
                  <a:lnTo>
                    <a:pt x="279" y="1029"/>
                  </a:lnTo>
                  <a:lnTo>
                    <a:pt x="279" y="1027"/>
                  </a:lnTo>
                  <a:lnTo>
                    <a:pt x="279" y="1027"/>
                  </a:lnTo>
                  <a:lnTo>
                    <a:pt x="281" y="1025"/>
                  </a:lnTo>
                  <a:lnTo>
                    <a:pt x="281" y="1025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4" y="1022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17"/>
                  </a:lnTo>
                  <a:lnTo>
                    <a:pt x="284" y="1017"/>
                  </a:lnTo>
                  <a:lnTo>
                    <a:pt x="281" y="1015"/>
                  </a:lnTo>
                  <a:lnTo>
                    <a:pt x="281" y="1013"/>
                  </a:lnTo>
                  <a:lnTo>
                    <a:pt x="279" y="1010"/>
                  </a:lnTo>
                  <a:lnTo>
                    <a:pt x="279" y="1008"/>
                  </a:lnTo>
                  <a:lnTo>
                    <a:pt x="281" y="1008"/>
                  </a:lnTo>
                  <a:lnTo>
                    <a:pt x="279" y="1008"/>
                  </a:lnTo>
                  <a:lnTo>
                    <a:pt x="279" y="1006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999"/>
                  </a:lnTo>
                  <a:lnTo>
                    <a:pt x="274" y="996"/>
                  </a:lnTo>
                  <a:lnTo>
                    <a:pt x="277" y="994"/>
                  </a:lnTo>
                  <a:lnTo>
                    <a:pt x="274" y="991"/>
                  </a:lnTo>
                  <a:lnTo>
                    <a:pt x="274" y="989"/>
                  </a:lnTo>
                  <a:lnTo>
                    <a:pt x="274" y="987"/>
                  </a:lnTo>
                  <a:lnTo>
                    <a:pt x="274" y="987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67" y="987"/>
                  </a:lnTo>
                  <a:lnTo>
                    <a:pt x="267" y="984"/>
                  </a:lnTo>
                  <a:lnTo>
                    <a:pt x="267" y="984"/>
                  </a:lnTo>
                  <a:lnTo>
                    <a:pt x="258" y="989"/>
                  </a:lnTo>
                  <a:lnTo>
                    <a:pt x="258" y="989"/>
                  </a:lnTo>
                  <a:lnTo>
                    <a:pt x="220" y="994"/>
                  </a:lnTo>
                  <a:lnTo>
                    <a:pt x="215" y="994"/>
                  </a:lnTo>
                  <a:lnTo>
                    <a:pt x="210" y="991"/>
                  </a:lnTo>
                  <a:lnTo>
                    <a:pt x="208" y="991"/>
                  </a:lnTo>
                  <a:lnTo>
                    <a:pt x="208" y="991"/>
                  </a:lnTo>
                  <a:lnTo>
                    <a:pt x="206" y="991"/>
                  </a:lnTo>
                  <a:lnTo>
                    <a:pt x="206" y="991"/>
                  </a:lnTo>
                  <a:lnTo>
                    <a:pt x="203" y="991"/>
                  </a:lnTo>
                  <a:lnTo>
                    <a:pt x="203" y="994"/>
                  </a:lnTo>
                  <a:lnTo>
                    <a:pt x="201" y="994"/>
                  </a:lnTo>
                  <a:lnTo>
                    <a:pt x="201" y="996"/>
                  </a:lnTo>
                  <a:lnTo>
                    <a:pt x="201" y="996"/>
                  </a:lnTo>
                  <a:lnTo>
                    <a:pt x="189" y="980"/>
                  </a:lnTo>
                  <a:lnTo>
                    <a:pt x="184" y="973"/>
                  </a:lnTo>
                  <a:lnTo>
                    <a:pt x="182" y="970"/>
                  </a:lnTo>
                  <a:lnTo>
                    <a:pt x="182" y="968"/>
                  </a:lnTo>
                  <a:lnTo>
                    <a:pt x="182" y="968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4" y="956"/>
                  </a:lnTo>
                  <a:lnTo>
                    <a:pt x="184" y="951"/>
                  </a:lnTo>
                  <a:lnTo>
                    <a:pt x="184" y="949"/>
                  </a:lnTo>
                  <a:lnTo>
                    <a:pt x="184" y="949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7" y="944"/>
                  </a:lnTo>
                  <a:lnTo>
                    <a:pt x="189" y="942"/>
                  </a:lnTo>
                  <a:lnTo>
                    <a:pt x="189" y="942"/>
                  </a:lnTo>
                  <a:lnTo>
                    <a:pt x="192" y="942"/>
                  </a:lnTo>
                  <a:lnTo>
                    <a:pt x="203" y="947"/>
                  </a:lnTo>
                  <a:lnTo>
                    <a:pt x="210" y="947"/>
                  </a:lnTo>
                  <a:lnTo>
                    <a:pt x="218" y="947"/>
                  </a:lnTo>
                  <a:lnTo>
                    <a:pt x="220" y="947"/>
                  </a:lnTo>
                  <a:lnTo>
                    <a:pt x="220" y="944"/>
                  </a:lnTo>
                  <a:lnTo>
                    <a:pt x="220" y="944"/>
                  </a:lnTo>
                  <a:lnTo>
                    <a:pt x="234" y="932"/>
                  </a:lnTo>
                  <a:lnTo>
                    <a:pt x="239" y="921"/>
                  </a:lnTo>
                  <a:lnTo>
                    <a:pt x="241" y="918"/>
                  </a:lnTo>
                  <a:lnTo>
                    <a:pt x="241" y="916"/>
                  </a:lnTo>
                  <a:lnTo>
                    <a:pt x="241" y="916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4" y="906"/>
                  </a:lnTo>
                  <a:lnTo>
                    <a:pt x="234" y="909"/>
                  </a:lnTo>
                  <a:lnTo>
                    <a:pt x="234" y="911"/>
                  </a:lnTo>
                  <a:lnTo>
                    <a:pt x="234" y="913"/>
                  </a:lnTo>
                  <a:lnTo>
                    <a:pt x="234" y="913"/>
                  </a:lnTo>
                  <a:lnTo>
                    <a:pt x="232" y="916"/>
                  </a:lnTo>
                  <a:lnTo>
                    <a:pt x="232" y="916"/>
                  </a:lnTo>
                  <a:lnTo>
                    <a:pt x="229" y="916"/>
                  </a:lnTo>
                  <a:lnTo>
                    <a:pt x="227" y="916"/>
                  </a:lnTo>
                  <a:lnTo>
                    <a:pt x="227" y="913"/>
                  </a:lnTo>
                  <a:lnTo>
                    <a:pt x="227" y="913"/>
                  </a:lnTo>
                  <a:lnTo>
                    <a:pt x="225" y="911"/>
                  </a:lnTo>
                  <a:lnTo>
                    <a:pt x="225" y="909"/>
                  </a:lnTo>
                  <a:lnTo>
                    <a:pt x="225" y="906"/>
                  </a:lnTo>
                  <a:lnTo>
                    <a:pt x="225" y="906"/>
                  </a:lnTo>
                  <a:lnTo>
                    <a:pt x="222" y="904"/>
                  </a:lnTo>
                  <a:lnTo>
                    <a:pt x="218" y="904"/>
                  </a:lnTo>
                  <a:lnTo>
                    <a:pt x="218" y="904"/>
                  </a:lnTo>
                  <a:lnTo>
                    <a:pt x="215" y="906"/>
                  </a:lnTo>
                  <a:lnTo>
                    <a:pt x="215" y="906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0" y="916"/>
                  </a:lnTo>
                  <a:lnTo>
                    <a:pt x="208" y="916"/>
                  </a:lnTo>
                  <a:lnTo>
                    <a:pt x="206" y="916"/>
                  </a:lnTo>
                  <a:lnTo>
                    <a:pt x="206" y="918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196" y="923"/>
                  </a:lnTo>
                  <a:lnTo>
                    <a:pt x="194" y="923"/>
                  </a:lnTo>
                  <a:lnTo>
                    <a:pt x="189" y="918"/>
                  </a:lnTo>
                  <a:lnTo>
                    <a:pt x="184" y="916"/>
                  </a:lnTo>
                  <a:lnTo>
                    <a:pt x="182" y="913"/>
                  </a:lnTo>
                  <a:lnTo>
                    <a:pt x="163" y="887"/>
                  </a:lnTo>
                  <a:lnTo>
                    <a:pt x="161" y="887"/>
                  </a:lnTo>
                  <a:lnTo>
                    <a:pt x="161" y="885"/>
                  </a:lnTo>
                  <a:lnTo>
                    <a:pt x="158" y="885"/>
                  </a:lnTo>
                  <a:lnTo>
                    <a:pt x="149" y="880"/>
                  </a:lnTo>
                  <a:lnTo>
                    <a:pt x="147" y="880"/>
                  </a:lnTo>
                  <a:lnTo>
                    <a:pt x="142" y="876"/>
                  </a:lnTo>
                  <a:lnTo>
                    <a:pt x="137" y="871"/>
                  </a:lnTo>
                  <a:lnTo>
                    <a:pt x="137" y="871"/>
                  </a:lnTo>
                  <a:lnTo>
                    <a:pt x="135" y="861"/>
                  </a:lnTo>
                  <a:lnTo>
                    <a:pt x="132" y="859"/>
                  </a:lnTo>
                  <a:lnTo>
                    <a:pt x="130" y="854"/>
                  </a:lnTo>
                  <a:lnTo>
                    <a:pt x="125" y="850"/>
                  </a:lnTo>
                  <a:lnTo>
                    <a:pt x="125" y="847"/>
                  </a:lnTo>
                  <a:lnTo>
                    <a:pt x="132" y="838"/>
                  </a:lnTo>
                  <a:lnTo>
                    <a:pt x="132" y="838"/>
                  </a:lnTo>
                  <a:lnTo>
                    <a:pt x="135" y="831"/>
                  </a:lnTo>
                  <a:lnTo>
                    <a:pt x="137" y="824"/>
                  </a:lnTo>
                  <a:lnTo>
                    <a:pt x="137" y="821"/>
                  </a:lnTo>
                  <a:lnTo>
                    <a:pt x="139" y="821"/>
                  </a:lnTo>
                  <a:lnTo>
                    <a:pt x="154" y="812"/>
                  </a:lnTo>
                  <a:lnTo>
                    <a:pt x="158" y="805"/>
                  </a:lnTo>
                  <a:lnTo>
                    <a:pt x="187" y="788"/>
                  </a:lnTo>
                  <a:lnTo>
                    <a:pt x="196" y="781"/>
                  </a:lnTo>
                  <a:lnTo>
                    <a:pt x="196" y="779"/>
                  </a:lnTo>
                  <a:lnTo>
                    <a:pt x="199" y="774"/>
                  </a:lnTo>
                  <a:lnTo>
                    <a:pt x="201" y="767"/>
                  </a:lnTo>
                  <a:lnTo>
                    <a:pt x="201" y="764"/>
                  </a:lnTo>
                  <a:lnTo>
                    <a:pt x="201" y="764"/>
                  </a:lnTo>
                  <a:lnTo>
                    <a:pt x="203" y="762"/>
                  </a:lnTo>
                  <a:lnTo>
                    <a:pt x="203" y="762"/>
                  </a:lnTo>
                  <a:lnTo>
                    <a:pt x="208" y="760"/>
                  </a:lnTo>
                  <a:lnTo>
                    <a:pt x="220" y="753"/>
                  </a:lnTo>
                  <a:lnTo>
                    <a:pt x="227" y="748"/>
                  </a:lnTo>
                  <a:lnTo>
                    <a:pt x="229" y="745"/>
                  </a:lnTo>
                  <a:lnTo>
                    <a:pt x="241" y="727"/>
                  </a:lnTo>
                  <a:lnTo>
                    <a:pt x="272" y="691"/>
                  </a:lnTo>
                  <a:lnTo>
                    <a:pt x="284" y="679"/>
                  </a:lnTo>
                  <a:lnTo>
                    <a:pt x="286" y="679"/>
                  </a:lnTo>
                  <a:lnTo>
                    <a:pt x="286" y="679"/>
                  </a:lnTo>
                  <a:lnTo>
                    <a:pt x="288" y="682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6"/>
                  </a:lnTo>
                  <a:lnTo>
                    <a:pt x="291" y="686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91"/>
                  </a:lnTo>
                  <a:lnTo>
                    <a:pt x="293" y="691"/>
                  </a:lnTo>
                  <a:lnTo>
                    <a:pt x="293" y="693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3" y="705"/>
                  </a:lnTo>
                  <a:lnTo>
                    <a:pt x="296" y="708"/>
                  </a:lnTo>
                  <a:lnTo>
                    <a:pt x="296" y="708"/>
                  </a:lnTo>
                  <a:lnTo>
                    <a:pt x="296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300" y="712"/>
                  </a:lnTo>
                  <a:lnTo>
                    <a:pt x="300" y="712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3" y="717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5" y="727"/>
                  </a:lnTo>
                  <a:lnTo>
                    <a:pt x="305" y="727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4"/>
                  </a:lnTo>
                  <a:lnTo>
                    <a:pt x="310" y="734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2" y="731"/>
                  </a:lnTo>
                  <a:lnTo>
                    <a:pt x="314" y="731"/>
                  </a:lnTo>
                  <a:lnTo>
                    <a:pt x="314" y="727"/>
                  </a:lnTo>
                  <a:lnTo>
                    <a:pt x="314" y="727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2"/>
                  </a:lnTo>
                  <a:lnTo>
                    <a:pt x="314" y="722"/>
                  </a:lnTo>
                  <a:lnTo>
                    <a:pt x="317" y="717"/>
                  </a:lnTo>
                  <a:lnTo>
                    <a:pt x="314" y="708"/>
                  </a:lnTo>
                  <a:lnTo>
                    <a:pt x="314" y="701"/>
                  </a:lnTo>
                  <a:lnTo>
                    <a:pt x="312" y="701"/>
                  </a:lnTo>
                  <a:lnTo>
                    <a:pt x="312" y="696"/>
                  </a:lnTo>
                  <a:lnTo>
                    <a:pt x="312" y="691"/>
                  </a:lnTo>
                  <a:lnTo>
                    <a:pt x="312" y="689"/>
                  </a:lnTo>
                  <a:lnTo>
                    <a:pt x="312" y="686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79"/>
                  </a:lnTo>
                  <a:lnTo>
                    <a:pt x="312" y="674"/>
                  </a:lnTo>
                  <a:lnTo>
                    <a:pt x="310" y="674"/>
                  </a:lnTo>
                  <a:lnTo>
                    <a:pt x="312" y="672"/>
                  </a:lnTo>
                  <a:lnTo>
                    <a:pt x="314" y="665"/>
                  </a:lnTo>
                  <a:lnTo>
                    <a:pt x="317" y="663"/>
                  </a:lnTo>
                  <a:lnTo>
                    <a:pt x="317" y="660"/>
                  </a:lnTo>
                  <a:lnTo>
                    <a:pt x="317" y="658"/>
                  </a:lnTo>
                  <a:lnTo>
                    <a:pt x="317" y="653"/>
                  </a:lnTo>
                  <a:lnTo>
                    <a:pt x="317" y="651"/>
                  </a:lnTo>
                  <a:lnTo>
                    <a:pt x="317" y="651"/>
                  </a:lnTo>
                  <a:lnTo>
                    <a:pt x="317" y="648"/>
                  </a:lnTo>
                  <a:lnTo>
                    <a:pt x="319" y="646"/>
                  </a:lnTo>
                  <a:lnTo>
                    <a:pt x="319" y="641"/>
                  </a:lnTo>
                  <a:lnTo>
                    <a:pt x="322" y="637"/>
                  </a:lnTo>
                  <a:lnTo>
                    <a:pt x="322" y="637"/>
                  </a:lnTo>
                  <a:lnTo>
                    <a:pt x="324" y="634"/>
                  </a:lnTo>
                  <a:lnTo>
                    <a:pt x="329" y="611"/>
                  </a:lnTo>
                  <a:lnTo>
                    <a:pt x="331" y="608"/>
                  </a:lnTo>
                  <a:lnTo>
                    <a:pt x="331" y="606"/>
                  </a:lnTo>
                  <a:lnTo>
                    <a:pt x="333" y="604"/>
                  </a:lnTo>
                  <a:lnTo>
                    <a:pt x="333" y="601"/>
                  </a:lnTo>
                  <a:lnTo>
                    <a:pt x="331" y="596"/>
                  </a:lnTo>
                  <a:lnTo>
                    <a:pt x="333" y="596"/>
                  </a:lnTo>
                  <a:lnTo>
                    <a:pt x="333" y="594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6" y="589"/>
                  </a:lnTo>
                  <a:lnTo>
                    <a:pt x="336" y="589"/>
                  </a:lnTo>
                  <a:lnTo>
                    <a:pt x="336" y="587"/>
                  </a:lnTo>
                  <a:lnTo>
                    <a:pt x="338" y="587"/>
                  </a:lnTo>
                  <a:lnTo>
                    <a:pt x="343" y="589"/>
                  </a:lnTo>
                  <a:lnTo>
                    <a:pt x="350" y="589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7" y="592"/>
                  </a:lnTo>
                  <a:lnTo>
                    <a:pt x="359" y="592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7" y="582"/>
                  </a:lnTo>
                  <a:lnTo>
                    <a:pt x="367" y="582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3"/>
                  </a:lnTo>
                  <a:lnTo>
                    <a:pt x="367" y="570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7" y="559"/>
                  </a:lnTo>
                  <a:lnTo>
                    <a:pt x="367" y="556"/>
                  </a:lnTo>
                  <a:lnTo>
                    <a:pt x="367" y="556"/>
                  </a:lnTo>
                  <a:lnTo>
                    <a:pt x="369" y="551"/>
                  </a:lnTo>
                  <a:lnTo>
                    <a:pt x="369" y="551"/>
                  </a:lnTo>
                  <a:lnTo>
                    <a:pt x="364" y="542"/>
                  </a:lnTo>
                  <a:lnTo>
                    <a:pt x="364" y="540"/>
                  </a:lnTo>
                  <a:lnTo>
                    <a:pt x="364" y="540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2" y="533"/>
                  </a:lnTo>
                  <a:lnTo>
                    <a:pt x="362" y="533"/>
                  </a:lnTo>
                  <a:lnTo>
                    <a:pt x="362" y="530"/>
                  </a:lnTo>
                  <a:lnTo>
                    <a:pt x="362" y="530"/>
                  </a:lnTo>
                  <a:lnTo>
                    <a:pt x="359" y="528"/>
                  </a:lnTo>
                  <a:lnTo>
                    <a:pt x="357" y="525"/>
                  </a:lnTo>
                  <a:lnTo>
                    <a:pt x="357" y="528"/>
                  </a:lnTo>
                  <a:lnTo>
                    <a:pt x="355" y="525"/>
                  </a:lnTo>
                  <a:lnTo>
                    <a:pt x="355" y="521"/>
                  </a:lnTo>
                  <a:lnTo>
                    <a:pt x="357" y="521"/>
                  </a:lnTo>
                  <a:lnTo>
                    <a:pt x="357" y="521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09"/>
                  </a:lnTo>
                  <a:lnTo>
                    <a:pt x="362" y="504"/>
                  </a:lnTo>
                  <a:lnTo>
                    <a:pt x="362" y="504"/>
                  </a:lnTo>
                  <a:lnTo>
                    <a:pt x="362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59" y="497"/>
                  </a:lnTo>
                  <a:lnTo>
                    <a:pt x="362" y="495"/>
                  </a:lnTo>
                  <a:lnTo>
                    <a:pt x="362" y="492"/>
                  </a:lnTo>
                  <a:lnTo>
                    <a:pt x="362" y="492"/>
                  </a:lnTo>
                  <a:lnTo>
                    <a:pt x="362" y="490"/>
                  </a:lnTo>
                  <a:lnTo>
                    <a:pt x="359" y="488"/>
                  </a:lnTo>
                  <a:lnTo>
                    <a:pt x="359" y="485"/>
                  </a:lnTo>
                  <a:lnTo>
                    <a:pt x="359" y="485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1"/>
                  </a:lnTo>
                  <a:lnTo>
                    <a:pt x="357" y="481"/>
                  </a:lnTo>
                  <a:lnTo>
                    <a:pt x="359" y="481"/>
                  </a:lnTo>
                  <a:lnTo>
                    <a:pt x="359" y="478"/>
                  </a:lnTo>
                  <a:lnTo>
                    <a:pt x="362" y="476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4" y="473"/>
                  </a:lnTo>
                  <a:lnTo>
                    <a:pt x="367" y="473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6"/>
                  </a:lnTo>
                  <a:lnTo>
                    <a:pt x="364" y="469"/>
                  </a:lnTo>
                  <a:lnTo>
                    <a:pt x="367" y="466"/>
                  </a:lnTo>
                  <a:lnTo>
                    <a:pt x="369" y="466"/>
                  </a:lnTo>
                  <a:lnTo>
                    <a:pt x="367" y="466"/>
                  </a:lnTo>
                  <a:lnTo>
                    <a:pt x="364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2" y="462"/>
                  </a:lnTo>
                  <a:lnTo>
                    <a:pt x="362" y="462"/>
                  </a:lnTo>
                  <a:lnTo>
                    <a:pt x="362" y="459"/>
                  </a:lnTo>
                  <a:lnTo>
                    <a:pt x="362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7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71" y="447"/>
                  </a:lnTo>
                  <a:lnTo>
                    <a:pt x="374" y="447"/>
                  </a:lnTo>
                  <a:lnTo>
                    <a:pt x="376" y="447"/>
                  </a:lnTo>
                  <a:lnTo>
                    <a:pt x="376" y="445"/>
                  </a:lnTo>
                  <a:lnTo>
                    <a:pt x="376" y="443"/>
                  </a:lnTo>
                  <a:lnTo>
                    <a:pt x="376" y="443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6" y="436"/>
                  </a:lnTo>
                  <a:lnTo>
                    <a:pt x="376" y="436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lnTo>
                    <a:pt x="381" y="431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81" y="426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4"/>
                  </a:lnTo>
                  <a:lnTo>
                    <a:pt x="385" y="414"/>
                  </a:lnTo>
                  <a:lnTo>
                    <a:pt x="385" y="412"/>
                  </a:lnTo>
                  <a:lnTo>
                    <a:pt x="390" y="412"/>
                  </a:lnTo>
                  <a:lnTo>
                    <a:pt x="393" y="412"/>
                  </a:lnTo>
                  <a:lnTo>
                    <a:pt x="393" y="410"/>
                  </a:lnTo>
                  <a:lnTo>
                    <a:pt x="393" y="410"/>
                  </a:lnTo>
                  <a:lnTo>
                    <a:pt x="393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7" y="405"/>
                  </a:lnTo>
                  <a:lnTo>
                    <a:pt x="397" y="402"/>
                  </a:lnTo>
                  <a:lnTo>
                    <a:pt x="397" y="402"/>
                  </a:lnTo>
                  <a:lnTo>
                    <a:pt x="400" y="402"/>
                  </a:lnTo>
                  <a:lnTo>
                    <a:pt x="400" y="402"/>
                  </a:lnTo>
                  <a:lnTo>
                    <a:pt x="404" y="400"/>
                  </a:lnTo>
                  <a:lnTo>
                    <a:pt x="404" y="395"/>
                  </a:lnTo>
                  <a:lnTo>
                    <a:pt x="404" y="391"/>
                  </a:lnTo>
                  <a:lnTo>
                    <a:pt x="402" y="38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79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397" y="372"/>
                  </a:lnTo>
                  <a:lnTo>
                    <a:pt x="397" y="369"/>
                  </a:lnTo>
                  <a:lnTo>
                    <a:pt x="400" y="367"/>
                  </a:lnTo>
                  <a:lnTo>
                    <a:pt x="404" y="367"/>
                  </a:lnTo>
                  <a:lnTo>
                    <a:pt x="404" y="365"/>
                  </a:lnTo>
                  <a:lnTo>
                    <a:pt x="404" y="365"/>
                  </a:lnTo>
                  <a:lnTo>
                    <a:pt x="409" y="360"/>
                  </a:lnTo>
                  <a:lnTo>
                    <a:pt x="409" y="357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3"/>
                  </a:lnTo>
                  <a:lnTo>
                    <a:pt x="411" y="353"/>
                  </a:lnTo>
                  <a:lnTo>
                    <a:pt x="411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6" y="350"/>
                  </a:lnTo>
                  <a:lnTo>
                    <a:pt x="416" y="350"/>
                  </a:lnTo>
                  <a:lnTo>
                    <a:pt x="416" y="348"/>
                  </a:lnTo>
                  <a:lnTo>
                    <a:pt x="419" y="348"/>
                  </a:lnTo>
                  <a:lnTo>
                    <a:pt x="419" y="346"/>
                  </a:lnTo>
                  <a:lnTo>
                    <a:pt x="419" y="346"/>
                  </a:lnTo>
                  <a:lnTo>
                    <a:pt x="419" y="343"/>
                  </a:lnTo>
                  <a:lnTo>
                    <a:pt x="421" y="343"/>
                  </a:lnTo>
                  <a:lnTo>
                    <a:pt x="421" y="341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19" y="334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7"/>
                  </a:lnTo>
                  <a:lnTo>
                    <a:pt x="414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1" y="320"/>
                  </a:lnTo>
                  <a:lnTo>
                    <a:pt x="411" y="320"/>
                  </a:lnTo>
                  <a:lnTo>
                    <a:pt x="409" y="320"/>
                  </a:lnTo>
                  <a:lnTo>
                    <a:pt x="409" y="317"/>
                  </a:lnTo>
                  <a:lnTo>
                    <a:pt x="407" y="317"/>
                  </a:lnTo>
                  <a:lnTo>
                    <a:pt x="404" y="317"/>
                  </a:lnTo>
                  <a:lnTo>
                    <a:pt x="404" y="317"/>
                  </a:lnTo>
                  <a:lnTo>
                    <a:pt x="402" y="313"/>
                  </a:lnTo>
                  <a:lnTo>
                    <a:pt x="402" y="310"/>
                  </a:lnTo>
                  <a:lnTo>
                    <a:pt x="400" y="308"/>
                  </a:lnTo>
                  <a:lnTo>
                    <a:pt x="397" y="308"/>
                  </a:lnTo>
                  <a:lnTo>
                    <a:pt x="397" y="308"/>
                  </a:lnTo>
                  <a:lnTo>
                    <a:pt x="395" y="308"/>
                  </a:lnTo>
                  <a:lnTo>
                    <a:pt x="390" y="303"/>
                  </a:lnTo>
                  <a:lnTo>
                    <a:pt x="388" y="301"/>
                  </a:lnTo>
                  <a:lnTo>
                    <a:pt x="388" y="301"/>
                  </a:lnTo>
                  <a:lnTo>
                    <a:pt x="385" y="296"/>
                  </a:lnTo>
                  <a:lnTo>
                    <a:pt x="385" y="296"/>
                  </a:lnTo>
                  <a:lnTo>
                    <a:pt x="383" y="294"/>
                  </a:lnTo>
                  <a:lnTo>
                    <a:pt x="383" y="291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4" y="284"/>
                  </a:lnTo>
                  <a:lnTo>
                    <a:pt x="374" y="282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1" y="277"/>
                  </a:lnTo>
                  <a:lnTo>
                    <a:pt x="369" y="272"/>
                  </a:lnTo>
                  <a:lnTo>
                    <a:pt x="367" y="270"/>
                  </a:lnTo>
                  <a:lnTo>
                    <a:pt x="357" y="263"/>
                  </a:lnTo>
                  <a:lnTo>
                    <a:pt x="352" y="261"/>
                  </a:lnTo>
                  <a:lnTo>
                    <a:pt x="336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1" y="258"/>
                  </a:lnTo>
                  <a:lnTo>
                    <a:pt x="331" y="258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3"/>
                  </a:lnTo>
                  <a:lnTo>
                    <a:pt x="331" y="263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9" y="272"/>
                  </a:lnTo>
                  <a:lnTo>
                    <a:pt x="329" y="272"/>
                  </a:lnTo>
                  <a:lnTo>
                    <a:pt x="324" y="272"/>
                  </a:lnTo>
                  <a:lnTo>
                    <a:pt x="324" y="275"/>
                  </a:lnTo>
                  <a:lnTo>
                    <a:pt x="324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17" y="284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9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7" y="294"/>
                  </a:lnTo>
                  <a:lnTo>
                    <a:pt x="300" y="298"/>
                  </a:lnTo>
                  <a:lnTo>
                    <a:pt x="286" y="294"/>
                  </a:lnTo>
                  <a:lnTo>
                    <a:pt x="284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8"/>
                  </a:lnTo>
                  <a:lnTo>
                    <a:pt x="281" y="298"/>
                  </a:lnTo>
                  <a:lnTo>
                    <a:pt x="281" y="301"/>
                  </a:lnTo>
                  <a:lnTo>
                    <a:pt x="281" y="301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5"/>
                  </a:lnTo>
                  <a:lnTo>
                    <a:pt x="274" y="305"/>
                  </a:lnTo>
                  <a:lnTo>
                    <a:pt x="272" y="305"/>
                  </a:lnTo>
                  <a:lnTo>
                    <a:pt x="270" y="305"/>
                  </a:lnTo>
                  <a:lnTo>
                    <a:pt x="267" y="305"/>
                  </a:lnTo>
                  <a:lnTo>
                    <a:pt x="265" y="305"/>
                  </a:lnTo>
                  <a:lnTo>
                    <a:pt x="262" y="303"/>
                  </a:lnTo>
                  <a:lnTo>
                    <a:pt x="260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44" y="305"/>
                  </a:lnTo>
                  <a:lnTo>
                    <a:pt x="232" y="303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2" y="317"/>
                  </a:lnTo>
                  <a:lnTo>
                    <a:pt x="215" y="320"/>
                  </a:lnTo>
                  <a:lnTo>
                    <a:pt x="213" y="320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6" y="320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3" y="313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199" y="313"/>
                  </a:lnTo>
                  <a:lnTo>
                    <a:pt x="199" y="310"/>
                  </a:lnTo>
                  <a:lnTo>
                    <a:pt x="196" y="310"/>
                  </a:lnTo>
                  <a:lnTo>
                    <a:pt x="196" y="310"/>
                  </a:lnTo>
                  <a:lnTo>
                    <a:pt x="189" y="313"/>
                  </a:lnTo>
                  <a:lnTo>
                    <a:pt x="182" y="313"/>
                  </a:lnTo>
                  <a:lnTo>
                    <a:pt x="180" y="313"/>
                  </a:lnTo>
                  <a:lnTo>
                    <a:pt x="180" y="313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0" y="305"/>
                  </a:lnTo>
                  <a:lnTo>
                    <a:pt x="170" y="308"/>
                  </a:lnTo>
                  <a:lnTo>
                    <a:pt x="170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6" y="308"/>
                  </a:lnTo>
                  <a:lnTo>
                    <a:pt x="163" y="305"/>
                  </a:lnTo>
                  <a:lnTo>
                    <a:pt x="161" y="301"/>
                  </a:lnTo>
                  <a:lnTo>
                    <a:pt x="158" y="301"/>
                  </a:lnTo>
                  <a:lnTo>
                    <a:pt x="156" y="298"/>
                  </a:lnTo>
                  <a:lnTo>
                    <a:pt x="154" y="296"/>
                  </a:lnTo>
                  <a:lnTo>
                    <a:pt x="147" y="289"/>
                  </a:lnTo>
                  <a:lnTo>
                    <a:pt x="144" y="284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2"/>
                  </a:lnTo>
                  <a:lnTo>
                    <a:pt x="132" y="256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0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34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8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0"/>
                  </a:lnTo>
                  <a:lnTo>
                    <a:pt x="135" y="190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18" y="180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2" y="164"/>
                  </a:lnTo>
                  <a:lnTo>
                    <a:pt x="102" y="161"/>
                  </a:lnTo>
                  <a:lnTo>
                    <a:pt x="99" y="161"/>
                  </a:lnTo>
                  <a:lnTo>
                    <a:pt x="99" y="159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4"/>
                  </a:lnTo>
                  <a:lnTo>
                    <a:pt x="80" y="159"/>
                  </a:lnTo>
                  <a:lnTo>
                    <a:pt x="80" y="161"/>
                  </a:lnTo>
                  <a:lnTo>
                    <a:pt x="78" y="168"/>
                  </a:lnTo>
                  <a:lnTo>
                    <a:pt x="73" y="175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69" y="180"/>
                  </a:lnTo>
                  <a:lnTo>
                    <a:pt x="66" y="180"/>
                  </a:lnTo>
                  <a:lnTo>
                    <a:pt x="61" y="182"/>
                  </a:lnTo>
                  <a:lnTo>
                    <a:pt x="59" y="182"/>
                  </a:lnTo>
                  <a:lnTo>
                    <a:pt x="57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0" y="175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43" y="166"/>
                  </a:lnTo>
                  <a:lnTo>
                    <a:pt x="35" y="161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9" y="149"/>
                  </a:lnTo>
                  <a:lnTo>
                    <a:pt x="12" y="147"/>
                  </a:lnTo>
                  <a:lnTo>
                    <a:pt x="2" y="142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26" y="114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3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5" y="67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6" y="48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5" y="31"/>
                  </a:lnTo>
                  <a:lnTo>
                    <a:pt x="57" y="24"/>
                  </a:lnTo>
                  <a:lnTo>
                    <a:pt x="71" y="24"/>
                  </a:lnTo>
                  <a:lnTo>
                    <a:pt x="73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83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5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104" y="19"/>
                  </a:lnTo>
                  <a:lnTo>
                    <a:pt x="135" y="17"/>
                  </a:lnTo>
                  <a:lnTo>
                    <a:pt x="147" y="12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1" y="7"/>
                  </a:lnTo>
                  <a:lnTo>
                    <a:pt x="163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8" y="3"/>
                  </a:lnTo>
                  <a:lnTo>
                    <a:pt x="170" y="3"/>
                  </a:lnTo>
                  <a:lnTo>
                    <a:pt x="173" y="3"/>
                  </a:lnTo>
                  <a:lnTo>
                    <a:pt x="175" y="5"/>
                  </a:lnTo>
                  <a:lnTo>
                    <a:pt x="177" y="5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5"/>
                  </a:lnTo>
                  <a:lnTo>
                    <a:pt x="184" y="3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7" y="7"/>
                  </a:lnTo>
                  <a:lnTo>
                    <a:pt x="189" y="7"/>
                  </a:lnTo>
                  <a:lnTo>
                    <a:pt x="192" y="7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196" y="3"/>
                  </a:lnTo>
                  <a:lnTo>
                    <a:pt x="201" y="7"/>
                  </a:lnTo>
                  <a:lnTo>
                    <a:pt x="203" y="7"/>
                  </a:lnTo>
                  <a:lnTo>
                    <a:pt x="206" y="10"/>
                  </a:lnTo>
                  <a:lnTo>
                    <a:pt x="215" y="10"/>
                  </a:lnTo>
                  <a:lnTo>
                    <a:pt x="218" y="10"/>
                  </a:lnTo>
                  <a:lnTo>
                    <a:pt x="225" y="14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32" y="22"/>
                  </a:lnTo>
                  <a:lnTo>
                    <a:pt x="234" y="24"/>
                  </a:lnTo>
                  <a:lnTo>
                    <a:pt x="236" y="26"/>
                  </a:lnTo>
                  <a:lnTo>
                    <a:pt x="236" y="29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6" y="24"/>
                  </a:lnTo>
                  <a:lnTo>
                    <a:pt x="248" y="24"/>
                  </a:lnTo>
                  <a:lnTo>
                    <a:pt x="251" y="26"/>
                  </a:lnTo>
                  <a:lnTo>
                    <a:pt x="251" y="26"/>
                  </a:lnTo>
                  <a:lnTo>
                    <a:pt x="253" y="31"/>
                  </a:lnTo>
                  <a:lnTo>
                    <a:pt x="253" y="33"/>
                  </a:lnTo>
                  <a:lnTo>
                    <a:pt x="255" y="33"/>
                  </a:lnTo>
                  <a:lnTo>
                    <a:pt x="255" y="38"/>
                  </a:lnTo>
                  <a:lnTo>
                    <a:pt x="258" y="38"/>
                  </a:lnTo>
                  <a:lnTo>
                    <a:pt x="260" y="41"/>
                  </a:lnTo>
                  <a:lnTo>
                    <a:pt x="262" y="43"/>
                  </a:lnTo>
                  <a:lnTo>
                    <a:pt x="265" y="43"/>
                  </a:lnTo>
                  <a:lnTo>
                    <a:pt x="270" y="45"/>
                  </a:lnTo>
                  <a:lnTo>
                    <a:pt x="272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4" y="45"/>
                  </a:lnTo>
                  <a:lnTo>
                    <a:pt x="284" y="48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8" y="57"/>
                  </a:lnTo>
                  <a:lnTo>
                    <a:pt x="300" y="57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5"/>
                  </a:lnTo>
                  <a:lnTo>
                    <a:pt x="312" y="43"/>
                  </a:lnTo>
                  <a:lnTo>
                    <a:pt x="317" y="43"/>
                  </a:lnTo>
                  <a:lnTo>
                    <a:pt x="322" y="43"/>
                  </a:lnTo>
                  <a:lnTo>
                    <a:pt x="345" y="57"/>
                  </a:lnTo>
                  <a:lnTo>
                    <a:pt x="348" y="57"/>
                  </a:lnTo>
                  <a:lnTo>
                    <a:pt x="350" y="57"/>
                  </a:lnTo>
                  <a:lnTo>
                    <a:pt x="352" y="62"/>
                  </a:lnTo>
                  <a:lnTo>
                    <a:pt x="355" y="62"/>
                  </a:lnTo>
                  <a:lnTo>
                    <a:pt x="359" y="59"/>
                  </a:lnTo>
                  <a:lnTo>
                    <a:pt x="362" y="59"/>
                  </a:lnTo>
                  <a:lnTo>
                    <a:pt x="364" y="62"/>
                  </a:lnTo>
                  <a:lnTo>
                    <a:pt x="364" y="64"/>
                  </a:lnTo>
                  <a:lnTo>
                    <a:pt x="367" y="67"/>
                  </a:lnTo>
                  <a:lnTo>
                    <a:pt x="371" y="69"/>
                  </a:lnTo>
                  <a:lnTo>
                    <a:pt x="371" y="74"/>
                  </a:lnTo>
                  <a:lnTo>
                    <a:pt x="371" y="74"/>
                  </a:lnTo>
                  <a:lnTo>
                    <a:pt x="371" y="76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7" y="78"/>
                  </a:lnTo>
                  <a:lnTo>
                    <a:pt x="367" y="81"/>
                  </a:lnTo>
                  <a:lnTo>
                    <a:pt x="367" y="83"/>
                  </a:lnTo>
                  <a:lnTo>
                    <a:pt x="369" y="83"/>
                  </a:lnTo>
                  <a:lnTo>
                    <a:pt x="369" y="83"/>
                  </a:lnTo>
                  <a:lnTo>
                    <a:pt x="374" y="81"/>
                  </a:lnTo>
                  <a:lnTo>
                    <a:pt x="381" y="78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5" y="88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7" y="95"/>
                  </a:lnTo>
                  <a:lnTo>
                    <a:pt x="397" y="95"/>
                  </a:lnTo>
                  <a:lnTo>
                    <a:pt x="402" y="95"/>
                  </a:lnTo>
                  <a:lnTo>
                    <a:pt x="404" y="95"/>
                  </a:lnTo>
                  <a:lnTo>
                    <a:pt x="404" y="97"/>
                  </a:lnTo>
                  <a:lnTo>
                    <a:pt x="402" y="100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402" y="107"/>
                  </a:lnTo>
                  <a:lnTo>
                    <a:pt x="402" y="109"/>
                  </a:lnTo>
                  <a:lnTo>
                    <a:pt x="402" y="109"/>
                  </a:lnTo>
                  <a:lnTo>
                    <a:pt x="400" y="109"/>
                  </a:lnTo>
                  <a:lnTo>
                    <a:pt x="397" y="111"/>
                  </a:lnTo>
                  <a:lnTo>
                    <a:pt x="395" y="111"/>
                  </a:lnTo>
                  <a:lnTo>
                    <a:pt x="395" y="116"/>
                  </a:lnTo>
                  <a:lnTo>
                    <a:pt x="397" y="119"/>
                  </a:lnTo>
                  <a:lnTo>
                    <a:pt x="397" y="121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2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1"/>
                  </a:lnTo>
                  <a:lnTo>
                    <a:pt x="404" y="119"/>
                  </a:lnTo>
                  <a:lnTo>
                    <a:pt x="404" y="121"/>
                  </a:lnTo>
                  <a:lnTo>
                    <a:pt x="414" y="126"/>
                  </a:lnTo>
                  <a:lnTo>
                    <a:pt x="416" y="128"/>
                  </a:lnTo>
                  <a:lnTo>
                    <a:pt x="416" y="130"/>
                  </a:lnTo>
                  <a:lnTo>
                    <a:pt x="416" y="133"/>
                  </a:lnTo>
                  <a:lnTo>
                    <a:pt x="416" y="135"/>
                  </a:lnTo>
                  <a:lnTo>
                    <a:pt x="419" y="135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3" y="137"/>
                  </a:lnTo>
                  <a:lnTo>
                    <a:pt x="423" y="140"/>
                  </a:lnTo>
                  <a:lnTo>
                    <a:pt x="426" y="142"/>
                  </a:lnTo>
                  <a:lnTo>
                    <a:pt x="428" y="145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28" y="156"/>
                  </a:lnTo>
                  <a:lnTo>
                    <a:pt x="430" y="156"/>
                  </a:lnTo>
                  <a:lnTo>
                    <a:pt x="437" y="159"/>
                  </a:lnTo>
                  <a:lnTo>
                    <a:pt x="437" y="161"/>
                  </a:lnTo>
                  <a:lnTo>
                    <a:pt x="435" y="161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71"/>
                  </a:lnTo>
                  <a:lnTo>
                    <a:pt x="430" y="173"/>
                  </a:lnTo>
                  <a:lnTo>
                    <a:pt x="433" y="173"/>
                  </a:lnTo>
                  <a:lnTo>
                    <a:pt x="440" y="175"/>
                  </a:lnTo>
                  <a:lnTo>
                    <a:pt x="445" y="175"/>
                  </a:lnTo>
                  <a:lnTo>
                    <a:pt x="447" y="175"/>
                  </a:lnTo>
                  <a:lnTo>
                    <a:pt x="449" y="180"/>
                  </a:lnTo>
                  <a:lnTo>
                    <a:pt x="449" y="182"/>
                  </a:lnTo>
                  <a:lnTo>
                    <a:pt x="447" y="190"/>
                  </a:lnTo>
                  <a:lnTo>
                    <a:pt x="447" y="190"/>
                  </a:lnTo>
                  <a:lnTo>
                    <a:pt x="447" y="192"/>
                  </a:lnTo>
                  <a:lnTo>
                    <a:pt x="445" y="192"/>
                  </a:lnTo>
                  <a:lnTo>
                    <a:pt x="442" y="192"/>
                  </a:lnTo>
                  <a:lnTo>
                    <a:pt x="442" y="194"/>
                  </a:lnTo>
                  <a:lnTo>
                    <a:pt x="442" y="197"/>
                  </a:lnTo>
                  <a:lnTo>
                    <a:pt x="442" y="199"/>
                  </a:lnTo>
                  <a:lnTo>
                    <a:pt x="461" y="230"/>
                  </a:lnTo>
                  <a:lnTo>
                    <a:pt x="463" y="232"/>
                  </a:lnTo>
                  <a:lnTo>
                    <a:pt x="468" y="232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68" y="249"/>
                  </a:lnTo>
                  <a:lnTo>
                    <a:pt x="466" y="251"/>
                  </a:lnTo>
                  <a:lnTo>
                    <a:pt x="466" y="253"/>
                  </a:lnTo>
                  <a:lnTo>
                    <a:pt x="468" y="253"/>
                  </a:lnTo>
                  <a:lnTo>
                    <a:pt x="475" y="256"/>
                  </a:lnTo>
                  <a:lnTo>
                    <a:pt x="478" y="258"/>
                  </a:lnTo>
                  <a:lnTo>
                    <a:pt x="480" y="261"/>
                  </a:lnTo>
                  <a:lnTo>
                    <a:pt x="478" y="265"/>
                  </a:lnTo>
                  <a:lnTo>
                    <a:pt x="478" y="268"/>
                  </a:lnTo>
                  <a:lnTo>
                    <a:pt x="478" y="270"/>
                  </a:lnTo>
                  <a:lnTo>
                    <a:pt x="478" y="272"/>
                  </a:lnTo>
                  <a:lnTo>
                    <a:pt x="480" y="275"/>
                  </a:lnTo>
                  <a:lnTo>
                    <a:pt x="485" y="275"/>
                  </a:lnTo>
                  <a:lnTo>
                    <a:pt x="487" y="275"/>
                  </a:lnTo>
                  <a:lnTo>
                    <a:pt x="487" y="275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7" y="279"/>
                  </a:lnTo>
                  <a:lnTo>
                    <a:pt x="487" y="282"/>
                  </a:lnTo>
                  <a:lnTo>
                    <a:pt x="485" y="282"/>
                  </a:lnTo>
                  <a:lnTo>
                    <a:pt x="482" y="282"/>
                  </a:lnTo>
                  <a:lnTo>
                    <a:pt x="482" y="284"/>
                  </a:lnTo>
                  <a:lnTo>
                    <a:pt x="480" y="287"/>
                  </a:lnTo>
                  <a:lnTo>
                    <a:pt x="480" y="289"/>
                  </a:lnTo>
                  <a:lnTo>
                    <a:pt x="480" y="291"/>
                  </a:lnTo>
                  <a:lnTo>
                    <a:pt x="482" y="294"/>
                  </a:lnTo>
                  <a:lnTo>
                    <a:pt x="485" y="296"/>
                  </a:lnTo>
                  <a:lnTo>
                    <a:pt x="487" y="296"/>
                  </a:lnTo>
                  <a:lnTo>
                    <a:pt x="487" y="291"/>
                  </a:lnTo>
                  <a:lnTo>
                    <a:pt x="489" y="291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7"/>
                  </a:lnTo>
                  <a:lnTo>
                    <a:pt x="489" y="287"/>
                  </a:lnTo>
                  <a:lnTo>
                    <a:pt x="489" y="287"/>
                  </a:lnTo>
                  <a:lnTo>
                    <a:pt x="489" y="284"/>
                  </a:lnTo>
                  <a:lnTo>
                    <a:pt x="492" y="284"/>
                  </a:lnTo>
                  <a:lnTo>
                    <a:pt x="492" y="284"/>
                  </a:lnTo>
                  <a:lnTo>
                    <a:pt x="494" y="284"/>
                  </a:lnTo>
                  <a:lnTo>
                    <a:pt x="497" y="287"/>
                  </a:lnTo>
                  <a:lnTo>
                    <a:pt x="494" y="289"/>
                  </a:lnTo>
                  <a:lnTo>
                    <a:pt x="494" y="291"/>
                  </a:lnTo>
                  <a:lnTo>
                    <a:pt x="494" y="294"/>
                  </a:lnTo>
                  <a:lnTo>
                    <a:pt x="492" y="298"/>
                  </a:lnTo>
                  <a:lnTo>
                    <a:pt x="489" y="298"/>
                  </a:lnTo>
                  <a:lnTo>
                    <a:pt x="489" y="301"/>
                  </a:lnTo>
                  <a:lnTo>
                    <a:pt x="489" y="303"/>
                  </a:lnTo>
                  <a:lnTo>
                    <a:pt x="492" y="305"/>
                  </a:lnTo>
                  <a:lnTo>
                    <a:pt x="492" y="310"/>
                  </a:lnTo>
                  <a:lnTo>
                    <a:pt x="494" y="315"/>
                  </a:lnTo>
                  <a:lnTo>
                    <a:pt x="494" y="317"/>
                  </a:lnTo>
                  <a:lnTo>
                    <a:pt x="494" y="320"/>
                  </a:lnTo>
                  <a:lnTo>
                    <a:pt x="497" y="322"/>
                  </a:lnTo>
                  <a:lnTo>
                    <a:pt x="499" y="32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11" y="336"/>
                  </a:lnTo>
                  <a:lnTo>
                    <a:pt x="515" y="341"/>
                  </a:lnTo>
                  <a:lnTo>
                    <a:pt x="523" y="355"/>
                  </a:lnTo>
                  <a:lnTo>
                    <a:pt x="525" y="357"/>
                  </a:lnTo>
                  <a:lnTo>
                    <a:pt x="527" y="357"/>
                  </a:lnTo>
                  <a:lnTo>
                    <a:pt x="530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5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30" y="369"/>
                  </a:lnTo>
                  <a:lnTo>
                    <a:pt x="530" y="372"/>
                  </a:lnTo>
                  <a:lnTo>
                    <a:pt x="534" y="374"/>
                  </a:lnTo>
                  <a:lnTo>
                    <a:pt x="534" y="376"/>
                  </a:lnTo>
                  <a:lnTo>
                    <a:pt x="537" y="379"/>
                  </a:lnTo>
                  <a:lnTo>
                    <a:pt x="537" y="381"/>
                  </a:lnTo>
                  <a:lnTo>
                    <a:pt x="539" y="386"/>
                  </a:lnTo>
                  <a:lnTo>
                    <a:pt x="537" y="386"/>
                  </a:lnTo>
                  <a:lnTo>
                    <a:pt x="537" y="391"/>
                  </a:lnTo>
                  <a:lnTo>
                    <a:pt x="534" y="391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8"/>
                  </a:lnTo>
                  <a:lnTo>
                    <a:pt x="534" y="400"/>
                  </a:lnTo>
                  <a:lnTo>
                    <a:pt x="539" y="402"/>
                  </a:lnTo>
                  <a:lnTo>
                    <a:pt x="539" y="405"/>
                  </a:lnTo>
                  <a:lnTo>
                    <a:pt x="539" y="407"/>
                  </a:lnTo>
                  <a:lnTo>
                    <a:pt x="539" y="410"/>
                  </a:lnTo>
                  <a:lnTo>
                    <a:pt x="539" y="410"/>
                  </a:lnTo>
                  <a:lnTo>
                    <a:pt x="539" y="412"/>
                  </a:lnTo>
                  <a:lnTo>
                    <a:pt x="539" y="412"/>
                  </a:lnTo>
                  <a:lnTo>
                    <a:pt x="539" y="414"/>
                  </a:lnTo>
                  <a:lnTo>
                    <a:pt x="539" y="417"/>
                  </a:lnTo>
                  <a:lnTo>
                    <a:pt x="541" y="419"/>
                  </a:lnTo>
                  <a:lnTo>
                    <a:pt x="546" y="424"/>
                  </a:lnTo>
                  <a:lnTo>
                    <a:pt x="560" y="428"/>
                  </a:lnTo>
                  <a:lnTo>
                    <a:pt x="563" y="431"/>
                  </a:lnTo>
                  <a:lnTo>
                    <a:pt x="563" y="433"/>
                  </a:lnTo>
                  <a:lnTo>
                    <a:pt x="563" y="436"/>
                  </a:lnTo>
                  <a:lnTo>
                    <a:pt x="563" y="438"/>
                  </a:lnTo>
                  <a:lnTo>
                    <a:pt x="560" y="440"/>
                  </a:lnTo>
                  <a:lnTo>
                    <a:pt x="556" y="450"/>
                  </a:lnTo>
                  <a:lnTo>
                    <a:pt x="556" y="457"/>
                  </a:lnTo>
                  <a:lnTo>
                    <a:pt x="558" y="462"/>
                  </a:lnTo>
                  <a:lnTo>
                    <a:pt x="560" y="466"/>
                  </a:lnTo>
                  <a:lnTo>
                    <a:pt x="560" y="469"/>
                  </a:lnTo>
                  <a:lnTo>
                    <a:pt x="560" y="471"/>
                  </a:lnTo>
                  <a:lnTo>
                    <a:pt x="560" y="473"/>
                  </a:lnTo>
                  <a:lnTo>
                    <a:pt x="560" y="476"/>
                  </a:lnTo>
                  <a:lnTo>
                    <a:pt x="560" y="481"/>
                  </a:lnTo>
                  <a:lnTo>
                    <a:pt x="560" y="483"/>
                  </a:lnTo>
                  <a:lnTo>
                    <a:pt x="563" y="488"/>
                  </a:lnTo>
                  <a:lnTo>
                    <a:pt x="572" y="490"/>
                  </a:lnTo>
                  <a:lnTo>
                    <a:pt x="577" y="492"/>
                  </a:lnTo>
                  <a:lnTo>
                    <a:pt x="577" y="495"/>
                  </a:lnTo>
                  <a:lnTo>
                    <a:pt x="577" y="497"/>
                  </a:lnTo>
                  <a:lnTo>
                    <a:pt x="577" y="499"/>
                  </a:lnTo>
                  <a:lnTo>
                    <a:pt x="579" y="504"/>
                  </a:lnTo>
                  <a:lnTo>
                    <a:pt x="582" y="504"/>
                  </a:lnTo>
                  <a:lnTo>
                    <a:pt x="586" y="507"/>
                  </a:lnTo>
                  <a:lnTo>
                    <a:pt x="586" y="507"/>
                  </a:lnTo>
                  <a:lnTo>
                    <a:pt x="589" y="509"/>
                  </a:lnTo>
                  <a:lnTo>
                    <a:pt x="591" y="511"/>
                  </a:lnTo>
                  <a:lnTo>
                    <a:pt x="594" y="511"/>
                  </a:lnTo>
                  <a:lnTo>
                    <a:pt x="598" y="511"/>
                  </a:lnTo>
                  <a:lnTo>
                    <a:pt x="601" y="511"/>
                  </a:lnTo>
                  <a:lnTo>
                    <a:pt x="601" y="511"/>
                  </a:lnTo>
                  <a:lnTo>
                    <a:pt x="601" y="509"/>
                  </a:lnTo>
                  <a:lnTo>
                    <a:pt x="601" y="509"/>
                  </a:lnTo>
                  <a:lnTo>
                    <a:pt x="603" y="509"/>
                  </a:lnTo>
                  <a:lnTo>
                    <a:pt x="603" y="509"/>
                  </a:lnTo>
                  <a:lnTo>
                    <a:pt x="605" y="509"/>
                  </a:lnTo>
                  <a:lnTo>
                    <a:pt x="608" y="511"/>
                  </a:lnTo>
                  <a:lnTo>
                    <a:pt x="610" y="514"/>
                  </a:lnTo>
                  <a:lnTo>
                    <a:pt x="612" y="516"/>
                  </a:lnTo>
                  <a:lnTo>
                    <a:pt x="615" y="516"/>
                  </a:lnTo>
                  <a:lnTo>
                    <a:pt x="624" y="516"/>
                  </a:lnTo>
                  <a:lnTo>
                    <a:pt x="627" y="514"/>
                  </a:lnTo>
                  <a:lnTo>
                    <a:pt x="629" y="514"/>
                  </a:lnTo>
                  <a:lnTo>
                    <a:pt x="631" y="511"/>
                  </a:lnTo>
                  <a:lnTo>
                    <a:pt x="636" y="514"/>
                  </a:lnTo>
                  <a:lnTo>
                    <a:pt x="636" y="514"/>
                  </a:lnTo>
                  <a:lnTo>
                    <a:pt x="638" y="511"/>
                  </a:lnTo>
                  <a:lnTo>
                    <a:pt x="638" y="509"/>
                  </a:lnTo>
                  <a:lnTo>
                    <a:pt x="638" y="509"/>
                  </a:lnTo>
                  <a:lnTo>
                    <a:pt x="641" y="509"/>
                  </a:lnTo>
                  <a:lnTo>
                    <a:pt x="655" y="507"/>
                  </a:lnTo>
                  <a:lnTo>
                    <a:pt x="662" y="507"/>
                  </a:lnTo>
                  <a:lnTo>
                    <a:pt x="662" y="507"/>
                  </a:lnTo>
                  <a:lnTo>
                    <a:pt x="664" y="502"/>
                  </a:lnTo>
                  <a:lnTo>
                    <a:pt x="664" y="502"/>
                  </a:lnTo>
                  <a:lnTo>
                    <a:pt x="667" y="502"/>
                  </a:lnTo>
                  <a:lnTo>
                    <a:pt x="672" y="504"/>
                  </a:lnTo>
                  <a:lnTo>
                    <a:pt x="674" y="504"/>
                  </a:lnTo>
                  <a:lnTo>
                    <a:pt x="676" y="504"/>
                  </a:lnTo>
                  <a:lnTo>
                    <a:pt x="676" y="504"/>
                  </a:lnTo>
                  <a:lnTo>
                    <a:pt x="676" y="507"/>
                  </a:lnTo>
                  <a:lnTo>
                    <a:pt x="676" y="507"/>
                  </a:lnTo>
                  <a:lnTo>
                    <a:pt x="676" y="509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4" y="514"/>
                  </a:lnTo>
                  <a:lnTo>
                    <a:pt x="674" y="516"/>
                  </a:lnTo>
                  <a:lnTo>
                    <a:pt x="674" y="518"/>
                  </a:lnTo>
                  <a:lnTo>
                    <a:pt x="674" y="518"/>
                  </a:lnTo>
                  <a:lnTo>
                    <a:pt x="676" y="521"/>
                  </a:lnTo>
                  <a:lnTo>
                    <a:pt x="679" y="518"/>
                  </a:lnTo>
                  <a:lnTo>
                    <a:pt x="683" y="516"/>
                  </a:lnTo>
                  <a:lnTo>
                    <a:pt x="686" y="516"/>
                  </a:lnTo>
                  <a:lnTo>
                    <a:pt x="688" y="518"/>
                  </a:lnTo>
                  <a:lnTo>
                    <a:pt x="690" y="521"/>
                  </a:lnTo>
                  <a:lnTo>
                    <a:pt x="695" y="521"/>
                  </a:lnTo>
                  <a:lnTo>
                    <a:pt x="698" y="523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3"/>
                  </a:lnTo>
                  <a:lnTo>
                    <a:pt x="707" y="533"/>
                  </a:lnTo>
                  <a:lnTo>
                    <a:pt x="709" y="533"/>
                  </a:lnTo>
                  <a:lnTo>
                    <a:pt x="712" y="528"/>
                  </a:lnTo>
                  <a:lnTo>
                    <a:pt x="714" y="525"/>
                  </a:lnTo>
                  <a:lnTo>
                    <a:pt x="716" y="525"/>
                  </a:lnTo>
                  <a:lnTo>
                    <a:pt x="719" y="525"/>
                  </a:lnTo>
                  <a:lnTo>
                    <a:pt x="721" y="528"/>
                  </a:lnTo>
                  <a:lnTo>
                    <a:pt x="726" y="530"/>
                  </a:lnTo>
                  <a:lnTo>
                    <a:pt x="728" y="530"/>
                  </a:lnTo>
                  <a:lnTo>
                    <a:pt x="728" y="530"/>
                  </a:lnTo>
                  <a:lnTo>
                    <a:pt x="731" y="528"/>
                  </a:lnTo>
                  <a:lnTo>
                    <a:pt x="728" y="521"/>
                  </a:lnTo>
                  <a:lnTo>
                    <a:pt x="728" y="518"/>
                  </a:lnTo>
                  <a:lnTo>
                    <a:pt x="731" y="518"/>
                  </a:lnTo>
                  <a:lnTo>
                    <a:pt x="735" y="518"/>
                  </a:lnTo>
                  <a:lnTo>
                    <a:pt x="738" y="518"/>
                  </a:lnTo>
                  <a:lnTo>
                    <a:pt x="740" y="521"/>
                  </a:lnTo>
                  <a:lnTo>
                    <a:pt x="742" y="521"/>
                  </a:lnTo>
                  <a:lnTo>
                    <a:pt x="742" y="523"/>
                  </a:lnTo>
                  <a:lnTo>
                    <a:pt x="742" y="525"/>
                  </a:lnTo>
                  <a:lnTo>
                    <a:pt x="745" y="533"/>
                  </a:lnTo>
                  <a:lnTo>
                    <a:pt x="745" y="535"/>
                  </a:lnTo>
                  <a:lnTo>
                    <a:pt x="747" y="535"/>
                  </a:lnTo>
                  <a:lnTo>
                    <a:pt x="750" y="537"/>
                  </a:lnTo>
                  <a:lnTo>
                    <a:pt x="752" y="537"/>
                  </a:lnTo>
                  <a:lnTo>
                    <a:pt x="757" y="535"/>
                  </a:lnTo>
                  <a:lnTo>
                    <a:pt x="761" y="537"/>
                  </a:lnTo>
                  <a:lnTo>
                    <a:pt x="764" y="540"/>
                  </a:lnTo>
                  <a:lnTo>
                    <a:pt x="764" y="544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8" y="549"/>
                  </a:lnTo>
                  <a:lnTo>
                    <a:pt x="773" y="549"/>
                  </a:lnTo>
                  <a:lnTo>
                    <a:pt x="773" y="549"/>
                  </a:lnTo>
                  <a:lnTo>
                    <a:pt x="776" y="551"/>
                  </a:lnTo>
                  <a:lnTo>
                    <a:pt x="776" y="556"/>
                  </a:lnTo>
                  <a:lnTo>
                    <a:pt x="778" y="556"/>
                  </a:lnTo>
                  <a:lnTo>
                    <a:pt x="778" y="559"/>
                  </a:lnTo>
                  <a:lnTo>
                    <a:pt x="783" y="561"/>
                  </a:lnTo>
                  <a:lnTo>
                    <a:pt x="783" y="563"/>
                  </a:lnTo>
                  <a:lnTo>
                    <a:pt x="783" y="566"/>
                  </a:lnTo>
                  <a:lnTo>
                    <a:pt x="785" y="568"/>
                  </a:lnTo>
                  <a:lnTo>
                    <a:pt x="790" y="568"/>
                  </a:lnTo>
                  <a:lnTo>
                    <a:pt x="790" y="570"/>
                  </a:lnTo>
                  <a:lnTo>
                    <a:pt x="795" y="573"/>
                  </a:lnTo>
                  <a:lnTo>
                    <a:pt x="811" y="585"/>
                  </a:lnTo>
                  <a:lnTo>
                    <a:pt x="816" y="585"/>
                  </a:lnTo>
                  <a:lnTo>
                    <a:pt x="821" y="585"/>
                  </a:lnTo>
                  <a:lnTo>
                    <a:pt x="823" y="582"/>
                  </a:lnTo>
                  <a:lnTo>
                    <a:pt x="828" y="580"/>
                  </a:lnTo>
                  <a:lnTo>
                    <a:pt x="832" y="580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7" y="582"/>
                  </a:lnTo>
                  <a:lnTo>
                    <a:pt x="839" y="585"/>
                  </a:lnTo>
                  <a:lnTo>
                    <a:pt x="842" y="585"/>
                  </a:lnTo>
                  <a:lnTo>
                    <a:pt x="844" y="582"/>
                  </a:lnTo>
                  <a:lnTo>
                    <a:pt x="849" y="580"/>
                  </a:lnTo>
                  <a:lnTo>
                    <a:pt x="851" y="580"/>
                  </a:lnTo>
                  <a:lnTo>
                    <a:pt x="854" y="580"/>
                  </a:lnTo>
                  <a:lnTo>
                    <a:pt x="854" y="582"/>
                  </a:lnTo>
                  <a:lnTo>
                    <a:pt x="854" y="585"/>
                  </a:lnTo>
                  <a:lnTo>
                    <a:pt x="851" y="589"/>
                  </a:lnTo>
                  <a:lnTo>
                    <a:pt x="844" y="613"/>
                  </a:lnTo>
                  <a:lnTo>
                    <a:pt x="844" y="615"/>
                  </a:lnTo>
                  <a:lnTo>
                    <a:pt x="847" y="618"/>
                  </a:lnTo>
                  <a:lnTo>
                    <a:pt x="849" y="620"/>
                  </a:lnTo>
                  <a:lnTo>
                    <a:pt x="851" y="620"/>
                  </a:lnTo>
                  <a:lnTo>
                    <a:pt x="854" y="620"/>
                  </a:lnTo>
                  <a:lnTo>
                    <a:pt x="854" y="622"/>
                  </a:lnTo>
                  <a:lnTo>
                    <a:pt x="854" y="625"/>
                  </a:lnTo>
                  <a:lnTo>
                    <a:pt x="854" y="627"/>
                  </a:lnTo>
                  <a:lnTo>
                    <a:pt x="854" y="627"/>
                  </a:lnTo>
                  <a:lnTo>
                    <a:pt x="854" y="630"/>
                  </a:lnTo>
                  <a:lnTo>
                    <a:pt x="856" y="632"/>
                  </a:lnTo>
                  <a:lnTo>
                    <a:pt x="856" y="632"/>
                  </a:lnTo>
                  <a:lnTo>
                    <a:pt x="858" y="634"/>
                  </a:lnTo>
                  <a:lnTo>
                    <a:pt x="863" y="630"/>
                  </a:lnTo>
                  <a:lnTo>
                    <a:pt x="865" y="630"/>
                  </a:lnTo>
                  <a:lnTo>
                    <a:pt x="868" y="630"/>
                  </a:lnTo>
                  <a:lnTo>
                    <a:pt x="868" y="632"/>
                  </a:lnTo>
                  <a:lnTo>
                    <a:pt x="868" y="637"/>
                  </a:lnTo>
                  <a:lnTo>
                    <a:pt x="868" y="639"/>
                  </a:lnTo>
                  <a:lnTo>
                    <a:pt x="868" y="641"/>
                  </a:lnTo>
                  <a:lnTo>
                    <a:pt x="870" y="644"/>
                  </a:lnTo>
                  <a:lnTo>
                    <a:pt x="870" y="646"/>
                  </a:lnTo>
                  <a:lnTo>
                    <a:pt x="873" y="648"/>
                  </a:lnTo>
                  <a:lnTo>
                    <a:pt x="873" y="648"/>
                  </a:lnTo>
                  <a:lnTo>
                    <a:pt x="875" y="648"/>
                  </a:lnTo>
                  <a:lnTo>
                    <a:pt x="875" y="648"/>
                  </a:lnTo>
                  <a:lnTo>
                    <a:pt x="877" y="651"/>
                  </a:lnTo>
                  <a:lnTo>
                    <a:pt x="877" y="653"/>
                  </a:lnTo>
                  <a:lnTo>
                    <a:pt x="877" y="656"/>
                  </a:lnTo>
                  <a:lnTo>
                    <a:pt x="877" y="658"/>
                  </a:lnTo>
                  <a:lnTo>
                    <a:pt x="873" y="663"/>
                  </a:lnTo>
                  <a:lnTo>
                    <a:pt x="873" y="665"/>
                  </a:lnTo>
                  <a:lnTo>
                    <a:pt x="873" y="665"/>
                  </a:lnTo>
                  <a:lnTo>
                    <a:pt x="873" y="670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70" y="674"/>
                  </a:lnTo>
                  <a:lnTo>
                    <a:pt x="868" y="679"/>
                  </a:lnTo>
                  <a:lnTo>
                    <a:pt x="865" y="682"/>
                  </a:lnTo>
                  <a:lnTo>
                    <a:pt x="865" y="684"/>
                  </a:lnTo>
                  <a:lnTo>
                    <a:pt x="868" y="686"/>
                  </a:lnTo>
                  <a:lnTo>
                    <a:pt x="868" y="689"/>
                  </a:lnTo>
                  <a:lnTo>
                    <a:pt x="870" y="691"/>
                  </a:lnTo>
                  <a:lnTo>
                    <a:pt x="887" y="705"/>
                  </a:lnTo>
                  <a:lnTo>
                    <a:pt x="891" y="710"/>
                  </a:lnTo>
                  <a:lnTo>
                    <a:pt x="896" y="717"/>
                  </a:lnTo>
                  <a:lnTo>
                    <a:pt x="896" y="722"/>
                  </a:lnTo>
                  <a:lnTo>
                    <a:pt x="899" y="727"/>
                  </a:lnTo>
                  <a:lnTo>
                    <a:pt x="899" y="731"/>
                  </a:lnTo>
                  <a:lnTo>
                    <a:pt x="901" y="734"/>
                  </a:lnTo>
                  <a:lnTo>
                    <a:pt x="903" y="734"/>
                  </a:lnTo>
                  <a:lnTo>
                    <a:pt x="906" y="736"/>
                  </a:lnTo>
                  <a:lnTo>
                    <a:pt x="908" y="736"/>
                  </a:lnTo>
                  <a:lnTo>
                    <a:pt x="913" y="736"/>
                  </a:lnTo>
                  <a:lnTo>
                    <a:pt x="915" y="736"/>
                  </a:lnTo>
                  <a:lnTo>
                    <a:pt x="915" y="734"/>
                  </a:lnTo>
                  <a:lnTo>
                    <a:pt x="920" y="731"/>
                  </a:lnTo>
                  <a:lnTo>
                    <a:pt x="922" y="729"/>
                  </a:lnTo>
                  <a:lnTo>
                    <a:pt x="941" y="722"/>
                  </a:lnTo>
                  <a:lnTo>
                    <a:pt x="943" y="722"/>
                  </a:lnTo>
                  <a:lnTo>
                    <a:pt x="946" y="722"/>
                  </a:lnTo>
                  <a:lnTo>
                    <a:pt x="948" y="724"/>
                  </a:lnTo>
                  <a:lnTo>
                    <a:pt x="953" y="727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2" y="729"/>
                  </a:lnTo>
                  <a:lnTo>
                    <a:pt x="965" y="727"/>
                  </a:lnTo>
                  <a:lnTo>
                    <a:pt x="967" y="724"/>
                  </a:lnTo>
                  <a:lnTo>
                    <a:pt x="974" y="727"/>
                  </a:lnTo>
                  <a:lnTo>
                    <a:pt x="977" y="727"/>
                  </a:lnTo>
                  <a:lnTo>
                    <a:pt x="979" y="724"/>
                  </a:lnTo>
                  <a:lnTo>
                    <a:pt x="981" y="724"/>
                  </a:lnTo>
                  <a:lnTo>
                    <a:pt x="981" y="724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8" y="727"/>
                  </a:lnTo>
                  <a:lnTo>
                    <a:pt x="988" y="724"/>
                  </a:lnTo>
                  <a:lnTo>
                    <a:pt x="991" y="722"/>
                  </a:lnTo>
                  <a:lnTo>
                    <a:pt x="991" y="722"/>
                  </a:lnTo>
                  <a:lnTo>
                    <a:pt x="996" y="719"/>
                  </a:lnTo>
                  <a:lnTo>
                    <a:pt x="1003" y="719"/>
                  </a:lnTo>
                  <a:lnTo>
                    <a:pt x="1005" y="719"/>
                  </a:lnTo>
                  <a:lnTo>
                    <a:pt x="1010" y="719"/>
                  </a:lnTo>
                  <a:lnTo>
                    <a:pt x="1010" y="719"/>
                  </a:lnTo>
                  <a:lnTo>
                    <a:pt x="1012" y="717"/>
                  </a:lnTo>
                  <a:lnTo>
                    <a:pt x="1017" y="715"/>
                  </a:lnTo>
                  <a:lnTo>
                    <a:pt x="1017" y="712"/>
                  </a:lnTo>
                  <a:lnTo>
                    <a:pt x="1024" y="712"/>
                  </a:lnTo>
                  <a:lnTo>
                    <a:pt x="1026" y="710"/>
                  </a:lnTo>
                  <a:lnTo>
                    <a:pt x="1029" y="710"/>
                  </a:lnTo>
                  <a:lnTo>
                    <a:pt x="1033" y="712"/>
                  </a:lnTo>
                  <a:lnTo>
                    <a:pt x="1036" y="712"/>
                  </a:lnTo>
                  <a:lnTo>
                    <a:pt x="1040" y="712"/>
                  </a:lnTo>
                  <a:lnTo>
                    <a:pt x="1040" y="712"/>
                  </a:lnTo>
                  <a:lnTo>
                    <a:pt x="1043" y="710"/>
                  </a:lnTo>
                  <a:lnTo>
                    <a:pt x="1043" y="710"/>
                  </a:lnTo>
                  <a:lnTo>
                    <a:pt x="1045" y="708"/>
                  </a:lnTo>
                  <a:lnTo>
                    <a:pt x="1045" y="705"/>
                  </a:lnTo>
                  <a:lnTo>
                    <a:pt x="1045" y="705"/>
                  </a:lnTo>
                  <a:lnTo>
                    <a:pt x="1045" y="703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698"/>
                  </a:lnTo>
                  <a:lnTo>
                    <a:pt x="1045" y="696"/>
                  </a:lnTo>
                  <a:lnTo>
                    <a:pt x="1050" y="689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50" y="684"/>
                  </a:lnTo>
                  <a:lnTo>
                    <a:pt x="1050" y="684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79"/>
                  </a:lnTo>
                  <a:lnTo>
                    <a:pt x="1048" y="679"/>
                  </a:lnTo>
                  <a:lnTo>
                    <a:pt x="1048" y="677"/>
                  </a:lnTo>
                  <a:lnTo>
                    <a:pt x="1050" y="677"/>
                  </a:lnTo>
                  <a:lnTo>
                    <a:pt x="1052" y="677"/>
                  </a:lnTo>
                  <a:lnTo>
                    <a:pt x="1052" y="677"/>
                  </a:lnTo>
                  <a:lnTo>
                    <a:pt x="1055" y="677"/>
                  </a:lnTo>
                  <a:lnTo>
                    <a:pt x="1057" y="677"/>
                  </a:lnTo>
                  <a:lnTo>
                    <a:pt x="1057" y="679"/>
                  </a:lnTo>
                  <a:lnTo>
                    <a:pt x="1059" y="679"/>
                  </a:lnTo>
                  <a:lnTo>
                    <a:pt x="1062" y="677"/>
                  </a:lnTo>
                  <a:lnTo>
                    <a:pt x="1062" y="677"/>
                  </a:lnTo>
                  <a:lnTo>
                    <a:pt x="1062" y="674"/>
                  </a:lnTo>
                  <a:lnTo>
                    <a:pt x="1064" y="672"/>
                  </a:lnTo>
                  <a:lnTo>
                    <a:pt x="1064" y="670"/>
                  </a:lnTo>
                  <a:lnTo>
                    <a:pt x="1071" y="665"/>
                  </a:lnTo>
                  <a:lnTo>
                    <a:pt x="1071" y="663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6"/>
                  </a:lnTo>
                  <a:lnTo>
                    <a:pt x="1078" y="656"/>
                  </a:lnTo>
                  <a:lnTo>
                    <a:pt x="1081" y="653"/>
                  </a:lnTo>
                  <a:lnTo>
                    <a:pt x="1081" y="651"/>
                  </a:lnTo>
                  <a:lnTo>
                    <a:pt x="1083" y="651"/>
                  </a:lnTo>
                  <a:lnTo>
                    <a:pt x="1090" y="646"/>
                  </a:lnTo>
                  <a:lnTo>
                    <a:pt x="1092" y="646"/>
                  </a:lnTo>
                  <a:lnTo>
                    <a:pt x="1097" y="646"/>
                  </a:lnTo>
                  <a:lnTo>
                    <a:pt x="1097" y="646"/>
                  </a:lnTo>
                  <a:lnTo>
                    <a:pt x="1100" y="648"/>
                  </a:lnTo>
                  <a:lnTo>
                    <a:pt x="1102" y="648"/>
                  </a:lnTo>
                  <a:lnTo>
                    <a:pt x="1102" y="648"/>
                  </a:lnTo>
                  <a:lnTo>
                    <a:pt x="1107" y="646"/>
                  </a:lnTo>
                  <a:lnTo>
                    <a:pt x="1109" y="646"/>
                  </a:lnTo>
                  <a:lnTo>
                    <a:pt x="1111" y="646"/>
                  </a:lnTo>
                  <a:lnTo>
                    <a:pt x="1114" y="648"/>
                  </a:lnTo>
                  <a:lnTo>
                    <a:pt x="1116" y="648"/>
                  </a:lnTo>
                  <a:lnTo>
                    <a:pt x="1121" y="646"/>
                  </a:lnTo>
                  <a:lnTo>
                    <a:pt x="1123" y="644"/>
                  </a:lnTo>
                  <a:lnTo>
                    <a:pt x="1123" y="644"/>
                  </a:lnTo>
                  <a:lnTo>
                    <a:pt x="1123" y="639"/>
                  </a:lnTo>
                  <a:lnTo>
                    <a:pt x="1123" y="639"/>
                  </a:lnTo>
                  <a:lnTo>
                    <a:pt x="1126" y="637"/>
                  </a:lnTo>
                  <a:lnTo>
                    <a:pt x="1126" y="637"/>
                  </a:lnTo>
                  <a:lnTo>
                    <a:pt x="1126" y="634"/>
                  </a:lnTo>
                  <a:lnTo>
                    <a:pt x="1128" y="634"/>
                  </a:lnTo>
                  <a:lnTo>
                    <a:pt x="1130" y="632"/>
                  </a:lnTo>
                  <a:lnTo>
                    <a:pt x="1130" y="632"/>
                  </a:lnTo>
                  <a:lnTo>
                    <a:pt x="1133" y="630"/>
                  </a:lnTo>
                  <a:lnTo>
                    <a:pt x="1133" y="625"/>
                  </a:lnTo>
                  <a:lnTo>
                    <a:pt x="1135" y="622"/>
                  </a:lnTo>
                  <a:lnTo>
                    <a:pt x="1135" y="622"/>
                  </a:lnTo>
                  <a:lnTo>
                    <a:pt x="1140" y="620"/>
                  </a:lnTo>
                  <a:lnTo>
                    <a:pt x="1142" y="620"/>
                  </a:lnTo>
                  <a:lnTo>
                    <a:pt x="1144" y="618"/>
                  </a:lnTo>
                  <a:lnTo>
                    <a:pt x="1147" y="618"/>
                  </a:lnTo>
                  <a:lnTo>
                    <a:pt x="1147" y="615"/>
                  </a:lnTo>
                  <a:lnTo>
                    <a:pt x="1152" y="615"/>
                  </a:lnTo>
                  <a:lnTo>
                    <a:pt x="1156" y="615"/>
                  </a:lnTo>
                  <a:lnTo>
                    <a:pt x="1156" y="613"/>
                  </a:lnTo>
                  <a:lnTo>
                    <a:pt x="1159" y="608"/>
                  </a:lnTo>
                  <a:lnTo>
                    <a:pt x="1161" y="608"/>
                  </a:lnTo>
                  <a:lnTo>
                    <a:pt x="1161" y="606"/>
                  </a:lnTo>
                  <a:lnTo>
                    <a:pt x="1166" y="604"/>
                  </a:lnTo>
                  <a:lnTo>
                    <a:pt x="1175" y="601"/>
                  </a:lnTo>
                  <a:lnTo>
                    <a:pt x="1187" y="594"/>
                  </a:lnTo>
                  <a:lnTo>
                    <a:pt x="1189" y="594"/>
                  </a:lnTo>
                  <a:lnTo>
                    <a:pt x="1192" y="596"/>
                  </a:lnTo>
                  <a:lnTo>
                    <a:pt x="1197" y="599"/>
                  </a:lnTo>
                  <a:lnTo>
                    <a:pt x="1199" y="599"/>
                  </a:lnTo>
                  <a:lnTo>
                    <a:pt x="1199" y="599"/>
                  </a:lnTo>
                  <a:lnTo>
                    <a:pt x="1201" y="596"/>
                  </a:lnTo>
                  <a:lnTo>
                    <a:pt x="1204" y="596"/>
                  </a:lnTo>
                  <a:lnTo>
                    <a:pt x="1204" y="594"/>
                  </a:lnTo>
                  <a:lnTo>
                    <a:pt x="1206" y="601"/>
                  </a:lnTo>
                  <a:lnTo>
                    <a:pt x="1211" y="604"/>
                  </a:lnTo>
                  <a:lnTo>
                    <a:pt x="1215" y="606"/>
                  </a:lnTo>
                  <a:lnTo>
                    <a:pt x="1220" y="606"/>
                  </a:lnTo>
                  <a:lnTo>
                    <a:pt x="1223" y="604"/>
                  </a:lnTo>
                  <a:lnTo>
                    <a:pt x="1220" y="606"/>
                  </a:lnTo>
                  <a:lnTo>
                    <a:pt x="1220" y="611"/>
                  </a:lnTo>
                  <a:lnTo>
                    <a:pt x="1223" y="622"/>
                  </a:lnTo>
                  <a:lnTo>
                    <a:pt x="1220" y="627"/>
                  </a:lnTo>
                  <a:lnTo>
                    <a:pt x="1220" y="627"/>
                  </a:lnTo>
                  <a:lnTo>
                    <a:pt x="1215" y="634"/>
                  </a:lnTo>
                  <a:lnTo>
                    <a:pt x="1213" y="637"/>
                  </a:lnTo>
                  <a:lnTo>
                    <a:pt x="1213" y="641"/>
                  </a:lnTo>
                  <a:lnTo>
                    <a:pt x="1215" y="644"/>
                  </a:lnTo>
                  <a:lnTo>
                    <a:pt x="1220" y="648"/>
                  </a:lnTo>
                  <a:lnTo>
                    <a:pt x="1218" y="651"/>
                  </a:lnTo>
                  <a:lnTo>
                    <a:pt x="1220" y="653"/>
                  </a:lnTo>
                  <a:lnTo>
                    <a:pt x="1223" y="656"/>
                  </a:lnTo>
                  <a:lnTo>
                    <a:pt x="1225" y="656"/>
                  </a:lnTo>
                  <a:lnTo>
                    <a:pt x="1225" y="656"/>
                  </a:lnTo>
                  <a:lnTo>
                    <a:pt x="1227" y="658"/>
                  </a:lnTo>
                  <a:lnTo>
                    <a:pt x="1230" y="663"/>
                  </a:lnTo>
                  <a:lnTo>
                    <a:pt x="1230" y="665"/>
                  </a:lnTo>
                  <a:lnTo>
                    <a:pt x="1232" y="667"/>
                  </a:lnTo>
                  <a:lnTo>
                    <a:pt x="1239" y="674"/>
                  </a:lnTo>
                  <a:lnTo>
                    <a:pt x="1239" y="67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close/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227178" y="605914"/>
              <a:ext cx="5006578" cy="3996196"/>
            </a:xfrm>
            <a:custGeom>
              <a:avLst/>
              <a:gdLst>
                <a:gd name="T0" fmla="*/ 3136 w 5779"/>
                <a:gd name="T1" fmla="*/ 4580 h 4601"/>
                <a:gd name="T2" fmla="*/ 3077 w 5779"/>
                <a:gd name="T3" fmla="*/ 4403 h 4601"/>
                <a:gd name="T4" fmla="*/ 3242 w 5779"/>
                <a:gd name="T5" fmla="*/ 4388 h 4601"/>
                <a:gd name="T6" fmla="*/ 3500 w 5779"/>
                <a:gd name="T7" fmla="*/ 4223 h 4601"/>
                <a:gd name="T8" fmla="*/ 4129 w 5779"/>
                <a:gd name="T9" fmla="*/ 3993 h 4601"/>
                <a:gd name="T10" fmla="*/ 4368 w 5779"/>
                <a:gd name="T11" fmla="*/ 3712 h 4601"/>
                <a:gd name="T12" fmla="*/ 4718 w 5779"/>
                <a:gd name="T13" fmla="*/ 3189 h 4601"/>
                <a:gd name="T14" fmla="*/ 4708 w 5779"/>
                <a:gd name="T15" fmla="*/ 3120 h 4601"/>
                <a:gd name="T16" fmla="*/ 4774 w 5779"/>
                <a:gd name="T17" fmla="*/ 1971 h 4601"/>
                <a:gd name="T18" fmla="*/ 2987 w 5779"/>
                <a:gd name="T19" fmla="*/ 4152 h 4601"/>
                <a:gd name="T20" fmla="*/ 2790 w 5779"/>
                <a:gd name="T21" fmla="*/ 3977 h 4601"/>
                <a:gd name="T22" fmla="*/ 2358 w 5779"/>
                <a:gd name="T23" fmla="*/ 3920 h 4601"/>
                <a:gd name="T24" fmla="*/ 2100 w 5779"/>
                <a:gd name="T25" fmla="*/ 4015 h 4601"/>
                <a:gd name="T26" fmla="*/ 1856 w 5779"/>
                <a:gd name="T27" fmla="*/ 3686 h 4601"/>
                <a:gd name="T28" fmla="*/ 1901 w 5779"/>
                <a:gd name="T29" fmla="*/ 3348 h 4601"/>
                <a:gd name="T30" fmla="*/ 1722 w 5779"/>
                <a:gd name="T31" fmla="*/ 2910 h 4601"/>
                <a:gd name="T32" fmla="*/ 1279 w 5779"/>
                <a:gd name="T33" fmla="*/ 2912 h 4601"/>
                <a:gd name="T34" fmla="*/ 771 w 5779"/>
                <a:gd name="T35" fmla="*/ 2714 h 4601"/>
                <a:gd name="T36" fmla="*/ 494 w 5779"/>
                <a:gd name="T37" fmla="*/ 2494 h 4601"/>
                <a:gd name="T38" fmla="*/ 253 w 5779"/>
                <a:gd name="T39" fmla="*/ 2110 h 4601"/>
                <a:gd name="T40" fmla="*/ 76 w 5779"/>
                <a:gd name="T41" fmla="*/ 1699 h 4601"/>
                <a:gd name="T42" fmla="*/ 76 w 5779"/>
                <a:gd name="T43" fmla="*/ 1029 h 4601"/>
                <a:gd name="T44" fmla="*/ 83 w 5779"/>
                <a:gd name="T45" fmla="*/ 606 h 4601"/>
                <a:gd name="T46" fmla="*/ 705 w 5779"/>
                <a:gd name="T47" fmla="*/ 611 h 4601"/>
                <a:gd name="T48" fmla="*/ 1308 w 5779"/>
                <a:gd name="T49" fmla="*/ 178 h 4601"/>
                <a:gd name="T50" fmla="*/ 1776 w 5779"/>
                <a:gd name="T51" fmla="*/ 244 h 4601"/>
                <a:gd name="T52" fmla="*/ 2057 w 5779"/>
                <a:gd name="T53" fmla="*/ 878 h 4601"/>
                <a:gd name="T54" fmla="*/ 4025 w 5779"/>
                <a:gd name="T55" fmla="*/ 1098 h 4601"/>
                <a:gd name="T56" fmla="*/ 4034 w 5779"/>
                <a:gd name="T57" fmla="*/ 731 h 4601"/>
                <a:gd name="T58" fmla="*/ 4481 w 5779"/>
                <a:gd name="T59" fmla="*/ 237 h 4601"/>
                <a:gd name="T60" fmla="*/ 4841 w 5779"/>
                <a:gd name="T61" fmla="*/ 57 h 4601"/>
                <a:gd name="T62" fmla="*/ 5098 w 5779"/>
                <a:gd name="T63" fmla="*/ 466 h 4601"/>
                <a:gd name="T64" fmla="*/ 5534 w 5779"/>
                <a:gd name="T65" fmla="*/ 719 h 4601"/>
                <a:gd name="T66" fmla="*/ 5732 w 5779"/>
                <a:gd name="T67" fmla="*/ 878 h 4601"/>
                <a:gd name="T68" fmla="*/ 5538 w 5779"/>
                <a:gd name="T69" fmla="*/ 1358 h 4601"/>
                <a:gd name="T70" fmla="*/ 5250 w 5779"/>
                <a:gd name="T71" fmla="*/ 1538 h 4601"/>
                <a:gd name="T72" fmla="*/ 5025 w 5779"/>
                <a:gd name="T73" fmla="*/ 1725 h 4601"/>
                <a:gd name="T74" fmla="*/ 4720 w 5779"/>
                <a:gd name="T75" fmla="*/ 1907 h 4601"/>
                <a:gd name="T76" fmla="*/ 4592 w 5779"/>
                <a:gd name="T77" fmla="*/ 1914 h 4601"/>
                <a:gd name="T78" fmla="*/ 4512 w 5779"/>
                <a:gd name="T79" fmla="*/ 1782 h 4601"/>
                <a:gd name="T80" fmla="*/ 4275 w 5779"/>
                <a:gd name="T81" fmla="*/ 2101 h 4601"/>
                <a:gd name="T82" fmla="*/ 4677 w 5779"/>
                <a:gd name="T83" fmla="*/ 2196 h 4601"/>
                <a:gd name="T84" fmla="*/ 4597 w 5779"/>
                <a:gd name="T85" fmla="*/ 2285 h 4601"/>
                <a:gd name="T86" fmla="*/ 4434 w 5779"/>
                <a:gd name="T87" fmla="*/ 2430 h 4601"/>
                <a:gd name="T88" fmla="*/ 4569 w 5779"/>
                <a:gd name="T89" fmla="*/ 2856 h 4601"/>
                <a:gd name="T90" fmla="*/ 4616 w 5779"/>
                <a:gd name="T91" fmla="*/ 3078 h 4601"/>
                <a:gd name="T92" fmla="*/ 4618 w 5779"/>
                <a:gd name="T93" fmla="*/ 3262 h 4601"/>
                <a:gd name="T94" fmla="*/ 4635 w 5779"/>
                <a:gd name="T95" fmla="*/ 3303 h 4601"/>
                <a:gd name="T96" fmla="*/ 4588 w 5779"/>
                <a:gd name="T97" fmla="*/ 3402 h 4601"/>
                <a:gd name="T98" fmla="*/ 4479 w 5779"/>
                <a:gd name="T99" fmla="*/ 3551 h 4601"/>
                <a:gd name="T100" fmla="*/ 4401 w 5779"/>
                <a:gd name="T101" fmla="*/ 3613 h 4601"/>
                <a:gd name="T102" fmla="*/ 4401 w 5779"/>
                <a:gd name="T103" fmla="*/ 3717 h 4601"/>
                <a:gd name="T104" fmla="*/ 4335 w 5779"/>
                <a:gd name="T105" fmla="*/ 3804 h 4601"/>
                <a:gd name="T106" fmla="*/ 4247 w 5779"/>
                <a:gd name="T107" fmla="*/ 3882 h 4601"/>
                <a:gd name="T108" fmla="*/ 4098 w 5779"/>
                <a:gd name="T109" fmla="*/ 3998 h 4601"/>
                <a:gd name="T110" fmla="*/ 3883 w 5779"/>
                <a:gd name="T111" fmla="*/ 4088 h 4601"/>
                <a:gd name="T112" fmla="*/ 3753 w 5779"/>
                <a:gd name="T113" fmla="*/ 4133 h 4601"/>
                <a:gd name="T114" fmla="*/ 3630 w 5779"/>
                <a:gd name="T115" fmla="*/ 4102 h 4601"/>
                <a:gd name="T116" fmla="*/ 3434 w 5779"/>
                <a:gd name="T117" fmla="*/ 4194 h 4601"/>
                <a:gd name="T118" fmla="*/ 3235 w 5779"/>
                <a:gd name="T119" fmla="*/ 4235 h 4601"/>
                <a:gd name="T120" fmla="*/ 3178 w 5779"/>
                <a:gd name="T121" fmla="*/ 4351 h 4601"/>
                <a:gd name="T122" fmla="*/ 3143 w 5779"/>
                <a:gd name="T123" fmla="*/ 4183 h 4601"/>
                <a:gd name="T124" fmla="*/ 3034 w 5779"/>
                <a:gd name="T125" fmla="*/ 4154 h 4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9" h="4601">
                  <a:moveTo>
                    <a:pt x="3256" y="4377"/>
                  </a:moveTo>
                  <a:lnTo>
                    <a:pt x="3256" y="4377"/>
                  </a:lnTo>
                  <a:lnTo>
                    <a:pt x="3259" y="4386"/>
                  </a:lnTo>
                  <a:lnTo>
                    <a:pt x="3261" y="4388"/>
                  </a:lnTo>
                  <a:lnTo>
                    <a:pt x="3266" y="4391"/>
                  </a:lnTo>
                  <a:lnTo>
                    <a:pt x="3268" y="4396"/>
                  </a:lnTo>
                  <a:lnTo>
                    <a:pt x="3268" y="4396"/>
                  </a:lnTo>
                  <a:lnTo>
                    <a:pt x="3280" y="4400"/>
                  </a:lnTo>
                  <a:lnTo>
                    <a:pt x="3282" y="4400"/>
                  </a:lnTo>
                  <a:lnTo>
                    <a:pt x="3282" y="4398"/>
                  </a:lnTo>
                  <a:lnTo>
                    <a:pt x="3282" y="4398"/>
                  </a:lnTo>
                  <a:lnTo>
                    <a:pt x="3282" y="4398"/>
                  </a:lnTo>
                  <a:lnTo>
                    <a:pt x="3282" y="4400"/>
                  </a:lnTo>
                  <a:lnTo>
                    <a:pt x="3285" y="4398"/>
                  </a:lnTo>
                  <a:lnTo>
                    <a:pt x="3287" y="4400"/>
                  </a:lnTo>
                  <a:lnTo>
                    <a:pt x="3292" y="4417"/>
                  </a:lnTo>
                  <a:lnTo>
                    <a:pt x="3292" y="4424"/>
                  </a:lnTo>
                  <a:lnTo>
                    <a:pt x="3294" y="4431"/>
                  </a:lnTo>
                  <a:lnTo>
                    <a:pt x="3294" y="4436"/>
                  </a:lnTo>
                  <a:lnTo>
                    <a:pt x="3292" y="4438"/>
                  </a:lnTo>
                  <a:lnTo>
                    <a:pt x="3292" y="4438"/>
                  </a:lnTo>
                  <a:lnTo>
                    <a:pt x="3294" y="4440"/>
                  </a:lnTo>
                  <a:lnTo>
                    <a:pt x="3294" y="4440"/>
                  </a:lnTo>
                  <a:lnTo>
                    <a:pt x="3297" y="4445"/>
                  </a:lnTo>
                  <a:lnTo>
                    <a:pt x="3297" y="4445"/>
                  </a:lnTo>
                  <a:lnTo>
                    <a:pt x="3294" y="4445"/>
                  </a:lnTo>
                  <a:lnTo>
                    <a:pt x="3292" y="4445"/>
                  </a:lnTo>
                  <a:lnTo>
                    <a:pt x="3289" y="4445"/>
                  </a:lnTo>
                  <a:lnTo>
                    <a:pt x="3289" y="4445"/>
                  </a:lnTo>
                  <a:lnTo>
                    <a:pt x="3282" y="4450"/>
                  </a:lnTo>
                  <a:lnTo>
                    <a:pt x="3278" y="4455"/>
                  </a:lnTo>
                  <a:lnTo>
                    <a:pt x="3278" y="4455"/>
                  </a:lnTo>
                  <a:lnTo>
                    <a:pt x="3275" y="4455"/>
                  </a:lnTo>
                  <a:lnTo>
                    <a:pt x="3273" y="4455"/>
                  </a:lnTo>
                  <a:lnTo>
                    <a:pt x="3271" y="4452"/>
                  </a:lnTo>
                  <a:lnTo>
                    <a:pt x="3271" y="4450"/>
                  </a:lnTo>
                  <a:lnTo>
                    <a:pt x="3271" y="4448"/>
                  </a:lnTo>
                  <a:lnTo>
                    <a:pt x="3271" y="4448"/>
                  </a:lnTo>
                  <a:lnTo>
                    <a:pt x="3273" y="4448"/>
                  </a:lnTo>
                  <a:lnTo>
                    <a:pt x="3275" y="4448"/>
                  </a:lnTo>
                  <a:lnTo>
                    <a:pt x="3273" y="4445"/>
                  </a:lnTo>
                  <a:lnTo>
                    <a:pt x="3271" y="4445"/>
                  </a:lnTo>
                  <a:lnTo>
                    <a:pt x="3268" y="4445"/>
                  </a:lnTo>
                  <a:lnTo>
                    <a:pt x="3266" y="4448"/>
                  </a:lnTo>
                  <a:lnTo>
                    <a:pt x="3268" y="4448"/>
                  </a:lnTo>
                  <a:lnTo>
                    <a:pt x="3268" y="4452"/>
                  </a:lnTo>
                  <a:lnTo>
                    <a:pt x="3271" y="4452"/>
                  </a:lnTo>
                  <a:lnTo>
                    <a:pt x="3268" y="4455"/>
                  </a:lnTo>
                  <a:lnTo>
                    <a:pt x="3268" y="4457"/>
                  </a:lnTo>
                  <a:lnTo>
                    <a:pt x="3266" y="4459"/>
                  </a:lnTo>
                  <a:lnTo>
                    <a:pt x="3266" y="4462"/>
                  </a:lnTo>
                  <a:lnTo>
                    <a:pt x="3263" y="4462"/>
                  </a:lnTo>
                  <a:lnTo>
                    <a:pt x="3263" y="4464"/>
                  </a:lnTo>
                  <a:lnTo>
                    <a:pt x="3261" y="4464"/>
                  </a:lnTo>
                  <a:lnTo>
                    <a:pt x="3261" y="4464"/>
                  </a:lnTo>
                  <a:lnTo>
                    <a:pt x="3261" y="4466"/>
                  </a:lnTo>
                  <a:lnTo>
                    <a:pt x="3261" y="4466"/>
                  </a:lnTo>
                  <a:lnTo>
                    <a:pt x="3259" y="4469"/>
                  </a:lnTo>
                  <a:lnTo>
                    <a:pt x="3256" y="4469"/>
                  </a:lnTo>
                  <a:lnTo>
                    <a:pt x="3256" y="4469"/>
                  </a:lnTo>
                  <a:lnTo>
                    <a:pt x="3254" y="4469"/>
                  </a:lnTo>
                  <a:lnTo>
                    <a:pt x="3254" y="4469"/>
                  </a:lnTo>
                  <a:lnTo>
                    <a:pt x="3252" y="4469"/>
                  </a:lnTo>
                  <a:lnTo>
                    <a:pt x="3252" y="4471"/>
                  </a:lnTo>
                  <a:lnTo>
                    <a:pt x="3252" y="4471"/>
                  </a:lnTo>
                  <a:lnTo>
                    <a:pt x="3249" y="4471"/>
                  </a:lnTo>
                  <a:lnTo>
                    <a:pt x="3249" y="4474"/>
                  </a:lnTo>
                  <a:lnTo>
                    <a:pt x="3249" y="4476"/>
                  </a:lnTo>
                  <a:lnTo>
                    <a:pt x="3249" y="4478"/>
                  </a:lnTo>
                  <a:lnTo>
                    <a:pt x="3249" y="4478"/>
                  </a:lnTo>
                  <a:lnTo>
                    <a:pt x="3244" y="4481"/>
                  </a:lnTo>
                  <a:lnTo>
                    <a:pt x="3244" y="4481"/>
                  </a:lnTo>
                  <a:lnTo>
                    <a:pt x="3244" y="4485"/>
                  </a:lnTo>
                  <a:lnTo>
                    <a:pt x="3242" y="4490"/>
                  </a:lnTo>
                  <a:lnTo>
                    <a:pt x="3240" y="4492"/>
                  </a:lnTo>
                  <a:lnTo>
                    <a:pt x="3237" y="4495"/>
                  </a:lnTo>
                  <a:lnTo>
                    <a:pt x="3235" y="4497"/>
                  </a:lnTo>
                  <a:lnTo>
                    <a:pt x="3235" y="4497"/>
                  </a:lnTo>
                  <a:lnTo>
                    <a:pt x="3235" y="4497"/>
                  </a:lnTo>
                  <a:lnTo>
                    <a:pt x="3233" y="4497"/>
                  </a:lnTo>
                  <a:lnTo>
                    <a:pt x="3233" y="4497"/>
                  </a:lnTo>
                  <a:lnTo>
                    <a:pt x="3228" y="4497"/>
                  </a:lnTo>
                  <a:lnTo>
                    <a:pt x="3226" y="4497"/>
                  </a:lnTo>
                  <a:lnTo>
                    <a:pt x="3226" y="4497"/>
                  </a:lnTo>
                  <a:lnTo>
                    <a:pt x="3226" y="4495"/>
                  </a:lnTo>
                  <a:lnTo>
                    <a:pt x="3223" y="4495"/>
                  </a:lnTo>
                  <a:lnTo>
                    <a:pt x="3223" y="4495"/>
                  </a:lnTo>
                  <a:lnTo>
                    <a:pt x="3226" y="4497"/>
                  </a:lnTo>
                  <a:lnTo>
                    <a:pt x="3226" y="4500"/>
                  </a:lnTo>
                  <a:lnTo>
                    <a:pt x="3226" y="4500"/>
                  </a:lnTo>
                  <a:lnTo>
                    <a:pt x="3228" y="4500"/>
                  </a:lnTo>
                  <a:lnTo>
                    <a:pt x="3230" y="4500"/>
                  </a:lnTo>
                  <a:lnTo>
                    <a:pt x="3230" y="4500"/>
                  </a:lnTo>
                  <a:lnTo>
                    <a:pt x="3233" y="4500"/>
                  </a:lnTo>
                  <a:lnTo>
                    <a:pt x="3233" y="4502"/>
                  </a:lnTo>
                  <a:lnTo>
                    <a:pt x="3233" y="4502"/>
                  </a:lnTo>
                  <a:lnTo>
                    <a:pt x="3233" y="4507"/>
                  </a:lnTo>
                  <a:lnTo>
                    <a:pt x="3233" y="4504"/>
                  </a:lnTo>
                  <a:lnTo>
                    <a:pt x="3235" y="4500"/>
                  </a:lnTo>
                  <a:lnTo>
                    <a:pt x="3237" y="4500"/>
                  </a:lnTo>
                  <a:lnTo>
                    <a:pt x="3235" y="4504"/>
                  </a:lnTo>
                  <a:lnTo>
                    <a:pt x="3235" y="4509"/>
                  </a:lnTo>
                  <a:lnTo>
                    <a:pt x="3233" y="4509"/>
                  </a:lnTo>
                  <a:lnTo>
                    <a:pt x="3230" y="4511"/>
                  </a:lnTo>
                  <a:lnTo>
                    <a:pt x="3228" y="4514"/>
                  </a:lnTo>
                  <a:lnTo>
                    <a:pt x="3228" y="4516"/>
                  </a:lnTo>
                  <a:lnTo>
                    <a:pt x="3226" y="4521"/>
                  </a:lnTo>
                  <a:lnTo>
                    <a:pt x="3226" y="4523"/>
                  </a:lnTo>
                  <a:lnTo>
                    <a:pt x="3226" y="4526"/>
                  </a:lnTo>
                  <a:lnTo>
                    <a:pt x="3226" y="4526"/>
                  </a:lnTo>
                  <a:lnTo>
                    <a:pt x="3226" y="4528"/>
                  </a:lnTo>
                  <a:lnTo>
                    <a:pt x="3226" y="4528"/>
                  </a:lnTo>
                  <a:lnTo>
                    <a:pt x="3223" y="4528"/>
                  </a:lnTo>
                  <a:lnTo>
                    <a:pt x="3223" y="4528"/>
                  </a:lnTo>
                  <a:lnTo>
                    <a:pt x="3223" y="4528"/>
                  </a:lnTo>
                  <a:lnTo>
                    <a:pt x="3221" y="4530"/>
                  </a:lnTo>
                  <a:lnTo>
                    <a:pt x="3221" y="4530"/>
                  </a:lnTo>
                  <a:lnTo>
                    <a:pt x="3221" y="4530"/>
                  </a:lnTo>
                  <a:lnTo>
                    <a:pt x="3218" y="4530"/>
                  </a:lnTo>
                  <a:lnTo>
                    <a:pt x="3218" y="4530"/>
                  </a:lnTo>
                  <a:lnTo>
                    <a:pt x="3218" y="4533"/>
                  </a:lnTo>
                  <a:lnTo>
                    <a:pt x="3218" y="4533"/>
                  </a:lnTo>
                  <a:lnTo>
                    <a:pt x="3218" y="4535"/>
                  </a:lnTo>
                  <a:lnTo>
                    <a:pt x="3216" y="4535"/>
                  </a:lnTo>
                  <a:lnTo>
                    <a:pt x="3216" y="4535"/>
                  </a:lnTo>
                  <a:lnTo>
                    <a:pt x="3214" y="4537"/>
                  </a:lnTo>
                  <a:lnTo>
                    <a:pt x="3216" y="4537"/>
                  </a:lnTo>
                  <a:lnTo>
                    <a:pt x="3216" y="4537"/>
                  </a:lnTo>
                  <a:lnTo>
                    <a:pt x="3216" y="4540"/>
                  </a:lnTo>
                  <a:lnTo>
                    <a:pt x="3216" y="4540"/>
                  </a:lnTo>
                  <a:lnTo>
                    <a:pt x="3218" y="4540"/>
                  </a:lnTo>
                  <a:lnTo>
                    <a:pt x="3221" y="4540"/>
                  </a:lnTo>
                  <a:lnTo>
                    <a:pt x="3223" y="4540"/>
                  </a:lnTo>
                  <a:lnTo>
                    <a:pt x="3223" y="4540"/>
                  </a:lnTo>
                  <a:lnTo>
                    <a:pt x="3223" y="4540"/>
                  </a:lnTo>
                  <a:lnTo>
                    <a:pt x="3223" y="4535"/>
                  </a:lnTo>
                  <a:lnTo>
                    <a:pt x="3223" y="4533"/>
                  </a:lnTo>
                  <a:lnTo>
                    <a:pt x="3223" y="4530"/>
                  </a:lnTo>
                  <a:lnTo>
                    <a:pt x="3226" y="4530"/>
                  </a:lnTo>
                  <a:lnTo>
                    <a:pt x="3226" y="4533"/>
                  </a:lnTo>
                  <a:lnTo>
                    <a:pt x="3228" y="4542"/>
                  </a:lnTo>
                  <a:lnTo>
                    <a:pt x="3226" y="4542"/>
                  </a:lnTo>
                  <a:lnTo>
                    <a:pt x="3223" y="4542"/>
                  </a:lnTo>
                  <a:lnTo>
                    <a:pt x="3223" y="4542"/>
                  </a:lnTo>
                  <a:lnTo>
                    <a:pt x="3223" y="4545"/>
                  </a:lnTo>
                  <a:lnTo>
                    <a:pt x="3221" y="4542"/>
                  </a:lnTo>
                  <a:lnTo>
                    <a:pt x="3218" y="4542"/>
                  </a:lnTo>
                  <a:lnTo>
                    <a:pt x="3216" y="4545"/>
                  </a:lnTo>
                  <a:lnTo>
                    <a:pt x="3214" y="4552"/>
                  </a:lnTo>
                  <a:lnTo>
                    <a:pt x="3214" y="4552"/>
                  </a:lnTo>
                  <a:lnTo>
                    <a:pt x="3214" y="4554"/>
                  </a:lnTo>
                  <a:lnTo>
                    <a:pt x="3211" y="4554"/>
                  </a:lnTo>
                  <a:lnTo>
                    <a:pt x="3209" y="4556"/>
                  </a:lnTo>
                  <a:lnTo>
                    <a:pt x="3209" y="4554"/>
                  </a:lnTo>
                  <a:lnTo>
                    <a:pt x="3202" y="4554"/>
                  </a:lnTo>
                  <a:lnTo>
                    <a:pt x="3202" y="4554"/>
                  </a:lnTo>
                  <a:lnTo>
                    <a:pt x="3202" y="4552"/>
                  </a:lnTo>
                  <a:lnTo>
                    <a:pt x="3207" y="4552"/>
                  </a:lnTo>
                  <a:lnTo>
                    <a:pt x="3211" y="4552"/>
                  </a:lnTo>
                  <a:lnTo>
                    <a:pt x="3211" y="4552"/>
                  </a:lnTo>
                  <a:lnTo>
                    <a:pt x="3211" y="4549"/>
                  </a:lnTo>
                  <a:lnTo>
                    <a:pt x="3209" y="4549"/>
                  </a:lnTo>
                  <a:lnTo>
                    <a:pt x="3207" y="4552"/>
                  </a:lnTo>
                  <a:lnTo>
                    <a:pt x="3200" y="4552"/>
                  </a:lnTo>
                  <a:lnTo>
                    <a:pt x="3197" y="4554"/>
                  </a:lnTo>
                  <a:lnTo>
                    <a:pt x="3197" y="4554"/>
                  </a:lnTo>
                  <a:lnTo>
                    <a:pt x="3192" y="4552"/>
                  </a:lnTo>
                  <a:lnTo>
                    <a:pt x="3188" y="4554"/>
                  </a:lnTo>
                  <a:lnTo>
                    <a:pt x="3178" y="4561"/>
                  </a:lnTo>
                  <a:lnTo>
                    <a:pt x="3174" y="4563"/>
                  </a:lnTo>
                  <a:lnTo>
                    <a:pt x="3171" y="4566"/>
                  </a:lnTo>
                  <a:lnTo>
                    <a:pt x="3169" y="4571"/>
                  </a:lnTo>
                  <a:lnTo>
                    <a:pt x="3166" y="4571"/>
                  </a:lnTo>
                  <a:lnTo>
                    <a:pt x="3162" y="4568"/>
                  </a:lnTo>
                  <a:lnTo>
                    <a:pt x="3162" y="4568"/>
                  </a:lnTo>
                  <a:lnTo>
                    <a:pt x="3164" y="4571"/>
                  </a:lnTo>
                  <a:lnTo>
                    <a:pt x="3166" y="4571"/>
                  </a:lnTo>
                  <a:lnTo>
                    <a:pt x="3169" y="4573"/>
                  </a:lnTo>
                  <a:lnTo>
                    <a:pt x="3169" y="4575"/>
                  </a:lnTo>
                  <a:lnTo>
                    <a:pt x="3166" y="4578"/>
                  </a:lnTo>
                  <a:lnTo>
                    <a:pt x="3166" y="4580"/>
                  </a:lnTo>
                  <a:lnTo>
                    <a:pt x="3164" y="4580"/>
                  </a:lnTo>
                  <a:lnTo>
                    <a:pt x="3164" y="4578"/>
                  </a:lnTo>
                  <a:lnTo>
                    <a:pt x="3164" y="4578"/>
                  </a:lnTo>
                  <a:lnTo>
                    <a:pt x="3162" y="4578"/>
                  </a:lnTo>
                  <a:lnTo>
                    <a:pt x="3162" y="4578"/>
                  </a:lnTo>
                  <a:lnTo>
                    <a:pt x="3162" y="4580"/>
                  </a:lnTo>
                  <a:lnTo>
                    <a:pt x="3164" y="4582"/>
                  </a:lnTo>
                  <a:lnTo>
                    <a:pt x="3164" y="4582"/>
                  </a:lnTo>
                  <a:lnTo>
                    <a:pt x="3162" y="4585"/>
                  </a:lnTo>
                  <a:lnTo>
                    <a:pt x="3159" y="4585"/>
                  </a:lnTo>
                  <a:lnTo>
                    <a:pt x="3157" y="4582"/>
                  </a:lnTo>
                  <a:lnTo>
                    <a:pt x="3152" y="4582"/>
                  </a:lnTo>
                  <a:lnTo>
                    <a:pt x="3152" y="4580"/>
                  </a:lnTo>
                  <a:lnTo>
                    <a:pt x="3155" y="4580"/>
                  </a:lnTo>
                  <a:lnTo>
                    <a:pt x="3155" y="4580"/>
                  </a:lnTo>
                  <a:lnTo>
                    <a:pt x="3157" y="4580"/>
                  </a:lnTo>
                  <a:lnTo>
                    <a:pt x="3159" y="4580"/>
                  </a:lnTo>
                  <a:lnTo>
                    <a:pt x="3159" y="4580"/>
                  </a:lnTo>
                  <a:lnTo>
                    <a:pt x="3159" y="4578"/>
                  </a:lnTo>
                  <a:lnTo>
                    <a:pt x="3159" y="4575"/>
                  </a:lnTo>
                  <a:lnTo>
                    <a:pt x="3159" y="4575"/>
                  </a:lnTo>
                  <a:lnTo>
                    <a:pt x="3159" y="4575"/>
                  </a:lnTo>
                  <a:lnTo>
                    <a:pt x="3159" y="4578"/>
                  </a:lnTo>
                  <a:lnTo>
                    <a:pt x="3157" y="4578"/>
                  </a:lnTo>
                  <a:lnTo>
                    <a:pt x="3157" y="4578"/>
                  </a:lnTo>
                  <a:lnTo>
                    <a:pt x="3157" y="4575"/>
                  </a:lnTo>
                  <a:lnTo>
                    <a:pt x="3157" y="4575"/>
                  </a:lnTo>
                  <a:lnTo>
                    <a:pt x="3157" y="4578"/>
                  </a:lnTo>
                  <a:lnTo>
                    <a:pt x="3157" y="4578"/>
                  </a:lnTo>
                  <a:lnTo>
                    <a:pt x="3155" y="4575"/>
                  </a:lnTo>
                  <a:lnTo>
                    <a:pt x="3155" y="4578"/>
                  </a:lnTo>
                  <a:lnTo>
                    <a:pt x="3155" y="4578"/>
                  </a:lnTo>
                  <a:lnTo>
                    <a:pt x="3152" y="4578"/>
                  </a:lnTo>
                  <a:lnTo>
                    <a:pt x="3152" y="4578"/>
                  </a:lnTo>
                  <a:lnTo>
                    <a:pt x="3152" y="4578"/>
                  </a:lnTo>
                  <a:lnTo>
                    <a:pt x="3150" y="4578"/>
                  </a:lnTo>
                  <a:lnTo>
                    <a:pt x="3145" y="4578"/>
                  </a:lnTo>
                  <a:lnTo>
                    <a:pt x="3145" y="4578"/>
                  </a:lnTo>
                  <a:lnTo>
                    <a:pt x="3143" y="4578"/>
                  </a:lnTo>
                  <a:lnTo>
                    <a:pt x="3136" y="4580"/>
                  </a:lnTo>
                  <a:lnTo>
                    <a:pt x="3136" y="4580"/>
                  </a:lnTo>
                  <a:lnTo>
                    <a:pt x="3133" y="4580"/>
                  </a:lnTo>
                  <a:lnTo>
                    <a:pt x="3133" y="4578"/>
                  </a:lnTo>
                  <a:lnTo>
                    <a:pt x="3133" y="4578"/>
                  </a:lnTo>
                  <a:lnTo>
                    <a:pt x="3131" y="4578"/>
                  </a:lnTo>
                  <a:lnTo>
                    <a:pt x="3129" y="4578"/>
                  </a:lnTo>
                  <a:lnTo>
                    <a:pt x="3126" y="4578"/>
                  </a:lnTo>
                  <a:lnTo>
                    <a:pt x="3124" y="4578"/>
                  </a:lnTo>
                  <a:lnTo>
                    <a:pt x="3124" y="4580"/>
                  </a:lnTo>
                  <a:lnTo>
                    <a:pt x="3122" y="4587"/>
                  </a:lnTo>
                  <a:lnTo>
                    <a:pt x="3122" y="4592"/>
                  </a:lnTo>
                  <a:lnTo>
                    <a:pt x="3119" y="4592"/>
                  </a:lnTo>
                  <a:lnTo>
                    <a:pt x="3119" y="4592"/>
                  </a:lnTo>
                  <a:lnTo>
                    <a:pt x="3119" y="4589"/>
                  </a:lnTo>
                  <a:lnTo>
                    <a:pt x="3119" y="4589"/>
                  </a:lnTo>
                  <a:lnTo>
                    <a:pt x="3117" y="4589"/>
                  </a:lnTo>
                  <a:lnTo>
                    <a:pt x="3114" y="4592"/>
                  </a:lnTo>
                  <a:lnTo>
                    <a:pt x="3114" y="4592"/>
                  </a:lnTo>
                  <a:lnTo>
                    <a:pt x="3117" y="4592"/>
                  </a:lnTo>
                  <a:lnTo>
                    <a:pt x="3117" y="4592"/>
                  </a:lnTo>
                  <a:lnTo>
                    <a:pt x="3119" y="4594"/>
                  </a:lnTo>
                  <a:lnTo>
                    <a:pt x="3119" y="4594"/>
                  </a:lnTo>
                  <a:lnTo>
                    <a:pt x="3122" y="4594"/>
                  </a:lnTo>
                  <a:lnTo>
                    <a:pt x="3124" y="4594"/>
                  </a:lnTo>
                  <a:lnTo>
                    <a:pt x="3124" y="4594"/>
                  </a:lnTo>
                  <a:lnTo>
                    <a:pt x="3122" y="4597"/>
                  </a:lnTo>
                  <a:lnTo>
                    <a:pt x="3122" y="4597"/>
                  </a:lnTo>
                  <a:lnTo>
                    <a:pt x="3122" y="4599"/>
                  </a:lnTo>
                  <a:lnTo>
                    <a:pt x="3119" y="4599"/>
                  </a:lnTo>
                  <a:lnTo>
                    <a:pt x="3119" y="4599"/>
                  </a:lnTo>
                  <a:lnTo>
                    <a:pt x="3117" y="4599"/>
                  </a:lnTo>
                  <a:lnTo>
                    <a:pt x="3117" y="4599"/>
                  </a:lnTo>
                  <a:lnTo>
                    <a:pt x="3114" y="4597"/>
                  </a:lnTo>
                  <a:lnTo>
                    <a:pt x="3114" y="4594"/>
                  </a:lnTo>
                  <a:lnTo>
                    <a:pt x="3112" y="4594"/>
                  </a:lnTo>
                  <a:lnTo>
                    <a:pt x="3107" y="4597"/>
                  </a:lnTo>
                  <a:lnTo>
                    <a:pt x="3107" y="4597"/>
                  </a:lnTo>
                  <a:lnTo>
                    <a:pt x="3107" y="4597"/>
                  </a:lnTo>
                  <a:lnTo>
                    <a:pt x="3105" y="4597"/>
                  </a:lnTo>
                  <a:lnTo>
                    <a:pt x="3105" y="4599"/>
                  </a:lnTo>
                  <a:lnTo>
                    <a:pt x="3105" y="4599"/>
                  </a:lnTo>
                  <a:lnTo>
                    <a:pt x="3105" y="4601"/>
                  </a:lnTo>
                  <a:lnTo>
                    <a:pt x="3107" y="4601"/>
                  </a:lnTo>
                  <a:lnTo>
                    <a:pt x="3105" y="4601"/>
                  </a:lnTo>
                  <a:lnTo>
                    <a:pt x="3103" y="4601"/>
                  </a:lnTo>
                  <a:lnTo>
                    <a:pt x="3100" y="4601"/>
                  </a:lnTo>
                  <a:lnTo>
                    <a:pt x="3100" y="4601"/>
                  </a:lnTo>
                  <a:lnTo>
                    <a:pt x="3100" y="4601"/>
                  </a:lnTo>
                  <a:lnTo>
                    <a:pt x="3100" y="4601"/>
                  </a:lnTo>
                  <a:lnTo>
                    <a:pt x="3100" y="4599"/>
                  </a:lnTo>
                  <a:lnTo>
                    <a:pt x="3100" y="4599"/>
                  </a:lnTo>
                  <a:lnTo>
                    <a:pt x="3100" y="4597"/>
                  </a:lnTo>
                  <a:lnTo>
                    <a:pt x="3100" y="4597"/>
                  </a:lnTo>
                  <a:lnTo>
                    <a:pt x="3098" y="4597"/>
                  </a:lnTo>
                  <a:lnTo>
                    <a:pt x="3098" y="4597"/>
                  </a:lnTo>
                  <a:lnTo>
                    <a:pt x="3098" y="4597"/>
                  </a:lnTo>
                  <a:lnTo>
                    <a:pt x="3098" y="4594"/>
                  </a:lnTo>
                  <a:lnTo>
                    <a:pt x="3098" y="4594"/>
                  </a:lnTo>
                  <a:lnTo>
                    <a:pt x="3098" y="4594"/>
                  </a:lnTo>
                  <a:lnTo>
                    <a:pt x="3100" y="4594"/>
                  </a:lnTo>
                  <a:lnTo>
                    <a:pt x="3100" y="4594"/>
                  </a:lnTo>
                  <a:lnTo>
                    <a:pt x="3100" y="4594"/>
                  </a:lnTo>
                  <a:lnTo>
                    <a:pt x="3100" y="4592"/>
                  </a:lnTo>
                  <a:lnTo>
                    <a:pt x="3100" y="4592"/>
                  </a:lnTo>
                  <a:lnTo>
                    <a:pt x="3100" y="4592"/>
                  </a:lnTo>
                  <a:lnTo>
                    <a:pt x="3098" y="4592"/>
                  </a:lnTo>
                  <a:lnTo>
                    <a:pt x="3098" y="4594"/>
                  </a:lnTo>
                  <a:lnTo>
                    <a:pt x="3096" y="4594"/>
                  </a:lnTo>
                  <a:lnTo>
                    <a:pt x="3096" y="4597"/>
                  </a:lnTo>
                  <a:lnTo>
                    <a:pt x="3093" y="4597"/>
                  </a:lnTo>
                  <a:lnTo>
                    <a:pt x="3088" y="4597"/>
                  </a:lnTo>
                  <a:lnTo>
                    <a:pt x="3088" y="4597"/>
                  </a:lnTo>
                  <a:lnTo>
                    <a:pt x="3088" y="4594"/>
                  </a:lnTo>
                  <a:lnTo>
                    <a:pt x="3091" y="4594"/>
                  </a:lnTo>
                  <a:lnTo>
                    <a:pt x="3091" y="4594"/>
                  </a:lnTo>
                  <a:lnTo>
                    <a:pt x="3093" y="4594"/>
                  </a:lnTo>
                  <a:lnTo>
                    <a:pt x="3093" y="4592"/>
                  </a:lnTo>
                  <a:lnTo>
                    <a:pt x="3093" y="4592"/>
                  </a:lnTo>
                  <a:lnTo>
                    <a:pt x="3093" y="4589"/>
                  </a:lnTo>
                  <a:lnTo>
                    <a:pt x="3091" y="4592"/>
                  </a:lnTo>
                  <a:lnTo>
                    <a:pt x="3091" y="4589"/>
                  </a:lnTo>
                  <a:lnTo>
                    <a:pt x="3088" y="4587"/>
                  </a:lnTo>
                  <a:lnTo>
                    <a:pt x="3086" y="4585"/>
                  </a:lnTo>
                  <a:lnTo>
                    <a:pt x="3072" y="4582"/>
                  </a:lnTo>
                  <a:lnTo>
                    <a:pt x="3058" y="4580"/>
                  </a:lnTo>
                  <a:lnTo>
                    <a:pt x="3053" y="4580"/>
                  </a:lnTo>
                  <a:lnTo>
                    <a:pt x="3051" y="4580"/>
                  </a:lnTo>
                  <a:lnTo>
                    <a:pt x="3051" y="4580"/>
                  </a:lnTo>
                  <a:lnTo>
                    <a:pt x="3048" y="4580"/>
                  </a:lnTo>
                  <a:lnTo>
                    <a:pt x="3048" y="4578"/>
                  </a:lnTo>
                  <a:lnTo>
                    <a:pt x="3048" y="4575"/>
                  </a:lnTo>
                  <a:lnTo>
                    <a:pt x="3048" y="4573"/>
                  </a:lnTo>
                  <a:lnTo>
                    <a:pt x="3046" y="4573"/>
                  </a:lnTo>
                  <a:lnTo>
                    <a:pt x="3046" y="4571"/>
                  </a:lnTo>
                  <a:lnTo>
                    <a:pt x="3046" y="4571"/>
                  </a:lnTo>
                  <a:lnTo>
                    <a:pt x="3043" y="4571"/>
                  </a:lnTo>
                  <a:lnTo>
                    <a:pt x="3043" y="4571"/>
                  </a:lnTo>
                  <a:lnTo>
                    <a:pt x="3041" y="4571"/>
                  </a:lnTo>
                  <a:lnTo>
                    <a:pt x="3029" y="4568"/>
                  </a:lnTo>
                  <a:lnTo>
                    <a:pt x="3029" y="4568"/>
                  </a:lnTo>
                  <a:lnTo>
                    <a:pt x="3027" y="4566"/>
                  </a:lnTo>
                  <a:lnTo>
                    <a:pt x="3027" y="4566"/>
                  </a:lnTo>
                  <a:lnTo>
                    <a:pt x="3025" y="4563"/>
                  </a:lnTo>
                  <a:lnTo>
                    <a:pt x="3025" y="4563"/>
                  </a:lnTo>
                  <a:lnTo>
                    <a:pt x="3022" y="4561"/>
                  </a:lnTo>
                  <a:lnTo>
                    <a:pt x="3015" y="4559"/>
                  </a:lnTo>
                  <a:lnTo>
                    <a:pt x="3015" y="4559"/>
                  </a:lnTo>
                  <a:lnTo>
                    <a:pt x="3013" y="4556"/>
                  </a:lnTo>
                  <a:lnTo>
                    <a:pt x="3008" y="4554"/>
                  </a:lnTo>
                  <a:lnTo>
                    <a:pt x="3006" y="4549"/>
                  </a:lnTo>
                  <a:lnTo>
                    <a:pt x="3003" y="4549"/>
                  </a:lnTo>
                  <a:lnTo>
                    <a:pt x="3001" y="4549"/>
                  </a:lnTo>
                  <a:lnTo>
                    <a:pt x="2994" y="4547"/>
                  </a:lnTo>
                  <a:lnTo>
                    <a:pt x="2991" y="4547"/>
                  </a:lnTo>
                  <a:lnTo>
                    <a:pt x="2991" y="4545"/>
                  </a:lnTo>
                  <a:lnTo>
                    <a:pt x="2989" y="4542"/>
                  </a:lnTo>
                  <a:lnTo>
                    <a:pt x="2989" y="4540"/>
                  </a:lnTo>
                  <a:lnTo>
                    <a:pt x="2991" y="4537"/>
                  </a:lnTo>
                  <a:lnTo>
                    <a:pt x="2991" y="4535"/>
                  </a:lnTo>
                  <a:lnTo>
                    <a:pt x="2991" y="4535"/>
                  </a:lnTo>
                  <a:lnTo>
                    <a:pt x="2994" y="4526"/>
                  </a:lnTo>
                  <a:lnTo>
                    <a:pt x="2994" y="4521"/>
                  </a:lnTo>
                  <a:lnTo>
                    <a:pt x="2994" y="4516"/>
                  </a:lnTo>
                  <a:lnTo>
                    <a:pt x="2991" y="4511"/>
                  </a:lnTo>
                  <a:lnTo>
                    <a:pt x="2989" y="4509"/>
                  </a:lnTo>
                  <a:lnTo>
                    <a:pt x="2987" y="4507"/>
                  </a:lnTo>
                  <a:lnTo>
                    <a:pt x="2987" y="4504"/>
                  </a:lnTo>
                  <a:lnTo>
                    <a:pt x="2987" y="4502"/>
                  </a:lnTo>
                  <a:lnTo>
                    <a:pt x="2987" y="4502"/>
                  </a:lnTo>
                  <a:lnTo>
                    <a:pt x="2989" y="4497"/>
                  </a:lnTo>
                  <a:lnTo>
                    <a:pt x="2991" y="4495"/>
                  </a:lnTo>
                  <a:lnTo>
                    <a:pt x="2991" y="4492"/>
                  </a:lnTo>
                  <a:lnTo>
                    <a:pt x="2991" y="4490"/>
                  </a:lnTo>
                  <a:lnTo>
                    <a:pt x="2991" y="4488"/>
                  </a:lnTo>
                  <a:lnTo>
                    <a:pt x="2989" y="4488"/>
                  </a:lnTo>
                  <a:lnTo>
                    <a:pt x="2989" y="4488"/>
                  </a:lnTo>
                  <a:lnTo>
                    <a:pt x="2989" y="4483"/>
                  </a:lnTo>
                  <a:lnTo>
                    <a:pt x="2987" y="4471"/>
                  </a:lnTo>
                  <a:lnTo>
                    <a:pt x="2989" y="4471"/>
                  </a:lnTo>
                  <a:lnTo>
                    <a:pt x="2991" y="4471"/>
                  </a:lnTo>
                  <a:lnTo>
                    <a:pt x="2994" y="4469"/>
                  </a:lnTo>
                  <a:lnTo>
                    <a:pt x="2994" y="4466"/>
                  </a:lnTo>
                  <a:lnTo>
                    <a:pt x="2996" y="4466"/>
                  </a:lnTo>
                  <a:lnTo>
                    <a:pt x="2996" y="4466"/>
                  </a:lnTo>
                  <a:lnTo>
                    <a:pt x="2996" y="4466"/>
                  </a:lnTo>
                  <a:lnTo>
                    <a:pt x="2996" y="4466"/>
                  </a:lnTo>
                  <a:lnTo>
                    <a:pt x="2996" y="4464"/>
                  </a:lnTo>
                  <a:lnTo>
                    <a:pt x="2996" y="4462"/>
                  </a:lnTo>
                  <a:lnTo>
                    <a:pt x="2994" y="4459"/>
                  </a:lnTo>
                  <a:lnTo>
                    <a:pt x="2994" y="4459"/>
                  </a:lnTo>
                  <a:lnTo>
                    <a:pt x="2991" y="4459"/>
                  </a:lnTo>
                  <a:lnTo>
                    <a:pt x="2989" y="4459"/>
                  </a:lnTo>
                  <a:lnTo>
                    <a:pt x="2989" y="4457"/>
                  </a:lnTo>
                  <a:lnTo>
                    <a:pt x="2991" y="4457"/>
                  </a:lnTo>
                  <a:lnTo>
                    <a:pt x="2991" y="4455"/>
                  </a:lnTo>
                  <a:lnTo>
                    <a:pt x="2991" y="4452"/>
                  </a:lnTo>
                  <a:lnTo>
                    <a:pt x="2991" y="4450"/>
                  </a:lnTo>
                  <a:lnTo>
                    <a:pt x="2991" y="4450"/>
                  </a:lnTo>
                  <a:lnTo>
                    <a:pt x="2994" y="4450"/>
                  </a:lnTo>
                  <a:lnTo>
                    <a:pt x="2994" y="4448"/>
                  </a:lnTo>
                  <a:lnTo>
                    <a:pt x="2994" y="4448"/>
                  </a:lnTo>
                  <a:lnTo>
                    <a:pt x="2994" y="4448"/>
                  </a:lnTo>
                  <a:lnTo>
                    <a:pt x="2996" y="4448"/>
                  </a:lnTo>
                  <a:lnTo>
                    <a:pt x="2996" y="4448"/>
                  </a:lnTo>
                  <a:lnTo>
                    <a:pt x="2996" y="4448"/>
                  </a:lnTo>
                  <a:lnTo>
                    <a:pt x="2996" y="4445"/>
                  </a:lnTo>
                  <a:lnTo>
                    <a:pt x="2996" y="4445"/>
                  </a:lnTo>
                  <a:lnTo>
                    <a:pt x="2996" y="4445"/>
                  </a:lnTo>
                  <a:lnTo>
                    <a:pt x="2996" y="4443"/>
                  </a:lnTo>
                  <a:lnTo>
                    <a:pt x="2996" y="4443"/>
                  </a:lnTo>
                  <a:lnTo>
                    <a:pt x="2999" y="4443"/>
                  </a:lnTo>
                  <a:lnTo>
                    <a:pt x="2999" y="4440"/>
                  </a:lnTo>
                  <a:lnTo>
                    <a:pt x="2999" y="4440"/>
                  </a:lnTo>
                  <a:lnTo>
                    <a:pt x="2999" y="4440"/>
                  </a:lnTo>
                  <a:lnTo>
                    <a:pt x="3003" y="4440"/>
                  </a:lnTo>
                  <a:lnTo>
                    <a:pt x="3003" y="4440"/>
                  </a:lnTo>
                  <a:lnTo>
                    <a:pt x="3008" y="4440"/>
                  </a:lnTo>
                  <a:lnTo>
                    <a:pt x="3008" y="4440"/>
                  </a:lnTo>
                  <a:lnTo>
                    <a:pt x="3010" y="4440"/>
                  </a:lnTo>
                  <a:lnTo>
                    <a:pt x="3013" y="4436"/>
                  </a:lnTo>
                  <a:lnTo>
                    <a:pt x="3013" y="4436"/>
                  </a:lnTo>
                  <a:lnTo>
                    <a:pt x="3015" y="4436"/>
                  </a:lnTo>
                  <a:lnTo>
                    <a:pt x="3017" y="4433"/>
                  </a:lnTo>
                  <a:lnTo>
                    <a:pt x="3022" y="4433"/>
                  </a:lnTo>
                  <a:lnTo>
                    <a:pt x="3027" y="4429"/>
                  </a:lnTo>
                  <a:lnTo>
                    <a:pt x="3029" y="4429"/>
                  </a:lnTo>
                  <a:lnTo>
                    <a:pt x="3032" y="4431"/>
                  </a:lnTo>
                  <a:lnTo>
                    <a:pt x="3032" y="4431"/>
                  </a:lnTo>
                  <a:lnTo>
                    <a:pt x="3032" y="4429"/>
                  </a:lnTo>
                  <a:lnTo>
                    <a:pt x="3032" y="4429"/>
                  </a:lnTo>
                  <a:lnTo>
                    <a:pt x="3034" y="4426"/>
                  </a:lnTo>
                  <a:lnTo>
                    <a:pt x="3039" y="4422"/>
                  </a:lnTo>
                  <a:lnTo>
                    <a:pt x="3041" y="4419"/>
                  </a:lnTo>
                  <a:lnTo>
                    <a:pt x="3041" y="4419"/>
                  </a:lnTo>
                  <a:lnTo>
                    <a:pt x="3041" y="4419"/>
                  </a:lnTo>
                  <a:lnTo>
                    <a:pt x="3048" y="4419"/>
                  </a:lnTo>
                  <a:lnTo>
                    <a:pt x="3051" y="4419"/>
                  </a:lnTo>
                  <a:lnTo>
                    <a:pt x="3053" y="4417"/>
                  </a:lnTo>
                  <a:lnTo>
                    <a:pt x="3055" y="4417"/>
                  </a:lnTo>
                  <a:lnTo>
                    <a:pt x="3058" y="4414"/>
                  </a:lnTo>
                  <a:lnTo>
                    <a:pt x="3058" y="4414"/>
                  </a:lnTo>
                  <a:lnTo>
                    <a:pt x="3058" y="4414"/>
                  </a:lnTo>
                  <a:lnTo>
                    <a:pt x="3060" y="4414"/>
                  </a:lnTo>
                  <a:lnTo>
                    <a:pt x="3065" y="4412"/>
                  </a:lnTo>
                  <a:lnTo>
                    <a:pt x="3067" y="4410"/>
                  </a:lnTo>
                  <a:lnTo>
                    <a:pt x="3067" y="4407"/>
                  </a:lnTo>
                  <a:lnTo>
                    <a:pt x="3067" y="4407"/>
                  </a:lnTo>
                  <a:lnTo>
                    <a:pt x="3070" y="4407"/>
                  </a:lnTo>
                  <a:lnTo>
                    <a:pt x="3072" y="4407"/>
                  </a:lnTo>
                  <a:lnTo>
                    <a:pt x="3074" y="4407"/>
                  </a:lnTo>
                  <a:lnTo>
                    <a:pt x="3077" y="4407"/>
                  </a:lnTo>
                  <a:lnTo>
                    <a:pt x="3077" y="4407"/>
                  </a:lnTo>
                  <a:lnTo>
                    <a:pt x="3079" y="4410"/>
                  </a:lnTo>
                  <a:lnTo>
                    <a:pt x="3079" y="4410"/>
                  </a:lnTo>
                  <a:lnTo>
                    <a:pt x="3079" y="4407"/>
                  </a:lnTo>
                  <a:lnTo>
                    <a:pt x="3077" y="4405"/>
                  </a:lnTo>
                  <a:lnTo>
                    <a:pt x="3077" y="4403"/>
                  </a:lnTo>
                  <a:lnTo>
                    <a:pt x="3079" y="4403"/>
                  </a:lnTo>
                  <a:lnTo>
                    <a:pt x="3079" y="4403"/>
                  </a:lnTo>
                  <a:lnTo>
                    <a:pt x="3077" y="4403"/>
                  </a:lnTo>
                  <a:lnTo>
                    <a:pt x="3077" y="4403"/>
                  </a:lnTo>
                  <a:lnTo>
                    <a:pt x="3079" y="4403"/>
                  </a:lnTo>
                  <a:lnTo>
                    <a:pt x="3079" y="4403"/>
                  </a:lnTo>
                  <a:lnTo>
                    <a:pt x="3081" y="4400"/>
                  </a:lnTo>
                  <a:lnTo>
                    <a:pt x="3079" y="4400"/>
                  </a:lnTo>
                  <a:lnTo>
                    <a:pt x="3079" y="4400"/>
                  </a:lnTo>
                  <a:lnTo>
                    <a:pt x="3077" y="4400"/>
                  </a:lnTo>
                  <a:lnTo>
                    <a:pt x="3077" y="4400"/>
                  </a:lnTo>
                  <a:lnTo>
                    <a:pt x="3074" y="4400"/>
                  </a:lnTo>
                  <a:lnTo>
                    <a:pt x="3072" y="4403"/>
                  </a:lnTo>
                  <a:lnTo>
                    <a:pt x="3067" y="4403"/>
                  </a:lnTo>
                  <a:lnTo>
                    <a:pt x="3067" y="4403"/>
                  </a:lnTo>
                  <a:lnTo>
                    <a:pt x="3065" y="4405"/>
                  </a:lnTo>
                  <a:lnTo>
                    <a:pt x="3062" y="4405"/>
                  </a:lnTo>
                  <a:lnTo>
                    <a:pt x="3062" y="4405"/>
                  </a:lnTo>
                  <a:lnTo>
                    <a:pt x="3062" y="4405"/>
                  </a:lnTo>
                  <a:lnTo>
                    <a:pt x="3062" y="4403"/>
                  </a:lnTo>
                  <a:lnTo>
                    <a:pt x="3062" y="4398"/>
                  </a:lnTo>
                  <a:lnTo>
                    <a:pt x="3062" y="4396"/>
                  </a:lnTo>
                  <a:lnTo>
                    <a:pt x="3065" y="4396"/>
                  </a:lnTo>
                  <a:lnTo>
                    <a:pt x="3065" y="4396"/>
                  </a:lnTo>
                  <a:lnTo>
                    <a:pt x="3067" y="4393"/>
                  </a:lnTo>
                  <a:lnTo>
                    <a:pt x="3067" y="4393"/>
                  </a:lnTo>
                  <a:lnTo>
                    <a:pt x="3070" y="4391"/>
                  </a:lnTo>
                  <a:lnTo>
                    <a:pt x="3070" y="4391"/>
                  </a:lnTo>
                  <a:lnTo>
                    <a:pt x="3070" y="4391"/>
                  </a:lnTo>
                  <a:lnTo>
                    <a:pt x="3070" y="4391"/>
                  </a:lnTo>
                  <a:lnTo>
                    <a:pt x="3072" y="4391"/>
                  </a:lnTo>
                  <a:lnTo>
                    <a:pt x="3072" y="4391"/>
                  </a:lnTo>
                  <a:lnTo>
                    <a:pt x="3074" y="4388"/>
                  </a:lnTo>
                  <a:lnTo>
                    <a:pt x="3074" y="4388"/>
                  </a:lnTo>
                  <a:lnTo>
                    <a:pt x="3074" y="4388"/>
                  </a:lnTo>
                  <a:lnTo>
                    <a:pt x="3074" y="4386"/>
                  </a:lnTo>
                  <a:lnTo>
                    <a:pt x="3077" y="4386"/>
                  </a:lnTo>
                  <a:lnTo>
                    <a:pt x="3077" y="4386"/>
                  </a:lnTo>
                  <a:lnTo>
                    <a:pt x="3079" y="4386"/>
                  </a:lnTo>
                  <a:lnTo>
                    <a:pt x="3081" y="4384"/>
                  </a:lnTo>
                  <a:lnTo>
                    <a:pt x="3081" y="4384"/>
                  </a:lnTo>
                  <a:lnTo>
                    <a:pt x="3081" y="4386"/>
                  </a:lnTo>
                  <a:lnTo>
                    <a:pt x="3084" y="4388"/>
                  </a:lnTo>
                  <a:lnTo>
                    <a:pt x="3086" y="4388"/>
                  </a:lnTo>
                  <a:lnTo>
                    <a:pt x="3088" y="4388"/>
                  </a:lnTo>
                  <a:lnTo>
                    <a:pt x="3093" y="4391"/>
                  </a:lnTo>
                  <a:lnTo>
                    <a:pt x="3093" y="4393"/>
                  </a:lnTo>
                  <a:lnTo>
                    <a:pt x="3096" y="4393"/>
                  </a:lnTo>
                  <a:lnTo>
                    <a:pt x="3098" y="4393"/>
                  </a:lnTo>
                  <a:lnTo>
                    <a:pt x="3100" y="4393"/>
                  </a:lnTo>
                  <a:lnTo>
                    <a:pt x="3100" y="4396"/>
                  </a:lnTo>
                  <a:lnTo>
                    <a:pt x="3100" y="4398"/>
                  </a:lnTo>
                  <a:lnTo>
                    <a:pt x="3103" y="4398"/>
                  </a:lnTo>
                  <a:lnTo>
                    <a:pt x="3103" y="4396"/>
                  </a:lnTo>
                  <a:lnTo>
                    <a:pt x="3105" y="4396"/>
                  </a:lnTo>
                  <a:lnTo>
                    <a:pt x="3107" y="4396"/>
                  </a:lnTo>
                  <a:lnTo>
                    <a:pt x="3110" y="4396"/>
                  </a:lnTo>
                  <a:lnTo>
                    <a:pt x="3110" y="4396"/>
                  </a:lnTo>
                  <a:lnTo>
                    <a:pt x="3112" y="4396"/>
                  </a:lnTo>
                  <a:lnTo>
                    <a:pt x="3112" y="4396"/>
                  </a:lnTo>
                  <a:lnTo>
                    <a:pt x="3114" y="4396"/>
                  </a:lnTo>
                  <a:lnTo>
                    <a:pt x="3114" y="4396"/>
                  </a:lnTo>
                  <a:lnTo>
                    <a:pt x="3110" y="4393"/>
                  </a:lnTo>
                  <a:lnTo>
                    <a:pt x="3107" y="4393"/>
                  </a:lnTo>
                  <a:lnTo>
                    <a:pt x="3107" y="4388"/>
                  </a:lnTo>
                  <a:lnTo>
                    <a:pt x="3110" y="4388"/>
                  </a:lnTo>
                  <a:lnTo>
                    <a:pt x="3112" y="4388"/>
                  </a:lnTo>
                  <a:lnTo>
                    <a:pt x="3112" y="4388"/>
                  </a:lnTo>
                  <a:lnTo>
                    <a:pt x="3112" y="4388"/>
                  </a:lnTo>
                  <a:lnTo>
                    <a:pt x="3112" y="4386"/>
                  </a:lnTo>
                  <a:lnTo>
                    <a:pt x="3112" y="4388"/>
                  </a:lnTo>
                  <a:lnTo>
                    <a:pt x="3110" y="4388"/>
                  </a:lnTo>
                  <a:lnTo>
                    <a:pt x="3110" y="4386"/>
                  </a:lnTo>
                  <a:lnTo>
                    <a:pt x="3110" y="4386"/>
                  </a:lnTo>
                  <a:lnTo>
                    <a:pt x="3110" y="4384"/>
                  </a:lnTo>
                  <a:lnTo>
                    <a:pt x="3117" y="4381"/>
                  </a:lnTo>
                  <a:lnTo>
                    <a:pt x="3119" y="4379"/>
                  </a:lnTo>
                  <a:lnTo>
                    <a:pt x="3122" y="4379"/>
                  </a:lnTo>
                  <a:lnTo>
                    <a:pt x="3122" y="4379"/>
                  </a:lnTo>
                  <a:lnTo>
                    <a:pt x="3124" y="4381"/>
                  </a:lnTo>
                  <a:lnTo>
                    <a:pt x="3124" y="4381"/>
                  </a:lnTo>
                  <a:lnTo>
                    <a:pt x="3126" y="4379"/>
                  </a:lnTo>
                  <a:lnTo>
                    <a:pt x="3129" y="4379"/>
                  </a:lnTo>
                  <a:lnTo>
                    <a:pt x="3131" y="4379"/>
                  </a:lnTo>
                  <a:lnTo>
                    <a:pt x="3133" y="4381"/>
                  </a:lnTo>
                  <a:lnTo>
                    <a:pt x="3133" y="4379"/>
                  </a:lnTo>
                  <a:lnTo>
                    <a:pt x="3133" y="4379"/>
                  </a:lnTo>
                  <a:lnTo>
                    <a:pt x="3136" y="4381"/>
                  </a:lnTo>
                  <a:lnTo>
                    <a:pt x="3136" y="4381"/>
                  </a:lnTo>
                  <a:lnTo>
                    <a:pt x="3133" y="4384"/>
                  </a:lnTo>
                  <a:lnTo>
                    <a:pt x="3136" y="4384"/>
                  </a:lnTo>
                  <a:lnTo>
                    <a:pt x="3136" y="4384"/>
                  </a:lnTo>
                  <a:lnTo>
                    <a:pt x="3133" y="4386"/>
                  </a:lnTo>
                  <a:lnTo>
                    <a:pt x="3133" y="4386"/>
                  </a:lnTo>
                  <a:lnTo>
                    <a:pt x="3133" y="4386"/>
                  </a:lnTo>
                  <a:lnTo>
                    <a:pt x="3136" y="4384"/>
                  </a:lnTo>
                  <a:lnTo>
                    <a:pt x="3140" y="4386"/>
                  </a:lnTo>
                  <a:lnTo>
                    <a:pt x="3145" y="4388"/>
                  </a:lnTo>
                  <a:lnTo>
                    <a:pt x="3145" y="4386"/>
                  </a:lnTo>
                  <a:lnTo>
                    <a:pt x="3145" y="4386"/>
                  </a:lnTo>
                  <a:lnTo>
                    <a:pt x="3145" y="4384"/>
                  </a:lnTo>
                  <a:lnTo>
                    <a:pt x="3148" y="4384"/>
                  </a:lnTo>
                  <a:lnTo>
                    <a:pt x="3148" y="4386"/>
                  </a:lnTo>
                  <a:lnTo>
                    <a:pt x="3148" y="4388"/>
                  </a:lnTo>
                  <a:lnTo>
                    <a:pt x="3148" y="4391"/>
                  </a:lnTo>
                  <a:lnTo>
                    <a:pt x="3148" y="4391"/>
                  </a:lnTo>
                  <a:lnTo>
                    <a:pt x="3150" y="4391"/>
                  </a:lnTo>
                  <a:lnTo>
                    <a:pt x="3152" y="4388"/>
                  </a:lnTo>
                  <a:lnTo>
                    <a:pt x="3155" y="4388"/>
                  </a:lnTo>
                  <a:lnTo>
                    <a:pt x="3155" y="4386"/>
                  </a:lnTo>
                  <a:lnTo>
                    <a:pt x="3157" y="4386"/>
                  </a:lnTo>
                  <a:lnTo>
                    <a:pt x="3159" y="4386"/>
                  </a:lnTo>
                  <a:lnTo>
                    <a:pt x="3159" y="4386"/>
                  </a:lnTo>
                  <a:lnTo>
                    <a:pt x="3159" y="4386"/>
                  </a:lnTo>
                  <a:lnTo>
                    <a:pt x="3159" y="4386"/>
                  </a:lnTo>
                  <a:lnTo>
                    <a:pt x="3162" y="4386"/>
                  </a:lnTo>
                  <a:lnTo>
                    <a:pt x="3162" y="4386"/>
                  </a:lnTo>
                  <a:lnTo>
                    <a:pt x="3162" y="4386"/>
                  </a:lnTo>
                  <a:lnTo>
                    <a:pt x="3162" y="4386"/>
                  </a:lnTo>
                  <a:lnTo>
                    <a:pt x="3162" y="4386"/>
                  </a:lnTo>
                  <a:lnTo>
                    <a:pt x="3162" y="4388"/>
                  </a:lnTo>
                  <a:lnTo>
                    <a:pt x="3164" y="4388"/>
                  </a:lnTo>
                  <a:lnTo>
                    <a:pt x="3166" y="4391"/>
                  </a:lnTo>
                  <a:lnTo>
                    <a:pt x="3166" y="4393"/>
                  </a:lnTo>
                  <a:lnTo>
                    <a:pt x="3162" y="4393"/>
                  </a:lnTo>
                  <a:lnTo>
                    <a:pt x="3164" y="4396"/>
                  </a:lnTo>
                  <a:lnTo>
                    <a:pt x="3166" y="4396"/>
                  </a:lnTo>
                  <a:lnTo>
                    <a:pt x="3166" y="4398"/>
                  </a:lnTo>
                  <a:lnTo>
                    <a:pt x="3169" y="4398"/>
                  </a:lnTo>
                  <a:lnTo>
                    <a:pt x="3169" y="4396"/>
                  </a:lnTo>
                  <a:lnTo>
                    <a:pt x="3169" y="4396"/>
                  </a:lnTo>
                  <a:lnTo>
                    <a:pt x="3169" y="4393"/>
                  </a:lnTo>
                  <a:lnTo>
                    <a:pt x="3171" y="4393"/>
                  </a:lnTo>
                  <a:lnTo>
                    <a:pt x="3171" y="4391"/>
                  </a:lnTo>
                  <a:lnTo>
                    <a:pt x="3176" y="4391"/>
                  </a:lnTo>
                  <a:lnTo>
                    <a:pt x="3178" y="4388"/>
                  </a:lnTo>
                  <a:lnTo>
                    <a:pt x="3178" y="4388"/>
                  </a:lnTo>
                  <a:lnTo>
                    <a:pt x="3181" y="4391"/>
                  </a:lnTo>
                  <a:lnTo>
                    <a:pt x="3183" y="4391"/>
                  </a:lnTo>
                  <a:lnTo>
                    <a:pt x="3183" y="4391"/>
                  </a:lnTo>
                  <a:lnTo>
                    <a:pt x="3185" y="4391"/>
                  </a:lnTo>
                  <a:lnTo>
                    <a:pt x="3188" y="4388"/>
                  </a:lnTo>
                  <a:lnTo>
                    <a:pt x="3188" y="4386"/>
                  </a:lnTo>
                  <a:lnTo>
                    <a:pt x="3188" y="4388"/>
                  </a:lnTo>
                  <a:lnTo>
                    <a:pt x="3185" y="4388"/>
                  </a:lnTo>
                  <a:lnTo>
                    <a:pt x="3183" y="4388"/>
                  </a:lnTo>
                  <a:lnTo>
                    <a:pt x="3183" y="4388"/>
                  </a:lnTo>
                  <a:lnTo>
                    <a:pt x="3178" y="4388"/>
                  </a:lnTo>
                  <a:lnTo>
                    <a:pt x="3183" y="4386"/>
                  </a:lnTo>
                  <a:lnTo>
                    <a:pt x="3185" y="4386"/>
                  </a:lnTo>
                  <a:lnTo>
                    <a:pt x="3188" y="4384"/>
                  </a:lnTo>
                  <a:lnTo>
                    <a:pt x="3188" y="4381"/>
                  </a:lnTo>
                  <a:lnTo>
                    <a:pt x="3190" y="4379"/>
                  </a:lnTo>
                  <a:lnTo>
                    <a:pt x="3192" y="4381"/>
                  </a:lnTo>
                  <a:lnTo>
                    <a:pt x="3195" y="4384"/>
                  </a:lnTo>
                  <a:lnTo>
                    <a:pt x="3197" y="4384"/>
                  </a:lnTo>
                  <a:lnTo>
                    <a:pt x="3200" y="4384"/>
                  </a:lnTo>
                  <a:lnTo>
                    <a:pt x="3200" y="4384"/>
                  </a:lnTo>
                  <a:lnTo>
                    <a:pt x="3202" y="4386"/>
                  </a:lnTo>
                  <a:lnTo>
                    <a:pt x="3204" y="4386"/>
                  </a:lnTo>
                  <a:lnTo>
                    <a:pt x="3207" y="4386"/>
                  </a:lnTo>
                  <a:lnTo>
                    <a:pt x="3209" y="4384"/>
                  </a:lnTo>
                  <a:lnTo>
                    <a:pt x="3211" y="4384"/>
                  </a:lnTo>
                  <a:lnTo>
                    <a:pt x="3214" y="4384"/>
                  </a:lnTo>
                  <a:lnTo>
                    <a:pt x="3216" y="4386"/>
                  </a:lnTo>
                  <a:lnTo>
                    <a:pt x="3216" y="4386"/>
                  </a:lnTo>
                  <a:lnTo>
                    <a:pt x="3216" y="4388"/>
                  </a:lnTo>
                  <a:lnTo>
                    <a:pt x="3216" y="4388"/>
                  </a:lnTo>
                  <a:lnTo>
                    <a:pt x="3216" y="4391"/>
                  </a:lnTo>
                  <a:lnTo>
                    <a:pt x="3216" y="4391"/>
                  </a:lnTo>
                  <a:lnTo>
                    <a:pt x="3218" y="4396"/>
                  </a:lnTo>
                  <a:lnTo>
                    <a:pt x="3221" y="4396"/>
                  </a:lnTo>
                  <a:lnTo>
                    <a:pt x="3221" y="4400"/>
                  </a:lnTo>
                  <a:lnTo>
                    <a:pt x="3221" y="4400"/>
                  </a:lnTo>
                  <a:lnTo>
                    <a:pt x="3221" y="4403"/>
                  </a:lnTo>
                  <a:lnTo>
                    <a:pt x="3221" y="4400"/>
                  </a:lnTo>
                  <a:lnTo>
                    <a:pt x="3221" y="4400"/>
                  </a:lnTo>
                  <a:lnTo>
                    <a:pt x="3221" y="4400"/>
                  </a:lnTo>
                  <a:lnTo>
                    <a:pt x="3221" y="4398"/>
                  </a:lnTo>
                  <a:lnTo>
                    <a:pt x="3221" y="4398"/>
                  </a:lnTo>
                  <a:lnTo>
                    <a:pt x="3221" y="4398"/>
                  </a:lnTo>
                  <a:lnTo>
                    <a:pt x="3221" y="4398"/>
                  </a:lnTo>
                  <a:lnTo>
                    <a:pt x="3221" y="4396"/>
                  </a:lnTo>
                  <a:lnTo>
                    <a:pt x="3221" y="4393"/>
                  </a:lnTo>
                  <a:lnTo>
                    <a:pt x="3218" y="4393"/>
                  </a:lnTo>
                  <a:lnTo>
                    <a:pt x="3218" y="4393"/>
                  </a:lnTo>
                  <a:lnTo>
                    <a:pt x="3218" y="4391"/>
                  </a:lnTo>
                  <a:lnTo>
                    <a:pt x="3218" y="4391"/>
                  </a:lnTo>
                  <a:lnTo>
                    <a:pt x="3218" y="4391"/>
                  </a:lnTo>
                  <a:lnTo>
                    <a:pt x="3218" y="4386"/>
                  </a:lnTo>
                  <a:lnTo>
                    <a:pt x="3216" y="4386"/>
                  </a:lnTo>
                  <a:lnTo>
                    <a:pt x="3216" y="4384"/>
                  </a:lnTo>
                  <a:lnTo>
                    <a:pt x="3218" y="4384"/>
                  </a:lnTo>
                  <a:lnTo>
                    <a:pt x="3218" y="4381"/>
                  </a:lnTo>
                  <a:lnTo>
                    <a:pt x="3223" y="4386"/>
                  </a:lnTo>
                  <a:lnTo>
                    <a:pt x="3223" y="4386"/>
                  </a:lnTo>
                  <a:lnTo>
                    <a:pt x="3228" y="4388"/>
                  </a:lnTo>
                  <a:lnTo>
                    <a:pt x="3233" y="4391"/>
                  </a:lnTo>
                  <a:lnTo>
                    <a:pt x="3235" y="4391"/>
                  </a:lnTo>
                  <a:lnTo>
                    <a:pt x="3235" y="4393"/>
                  </a:lnTo>
                  <a:lnTo>
                    <a:pt x="3235" y="4393"/>
                  </a:lnTo>
                  <a:lnTo>
                    <a:pt x="3235" y="4393"/>
                  </a:lnTo>
                  <a:lnTo>
                    <a:pt x="3237" y="4393"/>
                  </a:lnTo>
                  <a:lnTo>
                    <a:pt x="3240" y="4396"/>
                  </a:lnTo>
                  <a:lnTo>
                    <a:pt x="3240" y="4396"/>
                  </a:lnTo>
                  <a:lnTo>
                    <a:pt x="3242" y="4396"/>
                  </a:lnTo>
                  <a:lnTo>
                    <a:pt x="3242" y="4398"/>
                  </a:lnTo>
                  <a:lnTo>
                    <a:pt x="3244" y="4403"/>
                  </a:lnTo>
                  <a:lnTo>
                    <a:pt x="3244" y="4405"/>
                  </a:lnTo>
                  <a:lnTo>
                    <a:pt x="3244" y="4405"/>
                  </a:lnTo>
                  <a:lnTo>
                    <a:pt x="3247" y="4405"/>
                  </a:lnTo>
                  <a:lnTo>
                    <a:pt x="3247" y="4403"/>
                  </a:lnTo>
                  <a:lnTo>
                    <a:pt x="3247" y="4403"/>
                  </a:lnTo>
                  <a:lnTo>
                    <a:pt x="3247" y="4400"/>
                  </a:lnTo>
                  <a:lnTo>
                    <a:pt x="3247" y="4400"/>
                  </a:lnTo>
                  <a:lnTo>
                    <a:pt x="3247" y="4400"/>
                  </a:lnTo>
                  <a:lnTo>
                    <a:pt x="3247" y="4398"/>
                  </a:lnTo>
                  <a:lnTo>
                    <a:pt x="3247" y="4396"/>
                  </a:lnTo>
                  <a:lnTo>
                    <a:pt x="3247" y="4393"/>
                  </a:lnTo>
                  <a:lnTo>
                    <a:pt x="3244" y="4393"/>
                  </a:lnTo>
                  <a:lnTo>
                    <a:pt x="3242" y="4391"/>
                  </a:lnTo>
                  <a:lnTo>
                    <a:pt x="3242" y="4391"/>
                  </a:lnTo>
                  <a:lnTo>
                    <a:pt x="3242" y="4388"/>
                  </a:lnTo>
                  <a:lnTo>
                    <a:pt x="3242" y="4388"/>
                  </a:lnTo>
                  <a:lnTo>
                    <a:pt x="3242" y="4388"/>
                  </a:lnTo>
                  <a:lnTo>
                    <a:pt x="3242" y="4386"/>
                  </a:lnTo>
                  <a:lnTo>
                    <a:pt x="3242" y="4384"/>
                  </a:lnTo>
                  <a:lnTo>
                    <a:pt x="3244" y="4381"/>
                  </a:lnTo>
                  <a:lnTo>
                    <a:pt x="3247" y="4381"/>
                  </a:lnTo>
                  <a:lnTo>
                    <a:pt x="3252" y="4381"/>
                  </a:lnTo>
                  <a:lnTo>
                    <a:pt x="3252" y="4381"/>
                  </a:lnTo>
                  <a:lnTo>
                    <a:pt x="3254" y="4377"/>
                  </a:lnTo>
                  <a:lnTo>
                    <a:pt x="3256" y="4377"/>
                  </a:lnTo>
                  <a:lnTo>
                    <a:pt x="3256" y="4377"/>
                  </a:lnTo>
                  <a:moveTo>
                    <a:pt x="3230" y="4310"/>
                  </a:moveTo>
                  <a:lnTo>
                    <a:pt x="3230" y="4310"/>
                  </a:lnTo>
                  <a:lnTo>
                    <a:pt x="3230" y="4310"/>
                  </a:lnTo>
                  <a:lnTo>
                    <a:pt x="3233" y="4313"/>
                  </a:lnTo>
                  <a:lnTo>
                    <a:pt x="3233" y="4313"/>
                  </a:lnTo>
                  <a:lnTo>
                    <a:pt x="3235" y="4315"/>
                  </a:lnTo>
                  <a:lnTo>
                    <a:pt x="3235" y="4317"/>
                  </a:lnTo>
                  <a:lnTo>
                    <a:pt x="3235" y="4320"/>
                  </a:lnTo>
                  <a:lnTo>
                    <a:pt x="3233" y="4320"/>
                  </a:lnTo>
                  <a:lnTo>
                    <a:pt x="3233" y="4320"/>
                  </a:lnTo>
                  <a:lnTo>
                    <a:pt x="3233" y="4320"/>
                  </a:lnTo>
                  <a:lnTo>
                    <a:pt x="3230" y="4320"/>
                  </a:lnTo>
                  <a:lnTo>
                    <a:pt x="3230" y="4320"/>
                  </a:lnTo>
                  <a:lnTo>
                    <a:pt x="3230" y="4315"/>
                  </a:lnTo>
                  <a:lnTo>
                    <a:pt x="3230" y="4313"/>
                  </a:lnTo>
                  <a:lnTo>
                    <a:pt x="3228" y="4313"/>
                  </a:lnTo>
                  <a:lnTo>
                    <a:pt x="3228" y="4310"/>
                  </a:lnTo>
                  <a:lnTo>
                    <a:pt x="3228" y="4310"/>
                  </a:lnTo>
                  <a:lnTo>
                    <a:pt x="3228" y="4310"/>
                  </a:lnTo>
                  <a:lnTo>
                    <a:pt x="3230" y="4310"/>
                  </a:lnTo>
                  <a:lnTo>
                    <a:pt x="3230" y="4310"/>
                  </a:lnTo>
                  <a:lnTo>
                    <a:pt x="3230" y="4310"/>
                  </a:lnTo>
                  <a:lnTo>
                    <a:pt x="3230" y="4310"/>
                  </a:lnTo>
                  <a:moveTo>
                    <a:pt x="3254" y="4284"/>
                  </a:moveTo>
                  <a:lnTo>
                    <a:pt x="3254" y="4284"/>
                  </a:lnTo>
                  <a:lnTo>
                    <a:pt x="3252" y="4287"/>
                  </a:lnTo>
                  <a:lnTo>
                    <a:pt x="3249" y="4284"/>
                  </a:lnTo>
                  <a:lnTo>
                    <a:pt x="3247" y="4282"/>
                  </a:lnTo>
                  <a:lnTo>
                    <a:pt x="3244" y="4282"/>
                  </a:lnTo>
                  <a:lnTo>
                    <a:pt x="3249" y="4277"/>
                  </a:lnTo>
                  <a:lnTo>
                    <a:pt x="3252" y="4277"/>
                  </a:lnTo>
                  <a:lnTo>
                    <a:pt x="3254" y="4275"/>
                  </a:lnTo>
                  <a:lnTo>
                    <a:pt x="3252" y="4277"/>
                  </a:lnTo>
                  <a:lnTo>
                    <a:pt x="3254" y="4277"/>
                  </a:lnTo>
                  <a:lnTo>
                    <a:pt x="3254" y="4277"/>
                  </a:lnTo>
                  <a:lnTo>
                    <a:pt x="3256" y="4277"/>
                  </a:lnTo>
                  <a:lnTo>
                    <a:pt x="3256" y="4280"/>
                  </a:lnTo>
                  <a:lnTo>
                    <a:pt x="3256" y="4282"/>
                  </a:lnTo>
                  <a:lnTo>
                    <a:pt x="3256" y="4282"/>
                  </a:lnTo>
                  <a:lnTo>
                    <a:pt x="3254" y="4284"/>
                  </a:lnTo>
                  <a:moveTo>
                    <a:pt x="3067" y="4244"/>
                  </a:moveTo>
                  <a:lnTo>
                    <a:pt x="3067" y="4244"/>
                  </a:lnTo>
                  <a:lnTo>
                    <a:pt x="3065" y="4244"/>
                  </a:lnTo>
                  <a:lnTo>
                    <a:pt x="3065" y="4244"/>
                  </a:lnTo>
                  <a:lnTo>
                    <a:pt x="3065" y="4242"/>
                  </a:lnTo>
                  <a:lnTo>
                    <a:pt x="3065" y="4239"/>
                  </a:lnTo>
                  <a:lnTo>
                    <a:pt x="3070" y="4239"/>
                  </a:lnTo>
                  <a:lnTo>
                    <a:pt x="3070" y="4242"/>
                  </a:lnTo>
                  <a:lnTo>
                    <a:pt x="3070" y="4244"/>
                  </a:lnTo>
                  <a:lnTo>
                    <a:pt x="3067" y="4244"/>
                  </a:lnTo>
                  <a:lnTo>
                    <a:pt x="3067" y="4244"/>
                  </a:lnTo>
                  <a:moveTo>
                    <a:pt x="3228" y="4256"/>
                  </a:moveTo>
                  <a:lnTo>
                    <a:pt x="3228" y="4256"/>
                  </a:lnTo>
                  <a:lnTo>
                    <a:pt x="3228" y="4261"/>
                  </a:lnTo>
                  <a:lnTo>
                    <a:pt x="3228" y="4263"/>
                  </a:lnTo>
                  <a:lnTo>
                    <a:pt x="3230" y="4263"/>
                  </a:lnTo>
                  <a:lnTo>
                    <a:pt x="3230" y="4263"/>
                  </a:lnTo>
                  <a:lnTo>
                    <a:pt x="3233" y="4261"/>
                  </a:lnTo>
                  <a:lnTo>
                    <a:pt x="3233" y="4261"/>
                  </a:lnTo>
                  <a:lnTo>
                    <a:pt x="3235" y="4261"/>
                  </a:lnTo>
                  <a:lnTo>
                    <a:pt x="3235" y="4261"/>
                  </a:lnTo>
                  <a:lnTo>
                    <a:pt x="3237" y="4263"/>
                  </a:lnTo>
                  <a:lnTo>
                    <a:pt x="3240" y="4261"/>
                  </a:lnTo>
                  <a:lnTo>
                    <a:pt x="3240" y="4261"/>
                  </a:lnTo>
                  <a:lnTo>
                    <a:pt x="3242" y="4261"/>
                  </a:lnTo>
                  <a:lnTo>
                    <a:pt x="3244" y="4261"/>
                  </a:lnTo>
                  <a:lnTo>
                    <a:pt x="3244" y="4261"/>
                  </a:lnTo>
                  <a:lnTo>
                    <a:pt x="3247" y="4263"/>
                  </a:lnTo>
                  <a:lnTo>
                    <a:pt x="3247" y="4265"/>
                  </a:lnTo>
                  <a:lnTo>
                    <a:pt x="3247" y="4268"/>
                  </a:lnTo>
                  <a:lnTo>
                    <a:pt x="3244" y="4273"/>
                  </a:lnTo>
                  <a:lnTo>
                    <a:pt x="3242" y="4273"/>
                  </a:lnTo>
                  <a:lnTo>
                    <a:pt x="3242" y="4275"/>
                  </a:lnTo>
                  <a:lnTo>
                    <a:pt x="3242" y="4277"/>
                  </a:lnTo>
                  <a:lnTo>
                    <a:pt x="3242" y="4277"/>
                  </a:lnTo>
                  <a:lnTo>
                    <a:pt x="3242" y="4277"/>
                  </a:lnTo>
                  <a:lnTo>
                    <a:pt x="3240" y="4277"/>
                  </a:lnTo>
                  <a:lnTo>
                    <a:pt x="3240" y="4277"/>
                  </a:lnTo>
                  <a:lnTo>
                    <a:pt x="3240" y="4275"/>
                  </a:lnTo>
                  <a:lnTo>
                    <a:pt x="3240" y="4275"/>
                  </a:lnTo>
                  <a:lnTo>
                    <a:pt x="3240" y="4273"/>
                  </a:lnTo>
                  <a:lnTo>
                    <a:pt x="3237" y="4270"/>
                  </a:lnTo>
                  <a:lnTo>
                    <a:pt x="3235" y="4270"/>
                  </a:lnTo>
                  <a:lnTo>
                    <a:pt x="3233" y="4268"/>
                  </a:lnTo>
                  <a:lnTo>
                    <a:pt x="3223" y="4268"/>
                  </a:lnTo>
                  <a:lnTo>
                    <a:pt x="3218" y="4268"/>
                  </a:lnTo>
                  <a:lnTo>
                    <a:pt x="3214" y="4270"/>
                  </a:lnTo>
                  <a:lnTo>
                    <a:pt x="3211" y="4270"/>
                  </a:lnTo>
                  <a:lnTo>
                    <a:pt x="3209" y="4268"/>
                  </a:lnTo>
                  <a:lnTo>
                    <a:pt x="3211" y="4268"/>
                  </a:lnTo>
                  <a:lnTo>
                    <a:pt x="3211" y="4265"/>
                  </a:lnTo>
                  <a:lnTo>
                    <a:pt x="3209" y="4265"/>
                  </a:lnTo>
                  <a:lnTo>
                    <a:pt x="3209" y="4263"/>
                  </a:lnTo>
                  <a:lnTo>
                    <a:pt x="3211" y="4263"/>
                  </a:lnTo>
                  <a:lnTo>
                    <a:pt x="3211" y="4263"/>
                  </a:lnTo>
                  <a:lnTo>
                    <a:pt x="3214" y="4263"/>
                  </a:lnTo>
                  <a:lnTo>
                    <a:pt x="3214" y="4261"/>
                  </a:lnTo>
                  <a:lnTo>
                    <a:pt x="3211" y="4261"/>
                  </a:lnTo>
                  <a:lnTo>
                    <a:pt x="3211" y="4261"/>
                  </a:lnTo>
                  <a:lnTo>
                    <a:pt x="3211" y="4261"/>
                  </a:lnTo>
                  <a:lnTo>
                    <a:pt x="3211" y="4258"/>
                  </a:lnTo>
                  <a:lnTo>
                    <a:pt x="3214" y="4261"/>
                  </a:lnTo>
                  <a:lnTo>
                    <a:pt x="3216" y="4261"/>
                  </a:lnTo>
                  <a:lnTo>
                    <a:pt x="3218" y="4261"/>
                  </a:lnTo>
                  <a:lnTo>
                    <a:pt x="3221" y="4258"/>
                  </a:lnTo>
                  <a:lnTo>
                    <a:pt x="3218" y="4258"/>
                  </a:lnTo>
                  <a:lnTo>
                    <a:pt x="3216" y="4261"/>
                  </a:lnTo>
                  <a:lnTo>
                    <a:pt x="3216" y="4258"/>
                  </a:lnTo>
                  <a:lnTo>
                    <a:pt x="3214" y="4258"/>
                  </a:lnTo>
                  <a:lnTo>
                    <a:pt x="3221" y="4258"/>
                  </a:lnTo>
                  <a:lnTo>
                    <a:pt x="3226" y="4258"/>
                  </a:lnTo>
                  <a:lnTo>
                    <a:pt x="3228" y="4256"/>
                  </a:lnTo>
                  <a:moveTo>
                    <a:pt x="3240" y="4246"/>
                  </a:moveTo>
                  <a:lnTo>
                    <a:pt x="3240" y="4246"/>
                  </a:lnTo>
                  <a:lnTo>
                    <a:pt x="3240" y="4246"/>
                  </a:lnTo>
                  <a:lnTo>
                    <a:pt x="3242" y="4246"/>
                  </a:lnTo>
                  <a:lnTo>
                    <a:pt x="3244" y="4246"/>
                  </a:lnTo>
                  <a:lnTo>
                    <a:pt x="3247" y="4244"/>
                  </a:lnTo>
                  <a:lnTo>
                    <a:pt x="3247" y="4244"/>
                  </a:lnTo>
                  <a:lnTo>
                    <a:pt x="3247" y="4244"/>
                  </a:lnTo>
                  <a:lnTo>
                    <a:pt x="3249" y="4246"/>
                  </a:lnTo>
                  <a:lnTo>
                    <a:pt x="3249" y="4246"/>
                  </a:lnTo>
                  <a:lnTo>
                    <a:pt x="3249" y="4246"/>
                  </a:lnTo>
                  <a:lnTo>
                    <a:pt x="3249" y="4249"/>
                  </a:lnTo>
                  <a:lnTo>
                    <a:pt x="3247" y="4249"/>
                  </a:lnTo>
                  <a:lnTo>
                    <a:pt x="3247" y="4251"/>
                  </a:lnTo>
                  <a:lnTo>
                    <a:pt x="3249" y="4251"/>
                  </a:lnTo>
                  <a:lnTo>
                    <a:pt x="3252" y="4246"/>
                  </a:lnTo>
                  <a:lnTo>
                    <a:pt x="3254" y="4246"/>
                  </a:lnTo>
                  <a:lnTo>
                    <a:pt x="3256" y="4246"/>
                  </a:lnTo>
                  <a:lnTo>
                    <a:pt x="3256" y="4249"/>
                  </a:lnTo>
                  <a:lnTo>
                    <a:pt x="3254" y="4249"/>
                  </a:lnTo>
                  <a:lnTo>
                    <a:pt x="3252" y="4256"/>
                  </a:lnTo>
                  <a:lnTo>
                    <a:pt x="3249" y="4256"/>
                  </a:lnTo>
                  <a:lnTo>
                    <a:pt x="3247" y="4258"/>
                  </a:lnTo>
                  <a:lnTo>
                    <a:pt x="3244" y="4256"/>
                  </a:lnTo>
                  <a:lnTo>
                    <a:pt x="3242" y="4254"/>
                  </a:lnTo>
                  <a:lnTo>
                    <a:pt x="3242" y="4251"/>
                  </a:lnTo>
                  <a:lnTo>
                    <a:pt x="3242" y="4251"/>
                  </a:lnTo>
                  <a:lnTo>
                    <a:pt x="3240" y="4251"/>
                  </a:lnTo>
                  <a:lnTo>
                    <a:pt x="3240" y="4251"/>
                  </a:lnTo>
                  <a:lnTo>
                    <a:pt x="3240" y="4249"/>
                  </a:lnTo>
                  <a:lnTo>
                    <a:pt x="3237" y="4249"/>
                  </a:lnTo>
                  <a:lnTo>
                    <a:pt x="3240" y="4251"/>
                  </a:lnTo>
                  <a:lnTo>
                    <a:pt x="3237" y="4251"/>
                  </a:lnTo>
                  <a:lnTo>
                    <a:pt x="3235" y="4249"/>
                  </a:lnTo>
                  <a:lnTo>
                    <a:pt x="3235" y="4249"/>
                  </a:lnTo>
                  <a:lnTo>
                    <a:pt x="3235" y="4246"/>
                  </a:lnTo>
                  <a:lnTo>
                    <a:pt x="3235" y="4246"/>
                  </a:lnTo>
                  <a:lnTo>
                    <a:pt x="3233" y="4246"/>
                  </a:lnTo>
                  <a:lnTo>
                    <a:pt x="3230" y="4246"/>
                  </a:lnTo>
                  <a:lnTo>
                    <a:pt x="3230" y="4246"/>
                  </a:lnTo>
                  <a:lnTo>
                    <a:pt x="3233" y="4246"/>
                  </a:lnTo>
                  <a:lnTo>
                    <a:pt x="3235" y="4244"/>
                  </a:lnTo>
                  <a:lnTo>
                    <a:pt x="3235" y="4244"/>
                  </a:lnTo>
                  <a:lnTo>
                    <a:pt x="3237" y="4244"/>
                  </a:lnTo>
                  <a:lnTo>
                    <a:pt x="3240" y="4244"/>
                  </a:lnTo>
                  <a:lnTo>
                    <a:pt x="3242" y="4244"/>
                  </a:lnTo>
                  <a:lnTo>
                    <a:pt x="3242" y="4246"/>
                  </a:lnTo>
                  <a:lnTo>
                    <a:pt x="3237" y="4246"/>
                  </a:lnTo>
                  <a:lnTo>
                    <a:pt x="3237" y="4246"/>
                  </a:lnTo>
                  <a:lnTo>
                    <a:pt x="3240" y="4246"/>
                  </a:lnTo>
                  <a:moveTo>
                    <a:pt x="3424" y="4209"/>
                  </a:moveTo>
                  <a:lnTo>
                    <a:pt x="3424" y="4209"/>
                  </a:lnTo>
                  <a:lnTo>
                    <a:pt x="3427" y="4209"/>
                  </a:lnTo>
                  <a:lnTo>
                    <a:pt x="3427" y="4209"/>
                  </a:lnTo>
                  <a:lnTo>
                    <a:pt x="3427" y="4209"/>
                  </a:lnTo>
                  <a:lnTo>
                    <a:pt x="3429" y="4209"/>
                  </a:lnTo>
                  <a:lnTo>
                    <a:pt x="3431" y="4209"/>
                  </a:lnTo>
                  <a:lnTo>
                    <a:pt x="3434" y="4209"/>
                  </a:lnTo>
                  <a:lnTo>
                    <a:pt x="3434" y="4211"/>
                  </a:lnTo>
                  <a:lnTo>
                    <a:pt x="3434" y="4211"/>
                  </a:lnTo>
                  <a:lnTo>
                    <a:pt x="3434" y="4213"/>
                  </a:lnTo>
                  <a:lnTo>
                    <a:pt x="3431" y="4213"/>
                  </a:lnTo>
                  <a:lnTo>
                    <a:pt x="3424" y="4216"/>
                  </a:lnTo>
                  <a:lnTo>
                    <a:pt x="3422" y="4216"/>
                  </a:lnTo>
                  <a:lnTo>
                    <a:pt x="3422" y="4216"/>
                  </a:lnTo>
                  <a:lnTo>
                    <a:pt x="3419" y="4216"/>
                  </a:lnTo>
                  <a:lnTo>
                    <a:pt x="3419" y="4216"/>
                  </a:lnTo>
                  <a:lnTo>
                    <a:pt x="3417" y="4218"/>
                  </a:lnTo>
                  <a:lnTo>
                    <a:pt x="3415" y="4218"/>
                  </a:lnTo>
                  <a:lnTo>
                    <a:pt x="3410" y="4218"/>
                  </a:lnTo>
                  <a:lnTo>
                    <a:pt x="3408" y="4218"/>
                  </a:lnTo>
                  <a:lnTo>
                    <a:pt x="3408" y="4218"/>
                  </a:lnTo>
                  <a:lnTo>
                    <a:pt x="3410" y="4218"/>
                  </a:lnTo>
                  <a:lnTo>
                    <a:pt x="3410" y="4216"/>
                  </a:lnTo>
                  <a:lnTo>
                    <a:pt x="3412" y="4213"/>
                  </a:lnTo>
                  <a:lnTo>
                    <a:pt x="3412" y="4211"/>
                  </a:lnTo>
                  <a:lnTo>
                    <a:pt x="3412" y="4209"/>
                  </a:lnTo>
                  <a:lnTo>
                    <a:pt x="3415" y="4209"/>
                  </a:lnTo>
                  <a:lnTo>
                    <a:pt x="3419" y="4209"/>
                  </a:lnTo>
                  <a:lnTo>
                    <a:pt x="3419" y="4209"/>
                  </a:lnTo>
                  <a:lnTo>
                    <a:pt x="3422" y="4206"/>
                  </a:lnTo>
                  <a:lnTo>
                    <a:pt x="3424" y="4206"/>
                  </a:lnTo>
                  <a:lnTo>
                    <a:pt x="3424" y="4206"/>
                  </a:lnTo>
                  <a:lnTo>
                    <a:pt x="3424" y="4209"/>
                  </a:lnTo>
                  <a:lnTo>
                    <a:pt x="3424" y="4209"/>
                  </a:lnTo>
                  <a:moveTo>
                    <a:pt x="2996" y="4149"/>
                  </a:moveTo>
                  <a:lnTo>
                    <a:pt x="2996" y="4149"/>
                  </a:lnTo>
                  <a:lnTo>
                    <a:pt x="2996" y="4149"/>
                  </a:lnTo>
                  <a:lnTo>
                    <a:pt x="2996" y="4149"/>
                  </a:lnTo>
                  <a:lnTo>
                    <a:pt x="2996" y="4149"/>
                  </a:lnTo>
                  <a:moveTo>
                    <a:pt x="3512" y="4218"/>
                  </a:moveTo>
                  <a:lnTo>
                    <a:pt x="3512" y="4218"/>
                  </a:lnTo>
                  <a:lnTo>
                    <a:pt x="3509" y="4220"/>
                  </a:lnTo>
                  <a:lnTo>
                    <a:pt x="3509" y="4220"/>
                  </a:lnTo>
                  <a:lnTo>
                    <a:pt x="3505" y="4220"/>
                  </a:lnTo>
                  <a:lnTo>
                    <a:pt x="3505" y="4220"/>
                  </a:lnTo>
                  <a:lnTo>
                    <a:pt x="3502" y="4220"/>
                  </a:lnTo>
                  <a:lnTo>
                    <a:pt x="3502" y="4220"/>
                  </a:lnTo>
                  <a:lnTo>
                    <a:pt x="3500" y="4223"/>
                  </a:lnTo>
                  <a:lnTo>
                    <a:pt x="3500" y="4223"/>
                  </a:lnTo>
                  <a:lnTo>
                    <a:pt x="3498" y="4223"/>
                  </a:lnTo>
                  <a:lnTo>
                    <a:pt x="3498" y="4220"/>
                  </a:lnTo>
                  <a:lnTo>
                    <a:pt x="3498" y="4220"/>
                  </a:lnTo>
                  <a:lnTo>
                    <a:pt x="3498" y="4218"/>
                  </a:lnTo>
                  <a:lnTo>
                    <a:pt x="3502" y="4216"/>
                  </a:lnTo>
                  <a:lnTo>
                    <a:pt x="3505" y="4216"/>
                  </a:lnTo>
                  <a:lnTo>
                    <a:pt x="3502" y="4213"/>
                  </a:lnTo>
                  <a:lnTo>
                    <a:pt x="3505" y="4213"/>
                  </a:lnTo>
                  <a:lnTo>
                    <a:pt x="3512" y="4211"/>
                  </a:lnTo>
                  <a:lnTo>
                    <a:pt x="3514" y="4209"/>
                  </a:lnTo>
                  <a:lnTo>
                    <a:pt x="3516" y="4211"/>
                  </a:lnTo>
                  <a:lnTo>
                    <a:pt x="3514" y="4213"/>
                  </a:lnTo>
                  <a:lnTo>
                    <a:pt x="3514" y="4213"/>
                  </a:lnTo>
                  <a:lnTo>
                    <a:pt x="3514" y="4216"/>
                  </a:lnTo>
                  <a:lnTo>
                    <a:pt x="3514" y="4218"/>
                  </a:lnTo>
                  <a:lnTo>
                    <a:pt x="3514" y="4218"/>
                  </a:lnTo>
                  <a:lnTo>
                    <a:pt x="3512" y="4218"/>
                  </a:lnTo>
                  <a:moveTo>
                    <a:pt x="3542" y="4204"/>
                  </a:moveTo>
                  <a:lnTo>
                    <a:pt x="3542" y="4204"/>
                  </a:lnTo>
                  <a:lnTo>
                    <a:pt x="3542" y="4206"/>
                  </a:lnTo>
                  <a:lnTo>
                    <a:pt x="3542" y="4209"/>
                  </a:lnTo>
                  <a:lnTo>
                    <a:pt x="3538" y="4209"/>
                  </a:lnTo>
                  <a:lnTo>
                    <a:pt x="3535" y="4209"/>
                  </a:lnTo>
                  <a:lnTo>
                    <a:pt x="3535" y="4211"/>
                  </a:lnTo>
                  <a:lnTo>
                    <a:pt x="3533" y="4211"/>
                  </a:lnTo>
                  <a:lnTo>
                    <a:pt x="3533" y="4213"/>
                  </a:lnTo>
                  <a:lnTo>
                    <a:pt x="3535" y="4216"/>
                  </a:lnTo>
                  <a:lnTo>
                    <a:pt x="3535" y="4218"/>
                  </a:lnTo>
                  <a:lnTo>
                    <a:pt x="3533" y="4220"/>
                  </a:lnTo>
                  <a:lnTo>
                    <a:pt x="3533" y="4223"/>
                  </a:lnTo>
                  <a:lnTo>
                    <a:pt x="3533" y="4225"/>
                  </a:lnTo>
                  <a:lnTo>
                    <a:pt x="3535" y="4228"/>
                  </a:lnTo>
                  <a:lnTo>
                    <a:pt x="3533" y="4228"/>
                  </a:lnTo>
                  <a:lnTo>
                    <a:pt x="3531" y="4228"/>
                  </a:lnTo>
                  <a:lnTo>
                    <a:pt x="3528" y="4228"/>
                  </a:lnTo>
                  <a:lnTo>
                    <a:pt x="3528" y="4228"/>
                  </a:lnTo>
                  <a:lnTo>
                    <a:pt x="3528" y="4225"/>
                  </a:lnTo>
                  <a:lnTo>
                    <a:pt x="3528" y="4225"/>
                  </a:lnTo>
                  <a:lnTo>
                    <a:pt x="3528" y="4223"/>
                  </a:lnTo>
                  <a:lnTo>
                    <a:pt x="3526" y="4223"/>
                  </a:lnTo>
                  <a:lnTo>
                    <a:pt x="3526" y="4223"/>
                  </a:lnTo>
                  <a:lnTo>
                    <a:pt x="3526" y="4223"/>
                  </a:lnTo>
                  <a:lnTo>
                    <a:pt x="3526" y="4220"/>
                  </a:lnTo>
                  <a:lnTo>
                    <a:pt x="3528" y="4218"/>
                  </a:lnTo>
                  <a:lnTo>
                    <a:pt x="3531" y="4213"/>
                  </a:lnTo>
                  <a:lnTo>
                    <a:pt x="3528" y="4213"/>
                  </a:lnTo>
                  <a:lnTo>
                    <a:pt x="3526" y="4213"/>
                  </a:lnTo>
                  <a:lnTo>
                    <a:pt x="3524" y="4213"/>
                  </a:lnTo>
                  <a:lnTo>
                    <a:pt x="3521" y="4213"/>
                  </a:lnTo>
                  <a:lnTo>
                    <a:pt x="3524" y="4211"/>
                  </a:lnTo>
                  <a:lnTo>
                    <a:pt x="3524" y="4211"/>
                  </a:lnTo>
                  <a:lnTo>
                    <a:pt x="3528" y="4209"/>
                  </a:lnTo>
                  <a:lnTo>
                    <a:pt x="3528" y="4209"/>
                  </a:lnTo>
                  <a:lnTo>
                    <a:pt x="3531" y="4204"/>
                  </a:lnTo>
                  <a:lnTo>
                    <a:pt x="3533" y="4204"/>
                  </a:lnTo>
                  <a:lnTo>
                    <a:pt x="3535" y="4204"/>
                  </a:lnTo>
                  <a:lnTo>
                    <a:pt x="3538" y="4204"/>
                  </a:lnTo>
                  <a:lnTo>
                    <a:pt x="3540" y="4204"/>
                  </a:lnTo>
                  <a:lnTo>
                    <a:pt x="3540" y="4204"/>
                  </a:lnTo>
                  <a:lnTo>
                    <a:pt x="3542" y="4204"/>
                  </a:lnTo>
                  <a:moveTo>
                    <a:pt x="3594" y="4194"/>
                  </a:moveTo>
                  <a:lnTo>
                    <a:pt x="3594" y="4194"/>
                  </a:lnTo>
                  <a:lnTo>
                    <a:pt x="3592" y="4194"/>
                  </a:lnTo>
                  <a:lnTo>
                    <a:pt x="3592" y="4194"/>
                  </a:lnTo>
                  <a:lnTo>
                    <a:pt x="3590" y="4194"/>
                  </a:lnTo>
                  <a:lnTo>
                    <a:pt x="3590" y="4192"/>
                  </a:lnTo>
                  <a:lnTo>
                    <a:pt x="3587" y="4192"/>
                  </a:lnTo>
                  <a:lnTo>
                    <a:pt x="3587" y="4190"/>
                  </a:lnTo>
                  <a:lnTo>
                    <a:pt x="3590" y="4187"/>
                  </a:lnTo>
                  <a:lnTo>
                    <a:pt x="3592" y="4187"/>
                  </a:lnTo>
                  <a:lnTo>
                    <a:pt x="3592" y="4187"/>
                  </a:lnTo>
                  <a:lnTo>
                    <a:pt x="3594" y="4187"/>
                  </a:lnTo>
                  <a:lnTo>
                    <a:pt x="3594" y="4190"/>
                  </a:lnTo>
                  <a:lnTo>
                    <a:pt x="3594" y="4190"/>
                  </a:lnTo>
                  <a:lnTo>
                    <a:pt x="3594" y="4190"/>
                  </a:lnTo>
                  <a:lnTo>
                    <a:pt x="3597" y="4192"/>
                  </a:lnTo>
                  <a:lnTo>
                    <a:pt x="3594" y="4192"/>
                  </a:lnTo>
                  <a:lnTo>
                    <a:pt x="3594" y="4192"/>
                  </a:lnTo>
                  <a:lnTo>
                    <a:pt x="3594" y="4194"/>
                  </a:lnTo>
                  <a:lnTo>
                    <a:pt x="3594" y="4194"/>
                  </a:lnTo>
                  <a:moveTo>
                    <a:pt x="3611" y="4173"/>
                  </a:moveTo>
                  <a:lnTo>
                    <a:pt x="3611" y="4173"/>
                  </a:lnTo>
                  <a:lnTo>
                    <a:pt x="3611" y="4173"/>
                  </a:lnTo>
                  <a:lnTo>
                    <a:pt x="3613" y="4173"/>
                  </a:lnTo>
                  <a:lnTo>
                    <a:pt x="3613" y="4173"/>
                  </a:lnTo>
                  <a:lnTo>
                    <a:pt x="3609" y="4178"/>
                  </a:lnTo>
                  <a:lnTo>
                    <a:pt x="3611" y="4180"/>
                  </a:lnTo>
                  <a:lnTo>
                    <a:pt x="3611" y="4180"/>
                  </a:lnTo>
                  <a:lnTo>
                    <a:pt x="3611" y="4180"/>
                  </a:lnTo>
                  <a:lnTo>
                    <a:pt x="3611" y="4180"/>
                  </a:lnTo>
                  <a:lnTo>
                    <a:pt x="3602" y="4180"/>
                  </a:lnTo>
                  <a:lnTo>
                    <a:pt x="3599" y="4178"/>
                  </a:lnTo>
                  <a:lnTo>
                    <a:pt x="3604" y="4173"/>
                  </a:lnTo>
                  <a:lnTo>
                    <a:pt x="3606" y="4173"/>
                  </a:lnTo>
                  <a:lnTo>
                    <a:pt x="3606" y="4173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1"/>
                  </a:lnTo>
                  <a:lnTo>
                    <a:pt x="3609" y="4173"/>
                  </a:lnTo>
                  <a:lnTo>
                    <a:pt x="3611" y="4173"/>
                  </a:lnTo>
                  <a:moveTo>
                    <a:pt x="3606" y="4161"/>
                  </a:moveTo>
                  <a:lnTo>
                    <a:pt x="3606" y="4161"/>
                  </a:lnTo>
                  <a:lnTo>
                    <a:pt x="3606" y="4166"/>
                  </a:lnTo>
                  <a:lnTo>
                    <a:pt x="3604" y="4168"/>
                  </a:lnTo>
                  <a:lnTo>
                    <a:pt x="3599" y="4171"/>
                  </a:lnTo>
                  <a:lnTo>
                    <a:pt x="3597" y="4173"/>
                  </a:lnTo>
                  <a:lnTo>
                    <a:pt x="3597" y="4171"/>
                  </a:lnTo>
                  <a:lnTo>
                    <a:pt x="3594" y="4168"/>
                  </a:lnTo>
                  <a:lnTo>
                    <a:pt x="3594" y="4168"/>
                  </a:lnTo>
                  <a:lnTo>
                    <a:pt x="3594" y="4166"/>
                  </a:lnTo>
                  <a:lnTo>
                    <a:pt x="3597" y="4166"/>
                  </a:lnTo>
                  <a:lnTo>
                    <a:pt x="3597" y="4166"/>
                  </a:lnTo>
                  <a:lnTo>
                    <a:pt x="3599" y="4164"/>
                  </a:lnTo>
                  <a:lnTo>
                    <a:pt x="3599" y="4164"/>
                  </a:lnTo>
                  <a:lnTo>
                    <a:pt x="3599" y="4164"/>
                  </a:lnTo>
                  <a:lnTo>
                    <a:pt x="3599" y="4161"/>
                  </a:lnTo>
                  <a:lnTo>
                    <a:pt x="3602" y="4161"/>
                  </a:lnTo>
                  <a:lnTo>
                    <a:pt x="3602" y="4161"/>
                  </a:lnTo>
                  <a:lnTo>
                    <a:pt x="3602" y="4164"/>
                  </a:lnTo>
                  <a:lnTo>
                    <a:pt x="3604" y="4164"/>
                  </a:lnTo>
                  <a:lnTo>
                    <a:pt x="3604" y="4161"/>
                  </a:lnTo>
                  <a:lnTo>
                    <a:pt x="3606" y="4161"/>
                  </a:lnTo>
                  <a:moveTo>
                    <a:pt x="3628" y="4071"/>
                  </a:moveTo>
                  <a:lnTo>
                    <a:pt x="3628" y="4071"/>
                  </a:lnTo>
                  <a:lnTo>
                    <a:pt x="3632" y="4076"/>
                  </a:lnTo>
                  <a:lnTo>
                    <a:pt x="3635" y="4079"/>
                  </a:lnTo>
                  <a:lnTo>
                    <a:pt x="3637" y="4079"/>
                  </a:lnTo>
                  <a:lnTo>
                    <a:pt x="3637" y="4081"/>
                  </a:lnTo>
                  <a:lnTo>
                    <a:pt x="3639" y="4083"/>
                  </a:lnTo>
                  <a:lnTo>
                    <a:pt x="3639" y="4086"/>
                  </a:lnTo>
                  <a:lnTo>
                    <a:pt x="3639" y="4088"/>
                  </a:lnTo>
                  <a:lnTo>
                    <a:pt x="3639" y="4088"/>
                  </a:lnTo>
                  <a:lnTo>
                    <a:pt x="3639" y="4088"/>
                  </a:lnTo>
                  <a:lnTo>
                    <a:pt x="3637" y="4090"/>
                  </a:lnTo>
                  <a:lnTo>
                    <a:pt x="3635" y="4088"/>
                  </a:lnTo>
                  <a:lnTo>
                    <a:pt x="3632" y="4088"/>
                  </a:lnTo>
                  <a:lnTo>
                    <a:pt x="3632" y="4086"/>
                  </a:lnTo>
                  <a:lnTo>
                    <a:pt x="3632" y="4083"/>
                  </a:lnTo>
                  <a:lnTo>
                    <a:pt x="3630" y="4083"/>
                  </a:lnTo>
                  <a:lnTo>
                    <a:pt x="3628" y="4083"/>
                  </a:lnTo>
                  <a:lnTo>
                    <a:pt x="3628" y="4081"/>
                  </a:lnTo>
                  <a:lnTo>
                    <a:pt x="3625" y="4076"/>
                  </a:lnTo>
                  <a:lnTo>
                    <a:pt x="3625" y="4076"/>
                  </a:lnTo>
                  <a:lnTo>
                    <a:pt x="3625" y="4079"/>
                  </a:lnTo>
                  <a:lnTo>
                    <a:pt x="3623" y="4079"/>
                  </a:lnTo>
                  <a:lnTo>
                    <a:pt x="3620" y="4076"/>
                  </a:lnTo>
                  <a:lnTo>
                    <a:pt x="3616" y="4071"/>
                  </a:lnTo>
                  <a:lnTo>
                    <a:pt x="3616" y="4069"/>
                  </a:lnTo>
                  <a:lnTo>
                    <a:pt x="3616" y="4069"/>
                  </a:lnTo>
                  <a:lnTo>
                    <a:pt x="3620" y="4067"/>
                  </a:lnTo>
                  <a:lnTo>
                    <a:pt x="3625" y="4069"/>
                  </a:lnTo>
                  <a:lnTo>
                    <a:pt x="3628" y="4071"/>
                  </a:lnTo>
                  <a:moveTo>
                    <a:pt x="4082" y="4022"/>
                  </a:moveTo>
                  <a:lnTo>
                    <a:pt x="4082" y="4022"/>
                  </a:lnTo>
                  <a:lnTo>
                    <a:pt x="4082" y="4024"/>
                  </a:lnTo>
                  <a:lnTo>
                    <a:pt x="4084" y="4026"/>
                  </a:lnTo>
                  <a:lnTo>
                    <a:pt x="4084" y="4026"/>
                  </a:lnTo>
                  <a:lnTo>
                    <a:pt x="4082" y="4031"/>
                  </a:lnTo>
                  <a:lnTo>
                    <a:pt x="4082" y="4031"/>
                  </a:lnTo>
                  <a:lnTo>
                    <a:pt x="4079" y="4034"/>
                  </a:lnTo>
                  <a:lnTo>
                    <a:pt x="4070" y="4031"/>
                  </a:lnTo>
                  <a:lnTo>
                    <a:pt x="4070" y="4031"/>
                  </a:lnTo>
                  <a:lnTo>
                    <a:pt x="4067" y="4029"/>
                  </a:lnTo>
                  <a:lnTo>
                    <a:pt x="4067" y="4029"/>
                  </a:lnTo>
                  <a:lnTo>
                    <a:pt x="4065" y="4029"/>
                  </a:lnTo>
                  <a:lnTo>
                    <a:pt x="4063" y="4029"/>
                  </a:lnTo>
                  <a:lnTo>
                    <a:pt x="4063" y="4029"/>
                  </a:lnTo>
                  <a:lnTo>
                    <a:pt x="4060" y="4029"/>
                  </a:lnTo>
                  <a:lnTo>
                    <a:pt x="4060" y="4026"/>
                  </a:lnTo>
                  <a:lnTo>
                    <a:pt x="4063" y="4024"/>
                  </a:lnTo>
                  <a:lnTo>
                    <a:pt x="4065" y="4024"/>
                  </a:lnTo>
                  <a:lnTo>
                    <a:pt x="4065" y="4026"/>
                  </a:lnTo>
                  <a:lnTo>
                    <a:pt x="4067" y="4026"/>
                  </a:lnTo>
                  <a:lnTo>
                    <a:pt x="4067" y="4026"/>
                  </a:lnTo>
                  <a:lnTo>
                    <a:pt x="4067" y="4026"/>
                  </a:lnTo>
                  <a:lnTo>
                    <a:pt x="4070" y="4026"/>
                  </a:lnTo>
                  <a:lnTo>
                    <a:pt x="4070" y="4026"/>
                  </a:lnTo>
                  <a:lnTo>
                    <a:pt x="4072" y="4024"/>
                  </a:lnTo>
                  <a:lnTo>
                    <a:pt x="4072" y="4022"/>
                  </a:lnTo>
                  <a:lnTo>
                    <a:pt x="4074" y="4022"/>
                  </a:lnTo>
                  <a:lnTo>
                    <a:pt x="4074" y="4022"/>
                  </a:lnTo>
                  <a:lnTo>
                    <a:pt x="4077" y="4024"/>
                  </a:lnTo>
                  <a:lnTo>
                    <a:pt x="4077" y="4024"/>
                  </a:lnTo>
                  <a:lnTo>
                    <a:pt x="4077" y="4022"/>
                  </a:lnTo>
                  <a:lnTo>
                    <a:pt x="4079" y="4022"/>
                  </a:lnTo>
                  <a:lnTo>
                    <a:pt x="4079" y="4022"/>
                  </a:lnTo>
                  <a:lnTo>
                    <a:pt x="4082" y="4022"/>
                  </a:lnTo>
                  <a:moveTo>
                    <a:pt x="4067" y="4012"/>
                  </a:moveTo>
                  <a:lnTo>
                    <a:pt x="4067" y="4012"/>
                  </a:lnTo>
                  <a:lnTo>
                    <a:pt x="4067" y="4012"/>
                  </a:lnTo>
                  <a:lnTo>
                    <a:pt x="4067" y="4015"/>
                  </a:lnTo>
                  <a:lnTo>
                    <a:pt x="4067" y="4015"/>
                  </a:lnTo>
                  <a:lnTo>
                    <a:pt x="4067" y="4015"/>
                  </a:lnTo>
                  <a:lnTo>
                    <a:pt x="4065" y="4017"/>
                  </a:lnTo>
                  <a:lnTo>
                    <a:pt x="4063" y="4017"/>
                  </a:lnTo>
                  <a:lnTo>
                    <a:pt x="4060" y="4017"/>
                  </a:lnTo>
                  <a:lnTo>
                    <a:pt x="4060" y="4017"/>
                  </a:lnTo>
                  <a:lnTo>
                    <a:pt x="4060" y="4015"/>
                  </a:lnTo>
                  <a:lnTo>
                    <a:pt x="4060" y="4015"/>
                  </a:lnTo>
                  <a:lnTo>
                    <a:pt x="4063" y="4015"/>
                  </a:lnTo>
                  <a:lnTo>
                    <a:pt x="4063" y="4012"/>
                  </a:lnTo>
                  <a:lnTo>
                    <a:pt x="4065" y="4012"/>
                  </a:lnTo>
                  <a:lnTo>
                    <a:pt x="4065" y="4012"/>
                  </a:lnTo>
                  <a:lnTo>
                    <a:pt x="4065" y="4012"/>
                  </a:lnTo>
                  <a:lnTo>
                    <a:pt x="4067" y="4012"/>
                  </a:lnTo>
                  <a:lnTo>
                    <a:pt x="4067" y="4012"/>
                  </a:lnTo>
                  <a:moveTo>
                    <a:pt x="4119" y="3989"/>
                  </a:moveTo>
                  <a:lnTo>
                    <a:pt x="4119" y="3989"/>
                  </a:lnTo>
                  <a:lnTo>
                    <a:pt x="4122" y="3991"/>
                  </a:lnTo>
                  <a:lnTo>
                    <a:pt x="4124" y="3989"/>
                  </a:lnTo>
                  <a:lnTo>
                    <a:pt x="4127" y="3989"/>
                  </a:lnTo>
                  <a:lnTo>
                    <a:pt x="4129" y="3989"/>
                  </a:lnTo>
                  <a:lnTo>
                    <a:pt x="4131" y="3991"/>
                  </a:lnTo>
                  <a:lnTo>
                    <a:pt x="4131" y="3991"/>
                  </a:lnTo>
                  <a:lnTo>
                    <a:pt x="4131" y="3993"/>
                  </a:lnTo>
                  <a:lnTo>
                    <a:pt x="4129" y="3993"/>
                  </a:lnTo>
                  <a:lnTo>
                    <a:pt x="4129" y="3993"/>
                  </a:lnTo>
                  <a:lnTo>
                    <a:pt x="4127" y="3993"/>
                  </a:lnTo>
                  <a:lnTo>
                    <a:pt x="4127" y="3996"/>
                  </a:lnTo>
                  <a:lnTo>
                    <a:pt x="4127" y="3996"/>
                  </a:lnTo>
                  <a:lnTo>
                    <a:pt x="4127" y="4000"/>
                  </a:lnTo>
                  <a:lnTo>
                    <a:pt x="4124" y="4000"/>
                  </a:lnTo>
                  <a:lnTo>
                    <a:pt x="4122" y="4000"/>
                  </a:lnTo>
                  <a:lnTo>
                    <a:pt x="4122" y="4000"/>
                  </a:lnTo>
                  <a:lnTo>
                    <a:pt x="4119" y="4000"/>
                  </a:lnTo>
                  <a:lnTo>
                    <a:pt x="4119" y="4003"/>
                  </a:lnTo>
                  <a:lnTo>
                    <a:pt x="4117" y="4005"/>
                  </a:lnTo>
                  <a:lnTo>
                    <a:pt x="4119" y="4008"/>
                  </a:lnTo>
                  <a:lnTo>
                    <a:pt x="4119" y="4008"/>
                  </a:lnTo>
                  <a:lnTo>
                    <a:pt x="4119" y="4010"/>
                  </a:lnTo>
                  <a:lnTo>
                    <a:pt x="4122" y="4010"/>
                  </a:lnTo>
                  <a:lnTo>
                    <a:pt x="4115" y="4010"/>
                  </a:lnTo>
                  <a:lnTo>
                    <a:pt x="4105" y="4010"/>
                  </a:lnTo>
                  <a:lnTo>
                    <a:pt x="4108" y="4008"/>
                  </a:lnTo>
                  <a:lnTo>
                    <a:pt x="4115" y="4000"/>
                  </a:lnTo>
                  <a:lnTo>
                    <a:pt x="4117" y="3998"/>
                  </a:lnTo>
                  <a:lnTo>
                    <a:pt x="4115" y="3998"/>
                  </a:lnTo>
                  <a:lnTo>
                    <a:pt x="4115" y="3998"/>
                  </a:lnTo>
                  <a:lnTo>
                    <a:pt x="4112" y="3998"/>
                  </a:lnTo>
                  <a:lnTo>
                    <a:pt x="4112" y="3998"/>
                  </a:lnTo>
                  <a:lnTo>
                    <a:pt x="4110" y="3998"/>
                  </a:lnTo>
                  <a:lnTo>
                    <a:pt x="4110" y="3998"/>
                  </a:lnTo>
                  <a:lnTo>
                    <a:pt x="4110" y="3996"/>
                  </a:lnTo>
                  <a:lnTo>
                    <a:pt x="4115" y="3991"/>
                  </a:lnTo>
                  <a:lnTo>
                    <a:pt x="4115" y="3991"/>
                  </a:lnTo>
                  <a:lnTo>
                    <a:pt x="4115" y="3991"/>
                  </a:lnTo>
                  <a:lnTo>
                    <a:pt x="4115" y="3989"/>
                  </a:lnTo>
                  <a:lnTo>
                    <a:pt x="4117" y="3986"/>
                  </a:lnTo>
                  <a:lnTo>
                    <a:pt x="4117" y="3986"/>
                  </a:lnTo>
                  <a:lnTo>
                    <a:pt x="4119" y="3986"/>
                  </a:lnTo>
                  <a:lnTo>
                    <a:pt x="4119" y="3989"/>
                  </a:lnTo>
                  <a:moveTo>
                    <a:pt x="4212" y="3892"/>
                  </a:moveTo>
                  <a:lnTo>
                    <a:pt x="4212" y="3892"/>
                  </a:lnTo>
                  <a:lnTo>
                    <a:pt x="4214" y="3894"/>
                  </a:lnTo>
                  <a:lnTo>
                    <a:pt x="4216" y="3892"/>
                  </a:lnTo>
                  <a:lnTo>
                    <a:pt x="4216" y="3894"/>
                  </a:lnTo>
                  <a:lnTo>
                    <a:pt x="4216" y="3896"/>
                  </a:lnTo>
                  <a:lnTo>
                    <a:pt x="4216" y="3899"/>
                  </a:lnTo>
                  <a:lnTo>
                    <a:pt x="4216" y="3899"/>
                  </a:lnTo>
                  <a:lnTo>
                    <a:pt x="4214" y="3901"/>
                  </a:lnTo>
                  <a:lnTo>
                    <a:pt x="4214" y="3901"/>
                  </a:lnTo>
                  <a:lnTo>
                    <a:pt x="4214" y="3903"/>
                  </a:lnTo>
                  <a:lnTo>
                    <a:pt x="4212" y="3906"/>
                  </a:lnTo>
                  <a:lnTo>
                    <a:pt x="4209" y="3906"/>
                  </a:lnTo>
                  <a:lnTo>
                    <a:pt x="4207" y="3906"/>
                  </a:lnTo>
                  <a:lnTo>
                    <a:pt x="4205" y="3906"/>
                  </a:lnTo>
                  <a:lnTo>
                    <a:pt x="4205" y="3903"/>
                  </a:lnTo>
                  <a:lnTo>
                    <a:pt x="4202" y="3903"/>
                  </a:lnTo>
                  <a:lnTo>
                    <a:pt x="4202" y="3901"/>
                  </a:lnTo>
                  <a:lnTo>
                    <a:pt x="4202" y="3901"/>
                  </a:lnTo>
                  <a:lnTo>
                    <a:pt x="4205" y="3901"/>
                  </a:lnTo>
                  <a:lnTo>
                    <a:pt x="4205" y="3901"/>
                  </a:lnTo>
                  <a:lnTo>
                    <a:pt x="4207" y="3899"/>
                  </a:lnTo>
                  <a:lnTo>
                    <a:pt x="4207" y="3899"/>
                  </a:lnTo>
                  <a:lnTo>
                    <a:pt x="4205" y="3899"/>
                  </a:lnTo>
                  <a:lnTo>
                    <a:pt x="4202" y="3899"/>
                  </a:lnTo>
                  <a:lnTo>
                    <a:pt x="4202" y="3896"/>
                  </a:lnTo>
                  <a:lnTo>
                    <a:pt x="4202" y="3896"/>
                  </a:lnTo>
                  <a:lnTo>
                    <a:pt x="4205" y="3892"/>
                  </a:lnTo>
                  <a:lnTo>
                    <a:pt x="4205" y="3889"/>
                  </a:lnTo>
                  <a:lnTo>
                    <a:pt x="4207" y="3892"/>
                  </a:lnTo>
                  <a:lnTo>
                    <a:pt x="4212" y="3892"/>
                  </a:lnTo>
                  <a:moveTo>
                    <a:pt x="4382" y="3809"/>
                  </a:moveTo>
                  <a:lnTo>
                    <a:pt x="4382" y="3809"/>
                  </a:lnTo>
                  <a:lnTo>
                    <a:pt x="4384" y="3809"/>
                  </a:lnTo>
                  <a:lnTo>
                    <a:pt x="4384" y="3809"/>
                  </a:lnTo>
                  <a:lnTo>
                    <a:pt x="4387" y="3809"/>
                  </a:lnTo>
                  <a:lnTo>
                    <a:pt x="4387" y="3809"/>
                  </a:lnTo>
                  <a:lnTo>
                    <a:pt x="4389" y="3809"/>
                  </a:lnTo>
                  <a:lnTo>
                    <a:pt x="4387" y="3811"/>
                  </a:lnTo>
                  <a:lnTo>
                    <a:pt x="4387" y="3811"/>
                  </a:lnTo>
                  <a:lnTo>
                    <a:pt x="4387" y="3811"/>
                  </a:lnTo>
                  <a:lnTo>
                    <a:pt x="4387" y="3814"/>
                  </a:lnTo>
                  <a:lnTo>
                    <a:pt x="4384" y="3814"/>
                  </a:lnTo>
                  <a:lnTo>
                    <a:pt x="4384" y="3814"/>
                  </a:lnTo>
                  <a:lnTo>
                    <a:pt x="4382" y="3814"/>
                  </a:lnTo>
                  <a:lnTo>
                    <a:pt x="4382" y="3811"/>
                  </a:lnTo>
                  <a:lnTo>
                    <a:pt x="4382" y="3811"/>
                  </a:lnTo>
                  <a:lnTo>
                    <a:pt x="4382" y="3811"/>
                  </a:lnTo>
                  <a:lnTo>
                    <a:pt x="4380" y="3809"/>
                  </a:lnTo>
                  <a:lnTo>
                    <a:pt x="4380" y="3811"/>
                  </a:lnTo>
                  <a:lnTo>
                    <a:pt x="4377" y="3811"/>
                  </a:lnTo>
                  <a:lnTo>
                    <a:pt x="4375" y="3809"/>
                  </a:lnTo>
                  <a:lnTo>
                    <a:pt x="4372" y="3809"/>
                  </a:lnTo>
                  <a:lnTo>
                    <a:pt x="4372" y="3806"/>
                  </a:lnTo>
                  <a:lnTo>
                    <a:pt x="4372" y="3806"/>
                  </a:lnTo>
                  <a:lnTo>
                    <a:pt x="4375" y="3804"/>
                  </a:lnTo>
                  <a:lnTo>
                    <a:pt x="4375" y="3804"/>
                  </a:lnTo>
                  <a:lnTo>
                    <a:pt x="4377" y="3804"/>
                  </a:lnTo>
                  <a:lnTo>
                    <a:pt x="4377" y="3804"/>
                  </a:lnTo>
                  <a:lnTo>
                    <a:pt x="4377" y="3804"/>
                  </a:lnTo>
                  <a:lnTo>
                    <a:pt x="4377" y="3804"/>
                  </a:lnTo>
                  <a:lnTo>
                    <a:pt x="4380" y="3804"/>
                  </a:lnTo>
                  <a:lnTo>
                    <a:pt x="4380" y="3806"/>
                  </a:lnTo>
                  <a:lnTo>
                    <a:pt x="4380" y="3806"/>
                  </a:lnTo>
                  <a:lnTo>
                    <a:pt x="4382" y="3809"/>
                  </a:lnTo>
                  <a:lnTo>
                    <a:pt x="4382" y="3809"/>
                  </a:lnTo>
                  <a:moveTo>
                    <a:pt x="4356" y="3780"/>
                  </a:moveTo>
                  <a:lnTo>
                    <a:pt x="4356" y="3780"/>
                  </a:lnTo>
                  <a:lnTo>
                    <a:pt x="4356" y="3780"/>
                  </a:lnTo>
                  <a:lnTo>
                    <a:pt x="4354" y="3778"/>
                  </a:lnTo>
                  <a:lnTo>
                    <a:pt x="4354" y="3778"/>
                  </a:lnTo>
                  <a:lnTo>
                    <a:pt x="4354" y="3776"/>
                  </a:lnTo>
                  <a:lnTo>
                    <a:pt x="4354" y="3773"/>
                  </a:lnTo>
                  <a:lnTo>
                    <a:pt x="4356" y="3766"/>
                  </a:lnTo>
                  <a:lnTo>
                    <a:pt x="4356" y="3766"/>
                  </a:lnTo>
                  <a:lnTo>
                    <a:pt x="4356" y="3766"/>
                  </a:lnTo>
                  <a:lnTo>
                    <a:pt x="4356" y="3766"/>
                  </a:lnTo>
                  <a:lnTo>
                    <a:pt x="4358" y="3764"/>
                  </a:lnTo>
                  <a:lnTo>
                    <a:pt x="4358" y="3764"/>
                  </a:lnTo>
                  <a:lnTo>
                    <a:pt x="4358" y="3762"/>
                  </a:lnTo>
                  <a:lnTo>
                    <a:pt x="4361" y="3762"/>
                  </a:lnTo>
                  <a:lnTo>
                    <a:pt x="4361" y="3764"/>
                  </a:lnTo>
                  <a:lnTo>
                    <a:pt x="4361" y="3764"/>
                  </a:lnTo>
                  <a:lnTo>
                    <a:pt x="4361" y="3764"/>
                  </a:lnTo>
                  <a:lnTo>
                    <a:pt x="4361" y="3766"/>
                  </a:lnTo>
                  <a:lnTo>
                    <a:pt x="4361" y="3769"/>
                  </a:lnTo>
                  <a:lnTo>
                    <a:pt x="4361" y="3773"/>
                  </a:lnTo>
                  <a:lnTo>
                    <a:pt x="4358" y="3776"/>
                  </a:lnTo>
                  <a:lnTo>
                    <a:pt x="4361" y="3778"/>
                  </a:lnTo>
                  <a:lnTo>
                    <a:pt x="4361" y="3780"/>
                  </a:lnTo>
                  <a:lnTo>
                    <a:pt x="4358" y="3780"/>
                  </a:lnTo>
                  <a:lnTo>
                    <a:pt x="4356" y="3780"/>
                  </a:lnTo>
                  <a:lnTo>
                    <a:pt x="4356" y="3780"/>
                  </a:lnTo>
                  <a:moveTo>
                    <a:pt x="4415" y="3757"/>
                  </a:moveTo>
                  <a:lnTo>
                    <a:pt x="4415" y="3757"/>
                  </a:lnTo>
                  <a:lnTo>
                    <a:pt x="4415" y="3759"/>
                  </a:lnTo>
                  <a:lnTo>
                    <a:pt x="4417" y="3757"/>
                  </a:lnTo>
                  <a:lnTo>
                    <a:pt x="4417" y="3757"/>
                  </a:lnTo>
                  <a:lnTo>
                    <a:pt x="4420" y="3759"/>
                  </a:lnTo>
                  <a:lnTo>
                    <a:pt x="4420" y="3759"/>
                  </a:lnTo>
                  <a:lnTo>
                    <a:pt x="4420" y="3762"/>
                  </a:lnTo>
                  <a:lnTo>
                    <a:pt x="4420" y="3762"/>
                  </a:lnTo>
                  <a:lnTo>
                    <a:pt x="4424" y="3764"/>
                  </a:lnTo>
                  <a:lnTo>
                    <a:pt x="4427" y="3764"/>
                  </a:lnTo>
                  <a:lnTo>
                    <a:pt x="4424" y="3766"/>
                  </a:lnTo>
                  <a:lnTo>
                    <a:pt x="4422" y="3766"/>
                  </a:lnTo>
                  <a:lnTo>
                    <a:pt x="4420" y="3766"/>
                  </a:lnTo>
                  <a:lnTo>
                    <a:pt x="4420" y="3766"/>
                  </a:lnTo>
                  <a:lnTo>
                    <a:pt x="4417" y="3769"/>
                  </a:lnTo>
                  <a:lnTo>
                    <a:pt x="4417" y="3771"/>
                  </a:lnTo>
                  <a:lnTo>
                    <a:pt x="4417" y="3773"/>
                  </a:lnTo>
                  <a:lnTo>
                    <a:pt x="4422" y="3773"/>
                  </a:lnTo>
                  <a:lnTo>
                    <a:pt x="4422" y="3776"/>
                  </a:lnTo>
                  <a:lnTo>
                    <a:pt x="4420" y="3776"/>
                  </a:lnTo>
                  <a:lnTo>
                    <a:pt x="4415" y="3776"/>
                  </a:lnTo>
                  <a:lnTo>
                    <a:pt x="4413" y="3778"/>
                  </a:lnTo>
                  <a:lnTo>
                    <a:pt x="4413" y="3780"/>
                  </a:lnTo>
                  <a:lnTo>
                    <a:pt x="4410" y="3783"/>
                  </a:lnTo>
                  <a:lnTo>
                    <a:pt x="4413" y="3783"/>
                  </a:lnTo>
                  <a:lnTo>
                    <a:pt x="4410" y="3785"/>
                  </a:lnTo>
                  <a:lnTo>
                    <a:pt x="4410" y="3783"/>
                  </a:lnTo>
                  <a:lnTo>
                    <a:pt x="4408" y="3783"/>
                  </a:lnTo>
                  <a:lnTo>
                    <a:pt x="4406" y="3780"/>
                  </a:lnTo>
                  <a:lnTo>
                    <a:pt x="4403" y="3780"/>
                  </a:lnTo>
                  <a:lnTo>
                    <a:pt x="4403" y="3778"/>
                  </a:lnTo>
                  <a:lnTo>
                    <a:pt x="4406" y="3778"/>
                  </a:lnTo>
                  <a:lnTo>
                    <a:pt x="4406" y="3776"/>
                  </a:lnTo>
                  <a:lnTo>
                    <a:pt x="4406" y="3776"/>
                  </a:lnTo>
                  <a:lnTo>
                    <a:pt x="4406" y="3776"/>
                  </a:lnTo>
                  <a:lnTo>
                    <a:pt x="4406" y="3773"/>
                  </a:lnTo>
                  <a:lnTo>
                    <a:pt x="4406" y="3773"/>
                  </a:lnTo>
                  <a:lnTo>
                    <a:pt x="4406" y="3773"/>
                  </a:lnTo>
                  <a:lnTo>
                    <a:pt x="4403" y="3773"/>
                  </a:lnTo>
                  <a:lnTo>
                    <a:pt x="4403" y="3773"/>
                  </a:lnTo>
                  <a:lnTo>
                    <a:pt x="4401" y="3773"/>
                  </a:lnTo>
                  <a:lnTo>
                    <a:pt x="4401" y="3773"/>
                  </a:lnTo>
                  <a:lnTo>
                    <a:pt x="4401" y="3771"/>
                  </a:lnTo>
                  <a:lnTo>
                    <a:pt x="4403" y="3771"/>
                  </a:lnTo>
                  <a:lnTo>
                    <a:pt x="4403" y="3771"/>
                  </a:lnTo>
                  <a:lnTo>
                    <a:pt x="4410" y="3771"/>
                  </a:lnTo>
                  <a:lnTo>
                    <a:pt x="4413" y="3771"/>
                  </a:lnTo>
                  <a:lnTo>
                    <a:pt x="4415" y="3769"/>
                  </a:lnTo>
                  <a:lnTo>
                    <a:pt x="4413" y="3769"/>
                  </a:lnTo>
                  <a:lnTo>
                    <a:pt x="4408" y="3769"/>
                  </a:lnTo>
                  <a:lnTo>
                    <a:pt x="4406" y="3766"/>
                  </a:lnTo>
                  <a:lnTo>
                    <a:pt x="4406" y="3766"/>
                  </a:lnTo>
                  <a:lnTo>
                    <a:pt x="4408" y="3762"/>
                  </a:lnTo>
                  <a:lnTo>
                    <a:pt x="4408" y="3759"/>
                  </a:lnTo>
                  <a:lnTo>
                    <a:pt x="4406" y="3759"/>
                  </a:lnTo>
                  <a:lnTo>
                    <a:pt x="4406" y="3762"/>
                  </a:lnTo>
                  <a:lnTo>
                    <a:pt x="4406" y="3762"/>
                  </a:lnTo>
                  <a:lnTo>
                    <a:pt x="4403" y="3759"/>
                  </a:lnTo>
                  <a:lnTo>
                    <a:pt x="4403" y="3757"/>
                  </a:lnTo>
                  <a:lnTo>
                    <a:pt x="4406" y="3754"/>
                  </a:lnTo>
                  <a:lnTo>
                    <a:pt x="4408" y="3752"/>
                  </a:lnTo>
                  <a:lnTo>
                    <a:pt x="4410" y="3752"/>
                  </a:lnTo>
                  <a:lnTo>
                    <a:pt x="4410" y="3752"/>
                  </a:lnTo>
                  <a:lnTo>
                    <a:pt x="4413" y="3752"/>
                  </a:lnTo>
                  <a:lnTo>
                    <a:pt x="4415" y="3752"/>
                  </a:lnTo>
                  <a:lnTo>
                    <a:pt x="4415" y="3752"/>
                  </a:lnTo>
                  <a:lnTo>
                    <a:pt x="4413" y="3754"/>
                  </a:lnTo>
                  <a:lnTo>
                    <a:pt x="4415" y="3757"/>
                  </a:lnTo>
                  <a:moveTo>
                    <a:pt x="4368" y="3712"/>
                  </a:moveTo>
                  <a:lnTo>
                    <a:pt x="4368" y="3712"/>
                  </a:lnTo>
                  <a:lnTo>
                    <a:pt x="4365" y="3712"/>
                  </a:lnTo>
                  <a:lnTo>
                    <a:pt x="4365" y="3712"/>
                  </a:lnTo>
                  <a:lnTo>
                    <a:pt x="4361" y="3709"/>
                  </a:lnTo>
                  <a:lnTo>
                    <a:pt x="4358" y="3709"/>
                  </a:lnTo>
                  <a:lnTo>
                    <a:pt x="4356" y="3707"/>
                  </a:lnTo>
                  <a:lnTo>
                    <a:pt x="4354" y="3707"/>
                  </a:lnTo>
                  <a:lnTo>
                    <a:pt x="4354" y="3707"/>
                  </a:lnTo>
                  <a:lnTo>
                    <a:pt x="4351" y="3707"/>
                  </a:lnTo>
                  <a:lnTo>
                    <a:pt x="4349" y="3705"/>
                  </a:lnTo>
                  <a:lnTo>
                    <a:pt x="4349" y="3705"/>
                  </a:lnTo>
                  <a:lnTo>
                    <a:pt x="4349" y="3702"/>
                  </a:lnTo>
                  <a:lnTo>
                    <a:pt x="4346" y="3700"/>
                  </a:lnTo>
                  <a:lnTo>
                    <a:pt x="4346" y="3700"/>
                  </a:lnTo>
                  <a:lnTo>
                    <a:pt x="4344" y="3695"/>
                  </a:lnTo>
                  <a:lnTo>
                    <a:pt x="4346" y="3695"/>
                  </a:lnTo>
                  <a:lnTo>
                    <a:pt x="4349" y="3700"/>
                  </a:lnTo>
                  <a:lnTo>
                    <a:pt x="4351" y="3700"/>
                  </a:lnTo>
                  <a:lnTo>
                    <a:pt x="4351" y="3702"/>
                  </a:lnTo>
                  <a:lnTo>
                    <a:pt x="4356" y="3702"/>
                  </a:lnTo>
                  <a:lnTo>
                    <a:pt x="4365" y="3705"/>
                  </a:lnTo>
                  <a:lnTo>
                    <a:pt x="4368" y="3707"/>
                  </a:lnTo>
                  <a:lnTo>
                    <a:pt x="4368" y="3709"/>
                  </a:lnTo>
                  <a:lnTo>
                    <a:pt x="4368" y="3712"/>
                  </a:lnTo>
                  <a:moveTo>
                    <a:pt x="4396" y="3698"/>
                  </a:moveTo>
                  <a:lnTo>
                    <a:pt x="4396" y="3698"/>
                  </a:lnTo>
                  <a:lnTo>
                    <a:pt x="4394" y="3700"/>
                  </a:lnTo>
                  <a:lnTo>
                    <a:pt x="4389" y="3698"/>
                  </a:lnTo>
                  <a:lnTo>
                    <a:pt x="4387" y="3695"/>
                  </a:lnTo>
                  <a:lnTo>
                    <a:pt x="4389" y="3693"/>
                  </a:lnTo>
                  <a:lnTo>
                    <a:pt x="4391" y="3691"/>
                  </a:lnTo>
                  <a:lnTo>
                    <a:pt x="4394" y="3693"/>
                  </a:lnTo>
                  <a:lnTo>
                    <a:pt x="4396" y="3693"/>
                  </a:lnTo>
                  <a:lnTo>
                    <a:pt x="4396" y="3695"/>
                  </a:lnTo>
                  <a:lnTo>
                    <a:pt x="4398" y="3698"/>
                  </a:lnTo>
                  <a:lnTo>
                    <a:pt x="4396" y="3698"/>
                  </a:lnTo>
                  <a:moveTo>
                    <a:pt x="4583" y="3468"/>
                  </a:moveTo>
                  <a:lnTo>
                    <a:pt x="4583" y="3468"/>
                  </a:lnTo>
                  <a:lnTo>
                    <a:pt x="4583" y="3468"/>
                  </a:lnTo>
                  <a:lnTo>
                    <a:pt x="4583" y="3468"/>
                  </a:lnTo>
                  <a:lnTo>
                    <a:pt x="4583" y="3468"/>
                  </a:lnTo>
                  <a:lnTo>
                    <a:pt x="4583" y="3468"/>
                  </a:lnTo>
                  <a:lnTo>
                    <a:pt x="4583" y="3471"/>
                  </a:lnTo>
                  <a:lnTo>
                    <a:pt x="4583" y="3471"/>
                  </a:lnTo>
                  <a:lnTo>
                    <a:pt x="4581" y="3471"/>
                  </a:lnTo>
                  <a:lnTo>
                    <a:pt x="4578" y="3471"/>
                  </a:lnTo>
                  <a:lnTo>
                    <a:pt x="4578" y="3471"/>
                  </a:lnTo>
                  <a:lnTo>
                    <a:pt x="4578" y="3471"/>
                  </a:lnTo>
                  <a:lnTo>
                    <a:pt x="4576" y="3471"/>
                  </a:lnTo>
                  <a:lnTo>
                    <a:pt x="4573" y="3471"/>
                  </a:lnTo>
                  <a:lnTo>
                    <a:pt x="4573" y="3471"/>
                  </a:lnTo>
                  <a:lnTo>
                    <a:pt x="4576" y="3468"/>
                  </a:lnTo>
                  <a:lnTo>
                    <a:pt x="4578" y="3468"/>
                  </a:lnTo>
                  <a:lnTo>
                    <a:pt x="4581" y="3468"/>
                  </a:lnTo>
                  <a:lnTo>
                    <a:pt x="4581" y="3468"/>
                  </a:lnTo>
                  <a:lnTo>
                    <a:pt x="4581" y="3466"/>
                  </a:lnTo>
                  <a:lnTo>
                    <a:pt x="4581" y="3466"/>
                  </a:lnTo>
                  <a:lnTo>
                    <a:pt x="4581" y="3466"/>
                  </a:lnTo>
                  <a:lnTo>
                    <a:pt x="4581" y="3466"/>
                  </a:lnTo>
                  <a:lnTo>
                    <a:pt x="4583" y="3466"/>
                  </a:lnTo>
                  <a:lnTo>
                    <a:pt x="4585" y="3466"/>
                  </a:lnTo>
                  <a:lnTo>
                    <a:pt x="4585" y="3466"/>
                  </a:lnTo>
                  <a:lnTo>
                    <a:pt x="4585" y="3468"/>
                  </a:lnTo>
                  <a:lnTo>
                    <a:pt x="4583" y="3468"/>
                  </a:lnTo>
                  <a:moveTo>
                    <a:pt x="4576" y="3449"/>
                  </a:moveTo>
                  <a:lnTo>
                    <a:pt x="4576" y="3449"/>
                  </a:lnTo>
                  <a:lnTo>
                    <a:pt x="4576" y="3452"/>
                  </a:lnTo>
                  <a:lnTo>
                    <a:pt x="4578" y="3452"/>
                  </a:lnTo>
                  <a:lnTo>
                    <a:pt x="4578" y="3454"/>
                  </a:lnTo>
                  <a:lnTo>
                    <a:pt x="4576" y="3454"/>
                  </a:lnTo>
                  <a:lnTo>
                    <a:pt x="4573" y="3454"/>
                  </a:lnTo>
                  <a:lnTo>
                    <a:pt x="4573" y="3454"/>
                  </a:lnTo>
                  <a:lnTo>
                    <a:pt x="4571" y="3454"/>
                  </a:lnTo>
                  <a:lnTo>
                    <a:pt x="4571" y="3454"/>
                  </a:lnTo>
                  <a:lnTo>
                    <a:pt x="4566" y="3454"/>
                  </a:lnTo>
                  <a:lnTo>
                    <a:pt x="4566" y="3454"/>
                  </a:lnTo>
                  <a:lnTo>
                    <a:pt x="4566" y="3454"/>
                  </a:lnTo>
                  <a:lnTo>
                    <a:pt x="4566" y="3452"/>
                  </a:lnTo>
                  <a:lnTo>
                    <a:pt x="4569" y="3449"/>
                  </a:lnTo>
                  <a:lnTo>
                    <a:pt x="4569" y="3449"/>
                  </a:lnTo>
                  <a:lnTo>
                    <a:pt x="4571" y="3449"/>
                  </a:lnTo>
                  <a:lnTo>
                    <a:pt x="4571" y="3449"/>
                  </a:lnTo>
                  <a:lnTo>
                    <a:pt x="4576" y="3449"/>
                  </a:lnTo>
                  <a:moveTo>
                    <a:pt x="4590" y="3421"/>
                  </a:moveTo>
                  <a:lnTo>
                    <a:pt x="4590" y="3421"/>
                  </a:lnTo>
                  <a:lnTo>
                    <a:pt x="4595" y="3423"/>
                  </a:lnTo>
                  <a:lnTo>
                    <a:pt x="4590" y="3423"/>
                  </a:lnTo>
                  <a:lnTo>
                    <a:pt x="4590" y="3426"/>
                  </a:lnTo>
                  <a:lnTo>
                    <a:pt x="4590" y="3430"/>
                  </a:lnTo>
                  <a:lnTo>
                    <a:pt x="4592" y="3433"/>
                  </a:lnTo>
                  <a:lnTo>
                    <a:pt x="4595" y="3435"/>
                  </a:lnTo>
                  <a:lnTo>
                    <a:pt x="4595" y="3437"/>
                  </a:lnTo>
                  <a:lnTo>
                    <a:pt x="4592" y="3437"/>
                  </a:lnTo>
                  <a:lnTo>
                    <a:pt x="4592" y="3437"/>
                  </a:lnTo>
                  <a:lnTo>
                    <a:pt x="4590" y="3435"/>
                  </a:lnTo>
                  <a:lnTo>
                    <a:pt x="4590" y="3435"/>
                  </a:lnTo>
                  <a:lnTo>
                    <a:pt x="4590" y="3437"/>
                  </a:lnTo>
                  <a:lnTo>
                    <a:pt x="4590" y="3437"/>
                  </a:lnTo>
                  <a:lnTo>
                    <a:pt x="4590" y="3437"/>
                  </a:lnTo>
                  <a:lnTo>
                    <a:pt x="4590" y="3437"/>
                  </a:lnTo>
                  <a:lnTo>
                    <a:pt x="4590" y="3440"/>
                  </a:lnTo>
                  <a:lnTo>
                    <a:pt x="4588" y="3440"/>
                  </a:lnTo>
                  <a:lnTo>
                    <a:pt x="4585" y="3440"/>
                  </a:lnTo>
                  <a:lnTo>
                    <a:pt x="4585" y="3440"/>
                  </a:lnTo>
                  <a:lnTo>
                    <a:pt x="4583" y="3442"/>
                  </a:lnTo>
                  <a:lnTo>
                    <a:pt x="4581" y="3442"/>
                  </a:lnTo>
                  <a:lnTo>
                    <a:pt x="4578" y="3442"/>
                  </a:lnTo>
                  <a:lnTo>
                    <a:pt x="4576" y="3440"/>
                  </a:lnTo>
                  <a:lnTo>
                    <a:pt x="4576" y="3440"/>
                  </a:lnTo>
                  <a:lnTo>
                    <a:pt x="4578" y="3437"/>
                  </a:lnTo>
                  <a:lnTo>
                    <a:pt x="4578" y="3437"/>
                  </a:lnTo>
                  <a:lnTo>
                    <a:pt x="4578" y="3435"/>
                  </a:lnTo>
                  <a:lnTo>
                    <a:pt x="4576" y="3435"/>
                  </a:lnTo>
                  <a:lnTo>
                    <a:pt x="4576" y="3435"/>
                  </a:lnTo>
                  <a:lnTo>
                    <a:pt x="4576" y="3435"/>
                  </a:lnTo>
                  <a:lnTo>
                    <a:pt x="4576" y="3433"/>
                  </a:lnTo>
                  <a:lnTo>
                    <a:pt x="4576" y="3433"/>
                  </a:lnTo>
                  <a:lnTo>
                    <a:pt x="4576" y="3430"/>
                  </a:lnTo>
                  <a:lnTo>
                    <a:pt x="4576" y="3430"/>
                  </a:lnTo>
                  <a:lnTo>
                    <a:pt x="4578" y="3430"/>
                  </a:lnTo>
                  <a:lnTo>
                    <a:pt x="4583" y="3426"/>
                  </a:lnTo>
                  <a:lnTo>
                    <a:pt x="4583" y="3426"/>
                  </a:lnTo>
                  <a:lnTo>
                    <a:pt x="4583" y="3423"/>
                  </a:lnTo>
                  <a:lnTo>
                    <a:pt x="4585" y="3421"/>
                  </a:lnTo>
                  <a:lnTo>
                    <a:pt x="4585" y="3421"/>
                  </a:lnTo>
                  <a:lnTo>
                    <a:pt x="4588" y="3421"/>
                  </a:lnTo>
                  <a:lnTo>
                    <a:pt x="4590" y="3421"/>
                  </a:lnTo>
                  <a:moveTo>
                    <a:pt x="4663" y="3300"/>
                  </a:moveTo>
                  <a:lnTo>
                    <a:pt x="4663" y="3300"/>
                  </a:lnTo>
                  <a:lnTo>
                    <a:pt x="4663" y="3300"/>
                  </a:lnTo>
                  <a:lnTo>
                    <a:pt x="4663" y="3303"/>
                  </a:lnTo>
                  <a:lnTo>
                    <a:pt x="4661" y="3303"/>
                  </a:lnTo>
                  <a:lnTo>
                    <a:pt x="4661" y="3303"/>
                  </a:lnTo>
                  <a:lnTo>
                    <a:pt x="4659" y="3303"/>
                  </a:lnTo>
                  <a:lnTo>
                    <a:pt x="4659" y="3303"/>
                  </a:lnTo>
                  <a:lnTo>
                    <a:pt x="4656" y="3300"/>
                  </a:lnTo>
                  <a:lnTo>
                    <a:pt x="4656" y="3300"/>
                  </a:lnTo>
                  <a:lnTo>
                    <a:pt x="4654" y="3300"/>
                  </a:lnTo>
                  <a:lnTo>
                    <a:pt x="4654" y="3300"/>
                  </a:lnTo>
                  <a:lnTo>
                    <a:pt x="4654" y="3300"/>
                  </a:lnTo>
                  <a:lnTo>
                    <a:pt x="4654" y="3298"/>
                  </a:lnTo>
                  <a:lnTo>
                    <a:pt x="4654" y="3298"/>
                  </a:lnTo>
                  <a:lnTo>
                    <a:pt x="4654" y="3296"/>
                  </a:lnTo>
                  <a:lnTo>
                    <a:pt x="4654" y="3296"/>
                  </a:lnTo>
                  <a:lnTo>
                    <a:pt x="4661" y="3298"/>
                  </a:lnTo>
                  <a:lnTo>
                    <a:pt x="4661" y="3298"/>
                  </a:lnTo>
                  <a:lnTo>
                    <a:pt x="4663" y="3298"/>
                  </a:lnTo>
                  <a:lnTo>
                    <a:pt x="4663" y="3300"/>
                  </a:lnTo>
                  <a:moveTo>
                    <a:pt x="4675" y="3303"/>
                  </a:moveTo>
                  <a:lnTo>
                    <a:pt x="4675" y="3303"/>
                  </a:lnTo>
                  <a:lnTo>
                    <a:pt x="4670" y="3307"/>
                  </a:lnTo>
                  <a:lnTo>
                    <a:pt x="4670" y="3307"/>
                  </a:lnTo>
                  <a:lnTo>
                    <a:pt x="4668" y="3307"/>
                  </a:lnTo>
                  <a:lnTo>
                    <a:pt x="4666" y="3307"/>
                  </a:lnTo>
                  <a:lnTo>
                    <a:pt x="4668" y="3303"/>
                  </a:lnTo>
                  <a:lnTo>
                    <a:pt x="4666" y="3300"/>
                  </a:lnTo>
                  <a:lnTo>
                    <a:pt x="4663" y="3300"/>
                  </a:lnTo>
                  <a:lnTo>
                    <a:pt x="4663" y="3296"/>
                  </a:lnTo>
                  <a:lnTo>
                    <a:pt x="4666" y="3296"/>
                  </a:lnTo>
                  <a:lnTo>
                    <a:pt x="4668" y="3293"/>
                  </a:lnTo>
                  <a:lnTo>
                    <a:pt x="4670" y="3293"/>
                  </a:lnTo>
                  <a:lnTo>
                    <a:pt x="4673" y="3296"/>
                  </a:lnTo>
                  <a:lnTo>
                    <a:pt x="4673" y="3296"/>
                  </a:lnTo>
                  <a:lnTo>
                    <a:pt x="4673" y="3298"/>
                  </a:lnTo>
                  <a:lnTo>
                    <a:pt x="4673" y="3300"/>
                  </a:lnTo>
                  <a:lnTo>
                    <a:pt x="4675" y="3300"/>
                  </a:lnTo>
                  <a:lnTo>
                    <a:pt x="4675" y="3303"/>
                  </a:lnTo>
                  <a:moveTo>
                    <a:pt x="4694" y="3220"/>
                  </a:moveTo>
                  <a:lnTo>
                    <a:pt x="4694" y="3220"/>
                  </a:lnTo>
                  <a:lnTo>
                    <a:pt x="4699" y="3225"/>
                  </a:lnTo>
                  <a:lnTo>
                    <a:pt x="4699" y="3227"/>
                  </a:lnTo>
                  <a:lnTo>
                    <a:pt x="4696" y="3229"/>
                  </a:lnTo>
                  <a:lnTo>
                    <a:pt x="4699" y="3227"/>
                  </a:lnTo>
                  <a:lnTo>
                    <a:pt x="4696" y="3227"/>
                  </a:lnTo>
                  <a:lnTo>
                    <a:pt x="4696" y="3227"/>
                  </a:lnTo>
                  <a:lnTo>
                    <a:pt x="4694" y="3225"/>
                  </a:lnTo>
                  <a:lnTo>
                    <a:pt x="4694" y="3227"/>
                  </a:lnTo>
                  <a:lnTo>
                    <a:pt x="4694" y="3227"/>
                  </a:lnTo>
                  <a:lnTo>
                    <a:pt x="4692" y="3227"/>
                  </a:lnTo>
                  <a:lnTo>
                    <a:pt x="4692" y="3227"/>
                  </a:lnTo>
                  <a:lnTo>
                    <a:pt x="4692" y="3225"/>
                  </a:lnTo>
                  <a:lnTo>
                    <a:pt x="4692" y="3225"/>
                  </a:lnTo>
                  <a:lnTo>
                    <a:pt x="4692" y="3225"/>
                  </a:lnTo>
                  <a:lnTo>
                    <a:pt x="4689" y="3222"/>
                  </a:lnTo>
                  <a:lnTo>
                    <a:pt x="4689" y="3222"/>
                  </a:lnTo>
                  <a:lnTo>
                    <a:pt x="4689" y="3220"/>
                  </a:lnTo>
                  <a:lnTo>
                    <a:pt x="4689" y="3220"/>
                  </a:lnTo>
                  <a:lnTo>
                    <a:pt x="4687" y="3220"/>
                  </a:lnTo>
                  <a:lnTo>
                    <a:pt x="4685" y="3220"/>
                  </a:lnTo>
                  <a:lnTo>
                    <a:pt x="4685" y="3222"/>
                  </a:lnTo>
                  <a:lnTo>
                    <a:pt x="4682" y="3222"/>
                  </a:lnTo>
                  <a:lnTo>
                    <a:pt x="4682" y="3222"/>
                  </a:lnTo>
                  <a:lnTo>
                    <a:pt x="4682" y="3222"/>
                  </a:lnTo>
                  <a:lnTo>
                    <a:pt x="4682" y="3220"/>
                  </a:lnTo>
                  <a:lnTo>
                    <a:pt x="4682" y="3220"/>
                  </a:lnTo>
                  <a:lnTo>
                    <a:pt x="4682" y="3217"/>
                  </a:lnTo>
                  <a:lnTo>
                    <a:pt x="4682" y="3217"/>
                  </a:lnTo>
                  <a:lnTo>
                    <a:pt x="4682" y="3217"/>
                  </a:lnTo>
                  <a:lnTo>
                    <a:pt x="4682" y="3215"/>
                  </a:lnTo>
                  <a:lnTo>
                    <a:pt x="4685" y="3215"/>
                  </a:lnTo>
                  <a:lnTo>
                    <a:pt x="4685" y="3213"/>
                  </a:lnTo>
                  <a:lnTo>
                    <a:pt x="4687" y="3213"/>
                  </a:lnTo>
                  <a:lnTo>
                    <a:pt x="4689" y="3213"/>
                  </a:lnTo>
                  <a:lnTo>
                    <a:pt x="4689" y="3213"/>
                  </a:lnTo>
                  <a:lnTo>
                    <a:pt x="4692" y="3213"/>
                  </a:lnTo>
                  <a:lnTo>
                    <a:pt x="4692" y="3213"/>
                  </a:lnTo>
                  <a:lnTo>
                    <a:pt x="4692" y="3215"/>
                  </a:lnTo>
                  <a:lnTo>
                    <a:pt x="4692" y="3215"/>
                  </a:lnTo>
                  <a:lnTo>
                    <a:pt x="4692" y="3217"/>
                  </a:lnTo>
                  <a:lnTo>
                    <a:pt x="4692" y="3217"/>
                  </a:lnTo>
                  <a:lnTo>
                    <a:pt x="4694" y="3220"/>
                  </a:lnTo>
                  <a:lnTo>
                    <a:pt x="4694" y="3220"/>
                  </a:lnTo>
                  <a:moveTo>
                    <a:pt x="4715" y="3213"/>
                  </a:moveTo>
                  <a:lnTo>
                    <a:pt x="4715" y="3213"/>
                  </a:lnTo>
                  <a:lnTo>
                    <a:pt x="4713" y="3213"/>
                  </a:lnTo>
                  <a:lnTo>
                    <a:pt x="4713" y="3213"/>
                  </a:lnTo>
                  <a:lnTo>
                    <a:pt x="4711" y="3210"/>
                  </a:lnTo>
                  <a:lnTo>
                    <a:pt x="4708" y="3210"/>
                  </a:lnTo>
                  <a:lnTo>
                    <a:pt x="4706" y="3208"/>
                  </a:lnTo>
                  <a:lnTo>
                    <a:pt x="4706" y="3206"/>
                  </a:lnTo>
                  <a:lnTo>
                    <a:pt x="4704" y="3206"/>
                  </a:lnTo>
                  <a:lnTo>
                    <a:pt x="4704" y="3206"/>
                  </a:lnTo>
                  <a:lnTo>
                    <a:pt x="4706" y="3203"/>
                  </a:lnTo>
                  <a:lnTo>
                    <a:pt x="4708" y="3203"/>
                  </a:lnTo>
                  <a:lnTo>
                    <a:pt x="4711" y="3203"/>
                  </a:lnTo>
                  <a:lnTo>
                    <a:pt x="4713" y="3206"/>
                  </a:lnTo>
                  <a:lnTo>
                    <a:pt x="4713" y="3206"/>
                  </a:lnTo>
                  <a:lnTo>
                    <a:pt x="4713" y="3208"/>
                  </a:lnTo>
                  <a:lnTo>
                    <a:pt x="4713" y="3210"/>
                  </a:lnTo>
                  <a:lnTo>
                    <a:pt x="4715" y="3213"/>
                  </a:lnTo>
                  <a:moveTo>
                    <a:pt x="4675" y="3196"/>
                  </a:moveTo>
                  <a:lnTo>
                    <a:pt x="4675" y="3196"/>
                  </a:lnTo>
                  <a:lnTo>
                    <a:pt x="4675" y="3199"/>
                  </a:lnTo>
                  <a:lnTo>
                    <a:pt x="4670" y="3196"/>
                  </a:lnTo>
                  <a:lnTo>
                    <a:pt x="4668" y="3194"/>
                  </a:lnTo>
                  <a:lnTo>
                    <a:pt x="4670" y="3191"/>
                  </a:lnTo>
                  <a:lnTo>
                    <a:pt x="4670" y="3191"/>
                  </a:lnTo>
                  <a:lnTo>
                    <a:pt x="4673" y="3191"/>
                  </a:lnTo>
                  <a:lnTo>
                    <a:pt x="4673" y="3191"/>
                  </a:lnTo>
                  <a:lnTo>
                    <a:pt x="4673" y="3191"/>
                  </a:lnTo>
                  <a:lnTo>
                    <a:pt x="4673" y="3191"/>
                  </a:lnTo>
                  <a:lnTo>
                    <a:pt x="4675" y="3194"/>
                  </a:lnTo>
                  <a:lnTo>
                    <a:pt x="4675" y="3194"/>
                  </a:lnTo>
                  <a:lnTo>
                    <a:pt x="4675" y="3196"/>
                  </a:lnTo>
                  <a:moveTo>
                    <a:pt x="4718" y="3189"/>
                  </a:moveTo>
                  <a:lnTo>
                    <a:pt x="4718" y="3189"/>
                  </a:lnTo>
                  <a:lnTo>
                    <a:pt x="4720" y="3189"/>
                  </a:lnTo>
                  <a:lnTo>
                    <a:pt x="4722" y="3189"/>
                  </a:lnTo>
                  <a:lnTo>
                    <a:pt x="4725" y="3189"/>
                  </a:lnTo>
                  <a:lnTo>
                    <a:pt x="4725" y="3189"/>
                  </a:lnTo>
                  <a:lnTo>
                    <a:pt x="4725" y="3189"/>
                  </a:lnTo>
                  <a:lnTo>
                    <a:pt x="4725" y="3191"/>
                  </a:lnTo>
                  <a:lnTo>
                    <a:pt x="4725" y="3191"/>
                  </a:lnTo>
                  <a:lnTo>
                    <a:pt x="4725" y="3194"/>
                  </a:lnTo>
                  <a:lnTo>
                    <a:pt x="4722" y="3194"/>
                  </a:lnTo>
                  <a:lnTo>
                    <a:pt x="4725" y="3194"/>
                  </a:lnTo>
                  <a:lnTo>
                    <a:pt x="4725" y="3196"/>
                  </a:lnTo>
                  <a:lnTo>
                    <a:pt x="4725" y="3199"/>
                  </a:lnTo>
                  <a:lnTo>
                    <a:pt x="4722" y="3199"/>
                  </a:lnTo>
                  <a:lnTo>
                    <a:pt x="4722" y="3201"/>
                  </a:lnTo>
                  <a:lnTo>
                    <a:pt x="4722" y="3201"/>
                  </a:lnTo>
                  <a:lnTo>
                    <a:pt x="4722" y="3201"/>
                  </a:lnTo>
                  <a:lnTo>
                    <a:pt x="4725" y="3203"/>
                  </a:lnTo>
                  <a:lnTo>
                    <a:pt x="4725" y="3203"/>
                  </a:lnTo>
                  <a:lnTo>
                    <a:pt x="4725" y="3206"/>
                  </a:lnTo>
                  <a:lnTo>
                    <a:pt x="4722" y="3206"/>
                  </a:lnTo>
                  <a:lnTo>
                    <a:pt x="4722" y="3203"/>
                  </a:lnTo>
                  <a:lnTo>
                    <a:pt x="4720" y="3203"/>
                  </a:lnTo>
                  <a:lnTo>
                    <a:pt x="4720" y="3201"/>
                  </a:lnTo>
                  <a:lnTo>
                    <a:pt x="4720" y="3201"/>
                  </a:lnTo>
                  <a:lnTo>
                    <a:pt x="4720" y="3199"/>
                  </a:lnTo>
                  <a:lnTo>
                    <a:pt x="4720" y="3199"/>
                  </a:lnTo>
                  <a:lnTo>
                    <a:pt x="4720" y="3196"/>
                  </a:lnTo>
                  <a:lnTo>
                    <a:pt x="4720" y="3196"/>
                  </a:lnTo>
                  <a:lnTo>
                    <a:pt x="4718" y="3194"/>
                  </a:lnTo>
                  <a:lnTo>
                    <a:pt x="4715" y="3194"/>
                  </a:lnTo>
                  <a:lnTo>
                    <a:pt x="4715" y="3194"/>
                  </a:lnTo>
                  <a:lnTo>
                    <a:pt x="4715" y="3191"/>
                  </a:lnTo>
                  <a:lnTo>
                    <a:pt x="4715" y="3189"/>
                  </a:lnTo>
                  <a:lnTo>
                    <a:pt x="4715" y="3189"/>
                  </a:lnTo>
                  <a:lnTo>
                    <a:pt x="4715" y="3189"/>
                  </a:lnTo>
                  <a:lnTo>
                    <a:pt x="4715" y="3189"/>
                  </a:lnTo>
                  <a:lnTo>
                    <a:pt x="4718" y="3189"/>
                  </a:lnTo>
                  <a:lnTo>
                    <a:pt x="4718" y="3189"/>
                  </a:lnTo>
                  <a:moveTo>
                    <a:pt x="4663" y="3187"/>
                  </a:moveTo>
                  <a:lnTo>
                    <a:pt x="4663" y="3187"/>
                  </a:lnTo>
                  <a:lnTo>
                    <a:pt x="4661" y="3187"/>
                  </a:lnTo>
                  <a:lnTo>
                    <a:pt x="4661" y="3187"/>
                  </a:lnTo>
                  <a:lnTo>
                    <a:pt x="4659" y="3187"/>
                  </a:lnTo>
                  <a:lnTo>
                    <a:pt x="4659" y="3187"/>
                  </a:lnTo>
                  <a:lnTo>
                    <a:pt x="4656" y="3184"/>
                  </a:lnTo>
                  <a:lnTo>
                    <a:pt x="4656" y="3184"/>
                  </a:lnTo>
                  <a:lnTo>
                    <a:pt x="4656" y="3184"/>
                  </a:lnTo>
                  <a:lnTo>
                    <a:pt x="4656" y="3182"/>
                  </a:lnTo>
                  <a:lnTo>
                    <a:pt x="4656" y="3182"/>
                  </a:lnTo>
                  <a:lnTo>
                    <a:pt x="4659" y="3182"/>
                  </a:lnTo>
                  <a:lnTo>
                    <a:pt x="4656" y="3180"/>
                  </a:lnTo>
                  <a:lnTo>
                    <a:pt x="4656" y="3180"/>
                  </a:lnTo>
                  <a:lnTo>
                    <a:pt x="4659" y="3177"/>
                  </a:lnTo>
                  <a:lnTo>
                    <a:pt x="4659" y="3175"/>
                  </a:lnTo>
                  <a:lnTo>
                    <a:pt x="4659" y="3173"/>
                  </a:lnTo>
                  <a:lnTo>
                    <a:pt x="4661" y="3173"/>
                  </a:lnTo>
                  <a:lnTo>
                    <a:pt x="4661" y="3175"/>
                  </a:lnTo>
                  <a:lnTo>
                    <a:pt x="4663" y="3175"/>
                  </a:lnTo>
                  <a:lnTo>
                    <a:pt x="4663" y="3177"/>
                  </a:lnTo>
                  <a:lnTo>
                    <a:pt x="4663" y="3177"/>
                  </a:lnTo>
                  <a:lnTo>
                    <a:pt x="4666" y="3177"/>
                  </a:lnTo>
                  <a:lnTo>
                    <a:pt x="4666" y="3180"/>
                  </a:lnTo>
                  <a:lnTo>
                    <a:pt x="4666" y="3182"/>
                  </a:lnTo>
                  <a:lnTo>
                    <a:pt x="4666" y="3184"/>
                  </a:lnTo>
                  <a:lnTo>
                    <a:pt x="4663" y="3187"/>
                  </a:lnTo>
                  <a:moveTo>
                    <a:pt x="4696" y="3170"/>
                  </a:moveTo>
                  <a:lnTo>
                    <a:pt x="4696" y="3170"/>
                  </a:lnTo>
                  <a:lnTo>
                    <a:pt x="4699" y="3170"/>
                  </a:lnTo>
                  <a:lnTo>
                    <a:pt x="4699" y="3170"/>
                  </a:lnTo>
                  <a:lnTo>
                    <a:pt x="4701" y="3170"/>
                  </a:lnTo>
                  <a:lnTo>
                    <a:pt x="4704" y="3173"/>
                  </a:lnTo>
                  <a:lnTo>
                    <a:pt x="4706" y="3173"/>
                  </a:lnTo>
                  <a:lnTo>
                    <a:pt x="4706" y="3173"/>
                  </a:lnTo>
                  <a:lnTo>
                    <a:pt x="4706" y="3175"/>
                  </a:lnTo>
                  <a:lnTo>
                    <a:pt x="4706" y="3175"/>
                  </a:lnTo>
                  <a:lnTo>
                    <a:pt x="4708" y="3175"/>
                  </a:lnTo>
                  <a:lnTo>
                    <a:pt x="4711" y="3175"/>
                  </a:lnTo>
                  <a:lnTo>
                    <a:pt x="4711" y="3175"/>
                  </a:lnTo>
                  <a:lnTo>
                    <a:pt x="4713" y="3177"/>
                  </a:lnTo>
                  <a:lnTo>
                    <a:pt x="4713" y="3177"/>
                  </a:lnTo>
                  <a:lnTo>
                    <a:pt x="4715" y="3180"/>
                  </a:lnTo>
                  <a:lnTo>
                    <a:pt x="4715" y="3180"/>
                  </a:lnTo>
                  <a:lnTo>
                    <a:pt x="4715" y="3182"/>
                  </a:lnTo>
                  <a:lnTo>
                    <a:pt x="4715" y="3182"/>
                  </a:lnTo>
                  <a:lnTo>
                    <a:pt x="4713" y="3182"/>
                  </a:lnTo>
                  <a:lnTo>
                    <a:pt x="4713" y="3184"/>
                  </a:lnTo>
                  <a:lnTo>
                    <a:pt x="4713" y="3184"/>
                  </a:lnTo>
                  <a:lnTo>
                    <a:pt x="4713" y="3187"/>
                  </a:lnTo>
                  <a:lnTo>
                    <a:pt x="4713" y="3189"/>
                  </a:lnTo>
                  <a:lnTo>
                    <a:pt x="4711" y="3191"/>
                  </a:lnTo>
                  <a:lnTo>
                    <a:pt x="4711" y="3191"/>
                  </a:lnTo>
                  <a:lnTo>
                    <a:pt x="4706" y="3187"/>
                  </a:lnTo>
                  <a:lnTo>
                    <a:pt x="4704" y="3187"/>
                  </a:lnTo>
                  <a:lnTo>
                    <a:pt x="4699" y="3184"/>
                  </a:lnTo>
                  <a:lnTo>
                    <a:pt x="4694" y="3184"/>
                  </a:lnTo>
                  <a:lnTo>
                    <a:pt x="4689" y="3182"/>
                  </a:lnTo>
                  <a:lnTo>
                    <a:pt x="4687" y="3182"/>
                  </a:lnTo>
                  <a:lnTo>
                    <a:pt x="4685" y="3182"/>
                  </a:lnTo>
                  <a:lnTo>
                    <a:pt x="4682" y="3182"/>
                  </a:lnTo>
                  <a:lnTo>
                    <a:pt x="4680" y="3184"/>
                  </a:lnTo>
                  <a:lnTo>
                    <a:pt x="4680" y="3184"/>
                  </a:lnTo>
                  <a:lnTo>
                    <a:pt x="4680" y="3184"/>
                  </a:lnTo>
                  <a:lnTo>
                    <a:pt x="4680" y="3184"/>
                  </a:lnTo>
                  <a:lnTo>
                    <a:pt x="4677" y="3184"/>
                  </a:lnTo>
                  <a:lnTo>
                    <a:pt x="4677" y="3184"/>
                  </a:lnTo>
                  <a:lnTo>
                    <a:pt x="4677" y="3182"/>
                  </a:lnTo>
                  <a:lnTo>
                    <a:pt x="4677" y="3182"/>
                  </a:lnTo>
                  <a:lnTo>
                    <a:pt x="4677" y="3182"/>
                  </a:lnTo>
                  <a:lnTo>
                    <a:pt x="4677" y="3182"/>
                  </a:lnTo>
                  <a:lnTo>
                    <a:pt x="4677" y="3180"/>
                  </a:lnTo>
                  <a:lnTo>
                    <a:pt x="4677" y="3180"/>
                  </a:lnTo>
                  <a:lnTo>
                    <a:pt x="4675" y="3180"/>
                  </a:lnTo>
                  <a:lnTo>
                    <a:pt x="4675" y="3180"/>
                  </a:lnTo>
                  <a:lnTo>
                    <a:pt x="4675" y="3177"/>
                  </a:lnTo>
                  <a:lnTo>
                    <a:pt x="4673" y="3177"/>
                  </a:lnTo>
                  <a:lnTo>
                    <a:pt x="4673" y="3175"/>
                  </a:lnTo>
                  <a:lnTo>
                    <a:pt x="4673" y="3175"/>
                  </a:lnTo>
                  <a:lnTo>
                    <a:pt x="4675" y="3175"/>
                  </a:lnTo>
                  <a:lnTo>
                    <a:pt x="4675" y="3173"/>
                  </a:lnTo>
                  <a:lnTo>
                    <a:pt x="4675" y="3173"/>
                  </a:lnTo>
                  <a:lnTo>
                    <a:pt x="4675" y="3170"/>
                  </a:lnTo>
                  <a:lnTo>
                    <a:pt x="4673" y="3168"/>
                  </a:lnTo>
                  <a:lnTo>
                    <a:pt x="4673" y="3165"/>
                  </a:lnTo>
                  <a:lnTo>
                    <a:pt x="4673" y="3165"/>
                  </a:lnTo>
                  <a:lnTo>
                    <a:pt x="4687" y="3165"/>
                  </a:lnTo>
                  <a:lnTo>
                    <a:pt x="4689" y="3165"/>
                  </a:lnTo>
                  <a:lnTo>
                    <a:pt x="4689" y="3165"/>
                  </a:lnTo>
                  <a:lnTo>
                    <a:pt x="4692" y="3168"/>
                  </a:lnTo>
                  <a:lnTo>
                    <a:pt x="4694" y="3168"/>
                  </a:lnTo>
                  <a:lnTo>
                    <a:pt x="4696" y="3168"/>
                  </a:lnTo>
                  <a:lnTo>
                    <a:pt x="4696" y="3168"/>
                  </a:lnTo>
                  <a:lnTo>
                    <a:pt x="4696" y="3170"/>
                  </a:lnTo>
                  <a:moveTo>
                    <a:pt x="4722" y="3146"/>
                  </a:moveTo>
                  <a:lnTo>
                    <a:pt x="4722" y="3146"/>
                  </a:lnTo>
                  <a:lnTo>
                    <a:pt x="4725" y="3149"/>
                  </a:lnTo>
                  <a:lnTo>
                    <a:pt x="4725" y="3149"/>
                  </a:lnTo>
                  <a:lnTo>
                    <a:pt x="4725" y="3151"/>
                  </a:lnTo>
                  <a:lnTo>
                    <a:pt x="4722" y="3151"/>
                  </a:lnTo>
                  <a:lnTo>
                    <a:pt x="4722" y="3151"/>
                  </a:lnTo>
                  <a:lnTo>
                    <a:pt x="4720" y="3149"/>
                  </a:lnTo>
                  <a:lnTo>
                    <a:pt x="4720" y="3149"/>
                  </a:lnTo>
                  <a:lnTo>
                    <a:pt x="4720" y="3149"/>
                  </a:lnTo>
                  <a:lnTo>
                    <a:pt x="4718" y="3151"/>
                  </a:lnTo>
                  <a:lnTo>
                    <a:pt x="4718" y="3151"/>
                  </a:lnTo>
                  <a:lnTo>
                    <a:pt x="4715" y="3151"/>
                  </a:lnTo>
                  <a:lnTo>
                    <a:pt x="4713" y="3151"/>
                  </a:lnTo>
                  <a:lnTo>
                    <a:pt x="4713" y="3151"/>
                  </a:lnTo>
                  <a:lnTo>
                    <a:pt x="4711" y="3151"/>
                  </a:lnTo>
                  <a:lnTo>
                    <a:pt x="4711" y="3154"/>
                  </a:lnTo>
                  <a:lnTo>
                    <a:pt x="4708" y="3151"/>
                  </a:lnTo>
                  <a:lnTo>
                    <a:pt x="4708" y="3151"/>
                  </a:lnTo>
                  <a:lnTo>
                    <a:pt x="4711" y="3151"/>
                  </a:lnTo>
                  <a:lnTo>
                    <a:pt x="4711" y="3151"/>
                  </a:lnTo>
                  <a:lnTo>
                    <a:pt x="4713" y="3149"/>
                  </a:lnTo>
                  <a:lnTo>
                    <a:pt x="4713" y="3149"/>
                  </a:lnTo>
                  <a:lnTo>
                    <a:pt x="4715" y="3146"/>
                  </a:lnTo>
                  <a:lnTo>
                    <a:pt x="4715" y="3146"/>
                  </a:lnTo>
                  <a:lnTo>
                    <a:pt x="4715" y="3146"/>
                  </a:lnTo>
                  <a:lnTo>
                    <a:pt x="4720" y="3146"/>
                  </a:lnTo>
                  <a:lnTo>
                    <a:pt x="4722" y="3146"/>
                  </a:lnTo>
                  <a:moveTo>
                    <a:pt x="4701" y="3151"/>
                  </a:moveTo>
                  <a:lnTo>
                    <a:pt x="4701" y="3151"/>
                  </a:lnTo>
                  <a:lnTo>
                    <a:pt x="4701" y="3151"/>
                  </a:lnTo>
                  <a:lnTo>
                    <a:pt x="4699" y="3151"/>
                  </a:lnTo>
                  <a:lnTo>
                    <a:pt x="4696" y="3151"/>
                  </a:lnTo>
                  <a:lnTo>
                    <a:pt x="4692" y="3151"/>
                  </a:lnTo>
                  <a:lnTo>
                    <a:pt x="4689" y="3149"/>
                  </a:lnTo>
                  <a:lnTo>
                    <a:pt x="4685" y="3146"/>
                  </a:lnTo>
                  <a:lnTo>
                    <a:pt x="4687" y="3144"/>
                  </a:lnTo>
                  <a:lnTo>
                    <a:pt x="4687" y="3144"/>
                  </a:lnTo>
                  <a:lnTo>
                    <a:pt x="4687" y="3144"/>
                  </a:lnTo>
                  <a:lnTo>
                    <a:pt x="4689" y="3142"/>
                  </a:lnTo>
                  <a:lnTo>
                    <a:pt x="4689" y="3142"/>
                  </a:lnTo>
                  <a:lnTo>
                    <a:pt x="4694" y="3142"/>
                  </a:lnTo>
                  <a:lnTo>
                    <a:pt x="4694" y="3142"/>
                  </a:lnTo>
                  <a:lnTo>
                    <a:pt x="4696" y="3139"/>
                  </a:lnTo>
                  <a:lnTo>
                    <a:pt x="4699" y="3139"/>
                  </a:lnTo>
                  <a:lnTo>
                    <a:pt x="4701" y="3137"/>
                  </a:lnTo>
                  <a:lnTo>
                    <a:pt x="4704" y="3139"/>
                  </a:lnTo>
                  <a:lnTo>
                    <a:pt x="4701" y="3142"/>
                  </a:lnTo>
                  <a:lnTo>
                    <a:pt x="4701" y="3142"/>
                  </a:lnTo>
                  <a:lnTo>
                    <a:pt x="4704" y="3142"/>
                  </a:lnTo>
                  <a:lnTo>
                    <a:pt x="4704" y="3142"/>
                  </a:lnTo>
                  <a:lnTo>
                    <a:pt x="4701" y="3146"/>
                  </a:lnTo>
                  <a:lnTo>
                    <a:pt x="4701" y="3146"/>
                  </a:lnTo>
                  <a:lnTo>
                    <a:pt x="4704" y="3146"/>
                  </a:lnTo>
                  <a:lnTo>
                    <a:pt x="4704" y="3146"/>
                  </a:lnTo>
                  <a:lnTo>
                    <a:pt x="4701" y="3149"/>
                  </a:lnTo>
                  <a:lnTo>
                    <a:pt x="4701" y="3149"/>
                  </a:lnTo>
                  <a:lnTo>
                    <a:pt x="4701" y="3151"/>
                  </a:lnTo>
                  <a:lnTo>
                    <a:pt x="4701" y="3151"/>
                  </a:lnTo>
                  <a:moveTo>
                    <a:pt x="4711" y="3120"/>
                  </a:moveTo>
                  <a:lnTo>
                    <a:pt x="4711" y="3120"/>
                  </a:lnTo>
                  <a:lnTo>
                    <a:pt x="4711" y="3120"/>
                  </a:lnTo>
                  <a:lnTo>
                    <a:pt x="4713" y="3120"/>
                  </a:lnTo>
                  <a:lnTo>
                    <a:pt x="4715" y="3123"/>
                  </a:lnTo>
                  <a:lnTo>
                    <a:pt x="4718" y="3123"/>
                  </a:lnTo>
                  <a:lnTo>
                    <a:pt x="4720" y="3120"/>
                  </a:lnTo>
                  <a:lnTo>
                    <a:pt x="4720" y="3123"/>
                  </a:lnTo>
                  <a:lnTo>
                    <a:pt x="4720" y="3123"/>
                  </a:lnTo>
                  <a:lnTo>
                    <a:pt x="4720" y="3123"/>
                  </a:lnTo>
                  <a:lnTo>
                    <a:pt x="4722" y="3123"/>
                  </a:lnTo>
                  <a:lnTo>
                    <a:pt x="4725" y="3123"/>
                  </a:lnTo>
                  <a:lnTo>
                    <a:pt x="4725" y="3125"/>
                  </a:lnTo>
                  <a:lnTo>
                    <a:pt x="4725" y="3128"/>
                  </a:lnTo>
                  <a:lnTo>
                    <a:pt x="4722" y="3128"/>
                  </a:lnTo>
                  <a:lnTo>
                    <a:pt x="4718" y="3125"/>
                  </a:lnTo>
                  <a:lnTo>
                    <a:pt x="4718" y="3125"/>
                  </a:lnTo>
                  <a:lnTo>
                    <a:pt x="4711" y="3128"/>
                  </a:lnTo>
                  <a:lnTo>
                    <a:pt x="4708" y="3128"/>
                  </a:lnTo>
                  <a:lnTo>
                    <a:pt x="4708" y="3125"/>
                  </a:lnTo>
                  <a:lnTo>
                    <a:pt x="4708" y="3125"/>
                  </a:lnTo>
                  <a:lnTo>
                    <a:pt x="4711" y="3125"/>
                  </a:lnTo>
                  <a:lnTo>
                    <a:pt x="4708" y="3125"/>
                  </a:lnTo>
                  <a:lnTo>
                    <a:pt x="4708" y="3125"/>
                  </a:lnTo>
                  <a:lnTo>
                    <a:pt x="4708" y="3123"/>
                  </a:lnTo>
                  <a:lnTo>
                    <a:pt x="4708" y="3120"/>
                  </a:lnTo>
                  <a:lnTo>
                    <a:pt x="4708" y="3120"/>
                  </a:lnTo>
                  <a:lnTo>
                    <a:pt x="4708" y="3120"/>
                  </a:lnTo>
                  <a:lnTo>
                    <a:pt x="4708" y="3120"/>
                  </a:lnTo>
                  <a:lnTo>
                    <a:pt x="4711" y="3120"/>
                  </a:lnTo>
                  <a:moveTo>
                    <a:pt x="4730" y="3087"/>
                  </a:moveTo>
                  <a:lnTo>
                    <a:pt x="4730" y="3087"/>
                  </a:lnTo>
                  <a:lnTo>
                    <a:pt x="4732" y="3090"/>
                  </a:lnTo>
                  <a:lnTo>
                    <a:pt x="4732" y="3087"/>
                  </a:lnTo>
                  <a:lnTo>
                    <a:pt x="4734" y="3087"/>
                  </a:lnTo>
                  <a:lnTo>
                    <a:pt x="4734" y="3087"/>
                  </a:lnTo>
                  <a:lnTo>
                    <a:pt x="4737" y="3087"/>
                  </a:lnTo>
                  <a:lnTo>
                    <a:pt x="4737" y="3087"/>
                  </a:lnTo>
                  <a:lnTo>
                    <a:pt x="4737" y="3087"/>
                  </a:lnTo>
                  <a:lnTo>
                    <a:pt x="4737" y="3090"/>
                  </a:lnTo>
                  <a:lnTo>
                    <a:pt x="4737" y="3090"/>
                  </a:lnTo>
                  <a:lnTo>
                    <a:pt x="4732" y="3090"/>
                  </a:lnTo>
                  <a:lnTo>
                    <a:pt x="4732" y="3090"/>
                  </a:lnTo>
                  <a:lnTo>
                    <a:pt x="4730" y="3090"/>
                  </a:lnTo>
                  <a:lnTo>
                    <a:pt x="4730" y="3090"/>
                  </a:lnTo>
                  <a:lnTo>
                    <a:pt x="4730" y="3092"/>
                  </a:lnTo>
                  <a:lnTo>
                    <a:pt x="4730" y="3092"/>
                  </a:lnTo>
                  <a:lnTo>
                    <a:pt x="4727" y="3092"/>
                  </a:lnTo>
                  <a:lnTo>
                    <a:pt x="4727" y="3092"/>
                  </a:lnTo>
                  <a:lnTo>
                    <a:pt x="4725" y="3092"/>
                  </a:lnTo>
                  <a:lnTo>
                    <a:pt x="4725" y="3090"/>
                  </a:lnTo>
                  <a:lnTo>
                    <a:pt x="4725" y="3090"/>
                  </a:lnTo>
                  <a:lnTo>
                    <a:pt x="4725" y="3087"/>
                  </a:lnTo>
                  <a:lnTo>
                    <a:pt x="4725" y="3085"/>
                  </a:lnTo>
                  <a:lnTo>
                    <a:pt x="4725" y="3085"/>
                  </a:lnTo>
                  <a:lnTo>
                    <a:pt x="4727" y="3085"/>
                  </a:lnTo>
                  <a:lnTo>
                    <a:pt x="4730" y="3087"/>
                  </a:lnTo>
                  <a:lnTo>
                    <a:pt x="4730" y="3087"/>
                  </a:lnTo>
                  <a:moveTo>
                    <a:pt x="4656" y="3014"/>
                  </a:moveTo>
                  <a:lnTo>
                    <a:pt x="4656" y="3014"/>
                  </a:lnTo>
                  <a:lnTo>
                    <a:pt x="4654" y="3014"/>
                  </a:lnTo>
                  <a:lnTo>
                    <a:pt x="4654" y="3014"/>
                  </a:lnTo>
                  <a:lnTo>
                    <a:pt x="4651" y="3012"/>
                  </a:lnTo>
                  <a:lnTo>
                    <a:pt x="4649" y="3005"/>
                  </a:lnTo>
                  <a:lnTo>
                    <a:pt x="4651" y="3005"/>
                  </a:lnTo>
                  <a:lnTo>
                    <a:pt x="4654" y="3005"/>
                  </a:lnTo>
                  <a:lnTo>
                    <a:pt x="4656" y="3005"/>
                  </a:lnTo>
                  <a:lnTo>
                    <a:pt x="4659" y="3005"/>
                  </a:lnTo>
                  <a:lnTo>
                    <a:pt x="4659" y="3007"/>
                  </a:lnTo>
                  <a:lnTo>
                    <a:pt x="4661" y="3009"/>
                  </a:lnTo>
                  <a:lnTo>
                    <a:pt x="4659" y="3012"/>
                  </a:lnTo>
                  <a:lnTo>
                    <a:pt x="4659" y="3012"/>
                  </a:lnTo>
                  <a:lnTo>
                    <a:pt x="4656" y="3014"/>
                  </a:lnTo>
                  <a:moveTo>
                    <a:pt x="4649" y="3009"/>
                  </a:moveTo>
                  <a:lnTo>
                    <a:pt x="4649" y="3009"/>
                  </a:lnTo>
                  <a:lnTo>
                    <a:pt x="4647" y="3012"/>
                  </a:lnTo>
                  <a:lnTo>
                    <a:pt x="4644" y="3009"/>
                  </a:lnTo>
                  <a:lnTo>
                    <a:pt x="4642" y="3007"/>
                  </a:lnTo>
                  <a:lnTo>
                    <a:pt x="4628" y="2997"/>
                  </a:lnTo>
                  <a:lnTo>
                    <a:pt x="4625" y="2995"/>
                  </a:lnTo>
                  <a:lnTo>
                    <a:pt x="4625" y="2995"/>
                  </a:lnTo>
                  <a:lnTo>
                    <a:pt x="4628" y="2995"/>
                  </a:lnTo>
                  <a:lnTo>
                    <a:pt x="4628" y="2995"/>
                  </a:lnTo>
                  <a:lnTo>
                    <a:pt x="4637" y="2997"/>
                  </a:lnTo>
                  <a:lnTo>
                    <a:pt x="4642" y="3000"/>
                  </a:lnTo>
                  <a:lnTo>
                    <a:pt x="4644" y="3002"/>
                  </a:lnTo>
                  <a:lnTo>
                    <a:pt x="4647" y="3005"/>
                  </a:lnTo>
                  <a:lnTo>
                    <a:pt x="4647" y="3005"/>
                  </a:lnTo>
                  <a:lnTo>
                    <a:pt x="4649" y="3007"/>
                  </a:lnTo>
                  <a:lnTo>
                    <a:pt x="4649" y="3009"/>
                  </a:lnTo>
                  <a:moveTo>
                    <a:pt x="4659" y="2983"/>
                  </a:moveTo>
                  <a:lnTo>
                    <a:pt x="4659" y="2983"/>
                  </a:lnTo>
                  <a:lnTo>
                    <a:pt x="4656" y="2990"/>
                  </a:lnTo>
                  <a:lnTo>
                    <a:pt x="4656" y="2990"/>
                  </a:lnTo>
                  <a:lnTo>
                    <a:pt x="4654" y="2993"/>
                  </a:lnTo>
                  <a:lnTo>
                    <a:pt x="4651" y="2993"/>
                  </a:lnTo>
                  <a:lnTo>
                    <a:pt x="4649" y="2993"/>
                  </a:lnTo>
                  <a:lnTo>
                    <a:pt x="4647" y="2993"/>
                  </a:lnTo>
                  <a:lnTo>
                    <a:pt x="4642" y="2990"/>
                  </a:lnTo>
                  <a:lnTo>
                    <a:pt x="4640" y="2990"/>
                  </a:lnTo>
                  <a:lnTo>
                    <a:pt x="4637" y="2988"/>
                  </a:lnTo>
                  <a:lnTo>
                    <a:pt x="4633" y="2986"/>
                  </a:lnTo>
                  <a:lnTo>
                    <a:pt x="4623" y="2983"/>
                  </a:lnTo>
                  <a:lnTo>
                    <a:pt x="4621" y="2983"/>
                  </a:lnTo>
                  <a:lnTo>
                    <a:pt x="4618" y="2983"/>
                  </a:lnTo>
                  <a:lnTo>
                    <a:pt x="4614" y="2976"/>
                  </a:lnTo>
                  <a:lnTo>
                    <a:pt x="4604" y="2974"/>
                  </a:lnTo>
                  <a:lnTo>
                    <a:pt x="4602" y="2974"/>
                  </a:lnTo>
                  <a:lnTo>
                    <a:pt x="4597" y="2969"/>
                  </a:lnTo>
                  <a:lnTo>
                    <a:pt x="4592" y="2967"/>
                  </a:lnTo>
                  <a:lnTo>
                    <a:pt x="4592" y="2964"/>
                  </a:lnTo>
                  <a:lnTo>
                    <a:pt x="4590" y="2962"/>
                  </a:lnTo>
                  <a:lnTo>
                    <a:pt x="4583" y="2955"/>
                  </a:lnTo>
                  <a:lnTo>
                    <a:pt x="4583" y="2953"/>
                  </a:lnTo>
                  <a:lnTo>
                    <a:pt x="4583" y="2953"/>
                  </a:lnTo>
                  <a:lnTo>
                    <a:pt x="4581" y="2950"/>
                  </a:lnTo>
                  <a:lnTo>
                    <a:pt x="4578" y="2950"/>
                  </a:lnTo>
                  <a:lnTo>
                    <a:pt x="4581" y="2948"/>
                  </a:lnTo>
                  <a:lnTo>
                    <a:pt x="4581" y="2948"/>
                  </a:lnTo>
                  <a:lnTo>
                    <a:pt x="4588" y="2945"/>
                  </a:lnTo>
                  <a:lnTo>
                    <a:pt x="4595" y="2945"/>
                  </a:lnTo>
                  <a:lnTo>
                    <a:pt x="4597" y="2945"/>
                  </a:lnTo>
                  <a:lnTo>
                    <a:pt x="4599" y="2948"/>
                  </a:lnTo>
                  <a:lnTo>
                    <a:pt x="4599" y="2948"/>
                  </a:lnTo>
                  <a:lnTo>
                    <a:pt x="4609" y="2953"/>
                  </a:lnTo>
                  <a:lnTo>
                    <a:pt x="4611" y="2955"/>
                  </a:lnTo>
                  <a:lnTo>
                    <a:pt x="4614" y="2957"/>
                  </a:lnTo>
                  <a:lnTo>
                    <a:pt x="4611" y="2960"/>
                  </a:lnTo>
                  <a:lnTo>
                    <a:pt x="4611" y="2960"/>
                  </a:lnTo>
                  <a:lnTo>
                    <a:pt x="4611" y="2962"/>
                  </a:lnTo>
                  <a:lnTo>
                    <a:pt x="4614" y="2962"/>
                  </a:lnTo>
                  <a:lnTo>
                    <a:pt x="4616" y="2964"/>
                  </a:lnTo>
                  <a:lnTo>
                    <a:pt x="4621" y="2964"/>
                  </a:lnTo>
                  <a:lnTo>
                    <a:pt x="4623" y="2967"/>
                  </a:lnTo>
                  <a:lnTo>
                    <a:pt x="4623" y="2967"/>
                  </a:lnTo>
                  <a:lnTo>
                    <a:pt x="4623" y="2969"/>
                  </a:lnTo>
                  <a:lnTo>
                    <a:pt x="4623" y="2969"/>
                  </a:lnTo>
                  <a:lnTo>
                    <a:pt x="4628" y="2971"/>
                  </a:lnTo>
                  <a:lnTo>
                    <a:pt x="4633" y="2974"/>
                  </a:lnTo>
                  <a:lnTo>
                    <a:pt x="4635" y="2974"/>
                  </a:lnTo>
                  <a:lnTo>
                    <a:pt x="4637" y="2974"/>
                  </a:lnTo>
                  <a:lnTo>
                    <a:pt x="4644" y="2979"/>
                  </a:lnTo>
                  <a:lnTo>
                    <a:pt x="4656" y="2981"/>
                  </a:lnTo>
                  <a:lnTo>
                    <a:pt x="4659" y="2983"/>
                  </a:lnTo>
                  <a:moveTo>
                    <a:pt x="4429" y="2912"/>
                  </a:moveTo>
                  <a:lnTo>
                    <a:pt x="4429" y="2912"/>
                  </a:lnTo>
                  <a:lnTo>
                    <a:pt x="4429" y="2912"/>
                  </a:lnTo>
                  <a:lnTo>
                    <a:pt x="4429" y="2912"/>
                  </a:lnTo>
                  <a:lnTo>
                    <a:pt x="4424" y="2910"/>
                  </a:lnTo>
                  <a:lnTo>
                    <a:pt x="4422" y="2908"/>
                  </a:lnTo>
                  <a:lnTo>
                    <a:pt x="4420" y="2908"/>
                  </a:lnTo>
                  <a:lnTo>
                    <a:pt x="4420" y="2908"/>
                  </a:lnTo>
                  <a:lnTo>
                    <a:pt x="4417" y="2908"/>
                  </a:lnTo>
                  <a:lnTo>
                    <a:pt x="4417" y="2908"/>
                  </a:lnTo>
                  <a:lnTo>
                    <a:pt x="4417" y="2905"/>
                  </a:lnTo>
                  <a:lnTo>
                    <a:pt x="4417" y="2905"/>
                  </a:lnTo>
                  <a:lnTo>
                    <a:pt x="4417" y="2905"/>
                  </a:lnTo>
                  <a:lnTo>
                    <a:pt x="4417" y="2905"/>
                  </a:lnTo>
                  <a:lnTo>
                    <a:pt x="4417" y="2900"/>
                  </a:lnTo>
                  <a:lnTo>
                    <a:pt x="4417" y="2900"/>
                  </a:lnTo>
                  <a:lnTo>
                    <a:pt x="4420" y="2898"/>
                  </a:lnTo>
                  <a:lnTo>
                    <a:pt x="4420" y="2896"/>
                  </a:lnTo>
                  <a:lnTo>
                    <a:pt x="4417" y="2896"/>
                  </a:lnTo>
                  <a:lnTo>
                    <a:pt x="4413" y="2893"/>
                  </a:lnTo>
                  <a:lnTo>
                    <a:pt x="4408" y="2891"/>
                  </a:lnTo>
                  <a:lnTo>
                    <a:pt x="4408" y="2886"/>
                  </a:lnTo>
                  <a:lnTo>
                    <a:pt x="4413" y="2884"/>
                  </a:lnTo>
                  <a:lnTo>
                    <a:pt x="4417" y="2884"/>
                  </a:lnTo>
                  <a:lnTo>
                    <a:pt x="4420" y="2886"/>
                  </a:lnTo>
                  <a:lnTo>
                    <a:pt x="4422" y="2889"/>
                  </a:lnTo>
                  <a:lnTo>
                    <a:pt x="4427" y="2903"/>
                  </a:lnTo>
                  <a:lnTo>
                    <a:pt x="4427" y="2908"/>
                  </a:lnTo>
                  <a:lnTo>
                    <a:pt x="4429" y="2912"/>
                  </a:lnTo>
                  <a:moveTo>
                    <a:pt x="4524" y="2132"/>
                  </a:moveTo>
                  <a:lnTo>
                    <a:pt x="4524" y="2132"/>
                  </a:lnTo>
                  <a:lnTo>
                    <a:pt x="4521" y="2134"/>
                  </a:lnTo>
                  <a:lnTo>
                    <a:pt x="4521" y="2132"/>
                  </a:lnTo>
                  <a:lnTo>
                    <a:pt x="4521" y="2132"/>
                  </a:lnTo>
                  <a:lnTo>
                    <a:pt x="4519" y="2132"/>
                  </a:lnTo>
                  <a:lnTo>
                    <a:pt x="4519" y="2129"/>
                  </a:lnTo>
                  <a:lnTo>
                    <a:pt x="4519" y="2127"/>
                  </a:lnTo>
                  <a:lnTo>
                    <a:pt x="4519" y="2127"/>
                  </a:lnTo>
                  <a:lnTo>
                    <a:pt x="4521" y="2127"/>
                  </a:lnTo>
                  <a:lnTo>
                    <a:pt x="4521" y="2129"/>
                  </a:lnTo>
                  <a:lnTo>
                    <a:pt x="4524" y="2132"/>
                  </a:lnTo>
                  <a:moveTo>
                    <a:pt x="4507" y="2127"/>
                  </a:moveTo>
                  <a:lnTo>
                    <a:pt x="4507" y="2127"/>
                  </a:lnTo>
                  <a:lnTo>
                    <a:pt x="4507" y="2127"/>
                  </a:lnTo>
                  <a:lnTo>
                    <a:pt x="4507" y="2127"/>
                  </a:lnTo>
                  <a:lnTo>
                    <a:pt x="4507" y="2125"/>
                  </a:lnTo>
                  <a:lnTo>
                    <a:pt x="4505" y="2122"/>
                  </a:lnTo>
                  <a:lnTo>
                    <a:pt x="4507" y="2122"/>
                  </a:lnTo>
                  <a:lnTo>
                    <a:pt x="4507" y="2122"/>
                  </a:lnTo>
                  <a:lnTo>
                    <a:pt x="4507" y="2122"/>
                  </a:lnTo>
                  <a:lnTo>
                    <a:pt x="4507" y="2125"/>
                  </a:lnTo>
                  <a:lnTo>
                    <a:pt x="4507" y="2127"/>
                  </a:lnTo>
                  <a:moveTo>
                    <a:pt x="4519" y="2122"/>
                  </a:moveTo>
                  <a:lnTo>
                    <a:pt x="4519" y="2122"/>
                  </a:lnTo>
                  <a:lnTo>
                    <a:pt x="4519" y="2125"/>
                  </a:lnTo>
                  <a:lnTo>
                    <a:pt x="4517" y="2125"/>
                  </a:lnTo>
                  <a:lnTo>
                    <a:pt x="4517" y="2122"/>
                  </a:lnTo>
                  <a:lnTo>
                    <a:pt x="4517" y="2122"/>
                  </a:lnTo>
                  <a:lnTo>
                    <a:pt x="4514" y="2122"/>
                  </a:lnTo>
                  <a:lnTo>
                    <a:pt x="4514" y="2120"/>
                  </a:lnTo>
                  <a:lnTo>
                    <a:pt x="4514" y="2120"/>
                  </a:lnTo>
                  <a:lnTo>
                    <a:pt x="4517" y="2120"/>
                  </a:lnTo>
                  <a:lnTo>
                    <a:pt x="4519" y="2122"/>
                  </a:lnTo>
                  <a:lnTo>
                    <a:pt x="4519" y="2122"/>
                  </a:lnTo>
                  <a:moveTo>
                    <a:pt x="4524" y="2096"/>
                  </a:moveTo>
                  <a:lnTo>
                    <a:pt x="4524" y="2096"/>
                  </a:lnTo>
                  <a:lnTo>
                    <a:pt x="4524" y="2099"/>
                  </a:lnTo>
                  <a:lnTo>
                    <a:pt x="4521" y="2099"/>
                  </a:lnTo>
                  <a:lnTo>
                    <a:pt x="4521" y="2096"/>
                  </a:lnTo>
                  <a:lnTo>
                    <a:pt x="4519" y="2096"/>
                  </a:lnTo>
                  <a:lnTo>
                    <a:pt x="4521" y="2094"/>
                  </a:lnTo>
                  <a:lnTo>
                    <a:pt x="4521" y="2096"/>
                  </a:lnTo>
                  <a:lnTo>
                    <a:pt x="4524" y="2096"/>
                  </a:lnTo>
                  <a:lnTo>
                    <a:pt x="4524" y="2096"/>
                  </a:lnTo>
                  <a:moveTo>
                    <a:pt x="4526" y="2080"/>
                  </a:moveTo>
                  <a:lnTo>
                    <a:pt x="4526" y="2080"/>
                  </a:lnTo>
                  <a:lnTo>
                    <a:pt x="4526" y="2080"/>
                  </a:lnTo>
                  <a:lnTo>
                    <a:pt x="4526" y="2080"/>
                  </a:lnTo>
                  <a:lnTo>
                    <a:pt x="4526" y="2080"/>
                  </a:lnTo>
                  <a:lnTo>
                    <a:pt x="4529" y="2077"/>
                  </a:lnTo>
                  <a:lnTo>
                    <a:pt x="4529" y="2077"/>
                  </a:lnTo>
                  <a:lnTo>
                    <a:pt x="4531" y="2077"/>
                  </a:lnTo>
                  <a:lnTo>
                    <a:pt x="4531" y="2077"/>
                  </a:lnTo>
                  <a:lnTo>
                    <a:pt x="4529" y="2080"/>
                  </a:lnTo>
                  <a:lnTo>
                    <a:pt x="4529" y="2080"/>
                  </a:lnTo>
                  <a:lnTo>
                    <a:pt x="4529" y="2080"/>
                  </a:lnTo>
                  <a:lnTo>
                    <a:pt x="4529" y="2080"/>
                  </a:lnTo>
                  <a:lnTo>
                    <a:pt x="4526" y="2080"/>
                  </a:lnTo>
                  <a:moveTo>
                    <a:pt x="4540" y="2065"/>
                  </a:moveTo>
                  <a:lnTo>
                    <a:pt x="4540" y="2065"/>
                  </a:lnTo>
                  <a:lnTo>
                    <a:pt x="4540" y="2068"/>
                  </a:lnTo>
                  <a:lnTo>
                    <a:pt x="4538" y="2068"/>
                  </a:lnTo>
                  <a:lnTo>
                    <a:pt x="4538" y="2068"/>
                  </a:lnTo>
                  <a:lnTo>
                    <a:pt x="4538" y="2068"/>
                  </a:lnTo>
                  <a:lnTo>
                    <a:pt x="4538" y="2065"/>
                  </a:lnTo>
                  <a:lnTo>
                    <a:pt x="4538" y="2065"/>
                  </a:lnTo>
                  <a:lnTo>
                    <a:pt x="4540" y="2065"/>
                  </a:lnTo>
                  <a:moveTo>
                    <a:pt x="4779" y="1968"/>
                  </a:moveTo>
                  <a:lnTo>
                    <a:pt x="4779" y="1968"/>
                  </a:lnTo>
                  <a:lnTo>
                    <a:pt x="4779" y="1971"/>
                  </a:lnTo>
                  <a:lnTo>
                    <a:pt x="4777" y="1971"/>
                  </a:lnTo>
                  <a:lnTo>
                    <a:pt x="4777" y="1973"/>
                  </a:lnTo>
                  <a:lnTo>
                    <a:pt x="4774" y="1973"/>
                  </a:lnTo>
                  <a:lnTo>
                    <a:pt x="4774" y="1973"/>
                  </a:lnTo>
                  <a:lnTo>
                    <a:pt x="4774" y="1971"/>
                  </a:lnTo>
                  <a:lnTo>
                    <a:pt x="4774" y="1971"/>
                  </a:lnTo>
                  <a:lnTo>
                    <a:pt x="4774" y="1968"/>
                  </a:lnTo>
                  <a:lnTo>
                    <a:pt x="4774" y="1968"/>
                  </a:lnTo>
                  <a:lnTo>
                    <a:pt x="4774" y="1968"/>
                  </a:lnTo>
                  <a:lnTo>
                    <a:pt x="4774" y="1968"/>
                  </a:lnTo>
                  <a:lnTo>
                    <a:pt x="4774" y="1968"/>
                  </a:lnTo>
                  <a:lnTo>
                    <a:pt x="4772" y="1968"/>
                  </a:lnTo>
                  <a:lnTo>
                    <a:pt x="4772" y="1966"/>
                  </a:lnTo>
                  <a:lnTo>
                    <a:pt x="4774" y="1966"/>
                  </a:lnTo>
                  <a:lnTo>
                    <a:pt x="4777" y="1966"/>
                  </a:lnTo>
                  <a:lnTo>
                    <a:pt x="4777" y="1966"/>
                  </a:lnTo>
                  <a:lnTo>
                    <a:pt x="4777" y="1966"/>
                  </a:lnTo>
                  <a:lnTo>
                    <a:pt x="4779" y="1968"/>
                  </a:lnTo>
                  <a:moveTo>
                    <a:pt x="4694" y="1959"/>
                  </a:moveTo>
                  <a:lnTo>
                    <a:pt x="4694" y="1959"/>
                  </a:lnTo>
                  <a:lnTo>
                    <a:pt x="4694" y="1959"/>
                  </a:lnTo>
                  <a:lnTo>
                    <a:pt x="4694" y="1959"/>
                  </a:lnTo>
                  <a:lnTo>
                    <a:pt x="4692" y="1959"/>
                  </a:lnTo>
                  <a:lnTo>
                    <a:pt x="4689" y="1959"/>
                  </a:lnTo>
                  <a:lnTo>
                    <a:pt x="4687" y="1961"/>
                  </a:lnTo>
                  <a:lnTo>
                    <a:pt x="4687" y="1959"/>
                  </a:lnTo>
                  <a:lnTo>
                    <a:pt x="4687" y="1957"/>
                  </a:lnTo>
                  <a:lnTo>
                    <a:pt x="4689" y="1954"/>
                  </a:lnTo>
                  <a:lnTo>
                    <a:pt x="4692" y="1952"/>
                  </a:lnTo>
                  <a:lnTo>
                    <a:pt x="4694" y="1952"/>
                  </a:lnTo>
                  <a:lnTo>
                    <a:pt x="4694" y="1952"/>
                  </a:lnTo>
                  <a:lnTo>
                    <a:pt x="4694" y="1954"/>
                  </a:lnTo>
                  <a:lnTo>
                    <a:pt x="4694" y="1954"/>
                  </a:lnTo>
                  <a:lnTo>
                    <a:pt x="4694" y="1959"/>
                  </a:lnTo>
                  <a:moveTo>
                    <a:pt x="4730" y="1947"/>
                  </a:moveTo>
                  <a:lnTo>
                    <a:pt x="4730" y="1947"/>
                  </a:lnTo>
                  <a:lnTo>
                    <a:pt x="4730" y="1950"/>
                  </a:lnTo>
                  <a:lnTo>
                    <a:pt x="4730" y="1952"/>
                  </a:lnTo>
                  <a:lnTo>
                    <a:pt x="4725" y="1954"/>
                  </a:lnTo>
                  <a:lnTo>
                    <a:pt x="4725" y="1952"/>
                  </a:lnTo>
                  <a:lnTo>
                    <a:pt x="4725" y="1952"/>
                  </a:lnTo>
                  <a:lnTo>
                    <a:pt x="4725" y="1950"/>
                  </a:lnTo>
                  <a:lnTo>
                    <a:pt x="4725" y="1950"/>
                  </a:lnTo>
                  <a:lnTo>
                    <a:pt x="4725" y="1950"/>
                  </a:lnTo>
                  <a:lnTo>
                    <a:pt x="4720" y="1950"/>
                  </a:lnTo>
                  <a:lnTo>
                    <a:pt x="4720" y="1947"/>
                  </a:lnTo>
                  <a:lnTo>
                    <a:pt x="4722" y="1947"/>
                  </a:lnTo>
                  <a:lnTo>
                    <a:pt x="4727" y="1947"/>
                  </a:lnTo>
                  <a:lnTo>
                    <a:pt x="4730" y="1947"/>
                  </a:lnTo>
                  <a:moveTo>
                    <a:pt x="4725" y="1945"/>
                  </a:moveTo>
                  <a:lnTo>
                    <a:pt x="4725" y="1945"/>
                  </a:lnTo>
                  <a:lnTo>
                    <a:pt x="4720" y="1945"/>
                  </a:lnTo>
                  <a:lnTo>
                    <a:pt x="4713" y="1945"/>
                  </a:lnTo>
                  <a:lnTo>
                    <a:pt x="4708" y="1942"/>
                  </a:lnTo>
                  <a:lnTo>
                    <a:pt x="4706" y="1940"/>
                  </a:lnTo>
                  <a:lnTo>
                    <a:pt x="4708" y="1940"/>
                  </a:lnTo>
                  <a:lnTo>
                    <a:pt x="4708" y="1940"/>
                  </a:lnTo>
                  <a:lnTo>
                    <a:pt x="4713" y="1942"/>
                  </a:lnTo>
                  <a:lnTo>
                    <a:pt x="4720" y="1942"/>
                  </a:lnTo>
                  <a:lnTo>
                    <a:pt x="4722" y="1942"/>
                  </a:lnTo>
                  <a:lnTo>
                    <a:pt x="4725" y="1945"/>
                  </a:lnTo>
                  <a:moveTo>
                    <a:pt x="4592" y="1928"/>
                  </a:moveTo>
                  <a:lnTo>
                    <a:pt x="4592" y="1928"/>
                  </a:lnTo>
                  <a:lnTo>
                    <a:pt x="4592" y="1926"/>
                  </a:lnTo>
                  <a:lnTo>
                    <a:pt x="4592" y="1928"/>
                  </a:lnTo>
                  <a:lnTo>
                    <a:pt x="4592" y="1928"/>
                  </a:lnTo>
                  <a:moveTo>
                    <a:pt x="4592" y="1928"/>
                  </a:moveTo>
                  <a:lnTo>
                    <a:pt x="4592" y="1928"/>
                  </a:lnTo>
                  <a:lnTo>
                    <a:pt x="4592" y="1931"/>
                  </a:lnTo>
                  <a:lnTo>
                    <a:pt x="4590" y="1933"/>
                  </a:lnTo>
                  <a:lnTo>
                    <a:pt x="4590" y="1933"/>
                  </a:lnTo>
                  <a:lnTo>
                    <a:pt x="4583" y="1933"/>
                  </a:lnTo>
                  <a:lnTo>
                    <a:pt x="4583" y="1933"/>
                  </a:lnTo>
                  <a:lnTo>
                    <a:pt x="4581" y="1931"/>
                  </a:lnTo>
                  <a:lnTo>
                    <a:pt x="4583" y="1928"/>
                  </a:lnTo>
                  <a:lnTo>
                    <a:pt x="4585" y="1926"/>
                  </a:lnTo>
                  <a:lnTo>
                    <a:pt x="4585" y="1926"/>
                  </a:lnTo>
                  <a:lnTo>
                    <a:pt x="4585" y="1923"/>
                  </a:lnTo>
                  <a:lnTo>
                    <a:pt x="4585" y="1923"/>
                  </a:lnTo>
                  <a:lnTo>
                    <a:pt x="4585" y="1923"/>
                  </a:lnTo>
                  <a:lnTo>
                    <a:pt x="4583" y="1923"/>
                  </a:lnTo>
                  <a:lnTo>
                    <a:pt x="4583" y="1923"/>
                  </a:lnTo>
                  <a:lnTo>
                    <a:pt x="4581" y="1926"/>
                  </a:lnTo>
                  <a:lnTo>
                    <a:pt x="4578" y="1928"/>
                  </a:lnTo>
                  <a:lnTo>
                    <a:pt x="4578" y="1931"/>
                  </a:lnTo>
                  <a:lnTo>
                    <a:pt x="4576" y="1931"/>
                  </a:lnTo>
                  <a:lnTo>
                    <a:pt x="4573" y="1931"/>
                  </a:lnTo>
                  <a:lnTo>
                    <a:pt x="4573" y="1931"/>
                  </a:lnTo>
                  <a:lnTo>
                    <a:pt x="4573" y="1928"/>
                  </a:lnTo>
                  <a:lnTo>
                    <a:pt x="4573" y="1928"/>
                  </a:lnTo>
                  <a:lnTo>
                    <a:pt x="4573" y="1926"/>
                  </a:lnTo>
                  <a:lnTo>
                    <a:pt x="4573" y="1923"/>
                  </a:lnTo>
                  <a:lnTo>
                    <a:pt x="4578" y="1923"/>
                  </a:lnTo>
                  <a:lnTo>
                    <a:pt x="4578" y="1923"/>
                  </a:lnTo>
                  <a:lnTo>
                    <a:pt x="4578" y="1923"/>
                  </a:lnTo>
                  <a:lnTo>
                    <a:pt x="4581" y="1921"/>
                  </a:lnTo>
                  <a:lnTo>
                    <a:pt x="4581" y="1921"/>
                  </a:lnTo>
                  <a:lnTo>
                    <a:pt x="4581" y="1919"/>
                  </a:lnTo>
                  <a:lnTo>
                    <a:pt x="4581" y="1919"/>
                  </a:lnTo>
                  <a:lnTo>
                    <a:pt x="4583" y="1919"/>
                  </a:lnTo>
                  <a:lnTo>
                    <a:pt x="4583" y="1919"/>
                  </a:lnTo>
                  <a:lnTo>
                    <a:pt x="4588" y="1919"/>
                  </a:lnTo>
                  <a:lnTo>
                    <a:pt x="4590" y="1919"/>
                  </a:lnTo>
                  <a:lnTo>
                    <a:pt x="4590" y="1919"/>
                  </a:lnTo>
                  <a:lnTo>
                    <a:pt x="4592" y="1921"/>
                  </a:lnTo>
                  <a:lnTo>
                    <a:pt x="4595" y="1921"/>
                  </a:lnTo>
                  <a:lnTo>
                    <a:pt x="4592" y="1923"/>
                  </a:lnTo>
                  <a:lnTo>
                    <a:pt x="4590" y="1923"/>
                  </a:lnTo>
                  <a:lnTo>
                    <a:pt x="4590" y="1923"/>
                  </a:lnTo>
                  <a:lnTo>
                    <a:pt x="4590" y="1923"/>
                  </a:lnTo>
                  <a:lnTo>
                    <a:pt x="4592" y="1926"/>
                  </a:lnTo>
                  <a:lnTo>
                    <a:pt x="4592" y="1926"/>
                  </a:lnTo>
                  <a:lnTo>
                    <a:pt x="4592" y="1928"/>
                  </a:lnTo>
                  <a:moveTo>
                    <a:pt x="4760" y="1909"/>
                  </a:moveTo>
                  <a:lnTo>
                    <a:pt x="4760" y="1909"/>
                  </a:lnTo>
                  <a:lnTo>
                    <a:pt x="4756" y="1912"/>
                  </a:lnTo>
                  <a:lnTo>
                    <a:pt x="4753" y="1912"/>
                  </a:lnTo>
                  <a:lnTo>
                    <a:pt x="4753" y="1909"/>
                  </a:lnTo>
                  <a:lnTo>
                    <a:pt x="4753" y="1905"/>
                  </a:lnTo>
                  <a:lnTo>
                    <a:pt x="4756" y="1905"/>
                  </a:lnTo>
                  <a:lnTo>
                    <a:pt x="4758" y="1905"/>
                  </a:lnTo>
                  <a:lnTo>
                    <a:pt x="4760" y="1907"/>
                  </a:lnTo>
                  <a:lnTo>
                    <a:pt x="4760" y="1909"/>
                  </a:lnTo>
                  <a:moveTo>
                    <a:pt x="2996" y="4149"/>
                  </a:moveTo>
                  <a:lnTo>
                    <a:pt x="2996" y="4149"/>
                  </a:lnTo>
                  <a:lnTo>
                    <a:pt x="2994" y="4149"/>
                  </a:lnTo>
                  <a:lnTo>
                    <a:pt x="2994" y="4149"/>
                  </a:lnTo>
                  <a:lnTo>
                    <a:pt x="2996" y="4149"/>
                  </a:lnTo>
                  <a:lnTo>
                    <a:pt x="2996" y="4152"/>
                  </a:lnTo>
                  <a:lnTo>
                    <a:pt x="2999" y="4152"/>
                  </a:lnTo>
                  <a:lnTo>
                    <a:pt x="2999" y="4152"/>
                  </a:lnTo>
                  <a:lnTo>
                    <a:pt x="2999" y="4152"/>
                  </a:lnTo>
                  <a:lnTo>
                    <a:pt x="2996" y="4152"/>
                  </a:lnTo>
                  <a:lnTo>
                    <a:pt x="2999" y="4154"/>
                  </a:lnTo>
                  <a:lnTo>
                    <a:pt x="2999" y="4154"/>
                  </a:lnTo>
                  <a:lnTo>
                    <a:pt x="2999" y="4149"/>
                  </a:lnTo>
                  <a:lnTo>
                    <a:pt x="3001" y="4149"/>
                  </a:lnTo>
                  <a:lnTo>
                    <a:pt x="3001" y="4149"/>
                  </a:lnTo>
                  <a:lnTo>
                    <a:pt x="3001" y="4149"/>
                  </a:lnTo>
                  <a:lnTo>
                    <a:pt x="3001" y="4149"/>
                  </a:lnTo>
                  <a:lnTo>
                    <a:pt x="3001" y="4149"/>
                  </a:lnTo>
                  <a:lnTo>
                    <a:pt x="2999" y="4152"/>
                  </a:lnTo>
                  <a:lnTo>
                    <a:pt x="2999" y="4152"/>
                  </a:lnTo>
                  <a:lnTo>
                    <a:pt x="3001" y="4154"/>
                  </a:lnTo>
                  <a:lnTo>
                    <a:pt x="2999" y="4154"/>
                  </a:lnTo>
                  <a:lnTo>
                    <a:pt x="3001" y="4154"/>
                  </a:lnTo>
                  <a:lnTo>
                    <a:pt x="3001" y="4154"/>
                  </a:lnTo>
                  <a:lnTo>
                    <a:pt x="3001" y="4154"/>
                  </a:lnTo>
                  <a:lnTo>
                    <a:pt x="3001" y="4152"/>
                  </a:lnTo>
                  <a:lnTo>
                    <a:pt x="3001" y="4152"/>
                  </a:lnTo>
                  <a:lnTo>
                    <a:pt x="3001" y="4154"/>
                  </a:lnTo>
                  <a:lnTo>
                    <a:pt x="3001" y="4154"/>
                  </a:lnTo>
                  <a:lnTo>
                    <a:pt x="3003" y="4154"/>
                  </a:lnTo>
                  <a:lnTo>
                    <a:pt x="3003" y="4152"/>
                  </a:lnTo>
                  <a:lnTo>
                    <a:pt x="3006" y="4152"/>
                  </a:lnTo>
                  <a:lnTo>
                    <a:pt x="3006" y="4154"/>
                  </a:lnTo>
                  <a:lnTo>
                    <a:pt x="3003" y="4154"/>
                  </a:lnTo>
                  <a:lnTo>
                    <a:pt x="3003" y="4157"/>
                  </a:lnTo>
                  <a:lnTo>
                    <a:pt x="3001" y="4157"/>
                  </a:lnTo>
                  <a:lnTo>
                    <a:pt x="3003" y="4157"/>
                  </a:lnTo>
                  <a:lnTo>
                    <a:pt x="3003" y="4157"/>
                  </a:lnTo>
                  <a:lnTo>
                    <a:pt x="3003" y="4159"/>
                  </a:lnTo>
                  <a:lnTo>
                    <a:pt x="3001" y="4159"/>
                  </a:lnTo>
                  <a:lnTo>
                    <a:pt x="2999" y="4159"/>
                  </a:lnTo>
                  <a:lnTo>
                    <a:pt x="2999" y="4157"/>
                  </a:lnTo>
                  <a:lnTo>
                    <a:pt x="2999" y="4159"/>
                  </a:lnTo>
                  <a:lnTo>
                    <a:pt x="2999" y="4159"/>
                  </a:lnTo>
                  <a:lnTo>
                    <a:pt x="2999" y="4159"/>
                  </a:lnTo>
                  <a:lnTo>
                    <a:pt x="3001" y="4159"/>
                  </a:lnTo>
                  <a:lnTo>
                    <a:pt x="3001" y="4159"/>
                  </a:lnTo>
                  <a:lnTo>
                    <a:pt x="3001" y="4161"/>
                  </a:lnTo>
                  <a:lnTo>
                    <a:pt x="3001" y="4161"/>
                  </a:lnTo>
                  <a:lnTo>
                    <a:pt x="2999" y="4161"/>
                  </a:lnTo>
                  <a:lnTo>
                    <a:pt x="2999" y="4161"/>
                  </a:lnTo>
                  <a:lnTo>
                    <a:pt x="2999" y="4164"/>
                  </a:lnTo>
                  <a:lnTo>
                    <a:pt x="2999" y="4164"/>
                  </a:lnTo>
                  <a:lnTo>
                    <a:pt x="2996" y="4164"/>
                  </a:lnTo>
                  <a:lnTo>
                    <a:pt x="2994" y="4164"/>
                  </a:lnTo>
                  <a:lnTo>
                    <a:pt x="2994" y="4164"/>
                  </a:lnTo>
                  <a:lnTo>
                    <a:pt x="2994" y="4164"/>
                  </a:lnTo>
                  <a:lnTo>
                    <a:pt x="2996" y="4161"/>
                  </a:lnTo>
                  <a:lnTo>
                    <a:pt x="2996" y="4164"/>
                  </a:lnTo>
                  <a:lnTo>
                    <a:pt x="2996" y="4161"/>
                  </a:lnTo>
                  <a:lnTo>
                    <a:pt x="2996" y="4159"/>
                  </a:lnTo>
                  <a:lnTo>
                    <a:pt x="2994" y="4161"/>
                  </a:lnTo>
                  <a:lnTo>
                    <a:pt x="2994" y="4161"/>
                  </a:lnTo>
                  <a:lnTo>
                    <a:pt x="2991" y="4164"/>
                  </a:lnTo>
                  <a:lnTo>
                    <a:pt x="2991" y="4164"/>
                  </a:lnTo>
                  <a:lnTo>
                    <a:pt x="2994" y="4164"/>
                  </a:lnTo>
                  <a:lnTo>
                    <a:pt x="2991" y="4166"/>
                  </a:lnTo>
                  <a:lnTo>
                    <a:pt x="2991" y="4166"/>
                  </a:lnTo>
                  <a:lnTo>
                    <a:pt x="2991" y="4166"/>
                  </a:lnTo>
                  <a:lnTo>
                    <a:pt x="2991" y="4166"/>
                  </a:lnTo>
                  <a:lnTo>
                    <a:pt x="2991" y="4166"/>
                  </a:lnTo>
                  <a:lnTo>
                    <a:pt x="2991" y="4166"/>
                  </a:lnTo>
                  <a:lnTo>
                    <a:pt x="2987" y="4166"/>
                  </a:lnTo>
                  <a:lnTo>
                    <a:pt x="2984" y="4166"/>
                  </a:lnTo>
                  <a:lnTo>
                    <a:pt x="2982" y="4164"/>
                  </a:lnTo>
                  <a:lnTo>
                    <a:pt x="2982" y="4161"/>
                  </a:lnTo>
                  <a:lnTo>
                    <a:pt x="2984" y="4161"/>
                  </a:lnTo>
                  <a:lnTo>
                    <a:pt x="2987" y="4161"/>
                  </a:lnTo>
                  <a:lnTo>
                    <a:pt x="2987" y="4164"/>
                  </a:lnTo>
                  <a:lnTo>
                    <a:pt x="2987" y="4164"/>
                  </a:lnTo>
                  <a:lnTo>
                    <a:pt x="2989" y="4161"/>
                  </a:lnTo>
                  <a:lnTo>
                    <a:pt x="2989" y="4159"/>
                  </a:lnTo>
                  <a:lnTo>
                    <a:pt x="2989" y="4159"/>
                  </a:lnTo>
                  <a:lnTo>
                    <a:pt x="2989" y="4159"/>
                  </a:lnTo>
                  <a:lnTo>
                    <a:pt x="2987" y="4159"/>
                  </a:lnTo>
                  <a:lnTo>
                    <a:pt x="2987" y="4159"/>
                  </a:lnTo>
                  <a:lnTo>
                    <a:pt x="2987" y="4159"/>
                  </a:lnTo>
                  <a:lnTo>
                    <a:pt x="2987" y="4157"/>
                  </a:lnTo>
                  <a:lnTo>
                    <a:pt x="2987" y="4157"/>
                  </a:lnTo>
                  <a:lnTo>
                    <a:pt x="2987" y="4157"/>
                  </a:lnTo>
                  <a:lnTo>
                    <a:pt x="2989" y="4157"/>
                  </a:lnTo>
                  <a:lnTo>
                    <a:pt x="2989" y="4157"/>
                  </a:lnTo>
                  <a:lnTo>
                    <a:pt x="2989" y="4154"/>
                  </a:lnTo>
                  <a:lnTo>
                    <a:pt x="2991" y="4154"/>
                  </a:lnTo>
                  <a:lnTo>
                    <a:pt x="2991" y="4154"/>
                  </a:lnTo>
                  <a:lnTo>
                    <a:pt x="2994" y="4154"/>
                  </a:lnTo>
                  <a:lnTo>
                    <a:pt x="2994" y="4154"/>
                  </a:lnTo>
                  <a:lnTo>
                    <a:pt x="2987" y="4154"/>
                  </a:lnTo>
                  <a:lnTo>
                    <a:pt x="2987" y="4154"/>
                  </a:lnTo>
                  <a:lnTo>
                    <a:pt x="2987" y="4152"/>
                  </a:lnTo>
                  <a:lnTo>
                    <a:pt x="2989" y="4149"/>
                  </a:lnTo>
                  <a:lnTo>
                    <a:pt x="2989" y="4149"/>
                  </a:lnTo>
                  <a:lnTo>
                    <a:pt x="2987" y="4149"/>
                  </a:lnTo>
                  <a:lnTo>
                    <a:pt x="2987" y="4152"/>
                  </a:lnTo>
                  <a:lnTo>
                    <a:pt x="2987" y="4152"/>
                  </a:lnTo>
                  <a:lnTo>
                    <a:pt x="2987" y="4152"/>
                  </a:lnTo>
                  <a:lnTo>
                    <a:pt x="2987" y="4152"/>
                  </a:lnTo>
                  <a:lnTo>
                    <a:pt x="2984" y="4149"/>
                  </a:lnTo>
                  <a:lnTo>
                    <a:pt x="2984" y="4152"/>
                  </a:lnTo>
                  <a:lnTo>
                    <a:pt x="2982" y="4152"/>
                  </a:lnTo>
                  <a:lnTo>
                    <a:pt x="2977" y="4147"/>
                  </a:lnTo>
                  <a:lnTo>
                    <a:pt x="2977" y="4147"/>
                  </a:lnTo>
                  <a:lnTo>
                    <a:pt x="2977" y="4145"/>
                  </a:lnTo>
                  <a:lnTo>
                    <a:pt x="2975" y="4147"/>
                  </a:lnTo>
                  <a:lnTo>
                    <a:pt x="2975" y="4149"/>
                  </a:lnTo>
                  <a:lnTo>
                    <a:pt x="2975" y="4154"/>
                  </a:lnTo>
                  <a:lnTo>
                    <a:pt x="2975" y="4157"/>
                  </a:lnTo>
                  <a:lnTo>
                    <a:pt x="2973" y="4157"/>
                  </a:lnTo>
                  <a:lnTo>
                    <a:pt x="2973" y="4157"/>
                  </a:lnTo>
                  <a:lnTo>
                    <a:pt x="2973" y="4157"/>
                  </a:lnTo>
                  <a:lnTo>
                    <a:pt x="2973" y="4159"/>
                  </a:lnTo>
                  <a:lnTo>
                    <a:pt x="2973" y="4159"/>
                  </a:lnTo>
                  <a:lnTo>
                    <a:pt x="2970" y="4159"/>
                  </a:lnTo>
                  <a:lnTo>
                    <a:pt x="2970" y="4161"/>
                  </a:lnTo>
                  <a:lnTo>
                    <a:pt x="2973" y="4161"/>
                  </a:lnTo>
                  <a:lnTo>
                    <a:pt x="2973" y="4161"/>
                  </a:lnTo>
                  <a:lnTo>
                    <a:pt x="2973" y="4161"/>
                  </a:lnTo>
                  <a:lnTo>
                    <a:pt x="2973" y="4161"/>
                  </a:lnTo>
                  <a:lnTo>
                    <a:pt x="2970" y="4164"/>
                  </a:lnTo>
                  <a:lnTo>
                    <a:pt x="2970" y="4164"/>
                  </a:lnTo>
                  <a:lnTo>
                    <a:pt x="2970" y="4166"/>
                  </a:lnTo>
                  <a:lnTo>
                    <a:pt x="2968" y="4166"/>
                  </a:lnTo>
                  <a:lnTo>
                    <a:pt x="2968" y="4166"/>
                  </a:lnTo>
                  <a:lnTo>
                    <a:pt x="2965" y="4166"/>
                  </a:lnTo>
                  <a:lnTo>
                    <a:pt x="2961" y="4168"/>
                  </a:lnTo>
                  <a:lnTo>
                    <a:pt x="2961" y="4171"/>
                  </a:lnTo>
                  <a:lnTo>
                    <a:pt x="2961" y="4168"/>
                  </a:lnTo>
                  <a:lnTo>
                    <a:pt x="2961" y="4166"/>
                  </a:lnTo>
                  <a:lnTo>
                    <a:pt x="2965" y="4164"/>
                  </a:lnTo>
                  <a:lnTo>
                    <a:pt x="2965" y="4161"/>
                  </a:lnTo>
                  <a:lnTo>
                    <a:pt x="2965" y="4159"/>
                  </a:lnTo>
                  <a:lnTo>
                    <a:pt x="2965" y="4159"/>
                  </a:lnTo>
                  <a:lnTo>
                    <a:pt x="2965" y="4159"/>
                  </a:lnTo>
                  <a:lnTo>
                    <a:pt x="2965" y="4157"/>
                  </a:lnTo>
                  <a:lnTo>
                    <a:pt x="2963" y="4154"/>
                  </a:lnTo>
                  <a:lnTo>
                    <a:pt x="2963" y="4154"/>
                  </a:lnTo>
                  <a:lnTo>
                    <a:pt x="2965" y="4152"/>
                  </a:lnTo>
                  <a:lnTo>
                    <a:pt x="2961" y="4154"/>
                  </a:lnTo>
                  <a:lnTo>
                    <a:pt x="2961" y="4154"/>
                  </a:lnTo>
                  <a:lnTo>
                    <a:pt x="2961" y="4154"/>
                  </a:lnTo>
                  <a:lnTo>
                    <a:pt x="2961" y="4152"/>
                  </a:lnTo>
                  <a:lnTo>
                    <a:pt x="2961" y="4152"/>
                  </a:lnTo>
                  <a:lnTo>
                    <a:pt x="2961" y="4152"/>
                  </a:lnTo>
                  <a:lnTo>
                    <a:pt x="2958" y="4152"/>
                  </a:lnTo>
                  <a:lnTo>
                    <a:pt x="2961" y="4154"/>
                  </a:lnTo>
                  <a:lnTo>
                    <a:pt x="2961" y="4154"/>
                  </a:lnTo>
                  <a:lnTo>
                    <a:pt x="2961" y="4157"/>
                  </a:lnTo>
                  <a:lnTo>
                    <a:pt x="2961" y="4157"/>
                  </a:lnTo>
                  <a:lnTo>
                    <a:pt x="2961" y="4157"/>
                  </a:lnTo>
                  <a:lnTo>
                    <a:pt x="2961" y="4157"/>
                  </a:lnTo>
                  <a:lnTo>
                    <a:pt x="2956" y="4159"/>
                  </a:lnTo>
                  <a:lnTo>
                    <a:pt x="2954" y="4161"/>
                  </a:lnTo>
                  <a:lnTo>
                    <a:pt x="2951" y="4159"/>
                  </a:lnTo>
                  <a:lnTo>
                    <a:pt x="2951" y="4159"/>
                  </a:lnTo>
                  <a:lnTo>
                    <a:pt x="2951" y="4161"/>
                  </a:lnTo>
                  <a:lnTo>
                    <a:pt x="2949" y="4161"/>
                  </a:lnTo>
                  <a:lnTo>
                    <a:pt x="2949" y="4161"/>
                  </a:lnTo>
                  <a:lnTo>
                    <a:pt x="2949" y="4159"/>
                  </a:lnTo>
                  <a:lnTo>
                    <a:pt x="2947" y="4161"/>
                  </a:lnTo>
                  <a:lnTo>
                    <a:pt x="2947" y="4161"/>
                  </a:lnTo>
                  <a:lnTo>
                    <a:pt x="2944" y="4159"/>
                  </a:lnTo>
                  <a:lnTo>
                    <a:pt x="2942" y="4159"/>
                  </a:lnTo>
                  <a:lnTo>
                    <a:pt x="2944" y="4161"/>
                  </a:lnTo>
                  <a:lnTo>
                    <a:pt x="2942" y="4164"/>
                  </a:lnTo>
                  <a:lnTo>
                    <a:pt x="2942" y="4164"/>
                  </a:lnTo>
                  <a:lnTo>
                    <a:pt x="2937" y="4161"/>
                  </a:lnTo>
                  <a:lnTo>
                    <a:pt x="2937" y="4159"/>
                  </a:lnTo>
                  <a:lnTo>
                    <a:pt x="2935" y="4159"/>
                  </a:lnTo>
                  <a:lnTo>
                    <a:pt x="2932" y="4159"/>
                  </a:lnTo>
                  <a:lnTo>
                    <a:pt x="2937" y="4164"/>
                  </a:lnTo>
                  <a:lnTo>
                    <a:pt x="2939" y="4164"/>
                  </a:lnTo>
                  <a:lnTo>
                    <a:pt x="2937" y="4164"/>
                  </a:lnTo>
                  <a:lnTo>
                    <a:pt x="2935" y="4166"/>
                  </a:lnTo>
                  <a:lnTo>
                    <a:pt x="2935" y="4168"/>
                  </a:lnTo>
                  <a:lnTo>
                    <a:pt x="2937" y="4168"/>
                  </a:lnTo>
                  <a:lnTo>
                    <a:pt x="2937" y="4168"/>
                  </a:lnTo>
                  <a:lnTo>
                    <a:pt x="2939" y="4168"/>
                  </a:lnTo>
                  <a:lnTo>
                    <a:pt x="2942" y="4168"/>
                  </a:lnTo>
                  <a:lnTo>
                    <a:pt x="2944" y="4168"/>
                  </a:lnTo>
                  <a:lnTo>
                    <a:pt x="2944" y="4168"/>
                  </a:lnTo>
                  <a:lnTo>
                    <a:pt x="2939" y="4168"/>
                  </a:lnTo>
                  <a:lnTo>
                    <a:pt x="2935" y="4171"/>
                  </a:lnTo>
                  <a:lnTo>
                    <a:pt x="2930" y="4173"/>
                  </a:lnTo>
                  <a:lnTo>
                    <a:pt x="2928" y="4173"/>
                  </a:lnTo>
                  <a:lnTo>
                    <a:pt x="2928" y="4173"/>
                  </a:lnTo>
                  <a:lnTo>
                    <a:pt x="2930" y="4171"/>
                  </a:lnTo>
                  <a:lnTo>
                    <a:pt x="2932" y="4168"/>
                  </a:lnTo>
                  <a:lnTo>
                    <a:pt x="2932" y="4168"/>
                  </a:lnTo>
                  <a:lnTo>
                    <a:pt x="2928" y="4161"/>
                  </a:lnTo>
                  <a:lnTo>
                    <a:pt x="2925" y="4161"/>
                  </a:lnTo>
                  <a:lnTo>
                    <a:pt x="2921" y="4157"/>
                  </a:lnTo>
                  <a:lnTo>
                    <a:pt x="2918" y="4152"/>
                  </a:lnTo>
                  <a:lnTo>
                    <a:pt x="2916" y="4152"/>
                  </a:lnTo>
                  <a:lnTo>
                    <a:pt x="2916" y="4149"/>
                  </a:lnTo>
                  <a:lnTo>
                    <a:pt x="2916" y="4147"/>
                  </a:lnTo>
                  <a:lnTo>
                    <a:pt x="2913" y="4145"/>
                  </a:lnTo>
                  <a:lnTo>
                    <a:pt x="2911" y="4145"/>
                  </a:lnTo>
                  <a:lnTo>
                    <a:pt x="2909" y="4142"/>
                  </a:lnTo>
                  <a:lnTo>
                    <a:pt x="2906" y="4142"/>
                  </a:lnTo>
                  <a:lnTo>
                    <a:pt x="2904" y="4142"/>
                  </a:lnTo>
                  <a:lnTo>
                    <a:pt x="2902" y="4142"/>
                  </a:lnTo>
                  <a:lnTo>
                    <a:pt x="2897" y="4145"/>
                  </a:lnTo>
                  <a:lnTo>
                    <a:pt x="2895" y="4145"/>
                  </a:lnTo>
                  <a:lnTo>
                    <a:pt x="2887" y="4145"/>
                  </a:lnTo>
                  <a:lnTo>
                    <a:pt x="2885" y="4145"/>
                  </a:lnTo>
                  <a:lnTo>
                    <a:pt x="2878" y="4145"/>
                  </a:lnTo>
                  <a:lnTo>
                    <a:pt x="2878" y="4145"/>
                  </a:lnTo>
                  <a:lnTo>
                    <a:pt x="2876" y="4145"/>
                  </a:lnTo>
                  <a:lnTo>
                    <a:pt x="2876" y="4147"/>
                  </a:lnTo>
                  <a:lnTo>
                    <a:pt x="2873" y="4147"/>
                  </a:lnTo>
                  <a:lnTo>
                    <a:pt x="2873" y="4147"/>
                  </a:lnTo>
                  <a:lnTo>
                    <a:pt x="2871" y="4147"/>
                  </a:lnTo>
                  <a:lnTo>
                    <a:pt x="2869" y="4145"/>
                  </a:lnTo>
                  <a:lnTo>
                    <a:pt x="2869" y="4145"/>
                  </a:lnTo>
                  <a:lnTo>
                    <a:pt x="2869" y="4140"/>
                  </a:lnTo>
                  <a:lnTo>
                    <a:pt x="2866" y="4138"/>
                  </a:lnTo>
                  <a:lnTo>
                    <a:pt x="2864" y="4135"/>
                  </a:lnTo>
                  <a:lnTo>
                    <a:pt x="2861" y="4138"/>
                  </a:lnTo>
                  <a:lnTo>
                    <a:pt x="2859" y="4140"/>
                  </a:lnTo>
                  <a:lnTo>
                    <a:pt x="2854" y="4142"/>
                  </a:lnTo>
                  <a:lnTo>
                    <a:pt x="2852" y="4140"/>
                  </a:lnTo>
                  <a:lnTo>
                    <a:pt x="2850" y="4131"/>
                  </a:lnTo>
                  <a:lnTo>
                    <a:pt x="2845" y="4126"/>
                  </a:lnTo>
                  <a:lnTo>
                    <a:pt x="2842" y="4126"/>
                  </a:lnTo>
                  <a:lnTo>
                    <a:pt x="2838" y="4126"/>
                  </a:lnTo>
                  <a:lnTo>
                    <a:pt x="2833" y="4123"/>
                  </a:lnTo>
                  <a:lnTo>
                    <a:pt x="2824" y="4114"/>
                  </a:lnTo>
                  <a:lnTo>
                    <a:pt x="2821" y="4112"/>
                  </a:lnTo>
                  <a:lnTo>
                    <a:pt x="2816" y="4109"/>
                  </a:lnTo>
                  <a:lnTo>
                    <a:pt x="2814" y="4109"/>
                  </a:lnTo>
                  <a:lnTo>
                    <a:pt x="2812" y="4107"/>
                  </a:lnTo>
                  <a:lnTo>
                    <a:pt x="2812" y="4105"/>
                  </a:lnTo>
                  <a:lnTo>
                    <a:pt x="2814" y="4102"/>
                  </a:lnTo>
                  <a:lnTo>
                    <a:pt x="2816" y="4100"/>
                  </a:lnTo>
                  <a:lnTo>
                    <a:pt x="2816" y="4097"/>
                  </a:lnTo>
                  <a:lnTo>
                    <a:pt x="2816" y="4095"/>
                  </a:lnTo>
                  <a:lnTo>
                    <a:pt x="2816" y="4093"/>
                  </a:lnTo>
                  <a:lnTo>
                    <a:pt x="2814" y="4093"/>
                  </a:lnTo>
                  <a:lnTo>
                    <a:pt x="2812" y="4093"/>
                  </a:lnTo>
                  <a:lnTo>
                    <a:pt x="2809" y="4093"/>
                  </a:lnTo>
                  <a:lnTo>
                    <a:pt x="2807" y="4093"/>
                  </a:lnTo>
                  <a:lnTo>
                    <a:pt x="2805" y="4093"/>
                  </a:lnTo>
                  <a:lnTo>
                    <a:pt x="2802" y="4093"/>
                  </a:lnTo>
                  <a:lnTo>
                    <a:pt x="2800" y="4090"/>
                  </a:lnTo>
                  <a:lnTo>
                    <a:pt x="2800" y="4088"/>
                  </a:lnTo>
                  <a:lnTo>
                    <a:pt x="2798" y="4086"/>
                  </a:lnTo>
                  <a:lnTo>
                    <a:pt x="2795" y="4086"/>
                  </a:lnTo>
                  <a:lnTo>
                    <a:pt x="2790" y="4083"/>
                  </a:lnTo>
                  <a:lnTo>
                    <a:pt x="2788" y="4083"/>
                  </a:lnTo>
                  <a:lnTo>
                    <a:pt x="2786" y="4081"/>
                  </a:lnTo>
                  <a:lnTo>
                    <a:pt x="2786" y="4081"/>
                  </a:lnTo>
                  <a:lnTo>
                    <a:pt x="2786" y="4079"/>
                  </a:lnTo>
                  <a:lnTo>
                    <a:pt x="2783" y="4079"/>
                  </a:lnTo>
                  <a:lnTo>
                    <a:pt x="2783" y="4079"/>
                  </a:lnTo>
                  <a:lnTo>
                    <a:pt x="2781" y="4079"/>
                  </a:lnTo>
                  <a:lnTo>
                    <a:pt x="2776" y="4081"/>
                  </a:lnTo>
                  <a:lnTo>
                    <a:pt x="2774" y="4083"/>
                  </a:lnTo>
                  <a:lnTo>
                    <a:pt x="2774" y="4083"/>
                  </a:lnTo>
                  <a:lnTo>
                    <a:pt x="2772" y="4081"/>
                  </a:lnTo>
                  <a:lnTo>
                    <a:pt x="2772" y="4081"/>
                  </a:lnTo>
                  <a:lnTo>
                    <a:pt x="2772" y="4079"/>
                  </a:lnTo>
                  <a:lnTo>
                    <a:pt x="2772" y="4079"/>
                  </a:lnTo>
                  <a:lnTo>
                    <a:pt x="2776" y="4074"/>
                  </a:lnTo>
                  <a:lnTo>
                    <a:pt x="2776" y="4069"/>
                  </a:lnTo>
                  <a:lnTo>
                    <a:pt x="2776" y="4067"/>
                  </a:lnTo>
                  <a:lnTo>
                    <a:pt x="2776" y="4067"/>
                  </a:lnTo>
                  <a:lnTo>
                    <a:pt x="2776" y="4064"/>
                  </a:lnTo>
                  <a:lnTo>
                    <a:pt x="2774" y="4064"/>
                  </a:lnTo>
                  <a:lnTo>
                    <a:pt x="2774" y="4062"/>
                  </a:lnTo>
                  <a:lnTo>
                    <a:pt x="2776" y="4062"/>
                  </a:lnTo>
                  <a:lnTo>
                    <a:pt x="2776" y="4060"/>
                  </a:lnTo>
                  <a:lnTo>
                    <a:pt x="2774" y="4057"/>
                  </a:lnTo>
                  <a:lnTo>
                    <a:pt x="2774" y="4057"/>
                  </a:lnTo>
                  <a:lnTo>
                    <a:pt x="2774" y="4055"/>
                  </a:lnTo>
                  <a:lnTo>
                    <a:pt x="2774" y="4053"/>
                  </a:lnTo>
                  <a:lnTo>
                    <a:pt x="2776" y="4053"/>
                  </a:lnTo>
                  <a:lnTo>
                    <a:pt x="2776" y="4050"/>
                  </a:lnTo>
                  <a:lnTo>
                    <a:pt x="2776" y="4050"/>
                  </a:lnTo>
                  <a:lnTo>
                    <a:pt x="2774" y="4041"/>
                  </a:lnTo>
                  <a:lnTo>
                    <a:pt x="2774" y="4038"/>
                  </a:lnTo>
                  <a:lnTo>
                    <a:pt x="2772" y="4036"/>
                  </a:lnTo>
                  <a:lnTo>
                    <a:pt x="2767" y="4036"/>
                  </a:lnTo>
                  <a:lnTo>
                    <a:pt x="2764" y="4034"/>
                  </a:lnTo>
                  <a:lnTo>
                    <a:pt x="2764" y="4031"/>
                  </a:lnTo>
                  <a:lnTo>
                    <a:pt x="2762" y="4031"/>
                  </a:lnTo>
                  <a:lnTo>
                    <a:pt x="2762" y="4026"/>
                  </a:lnTo>
                  <a:lnTo>
                    <a:pt x="2762" y="4022"/>
                  </a:lnTo>
                  <a:lnTo>
                    <a:pt x="2762" y="4019"/>
                  </a:lnTo>
                  <a:lnTo>
                    <a:pt x="2762" y="4019"/>
                  </a:lnTo>
                  <a:lnTo>
                    <a:pt x="2764" y="4017"/>
                  </a:lnTo>
                  <a:lnTo>
                    <a:pt x="2764" y="4017"/>
                  </a:lnTo>
                  <a:lnTo>
                    <a:pt x="2769" y="4005"/>
                  </a:lnTo>
                  <a:lnTo>
                    <a:pt x="2772" y="4003"/>
                  </a:lnTo>
                  <a:lnTo>
                    <a:pt x="2772" y="4000"/>
                  </a:lnTo>
                  <a:lnTo>
                    <a:pt x="2774" y="4000"/>
                  </a:lnTo>
                  <a:lnTo>
                    <a:pt x="2776" y="4003"/>
                  </a:lnTo>
                  <a:lnTo>
                    <a:pt x="2776" y="4005"/>
                  </a:lnTo>
                  <a:lnTo>
                    <a:pt x="2779" y="4008"/>
                  </a:lnTo>
                  <a:lnTo>
                    <a:pt x="2781" y="4008"/>
                  </a:lnTo>
                  <a:lnTo>
                    <a:pt x="2783" y="4005"/>
                  </a:lnTo>
                  <a:lnTo>
                    <a:pt x="2786" y="4000"/>
                  </a:lnTo>
                  <a:lnTo>
                    <a:pt x="2788" y="3998"/>
                  </a:lnTo>
                  <a:lnTo>
                    <a:pt x="2790" y="3996"/>
                  </a:lnTo>
                  <a:lnTo>
                    <a:pt x="2790" y="3993"/>
                  </a:lnTo>
                  <a:lnTo>
                    <a:pt x="2793" y="3989"/>
                  </a:lnTo>
                  <a:lnTo>
                    <a:pt x="2793" y="3986"/>
                  </a:lnTo>
                  <a:lnTo>
                    <a:pt x="2795" y="3986"/>
                  </a:lnTo>
                  <a:lnTo>
                    <a:pt x="2800" y="3984"/>
                  </a:lnTo>
                  <a:lnTo>
                    <a:pt x="2800" y="3984"/>
                  </a:lnTo>
                  <a:lnTo>
                    <a:pt x="2800" y="3982"/>
                  </a:lnTo>
                  <a:lnTo>
                    <a:pt x="2798" y="3982"/>
                  </a:lnTo>
                  <a:lnTo>
                    <a:pt x="2793" y="3979"/>
                  </a:lnTo>
                  <a:lnTo>
                    <a:pt x="2793" y="3979"/>
                  </a:lnTo>
                  <a:lnTo>
                    <a:pt x="2793" y="3979"/>
                  </a:lnTo>
                  <a:lnTo>
                    <a:pt x="2790" y="3977"/>
                  </a:lnTo>
                  <a:lnTo>
                    <a:pt x="2788" y="3972"/>
                  </a:lnTo>
                  <a:lnTo>
                    <a:pt x="2786" y="3970"/>
                  </a:lnTo>
                  <a:lnTo>
                    <a:pt x="2786" y="3970"/>
                  </a:lnTo>
                  <a:lnTo>
                    <a:pt x="2783" y="3970"/>
                  </a:lnTo>
                  <a:lnTo>
                    <a:pt x="2783" y="3970"/>
                  </a:lnTo>
                  <a:lnTo>
                    <a:pt x="2781" y="3972"/>
                  </a:lnTo>
                  <a:lnTo>
                    <a:pt x="2781" y="3972"/>
                  </a:lnTo>
                  <a:lnTo>
                    <a:pt x="2779" y="3970"/>
                  </a:lnTo>
                  <a:lnTo>
                    <a:pt x="2776" y="3970"/>
                  </a:lnTo>
                  <a:lnTo>
                    <a:pt x="2776" y="3967"/>
                  </a:lnTo>
                  <a:lnTo>
                    <a:pt x="2774" y="3965"/>
                  </a:lnTo>
                  <a:lnTo>
                    <a:pt x="2774" y="3963"/>
                  </a:lnTo>
                  <a:lnTo>
                    <a:pt x="2767" y="3960"/>
                  </a:lnTo>
                  <a:lnTo>
                    <a:pt x="2764" y="3960"/>
                  </a:lnTo>
                  <a:lnTo>
                    <a:pt x="2764" y="3958"/>
                  </a:lnTo>
                  <a:lnTo>
                    <a:pt x="2762" y="3960"/>
                  </a:lnTo>
                  <a:lnTo>
                    <a:pt x="2762" y="3963"/>
                  </a:lnTo>
                  <a:lnTo>
                    <a:pt x="2760" y="3963"/>
                  </a:lnTo>
                  <a:lnTo>
                    <a:pt x="2741" y="3965"/>
                  </a:lnTo>
                  <a:lnTo>
                    <a:pt x="2738" y="3965"/>
                  </a:lnTo>
                  <a:lnTo>
                    <a:pt x="2736" y="3963"/>
                  </a:lnTo>
                  <a:lnTo>
                    <a:pt x="2734" y="3963"/>
                  </a:lnTo>
                  <a:lnTo>
                    <a:pt x="2731" y="3960"/>
                  </a:lnTo>
                  <a:lnTo>
                    <a:pt x="2731" y="3960"/>
                  </a:lnTo>
                  <a:lnTo>
                    <a:pt x="2731" y="3956"/>
                  </a:lnTo>
                  <a:lnTo>
                    <a:pt x="2729" y="3951"/>
                  </a:lnTo>
                  <a:lnTo>
                    <a:pt x="2727" y="3946"/>
                  </a:lnTo>
                  <a:lnTo>
                    <a:pt x="2722" y="3946"/>
                  </a:lnTo>
                  <a:lnTo>
                    <a:pt x="2715" y="3944"/>
                  </a:lnTo>
                  <a:lnTo>
                    <a:pt x="2705" y="3941"/>
                  </a:lnTo>
                  <a:lnTo>
                    <a:pt x="2703" y="3944"/>
                  </a:lnTo>
                  <a:lnTo>
                    <a:pt x="2701" y="3946"/>
                  </a:lnTo>
                  <a:lnTo>
                    <a:pt x="2701" y="3946"/>
                  </a:lnTo>
                  <a:lnTo>
                    <a:pt x="2698" y="3946"/>
                  </a:lnTo>
                  <a:lnTo>
                    <a:pt x="2694" y="3946"/>
                  </a:lnTo>
                  <a:lnTo>
                    <a:pt x="2694" y="3946"/>
                  </a:lnTo>
                  <a:lnTo>
                    <a:pt x="2691" y="3946"/>
                  </a:lnTo>
                  <a:lnTo>
                    <a:pt x="2689" y="3946"/>
                  </a:lnTo>
                  <a:lnTo>
                    <a:pt x="2689" y="3946"/>
                  </a:lnTo>
                  <a:lnTo>
                    <a:pt x="2689" y="3946"/>
                  </a:lnTo>
                  <a:lnTo>
                    <a:pt x="2686" y="3948"/>
                  </a:lnTo>
                  <a:lnTo>
                    <a:pt x="2686" y="3948"/>
                  </a:lnTo>
                  <a:lnTo>
                    <a:pt x="2684" y="3946"/>
                  </a:lnTo>
                  <a:lnTo>
                    <a:pt x="2679" y="3937"/>
                  </a:lnTo>
                  <a:lnTo>
                    <a:pt x="2677" y="3934"/>
                  </a:lnTo>
                  <a:lnTo>
                    <a:pt x="2677" y="3934"/>
                  </a:lnTo>
                  <a:lnTo>
                    <a:pt x="2677" y="3934"/>
                  </a:lnTo>
                  <a:lnTo>
                    <a:pt x="2677" y="3934"/>
                  </a:lnTo>
                  <a:lnTo>
                    <a:pt x="2675" y="3934"/>
                  </a:lnTo>
                  <a:lnTo>
                    <a:pt x="2675" y="3932"/>
                  </a:lnTo>
                  <a:lnTo>
                    <a:pt x="2672" y="3932"/>
                  </a:lnTo>
                  <a:lnTo>
                    <a:pt x="2672" y="3932"/>
                  </a:lnTo>
                  <a:lnTo>
                    <a:pt x="2670" y="3927"/>
                  </a:lnTo>
                  <a:lnTo>
                    <a:pt x="2668" y="3927"/>
                  </a:lnTo>
                  <a:lnTo>
                    <a:pt x="2665" y="3927"/>
                  </a:lnTo>
                  <a:lnTo>
                    <a:pt x="2663" y="3925"/>
                  </a:lnTo>
                  <a:lnTo>
                    <a:pt x="2653" y="3922"/>
                  </a:lnTo>
                  <a:lnTo>
                    <a:pt x="2651" y="3922"/>
                  </a:lnTo>
                  <a:lnTo>
                    <a:pt x="2651" y="3920"/>
                  </a:lnTo>
                  <a:lnTo>
                    <a:pt x="2651" y="3918"/>
                  </a:lnTo>
                  <a:lnTo>
                    <a:pt x="2651" y="3913"/>
                  </a:lnTo>
                  <a:lnTo>
                    <a:pt x="2651" y="3911"/>
                  </a:lnTo>
                  <a:lnTo>
                    <a:pt x="2649" y="3908"/>
                  </a:lnTo>
                  <a:lnTo>
                    <a:pt x="2644" y="3903"/>
                  </a:lnTo>
                  <a:lnTo>
                    <a:pt x="2644" y="3901"/>
                  </a:lnTo>
                  <a:lnTo>
                    <a:pt x="2642" y="3896"/>
                  </a:lnTo>
                  <a:lnTo>
                    <a:pt x="2642" y="3896"/>
                  </a:lnTo>
                  <a:lnTo>
                    <a:pt x="2642" y="3896"/>
                  </a:lnTo>
                  <a:lnTo>
                    <a:pt x="2639" y="3894"/>
                  </a:lnTo>
                  <a:lnTo>
                    <a:pt x="2639" y="3892"/>
                  </a:lnTo>
                  <a:lnTo>
                    <a:pt x="2639" y="3892"/>
                  </a:lnTo>
                  <a:lnTo>
                    <a:pt x="2637" y="3892"/>
                  </a:lnTo>
                  <a:lnTo>
                    <a:pt x="2637" y="3892"/>
                  </a:lnTo>
                  <a:lnTo>
                    <a:pt x="2634" y="3892"/>
                  </a:lnTo>
                  <a:lnTo>
                    <a:pt x="2634" y="3889"/>
                  </a:lnTo>
                  <a:lnTo>
                    <a:pt x="2632" y="3889"/>
                  </a:lnTo>
                  <a:lnTo>
                    <a:pt x="2630" y="3887"/>
                  </a:lnTo>
                  <a:lnTo>
                    <a:pt x="2630" y="3885"/>
                  </a:lnTo>
                  <a:lnTo>
                    <a:pt x="2627" y="3882"/>
                  </a:lnTo>
                  <a:lnTo>
                    <a:pt x="2627" y="3880"/>
                  </a:lnTo>
                  <a:lnTo>
                    <a:pt x="2627" y="3877"/>
                  </a:lnTo>
                  <a:lnTo>
                    <a:pt x="2625" y="3877"/>
                  </a:lnTo>
                  <a:lnTo>
                    <a:pt x="2623" y="3877"/>
                  </a:lnTo>
                  <a:lnTo>
                    <a:pt x="2618" y="3882"/>
                  </a:lnTo>
                  <a:lnTo>
                    <a:pt x="2618" y="3882"/>
                  </a:lnTo>
                  <a:lnTo>
                    <a:pt x="2615" y="3885"/>
                  </a:lnTo>
                  <a:lnTo>
                    <a:pt x="2615" y="3887"/>
                  </a:lnTo>
                  <a:lnTo>
                    <a:pt x="2613" y="3889"/>
                  </a:lnTo>
                  <a:lnTo>
                    <a:pt x="2613" y="3889"/>
                  </a:lnTo>
                  <a:lnTo>
                    <a:pt x="2611" y="3889"/>
                  </a:lnTo>
                  <a:lnTo>
                    <a:pt x="2611" y="3889"/>
                  </a:lnTo>
                  <a:lnTo>
                    <a:pt x="2608" y="3889"/>
                  </a:lnTo>
                  <a:lnTo>
                    <a:pt x="2608" y="3889"/>
                  </a:lnTo>
                  <a:lnTo>
                    <a:pt x="2608" y="3889"/>
                  </a:lnTo>
                  <a:lnTo>
                    <a:pt x="2606" y="3887"/>
                  </a:lnTo>
                  <a:lnTo>
                    <a:pt x="2606" y="3887"/>
                  </a:lnTo>
                  <a:lnTo>
                    <a:pt x="2606" y="3887"/>
                  </a:lnTo>
                  <a:lnTo>
                    <a:pt x="2606" y="3887"/>
                  </a:lnTo>
                  <a:lnTo>
                    <a:pt x="2606" y="3889"/>
                  </a:lnTo>
                  <a:lnTo>
                    <a:pt x="2606" y="3889"/>
                  </a:lnTo>
                  <a:lnTo>
                    <a:pt x="2594" y="3889"/>
                  </a:lnTo>
                  <a:lnTo>
                    <a:pt x="2592" y="3889"/>
                  </a:lnTo>
                  <a:lnTo>
                    <a:pt x="2589" y="3892"/>
                  </a:lnTo>
                  <a:lnTo>
                    <a:pt x="2585" y="3894"/>
                  </a:lnTo>
                  <a:lnTo>
                    <a:pt x="2580" y="3896"/>
                  </a:lnTo>
                  <a:lnTo>
                    <a:pt x="2578" y="3896"/>
                  </a:lnTo>
                  <a:lnTo>
                    <a:pt x="2578" y="3896"/>
                  </a:lnTo>
                  <a:lnTo>
                    <a:pt x="2573" y="3894"/>
                  </a:lnTo>
                  <a:lnTo>
                    <a:pt x="2573" y="3894"/>
                  </a:lnTo>
                  <a:lnTo>
                    <a:pt x="2571" y="3894"/>
                  </a:lnTo>
                  <a:lnTo>
                    <a:pt x="2571" y="3896"/>
                  </a:lnTo>
                  <a:lnTo>
                    <a:pt x="2571" y="3896"/>
                  </a:lnTo>
                  <a:lnTo>
                    <a:pt x="2568" y="3899"/>
                  </a:lnTo>
                  <a:lnTo>
                    <a:pt x="2566" y="3901"/>
                  </a:lnTo>
                  <a:lnTo>
                    <a:pt x="2563" y="3901"/>
                  </a:lnTo>
                  <a:lnTo>
                    <a:pt x="2561" y="3901"/>
                  </a:lnTo>
                  <a:lnTo>
                    <a:pt x="2563" y="3918"/>
                  </a:lnTo>
                  <a:lnTo>
                    <a:pt x="2563" y="3922"/>
                  </a:lnTo>
                  <a:lnTo>
                    <a:pt x="2561" y="3922"/>
                  </a:lnTo>
                  <a:lnTo>
                    <a:pt x="2556" y="3925"/>
                  </a:lnTo>
                  <a:lnTo>
                    <a:pt x="2554" y="3927"/>
                  </a:lnTo>
                  <a:lnTo>
                    <a:pt x="2549" y="3932"/>
                  </a:lnTo>
                  <a:lnTo>
                    <a:pt x="2547" y="3932"/>
                  </a:lnTo>
                  <a:lnTo>
                    <a:pt x="2545" y="3932"/>
                  </a:lnTo>
                  <a:lnTo>
                    <a:pt x="2542" y="3934"/>
                  </a:lnTo>
                  <a:lnTo>
                    <a:pt x="2540" y="3932"/>
                  </a:lnTo>
                  <a:lnTo>
                    <a:pt x="2537" y="3932"/>
                  </a:lnTo>
                  <a:lnTo>
                    <a:pt x="2535" y="3929"/>
                  </a:lnTo>
                  <a:lnTo>
                    <a:pt x="2533" y="3929"/>
                  </a:lnTo>
                  <a:lnTo>
                    <a:pt x="2533" y="3932"/>
                  </a:lnTo>
                  <a:lnTo>
                    <a:pt x="2533" y="3932"/>
                  </a:lnTo>
                  <a:lnTo>
                    <a:pt x="2530" y="3932"/>
                  </a:lnTo>
                  <a:lnTo>
                    <a:pt x="2530" y="3929"/>
                  </a:lnTo>
                  <a:lnTo>
                    <a:pt x="2530" y="3929"/>
                  </a:lnTo>
                  <a:lnTo>
                    <a:pt x="2528" y="3929"/>
                  </a:lnTo>
                  <a:lnTo>
                    <a:pt x="2528" y="3929"/>
                  </a:lnTo>
                  <a:lnTo>
                    <a:pt x="2528" y="3927"/>
                  </a:lnTo>
                  <a:lnTo>
                    <a:pt x="2528" y="3927"/>
                  </a:lnTo>
                  <a:lnTo>
                    <a:pt x="2528" y="3927"/>
                  </a:lnTo>
                  <a:lnTo>
                    <a:pt x="2528" y="3927"/>
                  </a:lnTo>
                  <a:lnTo>
                    <a:pt x="2526" y="3929"/>
                  </a:lnTo>
                  <a:lnTo>
                    <a:pt x="2516" y="3934"/>
                  </a:lnTo>
                  <a:lnTo>
                    <a:pt x="2514" y="3937"/>
                  </a:lnTo>
                  <a:lnTo>
                    <a:pt x="2502" y="3941"/>
                  </a:lnTo>
                  <a:lnTo>
                    <a:pt x="2500" y="3941"/>
                  </a:lnTo>
                  <a:lnTo>
                    <a:pt x="2497" y="3939"/>
                  </a:lnTo>
                  <a:lnTo>
                    <a:pt x="2495" y="3937"/>
                  </a:lnTo>
                  <a:lnTo>
                    <a:pt x="2490" y="3934"/>
                  </a:lnTo>
                  <a:lnTo>
                    <a:pt x="2488" y="3932"/>
                  </a:lnTo>
                  <a:lnTo>
                    <a:pt x="2488" y="3929"/>
                  </a:lnTo>
                  <a:lnTo>
                    <a:pt x="2488" y="3925"/>
                  </a:lnTo>
                  <a:lnTo>
                    <a:pt x="2488" y="3922"/>
                  </a:lnTo>
                  <a:lnTo>
                    <a:pt x="2490" y="3920"/>
                  </a:lnTo>
                  <a:lnTo>
                    <a:pt x="2488" y="3920"/>
                  </a:lnTo>
                  <a:lnTo>
                    <a:pt x="2476" y="3922"/>
                  </a:lnTo>
                  <a:lnTo>
                    <a:pt x="2474" y="3922"/>
                  </a:lnTo>
                  <a:lnTo>
                    <a:pt x="2471" y="3922"/>
                  </a:lnTo>
                  <a:lnTo>
                    <a:pt x="2469" y="3922"/>
                  </a:lnTo>
                  <a:lnTo>
                    <a:pt x="2469" y="3922"/>
                  </a:lnTo>
                  <a:lnTo>
                    <a:pt x="2467" y="3925"/>
                  </a:lnTo>
                  <a:lnTo>
                    <a:pt x="2464" y="3927"/>
                  </a:lnTo>
                  <a:lnTo>
                    <a:pt x="2462" y="3929"/>
                  </a:lnTo>
                  <a:lnTo>
                    <a:pt x="2462" y="3932"/>
                  </a:lnTo>
                  <a:lnTo>
                    <a:pt x="2459" y="3939"/>
                  </a:lnTo>
                  <a:lnTo>
                    <a:pt x="2459" y="3941"/>
                  </a:lnTo>
                  <a:lnTo>
                    <a:pt x="2457" y="3944"/>
                  </a:lnTo>
                  <a:lnTo>
                    <a:pt x="2455" y="3946"/>
                  </a:lnTo>
                  <a:lnTo>
                    <a:pt x="2455" y="3948"/>
                  </a:lnTo>
                  <a:lnTo>
                    <a:pt x="2455" y="3951"/>
                  </a:lnTo>
                  <a:lnTo>
                    <a:pt x="2455" y="3951"/>
                  </a:lnTo>
                  <a:lnTo>
                    <a:pt x="2452" y="3953"/>
                  </a:lnTo>
                  <a:lnTo>
                    <a:pt x="2452" y="3953"/>
                  </a:lnTo>
                  <a:lnTo>
                    <a:pt x="2450" y="3953"/>
                  </a:lnTo>
                  <a:lnTo>
                    <a:pt x="2450" y="3951"/>
                  </a:lnTo>
                  <a:lnTo>
                    <a:pt x="2448" y="3951"/>
                  </a:lnTo>
                  <a:lnTo>
                    <a:pt x="2448" y="3948"/>
                  </a:lnTo>
                  <a:lnTo>
                    <a:pt x="2445" y="3946"/>
                  </a:lnTo>
                  <a:lnTo>
                    <a:pt x="2445" y="3944"/>
                  </a:lnTo>
                  <a:lnTo>
                    <a:pt x="2443" y="3944"/>
                  </a:lnTo>
                  <a:lnTo>
                    <a:pt x="2443" y="3944"/>
                  </a:lnTo>
                  <a:lnTo>
                    <a:pt x="2441" y="3944"/>
                  </a:lnTo>
                  <a:lnTo>
                    <a:pt x="2438" y="3939"/>
                  </a:lnTo>
                  <a:lnTo>
                    <a:pt x="2438" y="3939"/>
                  </a:lnTo>
                  <a:lnTo>
                    <a:pt x="2438" y="3939"/>
                  </a:lnTo>
                  <a:lnTo>
                    <a:pt x="2436" y="3934"/>
                  </a:lnTo>
                  <a:lnTo>
                    <a:pt x="2436" y="3932"/>
                  </a:lnTo>
                  <a:lnTo>
                    <a:pt x="2433" y="3932"/>
                  </a:lnTo>
                  <a:lnTo>
                    <a:pt x="2426" y="3922"/>
                  </a:lnTo>
                  <a:lnTo>
                    <a:pt x="2419" y="3911"/>
                  </a:lnTo>
                  <a:lnTo>
                    <a:pt x="2419" y="3911"/>
                  </a:lnTo>
                  <a:lnTo>
                    <a:pt x="2412" y="3911"/>
                  </a:lnTo>
                  <a:lnTo>
                    <a:pt x="2410" y="3913"/>
                  </a:lnTo>
                  <a:lnTo>
                    <a:pt x="2410" y="3913"/>
                  </a:lnTo>
                  <a:lnTo>
                    <a:pt x="2410" y="3915"/>
                  </a:lnTo>
                  <a:lnTo>
                    <a:pt x="2407" y="3918"/>
                  </a:lnTo>
                  <a:lnTo>
                    <a:pt x="2405" y="3920"/>
                  </a:lnTo>
                  <a:lnTo>
                    <a:pt x="2405" y="3920"/>
                  </a:lnTo>
                  <a:lnTo>
                    <a:pt x="2405" y="3927"/>
                  </a:lnTo>
                  <a:lnTo>
                    <a:pt x="2403" y="3927"/>
                  </a:lnTo>
                  <a:lnTo>
                    <a:pt x="2398" y="3932"/>
                  </a:lnTo>
                  <a:lnTo>
                    <a:pt x="2398" y="3934"/>
                  </a:lnTo>
                  <a:lnTo>
                    <a:pt x="2396" y="3932"/>
                  </a:lnTo>
                  <a:lnTo>
                    <a:pt x="2393" y="3932"/>
                  </a:lnTo>
                  <a:lnTo>
                    <a:pt x="2391" y="3927"/>
                  </a:lnTo>
                  <a:lnTo>
                    <a:pt x="2388" y="3920"/>
                  </a:lnTo>
                  <a:lnTo>
                    <a:pt x="2386" y="3918"/>
                  </a:lnTo>
                  <a:lnTo>
                    <a:pt x="2386" y="3915"/>
                  </a:lnTo>
                  <a:lnTo>
                    <a:pt x="2388" y="3913"/>
                  </a:lnTo>
                  <a:lnTo>
                    <a:pt x="2388" y="3911"/>
                  </a:lnTo>
                  <a:lnTo>
                    <a:pt x="2386" y="3911"/>
                  </a:lnTo>
                  <a:lnTo>
                    <a:pt x="2386" y="3908"/>
                  </a:lnTo>
                  <a:lnTo>
                    <a:pt x="2384" y="3906"/>
                  </a:lnTo>
                  <a:lnTo>
                    <a:pt x="2384" y="3906"/>
                  </a:lnTo>
                  <a:lnTo>
                    <a:pt x="2381" y="3903"/>
                  </a:lnTo>
                  <a:lnTo>
                    <a:pt x="2379" y="3903"/>
                  </a:lnTo>
                  <a:lnTo>
                    <a:pt x="2377" y="3903"/>
                  </a:lnTo>
                  <a:lnTo>
                    <a:pt x="2372" y="3911"/>
                  </a:lnTo>
                  <a:lnTo>
                    <a:pt x="2370" y="3915"/>
                  </a:lnTo>
                  <a:lnTo>
                    <a:pt x="2367" y="3915"/>
                  </a:lnTo>
                  <a:lnTo>
                    <a:pt x="2365" y="3918"/>
                  </a:lnTo>
                  <a:lnTo>
                    <a:pt x="2358" y="3920"/>
                  </a:lnTo>
                  <a:lnTo>
                    <a:pt x="2355" y="3920"/>
                  </a:lnTo>
                  <a:lnTo>
                    <a:pt x="2353" y="3925"/>
                  </a:lnTo>
                  <a:lnTo>
                    <a:pt x="2353" y="3925"/>
                  </a:lnTo>
                  <a:lnTo>
                    <a:pt x="2353" y="3927"/>
                  </a:lnTo>
                  <a:lnTo>
                    <a:pt x="2353" y="3929"/>
                  </a:lnTo>
                  <a:lnTo>
                    <a:pt x="2353" y="3929"/>
                  </a:lnTo>
                  <a:lnTo>
                    <a:pt x="2346" y="3932"/>
                  </a:lnTo>
                  <a:lnTo>
                    <a:pt x="2344" y="3932"/>
                  </a:lnTo>
                  <a:lnTo>
                    <a:pt x="2344" y="3932"/>
                  </a:lnTo>
                  <a:lnTo>
                    <a:pt x="2341" y="3934"/>
                  </a:lnTo>
                  <a:lnTo>
                    <a:pt x="2341" y="3934"/>
                  </a:lnTo>
                  <a:lnTo>
                    <a:pt x="2341" y="3937"/>
                  </a:lnTo>
                  <a:lnTo>
                    <a:pt x="2341" y="3939"/>
                  </a:lnTo>
                  <a:lnTo>
                    <a:pt x="2339" y="3939"/>
                  </a:lnTo>
                  <a:lnTo>
                    <a:pt x="2336" y="3939"/>
                  </a:lnTo>
                  <a:lnTo>
                    <a:pt x="2334" y="3939"/>
                  </a:lnTo>
                  <a:lnTo>
                    <a:pt x="2329" y="3934"/>
                  </a:lnTo>
                  <a:lnTo>
                    <a:pt x="2325" y="3932"/>
                  </a:lnTo>
                  <a:lnTo>
                    <a:pt x="2325" y="3929"/>
                  </a:lnTo>
                  <a:lnTo>
                    <a:pt x="2322" y="3929"/>
                  </a:lnTo>
                  <a:lnTo>
                    <a:pt x="2320" y="3920"/>
                  </a:lnTo>
                  <a:lnTo>
                    <a:pt x="2320" y="3918"/>
                  </a:lnTo>
                  <a:lnTo>
                    <a:pt x="2318" y="3915"/>
                  </a:lnTo>
                  <a:lnTo>
                    <a:pt x="2318" y="3913"/>
                  </a:lnTo>
                  <a:lnTo>
                    <a:pt x="2315" y="3913"/>
                  </a:lnTo>
                  <a:lnTo>
                    <a:pt x="2310" y="3911"/>
                  </a:lnTo>
                  <a:lnTo>
                    <a:pt x="2308" y="3908"/>
                  </a:lnTo>
                  <a:lnTo>
                    <a:pt x="2301" y="3901"/>
                  </a:lnTo>
                  <a:lnTo>
                    <a:pt x="2299" y="3899"/>
                  </a:lnTo>
                  <a:lnTo>
                    <a:pt x="2294" y="3899"/>
                  </a:lnTo>
                  <a:lnTo>
                    <a:pt x="2292" y="3896"/>
                  </a:lnTo>
                  <a:lnTo>
                    <a:pt x="2292" y="3896"/>
                  </a:lnTo>
                  <a:lnTo>
                    <a:pt x="2289" y="3894"/>
                  </a:lnTo>
                  <a:lnTo>
                    <a:pt x="2289" y="3892"/>
                  </a:lnTo>
                  <a:lnTo>
                    <a:pt x="2289" y="3892"/>
                  </a:lnTo>
                  <a:lnTo>
                    <a:pt x="2287" y="3894"/>
                  </a:lnTo>
                  <a:lnTo>
                    <a:pt x="2287" y="3894"/>
                  </a:lnTo>
                  <a:lnTo>
                    <a:pt x="2287" y="3894"/>
                  </a:lnTo>
                  <a:lnTo>
                    <a:pt x="2282" y="3894"/>
                  </a:lnTo>
                  <a:lnTo>
                    <a:pt x="2282" y="3892"/>
                  </a:lnTo>
                  <a:lnTo>
                    <a:pt x="2282" y="3889"/>
                  </a:lnTo>
                  <a:lnTo>
                    <a:pt x="2282" y="3887"/>
                  </a:lnTo>
                  <a:lnTo>
                    <a:pt x="2280" y="3885"/>
                  </a:lnTo>
                  <a:lnTo>
                    <a:pt x="2275" y="3882"/>
                  </a:lnTo>
                  <a:lnTo>
                    <a:pt x="2273" y="3882"/>
                  </a:lnTo>
                  <a:lnTo>
                    <a:pt x="2270" y="3885"/>
                  </a:lnTo>
                  <a:lnTo>
                    <a:pt x="2270" y="3885"/>
                  </a:lnTo>
                  <a:lnTo>
                    <a:pt x="2268" y="3889"/>
                  </a:lnTo>
                  <a:lnTo>
                    <a:pt x="2268" y="3892"/>
                  </a:lnTo>
                  <a:lnTo>
                    <a:pt x="2266" y="3892"/>
                  </a:lnTo>
                  <a:lnTo>
                    <a:pt x="2266" y="3892"/>
                  </a:lnTo>
                  <a:lnTo>
                    <a:pt x="2263" y="3892"/>
                  </a:lnTo>
                  <a:lnTo>
                    <a:pt x="2263" y="3892"/>
                  </a:lnTo>
                  <a:lnTo>
                    <a:pt x="2261" y="3892"/>
                  </a:lnTo>
                  <a:lnTo>
                    <a:pt x="2261" y="3894"/>
                  </a:lnTo>
                  <a:lnTo>
                    <a:pt x="2261" y="3894"/>
                  </a:lnTo>
                  <a:lnTo>
                    <a:pt x="2263" y="3896"/>
                  </a:lnTo>
                  <a:lnTo>
                    <a:pt x="2263" y="3896"/>
                  </a:lnTo>
                  <a:lnTo>
                    <a:pt x="2263" y="3899"/>
                  </a:lnTo>
                  <a:lnTo>
                    <a:pt x="2263" y="3899"/>
                  </a:lnTo>
                  <a:lnTo>
                    <a:pt x="2263" y="3899"/>
                  </a:lnTo>
                  <a:lnTo>
                    <a:pt x="2247" y="3911"/>
                  </a:lnTo>
                  <a:lnTo>
                    <a:pt x="2244" y="3913"/>
                  </a:lnTo>
                  <a:lnTo>
                    <a:pt x="2244" y="3918"/>
                  </a:lnTo>
                  <a:lnTo>
                    <a:pt x="2242" y="3920"/>
                  </a:lnTo>
                  <a:lnTo>
                    <a:pt x="2240" y="3920"/>
                  </a:lnTo>
                  <a:lnTo>
                    <a:pt x="2240" y="3920"/>
                  </a:lnTo>
                  <a:lnTo>
                    <a:pt x="2237" y="3918"/>
                  </a:lnTo>
                  <a:lnTo>
                    <a:pt x="2235" y="3918"/>
                  </a:lnTo>
                  <a:lnTo>
                    <a:pt x="2232" y="3918"/>
                  </a:lnTo>
                  <a:lnTo>
                    <a:pt x="2230" y="3918"/>
                  </a:lnTo>
                  <a:lnTo>
                    <a:pt x="2228" y="3920"/>
                  </a:lnTo>
                  <a:lnTo>
                    <a:pt x="2228" y="3920"/>
                  </a:lnTo>
                  <a:lnTo>
                    <a:pt x="2225" y="3918"/>
                  </a:lnTo>
                  <a:lnTo>
                    <a:pt x="2225" y="3918"/>
                  </a:lnTo>
                  <a:lnTo>
                    <a:pt x="2225" y="3915"/>
                  </a:lnTo>
                  <a:lnTo>
                    <a:pt x="2225" y="3915"/>
                  </a:lnTo>
                  <a:lnTo>
                    <a:pt x="2223" y="3913"/>
                  </a:lnTo>
                  <a:lnTo>
                    <a:pt x="2216" y="3911"/>
                  </a:lnTo>
                  <a:lnTo>
                    <a:pt x="2213" y="3911"/>
                  </a:lnTo>
                  <a:lnTo>
                    <a:pt x="2211" y="3911"/>
                  </a:lnTo>
                  <a:lnTo>
                    <a:pt x="2209" y="3911"/>
                  </a:lnTo>
                  <a:lnTo>
                    <a:pt x="2204" y="3908"/>
                  </a:lnTo>
                  <a:lnTo>
                    <a:pt x="2202" y="3908"/>
                  </a:lnTo>
                  <a:lnTo>
                    <a:pt x="2199" y="3911"/>
                  </a:lnTo>
                  <a:lnTo>
                    <a:pt x="2199" y="3913"/>
                  </a:lnTo>
                  <a:lnTo>
                    <a:pt x="2199" y="3915"/>
                  </a:lnTo>
                  <a:lnTo>
                    <a:pt x="2195" y="3913"/>
                  </a:lnTo>
                  <a:lnTo>
                    <a:pt x="2192" y="3911"/>
                  </a:lnTo>
                  <a:lnTo>
                    <a:pt x="2190" y="3901"/>
                  </a:lnTo>
                  <a:lnTo>
                    <a:pt x="2187" y="3896"/>
                  </a:lnTo>
                  <a:lnTo>
                    <a:pt x="2185" y="3896"/>
                  </a:lnTo>
                  <a:lnTo>
                    <a:pt x="2185" y="3896"/>
                  </a:lnTo>
                  <a:lnTo>
                    <a:pt x="2180" y="3896"/>
                  </a:lnTo>
                  <a:lnTo>
                    <a:pt x="2178" y="3899"/>
                  </a:lnTo>
                  <a:lnTo>
                    <a:pt x="2176" y="3899"/>
                  </a:lnTo>
                  <a:lnTo>
                    <a:pt x="2173" y="3901"/>
                  </a:lnTo>
                  <a:lnTo>
                    <a:pt x="2173" y="3903"/>
                  </a:lnTo>
                  <a:lnTo>
                    <a:pt x="2171" y="3906"/>
                  </a:lnTo>
                  <a:lnTo>
                    <a:pt x="2171" y="3908"/>
                  </a:lnTo>
                  <a:lnTo>
                    <a:pt x="2171" y="3911"/>
                  </a:lnTo>
                  <a:lnTo>
                    <a:pt x="2171" y="3911"/>
                  </a:lnTo>
                  <a:lnTo>
                    <a:pt x="2169" y="3913"/>
                  </a:lnTo>
                  <a:lnTo>
                    <a:pt x="2169" y="3913"/>
                  </a:lnTo>
                  <a:lnTo>
                    <a:pt x="2169" y="3915"/>
                  </a:lnTo>
                  <a:lnTo>
                    <a:pt x="2166" y="3920"/>
                  </a:lnTo>
                  <a:lnTo>
                    <a:pt x="2164" y="3920"/>
                  </a:lnTo>
                  <a:lnTo>
                    <a:pt x="2164" y="3920"/>
                  </a:lnTo>
                  <a:lnTo>
                    <a:pt x="2161" y="3920"/>
                  </a:lnTo>
                  <a:lnTo>
                    <a:pt x="2159" y="3920"/>
                  </a:lnTo>
                  <a:lnTo>
                    <a:pt x="2159" y="3918"/>
                  </a:lnTo>
                  <a:lnTo>
                    <a:pt x="2157" y="3920"/>
                  </a:lnTo>
                  <a:lnTo>
                    <a:pt x="2157" y="3920"/>
                  </a:lnTo>
                  <a:lnTo>
                    <a:pt x="2154" y="3922"/>
                  </a:lnTo>
                  <a:lnTo>
                    <a:pt x="2154" y="3925"/>
                  </a:lnTo>
                  <a:lnTo>
                    <a:pt x="2157" y="3929"/>
                  </a:lnTo>
                  <a:lnTo>
                    <a:pt x="2159" y="3932"/>
                  </a:lnTo>
                  <a:lnTo>
                    <a:pt x="2159" y="3934"/>
                  </a:lnTo>
                  <a:lnTo>
                    <a:pt x="2157" y="3937"/>
                  </a:lnTo>
                  <a:lnTo>
                    <a:pt x="2157" y="3939"/>
                  </a:lnTo>
                  <a:lnTo>
                    <a:pt x="2157" y="3941"/>
                  </a:lnTo>
                  <a:lnTo>
                    <a:pt x="2157" y="3944"/>
                  </a:lnTo>
                  <a:lnTo>
                    <a:pt x="2159" y="3951"/>
                  </a:lnTo>
                  <a:lnTo>
                    <a:pt x="2159" y="3953"/>
                  </a:lnTo>
                  <a:lnTo>
                    <a:pt x="2161" y="3958"/>
                  </a:lnTo>
                  <a:lnTo>
                    <a:pt x="2161" y="3960"/>
                  </a:lnTo>
                  <a:lnTo>
                    <a:pt x="2164" y="3963"/>
                  </a:lnTo>
                  <a:lnTo>
                    <a:pt x="2169" y="3965"/>
                  </a:lnTo>
                  <a:lnTo>
                    <a:pt x="2169" y="3967"/>
                  </a:lnTo>
                  <a:lnTo>
                    <a:pt x="2169" y="3967"/>
                  </a:lnTo>
                  <a:lnTo>
                    <a:pt x="2169" y="3967"/>
                  </a:lnTo>
                  <a:lnTo>
                    <a:pt x="2169" y="3970"/>
                  </a:lnTo>
                  <a:lnTo>
                    <a:pt x="2171" y="3974"/>
                  </a:lnTo>
                  <a:lnTo>
                    <a:pt x="2171" y="3977"/>
                  </a:lnTo>
                  <a:lnTo>
                    <a:pt x="2173" y="3977"/>
                  </a:lnTo>
                  <a:lnTo>
                    <a:pt x="2176" y="3982"/>
                  </a:lnTo>
                  <a:lnTo>
                    <a:pt x="2176" y="3982"/>
                  </a:lnTo>
                  <a:lnTo>
                    <a:pt x="2171" y="3989"/>
                  </a:lnTo>
                  <a:lnTo>
                    <a:pt x="2171" y="3991"/>
                  </a:lnTo>
                  <a:lnTo>
                    <a:pt x="2171" y="3993"/>
                  </a:lnTo>
                  <a:lnTo>
                    <a:pt x="2171" y="3993"/>
                  </a:lnTo>
                  <a:lnTo>
                    <a:pt x="2173" y="3996"/>
                  </a:lnTo>
                  <a:lnTo>
                    <a:pt x="2173" y="3998"/>
                  </a:lnTo>
                  <a:lnTo>
                    <a:pt x="2173" y="3998"/>
                  </a:lnTo>
                  <a:lnTo>
                    <a:pt x="2173" y="4000"/>
                  </a:lnTo>
                  <a:lnTo>
                    <a:pt x="2173" y="4003"/>
                  </a:lnTo>
                  <a:lnTo>
                    <a:pt x="2176" y="4003"/>
                  </a:lnTo>
                  <a:lnTo>
                    <a:pt x="2178" y="4005"/>
                  </a:lnTo>
                  <a:lnTo>
                    <a:pt x="2178" y="4005"/>
                  </a:lnTo>
                  <a:lnTo>
                    <a:pt x="2178" y="4008"/>
                  </a:lnTo>
                  <a:lnTo>
                    <a:pt x="2176" y="4010"/>
                  </a:lnTo>
                  <a:lnTo>
                    <a:pt x="2173" y="4010"/>
                  </a:lnTo>
                  <a:lnTo>
                    <a:pt x="2171" y="4010"/>
                  </a:lnTo>
                  <a:lnTo>
                    <a:pt x="2169" y="4010"/>
                  </a:lnTo>
                  <a:lnTo>
                    <a:pt x="2169" y="4012"/>
                  </a:lnTo>
                  <a:lnTo>
                    <a:pt x="2171" y="4019"/>
                  </a:lnTo>
                  <a:lnTo>
                    <a:pt x="2169" y="4022"/>
                  </a:lnTo>
                  <a:lnTo>
                    <a:pt x="2166" y="4022"/>
                  </a:lnTo>
                  <a:lnTo>
                    <a:pt x="2166" y="4036"/>
                  </a:lnTo>
                  <a:lnTo>
                    <a:pt x="2164" y="4038"/>
                  </a:lnTo>
                  <a:lnTo>
                    <a:pt x="2164" y="4041"/>
                  </a:lnTo>
                  <a:lnTo>
                    <a:pt x="2164" y="4043"/>
                  </a:lnTo>
                  <a:lnTo>
                    <a:pt x="2166" y="4045"/>
                  </a:lnTo>
                  <a:lnTo>
                    <a:pt x="2171" y="4050"/>
                  </a:lnTo>
                  <a:lnTo>
                    <a:pt x="2173" y="4050"/>
                  </a:lnTo>
                  <a:lnTo>
                    <a:pt x="2173" y="4053"/>
                  </a:lnTo>
                  <a:lnTo>
                    <a:pt x="2176" y="4053"/>
                  </a:lnTo>
                  <a:lnTo>
                    <a:pt x="2176" y="4055"/>
                  </a:lnTo>
                  <a:lnTo>
                    <a:pt x="2176" y="4057"/>
                  </a:lnTo>
                  <a:lnTo>
                    <a:pt x="2173" y="4057"/>
                  </a:lnTo>
                  <a:lnTo>
                    <a:pt x="2173" y="4057"/>
                  </a:lnTo>
                  <a:lnTo>
                    <a:pt x="2173" y="4057"/>
                  </a:lnTo>
                  <a:lnTo>
                    <a:pt x="2171" y="4057"/>
                  </a:lnTo>
                  <a:lnTo>
                    <a:pt x="2169" y="4057"/>
                  </a:lnTo>
                  <a:lnTo>
                    <a:pt x="2166" y="4057"/>
                  </a:lnTo>
                  <a:lnTo>
                    <a:pt x="2166" y="4060"/>
                  </a:lnTo>
                  <a:lnTo>
                    <a:pt x="2169" y="4062"/>
                  </a:lnTo>
                  <a:lnTo>
                    <a:pt x="2166" y="4064"/>
                  </a:lnTo>
                  <a:lnTo>
                    <a:pt x="2166" y="4064"/>
                  </a:lnTo>
                  <a:lnTo>
                    <a:pt x="2164" y="4064"/>
                  </a:lnTo>
                  <a:lnTo>
                    <a:pt x="2161" y="4064"/>
                  </a:lnTo>
                  <a:lnTo>
                    <a:pt x="2159" y="4064"/>
                  </a:lnTo>
                  <a:lnTo>
                    <a:pt x="2157" y="4062"/>
                  </a:lnTo>
                  <a:lnTo>
                    <a:pt x="2154" y="4057"/>
                  </a:lnTo>
                  <a:lnTo>
                    <a:pt x="2154" y="4055"/>
                  </a:lnTo>
                  <a:lnTo>
                    <a:pt x="2152" y="4055"/>
                  </a:lnTo>
                  <a:lnTo>
                    <a:pt x="2147" y="4055"/>
                  </a:lnTo>
                  <a:lnTo>
                    <a:pt x="2145" y="4055"/>
                  </a:lnTo>
                  <a:lnTo>
                    <a:pt x="2145" y="4055"/>
                  </a:lnTo>
                  <a:lnTo>
                    <a:pt x="2145" y="4053"/>
                  </a:lnTo>
                  <a:lnTo>
                    <a:pt x="2145" y="4053"/>
                  </a:lnTo>
                  <a:lnTo>
                    <a:pt x="2147" y="4050"/>
                  </a:lnTo>
                  <a:lnTo>
                    <a:pt x="2145" y="4050"/>
                  </a:lnTo>
                  <a:lnTo>
                    <a:pt x="2145" y="4048"/>
                  </a:lnTo>
                  <a:lnTo>
                    <a:pt x="2145" y="4048"/>
                  </a:lnTo>
                  <a:lnTo>
                    <a:pt x="2140" y="4045"/>
                  </a:lnTo>
                  <a:lnTo>
                    <a:pt x="2138" y="4045"/>
                  </a:lnTo>
                  <a:lnTo>
                    <a:pt x="2135" y="4045"/>
                  </a:lnTo>
                  <a:lnTo>
                    <a:pt x="2121" y="4043"/>
                  </a:lnTo>
                  <a:lnTo>
                    <a:pt x="2119" y="4043"/>
                  </a:lnTo>
                  <a:lnTo>
                    <a:pt x="2112" y="4045"/>
                  </a:lnTo>
                  <a:lnTo>
                    <a:pt x="2109" y="4048"/>
                  </a:lnTo>
                  <a:lnTo>
                    <a:pt x="2107" y="4048"/>
                  </a:lnTo>
                  <a:lnTo>
                    <a:pt x="2107" y="4045"/>
                  </a:lnTo>
                  <a:lnTo>
                    <a:pt x="2105" y="4043"/>
                  </a:lnTo>
                  <a:lnTo>
                    <a:pt x="2105" y="4041"/>
                  </a:lnTo>
                  <a:lnTo>
                    <a:pt x="2102" y="4038"/>
                  </a:lnTo>
                  <a:lnTo>
                    <a:pt x="2100" y="4036"/>
                  </a:lnTo>
                  <a:lnTo>
                    <a:pt x="2102" y="4031"/>
                  </a:lnTo>
                  <a:lnTo>
                    <a:pt x="2102" y="4031"/>
                  </a:lnTo>
                  <a:lnTo>
                    <a:pt x="2102" y="4029"/>
                  </a:lnTo>
                  <a:lnTo>
                    <a:pt x="2102" y="4029"/>
                  </a:lnTo>
                  <a:lnTo>
                    <a:pt x="2102" y="4026"/>
                  </a:lnTo>
                  <a:lnTo>
                    <a:pt x="2105" y="4026"/>
                  </a:lnTo>
                  <a:lnTo>
                    <a:pt x="2107" y="4022"/>
                  </a:lnTo>
                  <a:lnTo>
                    <a:pt x="2107" y="4022"/>
                  </a:lnTo>
                  <a:lnTo>
                    <a:pt x="2105" y="4022"/>
                  </a:lnTo>
                  <a:lnTo>
                    <a:pt x="2105" y="4022"/>
                  </a:lnTo>
                  <a:lnTo>
                    <a:pt x="2102" y="4019"/>
                  </a:lnTo>
                  <a:lnTo>
                    <a:pt x="2100" y="4017"/>
                  </a:lnTo>
                  <a:lnTo>
                    <a:pt x="2100" y="4015"/>
                  </a:lnTo>
                  <a:lnTo>
                    <a:pt x="2100" y="4012"/>
                  </a:lnTo>
                  <a:lnTo>
                    <a:pt x="2102" y="4003"/>
                  </a:lnTo>
                  <a:lnTo>
                    <a:pt x="2102" y="4000"/>
                  </a:lnTo>
                  <a:lnTo>
                    <a:pt x="2102" y="3998"/>
                  </a:lnTo>
                  <a:lnTo>
                    <a:pt x="2100" y="3996"/>
                  </a:lnTo>
                  <a:lnTo>
                    <a:pt x="2100" y="3996"/>
                  </a:lnTo>
                  <a:lnTo>
                    <a:pt x="2100" y="3993"/>
                  </a:lnTo>
                  <a:lnTo>
                    <a:pt x="2102" y="3991"/>
                  </a:lnTo>
                  <a:lnTo>
                    <a:pt x="2102" y="3991"/>
                  </a:lnTo>
                  <a:lnTo>
                    <a:pt x="2102" y="3989"/>
                  </a:lnTo>
                  <a:lnTo>
                    <a:pt x="2102" y="3986"/>
                  </a:lnTo>
                  <a:lnTo>
                    <a:pt x="2102" y="3984"/>
                  </a:lnTo>
                  <a:lnTo>
                    <a:pt x="2100" y="3982"/>
                  </a:lnTo>
                  <a:lnTo>
                    <a:pt x="2100" y="3979"/>
                  </a:lnTo>
                  <a:lnTo>
                    <a:pt x="2098" y="3979"/>
                  </a:lnTo>
                  <a:lnTo>
                    <a:pt x="2100" y="3972"/>
                  </a:lnTo>
                  <a:lnTo>
                    <a:pt x="2098" y="3970"/>
                  </a:lnTo>
                  <a:lnTo>
                    <a:pt x="2095" y="3967"/>
                  </a:lnTo>
                  <a:lnTo>
                    <a:pt x="2093" y="3967"/>
                  </a:lnTo>
                  <a:lnTo>
                    <a:pt x="2091" y="3970"/>
                  </a:lnTo>
                  <a:lnTo>
                    <a:pt x="2088" y="3970"/>
                  </a:lnTo>
                  <a:lnTo>
                    <a:pt x="2083" y="3972"/>
                  </a:lnTo>
                  <a:lnTo>
                    <a:pt x="2081" y="3972"/>
                  </a:lnTo>
                  <a:lnTo>
                    <a:pt x="2069" y="3974"/>
                  </a:lnTo>
                  <a:lnTo>
                    <a:pt x="2062" y="3974"/>
                  </a:lnTo>
                  <a:lnTo>
                    <a:pt x="2057" y="3977"/>
                  </a:lnTo>
                  <a:lnTo>
                    <a:pt x="2053" y="3984"/>
                  </a:lnTo>
                  <a:lnTo>
                    <a:pt x="2046" y="3989"/>
                  </a:lnTo>
                  <a:lnTo>
                    <a:pt x="2039" y="3989"/>
                  </a:lnTo>
                  <a:lnTo>
                    <a:pt x="2039" y="3989"/>
                  </a:lnTo>
                  <a:lnTo>
                    <a:pt x="2039" y="3989"/>
                  </a:lnTo>
                  <a:lnTo>
                    <a:pt x="2039" y="3989"/>
                  </a:lnTo>
                  <a:lnTo>
                    <a:pt x="2039" y="3991"/>
                  </a:lnTo>
                  <a:lnTo>
                    <a:pt x="2034" y="3991"/>
                  </a:lnTo>
                  <a:lnTo>
                    <a:pt x="2029" y="3991"/>
                  </a:lnTo>
                  <a:lnTo>
                    <a:pt x="2024" y="3991"/>
                  </a:lnTo>
                  <a:lnTo>
                    <a:pt x="2020" y="3989"/>
                  </a:lnTo>
                  <a:lnTo>
                    <a:pt x="2017" y="3989"/>
                  </a:lnTo>
                  <a:lnTo>
                    <a:pt x="2015" y="3989"/>
                  </a:lnTo>
                  <a:lnTo>
                    <a:pt x="2012" y="3986"/>
                  </a:lnTo>
                  <a:lnTo>
                    <a:pt x="2012" y="3984"/>
                  </a:lnTo>
                  <a:lnTo>
                    <a:pt x="2012" y="3982"/>
                  </a:lnTo>
                  <a:lnTo>
                    <a:pt x="2008" y="3979"/>
                  </a:lnTo>
                  <a:lnTo>
                    <a:pt x="2008" y="3977"/>
                  </a:lnTo>
                  <a:lnTo>
                    <a:pt x="2005" y="3977"/>
                  </a:lnTo>
                  <a:lnTo>
                    <a:pt x="2003" y="3974"/>
                  </a:lnTo>
                  <a:lnTo>
                    <a:pt x="2001" y="3977"/>
                  </a:lnTo>
                  <a:lnTo>
                    <a:pt x="1998" y="3977"/>
                  </a:lnTo>
                  <a:lnTo>
                    <a:pt x="1996" y="3979"/>
                  </a:lnTo>
                  <a:lnTo>
                    <a:pt x="1996" y="3979"/>
                  </a:lnTo>
                  <a:lnTo>
                    <a:pt x="1996" y="3979"/>
                  </a:lnTo>
                  <a:lnTo>
                    <a:pt x="1996" y="3979"/>
                  </a:lnTo>
                  <a:lnTo>
                    <a:pt x="1996" y="3979"/>
                  </a:lnTo>
                  <a:lnTo>
                    <a:pt x="1994" y="3979"/>
                  </a:lnTo>
                  <a:lnTo>
                    <a:pt x="1989" y="3982"/>
                  </a:lnTo>
                  <a:lnTo>
                    <a:pt x="1986" y="3982"/>
                  </a:lnTo>
                  <a:lnTo>
                    <a:pt x="1984" y="3984"/>
                  </a:lnTo>
                  <a:lnTo>
                    <a:pt x="1982" y="3984"/>
                  </a:lnTo>
                  <a:lnTo>
                    <a:pt x="1979" y="3982"/>
                  </a:lnTo>
                  <a:lnTo>
                    <a:pt x="1975" y="3974"/>
                  </a:lnTo>
                  <a:lnTo>
                    <a:pt x="1975" y="3972"/>
                  </a:lnTo>
                  <a:lnTo>
                    <a:pt x="1972" y="3970"/>
                  </a:lnTo>
                  <a:lnTo>
                    <a:pt x="1972" y="3967"/>
                  </a:lnTo>
                  <a:lnTo>
                    <a:pt x="1972" y="3965"/>
                  </a:lnTo>
                  <a:lnTo>
                    <a:pt x="1972" y="3963"/>
                  </a:lnTo>
                  <a:lnTo>
                    <a:pt x="1972" y="3963"/>
                  </a:lnTo>
                  <a:lnTo>
                    <a:pt x="1975" y="3960"/>
                  </a:lnTo>
                  <a:lnTo>
                    <a:pt x="1975" y="3958"/>
                  </a:lnTo>
                  <a:lnTo>
                    <a:pt x="1977" y="3956"/>
                  </a:lnTo>
                  <a:lnTo>
                    <a:pt x="1977" y="3956"/>
                  </a:lnTo>
                  <a:lnTo>
                    <a:pt x="1979" y="3956"/>
                  </a:lnTo>
                  <a:lnTo>
                    <a:pt x="1979" y="3956"/>
                  </a:lnTo>
                  <a:lnTo>
                    <a:pt x="1982" y="3956"/>
                  </a:lnTo>
                  <a:lnTo>
                    <a:pt x="1979" y="3953"/>
                  </a:lnTo>
                  <a:lnTo>
                    <a:pt x="1979" y="3953"/>
                  </a:lnTo>
                  <a:lnTo>
                    <a:pt x="1977" y="3951"/>
                  </a:lnTo>
                  <a:lnTo>
                    <a:pt x="1975" y="3948"/>
                  </a:lnTo>
                  <a:lnTo>
                    <a:pt x="1963" y="3946"/>
                  </a:lnTo>
                  <a:lnTo>
                    <a:pt x="1960" y="3944"/>
                  </a:lnTo>
                  <a:lnTo>
                    <a:pt x="1958" y="3941"/>
                  </a:lnTo>
                  <a:lnTo>
                    <a:pt x="1958" y="3932"/>
                  </a:lnTo>
                  <a:lnTo>
                    <a:pt x="1958" y="3927"/>
                  </a:lnTo>
                  <a:lnTo>
                    <a:pt x="1956" y="3925"/>
                  </a:lnTo>
                  <a:lnTo>
                    <a:pt x="1958" y="3922"/>
                  </a:lnTo>
                  <a:lnTo>
                    <a:pt x="1963" y="3915"/>
                  </a:lnTo>
                  <a:lnTo>
                    <a:pt x="1965" y="3911"/>
                  </a:lnTo>
                  <a:lnTo>
                    <a:pt x="1963" y="3906"/>
                  </a:lnTo>
                  <a:lnTo>
                    <a:pt x="1963" y="3906"/>
                  </a:lnTo>
                  <a:lnTo>
                    <a:pt x="1963" y="3903"/>
                  </a:lnTo>
                  <a:lnTo>
                    <a:pt x="1963" y="3901"/>
                  </a:lnTo>
                  <a:lnTo>
                    <a:pt x="1963" y="3901"/>
                  </a:lnTo>
                  <a:lnTo>
                    <a:pt x="1956" y="3896"/>
                  </a:lnTo>
                  <a:lnTo>
                    <a:pt x="1953" y="3896"/>
                  </a:lnTo>
                  <a:lnTo>
                    <a:pt x="1951" y="3896"/>
                  </a:lnTo>
                  <a:lnTo>
                    <a:pt x="1951" y="3899"/>
                  </a:lnTo>
                  <a:lnTo>
                    <a:pt x="1951" y="3899"/>
                  </a:lnTo>
                  <a:lnTo>
                    <a:pt x="1949" y="3899"/>
                  </a:lnTo>
                  <a:lnTo>
                    <a:pt x="1949" y="3899"/>
                  </a:lnTo>
                  <a:lnTo>
                    <a:pt x="1946" y="3899"/>
                  </a:lnTo>
                  <a:lnTo>
                    <a:pt x="1946" y="3896"/>
                  </a:lnTo>
                  <a:lnTo>
                    <a:pt x="1939" y="3892"/>
                  </a:lnTo>
                  <a:lnTo>
                    <a:pt x="1937" y="3889"/>
                  </a:lnTo>
                  <a:lnTo>
                    <a:pt x="1934" y="3892"/>
                  </a:lnTo>
                  <a:lnTo>
                    <a:pt x="1934" y="3892"/>
                  </a:lnTo>
                  <a:lnTo>
                    <a:pt x="1932" y="3894"/>
                  </a:lnTo>
                  <a:lnTo>
                    <a:pt x="1930" y="3892"/>
                  </a:lnTo>
                  <a:lnTo>
                    <a:pt x="1930" y="3889"/>
                  </a:lnTo>
                  <a:lnTo>
                    <a:pt x="1930" y="3887"/>
                  </a:lnTo>
                  <a:lnTo>
                    <a:pt x="1927" y="3887"/>
                  </a:lnTo>
                  <a:lnTo>
                    <a:pt x="1927" y="3885"/>
                  </a:lnTo>
                  <a:lnTo>
                    <a:pt x="1918" y="3880"/>
                  </a:lnTo>
                  <a:lnTo>
                    <a:pt x="1913" y="3880"/>
                  </a:lnTo>
                  <a:lnTo>
                    <a:pt x="1911" y="3880"/>
                  </a:lnTo>
                  <a:lnTo>
                    <a:pt x="1906" y="3875"/>
                  </a:lnTo>
                  <a:lnTo>
                    <a:pt x="1904" y="3875"/>
                  </a:lnTo>
                  <a:lnTo>
                    <a:pt x="1897" y="3875"/>
                  </a:lnTo>
                  <a:lnTo>
                    <a:pt x="1892" y="3875"/>
                  </a:lnTo>
                  <a:lnTo>
                    <a:pt x="1882" y="3873"/>
                  </a:lnTo>
                  <a:lnTo>
                    <a:pt x="1878" y="3868"/>
                  </a:lnTo>
                  <a:lnTo>
                    <a:pt x="1873" y="3866"/>
                  </a:lnTo>
                  <a:lnTo>
                    <a:pt x="1871" y="3861"/>
                  </a:lnTo>
                  <a:lnTo>
                    <a:pt x="1875" y="3861"/>
                  </a:lnTo>
                  <a:lnTo>
                    <a:pt x="1873" y="3859"/>
                  </a:lnTo>
                  <a:lnTo>
                    <a:pt x="1875" y="3856"/>
                  </a:lnTo>
                  <a:lnTo>
                    <a:pt x="1880" y="3851"/>
                  </a:lnTo>
                  <a:lnTo>
                    <a:pt x="1880" y="3851"/>
                  </a:lnTo>
                  <a:lnTo>
                    <a:pt x="1882" y="3844"/>
                  </a:lnTo>
                  <a:lnTo>
                    <a:pt x="1885" y="3844"/>
                  </a:lnTo>
                  <a:lnTo>
                    <a:pt x="1887" y="3842"/>
                  </a:lnTo>
                  <a:lnTo>
                    <a:pt x="1887" y="3840"/>
                  </a:lnTo>
                  <a:lnTo>
                    <a:pt x="1887" y="3840"/>
                  </a:lnTo>
                  <a:lnTo>
                    <a:pt x="1887" y="3837"/>
                  </a:lnTo>
                  <a:lnTo>
                    <a:pt x="1887" y="3837"/>
                  </a:lnTo>
                  <a:lnTo>
                    <a:pt x="1887" y="3835"/>
                  </a:lnTo>
                  <a:lnTo>
                    <a:pt x="1892" y="3835"/>
                  </a:lnTo>
                  <a:lnTo>
                    <a:pt x="1901" y="3828"/>
                  </a:lnTo>
                  <a:lnTo>
                    <a:pt x="1901" y="3828"/>
                  </a:lnTo>
                  <a:lnTo>
                    <a:pt x="1901" y="3825"/>
                  </a:lnTo>
                  <a:lnTo>
                    <a:pt x="1901" y="3825"/>
                  </a:lnTo>
                  <a:lnTo>
                    <a:pt x="1901" y="3823"/>
                  </a:lnTo>
                  <a:lnTo>
                    <a:pt x="1901" y="3821"/>
                  </a:lnTo>
                  <a:lnTo>
                    <a:pt x="1901" y="3818"/>
                  </a:lnTo>
                  <a:lnTo>
                    <a:pt x="1904" y="3816"/>
                  </a:lnTo>
                  <a:lnTo>
                    <a:pt x="1904" y="3814"/>
                  </a:lnTo>
                  <a:lnTo>
                    <a:pt x="1901" y="3797"/>
                  </a:lnTo>
                  <a:lnTo>
                    <a:pt x="1901" y="3795"/>
                  </a:lnTo>
                  <a:lnTo>
                    <a:pt x="1901" y="3792"/>
                  </a:lnTo>
                  <a:lnTo>
                    <a:pt x="1904" y="3792"/>
                  </a:lnTo>
                  <a:lnTo>
                    <a:pt x="1906" y="3792"/>
                  </a:lnTo>
                  <a:lnTo>
                    <a:pt x="1906" y="3792"/>
                  </a:lnTo>
                  <a:lnTo>
                    <a:pt x="1908" y="3792"/>
                  </a:lnTo>
                  <a:lnTo>
                    <a:pt x="1911" y="3788"/>
                  </a:lnTo>
                  <a:lnTo>
                    <a:pt x="1913" y="3785"/>
                  </a:lnTo>
                  <a:lnTo>
                    <a:pt x="1916" y="3783"/>
                  </a:lnTo>
                  <a:lnTo>
                    <a:pt x="1916" y="3780"/>
                  </a:lnTo>
                  <a:lnTo>
                    <a:pt x="1916" y="3776"/>
                  </a:lnTo>
                  <a:lnTo>
                    <a:pt x="1918" y="3773"/>
                  </a:lnTo>
                  <a:lnTo>
                    <a:pt x="1920" y="3773"/>
                  </a:lnTo>
                  <a:lnTo>
                    <a:pt x="1925" y="3778"/>
                  </a:lnTo>
                  <a:lnTo>
                    <a:pt x="1930" y="3780"/>
                  </a:lnTo>
                  <a:lnTo>
                    <a:pt x="1932" y="3778"/>
                  </a:lnTo>
                  <a:lnTo>
                    <a:pt x="1932" y="3776"/>
                  </a:lnTo>
                  <a:lnTo>
                    <a:pt x="1927" y="3769"/>
                  </a:lnTo>
                  <a:lnTo>
                    <a:pt x="1927" y="3766"/>
                  </a:lnTo>
                  <a:lnTo>
                    <a:pt x="1927" y="3764"/>
                  </a:lnTo>
                  <a:lnTo>
                    <a:pt x="1930" y="3764"/>
                  </a:lnTo>
                  <a:lnTo>
                    <a:pt x="1930" y="3762"/>
                  </a:lnTo>
                  <a:lnTo>
                    <a:pt x="1927" y="3759"/>
                  </a:lnTo>
                  <a:lnTo>
                    <a:pt x="1918" y="3757"/>
                  </a:lnTo>
                  <a:lnTo>
                    <a:pt x="1916" y="3754"/>
                  </a:lnTo>
                  <a:lnTo>
                    <a:pt x="1913" y="3750"/>
                  </a:lnTo>
                  <a:lnTo>
                    <a:pt x="1911" y="3747"/>
                  </a:lnTo>
                  <a:lnTo>
                    <a:pt x="1908" y="3747"/>
                  </a:lnTo>
                  <a:lnTo>
                    <a:pt x="1908" y="3747"/>
                  </a:lnTo>
                  <a:lnTo>
                    <a:pt x="1906" y="3750"/>
                  </a:lnTo>
                  <a:lnTo>
                    <a:pt x="1906" y="3752"/>
                  </a:lnTo>
                  <a:lnTo>
                    <a:pt x="1904" y="3752"/>
                  </a:lnTo>
                  <a:lnTo>
                    <a:pt x="1901" y="3752"/>
                  </a:lnTo>
                  <a:lnTo>
                    <a:pt x="1899" y="3752"/>
                  </a:lnTo>
                  <a:lnTo>
                    <a:pt x="1897" y="3752"/>
                  </a:lnTo>
                  <a:lnTo>
                    <a:pt x="1897" y="3752"/>
                  </a:lnTo>
                  <a:lnTo>
                    <a:pt x="1897" y="3752"/>
                  </a:lnTo>
                  <a:lnTo>
                    <a:pt x="1894" y="3752"/>
                  </a:lnTo>
                  <a:lnTo>
                    <a:pt x="1894" y="3750"/>
                  </a:lnTo>
                  <a:lnTo>
                    <a:pt x="1894" y="3747"/>
                  </a:lnTo>
                  <a:lnTo>
                    <a:pt x="1894" y="3747"/>
                  </a:lnTo>
                  <a:lnTo>
                    <a:pt x="1894" y="3747"/>
                  </a:lnTo>
                  <a:lnTo>
                    <a:pt x="1894" y="3747"/>
                  </a:lnTo>
                  <a:lnTo>
                    <a:pt x="1892" y="3747"/>
                  </a:lnTo>
                  <a:lnTo>
                    <a:pt x="1892" y="3745"/>
                  </a:lnTo>
                  <a:lnTo>
                    <a:pt x="1887" y="3745"/>
                  </a:lnTo>
                  <a:lnTo>
                    <a:pt x="1887" y="3745"/>
                  </a:lnTo>
                  <a:lnTo>
                    <a:pt x="1882" y="3743"/>
                  </a:lnTo>
                  <a:lnTo>
                    <a:pt x="1880" y="3743"/>
                  </a:lnTo>
                  <a:lnTo>
                    <a:pt x="1878" y="3740"/>
                  </a:lnTo>
                  <a:lnTo>
                    <a:pt x="1878" y="3738"/>
                  </a:lnTo>
                  <a:lnTo>
                    <a:pt x="1878" y="3736"/>
                  </a:lnTo>
                  <a:lnTo>
                    <a:pt x="1875" y="3733"/>
                  </a:lnTo>
                  <a:lnTo>
                    <a:pt x="1873" y="3733"/>
                  </a:lnTo>
                  <a:lnTo>
                    <a:pt x="1873" y="3733"/>
                  </a:lnTo>
                  <a:lnTo>
                    <a:pt x="1871" y="3731"/>
                  </a:lnTo>
                  <a:lnTo>
                    <a:pt x="1866" y="3728"/>
                  </a:lnTo>
                  <a:lnTo>
                    <a:pt x="1856" y="3726"/>
                  </a:lnTo>
                  <a:lnTo>
                    <a:pt x="1859" y="3721"/>
                  </a:lnTo>
                  <a:lnTo>
                    <a:pt x="1866" y="3714"/>
                  </a:lnTo>
                  <a:lnTo>
                    <a:pt x="1864" y="3709"/>
                  </a:lnTo>
                  <a:lnTo>
                    <a:pt x="1859" y="3709"/>
                  </a:lnTo>
                  <a:lnTo>
                    <a:pt x="1859" y="3707"/>
                  </a:lnTo>
                  <a:lnTo>
                    <a:pt x="1859" y="3707"/>
                  </a:lnTo>
                  <a:lnTo>
                    <a:pt x="1861" y="3707"/>
                  </a:lnTo>
                  <a:lnTo>
                    <a:pt x="1861" y="3707"/>
                  </a:lnTo>
                  <a:lnTo>
                    <a:pt x="1864" y="3705"/>
                  </a:lnTo>
                  <a:lnTo>
                    <a:pt x="1864" y="3705"/>
                  </a:lnTo>
                  <a:lnTo>
                    <a:pt x="1866" y="3702"/>
                  </a:lnTo>
                  <a:lnTo>
                    <a:pt x="1866" y="3700"/>
                  </a:lnTo>
                  <a:lnTo>
                    <a:pt x="1864" y="3693"/>
                  </a:lnTo>
                  <a:lnTo>
                    <a:pt x="1864" y="3691"/>
                  </a:lnTo>
                  <a:lnTo>
                    <a:pt x="1861" y="3688"/>
                  </a:lnTo>
                  <a:lnTo>
                    <a:pt x="1859" y="3688"/>
                  </a:lnTo>
                  <a:lnTo>
                    <a:pt x="1856" y="3688"/>
                  </a:lnTo>
                  <a:lnTo>
                    <a:pt x="1856" y="3686"/>
                  </a:lnTo>
                  <a:lnTo>
                    <a:pt x="1854" y="3679"/>
                  </a:lnTo>
                  <a:lnTo>
                    <a:pt x="1856" y="3679"/>
                  </a:lnTo>
                  <a:lnTo>
                    <a:pt x="1856" y="3676"/>
                  </a:lnTo>
                  <a:lnTo>
                    <a:pt x="1864" y="3676"/>
                  </a:lnTo>
                  <a:lnTo>
                    <a:pt x="1864" y="3674"/>
                  </a:lnTo>
                  <a:lnTo>
                    <a:pt x="1866" y="3674"/>
                  </a:lnTo>
                  <a:lnTo>
                    <a:pt x="1866" y="3672"/>
                  </a:lnTo>
                  <a:lnTo>
                    <a:pt x="1864" y="3672"/>
                  </a:lnTo>
                  <a:lnTo>
                    <a:pt x="1861" y="3662"/>
                  </a:lnTo>
                  <a:lnTo>
                    <a:pt x="1861" y="3660"/>
                  </a:lnTo>
                  <a:lnTo>
                    <a:pt x="1861" y="3655"/>
                  </a:lnTo>
                  <a:lnTo>
                    <a:pt x="1861" y="3653"/>
                  </a:lnTo>
                  <a:lnTo>
                    <a:pt x="1859" y="3650"/>
                  </a:lnTo>
                  <a:lnTo>
                    <a:pt x="1854" y="3648"/>
                  </a:lnTo>
                  <a:lnTo>
                    <a:pt x="1852" y="3646"/>
                  </a:lnTo>
                  <a:lnTo>
                    <a:pt x="1849" y="3646"/>
                  </a:lnTo>
                  <a:lnTo>
                    <a:pt x="1847" y="3646"/>
                  </a:lnTo>
                  <a:lnTo>
                    <a:pt x="1847" y="3643"/>
                  </a:lnTo>
                  <a:lnTo>
                    <a:pt x="1847" y="3643"/>
                  </a:lnTo>
                  <a:lnTo>
                    <a:pt x="1847" y="3641"/>
                  </a:lnTo>
                  <a:lnTo>
                    <a:pt x="1847" y="3641"/>
                  </a:lnTo>
                  <a:lnTo>
                    <a:pt x="1849" y="3631"/>
                  </a:lnTo>
                  <a:lnTo>
                    <a:pt x="1849" y="3629"/>
                  </a:lnTo>
                  <a:lnTo>
                    <a:pt x="1849" y="3627"/>
                  </a:lnTo>
                  <a:lnTo>
                    <a:pt x="1849" y="3627"/>
                  </a:lnTo>
                  <a:lnTo>
                    <a:pt x="1849" y="3624"/>
                  </a:lnTo>
                  <a:lnTo>
                    <a:pt x="1849" y="3622"/>
                  </a:lnTo>
                  <a:lnTo>
                    <a:pt x="1849" y="3622"/>
                  </a:lnTo>
                  <a:lnTo>
                    <a:pt x="1852" y="3622"/>
                  </a:lnTo>
                  <a:lnTo>
                    <a:pt x="1854" y="3622"/>
                  </a:lnTo>
                  <a:lnTo>
                    <a:pt x="1856" y="3622"/>
                  </a:lnTo>
                  <a:lnTo>
                    <a:pt x="1864" y="3617"/>
                  </a:lnTo>
                  <a:lnTo>
                    <a:pt x="1875" y="3615"/>
                  </a:lnTo>
                  <a:lnTo>
                    <a:pt x="1878" y="3610"/>
                  </a:lnTo>
                  <a:lnTo>
                    <a:pt x="1878" y="3608"/>
                  </a:lnTo>
                  <a:lnTo>
                    <a:pt x="1878" y="3605"/>
                  </a:lnTo>
                  <a:lnTo>
                    <a:pt x="1875" y="3608"/>
                  </a:lnTo>
                  <a:lnTo>
                    <a:pt x="1871" y="3608"/>
                  </a:lnTo>
                  <a:lnTo>
                    <a:pt x="1859" y="3605"/>
                  </a:lnTo>
                  <a:lnTo>
                    <a:pt x="1854" y="3605"/>
                  </a:lnTo>
                  <a:lnTo>
                    <a:pt x="1849" y="3605"/>
                  </a:lnTo>
                  <a:lnTo>
                    <a:pt x="1847" y="3605"/>
                  </a:lnTo>
                  <a:lnTo>
                    <a:pt x="1845" y="3605"/>
                  </a:lnTo>
                  <a:lnTo>
                    <a:pt x="1842" y="3605"/>
                  </a:lnTo>
                  <a:lnTo>
                    <a:pt x="1842" y="3605"/>
                  </a:lnTo>
                  <a:lnTo>
                    <a:pt x="1838" y="3603"/>
                  </a:lnTo>
                  <a:lnTo>
                    <a:pt x="1835" y="3598"/>
                  </a:lnTo>
                  <a:lnTo>
                    <a:pt x="1830" y="3596"/>
                  </a:lnTo>
                  <a:lnTo>
                    <a:pt x="1826" y="3594"/>
                  </a:lnTo>
                  <a:lnTo>
                    <a:pt x="1821" y="3594"/>
                  </a:lnTo>
                  <a:lnTo>
                    <a:pt x="1821" y="3594"/>
                  </a:lnTo>
                  <a:lnTo>
                    <a:pt x="1816" y="3596"/>
                  </a:lnTo>
                  <a:lnTo>
                    <a:pt x="1814" y="3596"/>
                  </a:lnTo>
                  <a:lnTo>
                    <a:pt x="1809" y="3594"/>
                  </a:lnTo>
                  <a:lnTo>
                    <a:pt x="1802" y="3589"/>
                  </a:lnTo>
                  <a:lnTo>
                    <a:pt x="1797" y="3589"/>
                  </a:lnTo>
                  <a:lnTo>
                    <a:pt x="1788" y="3586"/>
                  </a:lnTo>
                  <a:lnTo>
                    <a:pt x="1762" y="3591"/>
                  </a:lnTo>
                  <a:lnTo>
                    <a:pt x="1759" y="3591"/>
                  </a:lnTo>
                  <a:lnTo>
                    <a:pt x="1755" y="3594"/>
                  </a:lnTo>
                  <a:lnTo>
                    <a:pt x="1752" y="3596"/>
                  </a:lnTo>
                  <a:lnTo>
                    <a:pt x="1750" y="3596"/>
                  </a:lnTo>
                  <a:lnTo>
                    <a:pt x="1748" y="3596"/>
                  </a:lnTo>
                  <a:lnTo>
                    <a:pt x="1745" y="3596"/>
                  </a:lnTo>
                  <a:lnTo>
                    <a:pt x="1743" y="3596"/>
                  </a:lnTo>
                  <a:lnTo>
                    <a:pt x="1736" y="3601"/>
                  </a:lnTo>
                  <a:lnTo>
                    <a:pt x="1733" y="3601"/>
                  </a:lnTo>
                  <a:lnTo>
                    <a:pt x="1731" y="3601"/>
                  </a:lnTo>
                  <a:lnTo>
                    <a:pt x="1729" y="3601"/>
                  </a:lnTo>
                  <a:lnTo>
                    <a:pt x="1726" y="3603"/>
                  </a:lnTo>
                  <a:lnTo>
                    <a:pt x="1726" y="3601"/>
                  </a:lnTo>
                  <a:lnTo>
                    <a:pt x="1726" y="3598"/>
                  </a:lnTo>
                  <a:lnTo>
                    <a:pt x="1726" y="3598"/>
                  </a:lnTo>
                  <a:lnTo>
                    <a:pt x="1722" y="3594"/>
                  </a:lnTo>
                  <a:lnTo>
                    <a:pt x="1719" y="3591"/>
                  </a:lnTo>
                  <a:lnTo>
                    <a:pt x="1717" y="3586"/>
                  </a:lnTo>
                  <a:lnTo>
                    <a:pt x="1743" y="3572"/>
                  </a:lnTo>
                  <a:lnTo>
                    <a:pt x="1745" y="3570"/>
                  </a:lnTo>
                  <a:lnTo>
                    <a:pt x="1745" y="3565"/>
                  </a:lnTo>
                  <a:lnTo>
                    <a:pt x="1745" y="3565"/>
                  </a:lnTo>
                  <a:lnTo>
                    <a:pt x="1743" y="3563"/>
                  </a:lnTo>
                  <a:lnTo>
                    <a:pt x="1743" y="3560"/>
                  </a:lnTo>
                  <a:lnTo>
                    <a:pt x="1745" y="3558"/>
                  </a:lnTo>
                  <a:lnTo>
                    <a:pt x="1745" y="3558"/>
                  </a:lnTo>
                  <a:lnTo>
                    <a:pt x="1745" y="3558"/>
                  </a:lnTo>
                  <a:lnTo>
                    <a:pt x="1748" y="3558"/>
                  </a:lnTo>
                  <a:lnTo>
                    <a:pt x="1748" y="3553"/>
                  </a:lnTo>
                  <a:lnTo>
                    <a:pt x="1738" y="3546"/>
                  </a:lnTo>
                  <a:lnTo>
                    <a:pt x="1738" y="3544"/>
                  </a:lnTo>
                  <a:lnTo>
                    <a:pt x="1741" y="3544"/>
                  </a:lnTo>
                  <a:lnTo>
                    <a:pt x="1743" y="3544"/>
                  </a:lnTo>
                  <a:lnTo>
                    <a:pt x="1745" y="3544"/>
                  </a:lnTo>
                  <a:lnTo>
                    <a:pt x="1745" y="3542"/>
                  </a:lnTo>
                  <a:lnTo>
                    <a:pt x="1745" y="3539"/>
                  </a:lnTo>
                  <a:lnTo>
                    <a:pt x="1743" y="3537"/>
                  </a:lnTo>
                  <a:lnTo>
                    <a:pt x="1743" y="3534"/>
                  </a:lnTo>
                  <a:lnTo>
                    <a:pt x="1743" y="3534"/>
                  </a:lnTo>
                  <a:lnTo>
                    <a:pt x="1743" y="3532"/>
                  </a:lnTo>
                  <a:lnTo>
                    <a:pt x="1743" y="3532"/>
                  </a:lnTo>
                  <a:lnTo>
                    <a:pt x="1741" y="3530"/>
                  </a:lnTo>
                  <a:lnTo>
                    <a:pt x="1741" y="3530"/>
                  </a:lnTo>
                  <a:lnTo>
                    <a:pt x="1738" y="3527"/>
                  </a:lnTo>
                  <a:lnTo>
                    <a:pt x="1729" y="3527"/>
                  </a:lnTo>
                  <a:lnTo>
                    <a:pt x="1726" y="3525"/>
                  </a:lnTo>
                  <a:lnTo>
                    <a:pt x="1729" y="3523"/>
                  </a:lnTo>
                  <a:lnTo>
                    <a:pt x="1733" y="3506"/>
                  </a:lnTo>
                  <a:lnTo>
                    <a:pt x="1736" y="3492"/>
                  </a:lnTo>
                  <a:lnTo>
                    <a:pt x="1736" y="3490"/>
                  </a:lnTo>
                  <a:lnTo>
                    <a:pt x="1736" y="3490"/>
                  </a:lnTo>
                  <a:lnTo>
                    <a:pt x="1745" y="3485"/>
                  </a:lnTo>
                  <a:lnTo>
                    <a:pt x="1750" y="3482"/>
                  </a:lnTo>
                  <a:lnTo>
                    <a:pt x="1752" y="3482"/>
                  </a:lnTo>
                  <a:lnTo>
                    <a:pt x="1755" y="3482"/>
                  </a:lnTo>
                  <a:lnTo>
                    <a:pt x="1759" y="3485"/>
                  </a:lnTo>
                  <a:lnTo>
                    <a:pt x="1762" y="3485"/>
                  </a:lnTo>
                  <a:lnTo>
                    <a:pt x="1764" y="3485"/>
                  </a:lnTo>
                  <a:lnTo>
                    <a:pt x="1767" y="3482"/>
                  </a:lnTo>
                  <a:lnTo>
                    <a:pt x="1764" y="3480"/>
                  </a:lnTo>
                  <a:lnTo>
                    <a:pt x="1762" y="3475"/>
                  </a:lnTo>
                  <a:lnTo>
                    <a:pt x="1759" y="3471"/>
                  </a:lnTo>
                  <a:lnTo>
                    <a:pt x="1759" y="3468"/>
                  </a:lnTo>
                  <a:lnTo>
                    <a:pt x="1762" y="3459"/>
                  </a:lnTo>
                  <a:lnTo>
                    <a:pt x="1762" y="3454"/>
                  </a:lnTo>
                  <a:lnTo>
                    <a:pt x="1762" y="3454"/>
                  </a:lnTo>
                  <a:lnTo>
                    <a:pt x="1764" y="3454"/>
                  </a:lnTo>
                  <a:lnTo>
                    <a:pt x="1767" y="3452"/>
                  </a:lnTo>
                  <a:lnTo>
                    <a:pt x="1769" y="3449"/>
                  </a:lnTo>
                  <a:lnTo>
                    <a:pt x="1774" y="3445"/>
                  </a:lnTo>
                  <a:lnTo>
                    <a:pt x="1778" y="3435"/>
                  </a:lnTo>
                  <a:lnTo>
                    <a:pt x="1781" y="3433"/>
                  </a:lnTo>
                  <a:lnTo>
                    <a:pt x="1783" y="3437"/>
                  </a:lnTo>
                  <a:lnTo>
                    <a:pt x="1785" y="3440"/>
                  </a:lnTo>
                  <a:lnTo>
                    <a:pt x="1785" y="3442"/>
                  </a:lnTo>
                  <a:lnTo>
                    <a:pt x="1788" y="3442"/>
                  </a:lnTo>
                  <a:lnTo>
                    <a:pt x="1790" y="3442"/>
                  </a:lnTo>
                  <a:lnTo>
                    <a:pt x="1793" y="3442"/>
                  </a:lnTo>
                  <a:lnTo>
                    <a:pt x="1797" y="3437"/>
                  </a:lnTo>
                  <a:lnTo>
                    <a:pt x="1800" y="3437"/>
                  </a:lnTo>
                  <a:lnTo>
                    <a:pt x="1804" y="3435"/>
                  </a:lnTo>
                  <a:lnTo>
                    <a:pt x="1807" y="3435"/>
                  </a:lnTo>
                  <a:lnTo>
                    <a:pt x="1809" y="3430"/>
                  </a:lnTo>
                  <a:lnTo>
                    <a:pt x="1811" y="3428"/>
                  </a:lnTo>
                  <a:lnTo>
                    <a:pt x="1814" y="3426"/>
                  </a:lnTo>
                  <a:lnTo>
                    <a:pt x="1816" y="3428"/>
                  </a:lnTo>
                  <a:lnTo>
                    <a:pt x="1816" y="3426"/>
                  </a:lnTo>
                  <a:lnTo>
                    <a:pt x="1816" y="3423"/>
                  </a:lnTo>
                  <a:lnTo>
                    <a:pt x="1816" y="3419"/>
                  </a:lnTo>
                  <a:lnTo>
                    <a:pt x="1816" y="3419"/>
                  </a:lnTo>
                  <a:lnTo>
                    <a:pt x="1816" y="3416"/>
                  </a:lnTo>
                  <a:lnTo>
                    <a:pt x="1816" y="3414"/>
                  </a:lnTo>
                  <a:lnTo>
                    <a:pt x="1816" y="3414"/>
                  </a:lnTo>
                  <a:lnTo>
                    <a:pt x="1819" y="3411"/>
                  </a:lnTo>
                  <a:lnTo>
                    <a:pt x="1821" y="3411"/>
                  </a:lnTo>
                  <a:lnTo>
                    <a:pt x="1821" y="3409"/>
                  </a:lnTo>
                  <a:lnTo>
                    <a:pt x="1823" y="3407"/>
                  </a:lnTo>
                  <a:lnTo>
                    <a:pt x="1823" y="3402"/>
                  </a:lnTo>
                  <a:lnTo>
                    <a:pt x="1823" y="3400"/>
                  </a:lnTo>
                  <a:lnTo>
                    <a:pt x="1826" y="3400"/>
                  </a:lnTo>
                  <a:lnTo>
                    <a:pt x="1835" y="3407"/>
                  </a:lnTo>
                  <a:lnTo>
                    <a:pt x="1835" y="3407"/>
                  </a:lnTo>
                  <a:lnTo>
                    <a:pt x="1838" y="3411"/>
                  </a:lnTo>
                  <a:lnTo>
                    <a:pt x="1840" y="3411"/>
                  </a:lnTo>
                  <a:lnTo>
                    <a:pt x="1842" y="3411"/>
                  </a:lnTo>
                  <a:lnTo>
                    <a:pt x="1845" y="3411"/>
                  </a:lnTo>
                  <a:lnTo>
                    <a:pt x="1847" y="3411"/>
                  </a:lnTo>
                  <a:lnTo>
                    <a:pt x="1849" y="3409"/>
                  </a:lnTo>
                  <a:lnTo>
                    <a:pt x="1852" y="3404"/>
                  </a:lnTo>
                  <a:lnTo>
                    <a:pt x="1852" y="3402"/>
                  </a:lnTo>
                  <a:lnTo>
                    <a:pt x="1856" y="3400"/>
                  </a:lnTo>
                  <a:lnTo>
                    <a:pt x="1856" y="3397"/>
                  </a:lnTo>
                  <a:lnTo>
                    <a:pt x="1859" y="3397"/>
                  </a:lnTo>
                  <a:lnTo>
                    <a:pt x="1859" y="3395"/>
                  </a:lnTo>
                  <a:lnTo>
                    <a:pt x="1859" y="3395"/>
                  </a:lnTo>
                  <a:lnTo>
                    <a:pt x="1861" y="3395"/>
                  </a:lnTo>
                  <a:lnTo>
                    <a:pt x="1861" y="3393"/>
                  </a:lnTo>
                  <a:lnTo>
                    <a:pt x="1864" y="3390"/>
                  </a:lnTo>
                  <a:lnTo>
                    <a:pt x="1866" y="3388"/>
                  </a:lnTo>
                  <a:lnTo>
                    <a:pt x="1866" y="3385"/>
                  </a:lnTo>
                  <a:lnTo>
                    <a:pt x="1871" y="3383"/>
                  </a:lnTo>
                  <a:lnTo>
                    <a:pt x="1871" y="3383"/>
                  </a:lnTo>
                  <a:lnTo>
                    <a:pt x="1873" y="3383"/>
                  </a:lnTo>
                  <a:lnTo>
                    <a:pt x="1875" y="3385"/>
                  </a:lnTo>
                  <a:lnTo>
                    <a:pt x="1878" y="3388"/>
                  </a:lnTo>
                  <a:lnTo>
                    <a:pt x="1880" y="3390"/>
                  </a:lnTo>
                  <a:lnTo>
                    <a:pt x="1880" y="3390"/>
                  </a:lnTo>
                  <a:lnTo>
                    <a:pt x="1882" y="3393"/>
                  </a:lnTo>
                  <a:lnTo>
                    <a:pt x="1885" y="3390"/>
                  </a:lnTo>
                  <a:lnTo>
                    <a:pt x="1890" y="3388"/>
                  </a:lnTo>
                  <a:lnTo>
                    <a:pt x="1892" y="3388"/>
                  </a:lnTo>
                  <a:lnTo>
                    <a:pt x="1892" y="3385"/>
                  </a:lnTo>
                  <a:lnTo>
                    <a:pt x="1892" y="3383"/>
                  </a:lnTo>
                  <a:lnTo>
                    <a:pt x="1892" y="3383"/>
                  </a:lnTo>
                  <a:lnTo>
                    <a:pt x="1892" y="3381"/>
                  </a:lnTo>
                  <a:lnTo>
                    <a:pt x="1892" y="3381"/>
                  </a:lnTo>
                  <a:lnTo>
                    <a:pt x="1890" y="3381"/>
                  </a:lnTo>
                  <a:lnTo>
                    <a:pt x="1890" y="3378"/>
                  </a:lnTo>
                  <a:lnTo>
                    <a:pt x="1887" y="3371"/>
                  </a:lnTo>
                  <a:lnTo>
                    <a:pt x="1887" y="3369"/>
                  </a:lnTo>
                  <a:lnTo>
                    <a:pt x="1885" y="3369"/>
                  </a:lnTo>
                  <a:lnTo>
                    <a:pt x="1885" y="3369"/>
                  </a:lnTo>
                  <a:lnTo>
                    <a:pt x="1882" y="3366"/>
                  </a:lnTo>
                  <a:lnTo>
                    <a:pt x="1882" y="3366"/>
                  </a:lnTo>
                  <a:lnTo>
                    <a:pt x="1882" y="3364"/>
                  </a:lnTo>
                  <a:lnTo>
                    <a:pt x="1882" y="3362"/>
                  </a:lnTo>
                  <a:lnTo>
                    <a:pt x="1882" y="3355"/>
                  </a:lnTo>
                  <a:lnTo>
                    <a:pt x="1880" y="3352"/>
                  </a:lnTo>
                  <a:lnTo>
                    <a:pt x="1880" y="3350"/>
                  </a:lnTo>
                  <a:lnTo>
                    <a:pt x="1882" y="3350"/>
                  </a:lnTo>
                  <a:lnTo>
                    <a:pt x="1885" y="3348"/>
                  </a:lnTo>
                  <a:lnTo>
                    <a:pt x="1887" y="3348"/>
                  </a:lnTo>
                  <a:lnTo>
                    <a:pt x="1890" y="3348"/>
                  </a:lnTo>
                  <a:lnTo>
                    <a:pt x="1892" y="3348"/>
                  </a:lnTo>
                  <a:lnTo>
                    <a:pt x="1890" y="3352"/>
                  </a:lnTo>
                  <a:lnTo>
                    <a:pt x="1890" y="3355"/>
                  </a:lnTo>
                  <a:lnTo>
                    <a:pt x="1892" y="3355"/>
                  </a:lnTo>
                  <a:lnTo>
                    <a:pt x="1897" y="3352"/>
                  </a:lnTo>
                  <a:lnTo>
                    <a:pt x="1897" y="3352"/>
                  </a:lnTo>
                  <a:lnTo>
                    <a:pt x="1899" y="3350"/>
                  </a:lnTo>
                  <a:lnTo>
                    <a:pt x="1899" y="3348"/>
                  </a:lnTo>
                  <a:lnTo>
                    <a:pt x="1899" y="3348"/>
                  </a:lnTo>
                  <a:lnTo>
                    <a:pt x="1901" y="3348"/>
                  </a:lnTo>
                  <a:lnTo>
                    <a:pt x="1901" y="3345"/>
                  </a:lnTo>
                  <a:lnTo>
                    <a:pt x="1899" y="3338"/>
                  </a:lnTo>
                  <a:lnTo>
                    <a:pt x="1899" y="3336"/>
                  </a:lnTo>
                  <a:lnTo>
                    <a:pt x="1897" y="3336"/>
                  </a:lnTo>
                  <a:lnTo>
                    <a:pt x="1894" y="3336"/>
                  </a:lnTo>
                  <a:lnTo>
                    <a:pt x="1897" y="3333"/>
                  </a:lnTo>
                  <a:lnTo>
                    <a:pt x="1897" y="3331"/>
                  </a:lnTo>
                  <a:lnTo>
                    <a:pt x="1899" y="3329"/>
                  </a:lnTo>
                  <a:lnTo>
                    <a:pt x="1904" y="3324"/>
                  </a:lnTo>
                  <a:lnTo>
                    <a:pt x="1906" y="3322"/>
                  </a:lnTo>
                  <a:lnTo>
                    <a:pt x="1906" y="3322"/>
                  </a:lnTo>
                  <a:lnTo>
                    <a:pt x="1906" y="3319"/>
                  </a:lnTo>
                  <a:lnTo>
                    <a:pt x="1911" y="3303"/>
                  </a:lnTo>
                  <a:lnTo>
                    <a:pt x="1913" y="3298"/>
                  </a:lnTo>
                  <a:lnTo>
                    <a:pt x="1916" y="3293"/>
                  </a:lnTo>
                  <a:lnTo>
                    <a:pt x="1916" y="3293"/>
                  </a:lnTo>
                  <a:lnTo>
                    <a:pt x="1916" y="3288"/>
                  </a:lnTo>
                  <a:lnTo>
                    <a:pt x="1916" y="3288"/>
                  </a:lnTo>
                  <a:lnTo>
                    <a:pt x="1916" y="3286"/>
                  </a:lnTo>
                  <a:lnTo>
                    <a:pt x="1916" y="3286"/>
                  </a:lnTo>
                  <a:lnTo>
                    <a:pt x="1916" y="3284"/>
                  </a:lnTo>
                  <a:lnTo>
                    <a:pt x="1916" y="3281"/>
                  </a:lnTo>
                  <a:lnTo>
                    <a:pt x="1916" y="3277"/>
                  </a:lnTo>
                  <a:lnTo>
                    <a:pt x="1918" y="3274"/>
                  </a:lnTo>
                  <a:lnTo>
                    <a:pt x="1920" y="3272"/>
                  </a:lnTo>
                  <a:lnTo>
                    <a:pt x="1918" y="3267"/>
                  </a:lnTo>
                  <a:lnTo>
                    <a:pt x="1918" y="3262"/>
                  </a:lnTo>
                  <a:lnTo>
                    <a:pt x="1918" y="3260"/>
                  </a:lnTo>
                  <a:lnTo>
                    <a:pt x="1918" y="3260"/>
                  </a:lnTo>
                  <a:lnTo>
                    <a:pt x="1920" y="3258"/>
                  </a:lnTo>
                  <a:lnTo>
                    <a:pt x="1920" y="3258"/>
                  </a:lnTo>
                  <a:lnTo>
                    <a:pt x="1920" y="3255"/>
                  </a:lnTo>
                  <a:lnTo>
                    <a:pt x="1920" y="3243"/>
                  </a:lnTo>
                  <a:lnTo>
                    <a:pt x="1920" y="3241"/>
                  </a:lnTo>
                  <a:lnTo>
                    <a:pt x="1923" y="3241"/>
                  </a:lnTo>
                  <a:lnTo>
                    <a:pt x="1923" y="3239"/>
                  </a:lnTo>
                  <a:lnTo>
                    <a:pt x="1923" y="3236"/>
                  </a:lnTo>
                  <a:lnTo>
                    <a:pt x="1923" y="3234"/>
                  </a:lnTo>
                  <a:lnTo>
                    <a:pt x="1920" y="3232"/>
                  </a:lnTo>
                  <a:lnTo>
                    <a:pt x="1920" y="3232"/>
                  </a:lnTo>
                  <a:lnTo>
                    <a:pt x="1918" y="3229"/>
                  </a:lnTo>
                  <a:lnTo>
                    <a:pt x="1920" y="3220"/>
                  </a:lnTo>
                  <a:lnTo>
                    <a:pt x="1920" y="3215"/>
                  </a:lnTo>
                  <a:lnTo>
                    <a:pt x="1923" y="3213"/>
                  </a:lnTo>
                  <a:lnTo>
                    <a:pt x="1925" y="3206"/>
                  </a:lnTo>
                  <a:lnTo>
                    <a:pt x="1927" y="3201"/>
                  </a:lnTo>
                  <a:lnTo>
                    <a:pt x="1927" y="3196"/>
                  </a:lnTo>
                  <a:lnTo>
                    <a:pt x="1925" y="3196"/>
                  </a:lnTo>
                  <a:lnTo>
                    <a:pt x="1925" y="3196"/>
                  </a:lnTo>
                  <a:lnTo>
                    <a:pt x="1925" y="3194"/>
                  </a:lnTo>
                  <a:lnTo>
                    <a:pt x="1925" y="3194"/>
                  </a:lnTo>
                  <a:lnTo>
                    <a:pt x="1925" y="3182"/>
                  </a:lnTo>
                  <a:lnTo>
                    <a:pt x="1927" y="3177"/>
                  </a:lnTo>
                  <a:lnTo>
                    <a:pt x="1930" y="3173"/>
                  </a:lnTo>
                  <a:lnTo>
                    <a:pt x="1930" y="3170"/>
                  </a:lnTo>
                  <a:lnTo>
                    <a:pt x="1930" y="3168"/>
                  </a:lnTo>
                  <a:lnTo>
                    <a:pt x="1927" y="3165"/>
                  </a:lnTo>
                  <a:lnTo>
                    <a:pt x="1927" y="3165"/>
                  </a:lnTo>
                  <a:lnTo>
                    <a:pt x="1927" y="3163"/>
                  </a:lnTo>
                  <a:lnTo>
                    <a:pt x="1925" y="3163"/>
                  </a:lnTo>
                  <a:lnTo>
                    <a:pt x="1925" y="3163"/>
                  </a:lnTo>
                  <a:lnTo>
                    <a:pt x="1923" y="3165"/>
                  </a:lnTo>
                  <a:lnTo>
                    <a:pt x="1920" y="3165"/>
                  </a:lnTo>
                  <a:lnTo>
                    <a:pt x="1918" y="3165"/>
                  </a:lnTo>
                  <a:lnTo>
                    <a:pt x="1918" y="3163"/>
                  </a:lnTo>
                  <a:lnTo>
                    <a:pt x="1916" y="3156"/>
                  </a:lnTo>
                  <a:lnTo>
                    <a:pt x="1913" y="3154"/>
                  </a:lnTo>
                  <a:lnTo>
                    <a:pt x="1911" y="3156"/>
                  </a:lnTo>
                  <a:lnTo>
                    <a:pt x="1908" y="3154"/>
                  </a:lnTo>
                  <a:lnTo>
                    <a:pt x="1904" y="3149"/>
                  </a:lnTo>
                  <a:lnTo>
                    <a:pt x="1901" y="3146"/>
                  </a:lnTo>
                  <a:lnTo>
                    <a:pt x="1899" y="3149"/>
                  </a:lnTo>
                  <a:lnTo>
                    <a:pt x="1899" y="3151"/>
                  </a:lnTo>
                  <a:lnTo>
                    <a:pt x="1899" y="3156"/>
                  </a:lnTo>
                  <a:lnTo>
                    <a:pt x="1897" y="3158"/>
                  </a:lnTo>
                  <a:lnTo>
                    <a:pt x="1897" y="3163"/>
                  </a:lnTo>
                  <a:lnTo>
                    <a:pt x="1892" y="3165"/>
                  </a:lnTo>
                  <a:lnTo>
                    <a:pt x="1890" y="3165"/>
                  </a:lnTo>
                  <a:lnTo>
                    <a:pt x="1885" y="3163"/>
                  </a:lnTo>
                  <a:lnTo>
                    <a:pt x="1885" y="3158"/>
                  </a:lnTo>
                  <a:lnTo>
                    <a:pt x="1882" y="3146"/>
                  </a:lnTo>
                  <a:lnTo>
                    <a:pt x="1882" y="3142"/>
                  </a:lnTo>
                  <a:lnTo>
                    <a:pt x="1880" y="3135"/>
                  </a:lnTo>
                  <a:lnTo>
                    <a:pt x="1880" y="3135"/>
                  </a:lnTo>
                  <a:lnTo>
                    <a:pt x="1880" y="3132"/>
                  </a:lnTo>
                  <a:lnTo>
                    <a:pt x="1880" y="3130"/>
                  </a:lnTo>
                  <a:lnTo>
                    <a:pt x="1880" y="3130"/>
                  </a:lnTo>
                  <a:lnTo>
                    <a:pt x="1880" y="3128"/>
                  </a:lnTo>
                  <a:lnTo>
                    <a:pt x="1880" y="3125"/>
                  </a:lnTo>
                  <a:lnTo>
                    <a:pt x="1880" y="3125"/>
                  </a:lnTo>
                  <a:lnTo>
                    <a:pt x="1880" y="3123"/>
                  </a:lnTo>
                  <a:lnTo>
                    <a:pt x="1878" y="3120"/>
                  </a:lnTo>
                  <a:lnTo>
                    <a:pt x="1875" y="3116"/>
                  </a:lnTo>
                  <a:lnTo>
                    <a:pt x="1875" y="3113"/>
                  </a:lnTo>
                  <a:lnTo>
                    <a:pt x="1878" y="3113"/>
                  </a:lnTo>
                  <a:lnTo>
                    <a:pt x="1880" y="3113"/>
                  </a:lnTo>
                  <a:lnTo>
                    <a:pt x="1880" y="3111"/>
                  </a:lnTo>
                  <a:lnTo>
                    <a:pt x="1880" y="3109"/>
                  </a:lnTo>
                  <a:lnTo>
                    <a:pt x="1878" y="3106"/>
                  </a:lnTo>
                  <a:lnTo>
                    <a:pt x="1875" y="3104"/>
                  </a:lnTo>
                  <a:lnTo>
                    <a:pt x="1875" y="3102"/>
                  </a:lnTo>
                  <a:lnTo>
                    <a:pt x="1875" y="3099"/>
                  </a:lnTo>
                  <a:lnTo>
                    <a:pt x="1878" y="3097"/>
                  </a:lnTo>
                  <a:lnTo>
                    <a:pt x="1880" y="3085"/>
                  </a:lnTo>
                  <a:lnTo>
                    <a:pt x="1880" y="3083"/>
                  </a:lnTo>
                  <a:lnTo>
                    <a:pt x="1880" y="3080"/>
                  </a:lnTo>
                  <a:lnTo>
                    <a:pt x="1873" y="3071"/>
                  </a:lnTo>
                  <a:lnTo>
                    <a:pt x="1871" y="3068"/>
                  </a:lnTo>
                  <a:lnTo>
                    <a:pt x="1868" y="3066"/>
                  </a:lnTo>
                  <a:lnTo>
                    <a:pt x="1866" y="3066"/>
                  </a:lnTo>
                  <a:lnTo>
                    <a:pt x="1868" y="3061"/>
                  </a:lnTo>
                  <a:lnTo>
                    <a:pt x="1868" y="3059"/>
                  </a:lnTo>
                  <a:lnTo>
                    <a:pt x="1868" y="3059"/>
                  </a:lnTo>
                  <a:lnTo>
                    <a:pt x="1864" y="3054"/>
                  </a:lnTo>
                  <a:lnTo>
                    <a:pt x="1861" y="3045"/>
                  </a:lnTo>
                  <a:lnTo>
                    <a:pt x="1856" y="3042"/>
                  </a:lnTo>
                  <a:lnTo>
                    <a:pt x="1849" y="3045"/>
                  </a:lnTo>
                  <a:lnTo>
                    <a:pt x="1845" y="3042"/>
                  </a:lnTo>
                  <a:lnTo>
                    <a:pt x="1845" y="3038"/>
                  </a:lnTo>
                  <a:lnTo>
                    <a:pt x="1842" y="3023"/>
                  </a:lnTo>
                  <a:lnTo>
                    <a:pt x="1840" y="3019"/>
                  </a:lnTo>
                  <a:lnTo>
                    <a:pt x="1835" y="3019"/>
                  </a:lnTo>
                  <a:lnTo>
                    <a:pt x="1833" y="3021"/>
                  </a:lnTo>
                  <a:lnTo>
                    <a:pt x="1830" y="3019"/>
                  </a:lnTo>
                  <a:lnTo>
                    <a:pt x="1828" y="3014"/>
                  </a:lnTo>
                  <a:lnTo>
                    <a:pt x="1826" y="3012"/>
                  </a:lnTo>
                  <a:lnTo>
                    <a:pt x="1823" y="3012"/>
                  </a:lnTo>
                  <a:lnTo>
                    <a:pt x="1821" y="3016"/>
                  </a:lnTo>
                  <a:lnTo>
                    <a:pt x="1819" y="3019"/>
                  </a:lnTo>
                  <a:lnTo>
                    <a:pt x="1816" y="3021"/>
                  </a:lnTo>
                  <a:lnTo>
                    <a:pt x="1816" y="3023"/>
                  </a:lnTo>
                  <a:lnTo>
                    <a:pt x="1814" y="3023"/>
                  </a:lnTo>
                  <a:lnTo>
                    <a:pt x="1814" y="3026"/>
                  </a:lnTo>
                  <a:lnTo>
                    <a:pt x="1811" y="3026"/>
                  </a:lnTo>
                  <a:lnTo>
                    <a:pt x="1811" y="3028"/>
                  </a:lnTo>
                  <a:lnTo>
                    <a:pt x="1811" y="3028"/>
                  </a:lnTo>
                  <a:lnTo>
                    <a:pt x="1811" y="3031"/>
                  </a:lnTo>
                  <a:lnTo>
                    <a:pt x="1811" y="3031"/>
                  </a:lnTo>
                  <a:lnTo>
                    <a:pt x="1809" y="3035"/>
                  </a:lnTo>
                  <a:lnTo>
                    <a:pt x="1809" y="3038"/>
                  </a:lnTo>
                  <a:lnTo>
                    <a:pt x="1807" y="3040"/>
                  </a:lnTo>
                  <a:lnTo>
                    <a:pt x="1804" y="3040"/>
                  </a:lnTo>
                  <a:lnTo>
                    <a:pt x="1804" y="3038"/>
                  </a:lnTo>
                  <a:lnTo>
                    <a:pt x="1802" y="3038"/>
                  </a:lnTo>
                  <a:lnTo>
                    <a:pt x="1800" y="3040"/>
                  </a:lnTo>
                  <a:lnTo>
                    <a:pt x="1800" y="3042"/>
                  </a:lnTo>
                  <a:lnTo>
                    <a:pt x="1795" y="3042"/>
                  </a:lnTo>
                  <a:lnTo>
                    <a:pt x="1793" y="3045"/>
                  </a:lnTo>
                  <a:lnTo>
                    <a:pt x="1790" y="3042"/>
                  </a:lnTo>
                  <a:lnTo>
                    <a:pt x="1785" y="3035"/>
                  </a:lnTo>
                  <a:lnTo>
                    <a:pt x="1783" y="3033"/>
                  </a:lnTo>
                  <a:lnTo>
                    <a:pt x="1783" y="3031"/>
                  </a:lnTo>
                  <a:lnTo>
                    <a:pt x="1783" y="3028"/>
                  </a:lnTo>
                  <a:lnTo>
                    <a:pt x="1781" y="3028"/>
                  </a:lnTo>
                  <a:lnTo>
                    <a:pt x="1781" y="3028"/>
                  </a:lnTo>
                  <a:lnTo>
                    <a:pt x="1774" y="3019"/>
                  </a:lnTo>
                  <a:lnTo>
                    <a:pt x="1771" y="3016"/>
                  </a:lnTo>
                  <a:lnTo>
                    <a:pt x="1764" y="3019"/>
                  </a:lnTo>
                  <a:lnTo>
                    <a:pt x="1759" y="3019"/>
                  </a:lnTo>
                  <a:lnTo>
                    <a:pt x="1757" y="3019"/>
                  </a:lnTo>
                  <a:lnTo>
                    <a:pt x="1752" y="3016"/>
                  </a:lnTo>
                  <a:lnTo>
                    <a:pt x="1750" y="3014"/>
                  </a:lnTo>
                  <a:lnTo>
                    <a:pt x="1745" y="3012"/>
                  </a:lnTo>
                  <a:lnTo>
                    <a:pt x="1738" y="3009"/>
                  </a:lnTo>
                  <a:lnTo>
                    <a:pt x="1733" y="3005"/>
                  </a:lnTo>
                  <a:lnTo>
                    <a:pt x="1731" y="3000"/>
                  </a:lnTo>
                  <a:lnTo>
                    <a:pt x="1724" y="2993"/>
                  </a:lnTo>
                  <a:lnTo>
                    <a:pt x="1722" y="2990"/>
                  </a:lnTo>
                  <a:lnTo>
                    <a:pt x="1717" y="2990"/>
                  </a:lnTo>
                  <a:lnTo>
                    <a:pt x="1717" y="2990"/>
                  </a:lnTo>
                  <a:lnTo>
                    <a:pt x="1715" y="2990"/>
                  </a:lnTo>
                  <a:lnTo>
                    <a:pt x="1710" y="2990"/>
                  </a:lnTo>
                  <a:lnTo>
                    <a:pt x="1707" y="2990"/>
                  </a:lnTo>
                  <a:lnTo>
                    <a:pt x="1703" y="2990"/>
                  </a:lnTo>
                  <a:lnTo>
                    <a:pt x="1700" y="2990"/>
                  </a:lnTo>
                  <a:lnTo>
                    <a:pt x="1698" y="2990"/>
                  </a:lnTo>
                  <a:lnTo>
                    <a:pt x="1696" y="2993"/>
                  </a:lnTo>
                  <a:lnTo>
                    <a:pt x="1693" y="2997"/>
                  </a:lnTo>
                  <a:lnTo>
                    <a:pt x="1693" y="2997"/>
                  </a:lnTo>
                  <a:lnTo>
                    <a:pt x="1691" y="2995"/>
                  </a:lnTo>
                  <a:lnTo>
                    <a:pt x="1691" y="2993"/>
                  </a:lnTo>
                  <a:lnTo>
                    <a:pt x="1689" y="2990"/>
                  </a:lnTo>
                  <a:lnTo>
                    <a:pt x="1689" y="2990"/>
                  </a:lnTo>
                  <a:lnTo>
                    <a:pt x="1689" y="2990"/>
                  </a:lnTo>
                  <a:lnTo>
                    <a:pt x="1684" y="2990"/>
                  </a:lnTo>
                  <a:lnTo>
                    <a:pt x="1684" y="2988"/>
                  </a:lnTo>
                  <a:lnTo>
                    <a:pt x="1681" y="2988"/>
                  </a:lnTo>
                  <a:lnTo>
                    <a:pt x="1681" y="2986"/>
                  </a:lnTo>
                  <a:lnTo>
                    <a:pt x="1679" y="2986"/>
                  </a:lnTo>
                  <a:lnTo>
                    <a:pt x="1681" y="2983"/>
                  </a:lnTo>
                  <a:lnTo>
                    <a:pt x="1686" y="2981"/>
                  </a:lnTo>
                  <a:lnTo>
                    <a:pt x="1691" y="2981"/>
                  </a:lnTo>
                  <a:lnTo>
                    <a:pt x="1691" y="2976"/>
                  </a:lnTo>
                  <a:lnTo>
                    <a:pt x="1691" y="2976"/>
                  </a:lnTo>
                  <a:lnTo>
                    <a:pt x="1691" y="2971"/>
                  </a:lnTo>
                  <a:lnTo>
                    <a:pt x="1693" y="2969"/>
                  </a:lnTo>
                  <a:lnTo>
                    <a:pt x="1696" y="2969"/>
                  </a:lnTo>
                  <a:lnTo>
                    <a:pt x="1698" y="2967"/>
                  </a:lnTo>
                  <a:lnTo>
                    <a:pt x="1700" y="2967"/>
                  </a:lnTo>
                  <a:lnTo>
                    <a:pt x="1703" y="2967"/>
                  </a:lnTo>
                  <a:lnTo>
                    <a:pt x="1705" y="2964"/>
                  </a:lnTo>
                  <a:lnTo>
                    <a:pt x="1707" y="2964"/>
                  </a:lnTo>
                  <a:lnTo>
                    <a:pt x="1710" y="2960"/>
                  </a:lnTo>
                  <a:lnTo>
                    <a:pt x="1710" y="2960"/>
                  </a:lnTo>
                  <a:lnTo>
                    <a:pt x="1710" y="2957"/>
                  </a:lnTo>
                  <a:lnTo>
                    <a:pt x="1724" y="2955"/>
                  </a:lnTo>
                  <a:lnTo>
                    <a:pt x="1726" y="2953"/>
                  </a:lnTo>
                  <a:lnTo>
                    <a:pt x="1726" y="2945"/>
                  </a:lnTo>
                  <a:lnTo>
                    <a:pt x="1722" y="2936"/>
                  </a:lnTo>
                  <a:lnTo>
                    <a:pt x="1722" y="2934"/>
                  </a:lnTo>
                  <a:lnTo>
                    <a:pt x="1722" y="2926"/>
                  </a:lnTo>
                  <a:lnTo>
                    <a:pt x="1722" y="2924"/>
                  </a:lnTo>
                  <a:lnTo>
                    <a:pt x="1719" y="2922"/>
                  </a:lnTo>
                  <a:lnTo>
                    <a:pt x="1717" y="2922"/>
                  </a:lnTo>
                  <a:lnTo>
                    <a:pt x="1717" y="2919"/>
                  </a:lnTo>
                  <a:lnTo>
                    <a:pt x="1717" y="2919"/>
                  </a:lnTo>
                  <a:lnTo>
                    <a:pt x="1717" y="2917"/>
                  </a:lnTo>
                  <a:lnTo>
                    <a:pt x="1722" y="2912"/>
                  </a:lnTo>
                  <a:lnTo>
                    <a:pt x="1722" y="2912"/>
                  </a:lnTo>
                  <a:lnTo>
                    <a:pt x="1722" y="2912"/>
                  </a:lnTo>
                  <a:lnTo>
                    <a:pt x="1722" y="2910"/>
                  </a:lnTo>
                  <a:lnTo>
                    <a:pt x="1724" y="2910"/>
                  </a:lnTo>
                  <a:lnTo>
                    <a:pt x="1722" y="2910"/>
                  </a:lnTo>
                  <a:lnTo>
                    <a:pt x="1722" y="2910"/>
                  </a:lnTo>
                  <a:lnTo>
                    <a:pt x="1703" y="2910"/>
                  </a:lnTo>
                  <a:lnTo>
                    <a:pt x="1698" y="2912"/>
                  </a:lnTo>
                  <a:lnTo>
                    <a:pt x="1698" y="2912"/>
                  </a:lnTo>
                  <a:lnTo>
                    <a:pt x="1698" y="2912"/>
                  </a:lnTo>
                  <a:lnTo>
                    <a:pt x="1698" y="2912"/>
                  </a:lnTo>
                  <a:lnTo>
                    <a:pt x="1689" y="2919"/>
                  </a:lnTo>
                  <a:lnTo>
                    <a:pt x="1684" y="2919"/>
                  </a:lnTo>
                  <a:lnTo>
                    <a:pt x="1681" y="2915"/>
                  </a:lnTo>
                  <a:lnTo>
                    <a:pt x="1681" y="2912"/>
                  </a:lnTo>
                  <a:lnTo>
                    <a:pt x="1684" y="2910"/>
                  </a:lnTo>
                  <a:lnTo>
                    <a:pt x="1684" y="2905"/>
                  </a:lnTo>
                  <a:lnTo>
                    <a:pt x="1684" y="2900"/>
                  </a:lnTo>
                  <a:lnTo>
                    <a:pt x="1681" y="2898"/>
                  </a:lnTo>
                  <a:lnTo>
                    <a:pt x="1681" y="2896"/>
                  </a:lnTo>
                  <a:lnTo>
                    <a:pt x="1686" y="2896"/>
                  </a:lnTo>
                  <a:lnTo>
                    <a:pt x="1689" y="2896"/>
                  </a:lnTo>
                  <a:lnTo>
                    <a:pt x="1691" y="2893"/>
                  </a:lnTo>
                  <a:lnTo>
                    <a:pt x="1691" y="2891"/>
                  </a:lnTo>
                  <a:lnTo>
                    <a:pt x="1693" y="2891"/>
                  </a:lnTo>
                  <a:lnTo>
                    <a:pt x="1696" y="2891"/>
                  </a:lnTo>
                  <a:lnTo>
                    <a:pt x="1707" y="2891"/>
                  </a:lnTo>
                  <a:lnTo>
                    <a:pt x="1710" y="2889"/>
                  </a:lnTo>
                  <a:lnTo>
                    <a:pt x="1712" y="2886"/>
                  </a:lnTo>
                  <a:lnTo>
                    <a:pt x="1715" y="2884"/>
                  </a:lnTo>
                  <a:lnTo>
                    <a:pt x="1715" y="2882"/>
                  </a:lnTo>
                  <a:lnTo>
                    <a:pt x="1715" y="2879"/>
                  </a:lnTo>
                  <a:lnTo>
                    <a:pt x="1712" y="2877"/>
                  </a:lnTo>
                  <a:lnTo>
                    <a:pt x="1710" y="2877"/>
                  </a:lnTo>
                  <a:lnTo>
                    <a:pt x="1707" y="2879"/>
                  </a:lnTo>
                  <a:lnTo>
                    <a:pt x="1705" y="2879"/>
                  </a:lnTo>
                  <a:lnTo>
                    <a:pt x="1700" y="2879"/>
                  </a:lnTo>
                  <a:lnTo>
                    <a:pt x="1698" y="2877"/>
                  </a:lnTo>
                  <a:lnTo>
                    <a:pt x="1696" y="2872"/>
                  </a:lnTo>
                  <a:lnTo>
                    <a:pt x="1696" y="2870"/>
                  </a:lnTo>
                  <a:lnTo>
                    <a:pt x="1693" y="2863"/>
                  </a:lnTo>
                  <a:lnTo>
                    <a:pt x="1693" y="2860"/>
                  </a:lnTo>
                  <a:lnTo>
                    <a:pt x="1691" y="2856"/>
                  </a:lnTo>
                  <a:lnTo>
                    <a:pt x="1691" y="2853"/>
                  </a:lnTo>
                  <a:lnTo>
                    <a:pt x="1689" y="2851"/>
                  </a:lnTo>
                  <a:lnTo>
                    <a:pt x="1689" y="2848"/>
                  </a:lnTo>
                  <a:lnTo>
                    <a:pt x="1689" y="2846"/>
                  </a:lnTo>
                  <a:lnTo>
                    <a:pt x="1686" y="2844"/>
                  </a:lnTo>
                  <a:lnTo>
                    <a:pt x="1684" y="2844"/>
                  </a:lnTo>
                  <a:lnTo>
                    <a:pt x="1677" y="2848"/>
                  </a:lnTo>
                  <a:lnTo>
                    <a:pt x="1670" y="2848"/>
                  </a:lnTo>
                  <a:lnTo>
                    <a:pt x="1670" y="2848"/>
                  </a:lnTo>
                  <a:lnTo>
                    <a:pt x="1665" y="2846"/>
                  </a:lnTo>
                  <a:lnTo>
                    <a:pt x="1663" y="2846"/>
                  </a:lnTo>
                  <a:lnTo>
                    <a:pt x="1655" y="2848"/>
                  </a:lnTo>
                  <a:lnTo>
                    <a:pt x="1653" y="2851"/>
                  </a:lnTo>
                  <a:lnTo>
                    <a:pt x="1651" y="2848"/>
                  </a:lnTo>
                  <a:lnTo>
                    <a:pt x="1648" y="2851"/>
                  </a:lnTo>
                  <a:lnTo>
                    <a:pt x="1646" y="2851"/>
                  </a:lnTo>
                  <a:lnTo>
                    <a:pt x="1644" y="2853"/>
                  </a:lnTo>
                  <a:lnTo>
                    <a:pt x="1644" y="2853"/>
                  </a:lnTo>
                  <a:lnTo>
                    <a:pt x="1644" y="2853"/>
                  </a:lnTo>
                  <a:lnTo>
                    <a:pt x="1641" y="2853"/>
                  </a:lnTo>
                  <a:lnTo>
                    <a:pt x="1641" y="2853"/>
                  </a:lnTo>
                  <a:lnTo>
                    <a:pt x="1639" y="2856"/>
                  </a:lnTo>
                  <a:lnTo>
                    <a:pt x="1637" y="2856"/>
                  </a:lnTo>
                  <a:lnTo>
                    <a:pt x="1632" y="2856"/>
                  </a:lnTo>
                  <a:lnTo>
                    <a:pt x="1629" y="2856"/>
                  </a:lnTo>
                  <a:lnTo>
                    <a:pt x="1629" y="2856"/>
                  </a:lnTo>
                  <a:lnTo>
                    <a:pt x="1627" y="2856"/>
                  </a:lnTo>
                  <a:lnTo>
                    <a:pt x="1627" y="2856"/>
                  </a:lnTo>
                  <a:lnTo>
                    <a:pt x="1627" y="2856"/>
                  </a:lnTo>
                  <a:lnTo>
                    <a:pt x="1625" y="2858"/>
                  </a:lnTo>
                  <a:lnTo>
                    <a:pt x="1625" y="2858"/>
                  </a:lnTo>
                  <a:lnTo>
                    <a:pt x="1622" y="2858"/>
                  </a:lnTo>
                  <a:lnTo>
                    <a:pt x="1620" y="2860"/>
                  </a:lnTo>
                  <a:lnTo>
                    <a:pt x="1620" y="2865"/>
                  </a:lnTo>
                  <a:lnTo>
                    <a:pt x="1620" y="2867"/>
                  </a:lnTo>
                  <a:lnTo>
                    <a:pt x="1620" y="2867"/>
                  </a:lnTo>
                  <a:lnTo>
                    <a:pt x="1615" y="2865"/>
                  </a:lnTo>
                  <a:lnTo>
                    <a:pt x="1613" y="2867"/>
                  </a:lnTo>
                  <a:lnTo>
                    <a:pt x="1613" y="2872"/>
                  </a:lnTo>
                  <a:lnTo>
                    <a:pt x="1611" y="2874"/>
                  </a:lnTo>
                  <a:lnTo>
                    <a:pt x="1608" y="2874"/>
                  </a:lnTo>
                  <a:lnTo>
                    <a:pt x="1606" y="2877"/>
                  </a:lnTo>
                  <a:lnTo>
                    <a:pt x="1603" y="2877"/>
                  </a:lnTo>
                  <a:lnTo>
                    <a:pt x="1601" y="2877"/>
                  </a:lnTo>
                  <a:lnTo>
                    <a:pt x="1599" y="2874"/>
                  </a:lnTo>
                  <a:lnTo>
                    <a:pt x="1596" y="2872"/>
                  </a:lnTo>
                  <a:lnTo>
                    <a:pt x="1592" y="2870"/>
                  </a:lnTo>
                  <a:lnTo>
                    <a:pt x="1587" y="2867"/>
                  </a:lnTo>
                  <a:lnTo>
                    <a:pt x="1584" y="2865"/>
                  </a:lnTo>
                  <a:lnTo>
                    <a:pt x="1584" y="2865"/>
                  </a:lnTo>
                  <a:lnTo>
                    <a:pt x="1584" y="2863"/>
                  </a:lnTo>
                  <a:lnTo>
                    <a:pt x="1584" y="2863"/>
                  </a:lnTo>
                  <a:lnTo>
                    <a:pt x="1584" y="2863"/>
                  </a:lnTo>
                  <a:lnTo>
                    <a:pt x="1584" y="2860"/>
                  </a:lnTo>
                  <a:lnTo>
                    <a:pt x="1575" y="2858"/>
                  </a:lnTo>
                  <a:lnTo>
                    <a:pt x="1575" y="2856"/>
                  </a:lnTo>
                  <a:lnTo>
                    <a:pt x="1570" y="2851"/>
                  </a:lnTo>
                  <a:lnTo>
                    <a:pt x="1563" y="2846"/>
                  </a:lnTo>
                  <a:lnTo>
                    <a:pt x="1561" y="2846"/>
                  </a:lnTo>
                  <a:lnTo>
                    <a:pt x="1561" y="2844"/>
                  </a:lnTo>
                  <a:lnTo>
                    <a:pt x="1561" y="2846"/>
                  </a:lnTo>
                  <a:lnTo>
                    <a:pt x="1561" y="2848"/>
                  </a:lnTo>
                  <a:lnTo>
                    <a:pt x="1563" y="2851"/>
                  </a:lnTo>
                  <a:lnTo>
                    <a:pt x="1561" y="2848"/>
                  </a:lnTo>
                  <a:lnTo>
                    <a:pt x="1554" y="2841"/>
                  </a:lnTo>
                  <a:lnTo>
                    <a:pt x="1549" y="2839"/>
                  </a:lnTo>
                  <a:lnTo>
                    <a:pt x="1544" y="2839"/>
                  </a:lnTo>
                  <a:lnTo>
                    <a:pt x="1544" y="2839"/>
                  </a:lnTo>
                  <a:lnTo>
                    <a:pt x="1540" y="2837"/>
                  </a:lnTo>
                  <a:lnTo>
                    <a:pt x="1540" y="2837"/>
                  </a:lnTo>
                  <a:lnTo>
                    <a:pt x="1542" y="2832"/>
                  </a:lnTo>
                  <a:lnTo>
                    <a:pt x="1540" y="2830"/>
                  </a:lnTo>
                  <a:lnTo>
                    <a:pt x="1537" y="2820"/>
                  </a:lnTo>
                  <a:lnTo>
                    <a:pt x="1532" y="2815"/>
                  </a:lnTo>
                  <a:lnTo>
                    <a:pt x="1530" y="2813"/>
                  </a:lnTo>
                  <a:lnTo>
                    <a:pt x="1525" y="2813"/>
                  </a:lnTo>
                  <a:lnTo>
                    <a:pt x="1523" y="2813"/>
                  </a:lnTo>
                  <a:lnTo>
                    <a:pt x="1516" y="2820"/>
                  </a:lnTo>
                  <a:lnTo>
                    <a:pt x="1514" y="2820"/>
                  </a:lnTo>
                  <a:lnTo>
                    <a:pt x="1511" y="2822"/>
                  </a:lnTo>
                  <a:lnTo>
                    <a:pt x="1509" y="2820"/>
                  </a:lnTo>
                  <a:lnTo>
                    <a:pt x="1504" y="2820"/>
                  </a:lnTo>
                  <a:lnTo>
                    <a:pt x="1502" y="2818"/>
                  </a:lnTo>
                  <a:lnTo>
                    <a:pt x="1499" y="2820"/>
                  </a:lnTo>
                  <a:lnTo>
                    <a:pt x="1497" y="2820"/>
                  </a:lnTo>
                  <a:lnTo>
                    <a:pt x="1495" y="2822"/>
                  </a:lnTo>
                  <a:lnTo>
                    <a:pt x="1492" y="2825"/>
                  </a:lnTo>
                  <a:lnTo>
                    <a:pt x="1492" y="2825"/>
                  </a:lnTo>
                  <a:lnTo>
                    <a:pt x="1488" y="2822"/>
                  </a:lnTo>
                  <a:lnTo>
                    <a:pt x="1483" y="2822"/>
                  </a:lnTo>
                  <a:lnTo>
                    <a:pt x="1469" y="2837"/>
                  </a:lnTo>
                  <a:lnTo>
                    <a:pt x="1464" y="2839"/>
                  </a:lnTo>
                  <a:lnTo>
                    <a:pt x="1462" y="2839"/>
                  </a:lnTo>
                  <a:lnTo>
                    <a:pt x="1459" y="2837"/>
                  </a:lnTo>
                  <a:lnTo>
                    <a:pt x="1457" y="2834"/>
                  </a:lnTo>
                  <a:lnTo>
                    <a:pt x="1454" y="2834"/>
                  </a:lnTo>
                  <a:lnTo>
                    <a:pt x="1452" y="2837"/>
                  </a:lnTo>
                  <a:lnTo>
                    <a:pt x="1452" y="2839"/>
                  </a:lnTo>
                  <a:lnTo>
                    <a:pt x="1452" y="2844"/>
                  </a:lnTo>
                  <a:lnTo>
                    <a:pt x="1452" y="2846"/>
                  </a:lnTo>
                  <a:lnTo>
                    <a:pt x="1452" y="2848"/>
                  </a:lnTo>
                  <a:lnTo>
                    <a:pt x="1450" y="2848"/>
                  </a:lnTo>
                  <a:lnTo>
                    <a:pt x="1447" y="2848"/>
                  </a:lnTo>
                  <a:lnTo>
                    <a:pt x="1445" y="2851"/>
                  </a:lnTo>
                  <a:lnTo>
                    <a:pt x="1443" y="2848"/>
                  </a:lnTo>
                  <a:lnTo>
                    <a:pt x="1440" y="2848"/>
                  </a:lnTo>
                  <a:lnTo>
                    <a:pt x="1440" y="2848"/>
                  </a:lnTo>
                  <a:lnTo>
                    <a:pt x="1438" y="2848"/>
                  </a:lnTo>
                  <a:lnTo>
                    <a:pt x="1438" y="2851"/>
                  </a:lnTo>
                  <a:lnTo>
                    <a:pt x="1438" y="2851"/>
                  </a:lnTo>
                  <a:lnTo>
                    <a:pt x="1438" y="2851"/>
                  </a:lnTo>
                  <a:lnTo>
                    <a:pt x="1438" y="2853"/>
                  </a:lnTo>
                  <a:lnTo>
                    <a:pt x="1436" y="2853"/>
                  </a:lnTo>
                  <a:lnTo>
                    <a:pt x="1436" y="2851"/>
                  </a:lnTo>
                  <a:lnTo>
                    <a:pt x="1433" y="2851"/>
                  </a:lnTo>
                  <a:lnTo>
                    <a:pt x="1433" y="2853"/>
                  </a:lnTo>
                  <a:lnTo>
                    <a:pt x="1431" y="2853"/>
                  </a:lnTo>
                  <a:lnTo>
                    <a:pt x="1426" y="2853"/>
                  </a:lnTo>
                  <a:lnTo>
                    <a:pt x="1424" y="2853"/>
                  </a:lnTo>
                  <a:lnTo>
                    <a:pt x="1414" y="2858"/>
                  </a:lnTo>
                  <a:lnTo>
                    <a:pt x="1412" y="2858"/>
                  </a:lnTo>
                  <a:lnTo>
                    <a:pt x="1412" y="2856"/>
                  </a:lnTo>
                  <a:lnTo>
                    <a:pt x="1410" y="2856"/>
                  </a:lnTo>
                  <a:lnTo>
                    <a:pt x="1407" y="2856"/>
                  </a:lnTo>
                  <a:lnTo>
                    <a:pt x="1405" y="2858"/>
                  </a:lnTo>
                  <a:lnTo>
                    <a:pt x="1402" y="2858"/>
                  </a:lnTo>
                  <a:lnTo>
                    <a:pt x="1400" y="2858"/>
                  </a:lnTo>
                  <a:lnTo>
                    <a:pt x="1395" y="2853"/>
                  </a:lnTo>
                  <a:lnTo>
                    <a:pt x="1383" y="2851"/>
                  </a:lnTo>
                  <a:lnTo>
                    <a:pt x="1374" y="2851"/>
                  </a:lnTo>
                  <a:lnTo>
                    <a:pt x="1374" y="2851"/>
                  </a:lnTo>
                  <a:lnTo>
                    <a:pt x="1372" y="2848"/>
                  </a:lnTo>
                  <a:lnTo>
                    <a:pt x="1369" y="2848"/>
                  </a:lnTo>
                  <a:lnTo>
                    <a:pt x="1367" y="2846"/>
                  </a:lnTo>
                  <a:lnTo>
                    <a:pt x="1367" y="2846"/>
                  </a:lnTo>
                  <a:lnTo>
                    <a:pt x="1367" y="2848"/>
                  </a:lnTo>
                  <a:lnTo>
                    <a:pt x="1365" y="2848"/>
                  </a:lnTo>
                  <a:lnTo>
                    <a:pt x="1362" y="2848"/>
                  </a:lnTo>
                  <a:lnTo>
                    <a:pt x="1360" y="2846"/>
                  </a:lnTo>
                  <a:lnTo>
                    <a:pt x="1360" y="2846"/>
                  </a:lnTo>
                  <a:lnTo>
                    <a:pt x="1357" y="2848"/>
                  </a:lnTo>
                  <a:lnTo>
                    <a:pt x="1357" y="2848"/>
                  </a:lnTo>
                  <a:lnTo>
                    <a:pt x="1355" y="2848"/>
                  </a:lnTo>
                  <a:lnTo>
                    <a:pt x="1355" y="2851"/>
                  </a:lnTo>
                  <a:lnTo>
                    <a:pt x="1350" y="2858"/>
                  </a:lnTo>
                  <a:lnTo>
                    <a:pt x="1348" y="2863"/>
                  </a:lnTo>
                  <a:lnTo>
                    <a:pt x="1346" y="2865"/>
                  </a:lnTo>
                  <a:lnTo>
                    <a:pt x="1343" y="2870"/>
                  </a:lnTo>
                  <a:lnTo>
                    <a:pt x="1341" y="2874"/>
                  </a:lnTo>
                  <a:lnTo>
                    <a:pt x="1339" y="2877"/>
                  </a:lnTo>
                  <a:lnTo>
                    <a:pt x="1327" y="2879"/>
                  </a:lnTo>
                  <a:lnTo>
                    <a:pt x="1322" y="2882"/>
                  </a:lnTo>
                  <a:lnTo>
                    <a:pt x="1320" y="2884"/>
                  </a:lnTo>
                  <a:lnTo>
                    <a:pt x="1315" y="2884"/>
                  </a:lnTo>
                  <a:lnTo>
                    <a:pt x="1315" y="2884"/>
                  </a:lnTo>
                  <a:lnTo>
                    <a:pt x="1313" y="2884"/>
                  </a:lnTo>
                  <a:lnTo>
                    <a:pt x="1308" y="2886"/>
                  </a:lnTo>
                  <a:lnTo>
                    <a:pt x="1305" y="2889"/>
                  </a:lnTo>
                  <a:lnTo>
                    <a:pt x="1305" y="2889"/>
                  </a:lnTo>
                  <a:lnTo>
                    <a:pt x="1303" y="2889"/>
                  </a:lnTo>
                  <a:lnTo>
                    <a:pt x="1301" y="2889"/>
                  </a:lnTo>
                  <a:lnTo>
                    <a:pt x="1301" y="2889"/>
                  </a:lnTo>
                  <a:lnTo>
                    <a:pt x="1298" y="2886"/>
                  </a:lnTo>
                  <a:lnTo>
                    <a:pt x="1298" y="2886"/>
                  </a:lnTo>
                  <a:lnTo>
                    <a:pt x="1298" y="2884"/>
                  </a:lnTo>
                  <a:lnTo>
                    <a:pt x="1298" y="2886"/>
                  </a:lnTo>
                  <a:lnTo>
                    <a:pt x="1291" y="2886"/>
                  </a:lnTo>
                  <a:lnTo>
                    <a:pt x="1287" y="2889"/>
                  </a:lnTo>
                  <a:lnTo>
                    <a:pt x="1284" y="2891"/>
                  </a:lnTo>
                  <a:lnTo>
                    <a:pt x="1279" y="2896"/>
                  </a:lnTo>
                  <a:lnTo>
                    <a:pt x="1279" y="2898"/>
                  </a:lnTo>
                  <a:lnTo>
                    <a:pt x="1282" y="2898"/>
                  </a:lnTo>
                  <a:lnTo>
                    <a:pt x="1284" y="2900"/>
                  </a:lnTo>
                  <a:lnTo>
                    <a:pt x="1287" y="2903"/>
                  </a:lnTo>
                  <a:lnTo>
                    <a:pt x="1287" y="2903"/>
                  </a:lnTo>
                  <a:lnTo>
                    <a:pt x="1284" y="2908"/>
                  </a:lnTo>
                  <a:lnTo>
                    <a:pt x="1284" y="2908"/>
                  </a:lnTo>
                  <a:lnTo>
                    <a:pt x="1284" y="2908"/>
                  </a:lnTo>
                  <a:lnTo>
                    <a:pt x="1284" y="2908"/>
                  </a:lnTo>
                  <a:lnTo>
                    <a:pt x="1282" y="2910"/>
                  </a:lnTo>
                  <a:lnTo>
                    <a:pt x="1279" y="2912"/>
                  </a:lnTo>
                  <a:lnTo>
                    <a:pt x="1275" y="2915"/>
                  </a:lnTo>
                  <a:lnTo>
                    <a:pt x="1272" y="2915"/>
                  </a:lnTo>
                  <a:lnTo>
                    <a:pt x="1268" y="2915"/>
                  </a:lnTo>
                  <a:lnTo>
                    <a:pt x="1268" y="2915"/>
                  </a:lnTo>
                  <a:lnTo>
                    <a:pt x="1263" y="2917"/>
                  </a:lnTo>
                  <a:lnTo>
                    <a:pt x="1263" y="2917"/>
                  </a:lnTo>
                  <a:lnTo>
                    <a:pt x="1256" y="2917"/>
                  </a:lnTo>
                  <a:lnTo>
                    <a:pt x="1251" y="2919"/>
                  </a:lnTo>
                  <a:lnTo>
                    <a:pt x="1251" y="2917"/>
                  </a:lnTo>
                  <a:lnTo>
                    <a:pt x="1249" y="2917"/>
                  </a:lnTo>
                  <a:lnTo>
                    <a:pt x="1249" y="2912"/>
                  </a:lnTo>
                  <a:lnTo>
                    <a:pt x="1249" y="2912"/>
                  </a:lnTo>
                  <a:lnTo>
                    <a:pt x="1246" y="2915"/>
                  </a:lnTo>
                  <a:lnTo>
                    <a:pt x="1244" y="2917"/>
                  </a:lnTo>
                  <a:lnTo>
                    <a:pt x="1244" y="2917"/>
                  </a:lnTo>
                  <a:lnTo>
                    <a:pt x="1242" y="2917"/>
                  </a:lnTo>
                  <a:lnTo>
                    <a:pt x="1242" y="2915"/>
                  </a:lnTo>
                  <a:lnTo>
                    <a:pt x="1242" y="2912"/>
                  </a:lnTo>
                  <a:lnTo>
                    <a:pt x="1239" y="2912"/>
                  </a:lnTo>
                  <a:lnTo>
                    <a:pt x="1239" y="2917"/>
                  </a:lnTo>
                  <a:lnTo>
                    <a:pt x="1237" y="2917"/>
                  </a:lnTo>
                  <a:lnTo>
                    <a:pt x="1235" y="2917"/>
                  </a:lnTo>
                  <a:lnTo>
                    <a:pt x="1235" y="2912"/>
                  </a:lnTo>
                  <a:lnTo>
                    <a:pt x="1232" y="2908"/>
                  </a:lnTo>
                  <a:lnTo>
                    <a:pt x="1232" y="2905"/>
                  </a:lnTo>
                  <a:lnTo>
                    <a:pt x="1232" y="2905"/>
                  </a:lnTo>
                  <a:lnTo>
                    <a:pt x="1230" y="2908"/>
                  </a:lnTo>
                  <a:lnTo>
                    <a:pt x="1230" y="2908"/>
                  </a:lnTo>
                  <a:lnTo>
                    <a:pt x="1230" y="2910"/>
                  </a:lnTo>
                  <a:lnTo>
                    <a:pt x="1230" y="2910"/>
                  </a:lnTo>
                  <a:lnTo>
                    <a:pt x="1230" y="2912"/>
                  </a:lnTo>
                  <a:lnTo>
                    <a:pt x="1227" y="2912"/>
                  </a:lnTo>
                  <a:lnTo>
                    <a:pt x="1227" y="2912"/>
                  </a:lnTo>
                  <a:lnTo>
                    <a:pt x="1218" y="2908"/>
                  </a:lnTo>
                  <a:lnTo>
                    <a:pt x="1216" y="2908"/>
                  </a:lnTo>
                  <a:lnTo>
                    <a:pt x="1211" y="2908"/>
                  </a:lnTo>
                  <a:lnTo>
                    <a:pt x="1204" y="2912"/>
                  </a:lnTo>
                  <a:lnTo>
                    <a:pt x="1199" y="2912"/>
                  </a:lnTo>
                  <a:lnTo>
                    <a:pt x="1197" y="2912"/>
                  </a:lnTo>
                  <a:lnTo>
                    <a:pt x="1192" y="2908"/>
                  </a:lnTo>
                  <a:lnTo>
                    <a:pt x="1187" y="2908"/>
                  </a:lnTo>
                  <a:lnTo>
                    <a:pt x="1187" y="2905"/>
                  </a:lnTo>
                  <a:lnTo>
                    <a:pt x="1182" y="2903"/>
                  </a:lnTo>
                  <a:lnTo>
                    <a:pt x="1180" y="2900"/>
                  </a:lnTo>
                  <a:lnTo>
                    <a:pt x="1164" y="2893"/>
                  </a:lnTo>
                  <a:lnTo>
                    <a:pt x="1166" y="2886"/>
                  </a:lnTo>
                  <a:lnTo>
                    <a:pt x="1166" y="2882"/>
                  </a:lnTo>
                  <a:lnTo>
                    <a:pt x="1168" y="2879"/>
                  </a:lnTo>
                  <a:lnTo>
                    <a:pt x="1171" y="2877"/>
                  </a:lnTo>
                  <a:lnTo>
                    <a:pt x="1171" y="2874"/>
                  </a:lnTo>
                  <a:lnTo>
                    <a:pt x="1171" y="2872"/>
                  </a:lnTo>
                  <a:lnTo>
                    <a:pt x="1168" y="2870"/>
                  </a:lnTo>
                  <a:lnTo>
                    <a:pt x="1166" y="2867"/>
                  </a:lnTo>
                  <a:lnTo>
                    <a:pt x="1164" y="2867"/>
                  </a:lnTo>
                  <a:lnTo>
                    <a:pt x="1161" y="2865"/>
                  </a:lnTo>
                  <a:lnTo>
                    <a:pt x="1156" y="2860"/>
                  </a:lnTo>
                  <a:lnTo>
                    <a:pt x="1152" y="2860"/>
                  </a:lnTo>
                  <a:lnTo>
                    <a:pt x="1152" y="2858"/>
                  </a:lnTo>
                  <a:lnTo>
                    <a:pt x="1149" y="2856"/>
                  </a:lnTo>
                  <a:lnTo>
                    <a:pt x="1142" y="2848"/>
                  </a:lnTo>
                  <a:lnTo>
                    <a:pt x="1140" y="2844"/>
                  </a:lnTo>
                  <a:lnTo>
                    <a:pt x="1138" y="2839"/>
                  </a:lnTo>
                  <a:lnTo>
                    <a:pt x="1135" y="2841"/>
                  </a:lnTo>
                  <a:lnTo>
                    <a:pt x="1133" y="2839"/>
                  </a:lnTo>
                  <a:lnTo>
                    <a:pt x="1130" y="2839"/>
                  </a:lnTo>
                  <a:lnTo>
                    <a:pt x="1128" y="2837"/>
                  </a:lnTo>
                  <a:lnTo>
                    <a:pt x="1126" y="2839"/>
                  </a:lnTo>
                  <a:lnTo>
                    <a:pt x="1119" y="2841"/>
                  </a:lnTo>
                  <a:lnTo>
                    <a:pt x="1116" y="2844"/>
                  </a:lnTo>
                  <a:lnTo>
                    <a:pt x="1116" y="2844"/>
                  </a:lnTo>
                  <a:lnTo>
                    <a:pt x="1116" y="2844"/>
                  </a:lnTo>
                  <a:lnTo>
                    <a:pt x="1114" y="2846"/>
                  </a:lnTo>
                  <a:lnTo>
                    <a:pt x="1109" y="2846"/>
                  </a:lnTo>
                  <a:lnTo>
                    <a:pt x="1104" y="2844"/>
                  </a:lnTo>
                  <a:lnTo>
                    <a:pt x="1102" y="2839"/>
                  </a:lnTo>
                  <a:lnTo>
                    <a:pt x="1100" y="2837"/>
                  </a:lnTo>
                  <a:lnTo>
                    <a:pt x="1097" y="2830"/>
                  </a:lnTo>
                  <a:lnTo>
                    <a:pt x="1090" y="2827"/>
                  </a:lnTo>
                  <a:lnTo>
                    <a:pt x="1083" y="2825"/>
                  </a:lnTo>
                  <a:lnTo>
                    <a:pt x="1078" y="2820"/>
                  </a:lnTo>
                  <a:lnTo>
                    <a:pt x="1074" y="2815"/>
                  </a:lnTo>
                  <a:lnTo>
                    <a:pt x="1074" y="2813"/>
                  </a:lnTo>
                  <a:lnTo>
                    <a:pt x="1071" y="2813"/>
                  </a:lnTo>
                  <a:lnTo>
                    <a:pt x="1067" y="2813"/>
                  </a:lnTo>
                  <a:lnTo>
                    <a:pt x="1064" y="2813"/>
                  </a:lnTo>
                  <a:lnTo>
                    <a:pt x="1062" y="2813"/>
                  </a:lnTo>
                  <a:lnTo>
                    <a:pt x="1055" y="2808"/>
                  </a:lnTo>
                  <a:lnTo>
                    <a:pt x="1055" y="2808"/>
                  </a:lnTo>
                  <a:lnTo>
                    <a:pt x="1052" y="2808"/>
                  </a:lnTo>
                  <a:lnTo>
                    <a:pt x="1048" y="2806"/>
                  </a:lnTo>
                  <a:lnTo>
                    <a:pt x="1043" y="2806"/>
                  </a:lnTo>
                  <a:lnTo>
                    <a:pt x="1038" y="2801"/>
                  </a:lnTo>
                  <a:lnTo>
                    <a:pt x="1038" y="2799"/>
                  </a:lnTo>
                  <a:lnTo>
                    <a:pt x="1041" y="2794"/>
                  </a:lnTo>
                  <a:lnTo>
                    <a:pt x="1043" y="2789"/>
                  </a:lnTo>
                  <a:lnTo>
                    <a:pt x="1045" y="2785"/>
                  </a:lnTo>
                  <a:lnTo>
                    <a:pt x="1045" y="2780"/>
                  </a:lnTo>
                  <a:lnTo>
                    <a:pt x="1043" y="2780"/>
                  </a:lnTo>
                  <a:lnTo>
                    <a:pt x="1038" y="2777"/>
                  </a:lnTo>
                  <a:lnTo>
                    <a:pt x="1031" y="2770"/>
                  </a:lnTo>
                  <a:lnTo>
                    <a:pt x="1010" y="2756"/>
                  </a:lnTo>
                  <a:lnTo>
                    <a:pt x="1008" y="2756"/>
                  </a:lnTo>
                  <a:lnTo>
                    <a:pt x="1005" y="2756"/>
                  </a:lnTo>
                  <a:lnTo>
                    <a:pt x="1003" y="2756"/>
                  </a:lnTo>
                  <a:lnTo>
                    <a:pt x="1000" y="2756"/>
                  </a:lnTo>
                  <a:lnTo>
                    <a:pt x="998" y="2756"/>
                  </a:lnTo>
                  <a:lnTo>
                    <a:pt x="998" y="2756"/>
                  </a:lnTo>
                  <a:lnTo>
                    <a:pt x="998" y="2754"/>
                  </a:lnTo>
                  <a:lnTo>
                    <a:pt x="996" y="2754"/>
                  </a:lnTo>
                  <a:lnTo>
                    <a:pt x="996" y="2754"/>
                  </a:lnTo>
                  <a:lnTo>
                    <a:pt x="993" y="2754"/>
                  </a:lnTo>
                  <a:lnTo>
                    <a:pt x="991" y="2756"/>
                  </a:lnTo>
                  <a:lnTo>
                    <a:pt x="991" y="2756"/>
                  </a:lnTo>
                  <a:lnTo>
                    <a:pt x="986" y="2759"/>
                  </a:lnTo>
                  <a:lnTo>
                    <a:pt x="984" y="2759"/>
                  </a:lnTo>
                  <a:lnTo>
                    <a:pt x="984" y="2761"/>
                  </a:lnTo>
                  <a:lnTo>
                    <a:pt x="981" y="2763"/>
                  </a:lnTo>
                  <a:lnTo>
                    <a:pt x="977" y="2763"/>
                  </a:lnTo>
                  <a:lnTo>
                    <a:pt x="963" y="2761"/>
                  </a:lnTo>
                  <a:lnTo>
                    <a:pt x="960" y="2761"/>
                  </a:lnTo>
                  <a:lnTo>
                    <a:pt x="958" y="2761"/>
                  </a:lnTo>
                  <a:lnTo>
                    <a:pt x="953" y="2766"/>
                  </a:lnTo>
                  <a:lnTo>
                    <a:pt x="951" y="2766"/>
                  </a:lnTo>
                  <a:lnTo>
                    <a:pt x="948" y="2766"/>
                  </a:lnTo>
                  <a:lnTo>
                    <a:pt x="946" y="2768"/>
                  </a:lnTo>
                  <a:lnTo>
                    <a:pt x="944" y="2768"/>
                  </a:lnTo>
                  <a:lnTo>
                    <a:pt x="939" y="2773"/>
                  </a:lnTo>
                  <a:lnTo>
                    <a:pt x="939" y="2773"/>
                  </a:lnTo>
                  <a:lnTo>
                    <a:pt x="932" y="2780"/>
                  </a:lnTo>
                  <a:lnTo>
                    <a:pt x="927" y="2785"/>
                  </a:lnTo>
                  <a:lnTo>
                    <a:pt x="922" y="2787"/>
                  </a:lnTo>
                  <a:lnTo>
                    <a:pt x="918" y="2787"/>
                  </a:lnTo>
                  <a:lnTo>
                    <a:pt x="913" y="2787"/>
                  </a:lnTo>
                  <a:lnTo>
                    <a:pt x="911" y="2789"/>
                  </a:lnTo>
                  <a:lnTo>
                    <a:pt x="901" y="2801"/>
                  </a:lnTo>
                  <a:lnTo>
                    <a:pt x="896" y="2803"/>
                  </a:lnTo>
                  <a:lnTo>
                    <a:pt x="894" y="2806"/>
                  </a:lnTo>
                  <a:lnTo>
                    <a:pt x="894" y="2808"/>
                  </a:lnTo>
                  <a:lnTo>
                    <a:pt x="894" y="2811"/>
                  </a:lnTo>
                  <a:lnTo>
                    <a:pt x="894" y="2811"/>
                  </a:lnTo>
                  <a:lnTo>
                    <a:pt x="889" y="2813"/>
                  </a:lnTo>
                  <a:lnTo>
                    <a:pt x="887" y="2815"/>
                  </a:lnTo>
                  <a:lnTo>
                    <a:pt x="882" y="2815"/>
                  </a:lnTo>
                  <a:lnTo>
                    <a:pt x="877" y="2815"/>
                  </a:lnTo>
                  <a:lnTo>
                    <a:pt x="877" y="2815"/>
                  </a:lnTo>
                  <a:lnTo>
                    <a:pt x="875" y="2815"/>
                  </a:lnTo>
                  <a:lnTo>
                    <a:pt x="873" y="2818"/>
                  </a:lnTo>
                  <a:lnTo>
                    <a:pt x="873" y="2820"/>
                  </a:lnTo>
                  <a:lnTo>
                    <a:pt x="868" y="2825"/>
                  </a:lnTo>
                  <a:lnTo>
                    <a:pt x="866" y="2830"/>
                  </a:lnTo>
                  <a:lnTo>
                    <a:pt x="863" y="2834"/>
                  </a:lnTo>
                  <a:lnTo>
                    <a:pt x="861" y="2830"/>
                  </a:lnTo>
                  <a:lnTo>
                    <a:pt x="861" y="2827"/>
                  </a:lnTo>
                  <a:lnTo>
                    <a:pt x="859" y="2825"/>
                  </a:lnTo>
                  <a:lnTo>
                    <a:pt x="859" y="2822"/>
                  </a:lnTo>
                  <a:lnTo>
                    <a:pt x="856" y="2822"/>
                  </a:lnTo>
                  <a:lnTo>
                    <a:pt x="856" y="2820"/>
                  </a:lnTo>
                  <a:lnTo>
                    <a:pt x="854" y="2818"/>
                  </a:lnTo>
                  <a:lnTo>
                    <a:pt x="854" y="2813"/>
                  </a:lnTo>
                  <a:lnTo>
                    <a:pt x="854" y="2808"/>
                  </a:lnTo>
                  <a:lnTo>
                    <a:pt x="856" y="2806"/>
                  </a:lnTo>
                  <a:lnTo>
                    <a:pt x="856" y="2803"/>
                  </a:lnTo>
                  <a:lnTo>
                    <a:pt x="854" y="2799"/>
                  </a:lnTo>
                  <a:lnTo>
                    <a:pt x="856" y="2799"/>
                  </a:lnTo>
                  <a:lnTo>
                    <a:pt x="856" y="2796"/>
                  </a:lnTo>
                  <a:lnTo>
                    <a:pt x="859" y="2794"/>
                  </a:lnTo>
                  <a:lnTo>
                    <a:pt x="861" y="2792"/>
                  </a:lnTo>
                  <a:lnTo>
                    <a:pt x="866" y="2787"/>
                  </a:lnTo>
                  <a:lnTo>
                    <a:pt x="877" y="2766"/>
                  </a:lnTo>
                  <a:lnTo>
                    <a:pt x="877" y="2766"/>
                  </a:lnTo>
                  <a:lnTo>
                    <a:pt x="877" y="2763"/>
                  </a:lnTo>
                  <a:lnTo>
                    <a:pt x="877" y="2761"/>
                  </a:lnTo>
                  <a:lnTo>
                    <a:pt x="875" y="2756"/>
                  </a:lnTo>
                  <a:lnTo>
                    <a:pt x="875" y="2754"/>
                  </a:lnTo>
                  <a:lnTo>
                    <a:pt x="875" y="2751"/>
                  </a:lnTo>
                  <a:lnTo>
                    <a:pt x="877" y="2749"/>
                  </a:lnTo>
                  <a:lnTo>
                    <a:pt x="877" y="2747"/>
                  </a:lnTo>
                  <a:lnTo>
                    <a:pt x="877" y="2747"/>
                  </a:lnTo>
                  <a:lnTo>
                    <a:pt x="877" y="2747"/>
                  </a:lnTo>
                  <a:lnTo>
                    <a:pt x="877" y="2744"/>
                  </a:lnTo>
                  <a:lnTo>
                    <a:pt x="875" y="2740"/>
                  </a:lnTo>
                  <a:lnTo>
                    <a:pt x="870" y="2735"/>
                  </a:lnTo>
                  <a:lnTo>
                    <a:pt x="868" y="2733"/>
                  </a:lnTo>
                  <a:lnTo>
                    <a:pt x="863" y="2730"/>
                  </a:lnTo>
                  <a:lnTo>
                    <a:pt x="861" y="2728"/>
                  </a:lnTo>
                  <a:lnTo>
                    <a:pt x="861" y="2723"/>
                  </a:lnTo>
                  <a:lnTo>
                    <a:pt x="859" y="2723"/>
                  </a:lnTo>
                  <a:lnTo>
                    <a:pt x="854" y="2723"/>
                  </a:lnTo>
                  <a:lnTo>
                    <a:pt x="851" y="2725"/>
                  </a:lnTo>
                  <a:lnTo>
                    <a:pt x="849" y="2728"/>
                  </a:lnTo>
                  <a:lnTo>
                    <a:pt x="847" y="2728"/>
                  </a:lnTo>
                  <a:lnTo>
                    <a:pt x="844" y="2725"/>
                  </a:lnTo>
                  <a:lnTo>
                    <a:pt x="842" y="2725"/>
                  </a:lnTo>
                  <a:lnTo>
                    <a:pt x="835" y="2728"/>
                  </a:lnTo>
                  <a:lnTo>
                    <a:pt x="835" y="2728"/>
                  </a:lnTo>
                  <a:lnTo>
                    <a:pt x="835" y="2728"/>
                  </a:lnTo>
                  <a:lnTo>
                    <a:pt x="835" y="2728"/>
                  </a:lnTo>
                  <a:lnTo>
                    <a:pt x="833" y="2728"/>
                  </a:lnTo>
                  <a:lnTo>
                    <a:pt x="814" y="2723"/>
                  </a:lnTo>
                  <a:lnTo>
                    <a:pt x="811" y="2723"/>
                  </a:lnTo>
                  <a:lnTo>
                    <a:pt x="809" y="2723"/>
                  </a:lnTo>
                  <a:lnTo>
                    <a:pt x="809" y="2723"/>
                  </a:lnTo>
                  <a:lnTo>
                    <a:pt x="807" y="2721"/>
                  </a:lnTo>
                  <a:lnTo>
                    <a:pt x="804" y="2721"/>
                  </a:lnTo>
                  <a:lnTo>
                    <a:pt x="802" y="2723"/>
                  </a:lnTo>
                  <a:lnTo>
                    <a:pt x="802" y="2725"/>
                  </a:lnTo>
                  <a:lnTo>
                    <a:pt x="802" y="2728"/>
                  </a:lnTo>
                  <a:lnTo>
                    <a:pt x="802" y="2733"/>
                  </a:lnTo>
                  <a:lnTo>
                    <a:pt x="799" y="2730"/>
                  </a:lnTo>
                  <a:lnTo>
                    <a:pt x="795" y="2725"/>
                  </a:lnTo>
                  <a:lnTo>
                    <a:pt x="795" y="2723"/>
                  </a:lnTo>
                  <a:lnTo>
                    <a:pt x="792" y="2723"/>
                  </a:lnTo>
                  <a:lnTo>
                    <a:pt x="790" y="2723"/>
                  </a:lnTo>
                  <a:lnTo>
                    <a:pt x="788" y="2723"/>
                  </a:lnTo>
                  <a:lnTo>
                    <a:pt x="788" y="2723"/>
                  </a:lnTo>
                  <a:lnTo>
                    <a:pt x="785" y="2721"/>
                  </a:lnTo>
                  <a:lnTo>
                    <a:pt x="783" y="2718"/>
                  </a:lnTo>
                  <a:lnTo>
                    <a:pt x="776" y="2716"/>
                  </a:lnTo>
                  <a:lnTo>
                    <a:pt x="773" y="2714"/>
                  </a:lnTo>
                  <a:lnTo>
                    <a:pt x="773" y="2714"/>
                  </a:lnTo>
                  <a:lnTo>
                    <a:pt x="771" y="2714"/>
                  </a:lnTo>
                  <a:lnTo>
                    <a:pt x="769" y="2716"/>
                  </a:lnTo>
                  <a:lnTo>
                    <a:pt x="766" y="2718"/>
                  </a:lnTo>
                  <a:lnTo>
                    <a:pt x="764" y="2721"/>
                  </a:lnTo>
                  <a:lnTo>
                    <a:pt x="759" y="2721"/>
                  </a:lnTo>
                  <a:lnTo>
                    <a:pt x="757" y="2718"/>
                  </a:lnTo>
                  <a:lnTo>
                    <a:pt x="754" y="2716"/>
                  </a:lnTo>
                  <a:lnTo>
                    <a:pt x="752" y="2714"/>
                  </a:lnTo>
                  <a:lnTo>
                    <a:pt x="750" y="2714"/>
                  </a:lnTo>
                  <a:lnTo>
                    <a:pt x="745" y="2714"/>
                  </a:lnTo>
                  <a:lnTo>
                    <a:pt x="745" y="2714"/>
                  </a:lnTo>
                  <a:lnTo>
                    <a:pt x="743" y="2714"/>
                  </a:lnTo>
                  <a:lnTo>
                    <a:pt x="743" y="2711"/>
                  </a:lnTo>
                  <a:lnTo>
                    <a:pt x="743" y="2711"/>
                  </a:lnTo>
                  <a:lnTo>
                    <a:pt x="743" y="2709"/>
                  </a:lnTo>
                  <a:lnTo>
                    <a:pt x="740" y="2709"/>
                  </a:lnTo>
                  <a:lnTo>
                    <a:pt x="740" y="2706"/>
                  </a:lnTo>
                  <a:lnTo>
                    <a:pt x="736" y="2706"/>
                  </a:lnTo>
                  <a:lnTo>
                    <a:pt x="726" y="2704"/>
                  </a:lnTo>
                  <a:lnTo>
                    <a:pt x="724" y="2704"/>
                  </a:lnTo>
                  <a:lnTo>
                    <a:pt x="724" y="2702"/>
                  </a:lnTo>
                  <a:lnTo>
                    <a:pt x="726" y="2702"/>
                  </a:lnTo>
                  <a:lnTo>
                    <a:pt x="726" y="2699"/>
                  </a:lnTo>
                  <a:lnTo>
                    <a:pt x="724" y="2697"/>
                  </a:lnTo>
                  <a:lnTo>
                    <a:pt x="721" y="2697"/>
                  </a:lnTo>
                  <a:lnTo>
                    <a:pt x="719" y="2699"/>
                  </a:lnTo>
                  <a:lnTo>
                    <a:pt x="717" y="2699"/>
                  </a:lnTo>
                  <a:lnTo>
                    <a:pt x="710" y="2695"/>
                  </a:lnTo>
                  <a:lnTo>
                    <a:pt x="705" y="2692"/>
                  </a:lnTo>
                  <a:lnTo>
                    <a:pt x="702" y="2692"/>
                  </a:lnTo>
                  <a:lnTo>
                    <a:pt x="700" y="2688"/>
                  </a:lnTo>
                  <a:lnTo>
                    <a:pt x="695" y="2678"/>
                  </a:lnTo>
                  <a:lnTo>
                    <a:pt x="693" y="2673"/>
                  </a:lnTo>
                  <a:lnTo>
                    <a:pt x="691" y="2669"/>
                  </a:lnTo>
                  <a:lnTo>
                    <a:pt x="691" y="2669"/>
                  </a:lnTo>
                  <a:lnTo>
                    <a:pt x="688" y="2669"/>
                  </a:lnTo>
                  <a:lnTo>
                    <a:pt x="686" y="2669"/>
                  </a:lnTo>
                  <a:lnTo>
                    <a:pt x="684" y="2666"/>
                  </a:lnTo>
                  <a:lnTo>
                    <a:pt x="681" y="2664"/>
                  </a:lnTo>
                  <a:lnTo>
                    <a:pt x="679" y="2662"/>
                  </a:lnTo>
                  <a:lnTo>
                    <a:pt x="679" y="2657"/>
                  </a:lnTo>
                  <a:lnTo>
                    <a:pt x="679" y="2657"/>
                  </a:lnTo>
                  <a:lnTo>
                    <a:pt x="676" y="2654"/>
                  </a:lnTo>
                  <a:lnTo>
                    <a:pt x="669" y="2652"/>
                  </a:lnTo>
                  <a:lnTo>
                    <a:pt x="667" y="2650"/>
                  </a:lnTo>
                  <a:lnTo>
                    <a:pt x="667" y="2647"/>
                  </a:lnTo>
                  <a:lnTo>
                    <a:pt x="669" y="2643"/>
                  </a:lnTo>
                  <a:lnTo>
                    <a:pt x="669" y="2643"/>
                  </a:lnTo>
                  <a:lnTo>
                    <a:pt x="667" y="2640"/>
                  </a:lnTo>
                  <a:lnTo>
                    <a:pt x="667" y="2638"/>
                  </a:lnTo>
                  <a:lnTo>
                    <a:pt x="665" y="2636"/>
                  </a:lnTo>
                  <a:lnTo>
                    <a:pt x="662" y="2636"/>
                  </a:lnTo>
                  <a:lnTo>
                    <a:pt x="662" y="2636"/>
                  </a:lnTo>
                  <a:lnTo>
                    <a:pt x="658" y="2636"/>
                  </a:lnTo>
                  <a:lnTo>
                    <a:pt x="658" y="2636"/>
                  </a:lnTo>
                  <a:lnTo>
                    <a:pt x="655" y="2633"/>
                  </a:lnTo>
                  <a:lnTo>
                    <a:pt x="655" y="2631"/>
                  </a:lnTo>
                  <a:lnTo>
                    <a:pt x="653" y="2631"/>
                  </a:lnTo>
                  <a:lnTo>
                    <a:pt x="653" y="2631"/>
                  </a:lnTo>
                  <a:lnTo>
                    <a:pt x="650" y="2631"/>
                  </a:lnTo>
                  <a:lnTo>
                    <a:pt x="650" y="2633"/>
                  </a:lnTo>
                  <a:lnTo>
                    <a:pt x="648" y="2636"/>
                  </a:lnTo>
                  <a:lnTo>
                    <a:pt x="648" y="2636"/>
                  </a:lnTo>
                  <a:lnTo>
                    <a:pt x="648" y="2638"/>
                  </a:lnTo>
                  <a:lnTo>
                    <a:pt x="646" y="2638"/>
                  </a:lnTo>
                  <a:lnTo>
                    <a:pt x="646" y="2640"/>
                  </a:lnTo>
                  <a:lnTo>
                    <a:pt x="643" y="2643"/>
                  </a:lnTo>
                  <a:lnTo>
                    <a:pt x="643" y="2645"/>
                  </a:lnTo>
                  <a:lnTo>
                    <a:pt x="641" y="2647"/>
                  </a:lnTo>
                  <a:lnTo>
                    <a:pt x="641" y="2647"/>
                  </a:lnTo>
                  <a:lnTo>
                    <a:pt x="639" y="2647"/>
                  </a:lnTo>
                  <a:lnTo>
                    <a:pt x="634" y="2647"/>
                  </a:lnTo>
                  <a:lnTo>
                    <a:pt x="632" y="2647"/>
                  </a:lnTo>
                  <a:lnTo>
                    <a:pt x="629" y="2645"/>
                  </a:lnTo>
                  <a:lnTo>
                    <a:pt x="627" y="2640"/>
                  </a:lnTo>
                  <a:lnTo>
                    <a:pt x="627" y="2640"/>
                  </a:lnTo>
                  <a:lnTo>
                    <a:pt x="627" y="2640"/>
                  </a:lnTo>
                  <a:lnTo>
                    <a:pt x="624" y="2640"/>
                  </a:lnTo>
                  <a:lnTo>
                    <a:pt x="624" y="2640"/>
                  </a:lnTo>
                  <a:lnTo>
                    <a:pt x="624" y="2640"/>
                  </a:lnTo>
                  <a:lnTo>
                    <a:pt x="622" y="2638"/>
                  </a:lnTo>
                  <a:lnTo>
                    <a:pt x="622" y="2633"/>
                  </a:lnTo>
                  <a:lnTo>
                    <a:pt x="620" y="2631"/>
                  </a:lnTo>
                  <a:lnTo>
                    <a:pt x="617" y="2631"/>
                  </a:lnTo>
                  <a:lnTo>
                    <a:pt x="617" y="2628"/>
                  </a:lnTo>
                  <a:lnTo>
                    <a:pt x="615" y="2628"/>
                  </a:lnTo>
                  <a:lnTo>
                    <a:pt x="615" y="2628"/>
                  </a:lnTo>
                  <a:lnTo>
                    <a:pt x="615" y="2628"/>
                  </a:lnTo>
                  <a:lnTo>
                    <a:pt x="613" y="2626"/>
                  </a:lnTo>
                  <a:lnTo>
                    <a:pt x="613" y="2624"/>
                  </a:lnTo>
                  <a:lnTo>
                    <a:pt x="613" y="2619"/>
                  </a:lnTo>
                  <a:lnTo>
                    <a:pt x="613" y="2619"/>
                  </a:lnTo>
                  <a:lnTo>
                    <a:pt x="613" y="2617"/>
                  </a:lnTo>
                  <a:lnTo>
                    <a:pt x="613" y="2617"/>
                  </a:lnTo>
                  <a:lnTo>
                    <a:pt x="615" y="2614"/>
                  </a:lnTo>
                  <a:lnTo>
                    <a:pt x="615" y="2612"/>
                  </a:lnTo>
                  <a:lnTo>
                    <a:pt x="615" y="2610"/>
                  </a:lnTo>
                  <a:lnTo>
                    <a:pt x="615" y="2607"/>
                  </a:lnTo>
                  <a:lnTo>
                    <a:pt x="615" y="2605"/>
                  </a:lnTo>
                  <a:lnTo>
                    <a:pt x="603" y="2610"/>
                  </a:lnTo>
                  <a:lnTo>
                    <a:pt x="603" y="2612"/>
                  </a:lnTo>
                  <a:lnTo>
                    <a:pt x="603" y="2614"/>
                  </a:lnTo>
                  <a:lnTo>
                    <a:pt x="603" y="2614"/>
                  </a:lnTo>
                  <a:lnTo>
                    <a:pt x="603" y="2617"/>
                  </a:lnTo>
                  <a:lnTo>
                    <a:pt x="601" y="2617"/>
                  </a:lnTo>
                  <a:lnTo>
                    <a:pt x="601" y="2619"/>
                  </a:lnTo>
                  <a:lnTo>
                    <a:pt x="601" y="2619"/>
                  </a:lnTo>
                  <a:lnTo>
                    <a:pt x="601" y="2619"/>
                  </a:lnTo>
                  <a:lnTo>
                    <a:pt x="601" y="2621"/>
                  </a:lnTo>
                  <a:lnTo>
                    <a:pt x="601" y="2621"/>
                  </a:lnTo>
                  <a:lnTo>
                    <a:pt x="601" y="2621"/>
                  </a:lnTo>
                  <a:lnTo>
                    <a:pt x="601" y="2621"/>
                  </a:lnTo>
                  <a:lnTo>
                    <a:pt x="603" y="2624"/>
                  </a:lnTo>
                  <a:lnTo>
                    <a:pt x="601" y="2624"/>
                  </a:lnTo>
                  <a:lnTo>
                    <a:pt x="601" y="2624"/>
                  </a:lnTo>
                  <a:lnTo>
                    <a:pt x="601" y="2626"/>
                  </a:lnTo>
                  <a:lnTo>
                    <a:pt x="601" y="2628"/>
                  </a:lnTo>
                  <a:lnTo>
                    <a:pt x="601" y="2628"/>
                  </a:lnTo>
                  <a:lnTo>
                    <a:pt x="601" y="2628"/>
                  </a:lnTo>
                  <a:lnTo>
                    <a:pt x="601" y="2631"/>
                  </a:lnTo>
                  <a:lnTo>
                    <a:pt x="601" y="2631"/>
                  </a:lnTo>
                  <a:lnTo>
                    <a:pt x="596" y="2633"/>
                  </a:lnTo>
                  <a:lnTo>
                    <a:pt x="596" y="2633"/>
                  </a:lnTo>
                  <a:lnTo>
                    <a:pt x="594" y="2633"/>
                  </a:lnTo>
                  <a:lnTo>
                    <a:pt x="591" y="2631"/>
                  </a:lnTo>
                  <a:lnTo>
                    <a:pt x="587" y="2628"/>
                  </a:lnTo>
                  <a:lnTo>
                    <a:pt x="584" y="2628"/>
                  </a:lnTo>
                  <a:lnTo>
                    <a:pt x="584" y="2624"/>
                  </a:lnTo>
                  <a:lnTo>
                    <a:pt x="587" y="2621"/>
                  </a:lnTo>
                  <a:lnTo>
                    <a:pt x="587" y="2619"/>
                  </a:lnTo>
                  <a:lnTo>
                    <a:pt x="587" y="2617"/>
                  </a:lnTo>
                  <a:lnTo>
                    <a:pt x="587" y="2614"/>
                  </a:lnTo>
                  <a:lnTo>
                    <a:pt x="584" y="2610"/>
                  </a:lnTo>
                  <a:lnTo>
                    <a:pt x="584" y="2607"/>
                  </a:lnTo>
                  <a:lnTo>
                    <a:pt x="584" y="2605"/>
                  </a:lnTo>
                  <a:lnTo>
                    <a:pt x="584" y="2602"/>
                  </a:lnTo>
                  <a:lnTo>
                    <a:pt x="584" y="2602"/>
                  </a:lnTo>
                  <a:lnTo>
                    <a:pt x="584" y="2600"/>
                  </a:lnTo>
                  <a:lnTo>
                    <a:pt x="584" y="2598"/>
                  </a:lnTo>
                  <a:lnTo>
                    <a:pt x="584" y="2593"/>
                  </a:lnTo>
                  <a:lnTo>
                    <a:pt x="584" y="2593"/>
                  </a:lnTo>
                  <a:lnTo>
                    <a:pt x="584" y="2591"/>
                  </a:lnTo>
                  <a:lnTo>
                    <a:pt x="582" y="2588"/>
                  </a:lnTo>
                  <a:lnTo>
                    <a:pt x="577" y="2583"/>
                  </a:lnTo>
                  <a:lnTo>
                    <a:pt x="575" y="2581"/>
                  </a:lnTo>
                  <a:lnTo>
                    <a:pt x="575" y="2576"/>
                  </a:lnTo>
                  <a:lnTo>
                    <a:pt x="572" y="2574"/>
                  </a:lnTo>
                  <a:lnTo>
                    <a:pt x="572" y="2569"/>
                  </a:lnTo>
                  <a:lnTo>
                    <a:pt x="575" y="2565"/>
                  </a:lnTo>
                  <a:lnTo>
                    <a:pt x="575" y="2560"/>
                  </a:lnTo>
                  <a:lnTo>
                    <a:pt x="572" y="2560"/>
                  </a:lnTo>
                  <a:lnTo>
                    <a:pt x="572" y="2562"/>
                  </a:lnTo>
                  <a:lnTo>
                    <a:pt x="572" y="2562"/>
                  </a:lnTo>
                  <a:lnTo>
                    <a:pt x="572" y="2565"/>
                  </a:lnTo>
                  <a:lnTo>
                    <a:pt x="570" y="2565"/>
                  </a:lnTo>
                  <a:lnTo>
                    <a:pt x="568" y="2565"/>
                  </a:lnTo>
                  <a:lnTo>
                    <a:pt x="568" y="2565"/>
                  </a:lnTo>
                  <a:lnTo>
                    <a:pt x="563" y="2567"/>
                  </a:lnTo>
                  <a:lnTo>
                    <a:pt x="563" y="2567"/>
                  </a:lnTo>
                  <a:lnTo>
                    <a:pt x="561" y="2565"/>
                  </a:lnTo>
                  <a:lnTo>
                    <a:pt x="561" y="2562"/>
                  </a:lnTo>
                  <a:lnTo>
                    <a:pt x="558" y="2560"/>
                  </a:lnTo>
                  <a:lnTo>
                    <a:pt x="556" y="2560"/>
                  </a:lnTo>
                  <a:lnTo>
                    <a:pt x="553" y="2557"/>
                  </a:lnTo>
                  <a:lnTo>
                    <a:pt x="551" y="2557"/>
                  </a:lnTo>
                  <a:lnTo>
                    <a:pt x="549" y="2555"/>
                  </a:lnTo>
                  <a:lnTo>
                    <a:pt x="546" y="2553"/>
                  </a:lnTo>
                  <a:lnTo>
                    <a:pt x="546" y="2553"/>
                  </a:lnTo>
                  <a:lnTo>
                    <a:pt x="544" y="2553"/>
                  </a:lnTo>
                  <a:lnTo>
                    <a:pt x="542" y="2555"/>
                  </a:lnTo>
                  <a:lnTo>
                    <a:pt x="539" y="2555"/>
                  </a:lnTo>
                  <a:lnTo>
                    <a:pt x="537" y="2553"/>
                  </a:lnTo>
                  <a:lnTo>
                    <a:pt x="537" y="2553"/>
                  </a:lnTo>
                  <a:lnTo>
                    <a:pt x="537" y="2550"/>
                  </a:lnTo>
                  <a:lnTo>
                    <a:pt x="535" y="2548"/>
                  </a:lnTo>
                  <a:lnTo>
                    <a:pt x="535" y="2548"/>
                  </a:lnTo>
                  <a:lnTo>
                    <a:pt x="530" y="2548"/>
                  </a:lnTo>
                  <a:lnTo>
                    <a:pt x="530" y="2548"/>
                  </a:lnTo>
                  <a:lnTo>
                    <a:pt x="527" y="2548"/>
                  </a:lnTo>
                  <a:lnTo>
                    <a:pt x="525" y="2546"/>
                  </a:lnTo>
                  <a:lnTo>
                    <a:pt x="525" y="2543"/>
                  </a:lnTo>
                  <a:lnTo>
                    <a:pt x="523" y="2539"/>
                  </a:lnTo>
                  <a:lnTo>
                    <a:pt x="520" y="2539"/>
                  </a:lnTo>
                  <a:lnTo>
                    <a:pt x="518" y="2539"/>
                  </a:lnTo>
                  <a:lnTo>
                    <a:pt x="516" y="2539"/>
                  </a:lnTo>
                  <a:lnTo>
                    <a:pt x="513" y="2536"/>
                  </a:lnTo>
                  <a:lnTo>
                    <a:pt x="513" y="2534"/>
                  </a:lnTo>
                  <a:lnTo>
                    <a:pt x="516" y="2529"/>
                  </a:lnTo>
                  <a:lnTo>
                    <a:pt x="516" y="2527"/>
                  </a:lnTo>
                  <a:lnTo>
                    <a:pt x="518" y="2520"/>
                  </a:lnTo>
                  <a:lnTo>
                    <a:pt x="518" y="2517"/>
                  </a:lnTo>
                  <a:lnTo>
                    <a:pt x="520" y="2517"/>
                  </a:lnTo>
                  <a:lnTo>
                    <a:pt x="523" y="2517"/>
                  </a:lnTo>
                  <a:lnTo>
                    <a:pt x="523" y="2515"/>
                  </a:lnTo>
                  <a:lnTo>
                    <a:pt x="523" y="2513"/>
                  </a:lnTo>
                  <a:lnTo>
                    <a:pt x="525" y="2513"/>
                  </a:lnTo>
                  <a:lnTo>
                    <a:pt x="527" y="2513"/>
                  </a:lnTo>
                  <a:lnTo>
                    <a:pt x="527" y="2513"/>
                  </a:lnTo>
                  <a:lnTo>
                    <a:pt x="527" y="2513"/>
                  </a:lnTo>
                  <a:lnTo>
                    <a:pt x="530" y="2510"/>
                  </a:lnTo>
                  <a:lnTo>
                    <a:pt x="532" y="2505"/>
                  </a:lnTo>
                  <a:lnTo>
                    <a:pt x="532" y="2503"/>
                  </a:lnTo>
                  <a:lnTo>
                    <a:pt x="527" y="2498"/>
                  </a:lnTo>
                  <a:lnTo>
                    <a:pt x="525" y="2496"/>
                  </a:lnTo>
                  <a:lnTo>
                    <a:pt x="523" y="2494"/>
                  </a:lnTo>
                  <a:lnTo>
                    <a:pt x="520" y="2494"/>
                  </a:lnTo>
                  <a:lnTo>
                    <a:pt x="520" y="2494"/>
                  </a:lnTo>
                  <a:lnTo>
                    <a:pt x="518" y="2494"/>
                  </a:lnTo>
                  <a:lnTo>
                    <a:pt x="518" y="2496"/>
                  </a:lnTo>
                  <a:lnTo>
                    <a:pt x="516" y="2496"/>
                  </a:lnTo>
                  <a:lnTo>
                    <a:pt x="516" y="2496"/>
                  </a:lnTo>
                  <a:lnTo>
                    <a:pt x="513" y="2496"/>
                  </a:lnTo>
                  <a:lnTo>
                    <a:pt x="511" y="2496"/>
                  </a:lnTo>
                  <a:lnTo>
                    <a:pt x="511" y="2496"/>
                  </a:lnTo>
                  <a:lnTo>
                    <a:pt x="509" y="2498"/>
                  </a:lnTo>
                  <a:lnTo>
                    <a:pt x="506" y="2498"/>
                  </a:lnTo>
                  <a:lnTo>
                    <a:pt x="506" y="2498"/>
                  </a:lnTo>
                  <a:lnTo>
                    <a:pt x="504" y="2498"/>
                  </a:lnTo>
                  <a:lnTo>
                    <a:pt x="504" y="2496"/>
                  </a:lnTo>
                  <a:lnTo>
                    <a:pt x="501" y="2496"/>
                  </a:lnTo>
                  <a:lnTo>
                    <a:pt x="497" y="2494"/>
                  </a:lnTo>
                  <a:lnTo>
                    <a:pt x="494" y="2494"/>
                  </a:lnTo>
                  <a:lnTo>
                    <a:pt x="494" y="2491"/>
                  </a:lnTo>
                  <a:lnTo>
                    <a:pt x="492" y="2489"/>
                  </a:lnTo>
                  <a:lnTo>
                    <a:pt x="492" y="2484"/>
                  </a:lnTo>
                  <a:lnTo>
                    <a:pt x="490" y="2484"/>
                  </a:lnTo>
                  <a:lnTo>
                    <a:pt x="485" y="2479"/>
                  </a:lnTo>
                  <a:lnTo>
                    <a:pt x="485" y="2479"/>
                  </a:lnTo>
                  <a:lnTo>
                    <a:pt x="487" y="2472"/>
                  </a:lnTo>
                  <a:lnTo>
                    <a:pt x="485" y="2472"/>
                  </a:lnTo>
                  <a:lnTo>
                    <a:pt x="485" y="2470"/>
                  </a:lnTo>
                  <a:lnTo>
                    <a:pt x="483" y="2470"/>
                  </a:lnTo>
                  <a:lnTo>
                    <a:pt x="483" y="2468"/>
                  </a:lnTo>
                  <a:lnTo>
                    <a:pt x="483" y="2465"/>
                  </a:lnTo>
                  <a:lnTo>
                    <a:pt x="480" y="2463"/>
                  </a:lnTo>
                  <a:lnTo>
                    <a:pt x="475" y="2460"/>
                  </a:lnTo>
                  <a:lnTo>
                    <a:pt x="475" y="2458"/>
                  </a:lnTo>
                  <a:lnTo>
                    <a:pt x="473" y="2456"/>
                  </a:lnTo>
                  <a:lnTo>
                    <a:pt x="471" y="2456"/>
                  </a:lnTo>
                  <a:lnTo>
                    <a:pt x="471" y="2453"/>
                  </a:lnTo>
                  <a:lnTo>
                    <a:pt x="468" y="2451"/>
                  </a:lnTo>
                  <a:lnTo>
                    <a:pt x="466" y="2449"/>
                  </a:lnTo>
                  <a:lnTo>
                    <a:pt x="468" y="2442"/>
                  </a:lnTo>
                  <a:lnTo>
                    <a:pt x="466" y="2442"/>
                  </a:lnTo>
                  <a:lnTo>
                    <a:pt x="466" y="2439"/>
                  </a:lnTo>
                  <a:lnTo>
                    <a:pt x="464" y="2434"/>
                  </a:lnTo>
                  <a:lnTo>
                    <a:pt x="464" y="2432"/>
                  </a:lnTo>
                  <a:lnTo>
                    <a:pt x="464" y="2432"/>
                  </a:lnTo>
                  <a:lnTo>
                    <a:pt x="457" y="2427"/>
                  </a:lnTo>
                  <a:lnTo>
                    <a:pt x="452" y="2420"/>
                  </a:lnTo>
                  <a:lnTo>
                    <a:pt x="452" y="2416"/>
                  </a:lnTo>
                  <a:lnTo>
                    <a:pt x="457" y="2406"/>
                  </a:lnTo>
                  <a:lnTo>
                    <a:pt x="457" y="2404"/>
                  </a:lnTo>
                  <a:lnTo>
                    <a:pt x="454" y="2401"/>
                  </a:lnTo>
                  <a:lnTo>
                    <a:pt x="454" y="2399"/>
                  </a:lnTo>
                  <a:lnTo>
                    <a:pt x="454" y="2394"/>
                  </a:lnTo>
                  <a:lnTo>
                    <a:pt x="454" y="2394"/>
                  </a:lnTo>
                  <a:lnTo>
                    <a:pt x="454" y="2392"/>
                  </a:lnTo>
                  <a:lnTo>
                    <a:pt x="452" y="2390"/>
                  </a:lnTo>
                  <a:lnTo>
                    <a:pt x="452" y="2387"/>
                  </a:lnTo>
                  <a:lnTo>
                    <a:pt x="454" y="2385"/>
                  </a:lnTo>
                  <a:lnTo>
                    <a:pt x="457" y="2382"/>
                  </a:lnTo>
                  <a:lnTo>
                    <a:pt x="457" y="2382"/>
                  </a:lnTo>
                  <a:lnTo>
                    <a:pt x="457" y="2380"/>
                  </a:lnTo>
                  <a:lnTo>
                    <a:pt x="457" y="2380"/>
                  </a:lnTo>
                  <a:lnTo>
                    <a:pt x="454" y="2378"/>
                  </a:lnTo>
                  <a:lnTo>
                    <a:pt x="454" y="2378"/>
                  </a:lnTo>
                  <a:lnTo>
                    <a:pt x="452" y="2375"/>
                  </a:lnTo>
                  <a:lnTo>
                    <a:pt x="454" y="2373"/>
                  </a:lnTo>
                  <a:lnTo>
                    <a:pt x="452" y="2371"/>
                  </a:lnTo>
                  <a:lnTo>
                    <a:pt x="452" y="2371"/>
                  </a:lnTo>
                  <a:lnTo>
                    <a:pt x="449" y="2368"/>
                  </a:lnTo>
                  <a:lnTo>
                    <a:pt x="447" y="2368"/>
                  </a:lnTo>
                  <a:lnTo>
                    <a:pt x="447" y="2366"/>
                  </a:lnTo>
                  <a:lnTo>
                    <a:pt x="445" y="2366"/>
                  </a:lnTo>
                  <a:lnTo>
                    <a:pt x="445" y="2363"/>
                  </a:lnTo>
                  <a:lnTo>
                    <a:pt x="442" y="2363"/>
                  </a:lnTo>
                  <a:lnTo>
                    <a:pt x="442" y="2363"/>
                  </a:lnTo>
                  <a:lnTo>
                    <a:pt x="442" y="2361"/>
                  </a:lnTo>
                  <a:lnTo>
                    <a:pt x="442" y="2361"/>
                  </a:lnTo>
                  <a:lnTo>
                    <a:pt x="442" y="2361"/>
                  </a:lnTo>
                  <a:lnTo>
                    <a:pt x="440" y="2359"/>
                  </a:lnTo>
                  <a:lnTo>
                    <a:pt x="440" y="2359"/>
                  </a:lnTo>
                  <a:lnTo>
                    <a:pt x="438" y="2359"/>
                  </a:lnTo>
                  <a:lnTo>
                    <a:pt x="433" y="2356"/>
                  </a:lnTo>
                  <a:lnTo>
                    <a:pt x="433" y="2356"/>
                  </a:lnTo>
                  <a:lnTo>
                    <a:pt x="433" y="2359"/>
                  </a:lnTo>
                  <a:lnTo>
                    <a:pt x="431" y="2359"/>
                  </a:lnTo>
                  <a:lnTo>
                    <a:pt x="428" y="2359"/>
                  </a:lnTo>
                  <a:lnTo>
                    <a:pt x="423" y="2359"/>
                  </a:lnTo>
                  <a:lnTo>
                    <a:pt x="421" y="2359"/>
                  </a:lnTo>
                  <a:lnTo>
                    <a:pt x="419" y="2356"/>
                  </a:lnTo>
                  <a:lnTo>
                    <a:pt x="416" y="2354"/>
                  </a:lnTo>
                  <a:lnTo>
                    <a:pt x="414" y="2354"/>
                  </a:lnTo>
                  <a:lnTo>
                    <a:pt x="412" y="2356"/>
                  </a:lnTo>
                  <a:lnTo>
                    <a:pt x="409" y="2356"/>
                  </a:lnTo>
                  <a:lnTo>
                    <a:pt x="409" y="2359"/>
                  </a:lnTo>
                  <a:lnTo>
                    <a:pt x="407" y="2361"/>
                  </a:lnTo>
                  <a:lnTo>
                    <a:pt x="405" y="2361"/>
                  </a:lnTo>
                  <a:lnTo>
                    <a:pt x="405" y="2359"/>
                  </a:lnTo>
                  <a:lnTo>
                    <a:pt x="400" y="2356"/>
                  </a:lnTo>
                  <a:lnTo>
                    <a:pt x="400" y="2356"/>
                  </a:lnTo>
                  <a:lnTo>
                    <a:pt x="400" y="2354"/>
                  </a:lnTo>
                  <a:lnTo>
                    <a:pt x="397" y="2352"/>
                  </a:lnTo>
                  <a:lnTo>
                    <a:pt x="395" y="2352"/>
                  </a:lnTo>
                  <a:lnTo>
                    <a:pt x="395" y="2349"/>
                  </a:lnTo>
                  <a:lnTo>
                    <a:pt x="395" y="2349"/>
                  </a:lnTo>
                  <a:lnTo>
                    <a:pt x="395" y="2347"/>
                  </a:lnTo>
                  <a:lnTo>
                    <a:pt x="397" y="2340"/>
                  </a:lnTo>
                  <a:lnTo>
                    <a:pt x="397" y="2337"/>
                  </a:lnTo>
                  <a:lnTo>
                    <a:pt x="395" y="2337"/>
                  </a:lnTo>
                  <a:lnTo>
                    <a:pt x="393" y="2333"/>
                  </a:lnTo>
                  <a:lnTo>
                    <a:pt x="393" y="2333"/>
                  </a:lnTo>
                  <a:lnTo>
                    <a:pt x="393" y="2328"/>
                  </a:lnTo>
                  <a:lnTo>
                    <a:pt x="393" y="2326"/>
                  </a:lnTo>
                  <a:lnTo>
                    <a:pt x="390" y="2326"/>
                  </a:lnTo>
                  <a:lnTo>
                    <a:pt x="390" y="2323"/>
                  </a:lnTo>
                  <a:lnTo>
                    <a:pt x="390" y="2321"/>
                  </a:lnTo>
                  <a:lnTo>
                    <a:pt x="390" y="2321"/>
                  </a:lnTo>
                  <a:lnTo>
                    <a:pt x="390" y="2319"/>
                  </a:lnTo>
                  <a:lnTo>
                    <a:pt x="388" y="2314"/>
                  </a:lnTo>
                  <a:lnTo>
                    <a:pt x="390" y="2314"/>
                  </a:lnTo>
                  <a:lnTo>
                    <a:pt x="390" y="2311"/>
                  </a:lnTo>
                  <a:lnTo>
                    <a:pt x="390" y="2309"/>
                  </a:lnTo>
                  <a:lnTo>
                    <a:pt x="388" y="2304"/>
                  </a:lnTo>
                  <a:lnTo>
                    <a:pt x="383" y="2302"/>
                  </a:lnTo>
                  <a:lnTo>
                    <a:pt x="381" y="2300"/>
                  </a:lnTo>
                  <a:lnTo>
                    <a:pt x="383" y="2297"/>
                  </a:lnTo>
                  <a:lnTo>
                    <a:pt x="383" y="2297"/>
                  </a:lnTo>
                  <a:lnTo>
                    <a:pt x="383" y="2297"/>
                  </a:lnTo>
                  <a:lnTo>
                    <a:pt x="386" y="2297"/>
                  </a:lnTo>
                  <a:lnTo>
                    <a:pt x="386" y="2295"/>
                  </a:lnTo>
                  <a:lnTo>
                    <a:pt x="386" y="2293"/>
                  </a:lnTo>
                  <a:lnTo>
                    <a:pt x="383" y="2288"/>
                  </a:lnTo>
                  <a:lnTo>
                    <a:pt x="383" y="2288"/>
                  </a:lnTo>
                  <a:lnTo>
                    <a:pt x="381" y="2285"/>
                  </a:lnTo>
                  <a:lnTo>
                    <a:pt x="381" y="2285"/>
                  </a:lnTo>
                  <a:lnTo>
                    <a:pt x="381" y="2285"/>
                  </a:lnTo>
                  <a:lnTo>
                    <a:pt x="381" y="2283"/>
                  </a:lnTo>
                  <a:lnTo>
                    <a:pt x="381" y="2283"/>
                  </a:lnTo>
                  <a:lnTo>
                    <a:pt x="381" y="2281"/>
                  </a:lnTo>
                  <a:lnTo>
                    <a:pt x="379" y="2278"/>
                  </a:lnTo>
                  <a:lnTo>
                    <a:pt x="379" y="2278"/>
                  </a:lnTo>
                  <a:lnTo>
                    <a:pt x="376" y="2278"/>
                  </a:lnTo>
                  <a:lnTo>
                    <a:pt x="374" y="2278"/>
                  </a:lnTo>
                  <a:lnTo>
                    <a:pt x="371" y="2278"/>
                  </a:lnTo>
                  <a:lnTo>
                    <a:pt x="371" y="2278"/>
                  </a:lnTo>
                  <a:lnTo>
                    <a:pt x="371" y="2281"/>
                  </a:lnTo>
                  <a:lnTo>
                    <a:pt x="369" y="2281"/>
                  </a:lnTo>
                  <a:lnTo>
                    <a:pt x="367" y="2281"/>
                  </a:lnTo>
                  <a:lnTo>
                    <a:pt x="367" y="2278"/>
                  </a:lnTo>
                  <a:lnTo>
                    <a:pt x="367" y="2276"/>
                  </a:lnTo>
                  <a:lnTo>
                    <a:pt x="367" y="2274"/>
                  </a:lnTo>
                  <a:lnTo>
                    <a:pt x="362" y="2267"/>
                  </a:lnTo>
                  <a:lnTo>
                    <a:pt x="362" y="2264"/>
                  </a:lnTo>
                  <a:lnTo>
                    <a:pt x="360" y="2264"/>
                  </a:lnTo>
                  <a:lnTo>
                    <a:pt x="360" y="2264"/>
                  </a:lnTo>
                  <a:lnTo>
                    <a:pt x="357" y="2262"/>
                  </a:lnTo>
                  <a:lnTo>
                    <a:pt x="357" y="2259"/>
                  </a:lnTo>
                  <a:lnTo>
                    <a:pt x="357" y="2259"/>
                  </a:lnTo>
                  <a:lnTo>
                    <a:pt x="355" y="2259"/>
                  </a:lnTo>
                  <a:lnTo>
                    <a:pt x="352" y="2259"/>
                  </a:lnTo>
                  <a:lnTo>
                    <a:pt x="350" y="2259"/>
                  </a:lnTo>
                  <a:lnTo>
                    <a:pt x="348" y="2257"/>
                  </a:lnTo>
                  <a:lnTo>
                    <a:pt x="348" y="2255"/>
                  </a:lnTo>
                  <a:lnTo>
                    <a:pt x="348" y="2252"/>
                  </a:lnTo>
                  <a:lnTo>
                    <a:pt x="348" y="2252"/>
                  </a:lnTo>
                  <a:lnTo>
                    <a:pt x="345" y="2250"/>
                  </a:lnTo>
                  <a:lnTo>
                    <a:pt x="345" y="2250"/>
                  </a:lnTo>
                  <a:lnTo>
                    <a:pt x="345" y="2245"/>
                  </a:lnTo>
                  <a:lnTo>
                    <a:pt x="341" y="2236"/>
                  </a:lnTo>
                  <a:lnTo>
                    <a:pt x="341" y="2233"/>
                  </a:lnTo>
                  <a:lnTo>
                    <a:pt x="341" y="2233"/>
                  </a:lnTo>
                  <a:lnTo>
                    <a:pt x="343" y="2231"/>
                  </a:lnTo>
                  <a:lnTo>
                    <a:pt x="343" y="2231"/>
                  </a:lnTo>
                  <a:lnTo>
                    <a:pt x="341" y="2229"/>
                  </a:lnTo>
                  <a:lnTo>
                    <a:pt x="341" y="2229"/>
                  </a:lnTo>
                  <a:lnTo>
                    <a:pt x="338" y="2229"/>
                  </a:lnTo>
                  <a:lnTo>
                    <a:pt x="338" y="2229"/>
                  </a:lnTo>
                  <a:lnTo>
                    <a:pt x="336" y="2226"/>
                  </a:lnTo>
                  <a:lnTo>
                    <a:pt x="334" y="2212"/>
                  </a:lnTo>
                  <a:lnTo>
                    <a:pt x="331" y="2210"/>
                  </a:lnTo>
                  <a:lnTo>
                    <a:pt x="326" y="2205"/>
                  </a:lnTo>
                  <a:lnTo>
                    <a:pt x="326" y="2205"/>
                  </a:lnTo>
                  <a:lnTo>
                    <a:pt x="324" y="2203"/>
                  </a:lnTo>
                  <a:lnTo>
                    <a:pt x="324" y="2198"/>
                  </a:lnTo>
                  <a:lnTo>
                    <a:pt x="324" y="2196"/>
                  </a:lnTo>
                  <a:lnTo>
                    <a:pt x="322" y="2196"/>
                  </a:lnTo>
                  <a:lnTo>
                    <a:pt x="322" y="2193"/>
                  </a:lnTo>
                  <a:lnTo>
                    <a:pt x="319" y="2193"/>
                  </a:lnTo>
                  <a:lnTo>
                    <a:pt x="317" y="2193"/>
                  </a:lnTo>
                  <a:lnTo>
                    <a:pt x="317" y="2191"/>
                  </a:lnTo>
                  <a:lnTo>
                    <a:pt x="317" y="2188"/>
                  </a:lnTo>
                  <a:lnTo>
                    <a:pt x="317" y="2188"/>
                  </a:lnTo>
                  <a:lnTo>
                    <a:pt x="315" y="2186"/>
                  </a:lnTo>
                  <a:lnTo>
                    <a:pt x="312" y="2184"/>
                  </a:lnTo>
                  <a:lnTo>
                    <a:pt x="310" y="2184"/>
                  </a:lnTo>
                  <a:lnTo>
                    <a:pt x="308" y="2179"/>
                  </a:lnTo>
                  <a:lnTo>
                    <a:pt x="305" y="2177"/>
                  </a:lnTo>
                  <a:lnTo>
                    <a:pt x="303" y="2177"/>
                  </a:lnTo>
                  <a:lnTo>
                    <a:pt x="303" y="2177"/>
                  </a:lnTo>
                  <a:lnTo>
                    <a:pt x="303" y="2174"/>
                  </a:lnTo>
                  <a:lnTo>
                    <a:pt x="303" y="2172"/>
                  </a:lnTo>
                  <a:lnTo>
                    <a:pt x="303" y="2167"/>
                  </a:lnTo>
                  <a:lnTo>
                    <a:pt x="303" y="2167"/>
                  </a:lnTo>
                  <a:lnTo>
                    <a:pt x="305" y="2162"/>
                  </a:lnTo>
                  <a:lnTo>
                    <a:pt x="308" y="2160"/>
                  </a:lnTo>
                  <a:lnTo>
                    <a:pt x="308" y="2158"/>
                  </a:lnTo>
                  <a:lnTo>
                    <a:pt x="305" y="2155"/>
                  </a:lnTo>
                  <a:lnTo>
                    <a:pt x="303" y="2153"/>
                  </a:lnTo>
                  <a:lnTo>
                    <a:pt x="303" y="2151"/>
                  </a:lnTo>
                  <a:lnTo>
                    <a:pt x="303" y="2148"/>
                  </a:lnTo>
                  <a:lnTo>
                    <a:pt x="308" y="2141"/>
                  </a:lnTo>
                  <a:lnTo>
                    <a:pt x="308" y="2139"/>
                  </a:lnTo>
                  <a:lnTo>
                    <a:pt x="305" y="2139"/>
                  </a:lnTo>
                  <a:lnTo>
                    <a:pt x="305" y="2136"/>
                  </a:lnTo>
                  <a:lnTo>
                    <a:pt x="300" y="2134"/>
                  </a:lnTo>
                  <a:lnTo>
                    <a:pt x="298" y="2134"/>
                  </a:lnTo>
                  <a:lnTo>
                    <a:pt x="298" y="2134"/>
                  </a:lnTo>
                  <a:lnTo>
                    <a:pt x="298" y="2134"/>
                  </a:lnTo>
                  <a:lnTo>
                    <a:pt x="296" y="2134"/>
                  </a:lnTo>
                  <a:lnTo>
                    <a:pt x="296" y="2132"/>
                  </a:lnTo>
                  <a:lnTo>
                    <a:pt x="296" y="2129"/>
                  </a:lnTo>
                  <a:lnTo>
                    <a:pt x="296" y="2129"/>
                  </a:lnTo>
                  <a:lnTo>
                    <a:pt x="293" y="2127"/>
                  </a:lnTo>
                  <a:lnTo>
                    <a:pt x="291" y="2127"/>
                  </a:lnTo>
                  <a:lnTo>
                    <a:pt x="286" y="2122"/>
                  </a:lnTo>
                  <a:lnTo>
                    <a:pt x="284" y="2122"/>
                  </a:lnTo>
                  <a:lnTo>
                    <a:pt x="282" y="2120"/>
                  </a:lnTo>
                  <a:lnTo>
                    <a:pt x="279" y="2120"/>
                  </a:lnTo>
                  <a:lnTo>
                    <a:pt x="279" y="2117"/>
                  </a:lnTo>
                  <a:lnTo>
                    <a:pt x="270" y="2106"/>
                  </a:lnTo>
                  <a:lnTo>
                    <a:pt x="267" y="2106"/>
                  </a:lnTo>
                  <a:lnTo>
                    <a:pt x="265" y="2103"/>
                  </a:lnTo>
                  <a:lnTo>
                    <a:pt x="265" y="2103"/>
                  </a:lnTo>
                  <a:lnTo>
                    <a:pt x="263" y="2106"/>
                  </a:lnTo>
                  <a:lnTo>
                    <a:pt x="263" y="2106"/>
                  </a:lnTo>
                  <a:lnTo>
                    <a:pt x="260" y="2106"/>
                  </a:lnTo>
                  <a:lnTo>
                    <a:pt x="260" y="2106"/>
                  </a:lnTo>
                  <a:lnTo>
                    <a:pt x="258" y="2106"/>
                  </a:lnTo>
                  <a:lnTo>
                    <a:pt x="258" y="2106"/>
                  </a:lnTo>
                  <a:lnTo>
                    <a:pt x="256" y="2110"/>
                  </a:lnTo>
                  <a:lnTo>
                    <a:pt x="253" y="2110"/>
                  </a:lnTo>
                  <a:lnTo>
                    <a:pt x="251" y="2108"/>
                  </a:lnTo>
                  <a:lnTo>
                    <a:pt x="251" y="2106"/>
                  </a:lnTo>
                  <a:lnTo>
                    <a:pt x="248" y="2101"/>
                  </a:lnTo>
                  <a:lnTo>
                    <a:pt x="246" y="2099"/>
                  </a:lnTo>
                  <a:lnTo>
                    <a:pt x="244" y="2099"/>
                  </a:lnTo>
                  <a:lnTo>
                    <a:pt x="244" y="2099"/>
                  </a:lnTo>
                  <a:lnTo>
                    <a:pt x="244" y="2101"/>
                  </a:lnTo>
                  <a:lnTo>
                    <a:pt x="241" y="2103"/>
                  </a:lnTo>
                  <a:lnTo>
                    <a:pt x="241" y="2103"/>
                  </a:lnTo>
                  <a:lnTo>
                    <a:pt x="239" y="2106"/>
                  </a:lnTo>
                  <a:lnTo>
                    <a:pt x="239" y="2110"/>
                  </a:lnTo>
                  <a:lnTo>
                    <a:pt x="239" y="2110"/>
                  </a:lnTo>
                  <a:lnTo>
                    <a:pt x="239" y="2113"/>
                  </a:lnTo>
                  <a:lnTo>
                    <a:pt x="237" y="2115"/>
                  </a:lnTo>
                  <a:lnTo>
                    <a:pt x="237" y="2115"/>
                  </a:lnTo>
                  <a:lnTo>
                    <a:pt x="234" y="2117"/>
                  </a:lnTo>
                  <a:lnTo>
                    <a:pt x="234" y="2120"/>
                  </a:lnTo>
                  <a:lnTo>
                    <a:pt x="232" y="2122"/>
                  </a:lnTo>
                  <a:lnTo>
                    <a:pt x="230" y="2122"/>
                  </a:lnTo>
                  <a:lnTo>
                    <a:pt x="230" y="2125"/>
                  </a:lnTo>
                  <a:lnTo>
                    <a:pt x="227" y="2122"/>
                  </a:lnTo>
                  <a:lnTo>
                    <a:pt x="225" y="2122"/>
                  </a:lnTo>
                  <a:lnTo>
                    <a:pt x="225" y="2122"/>
                  </a:lnTo>
                  <a:lnTo>
                    <a:pt x="222" y="2122"/>
                  </a:lnTo>
                  <a:lnTo>
                    <a:pt x="222" y="2122"/>
                  </a:lnTo>
                  <a:lnTo>
                    <a:pt x="222" y="2125"/>
                  </a:lnTo>
                  <a:lnTo>
                    <a:pt x="222" y="2127"/>
                  </a:lnTo>
                  <a:lnTo>
                    <a:pt x="222" y="2127"/>
                  </a:lnTo>
                  <a:lnTo>
                    <a:pt x="220" y="2129"/>
                  </a:lnTo>
                  <a:lnTo>
                    <a:pt x="220" y="2129"/>
                  </a:lnTo>
                  <a:lnTo>
                    <a:pt x="218" y="2129"/>
                  </a:lnTo>
                  <a:lnTo>
                    <a:pt x="215" y="2129"/>
                  </a:lnTo>
                  <a:lnTo>
                    <a:pt x="215" y="2132"/>
                  </a:lnTo>
                  <a:lnTo>
                    <a:pt x="213" y="2134"/>
                  </a:lnTo>
                  <a:lnTo>
                    <a:pt x="211" y="2132"/>
                  </a:lnTo>
                  <a:lnTo>
                    <a:pt x="208" y="2127"/>
                  </a:lnTo>
                  <a:lnTo>
                    <a:pt x="206" y="2127"/>
                  </a:lnTo>
                  <a:lnTo>
                    <a:pt x="204" y="2127"/>
                  </a:lnTo>
                  <a:lnTo>
                    <a:pt x="201" y="2125"/>
                  </a:lnTo>
                  <a:lnTo>
                    <a:pt x="204" y="2117"/>
                  </a:lnTo>
                  <a:lnTo>
                    <a:pt x="204" y="2115"/>
                  </a:lnTo>
                  <a:lnTo>
                    <a:pt x="201" y="2110"/>
                  </a:lnTo>
                  <a:lnTo>
                    <a:pt x="204" y="2106"/>
                  </a:lnTo>
                  <a:lnTo>
                    <a:pt x="201" y="2103"/>
                  </a:lnTo>
                  <a:lnTo>
                    <a:pt x="201" y="2101"/>
                  </a:lnTo>
                  <a:lnTo>
                    <a:pt x="201" y="2099"/>
                  </a:lnTo>
                  <a:lnTo>
                    <a:pt x="201" y="2099"/>
                  </a:lnTo>
                  <a:lnTo>
                    <a:pt x="204" y="2099"/>
                  </a:lnTo>
                  <a:lnTo>
                    <a:pt x="204" y="2096"/>
                  </a:lnTo>
                  <a:lnTo>
                    <a:pt x="201" y="2091"/>
                  </a:lnTo>
                  <a:lnTo>
                    <a:pt x="199" y="2087"/>
                  </a:lnTo>
                  <a:lnTo>
                    <a:pt x="194" y="2082"/>
                  </a:lnTo>
                  <a:lnTo>
                    <a:pt x="187" y="2073"/>
                  </a:lnTo>
                  <a:lnTo>
                    <a:pt x="187" y="2070"/>
                  </a:lnTo>
                  <a:lnTo>
                    <a:pt x="185" y="2068"/>
                  </a:lnTo>
                  <a:lnTo>
                    <a:pt x="185" y="2063"/>
                  </a:lnTo>
                  <a:lnTo>
                    <a:pt x="185" y="2061"/>
                  </a:lnTo>
                  <a:lnTo>
                    <a:pt x="182" y="2058"/>
                  </a:lnTo>
                  <a:lnTo>
                    <a:pt x="175" y="2047"/>
                  </a:lnTo>
                  <a:lnTo>
                    <a:pt x="175" y="2044"/>
                  </a:lnTo>
                  <a:lnTo>
                    <a:pt x="173" y="2044"/>
                  </a:lnTo>
                  <a:lnTo>
                    <a:pt x="173" y="2044"/>
                  </a:lnTo>
                  <a:lnTo>
                    <a:pt x="170" y="2042"/>
                  </a:lnTo>
                  <a:lnTo>
                    <a:pt x="168" y="2042"/>
                  </a:lnTo>
                  <a:lnTo>
                    <a:pt x="166" y="2037"/>
                  </a:lnTo>
                  <a:lnTo>
                    <a:pt x="163" y="2032"/>
                  </a:lnTo>
                  <a:lnTo>
                    <a:pt x="156" y="2020"/>
                  </a:lnTo>
                  <a:lnTo>
                    <a:pt x="149" y="2016"/>
                  </a:lnTo>
                  <a:lnTo>
                    <a:pt x="147" y="2013"/>
                  </a:lnTo>
                  <a:lnTo>
                    <a:pt x="142" y="2013"/>
                  </a:lnTo>
                  <a:lnTo>
                    <a:pt x="144" y="2011"/>
                  </a:lnTo>
                  <a:lnTo>
                    <a:pt x="147" y="2009"/>
                  </a:lnTo>
                  <a:lnTo>
                    <a:pt x="147" y="2009"/>
                  </a:lnTo>
                  <a:lnTo>
                    <a:pt x="147" y="2006"/>
                  </a:lnTo>
                  <a:lnTo>
                    <a:pt x="147" y="2004"/>
                  </a:lnTo>
                  <a:lnTo>
                    <a:pt x="147" y="2002"/>
                  </a:lnTo>
                  <a:lnTo>
                    <a:pt x="147" y="1999"/>
                  </a:lnTo>
                  <a:lnTo>
                    <a:pt x="147" y="1997"/>
                  </a:lnTo>
                  <a:lnTo>
                    <a:pt x="147" y="1997"/>
                  </a:lnTo>
                  <a:lnTo>
                    <a:pt x="149" y="1997"/>
                  </a:lnTo>
                  <a:lnTo>
                    <a:pt x="149" y="1999"/>
                  </a:lnTo>
                  <a:lnTo>
                    <a:pt x="149" y="1999"/>
                  </a:lnTo>
                  <a:lnTo>
                    <a:pt x="151" y="1999"/>
                  </a:lnTo>
                  <a:lnTo>
                    <a:pt x="154" y="1994"/>
                  </a:lnTo>
                  <a:lnTo>
                    <a:pt x="154" y="1994"/>
                  </a:lnTo>
                  <a:lnTo>
                    <a:pt x="154" y="1990"/>
                  </a:lnTo>
                  <a:lnTo>
                    <a:pt x="151" y="1985"/>
                  </a:lnTo>
                  <a:lnTo>
                    <a:pt x="151" y="1983"/>
                  </a:lnTo>
                  <a:lnTo>
                    <a:pt x="149" y="1983"/>
                  </a:lnTo>
                  <a:lnTo>
                    <a:pt x="147" y="1983"/>
                  </a:lnTo>
                  <a:lnTo>
                    <a:pt x="144" y="1983"/>
                  </a:lnTo>
                  <a:lnTo>
                    <a:pt x="142" y="1978"/>
                  </a:lnTo>
                  <a:lnTo>
                    <a:pt x="142" y="1976"/>
                  </a:lnTo>
                  <a:lnTo>
                    <a:pt x="142" y="1971"/>
                  </a:lnTo>
                  <a:lnTo>
                    <a:pt x="140" y="1968"/>
                  </a:lnTo>
                  <a:lnTo>
                    <a:pt x="135" y="1961"/>
                  </a:lnTo>
                  <a:lnTo>
                    <a:pt x="133" y="1957"/>
                  </a:lnTo>
                  <a:lnTo>
                    <a:pt x="133" y="1954"/>
                  </a:lnTo>
                  <a:lnTo>
                    <a:pt x="133" y="1950"/>
                  </a:lnTo>
                  <a:lnTo>
                    <a:pt x="130" y="1947"/>
                  </a:lnTo>
                  <a:lnTo>
                    <a:pt x="130" y="1945"/>
                  </a:lnTo>
                  <a:lnTo>
                    <a:pt x="123" y="1940"/>
                  </a:lnTo>
                  <a:lnTo>
                    <a:pt x="123" y="1938"/>
                  </a:lnTo>
                  <a:lnTo>
                    <a:pt x="118" y="1938"/>
                  </a:lnTo>
                  <a:lnTo>
                    <a:pt x="114" y="1935"/>
                  </a:lnTo>
                  <a:lnTo>
                    <a:pt x="111" y="1935"/>
                  </a:lnTo>
                  <a:lnTo>
                    <a:pt x="107" y="1935"/>
                  </a:lnTo>
                  <a:lnTo>
                    <a:pt x="107" y="1935"/>
                  </a:lnTo>
                  <a:lnTo>
                    <a:pt x="104" y="1933"/>
                  </a:lnTo>
                  <a:lnTo>
                    <a:pt x="104" y="1931"/>
                  </a:lnTo>
                  <a:lnTo>
                    <a:pt x="102" y="1931"/>
                  </a:lnTo>
                  <a:lnTo>
                    <a:pt x="102" y="1928"/>
                  </a:lnTo>
                  <a:lnTo>
                    <a:pt x="102" y="1926"/>
                  </a:lnTo>
                  <a:lnTo>
                    <a:pt x="102" y="1923"/>
                  </a:lnTo>
                  <a:lnTo>
                    <a:pt x="102" y="1923"/>
                  </a:lnTo>
                  <a:lnTo>
                    <a:pt x="102" y="1921"/>
                  </a:lnTo>
                  <a:lnTo>
                    <a:pt x="102" y="1921"/>
                  </a:lnTo>
                  <a:lnTo>
                    <a:pt x="102" y="1921"/>
                  </a:lnTo>
                  <a:lnTo>
                    <a:pt x="99" y="1919"/>
                  </a:lnTo>
                  <a:lnTo>
                    <a:pt x="99" y="1916"/>
                  </a:lnTo>
                  <a:lnTo>
                    <a:pt x="97" y="1916"/>
                  </a:lnTo>
                  <a:lnTo>
                    <a:pt x="95" y="1916"/>
                  </a:lnTo>
                  <a:lnTo>
                    <a:pt x="95" y="1914"/>
                  </a:lnTo>
                  <a:lnTo>
                    <a:pt x="95" y="1914"/>
                  </a:lnTo>
                  <a:lnTo>
                    <a:pt x="95" y="1909"/>
                  </a:lnTo>
                  <a:lnTo>
                    <a:pt x="95" y="1905"/>
                  </a:lnTo>
                  <a:lnTo>
                    <a:pt x="92" y="1902"/>
                  </a:lnTo>
                  <a:lnTo>
                    <a:pt x="92" y="1900"/>
                  </a:lnTo>
                  <a:lnTo>
                    <a:pt x="90" y="1897"/>
                  </a:lnTo>
                  <a:lnTo>
                    <a:pt x="90" y="1895"/>
                  </a:lnTo>
                  <a:lnTo>
                    <a:pt x="90" y="1893"/>
                  </a:lnTo>
                  <a:lnTo>
                    <a:pt x="90" y="1890"/>
                  </a:lnTo>
                  <a:lnTo>
                    <a:pt x="90" y="1888"/>
                  </a:lnTo>
                  <a:lnTo>
                    <a:pt x="90" y="1886"/>
                  </a:lnTo>
                  <a:lnTo>
                    <a:pt x="90" y="1883"/>
                  </a:lnTo>
                  <a:lnTo>
                    <a:pt x="90" y="1881"/>
                  </a:lnTo>
                  <a:lnTo>
                    <a:pt x="88" y="1881"/>
                  </a:lnTo>
                  <a:lnTo>
                    <a:pt x="88" y="1879"/>
                  </a:lnTo>
                  <a:lnTo>
                    <a:pt x="88" y="1879"/>
                  </a:lnTo>
                  <a:lnTo>
                    <a:pt x="90" y="1876"/>
                  </a:lnTo>
                  <a:lnTo>
                    <a:pt x="90" y="1876"/>
                  </a:lnTo>
                  <a:lnTo>
                    <a:pt x="90" y="1874"/>
                  </a:lnTo>
                  <a:lnTo>
                    <a:pt x="88" y="1871"/>
                  </a:lnTo>
                  <a:lnTo>
                    <a:pt x="88" y="1871"/>
                  </a:lnTo>
                  <a:lnTo>
                    <a:pt x="90" y="1869"/>
                  </a:lnTo>
                  <a:lnTo>
                    <a:pt x="90" y="1869"/>
                  </a:lnTo>
                  <a:lnTo>
                    <a:pt x="90" y="1867"/>
                  </a:lnTo>
                  <a:lnTo>
                    <a:pt x="90" y="1867"/>
                  </a:lnTo>
                  <a:lnTo>
                    <a:pt x="90" y="1864"/>
                  </a:lnTo>
                  <a:lnTo>
                    <a:pt x="88" y="1864"/>
                  </a:lnTo>
                  <a:lnTo>
                    <a:pt x="88" y="1864"/>
                  </a:lnTo>
                  <a:lnTo>
                    <a:pt x="88" y="1862"/>
                  </a:lnTo>
                  <a:lnTo>
                    <a:pt x="88" y="1860"/>
                  </a:lnTo>
                  <a:lnTo>
                    <a:pt x="88" y="1857"/>
                  </a:lnTo>
                  <a:lnTo>
                    <a:pt x="85" y="1853"/>
                  </a:lnTo>
                  <a:lnTo>
                    <a:pt x="85" y="1850"/>
                  </a:lnTo>
                  <a:lnTo>
                    <a:pt x="83" y="1848"/>
                  </a:lnTo>
                  <a:lnTo>
                    <a:pt x="78" y="1845"/>
                  </a:lnTo>
                  <a:lnTo>
                    <a:pt x="76" y="1850"/>
                  </a:lnTo>
                  <a:lnTo>
                    <a:pt x="73" y="1855"/>
                  </a:lnTo>
                  <a:lnTo>
                    <a:pt x="71" y="1857"/>
                  </a:lnTo>
                  <a:lnTo>
                    <a:pt x="69" y="1855"/>
                  </a:lnTo>
                  <a:lnTo>
                    <a:pt x="69" y="1850"/>
                  </a:lnTo>
                  <a:lnTo>
                    <a:pt x="66" y="1850"/>
                  </a:lnTo>
                  <a:lnTo>
                    <a:pt x="64" y="1853"/>
                  </a:lnTo>
                  <a:lnTo>
                    <a:pt x="62" y="1853"/>
                  </a:lnTo>
                  <a:lnTo>
                    <a:pt x="62" y="1855"/>
                  </a:lnTo>
                  <a:lnTo>
                    <a:pt x="59" y="1855"/>
                  </a:lnTo>
                  <a:lnTo>
                    <a:pt x="59" y="1853"/>
                  </a:lnTo>
                  <a:lnTo>
                    <a:pt x="57" y="1850"/>
                  </a:lnTo>
                  <a:lnTo>
                    <a:pt x="55" y="1850"/>
                  </a:lnTo>
                  <a:lnTo>
                    <a:pt x="52" y="1850"/>
                  </a:lnTo>
                  <a:lnTo>
                    <a:pt x="50" y="1845"/>
                  </a:lnTo>
                  <a:lnTo>
                    <a:pt x="50" y="1845"/>
                  </a:lnTo>
                  <a:lnTo>
                    <a:pt x="50" y="1843"/>
                  </a:lnTo>
                  <a:lnTo>
                    <a:pt x="50" y="1841"/>
                  </a:lnTo>
                  <a:lnTo>
                    <a:pt x="52" y="1838"/>
                  </a:lnTo>
                  <a:lnTo>
                    <a:pt x="57" y="1834"/>
                  </a:lnTo>
                  <a:lnTo>
                    <a:pt x="57" y="1829"/>
                  </a:lnTo>
                  <a:lnTo>
                    <a:pt x="57" y="1827"/>
                  </a:lnTo>
                  <a:lnTo>
                    <a:pt x="55" y="1822"/>
                  </a:lnTo>
                  <a:lnTo>
                    <a:pt x="55" y="1819"/>
                  </a:lnTo>
                  <a:lnTo>
                    <a:pt x="66" y="1815"/>
                  </a:lnTo>
                  <a:lnTo>
                    <a:pt x="69" y="1815"/>
                  </a:lnTo>
                  <a:lnTo>
                    <a:pt x="71" y="1815"/>
                  </a:lnTo>
                  <a:lnTo>
                    <a:pt x="69" y="1810"/>
                  </a:lnTo>
                  <a:lnTo>
                    <a:pt x="69" y="1803"/>
                  </a:lnTo>
                  <a:lnTo>
                    <a:pt x="66" y="1803"/>
                  </a:lnTo>
                  <a:lnTo>
                    <a:pt x="66" y="1800"/>
                  </a:lnTo>
                  <a:lnTo>
                    <a:pt x="64" y="1800"/>
                  </a:lnTo>
                  <a:lnTo>
                    <a:pt x="64" y="1800"/>
                  </a:lnTo>
                  <a:lnTo>
                    <a:pt x="64" y="1796"/>
                  </a:lnTo>
                  <a:lnTo>
                    <a:pt x="64" y="1793"/>
                  </a:lnTo>
                  <a:lnTo>
                    <a:pt x="64" y="1793"/>
                  </a:lnTo>
                  <a:lnTo>
                    <a:pt x="64" y="1791"/>
                  </a:lnTo>
                  <a:lnTo>
                    <a:pt x="66" y="1791"/>
                  </a:lnTo>
                  <a:lnTo>
                    <a:pt x="66" y="1791"/>
                  </a:lnTo>
                  <a:lnTo>
                    <a:pt x="64" y="1786"/>
                  </a:lnTo>
                  <a:lnTo>
                    <a:pt x="66" y="1784"/>
                  </a:lnTo>
                  <a:lnTo>
                    <a:pt x="71" y="1782"/>
                  </a:lnTo>
                  <a:lnTo>
                    <a:pt x="71" y="1779"/>
                  </a:lnTo>
                  <a:lnTo>
                    <a:pt x="73" y="1774"/>
                  </a:lnTo>
                  <a:lnTo>
                    <a:pt x="76" y="1772"/>
                  </a:lnTo>
                  <a:lnTo>
                    <a:pt x="81" y="1770"/>
                  </a:lnTo>
                  <a:lnTo>
                    <a:pt x="81" y="1767"/>
                  </a:lnTo>
                  <a:lnTo>
                    <a:pt x="81" y="1763"/>
                  </a:lnTo>
                  <a:lnTo>
                    <a:pt x="81" y="1763"/>
                  </a:lnTo>
                  <a:lnTo>
                    <a:pt x="78" y="1758"/>
                  </a:lnTo>
                  <a:lnTo>
                    <a:pt x="76" y="1753"/>
                  </a:lnTo>
                  <a:lnTo>
                    <a:pt x="73" y="1734"/>
                  </a:lnTo>
                  <a:lnTo>
                    <a:pt x="73" y="1730"/>
                  </a:lnTo>
                  <a:lnTo>
                    <a:pt x="73" y="1725"/>
                  </a:lnTo>
                  <a:lnTo>
                    <a:pt x="71" y="1720"/>
                  </a:lnTo>
                  <a:lnTo>
                    <a:pt x="69" y="1720"/>
                  </a:lnTo>
                  <a:lnTo>
                    <a:pt x="69" y="1718"/>
                  </a:lnTo>
                  <a:lnTo>
                    <a:pt x="71" y="1715"/>
                  </a:lnTo>
                  <a:lnTo>
                    <a:pt x="71" y="1713"/>
                  </a:lnTo>
                  <a:lnTo>
                    <a:pt x="73" y="1701"/>
                  </a:lnTo>
                  <a:lnTo>
                    <a:pt x="73" y="1701"/>
                  </a:lnTo>
                  <a:lnTo>
                    <a:pt x="73" y="1699"/>
                  </a:lnTo>
                  <a:lnTo>
                    <a:pt x="76" y="1699"/>
                  </a:lnTo>
                  <a:lnTo>
                    <a:pt x="76" y="1696"/>
                  </a:lnTo>
                  <a:lnTo>
                    <a:pt x="76" y="1696"/>
                  </a:lnTo>
                  <a:lnTo>
                    <a:pt x="78" y="1696"/>
                  </a:lnTo>
                  <a:lnTo>
                    <a:pt x="78" y="1696"/>
                  </a:lnTo>
                  <a:lnTo>
                    <a:pt x="76" y="1687"/>
                  </a:lnTo>
                  <a:lnTo>
                    <a:pt x="76" y="1680"/>
                  </a:lnTo>
                  <a:lnTo>
                    <a:pt x="78" y="1677"/>
                  </a:lnTo>
                  <a:lnTo>
                    <a:pt x="81" y="1677"/>
                  </a:lnTo>
                  <a:lnTo>
                    <a:pt x="83" y="1677"/>
                  </a:lnTo>
                  <a:lnTo>
                    <a:pt x="97" y="1685"/>
                  </a:lnTo>
                  <a:lnTo>
                    <a:pt x="99" y="1687"/>
                  </a:lnTo>
                  <a:lnTo>
                    <a:pt x="102" y="1687"/>
                  </a:lnTo>
                  <a:lnTo>
                    <a:pt x="104" y="1687"/>
                  </a:lnTo>
                  <a:lnTo>
                    <a:pt x="109" y="1685"/>
                  </a:lnTo>
                  <a:lnTo>
                    <a:pt x="111" y="1685"/>
                  </a:lnTo>
                  <a:lnTo>
                    <a:pt x="111" y="1687"/>
                  </a:lnTo>
                  <a:lnTo>
                    <a:pt x="111" y="1689"/>
                  </a:lnTo>
                  <a:lnTo>
                    <a:pt x="111" y="1692"/>
                  </a:lnTo>
                  <a:lnTo>
                    <a:pt x="109" y="1692"/>
                  </a:lnTo>
                  <a:lnTo>
                    <a:pt x="109" y="1694"/>
                  </a:lnTo>
                  <a:lnTo>
                    <a:pt x="109" y="1696"/>
                  </a:lnTo>
                  <a:lnTo>
                    <a:pt x="107" y="1704"/>
                  </a:lnTo>
                  <a:lnTo>
                    <a:pt x="107" y="1708"/>
                  </a:lnTo>
                  <a:lnTo>
                    <a:pt x="111" y="1720"/>
                  </a:lnTo>
                  <a:lnTo>
                    <a:pt x="111" y="1725"/>
                  </a:lnTo>
                  <a:lnTo>
                    <a:pt x="114" y="1730"/>
                  </a:lnTo>
                  <a:lnTo>
                    <a:pt x="116" y="1732"/>
                  </a:lnTo>
                  <a:lnTo>
                    <a:pt x="121" y="1732"/>
                  </a:lnTo>
                  <a:lnTo>
                    <a:pt x="121" y="1732"/>
                  </a:lnTo>
                  <a:lnTo>
                    <a:pt x="123" y="1732"/>
                  </a:lnTo>
                  <a:lnTo>
                    <a:pt x="125" y="1732"/>
                  </a:lnTo>
                  <a:lnTo>
                    <a:pt x="125" y="1734"/>
                  </a:lnTo>
                  <a:lnTo>
                    <a:pt x="128" y="1734"/>
                  </a:lnTo>
                  <a:lnTo>
                    <a:pt x="128" y="1737"/>
                  </a:lnTo>
                  <a:lnTo>
                    <a:pt x="130" y="1734"/>
                  </a:lnTo>
                  <a:lnTo>
                    <a:pt x="135" y="1727"/>
                  </a:lnTo>
                  <a:lnTo>
                    <a:pt x="137" y="1725"/>
                  </a:lnTo>
                  <a:lnTo>
                    <a:pt x="140" y="1725"/>
                  </a:lnTo>
                  <a:lnTo>
                    <a:pt x="142" y="1725"/>
                  </a:lnTo>
                  <a:lnTo>
                    <a:pt x="144" y="1725"/>
                  </a:lnTo>
                  <a:lnTo>
                    <a:pt x="147" y="1727"/>
                  </a:lnTo>
                  <a:lnTo>
                    <a:pt x="149" y="1727"/>
                  </a:lnTo>
                  <a:lnTo>
                    <a:pt x="151" y="1730"/>
                  </a:lnTo>
                  <a:lnTo>
                    <a:pt x="151" y="1732"/>
                  </a:lnTo>
                  <a:lnTo>
                    <a:pt x="154" y="1732"/>
                  </a:lnTo>
                  <a:lnTo>
                    <a:pt x="159" y="1730"/>
                  </a:lnTo>
                  <a:lnTo>
                    <a:pt x="170" y="1727"/>
                  </a:lnTo>
                  <a:lnTo>
                    <a:pt x="178" y="1725"/>
                  </a:lnTo>
                  <a:lnTo>
                    <a:pt x="180" y="1720"/>
                  </a:lnTo>
                  <a:lnTo>
                    <a:pt x="182" y="1718"/>
                  </a:lnTo>
                  <a:lnTo>
                    <a:pt x="185" y="1713"/>
                  </a:lnTo>
                  <a:lnTo>
                    <a:pt x="182" y="1708"/>
                  </a:lnTo>
                  <a:lnTo>
                    <a:pt x="182" y="1704"/>
                  </a:lnTo>
                  <a:lnTo>
                    <a:pt x="182" y="1701"/>
                  </a:lnTo>
                  <a:lnTo>
                    <a:pt x="182" y="1696"/>
                  </a:lnTo>
                  <a:lnTo>
                    <a:pt x="182" y="1692"/>
                  </a:lnTo>
                  <a:lnTo>
                    <a:pt x="180" y="1682"/>
                  </a:lnTo>
                  <a:lnTo>
                    <a:pt x="180" y="1680"/>
                  </a:lnTo>
                  <a:lnTo>
                    <a:pt x="180" y="1675"/>
                  </a:lnTo>
                  <a:lnTo>
                    <a:pt x="182" y="1673"/>
                  </a:lnTo>
                  <a:lnTo>
                    <a:pt x="185" y="1666"/>
                  </a:lnTo>
                  <a:lnTo>
                    <a:pt x="187" y="1663"/>
                  </a:lnTo>
                  <a:lnTo>
                    <a:pt x="189" y="1663"/>
                  </a:lnTo>
                  <a:lnTo>
                    <a:pt x="192" y="1661"/>
                  </a:lnTo>
                  <a:lnTo>
                    <a:pt x="194" y="1656"/>
                  </a:lnTo>
                  <a:lnTo>
                    <a:pt x="192" y="1651"/>
                  </a:lnTo>
                  <a:lnTo>
                    <a:pt x="185" y="1649"/>
                  </a:lnTo>
                  <a:lnTo>
                    <a:pt x="182" y="1644"/>
                  </a:lnTo>
                  <a:lnTo>
                    <a:pt x="178" y="1637"/>
                  </a:lnTo>
                  <a:lnTo>
                    <a:pt x="175" y="1635"/>
                  </a:lnTo>
                  <a:lnTo>
                    <a:pt x="170" y="1635"/>
                  </a:lnTo>
                  <a:lnTo>
                    <a:pt x="170" y="1633"/>
                  </a:lnTo>
                  <a:lnTo>
                    <a:pt x="170" y="1630"/>
                  </a:lnTo>
                  <a:lnTo>
                    <a:pt x="173" y="1628"/>
                  </a:lnTo>
                  <a:lnTo>
                    <a:pt x="170" y="1625"/>
                  </a:lnTo>
                  <a:lnTo>
                    <a:pt x="170" y="1623"/>
                  </a:lnTo>
                  <a:lnTo>
                    <a:pt x="168" y="1623"/>
                  </a:lnTo>
                  <a:lnTo>
                    <a:pt x="166" y="1618"/>
                  </a:lnTo>
                  <a:lnTo>
                    <a:pt x="166" y="1618"/>
                  </a:lnTo>
                  <a:lnTo>
                    <a:pt x="163" y="1604"/>
                  </a:lnTo>
                  <a:lnTo>
                    <a:pt x="161" y="1592"/>
                  </a:lnTo>
                  <a:lnTo>
                    <a:pt x="159" y="1585"/>
                  </a:lnTo>
                  <a:lnTo>
                    <a:pt x="161" y="1578"/>
                  </a:lnTo>
                  <a:lnTo>
                    <a:pt x="170" y="1554"/>
                  </a:lnTo>
                  <a:lnTo>
                    <a:pt x="175" y="1547"/>
                  </a:lnTo>
                  <a:lnTo>
                    <a:pt x="175" y="1538"/>
                  </a:lnTo>
                  <a:lnTo>
                    <a:pt x="178" y="1521"/>
                  </a:lnTo>
                  <a:lnTo>
                    <a:pt x="182" y="1512"/>
                  </a:lnTo>
                  <a:lnTo>
                    <a:pt x="192" y="1510"/>
                  </a:lnTo>
                  <a:lnTo>
                    <a:pt x="201" y="1512"/>
                  </a:lnTo>
                  <a:lnTo>
                    <a:pt x="211" y="1507"/>
                  </a:lnTo>
                  <a:lnTo>
                    <a:pt x="213" y="1507"/>
                  </a:lnTo>
                  <a:lnTo>
                    <a:pt x="213" y="1502"/>
                  </a:lnTo>
                  <a:lnTo>
                    <a:pt x="215" y="1500"/>
                  </a:lnTo>
                  <a:lnTo>
                    <a:pt x="215" y="1498"/>
                  </a:lnTo>
                  <a:lnTo>
                    <a:pt x="215" y="1491"/>
                  </a:lnTo>
                  <a:lnTo>
                    <a:pt x="213" y="1486"/>
                  </a:lnTo>
                  <a:lnTo>
                    <a:pt x="211" y="1484"/>
                  </a:lnTo>
                  <a:lnTo>
                    <a:pt x="208" y="1479"/>
                  </a:lnTo>
                  <a:lnTo>
                    <a:pt x="206" y="1476"/>
                  </a:lnTo>
                  <a:lnTo>
                    <a:pt x="204" y="1467"/>
                  </a:lnTo>
                  <a:lnTo>
                    <a:pt x="199" y="1455"/>
                  </a:lnTo>
                  <a:lnTo>
                    <a:pt x="196" y="1450"/>
                  </a:lnTo>
                  <a:lnTo>
                    <a:pt x="178" y="1434"/>
                  </a:lnTo>
                  <a:lnTo>
                    <a:pt x="175" y="1429"/>
                  </a:lnTo>
                  <a:lnTo>
                    <a:pt x="175" y="1424"/>
                  </a:lnTo>
                  <a:lnTo>
                    <a:pt x="173" y="1417"/>
                  </a:lnTo>
                  <a:lnTo>
                    <a:pt x="178" y="1391"/>
                  </a:lnTo>
                  <a:lnTo>
                    <a:pt x="180" y="1389"/>
                  </a:lnTo>
                  <a:lnTo>
                    <a:pt x="178" y="1382"/>
                  </a:lnTo>
                  <a:lnTo>
                    <a:pt x="178" y="1377"/>
                  </a:lnTo>
                  <a:lnTo>
                    <a:pt x="182" y="1368"/>
                  </a:lnTo>
                  <a:lnTo>
                    <a:pt x="182" y="1363"/>
                  </a:lnTo>
                  <a:lnTo>
                    <a:pt x="182" y="1342"/>
                  </a:lnTo>
                  <a:lnTo>
                    <a:pt x="182" y="1330"/>
                  </a:lnTo>
                  <a:lnTo>
                    <a:pt x="187" y="1323"/>
                  </a:lnTo>
                  <a:lnTo>
                    <a:pt x="194" y="1318"/>
                  </a:lnTo>
                  <a:lnTo>
                    <a:pt x="196" y="1311"/>
                  </a:lnTo>
                  <a:lnTo>
                    <a:pt x="199" y="1306"/>
                  </a:lnTo>
                  <a:lnTo>
                    <a:pt x="194" y="1304"/>
                  </a:lnTo>
                  <a:lnTo>
                    <a:pt x="192" y="1304"/>
                  </a:lnTo>
                  <a:lnTo>
                    <a:pt x="185" y="1306"/>
                  </a:lnTo>
                  <a:lnTo>
                    <a:pt x="182" y="1306"/>
                  </a:lnTo>
                  <a:lnTo>
                    <a:pt x="180" y="1304"/>
                  </a:lnTo>
                  <a:lnTo>
                    <a:pt x="180" y="1299"/>
                  </a:lnTo>
                  <a:lnTo>
                    <a:pt x="178" y="1297"/>
                  </a:lnTo>
                  <a:lnTo>
                    <a:pt x="178" y="1294"/>
                  </a:lnTo>
                  <a:lnTo>
                    <a:pt x="178" y="1292"/>
                  </a:lnTo>
                  <a:lnTo>
                    <a:pt x="175" y="1290"/>
                  </a:lnTo>
                  <a:lnTo>
                    <a:pt x="175" y="1290"/>
                  </a:lnTo>
                  <a:lnTo>
                    <a:pt x="170" y="1292"/>
                  </a:lnTo>
                  <a:lnTo>
                    <a:pt x="168" y="1292"/>
                  </a:lnTo>
                  <a:lnTo>
                    <a:pt x="166" y="1290"/>
                  </a:lnTo>
                  <a:lnTo>
                    <a:pt x="154" y="1280"/>
                  </a:lnTo>
                  <a:lnTo>
                    <a:pt x="151" y="1278"/>
                  </a:lnTo>
                  <a:lnTo>
                    <a:pt x="144" y="1275"/>
                  </a:lnTo>
                  <a:lnTo>
                    <a:pt x="142" y="1273"/>
                  </a:lnTo>
                  <a:lnTo>
                    <a:pt x="142" y="1271"/>
                  </a:lnTo>
                  <a:lnTo>
                    <a:pt x="140" y="1264"/>
                  </a:lnTo>
                  <a:lnTo>
                    <a:pt x="137" y="1261"/>
                  </a:lnTo>
                  <a:lnTo>
                    <a:pt x="135" y="1259"/>
                  </a:lnTo>
                  <a:lnTo>
                    <a:pt x="130" y="1256"/>
                  </a:lnTo>
                  <a:lnTo>
                    <a:pt x="125" y="1254"/>
                  </a:lnTo>
                  <a:lnTo>
                    <a:pt x="123" y="1252"/>
                  </a:lnTo>
                  <a:lnTo>
                    <a:pt x="123" y="1249"/>
                  </a:lnTo>
                  <a:lnTo>
                    <a:pt x="123" y="1245"/>
                  </a:lnTo>
                  <a:lnTo>
                    <a:pt x="123" y="1245"/>
                  </a:lnTo>
                  <a:lnTo>
                    <a:pt x="121" y="1242"/>
                  </a:lnTo>
                  <a:lnTo>
                    <a:pt x="118" y="1240"/>
                  </a:lnTo>
                  <a:lnTo>
                    <a:pt x="116" y="1240"/>
                  </a:lnTo>
                  <a:lnTo>
                    <a:pt x="114" y="1237"/>
                  </a:lnTo>
                  <a:lnTo>
                    <a:pt x="111" y="1235"/>
                  </a:lnTo>
                  <a:lnTo>
                    <a:pt x="109" y="1233"/>
                  </a:lnTo>
                  <a:lnTo>
                    <a:pt x="109" y="1233"/>
                  </a:lnTo>
                  <a:lnTo>
                    <a:pt x="109" y="1228"/>
                  </a:lnTo>
                  <a:lnTo>
                    <a:pt x="109" y="1226"/>
                  </a:lnTo>
                  <a:lnTo>
                    <a:pt x="107" y="1223"/>
                  </a:lnTo>
                  <a:lnTo>
                    <a:pt x="104" y="1221"/>
                  </a:lnTo>
                  <a:lnTo>
                    <a:pt x="102" y="1221"/>
                  </a:lnTo>
                  <a:lnTo>
                    <a:pt x="102" y="1219"/>
                  </a:lnTo>
                  <a:lnTo>
                    <a:pt x="102" y="1216"/>
                  </a:lnTo>
                  <a:lnTo>
                    <a:pt x="99" y="1211"/>
                  </a:lnTo>
                  <a:lnTo>
                    <a:pt x="99" y="1207"/>
                  </a:lnTo>
                  <a:lnTo>
                    <a:pt x="95" y="1202"/>
                  </a:lnTo>
                  <a:lnTo>
                    <a:pt x="92" y="1197"/>
                  </a:lnTo>
                  <a:lnTo>
                    <a:pt x="92" y="1193"/>
                  </a:lnTo>
                  <a:lnTo>
                    <a:pt x="99" y="1183"/>
                  </a:lnTo>
                  <a:lnTo>
                    <a:pt x="99" y="1178"/>
                  </a:lnTo>
                  <a:lnTo>
                    <a:pt x="97" y="1178"/>
                  </a:lnTo>
                  <a:lnTo>
                    <a:pt x="92" y="1178"/>
                  </a:lnTo>
                  <a:lnTo>
                    <a:pt x="92" y="1178"/>
                  </a:lnTo>
                  <a:lnTo>
                    <a:pt x="90" y="1178"/>
                  </a:lnTo>
                  <a:lnTo>
                    <a:pt x="88" y="1176"/>
                  </a:lnTo>
                  <a:lnTo>
                    <a:pt x="88" y="1176"/>
                  </a:lnTo>
                  <a:lnTo>
                    <a:pt x="85" y="1176"/>
                  </a:lnTo>
                  <a:lnTo>
                    <a:pt x="85" y="1178"/>
                  </a:lnTo>
                  <a:lnTo>
                    <a:pt x="83" y="1178"/>
                  </a:lnTo>
                  <a:lnTo>
                    <a:pt x="83" y="1178"/>
                  </a:lnTo>
                  <a:lnTo>
                    <a:pt x="81" y="1176"/>
                  </a:lnTo>
                  <a:lnTo>
                    <a:pt x="78" y="1176"/>
                  </a:lnTo>
                  <a:lnTo>
                    <a:pt x="76" y="1176"/>
                  </a:lnTo>
                  <a:lnTo>
                    <a:pt x="73" y="1176"/>
                  </a:lnTo>
                  <a:lnTo>
                    <a:pt x="73" y="1174"/>
                  </a:lnTo>
                  <a:lnTo>
                    <a:pt x="71" y="1174"/>
                  </a:lnTo>
                  <a:lnTo>
                    <a:pt x="69" y="1171"/>
                  </a:lnTo>
                  <a:lnTo>
                    <a:pt x="64" y="1171"/>
                  </a:lnTo>
                  <a:lnTo>
                    <a:pt x="64" y="1169"/>
                  </a:lnTo>
                  <a:lnTo>
                    <a:pt x="62" y="1164"/>
                  </a:lnTo>
                  <a:lnTo>
                    <a:pt x="64" y="1159"/>
                  </a:lnTo>
                  <a:lnTo>
                    <a:pt x="66" y="1155"/>
                  </a:lnTo>
                  <a:lnTo>
                    <a:pt x="66" y="1150"/>
                  </a:lnTo>
                  <a:lnTo>
                    <a:pt x="66" y="1145"/>
                  </a:lnTo>
                  <a:lnTo>
                    <a:pt x="64" y="1140"/>
                  </a:lnTo>
                  <a:lnTo>
                    <a:pt x="59" y="1136"/>
                  </a:lnTo>
                  <a:lnTo>
                    <a:pt x="57" y="1133"/>
                  </a:lnTo>
                  <a:lnTo>
                    <a:pt x="57" y="1129"/>
                  </a:lnTo>
                  <a:lnTo>
                    <a:pt x="57" y="1124"/>
                  </a:lnTo>
                  <a:lnTo>
                    <a:pt x="57" y="1119"/>
                  </a:lnTo>
                  <a:lnTo>
                    <a:pt x="59" y="1119"/>
                  </a:lnTo>
                  <a:lnTo>
                    <a:pt x="62" y="1117"/>
                  </a:lnTo>
                  <a:lnTo>
                    <a:pt x="66" y="1117"/>
                  </a:lnTo>
                  <a:lnTo>
                    <a:pt x="66" y="1117"/>
                  </a:lnTo>
                  <a:lnTo>
                    <a:pt x="69" y="1117"/>
                  </a:lnTo>
                  <a:lnTo>
                    <a:pt x="69" y="1114"/>
                  </a:lnTo>
                  <a:lnTo>
                    <a:pt x="69" y="1112"/>
                  </a:lnTo>
                  <a:lnTo>
                    <a:pt x="69" y="1112"/>
                  </a:lnTo>
                  <a:lnTo>
                    <a:pt x="71" y="1110"/>
                  </a:lnTo>
                  <a:lnTo>
                    <a:pt x="73" y="1110"/>
                  </a:lnTo>
                  <a:lnTo>
                    <a:pt x="76" y="1110"/>
                  </a:lnTo>
                  <a:lnTo>
                    <a:pt x="76" y="1107"/>
                  </a:lnTo>
                  <a:lnTo>
                    <a:pt x="76" y="1105"/>
                  </a:lnTo>
                  <a:lnTo>
                    <a:pt x="76" y="1103"/>
                  </a:lnTo>
                  <a:lnTo>
                    <a:pt x="76" y="1100"/>
                  </a:lnTo>
                  <a:lnTo>
                    <a:pt x="78" y="1096"/>
                  </a:lnTo>
                  <a:lnTo>
                    <a:pt x="83" y="1086"/>
                  </a:lnTo>
                  <a:lnTo>
                    <a:pt x="85" y="1081"/>
                  </a:lnTo>
                  <a:lnTo>
                    <a:pt x="85" y="1058"/>
                  </a:lnTo>
                  <a:lnTo>
                    <a:pt x="85" y="1053"/>
                  </a:lnTo>
                  <a:lnTo>
                    <a:pt x="83" y="1044"/>
                  </a:lnTo>
                  <a:lnTo>
                    <a:pt x="81" y="1036"/>
                  </a:lnTo>
                  <a:lnTo>
                    <a:pt x="76" y="1029"/>
                  </a:lnTo>
                  <a:lnTo>
                    <a:pt x="71" y="1022"/>
                  </a:lnTo>
                  <a:lnTo>
                    <a:pt x="64" y="1022"/>
                  </a:lnTo>
                  <a:lnTo>
                    <a:pt x="64" y="1022"/>
                  </a:lnTo>
                  <a:lnTo>
                    <a:pt x="62" y="1025"/>
                  </a:lnTo>
                  <a:lnTo>
                    <a:pt x="62" y="1025"/>
                  </a:lnTo>
                  <a:lnTo>
                    <a:pt x="57" y="1020"/>
                  </a:lnTo>
                  <a:lnTo>
                    <a:pt x="57" y="1017"/>
                  </a:lnTo>
                  <a:lnTo>
                    <a:pt x="59" y="1013"/>
                  </a:lnTo>
                  <a:lnTo>
                    <a:pt x="59" y="1006"/>
                  </a:lnTo>
                  <a:lnTo>
                    <a:pt x="62" y="1001"/>
                  </a:lnTo>
                  <a:lnTo>
                    <a:pt x="62" y="999"/>
                  </a:lnTo>
                  <a:lnTo>
                    <a:pt x="62" y="994"/>
                  </a:lnTo>
                  <a:lnTo>
                    <a:pt x="59" y="989"/>
                  </a:lnTo>
                  <a:lnTo>
                    <a:pt x="52" y="982"/>
                  </a:lnTo>
                  <a:lnTo>
                    <a:pt x="50" y="977"/>
                  </a:lnTo>
                  <a:lnTo>
                    <a:pt x="50" y="973"/>
                  </a:lnTo>
                  <a:lnTo>
                    <a:pt x="47" y="973"/>
                  </a:lnTo>
                  <a:lnTo>
                    <a:pt x="47" y="970"/>
                  </a:lnTo>
                  <a:lnTo>
                    <a:pt x="40" y="968"/>
                  </a:lnTo>
                  <a:lnTo>
                    <a:pt x="36" y="965"/>
                  </a:lnTo>
                  <a:lnTo>
                    <a:pt x="33" y="963"/>
                  </a:lnTo>
                  <a:lnTo>
                    <a:pt x="31" y="963"/>
                  </a:lnTo>
                  <a:lnTo>
                    <a:pt x="31" y="963"/>
                  </a:lnTo>
                  <a:lnTo>
                    <a:pt x="29" y="965"/>
                  </a:lnTo>
                  <a:lnTo>
                    <a:pt x="26" y="968"/>
                  </a:lnTo>
                  <a:lnTo>
                    <a:pt x="26" y="968"/>
                  </a:lnTo>
                  <a:lnTo>
                    <a:pt x="24" y="968"/>
                  </a:lnTo>
                  <a:lnTo>
                    <a:pt x="24" y="968"/>
                  </a:lnTo>
                  <a:lnTo>
                    <a:pt x="26" y="963"/>
                  </a:lnTo>
                  <a:lnTo>
                    <a:pt x="26" y="961"/>
                  </a:lnTo>
                  <a:lnTo>
                    <a:pt x="26" y="956"/>
                  </a:lnTo>
                  <a:lnTo>
                    <a:pt x="26" y="956"/>
                  </a:lnTo>
                  <a:lnTo>
                    <a:pt x="24" y="951"/>
                  </a:lnTo>
                  <a:lnTo>
                    <a:pt x="19" y="947"/>
                  </a:lnTo>
                  <a:lnTo>
                    <a:pt x="19" y="944"/>
                  </a:lnTo>
                  <a:lnTo>
                    <a:pt x="17" y="942"/>
                  </a:lnTo>
                  <a:lnTo>
                    <a:pt x="17" y="939"/>
                  </a:lnTo>
                  <a:lnTo>
                    <a:pt x="14" y="939"/>
                  </a:lnTo>
                  <a:lnTo>
                    <a:pt x="7" y="937"/>
                  </a:lnTo>
                  <a:lnTo>
                    <a:pt x="5" y="937"/>
                  </a:lnTo>
                  <a:lnTo>
                    <a:pt x="5" y="935"/>
                  </a:lnTo>
                  <a:lnTo>
                    <a:pt x="5" y="932"/>
                  </a:lnTo>
                  <a:lnTo>
                    <a:pt x="5" y="930"/>
                  </a:lnTo>
                  <a:lnTo>
                    <a:pt x="5" y="925"/>
                  </a:lnTo>
                  <a:lnTo>
                    <a:pt x="0" y="921"/>
                  </a:lnTo>
                  <a:lnTo>
                    <a:pt x="0" y="916"/>
                  </a:lnTo>
                  <a:lnTo>
                    <a:pt x="0" y="913"/>
                  </a:lnTo>
                  <a:lnTo>
                    <a:pt x="0" y="911"/>
                  </a:lnTo>
                  <a:lnTo>
                    <a:pt x="3" y="911"/>
                  </a:lnTo>
                  <a:lnTo>
                    <a:pt x="5" y="913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10" y="913"/>
                  </a:lnTo>
                  <a:lnTo>
                    <a:pt x="12" y="911"/>
                  </a:lnTo>
                  <a:lnTo>
                    <a:pt x="14" y="911"/>
                  </a:lnTo>
                  <a:lnTo>
                    <a:pt x="14" y="911"/>
                  </a:lnTo>
                  <a:lnTo>
                    <a:pt x="17" y="911"/>
                  </a:lnTo>
                  <a:lnTo>
                    <a:pt x="21" y="913"/>
                  </a:lnTo>
                  <a:lnTo>
                    <a:pt x="21" y="913"/>
                  </a:lnTo>
                  <a:lnTo>
                    <a:pt x="24" y="913"/>
                  </a:lnTo>
                  <a:lnTo>
                    <a:pt x="24" y="916"/>
                  </a:lnTo>
                  <a:lnTo>
                    <a:pt x="24" y="916"/>
                  </a:lnTo>
                  <a:lnTo>
                    <a:pt x="24" y="916"/>
                  </a:lnTo>
                  <a:lnTo>
                    <a:pt x="24" y="916"/>
                  </a:lnTo>
                  <a:lnTo>
                    <a:pt x="26" y="916"/>
                  </a:lnTo>
                  <a:lnTo>
                    <a:pt x="26" y="916"/>
                  </a:lnTo>
                  <a:lnTo>
                    <a:pt x="26" y="916"/>
                  </a:lnTo>
                  <a:lnTo>
                    <a:pt x="29" y="916"/>
                  </a:lnTo>
                  <a:lnTo>
                    <a:pt x="29" y="916"/>
                  </a:lnTo>
                  <a:lnTo>
                    <a:pt x="31" y="916"/>
                  </a:lnTo>
                  <a:lnTo>
                    <a:pt x="33" y="916"/>
                  </a:lnTo>
                  <a:lnTo>
                    <a:pt x="33" y="913"/>
                  </a:lnTo>
                  <a:lnTo>
                    <a:pt x="36" y="913"/>
                  </a:lnTo>
                  <a:lnTo>
                    <a:pt x="36" y="916"/>
                  </a:lnTo>
                  <a:lnTo>
                    <a:pt x="36" y="916"/>
                  </a:lnTo>
                  <a:lnTo>
                    <a:pt x="36" y="928"/>
                  </a:lnTo>
                  <a:lnTo>
                    <a:pt x="36" y="928"/>
                  </a:lnTo>
                  <a:lnTo>
                    <a:pt x="38" y="930"/>
                  </a:lnTo>
                  <a:lnTo>
                    <a:pt x="45" y="932"/>
                  </a:lnTo>
                  <a:lnTo>
                    <a:pt x="45" y="930"/>
                  </a:lnTo>
                  <a:lnTo>
                    <a:pt x="45" y="930"/>
                  </a:lnTo>
                  <a:lnTo>
                    <a:pt x="45" y="930"/>
                  </a:lnTo>
                  <a:lnTo>
                    <a:pt x="47" y="932"/>
                  </a:lnTo>
                  <a:lnTo>
                    <a:pt x="47" y="930"/>
                  </a:lnTo>
                  <a:lnTo>
                    <a:pt x="50" y="928"/>
                  </a:lnTo>
                  <a:lnTo>
                    <a:pt x="52" y="928"/>
                  </a:lnTo>
                  <a:lnTo>
                    <a:pt x="55" y="930"/>
                  </a:lnTo>
                  <a:lnTo>
                    <a:pt x="64" y="932"/>
                  </a:lnTo>
                  <a:lnTo>
                    <a:pt x="64" y="930"/>
                  </a:lnTo>
                  <a:lnTo>
                    <a:pt x="66" y="925"/>
                  </a:lnTo>
                  <a:lnTo>
                    <a:pt x="69" y="925"/>
                  </a:lnTo>
                  <a:lnTo>
                    <a:pt x="71" y="925"/>
                  </a:lnTo>
                  <a:lnTo>
                    <a:pt x="76" y="925"/>
                  </a:lnTo>
                  <a:lnTo>
                    <a:pt x="73" y="923"/>
                  </a:lnTo>
                  <a:lnTo>
                    <a:pt x="73" y="918"/>
                  </a:lnTo>
                  <a:lnTo>
                    <a:pt x="73" y="909"/>
                  </a:lnTo>
                  <a:lnTo>
                    <a:pt x="71" y="906"/>
                  </a:lnTo>
                  <a:lnTo>
                    <a:pt x="66" y="897"/>
                  </a:lnTo>
                  <a:lnTo>
                    <a:pt x="66" y="892"/>
                  </a:lnTo>
                  <a:lnTo>
                    <a:pt x="66" y="887"/>
                  </a:lnTo>
                  <a:lnTo>
                    <a:pt x="66" y="883"/>
                  </a:lnTo>
                  <a:lnTo>
                    <a:pt x="69" y="880"/>
                  </a:lnTo>
                  <a:lnTo>
                    <a:pt x="71" y="880"/>
                  </a:lnTo>
                  <a:lnTo>
                    <a:pt x="73" y="880"/>
                  </a:lnTo>
                  <a:lnTo>
                    <a:pt x="73" y="878"/>
                  </a:lnTo>
                  <a:lnTo>
                    <a:pt x="76" y="878"/>
                  </a:lnTo>
                  <a:lnTo>
                    <a:pt x="76" y="878"/>
                  </a:lnTo>
                  <a:lnTo>
                    <a:pt x="76" y="876"/>
                  </a:lnTo>
                  <a:lnTo>
                    <a:pt x="78" y="876"/>
                  </a:lnTo>
                  <a:lnTo>
                    <a:pt x="81" y="873"/>
                  </a:lnTo>
                  <a:lnTo>
                    <a:pt x="81" y="873"/>
                  </a:lnTo>
                  <a:lnTo>
                    <a:pt x="81" y="873"/>
                  </a:lnTo>
                  <a:lnTo>
                    <a:pt x="83" y="871"/>
                  </a:lnTo>
                  <a:lnTo>
                    <a:pt x="83" y="868"/>
                  </a:lnTo>
                  <a:lnTo>
                    <a:pt x="81" y="864"/>
                  </a:lnTo>
                  <a:lnTo>
                    <a:pt x="78" y="861"/>
                  </a:lnTo>
                  <a:lnTo>
                    <a:pt x="81" y="861"/>
                  </a:lnTo>
                  <a:lnTo>
                    <a:pt x="81" y="859"/>
                  </a:lnTo>
                  <a:lnTo>
                    <a:pt x="81" y="859"/>
                  </a:lnTo>
                  <a:lnTo>
                    <a:pt x="81" y="859"/>
                  </a:lnTo>
                  <a:lnTo>
                    <a:pt x="83" y="857"/>
                  </a:lnTo>
                  <a:lnTo>
                    <a:pt x="85" y="857"/>
                  </a:lnTo>
                  <a:lnTo>
                    <a:pt x="85" y="854"/>
                  </a:lnTo>
                  <a:lnTo>
                    <a:pt x="83" y="854"/>
                  </a:lnTo>
                  <a:lnTo>
                    <a:pt x="83" y="852"/>
                  </a:lnTo>
                  <a:lnTo>
                    <a:pt x="85" y="852"/>
                  </a:lnTo>
                  <a:lnTo>
                    <a:pt x="85" y="850"/>
                  </a:lnTo>
                  <a:lnTo>
                    <a:pt x="90" y="842"/>
                  </a:lnTo>
                  <a:lnTo>
                    <a:pt x="90" y="838"/>
                  </a:lnTo>
                  <a:lnTo>
                    <a:pt x="88" y="831"/>
                  </a:lnTo>
                  <a:lnTo>
                    <a:pt x="88" y="826"/>
                  </a:lnTo>
                  <a:lnTo>
                    <a:pt x="92" y="812"/>
                  </a:lnTo>
                  <a:lnTo>
                    <a:pt x="97" y="800"/>
                  </a:lnTo>
                  <a:lnTo>
                    <a:pt x="99" y="797"/>
                  </a:lnTo>
                  <a:lnTo>
                    <a:pt x="102" y="797"/>
                  </a:lnTo>
                  <a:lnTo>
                    <a:pt x="107" y="795"/>
                  </a:lnTo>
                  <a:lnTo>
                    <a:pt x="109" y="793"/>
                  </a:lnTo>
                  <a:lnTo>
                    <a:pt x="109" y="793"/>
                  </a:lnTo>
                  <a:lnTo>
                    <a:pt x="111" y="790"/>
                  </a:lnTo>
                  <a:lnTo>
                    <a:pt x="111" y="786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1" y="781"/>
                  </a:lnTo>
                  <a:lnTo>
                    <a:pt x="111" y="779"/>
                  </a:lnTo>
                  <a:lnTo>
                    <a:pt x="111" y="779"/>
                  </a:lnTo>
                  <a:lnTo>
                    <a:pt x="111" y="779"/>
                  </a:lnTo>
                  <a:lnTo>
                    <a:pt x="111" y="779"/>
                  </a:lnTo>
                  <a:lnTo>
                    <a:pt x="111" y="779"/>
                  </a:lnTo>
                  <a:lnTo>
                    <a:pt x="111" y="774"/>
                  </a:lnTo>
                  <a:lnTo>
                    <a:pt x="111" y="774"/>
                  </a:lnTo>
                  <a:lnTo>
                    <a:pt x="109" y="771"/>
                  </a:lnTo>
                  <a:lnTo>
                    <a:pt x="109" y="771"/>
                  </a:lnTo>
                  <a:lnTo>
                    <a:pt x="107" y="769"/>
                  </a:lnTo>
                  <a:lnTo>
                    <a:pt x="107" y="767"/>
                  </a:lnTo>
                  <a:lnTo>
                    <a:pt x="107" y="764"/>
                  </a:lnTo>
                  <a:lnTo>
                    <a:pt x="104" y="762"/>
                  </a:lnTo>
                  <a:lnTo>
                    <a:pt x="95" y="748"/>
                  </a:lnTo>
                  <a:lnTo>
                    <a:pt x="88" y="734"/>
                  </a:lnTo>
                  <a:lnTo>
                    <a:pt x="88" y="731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7"/>
                  </a:lnTo>
                  <a:lnTo>
                    <a:pt x="73" y="722"/>
                  </a:lnTo>
                  <a:lnTo>
                    <a:pt x="73" y="722"/>
                  </a:lnTo>
                  <a:lnTo>
                    <a:pt x="71" y="722"/>
                  </a:lnTo>
                  <a:lnTo>
                    <a:pt x="69" y="722"/>
                  </a:lnTo>
                  <a:lnTo>
                    <a:pt x="69" y="724"/>
                  </a:lnTo>
                  <a:lnTo>
                    <a:pt x="69" y="724"/>
                  </a:lnTo>
                  <a:lnTo>
                    <a:pt x="66" y="724"/>
                  </a:lnTo>
                  <a:lnTo>
                    <a:pt x="66" y="727"/>
                  </a:lnTo>
                  <a:lnTo>
                    <a:pt x="64" y="724"/>
                  </a:lnTo>
                  <a:lnTo>
                    <a:pt x="62" y="724"/>
                  </a:lnTo>
                  <a:lnTo>
                    <a:pt x="62" y="727"/>
                  </a:lnTo>
                  <a:lnTo>
                    <a:pt x="62" y="729"/>
                  </a:lnTo>
                  <a:lnTo>
                    <a:pt x="59" y="731"/>
                  </a:lnTo>
                  <a:lnTo>
                    <a:pt x="59" y="734"/>
                  </a:lnTo>
                  <a:lnTo>
                    <a:pt x="57" y="734"/>
                  </a:lnTo>
                  <a:lnTo>
                    <a:pt x="50" y="727"/>
                  </a:lnTo>
                  <a:lnTo>
                    <a:pt x="50" y="727"/>
                  </a:lnTo>
                  <a:lnTo>
                    <a:pt x="47" y="722"/>
                  </a:lnTo>
                  <a:lnTo>
                    <a:pt x="47" y="719"/>
                  </a:lnTo>
                  <a:lnTo>
                    <a:pt x="45" y="717"/>
                  </a:lnTo>
                  <a:lnTo>
                    <a:pt x="45" y="715"/>
                  </a:lnTo>
                  <a:lnTo>
                    <a:pt x="45" y="712"/>
                  </a:lnTo>
                  <a:lnTo>
                    <a:pt x="45" y="710"/>
                  </a:lnTo>
                  <a:lnTo>
                    <a:pt x="47" y="703"/>
                  </a:lnTo>
                  <a:lnTo>
                    <a:pt x="47" y="701"/>
                  </a:lnTo>
                  <a:lnTo>
                    <a:pt x="47" y="693"/>
                  </a:lnTo>
                  <a:lnTo>
                    <a:pt x="47" y="691"/>
                  </a:lnTo>
                  <a:lnTo>
                    <a:pt x="52" y="686"/>
                  </a:lnTo>
                  <a:lnTo>
                    <a:pt x="52" y="684"/>
                  </a:lnTo>
                  <a:lnTo>
                    <a:pt x="52" y="682"/>
                  </a:lnTo>
                  <a:lnTo>
                    <a:pt x="52" y="677"/>
                  </a:lnTo>
                  <a:lnTo>
                    <a:pt x="52" y="674"/>
                  </a:lnTo>
                  <a:lnTo>
                    <a:pt x="52" y="674"/>
                  </a:lnTo>
                  <a:lnTo>
                    <a:pt x="55" y="672"/>
                  </a:lnTo>
                  <a:lnTo>
                    <a:pt x="57" y="670"/>
                  </a:lnTo>
                  <a:lnTo>
                    <a:pt x="57" y="670"/>
                  </a:lnTo>
                  <a:lnTo>
                    <a:pt x="59" y="670"/>
                  </a:lnTo>
                  <a:lnTo>
                    <a:pt x="64" y="672"/>
                  </a:lnTo>
                  <a:lnTo>
                    <a:pt x="66" y="674"/>
                  </a:lnTo>
                  <a:lnTo>
                    <a:pt x="66" y="672"/>
                  </a:lnTo>
                  <a:lnTo>
                    <a:pt x="69" y="672"/>
                  </a:lnTo>
                  <a:lnTo>
                    <a:pt x="69" y="670"/>
                  </a:lnTo>
                  <a:lnTo>
                    <a:pt x="71" y="667"/>
                  </a:lnTo>
                  <a:lnTo>
                    <a:pt x="69" y="665"/>
                  </a:lnTo>
                  <a:lnTo>
                    <a:pt x="69" y="660"/>
                  </a:lnTo>
                  <a:lnTo>
                    <a:pt x="66" y="653"/>
                  </a:lnTo>
                  <a:lnTo>
                    <a:pt x="66" y="651"/>
                  </a:lnTo>
                  <a:lnTo>
                    <a:pt x="66" y="648"/>
                  </a:lnTo>
                  <a:lnTo>
                    <a:pt x="69" y="644"/>
                  </a:lnTo>
                  <a:lnTo>
                    <a:pt x="69" y="641"/>
                  </a:lnTo>
                  <a:lnTo>
                    <a:pt x="69" y="634"/>
                  </a:lnTo>
                  <a:lnTo>
                    <a:pt x="69" y="630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8" y="618"/>
                  </a:lnTo>
                  <a:lnTo>
                    <a:pt x="81" y="615"/>
                  </a:lnTo>
                  <a:lnTo>
                    <a:pt x="81" y="613"/>
                  </a:lnTo>
                  <a:lnTo>
                    <a:pt x="83" y="606"/>
                  </a:lnTo>
                  <a:lnTo>
                    <a:pt x="85" y="604"/>
                  </a:lnTo>
                  <a:lnTo>
                    <a:pt x="99" y="611"/>
                  </a:lnTo>
                  <a:lnTo>
                    <a:pt x="102" y="611"/>
                  </a:lnTo>
                  <a:lnTo>
                    <a:pt x="104" y="611"/>
                  </a:lnTo>
                  <a:lnTo>
                    <a:pt x="107" y="606"/>
                  </a:lnTo>
                  <a:lnTo>
                    <a:pt x="109" y="606"/>
                  </a:lnTo>
                  <a:lnTo>
                    <a:pt x="109" y="604"/>
                  </a:lnTo>
                  <a:lnTo>
                    <a:pt x="111" y="604"/>
                  </a:lnTo>
                  <a:lnTo>
                    <a:pt x="114" y="604"/>
                  </a:lnTo>
                  <a:lnTo>
                    <a:pt x="116" y="604"/>
                  </a:lnTo>
                  <a:lnTo>
                    <a:pt x="116" y="594"/>
                  </a:lnTo>
                  <a:lnTo>
                    <a:pt x="118" y="589"/>
                  </a:lnTo>
                  <a:lnTo>
                    <a:pt x="121" y="587"/>
                  </a:lnTo>
                  <a:lnTo>
                    <a:pt x="121" y="585"/>
                  </a:lnTo>
                  <a:lnTo>
                    <a:pt x="118" y="582"/>
                  </a:lnTo>
                  <a:lnTo>
                    <a:pt x="118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18" y="575"/>
                  </a:lnTo>
                  <a:lnTo>
                    <a:pt x="121" y="573"/>
                  </a:lnTo>
                  <a:lnTo>
                    <a:pt x="123" y="570"/>
                  </a:lnTo>
                  <a:lnTo>
                    <a:pt x="125" y="570"/>
                  </a:lnTo>
                  <a:lnTo>
                    <a:pt x="128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3"/>
                  </a:lnTo>
                  <a:lnTo>
                    <a:pt x="135" y="561"/>
                  </a:lnTo>
                  <a:lnTo>
                    <a:pt x="137" y="561"/>
                  </a:lnTo>
                  <a:lnTo>
                    <a:pt x="140" y="559"/>
                  </a:lnTo>
                  <a:lnTo>
                    <a:pt x="142" y="556"/>
                  </a:lnTo>
                  <a:lnTo>
                    <a:pt x="142" y="556"/>
                  </a:lnTo>
                  <a:lnTo>
                    <a:pt x="144" y="554"/>
                  </a:lnTo>
                  <a:lnTo>
                    <a:pt x="147" y="554"/>
                  </a:lnTo>
                  <a:lnTo>
                    <a:pt x="147" y="551"/>
                  </a:lnTo>
                  <a:lnTo>
                    <a:pt x="149" y="551"/>
                  </a:lnTo>
                  <a:lnTo>
                    <a:pt x="156" y="554"/>
                  </a:lnTo>
                  <a:lnTo>
                    <a:pt x="159" y="556"/>
                  </a:lnTo>
                  <a:lnTo>
                    <a:pt x="161" y="554"/>
                  </a:lnTo>
                  <a:lnTo>
                    <a:pt x="166" y="556"/>
                  </a:lnTo>
                  <a:lnTo>
                    <a:pt x="168" y="556"/>
                  </a:lnTo>
                  <a:lnTo>
                    <a:pt x="170" y="559"/>
                  </a:lnTo>
                  <a:lnTo>
                    <a:pt x="173" y="563"/>
                  </a:lnTo>
                  <a:lnTo>
                    <a:pt x="173" y="563"/>
                  </a:lnTo>
                  <a:lnTo>
                    <a:pt x="175" y="566"/>
                  </a:lnTo>
                  <a:lnTo>
                    <a:pt x="180" y="566"/>
                  </a:lnTo>
                  <a:lnTo>
                    <a:pt x="192" y="563"/>
                  </a:lnTo>
                  <a:lnTo>
                    <a:pt x="204" y="561"/>
                  </a:lnTo>
                  <a:lnTo>
                    <a:pt x="206" y="559"/>
                  </a:lnTo>
                  <a:lnTo>
                    <a:pt x="211" y="559"/>
                  </a:lnTo>
                  <a:lnTo>
                    <a:pt x="213" y="559"/>
                  </a:lnTo>
                  <a:lnTo>
                    <a:pt x="218" y="556"/>
                  </a:lnTo>
                  <a:lnTo>
                    <a:pt x="220" y="559"/>
                  </a:lnTo>
                  <a:lnTo>
                    <a:pt x="222" y="559"/>
                  </a:lnTo>
                  <a:lnTo>
                    <a:pt x="227" y="566"/>
                  </a:lnTo>
                  <a:lnTo>
                    <a:pt x="230" y="566"/>
                  </a:lnTo>
                  <a:lnTo>
                    <a:pt x="230" y="561"/>
                  </a:lnTo>
                  <a:lnTo>
                    <a:pt x="230" y="559"/>
                  </a:lnTo>
                  <a:lnTo>
                    <a:pt x="230" y="554"/>
                  </a:lnTo>
                  <a:lnTo>
                    <a:pt x="230" y="551"/>
                  </a:lnTo>
                  <a:lnTo>
                    <a:pt x="232" y="549"/>
                  </a:lnTo>
                  <a:lnTo>
                    <a:pt x="234" y="547"/>
                  </a:lnTo>
                  <a:lnTo>
                    <a:pt x="234" y="547"/>
                  </a:lnTo>
                  <a:lnTo>
                    <a:pt x="237" y="544"/>
                  </a:lnTo>
                  <a:lnTo>
                    <a:pt x="237" y="544"/>
                  </a:lnTo>
                  <a:lnTo>
                    <a:pt x="239" y="542"/>
                  </a:lnTo>
                  <a:lnTo>
                    <a:pt x="241" y="544"/>
                  </a:lnTo>
                  <a:lnTo>
                    <a:pt x="241" y="547"/>
                  </a:lnTo>
                  <a:lnTo>
                    <a:pt x="246" y="556"/>
                  </a:lnTo>
                  <a:lnTo>
                    <a:pt x="246" y="559"/>
                  </a:lnTo>
                  <a:lnTo>
                    <a:pt x="248" y="561"/>
                  </a:lnTo>
                  <a:lnTo>
                    <a:pt x="251" y="563"/>
                  </a:lnTo>
                  <a:lnTo>
                    <a:pt x="256" y="563"/>
                  </a:lnTo>
                  <a:lnTo>
                    <a:pt x="258" y="563"/>
                  </a:lnTo>
                  <a:lnTo>
                    <a:pt x="258" y="566"/>
                  </a:lnTo>
                  <a:lnTo>
                    <a:pt x="260" y="568"/>
                  </a:lnTo>
                  <a:lnTo>
                    <a:pt x="260" y="570"/>
                  </a:lnTo>
                  <a:lnTo>
                    <a:pt x="263" y="570"/>
                  </a:lnTo>
                  <a:lnTo>
                    <a:pt x="263" y="570"/>
                  </a:lnTo>
                  <a:lnTo>
                    <a:pt x="265" y="568"/>
                  </a:lnTo>
                  <a:lnTo>
                    <a:pt x="265" y="568"/>
                  </a:lnTo>
                  <a:lnTo>
                    <a:pt x="267" y="568"/>
                  </a:lnTo>
                  <a:lnTo>
                    <a:pt x="267" y="568"/>
                  </a:lnTo>
                  <a:lnTo>
                    <a:pt x="267" y="568"/>
                  </a:lnTo>
                  <a:lnTo>
                    <a:pt x="293" y="563"/>
                  </a:lnTo>
                  <a:lnTo>
                    <a:pt x="298" y="563"/>
                  </a:lnTo>
                  <a:lnTo>
                    <a:pt x="300" y="566"/>
                  </a:lnTo>
                  <a:lnTo>
                    <a:pt x="300" y="570"/>
                  </a:lnTo>
                  <a:lnTo>
                    <a:pt x="298" y="575"/>
                  </a:lnTo>
                  <a:lnTo>
                    <a:pt x="296" y="582"/>
                  </a:lnTo>
                  <a:lnTo>
                    <a:pt x="296" y="585"/>
                  </a:lnTo>
                  <a:lnTo>
                    <a:pt x="296" y="587"/>
                  </a:lnTo>
                  <a:lnTo>
                    <a:pt x="296" y="592"/>
                  </a:lnTo>
                  <a:lnTo>
                    <a:pt x="296" y="594"/>
                  </a:lnTo>
                  <a:lnTo>
                    <a:pt x="296" y="594"/>
                  </a:lnTo>
                  <a:lnTo>
                    <a:pt x="293" y="596"/>
                  </a:lnTo>
                  <a:lnTo>
                    <a:pt x="291" y="596"/>
                  </a:lnTo>
                  <a:lnTo>
                    <a:pt x="291" y="599"/>
                  </a:lnTo>
                  <a:lnTo>
                    <a:pt x="289" y="601"/>
                  </a:lnTo>
                  <a:lnTo>
                    <a:pt x="289" y="608"/>
                  </a:lnTo>
                  <a:lnTo>
                    <a:pt x="286" y="611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3" y="613"/>
                  </a:lnTo>
                  <a:lnTo>
                    <a:pt x="296" y="615"/>
                  </a:lnTo>
                  <a:lnTo>
                    <a:pt x="296" y="615"/>
                  </a:lnTo>
                  <a:lnTo>
                    <a:pt x="300" y="620"/>
                  </a:lnTo>
                  <a:lnTo>
                    <a:pt x="303" y="622"/>
                  </a:lnTo>
                  <a:lnTo>
                    <a:pt x="305" y="622"/>
                  </a:lnTo>
                  <a:lnTo>
                    <a:pt x="308" y="622"/>
                  </a:lnTo>
                  <a:lnTo>
                    <a:pt x="308" y="622"/>
                  </a:lnTo>
                  <a:lnTo>
                    <a:pt x="310" y="620"/>
                  </a:lnTo>
                  <a:lnTo>
                    <a:pt x="312" y="620"/>
                  </a:lnTo>
                  <a:lnTo>
                    <a:pt x="322" y="620"/>
                  </a:lnTo>
                  <a:lnTo>
                    <a:pt x="324" y="620"/>
                  </a:lnTo>
                  <a:lnTo>
                    <a:pt x="324" y="622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31" y="627"/>
                  </a:lnTo>
                  <a:lnTo>
                    <a:pt x="336" y="625"/>
                  </a:lnTo>
                  <a:lnTo>
                    <a:pt x="338" y="622"/>
                  </a:lnTo>
                  <a:lnTo>
                    <a:pt x="341" y="625"/>
                  </a:lnTo>
                  <a:lnTo>
                    <a:pt x="341" y="627"/>
                  </a:lnTo>
                  <a:lnTo>
                    <a:pt x="338" y="637"/>
                  </a:lnTo>
                  <a:lnTo>
                    <a:pt x="338" y="639"/>
                  </a:lnTo>
                  <a:lnTo>
                    <a:pt x="338" y="639"/>
                  </a:lnTo>
                  <a:lnTo>
                    <a:pt x="343" y="637"/>
                  </a:lnTo>
                  <a:lnTo>
                    <a:pt x="352" y="637"/>
                  </a:lnTo>
                  <a:lnTo>
                    <a:pt x="355" y="637"/>
                  </a:lnTo>
                  <a:lnTo>
                    <a:pt x="360" y="634"/>
                  </a:lnTo>
                  <a:lnTo>
                    <a:pt x="367" y="627"/>
                  </a:lnTo>
                  <a:lnTo>
                    <a:pt x="369" y="625"/>
                  </a:lnTo>
                  <a:lnTo>
                    <a:pt x="376" y="622"/>
                  </a:lnTo>
                  <a:lnTo>
                    <a:pt x="376" y="622"/>
                  </a:lnTo>
                  <a:lnTo>
                    <a:pt x="379" y="620"/>
                  </a:lnTo>
                  <a:lnTo>
                    <a:pt x="386" y="608"/>
                  </a:lnTo>
                  <a:lnTo>
                    <a:pt x="388" y="606"/>
                  </a:lnTo>
                  <a:lnTo>
                    <a:pt x="393" y="604"/>
                  </a:lnTo>
                  <a:lnTo>
                    <a:pt x="395" y="601"/>
                  </a:lnTo>
                  <a:lnTo>
                    <a:pt x="400" y="601"/>
                  </a:lnTo>
                  <a:lnTo>
                    <a:pt x="402" y="601"/>
                  </a:lnTo>
                  <a:lnTo>
                    <a:pt x="405" y="599"/>
                  </a:lnTo>
                  <a:lnTo>
                    <a:pt x="405" y="596"/>
                  </a:lnTo>
                  <a:lnTo>
                    <a:pt x="405" y="594"/>
                  </a:lnTo>
                  <a:lnTo>
                    <a:pt x="407" y="592"/>
                  </a:lnTo>
                  <a:lnTo>
                    <a:pt x="409" y="589"/>
                  </a:lnTo>
                  <a:lnTo>
                    <a:pt x="412" y="589"/>
                  </a:lnTo>
                  <a:lnTo>
                    <a:pt x="414" y="589"/>
                  </a:lnTo>
                  <a:lnTo>
                    <a:pt x="416" y="587"/>
                  </a:lnTo>
                  <a:lnTo>
                    <a:pt x="419" y="587"/>
                  </a:lnTo>
                  <a:lnTo>
                    <a:pt x="423" y="587"/>
                  </a:lnTo>
                  <a:lnTo>
                    <a:pt x="433" y="589"/>
                  </a:lnTo>
                  <a:lnTo>
                    <a:pt x="435" y="592"/>
                  </a:lnTo>
                  <a:lnTo>
                    <a:pt x="438" y="596"/>
                  </a:lnTo>
                  <a:lnTo>
                    <a:pt x="440" y="599"/>
                  </a:lnTo>
                  <a:lnTo>
                    <a:pt x="447" y="606"/>
                  </a:lnTo>
                  <a:lnTo>
                    <a:pt x="454" y="608"/>
                  </a:lnTo>
                  <a:lnTo>
                    <a:pt x="457" y="608"/>
                  </a:lnTo>
                  <a:lnTo>
                    <a:pt x="459" y="613"/>
                  </a:lnTo>
                  <a:lnTo>
                    <a:pt x="464" y="618"/>
                  </a:lnTo>
                  <a:lnTo>
                    <a:pt x="464" y="620"/>
                  </a:lnTo>
                  <a:lnTo>
                    <a:pt x="466" y="622"/>
                  </a:lnTo>
                  <a:lnTo>
                    <a:pt x="473" y="625"/>
                  </a:lnTo>
                  <a:lnTo>
                    <a:pt x="478" y="627"/>
                  </a:lnTo>
                  <a:lnTo>
                    <a:pt x="478" y="627"/>
                  </a:lnTo>
                  <a:lnTo>
                    <a:pt x="480" y="627"/>
                  </a:lnTo>
                  <a:lnTo>
                    <a:pt x="492" y="627"/>
                  </a:lnTo>
                  <a:lnTo>
                    <a:pt x="497" y="630"/>
                  </a:lnTo>
                  <a:lnTo>
                    <a:pt x="499" y="630"/>
                  </a:lnTo>
                  <a:lnTo>
                    <a:pt x="509" y="639"/>
                  </a:lnTo>
                  <a:lnTo>
                    <a:pt x="511" y="641"/>
                  </a:lnTo>
                  <a:lnTo>
                    <a:pt x="511" y="644"/>
                  </a:lnTo>
                  <a:lnTo>
                    <a:pt x="513" y="644"/>
                  </a:lnTo>
                  <a:lnTo>
                    <a:pt x="525" y="639"/>
                  </a:lnTo>
                  <a:lnTo>
                    <a:pt x="527" y="639"/>
                  </a:lnTo>
                  <a:lnTo>
                    <a:pt x="527" y="639"/>
                  </a:lnTo>
                  <a:lnTo>
                    <a:pt x="537" y="632"/>
                  </a:lnTo>
                  <a:lnTo>
                    <a:pt x="539" y="630"/>
                  </a:lnTo>
                  <a:lnTo>
                    <a:pt x="542" y="630"/>
                  </a:lnTo>
                  <a:lnTo>
                    <a:pt x="546" y="630"/>
                  </a:lnTo>
                  <a:lnTo>
                    <a:pt x="549" y="630"/>
                  </a:lnTo>
                  <a:lnTo>
                    <a:pt x="549" y="627"/>
                  </a:lnTo>
                  <a:lnTo>
                    <a:pt x="551" y="625"/>
                  </a:lnTo>
                  <a:lnTo>
                    <a:pt x="551" y="620"/>
                  </a:lnTo>
                  <a:lnTo>
                    <a:pt x="553" y="618"/>
                  </a:lnTo>
                  <a:lnTo>
                    <a:pt x="556" y="615"/>
                  </a:lnTo>
                  <a:lnTo>
                    <a:pt x="556" y="615"/>
                  </a:lnTo>
                  <a:lnTo>
                    <a:pt x="561" y="615"/>
                  </a:lnTo>
                  <a:lnTo>
                    <a:pt x="570" y="615"/>
                  </a:lnTo>
                  <a:lnTo>
                    <a:pt x="577" y="615"/>
                  </a:lnTo>
                  <a:lnTo>
                    <a:pt x="582" y="618"/>
                  </a:lnTo>
                  <a:lnTo>
                    <a:pt x="582" y="615"/>
                  </a:lnTo>
                  <a:lnTo>
                    <a:pt x="584" y="613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9" y="613"/>
                  </a:lnTo>
                  <a:lnTo>
                    <a:pt x="601" y="613"/>
                  </a:lnTo>
                  <a:lnTo>
                    <a:pt x="610" y="613"/>
                  </a:lnTo>
                  <a:lnTo>
                    <a:pt x="613" y="613"/>
                  </a:lnTo>
                  <a:lnTo>
                    <a:pt x="617" y="613"/>
                  </a:lnTo>
                  <a:lnTo>
                    <a:pt x="629" y="613"/>
                  </a:lnTo>
                  <a:lnTo>
                    <a:pt x="634" y="613"/>
                  </a:lnTo>
                  <a:lnTo>
                    <a:pt x="639" y="613"/>
                  </a:lnTo>
                  <a:lnTo>
                    <a:pt x="641" y="613"/>
                  </a:lnTo>
                  <a:lnTo>
                    <a:pt x="643" y="613"/>
                  </a:lnTo>
                  <a:lnTo>
                    <a:pt x="648" y="611"/>
                  </a:lnTo>
                  <a:lnTo>
                    <a:pt x="650" y="611"/>
                  </a:lnTo>
                  <a:lnTo>
                    <a:pt x="653" y="613"/>
                  </a:lnTo>
                  <a:lnTo>
                    <a:pt x="655" y="618"/>
                  </a:lnTo>
                  <a:lnTo>
                    <a:pt x="658" y="618"/>
                  </a:lnTo>
                  <a:lnTo>
                    <a:pt x="660" y="618"/>
                  </a:lnTo>
                  <a:lnTo>
                    <a:pt x="667" y="618"/>
                  </a:lnTo>
                  <a:lnTo>
                    <a:pt x="674" y="618"/>
                  </a:lnTo>
                  <a:lnTo>
                    <a:pt x="681" y="615"/>
                  </a:lnTo>
                  <a:lnTo>
                    <a:pt x="684" y="618"/>
                  </a:lnTo>
                  <a:lnTo>
                    <a:pt x="688" y="620"/>
                  </a:lnTo>
                  <a:lnTo>
                    <a:pt x="691" y="622"/>
                  </a:lnTo>
                  <a:lnTo>
                    <a:pt x="695" y="620"/>
                  </a:lnTo>
                  <a:lnTo>
                    <a:pt x="698" y="618"/>
                  </a:lnTo>
                  <a:lnTo>
                    <a:pt x="700" y="615"/>
                  </a:lnTo>
                  <a:lnTo>
                    <a:pt x="702" y="613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10" y="611"/>
                  </a:lnTo>
                  <a:lnTo>
                    <a:pt x="714" y="613"/>
                  </a:lnTo>
                  <a:lnTo>
                    <a:pt x="733" y="625"/>
                  </a:lnTo>
                  <a:lnTo>
                    <a:pt x="738" y="625"/>
                  </a:lnTo>
                  <a:lnTo>
                    <a:pt x="743" y="622"/>
                  </a:lnTo>
                  <a:lnTo>
                    <a:pt x="743" y="620"/>
                  </a:lnTo>
                  <a:lnTo>
                    <a:pt x="743" y="618"/>
                  </a:lnTo>
                  <a:lnTo>
                    <a:pt x="743" y="615"/>
                  </a:lnTo>
                  <a:lnTo>
                    <a:pt x="743" y="613"/>
                  </a:lnTo>
                  <a:lnTo>
                    <a:pt x="743" y="611"/>
                  </a:lnTo>
                  <a:lnTo>
                    <a:pt x="745" y="608"/>
                  </a:lnTo>
                  <a:lnTo>
                    <a:pt x="745" y="606"/>
                  </a:lnTo>
                  <a:lnTo>
                    <a:pt x="750" y="606"/>
                  </a:lnTo>
                  <a:lnTo>
                    <a:pt x="750" y="604"/>
                  </a:lnTo>
                  <a:lnTo>
                    <a:pt x="752" y="601"/>
                  </a:lnTo>
                  <a:lnTo>
                    <a:pt x="754" y="592"/>
                  </a:lnTo>
                  <a:lnTo>
                    <a:pt x="754" y="589"/>
                  </a:lnTo>
                  <a:lnTo>
                    <a:pt x="754" y="587"/>
                  </a:lnTo>
                  <a:lnTo>
                    <a:pt x="754" y="585"/>
                  </a:lnTo>
                  <a:lnTo>
                    <a:pt x="759" y="575"/>
                  </a:lnTo>
                  <a:lnTo>
                    <a:pt x="759" y="573"/>
                  </a:lnTo>
                  <a:lnTo>
                    <a:pt x="762" y="573"/>
                  </a:lnTo>
                  <a:lnTo>
                    <a:pt x="762" y="570"/>
                  </a:lnTo>
                  <a:lnTo>
                    <a:pt x="764" y="568"/>
                  </a:lnTo>
                  <a:lnTo>
                    <a:pt x="764" y="566"/>
                  </a:lnTo>
                  <a:lnTo>
                    <a:pt x="764" y="561"/>
                  </a:lnTo>
                  <a:lnTo>
                    <a:pt x="764" y="559"/>
                  </a:lnTo>
                  <a:lnTo>
                    <a:pt x="764" y="554"/>
                  </a:lnTo>
                  <a:lnTo>
                    <a:pt x="764" y="551"/>
                  </a:lnTo>
                  <a:lnTo>
                    <a:pt x="766" y="549"/>
                  </a:lnTo>
                  <a:lnTo>
                    <a:pt x="766" y="547"/>
                  </a:lnTo>
                  <a:lnTo>
                    <a:pt x="769" y="547"/>
                  </a:lnTo>
                  <a:lnTo>
                    <a:pt x="773" y="542"/>
                  </a:lnTo>
                  <a:lnTo>
                    <a:pt x="776" y="540"/>
                  </a:lnTo>
                  <a:lnTo>
                    <a:pt x="783" y="533"/>
                  </a:lnTo>
                  <a:lnTo>
                    <a:pt x="785" y="530"/>
                  </a:lnTo>
                  <a:lnTo>
                    <a:pt x="788" y="530"/>
                  </a:lnTo>
                  <a:lnTo>
                    <a:pt x="788" y="533"/>
                  </a:lnTo>
                  <a:lnTo>
                    <a:pt x="790" y="535"/>
                  </a:lnTo>
                  <a:lnTo>
                    <a:pt x="792" y="535"/>
                  </a:lnTo>
                  <a:lnTo>
                    <a:pt x="797" y="535"/>
                  </a:lnTo>
                  <a:lnTo>
                    <a:pt x="799" y="535"/>
                  </a:lnTo>
                  <a:lnTo>
                    <a:pt x="807" y="535"/>
                  </a:lnTo>
                  <a:lnTo>
                    <a:pt x="809" y="537"/>
                  </a:lnTo>
                  <a:lnTo>
                    <a:pt x="811" y="537"/>
                  </a:lnTo>
                  <a:lnTo>
                    <a:pt x="814" y="535"/>
                  </a:lnTo>
                  <a:lnTo>
                    <a:pt x="814" y="533"/>
                  </a:lnTo>
                  <a:lnTo>
                    <a:pt x="814" y="530"/>
                  </a:lnTo>
                  <a:lnTo>
                    <a:pt x="809" y="528"/>
                  </a:lnTo>
                  <a:lnTo>
                    <a:pt x="807" y="521"/>
                  </a:lnTo>
                  <a:lnTo>
                    <a:pt x="804" y="518"/>
                  </a:lnTo>
                  <a:lnTo>
                    <a:pt x="804" y="514"/>
                  </a:lnTo>
                  <a:lnTo>
                    <a:pt x="807" y="511"/>
                  </a:lnTo>
                  <a:lnTo>
                    <a:pt x="811" y="511"/>
                  </a:lnTo>
                  <a:lnTo>
                    <a:pt x="821" y="511"/>
                  </a:lnTo>
                  <a:lnTo>
                    <a:pt x="828" y="509"/>
                  </a:lnTo>
                  <a:lnTo>
                    <a:pt x="833" y="509"/>
                  </a:lnTo>
                  <a:lnTo>
                    <a:pt x="835" y="511"/>
                  </a:lnTo>
                  <a:lnTo>
                    <a:pt x="837" y="516"/>
                  </a:lnTo>
                  <a:lnTo>
                    <a:pt x="840" y="518"/>
                  </a:lnTo>
                  <a:lnTo>
                    <a:pt x="842" y="518"/>
                  </a:lnTo>
                  <a:lnTo>
                    <a:pt x="842" y="518"/>
                  </a:lnTo>
                  <a:lnTo>
                    <a:pt x="844" y="518"/>
                  </a:lnTo>
                  <a:lnTo>
                    <a:pt x="847" y="516"/>
                  </a:lnTo>
                  <a:lnTo>
                    <a:pt x="847" y="514"/>
                  </a:lnTo>
                  <a:lnTo>
                    <a:pt x="847" y="509"/>
                  </a:lnTo>
                  <a:lnTo>
                    <a:pt x="849" y="507"/>
                  </a:lnTo>
                  <a:lnTo>
                    <a:pt x="849" y="502"/>
                  </a:lnTo>
                  <a:lnTo>
                    <a:pt x="849" y="499"/>
                  </a:lnTo>
                  <a:lnTo>
                    <a:pt x="851" y="497"/>
                  </a:lnTo>
                  <a:lnTo>
                    <a:pt x="851" y="495"/>
                  </a:lnTo>
                  <a:lnTo>
                    <a:pt x="849" y="492"/>
                  </a:lnTo>
                  <a:lnTo>
                    <a:pt x="847" y="490"/>
                  </a:lnTo>
                  <a:lnTo>
                    <a:pt x="844" y="488"/>
                  </a:lnTo>
                  <a:lnTo>
                    <a:pt x="854" y="481"/>
                  </a:lnTo>
                  <a:lnTo>
                    <a:pt x="856" y="478"/>
                  </a:lnTo>
                  <a:lnTo>
                    <a:pt x="859" y="473"/>
                  </a:lnTo>
                  <a:lnTo>
                    <a:pt x="868" y="410"/>
                  </a:lnTo>
                  <a:lnTo>
                    <a:pt x="868" y="402"/>
                  </a:lnTo>
                  <a:lnTo>
                    <a:pt x="868" y="400"/>
                  </a:lnTo>
                  <a:lnTo>
                    <a:pt x="868" y="395"/>
                  </a:lnTo>
                  <a:lnTo>
                    <a:pt x="868" y="395"/>
                  </a:lnTo>
                  <a:lnTo>
                    <a:pt x="868" y="393"/>
                  </a:lnTo>
                  <a:lnTo>
                    <a:pt x="870" y="391"/>
                  </a:lnTo>
                  <a:lnTo>
                    <a:pt x="870" y="388"/>
                  </a:lnTo>
                  <a:lnTo>
                    <a:pt x="870" y="386"/>
                  </a:lnTo>
                  <a:lnTo>
                    <a:pt x="870" y="384"/>
                  </a:lnTo>
                  <a:lnTo>
                    <a:pt x="870" y="381"/>
                  </a:lnTo>
                  <a:lnTo>
                    <a:pt x="870" y="376"/>
                  </a:lnTo>
                  <a:lnTo>
                    <a:pt x="873" y="374"/>
                  </a:lnTo>
                  <a:lnTo>
                    <a:pt x="880" y="367"/>
                  </a:lnTo>
                  <a:lnTo>
                    <a:pt x="882" y="362"/>
                  </a:lnTo>
                  <a:lnTo>
                    <a:pt x="887" y="341"/>
                  </a:lnTo>
                  <a:lnTo>
                    <a:pt x="889" y="336"/>
                  </a:lnTo>
                  <a:lnTo>
                    <a:pt x="892" y="331"/>
                  </a:lnTo>
                  <a:lnTo>
                    <a:pt x="899" y="324"/>
                  </a:lnTo>
                  <a:lnTo>
                    <a:pt x="901" y="322"/>
                  </a:lnTo>
                  <a:lnTo>
                    <a:pt x="903" y="322"/>
                  </a:lnTo>
                  <a:lnTo>
                    <a:pt x="903" y="320"/>
                  </a:lnTo>
                  <a:lnTo>
                    <a:pt x="903" y="317"/>
                  </a:lnTo>
                  <a:lnTo>
                    <a:pt x="903" y="315"/>
                  </a:lnTo>
                  <a:lnTo>
                    <a:pt x="903" y="315"/>
                  </a:lnTo>
                  <a:lnTo>
                    <a:pt x="906" y="313"/>
                  </a:lnTo>
                  <a:lnTo>
                    <a:pt x="911" y="313"/>
                  </a:lnTo>
                  <a:lnTo>
                    <a:pt x="915" y="315"/>
                  </a:lnTo>
                  <a:lnTo>
                    <a:pt x="918" y="315"/>
                  </a:lnTo>
                  <a:lnTo>
                    <a:pt x="918" y="313"/>
                  </a:lnTo>
                  <a:lnTo>
                    <a:pt x="918" y="310"/>
                  </a:lnTo>
                  <a:lnTo>
                    <a:pt x="918" y="310"/>
                  </a:lnTo>
                  <a:lnTo>
                    <a:pt x="908" y="296"/>
                  </a:lnTo>
                  <a:lnTo>
                    <a:pt x="906" y="291"/>
                  </a:lnTo>
                  <a:lnTo>
                    <a:pt x="906" y="289"/>
                  </a:lnTo>
                  <a:lnTo>
                    <a:pt x="903" y="289"/>
                  </a:lnTo>
                  <a:lnTo>
                    <a:pt x="889" y="284"/>
                  </a:lnTo>
                  <a:lnTo>
                    <a:pt x="885" y="282"/>
                  </a:lnTo>
                  <a:lnTo>
                    <a:pt x="880" y="270"/>
                  </a:lnTo>
                  <a:lnTo>
                    <a:pt x="880" y="265"/>
                  </a:lnTo>
                  <a:lnTo>
                    <a:pt x="882" y="263"/>
                  </a:lnTo>
                  <a:lnTo>
                    <a:pt x="885" y="263"/>
                  </a:lnTo>
                  <a:lnTo>
                    <a:pt x="889" y="263"/>
                  </a:lnTo>
                  <a:lnTo>
                    <a:pt x="899" y="258"/>
                  </a:lnTo>
                  <a:lnTo>
                    <a:pt x="899" y="258"/>
                  </a:lnTo>
                  <a:lnTo>
                    <a:pt x="903" y="258"/>
                  </a:lnTo>
                  <a:lnTo>
                    <a:pt x="908" y="258"/>
                  </a:lnTo>
                  <a:lnTo>
                    <a:pt x="911" y="258"/>
                  </a:lnTo>
                  <a:lnTo>
                    <a:pt x="915" y="263"/>
                  </a:lnTo>
                  <a:lnTo>
                    <a:pt x="922" y="263"/>
                  </a:lnTo>
                  <a:lnTo>
                    <a:pt x="927" y="268"/>
                  </a:lnTo>
                  <a:lnTo>
                    <a:pt x="929" y="268"/>
                  </a:lnTo>
                  <a:lnTo>
                    <a:pt x="932" y="268"/>
                  </a:lnTo>
                  <a:lnTo>
                    <a:pt x="937" y="265"/>
                  </a:lnTo>
                  <a:lnTo>
                    <a:pt x="939" y="263"/>
                  </a:lnTo>
                  <a:lnTo>
                    <a:pt x="939" y="265"/>
                  </a:lnTo>
                  <a:lnTo>
                    <a:pt x="944" y="268"/>
                  </a:lnTo>
                  <a:lnTo>
                    <a:pt x="958" y="270"/>
                  </a:lnTo>
                  <a:lnTo>
                    <a:pt x="963" y="272"/>
                  </a:lnTo>
                  <a:lnTo>
                    <a:pt x="967" y="277"/>
                  </a:lnTo>
                  <a:lnTo>
                    <a:pt x="970" y="279"/>
                  </a:lnTo>
                  <a:lnTo>
                    <a:pt x="981" y="279"/>
                  </a:lnTo>
                  <a:lnTo>
                    <a:pt x="984" y="282"/>
                  </a:lnTo>
                  <a:lnTo>
                    <a:pt x="989" y="282"/>
                  </a:lnTo>
                  <a:lnTo>
                    <a:pt x="996" y="282"/>
                  </a:lnTo>
                  <a:lnTo>
                    <a:pt x="1031" y="287"/>
                  </a:lnTo>
                  <a:lnTo>
                    <a:pt x="1041" y="287"/>
                  </a:lnTo>
                  <a:lnTo>
                    <a:pt x="1043" y="287"/>
                  </a:lnTo>
                  <a:lnTo>
                    <a:pt x="1045" y="289"/>
                  </a:lnTo>
                  <a:lnTo>
                    <a:pt x="1048" y="291"/>
                  </a:lnTo>
                  <a:lnTo>
                    <a:pt x="1048" y="296"/>
                  </a:lnTo>
                  <a:lnTo>
                    <a:pt x="1048" y="301"/>
                  </a:lnTo>
                  <a:lnTo>
                    <a:pt x="1045" y="305"/>
                  </a:lnTo>
                  <a:lnTo>
                    <a:pt x="1045" y="308"/>
                  </a:lnTo>
                  <a:lnTo>
                    <a:pt x="1043" y="310"/>
                  </a:lnTo>
                  <a:lnTo>
                    <a:pt x="1045" y="313"/>
                  </a:lnTo>
                  <a:lnTo>
                    <a:pt x="1050" y="315"/>
                  </a:lnTo>
                  <a:lnTo>
                    <a:pt x="1050" y="317"/>
                  </a:lnTo>
                  <a:lnTo>
                    <a:pt x="1050" y="320"/>
                  </a:lnTo>
                  <a:lnTo>
                    <a:pt x="1052" y="322"/>
                  </a:lnTo>
                  <a:lnTo>
                    <a:pt x="1057" y="324"/>
                  </a:lnTo>
                  <a:lnTo>
                    <a:pt x="1076" y="324"/>
                  </a:lnTo>
                  <a:lnTo>
                    <a:pt x="1081" y="324"/>
                  </a:lnTo>
                  <a:lnTo>
                    <a:pt x="1083" y="327"/>
                  </a:lnTo>
                  <a:lnTo>
                    <a:pt x="1086" y="331"/>
                  </a:lnTo>
                  <a:lnTo>
                    <a:pt x="1088" y="343"/>
                  </a:lnTo>
                  <a:lnTo>
                    <a:pt x="1090" y="348"/>
                  </a:lnTo>
                  <a:lnTo>
                    <a:pt x="1097" y="350"/>
                  </a:lnTo>
                  <a:lnTo>
                    <a:pt x="1102" y="346"/>
                  </a:lnTo>
                  <a:lnTo>
                    <a:pt x="1109" y="339"/>
                  </a:lnTo>
                  <a:lnTo>
                    <a:pt x="1116" y="327"/>
                  </a:lnTo>
                  <a:lnTo>
                    <a:pt x="1119" y="322"/>
                  </a:lnTo>
                  <a:lnTo>
                    <a:pt x="1121" y="317"/>
                  </a:lnTo>
                  <a:lnTo>
                    <a:pt x="1121" y="315"/>
                  </a:lnTo>
                  <a:lnTo>
                    <a:pt x="1114" y="308"/>
                  </a:lnTo>
                  <a:lnTo>
                    <a:pt x="1104" y="298"/>
                  </a:lnTo>
                  <a:lnTo>
                    <a:pt x="1102" y="296"/>
                  </a:lnTo>
                  <a:lnTo>
                    <a:pt x="1102" y="296"/>
                  </a:lnTo>
                  <a:lnTo>
                    <a:pt x="1102" y="296"/>
                  </a:lnTo>
                  <a:lnTo>
                    <a:pt x="1102" y="289"/>
                  </a:lnTo>
                  <a:lnTo>
                    <a:pt x="1104" y="284"/>
                  </a:lnTo>
                  <a:lnTo>
                    <a:pt x="1112" y="279"/>
                  </a:lnTo>
                  <a:lnTo>
                    <a:pt x="1119" y="268"/>
                  </a:lnTo>
                  <a:lnTo>
                    <a:pt x="1130" y="261"/>
                  </a:lnTo>
                  <a:lnTo>
                    <a:pt x="1135" y="256"/>
                  </a:lnTo>
                  <a:lnTo>
                    <a:pt x="1138" y="253"/>
                  </a:lnTo>
                  <a:lnTo>
                    <a:pt x="1145" y="244"/>
                  </a:lnTo>
                  <a:lnTo>
                    <a:pt x="1145" y="244"/>
                  </a:lnTo>
                  <a:lnTo>
                    <a:pt x="1156" y="227"/>
                  </a:lnTo>
                  <a:lnTo>
                    <a:pt x="1161" y="220"/>
                  </a:lnTo>
                  <a:lnTo>
                    <a:pt x="1168" y="216"/>
                  </a:lnTo>
                  <a:lnTo>
                    <a:pt x="1178" y="208"/>
                  </a:lnTo>
                  <a:lnTo>
                    <a:pt x="1180" y="206"/>
                  </a:lnTo>
                  <a:lnTo>
                    <a:pt x="1185" y="199"/>
                  </a:lnTo>
                  <a:lnTo>
                    <a:pt x="1187" y="197"/>
                  </a:lnTo>
                  <a:lnTo>
                    <a:pt x="1192" y="192"/>
                  </a:lnTo>
                  <a:lnTo>
                    <a:pt x="1213" y="166"/>
                  </a:lnTo>
                  <a:lnTo>
                    <a:pt x="1237" y="147"/>
                  </a:lnTo>
                  <a:lnTo>
                    <a:pt x="1239" y="145"/>
                  </a:lnTo>
                  <a:lnTo>
                    <a:pt x="1239" y="142"/>
                  </a:lnTo>
                  <a:lnTo>
                    <a:pt x="1242" y="140"/>
                  </a:lnTo>
                  <a:lnTo>
                    <a:pt x="1242" y="137"/>
                  </a:lnTo>
                  <a:lnTo>
                    <a:pt x="1244" y="135"/>
                  </a:lnTo>
                  <a:lnTo>
                    <a:pt x="1246" y="130"/>
                  </a:lnTo>
                  <a:lnTo>
                    <a:pt x="1246" y="130"/>
                  </a:lnTo>
                  <a:lnTo>
                    <a:pt x="1249" y="128"/>
                  </a:lnTo>
                  <a:lnTo>
                    <a:pt x="1249" y="126"/>
                  </a:lnTo>
                  <a:lnTo>
                    <a:pt x="1249" y="126"/>
                  </a:lnTo>
                  <a:lnTo>
                    <a:pt x="1251" y="123"/>
                  </a:lnTo>
                  <a:lnTo>
                    <a:pt x="1253" y="121"/>
                  </a:lnTo>
                  <a:lnTo>
                    <a:pt x="1256" y="116"/>
                  </a:lnTo>
                  <a:lnTo>
                    <a:pt x="1256" y="116"/>
                  </a:lnTo>
                  <a:lnTo>
                    <a:pt x="1258" y="116"/>
                  </a:lnTo>
                  <a:lnTo>
                    <a:pt x="1261" y="116"/>
                  </a:lnTo>
                  <a:lnTo>
                    <a:pt x="1263" y="116"/>
                  </a:lnTo>
                  <a:lnTo>
                    <a:pt x="1265" y="119"/>
                  </a:lnTo>
                  <a:lnTo>
                    <a:pt x="1265" y="121"/>
                  </a:lnTo>
                  <a:lnTo>
                    <a:pt x="1268" y="126"/>
                  </a:lnTo>
                  <a:lnTo>
                    <a:pt x="1268" y="128"/>
                  </a:lnTo>
                  <a:lnTo>
                    <a:pt x="1275" y="133"/>
                  </a:lnTo>
                  <a:lnTo>
                    <a:pt x="1277" y="135"/>
                  </a:lnTo>
                  <a:lnTo>
                    <a:pt x="1284" y="152"/>
                  </a:lnTo>
                  <a:lnTo>
                    <a:pt x="1308" y="178"/>
                  </a:lnTo>
                  <a:lnTo>
                    <a:pt x="1315" y="182"/>
                  </a:lnTo>
                  <a:lnTo>
                    <a:pt x="1320" y="185"/>
                  </a:lnTo>
                  <a:lnTo>
                    <a:pt x="1322" y="187"/>
                  </a:lnTo>
                  <a:lnTo>
                    <a:pt x="1329" y="185"/>
                  </a:lnTo>
                  <a:lnTo>
                    <a:pt x="1329" y="185"/>
                  </a:lnTo>
                  <a:lnTo>
                    <a:pt x="1329" y="185"/>
                  </a:lnTo>
                  <a:lnTo>
                    <a:pt x="1329" y="185"/>
                  </a:lnTo>
                  <a:lnTo>
                    <a:pt x="1336" y="190"/>
                  </a:lnTo>
                  <a:lnTo>
                    <a:pt x="1346" y="194"/>
                  </a:lnTo>
                  <a:lnTo>
                    <a:pt x="1346" y="194"/>
                  </a:lnTo>
                  <a:lnTo>
                    <a:pt x="1346" y="194"/>
                  </a:lnTo>
                  <a:lnTo>
                    <a:pt x="1348" y="197"/>
                  </a:lnTo>
                  <a:lnTo>
                    <a:pt x="1350" y="199"/>
                  </a:lnTo>
                  <a:lnTo>
                    <a:pt x="1355" y="201"/>
                  </a:lnTo>
                  <a:lnTo>
                    <a:pt x="1362" y="204"/>
                  </a:lnTo>
                  <a:lnTo>
                    <a:pt x="1365" y="206"/>
                  </a:lnTo>
                  <a:lnTo>
                    <a:pt x="1367" y="208"/>
                  </a:lnTo>
                  <a:lnTo>
                    <a:pt x="1369" y="213"/>
                  </a:lnTo>
                  <a:lnTo>
                    <a:pt x="1369" y="218"/>
                  </a:lnTo>
                  <a:lnTo>
                    <a:pt x="1367" y="223"/>
                  </a:lnTo>
                  <a:lnTo>
                    <a:pt x="1365" y="223"/>
                  </a:lnTo>
                  <a:lnTo>
                    <a:pt x="1362" y="225"/>
                  </a:lnTo>
                  <a:lnTo>
                    <a:pt x="1362" y="227"/>
                  </a:lnTo>
                  <a:lnTo>
                    <a:pt x="1360" y="227"/>
                  </a:lnTo>
                  <a:lnTo>
                    <a:pt x="1362" y="230"/>
                  </a:lnTo>
                  <a:lnTo>
                    <a:pt x="1365" y="230"/>
                  </a:lnTo>
                  <a:lnTo>
                    <a:pt x="1372" y="230"/>
                  </a:lnTo>
                  <a:lnTo>
                    <a:pt x="1376" y="232"/>
                  </a:lnTo>
                  <a:lnTo>
                    <a:pt x="1379" y="232"/>
                  </a:lnTo>
                  <a:lnTo>
                    <a:pt x="1383" y="230"/>
                  </a:lnTo>
                  <a:lnTo>
                    <a:pt x="1386" y="227"/>
                  </a:lnTo>
                  <a:lnTo>
                    <a:pt x="1386" y="227"/>
                  </a:lnTo>
                  <a:lnTo>
                    <a:pt x="1391" y="230"/>
                  </a:lnTo>
                  <a:lnTo>
                    <a:pt x="1391" y="227"/>
                  </a:lnTo>
                  <a:lnTo>
                    <a:pt x="1395" y="227"/>
                  </a:lnTo>
                  <a:lnTo>
                    <a:pt x="1402" y="225"/>
                  </a:lnTo>
                  <a:lnTo>
                    <a:pt x="1405" y="225"/>
                  </a:lnTo>
                  <a:lnTo>
                    <a:pt x="1407" y="220"/>
                  </a:lnTo>
                  <a:lnTo>
                    <a:pt x="1410" y="220"/>
                  </a:lnTo>
                  <a:lnTo>
                    <a:pt x="1412" y="220"/>
                  </a:lnTo>
                  <a:lnTo>
                    <a:pt x="1414" y="220"/>
                  </a:lnTo>
                  <a:lnTo>
                    <a:pt x="1417" y="223"/>
                  </a:lnTo>
                  <a:lnTo>
                    <a:pt x="1428" y="227"/>
                  </a:lnTo>
                  <a:lnTo>
                    <a:pt x="1433" y="230"/>
                  </a:lnTo>
                  <a:lnTo>
                    <a:pt x="1433" y="227"/>
                  </a:lnTo>
                  <a:lnTo>
                    <a:pt x="1436" y="225"/>
                  </a:lnTo>
                  <a:lnTo>
                    <a:pt x="1438" y="223"/>
                  </a:lnTo>
                  <a:lnTo>
                    <a:pt x="1438" y="223"/>
                  </a:lnTo>
                  <a:lnTo>
                    <a:pt x="1440" y="220"/>
                  </a:lnTo>
                  <a:lnTo>
                    <a:pt x="1443" y="220"/>
                  </a:lnTo>
                  <a:lnTo>
                    <a:pt x="1443" y="218"/>
                  </a:lnTo>
                  <a:lnTo>
                    <a:pt x="1445" y="216"/>
                  </a:lnTo>
                  <a:lnTo>
                    <a:pt x="1447" y="216"/>
                  </a:lnTo>
                  <a:lnTo>
                    <a:pt x="1450" y="216"/>
                  </a:lnTo>
                  <a:lnTo>
                    <a:pt x="1452" y="216"/>
                  </a:lnTo>
                  <a:lnTo>
                    <a:pt x="1454" y="216"/>
                  </a:lnTo>
                  <a:lnTo>
                    <a:pt x="1454" y="213"/>
                  </a:lnTo>
                  <a:lnTo>
                    <a:pt x="1457" y="211"/>
                  </a:lnTo>
                  <a:lnTo>
                    <a:pt x="1459" y="208"/>
                  </a:lnTo>
                  <a:lnTo>
                    <a:pt x="1459" y="206"/>
                  </a:lnTo>
                  <a:lnTo>
                    <a:pt x="1462" y="204"/>
                  </a:lnTo>
                  <a:lnTo>
                    <a:pt x="1462" y="201"/>
                  </a:lnTo>
                  <a:lnTo>
                    <a:pt x="1464" y="199"/>
                  </a:lnTo>
                  <a:lnTo>
                    <a:pt x="1464" y="197"/>
                  </a:lnTo>
                  <a:lnTo>
                    <a:pt x="1464" y="194"/>
                  </a:lnTo>
                  <a:lnTo>
                    <a:pt x="1464" y="182"/>
                  </a:lnTo>
                  <a:lnTo>
                    <a:pt x="1464" y="178"/>
                  </a:lnTo>
                  <a:lnTo>
                    <a:pt x="1464" y="178"/>
                  </a:lnTo>
                  <a:lnTo>
                    <a:pt x="1466" y="173"/>
                  </a:lnTo>
                  <a:lnTo>
                    <a:pt x="1471" y="166"/>
                  </a:lnTo>
                  <a:lnTo>
                    <a:pt x="1473" y="161"/>
                  </a:lnTo>
                  <a:lnTo>
                    <a:pt x="1483" y="123"/>
                  </a:lnTo>
                  <a:lnTo>
                    <a:pt x="1485" y="119"/>
                  </a:lnTo>
                  <a:lnTo>
                    <a:pt x="1488" y="116"/>
                  </a:lnTo>
                  <a:lnTo>
                    <a:pt x="1490" y="114"/>
                  </a:lnTo>
                  <a:lnTo>
                    <a:pt x="1495" y="111"/>
                  </a:lnTo>
                  <a:lnTo>
                    <a:pt x="1502" y="97"/>
                  </a:lnTo>
                  <a:lnTo>
                    <a:pt x="1523" y="76"/>
                  </a:lnTo>
                  <a:lnTo>
                    <a:pt x="1528" y="74"/>
                  </a:lnTo>
                  <a:lnTo>
                    <a:pt x="1532" y="71"/>
                  </a:lnTo>
                  <a:lnTo>
                    <a:pt x="1549" y="78"/>
                  </a:lnTo>
                  <a:lnTo>
                    <a:pt x="1563" y="85"/>
                  </a:lnTo>
                  <a:lnTo>
                    <a:pt x="1568" y="85"/>
                  </a:lnTo>
                  <a:lnTo>
                    <a:pt x="1573" y="83"/>
                  </a:lnTo>
                  <a:lnTo>
                    <a:pt x="1575" y="81"/>
                  </a:lnTo>
                  <a:lnTo>
                    <a:pt x="1577" y="81"/>
                  </a:lnTo>
                  <a:lnTo>
                    <a:pt x="1584" y="85"/>
                  </a:lnTo>
                  <a:lnTo>
                    <a:pt x="1594" y="85"/>
                  </a:lnTo>
                  <a:lnTo>
                    <a:pt x="1596" y="85"/>
                  </a:lnTo>
                  <a:lnTo>
                    <a:pt x="1599" y="83"/>
                  </a:lnTo>
                  <a:lnTo>
                    <a:pt x="1601" y="81"/>
                  </a:lnTo>
                  <a:lnTo>
                    <a:pt x="1603" y="78"/>
                  </a:lnTo>
                  <a:lnTo>
                    <a:pt x="1606" y="78"/>
                  </a:lnTo>
                  <a:lnTo>
                    <a:pt x="1611" y="76"/>
                  </a:lnTo>
                  <a:lnTo>
                    <a:pt x="1620" y="69"/>
                  </a:lnTo>
                  <a:lnTo>
                    <a:pt x="1622" y="69"/>
                  </a:lnTo>
                  <a:lnTo>
                    <a:pt x="1622" y="67"/>
                  </a:lnTo>
                  <a:lnTo>
                    <a:pt x="1625" y="62"/>
                  </a:lnTo>
                  <a:lnTo>
                    <a:pt x="1625" y="59"/>
                  </a:lnTo>
                  <a:lnTo>
                    <a:pt x="1625" y="59"/>
                  </a:lnTo>
                  <a:lnTo>
                    <a:pt x="1627" y="57"/>
                  </a:lnTo>
                  <a:lnTo>
                    <a:pt x="1632" y="55"/>
                  </a:lnTo>
                  <a:lnTo>
                    <a:pt x="1632" y="52"/>
                  </a:lnTo>
                  <a:lnTo>
                    <a:pt x="1629" y="48"/>
                  </a:lnTo>
                  <a:lnTo>
                    <a:pt x="1629" y="43"/>
                  </a:lnTo>
                  <a:lnTo>
                    <a:pt x="1632" y="41"/>
                  </a:lnTo>
                  <a:lnTo>
                    <a:pt x="1632" y="38"/>
                  </a:lnTo>
                  <a:lnTo>
                    <a:pt x="1634" y="36"/>
                  </a:lnTo>
                  <a:lnTo>
                    <a:pt x="1634" y="33"/>
                  </a:lnTo>
                  <a:lnTo>
                    <a:pt x="1637" y="31"/>
                  </a:lnTo>
                  <a:lnTo>
                    <a:pt x="1639" y="31"/>
                  </a:lnTo>
                  <a:lnTo>
                    <a:pt x="1644" y="29"/>
                  </a:lnTo>
                  <a:lnTo>
                    <a:pt x="1646" y="29"/>
                  </a:lnTo>
                  <a:lnTo>
                    <a:pt x="1648" y="24"/>
                  </a:lnTo>
                  <a:lnTo>
                    <a:pt x="1651" y="24"/>
                  </a:lnTo>
                  <a:lnTo>
                    <a:pt x="1653" y="24"/>
                  </a:lnTo>
                  <a:lnTo>
                    <a:pt x="1658" y="29"/>
                  </a:lnTo>
                  <a:lnTo>
                    <a:pt x="1660" y="29"/>
                  </a:lnTo>
                  <a:lnTo>
                    <a:pt x="1672" y="29"/>
                  </a:lnTo>
                  <a:lnTo>
                    <a:pt x="1674" y="31"/>
                  </a:lnTo>
                  <a:lnTo>
                    <a:pt x="1677" y="36"/>
                  </a:lnTo>
                  <a:lnTo>
                    <a:pt x="1686" y="43"/>
                  </a:lnTo>
                  <a:lnTo>
                    <a:pt x="1689" y="45"/>
                  </a:lnTo>
                  <a:lnTo>
                    <a:pt x="1691" y="45"/>
                  </a:lnTo>
                  <a:lnTo>
                    <a:pt x="1693" y="48"/>
                  </a:lnTo>
                  <a:lnTo>
                    <a:pt x="1696" y="48"/>
                  </a:lnTo>
                  <a:lnTo>
                    <a:pt x="1698" y="48"/>
                  </a:lnTo>
                  <a:lnTo>
                    <a:pt x="1698" y="45"/>
                  </a:lnTo>
                  <a:lnTo>
                    <a:pt x="1698" y="45"/>
                  </a:lnTo>
                  <a:lnTo>
                    <a:pt x="1700" y="43"/>
                  </a:lnTo>
                  <a:lnTo>
                    <a:pt x="1700" y="43"/>
                  </a:lnTo>
                  <a:lnTo>
                    <a:pt x="1700" y="45"/>
                  </a:lnTo>
                  <a:lnTo>
                    <a:pt x="1703" y="45"/>
                  </a:lnTo>
                  <a:lnTo>
                    <a:pt x="1719" y="45"/>
                  </a:lnTo>
                  <a:lnTo>
                    <a:pt x="1726" y="48"/>
                  </a:lnTo>
                  <a:lnTo>
                    <a:pt x="1726" y="50"/>
                  </a:lnTo>
                  <a:lnTo>
                    <a:pt x="1726" y="55"/>
                  </a:lnTo>
                  <a:lnTo>
                    <a:pt x="1724" y="57"/>
                  </a:lnTo>
                  <a:lnTo>
                    <a:pt x="1724" y="59"/>
                  </a:lnTo>
                  <a:lnTo>
                    <a:pt x="1722" y="59"/>
                  </a:lnTo>
                  <a:lnTo>
                    <a:pt x="1719" y="64"/>
                  </a:lnTo>
                  <a:lnTo>
                    <a:pt x="1719" y="67"/>
                  </a:lnTo>
                  <a:lnTo>
                    <a:pt x="1719" y="67"/>
                  </a:lnTo>
                  <a:lnTo>
                    <a:pt x="1722" y="69"/>
                  </a:lnTo>
                  <a:lnTo>
                    <a:pt x="1722" y="71"/>
                  </a:lnTo>
                  <a:lnTo>
                    <a:pt x="1719" y="76"/>
                  </a:lnTo>
                  <a:lnTo>
                    <a:pt x="1717" y="76"/>
                  </a:lnTo>
                  <a:lnTo>
                    <a:pt x="1710" y="78"/>
                  </a:lnTo>
                  <a:lnTo>
                    <a:pt x="1707" y="78"/>
                  </a:lnTo>
                  <a:lnTo>
                    <a:pt x="1705" y="81"/>
                  </a:lnTo>
                  <a:lnTo>
                    <a:pt x="1705" y="83"/>
                  </a:lnTo>
                  <a:lnTo>
                    <a:pt x="1705" y="85"/>
                  </a:lnTo>
                  <a:lnTo>
                    <a:pt x="1707" y="85"/>
                  </a:lnTo>
                  <a:lnTo>
                    <a:pt x="1707" y="88"/>
                  </a:lnTo>
                  <a:lnTo>
                    <a:pt x="1707" y="88"/>
                  </a:lnTo>
                  <a:lnTo>
                    <a:pt x="1707" y="90"/>
                  </a:lnTo>
                  <a:lnTo>
                    <a:pt x="1705" y="93"/>
                  </a:lnTo>
                  <a:lnTo>
                    <a:pt x="1705" y="95"/>
                  </a:lnTo>
                  <a:lnTo>
                    <a:pt x="1707" y="95"/>
                  </a:lnTo>
                  <a:lnTo>
                    <a:pt x="1707" y="97"/>
                  </a:lnTo>
                  <a:lnTo>
                    <a:pt x="1712" y="102"/>
                  </a:lnTo>
                  <a:lnTo>
                    <a:pt x="1715" y="104"/>
                  </a:lnTo>
                  <a:lnTo>
                    <a:pt x="1717" y="104"/>
                  </a:lnTo>
                  <a:lnTo>
                    <a:pt x="1719" y="111"/>
                  </a:lnTo>
                  <a:lnTo>
                    <a:pt x="1719" y="114"/>
                  </a:lnTo>
                  <a:lnTo>
                    <a:pt x="1719" y="116"/>
                  </a:lnTo>
                  <a:lnTo>
                    <a:pt x="1717" y="119"/>
                  </a:lnTo>
                  <a:lnTo>
                    <a:pt x="1712" y="119"/>
                  </a:lnTo>
                  <a:lnTo>
                    <a:pt x="1712" y="119"/>
                  </a:lnTo>
                  <a:lnTo>
                    <a:pt x="1712" y="121"/>
                  </a:lnTo>
                  <a:lnTo>
                    <a:pt x="1710" y="121"/>
                  </a:lnTo>
                  <a:lnTo>
                    <a:pt x="1710" y="123"/>
                  </a:lnTo>
                  <a:lnTo>
                    <a:pt x="1705" y="123"/>
                  </a:lnTo>
                  <a:lnTo>
                    <a:pt x="1705" y="126"/>
                  </a:lnTo>
                  <a:lnTo>
                    <a:pt x="1705" y="130"/>
                  </a:lnTo>
                  <a:lnTo>
                    <a:pt x="1707" y="133"/>
                  </a:lnTo>
                  <a:lnTo>
                    <a:pt x="1707" y="133"/>
                  </a:lnTo>
                  <a:lnTo>
                    <a:pt x="1710" y="135"/>
                  </a:lnTo>
                  <a:lnTo>
                    <a:pt x="1712" y="135"/>
                  </a:lnTo>
                  <a:lnTo>
                    <a:pt x="1712" y="135"/>
                  </a:lnTo>
                  <a:lnTo>
                    <a:pt x="1712" y="137"/>
                  </a:lnTo>
                  <a:lnTo>
                    <a:pt x="1715" y="140"/>
                  </a:lnTo>
                  <a:lnTo>
                    <a:pt x="1715" y="142"/>
                  </a:lnTo>
                  <a:lnTo>
                    <a:pt x="1717" y="145"/>
                  </a:lnTo>
                  <a:lnTo>
                    <a:pt x="1717" y="145"/>
                  </a:lnTo>
                  <a:lnTo>
                    <a:pt x="1722" y="147"/>
                  </a:lnTo>
                  <a:lnTo>
                    <a:pt x="1722" y="147"/>
                  </a:lnTo>
                  <a:lnTo>
                    <a:pt x="1726" y="152"/>
                  </a:lnTo>
                  <a:lnTo>
                    <a:pt x="1726" y="154"/>
                  </a:lnTo>
                  <a:lnTo>
                    <a:pt x="1729" y="161"/>
                  </a:lnTo>
                  <a:lnTo>
                    <a:pt x="1731" y="166"/>
                  </a:lnTo>
                  <a:lnTo>
                    <a:pt x="1733" y="166"/>
                  </a:lnTo>
                  <a:lnTo>
                    <a:pt x="1733" y="166"/>
                  </a:lnTo>
                  <a:lnTo>
                    <a:pt x="1736" y="166"/>
                  </a:lnTo>
                  <a:lnTo>
                    <a:pt x="1738" y="168"/>
                  </a:lnTo>
                  <a:lnTo>
                    <a:pt x="1738" y="175"/>
                  </a:lnTo>
                  <a:lnTo>
                    <a:pt x="1738" y="180"/>
                  </a:lnTo>
                  <a:lnTo>
                    <a:pt x="1736" y="182"/>
                  </a:lnTo>
                  <a:lnTo>
                    <a:pt x="1736" y="185"/>
                  </a:lnTo>
                  <a:lnTo>
                    <a:pt x="1733" y="190"/>
                  </a:lnTo>
                  <a:lnTo>
                    <a:pt x="1733" y="192"/>
                  </a:lnTo>
                  <a:lnTo>
                    <a:pt x="1733" y="194"/>
                  </a:lnTo>
                  <a:lnTo>
                    <a:pt x="1733" y="197"/>
                  </a:lnTo>
                  <a:lnTo>
                    <a:pt x="1736" y="199"/>
                  </a:lnTo>
                  <a:lnTo>
                    <a:pt x="1738" y="201"/>
                  </a:lnTo>
                  <a:lnTo>
                    <a:pt x="1738" y="201"/>
                  </a:lnTo>
                  <a:lnTo>
                    <a:pt x="1741" y="204"/>
                  </a:lnTo>
                  <a:lnTo>
                    <a:pt x="1743" y="211"/>
                  </a:lnTo>
                  <a:lnTo>
                    <a:pt x="1745" y="213"/>
                  </a:lnTo>
                  <a:lnTo>
                    <a:pt x="1748" y="216"/>
                  </a:lnTo>
                  <a:lnTo>
                    <a:pt x="1752" y="216"/>
                  </a:lnTo>
                  <a:lnTo>
                    <a:pt x="1755" y="218"/>
                  </a:lnTo>
                  <a:lnTo>
                    <a:pt x="1755" y="220"/>
                  </a:lnTo>
                  <a:lnTo>
                    <a:pt x="1757" y="237"/>
                  </a:lnTo>
                  <a:lnTo>
                    <a:pt x="1757" y="237"/>
                  </a:lnTo>
                  <a:lnTo>
                    <a:pt x="1757" y="237"/>
                  </a:lnTo>
                  <a:lnTo>
                    <a:pt x="1759" y="239"/>
                  </a:lnTo>
                  <a:lnTo>
                    <a:pt x="1767" y="242"/>
                  </a:lnTo>
                  <a:lnTo>
                    <a:pt x="1771" y="244"/>
                  </a:lnTo>
                  <a:lnTo>
                    <a:pt x="1774" y="244"/>
                  </a:lnTo>
                  <a:lnTo>
                    <a:pt x="1776" y="244"/>
                  </a:lnTo>
                  <a:lnTo>
                    <a:pt x="1778" y="242"/>
                  </a:lnTo>
                  <a:lnTo>
                    <a:pt x="1783" y="242"/>
                  </a:lnTo>
                  <a:lnTo>
                    <a:pt x="1785" y="242"/>
                  </a:lnTo>
                  <a:lnTo>
                    <a:pt x="1785" y="242"/>
                  </a:lnTo>
                  <a:lnTo>
                    <a:pt x="1788" y="244"/>
                  </a:lnTo>
                  <a:lnTo>
                    <a:pt x="1790" y="246"/>
                  </a:lnTo>
                  <a:lnTo>
                    <a:pt x="1793" y="246"/>
                  </a:lnTo>
                  <a:lnTo>
                    <a:pt x="1795" y="246"/>
                  </a:lnTo>
                  <a:lnTo>
                    <a:pt x="1800" y="249"/>
                  </a:lnTo>
                  <a:lnTo>
                    <a:pt x="1800" y="251"/>
                  </a:lnTo>
                  <a:lnTo>
                    <a:pt x="1800" y="253"/>
                  </a:lnTo>
                  <a:lnTo>
                    <a:pt x="1800" y="256"/>
                  </a:lnTo>
                  <a:lnTo>
                    <a:pt x="1800" y="258"/>
                  </a:lnTo>
                  <a:lnTo>
                    <a:pt x="1800" y="261"/>
                  </a:lnTo>
                  <a:lnTo>
                    <a:pt x="1800" y="261"/>
                  </a:lnTo>
                  <a:lnTo>
                    <a:pt x="1802" y="261"/>
                  </a:lnTo>
                  <a:lnTo>
                    <a:pt x="1802" y="263"/>
                  </a:lnTo>
                  <a:lnTo>
                    <a:pt x="1802" y="265"/>
                  </a:lnTo>
                  <a:lnTo>
                    <a:pt x="1802" y="268"/>
                  </a:lnTo>
                  <a:lnTo>
                    <a:pt x="1802" y="270"/>
                  </a:lnTo>
                  <a:lnTo>
                    <a:pt x="1804" y="272"/>
                  </a:lnTo>
                  <a:lnTo>
                    <a:pt x="1804" y="272"/>
                  </a:lnTo>
                  <a:lnTo>
                    <a:pt x="1804" y="275"/>
                  </a:lnTo>
                  <a:lnTo>
                    <a:pt x="1804" y="279"/>
                  </a:lnTo>
                  <a:lnTo>
                    <a:pt x="1804" y="282"/>
                  </a:lnTo>
                  <a:lnTo>
                    <a:pt x="1807" y="282"/>
                  </a:lnTo>
                  <a:lnTo>
                    <a:pt x="1816" y="284"/>
                  </a:lnTo>
                  <a:lnTo>
                    <a:pt x="1819" y="284"/>
                  </a:lnTo>
                  <a:lnTo>
                    <a:pt x="1821" y="284"/>
                  </a:lnTo>
                  <a:lnTo>
                    <a:pt x="1821" y="282"/>
                  </a:lnTo>
                  <a:lnTo>
                    <a:pt x="1821" y="282"/>
                  </a:lnTo>
                  <a:lnTo>
                    <a:pt x="1823" y="279"/>
                  </a:lnTo>
                  <a:lnTo>
                    <a:pt x="1826" y="279"/>
                  </a:lnTo>
                  <a:lnTo>
                    <a:pt x="1828" y="282"/>
                  </a:lnTo>
                  <a:lnTo>
                    <a:pt x="1830" y="284"/>
                  </a:lnTo>
                  <a:lnTo>
                    <a:pt x="1830" y="284"/>
                  </a:lnTo>
                  <a:lnTo>
                    <a:pt x="1830" y="287"/>
                  </a:lnTo>
                  <a:lnTo>
                    <a:pt x="1828" y="291"/>
                  </a:lnTo>
                  <a:lnTo>
                    <a:pt x="1828" y="291"/>
                  </a:lnTo>
                  <a:lnTo>
                    <a:pt x="1828" y="296"/>
                  </a:lnTo>
                  <a:lnTo>
                    <a:pt x="1828" y="298"/>
                  </a:lnTo>
                  <a:lnTo>
                    <a:pt x="1828" y="301"/>
                  </a:lnTo>
                  <a:lnTo>
                    <a:pt x="1830" y="305"/>
                  </a:lnTo>
                  <a:lnTo>
                    <a:pt x="1833" y="308"/>
                  </a:lnTo>
                  <a:lnTo>
                    <a:pt x="1835" y="313"/>
                  </a:lnTo>
                  <a:lnTo>
                    <a:pt x="1842" y="317"/>
                  </a:lnTo>
                  <a:lnTo>
                    <a:pt x="1842" y="320"/>
                  </a:lnTo>
                  <a:lnTo>
                    <a:pt x="1845" y="322"/>
                  </a:lnTo>
                  <a:lnTo>
                    <a:pt x="1845" y="322"/>
                  </a:lnTo>
                  <a:lnTo>
                    <a:pt x="1842" y="324"/>
                  </a:lnTo>
                  <a:lnTo>
                    <a:pt x="1840" y="324"/>
                  </a:lnTo>
                  <a:lnTo>
                    <a:pt x="1840" y="327"/>
                  </a:lnTo>
                  <a:lnTo>
                    <a:pt x="1840" y="329"/>
                  </a:lnTo>
                  <a:lnTo>
                    <a:pt x="1840" y="336"/>
                  </a:lnTo>
                  <a:lnTo>
                    <a:pt x="1840" y="339"/>
                  </a:lnTo>
                  <a:lnTo>
                    <a:pt x="1842" y="343"/>
                  </a:lnTo>
                  <a:lnTo>
                    <a:pt x="1842" y="346"/>
                  </a:lnTo>
                  <a:lnTo>
                    <a:pt x="1842" y="348"/>
                  </a:lnTo>
                  <a:lnTo>
                    <a:pt x="1840" y="353"/>
                  </a:lnTo>
                  <a:lnTo>
                    <a:pt x="1840" y="357"/>
                  </a:lnTo>
                  <a:lnTo>
                    <a:pt x="1840" y="360"/>
                  </a:lnTo>
                  <a:lnTo>
                    <a:pt x="1842" y="360"/>
                  </a:lnTo>
                  <a:lnTo>
                    <a:pt x="1840" y="362"/>
                  </a:lnTo>
                  <a:lnTo>
                    <a:pt x="1840" y="365"/>
                  </a:lnTo>
                  <a:lnTo>
                    <a:pt x="1838" y="367"/>
                  </a:lnTo>
                  <a:lnTo>
                    <a:pt x="1838" y="367"/>
                  </a:lnTo>
                  <a:lnTo>
                    <a:pt x="1838" y="369"/>
                  </a:lnTo>
                  <a:lnTo>
                    <a:pt x="1835" y="369"/>
                  </a:lnTo>
                  <a:lnTo>
                    <a:pt x="1842" y="414"/>
                  </a:lnTo>
                  <a:lnTo>
                    <a:pt x="1842" y="419"/>
                  </a:lnTo>
                  <a:lnTo>
                    <a:pt x="1845" y="421"/>
                  </a:lnTo>
                  <a:lnTo>
                    <a:pt x="1847" y="421"/>
                  </a:lnTo>
                  <a:lnTo>
                    <a:pt x="1849" y="421"/>
                  </a:lnTo>
                  <a:lnTo>
                    <a:pt x="1852" y="424"/>
                  </a:lnTo>
                  <a:lnTo>
                    <a:pt x="1852" y="426"/>
                  </a:lnTo>
                  <a:lnTo>
                    <a:pt x="1852" y="428"/>
                  </a:lnTo>
                  <a:lnTo>
                    <a:pt x="1852" y="431"/>
                  </a:lnTo>
                  <a:lnTo>
                    <a:pt x="1852" y="433"/>
                  </a:lnTo>
                  <a:lnTo>
                    <a:pt x="1852" y="436"/>
                  </a:lnTo>
                  <a:lnTo>
                    <a:pt x="1852" y="438"/>
                  </a:lnTo>
                  <a:lnTo>
                    <a:pt x="1852" y="438"/>
                  </a:lnTo>
                  <a:lnTo>
                    <a:pt x="1852" y="440"/>
                  </a:lnTo>
                  <a:lnTo>
                    <a:pt x="1852" y="440"/>
                  </a:lnTo>
                  <a:lnTo>
                    <a:pt x="1852" y="443"/>
                  </a:lnTo>
                  <a:lnTo>
                    <a:pt x="1849" y="443"/>
                  </a:lnTo>
                  <a:lnTo>
                    <a:pt x="1849" y="445"/>
                  </a:lnTo>
                  <a:lnTo>
                    <a:pt x="1849" y="447"/>
                  </a:lnTo>
                  <a:lnTo>
                    <a:pt x="1849" y="450"/>
                  </a:lnTo>
                  <a:lnTo>
                    <a:pt x="1852" y="454"/>
                  </a:lnTo>
                  <a:lnTo>
                    <a:pt x="1852" y="459"/>
                  </a:lnTo>
                  <a:lnTo>
                    <a:pt x="1852" y="464"/>
                  </a:lnTo>
                  <a:lnTo>
                    <a:pt x="1849" y="469"/>
                  </a:lnTo>
                  <a:lnTo>
                    <a:pt x="1845" y="473"/>
                  </a:lnTo>
                  <a:lnTo>
                    <a:pt x="1845" y="476"/>
                  </a:lnTo>
                  <a:lnTo>
                    <a:pt x="1845" y="478"/>
                  </a:lnTo>
                  <a:lnTo>
                    <a:pt x="1847" y="481"/>
                  </a:lnTo>
                  <a:lnTo>
                    <a:pt x="1847" y="483"/>
                  </a:lnTo>
                  <a:lnTo>
                    <a:pt x="1847" y="483"/>
                  </a:lnTo>
                  <a:lnTo>
                    <a:pt x="1845" y="488"/>
                  </a:lnTo>
                  <a:lnTo>
                    <a:pt x="1840" y="490"/>
                  </a:lnTo>
                  <a:lnTo>
                    <a:pt x="1840" y="492"/>
                  </a:lnTo>
                  <a:lnTo>
                    <a:pt x="1835" y="497"/>
                  </a:lnTo>
                  <a:lnTo>
                    <a:pt x="1835" y="499"/>
                  </a:lnTo>
                  <a:lnTo>
                    <a:pt x="1828" y="507"/>
                  </a:lnTo>
                  <a:lnTo>
                    <a:pt x="1823" y="509"/>
                  </a:lnTo>
                  <a:lnTo>
                    <a:pt x="1821" y="511"/>
                  </a:lnTo>
                  <a:lnTo>
                    <a:pt x="1821" y="514"/>
                  </a:lnTo>
                  <a:lnTo>
                    <a:pt x="1821" y="530"/>
                  </a:lnTo>
                  <a:lnTo>
                    <a:pt x="1821" y="535"/>
                  </a:lnTo>
                  <a:lnTo>
                    <a:pt x="1821" y="537"/>
                  </a:lnTo>
                  <a:lnTo>
                    <a:pt x="1821" y="544"/>
                  </a:lnTo>
                  <a:lnTo>
                    <a:pt x="1819" y="549"/>
                  </a:lnTo>
                  <a:lnTo>
                    <a:pt x="1814" y="554"/>
                  </a:lnTo>
                  <a:lnTo>
                    <a:pt x="1814" y="554"/>
                  </a:lnTo>
                  <a:lnTo>
                    <a:pt x="1807" y="556"/>
                  </a:lnTo>
                  <a:lnTo>
                    <a:pt x="1781" y="575"/>
                  </a:lnTo>
                  <a:lnTo>
                    <a:pt x="1778" y="577"/>
                  </a:lnTo>
                  <a:lnTo>
                    <a:pt x="1764" y="606"/>
                  </a:lnTo>
                  <a:lnTo>
                    <a:pt x="1764" y="608"/>
                  </a:lnTo>
                  <a:lnTo>
                    <a:pt x="1769" y="615"/>
                  </a:lnTo>
                  <a:lnTo>
                    <a:pt x="1769" y="618"/>
                  </a:lnTo>
                  <a:lnTo>
                    <a:pt x="1767" y="622"/>
                  </a:lnTo>
                  <a:lnTo>
                    <a:pt x="1767" y="627"/>
                  </a:lnTo>
                  <a:lnTo>
                    <a:pt x="1767" y="630"/>
                  </a:lnTo>
                  <a:lnTo>
                    <a:pt x="1767" y="634"/>
                  </a:lnTo>
                  <a:lnTo>
                    <a:pt x="1767" y="637"/>
                  </a:lnTo>
                  <a:lnTo>
                    <a:pt x="1769" y="639"/>
                  </a:lnTo>
                  <a:lnTo>
                    <a:pt x="1769" y="641"/>
                  </a:lnTo>
                  <a:lnTo>
                    <a:pt x="1769" y="644"/>
                  </a:lnTo>
                  <a:lnTo>
                    <a:pt x="1769" y="644"/>
                  </a:lnTo>
                  <a:lnTo>
                    <a:pt x="1769" y="646"/>
                  </a:lnTo>
                  <a:lnTo>
                    <a:pt x="1767" y="648"/>
                  </a:lnTo>
                  <a:lnTo>
                    <a:pt x="1767" y="653"/>
                  </a:lnTo>
                  <a:lnTo>
                    <a:pt x="1769" y="653"/>
                  </a:lnTo>
                  <a:lnTo>
                    <a:pt x="1776" y="651"/>
                  </a:lnTo>
                  <a:lnTo>
                    <a:pt x="1781" y="653"/>
                  </a:lnTo>
                  <a:lnTo>
                    <a:pt x="1783" y="653"/>
                  </a:lnTo>
                  <a:lnTo>
                    <a:pt x="1788" y="656"/>
                  </a:lnTo>
                  <a:lnTo>
                    <a:pt x="1790" y="660"/>
                  </a:lnTo>
                  <a:lnTo>
                    <a:pt x="1790" y="660"/>
                  </a:lnTo>
                  <a:lnTo>
                    <a:pt x="1790" y="665"/>
                  </a:lnTo>
                  <a:lnTo>
                    <a:pt x="1793" y="667"/>
                  </a:lnTo>
                  <a:lnTo>
                    <a:pt x="1797" y="672"/>
                  </a:lnTo>
                  <a:lnTo>
                    <a:pt x="1804" y="677"/>
                  </a:lnTo>
                  <a:lnTo>
                    <a:pt x="1804" y="677"/>
                  </a:lnTo>
                  <a:lnTo>
                    <a:pt x="1807" y="677"/>
                  </a:lnTo>
                  <a:lnTo>
                    <a:pt x="1809" y="677"/>
                  </a:lnTo>
                  <a:lnTo>
                    <a:pt x="1811" y="674"/>
                  </a:lnTo>
                  <a:lnTo>
                    <a:pt x="1814" y="677"/>
                  </a:lnTo>
                  <a:lnTo>
                    <a:pt x="1814" y="677"/>
                  </a:lnTo>
                  <a:lnTo>
                    <a:pt x="1816" y="686"/>
                  </a:lnTo>
                  <a:lnTo>
                    <a:pt x="1819" y="689"/>
                  </a:lnTo>
                  <a:lnTo>
                    <a:pt x="1819" y="689"/>
                  </a:lnTo>
                  <a:lnTo>
                    <a:pt x="1819" y="689"/>
                  </a:lnTo>
                  <a:lnTo>
                    <a:pt x="1821" y="689"/>
                  </a:lnTo>
                  <a:lnTo>
                    <a:pt x="1828" y="693"/>
                  </a:lnTo>
                  <a:lnTo>
                    <a:pt x="1830" y="696"/>
                  </a:lnTo>
                  <a:lnTo>
                    <a:pt x="1833" y="696"/>
                  </a:lnTo>
                  <a:lnTo>
                    <a:pt x="1835" y="696"/>
                  </a:lnTo>
                  <a:lnTo>
                    <a:pt x="1849" y="703"/>
                  </a:lnTo>
                  <a:lnTo>
                    <a:pt x="1854" y="703"/>
                  </a:lnTo>
                  <a:lnTo>
                    <a:pt x="1859" y="703"/>
                  </a:lnTo>
                  <a:lnTo>
                    <a:pt x="1861" y="705"/>
                  </a:lnTo>
                  <a:lnTo>
                    <a:pt x="1864" y="705"/>
                  </a:lnTo>
                  <a:lnTo>
                    <a:pt x="1866" y="708"/>
                  </a:lnTo>
                  <a:lnTo>
                    <a:pt x="1871" y="717"/>
                  </a:lnTo>
                  <a:lnTo>
                    <a:pt x="1873" y="719"/>
                  </a:lnTo>
                  <a:lnTo>
                    <a:pt x="1878" y="719"/>
                  </a:lnTo>
                  <a:lnTo>
                    <a:pt x="1878" y="719"/>
                  </a:lnTo>
                  <a:lnTo>
                    <a:pt x="1882" y="722"/>
                  </a:lnTo>
                  <a:lnTo>
                    <a:pt x="1882" y="722"/>
                  </a:lnTo>
                  <a:lnTo>
                    <a:pt x="1887" y="724"/>
                  </a:lnTo>
                  <a:lnTo>
                    <a:pt x="1890" y="724"/>
                  </a:lnTo>
                  <a:lnTo>
                    <a:pt x="1892" y="727"/>
                  </a:lnTo>
                  <a:lnTo>
                    <a:pt x="1894" y="729"/>
                  </a:lnTo>
                  <a:lnTo>
                    <a:pt x="1904" y="729"/>
                  </a:lnTo>
                  <a:lnTo>
                    <a:pt x="1908" y="731"/>
                  </a:lnTo>
                  <a:lnTo>
                    <a:pt x="1920" y="731"/>
                  </a:lnTo>
                  <a:lnTo>
                    <a:pt x="1923" y="734"/>
                  </a:lnTo>
                  <a:lnTo>
                    <a:pt x="1925" y="734"/>
                  </a:lnTo>
                  <a:lnTo>
                    <a:pt x="1927" y="734"/>
                  </a:lnTo>
                  <a:lnTo>
                    <a:pt x="1930" y="736"/>
                  </a:lnTo>
                  <a:lnTo>
                    <a:pt x="1932" y="741"/>
                  </a:lnTo>
                  <a:lnTo>
                    <a:pt x="1934" y="741"/>
                  </a:lnTo>
                  <a:lnTo>
                    <a:pt x="1937" y="743"/>
                  </a:lnTo>
                  <a:lnTo>
                    <a:pt x="1939" y="743"/>
                  </a:lnTo>
                  <a:lnTo>
                    <a:pt x="1942" y="743"/>
                  </a:lnTo>
                  <a:lnTo>
                    <a:pt x="1942" y="743"/>
                  </a:lnTo>
                  <a:lnTo>
                    <a:pt x="1944" y="745"/>
                  </a:lnTo>
                  <a:lnTo>
                    <a:pt x="1951" y="748"/>
                  </a:lnTo>
                  <a:lnTo>
                    <a:pt x="1953" y="748"/>
                  </a:lnTo>
                  <a:lnTo>
                    <a:pt x="1958" y="755"/>
                  </a:lnTo>
                  <a:lnTo>
                    <a:pt x="1960" y="755"/>
                  </a:lnTo>
                  <a:lnTo>
                    <a:pt x="1965" y="755"/>
                  </a:lnTo>
                  <a:lnTo>
                    <a:pt x="1968" y="757"/>
                  </a:lnTo>
                  <a:lnTo>
                    <a:pt x="1970" y="757"/>
                  </a:lnTo>
                  <a:lnTo>
                    <a:pt x="1972" y="762"/>
                  </a:lnTo>
                  <a:lnTo>
                    <a:pt x="1972" y="762"/>
                  </a:lnTo>
                  <a:lnTo>
                    <a:pt x="1982" y="767"/>
                  </a:lnTo>
                  <a:lnTo>
                    <a:pt x="1994" y="779"/>
                  </a:lnTo>
                  <a:lnTo>
                    <a:pt x="1996" y="781"/>
                  </a:lnTo>
                  <a:lnTo>
                    <a:pt x="2003" y="807"/>
                  </a:lnTo>
                  <a:lnTo>
                    <a:pt x="2005" y="814"/>
                  </a:lnTo>
                  <a:lnTo>
                    <a:pt x="2008" y="819"/>
                  </a:lnTo>
                  <a:lnTo>
                    <a:pt x="2015" y="821"/>
                  </a:lnTo>
                  <a:lnTo>
                    <a:pt x="2020" y="824"/>
                  </a:lnTo>
                  <a:lnTo>
                    <a:pt x="2024" y="821"/>
                  </a:lnTo>
                  <a:lnTo>
                    <a:pt x="2024" y="824"/>
                  </a:lnTo>
                  <a:lnTo>
                    <a:pt x="2027" y="824"/>
                  </a:lnTo>
                  <a:lnTo>
                    <a:pt x="2027" y="826"/>
                  </a:lnTo>
                  <a:lnTo>
                    <a:pt x="2031" y="835"/>
                  </a:lnTo>
                  <a:lnTo>
                    <a:pt x="2034" y="838"/>
                  </a:lnTo>
                  <a:lnTo>
                    <a:pt x="2034" y="845"/>
                  </a:lnTo>
                  <a:lnTo>
                    <a:pt x="2034" y="847"/>
                  </a:lnTo>
                  <a:lnTo>
                    <a:pt x="2036" y="850"/>
                  </a:lnTo>
                  <a:lnTo>
                    <a:pt x="2041" y="852"/>
                  </a:lnTo>
                  <a:lnTo>
                    <a:pt x="2043" y="854"/>
                  </a:lnTo>
                  <a:lnTo>
                    <a:pt x="2053" y="864"/>
                  </a:lnTo>
                  <a:lnTo>
                    <a:pt x="2057" y="873"/>
                  </a:lnTo>
                  <a:lnTo>
                    <a:pt x="2057" y="876"/>
                  </a:lnTo>
                  <a:lnTo>
                    <a:pt x="2057" y="878"/>
                  </a:lnTo>
                  <a:lnTo>
                    <a:pt x="2060" y="880"/>
                  </a:lnTo>
                  <a:lnTo>
                    <a:pt x="2060" y="883"/>
                  </a:lnTo>
                  <a:lnTo>
                    <a:pt x="2074" y="892"/>
                  </a:lnTo>
                  <a:lnTo>
                    <a:pt x="2081" y="899"/>
                  </a:lnTo>
                  <a:lnTo>
                    <a:pt x="2086" y="902"/>
                  </a:lnTo>
                  <a:lnTo>
                    <a:pt x="2117" y="906"/>
                  </a:lnTo>
                  <a:lnTo>
                    <a:pt x="2119" y="909"/>
                  </a:lnTo>
                  <a:lnTo>
                    <a:pt x="2117" y="911"/>
                  </a:lnTo>
                  <a:lnTo>
                    <a:pt x="2112" y="913"/>
                  </a:lnTo>
                  <a:lnTo>
                    <a:pt x="2112" y="916"/>
                  </a:lnTo>
                  <a:lnTo>
                    <a:pt x="2109" y="918"/>
                  </a:lnTo>
                  <a:lnTo>
                    <a:pt x="2107" y="921"/>
                  </a:lnTo>
                  <a:lnTo>
                    <a:pt x="2107" y="923"/>
                  </a:lnTo>
                  <a:lnTo>
                    <a:pt x="2107" y="923"/>
                  </a:lnTo>
                  <a:lnTo>
                    <a:pt x="2105" y="930"/>
                  </a:lnTo>
                  <a:lnTo>
                    <a:pt x="2102" y="937"/>
                  </a:lnTo>
                  <a:lnTo>
                    <a:pt x="2100" y="939"/>
                  </a:lnTo>
                  <a:lnTo>
                    <a:pt x="2100" y="942"/>
                  </a:lnTo>
                  <a:lnTo>
                    <a:pt x="2109" y="947"/>
                  </a:lnTo>
                  <a:lnTo>
                    <a:pt x="2114" y="949"/>
                  </a:lnTo>
                  <a:lnTo>
                    <a:pt x="2117" y="951"/>
                  </a:lnTo>
                  <a:lnTo>
                    <a:pt x="2117" y="954"/>
                  </a:lnTo>
                  <a:lnTo>
                    <a:pt x="2119" y="968"/>
                  </a:lnTo>
                  <a:lnTo>
                    <a:pt x="2119" y="1001"/>
                  </a:lnTo>
                  <a:lnTo>
                    <a:pt x="2124" y="1034"/>
                  </a:lnTo>
                  <a:lnTo>
                    <a:pt x="2121" y="1039"/>
                  </a:lnTo>
                  <a:lnTo>
                    <a:pt x="2121" y="1046"/>
                  </a:lnTo>
                  <a:lnTo>
                    <a:pt x="2121" y="1051"/>
                  </a:lnTo>
                  <a:lnTo>
                    <a:pt x="2121" y="1058"/>
                  </a:lnTo>
                  <a:lnTo>
                    <a:pt x="2121" y="1062"/>
                  </a:lnTo>
                  <a:lnTo>
                    <a:pt x="2147" y="1110"/>
                  </a:lnTo>
                  <a:lnTo>
                    <a:pt x="2147" y="1114"/>
                  </a:lnTo>
                  <a:lnTo>
                    <a:pt x="2150" y="1117"/>
                  </a:lnTo>
                  <a:lnTo>
                    <a:pt x="2147" y="1119"/>
                  </a:lnTo>
                  <a:lnTo>
                    <a:pt x="2145" y="1136"/>
                  </a:lnTo>
                  <a:lnTo>
                    <a:pt x="2145" y="1138"/>
                  </a:lnTo>
                  <a:lnTo>
                    <a:pt x="2147" y="1140"/>
                  </a:lnTo>
                  <a:lnTo>
                    <a:pt x="2157" y="1140"/>
                  </a:lnTo>
                  <a:lnTo>
                    <a:pt x="2223" y="1155"/>
                  </a:lnTo>
                  <a:lnTo>
                    <a:pt x="2429" y="1242"/>
                  </a:lnTo>
                  <a:lnTo>
                    <a:pt x="2478" y="1240"/>
                  </a:lnTo>
                  <a:lnTo>
                    <a:pt x="2483" y="1242"/>
                  </a:lnTo>
                  <a:lnTo>
                    <a:pt x="2592" y="1290"/>
                  </a:lnTo>
                  <a:lnTo>
                    <a:pt x="2611" y="1292"/>
                  </a:lnTo>
                  <a:lnTo>
                    <a:pt x="2620" y="1294"/>
                  </a:lnTo>
                  <a:lnTo>
                    <a:pt x="2632" y="1299"/>
                  </a:lnTo>
                  <a:lnTo>
                    <a:pt x="2639" y="1308"/>
                  </a:lnTo>
                  <a:lnTo>
                    <a:pt x="2649" y="1337"/>
                  </a:lnTo>
                  <a:lnTo>
                    <a:pt x="2656" y="1349"/>
                  </a:lnTo>
                  <a:lnTo>
                    <a:pt x="2660" y="1353"/>
                  </a:lnTo>
                  <a:lnTo>
                    <a:pt x="2755" y="1398"/>
                  </a:lnTo>
                  <a:lnTo>
                    <a:pt x="2757" y="1401"/>
                  </a:lnTo>
                  <a:lnTo>
                    <a:pt x="2757" y="1401"/>
                  </a:lnTo>
                  <a:lnTo>
                    <a:pt x="2757" y="1401"/>
                  </a:lnTo>
                  <a:lnTo>
                    <a:pt x="2809" y="1443"/>
                  </a:lnTo>
                  <a:lnTo>
                    <a:pt x="2812" y="1446"/>
                  </a:lnTo>
                  <a:lnTo>
                    <a:pt x="2890" y="1446"/>
                  </a:lnTo>
                  <a:lnTo>
                    <a:pt x="2885" y="1472"/>
                  </a:lnTo>
                  <a:lnTo>
                    <a:pt x="2885" y="1474"/>
                  </a:lnTo>
                  <a:lnTo>
                    <a:pt x="2895" y="1476"/>
                  </a:lnTo>
                  <a:lnTo>
                    <a:pt x="2923" y="1484"/>
                  </a:lnTo>
                  <a:lnTo>
                    <a:pt x="2925" y="1484"/>
                  </a:lnTo>
                  <a:lnTo>
                    <a:pt x="2928" y="1486"/>
                  </a:lnTo>
                  <a:lnTo>
                    <a:pt x="2930" y="1493"/>
                  </a:lnTo>
                  <a:lnTo>
                    <a:pt x="2935" y="1491"/>
                  </a:lnTo>
                  <a:lnTo>
                    <a:pt x="2956" y="1476"/>
                  </a:lnTo>
                  <a:lnTo>
                    <a:pt x="2958" y="1474"/>
                  </a:lnTo>
                  <a:lnTo>
                    <a:pt x="2963" y="1476"/>
                  </a:lnTo>
                  <a:lnTo>
                    <a:pt x="2968" y="1474"/>
                  </a:lnTo>
                  <a:lnTo>
                    <a:pt x="2970" y="1474"/>
                  </a:lnTo>
                  <a:lnTo>
                    <a:pt x="2973" y="1472"/>
                  </a:lnTo>
                  <a:lnTo>
                    <a:pt x="2977" y="1469"/>
                  </a:lnTo>
                  <a:lnTo>
                    <a:pt x="2984" y="1467"/>
                  </a:lnTo>
                  <a:lnTo>
                    <a:pt x="3027" y="1455"/>
                  </a:lnTo>
                  <a:lnTo>
                    <a:pt x="3122" y="1429"/>
                  </a:lnTo>
                  <a:lnTo>
                    <a:pt x="3263" y="1429"/>
                  </a:lnTo>
                  <a:lnTo>
                    <a:pt x="3268" y="1431"/>
                  </a:lnTo>
                  <a:lnTo>
                    <a:pt x="3278" y="1434"/>
                  </a:lnTo>
                  <a:lnTo>
                    <a:pt x="3299" y="1436"/>
                  </a:lnTo>
                  <a:lnTo>
                    <a:pt x="3323" y="1446"/>
                  </a:lnTo>
                  <a:lnTo>
                    <a:pt x="3325" y="1446"/>
                  </a:lnTo>
                  <a:lnTo>
                    <a:pt x="3330" y="1446"/>
                  </a:lnTo>
                  <a:lnTo>
                    <a:pt x="3339" y="1441"/>
                  </a:lnTo>
                  <a:lnTo>
                    <a:pt x="3344" y="1441"/>
                  </a:lnTo>
                  <a:lnTo>
                    <a:pt x="3367" y="1448"/>
                  </a:lnTo>
                  <a:lnTo>
                    <a:pt x="3372" y="1448"/>
                  </a:lnTo>
                  <a:lnTo>
                    <a:pt x="3377" y="1448"/>
                  </a:lnTo>
                  <a:lnTo>
                    <a:pt x="3391" y="1448"/>
                  </a:lnTo>
                  <a:lnTo>
                    <a:pt x="3391" y="1448"/>
                  </a:lnTo>
                  <a:lnTo>
                    <a:pt x="3393" y="1448"/>
                  </a:lnTo>
                  <a:lnTo>
                    <a:pt x="3393" y="1446"/>
                  </a:lnTo>
                  <a:lnTo>
                    <a:pt x="3393" y="1446"/>
                  </a:lnTo>
                  <a:lnTo>
                    <a:pt x="3393" y="1446"/>
                  </a:lnTo>
                  <a:lnTo>
                    <a:pt x="3396" y="1446"/>
                  </a:lnTo>
                  <a:lnTo>
                    <a:pt x="3412" y="1436"/>
                  </a:lnTo>
                  <a:lnTo>
                    <a:pt x="3436" y="1429"/>
                  </a:lnTo>
                  <a:lnTo>
                    <a:pt x="3443" y="1429"/>
                  </a:lnTo>
                  <a:lnTo>
                    <a:pt x="3450" y="1429"/>
                  </a:lnTo>
                  <a:lnTo>
                    <a:pt x="3453" y="1429"/>
                  </a:lnTo>
                  <a:lnTo>
                    <a:pt x="3453" y="1429"/>
                  </a:lnTo>
                  <a:lnTo>
                    <a:pt x="3455" y="1429"/>
                  </a:lnTo>
                  <a:lnTo>
                    <a:pt x="3455" y="1427"/>
                  </a:lnTo>
                  <a:lnTo>
                    <a:pt x="3457" y="1427"/>
                  </a:lnTo>
                  <a:lnTo>
                    <a:pt x="3460" y="1424"/>
                  </a:lnTo>
                  <a:lnTo>
                    <a:pt x="3488" y="1415"/>
                  </a:lnTo>
                  <a:lnTo>
                    <a:pt x="3490" y="1415"/>
                  </a:lnTo>
                  <a:lnTo>
                    <a:pt x="3493" y="1408"/>
                  </a:lnTo>
                  <a:lnTo>
                    <a:pt x="3495" y="1405"/>
                  </a:lnTo>
                  <a:lnTo>
                    <a:pt x="3505" y="1398"/>
                  </a:lnTo>
                  <a:lnTo>
                    <a:pt x="3509" y="1394"/>
                  </a:lnTo>
                  <a:lnTo>
                    <a:pt x="3514" y="1389"/>
                  </a:lnTo>
                  <a:lnTo>
                    <a:pt x="3516" y="1382"/>
                  </a:lnTo>
                  <a:lnTo>
                    <a:pt x="3519" y="1379"/>
                  </a:lnTo>
                  <a:lnTo>
                    <a:pt x="3531" y="1370"/>
                  </a:lnTo>
                  <a:lnTo>
                    <a:pt x="3547" y="1351"/>
                  </a:lnTo>
                  <a:lnTo>
                    <a:pt x="3552" y="1349"/>
                  </a:lnTo>
                  <a:lnTo>
                    <a:pt x="3564" y="1344"/>
                  </a:lnTo>
                  <a:lnTo>
                    <a:pt x="3590" y="1337"/>
                  </a:lnTo>
                  <a:lnTo>
                    <a:pt x="3594" y="1332"/>
                  </a:lnTo>
                  <a:lnTo>
                    <a:pt x="3599" y="1330"/>
                  </a:lnTo>
                  <a:lnTo>
                    <a:pt x="3609" y="1330"/>
                  </a:lnTo>
                  <a:lnTo>
                    <a:pt x="3611" y="1330"/>
                  </a:lnTo>
                  <a:lnTo>
                    <a:pt x="3616" y="1327"/>
                  </a:lnTo>
                  <a:lnTo>
                    <a:pt x="3632" y="1311"/>
                  </a:lnTo>
                  <a:lnTo>
                    <a:pt x="3635" y="1308"/>
                  </a:lnTo>
                  <a:lnTo>
                    <a:pt x="3642" y="1311"/>
                  </a:lnTo>
                  <a:lnTo>
                    <a:pt x="3646" y="1308"/>
                  </a:lnTo>
                  <a:lnTo>
                    <a:pt x="3649" y="1308"/>
                  </a:lnTo>
                  <a:lnTo>
                    <a:pt x="3651" y="1306"/>
                  </a:lnTo>
                  <a:lnTo>
                    <a:pt x="3651" y="1304"/>
                  </a:lnTo>
                  <a:lnTo>
                    <a:pt x="3654" y="1299"/>
                  </a:lnTo>
                  <a:lnTo>
                    <a:pt x="3654" y="1294"/>
                  </a:lnTo>
                  <a:lnTo>
                    <a:pt x="3651" y="1290"/>
                  </a:lnTo>
                  <a:lnTo>
                    <a:pt x="3644" y="1273"/>
                  </a:lnTo>
                  <a:lnTo>
                    <a:pt x="3642" y="1271"/>
                  </a:lnTo>
                  <a:lnTo>
                    <a:pt x="3639" y="1266"/>
                  </a:lnTo>
                  <a:lnTo>
                    <a:pt x="3630" y="1259"/>
                  </a:lnTo>
                  <a:lnTo>
                    <a:pt x="3625" y="1254"/>
                  </a:lnTo>
                  <a:lnTo>
                    <a:pt x="3618" y="1240"/>
                  </a:lnTo>
                  <a:lnTo>
                    <a:pt x="3618" y="1235"/>
                  </a:lnTo>
                  <a:lnTo>
                    <a:pt x="3616" y="1230"/>
                  </a:lnTo>
                  <a:lnTo>
                    <a:pt x="3616" y="1226"/>
                  </a:lnTo>
                  <a:lnTo>
                    <a:pt x="3616" y="1223"/>
                  </a:lnTo>
                  <a:lnTo>
                    <a:pt x="3613" y="1221"/>
                  </a:lnTo>
                  <a:lnTo>
                    <a:pt x="3609" y="1216"/>
                  </a:lnTo>
                  <a:lnTo>
                    <a:pt x="3606" y="1214"/>
                  </a:lnTo>
                  <a:lnTo>
                    <a:pt x="3609" y="1209"/>
                  </a:lnTo>
                  <a:lnTo>
                    <a:pt x="3609" y="1204"/>
                  </a:lnTo>
                  <a:lnTo>
                    <a:pt x="3611" y="1200"/>
                  </a:lnTo>
                  <a:lnTo>
                    <a:pt x="3613" y="1197"/>
                  </a:lnTo>
                  <a:lnTo>
                    <a:pt x="3616" y="1195"/>
                  </a:lnTo>
                  <a:lnTo>
                    <a:pt x="3616" y="1195"/>
                  </a:lnTo>
                  <a:lnTo>
                    <a:pt x="3618" y="1193"/>
                  </a:lnTo>
                  <a:lnTo>
                    <a:pt x="3620" y="1188"/>
                  </a:lnTo>
                  <a:lnTo>
                    <a:pt x="3623" y="1185"/>
                  </a:lnTo>
                  <a:lnTo>
                    <a:pt x="3625" y="1183"/>
                  </a:lnTo>
                  <a:lnTo>
                    <a:pt x="3625" y="1181"/>
                  </a:lnTo>
                  <a:lnTo>
                    <a:pt x="3625" y="1178"/>
                  </a:lnTo>
                  <a:lnTo>
                    <a:pt x="3625" y="1174"/>
                  </a:lnTo>
                  <a:lnTo>
                    <a:pt x="3625" y="1171"/>
                  </a:lnTo>
                  <a:lnTo>
                    <a:pt x="3628" y="1169"/>
                  </a:lnTo>
                  <a:lnTo>
                    <a:pt x="3649" y="1133"/>
                  </a:lnTo>
                  <a:lnTo>
                    <a:pt x="3651" y="1131"/>
                  </a:lnTo>
                  <a:lnTo>
                    <a:pt x="3654" y="1129"/>
                  </a:lnTo>
                  <a:lnTo>
                    <a:pt x="3661" y="1124"/>
                  </a:lnTo>
                  <a:lnTo>
                    <a:pt x="3661" y="1124"/>
                  </a:lnTo>
                  <a:lnTo>
                    <a:pt x="3665" y="1124"/>
                  </a:lnTo>
                  <a:lnTo>
                    <a:pt x="3668" y="1122"/>
                  </a:lnTo>
                  <a:lnTo>
                    <a:pt x="3670" y="1122"/>
                  </a:lnTo>
                  <a:lnTo>
                    <a:pt x="3670" y="1119"/>
                  </a:lnTo>
                  <a:lnTo>
                    <a:pt x="3670" y="1119"/>
                  </a:lnTo>
                  <a:lnTo>
                    <a:pt x="3673" y="1119"/>
                  </a:lnTo>
                  <a:lnTo>
                    <a:pt x="3677" y="1119"/>
                  </a:lnTo>
                  <a:lnTo>
                    <a:pt x="3684" y="1124"/>
                  </a:lnTo>
                  <a:lnTo>
                    <a:pt x="3710" y="1124"/>
                  </a:lnTo>
                  <a:lnTo>
                    <a:pt x="3715" y="1126"/>
                  </a:lnTo>
                  <a:lnTo>
                    <a:pt x="3717" y="1129"/>
                  </a:lnTo>
                  <a:lnTo>
                    <a:pt x="3725" y="1136"/>
                  </a:lnTo>
                  <a:lnTo>
                    <a:pt x="3727" y="1143"/>
                  </a:lnTo>
                  <a:lnTo>
                    <a:pt x="3729" y="1148"/>
                  </a:lnTo>
                  <a:lnTo>
                    <a:pt x="3732" y="1150"/>
                  </a:lnTo>
                  <a:lnTo>
                    <a:pt x="3743" y="1157"/>
                  </a:lnTo>
                  <a:lnTo>
                    <a:pt x="3765" y="1164"/>
                  </a:lnTo>
                  <a:lnTo>
                    <a:pt x="3769" y="1164"/>
                  </a:lnTo>
                  <a:lnTo>
                    <a:pt x="3777" y="1169"/>
                  </a:lnTo>
                  <a:lnTo>
                    <a:pt x="3812" y="1176"/>
                  </a:lnTo>
                  <a:lnTo>
                    <a:pt x="3814" y="1176"/>
                  </a:lnTo>
                  <a:lnTo>
                    <a:pt x="3817" y="1178"/>
                  </a:lnTo>
                  <a:lnTo>
                    <a:pt x="3817" y="1178"/>
                  </a:lnTo>
                  <a:lnTo>
                    <a:pt x="3824" y="1181"/>
                  </a:lnTo>
                  <a:lnTo>
                    <a:pt x="3829" y="1178"/>
                  </a:lnTo>
                  <a:lnTo>
                    <a:pt x="3831" y="1176"/>
                  </a:lnTo>
                  <a:lnTo>
                    <a:pt x="3838" y="1171"/>
                  </a:lnTo>
                  <a:lnTo>
                    <a:pt x="3847" y="1164"/>
                  </a:lnTo>
                  <a:lnTo>
                    <a:pt x="3855" y="1159"/>
                  </a:lnTo>
                  <a:lnTo>
                    <a:pt x="3857" y="1159"/>
                  </a:lnTo>
                  <a:lnTo>
                    <a:pt x="3862" y="1159"/>
                  </a:lnTo>
                  <a:lnTo>
                    <a:pt x="3866" y="1157"/>
                  </a:lnTo>
                  <a:lnTo>
                    <a:pt x="3869" y="1157"/>
                  </a:lnTo>
                  <a:lnTo>
                    <a:pt x="3873" y="1152"/>
                  </a:lnTo>
                  <a:lnTo>
                    <a:pt x="3876" y="1150"/>
                  </a:lnTo>
                  <a:lnTo>
                    <a:pt x="3878" y="1145"/>
                  </a:lnTo>
                  <a:lnTo>
                    <a:pt x="3881" y="1145"/>
                  </a:lnTo>
                  <a:lnTo>
                    <a:pt x="3881" y="1143"/>
                  </a:lnTo>
                  <a:lnTo>
                    <a:pt x="3885" y="1140"/>
                  </a:lnTo>
                  <a:lnTo>
                    <a:pt x="3907" y="1124"/>
                  </a:lnTo>
                  <a:lnTo>
                    <a:pt x="3914" y="1117"/>
                  </a:lnTo>
                  <a:lnTo>
                    <a:pt x="3916" y="1110"/>
                  </a:lnTo>
                  <a:lnTo>
                    <a:pt x="3916" y="1107"/>
                  </a:lnTo>
                  <a:lnTo>
                    <a:pt x="3918" y="1100"/>
                  </a:lnTo>
                  <a:lnTo>
                    <a:pt x="3918" y="1100"/>
                  </a:lnTo>
                  <a:lnTo>
                    <a:pt x="3921" y="1098"/>
                  </a:lnTo>
                  <a:lnTo>
                    <a:pt x="3933" y="1096"/>
                  </a:lnTo>
                  <a:lnTo>
                    <a:pt x="3937" y="1096"/>
                  </a:lnTo>
                  <a:lnTo>
                    <a:pt x="3940" y="1096"/>
                  </a:lnTo>
                  <a:lnTo>
                    <a:pt x="3954" y="1103"/>
                  </a:lnTo>
                  <a:lnTo>
                    <a:pt x="3959" y="1103"/>
                  </a:lnTo>
                  <a:lnTo>
                    <a:pt x="3975" y="1100"/>
                  </a:lnTo>
                  <a:lnTo>
                    <a:pt x="3996" y="1103"/>
                  </a:lnTo>
                  <a:lnTo>
                    <a:pt x="4008" y="1100"/>
                  </a:lnTo>
                  <a:lnTo>
                    <a:pt x="4025" y="1098"/>
                  </a:lnTo>
                  <a:lnTo>
                    <a:pt x="4027" y="1096"/>
                  </a:lnTo>
                  <a:lnTo>
                    <a:pt x="4030" y="1093"/>
                  </a:lnTo>
                  <a:lnTo>
                    <a:pt x="4039" y="1086"/>
                  </a:lnTo>
                  <a:lnTo>
                    <a:pt x="4060" y="1070"/>
                  </a:lnTo>
                  <a:lnTo>
                    <a:pt x="4063" y="1067"/>
                  </a:lnTo>
                  <a:lnTo>
                    <a:pt x="4063" y="1067"/>
                  </a:lnTo>
                  <a:lnTo>
                    <a:pt x="4067" y="1067"/>
                  </a:lnTo>
                  <a:lnTo>
                    <a:pt x="4070" y="1070"/>
                  </a:lnTo>
                  <a:lnTo>
                    <a:pt x="4070" y="1067"/>
                  </a:lnTo>
                  <a:lnTo>
                    <a:pt x="4074" y="1065"/>
                  </a:lnTo>
                  <a:lnTo>
                    <a:pt x="4077" y="1065"/>
                  </a:lnTo>
                  <a:lnTo>
                    <a:pt x="4084" y="1055"/>
                  </a:lnTo>
                  <a:lnTo>
                    <a:pt x="4086" y="1051"/>
                  </a:lnTo>
                  <a:lnTo>
                    <a:pt x="4086" y="1048"/>
                  </a:lnTo>
                  <a:lnTo>
                    <a:pt x="4084" y="1046"/>
                  </a:lnTo>
                  <a:lnTo>
                    <a:pt x="4082" y="1041"/>
                  </a:lnTo>
                  <a:lnTo>
                    <a:pt x="4084" y="1036"/>
                  </a:lnTo>
                  <a:lnTo>
                    <a:pt x="4098" y="1010"/>
                  </a:lnTo>
                  <a:lnTo>
                    <a:pt x="4115" y="996"/>
                  </a:lnTo>
                  <a:lnTo>
                    <a:pt x="4115" y="994"/>
                  </a:lnTo>
                  <a:lnTo>
                    <a:pt x="4117" y="991"/>
                  </a:lnTo>
                  <a:lnTo>
                    <a:pt x="4119" y="987"/>
                  </a:lnTo>
                  <a:lnTo>
                    <a:pt x="4122" y="984"/>
                  </a:lnTo>
                  <a:lnTo>
                    <a:pt x="4127" y="982"/>
                  </a:lnTo>
                  <a:lnTo>
                    <a:pt x="4131" y="982"/>
                  </a:lnTo>
                  <a:lnTo>
                    <a:pt x="4134" y="982"/>
                  </a:lnTo>
                  <a:lnTo>
                    <a:pt x="4141" y="977"/>
                  </a:lnTo>
                  <a:lnTo>
                    <a:pt x="4141" y="975"/>
                  </a:lnTo>
                  <a:lnTo>
                    <a:pt x="4143" y="975"/>
                  </a:lnTo>
                  <a:lnTo>
                    <a:pt x="4143" y="975"/>
                  </a:lnTo>
                  <a:lnTo>
                    <a:pt x="4155" y="977"/>
                  </a:lnTo>
                  <a:lnTo>
                    <a:pt x="4188" y="982"/>
                  </a:lnTo>
                  <a:lnTo>
                    <a:pt x="4190" y="980"/>
                  </a:lnTo>
                  <a:lnTo>
                    <a:pt x="4193" y="977"/>
                  </a:lnTo>
                  <a:lnTo>
                    <a:pt x="4193" y="968"/>
                  </a:lnTo>
                  <a:lnTo>
                    <a:pt x="4195" y="963"/>
                  </a:lnTo>
                  <a:lnTo>
                    <a:pt x="4197" y="961"/>
                  </a:lnTo>
                  <a:lnTo>
                    <a:pt x="4200" y="958"/>
                  </a:lnTo>
                  <a:lnTo>
                    <a:pt x="4200" y="956"/>
                  </a:lnTo>
                  <a:lnTo>
                    <a:pt x="4197" y="951"/>
                  </a:lnTo>
                  <a:lnTo>
                    <a:pt x="4205" y="949"/>
                  </a:lnTo>
                  <a:lnTo>
                    <a:pt x="4207" y="951"/>
                  </a:lnTo>
                  <a:lnTo>
                    <a:pt x="4207" y="951"/>
                  </a:lnTo>
                  <a:lnTo>
                    <a:pt x="4209" y="951"/>
                  </a:lnTo>
                  <a:lnTo>
                    <a:pt x="4214" y="947"/>
                  </a:lnTo>
                  <a:lnTo>
                    <a:pt x="4214" y="947"/>
                  </a:lnTo>
                  <a:lnTo>
                    <a:pt x="4216" y="949"/>
                  </a:lnTo>
                  <a:lnTo>
                    <a:pt x="4216" y="954"/>
                  </a:lnTo>
                  <a:lnTo>
                    <a:pt x="4219" y="956"/>
                  </a:lnTo>
                  <a:lnTo>
                    <a:pt x="4223" y="961"/>
                  </a:lnTo>
                  <a:lnTo>
                    <a:pt x="4226" y="961"/>
                  </a:lnTo>
                  <a:lnTo>
                    <a:pt x="4235" y="958"/>
                  </a:lnTo>
                  <a:lnTo>
                    <a:pt x="4238" y="958"/>
                  </a:lnTo>
                  <a:lnTo>
                    <a:pt x="4238" y="956"/>
                  </a:lnTo>
                  <a:lnTo>
                    <a:pt x="4240" y="951"/>
                  </a:lnTo>
                  <a:lnTo>
                    <a:pt x="4242" y="949"/>
                  </a:lnTo>
                  <a:lnTo>
                    <a:pt x="4245" y="949"/>
                  </a:lnTo>
                  <a:lnTo>
                    <a:pt x="4247" y="947"/>
                  </a:lnTo>
                  <a:lnTo>
                    <a:pt x="4252" y="947"/>
                  </a:lnTo>
                  <a:lnTo>
                    <a:pt x="4254" y="947"/>
                  </a:lnTo>
                  <a:lnTo>
                    <a:pt x="4261" y="939"/>
                  </a:lnTo>
                  <a:lnTo>
                    <a:pt x="4264" y="939"/>
                  </a:lnTo>
                  <a:lnTo>
                    <a:pt x="4268" y="939"/>
                  </a:lnTo>
                  <a:lnTo>
                    <a:pt x="4271" y="939"/>
                  </a:lnTo>
                  <a:lnTo>
                    <a:pt x="4273" y="935"/>
                  </a:lnTo>
                  <a:lnTo>
                    <a:pt x="4278" y="935"/>
                  </a:lnTo>
                  <a:lnTo>
                    <a:pt x="4280" y="932"/>
                  </a:lnTo>
                  <a:lnTo>
                    <a:pt x="4283" y="932"/>
                  </a:lnTo>
                  <a:lnTo>
                    <a:pt x="4285" y="932"/>
                  </a:lnTo>
                  <a:lnTo>
                    <a:pt x="4290" y="935"/>
                  </a:lnTo>
                  <a:lnTo>
                    <a:pt x="4294" y="937"/>
                  </a:lnTo>
                  <a:lnTo>
                    <a:pt x="4299" y="939"/>
                  </a:lnTo>
                  <a:lnTo>
                    <a:pt x="4306" y="939"/>
                  </a:lnTo>
                  <a:lnTo>
                    <a:pt x="4309" y="937"/>
                  </a:lnTo>
                  <a:lnTo>
                    <a:pt x="4311" y="937"/>
                  </a:lnTo>
                  <a:lnTo>
                    <a:pt x="4311" y="935"/>
                  </a:lnTo>
                  <a:lnTo>
                    <a:pt x="4316" y="937"/>
                  </a:lnTo>
                  <a:lnTo>
                    <a:pt x="4318" y="939"/>
                  </a:lnTo>
                  <a:lnTo>
                    <a:pt x="4323" y="939"/>
                  </a:lnTo>
                  <a:lnTo>
                    <a:pt x="4325" y="937"/>
                  </a:lnTo>
                  <a:lnTo>
                    <a:pt x="4328" y="932"/>
                  </a:lnTo>
                  <a:lnTo>
                    <a:pt x="4330" y="930"/>
                  </a:lnTo>
                  <a:lnTo>
                    <a:pt x="4335" y="928"/>
                  </a:lnTo>
                  <a:lnTo>
                    <a:pt x="4335" y="930"/>
                  </a:lnTo>
                  <a:lnTo>
                    <a:pt x="4337" y="930"/>
                  </a:lnTo>
                  <a:lnTo>
                    <a:pt x="4337" y="932"/>
                  </a:lnTo>
                  <a:lnTo>
                    <a:pt x="4337" y="935"/>
                  </a:lnTo>
                  <a:lnTo>
                    <a:pt x="4339" y="935"/>
                  </a:lnTo>
                  <a:lnTo>
                    <a:pt x="4342" y="935"/>
                  </a:lnTo>
                  <a:lnTo>
                    <a:pt x="4344" y="932"/>
                  </a:lnTo>
                  <a:lnTo>
                    <a:pt x="4344" y="932"/>
                  </a:lnTo>
                  <a:lnTo>
                    <a:pt x="4346" y="935"/>
                  </a:lnTo>
                  <a:lnTo>
                    <a:pt x="4349" y="939"/>
                  </a:lnTo>
                  <a:lnTo>
                    <a:pt x="4351" y="942"/>
                  </a:lnTo>
                  <a:lnTo>
                    <a:pt x="4354" y="942"/>
                  </a:lnTo>
                  <a:lnTo>
                    <a:pt x="4377" y="949"/>
                  </a:lnTo>
                  <a:lnTo>
                    <a:pt x="4382" y="949"/>
                  </a:lnTo>
                  <a:lnTo>
                    <a:pt x="4389" y="947"/>
                  </a:lnTo>
                  <a:lnTo>
                    <a:pt x="4394" y="947"/>
                  </a:lnTo>
                  <a:lnTo>
                    <a:pt x="4401" y="949"/>
                  </a:lnTo>
                  <a:lnTo>
                    <a:pt x="4403" y="949"/>
                  </a:lnTo>
                  <a:lnTo>
                    <a:pt x="4406" y="949"/>
                  </a:lnTo>
                  <a:lnTo>
                    <a:pt x="4410" y="951"/>
                  </a:lnTo>
                  <a:lnTo>
                    <a:pt x="4410" y="951"/>
                  </a:lnTo>
                  <a:lnTo>
                    <a:pt x="4413" y="951"/>
                  </a:lnTo>
                  <a:lnTo>
                    <a:pt x="4415" y="951"/>
                  </a:lnTo>
                  <a:lnTo>
                    <a:pt x="4417" y="949"/>
                  </a:lnTo>
                  <a:lnTo>
                    <a:pt x="4417" y="949"/>
                  </a:lnTo>
                  <a:lnTo>
                    <a:pt x="4420" y="947"/>
                  </a:lnTo>
                  <a:lnTo>
                    <a:pt x="4420" y="944"/>
                  </a:lnTo>
                  <a:lnTo>
                    <a:pt x="4422" y="944"/>
                  </a:lnTo>
                  <a:lnTo>
                    <a:pt x="4424" y="944"/>
                  </a:lnTo>
                  <a:lnTo>
                    <a:pt x="4427" y="944"/>
                  </a:lnTo>
                  <a:lnTo>
                    <a:pt x="4427" y="944"/>
                  </a:lnTo>
                  <a:lnTo>
                    <a:pt x="4429" y="942"/>
                  </a:lnTo>
                  <a:lnTo>
                    <a:pt x="4432" y="939"/>
                  </a:lnTo>
                  <a:lnTo>
                    <a:pt x="4432" y="937"/>
                  </a:lnTo>
                  <a:lnTo>
                    <a:pt x="4432" y="937"/>
                  </a:lnTo>
                  <a:lnTo>
                    <a:pt x="4432" y="935"/>
                  </a:lnTo>
                  <a:lnTo>
                    <a:pt x="4432" y="935"/>
                  </a:lnTo>
                  <a:lnTo>
                    <a:pt x="4432" y="932"/>
                  </a:lnTo>
                  <a:lnTo>
                    <a:pt x="4429" y="930"/>
                  </a:lnTo>
                  <a:lnTo>
                    <a:pt x="4432" y="928"/>
                  </a:lnTo>
                  <a:lnTo>
                    <a:pt x="4432" y="923"/>
                  </a:lnTo>
                  <a:lnTo>
                    <a:pt x="4432" y="921"/>
                  </a:lnTo>
                  <a:lnTo>
                    <a:pt x="4432" y="921"/>
                  </a:lnTo>
                  <a:lnTo>
                    <a:pt x="4432" y="918"/>
                  </a:lnTo>
                  <a:lnTo>
                    <a:pt x="4432" y="918"/>
                  </a:lnTo>
                  <a:lnTo>
                    <a:pt x="4432" y="918"/>
                  </a:lnTo>
                  <a:lnTo>
                    <a:pt x="4432" y="918"/>
                  </a:lnTo>
                  <a:lnTo>
                    <a:pt x="4432" y="918"/>
                  </a:lnTo>
                  <a:lnTo>
                    <a:pt x="4429" y="916"/>
                  </a:lnTo>
                  <a:lnTo>
                    <a:pt x="4429" y="916"/>
                  </a:lnTo>
                  <a:lnTo>
                    <a:pt x="4429" y="913"/>
                  </a:lnTo>
                  <a:lnTo>
                    <a:pt x="4432" y="913"/>
                  </a:lnTo>
                  <a:lnTo>
                    <a:pt x="4432" y="911"/>
                  </a:lnTo>
                  <a:lnTo>
                    <a:pt x="4432" y="911"/>
                  </a:lnTo>
                  <a:lnTo>
                    <a:pt x="4432" y="909"/>
                  </a:lnTo>
                  <a:lnTo>
                    <a:pt x="4429" y="909"/>
                  </a:lnTo>
                  <a:lnTo>
                    <a:pt x="4429" y="909"/>
                  </a:lnTo>
                  <a:lnTo>
                    <a:pt x="4427" y="909"/>
                  </a:lnTo>
                  <a:lnTo>
                    <a:pt x="4427" y="909"/>
                  </a:lnTo>
                  <a:lnTo>
                    <a:pt x="4427" y="906"/>
                  </a:lnTo>
                  <a:lnTo>
                    <a:pt x="4427" y="906"/>
                  </a:lnTo>
                  <a:lnTo>
                    <a:pt x="4424" y="904"/>
                  </a:lnTo>
                  <a:lnTo>
                    <a:pt x="4424" y="904"/>
                  </a:lnTo>
                  <a:lnTo>
                    <a:pt x="4422" y="899"/>
                  </a:lnTo>
                  <a:lnTo>
                    <a:pt x="4420" y="897"/>
                  </a:lnTo>
                  <a:lnTo>
                    <a:pt x="4420" y="897"/>
                  </a:lnTo>
                  <a:lnTo>
                    <a:pt x="4420" y="897"/>
                  </a:lnTo>
                  <a:lnTo>
                    <a:pt x="4420" y="894"/>
                  </a:lnTo>
                  <a:lnTo>
                    <a:pt x="4420" y="887"/>
                  </a:lnTo>
                  <a:lnTo>
                    <a:pt x="4417" y="885"/>
                  </a:lnTo>
                  <a:lnTo>
                    <a:pt x="4415" y="880"/>
                  </a:lnTo>
                  <a:lnTo>
                    <a:pt x="4413" y="876"/>
                  </a:lnTo>
                  <a:lnTo>
                    <a:pt x="4408" y="868"/>
                  </a:lnTo>
                  <a:lnTo>
                    <a:pt x="4403" y="864"/>
                  </a:lnTo>
                  <a:lnTo>
                    <a:pt x="4398" y="864"/>
                  </a:lnTo>
                  <a:lnTo>
                    <a:pt x="4396" y="861"/>
                  </a:lnTo>
                  <a:lnTo>
                    <a:pt x="4396" y="859"/>
                  </a:lnTo>
                  <a:lnTo>
                    <a:pt x="4394" y="857"/>
                  </a:lnTo>
                  <a:lnTo>
                    <a:pt x="4394" y="854"/>
                  </a:lnTo>
                  <a:lnTo>
                    <a:pt x="4380" y="842"/>
                  </a:lnTo>
                  <a:lnTo>
                    <a:pt x="4375" y="840"/>
                  </a:lnTo>
                  <a:lnTo>
                    <a:pt x="4375" y="838"/>
                  </a:lnTo>
                  <a:lnTo>
                    <a:pt x="4377" y="835"/>
                  </a:lnTo>
                  <a:lnTo>
                    <a:pt x="4380" y="833"/>
                  </a:lnTo>
                  <a:lnTo>
                    <a:pt x="4377" y="833"/>
                  </a:lnTo>
                  <a:lnTo>
                    <a:pt x="4377" y="831"/>
                  </a:lnTo>
                  <a:lnTo>
                    <a:pt x="4372" y="831"/>
                  </a:lnTo>
                  <a:lnTo>
                    <a:pt x="4363" y="826"/>
                  </a:lnTo>
                  <a:lnTo>
                    <a:pt x="4361" y="826"/>
                  </a:lnTo>
                  <a:lnTo>
                    <a:pt x="4361" y="824"/>
                  </a:lnTo>
                  <a:lnTo>
                    <a:pt x="4361" y="821"/>
                  </a:lnTo>
                  <a:lnTo>
                    <a:pt x="4358" y="812"/>
                  </a:lnTo>
                  <a:lnTo>
                    <a:pt x="4358" y="809"/>
                  </a:lnTo>
                  <a:lnTo>
                    <a:pt x="4358" y="807"/>
                  </a:lnTo>
                  <a:lnTo>
                    <a:pt x="4356" y="805"/>
                  </a:lnTo>
                  <a:lnTo>
                    <a:pt x="4346" y="802"/>
                  </a:lnTo>
                  <a:lnTo>
                    <a:pt x="4328" y="793"/>
                  </a:lnTo>
                  <a:lnTo>
                    <a:pt x="4323" y="788"/>
                  </a:lnTo>
                  <a:lnTo>
                    <a:pt x="4313" y="771"/>
                  </a:lnTo>
                  <a:lnTo>
                    <a:pt x="4309" y="764"/>
                  </a:lnTo>
                  <a:lnTo>
                    <a:pt x="4302" y="762"/>
                  </a:lnTo>
                  <a:lnTo>
                    <a:pt x="4285" y="760"/>
                  </a:lnTo>
                  <a:lnTo>
                    <a:pt x="4283" y="760"/>
                  </a:lnTo>
                  <a:lnTo>
                    <a:pt x="4278" y="755"/>
                  </a:lnTo>
                  <a:lnTo>
                    <a:pt x="4275" y="755"/>
                  </a:lnTo>
                  <a:lnTo>
                    <a:pt x="4271" y="755"/>
                  </a:lnTo>
                  <a:lnTo>
                    <a:pt x="4266" y="757"/>
                  </a:lnTo>
                  <a:lnTo>
                    <a:pt x="4259" y="760"/>
                  </a:lnTo>
                  <a:lnTo>
                    <a:pt x="4257" y="760"/>
                  </a:lnTo>
                  <a:lnTo>
                    <a:pt x="4242" y="757"/>
                  </a:lnTo>
                  <a:lnTo>
                    <a:pt x="4238" y="760"/>
                  </a:lnTo>
                  <a:lnTo>
                    <a:pt x="4235" y="762"/>
                  </a:lnTo>
                  <a:lnTo>
                    <a:pt x="4216" y="786"/>
                  </a:lnTo>
                  <a:lnTo>
                    <a:pt x="4209" y="790"/>
                  </a:lnTo>
                  <a:lnTo>
                    <a:pt x="4207" y="793"/>
                  </a:lnTo>
                  <a:lnTo>
                    <a:pt x="4202" y="800"/>
                  </a:lnTo>
                  <a:lnTo>
                    <a:pt x="4200" y="805"/>
                  </a:lnTo>
                  <a:lnTo>
                    <a:pt x="4195" y="805"/>
                  </a:lnTo>
                  <a:lnTo>
                    <a:pt x="4174" y="781"/>
                  </a:lnTo>
                  <a:lnTo>
                    <a:pt x="4171" y="781"/>
                  </a:lnTo>
                  <a:lnTo>
                    <a:pt x="4164" y="779"/>
                  </a:lnTo>
                  <a:lnTo>
                    <a:pt x="4155" y="774"/>
                  </a:lnTo>
                  <a:lnTo>
                    <a:pt x="4153" y="771"/>
                  </a:lnTo>
                  <a:lnTo>
                    <a:pt x="4145" y="771"/>
                  </a:lnTo>
                  <a:lnTo>
                    <a:pt x="4122" y="776"/>
                  </a:lnTo>
                  <a:lnTo>
                    <a:pt x="4115" y="776"/>
                  </a:lnTo>
                  <a:lnTo>
                    <a:pt x="4098" y="771"/>
                  </a:lnTo>
                  <a:lnTo>
                    <a:pt x="4093" y="774"/>
                  </a:lnTo>
                  <a:lnTo>
                    <a:pt x="4084" y="779"/>
                  </a:lnTo>
                  <a:lnTo>
                    <a:pt x="4072" y="790"/>
                  </a:lnTo>
                  <a:lnTo>
                    <a:pt x="4067" y="795"/>
                  </a:lnTo>
                  <a:lnTo>
                    <a:pt x="4063" y="790"/>
                  </a:lnTo>
                  <a:lnTo>
                    <a:pt x="4039" y="764"/>
                  </a:lnTo>
                  <a:lnTo>
                    <a:pt x="4039" y="762"/>
                  </a:lnTo>
                  <a:lnTo>
                    <a:pt x="4037" y="760"/>
                  </a:lnTo>
                  <a:lnTo>
                    <a:pt x="4037" y="750"/>
                  </a:lnTo>
                  <a:lnTo>
                    <a:pt x="4034" y="734"/>
                  </a:lnTo>
                  <a:lnTo>
                    <a:pt x="4034" y="731"/>
                  </a:lnTo>
                  <a:lnTo>
                    <a:pt x="4037" y="729"/>
                  </a:lnTo>
                  <a:lnTo>
                    <a:pt x="4058" y="719"/>
                  </a:lnTo>
                  <a:lnTo>
                    <a:pt x="4060" y="717"/>
                  </a:lnTo>
                  <a:lnTo>
                    <a:pt x="4063" y="715"/>
                  </a:lnTo>
                  <a:lnTo>
                    <a:pt x="4063" y="686"/>
                  </a:lnTo>
                  <a:lnTo>
                    <a:pt x="4063" y="684"/>
                  </a:lnTo>
                  <a:lnTo>
                    <a:pt x="4063" y="682"/>
                  </a:lnTo>
                  <a:lnTo>
                    <a:pt x="4063" y="679"/>
                  </a:lnTo>
                  <a:lnTo>
                    <a:pt x="4086" y="648"/>
                  </a:lnTo>
                  <a:lnTo>
                    <a:pt x="4086" y="644"/>
                  </a:lnTo>
                  <a:lnTo>
                    <a:pt x="4086" y="641"/>
                  </a:lnTo>
                  <a:lnTo>
                    <a:pt x="4086" y="637"/>
                  </a:lnTo>
                  <a:lnTo>
                    <a:pt x="4086" y="634"/>
                  </a:lnTo>
                  <a:lnTo>
                    <a:pt x="4129" y="551"/>
                  </a:lnTo>
                  <a:lnTo>
                    <a:pt x="4129" y="549"/>
                  </a:lnTo>
                  <a:lnTo>
                    <a:pt x="4150" y="507"/>
                  </a:lnTo>
                  <a:lnTo>
                    <a:pt x="4153" y="511"/>
                  </a:lnTo>
                  <a:lnTo>
                    <a:pt x="4183" y="530"/>
                  </a:lnTo>
                  <a:lnTo>
                    <a:pt x="4200" y="537"/>
                  </a:lnTo>
                  <a:lnTo>
                    <a:pt x="4219" y="537"/>
                  </a:lnTo>
                  <a:lnTo>
                    <a:pt x="4242" y="554"/>
                  </a:lnTo>
                  <a:lnTo>
                    <a:pt x="4245" y="554"/>
                  </a:lnTo>
                  <a:lnTo>
                    <a:pt x="4245" y="554"/>
                  </a:lnTo>
                  <a:lnTo>
                    <a:pt x="4247" y="551"/>
                  </a:lnTo>
                  <a:lnTo>
                    <a:pt x="4247" y="551"/>
                  </a:lnTo>
                  <a:lnTo>
                    <a:pt x="4249" y="554"/>
                  </a:lnTo>
                  <a:lnTo>
                    <a:pt x="4249" y="554"/>
                  </a:lnTo>
                  <a:lnTo>
                    <a:pt x="4249" y="554"/>
                  </a:lnTo>
                  <a:lnTo>
                    <a:pt x="4249" y="554"/>
                  </a:lnTo>
                  <a:lnTo>
                    <a:pt x="4249" y="554"/>
                  </a:lnTo>
                  <a:lnTo>
                    <a:pt x="4254" y="554"/>
                  </a:lnTo>
                  <a:lnTo>
                    <a:pt x="4254" y="549"/>
                  </a:lnTo>
                  <a:lnTo>
                    <a:pt x="4257" y="547"/>
                  </a:lnTo>
                  <a:lnTo>
                    <a:pt x="4259" y="547"/>
                  </a:lnTo>
                  <a:lnTo>
                    <a:pt x="4266" y="542"/>
                  </a:lnTo>
                  <a:lnTo>
                    <a:pt x="4271" y="540"/>
                  </a:lnTo>
                  <a:lnTo>
                    <a:pt x="4271" y="537"/>
                  </a:lnTo>
                  <a:lnTo>
                    <a:pt x="4273" y="537"/>
                  </a:lnTo>
                  <a:lnTo>
                    <a:pt x="4275" y="535"/>
                  </a:lnTo>
                  <a:lnTo>
                    <a:pt x="4280" y="533"/>
                  </a:lnTo>
                  <a:lnTo>
                    <a:pt x="4283" y="530"/>
                  </a:lnTo>
                  <a:lnTo>
                    <a:pt x="4283" y="530"/>
                  </a:lnTo>
                  <a:lnTo>
                    <a:pt x="4285" y="528"/>
                  </a:lnTo>
                  <a:lnTo>
                    <a:pt x="4285" y="525"/>
                  </a:lnTo>
                  <a:lnTo>
                    <a:pt x="4287" y="525"/>
                  </a:lnTo>
                  <a:lnTo>
                    <a:pt x="4292" y="518"/>
                  </a:lnTo>
                  <a:lnTo>
                    <a:pt x="4294" y="518"/>
                  </a:lnTo>
                  <a:lnTo>
                    <a:pt x="4297" y="518"/>
                  </a:lnTo>
                  <a:lnTo>
                    <a:pt x="4299" y="516"/>
                  </a:lnTo>
                  <a:lnTo>
                    <a:pt x="4299" y="514"/>
                  </a:lnTo>
                  <a:lnTo>
                    <a:pt x="4299" y="514"/>
                  </a:lnTo>
                  <a:lnTo>
                    <a:pt x="4306" y="511"/>
                  </a:lnTo>
                  <a:lnTo>
                    <a:pt x="4309" y="511"/>
                  </a:lnTo>
                  <a:lnTo>
                    <a:pt x="4309" y="509"/>
                  </a:lnTo>
                  <a:lnTo>
                    <a:pt x="4309" y="507"/>
                  </a:lnTo>
                  <a:lnTo>
                    <a:pt x="4309" y="507"/>
                  </a:lnTo>
                  <a:lnTo>
                    <a:pt x="4309" y="504"/>
                  </a:lnTo>
                  <a:lnTo>
                    <a:pt x="4311" y="502"/>
                  </a:lnTo>
                  <a:lnTo>
                    <a:pt x="4316" y="499"/>
                  </a:lnTo>
                  <a:lnTo>
                    <a:pt x="4316" y="499"/>
                  </a:lnTo>
                  <a:lnTo>
                    <a:pt x="4318" y="497"/>
                  </a:lnTo>
                  <a:lnTo>
                    <a:pt x="4323" y="495"/>
                  </a:lnTo>
                  <a:lnTo>
                    <a:pt x="4325" y="495"/>
                  </a:lnTo>
                  <a:lnTo>
                    <a:pt x="4328" y="495"/>
                  </a:lnTo>
                  <a:lnTo>
                    <a:pt x="4330" y="495"/>
                  </a:lnTo>
                  <a:lnTo>
                    <a:pt x="4335" y="492"/>
                  </a:lnTo>
                  <a:lnTo>
                    <a:pt x="4344" y="492"/>
                  </a:lnTo>
                  <a:lnTo>
                    <a:pt x="4344" y="492"/>
                  </a:lnTo>
                  <a:lnTo>
                    <a:pt x="4346" y="490"/>
                  </a:lnTo>
                  <a:lnTo>
                    <a:pt x="4346" y="490"/>
                  </a:lnTo>
                  <a:lnTo>
                    <a:pt x="4349" y="490"/>
                  </a:lnTo>
                  <a:lnTo>
                    <a:pt x="4349" y="490"/>
                  </a:lnTo>
                  <a:lnTo>
                    <a:pt x="4351" y="492"/>
                  </a:lnTo>
                  <a:lnTo>
                    <a:pt x="4354" y="492"/>
                  </a:lnTo>
                  <a:lnTo>
                    <a:pt x="4361" y="490"/>
                  </a:lnTo>
                  <a:lnTo>
                    <a:pt x="4370" y="488"/>
                  </a:lnTo>
                  <a:lnTo>
                    <a:pt x="4372" y="488"/>
                  </a:lnTo>
                  <a:lnTo>
                    <a:pt x="4372" y="485"/>
                  </a:lnTo>
                  <a:lnTo>
                    <a:pt x="4375" y="483"/>
                  </a:lnTo>
                  <a:lnTo>
                    <a:pt x="4380" y="478"/>
                  </a:lnTo>
                  <a:lnTo>
                    <a:pt x="4382" y="476"/>
                  </a:lnTo>
                  <a:lnTo>
                    <a:pt x="4382" y="473"/>
                  </a:lnTo>
                  <a:lnTo>
                    <a:pt x="4384" y="473"/>
                  </a:lnTo>
                  <a:lnTo>
                    <a:pt x="4384" y="471"/>
                  </a:lnTo>
                  <a:lnTo>
                    <a:pt x="4384" y="464"/>
                  </a:lnTo>
                  <a:lnTo>
                    <a:pt x="4384" y="464"/>
                  </a:lnTo>
                  <a:lnTo>
                    <a:pt x="4384" y="462"/>
                  </a:lnTo>
                  <a:lnTo>
                    <a:pt x="4384" y="462"/>
                  </a:lnTo>
                  <a:lnTo>
                    <a:pt x="4382" y="459"/>
                  </a:lnTo>
                  <a:lnTo>
                    <a:pt x="4384" y="452"/>
                  </a:lnTo>
                  <a:lnTo>
                    <a:pt x="4384" y="450"/>
                  </a:lnTo>
                  <a:lnTo>
                    <a:pt x="4384" y="447"/>
                  </a:lnTo>
                  <a:lnTo>
                    <a:pt x="4387" y="447"/>
                  </a:lnTo>
                  <a:lnTo>
                    <a:pt x="4387" y="447"/>
                  </a:lnTo>
                  <a:lnTo>
                    <a:pt x="4387" y="445"/>
                  </a:lnTo>
                  <a:lnTo>
                    <a:pt x="4384" y="443"/>
                  </a:lnTo>
                  <a:lnTo>
                    <a:pt x="4384" y="443"/>
                  </a:lnTo>
                  <a:lnTo>
                    <a:pt x="4384" y="443"/>
                  </a:lnTo>
                  <a:lnTo>
                    <a:pt x="4382" y="443"/>
                  </a:lnTo>
                  <a:lnTo>
                    <a:pt x="4377" y="443"/>
                  </a:lnTo>
                  <a:lnTo>
                    <a:pt x="4375" y="443"/>
                  </a:lnTo>
                  <a:lnTo>
                    <a:pt x="4375" y="440"/>
                  </a:lnTo>
                  <a:lnTo>
                    <a:pt x="4375" y="440"/>
                  </a:lnTo>
                  <a:lnTo>
                    <a:pt x="4372" y="440"/>
                  </a:lnTo>
                  <a:lnTo>
                    <a:pt x="4370" y="440"/>
                  </a:lnTo>
                  <a:lnTo>
                    <a:pt x="4370" y="440"/>
                  </a:lnTo>
                  <a:lnTo>
                    <a:pt x="4370" y="438"/>
                  </a:lnTo>
                  <a:lnTo>
                    <a:pt x="4370" y="438"/>
                  </a:lnTo>
                  <a:lnTo>
                    <a:pt x="4368" y="438"/>
                  </a:lnTo>
                  <a:lnTo>
                    <a:pt x="4365" y="438"/>
                  </a:lnTo>
                  <a:lnTo>
                    <a:pt x="4365" y="436"/>
                  </a:lnTo>
                  <a:lnTo>
                    <a:pt x="4368" y="433"/>
                  </a:lnTo>
                  <a:lnTo>
                    <a:pt x="4368" y="433"/>
                  </a:lnTo>
                  <a:lnTo>
                    <a:pt x="4370" y="433"/>
                  </a:lnTo>
                  <a:lnTo>
                    <a:pt x="4372" y="433"/>
                  </a:lnTo>
                  <a:lnTo>
                    <a:pt x="4372" y="433"/>
                  </a:lnTo>
                  <a:lnTo>
                    <a:pt x="4372" y="431"/>
                  </a:lnTo>
                  <a:lnTo>
                    <a:pt x="4375" y="428"/>
                  </a:lnTo>
                  <a:lnTo>
                    <a:pt x="4377" y="424"/>
                  </a:lnTo>
                  <a:lnTo>
                    <a:pt x="4377" y="424"/>
                  </a:lnTo>
                  <a:lnTo>
                    <a:pt x="4377" y="424"/>
                  </a:lnTo>
                  <a:lnTo>
                    <a:pt x="4377" y="421"/>
                  </a:lnTo>
                  <a:lnTo>
                    <a:pt x="4377" y="421"/>
                  </a:lnTo>
                  <a:lnTo>
                    <a:pt x="4377" y="421"/>
                  </a:lnTo>
                  <a:lnTo>
                    <a:pt x="4377" y="421"/>
                  </a:lnTo>
                  <a:lnTo>
                    <a:pt x="4377" y="419"/>
                  </a:lnTo>
                  <a:lnTo>
                    <a:pt x="4377" y="419"/>
                  </a:lnTo>
                  <a:lnTo>
                    <a:pt x="4377" y="419"/>
                  </a:lnTo>
                  <a:lnTo>
                    <a:pt x="4380" y="412"/>
                  </a:lnTo>
                  <a:lnTo>
                    <a:pt x="4380" y="410"/>
                  </a:lnTo>
                  <a:lnTo>
                    <a:pt x="4380" y="407"/>
                  </a:lnTo>
                  <a:lnTo>
                    <a:pt x="4382" y="407"/>
                  </a:lnTo>
                  <a:lnTo>
                    <a:pt x="4382" y="407"/>
                  </a:lnTo>
                  <a:lnTo>
                    <a:pt x="4382" y="407"/>
                  </a:lnTo>
                  <a:lnTo>
                    <a:pt x="4384" y="405"/>
                  </a:lnTo>
                  <a:lnTo>
                    <a:pt x="4384" y="405"/>
                  </a:lnTo>
                  <a:lnTo>
                    <a:pt x="4384" y="402"/>
                  </a:lnTo>
                  <a:lnTo>
                    <a:pt x="4387" y="402"/>
                  </a:lnTo>
                  <a:lnTo>
                    <a:pt x="4387" y="402"/>
                  </a:lnTo>
                  <a:lnTo>
                    <a:pt x="4389" y="400"/>
                  </a:lnTo>
                  <a:lnTo>
                    <a:pt x="4389" y="398"/>
                  </a:lnTo>
                  <a:lnTo>
                    <a:pt x="4389" y="398"/>
                  </a:lnTo>
                  <a:lnTo>
                    <a:pt x="4391" y="398"/>
                  </a:lnTo>
                  <a:lnTo>
                    <a:pt x="4394" y="395"/>
                  </a:lnTo>
                  <a:lnTo>
                    <a:pt x="4394" y="395"/>
                  </a:lnTo>
                  <a:lnTo>
                    <a:pt x="4398" y="391"/>
                  </a:lnTo>
                  <a:lnTo>
                    <a:pt x="4398" y="388"/>
                  </a:lnTo>
                  <a:lnTo>
                    <a:pt x="4398" y="381"/>
                  </a:lnTo>
                  <a:lnTo>
                    <a:pt x="4398" y="379"/>
                  </a:lnTo>
                  <a:lnTo>
                    <a:pt x="4398" y="376"/>
                  </a:lnTo>
                  <a:lnTo>
                    <a:pt x="4398" y="374"/>
                  </a:lnTo>
                  <a:lnTo>
                    <a:pt x="4401" y="372"/>
                  </a:lnTo>
                  <a:lnTo>
                    <a:pt x="4401" y="369"/>
                  </a:lnTo>
                  <a:lnTo>
                    <a:pt x="4401" y="367"/>
                  </a:lnTo>
                  <a:lnTo>
                    <a:pt x="4406" y="362"/>
                  </a:lnTo>
                  <a:lnTo>
                    <a:pt x="4406" y="357"/>
                  </a:lnTo>
                  <a:lnTo>
                    <a:pt x="4408" y="357"/>
                  </a:lnTo>
                  <a:lnTo>
                    <a:pt x="4415" y="353"/>
                  </a:lnTo>
                  <a:lnTo>
                    <a:pt x="4417" y="348"/>
                  </a:lnTo>
                  <a:lnTo>
                    <a:pt x="4417" y="346"/>
                  </a:lnTo>
                  <a:lnTo>
                    <a:pt x="4417" y="346"/>
                  </a:lnTo>
                  <a:lnTo>
                    <a:pt x="4420" y="343"/>
                  </a:lnTo>
                  <a:lnTo>
                    <a:pt x="4420" y="343"/>
                  </a:lnTo>
                  <a:lnTo>
                    <a:pt x="4420" y="341"/>
                  </a:lnTo>
                  <a:lnTo>
                    <a:pt x="4420" y="339"/>
                  </a:lnTo>
                  <a:lnTo>
                    <a:pt x="4420" y="336"/>
                  </a:lnTo>
                  <a:lnTo>
                    <a:pt x="4422" y="334"/>
                  </a:lnTo>
                  <a:lnTo>
                    <a:pt x="4420" y="331"/>
                  </a:lnTo>
                  <a:lnTo>
                    <a:pt x="4422" y="331"/>
                  </a:lnTo>
                  <a:lnTo>
                    <a:pt x="4422" y="331"/>
                  </a:lnTo>
                  <a:lnTo>
                    <a:pt x="4422" y="331"/>
                  </a:lnTo>
                  <a:lnTo>
                    <a:pt x="4420" y="327"/>
                  </a:lnTo>
                  <a:lnTo>
                    <a:pt x="4422" y="324"/>
                  </a:lnTo>
                  <a:lnTo>
                    <a:pt x="4422" y="324"/>
                  </a:lnTo>
                  <a:lnTo>
                    <a:pt x="4424" y="324"/>
                  </a:lnTo>
                  <a:lnTo>
                    <a:pt x="4424" y="324"/>
                  </a:lnTo>
                  <a:lnTo>
                    <a:pt x="4424" y="324"/>
                  </a:lnTo>
                  <a:lnTo>
                    <a:pt x="4424" y="322"/>
                  </a:lnTo>
                  <a:lnTo>
                    <a:pt x="4424" y="322"/>
                  </a:lnTo>
                  <a:lnTo>
                    <a:pt x="4424" y="317"/>
                  </a:lnTo>
                  <a:lnTo>
                    <a:pt x="4427" y="317"/>
                  </a:lnTo>
                  <a:lnTo>
                    <a:pt x="4427" y="317"/>
                  </a:lnTo>
                  <a:lnTo>
                    <a:pt x="4429" y="315"/>
                  </a:lnTo>
                  <a:lnTo>
                    <a:pt x="4429" y="315"/>
                  </a:lnTo>
                  <a:lnTo>
                    <a:pt x="4432" y="310"/>
                  </a:lnTo>
                  <a:lnTo>
                    <a:pt x="4432" y="310"/>
                  </a:lnTo>
                  <a:lnTo>
                    <a:pt x="4434" y="310"/>
                  </a:lnTo>
                  <a:lnTo>
                    <a:pt x="4434" y="308"/>
                  </a:lnTo>
                  <a:lnTo>
                    <a:pt x="4432" y="303"/>
                  </a:lnTo>
                  <a:lnTo>
                    <a:pt x="4432" y="303"/>
                  </a:lnTo>
                  <a:lnTo>
                    <a:pt x="4436" y="301"/>
                  </a:lnTo>
                  <a:lnTo>
                    <a:pt x="4436" y="301"/>
                  </a:lnTo>
                  <a:lnTo>
                    <a:pt x="4439" y="298"/>
                  </a:lnTo>
                  <a:lnTo>
                    <a:pt x="4439" y="298"/>
                  </a:lnTo>
                  <a:lnTo>
                    <a:pt x="4439" y="296"/>
                  </a:lnTo>
                  <a:lnTo>
                    <a:pt x="4439" y="294"/>
                  </a:lnTo>
                  <a:lnTo>
                    <a:pt x="4439" y="294"/>
                  </a:lnTo>
                  <a:lnTo>
                    <a:pt x="4439" y="291"/>
                  </a:lnTo>
                  <a:lnTo>
                    <a:pt x="4439" y="289"/>
                  </a:lnTo>
                  <a:lnTo>
                    <a:pt x="4441" y="287"/>
                  </a:lnTo>
                  <a:lnTo>
                    <a:pt x="4446" y="282"/>
                  </a:lnTo>
                  <a:lnTo>
                    <a:pt x="4446" y="279"/>
                  </a:lnTo>
                  <a:lnTo>
                    <a:pt x="4446" y="277"/>
                  </a:lnTo>
                  <a:lnTo>
                    <a:pt x="4446" y="272"/>
                  </a:lnTo>
                  <a:lnTo>
                    <a:pt x="4446" y="270"/>
                  </a:lnTo>
                  <a:lnTo>
                    <a:pt x="4448" y="268"/>
                  </a:lnTo>
                  <a:lnTo>
                    <a:pt x="4450" y="265"/>
                  </a:lnTo>
                  <a:lnTo>
                    <a:pt x="4450" y="263"/>
                  </a:lnTo>
                  <a:lnTo>
                    <a:pt x="4450" y="263"/>
                  </a:lnTo>
                  <a:lnTo>
                    <a:pt x="4455" y="265"/>
                  </a:lnTo>
                  <a:lnTo>
                    <a:pt x="4455" y="263"/>
                  </a:lnTo>
                  <a:lnTo>
                    <a:pt x="4458" y="261"/>
                  </a:lnTo>
                  <a:lnTo>
                    <a:pt x="4467" y="249"/>
                  </a:lnTo>
                  <a:lnTo>
                    <a:pt x="4472" y="246"/>
                  </a:lnTo>
                  <a:lnTo>
                    <a:pt x="4476" y="242"/>
                  </a:lnTo>
                  <a:lnTo>
                    <a:pt x="4476" y="242"/>
                  </a:lnTo>
                  <a:lnTo>
                    <a:pt x="4479" y="242"/>
                  </a:lnTo>
                  <a:lnTo>
                    <a:pt x="4481" y="239"/>
                  </a:lnTo>
                  <a:lnTo>
                    <a:pt x="4481" y="239"/>
                  </a:lnTo>
                  <a:lnTo>
                    <a:pt x="4481" y="237"/>
                  </a:lnTo>
                  <a:lnTo>
                    <a:pt x="4481" y="237"/>
                  </a:lnTo>
                  <a:lnTo>
                    <a:pt x="4484" y="234"/>
                  </a:lnTo>
                  <a:lnTo>
                    <a:pt x="4484" y="234"/>
                  </a:lnTo>
                  <a:lnTo>
                    <a:pt x="4484" y="234"/>
                  </a:lnTo>
                  <a:lnTo>
                    <a:pt x="4486" y="234"/>
                  </a:lnTo>
                  <a:lnTo>
                    <a:pt x="4486" y="234"/>
                  </a:lnTo>
                  <a:lnTo>
                    <a:pt x="4488" y="234"/>
                  </a:lnTo>
                  <a:lnTo>
                    <a:pt x="4488" y="232"/>
                  </a:lnTo>
                  <a:lnTo>
                    <a:pt x="4488" y="232"/>
                  </a:lnTo>
                  <a:lnTo>
                    <a:pt x="4491" y="232"/>
                  </a:lnTo>
                  <a:lnTo>
                    <a:pt x="4493" y="232"/>
                  </a:lnTo>
                  <a:lnTo>
                    <a:pt x="4495" y="230"/>
                  </a:lnTo>
                  <a:lnTo>
                    <a:pt x="4498" y="230"/>
                  </a:lnTo>
                  <a:lnTo>
                    <a:pt x="4498" y="225"/>
                  </a:lnTo>
                  <a:lnTo>
                    <a:pt x="4500" y="220"/>
                  </a:lnTo>
                  <a:lnTo>
                    <a:pt x="4500" y="220"/>
                  </a:lnTo>
                  <a:lnTo>
                    <a:pt x="4500" y="218"/>
                  </a:lnTo>
                  <a:lnTo>
                    <a:pt x="4500" y="218"/>
                  </a:lnTo>
                  <a:lnTo>
                    <a:pt x="4500" y="216"/>
                  </a:lnTo>
                  <a:lnTo>
                    <a:pt x="4500" y="213"/>
                  </a:lnTo>
                  <a:lnTo>
                    <a:pt x="4500" y="211"/>
                  </a:lnTo>
                  <a:lnTo>
                    <a:pt x="4500" y="211"/>
                  </a:lnTo>
                  <a:lnTo>
                    <a:pt x="4500" y="208"/>
                  </a:lnTo>
                  <a:lnTo>
                    <a:pt x="4503" y="208"/>
                  </a:lnTo>
                  <a:lnTo>
                    <a:pt x="4503" y="208"/>
                  </a:lnTo>
                  <a:lnTo>
                    <a:pt x="4505" y="206"/>
                  </a:lnTo>
                  <a:lnTo>
                    <a:pt x="4505" y="204"/>
                  </a:lnTo>
                  <a:lnTo>
                    <a:pt x="4507" y="204"/>
                  </a:lnTo>
                  <a:lnTo>
                    <a:pt x="4505" y="201"/>
                  </a:lnTo>
                  <a:lnTo>
                    <a:pt x="4505" y="201"/>
                  </a:lnTo>
                  <a:lnTo>
                    <a:pt x="4505" y="199"/>
                  </a:lnTo>
                  <a:lnTo>
                    <a:pt x="4505" y="199"/>
                  </a:lnTo>
                  <a:lnTo>
                    <a:pt x="4507" y="197"/>
                  </a:lnTo>
                  <a:lnTo>
                    <a:pt x="4507" y="197"/>
                  </a:lnTo>
                  <a:lnTo>
                    <a:pt x="4507" y="197"/>
                  </a:lnTo>
                  <a:lnTo>
                    <a:pt x="4505" y="194"/>
                  </a:lnTo>
                  <a:lnTo>
                    <a:pt x="4505" y="194"/>
                  </a:lnTo>
                  <a:lnTo>
                    <a:pt x="4505" y="192"/>
                  </a:lnTo>
                  <a:lnTo>
                    <a:pt x="4505" y="192"/>
                  </a:lnTo>
                  <a:lnTo>
                    <a:pt x="4505" y="190"/>
                  </a:lnTo>
                  <a:lnTo>
                    <a:pt x="4505" y="187"/>
                  </a:lnTo>
                  <a:lnTo>
                    <a:pt x="4505" y="187"/>
                  </a:lnTo>
                  <a:lnTo>
                    <a:pt x="4503" y="185"/>
                  </a:lnTo>
                  <a:lnTo>
                    <a:pt x="4495" y="178"/>
                  </a:lnTo>
                  <a:lnTo>
                    <a:pt x="4493" y="175"/>
                  </a:lnTo>
                  <a:lnTo>
                    <a:pt x="4493" y="173"/>
                  </a:lnTo>
                  <a:lnTo>
                    <a:pt x="4493" y="173"/>
                  </a:lnTo>
                  <a:lnTo>
                    <a:pt x="4493" y="171"/>
                  </a:lnTo>
                  <a:lnTo>
                    <a:pt x="4493" y="171"/>
                  </a:lnTo>
                  <a:lnTo>
                    <a:pt x="4493" y="171"/>
                  </a:lnTo>
                  <a:lnTo>
                    <a:pt x="4495" y="168"/>
                  </a:lnTo>
                  <a:lnTo>
                    <a:pt x="4495" y="168"/>
                  </a:lnTo>
                  <a:lnTo>
                    <a:pt x="4495" y="166"/>
                  </a:lnTo>
                  <a:lnTo>
                    <a:pt x="4495" y="164"/>
                  </a:lnTo>
                  <a:lnTo>
                    <a:pt x="4498" y="161"/>
                  </a:lnTo>
                  <a:lnTo>
                    <a:pt x="4498" y="159"/>
                  </a:lnTo>
                  <a:lnTo>
                    <a:pt x="4498" y="154"/>
                  </a:lnTo>
                  <a:lnTo>
                    <a:pt x="4498" y="154"/>
                  </a:lnTo>
                  <a:lnTo>
                    <a:pt x="4500" y="152"/>
                  </a:lnTo>
                  <a:lnTo>
                    <a:pt x="4500" y="152"/>
                  </a:lnTo>
                  <a:lnTo>
                    <a:pt x="4500" y="149"/>
                  </a:lnTo>
                  <a:lnTo>
                    <a:pt x="4500" y="149"/>
                  </a:lnTo>
                  <a:lnTo>
                    <a:pt x="4500" y="145"/>
                  </a:lnTo>
                  <a:lnTo>
                    <a:pt x="4500" y="145"/>
                  </a:lnTo>
                  <a:lnTo>
                    <a:pt x="4495" y="142"/>
                  </a:lnTo>
                  <a:lnTo>
                    <a:pt x="4491" y="142"/>
                  </a:lnTo>
                  <a:lnTo>
                    <a:pt x="4486" y="137"/>
                  </a:lnTo>
                  <a:lnTo>
                    <a:pt x="4481" y="135"/>
                  </a:lnTo>
                  <a:lnTo>
                    <a:pt x="4479" y="133"/>
                  </a:lnTo>
                  <a:lnTo>
                    <a:pt x="4479" y="133"/>
                  </a:lnTo>
                  <a:lnTo>
                    <a:pt x="4476" y="133"/>
                  </a:lnTo>
                  <a:lnTo>
                    <a:pt x="4474" y="135"/>
                  </a:lnTo>
                  <a:lnTo>
                    <a:pt x="4472" y="135"/>
                  </a:lnTo>
                  <a:lnTo>
                    <a:pt x="4462" y="135"/>
                  </a:lnTo>
                  <a:lnTo>
                    <a:pt x="4462" y="137"/>
                  </a:lnTo>
                  <a:lnTo>
                    <a:pt x="4458" y="140"/>
                  </a:lnTo>
                  <a:lnTo>
                    <a:pt x="4455" y="140"/>
                  </a:lnTo>
                  <a:lnTo>
                    <a:pt x="4450" y="140"/>
                  </a:lnTo>
                  <a:lnTo>
                    <a:pt x="4448" y="140"/>
                  </a:lnTo>
                  <a:lnTo>
                    <a:pt x="4446" y="137"/>
                  </a:lnTo>
                  <a:lnTo>
                    <a:pt x="4446" y="135"/>
                  </a:lnTo>
                  <a:lnTo>
                    <a:pt x="4443" y="135"/>
                  </a:lnTo>
                  <a:lnTo>
                    <a:pt x="4443" y="133"/>
                  </a:lnTo>
                  <a:lnTo>
                    <a:pt x="4443" y="130"/>
                  </a:lnTo>
                  <a:lnTo>
                    <a:pt x="4443" y="128"/>
                  </a:lnTo>
                  <a:lnTo>
                    <a:pt x="4446" y="126"/>
                  </a:lnTo>
                  <a:lnTo>
                    <a:pt x="4446" y="123"/>
                  </a:lnTo>
                  <a:lnTo>
                    <a:pt x="4446" y="121"/>
                  </a:lnTo>
                  <a:lnTo>
                    <a:pt x="4446" y="119"/>
                  </a:lnTo>
                  <a:lnTo>
                    <a:pt x="4443" y="116"/>
                  </a:lnTo>
                  <a:lnTo>
                    <a:pt x="4446" y="114"/>
                  </a:lnTo>
                  <a:lnTo>
                    <a:pt x="4453" y="109"/>
                  </a:lnTo>
                  <a:lnTo>
                    <a:pt x="4455" y="109"/>
                  </a:lnTo>
                  <a:lnTo>
                    <a:pt x="4460" y="104"/>
                  </a:lnTo>
                  <a:lnTo>
                    <a:pt x="4462" y="104"/>
                  </a:lnTo>
                  <a:lnTo>
                    <a:pt x="4462" y="102"/>
                  </a:lnTo>
                  <a:lnTo>
                    <a:pt x="4465" y="102"/>
                  </a:lnTo>
                  <a:lnTo>
                    <a:pt x="4465" y="100"/>
                  </a:lnTo>
                  <a:lnTo>
                    <a:pt x="4465" y="100"/>
                  </a:lnTo>
                  <a:lnTo>
                    <a:pt x="4467" y="97"/>
                  </a:lnTo>
                  <a:lnTo>
                    <a:pt x="4467" y="97"/>
                  </a:lnTo>
                  <a:lnTo>
                    <a:pt x="4469" y="97"/>
                  </a:lnTo>
                  <a:lnTo>
                    <a:pt x="4469" y="95"/>
                  </a:lnTo>
                  <a:lnTo>
                    <a:pt x="4469" y="95"/>
                  </a:lnTo>
                  <a:lnTo>
                    <a:pt x="4469" y="93"/>
                  </a:lnTo>
                  <a:lnTo>
                    <a:pt x="4472" y="93"/>
                  </a:lnTo>
                  <a:lnTo>
                    <a:pt x="4474" y="90"/>
                  </a:lnTo>
                  <a:lnTo>
                    <a:pt x="4479" y="83"/>
                  </a:lnTo>
                  <a:lnTo>
                    <a:pt x="4484" y="76"/>
                  </a:lnTo>
                  <a:lnTo>
                    <a:pt x="4491" y="71"/>
                  </a:lnTo>
                  <a:lnTo>
                    <a:pt x="4495" y="67"/>
                  </a:lnTo>
                  <a:lnTo>
                    <a:pt x="4500" y="59"/>
                  </a:lnTo>
                  <a:lnTo>
                    <a:pt x="4503" y="55"/>
                  </a:lnTo>
                  <a:lnTo>
                    <a:pt x="4507" y="52"/>
                  </a:lnTo>
                  <a:lnTo>
                    <a:pt x="4510" y="50"/>
                  </a:lnTo>
                  <a:lnTo>
                    <a:pt x="4507" y="48"/>
                  </a:lnTo>
                  <a:lnTo>
                    <a:pt x="4510" y="48"/>
                  </a:lnTo>
                  <a:lnTo>
                    <a:pt x="4512" y="45"/>
                  </a:lnTo>
                  <a:lnTo>
                    <a:pt x="4526" y="45"/>
                  </a:lnTo>
                  <a:lnTo>
                    <a:pt x="4536" y="45"/>
                  </a:lnTo>
                  <a:lnTo>
                    <a:pt x="4538" y="45"/>
                  </a:lnTo>
                  <a:lnTo>
                    <a:pt x="4543" y="45"/>
                  </a:lnTo>
                  <a:lnTo>
                    <a:pt x="4547" y="43"/>
                  </a:lnTo>
                  <a:lnTo>
                    <a:pt x="4550" y="41"/>
                  </a:lnTo>
                  <a:lnTo>
                    <a:pt x="4550" y="41"/>
                  </a:lnTo>
                  <a:lnTo>
                    <a:pt x="4552" y="38"/>
                  </a:lnTo>
                  <a:lnTo>
                    <a:pt x="4555" y="41"/>
                  </a:lnTo>
                  <a:lnTo>
                    <a:pt x="4559" y="41"/>
                  </a:lnTo>
                  <a:lnTo>
                    <a:pt x="4564" y="38"/>
                  </a:lnTo>
                  <a:lnTo>
                    <a:pt x="4573" y="31"/>
                  </a:lnTo>
                  <a:lnTo>
                    <a:pt x="4595" y="24"/>
                  </a:lnTo>
                  <a:lnTo>
                    <a:pt x="4609" y="24"/>
                  </a:lnTo>
                  <a:lnTo>
                    <a:pt x="4611" y="22"/>
                  </a:lnTo>
                  <a:lnTo>
                    <a:pt x="4616" y="19"/>
                  </a:lnTo>
                  <a:lnTo>
                    <a:pt x="4616" y="19"/>
                  </a:lnTo>
                  <a:lnTo>
                    <a:pt x="4621" y="17"/>
                  </a:lnTo>
                  <a:lnTo>
                    <a:pt x="4628" y="14"/>
                  </a:lnTo>
                  <a:lnTo>
                    <a:pt x="4628" y="14"/>
                  </a:lnTo>
                  <a:lnTo>
                    <a:pt x="4630" y="14"/>
                  </a:lnTo>
                  <a:lnTo>
                    <a:pt x="4633" y="17"/>
                  </a:lnTo>
                  <a:lnTo>
                    <a:pt x="4635" y="19"/>
                  </a:lnTo>
                  <a:lnTo>
                    <a:pt x="4635" y="19"/>
                  </a:lnTo>
                  <a:lnTo>
                    <a:pt x="4637" y="19"/>
                  </a:lnTo>
                  <a:lnTo>
                    <a:pt x="4642" y="19"/>
                  </a:lnTo>
                  <a:lnTo>
                    <a:pt x="4673" y="17"/>
                  </a:lnTo>
                  <a:lnTo>
                    <a:pt x="4685" y="12"/>
                  </a:lnTo>
                  <a:lnTo>
                    <a:pt x="4696" y="10"/>
                  </a:lnTo>
                  <a:lnTo>
                    <a:pt x="4696" y="10"/>
                  </a:lnTo>
                  <a:lnTo>
                    <a:pt x="4699" y="7"/>
                  </a:lnTo>
                  <a:lnTo>
                    <a:pt x="4701" y="7"/>
                  </a:lnTo>
                  <a:lnTo>
                    <a:pt x="4704" y="3"/>
                  </a:lnTo>
                  <a:lnTo>
                    <a:pt x="4704" y="3"/>
                  </a:lnTo>
                  <a:lnTo>
                    <a:pt x="4706" y="3"/>
                  </a:lnTo>
                  <a:lnTo>
                    <a:pt x="4708" y="3"/>
                  </a:lnTo>
                  <a:lnTo>
                    <a:pt x="4711" y="3"/>
                  </a:lnTo>
                  <a:lnTo>
                    <a:pt x="4713" y="5"/>
                  </a:lnTo>
                  <a:lnTo>
                    <a:pt x="4715" y="5"/>
                  </a:lnTo>
                  <a:lnTo>
                    <a:pt x="4718" y="5"/>
                  </a:lnTo>
                  <a:lnTo>
                    <a:pt x="4718" y="5"/>
                  </a:lnTo>
                  <a:lnTo>
                    <a:pt x="4722" y="7"/>
                  </a:lnTo>
                  <a:lnTo>
                    <a:pt x="4722" y="7"/>
                  </a:lnTo>
                  <a:lnTo>
                    <a:pt x="4722" y="7"/>
                  </a:lnTo>
                  <a:lnTo>
                    <a:pt x="4722" y="5"/>
                  </a:lnTo>
                  <a:lnTo>
                    <a:pt x="4722" y="3"/>
                  </a:lnTo>
                  <a:lnTo>
                    <a:pt x="4725" y="3"/>
                  </a:lnTo>
                  <a:lnTo>
                    <a:pt x="4727" y="3"/>
                  </a:lnTo>
                  <a:lnTo>
                    <a:pt x="4727" y="5"/>
                  </a:lnTo>
                  <a:lnTo>
                    <a:pt x="4727" y="5"/>
                  </a:lnTo>
                  <a:lnTo>
                    <a:pt x="4727" y="5"/>
                  </a:lnTo>
                  <a:lnTo>
                    <a:pt x="4725" y="7"/>
                  </a:lnTo>
                  <a:lnTo>
                    <a:pt x="4727" y="7"/>
                  </a:lnTo>
                  <a:lnTo>
                    <a:pt x="4730" y="7"/>
                  </a:lnTo>
                  <a:lnTo>
                    <a:pt x="4732" y="3"/>
                  </a:lnTo>
                  <a:lnTo>
                    <a:pt x="4732" y="0"/>
                  </a:lnTo>
                  <a:lnTo>
                    <a:pt x="4734" y="3"/>
                  </a:lnTo>
                  <a:lnTo>
                    <a:pt x="4739" y="7"/>
                  </a:lnTo>
                  <a:lnTo>
                    <a:pt x="4741" y="7"/>
                  </a:lnTo>
                  <a:lnTo>
                    <a:pt x="4744" y="10"/>
                  </a:lnTo>
                  <a:lnTo>
                    <a:pt x="4753" y="10"/>
                  </a:lnTo>
                  <a:lnTo>
                    <a:pt x="4756" y="10"/>
                  </a:lnTo>
                  <a:lnTo>
                    <a:pt x="4763" y="14"/>
                  </a:lnTo>
                  <a:lnTo>
                    <a:pt x="4765" y="17"/>
                  </a:lnTo>
                  <a:lnTo>
                    <a:pt x="4765" y="19"/>
                  </a:lnTo>
                  <a:lnTo>
                    <a:pt x="4767" y="22"/>
                  </a:lnTo>
                  <a:lnTo>
                    <a:pt x="4767" y="22"/>
                  </a:lnTo>
                  <a:lnTo>
                    <a:pt x="4770" y="22"/>
                  </a:lnTo>
                  <a:lnTo>
                    <a:pt x="4772" y="24"/>
                  </a:lnTo>
                  <a:lnTo>
                    <a:pt x="4774" y="26"/>
                  </a:lnTo>
                  <a:lnTo>
                    <a:pt x="4774" y="29"/>
                  </a:lnTo>
                  <a:lnTo>
                    <a:pt x="4777" y="26"/>
                  </a:lnTo>
                  <a:lnTo>
                    <a:pt x="4779" y="26"/>
                  </a:lnTo>
                  <a:lnTo>
                    <a:pt x="4779" y="24"/>
                  </a:lnTo>
                  <a:lnTo>
                    <a:pt x="4782" y="24"/>
                  </a:lnTo>
                  <a:lnTo>
                    <a:pt x="4784" y="24"/>
                  </a:lnTo>
                  <a:lnTo>
                    <a:pt x="4786" y="24"/>
                  </a:lnTo>
                  <a:lnTo>
                    <a:pt x="4789" y="26"/>
                  </a:lnTo>
                  <a:lnTo>
                    <a:pt x="4789" y="26"/>
                  </a:lnTo>
                  <a:lnTo>
                    <a:pt x="4791" y="31"/>
                  </a:lnTo>
                  <a:lnTo>
                    <a:pt x="4791" y="33"/>
                  </a:lnTo>
                  <a:lnTo>
                    <a:pt x="4793" y="33"/>
                  </a:lnTo>
                  <a:lnTo>
                    <a:pt x="4793" y="38"/>
                  </a:lnTo>
                  <a:lnTo>
                    <a:pt x="4796" y="41"/>
                  </a:lnTo>
                  <a:lnTo>
                    <a:pt x="4798" y="41"/>
                  </a:lnTo>
                  <a:lnTo>
                    <a:pt x="4800" y="43"/>
                  </a:lnTo>
                  <a:lnTo>
                    <a:pt x="4803" y="43"/>
                  </a:lnTo>
                  <a:lnTo>
                    <a:pt x="4808" y="45"/>
                  </a:lnTo>
                  <a:lnTo>
                    <a:pt x="4810" y="45"/>
                  </a:lnTo>
                  <a:lnTo>
                    <a:pt x="4819" y="45"/>
                  </a:lnTo>
                  <a:lnTo>
                    <a:pt x="4819" y="45"/>
                  </a:lnTo>
                  <a:lnTo>
                    <a:pt x="4822" y="45"/>
                  </a:lnTo>
                  <a:lnTo>
                    <a:pt x="4822" y="48"/>
                  </a:lnTo>
                  <a:lnTo>
                    <a:pt x="4824" y="48"/>
                  </a:lnTo>
                  <a:lnTo>
                    <a:pt x="4824" y="50"/>
                  </a:lnTo>
                  <a:lnTo>
                    <a:pt x="4824" y="50"/>
                  </a:lnTo>
                  <a:lnTo>
                    <a:pt x="4824" y="50"/>
                  </a:lnTo>
                  <a:lnTo>
                    <a:pt x="4826" y="52"/>
                  </a:lnTo>
                  <a:lnTo>
                    <a:pt x="4829" y="52"/>
                  </a:lnTo>
                  <a:lnTo>
                    <a:pt x="4834" y="52"/>
                  </a:lnTo>
                  <a:lnTo>
                    <a:pt x="4834" y="52"/>
                  </a:lnTo>
                  <a:lnTo>
                    <a:pt x="4836" y="57"/>
                  </a:lnTo>
                  <a:lnTo>
                    <a:pt x="4838" y="57"/>
                  </a:lnTo>
                  <a:lnTo>
                    <a:pt x="4841" y="57"/>
                  </a:lnTo>
                  <a:lnTo>
                    <a:pt x="4841" y="55"/>
                  </a:lnTo>
                  <a:lnTo>
                    <a:pt x="4838" y="50"/>
                  </a:lnTo>
                  <a:lnTo>
                    <a:pt x="4838" y="48"/>
                  </a:lnTo>
                  <a:lnTo>
                    <a:pt x="4841" y="48"/>
                  </a:lnTo>
                  <a:lnTo>
                    <a:pt x="4841" y="45"/>
                  </a:lnTo>
                  <a:lnTo>
                    <a:pt x="4850" y="43"/>
                  </a:lnTo>
                  <a:lnTo>
                    <a:pt x="4855" y="43"/>
                  </a:lnTo>
                  <a:lnTo>
                    <a:pt x="4860" y="43"/>
                  </a:lnTo>
                  <a:lnTo>
                    <a:pt x="4883" y="57"/>
                  </a:lnTo>
                  <a:lnTo>
                    <a:pt x="4886" y="57"/>
                  </a:lnTo>
                  <a:lnTo>
                    <a:pt x="4888" y="57"/>
                  </a:lnTo>
                  <a:lnTo>
                    <a:pt x="4890" y="62"/>
                  </a:lnTo>
                  <a:lnTo>
                    <a:pt x="4893" y="62"/>
                  </a:lnTo>
                  <a:lnTo>
                    <a:pt x="4897" y="59"/>
                  </a:lnTo>
                  <a:lnTo>
                    <a:pt x="4900" y="59"/>
                  </a:lnTo>
                  <a:lnTo>
                    <a:pt x="4902" y="62"/>
                  </a:lnTo>
                  <a:lnTo>
                    <a:pt x="4902" y="64"/>
                  </a:lnTo>
                  <a:lnTo>
                    <a:pt x="4905" y="67"/>
                  </a:lnTo>
                  <a:lnTo>
                    <a:pt x="4909" y="69"/>
                  </a:lnTo>
                  <a:lnTo>
                    <a:pt x="4909" y="74"/>
                  </a:lnTo>
                  <a:lnTo>
                    <a:pt x="4909" y="74"/>
                  </a:lnTo>
                  <a:lnTo>
                    <a:pt x="4909" y="76"/>
                  </a:lnTo>
                  <a:lnTo>
                    <a:pt x="4907" y="76"/>
                  </a:lnTo>
                  <a:lnTo>
                    <a:pt x="4907" y="76"/>
                  </a:lnTo>
                  <a:lnTo>
                    <a:pt x="4905" y="78"/>
                  </a:lnTo>
                  <a:lnTo>
                    <a:pt x="4905" y="81"/>
                  </a:lnTo>
                  <a:lnTo>
                    <a:pt x="4905" y="83"/>
                  </a:lnTo>
                  <a:lnTo>
                    <a:pt x="4907" y="83"/>
                  </a:lnTo>
                  <a:lnTo>
                    <a:pt x="4907" y="83"/>
                  </a:lnTo>
                  <a:lnTo>
                    <a:pt x="4912" y="81"/>
                  </a:lnTo>
                  <a:lnTo>
                    <a:pt x="4919" y="78"/>
                  </a:lnTo>
                  <a:lnTo>
                    <a:pt x="4921" y="81"/>
                  </a:lnTo>
                  <a:lnTo>
                    <a:pt x="4921" y="81"/>
                  </a:lnTo>
                  <a:lnTo>
                    <a:pt x="4921" y="83"/>
                  </a:lnTo>
                  <a:lnTo>
                    <a:pt x="4921" y="83"/>
                  </a:lnTo>
                  <a:lnTo>
                    <a:pt x="4921" y="85"/>
                  </a:lnTo>
                  <a:lnTo>
                    <a:pt x="4921" y="85"/>
                  </a:lnTo>
                  <a:lnTo>
                    <a:pt x="4923" y="88"/>
                  </a:lnTo>
                  <a:lnTo>
                    <a:pt x="4933" y="97"/>
                  </a:lnTo>
                  <a:lnTo>
                    <a:pt x="4933" y="97"/>
                  </a:lnTo>
                  <a:lnTo>
                    <a:pt x="4935" y="95"/>
                  </a:lnTo>
                  <a:lnTo>
                    <a:pt x="4935" y="95"/>
                  </a:lnTo>
                  <a:lnTo>
                    <a:pt x="4940" y="95"/>
                  </a:lnTo>
                  <a:lnTo>
                    <a:pt x="4942" y="95"/>
                  </a:lnTo>
                  <a:lnTo>
                    <a:pt x="4942" y="97"/>
                  </a:lnTo>
                  <a:lnTo>
                    <a:pt x="4940" y="100"/>
                  </a:lnTo>
                  <a:lnTo>
                    <a:pt x="4938" y="100"/>
                  </a:lnTo>
                  <a:lnTo>
                    <a:pt x="4938" y="102"/>
                  </a:lnTo>
                  <a:lnTo>
                    <a:pt x="4940" y="107"/>
                  </a:lnTo>
                  <a:lnTo>
                    <a:pt x="4940" y="109"/>
                  </a:lnTo>
                  <a:lnTo>
                    <a:pt x="4940" y="109"/>
                  </a:lnTo>
                  <a:lnTo>
                    <a:pt x="4938" y="109"/>
                  </a:lnTo>
                  <a:lnTo>
                    <a:pt x="4935" y="111"/>
                  </a:lnTo>
                  <a:lnTo>
                    <a:pt x="4933" y="111"/>
                  </a:lnTo>
                  <a:lnTo>
                    <a:pt x="4933" y="116"/>
                  </a:lnTo>
                  <a:lnTo>
                    <a:pt x="4935" y="119"/>
                  </a:lnTo>
                  <a:lnTo>
                    <a:pt x="4935" y="121"/>
                  </a:lnTo>
                  <a:lnTo>
                    <a:pt x="4938" y="123"/>
                  </a:lnTo>
                  <a:lnTo>
                    <a:pt x="4938" y="123"/>
                  </a:lnTo>
                  <a:lnTo>
                    <a:pt x="4940" y="123"/>
                  </a:lnTo>
                  <a:lnTo>
                    <a:pt x="4940" y="123"/>
                  </a:lnTo>
                  <a:lnTo>
                    <a:pt x="4942" y="123"/>
                  </a:lnTo>
                  <a:lnTo>
                    <a:pt x="4942" y="121"/>
                  </a:lnTo>
                  <a:lnTo>
                    <a:pt x="4942" y="119"/>
                  </a:lnTo>
                  <a:lnTo>
                    <a:pt x="4942" y="121"/>
                  </a:lnTo>
                  <a:lnTo>
                    <a:pt x="4952" y="126"/>
                  </a:lnTo>
                  <a:lnTo>
                    <a:pt x="4954" y="128"/>
                  </a:lnTo>
                  <a:lnTo>
                    <a:pt x="4954" y="130"/>
                  </a:lnTo>
                  <a:lnTo>
                    <a:pt x="4954" y="133"/>
                  </a:lnTo>
                  <a:lnTo>
                    <a:pt x="4954" y="135"/>
                  </a:lnTo>
                  <a:lnTo>
                    <a:pt x="4957" y="135"/>
                  </a:lnTo>
                  <a:lnTo>
                    <a:pt x="4959" y="135"/>
                  </a:lnTo>
                  <a:lnTo>
                    <a:pt x="4961" y="135"/>
                  </a:lnTo>
                  <a:lnTo>
                    <a:pt x="4961" y="137"/>
                  </a:lnTo>
                  <a:lnTo>
                    <a:pt x="4961" y="140"/>
                  </a:lnTo>
                  <a:lnTo>
                    <a:pt x="4964" y="142"/>
                  </a:lnTo>
                  <a:lnTo>
                    <a:pt x="4966" y="145"/>
                  </a:lnTo>
                  <a:lnTo>
                    <a:pt x="4968" y="147"/>
                  </a:lnTo>
                  <a:lnTo>
                    <a:pt x="4968" y="149"/>
                  </a:lnTo>
                  <a:lnTo>
                    <a:pt x="4966" y="156"/>
                  </a:lnTo>
                  <a:lnTo>
                    <a:pt x="4968" y="156"/>
                  </a:lnTo>
                  <a:lnTo>
                    <a:pt x="4975" y="159"/>
                  </a:lnTo>
                  <a:lnTo>
                    <a:pt x="4975" y="161"/>
                  </a:lnTo>
                  <a:lnTo>
                    <a:pt x="4973" y="161"/>
                  </a:lnTo>
                  <a:lnTo>
                    <a:pt x="4966" y="168"/>
                  </a:lnTo>
                  <a:lnTo>
                    <a:pt x="4966" y="168"/>
                  </a:lnTo>
                  <a:lnTo>
                    <a:pt x="4966" y="171"/>
                  </a:lnTo>
                  <a:lnTo>
                    <a:pt x="4968" y="173"/>
                  </a:lnTo>
                  <a:lnTo>
                    <a:pt x="4971" y="173"/>
                  </a:lnTo>
                  <a:lnTo>
                    <a:pt x="4978" y="175"/>
                  </a:lnTo>
                  <a:lnTo>
                    <a:pt x="4983" y="175"/>
                  </a:lnTo>
                  <a:lnTo>
                    <a:pt x="4985" y="175"/>
                  </a:lnTo>
                  <a:lnTo>
                    <a:pt x="4987" y="180"/>
                  </a:lnTo>
                  <a:lnTo>
                    <a:pt x="4987" y="182"/>
                  </a:lnTo>
                  <a:lnTo>
                    <a:pt x="4985" y="190"/>
                  </a:lnTo>
                  <a:lnTo>
                    <a:pt x="4985" y="190"/>
                  </a:lnTo>
                  <a:lnTo>
                    <a:pt x="4985" y="192"/>
                  </a:lnTo>
                  <a:lnTo>
                    <a:pt x="4983" y="192"/>
                  </a:lnTo>
                  <a:lnTo>
                    <a:pt x="4980" y="192"/>
                  </a:lnTo>
                  <a:lnTo>
                    <a:pt x="4980" y="194"/>
                  </a:lnTo>
                  <a:lnTo>
                    <a:pt x="4980" y="197"/>
                  </a:lnTo>
                  <a:lnTo>
                    <a:pt x="4980" y="199"/>
                  </a:lnTo>
                  <a:lnTo>
                    <a:pt x="4999" y="230"/>
                  </a:lnTo>
                  <a:lnTo>
                    <a:pt x="5001" y="232"/>
                  </a:lnTo>
                  <a:lnTo>
                    <a:pt x="5006" y="232"/>
                  </a:lnTo>
                  <a:lnTo>
                    <a:pt x="5006" y="234"/>
                  </a:lnTo>
                  <a:lnTo>
                    <a:pt x="5006" y="234"/>
                  </a:lnTo>
                  <a:lnTo>
                    <a:pt x="5006" y="234"/>
                  </a:lnTo>
                  <a:lnTo>
                    <a:pt x="5006" y="237"/>
                  </a:lnTo>
                  <a:lnTo>
                    <a:pt x="5006" y="237"/>
                  </a:lnTo>
                  <a:lnTo>
                    <a:pt x="5006" y="237"/>
                  </a:lnTo>
                  <a:lnTo>
                    <a:pt x="5006" y="237"/>
                  </a:lnTo>
                  <a:lnTo>
                    <a:pt x="5006" y="242"/>
                  </a:lnTo>
                  <a:lnTo>
                    <a:pt x="5009" y="242"/>
                  </a:lnTo>
                  <a:lnTo>
                    <a:pt x="5009" y="244"/>
                  </a:lnTo>
                  <a:lnTo>
                    <a:pt x="5006" y="249"/>
                  </a:lnTo>
                  <a:lnTo>
                    <a:pt x="5004" y="251"/>
                  </a:lnTo>
                  <a:lnTo>
                    <a:pt x="5004" y="253"/>
                  </a:lnTo>
                  <a:lnTo>
                    <a:pt x="5006" y="253"/>
                  </a:lnTo>
                  <a:lnTo>
                    <a:pt x="5013" y="256"/>
                  </a:lnTo>
                  <a:lnTo>
                    <a:pt x="5016" y="258"/>
                  </a:lnTo>
                  <a:lnTo>
                    <a:pt x="5018" y="261"/>
                  </a:lnTo>
                  <a:lnTo>
                    <a:pt x="5016" y="265"/>
                  </a:lnTo>
                  <a:lnTo>
                    <a:pt x="5016" y="268"/>
                  </a:lnTo>
                  <a:lnTo>
                    <a:pt x="5016" y="270"/>
                  </a:lnTo>
                  <a:lnTo>
                    <a:pt x="5016" y="272"/>
                  </a:lnTo>
                  <a:lnTo>
                    <a:pt x="5018" y="275"/>
                  </a:lnTo>
                  <a:lnTo>
                    <a:pt x="5023" y="275"/>
                  </a:lnTo>
                  <a:lnTo>
                    <a:pt x="5025" y="275"/>
                  </a:lnTo>
                  <a:lnTo>
                    <a:pt x="5025" y="275"/>
                  </a:lnTo>
                  <a:lnTo>
                    <a:pt x="5027" y="277"/>
                  </a:lnTo>
                  <a:lnTo>
                    <a:pt x="5027" y="277"/>
                  </a:lnTo>
                  <a:lnTo>
                    <a:pt x="5025" y="279"/>
                  </a:lnTo>
                  <a:lnTo>
                    <a:pt x="5025" y="282"/>
                  </a:lnTo>
                  <a:lnTo>
                    <a:pt x="5023" y="282"/>
                  </a:lnTo>
                  <a:lnTo>
                    <a:pt x="5020" y="282"/>
                  </a:lnTo>
                  <a:lnTo>
                    <a:pt x="5020" y="284"/>
                  </a:lnTo>
                  <a:lnTo>
                    <a:pt x="5018" y="287"/>
                  </a:lnTo>
                  <a:lnTo>
                    <a:pt x="5018" y="289"/>
                  </a:lnTo>
                  <a:lnTo>
                    <a:pt x="5018" y="291"/>
                  </a:lnTo>
                  <a:lnTo>
                    <a:pt x="5020" y="294"/>
                  </a:lnTo>
                  <a:lnTo>
                    <a:pt x="5023" y="296"/>
                  </a:lnTo>
                  <a:lnTo>
                    <a:pt x="5025" y="296"/>
                  </a:lnTo>
                  <a:lnTo>
                    <a:pt x="5025" y="291"/>
                  </a:lnTo>
                  <a:lnTo>
                    <a:pt x="5027" y="291"/>
                  </a:lnTo>
                  <a:lnTo>
                    <a:pt x="5025" y="289"/>
                  </a:lnTo>
                  <a:lnTo>
                    <a:pt x="5025" y="289"/>
                  </a:lnTo>
                  <a:lnTo>
                    <a:pt x="5025" y="289"/>
                  </a:lnTo>
                  <a:lnTo>
                    <a:pt x="5025" y="287"/>
                  </a:lnTo>
                  <a:lnTo>
                    <a:pt x="5027" y="287"/>
                  </a:lnTo>
                  <a:lnTo>
                    <a:pt x="5027" y="287"/>
                  </a:lnTo>
                  <a:lnTo>
                    <a:pt x="5027" y="284"/>
                  </a:lnTo>
                  <a:lnTo>
                    <a:pt x="5030" y="284"/>
                  </a:lnTo>
                  <a:lnTo>
                    <a:pt x="5030" y="284"/>
                  </a:lnTo>
                  <a:lnTo>
                    <a:pt x="5032" y="284"/>
                  </a:lnTo>
                  <a:lnTo>
                    <a:pt x="5035" y="287"/>
                  </a:lnTo>
                  <a:lnTo>
                    <a:pt x="5032" y="289"/>
                  </a:lnTo>
                  <a:lnTo>
                    <a:pt x="5032" y="291"/>
                  </a:lnTo>
                  <a:lnTo>
                    <a:pt x="5032" y="294"/>
                  </a:lnTo>
                  <a:lnTo>
                    <a:pt x="5030" y="298"/>
                  </a:lnTo>
                  <a:lnTo>
                    <a:pt x="5027" y="298"/>
                  </a:lnTo>
                  <a:lnTo>
                    <a:pt x="5027" y="301"/>
                  </a:lnTo>
                  <a:lnTo>
                    <a:pt x="5027" y="303"/>
                  </a:lnTo>
                  <a:lnTo>
                    <a:pt x="5030" y="308"/>
                  </a:lnTo>
                  <a:lnTo>
                    <a:pt x="5030" y="310"/>
                  </a:lnTo>
                  <a:lnTo>
                    <a:pt x="5032" y="315"/>
                  </a:lnTo>
                  <a:lnTo>
                    <a:pt x="5032" y="317"/>
                  </a:lnTo>
                  <a:lnTo>
                    <a:pt x="5032" y="320"/>
                  </a:lnTo>
                  <a:lnTo>
                    <a:pt x="5035" y="322"/>
                  </a:lnTo>
                  <a:lnTo>
                    <a:pt x="5037" y="324"/>
                  </a:lnTo>
                  <a:lnTo>
                    <a:pt x="5042" y="331"/>
                  </a:lnTo>
                  <a:lnTo>
                    <a:pt x="5044" y="331"/>
                  </a:lnTo>
                  <a:lnTo>
                    <a:pt x="5049" y="336"/>
                  </a:lnTo>
                  <a:lnTo>
                    <a:pt x="5053" y="341"/>
                  </a:lnTo>
                  <a:lnTo>
                    <a:pt x="5061" y="355"/>
                  </a:lnTo>
                  <a:lnTo>
                    <a:pt x="5063" y="357"/>
                  </a:lnTo>
                  <a:lnTo>
                    <a:pt x="5065" y="357"/>
                  </a:lnTo>
                  <a:lnTo>
                    <a:pt x="5068" y="360"/>
                  </a:lnTo>
                  <a:lnTo>
                    <a:pt x="5068" y="362"/>
                  </a:lnTo>
                  <a:lnTo>
                    <a:pt x="5068" y="362"/>
                  </a:lnTo>
                  <a:lnTo>
                    <a:pt x="5068" y="365"/>
                  </a:lnTo>
                  <a:lnTo>
                    <a:pt x="5068" y="365"/>
                  </a:lnTo>
                  <a:lnTo>
                    <a:pt x="5068" y="367"/>
                  </a:lnTo>
                  <a:lnTo>
                    <a:pt x="5068" y="367"/>
                  </a:lnTo>
                  <a:lnTo>
                    <a:pt x="5068" y="367"/>
                  </a:lnTo>
                  <a:lnTo>
                    <a:pt x="5068" y="369"/>
                  </a:lnTo>
                  <a:lnTo>
                    <a:pt x="5068" y="369"/>
                  </a:lnTo>
                  <a:lnTo>
                    <a:pt x="5068" y="372"/>
                  </a:lnTo>
                  <a:lnTo>
                    <a:pt x="5072" y="374"/>
                  </a:lnTo>
                  <a:lnTo>
                    <a:pt x="5072" y="376"/>
                  </a:lnTo>
                  <a:lnTo>
                    <a:pt x="5075" y="379"/>
                  </a:lnTo>
                  <a:lnTo>
                    <a:pt x="5075" y="381"/>
                  </a:lnTo>
                  <a:lnTo>
                    <a:pt x="5077" y="386"/>
                  </a:lnTo>
                  <a:lnTo>
                    <a:pt x="5075" y="386"/>
                  </a:lnTo>
                  <a:lnTo>
                    <a:pt x="5075" y="391"/>
                  </a:lnTo>
                  <a:lnTo>
                    <a:pt x="5072" y="391"/>
                  </a:lnTo>
                  <a:lnTo>
                    <a:pt x="5072" y="395"/>
                  </a:lnTo>
                  <a:lnTo>
                    <a:pt x="5072" y="395"/>
                  </a:lnTo>
                  <a:lnTo>
                    <a:pt x="5070" y="398"/>
                  </a:lnTo>
                  <a:lnTo>
                    <a:pt x="5072" y="400"/>
                  </a:lnTo>
                  <a:lnTo>
                    <a:pt x="5077" y="402"/>
                  </a:lnTo>
                  <a:lnTo>
                    <a:pt x="5077" y="405"/>
                  </a:lnTo>
                  <a:lnTo>
                    <a:pt x="5077" y="407"/>
                  </a:lnTo>
                  <a:lnTo>
                    <a:pt x="5077" y="410"/>
                  </a:lnTo>
                  <a:lnTo>
                    <a:pt x="5077" y="410"/>
                  </a:lnTo>
                  <a:lnTo>
                    <a:pt x="5077" y="412"/>
                  </a:lnTo>
                  <a:lnTo>
                    <a:pt x="5077" y="412"/>
                  </a:lnTo>
                  <a:lnTo>
                    <a:pt x="5077" y="414"/>
                  </a:lnTo>
                  <a:lnTo>
                    <a:pt x="5077" y="417"/>
                  </a:lnTo>
                  <a:lnTo>
                    <a:pt x="5079" y="419"/>
                  </a:lnTo>
                  <a:lnTo>
                    <a:pt x="5084" y="424"/>
                  </a:lnTo>
                  <a:lnTo>
                    <a:pt x="5098" y="428"/>
                  </a:lnTo>
                  <a:lnTo>
                    <a:pt x="5101" y="431"/>
                  </a:lnTo>
                  <a:lnTo>
                    <a:pt x="5101" y="433"/>
                  </a:lnTo>
                  <a:lnTo>
                    <a:pt x="5101" y="436"/>
                  </a:lnTo>
                  <a:lnTo>
                    <a:pt x="5101" y="438"/>
                  </a:lnTo>
                  <a:lnTo>
                    <a:pt x="5098" y="440"/>
                  </a:lnTo>
                  <a:lnTo>
                    <a:pt x="5096" y="450"/>
                  </a:lnTo>
                  <a:lnTo>
                    <a:pt x="5094" y="457"/>
                  </a:lnTo>
                  <a:lnTo>
                    <a:pt x="5096" y="464"/>
                  </a:lnTo>
                  <a:lnTo>
                    <a:pt x="5098" y="466"/>
                  </a:lnTo>
                  <a:lnTo>
                    <a:pt x="5098" y="469"/>
                  </a:lnTo>
                  <a:lnTo>
                    <a:pt x="5098" y="471"/>
                  </a:lnTo>
                  <a:lnTo>
                    <a:pt x="5098" y="473"/>
                  </a:lnTo>
                  <a:lnTo>
                    <a:pt x="5098" y="476"/>
                  </a:lnTo>
                  <a:lnTo>
                    <a:pt x="5098" y="481"/>
                  </a:lnTo>
                  <a:lnTo>
                    <a:pt x="5098" y="483"/>
                  </a:lnTo>
                  <a:lnTo>
                    <a:pt x="5101" y="488"/>
                  </a:lnTo>
                  <a:lnTo>
                    <a:pt x="5110" y="490"/>
                  </a:lnTo>
                  <a:lnTo>
                    <a:pt x="5115" y="492"/>
                  </a:lnTo>
                  <a:lnTo>
                    <a:pt x="5115" y="495"/>
                  </a:lnTo>
                  <a:lnTo>
                    <a:pt x="5115" y="497"/>
                  </a:lnTo>
                  <a:lnTo>
                    <a:pt x="5115" y="499"/>
                  </a:lnTo>
                  <a:lnTo>
                    <a:pt x="5117" y="504"/>
                  </a:lnTo>
                  <a:lnTo>
                    <a:pt x="5120" y="504"/>
                  </a:lnTo>
                  <a:lnTo>
                    <a:pt x="5124" y="507"/>
                  </a:lnTo>
                  <a:lnTo>
                    <a:pt x="5124" y="507"/>
                  </a:lnTo>
                  <a:lnTo>
                    <a:pt x="5127" y="509"/>
                  </a:lnTo>
                  <a:lnTo>
                    <a:pt x="5129" y="511"/>
                  </a:lnTo>
                  <a:lnTo>
                    <a:pt x="5132" y="511"/>
                  </a:lnTo>
                  <a:lnTo>
                    <a:pt x="5136" y="511"/>
                  </a:lnTo>
                  <a:lnTo>
                    <a:pt x="5139" y="511"/>
                  </a:lnTo>
                  <a:lnTo>
                    <a:pt x="5139" y="511"/>
                  </a:lnTo>
                  <a:lnTo>
                    <a:pt x="5139" y="509"/>
                  </a:lnTo>
                  <a:lnTo>
                    <a:pt x="5139" y="509"/>
                  </a:lnTo>
                  <a:lnTo>
                    <a:pt x="5141" y="509"/>
                  </a:lnTo>
                  <a:lnTo>
                    <a:pt x="5141" y="509"/>
                  </a:lnTo>
                  <a:lnTo>
                    <a:pt x="5143" y="509"/>
                  </a:lnTo>
                  <a:lnTo>
                    <a:pt x="5146" y="511"/>
                  </a:lnTo>
                  <a:lnTo>
                    <a:pt x="5148" y="514"/>
                  </a:lnTo>
                  <a:lnTo>
                    <a:pt x="5150" y="516"/>
                  </a:lnTo>
                  <a:lnTo>
                    <a:pt x="5153" y="516"/>
                  </a:lnTo>
                  <a:lnTo>
                    <a:pt x="5162" y="516"/>
                  </a:lnTo>
                  <a:lnTo>
                    <a:pt x="5165" y="514"/>
                  </a:lnTo>
                  <a:lnTo>
                    <a:pt x="5167" y="514"/>
                  </a:lnTo>
                  <a:lnTo>
                    <a:pt x="5169" y="511"/>
                  </a:lnTo>
                  <a:lnTo>
                    <a:pt x="5174" y="514"/>
                  </a:lnTo>
                  <a:lnTo>
                    <a:pt x="5174" y="514"/>
                  </a:lnTo>
                  <a:lnTo>
                    <a:pt x="5176" y="511"/>
                  </a:lnTo>
                  <a:lnTo>
                    <a:pt x="5176" y="509"/>
                  </a:lnTo>
                  <a:lnTo>
                    <a:pt x="5176" y="509"/>
                  </a:lnTo>
                  <a:lnTo>
                    <a:pt x="5179" y="509"/>
                  </a:lnTo>
                  <a:lnTo>
                    <a:pt x="5193" y="507"/>
                  </a:lnTo>
                  <a:lnTo>
                    <a:pt x="5200" y="507"/>
                  </a:lnTo>
                  <a:lnTo>
                    <a:pt x="5200" y="507"/>
                  </a:lnTo>
                  <a:lnTo>
                    <a:pt x="5202" y="502"/>
                  </a:lnTo>
                  <a:lnTo>
                    <a:pt x="5202" y="502"/>
                  </a:lnTo>
                  <a:lnTo>
                    <a:pt x="5205" y="502"/>
                  </a:lnTo>
                  <a:lnTo>
                    <a:pt x="5210" y="504"/>
                  </a:lnTo>
                  <a:lnTo>
                    <a:pt x="5212" y="504"/>
                  </a:lnTo>
                  <a:lnTo>
                    <a:pt x="5214" y="504"/>
                  </a:lnTo>
                  <a:lnTo>
                    <a:pt x="5214" y="507"/>
                  </a:lnTo>
                  <a:lnTo>
                    <a:pt x="5214" y="507"/>
                  </a:lnTo>
                  <a:lnTo>
                    <a:pt x="5214" y="507"/>
                  </a:lnTo>
                  <a:lnTo>
                    <a:pt x="5214" y="509"/>
                  </a:lnTo>
                  <a:lnTo>
                    <a:pt x="5214" y="511"/>
                  </a:lnTo>
                  <a:lnTo>
                    <a:pt x="5214" y="511"/>
                  </a:lnTo>
                  <a:lnTo>
                    <a:pt x="5214" y="511"/>
                  </a:lnTo>
                  <a:lnTo>
                    <a:pt x="5212" y="514"/>
                  </a:lnTo>
                  <a:lnTo>
                    <a:pt x="5212" y="516"/>
                  </a:lnTo>
                  <a:lnTo>
                    <a:pt x="5212" y="518"/>
                  </a:lnTo>
                  <a:lnTo>
                    <a:pt x="5212" y="518"/>
                  </a:lnTo>
                  <a:lnTo>
                    <a:pt x="5214" y="521"/>
                  </a:lnTo>
                  <a:lnTo>
                    <a:pt x="5217" y="518"/>
                  </a:lnTo>
                  <a:lnTo>
                    <a:pt x="5221" y="518"/>
                  </a:lnTo>
                  <a:lnTo>
                    <a:pt x="5224" y="516"/>
                  </a:lnTo>
                  <a:lnTo>
                    <a:pt x="5226" y="518"/>
                  </a:lnTo>
                  <a:lnTo>
                    <a:pt x="5228" y="521"/>
                  </a:lnTo>
                  <a:lnTo>
                    <a:pt x="5233" y="521"/>
                  </a:lnTo>
                  <a:lnTo>
                    <a:pt x="5236" y="523"/>
                  </a:lnTo>
                  <a:lnTo>
                    <a:pt x="5240" y="530"/>
                  </a:lnTo>
                  <a:lnTo>
                    <a:pt x="5240" y="530"/>
                  </a:lnTo>
                  <a:lnTo>
                    <a:pt x="5243" y="533"/>
                  </a:lnTo>
                  <a:lnTo>
                    <a:pt x="5245" y="533"/>
                  </a:lnTo>
                  <a:lnTo>
                    <a:pt x="5247" y="533"/>
                  </a:lnTo>
                  <a:lnTo>
                    <a:pt x="5250" y="528"/>
                  </a:lnTo>
                  <a:lnTo>
                    <a:pt x="5252" y="525"/>
                  </a:lnTo>
                  <a:lnTo>
                    <a:pt x="5254" y="525"/>
                  </a:lnTo>
                  <a:lnTo>
                    <a:pt x="5257" y="525"/>
                  </a:lnTo>
                  <a:lnTo>
                    <a:pt x="5259" y="528"/>
                  </a:lnTo>
                  <a:lnTo>
                    <a:pt x="5264" y="530"/>
                  </a:lnTo>
                  <a:lnTo>
                    <a:pt x="5266" y="530"/>
                  </a:lnTo>
                  <a:lnTo>
                    <a:pt x="5266" y="530"/>
                  </a:lnTo>
                  <a:lnTo>
                    <a:pt x="5269" y="528"/>
                  </a:lnTo>
                  <a:lnTo>
                    <a:pt x="5266" y="521"/>
                  </a:lnTo>
                  <a:lnTo>
                    <a:pt x="5266" y="518"/>
                  </a:lnTo>
                  <a:lnTo>
                    <a:pt x="5269" y="518"/>
                  </a:lnTo>
                  <a:lnTo>
                    <a:pt x="5273" y="518"/>
                  </a:lnTo>
                  <a:lnTo>
                    <a:pt x="5276" y="518"/>
                  </a:lnTo>
                  <a:lnTo>
                    <a:pt x="5278" y="521"/>
                  </a:lnTo>
                  <a:lnTo>
                    <a:pt x="5280" y="521"/>
                  </a:lnTo>
                  <a:lnTo>
                    <a:pt x="5280" y="523"/>
                  </a:lnTo>
                  <a:lnTo>
                    <a:pt x="5280" y="525"/>
                  </a:lnTo>
                  <a:lnTo>
                    <a:pt x="5283" y="533"/>
                  </a:lnTo>
                  <a:lnTo>
                    <a:pt x="5283" y="535"/>
                  </a:lnTo>
                  <a:lnTo>
                    <a:pt x="5285" y="535"/>
                  </a:lnTo>
                  <a:lnTo>
                    <a:pt x="5288" y="537"/>
                  </a:lnTo>
                  <a:lnTo>
                    <a:pt x="5290" y="537"/>
                  </a:lnTo>
                  <a:lnTo>
                    <a:pt x="5295" y="537"/>
                  </a:lnTo>
                  <a:lnTo>
                    <a:pt x="5299" y="537"/>
                  </a:lnTo>
                  <a:lnTo>
                    <a:pt x="5302" y="542"/>
                  </a:lnTo>
                  <a:lnTo>
                    <a:pt x="5302" y="544"/>
                  </a:lnTo>
                  <a:lnTo>
                    <a:pt x="5304" y="547"/>
                  </a:lnTo>
                  <a:lnTo>
                    <a:pt x="5304" y="549"/>
                  </a:lnTo>
                  <a:lnTo>
                    <a:pt x="5306" y="549"/>
                  </a:lnTo>
                  <a:lnTo>
                    <a:pt x="5311" y="549"/>
                  </a:lnTo>
                  <a:lnTo>
                    <a:pt x="5311" y="549"/>
                  </a:lnTo>
                  <a:lnTo>
                    <a:pt x="5314" y="551"/>
                  </a:lnTo>
                  <a:lnTo>
                    <a:pt x="5314" y="556"/>
                  </a:lnTo>
                  <a:lnTo>
                    <a:pt x="5316" y="556"/>
                  </a:lnTo>
                  <a:lnTo>
                    <a:pt x="5318" y="559"/>
                  </a:lnTo>
                  <a:lnTo>
                    <a:pt x="5321" y="561"/>
                  </a:lnTo>
                  <a:lnTo>
                    <a:pt x="5321" y="563"/>
                  </a:lnTo>
                  <a:lnTo>
                    <a:pt x="5321" y="566"/>
                  </a:lnTo>
                  <a:lnTo>
                    <a:pt x="5323" y="568"/>
                  </a:lnTo>
                  <a:lnTo>
                    <a:pt x="5328" y="568"/>
                  </a:lnTo>
                  <a:lnTo>
                    <a:pt x="5328" y="570"/>
                  </a:lnTo>
                  <a:lnTo>
                    <a:pt x="5333" y="573"/>
                  </a:lnTo>
                  <a:lnTo>
                    <a:pt x="5349" y="585"/>
                  </a:lnTo>
                  <a:lnTo>
                    <a:pt x="5354" y="585"/>
                  </a:lnTo>
                  <a:lnTo>
                    <a:pt x="5359" y="585"/>
                  </a:lnTo>
                  <a:lnTo>
                    <a:pt x="5361" y="582"/>
                  </a:lnTo>
                  <a:lnTo>
                    <a:pt x="5366" y="580"/>
                  </a:lnTo>
                  <a:lnTo>
                    <a:pt x="5370" y="580"/>
                  </a:lnTo>
                  <a:lnTo>
                    <a:pt x="5373" y="580"/>
                  </a:lnTo>
                  <a:lnTo>
                    <a:pt x="5373" y="580"/>
                  </a:lnTo>
                  <a:lnTo>
                    <a:pt x="5375" y="582"/>
                  </a:lnTo>
                  <a:lnTo>
                    <a:pt x="5377" y="585"/>
                  </a:lnTo>
                  <a:lnTo>
                    <a:pt x="5380" y="585"/>
                  </a:lnTo>
                  <a:lnTo>
                    <a:pt x="5382" y="582"/>
                  </a:lnTo>
                  <a:lnTo>
                    <a:pt x="5387" y="580"/>
                  </a:lnTo>
                  <a:lnTo>
                    <a:pt x="5389" y="580"/>
                  </a:lnTo>
                  <a:lnTo>
                    <a:pt x="5392" y="580"/>
                  </a:lnTo>
                  <a:lnTo>
                    <a:pt x="5392" y="582"/>
                  </a:lnTo>
                  <a:lnTo>
                    <a:pt x="5392" y="585"/>
                  </a:lnTo>
                  <a:lnTo>
                    <a:pt x="5389" y="589"/>
                  </a:lnTo>
                  <a:lnTo>
                    <a:pt x="5382" y="613"/>
                  </a:lnTo>
                  <a:lnTo>
                    <a:pt x="5382" y="615"/>
                  </a:lnTo>
                  <a:lnTo>
                    <a:pt x="5385" y="618"/>
                  </a:lnTo>
                  <a:lnTo>
                    <a:pt x="5387" y="620"/>
                  </a:lnTo>
                  <a:lnTo>
                    <a:pt x="5389" y="620"/>
                  </a:lnTo>
                  <a:lnTo>
                    <a:pt x="5392" y="620"/>
                  </a:lnTo>
                  <a:lnTo>
                    <a:pt x="5392" y="622"/>
                  </a:lnTo>
                  <a:lnTo>
                    <a:pt x="5392" y="625"/>
                  </a:lnTo>
                  <a:lnTo>
                    <a:pt x="5392" y="627"/>
                  </a:lnTo>
                  <a:lnTo>
                    <a:pt x="5392" y="627"/>
                  </a:lnTo>
                  <a:lnTo>
                    <a:pt x="5392" y="630"/>
                  </a:lnTo>
                  <a:lnTo>
                    <a:pt x="5394" y="632"/>
                  </a:lnTo>
                  <a:lnTo>
                    <a:pt x="5394" y="632"/>
                  </a:lnTo>
                  <a:lnTo>
                    <a:pt x="5396" y="634"/>
                  </a:lnTo>
                  <a:lnTo>
                    <a:pt x="5401" y="630"/>
                  </a:lnTo>
                  <a:lnTo>
                    <a:pt x="5403" y="630"/>
                  </a:lnTo>
                  <a:lnTo>
                    <a:pt x="5406" y="630"/>
                  </a:lnTo>
                  <a:lnTo>
                    <a:pt x="5406" y="634"/>
                  </a:lnTo>
                  <a:lnTo>
                    <a:pt x="5406" y="637"/>
                  </a:lnTo>
                  <a:lnTo>
                    <a:pt x="5406" y="639"/>
                  </a:lnTo>
                  <a:lnTo>
                    <a:pt x="5406" y="641"/>
                  </a:lnTo>
                  <a:lnTo>
                    <a:pt x="5408" y="644"/>
                  </a:lnTo>
                  <a:lnTo>
                    <a:pt x="5408" y="646"/>
                  </a:lnTo>
                  <a:lnTo>
                    <a:pt x="5411" y="648"/>
                  </a:lnTo>
                  <a:lnTo>
                    <a:pt x="5411" y="648"/>
                  </a:lnTo>
                  <a:lnTo>
                    <a:pt x="5413" y="648"/>
                  </a:lnTo>
                  <a:lnTo>
                    <a:pt x="5413" y="651"/>
                  </a:lnTo>
                  <a:lnTo>
                    <a:pt x="5415" y="651"/>
                  </a:lnTo>
                  <a:lnTo>
                    <a:pt x="5415" y="653"/>
                  </a:lnTo>
                  <a:lnTo>
                    <a:pt x="5415" y="656"/>
                  </a:lnTo>
                  <a:lnTo>
                    <a:pt x="5415" y="658"/>
                  </a:lnTo>
                  <a:lnTo>
                    <a:pt x="5411" y="663"/>
                  </a:lnTo>
                  <a:lnTo>
                    <a:pt x="5411" y="665"/>
                  </a:lnTo>
                  <a:lnTo>
                    <a:pt x="5411" y="665"/>
                  </a:lnTo>
                  <a:lnTo>
                    <a:pt x="5411" y="670"/>
                  </a:lnTo>
                  <a:lnTo>
                    <a:pt x="5411" y="672"/>
                  </a:lnTo>
                  <a:lnTo>
                    <a:pt x="5408" y="672"/>
                  </a:lnTo>
                  <a:lnTo>
                    <a:pt x="5408" y="674"/>
                  </a:lnTo>
                  <a:lnTo>
                    <a:pt x="5406" y="679"/>
                  </a:lnTo>
                  <a:lnTo>
                    <a:pt x="5403" y="682"/>
                  </a:lnTo>
                  <a:lnTo>
                    <a:pt x="5403" y="684"/>
                  </a:lnTo>
                  <a:lnTo>
                    <a:pt x="5406" y="686"/>
                  </a:lnTo>
                  <a:lnTo>
                    <a:pt x="5406" y="689"/>
                  </a:lnTo>
                  <a:lnTo>
                    <a:pt x="5408" y="691"/>
                  </a:lnTo>
                  <a:lnTo>
                    <a:pt x="5425" y="705"/>
                  </a:lnTo>
                  <a:lnTo>
                    <a:pt x="5429" y="710"/>
                  </a:lnTo>
                  <a:lnTo>
                    <a:pt x="5434" y="717"/>
                  </a:lnTo>
                  <a:lnTo>
                    <a:pt x="5434" y="722"/>
                  </a:lnTo>
                  <a:lnTo>
                    <a:pt x="5437" y="727"/>
                  </a:lnTo>
                  <a:lnTo>
                    <a:pt x="5437" y="731"/>
                  </a:lnTo>
                  <a:lnTo>
                    <a:pt x="5439" y="734"/>
                  </a:lnTo>
                  <a:lnTo>
                    <a:pt x="5441" y="734"/>
                  </a:lnTo>
                  <a:lnTo>
                    <a:pt x="5444" y="736"/>
                  </a:lnTo>
                  <a:lnTo>
                    <a:pt x="5446" y="736"/>
                  </a:lnTo>
                  <a:lnTo>
                    <a:pt x="5451" y="736"/>
                  </a:lnTo>
                  <a:lnTo>
                    <a:pt x="5453" y="736"/>
                  </a:lnTo>
                  <a:lnTo>
                    <a:pt x="5453" y="734"/>
                  </a:lnTo>
                  <a:lnTo>
                    <a:pt x="5458" y="731"/>
                  </a:lnTo>
                  <a:lnTo>
                    <a:pt x="5460" y="729"/>
                  </a:lnTo>
                  <a:lnTo>
                    <a:pt x="5479" y="722"/>
                  </a:lnTo>
                  <a:lnTo>
                    <a:pt x="5481" y="722"/>
                  </a:lnTo>
                  <a:lnTo>
                    <a:pt x="5484" y="722"/>
                  </a:lnTo>
                  <a:lnTo>
                    <a:pt x="5486" y="724"/>
                  </a:lnTo>
                  <a:lnTo>
                    <a:pt x="5491" y="727"/>
                  </a:lnTo>
                  <a:lnTo>
                    <a:pt x="5496" y="731"/>
                  </a:lnTo>
                  <a:lnTo>
                    <a:pt x="5496" y="731"/>
                  </a:lnTo>
                  <a:lnTo>
                    <a:pt x="5496" y="731"/>
                  </a:lnTo>
                  <a:lnTo>
                    <a:pt x="5498" y="731"/>
                  </a:lnTo>
                  <a:lnTo>
                    <a:pt x="5498" y="731"/>
                  </a:lnTo>
                  <a:lnTo>
                    <a:pt x="5498" y="731"/>
                  </a:lnTo>
                  <a:lnTo>
                    <a:pt x="5500" y="729"/>
                  </a:lnTo>
                  <a:lnTo>
                    <a:pt x="5503" y="727"/>
                  </a:lnTo>
                  <a:lnTo>
                    <a:pt x="5505" y="724"/>
                  </a:lnTo>
                  <a:lnTo>
                    <a:pt x="5512" y="727"/>
                  </a:lnTo>
                  <a:lnTo>
                    <a:pt x="5515" y="727"/>
                  </a:lnTo>
                  <a:lnTo>
                    <a:pt x="5517" y="724"/>
                  </a:lnTo>
                  <a:lnTo>
                    <a:pt x="5519" y="724"/>
                  </a:lnTo>
                  <a:lnTo>
                    <a:pt x="5519" y="724"/>
                  </a:lnTo>
                  <a:lnTo>
                    <a:pt x="5524" y="727"/>
                  </a:lnTo>
                  <a:lnTo>
                    <a:pt x="5524" y="727"/>
                  </a:lnTo>
                  <a:lnTo>
                    <a:pt x="5524" y="727"/>
                  </a:lnTo>
                  <a:lnTo>
                    <a:pt x="5526" y="727"/>
                  </a:lnTo>
                  <a:lnTo>
                    <a:pt x="5526" y="724"/>
                  </a:lnTo>
                  <a:lnTo>
                    <a:pt x="5529" y="722"/>
                  </a:lnTo>
                  <a:lnTo>
                    <a:pt x="5529" y="722"/>
                  </a:lnTo>
                  <a:lnTo>
                    <a:pt x="5534" y="719"/>
                  </a:lnTo>
                  <a:lnTo>
                    <a:pt x="5541" y="719"/>
                  </a:lnTo>
                  <a:lnTo>
                    <a:pt x="5543" y="719"/>
                  </a:lnTo>
                  <a:lnTo>
                    <a:pt x="5548" y="719"/>
                  </a:lnTo>
                  <a:lnTo>
                    <a:pt x="5548" y="719"/>
                  </a:lnTo>
                  <a:lnTo>
                    <a:pt x="5550" y="717"/>
                  </a:lnTo>
                  <a:lnTo>
                    <a:pt x="5555" y="715"/>
                  </a:lnTo>
                  <a:lnTo>
                    <a:pt x="5555" y="712"/>
                  </a:lnTo>
                  <a:lnTo>
                    <a:pt x="5562" y="712"/>
                  </a:lnTo>
                  <a:lnTo>
                    <a:pt x="5564" y="710"/>
                  </a:lnTo>
                  <a:lnTo>
                    <a:pt x="5567" y="712"/>
                  </a:lnTo>
                  <a:lnTo>
                    <a:pt x="5571" y="712"/>
                  </a:lnTo>
                  <a:lnTo>
                    <a:pt x="5574" y="712"/>
                  </a:lnTo>
                  <a:lnTo>
                    <a:pt x="5578" y="712"/>
                  </a:lnTo>
                  <a:lnTo>
                    <a:pt x="5578" y="712"/>
                  </a:lnTo>
                  <a:lnTo>
                    <a:pt x="5581" y="710"/>
                  </a:lnTo>
                  <a:lnTo>
                    <a:pt x="5581" y="710"/>
                  </a:lnTo>
                  <a:lnTo>
                    <a:pt x="5583" y="708"/>
                  </a:lnTo>
                  <a:lnTo>
                    <a:pt x="5583" y="705"/>
                  </a:lnTo>
                  <a:lnTo>
                    <a:pt x="5583" y="705"/>
                  </a:lnTo>
                  <a:lnTo>
                    <a:pt x="5583" y="703"/>
                  </a:lnTo>
                  <a:lnTo>
                    <a:pt x="5581" y="703"/>
                  </a:lnTo>
                  <a:lnTo>
                    <a:pt x="5581" y="701"/>
                  </a:lnTo>
                  <a:lnTo>
                    <a:pt x="5581" y="701"/>
                  </a:lnTo>
                  <a:lnTo>
                    <a:pt x="5581" y="698"/>
                  </a:lnTo>
                  <a:lnTo>
                    <a:pt x="5583" y="696"/>
                  </a:lnTo>
                  <a:lnTo>
                    <a:pt x="5588" y="689"/>
                  </a:lnTo>
                  <a:lnTo>
                    <a:pt x="5588" y="686"/>
                  </a:lnTo>
                  <a:lnTo>
                    <a:pt x="5588" y="686"/>
                  </a:lnTo>
                  <a:lnTo>
                    <a:pt x="5588" y="684"/>
                  </a:lnTo>
                  <a:lnTo>
                    <a:pt x="5588" y="684"/>
                  </a:lnTo>
                  <a:lnTo>
                    <a:pt x="5586" y="682"/>
                  </a:lnTo>
                  <a:lnTo>
                    <a:pt x="5586" y="682"/>
                  </a:lnTo>
                  <a:lnTo>
                    <a:pt x="5586" y="682"/>
                  </a:lnTo>
                  <a:lnTo>
                    <a:pt x="5586" y="679"/>
                  </a:lnTo>
                  <a:lnTo>
                    <a:pt x="5586" y="679"/>
                  </a:lnTo>
                  <a:lnTo>
                    <a:pt x="5586" y="677"/>
                  </a:lnTo>
                  <a:lnTo>
                    <a:pt x="5588" y="677"/>
                  </a:lnTo>
                  <a:lnTo>
                    <a:pt x="5590" y="677"/>
                  </a:lnTo>
                  <a:lnTo>
                    <a:pt x="5590" y="677"/>
                  </a:lnTo>
                  <a:lnTo>
                    <a:pt x="5593" y="677"/>
                  </a:lnTo>
                  <a:lnTo>
                    <a:pt x="5595" y="677"/>
                  </a:lnTo>
                  <a:lnTo>
                    <a:pt x="5595" y="679"/>
                  </a:lnTo>
                  <a:lnTo>
                    <a:pt x="5597" y="679"/>
                  </a:lnTo>
                  <a:lnTo>
                    <a:pt x="5600" y="677"/>
                  </a:lnTo>
                  <a:lnTo>
                    <a:pt x="5600" y="677"/>
                  </a:lnTo>
                  <a:lnTo>
                    <a:pt x="5600" y="674"/>
                  </a:lnTo>
                  <a:lnTo>
                    <a:pt x="5602" y="672"/>
                  </a:lnTo>
                  <a:lnTo>
                    <a:pt x="5602" y="670"/>
                  </a:lnTo>
                  <a:lnTo>
                    <a:pt x="5609" y="665"/>
                  </a:lnTo>
                  <a:lnTo>
                    <a:pt x="5609" y="663"/>
                  </a:lnTo>
                  <a:lnTo>
                    <a:pt x="5616" y="658"/>
                  </a:lnTo>
                  <a:lnTo>
                    <a:pt x="5616" y="658"/>
                  </a:lnTo>
                  <a:lnTo>
                    <a:pt x="5616" y="658"/>
                  </a:lnTo>
                  <a:lnTo>
                    <a:pt x="5616" y="658"/>
                  </a:lnTo>
                  <a:lnTo>
                    <a:pt x="5616" y="656"/>
                  </a:lnTo>
                  <a:lnTo>
                    <a:pt x="5616" y="656"/>
                  </a:lnTo>
                  <a:lnTo>
                    <a:pt x="5619" y="653"/>
                  </a:lnTo>
                  <a:lnTo>
                    <a:pt x="5619" y="651"/>
                  </a:lnTo>
                  <a:lnTo>
                    <a:pt x="5621" y="651"/>
                  </a:lnTo>
                  <a:lnTo>
                    <a:pt x="5628" y="646"/>
                  </a:lnTo>
                  <a:lnTo>
                    <a:pt x="5630" y="646"/>
                  </a:lnTo>
                  <a:lnTo>
                    <a:pt x="5635" y="646"/>
                  </a:lnTo>
                  <a:lnTo>
                    <a:pt x="5635" y="646"/>
                  </a:lnTo>
                  <a:lnTo>
                    <a:pt x="5638" y="648"/>
                  </a:lnTo>
                  <a:lnTo>
                    <a:pt x="5640" y="648"/>
                  </a:lnTo>
                  <a:lnTo>
                    <a:pt x="5640" y="648"/>
                  </a:lnTo>
                  <a:lnTo>
                    <a:pt x="5645" y="646"/>
                  </a:lnTo>
                  <a:lnTo>
                    <a:pt x="5647" y="646"/>
                  </a:lnTo>
                  <a:lnTo>
                    <a:pt x="5649" y="646"/>
                  </a:lnTo>
                  <a:lnTo>
                    <a:pt x="5652" y="648"/>
                  </a:lnTo>
                  <a:lnTo>
                    <a:pt x="5654" y="648"/>
                  </a:lnTo>
                  <a:lnTo>
                    <a:pt x="5659" y="646"/>
                  </a:lnTo>
                  <a:lnTo>
                    <a:pt x="5661" y="644"/>
                  </a:lnTo>
                  <a:lnTo>
                    <a:pt x="5661" y="644"/>
                  </a:lnTo>
                  <a:lnTo>
                    <a:pt x="5661" y="639"/>
                  </a:lnTo>
                  <a:lnTo>
                    <a:pt x="5661" y="639"/>
                  </a:lnTo>
                  <a:lnTo>
                    <a:pt x="5664" y="637"/>
                  </a:lnTo>
                  <a:lnTo>
                    <a:pt x="5664" y="637"/>
                  </a:lnTo>
                  <a:lnTo>
                    <a:pt x="5664" y="634"/>
                  </a:lnTo>
                  <a:lnTo>
                    <a:pt x="5666" y="634"/>
                  </a:lnTo>
                  <a:lnTo>
                    <a:pt x="5668" y="632"/>
                  </a:lnTo>
                  <a:lnTo>
                    <a:pt x="5668" y="632"/>
                  </a:lnTo>
                  <a:lnTo>
                    <a:pt x="5671" y="630"/>
                  </a:lnTo>
                  <a:lnTo>
                    <a:pt x="5671" y="625"/>
                  </a:lnTo>
                  <a:lnTo>
                    <a:pt x="5673" y="622"/>
                  </a:lnTo>
                  <a:lnTo>
                    <a:pt x="5673" y="622"/>
                  </a:lnTo>
                  <a:lnTo>
                    <a:pt x="5678" y="620"/>
                  </a:lnTo>
                  <a:lnTo>
                    <a:pt x="5680" y="620"/>
                  </a:lnTo>
                  <a:lnTo>
                    <a:pt x="5682" y="618"/>
                  </a:lnTo>
                  <a:lnTo>
                    <a:pt x="5685" y="618"/>
                  </a:lnTo>
                  <a:lnTo>
                    <a:pt x="5685" y="615"/>
                  </a:lnTo>
                  <a:lnTo>
                    <a:pt x="5690" y="615"/>
                  </a:lnTo>
                  <a:lnTo>
                    <a:pt x="5694" y="615"/>
                  </a:lnTo>
                  <a:lnTo>
                    <a:pt x="5694" y="613"/>
                  </a:lnTo>
                  <a:lnTo>
                    <a:pt x="5697" y="608"/>
                  </a:lnTo>
                  <a:lnTo>
                    <a:pt x="5699" y="608"/>
                  </a:lnTo>
                  <a:lnTo>
                    <a:pt x="5699" y="606"/>
                  </a:lnTo>
                  <a:lnTo>
                    <a:pt x="5704" y="606"/>
                  </a:lnTo>
                  <a:lnTo>
                    <a:pt x="5713" y="601"/>
                  </a:lnTo>
                  <a:lnTo>
                    <a:pt x="5725" y="594"/>
                  </a:lnTo>
                  <a:lnTo>
                    <a:pt x="5727" y="594"/>
                  </a:lnTo>
                  <a:lnTo>
                    <a:pt x="5730" y="596"/>
                  </a:lnTo>
                  <a:lnTo>
                    <a:pt x="5735" y="599"/>
                  </a:lnTo>
                  <a:lnTo>
                    <a:pt x="5737" y="599"/>
                  </a:lnTo>
                  <a:lnTo>
                    <a:pt x="5737" y="599"/>
                  </a:lnTo>
                  <a:lnTo>
                    <a:pt x="5739" y="596"/>
                  </a:lnTo>
                  <a:lnTo>
                    <a:pt x="5742" y="596"/>
                  </a:lnTo>
                  <a:lnTo>
                    <a:pt x="5742" y="594"/>
                  </a:lnTo>
                  <a:lnTo>
                    <a:pt x="5744" y="601"/>
                  </a:lnTo>
                  <a:lnTo>
                    <a:pt x="5749" y="604"/>
                  </a:lnTo>
                  <a:lnTo>
                    <a:pt x="5753" y="606"/>
                  </a:lnTo>
                  <a:lnTo>
                    <a:pt x="5758" y="606"/>
                  </a:lnTo>
                  <a:lnTo>
                    <a:pt x="5761" y="606"/>
                  </a:lnTo>
                  <a:lnTo>
                    <a:pt x="5758" y="606"/>
                  </a:lnTo>
                  <a:lnTo>
                    <a:pt x="5758" y="611"/>
                  </a:lnTo>
                  <a:lnTo>
                    <a:pt x="5761" y="622"/>
                  </a:lnTo>
                  <a:lnTo>
                    <a:pt x="5758" y="627"/>
                  </a:lnTo>
                  <a:lnTo>
                    <a:pt x="5758" y="627"/>
                  </a:lnTo>
                  <a:lnTo>
                    <a:pt x="5753" y="634"/>
                  </a:lnTo>
                  <a:lnTo>
                    <a:pt x="5751" y="637"/>
                  </a:lnTo>
                  <a:lnTo>
                    <a:pt x="5751" y="641"/>
                  </a:lnTo>
                  <a:lnTo>
                    <a:pt x="5753" y="644"/>
                  </a:lnTo>
                  <a:lnTo>
                    <a:pt x="5758" y="648"/>
                  </a:lnTo>
                  <a:lnTo>
                    <a:pt x="5756" y="651"/>
                  </a:lnTo>
                  <a:lnTo>
                    <a:pt x="5758" y="653"/>
                  </a:lnTo>
                  <a:lnTo>
                    <a:pt x="5761" y="656"/>
                  </a:lnTo>
                  <a:lnTo>
                    <a:pt x="5763" y="656"/>
                  </a:lnTo>
                  <a:lnTo>
                    <a:pt x="5763" y="656"/>
                  </a:lnTo>
                  <a:lnTo>
                    <a:pt x="5765" y="658"/>
                  </a:lnTo>
                  <a:lnTo>
                    <a:pt x="5768" y="663"/>
                  </a:lnTo>
                  <a:lnTo>
                    <a:pt x="5768" y="665"/>
                  </a:lnTo>
                  <a:lnTo>
                    <a:pt x="5770" y="667"/>
                  </a:lnTo>
                  <a:lnTo>
                    <a:pt x="5777" y="674"/>
                  </a:lnTo>
                  <a:lnTo>
                    <a:pt x="5777" y="677"/>
                  </a:lnTo>
                  <a:lnTo>
                    <a:pt x="5779" y="677"/>
                  </a:lnTo>
                  <a:lnTo>
                    <a:pt x="5775" y="684"/>
                  </a:lnTo>
                  <a:lnTo>
                    <a:pt x="5775" y="686"/>
                  </a:lnTo>
                  <a:lnTo>
                    <a:pt x="5772" y="686"/>
                  </a:lnTo>
                  <a:lnTo>
                    <a:pt x="5772" y="689"/>
                  </a:lnTo>
                  <a:lnTo>
                    <a:pt x="5772" y="693"/>
                  </a:lnTo>
                  <a:lnTo>
                    <a:pt x="5775" y="696"/>
                  </a:lnTo>
                  <a:lnTo>
                    <a:pt x="5772" y="698"/>
                  </a:lnTo>
                  <a:lnTo>
                    <a:pt x="5770" y="701"/>
                  </a:lnTo>
                  <a:lnTo>
                    <a:pt x="5770" y="703"/>
                  </a:lnTo>
                  <a:lnTo>
                    <a:pt x="5768" y="705"/>
                  </a:lnTo>
                  <a:lnTo>
                    <a:pt x="5765" y="712"/>
                  </a:lnTo>
                  <a:lnTo>
                    <a:pt x="5765" y="712"/>
                  </a:lnTo>
                  <a:lnTo>
                    <a:pt x="5763" y="715"/>
                  </a:lnTo>
                  <a:lnTo>
                    <a:pt x="5761" y="719"/>
                  </a:lnTo>
                  <a:lnTo>
                    <a:pt x="5761" y="719"/>
                  </a:lnTo>
                  <a:lnTo>
                    <a:pt x="5758" y="719"/>
                  </a:lnTo>
                  <a:lnTo>
                    <a:pt x="5756" y="722"/>
                  </a:lnTo>
                  <a:lnTo>
                    <a:pt x="5753" y="719"/>
                  </a:lnTo>
                  <a:lnTo>
                    <a:pt x="5753" y="719"/>
                  </a:lnTo>
                  <a:lnTo>
                    <a:pt x="5751" y="722"/>
                  </a:lnTo>
                  <a:lnTo>
                    <a:pt x="5751" y="722"/>
                  </a:lnTo>
                  <a:lnTo>
                    <a:pt x="5749" y="722"/>
                  </a:lnTo>
                  <a:lnTo>
                    <a:pt x="5746" y="722"/>
                  </a:lnTo>
                  <a:lnTo>
                    <a:pt x="5744" y="724"/>
                  </a:lnTo>
                  <a:lnTo>
                    <a:pt x="5744" y="727"/>
                  </a:lnTo>
                  <a:lnTo>
                    <a:pt x="5742" y="727"/>
                  </a:lnTo>
                  <a:lnTo>
                    <a:pt x="5742" y="731"/>
                  </a:lnTo>
                  <a:lnTo>
                    <a:pt x="5742" y="734"/>
                  </a:lnTo>
                  <a:lnTo>
                    <a:pt x="5737" y="736"/>
                  </a:lnTo>
                  <a:lnTo>
                    <a:pt x="5737" y="738"/>
                  </a:lnTo>
                  <a:lnTo>
                    <a:pt x="5735" y="741"/>
                  </a:lnTo>
                  <a:lnTo>
                    <a:pt x="5735" y="743"/>
                  </a:lnTo>
                  <a:lnTo>
                    <a:pt x="5735" y="745"/>
                  </a:lnTo>
                  <a:lnTo>
                    <a:pt x="5735" y="748"/>
                  </a:lnTo>
                  <a:lnTo>
                    <a:pt x="5737" y="750"/>
                  </a:lnTo>
                  <a:lnTo>
                    <a:pt x="5737" y="753"/>
                  </a:lnTo>
                  <a:lnTo>
                    <a:pt x="5739" y="753"/>
                  </a:lnTo>
                  <a:lnTo>
                    <a:pt x="5739" y="755"/>
                  </a:lnTo>
                  <a:lnTo>
                    <a:pt x="5739" y="755"/>
                  </a:lnTo>
                  <a:lnTo>
                    <a:pt x="5739" y="757"/>
                  </a:lnTo>
                  <a:lnTo>
                    <a:pt x="5739" y="760"/>
                  </a:lnTo>
                  <a:lnTo>
                    <a:pt x="5742" y="762"/>
                  </a:lnTo>
                  <a:lnTo>
                    <a:pt x="5744" y="764"/>
                  </a:lnTo>
                  <a:lnTo>
                    <a:pt x="5744" y="767"/>
                  </a:lnTo>
                  <a:lnTo>
                    <a:pt x="5744" y="769"/>
                  </a:lnTo>
                  <a:lnTo>
                    <a:pt x="5744" y="771"/>
                  </a:lnTo>
                  <a:lnTo>
                    <a:pt x="5739" y="771"/>
                  </a:lnTo>
                  <a:lnTo>
                    <a:pt x="5737" y="774"/>
                  </a:lnTo>
                  <a:lnTo>
                    <a:pt x="5737" y="776"/>
                  </a:lnTo>
                  <a:lnTo>
                    <a:pt x="5735" y="783"/>
                  </a:lnTo>
                  <a:lnTo>
                    <a:pt x="5735" y="786"/>
                  </a:lnTo>
                  <a:lnTo>
                    <a:pt x="5735" y="786"/>
                  </a:lnTo>
                  <a:lnTo>
                    <a:pt x="5735" y="786"/>
                  </a:lnTo>
                  <a:lnTo>
                    <a:pt x="5735" y="788"/>
                  </a:lnTo>
                  <a:lnTo>
                    <a:pt x="5735" y="795"/>
                  </a:lnTo>
                  <a:lnTo>
                    <a:pt x="5735" y="797"/>
                  </a:lnTo>
                  <a:lnTo>
                    <a:pt x="5732" y="807"/>
                  </a:lnTo>
                  <a:lnTo>
                    <a:pt x="5732" y="809"/>
                  </a:lnTo>
                  <a:lnTo>
                    <a:pt x="5735" y="812"/>
                  </a:lnTo>
                  <a:lnTo>
                    <a:pt x="5735" y="812"/>
                  </a:lnTo>
                  <a:lnTo>
                    <a:pt x="5737" y="814"/>
                  </a:lnTo>
                  <a:lnTo>
                    <a:pt x="5737" y="819"/>
                  </a:lnTo>
                  <a:lnTo>
                    <a:pt x="5737" y="824"/>
                  </a:lnTo>
                  <a:lnTo>
                    <a:pt x="5737" y="831"/>
                  </a:lnTo>
                  <a:lnTo>
                    <a:pt x="5737" y="833"/>
                  </a:lnTo>
                  <a:lnTo>
                    <a:pt x="5735" y="835"/>
                  </a:lnTo>
                  <a:lnTo>
                    <a:pt x="5735" y="838"/>
                  </a:lnTo>
                  <a:lnTo>
                    <a:pt x="5730" y="842"/>
                  </a:lnTo>
                  <a:lnTo>
                    <a:pt x="5727" y="845"/>
                  </a:lnTo>
                  <a:lnTo>
                    <a:pt x="5727" y="845"/>
                  </a:lnTo>
                  <a:lnTo>
                    <a:pt x="5730" y="850"/>
                  </a:lnTo>
                  <a:lnTo>
                    <a:pt x="5730" y="850"/>
                  </a:lnTo>
                  <a:lnTo>
                    <a:pt x="5725" y="857"/>
                  </a:lnTo>
                  <a:lnTo>
                    <a:pt x="5725" y="859"/>
                  </a:lnTo>
                  <a:lnTo>
                    <a:pt x="5727" y="861"/>
                  </a:lnTo>
                  <a:lnTo>
                    <a:pt x="5727" y="861"/>
                  </a:lnTo>
                  <a:lnTo>
                    <a:pt x="5727" y="861"/>
                  </a:lnTo>
                  <a:lnTo>
                    <a:pt x="5730" y="861"/>
                  </a:lnTo>
                  <a:lnTo>
                    <a:pt x="5730" y="861"/>
                  </a:lnTo>
                  <a:lnTo>
                    <a:pt x="5732" y="864"/>
                  </a:lnTo>
                  <a:lnTo>
                    <a:pt x="5735" y="866"/>
                  </a:lnTo>
                  <a:lnTo>
                    <a:pt x="5737" y="868"/>
                  </a:lnTo>
                  <a:lnTo>
                    <a:pt x="5735" y="871"/>
                  </a:lnTo>
                  <a:lnTo>
                    <a:pt x="5732" y="873"/>
                  </a:lnTo>
                  <a:lnTo>
                    <a:pt x="5730" y="876"/>
                  </a:lnTo>
                  <a:lnTo>
                    <a:pt x="5732" y="878"/>
                  </a:lnTo>
                  <a:lnTo>
                    <a:pt x="5732" y="878"/>
                  </a:lnTo>
                  <a:lnTo>
                    <a:pt x="5735" y="878"/>
                  </a:lnTo>
                  <a:lnTo>
                    <a:pt x="5735" y="878"/>
                  </a:lnTo>
                  <a:lnTo>
                    <a:pt x="5737" y="878"/>
                  </a:lnTo>
                  <a:lnTo>
                    <a:pt x="5735" y="880"/>
                  </a:lnTo>
                  <a:lnTo>
                    <a:pt x="5735" y="883"/>
                  </a:lnTo>
                  <a:lnTo>
                    <a:pt x="5735" y="883"/>
                  </a:lnTo>
                  <a:lnTo>
                    <a:pt x="5737" y="885"/>
                  </a:lnTo>
                  <a:lnTo>
                    <a:pt x="5735" y="887"/>
                  </a:lnTo>
                  <a:lnTo>
                    <a:pt x="5735" y="887"/>
                  </a:lnTo>
                  <a:lnTo>
                    <a:pt x="5732" y="890"/>
                  </a:lnTo>
                  <a:lnTo>
                    <a:pt x="5732" y="892"/>
                  </a:lnTo>
                  <a:lnTo>
                    <a:pt x="5732" y="892"/>
                  </a:lnTo>
                  <a:lnTo>
                    <a:pt x="5732" y="894"/>
                  </a:lnTo>
                  <a:lnTo>
                    <a:pt x="5730" y="894"/>
                  </a:lnTo>
                  <a:lnTo>
                    <a:pt x="5730" y="894"/>
                  </a:lnTo>
                  <a:lnTo>
                    <a:pt x="5730" y="894"/>
                  </a:lnTo>
                  <a:lnTo>
                    <a:pt x="5727" y="892"/>
                  </a:lnTo>
                  <a:lnTo>
                    <a:pt x="5727" y="894"/>
                  </a:lnTo>
                  <a:lnTo>
                    <a:pt x="5727" y="894"/>
                  </a:lnTo>
                  <a:lnTo>
                    <a:pt x="5727" y="897"/>
                  </a:lnTo>
                  <a:lnTo>
                    <a:pt x="5725" y="897"/>
                  </a:lnTo>
                  <a:lnTo>
                    <a:pt x="5725" y="899"/>
                  </a:lnTo>
                  <a:lnTo>
                    <a:pt x="5723" y="902"/>
                  </a:lnTo>
                  <a:lnTo>
                    <a:pt x="5723" y="904"/>
                  </a:lnTo>
                  <a:lnTo>
                    <a:pt x="5720" y="904"/>
                  </a:lnTo>
                  <a:lnTo>
                    <a:pt x="5718" y="906"/>
                  </a:lnTo>
                  <a:lnTo>
                    <a:pt x="5720" y="909"/>
                  </a:lnTo>
                  <a:lnTo>
                    <a:pt x="5723" y="913"/>
                  </a:lnTo>
                  <a:lnTo>
                    <a:pt x="5725" y="916"/>
                  </a:lnTo>
                  <a:lnTo>
                    <a:pt x="5723" y="921"/>
                  </a:lnTo>
                  <a:lnTo>
                    <a:pt x="5720" y="932"/>
                  </a:lnTo>
                  <a:lnTo>
                    <a:pt x="5720" y="935"/>
                  </a:lnTo>
                  <a:lnTo>
                    <a:pt x="5718" y="932"/>
                  </a:lnTo>
                  <a:lnTo>
                    <a:pt x="5718" y="935"/>
                  </a:lnTo>
                  <a:lnTo>
                    <a:pt x="5718" y="935"/>
                  </a:lnTo>
                  <a:lnTo>
                    <a:pt x="5718" y="937"/>
                  </a:lnTo>
                  <a:lnTo>
                    <a:pt x="5718" y="937"/>
                  </a:lnTo>
                  <a:lnTo>
                    <a:pt x="5718" y="939"/>
                  </a:lnTo>
                  <a:lnTo>
                    <a:pt x="5716" y="942"/>
                  </a:lnTo>
                  <a:lnTo>
                    <a:pt x="5716" y="942"/>
                  </a:lnTo>
                  <a:lnTo>
                    <a:pt x="5716" y="942"/>
                  </a:lnTo>
                  <a:lnTo>
                    <a:pt x="5716" y="942"/>
                  </a:lnTo>
                  <a:lnTo>
                    <a:pt x="5716" y="942"/>
                  </a:lnTo>
                  <a:lnTo>
                    <a:pt x="5716" y="942"/>
                  </a:lnTo>
                  <a:lnTo>
                    <a:pt x="5713" y="942"/>
                  </a:lnTo>
                  <a:lnTo>
                    <a:pt x="5713" y="942"/>
                  </a:lnTo>
                  <a:lnTo>
                    <a:pt x="5713" y="942"/>
                  </a:lnTo>
                  <a:lnTo>
                    <a:pt x="5711" y="942"/>
                  </a:lnTo>
                  <a:lnTo>
                    <a:pt x="5708" y="944"/>
                  </a:lnTo>
                  <a:lnTo>
                    <a:pt x="5708" y="947"/>
                  </a:lnTo>
                  <a:lnTo>
                    <a:pt x="5708" y="949"/>
                  </a:lnTo>
                  <a:lnTo>
                    <a:pt x="5708" y="949"/>
                  </a:lnTo>
                  <a:lnTo>
                    <a:pt x="5708" y="951"/>
                  </a:lnTo>
                  <a:lnTo>
                    <a:pt x="5706" y="951"/>
                  </a:lnTo>
                  <a:lnTo>
                    <a:pt x="5708" y="954"/>
                  </a:lnTo>
                  <a:lnTo>
                    <a:pt x="5708" y="954"/>
                  </a:lnTo>
                  <a:lnTo>
                    <a:pt x="5711" y="956"/>
                  </a:lnTo>
                  <a:lnTo>
                    <a:pt x="5711" y="956"/>
                  </a:lnTo>
                  <a:lnTo>
                    <a:pt x="5708" y="958"/>
                  </a:lnTo>
                  <a:lnTo>
                    <a:pt x="5708" y="963"/>
                  </a:lnTo>
                  <a:lnTo>
                    <a:pt x="5706" y="968"/>
                  </a:lnTo>
                  <a:lnTo>
                    <a:pt x="5708" y="968"/>
                  </a:lnTo>
                  <a:lnTo>
                    <a:pt x="5711" y="968"/>
                  </a:lnTo>
                  <a:lnTo>
                    <a:pt x="5711" y="970"/>
                  </a:lnTo>
                  <a:lnTo>
                    <a:pt x="5711" y="970"/>
                  </a:lnTo>
                  <a:lnTo>
                    <a:pt x="5711" y="973"/>
                  </a:lnTo>
                  <a:lnTo>
                    <a:pt x="5708" y="975"/>
                  </a:lnTo>
                  <a:lnTo>
                    <a:pt x="5711" y="975"/>
                  </a:lnTo>
                  <a:lnTo>
                    <a:pt x="5711" y="977"/>
                  </a:lnTo>
                  <a:lnTo>
                    <a:pt x="5711" y="977"/>
                  </a:lnTo>
                  <a:lnTo>
                    <a:pt x="5711" y="977"/>
                  </a:lnTo>
                  <a:lnTo>
                    <a:pt x="5708" y="980"/>
                  </a:lnTo>
                  <a:lnTo>
                    <a:pt x="5706" y="980"/>
                  </a:lnTo>
                  <a:lnTo>
                    <a:pt x="5706" y="982"/>
                  </a:lnTo>
                  <a:lnTo>
                    <a:pt x="5708" y="984"/>
                  </a:lnTo>
                  <a:lnTo>
                    <a:pt x="5706" y="987"/>
                  </a:lnTo>
                  <a:lnTo>
                    <a:pt x="5704" y="987"/>
                  </a:lnTo>
                  <a:lnTo>
                    <a:pt x="5701" y="987"/>
                  </a:lnTo>
                  <a:lnTo>
                    <a:pt x="5699" y="989"/>
                  </a:lnTo>
                  <a:lnTo>
                    <a:pt x="5697" y="991"/>
                  </a:lnTo>
                  <a:lnTo>
                    <a:pt x="5694" y="994"/>
                  </a:lnTo>
                  <a:lnTo>
                    <a:pt x="5692" y="996"/>
                  </a:lnTo>
                  <a:lnTo>
                    <a:pt x="5690" y="996"/>
                  </a:lnTo>
                  <a:lnTo>
                    <a:pt x="5687" y="999"/>
                  </a:lnTo>
                  <a:lnTo>
                    <a:pt x="5687" y="1001"/>
                  </a:lnTo>
                  <a:lnTo>
                    <a:pt x="5685" y="1008"/>
                  </a:lnTo>
                  <a:lnTo>
                    <a:pt x="5685" y="1010"/>
                  </a:lnTo>
                  <a:lnTo>
                    <a:pt x="5685" y="1013"/>
                  </a:lnTo>
                  <a:lnTo>
                    <a:pt x="5685" y="1015"/>
                  </a:lnTo>
                  <a:lnTo>
                    <a:pt x="5685" y="1029"/>
                  </a:lnTo>
                  <a:lnTo>
                    <a:pt x="5685" y="1032"/>
                  </a:lnTo>
                  <a:lnTo>
                    <a:pt x="5685" y="1034"/>
                  </a:lnTo>
                  <a:lnTo>
                    <a:pt x="5687" y="1039"/>
                  </a:lnTo>
                  <a:lnTo>
                    <a:pt x="5687" y="1044"/>
                  </a:lnTo>
                  <a:lnTo>
                    <a:pt x="5690" y="1046"/>
                  </a:lnTo>
                  <a:lnTo>
                    <a:pt x="5690" y="1048"/>
                  </a:lnTo>
                  <a:lnTo>
                    <a:pt x="5690" y="1051"/>
                  </a:lnTo>
                  <a:lnTo>
                    <a:pt x="5690" y="1051"/>
                  </a:lnTo>
                  <a:lnTo>
                    <a:pt x="5687" y="1053"/>
                  </a:lnTo>
                  <a:lnTo>
                    <a:pt x="5685" y="1055"/>
                  </a:lnTo>
                  <a:lnTo>
                    <a:pt x="5685" y="1058"/>
                  </a:lnTo>
                  <a:lnTo>
                    <a:pt x="5682" y="1060"/>
                  </a:lnTo>
                  <a:lnTo>
                    <a:pt x="5680" y="1062"/>
                  </a:lnTo>
                  <a:lnTo>
                    <a:pt x="5678" y="1065"/>
                  </a:lnTo>
                  <a:lnTo>
                    <a:pt x="5675" y="1067"/>
                  </a:lnTo>
                  <a:lnTo>
                    <a:pt x="5673" y="1067"/>
                  </a:lnTo>
                  <a:lnTo>
                    <a:pt x="5664" y="1062"/>
                  </a:lnTo>
                  <a:lnTo>
                    <a:pt x="5578" y="1053"/>
                  </a:lnTo>
                  <a:lnTo>
                    <a:pt x="5578" y="1053"/>
                  </a:lnTo>
                  <a:lnTo>
                    <a:pt x="5578" y="1053"/>
                  </a:lnTo>
                  <a:lnTo>
                    <a:pt x="5576" y="1051"/>
                  </a:lnTo>
                  <a:lnTo>
                    <a:pt x="5574" y="1051"/>
                  </a:lnTo>
                  <a:lnTo>
                    <a:pt x="5571" y="1048"/>
                  </a:lnTo>
                  <a:lnTo>
                    <a:pt x="5571" y="1046"/>
                  </a:lnTo>
                  <a:lnTo>
                    <a:pt x="5569" y="1044"/>
                  </a:lnTo>
                  <a:lnTo>
                    <a:pt x="5569" y="1041"/>
                  </a:lnTo>
                  <a:lnTo>
                    <a:pt x="5567" y="1041"/>
                  </a:lnTo>
                  <a:lnTo>
                    <a:pt x="5564" y="1041"/>
                  </a:lnTo>
                  <a:lnTo>
                    <a:pt x="5562" y="1046"/>
                  </a:lnTo>
                  <a:lnTo>
                    <a:pt x="5557" y="1058"/>
                  </a:lnTo>
                  <a:lnTo>
                    <a:pt x="5555" y="1060"/>
                  </a:lnTo>
                  <a:lnTo>
                    <a:pt x="5552" y="1060"/>
                  </a:lnTo>
                  <a:lnTo>
                    <a:pt x="5550" y="1060"/>
                  </a:lnTo>
                  <a:lnTo>
                    <a:pt x="5548" y="1062"/>
                  </a:lnTo>
                  <a:lnTo>
                    <a:pt x="5548" y="1065"/>
                  </a:lnTo>
                  <a:lnTo>
                    <a:pt x="5548" y="1067"/>
                  </a:lnTo>
                  <a:lnTo>
                    <a:pt x="5548" y="1070"/>
                  </a:lnTo>
                  <a:lnTo>
                    <a:pt x="5550" y="1072"/>
                  </a:lnTo>
                  <a:lnTo>
                    <a:pt x="5550" y="1074"/>
                  </a:lnTo>
                  <a:lnTo>
                    <a:pt x="5548" y="1077"/>
                  </a:lnTo>
                  <a:lnTo>
                    <a:pt x="5538" y="1091"/>
                  </a:lnTo>
                  <a:lnTo>
                    <a:pt x="5536" y="1093"/>
                  </a:lnTo>
                  <a:lnTo>
                    <a:pt x="5536" y="1093"/>
                  </a:lnTo>
                  <a:lnTo>
                    <a:pt x="5536" y="1096"/>
                  </a:lnTo>
                  <a:lnTo>
                    <a:pt x="5534" y="1098"/>
                  </a:lnTo>
                  <a:lnTo>
                    <a:pt x="5534" y="1098"/>
                  </a:lnTo>
                  <a:lnTo>
                    <a:pt x="5526" y="1098"/>
                  </a:lnTo>
                  <a:lnTo>
                    <a:pt x="5524" y="1098"/>
                  </a:lnTo>
                  <a:lnTo>
                    <a:pt x="5524" y="1098"/>
                  </a:lnTo>
                  <a:lnTo>
                    <a:pt x="5522" y="1100"/>
                  </a:lnTo>
                  <a:lnTo>
                    <a:pt x="5519" y="1103"/>
                  </a:lnTo>
                  <a:lnTo>
                    <a:pt x="5517" y="1105"/>
                  </a:lnTo>
                  <a:lnTo>
                    <a:pt x="5512" y="1107"/>
                  </a:lnTo>
                  <a:lnTo>
                    <a:pt x="5510" y="1110"/>
                  </a:lnTo>
                  <a:lnTo>
                    <a:pt x="5507" y="1107"/>
                  </a:lnTo>
                  <a:lnTo>
                    <a:pt x="5505" y="1107"/>
                  </a:lnTo>
                  <a:lnTo>
                    <a:pt x="5505" y="1107"/>
                  </a:lnTo>
                  <a:lnTo>
                    <a:pt x="5503" y="1107"/>
                  </a:lnTo>
                  <a:lnTo>
                    <a:pt x="5500" y="1110"/>
                  </a:lnTo>
                  <a:lnTo>
                    <a:pt x="5498" y="1110"/>
                  </a:lnTo>
                  <a:lnTo>
                    <a:pt x="5498" y="1110"/>
                  </a:lnTo>
                  <a:lnTo>
                    <a:pt x="5498" y="1112"/>
                  </a:lnTo>
                  <a:lnTo>
                    <a:pt x="5498" y="1114"/>
                  </a:lnTo>
                  <a:lnTo>
                    <a:pt x="5498" y="1114"/>
                  </a:lnTo>
                  <a:lnTo>
                    <a:pt x="5496" y="1117"/>
                  </a:lnTo>
                  <a:lnTo>
                    <a:pt x="5496" y="1117"/>
                  </a:lnTo>
                  <a:lnTo>
                    <a:pt x="5493" y="1117"/>
                  </a:lnTo>
                  <a:lnTo>
                    <a:pt x="5489" y="1119"/>
                  </a:lnTo>
                  <a:lnTo>
                    <a:pt x="5489" y="1122"/>
                  </a:lnTo>
                  <a:lnTo>
                    <a:pt x="5493" y="1129"/>
                  </a:lnTo>
                  <a:lnTo>
                    <a:pt x="5498" y="1131"/>
                  </a:lnTo>
                  <a:lnTo>
                    <a:pt x="5500" y="1131"/>
                  </a:lnTo>
                  <a:lnTo>
                    <a:pt x="5505" y="1140"/>
                  </a:lnTo>
                  <a:lnTo>
                    <a:pt x="5536" y="1221"/>
                  </a:lnTo>
                  <a:lnTo>
                    <a:pt x="5536" y="1223"/>
                  </a:lnTo>
                  <a:lnTo>
                    <a:pt x="5534" y="1223"/>
                  </a:lnTo>
                  <a:lnTo>
                    <a:pt x="5534" y="1226"/>
                  </a:lnTo>
                  <a:lnTo>
                    <a:pt x="5531" y="1228"/>
                  </a:lnTo>
                  <a:lnTo>
                    <a:pt x="5531" y="1228"/>
                  </a:lnTo>
                  <a:lnTo>
                    <a:pt x="5531" y="1230"/>
                  </a:lnTo>
                  <a:lnTo>
                    <a:pt x="5531" y="1233"/>
                  </a:lnTo>
                  <a:lnTo>
                    <a:pt x="5531" y="1235"/>
                  </a:lnTo>
                  <a:lnTo>
                    <a:pt x="5534" y="1240"/>
                  </a:lnTo>
                  <a:lnTo>
                    <a:pt x="5534" y="1242"/>
                  </a:lnTo>
                  <a:lnTo>
                    <a:pt x="5531" y="1249"/>
                  </a:lnTo>
                  <a:lnTo>
                    <a:pt x="5531" y="1256"/>
                  </a:lnTo>
                  <a:lnTo>
                    <a:pt x="5531" y="1259"/>
                  </a:lnTo>
                  <a:lnTo>
                    <a:pt x="5534" y="1266"/>
                  </a:lnTo>
                  <a:lnTo>
                    <a:pt x="5534" y="1271"/>
                  </a:lnTo>
                  <a:lnTo>
                    <a:pt x="5534" y="1271"/>
                  </a:lnTo>
                  <a:lnTo>
                    <a:pt x="5534" y="1273"/>
                  </a:lnTo>
                  <a:lnTo>
                    <a:pt x="5536" y="1275"/>
                  </a:lnTo>
                  <a:lnTo>
                    <a:pt x="5536" y="1275"/>
                  </a:lnTo>
                  <a:lnTo>
                    <a:pt x="5536" y="1278"/>
                  </a:lnTo>
                  <a:lnTo>
                    <a:pt x="5536" y="1280"/>
                  </a:lnTo>
                  <a:lnTo>
                    <a:pt x="5536" y="1280"/>
                  </a:lnTo>
                  <a:lnTo>
                    <a:pt x="5536" y="1282"/>
                  </a:lnTo>
                  <a:lnTo>
                    <a:pt x="5536" y="1285"/>
                  </a:lnTo>
                  <a:lnTo>
                    <a:pt x="5536" y="1285"/>
                  </a:lnTo>
                  <a:lnTo>
                    <a:pt x="5536" y="1287"/>
                  </a:lnTo>
                  <a:lnTo>
                    <a:pt x="5536" y="1292"/>
                  </a:lnTo>
                  <a:lnTo>
                    <a:pt x="5536" y="1294"/>
                  </a:lnTo>
                  <a:lnTo>
                    <a:pt x="5536" y="1294"/>
                  </a:lnTo>
                  <a:lnTo>
                    <a:pt x="5545" y="1301"/>
                  </a:lnTo>
                  <a:lnTo>
                    <a:pt x="5548" y="1304"/>
                  </a:lnTo>
                  <a:lnTo>
                    <a:pt x="5548" y="1304"/>
                  </a:lnTo>
                  <a:lnTo>
                    <a:pt x="5550" y="1311"/>
                  </a:lnTo>
                  <a:lnTo>
                    <a:pt x="5550" y="1313"/>
                  </a:lnTo>
                  <a:lnTo>
                    <a:pt x="5548" y="1313"/>
                  </a:lnTo>
                  <a:lnTo>
                    <a:pt x="5548" y="1316"/>
                  </a:lnTo>
                  <a:lnTo>
                    <a:pt x="5548" y="1318"/>
                  </a:lnTo>
                  <a:lnTo>
                    <a:pt x="5548" y="1320"/>
                  </a:lnTo>
                  <a:lnTo>
                    <a:pt x="5548" y="1325"/>
                  </a:lnTo>
                  <a:lnTo>
                    <a:pt x="5548" y="1327"/>
                  </a:lnTo>
                  <a:lnTo>
                    <a:pt x="5545" y="1330"/>
                  </a:lnTo>
                  <a:lnTo>
                    <a:pt x="5543" y="1334"/>
                  </a:lnTo>
                  <a:lnTo>
                    <a:pt x="5543" y="1334"/>
                  </a:lnTo>
                  <a:lnTo>
                    <a:pt x="5543" y="1337"/>
                  </a:lnTo>
                  <a:lnTo>
                    <a:pt x="5543" y="1339"/>
                  </a:lnTo>
                  <a:lnTo>
                    <a:pt x="5543" y="1342"/>
                  </a:lnTo>
                  <a:lnTo>
                    <a:pt x="5543" y="1344"/>
                  </a:lnTo>
                  <a:lnTo>
                    <a:pt x="5545" y="1346"/>
                  </a:lnTo>
                  <a:lnTo>
                    <a:pt x="5545" y="1349"/>
                  </a:lnTo>
                  <a:lnTo>
                    <a:pt x="5543" y="1351"/>
                  </a:lnTo>
                  <a:lnTo>
                    <a:pt x="5541" y="1353"/>
                  </a:lnTo>
                  <a:lnTo>
                    <a:pt x="5541" y="1353"/>
                  </a:lnTo>
                  <a:lnTo>
                    <a:pt x="5541" y="1356"/>
                  </a:lnTo>
                  <a:lnTo>
                    <a:pt x="5541" y="1356"/>
                  </a:lnTo>
                  <a:lnTo>
                    <a:pt x="5541" y="1358"/>
                  </a:lnTo>
                  <a:lnTo>
                    <a:pt x="5538" y="1358"/>
                  </a:lnTo>
                  <a:lnTo>
                    <a:pt x="5538" y="1360"/>
                  </a:lnTo>
                  <a:lnTo>
                    <a:pt x="5536" y="1360"/>
                  </a:lnTo>
                  <a:lnTo>
                    <a:pt x="5536" y="1363"/>
                  </a:lnTo>
                  <a:lnTo>
                    <a:pt x="5536" y="1363"/>
                  </a:lnTo>
                  <a:lnTo>
                    <a:pt x="5536" y="1368"/>
                  </a:lnTo>
                  <a:lnTo>
                    <a:pt x="5538" y="1370"/>
                  </a:lnTo>
                  <a:lnTo>
                    <a:pt x="5541" y="1375"/>
                  </a:lnTo>
                  <a:lnTo>
                    <a:pt x="5541" y="1377"/>
                  </a:lnTo>
                  <a:lnTo>
                    <a:pt x="5538" y="1379"/>
                  </a:lnTo>
                  <a:lnTo>
                    <a:pt x="5534" y="1379"/>
                  </a:lnTo>
                  <a:lnTo>
                    <a:pt x="5534" y="1382"/>
                  </a:lnTo>
                  <a:lnTo>
                    <a:pt x="5531" y="1382"/>
                  </a:lnTo>
                  <a:lnTo>
                    <a:pt x="5531" y="1384"/>
                  </a:lnTo>
                  <a:lnTo>
                    <a:pt x="5531" y="1387"/>
                  </a:lnTo>
                  <a:lnTo>
                    <a:pt x="5531" y="1387"/>
                  </a:lnTo>
                  <a:lnTo>
                    <a:pt x="5517" y="1389"/>
                  </a:lnTo>
                  <a:lnTo>
                    <a:pt x="5512" y="1389"/>
                  </a:lnTo>
                  <a:lnTo>
                    <a:pt x="5512" y="1387"/>
                  </a:lnTo>
                  <a:lnTo>
                    <a:pt x="5510" y="1389"/>
                  </a:lnTo>
                  <a:lnTo>
                    <a:pt x="5507" y="1391"/>
                  </a:lnTo>
                  <a:lnTo>
                    <a:pt x="5507" y="1391"/>
                  </a:lnTo>
                  <a:lnTo>
                    <a:pt x="5505" y="1394"/>
                  </a:lnTo>
                  <a:lnTo>
                    <a:pt x="5505" y="1394"/>
                  </a:lnTo>
                  <a:lnTo>
                    <a:pt x="5498" y="1394"/>
                  </a:lnTo>
                  <a:lnTo>
                    <a:pt x="5491" y="1398"/>
                  </a:lnTo>
                  <a:lnTo>
                    <a:pt x="5484" y="1403"/>
                  </a:lnTo>
                  <a:lnTo>
                    <a:pt x="5474" y="1410"/>
                  </a:lnTo>
                  <a:lnTo>
                    <a:pt x="5474" y="1417"/>
                  </a:lnTo>
                  <a:lnTo>
                    <a:pt x="5477" y="1417"/>
                  </a:lnTo>
                  <a:lnTo>
                    <a:pt x="5479" y="1417"/>
                  </a:lnTo>
                  <a:lnTo>
                    <a:pt x="5484" y="1417"/>
                  </a:lnTo>
                  <a:lnTo>
                    <a:pt x="5486" y="1417"/>
                  </a:lnTo>
                  <a:lnTo>
                    <a:pt x="5489" y="1417"/>
                  </a:lnTo>
                  <a:lnTo>
                    <a:pt x="5491" y="1420"/>
                  </a:lnTo>
                  <a:lnTo>
                    <a:pt x="5493" y="1424"/>
                  </a:lnTo>
                  <a:lnTo>
                    <a:pt x="5496" y="1427"/>
                  </a:lnTo>
                  <a:lnTo>
                    <a:pt x="5496" y="1431"/>
                  </a:lnTo>
                  <a:lnTo>
                    <a:pt x="5493" y="1434"/>
                  </a:lnTo>
                  <a:lnTo>
                    <a:pt x="5491" y="1436"/>
                  </a:lnTo>
                  <a:lnTo>
                    <a:pt x="5491" y="1434"/>
                  </a:lnTo>
                  <a:lnTo>
                    <a:pt x="5489" y="1429"/>
                  </a:lnTo>
                  <a:lnTo>
                    <a:pt x="5489" y="1427"/>
                  </a:lnTo>
                  <a:lnTo>
                    <a:pt x="5486" y="1427"/>
                  </a:lnTo>
                  <a:lnTo>
                    <a:pt x="5486" y="1427"/>
                  </a:lnTo>
                  <a:lnTo>
                    <a:pt x="5484" y="1429"/>
                  </a:lnTo>
                  <a:lnTo>
                    <a:pt x="5481" y="1429"/>
                  </a:lnTo>
                  <a:lnTo>
                    <a:pt x="5484" y="1431"/>
                  </a:lnTo>
                  <a:lnTo>
                    <a:pt x="5484" y="1434"/>
                  </a:lnTo>
                  <a:lnTo>
                    <a:pt x="5484" y="1436"/>
                  </a:lnTo>
                  <a:lnTo>
                    <a:pt x="5481" y="1434"/>
                  </a:lnTo>
                  <a:lnTo>
                    <a:pt x="5479" y="1431"/>
                  </a:lnTo>
                  <a:lnTo>
                    <a:pt x="5479" y="1429"/>
                  </a:lnTo>
                  <a:lnTo>
                    <a:pt x="5479" y="1429"/>
                  </a:lnTo>
                  <a:lnTo>
                    <a:pt x="5479" y="1429"/>
                  </a:lnTo>
                  <a:lnTo>
                    <a:pt x="5479" y="1429"/>
                  </a:lnTo>
                  <a:lnTo>
                    <a:pt x="5477" y="1429"/>
                  </a:lnTo>
                  <a:lnTo>
                    <a:pt x="5477" y="1429"/>
                  </a:lnTo>
                  <a:lnTo>
                    <a:pt x="5470" y="1422"/>
                  </a:lnTo>
                  <a:lnTo>
                    <a:pt x="5467" y="1422"/>
                  </a:lnTo>
                  <a:lnTo>
                    <a:pt x="5463" y="1415"/>
                  </a:lnTo>
                  <a:lnTo>
                    <a:pt x="5460" y="1413"/>
                  </a:lnTo>
                  <a:lnTo>
                    <a:pt x="5458" y="1405"/>
                  </a:lnTo>
                  <a:lnTo>
                    <a:pt x="5458" y="1394"/>
                  </a:lnTo>
                  <a:lnTo>
                    <a:pt x="5455" y="1391"/>
                  </a:lnTo>
                  <a:lnTo>
                    <a:pt x="5451" y="1389"/>
                  </a:lnTo>
                  <a:lnTo>
                    <a:pt x="5446" y="1391"/>
                  </a:lnTo>
                  <a:lnTo>
                    <a:pt x="5441" y="1389"/>
                  </a:lnTo>
                  <a:lnTo>
                    <a:pt x="5444" y="1389"/>
                  </a:lnTo>
                  <a:lnTo>
                    <a:pt x="5444" y="1387"/>
                  </a:lnTo>
                  <a:lnTo>
                    <a:pt x="5444" y="1384"/>
                  </a:lnTo>
                  <a:lnTo>
                    <a:pt x="5444" y="1382"/>
                  </a:lnTo>
                  <a:lnTo>
                    <a:pt x="5444" y="1382"/>
                  </a:lnTo>
                  <a:lnTo>
                    <a:pt x="5441" y="1382"/>
                  </a:lnTo>
                  <a:lnTo>
                    <a:pt x="5437" y="1384"/>
                  </a:lnTo>
                  <a:lnTo>
                    <a:pt x="5432" y="1384"/>
                  </a:lnTo>
                  <a:lnTo>
                    <a:pt x="5432" y="1384"/>
                  </a:lnTo>
                  <a:lnTo>
                    <a:pt x="5429" y="1384"/>
                  </a:lnTo>
                  <a:lnTo>
                    <a:pt x="5429" y="1384"/>
                  </a:lnTo>
                  <a:lnTo>
                    <a:pt x="5425" y="1379"/>
                  </a:lnTo>
                  <a:lnTo>
                    <a:pt x="5425" y="1379"/>
                  </a:lnTo>
                  <a:lnTo>
                    <a:pt x="5422" y="1379"/>
                  </a:lnTo>
                  <a:lnTo>
                    <a:pt x="5422" y="1379"/>
                  </a:lnTo>
                  <a:lnTo>
                    <a:pt x="5420" y="1382"/>
                  </a:lnTo>
                  <a:lnTo>
                    <a:pt x="5420" y="1382"/>
                  </a:lnTo>
                  <a:lnTo>
                    <a:pt x="5420" y="1382"/>
                  </a:lnTo>
                  <a:lnTo>
                    <a:pt x="5420" y="1384"/>
                  </a:lnTo>
                  <a:lnTo>
                    <a:pt x="5422" y="1384"/>
                  </a:lnTo>
                  <a:lnTo>
                    <a:pt x="5422" y="1384"/>
                  </a:lnTo>
                  <a:lnTo>
                    <a:pt x="5420" y="1384"/>
                  </a:lnTo>
                  <a:lnTo>
                    <a:pt x="5418" y="1387"/>
                  </a:lnTo>
                  <a:lnTo>
                    <a:pt x="5418" y="1387"/>
                  </a:lnTo>
                  <a:lnTo>
                    <a:pt x="5418" y="1389"/>
                  </a:lnTo>
                  <a:lnTo>
                    <a:pt x="5418" y="1391"/>
                  </a:lnTo>
                  <a:lnTo>
                    <a:pt x="5418" y="1394"/>
                  </a:lnTo>
                  <a:lnTo>
                    <a:pt x="5415" y="1394"/>
                  </a:lnTo>
                  <a:lnTo>
                    <a:pt x="5413" y="1405"/>
                  </a:lnTo>
                  <a:lnTo>
                    <a:pt x="5413" y="1408"/>
                  </a:lnTo>
                  <a:lnTo>
                    <a:pt x="5413" y="1410"/>
                  </a:lnTo>
                  <a:lnTo>
                    <a:pt x="5413" y="1415"/>
                  </a:lnTo>
                  <a:lnTo>
                    <a:pt x="5411" y="1417"/>
                  </a:lnTo>
                  <a:lnTo>
                    <a:pt x="5411" y="1420"/>
                  </a:lnTo>
                  <a:lnTo>
                    <a:pt x="5411" y="1420"/>
                  </a:lnTo>
                  <a:lnTo>
                    <a:pt x="5413" y="1422"/>
                  </a:lnTo>
                  <a:lnTo>
                    <a:pt x="5413" y="1424"/>
                  </a:lnTo>
                  <a:lnTo>
                    <a:pt x="5413" y="1424"/>
                  </a:lnTo>
                  <a:lnTo>
                    <a:pt x="5415" y="1424"/>
                  </a:lnTo>
                  <a:lnTo>
                    <a:pt x="5415" y="1427"/>
                  </a:lnTo>
                  <a:lnTo>
                    <a:pt x="5415" y="1427"/>
                  </a:lnTo>
                  <a:lnTo>
                    <a:pt x="5413" y="1429"/>
                  </a:lnTo>
                  <a:lnTo>
                    <a:pt x="5415" y="1429"/>
                  </a:lnTo>
                  <a:lnTo>
                    <a:pt x="5413" y="1431"/>
                  </a:lnTo>
                  <a:lnTo>
                    <a:pt x="5411" y="1434"/>
                  </a:lnTo>
                  <a:lnTo>
                    <a:pt x="5413" y="1434"/>
                  </a:lnTo>
                  <a:lnTo>
                    <a:pt x="5413" y="1436"/>
                  </a:lnTo>
                  <a:lnTo>
                    <a:pt x="5413" y="1436"/>
                  </a:lnTo>
                  <a:lnTo>
                    <a:pt x="5413" y="1439"/>
                  </a:lnTo>
                  <a:lnTo>
                    <a:pt x="5413" y="1443"/>
                  </a:lnTo>
                  <a:lnTo>
                    <a:pt x="5413" y="1448"/>
                  </a:lnTo>
                  <a:lnTo>
                    <a:pt x="5413" y="1455"/>
                  </a:lnTo>
                  <a:lnTo>
                    <a:pt x="5411" y="1460"/>
                  </a:lnTo>
                  <a:lnTo>
                    <a:pt x="5408" y="1460"/>
                  </a:lnTo>
                  <a:lnTo>
                    <a:pt x="5403" y="1460"/>
                  </a:lnTo>
                  <a:lnTo>
                    <a:pt x="5399" y="1460"/>
                  </a:lnTo>
                  <a:lnTo>
                    <a:pt x="5401" y="1460"/>
                  </a:lnTo>
                  <a:lnTo>
                    <a:pt x="5401" y="1462"/>
                  </a:lnTo>
                  <a:lnTo>
                    <a:pt x="5399" y="1465"/>
                  </a:lnTo>
                  <a:lnTo>
                    <a:pt x="5396" y="1465"/>
                  </a:lnTo>
                  <a:lnTo>
                    <a:pt x="5396" y="1467"/>
                  </a:lnTo>
                  <a:lnTo>
                    <a:pt x="5396" y="1467"/>
                  </a:lnTo>
                  <a:lnTo>
                    <a:pt x="5396" y="1469"/>
                  </a:lnTo>
                  <a:lnTo>
                    <a:pt x="5396" y="1469"/>
                  </a:lnTo>
                  <a:lnTo>
                    <a:pt x="5394" y="1472"/>
                  </a:lnTo>
                  <a:lnTo>
                    <a:pt x="5394" y="1469"/>
                  </a:lnTo>
                  <a:lnTo>
                    <a:pt x="5394" y="1469"/>
                  </a:lnTo>
                  <a:lnTo>
                    <a:pt x="5394" y="1467"/>
                  </a:lnTo>
                  <a:lnTo>
                    <a:pt x="5389" y="1467"/>
                  </a:lnTo>
                  <a:lnTo>
                    <a:pt x="5389" y="1465"/>
                  </a:lnTo>
                  <a:lnTo>
                    <a:pt x="5385" y="1462"/>
                  </a:lnTo>
                  <a:lnTo>
                    <a:pt x="5382" y="1462"/>
                  </a:lnTo>
                  <a:lnTo>
                    <a:pt x="5382" y="1462"/>
                  </a:lnTo>
                  <a:lnTo>
                    <a:pt x="5380" y="1465"/>
                  </a:lnTo>
                  <a:lnTo>
                    <a:pt x="5380" y="1465"/>
                  </a:lnTo>
                  <a:lnTo>
                    <a:pt x="5377" y="1465"/>
                  </a:lnTo>
                  <a:lnTo>
                    <a:pt x="5377" y="1462"/>
                  </a:lnTo>
                  <a:lnTo>
                    <a:pt x="5375" y="1462"/>
                  </a:lnTo>
                  <a:lnTo>
                    <a:pt x="5375" y="1462"/>
                  </a:lnTo>
                  <a:lnTo>
                    <a:pt x="5375" y="1465"/>
                  </a:lnTo>
                  <a:lnTo>
                    <a:pt x="5375" y="1465"/>
                  </a:lnTo>
                  <a:lnTo>
                    <a:pt x="5375" y="1467"/>
                  </a:lnTo>
                  <a:lnTo>
                    <a:pt x="5375" y="1467"/>
                  </a:lnTo>
                  <a:lnTo>
                    <a:pt x="5373" y="1465"/>
                  </a:lnTo>
                  <a:lnTo>
                    <a:pt x="5373" y="1467"/>
                  </a:lnTo>
                  <a:lnTo>
                    <a:pt x="5373" y="1467"/>
                  </a:lnTo>
                  <a:lnTo>
                    <a:pt x="5373" y="1472"/>
                  </a:lnTo>
                  <a:lnTo>
                    <a:pt x="5370" y="1472"/>
                  </a:lnTo>
                  <a:lnTo>
                    <a:pt x="5366" y="1472"/>
                  </a:lnTo>
                  <a:lnTo>
                    <a:pt x="5366" y="1474"/>
                  </a:lnTo>
                  <a:lnTo>
                    <a:pt x="5366" y="1474"/>
                  </a:lnTo>
                  <a:lnTo>
                    <a:pt x="5366" y="1476"/>
                  </a:lnTo>
                  <a:lnTo>
                    <a:pt x="5366" y="1476"/>
                  </a:lnTo>
                  <a:lnTo>
                    <a:pt x="5366" y="1476"/>
                  </a:lnTo>
                  <a:lnTo>
                    <a:pt x="5366" y="1476"/>
                  </a:lnTo>
                  <a:lnTo>
                    <a:pt x="5366" y="1479"/>
                  </a:lnTo>
                  <a:lnTo>
                    <a:pt x="5366" y="1481"/>
                  </a:lnTo>
                  <a:lnTo>
                    <a:pt x="5366" y="1481"/>
                  </a:lnTo>
                  <a:lnTo>
                    <a:pt x="5361" y="1481"/>
                  </a:lnTo>
                  <a:lnTo>
                    <a:pt x="5363" y="1484"/>
                  </a:lnTo>
                  <a:lnTo>
                    <a:pt x="5363" y="1484"/>
                  </a:lnTo>
                  <a:lnTo>
                    <a:pt x="5363" y="1484"/>
                  </a:lnTo>
                  <a:lnTo>
                    <a:pt x="5366" y="1484"/>
                  </a:lnTo>
                  <a:lnTo>
                    <a:pt x="5366" y="1484"/>
                  </a:lnTo>
                  <a:lnTo>
                    <a:pt x="5366" y="1486"/>
                  </a:lnTo>
                  <a:lnTo>
                    <a:pt x="5366" y="1486"/>
                  </a:lnTo>
                  <a:lnTo>
                    <a:pt x="5366" y="1486"/>
                  </a:lnTo>
                  <a:lnTo>
                    <a:pt x="5366" y="1488"/>
                  </a:lnTo>
                  <a:lnTo>
                    <a:pt x="5363" y="1488"/>
                  </a:lnTo>
                  <a:lnTo>
                    <a:pt x="5363" y="1488"/>
                  </a:lnTo>
                  <a:lnTo>
                    <a:pt x="5361" y="1491"/>
                  </a:lnTo>
                  <a:lnTo>
                    <a:pt x="5361" y="1493"/>
                  </a:lnTo>
                  <a:lnTo>
                    <a:pt x="5363" y="1493"/>
                  </a:lnTo>
                  <a:lnTo>
                    <a:pt x="5366" y="1493"/>
                  </a:lnTo>
                  <a:lnTo>
                    <a:pt x="5366" y="1493"/>
                  </a:lnTo>
                  <a:lnTo>
                    <a:pt x="5366" y="1495"/>
                  </a:lnTo>
                  <a:lnTo>
                    <a:pt x="5366" y="1495"/>
                  </a:lnTo>
                  <a:lnTo>
                    <a:pt x="5363" y="1495"/>
                  </a:lnTo>
                  <a:lnTo>
                    <a:pt x="5363" y="1498"/>
                  </a:lnTo>
                  <a:lnTo>
                    <a:pt x="5359" y="1502"/>
                  </a:lnTo>
                  <a:lnTo>
                    <a:pt x="5356" y="1505"/>
                  </a:lnTo>
                  <a:lnTo>
                    <a:pt x="5356" y="1507"/>
                  </a:lnTo>
                  <a:lnTo>
                    <a:pt x="5354" y="1507"/>
                  </a:lnTo>
                  <a:lnTo>
                    <a:pt x="5351" y="1505"/>
                  </a:lnTo>
                  <a:lnTo>
                    <a:pt x="5351" y="1507"/>
                  </a:lnTo>
                  <a:lnTo>
                    <a:pt x="5351" y="1510"/>
                  </a:lnTo>
                  <a:lnTo>
                    <a:pt x="5349" y="1512"/>
                  </a:lnTo>
                  <a:lnTo>
                    <a:pt x="5347" y="1514"/>
                  </a:lnTo>
                  <a:lnTo>
                    <a:pt x="5344" y="1514"/>
                  </a:lnTo>
                  <a:lnTo>
                    <a:pt x="5342" y="1514"/>
                  </a:lnTo>
                  <a:lnTo>
                    <a:pt x="5342" y="1517"/>
                  </a:lnTo>
                  <a:lnTo>
                    <a:pt x="5342" y="1524"/>
                  </a:lnTo>
                  <a:lnTo>
                    <a:pt x="5337" y="1524"/>
                  </a:lnTo>
                  <a:lnTo>
                    <a:pt x="5328" y="1524"/>
                  </a:lnTo>
                  <a:lnTo>
                    <a:pt x="5318" y="1524"/>
                  </a:lnTo>
                  <a:lnTo>
                    <a:pt x="5318" y="1526"/>
                  </a:lnTo>
                  <a:lnTo>
                    <a:pt x="5316" y="1526"/>
                  </a:lnTo>
                  <a:lnTo>
                    <a:pt x="5309" y="1526"/>
                  </a:lnTo>
                  <a:lnTo>
                    <a:pt x="5306" y="1528"/>
                  </a:lnTo>
                  <a:lnTo>
                    <a:pt x="5306" y="1528"/>
                  </a:lnTo>
                  <a:lnTo>
                    <a:pt x="5304" y="1531"/>
                  </a:lnTo>
                  <a:lnTo>
                    <a:pt x="5304" y="1531"/>
                  </a:lnTo>
                  <a:lnTo>
                    <a:pt x="5302" y="1531"/>
                  </a:lnTo>
                  <a:lnTo>
                    <a:pt x="5302" y="1531"/>
                  </a:lnTo>
                  <a:lnTo>
                    <a:pt x="5297" y="1533"/>
                  </a:lnTo>
                  <a:lnTo>
                    <a:pt x="5297" y="1533"/>
                  </a:lnTo>
                  <a:lnTo>
                    <a:pt x="5292" y="1531"/>
                  </a:lnTo>
                  <a:lnTo>
                    <a:pt x="5288" y="1531"/>
                  </a:lnTo>
                  <a:lnTo>
                    <a:pt x="5285" y="1531"/>
                  </a:lnTo>
                  <a:lnTo>
                    <a:pt x="5283" y="1531"/>
                  </a:lnTo>
                  <a:lnTo>
                    <a:pt x="5273" y="1531"/>
                  </a:lnTo>
                  <a:lnTo>
                    <a:pt x="5257" y="1536"/>
                  </a:lnTo>
                  <a:lnTo>
                    <a:pt x="5252" y="1538"/>
                  </a:lnTo>
                  <a:lnTo>
                    <a:pt x="5250" y="1538"/>
                  </a:lnTo>
                  <a:lnTo>
                    <a:pt x="5250" y="1540"/>
                  </a:lnTo>
                  <a:lnTo>
                    <a:pt x="5250" y="1543"/>
                  </a:lnTo>
                  <a:lnTo>
                    <a:pt x="5252" y="1552"/>
                  </a:lnTo>
                  <a:lnTo>
                    <a:pt x="5254" y="1554"/>
                  </a:lnTo>
                  <a:lnTo>
                    <a:pt x="5254" y="1557"/>
                  </a:lnTo>
                  <a:lnTo>
                    <a:pt x="5259" y="1557"/>
                  </a:lnTo>
                  <a:lnTo>
                    <a:pt x="5259" y="1559"/>
                  </a:lnTo>
                  <a:lnTo>
                    <a:pt x="5264" y="1569"/>
                  </a:lnTo>
                  <a:lnTo>
                    <a:pt x="5266" y="1571"/>
                  </a:lnTo>
                  <a:lnTo>
                    <a:pt x="5266" y="1576"/>
                  </a:lnTo>
                  <a:lnTo>
                    <a:pt x="5271" y="1576"/>
                  </a:lnTo>
                  <a:lnTo>
                    <a:pt x="5273" y="1580"/>
                  </a:lnTo>
                  <a:lnTo>
                    <a:pt x="5276" y="1580"/>
                  </a:lnTo>
                  <a:lnTo>
                    <a:pt x="5278" y="1583"/>
                  </a:lnTo>
                  <a:lnTo>
                    <a:pt x="5280" y="1585"/>
                  </a:lnTo>
                  <a:lnTo>
                    <a:pt x="5280" y="1588"/>
                  </a:lnTo>
                  <a:lnTo>
                    <a:pt x="5283" y="1590"/>
                  </a:lnTo>
                  <a:lnTo>
                    <a:pt x="5283" y="1597"/>
                  </a:lnTo>
                  <a:lnTo>
                    <a:pt x="5273" y="1616"/>
                  </a:lnTo>
                  <a:lnTo>
                    <a:pt x="5271" y="1621"/>
                  </a:lnTo>
                  <a:lnTo>
                    <a:pt x="5266" y="1621"/>
                  </a:lnTo>
                  <a:lnTo>
                    <a:pt x="5266" y="1618"/>
                  </a:lnTo>
                  <a:lnTo>
                    <a:pt x="5266" y="1618"/>
                  </a:lnTo>
                  <a:lnTo>
                    <a:pt x="5264" y="1618"/>
                  </a:lnTo>
                  <a:lnTo>
                    <a:pt x="5262" y="1618"/>
                  </a:lnTo>
                  <a:lnTo>
                    <a:pt x="5259" y="1618"/>
                  </a:lnTo>
                  <a:lnTo>
                    <a:pt x="5259" y="1616"/>
                  </a:lnTo>
                  <a:lnTo>
                    <a:pt x="5259" y="1616"/>
                  </a:lnTo>
                  <a:lnTo>
                    <a:pt x="5257" y="1616"/>
                  </a:lnTo>
                  <a:lnTo>
                    <a:pt x="5257" y="1616"/>
                  </a:lnTo>
                  <a:lnTo>
                    <a:pt x="5257" y="1616"/>
                  </a:lnTo>
                  <a:lnTo>
                    <a:pt x="5257" y="1614"/>
                  </a:lnTo>
                  <a:lnTo>
                    <a:pt x="5254" y="1611"/>
                  </a:lnTo>
                  <a:lnTo>
                    <a:pt x="5254" y="1609"/>
                  </a:lnTo>
                  <a:lnTo>
                    <a:pt x="5254" y="1611"/>
                  </a:lnTo>
                  <a:lnTo>
                    <a:pt x="5252" y="1611"/>
                  </a:lnTo>
                  <a:lnTo>
                    <a:pt x="5252" y="1611"/>
                  </a:lnTo>
                  <a:lnTo>
                    <a:pt x="5247" y="1609"/>
                  </a:lnTo>
                  <a:lnTo>
                    <a:pt x="5245" y="1611"/>
                  </a:lnTo>
                  <a:lnTo>
                    <a:pt x="5243" y="1611"/>
                  </a:lnTo>
                  <a:lnTo>
                    <a:pt x="5240" y="1611"/>
                  </a:lnTo>
                  <a:lnTo>
                    <a:pt x="5240" y="1614"/>
                  </a:lnTo>
                  <a:lnTo>
                    <a:pt x="5240" y="1616"/>
                  </a:lnTo>
                  <a:lnTo>
                    <a:pt x="5238" y="1616"/>
                  </a:lnTo>
                  <a:lnTo>
                    <a:pt x="5236" y="1614"/>
                  </a:lnTo>
                  <a:lnTo>
                    <a:pt x="5233" y="1616"/>
                  </a:lnTo>
                  <a:lnTo>
                    <a:pt x="5224" y="1616"/>
                  </a:lnTo>
                  <a:lnTo>
                    <a:pt x="5221" y="1616"/>
                  </a:lnTo>
                  <a:lnTo>
                    <a:pt x="5219" y="1616"/>
                  </a:lnTo>
                  <a:lnTo>
                    <a:pt x="5219" y="1618"/>
                  </a:lnTo>
                  <a:lnTo>
                    <a:pt x="5219" y="1618"/>
                  </a:lnTo>
                  <a:lnTo>
                    <a:pt x="5217" y="1618"/>
                  </a:lnTo>
                  <a:lnTo>
                    <a:pt x="5214" y="1616"/>
                  </a:lnTo>
                  <a:lnTo>
                    <a:pt x="5210" y="1616"/>
                  </a:lnTo>
                  <a:lnTo>
                    <a:pt x="5207" y="1614"/>
                  </a:lnTo>
                  <a:lnTo>
                    <a:pt x="5207" y="1611"/>
                  </a:lnTo>
                  <a:lnTo>
                    <a:pt x="5205" y="1611"/>
                  </a:lnTo>
                  <a:lnTo>
                    <a:pt x="5205" y="1611"/>
                  </a:lnTo>
                  <a:lnTo>
                    <a:pt x="5202" y="1611"/>
                  </a:lnTo>
                  <a:lnTo>
                    <a:pt x="5200" y="1611"/>
                  </a:lnTo>
                  <a:lnTo>
                    <a:pt x="5198" y="1611"/>
                  </a:lnTo>
                  <a:lnTo>
                    <a:pt x="5198" y="1611"/>
                  </a:lnTo>
                  <a:lnTo>
                    <a:pt x="5195" y="1614"/>
                  </a:lnTo>
                  <a:lnTo>
                    <a:pt x="5193" y="1614"/>
                  </a:lnTo>
                  <a:lnTo>
                    <a:pt x="5193" y="1614"/>
                  </a:lnTo>
                  <a:lnTo>
                    <a:pt x="5193" y="1611"/>
                  </a:lnTo>
                  <a:lnTo>
                    <a:pt x="5193" y="1611"/>
                  </a:lnTo>
                  <a:lnTo>
                    <a:pt x="5191" y="1611"/>
                  </a:lnTo>
                  <a:lnTo>
                    <a:pt x="5191" y="1611"/>
                  </a:lnTo>
                  <a:lnTo>
                    <a:pt x="5188" y="1611"/>
                  </a:lnTo>
                  <a:lnTo>
                    <a:pt x="5188" y="1611"/>
                  </a:lnTo>
                  <a:lnTo>
                    <a:pt x="5184" y="1611"/>
                  </a:lnTo>
                  <a:lnTo>
                    <a:pt x="5181" y="1611"/>
                  </a:lnTo>
                  <a:lnTo>
                    <a:pt x="5179" y="1611"/>
                  </a:lnTo>
                  <a:lnTo>
                    <a:pt x="5181" y="1611"/>
                  </a:lnTo>
                  <a:lnTo>
                    <a:pt x="5181" y="1611"/>
                  </a:lnTo>
                  <a:lnTo>
                    <a:pt x="5181" y="1609"/>
                  </a:lnTo>
                  <a:lnTo>
                    <a:pt x="5181" y="1609"/>
                  </a:lnTo>
                  <a:lnTo>
                    <a:pt x="5181" y="1607"/>
                  </a:lnTo>
                  <a:lnTo>
                    <a:pt x="5181" y="1607"/>
                  </a:lnTo>
                  <a:lnTo>
                    <a:pt x="5179" y="1609"/>
                  </a:lnTo>
                  <a:lnTo>
                    <a:pt x="5179" y="1609"/>
                  </a:lnTo>
                  <a:lnTo>
                    <a:pt x="5176" y="1609"/>
                  </a:lnTo>
                  <a:lnTo>
                    <a:pt x="5174" y="1607"/>
                  </a:lnTo>
                  <a:lnTo>
                    <a:pt x="5174" y="1607"/>
                  </a:lnTo>
                  <a:lnTo>
                    <a:pt x="5172" y="1607"/>
                  </a:lnTo>
                  <a:lnTo>
                    <a:pt x="5172" y="1609"/>
                  </a:lnTo>
                  <a:lnTo>
                    <a:pt x="5172" y="1611"/>
                  </a:lnTo>
                  <a:lnTo>
                    <a:pt x="5169" y="1611"/>
                  </a:lnTo>
                  <a:lnTo>
                    <a:pt x="5169" y="1609"/>
                  </a:lnTo>
                  <a:lnTo>
                    <a:pt x="5169" y="1609"/>
                  </a:lnTo>
                  <a:lnTo>
                    <a:pt x="5167" y="1609"/>
                  </a:lnTo>
                  <a:lnTo>
                    <a:pt x="5167" y="1609"/>
                  </a:lnTo>
                  <a:lnTo>
                    <a:pt x="5167" y="1611"/>
                  </a:lnTo>
                  <a:lnTo>
                    <a:pt x="5165" y="1609"/>
                  </a:lnTo>
                  <a:lnTo>
                    <a:pt x="5165" y="1609"/>
                  </a:lnTo>
                  <a:lnTo>
                    <a:pt x="5165" y="1609"/>
                  </a:lnTo>
                  <a:lnTo>
                    <a:pt x="5162" y="1609"/>
                  </a:lnTo>
                  <a:lnTo>
                    <a:pt x="5165" y="1607"/>
                  </a:lnTo>
                  <a:lnTo>
                    <a:pt x="5165" y="1604"/>
                  </a:lnTo>
                  <a:lnTo>
                    <a:pt x="5167" y="1602"/>
                  </a:lnTo>
                  <a:lnTo>
                    <a:pt x="5169" y="1602"/>
                  </a:lnTo>
                  <a:lnTo>
                    <a:pt x="5169" y="1599"/>
                  </a:lnTo>
                  <a:lnTo>
                    <a:pt x="5162" y="1599"/>
                  </a:lnTo>
                  <a:lnTo>
                    <a:pt x="5162" y="1597"/>
                  </a:lnTo>
                  <a:lnTo>
                    <a:pt x="5162" y="1597"/>
                  </a:lnTo>
                  <a:lnTo>
                    <a:pt x="5162" y="1597"/>
                  </a:lnTo>
                  <a:lnTo>
                    <a:pt x="5158" y="1595"/>
                  </a:lnTo>
                  <a:lnTo>
                    <a:pt x="5158" y="1595"/>
                  </a:lnTo>
                  <a:lnTo>
                    <a:pt x="5155" y="1592"/>
                  </a:lnTo>
                  <a:lnTo>
                    <a:pt x="5155" y="1590"/>
                  </a:lnTo>
                  <a:lnTo>
                    <a:pt x="5155" y="1590"/>
                  </a:lnTo>
                  <a:lnTo>
                    <a:pt x="5158" y="1590"/>
                  </a:lnTo>
                  <a:lnTo>
                    <a:pt x="5158" y="1590"/>
                  </a:lnTo>
                  <a:lnTo>
                    <a:pt x="5158" y="1588"/>
                  </a:lnTo>
                  <a:lnTo>
                    <a:pt x="5155" y="1585"/>
                  </a:lnTo>
                  <a:lnTo>
                    <a:pt x="5155" y="1583"/>
                  </a:lnTo>
                  <a:lnTo>
                    <a:pt x="5153" y="1583"/>
                  </a:lnTo>
                  <a:lnTo>
                    <a:pt x="5148" y="1578"/>
                  </a:lnTo>
                  <a:lnTo>
                    <a:pt x="5146" y="1578"/>
                  </a:lnTo>
                  <a:lnTo>
                    <a:pt x="5143" y="1578"/>
                  </a:lnTo>
                  <a:lnTo>
                    <a:pt x="5143" y="1578"/>
                  </a:lnTo>
                  <a:lnTo>
                    <a:pt x="5143" y="1576"/>
                  </a:lnTo>
                  <a:lnTo>
                    <a:pt x="5143" y="1573"/>
                  </a:lnTo>
                  <a:lnTo>
                    <a:pt x="5141" y="1576"/>
                  </a:lnTo>
                  <a:lnTo>
                    <a:pt x="5139" y="1576"/>
                  </a:lnTo>
                  <a:lnTo>
                    <a:pt x="5136" y="1578"/>
                  </a:lnTo>
                  <a:lnTo>
                    <a:pt x="5136" y="1583"/>
                  </a:lnTo>
                  <a:lnTo>
                    <a:pt x="5132" y="1585"/>
                  </a:lnTo>
                  <a:lnTo>
                    <a:pt x="5129" y="1588"/>
                  </a:lnTo>
                  <a:lnTo>
                    <a:pt x="5129" y="1590"/>
                  </a:lnTo>
                  <a:lnTo>
                    <a:pt x="5127" y="1588"/>
                  </a:lnTo>
                  <a:lnTo>
                    <a:pt x="5124" y="1585"/>
                  </a:lnTo>
                  <a:lnTo>
                    <a:pt x="5122" y="1585"/>
                  </a:lnTo>
                  <a:lnTo>
                    <a:pt x="5122" y="1585"/>
                  </a:lnTo>
                  <a:lnTo>
                    <a:pt x="5120" y="1585"/>
                  </a:lnTo>
                  <a:lnTo>
                    <a:pt x="5117" y="1585"/>
                  </a:lnTo>
                  <a:lnTo>
                    <a:pt x="5120" y="1588"/>
                  </a:lnTo>
                  <a:lnTo>
                    <a:pt x="5120" y="1588"/>
                  </a:lnTo>
                  <a:lnTo>
                    <a:pt x="5122" y="1588"/>
                  </a:lnTo>
                  <a:lnTo>
                    <a:pt x="5122" y="1590"/>
                  </a:lnTo>
                  <a:lnTo>
                    <a:pt x="5122" y="1590"/>
                  </a:lnTo>
                  <a:lnTo>
                    <a:pt x="5117" y="1595"/>
                  </a:lnTo>
                  <a:lnTo>
                    <a:pt x="5117" y="1595"/>
                  </a:lnTo>
                  <a:lnTo>
                    <a:pt x="5115" y="1595"/>
                  </a:lnTo>
                  <a:lnTo>
                    <a:pt x="5113" y="1595"/>
                  </a:lnTo>
                  <a:lnTo>
                    <a:pt x="5110" y="1599"/>
                  </a:lnTo>
                  <a:lnTo>
                    <a:pt x="5108" y="1602"/>
                  </a:lnTo>
                  <a:lnTo>
                    <a:pt x="5108" y="1604"/>
                  </a:lnTo>
                  <a:lnTo>
                    <a:pt x="5108" y="1607"/>
                  </a:lnTo>
                  <a:lnTo>
                    <a:pt x="5110" y="1607"/>
                  </a:lnTo>
                  <a:lnTo>
                    <a:pt x="5110" y="1609"/>
                  </a:lnTo>
                  <a:lnTo>
                    <a:pt x="5108" y="1614"/>
                  </a:lnTo>
                  <a:lnTo>
                    <a:pt x="5105" y="1621"/>
                  </a:lnTo>
                  <a:lnTo>
                    <a:pt x="5103" y="1625"/>
                  </a:lnTo>
                  <a:lnTo>
                    <a:pt x="5103" y="1628"/>
                  </a:lnTo>
                  <a:lnTo>
                    <a:pt x="5103" y="1630"/>
                  </a:lnTo>
                  <a:lnTo>
                    <a:pt x="5105" y="1635"/>
                  </a:lnTo>
                  <a:lnTo>
                    <a:pt x="5105" y="1637"/>
                  </a:lnTo>
                  <a:lnTo>
                    <a:pt x="5103" y="1640"/>
                  </a:lnTo>
                  <a:lnTo>
                    <a:pt x="5103" y="1640"/>
                  </a:lnTo>
                  <a:lnTo>
                    <a:pt x="5103" y="1637"/>
                  </a:lnTo>
                  <a:lnTo>
                    <a:pt x="5103" y="1637"/>
                  </a:lnTo>
                  <a:lnTo>
                    <a:pt x="5103" y="1637"/>
                  </a:lnTo>
                  <a:lnTo>
                    <a:pt x="5103" y="1637"/>
                  </a:lnTo>
                  <a:lnTo>
                    <a:pt x="5101" y="1637"/>
                  </a:lnTo>
                  <a:lnTo>
                    <a:pt x="5098" y="1640"/>
                  </a:lnTo>
                  <a:lnTo>
                    <a:pt x="5094" y="1647"/>
                  </a:lnTo>
                  <a:lnTo>
                    <a:pt x="5091" y="1647"/>
                  </a:lnTo>
                  <a:lnTo>
                    <a:pt x="5089" y="1654"/>
                  </a:lnTo>
                  <a:lnTo>
                    <a:pt x="5089" y="1656"/>
                  </a:lnTo>
                  <a:lnTo>
                    <a:pt x="5087" y="1659"/>
                  </a:lnTo>
                  <a:lnTo>
                    <a:pt x="5087" y="1659"/>
                  </a:lnTo>
                  <a:lnTo>
                    <a:pt x="5084" y="1666"/>
                  </a:lnTo>
                  <a:lnTo>
                    <a:pt x="5082" y="1668"/>
                  </a:lnTo>
                  <a:lnTo>
                    <a:pt x="5082" y="1668"/>
                  </a:lnTo>
                  <a:lnTo>
                    <a:pt x="5070" y="1677"/>
                  </a:lnTo>
                  <a:lnTo>
                    <a:pt x="5068" y="1680"/>
                  </a:lnTo>
                  <a:lnTo>
                    <a:pt x="5070" y="1682"/>
                  </a:lnTo>
                  <a:lnTo>
                    <a:pt x="5068" y="1682"/>
                  </a:lnTo>
                  <a:lnTo>
                    <a:pt x="5068" y="1685"/>
                  </a:lnTo>
                  <a:lnTo>
                    <a:pt x="5065" y="1687"/>
                  </a:lnTo>
                  <a:lnTo>
                    <a:pt x="5068" y="1687"/>
                  </a:lnTo>
                  <a:lnTo>
                    <a:pt x="5065" y="1689"/>
                  </a:lnTo>
                  <a:lnTo>
                    <a:pt x="5065" y="1689"/>
                  </a:lnTo>
                  <a:lnTo>
                    <a:pt x="5063" y="1689"/>
                  </a:lnTo>
                  <a:lnTo>
                    <a:pt x="5063" y="1692"/>
                  </a:lnTo>
                  <a:lnTo>
                    <a:pt x="5063" y="1692"/>
                  </a:lnTo>
                  <a:lnTo>
                    <a:pt x="5063" y="1694"/>
                  </a:lnTo>
                  <a:lnTo>
                    <a:pt x="5061" y="1696"/>
                  </a:lnTo>
                  <a:lnTo>
                    <a:pt x="5061" y="1699"/>
                  </a:lnTo>
                  <a:lnTo>
                    <a:pt x="5058" y="1699"/>
                  </a:lnTo>
                  <a:lnTo>
                    <a:pt x="5056" y="1699"/>
                  </a:lnTo>
                  <a:lnTo>
                    <a:pt x="5056" y="1701"/>
                  </a:lnTo>
                  <a:lnTo>
                    <a:pt x="5056" y="1701"/>
                  </a:lnTo>
                  <a:lnTo>
                    <a:pt x="5058" y="1701"/>
                  </a:lnTo>
                  <a:lnTo>
                    <a:pt x="5058" y="1704"/>
                  </a:lnTo>
                  <a:lnTo>
                    <a:pt x="5058" y="1704"/>
                  </a:lnTo>
                  <a:lnTo>
                    <a:pt x="5056" y="1704"/>
                  </a:lnTo>
                  <a:lnTo>
                    <a:pt x="5053" y="1706"/>
                  </a:lnTo>
                  <a:lnTo>
                    <a:pt x="5051" y="1706"/>
                  </a:lnTo>
                  <a:lnTo>
                    <a:pt x="5051" y="1708"/>
                  </a:lnTo>
                  <a:lnTo>
                    <a:pt x="5049" y="1706"/>
                  </a:lnTo>
                  <a:lnTo>
                    <a:pt x="5049" y="1706"/>
                  </a:lnTo>
                  <a:lnTo>
                    <a:pt x="5046" y="1704"/>
                  </a:lnTo>
                  <a:lnTo>
                    <a:pt x="5046" y="1706"/>
                  </a:lnTo>
                  <a:lnTo>
                    <a:pt x="5044" y="1706"/>
                  </a:lnTo>
                  <a:lnTo>
                    <a:pt x="5039" y="1708"/>
                  </a:lnTo>
                  <a:lnTo>
                    <a:pt x="5039" y="1708"/>
                  </a:lnTo>
                  <a:lnTo>
                    <a:pt x="5035" y="1708"/>
                  </a:lnTo>
                  <a:lnTo>
                    <a:pt x="5035" y="1708"/>
                  </a:lnTo>
                  <a:lnTo>
                    <a:pt x="5032" y="1708"/>
                  </a:lnTo>
                  <a:lnTo>
                    <a:pt x="5032" y="1708"/>
                  </a:lnTo>
                  <a:lnTo>
                    <a:pt x="5032" y="1708"/>
                  </a:lnTo>
                  <a:lnTo>
                    <a:pt x="5032" y="1711"/>
                  </a:lnTo>
                  <a:lnTo>
                    <a:pt x="5030" y="1711"/>
                  </a:lnTo>
                  <a:lnTo>
                    <a:pt x="5027" y="1711"/>
                  </a:lnTo>
                  <a:lnTo>
                    <a:pt x="5025" y="1713"/>
                  </a:lnTo>
                  <a:lnTo>
                    <a:pt x="5020" y="1718"/>
                  </a:lnTo>
                  <a:lnTo>
                    <a:pt x="5025" y="1722"/>
                  </a:lnTo>
                  <a:lnTo>
                    <a:pt x="5025" y="1725"/>
                  </a:lnTo>
                  <a:lnTo>
                    <a:pt x="5025" y="1725"/>
                  </a:lnTo>
                  <a:lnTo>
                    <a:pt x="5018" y="1725"/>
                  </a:lnTo>
                  <a:lnTo>
                    <a:pt x="5018" y="1725"/>
                  </a:lnTo>
                  <a:lnTo>
                    <a:pt x="5018" y="1725"/>
                  </a:lnTo>
                  <a:lnTo>
                    <a:pt x="5016" y="1722"/>
                  </a:lnTo>
                  <a:lnTo>
                    <a:pt x="5013" y="1722"/>
                  </a:lnTo>
                  <a:lnTo>
                    <a:pt x="5013" y="1722"/>
                  </a:lnTo>
                  <a:lnTo>
                    <a:pt x="5013" y="1727"/>
                  </a:lnTo>
                  <a:lnTo>
                    <a:pt x="5013" y="1730"/>
                  </a:lnTo>
                  <a:lnTo>
                    <a:pt x="5013" y="1730"/>
                  </a:lnTo>
                  <a:lnTo>
                    <a:pt x="5011" y="1732"/>
                  </a:lnTo>
                  <a:lnTo>
                    <a:pt x="5006" y="1732"/>
                  </a:lnTo>
                  <a:lnTo>
                    <a:pt x="5006" y="1732"/>
                  </a:lnTo>
                  <a:lnTo>
                    <a:pt x="5004" y="1732"/>
                  </a:lnTo>
                  <a:lnTo>
                    <a:pt x="5004" y="1734"/>
                  </a:lnTo>
                  <a:lnTo>
                    <a:pt x="5004" y="1737"/>
                  </a:lnTo>
                  <a:lnTo>
                    <a:pt x="5004" y="1737"/>
                  </a:lnTo>
                  <a:lnTo>
                    <a:pt x="5004" y="1739"/>
                  </a:lnTo>
                  <a:lnTo>
                    <a:pt x="5001" y="1739"/>
                  </a:lnTo>
                  <a:lnTo>
                    <a:pt x="4999" y="1739"/>
                  </a:lnTo>
                  <a:lnTo>
                    <a:pt x="4999" y="1739"/>
                  </a:lnTo>
                  <a:lnTo>
                    <a:pt x="4999" y="1741"/>
                  </a:lnTo>
                  <a:lnTo>
                    <a:pt x="4999" y="1744"/>
                  </a:lnTo>
                  <a:lnTo>
                    <a:pt x="4999" y="1744"/>
                  </a:lnTo>
                  <a:lnTo>
                    <a:pt x="4997" y="1744"/>
                  </a:lnTo>
                  <a:lnTo>
                    <a:pt x="4997" y="1744"/>
                  </a:lnTo>
                  <a:lnTo>
                    <a:pt x="4994" y="1744"/>
                  </a:lnTo>
                  <a:lnTo>
                    <a:pt x="4994" y="1744"/>
                  </a:lnTo>
                  <a:lnTo>
                    <a:pt x="4994" y="1744"/>
                  </a:lnTo>
                  <a:lnTo>
                    <a:pt x="4992" y="1744"/>
                  </a:lnTo>
                  <a:lnTo>
                    <a:pt x="4990" y="1744"/>
                  </a:lnTo>
                  <a:lnTo>
                    <a:pt x="4987" y="1744"/>
                  </a:lnTo>
                  <a:lnTo>
                    <a:pt x="4987" y="1744"/>
                  </a:lnTo>
                  <a:lnTo>
                    <a:pt x="4985" y="1744"/>
                  </a:lnTo>
                  <a:lnTo>
                    <a:pt x="4985" y="1746"/>
                  </a:lnTo>
                  <a:lnTo>
                    <a:pt x="4985" y="1746"/>
                  </a:lnTo>
                  <a:lnTo>
                    <a:pt x="4983" y="1748"/>
                  </a:lnTo>
                  <a:lnTo>
                    <a:pt x="4983" y="1748"/>
                  </a:lnTo>
                  <a:lnTo>
                    <a:pt x="4980" y="1748"/>
                  </a:lnTo>
                  <a:lnTo>
                    <a:pt x="4975" y="1751"/>
                  </a:lnTo>
                  <a:lnTo>
                    <a:pt x="4973" y="1753"/>
                  </a:lnTo>
                  <a:lnTo>
                    <a:pt x="4971" y="1753"/>
                  </a:lnTo>
                  <a:lnTo>
                    <a:pt x="4968" y="1756"/>
                  </a:lnTo>
                  <a:lnTo>
                    <a:pt x="4966" y="1758"/>
                  </a:lnTo>
                  <a:lnTo>
                    <a:pt x="4966" y="1758"/>
                  </a:lnTo>
                  <a:lnTo>
                    <a:pt x="4964" y="1758"/>
                  </a:lnTo>
                  <a:lnTo>
                    <a:pt x="4961" y="1760"/>
                  </a:lnTo>
                  <a:lnTo>
                    <a:pt x="4959" y="1763"/>
                  </a:lnTo>
                  <a:lnTo>
                    <a:pt x="4959" y="1763"/>
                  </a:lnTo>
                  <a:lnTo>
                    <a:pt x="4961" y="1765"/>
                  </a:lnTo>
                  <a:lnTo>
                    <a:pt x="4961" y="1767"/>
                  </a:lnTo>
                  <a:lnTo>
                    <a:pt x="4964" y="1767"/>
                  </a:lnTo>
                  <a:lnTo>
                    <a:pt x="4961" y="1770"/>
                  </a:lnTo>
                  <a:lnTo>
                    <a:pt x="4961" y="1770"/>
                  </a:lnTo>
                  <a:lnTo>
                    <a:pt x="4959" y="1770"/>
                  </a:lnTo>
                  <a:lnTo>
                    <a:pt x="4957" y="1770"/>
                  </a:lnTo>
                  <a:lnTo>
                    <a:pt x="4954" y="1772"/>
                  </a:lnTo>
                  <a:lnTo>
                    <a:pt x="4952" y="1772"/>
                  </a:lnTo>
                  <a:lnTo>
                    <a:pt x="4949" y="1772"/>
                  </a:lnTo>
                  <a:lnTo>
                    <a:pt x="4949" y="1770"/>
                  </a:lnTo>
                  <a:lnTo>
                    <a:pt x="4949" y="1770"/>
                  </a:lnTo>
                  <a:lnTo>
                    <a:pt x="4947" y="1770"/>
                  </a:lnTo>
                  <a:lnTo>
                    <a:pt x="4947" y="1767"/>
                  </a:lnTo>
                  <a:lnTo>
                    <a:pt x="4947" y="1767"/>
                  </a:lnTo>
                  <a:lnTo>
                    <a:pt x="4947" y="1770"/>
                  </a:lnTo>
                  <a:lnTo>
                    <a:pt x="4942" y="1774"/>
                  </a:lnTo>
                  <a:lnTo>
                    <a:pt x="4938" y="1782"/>
                  </a:lnTo>
                  <a:lnTo>
                    <a:pt x="4935" y="1782"/>
                  </a:lnTo>
                  <a:lnTo>
                    <a:pt x="4933" y="1782"/>
                  </a:lnTo>
                  <a:lnTo>
                    <a:pt x="4933" y="1784"/>
                  </a:lnTo>
                  <a:lnTo>
                    <a:pt x="4931" y="1786"/>
                  </a:lnTo>
                  <a:lnTo>
                    <a:pt x="4931" y="1791"/>
                  </a:lnTo>
                  <a:lnTo>
                    <a:pt x="4931" y="1793"/>
                  </a:lnTo>
                  <a:lnTo>
                    <a:pt x="4928" y="1793"/>
                  </a:lnTo>
                  <a:lnTo>
                    <a:pt x="4923" y="1796"/>
                  </a:lnTo>
                  <a:lnTo>
                    <a:pt x="4921" y="1796"/>
                  </a:lnTo>
                  <a:lnTo>
                    <a:pt x="4919" y="1798"/>
                  </a:lnTo>
                  <a:lnTo>
                    <a:pt x="4916" y="1800"/>
                  </a:lnTo>
                  <a:lnTo>
                    <a:pt x="4914" y="1803"/>
                  </a:lnTo>
                  <a:lnTo>
                    <a:pt x="4914" y="1803"/>
                  </a:lnTo>
                  <a:lnTo>
                    <a:pt x="4914" y="1805"/>
                  </a:lnTo>
                  <a:lnTo>
                    <a:pt x="4914" y="1805"/>
                  </a:lnTo>
                  <a:lnTo>
                    <a:pt x="4912" y="1805"/>
                  </a:lnTo>
                  <a:lnTo>
                    <a:pt x="4912" y="1805"/>
                  </a:lnTo>
                  <a:lnTo>
                    <a:pt x="4912" y="1808"/>
                  </a:lnTo>
                  <a:lnTo>
                    <a:pt x="4897" y="1822"/>
                  </a:lnTo>
                  <a:lnTo>
                    <a:pt x="4895" y="1824"/>
                  </a:lnTo>
                  <a:lnTo>
                    <a:pt x="4895" y="1824"/>
                  </a:lnTo>
                  <a:lnTo>
                    <a:pt x="4895" y="1827"/>
                  </a:lnTo>
                  <a:lnTo>
                    <a:pt x="4895" y="1831"/>
                  </a:lnTo>
                  <a:lnTo>
                    <a:pt x="4895" y="1834"/>
                  </a:lnTo>
                  <a:lnTo>
                    <a:pt x="4895" y="1836"/>
                  </a:lnTo>
                  <a:lnTo>
                    <a:pt x="4895" y="1836"/>
                  </a:lnTo>
                  <a:lnTo>
                    <a:pt x="4890" y="1843"/>
                  </a:lnTo>
                  <a:lnTo>
                    <a:pt x="4890" y="1843"/>
                  </a:lnTo>
                  <a:lnTo>
                    <a:pt x="4890" y="1845"/>
                  </a:lnTo>
                  <a:lnTo>
                    <a:pt x="4888" y="1845"/>
                  </a:lnTo>
                  <a:lnTo>
                    <a:pt x="4888" y="1845"/>
                  </a:lnTo>
                  <a:lnTo>
                    <a:pt x="4888" y="1845"/>
                  </a:lnTo>
                  <a:lnTo>
                    <a:pt x="4886" y="1845"/>
                  </a:lnTo>
                  <a:lnTo>
                    <a:pt x="4886" y="1848"/>
                  </a:lnTo>
                  <a:lnTo>
                    <a:pt x="4878" y="1855"/>
                  </a:lnTo>
                  <a:lnTo>
                    <a:pt x="4874" y="1857"/>
                  </a:lnTo>
                  <a:lnTo>
                    <a:pt x="4874" y="1860"/>
                  </a:lnTo>
                  <a:lnTo>
                    <a:pt x="4871" y="1860"/>
                  </a:lnTo>
                  <a:lnTo>
                    <a:pt x="4869" y="1857"/>
                  </a:lnTo>
                  <a:lnTo>
                    <a:pt x="4867" y="1860"/>
                  </a:lnTo>
                  <a:lnTo>
                    <a:pt x="4864" y="1862"/>
                  </a:lnTo>
                  <a:lnTo>
                    <a:pt x="4862" y="1862"/>
                  </a:lnTo>
                  <a:lnTo>
                    <a:pt x="4860" y="1864"/>
                  </a:lnTo>
                  <a:lnTo>
                    <a:pt x="4857" y="1864"/>
                  </a:lnTo>
                  <a:lnTo>
                    <a:pt x="4857" y="1864"/>
                  </a:lnTo>
                  <a:lnTo>
                    <a:pt x="4855" y="1862"/>
                  </a:lnTo>
                  <a:lnTo>
                    <a:pt x="4855" y="1862"/>
                  </a:lnTo>
                  <a:lnTo>
                    <a:pt x="4852" y="1860"/>
                  </a:lnTo>
                  <a:lnTo>
                    <a:pt x="4852" y="1860"/>
                  </a:lnTo>
                  <a:lnTo>
                    <a:pt x="4850" y="1862"/>
                  </a:lnTo>
                  <a:lnTo>
                    <a:pt x="4850" y="1862"/>
                  </a:lnTo>
                  <a:lnTo>
                    <a:pt x="4848" y="1862"/>
                  </a:lnTo>
                  <a:lnTo>
                    <a:pt x="4845" y="1862"/>
                  </a:lnTo>
                  <a:lnTo>
                    <a:pt x="4841" y="1862"/>
                  </a:lnTo>
                  <a:lnTo>
                    <a:pt x="4838" y="1862"/>
                  </a:lnTo>
                  <a:lnTo>
                    <a:pt x="4838" y="1862"/>
                  </a:lnTo>
                  <a:lnTo>
                    <a:pt x="4836" y="1864"/>
                  </a:lnTo>
                  <a:lnTo>
                    <a:pt x="4829" y="1862"/>
                  </a:lnTo>
                  <a:lnTo>
                    <a:pt x="4824" y="1860"/>
                  </a:lnTo>
                  <a:lnTo>
                    <a:pt x="4822" y="1857"/>
                  </a:lnTo>
                  <a:lnTo>
                    <a:pt x="4822" y="1850"/>
                  </a:lnTo>
                  <a:lnTo>
                    <a:pt x="4822" y="1853"/>
                  </a:lnTo>
                  <a:lnTo>
                    <a:pt x="4819" y="1853"/>
                  </a:lnTo>
                  <a:lnTo>
                    <a:pt x="4819" y="1855"/>
                  </a:lnTo>
                  <a:lnTo>
                    <a:pt x="4819" y="1857"/>
                  </a:lnTo>
                  <a:lnTo>
                    <a:pt x="4817" y="1864"/>
                  </a:lnTo>
                  <a:lnTo>
                    <a:pt x="4817" y="1869"/>
                  </a:lnTo>
                  <a:lnTo>
                    <a:pt x="4817" y="1869"/>
                  </a:lnTo>
                  <a:lnTo>
                    <a:pt x="4815" y="1871"/>
                  </a:lnTo>
                  <a:lnTo>
                    <a:pt x="4815" y="1871"/>
                  </a:lnTo>
                  <a:lnTo>
                    <a:pt x="4815" y="1871"/>
                  </a:lnTo>
                  <a:lnTo>
                    <a:pt x="4812" y="1871"/>
                  </a:lnTo>
                  <a:lnTo>
                    <a:pt x="4812" y="1871"/>
                  </a:lnTo>
                  <a:lnTo>
                    <a:pt x="4812" y="1869"/>
                  </a:lnTo>
                  <a:lnTo>
                    <a:pt x="4812" y="1869"/>
                  </a:lnTo>
                  <a:lnTo>
                    <a:pt x="4810" y="1869"/>
                  </a:lnTo>
                  <a:lnTo>
                    <a:pt x="4808" y="1869"/>
                  </a:lnTo>
                  <a:lnTo>
                    <a:pt x="4808" y="1869"/>
                  </a:lnTo>
                  <a:lnTo>
                    <a:pt x="4805" y="1871"/>
                  </a:lnTo>
                  <a:lnTo>
                    <a:pt x="4800" y="1876"/>
                  </a:lnTo>
                  <a:lnTo>
                    <a:pt x="4800" y="1879"/>
                  </a:lnTo>
                  <a:lnTo>
                    <a:pt x="4798" y="1876"/>
                  </a:lnTo>
                  <a:lnTo>
                    <a:pt x="4798" y="1876"/>
                  </a:lnTo>
                  <a:lnTo>
                    <a:pt x="4798" y="1869"/>
                  </a:lnTo>
                  <a:lnTo>
                    <a:pt x="4798" y="1869"/>
                  </a:lnTo>
                  <a:lnTo>
                    <a:pt x="4798" y="1867"/>
                  </a:lnTo>
                  <a:lnTo>
                    <a:pt x="4798" y="1867"/>
                  </a:lnTo>
                  <a:lnTo>
                    <a:pt x="4798" y="1864"/>
                  </a:lnTo>
                  <a:lnTo>
                    <a:pt x="4798" y="1864"/>
                  </a:lnTo>
                  <a:lnTo>
                    <a:pt x="4796" y="1864"/>
                  </a:lnTo>
                  <a:lnTo>
                    <a:pt x="4796" y="1867"/>
                  </a:lnTo>
                  <a:lnTo>
                    <a:pt x="4796" y="1867"/>
                  </a:lnTo>
                  <a:lnTo>
                    <a:pt x="4796" y="1869"/>
                  </a:lnTo>
                  <a:lnTo>
                    <a:pt x="4793" y="1871"/>
                  </a:lnTo>
                  <a:lnTo>
                    <a:pt x="4791" y="1871"/>
                  </a:lnTo>
                  <a:lnTo>
                    <a:pt x="4789" y="1871"/>
                  </a:lnTo>
                  <a:lnTo>
                    <a:pt x="4786" y="1871"/>
                  </a:lnTo>
                  <a:lnTo>
                    <a:pt x="4784" y="1869"/>
                  </a:lnTo>
                  <a:lnTo>
                    <a:pt x="4784" y="1867"/>
                  </a:lnTo>
                  <a:lnTo>
                    <a:pt x="4782" y="1869"/>
                  </a:lnTo>
                  <a:lnTo>
                    <a:pt x="4782" y="1869"/>
                  </a:lnTo>
                  <a:lnTo>
                    <a:pt x="4782" y="1867"/>
                  </a:lnTo>
                  <a:lnTo>
                    <a:pt x="4782" y="1867"/>
                  </a:lnTo>
                  <a:lnTo>
                    <a:pt x="4779" y="1867"/>
                  </a:lnTo>
                  <a:lnTo>
                    <a:pt x="4779" y="1867"/>
                  </a:lnTo>
                  <a:lnTo>
                    <a:pt x="4779" y="1869"/>
                  </a:lnTo>
                  <a:lnTo>
                    <a:pt x="4779" y="1869"/>
                  </a:lnTo>
                  <a:lnTo>
                    <a:pt x="4782" y="1871"/>
                  </a:lnTo>
                  <a:lnTo>
                    <a:pt x="4782" y="1874"/>
                  </a:lnTo>
                  <a:lnTo>
                    <a:pt x="4782" y="1876"/>
                  </a:lnTo>
                  <a:lnTo>
                    <a:pt x="4782" y="1876"/>
                  </a:lnTo>
                  <a:lnTo>
                    <a:pt x="4779" y="1876"/>
                  </a:lnTo>
                  <a:lnTo>
                    <a:pt x="4777" y="1876"/>
                  </a:lnTo>
                  <a:lnTo>
                    <a:pt x="4777" y="1876"/>
                  </a:lnTo>
                  <a:lnTo>
                    <a:pt x="4777" y="1879"/>
                  </a:lnTo>
                  <a:lnTo>
                    <a:pt x="4777" y="1879"/>
                  </a:lnTo>
                  <a:lnTo>
                    <a:pt x="4779" y="1879"/>
                  </a:lnTo>
                  <a:lnTo>
                    <a:pt x="4779" y="1879"/>
                  </a:lnTo>
                  <a:lnTo>
                    <a:pt x="4782" y="1879"/>
                  </a:lnTo>
                  <a:lnTo>
                    <a:pt x="4782" y="1879"/>
                  </a:lnTo>
                  <a:lnTo>
                    <a:pt x="4782" y="1881"/>
                  </a:lnTo>
                  <a:lnTo>
                    <a:pt x="4784" y="1881"/>
                  </a:lnTo>
                  <a:lnTo>
                    <a:pt x="4784" y="1883"/>
                  </a:lnTo>
                  <a:lnTo>
                    <a:pt x="4779" y="1886"/>
                  </a:lnTo>
                  <a:lnTo>
                    <a:pt x="4774" y="1888"/>
                  </a:lnTo>
                  <a:lnTo>
                    <a:pt x="4770" y="1888"/>
                  </a:lnTo>
                  <a:lnTo>
                    <a:pt x="4767" y="1883"/>
                  </a:lnTo>
                  <a:lnTo>
                    <a:pt x="4765" y="1886"/>
                  </a:lnTo>
                  <a:lnTo>
                    <a:pt x="4760" y="1886"/>
                  </a:lnTo>
                  <a:lnTo>
                    <a:pt x="4760" y="1888"/>
                  </a:lnTo>
                  <a:lnTo>
                    <a:pt x="4758" y="1886"/>
                  </a:lnTo>
                  <a:lnTo>
                    <a:pt x="4758" y="1886"/>
                  </a:lnTo>
                  <a:lnTo>
                    <a:pt x="4756" y="1886"/>
                  </a:lnTo>
                  <a:lnTo>
                    <a:pt x="4756" y="1886"/>
                  </a:lnTo>
                  <a:lnTo>
                    <a:pt x="4756" y="1888"/>
                  </a:lnTo>
                  <a:lnTo>
                    <a:pt x="4756" y="1888"/>
                  </a:lnTo>
                  <a:lnTo>
                    <a:pt x="4753" y="1888"/>
                  </a:lnTo>
                  <a:lnTo>
                    <a:pt x="4753" y="1888"/>
                  </a:lnTo>
                  <a:lnTo>
                    <a:pt x="4756" y="1890"/>
                  </a:lnTo>
                  <a:lnTo>
                    <a:pt x="4756" y="1893"/>
                  </a:lnTo>
                  <a:lnTo>
                    <a:pt x="4751" y="1895"/>
                  </a:lnTo>
                  <a:lnTo>
                    <a:pt x="4751" y="1895"/>
                  </a:lnTo>
                  <a:lnTo>
                    <a:pt x="4741" y="1897"/>
                  </a:lnTo>
                  <a:lnTo>
                    <a:pt x="4739" y="1895"/>
                  </a:lnTo>
                  <a:lnTo>
                    <a:pt x="4734" y="1902"/>
                  </a:lnTo>
                  <a:lnTo>
                    <a:pt x="4732" y="1902"/>
                  </a:lnTo>
                  <a:lnTo>
                    <a:pt x="4732" y="1905"/>
                  </a:lnTo>
                  <a:lnTo>
                    <a:pt x="4725" y="1907"/>
                  </a:lnTo>
                  <a:lnTo>
                    <a:pt x="4725" y="1909"/>
                  </a:lnTo>
                  <a:lnTo>
                    <a:pt x="4722" y="1909"/>
                  </a:lnTo>
                  <a:lnTo>
                    <a:pt x="4722" y="1909"/>
                  </a:lnTo>
                  <a:lnTo>
                    <a:pt x="4722" y="1909"/>
                  </a:lnTo>
                  <a:lnTo>
                    <a:pt x="4720" y="1907"/>
                  </a:lnTo>
                  <a:lnTo>
                    <a:pt x="4720" y="1907"/>
                  </a:lnTo>
                  <a:lnTo>
                    <a:pt x="4718" y="1909"/>
                  </a:lnTo>
                  <a:lnTo>
                    <a:pt x="4718" y="1912"/>
                  </a:lnTo>
                  <a:lnTo>
                    <a:pt x="4713" y="1916"/>
                  </a:lnTo>
                  <a:lnTo>
                    <a:pt x="4711" y="1916"/>
                  </a:lnTo>
                  <a:lnTo>
                    <a:pt x="4711" y="1914"/>
                  </a:lnTo>
                  <a:lnTo>
                    <a:pt x="4711" y="1914"/>
                  </a:lnTo>
                  <a:lnTo>
                    <a:pt x="4708" y="1914"/>
                  </a:lnTo>
                  <a:lnTo>
                    <a:pt x="4708" y="1916"/>
                  </a:lnTo>
                  <a:lnTo>
                    <a:pt x="4711" y="1916"/>
                  </a:lnTo>
                  <a:lnTo>
                    <a:pt x="4711" y="1916"/>
                  </a:lnTo>
                  <a:lnTo>
                    <a:pt x="4711" y="1916"/>
                  </a:lnTo>
                  <a:lnTo>
                    <a:pt x="4711" y="1919"/>
                  </a:lnTo>
                  <a:lnTo>
                    <a:pt x="4708" y="1919"/>
                  </a:lnTo>
                  <a:lnTo>
                    <a:pt x="4708" y="1919"/>
                  </a:lnTo>
                  <a:lnTo>
                    <a:pt x="4708" y="1919"/>
                  </a:lnTo>
                  <a:lnTo>
                    <a:pt x="4704" y="1921"/>
                  </a:lnTo>
                  <a:lnTo>
                    <a:pt x="4701" y="1923"/>
                  </a:lnTo>
                  <a:lnTo>
                    <a:pt x="4699" y="1923"/>
                  </a:lnTo>
                  <a:lnTo>
                    <a:pt x="4694" y="1923"/>
                  </a:lnTo>
                  <a:lnTo>
                    <a:pt x="4694" y="1926"/>
                  </a:lnTo>
                  <a:lnTo>
                    <a:pt x="4692" y="1926"/>
                  </a:lnTo>
                  <a:lnTo>
                    <a:pt x="4689" y="1928"/>
                  </a:lnTo>
                  <a:lnTo>
                    <a:pt x="4687" y="1928"/>
                  </a:lnTo>
                  <a:lnTo>
                    <a:pt x="4687" y="1931"/>
                  </a:lnTo>
                  <a:lnTo>
                    <a:pt x="4685" y="1931"/>
                  </a:lnTo>
                  <a:lnTo>
                    <a:pt x="4685" y="1933"/>
                  </a:lnTo>
                  <a:lnTo>
                    <a:pt x="4682" y="1933"/>
                  </a:lnTo>
                  <a:lnTo>
                    <a:pt x="4682" y="1935"/>
                  </a:lnTo>
                  <a:lnTo>
                    <a:pt x="4680" y="1935"/>
                  </a:lnTo>
                  <a:lnTo>
                    <a:pt x="4680" y="1938"/>
                  </a:lnTo>
                  <a:lnTo>
                    <a:pt x="4677" y="1938"/>
                  </a:lnTo>
                  <a:lnTo>
                    <a:pt x="4677" y="1938"/>
                  </a:lnTo>
                  <a:lnTo>
                    <a:pt x="4677" y="1938"/>
                  </a:lnTo>
                  <a:lnTo>
                    <a:pt x="4677" y="1938"/>
                  </a:lnTo>
                  <a:lnTo>
                    <a:pt x="4677" y="1942"/>
                  </a:lnTo>
                  <a:lnTo>
                    <a:pt x="4673" y="1947"/>
                  </a:lnTo>
                  <a:lnTo>
                    <a:pt x="4663" y="1954"/>
                  </a:lnTo>
                  <a:lnTo>
                    <a:pt x="4663" y="1957"/>
                  </a:lnTo>
                  <a:lnTo>
                    <a:pt x="4663" y="1957"/>
                  </a:lnTo>
                  <a:lnTo>
                    <a:pt x="4663" y="1959"/>
                  </a:lnTo>
                  <a:lnTo>
                    <a:pt x="4663" y="1959"/>
                  </a:lnTo>
                  <a:lnTo>
                    <a:pt x="4666" y="1959"/>
                  </a:lnTo>
                  <a:lnTo>
                    <a:pt x="4668" y="1961"/>
                  </a:lnTo>
                  <a:lnTo>
                    <a:pt x="4670" y="1961"/>
                  </a:lnTo>
                  <a:lnTo>
                    <a:pt x="4668" y="1961"/>
                  </a:lnTo>
                  <a:lnTo>
                    <a:pt x="4666" y="1961"/>
                  </a:lnTo>
                  <a:lnTo>
                    <a:pt x="4661" y="1966"/>
                  </a:lnTo>
                  <a:lnTo>
                    <a:pt x="4659" y="1968"/>
                  </a:lnTo>
                  <a:lnTo>
                    <a:pt x="4659" y="1968"/>
                  </a:lnTo>
                  <a:lnTo>
                    <a:pt x="4659" y="1968"/>
                  </a:lnTo>
                  <a:lnTo>
                    <a:pt x="4656" y="1968"/>
                  </a:lnTo>
                  <a:lnTo>
                    <a:pt x="4659" y="1973"/>
                  </a:lnTo>
                  <a:lnTo>
                    <a:pt x="4656" y="1973"/>
                  </a:lnTo>
                  <a:lnTo>
                    <a:pt x="4651" y="1973"/>
                  </a:lnTo>
                  <a:lnTo>
                    <a:pt x="4651" y="1973"/>
                  </a:lnTo>
                  <a:lnTo>
                    <a:pt x="4649" y="1976"/>
                  </a:lnTo>
                  <a:lnTo>
                    <a:pt x="4649" y="1976"/>
                  </a:lnTo>
                  <a:lnTo>
                    <a:pt x="4647" y="1978"/>
                  </a:lnTo>
                  <a:lnTo>
                    <a:pt x="4644" y="1976"/>
                  </a:lnTo>
                  <a:lnTo>
                    <a:pt x="4644" y="1976"/>
                  </a:lnTo>
                  <a:lnTo>
                    <a:pt x="4642" y="1976"/>
                  </a:lnTo>
                  <a:lnTo>
                    <a:pt x="4640" y="1976"/>
                  </a:lnTo>
                  <a:lnTo>
                    <a:pt x="4642" y="1976"/>
                  </a:lnTo>
                  <a:lnTo>
                    <a:pt x="4644" y="1978"/>
                  </a:lnTo>
                  <a:lnTo>
                    <a:pt x="4644" y="1978"/>
                  </a:lnTo>
                  <a:lnTo>
                    <a:pt x="4644" y="1980"/>
                  </a:lnTo>
                  <a:lnTo>
                    <a:pt x="4640" y="1978"/>
                  </a:lnTo>
                  <a:lnTo>
                    <a:pt x="4637" y="1978"/>
                  </a:lnTo>
                  <a:lnTo>
                    <a:pt x="4635" y="1978"/>
                  </a:lnTo>
                  <a:lnTo>
                    <a:pt x="4635" y="1980"/>
                  </a:lnTo>
                  <a:lnTo>
                    <a:pt x="4640" y="1983"/>
                  </a:lnTo>
                  <a:lnTo>
                    <a:pt x="4642" y="1985"/>
                  </a:lnTo>
                  <a:lnTo>
                    <a:pt x="4642" y="1985"/>
                  </a:lnTo>
                  <a:lnTo>
                    <a:pt x="4642" y="1987"/>
                  </a:lnTo>
                  <a:lnTo>
                    <a:pt x="4640" y="1987"/>
                  </a:lnTo>
                  <a:lnTo>
                    <a:pt x="4637" y="1990"/>
                  </a:lnTo>
                  <a:lnTo>
                    <a:pt x="4637" y="1990"/>
                  </a:lnTo>
                  <a:lnTo>
                    <a:pt x="4633" y="1985"/>
                  </a:lnTo>
                  <a:lnTo>
                    <a:pt x="4630" y="1980"/>
                  </a:lnTo>
                  <a:lnTo>
                    <a:pt x="4628" y="1978"/>
                  </a:lnTo>
                  <a:lnTo>
                    <a:pt x="4625" y="1978"/>
                  </a:lnTo>
                  <a:lnTo>
                    <a:pt x="4623" y="1978"/>
                  </a:lnTo>
                  <a:lnTo>
                    <a:pt x="4623" y="1980"/>
                  </a:lnTo>
                  <a:lnTo>
                    <a:pt x="4625" y="1980"/>
                  </a:lnTo>
                  <a:lnTo>
                    <a:pt x="4625" y="1983"/>
                  </a:lnTo>
                  <a:lnTo>
                    <a:pt x="4623" y="1980"/>
                  </a:lnTo>
                  <a:lnTo>
                    <a:pt x="4618" y="1980"/>
                  </a:lnTo>
                  <a:lnTo>
                    <a:pt x="4618" y="1980"/>
                  </a:lnTo>
                  <a:lnTo>
                    <a:pt x="4614" y="1983"/>
                  </a:lnTo>
                  <a:lnTo>
                    <a:pt x="4616" y="1983"/>
                  </a:lnTo>
                  <a:lnTo>
                    <a:pt x="4616" y="1983"/>
                  </a:lnTo>
                  <a:lnTo>
                    <a:pt x="4616" y="1985"/>
                  </a:lnTo>
                  <a:lnTo>
                    <a:pt x="4616" y="1985"/>
                  </a:lnTo>
                  <a:lnTo>
                    <a:pt x="4616" y="1987"/>
                  </a:lnTo>
                  <a:lnTo>
                    <a:pt x="4616" y="1987"/>
                  </a:lnTo>
                  <a:lnTo>
                    <a:pt x="4614" y="1990"/>
                  </a:lnTo>
                  <a:lnTo>
                    <a:pt x="4611" y="1990"/>
                  </a:lnTo>
                  <a:lnTo>
                    <a:pt x="4609" y="1990"/>
                  </a:lnTo>
                  <a:lnTo>
                    <a:pt x="4609" y="1990"/>
                  </a:lnTo>
                  <a:lnTo>
                    <a:pt x="4609" y="1992"/>
                  </a:lnTo>
                  <a:lnTo>
                    <a:pt x="4614" y="1992"/>
                  </a:lnTo>
                  <a:lnTo>
                    <a:pt x="4616" y="1992"/>
                  </a:lnTo>
                  <a:lnTo>
                    <a:pt x="4618" y="1992"/>
                  </a:lnTo>
                  <a:lnTo>
                    <a:pt x="4621" y="1994"/>
                  </a:lnTo>
                  <a:lnTo>
                    <a:pt x="4621" y="1997"/>
                  </a:lnTo>
                  <a:lnTo>
                    <a:pt x="4621" y="1999"/>
                  </a:lnTo>
                  <a:lnTo>
                    <a:pt x="4621" y="2002"/>
                  </a:lnTo>
                  <a:lnTo>
                    <a:pt x="4618" y="1999"/>
                  </a:lnTo>
                  <a:lnTo>
                    <a:pt x="4616" y="2002"/>
                  </a:lnTo>
                  <a:lnTo>
                    <a:pt x="4609" y="2002"/>
                  </a:lnTo>
                  <a:lnTo>
                    <a:pt x="4607" y="2002"/>
                  </a:lnTo>
                  <a:lnTo>
                    <a:pt x="4602" y="2006"/>
                  </a:lnTo>
                  <a:lnTo>
                    <a:pt x="4602" y="2006"/>
                  </a:lnTo>
                  <a:lnTo>
                    <a:pt x="4599" y="2009"/>
                  </a:lnTo>
                  <a:lnTo>
                    <a:pt x="4599" y="2009"/>
                  </a:lnTo>
                  <a:lnTo>
                    <a:pt x="4588" y="2009"/>
                  </a:lnTo>
                  <a:lnTo>
                    <a:pt x="4583" y="2009"/>
                  </a:lnTo>
                  <a:lnTo>
                    <a:pt x="4578" y="2011"/>
                  </a:lnTo>
                  <a:lnTo>
                    <a:pt x="4576" y="2011"/>
                  </a:lnTo>
                  <a:lnTo>
                    <a:pt x="4573" y="2011"/>
                  </a:lnTo>
                  <a:lnTo>
                    <a:pt x="4571" y="2013"/>
                  </a:lnTo>
                  <a:lnTo>
                    <a:pt x="4571" y="2013"/>
                  </a:lnTo>
                  <a:lnTo>
                    <a:pt x="4573" y="2013"/>
                  </a:lnTo>
                  <a:lnTo>
                    <a:pt x="4569" y="2020"/>
                  </a:lnTo>
                  <a:lnTo>
                    <a:pt x="4566" y="2020"/>
                  </a:lnTo>
                  <a:lnTo>
                    <a:pt x="4564" y="2020"/>
                  </a:lnTo>
                  <a:lnTo>
                    <a:pt x="4562" y="2018"/>
                  </a:lnTo>
                  <a:lnTo>
                    <a:pt x="4562" y="2016"/>
                  </a:lnTo>
                  <a:lnTo>
                    <a:pt x="4559" y="2016"/>
                  </a:lnTo>
                  <a:lnTo>
                    <a:pt x="4562" y="2013"/>
                  </a:lnTo>
                  <a:lnTo>
                    <a:pt x="4562" y="2013"/>
                  </a:lnTo>
                  <a:lnTo>
                    <a:pt x="4562" y="2011"/>
                  </a:lnTo>
                  <a:lnTo>
                    <a:pt x="4562" y="2009"/>
                  </a:lnTo>
                  <a:lnTo>
                    <a:pt x="4562" y="2009"/>
                  </a:lnTo>
                  <a:lnTo>
                    <a:pt x="4559" y="2006"/>
                  </a:lnTo>
                  <a:lnTo>
                    <a:pt x="4559" y="2004"/>
                  </a:lnTo>
                  <a:lnTo>
                    <a:pt x="4559" y="2002"/>
                  </a:lnTo>
                  <a:lnTo>
                    <a:pt x="4562" y="1999"/>
                  </a:lnTo>
                  <a:lnTo>
                    <a:pt x="4564" y="1999"/>
                  </a:lnTo>
                  <a:lnTo>
                    <a:pt x="4564" y="1997"/>
                  </a:lnTo>
                  <a:lnTo>
                    <a:pt x="4557" y="1997"/>
                  </a:lnTo>
                  <a:lnTo>
                    <a:pt x="4557" y="1997"/>
                  </a:lnTo>
                  <a:lnTo>
                    <a:pt x="4557" y="1994"/>
                  </a:lnTo>
                  <a:lnTo>
                    <a:pt x="4559" y="1992"/>
                  </a:lnTo>
                  <a:lnTo>
                    <a:pt x="4562" y="1990"/>
                  </a:lnTo>
                  <a:lnTo>
                    <a:pt x="4566" y="1990"/>
                  </a:lnTo>
                  <a:lnTo>
                    <a:pt x="4566" y="1990"/>
                  </a:lnTo>
                  <a:lnTo>
                    <a:pt x="4569" y="1990"/>
                  </a:lnTo>
                  <a:lnTo>
                    <a:pt x="4569" y="1992"/>
                  </a:lnTo>
                  <a:lnTo>
                    <a:pt x="4571" y="1992"/>
                  </a:lnTo>
                  <a:lnTo>
                    <a:pt x="4571" y="1990"/>
                  </a:lnTo>
                  <a:lnTo>
                    <a:pt x="4573" y="1990"/>
                  </a:lnTo>
                  <a:lnTo>
                    <a:pt x="4578" y="1987"/>
                  </a:lnTo>
                  <a:lnTo>
                    <a:pt x="4581" y="1987"/>
                  </a:lnTo>
                  <a:lnTo>
                    <a:pt x="4583" y="1987"/>
                  </a:lnTo>
                  <a:lnTo>
                    <a:pt x="4583" y="1985"/>
                  </a:lnTo>
                  <a:lnTo>
                    <a:pt x="4583" y="1985"/>
                  </a:lnTo>
                  <a:lnTo>
                    <a:pt x="4583" y="1983"/>
                  </a:lnTo>
                  <a:lnTo>
                    <a:pt x="4581" y="1980"/>
                  </a:lnTo>
                  <a:lnTo>
                    <a:pt x="4583" y="1980"/>
                  </a:lnTo>
                  <a:lnTo>
                    <a:pt x="4585" y="1978"/>
                  </a:lnTo>
                  <a:lnTo>
                    <a:pt x="4588" y="1978"/>
                  </a:lnTo>
                  <a:lnTo>
                    <a:pt x="4588" y="1978"/>
                  </a:lnTo>
                  <a:lnTo>
                    <a:pt x="4590" y="1978"/>
                  </a:lnTo>
                  <a:lnTo>
                    <a:pt x="4590" y="1978"/>
                  </a:lnTo>
                  <a:lnTo>
                    <a:pt x="4592" y="1980"/>
                  </a:lnTo>
                  <a:lnTo>
                    <a:pt x="4592" y="1980"/>
                  </a:lnTo>
                  <a:lnTo>
                    <a:pt x="4595" y="1980"/>
                  </a:lnTo>
                  <a:lnTo>
                    <a:pt x="4597" y="1980"/>
                  </a:lnTo>
                  <a:lnTo>
                    <a:pt x="4599" y="1980"/>
                  </a:lnTo>
                  <a:lnTo>
                    <a:pt x="4604" y="1976"/>
                  </a:lnTo>
                  <a:lnTo>
                    <a:pt x="4614" y="1973"/>
                  </a:lnTo>
                  <a:lnTo>
                    <a:pt x="4618" y="1971"/>
                  </a:lnTo>
                  <a:lnTo>
                    <a:pt x="4621" y="1966"/>
                  </a:lnTo>
                  <a:lnTo>
                    <a:pt x="4618" y="1964"/>
                  </a:lnTo>
                  <a:lnTo>
                    <a:pt x="4616" y="1961"/>
                  </a:lnTo>
                  <a:lnTo>
                    <a:pt x="4614" y="1959"/>
                  </a:lnTo>
                  <a:lnTo>
                    <a:pt x="4614" y="1959"/>
                  </a:lnTo>
                  <a:lnTo>
                    <a:pt x="4611" y="1959"/>
                  </a:lnTo>
                  <a:lnTo>
                    <a:pt x="4609" y="1957"/>
                  </a:lnTo>
                  <a:lnTo>
                    <a:pt x="4611" y="1954"/>
                  </a:lnTo>
                  <a:lnTo>
                    <a:pt x="4611" y="1954"/>
                  </a:lnTo>
                  <a:lnTo>
                    <a:pt x="4611" y="1954"/>
                  </a:lnTo>
                  <a:lnTo>
                    <a:pt x="4609" y="1952"/>
                  </a:lnTo>
                  <a:lnTo>
                    <a:pt x="4614" y="1952"/>
                  </a:lnTo>
                  <a:lnTo>
                    <a:pt x="4614" y="1950"/>
                  </a:lnTo>
                  <a:lnTo>
                    <a:pt x="4611" y="1950"/>
                  </a:lnTo>
                  <a:lnTo>
                    <a:pt x="4609" y="1947"/>
                  </a:lnTo>
                  <a:lnTo>
                    <a:pt x="4609" y="1947"/>
                  </a:lnTo>
                  <a:lnTo>
                    <a:pt x="4614" y="1945"/>
                  </a:lnTo>
                  <a:lnTo>
                    <a:pt x="4614" y="1945"/>
                  </a:lnTo>
                  <a:lnTo>
                    <a:pt x="4614" y="1947"/>
                  </a:lnTo>
                  <a:lnTo>
                    <a:pt x="4616" y="1947"/>
                  </a:lnTo>
                  <a:lnTo>
                    <a:pt x="4618" y="1945"/>
                  </a:lnTo>
                  <a:lnTo>
                    <a:pt x="4623" y="1942"/>
                  </a:lnTo>
                  <a:lnTo>
                    <a:pt x="4623" y="1940"/>
                  </a:lnTo>
                  <a:lnTo>
                    <a:pt x="4623" y="1940"/>
                  </a:lnTo>
                  <a:lnTo>
                    <a:pt x="4623" y="1938"/>
                  </a:lnTo>
                  <a:lnTo>
                    <a:pt x="4625" y="1933"/>
                  </a:lnTo>
                  <a:lnTo>
                    <a:pt x="4628" y="1933"/>
                  </a:lnTo>
                  <a:lnTo>
                    <a:pt x="4628" y="1931"/>
                  </a:lnTo>
                  <a:lnTo>
                    <a:pt x="4630" y="1931"/>
                  </a:lnTo>
                  <a:lnTo>
                    <a:pt x="4635" y="1933"/>
                  </a:lnTo>
                  <a:lnTo>
                    <a:pt x="4637" y="1931"/>
                  </a:lnTo>
                  <a:lnTo>
                    <a:pt x="4642" y="1928"/>
                  </a:lnTo>
                  <a:lnTo>
                    <a:pt x="4644" y="1928"/>
                  </a:lnTo>
                  <a:lnTo>
                    <a:pt x="4644" y="1926"/>
                  </a:lnTo>
                  <a:lnTo>
                    <a:pt x="4644" y="1926"/>
                  </a:lnTo>
                  <a:lnTo>
                    <a:pt x="4642" y="1926"/>
                  </a:lnTo>
                  <a:lnTo>
                    <a:pt x="4640" y="1928"/>
                  </a:lnTo>
                  <a:lnTo>
                    <a:pt x="4640" y="1928"/>
                  </a:lnTo>
                  <a:lnTo>
                    <a:pt x="4635" y="1931"/>
                  </a:lnTo>
                  <a:lnTo>
                    <a:pt x="4633" y="1931"/>
                  </a:lnTo>
                  <a:lnTo>
                    <a:pt x="4625" y="1928"/>
                  </a:lnTo>
                  <a:lnTo>
                    <a:pt x="4621" y="1928"/>
                  </a:lnTo>
                  <a:lnTo>
                    <a:pt x="4621" y="1933"/>
                  </a:lnTo>
                  <a:lnTo>
                    <a:pt x="4604" y="1933"/>
                  </a:lnTo>
                  <a:lnTo>
                    <a:pt x="4602" y="1933"/>
                  </a:lnTo>
                  <a:lnTo>
                    <a:pt x="4597" y="1931"/>
                  </a:lnTo>
                  <a:lnTo>
                    <a:pt x="4595" y="1919"/>
                  </a:lnTo>
                  <a:lnTo>
                    <a:pt x="4592" y="1914"/>
                  </a:lnTo>
                  <a:lnTo>
                    <a:pt x="4590" y="1914"/>
                  </a:lnTo>
                  <a:lnTo>
                    <a:pt x="4588" y="1912"/>
                  </a:lnTo>
                  <a:lnTo>
                    <a:pt x="4583" y="1912"/>
                  </a:lnTo>
                  <a:lnTo>
                    <a:pt x="4583" y="1912"/>
                  </a:lnTo>
                  <a:lnTo>
                    <a:pt x="4581" y="1914"/>
                  </a:lnTo>
                  <a:lnTo>
                    <a:pt x="4578" y="1914"/>
                  </a:lnTo>
                  <a:lnTo>
                    <a:pt x="4578" y="1914"/>
                  </a:lnTo>
                  <a:lnTo>
                    <a:pt x="4576" y="1914"/>
                  </a:lnTo>
                  <a:lnTo>
                    <a:pt x="4576" y="1914"/>
                  </a:lnTo>
                  <a:lnTo>
                    <a:pt x="4571" y="1914"/>
                  </a:lnTo>
                  <a:lnTo>
                    <a:pt x="4571" y="1914"/>
                  </a:lnTo>
                  <a:lnTo>
                    <a:pt x="4569" y="1912"/>
                  </a:lnTo>
                  <a:lnTo>
                    <a:pt x="4571" y="1912"/>
                  </a:lnTo>
                  <a:lnTo>
                    <a:pt x="4571" y="1909"/>
                  </a:lnTo>
                  <a:lnTo>
                    <a:pt x="4571" y="1909"/>
                  </a:lnTo>
                  <a:lnTo>
                    <a:pt x="4573" y="1909"/>
                  </a:lnTo>
                  <a:lnTo>
                    <a:pt x="4576" y="1905"/>
                  </a:lnTo>
                  <a:lnTo>
                    <a:pt x="4578" y="1902"/>
                  </a:lnTo>
                  <a:lnTo>
                    <a:pt x="4581" y="1902"/>
                  </a:lnTo>
                  <a:lnTo>
                    <a:pt x="4588" y="1902"/>
                  </a:lnTo>
                  <a:lnTo>
                    <a:pt x="4590" y="1900"/>
                  </a:lnTo>
                  <a:lnTo>
                    <a:pt x="4595" y="1897"/>
                  </a:lnTo>
                  <a:lnTo>
                    <a:pt x="4595" y="1895"/>
                  </a:lnTo>
                  <a:lnTo>
                    <a:pt x="4599" y="1897"/>
                  </a:lnTo>
                  <a:lnTo>
                    <a:pt x="4602" y="1900"/>
                  </a:lnTo>
                  <a:lnTo>
                    <a:pt x="4602" y="1897"/>
                  </a:lnTo>
                  <a:lnTo>
                    <a:pt x="4602" y="1897"/>
                  </a:lnTo>
                  <a:lnTo>
                    <a:pt x="4602" y="1897"/>
                  </a:lnTo>
                  <a:lnTo>
                    <a:pt x="4602" y="1895"/>
                  </a:lnTo>
                  <a:lnTo>
                    <a:pt x="4602" y="1895"/>
                  </a:lnTo>
                  <a:lnTo>
                    <a:pt x="4602" y="1895"/>
                  </a:lnTo>
                  <a:lnTo>
                    <a:pt x="4602" y="1895"/>
                  </a:lnTo>
                  <a:lnTo>
                    <a:pt x="4602" y="1893"/>
                  </a:lnTo>
                  <a:lnTo>
                    <a:pt x="4602" y="1893"/>
                  </a:lnTo>
                  <a:lnTo>
                    <a:pt x="4602" y="1893"/>
                  </a:lnTo>
                  <a:lnTo>
                    <a:pt x="4602" y="1893"/>
                  </a:lnTo>
                  <a:lnTo>
                    <a:pt x="4604" y="1890"/>
                  </a:lnTo>
                  <a:lnTo>
                    <a:pt x="4604" y="1890"/>
                  </a:lnTo>
                  <a:lnTo>
                    <a:pt x="4604" y="1890"/>
                  </a:lnTo>
                  <a:lnTo>
                    <a:pt x="4602" y="1888"/>
                  </a:lnTo>
                  <a:lnTo>
                    <a:pt x="4602" y="1888"/>
                  </a:lnTo>
                  <a:lnTo>
                    <a:pt x="4602" y="1890"/>
                  </a:lnTo>
                  <a:lnTo>
                    <a:pt x="4599" y="1890"/>
                  </a:lnTo>
                  <a:lnTo>
                    <a:pt x="4599" y="1888"/>
                  </a:lnTo>
                  <a:lnTo>
                    <a:pt x="4595" y="1886"/>
                  </a:lnTo>
                  <a:lnTo>
                    <a:pt x="4595" y="1883"/>
                  </a:lnTo>
                  <a:lnTo>
                    <a:pt x="4595" y="1883"/>
                  </a:lnTo>
                  <a:lnTo>
                    <a:pt x="4595" y="1881"/>
                  </a:lnTo>
                  <a:lnTo>
                    <a:pt x="4595" y="1881"/>
                  </a:lnTo>
                  <a:lnTo>
                    <a:pt x="4595" y="1881"/>
                  </a:lnTo>
                  <a:lnTo>
                    <a:pt x="4595" y="1879"/>
                  </a:lnTo>
                  <a:lnTo>
                    <a:pt x="4595" y="1879"/>
                  </a:lnTo>
                  <a:lnTo>
                    <a:pt x="4595" y="1879"/>
                  </a:lnTo>
                  <a:lnTo>
                    <a:pt x="4595" y="1876"/>
                  </a:lnTo>
                  <a:lnTo>
                    <a:pt x="4595" y="1874"/>
                  </a:lnTo>
                  <a:lnTo>
                    <a:pt x="4595" y="1874"/>
                  </a:lnTo>
                  <a:lnTo>
                    <a:pt x="4597" y="1871"/>
                  </a:lnTo>
                  <a:lnTo>
                    <a:pt x="4602" y="1867"/>
                  </a:lnTo>
                  <a:lnTo>
                    <a:pt x="4604" y="1864"/>
                  </a:lnTo>
                  <a:lnTo>
                    <a:pt x="4609" y="1864"/>
                  </a:lnTo>
                  <a:lnTo>
                    <a:pt x="4611" y="1862"/>
                  </a:lnTo>
                  <a:lnTo>
                    <a:pt x="4616" y="1857"/>
                  </a:lnTo>
                  <a:lnTo>
                    <a:pt x="4618" y="1857"/>
                  </a:lnTo>
                  <a:lnTo>
                    <a:pt x="4623" y="1857"/>
                  </a:lnTo>
                  <a:lnTo>
                    <a:pt x="4625" y="1857"/>
                  </a:lnTo>
                  <a:lnTo>
                    <a:pt x="4625" y="1857"/>
                  </a:lnTo>
                  <a:lnTo>
                    <a:pt x="4628" y="1855"/>
                  </a:lnTo>
                  <a:lnTo>
                    <a:pt x="4630" y="1853"/>
                  </a:lnTo>
                  <a:lnTo>
                    <a:pt x="4630" y="1853"/>
                  </a:lnTo>
                  <a:lnTo>
                    <a:pt x="4630" y="1850"/>
                  </a:lnTo>
                  <a:lnTo>
                    <a:pt x="4633" y="1850"/>
                  </a:lnTo>
                  <a:lnTo>
                    <a:pt x="4635" y="1848"/>
                  </a:lnTo>
                  <a:lnTo>
                    <a:pt x="4637" y="1848"/>
                  </a:lnTo>
                  <a:lnTo>
                    <a:pt x="4637" y="1845"/>
                  </a:lnTo>
                  <a:lnTo>
                    <a:pt x="4637" y="1845"/>
                  </a:lnTo>
                  <a:lnTo>
                    <a:pt x="4637" y="1843"/>
                  </a:lnTo>
                  <a:lnTo>
                    <a:pt x="4635" y="1843"/>
                  </a:lnTo>
                  <a:lnTo>
                    <a:pt x="4633" y="1843"/>
                  </a:lnTo>
                  <a:lnTo>
                    <a:pt x="4633" y="1843"/>
                  </a:lnTo>
                  <a:lnTo>
                    <a:pt x="4635" y="1841"/>
                  </a:lnTo>
                  <a:lnTo>
                    <a:pt x="4637" y="1838"/>
                  </a:lnTo>
                  <a:lnTo>
                    <a:pt x="4642" y="1834"/>
                  </a:lnTo>
                  <a:lnTo>
                    <a:pt x="4649" y="1829"/>
                  </a:lnTo>
                  <a:lnTo>
                    <a:pt x="4649" y="1824"/>
                  </a:lnTo>
                  <a:lnTo>
                    <a:pt x="4649" y="1822"/>
                  </a:lnTo>
                  <a:lnTo>
                    <a:pt x="4651" y="1819"/>
                  </a:lnTo>
                  <a:lnTo>
                    <a:pt x="4654" y="1819"/>
                  </a:lnTo>
                  <a:lnTo>
                    <a:pt x="4656" y="1817"/>
                  </a:lnTo>
                  <a:lnTo>
                    <a:pt x="4659" y="1812"/>
                  </a:lnTo>
                  <a:lnTo>
                    <a:pt x="4659" y="1812"/>
                  </a:lnTo>
                  <a:lnTo>
                    <a:pt x="4661" y="1810"/>
                  </a:lnTo>
                  <a:lnTo>
                    <a:pt x="4661" y="1808"/>
                  </a:lnTo>
                  <a:lnTo>
                    <a:pt x="4661" y="1808"/>
                  </a:lnTo>
                  <a:lnTo>
                    <a:pt x="4661" y="1805"/>
                  </a:lnTo>
                  <a:lnTo>
                    <a:pt x="4661" y="1805"/>
                  </a:lnTo>
                  <a:lnTo>
                    <a:pt x="4663" y="1800"/>
                  </a:lnTo>
                  <a:lnTo>
                    <a:pt x="4668" y="1798"/>
                  </a:lnTo>
                  <a:lnTo>
                    <a:pt x="4670" y="1793"/>
                  </a:lnTo>
                  <a:lnTo>
                    <a:pt x="4670" y="1789"/>
                  </a:lnTo>
                  <a:lnTo>
                    <a:pt x="4673" y="1789"/>
                  </a:lnTo>
                  <a:lnTo>
                    <a:pt x="4675" y="1786"/>
                  </a:lnTo>
                  <a:lnTo>
                    <a:pt x="4675" y="1786"/>
                  </a:lnTo>
                  <a:lnTo>
                    <a:pt x="4675" y="1784"/>
                  </a:lnTo>
                  <a:lnTo>
                    <a:pt x="4675" y="1784"/>
                  </a:lnTo>
                  <a:lnTo>
                    <a:pt x="4675" y="1784"/>
                  </a:lnTo>
                  <a:lnTo>
                    <a:pt x="4677" y="1782"/>
                  </a:lnTo>
                  <a:lnTo>
                    <a:pt x="4677" y="1782"/>
                  </a:lnTo>
                  <a:lnTo>
                    <a:pt x="4677" y="1779"/>
                  </a:lnTo>
                  <a:lnTo>
                    <a:pt x="4680" y="1777"/>
                  </a:lnTo>
                  <a:lnTo>
                    <a:pt x="4677" y="1774"/>
                  </a:lnTo>
                  <a:lnTo>
                    <a:pt x="4677" y="1772"/>
                  </a:lnTo>
                  <a:lnTo>
                    <a:pt x="4670" y="1767"/>
                  </a:lnTo>
                  <a:lnTo>
                    <a:pt x="4666" y="1765"/>
                  </a:lnTo>
                  <a:lnTo>
                    <a:pt x="4663" y="1763"/>
                  </a:lnTo>
                  <a:lnTo>
                    <a:pt x="4663" y="1763"/>
                  </a:lnTo>
                  <a:lnTo>
                    <a:pt x="4666" y="1758"/>
                  </a:lnTo>
                  <a:lnTo>
                    <a:pt x="4666" y="1753"/>
                  </a:lnTo>
                  <a:lnTo>
                    <a:pt x="4663" y="1751"/>
                  </a:lnTo>
                  <a:lnTo>
                    <a:pt x="4661" y="1753"/>
                  </a:lnTo>
                  <a:lnTo>
                    <a:pt x="4661" y="1753"/>
                  </a:lnTo>
                  <a:lnTo>
                    <a:pt x="4659" y="1751"/>
                  </a:lnTo>
                  <a:lnTo>
                    <a:pt x="4654" y="1746"/>
                  </a:lnTo>
                  <a:lnTo>
                    <a:pt x="4651" y="1744"/>
                  </a:lnTo>
                  <a:lnTo>
                    <a:pt x="4635" y="1739"/>
                  </a:lnTo>
                  <a:lnTo>
                    <a:pt x="4633" y="1737"/>
                  </a:lnTo>
                  <a:lnTo>
                    <a:pt x="4633" y="1734"/>
                  </a:lnTo>
                  <a:lnTo>
                    <a:pt x="4630" y="1730"/>
                  </a:lnTo>
                  <a:lnTo>
                    <a:pt x="4630" y="1722"/>
                  </a:lnTo>
                  <a:lnTo>
                    <a:pt x="4630" y="1722"/>
                  </a:lnTo>
                  <a:lnTo>
                    <a:pt x="4630" y="1720"/>
                  </a:lnTo>
                  <a:lnTo>
                    <a:pt x="4628" y="1718"/>
                  </a:lnTo>
                  <a:lnTo>
                    <a:pt x="4630" y="1718"/>
                  </a:lnTo>
                  <a:lnTo>
                    <a:pt x="4630" y="1715"/>
                  </a:lnTo>
                  <a:lnTo>
                    <a:pt x="4633" y="1715"/>
                  </a:lnTo>
                  <a:lnTo>
                    <a:pt x="4633" y="1713"/>
                  </a:lnTo>
                  <a:lnTo>
                    <a:pt x="4633" y="1711"/>
                  </a:lnTo>
                  <a:lnTo>
                    <a:pt x="4628" y="1715"/>
                  </a:lnTo>
                  <a:lnTo>
                    <a:pt x="4628" y="1715"/>
                  </a:lnTo>
                  <a:lnTo>
                    <a:pt x="4625" y="1718"/>
                  </a:lnTo>
                  <a:lnTo>
                    <a:pt x="4625" y="1725"/>
                  </a:lnTo>
                  <a:lnTo>
                    <a:pt x="4625" y="1727"/>
                  </a:lnTo>
                  <a:lnTo>
                    <a:pt x="4625" y="1730"/>
                  </a:lnTo>
                  <a:lnTo>
                    <a:pt x="4623" y="1732"/>
                  </a:lnTo>
                  <a:lnTo>
                    <a:pt x="4621" y="1732"/>
                  </a:lnTo>
                  <a:lnTo>
                    <a:pt x="4604" y="1734"/>
                  </a:lnTo>
                  <a:lnTo>
                    <a:pt x="4604" y="1732"/>
                  </a:lnTo>
                  <a:lnTo>
                    <a:pt x="4602" y="1732"/>
                  </a:lnTo>
                  <a:lnTo>
                    <a:pt x="4599" y="1727"/>
                  </a:lnTo>
                  <a:lnTo>
                    <a:pt x="4597" y="1727"/>
                  </a:lnTo>
                  <a:lnTo>
                    <a:pt x="4597" y="1725"/>
                  </a:lnTo>
                  <a:lnTo>
                    <a:pt x="4590" y="1727"/>
                  </a:lnTo>
                  <a:lnTo>
                    <a:pt x="4590" y="1727"/>
                  </a:lnTo>
                  <a:lnTo>
                    <a:pt x="4590" y="1725"/>
                  </a:lnTo>
                  <a:lnTo>
                    <a:pt x="4588" y="1725"/>
                  </a:lnTo>
                  <a:lnTo>
                    <a:pt x="4588" y="1722"/>
                  </a:lnTo>
                  <a:lnTo>
                    <a:pt x="4588" y="1722"/>
                  </a:lnTo>
                  <a:lnTo>
                    <a:pt x="4585" y="1722"/>
                  </a:lnTo>
                  <a:lnTo>
                    <a:pt x="4583" y="1720"/>
                  </a:lnTo>
                  <a:lnTo>
                    <a:pt x="4581" y="1720"/>
                  </a:lnTo>
                  <a:lnTo>
                    <a:pt x="4578" y="1722"/>
                  </a:lnTo>
                  <a:lnTo>
                    <a:pt x="4576" y="1725"/>
                  </a:lnTo>
                  <a:lnTo>
                    <a:pt x="4576" y="1725"/>
                  </a:lnTo>
                  <a:lnTo>
                    <a:pt x="4573" y="1725"/>
                  </a:lnTo>
                  <a:lnTo>
                    <a:pt x="4571" y="1725"/>
                  </a:lnTo>
                  <a:lnTo>
                    <a:pt x="4571" y="1725"/>
                  </a:lnTo>
                  <a:lnTo>
                    <a:pt x="4571" y="1722"/>
                  </a:lnTo>
                  <a:lnTo>
                    <a:pt x="4569" y="1725"/>
                  </a:lnTo>
                  <a:lnTo>
                    <a:pt x="4566" y="1722"/>
                  </a:lnTo>
                  <a:lnTo>
                    <a:pt x="4564" y="1722"/>
                  </a:lnTo>
                  <a:lnTo>
                    <a:pt x="4562" y="1722"/>
                  </a:lnTo>
                  <a:lnTo>
                    <a:pt x="4559" y="1725"/>
                  </a:lnTo>
                  <a:lnTo>
                    <a:pt x="4559" y="1725"/>
                  </a:lnTo>
                  <a:lnTo>
                    <a:pt x="4557" y="1727"/>
                  </a:lnTo>
                  <a:lnTo>
                    <a:pt x="4557" y="1727"/>
                  </a:lnTo>
                  <a:lnTo>
                    <a:pt x="4555" y="1730"/>
                  </a:lnTo>
                  <a:lnTo>
                    <a:pt x="4555" y="1730"/>
                  </a:lnTo>
                  <a:lnTo>
                    <a:pt x="4552" y="1730"/>
                  </a:lnTo>
                  <a:lnTo>
                    <a:pt x="4552" y="1732"/>
                  </a:lnTo>
                  <a:lnTo>
                    <a:pt x="4552" y="1732"/>
                  </a:lnTo>
                  <a:lnTo>
                    <a:pt x="4552" y="1732"/>
                  </a:lnTo>
                  <a:lnTo>
                    <a:pt x="4552" y="1734"/>
                  </a:lnTo>
                  <a:lnTo>
                    <a:pt x="4552" y="1734"/>
                  </a:lnTo>
                  <a:lnTo>
                    <a:pt x="4552" y="1734"/>
                  </a:lnTo>
                  <a:lnTo>
                    <a:pt x="4552" y="1734"/>
                  </a:lnTo>
                  <a:lnTo>
                    <a:pt x="4552" y="1737"/>
                  </a:lnTo>
                  <a:lnTo>
                    <a:pt x="4552" y="1737"/>
                  </a:lnTo>
                  <a:lnTo>
                    <a:pt x="4547" y="1737"/>
                  </a:lnTo>
                  <a:lnTo>
                    <a:pt x="4545" y="1734"/>
                  </a:lnTo>
                  <a:lnTo>
                    <a:pt x="4543" y="1734"/>
                  </a:lnTo>
                  <a:lnTo>
                    <a:pt x="4543" y="1737"/>
                  </a:lnTo>
                  <a:lnTo>
                    <a:pt x="4540" y="1737"/>
                  </a:lnTo>
                  <a:lnTo>
                    <a:pt x="4540" y="1739"/>
                  </a:lnTo>
                  <a:lnTo>
                    <a:pt x="4540" y="1741"/>
                  </a:lnTo>
                  <a:lnTo>
                    <a:pt x="4540" y="1741"/>
                  </a:lnTo>
                  <a:lnTo>
                    <a:pt x="4540" y="1744"/>
                  </a:lnTo>
                  <a:lnTo>
                    <a:pt x="4538" y="1744"/>
                  </a:lnTo>
                  <a:lnTo>
                    <a:pt x="4538" y="1746"/>
                  </a:lnTo>
                  <a:lnTo>
                    <a:pt x="4538" y="1748"/>
                  </a:lnTo>
                  <a:lnTo>
                    <a:pt x="4540" y="1748"/>
                  </a:lnTo>
                  <a:lnTo>
                    <a:pt x="4540" y="1748"/>
                  </a:lnTo>
                  <a:lnTo>
                    <a:pt x="4543" y="1748"/>
                  </a:lnTo>
                  <a:lnTo>
                    <a:pt x="4545" y="1748"/>
                  </a:lnTo>
                  <a:lnTo>
                    <a:pt x="4547" y="1751"/>
                  </a:lnTo>
                  <a:lnTo>
                    <a:pt x="4545" y="1753"/>
                  </a:lnTo>
                  <a:lnTo>
                    <a:pt x="4540" y="1753"/>
                  </a:lnTo>
                  <a:lnTo>
                    <a:pt x="4538" y="1756"/>
                  </a:lnTo>
                  <a:lnTo>
                    <a:pt x="4538" y="1756"/>
                  </a:lnTo>
                  <a:lnTo>
                    <a:pt x="4536" y="1756"/>
                  </a:lnTo>
                  <a:lnTo>
                    <a:pt x="4533" y="1756"/>
                  </a:lnTo>
                  <a:lnTo>
                    <a:pt x="4531" y="1756"/>
                  </a:lnTo>
                  <a:lnTo>
                    <a:pt x="4529" y="1758"/>
                  </a:lnTo>
                  <a:lnTo>
                    <a:pt x="4526" y="1758"/>
                  </a:lnTo>
                  <a:lnTo>
                    <a:pt x="4526" y="1760"/>
                  </a:lnTo>
                  <a:lnTo>
                    <a:pt x="4526" y="1760"/>
                  </a:lnTo>
                  <a:lnTo>
                    <a:pt x="4524" y="1765"/>
                  </a:lnTo>
                  <a:lnTo>
                    <a:pt x="4524" y="1767"/>
                  </a:lnTo>
                  <a:lnTo>
                    <a:pt x="4524" y="1767"/>
                  </a:lnTo>
                  <a:lnTo>
                    <a:pt x="4521" y="1770"/>
                  </a:lnTo>
                  <a:lnTo>
                    <a:pt x="4512" y="1777"/>
                  </a:lnTo>
                  <a:lnTo>
                    <a:pt x="4512" y="1779"/>
                  </a:lnTo>
                  <a:lnTo>
                    <a:pt x="4512" y="1782"/>
                  </a:lnTo>
                  <a:lnTo>
                    <a:pt x="4512" y="1782"/>
                  </a:lnTo>
                  <a:lnTo>
                    <a:pt x="4512" y="1784"/>
                  </a:lnTo>
                  <a:lnTo>
                    <a:pt x="4510" y="1784"/>
                  </a:lnTo>
                  <a:lnTo>
                    <a:pt x="4510" y="1784"/>
                  </a:lnTo>
                  <a:lnTo>
                    <a:pt x="4507" y="1784"/>
                  </a:lnTo>
                  <a:lnTo>
                    <a:pt x="4505" y="1784"/>
                  </a:lnTo>
                  <a:lnTo>
                    <a:pt x="4505" y="1786"/>
                  </a:lnTo>
                  <a:lnTo>
                    <a:pt x="4503" y="1786"/>
                  </a:lnTo>
                  <a:lnTo>
                    <a:pt x="4503" y="1791"/>
                  </a:lnTo>
                  <a:lnTo>
                    <a:pt x="4505" y="1793"/>
                  </a:lnTo>
                  <a:lnTo>
                    <a:pt x="4503" y="1793"/>
                  </a:lnTo>
                  <a:lnTo>
                    <a:pt x="4500" y="1793"/>
                  </a:lnTo>
                  <a:lnTo>
                    <a:pt x="4498" y="1793"/>
                  </a:lnTo>
                  <a:lnTo>
                    <a:pt x="4498" y="1796"/>
                  </a:lnTo>
                  <a:lnTo>
                    <a:pt x="4498" y="1798"/>
                  </a:lnTo>
                  <a:lnTo>
                    <a:pt x="4500" y="1798"/>
                  </a:lnTo>
                  <a:lnTo>
                    <a:pt x="4503" y="1798"/>
                  </a:lnTo>
                  <a:lnTo>
                    <a:pt x="4503" y="1800"/>
                  </a:lnTo>
                  <a:lnTo>
                    <a:pt x="4503" y="1800"/>
                  </a:lnTo>
                  <a:lnTo>
                    <a:pt x="4498" y="1803"/>
                  </a:lnTo>
                  <a:lnTo>
                    <a:pt x="4495" y="1805"/>
                  </a:lnTo>
                  <a:lnTo>
                    <a:pt x="4493" y="1808"/>
                  </a:lnTo>
                  <a:lnTo>
                    <a:pt x="4493" y="1810"/>
                  </a:lnTo>
                  <a:lnTo>
                    <a:pt x="4493" y="1812"/>
                  </a:lnTo>
                  <a:lnTo>
                    <a:pt x="4493" y="1815"/>
                  </a:lnTo>
                  <a:lnTo>
                    <a:pt x="4493" y="1817"/>
                  </a:lnTo>
                  <a:lnTo>
                    <a:pt x="4491" y="1819"/>
                  </a:lnTo>
                  <a:lnTo>
                    <a:pt x="4488" y="1822"/>
                  </a:lnTo>
                  <a:lnTo>
                    <a:pt x="4486" y="1822"/>
                  </a:lnTo>
                  <a:lnTo>
                    <a:pt x="4484" y="1822"/>
                  </a:lnTo>
                  <a:lnTo>
                    <a:pt x="4479" y="1822"/>
                  </a:lnTo>
                  <a:lnTo>
                    <a:pt x="4476" y="1824"/>
                  </a:lnTo>
                  <a:lnTo>
                    <a:pt x="4472" y="1827"/>
                  </a:lnTo>
                  <a:lnTo>
                    <a:pt x="4472" y="1827"/>
                  </a:lnTo>
                  <a:lnTo>
                    <a:pt x="4469" y="1829"/>
                  </a:lnTo>
                  <a:lnTo>
                    <a:pt x="4467" y="1831"/>
                  </a:lnTo>
                  <a:lnTo>
                    <a:pt x="4462" y="1831"/>
                  </a:lnTo>
                  <a:lnTo>
                    <a:pt x="4462" y="1831"/>
                  </a:lnTo>
                  <a:lnTo>
                    <a:pt x="4462" y="1831"/>
                  </a:lnTo>
                  <a:lnTo>
                    <a:pt x="4460" y="1831"/>
                  </a:lnTo>
                  <a:lnTo>
                    <a:pt x="4460" y="1831"/>
                  </a:lnTo>
                  <a:lnTo>
                    <a:pt x="4460" y="1834"/>
                  </a:lnTo>
                  <a:lnTo>
                    <a:pt x="4460" y="1834"/>
                  </a:lnTo>
                  <a:lnTo>
                    <a:pt x="4434" y="1843"/>
                  </a:lnTo>
                  <a:lnTo>
                    <a:pt x="4434" y="1845"/>
                  </a:lnTo>
                  <a:lnTo>
                    <a:pt x="4432" y="1848"/>
                  </a:lnTo>
                  <a:lnTo>
                    <a:pt x="4429" y="1848"/>
                  </a:lnTo>
                  <a:lnTo>
                    <a:pt x="4422" y="1853"/>
                  </a:lnTo>
                  <a:lnTo>
                    <a:pt x="4420" y="1853"/>
                  </a:lnTo>
                  <a:lnTo>
                    <a:pt x="4417" y="1855"/>
                  </a:lnTo>
                  <a:lnTo>
                    <a:pt x="4415" y="1857"/>
                  </a:lnTo>
                  <a:lnTo>
                    <a:pt x="4408" y="1857"/>
                  </a:lnTo>
                  <a:lnTo>
                    <a:pt x="4406" y="1857"/>
                  </a:lnTo>
                  <a:lnTo>
                    <a:pt x="4401" y="1860"/>
                  </a:lnTo>
                  <a:lnTo>
                    <a:pt x="4401" y="1862"/>
                  </a:lnTo>
                  <a:lnTo>
                    <a:pt x="4398" y="1862"/>
                  </a:lnTo>
                  <a:lnTo>
                    <a:pt x="4396" y="1862"/>
                  </a:lnTo>
                  <a:lnTo>
                    <a:pt x="4394" y="1864"/>
                  </a:lnTo>
                  <a:lnTo>
                    <a:pt x="4391" y="1867"/>
                  </a:lnTo>
                  <a:lnTo>
                    <a:pt x="4391" y="1867"/>
                  </a:lnTo>
                  <a:lnTo>
                    <a:pt x="4391" y="1874"/>
                  </a:lnTo>
                  <a:lnTo>
                    <a:pt x="4391" y="1876"/>
                  </a:lnTo>
                  <a:lnTo>
                    <a:pt x="4387" y="1876"/>
                  </a:lnTo>
                  <a:lnTo>
                    <a:pt x="4384" y="1876"/>
                  </a:lnTo>
                  <a:lnTo>
                    <a:pt x="4384" y="1876"/>
                  </a:lnTo>
                  <a:lnTo>
                    <a:pt x="4382" y="1879"/>
                  </a:lnTo>
                  <a:lnTo>
                    <a:pt x="4377" y="1883"/>
                  </a:lnTo>
                  <a:lnTo>
                    <a:pt x="4377" y="1883"/>
                  </a:lnTo>
                  <a:lnTo>
                    <a:pt x="4375" y="1883"/>
                  </a:lnTo>
                  <a:lnTo>
                    <a:pt x="4372" y="1886"/>
                  </a:lnTo>
                  <a:lnTo>
                    <a:pt x="4372" y="1888"/>
                  </a:lnTo>
                  <a:lnTo>
                    <a:pt x="4370" y="1897"/>
                  </a:lnTo>
                  <a:lnTo>
                    <a:pt x="4368" y="1900"/>
                  </a:lnTo>
                  <a:lnTo>
                    <a:pt x="4365" y="1902"/>
                  </a:lnTo>
                  <a:lnTo>
                    <a:pt x="4365" y="1902"/>
                  </a:lnTo>
                  <a:lnTo>
                    <a:pt x="4365" y="1902"/>
                  </a:lnTo>
                  <a:lnTo>
                    <a:pt x="4363" y="1902"/>
                  </a:lnTo>
                  <a:lnTo>
                    <a:pt x="4361" y="1905"/>
                  </a:lnTo>
                  <a:lnTo>
                    <a:pt x="4358" y="1907"/>
                  </a:lnTo>
                  <a:lnTo>
                    <a:pt x="4358" y="1909"/>
                  </a:lnTo>
                  <a:lnTo>
                    <a:pt x="4361" y="1907"/>
                  </a:lnTo>
                  <a:lnTo>
                    <a:pt x="4363" y="1907"/>
                  </a:lnTo>
                  <a:lnTo>
                    <a:pt x="4361" y="1907"/>
                  </a:lnTo>
                  <a:lnTo>
                    <a:pt x="4361" y="1909"/>
                  </a:lnTo>
                  <a:lnTo>
                    <a:pt x="4361" y="1909"/>
                  </a:lnTo>
                  <a:lnTo>
                    <a:pt x="4361" y="1912"/>
                  </a:lnTo>
                  <a:lnTo>
                    <a:pt x="4361" y="1909"/>
                  </a:lnTo>
                  <a:lnTo>
                    <a:pt x="4365" y="1907"/>
                  </a:lnTo>
                  <a:lnTo>
                    <a:pt x="4365" y="1905"/>
                  </a:lnTo>
                  <a:lnTo>
                    <a:pt x="4363" y="1914"/>
                  </a:lnTo>
                  <a:lnTo>
                    <a:pt x="4361" y="1919"/>
                  </a:lnTo>
                  <a:lnTo>
                    <a:pt x="4361" y="1921"/>
                  </a:lnTo>
                  <a:lnTo>
                    <a:pt x="4361" y="1923"/>
                  </a:lnTo>
                  <a:lnTo>
                    <a:pt x="4363" y="1923"/>
                  </a:lnTo>
                  <a:lnTo>
                    <a:pt x="4363" y="1926"/>
                  </a:lnTo>
                  <a:lnTo>
                    <a:pt x="4363" y="1928"/>
                  </a:lnTo>
                  <a:lnTo>
                    <a:pt x="4363" y="1931"/>
                  </a:lnTo>
                  <a:lnTo>
                    <a:pt x="4361" y="1931"/>
                  </a:lnTo>
                  <a:lnTo>
                    <a:pt x="4358" y="1933"/>
                  </a:lnTo>
                  <a:lnTo>
                    <a:pt x="4349" y="1942"/>
                  </a:lnTo>
                  <a:lnTo>
                    <a:pt x="4342" y="1950"/>
                  </a:lnTo>
                  <a:lnTo>
                    <a:pt x="4342" y="1952"/>
                  </a:lnTo>
                  <a:lnTo>
                    <a:pt x="4339" y="1954"/>
                  </a:lnTo>
                  <a:lnTo>
                    <a:pt x="4337" y="1959"/>
                  </a:lnTo>
                  <a:lnTo>
                    <a:pt x="4335" y="1959"/>
                  </a:lnTo>
                  <a:lnTo>
                    <a:pt x="4330" y="1964"/>
                  </a:lnTo>
                  <a:lnTo>
                    <a:pt x="4328" y="1966"/>
                  </a:lnTo>
                  <a:lnTo>
                    <a:pt x="4325" y="1966"/>
                  </a:lnTo>
                  <a:lnTo>
                    <a:pt x="4325" y="1966"/>
                  </a:lnTo>
                  <a:lnTo>
                    <a:pt x="4325" y="1966"/>
                  </a:lnTo>
                  <a:lnTo>
                    <a:pt x="4328" y="1964"/>
                  </a:lnTo>
                  <a:lnTo>
                    <a:pt x="4330" y="1961"/>
                  </a:lnTo>
                  <a:lnTo>
                    <a:pt x="4330" y="1961"/>
                  </a:lnTo>
                  <a:lnTo>
                    <a:pt x="4330" y="1959"/>
                  </a:lnTo>
                  <a:lnTo>
                    <a:pt x="4332" y="1959"/>
                  </a:lnTo>
                  <a:lnTo>
                    <a:pt x="4332" y="1957"/>
                  </a:lnTo>
                  <a:lnTo>
                    <a:pt x="4330" y="1957"/>
                  </a:lnTo>
                  <a:lnTo>
                    <a:pt x="4325" y="1959"/>
                  </a:lnTo>
                  <a:lnTo>
                    <a:pt x="4323" y="1959"/>
                  </a:lnTo>
                  <a:lnTo>
                    <a:pt x="4323" y="1959"/>
                  </a:lnTo>
                  <a:lnTo>
                    <a:pt x="4323" y="1957"/>
                  </a:lnTo>
                  <a:lnTo>
                    <a:pt x="4323" y="1954"/>
                  </a:lnTo>
                  <a:lnTo>
                    <a:pt x="4320" y="1954"/>
                  </a:lnTo>
                  <a:lnTo>
                    <a:pt x="4318" y="1959"/>
                  </a:lnTo>
                  <a:lnTo>
                    <a:pt x="4316" y="1961"/>
                  </a:lnTo>
                  <a:lnTo>
                    <a:pt x="4313" y="1961"/>
                  </a:lnTo>
                  <a:lnTo>
                    <a:pt x="4311" y="1961"/>
                  </a:lnTo>
                  <a:lnTo>
                    <a:pt x="4306" y="1961"/>
                  </a:lnTo>
                  <a:lnTo>
                    <a:pt x="4304" y="1961"/>
                  </a:lnTo>
                  <a:lnTo>
                    <a:pt x="4304" y="1959"/>
                  </a:lnTo>
                  <a:lnTo>
                    <a:pt x="4302" y="1957"/>
                  </a:lnTo>
                  <a:lnTo>
                    <a:pt x="4302" y="1957"/>
                  </a:lnTo>
                  <a:lnTo>
                    <a:pt x="4299" y="1959"/>
                  </a:lnTo>
                  <a:lnTo>
                    <a:pt x="4299" y="1959"/>
                  </a:lnTo>
                  <a:lnTo>
                    <a:pt x="4297" y="1959"/>
                  </a:lnTo>
                  <a:lnTo>
                    <a:pt x="4297" y="1957"/>
                  </a:lnTo>
                  <a:lnTo>
                    <a:pt x="4294" y="1957"/>
                  </a:lnTo>
                  <a:lnTo>
                    <a:pt x="4292" y="1957"/>
                  </a:lnTo>
                  <a:lnTo>
                    <a:pt x="4290" y="1959"/>
                  </a:lnTo>
                  <a:lnTo>
                    <a:pt x="4285" y="1961"/>
                  </a:lnTo>
                  <a:lnTo>
                    <a:pt x="4285" y="1964"/>
                  </a:lnTo>
                  <a:lnTo>
                    <a:pt x="4285" y="1966"/>
                  </a:lnTo>
                  <a:lnTo>
                    <a:pt x="4283" y="1966"/>
                  </a:lnTo>
                  <a:lnTo>
                    <a:pt x="4283" y="1966"/>
                  </a:lnTo>
                  <a:lnTo>
                    <a:pt x="4278" y="1968"/>
                  </a:lnTo>
                  <a:lnTo>
                    <a:pt x="4271" y="1973"/>
                  </a:lnTo>
                  <a:lnTo>
                    <a:pt x="4268" y="1976"/>
                  </a:lnTo>
                  <a:lnTo>
                    <a:pt x="4266" y="1976"/>
                  </a:lnTo>
                  <a:lnTo>
                    <a:pt x="4266" y="1976"/>
                  </a:lnTo>
                  <a:lnTo>
                    <a:pt x="4264" y="1976"/>
                  </a:lnTo>
                  <a:lnTo>
                    <a:pt x="4264" y="1976"/>
                  </a:lnTo>
                  <a:lnTo>
                    <a:pt x="4264" y="1976"/>
                  </a:lnTo>
                  <a:lnTo>
                    <a:pt x="4261" y="1976"/>
                  </a:lnTo>
                  <a:lnTo>
                    <a:pt x="4259" y="1973"/>
                  </a:lnTo>
                  <a:lnTo>
                    <a:pt x="4257" y="1973"/>
                  </a:lnTo>
                  <a:lnTo>
                    <a:pt x="4254" y="1971"/>
                  </a:lnTo>
                  <a:lnTo>
                    <a:pt x="4254" y="1968"/>
                  </a:lnTo>
                  <a:lnTo>
                    <a:pt x="4254" y="1966"/>
                  </a:lnTo>
                  <a:lnTo>
                    <a:pt x="4254" y="1964"/>
                  </a:lnTo>
                  <a:lnTo>
                    <a:pt x="4252" y="1961"/>
                  </a:lnTo>
                  <a:lnTo>
                    <a:pt x="4247" y="1957"/>
                  </a:lnTo>
                  <a:lnTo>
                    <a:pt x="4245" y="1954"/>
                  </a:lnTo>
                  <a:lnTo>
                    <a:pt x="4240" y="1952"/>
                  </a:lnTo>
                  <a:lnTo>
                    <a:pt x="4235" y="1952"/>
                  </a:lnTo>
                  <a:lnTo>
                    <a:pt x="4233" y="1952"/>
                  </a:lnTo>
                  <a:lnTo>
                    <a:pt x="4228" y="1952"/>
                  </a:lnTo>
                  <a:lnTo>
                    <a:pt x="4223" y="1952"/>
                  </a:lnTo>
                  <a:lnTo>
                    <a:pt x="4219" y="1954"/>
                  </a:lnTo>
                  <a:lnTo>
                    <a:pt x="4209" y="1959"/>
                  </a:lnTo>
                  <a:lnTo>
                    <a:pt x="4205" y="1966"/>
                  </a:lnTo>
                  <a:lnTo>
                    <a:pt x="4202" y="1966"/>
                  </a:lnTo>
                  <a:lnTo>
                    <a:pt x="4200" y="1966"/>
                  </a:lnTo>
                  <a:lnTo>
                    <a:pt x="4200" y="1968"/>
                  </a:lnTo>
                  <a:lnTo>
                    <a:pt x="4202" y="1971"/>
                  </a:lnTo>
                  <a:lnTo>
                    <a:pt x="4202" y="1973"/>
                  </a:lnTo>
                  <a:lnTo>
                    <a:pt x="4200" y="1976"/>
                  </a:lnTo>
                  <a:lnTo>
                    <a:pt x="4200" y="1978"/>
                  </a:lnTo>
                  <a:lnTo>
                    <a:pt x="4202" y="1980"/>
                  </a:lnTo>
                  <a:lnTo>
                    <a:pt x="4202" y="1983"/>
                  </a:lnTo>
                  <a:lnTo>
                    <a:pt x="4205" y="1983"/>
                  </a:lnTo>
                  <a:lnTo>
                    <a:pt x="4202" y="1983"/>
                  </a:lnTo>
                  <a:lnTo>
                    <a:pt x="4202" y="1983"/>
                  </a:lnTo>
                  <a:lnTo>
                    <a:pt x="4197" y="1980"/>
                  </a:lnTo>
                  <a:lnTo>
                    <a:pt x="4197" y="1983"/>
                  </a:lnTo>
                  <a:lnTo>
                    <a:pt x="4200" y="1983"/>
                  </a:lnTo>
                  <a:lnTo>
                    <a:pt x="4200" y="1983"/>
                  </a:lnTo>
                  <a:lnTo>
                    <a:pt x="4186" y="2006"/>
                  </a:lnTo>
                  <a:lnTo>
                    <a:pt x="4186" y="2009"/>
                  </a:lnTo>
                  <a:lnTo>
                    <a:pt x="4183" y="2011"/>
                  </a:lnTo>
                  <a:lnTo>
                    <a:pt x="4183" y="2020"/>
                  </a:lnTo>
                  <a:lnTo>
                    <a:pt x="4181" y="2023"/>
                  </a:lnTo>
                  <a:lnTo>
                    <a:pt x="4181" y="2025"/>
                  </a:lnTo>
                  <a:lnTo>
                    <a:pt x="4181" y="2025"/>
                  </a:lnTo>
                  <a:lnTo>
                    <a:pt x="4181" y="2028"/>
                  </a:lnTo>
                  <a:lnTo>
                    <a:pt x="4181" y="2028"/>
                  </a:lnTo>
                  <a:lnTo>
                    <a:pt x="4181" y="2032"/>
                  </a:lnTo>
                  <a:lnTo>
                    <a:pt x="4181" y="2035"/>
                  </a:lnTo>
                  <a:lnTo>
                    <a:pt x="4190" y="2056"/>
                  </a:lnTo>
                  <a:lnTo>
                    <a:pt x="4195" y="2065"/>
                  </a:lnTo>
                  <a:lnTo>
                    <a:pt x="4205" y="2077"/>
                  </a:lnTo>
                  <a:lnTo>
                    <a:pt x="4216" y="2082"/>
                  </a:lnTo>
                  <a:lnTo>
                    <a:pt x="4221" y="2087"/>
                  </a:lnTo>
                  <a:lnTo>
                    <a:pt x="4223" y="2089"/>
                  </a:lnTo>
                  <a:lnTo>
                    <a:pt x="4226" y="2091"/>
                  </a:lnTo>
                  <a:lnTo>
                    <a:pt x="4228" y="2091"/>
                  </a:lnTo>
                  <a:lnTo>
                    <a:pt x="4231" y="2091"/>
                  </a:lnTo>
                  <a:lnTo>
                    <a:pt x="4231" y="2094"/>
                  </a:lnTo>
                  <a:lnTo>
                    <a:pt x="4231" y="2094"/>
                  </a:lnTo>
                  <a:lnTo>
                    <a:pt x="4231" y="2096"/>
                  </a:lnTo>
                  <a:lnTo>
                    <a:pt x="4231" y="2096"/>
                  </a:lnTo>
                  <a:lnTo>
                    <a:pt x="4233" y="2096"/>
                  </a:lnTo>
                  <a:lnTo>
                    <a:pt x="4235" y="2099"/>
                  </a:lnTo>
                  <a:lnTo>
                    <a:pt x="4235" y="2099"/>
                  </a:lnTo>
                  <a:lnTo>
                    <a:pt x="4238" y="2099"/>
                  </a:lnTo>
                  <a:lnTo>
                    <a:pt x="4240" y="2096"/>
                  </a:lnTo>
                  <a:lnTo>
                    <a:pt x="4240" y="2096"/>
                  </a:lnTo>
                  <a:lnTo>
                    <a:pt x="4242" y="2099"/>
                  </a:lnTo>
                  <a:lnTo>
                    <a:pt x="4249" y="2099"/>
                  </a:lnTo>
                  <a:lnTo>
                    <a:pt x="4261" y="2101"/>
                  </a:lnTo>
                  <a:lnTo>
                    <a:pt x="4275" y="2101"/>
                  </a:lnTo>
                  <a:lnTo>
                    <a:pt x="4275" y="2101"/>
                  </a:lnTo>
                  <a:lnTo>
                    <a:pt x="4278" y="2103"/>
                  </a:lnTo>
                  <a:lnTo>
                    <a:pt x="4280" y="2106"/>
                  </a:lnTo>
                  <a:lnTo>
                    <a:pt x="4283" y="2106"/>
                  </a:lnTo>
                  <a:lnTo>
                    <a:pt x="4285" y="2108"/>
                  </a:lnTo>
                  <a:lnTo>
                    <a:pt x="4285" y="2108"/>
                  </a:lnTo>
                  <a:lnTo>
                    <a:pt x="4285" y="2108"/>
                  </a:lnTo>
                  <a:lnTo>
                    <a:pt x="4287" y="2108"/>
                  </a:lnTo>
                  <a:lnTo>
                    <a:pt x="4287" y="2108"/>
                  </a:lnTo>
                  <a:lnTo>
                    <a:pt x="4287" y="2108"/>
                  </a:lnTo>
                  <a:lnTo>
                    <a:pt x="4290" y="2106"/>
                  </a:lnTo>
                  <a:lnTo>
                    <a:pt x="4292" y="2103"/>
                  </a:lnTo>
                  <a:lnTo>
                    <a:pt x="4292" y="2101"/>
                  </a:lnTo>
                  <a:lnTo>
                    <a:pt x="4294" y="2101"/>
                  </a:lnTo>
                  <a:lnTo>
                    <a:pt x="4311" y="2096"/>
                  </a:lnTo>
                  <a:lnTo>
                    <a:pt x="4313" y="2099"/>
                  </a:lnTo>
                  <a:lnTo>
                    <a:pt x="4316" y="2096"/>
                  </a:lnTo>
                  <a:lnTo>
                    <a:pt x="4318" y="2099"/>
                  </a:lnTo>
                  <a:lnTo>
                    <a:pt x="4318" y="2099"/>
                  </a:lnTo>
                  <a:lnTo>
                    <a:pt x="4316" y="2101"/>
                  </a:lnTo>
                  <a:lnTo>
                    <a:pt x="4316" y="2103"/>
                  </a:lnTo>
                  <a:lnTo>
                    <a:pt x="4318" y="2106"/>
                  </a:lnTo>
                  <a:lnTo>
                    <a:pt x="4318" y="2110"/>
                  </a:lnTo>
                  <a:lnTo>
                    <a:pt x="4320" y="2110"/>
                  </a:lnTo>
                  <a:lnTo>
                    <a:pt x="4325" y="2110"/>
                  </a:lnTo>
                  <a:lnTo>
                    <a:pt x="4325" y="2110"/>
                  </a:lnTo>
                  <a:lnTo>
                    <a:pt x="4328" y="2113"/>
                  </a:lnTo>
                  <a:lnTo>
                    <a:pt x="4330" y="2115"/>
                  </a:lnTo>
                  <a:lnTo>
                    <a:pt x="4332" y="2120"/>
                  </a:lnTo>
                  <a:lnTo>
                    <a:pt x="4335" y="2125"/>
                  </a:lnTo>
                  <a:lnTo>
                    <a:pt x="4337" y="2132"/>
                  </a:lnTo>
                  <a:lnTo>
                    <a:pt x="4337" y="2136"/>
                  </a:lnTo>
                  <a:lnTo>
                    <a:pt x="4337" y="2146"/>
                  </a:lnTo>
                  <a:lnTo>
                    <a:pt x="4339" y="2151"/>
                  </a:lnTo>
                  <a:lnTo>
                    <a:pt x="4342" y="2153"/>
                  </a:lnTo>
                  <a:lnTo>
                    <a:pt x="4342" y="2153"/>
                  </a:lnTo>
                  <a:lnTo>
                    <a:pt x="4344" y="2155"/>
                  </a:lnTo>
                  <a:lnTo>
                    <a:pt x="4344" y="2155"/>
                  </a:lnTo>
                  <a:lnTo>
                    <a:pt x="4344" y="2158"/>
                  </a:lnTo>
                  <a:lnTo>
                    <a:pt x="4342" y="2158"/>
                  </a:lnTo>
                  <a:lnTo>
                    <a:pt x="4342" y="2160"/>
                  </a:lnTo>
                  <a:lnTo>
                    <a:pt x="4342" y="2162"/>
                  </a:lnTo>
                  <a:lnTo>
                    <a:pt x="4342" y="2162"/>
                  </a:lnTo>
                  <a:lnTo>
                    <a:pt x="4339" y="2162"/>
                  </a:lnTo>
                  <a:lnTo>
                    <a:pt x="4339" y="2165"/>
                  </a:lnTo>
                  <a:lnTo>
                    <a:pt x="4337" y="2165"/>
                  </a:lnTo>
                  <a:lnTo>
                    <a:pt x="4337" y="2165"/>
                  </a:lnTo>
                  <a:lnTo>
                    <a:pt x="4335" y="2165"/>
                  </a:lnTo>
                  <a:lnTo>
                    <a:pt x="4332" y="2167"/>
                  </a:lnTo>
                  <a:lnTo>
                    <a:pt x="4330" y="2172"/>
                  </a:lnTo>
                  <a:lnTo>
                    <a:pt x="4330" y="2174"/>
                  </a:lnTo>
                  <a:lnTo>
                    <a:pt x="4330" y="2177"/>
                  </a:lnTo>
                  <a:lnTo>
                    <a:pt x="4330" y="2181"/>
                  </a:lnTo>
                  <a:lnTo>
                    <a:pt x="4328" y="2203"/>
                  </a:lnTo>
                  <a:lnTo>
                    <a:pt x="4328" y="2207"/>
                  </a:lnTo>
                  <a:lnTo>
                    <a:pt x="4330" y="2214"/>
                  </a:lnTo>
                  <a:lnTo>
                    <a:pt x="4330" y="2217"/>
                  </a:lnTo>
                  <a:lnTo>
                    <a:pt x="4332" y="2217"/>
                  </a:lnTo>
                  <a:lnTo>
                    <a:pt x="4335" y="2217"/>
                  </a:lnTo>
                  <a:lnTo>
                    <a:pt x="4337" y="2219"/>
                  </a:lnTo>
                  <a:lnTo>
                    <a:pt x="4337" y="2222"/>
                  </a:lnTo>
                  <a:lnTo>
                    <a:pt x="4339" y="2224"/>
                  </a:lnTo>
                  <a:lnTo>
                    <a:pt x="4346" y="2226"/>
                  </a:lnTo>
                  <a:lnTo>
                    <a:pt x="4349" y="2229"/>
                  </a:lnTo>
                  <a:lnTo>
                    <a:pt x="4363" y="2236"/>
                  </a:lnTo>
                  <a:lnTo>
                    <a:pt x="4380" y="2238"/>
                  </a:lnTo>
                  <a:lnTo>
                    <a:pt x="4384" y="2236"/>
                  </a:lnTo>
                  <a:lnTo>
                    <a:pt x="4389" y="2236"/>
                  </a:lnTo>
                  <a:lnTo>
                    <a:pt x="4391" y="2236"/>
                  </a:lnTo>
                  <a:lnTo>
                    <a:pt x="4394" y="2236"/>
                  </a:lnTo>
                  <a:lnTo>
                    <a:pt x="4406" y="2236"/>
                  </a:lnTo>
                  <a:lnTo>
                    <a:pt x="4410" y="2236"/>
                  </a:lnTo>
                  <a:lnTo>
                    <a:pt x="4417" y="2233"/>
                  </a:lnTo>
                  <a:lnTo>
                    <a:pt x="4417" y="2231"/>
                  </a:lnTo>
                  <a:lnTo>
                    <a:pt x="4420" y="2231"/>
                  </a:lnTo>
                  <a:lnTo>
                    <a:pt x="4427" y="2222"/>
                  </a:lnTo>
                  <a:lnTo>
                    <a:pt x="4429" y="2222"/>
                  </a:lnTo>
                  <a:lnTo>
                    <a:pt x="4429" y="2217"/>
                  </a:lnTo>
                  <a:lnTo>
                    <a:pt x="4427" y="2210"/>
                  </a:lnTo>
                  <a:lnTo>
                    <a:pt x="4424" y="2207"/>
                  </a:lnTo>
                  <a:lnTo>
                    <a:pt x="4427" y="2205"/>
                  </a:lnTo>
                  <a:lnTo>
                    <a:pt x="4429" y="2205"/>
                  </a:lnTo>
                  <a:lnTo>
                    <a:pt x="4434" y="2203"/>
                  </a:lnTo>
                  <a:lnTo>
                    <a:pt x="4441" y="2198"/>
                  </a:lnTo>
                  <a:lnTo>
                    <a:pt x="4441" y="2198"/>
                  </a:lnTo>
                  <a:lnTo>
                    <a:pt x="4443" y="2198"/>
                  </a:lnTo>
                  <a:lnTo>
                    <a:pt x="4448" y="2196"/>
                  </a:lnTo>
                  <a:lnTo>
                    <a:pt x="4462" y="2186"/>
                  </a:lnTo>
                  <a:lnTo>
                    <a:pt x="4474" y="2174"/>
                  </a:lnTo>
                  <a:lnTo>
                    <a:pt x="4476" y="2170"/>
                  </a:lnTo>
                  <a:lnTo>
                    <a:pt x="4474" y="2165"/>
                  </a:lnTo>
                  <a:lnTo>
                    <a:pt x="4472" y="2165"/>
                  </a:lnTo>
                  <a:lnTo>
                    <a:pt x="4472" y="2162"/>
                  </a:lnTo>
                  <a:lnTo>
                    <a:pt x="4467" y="2162"/>
                  </a:lnTo>
                  <a:lnTo>
                    <a:pt x="4467" y="2162"/>
                  </a:lnTo>
                  <a:lnTo>
                    <a:pt x="4465" y="2162"/>
                  </a:lnTo>
                  <a:lnTo>
                    <a:pt x="4465" y="2162"/>
                  </a:lnTo>
                  <a:lnTo>
                    <a:pt x="4465" y="2162"/>
                  </a:lnTo>
                  <a:lnTo>
                    <a:pt x="4474" y="2162"/>
                  </a:lnTo>
                  <a:lnTo>
                    <a:pt x="4481" y="2160"/>
                  </a:lnTo>
                  <a:lnTo>
                    <a:pt x="4484" y="2160"/>
                  </a:lnTo>
                  <a:lnTo>
                    <a:pt x="4484" y="2158"/>
                  </a:lnTo>
                  <a:lnTo>
                    <a:pt x="4486" y="2158"/>
                  </a:lnTo>
                  <a:lnTo>
                    <a:pt x="4488" y="2155"/>
                  </a:lnTo>
                  <a:lnTo>
                    <a:pt x="4491" y="2153"/>
                  </a:lnTo>
                  <a:lnTo>
                    <a:pt x="4500" y="2151"/>
                  </a:lnTo>
                  <a:lnTo>
                    <a:pt x="4503" y="2151"/>
                  </a:lnTo>
                  <a:lnTo>
                    <a:pt x="4505" y="2148"/>
                  </a:lnTo>
                  <a:lnTo>
                    <a:pt x="4510" y="2148"/>
                  </a:lnTo>
                  <a:lnTo>
                    <a:pt x="4514" y="2146"/>
                  </a:lnTo>
                  <a:lnTo>
                    <a:pt x="4517" y="2143"/>
                  </a:lnTo>
                  <a:lnTo>
                    <a:pt x="4521" y="2141"/>
                  </a:lnTo>
                  <a:lnTo>
                    <a:pt x="4526" y="2141"/>
                  </a:lnTo>
                  <a:lnTo>
                    <a:pt x="4529" y="2143"/>
                  </a:lnTo>
                  <a:lnTo>
                    <a:pt x="4531" y="2143"/>
                  </a:lnTo>
                  <a:lnTo>
                    <a:pt x="4533" y="2143"/>
                  </a:lnTo>
                  <a:lnTo>
                    <a:pt x="4533" y="2141"/>
                  </a:lnTo>
                  <a:lnTo>
                    <a:pt x="4536" y="2141"/>
                  </a:lnTo>
                  <a:lnTo>
                    <a:pt x="4538" y="2141"/>
                  </a:lnTo>
                  <a:lnTo>
                    <a:pt x="4540" y="2143"/>
                  </a:lnTo>
                  <a:lnTo>
                    <a:pt x="4543" y="2146"/>
                  </a:lnTo>
                  <a:lnTo>
                    <a:pt x="4540" y="2148"/>
                  </a:lnTo>
                  <a:lnTo>
                    <a:pt x="4543" y="2148"/>
                  </a:lnTo>
                  <a:lnTo>
                    <a:pt x="4545" y="2151"/>
                  </a:lnTo>
                  <a:lnTo>
                    <a:pt x="4545" y="2153"/>
                  </a:lnTo>
                  <a:lnTo>
                    <a:pt x="4547" y="2153"/>
                  </a:lnTo>
                  <a:lnTo>
                    <a:pt x="4550" y="2153"/>
                  </a:lnTo>
                  <a:lnTo>
                    <a:pt x="4550" y="2155"/>
                  </a:lnTo>
                  <a:lnTo>
                    <a:pt x="4550" y="2155"/>
                  </a:lnTo>
                  <a:lnTo>
                    <a:pt x="4552" y="2158"/>
                  </a:lnTo>
                  <a:lnTo>
                    <a:pt x="4552" y="2158"/>
                  </a:lnTo>
                  <a:lnTo>
                    <a:pt x="4555" y="2158"/>
                  </a:lnTo>
                  <a:lnTo>
                    <a:pt x="4555" y="2158"/>
                  </a:lnTo>
                  <a:lnTo>
                    <a:pt x="4557" y="2158"/>
                  </a:lnTo>
                  <a:lnTo>
                    <a:pt x="4562" y="2158"/>
                  </a:lnTo>
                  <a:lnTo>
                    <a:pt x="4564" y="2158"/>
                  </a:lnTo>
                  <a:lnTo>
                    <a:pt x="4564" y="2160"/>
                  </a:lnTo>
                  <a:lnTo>
                    <a:pt x="4564" y="2162"/>
                  </a:lnTo>
                  <a:lnTo>
                    <a:pt x="4564" y="2165"/>
                  </a:lnTo>
                  <a:lnTo>
                    <a:pt x="4564" y="2165"/>
                  </a:lnTo>
                  <a:lnTo>
                    <a:pt x="4564" y="2167"/>
                  </a:lnTo>
                  <a:lnTo>
                    <a:pt x="4564" y="2170"/>
                  </a:lnTo>
                  <a:lnTo>
                    <a:pt x="4564" y="2172"/>
                  </a:lnTo>
                  <a:lnTo>
                    <a:pt x="4564" y="2174"/>
                  </a:lnTo>
                  <a:lnTo>
                    <a:pt x="4566" y="2174"/>
                  </a:lnTo>
                  <a:lnTo>
                    <a:pt x="4569" y="2177"/>
                  </a:lnTo>
                  <a:lnTo>
                    <a:pt x="4569" y="2177"/>
                  </a:lnTo>
                  <a:lnTo>
                    <a:pt x="4583" y="2174"/>
                  </a:lnTo>
                  <a:lnTo>
                    <a:pt x="4585" y="2174"/>
                  </a:lnTo>
                  <a:lnTo>
                    <a:pt x="4590" y="2170"/>
                  </a:lnTo>
                  <a:lnTo>
                    <a:pt x="4588" y="2167"/>
                  </a:lnTo>
                  <a:lnTo>
                    <a:pt x="4588" y="2167"/>
                  </a:lnTo>
                  <a:lnTo>
                    <a:pt x="4590" y="2167"/>
                  </a:lnTo>
                  <a:lnTo>
                    <a:pt x="4592" y="2170"/>
                  </a:lnTo>
                  <a:lnTo>
                    <a:pt x="4595" y="2170"/>
                  </a:lnTo>
                  <a:lnTo>
                    <a:pt x="4595" y="2172"/>
                  </a:lnTo>
                  <a:lnTo>
                    <a:pt x="4592" y="2172"/>
                  </a:lnTo>
                  <a:lnTo>
                    <a:pt x="4590" y="2174"/>
                  </a:lnTo>
                  <a:lnTo>
                    <a:pt x="4590" y="2177"/>
                  </a:lnTo>
                  <a:lnTo>
                    <a:pt x="4592" y="2179"/>
                  </a:lnTo>
                  <a:lnTo>
                    <a:pt x="4595" y="2181"/>
                  </a:lnTo>
                  <a:lnTo>
                    <a:pt x="4597" y="2184"/>
                  </a:lnTo>
                  <a:lnTo>
                    <a:pt x="4599" y="2186"/>
                  </a:lnTo>
                  <a:lnTo>
                    <a:pt x="4599" y="2188"/>
                  </a:lnTo>
                  <a:lnTo>
                    <a:pt x="4602" y="2191"/>
                  </a:lnTo>
                  <a:lnTo>
                    <a:pt x="4602" y="2191"/>
                  </a:lnTo>
                  <a:lnTo>
                    <a:pt x="4607" y="2191"/>
                  </a:lnTo>
                  <a:lnTo>
                    <a:pt x="4607" y="2191"/>
                  </a:lnTo>
                  <a:lnTo>
                    <a:pt x="4609" y="2193"/>
                  </a:lnTo>
                  <a:lnTo>
                    <a:pt x="4611" y="2196"/>
                  </a:lnTo>
                  <a:lnTo>
                    <a:pt x="4614" y="2196"/>
                  </a:lnTo>
                  <a:lnTo>
                    <a:pt x="4621" y="2193"/>
                  </a:lnTo>
                  <a:lnTo>
                    <a:pt x="4623" y="2193"/>
                  </a:lnTo>
                  <a:lnTo>
                    <a:pt x="4621" y="2191"/>
                  </a:lnTo>
                  <a:lnTo>
                    <a:pt x="4618" y="2191"/>
                  </a:lnTo>
                  <a:lnTo>
                    <a:pt x="4616" y="2191"/>
                  </a:lnTo>
                  <a:lnTo>
                    <a:pt x="4614" y="2191"/>
                  </a:lnTo>
                  <a:lnTo>
                    <a:pt x="4614" y="2191"/>
                  </a:lnTo>
                  <a:lnTo>
                    <a:pt x="4611" y="2191"/>
                  </a:lnTo>
                  <a:lnTo>
                    <a:pt x="4614" y="2191"/>
                  </a:lnTo>
                  <a:lnTo>
                    <a:pt x="4614" y="2191"/>
                  </a:lnTo>
                  <a:lnTo>
                    <a:pt x="4614" y="2191"/>
                  </a:lnTo>
                  <a:lnTo>
                    <a:pt x="4614" y="2188"/>
                  </a:lnTo>
                  <a:lnTo>
                    <a:pt x="4616" y="2188"/>
                  </a:lnTo>
                  <a:lnTo>
                    <a:pt x="4616" y="2188"/>
                  </a:lnTo>
                  <a:lnTo>
                    <a:pt x="4618" y="2188"/>
                  </a:lnTo>
                  <a:lnTo>
                    <a:pt x="4618" y="2188"/>
                  </a:lnTo>
                  <a:lnTo>
                    <a:pt x="4621" y="2188"/>
                  </a:lnTo>
                  <a:lnTo>
                    <a:pt x="4621" y="2188"/>
                  </a:lnTo>
                  <a:lnTo>
                    <a:pt x="4628" y="2191"/>
                  </a:lnTo>
                  <a:lnTo>
                    <a:pt x="4651" y="2188"/>
                  </a:lnTo>
                  <a:lnTo>
                    <a:pt x="4651" y="2191"/>
                  </a:lnTo>
                  <a:lnTo>
                    <a:pt x="4651" y="2191"/>
                  </a:lnTo>
                  <a:lnTo>
                    <a:pt x="4651" y="2191"/>
                  </a:lnTo>
                  <a:lnTo>
                    <a:pt x="4651" y="2193"/>
                  </a:lnTo>
                  <a:lnTo>
                    <a:pt x="4651" y="2193"/>
                  </a:lnTo>
                  <a:lnTo>
                    <a:pt x="4651" y="2193"/>
                  </a:lnTo>
                  <a:lnTo>
                    <a:pt x="4654" y="2196"/>
                  </a:lnTo>
                  <a:lnTo>
                    <a:pt x="4656" y="2193"/>
                  </a:lnTo>
                  <a:lnTo>
                    <a:pt x="4656" y="2193"/>
                  </a:lnTo>
                  <a:lnTo>
                    <a:pt x="4654" y="2188"/>
                  </a:lnTo>
                  <a:lnTo>
                    <a:pt x="4656" y="2186"/>
                  </a:lnTo>
                  <a:lnTo>
                    <a:pt x="4656" y="2186"/>
                  </a:lnTo>
                  <a:lnTo>
                    <a:pt x="4659" y="2181"/>
                  </a:lnTo>
                  <a:lnTo>
                    <a:pt x="4659" y="2181"/>
                  </a:lnTo>
                  <a:lnTo>
                    <a:pt x="4661" y="2179"/>
                  </a:lnTo>
                  <a:lnTo>
                    <a:pt x="4663" y="2179"/>
                  </a:lnTo>
                  <a:lnTo>
                    <a:pt x="4666" y="2179"/>
                  </a:lnTo>
                  <a:lnTo>
                    <a:pt x="4663" y="2177"/>
                  </a:lnTo>
                  <a:lnTo>
                    <a:pt x="4666" y="2177"/>
                  </a:lnTo>
                  <a:lnTo>
                    <a:pt x="4666" y="2177"/>
                  </a:lnTo>
                  <a:lnTo>
                    <a:pt x="4668" y="2177"/>
                  </a:lnTo>
                  <a:lnTo>
                    <a:pt x="4668" y="2177"/>
                  </a:lnTo>
                  <a:lnTo>
                    <a:pt x="4670" y="2174"/>
                  </a:lnTo>
                  <a:lnTo>
                    <a:pt x="4673" y="2177"/>
                  </a:lnTo>
                  <a:lnTo>
                    <a:pt x="4673" y="2179"/>
                  </a:lnTo>
                  <a:lnTo>
                    <a:pt x="4673" y="2181"/>
                  </a:lnTo>
                  <a:lnTo>
                    <a:pt x="4673" y="2184"/>
                  </a:lnTo>
                  <a:lnTo>
                    <a:pt x="4670" y="2186"/>
                  </a:lnTo>
                  <a:lnTo>
                    <a:pt x="4673" y="2188"/>
                  </a:lnTo>
                  <a:lnTo>
                    <a:pt x="4675" y="2193"/>
                  </a:lnTo>
                  <a:lnTo>
                    <a:pt x="4677" y="2196"/>
                  </a:lnTo>
                  <a:lnTo>
                    <a:pt x="4677" y="2193"/>
                  </a:lnTo>
                  <a:lnTo>
                    <a:pt x="4680" y="2191"/>
                  </a:lnTo>
                  <a:lnTo>
                    <a:pt x="4682" y="2188"/>
                  </a:lnTo>
                  <a:lnTo>
                    <a:pt x="4685" y="2188"/>
                  </a:lnTo>
                  <a:lnTo>
                    <a:pt x="4685" y="2191"/>
                  </a:lnTo>
                  <a:lnTo>
                    <a:pt x="4687" y="2193"/>
                  </a:lnTo>
                  <a:lnTo>
                    <a:pt x="4689" y="2196"/>
                  </a:lnTo>
                  <a:lnTo>
                    <a:pt x="4706" y="2193"/>
                  </a:lnTo>
                  <a:lnTo>
                    <a:pt x="4708" y="2193"/>
                  </a:lnTo>
                  <a:lnTo>
                    <a:pt x="4708" y="2193"/>
                  </a:lnTo>
                  <a:lnTo>
                    <a:pt x="4708" y="2193"/>
                  </a:lnTo>
                  <a:lnTo>
                    <a:pt x="4708" y="2193"/>
                  </a:lnTo>
                  <a:lnTo>
                    <a:pt x="4708" y="2193"/>
                  </a:lnTo>
                  <a:lnTo>
                    <a:pt x="4711" y="2193"/>
                  </a:lnTo>
                  <a:lnTo>
                    <a:pt x="4711" y="2196"/>
                  </a:lnTo>
                  <a:lnTo>
                    <a:pt x="4720" y="2196"/>
                  </a:lnTo>
                  <a:lnTo>
                    <a:pt x="4722" y="2196"/>
                  </a:lnTo>
                  <a:lnTo>
                    <a:pt x="4722" y="2193"/>
                  </a:lnTo>
                  <a:lnTo>
                    <a:pt x="4722" y="2193"/>
                  </a:lnTo>
                  <a:lnTo>
                    <a:pt x="4730" y="2193"/>
                  </a:lnTo>
                  <a:lnTo>
                    <a:pt x="4732" y="2193"/>
                  </a:lnTo>
                  <a:lnTo>
                    <a:pt x="4732" y="2193"/>
                  </a:lnTo>
                  <a:lnTo>
                    <a:pt x="4732" y="2198"/>
                  </a:lnTo>
                  <a:lnTo>
                    <a:pt x="4732" y="2198"/>
                  </a:lnTo>
                  <a:lnTo>
                    <a:pt x="4727" y="2198"/>
                  </a:lnTo>
                  <a:lnTo>
                    <a:pt x="4725" y="2200"/>
                  </a:lnTo>
                  <a:lnTo>
                    <a:pt x="4720" y="2203"/>
                  </a:lnTo>
                  <a:lnTo>
                    <a:pt x="4720" y="2203"/>
                  </a:lnTo>
                  <a:lnTo>
                    <a:pt x="4720" y="2203"/>
                  </a:lnTo>
                  <a:lnTo>
                    <a:pt x="4722" y="2207"/>
                  </a:lnTo>
                  <a:lnTo>
                    <a:pt x="4722" y="2210"/>
                  </a:lnTo>
                  <a:lnTo>
                    <a:pt x="4718" y="2207"/>
                  </a:lnTo>
                  <a:lnTo>
                    <a:pt x="4718" y="2207"/>
                  </a:lnTo>
                  <a:lnTo>
                    <a:pt x="4718" y="2207"/>
                  </a:lnTo>
                  <a:lnTo>
                    <a:pt x="4718" y="2212"/>
                  </a:lnTo>
                  <a:lnTo>
                    <a:pt x="4720" y="2214"/>
                  </a:lnTo>
                  <a:lnTo>
                    <a:pt x="4722" y="2217"/>
                  </a:lnTo>
                  <a:lnTo>
                    <a:pt x="4722" y="2217"/>
                  </a:lnTo>
                  <a:lnTo>
                    <a:pt x="4722" y="2219"/>
                  </a:lnTo>
                  <a:lnTo>
                    <a:pt x="4722" y="2222"/>
                  </a:lnTo>
                  <a:lnTo>
                    <a:pt x="4725" y="2222"/>
                  </a:lnTo>
                  <a:lnTo>
                    <a:pt x="4727" y="2222"/>
                  </a:lnTo>
                  <a:lnTo>
                    <a:pt x="4727" y="2224"/>
                  </a:lnTo>
                  <a:lnTo>
                    <a:pt x="4722" y="2224"/>
                  </a:lnTo>
                  <a:lnTo>
                    <a:pt x="4720" y="2224"/>
                  </a:lnTo>
                  <a:lnTo>
                    <a:pt x="4720" y="2226"/>
                  </a:lnTo>
                  <a:lnTo>
                    <a:pt x="4720" y="2229"/>
                  </a:lnTo>
                  <a:lnTo>
                    <a:pt x="4720" y="2229"/>
                  </a:lnTo>
                  <a:lnTo>
                    <a:pt x="4720" y="2231"/>
                  </a:lnTo>
                  <a:lnTo>
                    <a:pt x="4718" y="2229"/>
                  </a:lnTo>
                  <a:lnTo>
                    <a:pt x="4713" y="2229"/>
                  </a:lnTo>
                  <a:lnTo>
                    <a:pt x="4711" y="2231"/>
                  </a:lnTo>
                  <a:lnTo>
                    <a:pt x="4708" y="2236"/>
                  </a:lnTo>
                  <a:lnTo>
                    <a:pt x="4708" y="2236"/>
                  </a:lnTo>
                  <a:lnTo>
                    <a:pt x="4708" y="2231"/>
                  </a:lnTo>
                  <a:lnTo>
                    <a:pt x="4708" y="2229"/>
                  </a:lnTo>
                  <a:lnTo>
                    <a:pt x="4708" y="2229"/>
                  </a:lnTo>
                  <a:lnTo>
                    <a:pt x="4706" y="2231"/>
                  </a:lnTo>
                  <a:lnTo>
                    <a:pt x="4706" y="2231"/>
                  </a:lnTo>
                  <a:lnTo>
                    <a:pt x="4706" y="2233"/>
                  </a:lnTo>
                  <a:lnTo>
                    <a:pt x="4706" y="2236"/>
                  </a:lnTo>
                  <a:lnTo>
                    <a:pt x="4706" y="2238"/>
                  </a:lnTo>
                  <a:lnTo>
                    <a:pt x="4706" y="2238"/>
                  </a:lnTo>
                  <a:lnTo>
                    <a:pt x="4706" y="2238"/>
                  </a:lnTo>
                  <a:lnTo>
                    <a:pt x="4708" y="2240"/>
                  </a:lnTo>
                  <a:lnTo>
                    <a:pt x="4708" y="2240"/>
                  </a:lnTo>
                  <a:lnTo>
                    <a:pt x="4706" y="2243"/>
                  </a:lnTo>
                  <a:lnTo>
                    <a:pt x="4704" y="2245"/>
                  </a:lnTo>
                  <a:lnTo>
                    <a:pt x="4701" y="2248"/>
                  </a:lnTo>
                  <a:lnTo>
                    <a:pt x="4704" y="2250"/>
                  </a:lnTo>
                  <a:lnTo>
                    <a:pt x="4704" y="2250"/>
                  </a:lnTo>
                  <a:lnTo>
                    <a:pt x="4706" y="2248"/>
                  </a:lnTo>
                  <a:lnTo>
                    <a:pt x="4706" y="2248"/>
                  </a:lnTo>
                  <a:lnTo>
                    <a:pt x="4708" y="2245"/>
                  </a:lnTo>
                  <a:lnTo>
                    <a:pt x="4713" y="2248"/>
                  </a:lnTo>
                  <a:lnTo>
                    <a:pt x="4718" y="2245"/>
                  </a:lnTo>
                  <a:lnTo>
                    <a:pt x="4715" y="2257"/>
                  </a:lnTo>
                  <a:lnTo>
                    <a:pt x="4718" y="2259"/>
                  </a:lnTo>
                  <a:lnTo>
                    <a:pt x="4715" y="2262"/>
                  </a:lnTo>
                  <a:lnTo>
                    <a:pt x="4715" y="2264"/>
                  </a:lnTo>
                  <a:lnTo>
                    <a:pt x="4713" y="2264"/>
                  </a:lnTo>
                  <a:lnTo>
                    <a:pt x="4713" y="2264"/>
                  </a:lnTo>
                  <a:lnTo>
                    <a:pt x="4713" y="2262"/>
                  </a:lnTo>
                  <a:lnTo>
                    <a:pt x="4713" y="2259"/>
                  </a:lnTo>
                  <a:lnTo>
                    <a:pt x="4715" y="2259"/>
                  </a:lnTo>
                  <a:lnTo>
                    <a:pt x="4713" y="2259"/>
                  </a:lnTo>
                  <a:lnTo>
                    <a:pt x="4713" y="2259"/>
                  </a:lnTo>
                  <a:lnTo>
                    <a:pt x="4711" y="2259"/>
                  </a:lnTo>
                  <a:lnTo>
                    <a:pt x="4708" y="2262"/>
                  </a:lnTo>
                  <a:lnTo>
                    <a:pt x="4706" y="2262"/>
                  </a:lnTo>
                  <a:lnTo>
                    <a:pt x="4706" y="2262"/>
                  </a:lnTo>
                  <a:lnTo>
                    <a:pt x="4704" y="2262"/>
                  </a:lnTo>
                  <a:lnTo>
                    <a:pt x="4704" y="2259"/>
                  </a:lnTo>
                  <a:lnTo>
                    <a:pt x="4704" y="2262"/>
                  </a:lnTo>
                  <a:lnTo>
                    <a:pt x="4704" y="2262"/>
                  </a:lnTo>
                  <a:lnTo>
                    <a:pt x="4704" y="2262"/>
                  </a:lnTo>
                  <a:lnTo>
                    <a:pt x="4704" y="2264"/>
                  </a:lnTo>
                  <a:lnTo>
                    <a:pt x="4704" y="2264"/>
                  </a:lnTo>
                  <a:lnTo>
                    <a:pt x="4704" y="2264"/>
                  </a:lnTo>
                  <a:lnTo>
                    <a:pt x="4706" y="2267"/>
                  </a:lnTo>
                  <a:lnTo>
                    <a:pt x="4706" y="2267"/>
                  </a:lnTo>
                  <a:lnTo>
                    <a:pt x="4706" y="2267"/>
                  </a:lnTo>
                  <a:lnTo>
                    <a:pt x="4706" y="2269"/>
                  </a:lnTo>
                  <a:lnTo>
                    <a:pt x="4704" y="2269"/>
                  </a:lnTo>
                  <a:lnTo>
                    <a:pt x="4704" y="2269"/>
                  </a:lnTo>
                  <a:lnTo>
                    <a:pt x="4701" y="2269"/>
                  </a:lnTo>
                  <a:lnTo>
                    <a:pt x="4701" y="2269"/>
                  </a:lnTo>
                  <a:lnTo>
                    <a:pt x="4701" y="2269"/>
                  </a:lnTo>
                  <a:lnTo>
                    <a:pt x="4701" y="2269"/>
                  </a:lnTo>
                  <a:lnTo>
                    <a:pt x="4701" y="2269"/>
                  </a:lnTo>
                  <a:lnTo>
                    <a:pt x="4701" y="2269"/>
                  </a:lnTo>
                  <a:lnTo>
                    <a:pt x="4701" y="2271"/>
                  </a:lnTo>
                  <a:lnTo>
                    <a:pt x="4699" y="2271"/>
                  </a:lnTo>
                  <a:lnTo>
                    <a:pt x="4699" y="2271"/>
                  </a:lnTo>
                  <a:lnTo>
                    <a:pt x="4699" y="2274"/>
                  </a:lnTo>
                  <a:lnTo>
                    <a:pt x="4699" y="2274"/>
                  </a:lnTo>
                  <a:lnTo>
                    <a:pt x="4694" y="2274"/>
                  </a:lnTo>
                  <a:lnTo>
                    <a:pt x="4680" y="2271"/>
                  </a:lnTo>
                  <a:lnTo>
                    <a:pt x="4680" y="2271"/>
                  </a:lnTo>
                  <a:lnTo>
                    <a:pt x="4677" y="2269"/>
                  </a:lnTo>
                  <a:lnTo>
                    <a:pt x="4680" y="2267"/>
                  </a:lnTo>
                  <a:lnTo>
                    <a:pt x="4680" y="2264"/>
                  </a:lnTo>
                  <a:lnTo>
                    <a:pt x="4687" y="2264"/>
                  </a:lnTo>
                  <a:lnTo>
                    <a:pt x="4687" y="2264"/>
                  </a:lnTo>
                  <a:lnTo>
                    <a:pt x="4682" y="2262"/>
                  </a:lnTo>
                  <a:lnTo>
                    <a:pt x="4677" y="2259"/>
                  </a:lnTo>
                  <a:lnTo>
                    <a:pt x="4677" y="2259"/>
                  </a:lnTo>
                  <a:lnTo>
                    <a:pt x="4677" y="2252"/>
                  </a:lnTo>
                  <a:lnTo>
                    <a:pt x="4677" y="2250"/>
                  </a:lnTo>
                  <a:lnTo>
                    <a:pt x="4677" y="2250"/>
                  </a:lnTo>
                  <a:lnTo>
                    <a:pt x="4675" y="2250"/>
                  </a:lnTo>
                  <a:lnTo>
                    <a:pt x="4675" y="2252"/>
                  </a:lnTo>
                  <a:lnTo>
                    <a:pt x="4675" y="2257"/>
                  </a:lnTo>
                  <a:lnTo>
                    <a:pt x="4675" y="2259"/>
                  </a:lnTo>
                  <a:lnTo>
                    <a:pt x="4673" y="2259"/>
                  </a:lnTo>
                  <a:lnTo>
                    <a:pt x="4670" y="2257"/>
                  </a:lnTo>
                  <a:lnTo>
                    <a:pt x="4668" y="2257"/>
                  </a:lnTo>
                  <a:lnTo>
                    <a:pt x="4668" y="2262"/>
                  </a:lnTo>
                  <a:lnTo>
                    <a:pt x="4668" y="2262"/>
                  </a:lnTo>
                  <a:lnTo>
                    <a:pt x="4666" y="2264"/>
                  </a:lnTo>
                  <a:lnTo>
                    <a:pt x="4663" y="2264"/>
                  </a:lnTo>
                  <a:lnTo>
                    <a:pt x="4663" y="2264"/>
                  </a:lnTo>
                  <a:lnTo>
                    <a:pt x="4663" y="2262"/>
                  </a:lnTo>
                  <a:lnTo>
                    <a:pt x="4663" y="2259"/>
                  </a:lnTo>
                  <a:lnTo>
                    <a:pt x="4663" y="2257"/>
                  </a:lnTo>
                  <a:lnTo>
                    <a:pt x="4663" y="2255"/>
                  </a:lnTo>
                  <a:lnTo>
                    <a:pt x="4663" y="2255"/>
                  </a:lnTo>
                  <a:lnTo>
                    <a:pt x="4663" y="2255"/>
                  </a:lnTo>
                  <a:lnTo>
                    <a:pt x="4663" y="2255"/>
                  </a:lnTo>
                  <a:lnTo>
                    <a:pt x="4661" y="2252"/>
                  </a:lnTo>
                  <a:lnTo>
                    <a:pt x="4659" y="2252"/>
                  </a:lnTo>
                  <a:lnTo>
                    <a:pt x="4654" y="2252"/>
                  </a:lnTo>
                  <a:lnTo>
                    <a:pt x="4651" y="2252"/>
                  </a:lnTo>
                  <a:lnTo>
                    <a:pt x="4649" y="2255"/>
                  </a:lnTo>
                  <a:lnTo>
                    <a:pt x="4649" y="2257"/>
                  </a:lnTo>
                  <a:lnTo>
                    <a:pt x="4654" y="2259"/>
                  </a:lnTo>
                  <a:lnTo>
                    <a:pt x="4649" y="2262"/>
                  </a:lnTo>
                  <a:lnTo>
                    <a:pt x="4635" y="2267"/>
                  </a:lnTo>
                  <a:lnTo>
                    <a:pt x="4635" y="2267"/>
                  </a:lnTo>
                  <a:lnTo>
                    <a:pt x="4633" y="2269"/>
                  </a:lnTo>
                  <a:lnTo>
                    <a:pt x="4633" y="2271"/>
                  </a:lnTo>
                  <a:lnTo>
                    <a:pt x="4633" y="2271"/>
                  </a:lnTo>
                  <a:lnTo>
                    <a:pt x="4630" y="2274"/>
                  </a:lnTo>
                  <a:lnTo>
                    <a:pt x="4630" y="2274"/>
                  </a:lnTo>
                  <a:lnTo>
                    <a:pt x="4630" y="2274"/>
                  </a:lnTo>
                  <a:lnTo>
                    <a:pt x="4628" y="2276"/>
                  </a:lnTo>
                  <a:lnTo>
                    <a:pt x="4623" y="2276"/>
                  </a:lnTo>
                  <a:lnTo>
                    <a:pt x="4621" y="2278"/>
                  </a:lnTo>
                  <a:lnTo>
                    <a:pt x="4621" y="2276"/>
                  </a:lnTo>
                  <a:lnTo>
                    <a:pt x="4623" y="2276"/>
                  </a:lnTo>
                  <a:lnTo>
                    <a:pt x="4625" y="2274"/>
                  </a:lnTo>
                  <a:lnTo>
                    <a:pt x="4625" y="2274"/>
                  </a:lnTo>
                  <a:lnTo>
                    <a:pt x="4621" y="2274"/>
                  </a:lnTo>
                  <a:lnTo>
                    <a:pt x="4618" y="2276"/>
                  </a:lnTo>
                  <a:lnTo>
                    <a:pt x="4618" y="2278"/>
                  </a:lnTo>
                  <a:lnTo>
                    <a:pt x="4618" y="2281"/>
                  </a:lnTo>
                  <a:lnTo>
                    <a:pt x="4618" y="2285"/>
                  </a:lnTo>
                  <a:lnTo>
                    <a:pt x="4618" y="2285"/>
                  </a:lnTo>
                  <a:lnTo>
                    <a:pt x="4618" y="2288"/>
                  </a:lnTo>
                  <a:lnTo>
                    <a:pt x="4616" y="2288"/>
                  </a:lnTo>
                  <a:lnTo>
                    <a:pt x="4616" y="2285"/>
                  </a:lnTo>
                  <a:lnTo>
                    <a:pt x="4616" y="2285"/>
                  </a:lnTo>
                  <a:lnTo>
                    <a:pt x="4616" y="2283"/>
                  </a:lnTo>
                  <a:lnTo>
                    <a:pt x="4614" y="2285"/>
                  </a:lnTo>
                  <a:lnTo>
                    <a:pt x="4614" y="2285"/>
                  </a:lnTo>
                  <a:lnTo>
                    <a:pt x="4611" y="2283"/>
                  </a:lnTo>
                  <a:lnTo>
                    <a:pt x="4611" y="2285"/>
                  </a:lnTo>
                  <a:lnTo>
                    <a:pt x="4609" y="2285"/>
                  </a:lnTo>
                  <a:lnTo>
                    <a:pt x="4607" y="2285"/>
                  </a:lnTo>
                  <a:lnTo>
                    <a:pt x="4604" y="2285"/>
                  </a:lnTo>
                  <a:lnTo>
                    <a:pt x="4604" y="2283"/>
                  </a:lnTo>
                  <a:lnTo>
                    <a:pt x="4604" y="2281"/>
                  </a:lnTo>
                  <a:lnTo>
                    <a:pt x="4607" y="2281"/>
                  </a:lnTo>
                  <a:lnTo>
                    <a:pt x="4609" y="2281"/>
                  </a:lnTo>
                  <a:lnTo>
                    <a:pt x="4609" y="2281"/>
                  </a:lnTo>
                  <a:lnTo>
                    <a:pt x="4611" y="2278"/>
                  </a:lnTo>
                  <a:lnTo>
                    <a:pt x="4611" y="2278"/>
                  </a:lnTo>
                  <a:lnTo>
                    <a:pt x="4614" y="2276"/>
                  </a:lnTo>
                  <a:lnTo>
                    <a:pt x="4616" y="2276"/>
                  </a:lnTo>
                  <a:lnTo>
                    <a:pt x="4616" y="2276"/>
                  </a:lnTo>
                  <a:lnTo>
                    <a:pt x="4616" y="2274"/>
                  </a:lnTo>
                  <a:lnTo>
                    <a:pt x="4614" y="2274"/>
                  </a:lnTo>
                  <a:lnTo>
                    <a:pt x="4611" y="2274"/>
                  </a:lnTo>
                  <a:lnTo>
                    <a:pt x="4609" y="2274"/>
                  </a:lnTo>
                  <a:lnTo>
                    <a:pt x="4609" y="2276"/>
                  </a:lnTo>
                  <a:lnTo>
                    <a:pt x="4609" y="2276"/>
                  </a:lnTo>
                  <a:lnTo>
                    <a:pt x="4607" y="2278"/>
                  </a:lnTo>
                  <a:lnTo>
                    <a:pt x="4607" y="2278"/>
                  </a:lnTo>
                  <a:lnTo>
                    <a:pt x="4604" y="2278"/>
                  </a:lnTo>
                  <a:lnTo>
                    <a:pt x="4604" y="2278"/>
                  </a:lnTo>
                  <a:lnTo>
                    <a:pt x="4604" y="2276"/>
                  </a:lnTo>
                  <a:lnTo>
                    <a:pt x="4602" y="2276"/>
                  </a:lnTo>
                  <a:lnTo>
                    <a:pt x="4599" y="2276"/>
                  </a:lnTo>
                  <a:lnTo>
                    <a:pt x="4599" y="2278"/>
                  </a:lnTo>
                  <a:lnTo>
                    <a:pt x="4599" y="2278"/>
                  </a:lnTo>
                  <a:lnTo>
                    <a:pt x="4602" y="2281"/>
                  </a:lnTo>
                  <a:lnTo>
                    <a:pt x="4602" y="2281"/>
                  </a:lnTo>
                  <a:lnTo>
                    <a:pt x="4602" y="2283"/>
                  </a:lnTo>
                  <a:lnTo>
                    <a:pt x="4599" y="2285"/>
                  </a:lnTo>
                  <a:lnTo>
                    <a:pt x="4599" y="2285"/>
                  </a:lnTo>
                  <a:lnTo>
                    <a:pt x="4597" y="2285"/>
                  </a:lnTo>
                  <a:lnTo>
                    <a:pt x="4595" y="2285"/>
                  </a:lnTo>
                  <a:lnTo>
                    <a:pt x="4592" y="2288"/>
                  </a:lnTo>
                  <a:lnTo>
                    <a:pt x="4592" y="2290"/>
                  </a:lnTo>
                  <a:lnTo>
                    <a:pt x="4592" y="2290"/>
                  </a:lnTo>
                  <a:lnTo>
                    <a:pt x="4595" y="2293"/>
                  </a:lnTo>
                  <a:lnTo>
                    <a:pt x="4592" y="2293"/>
                  </a:lnTo>
                  <a:lnTo>
                    <a:pt x="4590" y="2293"/>
                  </a:lnTo>
                  <a:lnTo>
                    <a:pt x="4588" y="2293"/>
                  </a:lnTo>
                  <a:lnTo>
                    <a:pt x="4585" y="2293"/>
                  </a:lnTo>
                  <a:lnTo>
                    <a:pt x="4569" y="2297"/>
                  </a:lnTo>
                  <a:lnTo>
                    <a:pt x="4564" y="2300"/>
                  </a:lnTo>
                  <a:lnTo>
                    <a:pt x="4559" y="2304"/>
                  </a:lnTo>
                  <a:lnTo>
                    <a:pt x="4559" y="2307"/>
                  </a:lnTo>
                  <a:lnTo>
                    <a:pt x="4557" y="2307"/>
                  </a:lnTo>
                  <a:lnTo>
                    <a:pt x="4555" y="2304"/>
                  </a:lnTo>
                  <a:lnTo>
                    <a:pt x="4555" y="2304"/>
                  </a:lnTo>
                  <a:lnTo>
                    <a:pt x="4555" y="2304"/>
                  </a:lnTo>
                  <a:lnTo>
                    <a:pt x="4555" y="2307"/>
                  </a:lnTo>
                  <a:lnTo>
                    <a:pt x="4555" y="2309"/>
                  </a:lnTo>
                  <a:lnTo>
                    <a:pt x="4552" y="2309"/>
                  </a:lnTo>
                  <a:lnTo>
                    <a:pt x="4552" y="2309"/>
                  </a:lnTo>
                  <a:lnTo>
                    <a:pt x="4552" y="2309"/>
                  </a:lnTo>
                  <a:lnTo>
                    <a:pt x="4550" y="2309"/>
                  </a:lnTo>
                  <a:lnTo>
                    <a:pt x="4545" y="2309"/>
                  </a:lnTo>
                  <a:lnTo>
                    <a:pt x="4543" y="2309"/>
                  </a:lnTo>
                  <a:lnTo>
                    <a:pt x="4543" y="2307"/>
                  </a:lnTo>
                  <a:lnTo>
                    <a:pt x="4543" y="2304"/>
                  </a:lnTo>
                  <a:lnTo>
                    <a:pt x="4543" y="2304"/>
                  </a:lnTo>
                  <a:lnTo>
                    <a:pt x="4540" y="2304"/>
                  </a:lnTo>
                  <a:lnTo>
                    <a:pt x="4538" y="2304"/>
                  </a:lnTo>
                  <a:lnTo>
                    <a:pt x="4536" y="2302"/>
                  </a:lnTo>
                  <a:lnTo>
                    <a:pt x="4533" y="2300"/>
                  </a:lnTo>
                  <a:lnTo>
                    <a:pt x="4531" y="2302"/>
                  </a:lnTo>
                  <a:lnTo>
                    <a:pt x="4526" y="2304"/>
                  </a:lnTo>
                  <a:lnTo>
                    <a:pt x="4524" y="2304"/>
                  </a:lnTo>
                  <a:lnTo>
                    <a:pt x="4524" y="2307"/>
                  </a:lnTo>
                  <a:lnTo>
                    <a:pt x="4524" y="2307"/>
                  </a:lnTo>
                  <a:lnTo>
                    <a:pt x="4524" y="2307"/>
                  </a:lnTo>
                  <a:lnTo>
                    <a:pt x="4524" y="2309"/>
                  </a:lnTo>
                  <a:lnTo>
                    <a:pt x="4524" y="2311"/>
                  </a:lnTo>
                  <a:lnTo>
                    <a:pt x="4521" y="2314"/>
                  </a:lnTo>
                  <a:lnTo>
                    <a:pt x="4524" y="2316"/>
                  </a:lnTo>
                  <a:lnTo>
                    <a:pt x="4526" y="2316"/>
                  </a:lnTo>
                  <a:lnTo>
                    <a:pt x="4529" y="2314"/>
                  </a:lnTo>
                  <a:lnTo>
                    <a:pt x="4531" y="2309"/>
                  </a:lnTo>
                  <a:lnTo>
                    <a:pt x="4531" y="2309"/>
                  </a:lnTo>
                  <a:lnTo>
                    <a:pt x="4533" y="2307"/>
                  </a:lnTo>
                  <a:lnTo>
                    <a:pt x="4536" y="2309"/>
                  </a:lnTo>
                  <a:lnTo>
                    <a:pt x="4538" y="2314"/>
                  </a:lnTo>
                  <a:lnTo>
                    <a:pt x="4540" y="2314"/>
                  </a:lnTo>
                  <a:lnTo>
                    <a:pt x="4540" y="2314"/>
                  </a:lnTo>
                  <a:lnTo>
                    <a:pt x="4543" y="2314"/>
                  </a:lnTo>
                  <a:lnTo>
                    <a:pt x="4543" y="2316"/>
                  </a:lnTo>
                  <a:lnTo>
                    <a:pt x="4543" y="2316"/>
                  </a:lnTo>
                  <a:lnTo>
                    <a:pt x="4543" y="2316"/>
                  </a:lnTo>
                  <a:lnTo>
                    <a:pt x="4545" y="2316"/>
                  </a:lnTo>
                  <a:lnTo>
                    <a:pt x="4545" y="2314"/>
                  </a:lnTo>
                  <a:lnTo>
                    <a:pt x="4547" y="2314"/>
                  </a:lnTo>
                  <a:lnTo>
                    <a:pt x="4547" y="2316"/>
                  </a:lnTo>
                  <a:lnTo>
                    <a:pt x="4545" y="2319"/>
                  </a:lnTo>
                  <a:lnTo>
                    <a:pt x="4545" y="2319"/>
                  </a:lnTo>
                  <a:lnTo>
                    <a:pt x="4543" y="2321"/>
                  </a:lnTo>
                  <a:lnTo>
                    <a:pt x="4543" y="2323"/>
                  </a:lnTo>
                  <a:lnTo>
                    <a:pt x="4545" y="2326"/>
                  </a:lnTo>
                  <a:lnTo>
                    <a:pt x="4543" y="2326"/>
                  </a:lnTo>
                  <a:lnTo>
                    <a:pt x="4543" y="2328"/>
                  </a:lnTo>
                  <a:lnTo>
                    <a:pt x="4540" y="2328"/>
                  </a:lnTo>
                  <a:lnTo>
                    <a:pt x="4540" y="2330"/>
                  </a:lnTo>
                  <a:lnTo>
                    <a:pt x="4540" y="2330"/>
                  </a:lnTo>
                  <a:lnTo>
                    <a:pt x="4540" y="2333"/>
                  </a:lnTo>
                  <a:lnTo>
                    <a:pt x="4540" y="2333"/>
                  </a:lnTo>
                  <a:lnTo>
                    <a:pt x="4538" y="2335"/>
                  </a:lnTo>
                  <a:lnTo>
                    <a:pt x="4538" y="2335"/>
                  </a:lnTo>
                  <a:lnTo>
                    <a:pt x="4538" y="2337"/>
                  </a:lnTo>
                  <a:lnTo>
                    <a:pt x="4536" y="2337"/>
                  </a:lnTo>
                  <a:lnTo>
                    <a:pt x="4533" y="2337"/>
                  </a:lnTo>
                  <a:lnTo>
                    <a:pt x="4533" y="2330"/>
                  </a:lnTo>
                  <a:lnTo>
                    <a:pt x="4531" y="2330"/>
                  </a:lnTo>
                  <a:lnTo>
                    <a:pt x="4533" y="2328"/>
                  </a:lnTo>
                  <a:lnTo>
                    <a:pt x="4529" y="2326"/>
                  </a:lnTo>
                  <a:lnTo>
                    <a:pt x="4526" y="2326"/>
                  </a:lnTo>
                  <a:lnTo>
                    <a:pt x="4524" y="2326"/>
                  </a:lnTo>
                  <a:lnTo>
                    <a:pt x="4524" y="2328"/>
                  </a:lnTo>
                  <a:lnTo>
                    <a:pt x="4521" y="2328"/>
                  </a:lnTo>
                  <a:lnTo>
                    <a:pt x="4521" y="2330"/>
                  </a:lnTo>
                  <a:lnTo>
                    <a:pt x="4521" y="2330"/>
                  </a:lnTo>
                  <a:lnTo>
                    <a:pt x="4519" y="2330"/>
                  </a:lnTo>
                  <a:lnTo>
                    <a:pt x="4519" y="2330"/>
                  </a:lnTo>
                  <a:lnTo>
                    <a:pt x="4517" y="2337"/>
                  </a:lnTo>
                  <a:lnTo>
                    <a:pt x="4517" y="2337"/>
                  </a:lnTo>
                  <a:lnTo>
                    <a:pt x="4519" y="2342"/>
                  </a:lnTo>
                  <a:lnTo>
                    <a:pt x="4521" y="2345"/>
                  </a:lnTo>
                  <a:lnTo>
                    <a:pt x="4519" y="2345"/>
                  </a:lnTo>
                  <a:lnTo>
                    <a:pt x="4517" y="2345"/>
                  </a:lnTo>
                  <a:lnTo>
                    <a:pt x="4514" y="2345"/>
                  </a:lnTo>
                  <a:lnTo>
                    <a:pt x="4514" y="2342"/>
                  </a:lnTo>
                  <a:lnTo>
                    <a:pt x="4512" y="2345"/>
                  </a:lnTo>
                  <a:lnTo>
                    <a:pt x="4512" y="2345"/>
                  </a:lnTo>
                  <a:lnTo>
                    <a:pt x="4512" y="2347"/>
                  </a:lnTo>
                  <a:lnTo>
                    <a:pt x="4514" y="2347"/>
                  </a:lnTo>
                  <a:lnTo>
                    <a:pt x="4512" y="2349"/>
                  </a:lnTo>
                  <a:lnTo>
                    <a:pt x="4514" y="2352"/>
                  </a:lnTo>
                  <a:lnTo>
                    <a:pt x="4514" y="2352"/>
                  </a:lnTo>
                  <a:lnTo>
                    <a:pt x="4514" y="2354"/>
                  </a:lnTo>
                  <a:lnTo>
                    <a:pt x="4517" y="2363"/>
                  </a:lnTo>
                  <a:lnTo>
                    <a:pt x="4517" y="2366"/>
                  </a:lnTo>
                  <a:lnTo>
                    <a:pt x="4519" y="2368"/>
                  </a:lnTo>
                  <a:lnTo>
                    <a:pt x="4517" y="2368"/>
                  </a:lnTo>
                  <a:lnTo>
                    <a:pt x="4510" y="2373"/>
                  </a:lnTo>
                  <a:lnTo>
                    <a:pt x="4510" y="2373"/>
                  </a:lnTo>
                  <a:lnTo>
                    <a:pt x="4510" y="2373"/>
                  </a:lnTo>
                  <a:lnTo>
                    <a:pt x="4510" y="2373"/>
                  </a:lnTo>
                  <a:lnTo>
                    <a:pt x="4507" y="2373"/>
                  </a:lnTo>
                  <a:lnTo>
                    <a:pt x="4503" y="2373"/>
                  </a:lnTo>
                  <a:lnTo>
                    <a:pt x="4503" y="2373"/>
                  </a:lnTo>
                  <a:lnTo>
                    <a:pt x="4500" y="2375"/>
                  </a:lnTo>
                  <a:lnTo>
                    <a:pt x="4500" y="2375"/>
                  </a:lnTo>
                  <a:lnTo>
                    <a:pt x="4498" y="2378"/>
                  </a:lnTo>
                  <a:lnTo>
                    <a:pt x="4493" y="2378"/>
                  </a:lnTo>
                  <a:lnTo>
                    <a:pt x="4493" y="2378"/>
                  </a:lnTo>
                  <a:lnTo>
                    <a:pt x="4488" y="2380"/>
                  </a:lnTo>
                  <a:lnTo>
                    <a:pt x="4488" y="2380"/>
                  </a:lnTo>
                  <a:lnTo>
                    <a:pt x="4481" y="2382"/>
                  </a:lnTo>
                  <a:lnTo>
                    <a:pt x="4481" y="2382"/>
                  </a:lnTo>
                  <a:lnTo>
                    <a:pt x="4479" y="2382"/>
                  </a:lnTo>
                  <a:lnTo>
                    <a:pt x="4476" y="2380"/>
                  </a:lnTo>
                  <a:lnTo>
                    <a:pt x="4474" y="2380"/>
                  </a:lnTo>
                  <a:lnTo>
                    <a:pt x="4474" y="2380"/>
                  </a:lnTo>
                  <a:lnTo>
                    <a:pt x="4474" y="2380"/>
                  </a:lnTo>
                  <a:lnTo>
                    <a:pt x="4474" y="2378"/>
                  </a:lnTo>
                  <a:lnTo>
                    <a:pt x="4476" y="2375"/>
                  </a:lnTo>
                  <a:lnTo>
                    <a:pt x="4476" y="2375"/>
                  </a:lnTo>
                  <a:lnTo>
                    <a:pt x="4476" y="2373"/>
                  </a:lnTo>
                  <a:lnTo>
                    <a:pt x="4479" y="2371"/>
                  </a:lnTo>
                  <a:lnTo>
                    <a:pt x="4481" y="2363"/>
                  </a:lnTo>
                  <a:lnTo>
                    <a:pt x="4479" y="2361"/>
                  </a:lnTo>
                  <a:lnTo>
                    <a:pt x="4479" y="2359"/>
                  </a:lnTo>
                  <a:lnTo>
                    <a:pt x="4476" y="2359"/>
                  </a:lnTo>
                  <a:lnTo>
                    <a:pt x="4476" y="2354"/>
                  </a:lnTo>
                  <a:lnTo>
                    <a:pt x="4474" y="2352"/>
                  </a:lnTo>
                  <a:lnTo>
                    <a:pt x="4472" y="2354"/>
                  </a:lnTo>
                  <a:lnTo>
                    <a:pt x="4472" y="2356"/>
                  </a:lnTo>
                  <a:lnTo>
                    <a:pt x="4472" y="2361"/>
                  </a:lnTo>
                  <a:lnTo>
                    <a:pt x="4474" y="2363"/>
                  </a:lnTo>
                  <a:lnTo>
                    <a:pt x="4472" y="2366"/>
                  </a:lnTo>
                  <a:lnTo>
                    <a:pt x="4469" y="2363"/>
                  </a:lnTo>
                  <a:lnTo>
                    <a:pt x="4467" y="2363"/>
                  </a:lnTo>
                  <a:lnTo>
                    <a:pt x="4467" y="2363"/>
                  </a:lnTo>
                  <a:lnTo>
                    <a:pt x="4467" y="2363"/>
                  </a:lnTo>
                  <a:lnTo>
                    <a:pt x="4465" y="2363"/>
                  </a:lnTo>
                  <a:lnTo>
                    <a:pt x="4465" y="2361"/>
                  </a:lnTo>
                  <a:lnTo>
                    <a:pt x="4465" y="2361"/>
                  </a:lnTo>
                  <a:lnTo>
                    <a:pt x="4465" y="2359"/>
                  </a:lnTo>
                  <a:lnTo>
                    <a:pt x="4462" y="2359"/>
                  </a:lnTo>
                  <a:lnTo>
                    <a:pt x="4458" y="2361"/>
                  </a:lnTo>
                  <a:lnTo>
                    <a:pt x="4455" y="2361"/>
                  </a:lnTo>
                  <a:lnTo>
                    <a:pt x="4453" y="2359"/>
                  </a:lnTo>
                  <a:lnTo>
                    <a:pt x="4453" y="2359"/>
                  </a:lnTo>
                  <a:lnTo>
                    <a:pt x="4453" y="2359"/>
                  </a:lnTo>
                  <a:lnTo>
                    <a:pt x="4453" y="2359"/>
                  </a:lnTo>
                  <a:lnTo>
                    <a:pt x="4450" y="2359"/>
                  </a:lnTo>
                  <a:lnTo>
                    <a:pt x="4450" y="2359"/>
                  </a:lnTo>
                  <a:lnTo>
                    <a:pt x="4450" y="2361"/>
                  </a:lnTo>
                  <a:lnTo>
                    <a:pt x="4450" y="2361"/>
                  </a:lnTo>
                  <a:lnTo>
                    <a:pt x="4453" y="2361"/>
                  </a:lnTo>
                  <a:lnTo>
                    <a:pt x="4453" y="2363"/>
                  </a:lnTo>
                  <a:lnTo>
                    <a:pt x="4453" y="2366"/>
                  </a:lnTo>
                  <a:lnTo>
                    <a:pt x="4450" y="2368"/>
                  </a:lnTo>
                  <a:lnTo>
                    <a:pt x="4450" y="2371"/>
                  </a:lnTo>
                  <a:lnTo>
                    <a:pt x="4450" y="2373"/>
                  </a:lnTo>
                  <a:lnTo>
                    <a:pt x="4453" y="2375"/>
                  </a:lnTo>
                  <a:lnTo>
                    <a:pt x="4455" y="2378"/>
                  </a:lnTo>
                  <a:lnTo>
                    <a:pt x="4455" y="2378"/>
                  </a:lnTo>
                  <a:lnTo>
                    <a:pt x="4458" y="2378"/>
                  </a:lnTo>
                  <a:lnTo>
                    <a:pt x="4460" y="2380"/>
                  </a:lnTo>
                  <a:lnTo>
                    <a:pt x="4460" y="2382"/>
                  </a:lnTo>
                  <a:lnTo>
                    <a:pt x="4460" y="2387"/>
                  </a:lnTo>
                  <a:lnTo>
                    <a:pt x="4460" y="2390"/>
                  </a:lnTo>
                  <a:lnTo>
                    <a:pt x="4462" y="2392"/>
                  </a:lnTo>
                  <a:lnTo>
                    <a:pt x="4462" y="2392"/>
                  </a:lnTo>
                  <a:lnTo>
                    <a:pt x="4467" y="2390"/>
                  </a:lnTo>
                  <a:lnTo>
                    <a:pt x="4467" y="2392"/>
                  </a:lnTo>
                  <a:lnTo>
                    <a:pt x="4467" y="2392"/>
                  </a:lnTo>
                  <a:lnTo>
                    <a:pt x="4472" y="2390"/>
                  </a:lnTo>
                  <a:lnTo>
                    <a:pt x="4472" y="2390"/>
                  </a:lnTo>
                  <a:lnTo>
                    <a:pt x="4472" y="2387"/>
                  </a:lnTo>
                  <a:lnTo>
                    <a:pt x="4472" y="2387"/>
                  </a:lnTo>
                  <a:lnTo>
                    <a:pt x="4474" y="2390"/>
                  </a:lnTo>
                  <a:lnTo>
                    <a:pt x="4474" y="2390"/>
                  </a:lnTo>
                  <a:lnTo>
                    <a:pt x="4474" y="2390"/>
                  </a:lnTo>
                  <a:lnTo>
                    <a:pt x="4474" y="2392"/>
                  </a:lnTo>
                  <a:lnTo>
                    <a:pt x="4474" y="2392"/>
                  </a:lnTo>
                  <a:lnTo>
                    <a:pt x="4472" y="2394"/>
                  </a:lnTo>
                  <a:lnTo>
                    <a:pt x="4467" y="2394"/>
                  </a:lnTo>
                  <a:lnTo>
                    <a:pt x="4467" y="2397"/>
                  </a:lnTo>
                  <a:lnTo>
                    <a:pt x="4462" y="2401"/>
                  </a:lnTo>
                  <a:lnTo>
                    <a:pt x="4460" y="2404"/>
                  </a:lnTo>
                  <a:lnTo>
                    <a:pt x="4460" y="2401"/>
                  </a:lnTo>
                  <a:lnTo>
                    <a:pt x="4460" y="2399"/>
                  </a:lnTo>
                  <a:lnTo>
                    <a:pt x="4462" y="2399"/>
                  </a:lnTo>
                  <a:lnTo>
                    <a:pt x="4462" y="2397"/>
                  </a:lnTo>
                  <a:lnTo>
                    <a:pt x="4460" y="2397"/>
                  </a:lnTo>
                  <a:lnTo>
                    <a:pt x="4460" y="2397"/>
                  </a:lnTo>
                  <a:lnTo>
                    <a:pt x="4458" y="2401"/>
                  </a:lnTo>
                  <a:lnTo>
                    <a:pt x="4458" y="2401"/>
                  </a:lnTo>
                  <a:lnTo>
                    <a:pt x="4455" y="2401"/>
                  </a:lnTo>
                  <a:lnTo>
                    <a:pt x="4453" y="2401"/>
                  </a:lnTo>
                  <a:lnTo>
                    <a:pt x="4453" y="2401"/>
                  </a:lnTo>
                  <a:lnTo>
                    <a:pt x="4448" y="2408"/>
                  </a:lnTo>
                  <a:lnTo>
                    <a:pt x="4446" y="2411"/>
                  </a:lnTo>
                  <a:lnTo>
                    <a:pt x="4443" y="2420"/>
                  </a:lnTo>
                  <a:lnTo>
                    <a:pt x="4441" y="2425"/>
                  </a:lnTo>
                  <a:lnTo>
                    <a:pt x="4439" y="2425"/>
                  </a:lnTo>
                  <a:lnTo>
                    <a:pt x="4436" y="2423"/>
                  </a:lnTo>
                  <a:lnTo>
                    <a:pt x="4434" y="2420"/>
                  </a:lnTo>
                  <a:lnTo>
                    <a:pt x="4434" y="2423"/>
                  </a:lnTo>
                  <a:lnTo>
                    <a:pt x="4432" y="2423"/>
                  </a:lnTo>
                  <a:lnTo>
                    <a:pt x="4429" y="2425"/>
                  </a:lnTo>
                  <a:lnTo>
                    <a:pt x="4434" y="2427"/>
                  </a:lnTo>
                  <a:lnTo>
                    <a:pt x="4434" y="2427"/>
                  </a:lnTo>
                  <a:lnTo>
                    <a:pt x="4434" y="2430"/>
                  </a:lnTo>
                  <a:lnTo>
                    <a:pt x="4432" y="2432"/>
                  </a:lnTo>
                  <a:lnTo>
                    <a:pt x="4429" y="2432"/>
                  </a:lnTo>
                  <a:lnTo>
                    <a:pt x="4429" y="2434"/>
                  </a:lnTo>
                  <a:lnTo>
                    <a:pt x="4432" y="2434"/>
                  </a:lnTo>
                  <a:lnTo>
                    <a:pt x="4432" y="2437"/>
                  </a:lnTo>
                  <a:lnTo>
                    <a:pt x="4432" y="2439"/>
                  </a:lnTo>
                  <a:lnTo>
                    <a:pt x="4432" y="2439"/>
                  </a:lnTo>
                  <a:lnTo>
                    <a:pt x="4429" y="2439"/>
                  </a:lnTo>
                  <a:lnTo>
                    <a:pt x="4429" y="2439"/>
                  </a:lnTo>
                  <a:lnTo>
                    <a:pt x="4427" y="2442"/>
                  </a:lnTo>
                  <a:lnTo>
                    <a:pt x="4427" y="2442"/>
                  </a:lnTo>
                  <a:lnTo>
                    <a:pt x="4424" y="2442"/>
                  </a:lnTo>
                  <a:lnTo>
                    <a:pt x="4422" y="2437"/>
                  </a:lnTo>
                  <a:lnTo>
                    <a:pt x="4424" y="2434"/>
                  </a:lnTo>
                  <a:lnTo>
                    <a:pt x="4420" y="2437"/>
                  </a:lnTo>
                  <a:lnTo>
                    <a:pt x="4415" y="2444"/>
                  </a:lnTo>
                  <a:lnTo>
                    <a:pt x="4413" y="2446"/>
                  </a:lnTo>
                  <a:lnTo>
                    <a:pt x="4413" y="2442"/>
                  </a:lnTo>
                  <a:lnTo>
                    <a:pt x="4413" y="2442"/>
                  </a:lnTo>
                  <a:lnTo>
                    <a:pt x="4413" y="2439"/>
                  </a:lnTo>
                  <a:lnTo>
                    <a:pt x="4413" y="2439"/>
                  </a:lnTo>
                  <a:lnTo>
                    <a:pt x="4410" y="2439"/>
                  </a:lnTo>
                  <a:lnTo>
                    <a:pt x="4408" y="2442"/>
                  </a:lnTo>
                  <a:lnTo>
                    <a:pt x="4408" y="2442"/>
                  </a:lnTo>
                  <a:lnTo>
                    <a:pt x="4408" y="2442"/>
                  </a:lnTo>
                  <a:lnTo>
                    <a:pt x="4406" y="2444"/>
                  </a:lnTo>
                  <a:lnTo>
                    <a:pt x="4406" y="2444"/>
                  </a:lnTo>
                  <a:lnTo>
                    <a:pt x="4403" y="2444"/>
                  </a:lnTo>
                  <a:lnTo>
                    <a:pt x="4403" y="2444"/>
                  </a:lnTo>
                  <a:lnTo>
                    <a:pt x="4401" y="2446"/>
                  </a:lnTo>
                  <a:lnTo>
                    <a:pt x="4401" y="2449"/>
                  </a:lnTo>
                  <a:lnTo>
                    <a:pt x="4398" y="2458"/>
                  </a:lnTo>
                  <a:lnTo>
                    <a:pt x="4396" y="2460"/>
                  </a:lnTo>
                  <a:lnTo>
                    <a:pt x="4396" y="2460"/>
                  </a:lnTo>
                  <a:lnTo>
                    <a:pt x="4394" y="2465"/>
                  </a:lnTo>
                  <a:lnTo>
                    <a:pt x="4394" y="2465"/>
                  </a:lnTo>
                  <a:lnTo>
                    <a:pt x="4394" y="2470"/>
                  </a:lnTo>
                  <a:lnTo>
                    <a:pt x="4391" y="2470"/>
                  </a:lnTo>
                  <a:lnTo>
                    <a:pt x="4391" y="2472"/>
                  </a:lnTo>
                  <a:lnTo>
                    <a:pt x="4389" y="2475"/>
                  </a:lnTo>
                  <a:lnTo>
                    <a:pt x="4387" y="2477"/>
                  </a:lnTo>
                  <a:lnTo>
                    <a:pt x="4387" y="2479"/>
                  </a:lnTo>
                  <a:lnTo>
                    <a:pt x="4382" y="2479"/>
                  </a:lnTo>
                  <a:lnTo>
                    <a:pt x="4380" y="2479"/>
                  </a:lnTo>
                  <a:lnTo>
                    <a:pt x="4377" y="2479"/>
                  </a:lnTo>
                  <a:lnTo>
                    <a:pt x="4377" y="2482"/>
                  </a:lnTo>
                  <a:lnTo>
                    <a:pt x="4377" y="2482"/>
                  </a:lnTo>
                  <a:lnTo>
                    <a:pt x="4377" y="2487"/>
                  </a:lnTo>
                  <a:lnTo>
                    <a:pt x="4377" y="2487"/>
                  </a:lnTo>
                  <a:lnTo>
                    <a:pt x="4375" y="2489"/>
                  </a:lnTo>
                  <a:lnTo>
                    <a:pt x="4372" y="2496"/>
                  </a:lnTo>
                  <a:lnTo>
                    <a:pt x="4370" y="2508"/>
                  </a:lnTo>
                  <a:lnTo>
                    <a:pt x="4370" y="2510"/>
                  </a:lnTo>
                  <a:lnTo>
                    <a:pt x="4368" y="2510"/>
                  </a:lnTo>
                  <a:lnTo>
                    <a:pt x="4365" y="2510"/>
                  </a:lnTo>
                  <a:lnTo>
                    <a:pt x="4358" y="2513"/>
                  </a:lnTo>
                  <a:lnTo>
                    <a:pt x="4356" y="2515"/>
                  </a:lnTo>
                  <a:lnTo>
                    <a:pt x="4354" y="2515"/>
                  </a:lnTo>
                  <a:lnTo>
                    <a:pt x="4354" y="2515"/>
                  </a:lnTo>
                  <a:lnTo>
                    <a:pt x="4354" y="2517"/>
                  </a:lnTo>
                  <a:lnTo>
                    <a:pt x="4354" y="2520"/>
                  </a:lnTo>
                  <a:lnTo>
                    <a:pt x="4351" y="2520"/>
                  </a:lnTo>
                  <a:lnTo>
                    <a:pt x="4351" y="2522"/>
                  </a:lnTo>
                  <a:lnTo>
                    <a:pt x="4351" y="2527"/>
                  </a:lnTo>
                  <a:lnTo>
                    <a:pt x="4351" y="2529"/>
                  </a:lnTo>
                  <a:lnTo>
                    <a:pt x="4354" y="2531"/>
                  </a:lnTo>
                  <a:lnTo>
                    <a:pt x="4346" y="2541"/>
                  </a:lnTo>
                  <a:lnTo>
                    <a:pt x="4351" y="2548"/>
                  </a:lnTo>
                  <a:lnTo>
                    <a:pt x="4351" y="2550"/>
                  </a:lnTo>
                  <a:lnTo>
                    <a:pt x="4351" y="2553"/>
                  </a:lnTo>
                  <a:lnTo>
                    <a:pt x="4351" y="2555"/>
                  </a:lnTo>
                  <a:lnTo>
                    <a:pt x="4351" y="2555"/>
                  </a:lnTo>
                  <a:lnTo>
                    <a:pt x="4351" y="2557"/>
                  </a:lnTo>
                  <a:lnTo>
                    <a:pt x="4351" y="2560"/>
                  </a:lnTo>
                  <a:lnTo>
                    <a:pt x="4351" y="2562"/>
                  </a:lnTo>
                  <a:lnTo>
                    <a:pt x="4354" y="2560"/>
                  </a:lnTo>
                  <a:lnTo>
                    <a:pt x="4354" y="2555"/>
                  </a:lnTo>
                  <a:lnTo>
                    <a:pt x="4356" y="2555"/>
                  </a:lnTo>
                  <a:lnTo>
                    <a:pt x="4356" y="2555"/>
                  </a:lnTo>
                  <a:lnTo>
                    <a:pt x="4363" y="2555"/>
                  </a:lnTo>
                  <a:lnTo>
                    <a:pt x="4365" y="2555"/>
                  </a:lnTo>
                  <a:lnTo>
                    <a:pt x="4365" y="2555"/>
                  </a:lnTo>
                  <a:lnTo>
                    <a:pt x="4368" y="2553"/>
                  </a:lnTo>
                  <a:lnTo>
                    <a:pt x="4368" y="2553"/>
                  </a:lnTo>
                  <a:lnTo>
                    <a:pt x="4370" y="2553"/>
                  </a:lnTo>
                  <a:lnTo>
                    <a:pt x="4372" y="2555"/>
                  </a:lnTo>
                  <a:lnTo>
                    <a:pt x="4372" y="2555"/>
                  </a:lnTo>
                  <a:lnTo>
                    <a:pt x="4375" y="2555"/>
                  </a:lnTo>
                  <a:lnTo>
                    <a:pt x="4377" y="2557"/>
                  </a:lnTo>
                  <a:lnTo>
                    <a:pt x="4380" y="2557"/>
                  </a:lnTo>
                  <a:lnTo>
                    <a:pt x="4382" y="2560"/>
                  </a:lnTo>
                  <a:lnTo>
                    <a:pt x="4382" y="2562"/>
                  </a:lnTo>
                  <a:lnTo>
                    <a:pt x="4382" y="2562"/>
                  </a:lnTo>
                  <a:lnTo>
                    <a:pt x="4380" y="2565"/>
                  </a:lnTo>
                  <a:lnTo>
                    <a:pt x="4389" y="2574"/>
                  </a:lnTo>
                  <a:lnTo>
                    <a:pt x="4396" y="2579"/>
                  </a:lnTo>
                  <a:lnTo>
                    <a:pt x="4396" y="2581"/>
                  </a:lnTo>
                  <a:lnTo>
                    <a:pt x="4398" y="2581"/>
                  </a:lnTo>
                  <a:lnTo>
                    <a:pt x="4401" y="2583"/>
                  </a:lnTo>
                  <a:lnTo>
                    <a:pt x="4401" y="2583"/>
                  </a:lnTo>
                  <a:lnTo>
                    <a:pt x="4401" y="2583"/>
                  </a:lnTo>
                  <a:lnTo>
                    <a:pt x="4401" y="2586"/>
                  </a:lnTo>
                  <a:lnTo>
                    <a:pt x="4401" y="2586"/>
                  </a:lnTo>
                  <a:lnTo>
                    <a:pt x="4403" y="2586"/>
                  </a:lnTo>
                  <a:lnTo>
                    <a:pt x="4406" y="2586"/>
                  </a:lnTo>
                  <a:lnTo>
                    <a:pt x="4408" y="2586"/>
                  </a:lnTo>
                  <a:lnTo>
                    <a:pt x="4410" y="2586"/>
                  </a:lnTo>
                  <a:lnTo>
                    <a:pt x="4413" y="2588"/>
                  </a:lnTo>
                  <a:lnTo>
                    <a:pt x="4417" y="2593"/>
                  </a:lnTo>
                  <a:lnTo>
                    <a:pt x="4422" y="2593"/>
                  </a:lnTo>
                  <a:lnTo>
                    <a:pt x="4427" y="2595"/>
                  </a:lnTo>
                  <a:lnTo>
                    <a:pt x="4432" y="2595"/>
                  </a:lnTo>
                  <a:lnTo>
                    <a:pt x="4434" y="2595"/>
                  </a:lnTo>
                  <a:lnTo>
                    <a:pt x="4439" y="2598"/>
                  </a:lnTo>
                  <a:lnTo>
                    <a:pt x="4443" y="2600"/>
                  </a:lnTo>
                  <a:lnTo>
                    <a:pt x="4450" y="2607"/>
                  </a:lnTo>
                  <a:lnTo>
                    <a:pt x="4455" y="2610"/>
                  </a:lnTo>
                  <a:lnTo>
                    <a:pt x="4467" y="2614"/>
                  </a:lnTo>
                  <a:lnTo>
                    <a:pt x="4469" y="2614"/>
                  </a:lnTo>
                  <a:lnTo>
                    <a:pt x="4472" y="2619"/>
                  </a:lnTo>
                  <a:lnTo>
                    <a:pt x="4472" y="2621"/>
                  </a:lnTo>
                  <a:lnTo>
                    <a:pt x="4472" y="2624"/>
                  </a:lnTo>
                  <a:lnTo>
                    <a:pt x="4474" y="2628"/>
                  </a:lnTo>
                  <a:lnTo>
                    <a:pt x="4479" y="2633"/>
                  </a:lnTo>
                  <a:lnTo>
                    <a:pt x="4479" y="2636"/>
                  </a:lnTo>
                  <a:lnTo>
                    <a:pt x="4479" y="2638"/>
                  </a:lnTo>
                  <a:lnTo>
                    <a:pt x="4479" y="2640"/>
                  </a:lnTo>
                  <a:lnTo>
                    <a:pt x="4481" y="2647"/>
                  </a:lnTo>
                  <a:lnTo>
                    <a:pt x="4481" y="2650"/>
                  </a:lnTo>
                  <a:lnTo>
                    <a:pt x="4481" y="2650"/>
                  </a:lnTo>
                  <a:lnTo>
                    <a:pt x="4484" y="2650"/>
                  </a:lnTo>
                  <a:lnTo>
                    <a:pt x="4484" y="2652"/>
                  </a:lnTo>
                  <a:lnTo>
                    <a:pt x="4484" y="2662"/>
                  </a:lnTo>
                  <a:lnTo>
                    <a:pt x="4488" y="2669"/>
                  </a:lnTo>
                  <a:lnTo>
                    <a:pt x="4488" y="2671"/>
                  </a:lnTo>
                  <a:lnTo>
                    <a:pt x="4488" y="2671"/>
                  </a:lnTo>
                  <a:lnTo>
                    <a:pt x="4486" y="2673"/>
                  </a:lnTo>
                  <a:lnTo>
                    <a:pt x="4486" y="2673"/>
                  </a:lnTo>
                  <a:lnTo>
                    <a:pt x="4488" y="2676"/>
                  </a:lnTo>
                  <a:lnTo>
                    <a:pt x="4488" y="2676"/>
                  </a:lnTo>
                  <a:lnTo>
                    <a:pt x="4491" y="2678"/>
                  </a:lnTo>
                  <a:lnTo>
                    <a:pt x="4491" y="2680"/>
                  </a:lnTo>
                  <a:lnTo>
                    <a:pt x="4493" y="2683"/>
                  </a:lnTo>
                  <a:lnTo>
                    <a:pt x="4493" y="2685"/>
                  </a:lnTo>
                  <a:lnTo>
                    <a:pt x="4493" y="2688"/>
                  </a:lnTo>
                  <a:lnTo>
                    <a:pt x="4495" y="2688"/>
                  </a:lnTo>
                  <a:lnTo>
                    <a:pt x="4498" y="2690"/>
                  </a:lnTo>
                  <a:lnTo>
                    <a:pt x="4498" y="2692"/>
                  </a:lnTo>
                  <a:lnTo>
                    <a:pt x="4498" y="2697"/>
                  </a:lnTo>
                  <a:lnTo>
                    <a:pt x="4500" y="2702"/>
                  </a:lnTo>
                  <a:lnTo>
                    <a:pt x="4498" y="2702"/>
                  </a:lnTo>
                  <a:lnTo>
                    <a:pt x="4498" y="2702"/>
                  </a:lnTo>
                  <a:lnTo>
                    <a:pt x="4498" y="2702"/>
                  </a:lnTo>
                  <a:lnTo>
                    <a:pt x="4495" y="2704"/>
                  </a:lnTo>
                  <a:lnTo>
                    <a:pt x="4500" y="2709"/>
                  </a:lnTo>
                  <a:lnTo>
                    <a:pt x="4503" y="2711"/>
                  </a:lnTo>
                  <a:lnTo>
                    <a:pt x="4505" y="2716"/>
                  </a:lnTo>
                  <a:lnTo>
                    <a:pt x="4507" y="2718"/>
                  </a:lnTo>
                  <a:lnTo>
                    <a:pt x="4512" y="2725"/>
                  </a:lnTo>
                  <a:lnTo>
                    <a:pt x="4514" y="2728"/>
                  </a:lnTo>
                  <a:lnTo>
                    <a:pt x="4514" y="2733"/>
                  </a:lnTo>
                  <a:lnTo>
                    <a:pt x="4517" y="2735"/>
                  </a:lnTo>
                  <a:lnTo>
                    <a:pt x="4517" y="2744"/>
                  </a:lnTo>
                  <a:lnTo>
                    <a:pt x="4517" y="2747"/>
                  </a:lnTo>
                  <a:lnTo>
                    <a:pt x="4519" y="2749"/>
                  </a:lnTo>
                  <a:lnTo>
                    <a:pt x="4521" y="2751"/>
                  </a:lnTo>
                  <a:lnTo>
                    <a:pt x="4521" y="2751"/>
                  </a:lnTo>
                  <a:lnTo>
                    <a:pt x="4524" y="2751"/>
                  </a:lnTo>
                  <a:lnTo>
                    <a:pt x="4526" y="2754"/>
                  </a:lnTo>
                  <a:lnTo>
                    <a:pt x="4526" y="2754"/>
                  </a:lnTo>
                  <a:lnTo>
                    <a:pt x="4526" y="2756"/>
                  </a:lnTo>
                  <a:lnTo>
                    <a:pt x="4526" y="2756"/>
                  </a:lnTo>
                  <a:lnTo>
                    <a:pt x="4526" y="2756"/>
                  </a:lnTo>
                  <a:lnTo>
                    <a:pt x="4524" y="2756"/>
                  </a:lnTo>
                  <a:lnTo>
                    <a:pt x="4524" y="2759"/>
                  </a:lnTo>
                  <a:lnTo>
                    <a:pt x="4524" y="2759"/>
                  </a:lnTo>
                  <a:lnTo>
                    <a:pt x="4526" y="2759"/>
                  </a:lnTo>
                  <a:lnTo>
                    <a:pt x="4526" y="2761"/>
                  </a:lnTo>
                  <a:lnTo>
                    <a:pt x="4526" y="2761"/>
                  </a:lnTo>
                  <a:lnTo>
                    <a:pt x="4526" y="2763"/>
                  </a:lnTo>
                  <a:lnTo>
                    <a:pt x="4524" y="2763"/>
                  </a:lnTo>
                  <a:lnTo>
                    <a:pt x="4531" y="2768"/>
                  </a:lnTo>
                  <a:lnTo>
                    <a:pt x="4533" y="2770"/>
                  </a:lnTo>
                  <a:lnTo>
                    <a:pt x="4531" y="2775"/>
                  </a:lnTo>
                  <a:lnTo>
                    <a:pt x="4533" y="2775"/>
                  </a:lnTo>
                  <a:lnTo>
                    <a:pt x="4536" y="2777"/>
                  </a:lnTo>
                  <a:lnTo>
                    <a:pt x="4536" y="2782"/>
                  </a:lnTo>
                  <a:lnTo>
                    <a:pt x="4536" y="2785"/>
                  </a:lnTo>
                  <a:lnTo>
                    <a:pt x="4536" y="2787"/>
                  </a:lnTo>
                  <a:lnTo>
                    <a:pt x="4538" y="2787"/>
                  </a:lnTo>
                  <a:lnTo>
                    <a:pt x="4540" y="2785"/>
                  </a:lnTo>
                  <a:lnTo>
                    <a:pt x="4543" y="2787"/>
                  </a:lnTo>
                  <a:lnTo>
                    <a:pt x="4543" y="2787"/>
                  </a:lnTo>
                  <a:lnTo>
                    <a:pt x="4543" y="2792"/>
                  </a:lnTo>
                  <a:lnTo>
                    <a:pt x="4543" y="2794"/>
                  </a:lnTo>
                  <a:lnTo>
                    <a:pt x="4545" y="2811"/>
                  </a:lnTo>
                  <a:lnTo>
                    <a:pt x="4545" y="2815"/>
                  </a:lnTo>
                  <a:lnTo>
                    <a:pt x="4538" y="2818"/>
                  </a:lnTo>
                  <a:lnTo>
                    <a:pt x="4538" y="2822"/>
                  </a:lnTo>
                  <a:lnTo>
                    <a:pt x="4540" y="2827"/>
                  </a:lnTo>
                  <a:lnTo>
                    <a:pt x="4540" y="2832"/>
                  </a:lnTo>
                  <a:lnTo>
                    <a:pt x="4538" y="2830"/>
                  </a:lnTo>
                  <a:lnTo>
                    <a:pt x="4538" y="2830"/>
                  </a:lnTo>
                  <a:lnTo>
                    <a:pt x="4538" y="2827"/>
                  </a:lnTo>
                  <a:lnTo>
                    <a:pt x="4538" y="2827"/>
                  </a:lnTo>
                  <a:lnTo>
                    <a:pt x="4538" y="2827"/>
                  </a:lnTo>
                  <a:lnTo>
                    <a:pt x="4536" y="2830"/>
                  </a:lnTo>
                  <a:lnTo>
                    <a:pt x="4536" y="2830"/>
                  </a:lnTo>
                  <a:lnTo>
                    <a:pt x="4538" y="2834"/>
                  </a:lnTo>
                  <a:lnTo>
                    <a:pt x="4536" y="2834"/>
                  </a:lnTo>
                  <a:lnTo>
                    <a:pt x="4538" y="2837"/>
                  </a:lnTo>
                  <a:lnTo>
                    <a:pt x="4550" y="2844"/>
                  </a:lnTo>
                  <a:lnTo>
                    <a:pt x="4555" y="2846"/>
                  </a:lnTo>
                  <a:lnTo>
                    <a:pt x="4559" y="2848"/>
                  </a:lnTo>
                  <a:lnTo>
                    <a:pt x="4562" y="2851"/>
                  </a:lnTo>
                  <a:lnTo>
                    <a:pt x="4564" y="2851"/>
                  </a:lnTo>
                  <a:lnTo>
                    <a:pt x="4566" y="2851"/>
                  </a:lnTo>
                  <a:lnTo>
                    <a:pt x="4566" y="2853"/>
                  </a:lnTo>
                  <a:lnTo>
                    <a:pt x="4569" y="2856"/>
                  </a:lnTo>
                  <a:lnTo>
                    <a:pt x="4569" y="2856"/>
                  </a:lnTo>
                  <a:lnTo>
                    <a:pt x="4569" y="2856"/>
                  </a:lnTo>
                  <a:lnTo>
                    <a:pt x="4573" y="2856"/>
                  </a:lnTo>
                  <a:lnTo>
                    <a:pt x="4576" y="2856"/>
                  </a:lnTo>
                  <a:lnTo>
                    <a:pt x="4576" y="2858"/>
                  </a:lnTo>
                  <a:lnTo>
                    <a:pt x="4578" y="2858"/>
                  </a:lnTo>
                  <a:lnTo>
                    <a:pt x="4578" y="2858"/>
                  </a:lnTo>
                  <a:lnTo>
                    <a:pt x="4581" y="2858"/>
                  </a:lnTo>
                  <a:lnTo>
                    <a:pt x="4581" y="2858"/>
                  </a:lnTo>
                  <a:lnTo>
                    <a:pt x="4588" y="2860"/>
                  </a:lnTo>
                  <a:lnTo>
                    <a:pt x="4597" y="2865"/>
                  </a:lnTo>
                  <a:lnTo>
                    <a:pt x="4602" y="2870"/>
                  </a:lnTo>
                  <a:lnTo>
                    <a:pt x="4604" y="2874"/>
                  </a:lnTo>
                  <a:lnTo>
                    <a:pt x="4604" y="2886"/>
                  </a:lnTo>
                  <a:lnTo>
                    <a:pt x="4604" y="2889"/>
                  </a:lnTo>
                  <a:lnTo>
                    <a:pt x="4604" y="2889"/>
                  </a:lnTo>
                  <a:lnTo>
                    <a:pt x="4604" y="2889"/>
                  </a:lnTo>
                  <a:lnTo>
                    <a:pt x="4602" y="2889"/>
                  </a:lnTo>
                  <a:lnTo>
                    <a:pt x="4599" y="2889"/>
                  </a:lnTo>
                  <a:lnTo>
                    <a:pt x="4599" y="2891"/>
                  </a:lnTo>
                  <a:lnTo>
                    <a:pt x="4597" y="2891"/>
                  </a:lnTo>
                  <a:lnTo>
                    <a:pt x="4599" y="2891"/>
                  </a:lnTo>
                  <a:lnTo>
                    <a:pt x="4602" y="2898"/>
                  </a:lnTo>
                  <a:lnTo>
                    <a:pt x="4604" y="2900"/>
                  </a:lnTo>
                  <a:lnTo>
                    <a:pt x="4607" y="2900"/>
                  </a:lnTo>
                  <a:lnTo>
                    <a:pt x="4607" y="2903"/>
                  </a:lnTo>
                  <a:lnTo>
                    <a:pt x="4607" y="2908"/>
                  </a:lnTo>
                  <a:lnTo>
                    <a:pt x="4609" y="2908"/>
                  </a:lnTo>
                  <a:lnTo>
                    <a:pt x="4609" y="2905"/>
                  </a:lnTo>
                  <a:lnTo>
                    <a:pt x="4609" y="2905"/>
                  </a:lnTo>
                  <a:lnTo>
                    <a:pt x="4611" y="2905"/>
                  </a:lnTo>
                  <a:lnTo>
                    <a:pt x="4611" y="2905"/>
                  </a:lnTo>
                  <a:lnTo>
                    <a:pt x="4611" y="2908"/>
                  </a:lnTo>
                  <a:lnTo>
                    <a:pt x="4614" y="2908"/>
                  </a:lnTo>
                  <a:lnTo>
                    <a:pt x="4614" y="2908"/>
                  </a:lnTo>
                  <a:lnTo>
                    <a:pt x="4616" y="2905"/>
                  </a:lnTo>
                  <a:lnTo>
                    <a:pt x="4616" y="2905"/>
                  </a:lnTo>
                  <a:lnTo>
                    <a:pt x="4618" y="2905"/>
                  </a:lnTo>
                  <a:lnTo>
                    <a:pt x="4625" y="2910"/>
                  </a:lnTo>
                  <a:lnTo>
                    <a:pt x="4633" y="2912"/>
                  </a:lnTo>
                  <a:lnTo>
                    <a:pt x="4635" y="2915"/>
                  </a:lnTo>
                  <a:lnTo>
                    <a:pt x="4640" y="2917"/>
                  </a:lnTo>
                  <a:lnTo>
                    <a:pt x="4640" y="2919"/>
                  </a:lnTo>
                  <a:lnTo>
                    <a:pt x="4642" y="2922"/>
                  </a:lnTo>
                  <a:lnTo>
                    <a:pt x="4647" y="2926"/>
                  </a:lnTo>
                  <a:lnTo>
                    <a:pt x="4649" y="2929"/>
                  </a:lnTo>
                  <a:lnTo>
                    <a:pt x="4651" y="2931"/>
                  </a:lnTo>
                  <a:lnTo>
                    <a:pt x="4654" y="2934"/>
                  </a:lnTo>
                  <a:lnTo>
                    <a:pt x="4654" y="2938"/>
                  </a:lnTo>
                  <a:lnTo>
                    <a:pt x="4659" y="2948"/>
                  </a:lnTo>
                  <a:lnTo>
                    <a:pt x="4659" y="2950"/>
                  </a:lnTo>
                  <a:lnTo>
                    <a:pt x="4659" y="2953"/>
                  </a:lnTo>
                  <a:lnTo>
                    <a:pt x="4661" y="2955"/>
                  </a:lnTo>
                  <a:lnTo>
                    <a:pt x="4661" y="2960"/>
                  </a:lnTo>
                  <a:lnTo>
                    <a:pt x="4659" y="2962"/>
                  </a:lnTo>
                  <a:lnTo>
                    <a:pt x="4654" y="2962"/>
                  </a:lnTo>
                  <a:lnTo>
                    <a:pt x="4642" y="2960"/>
                  </a:lnTo>
                  <a:lnTo>
                    <a:pt x="4637" y="2960"/>
                  </a:lnTo>
                  <a:lnTo>
                    <a:pt x="4635" y="2960"/>
                  </a:lnTo>
                  <a:lnTo>
                    <a:pt x="4633" y="2960"/>
                  </a:lnTo>
                  <a:lnTo>
                    <a:pt x="4633" y="2960"/>
                  </a:lnTo>
                  <a:lnTo>
                    <a:pt x="4630" y="2957"/>
                  </a:lnTo>
                  <a:lnTo>
                    <a:pt x="4623" y="2953"/>
                  </a:lnTo>
                  <a:lnTo>
                    <a:pt x="4621" y="2953"/>
                  </a:lnTo>
                  <a:lnTo>
                    <a:pt x="4618" y="2950"/>
                  </a:lnTo>
                  <a:lnTo>
                    <a:pt x="4616" y="2950"/>
                  </a:lnTo>
                  <a:lnTo>
                    <a:pt x="4616" y="2948"/>
                  </a:lnTo>
                  <a:lnTo>
                    <a:pt x="4614" y="2948"/>
                  </a:lnTo>
                  <a:lnTo>
                    <a:pt x="4614" y="2948"/>
                  </a:lnTo>
                  <a:lnTo>
                    <a:pt x="4611" y="2945"/>
                  </a:lnTo>
                  <a:lnTo>
                    <a:pt x="4604" y="2943"/>
                  </a:lnTo>
                  <a:lnTo>
                    <a:pt x="4595" y="2941"/>
                  </a:lnTo>
                  <a:lnTo>
                    <a:pt x="4590" y="2938"/>
                  </a:lnTo>
                  <a:lnTo>
                    <a:pt x="4585" y="2941"/>
                  </a:lnTo>
                  <a:lnTo>
                    <a:pt x="4578" y="2943"/>
                  </a:lnTo>
                  <a:lnTo>
                    <a:pt x="4576" y="2943"/>
                  </a:lnTo>
                  <a:lnTo>
                    <a:pt x="4573" y="2943"/>
                  </a:lnTo>
                  <a:lnTo>
                    <a:pt x="4569" y="2941"/>
                  </a:lnTo>
                  <a:lnTo>
                    <a:pt x="4566" y="2941"/>
                  </a:lnTo>
                  <a:lnTo>
                    <a:pt x="4564" y="2941"/>
                  </a:lnTo>
                  <a:lnTo>
                    <a:pt x="4559" y="2943"/>
                  </a:lnTo>
                  <a:lnTo>
                    <a:pt x="4557" y="2945"/>
                  </a:lnTo>
                  <a:lnTo>
                    <a:pt x="4555" y="2945"/>
                  </a:lnTo>
                  <a:lnTo>
                    <a:pt x="4552" y="2943"/>
                  </a:lnTo>
                  <a:lnTo>
                    <a:pt x="4552" y="2943"/>
                  </a:lnTo>
                  <a:lnTo>
                    <a:pt x="4550" y="2941"/>
                  </a:lnTo>
                  <a:lnTo>
                    <a:pt x="4550" y="2938"/>
                  </a:lnTo>
                  <a:lnTo>
                    <a:pt x="4550" y="2938"/>
                  </a:lnTo>
                  <a:lnTo>
                    <a:pt x="4550" y="2936"/>
                  </a:lnTo>
                  <a:lnTo>
                    <a:pt x="4547" y="2936"/>
                  </a:lnTo>
                  <a:lnTo>
                    <a:pt x="4547" y="2936"/>
                  </a:lnTo>
                  <a:lnTo>
                    <a:pt x="4547" y="2934"/>
                  </a:lnTo>
                  <a:lnTo>
                    <a:pt x="4545" y="2931"/>
                  </a:lnTo>
                  <a:lnTo>
                    <a:pt x="4538" y="2924"/>
                  </a:lnTo>
                  <a:lnTo>
                    <a:pt x="4536" y="2919"/>
                  </a:lnTo>
                  <a:lnTo>
                    <a:pt x="4531" y="2917"/>
                  </a:lnTo>
                  <a:lnTo>
                    <a:pt x="4512" y="2910"/>
                  </a:lnTo>
                  <a:lnTo>
                    <a:pt x="4510" y="2910"/>
                  </a:lnTo>
                  <a:lnTo>
                    <a:pt x="4500" y="2908"/>
                  </a:lnTo>
                  <a:lnTo>
                    <a:pt x="4500" y="2908"/>
                  </a:lnTo>
                  <a:lnTo>
                    <a:pt x="4495" y="2910"/>
                  </a:lnTo>
                  <a:lnTo>
                    <a:pt x="4484" y="2919"/>
                  </a:lnTo>
                  <a:lnTo>
                    <a:pt x="4476" y="2926"/>
                  </a:lnTo>
                  <a:lnTo>
                    <a:pt x="4472" y="2929"/>
                  </a:lnTo>
                  <a:lnTo>
                    <a:pt x="4467" y="2931"/>
                  </a:lnTo>
                  <a:lnTo>
                    <a:pt x="4462" y="2931"/>
                  </a:lnTo>
                  <a:lnTo>
                    <a:pt x="4458" y="2931"/>
                  </a:lnTo>
                  <a:lnTo>
                    <a:pt x="4450" y="2929"/>
                  </a:lnTo>
                  <a:lnTo>
                    <a:pt x="4448" y="2926"/>
                  </a:lnTo>
                  <a:lnTo>
                    <a:pt x="4443" y="2924"/>
                  </a:lnTo>
                  <a:lnTo>
                    <a:pt x="4441" y="2922"/>
                  </a:lnTo>
                  <a:lnTo>
                    <a:pt x="4432" y="2908"/>
                  </a:lnTo>
                  <a:lnTo>
                    <a:pt x="4432" y="2908"/>
                  </a:lnTo>
                  <a:lnTo>
                    <a:pt x="4432" y="2905"/>
                  </a:lnTo>
                  <a:lnTo>
                    <a:pt x="4432" y="2903"/>
                  </a:lnTo>
                  <a:lnTo>
                    <a:pt x="4432" y="2898"/>
                  </a:lnTo>
                  <a:lnTo>
                    <a:pt x="4432" y="2893"/>
                  </a:lnTo>
                  <a:lnTo>
                    <a:pt x="4429" y="2896"/>
                  </a:lnTo>
                  <a:lnTo>
                    <a:pt x="4429" y="2896"/>
                  </a:lnTo>
                  <a:lnTo>
                    <a:pt x="4427" y="2889"/>
                  </a:lnTo>
                  <a:lnTo>
                    <a:pt x="4424" y="2886"/>
                  </a:lnTo>
                  <a:lnTo>
                    <a:pt x="4422" y="2884"/>
                  </a:lnTo>
                  <a:lnTo>
                    <a:pt x="4420" y="2882"/>
                  </a:lnTo>
                  <a:lnTo>
                    <a:pt x="4417" y="2882"/>
                  </a:lnTo>
                  <a:lnTo>
                    <a:pt x="4417" y="2882"/>
                  </a:lnTo>
                  <a:lnTo>
                    <a:pt x="4413" y="2879"/>
                  </a:lnTo>
                  <a:lnTo>
                    <a:pt x="4413" y="2879"/>
                  </a:lnTo>
                  <a:lnTo>
                    <a:pt x="4406" y="2882"/>
                  </a:lnTo>
                  <a:lnTo>
                    <a:pt x="4403" y="2879"/>
                  </a:lnTo>
                  <a:lnTo>
                    <a:pt x="4403" y="2877"/>
                  </a:lnTo>
                  <a:lnTo>
                    <a:pt x="4401" y="2874"/>
                  </a:lnTo>
                  <a:lnTo>
                    <a:pt x="4396" y="2877"/>
                  </a:lnTo>
                  <a:lnTo>
                    <a:pt x="4401" y="2879"/>
                  </a:lnTo>
                  <a:lnTo>
                    <a:pt x="4403" y="2879"/>
                  </a:lnTo>
                  <a:lnTo>
                    <a:pt x="4403" y="2882"/>
                  </a:lnTo>
                  <a:lnTo>
                    <a:pt x="4406" y="2884"/>
                  </a:lnTo>
                  <a:lnTo>
                    <a:pt x="4403" y="2884"/>
                  </a:lnTo>
                  <a:lnTo>
                    <a:pt x="4403" y="2886"/>
                  </a:lnTo>
                  <a:lnTo>
                    <a:pt x="4401" y="2891"/>
                  </a:lnTo>
                  <a:lnTo>
                    <a:pt x="4401" y="2893"/>
                  </a:lnTo>
                  <a:lnTo>
                    <a:pt x="4398" y="2896"/>
                  </a:lnTo>
                  <a:lnTo>
                    <a:pt x="4398" y="2896"/>
                  </a:lnTo>
                  <a:lnTo>
                    <a:pt x="4396" y="2896"/>
                  </a:lnTo>
                  <a:lnTo>
                    <a:pt x="4398" y="2898"/>
                  </a:lnTo>
                  <a:lnTo>
                    <a:pt x="4401" y="2898"/>
                  </a:lnTo>
                  <a:lnTo>
                    <a:pt x="4403" y="2896"/>
                  </a:lnTo>
                  <a:lnTo>
                    <a:pt x="4403" y="2893"/>
                  </a:lnTo>
                  <a:lnTo>
                    <a:pt x="4406" y="2891"/>
                  </a:lnTo>
                  <a:lnTo>
                    <a:pt x="4408" y="2891"/>
                  </a:lnTo>
                  <a:lnTo>
                    <a:pt x="4408" y="2893"/>
                  </a:lnTo>
                  <a:lnTo>
                    <a:pt x="4410" y="2896"/>
                  </a:lnTo>
                  <a:lnTo>
                    <a:pt x="4413" y="2896"/>
                  </a:lnTo>
                  <a:lnTo>
                    <a:pt x="4415" y="2896"/>
                  </a:lnTo>
                  <a:lnTo>
                    <a:pt x="4417" y="2896"/>
                  </a:lnTo>
                  <a:lnTo>
                    <a:pt x="4415" y="2900"/>
                  </a:lnTo>
                  <a:lnTo>
                    <a:pt x="4415" y="2903"/>
                  </a:lnTo>
                  <a:lnTo>
                    <a:pt x="4415" y="2905"/>
                  </a:lnTo>
                  <a:lnTo>
                    <a:pt x="4417" y="2908"/>
                  </a:lnTo>
                  <a:lnTo>
                    <a:pt x="4424" y="2912"/>
                  </a:lnTo>
                  <a:lnTo>
                    <a:pt x="4427" y="2912"/>
                  </a:lnTo>
                  <a:lnTo>
                    <a:pt x="4427" y="2922"/>
                  </a:lnTo>
                  <a:lnTo>
                    <a:pt x="4427" y="2922"/>
                  </a:lnTo>
                  <a:lnTo>
                    <a:pt x="4429" y="2924"/>
                  </a:lnTo>
                  <a:lnTo>
                    <a:pt x="4432" y="2926"/>
                  </a:lnTo>
                  <a:lnTo>
                    <a:pt x="4434" y="2926"/>
                  </a:lnTo>
                  <a:lnTo>
                    <a:pt x="4436" y="2926"/>
                  </a:lnTo>
                  <a:lnTo>
                    <a:pt x="4441" y="2929"/>
                  </a:lnTo>
                  <a:lnTo>
                    <a:pt x="4446" y="2931"/>
                  </a:lnTo>
                  <a:lnTo>
                    <a:pt x="4455" y="2934"/>
                  </a:lnTo>
                  <a:lnTo>
                    <a:pt x="4462" y="2936"/>
                  </a:lnTo>
                  <a:lnTo>
                    <a:pt x="4467" y="2936"/>
                  </a:lnTo>
                  <a:lnTo>
                    <a:pt x="4481" y="2929"/>
                  </a:lnTo>
                  <a:lnTo>
                    <a:pt x="4491" y="2926"/>
                  </a:lnTo>
                  <a:lnTo>
                    <a:pt x="4491" y="2926"/>
                  </a:lnTo>
                  <a:lnTo>
                    <a:pt x="4491" y="2924"/>
                  </a:lnTo>
                  <a:lnTo>
                    <a:pt x="4491" y="2922"/>
                  </a:lnTo>
                  <a:lnTo>
                    <a:pt x="4493" y="2919"/>
                  </a:lnTo>
                  <a:lnTo>
                    <a:pt x="4495" y="2919"/>
                  </a:lnTo>
                  <a:lnTo>
                    <a:pt x="4500" y="2919"/>
                  </a:lnTo>
                  <a:lnTo>
                    <a:pt x="4512" y="2924"/>
                  </a:lnTo>
                  <a:lnTo>
                    <a:pt x="4519" y="2922"/>
                  </a:lnTo>
                  <a:lnTo>
                    <a:pt x="4521" y="2924"/>
                  </a:lnTo>
                  <a:lnTo>
                    <a:pt x="4526" y="2926"/>
                  </a:lnTo>
                  <a:lnTo>
                    <a:pt x="4529" y="2936"/>
                  </a:lnTo>
                  <a:lnTo>
                    <a:pt x="4533" y="2938"/>
                  </a:lnTo>
                  <a:lnTo>
                    <a:pt x="4531" y="2945"/>
                  </a:lnTo>
                  <a:lnTo>
                    <a:pt x="4531" y="2945"/>
                  </a:lnTo>
                  <a:lnTo>
                    <a:pt x="4529" y="2945"/>
                  </a:lnTo>
                  <a:lnTo>
                    <a:pt x="4526" y="2945"/>
                  </a:lnTo>
                  <a:lnTo>
                    <a:pt x="4526" y="2943"/>
                  </a:lnTo>
                  <a:lnTo>
                    <a:pt x="4524" y="2941"/>
                  </a:lnTo>
                  <a:lnTo>
                    <a:pt x="4524" y="2945"/>
                  </a:lnTo>
                  <a:lnTo>
                    <a:pt x="4526" y="2948"/>
                  </a:lnTo>
                  <a:lnTo>
                    <a:pt x="4529" y="2948"/>
                  </a:lnTo>
                  <a:lnTo>
                    <a:pt x="4538" y="2955"/>
                  </a:lnTo>
                  <a:lnTo>
                    <a:pt x="4540" y="2955"/>
                  </a:lnTo>
                  <a:lnTo>
                    <a:pt x="4550" y="2955"/>
                  </a:lnTo>
                  <a:lnTo>
                    <a:pt x="4555" y="2955"/>
                  </a:lnTo>
                  <a:lnTo>
                    <a:pt x="4557" y="2955"/>
                  </a:lnTo>
                  <a:lnTo>
                    <a:pt x="4557" y="2957"/>
                  </a:lnTo>
                  <a:lnTo>
                    <a:pt x="4559" y="2957"/>
                  </a:lnTo>
                  <a:lnTo>
                    <a:pt x="4562" y="2960"/>
                  </a:lnTo>
                  <a:lnTo>
                    <a:pt x="4566" y="2962"/>
                  </a:lnTo>
                  <a:lnTo>
                    <a:pt x="4581" y="2971"/>
                  </a:lnTo>
                  <a:lnTo>
                    <a:pt x="4585" y="2974"/>
                  </a:lnTo>
                  <a:lnTo>
                    <a:pt x="4595" y="2988"/>
                  </a:lnTo>
                  <a:lnTo>
                    <a:pt x="4599" y="2990"/>
                  </a:lnTo>
                  <a:lnTo>
                    <a:pt x="4607" y="2995"/>
                  </a:lnTo>
                  <a:lnTo>
                    <a:pt x="4609" y="2997"/>
                  </a:lnTo>
                  <a:lnTo>
                    <a:pt x="4621" y="3005"/>
                  </a:lnTo>
                  <a:lnTo>
                    <a:pt x="4630" y="3009"/>
                  </a:lnTo>
                  <a:lnTo>
                    <a:pt x="4635" y="3012"/>
                  </a:lnTo>
                  <a:lnTo>
                    <a:pt x="4640" y="3016"/>
                  </a:lnTo>
                  <a:lnTo>
                    <a:pt x="4644" y="3026"/>
                  </a:lnTo>
                  <a:lnTo>
                    <a:pt x="4659" y="3052"/>
                  </a:lnTo>
                  <a:lnTo>
                    <a:pt x="4661" y="3057"/>
                  </a:lnTo>
                  <a:lnTo>
                    <a:pt x="4661" y="3064"/>
                  </a:lnTo>
                  <a:lnTo>
                    <a:pt x="4661" y="3068"/>
                  </a:lnTo>
                  <a:lnTo>
                    <a:pt x="4659" y="3071"/>
                  </a:lnTo>
                  <a:lnTo>
                    <a:pt x="4651" y="3073"/>
                  </a:lnTo>
                  <a:lnTo>
                    <a:pt x="4642" y="3071"/>
                  </a:lnTo>
                  <a:lnTo>
                    <a:pt x="4621" y="3073"/>
                  </a:lnTo>
                  <a:lnTo>
                    <a:pt x="4616" y="3078"/>
                  </a:lnTo>
                  <a:lnTo>
                    <a:pt x="4614" y="3078"/>
                  </a:lnTo>
                  <a:lnTo>
                    <a:pt x="4611" y="3078"/>
                  </a:lnTo>
                  <a:lnTo>
                    <a:pt x="4604" y="3083"/>
                  </a:lnTo>
                  <a:lnTo>
                    <a:pt x="4599" y="3092"/>
                  </a:lnTo>
                  <a:lnTo>
                    <a:pt x="4597" y="3094"/>
                  </a:lnTo>
                  <a:lnTo>
                    <a:pt x="4590" y="3094"/>
                  </a:lnTo>
                  <a:lnTo>
                    <a:pt x="4585" y="3097"/>
                  </a:lnTo>
                  <a:lnTo>
                    <a:pt x="4583" y="3099"/>
                  </a:lnTo>
                  <a:lnTo>
                    <a:pt x="4578" y="3102"/>
                  </a:lnTo>
                  <a:lnTo>
                    <a:pt x="4576" y="3102"/>
                  </a:lnTo>
                  <a:lnTo>
                    <a:pt x="4576" y="3104"/>
                  </a:lnTo>
                  <a:lnTo>
                    <a:pt x="4576" y="3104"/>
                  </a:lnTo>
                  <a:lnTo>
                    <a:pt x="4573" y="3106"/>
                  </a:lnTo>
                  <a:lnTo>
                    <a:pt x="4573" y="3106"/>
                  </a:lnTo>
                  <a:lnTo>
                    <a:pt x="4573" y="3109"/>
                  </a:lnTo>
                  <a:lnTo>
                    <a:pt x="4571" y="3109"/>
                  </a:lnTo>
                  <a:lnTo>
                    <a:pt x="4562" y="3109"/>
                  </a:lnTo>
                  <a:lnTo>
                    <a:pt x="4559" y="3111"/>
                  </a:lnTo>
                  <a:lnTo>
                    <a:pt x="4557" y="3111"/>
                  </a:lnTo>
                  <a:lnTo>
                    <a:pt x="4555" y="3113"/>
                  </a:lnTo>
                  <a:lnTo>
                    <a:pt x="4555" y="3116"/>
                  </a:lnTo>
                  <a:lnTo>
                    <a:pt x="4552" y="3118"/>
                  </a:lnTo>
                  <a:lnTo>
                    <a:pt x="4550" y="3125"/>
                  </a:lnTo>
                  <a:lnTo>
                    <a:pt x="4550" y="3128"/>
                  </a:lnTo>
                  <a:lnTo>
                    <a:pt x="4550" y="3128"/>
                  </a:lnTo>
                  <a:lnTo>
                    <a:pt x="4552" y="3130"/>
                  </a:lnTo>
                  <a:lnTo>
                    <a:pt x="4552" y="3130"/>
                  </a:lnTo>
                  <a:lnTo>
                    <a:pt x="4550" y="3132"/>
                  </a:lnTo>
                  <a:lnTo>
                    <a:pt x="4550" y="3132"/>
                  </a:lnTo>
                  <a:lnTo>
                    <a:pt x="4547" y="3132"/>
                  </a:lnTo>
                  <a:lnTo>
                    <a:pt x="4545" y="3135"/>
                  </a:lnTo>
                  <a:lnTo>
                    <a:pt x="4547" y="3135"/>
                  </a:lnTo>
                  <a:lnTo>
                    <a:pt x="4547" y="3137"/>
                  </a:lnTo>
                  <a:lnTo>
                    <a:pt x="4550" y="3137"/>
                  </a:lnTo>
                  <a:lnTo>
                    <a:pt x="4550" y="3137"/>
                  </a:lnTo>
                  <a:lnTo>
                    <a:pt x="4547" y="3137"/>
                  </a:lnTo>
                  <a:lnTo>
                    <a:pt x="4545" y="3137"/>
                  </a:lnTo>
                  <a:lnTo>
                    <a:pt x="4545" y="3139"/>
                  </a:lnTo>
                  <a:lnTo>
                    <a:pt x="4543" y="3139"/>
                  </a:lnTo>
                  <a:lnTo>
                    <a:pt x="4540" y="3139"/>
                  </a:lnTo>
                  <a:lnTo>
                    <a:pt x="4538" y="3142"/>
                  </a:lnTo>
                  <a:lnTo>
                    <a:pt x="4536" y="3142"/>
                  </a:lnTo>
                  <a:lnTo>
                    <a:pt x="4533" y="3142"/>
                  </a:lnTo>
                  <a:lnTo>
                    <a:pt x="4531" y="3142"/>
                  </a:lnTo>
                  <a:lnTo>
                    <a:pt x="4526" y="3139"/>
                  </a:lnTo>
                  <a:lnTo>
                    <a:pt x="4524" y="3137"/>
                  </a:lnTo>
                  <a:lnTo>
                    <a:pt x="4521" y="3135"/>
                  </a:lnTo>
                  <a:lnTo>
                    <a:pt x="4519" y="3135"/>
                  </a:lnTo>
                  <a:lnTo>
                    <a:pt x="4495" y="3135"/>
                  </a:lnTo>
                  <a:lnTo>
                    <a:pt x="4488" y="3137"/>
                  </a:lnTo>
                  <a:lnTo>
                    <a:pt x="4486" y="3139"/>
                  </a:lnTo>
                  <a:lnTo>
                    <a:pt x="4486" y="3139"/>
                  </a:lnTo>
                  <a:lnTo>
                    <a:pt x="4486" y="3139"/>
                  </a:lnTo>
                  <a:lnTo>
                    <a:pt x="4484" y="3144"/>
                  </a:lnTo>
                  <a:lnTo>
                    <a:pt x="4481" y="3146"/>
                  </a:lnTo>
                  <a:lnTo>
                    <a:pt x="4481" y="3146"/>
                  </a:lnTo>
                  <a:lnTo>
                    <a:pt x="4481" y="3149"/>
                  </a:lnTo>
                  <a:lnTo>
                    <a:pt x="4479" y="3149"/>
                  </a:lnTo>
                  <a:lnTo>
                    <a:pt x="4479" y="3149"/>
                  </a:lnTo>
                  <a:lnTo>
                    <a:pt x="4474" y="3149"/>
                  </a:lnTo>
                  <a:lnTo>
                    <a:pt x="4472" y="3149"/>
                  </a:lnTo>
                  <a:lnTo>
                    <a:pt x="4469" y="3149"/>
                  </a:lnTo>
                  <a:lnTo>
                    <a:pt x="4458" y="3161"/>
                  </a:lnTo>
                  <a:lnTo>
                    <a:pt x="4462" y="3161"/>
                  </a:lnTo>
                  <a:lnTo>
                    <a:pt x="4465" y="3158"/>
                  </a:lnTo>
                  <a:lnTo>
                    <a:pt x="4469" y="3154"/>
                  </a:lnTo>
                  <a:lnTo>
                    <a:pt x="4472" y="3151"/>
                  </a:lnTo>
                  <a:lnTo>
                    <a:pt x="4472" y="3151"/>
                  </a:lnTo>
                  <a:lnTo>
                    <a:pt x="4479" y="3156"/>
                  </a:lnTo>
                  <a:lnTo>
                    <a:pt x="4479" y="3158"/>
                  </a:lnTo>
                  <a:lnTo>
                    <a:pt x="4481" y="3158"/>
                  </a:lnTo>
                  <a:lnTo>
                    <a:pt x="4481" y="3158"/>
                  </a:lnTo>
                  <a:lnTo>
                    <a:pt x="4484" y="3158"/>
                  </a:lnTo>
                  <a:lnTo>
                    <a:pt x="4486" y="3158"/>
                  </a:lnTo>
                  <a:lnTo>
                    <a:pt x="4486" y="3156"/>
                  </a:lnTo>
                  <a:lnTo>
                    <a:pt x="4486" y="3156"/>
                  </a:lnTo>
                  <a:lnTo>
                    <a:pt x="4488" y="3151"/>
                  </a:lnTo>
                  <a:lnTo>
                    <a:pt x="4488" y="3151"/>
                  </a:lnTo>
                  <a:lnTo>
                    <a:pt x="4491" y="3149"/>
                  </a:lnTo>
                  <a:lnTo>
                    <a:pt x="4493" y="3146"/>
                  </a:lnTo>
                  <a:lnTo>
                    <a:pt x="4495" y="3146"/>
                  </a:lnTo>
                  <a:lnTo>
                    <a:pt x="4500" y="3146"/>
                  </a:lnTo>
                  <a:lnTo>
                    <a:pt x="4503" y="3146"/>
                  </a:lnTo>
                  <a:lnTo>
                    <a:pt x="4505" y="3146"/>
                  </a:lnTo>
                  <a:lnTo>
                    <a:pt x="4505" y="3149"/>
                  </a:lnTo>
                  <a:lnTo>
                    <a:pt x="4512" y="3168"/>
                  </a:lnTo>
                  <a:lnTo>
                    <a:pt x="4514" y="3170"/>
                  </a:lnTo>
                  <a:lnTo>
                    <a:pt x="4517" y="3175"/>
                  </a:lnTo>
                  <a:lnTo>
                    <a:pt x="4521" y="3175"/>
                  </a:lnTo>
                  <a:lnTo>
                    <a:pt x="4524" y="3177"/>
                  </a:lnTo>
                  <a:lnTo>
                    <a:pt x="4526" y="3177"/>
                  </a:lnTo>
                  <a:lnTo>
                    <a:pt x="4531" y="3175"/>
                  </a:lnTo>
                  <a:lnTo>
                    <a:pt x="4531" y="3175"/>
                  </a:lnTo>
                  <a:lnTo>
                    <a:pt x="4533" y="3175"/>
                  </a:lnTo>
                  <a:lnTo>
                    <a:pt x="4533" y="3177"/>
                  </a:lnTo>
                  <a:lnTo>
                    <a:pt x="4536" y="3177"/>
                  </a:lnTo>
                  <a:lnTo>
                    <a:pt x="4533" y="3175"/>
                  </a:lnTo>
                  <a:lnTo>
                    <a:pt x="4531" y="3175"/>
                  </a:lnTo>
                  <a:lnTo>
                    <a:pt x="4526" y="3175"/>
                  </a:lnTo>
                  <a:lnTo>
                    <a:pt x="4521" y="3175"/>
                  </a:lnTo>
                  <a:lnTo>
                    <a:pt x="4519" y="3173"/>
                  </a:lnTo>
                  <a:lnTo>
                    <a:pt x="4517" y="3170"/>
                  </a:lnTo>
                  <a:lnTo>
                    <a:pt x="4517" y="3168"/>
                  </a:lnTo>
                  <a:lnTo>
                    <a:pt x="4517" y="3168"/>
                  </a:lnTo>
                  <a:lnTo>
                    <a:pt x="4519" y="3168"/>
                  </a:lnTo>
                  <a:lnTo>
                    <a:pt x="4521" y="3170"/>
                  </a:lnTo>
                  <a:lnTo>
                    <a:pt x="4524" y="3170"/>
                  </a:lnTo>
                  <a:lnTo>
                    <a:pt x="4524" y="3170"/>
                  </a:lnTo>
                  <a:lnTo>
                    <a:pt x="4536" y="3170"/>
                  </a:lnTo>
                  <a:lnTo>
                    <a:pt x="4538" y="3170"/>
                  </a:lnTo>
                  <a:lnTo>
                    <a:pt x="4540" y="3168"/>
                  </a:lnTo>
                  <a:lnTo>
                    <a:pt x="4550" y="3165"/>
                  </a:lnTo>
                  <a:lnTo>
                    <a:pt x="4555" y="3161"/>
                  </a:lnTo>
                  <a:lnTo>
                    <a:pt x="4555" y="3161"/>
                  </a:lnTo>
                  <a:lnTo>
                    <a:pt x="4559" y="3158"/>
                  </a:lnTo>
                  <a:lnTo>
                    <a:pt x="4571" y="3149"/>
                  </a:lnTo>
                  <a:lnTo>
                    <a:pt x="4576" y="3146"/>
                  </a:lnTo>
                  <a:lnTo>
                    <a:pt x="4581" y="3146"/>
                  </a:lnTo>
                  <a:lnTo>
                    <a:pt x="4585" y="3146"/>
                  </a:lnTo>
                  <a:lnTo>
                    <a:pt x="4592" y="3146"/>
                  </a:lnTo>
                  <a:lnTo>
                    <a:pt x="4597" y="3146"/>
                  </a:lnTo>
                  <a:lnTo>
                    <a:pt x="4602" y="3149"/>
                  </a:lnTo>
                  <a:lnTo>
                    <a:pt x="4604" y="3151"/>
                  </a:lnTo>
                  <a:lnTo>
                    <a:pt x="4614" y="3158"/>
                  </a:lnTo>
                  <a:lnTo>
                    <a:pt x="4623" y="3170"/>
                  </a:lnTo>
                  <a:lnTo>
                    <a:pt x="4623" y="3170"/>
                  </a:lnTo>
                  <a:lnTo>
                    <a:pt x="4625" y="3170"/>
                  </a:lnTo>
                  <a:lnTo>
                    <a:pt x="4625" y="3170"/>
                  </a:lnTo>
                  <a:lnTo>
                    <a:pt x="4625" y="3173"/>
                  </a:lnTo>
                  <a:lnTo>
                    <a:pt x="4625" y="3173"/>
                  </a:lnTo>
                  <a:lnTo>
                    <a:pt x="4625" y="3175"/>
                  </a:lnTo>
                  <a:lnTo>
                    <a:pt x="4628" y="3177"/>
                  </a:lnTo>
                  <a:lnTo>
                    <a:pt x="4628" y="3177"/>
                  </a:lnTo>
                  <a:lnTo>
                    <a:pt x="4630" y="3177"/>
                  </a:lnTo>
                  <a:lnTo>
                    <a:pt x="4630" y="3177"/>
                  </a:lnTo>
                  <a:lnTo>
                    <a:pt x="4633" y="3180"/>
                  </a:lnTo>
                  <a:lnTo>
                    <a:pt x="4633" y="3180"/>
                  </a:lnTo>
                  <a:lnTo>
                    <a:pt x="4633" y="3182"/>
                  </a:lnTo>
                  <a:lnTo>
                    <a:pt x="4633" y="3182"/>
                  </a:lnTo>
                  <a:lnTo>
                    <a:pt x="4633" y="3182"/>
                  </a:lnTo>
                  <a:lnTo>
                    <a:pt x="4633" y="3184"/>
                  </a:lnTo>
                  <a:lnTo>
                    <a:pt x="4635" y="3187"/>
                  </a:lnTo>
                  <a:lnTo>
                    <a:pt x="4640" y="3189"/>
                  </a:lnTo>
                  <a:lnTo>
                    <a:pt x="4644" y="3189"/>
                  </a:lnTo>
                  <a:lnTo>
                    <a:pt x="4647" y="3191"/>
                  </a:lnTo>
                  <a:lnTo>
                    <a:pt x="4647" y="3189"/>
                  </a:lnTo>
                  <a:lnTo>
                    <a:pt x="4649" y="3189"/>
                  </a:lnTo>
                  <a:lnTo>
                    <a:pt x="4654" y="3189"/>
                  </a:lnTo>
                  <a:lnTo>
                    <a:pt x="4654" y="3191"/>
                  </a:lnTo>
                  <a:lnTo>
                    <a:pt x="4659" y="3194"/>
                  </a:lnTo>
                  <a:lnTo>
                    <a:pt x="4661" y="3196"/>
                  </a:lnTo>
                  <a:lnTo>
                    <a:pt x="4666" y="3196"/>
                  </a:lnTo>
                  <a:lnTo>
                    <a:pt x="4666" y="3196"/>
                  </a:lnTo>
                  <a:lnTo>
                    <a:pt x="4670" y="3199"/>
                  </a:lnTo>
                  <a:lnTo>
                    <a:pt x="4670" y="3201"/>
                  </a:lnTo>
                  <a:lnTo>
                    <a:pt x="4673" y="3199"/>
                  </a:lnTo>
                  <a:lnTo>
                    <a:pt x="4675" y="3199"/>
                  </a:lnTo>
                  <a:lnTo>
                    <a:pt x="4685" y="3199"/>
                  </a:lnTo>
                  <a:lnTo>
                    <a:pt x="4685" y="3199"/>
                  </a:lnTo>
                  <a:lnTo>
                    <a:pt x="4687" y="3196"/>
                  </a:lnTo>
                  <a:lnTo>
                    <a:pt x="4689" y="3196"/>
                  </a:lnTo>
                  <a:lnTo>
                    <a:pt x="4692" y="3199"/>
                  </a:lnTo>
                  <a:lnTo>
                    <a:pt x="4692" y="3199"/>
                  </a:lnTo>
                  <a:lnTo>
                    <a:pt x="4689" y="3201"/>
                  </a:lnTo>
                  <a:lnTo>
                    <a:pt x="4685" y="3203"/>
                  </a:lnTo>
                  <a:lnTo>
                    <a:pt x="4680" y="3206"/>
                  </a:lnTo>
                  <a:lnTo>
                    <a:pt x="4675" y="3208"/>
                  </a:lnTo>
                  <a:lnTo>
                    <a:pt x="4673" y="3208"/>
                  </a:lnTo>
                  <a:lnTo>
                    <a:pt x="4670" y="3213"/>
                  </a:lnTo>
                  <a:lnTo>
                    <a:pt x="4668" y="3213"/>
                  </a:lnTo>
                  <a:lnTo>
                    <a:pt x="4666" y="3213"/>
                  </a:lnTo>
                  <a:lnTo>
                    <a:pt x="4661" y="3215"/>
                  </a:lnTo>
                  <a:lnTo>
                    <a:pt x="4661" y="3215"/>
                  </a:lnTo>
                  <a:lnTo>
                    <a:pt x="4661" y="3220"/>
                  </a:lnTo>
                  <a:lnTo>
                    <a:pt x="4659" y="3222"/>
                  </a:lnTo>
                  <a:lnTo>
                    <a:pt x="4642" y="3239"/>
                  </a:lnTo>
                  <a:lnTo>
                    <a:pt x="4642" y="3241"/>
                  </a:lnTo>
                  <a:lnTo>
                    <a:pt x="4642" y="3243"/>
                  </a:lnTo>
                  <a:lnTo>
                    <a:pt x="4640" y="3243"/>
                  </a:lnTo>
                  <a:lnTo>
                    <a:pt x="4637" y="3243"/>
                  </a:lnTo>
                  <a:lnTo>
                    <a:pt x="4635" y="3241"/>
                  </a:lnTo>
                  <a:lnTo>
                    <a:pt x="4633" y="3243"/>
                  </a:lnTo>
                  <a:lnTo>
                    <a:pt x="4633" y="3246"/>
                  </a:lnTo>
                  <a:lnTo>
                    <a:pt x="4630" y="3246"/>
                  </a:lnTo>
                  <a:lnTo>
                    <a:pt x="4628" y="3243"/>
                  </a:lnTo>
                  <a:lnTo>
                    <a:pt x="4621" y="3248"/>
                  </a:lnTo>
                  <a:lnTo>
                    <a:pt x="4621" y="3248"/>
                  </a:lnTo>
                  <a:lnTo>
                    <a:pt x="4618" y="3248"/>
                  </a:lnTo>
                  <a:lnTo>
                    <a:pt x="4618" y="3246"/>
                  </a:lnTo>
                  <a:lnTo>
                    <a:pt x="4618" y="3246"/>
                  </a:lnTo>
                  <a:lnTo>
                    <a:pt x="4618" y="3246"/>
                  </a:lnTo>
                  <a:lnTo>
                    <a:pt x="4616" y="3246"/>
                  </a:lnTo>
                  <a:lnTo>
                    <a:pt x="4616" y="3246"/>
                  </a:lnTo>
                  <a:lnTo>
                    <a:pt x="4616" y="3248"/>
                  </a:lnTo>
                  <a:lnTo>
                    <a:pt x="4614" y="3248"/>
                  </a:lnTo>
                  <a:lnTo>
                    <a:pt x="4611" y="3248"/>
                  </a:lnTo>
                  <a:lnTo>
                    <a:pt x="4611" y="3248"/>
                  </a:lnTo>
                  <a:lnTo>
                    <a:pt x="4614" y="3251"/>
                  </a:lnTo>
                  <a:lnTo>
                    <a:pt x="4614" y="3251"/>
                  </a:lnTo>
                  <a:lnTo>
                    <a:pt x="4614" y="3251"/>
                  </a:lnTo>
                  <a:lnTo>
                    <a:pt x="4611" y="3253"/>
                  </a:lnTo>
                  <a:lnTo>
                    <a:pt x="4611" y="3255"/>
                  </a:lnTo>
                  <a:lnTo>
                    <a:pt x="4611" y="3260"/>
                  </a:lnTo>
                  <a:lnTo>
                    <a:pt x="4611" y="3262"/>
                  </a:lnTo>
                  <a:lnTo>
                    <a:pt x="4614" y="3260"/>
                  </a:lnTo>
                  <a:lnTo>
                    <a:pt x="4616" y="3258"/>
                  </a:lnTo>
                  <a:lnTo>
                    <a:pt x="4616" y="3255"/>
                  </a:lnTo>
                  <a:lnTo>
                    <a:pt x="4618" y="3253"/>
                  </a:lnTo>
                  <a:lnTo>
                    <a:pt x="4618" y="3255"/>
                  </a:lnTo>
                  <a:lnTo>
                    <a:pt x="4618" y="3258"/>
                  </a:lnTo>
                  <a:lnTo>
                    <a:pt x="4621" y="3258"/>
                  </a:lnTo>
                  <a:lnTo>
                    <a:pt x="4621" y="3260"/>
                  </a:lnTo>
                  <a:lnTo>
                    <a:pt x="4618" y="3262"/>
                  </a:lnTo>
                  <a:lnTo>
                    <a:pt x="4616" y="3262"/>
                  </a:lnTo>
                  <a:lnTo>
                    <a:pt x="4616" y="3262"/>
                  </a:lnTo>
                  <a:lnTo>
                    <a:pt x="4616" y="3262"/>
                  </a:lnTo>
                  <a:lnTo>
                    <a:pt x="4616" y="3265"/>
                  </a:lnTo>
                  <a:lnTo>
                    <a:pt x="4616" y="3265"/>
                  </a:lnTo>
                  <a:lnTo>
                    <a:pt x="4618" y="3265"/>
                  </a:lnTo>
                  <a:lnTo>
                    <a:pt x="4618" y="3262"/>
                  </a:lnTo>
                  <a:lnTo>
                    <a:pt x="4618" y="3262"/>
                  </a:lnTo>
                  <a:lnTo>
                    <a:pt x="4621" y="3262"/>
                  </a:lnTo>
                  <a:lnTo>
                    <a:pt x="4621" y="3262"/>
                  </a:lnTo>
                  <a:lnTo>
                    <a:pt x="4621" y="3260"/>
                  </a:lnTo>
                  <a:lnTo>
                    <a:pt x="4623" y="3260"/>
                  </a:lnTo>
                  <a:lnTo>
                    <a:pt x="4623" y="3258"/>
                  </a:lnTo>
                  <a:lnTo>
                    <a:pt x="4625" y="3255"/>
                  </a:lnTo>
                  <a:lnTo>
                    <a:pt x="4625" y="3253"/>
                  </a:lnTo>
                  <a:lnTo>
                    <a:pt x="4628" y="3253"/>
                  </a:lnTo>
                  <a:lnTo>
                    <a:pt x="4628" y="3253"/>
                  </a:lnTo>
                  <a:lnTo>
                    <a:pt x="4640" y="3248"/>
                  </a:lnTo>
                  <a:lnTo>
                    <a:pt x="4642" y="3248"/>
                  </a:lnTo>
                  <a:lnTo>
                    <a:pt x="4642" y="3248"/>
                  </a:lnTo>
                  <a:lnTo>
                    <a:pt x="4640" y="3248"/>
                  </a:lnTo>
                  <a:lnTo>
                    <a:pt x="4642" y="3246"/>
                  </a:lnTo>
                  <a:lnTo>
                    <a:pt x="4642" y="3246"/>
                  </a:lnTo>
                  <a:lnTo>
                    <a:pt x="4644" y="3246"/>
                  </a:lnTo>
                  <a:lnTo>
                    <a:pt x="4644" y="3246"/>
                  </a:lnTo>
                  <a:lnTo>
                    <a:pt x="4644" y="3246"/>
                  </a:lnTo>
                  <a:lnTo>
                    <a:pt x="4644" y="3246"/>
                  </a:lnTo>
                  <a:lnTo>
                    <a:pt x="4647" y="3248"/>
                  </a:lnTo>
                  <a:lnTo>
                    <a:pt x="4647" y="3248"/>
                  </a:lnTo>
                  <a:lnTo>
                    <a:pt x="4647" y="3248"/>
                  </a:lnTo>
                  <a:lnTo>
                    <a:pt x="4647" y="3248"/>
                  </a:lnTo>
                  <a:lnTo>
                    <a:pt x="4649" y="3246"/>
                  </a:lnTo>
                  <a:lnTo>
                    <a:pt x="4649" y="3248"/>
                  </a:lnTo>
                  <a:lnTo>
                    <a:pt x="4647" y="3251"/>
                  </a:lnTo>
                  <a:lnTo>
                    <a:pt x="4647" y="3253"/>
                  </a:lnTo>
                  <a:lnTo>
                    <a:pt x="4649" y="3255"/>
                  </a:lnTo>
                  <a:lnTo>
                    <a:pt x="4649" y="3255"/>
                  </a:lnTo>
                  <a:lnTo>
                    <a:pt x="4651" y="3253"/>
                  </a:lnTo>
                  <a:lnTo>
                    <a:pt x="4651" y="3253"/>
                  </a:lnTo>
                  <a:lnTo>
                    <a:pt x="4654" y="3253"/>
                  </a:lnTo>
                  <a:lnTo>
                    <a:pt x="4656" y="3248"/>
                  </a:lnTo>
                  <a:lnTo>
                    <a:pt x="4659" y="3246"/>
                  </a:lnTo>
                  <a:lnTo>
                    <a:pt x="4661" y="3248"/>
                  </a:lnTo>
                  <a:lnTo>
                    <a:pt x="4659" y="3246"/>
                  </a:lnTo>
                  <a:lnTo>
                    <a:pt x="4659" y="3246"/>
                  </a:lnTo>
                  <a:lnTo>
                    <a:pt x="4656" y="3243"/>
                  </a:lnTo>
                  <a:lnTo>
                    <a:pt x="4656" y="3243"/>
                  </a:lnTo>
                  <a:lnTo>
                    <a:pt x="4654" y="3243"/>
                  </a:lnTo>
                  <a:lnTo>
                    <a:pt x="4651" y="3246"/>
                  </a:lnTo>
                  <a:lnTo>
                    <a:pt x="4649" y="3243"/>
                  </a:lnTo>
                  <a:lnTo>
                    <a:pt x="4649" y="3243"/>
                  </a:lnTo>
                  <a:lnTo>
                    <a:pt x="4647" y="3246"/>
                  </a:lnTo>
                  <a:lnTo>
                    <a:pt x="4647" y="3241"/>
                  </a:lnTo>
                  <a:lnTo>
                    <a:pt x="4649" y="3239"/>
                  </a:lnTo>
                  <a:lnTo>
                    <a:pt x="4654" y="3236"/>
                  </a:lnTo>
                  <a:lnTo>
                    <a:pt x="4656" y="3236"/>
                  </a:lnTo>
                  <a:lnTo>
                    <a:pt x="4659" y="3236"/>
                  </a:lnTo>
                  <a:lnTo>
                    <a:pt x="4661" y="3234"/>
                  </a:lnTo>
                  <a:lnTo>
                    <a:pt x="4661" y="3234"/>
                  </a:lnTo>
                  <a:lnTo>
                    <a:pt x="4663" y="3234"/>
                  </a:lnTo>
                  <a:lnTo>
                    <a:pt x="4666" y="3232"/>
                  </a:lnTo>
                  <a:lnTo>
                    <a:pt x="4668" y="3232"/>
                  </a:lnTo>
                  <a:lnTo>
                    <a:pt x="4668" y="3232"/>
                  </a:lnTo>
                  <a:lnTo>
                    <a:pt x="4670" y="3236"/>
                  </a:lnTo>
                  <a:lnTo>
                    <a:pt x="4673" y="3236"/>
                  </a:lnTo>
                  <a:lnTo>
                    <a:pt x="4673" y="3236"/>
                  </a:lnTo>
                  <a:lnTo>
                    <a:pt x="4675" y="3239"/>
                  </a:lnTo>
                  <a:lnTo>
                    <a:pt x="4675" y="3241"/>
                  </a:lnTo>
                  <a:lnTo>
                    <a:pt x="4673" y="3241"/>
                  </a:lnTo>
                  <a:lnTo>
                    <a:pt x="4673" y="3243"/>
                  </a:lnTo>
                  <a:lnTo>
                    <a:pt x="4670" y="3243"/>
                  </a:lnTo>
                  <a:lnTo>
                    <a:pt x="4673" y="3246"/>
                  </a:lnTo>
                  <a:lnTo>
                    <a:pt x="4668" y="3246"/>
                  </a:lnTo>
                  <a:lnTo>
                    <a:pt x="4668" y="3246"/>
                  </a:lnTo>
                  <a:lnTo>
                    <a:pt x="4668" y="3248"/>
                  </a:lnTo>
                  <a:lnTo>
                    <a:pt x="4668" y="3248"/>
                  </a:lnTo>
                  <a:lnTo>
                    <a:pt x="4670" y="3251"/>
                  </a:lnTo>
                  <a:lnTo>
                    <a:pt x="4670" y="3251"/>
                  </a:lnTo>
                  <a:lnTo>
                    <a:pt x="4670" y="3253"/>
                  </a:lnTo>
                  <a:lnTo>
                    <a:pt x="4670" y="3253"/>
                  </a:lnTo>
                  <a:lnTo>
                    <a:pt x="4675" y="3258"/>
                  </a:lnTo>
                  <a:lnTo>
                    <a:pt x="4675" y="3258"/>
                  </a:lnTo>
                  <a:lnTo>
                    <a:pt x="4673" y="3260"/>
                  </a:lnTo>
                  <a:lnTo>
                    <a:pt x="4673" y="3260"/>
                  </a:lnTo>
                  <a:lnTo>
                    <a:pt x="4673" y="3262"/>
                  </a:lnTo>
                  <a:lnTo>
                    <a:pt x="4673" y="3260"/>
                  </a:lnTo>
                  <a:lnTo>
                    <a:pt x="4670" y="3260"/>
                  </a:lnTo>
                  <a:lnTo>
                    <a:pt x="4668" y="3260"/>
                  </a:lnTo>
                  <a:lnTo>
                    <a:pt x="4668" y="3260"/>
                  </a:lnTo>
                  <a:lnTo>
                    <a:pt x="4666" y="3260"/>
                  </a:lnTo>
                  <a:lnTo>
                    <a:pt x="4666" y="3262"/>
                  </a:lnTo>
                  <a:lnTo>
                    <a:pt x="4666" y="3262"/>
                  </a:lnTo>
                  <a:lnTo>
                    <a:pt x="4666" y="3265"/>
                  </a:lnTo>
                  <a:lnTo>
                    <a:pt x="4666" y="3265"/>
                  </a:lnTo>
                  <a:lnTo>
                    <a:pt x="4666" y="3265"/>
                  </a:lnTo>
                  <a:lnTo>
                    <a:pt x="4666" y="3265"/>
                  </a:lnTo>
                  <a:lnTo>
                    <a:pt x="4666" y="3267"/>
                  </a:lnTo>
                  <a:lnTo>
                    <a:pt x="4666" y="3267"/>
                  </a:lnTo>
                  <a:lnTo>
                    <a:pt x="4668" y="3270"/>
                  </a:lnTo>
                  <a:lnTo>
                    <a:pt x="4668" y="3270"/>
                  </a:lnTo>
                  <a:lnTo>
                    <a:pt x="4670" y="3272"/>
                  </a:lnTo>
                  <a:lnTo>
                    <a:pt x="4670" y="3272"/>
                  </a:lnTo>
                  <a:lnTo>
                    <a:pt x="4670" y="3272"/>
                  </a:lnTo>
                  <a:lnTo>
                    <a:pt x="4670" y="3274"/>
                  </a:lnTo>
                  <a:lnTo>
                    <a:pt x="4670" y="3274"/>
                  </a:lnTo>
                  <a:lnTo>
                    <a:pt x="4668" y="3274"/>
                  </a:lnTo>
                  <a:lnTo>
                    <a:pt x="4668" y="3274"/>
                  </a:lnTo>
                  <a:lnTo>
                    <a:pt x="4668" y="3277"/>
                  </a:lnTo>
                  <a:lnTo>
                    <a:pt x="4666" y="3277"/>
                  </a:lnTo>
                  <a:lnTo>
                    <a:pt x="4668" y="3279"/>
                  </a:lnTo>
                  <a:lnTo>
                    <a:pt x="4670" y="3281"/>
                  </a:lnTo>
                  <a:lnTo>
                    <a:pt x="4670" y="3281"/>
                  </a:lnTo>
                  <a:lnTo>
                    <a:pt x="4673" y="3281"/>
                  </a:lnTo>
                  <a:lnTo>
                    <a:pt x="4675" y="3279"/>
                  </a:lnTo>
                  <a:lnTo>
                    <a:pt x="4675" y="3279"/>
                  </a:lnTo>
                  <a:lnTo>
                    <a:pt x="4675" y="3279"/>
                  </a:lnTo>
                  <a:lnTo>
                    <a:pt x="4677" y="3281"/>
                  </a:lnTo>
                  <a:lnTo>
                    <a:pt x="4677" y="3281"/>
                  </a:lnTo>
                  <a:lnTo>
                    <a:pt x="4675" y="3281"/>
                  </a:lnTo>
                  <a:lnTo>
                    <a:pt x="4673" y="3284"/>
                  </a:lnTo>
                  <a:lnTo>
                    <a:pt x="4673" y="3284"/>
                  </a:lnTo>
                  <a:lnTo>
                    <a:pt x="4673" y="3286"/>
                  </a:lnTo>
                  <a:lnTo>
                    <a:pt x="4673" y="3286"/>
                  </a:lnTo>
                  <a:lnTo>
                    <a:pt x="4670" y="3288"/>
                  </a:lnTo>
                  <a:lnTo>
                    <a:pt x="4670" y="3288"/>
                  </a:lnTo>
                  <a:lnTo>
                    <a:pt x="4673" y="3291"/>
                  </a:lnTo>
                  <a:lnTo>
                    <a:pt x="4670" y="3291"/>
                  </a:lnTo>
                  <a:lnTo>
                    <a:pt x="4666" y="3291"/>
                  </a:lnTo>
                  <a:lnTo>
                    <a:pt x="4661" y="3296"/>
                  </a:lnTo>
                  <a:lnTo>
                    <a:pt x="4659" y="3293"/>
                  </a:lnTo>
                  <a:lnTo>
                    <a:pt x="4656" y="3291"/>
                  </a:lnTo>
                  <a:lnTo>
                    <a:pt x="4656" y="3288"/>
                  </a:lnTo>
                  <a:lnTo>
                    <a:pt x="4656" y="3288"/>
                  </a:lnTo>
                  <a:lnTo>
                    <a:pt x="4656" y="3288"/>
                  </a:lnTo>
                  <a:lnTo>
                    <a:pt x="4659" y="3286"/>
                  </a:lnTo>
                  <a:lnTo>
                    <a:pt x="4659" y="3284"/>
                  </a:lnTo>
                  <a:lnTo>
                    <a:pt x="4659" y="3284"/>
                  </a:lnTo>
                  <a:lnTo>
                    <a:pt x="4656" y="3281"/>
                  </a:lnTo>
                  <a:lnTo>
                    <a:pt x="4656" y="3279"/>
                  </a:lnTo>
                  <a:lnTo>
                    <a:pt x="4656" y="3279"/>
                  </a:lnTo>
                  <a:lnTo>
                    <a:pt x="4659" y="3279"/>
                  </a:lnTo>
                  <a:lnTo>
                    <a:pt x="4659" y="3277"/>
                  </a:lnTo>
                  <a:lnTo>
                    <a:pt x="4656" y="3277"/>
                  </a:lnTo>
                  <a:lnTo>
                    <a:pt x="4656" y="3277"/>
                  </a:lnTo>
                  <a:lnTo>
                    <a:pt x="4654" y="3277"/>
                  </a:lnTo>
                  <a:lnTo>
                    <a:pt x="4656" y="3274"/>
                  </a:lnTo>
                  <a:lnTo>
                    <a:pt x="4656" y="3274"/>
                  </a:lnTo>
                  <a:lnTo>
                    <a:pt x="4659" y="3274"/>
                  </a:lnTo>
                  <a:lnTo>
                    <a:pt x="4659" y="3274"/>
                  </a:lnTo>
                  <a:lnTo>
                    <a:pt x="4659" y="3272"/>
                  </a:lnTo>
                  <a:lnTo>
                    <a:pt x="4656" y="3272"/>
                  </a:lnTo>
                  <a:lnTo>
                    <a:pt x="4656" y="3274"/>
                  </a:lnTo>
                  <a:lnTo>
                    <a:pt x="4654" y="3274"/>
                  </a:lnTo>
                  <a:lnTo>
                    <a:pt x="4654" y="3272"/>
                  </a:lnTo>
                  <a:lnTo>
                    <a:pt x="4654" y="3272"/>
                  </a:lnTo>
                  <a:lnTo>
                    <a:pt x="4654" y="3267"/>
                  </a:lnTo>
                  <a:lnTo>
                    <a:pt x="4654" y="3267"/>
                  </a:lnTo>
                  <a:lnTo>
                    <a:pt x="4651" y="3267"/>
                  </a:lnTo>
                  <a:lnTo>
                    <a:pt x="4651" y="3267"/>
                  </a:lnTo>
                  <a:lnTo>
                    <a:pt x="4649" y="3270"/>
                  </a:lnTo>
                  <a:lnTo>
                    <a:pt x="4651" y="3272"/>
                  </a:lnTo>
                  <a:lnTo>
                    <a:pt x="4651" y="3277"/>
                  </a:lnTo>
                  <a:lnTo>
                    <a:pt x="4651" y="3281"/>
                  </a:lnTo>
                  <a:lnTo>
                    <a:pt x="4649" y="3286"/>
                  </a:lnTo>
                  <a:lnTo>
                    <a:pt x="4649" y="3286"/>
                  </a:lnTo>
                  <a:lnTo>
                    <a:pt x="4649" y="3291"/>
                  </a:lnTo>
                  <a:lnTo>
                    <a:pt x="4647" y="3291"/>
                  </a:lnTo>
                  <a:lnTo>
                    <a:pt x="4647" y="3291"/>
                  </a:lnTo>
                  <a:lnTo>
                    <a:pt x="4647" y="3288"/>
                  </a:lnTo>
                  <a:lnTo>
                    <a:pt x="4644" y="3288"/>
                  </a:lnTo>
                  <a:lnTo>
                    <a:pt x="4644" y="3288"/>
                  </a:lnTo>
                  <a:lnTo>
                    <a:pt x="4644" y="3291"/>
                  </a:lnTo>
                  <a:lnTo>
                    <a:pt x="4640" y="3291"/>
                  </a:lnTo>
                  <a:lnTo>
                    <a:pt x="4637" y="3291"/>
                  </a:lnTo>
                  <a:lnTo>
                    <a:pt x="4637" y="3291"/>
                  </a:lnTo>
                  <a:lnTo>
                    <a:pt x="4635" y="3288"/>
                  </a:lnTo>
                  <a:lnTo>
                    <a:pt x="4635" y="3281"/>
                  </a:lnTo>
                  <a:lnTo>
                    <a:pt x="4637" y="3279"/>
                  </a:lnTo>
                  <a:lnTo>
                    <a:pt x="4637" y="3277"/>
                  </a:lnTo>
                  <a:lnTo>
                    <a:pt x="4635" y="3277"/>
                  </a:lnTo>
                  <a:lnTo>
                    <a:pt x="4635" y="3277"/>
                  </a:lnTo>
                  <a:lnTo>
                    <a:pt x="4635" y="3279"/>
                  </a:lnTo>
                  <a:lnTo>
                    <a:pt x="4635" y="3281"/>
                  </a:lnTo>
                  <a:lnTo>
                    <a:pt x="4635" y="3288"/>
                  </a:lnTo>
                  <a:lnTo>
                    <a:pt x="4635" y="3291"/>
                  </a:lnTo>
                  <a:lnTo>
                    <a:pt x="4633" y="3288"/>
                  </a:lnTo>
                  <a:lnTo>
                    <a:pt x="4633" y="3286"/>
                  </a:lnTo>
                  <a:lnTo>
                    <a:pt x="4630" y="3279"/>
                  </a:lnTo>
                  <a:lnTo>
                    <a:pt x="4630" y="3277"/>
                  </a:lnTo>
                  <a:lnTo>
                    <a:pt x="4628" y="3277"/>
                  </a:lnTo>
                  <a:lnTo>
                    <a:pt x="4628" y="3277"/>
                  </a:lnTo>
                  <a:lnTo>
                    <a:pt x="4625" y="3279"/>
                  </a:lnTo>
                  <a:lnTo>
                    <a:pt x="4628" y="3279"/>
                  </a:lnTo>
                  <a:lnTo>
                    <a:pt x="4628" y="3279"/>
                  </a:lnTo>
                  <a:lnTo>
                    <a:pt x="4628" y="3281"/>
                  </a:lnTo>
                  <a:lnTo>
                    <a:pt x="4625" y="3281"/>
                  </a:lnTo>
                  <a:lnTo>
                    <a:pt x="4623" y="3281"/>
                  </a:lnTo>
                  <a:lnTo>
                    <a:pt x="4623" y="3281"/>
                  </a:lnTo>
                  <a:lnTo>
                    <a:pt x="4623" y="3284"/>
                  </a:lnTo>
                  <a:lnTo>
                    <a:pt x="4623" y="3286"/>
                  </a:lnTo>
                  <a:lnTo>
                    <a:pt x="4621" y="3288"/>
                  </a:lnTo>
                  <a:lnTo>
                    <a:pt x="4621" y="3288"/>
                  </a:lnTo>
                  <a:lnTo>
                    <a:pt x="4621" y="3291"/>
                  </a:lnTo>
                  <a:lnTo>
                    <a:pt x="4621" y="3291"/>
                  </a:lnTo>
                  <a:lnTo>
                    <a:pt x="4621" y="3293"/>
                  </a:lnTo>
                  <a:lnTo>
                    <a:pt x="4618" y="3293"/>
                  </a:lnTo>
                  <a:lnTo>
                    <a:pt x="4618" y="3293"/>
                  </a:lnTo>
                  <a:lnTo>
                    <a:pt x="4616" y="3291"/>
                  </a:lnTo>
                  <a:lnTo>
                    <a:pt x="4616" y="3291"/>
                  </a:lnTo>
                  <a:lnTo>
                    <a:pt x="4616" y="3293"/>
                  </a:lnTo>
                  <a:lnTo>
                    <a:pt x="4614" y="3296"/>
                  </a:lnTo>
                  <a:lnTo>
                    <a:pt x="4611" y="3293"/>
                  </a:lnTo>
                  <a:lnTo>
                    <a:pt x="4609" y="3296"/>
                  </a:lnTo>
                  <a:lnTo>
                    <a:pt x="4609" y="3296"/>
                  </a:lnTo>
                  <a:lnTo>
                    <a:pt x="4614" y="3298"/>
                  </a:lnTo>
                  <a:lnTo>
                    <a:pt x="4611" y="3298"/>
                  </a:lnTo>
                  <a:lnTo>
                    <a:pt x="4611" y="3298"/>
                  </a:lnTo>
                  <a:lnTo>
                    <a:pt x="4611" y="3298"/>
                  </a:lnTo>
                  <a:lnTo>
                    <a:pt x="4611" y="3298"/>
                  </a:lnTo>
                  <a:lnTo>
                    <a:pt x="4614" y="3298"/>
                  </a:lnTo>
                  <a:lnTo>
                    <a:pt x="4614" y="3300"/>
                  </a:lnTo>
                  <a:lnTo>
                    <a:pt x="4614" y="3300"/>
                  </a:lnTo>
                  <a:lnTo>
                    <a:pt x="4611" y="3300"/>
                  </a:lnTo>
                  <a:lnTo>
                    <a:pt x="4609" y="3300"/>
                  </a:lnTo>
                  <a:lnTo>
                    <a:pt x="4609" y="3303"/>
                  </a:lnTo>
                  <a:lnTo>
                    <a:pt x="4618" y="3303"/>
                  </a:lnTo>
                  <a:lnTo>
                    <a:pt x="4623" y="3303"/>
                  </a:lnTo>
                  <a:lnTo>
                    <a:pt x="4635" y="3303"/>
                  </a:lnTo>
                  <a:lnTo>
                    <a:pt x="4635" y="3303"/>
                  </a:lnTo>
                  <a:lnTo>
                    <a:pt x="4635" y="3305"/>
                  </a:lnTo>
                  <a:lnTo>
                    <a:pt x="4635" y="3307"/>
                  </a:lnTo>
                  <a:lnTo>
                    <a:pt x="4633" y="3310"/>
                  </a:lnTo>
                  <a:lnTo>
                    <a:pt x="4633" y="3310"/>
                  </a:lnTo>
                  <a:lnTo>
                    <a:pt x="4630" y="3310"/>
                  </a:lnTo>
                  <a:lnTo>
                    <a:pt x="4628" y="3307"/>
                  </a:lnTo>
                  <a:lnTo>
                    <a:pt x="4625" y="3307"/>
                  </a:lnTo>
                  <a:lnTo>
                    <a:pt x="4623" y="3310"/>
                  </a:lnTo>
                  <a:lnTo>
                    <a:pt x="4623" y="3310"/>
                  </a:lnTo>
                  <a:lnTo>
                    <a:pt x="4623" y="3314"/>
                  </a:lnTo>
                  <a:lnTo>
                    <a:pt x="4623" y="3314"/>
                  </a:lnTo>
                  <a:lnTo>
                    <a:pt x="4625" y="3314"/>
                  </a:lnTo>
                  <a:lnTo>
                    <a:pt x="4625" y="3312"/>
                  </a:lnTo>
                  <a:lnTo>
                    <a:pt x="4625" y="3312"/>
                  </a:lnTo>
                  <a:lnTo>
                    <a:pt x="4625" y="3310"/>
                  </a:lnTo>
                  <a:lnTo>
                    <a:pt x="4633" y="3312"/>
                  </a:lnTo>
                  <a:lnTo>
                    <a:pt x="4637" y="3310"/>
                  </a:lnTo>
                  <a:lnTo>
                    <a:pt x="4642" y="3312"/>
                  </a:lnTo>
                  <a:lnTo>
                    <a:pt x="4642" y="3314"/>
                  </a:lnTo>
                  <a:lnTo>
                    <a:pt x="4640" y="3314"/>
                  </a:lnTo>
                  <a:lnTo>
                    <a:pt x="4640" y="3317"/>
                  </a:lnTo>
                  <a:lnTo>
                    <a:pt x="4637" y="3317"/>
                  </a:lnTo>
                  <a:lnTo>
                    <a:pt x="4640" y="3319"/>
                  </a:lnTo>
                  <a:lnTo>
                    <a:pt x="4640" y="3319"/>
                  </a:lnTo>
                  <a:lnTo>
                    <a:pt x="4640" y="3319"/>
                  </a:lnTo>
                  <a:lnTo>
                    <a:pt x="4642" y="3319"/>
                  </a:lnTo>
                  <a:lnTo>
                    <a:pt x="4642" y="3322"/>
                  </a:lnTo>
                  <a:lnTo>
                    <a:pt x="4642" y="3322"/>
                  </a:lnTo>
                  <a:lnTo>
                    <a:pt x="4642" y="3322"/>
                  </a:lnTo>
                  <a:lnTo>
                    <a:pt x="4642" y="3322"/>
                  </a:lnTo>
                  <a:lnTo>
                    <a:pt x="4642" y="3322"/>
                  </a:lnTo>
                  <a:lnTo>
                    <a:pt x="4644" y="3322"/>
                  </a:lnTo>
                  <a:lnTo>
                    <a:pt x="4647" y="3324"/>
                  </a:lnTo>
                  <a:lnTo>
                    <a:pt x="4644" y="3324"/>
                  </a:lnTo>
                  <a:lnTo>
                    <a:pt x="4642" y="3326"/>
                  </a:lnTo>
                  <a:lnTo>
                    <a:pt x="4642" y="3326"/>
                  </a:lnTo>
                  <a:lnTo>
                    <a:pt x="4635" y="3326"/>
                  </a:lnTo>
                  <a:lnTo>
                    <a:pt x="4633" y="3324"/>
                  </a:lnTo>
                  <a:lnTo>
                    <a:pt x="4630" y="3322"/>
                  </a:lnTo>
                  <a:lnTo>
                    <a:pt x="4630" y="3324"/>
                  </a:lnTo>
                  <a:lnTo>
                    <a:pt x="4628" y="3326"/>
                  </a:lnTo>
                  <a:lnTo>
                    <a:pt x="4625" y="3324"/>
                  </a:lnTo>
                  <a:lnTo>
                    <a:pt x="4625" y="3324"/>
                  </a:lnTo>
                  <a:lnTo>
                    <a:pt x="4623" y="3322"/>
                  </a:lnTo>
                  <a:lnTo>
                    <a:pt x="4621" y="3322"/>
                  </a:lnTo>
                  <a:lnTo>
                    <a:pt x="4618" y="3324"/>
                  </a:lnTo>
                  <a:lnTo>
                    <a:pt x="4618" y="3326"/>
                  </a:lnTo>
                  <a:lnTo>
                    <a:pt x="4621" y="3326"/>
                  </a:lnTo>
                  <a:lnTo>
                    <a:pt x="4621" y="3326"/>
                  </a:lnTo>
                  <a:lnTo>
                    <a:pt x="4621" y="3329"/>
                  </a:lnTo>
                  <a:lnTo>
                    <a:pt x="4623" y="3329"/>
                  </a:lnTo>
                  <a:lnTo>
                    <a:pt x="4623" y="3329"/>
                  </a:lnTo>
                  <a:lnTo>
                    <a:pt x="4623" y="3329"/>
                  </a:lnTo>
                  <a:lnTo>
                    <a:pt x="4625" y="3331"/>
                  </a:lnTo>
                  <a:lnTo>
                    <a:pt x="4628" y="3331"/>
                  </a:lnTo>
                  <a:lnTo>
                    <a:pt x="4630" y="3331"/>
                  </a:lnTo>
                  <a:lnTo>
                    <a:pt x="4630" y="3331"/>
                  </a:lnTo>
                  <a:lnTo>
                    <a:pt x="4633" y="3331"/>
                  </a:lnTo>
                  <a:lnTo>
                    <a:pt x="4633" y="3331"/>
                  </a:lnTo>
                  <a:lnTo>
                    <a:pt x="4635" y="3331"/>
                  </a:lnTo>
                  <a:lnTo>
                    <a:pt x="4635" y="3331"/>
                  </a:lnTo>
                  <a:lnTo>
                    <a:pt x="4635" y="3333"/>
                  </a:lnTo>
                  <a:lnTo>
                    <a:pt x="4635" y="3333"/>
                  </a:lnTo>
                  <a:lnTo>
                    <a:pt x="4635" y="3333"/>
                  </a:lnTo>
                  <a:lnTo>
                    <a:pt x="4635" y="3336"/>
                  </a:lnTo>
                  <a:lnTo>
                    <a:pt x="4635" y="3338"/>
                  </a:lnTo>
                  <a:lnTo>
                    <a:pt x="4635" y="3338"/>
                  </a:lnTo>
                  <a:lnTo>
                    <a:pt x="4635" y="3336"/>
                  </a:lnTo>
                  <a:lnTo>
                    <a:pt x="4637" y="3336"/>
                  </a:lnTo>
                  <a:lnTo>
                    <a:pt x="4640" y="3338"/>
                  </a:lnTo>
                  <a:lnTo>
                    <a:pt x="4640" y="3338"/>
                  </a:lnTo>
                  <a:lnTo>
                    <a:pt x="4640" y="3338"/>
                  </a:lnTo>
                  <a:lnTo>
                    <a:pt x="4637" y="3340"/>
                  </a:lnTo>
                  <a:lnTo>
                    <a:pt x="4637" y="3340"/>
                  </a:lnTo>
                  <a:lnTo>
                    <a:pt x="4637" y="3343"/>
                  </a:lnTo>
                  <a:lnTo>
                    <a:pt x="4637" y="3343"/>
                  </a:lnTo>
                  <a:lnTo>
                    <a:pt x="4640" y="3343"/>
                  </a:lnTo>
                  <a:lnTo>
                    <a:pt x="4640" y="3343"/>
                  </a:lnTo>
                  <a:lnTo>
                    <a:pt x="4637" y="3345"/>
                  </a:lnTo>
                  <a:lnTo>
                    <a:pt x="4637" y="3345"/>
                  </a:lnTo>
                  <a:lnTo>
                    <a:pt x="4637" y="3345"/>
                  </a:lnTo>
                  <a:lnTo>
                    <a:pt x="4635" y="3345"/>
                  </a:lnTo>
                  <a:lnTo>
                    <a:pt x="4635" y="3348"/>
                  </a:lnTo>
                  <a:lnTo>
                    <a:pt x="4635" y="3348"/>
                  </a:lnTo>
                  <a:lnTo>
                    <a:pt x="4635" y="3348"/>
                  </a:lnTo>
                  <a:lnTo>
                    <a:pt x="4635" y="3348"/>
                  </a:lnTo>
                  <a:lnTo>
                    <a:pt x="4635" y="3350"/>
                  </a:lnTo>
                  <a:lnTo>
                    <a:pt x="4635" y="3350"/>
                  </a:lnTo>
                  <a:lnTo>
                    <a:pt x="4635" y="3350"/>
                  </a:lnTo>
                  <a:lnTo>
                    <a:pt x="4633" y="3352"/>
                  </a:lnTo>
                  <a:lnTo>
                    <a:pt x="4621" y="3355"/>
                  </a:lnTo>
                  <a:lnTo>
                    <a:pt x="4602" y="3355"/>
                  </a:lnTo>
                  <a:lnTo>
                    <a:pt x="4599" y="3355"/>
                  </a:lnTo>
                  <a:lnTo>
                    <a:pt x="4599" y="3352"/>
                  </a:lnTo>
                  <a:lnTo>
                    <a:pt x="4597" y="3352"/>
                  </a:lnTo>
                  <a:lnTo>
                    <a:pt x="4597" y="3350"/>
                  </a:lnTo>
                  <a:lnTo>
                    <a:pt x="4595" y="3350"/>
                  </a:lnTo>
                  <a:lnTo>
                    <a:pt x="4595" y="3350"/>
                  </a:lnTo>
                  <a:lnTo>
                    <a:pt x="4595" y="3350"/>
                  </a:lnTo>
                  <a:lnTo>
                    <a:pt x="4592" y="3348"/>
                  </a:lnTo>
                  <a:lnTo>
                    <a:pt x="4590" y="3348"/>
                  </a:lnTo>
                  <a:lnTo>
                    <a:pt x="4590" y="3348"/>
                  </a:lnTo>
                  <a:lnTo>
                    <a:pt x="4588" y="3348"/>
                  </a:lnTo>
                  <a:lnTo>
                    <a:pt x="4588" y="3345"/>
                  </a:lnTo>
                  <a:lnTo>
                    <a:pt x="4588" y="3343"/>
                  </a:lnTo>
                  <a:lnTo>
                    <a:pt x="4585" y="3343"/>
                  </a:lnTo>
                  <a:lnTo>
                    <a:pt x="4585" y="3343"/>
                  </a:lnTo>
                  <a:lnTo>
                    <a:pt x="4585" y="3343"/>
                  </a:lnTo>
                  <a:lnTo>
                    <a:pt x="4583" y="3343"/>
                  </a:lnTo>
                  <a:lnTo>
                    <a:pt x="4581" y="3340"/>
                  </a:lnTo>
                  <a:lnTo>
                    <a:pt x="4581" y="3340"/>
                  </a:lnTo>
                  <a:lnTo>
                    <a:pt x="4578" y="3340"/>
                  </a:lnTo>
                  <a:lnTo>
                    <a:pt x="4578" y="3338"/>
                  </a:lnTo>
                  <a:lnTo>
                    <a:pt x="4578" y="3338"/>
                  </a:lnTo>
                  <a:lnTo>
                    <a:pt x="4578" y="3338"/>
                  </a:lnTo>
                  <a:lnTo>
                    <a:pt x="4578" y="3338"/>
                  </a:lnTo>
                  <a:lnTo>
                    <a:pt x="4581" y="3343"/>
                  </a:lnTo>
                  <a:lnTo>
                    <a:pt x="4581" y="3343"/>
                  </a:lnTo>
                  <a:lnTo>
                    <a:pt x="4583" y="3343"/>
                  </a:lnTo>
                  <a:lnTo>
                    <a:pt x="4585" y="3343"/>
                  </a:lnTo>
                  <a:lnTo>
                    <a:pt x="4588" y="3345"/>
                  </a:lnTo>
                  <a:lnTo>
                    <a:pt x="4588" y="3348"/>
                  </a:lnTo>
                  <a:lnTo>
                    <a:pt x="4588" y="3348"/>
                  </a:lnTo>
                  <a:lnTo>
                    <a:pt x="4590" y="3350"/>
                  </a:lnTo>
                  <a:lnTo>
                    <a:pt x="4595" y="3352"/>
                  </a:lnTo>
                  <a:lnTo>
                    <a:pt x="4597" y="3352"/>
                  </a:lnTo>
                  <a:lnTo>
                    <a:pt x="4597" y="3357"/>
                  </a:lnTo>
                  <a:lnTo>
                    <a:pt x="4595" y="3357"/>
                  </a:lnTo>
                  <a:lnTo>
                    <a:pt x="4592" y="3357"/>
                  </a:lnTo>
                  <a:lnTo>
                    <a:pt x="4592" y="3359"/>
                  </a:lnTo>
                  <a:lnTo>
                    <a:pt x="4599" y="3357"/>
                  </a:lnTo>
                  <a:lnTo>
                    <a:pt x="4604" y="3357"/>
                  </a:lnTo>
                  <a:lnTo>
                    <a:pt x="4607" y="3359"/>
                  </a:lnTo>
                  <a:lnTo>
                    <a:pt x="4609" y="3357"/>
                  </a:lnTo>
                  <a:lnTo>
                    <a:pt x="4616" y="3357"/>
                  </a:lnTo>
                  <a:lnTo>
                    <a:pt x="4618" y="3359"/>
                  </a:lnTo>
                  <a:lnTo>
                    <a:pt x="4621" y="3364"/>
                  </a:lnTo>
                  <a:lnTo>
                    <a:pt x="4621" y="3366"/>
                  </a:lnTo>
                  <a:lnTo>
                    <a:pt x="4623" y="3371"/>
                  </a:lnTo>
                  <a:lnTo>
                    <a:pt x="4623" y="3374"/>
                  </a:lnTo>
                  <a:lnTo>
                    <a:pt x="4623" y="3376"/>
                  </a:lnTo>
                  <a:lnTo>
                    <a:pt x="4628" y="3381"/>
                  </a:lnTo>
                  <a:lnTo>
                    <a:pt x="4628" y="3381"/>
                  </a:lnTo>
                  <a:lnTo>
                    <a:pt x="4628" y="3381"/>
                  </a:lnTo>
                  <a:lnTo>
                    <a:pt x="4625" y="3381"/>
                  </a:lnTo>
                  <a:lnTo>
                    <a:pt x="4623" y="3381"/>
                  </a:lnTo>
                  <a:lnTo>
                    <a:pt x="4623" y="3383"/>
                  </a:lnTo>
                  <a:lnTo>
                    <a:pt x="4623" y="3383"/>
                  </a:lnTo>
                  <a:lnTo>
                    <a:pt x="4625" y="3383"/>
                  </a:lnTo>
                  <a:lnTo>
                    <a:pt x="4628" y="3383"/>
                  </a:lnTo>
                  <a:lnTo>
                    <a:pt x="4628" y="3385"/>
                  </a:lnTo>
                  <a:lnTo>
                    <a:pt x="4630" y="3388"/>
                  </a:lnTo>
                  <a:lnTo>
                    <a:pt x="4630" y="3390"/>
                  </a:lnTo>
                  <a:lnTo>
                    <a:pt x="4630" y="3390"/>
                  </a:lnTo>
                  <a:lnTo>
                    <a:pt x="4630" y="3393"/>
                  </a:lnTo>
                  <a:lnTo>
                    <a:pt x="4633" y="3395"/>
                  </a:lnTo>
                  <a:lnTo>
                    <a:pt x="4633" y="3400"/>
                  </a:lnTo>
                  <a:lnTo>
                    <a:pt x="4633" y="3400"/>
                  </a:lnTo>
                  <a:lnTo>
                    <a:pt x="4633" y="3400"/>
                  </a:lnTo>
                  <a:lnTo>
                    <a:pt x="4635" y="3402"/>
                  </a:lnTo>
                  <a:lnTo>
                    <a:pt x="4635" y="3402"/>
                  </a:lnTo>
                  <a:lnTo>
                    <a:pt x="4637" y="3402"/>
                  </a:lnTo>
                  <a:lnTo>
                    <a:pt x="4637" y="3402"/>
                  </a:lnTo>
                  <a:lnTo>
                    <a:pt x="4640" y="3402"/>
                  </a:lnTo>
                  <a:lnTo>
                    <a:pt x="4640" y="3402"/>
                  </a:lnTo>
                  <a:lnTo>
                    <a:pt x="4637" y="3404"/>
                  </a:lnTo>
                  <a:lnTo>
                    <a:pt x="4635" y="3409"/>
                  </a:lnTo>
                  <a:lnTo>
                    <a:pt x="4635" y="3411"/>
                  </a:lnTo>
                  <a:lnTo>
                    <a:pt x="4630" y="3414"/>
                  </a:lnTo>
                  <a:lnTo>
                    <a:pt x="4630" y="3414"/>
                  </a:lnTo>
                  <a:lnTo>
                    <a:pt x="4630" y="3407"/>
                  </a:lnTo>
                  <a:lnTo>
                    <a:pt x="4630" y="3407"/>
                  </a:lnTo>
                  <a:lnTo>
                    <a:pt x="4625" y="3404"/>
                  </a:lnTo>
                  <a:lnTo>
                    <a:pt x="4623" y="3404"/>
                  </a:lnTo>
                  <a:lnTo>
                    <a:pt x="4621" y="3402"/>
                  </a:lnTo>
                  <a:lnTo>
                    <a:pt x="4616" y="3402"/>
                  </a:lnTo>
                  <a:lnTo>
                    <a:pt x="4614" y="3404"/>
                  </a:lnTo>
                  <a:lnTo>
                    <a:pt x="4616" y="3407"/>
                  </a:lnTo>
                  <a:lnTo>
                    <a:pt x="4614" y="3407"/>
                  </a:lnTo>
                  <a:lnTo>
                    <a:pt x="4614" y="3407"/>
                  </a:lnTo>
                  <a:lnTo>
                    <a:pt x="4614" y="3407"/>
                  </a:lnTo>
                  <a:lnTo>
                    <a:pt x="4614" y="3409"/>
                  </a:lnTo>
                  <a:lnTo>
                    <a:pt x="4614" y="3409"/>
                  </a:lnTo>
                  <a:lnTo>
                    <a:pt x="4611" y="3407"/>
                  </a:lnTo>
                  <a:lnTo>
                    <a:pt x="4609" y="3407"/>
                  </a:lnTo>
                  <a:lnTo>
                    <a:pt x="4609" y="3409"/>
                  </a:lnTo>
                  <a:lnTo>
                    <a:pt x="4609" y="3411"/>
                  </a:lnTo>
                  <a:lnTo>
                    <a:pt x="4609" y="3411"/>
                  </a:lnTo>
                  <a:lnTo>
                    <a:pt x="4611" y="3411"/>
                  </a:lnTo>
                  <a:lnTo>
                    <a:pt x="4611" y="3411"/>
                  </a:lnTo>
                  <a:lnTo>
                    <a:pt x="4611" y="3414"/>
                  </a:lnTo>
                  <a:lnTo>
                    <a:pt x="4609" y="3416"/>
                  </a:lnTo>
                  <a:lnTo>
                    <a:pt x="4609" y="3416"/>
                  </a:lnTo>
                  <a:lnTo>
                    <a:pt x="4607" y="3416"/>
                  </a:lnTo>
                  <a:lnTo>
                    <a:pt x="4607" y="3416"/>
                  </a:lnTo>
                  <a:lnTo>
                    <a:pt x="4604" y="3419"/>
                  </a:lnTo>
                  <a:lnTo>
                    <a:pt x="4604" y="3419"/>
                  </a:lnTo>
                  <a:lnTo>
                    <a:pt x="4604" y="3421"/>
                  </a:lnTo>
                  <a:lnTo>
                    <a:pt x="4604" y="3423"/>
                  </a:lnTo>
                  <a:lnTo>
                    <a:pt x="4604" y="3423"/>
                  </a:lnTo>
                  <a:lnTo>
                    <a:pt x="4607" y="3421"/>
                  </a:lnTo>
                  <a:lnTo>
                    <a:pt x="4607" y="3423"/>
                  </a:lnTo>
                  <a:lnTo>
                    <a:pt x="4607" y="3426"/>
                  </a:lnTo>
                  <a:lnTo>
                    <a:pt x="4604" y="3426"/>
                  </a:lnTo>
                  <a:lnTo>
                    <a:pt x="4604" y="3428"/>
                  </a:lnTo>
                  <a:lnTo>
                    <a:pt x="4604" y="3428"/>
                  </a:lnTo>
                  <a:lnTo>
                    <a:pt x="4602" y="3428"/>
                  </a:lnTo>
                  <a:lnTo>
                    <a:pt x="4602" y="3428"/>
                  </a:lnTo>
                  <a:lnTo>
                    <a:pt x="4602" y="3428"/>
                  </a:lnTo>
                  <a:lnTo>
                    <a:pt x="4599" y="3428"/>
                  </a:lnTo>
                  <a:lnTo>
                    <a:pt x="4597" y="3426"/>
                  </a:lnTo>
                  <a:lnTo>
                    <a:pt x="4597" y="3426"/>
                  </a:lnTo>
                  <a:lnTo>
                    <a:pt x="4595" y="3423"/>
                  </a:lnTo>
                  <a:lnTo>
                    <a:pt x="4595" y="3423"/>
                  </a:lnTo>
                  <a:lnTo>
                    <a:pt x="4595" y="3423"/>
                  </a:lnTo>
                  <a:lnTo>
                    <a:pt x="4592" y="3419"/>
                  </a:lnTo>
                  <a:lnTo>
                    <a:pt x="4590" y="3411"/>
                  </a:lnTo>
                  <a:lnTo>
                    <a:pt x="4590" y="3407"/>
                  </a:lnTo>
                  <a:lnTo>
                    <a:pt x="4585" y="3404"/>
                  </a:lnTo>
                  <a:lnTo>
                    <a:pt x="4585" y="3402"/>
                  </a:lnTo>
                  <a:lnTo>
                    <a:pt x="4588" y="3402"/>
                  </a:lnTo>
                  <a:lnTo>
                    <a:pt x="4588" y="3402"/>
                  </a:lnTo>
                  <a:lnTo>
                    <a:pt x="4590" y="3402"/>
                  </a:lnTo>
                  <a:lnTo>
                    <a:pt x="4592" y="3402"/>
                  </a:lnTo>
                  <a:lnTo>
                    <a:pt x="4592" y="3400"/>
                  </a:lnTo>
                  <a:lnTo>
                    <a:pt x="4588" y="3402"/>
                  </a:lnTo>
                  <a:lnTo>
                    <a:pt x="4588" y="3400"/>
                  </a:lnTo>
                  <a:lnTo>
                    <a:pt x="4583" y="3397"/>
                  </a:lnTo>
                  <a:lnTo>
                    <a:pt x="4581" y="3397"/>
                  </a:lnTo>
                  <a:lnTo>
                    <a:pt x="4581" y="3400"/>
                  </a:lnTo>
                  <a:lnTo>
                    <a:pt x="4581" y="3402"/>
                  </a:lnTo>
                  <a:lnTo>
                    <a:pt x="4578" y="3402"/>
                  </a:lnTo>
                  <a:lnTo>
                    <a:pt x="4573" y="3409"/>
                  </a:lnTo>
                  <a:lnTo>
                    <a:pt x="4571" y="3409"/>
                  </a:lnTo>
                  <a:lnTo>
                    <a:pt x="4569" y="3409"/>
                  </a:lnTo>
                  <a:lnTo>
                    <a:pt x="4569" y="3407"/>
                  </a:lnTo>
                  <a:lnTo>
                    <a:pt x="4569" y="3407"/>
                  </a:lnTo>
                  <a:lnTo>
                    <a:pt x="4566" y="3407"/>
                  </a:lnTo>
                  <a:lnTo>
                    <a:pt x="4564" y="3409"/>
                  </a:lnTo>
                  <a:lnTo>
                    <a:pt x="4566" y="3411"/>
                  </a:lnTo>
                  <a:lnTo>
                    <a:pt x="4569" y="3411"/>
                  </a:lnTo>
                  <a:lnTo>
                    <a:pt x="4571" y="3411"/>
                  </a:lnTo>
                  <a:lnTo>
                    <a:pt x="4573" y="3414"/>
                  </a:lnTo>
                  <a:lnTo>
                    <a:pt x="4576" y="3416"/>
                  </a:lnTo>
                  <a:lnTo>
                    <a:pt x="4573" y="3419"/>
                  </a:lnTo>
                  <a:lnTo>
                    <a:pt x="4573" y="3421"/>
                  </a:lnTo>
                  <a:lnTo>
                    <a:pt x="4571" y="3423"/>
                  </a:lnTo>
                  <a:lnTo>
                    <a:pt x="4571" y="3426"/>
                  </a:lnTo>
                  <a:lnTo>
                    <a:pt x="4569" y="3426"/>
                  </a:lnTo>
                  <a:lnTo>
                    <a:pt x="4564" y="3428"/>
                  </a:lnTo>
                  <a:lnTo>
                    <a:pt x="4562" y="3430"/>
                  </a:lnTo>
                  <a:lnTo>
                    <a:pt x="4559" y="3433"/>
                  </a:lnTo>
                  <a:lnTo>
                    <a:pt x="4559" y="3435"/>
                  </a:lnTo>
                  <a:lnTo>
                    <a:pt x="4559" y="3440"/>
                  </a:lnTo>
                  <a:lnTo>
                    <a:pt x="4559" y="3442"/>
                  </a:lnTo>
                  <a:lnTo>
                    <a:pt x="4557" y="3445"/>
                  </a:lnTo>
                  <a:lnTo>
                    <a:pt x="4557" y="3447"/>
                  </a:lnTo>
                  <a:lnTo>
                    <a:pt x="4555" y="3449"/>
                  </a:lnTo>
                  <a:lnTo>
                    <a:pt x="4552" y="3452"/>
                  </a:lnTo>
                  <a:lnTo>
                    <a:pt x="4550" y="3449"/>
                  </a:lnTo>
                  <a:lnTo>
                    <a:pt x="4547" y="3449"/>
                  </a:lnTo>
                  <a:lnTo>
                    <a:pt x="4545" y="3449"/>
                  </a:lnTo>
                  <a:lnTo>
                    <a:pt x="4540" y="3449"/>
                  </a:lnTo>
                  <a:lnTo>
                    <a:pt x="4538" y="3449"/>
                  </a:lnTo>
                  <a:lnTo>
                    <a:pt x="4536" y="3447"/>
                  </a:lnTo>
                  <a:lnTo>
                    <a:pt x="4533" y="3447"/>
                  </a:lnTo>
                  <a:lnTo>
                    <a:pt x="4531" y="3445"/>
                  </a:lnTo>
                  <a:lnTo>
                    <a:pt x="4529" y="3445"/>
                  </a:lnTo>
                  <a:lnTo>
                    <a:pt x="4526" y="3442"/>
                  </a:lnTo>
                  <a:lnTo>
                    <a:pt x="4521" y="3442"/>
                  </a:lnTo>
                  <a:lnTo>
                    <a:pt x="4517" y="3442"/>
                  </a:lnTo>
                  <a:lnTo>
                    <a:pt x="4514" y="3442"/>
                  </a:lnTo>
                  <a:lnTo>
                    <a:pt x="4512" y="3442"/>
                  </a:lnTo>
                  <a:lnTo>
                    <a:pt x="4512" y="3435"/>
                  </a:lnTo>
                  <a:lnTo>
                    <a:pt x="4510" y="3433"/>
                  </a:lnTo>
                  <a:lnTo>
                    <a:pt x="4507" y="3433"/>
                  </a:lnTo>
                  <a:lnTo>
                    <a:pt x="4510" y="3435"/>
                  </a:lnTo>
                  <a:lnTo>
                    <a:pt x="4512" y="3437"/>
                  </a:lnTo>
                  <a:lnTo>
                    <a:pt x="4512" y="3442"/>
                  </a:lnTo>
                  <a:lnTo>
                    <a:pt x="4512" y="3445"/>
                  </a:lnTo>
                  <a:lnTo>
                    <a:pt x="4512" y="3445"/>
                  </a:lnTo>
                  <a:lnTo>
                    <a:pt x="4514" y="3445"/>
                  </a:lnTo>
                  <a:lnTo>
                    <a:pt x="4521" y="3445"/>
                  </a:lnTo>
                  <a:lnTo>
                    <a:pt x="4521" y="3445"/>
                  </a:lnTo>
                  <a:lnTo>
                    <a:pt x="4526" y="3447"/>
                  </a:lnTo>
                  <a:lnTo>
                    <a:pt x="4531" y="3452"/>
                  </a:lnTo>
                  <a:lnTo>
                    <a:pt x="4531" y="3452"/>
                  </a:lnTo>
                  <a:lnTo>
                    <a:pt x="4543" y="3454"/>
                  </a:lnTo>
                  <a:lnTo>
                    <a:pt x="4543" y="3454"/>
                  </a:lnTo>
                  <a:lnTo>
                    <a:pt x="4545" y="3456"/>
                  </a:lnTo>
                  <a:lnTo>
                    <a:pt x="4543" y="3459"/>
                  </a:lnTo>
                  <a:lnTo>
                    <a:pt x="4543" y="3461"/>
                  </a:lnTo>
                  <a:lnTo>
                    <a:pt x="4543" y="3461"/>
                  </a:lnTo>
                  <a:lnTo>
                    <a:pt x="4543" y="3463"/>
                  </a:lnTo>
                  <a:lnTo>
                    <a:pt x="4540" y="3466"/>
                  </a:lnTo>
                  <a:lnTo>
                    <a:pt x="4538" y="3468"/>
                  </a:lnTo>
                  <a:lnTo>
                    <a:pt x="4536" y="3471"/>
                  </a:lnTo>
                  <a:lnTo>
                    <a:pt x="4533" y="3473"/>
                  </a:lnTo>
                  <a:lnTo>
                    <a:pt x="4529" y="3482"/>
                  </a:lnTo>
                  <a:lnTo>
                    <a:pt x="4529" y="3485"/>
                  </a:lnTo>
                  <a:lnTo>
                    <a:pt x="4526" y="3485"/>
                  </a:lnTo>
                  <a:lnTo>
                    <a:pt x="4524" y="3485"/>
                  </a:lnTo>
                  <a:lnTo>
                    <a:pt x="4519" y="3480"/>
                  </a:lnTo>
                  <a:lnTo>
                    <a:pt x="4517" y="3480"/>
                  </a:lnTo>
                  <a:lnTo>
                    <a:pt x="4519" y="3482"/>
                  </a:lnTo>
                  <a:lnTo>
                    <a:pt x="4519" y="3482"/>
                  </a:lnTo>
                  <a:lnTo>
                    <a:pt x="4521" y="3487"/>
                  </a:lnTo>
                  <a:lnTo>
                    <a:pt x="4521" y="3487"/>
                  </a:lnTo>
                  <a:lnTo>
                    <a:pt x="4521" y="3487"/>
                  </a:lnTo>
                  <a:lnTo>
                    <a:pt x="4521" y="3490"/>
                  </a:lnTo>
                  <a:lnTo>
                    <a:pt x="4521" y="3490"/>
                  </a:lnTo>
                  <a:lnTo>
                    <a:pt x="4521" y="3492"/>
                  </a:lnTo>
                  <a:lnTo>
                    <a:pt x="4519" y="3492"/>
                  </a:lnTo>
                  <a:lnTo>
                    <a:pt x="4521" y="3492"/>
                  </a:lnTo>
                  <a:lnTo>
                    <a:pt x="4524" y="3492"/>
                  </a:lnTo>
                  <a:lnTo>
                    <a:pt x="4521" y="3497"/>
                  </a:lnTo>
                  <a:lnTo>
                    <a:pt x="4519" y="3499"/>
                  </a:lnTo>
                  <a:lnTo>
                    <a:pt x="4514" y="3501"/>
                  </a:lnTo>
                  <a:lnTo>
                    <a:pt x="4510" y="3501"/>
                  </a:lnTo>
                  <a:lnTo>
                    <a:pt x="4512" y="3504"/>
                  </a:lnTo>
                  <a:lnTo>
                    <a:pt x="4512" y="3508"/>
                  </a:lnTo>
                  <a:lnTo>
                    <a:pt x="4514" y="3511"/>
                  </a:lnTo>
                  <a:lnTo>
                    <a:pt x="4514" y="3513"/>
                  </a:lnTo>
                  <a:lnTo>
                    <a:pt x="4517" y="3513"/>
                  </a:lnTo>
                  <a:lnTo>
                    <a:pt x="4517" y="3513"/>
                  </a:lnTo>
                  <a:lnTo>
                    <a:pt x="4519" y="3513"/>
                  </a:lnTo>
                  <a:lnTo>
                    <a:pt x="4519" y="3513"/>
                  </a:lnTo>
                  <a:lnTo>
                    <a:pt x="4521" y="3513"/>
                  </a:lnTo>
                  <a:lnTo>
                    <a:pt x="4524" y="3513"/>
                  </a:lnTo>
                  <a:lnTo>
                    <a:pt x="4524" y="3516"/>
                  </a:lnTo>
                  <a:lnTo>
                    <a:pt x="4524" y="3518"/>
                  </a:lnTo>
                  <a:lnTo>
                    <a:pt x="4521" y="3520"/>
                  </a:lnTo>
                  <a:lnTo>
                    <a:pt x="4521" y="3520"/>
                  </a:lnTo>
                  <a:lnTo>
                    <a:pt x="4519" y="3520"/>
                  </a:lnTo>
                  <a:lnTo>
                    <a:pt x="4519" y="3520"/>
                  </a:lnTo>
                  <a:lnTo>
                    <a:pt x="4519" y="3523"/>
                  </a:lnTo>
                  <a:lnTo>
                    <a:pt x="4519" y="3525"/>
                  </a:lnTo>
                  <a:lnTo>
                    <a:pt x="4519" y="3525"/>
                  </a:lnTo>
                  <a:lnTo>
                    <a:pt x="4519" y="3527"/>
                  </a:lnTo>
                  <a:lnTo>
                    <a:pt x="4519" y="3527"/>
                  </a:lnTo>
                  <a:lnTo>
                    <a:pt x="4519" y="3530"/>
                  </a:lnTo>
                  <a:lnTo>
                    <a:pt x="4517" y="3530"/>
                  </a:lnTo>
                  <a:lnTo>
                    <a:pt x="4510" y="3527"/>
                  </a:lnTo>
                  <a:lnTo>
                    <a:pt x="4507" y="3525"/>
                  </a:lnTo>
                  <a:lnTo>
                    <a:pt x="4507" y="3527"/>
                  </a:lnTo>
                  <a:lnTo>
                    <a:pt x="4507" y="3532"/>
                  </a:lnTo>
                  <a:lnTo>
                    <a:pt x="4505" y="3532"/>
                  </a:lnTo>
                  <a:lnTo>
                    <a:pt x="4503" y="3534"/>
                  </a:lnTo>
                  <a:lnTo>
                    <a:pt x="4503" y="3534"/>
                  </a:lnTo>
                  <a:lnTo>
                    <a:pt x="4505" y="3534"/>
                  </a:lnTo>
                  <a:lnTo>
                    <a:pt x="4505" y="3534"/>
                  </a:lnTo>
                  <a:lnTo>
                    <a:pt x="4507" y="3537"/>
                  </a:lnTo>
                  <a:lnTo>
                    <a:pt x="4507" y="3537"/>
                  </a:lnTo>
                  <a:lnTo>
                    <a:pt x="4507" y="3537"/>
                  </a:lnTo>
                  <a:lnTo>
                    <a:pt x="4507" y="3539"/>
                  </a:lnTo>
                  <a:lnTo>
                    <a:pt x="4507" y="3539"/>
                  </a:lnTo>
                  <a:lnTo>
                    <a:pt x="4507" y="3542"/>
                  </a:lnTo>
                  <a:lnTo>
                    <a:pt x="4507" y="3542"/>
                  </a:lnTo>
                  <a:lnTo>
                    <a:pt x="4505" y="3542"/>
                  </a:lnTo>
                  <a:lnTo>
                    <a:pt x="4505" y="3542"/>
                  </a:lnTo>
                  <a:lnTo>
                    <a:pt x="4505" y="3544"/>
                  </a:lnTo>
                  <a:lnTo>
                    <a:pt x="4505" y="3544"/>
                  </a:lnTo>
                  <a:lnTo>
                    <a:pt x="4505" y="3544"/>
                  </a:lnTo>
                  <a:lnTo>
                    <a:pt x="4505" y="3544"/>
                  </a:lnTo>
                  <a:lnTo>
                    <a:pt x="4505" y="3546"/>
                  </a:lnTo>
                  <a:lnTo>
                    <a:pt x="4505" y="3546"/>
                  </a:lnTo>
                  <a:lnTo>
                    <a:pt x="4505" y="3549"/>
                  </a:lnTo>
                  <a:lnTo>
                    <a:pt x="4503" y="3549"/>
                  </a:lnTo>
                  <a:lnTo>
                    <a:pt x="4503" y="3551"/>
                  </a:lnTo>
                  <a:lnTo>
                    <a:pt x="4505" y="3553"/>
                  </a:lnTo>
                  <a:lnTo>
                    <a:pt x="4503" y="3553"/>
                  </a:lnTo>
                  <a:lnTo>
                    <a:pt x="4500" y="3553"/>
                  </a:lnTo>
                  <a:lnTo>
                    <a:pt x="4498" y="3556"/>
                  </a:lnTo>
                  <a:lnTo>
                    <a:pt x="4498" y="3553"/>
                  </a:lnTo>
                  <a:lnTo>
                    <a:pt x="4498" y="3551"/>
                  </a:lnTo>
                  <a:lnTo>
                    <a:pt x="4495" y="3549"/>
                  </a:lnTo>
                  <a:lnTo>
                    <a:pt x="4493" y="3551"/>
                  </a:lnTo>
                  <a:lnTo>
                    <a:pt x="4493" y="3549"/>
                  </a:lnTo>
                  <a:lnTo>
                    <a:pt x="4493" y="3551"/>
                  </a:lnTo>
                  <a:lnTo>
                    <a:pt x="4493" y="3553"/>
                  </a:lnTo>
                  <a:lnTo>
                    <a:pt x="4493" y="3556"/>
                  </a:lnTo>
                  <a:lnTo>
                    <a:pt x="4491" y="3556"/>
                  </a:lnTo>
                  <a:lnTo>
                    <a:pt x="4486" y="3549"/>
                  </a:lnTo>
                  <a:lnTo>
                    <a:pt x="4484" y="3546"/>
                  </a:lnTo>
                  <a:lnTo>
                    <a:pt x="4481" y="3546"/>
                  </a:lnTo>
                  <a:lnTo>
                    <a:pt x="4479" y="3546"/>
                  </a:lnTo>
                  <a:lnTo>
                    <a:pt x="4479" y="3546"/>
                  </a:lnTo>
                  <a:lnTo>
                    <a:pt x="4476" y="3546"/>
                  </a:lnTo>
                  <a:lnTo>
                    <a:pt x="4476" y="3544"/>
                  </a:lnTo>
                  <a:lnTo>
                    <a:pt x="4476" y="3544"/>
                  </a:lnTo>
                  <a:lnTo>
                    <a:pt x="4479" y="3542"/>
                  </a:lnTo>
                  <a:lnTo>
                    <a:pt x="4479" y="3542"/>
                  </a:lnTo>
                  <a:lnTo>
                    <a:pt x="4479" y="3542"/>
                  </a:lnTo>
                  <a:lnTo>
                    <a:pt x="4479" y="3539"/>
                  </a:lnTo>
                  <a:lnTo>
                    <a:pt x="4479" y="3542"/>
                  </a:lnTo>
                  <a:lnTo>
                    <a:pt x="4479" y="3542"/>
                  </a:lnTo>
                  <a:lnTo>
                    <a:pt x="4476" y="3539"/>
                  </a:lnTo>
                  <a:lnTo>
                    <a:pt x="4479" y="3539"/>
                  </a:lnTo>
                  <a:lnTo>
                    <a:pt x="4479" y="3539"/>
                  </a:lnTo>
                  <a:lnTo>
                    <a:pt x="4479" y="3537"/>
                  </a:lnTo>
                  <a:lnTo>
                    <a:pt x="4476" y="3539"/>
                  </a:lnTo>
                  <a:lnTo>
                    <a:pt x="4476" y="3539"/>
                  </a:lnTo>
                  <a:lnTo>
                    <a:pt x="4474" y="3539"/>
                  </a:lnTo>
                  <a:lnTo>
                    <a:pt x="4474" y="3537"/>
                  </a:lnTo>
                  <a:lnTo>
                    <a:pt x="4474" y="3537"/>
                  </a:lnTo>
                  <a:lnTo>
                    <a:pt x="4474" y="3537"/>
                  </a:lnTo>
                  <a:lnTo>
                    <a:pt x="4474" y="3539"/>
                  </a:lnTo>
                  <a:lnTo>
                    <a:pt x="4474" y="3539"/>
                  </a:lnTo>
                  <a:lnTo>
                    <a:pt x="4474" y="3539"/>
                  </a:lnTo>
                  <a:lnTo>
                    <a:pt x="4472" y="3539"/>
                  </a:lnTo>
                  <a:lnTo>
                    <a:pt x="4472" y="3539"/>
                  </a:lnTo>
                  <a:lnTo>
                    <a:pt x="4469" y="3539"/>
                  </a:lnTo>
                  <a:lnTo>
                    <a:pt x="4469" y="3539"/>
                  </a:lnTo>
                  <a:lnTo>
                    <a:pt x="4469" y="3539"/>
                  </a:lnTo>
                  <a:lnTo>
                    <a:pt x="4469" y="3539"/>
                  </a:lnTo>
                  <a:lnTo>
                    <a:pt x="4469" y="3542"/>
                  </a:lnTo>
                  <a:lnTo>
                    <a:pt x="4472" y="3542"/>
                  </a:lnTo>
                  <a:lnTo>
                    <a:pt x="4472" y="3542"/>
                  </a:lnTo>
                  <a:lnTo>
                    <a:pt x="4469" y="3544"/>
                  </a:lnTo>
                  <a:lnTo>
                    <a:pt x="4467" y="3544"/>
                  </a:lnTo>
                  <a:lnTo>
                    <a:pt x="4467" y="3542"/>
                  </a:lnTo>
                  <a:lnTo>
                    <a:pt x="4465" y="3539"/>
                  </a:lnTo>
                  <a:lnTo>
                    <a:pt x="4465" y="3542"/>
                  </a:lnTo>
                  <a:lnTo>
                    <a:pt x="4465" y="3542"/>
                  </a:lnTo>
                  <a:lnTo>
                    <a:pt x="4465" y="3544"/>
                  </a:lnTo>
                  <a:lnTo>
                    <a:pt x="4465" y="3544"/>
                  </a:lnTo>
                  <a:lnTo>
                    <a:pt x="4465" y="3546"/>
                  </a:lnTo>
                  <a:lnTo>
                    <a:pt x="4462" y="3549"/>
                  </a:lnTo>
                  <a:lnTo>
                    <a:pt x="4462" y="3549"/>
                  </a:lnTo>
                  <a:lnTo>
                    <a:pt x="4462" y="3551"/>
                  </a:lnTo>
                  <a:lnTo>
                    <a:pt x="4462" y="3551"/>
                  </a:lnTo>
                  <a:lnTo>
                    <a:pt x="4465" y="3551"/>
                  </a:lnTo>
                  <a:lnTo>
                    <a:pt x="4465" y="3551"/>
                  </a:lnTo>
                  <a:lnTo>
                    <a:pt x="4467" y="3549"/>
                  </a:lnTo>
                  <a:lnTo>
                    <a:pt x="4467" y="3549"/>
                  </a:lnTo>
                  <a:lnTo>
                    <a:pt x="4467" y="3549"/>
                  </a:lnTo>
                  <a:lnTo>
                    <a:pt x="4469" y="3546"/>
                  </a:lnTo>
                  <a:lnTo>
                    <a:pt x="4472" y="3546"/>
                  </a:lnTo>
                  <a:lnTo>
                    <a:pt x="4474" y="3546"/>
                  </a:lnTo>
                  <a:lnTo>
                    <a:pt x="4474" y="3549"/>
                  </a:lnTo>
                  <a:lnTo>
                    <a:pt x="4476" y="3549"/>
                  </a:lnTo>
                  <a:lnTo>
                    <a:pt x="4479" y="3551"/>
                  </a:lnTo>
                  <a:lnTo>
                    <a:pt x="4479" y="3549"/>
                  </a:lnTo>
                  <a:lnTo>
                    <a:pt x="4481" y="3549"/>
                  </a:lnTo>
                  <a:lnTo>
                    <a:pt x="4481" y="3549"/>
                  </a:lnTo>
                  <a:lnTo>
                    <a:pt x="4481" y="3549"/>
                  </a:lnTo>
                  <a:lnTo>
                    <a:pt x="4484" y="3549"/>
                  </a:lnTo>
                  <a:lnTo>
                    <a:pt x="4484" y="3549"/>
                  </a:lnTo>
                  <a:lnTo>
                    <a:pt x="4484" y="3546"/>
                  </a:lnTo>
                  <a:lnTo>
                    <a:pt x="4486" y="3549"/>
                  </a:lnTo>
                  <a:lnTo>
                    <a:pt x="4486" y="3551"/>
                  </a:lnTo>
                  <a:lnTo>
                    <a:pt x="4484" y="3556"/>
                  </a:lnTo>
                  <a:lnTo>
                    <a:pt x="4486" y="3553"/>
                  </a:lnTo>
                  <a:lnTo>
                    <a:pt x="4488" y="3556"/>
                  </a:lnTo>
                  <a:lnTo>
                    <a:pt x="4491" y="3558"/>
                  </a:lnTo>
                  <a:lnTo>
                    <a:pt x="4493" y="3558"/>
                  </a:lnTo>
                  <a:lnTo>
                    <a:pt x="4493" y="3560"/>
                  </a:lnTo>
                  <a:lnTo>
                    <a:pt x="4491" y="3560"/>
                  </a:lnTo>
                  <a:lnTo>
                    <a:pt x="4488" y="3558"/>
                  </a:lnTo>
                  <a:lnTo>
                    <a:pt x="4486" y="3560"/>
                  </a:lnTo>
                  <a:lnTo>
                    <a:pt x="4491" y="3560"/>
                  </a:lnTo>
                  <a:lnTo>
                    <a:pt x="4491" y="3560"/>
                  </a:lnTo>
                  <a:lnTo>
                    <a:pt x="4488" y="3563"/>
                  </a:lnTo>
                  <a:lnTo>
                    <a:pt x="4486" y="3560"/>
                  </a:lnTo>
                  <a:lnTo>
                    <a:pt x="4486" y="3563"/>
                  </a:lnTo>
                  <a:lnTo>
                    <a:pt x="4488" y="3563"/>
                  </a:lnTo>
                  <a:lnTo>
                    <a:pt x="4488" y="3563"/>
                  </a:lnTo>
                  <a:lnTo>
                    <a:pt x="4486" y="3563"/>
                  </a:lnTo>
                  <a:lnTo>
                    <a:pt x="4486" y="3565"/>
                  </a:lnTo>
                  <a:lnTo>
                    <a:pt x="4488" y="3565"/>
                  </a:lnTo>
                  <a:lnTo>
                    <a:pt x="4486" y="3565"/>
                  </a:lnTo>
                  <a:lnTo>
                    <a:pt x="4484" y="3565"/>
                  </a:lnTo>
                  <a:lnTo>
                    <a:pt x="4476" y="3563"/>
                  </a:lnTo>
                  <a:lnTo>
                    <a:pt x="4474" y="3563"/>
                  </a:lnTo>
                  <a:lnTo>
                    <a:pt x="4474" y="3563"/>
                  </a:lnTo>
                  <a:lnTo>
                    <a:pt x="4472" y="3560"/>
                  </a:lnTo>
                  <a:lnTo>
                    <a:pt x="4472" y="3560"/>
                  </a:lnTo>
                  <a:lnTo>
                    <a:pt x="4472" y="3563"/>
                  </a:lnTo>
                  <a:lnTo>
                    <a:pt x="4472" y="3563"/>
                  </a:lnTo>
                  <a:lnTo>
                    <a:pt x="4472" y="3565"/>
                  </a:lnTo>
                  <a:lnTo>
                    <a:pt x="4474" y="3565"/>
                  </a:lnTo>
                  <a:lnTo>
                    <a:pt x="4474" y="3570"/>
                  </a:lnTo>
                  <a:lnTo>
                    <a:pt x="4474" y="3570"/>
                  </a:lnTo>
                  <a:lnTo>
                    <a:pt x="4472" y="3570"/>
                  </a:lnTo>
                  <a:lnTo>
                    <a:pt x="4472" y="3570"/>
                  </a:lnTo>
                  <a:lnTo>
                    <a:pt x="4469" y="3572"/>
                  </a:lnTo>
                  <a:lnTo>
                    <a:pt x="4467" y="3572"/>
                  </a:lnTo>
                  <a:lnTo>
                    <a:pt x="4467" y="3575"/>
                  </a:lnTo>
                  <a:lnTo>
                    <a:pt x="4469" y="3575"/>
                  </a:lnTo>
                  <a:lnTo>
                    <a:pt x="4472" y="3577"/>
                  </a:lnTo>
                  <a:lnTo>
                    <a:pt x="4472" y="3579"/>
                  </a:lnTo>
                  <a:lnTo>
                    <a:pt x="4469" y="3582"/>
                  </a:lnTo>
                  <a:lnTo>
                    <a:pt x="4469" y="3579"/>
                  </a:lnTo>
                  <a:lnTo>
                    <a:pt x="4467" y="3582"/>
                  </a:lnTo>
                  <a:lnTo>
                    <a:pt x="4465" y="3582"/>
                  </a:lnTo>
                  <a:lnTo>
                    <a:pt x="4460" y="3582"/>
                  </a:lnTo>
                  <a:lnTo>
                    <a:pt x="4465" y="3584"/>
                  </a:lnTo>
                  <a:lnTo>
                    <a:pt x="4465" y="3584"/>
                  </a:lnTo>
                  <a:lnTo>
                    <a:pt x="4467" y="3584"/>
                  </a:lnTo>
                  <a:lnTo>
                    <a:pt x="4469" y="3582"/>
                  </a:lnTo>
                  <a:lnTo>
                    <a:pt x="4469" y="3582"/>
                  </a:lnTo>
                  <a:lnTo>
                    <a:pt x="4472" y="3584"/>
                  </a:lnTo>
                  <a:lnTo>
                    <a:pt x="4469" y="3584"/>
                  </a:lnTo>
                  <a:lnTo>
                    <a:pt x="4469" y="3586"/>
                  </a:lnTo>
                  <a:lnTo>
                    <a:pt x="4469" y="3586"/>
                  </a:lnTo>
                  <a:lnTo>
                    <a:pt x="4469" y="3589"/>
                  </a:lnTo>
                  <a:lnTo>
                    <a:pt x="4469" y="3589"/>
                  </a:lnTo>
                  <a:lnTo>
                    <a:pt x="4469" y="3589"/>
                  </a:lnTo>
                  <a:lnTo>
                    <a:pt x="4467" y="3589"/>
                  </a:lnTo>
                  <a:lnTo>
                    <a:pt x="4467" y="3589"/>
                  </a:lnTo>
                  <a:lnTo>
                    <a:pt x="4465" y="3589"/>
                  </a:lnTo>
                  <a:lnTo>
                    <a:pt x="4462" y="3589"/>
                  </a:lnTo>
                  <a:lnTo>
                    <a:pt x="4460" y="3589"/>
                  </a:lnTo>
                  <a:lnTo>
                    <a:pt x="4458" y="3589"/>
                  </a:lnTo>
                  <a:lnTo>
                    <a:pt x="4455" y="3589"/>
                  </a:lnTo>
                  <a:lnTo>
                    <a:pt x="4455" y="3591"/>
                  </a:lnTo>
                  <a:lnTo>
                    <a:pt x="4455" y="3591"/>
                  </a:lnTo>
                  <a:lnTo>
                    <a:pt x="4453" y="3594"/>
                  </a:lnTo>
                  <a:lnTo>
                    <a:pt x="4453" y="3594"/>
                  </a:lnTo>
                  <a:lnTo>
                    <a:pt x="4450" y="3594"/>
                  </a:lnTo>
                  <a:lnTo>
                    <a:pt x="4450" y="3594"/>
                  </a:lnTo>
                  <a:lnTo>
                    <a:pt x="4450" y="3594"/>
                  </a:lnTo>
                  <a:lnTo>
                    <a:pt x="4448" y="3591"/>
                  </a:lnTo>
                  <a:lnTo>
                    <a:pt x="4448" y="3591"/>
                  </a:lnTo>
                  <a:lnTo>
                    <a:pt x="4446" y="3591"/>
                  </a:lnTo>
                  <a:lnTo>
                    <a:pt x="4448" y="3594"/>
                  </a:lnTo>
                  <a:lnTo>
                    <a:pt x="4446" y="3594"/>
                  </a:lnTo>
                  <a:lnTo>
                    <a:pt x="4443" y="3596"/>
                  </a:lnTo>
                  <a:lnTo>
                    <a:pt x="4443" y="3601"/>
                  </a:lnTo>
                  <a:lnTo>
                    <a:pt x="4446" y="3601"/>
                  </a:lnTo>
                  <a:lnTo>
                    <a:pt x="4448" y="3601"/>
                  </a:lnTo>
                  <a:lnTo>
                    <a:pt x="4448" y="3603"/>
                  </a:lnTo>
                  <a:lnTo>
                    <a:pt x="4450" y="3603"/>
                  </a:lnTo>
                  <a:lnTo>
                    <a:pt x="4450" y="3603"/>
                  </a:lnTo>
                  <a:lnTo>
                    <a:pt x="4453" y="3603"/>
                  </a:lnTo>
                  <a:lnTo>
                    <a:pt x="4455" y="3605"/>
                  </a:lnTo>
                  <a:lnTo>
                    <a:pt x="4458" y="3605"/>
                  </a:lnTo>
                  <a:lnTo>
                    <a:pt x="4455" y="3605"/>
                  </a:lnTo>
                  <a:lnTo>
                    <a:pt x="4455" y="3608"/>
                  </a:lnTo>
                  <a:lnTo>
                    <a:pt x="4453" y="3610"/>
                  </a:lnTo>
                  <a:lnTo>
                    <a:pt x="4453" y="3613"/>
                  </a:lnTo>
                  <a:lnTo>
                    <a:pt x="4455" y="3613"/>
                  </a:lnTo>
                  <a:lnTo>
                    <a:pt x="4458" y="3613"/>
                  </a:lnTo>
                  <a:lnTo>
                    <a:pt x="4458" y="3613"/>
                  </a:lnTo>
                  <a:lnTo>
                    <a:pt x="4460" y="3615"/>
                  </a:lnTo>
                  <a:lnTo>
                    <a:pt x="4458" y="3617"/>
                  </a:lnTo>
                  <a:lnTo>
                    <a:pt x="4458" y="3617"/>
                  </a:lnTo>
                  <a:lnTo>
                    <a:pt x="4455" y="3617"/>
                  </a:lnTo>
                  <a:lnTo>
                    <a:pt x="4455" y="3617"/>
                  </a:lnTo>
                  <a:lnTo>
                    <a:pt x="4453" y="3620"/>
                  </a:lnTo>
                  <a:lnTo>
                    <a:pt x="4453" y="3620"/>
                  </a:lnTo>
                  <a:lnTo>
                    <a:pt x="4455" y="3622"/>
                  </a:lnTo>
                  <a:lnTo>
                    <a:pt x="4455" y="3624"/>
                  </a:lnTo>
                  <a:lnTo>
                    <a:pt x="4458" y="3624"/>
                  </a:lnTo>
                  <a:lnTo>
                    <a:pt x="4458" y="3624"/>
                  </a:lnTo>
                  <a:lnTo>
                    <a:pt x="4453" y="3627"/>
                  </a:lnTo>
                  <a:lnTo>
                    <a:pt x="4453" y="3627"/>
                  </a:lnTo>
                  <a:lnTo>
                    <a:pt x="4450" y="3629"/>
                  </a:lnTo>
                  <a:lnTo>
                    <a:pt x="4450" y="3627"/>
                  </a:lnTo>
                  <a:lnTo>
                    <a:pt x="4450" y="3627"/>
                  </a:lnTo>
                  <a:lnTo>
                    <a:pt x="4453" y="3624"/>
                  </a:lnTo>
                  <a:lnTo>
                    <a:pt x="4450" y="3624"/>
                  </a:lnTo>
                  <a:lnTo>
                    <a:pt x="4446" y="3629"/>
                  </a:lnTo>
                  <a:lnTo>
                    <a:pt x="4443" y="3629"/>
                  </a:lnTo>
                  <a:lnTo>
                    <a:pt x="4436" y="3629"/>
                  </a:lnTo>
                  <a:lnTo>
                    <a:pt x="4434" y="3629"/>
                  </a:lnTo>
                  <a:lnTo>
                    <a:pt x="4434" y="3631"/>
                  </a:lnTo>
                  <a:lnTo>
                    <a:pt x="4434" y="3634"/>
                  </a:lnTo>
                  <a:lnTo>
                    <a:pt x="4434" y="3636"/>
                  </a:lnTo>
                  <a:lnTo>
                    <a:pt x="4427" y="3641"/>
                  </a:lnTo>
                  <a:lnTo>
                    <a:pt x="4422" y="3641"/>
                  </a:lnTo>
                  <a:lnTo>
                    <a:pt x="4422" y="3639"/>
                  </a:lnTo>
                  <a:lnTo>
                    <a:pt x="4420" y="3636"/>
                  </a:lnTo>
                  <a:lnTo>
                    <a:pt x="4422" y="3636"/>
                  </a:lnTo>
                  <a:lnTo>
                    <a:pt x="4422" y="3636"/>
                  </a:lnTo>
                  <a:lnTo>
                    <a:pt x="4422" y="3636"/>
                  </a:lnTo>
                  <a:lnTo>
                    <a:pt x="4424" y="3634"/>
                  </a:lnTo>
                  <a:lnTo>
                    <a:pt x="4424" y="3634"/>
                  </a:lnTo>
                  <a:lnTo>
                    <a:pt x="4422" y="3631"/>
                  </a:lnTo>
                  <a:lnTo>
                    <a:pt x="4424" y="3631"/>
                  </a:lnTo>
                  <a:lnTo>
                    <a:pt x="4424" y="3629"/>
                  </a:lnTo>
                  <a:lnTo>
                    <a:pt x="4427" y="3629"/>
                  </a:lnTo>
                  <a:lnTo>
                    <a:pt x="4432" y="3627"/>
                  </a:lnTo>
                  <a:lnTo>
                    <a:pt x="4434" y="3627"/>
                  </a:lnTo>
                  <a:lnTo>
                    <a:pt x="4436" y="3624"/>
                  </a:lnTo>
                  <a:lnTo>
                    <a:pt x="4439" y="3624"/>
                  </a:lnTo>
                  <a:lnTo>
                    <a:pt x="4439" y="3622"/>
                  </a:lnTo>
                  <a:lnTo>
                    <a:pt x="4439" y="3622"/>
                  </a:lnTo>
                  <a:lnTo>
                    <a:pt x="4439" y="3620"/>
                  </a:lnTo>
                  <a:lnTo>
                    <a:pt x="4439" y="3620"/>
                  </a:lnTo>
                  <a:lnTo>
                    <a:pt x="4441" y="3617"/>
                  </a:lnTo>
                  <a:lnTo>
                    <a:pt x="4443" y="3615"/>
                  </a:lnTo>
                  <a:lnTo>
                    <a:pt x="4443" y="3615"/>
                  </a:lnTo>
                  <a:lnTo>
                    <a:pt x="4443" y="3615"/>
                  </a:lnTo>
                  <a:lnTo>
                    <a:pt x="4446" y="3615"/>
                  </a:lnTo>
                  <a:lnTo>
                    <a:pt x="4446" y="3615"/>
                  </a:lnTo>
                  <a:lnTo>
                    <a:pt x="4446" y="3615"/>
                  </a:lnTo>
                  <a:lnTo>
                    <a:pt x="4446" y="3615"/>
                  </a:lnTo>
                  <a:lnTo>
                    <a:pt x="4446" y="3613"/>
                  </a:lnTo>
                  <a:lnTo>
                    <a:pt x="4450" y="3605"/>
                  </a:lnTo>
                  <a:lnTo>
                    <a:pt x="4450" y="3605"/>
                  </a:lnTo>
                  <a:lnTo>
                    <a:pt x="4450" y="3605"/>
                  </a:lnTo>
                  <a:lnTo>
                    <a:pt x="4443" y="3605"/>
                  </a:lnTo>
                  <a:lnTo>
                    <a:pt x="4434" y="3605"/>
                  </a:lnTo>
                  <a:lnTo>
                    <a:pt x="4432" y="3605"/>
                  </a:lnTo>
                  <a:lnTo>
                    <a:pt x="4432" y="3608"/>
                  </a:lnTo>
                  <a:lnTo>
                    <a:pt x="4434" y="3610"/>
                  </a:lnTo>
                  <a:lnTo>
                    <a:pt x="4432" y="3613"/>
                  </a:lnTo>
                  <a:lnTo>
                    <a:pt x="4429" y="3617"/>
                  </a:lnTo>
                  <a:lnTo>
                    <a:pt x="4427" y="3620"/>
                  </a:lnTo>
                  <a:lnTo>
                    <a:pt x="4429" y="3622"/>
                  </a:lnTo>
                  <a:lnTo>
                    <a:pt x="4427" y="3622"/>
                  </a:lnTo>
                  <a:lnTo>
                    <a:pt x="4424" y="3624"/>
                  </a:lnTo>
                  <a:lnTo>
                    <a:pt x="4424" y="3620"/>
                  </a:lnTo>
                  <a:lnTo>
                    <a:pt x="4422" y="3620"/>
                  </a:lnTo>
                  <a:lnTo>
                    <a:pt x="4420" y="3615"/>
                  </a:lnTo>
                  <a:lnTo>
                    <a:pt x="4420" y="3615"/>
                  </a:lnTo>
                  <a:lnTo>
                    <a:pt x="4417" y="3617"/>
                  </a:lnTo>
                  <a:lnTo>
                    <a:pt x="4415" y="3620"/>
                  </a:lnTo>
                  <a:lnTo>
                    <a:pt x="4415" y="3617"/>
                  </a:lnTo>
                  <a:lnTo>
                    <a:pt x="4417" y="3608"/>
                  </a:lnTo>
                  <a:lnTo>
                    <a:pt x="4417" y="3608"/>
                  </a:lnTo>
                  <a:lnTo>
                    <a:pt x="4422" y="3605"/>
                  </a:lnTo>
                  <a:lnTo>
                    <a:pt x="4420" y="3605"/>
                  </a:lnTo>
                  <a:lnTo>
                    <a:pt x="4420" y="3605"/>
                  </a:lnTo>
                  <a:lnTo>
                    <a:pt x="4417" y="3605"/>
                  </a:lnTo>
                  <a:lnTo>
                    <a:pt x="4415" y="3605"/>
                  </a:lnTo>
                  <a:lnTo>
                    <a:pt x="4417" y="3603"/>
                  </a:lnTo>
                  <a:lnTo>
                    <a:pt x="4420" y="3601"/>
                  </a:lnTo>
                  <a:lnTo>
                    <a:pt x="4422" y="3601"/>
                  </a:lnTo>
                  <a:lnTo>
                    <a:pt x="4422" y="3598"/>
                  </a:lnTo>
                  <a:lnTo>
                    <a:pt x="4420" y="3598"/>
                  </a:lnTo>
                  <a:lnTo>
                    <a:pt x="4417" y="3598"/>
                  </a:lnTo>
                  <a:lnTo>
                    <a:pt x="4415" y="3601"/>
                  </a:lnTo>
                  <a:lnTo>
                    <a:pt x="4413" y="3603"/>
                  </a:lnTo>
                  <a:lnTo>
                    <a:pt x="4413" y="3605"/>
                  </a:lnTo>
                  <a:lnTo>
                    <a:pt x="4413" y="3605"/>
                  </a:lnTo>
                  <a:lnTo>
                    <a:pt x="4413" y="3608"/>
                  </a:lnTo>
                  <a:lnTo>
                    <a:pt x="4413" y="3610"/>
                  </a:lnTo>
                  <a:lnTo>
                    <a:pt x="4413" y="3613"/>
                  </a:lnTo>
                  <a:lnTo>
                    <a:pt x="4413" y="3613"/>
                  </a:lnTo>
                  <a:lnTo>
                    <a:pt x="4410" y="3613"/>
                  </a:lnTo>
                  <a:lnTo>
                    <a:pt x="4408" y="3613"/>
                  </a:lnTo>
                  <a:lnTo>
                    <a:pt x="4408" y="3610"/>
                  </a:lnTo>
                  <a:lnTo>
                    <a:pt x="4408" y="3610"/>
                  </a:lnTo>
                  <a:lnTo>
                    <a:pt x="4408" y="3605"/>
                  </a:lnTo>
                  <a:lnTo>
                    <a:pt x="4406" y="3603"/>
                  </a:lnTo>
                  <a:lnTo>
                    <a:pt x="4403" y="3603"/>
                  </a:lnTo>
                  <a:lnTo>
                    <a:pt x="4403" y="3603"/>
                  </a:lnTo>
                  <a:lnTo>
                    <a:pt x="4403" y="3605"/>
                  </a:lnTo>
                  <a:lnTo>
                    <a:pt x="4401" y="3605"/>
                  </a:lnTo>
                  <a:lnTo>
                    <a:pt x="4401" y="3608"/>
                  </a:lnTo>
                  <a:lnTo>
                    <a:pt x="4403" y="3610"/>
                  </a:lnTo>
                  <a:lnTo>
                    <a:pt x="4403" y="3610"/>
                  </a:lnTo>
                  <a:lnTo>
                    <a:pt x="4406" y="3613"/>
                  </a:lnTo>
                  <a:lnTo>
                    <a:pt x="4408" y="3615"/>
                  </a:lnTo>
                  <a:lnTo>
                    <a:pt x="4408" y="3615"/>
                  </a:lnTo>
                  <a:lnTo>
                    <a:pt x="4408" y="3617"/>
                  </a:lnTo>
                  <a:lnTo>
                    <a:pt x="4408" y="3617"/>
                  </a:lnTo>
                  <a:lnTo>
                    <a:pt x="4406" y="3617"/>
                  </a:lnTo>
                  <a:lnTo>
                    <a:pt x="4403" y="3617"/>
                  </a:lnTo>
                  <a:lnTo>
                    <a:pt x="4403" y="3615"/>
                  </a:lnTo>
                  <a:lnTo>
                    <a:pt x="4401" y="3613"/>
                  </a:lnTo>
                  <a:lnTo>
                    <a:pt x="4398" y="3610"/>
                  </a:lnTo>
                  <a:lnTo>
                    <a:pt x="4396" y="3610"/>
                  </a:lnTo>
                  <a:lnTo>
                    <a:pt x="4396" y="3608"/>
                  </a:lnTo>
                  <a:lnTo>
                    <a:pt x="4396" y="3608"/>
                  </a:lnTo>
                  <a:lnTo>
                    <a:pt x="4396" y="3605"/>
                  </a:lnTo>
                  <a:lnTo>
                    <a:pt x="4394" y="3605"/>
                  </a:lnTo>
                  <a:lnTo>
                    <a:pt x="4391" y="3605"/>
                  </a:lnTo>
                  <a:lnTo>
                    <a:pt x="4391" y="3605"/>
                  </a:lnTo>
                  <a:lnTo>
                    <a:pt x="4389" y="3605"/>
                  </a:lnTo>
                  <a:lnTo>
                    <a:pt x="4389" y="3608"/>
                  </a:lnTo>
                  <a:lnTo>
                    <a:pt x="4389" y="3608"/>
                  </a:lnTo>
                  <a:lnTo>
                    <a:pt x="4387" y="3610"/>
                  </a:lnTo>
                  <a:lnTo>
                    <a:pt x="4387" y="3610"/>
                  </a:lnTo>
                  <a:lnTo>
                    <a:pt x="4387" y="3613"/>
                  </a:lnTo>
                  <a:lnTo>
                    <a:pt x="4387" y="3615"/>
                  </a:lnTo>
                  <a:lnTo>
                    <a:pt x="4387" y="3615"/>
                  </a:lnTo>
                  <a:lnTo>
                    <a:pt x="4387" y="3617"/>
                  </a:lnTo>
                  <a:lnTo>
                    <a:pt x="4389" y="3617"/>
                  </a:lnTo>
                  <a:lnTo>
                    <a:pt x="4391" y="3617"/>
                  </a:lnTo>
                  <a:lnTo>
                    <a:pt x="4391" y="3617"/>
                  </a:lnTo>
                  <a:lnTo>
                    <a:pt x="4394" y="3617"/>
                  </a:lnTo>
                  <a:lnTo>
                    <a:pt x="4394" y="3620"/>
                  </a:lnTo>
                  <a:lnTo>
                    <a:pt x="4394" y="3622"/>
                  </a:lnTo>
                  <a:lnTo>
                    <a:pt x="4394" y="3624"/>
                  </a:lnTo>
                  <a:lnTo>
                    <a:pt x="4389" y="3622"/>
                  </a:lnTo>
                  <a:lnTo>
                    <a:pt x="4387" y="3622"/>
                  </a:lnTo>
                  <a:lnTo>
                    <a:pt x="4387" y="3622"/>
                  </a:lnTo>
                  <a:lnTo>
                    <a:pt x="4387" y="3622"/>
                  </a:lnTo>
                  <a:lnTo>
                    <a:pt x="4387" y="3624"/>
                  </a:lnTo>
                  <a:lnTo>
                    <a:pt x="4387" y="3629"/>
                  </a:lnTo>
                  <a:lnTo>
                    <a:pt x="4391" y="3631"/>
                  </a:lnTo>
                  <a:lnTo>
                    <a:pt x="4394" y="3634"/>
                  </a:lnTo>
                  <a:lnTo>
                    <a:pt x="4394" y="3634"/>
                  </a:lnTo>
                  <a:lnTo>
                    <a:pt x="4394" y="3631"/>
                  </a:lnTo>
                  <a:lnTo>
                    <a:pt x="4396" y="3631"/>
                  </a:lnTo>
                  <a:lnTo>
                    <a:pt x="4401" y="3629"/>
                  </a:lnTo>
                  <a:lnTo>
                    <a:pt x="4401" y="3627"/>
                  </a:lnTo>
                  <a:lnTo>
                    <a:pt x="4403" y="3629"/>
                  </a:lnTo>
                  <a:lnTo>
                    <a:pt x="4406" y="3629"/>
                  </a:lnTo>
                  <a:lnTo>
                    <a:pt x="4408" y="3629"/>
                  </a:lnTo>
                  <a:lnTo>
                    <a:pt x="4408" y="3629"/>
                  </a:lnTo>
                  <a:lnTo>
                    <a:pt x="4408" y="3629"/>
                  </a:lnTo>
                  <a:lnTo>
                    <a:pt x="4410" y="3629"/>
                  </a:lnTo>
                  <a:lnTo>
                    <a:pt x="4410" y="3629"/>
                  </a:lnTo>
                  <a:lnTo>
                    <a:pt x="4410" y="3631"/>
                  </a:lnTo>
                  <a:lnTo>
                    <a:pt x="4410" y="3631"/>
                  </a:lnTo>
                  <a:lnTo>
                    <a:pt x="4413" y="3631"/>
                  </a:lnTo>
                  <a:lnTo>
                    <a:pt x="4415" y="3634"/>
                  </a:lnTo>
                  <a:lnTo>
                    <a:pt x="4415" y="3634"/>
                  </a:lnTo>
                  <a:lnTo>
                    <a:pt x="4415" y="3636"/>
                  </a:lnTo>
                  <a:lnTo>
                    <a:pt x="4415" y="3636"/>
                  </a:lnTo>
                  <a:lnTo>
                    <a:pt x="4413" y="3636"/>
                  </a:lnTo>
                  <a:lnTo>
                    <a:pt x="4413" y="3634"/>
                  </a:lnTo>
                  <a:lnTo>
                    <a:pt x="4413" y="3636"/>
                  </a:lnTo>
                  <a:lnTo>
                    <a:pt x="4413" y="3639"/>
                  </a:lnTo>
                  <a:lnTo>
                    <a:pt x="4415" y="3641"/>
                  </a:lnTo>
                  <a:lnTo>
                    <a:pt x="4417" y="3641"/>
                  </a:lnTo>
                  <a:lnTo>
                    <a:pt x="4417" y="3641"/>
                  </a:lnTo>
                  <a:lnTo>
                    <a:pt x="4415" y="3643"/>
                  </a:lnTo>
                  <a:lnTo>
                    <a:pt x="4415" y="3643"/>
                  </a:lnTo>
                  <a:lnTo>
                    <a:pt x="4415" y="3643"/>
                  </a:lnTo>
                  <a:lnTo>
                    <a:pt x="4417" y="3643"/>
                  </a:lnTo>
                  <a:lnTo>
                    <a:pt x="4417" y="3646"/>
                  </a:lnTo>
                  <a:lnTo>
                    <a:pt x="4417" y="3646"/>
                  </a:lnTo>
                  <a:lnTo>
                    <a:pt x="4420" y="3648"/>
                  </a:lnTo>
                  <a:lnTo>
                    <a:pt x="4420" y="3650"/>
                  </a:lnTo>
                  <a:lnTo>
                    <a:pt x="4420" y="3650"/>
                  </a:lnTo>
                  <a:lnTo>
                    <a:pt x="4417" y="3653"/>
                  </a:lnTo>
                  <a:lnTo>
                    <a:pt x="4417" y="3653"/>
                  </a:lnTo>
                  <a:lnTo>
                    <a:pt x="4417" y="3653"/>
                  </a:lnTo>
                  <a:lnTo>
                    <a:pt x="4415" y="3653"/>
                  </a:lnTo>
                  <a:lnTo>
                    <a:pt x="4415" y="3653"/>
                  </a:lnTo>
                  <a:lnTo>
                    <a:pt x="4415" y="3655"/>
                  </a:lnTo>
                  <a:lnTo>
                    <a:pt x="4415" y="3655"/>
                  </a:lnTo>
                  <a:lnTo>
                    <a:pt x="4413" y="3655"/>
                  </a:lnTo>
                  <a:lnTo>
                    <a:pt x="4413" y="3655"/>
                  </a:lnTo>
                  <a:lnTo>
                    <a:pt x="4410" y="3653"/>
                  </a:lnTo>
                  <a:lnTo>
                    <a:pt x="4410" y="3650"/>
                  </a:lnTo>
                  <a:lnTo>
                    <a:pt x="4408" y="3650"/>
                  </a:lnTo>
                  <a:lnTo>
                    <a:pt x="4406" y="3648"/>
                  </a:lnTo>
                  <a:lnTo>
                    <a:pt x="4403" y="3648"/>
                  </a:lnTo>
                  <a:lnTo>
                    <a:pt x="4401" y="3643"/>
                  </a:lnTo>
                  <a:lnTo>
                    <a:pt x="4398" y="3643"/>
                  </a:lnTo>
                  <a:lnTo>
                    <a:pt x="4398" y="3643"/>
                  </a:lnTo>
                  <a:lnTo>
                    <a:pt x="4398" y="3646"/>
                  </a:lnTo>
                  <a:lnTo>
                    <a:pt x="4396" y="3646"/>
                  </a:lnTo>
                  <a:lnTo>
                    <a:pt x="4396" y="3648"/>
                  </a:lnTo>
                  <a:lnTo>
                    <a:pt x="4396" y="3648"/>
                  </a:lnTo>
                  <a:lnTo>
                    <a:pt x="4394" y="3646"/>
                  </a:lnTo>
                  <a:lnTo>
                    <a:pt x="4394" y="3646"/>
                  </a:lnTo>
                  <a:lnTo>
                    <a:pt x="4389" y="3648"/>
                  </a:lnTo>
                  <a:lnTo>
                    <a:pt x="4389" y="3648"/>
                  </a:lnTo>
                  <a:lnTo>
                    <a:pt x="4389" y="3648"/>
                  </a:lnTo>
                  <a:lnTo>
                    <a:pt x="4389" y="3650"/>
                  </a:lnTo>
                  <a:lnTo>
                    <a:pt x="4391" y="3653"/>
                  </a:lnTo>
                  <a:lnTo>
                    <a:pt x="4394" y="3650"/>
                  </a:lnTo>
                  <a:lnTo>
                    <a:pt x="4396" y="3650"/>
                  </a:lnTo>
                  <a:lnTo>
                    <a:pt x="4396" y="3650"/>
                  </a:lnTo>
                  <a:lnTo>
                    <a:pt x="4398" y="3650"/>
                  </a:lnTo>
                  <a:lnTo>
                    <a:pt x="4398" y="3650"/>
                  </a:lnTo>
                  <a:lnTo>
                    <a:pt x="4398" y="3653"/>
                  </a:lnTo>
                  <a:lnTo>
                    <a:pt x="4398" y="3662"/>
                  </a:lnTo>
                  <a:lnTo>
                    <a:pt x="4401" y="3665"/>
                  </a:lnTo>
                  <a:lnTo>
                    <a:pt x="4403" y="3665"/>
                  </a:lnTo>
                  <a:lnTo>
                    <a:pt x="4403" y="3665"/>
                  </a:lnTo>
                  <a:lnTo>
                    <a:pt x="4403" y="3667"/>
                  </a:lnTo>
                  <a:lnTo>
                    <a:pt x="4403" y="3667"/>
                  </a:lnTo>
                  <a:lnTo>
                    <a:pt x="4403" y="3667"/>
                  </a:lnTo>
                  <a:lnTo>
                    <a:pt x="4408" y="3667"/>
                  </a:lnTo>
                  <a:lnTo>
                    <a:pt x="4410" y="3665"/>
                  </a:lnTo>
                  <a:lnTo>
                    <a:pt x="4410" y="3662"/>
                  </a:lnTo>
                  <a:lnTo>
                    <a:pt x="4410" y="3660"/>
                  </a:lnTo>
                  <a:lnTo>
                    <a:pt x="4413" y="3660"/>
                  </a:lnTo>
                  <a:lnTo>
                    <a:pt x="4415" y="3660"/>
                  </a:lnTo>
                  <a:lnTo>
                    <a:pt x="4415" y="3657"/>
                  </a:lnTo>
                  <a:lnTo>
                    <a:pt x="4415" y="3657"/>
                  </a:lnTo>
                  <a:lnTo>
                    <a:pt x="4415" y="3655"/>
                  </a:lnTo>
                  <a:lnTo>
                    <a:pt x="4417" y="3655"/>
                  </a:lnTo>
                  <a:lnTo>
                    <a:pt x="4420" y="3653"/>
                  </a:lnTo>
                  <a:lnTo>
                    <a:pt x="4422" y="3655"/>
                  </a:lnTo>
                  <a:lnTo>
                    <a:pt x="4422" y="3655"/>
                  </a:lnTo>
                  <a:lnTo>
                    <a:pt x="4422" y="3657"/>
                  </a:lnTo>
                  <a:lnTo>
                    <a:pt x="4422" y="3660"/>
                  </a:lnTo>
                  <a:lnTo>
                    <a:pt x="4424" y="3660"/>
                  </a:lnTo>
                  <a:lnTo>
                    <a:pt x="4427" y="3660"/>
                  </a:lnTo>
                  <a:lnTo>
                    <a:pt x="4429" y="3662"/>
                  </a:lnTo>
                  <a:lnTo>
                    <a:pt x="4429" y="3662"/>
                  </a:lnTo>
                  <a:lnTo>
                    <a:pt x="4434" y="3660"/>
                  </a:lnTo>
                  <a:lnTo>
                    <a:pt x="4436" y="3660"/>
                  </a:lnTo>
                  <a:lnTo>
                    <a:pt x="4436" y="3660"/>
                  </a:lnTo>
                  <a:lnTo>
                    <a:pt x="4427" y="3667"/>
                  </a:lnTo>
                  <a:lnTo>
                    <a:pt x="4427" y="3667"/>
                  </a:lnTo>
                  <a:lnTo>
                    <a:pt x="4424" y="3665"/>
                  </a:lnTo>
                  <a:lnTo>
                    <a:pt x="4420" y="3665"/>
                  </a:lnTo>
                  <a:lnTo>
                    <a:pt x="4417" y="3667"/>
                  </a:lnTo>
                  <a:lnTo>
                    <a:pt x="4415" y="3669"/>
                  </a:lnTo>
                  <a:lnTo>
                    <a:pt x="4415" y="3669"/>
                  </a:lnTo>
                  <a:lnTo>
                    <a:pt x="4417" y="3669"/>
                  </a:lnTo>
                  <a:lnTo>
                    <a:pt x="4415" y="3672"/>
                  </a:lnTo>
                  <a:lnTo>
                    <a:pt x="4415" y="3672"/>
                  </a:lnTo>
                  <a:lnTo>
                    <a:pt x="4415" y="3669"/>
                  </a:lnTo>
                  <a:lnTo>
                    <a:pt x="4413" y="3669"/>
                  </a:lnTo>
                  <a:lnTo>
                    <a:pt x="4410" y="3669"/>
                  </a:lnTo>
                  <a:lnTo>
                    <a:pt x="4408" y="3672"/>
                  </a:lnTo>
                  <a:lnTo>
                    <a:pt x="4408" y="3672"/>
                  </a:lnTo>
                  <a:lnTo>
                    <a:pt x="4403" y="3672"/>
                  </a:lnTo>
                  <a:lnTo>
                    <a:pt x="4401" y="3672"/>
                  </a:lnTo>
                  <a:lnTo>
                    <a:pt x="4398" y="3672"/>
                  </a:lnTo>
                  <a:lnTo>
                    <a:pt x="4396" y="3674"/>
                  </a:lnTo>
                  <a:lnTo>
                    <a:pt x="4398" y="3676"/>
                  </a:lnTo>
                  <a:lnTo>
                    <a:pt x="4401" y="3676"/>
                  </a:lnTo>
                  <a:lnTo>
                    <a:pt x="4401" y="3679"/>
                  </a:lnTo>
                  <a:lnTo>
                    <a:pt x="4401" y="3679"/>
                  </a:lnTo>
                  <a:lnTo>
                    <a:pt x="4398" y="3679"/>
                  </a:lnTo>
                  <a:lnTo>
                    <a:pt x="4396" y="3681"/>
                  </a:lnTo>
                  <a:lnTo>
                    <a:pt x="4396" y="3681"/>
                  </a:lnTo>
                  <a:lnTo>
                    <a:pt x="4396" y="3683"/>
                  </a:lnTo>
                  <a:lnTo>
                    <a:pt x="4394" y="3683"/>
                  </a:lnTo>
                  <a:lnTo>
                    <a:pt x="4391" y="3686"/>
                  </a:lnTo>
                  <a:lnTo>
                    <a:pt x="4391" y="3686"/>
                  </a:lnTo>
                  <a:lnTo>
                    <a:pt x="4391" y="3688"/>
                  </a:lnTo>
                  <a:lnTo>
                    <a:pt x="4387" y="3691"/>
                  </a:lnTo>
                  <a:lnTo>
                    <a:pt x="4384" y="3695"/>
                  </a:lnTo>
                  <a:lnTo>
                    <a:pt x="4382" y="3700"/>
                  </a:lnTo>
                  <a:lnTo>
                    <a:pt x="4380" y="3702"/>
                  </a:lnTo>
                  <a:lnTo>
                    <a:pt x="4377" y="3707"/>
                  </a:lnTo>
                  <a:lnTo>
                    <a:pt x="4375" y="3709"/>
                  </a:lnTo>
                  <a:lnTo>
                    <a:pt x="4372" y="3709"/>
                  </a:lnTo>
                  <a:lnTo>
                    <a:pt x="4372" y="3709"/>
                  </a:lnTo>
                  <a:lnTo>
                    <a:pt x="4370" y="3707"/>
                  </a:lnTo>
                  <a:lnTo>
                    <a:pt x="4370" y="3707"/>
                  </a:lnTo>
                  <a:lnTo>
                    <a:pt x="4368" y="3705"/>
                  </a:lnTo>
                  <a:lnTo>
                    <a:pt x="4365" y="3705"/>
                  </a:lnTo>
                  <a:lnTo>
                    <a:pt x="4365" y="3705"/>
                  </a:lnTo>
                  <a:lnTo>
                    <a:pt x="4361" y="3702"/>
                  </a:lnTo>
                  <a:lnTo>
                    <a:pt x="4358" y="3700"/>
                  </a:lnTo>
                  <a:lnTo>
                    <a:pt x="4354" y="3700"/>
                  </a:lnTo>
                  <a:lnTo>
                    <a:pt x="4351" y="3700"/>
                  </a:lnTo>
                  <a:lnTo>
                    <a:pt x="4346" y="3695"/>
                  </a:lnTo>
                  <a:lnTo>
                    <a:pt x="4346" y="3695"/>
                  </a:lnTo>
                  <a:lnTo>
                    <a:pt x="4344" y="3693"/>
                  </a:lnTo>
                  <a:lnTo>
                    <a:pt x="4339" y="3693"/>
                  </a:lnTo>
                  <a:lnTo>
                    <a:pt x="4337" y="3693"/>
                  </a:lnTo>
                  <a:lnTo>
                    <a:pt x="4335" y="3691"/>
                  </a:lnTo>
                  <a:lnTo>
                    <a:pt x="4332" y="3688"/>
                  </a:lnTo>
                  <a:lnTo>
                    <a:pt x="4330" y="3688"/>
                  </a:lnTo>
                  <a:lnTo>
                    <a:pt x="4330" y="3688"/>
                  </a:lnTo>
                  <a:lnTo>
                    <a:pt x="4332" y="3691"/>
                  </a:lnTo>
                  <a:lnTo>
                    <a:pt x="4335" y="3693"/>
                  </a:lnTo>
                  <a:lnTo>
                    <a:pt x="4339" y="3695"/>
                  </a:lnTo>
                  <a:lnTo>
                    <a:pt x="4342" y="3695"/>
                  </a:lnTo>
                  <a:lnTo>
                    <a:pt x="4344" y="3695"/>
                  </a:lnTo>
                  <a:lnTo>
                    <a:pt x="4344" y="3698"/>
                  </a:lnTo>
                  <a:lnTo>
                    <a:pt x="4344" y="3702"/>
                  </a:lnTo>
                  <a:lnTo>
                    <a:pt x="4346" y="3702"/>
                  </a:lnTo>
                  <a:lnTo>
                    <a:pt x="4349" y="3707"/>
                  </a:lnTo>
                  <a:lnTo>
                    <a:pt x="4349" y="3707"/>
                  </a:lnTo>
                  <a:lnTo>
                    <a:pt x="4349" y="3712"/>
                  </a:lnTo>
                  <a:lnTo>
                    <a:pt x="4351" y="3712"/>
                  </a:lnTo>
                  <a:lnTo>
                    <a:pt x="4356" y="3712"/>
                  </a:lnTo>
                  <a:lnTo>
                    <a:pt x="4358" y="3714"/>
                  </a:lnTo>
                  <a:lnTo>
                    <a:pt x="4361" y="3714"/>
                  </a:lnTo>
                  <a:lnTo>
                    <a:pt x="4365" y="3714"/>
                  </a:lnTo>
                  <a:lnTo>
                    <a:pt x="4370" y="3714"/>
                  </a:lnTo>
                  <a:lnTo>
                    <a:pt x="4372" y="3712"/>
                  </a:lnTo>
                  <a:lnTo>
                    <a:pt x="4380" y="3707"/>
                  </a:lnTo>
                  <a:lnTo>
                    <a:pt x="4380" y="3707"/>
                  </a:lnTo>
                  <a:lnTo>
                    <a:pt x="4380" y="3707"/>
                  </a:lnTo>
                  <a:lnTo>
                    <a:pt x="4380" y="3705"/>
                  </a:lnTo>
                  <a:lnTo>
                    <a:pt x="4380" y="3702"/>
                  </a:lnTo>
                  <a:lnTo>
                    <a:pt x="4382" y="3702"/>
                  </a:lnTo>
                  <a:lnTo>
                    <a:pt x="4387" y="3702"/>
                  </a:lnTo>
                  <a:lnTo>
                    <a:pt x="4389" y="3700"/>
                  </a:lnTo>
                  <a:lnTo>
                    <a:pt x="4394" y="3705"/>
                  </a:lnTo>
                  <a:lnTo>
                    <a:pt x="4398" y="3705"/>
                  </a:lnTo>
                  <a:lnTo>
                    <a:pt x="4401" y="3705"/>
                  </a:lnTo>
                  <a:lnTo>
                    <a:pt x="4403" y="3707"/>
                  </a:lnTo>
                  <a:lnTo>
                    <a:pt x="4406" y="3707"/>
                  </a:lnTo>
                  <a:lnTo>
                    <a:pt x="4406" y="3709"/>
                  </a:lnTo>
                  <a:lnTo>
                    <a:pt x="4406" y="3712"/>
                  </a:lnTo>
                  <a:lnTo>
                    <a:pt x="4401" y="3717"/>
                  </a:lnTo>
                  <a:lnTo>
                    <a:pt x="4401" y="3719"/>
                  </a:lnTo>
                  <a:lnTo>
                    <a:pt x="4398" y="3719"/>
                  </a:lnTo>
                  <a:lnTo>
                    <a:pt x="4396" y="3721"/>
                  </a:lnTo>
                  <a:lnTo>
                    <a:pt x="4396" y="3721"/>
                  </a:lnTo>
                  <a:lnTo>
                    <a:pt x="4394" y="3721"/>
                  </a:lnTo>
                  <a:lnTo>
                    <a:pt x="4391" y="3728"/>
                  </a:lnTo>
                  <a:lnTo>
                    <a:pt x="4391" y="3724"/>
                  </a:lnTo>
                  <a:lnTo>
                    <a:pt x="4389" y="3721"/>
                  </a:lnTo>
                  <a:lnTo>
                    <a:pt x="4389" y="3724"/>
                  </a:lnTo>
                  <a:lnTo>
                    <a:pt x="4389" y="3726"/>
                  </a:lnTo>
                  <a:lnTo>
                    <a:pt x="4389" y="3728"/>
                  </a:lnTo>
                  <a:lnTo>
                    <a:pt x="4391" y="3731"/>
                  </a:lnTo>
                  <a:lnTo>
                    <a:pt x="4394" y="3731"/>
                  </a:lnTo>
                  <a:lnTo>
                    <a:pt x="4394" y="3733"/>
                  </a:lnTo>
                  <a:lnTo>
                    <a:pt x="4394" y="3733"/>
                  </a:lnTo>
                  <a:lnTo>
                    <a:pt x="4394" y="3738"/>
                  </a:lnTo>
                  <a:lnTo>
                    <a:pt x="4394" y="3738"/>
                  </a:lnTo>
                  <a:lnTo>
                    <a:pt x="4394" y="3738"/>
                  </a:lnTo>
                  <a:lnTo>
                    <a:pt x="4394" y="3738"/>
                  </a:lnTo>
                  <a:lnTo>
                    <a:pt x="4394" y="3740"/>
                  </a:lnTo>
                  <a:lnTo>
                    <a:pt x="4391" y="3743"/>
                  </a:lnTo>
                  <a:lnTo>
                    <a:pt x="4391" y="3743"/>
                  </a:lnTo>
                  <a:lnTo>
                    <a:pt x="4391" y="3747"/>
                  </a:lnTo>
                  <a:lnTo>
                    <a:pt x="4391" y="3747"/>
                  </a:lnTo>
                  <a:lnTo>
                    <a:pt x="4391" y="3747"/>
                  </a:lnTo>
                  <a:lnTo>
                    <a:pt x="4391" y="3747"/>
                  </a:lnTo>
                  <a:lnTo>
                    <a:pt x="4389" y="3750"/>
                  </a:lnTo>
                  <a:lnTo>
                    <a:pt x="4389" y="3750"/>
                  </a:lnTo>
                  <a:lnTo>
                    <a:pt x="4389" y="3747"/>
                  </a:lnTo>
                  <a:lnTo>
                    <a:pt x="4389" y="3747"/>
                  </a:lnTo>
                  <a:lnTo>
                    <a:pt x="4384" y="3745"/>
                  </a:lnTo>
                  <a:lnTo>
                    <a:pt x="4382" y="3745"/>
                  </a:lnTo>
                  <a:lnTo>
                    <a:pt x="4382" y="3747"/>
                  </a:lnTo>
                  <a:lnTo>
                    <a:pt x="4380" y="3747"/>
                  </a:lnTo>
                  <a:lnTo>
                    <a:pt x="4380" y="3747"/>
                  </a:lnTo>
                  <a:lnTo>
                    <a:pt x="4377" y="3750"/>
                  </a:lnTo>
                  <a:lnTo>
                    <a:pt x="4377" y="3747"/>
                  </a:lnTo>
                  <a:lnTo>
                    <a:pt x="4375" y="3747"/>
                  </a:lnTo>
                  <a:lnTo>
                    <a:pt x="4375" y="3747"/>
                  </a:lnTo>
                  <a:lnTo>
                    <a:pt x="4375" y="3750"/>
                  </a:lnTo>
                  <a:lnTo>
                    <a:pt x="4375" y="3754"/>
                  </a:lnTo>
                  <a:lnTo>
                    <a:pt x="4375" y="3757"/>
                  </a:lnTo>
                  <a:lnTo>
                    <a:pt x="4377" y="3754"/>
                  </a:lnTo>
                  <a:lnTo>
                    <a:pt x="4377" y="3759"/>
                  </a:lnTo>
                  <a:lnTo>
                    <a:pt x="4377" y="3762"/>
                  </a:lnTo>
                  <a:lnTo>
                    <a:pt x="4380" y="3764"/>
                  </a:lnTo>
                  <a:lnTo>
                    <a:pt x="4382" y="3764"/>
                  </a:lnTo>
                  <a:lnTo>
                    <a:pt x="4382" y="3764"/>
                  </a:lnTo>
                  <a:lnTo>
                    <a:pt x="4384" y="3762"/>
                  </a:lnTo>
                  <a:lnTo>
                    <a:pt x="4384" y="3762"/>
                  </a:lnTo>
                  <a:lnTo>
                    <a:pt x="4387" y="3764"/>
                  </a:lnTo>
                  <a:lnTo>
                    <a:pt x="4387" y="3764"/>
                  </a:lnTo>
                  <a:lnTo>
                    <a:pt x="4389" y="3764"/>
                  </a:lnTo>
                  <a:lnTo>
                    <a:pt x="4389" y="3762"/>
                  </a:lnTo>
                  <a:lnTo>
                    <a:pt x="4389" y="3762"/>
                  </a:lnTo>
                  <a:lnTo>
                    <a:pt x="4389" y="3766"/>
                  </a:lnTo>
                  <a:lnTo>
                    <a:pt x="4389" y="3766"/>
                  </a:lnTo>
                  <a:lnTo>
                    <a:pt x="4391" y="3769"/>
                  </a:lnTo>
                  <a:lnTo>
                    <a:pt x="4391" y="3769"/>
                  </a:lnTo>
                  <a:lnTo>
                    <a:pt x="4389" y="3769"/>
                  </a:lnTo>
                  <a:lnTo>
                    <a:pt x="4389" y="3769"/>
                  </a:lnTo>
                  <a:lnTo>
                    <a:pt x="4389" y="3769"/>
                  </a:lnTo>
                  <a:lnTo>
                    <a:pt x="4389" y="3771"/>
                  </a:lnTo>
                  <a:lnTo>
                    <a:pt x="4391" y="3771"/>
                  </a:lnTo>
                  <a:lnTo>
                    <a:pt x="4391" y="3771"/>
                  </a:lnTo>
                  <a:lnTo>
                    <a:pt x="4391" y="3771"/>
                  </a:lnTo>
                  <a:lnTo>
                    <a:pt x="4389" y="3773"/>
                  </a:lnTo>
                  <a:lnTo>
                    <a:pt x="4389" y="3773"/>
                  </a:lnTo>
                  <a:lnTo>
                    <a:pt x="4389" y="3773"/>
                  </a:lnTo>
                  <a:lnTo>
                    <a:pt x="4391" y="3773"/>
                  </a:lnTo>
                  <a:lnTo>
                    <a:pt x="4394" y="3773"/>
                  </a:lnTo>
                  <a:lnTo>
                    <a:pt x="4391" y="3773"/>
                  </a:lnTo>
                  <a:lnTo>
                    <a:pt x="4391" y="3776"/>
                  </a:lnTo>
                  <a:lnTo>
                    <a:pt x="4394" y="3776"/>
                  </a:lnTo>
                  <a:lnTo>
                    <a:pt x="4394" y="3776"/>
                  </a:lnTo>
                  <a:lnTo>
                    <a:pt x="4396" y="3776"/>
                  </a:lnTo>
                  <a:lnTo>
                    <a:pt x="4396" y="3778"/>
                  </a:lnTo>
                  <a:lnTo>
                    <a:pt x="4394" y="3780"/>
                  </a:lnTo>
                  <a:lnTo>
                    <a:pt x="4394" y="3780"/>
                  </a:lnTo>
                  <a:lnTo>
                    <a:pt x="4396" y="3780"/>
                  </a:lnTo>
                  <a:lnTo>
                    <a:pt x="4396" y="3780"/>
                  </a:lnTo>
                  <a:lnTo>
                    <a:pt x="4398" y="3783"/>
                  </a:lnTo>
                  <a:lnTo>
                    <a:pt x="4398" y="3785"/>
                  </a:lnTo>
                  <a:lnTo>
                    <a:pt x="4396" y="3788"/>
                  </a:lnTo>
                  <a:lnTo>
                    <a:pt x="4394" y="3790"/>
                  </a:lnTo>
                  <a:lnTo>
                    <a:pt x="4396" y="3790"/>
                  </a:lnTo>
                  <a:lnTo>
                    <a:pt x="4398" y="3790"/>
                  </a:lnTo>
                  <a:lnTo>
                    <a:pt x="4398" y="3790"/>
                  </a:lnTo>
                  <a:lnTo>
                    <a:pt x="4391" y="3792"/>
                  </a:lnTo>
                  <a:lnTo>
                    <a:pt x="4389" y="3792"/>
                  </a:lnTo>
                  <a:lnTo>
                    <a:pt x="4389" y="3790"/>
                  </a:lnTo>
                  <a:lnTo>
                    <a:pt x="4391" y="3790"/>
                  </a:lnTo>
                  <a:lnTo>
                    <a:pt x="4391" y="3790"/>
                  </a:lnTo>
                  <a:lnTo>
                    <a:pt x="4391" y="3788"/>
                  </a:lnTo>
                  <a:lnTo>
                    <a:pt x="4391" y="3785"/>
                  </a:lnTo>
                  <a:lnTo>
                    <a:pt x="4389" y="3783"/>
                  </a:lnTo>
                  <a:lnTo>
                    <a:pt x="4389" y="3780"/>
                  </a:lnTo>
                  <a:lnTo>
                    <a:pt x="4391" y="3780"/>
                  </a:lnTo>
                  <a:lnTo>
                    <a:pt x="4391" y="3780"/>
                  </a:lnTo>
                  <a:lnTo>
                    <a:pt x="4391" y="3778"/>
                  </a:lnTo>
                  <a:lnTo>
                    <a:pt x="4389" y="3776"/>
                  </a:lnTo>
                  <a:lnTo>
                    <a:pt x="4389" y="3776"/>
                  </a:lnTo>
                  <a:lnTo>
                    <a:pt x="4389" y="3776"/>
                  </a:lnTo>
                  <a:lnTo>
                    <a:pt x="4387" y="3776"/>
                  </a:lnTo>
                  <a:lnTo>
                    <a:pt x="4387" y="3778"/>
                  </a:lnTo>
                  <a:lnTo>
                    <a:pt x="4387" y="3778"/>
                  </a:lnTo>
                  <a:lnTo>
                    <a:pt x="4387" y="3778"/>
                  </a:lnTo>
                  <a:lnTo>
                    <a:pt x="4384" y="3778"/>
                  </a:lnTo>
                  <a:lnTo>
                    <a:pt x="4384" y="3776"/>
                  </a:lnTo>
                  <a:lnTo>
                    <a:pt x="4384" y="3778"/>
                  </a:lnTo>
                  <a:lnTo>
                    <a:pt x="4384" y="3780"/>
                  </a:lnTo>
                  <a:lnTo>
                    <a:pt x="4384" y="3783"/>
                  </a:lnTo>
                  <a:lnTo>
                    <a:pt x="4384" y="3783"/>
                  </a:lnTo>
                  <a:lnTo>
                    <a:pt x="4387" y="3783"/>
                  </a:lnTo>
                  <a:lnTo>
                    <a:pt x="4387" y="3783"/>
                  </a:lnTo>
                  <a:lnTo>
                    <a:pt x="4387" y="3785"/>
                  </a:lnTo>
                  <a:lnTo>
                    <a:pt x="4384" y="3788"/>
                  </a:lnTo>
                  <a:lnTo>
                    <a:pt x="4382" y="3788"/>
                  </a:lnTo>
                  <a:lnTo>
                    <a:pt x="4380" y="3788"/>
                  </a:lnTo>
                  <a:lnTo>
                    <a:pt x="4377" y="3788"/>
                  </a:lnTo>
                  <a:lnTo>
                    <a:pt x="4380" y="3788"/>
                  </a:lnTo>
                  <a:lnTo>
                    <a:pt x="4380" y="3785"/>
                  </a:lnTo>
                  <a:lnTo>
                    <a:pt x="4380" y="3783"/>
                  </a:lnTo>
                  <a:lnTo>
                    <a:pt x="4380" y="3780"/>
                  </a:lnTo>
                  <a:lnTo>
                    <a:pt x="4380" y="3780"/>
                  </a:lnTo>
                  <a:lnTo>
                    <a:pt x="4380" y="3780"/>
                  </a:lnTo>
                  <a:lnTo>
                    <a:pt x="4380" y="3780"/>
                  </a:lnTo>
                  <a:lnTo>
                    <a:pt x="4380" y="3778"/>
                  </a:lnTo>
                  <a:lnTo>
                    <a:pt x="4380" y="3778"/>
                  </a:lnTo>
                  <a:lnTo>
                    <a:pt x="4380" y="3776"/>
                  </a:lnTo>
                  <a:lnTo>
                    <a:pt x="4380" y="3776"/>
                  </a:lnTo>
                  <a:lnTo>
                    <a:pt x="4382" y="3776"/>
                  </a:lnTo>
                  <a:lnTo>
                    <a:pt x="4380" y="3776"/>
                  </a:lnTo>
                  <a:lnTo>
                    <a:pt x="4375" y="3776"/>
                  </a:lnTo>
                  <a:lnTo>
                    <a:pt x="4375" y="3776"/>
                  </a:lnTo>
                  <a:lnTo>
                    <a:pt x="4375" y="3778"/>
                  </a:lnTo>
                  <a:lnTo>
                    <a:pt x="4372" y="3780"/>
                  </a:lnTo>
                  <a:lnTo>
                    <a:pt x="4372" y="3778"/>
                  </a:lnTo>
                  <a:lnTo>
                    <a:pt x="4372" y="3776"/>
                  </a:lnTo>
                  <a:lnTo>
                    <a:pt x="4372" y="3773"/>
                  </a:lnTo>
                  <a:lnTo>
                    <a:pt x="4375" y="3771"/>
                  </a:lnTo>
                  <a:lnTo>
                    <a:pt x="4372" y="3771"/>
                  </a:lnTo>
                  <a:lnTo>
                    <a:pt x="4363" y="3769"/>
                  </a:lnTo>
                  <a:lnTo>
                    <a:pt x="4363" y="3769"/>
                  </a:lnTo>
                  <a:lnTo>
                    <a:pt x="4363" y="3766"/>
                  </a:lnTo>
                  <a:lnTo>
                    <a:pt x="4363" y="3764"/>
                  </a:lnTo>
                  <a:lnTo>
                    <a:pt x="4365" y="3759"/>
                  </a:lnTo>
                  <a:lnTo>
                    <a:pt x="4363" y="3762"/>
                  </a:lnTo>
                  <a:lnTo>
                    <a:pt x="4363" y="3762"/>
                  </a:lnTo>
                  <a:lnTo>
                    <a:pt x="4363" y="3762"/>
                  </a:lnTo>
                  <a:lnTo>
                    <a:pt x="4363" y="3762"/>
                  </a:lnTo>
                  <a:lnTo>
                    <a:pt x="4363" y="3759"/>
                  </a:lnTo>
                  <a:lnTo>
                    <a:pt x="4361" y="3757"/>
                  </a:lnTo>
                  <a:lnTo>
                    <a:pt x="4358" y="3757"/>
                  </a:lnTo>
                  <a:lnTo>
                    <a:pt x="4356" y="3759"/>
                  </a:lnTo>
                  <a:lnTo>
                    <a:pt x="4358" y="3759"/>
                  </a:lnTo>
                  <a:lnTo>
                    <a:pt x="4356" y="3762"/>
                  </a:lnTo>
                  <a:lnTo>
                    <a:pt x="4354" y="3762"/>
                  </a:lnTo>
                  <a:lnTo>
                    <a:pt x="4351" y="3764"/>
                  </a:lnTo>
                  <a:lnTo>
                    <a:pt x="4351" y="3769"/>
                  </a:lnTo>
                  <a:lnTo>
                    <a:pt x="4351" y="3771"/>
                  </a:lnTo>
                  <a:lnTo>
                    <a:pt x="4349" y="3773"/>
                  </a:lnTo>
                  <a:lnTo>
                    <a:pt x="4346" y="3776"/>
                  </a:lnTo>
                  <a:lnTo>
                    <a:pt x="4344" y="3776"/>
                  </a:lnTo>
                  <a:lnTo>
                    <a:pt x="4342" y="3776"/>
                  </a:lnTo>
                  <a:lnTo>
                    <a:pt x="4339" y="3776"/>
                  </a:lnTo>
                  <a:lnTo>
                    <a:pt x="4339" y="3778"/>
                  </a:lnTo>
                  <a:lnTo>
                    <a:pt x="4335" y="3780"/>
                  </a:lnTo>
                  <a:lnTo>
                    <a:pt x="4332" y="3780"/>
                  </a:lnTo>
                  <a:lnTo>
                    <a:pt x="4330" y="3780"/>
                  </a:lnTo>
                  <a:lnTo>
                    <a:pt x="4332" y="3783"/>
                  </a:lnTo>
                  <a:lnTo>
                    <a:pt x="4337" y="3790"/>
                  </a:lnTo>
                  <a:lnTo>
                    <a:pt x="4339" y="3790"/>
                  </a:lnTo>
                  <a:lnTo>
                    <a:pt x="4339" y="3792"/>
                  </a:lnTo>
                  <a:lnTo>
                    <a:pt x="4339" y="3795"/>
                  </a:lnTo>
                  <a:lnTo>
                    <a:pt x="4342" y="3792"/>
                  </a:lnTo>
                  <a:lnTo>
                    <a:pt x="4342" y="3792"/>
                  </a:lnTo>
                  <a:lnTo>
                    <a:pt x="4342" y="3790"/>
                  </a:lnTo>
                  <a:lnTo>
                    <a:pt x="4344" y="3790"/>
                  </a:lnTo>
                  <a:lnTo>
                    <a:pt x="4346" y="3795"/>
                  </a:lnTo>
                  <a:lnTo>
                    <a:pt x="4344" y="3797"/>
                  </a:lnTo>
                  <a:lnTo>
                    <a:pt x="4342" y="3797"/>
                  </a:lnTo>
                  <a:lnTo>
                    <a:pt x="4342" y="3799"/>
                  </a:lnTo>
                  <a:lnTo>
                    <a:pt x="4342" y="3799"/>
                  </a:lnTo>
                  <a:lnTo>
                    <a:pt x="4342" y="3802"/>
                  </a:lnTo>
                  <a:lnTo>
                    <a:pt x="4344" y="3802"/>
                  </a:lnTo>
                  <a:lnTo>
                    <a:pt x="4344" y="3802"/>
                  </a:lnTo>
                  <a:lnTo>
                    <a:pt x="4346" y="3799"/>
                  </a:lnTo>
                  <a:lnTo>
                    <a:pt x="4346" y="3797"/>
                  </a:lnTo>
                  <a:lnTo>
                    <a:pt x="4349" y="3795"/>
                  </a:lnTo>
                  <a:lnTo>
                    <a:pt x="4349" y="3792"/>
                  </a:lnTo>
                  <a:lnTo>
                    <a:pt x="4349" y="3795"/>
                  </a:lnTo>
                  <a:lnTo>
                    <a:pt x="4351" y="3795"/>
                  </a:lnTo>
                  <a:lnTo>
                    <a:pt x="4351" y="3795"/>
                  </a:lnTo>
                  <a:lnTo>
                    <a:pt x="4354" y="3792"/>
                  </a:lnTo>
                  <a:lnTo>
                    <a:pt x="4354" y="3795"/>
                  </a:lnTo>
                  <a:lnTo>
                    <a:pt x="4354" y="3795"/>
                  </a:lnTo>
                  <a:lnTo>
                    <a:pt x="4356" y="3795"/>
                  </a:lnTo>
                  <a:lnTo>
                    <a:pt x="4354" y="3795"/>
                  </a:lnTo>
                  <a:lnTo>
                    <a:pt x="4356" y="3797"/>
                  </a:lnTo>
                  <a:lnTo>
                    <a:pt x="4358" y="3799"/>
                  </a:lnTo>
                  <a:lnTo>
                    <a:pt x="4358" y="3799"/>
                  </a:lnTo>
                  <a:lnTo>
                    <a:pt x="4361" y="3802"/>
                  </a:lnTo>
                  <a:lnTo>
                    <a:pt x="4361" y="3802"/>
                  </a:lnTo>
                  <a:lnTo>
                    <a:pt x="4361" y="3802"/>
                  </a:lnTo>
                  <a:lnTo>
                    <a:pt x="4361" y="3804"/>
                  </a:lnTo>
                  <a:lnTo>
                    <a:pt x="4358" y="3804"/>
                  </a:lnTo>
                  <a:lnTo>
                    <a:pt x="4354" y="3804"/>
                  </a:lnTo>
                  <a:lnTo>
                    <a:pt x="4351" y="3806"/>
                  </a:lnTo>
                  <a:lnTo>
                    <a:pt x="4354" y="3811"/>
                  </a:lnTo>
                  <a:lnTo>
                    <a:pt x="4354" y="3814"/>
                  </a:lnTo>
                  <a:lnTo>
                    <a:pt x="4349" y="3814"/>
                  </a:lnTo>
                  <a:lnTo>
                    <a:pt x="4346" y="3814"/>
                  </a:lnTo>
                  <a:lnTo>
                    <a:pt x="4346" y="3811"/>
                  </a:lnTo>
                  <a:lnTo>
                    <a:pt x="4344" y="3811"/>
                  </a:lnTo>
                  <a:lnTo>
                    <a:pt x="4342" y="3811"/>
                  </a:lnTo>
                  <a:lnTo>
                    <a:pt x="4339" y="3814"/>
                  </a:lnTo>
                  <a:lnTo>
                    <a:pt x="4337" y="3814"/>
                  </a:lnTo>
                  <a:lnTo>
                    <a:pt x="4337" y="3811"/>
                  </a:lnTo>
                  <a:lnTo>
                    <a:pt x="4337" y="3806"/>
                  </a:lnTo>
                  <a:lnTo>
                    <a:pt x="4335" y="3804"/>
                  </a:lnTo>
                  <a:lnTo>
                    <a:pt x="4335" y="3804"/>
                  </a:lnTo>
                  <a:lnTo>
                    <a:pt x="4332" y="3804"/>
                  </a:lnTo>
                  <a:lnTo>
                    <a:pt x="4330" y="3811"/>
                  </a:lnTo>
                  <a:lnTo>
                    <a:pt x="4328" y="3811"/>
                  </a:lnTo>
                  <a:lnTo>
                    <a:pt x="4328" y="3814"/>
                  </a:lnTo>
                  <a:lnTo>
                    <a:pt x="4330" y="3814"/>
                  </a:lnTo>
                  <a:lnTo>
                    <a:pt x="4332" y="3814"/>
                  </a:lnTo>
                  <a:lnTo>
                    <a:pt x="4332" y="3816"/>
                  </a:lnTo>
                  <a:lnTo>
                    <a:pt x="4335" y="3816"/>
                  </a:lnTo>
                  <a:lnTo>
                    <a:pt x="4335" y="3816"/>
                  </a:lnTo>
                  <a:lnTo>
                    <a:pt x="4335" y="3818"/>
                  </a:lnTo>
                  <a:lnTo>
                    <a:pt x="4337" y="3816"/>
                  </a:lnTo>
                  <a:lnTo>
                    <a:pt x="4337" y="3818"/>
                  </a:lnTo>
                  <a:lnTo>
                    <a:pt x="4337" y="3818"/>
                  </a:lnTo>
                  <a:lnTo>
                    <a:pt x="4335" y="3818"/>
                  </a:lnTo>
                  <a:lnTo>
                    <a:pt x="4332" y="3818"/>
                  </a:lnTo>
                  <a:lnTo>
                    <a:pt x="4330" y="3818"/>
                  </a:lnTo>
                  <a:lnTo>
                    <a:pt x="4330" y="3818"/>
                  </a:lnTo>
                  <a:lnTo>
                    <a:pt x="4328" y="3818"/>
                  </a:lnTo>
                  <a:lnTo>
                    <a:pt x="4330" y="3821"/>
                  </a:lnTo>
                  <a:lnTo>
                    <a:pt x="4330" y="3821"/>
                  </a:lnTo>
                  <a:lnTo>
                    <a:pt x="4330" y="3821"/>
                  </a:lnTo>
                  <a:lnTo>
                    <a:pt x="4330" y="3821"/>
                  </a:lnTo>
                  <a:lnTo>
                    <a:pt x="4330" y="3821"/>
                  </a:lnTo>
                  <a:lnTo>
                    <a:pt x="4325" y="3818"/>
                  </a:lnTo>
                  <a:lnTo>
                    <a:pt x="4328" y="3816"/>
                  </a:lnTo>
                  <a:lnTo>
                    <a:pt x="4328" y="3816"/>
                  </a:lnTo>
                  <a:lnTo>
                    <a:pt x="4325" y="3814"/>
                  </a:lnTo>
                  <a:lnTo>
                    <a:pt x="4325" y="3816"/>
                  </a:lnTo>
                  <a:lnTo>
                    <a:pt x="4323" y="3816"/>
                  </a:lnTo>
                  <a:lnTo>
                    <a:pt x="4323" y="3818"/>
                  </a:lnTo>
                  <a:lnTo>
                    <a:pt x="4323" y="3818"/>
                  </a:lnTo>
                  <a:lnTo>
                    <a:pt x="4323" y="3816"/>
                  </a:lnTo>
                  <a:lnTo>
                    <a:pt x="4325" y="3811"/>
                  </a:lnTo>
                  <a:lnTo>
                    <a:pt x="4328" y="3809"/>
                  </a:lnTo>
                  <a:lnTo>
                    <a:pt x="4328" y="3806"/>
                  </a:lnTo>
                  <a:lnTo>
                    <a:pt x="4325" y="3806"/>
                  </a:lnTo>
                  <a:lnTo>
                    <a:pt x="4323" y="3806"/>
                  </a:lnTo>
                  <a:lnTo>
                    <a:pt x="4316" y="3806"/>
                  </a:lnTo>
                  <a:lnTo>
                    <a:pt x="4313" y="3806"/>
                  </a:lnTo>
                  <a:lnTo>
                    <a:pt x="4316" y="3804"/>
                  </a:lnTo>
                  <a:lnTo>
                    <a:pt x="4318" y="3802"/>
                  </a:lnTo>
                  <a:lnTo>
                    <a:pt x="4323" y="3802"/>
                  </a:lnTo>
                  <a:lnTo>
                    <a:pt x="4325" y="3799"/>
                  </a:lnTo>
                  <a:lnTo>
                    <a:pt x="4316" y="3799"/>
                  </a:lnTo>
                  <a:lnTo>
                    <a:pt x="4309" y="3802"/>
                  </a:lnTo>
                  <a:lnTo>
                    <a:pt x="4306" y="3802"/>
                  </a:lnTo>
                  <a:lnTo>
                    <a:pt x="4306" y="3802"/>
                  </a:lnTo>
                  <a:lnTo>
                    <a:pt x="4304" y="3804"/>
                  </a:lnTo>
                  <a:lnTo>
                    <a:pt x="4302" y="3806"/>
                  </a:lnTo>
                  <a:lnTo>
                    <a:pt x="4304" y="3806"/>
                  </a:lnTo>
                  <a:lnTo>
                    <a:pt x="4306" y="3806"/>
                  </a:lnTo>
                  <a:lnTo>
                    <a:pt x="4309" y="3809"/>
                  </a:lnTo>
                  <a:lnTo>
                    <a:pt x="4306" y="3809"/>
                  </a:lnTo>
                  <a:lnTo>
                    <a:pt x="4309" y="3811"/>
                  </a:lnTo>
                  <a:lnTo>
                    <a:pt x="4309" y="3811"/>
                  </a:lnTo>
                  <a:lnTo>
                    <a:pt x="4311" y="3811"/>
                  </a:lnTo>
                  <a:lnTo>
                    <a:pt x="4311" y="3809"/>
                  </a:lnTo>
                  <a:lnTo>
                    <a:pt x="4313" y="3811"/>
                  </a:lnTo>
                  <a:lnTo>
                    <a:pt x="4316" y="3811"/>
                  </a:lnTo>
                  <a:lnTo>
                    <a:pt x="4316" y="3814"/>
                  </a:lnTo>
                  <a:lnTo>
                    <a:pt x="4313" y="3816"/>
                  </a:lnTo>
                  <a:lnTo>
                    <a:pt x="4311" y="3818"/>
                  </a:lnTo>
                  <a:lnTo>
                    <a:pt x="4311" y="3821"/>
                  </a:lnTo>
                  <a:lnTo>
                    <a:pt x="4311" y="3821"/>
                  </a:lnTo>
                  <a:lnTo>
                    <a:pt x="4311" y="3821"/>
                  </a:lnTo>
                  <a:lnTo>
                    <a:pt x="4311" y="3821"/>
                  </a:lnTo>
                  <a:lnTo>
                    <a:pt x="4309" y="3823"/>
                  </a:lnTo>
                  <a:lnTo>
                    <a:pt x="4306" y="3823"/>
                  </a:lnTo>
                  <a:lnTo>
                    <a:pt x="4304" y="3821"/>
                  </a:lnTo>
                  <a:lnTo>
                    <a:pt x="4302" y="3821"/>
                  </a:lnTo>
                  <a:lnTo>
                    <a:pt x="4302" y="3823"/>
                  </a:lnTo>
                  <a:lnTo>
                    <a:pt x="4299" y="3823"/>
                  </a:lnTo>
                  <a:lnTo>
                    <a:pt x="4299" y="3825"/>
                  </a:lnTo>
                  <a:lnTo>
                    <a:pt x="4302" y="3828"/>
                  </a:lnTo>
                  <a:lnTo>
                    <a:pt x="4304" y="3830"/>
                  </a:lnTo>
                  <a:lnTo>
                    <a:pt x="4306" y="3830"/>
                  </a:lnTo>
                  <a:lnTo>
                    <a:pt x="4311" y="3833"/>
                  </a:lnTo>
                  <a:lnTo>
                    <a:pt x="4309" y="3833"/>
                  </a:lnTo>
                  <a:lnTo>
                    <a:pt x="4311" y="3835"/>
                  </a:lnTo>
                  <a:lnTo>
                    <a:pt x="4313" y="3835"/>
                  </a:lnTo>
                  <a:lnTo>
                    <a:pt x="4313" y="3835"/>
                  </a:lnTo>
                  <a:lnTo>
                    <a:pt x="4316" y="3833"/>
                  </a:lnTo>
                  <a:lnTo>
                    <a:pt x="4316" y="3830"/>
                  </a:lnTo>
                  <a:lnTo>
                    <a:pt x="4318" y="3828"/>
                  </a:lnTo>
                  <a:lnTo>
                    <a:pt x="4318" y="3828"/>
                  </a:lnTo>
                  <a:lnTo>
                    <a:pt x="4318" y="3830"/>
                  </a:lnTo>
                  <a:lnTo>
                    <a:pt x="4318" y="3833"/>
                  </a:lnTo>
                  <a:lnTo>
                    <a:pt x="4318" y="3835"/>
                  </a:lnTo>
                  <a:lnTo>
                    <a:pt x="4316" y="3835"/>
                  </a:lnTo>
                  <a:lnTo>
                    <a:pt x="4316" y="3835"/>
                  </a:lnTo>
                  <a:lnTo>
                    <a:pt x="4316" y="3837"/>
                  </a:lnTo>
                  <a:lnTo>
                    <a:pt x="4318" y="3842"/>
                  </a:lnTo>
                  <a:lnTo>
                    <a:pt x="4320" y="3840"/>
                  </a:lnTo>
                  <a:lnTo>
                    <a:pt x="4320" y="3840"/>
                  </a:lnTo>
                  <a:lnTo>
                    <a:pt x="4318" y="3842"/>
                  </a:lnTo>
                  <a:lnTo>
                    <a:pt x="4318" y="3844"/>
                  </a:lnTo>
                  <a:lnTo>
                    <a:pt x="4316" y="3844"/>
                  </a:lnTo>
                  <a:lnTo>
                    <a:pt x="4313" y="3842"/>
                  </a:lnTo>
                  <a:lnTo>
                    <a:pt x="4313" y="3842"/>
                  </a:lnTo>
                  <a:lnTo>
                    <a:pt x="4311" y="3840"/>
                  </a:lnTo>
                  <a:lnTo>
                    <a:pt x="4306" y="3842"/>
                  </a:lnTo>
                  <a:lnTo>
                    <a:pt x="4306" y="3842"/>
                  </a:lnTo>
                  <a:lnTo>
                    <a:pt x="4306" y="3847"/>
                  </a:lnTo>
                  <a:lnTo>
                    <a:pt x="4309" y="3849"/>
                  </a:lnTo>
                  <a:lnTo>
                    <a:pt x="4313" y="3849"/>
                  </a:lnTo>
                  <a:lnTo>
                    <a:pt x="4316" y="3849"/>
                  </a:lnTo>
                  <a:lnTo>
                    <a:pt x="4316" y="3849"/>
                  </a:lnTo>
                  <a:lnTo>
                    <a:pt x="4313" y="3849"/>
                  </a:lnTo>
                  <a:lnTo>
                    <a:pt x="4313" y="3849"/>
                  </a:lnTo>
                  <a:lnTo>
                    <a:pt x="4316" y="3849"/>
                  </a:lnTo>
                  <a:lnTo>
                    <a:pt x="4316" y="3849"/>
                  </a:lnTo>
                  <a:lnTo>
                    <a:pt x="4316" y="3849"/>
                  </a:lnTo>
                  <a:lnTo>
                    <a:pt x="4316" y="3851"/>
                  </a:lnTo>
                  <a:lnTo>
                    <a:pt x="4311" y="3851"/>
                  </a:lnTo>
                  <a:lnTo>
                    <a:pt x="4309" y="3851"/>
                  </a:lnTo>
                  <a:lnTo>
                    <a:pt x="4306" y="3851"/>
                  </a:lnTo>
                  <a:lnTo>
                    <a:pt x="4304" y="3849"/>
                  </a:lnTo>
                  <a:lnTo>
                    <a:pt x="4302" y="3849"/>
                  </a:lnTo>
                  <a:lnTo>
                    <a:pt x="4297" y="3849"/>
                  </a:lnTo>
                  <a:lnTo>
                    <a:pt x="4297" y="3851"/>
                  </a:lnTo>
                  <a:lnTo>
                    <a:pt x="4294" y="3849"/>
                  </a:lnTo>
                  <a:lnTo>
                    <a:pt x="4294" y="3849"/>
                  </a:lnTo>
                  <a:lnTo>
                    <a:pt x="4292" y="3849"/>
                  </a:lnTo>
                  <a:lnTo>
                    <a:pt x="4290" y="3849"/>
                  </a:lnTo>
                  <a:lnTo>
                    <a:pt x="4290" y="3851"/>
                  </a:lnTo>
                  <a:lnTo>
                    <a:pt x="4287" y="3854"/>
                  </a:lnTo>
                  <a:lnTo>
                    <a:pt x="4285" y="3854"/>
                  </a:lnTo>
                  <a:lnTo>
                    <a:pt x="4283" y="3854"/>
                  </a:lnTo>
                  <a:lnTo>
                    <a:pt x="4283" y="3854"/>
                  </a:lnTo>
                  <a:lnTo>
                    <a:pt x="4280" y="3854"/>
                  </a:lnTo>
                  <a:lnTo>
                    <a:pt x="4280" y="3851"/>
                  </a:lnTo>
                  <a:lnTo>
                    <a:pt x="4280" y="3851"/>
                  </a:lnTo>
                  <a:lnTo>
                    <a:pt x="4283" y="3851"/>
                  </a:lnTo>
                  <a:lnTo>
                    <a:pt x="4285" y="3849"/>
                  </a:lnTo>
                  <a:lnTo>
                    <a:pt x="4285" y="3849"/>
                  </a:lnTo>
                  <a:lnTo>
                    <a:pt x="4285" y="3847"/>
                  </a:lnTo>
                  <a:lnTo>
                    <a:pt x="4283" y="3844"/>
                  </a:lnTo>
                  <a:lnTo>
                    <a:pt x="4283" y="3844"/>
                  </a:lnTo>
                  <a:lnTo>
                    <a:pt x="4280" y="3842"/>
                  </a:lnTo>
                  <a:lnTo>
                    <a:pt x="4280" y="3847"/>
                  </a:lnTo>
                  <a:lnTo>
                    <a:pt x="4280" y="3847"/>
                  </a:lnTo>
                  <a:lnTo>
                    <a:pt x="4280" y="3849"/>
                  </a:lnTo>
                  <a:lnTo>
                    <a:pt x="4278" y="3847"/>
                  </a:lnTo>
                  <a:lnTo>
                    <a:pt x="4278" y="3844"/>
                  </a:lnTo>
                  <a:lnTo>
                    <a:pt x="4280" y="3844"/>
                  </a:lnTo>
                  <a:lnTo>
                    <a:pt x="4278" y="3844"/>
                  </a:lnTo>
                  <a:lnTo>
                    <a:pt x="4278" y="3842"/>
                  </a:lnTo>
                  <a:lnTo>
                    <a:pt x="4278" y="3840"/>
                  </a:lnTo>
                  <a:lnTo>
                    <a:pt x="4275" y="3842"/>
                  </a:lnTo>
                  <a:lnTo>
                    <a:pt x="4273" y="3844"/>
                  </a:lnTo>
                  <a:lnTo>
                    <a:pt x="4273" y="3844"/>
                  </a:lnTo>
                  <a:lnTo>
                    <a:pt x="4275" y="3847"/>
                  </a:lnTo>
                  <a:lnTo>
                    <a:pt x="4275" y="3847"/>
                  </a:lnTo>
                  <a:lnTo>
                    <a:pt x="4278" y="3849"/>
                  </a:lnTo>
                  <a:lnTo>
                    <a:pt x="4278" y="3851"/>
                  </a:lnTo>
                  <a:lnTo>
                    <a:pt x="4275" y="3851"/>
                  </a:lnTo>
                  <a:lnTo>
                    <a:pt x="4271" y="3851"/>
                  </a:lnTo>
                  <a:lnTo>
                    <a:pt x="4268" y="3851"/>
                  </a:lnTo>
                  <a:lnTo>
                    <a:pt x="4266" y="3849"/>
                  </a:lnTo>
                  <a:lnTo>
                    <a:pt x="4271" y="3854"/>
                  </a:lnTo>
                  <a:lnTo>
                    <a:pt x="4271" y="3854"/>
                  </a:lnTo>
                  <a:lnTo>
                    <a:pt x="4271" y="3856"/>
                  </a:lnTo>
                  <a:lnTo>
                    <a:pt x="4271" y="3859"/>
                  </a:lnTo>
                  <a:lnTo>
                    <a:pt x="4271" y="3859"/>
                  </a:lnTo>
                  <a:lnTo>
                    <a:pt x="4273" y="3863"/>
                  </a:lnTo>
                  <a:lnTo>
                    <a:pt x="4273" y="3863"/>
                  </a:lnTo>
                  <a:lnTo>
                    <a:pt x="4273" y="3863"/>
                  </a:lnTo>
                  <a:lnTo>
                    <a:pt x="4273" y="3863"/>
                  </a:lnTo>
                  <a:lnTo>
                    <a:pt x="4275" y="3863"/>
                  </a:lnTo>
                  <a:lnTo>
                    <a:pt x="4275" y="3863"/>
                  </a:lnTo>
                  <a:lnTo>
                    <a:pt x="4278" y="3863"/>
                  </a:lnTo>
                  <a:lnTo>
                    <a:pt x="4280" y="3861"/>
                  </a:lnTo>
                  <a:lnTo>
                    <a:pt x="4280" y="3861"/>
                  </a:lnTo>
                  <a:lnTo>
                    <a:pt x="4280" y="3859"/>
                  </a:lnTo>
                  <a:lnTo>
                    <a:pt x="4283" y="3859"/>
                  </a:lnTo>
                  <a:lnTo>
                    <a:pt x="4283" y="3861"/>
                  </a:lnTo>
                  <a:lnTo>
                    <a:pt x="4283" y="3861"/>
                  </a:lnTo>
                  <a:lnTo>
                    <a:pt x="4283" y="3863"/>
                  </a:lnTo>
                  <a:lnTo>
                    <a:pt x="4283" y="3863"/>
                  </a:lnTo>
                  <a:lnTo>
                    <a:pt x="4285" y="3863"/>
                  </a:lnTo>
                  <a:lnTo>
                    <a:pt x="4285" y="3863"/>
                  </a:lnTo>
                  <a:lnTo>
                    <a:pt x="4287" y="3863"/>
                  </a:lnTo>
                  <a:lnTo>
                    <a:pt x="4287" y="3866"/>
                  </a:lnTo>
                  <a:lnTo>
                    <a:pt x="4290" y="3866"/>
                  </a:lnTo>
                  <a:lnTo>
                    <a:pt x="4287" y="3870"/>
                  </a:lnTo>
                  <a:lnTo>
                    <a:pt x="4287" y="3870"/>
                  </a:lnTo>
                  <a:lnTo>
                    <a:pt x="4285" y="3870"/>
                  </a:lnTo>
                  <a:lnTo>
                    <a:pt x="4283" y="3873"/>
                  </a:lnTo>
                  <a:lnTo>
                    <a:pt x="4280" y="3875"/>
                  </a:lnTo>
                  <a:lnTo>
                    <a:pt x="4278" y="3877"/>
                  </a:lnTo>
                  <a:lnTo>
                    <a:pt x="4278" y="3877"/>
                  </a:lnTo>
                  <a:lnTo>
                    <a:pt x="4275" y="3875"/>
                  </a:lnTo>
                  <a:lnTo>
                    <a:pt x="4275" y="3873"/>
                  </a:lnTo>
                  <a:lnTo>
                    <a:pt x="4273" y="3875"/>
                  </a:lnTo>
                  <a:lnTo>
                    <a:pt x="4273" y="3877"/>
                  </a:lnTo>
                  <a:lnTo>
                    <a:pt x="4273" y="3880"/>
                  </a:lnTo>
                  <a:lnTo>
                    <a:pt x="4273" y="3882"/>
                  </a:lnTo>
                  <a:lnTo>
                    <a:pt x="4273" y="3885"/>
                  </a:lnTo>
                  <a:lnTo>
                    <a:pt x="4275" y="3885"/>
                  </a:lnTo>
                  <a:lnTo>
                    <a:pt x="4275" y="3885"/>
                  </a:lnTo>
                  <a:lnTo>
                    <a:pt x="4275" y="3887"/>
                  </a:lnTo>
                  <a:lnTo>
                    <a:pt x="4273" y="3889"/>
                  </a:lnTo>
                  <a:lnTo>
                    <a:pt x="4271" y="3892"/>
                  </a:lnTo>
                  <a:lnTo>
                    <a:pt x="4266" y="3894"/>
                  </a:lnTo>
                  <a:lnTo>
                    <a:pt x="4264" y="3896"/>
                  </a:lnTo>
                  <a:lnTo>
                    <a:pt x="4264" y="3896"/>
                  </a:lnTo>
                  <a:lnTo>
                    <a:pt x="4264" y="3896"/>
                  </a:lnTo>
                  <a:lnTo>
                    <a:pt x="4261" y="3896"/>
                  </a:lnTo>
                  <a:lnTo>
                    <a:pt x="4261" y="3894"/>
                  </a:lnTo>
                  <a:lnTo>
                    <a:pt x="4261" y="3894"/>
                  </a:lnTo>
                  <a:lnTo>
                    <a:pt x="4261" y="3892"/>
                  </a:lnTo>
                  <a:lnTo>
                    <a:pt x="4261" y="3892"/>
                  </a:lnTo>
                  <a:lnTo>
                    <a:pt x="4264" y="3892"/>
                  </a:lnTo>
                  <a:lnTo>
                    <a:pt x="4266" y="3892"/>
                  </a:lnTo>
                  <a:lnTo>
                    <a:pt x="4264" y="3889"/>
                  </a:lnTo>
                  <a:lnTo>
                    <a:pt x="4257" y="3885"/>
                  </a:lnTo>
                  <a:lnTo>
                    <a:pt x="4254" y="3885"/>
                  </a:lnTo>
                  <a:lnTo>
                    <a:pt x="4252" y="3885"/>
                  </a:lnTo>
                  <a:lnTo>
                    <a:pt x="4249" y="3882"/>
                  </a:lnTo>
                  <a:lnTo>
                    <a:pt x="4247" y="3882"/>
                  </a:lnTo>
                  <a:lnTo>
                    <a:pt x="4247" y="3880"/>
                  </a:lnTo>
                  <a:lnTo>
                    <a:pt x="4247" y="3877"/>
                  </a:lnTo>
                  <a:lnTo>
                    <a:pt x="4247" y="3873"/>
                  </a:lnTo>
                  <a:lnTo>
                    <a:pt x="4247" y="3873"/>
                  </a:lnTo>
                  <a:lnTo>
                    <a:pt x="4247" y="3873"/>
                  </a:lnTo>
                  <a:lnTo>
                    <a:pt x="4245" y="3875"/>
                  </a:lnTo>
                  <a:lnTo>
                    <a:pt x="4245" y="3875"/>
                  </a:lnTo>
                  <a:lnTo>
                    <a:pt x="4247" y="3882"/>
                  </a:lnTo>
                  <a:lnTo>
                    <a:pt x="4245" y="3885"/>
                  </a:lnTo>
                  <a:lnTo>
                    <a:pt x="4240" y="3887"/>
                  </a:lnTo>
                  <a:lnTo>
                    <a:pt x="4238" y="3887"/>
                  </a:lnTo>
                  <a:lnTo>
                    <a:pt x="4233" y="3887"/>
                  </a:lnTo>
                  <a:lnTo>
                    <a:pt x="4233" y="3887"/>
                  </a:lnTo>
                  <a:lnTo>
                    <a:pt x="4233" y="3887"/>
                  </a:lnTo>
                  <a:lnTo>
                    <a:pt x="4228" y="3885"/>
                  </a:lnTo>
                  <a:lnTo>
                    <a:pt x="4228" y="3887"/>
                  </a:lnTo>
                  <a:lnTo>
                    <a:pt x="4228" y="3887"/>
                  </a:lnTo>
                  <a:lnTo>
                    <a:pt x="4226" y="3889"/>
                  </a:lnTo>
                  <a:lnTo>
                    <a:pt x="4226" y="3887"/>
                  </a:lnTo>
                  <a:lnTo>
                    <a:pt x="4223" y="3892"/>
                  </a:lnTo>
                  <a:lnTo>
                    <a:pt x="4221" y="3892"/>
                  </a:lnTo>
                  <a:lnTo>
                    <a:pt x="4219" y="3889"/>
                  </a:lnTo>
                  <a:lnTo>
                    <a:pt x="4216" y="3887"/>
                  </a:lnTo>
                  <a:lnTo>
                    <a:pt x="4216" y="3885"/>
                  </a:lnTo>
                  <a:lnTo>
                    <a:pt x="4219" y="3885"/>
                  </a:lnTo>
                  <a:lnTo>
                    <a:pt x="4219" y="3885"/>
                  </a:lnTo>
                  <a:lnTo>
                    <a:pt x="4221" y="3885"/>
                  </a:lnTo>
                  <a:lnTo>
                    <a:pt x="4221" y="3882"/>
                  </a:lnTo>
                  <a:lnTo>
                    <a:pt x="4219" y="3882"/>
                  </a:lnTo>
                  <a:lnTo>
                    <a:pt x="4216" y="3882"/>
                  </a:lnTo>
                  <a:lnTo>
                    <a:pt x="4216" y="3882"/>
                  </a:lnTo>
                  <a:lnTo>
                    <a:pt x="4216" y="3880"/>
                  </a:lnTo>
                  <a:lnTo>
                    <a:pt x="4216" y="3877"/>
                  </a:lnTo>
                  <a:lnTo>
                    <a:pt x="4216" y="3875"/>
                  </a:lnTo>
                  <a:lnTo>
                    <a:pt x="4214" y="3873"/>
                  </a:lnTo>
                  <a:lnTo>
                    <a:pt x="4214" y="3877"/>
                  </a:lnTo>
                  <a:lnTo>
                    <a:pt x="4212" y="3877"/>
                  </a:lnTo>
                  <a:lnTo>
                    <a:pt x="4212" y="3877"/>
                  </a:lnTo>
                  <a:lnTo>
                    <a:pt x="4212" y="3877"/>
                  </a:lnTo>
                  <a:lnTo>
                    <a:pt x="4212" y="3880"/>
                  </a:lnTo>
                  <a:lnTo>
                    <a:pt x="4209" y="3882"/>
                  </a:lnTo>
                  <a:lnTo>
                    <a:pt x="4209" y="3882"/>
                  </a:lnTo>
                  <a:lnTo>
                    <a:pt x="4207" y="3885"/>
                  </a:lnTo>
                  <a:lnTo>
                    <a:pt x="4207" y="3887"/>
                  </a:lnTo>
                  <a:lnTo>
                    <a:pt x="4207" y="3887"/>
                  </a:lnTo>
                  <a:lnTo>
                    <a:pt x="4205" y="3885"/>
                  </a:lnTo>
                  <a:lnTo>
                    <a:pt x="4200" y="3882"/>
                  </a:lnTo>
                  <a:lnTo>
                    <a:pt x="4197" y="3885"/>
                  </a:lnTo>
                  <a:lnTo>
                    <a:pt x="4200" y="3887"/>
                  </a:lnTo>
                  <a:lnTo>
                    <a:pt x="4197" y="3889"/>
                  </a:lnTo>
                  <a:lnTo>
                    <a:pt x="4197" y="3889"/>
                  </a:lnTo>
                  <a:lnTo>
                    <a:pt x="4195" y="3889"/>
                  </a:lnTo>
                  <a:lnTo>
                    <a:pt x="4195" y="3887"/>
                  </a:lnTo>
                  <a:lnTo>
                    <a:pt x="4193" y="3887"/>
                  </a:lnTo>
                  <a:lnTo>
                    <a:pt x="4190" y="3889"/>
                  </a:lnTo>
                  <a:lnTo>
                    <a:pt x="4190" y="3892"/>
                  </a:lnTo>
                  <a:lnTo>
                    <a:pt x="4197" y="3892"/>
                  </a:lnTo>
                  <a:lnTo>
                    <a:pt x="4200" y="3894"/>
                  </a:lnTo>
                  <a:lnTo>
                    <a:pt x="4200" y="3894"/>
                  </a:lnTo>
                  <a:lnTo>
                    <a:pt x="4200" y="3896"/>
                  </a:lnTo>
                  <a:lnTo>
                    <a:pt x="4197" y="3899"/>
                  </a:lnTo>
                  <a:lnTo>
                    <a:pt x="4197" y="3899"/>
                  </a:lnTo>
                  <a:lnTo>
                    <a:pt x="4195" y="3899"/>
                  </a:lnTo>
                  <a:lnTo>
                    <a:pt x="4195" y="3899"/>
                  </a:lnTo>
                  <a:lnTo>
                    <a:pt x="4195" y="3899"/>
                  </a:lnTo>
                  <a:lnTo>
                    <a:pt x="4193" y="3901"/>
                  </a:lnTo>
                  <a:lnTo>
                    <a:pt x="4195" y="3901"/>
                  </a:lnTo>
                  <a:lnTo>
                    <a:pt x="4195" y="3903"/>
                  </a:lnTo>
                  <a:lnTo>
                    <a:pt x="4197" y="3903"/>
                  </a:lnTo>
                  <a:lnTo>
                    <a:pt x="4193" y="3903"/>
                  </a:lnTo>
                  <a:lnTo>
                    <a:pt x="4183" y="3899"/>
                  </a:lnTo>
                  <a:lnTo>
                    <a:pt x="4176" y="3899"/>
                  </a:lnTo>
                  <a:lnTo>
                    <a:pt x="4171" y="3899"/>
                  </a:lnTo>
                  <a:lnTo>
                    <a:pt x="4174" y="3899"/>
                  </a:lnTo>
                  <a:lnTo>
                    <a:pt x="4176" y="3899"/>
                  </a:lnTo>
                  <a:lnTo>
                    <a:pt x="4179" y="3901"/>
                  </a:lnTo>
                  <a:lnTo>
                    <a:pt x="4181" y="3903"/>
                  </a:lnTo>
                  <a:lnTo>
                    <a:pt x="4171" y="3899"/>
                  </a:lnTo>
                  <a:lnTo>
                    <a:pt x="4167" y="3901"/>
                  </a:lnTo>
                  <a:lnTo>
                    <a:pt x="4167" y="3901"/>
                  </a:lnTo>
                  <a:lnTo>
                    <a:pt x="4179" y="3911"/>
                  </a:lnTo>
                  <a:lnTo>
                    <a:pt x="4181" y="3911"/>
                  </a:lnTo>
                  <a:lnTo>
                    <a:pt x="4193" y="3911"/>
                  </a:lnTo>
                  <a:lnTo>
                    <a:pt x="4195" y="3908"/>
                  </a:lnTo>
                  <a:lnTo>
                    <a:pt x="4197" y="3908"/>
                  </a:lnTo>
                  <a:lnTo>
                    <a:pt x="4200" y="3908"/>
                  </a:lnTo>
                  <a:lnTo>
                    <a:pt x="4200" y="3911"/>
                  </a:lnTo>
                  <a:lnTo>
                    <a:pt x="4200" y="3911"/>
                  </a:lnTo>
                  <a:lnTo>
                    <a:pt x="4197" y="3913"/>
                  </a:lnTo>
                  <a:lnTo>
                    <a:pt x="4197" y="3915"/>
                  </a:lnTo>
                  <a:lnTo>
                    <a:pt x="4197" y="3915"/>
                  </a:lnTo>
                  <a:lnTo>
                    <a:pt x="4197" y="3915"/>
                  </a:lnTo>
                  <a:lnTo>
                    <a:pt x="4195" y="3918"/>
                  </a:lnTo>
                  <a:lnTo>
                    <a:pt x="4197" y="3920"/>
                  </a:lnTo>
                  <a:lnTo>
                    <a:pt x="4197" y="3918"/>
                  </a:lnTo>
                  <a:lnTo>
                    <a:pt x="4200" y="3918"/>
                  </a:lnTo>
                  <a:lnTo>
                    <a:pt x="4200" y="3915"/>
                  </a:lnTo>
                  <a:lnTo>
                    <a:pt x="4202" y="3915"/>
                  </a:lnTo>
                  <a:lnTo>
                    <a:pt x="4205" y="3918"/>
                  </a:lnTo>
                  <a:lnTo>
                    <a:pt x="4205" y="3920"/>
                  </a:lnTo>
                  <a:lnTo>
                    <a:pt x="4207" y="3920"/>
                  </a:lnTo>
                  <a:lnTo>
                    <a:pt x="4207" y="3922"/>
                  </a:lnTo>
                  <a:lnTo>
                    <a:pt x="4209" y="3922"/>
                  </a:lnTo>
                  <a:lnTo>
                    <a:pt x="4209" y="3925"/>
                  </a:lnTo>
                  <a:lnTo>
                    <a:pt x="4209" y="3927"/>
                  </a:lnTo>
                  <a:lnTo>
                    <a:pt x="4209" y="3927"/>
                  </a:lnTo>
                  <a:lnTo>
                    <a:pt x="4207" y="3927"/>
                  </a:lnTo>
                  <a:lnTo>
                    <a:pt x="4205" y="3929"/>
                  </a:lnTo>
                  <a:lnTo>
                    <a:pt x="4202" y="3927"/>
                  </a:lnTo>
                  <a:lnTo>
                    <a:pt x="4200" y="3929"/>
                  </a:lnTo>
                  <a:lnTo>
                    <a:pt x="4197" y="3932"/>
                  </a:lnTo>
                  <a:lnTo>
                    <a:pt x="4195" y="3934"/>
                  </a:lnTo>
                  <a:lnTo>
                    <a:pt x="4195" y="3934"/>
                  </a:lnTo>
                  <a:lnTo>
                    <a:pt x="4193" y="3934"/>
                  </a:lnTo>
                  <a:lnTo>
                    <a:pt x="4193" y="3937"/>
                  </a:lnTo>
                  <a:lnTo>
                    <a:pt x="4190" y="3937"/>
                  </a:lnTo>
                  <a:lnTo>
                    <a:pt x="4190" y="3939"/>
                  </a:lnTo>
                  <a:lnTo>
                    <a:pt x="4190" y="3939"/>
                  </a:lnTo>
                  <a:lnTo>
                    <a:pt x="4188" y="3939"/>
                  </a:lnTo>
                  <a:lnTo>
                    <a:pt x="4188" y="3939"/>
                  </a:lnTo>
                  <a:lnTo>
                    <a:pt x="4188" y="3934"/>
                  </a:lnTo>
                  <a:lnTo>
                    <a:pt x="4186" y="3934"/>
                  </a:lnTo>
                  <a:lnTo>
                    <a:pt x="4186" y="3934"/>
                  </a:lnTo>
                  <a:lnTo>
                    <a:pt x="4183" y="3934"/>
                  </a:lnTo>
                  <a:lnTo>
                    <a:pt x="4181" y="3937"/>
                  </a:lnTo>
                  <a:lnTo>
                    <a:pt x="4186" y="3937"/>
                  </a:lnTo>
                  <a:lnTo>
                    <a:pt x="4186" y="3939"/>
                  </a:lnTo>
                  <a:lnTo>
                    <a:pt x="4183" y="3941"/>
                  </a:lnTo>
                  <a:lnTo>
                    <a:pt x="4181" y="3948"/>
                  </a:lnTo>
                  <a:lnTo>
                    <a:pt x="4181" y="3948"/>
                  </a:lnTo>
                  <a:lnTo>
                    <a:pt x="4179" y="3951"/>
                  </a:lnTo>
                  <a:lnTo>
                    <a:pt x="4181" y="3953"/>
                  </a:lnTo>
                  <a:lnTo>
                    <a:pt x="4181" y="3953"/>
                  </a:lnTo>
                  <a:lnTo>
                    <a:pt x="4181" y="3956"/>
                  </a:lnTo>
                  <a:lnTo>
                    <a:pt x="4179" y="3956"/>
                  </a:lnTo>
                  <a:lnTo>
                    <a:pt x="4176" y="3956"/>
                  </a:lnTo>
                  <a:lnTo>
                    <a:pt x="4174" y="3958"/>
                  </a:lnTo>
                  <a:lnTo>
                    <a:pt x="4167" y="3963"/>
                  </a:lnTo>
                  <a:lnTo>
                    <a:pt x="4164" y="3965"/>
                  </a:lnTo>
                  <a:lnTo>
                    <a:pt x="4164" y="3967"/>
                  </a:lnTo>
                  <a:lnTo>
                    <a:pt x="4164" y="3970"/>
                  </a:lnTo>
                  <a:lnTo>
                    <a:pt x="4162" y="3970"/>
                  </a:lnTo>
                  <a:lnTo>
                    <a:pt x="4162" y="3972"/>
                  </a:lnTo>
                  <a:lnTo>
                    <a:pt x="4160" y="3972"/>
                  </a:lnTo>
                  <a:lnTo>
                    <a:pt x="4160" y="3970"/>
                  </a:lnTo>
                  <a:lnTo>
                    <a:pt x="4160" y="3965"/>
                  </a:lnTo>
                  <a:lnTo>
                    <a:pt x="4167" y="3960"/>
                  </a:lnTo>
                  <a:lnTo>
                    <a:pt x="4167" y="3958"/>
                  </a:lnTo>
                  <a:lnTo>
                    <a:pt x="4167" y="3956"/>
                  </a:lnTo>
                  <a:lnTo>
                    <a:pt x="4164" y="3958"/>
                  </a:lnTo>
                  <a:lnTo>
                    <a:pt x="4162" y="3956"/>
                  </a:lnTo>
                  <a:lnTo>
                    <a:pt x="4164" y="3956"/>
                  </a:lnTo>
                  <a:lnTo>
                    <a:pt x="4164" y="3956"/>
                  </a:lnTo>
                  <a:lnTo>
                    <a:pt x="4164" y="3953"/>
                  </a:lnTo>
                  <a:lnTo>
                    <a:pt x="4164" y="3953"/>
                  </a:lnTo>
                  <a:lnTo>
                    <a:pt x="4164" y="3951"/>
                  </a:lnTo>
                  <a:lnTo>
                    <a:pt x="4162" y="3951"/>
                  </a:lnTo>
                  <a:lnTo>
                    <a:pt x="4162" y="3956"/>
                  </a:lnTo>
                  <a:lnTo>
                    <a:pt x="4160" y="3956"/>
                  </a:lnTo>
                  <a:lnTo>
                    <a:pt x="4155" y="3953"/>
                  </a:lnTo>
                  <a:lnTo>
                    <a:pt x="4153" y="3951"/>
                  </a:lnTo>
                  <a:lnTo>
                    <a:pt x="4153" y="3953"/>
                  </a:lnTo>
                  <a:lnTo>
                    <a:pt x="4153" y="3953"/>
                  </a:lnTo>
                  <a:lnTo>
                    <a:pt x="4155" y="3956"/>
                  </a:lnTo>
                  <a:lnTo>
                    <a:pt x="4157" y="3956"/>
                  </a:lnTo>
                  <a:lnTo>
                    <a:pt x="4155" y="3960"/>
                  </a:lnTo>
                  <a:lnTo>
                    <a:pt x="4155" y="3963"/>
                  </a:lnTo>
                  <a:lnTo>
                    <a:pt x="4155" y="3965"/>
                  </a:lnTo>
                  <a:lnTo>
                    <a:pt x="4150" y="3967"/>
                  </a:lnTo>
                  <a:lnTo>
                    <a:pt x="4148" y="3970"/>
                  </a:lnTo>
                  <a:lnTo>
                    <a:pt x="4145" y="3974"/>
                  </a:lnTo>
                  <a:lnTo>
                    <a:pt x="4145" y="3979"/>
                  </a:lnTo>
                  <a:lnTo>
                    <a:pt x="4145" y="3982"/>
                  </a:lnTo>
                  <a:lnTo>
                    <a:pt x="4145" y="3986"/>
                  </a:lnTo>
                  <a:lnTo>
                    <a:pt x="4145" y="3989"/>
                  </a:lnTo>
                  <a:lnTo>
                    <a:pt x="4143" y="3989"/>
                  </a:lnTo>
                  <a:lnTo>
                    <a:pt x="4141" y="3993"/>
                  </a:lnTo>
                  <a:lnTo>
                    <a:pt x="4138" y="3993"/>
                  </a:lnTo>
                  <a:lnTo>
                    <a:pt x="4141" y="3991"/>
                  </a:lnTo>
                  <a:lnTo>
                    <a:pt x="4143" y="3982"/>
                  </a:lnTo>
                  <a:lnTo>
                    <a:pt x="4143" y="3979"/>
                  </a:lnTo>
                  <a:lnTo>
                    <a:pt x="4143" y="3977"/>
                  </a:lnTo>
                  <a:lnTo>
                    <a:pt x="4141" y="3974"/>
                  </a:lnTo>
                  <a:lnTo>
                    <a:pt x="4141" y="3972"/>
                  </a:lnTo>
                  <a:lnTo>
                    <a:pt x="4138" y="3972"/>
                  </a:lnTo>
                  <a:lnTo>
                    <a:pt x="4138" y="3970"/>
                  </a:lnTo>
                  <a:lnTo>
                    <a:pt x="4136" y="3970"/>
                  </a:lnTo>
                  <a:lnTo>
                    <a:pt x="4127" y="3970"/>
                  </a:lnTo>
                  <a:lnTo>
                    <a:pt x="4124" y="3967"/>
                  </a:lnTo>
                  <a:lnTo>
                    <a:pt x="4122" y="3965"/>
                  </a:lnTo>
                  <a:lnTo>
                    <a:pt x="4119" y="3965"/>
                  </a:lnTo>
                  <a:lnTo>
                    <a:pt x="4119" y="3967"/>
                  </a:lnTo>
                  <a:lnTo>
                    <a:pt x="4119" y="3970"/>
                  </a:lnTo>
                  <a:lnTo>
                    <a:pt x="4122" y="3970"/>
                  </a:lnTo>
                  <a:lnTo>
                    <a:pt x="4124" y="3970"/>
                  </a:lnTo>
                  <a:lnTo>
                    <a:pt x="4127" y="3970"/>
                  </a:lnTo>
                  <a:lnTo>
                    <a:pt x="4129" y="3974"/>
                  </a:lnTo>
                  <a:lnTo>
                    <a:pt x="4127" y="3979"/>
                  </a:lnTo>
                  <a:lnTo>
                    <a:pt x="4122" y="3986"/>
                  </a:lnTo>
                  <a:lnTo>
                    <a:pt x="4115" y="3984"/>
                  </a:lnTo>
                  <a:lnTo>
                    <a:pt x="4115" y="3984"/>
                  </a:lnTo>
                  <a:lnTo>
                    <a:pt x="4112" y="3986"/>
                  </a:lnTo>
                  <a:lnTo>
                    <a:pt x="4112" y="3986"/>
                  </a:lnTo>
                  <a:lnTo>
                    <a:pt x="4110" y="3986"/>
                  </a:lnTo>
                  <a:lnTo>
                    <a:pt x="4108" y="3989"/>
                  </a:lnTo>
                  <a:lnTo>
                    <a:pt x="4105" y="3986"/>
                  </a:lnTo>
                  <a:lnTo>
                    <a:pt x="4105" y="3984"/>
                  </a:lnTo>
                  <a:lnTo>
                    <a:pt x="4103" y="3986"/>
                  </a:lnTo>
                  <a:lnTo>
                    <a:pt x="4105" y="3989"/>
                  </a:lnTo>
                  <a:lnTo>
                    <a:pt x="4103" y="3991"/>
                  </a:lnTo>
                  <a:lnTo>
                    <a:pt x="4101" y="3991"/>
                  </a:lnTo>
                  <a:lnTo>
                    <a:pt x="4101" y="3993"/>
                  </a:lnTo>
                  <a:lnTo>
                    <a:pt x="4101" y="3998"/>
                  </a:lnTo>
                  <a:lnTo>
                    <a:pt x="4101" y="4000"/>
                  </a:lnTo>
                  <a:lnTo>
                    <a:pt x="4101" y="4005"/>
                  </a:lnTo>
                  <a:lnTo>
                    <a:pt x="4098" y="4005"/>
                  </a:lnTo>
                  <a:lnTo>
                    <a:pt x="4096" y="4008"/>
                  </a:lnTo>
                  <a:lnTo>
                    <a:pt x="4096" y="4005"/>
                  </a:lnTo>
                  <a:lnTo>
                    <a:pt x="4096" y="4003"/>
                  </a:lnTo>
                  <a:lnTo>
                    <a:pt x="4096" y="4000"/>
                  </a:lnTo>
                  <a:lnTo>
                    <a:pt x="4098" y="3998"/>
                  </a:lnTo>
                  <a:lnTo>
                    <a:pt x="4096" y="3996"/>
                  </a:lnTo>
                  <a:lnTo>
                    <a:pt x="4096" y="3998"/>
                  </a:lnTo>
                  <a:lnTo>
                    <a:pt x="4093" y="4000"/>
                  </a:lnTo>
                  <a:lnTo>
                    <a:pt x="4093" y="4000"/>
                  </a:lnTo>
                  <a:lnTo>
                    <a:pt x="4093" y="4000"/>
                  </a:lnTo>
                  <a:lnTo>
                    <a:pt x="4093" y="4003"/>
                  </a:lnTo>
                  <a:lnTo>
                    <a:pt x="4093" y="4003"/>
                  </a:lnTo>
                  <a:lnTo>
                    <a:pt x="4093" y="4005"/>
                  </a:lnTo>
                  <a:lnTo>
                    <a:pt x="4091" y="4005"/>
                  </a:lnTo>
                  <a:lnTo>
                    <a:pt x="4086" y="4008"/>
                  </a:lnTo>
                  <a:lnTo>
                    <a:pt x="4079" y="4012"/>
                  </a:lnTo>
                  <a:lnTo>
                    <a:pt x="4074" y="4015"/>
                  </a:lnTo>
                  <a:lnTo>
                    <a:pt x="4077" y="4012"/>
                  </a:lnTo>
                  <a:lnTo>
                    <a:pt x="4077" y="4010"/>
                  </a:lnTo>
                  <a:lnTo>
                    <a:pt x="4074" y="4010"/>
                  </a:lnTo>
                  <a:lnTo>
                    <a:pt x="4074" y="4008"/>
                  </a:lnTo>
                  <a:lnTo>
                    <a:pt x="4074" y="4005"/>
                  </a:lnTo>
                  <a:lnTo>
                    <a:pt x="4074" y="4005"/>
                  </a:lnTo>
                  <a:lnTo>
                    <a:pt x="4074" y="4005"/>
                  </a:lnTo>
                  <a:lnTo>
                    <a:pt x="4074" y="4003"/>
                  </a:lnTo>
                  <a:lnTo>
                    <a:pt x="4074" y="4000"/>
                  </a:lnTo>
                  <a:lnTo>
                    <a:pt x="4072" y="4000"/>
                  </a:lnTo>
                  <a:lnTo>
                    <a:pt x="4072" y="4000"/>
                  </a:lnTo>
                  <a:lnTo>
                    <a:pt x="4070" y="4000"/>
                  </a:lnTo>
                  <a:lnTo>
                    <a:pt x="4070" y="4000"/>
                  </a:lnTo>
                  <a:lnTo>
                    <a:pt x="4070" y="4003"/>
                  </a:lnTo>
                  <a:lnTo>
                    <a:pt x="4070" y="4005"/>
                  </a:lnTo>
                  <a:lnTo>
                    <a:pt x="4070" y="4003"/>
                  </a:lnTo>
                  <a:lnTo>
                    <a:pt x="4065" y="4000"/>
                  </a:lnTo>
                  <a:lnTo>
                    <a:pt x="4063" y="4000"/>
                  </a:lnTo>
                  <a:lnTo>
                    <a:pt x="4063" y="4003"/>
                  </a:lnTo>
                  <a:lnTo>
                    <a:pt x="4063" y="4005"/>
                  </a:lnTo>
                  <a:lnTo>
                    <a:pt x="4060" y="4005"/>
                  </a:lnTo>
                  <a:lnTo>
                    <a:pt x="4058" y="4003"/>
                  </a:lnTo>
                  <a:lnTo>
                    <a:pt x="4058" y="4003"/>
                  </a:lnTo>
                  <a:lnTo>
                    <a:pt x="4060" y="4000"/>
                  </a:lnTo>
                  <a:lnTo>
                    <a:pt x="4058" y="3998"/>
                  </a:lnTo>
                  <a:lnTo>
                    <a:pt x="4058" y="3998"/>
                  </a:lnTo>
                  <a:lnTo>
                    <a:pt x="4056" y="4000"/>
                  </a:lnTo>
                  <a:lnTo>
                    <a:pt x="4056" y="4000"/>
                  </a:lnTo>
                  <a:lnTo>
                    <a:pt x="4056" y="4003"/>
                  </a:lnTo>
                  <a:lnTo>
                    <a:pt x="4053" y="4005"/>
                  </a:lnTo>
                  <a:lnTo>
                    <a:pt x="4051" y="4005"/>
                  </a:lnTo>
                  <a:lnTo>
                    <a:pt x="4051" y="4008"/>
                  </a:lnTo>
                  <a:lnTo>
                    <a:pt x="4053" y="4008"/>
                  </a:lnTo>
                  <a:lnTo>
                    <a:pt x="4053" y="4008"/>
                  </a:lnTo>
                  <a:lnTo>
                    <a:pt x="4053" y="4010"/>
                  </a:lnTo>
                  <a:lnTo>
                    <a:pt x="4053" y="4012"/>
                  </a:lnTo>
                  <a:lnTo>
                    <a:pt x="4051" y="4012"/>
                  </a:lnTo>
                  <a:lnTo>
                    <a:pt x="4048" y="4017"/>
                  </a:lnTo>
                  <a:lnTo>
                    <a:pt x="4048" y="4017"/>
                  </a:lnTo>
                  <a:lnTo>
                    <a:pt x="4048" y="4019"/>
                  </a:lnTo>
                  <a:lnTo>
                    <a:pt x="4051" y="4022"/>
                  </a:lnTo>
                  <a:lnTo>
                    <a:pt x="4051" y="4022"/>
                  </a:lnTo>
                  <a:lnTo>
                    <a:pt x="4037" y="4038"/>
                  </a:lnTo>
                  <a:lnTo>
                    <a:pt x="4037" y="4038"/>
                  </a:lnTo>
                  <a:lnTo>
                    <a:pt x="4034" y="4038"/>
                  </a:lnTo>
                  <a:lnTo>
                    <a:pt x="4034" y="4036"/>
                  </a:lnTo>
                  <a:lnTo>
                    <a:pt x="4034" y="4036"/>
                  </a:lnTo>
                  <a:lnTo>
                    <a:pt x="4032" y="4036"/>
                  </a:lnTo>
                  <a:lnTo>
                    <a:pt x="4032" y="4036"/>
                  </a:lnTo>
                  <a:lnTo>
                    <a:pt x="4030" y="4036"/>
                  </a:lnTo>
                  <a:lnTo>
                    <a:pt x="4027" y="4036"/>
                  </a:lnTo>
                  <a:lnTo>
                    <a:pt x="4025" y="4036"/>
                  </a:lnTo>
                  <a:lnTo>
                    <a:pt x="4020" y="4034"/>
                  </a:lnTo>
                  <a:lnTo>
                    <a:pt x="4013" y="4031"/>
                  </a:lnTo>
                  <a:lnTo>
                    <a:pt x="4011" y="4031"/>
                  </a:lnTo>
                  <a:lnTo>
                    <a:pt x="4011" y="4029"/>
                  </a:lnTo>
                  <a:lnTo>
                    <a:pt x="4011" y="4026"/>
                  </a:lnTo>
                  <a:lnTo>
                    <a:pt x="4008" y="4026"/>
                  </a:lnTo>
                  <a:lnTo>
                    <a:pt x="4008" y="4029"/>
                  </a:lnTo>
                  <a:lnTo>
                    <a:pt x="4008" y="4029"/>
                  </a:lnTo>
                  <a:lnTo>
                    <a:pt x="4008" y="4034"/>
                  </a:lnTo>
                  <a:lnTo>
                    <a:pt x="4008" y="4036"/>
                  </a:lnTo>
                  <a:lnTo>
                    <a:pt x="4011" y="4038"/>
                  </a:lnTo>
                  <a:lnTo>
                    <a:pt x="4013" y="4041"/>
                  </a:lnTo>
                  <a:lnTo>
                    <a:pt x="4015" y="4041"/>
                  </a:lnTo>
                  <a:lnTo>
                    <a:pt x="4018" y="4041"/>
                  </a:lnTo>
                  <a:lnTo>
                    <a:pt x="4022" y="4038"/>
                  </a:lnTo>
                  <a:lnTo>
                    <a:pt x="4022" y="4038"/>
                  </a:lnTo>
                  <a:lnTo>
                    <a:pt x="4025" y="4038"/>
                  </a:lnTo>
                  <a:lnTo>
                    <a:pt x="4030" y="4041"/>
                  </a:lnTo>
                  <a:lnTo>
                    <a:pt x="4032" y="4041"/>
                  </a:lnTo>
                  <a:lnTo>
                    <a:pt x="4034" y="4041"/>
                  </a:lnTo>
                  <a:lnTo>
                    <a:pt x="4037" y="4043"/>
                  </a:lnTo>
                  <a:lnTo>
                    <a:pt x="4037" y="4050"/>
                  </a:lnTo>
                  <a:lnTo>
                    <a:pt x="4039" y="4053"/>
                  </a:lnTo>
                  <a:lnTo>
                    <a:pt x="4039" y="4050"/>
                  </a:lnTo>
                  <a:lnTo>
                    <a:pt x="4039" y="4053"/>
                  </a:lnTo>
                  <a:lnTo>
                    <a:pt x="4039" y="4053"/>
                  </a:lnTo>
                  <a:lnTo>
                    <a:pt x="4039" y="4055"/>
                  </a:lnTo>
                  <a:lnTo>
                    <a:pt x="4037" y="4053"/>
                  </a:lnTo>
                  <a:lnTo>
                    <a:pt x="4032" y="4050"/>
                  </a:lnTo>
                  <a:lnTo>
                    <a:pt x="4030" y="4048"/>
                  </a:lnTo>
                  <a:lnTo>
                    <a:pt x="4025" y="4045"/>
                  </a:lnTo>
                  <a:lnTo>
                    <a:pt x="4027" y="4048"/>
                  </a:lnTo>
                  <a:lnTo>
                    <a:pt x="4030" y="4048"/>
                  </a:lnTo>
                  <a:lnTo>
                    <a:pt x="4030" y="4050"/>
                  </a:lnTo>
                  <a:lnTo>
                    <a:pt x="4032" y="4050"/>
                  </a:lnTo>
                  <a:lnTo>
                    <a:pt x="4030" y="4050"/>
                  </a:lnTo>
                  <a:lnTo>
                    <a:pt x="4025" y="4053"/>
                  </a:lnTo>
                  <a:lnTo>
                    <a:pt x="4025" y="4053"/>
                  </a:lnTo>
                  <a:lnTo>
                    <a:pt x="4020" y="4060"/>
                  </a:lnTo>
                  <a:lnTo>
                    <a:pt x="4018" y="4060"/>
                  </a:lnTo>
                  <a:lnTo>
                    <a:pt x="4018" y="4057"/>
                  </a:lnTo>
                  <a:lnTo>
                    <a:pt x="4015" y="4055"/>
                  </a:lnTo>
                  <a:lnTo>
                    <a:pt x="4015" y="4053"/>
                  </a:lnTo>
                  <a:lnTo>
                    <a:pt x="4015" y="4053"/>
                  </a:lnTo>
                  <a:lnTo>
                    <a:pt x="4013" y="4050"/>
                  </a:lnTo>
                  <a:lnTo>
                    <a:pt x="4013" y="4050"/>
                  </a:lnTo>
                  <a:lnTo>
                    <a:pt x="4006" y="4050"/>
                  </a:lnTo>
                  <a:lnTo>
                    <a:pt x="4006" y="4050"/>
                  </a:lnTo>
                  <a:lnTo>
                    <a:pt x="4006" y="4053"/>
                  </a:lnTo>
                  <a:lnTo>
                    <a:pt x="4006" y="4055"/>
                  </a:lnTo>
                  <a:lnTo>
                    <a:pt x="4008" y="4053"/>
                  </a:lnTo>
                  <a:lnTo>
                    <a:pt x="4011" y="4053"/>
                  </a:lnTo>
                  <a:lnTo>
                    <a:pt x="4013" y="4053"/>
                  </a:lnTo>
                  <a:lnTo>
                    <a:pt x="4013" y="4053"/>
                  </a:lnTo>
                  <a:lnTo>
                    <a:pt x="4015" y="4053"/>
                  </a:lnTo>
                  <a:lnTo>
                    <a:pt x="4015" y="4055"/>
                  </a:lnTo>
                  <a:lnTo>
                    <a:pt x="4008" y="4062"/>
                  </a:lnTo>
                  <a:lnTo>
                    <a:pt x="4008" y="4064"/>
                  </a:lnTo>
                  <a:lnTo>
                    <a:pt x="4008" y="4076"/>
                  </a:lnTo>
                  <a:lnTo>
                    <a:pt x="4008" y="4076"/>
                  </a:lnTo>
                  <a:lnTo>
                    <a:pt x="4008" y="4079"/>
                  </a:lnTo>
                  <a:lnTo>
                    <a:pt x="4008" y="4079"/>
                  </a:lnTo>
                  <a:lnTo>
                    <a:pt x="4004" y="4081"/>
                  </a:lnTo>
                  <a:lnTo>
                    <a:pt x="4001" y="4086"/>
                  </a:lnTo>
                  <a:lnTo>
                    <a:pt x="3999" y="4088"/>
                  </a:lnTo>
                  <a:lnTo>
                    <a:pt x="3985" y="4088"/>
                  </a:lnTo>
                  <a:lnTo>
                    <a:pt x="3980" y="4086"/>
                  </a:lnTo>
                  <a:lnTo>
                    <a:pt x="3978" y="4083"/>
                  </a:lnTo>
                  <a:lnTo>
                    <a:pt x="3975" y="4079"/>
                  </a:lnTo>
                  <a:lnTo>
                    <a:pt x="3973" y="4081"/>
                  </a:lnTo>
                  <a:lnTo>
                    <a:pt x="3970" y="4081"/>
                  </a:lnTo>
                  <a:lnTo>
                    <a:pt x="3968" y="4081"/>
                  </a:lnTo>
                  <a:lnTo>
                    <a:pt x="3966" y="4083"/>
                  </a:lnTo>
                  <a:lnTo>
                    <a:pt x="3970" y="4083"/>
                  </a:lnTo>
                  <a:lnTo>
                    <a:pt x="3973" y="4083"/>
                  </a:lnTo>
                  <a:lnTo>
                    <a:pt x="3975" y="4083"/>
                  </a:lnTo>
                  <a:lnTo>
                    <a:pt x="3973" y="4086"/>
                  </a:lnTo>
                  <a:lnTo>
                    <a:pt x="3970" y="4088"/>
                  </a:lnTo>
                  <a:lnTo>
                    <a:pt x="3968" y="4088"/>
                  </a:lnTo>
                  <a:lnTo>
                    <a:pt x="3966" y="4088"/>
                  </a:lnTo>
                  <a:lnTo>
                    <a:pt x="3963" y="4090"/>
                  </a:lnTo>
                  <a:lnTo>
                    <a:pt x="3959" y="4095"/>
                  </a:lnTo>
                  <a:lnTo>
                    <a:pt x="3959" y="4097"/>
                  </a:lnTo>
                  <a:lnTo>
                    <a:pt x="3956" y="4097"/>
                  </a:lnTo>
                  <a:lnTo>
                    <a:pt x="3954" y="4100"/>
                  </a:lnTo>
                  <a:lnTo>
                    <a:pt x="3949" y="4100"/>
                  </a:lnTo>
                  <a:lnTo>
                    <a:pt x="3949" y="4097"/>
                  </a:lnTo>
                  <a:lnTo>
                    <a:pt x="3949" y="4095"/>
                  </a:lnTo>
                  <a:lnTo>
                    <a:pt x="3954" y="4090"/>
                  </a:lnTo>
                  <a:lnTo>
                    <a:pt x="3952" y="4090"/>
                  </a:lnTo>
                  <a:lnTo>
                    <a:pt x="3944" y="4086"/>
                  </a:lnTo>
                  <a:lnTo>
                    <a:pt x="3944" y="4088"/>
                  </a:lnTo>
                  <a:lnTo>
                    <a:pt x="3949" y="4090"/>
                  </a:lnTo>
                  <a:lnTo>
                    <a:pt x="3949" y="4093"/>
                  </a:lnTo>
                  <a:lnTo>
                    <a:pt x="3947" y="4095"/>
                  </a:lnTo>
                  <a:lnTo>
                    <a:pt x="3947" y="4095"/>
                  </a:lnTo>
                  <a:lnTo>
                    <a:pt x="3947" y="4097"/>
                  </a:lnTo>
                  <a:lnTo>
                    <a:pt x="3944" y="4097"/>
                  </a:lnTo>
                  <a:lnTo>
                    <a:pt x="3944" y="4097"/>
                  </a:lnTo>
                  <a:lnTo>
                    <a:pt x="3942" y="4097"/>
                  </a:lnTo>
                  <a:lnTo>
                    <a:pt x="3940" y="4097"/>
                  </a:lnTo>
                  <a:lnTo>
                    <a:pt x="3935" y="4100"/>
                  </a:lnTo>
                  <a:lnTo>
                    <a:pt x="3933" y="4102"/>
                  </a:lnTo>
                  <a:lnTo>
                    <a:pt x="3933" y="4100"/>
                  </a:lnTo>
                  <a:lnTo>
                    <a:pt x="3935" y="4100"/>
                  </a:lnTo>
                  <a:lnTo>
                    <a:pt x="3935" y="4097"/>
                  </a:lnTo>
                  <a:lnTo>
                    <a:pt x="3930" y="4102"/>
                  </a:lnTo>
                  <a:lnTo>
                    <a:pt x="3921" y="4105"/>
                  </a:lnTo>
                  <a:lnTo>
                    <a:pt x="3918" y="4105"/>
                  </a:lnTo>
                  <a:lnTo>
                    <a:pt x="3918" y="4107"/>
                  </a:lnTo>
                  <a:lnTo>
                    <a:pt x="3916" y="4109"/>
                  </a:lnTo>
                  <a:lnTo>
                    <a:pt x="3914" y="4109"/>
                  </a:lnTo>
                  <a:lnTo>
                    <a:pt x="3914" y="4107"/>
                  </a:lnTo>
                  <a:lnTo>
                    <a:pt x="3914" y="4102"/>
                  </a:lnTo>
                  <a:lnTo>
                    <a:pt x="3914" y="4102"/>
                  </a:lnTo>
                  <a:lnTo>
                    <a:pt x="3914" y="4102"/>
                  </a:lnTo>
                  <a:lnTo>
                    <a:pt x="3916" y="4102"/>
                  </a:lnTo>
                  <a:lnTo>
                    <a:pt x="3916" y="4102"/>
                  </a:lnTo>
                  <a:lnTo>
                    <a:pt x="3916" y="4105"/>
                  </a:lnTo>
                  <a:lnTo>
                    <a:pt x="3916" y="4105"/>
                  </a:lnTo>
                  <a:lnTo>
                    <a:pt x="3916" y="4105"/>
                  </a:lnTo>
                  <a:lnTo>
                    <a:pt x="3916" y="4102"/>
                  </a:lnTo>
                  <a:lnTo>
                    <a:pt x="3916" y="4100"/>
                  </a:lnTo>
                  <a:lnTo>
                    <a:pt x="3916" y="4100"/>
                  </a:lnTo>
                  <a:lnTo>
                    <a:pt x="3916" y="4100"/>
                  </a:lnTo>
                  <a:lnTo>
                    <a:pt x="3914" y="4100"/>
                  </a:lnTo>
                  <a:lnTo>
                    <a:pt x="3914" y="4097"/>
                  </a:lnTo>
                  <a:lnTo>
                    <a:pt x="3911" y="4097"/>
                  </a:lnTo>
                  <a:lnTo>
                    <a:pt x="3909" y="4097"/>
                  </a:lnTo>
                  <a:lnTo>
                    <a:pt x="3909" y="4095"/>
                  </a:lnTo>
                  <a:lnTo>
                    <a:pt x="3904" y="4095"/>
                  </a:lnTo>
                  <a:lnTo>
                    <a:pt x="3902" y="4093"/>
                  </a:lnTo>
                  <a:lnTo>
                    <a:pt x="3900" y="4090"/>
                  </a:lnTo>
                  <a:lnTo>
                    <a:pt x="3900" y="4090"/>
                  </a:lnTo>
                  <a:lnTo>
                    <a:pt x="3902" y="4088"/>
                  </a:lnTo>
                  <a:lnTo>
                    <a:pt x="3904" y="4088"/>
                  </a:lnTo>
                  <a:lnTo>
                    <a:pt x="3904" y="4088"/>
                  </a:lnTo>
                  <a:lnTo>
                    <a:pt x="3907" y="4088"/>
                  </a:lnTo>
                  <a:lnTo>
                    <a:pt x="3907" y="4086"/>
                  </a:lnTo>
                  <a:lnTo>
                    <a:pt x="3907" y="4086"/>
                  </a:lnTo>
                  <a:lnTo>
                    <a:pt x="3907" y="4083"/>
                  </a:lnTo>
                  <a:lnTo>
                    <a:pt x="3902" y="4086"/>
                  </a:lnTo>
                  <a:lnTo>
                    <a:pt x="3902" y="4086"/>
                  </a:lnTo>
                  <a:lnTo>
                    <a:pt x="3900" y="4088"/>
                  </a:lnTo>
                  <a:lnTo>
                    <a:pt x="3897" y="4088"/>
                  </a:lnTo>
                  <a:lnTo>
                    <a:pt x="3895" y="4090"/>
                  </a:lnTo>
                  <a:lnTo>
                    <a:pt x="3888" y="4090"/>
                  </a:lnTo>
                  <a:lnTo>
                    <a:pt x="3888" y="4090"/>
                  </a:lnTo>
                  <a:lnTo>
                    <a:pt x="3888" y="4090"/>
                  </a:lnTo>
                  <a:lnTo>
                    <a:pt x="3885" y="4093"/>
                  </a:lnTo>
                  <a:lnTo>
                    <a:pt x="3885" y="4093"/>
                  </a:lnTo>
                  <a:lnTo>
                    <a:pt x="3883" y="4093"/>
                  </a:lnTo>
                  <a:lnTo>
                    <a:pt x="3883" y="4093"/>
                  </a:lnTo>
                  <a:lnTo>
                    <a:pt x="3883" y="4090"/>
                  </a:lnTo>
                  <a:lnTo>
                    <a:pt x="3883" y="4088"/>
                  </a:lnTo>
                  <a:lnTo>
                    <a:pt x="3883" y="4088"/>
                  </a:lnTo>
                  <a:lnTo>
                    <a:pt x="3883" y="4088"/>
                  </a:lnTo>
                  <a:lnTo>
                    <a:pt x="3878" y="4088"/>
                  </a:lnTo>
                  <a:lnTo>
                    <a:pt x="3878" y="4086"/>
                  </a:lnTo>
                  <a:lnTo>
                    <a:pt x="3873" y="4083"/>
                  </a:lnTo>
                  <a:lnTo>
                    <a:pt x="3871" y="4083"/>
                  </a:lnTo>
                  <a:lnTo>
                    <a:pt x="3871" y="4083"/>
                  </a:lnTo>
                  <a:lnTo>
                    <a:pt x="3871" y="4083"/>
                  </a:lnTo>
                  <a:lnTo>
                    <a:pt x="3869" y="4083"/>
                  </a:lnTo>
                  <a:lnTo>
                    <a:pt x="3869" y="4083"/>
                  </a:lnTo>
                  <a:lnTo>
                    <a:pt x="3866" y="4083"/>
                  </a:lnTo>
                  <a:lnTo>
                    <a:pt x="3869" y="4086"/>
                  </a:lnTo>
                  <a:lnTo>
                    <a:pt x="3869" y="4086"/>
                  </a:lnTo>
                  <a:lnTo>
                    <a:pt x="3871" y="4088"/>
                  </a:lnTo>
                  <a:lnTo>
                    <a:pt x="3871" y="4086"/>
                  </a:lnTo>
                  <a:lnTo>
                    <a:pt x="3873" y="4086"/>
                  </a:lnTo>
                  <a:lnTo>
                    <a:pt x="3873" y="4086"/>
                  </a:lnTo>
                  <a:lnTo>
                    <a:pt x="3876" y="4086"/>
                  </a:lnTo>
                  <a:lnTo>
                    <a:pt x="3878" y="4090"/>
                  </a:lnTo>
                  <a:lnTo>
                    <a:pt x="3876" y="4093"/>
                  </a:lnTo>
                  <a:lnTo>
                    <a:pt x="3873" y="4093"/>
                  </a:lnTo>
                  <a:lnTo>
                    <a:pt x="3873" y="4093"/>
                  </a:lnTo>
                  <a:lnTo>
                    <a:pt x="3876" y="4093"/>
                  </a:lnTo>
                  <a:lnTo>
                    <a:pt x="3878" y="4093"/>
                  </a:lnTo>
                  <a:lnTo>
                    <a:pt x="3881" y="4093"/>
                  </a:lnTo>
                  <a:lnTo>
                    <a:pt x="3881" y="4095"/>
                  </a:lnTo>
                  <a:lnTo>
                    <a:pt x="3883" y="4095"/>
                  </a:lnTo>
                  <a:lnTo>
                    <a:pt x="3885" y="4095"/>
                  </a:lnTo>
                  <a:lnTo>
                    <a:pt x="3885" y="4095"/>
                  </a:lnTo>
                  <a:lnTo>
                    <a:pt x="3888" y="4095"/>
                  </a:lnTo>
                  <a:lnTo>
                    <a:pt x="3888" y="4095"/>
                  </a:lnTo>
                  <a:lnTo>
                    <a:pt x="3890" y="4093"/>
                  </a:lnTo>
                  <a:lnTo>
                    <a:pt x="3890" y="4093"/>
                  </a:lnTo>
                  <a:lnTo>
                    <a:pt x="3892" y="4093"/>
                  </a:lnTo>
                  <a:lnTo>
                    <a:pt x="3890" y="4095"/>
                  </a:lnTo>
                  <a:lnTo>
                    <a:pt x="3883" y="4100"/>
                  </a:lnTo>
                  <a:lnTo>
                    <a:pt x="3881" y="4100"/>
                  </a:lnTo>
                  <a:lnTo>
                    <a:pt x="3881" y="4102"/>
                  </a:lnTo>
                  <a:lnTo>
                    <a:pt x="3881" y="4107"/>
                  </a:lnTo>
                  <a:lnTo>
                    <a:pt x="3883" y="4109"/>
                  </a:lnTo>
                  <a:lnTo>
                    <a:pt x="3885" y="4107"/>
                  </a:lnTo>
                  <a:lnTo>
                    <a:pt x="3888" y="4107"/>
                  </a:lnTo>
                  <a:lnTo>
                    <a:pt x="3888" y="4107"/>
                  </a:lnTo>
                  <a:lnTo>
                    <a:pt x="3888" y="4109"/>
                  </a:lnTo>
                  <a:lnTo>
                    <a:pt x="3885" y="4112"/>
                  </a:lnTo>
                  <a:lnTo>
                    <a:pt x="3885" y="4114"/>
                  </a:lnTo>
                  <a:lnTo>
                    <a:pt x="3885" y="4119"/>
                  </a:lnTo>
                  <a:lnTo>
                    <a:pt x="3883" y="4116"/>
                  </a:lnTo>
                  <a:lnTo>
                    <a:pt x="3878" y="4116"/>
                  </a:lnTo>
                  <a:lnTo>
                    <a:pt x="3876" y="4116"/>
                  </a:lnTo>
                  <a:lnTo>
                    <a:pt x="3871" y="4114"/>
                  </a:lnTo>
                  <a:lnTo>
                    <a:pt x="3864" y="4112"/>
                  </a:lnTo>
                  <a:lnTo>
                    <a:pt x="3859" y="4112"/>
                  </a:lnTo>
                  <a:lnTo>
                    <a:pt x="3859" y="4109"/>
                  </a:lnTo>
                  <a:lnTo>
                    <a:pt x="3857" y="4109"/>
                  </a:lnTo>
                  <a:lnTo>
                    <a:pt x="3857" y="4107"/>
                  </a:lnTo>
                  <a:lnTo>
                    <a:pt x="3859" y="4105"/>
                  </a:lnTo>
                  <a:lnTo>
                    <a:pt x="3859" y="4105"/>
                  </a:lnTo>
                  <a:lnTo>
                    <a:pt x="3864" y="4105"/>
                  </a:lnTo>
                  <a:lnTo>
                    <a:pt x="3864" y="4105"/>
                  </a:lnTo>
                  <a:lnTo>
                    <a:pt x="3866" y="4105"/>
                  </a:lnTo>
                  <a:lnTo>
                    <a:pt x="3866" y="4105"/>
                  </a:lnTo>
                  <a:lnTo>
                    <a:pt x="3866" y="4102"/>
                  </a:lnTo>
                  <a:lnTo>
                    <a:pt x="3866" y="4102"/>
                  </a:lnTo>
                  <a:lnTo>
                    <a:pt x="3864" y="4100"/>
                  </a:lnTo>
                  <a:lnTo>
                    <a:pt x="3862" y="4102"/>
                  </a:lnTo>
                  <a:lnTo>
                    <a:pt x="3859" y="4105"/>
                  </a:lnTo>
                  <a:lnTo>
                    <a:pt x="3852" y="4100"/>
                  </a:lnTo>
                  <a:lnTo>
                    <a:pt x="3850" y="4100"/>
                  </a:lnTo>
                  <a:lnTo>
                    <a:pt x="3845" y="4100"/>
                  </a:lnTo>
                  <a:lnTo>
                    <a:pt x="3845" y="4100"/>
                  </a:lnTo>
                  <a:lnTo>
                    <a:pt x="3843" y="4097"/>
                  </a:lnTo>
                  <a:lnTo>
                    <a:pt x="3852" y="4093"/>
                  </a:lnTo>
                  <a:lnTo>
                    <a:pt x="3855" y="4093"/>
                  </a:lnTo>
                  <a:lnTo>
                    <a:pt x="3857" y="4090"/>
                  </a:lnTo>
                  <a:lnTo>
                    <a:pt x="3855" y="4090"/>
                  </a:lnTo>
                  <a:lnTo>
                    <a:pt x="3855" y="4090"/>
                  </a:lnTo>
                  <a:lnTo>
                    <a:pt x="3855" y="4088"/>
                  </a:lnTo>
                  <a:lnTo>
                    <a:pt x="3855" y="4086"/>
                  </a:lnTo>
                  <a:lnTo>
                    <a:pt x="3855" y="4086"/>
                  </a:lnTo>
                  <a:lnTo>
                    <a:pt x="3852" y="4086"/>
                  </a:lnTo>
                  <a:lnTo>
                    <a:pt x="3850" y="4088"/>
                  </a:lnTo>
                  <a:lnTo>
                    <a:pt x="3847" y="4093"/>
                  </a:lnTo>
                  <a:lnTo>
                    <a:pt x="3845" y="4093"/>
                  </a:lnTo>
                  <a:lnTo>
                    <a:pt x="3845" y="4093"/>
                  </a:lnTo>
                  <a:lnTo>
                    <a:pt x="3840" y="4093"/>
                  </a:lnTo>
                  <a:lnTo>
                    <a:pt x="3836" y="4095"/>
                  </a:lnTo>
                  <a:lnTo>
                    <a:pt x="3836" y="4097"/>
                  </a:lnTo>
                  <a:lnTo>
                    <a:pt x="3836" y="4100"/>
                  </a:lnTo>
                  <a:lnTo>
                    <a:pt x="3833" y="4100"/>
                  </a:lnTo>
                  <a:lnTo>
                    <a:pt x="3833" y="4097"/>
                  </a:lnTo>
                  <a:lnTo>
                    <a:pt x="3831" y="4097"/>
                  </a:lnTo>
                  <a:lnTo>
                    <a:pt x="3829" y="4097"/>
                  </a:lnTo>
                  <a:lnTo>
                    <a:pt x="3829" y="4097"/>
                  </a:lnTo>
                  <a:lnTo>
                    <a:pt x="3824" y="4097"/>
                  </a:lnTo>
                  <a:lnTo>
                    <a:pt x="3821" y="4097"/>
                  </a:lnTo>
                  <a:lnTo>
                    <a:pt x="3821" y="4100"/>
                  </a:lnTo>
                  <a:lnTo>
                    <a:pt x="3819" y="4102"/>
                  </a:lnTo>
                  <a:lnTo>
                    <a:pt x="3819" y="4102"/>
                  </a:lnTo>
                  <a:lnTo>
                    <a:pt x="3817" y="4105"/>
                  </a:lnTo>
                  <a:lnTo>
                    <a:pt x="3817" y="4105"/>
                  </a:lnTo>
                  <a:lnTo>
                    <a:pt x="3817" y="4105"/>
                  </a:lnTo>
                  <a:lnTo>
                    <a:pt x="3817" y="4109"/>
                  </a:lnTo>
                  <a:lnTo>
                    <a:pt x="3817" y="4109"/>
                  </a:lnTo>
                  <a:lnTo>
                    <a:pt x="3817" y="4109"/>
                  </a:lnTo>
                  <a:lnTo>
                    <a:pt x="3817" y="4109"/>
                  </a:lnTo>
                  <a:lnTo>
                    <a:pt x="3814" y="4109"/>
                  </a:lnTo>
                  <a:lnTo>
                    <a:pt x="3814" y="4109"/>
                  </a:lnTo>
                  <a:lnTo>
                    <a:pt x="3812" y="4109"/>
                  </a:lnTo>
                  <a:lnTo>
                    <a:pt x="3812" y="4112"/>
                  </a:lnTo>
                  <a:lnTo>
                    <a:pt x="3810" y="4109"/>
                  </a:lnTo>
                  <a:lnTo>
                    <a:pt x="3810" y="4109"/>
                  </a:lnTo>
                  <a:lnTo>
                    <a:pt x="3810" y="4107"/>
                  </a:lnTo>
                  <a:lnTo>
                    <a:pt x="3807" y="4107"/>
                  </a:lnTo>
                  <a:lnTo>
                    <a:pt x="3807" y="4105"/>
                  </a:lnTo>
                  <a:lnTo>
                    <a:pt x="3807" y="4102"/>
                  </a:lnTo>
                  <a:lnTo>
                    <a:pt x="3807" y="4102"/>
                  </a:lnTo>
                  <a:lnTo>
                    <a:pt x="3805" y="4100"/>
                  </a:lnTo>
                  <a:lnTo>
                    <a:pt x="3805" y="4102"/>
                  </a:lnTo>
                  <a:lnTo>
                    <a:pt x="3803" y="4102"/>
                  </a:lnTo>
                  <a:lnTo>
                    <a:pt x="3800" y="4100"/>
                  </a:lnTo>
                  <a:lnTo>
                    <a:pt x="3800" y="4100"/>
                  </a:lnTo>
                  <a:lnTo>
                    <a:pt x="3798" y="4100"/>
                  </a:lnTo>
                  <a:lnTo>
                    <a:pt x="3795" y="4100"/>
                  </a:lnTo>
                  <a:lnTo>
                    <a:pt x="3795" y="4102"/>
                  </a:lnTo>
                  <a:lnTo>
                    <a:pt x="3798" y="4102"/>
                  </a:lnTo>
                  <a:lnTo>
                    <a:pt x="3798" y="4105"/>
                  </a:lnTo>
                  <a:lnTo>
                    <a:pt x="3798" y="4105"/>
                  </a:lnTo>
                  <a:lnTo>
                    <a:pt x="3798" y="4107"/>
                  </a:lnTo>
                  <a:lnTo>
                    <a:pt x="3800" y="4107"/>
                  </a:lnTo>
                  <a:lnTo>
                    <a:pt x="3800" y="4107"/>
                  </a:lnTo>
                  <a:lnTo>
                    <a:pt x="3803" y="4105"/>
                  </a:lnTo>
                  <a:lnTo>
                    <a:pt x="3803" y="4105"/>
                  </a:lnTo>
                  <a:lnTo>
                    <a:pt x="3803" y="4105"/>
                  </a:lnTo>
                  <a:lnTo>
                    <a:pt x="3805" y="4109"/>
                  </a:lnTo>
                  <a:lnTo>
                    <a:pt x="3807" y="4112"/>
                  </a:lnTo>
                  <a:lnTo>
                    <a:pt x="3810" y="4112"/>
                  </a:lnTo>
                  <a:lnTo>
                    <a:pt x="3807" y="4112"/>
                  </a:lnTo>
                  <a:lnTo>
                    <a:pt x="3807" y="4114"/>
                  </a:lnTo>
                  <a:lnTo>
                    <a:pt x="3805" y="4116"/>
                  </a:lnTo>
                  <a:lnTo>
                    <a:pt x="3803" y="4119"/>
                  </a:lnTo>
                  <a:lnTo>
                    <a:pt x="3803" y="4121"/>
                  </a:lnTo>
                  <a:lnTo>
                    <a:pt x="3803" y="4126"/>
                  </a:lnTo>
                  <a:lnTo>
                    <a:pt x="3800" y="4128"/>
                  </a:lnTo>
                  <a:lnTo>
                    <a:pt x="3798" y="4128"/>
                  </a:lnTo>
                  <a:lnTo>
                    <a:pt x="3798" y="4126"/>
                  </a:lnTo>
                  <a:lnTo>
                    <a:pt x="3798" y="4123"/>
                  </a:lnTo>
                  <a:lnTo>
                    <a:pt x="3798" y="4123"/>
                  </a:lnTo>
                  <a:lnTo>
                    <a:pt x="3795" y="4121"/>
                  </a:lnTo>
                  <a:lnTo>
                    <a:pt x="3793" y="4121"/>
                  </a:lnTo>
                  <a:lnTo>
                    <a:pt x="3784" y="4121"/>
                  </a:lnTo>
                  <a:lnTo>
                    <a:pt x="3781" y="4119"/>
                  </a:lnTo>
                  <a:lnTo>
                    <a:pt x="3781" y="4119"/>
                  </a:lnTo>
                  <a:lnTo>
                    <a:pt x="3781" y="4116"/>
                  </a:lnTo>
                  <a:lnTo>
                    <a:pt x="3779" y="4112"/>
                  </a:lnTo>
                  <a:lnTo>
                    <a:pt x="3779" y="4107"/>
                  </a:lnTo>
                  <a:lnTo>
                    <a:pt x="3781" y="4102"/>
                  </a:lnTo>
                  <a:lnTo>
                    <a:pt x="3781" y="4100"/>
                  </a:lnTo>
                  <a:lnTo>
                    <a:pt x="3788" y="4100"/>
                  </a:lnTo>
                  <a:lnTo>
                    <a:pt x="3788" y="4097"/>
                  </a:lnTo>
                  <a:lnTo>
                    <a:pt x="3788" y="4097"/>
                  </a:lnTo>
                  <a:lnTo>
                    <a:pt x="3791" y="4097"/>
                  </a:lnTo>
                  <a:lnTo>
                    <a:pt x="3791" y="4097"/>
                  </a:lnTo>
                  <a:lnTo>
                    <a:pt x="3793" y="4097"/>
                  </a:lnTo>
                  <a:lnTo>
                    <a:pt x="3793" y="4095"/>
                  </a:lnTo>
                  <a:lnTo>
                    <a:pt x="3791" y="4095"/>
                  </a:lnTo>
                  <a:lnTo>
                    <a:pt x="3791" y="4095"/>
                  </a:lnTo>
                  <a:lnTo>
                    <a:pt x="3791" y="4093"/>
                  </a:lnTo>
                  <a:lnTo>
                    <a:pt x="3788" y="4093"/>
                  </a:lnTo>
                  <a:lnTo>
                    <a:pt x="3788" y="4093"/>
                  </a:lnTo>
                  <a:lnTo>
                    <a:pt x="3786" y="4093"/>
                  </a:lnTo>
                  <a:lnTo>
                    <a:pt x="3786" y="4093"/>
                  </a:lnTo>
                  <a:lnTo>
                    <a:pt x="3786" y="4095"/>
                  </a:lnTo>
                  <a:lnTo>
                    <a:pt x="3784" y="4095"/>
                  </a:lnTo>
                  <a:lnTo>
                    <a:pt x="3781" y="4097"/>
                  </a:lnTo>
                  <a:lnTo>
                    <a:pt x="3777" y="4095"/>
                  </a:lnTo>
                  <a:lnTo>
                    <a:pt x="3774" y="4095"/>
                  </a:lnTo>
                  <a:lnTo>
                    <a:pt x="3772" y="4097"/>
                  </a:lnTo>
                  <a:lnTo>
                    <a:pt x="3769" y="4100"/>
                  </a:lnTo>
                  <a:lnTo>
                    <a:pt x="3767" y="4100"/>
                  </a:lnTo>
                  <a:lnTo>
                    <a:pt x="3765" y="4097"/>
                  </a:lnTo>
                  <a:lnTo>
                    <a:pt x="3762" y="4100"/>
                  </a:lnTo>
                  <a:lnTo>
                    <a:pt x="3760" y="4100"/>
                  </a:lnTo>
                  <a:lnTo>
                    <a:pt x="3758" y="4102"/>
                  </a:lnTo>
                  <a:lnTo>
                    <a:pt x="3760" y="4105"/>
                  </a:lnTo>
                  <a:lnTo>
                    <a:pt x="3758" y="4105"/>
                  </a:lnTo>
                  <a:lnTo>
                    <a:pt x="3758" y="4105"/>
                  </a:lnTo>
                  <a:lnTo>
                    <a:pt x="3755" y="4105"/>
                  </a:lnTo>
                  <a:lnTo>
                    <a:pt x="3755" y="4105"/>
                  </a:lnTo>
                  <a:lnTo>
                    <a:pt x="3755" y="4107"/>
                  </a:lnTo>
                  <a:lnTo>
                    <a:pt x="3755" y="4107"/>
                  </a:lnTo>
                  <a:lnTo>
                    <a:pt x="3753" y="4112"/>
                  </a:lnTo>
                  <a:lnTo>
                    <a:pt x="3758" y="4112"/>
                  </a:lnTo>
                  <a:lnTo>
                    <a:pt x="3760" y="4112"/>
                  </a:lnTo>
                  <a:lnTo>
                    <a:pt x="3760" y="4112"/>
                  </a:lnTo>
                  <a:lnTo>
                    <a:pt x="3762" y="4112"/>
                  </a:lnTo>
                  <a:lnTo>
                    <a:pt x="3762" y="4112"/>
                  </a:lnTo>
                  <a:lnTo>
                    <a:pt x="3762" y="4114"/>
                  </a:lnTo>
                  <a:lnTo>
                    <a:pt x="3760" y="4116"/>
                  </a:lnTo>
                  <a:lnTo>
                    <a:pt x="3758" y="4116"/>
                  </a:lnTo>
                  <a:lnTo>
                    <a:pt x="3755" y="4116"/>
                  </a:lnTo>
                  <a:lnTo>
                    <a:pt x="3753" y="4119"/>
                  </a:lnTo>
                  <a:lnTo>
                    <a:pt x="3751" y="4121"/>
                  </a:lnTo>
                  <a:lnTo>
                    <a:pt x="3751" y="4121"/>
                  </a:lnTo>
                  <a:lnTo>
                    <a:pt x="3751" y="4123"/>
                  </a:lnTo>
                  <a:lnTo>
                    <a:pt x="3753" y="4123"/>
                  </a:lnTo>
                  <a:lnTo>
                    <a:pt x="3753" y="4123"/>
                  </a:lnTo>
                  <a:lnTo>
                    <a:pt x="3755" y="4123"/>
                  </a:lnTo>
                  <a:lnTo>
                    <a:pt x="3755" y="4123"/>
                  </a:lnTo>
                  <a:lnTo>
                    <a:pt x="3755" y="4121"/>
                  </a:lnTo>
                  <a:lnTo>
                    <a:pt x="3755" y="4121"/>
                  </a:lnTo>
                  <a:lnTo>
                    <a:pt x="3758" y="4121"/>
                  </a:lnTo>
                  <a:lnTo>
                    <a:pt x="3758" y="4121"/>
                  </a:lnTo>
                  <a:lnTo>
                    <a:pt x="3758" y="4123"/>
                  </a:lnTo>
                  <a:lnTo>
                    <a:pt x="3760" y="4123"/>
                  </a:lnTo>
                  <a:lnTo>
                    <a:pt x="3760" y="4123"/>
                  </a:lnTo>
                  <a:lnTo>
                    <a:pt x="3762" y="4126"/>
                  </a:lnTo>
                  <a:lnTo>
                    <a:pt x="3765" y="4126"/>
                  </a:lnTo>
                  <a:lnTo>
                    <a:pt x="3765" y="4128"/>
                  </a:lnTo>
                  <a:lnTo>
                    <a:pt x="3765" y="4131"/>
                  </a:lnTo>
                  <a:lnTo>
                    <a:pt x="3762" y="4131"/>
                  </a:lnTo>
                  <a:lnTo>
                    <a:pt x="3755" y="4133"/>
                  </a:lnTo>
                  <a:lnTo>
                    <a:pt x="3753" y="4133"/>
                  </a:lnTo>
                  <a:lnTo>
                    <a:pt x="3753" y="4135"/>
                  </a:lnTo>
                  <a:lnTo>
                    <a:pt x="3751" y="4135"/>
                  </a:lnTo>
                  <a:lnTo>
                    <a:pt x="3751" y="4133"/>
                  </a:lnTo>
                  <a:lnTo>
                    <a:pt x="3748" y="4133"/>
                  </a:lnTo>
                  <a:lnTo>
                    <a:pt x="3748" y="4133"/>
                  </a:lnTo>
                  <a:lnTo>
                    <a:pt x="3748" y="4131"/>
                  </a:lnTo>
                  <a:lnTo>
                    <a:pt x="3748" y="4131"/>
                  </a:lnTo>
                  <a:lnTo>
                    <a:pt x="3748" y="4128"/>
                  </a:lnTo>
                  <a:lnTo>
                    <a:pt x="3748" y="4128"/>
                  </a:lnTo>
                  <a:lnTo>
                    <a:pt x="3748" y="4128"/>
                  </a:lnTo>
                  <a:lnTo>
                    <a:pt x="3751" y="4126"/>
                  </a:lnTo>
                  <a:lnTo>
                    <a:pt x="3748" y="4126"/>
                  </a:lnTo>
                  <a:lnTo>
                    <a:pt x="3748" y="4123"/>
                  </a:lnTo>
                  <a:lnTo>
                    <a:pt x="3748" y="4123"/>
                  </a:lnTo>
                  <a:lnTo>
                    <a:pt x="3748" y="4123"/>
                  </a:lnTo>
                  <a:lnTo>
                    <a:pt x="3746" y="4121"/>
                  </a:lnTo>
                  <a:lnTo>
                    <a:pt x="3746" y="4121"/>
                  </a:lnTo>
                  <a:lnTo>
                    <a:pt x="3743" y="4121"/>
                  </a:lnTo>
                  <a:lnTo>
                    <a:pt x="3743" y="4121"/>
                  </a:lnTo>
                  <a:lnTo>
                    <a:pt x="3743" y="4119"/>
                  </a:lnTo>
                  <a:lnTo>
                    <a:pt x="3743" y="4119"/>
                  </a:lnTo>
                  <a:lnTo>
                    <a:pt x="3743" y="4116"/>
                  </a:lnTo>
                  <a:lnTo>
                    <a:pt x="3741" y="4116"/>
                  </a:lnTo>
                  <a:lnTo>
                    <a:pt x="3741" y="4116"/>
                  </a:lnTo>
                  <a:lnTo>
                    <a:pt x="3741" y="4114"/>
                  </a:lnTo>
                  <a:lnTo>
                    <a:pt x="3739" y="4114"/>
                  </a:lnTo>
                  <a:lnTo>
                    <a:pt x="3736" y="4114"/>
                  </a:lnTo>
                  <a:lnTo>
                    <a:pt x="3734" y="4114"/>
                  </a:lnTo>
                  <a:lnTo>
                    <a:pt x="3732" y="4116"/>
                  </a:lnTo>
                  <a:lnTo>
                    <a:pt x="3729" y="4114"/>
                  </a:lnTo>
                  <a:lnTo>
                    <a:pt x="3729" y="4116"/>
                  </a:lnTo>
                  <a:lnTo>
                    <a:pt x="3729" y="4116"/>
                  </a:lnTo>
                  <a:lnTo>
                    <a:pt x="3729" y="4116"/>
                  </a:lnTo>
                  <a:lnTo>
                    <a:pt x="3727" y="4116"/>
                  </a:lnTo>
                  <a:lnTo>
                    <a:pt x="3727" y="4116"/>
                  </a:lnTo>
                  <a:lnTo>
                    <a:pt x="3727" y="4116"/>
                  </a:lnTo>
                  <a:lnTo>
                    <a:pt x="3725" y="4116"/>
                  </a:lnTo>
                  <a:lnTo>
                    <a:pt x="3722" y="4116"/>
                  </a:lnTo>
                  <a:lnTo>
                    <a:pt x="3720" y="4119"/>
                  </a:lnTo>
                  <a:lnTo>
                    <a:pt x="3717" y="4119"/>
                  </a:lnTo>
                  <a:lnTo>
                    <a:pt x="3717" y="4121"/>
                  </a:lnTo>
                  <a:lnTo>
                    <a:pt x="3717" y="4121"/>
                  </a:lnTo>
                  <a:lnTo>
                    <a:pt x="3715" y="4121"/>
                  </a:lnTo>
                  <a:lnTo>
                    <a:pt x="3713" y="4119"/>
                  </a:lnTo>
                  <a:lnTo>
                    <a:pt x="3713" y="4119"/>
                  </a:lnTo>
                  <a:lnTo>
                    <a:pt x="3710" y="4119"/>
                  </a:lnTo>
                  <a:lnTo>
                    <a:pt x="3708" y="4119"/>
                  </a:lnTo>
                  <a:lnTo>
                    <a:pt x="3708" y="4121"/>
                  </a:lnTo>
                  <a:lnTo>
                    <a:pt x="3708" y="4121"/>
                  </a:lnTo>
                  <a:lnTo>
                    <a:pt x="3706" y="4121"/>
                  </a:lnTo>
                  <a:lnTo>
                    <a:pt x="3706" y="4121"/>
                  </a:lnTo>
                  <a:lnTo>
                    <a:pt x="3703" y="4123"/>
                  </a:lnTo>
                  <a:lnTo>
                    <a:pt x="3703" y="4123"/>
                  </a:lnTo>
                  <a:lnTo>
                    <a:pt x="3703" y="4121"/>
                  </a:lnTo>
                  <a:lnTo>
                    <a:pt x="3701" y="4121"/>
                  </a:lnTo>
                  <a:lnTo>
                    <a:pt x="3699" y="4123"/>
                  </a:lnTo>
                  <a:lnTo>
                    <a:pt x="3699" y="4123"/>
                  </a:lnTo>
                  <a:lnTo>
                    <a:pt x="3696" y="4123"/>
                  </a:lnTo>
                  <a:lnTo>
                    <a:pt x="3696" y="4123"/>
                  </a:lnTo>
                  <a:lnTo>
                    <a:pt x="3696" y="4126"/>
                  </a:lnTo>
                  <a:lnTo>
                    <a:pt x="3694" y="4123"/>
                  </a:lnTo>
                  <a:lnTo>
                    <a:pt x="3694" y="4123"/>
                  </a:lnTo>
                  <a:lnTo>
                    <a:pt x="3691" y="4123"/>
                  </a:lnTo>
                  <a:lnTo>
                    <a:pt x="3689" y="4121"/>
                  </a:lnTo>
                  <a:lnTo>
                    <a:pt x="3687" y="4121"/>
                  </a:lnTo>
                  <a:lnTo>
                    <a:pt x="3687" y="4121"/>
                  </a:lnTo>
                  <a:lnTo>
                    <a:pt x="3684" y="4121"/>
                  </a:lnTo>
                  <a:lnTo>
                    <a:pt x="3684" y="4121"/>
                  </a:lnTo>
                  <a:lnTo>
                    <a:pt x="3684" y="4121"/>
                  </a:lnTo>
                  <a:lnTo>
                    <a:pt x="3682" y="4121"/>
                  </a:lnTo>
                  <a:lnTo>
                    <a:pt x="3680" y="4121"/>
                  </a:lnTo>
                  <a:lnTo>
                    <a:pt x="3680" y="4123"/>
                  </a:lnTo>
                  <a:lnTo>
                    <a:pt x="3680" y="4123"/>
                  </a:lnTo>
                  <a:lnTo>
                    <a:pt x="3680" y="4126"/>
                  </a:lnTo>
                  <a:lnTo>
                    <a:pt x="3680" y="4126"/>
                  </a:lnTo>
                  <a:lnTo>
                    <a:pt x="3677" y="4126"/>
                  </a:lnTo>
                  <a:lnTo>
                    <a:pt x="3677" y="4126"/>
                  </a:lnTo>
                  <a:lnTo>
                    <a:pt x="3677" y="4126"/>
                  </a:lnTo>
                  <a:lnTo>
                    <a:pt x="3675" y="4128"/>
                  </a:lnTo>
                  <a:lnTo>
                    <a:pt x="3673" y="4128"/>
                  </a:lnTo>
                  <a:lnTo>
                    <a:pt x="3673" y="4128"/>
                  </a:lnTo>
                  <a:lnTo>
                    <a:pt x="3673" y="4126"/>
                  </a:lnTo>
                  <a:lnTo>
                    <a:pt x="3673" y="4123"/>
                  </a:lnTo>
                  <a:lnTo>
                    <a:pt x="3675" y="4121"/>
                  </a:lnTo>
                  <a:lnTo>
                    <a:pt x="3675" y="4121"/>
                  </a:lnTo>
                  <a:lnTo>
                    <a:pt x="3675" y="4119"/>
                  </a:lnTo>
                  <a:lnTo>
                    <a:pt x="3670" y="4116"/>
                  </a:lnTo>
                  <a:lnTo>
                    <a:pt x="3668" y="4114"/>
                  </a:lnTo>
                  <a:lnTo>
                    <a:pt x="3668" y="4112"/>
                  </a:lnTo>
                  <a:lnTo>
                    <a:pt x="3665" y="4109"/>
                  </a:lnTo>
                  <a:lnTo>
                    <a:pt x="3665" y="4105"/>
                  </a:lnTo>
                  <a:lnTo>
                    <a:pt x="3663" y="4102"/>
                  </a:lnTo>
                  <a:lnTo>
                    <a:pt x="3661" y="4100"/>
                  </a:lnTo>
                  <a:lnTo>
                    <a:pt x="3661" y="4093"/>
                  </a:lnTo>
                  <a:lnTo>
                    <a:pt x="3661" y="4090"/>
                  </a:lnTo>
                  <a:lnTo>
                    <a:pt x="3658" y="4090"/>
                  </a:lnTo>
                  <a:lnTo>
                    <a:pt x="3654" y="4090"/>
                  </a:lnTo>
                  <a:lnTo>
                    <a:pt x="3654" y="4090"/>
                  </a:lnTo>
                  <a:lnTo>
                    <a:pt x="3651" y="4090"/>
                  </a:lnTo>
                  <a:lnTo>
                    <a:pt x="3651" y="4090"/>
                  </a:lnTo>
                  <a:lnTo>
                    <a:pt x="3651" y="4090"/>
                  </a:lnTo>
                  <a:lnTo>
                    <a:pt x="3649" y="4090"/>
                  </a:lnTo>
                  <a:lnTo>
                    <a:pt x="3646" y="4090"/>
                  </a:lnTo>
                  <a:lnTo>
                    <a:pt x="3646" y="4088"/>
                  </a:lnTo>
                  <a:lnTo>
                    <a:pt x="3649" y="4083"/>
                  </a:lnTo>
                  <a:lnTo>
                    <a:pt x="3646" y="4081"/>
                  </a:lnTo>
                  <a:lnTo>
                    <a:pt x="3646" y="4079"/>
                  </a:lnTo>
                  <a:lnTo>
                    <a:pt x="3644" y="4076"/>
                  </a:lnTo>
                  <a:lnTo>
                    <a:pt x="3644" y="4071"/>
                  </a:lnTo>
                  <a:lnTo>
                    <a:pt x="3642" y="4074"/>
                  </a:lnTo>
                  <a:lnTo>
                    <a:pt x="3642" y="4076"/>
                  </a:lnTo>
                  <a:lnTo>
                    <a:pt x="3642" y="4079"/>
                  </a:lnTo>
                  <a:lnTo>
                    <a:pt x="3642" y="4079"/>
                  </a:lnTo>
                  <a:lnTo>
                    <a:pt x="3642" y="4079"/>
                  </a:lnTo>
                  <a:lnTo>
                    <a:pt x="3642" y="4076"/>
                  </a:lnTo>
                  <a:lnTo>
                    <a:pt x="3642" y="4071"/>
                  </a:lnTo>
                  <a:lnTo>
                    <a:pt x="3642" y="4071"/>
                  </a:lnTo>
                  <a:lnTo>
                    <a:pt x="3642" y="4071"/>
                  </a:lnTo>
                  <a:lnTo>
                    <a:pt x="3642" y="4071"/>
                  </a:lnTo>
                  <a:lnTo>
                    <a:pt x="3639" y="4074"/>
                  </a:lnTo>
                  <a:lnTo>
                    <a:pt x="3639" y="4071"/>
                  </a:lnTo>
                  <a:lnTo>
                    <a:pt x="3642" y="4067"/>
                  </a:lnTo>
                  <a:lnTo>
                    <a:pt x="3644" y="4064"/>
                  </a:lnTo>
                  <a:lnTo>
                    <a:pt x="3644" y="4062"/>
                  </a:lnTo>
                  <a:lnTo>
                    <a:pt x="3644" y="4060"/>
                  </a:lnTo>
                  <a:lnTo>
                    <a:pt x="3646" y="4055"/>
                  </a:lnTo>
                  <a:lnTo>
                    <a:pt x="3646" y="4055"/>
                  </a:lnTo>
                  <a:lnTo>
                    <a:pt x="3644" y="4057"/>
                  </a:lnTo>
                  <a:lnTo>
                    <a:pt x="3644" y="4060"/>
                  </a:lnTo>
                  <a:lnTo>
                    <a:pt x="3642" y="4062"/>
                  </a:lnTo>
                  <a:lnTo>
                    <a:pt x="3642" y="4067"/>
                  </a:lnTo>
                  <a:lnTo>
                    <a:pt x="3642" y="4069"/>
                  </a:lnTo>
                  <a:lnTo>
                    <a:pt x="3639" y="4067"/>
                  </a:lnTo>
                  <a:lnTo>
                    <a:pt x="3639" y="4064"/>
                  </a:lnTo>
                  <a:lnTo>
                    <a:pt x="3642" y="4064"/>
                  </a:lnTo>
                  <a:lnTo>
                    <a:pt x="3642" y="4062"/>
                  </a:lnTo>
                  <a:lnTo>
                    <a:pt x="3642" y="4060"/>
                  </a:lnTo>
                  <a:lnTo>
                    <a:pt x="3642" y="4057"/>
                  </a:lnTo>
                  <a:lnTo>
                    <a:pt x="3644" y="4055"/>
                  </a:lnTo>
                  <a:lnTo>
                    <a:pt x="3642" y="4057"/>
                  </a:lnTo>
                  <a:lnTo>
                    <a:pt x="3639" y="4064"/>
                  </a:lnTo>
                  <a:lnTo>
                    <a:pt x="3637" y="4067"/>
                  </a:lnTo>
                  <a:lnTo>
                    <a:pt x="3639" y="4064"/>
                  </a:lnTo>
                  <a:lnTo>
                    <a:pt x="3639" y="4062"/>
                  </a:lnTo>
                  <a:lnTo>
                    <a:pt x="3639" y="4055"/>
                  </a:lnTo>
                  <a:lnTo>
                    <a:pt x="3637" y="4060"/>
                  </a:lnTo>
                  <a:lnTo>
                    <a:pt x="3635" y="4060"/>
                  </a:lnTo>
                  <a:lnTo>
                    <a:pt x="3635" y="4060"/>
                  </a:lnTo>
                  <a:lnTo>
                    <a:pt x="3632" y="4057"/>
                  </a:lnTo>
                  <a:lnTo>
                    <a:pt x="3632" y="4057"/>
                  </a:lnTo>
                  <a:lnTo>
                    <a:pt x="3632" y="4053"/>
                  </a:lnTo>
                  <a:lnTo>
                    <a:pt x="3635" y="4050"/>
                  </a:lnTo>
                  <a:lnTo>
                    <a:pt x="3637" y="4048"/>
                  </a:lnTo>
                  <a:lnTo>
                    <a:pt x="3639" y="4045"/>
                  </a:lnTo>
                  <a:lnTo>
                    <a:pt x="3646" y="4045"/>
                  </a:lnTo>
                  <a:lnTo>
                    <a:pt x="3654" y="4043"/>
                  </a:lnTo>
                  <a:lnTo>
                    <a:pt x="3658" y="4043"/>
                  </a:lnTo>
                  <a:lnTo>
                    <a:pt x="3658" y="4043"/>
                  </a:lnTo>
                  <a:lnTo>
                    <a:pt x="3661" y="4043"/>
                  </a:lnTo>
                  <a:lnTo>
                    <a:pt x="3663" y="4045"/>
                  </a:lnTo>
                  <a:lnTo>
                    <a:pt x="3665" y="4043"/>
                  </a:lnTo>
                  <a:lnTo>
                    <a:pt x="3668" y="4043"/>
                  </a:lnTo>
                  <a:lnTo>
                    <a:pt x="3670" y="4045"/>
                  </a:lnTo>
                  <a:lnTo>
                    <a:pt x="3668" y="4043"/>
                  </a:lnTo>
                  <a:lnTo>
                    <a:pt x="3668" y="4043"/>
                  </a:lnTo>
                  <a:lnTo>
                    <a:pt x="3663" y="4043"/>
                  </a:lnTo>
                  <a:lnTo>
                    <a:pt x="3661" y="4041"/>
                  </a:lnTo>
                  <a:lnTo>
                    <a:pt x="3658" y="4041"/>
                  </a:lnTo>
                  <a:lnTo>
                    <a:pt x="3656" y="4041"/>
                  </a:lnTo>
                  <a:lnTo>
                    <a:pt x="3651" y="4041"/>
                  </a:lnTo>
                  <a:lnTo>
                    <a:pt x="3646" y="4043"/>
                  </a:lnTo>
                  <a:lnTo>
                    <a:pt x="3642" y="4045"/>
                  </a:lnTo>
                  <a:lnTo>
                    <a:pt x="3642" y="4045"/>
                  </a:lnTo>
                  <a:lnTo>
                    <a:pt x="3637" y="4048"/>
                  </a:lnTo>
                  <a:lnTo>
                    <a:pt x="3635" y="4048"/>
                  </a:lnTo>
                  <a:lnTo>
                    <a:pt x="3635" y="4048"/>
                  </a:lnTo>
                  <a:lnTo>
                    <a:pt x="3632" y="4050"/>
                  </a:lnTo>
                  <a:lnTo>
                    <a:pt x="3630" y="4050"/>
                  </a:lnTo>
                  <a:lnTo>
                    <a:pt x="3628" y="4050"/>
                  </a:lnTo>
                  <a:lnTo>
                    <a:pt x="3623" y="4045"/>
                  </a:lnTo>
                  <a:lnTo>
                    <a:pt x="3620" y="4045"/>
                  </a:lnTo>
                  <a:lnTo>
                    <a:pt x="3618" y="4045"/>
                  </a:lnTo>
                  <a:lnTo>
                    <a:pt x="3620" y="4048"/>
                  </a:lnTo>
                  <a:lnTo>
                    <a:pt x="3623" y="4050"/>
                  </a:lnTo>
                  <a:lnTo>
                    <a:pt x="3628" y="4050"/>
                  </a:lnTo>
                  <a:lnTo>
                    <a:pt x="3628" y="4055"/>
                  </a:lnTo>
                  <a:lnTo>
                    <a:pt x="3628" y="4057"/>
                  </a:lnTo>
                  <a:lnTo>
                    <a:pt x="3625" y="4064"/>
                  </a:lnTo>
                  <a:lnTo>
                    <a:pt x="3625" y="4064"/>
                  </a:lnTo>
                  <a:lnTo>
                    <a:pt x="3628" y="4067"/>
                  </a:lnTo>
                  <a:lnTo>
                    <a:pt x="3628" y="4067"/>
                  </a:lnTo>
                  <a:lnTo>
                    <a:pt x="3625" y="4067"/>
                  </a:lnTo>
                  <a:lnTo>
                    <a:pt x="3625" y="4067"/>
                  </a:lnTo>
                  <a:lnTo>
                    <a:pt x="3623" y="4067"/>
                  </a:lnTo>
                  <a:lnTo>
                    <a:pt x="3620" y="4064"/>
                  </a:lnTo>
                  <a:lnTo>
                    <a:pt x="3609" y="4069"/>
                  </a:lnTo>
                  <a:lnTo>
                    <a:pt x="3604" y="4069"/>
                  </a:lnTo>
                  <a:lnTo>
                    <a:pt x="3592" y="4067"/>
                  </a:lnTo>
                  <a:lnTo>
                    <a:pt x="3592" y="4067"/>
                  </a:lnTo>
                  <a:lnTo>
                    <a:pt x="3594" y="4067"/>
                  </a:lnTo>
                  <a:lnTo>
                    <a:pt x="3599" y="4067"/>
                  </a:lnTo>
                  <a:lnTo>
                    <a:pt x="3599" y="4069"/>
                  </a:lnTo>
                  <a:lnTo>
                    <a:pt x="3602" y="4069"/>
                  </a:lnTo>
                  <a:lnTo>
                    <a:pt x="3602" y="4071"/>
                  </a:lnTo>
                  <a:lnTo>
                    <a:pt x="3604" y="4071"/>
                  </a:lnTo>
                  <a:lnTo>
                    <a:pt x="3606" y="4069"/>
                  </a:lnTo>
                  <a:lnTo>
                    <a:pt x="3609" y="4069"/>
                  </a:lnTo>
                  <a:lnTo>
                    <a:pt x="3611" y="4071"/>
                  </a:lnTo>
                  <a:lnTo>
                    <a:pt x="3618" y="4081"/>
                  </a:lnTo>
                  <a:lnTo>
                    <a:pt x="3620" y="4081"/>
                  </a:lnTo>
                  <a:lnTo>
                    <a:pt x="3628" y="4086"/>
                  </a:lnTo>
                  <a:lnTo>
                    <a:pt x="3623" y="4088"/>
                  </a:lnTo>
                  <a:lnTo>
                    <a:pt x="3620" y="4088"/>
                  </a:lnTo>
                  <a:lnTo>
                    <a:pt x="3620" y="4090"/>
                  </a:lnTo>
                  <a:lnTo>
                    <a:pt x="3618" y="4088"/>
                  </a:lnTo>
                  <a:lnTo>
                    <a:pt x="3613" y="4086"/>
                  </a:lnTo>
                  <a:lnTo>
                    <a:pt x="3613" y="4088"/>
                  </a:lnTo>
                  <a:lnTo>
                    <a:pt x="3620" y="4090"/>
                  </a:lnTo>
                  <a:lnTo>
                    <a:pt x="3623" y="4093"/>
                  </a:lnTo>
                  <a:lnTo>
                    <a:pt x="3625" y="4095"/>
                  </a:lnTo>
                  <a:lnTo>
                    <a:pt x="3630" y="4102"/>
                  </a:lnTo>
                  <a:lnTo>
                    <a:pt x="3632" y="4105"/>
                  </a:lnTo>
                  <a:lnTo>
                    <a:pt x="3632" y="4109"/>
                  </a:lnTo>
                  <a:lnTo>
                    <a:pt x="3635" y="4112"/>
                  </a:lnTo>
                  <a:lnTo>
                    <a:pt x="3635" y="4121"/>
                  </a:lnTo>
                  <a:lnTo>
                    <a:pt x="3635" y="4123"/>
                  </a:lnTo>
                  <a:lnTo>
                    <a:pt x="3630" y="4131"/>
                  </a:lnTo>
                  <a:lnTo>
                    <a:pt x="3630" y="4133"/>
                  </a:lnTo>
                  <a:lnTo>
                    <a:pt x="3632" y="4135"/>
                  </a:lnTo>
                  <a:lnTo>
                    <a:pt x="3635" y="4138"/>
                  </a:lnTo>
                  <a:lnTo>
                    <a:pt x="3639" y="4138"/>
                  </a:lnTo>
                  <a:lnTo>
                    <a:pt x="3637" y="4140"/>
                  </a:lnTo>
                  <a:lnTo>
                    <a:pt x="3637" y="4140"/>
                  </a:lnTo>
                  <a:lnTo>
                    <a:pt x="3637" y="4142"/>
                  </a:lnTo>
                  <a:lnTo>
                    <a:pt x="3637" y="4145"/>
                  </a:lnTo>
                  <a:lnTo>
                    <a:pt x="3635" y="4145"/>
                  </a:lnTo>
                  <a:lnTo>
                    <a:pt x="3635" y="4147"/>
                  </a:lnTo>
                  <a:lnTo>
                    <a:pt x="3632" y="4147"/>
                  </a:lnTo>
                  <a:lnTo>
                    <a:pt x="3635" y="4149"/>
                  </a:lnTo>
                  <a:lnTo>
                    <a:pt x="3635" y="4149"/>
                  </a:lnTo>
                  <a:lnTo>
                    <a:pt x="3635" y="4152"/>
                  </a:lnTo>
                  <a:lnTo>
                    <a:pt x="3635" y="4152"/>
                  </a:lnTo>
                  <a:lnTo>
                    <a:pt x="3632" y="4154"/>
                  </a:lnTo>
                  <a:lnTo>
                    <a:pt x="3632" y="4157"/>
                  </a:lnTo>
                  <a:lnTo>
                    <a:pt x="3630" y="4157"/>
                  </a:lnTo>
                  <a:lnTo>
                    <a:pt x="3628" y="4157"/>
                  </a:lnTo>
                  <a:lnTo>
                    <a:pt x="3628" y="4159"/>
                  </a:lnTo>
                  <a:lnTo>
                    <a:pt x="3628" y="4159"/>
                  </a:lnTo>
                  <a:lnTo>
                    <a:pt x="3625" y="4159"/>
                  </a:lnTo>
                  <a:lnTo>
                    <a:pt x="3623" y="4161"/>
                  </a:lnTo>
                  <a:lnTo>
                    <a:pt x="3616" y="4159"/>
                  </a:lnTo>
                  <a:lnTo>
                    <a:pt x="3616" y="4159"/>
                  </a:lnTo>
                  <a:lnTo>
                    <a:pt x="3613" y="4157"/>
                  </a:lnTo>
                  <a:lnTo>
                    <a:pt x="3613" y="4154"/>
                  </a:lnTo>
                  <a:lnTo>
                    <a:pt x="3609" y="4147"/>
                  </a:lnTo>
                  <a:lnTo>
                    <a:pt x="3609" y="4147"/>
                  </a:lnTo>
                  <a:lnTo>
                    <a:pt x="3606" y="4145"/>
                  </a:lnTo>
                  <a:lnTo>
                    <a:pt x="3606" y="4145"/>
                  </a:lnTo>
                  <a:lnTo>
                    <a:pt x="3606" y="4142"/>
                  </a:lnTo>
                  <a:lnTo>
                    <a:pt x="3602" y="4138"/>
                  </a:lnTo>
                  <a:lnTo>
                    <a:pt x="3597" y="4133"/>
                  </a:lnTo>
                  <a:lnTo>
                    <a:pt x="3594" y="4131"/>
                  </a:lnTo>
                  <a:lnTo>
                    <a:pt x="3594" y="4123"/>
                  </a:lnTo>
                  <a:lnTo>
                    <a:pt x="3592" y="4121"/>
                  </a:lnTo>
                  <a:lnTo>
                    <a:pt x="3587" y="4109"/>
                  </a:lnTo>
                  <a:lnTo>
                    <a:pt x="3585" y="4107"/>
                  </a:lnTo>
                  <a:lnTo>
                    <a:pt x="3583" y="4116"/>
                  </a:lnTo>
                  <a:lnTo>
                    <a:pt x="3583" y="4119"/>
                  </a:lnTo>
                  <a:lnTo>
                    <a:pt x="3585" y="4119"/>
                  </a:lnTo>
                  <a:lnTo>
                    <a:pt x="3587" y="4121"/>
                  </a:lnTo>
                  <a:lnTo>
                    <a:pt x="3592" y="4126"/>
                  </a:lnTo>
                  <a:lnTo>
                    <a:pt x="3599" y="4142"/>
                  </a:lnTo>
                  <a:lnTo>
                    <a:pt x="3602" y="4147"/>
                  </a:lnTo>
                  <a:lnTo>
                    <a:pt x="3602" y="4147"/>
                  </a:lnTo>
                  <a:lnTo>
                    <a:pt x="3606" y="4152"/>
                  </a:lnTo>
                  <a:lnTo>
                    <a:pt x="3609" y="4152"/>
                  </a:lnTo>
                  <a:lnTo>
                    <a:pt x="3611" y="4159"/>
                  </a:lnTo>
                  <a:lnTo>
                    <a:pt x="3606" y="4159"/>
                  </a:lnTo>
                  <a:lnTo>
                    <a:pt x="3606" y="4159"/>
                  </a:lnTo>
                  <a:lnTo>
                    <a:pt x="3602" y="4159"/>
                  </a:lnTo>
                  <a:lnTo>
                    <a:pt x="3602" y="4157"/>
                  </a:lnTo>
                  <a:lnTo>
                    <a:pt x="3599" y="4159"/>
                  </a:lnTo>
                  <a:lnTo>
                    <a:pt x="3599" y="4159"/>
                  </a:lnTo>
                  <a:lnTo>
                    <a:pt x="3599" y="4159"/>
                  </a:lnTo>
                  <a:lnTo>
                    <a:pt x="3597" y="4161"/>
                  </a:lnTo>
                  <a:lnTo>
                    <a:pt x="3597" y="4161"/>
                  </a:lnTo>
                  <a:lnTo>
                    <a:pt x="3597" y="4164"/>
                  </a:lnTo>
                  <a:lnTo>
                    <a:pt x="3594" y="4164"/>
                  </a:lnTo>
                  <a:lnTo>
                    <a:pt x="3594" y="4164"/>
                  </a:lnTo>
                  <a:lnTo>
                    <a:pt x="3592" y="4166"/>
                  </a:lnTo>
                  <a:lnTo>
                    <a:pt x="3592" y="4168"/>
                  </a:lnTo>
                  <a:lnTo>
                    <a:pt x="3592" y="4171"/>
                  </a:lnTo>
                  <a:lnTo>
                    <a:pt x="3592" y="4171"/>
                  </a:lnTo>
                  <a:lnTo>
                    <a:pt x="3592" y="4173"/>
                  </a:lnTo>
                  <a:lnTo>
                    <a:pt x="3592" y="4173"/>
                  </a:lnTo>
                  <a:lnTo>
                    <a:pt x="3590" y="4176"/>
                  </a:lnTo>
                  <a:lnTo>
                    <a:pt x="3587" y="4173"/>
                  </a:lnTo>
                  <a:lnTo>
                    <a:pt x="3587" y="4173"/>
                  </a:lnTo>
                  <a:lnTo>
                    <a:pt x="3585" y="4168"/>
                  </a:lnTo>
                  <a:lnTo>
                    <a:pt x="3585" y="4171"/>
                  </a:lnTo>
                  <a:lnTo>
                    <a:pt x="3580" y="4171"/>
                  </a:lnTo>
                  <a:lnTo>
                    <a:pt x="3576" y="4168"/>
                  </a:lnTo>
                  <a:lnTo>
                    <a:pt x="3576" y="4166"/>
                  </a:lnTo>
                  <a:lnTo>
                    <a:pt x="3576" y="4164"/>
                  </a:lnTo>
                  <a:lnTo>
                    <a:pt x="3578" y="4164"/>
                  </a:lnTo>
                  <a:lnTo>
                    <a:pt x="3578" y="4161"/>
                  </a:lnTo>
                  <a:lnTo>
                    <a:pt x="3578" y="4159"/>
                  </a:lnTo>
                  <a:lnTo>
                    <a:pt x="3576" y="4157"/>
                  </a:lnTo>
                  <a:lnTo>
                    <a:pt x="3576" y="4157"/>
                  </a:lnTo>
                  <a:lnTo>
                    <a:pt x="3576" y="4154"/>
                  </a:lnTo>
                  <a:lnTo>
                    <a:pt x="3576" y="4152"/>
                  </a:lnTo>
                  <a:lnTo>
                    <a:pt x="3573" y="4152"/>
                  </a:lnTo>
                  <a:lnTo>
                    <a:pt x="3568" y="4154"/>
                  </a:lnTo>
                  <a:lnTo>
                    <a:pt x="3564" y="4161"/>
                  </a:lnTo>
                  <a:lnTo>
                    <a:pt x="3561" y="4164"/>
                  </a:lnTo>
                  <a:lnTo>
                    <a:pt x="3559" y="4166"/>
                  </a:lnTo>
                  <a:lnTo>
                    <a:pt x="3559" y="4168"/>
                  </a:lnTo>
                  <a:lnTo>
                    <a:pt x="3561" y="4173"/>
                  </a:lnTo>
                  <a:lnTo>
                    <a:pt x="3559" y="4173"/>
                  </a:lnTo>
                  <a:lnTo>
                    <a:pt x="3559" y="4176"/>
                  </a:lnTo>
                  <a:lnTo>
                    <a:pt x="3561" y="4178"/>
                  </a:lnTo>
                  <a:lnTo>
                    <a:pt x="3561" y="4180"/>
                  </a:lnTo>
                  <a:lnTo>
                    <a:pt x="3561" y="4180"/>
                  </a:lnTo>
                  <a:lnTo>
                    <a:pt x="3561" y="4180"/>
                  </a:lnTo>
                  <a:lnTo>
                    <a:pt x="3561" y="4183"/>
                  </a:lnTo>
                  <a:lnTo>
                    <a:pt x="3561" y="4183"/>
                  </a:lnTo>
                  <a:lnTo>
                    <a:pt x="3561" y="4183"/>
                  </a:lnTo>
                  <a:lnTo>
                    <a:pt x="3561" y="4183"/>
                  </a:lnTo>
                  <a:lnTo>
                    <a:pt x="3561" y="4183"/>
                  </a:lnTo>
                  <a:lnTo>
                    <a:pt x="3561" y="4185"/>
                  </a:lnTo>
                  <a:lnTo>
                    <a:pt x="3561" y="4185"/>
                  </a:lnTo>
                  <a:lnTo>
                    <a:pt x="3559" y="4185"/>
                  </a:lnTo>
                  <a:lnTo>
                    <a:pt x="3559" y="4185"/>
                  </a:lnTo>
                  <a:lnTo>
                    <a:pt x="3559" y="4187"/>
                  </a:lnTo>
                  <a:lnTo>
                    <a:pt x="3559" y="4187"/>
                  </a:lnTo>
                  <a:lnTo>
                    <a:pt x="3557" y="4190"/>
                  </a:lnTo>
                  <a:lnTo>
                    <a:pt x="3557" y="4190"/>
                  </a:lnTo>
                  <a:lnTo>
                    <a:pt x="3557" y="4190"/>
                  </a:lnTo>
                  <a:lnTo>
                    <a:pt x="3554" y="4192"/>
                  </a:lnTo>
                  <a:lnTo>
                    <a:pt x="3550" y="4192"/>
                  </a:lnTo>
                  <a:lnTo>
                    <a:pt x="3547" y="4192"/>
                  </a:lnTo>
                  <a:lnTo>
                    <a:pt x="3545" y="4192"/>
                  </a:lnTo>
                  <a:lnTo>
                    <a:pt x="3545" y="4190"/>
                  </a:lnTo>
                  <a:lnTo>
                    <a:pt x="3542" y="4185"/>
                  </a:lnTo>
                  <a:lnTo>
                    <a:pt x="3542" y="4183"/>
                  </a:lnTo>
                  <a:lnTo>
                    <a:pt x="3540" y="4180"/>
                  </a:lnTo>
                  <a:lnTo>
                    <a:pt x="3538" y="4180"/>
                  </a:lnTo>
                  <a:lnTo>
                    <a:pt x="3538" y="4180"/>
                  </a:lnTo>
                  <a:lnTo>
                    <a:pt x="3535" y="4180"/>
                  </a:lnTo>
                  <a:lnTo>
                    <a:pt x="3535" y="4183"/>
                  </a:lnTo>
                  <a:lnTo>
                    <a:pt x="3533" y="4180"/>
                  </a:lnTo>
                  <a:lnTo>
                    <a:pt x="3528" y="4183"/>
                  </a:lnTo>
                  <a:lnTo>
                    <a:pt x="3528" y="4185"/>
                  </a:lnTo>
                  <a:lnTo>
                    <a:pt x="3526" y="4187"/>
                  </a:lnTo>
                  <a:lnTo>
                    <a:pt x="3526" y="4187"/>
                  </a:lnTo>
                  <a:lnTo>
                    <a:pt x="3524" y="4187"/>
                  </a:lnTo>
                  <a:lnTo>
                    <a:pt x="3521" y="4187"/>
                  </a:lnTo>
                  <a:lnTo>
                    <a:pt x="3521" y="4190"/>
                  </a:lnTo>
                  <a:lnTo>
                    <a:pt x="3521" y="4190"/>
                  </a:lnTo>
                  <a:lnTo>
                    <a:pt x="3521" y="4190"/>
                  </a:lnTo>
                  <a:lnTo>
                    <a:pt x="3514" y="4192"/>
                  </a:lnTo>
                  <a:lnTo>
                    <a:pt x="3516" y="4197"/>
                  </a:lnTo>
                  <a:lnTo>
                    <a:pt x="3514" y="4199"/>
                  </a:lnTo>
                  <a:lnTo>
                    <a:pt x="3509" y="4202"/>
                  </a:lnTo>
                  <a:lnTo>
                    <a:pt x="3507" y="4202"/>
                  </a:lnTo>
                  <a:lnTo>
                    <a:pt x="3502" y="4202"/>
                  </a:lnTo>
                  <a:lnTo>
                    <a:pt x="3490" y="4192"/>
                  </a:lnTo>
                  <a:lnTo>
                    <a:pt x="3488" y="4190"/>
                  </a:lnTo>
                  <a:lnTo>
                    <a:pt x="3486" y="4187"/>
                  </a:lnTo>
                  <a:lnTo>
                    <a:pt x="3486" y="4183"/>
                  </a:lnTo>
                  <a:lnTo>
                    <a:pt x="3488" y="4180"/>
                  </a:lnTo>
                  <a:lnTo>
                    <a:pt x="3495" y="4178"/>
                  </a:lnTo>
                  <a:lnTo>
                    <a:pt x="3498" y="4176"/>
                  </a:lnTo>
                  <a:lnTo>
                    <a:pt x="3495" y="4176"/>
                  </a:lnTo>
                  <a:lnTo>
                    <a:pt x="3493" y="4178"/>
                  </a:lnTo>
                  <a:lnTo>
                    <a:pt x="3490" y="4178"/>
                  </a:lnTo>
                  <a:lnTo>
                    <a:pt x="3486" y="4178"/>
                  </a:lnTo>
                  <a:lnTo>
                    <a:pt x="3483" y="4176"/>
                  </a:lnTo>
                  <a:lnTo>
                    <a:pt x="3483" y="4176"/>
                  </a:lnTo>
                  <a:lnTo>
                    <a:pt x="3483" y="4173"/>
                  </a:lnTo>
                  <a:lnTo>
                    <a:pt x="3483" y="4173"/>
                  </a:lnTo>
                  <a:lnTo>
                    <a:pt x="3483" y="4171"/>
                  </a:lnTo>
                  <a:lnTo>
                    <a:pt x="3483" y="4171"/>
                  </a:lnTo>
                  <a:lnTo>
                    <a:pt x="3486" y="4164"/>
                  </a:lnTo>
                  <a:lnTo>
                    <a:pt x="3486" y="4161"/>
                  </a:lnTo>
                  <a:lnTo>
                    <a:pt x="3483" y="4164"/>
                  </a:lnTo>
                  <a:lnTo>
                    <a:pt x="3481" y="4166"/>
                  </a:lnTo>
                  <a:lnTo>
                    <a:pt x="3481" y="4171"/>
                  </a:lnTo>
                  <a:lnTo>
                    <a:pt x="3481" y="4173"/>
                  </a:lnTo>
                  <a:lnTo>
                    <a:pt x="3481" y="4178"/>
                  </a:lnTo>
                  <a:lnTo>
                    <a:pt x="3483" y="4183"/>
                  </a:lnTo>
                  <a:lnTo>
                    <a:pt x="3483" y="4183"/>
                  </a:lnTo>
                  <a:lnTo>
                    <a:pt x="3483" y="4187"/>
                  </a:lnTo>
                  <a:lnTo>
                    <a:pt x="3483" y="4187"/>
                  </a:lnTo>
                  <a:lnTo>
                    <a:pt x="3483" y="4190"/>
                  </a:lnTo>
                  <a:lnTo>
                    <a:pt x="3483" y="4190"/>
                  </a:lnTo>
                  <a:lnTo>
                    <a:pt x="3486" y="4192"/>
                  </a:lnTo>
                  <a:lnTo>
                    <a:pt x="3486" y="4194"/>
                  </a:lnTo>
                  <a:lnTo>
                    <a:pt x="3483" y="4197"/>
                  </a:lnTo>
                  <a:lnTo>
                    <a:pt x="3483" y="4197"/>
                  </a:lnTo>
                  <a:lnTo>
                    <a:pt x="3483" y="4202"/>
                  </a:lnTo>
                  <a:lnTo>
                    <a:pt x="3481" y="4202"/>
                  </a:lnTo>
                  <a:lnTo>
                    <a:pt x="3481" y="4202"/>
                  </a:lnTo>
                  <a:lnTo>
                    <a:pt x="3479" y="4204"/>
                  </a:lnTo>
                  <a:lnTo>
                    <a:pt x="3476" y="4204"/>
                  </a:lnTo>
                  <a:lnTo>
                    <a:pt x="3469" y="4206"/>
                  </a:lnTo>
                  <a:lnTo>
                    <a:pt x="3464" y="4206"/>
                  </a:lnTo>
                  <a:lnTo>
                    <a:pt x="3462" y="4202"/>
                  </a:lnTo>
                  <a:lnTo>
                    <a:pt x="3460" y="4202"/>
                  </a:lnTo>
                  <a:lnTo>
                    <a:pt x="3457" y="4202"/>
                  </a:lnTo>
                  <a:lnTo>
                    <a:pt x="3457" y="4199"/>
                  </a:lnTo>
                  <a:lnTo>
                    <a:pt x="3457" y="4197"/>
                  </a:lnTo>
                  <a:lnTo>
                    <a:pt x="3460" y="4194"/>
                  </a:lnTo>
                  <a:lnTo>
                    <a:pt x="3460" y="4192"/>
                  </a:lnTo>
                  <a:lnTo>
                    <a:pt x="3460" y="4190"/>
                  </a:lnTo>
                  <a:lnTo>
                    <a:pt x="3457" y="4187"/>
                  </a:lnTo>
                  <a:lnTo>
                    <a:pt x="3457" y="4190"/>
                  </a:lnTo>
                  <a:lnTo>
                    <a:pt x="3455" y="4192"/>
                  </a:lnTo>
                  <a:lnTo>
                    <a:pt x="3445" y="4192"/>
                  </a:lnTo>
                  <a:lnTo>
                    <a:pt x="3441" y="4192"/>
                  </a:lnTo>
                  <a:lnTo>
                    <a:pt x="3438" y="4192"/>
                  </a:lnTo>
                  <a:lnTo>
                    <a:pt x="3436" y="4190"/>
                  </a:lnTo>
                  <a:lnTo>
                    <a:pt x="3436" y="4190"/>
                  </a:lnTo>
                  <a:lnTo>
                    <a:pt x="3436" y="4187"/>
                  </a:lnTo>
                  <a:lnTo>
                    <a:pt x="3438" y="4183"/>
                  </a:lnTo>
                  <a:lnTo>
                    <a:pt x="3441" y="4180"/>
                  </a:lnTo>
                  <a:lnTo>
                    <a:pt x="3438" y="4180"/>
                  </a:lnTo>
                  <a:lnTo>
                    <a:pt x="3436" y="4183"/>
                  </a:lnTo>
                  <a:lnTo>
                    <a:pt x="3434" y="4187"/>
                  </a:lnTo>
                  <a:lnTo>
                    <a:pt x="3431" y="4187"/>
                  </a:lnTo>
                  <a:lnTo>
                    <a:pt x="3429" y="4183"/>
                  </a:lnTo>
                  <a:lnTo>
                    <a:pt x="3427" y="4178"/>
                  </a:lnTo>
                  <a:lnTo>
                    <a:pt x="3424" y="4176"/>
                  </a:lnTo>
                  <a:lnTo>
                    <a:pt x="3422" y="4173"/>
                  </a:lnTo>
                  <a:lnTo>
                    <a:pt x="3422" y="4178"/>
                  </a:lnTo>
                  <a:lnTo>
                    <a:pt x="3422" y="4180"/>
                  </a:lnTo>
                  <a:lnTo>
                    <a:pt x="3422" y="4185"/>
                  </a:lnTo>
                  <a:lnTo>
                    <a:pt x="3422" y="4187"/>
                  </a:lnTo>
                  <a:lnTo>
                    <a:pt x="3424" y="4190"/>
                  </a:lnTo>
                  <a:lnTo>
                    <a:pt x="3427" y="4192"/>
                  </a:lnTo>
                  <a:lnTo>
                    <a:pt x="3431" y="4194"/>
                  </a:lnTo>
                  <a:lnTo>
                    <a:pt x="3434" y="4194"/>
                  </a:lnTo>
                  <a:lnTo>
                    <a:pt x="3434" y="4194"/>
                  </a:lnTo>
                  <a:lnTo>
                    <a:pt x="3422" y="4199"/>
                  </a:lnTo>
                  <a:lnTo>
                    <a:pt x="3422" y="4199"/>
                  </a:lnTo>
                  <a:lnTo>
                    <a:pt x="3422" y="4202"/>
                  </a:lnTo>
                  <a:lnTo>
                    <a:pt x="3422" y="4202"/>
                  </a:lnTo>
                  <a:lnTo>
                    <a:pt x="3422" y="4202"/>
                  </a:lnTo>
                  <a:lnTo>
                    <a:pt x="3419" y="4202"/>
                  </a:lnTo>
                  <a:lnTo>
                    <a:pt x="3419" y="4204"/>
                  </a:lnTo>
                  <a:lnTo>
                    <a:pt x="3417" y="4204"/>
                  </a:lnTo>
                  <a:lnTo>
                    <a:pt x="3417" y="4204"/>
                  </a:lnTo>
                  <a:lnTo>
                    <a:pt x="3412" y="4204"/>
                  </a:lnTo>
                  <a:lnTo>
                    <a:pt x="3412" y="4204"/>
                  </a:lnTo>
                  <a:lnTo>
                    <a:pt x="3415" y="4202"/>
                  </a:lnTo>
                  <a:lnTo>
                    <a:pt x="3415" y="4202"/>
                  </a:lnTo>
                  <a:lnTo>
                    <a:pt x="3417" y="4202"/>
                  </a:lnTo>
                  <a:lnTo>
                    <a:pt x="3417" y="4202"/>
                  </a:lnTo>
                  <a:lnTo>
                    <a:pt x="3417" y="4202"/>
                  </a:lnTo>
                  <a:lnTo>
                    <a:pt x="3417" y="4199"/>
                  </a:lnTo>
                  <a:lnTo>
                    <a:pt x="3417" y="4199"/>
                  </a:lnTo>
                  <a:lnTo>
                    <a:pt x="3415" y="4199"/>
                  </a:lnTo>
                  <a:lnTo>
                    <a:pt x="3412" y="4199"/>
                  </a:lnTo>
                  <a:lnTo>
                    <a:pt x="3412" y="4197"/>
                  </a:lnTo>
                  <a:lnTo>
                    <a:pt x="3412" y="4194"/>
                  </a:lnTo>
                  <a:lnTo>
                    <a:pt x="3412" y="4192"/>
                  </a:lnTo>
                  <a:lnTo>
                    <a:pt x="3412" y="4194"/>
                  </a:lnTo>
                  <a:lnTo>
                    <a:pt x="3410" y="4194"/>
                  </a:lnTo>
                  <a:lnTo>
                    <a:pt x="3408" y="4194"/>
                  </a:lnTo>
                  <a:lnTo>
                    <a:pt x="3408" y="4194"/>
                  </a:lnTo>
                  <a:lnTo>
                    <a:pt x="3405" y="4194"/>
                  </a:lnTo>
                  <a:lnTo>
                    <a:pt x="3403" y="4194"/>
                  </a:lnTo>
                  <a:lnTo>
                    <a:pt x="3401" y="4192"/>
                  </a:lnTo>
                  <a:lnTo>
                    <a:pt x="3398" y="4192"/>
                  </a:lnTo>
                  <a:lnTo>
                    <a:pt x="3396" y="4192"/>
                  </a:lnTo>
                  <a:lnTo>
                    <a:pt x="3393" y="4190"/>
                  </a:lnTo>
                  <a:lnTo>
                    <a:pt x="3396" y="4192"/>
                  </a:lnTo>
                  <a:lnTo>
                    <a:pt x="3403" y="4197"/>
                  </a:lnTo>
                  <a:lnTo>
                    <a:pt x="3405" y="4199"/>
                  </a:lnTo>
                  <a:lnTo>
                    <a:pt x="3405" y="4204"/>
                  </a:lnTo>
                  <a:lnTo>
                    <a:pt x="3405" y="4206"/>
                  </a:lnTo>
                  <a:lnTo>
                    <a:pt x="3401" y="4206"/>
                  </a:lnTo>
                  <a:lnTo>
                    <a:pt x="3403" y="4209"/>
                  </a:lnTo>
                  <a:lnTo>
                    <a:pt x="3405" y="4209"/>
                  </a:lnTo>
                  <a:lnTo>
                    <a:pt x="3405" y="4209"/>
                  </a:lnTo>
                  <a:lnTo>
                    <a:pt x="3405" y="4211"/>
                  </a:lnTo>
                  <a:lnTo>
                    <a:pt x="3401" y="4211"/>
                  </a:lnTo>
                  <a:lnTo>
                    <a:pt x="3398" y="4211"/>
                  </a:lnTo>
                  <a:lnTo>
                    <a:pt x="3396" y="4209"/>
                  </a:lnTo>
                  <a:lnTo>
                    <a:pt x="3393" y="4211"/>
                  </a:lnTo>
                  <a:lnTo>
                    <a:pt x="3391" y="4216"/>
                  </a:lnTo>
                  <a:lnTo>
                    <a:pt x="3389" y="4218"/>
                  </a:lnTo>
                  <a:lnTo>
                    <a:pt x="3386" y="4220"/>
                  </a:lnTo>
                  <a:lnTo>
                    <a:pt x="3386" y="4220"/>
                  </a:lnTo>
                  <a:lnTo>
                    <a:pt x="3384" y="4220"/>
                  </a:lnTo>
                  <a:lnTo>
                    <a:pt x="3384" y="4218"/>
                  </a:lnTo>
                  <a:lnTo>
                    <a:pt x="3382" y="4216"/>
                  </a:lnTo>
                  <a:lnTo>
                    <a:pt x="3382" y="4216"/>
                  </a:lnTo>
                  <a:lnTo>
                    <a:pt x="3382" y="4213"/>
                  </a:lnTo>
                  <a:lnTo>
                    <a:pt x="3379" y="4213"/>
                  </a:lnTo>
                  <a:lnTo>
                    <a:pt x="3379" y="4213"/>
                  </a:lnTo>
                  <a:lnTo>
                    <a:pt x="3379" y="4216"/>
                  </a:lnTo>
                  <a:lnTo>
                    <a:pt x="3382" y="4218"/>
                  </a:lnTo>
                  <a:lnTo>
                    <a:pt x="3382" y="4218"/>
                  </a:lnTo>
                  <a:lnTo>
                    <a:pt x="3379" y="4218"/>
                  </a:lnTo>
                  <a:lnTo>
                    <a:pt x="3377" y="4220"/>
                  </a:lnTo>
                  <a:lnTo>
                    <a:pt x="3375" y="4220"/>
                  </a:lnTo>
                  <a:lnTo>
                    <a:pt x="3372" y="4218"/>
                  </a:lnTo>
                  <a:lnTo>
                    <a:pt x="3372" y="4218"/>
                  </a:lnTo>
                  <a:lnTo>
                    <a:pt x="3372" y="4218"/>
                  </a:lnTo>
                  <a:lnTo>
                    <a:pt x="3370" y="4220"/>
                  </a:lnTo>
                  <a:lnTo>
                    <a:pt x="3367" y="4220"/>
                  </a:lnTo>
                  <a:lnTo>
                    <a:pt x="3367" y="4220"/>
                  </a:lnTo>
                  <a:lnTo>
                    <a:pt x="3365" y="4218"/>
                  </a:lnTo>
                  <a:lnTo>
                    <a:pt x="3365" y="4218"/>
                  </a:lnTo>
                  <a:lnTo>
                    <a:pt x="3367" y="4216"/>
                  </a:lnTo>
                  <a:lnTo>
                    <a:pt x="3365" y="4216"/>
                  </a:lnTo>
                  <a:lnTo>
                    <a:pt x="3363" y="4213"/>
                  </a:lnTo>
                  <a:lnTo>
                    <a:pt x="3363" y="4209"/>
                  </a:lnTo>
                  <a:lnTo>
                    <a:pt x="3360" y="4209"/>
                  </a:lnTo>
                  <a:lnTo>
                    <a:pt x="3358" y="4211"/>
                  </a:lnTo>
                  <a:lnTo>
                    <a:pt x="3358" y="4213"/>
                  </a:lnTo>
                  <a:lnTo>
                    <a:pt x="3358" y="4213"/>
                  </a:lnTo>
                  <a:lnTo>
                    <a:pt x="3360" y="4216"/>
                  </a:lnTo>
                  <a:lnTo>
                    <a:pt x="3363" y="4216"/>
                  </a:lnTo>
                  <a:lnTo>
                    <a:pt x="3356" y="4216"/>
                  </a:lnTo>
                  <a:lnTo>
                    <a:pt x="3353" y="4216"/>
                  </a:lnTo>
                  <a:lnTo>
                    <a:pt x="3351" y="4216"/>
                  </a:lnTo>
                  <a:lnTo>
                    <a:pt x="3353" y="4216"/>
                  </a:lnTo>
                  <a:lnTo>
                    <a:pt x="3353" y="4216"/>
                  </a:lnTo>
                  <a:lnTo>
                    <a:pt x="3358" y="4218"/>
                  </a:lnTo>
                  <a:lnTo>
                    <a:pt x="3356" y="4218"/>
                  </a:lnTo>
                  <a:lnTo>
                    <a:pt x="3353" y="4218"/>
                  </a:lnTo>
                  <a:lnTo>
                    <a:pt x="3351" y="4220"/>
                  </a:lnTo>
                  <a:lnTo>
                    <a:pt x="3351" y="4220"/>
                  </a:lnTo>
                  <a:lnTo>
                    <a:pt x="3344" y="4225"/>
                  </a:lnTo>
                  <a:lnTo>
                    <a:pt x="3339" y="4225"/>
                  </a:lnTo>
                  <a:lnTo>
                    <a:pt x="3339" y="4225"/>
                  </a:lnTo>
                  <a:lnTo>
                    <a:pt x="3339" y="4225"/>
                  </a:lnTo>
                  <a:lnTo>
                    <a:pt x="3341" y="4223"/>
                  </a:lnTo>
                  <a:lnTo>
                    <a:pt x="3344" y="4220"/>
                  </a:lnTo>
                  <a:lnTo>
                    <a:pt x="3341" y="4218"/>
                  </a:lnTo>
                  <a:lnTo>
                    <a:pt x="3339" y="4216"/>
                  </a:lnTo>
                  <a:lnTo>
                    <a:pt x="3337" y="4216"/>
                  </a:lnTo>
                  <a:lnTo>
                    <a:pt x="3334" y="4216"/>
                  </a:lnTo>
                  <a:lnTo>
                    <a:pt x="3332" y="4213"/>
                  </a:lnTo>
                  <a:lnTo>
                    <a:pt x="3332" y="4213"/>
                  </a:lnTo>
                  <a:lnTo>
                    <a:pt x="3327" y="4216"/>
                  </a:lnTo>
                  <a:lnTo>
                    <a:pt x="3327" y="4216"/>
                  </a:lnTo>
                  <a:lnTo>
                    <a:pt x="3327" y="4216"/>
                  </a:lnTo>
                  <a:lnTo>
                    <a:pt x="3327" y="4216"/>
                  </a:lnTo>
                  <a:lnTo>
                    <a:pt x="3327" y="4216"/>
                  </a:lnTo>
                  <a:lnTo>
                    <a:pt x="3327" y="4218"/>
                  </a:lnTo>
                  <a:lnTo>
                    <a:pt x="3330" y="4218"/>
                  </a:lnTo>
                  <a:lnTo>
                    <a:pt x="3332" y="4216"/>
                  </a:lnTo>
                  <a:lnTo>
                    <a:pt x="3334" y="4218"/>
                  </a:lnTo>
                  <a:lnTo>
                    <a:pt x="3334" y="4218"/>
                  </a:lnTo>
                  <a:lnTo>
                    <a:pt x="3330" y="4220"/>
                  </a:lnTo>
                  <a:lnTo>
                    <a:pt x="3327" y="4220"/>
                  </a:lnTo>
                  <a:lnTo>
                    <a:pt x="3325" y="4220"/>
                  </a:lnTo>
                  <a:lnTo>
                    <a:pt x="3323" y="4220"/>
                  </a:lnTo>
                  <a:lnTo>
                    <a:pt x="3323" y="4220"/>
                  </a:lnTo>
                  <a:lnTo>
                    <a:pt x="3318" y="4220"/>
                  </a:lnTo>
                  <a:lnTo>
                    <a:pt x="3318" y="4218"/>
                  </a:lnTo>
                  <a:lnTo>
                    <a:pt x="3323" y="4218"/>
                  </a:lnTo>
                  <a:lnTo>
                    <a:pt x="3323" y="4218"/>
                  </a:lnTo>
                  <a:lnTo>
                    <a:pt x="3323" y="4216"/>
                  </a:lnTo>
                  <a:lnTo>
                    <a:pt x="3323" y="4216"/>
                  </a:lnTo>
                  <a:lnTo>
                    <a:pt x="3323" y="4216"/>
                  </a:lnTo>
                  <a:lnTo>
                    <a:pt x="3320" y="4218"/>
                  </a:lnTo>
                  <a:lnTo>
                    <a:pt x="3318" y="4218"/>
                  </a:lnTo>
                  <a:lnTo>
                    <a:pt x="3318" y="4218"/>
                  </a:lnTo>
                  <a:lnTo>
                    <a:pt x="3318" y="4216"/>
                  </a:lnTo>
                  <a:lnTo>
                    <a:pt x="3315" y="4216"/>
                  </a:lnTo>
                  <a:lnTo>
                    <a:pt x="3318" y="4216"/>
                  </a:lnTo>
                  <a:lnTo>
                    <a:pt x="3315" y="4213"/>
                  </a:lnTo>
                  <a:lnTo>
                    <a:pt x="3311" y="4211"/>
                  </a:lnTo>
                  <a:lnTo>
                    <a:pt x="3311" y="4211"/>
                  </a:lnTo>
                  <a:lnTo>
                    <a:pt x="3311" y="4211"/>
                  </a:lnTo>
                  <a:lnTo>
                    <a:pt x="3308" y="4213"/>
                  </a:lnTo>
                  <a:lnTo>
                    <a:pt x="3306" y="4213"/>
                  </a:lnTo>
                  <a:lnTo>
                    <a:pt x="3306" y="4213"/>
                  </a:lnTo>
                  <a:lnTo>
                    <a:pt x="3306" y="4216"/>
                  </a:lnTo>
                  <a:lnTo>
                    <a:pt x="3308" y="4218"/>
                  </a:lnTo>
                  <a:lnTo>
                    <a:pt x="3306" y="4220"/>
                  </a:lnTo>
                  <a:lnTo>
                    <a:pt x="3306" y="4220"/>
                  </a:lnTo>
                  <a:lnTo>
                    <a:pt x="3304" y="4220"/>
                  </a:lnTo>
                  <a:lnTo>
                    <a:pt x="3304" y="4223"/>
                  </a:lnTo>
                  <a:lnTo>
                    <a:pt x="3306" y="4223"/>
                  </a:lnTo>
                  <a:lnTo>
                    <a:pt x="3308" y="4220"/>
                  </a:lnTo>
                  <a:lnTo>
                    <a:pt x="3308" y="4220"/>
                  </a:lnTo>
                  <a:lnTo>
                    <a:pt x="3308" y="4218"/>
                  </a:lnTo>
                  <a:lnTo>
                    <a:pt x="3311" y="4218"/>
                  </a:lnTo>
                  <a:lnTo>
                    <a:pt x="3313" y="4218"/>
                  </a:lnTo>
                  <a:lnTo>
                    <a:pt x="3313" y="4218"/>
                  </a:lnTo>
                  <a:lnTo>
                    <a:pt x="3315" y="4220"/>
                  </a:lnTo>
                  <a:lnTo>
                    <a:pt x="3313" y="4220"/>
                  </a:lnTo>
                  <a:lnTo>
                    <a:pt x="3311" y="4220"/>
                  </a:lnTo>
                  <a:lnTo>
                    <a:pt x="3306" y="4225"/>
                  </a:lnTo>
                  <a:lnTo>
                    <a:pt x="3301" y="4223"/>
                  </a:lnTo>
                  <a:lnTo>
                    <a:pt x="3299" y="4223"/>
                  </a:lnTo>
                  <a:lnTo>
                    <a:pt x="3297" y="4225"/>
                  </a:lnTo>
                  <a:lnTo>
                    <a:pt x="3292" y="4225"/>
                  </a:lnTo>
                  <a:lnTo>
                    <a:pt x="3292" y="4228"/>
                  </a:lnTo>
                  <a:lnTo>
                    <a:pt x="3289" y="4228"/>
                  </a:lnTo>
                  <a:lnTo>
                    <a:pt x="3289" y="4228"/>
                  </a:lnTo>
                  <a:lnTo>
                    <a:pt x="3289" y="4228"/>
                  </a:lnTo>
                  <a:lnTo>
                    <a:pt x="3287" y="4228"/>
                  </a:lnTo>
                  <a:lnTo>
                    <a:pt x="3285" y="4225"/>
                  </a:lnTo>
                  <a:lnTo>
                    <a:pt x="3282" y="4225"/>
                  </a:lnTo>
                  <a:lnTo>
                    <a:pt x="3280" y="4225"/>
                  </a:lnTo>
                  <a:lnTo>
                    <a:pt x="3278" y="4225"/>
                  </a:lnTo>
                  <a:lnTo>
                    <a:pt x="3273" y="4225"/>
                  </a:lnTo>
                  <a:lnTo>
                    <a:pt x="3268" y="4230"/>
                  </a:lnTo>
                  <a:lnTo>
                    <a:pt x="3266" y="4232"/>
                  </a:lnTo>
                  <a:lnTo>
                    <a:pt x="3266" y="4235"/>
                  </a:lnTo>
                  <a:lnTo>
                    <a:pt x="3263" y="4237"/>
                  </a:lnTo>
                  <a:lnTo>
                    <a:pt x="3261" y="4239"/>
                  </a:lnTo>
                  <a:lnTo>
                    <a:pt x="3261" y="4239"/>
                  </a:lnTo>
                  <a:lnTo>
                    <a:pt x="3261" y="4232"/>
                  </a:lnTo>
                  <a:lnTo>
                    <a:pt x="3263" y="4230"/>
                  </a:lnTo>
                  <a:lnTo>
                    <a:pt x="3266" y="4230"/>
                  </a:lnTo>
                  <a:lnTo>
                    <a:pt x="3263" y="4230"/>
                  </a:lnTo>
                  <a:lnTo>
                    <a:pt x="3263" y="4230"/>
                  </a:lnTo>
                  <a:lnTo>
                    <a:pt x="3261" y="4230"/>
                  </a:lnTo>
                  <a:lnTo>
                    <a:pt x="3261" y="4232"/>
                  </a:lnTo>
                  <a:lnTo>
                    <a:pt x="3261" y="4230"/>
                  </a:lnTo>
                  <a:lnTo>
                    <a:pt x="3261" y="4230"/>
                  </a:lnTo>
                  <a:lnTo>
                    <a:pt x="3259" y="4228"/>
                  </a:lnTo>
                  <a:lnTo>
                    <a:pt x="3261" y="4225"/>
                  </a:lnTo>
                  <a:lnTo>
                    <a:pt x="3261" y="4225"/>
                  </a:lnTo>
                  <a:lnTo>
                    <a:pt x="3266" y="4225"/>
                  </a:lnTo>
                  <a:lnTo>
                    <a:pt x="3268" y="4223"/>
                  </a:lnTo>
                  <a:lnTo>
                    <a:pt x="3271" y="4223"/>
                  </a:lnTo>
                  <a:lnTo>
                    <a:pt x="3275" y="4223"/>
                  </a:lnTo>
                  <a:lnTo>
                    <a:pt x="3278" y="4218"/>
                  </a:lnTo>
                  <a:lnTo>
                    <a:pt x="3275" y="4218"/>
                  </a:lnTo>
                  <a:lnTo>
                    <a:pt x="3273" y="4220"/>
                  </a:lnTo>
                  <a:lnTo>
                    <a:pt x="3261" y="4225"/>
                  </a:lnTo>
                  <a:lnTo>
                    <a:pt x="3259" y="4230"/>
                  </a:lnTo>
                  <a:lnTo>
                    <a:pt x="3256" y="4235"/>
                  </a:lnTo>
                  <a:lnTo>
                    <a:pt x="3259" y="4235"/>
                  </a:lnTo>
                  <a:lnTo>
                    <a:pt x="3261" y="4242"/>
                  </a:lnTo>
                  <a:lnTo>
                    <a:pt x="3259" y="4244"/>
                  </a:lnTo>
                  <a:lnTo>
                    <a:pt x="3256" y="4244"/>
                  </a:lnTo>
                  <a:lnTo>
                    <a:pt x="3252" y="4239"/>
                  </a:lnTo>
                  <a:lnTo>
                    <a:pt x="3252" y="4242"/>
                  </a:lnTo>
                  <a:lnTo>
                    <a:pt x="3252" y="4242"/>
                  </a:lnTo>
                  <a:lnTo>
                    <a:pt x="3252" y="4242"/>
                  </a:lnTo>
                  <a:lnTo>
                    <a:pt x="3254" y="4244"/>
                  </a:lnTo>
                  <a:lnTo>
                    <a:pt x="3240" y="4242"/>
                  </a:lnTo>
                  <a:lnTo>
                    <a:pt x="3237" y="4244"/>
                  </a:lnTo>
                  <a:lnTo>
                    <a:pt x="3235" y="4244"/>
                  </a:lnTo>
                  <a:lnTo>
                    <a:pt x="3233" y="4244"/>
                  </a:lnTo>
                  <a:lnTo>
                    <a:pt x="3233" y="4244"/>
                  </a:lnTo>
                  <a:lnTo>
                    <a:pt x="3233" y="4244"/>
                  </a:lnTo>
                  <a:lnTo>
                    <a:pt x="3235" y="4242"/>
                  </a:lnTo>
                  <a:lnTo>
                    <a:pt x="3235" y="4239"/>
                  </a:lnTo>
                  <a:lnTo>
                    <a:pt x="3235" y="4237"/>
                  </a:lnTo>
                  <a:lnTo>
                    <a:pt x="3233" y="4237"/>
                  </a:lnTo>
                  <a:lnTo>
                    <a:pt x="3233" y="4235"/>
                  </a:lnTo>
                  <a:lnTo>
                    <a:pt x="3235" y="4235"/>
                  </a:lnTo>
                  <a:lnTo>
                    <a:pt x="3235" y="4235"/>
                  </a:lnTo>
                  <a:lnTo>
                    <a:pt x="3235" y="4235"/>
                  </a:lnTo>
                  <a:lnTo>
                    <a:pt x="3233" y="4235"/>
                  </a:lnTo>
                  <a:lnTo>
                    <a:pt x="3233" y="4232"/>
                  </a:lnTo>
                  <a:lnTo>
                    <a:pt x="3233" y="4232"/>
                  </a:lnTo>
                  <a:lnTo>
                    <a:pt x="3233" y="4232"/>
                  </a:lnTo>
                  <a:lnTo>
                    <a:pt x="3235" y="4232"/>
                  </a:lnTo>
                  <a:lnTo>
                    <a:pt x="3235" y="4232"/>
                  </a:lnTo>
                  <a:lnTo>
                    <a:pt x="3235" y="4232"/>
                  </a:lnTo>
                  <a:lnTo>
                    <a:pt x="3235" y="4232"/>
                  </a:lnTo>
                  <a:lnTo>
                    <a:pt x="3237" y="4235"/>
                  </a:lnTo>
                  <a:lnTo>
                    <a:pt x="3237" y="4235"/>
                  </a:lnTo>
                  <a:lnTo>
                    <a:pt x="3240" y="4235"/>
                  </a:lnTo>
                  <a:lnTo>
                    <a:pt x="3240" y="4235"/>
                  </a:lnTo>
                  <a:lnTo>
                    <a:pt x="3240" y="4235"/>
                  </a:lnTo>
                  <a:lnTo>
                    <a:pt x="3240" y="4235"/>
                  </a:lnTo>
                  <a:lnTo>
                    <a:pt x="3240" y="4232"/>
                  </a:lnTo>
                  <a:lnTo>
                    <a:pt x="3242" y="4232"/>
                  </a:lnTo>
                  <a:lnTo>
                    <a:pt x="3240" y="4232"/>
                  </a:lnTo>
                  <a:lnTo>
                    <a:pt x="3240" y="4232"/>
                  </a:lnTo>
                  <a:lnTo>
                    <a:pt x="3237" y="4232"/>
                  </a:lnTo>
                  <a:lnTo>
                    <a:pt x="3237" y="4232"/>
                  </a:lnTo>
                  <a:lnTo>
                    <a:pt x="3235" y="4232"/>
                  </a:lnTo>
                  <a:lnTo>
                    <a:pt x="3235" y="4230"/>
                  </a:lnTo>
                  <a:lnTo>
                    <a:pt x="3242" y="4230"/>
                  </a:lnTo>
                  <a:lnTo>
                    <a:pt x="3242" y="4228"/>
                  </a:lnTo>
                  <a:lnTo>
                    <a:pt x="3240" y="4228"/>
                  </a:lnTo>
                  <a:lnTo>
                    <a:pt x="3240" y="4228"/>
                  </a:lnTo>
                  <a:lnTo>
                    <a:pt x="3240" y="4228"/>
                  </a:lnTo>
                  <a:lnTo>
                    <a:pt x="3240" y="4228"/>
                  </a:lnTo>
                  <a:lnTo>
                    <a:pt x="3240" y="4225"/>
                  </a:lnTo>
                  <a:lnTo>
                    <a:pt x="3237" y="4228"/>
                  </a:lnTo>
                  <a:lnTo>
                    <a:pt x="3235" y="4230"/>
                  </a:lnTo>
                  <a:lnTo>
                    <a:pt x="3235" y="4230"/>
                  </a:lnTo>
                  <a:lnTo>
                    <a:pt x="3233" y="4228"/>
                  </a:lnTo>
                  <a:lnTo>
                    <a:pt x="3233" y="4228"/>
                  </a:lnTo>
                  <a:lnTo>
                    <a:pt x="3235" y="4220"/>
                  </a:lnTo>
                  <a:lnTo>
                    <a:pt x="3235" y="4220"/>
                  </a:lnTo>
                  <a:lnTo>
                    <a:pt x="3233" y="4223"/>
                  </a:lnTo>
                  <a:lnTo>
                    <a:pt x="3230" y="4220"/>
                  </a:lnTo>
                  <a:lnTo>
                    <a:pt x="3228" y="4216"/>
                  </a:lnTo>
                  <a:lnTo>
                    <a:pt x="3228" y="4213"/>
                  </a:lnTo>
                  <a:lnTo>
                    <a:pt x="3230" y="4213"/>
                  </a:lnTo>
                  <a:lnTo>
                    <a:pt x="3230" y="4213"/>
                  </a:lnTo>
                  <a:lnTo>
                    <a:pt x="3230" y="4213"/>
                  </a:lnTo>
                  <a:lnTo>
                    <a:pt x="3226" y="4213"/>
                  </a:lnTo>
                  <a:lnTo>
                    <a:pt x="3228" y="4218"/>
                  </a:lnTo>
                  <a:lnTo>
                    <a:pt x="3230" y="4223"/>
                  </a:lnTo>
                  <a:lnTo>
                    <a:pt x="3228" y="4228"/>
                  </a:lnTo>
                  <a:lnTo>
                    <a:pt x="3228" y="4228"/>
                  </a:lnTo>
                  <a:lnTo>
                    <a:pt x="3228" y="4228"/>
                  </a:lnTo>
                  <a:lnTo>
                    <a:pt x="3228" y="4228"/>
                  </a:lnTo>
                  <a:lnTo>
                    <a:pt x="3226" y="4228"/>
                  </a:lnTo>
                  <a:lnTo>
                    <a:pt x="3223" y="4225"/>
                  </a:lnTo>
                  <a:lnTo>
                    <a:pt x="3221" y="4225"/>
                  </a:lnTo>
                  <a:lnTo>
                    <a:pt x="3221" y="4225"/>
                  </a:lnTo>
                  <a:lnTo>
                    <a:pt x="3223" y="4228"/>
                  </a:lnTo>
                  <a:lnTo>
                    <a:pt x="3226" y="4228"/>
                  </a:lnTo>
                  <a:lnTo>
                    <a:pt x="3226" y="4230"/>
                  </a:lnTo>
                  <a:lnTo>
                    <a:pt x="3226" y="4232"/>
                  </a:lnTo>
                  <a:lnTo>
                    <a:pt x="3226" y="4232"/>
                  </a:lnTo>
                  <a:lnTo>
                    <a:pt x="3226" y="4232"/>
                  </a:lnTo>
                  <a:lnTo>
                    <a:pt x="3228" y="4235"/>
                  </a:lnTo>
                  <a:lnTo>
                    <a:pt x="3228" y="4237"/>
                  </a:lnTo>
                  <a:lnTo>
                    <a:pt x="3230" y="4237"/>
                  </a:lnTo>
                  <a:lnTo>
                    <a:pt x="3230" y="4237"/>
                  </a:lnTo>
                  <a:lnTo>
                    <a:pt x="3230" y="4239"/>
                  </a:lnTo>
                  <a:lnTo>
                    <a:pt x="3230" y="4239"/>
                  </a:lnTo>
                  <a:lnTo>
                    <a:pt x="3230" y="4242"/>
                  </a:lnTo>
                  <a:lnTo>
                    <a:pt x="3230" y="4242"/>
                  </a:lnTo>
                  <a:lnTo>
                    <a:pt x="3230" y="4242"/>
                  </a:lnTo>
                  <a:lnTo>
                    <a:pt x="3230" y="4242"/>
                  </a:lnTo>
                  <a:lnTo>
                    <a:pt x="3230" y="4244"/>
                  </a:lnTo>
                  <a:lnTo>
                    <a:pt x="3228" y="4246"/>
                  </a:lnTo>
                  <a:lnTo>
                    <a:pt x="3228" y="4249"/>
                  </a:lnTo>
                  <a:lnTo>
                    <a:pt x="3228" y="4249"/>
                  </a:lnTo>
                  <a:lnTo>
                    <a:pt x="3226" y="4249"/>
                  </a:lnTo>
                  <a:lnTo>
                    <a:pt x="3223" y="4251"/>
                  </a:lnTo>
                  <a:lnTo>
                    <a:pt x="3221" y="4254"/>
                  </a:lnTo>
                  <a:lnTo>
                    <a:pt x="3218" y="4254"/>
                  </a:lnTo>
                  <a:lnTo>
                    <a:pt x="3214" y="4256"/>
                  </a:lnTo>
                  <a:lnTo>
                    <a:pt x="3211" y="4256"/>
                  </a:lnTo>
                  <a:lnTo>
                    <a:pt x="3207" y="4261"/>
                  </a:lnTo>
                  <a:lnTo>
                    <a:pt x="3204" y="4263"/>
                  </a:lnTo>
                  <a:lnTo>
                    <a:pt x="3204" y="4261"/>
                  </a:lnTo>
                  <a:lnTo>
                    <a:pt x="3204" y="4258"/>
                  </a:lnTo>
                  <a:lnTo>
                    <a:pt x="3204" y="4258"/>
                  </a:lnTo>
                  <a:lnTo>
                    <a:pt x="3204" y="4256"/>
                  </a:lnTo>
                  <a:lnTo>
                    <a:pt x="3202" y="4256"/>
                  </a:lnTo>
                  <a:lnTo>
                    <a:pt x="3202" y="4258"/>
                  </a:lnTo>
                  <a:lnTo>
                    <a:pt x="3202" y="4261"/>
                  </a:lnTo>
                  <a:lnTo>
                    <a:pt x="3200" y="4263"/>
                  </a:lnTo>
                  <a:lnTo>
                    <a:pt x="3197" y="4265"/>
                  </a:lnTo>
                  <a:lnTo>
                    <a:pt x="3195" y="4265"/>
                  </a:lnTo>
                  <a:lnTo>
                    <a:pt x="3195" y="4265"/>
                  </a:lnTo>
                  <a:lnTo>
                    <a:pt x="3197" y="4268"/>
                  </a:lnTo>
                  <a:lnTo>
                    <a:pt x="3197" y="4270"/>
                  </a:lnTo>
                  <a:lnTo>
                    <a:pt x="3197" y="4273"/>
                  </a:lnTo>
                  <a:lnTo>
                    <a:pt x="3195" y="4275"/>
                  </a:lnTo>
                  <a:lnTo>
                    <a:pt x="3197" y="4277"/>
                  </a:lnTo>
                  <a:lnTo>
                    <a:pt x="3197" y="4280"/>
                  </a:lnTo>
                  <a:lnTo>
                    <a:pt x="3200" y="4282"/>
                  </a:lnTo>
                  <a:lnTo>
                    <a:pt x="3197" y="4280"/>
                  </a:lnTo>
                  <a:lnTo>
                    <a:pt x="3197" y="4280"/>
                  </a:lnTo>
                  <a:lnTo>
                    <a:pt x="3197" y="4280"/>
                  </a:lnTo>
                  <a:lnTo>
                    <a:pt x="3197" y="4282"/>
                  </a:lnTo>
                  <a:lnTo>
                    <a:pt x="3197" y="4282"/>
                  </a:lnTo>
                  <a:lnTo>
                    <a:pt x="3197" y="4282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197" y="4284"/>
                  </a:lnTo>
                  <a:lnTo>
                    <a:pt x="3200" y="4284"/>
                  </a:lnTo>
                  <a:lnTo>
                    <a:pt x="3200" y="4284"/>
                  </a:lnTo>
                  <a:lnTo>
                    <a:pt x="3200" y="4284"/>
                  </a:lnTo>
                  <a:lnTo>
                    <a:pt x="3200" y="4284"/>
                  </a:lnTo>
                  <a:lnTo>
                    <a:pt x="3200" y="4287"/>
                  </a:lnTo>
                  <a:lnTo>
                    <a:pt x="3202" y="4284"/>
                  </a:lnTo>
                  <a:lnTo>
                    <a:pt x="3211" y="4287"/>
                  </a:lnTo>
                  <a:lnTo>
                    <a:pt x="3214" y="4284"/>
                  </a:lnTo>
                  <a:lnTo>
                    <a:pt x="3216" y="4284"/>
                  </a:lnTo>
                  <a:lnTo>
                    <a:pt x="3218" y="4284"/>
                  </a:lnTo>
                  <a:lnTo>
                    <a:pt x="3218" y="4287"/>
                  </a:lnTo>
                  <a:lnTo>
                    <a:pt x="3221" y="4287"/>
                  </a:lnTo>
                  <a:lnTo>
                    <a:pt x="3221" y="4287"/>
                  </a:lnTo>
                  <a:lnTo>
                    <a:pt x="3221" y="4289"/>
                  </a:lnTo>
                  <a:lnTo>
                    <a:pt x="3223" y="4289"/>
                  </a:lnTo>
                  <a:lnTo>
                    <a:pt x="3223" y="4287"/>
                  </a:lnTo>
                  <a:lnTo>
                    <a:pt x="3226" y="4289"/>
                  </a:lnTo>
                  <a:lnTo>
                    <a:pt x="3226" y="4294"/>
                  </a:lnTo>
                  <a:lnTo>
                    <a:pt x="3228" y="4299"/>
                  </a:lnTo>
                  <a:lnTo>
                    <a:pt x="3226" y="4303"/>
                  </a:lnTo>
                  <a:lnTo>
                    <a:pt x="3223" y="4303"/>
                  </a:lnTo>
                  <a:lnTo>
                    <a:pt x="3221" y="4303"/>
                  </a:lnTo>
                  <a:lnTo>
                    <a:pt x="3221" y="4301"/>
                  </a:lnTo>
                  <a:lnTo>
                    <a:pt x="3218" y="4299"/>
                  </a:lnTo>
                  <a:lnTo>
                    <a:pt x="3218" y="4296"/>
                  </a:lnTo>
                  <a:lnTo>
                    <a:pt x="3218" y="4291"/>
                  </a:lnTo>
                  <a:lnTo>
                    <a:pt x="3218" y="4289"/>
                  </a:lnTo>
                  <a:lnTo>
                    <a:pt x="3218" y="4291"/>
                  </a:lnTo>
                  <a:lnTo>
                    <a:pt x="3216" y="4291"/>
                  </a:lnTo>
                  <a:lnTo>
                    <a:pt x="3216" y="4294"/>
                  </a:lnTo>
                  <a:lnTo>
                    <a:pt x="3218" y="4294"/>
                  </a:lnTo>
                  <a:lnTo>
                    <a:pt x="3218" y="4296"/>
                  </a:lnTo>
                  <a:lnTo>
                    <a:pt x="3216" y="4296"/>
                  </a:lnTo>
                  <a:lnTo>
                    <a:pt x="3214" y="4299"/>
                  </a:lnTo>
                  <a:lnTo>
                    <a:pt x="3216" y="4299"/>
                  </a:lnTo>
                  <a:lnTo>
                    <a:pt x="3214" y="4299"/>
                  </a:lnTo>
                  <a:lnTo>
                    <a:pt x="3214" y="4299"/>
                  </a:lnTo>
                  <a:lnTo>
                    <a:pt x="3214" y="4299"/>
                  </a:lnTo>
                  <a:lnTo>
                    <a:pt x="3214" y="4299"/>
                  </a:lnTo>
                  <a:lnTo>
                    <a:pt x="3218" y="4301"/>
                  </a:lnTo>
                  <a:lnTo>
                    <a:pt x="3216" y="4303"/>
                  </a:lnTo>
                  <a:lnTo>
                    <a:pt x="3214" y="4306"/>
                  </a:lnTo>
                  <a:lnTo>
                    <a:pt x="3211" y="4310"/>
                  </a:lnTo>
                  <a:lnTo>
                    <a:pt x="3214" y="4308"/>
                  </a:lnTo>
                  <a:lnTo>
                    <a:pt x="3214" y="4308"/>
                  </a:lnTo>
                  <a:lnTo>
                    <a:pt x="3214" y="4308"/>
                  </a:lnTo>
                  <a:lnTo>
                    <a:pt x="3216" y="4308"/>
                  </a:lnTo>
                  <a:lnTo>
                    <a:pt x="3216" y="4308"/>
                  </a:lnTo>
                  <a:lnTo>
                    <a:pt x="3216" y="4308"/>
                  </a:lnTo>
                  <a:lnTo>
                    <a:pt x="3216" y="4310"/>
                  </a:lnTo>
                  <a:lnTo>
                    <a:pt x="3216" y="4310"/>
                  </a:lnTo>
                  <a:lnTo>
                    <a:pt x="3214" y="4313"/>
                  </a:lnTo>
                  <a:lnTo>
                    <a:pt x="3216" y="4313"/>
                  </a:lnTo>
                  <a:lnTo>
                    <a:pt x="3216" y="4313"/>
                  </a:lnTo>
                  <a:lnTo>
                    <a:pt x="3218" y="4313"/>
                  </a:lnTo>
                  <a:lnTo>
                    <a:pt x="3221" y="4313"/>
                  </a:lnTo>
                  <a:lnTo>
                    <a:pt x="3221" y="4315"/>
                  </a:lnTo>
                  <a:lnTo>
                    <a:pt x="3221" y="4313"/>
                  </a:lnTo>
                  <a:lnTo>
                    <a:pt x="3223" y="4313"/>
                  </a:lnTo>
                  <a:lnTo>
                    <a:pt x="3223" y="4315"/>
                  </a:lnTo>
                  <a:lnTo>
                    <a:pt x="3223" y="4315"/>
                  </a:lnTo>
                  <a:lnTo>
                    <a:pt x="3223" y="4317"/>
                  </a:lnTo>
                  <a:lnTo>
                    <a:pt x="3223" y="4317"/>
                  </a:lnTo>
                  <a:lnTo>
                    <a:pt x="3226" y="4320"/>
                  </a:lnTo>
                  <a:lnTo>
                    <a:pt x="3228" y="4320"/>
                  </a:lnTo>
                  <a:lnTo>
                    <a:pt x="3230" y="4322"/>
                  </a:lnTo>
                  <a:lnTo>
                    <a:pt x="3230" y="4322"/>
                  </a:lnTo>
                  <a:lnTo>
                    <a:pt x="3233" y="4322"/>
                  </a:lnTo>
                  <a:lnTo>
                    <a:pt x="3233" y="4322"/>
                  </a:lnTo>
                  <a:lnTo>
                    <a:pt x="3235" y="4322"/>
                  </a:lnTo>
                  <a:lnTo>
                    <a:pt x="3235" y="4325"/>
                  </a:lnTo>
                  <a:lnTo>
                    <a:pt x="3237" y="4329"/>
                  </a:lnTo>
                  <a:lnTo>
                    <a:pt x="3240" y="4334"/>
                  </a:lnTo>
                  <a:lnTo>
                    <a:pt x="3237" y="4341"/>
                  </a:lnTo>
                  <a:lnTo>
                    <a:pt x="3235" y="4343"/>
                  </a:lnTo>
                  <a:lnTo>
                    <a:pt x="3233" y="4343"/>
                  </a:lnTo>
                  <a:lnTo>
                    <a:pt x="3233" y="4343"/>
                  </a:lnTo>
                  <a:lnTo>
                    <a:pt x="3230" y="4348"/>
                  </a:lnTo>
                  <a:lnTo>
                    <a:pt x="3223" y="4355"/>
                  </a:lnTo>
                  <a:lnTo>
                    <a:pt x="3223" y="4355"/>
                  </a:lnTo>
                  <a:lnTo>
                    <a:pt x="3218" y="4353"/>
                  </a:lnTo>
                  <a:lnTo>
                    <a:pt x="3218" y="4353"/>
                  </a:lnTo>
                  <a:lnTo>
                    <a:pt x="3216" y="4355"/>
                  </a:lnTo>
                  <a:lnTo>
                    <a:pt x="3216" y="4358"/>
                  </a:lnTo>
                  <a:lnTo>
                    <a:pt x="3211" y="4358"/>
                  </a:lnTo>
                  <a:lnTo>
                    <a:pt x="3209" y="4358"/>
                  </a:lnTo>
                  <a:lnTo>
                    <a:pt x="3207" y="4360"/>
                  </a:lnTo>
                  <a:lnTo>
                    <a:pt x="3204" y="4358"/>
                  </a:lnTo>
                  <a:lnTo>
                    <a:pt x="3204" y="4358"/>
                  </a:lnTo>
                  <a:lnTo>
                    <a:pt x="3202" y="4355"/>
                  </a:lnTo>
                  <a:lnTo>
                    <a:pt x="3202" y="4355"/>
                  </a:lnTo>
                  <a:lnTo>
                    <a:pt x="3197" y="4355"/>
                  </a:lnTo>
                  <a:lnTo>
                    <a:pt x="3197" y="4355"/>
                  </a:lnTo>
                  <a:lnTo>
                    <a:pt x="3195" y="4355"/>
                  </a:lnTo>
                  <a:lnTo>
                    <a:pt x="3195" y="4358"/>
                  </a:lnTo>
                  <a:lnTo>
                    <a:pt x="3195" y="4358"/>
                  </a:lnTo>
                  <a:lnTo>
                    <a:pt x="3188" y="4358"/>
                  </a:lnTo>
                  <a:lnTo>
                    <a:pt x="3185" y="4355"/>
                  </a:lnTo>
                  <a:lnTo>
                    <a:pt x="3183" y="4353"/>
                  </a:lnTo>
                  <a:lnTo>
                    <a:pt x="3183" y="4353"/>
                  </a:lnTo>
                  <a:lnTo>
                    <a:pt x="3181" y="4353"/>
                  </a:lnTo>
                  <a:lnTo>
                    <a:pt x="3181" y="4353"/>
                  </a:lnTo>
                  <a:lnTo>
                    <a:pt x="3181" y="4353"/>
                  </a:lnTo>
                  <a:lnTo>
                    <a:pt x="3178" y="4351"/>
                  </a:lnTo>
                  <a:lnTo>
                    <a:pt x="3178" y="4351"/>
                  </a:lnTo>
                  <a:lnTo>
                    <a:pt x="3178" y="4351"/>
                  </a:lnTo>
                  <a:lnTo>
                    <a:pt x="3176" y="4348"/>
                  </a:lnTo>
                  <a:lnTo>
                    <a:pt x="3176" y="4348"/>
                  </a:lnTo>
                  <a:lnTo>
                    <a:pt x="3174" y="4351"/>
                  </a:lnTo>
                  <a:lnTo>
                    <a:pt x="3174" y="4351"/>
                  </a:lnTo>
                  <a:lnTo>
                    <a:pt x="3174" y="4351"/>
                  </a:lnTo>
                  <a:lnTo>
                    <a:pt x="3171" y="4351"/>
                  </a:lnTo>
                  <a:lnTo>
                    <a:pt x="3171" y="4351"/>
                  </a:lnTo>
                  <a:lnTo>
                    <a:pt x="3171" y="4351"/>
                  </a:lnTo>
                  <a:lnTo>
                    <a:pt x="3171" y="4351"/>
                  </a:lnTo>
                  <a:lnTo>
                    <a:pt x="3166" y="4351"/>
                  </a:lnTo>
                  <a:lnTo>
                    <a:pt x="3166" y="4351"/>
                  </a:lnTo>
                  <a:lnTo>
                    <a:pt x="3164" y="4353"/>
                  </a:lnTo>
                  <a:lnTo>
                    <a:pt x="3164" y="4353"/>
                  </a:lnTo>
                  <a:lnTo>
                    <a:pt x="3164" y="4355"/>
                  </a:lnTo>
                  <a:lnTo>
                    <a:pt x="3162" y="4355"/>
                  </a:lnTo>
                  <a:lnTo>
                    <a:pt x="3162" y="4355"/>
                  </a:lnTo>
                  <a:lnTo>
                    <a:pt x="3162" y="4353"/>
                  </a:lnTo>
                  <a:lnTo>
                    <a:pt x="3162" y="4353"/>
                  </a:lnTo>
                  <a:lnTo>
                    <a:pt x="3162" y="4351"/>
                  </a:lnTo>
                  <a:lnTo>
                    <a:pt x="3162" y="4351"/>
                  </a:lnTo>
                  <a:lnTo>
                    <a:pt x="3162" y="4348"/>
                  </a:lnTo>
                  <a:lnTo>
                    <a:pt x="3164" y="4346"/>
                  </a:lnTo>
                  <a:lnTo>
                    <a:pt x="3164" y="4343"/>
                  </a:lnTo>
                  <a:lnTo>
                    <a:pt x="3162" y="4343"/>
                  </a:lnTo>
                  <a:lnTo>
                    <a:pt x="3162" y="4341"/>
                  </a:lnTo>
                  <a:lnTo>
                    <a:pt x="3157" y="4339"/>
                  </a:lnTo>
                  <a:lnTo>
                    <a:pt x="3157" y="4336"/>
                  </a:lnTo>
                  <a:lnTo>
                    <a:pt x="3159" y="4336"/>
                  </a:lnTo>
                  <a:lnTo>
                    <a:pt x="3155" y="4334"/>
                  </a:lnTo>
                  <a:lnTo>
                    <a:pt x="3157" y="4334"/>
                  </a:lnTo>
                  <a:lnTo>
                    <a:pt x="3157" y="4334"/>
                  </a:lnTo>
                  <a:lnTo>
                    <a:pt x="3159" y="4334"/>
                  </a:lnTo>
                  <a:lnTo>
                    <a:pt x="3159" y="4332"/>
                  </a:lnTo>
                  <a:lnTo>
                    <a:pt x="3159" y="4332"/>
                  </a:lnTo>
                  <a:lnTo>
                    <a:pt x="3162" y="4332"/>
                  </a:lnTo>
                  <a:lnTo>
                    <a:pt x="3162" y="4334"/>
                  </a:lnTo>
                  <a:lnTo>
                    <a:pt x="3166" y="4336"/>
                  </a:lnTo>
                  <a:lnTo>
                    <a:pt x="3166" y="4339"/>
                  </a:lnTo>
                  <a:lnTo>
                    <a:pt x="3169" y="4341"/>
                  </a:lnTo>
                  <a:lnTo>
                    <a:pt x="3171" y="4341"/>
                  </a:lnTo>
                  <a:lnTo>
                    <a:pt x="3171" y="4339"/>
                  </a:lnTo>
                  <a:lnTo>
                    <a:pt x="3171" y="4339"/>
                  </a:lnTo>
                  <a:lnTo>
                    <a:pt x="3174" y="4336"/>
                  </a:lnTo>
                  <a:lnTo>
                    <a:pt x="3176" y="4334"/>
                  </a:lnTo>
                  <a:lnTo>
                    <a:pt x="3174" y="4332"/>
                  </a:lnTo>
                  <a:lnTo>
                    <a:pt x="3171" y="4329"/>
                  </a:lnTo>
                  <a:lnTo>
                    <a:pt x="3169" y="4327"/>
                  </a:lnTo>
                  <a:lnTo>
                    <a:pt x="3169" y="4327"/>
                  </a:lnTo>
                  <a:lnTo>
                    <a:pt x="3169" y="4327"/>
                  </a:lnTo>
                  <a:lnTo>
                    <a:pt x="3169" y="4327"/>
                  </a:lnTo>
                  <a:lnTo>
                    <a:pt x="3169" y="4329"/>
                  </a:lnTo>
                  <a:lnTo>
                    <a:pt x="3169" y="4329"/>
                  </a:lnTo>
                  <a:lnTo>
                    <a:pt x="3166" y="4327"/>
                  </a:lnTo>
                  <a:lnTo>
                    <a:pt x="3166" y="4327"/>
                  </a:lnTo>
                  <a:lnTo>
                    <a:pt x="3166" y="4325"/>
                  </a:lnTo>
                  <a:lnTo>
                    <a:pt x="3164" y="4322"/>
                  </a:lnTo>
                  <a:lnTo>
                    <a:pt x="3164" y="4327"/>
                  </a:lnTo>
                  <a:lnTo>
                    <a:pt x="3164" y="4329"/>
                  </a:lnTo>
                  <a:lnTo>
                    <a:pt x="3162" y="4329"/>
                  </a:lnTo>
                  <a:lnTo>
                    <a:pt x="3162" y="4327"/>
                  </a:lnTo>
                  <a:lnTo>
                    <a:pt x="3162" y="4327"/>
                  </a:lnTo>
                  <a:lnTo>
                    <a:pt x="3162" y="4325"/>
                  </a:lnTo>
                  <a:lnTo>
                    <a:pt x="3159" y="4325"/>
                  </a:lnTo>
                  <a:lnTo>
                    <a:pt x="3159" y="4322"/>
                  </a:lnTo>
                  <a:lnTo>
                    <a:pt x="3155" y="4322"/>
                  </a:lnTo>
                  <a:lnTo>
                    <a:pt x="3152" y="4320"/>
                  </a:lnTo>
                  <a:lnTo>
                    <a:pt x="3152" y="4320"/>
                  </a:lnTo>
                  <a:lnTo>
                    <a:pt x="3152" y="4320"/>
                  </a:lnTo>
                  <a:lnTo>
                    <a:pt x="3150" y="4317"/>
                  </a:lnTo>
                  <a:lnTo>
                    <a:pt x="3152" y="4317"/>
                  </a:lnTo>
                  <a:lnTo>
                    <a:pt x="3152" y="4315"/>
                  </a:lnTo>
                  <a:lnTo>
                    <a:pt x="3152" y="4315"/>
                  </a:lnTo>
                  <a:lnTo>
                    <a:pt x="3155" y="4315"/>
                  </a:lnTo>
                  <a:lnTo>
                    <a:pt x="3155" y="4315"/>
                  </a:lnTo>
                  <a:lnTo>
                    <a:pt x="3155" y="4315"/>
                  </a:lnTo>
                  <a:lnTo>
                    <a:pt x="3155" y="4313"/>
                  </a:lnTo>
                  <a:lnTo>
                    <a:pt x="3155" y="4310"/>
                  </a:lnTo>
                  <a:lnTo>
                    <a:pt x="3155" y="4310"/>
                  </a:lnTo>
                  <a:lnTo>
                    <a:pt x="3152" y="4315"/>
                  </a:lnTo>
                  <a:lnTo>
                    <a:pt x="3152" y="4315"/>
                  </a:lnTo>
                  <a:lnTo>
                    <a:pt x="3152" y="4310"/>
                  </a:lnTo>
                  <a:lnTo>
                    <a:pt x="3150" y="4306"/>
                  </a:lnTo>
                  <a:lnTo>
                    <a:pt x="3148" y="4303"/>
                  </a:lnTo>
                  <a:lnTo>
                    <a:pt x="3143" y="4303"/>
                  </a:lnTo>
                  <a:lnTo>
                    <a:pt x="3143" y="4303"/>
                  </a:lnTo>
                  <a:lnTo>
                    <a:pt x="3143" y="4301"/>
                  </a:lnTo>
                  <a:lnTo>
                    <a:pt x="3143" y="4299"/>
                  </a:lnTo>
                  <a:lnTo>
                    <a:pt x="3145" y="4299"/>
                  </a:lnTo>
                  <a:lnTo>
                    <a:pt x="3148" y="4299"/>
                  </a:lnTo>
                  <a:lnTo>
                    <a:pt x="3148" y="4299"/>
                  </a:lnTo>
                  <a:lnTo>
                    <a:pt x="3148" y="4299"/>
                  </a:lnTo>
                  <a:lnTo>
                    <a:pt x="3150" y="4299"/>
                  </a:lnTo>
                  <a:lnTo>
                    <a:pt x="3150" y="4299"/>
                  </a:lnTo>
                  <a:lnTo>
                    <a:pt x="3152" y="4299"/>
                  </a:lnTo>
                  <a:lnTo>
                    <a:pt x="3155" y="4296"/>
                  </a:lnTo>
                  <a:lnTo>
                    <a:pt x="3155" y="4299"/>
                  </a:lnTo>
                  <a:lnTo>
                    <a:pt x="3155" y="4299"/>
                  </a:lnTo>
                  <a:lnTo>
                    <a:pt x="3155" y="4299"/>
                  </a:lnTo>
                  <a:lnTo>
                    <a:pt x="3155" y="4299"/>
                  </a:lnTo>
                  <a:lnTo>
                    <a:pt x="3157" y="4299"/>
                  </a:lnTo>
                  <a:lnTo>
                    <a:pt x="3157" y="4296"/>
                  </a:lnTo>
                  <a:lnTo>
                    <a:pt x="3157" y="4296"/>
                  </a:lnTo>
                  <a:lnTo>
                    <a:pt x="3157" y="4296"/>
                  </a:lnTo>
                  <a:lnTo>
                    <a:pt x="3157" y="4296"/>
                  </a:lnTo>
                  <a:lnTo>
                    <a:pt x="3157" y="4294"/>
                  </a:lnTo>
                  <a:lnTo>
                    <a:pt x="3155" y="4296"/>
                  </a:lnTo>
                  <a:lnTo>
                    <a:pt x="3152" y="4296"/>
                  </a:lnTo>
                  <a:lnTo>
                    <a:pt x="3150" y="4296"/>
                  </a:lnTo>
                  <a:lnTo>
                    <a:pt x="3150" y="4296"/>
                  </a:lnTo>
                  <a:lnTo>
                    <a:pt x="3148" y="4296"/>
                  </a:lnTo>
                  <a:lnTo>
                    <a:pt x="3145" y="4291"/>
                  </a:lnTo>
                  <a:lnTo>
                    <a:pt x="3145" y="4289"/>
                  </a:lnTo>
                  <a:lnTo>
                    <a:pt x="3148" y="4287"/>
                  </a:lnTo>
                  <a:lnTo>
                    <a:pt x="3145" y="4287"/>
                  </a:lnTo>
                  <a:lnTo>
                    <a:pt x="3145" y="4284"/>
                  </a:lnTo>
                  <a:lnTo>
                    <a:pt x="3145" y="4282"/>
                  </a:lnTo>
                  <a:lnTo>
                    <a:pt x="3148" y="4282"/>
                  </a:lnTo>
                  <a:lnTo>
                    <a:pt x="3148" y="4282"/>
                  </a:lnTo>
                  <a:lnTo>
                    <a:pt x="3145" y="4277"/>
                  </a:lnTo>
                  <a:lnTo>
                    <a:pt x="3145" y="4277"/>
                  </a:lnTo>
                  <a:lnTo>
                    <a:pt x="3145" y="4277"/>
                  </a:lnTo>
                  <a:lnTo>
                    <a:pt x="3145" y="4277"/>
                  </a:lnTo>
                  <a:lnTo>
                    <a:pt x="3145" y="4275"/>
                  </a:lnTo>
                  <a:lnTo>
                    <a:pt x="3145" y="4275"/>
                  </a:lnTo>
                  <a:lnTo>
                    <a:pt x="3143" y="4275"/>
                  </a:lnTo>
                  <a:lnTo>
                    <a:pt x="3143" y="4275"/>
                  </a:lnTo>
                  <a:lnTo>
                    <a:pt x="3143" y="4282"/>
                  </a:lnTo>
                  <a:lnTo>
                    <a:pt x="3143" y="4282"/>
                  </a:lnTo>
                  <a:lnTo>
                    <a:pt x="3140" y="4277"/>
                  </a:lnTo>
                  <a:lnTo>
                    <a:pt x="3140" y="4277"/>
                  </a:lnTo>
                  <a:lnTo>
                    <a:pt x="3140" y="4280"/>
                  </a:lnTo>
                  <a:lnTo>
                    <a:pt x="3140" y="4282"/>
                  </a:lnTo>
                  <a:lnTo>
                    <a:pt x="3138" y="4277"/>
                  </a:lnTo>
                  <a:lnTo>
                    <a:pt x="3136" y="4273"/>
                  </a:lnTo>
                  <a:lnTo>
                    <a:pt x="3136" y="4265"/>
                  </a:lnTo>
                  <a:lnTo>
                    <a:pt x="3138" y="4263"/>
                  </a:lnTo>
                  <a:lnTo>
                    <a:pt x="3138" y="4261"/>
                  </a:lnTo>
                  <a:lnTo>
                    <a:pt x="3138" y="4258"/>
                  </a:lnTo>
                  <a:lnTo>
                    <a:pt x="3140" y="4254"/>
                  </a:lnTo>
                  <a:lnTo>
                    <a:pt x="3140" y="4254"/>
                  </a:lnTo>
                  <a:lnTo>
                    <a:pt x="3140" y="4254"/>
                  </a:lnTo>
                  <a:lnTo>
                    <a:pt x="3143" y="4254"/>
                  </a:lnTo>
                  <a:lnTo>
                    <a:pt x="3143" y="4251"/>
                  </a:lnTo>
                  <a:lnTo>
                    <a:pt x="3140" y="4246"/>
                  </a:lnTo>
                  <a:lnTo>
                    <a:pt x="3140" y="4244"/>
                  </a:lnTo>
                  <a:lnTo>
                    <a:pt x="3138" y="4242"/>
                  </a:lnTo>
                  <a:lnTo>
                    <a:pt x="3138" y="4239"/>
                  </a:lnTo>
                  <a:lnTo>
                    <a:pt x="3140" y="4237"/>
                  </a:lnTo>
                  <a:lnTo>
                    <a:pt x="3143" y="4235"/>
                  </a:lnTo>
                  <a:lnTo>
                    <a:pt x="3145" y="4235"/>
                  </a:lnTo>
                  <a:lnTo>
                    <a:pt x="3145" y="4237"/>
                  </a:lnTo>
                  <a:lnTo>
                    <a:pt x="3145" y="4237"/>
                  </a:lnTo>
                  <a:lnTo>
                    <a:pt x="3148" y="4237"/>
                  </a:lnTo>
                  <a:lnTo>
                    <a:pt x="3148" y="4237"/>
                  </a:lnTo>
                  <a:lnTo>
                    <a:pt x="3148" y="4235"/>
                  </a:lnTo>
                  <a:lnTo>
                    <a:pt x="3150" y="4232"/>
                  </a:lnTo>
                  <a:lnTo>
                    <a:pt x="3152" y="4232"/>
                  </a:lnTo>
                  <a:lnTo>
                    <a:pt x="3152" y="4225"/>
                  </a:lnTo>
                  <a:lnTo>
                    <a:pt x="3150" y="4223"/>
                  </a:lnTo>
                  <a:lnTo>
                    <a:pt x="3150" y="4223"/>
                  </a:lnTo>
                  <a:lnTo>
                    <a:pt x="3152" y="4223"/>
                  </a:lnTo>
                  <a:lnTo>
                    <a:pt x="3152" y="4220"/>
                  </a:lnTo>
                  <a:lnTo>
                    <a:pt x="3152" y="4213"/>
                  </a:lnTo>
                  <a:lnTo>
                    <a:pt x="3152" y="4216"/>
                  </a:lnTo>
                  <a:lnTo>
                    <a:pt x="3155" y="4216"/>
                  </a:lnTo>
                  <a:lnTo>
                    <a:pt x="3155" y="4216"/>
                  </a:lnTo>
                  <a:lnTo>
                    <a:pt x="3155" y="4218"/>
                  </a:lnTo>
                  <a:lnTo>
                    <a:pt x="3155" y="4218"/>
                  </a:lnTo>
                  <a:lnTo>
                    <a:pt x="3157" y="4218"/>
                  </a:lnTo>
                  <a:lnTo>
                    <a:pt x="3157" y="4216"/>
                  </a:lnTo>
                  <a:lnTo>
                    <a:pt x="3157" y="4216"/>
                  </a:lnTo>
                  <a:lnTo>
                    <a:pt x="3157" y="4216"/>
                  </a:lnTo>
                  <a:lnTo>
                    <a:pt x="3162" y="4216"/>
                  </a:lnTo>
                  <a:lnTo>
                    <a:pt x="3171" y="4216"/>
                  </a:lnTo>
                  <a:lnTo>
                    <a:pt x="3171" y="4216"/>
                  </a:lnTo>
                  <a:lnTo>
                    <a:pt x="3169" y="4213"/>
                  </a:lnTo>
                  <a:lnTo>
                    <a:pt x="3171" y="4209"/>
                  </a:lnTo>
                  <a:lnTo>
                    <a:pt x="3174" y="4206"/>
                  </a:lnTo>
                  <a:lnTo>
                    <a:pt x="3176" y="4204"/>
                  </a:lnTo>
                  <a:lnTo>
                    <a:pt x="3174" y="4204"/>
                  </a:lnTo>
                  <a:lnTo>
                    <a:pt x="3171" y="4204"/>
                  </a:lnTo>
                  <a:lnTo>
                    <a:pt x="3174" y="4202"/>
                  </a:lnTo>
                  <a:lnTo>
                    <a:pt x="3176" y="4202"/>
                  </a:lnTo>
                  <a:lnTo>
                    <a:pt x="3176" y="4199"/>
                  </a:lnTo>
                  <a:lnTo>
                    <a:pt x="3171" y="4202"/>
                  </a:lnTo>
                  <a:lnTo>
                    <a:pt x="3169" y="4202"/>
                  </a:lnTo>
                  <a:lnTo>
                    <a:pt x="3164" y="4199"/>
                  </a:lnTo>
                  <a:lnTo>
                    <a:pt x="3162" y="4197"/>
                  </a:lnTo>
                  <a:lnTo>
                    <a:pt x="3159" y="4199"/>
                  </a:lnTo>
                  <a:lnTo>
                    <a:pt x="3159" y="4199"/>
                  </a:lnTo>
                  <a:lnTo>
                    <a:pt x="3162" y="4199"/>
                  </a:lnTo>
                  <a:lnTo>
                    <a:pt x="3162" y="4199"/>
                  </a:lnTo>
                  <a:lnTo>
                    <a:pt x="3159" y="4202"/>
                  </a:lnTo>
                  <a:lnTo>
                    <a:pt x="3159" y="4202"/>
                  </a:lnTo>
                  <a:lnTo>
                    <a:pt x="3159" y="4202"/>
                  </a:lnTo>
                  <a:lnTo>
                    <a:pt x="3159" y="4202"/>
                  </a:lnTo>
                  <a:lnTo>
                    <a:pt x="3157" y="4202"/>
                  </a:lnTo>
                  <a:lnTo>
                    <a:pt x="3157" y="4197"/>
                  </a:lnTo>
                  <a:lnTo>
                    <a:pt x="3157" y="4190"/>
                  </a:lnTo>
                  <a:lnTo>
                    <a:pt x="3155" y="4192"/>
                  </a:lnTo>
                  <a:lnTo>
                    <a:pt x="3155" y="4190"/>
                  </a:lnTo>
                  <a:lnTo>
                    <a:pt x="3152" y="4190"/>
                  </a:lnTo>
                  <a:lnTo>
                    <a:pt x="3155" y="4187"/>
                  </a:lnTo>
                  <a:lnTo>
                    <a:pt x="3155" y="4187"/>
                  </a:lnTo>
                  <a:lnTo>
                    <a:pt x="3152" y="4187"/>
                  </a:lnTo>
                  <a:lnTo>
                    <a:pt x="3150" y="4190"/>
                  </a:lnTo>
                  <a:lnTo>
                    <a:pt x="3152" y="4194"/>
                  </a:lnTo>
                  <a:lnTo>
                    <a:pt x="3155" y="4197"/>
                  </a:lnTo>
                  <a:lnTo>
                    <a:pt x="3155" y="4199"/>
                  </a:lnTo>
                  <a:lnTo>
                    <a:pt x="3152" y="4199"/>
                  </a:lnTo>
                  <a:lnTo>
                    <a:pt x="3152" y="4197"/>
                  </a:lnTo>
                  <a:lnTo>
                    <a:pt x="3152" y="4197"/>
                  </a:lnTo>
                  <a:lnTo>
                    <a:pt x="3150" y="4199"/>
                  </a:lnTo>
                  <a:lnTo>
                    <a:pt x="3145" y="4197"/>
                  </a:lnTo>
                  <a:lnTo>
                    <a:pt x="3138" y="4192"/>
                  </a:lnTo>
                  <a:lnTo>
                    <a:pt x="3140" y="4192"/>
                  </a:lnTo>
                  <a:lnTo>
                    <a:pt x="3140" y="4187"/>
                  </a:lnTo>
                  <a:lnTo>
                    <a:pt x="3143" y="4185"/>
                  </a:lnTo>
                  <a:lnTo>
                    <a:pt x="3143" y="4185"/>
                  </a:lnTo>
                  <a:lnTo>
                    <a:pt x="3143" y="4183"/>
                  </a:lnTo>
                  <a:lnTo>
                    <a:pt x="3143" y="4183"/>
                  </a:lnTo>
                  <a:lnTo>
                    <a:pt x="3143" y="4183"/>
                  </a:lnTo>
                  <a:lnTo>
                    <a:pt x="3143" y="4183"/>
                  </a:lnTo>
                  <a:lnTo>
                    <a:pt x="3143" y="4180"/>
                  </a:lnTo>
                  <a:lnTo>
                    <a:pt x="3143" y="4180"/>
                  </a:lnTo>
                  <a:lnTo>
                    <a:pt x="3140" y="4180"/>
                  </a:lnTo>
                  <a:lnTo>
                    <a:pt x="3138" y="4183"/>
                  </a:lnTo>
                  <a:lnTo>
                    <a:pt x="3136" y="4183"/>
                  </a:lnTo>
                  <a:lnTo>
                    <a:pt x="3138" y="4185"/>
                  </a:lnTo>
                  <a:lnTo>
                    <a:pt x="3136" y="4185"/>
                  </a:lnTo>
                  <a:lnTo>
                    <a:pt x="3136" y="4185"/>
                  </a:lnTo>
                  <a:lnTo>
                    <a:pt x="3136" y="4185"/>
                  </a:lnTo>
                  <a:lnTo>
                    <a:pt x="3133" y="4185"/>
                  </a:lnTo>
                  <a:lnTo>
                    <a:pt x="3133" y="4185"/>
                  </a:lnTo>
                  <a:lnTo>
                    <a:pt x="3133" y="4183"/>
                  </a:lnTo>
                  <a:lnTo>
                    <a:pt x="3136" y="4183"/>
                  </a:lnTo>
                  <a:lnTo>
                    <a:pt x="3133" y="4180"/>
                  </a:lnTo>
                  <a:lnTo>
                    <a:pt x="3133" y="4180"/>
                  </a:lnTo>
                  <a:lnTo>
                    <a:pt x="3133" y="4178"/>
                  </a:lnTo>
                  <a:lnTo>
                    <a:pt x="3136" y="4176"/>
                  </a:lnTo>
                  <a:lnTo>
                    <a:pt x="3133" y="4178"/>
                  </a:lnTo>
                  <a:lnTo>
                    <a:pt x="3131" y="4178"/>
                  </a:lnTo>
                  <a:lnTo>
                    <a:pt x="3131" y="4176"/>
                  </a:lnTo>
                  <a:lnTo>
                    <a:pt x="3131" y="4176"/>
                  </a:lnTo>
                  <a:lnTo>
                    <a:pt x="3131" y="4173"/>
                  </a:lnTo>
                  <a:lnTo>
                    <a:pt x="3131" y="4173"/>
                  </a:lnTo>
                  <a:lnTo>
                    <a:pt x="3129" y="4173"/>
                  </a:lnTo>
                  <a:lnTo>
                    <a:pt x="3129" y="4171"/>
                  </a:lnTo>
                  <a:lnTo>
                    <a:pt x="3131" y="4168"/>
                  </a:lnTo>
                  <a:lnTo>
                    <a:pt x="3129" y="4168"/>
                  </a:lnTo>
                  <a:lnTo>
                    <a:pt x="3131" y="4166"/>
                  </a:lnTo>
                  <a:lnTo>
                    <a:pt x="3131" y="4164"/>
                  </a:lnTo>
                  <a:lnTo>
                    <a:pt x="3133" y="4164"/>
                  </a:lnTo>
                  <a:lnTo>
                    <a:pt x="3133" y="4164"/>
                  </a:lnTo>
                  <a:lnTo>
                    <a:pt x="3133" y="4164"/>
                  </a:lnTo>
                  <a:lnTo>
                    <a:pt x="3131" y="4164"/>
                  </a:lnTo>
                  <a:lnTo>
                    <a:pt x="3131" y="4161"/>
                  </a:lnTo>
                  <a:lnTo>
                    <a:pt x="3131" y="4161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68"/>
                  </a:lnTo>
                  <a:lnTo>
                    <a:pt x="3122" y="4171"/>
                  </a:lnTo>
                  <a:lnTo>
                    <a:pt x="3122" y="4171"/>
                  </a:lnTo>
                  <a:lnTo>
                    <a:pt x="3124" y="4171"/>
                  </a:lnTo>
                  <a:lnTo>
                    <a:pt x="3124" y="4171"/>
                  </a:lnTo>
                  <a:lnTo>
                    <a:pt x="3124" y="4173"/>
                  </a:lnTo>
                  <a:lnTo>
                    <a:pt x="3122" y="4173"/>
                  </a:lnTo>
                  <a:lnTo>
                    <a:pt x="3119" y="4173"/>
                  </a:lnTo>
                  <a:lnTo>
                    <a:pt x="3117" y="4171"/>
                  </a:lnTo>
                  <a:lnTo>
                    <a:pt x="3117" y="4173"/>
                  </a:lnTo>
                  <a:lnTo>
                    <a:pt x="3124" y="4176"/>
                  </a:lnTo>
                  <a:lnTo>
                    <a:pt x="3126" y="4178"/>
                  </a:lnTo>
                  <a:lnTo>
                    <a:pt x="3126" y="4178"/>
                  </a:lnTo>
                  <a:lnTo>
                    <a:pt x="3129" y="4183"/>
                  </a:lnTo>
                  <a:lnTo>
                    <a:pt x="3129" y="4185"/>
                  </a:lnTo>
                  <a:lnTo>
                    <a:pt x="3129" y="4185"/>
                  </a:lnTo>
                  <a:lnTo>
                    <a:pt x="3129" y="4185"/>
                  </a:lnTo>
                  <a:lnTo>
                    <a:pt x="3129" y="4190"/>
                  </a:lnTo>
                  <a:lnTo>
                    <a:pt x="3129" y="4190"/>
                  </a:lnTo>
                  <a:lnTo>
                    <a:pt x="3126" y="4190"/>
                  </a:lnTo>
                  <a:lnTo>
                    <a:pt x="3126" y="4192"/>
                  </a:lnTo>
                  <a:lnTo>
                    <a:pt x="3124" y="4192"/>
                  </a:lnTo>
                  <a:lnTo>
                    <a:pt x="3124" y="4194"/>
                  </a:lnTo>
                  <a:lnTo>
                    <a:pt x="3117" y="4194"/>
                  </a:lnTo>
                  <a:lnTo>
                    <a:pt x="3117" y="4197"/>
                  </a:lnTo>
                  <a:lnTo>
                    <a:pt x="3114" y="4194"/>
                  </a:lnTo>
                  <a:lnTo>
                    <a:pt x="3114" y="4194"/>
                  </a:lnTo>
                  <a:lnTo>
                    <a:pt x="3114" y="4192"/>
                  </a:lnTo>
                  <a:lnTo>
                    <a:pt x="3117" y="4192"/>
                  </a:lnTo>
                  <a:lnTo>
                    <a:pt x="3114" y="4192"/>
                  </a:lnTo>
                  <a:lnTo>
                    <a:pt x="3114" y="4194"/>
                  </a:lnTo>
                  <a:lnTo>
                    <a:pt x="3112" y="4194"/>
                  </a:lnTo>
                  <a:lnTo>
                    <a:pt x="3112" y="4197"/>
                  </a:lnTo>
                  <a:lnTo>
                    <a:pt x="3112" y="4197"/>
                  </a:lnTo>
                  <a:lnTo>
                    <a:pt x="3110" y="4197"/>
                  </a:lnTo>
                  <a:lnTo>
                    <a:pt x="3100" y="4194"/>
                  </a:lnTo>
                  <a:lnTo>
                    <a:pt x="3098" y="4194"/>
                  </a:lnTo>
                  <a:lnTo>
                    <a:pt x="3098" y="4192"/>
                  </a:lnTo>
                  <a:lnTo>
                    <a:pt x="3096" y="4194"/>
                  </a:lnTo>
                  <a:lnTo>
                    <a:pt x="3093" y="4197"/>
                  </a:lnTo>
                  <a:lnTo>
                    <a:pt x="3091" y="4197"/>
                  </a:lnTo>
                  <a:lnTo>
                    <a:pt x="3088" y="4194"/>
                  </a:lnTo>
                  <a:lnTo>
                    <a:pt x="3088" y="4197"/>
                  </a:lnTo>
                  <a:lnTo>
                    <a:pt x="3088" y="4197"/>
                  </a:lnTo>
                  <a:lnTo>
                    <a:pt x="3088" y="4197"/>
                  </a:lnTo>
                  <a:lnTo>
                    <a:pt x="3088" y="4197"/>
                  </a:lnTo>
                  <a:lnTo>
                    <a:pt x="3086" y="4197"/>
                  </a:lnTo>
                  <a:lnTo>
                    <a:pt x="3086" y="4192"/>
                  </a:lnTo>
                  <a:lnTo>
                    <a:pt x="3086" y="4190"/>
                  </a:lnTo>
                  <a:lnTo>
                    <a:pt x="3086" y="4192"/>
                  </a:lnTo>
                  <a:lnTo>
                    <a:pt x="3084" y="4194"/>
                  </a:lnTo>
                  <a:lnTo>
                    <a:pt x="3084" y="4197"/>
                  </a:lnTo>
                  <a:lnTo>
                    <a:pt x="3079" y="4197"/>
                  </a:lnTo>
                  <a:lnTo>
                    <a:pt x="3077" y="4197"/>
                  </a:lnTo>
                  <a:lnTo>
                    <a:pt x="3077" y="4194"/>
                  </a:lnTo>
                  <a:lnTo>
                    <a:pt x="3074" y="4194"/>
                  </a:lnTo>
                  <a:lnTo>
                    <a:pt x="3074" y="4197"/>
                  </a:lnTo>
                  <a:lnTo>
                    <a:pt x="3074" y="4197"/>
                  </a:lnTo>
                  <a:lnTo>
                    <a:pt x="3077" y="4199"/>
                  </a:lnTo>
                  <a:lnTo>
                    <a:pt x="3074" y="4199"/>
                  </a:lnTo>
                  <a:lnTo>
                    <a:pt x="3070" y="4194"/>
                  </a:lnTo>
                  <a:lnTo>
                    <a:pt x="3067" y="4194"/>
                  </a:lnTo>
                  <a:lnTo>
                    <a:pt x="3062" y="4192"/>
                  </a:lnTo>
                  <a:lnTo>
                    <a:pt x="3062" y="4190"/>
                  </a:lnTo>
                  <a:lnTo>
                    <a:pt x="3062" y="4190"/>
                  </a:lnTo>
                  <a:lnTo>
                    <a:pt x="3065" y="4187"/>
                  </a:lnTo>
                  <a:lnTo>
                    <a:pt x="3067" y="4187"/>
                  </a:lnTo>
                  <a:lnTo>
                    <a:pt x="3072" y="4187"/>
                  </a:lnTo>
                  <a:lnTo>
                    <a:pt x="3074" y="4187"/>
                  </a:lnTo>
                  <a:lnTo>
                    <a:pt x="3074" y="4185"/>
                  </a:lnTo>
                  <a:lnTo>
                    <a:pt x="3077" y="4180"/>
                  </a:lnTo>
                  <a:lnTo>
                    <a:pt x="3074" y="4173"/>
                  </a:lnTo>
                  <a:lnTo>
                    <a:pt x="3074" y="4173"/>
                  </a:lnTo>
                  <a:lnTo>
                    <a:pt x="3074" y="4176"/>
                  </a:lnTo>
                  <a:lnTo>
                    <a:pt x="3072" y="4176"/>
                  </a:lnTo>
                  <a:lnTo>
                    <a:pt x="3072" y="4173"/>
                  </a:lnTo>
                  <a:lnTo>
                    <a:pt x="3072" y="4173"/>
                  </a:lnTo>
                  <a:lnTo>
                    <a:pt x="3070" y="4173"/>
                  </a:lnTo>
                  <a:lnTo>
                    <a:pt x="3070" y="4173"/>
                  </a:lnTo>
                  <a:lnTo>
                    <a:pt x="3067" y="4173"/>
                  </a:lnTo>
                  <a:lnTo>
                    <a:pt x="3067" y="4173"/>
                  </a:lnTo>
                  <a:lnTo>
                    <a:pt x="3067" y="4171"/>
                  </a:lnTo>
                  <a:lnTo>
                    <a:pt x="3067" y="4171"/>
                  </a:lnTo>
                  <a:lnTo>
                    <a:pt x="3065" y="4171"/>
                  </a:lnTo>
                  <a:lnTo>
                    <a:pt x="3065" y="4173"/>
                  </a:lnTo>
                  <a:lnTo>
                    <a:pt x="3065" y="4171"/>
                  </a:lnTo>
                  <a:lnTo>
                    <a:pt x="3065" y="4171"/>
                  </a:lnTo>
                  <a:lnTo>
                    <a:pt x="3067" y="4168"/>
                  </a:lnTo>
                  <a:lnTo>
                    <a:pt x="3067" y="4168"/>
                  </a:lnTo>
                  <a:lnTo>
                    <a:pt x="3065" y="4168"/>
                  </a:lnTo>
                  <a:lnTo>
                    <a:pt x="3060" y="4171"/>
                  </a:lnTo>
                  <a:lnTo>
                    <a:pt x="3058" y="4171"/>
                  </a:lnTo>
                  <a:lnTo>
                    <a:pt x="3055" y="4171"/>
                  </a:lnTo>
                  <a:lnTo>
                    <a:pt x="3053" y="4171"/>
                  </a:lnTo>
                  <a:lnTo>
                    <a:pt x="3051" y="4168"/>
                  </a:lnTo>
                  <a:lnTo>
                    <a:pt x="3051" y="4168"/>
                  </a:lnTo>
                  <a:lnTo>
                    <a:pt x="3048" y="4168"/>
                  </a:lnTo>
                  <a:lnTo>
                    <a:pt x="3048" y="4164"/>
                  </a:lnTo>
                  <a:lnTo>
                    <a:pt x="3046" y="4161"/>
                  </a:lnTo>
                  <a:lnTo>
                    <a:pt x="3046" y="4161"/>
                  </a:lnTo>
                  <a:lnTo>
                    <a:pt x="3046" y="4161"/>
                  </a:lnTo>
                  <a:lnTo>
                    <a:pt x="3043" y="4161"/>
                  </a:lnTo>
                  <a:lnTo>
                    <a:pt x="3043" y="4161"/>
                  </a:lnTo>
                  <a:lnTo>
                    <a:pt x="3041" y="4159"/>
                  </a:lnTo>
                  <a:lnTo>
                    <a:pt x="3041" y="4159"/>
                  </a:lnTo>
                  <a:lnTo>
                    <a:pt x="3041" y="4157"/>
                  </a:lnTo>
                  <a:lnTo>
                    <a:pt x="3041" y="4157"/>
                  </a:lnTo>
                  <a:lnTo>
                    <a:pt x="3043" y="4157"/>
                  </a:lnTo>
                  <a:lnTo>
                    <a:pt x="3043" y="4157"/>
                  </a:lnTo>
                  <a:lnTo>
                    <a:pt x="3043" y="4152"/>
                  </a:lnTo>
                  <a:lnTo>
                    <a:pt x="3043" y="4152"/>
                  </a:lnTo>
                  <a:lnTo>
                    <a:pt x="3043" y="4152"/>
                  </a:lnTo>
                  <a:lnTo>
                    <a:pt x="3043" y="4152"/>
                  </a:lnTo>
                  <a:lnTo>
                    <a:pt x="3043" y="4152"/>
                  </a:lnTo>
                  <a:lnTo>
                    <a:pt x="3043" y="4152"/>
                  </a:lnTo>
                  <a:lnTo>
                    <a:pt x="3046" y="4152"/>
                  </a:lnTo>
                  <a:lnTo>
                    <a:pt x="3051" y="4152"/>
                  </a:lnTo>
                  <a:lnTo>
                    <a:pt x="3051" y="4149"/>
                  </a:lnTo>
                  <a:lnTo>
                    <a:pt x="3051" y="4149"/>
                  </a:lnTo>
                  <a:lnTo>
                    <a:pt x="3051" y="4149"/>
                  </a:lnTo>
                  <a:lnTo>
                    <a:pt x="3048" y="4149"/>
                  </a:lnTo>
                  <a:lnTo>
                    <a:pt x="3048" y="4149"/>
                  </a:lnTo>
                  <a:lnTo>
                    <a:pt x="3048" y="4147"/>
                  </a:lnTo>
                  <a:lnTo>
                    <a:pt x="3046" y="4149"/>
                  </a:lnTo>
                  <a:lnTo>
                    <a:pt x="3046" y="4149"/>
                  </a:lnTo>
                  <a:lnTo>
                    <a:pt x="3046" y="4149"/>
                  </a:lnTo>
                  <a:lnTo>
                    <a:pt x="3043" y="4149"/>
                  </a:lnTo>
                  <a:lnTo>
                    <a:pt x="3043" y="4149"/>
                  </a:lnTo>
                  <a:lnTo>
                    <a:pt x="3043" y="4149"/>
                  </a:lnTo>
                  <a:lnTo>
                    <a:pt x="3043" y="4149"/>
                  </a:lnTo>
                  <a:lnTo>
                    <a:pt x="3043" y="4147"/>
                  </a:lnTo>
                  <a:lnTo>
                    <a:pt x="3046" y="4145"/>
                  </a:lnTo>
                  <a:lnTo>
                    <a:pt x="3043" y="4145"/>
                  </a:lnTo>
                  <a:lnTo>
                    <a:pt x="3043" y="4145"/>
                  </a:lnTo>
                  <a:lnTo>
                    <a:pt x="3041" y="4147"/>
                  </a:lnTo>
                  <a:lnTo>
                    <a:pt x="3041" y="4145"/>
                  </a:lnTo>
                  <a:lnTo>
                    <a:pt x="3041" y="4145"/>
                  </a:lnTo>
                  <a:lnTo>
                    <a:pt x="3043" y="4142"/>
                  </a:lnTo>
                  <a:lnTo>
                    <a:pt x="3043" y="4142"/>
                  </a:lnTo>
                  <a:lnTo>
                    <a:pt x="3041" y="4142"/>
                  </a:lnTo>
                  <a:lnTo>
                    <a:pt x="3036" y="4140"/>
                  </a:lnTo>
                  <a:lnTo>
                    <a:pt x="3034" y="4140"/>
                  </a:lnTo>
                  <a:lnTo>
                    <a:pt x="3034" y="4142"/>
                  </a:lnTo>
                  <a:lnTo>
                    <a:pt x="3039" y="4142"/>
                  </a:lnTo>
                  <a:lnTo>
                    <a:pt x="3039" y="4145"/>
                  </a:lnTo>
                  <a:lnTo>
                    <a:pt x="3036" y="4145"/>
                  </a:lnTo>
                  <a:lnTo>
                    <a:pt x="3036" y="4145"/>
                  </a:lnTo>
                  <a:lnTo>
                    <a:pt x="3036" y="4145"/>
                  </a:lnTo>
                  <a:lnTo>
                    <a:pt x="3039" y="4145"/>
                  </a:lnTo>
                  <a:lnTo>
                    <a:pt x="3041" y="4147"/>
                  </a:lnTo>
                  <a:lnTo>
                    <a:pt x="3041" y="4152"/>
                  </a:lnTo>
                  <a:lnTo>
                    <a:pt x="3039" y="4154"/>
                  </a:lnTo>
                  <a:lnTo>
                    <a:pt x="3039" y="4154"/>
                  </a:lnTo>
                  <a:lnTo>
                    <a:pt x="3036" y="4154"/>
                  </a:lnTo>
                  <a:lnTo>
                    <a:pt x="3036" y="4154"/>
                  </a:lnTo>
                  <a:lnTo>
                    <a:pt x="3036" y="4152"/>
                  </a:lnTo>
                  <a:lnTo>
                    <a:pt x="3036" y="4152"/>
                  </a:lnTo>
                  <a:lnTo>
                    <a:pt x="3036" y="4149"/>
                  </a:lnTo>
                  <a:lnTo>
                    <a:pt x="3036" y="4149"/>
                  </a:lnTo>
                  <a:lnTo>
                    <a:pt x="3034" y="4149"/>
                  </a:lnTo>
                  <a:lnTo>
                    <a:pt x="3034" y="4149"/>
                  </a:lnTo>
                  <a:lnTo>
                    <a:pt x="3034" y="4149"/>
                  </a:lnTo>
                  <a:lnTo>
                    <a:pt x="3034" y="4152"/>
                  </a:lnTo>
                  <a:lnTo>
                    <a:pt x="3034" y="4152"/>
                  </a:lnTo>
                  <a:lnTo>
                    <a:pt x="3034" y="4152"/>
                  </a:lnTo>
                  <a:lnTo>
                    <a:pt x="3034" y="4152"/>
                  </a:lnTo>
                  <a:lnTo>
                    <a:pt x="3034" y="4149"/>
                  </a:lnTo>
                  <a:lnTo>
                    <a:pt x="3034" y="4152"/>
                  </a:lnTo>
                  <a:lnTo>
                    <a:pt x="3034" y="4152"/>
                  </a:lnTo>
                  <a:lnTo>
                    <a:pt x="3034" y="4152"/>
                  </a:lnTo>
                  <a:lnTo>
                    <a:pt x="3032" y="4152"/>
                  </a:lnTo>
                  <a:lnTo>
                    <a:pt x="3032" y="4152"/>
                  </a:lnTo>
                  <a:lnTo>
                    <a:pt x="3034" y="4152"/>
                  </a:lnTo>
                  <a:lnTo>
                    <a:pt x="3034" y="4154"/>
                  </a:lnTo>
                  <a:lnTo>
                    <a:pt x="3034" y="4154"/>
                  </a:lnTo>
                  <a:lnTo>
                    <a:pt x="3034" y="4154"/>
                  </a:lnTo>
                  <a:lnTo>
                    <a:pt x="3036" y="4157"/>
                  </a:lnTo>
                  <a:lnTo>
                    <a:pt x="3039" y="4159"/>
                  </a:lnTo>
                  <a:lnTo>
                    <a:pt x="3039" y="4161"/>
                  </a:lnTo>
                  <a:lnTo>
                    <a:pt x="3036" y="4164"/>
                  </a:lnTo>
                  <a:lnTo>
                    <a:pt x="3039" y="4164"/>
                  </a:lnTo>
                  <a:lnTo>
                    <a:pt x="3041" y="4164"/>
                  </a:lnTo>
                  <a:lnTo>
                    <a:pt x="3041" y="4164"/>
                  </a:lnTo>
                  <a:lnTo>
                    <a:pt x="3041" y="4166"/>
                  </a:lnTo>
                  <a:lnTo>
                    <a:pt x="3039" y="4166"/>
                  </a:lnTo>
                  <a:lnTo>
                    <a:pt x="3036" y="4164"/>
                  </a:lnTo>
                  <a:lnTo>
                    <a:pt x="3034" y="4164"/>
                  </a:lnTo>
                  <a:lnTo>
                    <a:pt x="3032" y="4164"/>
                  </a:lnTo>
                  <a:lnTo>
                    <a:pt x="3032" y="4164"/>
                  </a:lnTo>
                  <a:lnTo>
                    <a:pt x="3032" y="4164"/>
                  </a:lnTo>
                  <a:lnTo>
                    <a:pt x="3029" y="4164"/>
                  </a:lnTo>
                  <a:lnTo>
                    <a:pt x="3029" y="4166"/>
                  </a:lnTo>
                  <a:lnTo>
                    <a:pt x="3027" y="4164"/>
                  </a:lnTo>
                  <a:lnTo>
                    <a:pt x="3027" y="4166"/>
                  </a:lnTo>
                  <a:lnTo>
                    <a:pt x="3027" y="4166"/>
                  </a:lnTo>
                  <a:lnTo>
                    <a:pt x="3025" y="4166"/>
                  </a:lnTo>
                  <a:lnTo>
                    <a:pt x="3025" y="4164"/>
                  </a:lnTo>
                  <a:lnTo>
                    <a:pt x="3025" y="4161"/>
                  </a:lnTo>
                  <a:lnTo>
                    <a:pt x="3022" y="4161"/>
                  </a:lnTo>
                  <a:lnTo>
                    <a:pt x="3022" y="4159"/>
                  </a:lnTo>
                  <a:lnTo>
                    <a:pt x="3027" y="4159"/>
                  </a:lnTo>
                  <a:lnTo>
                    <a:pt x="3027" y="4159"/>
                  </a:lnTo>
                  <a:lnTo>
                    <a:pt x="3027" y="4161"/>
                  </a:lnTo>
                  <a:lnTo>
                    <a:pt x="3027" y="4161"/>
                  </a:lnTo>
                  <a:lnTo>
                    <a:pt x="3029" y="4157"/>
                  </a:lnTo>
                  <a:lnTo>
                    <a:pt x="3027" y="4157"/>
                  </a:lnTo>
                  <a:lnTo>
                    <a:pt x="3027" y="4157"/>
                  </a:lnTo>
                  <a:lnTo>
                    <a:pt x="3027" y="4159"/>
                  </a:lnTo>
                  <a:lnTo>
                    <a:pt x="3027" y="4159"/>
                  </a:lnTo>
                  <a:lnTo>
                    <a:pt x="3025" y="4157"/>
                  </a:lnTo>
                  <a:lnTo>
                    <a:pt x="3025" y="4154"/>
                  </a:lnTo>
                  <a:lnTo>
                    <a:pt x="3025" y="4152"/>
                  </a:lnTo>
                  <a:lnTo>
                    <a:pt x="3025" y="4149"/>
                  </a:lnTo>
                  <a:lnTo>
                    <a:pt x="3025" y="4149"/>
                  </a:lnTo>
                  <a:lnTo>
                    <a:pt x="3025" y="4149"/>
                  </a:lnTo>
                  <a:lnTo>
                    <a:pt x="3022" y="4152"/>
                  </a:lnTo>
                  <a:lnTo>
                    <a:pt x="3022" y="4152"/>
                  </a:lnTo>
                  <a:lnTo>
                    <a:pt x="3020" y="4152"/>
                  </a:lnTo>
                  <a:lnTo>
                    <a:pt x="3020" y="4152"/>
                  </a:lnTo>
                  <a:lnTo>
                    <a:pt x="3017" y="4149"/>
                  </a:lnTo>
                  <a:lnTo>
                    <a:pt x="3015" y="4149"/>
                  </a:lnTo>
                  <a:lnTo>
                    <a:pt x="3017" y="4149"/>
                  </a:lnTo>
                  <a:lnTo>
                    <a:pt x="3017" y="4149"/>
                  </a:lnTo>
                  <a:lnTo>
                    <a:pt x="3020" y="4149"/>
                  </a:lnTo>
                  <a:lnTo>
                    <a:pt x="3020" y="4147"/>
                  </a:lnTo>
                  <a:lnTo>
                    <a:pt x="3017" y="4147"/>
                  </a:lnTo>
                  <a:lnTo>
                    <a:pt x="3017" y="4147"/>
                  </a:lnTo>
                  <a:lnTo>
                    <a:pt x="3015" y="4147"/>
                  </a:lnTo>
                  <a:lnTo>
                    <a:pt x="3017" y="4145"/>
                  </a:lnTo>
                  <a:lnTo>
                    <a:pt x="3017" y="4142"/>
                  </a:lnTo>
                  <a:lnTo>
                    <a:pt x="3020" y="4142"/>
                  </a:lnTo>
                  <a:lnTo>
                    <a:pt x="3020" y="4142"/>
                  </a:lnTo>
                  <a:lnTo>
                    <a:pt x="3020" y="4140"/>
                  </a:lnTo>
                  <a:lnTo>
                    <a:pt x="3020" y="4140"/>
                  </a:lnTo>
                  <a:lnTo>
                    <a:pt x="3020" y="4140"/>
                  </a:lnTo>
                  <a:lnTo>
                    <a:pt x="3017" y="4140"/>
                  </a:lnTo>
                  <a:lnTo>
                    <a:pt x="3017" y="4142"/>
                  </a:lnTo>
                  <a:lnTo>
                    <a:pt x="3017" y="4140"/>
                  </a:lnTo>
                  <a:lnTo>
                    <a:pt x="3017" y="4138"/>
                  </a:lnTo>
                  <a:lnTo>
                    <a:pt x="3015" y="4138"/>
                  </a:lnTo>
                  <a:lnTo>
                    <a:pt x="3015" y="4140"/>
                  </a:lnTo>
                  <a:lnTo>
                    <a:pt x="3015" y="4140"/>
                  </a:lnTo>
                  <a:lnTo>
                    <a:pt x="3015" y="4142"/>
                  </a:lnTo>
                  <a:lnTo>
                    <a:pt x="3015" y="4145"/>
                  </a:lnTo>
                  <a:lnTo>
                    <a:pt x="3015" y="4142"/>
                  </a:lnTo>
                  <a:lnTo>
                    <a:pt x="3013" y="4142"/>
                  </a:lnTo>
                  <a:lnTo>
                    <a:pt x="3013" y="4142"/>
                  </a:lnTo>
                  <a:lnTo>
                    <a:pt x="3013" y="4142"/>
                  </a:lnTo>
                  <a:lnTo>
                    <a:pt x="3013" y="4145"/>
                  </a:lnTo>
                  <a:lnTo>
                    <a:pt x="3015" y="4145"/>
                  </a:lnTo>
                  <a:lnTo>
                    <a:pt x="3013" y="4147"/>
                  </a:lnTo>
                  <a:lnTo>
                    <a:pt x="3010" y="4147"/>
                  </a:lnTo>
                  <a:lnTo>
                    <a:pt x="3010" y="4145"/>
                  </a:lnTo>
                  <a:lnTo>
                    <a:pt x="3010" y="4145"/>
                  </a:lnTo>
                  <a:lnTo>
                    <a:pt x="3013" y="4142"/>
                  </a:lnTo>
                  <a:lnTo>
                    <a:pt x="3008" y="4142"/>
                  </a:lnTo>
                  <a:lnTo>
                    <a:pt x="3008" y="4140"/>
                  </a:lnTo>
                  <a:lnTo>
                    <a:pt x="3008" y="4138"/>
                  </a:lnTo>
                  <a:lnTo>
                    <a:pt x="3008" y="4138"/>
                  </a:lnTo>
                  <a:lnTo>
                    <a:pt x="3010" y="4135"/>
                  </a:lnTo>
                  <a:lnTo>
                    <a:pt x="3015" y="4131"/>
                  </a:lnTo>
                  <a:lnTo>
                    <a:pt x="3015" y="4131"/>
                  </a:lnTo>
                  <a:lnTo>
                    <a:pt x="3015" y="4128"/>
                  </a:lnTo>
                  <a:lnTo>
                    <a:pt x="3015" y="4128"/>
                  </a:lnTo>
                  <a:lnTo>
                    <a:pt x="3010" y="4126"/>
                  </a:lnTo>
                  <a:lnTo>
                    <a:pt x="3010" y="4126"/>
                  </a:lnTo>
                  <a:lnTo>
                    <a:pt x="3010" y="4126"/>
                  </a:lnTo>
                  <a:lnTo>
                    <a:pt x="3010" y="4126"/>
                  </a:lnTo>
                  <a:lnTo>
                    <a:pt x="3010" y="4128"/>
                  </a:lnTo>
                  <a:lnTo>
                    <a:pt x="3010" y="4126"/>
                  </a:lnTo>
                  <a:lnTo>
                    <a:pt x="3010" y="4126"/>
                  </a:lnTo>
                  <a:lnTo>
                    <a:pt x="3008" y="4126"/>
                  </a:lnTo>
                  <a:lnTo>
                    <a:pt x="3008" y="4126"/>
                  </a:lnTo>
                  <a:lnTo>
                    <a:pt x="3008" y="4126"/>
                  </a:lnTo>
                  <a:lnTo>
                    <a:pt x="3008" y="4128"/>
                  </a:lnTo>
                  <a:lnTo>
                    <a:pt x="3010" y="4128"/>
                  </a:lnTo>
                  <a:lnTo>
                    <a:pt x="3008" y="4128"/>
                  </a:lnTo>
                  <a:lnTo>
                    <a:pt x="3008" y="4128"/>
                  </a:lnTo>
                  <a:lnTo>
                    <a:pt x="3006" y="4126"/>
                  </a:lnTo>
                  <a:lnTo>
                    <a:pt x="3006" y="4123"/>
                  </a:lnTo>
                  <a:lnTo>
                    <a:pt x="3008" y="4123"/>
                  </a:lnTo>
                  <a:lnTo>
                    <a:pt x="3008" y="4123"/>
                  </a:lnTo>
                  <a:lnTo>
                    <a:pt x="3008" y="4123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8" y="4121"/>
                  </a:lnTo>
                  <a:lnTo>
                    <a:pt x="3006" y="4121"/>
                  </a:lnTo>
                  <a:lnTo>
                    <a:pt x="3006" y="4121"/>
                  </a:lnTo>
                  <a:lnTo>
                    <a:pt x="3006" y="4123"/>
                  </a:lnTo>
                  <a:lnTo>
                    <a:pt x="3003" y="4123"/>
                  </a:lnTo>
                  <a:lnTo>
                    <a:pt x="3003" y="4126"/>
                  </a:lnTo>
                  <a:lnTo>
                    <a:pt x="3003" y="4126"/>
                  </a:lnTo>
                  <a:lnTo>
                    <a:pt x="3001" y="4123"/>
                  </a:lnTo>
                  <a:lnTo>
                    <a:pt x="3001" y="4126"/>
                  </a:lnTo>
                  <a:lnTo>
                    <a:pt x="3001" y="4126"/>
                  </a:lnTo>
                  <a:lnTo>
                    <a:pt x="3001" y="4126"/>
                  </a:lnTo>
                  <a:lnTo>
                    <a:pt x="3001" y="4126"/>
                  </a:lnTo>
                  <a:lnTo>
                    <a:pt x="3001" y="4128"/>
                  </a:lnTo>
                  <a:lnTo>
                    <a:pt x="2999" y="4128"/>
                  </a:lnTo>
                  <a:lnTo>
                    <a:pt x="2996" y="4128"/>
                  </a:lnTo>
                  <a:lnTo>
                    <a:pt x="2996" y="4128"/>
                  </a:lnTo>
                  <a:lnTo>
                    <a:pt x="2999" y="4131"/>
                  </a:lnTo>
                  <a:lnTo>
                    <a:pt x="2994" y="4131"/>
                  </a:lnTo>
                  <a:lnTo>
                    <a:pt x="2994" y="4126"/>
                  </a:lnTo>
                  <a:lnTo>
                    <a:pt x="2996" y="4119"/>
                  </a:lnTo>
                  <a:lnTo>
                    <a:pt x="2996" y="4121"/>
                  </a:lnTo>
                  <a:lnTo>
                    <a:pt x="2996" y="4121"/>
                  </a:lnTo>
                  <a:lnTo>
                    <a:pt x="2994" y="4121"/>
                  </a:lnTo>
                  <a:lnTo>
                    <a:pt x="2994" y="4123"/>
                  </a:lnTo>
                  <a:lnTo>
                    <a:pt x="2994" y="4126"/>
                  </a:lnTo>
                  <a:lnTo>
                    <a:pt x="2994" y="4128"/>
                  </a:lnTo>
                  <a:lnTo>
                    <a:pt x="2994" y="4131"/>
                  </a:lnTo>
                  <a:lnTo>
                    <a:pt x="2994" y="4133"/>
                  </a:lnTo>
                  <a:lnTo>
                    <a:pt x="2996" y="4135"/>
                  </a:lnTo>
                  <a:lnTo>
                    <a:pt x="2996" y="4135"/>
                  </a:lnTo>
                  <a:lnTo>
                    <a:pt x="2996" y="4135"/>
                  </a:lnTo>
                  <a:lnTo>
                    <a:pt x="2996" y="4135"/>
                  </a:lnTo>
                  <a:lnTo>
                    <a:pt x="2996" y="4135"/>
                  </a:lnTo>
                  <a:lnTo>
                    <a:pt x="2996" y="4135"/>
                  </a:lnTo>
                  <a:lnTo>
                    <a:pt x="2996" y="4138"/>
                  </a:lnTo>
                  <a:lnTo>
                    <a:pt x="2996" y="4135"/>
                  </a:lnTo>
                  <a:lnTo>
                    <a:pt x="2999" y="4138"/>
                  </a:lnTo>
                  <a:lnTo>
                    <a:pt x="2999" y="4138"/>
                  </a:lnTo>
                  <a:lnTo>
                    <a:pt x="2999" y="4140"/>
                  </a:lnTo>
                  <a:lnTo>
                    <a:pt x="2999" y="4140"/>
                  </a:lnTo>
                  <a:lnTo>
                    <a:pt x="2999" y="4142"/>
                  </a:lnTo>
                  <a:lnTo>
                    <a:pt x="2996" y="4142"/>
                  </a:lnTo>
                  <a:lnTo>
                    <a:pt x="2996" y="4145"/>
                  </a:lnTo>
                  <a:lnTo>
                    <a:pt x="2996" y="4145"/>
                  </a:lnTo>
                  <a:lnTo>
                    <a:pt x="2994" y="4145"/>
                  </a:lnTo>
                  <a:lnTo>
                    <a:pt x="2994" y="4145"/>
                  </a:lnTo>
                  <a:lnTo>
                    <a:pt x="2994" y="4145"/>
                  </a:lnTo>
                  <a:lnTo>
                    <a:pt x="2994" y="4145"/>
                  </a:lnTo>
                  <a:lnTo>
                    <a:pt x="2996" y="4147"/>
                  </a:lnTo>
                  <a:lnTo>
                    <a:pt x="2996" y="4147"/>
                  </a:lnTo>
                  <a:lnTo>
                    <a:pt x="2999" y="4147"/>
                  </a:lnTo>
                  <a:lnTo>
                    <a:pt x="2999" y="4149"/>
                  </a:lnTo>
                  <a:lnTo>
                    <a:pt x="2996" y="4149"/>
                  </a:lnTo>
                  <a:lnTo>
                    <a:pt x="2996" y="4149"/>
                  </a:lnTo>
                  <a:lnTo>
                    <a:pt x="2996" y="4149"/>
                  </a:lnTo>
                  <a:lnTo>
                    <a:pt x="2996" y="4149"/>
                  </a:lnTo>
                </a:path>
              </a:pathLst>
            </a:custGeom>
            <a:noFill/>
            <a:ln w="12700" cap="rnd">
              <a:solidFill>
                <a:schemeClr val="tx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Montserrat Light"/>
              </a:endParaRPr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13585694" y="5762301"/>
            <a:ext cx="3320990" cy="4514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2438340"/>
            <a:r>
              <a:rPr lang="en-US" sz="2934" b="1">
                <a:solidFill>
                  <a:srgbClr val="57565A"/>
                </a:solidFill>
                <a:latin typeface="Montserrat Light"/>
                <a:ea typeface="Open Sans" panose="020B0606030504020204" pitchFamily="34" charset="0"/>
                <a:cs typeface="Open Sans" panose="020B0606030504020204" pitchFamily="34" charset="0"/>
              </a:rPr>
              <a:t>Sales Projections</a:t>
            </a:r>
          </a:p>
        </p:txBody>
      </p:sp>
      <p:graphicFrame>
        <p:nvGraphicFramePr>
          <p:cNvPr id="91" name="Chart 90"/>
          <p:cNvGraphicFramePr/>
          <p:nvPr/>
        </p:nvGraphicFramePr>
        <p:xfrm>
          <a:off x="13382493" y="6280669"/>
          <a:ext cx="9812880" cy="64737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8" name="TextBox 97"/>
          <p:cNvSpPr txBox="1"/>
          <p:nvPr/>
        </p:nvSpPr>
        <p:spPr>
          <a:xfrm>
            <a:off x="7780974" y="10674369"/>
            <a:ext cx="3589562" cy="1078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438340">
              <a:lnSpc>
                <a:spcPct val="89000"/>
              </a:lnSpc>
            </a:pPr>
            <a:r>
              <a:rPr lang="en-US" sz="4266">
                <a:solidFill>
                  <a:srgbClr val="57565A"/>
                </a:solidFill>
                <a:latin typeface="Montserrat Light"/>
                <a:ea typeface="Open Sans" panose="020B0606030504020204" pitchFamily="34" charset="0"/>
                <a:cs typeface="Open Sans" panose="020B0606030504020204" pitchFamily="34" charset="0"/>
              </a:rPr>
              <a:t>$18 Billion</a:t>
            </a:r>
          </a:p>
          <a:p>
            <a:pPr defTabSz="2438340">
              <a:lnSpc>
                <a:spcPct val="89000"/>
              </a:lnSpc>
            </a:pPr>
            <a:r>
              <a:rPr lang="en-US" sz="2934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2947225" y="10674369"/>
            <a:ext cx="3589562" cy="1078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438340">
              <a:lnSpc>
                <a:spcPct val="89000"/>
              </a:lnSpc>
            </a:pPr>
            <a:r>
              <a:rPr lang="en-US" sz="4266">
                <a:solidFill>
                  <a:srgbClr val="57565A"/>
                </a:solidFill>
                <a:latin typeface="Montserrat Light"/>
                <a:ea typeface="Open Sans" panose="020B0606030504020204" pitchFamily="34" charset="0"/>
                <a:cs typeface="Open Sans" panose="020B0606030504020204" pitchFamily="34" charset="0"/>
              </a:rPr>
              <a:t>$65 Billion </a:t>
            </a:r>
          </a:p>
          <a:p>
            <a:pPr defTabSz="2438340">
              <a:lnSpc>
                <a:spcPct val="89000"/>
              </a:lnSpc>
            </a:pPr>
            <a:r>
              <a:rPr lang="en-US" sz="2934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6527453" y="10674886"/>
            <a:ext cx="1231429" cy="1231429"/>
            <a:chOff x="5076056" y="1050744"/>
            <a:chExt cx="684076" cy="684076"/>
          </a:xfrm>
        </p:grpSpPr>
        <p:sp>
          <p:nvSpPr>
            <p:cNvPr id="101" name="Oval 100"/>
            <p:cNvSpPr/>
            <p:nvPr/>
          </p:nvSpPr>
          <p:spPr>
            <a:xfrm>
              <a:off x="5076056" y="1050744"/>
              <a:ext cx="684076" cy="68407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02" name="Freeform 5"/>
            <p:cNvSpPr>
              <a:spLocks noChangeAspect="1" noEditPoints="1"/>
            </p:cNvSpPr>
            <p:nvPr/>
          </p:nvSpPr>
          <p:spPr bwMode="auto">
            <a:xfrm>
              <a:off x="5295608" y="1139532"/>
              <a:ext cx="254168" cy="506500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Montserrat Light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1686427" y="10674886"/>
            <a:ext cx="1231429" cy="1231429"/>
            <a:chOff x="5076056" y="123478"/>
            <a:chExt cx="684076" cy="684076"/>
          </a:xfrm>
        </p:grpSpPr>
        <p:sp>
          <p:nvSpPr>
            <p:cNvPr id="104" name="Oval 103"/>
            <p:cNvSpPr/>
            <p:nvPr/>
          </p:nvSpPr>
          <p:spPr>
            <a:xfrm>
              <a:off x="5076056" y="123478"/>
              <a:ext cx="684076" cy="68407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05" name="Freeform 6"/>
            <p:cNvSpPr>
              <a:spLocks noChangeAspect="1" noEditPoints="1"/>
            </p:cNvSpPr>
            <p:nvPr/>
          </p:nvSpPr>
          <p:spPr bwMode="auto">
            <a:xfrm>
              <a:off x="5292080" y="212267"/>
              <a:ext cx="252028" cy="506498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Montserrat Light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7866502" y="5097623"/>
            <a:ext cx="610573" cy="610573"/>
            <a:chOff x="2754560" y="2848323"/>
            <a:chExt cx="298302" cy="298302"/>
          </a:xfrm>
        </p:grpSpPr>
        <p:sp>
          <p:nvSpPr>
            <p:cNvPr id="120" name="Teardrop 119"/>
            <p:cNvSpPr/>
            <p:nvPr/>
          </p:nvSpPr>
          <p:spPr>
            <a:xfrm rot="7994273">
              <a:off x="2754560" y="2848323"/>
              <a:ext cx="298302" cy="298302"/>
            </a:xfrm>
            <a:prstGeom prst="teardrop">
              <a:avLst/>
            </a:prstGeom>
            <a:solidFill>
              <a:srgbClr val="29888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21" name="Oval 120"/>
            <p:cNvSpPr/>
            <p:nvPr/>
          </p:nvSpPr>
          <p:spPr>
            <a:xfrm>
              <a:off x="2789226" y="2882989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9666206" y="6512895"/>
            <a:ext cx="610573" cy="610573"/>
            <a:chOff x="2059954" y="3207446"/>
            <a:chExt cx="298302" cy="298302"/>
          </a:xfrm>
        </p:grpSpPr>
        <p:sp>
          <p:nvSpPr>
            <p:cNvPr id="123" name="Teardrop 122"/>
            <p:cNvSpPr/>
            <p:nvPr/>
          </p:nvSpPr>
          <p:spPr>
            <a:xfrm rot="7994273">
              <a:off x="2059954" y="3207446"/>
              <a:ext cx="298302" cy="298302"/>
            </a:xfrm>
            <a:prstGeom prst="teardrop">
              <a:avLst/>
            </a:prstGeom>
            <a:solidFill>
              <a:srgbClr val="9CC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>
              <a:off x="2094620" y="3242112"/>
              <a:ext cx="228969" cy="228969"/>
            </a:xfrm>
            <a:prstGeom prst="ellipse">
              <a:avLst/>
            </a:prstGeom>
            <a:solidFill>
              <a:srgbClr val="E97C6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10324277" y="3858077"/>
            <a:ext cx="610573" cy="610573"/>
            <a:chOff x="1156851" y="3373785"/>
            <a:chExt cx="298302" cy="298302"/>
          </a:xfrm>
        </p:grpSpPr>
        <p:sp>
          <p:nvSpPr>
            <p:cNvPr id="126" name="Teardrop 125"/>
            <p:cNvSpPr/>
            <p:nvPr/>
          </p:nvSpPr>
          <p:spPr>
            <a:xfrm rot="7994273">
              <a:off x="1156851" y="3373785"/>
              <a:ext cx="298302" cy="298302"/>
            </a:xfrm>
            <a:prstGeom prst="teardrop">
              <a:avLst/>
            </a:prstGeom>
            <a:solidFill>
              <a:srgbClr val="26465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1191517" y="3408451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9126590" y="4308315"/>
            <a:ext cx="610573" cy="610573"/>
            <a:chOff x="3227100" y="2552328"/>
            <a:chExt cx="298302" cy="298302"/>
          </a:xfrm>
        </p:grpSpPr>
        <p:sp>
          <p:nvSpPr>
            <p:cNvPr id="129" name="Teardrop 128"/>
            <p:cNvSpPr/>
            <p:nvPr/>
          </p:nvSpPr>
          <p:spPr>
            <a:xfrm rot="7994273">
              <a:off x="3227100" y="2552328"/>
              <a:ext cx="298302" cy="298302"/>
            </a:xfrm>
            <a:prstGeom prst="teardrop">
              <a:avLst/>
            </a:prstGeom>
            <a:solidFill>
              <a:srgbClr val="28727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3261766" y="2586994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7735698" y="8759572"/>
            <a:ext cx="610573" cy="610573"/>
            <a:chOff x="1801722" y="4307903"/>
            <a:chExt cx="298302" cy="298302"/>
          </a:xfrm>
        </p:grpSpPr>
        <p:sp>
          <p:nvSpPr>
            <p:cNvPr id="132" name="Teardrop 131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rgbClr val="E76F5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>
              <a:off x="1836388" y="4342569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8132746" y="6654604"/>
            <a:ext cx="610573" cy="610573"/>
            <a:chOff x="619519" y="3572223"/>
            <a:chExt cx="298302" cy="298302"/>
          </a:xfrm>
        </p:grpSpPr>
        <p:sp>
          <p:nvSpPr>
            <p:cNvPr id="135" name="Teardrop 134"/>
            <p:cNvSpPr/>
            <p:nvPr/>
          </p:nvSpPr>
          <p:spPr>
            <a:xfrm rot="7994273">
              <a:off x="619519" y="3572223"/>
              <a:ext cx="298302" cy="298302"/>
            </a:xfrm>
            <a:prstGeom prst="teardrop">
              <a:avLst/>
            </a:prstGeom>
            <a:solidFill>
              <a:srgbClr val="F4A26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>
              <a:off x="654185" y="3606889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9075813" y="5390701"/>
            <a:ext cx="610573" cy="610573"/>
            <a:chOff x="2377454" y="2392932"/>
            <a:chExt cx="298302" cy="298302"/>
          </a:xfrm>
        </p:grpSpPr>
        <p:sp>
          <p:nvSpPr>
            <p:cNvPr id="138" name="Teardrop 137"/>
            <p:cNvSpPr/>
            <p:nvPr/>
          </p:nvSpPr>
          <p:spPr>
            <a:xfrm rot="7994273">
              <a:off x="2377454" y="2392932"/>
              <a:ext cx="298302" cy="298302"/>
            </a:xfrm>
            <a:prstGeom prst="teardrop">
              <a:avLst/>
            </a:prstGeom>
            <a:solidFill>
              <a:srgbClr val="2A9D8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2412120" y="2427598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6201777" y="6654604"/>
            <a:ext cx="610573" cy="610573"/>
            <a:chOff x="1470992" y="3834383"/>
            <a:chExt cx="298302" cy="298302"/>
          </a:xfrm>
        </p:grpSpPr>
        <p:sp>
          <p:nvSpPr>
            <p:cNvPr id="141" name="Teardrop 140"/>
            <p:cNvSpPr/>
            <p:nvPr/>
          </p:nvSpPr>
          <p:spPr>
            <a:xfrm rot="7994273">
              <a:off x="1470992" y="3834383"/>
              <a:ext cx="298302" cy="298302"/>
            </a:xfrm>
            <a:prstGeom prst="teardrop">
              <a:avLst/>
            </a:prstGeom>
            <a:solidFill>
              <a:srgbClr val="E9C46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  <p:sp>
          <p:nvSpPr>
            <p:cNvPr id="142" name="Oval 141"/>
            <p:cNvSpPr/>
            <p:nvPr/>
          </p:nvSpPr>
          <p:spPr>
            <a:xfrm>
              <a:off x="1505658" y="3869049"/>
              <a:ext cx="228969" cy="228969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438340"/>
              <a:endParaRPr lang="en-US" sz="6400">
                <a:solidFill>
                  <a:prstClr val="white"/>
                </a:solidFill>
                <a:latin typeface="Montserrat Light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FEF9F8F1-AFAD-4159-A1FA-454EE92BB10E}"/>
              </a:ext>
            </a:extLst>
          </p:cNvPr>
          <p:cNvSpPr txBox="1"/>
          <p:nvPr/>
        </p:nvSpPr>
        <p:spPr>
          <a:xfrm>
            <a:off x="13568609" y="335338"/>
            <a:ext cx="8599671" cy="101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5999" b="1">
                <a:solidFill>
                  <a:srgbClr val="272E3A"/>
                </a:solidFill>
                <a:latin typeface="Montserrat" panose="00000500000000000000" pitchFamily="2" charset="0"/>
              </a:rPr>
              <a:t>China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858D8051-7F86-4776-BA72-E61C0B9A2C20}"/>
              </a:ext>
            </a:extLst>
          </p:cNvPr>
          <p:cNvSpPr/>
          <p:nvPr/>
        </p:nvSpPr>
        <p:spPr>
          <a:xfrm>
            <a:off x="13606598" y="1680398"/>
            <a:ext cx="8020716" cy="605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60000"/>
              </a:lnSpc>
              <a:defRPr/>
            </a:pPr>
            <a:r>
              <a:rPr lang="en-US" sz="2400" b="1" dirty="0" smtClean="0">
                <a:solidFill>
                  <a:srgbClr val="272E3A"/>
                </a:solidFill>
                <a:latin typeface="Montserrat Light" panose="00000400000000000000" pitchFamily="2" charset="0"/>
              </a:rPr>
              <a:t>China is GREAT country.</a:t>
            </a:r>
            <a:endParaRPr lang="en-US" sz="2400" dirty="0">
              <a:solidFill>
                <a:srgbClr val="272E3A"/>
              </a:solidFill>
              <a:latin typeface="Montserrat Ligh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9967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">
            <a:extLst>
              <a:ext uri="{FF2B5EF4-FFF2-40B4-BE49-F238E27FC236}">
                <a16:creationId xmlns:a16="http://schemas.microsoft.com/office/drawing/2014/main" id="{4581E4EF-7702-429E-ADC3-AAAD59FDCAE9}"/>
              </a:ext>
            </a:extLst>
          </p:cNvPr>
          <p:cNvGrpSpPr/>
          <p:nvPr/>
        </p:nvGrpSpPr>
        <p:grpSpPr>
          <a:xfrm>
            <a:off x="988816" y="943982"/>
            <a:ext cx="21664237" cy="11887028"/>
            <a:chOff x="988653" y="943897"/>
            <a:chExt cx="21664551" cy="118872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82BCB92-E16B-4A10-B01D-97AC64508A19}"/>
                </a:ext>
              </a:extLst>
            </p:cNvPr>
            <p:cNvSpPr/>
            <p:nvPr/>
          </p:nvSpPr>
          <p:spPr>
            <a:xfrm>
              <a:off x="821293" y="2497497"/>
              <a:ext cx="8336478" cy="10497787"/>
            </a:xfrm>
            <a:custGeom>
              <a:avLst/>
              <a:gdLst>
                <a:gd name="connsiteX0" fmla="*/ 2135695 w 8336478"/>
                <a:gd name="connsiteY0" fmla="*/ 1028135 h 10497787"/>
                <a:gd name="connsiteX1" fmla="*/ 2221119 w 8336478"/>
                <a:gd name="connsiteY1" fmla="*/ 1028135 h 10497787"/>
                <a:gd name="connsiteX2" fmla="*/ 2403801 w 8336478"/>
                <a:gd name="connsiteY2" fmla="*/ 930876 h 10497787"/>
                <a:gd name="connsiteX3" fmla="*/ 2409976 w 8336478"/>
                <a:gd name="connsiteY3" fmla="*/ 964325 h 10497787"/>
                <a:gd name="connsiteX4" fmla="*/ 2265889 w 8336478"/>
                <a:gd name="connsiteY4" fmla="*/ 1054894 h 10497787"/>
                <a:gd name="connsiteX5" fmla="*/ 2418724 w 8336478"/>
                <a:gd name="connsiteY5" fmla="*/ 989540 h 10497787"/>
                <a:gd name="connsiteX6" fmla="*/ 2509808 w 8336478"/>
                <a:gd name="connsiteY6" fmla="*/ 929847 h 10497787"/>
                <a:gd name="connsiteX7" fmla="*/ 2540684 w 8336478"/>
                <a:gd name="connsiteY7" fmla="*/ 870154 h 10497787"/>
                <a:gd name="connsiteX8" fmla="*/ 2676023 w 8336478"/>
                <a:gd name="connsiteY8" fmla="*/ 1001891 h 10497787"/>
                <a:gd name="connsiteX9" fmla="*/ 2698150 w 8336478"/>
                <a:gd name="connsiteY9" fmla="*/ 985424 h 10497787"/>
                <a:gd name="connsiteX10" fmla="*/ 2735202 w 8336478"/>
                <a:gd name="connsiteY10" fmla="*/ 955062 h 10497787"/>
                <a:gd name="connsiteX11" fmla="*/ 2748066 w 8336478"/>
                <a:gd name="connsiteY11" fmla="*/ 996745 h 10497787"/>
                <a:gd name="connsiteX12" fmla="*/ 2808789 w 8336478"/>
                <a:gd name="connsiteY12" fmla="*/ 985424 h 10497787"/>
                <a:gd name="connsiteX13" fmla="*/ 2824741 w 8336478"/>
                <a:gd name="connsiteY13" fmla="*/ 950945 h 10497787"/>
                <a:gd name="connsiteX14" fmla="*/ 2859219 w 8336478"/>
                <a:gd name="connsiteY14" fmla="*/ 946829 h 10497787"/>
                <a:gd name="connsiteX15" fmla="*/ 3050650 w 8336478"/>
                <a:gd name="connsiteY15" fmla="*/ 1000862 h 10497787"/>
                <a:gd name="connsiteX16" fmla="*/ 3222011 w 8336478"/>
                <a:gd name="connsiteY16" fmla="*/ 1035854 h 10497787"/>
                <a:gd name="connsiteX17" fmla="*/ 3304346 w 8336478"/>
                <a:gd name="connsiteY17" fmla="*/ 1041000 h 10497787"/>
                <a:gd name="connsiteX18" fmla="*/ 3345514 w 8336478"/>
                <a:gd name="connsiteY18" fmla="*/ 1107898 h 10497787"/>
                <a:gd name="connsiteX19" fmla="*/ 3277073 w 8336478"/>
                <a:gd name="connsiteY19" fmla="*/ 1144949 h 10497787"/>
                <a:gd name="connsiteX20" fmla="*/ 3433510 w 8336478"/>
                <a:gd name="connsiteY20" fmla="*/ 1165533 h 10497787"/>
                <a:gd name="connsiteX21" fmla="*/ 3624941 w 8336478"/>
                <a:gd name="connsiteY21" fmla="*/ 1142891 h 10497787"/>
                <a:gd name="connsiteX22" fmla="*/ 3705732 w 8336478"/>
                <a:gd name="connsiteY22" fmla="*/ 1212361 h 10497787"/>
                <a:gd name="connsiteX23" fmla="*/ 3770571 w 8336478"/>
                <a:gd name="connsiteY23" fmla="*/ 1285949 h 10497787"/>
                <a:gd name="connsiteX24" fmla="*/ 3765425 w 8336478"/>
                <a:gd name="connsiteY24" fmla="*/ 1237576 h 10497787"/>
                <a:gd name="connsiteX25" fmla="*/ 3752046 w 8336478"/>
                <a:gd name="connsiteY25" fmla="*/ 1148551 h 10497787"/>
                <a:gd name="connsiteX26" fmla="*/ 3738152 w 8336478"/>
                <a:gd name="connsiteY26" fmla="*/ 1100179 h 10497787"/>
                <a:gd name="connsiteX27" fmla="*/ 3743298 w 8336478"/>
                <a:gd name="connsiteY27" fmla="*/ 1060040 h 10497787"/>
                <a:gd name="connsiteX28" fmla="*/ 3865257 w 8336478"/>
                <a:gd name="connsiteY28" fmla="*/ 1015785 h 10497787"/>
                <a:gd name="connsiteX29" fmla="*/ 3974352 w 8336478"/>
                <a:gd name="connsiteY29" fmla="*/ 1091945 h 10497787"/>
                <a:gd name="connsiteX30" fmla="*/ 4101457 w 8336478"/>
                <a:gd name="connsiteY30" fmla="*/ 1119734 h 10497787"/>
                <a:gd name="connsiteX31" fmla="*/ 4229593 w 8336478"/>
                <a:gd name="connsiteY31" fmla="*/ 1126423 h 10497787"/>
                <a:gd name="connsiteX32" fmla="*/ 4300607 w 8336478"/>
                <a:gd name="connsiteY32" fmla="*/ 1073934 h 10497787"/>
                <a:gd name="connsiteX33" fmla="*/ 4357727 w 8336478"/>
                <a:gd name="connsiteY33" fmla="*/ 1024018 h 10497787"/>
                <a:gd name="connsiteX34" fmla="*/ 4448811 w 8336478"/>
                <a:gd name="connsiteY34" fmla="*/ 1044602 h 10497787"/>
                <a:gd name="connsiteX35" fmla="*/ 4433888 w 8336478"/>
                <a:gd name="connsiteY35" fmla="*/ 1122821 h 10497787"/>
                <a:gd name="connsiteX36" fmla="*/ 4509533 w 8336478"/>
                <a:gd name="connsiteY36" fmla="*/ 1183544 h 10497787"/>
                <a:gd name="connsiteX37" fmla="*/ 4496154 w 8336478"/>
                <a:gd name="connsiteY37" fmla="*/ 1125394 h 10497787"/>
                <a:gd name="connsiteX38" fmla="*/ 4500785 w 8336478"/>
                <a:gd name="connsiteY38" fmla="*/ 1071361 h 10497787"/>
                <a:gd name="connsiteX39" fmla="*/ 4591355 w 8336478"/>
                <a:gd name="connsiteY39" fmla="*/ 1014241 h 10497787"/>
                <a:gd name="connsiteX40" fmla="*/ 4570256 w 8336478"/>
                <a:gd name="connsiteY40" fmla="*/ 956092 h 10497787"/>
                <a:gd name="connsiteX41" fmla="*/ 4560479 w 8336478"/>
                <a:gd name="connsiteY41" fmla="*/ 931391 h 10497787"/>
                <a:gd name="connsiteX42" fmla="*/ 4626347 w 8336478"/>
                <a:gd name="connsiteY42" fmla="*/ 890738 h 10497787"/>
                <a:gd name="connsiteX43" fmla="*/ 4622745 w 8336478"/>
                <a:gd name="connsiteY43" fmla="*/ 881475 h 10497787"/>
                <a:gd name="connsiteX44" fmla="*/ 4539380 w 8336478"/>
                <a:gd name="connsiteY44" fmla="*/ 862949 h 10497787"/>
                <a:gd name="connsiteX45" fmla="*/ 4465793 w 8336478"/>
                <a:gd name="connsiteY45" fmla="*/ 821267 h 10497787"/>
                <a:gd name="connsiteX46" fmla="*/ 4456015 w 8336478"/>
                <a:gd name="connsiteY46" fmla="*/ 668946 h 10497787"/>
                <a:gd name="connsiteX47" fmla="*/ 4501815 w 8336478"/>
                <a:gd name="connsiteY47" fmla="*/ 610797 h 10497787"/>
                <a:gd name="connsiteX48" fmla="*/ 4490493 w 8336478"/>
                <a:gd name="connsiteY48" fmla="*/ 425027 h 10497787"/>
                <a:gd name="connsiteX49" fmla="*/ 4510048 w 8336478"/>
                <a:gd name="connsiteY49" fmla="*/ 301524 h 10497787"/>
                <a:gd name="connsiteX50" fmla="*/ 4554818 w 8336478"/>
                <a:gd name="connsiteY50" fmla="*/ 280425 h 10497787"/>
                <a:gd name="connsiteX51" fmla="*/ 4619143 w 8336478"/>
                <a:gd name="connsiteY51" fmla="*/ 215071 h 10497787"/>
                <a:gd name="connsiteX52" fmla="*/ 4771978 w 8336478"/>
                <a:gd name="connsiteY52" fmla="*/ 216100 h 10497787"/>
                <a:gd name="connsiteX53" fmla="*/ 4738529 w 8336478"/>
                <a:gd name="connsiteY53" fmla="*/ 249035 h 10497787"/>
                <a:gd name="connsiteX54" fmla="*/ 4692730 w 8336478"/>
                <a:gd name="connsiteY54" fmla="*/ 377684 h 10497787"/>
                <a:gd name="connsiteX55" fmla="*/ 4562022 w 8336478"/>
                <a:gd name="connsiteY55" fmla="*/ 404958 h 10497787"/>
                <a:gd name="connsiteX56" fmla="*/ 4578490 w 8336478"/>
                <a:gd name="connsiteY56" fmla="*/ 492439 h 10497787"/>
                <a:gd name="connsiteX57" fmla="*/ 4557391 w 8336478"/>
                <a:gd name="connsiteY57" fmla="*/ 556249 h 10497787"/>
                <a:gd name="connsiteX58" fmla="*/ 4644358 w 8336478"/>
                <a:gd name="connsiteY58" fmla="*/ 631381 h 10497787"/>
                <a:gd name="connsiteX59" fmla="*/ 4699420 w 8336478"/>
                <a:gd name="connsiteY59" fmla="*/ 740990 h 10497787"/>
                <a:gd name="connsiteX60" fmla="*/ 4669573 w 8336478"/>
                <a:gd name="connsiteY60" fmla="*/ 836705 h 10497787"/>
                <a:gd name="connsiteX61" fmla="*/ 4713829 w 8336478"/>
                <a:gd name="connsiteY61" fmla="*/ 849055 h 10497787"/>
                <a:gd name="connsiteX62" fmla="*/ 4783814 w 8336478"/>
                <a:gd name="connsiteY62" fmla="*/ 856260 h 10497787"/>
                <a:gd name="connsiteX63" fmla="*/ 4782270 w 8336478"/>
                <a:gd name="connsiteY63" fmla="*/ 907205 h 10497787"/>
                <a:gd name="connsiteX64" fmla="*/ 4787416 w 8336478"/>
                <a:gd name="connsiteY64" fmla="*/ 977705 h 10497787"/>
                <a:gd name="connsiteX65" fmla="*/ 4812631 w 8336478"/>
                <a:gd name="connsiteY65" fmla="*/ 1024533 h 10497787"/>
                <a:gd name="connsiteX66" fmla="*/ 4859460 w 8336478"/>
                <a:gd name="connsiteY66" fmla="*/ 916468 h 10497787"/>
                <a:gd name="connsiteX67" fmla="*/ 4885704 w 8336478"/>
                <a:gd name="connsiteY67" fmla="*/ 867581 h 10497787"/>
                <a:gd name="connsiteX68" fmla="*/ 4952602 w 8336478"/>
                <a:gd name="connsiteY68" fmla="*/ 926245 h 10497787"/>
                <a:gd name="connsiteX69" fmla="*/ 4935106 w 8336478"/>
                <a:gd name="connsiteY69" fmla="*/ 1005493 h 10497787"/>
                <a:gd name="connsiteX70" fmla="*/ 4934076 w 8336478"/>
                <a:gd name="connsiteY70" fmla="*/ 1084226 h 10497787"/>
                <a:gd name="connsiteX71" fmla="*/ 4998916 w 8336478"/>
                <a:gd name="connsiteY71" fmla="*/ 1115102 h 10497787"/>
                <a:gd name="connsiteX72" fmla="*/ 5057580 w 8336478"/>
                <a:gd name="connsiteY72" fmla="*/ 1125909 h 10497787"/>
                <a:gd name="connsiteX73" fmla="*/ 5049861 w 8336478"/>
                <a:gd name="connsiteY73" fmla="*/ 1052321 h 10497787"/>
                <a:gd name="connsiteX74" fmla="*/ 5097204 w 8336478"/>
                <a:gd name="connsiteY74" fmla="*/ 1011153 h 10497787"/>
                <a:gd name="connsiteX75" fmla="*/ 5097718 w 8336478"/>
                <a:gd name="connsiteY75" fmla="*/ 945800 h 10497787"/>
                <a:gd name="connsiteX76" fmla="*/ 5144032 w 8336478"/>
                <a:gd name="connsiteY76" fmla="*/ 916468 h 10497787"/>
                <a:gd name="connsiteX77" fmla="*/ 5110069 w 8336478"/>
                <a:gd name="connsiteY77" fmla="*/ 839792 h 10497787"/>
                <a:gd name="connsiteX78" fmla="*/ 5202181 w 8336478"/>
                <a:gd name="connsiteY78" fmla="*/ 805315 h 10497787"/>
                <a:gd name="connsiteX79" fmla="*/ 5321568 w 8336478"/>
                <a:gd name="connsiteY79" fmla="*/ 857803 h 10497787"/>
                <a:gd name="connsiteX80" fmla="*/ 5349356 w 8336478"/>
                <a:gd name="connsiteY80" fmla="*/ 918526 h 10497787"/>
                <a:gd name="connsiteX81" fmla="*/ 5315908 w 8336478"/>
                <a:gd name="connsiteY81" fmla="*/ 956092 h 10497787"/>
                <a:gd name="connsiteX82" fmla="*/ 5292236 w 8336478"/>
                <a:gd name="connsiteY82" fmla="*/ 986967 h 10497787"/>
                <a:gd name="connsiteX83" fmla="*/ 5335462 w 8336478"/>
                <a:gd name="connsiteY83" fmla="*/ 1081653 h 10497787"/>
                <a:gd name="connsiteX84" fmla="*/ 5294809 w 8336478"/>
                <a:gd name="connsiteY84" fmla="*/ 1179941 h 10497787"/>
                <a:gd name="connsiteX85" fmla="*/ 5180054 w 8336478"/>
                <a:gd name="connsiteY85" fmla="*/ 1221624 h 10497787"/>
                <a:gd name="connsiteX86" fmla="*/ 5119332 w 8336478"/>
                <a:gd name="connsiteY86" fmla="*/ 1227284 h 10497787"/>
                <a:gd name="connsiteX87" fmla="*/ 5075590 w 8336478"/>
                <a:gd name="connsiteY87" fmla="*/ 1210303 h 10497787"/>
                <a:gd name="connsiteX88" fmla="*/ 5021043 w 8336478"/>
                <a:gd name="connsiteY88" fmla="*/ 1241179 h 10497787"/>
                <a:gd name="connsiteX89" fmla="*/ 5065813 w 8336478"/>
                <a:gd name="connsiteY89" fmla="*/ 1282346 h 10497787"/>
                <a:gd name="connsiteX90" fmla="*/ 4991197 w 8336478"/>
                <a:gd name="connsiteY90" fmla="*/ 1314251 h 10497787"/>
                <a:gd name="connsiteX91" fmla="*/ 4891879 w 8336478"/>
                <a:gd name="connsiteY91" fmla="*/ 1308591 h 10497787"/>
                <a:gd name="connsiteX92" fmla="*/ 4747277 w 8336478"/>
                <a:gd name="connsiteY92" fmla="*/ 1298813 h 10497787"/>
                <a:gd name="connsiteX93" fmla="*/ 4893938 w 8336478"/>
                <a:gd name="connsiteY93" fmla="*/ 1369313 h 10497787"/>
                <a:gd name="connsiteX94" fmla="*/ 5027219 w 8336478"/>
                <a:gd name="connsiteY94" fmla="*/ 1377547 h 10497787"/>
                <a:gd name="connsiteX95" fmla="*/ 4969069 w 8336478"/>
                <a:gd name="connsiteY95" fmla="*/ 1478923 h 10497787"/>
                <a:gd name="connsiteX96" fmla="*/ 4881587 w 8336478"/>
                <a:gd name="connsiteY96" fmla="*/ 1511857 h 10497787"/>
                <a:gd name="connsiteX97" fmla="*/ 4789989 w 8336478"/>
                <a:gd name="connsiteY97" fmla="*/ 1542733 h 10497787"/>
                <a:gd name="connsiteX98" fmla="*/ 4653621 w 8336478"/>
                <a:gd name="connsiteY98" fmla="*/ 1536043 h 10497787"/>
                <a:gd name="connsiteX99" fmla="*/ 4704566 w 8336478"/>
                <a:gd name="connsiteY99" fmla="*/ 1560744 h 10497787"/>
                <a:gd name="connsiteX100" fmla="*/ 4775066 w 8336478"/>
                <a:gd name="connsiteY100" fmla="*/ 1590076 h 10497787"/>
                <a:gd name="connsiteX101" fmla="*/ 4726693 w 8336478"/>
                <a:gd name="connsiteY101" fmla="*/ 1620951 h 10497787"/>
                <a:gd name="connsiteX102" fmla="*/ 4670603 w 8336478"/>
                <a:gd name="connsiteY102" fmla="*/ 1652857 h 10497787"/>
                <a:gd name="connsiteX103" fmla="*/ 4582606 w 8336478"/>
                <a:gd name="connsiteY103" fmla="*/ 1777389 h 10497787"/>
                <a:gd name="connsiteX104" fmla="*/ 4542468 w 8336478"/>
                <a:gd name="connsiteY104" fmla="*/ 1891115 h 10497787"/>
                <a:gd name="connsiteX105" fmla="*/ 4512621 w 8336478"/>
                <a:gd name="connsiteY105" fmla="*/ 2009472 h 10497787"/>
                <a:gd name="connsiteX106" fmla="*/ 4629435 w 8336478"/>
                <a:gd name="connsiteY106" fmla="*/ 2041378 h 10497787"/>
                <a:gd name="connsiteX107" fmla="*/ 4712800 w 8336478"/>
                <a:gd name="connsiteY107" fmla="*/ 2181348 h 10497787"/>
                <a:gd name="connsiteX108" fmla="*/ 4777124 w 8336478"/>
                <a:gd name="connsiteY108" fmla="*/ 2214282 h 10497787"/>
                <a:gd name="connsiteX109" fmla="*/ 4895481 w 8336478"/>
                <a:gd name="connsiteY109" fmla="*/ 2211195 h 10497787"/>
                <a:gd name="connsiteX110" fmla="*/ 5063240 w 8336478"/>
                <a:gd name="connsiteY110" fmla="*/ 2320804 h 10497787"/>
                <a:gd name="connsiteX111" fmla="*/ 5200123 w 8336478"/>
                <a:gd name="connsiteY111" fmla="*/ 2352709 h 10497787"/>
                <a:gd name="connsiteX112" fmla="*/ 5263419 w 8336478"/>
                <a:gd name="connsiteY112" fmla="*/ 2382556 h 10497787"/>
                <a:gd name="connsiteX113" fmla="*/ 5298411 w 8336478"/>
                <a:gd name="connsiteY113" fmla="*/ 2410859 h 10497787"/>
                <a:gd name="connsiteX114" fmla="*/ 5291207 w 8336478"/>
                <a:gd name="connsiteY114" fmla="*/ 2454085 h 10497787"/>
                <a:gd name="connsiteX115" fmla="*/ 5308189 w 8336478"/>
                <a:gd name="connsiteY115" fmla="*/ 2582734 h 10497787"/>
                <a:gd name="connsiteX116" fmla="*/ 5422944 w 8336478"/>
                <a:gd name="connsiteY116" fmla="*/ 2618241 h 10497787"/>
                <a:gd name="connsiteX117" fmla="*/ 5479550 w 8336478"/>
                <a:gd name="connsiteY117" fmla="*/ 2715500 h 10497787"/>
                <a:gd name="connsiteX118" fmla="*/ 5532039 w 8336478"/>
                <a:gd name="connsiteY118" fmla="*/ 2663011 h 10497787"/>
                <a:gd name="connsiteX119" fmla="*/ 5527407 w 8336478"/>
                <a:gd name="connsiteY119" fmla="*/ 2570384 h 10497787"/>
                <a:gd name="connsiteX120" fmla="*/ 5494987 w 8336478"/>
                <a:gd name="connsiteY120" fmla="*/ 2430413 h 10497787"/>
                <a:gd name="connsiteX121" fmla="*/ 5521232 w 8336478"/>
                <a:gd name="connsiteY121" fmla="*/ 2377924 h 10497787"/>
                <a:gd name="connsiteX122" fmla="*/ 5551593 w 8336478"/>
                <a:gd name="connsiteY122" fmla="*/ 2331096 h 10497787"/>
                <a:gd name="connsiteX123" fmla="*/ 5611287 w 8336478"/>
                <a:gd name="connsiteY123" fmla="*/ 2314629 h 10497787"/>
                <a:gd name="connsiteX124" fmla="*/ 5638560 w 8336478"/>
                <a:gd name="connsiteY124" fmla="*/ 2200388 h 10497787"/>
                <a:gd name="connsiteX125" fmla="*/ 5623637 w 8336478"/>
                <a:gd name="connsiteY125" fmla="*/ 2096439 h 10497787"/>
                <a:gd name="connsiteX126" fmla="*/ 5565487 w 8336478"/>
                <a:gd name="connsiteY126" fmla="*/ 1992491 h 10497787"/>
                <a:gd name="connsiteX127" fmla="*/ 5571662 w 8336478"/>
                <a:gd name="connsiteY127" fmla="*/ 1927652 h 10497787"/>
                <a:gd name="connsiteX128" fmla="*/ 5581440 w 8336478"/>
                <a:gd name="connsiteY128" fmla="*/ 1877736 h 10497787"/>
                <a:gd name="connsiteX129" fmla="*/ 5561371 w 8336478"/>
                <a:gd name="connsiteY129" fmla="*/ 1798488 h 10497787"/>
                <a:gd name="connsiteX130" fmla="*/ 5562914 w 8336478"/>
                <a:gd name="connsiteY130" fmla="*/ 1688878 h 10497787"/>
                <a:gd name="connsiteX131" fmla="*/ 5538214 w 8336478"/>
                <a:gd name="connsiteY131" fmla="*/ 1644623 h 10497787"/>
                <a:gd name="connsiteX132" fmla="*/ 5685903 w 8336478"/>
                <a:gd name="connsiteY132" fmla="*/ 1644108 h 10497787"/>
                <a:gd name="connsiteX133" fmla="*/ 5789337 w 8336478"/>
                <a:gd name="connsiteY133" fmla="*/ 1637418 h 10497787"/>
                <a:gd name="connsiteX134" fmla="*/ 5872702 w 8336478"/>
                <a:gd name="connsiteY134" fmla="*/ 1676528 h 10497787"/>
                <a:gd name="connsiteX135" fmla="*/ 5937541 w 8336478"/>
                <a:gd name="connsiteY135" fmla="*/ 1719754 h 10497787"/>
                <a:gd name="connsiteX136" fmla="*/ 6000837 w 8336478"/>
                <a:gd name="connsiteY136" fmla="*/ 1759893 h 10497787"/>
                <a:gd name="connsiteX137" fmla="*/ 6075453 w 8336478"/>
                <a:gd name="connsiteY137" fmla="*/ 1775331 h 10497787"/>
                <a:gd name="connsiteX138" fmla="*/ 6054355 w 8336478"/>
                <a:gd name="connsiteY138" fmla="*/ 1838112 h 10497787"/>
                <a:gd name="connsiteX139" fmla="*/ 6049723 w 8336478"/>
                <a:gd name="connsiteY139" fmla="*/ 1941031 h 10497787"/>
                <a:gd name="connsiteX140" fmla="*/ 6076997 w 8336478"/>
                <a:gd name="connsiteY140" fmla="*/ 1964188 h 10497787"/>
                <a:gd name="connsiteX141" fmla="*/ 6185063 w 8336478"/>
                <a:gd name="connsiteY141" fmla="*/ 2022852 h 10497787"/>
                <a:gd name="connsiteX142" fmla="*/ 6258650 w 8336478"/>
                <a:gd name="connsiteY142" fmla="*/ 1996607 h 10497787"/>
                <a:gd name="connsiteX143" fmla="*/ 6295701 w 8336478"/>
                <a:gd name="connsiteY143" fmla="*/ 1960071 h 10497787"/>
                <a:gd name="connsiteX144" fmla="*/ 6328121 w 8336478"/>
                <a:gd name="connsiteY144" fmla="*/ 1955954 h 10497787"/>
                <a:gd name="connsiteX145" fmla="*/ 6319373 w 8336478"/>
                <a:gd name="connsiteY145" fmla="*/ 1905524 h 10497787"/>
                <a:gd name="connsiteX146" fmla="*/ 6371347 w 8336478"/>
                <a:gd name="connsiteY146" fmla="*/ 1825247 h 10497787"/>
                <a:gd name="connsiteX147" fmla="*/ 6425894 w 8336478"/>
                <a:gd name="connsiteY147" fmla="*/ 1880823 h 10497787"/>
                <a:gd name="connsiteX148" fmla="*/ 6526755 w 8336478"/>
                <a:gd name="connsiteY148" fmla="*/ 2072253 h 10497787"/>
                <a:gd name="connsiteX149" fmla="*/ 6546825 w 8336478"/>
                <a:gd name="connsiteY149" fmla="*/ 2149443 h 10497787"/>
                <a:gd name="connsiteX150" fmla="*/ 6548368 w 8336478"/>
                <a:gd name="connsiteY150" fmla="*/ 2217370 h 10497787"/>
                <a:gd name="connsiteX151" fmla="*/ 6610635 w 8336478"/>
                <a:gd name="connsiteY151" fmla="*/ 2289414 h 10497787"/>
                <a:gd name="connsiteX152" fmla="*/ 6612178 w 8336478"/>
                <a:gd name="connsiteY152" fmla="*/ 2324406 h 10497787"/>
                <a:gd name="connsiteX153" fmla="*/ 6694514 w 8336478"/>
                <a:gd name="connsiteY153" fmla="*/ 2322862 h 10497787"/>
                <a:gd name="connsiteX154" fmla="*/ 6781481 w 8336478"/>
                <a:gd name="connsiteY154" fmla="*/ 2369176 h 10497787"/>
                <a:gd name="connsiteX155" fmla="*/ 6770675 w 8336478"/>
                <a:gd name="connsiteY155" fmla="*/ 2408285 h 10497787"/>
                <a:gd name="connsiteX156" fmla="*/ 6696058 w 8336478"/>
                <a:gd name="connsiteY156" fmla="*/ 2438647 h 10497787"/>
                <a:gd name="connsiteX157" fmla="*/ 6658492 w 8336478"/>
                <a:gd name="connsiteY157" fmla="*/ 2478785 h 10497787"/>
                <a:gd name="connsiteX158" fmla="*/ 6675989 w 8336478"/>
                <a:gd name="connsiteY158" fmla="*/ 2497311 h 10497787"/>
                <a:gd name="connsiteX159" fmla="*/ 6766558 w 8336478"/>
                <a:gd name="connsiteY159" fmla="*/ 2453056 h 10497787"/>
                <a:gd name="connsiteX160" fmla="*/ 6798977 w 8336478"/>
                <a:gd name="connsiteY160" fmla="*/ 2448939 h 10497787"/>
                <a:gd name="connsiteX161" fmla="*/ 6884400 w 8336478"/>
                <a:gd name="connsiteY161" fmla="*/ 2471066 h 10497787"/>
                <a:gd name="connsiteX162" fmla="*/ 6900868 w 8336478"/>
                <a:gd name="connsiteY162" fmla="*/ 2523556 h 10497787"/>
                <a:gd name="connsiteX163" fmla="*/ 6898295 w 8336478"/>
                <a:gd name="connsiteY163" fmla="*/ 2586336 h 10497787"/>
                <a:gd name="connsiteX164" fmla="*/ 6861244 w 8336478"/>
                <a:gd name="connsiteY164" fmla="*/ 2657351 h 10497787"/>
                <a:gd name="connsiteX165" fmla="*/ 6757810 w 8336478"/>
                <a:gd name="connsiteY165" fmla="*/ 2695946 h 10497787"/>
                <a:gd name="connsiteX166" fmla="*/ 6648715 w 8336478"/>
                <a:gd name="connsiteY166" fmla="*/ 2765416 h 10497787"/>
                <a:gd name="connsiteX167" fmla="*/ 6545281 w 8336478"/>
                <a:gd name="connsiteY167" fmla="*/ 2792690 h 10497787"/>
                <a:gd name="connsiteX168" fmla="*/ 6498967 w 8336478"/>
                <a:gd name="connsiteY168" fmla="*/ 2773135 h 10497787"/>
                <a:gd name="connsiteX169" fmla="*/ 6430526 w 8336478"/>
                <a:gd name="connsiteY169" fmla="*/ 2799379 h 10497787"/>
                <a:gd name="connsiteX170" fmla="*/ 6245785 w 8336478"/>
                <a:gd name="connsiteY170" fmla="*/ 2816361 h 10497787"/>
                <a:gd name="connsiteX171" fmla="*/ 6206161 w 8336478"/>
                <a:gd name="connsiteY171" fmla="*/ 2880686 h 10497787"/>
                <a:gd name="connsiteX172" fmla="*/ 6147497 w 8336478"/>
                <a:gd name="connsiteY172" fmla="*/ 2905387 h 10497787"/>
                <a:gd name="connsiteX173" fmla="*/ 6041490 w 8336478"/>
                <a:gd name="connsiteY173" fmla="*/ 3026317 h 10497787"/>
                <a:gd name="connsiteX174" fmla="*/ 5954523 w 8336478"/>
                <a:gd name="connsiteY174" fmla="*/ 3129236 h 10497787"/>
                <a:gd name="connsiteX175" fmla="*/ 6042519 w 8336478"/>
                <a:gd name="connsiteY175" fmla="*/ 3063883 h 10497787"/>
                <a:gd name="connsiteX176" fmla="*/ 6206676 w 8336478"/>
                <a:gd name="connsiteY176" fmla="*/ 2936262 h 10497787"/>
                <a:gd name="connsiteX177" fmla="*/ 6326062 w 8336478"/>
                <a:gd name="connsiteY177" fmla="*/ 2884803 h 10497787"/>
                <a:gd name="connsiteX178" fmla="*/ 6384212 w 8336478"/>
                <a:gd name="connsiteY178" fmla="*/ 2937806 h 10497787"/>
                <a:gd name="connsiteX179" fmla="*/ 6342015 w 8336478"/>
                <a:gd name="connsiteY179" fmla="*/ 2994927 h 10497787"/>
                <a:gd name="connsiteX180" fmla="*/ 6275117 w 8336478"/>
                <a:gd name="connsiteY180" fmla="*/ 3006248 h 10497787"/>
                <a:gd name="connsiteX181" fmla="*/ 6321431 w 8336478"/>
                <a:gd name="connsiteY181" fmla="*/ 3049474 h 10497787"/>
                <a:gd name="connsiteX182" fmla="*/ 6343044 w 8336478"/>
                <a:gd name="connsiteY182" fmla="*/ 3096817 h 10497787"/>
                <a:gd name="connsiteX183" fmla="*/ 6382668 w 8336478"/>
                <a:gd name="connsiteY183" fmla="*/ 3172977 h 10497787"/>
                <a:gd name="connsiteX184" fmla="*/ 6510803 w 8336478"/>
                <a:gd name="connsiteY184" fmla="*/ 3217747 h 10497787"/>
                <a:gd name="connsiteX185" fmla="*/ 6544766 w 8336478"/>
                <a:gd name="connsiteY185" fmla="*/ 3229069 h 10497787"/>
                <a:gd name="connsiteX186" fmla="*/ 6569467 w 8336478"/>
                <a:gd name="connsiteY186" fmla="*/ 3172462 h 10497787"/>
                <a:gd name="connsiteX187" fmla="*/ 6597770 w 8336478"/>
                <a:gd name="connsiteY187" fmla="*/ 3114313 h 10497787"/>
                <a:gd name="connsiteX188" fmla="*/ 6626587 w 8336478"/>
                <a:gd name="connsiteY188" fmla="*/ 3121517 h 10497787"/>
                <a:gd name="connsiteX189" fmla="*/ 6590565 w 8336478"/>
                <a:gd name="connsiteY189" fmla="*/ 3221864 h 10497787"/>
                <a:gd name="connsiteX190" fmla="*/ 6575127 w 8336478"/>
                <a:gd name="connsiteY190" fmla="*/ 3259430 h 10497787"/>
                <a:gd name="connsiteX191" fmla="*/ 6497938 w 8336478"/>
                <a:gd name="connsiteY191" fmla="*/ 3302141 h 10497787"/>
                <a:gd name="connsiteX192" fmla="*/ 6416117 w 8336478"/>
                <a:gd name="connsiteY192" fmla="*/ 3335590 h 10497787"/>
                <a:gd name="connsiteX193" fmla="*/ 6360026 w 8336478"/>
                <a:gd name="connsiteY193" fmla="*/ 3364407 h 10497787"/>
                <a:gd name="connsiteX194" fmla="*/ 6286438 w 8336478"/>
                <a:gd name="connsiteY194" fmla="*/ 3418955 h 10497787"/>
                <a:gd name="connsiteX195" fmla="*/ 6276661 w 8336478"/>
                <a:gd name="connsiteY195" fmla="*/ 3382933 h 10497787"/>
                <a:gd name="connsiteX196" fmla="*/ 6337898 w 8336478"/>
                <a:gd name="connsiteY196" fmla="*/ 3305229 h 10497787"/>
                <a:gd name="connsiteX197" fmla="*/ 6398620 w 8336478"/>
                <a:gd name="connsiteY197" fmla="*/ 3293908 h 10497787"/>
                <a:gd name="connsiteX198" fmla="*/ 6427438 w 8336478"/>
                <a:gd name="connsiteY198" fmla="*/ 3267663 h 10497787"/>
                <a:gd name="connsiteX199" fmla="*/ 6384212 w 8336478"/>
                <a:gd name="connsiteY199" fmla="*/ 3253769 h 10497787"/>
                <a:gd name="connsiteX200" fmla="*/ 6377007 w 8336478"/>
                <a:gd name="connsiteY200" fmla="*/ 3222893 h 10497787"/>
                <a:gd name="connsiteX201" fmla="*/ 6346132 w 8336478"/>
                <a:gd name="connsiteY201" fmla="*/ 3239360 h 10497787"/>
                <a:gd name="connsiteX202" fmla="*/ 6287468 w 8336478"/>
                <a:gd name="connsiteY202" fmla="*/ 3265605 h 10497787"/>
                <a:gd name="connsiteX203" fmla="*/ 6274088 w 8336478"/>
                <a:gd name="connsiteY203" fmla="*/ 3280528 h 10497787"/>
                <a:gd name="connsiteX204" fmla="*/ 6226745 w 8336478"/>
                <a:gd name="connsiteY204" fmla="*/ 3288762 h 10497787"/>
                <a:gd name="connsiteX205" fmla="*/ 6169625 w 8336478"/>
                <a:gd name="connsiteY205" fmla="*/ 3341765 h 10497787"/>
                <a:gd name="connsiteX206" fmla="*/ 6134632 w 8336478"/>
                <a:gd name="connsiteY206" fmla="*/ 3356688 h 10497787"/>
                <a:gd name="connsiteX207" fmla="*/ 6109417 w 8336478"/>
                <a:gd name="connsiteY207" fmla="*/ 3351028 h 10497787"/>
                <a:gd name="connsiteX208" fmla="*/ 6072366 w 8336478"/>
                <a:gd name="connsiteY208" fmla="*/ 3383962 h 10497787"/>
                <a:gd name="connsiteX209" fmla="*/ 6010100 w 8336478"/>
                <a:gd name="connsiteY209" fmla="*/ 3485338 h 10497787"/>
                <a:gd name="connsiteX210" fmla="*/ 6012672 w 8336478"/>
                <a:gd name="connsiteY210" fmla="*/ 3598035 h 10497787"/>
                <a:gd name="connsiteX211" fmla="*/ 5968932 w 8336478"/>
                <a:gd name="connsiteY211" fmla="*/ 3599578 h 10497787"/>
                <a:gd name="connsiteX212" fmla="*/ 5908209 w 8336478"/>
                <a:gd name="connsiteY212" fmla="*/ 3644349 h 10497787"/>
                <a:gd name="connsiteX213" fmla="*/ 5808892 w 8336478"/>
                <a:gd name="connsiteY213" fmla="*/ 3681400 h 10497787"/>
                <a:gd name="connsiteX214" fmla="*/ 5788823 w 8336478"/>
                <a:gd name="connsiteY214" fmla="*/ 3743666 h 10497787"/>
                <a:gd name="connsiteX215" fmla="*/ 5748684 w 8336478"/>
                <a:gd name="connsiteY215" fmla="*/ 3839381 h 10497787"/>
                <a:gd name="connsiteX216" fmla="*/ 5732732 w 8336478"/>
                <a:gd name="connsiteY216" fmla="*/ 3792553 h 10497787"/>
                <a:gd name="connsiteX217" fmla="*/ 5712662 w 8336478"/>
                <a:gd name="connsiteY217" fmla="*/ 3754987 h 10497787"/>
                <a:gd name="connsiteX218" fmla="*/ 5716264 w 8336478"/>
                <a:gd name="connsiteY218" fmla="*/ 3809534 h 10497787"/>
                <a:gd name="connsiteX219" fmla="*/ 5734790 w 8336478"/>
                <a:gd name="connsiteY219" fmla="*/ 3895472 h 10497787"/>
                <a:gd name="connsiteX220" fmla="*/ 5693622 w 8336478"/>
                <a:gd name="connsiteY220" fmla="*/ 3974205 h 10497787"/>
                <a:gd name="connsiteX221" fmla="*/ 5697739 w 8336478"/>
                <a:gd name="connsiteY221" fmla="*/ 3929436 h 10497787"/>
                <a:gd name="connsiteX222" fmla="*/ 5677670 w 8336478"/>
                <a:gd name="connsiteY222" fmla="*/ 3890841 h 10497787"/>
                <a:gd name="connsiteX223" fmla="*/ 5683845 w 8336478"/>
                <a:gd name="connsiteY223" fmla="*/ 3805417 h 10497787"/>
                <a:gd name="connsiteX224" fmla="*/ 5655027 w 8336478"/>
                <a:gd name="connsiteY224" fmla="*/ 3816739 h 10497787"/>
                <a:gd name="connsiteX225" fmla="*/ 5652454 w 8336478"/>
                <a:gd name="connsiteY225" fmla="*/ 3929436 h 10497787"/>
                <a:gd name="connsiteX226" fmla="*/ 5653484 w 8336478"/>
                <a:gd name="connsiteY226" fmla="*/ 4007654 h 10497787"/>
                <a:gd name="connsiteX227" fmla="*/ 5640104 w 8336478"/>
                <a:gd name="connsiteY227" fmla="*/ 4086902 h 10497787"/>
                <a:gd name="connsiteX228" fmla="*/ 5675097 w 8336478"/>
                <a:gd name="connsiteY228" fmla="*/ 4107486 h 10497787"/>
                <a:gd name="connsiteX229" fmla="*/ 5648852 w 8336478"/>
                <a:gd name="connsiteY229" fmla="*/ 4127041 h 10497787"/>
                <a:gd name="connsiteX230" fmla="*/ 5649881 w 8336478"/>
                <a:gd name="connsiteY230" fmla="*/ 4155858 h 10497787"/>
                <a:gd name="connsiteX231" fmla="*/ 5661203 w 8336478"/>
                <a:gd name="connsiteY231" fmla="*/ 4164607 h 10497787"/>
                <a:gd name="connsiteX232" fmla="*/ 5621578 w 8336478"/>
                <a:gd name="connsiteY232" fmla="*/ 4192395 h 10497787"/>
                <a:gd name="connsiteX233" fmla="*/ 5582984 w 8336478"/>
                <a:gd name="connsiteY233" fmla="*/ 4204745 h 10497787"/>
                <a:gd name="connsiteX234" fmla="*/ 5543360 w 8336478"/>
                <a:gd name="connsiteY234" fmla="*/ 4254661 h 10497787"/>
                <a:gd name="connsiteX235" fmla="*/ 5502192 w 8336478"/>
                <a:gd name="connsiteY235" fmla="*/ 4279876 h 10497787"/>
                <a:gd name="connsiteX236" fmla="*/ 5461024 w 8336478"/>
                <a:gd name="connsiteY236" fmla="*/ 4320015 h 10497787"/>
                <a:gd name="connsiteX237" fmla="*/ 5374057 w 8336478"/>
                <a:gd name="connsiteY237" fmla="*/ 4393602 h 10497787"/>
                <a:gd name="connsiteX238" fmla="*/ 5345240 w 8336478"/>
                <a:gd name="connsiteY238" fmla="*/ 4485201 h 10497787"/>
                <a:gd name="connsiteX239" fmla="*/ 5399787 w 8336478"/>
                <a:gd name="connsiteY239" fmla="*/ 4711624 h 10497787"/>
                <a:gd name="connsiteX240" fmla="*/ 5432206 w 8336478"/>
                <a:gd name="connsiteY240" fmla="*/ 4800134 h 10497787"/>
                <a:gd name="connsiteX241" fmla="*/ 5398758 w 8336478"/>
                <a:gd name="connsiteY241" fmla="*/ 4878868 h 10497787"/>
                <a:gd name="connsiteX242" fmla="*/ 5344725 w 8336478"/>
                <a:gd name="connsiteY242" fmla="*/ 4846963 h 10497787"/>
                <a:gd name="connsiteX243" fmla="*/ 5314878 w 8336478"/>
                <a:gd name="connsiteY243" fmla="*/ 4775948 h 10497787"/>
                <a:gd name="connsiteX244" fmla="*/ 5289148 w 8336478"/>
                <a:gd name="connsiteY244" fmla="*/ 4694128 h 10497787"/>
                <a:gd name="connsiteX245" fmla="*/ 5269079 w 8336478"/>
                <a:gd name="connsiteY245" fmla="*/ 4593781 h 10497787"/>
                <a:gd name="connsiteX246" fmla="*/ 5185714 w 8336478"/>
                <a:gd name="connsiteY246" fmla="*/ 4538719 h 10497787"/>
                <a:gd name="connsiteX247" fmla="*/ 5131167 w 8336478"/>
                <a:gd name="connsiteY247" fmla="*/ 4540263 h 10497787"/>
                <a:gd name="connsiteX248" fmla="*/ 5016926 w 8336478"/>
                <a:gd name="connsiteY248" fmla="*/ 4525854 h 10497787"/>
                <a:gd name="connsiteX249" fmla="*/ 4868722 w 8336478"/>
                <a:gd name="connsiteY249" fmla="*/ 4525854 h 10497787"/>
                <a:gd name="connsiteX250" fmla="*/ 4833730 w 8336478"/>
                <a:gd name="connsiteY250" fmla="*/ 4546438 h 10497787"/>
                <a:gd name="connsiteX251" fmla="*/ 4861003 w 8336478"/>
                <a:gd name="connsiteY251" fmla="*/ 4572682 h 10497787"/>
                <a:gd name="connsiteX252" fmla="*/ 4889306 w 8336478"/>
                <a:gd name="connsiteY252" fmla="*/ 4608704 h 10497787"/>
                <a:gd name="connsiteX253" fmla="*/ 4846080 w 8336478"/>
                <a:gd name="connsiteY253" fmla="*/ 4594810 h 10497787"/>
                <a:gd name="connsiteX254" fmla="*/ 4794106 w 8336478"/>
                <a:gd name="connsiteY254" fmla="*/ 4606131 h 10497787"/>
                <a:gd name="connsiteX255" fmla="*/ 4743161 w 8336478"/>
                <a:gd name="connsiteY255" fmla="*/ 4579372 h 10497787"/>
                <a:gd name="connsiteX256" fmla="*/ 4691187 w 8336478"/>
                <a:gd name="connsiteY256" fmla="*/ 4571138 h 10497787"/>
                <a:gd name="connsiteX257" fmla="*/ 4617599 w 8336478"/>
                <a:gd name="connsiteY257" fmla="*/ 4550555 h 10497787"/>
                <a:gd name="connsiteX258" fmla="*/ 4453442 w 8336478"/>
                <a:gd name="connsiteY258" fmla="*/ 4648843 h 10497787"/>
                <a:gd name="connsiteX259" fmla="*/ 4363903 w 8336478"/>
                <a:gd name="connsiteY259" fmla="*/ 4741985 h 10497787"/>
                <a:gd name="connsiteX260" fmla="*/ 4388603 w 8336478"/>
                <a:gd name="connsiteY260" fmla="*/ 4811456 h 10497787"/>
                <a:gd name="connsiteX261" fmla="*/ 4400953 w 8336478"/>
                <a:gd name="connsiteY261" fmla="*/ 4868061 h 10497787"/>
                <a:gd name="connsiteX262" fmla="*/ 4347435 w 8336478"/>
                <a:gd name="connsiteY262" fmla="*/ 4977670 h 10497787"/>
                <a:gd name="connsiteX263" fmla="*/ 4367505 w 8336478"/>
                <a:gd name="connsiteY263" fmla="*/ 5121758 h 10497787"/>
                <a:gd name="connsiteX264" fmla="*/ 4450355 w 8336478"/>
                <a:gd name="connsiteY264" fmla="*/ 5242689 h 10497787"/>
                <a:gd name="connsiteX265" fmla="*/ 4513650 w 8336478"/>
                <a:gd name="connsiteY265" fmla="*/ 5300837 h 10497787"/>
                <a:gd name="connsiteX266" fmla="*/ 4548643 w 8336478"/>
                <a:gd name="connsiteY266" fmla="*/ 5322966 h 10497787"/>
                <a:gd name="connsiteX267" fmla="*/ 4589296 w 8336478"/>
                <a:gd name="connsiteY267" fmla="*/ 5328111 h 10497787"/>
                <a:gd name="connsiteX268" fmla="*/ 4671117 w 8336478"/>
                <a:gd name="connsiteY268" fmla="*/ 5305984 h 10497787"/>
                <a:gd name="connsiteX269" fmla="*/ 4729781 w 8336478"/>
                <a:gd name="connsiteY269" fmla="*/ 5318849 h 10497787"/>
                <a:gd name="connsiteX270" fmla="*/ 4744704 w 8336478"/>
                <a:gd name="connsiteY270" fmla="*/ 5317305 h 10497787"/>
                <a:gd name="connsiteX271" fmla="*/ 4758599 w 8336478"/>
                <a:gd name="connsiteY271" fmla="*/ 5279739 h 10497787"/>
                <a:gd name="connsiteX272" fmla="*/ 4798737 w 8336478"/>
                <a:gd name="connsiteY272" fmla="*/ 5203579 h 10497787"/>
                <a:gd name="connsiteX273" fmla="*/ 4834759 w 8336478"/>
                <a:gd name="connsiteY273" fmla="*/ 5126904 h 10497787"/>
                <a:gd name="connsiteX274" fmla="*/ 4991197 w 8336478"/>
                <a:gd name="connsiteY274" fmla="*/ 5111980 h 10497787"/>
                <a:gd name="connsiteX275" fmla="*/ 5008693 w 8336478"/>
                <a:gd name="connsiteY275" fmla="*/ 5176305 h 10497787"/>
                <a:gd name="connsiteX276" fmla="*/ 4986565 w 8336478"/>
                <a:gd name="connsiteY276" fmla="*/ 5234455 h 10497787"/>
                <a:gd name="connsiteX277" fmla="*/ 4974215 w 8336478"/>
                <a:gd name="connsiteY277" fmla="*/ 5272020 h 10497787"/>
                <a:gd name="connsiteX278" fmla="*/ 4959292 w 8336478"/>
                <a:gd name="connsiteY278" fmla="*/ 5277681 h 10497787"/>
                <a:gd name="connsiteX279" fmla="*/ 4926872 w 8336478"/>
                <a:gd name="connsiteY279" fmla="*/ 5308042 h 10497787"/>
                <a:gd name="connsiteX280" fmla="*/ 4939222 w 8336478"/>
                <a:gd name="connsiteY280" fmla="*/ 5344579 h 10497787"/>
                <a:gd name="connsiteX281" fmla="*/ 4936649 w 8336478"/>
                <a:gd name="connsiteY281" fmla="*/ 5396038 h 10497787"/>
                <a:gd name="connsiteX282" fmla="*/ 4874383 w 8336478"/>
                <a:gd name="connsiteY282" fmla="*/ 5460363 h 10497787"/>
                <a:gd name="connsiteX283" fmla="*/ 4930474 w 8336478"/>
                <a:gd name="connsiteY283" fmla="*/ 5473742 h 10497787"/>
                <a:gd name="connsiteX284" fmla="*/ 5039569 w 8336478"/>
                <a:gd name="connsiteY284" fmla="*/ 5490210 h 10497787"/>
                <a:gd name="connsiteX285" fmla="*/ 5190861 w 8336478"/>
                <a:gd name="connsiteY285" fmla="*/ 5501531 h 10497787"/>
                <a:gd name="connsiteX286" fmla="*/ 5225853 w 8336478"/>
                <a:gd name="connsiteY286" fmla="*/ 5563797 h 10497787"/>
                <a:gd name="connsiteX287" fmla="*/ 5230999 w 8336478"/>
                <a:gd name="connsiteY287" fmla="*/ 5683184 h 10497787"/>
                <a:gd name="connsiteX288" fmla="*/ 5192404 w 8336478"/>
                <a:gd name="connsiteY288" fmla="*/ 5787647 h 10497787"/>
                <a:gd name="connsiteX289" fmla="*/ 5271652 w 8336478"/>
                <a:gd name="connsiteY289" fmla="*/ 5879245 h 10497787"/>
                <a:gd name="connsiteX290" fmla="*/ 5377145 w 8336478"/>
                <a:gd name="connsiteY290" fmla="*/ 5928132 h 10497787"/>
                <a:gd name="connsiteX291" fmla="*/ 5519174 w 8336478"/>
                <a:gd name="connsiteY291" fmla="*/ 5898800 h 10497787"/>
                <a:gd name="connsiteX292" fmla="*/ 5622608 w 8336478"/>
                <a:gd name="connsiteY292" fmla="*/ 5969300 h 10497787"/>
                <a:gd name="connsiteX293" fmla="*/ 5666348 w 8336478"/>
                <a:gd name="connsiteY293" fmla="*/ 5872555 h 10497787"/>
                <a:gd name="connsiteX294" fmla="*/ 5750742 w 8336478"/>
                <a:gd name="connsiteY294" fmla="*/ 5782501 h 10497787"/>
                <a:gd name="connsiteX295" fmla="*/ 5891228 w 8336478"/>
                <a:gd name="connsiteY295" fmla="*/ 5736702 h 10497787"/>
                <a:gd name="connsiteX296" fmla="*/ 5994661 w 8336478"/>
                <a:gd name="connsiteY296" fmla="*/ 5733614 h 10497787"/>
                <a:gd name="connsiteX297" fmla="*/ 6221599 w 8336478"/>
                <a:gd name="connsiteY297" fmla="*/ 5772723 h 10497787"/>
                <a:gd name="connsiteX298" fmla="*/ 6511317 w 8336478"/>
                <a:gd name="connsiteY298" fmla="*/ 5831387 h 10497787"/>
                <a:gd name="connsiteX299" fmla="*/ 6646657 w 8336478"/>
                <a:gd name="connsiteY299" fmla="*/ 5970329 h 10497787"/>
                <a:gd name="connsiteX300" fmla="*/ 6803094 w 8336478"/>
                <a:gd name="connsiteY300" fmla="*/ 6094862 h 10497787"/>
                <a:gd name="connsiteX301" fmla="*/ 7036722 w 8336478"/>
                <a:gd name="connsiteY301" fmla="*/ 6157128 h 10497787"/>
                <a:gd name="connsiteX302" fmla="*/ 7127805 w 8336478"/>
                <a:gd name="connsiteY302" fmla="*/ 6268281 h 10497787"/>
                <a:gd name="connsiteX303" fmla="*/ 7218889 w 8336478"/>
                <a:gd name="connsiteY303" fmla="*/ 6343412 h 10497787"/>
                <a:gd name="connsiteX304" fmla="*/ 7319235 w 8336478"/>
                <a:gd name="connsiteY304" fmla="*/ 6454565 h 10497787"/>
                <a:gd name="connsiteX305" fmla="*/ 7387677 w 8336478"/>
                <a:gd name="connsiteY305" fmla="*/ 6554397 h 10497787"/>
                <a:gd name="connsiteX306" fmla="*/ 7828687 w 8336478"/>
                <a:gd name="connsiteY306" fmla="*/ 6686649 h 10497787"/>
                <a:gd name="connsiteX307" fmla="*/ 8034011 w 8336478"/>
                <a:gd name="connsiteY307" fmla="*/ 6811181 h 10497787"/>
                <a:gd name="connsiteX308" fmla="*/ 8128697 w 8336478"/>
                <a:gd name="connsiteY308" fmla="*/ 6814269 h 10497787"/>
                <a:gd name="connsiteX309" fmla="*/ 8142591 w 8336478"/>
                <a:gd name="connsiteY309" fmla="*/ 6932111 h 10497787"/>
                <a:gd name="connsiteX310" fmla="*/ 8154942 w 8336478"/>
                <a:gd name="connsiteY310" fmla="*/ 7012389 h 10497787"/>
                <a:gd name="connsiteX311" fmla="*/ 8051508 w 8336478"/>
                <a:gd name="connsiteY311" fmla="*/ 7162651 h 10497787"/>
                <a:gd name="connsiteX312" fmla="*/ 7944471 w 8336478"/>
                <a:gd name="connsiteY312" fmla="*/ 7242928 h 10497787"/>
                <a:gd name="connsiteX313" fmla="*/ 7914625 w 8336478"/>
                <a:gd name="connsiteY313" fmla="*/ 7275348 h 10497787"/>
                <a:gd name="connsiteX314" fmla="*/ 7893526 w 8336478"/>
                <a:gd name="connsiteY314" fmla="*/ 7365403 h 10497787"/>
                <a:gd name="connsiteX315" fmla="*/ 7888380 w 8336478"/>
                <a:gd name="connsiteY315" fmla="*/ 7486333 h 10497787"/>
                <a:gd name="connsiteX316" fmla="*/ 7877574 w 8336478"/>
                <a:gd name="connsiteY316" fmla="*/ 7725106 h 10497787"/>
                <a:gd name="connsiteX317" fmla="*/ 7735545 w 8336478"/>
                <a:gd name="connsiteY317" fmla="*/ 7777595 h 10497787"/>
                <a:gd name="connsiteX318" fmla="*/ 7603807 w 8336478"/>
                <a:gd name="connsiteY318" fmla="*/ 7942780 h 10497787"/>
                <a:gd name="connsiteX319" fmla="*/ 7429874 w 8336478"/>
                <a:gd name="connsiteY319" fmla="*/ 8032835 h 10497787"/>
                <a:gd name="connsiteX320" fmla="*/ 7368122 w 8336478"/>
                <a:gd name="connsiteY320" fmla="*/ 8121346 h 10497787"/>
                <a:gd name="connsiteX321" fmla="*/ 7303283 w 8336478"/>
                <a:gd name="connsiteY321" fmla="*/ 8317408 h 10497787"/>
                <a:gd name="connsiteX322" fmla="*/ 7159195 w 8336478"/>
                <a:gd name="connsiteY322" fmla="*/ 8484137 h 10497787"/>
                <a:gd name="connsiteX323" fmla="*/ 6983203 w 8336478"/>
                <a:gd name="connsiteY323" fmla="*/ 8700268 h 10497787"/>
                <a:gd name="connsiteX324" fmla="*/ 6931229 w 8336478"/>
                <a:gd name="connsiteY324" fmla="*/ 8758932 h 10497787"/>
                <a:gd name="connsiteX325" fmla="*/ 6813386 w 8336478"/>
                <a:gd name="connsiteY325" fmla="*/ 8754300 h 10497787"/>
                <a:gd name="connsiteX326" fmla="*/ 6819561 w 8336478"/>
                <a:gd name="connsiteY326" fmla="*/ 8783633 h 10497787"/>
                <a:gd name="connsiteX327" fmla="*/ 6810813 w 8336478"/>
                <a:gd name="connsiteY327" fmla="*/ 8876775 h 10497787"/>
                <a:gd name="connsiteX328" fmla="*/ 6686795 w 8336478"/>
                <a:gd name="connsiteY328" fmla="*/ 8927205 h 10497787"/>
                <a:gd name="connsiteX329" fmla="*/ 6600343 w 8336478"/>
                <a:gd name="connsiteY329" fmla="*/ 8914340 h 10497787"/>
                <a:gd name="connsiteX330" fmla="*/ 6550942 w 8336478"/>
                <a:gd name="connsiteY330" fmla="*/ 9001307 h 10497787"/>
                <a:gd name="connsiteX331" fmla="*/ 6456255 w 8336478"/>
                <a:gd name="connsiteY331" fmla="*/ 9042475 h 10497787"/>
                <a:gd name="connsiteX332" fmla="*/ 6485587 w 8336478"/>
                <a:gd name="connsiteY332" fmla="*/ 9206632 h 10497787"/>
                <a:gd name="connsiteX333" fmla="*/ 6291070 w 8336478"/>
                <a:gd name="connsiteY333" fmla="*/ 9428423 h 10497787"/>
                <a:gd name="connsiteX334" fmla="*/ 6252475 w 8336478"/>
                <a:gd name="connsiteY334" fmla="*/ 9502010 h 10497787"/>
                <a:gd name="connsiteX335" fmla="*/ 6280778 w 8336478"/>
                <a:gd name="connsiteY335" fmla="*/ 9626543 h 10497787"/>
                <a:gd name="connsiteX336" fmla="*/ 6242183 w 8336478"/>
                <a:gd name="connsiteY336" fmla="*/ 9701674 h 10497787"/>
                <a:gd name="connsiteX337" fmla="*/ 6147497 w 8336478"/>
                <a:gd name="connsiteY337" fmla="*/ 9806138 h 10497787"/>
                <a:gd name="connsiteX338" fmla="*/ 6076997 w 8336478"/>
                <a:gd name="connsiteY338" fmla="*/ 9920893 h 10497787"/>
                <a:gd name="connsiteX339" fmla="*/ 6122797 w 8336478"/>
                <a:gd name="connsiteY339" fmla="*/ 10122100 h 10497787"/>
                <a:gd name="connsiteX340" fmla="*/ 6289526 w 8336478"/>
                <a:gd name="connsiteY340" fmla="*/ 10236855 h 10497787"/>
                <a:gd name="connsiteX341" fmla="*/ 6428467 w 8336478"/>
                <a:gd name="connsiteY341" fmla="*/ 10274422 h 10497787"/>
                <a:gd name="connsiteX342" fmla="*/ 6322975 w 8336478"/>
                <a:gd name="connsiteY342" fmla="*/ 10303753 h 10497787"/>
                <a:gd name="connsiteX343" fmla="*/ 6145439 w 8336478"/>
                <a:gd name="connsiteY343" fmla="*/ 10320221 h 10497787"/>
                <a:gd name="connsiteX344" fmla="*/ 5925706 w 8336478"/>
                <a:gd name="connsiteY344" fmla="*/ 10205465 h 10497787"/>
                <a:gd name="connsiteX345" fmla="*/ 5790366 w 8336478"/>
                <a:gd name="connsiteY345" fmla="*/ 10064980 h 10497787"/>
                <a:gd name="connsiteX346" fmla="*/ 5716779 w 8336478"/>
                <a:gd name="connsiteY346" fmla="*/ 9883327 h 10497787"/>
                <a:gd name="connsiteX347" fmla="*/ 5721925 w 8336478"/>
                <a:gd name="connsiteY347" fmla="*/ 9601842 h 10497787"/>
                <a:gd name="connsiteX348" fmla="*/ 5769268 w 8336478"/>
                <a:gd name="connsiteY348" fmla="*/ 9227216 h 10497787"/>
                <a:gd name="connsiteX349" fmla="*/ 5881450 w 8336478"/>
                <a:gd name="connsiteY349" fmla="*/ 8654468 h 10497787"/>
                <a:gd name="connsiteX350" fmla="*/ 5997235 w 8336478"/>
                <a:gd name="connsiteY350" fmla="*/ 8085324 h 10497787"/>
                <a:gd name="connsiteX351" fmla="*/ 6023479 w 8336478"/>
                <a:gd name="connsiteY351" fmla="*/ 7908818 h 10497787"/>
                <a:gd name="connsiteX352" fmla="*/ 6028625 w 8336478"/>
                <a:gd name="connsiteY352" fmla="*/ 7709153 h 10497787"/>
                <a:gd name="connsiteX353" fmla="*/ 6003924 w 8336478"/>
                <a:gd name="connsiteY353" fmla="*/ 7637110 h 10497787"/>
                <a:gd name="connsiteX354" fmla="*/ 5909239 w 8336478"/>
                <a:gd name="connsiteY354" fmla="*/ 7525957 h 10497787"/>
                <a:gd name="connsiteX355" fmla="*/ 5784706 w 8336478"/>
                <a:gd name="connsiteY355" fmla="*/ 7442592 h 10497787"/>
                <a:gd name="connsiteX356" fmla="*/ 5672524 w 8336478"/>
                <a:gd name="connsiteY356" fmla="*/ 7339673 h 10497787"/>
                <a:gd name="connsiteX357" fmla="*/ 5586586 w 8336478"/>
                <a:gd name="connsiteY357" fmla="*/ 7167797 h 10497787"/>
                <a:gd name="connsiteX358" fmla="*/ 5444557 w 8336478"/>
                <a:gd name="connsiteY358" fmla="*/ 6914615 h 10497787"/>
                <a:gd name="connsiteX359" fmla="*/ 5351415 w 8336478"/>
                <a:gd name="connsiteY359" fmla="*/ 6731418 h 10497787"/>
                <a:gd name="connsiteX360" fmla="*/ 5388466 w 8336478"/>
                <a:gd name="connsiteY360" fmla="*/ 6584244 h 10497787"/>
                <a:gd name="connsiteX361" fmla="*/ 5472860 w 8336478"/>
                <a:gd name="connsiteY361" fmla="*/ 6406192 h 10497787"/>
                <a:gd name="connsiteX362" fmla="*/ 5592246 w 8336478"/>
                <a:gd name="connsiteY362" fmla="*/ 6245638 h 10497787"/>
                <a:gd name="connsiteX363" fmla="*/ 5588644 w 8336478"/>
                <a:gd name="connsiteY363" fmla="*/ 6116475 h 10497787"/>
                <a:gd name="connsiteX364" fmla="*/ 5572692 w 8336478"/>
                <a:gd name="connsiteY364" fmla="*/ 6027964 h 10497787"/>
                <a:gd name="connsiteX365" fmla="*/ 5525349 w 8336478"/>
                <a:gd name="connsiteY365" fmla="*/ 5939453 h 10497787"/>
                <a:gd name="connsiteX366" fmla="*/ 5465655 w 8336478"/>
                <a:gd name="connsiteY366" fmla="*/ 5937909 h 10497787"/>
                <a:gd name="connsiteX367" fmla="*/ 5404418 w 8336478"/>
                <a:gd name="connsiteY367" fmla="*/ 6011496 h 10497787"/>
                <a:gd name="connsiteX368" fmla="*/ 5369426 w 8336478"/>
                <a:gd name="connsiteY368" fmla="*/ 5983708 h 10497787"/>
                <a:gd name="connsiteX369" fmla="*/ 5297382 w 8336478"/>
                <a:gd name="connsiteY369" fmla="*/ 5961066 h 10497787"/>
                <a:gd name="connsiteX370" fmla="*/ 5242835 w 8336478"/>
                <a:gd name="connsiteY370" fmla="*/ 5939967 h 10497787"/>
                <a:gd name="connsiteX371" fmla="*/ 5137342 w 8336478"/>
                <a:gd name="connsiteY371" fmla="*/ 5879245 h 10497787"/>
                <a:gd name="connsiteX372" fmla="*/ 5093602 w 8336478"/>
                <a:gd name="connsiteY372" fmla="*/ 5780957 h 10497787"/>
                <a:gd name="connsiteX373" fmla="*/ 4974215 w 8336478"/>
                <a:gd name="connsiteY373" fmla="*/ 5663115 h 10497787"/>
                <a:gd name="connsiteX374" fmla="*/ 4756540 w 8336478"/>
                <a:gd name="connsiteY374" fmla="*/ 5571516 h 10497787"/>
                <a:gd name="connsiteX375" fmla="*/ 4582606 w 8336478"/>
                <a:gd name="connsiteY375" fmla="*/ 5457276 h 10497787"/>
                <a:gd name="connsiteX376" fmla="*/ 4479172 w 8336478"/>
                <a:gd name="connsiteY376" fmla="*/ 5424341 h 10497787"/>
                <a:gd name="connsiteX377" fmla="*/ 4259439 w 8336478"/>
                <a:gd name="connsiteY377" fmla="*/ 5368765 h 10497787"/>
                <a:gd name="connsiteX378" fmla="*/ 4060805 w 8336478"/>
                <a:gd name="connsiteY378" fmla="*/ 5301867 h 10497787"/>
                <a:gd name="connsiteX379" fmla="*/ 3913630 w 8336478"/>
                <a:gd name="connsiteY379" fmla="*/ 5197404 h 10497787"/>
                <a:gd name="connsiteX380" fmla="*/ 3899735 w 8336478"/>
                <a:gd name="connsiteY380" fmla="*/ 5097572 h 10497787"/>
                <a:gd name="connsiteX381" fmla="*/ 3776747 w 8336478"/>
                <a:gd name="connsiteY381" fmla="*/ 4933930 h 10497787"/>
                <a:gd name="connsiteX382" fmla="*/ 3660962 w 8336478"/>
                <a:gd name="connsiteY382" fmla="*/ 4801678 h 10497787"/>
                <a:gd name="connsiteX383" fmla="*/ 3545178 w 8336478"/>
                <a:gd name="connsiteY383" fmla="*/ 4686923 h 10497787"/>
                <a:gd name="connsiteX384" fmla="*/ 3471590 w 8336478"/>
                <a:gd name="connsiteY384" fmla="*/ 4520193 h 10497787"/>
                <a:gd name="connsiteX385" fmla="*/ 3310007 w 8336478"/>
                <a:gd name="connsiteY385" fmla="*/ 4384340 h 10497787"/>
                <a:gd name="connsiteX386" fmla="*/ 3362496 w 8336478"/>
                <a:gd name="connsiteY386" fmla="*/ 4515047 h 10497787"/>
                <a:gd name="connsiteX387" fmla="*/ 3457182 w 8336478"/>
                <a:gd name="connsiteY387" fmla="*/ 4709565 h 10497787"/>
                <a:gd name="connsiteX388" fmla="*/ 3575024 w 8336478"/>
                <a:gd name="connsiteY388" fmla="*/ 4859828 h 10497787"/>
                <a:gd name="connsiteX389" fmla="*/ 3562674 w 8336478"/>
                <a:gd name="connsiteY389" fmla="*/ 4941649 h 10497787"/>
                <a:gd name="connsiteX390" fmla="*/ 3492174 w 8336478"/>
                <a:gd name="connsiteY390" fmla="*/ 4872692 h 10497787"/>
                <a:gd name="connsiteX391" fmla="*/ 3465930 w 8336478"/>
                <a:gd name="connsiteY391" fmla="*/ 4797561 h 10497787"/>
                <a:gd name="connsiteX392" fmla="*/ 3346543 w 8336478"/>
                <a:gd name="connsiteY392" fmla="*/ 4702361 h 10497787"/>
                <a:gd name="connsiteX393" fmla="*/ 3290452 w 8336478"/>
                <a:gd name="connsiteY393" fmla="*/ 4640095 h 10497787"/>
                <a:gd name="connsiteX394" fmla="*/ 3362496 w 8336478"/>
                <a:gd name="connsiteY394" fmla="*/ 4651416 h 10497787"/>
                <a:gd name="connsiteX395" fmla="*/ 3265751 w 8336478"/>
                <a:gd name="connsiteY395" fmla="*/ 4528941 h 10497787"/>
                <a:gd name="connsiteX396" fmla="*/ 3200912 w 8336478"/>
                <a:gd name="connsiteY396" fmla="*/ 4366844 h 10497787"/>
                <a:gd name="connsiteX397" fmla="*/ 3018230 w 8336478"/>
                <a:gd name="connsiteY397" fmla="*/ 4221212 h 10497787"/>
                <a:gd name="connsiteX398" fmla="*/ 2935894 w 8336478"/>
                <a:gd name="connsiteY398" fmla="*/ 4139391 h 10497787"/>
                <a:gd name="connsiteX399" fmla="*/ 2892154 w 8336478"/>
                <a:gd name="connsiteY399" fmla="*/ 3990672 h 10497787"/>
                <a:gd name="connsiteX400" fmla="*/ 2769165 w 8336478"/>
                <a:gd name="connsiteY400" fmla="*/ 3760133 h 10497787"/>
                <a:gd name="connsiteX401" fmla="*/ 2774311 w 8336478"/>
                <a:gd name="connsiteY401" fmla="*/ 3470414 h 10497787"/>
                <a:gd name="connsiteX402" fmla="*/ 2795409 w 8336478"/>
                <a:gd name="connsiteY402" fmla="*/ 3158054 h 10497787"/>
                <a:gd name="connsiteX403" fmla="*/ 2726968 w 8336478"/>
                <a:gd name="connsiteY403" fmla="*/ 3020656 h 10497787"/>
                <a:gd name="connsiteX404" fmla="*/ 2791807 w 8336478"/>
                <a:gd name="connsiteY404" fmla="*/ 3017569 h 10497787"/>
                <a:gd name="connsiteX405" fmla="*/ 2879289 w 8336478"/>
                <a:gd name="connsiteY405" fmla="*/ 3050503 h 10497787"/>
                <a:gd name="connsiteX406" fmla="*/ 2805701 w 8336478"/>
                <a:gd name="connsiteY406" fmla="*/ 2936262 h 10497787"/>
                <a:gd name="connsiteX407" fmla="*/ 2658012 w 8336478"/>
                <a:gd name="connsiteY407" fmla="*/ 2861131 h 10497787"/>
                <a:gd name="connsiteX408" fmla="*/ 2554578 w 8336478"/>
                <a:gd name="connsiteY408" fmla="*/ 2808642 h 10497787"/>
                <a:gd name="connsiteX409" fmla="*/ 2500031 w 8336478"/>
                <a:gd name="connsiteY409" fmla="*/ 2710354 h 10497787"/>
                <a:gd name="connsiteX410" fmla="*/ 2412549 w 8336478"/>
                <a:gd name="connsiteY410" fmla="*/ 2625446 h 10497787"/>
                <a:gd name="connsiteX411" fmla="*/ 2382702 w 8336478"/>
                <a:gd name="connsiteY411" fmla="*/ 2515836 h 10497787"/>
                <a:gd name="connsiteX412" fmla="*/ 2303454 w 8336478"/>
                <a:gd name="connsiteY412" fmla="*/ 2482902 h 10497787"/>
                <a:gd name="connsiteX413" fmla="*/ 2237071 w 8336478"/>
                <a:gd name="connsiteY413" fmla="*/ 2425782 h 10497787"/>
                <a:gd name="connsiteX414" fmla="*/ 2142385 w 8336478"/>
                <a:gd name="connsiteY414" fmla="*/ 2360428 h 10497787"/>
                <a:gd name="connsiteX415" fmla="*/ 2068798 w 8336478"/>
                <a:gd name="connsiteY415" fmla="*/ 2265742 h 10497787"/>
                <a:gd name="connsiteX416" fmla="*/ 1950955 w 8336478"/>
                <a:gd name="connsiteY416" fmla="*/ 2133491 h 10497787"/>
                <a:gd name="connsiteX417" fmla="*/ 1643740 w 8336478"/>
                <a:gd name="connsiteY417" fmla="*/ 2025425 h 10497787"/>
                <a:gd name="connsiteX418" fmla="*/ 1536704 w 8336478"/>
                <a:gd name="connsiteY418" fmla="*/ 2030571 h 10497787"/>
                <a:gd name="connsiteX419" fmla="*/ 1407025 w 8336478"/>
                <a:gd name="connsiteY419" fmla="*/ 1948750 h 10497787"/>
                <a:gd name="connsiteX420" fmla="*/ 1326234 w 8336478"/>
                <a:gd name="connsiteY420" fmla="*/ 2004326 h 10497787"/>
                <a:gd name="connsiteX421" fmla="*/ 1174942 w 8336478"/>
                <a:gd name="connsiteY421" fmla="*/ 2146356 h 10497787"/>
                <a:gd name="connsiteX422" fmla="*/ 1092092 w 8336478"/>
                <a:gd name="connsiteY422" fmla="*/ 2164366 h 10497787"/>
                <a:gd name="connsiteX423" fmla="*/ 1109588 w 8336478"/>
                <a:gd name="connsiteY423" fmla="*/ 2082546 h 10497787"/>
                <a:gd name="connsiteX424" fmla="*/ 1183176 w 8336478"/>
                <a:gd name="connsiteY424" fmla="*/ 2007414 h 10497787"/>
                <a:gd name="connsiteX425" fmla="*/ 1211479 w 8336478"/>
                <a:gd name="connsiteY425" fmla="*/ 1982713 h 10497787"/>
                <a:gd name="connsiteX426" fmla="*/ 1216624 w 8336478"/>
                <a:gd name="connsiteY426" fmla="*/ 1956469 h 10497787"/>
                <a:gd name="connsiteX427" fmla="*/ 1269113 w 8336478"/>
                <a:gd name="connsiteY427" fmla="*/ 1910670 h 10497787"/>
                <a:gd name="connsiteX428" fmla="*/ 1132230 w 8336478"/>
                <a:gd name="connsiteY428" fmla="*/ 1979626 h 10497787"/>
                <a:gd name="connsiteX429" fmla="*/ 1002552 w 8336478"/>
                <a:gd name="connsiteY429" fmla="*/ 2126801 h 10497787"/>
                <a:gd name="connsiteX430" fmla="*/ 969103 w 8336478"/>
                <a:gd name="connsiteY430" fmla="*/ 2223545 h 10497787"/>
                <a:gd name="connsiteX431" fmla="*/ 760177 w 8336478"/>
                <a:gd name="connsiteY431" fmla="*/ 2409829 h 10497787"/>
                <a:gd name="connsiteX432" fmla="*/ 496703 w 8336478"/>
                <a:gd name="connsiteY432" fmla="*/ 2550314 h 10497787"/>
                <a:gd name="connsiteX433" fmla="*/ 373714 w 8336478"/>
                <a:gd name="connsiteY433" fmla="*/ 2604347 h 10497787"/>
                <a:gd name="connsiteX434" fmla="*/ 289320 w 8336478"/>
                <a:gd name="connsiteY434" fmla="*/ 2620814 h 10497787"/>
                <a:gd name="connsiteX435" fmla="*/ 398414 w 8336478"/>
                <a:gd name="connsiteY435" fmla="*/ 2542081 h 10497787"/>
                <a:gd name="connsiteX436" fmla="*/ 547648 w 8336478"/>
                <a:gd name="connsiteY436" fmla="*/ 2476727 h 10497787"/>
                <a:gd name="connsiteX437" fmla="*/ 684531 w 8336478"/>
                <a:gd name="connsiteY437" fmla="*/ 2379983 h 10497787"/>
                <a:gd name="connsiteX438" fmla="*/ 770468 w 8336478"/>
                <a:gd name="connsiteY438" fmla="*/ 2252362 h 10497787"/>
                <a:gd name="connsiteX439" fmla="*/ 749370 w 8336478"/>
                <a:gd name="connsiteY439" fmla="*/ 2211195 h 10497787"/>
                <a:gd name="connsiteX440" fmla="*/ 619177 w 8336478"/>
                <a:gd name="connsiteY440" fmla="*/ 2211195 h 10497787"/>
                <a:gd name="connsiteX441" fmla="*/ 499790 w 8336478"/>
                <a:gd name="connsiteY441" fmla="*/ 2224060 h 10497787"/>
                <a:gd name="connsiteX442" fmla="*/ 485896 w 8336478"/>
                <a:gd name="connsiteY442" fmla="*/ 2150472 h 10497787"/>
                <a:gd name="connsiteX443" fmla="*/ 380404 w 8336478"/>
                <a:gd name="connsiteY443" fmla="*/ 2137093 h 10497787"/>
                <a:gd name="connsiteX444" fmla="*/ 296010 w 8336478"/>
                <a:gd name="connsiteY444" fmla="*/ 2053728 h 10497787"/>
                <a:gd name="connsiteX445" fmla="*/ 280057 w 8336478"/>
                <a:gd name="connsiteY445" fmla="*/ 1924564 h 10497787"/>
                <a:gd name="connsiteX446" fmla="*/ 359305 w 8336478"/>
                <a:gd name="connsiteY446" fmla="*/ 1856123 h 10497787"/>
                <a:gd name="connsiteX447" fmla="*/ 496188 w 8336478"/>
                <a:gd name="connsiteY447" fmla="*/ 1807236 h 10497787"/>
                <a:gd name="connsiteX448" fmla="*/ 554338 w 8336478"/>
                <a:gd name="connsiteY448" fmla="*/ 1772758 h 10497787"/>
                <a:gd name="connsiteX449" fmla="*/ 517287 w 8336478"/>
                <a:gd name="connsiteY449" fmla="*/ 1697626 h 10497787"/>
                <a:gd name="connsiteX450" fmla="*/ 547133 w 8336478"/>
                <a:gd name="connsiteY450" fmla="*/ 1678072 h 10497787"/>
                <a:gd name="connsiteX451" fmla="*/ 515228 w 8336478"/>
                <a:gd name="connsiteY451" fmla="*/ 1642050 h 10497787"/>
                <a:gd name="connsiteX452" fmla="*/ 350042 w 8336478"/>
                <a:gd name="connsiteY452" fmla="*/ 1697626 h 10497787"/>
                <a:gd name="connsiteX453" fmla="*/ 235802 w 8336478"/>
                <a:gd name="connsiteY453" fmla="*/ 1681159 h 10497787"/>
                <a:gd name="connsiteX454" fmla="*/ 230656 w 8336478"/>
                <a:gd name="connsiteY454" fmla="*/ 1630214 h 10497787"/>
                <a:gd name="connsiteX455" fmla="*/ 216762 w 8336478"/>
                <a:gd name="connsiteY455" fmla="*/ 1587503 h 10497787"/>
                <a:gd name="connsiteX456" fmla="*/ 343353 w 8336478"/>
                <a:gd name="connsiteY456" fmla="*/ 1518547 h 10497787"/>
                <a:gd name="connsiteX457" fmla="*/ 424144 w 8336478"/>
                <a:gd name="connsiteY457" fmla="*/ 1565889 h 10497787"/>
                <a:gd name="connsiteX458" fmla="*/ 555881 w 8336478"/>
                <a:gd name="connsiteY458" fmla="*/ 1492302 h 10497787"/>
                <a:gd name="connsiteX459" fmla="*/ 512141 w 8336478"/>
                <a:gd name="connsiteY459" fmla="*/ 1448047 h 10497787"/>
                <a:gd name="connsiteX460" fmla="*/ 399958 w 8336478"/>
                <a:gd name="connsiteY460" fmla="*/ 1433123 h 10497787"/>
                <a:gd name="connsiteX461" fmla="*/ 366509 w 8336478"/>
                <a:gd name="connsiteY461" fmla="*/ 1370857 h 10497787"/>
                <a:gd name="connsiteX462" fmla="*/ 296524 w 8336478"/>
                <a:gd name="connsiteY462" fmla="*/ 1292124 h 10497787"/>
                <a:gd name="connsiteX463" fmla="*/ 396356 w 8336478"/>
                <a:gd name="connsiteY463" fmla="*/ 1203613 h 10497787"/>
                <a:gd name="connsiteX464" fmla="*/ 538900 w 8336478"/>
                <a:gd name="connsiteY464" fmla="*/ 1056438 h 10497787"/>
                <a:gd name="connsiteX465" fmla="*/ 774071 w 8336478"/>
                <a:gd name="connsiteY465" fmla="*/ 948373 h 10497787"/>
                <a:gd name="connsiteX466" fmla="*/ 858465 w 8336478"/>
                <a:gd name="connsiteY466" fmla="*/ 951460 h 10497787"/>
                <a:gd name="connsiteX467" fmla="*/ 1027253 w 8336478"/>
                <a:gd name="connsiteY467" fmla="*/ 946829 h 10497787"/>
                <a:gd name="connsiteX468" fmla="*/ 1090548 w 8336478"/>
                <a:gd name="connsiteY468" fmla="*/ 1005493 h 10497787"/>
                <a:gd name="connsiteX469" fmla="*/ 1475467 w 8336478"/>
                <a:gd name="connsiteY469" fmla="*/ 1028650 h 10497787"/>
                <a:gd name="connsiteX470" fmla="*/ 1853181 w 8336478"/>
                <a:gd name="connsiteY470" fmla="*/ 1051807 h 10497787"/>
                <a:gd name="connsiteX471" fmla="*/ 2030717 w 8336478"/>
                <a:gd name="connsiteY471" fmla="*/ 1117161 h 10497787"/>
                <a:gd name="connsiteX472" fmla="*/ 2135695 w 8336478"/>
                <a:gd name="connsiteY472" fmla="*/ 1028135 h 1049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</a:cxnLst>
              <a:rect l="l" t="t" r="r" b="b"/>
              <a:pathLst>
                <a:path w="8336478" h="10497787">
                  <a:moveTo>
                    <a:pt x="2135695" y="1028135"/>
                  </a:moveTo>
                  <a:cubicBezTo>
                    <a:pt x="2178922" y="1028135"/>
                    <a:pt x="2184068" y="1043573"/>
                    <a:pt x="2221119" y="1028135"/>
                  </a:cubicBezTo>
                  <a:cubicBezTo>
                    <a:pt x="2258170" y="1012697"/>
                    <a:pt x="2366750" y="940654"/>
                    <a:pt x="2403801" y="930876"/>
                  </a:cubicBezTo>
                  <a:cubicBezTo>
                    <a:pt x="2440852" y="921099"/>
                    <a:pt x="2464523" y="933964"/>
                    <a:pt x="2409976" y="964325"/>
                  </a:cubicBezTo>
                  <a:cubicBezTo>
                    <a:pt x="2355429" y="994686"/>
                    <a:pt x="2246334" y="1060040"/>
                    <a:pt x="2265889" y="1054894"/>
                  </a:cubicBezTo>
                  <a:cubicBezTo>
                    <a:pt x="2285443" y="1049748"/>
                    <a:pt x="2340505" y="1026077"/>
                    <a:pt x="2418724" y="989540"/>
                  </a:cubicBezTo>
                  <a:cubicBezTo>
                    <a:pt x="2496943" y="952489"/>
                    <a:pt x="2489739" y="968957"/>
                    <a:pt x="2509808" y="929847"/>
                  </a:cubicBezTo>
                  <a:cubicBezTo>
                    <a:pt x="2529877" y="890738"/>
                    <a:pt x="2540684" y="870154"/>
                    <a:pt x="2540684" y="870154"/>
                  </a:cubicBezTo>
                  <a:cubicBezTo>
                    <a:pt x="2540684" y="870154"/>
                    <a:pt x="2664702" y="996745"/>
                    <a:pt x="2676023" y="1001891"/>
                  </a:cubicBezTo>
                  <a:cubicBezTo>
                    <a:pt x="2687344" y="1006522"/>
                    <a:pt x="2691975" y="1000862"/>
                    <a:pt x="2698150" y="985424"/>
                  </a:cubicBezTo>
                  <a:cubicBezTo>
                    <a:pt x="2704326" y="969986"/>
                    <a:pt x="2717705" y="947858"/>
                    <a:pt x="2735202" y="955062"/>
                  </a:cubicBezTo>
                  <a:cubicBezTo>
                    <a:pt x="2752698" y="962267"/>
                    <a:pt x="2737774" y="992628"/>
                    <a:pt x="2748066" y="996745"/>
                  </a:cubicBezTo>
                  <a:cubicBezTo>
                    <a:pt x="2758873" y="1000862"/>
                    <a:pt x="2776369" y="995716"/>
                    <a:pt x="2808789" y="985424"/>
                  </a:cubicBezTo>
                  <a:cubicBezTo>
                    <a:pt x="2841208" y="974617"/>
                    <a:pt x="2824741" y="950945"/>
                    <a:pt x="2824741" y="950945"/>
                  </a:cubicBezTo>
                  <a:cubicBezTo>
                    <a:pt x="2824741" y="950945"/>
                    <a:pt x="2821139" y="949916"/>
                    <a:pt x="2859219" y="946829"/>
                  </a:cubicBezTo>
                  <a:cubicBezTo>
                    <a:pt x="2896785" y="943741"/>
                    <a:pt x="3015657" y="986967"/>
                    <a:pt x="3050650" y="1000862"/>
                  </a:cubicBezTo>
                  <a:cubicBezTo>
                    <a:pt x="3085642" y="1014756"/>
                    <a:pt x="3192164" y="1026077"/>
                    <a:pt x="3222011" y="1035854"/>
                  </a:cubicBezTo>
                  <a:cubicBezTo>
                    <a:pt x="3251857" y="1045631"/>
                    <a:pt x="3263178" y="1018873"/>
                    <a:pt x="3304346" y="1041000"/>
                  </a:cubicBezTo>
                  <a:cubicBezTo>
                    <a:pt x="3345514" y="1063128"/>
                    <a:pt x="3376390" y="1092460"/>
                    <a:pt x="3345514" y="1107898"/>
                  </a:cubicBezTo>
                  <a:cubicBezTo>
                    <a:pt x="3314638" y="1123336"/>
                    <a:pt x="3237449" y="1135171"/>
                    <a:pt x="3277073" y="1144949"/>
                  </a:cubicBezTo>
                  <a:cubicBezTo>
                    <a:pt x="3316697" y="1154726"/>
                    <a:pt x="3376390" y="1167076"/>
                    <a:pt x="3433510" y="1165533"/>
                  </a:cubicBezTo>
                  <a:cubicBezTo>
                    <a:pt x="3490631" y="1163989"/>
                    <a:pt x="3593035" y="1142891"/>
                    <a:pt x="3624941" y="1142891"/>
                  </a:cubicBezTo>
                  <a:cubicBezTo>
                    <a:pt x="3656845" y="1142891"/>
                    <a:pt x="3675886" y="1162445"/>
                    <a:pt x="3705732" y="1212361"/>
                  </a:cubicBezTo>
                  <a:cubicBezTo>
                    <a:pt x="3735579" y="1262277"/>
                    <a:pt x="3759250" y="1281832"/>
                    <a:pt x="3770571" y="1285949"/>
                  </a:cubicBezTo>
                  <a:cubicBezTo>
                    <a:pt x="3781892" y="1290065"/>
                    <a:pt x="3759250" y="1262277"/>
                    <a:pt x="3765425" y="1237576"/>
                  </a:cubicBezTo>
                  <a:cubicBezTo>
                    <a:pt x="3771601" y="1212876"/>
                    <a:pt x="3759250" y="1165018"/>
                    <a:pt x="3752046" y="1148551"/>
                  </a:cubicBezTo>
                  <a:cubicBezTo>
                    <a:pt x="3745356" y="1132084"/>
                    <a:pt x="3752046" y="1123850"/>
                    <a:pt x="3738152" y="1100179"/>
                  </a:cubicBezTo>
                  <a:cubicBezTo>
                    <a:pt x="3724258" y="1076507"/>
                    <a:pt x="3701101" y="1080624"/>
                    <a:pt x="3743298" y="1060040"/>
                  </a:cubicBezTo>
                  <a:cubicBezTo>
                    <a:pt x="3785495" y="1039456"/>
                    <a:pt x="3814312" y="1009610"/>
                    <a:pt x="3865257" y="1015785"/>
                  </a:cubicBezTo>
                  <a:cubicBezTo>
                    <a:pt x="3916202" y="1022475"/>
                    <a:pt x="3930097" y="1086799"/>
                    <a:pt x="3974352" y="1091945"/>
                  </a:cubicBezTo>
                  <a:cubicBezTo>
                    <a:pt x="4018093" y="1097091"/>
                    <a:pt x="4026326" y="1114073"/>
                    <a:pt x="4101457" y="1119734"/>
                  </a:cubicBezTo>
                  <a:cubicBezTo>
                    <a:pt x="4177103" y="1125394"/>
                    <a:pt x="4145199" y="1120763"/>
                    <a:pt x="4229593" y="1126423"/>
                  </a:cubicBezTo>
                  <a:cubicBezTo>
                    <a:pt x="4313987" y="1132084"/>
                    <a:pt x="4283111" y="1117161"/>
                    <a:pt x="4300607" y="1073934"/>
                  </a:cubicBezTo>
                  <a:cubicBezTo>
                    <a:pt x="4318103" y="1030708"/>
                    <a:pt x="4337658" y="1022475"/>
                    <a:pt x="4357727" y="1024018"/>
                  </a:cubicBezTo>
                  <a:cubicBezTo>
                    <a:pt x="4377796" y="1025562"/>
                    <a:pt x="4448811" y="1035340"/>
                    <a:pt x="4448811" y="1044602"/>
                  </a:cubicBezTo>
                  <a:cubicBezTo>
                    <a:pt x="4448811" y="1053350"/>
                    <a:pt x="4418964" y="1100179"/>
                    <a:pt x="4433888" y="1122821"/>
                  </a:cubicBezTo>
                  <a:cubicBezTo>
                    <a:pt x="4448811" y="1145978"/>
                    <a:pt x="4509533" y="1183544"/>
                    <a:pt x="4509533" y="1183544"/>
                  </a:cubicBezTo>
                  <a:cubicBezTo>
                    <a:pt x="4509533" y="1183544"/>
                    <a:pt x="4496154" y="1131055"/>
                    <a:pt x="4496154" y="1125394"/>
                  </a:cubicBezTo>
                  <a:cubicBezTo>
                    <a:pt x="4496154" y="1119734"/>
                    <a:pt x="4491522" y="1079080"/>
                    <a:pt x="4500785" y="1071361"/>
                  </a:cubicBezTo>
                  <a:cubicBezTo>
                    <a:pt x="4509533" y="1064157"/>
                    <a:pt x="4559449" y="1075478"/>
                    <a:pt x="4591355" y="1014241"/>
                  </a:cubicBezTo>
                  <a:cubicBezTo>
                    <a:pt x="4622745" y="953004"/>
                    <a:pt x="4570256" y="956092"/>
                    <a:pt x="4570256" y="956092"/>
                  </a:cubicBezTo>
                  <a:cubicBezTo>
                    <a:pt x="4570256" y="956092"/>
                    <a:pt x="4550701" y="957121"/>
                    <a:pt x="4560479" y="931391"/>
                  </a:cubicBezTo>
                  <a:cubicBezTo>
                    <a:pt x="4570256" y="906176"/>
                    <a:pt x="4626347" y="890738"/>
                    <a:pt x="4626347" y="890738"/>
                  </a:cubicBezTo>
                  <a:cubicBezTo>
                    <a:pt x="4626347" y="890738"/>
                    <a:pt x="4629949" y="902059"/>
                    <a:pt x="4622745" y="881475"/>
                  </a:cubicBezTo>
                  <a:cubicBezTo>
                    <a:pt x="4615541" y="860891"/>
                    <a:pt x="4579004" y="865008"/>
                    <a:pt x="4539380" y="862949"/>
                  </a:cubicBezTo>
                  <a:cubicBezTo>
                    <a:pt x="4499756" y="860376"/>
                    <a:pt x="4472997" y="854716"/>
                    <a:pt x="4465793" y="821267"/>
                  </a:cubicBezTo>
                  <a:cubicBezTo>
                    <a:pt x="4458588" y="787818"/>
                    <a:pt x="4456015" y="717318"/>
                    <a:pt x="4456015" y="668946"/>
                  </a:cubicBezTo>
                  <a:cubicBezTo>
                    <a:pt x="4456015" y="620574"/>
                    <a:pt x="4494610" y="638070"/>
                    <a:pt x="4501815" y="610797"/>
                  </a:cubicBezTo>
                  <a:cubicBezTo>
                    <a:pt x="4509019" y="584038"/>
                    <a:pt x="4500271" y="452301"/>
                    <a:pt x="4490493" y="425027"/>
                  </a:cubicBezTo>
                  <a:cubicBezTo>
                    <a:pt x="4480716" y="398268"/>
                    <a:pt x="4504387" y="340118"/>
                    <a:pt x="4510048" y="301524"/>
                  </a:cubicBezTo>
                  <a:cubicBezTo>
                    <a:pt x="4515194" y="262929"/>
                    <a:pt x="4554818" y="280425"/>
                    <a:pt x="4554818" y="280425"/>
                  </a:cubicBezTo>
                  <a:cubicBezTo>
                    <a:pt x="4547614" y="267046"/>
                    <a:pt x="4566139" y="230509"/>
                    <a:pt x="4619143" y="215071"/>
                  </a:cubicBezTo>
                  <a:cubicBezTo>
                    <a:pt x="4671632" y="199633"/>
                    <a:pt x="4771978" y="216100"/>
                    <a:pt x="4771978" y="216100"/>
                  </a:cubicBezTo>
                  <a:cubicBezTo>
                    <a:pt x="4771978" y="216100"/>
                    <a:pt x="4763230" y="217130"/>
                    <a:pt x="4738529" y="249035"/>
                  </a:cubicBezTo>
                  <a:cubicBezTo>
                    <a:pt x="4713829" y="280940"/>
                    <a:pt x="4729781" y="337545"/>
                    <a:pt x="4692730" y="377684"/>
                  </a:cubicBezTo>
                  <a:cubicBezTo>
                    <a:pt x="4656194" y="417823"/>
                    <a:pt x="4562022" y="404958"/>
                    <a:pt x="4562022" y="404958"/>
                  </a:cubicBezTo>
                  <a:cubicBezTo>
                    <a:pt x="4562022" y="404958"/>
                    <a:pt x="4590840" y="471341"/>
                    <a:pt x="4578490" y="492439"/>
                  </a:cubicBezTo>
                  <a:cubicBezTo>
                    <a:pt x="4565625" y="513023"/>
                    <a:pt x="4557391" y="556249"/>
                    <a:pt x="4557391" y="556249"/>
                  </a:cubicBezTo>
                  <a:cubicBezTo>
                    <a:pt x="4557391" y="556249"/>
                    <a:pt x="4639727" y="578892"/>
                    <a:pt x="4644358" y="631381"/>
                  </a:cubicBezTo>
                  <a:cubicBezTo>
                    <a:pt x="4648989" y="683870"/>
                    <a:pt x="4690157" y="692618"/>
                    <a:pt x="4699420" y="740990"/>
                  </a:cubicBezTo>
                  <a:cubicBezTo>
                    <a:pt x="4709197" y="789362"/>
                    <a:pt x="4659281" y="829501"/>
                    <a:pt x="4669573" y="836705"/>
                  </a:cubicBezTo>
                  <a:cubicBezTo>
                    <a:pt x="4680380" y="843909"/>
                    <a:pt x="4683467" y="847512"/>
                    <a:pt x="4713829" y="849055"/>
                  </a:cubicBezTo>
                  <a:cubicBezTo>
                    <a:pt x="4743675" y="850599"/>
                    <a:pt x="4783814" y="856260"/>
                    <a:pt x="4783814" y="856260"/>
                  </a:cubicBezTo>
                  <a:cubicBezTo>
                    <a:pt x="4783814" y="856260"/>
                    <a:pt x="4767347" y="880960"/>
                    <a:pt x="4782270" y="907205"/>
                  </a:cubicBezTo>
                  <a:cubicBezTo>
                    <a:pt x="4797193" y="933449"/>
                    <a:pt x="4785872" y="949916"/>
                    <a:pt x="4787416" y="977705"/>
                  </a:cubicBezTo>
                  <a:cubicBezTo>
                    <a:pt x="4788960" y="1005493"/>
                    <a:pt x="4805942" y="1029164"/>
                    <a:pt x="4812631" y="1024533"/>
                  </a:cubicBezTo>
                  <a:cubicBezTo>
                    <a:pt x="4819836" y="1019387"/>
                    <a:pt x="4852255" y="948373"/>
                    <a:pt x="4859460" y="916468"/>
                  </a:cubicBezTo>
                  <a:cubicBezTo>
                    <a:pt x="4866149" y="884563"/>
                    <a:pt x="4871810" y="867581"/>
                    <a:pt x="4885704" y="867581"/>
                  </a:cubicBezTo>
                  <a:cubicBezTo>
                    <a:pt x="4899598" y="867581"/>
                    <a:pt x="4947456" y="910807"/>
                    <a:pt x="4952602" y="926245"/>
                  </a:cubicBezTo>
                  <a:cubicBezTo>
                    <a:pt x="4957748" y="941683"/>
                    <a:pt x="4961350" y="963296"/>
                    <a:pt x="4935106" y="1005493"/>
                  </a:cubicBezTo>
                  <a:cubicBezTo>
                    <a:pt x="4908861" y="1048205"/>
                    <a:pt x="4911434" y="1067759"/>
                    <a:pt x="4934076" y="1084226"/>
                  </a:cubicBezTo>
                  <a:cubicBezTo>
                    <a:pt x="4956719" y="1100694"/>
                    <a:pt x="4957748" y="1095547"/>
                    <a:pt x="4998916" y="1115102"/>
                  </a:cubicBezTo>
                  <a:cubicBezTo>
                    <a:pt x="5040084" y="1134657"/>
                    <a:pt x="5032364" y="1133113"/>
                    <a:pt x="5057580" y="1125909"/>
                  </a:cubicBezTo>
                  <a:cubicBezTo>
                    <a:pt x="5083309" y="1118704"/>
                    <a:pt x="5046773" y="1053865"/>
                    <a:pt x="5049861" y="1052321"/>
                  </a:cubicBezTo>
                  <a:cubicBezTo>
                    <a:pt x="5052434" y="1050778"/>
                    <a:pt x="5110583" y="1044088"/>
                    <a:pt x="5097204" y="1011153"/>
                  </a:cubicBezTo>
                  <a:cubicBezTo>
                    <a:pt x="5083824" y="978219"/>
                    <a:pt x="5070959" y="962267"/>
                    <a:pt x="5097718" y="945800"/>
                  </a:cubicBezTo>
                  <a:cubicBezTo>
                    <a:pt x="5124992" y="929333"/>
                    <a:pt x="5144032" y="916468"/>
                    <a:pt x="5144032" y="916468"/>
                  </a:cubicBezTo>
                  <a:cubicBezTo>
                    <a:pt x="5132711" y="895884"/>
                    <a:pt x="5129109" y="894340"/>
                    <a:pt x="5110069" y="839792"/>
                  </a:cubicBezTo>
                  <a:cubicBezTo>
                    <a:pt x="5090514" y="784731"/>
                    <a:pt x="5126536" y="799654"/>
                    <a:pt x="5202181" y="805315"/>
                  </a:cubicBezTo>
                  <a:cubicBezTo>
                    <a:pt x="5277827" y="810975"/>
                    <a:pt x="5280915" y="837220"/>
                    <a:pt x="5321568" y="857803"/>
                  </a:cubicBezTo>
                  <a:cubicBezTo>
                    <a:pt x="5361707" y="878387"/>
                    <a:pt x="5336491" y="885592"/>
                    <a:pt x="5349356" y="918526"/>
                  </a:cubicBezTo>
                  <a:cubicBezTo>
                    <a:pt x="5362736" y="950945"/>
                    <a:pt x="5315908" y="956092"/>
                    <a:pt x="5315908" y="956092"/>
                  </a:cubicBezTo>
                  <a:cubicBezTo>
                    <a:pt x="5315908" y="956092"/>
                    <a:pt x="5285032" y="961752"/>
                    <a:pt x="5292236" y="986967"/>
                  </a:cubicBezTo>
                  <a:cubicBezTo>
                    <a:pt x="5299441" y="1012183"/>
                    <a:pt x="5313335" y="1042544"/>
                    <a:pt x="5335462" y="1081653"/>
                  </a:cubicBezTo>
                  <a:cubicBezTo>
                    <a:pt x="5357590" y="1120763"/>
                    <a:pt x="5329287" y="1148036"/>
                    <a:pt x="5294809" y="1179941"/>
                  </a:cubicBezTo>
                  <a:cubicBezTo>
                    <a:pt x="5260846" y="1211847"/>
                    <a:pt x="5220193" y="1221109"/>
                    <a:pt x="5180054" y="1221624"/>
                  </a:cubicBezTo>
                  <a:cubicBezTo>
                    <a:pt x="5139401" y="1222138"/>
                    <a:pt x="5121904" y="1238605"/>
                    <a:pt x="5119332" y="1227284"/>
                  </a:cubicBezTo>
                  <a:cubicBezTo>
                    <a:pt x="5116758" y="1215963"/>
                    <a:pt x="5097204" y="1205157"/>
                    <a:pt x="5075590" y="1210303"/>
                  </a:cubicBezTo>
                  <a:cubicBezTo>
                    <a:pt x="5053463" y="1214934"/>
                    <a:pt x="5003547" y="1235003"/>
                    <a:pt x="5021043" y="1241179"/>
                  </a:cubicBezTo>
                  <a:cubicBezTo>
                    <a:pt x="5038540" y="1247868"/>
                    <a:pt x="5085368" y="1246325"/>
                    <a:pt x="5065813" y="1282346"/>
                  </a:cubicBezTo>
                  <a:cubicBezTo>
                    <a:pt x="5046258" y="1318368"/>
                    <a:pt x="5029791" y="1318368"/>
                    <a:pt x="4991197" y="1314251"/>
                  </a:cubicBezTo>
                  <a:cubicBezTo>
                    <a:pt x="4952602" y="1310135"/>
                    <a:pt x="4916580" y="1310135"/>
                    <a:pt x="4891879" y="1308591"/>
                  </a:cubicBezTo>
                  <a:cubicBezTo>
                    <a:pt x="4868722" y="1306533"/>
                    <a:pt x="4747277" y="1298813"/>
                    <a:pt x="4747277" y="1298813"/>
                  </a:cubicBezTo>
                  <a:cubicBezTo>
                    <a:pt x="4747277" y="1298813"/>
                    <a:pt x="4829098" y="1348729"/>
                    <a:pt x="4893938" y="1369313"/>
                  </a:cubicBezTo>
                  <a:cubicBezTo>
                    <a:pt x="4958777" y="1389897"/>
                    <a:pt x="5027219" y="1377547"/>
                    <a:pt x="5027219" y="1377547"/>
                  </a:cubicBezTo>
                  <a:cubicBezTo>
                    <a:pt x="5027219" y="1377547"/>
                    <a:pt x="5000974" y="1426434"/>
                    <a:pt x="4969069" y="1478923"/>
                  </a:cubicBezTo>
                  <a:cubicBezTo>
                    <a:pt x="4937678" y="1531412"/>
                    <a:pt x="4907832" y="1508255"/>
                    <a:pt x="4881587" y="1511857"/>
                  </a:cubicBezTo>
                  <a:cubicBezTo>
                    <a:pt x="4855343" y="1514944"/>
                    <a:pt x="4839390" y="1536557"/>
                    <a:pt x="4789989" y="1542733"/>
                  </a:cubicBezTo>
                  <a:cubicBezTo>
                    <a:pt x="4740588" y="1549422"/>
                    <a:pt x="4638183" y="1528839"/>
                    <a:pt x="4653621" y="1536043"/>
                  </a:cubicBezTo>
                  <a:cubicBezTo>
                    <a:pt x="4669573" y="1543247"/>
                    <a:pt x="4676263" y="1556627"/>
                    <a:pt x="4704566" y="1560744"/>
                  </a:cubicBezTo>
                  <a:cubicBezTo>
                    <a:pt x="4732869" y="1564860"/>
                    <a:pt x="4750365" y="1569492"/>
                    <a:pt x="4775066" y="1590076"/>
                  </a:cubicBezTo>
                  <a:cubicBezTo>
                    <a:pt x="4799766" y="1610660"/>
                    <a:pt x="4759113" y="1615291"/>
                    <a:pt x="4726693" y="1620951"/>
                  </a:cubicBezTo>
                  <a:cubicBezTo>
                    <a:pt x="4694274" y="1626612"/>
                    <a:pt x="4685526" y="1632273"/>
                    <a:pt x="4670603" y="1652857"/>
                  </a:cubicBezTo>
                  <a:cubicBezTo>
                    <a:pt x="4655679" y="1673440"/>
                    <a:pt x="4600103" y="1752688"/>
                    <a:pt x="4582606" y="1777389"/>
                  </a:cubicBezTo>
                  <a:cubicBezTo>
                    <a:pt x="4565110" y="1802090"/>
                    <a:pt x="4549158" y="1842743"/>
                    <a:pt x="4542468" y="1891115"/>
                  </a:cubicBezTo>
                  <a:cubicBezTo>
                    <a:pt x="4535263" y="1939487"/>
                    <a:pt x="4494096" y="1997637"/>
                    <a:pt x="4512621" y="2009472"/>
                  </a:cubicBezTo>
                  <a:cubicBezTo>
                    <a:pt x="4531147" y="2021823"/>
                    <a:pt x="4600103" y="2023367"/>
                    <a:pt x="4629435" y="2041378"/>
                  </a:cubicBezTo>
                  <a:cubicBezTo>
                    <a:pt x="4658252" y="2059388"/>
                    <a:pt x="4691187" y="2147899"/>
                    <a:pt x="4712800" y="2181348"/>
                  </a:cubicBezTo>
                  <a:cubicBezTo>
                    <a:pt x="4734927" y="2214797"/>
                    <a:pt x="4752423" y="2240012"/>
                    <a:pt x="4777124" y="2214282"/>
                  </a:cubicBezTo>
                  <a:cubicBezTo>
                    <a:pt x="4801825" y="2188038"/>
                    <a:pt x="4850197" y="2194727"/>
                    <a:pt x="4895481" y="2211195"/>
                  </a:cubicBezTo>
                  <a:cubicBezTo>
                    <a:pt x="4941281" y="2227662"/>
                    <a:pt x="5034423" y="2291987"/>
                    <a:pt x="5063240" y="2320804"/>
                  </a:cubicBezTo>
                  <a:cubicBezTo>
                    <a:pt x="5092058" y="2349621"/>
                    <a:pt x="5143003" y="2344475"/>
                    <a:pt x="5200123" y="2352709"/>
                  </a:cubicBezTo>
                  <a:cubicBezTo>
                    <a:pt x="5257244" y="2360943"/>
                    <a:pt x="5263419" y="2382556"/>
                    <a:pt x="5263419" y="2382556"/>
                  </a:cubicBezTo>
                  <a:cubicBezTo>
                    <a:pt x="5263419" y="2382556"/>
                    <a:pt x="5323112" y="2385643"/>
                    <a:pt x="5298411" y="2410859"/>
                  </a:cubicBezTo>
                  <a:cubicBezTo>
                    <a:pt x="5273711" y="2436074"/>
                    <a:pt x="5266506" y="2411888"/>
                    <a:pt x="5291207" y="2454085"/>
                  </a:cubicBezTo>
                  <a:cubicBezTo>
                    <a:pt x="5315908" y="2496796"/>
                    <a:pt x="5314878" y="2553917"/>
                    <a:pt x="5308189" y="2582734"/>
                  </a:cubicBezTo>
                  <a:cubicBezTo>
                    <a:pt x="5300984" y="2611552"/>
                    <a:pt x="5386922" y="2597143"/>
                    <a:pt x="5422944" y="2618241"/>
                  </a:cubicBezTo>
                  <a:cubicBezTo>
                    <a:pt x="5458966" y="2639340"/>
                    <a:pt x="5461024" y="2725792"/>
                    <a:pt x="5479550" y="2715500"/>
                  </a:cubicBezTo>
                  <a:cubicBezTo>
                    <a:pt x="5498075" y="2704694"/>
                    <a:pt x="5528436" y="2686168"/>
                    <a:pt x="5532039" y="2663011"/>
                  </a:cubicBezTo>
                  <a:cubicBezTo>
                    <a:pt x="5535641" y="2640369"/>
                    <a:pt x="5531009" y="2610008"/>
                    <a:pt x="5527407" y="2570384"/>
                  </a:cubicBezTo>
                  <a:cubicBezTo>
                    <a:pt x="5523805" y="2531274"/>
                    <a:pt x="5514028" y="2459231"/>
                    <a:pt x="5494987" y="2430413"/>
                  </a:cubicBezTo>
                  <a:cubicBezTo>
                    <a:pt x="5475433" y="2401596"/>
                    <a:pt x="5529980" y="2390275"/>
                    <a:pt x="5521232" y="2377924"/>
                  </a:cubicBezTo>
                  <a:cubicBezTo>
                    <a:pt x="5512484" y="2365574"/>
                    <a:pt x="5514542" y="2341388"/>
                    <a:pt x="5551593" y="2331096"/>
                  </a:cubicBezTo>
                  <a:cubicBezTo>
                    <a:pt x="5588644" y="2321319"/>
                    <a:pt x="5591217" y="2330581"/>
                    <a:pt x="5611287" y="2314629"/>
                  </a:cubicBezTo>
                  <a:cubicBezTo>
                    <a:pt x="5631356" y="2299191"/>
                    <a:pt x="5634958" y="2226118"/>
                    <a:pt x="5638560" y="2200388"/>
                  </a:cubicBezTo>
                  <a:cubicBezTo>
                    <a:pt x="5642162" y="2174144"/>
                    <a:pt x="5632385" y="2117538"/>
                    <a:pt x="5623637" y="2096439"/>
                  </a:cubicBezTo>
                  <a:cubicBezTo>
                    <a:pt x="5614889" y="2075341"/>
                    <a:pt x="5578867" y="2007414"/>
                    <a:pt x="5565487" y="1992491"/>
                  </a:cubicBezTo>
                  <a:cubicBezTo>
                    <a:pt x="5552108" y="1977568"/>
                    <a:pt x="5535641" y="1973451"/>
                    <a:pt x="5571662" y="1927652"/>
                  </a:cubicBezTo>
                  <a:cubicBezTo>
                    <a:pt x="5607684" y="1881852"/>
                    <a:pt x="5586586" y="1891630"/>
                    <a:pt x="5581440" y="1877736"/>
                  </a:cubicBezTo>
                  <a:cubicBezTo>
                    <a:pt x="5576294" y="1863842"/>
                    <a:pt x="5568060" y="1829363"/>
                    <a:pt x="5561371" y="1798488"/>
                  </a:cubicBezTo>
                  <a:cubicBezTo>
                    <a:pt x="5554166" y="1767612"/>
                    <a:pt x="5576294" y="1733134"/>
                    <a:pt x="5562914" y="1688878"/>
                  </a:cubicBezTo>
                  <a:cubicBezTo>
                    <a:pt x="5549535" y="1644623"/>
                    <a:pt x="5535641" y="1654400"/>
                    <a:pt x="5538214" y="1644623"/>
                  </a:cubicBezTo>
                  <a:cubicBezTo>
                    <a:pt x="5540787" y="1634846"/>
                    <a:pt x="5624151" y="1637418"/>
                    <a:pt x="5685903" y="1644108"/>
                  </a:cubicBezTo>
                  <a:cubicBezTo>
                    <a:pt x="5747140" y="1650798"/>
                    <a:pt x="5771841" y="1637418"/>
                    <a:pt x="5789337" y="1637418"/>
                  </a:cubicBezTo>
                  <a:cubicBezTo>
                    <a:pt x="5806833" y="1637418"/>
                    <a:pt x="5838739" y="1654400"/>
                    <a:pt x="5872702" y="1676528"/>
                  </a:cubicBezTo>
                  <a:cubicBezTo>
                    <a:pt x="5906665" y="1698656"/>
                    <a:pt x="5920045" y="1692995"/>
                    <a:pt x="5937541" y="1719754"/>
                  </a:cubicBezTo>
                  <a:cubicBezTo>
                    <a:pt x="5955038" y="1746513"/>
                    <a:pt x="5964815" y="1761436"/>
                    <a:pt x="6000837" y="1759893"/>
                  </a:cubicBezTo>
                  <a:cubicBezTo>
                    <a:pt x="6036858" y="1758349"/>
                    <a:pt x="6075453" y="1775331"/>
                    <a:pt x="6075453" y="1775331"/>
                  </a:cubicBezTo>
                  <a:cubicBezTo>
                    <a:pt x="6075453" y="1775331"/>
                    <a:pt x="6049723" y="1790254"/>
                    <a:pt x="6054355" y="1838112"/>
                  </a:cubicBezTo>
                  <a:cubicBezTo>
                    <a:pt x="6058472" y="1886484"/>
                    <a:pt x="6049209" y="1921476"/>
                    <a:pt x="6049723" y="1941031"/>
                  </a:cubicBezTo>
                  <a:cubicBezTo>
                    <a:pt x="6050753" y="1960586"/>
                    <a:pt x="6060530" y="1961615"/>
                    <a:pt x="6076997" y="1964188"/>
                  </a:cubicBezTo>
                  <a:cubicBezTo>
                    <a:pt x="6093464" y="1966761"/>
                    <a:pt x="6138749" y="2006900"/>
                    <a:pt x="6185063" y="2022852"/>
                  </a:cubicBezTo>
                  <a:cubicBezTo>
                    <a:pt x="6231376" y="2039319"/>
                    <a:pt x="6243727" y="2034173"/>
                    <a:pt x="6258650" y="1996607"/>
                  </a:cubicBezTo>
                  <a:cubicBezTo>
                    <a:pt x="6273574" y="1959042"/>
                    <a:pt x="6277176" y="1962130"/>
                    <a:pt x="6295701" y="1960071"/>
                  </a:cubicBezTo>
                  <a:cubicBezTo>
                    <a:pt x="6314226" y="1957498"/>
                    <a:pt x="6320402" y="1964188"/>
                    <a:pt x="6328121" y="1955954"/>
                  </a:cubicBezTo>
                  <a:cubicBezTo>
                    <a:pt x="6335840" y="1947721"/>
                    <a:pt x="6314226" y="1931254"/>
                    <a:pt x="6319373" y="1905524"/>
                  </a:cubicBezTo>
                  <a:cubicBezTo>
                    <a:pt x="6324519" y="1879279"/>
                    <a:pt x="6350248" y="1844801"/>
                    <a:pt x="6371347" y="1825247"/>
                  </a:cubicBezTo>
                  <a:cubicBezTo>
                    <a:pt x="6392445" y="1805692"/>
                    <a:pt x="6407369" y="1844801"/>
                    <a:pt x="6425894" y="1880823"/>
                  </a:cubicBezTo>
                  <a:cubicBezTo>
                    <a:pt x="6444420" y="1916845"/>
                    <a:pt x="6508230" y="2033659"/>
                    <a:pt x="6526755" y="2072253"/>
                  </a:cubicBezTo>
                  <a:cubicBezTo>
                    <a:pt x="6545281" y="2110848"/>
                    <a:pt x="6568952" y="2113421"/>
                    <a:pt x="6546825" y="2149443"/>
                  </a:cubicBezTo>
                  <a:cubicBezTo>
                    <a:pt x="6524697" y="2185465"/>
                    <a:pt x="6514405" y="2200903"/>
                    <a:pt x="6548368" y="2217370"/>
                  </a:cubicBezTo>
                  <a:cubicBezTo>
                    <a:pt x="6582332" y="2233837"/>
                    <a:pt x="6613208" y="2262140"/>
                    <a:pt x="6610635" y="2289414"/>
                  </a:cubicBezTo>
                  <a:cubicBezTo>
                    <a:pt x="6608062" y="2316687"/>
                    <a:pt x="6600857" y="2317202"/>
                    <a:pt x="6612178" y="2324406"/>
                  </a:cubicBezTo>
                  <a:cubicBezTo>
                    <a:pt x="6623500" y="2331611"/>
                    <a:pt x="6664668" y="2309483"/>
                    <a:pt x="6694514" y="2322862"/>
                  </a:cubicBezTo>
                  <a:cubicBezTo>
                    <a:pt x="6724361" y="2335727"/>
                    <a:pt x="6760382" y="2348078"/>
                    <a:pt x="6781481" y="2369176"/>
                  </a:cubicBezTo>
                  <a:cubicBezTo>
                    <a:pt x="6802580" y="2390275"/>
                    <a:pt x="6801036" y="2397994"/>
                    <a:pt x="6770675" y="2408285"/>
                  </a:cubicBezTo>
                  <a:cubicBezTo>
                    <a:pt x="6740828" y="2419092"/>
                    <a:pt x="6710981" y="2429384"/>
                    <a:pt x="6696058" y="2438647"/>
                  </a:cubicBezTo>
                  <a:cubicBezTo>
                    <a:pt x="6681135" y="2447910"/>
                    <a:pt x="6657463" y="2464891"/>
                    <a:pt x="6658492" y="2478785"/>
                  </a:cubicBezTo>
                  <a:cubicBezTo>
                    <a:pt x="6659522" y="2492679"/>
                    <a:pt x="6652317" y="2515322"/>
                    <a:pt x="6675989" y="2497311"/>
                  </a:cubicBezTo>
                  <a:cubicBezTo>
                    <a:pt x="6699660" y="2479300"/>
                    <a:pt x="6738255" y="2461289"/>
                    <a:pt x="6766558" y="2453056"/>
                  </a:cubicBezTo>
                  <a:cubicBezTo>
                    <a:pt x="6794860" y="2444822"/>
                    <a:pt x="6773762" y="2452026"/>
                    <a:pt x="6798977" y="2448939"/>
                  </a:cubicBezTo>
                  <a:cubicBezTo>
                    <a:pt x="6824707" y="2445851"/>
                    <a:pt x="6848893" y="2461289"/>
                    <a:pt x="6884400" y="2471066"/>
                  </a:cubicBezTo>
                  <a:cubicBezTo>
                    <a:pt x="6919393" y="2480844"/>
                    <a:pt x="6909616" y="2502972"/>
                    <a:pt x="6900868" y="2523556"/>
                  </a:cubicBezTo>
                  <a:cubicBezTo>
                    <a:pt x="6892119" y="2544139"/>
                    <a:pt x="6884400" y="2563694"/>
                    <a:pt x="6898295" y="2586336"/>
                  </a:cubicBezTo>
                  <a:cubicBezTo>
                    <a:pt x="6912189" y="2608978"/>
                    <a:pt x="6892119" y="2629562"/>
                    <a:pt x="6861244" y="2657351"/>
                  </a:cubicBezTo>
                  <a:cubicBezTo>
                    <a:pt x="6830368" y="2685139"/>
                    <a:pt x="6807725" y="2689256"/>
                    <a:pt x="6757810" y="2695946"/>
                  </a:cubicBezTo>
                  <a:cubicBezTo>
                    <a:pt x="6707894" y="2702635"/>
                    <a:pt x="6683707" y="2732482"/>
                    <a:pt x="6648715" y="2765416"/>
                  </a:cubicBezTo>
                  <a:cubicBezTo>
                    <a:pt x="6613722" y="2798350"/>
                    <a:pt x="6596226" y="2790117"/>
                    <a:pt x="6545281" y="2792690"/>
                  </a:cubicBezTo>
                  <a:cubicBezTo>
                    <a:pt x="6494336" y="2795263"/>
                    <a:pt x="6514405" y="2767475"/>
                    <a:pt x="6498967" y="2773135"/>
                  </a:cubicBezTo>
                  <a:cubicBezTo>
                    <a:pt x="6483015" y="2778796"/>
                    <a:pt x="6462945" y="2796292"/>
                    <a:pt x="6430526" y="2799379"/>
                  </a:cubicBezTo>
                  <a:cubicBezTo>
                    <a:pt x="6398106" y="2802467"/>
                    <a:pt x="6287982" y="2804011"/>
                    <a:pt x="6245785" y="2816361"/>
                  </a:cubicBezTo>
                  <a:cubicBezTo>
                    <a:pt x="6203588" y="2828712"/>
                    <a:pt x="6216968" y="2857014"/>
                    <a:pt x="6206161" y="2880686"/>
                  </a:cubicBezTo>
                  <a:cubicBezTo>
                    <a:pt x="6195355" y="2904357"/>
                    <a:pt x="6178887" y="2894580"/>
                    <a:pt x="6147497" y="2905387"/>
                  </a:cubicBezTo>
                  <a:cubicBezTo>
                    <a:pt x="6115592" y="2916193"/>
                    <a:pt x="6078026" y="2962507"/>
                    <a:pt x="6041490" y="3026317"/>
                  </a:cubicBezTo>
                  <a:cubicBezTo>
                    <a:pt x="6004439" y="3090127"/>
                    <a:pt x="5954523" y="3129236"/>
                    <a:pt x="5954523" y="3129236"/>
                  </a:cubicBezTo>
                  <a:cubicBezTo>
                    <a:pt x="5964815" y="3126663"/>
                    <a:pt x="6016789" y="3094759"/>
                    <a:pt x="6042519" y="3063883"/>
                  </a:cubicBezTo>
                  <a:cubicBezTo>
                    <a:pt x="6068249" y="3033007"/>
                    <a:pt x="6174256" y="2959419"/>
                    <a:pt x="6206676" y="2936262"/>
                  </a:cubicBezTo>
                  <a:cubicBezTo>
                    <a:pt x="6239095" y="2913106"/>
                    <a:pt x="6309595" y="2879657"/>
                    <a:pt x="6326062" y="2884803"/>
                  </a:cubicBezTo>
                  <a:cubicBezTo>
                    <a:pt x="6343044" y="2889949"/>
                    <a:pt x="6384212" y="2921854"/>
                    <a:pt x="6384212" y="2937806"/>
                  </a:cubicBezTo>
                  <a:cubicBezTo>
                    <a:pt x="6384212" y="2954273"/>
                    <a:pt x="6371861" y="2967138"/>
                    <a:pt x="6342015" y="2994927"/>
                  </a:cubicBezTo>
                  <a:cubicBezTo>
                    <a:pt x="6312168" y="3022715"/>
                    <a:pt x="6272544" y="2994927"/>
                    <a:pt x="6275117" y="3006248"/>
                  </a:cubicBezTo>
                  <a:cubicBezTo>
                    <a:pt x="6277690" y="3017569"/>
                    <a:pt x="6298789" y="3043813"/>
                    <a:pt x="6321431" y="3049474"/>
                  </a:cubicBezTo>
                  <a:cubicBezTo>
                    <a:pt x="6344073" y="3055134"/>
                    <a:pt x="6343044" y="3082923"/>
                    <a:pt x="6343044" y="3096817"/>
                  </a:cubicBezTo>
                  <a:cubicBezTo>
                    <a:pt x="6343044" y="3110711"/>
                    <a:pt x="6329664" y="3128722"/>
                    <a:pt x="6382668" y="3172977"/>
                  </a:cubicBezTo>
                  <a:cubicBezTo>
                    <a:pt x="6435157" y="3217233"/>
                    <a:pt x="6472208" y="3220320"/>
                    <a:pt x="6510803" y="3217747"/>
                  </a:cubicBezTo>
                  <a:cubicBezTo>
                    <a:pt x="6549397" y="3215174"/>
                    <a:pt x="6529328" y="3230612"/>
                    <a:pt x="6544766" y="3229069"/>
                  </a:cubicBezTo>
                  <a:cubicBezTo>
                    <a:pt x="6560719" y="3227525"/>
                    <a:pt x="6564321" y="3197163"/>
                    <a:pt x="6569467" y="3172462"/>
                  </a:cubicBezTo>
                  <a:cubicBezTo>
                    <a:pt x="6574613" y="3147762"/>
                    <a:pt x="6583361" y="3125120"/>
                    <a:pt x="6597770" y="3114313"/>
                  </a:cubicBezTo>
                  <a:cubicBezTo>
                    <a:pt x="6611664" y="3103507"/>
                    <a:pt x="6622471" y="3083952"/>
                    <a:pt x="6626587" y="3121517"/>
                  </a:cubicBezTo>
                  <a:cubicBezTo>
                    <a:pt x="6630704" y="3159083"/>
                    <a:pt x="6610635" y="3210543"/>
                    <a:pt x="6590565" y="3221864"/>
                  </a:cubicBezTo>
                  <a:cubicBezTo>
                    <a:pt x="6570496" y="3233185"/>
                    <a:pt x="6575127" y="3248108"/>
                    <a:pt x="6575127" y="3259430"/>
                  </a:cubicBezTo>
                  <a:cubicBezTo>
                    <a:pt x="6575127" y="3270751"/>
                    <a:pt x="6552485" y="3271780"/>
                    <a:pt x="6497938" y="3302141"/>
                  </a:cubicBezTo>
                  <a:cubicBezTo>
                    <a:pt x="6443390" y="3332502"/>
                    <a:pt x="6425894" y="3339707"/>
                    <a:pt x="6416117" y="3335590"/>
                  </a:cubicBezTo>
                  <a:cubicBezTo>
                    <a:pt x="6406339" y="3331473"/>
                    <a:pt x="6386270" y="3340736"/>
                    <a:pt x="6360026" y="3364407"/>
                  </a:cubicBezTo>
                  <a:cubicBezTo>
                    <a:pt x="6333781" y="3388079"/>
                    <a:pt x="6305478" y="3419984"/>
                    <a:pt x="6286438" y="3418955"/>
                  </a:cubicBezTo>
                  <a:cubicBezTo>
                    <a:pt x="6266884" y="3418440"/>
                    <a:pt x="6250416" y="3410207"/>
                    <a:pt x="6276661" y="3382933"/>
                  </a:cubicBezTo>
                  <a:cubicBezTo>
                    <a:pt x="6302906" y="3355659"/>
                    <a:pt x="6311654" y="3318608"/>
                    <a:pt x="6337898" y="3305229"/>
                  </a:cubicBezTo>
                  <a:cubicBezTo>
                    <a:pt x="6364142" y="3291849"/>
                    <a:pt x="6376493" y="3293908"/>
                    <a:pt x="6398620" y="3293908"/>
                  </a:cubicBezTo>
                  <a:cubicBezTo>
                    <a:pt x="6420748" y="3293908"/>
                    <a:pt x="6409942" y="3280528"/>
                    <a:pt x="6427438" y="3267663"/>
                  </a:cubicBezTo>
                  <a:cubicBezTo>
                    <a:pt x="6444934" y="3254284"/>
                    <a:pt x="6414058" y="3258401"/>
                    <a:pt x="6384212" y="3253769"/>
                  </a:cubicBezTo>
                  <a:cubicBezTo>
                    <a:pt x="6354365" y="3249138"/>
                    <a:pt x="6377007" y="3222893"/>
                    <a:pt x="6377007" y="3222893"/>
                  </a:cubicBezTo>
                  <a:lnTo>
                    <a:pt x="6346132" y="3239360"/>
                  </a:lnTo>
                  <a:cubicBezTo>
                    <a:pt x="6346132" y="3239360"/>
                    <a:pt x="6299818" y="3264061"/>
                    <a:pt x="6287468" y="3265605"/>
                  </a:cubicBezTo>
                  <a:cubicBezTo>
                    <a:pt x="6275117" y="3267149"/>
                    <a:pt x="6277690" y="3275382"/>
                    <a:pt x="6274088" y="3280528"/>
                  </a:cubicBezTo>
                  <a:cubicBezTo>
                    <a:pt x="6270486" y="3285674"/>
                    <a:pt x="6226745" y="3288762"/>
                    <a:pt x="6226745" y="3288762"/>
                  </a:cubicBezTo>
                  <a:cubicBezTo>
                    <a:pt x="6226745" y="3288762"/>
                    <a:pt x="6204103" y="3335075"/>
                    <a:pt x="6169625" y="3341765"/>
                  </a:cubicBezTo>
                  <a:cubicBezTo>
                    <a:pt x="6135661" y="3348455"/>
                    <a:pt x="6159333" y="3345882"/>
                    <a:pt x="6134632" y="3356688"/>
                  </a:cubicBezTo>
                  <a:cubicBezTo>
                    <a:pt x="6109932" y="3367495"/>
                    <a:pt x="6114563" y="3344338"/>
                    <a:pt x="6109417" y="3351028"/>
                  </a:cubicBezTo>
                  <a:cubicBezTo>
                    <a:pt x="6104271" y="3357718"/>
                    <a:pt x="6099639" y="3363378"/>
                    <a:pt x="6072366" y="3383962"/>
                  </a:cubicBezTo>
                  <a:cubicBezTo>
                    <a:pt x="6045092" y="3404546"/>
                    <a:pt x="6029140" y="3411236"/>
                    <a:pt x="6010100" y="3485338"/>
                  </a:cubicBezTo>
                  <a:cubicBezTo>
                    <a:pt x="5990545" y="3559955"/>
                    <a:pt x="6013702" y="3586714"/>
                    <a:pt x="6012672" y="3598035"/>
                  </a:cubicBezTo>
                  <a:cubicBezTo>
                    <a:pt x="6011643" y="3609356"/>
                    <a:pt x="5978194" y="3590830"/>
                    <a:pt x="5968932" y="3599578"/>
                  </a:cubicBezTo>
                  <a:cubicBezTo>
                    <a:pt x="5959155" y="3608841"/>
                    <a:pt x="5937027" y="3636630"/>
                    <a:pt x="5908209" y="3644349"/>
                  </a:cubicBezTo>
                  <a:cubicBezTo>
                    <a:pt x="5879392" y="3652582"/>
                    <a:pt x="5822271" y="3667505"/>
                    <a:pt x="5808892" y="3681400"/>
                  </a:cubicBezTo>
                  <a:cubicBezTo>
                    <a:pt x="5795513" y="3695294"/>
                    <a:pt x="5794998" y="3714848"/>
                    <a:pt x="5788823" y="3743666"/>
                  </a:cubicBezTo>
                  <a:cubicBezTo>
                    <a:pt x="5782648" y="3772483"/>
                    <a:pt x="5748684" y="3839381"/>
                    <a:pt x="5748684" y="3839381"/>
                  </a:cubicBezTo>
                  <a:cubicBezTo>
                    <a:pt x="5748684" y="3839381"/>
                    <a:pt x="5756403" y="3812107"/>
                    <a:pt x="5732732" y="3792553"/>
                  </a:cubicBezTo>
                  <a:cubicBezTo>
                    <a:pt x="5709060" y="3772998"/>
                    <a:pt x="5712662" y="3754987"/>
                    <a:pt x="5712662" y="3754987"/>
                  </a:cubicBezTo>
                  <a:cubicBezTo>
                    <a:pt x="5712662" y="3754987"/>
                    <a:pt x="5707516" y="3781746"/>
                    <a:pt x="5716264" y="3809534"/>
                  </a:cubicBezTo>
                  <a:cubicBezTo>
                    <a:pt x="5725013" y="3837323"/>
                    <a:pt x="5742509" y="3865111"/>
                    <a:pt x="5734790" y="3895472"/>
                  </a:cubicBezTo>
                  <a:cubicBezTo>
                    <a:pt x="5726556" y="3925833"/>
                    <a:pt x="5711633" y="3963399"/>
                    <a:pt x="5693622" y="3974205"/>
                  </a:cubicBezTo>
                  <a:cubicBezTo>
                    <a:pt x="5675097" y="3985012"/>
                    <a:pt x="5697739" y="3953621"/>
                    <a:pt x="5697739" y="3929436"/>
                  </a:cubicBezTo>
                  <a:cubicBezTo>
                    <a:pt x="5697739" y="3904735"/>
                    <a:pt x="5685389" y="3903191"/>
                    <a:pt x="5677670" y="3890841"/>
                  </a:cubicBezTo>
                  <a:cubicBezTo>
                    <a:pt x="5669951" y="3878490"/>
                    <a:pt x="5669951" y="3847614"/>
                    <a:pt x="5683845" y="3805417"/>
                  </a:cubicBezTo>
                  <a:cubicBezTo>
                    <a:pt x="5697739" y="3763735"/>
                    <a:pt x="5670465" y="3788950"/>
                    <a:pt x="5655027" y="3816739"/>
                  </a:cubicBezTo>
                  <a:cubicBezTo>
                    <a:pt x="5639075" y="3844527"/>
                    <a:pt x="5627754" y="3895987"/>
                    <a:pt x="5652454" y="3929436"/>
                  </a:cubicBezTo>
                  <a:cubicBezTo>
                    <a:pt x="5677155" y="3962884"/>
                    <a:pt x="5636502" y="3959797"/>
                    <a:pt x="5653484" y="4007654"/>
                  </a:cubicBezTo>
                  <a:cubicBezTo>
                    <a:pt x="5669951" y="4056027"/>
                    <a:pt x="5633414" y="4079698"/>
                    <a:pt x="5640104" y="4086902"/>
                  </a:cubicBezTo>
                  <a:cubicBezTo>
                    <a:pt x="5647308" y="4094107"/>
                    <a:pt x="5666348" y="4083815"/>
                    <a:pt x="5675097" y="4107486"/>
                  </a:cubicBezTo>
                  <a:cubicBezTo>
                    <a:pt x="5683845" y="4131158"/>
                    <a:pt x="5657600" y="4120866"/>
                    <a:pt x="5648852" y="4127041"/>
                  </a:cubicBezTo>
                  <a:cubicBezTo>
                    <a:pt x="5640104" y="4133730"/>
                    <a:pt x="5644221" y="4142479"/>
                    <a:pt x="5649881" y="4155858"/>
                  </a:cubicBezTo>
                  <a:cubicBezTo>
                    <a:pt x="5655027" y="4168723"/>
                    <a:pt x="5665834" y="4160490"/>
                    <a:pt x="5661203" y="4164607"/>
                  </a:cubicBezTo>
                  <a:cubicBezTo>
                    <a:pt x="5656571" y="4168723"/>
                    <a:pt x="5644221" y="4185190"/>
                    <a:pt x="5621578" y="4192395"/>
                  </a:cubicBezTo>
                  <a:cubicBezTo>
                    <a:pt x="5598936" y="4199599"/>
                    <a:pt x="5596878" y="4188278"/>
                    <a:pt x="5582984" y="4204745"/>
                  </a:cubicBezTo>
                  <a:cubicBezTo>
                    <a:pt x="5569090" y="4221212"/>
                    <a:pt x="5558283" y="4235621"/>
                    <a:pt x="5543360" y="4254661"/>
                  </a:cubicBezTo>
                  <a:cubicBezTo>
                    <a:pt x="5528436" y="4273701"/>
                    <a:pt x="5518145" y="4267012"/>
                    <a:pt x="5502192" y="4279876"/>
                  </a:cubicBezTo>
                  <a:cubicBezTo>
                    <a:pt x="5486239" y="4292741"/>
                    <a:pt x="5480064" y="4303548"/>
                    <a:pt x="5461024" y="4320015"/>
                  </a:cubicBezTo>
                  <a:cubicBezTo>
                    <a:pt x="5441984" y="4336482"/>
                    <a:pt x="5397729" y="4361697"/>
                    <a:pt x="5374057" y="4393602"/>
                  </a:cubicBezTo>
                  <a:cubicBezTo>
                    <a:pt x="5350386" y="4425508"/>
                    <a:pt x="5356561" y="4433741"/>
                    <a:pt x="5345240" y="4485201"/>
                  </a:cubicBezTo>
                  <a:cubicBezTo>
                    <a:pt x="5333919" y="4536660"/>
                    <a:pt x="5374057" y="4626715"/>
                    <a:pt x="5399787" y="4711624"/>
                  </a:cubicBezTo>
                  <a:cubicBezTo>
                    <a:pt x="5425517" y="4796532"/>
                    <a:pt x="5435809" y="4772861"/>
                    <a:pt x="5432206" y="4800134"/>
                  </a:cubicBezTo>
                  <a:cubicBezTo>
                    <a:pt x="5428604" y="4826893"/>
                    <a:pt x="5417283" y="4859828"/>
                    <a:pt x="5398758" y="4878868"/>
                  </a:cubicBezTo>
                  <a:cubicBezTo>
                    <a:pt x="5380232" y="4897908"/>
                    <a:pt x="5369940" y="4865488"/>
                    <a:pt x="5344725" y="4846963"/>
                  </a:cubicBezTo>
                  <a:cubicBezTo>
                    <a:pt x="5318995" y="4828437"/>
                    <a:pt x="5339579" y="4815058"/>
                    <a:pt x="5314878" y="4775948"/>
                  </a:cubicBezTo>
                  <a:cubicBezTo>
                    <a:pt x="5290178" y="4736839"/>
                    <a:pt x="5292236" y="4722945"/>
                    <a:pt x="5289148" y="4694128"/>
                  </a:cubicBezTo>
                  <a:cubicBezTo>
                    <a:pt x="5286576" y="4665310"/>
                    <a:pt x="5281944" y="4624657"/>
                    <a:pt x="5269079" y="4593781"/>
                  </a:cubicBezTo>
                  <a:cubicBezTo>
                    <a:pt x="5255700" y="4562390"/>
                    <a:pt x="5227911" y="4523281"/>
                    <a:pt x="5185714" y="4538719"/>
                  </a:cubicBezTo>
                  <a:cubicBezTo>
                    <a:pt x="5143517" y="4554157"/>
                    <a:pt x="5154324" y="4546953"/>
                    <a:pt x="5131167" y="4540263"/>
                  </a:cubicBezTo>
                  <a:cubicBezTo>
                    <a:pt x="5108010" y="4533573"/>
                    <a:pt x="5047802" y="4509387"/>
                    <a:pt x="5016926" y="4525854"/>
                  </a:cubicBezTo>
                  <a:cubicBezTo>
                    <a:pt x="4986051" y="4542321"/>
                    <a:pt x="4888792" y="4520708"/>
                    <a:pt x="4868722" y="4525854"/>
                  </a:cubicBezTo>
                  <a:cubicBezTo>
                    <a:pt x="4848653" y="4531000"/>
                    <a:pt x="4833730" y="4532544"/>
                    <a:pt x="4833730" y="4546438"/>
                  </a:cubicBezTo>
                  <a:cubicBezTo>
                    <a:pt x="4833730" y="4560332"/>
                    <a:pt x="4824982" y="4562390"/>
                    <a:pt x="4861003" y="4572682"/>
                  </a:cubicBezTo>
                  <a:cubicBezTo>
                    <a:pt x="4897025" y="4582460"/>
                    <a:pt x="4891879" y="4593266"/>
                    <a:pt x="4889306" y="4608704"/>
                  </a:cubicBezTo>
                  <a:cubicBezTo>
                    <a:pt x="4886733" y="4624142"/>
                    <a:pt x="4859974" y="4600470"/>
                    <a:pt x="4846080" y="4594810"/>
                  </a:cubicBezTo>
                  <a:cubicBezTo>
                    <a:pt x="4832186" y="4589150"/>
                    <a:pt x="4818806" y="4606131"/>
                    <a:pt x="4794106" y="4606131"/>
                  </a:cubicBezTo>
                  <a:cubicBezTo>
                    <a:pt x="4769405" y="4606131"/>
                    <a:pt x="4765288" y="4582460"/>
                    <a:pt x="4743161" y="4579372"/>
                  </a:cubicBezTo>
                  <a:cubicBezTo>
                    <a:pt x="4721033" y="4576285"/>
                    <a:pt x="4712285" y="4579372"/>
                    <a:pt x="4691187" y="4571138"/>
                  </a:cubicBezTo>
                  <a:cubicBezTo>
                    <a:pt x="4670088" y="4562905"/>
                    <a:pt x="4642300" y="4549011"/>
                    <a:pt x="4617599" y="4550555"/>
                  </a:cubicBezTo>
                  <a:cubicBezTo>
                    <a:pt x="4592898" y="4552099"/>
                    <a:pt x="4498212" y="4615394"/>
                    <a:pt x="4453442" y="4648843"/>
                  </a:cubicBezTo>
                  <a:cubicBezTo>
                    <a:pt x="4408672" y="4682292"/>
                    <a:pt x="4374194" y="4715226"/>
                    <a:pt x="4363903" y="4741985"/>
                  </a:cubicBezTo>
                  <a:cubicBezTo>
                    <a:pt x="4353096" y="4769259"/>
                    <a:pt x="4352581" y="4771317"/>
                    <a:pt x="4388603" y="4811456"/>
                  </a:cubicBezTo>
                  <a:cubicBezTo>
                    <a:pt x="4424625" y="4851594"/>
                    <a:pt x="4408158" y="4844904"/>
                    <a:pt x="4400953" y="4868061"/>
                  </a:cubicBezTo>
                  <a:cubicBezTo>
                    <a:pt x="4393749" y="4890704"/>
                    <a:pt x="4372651" y="4918492"/>
                    <a:pt x="4347435" y="4977670"/>
                  </a:cubicBezTo>
                  <a:cubicBezTo>
                    <a:pt x="4321706" y="5036334"/>
                    <a:pt x="4336629" y="5065152"/>
                    <a:pt x="4367505" y="5121758"/>
                  </a:cubicBezTo>
                  <a:cubicBezTo>
                    <a:pt x="4398380" y="5178364"/>
                    <a:pt x="4425654" y="5219017"/>
                    <a:pt x="4450355" y="5242689"/>
                  </a:cubicBezTo>
                  <a:cubicBezTo>
                    <a:pt x="4475055" y="5266360"/>
                    <a:pt x="4492552" y="5291575"/>
                    <a:pt x="4513650" y="5300837"/>
                  </a:cubicBezTo>
                  <a:cubicBezTo>
                    <a:pt x="4534749" y="5309586"/>
                    <a:pt x="4538865" y="5313188"/>
                    <a:pt x="4548643" y="5322966"/>
                  </a:cubicBezTo>
                  <a:cubicBezTo>
                    <a:pt x="4558420" y="5332743"/>
                    <a:pt x="4555847" y="5336859"/>
                    <a:pt x="4589296" y="5328111"/>
                  </a:cubicBezTo>
                  <a:cubicBezTo>
                    <a:pt x="4622745" y="5319363"/>
                    <a:pt x="4646931" y="5305984"/>
                    <a:pt x="4671117" y="5305984"/>
                  </a:cubicBezTo>
                  <a:cubicBezTo>
                    <a:pt x="4694789" y="5305984"/>
                    <a:pt x="4716916" y="5306498"/>
                    <a:pt x="4729781" y="5318849"/>
                  </a:cubicBezTo>
                  <a:cubicBezTo>
                    <a:pt x="4743161" y="5331199"/>
                    <a:pt x="4744704" y="5323994"/>
                    <a:pt x="4744704" y="5317305"/>
                  </a:cubicBezTo>
                  <a:cubicBezTo>
                    <a:pt x="4744704" y="5310615"/>
                    <a:pt x="4754996" y="5286429"/>
                    <a:pt x="4758599" y="5279739"/>
                  </a:cubicBezTo>
                  <a:cubicBezTo>
                    <a:pt x="4762201" y="5273050"/>
                    <a:pt x="4793591" y="5228279"/>
                    <a:pt x="4798737" y="5203579"/>
                  </a:cubicBezTo>
                  <a:cubicBezTo>
                    <a:pt x="4803883" y="5178878"/>
                    <a:pt x="4803883" y="5129992"/>
                    <a:pt x="4834759" y="5126904"/>
                  </a:cubicBezTo>
                  <a:cubicBezTo>
                    <a:pt x="4865635" y="5123816"/>
                    <a:pt x="4931503" y="5108379"/>
                    <a:pt x="4991197" y="5111980"/>
                  </a:cubicBezTo>
                  <a:cubicBezTo>
                    <a:pt x="5050890" y="5116097"/>
                    <a:pt x="5024645" y="5145429"/>
                    <a:pt x="5008693" y="5176305"/>
                  </a:cubicBezTo>
                  <a:cubicBezTo>
                    <a:pt x="4992740" y="5207181"/>
                    <a:pt x="4986565" y="5210783"/>
                    <a:pt x="4986565" y="5234455"/>
                  </a:cubicBezTo>
                  <a:cubicBezTo>
                    <a:pt x="4986565" y="5258126"/>
                    <a:pt x="4993770" y="5258126"/>
                    <a:pt x="4974215" y="5272020"/>
                  </a:cubicBezTo>
                  <a:cubicBezTo>
                    <a:pt x="4954660" y="5285915"/>
                    <a:pt x="4967010" y="5263786"/>
                    <a:pt x="4959292" y="5277681"/>
                  </a:cubicBezTo>
                  <a:cubicBezTo>
                    <a:pt x="4951573" y="5291575"/>
                    <a:pt x="4923270" y="5311129"/>
                    <a:pt x="4926872" y="5308042"/>
                  </a:cubicBezTo>
                  <a:cubicBezTo>
                    <a:pt x="4930474" y="5304954"/>
                    <a:pt x="4939222" y="5331714"/>
                    <a:pt x="4939222" y="5344579"/>
                  </a:cubicBezTo>
                  <a:cubicBezTo>
                    <a:pt x="4939222" y="5357958"/>
                    <a:pt x="4936649" y="5364133"/>
                    <a:pt x="4936649" y="5396038"/>
                  </a:cubicBezTo>
                  <a:cubicBezTo>
                    <a:pt x="4936649" y="5427943"/>
                    <a:pt x="4874383" y="5460363"/>
                    <a:pt x="4874383" y="5460363"/>
                  </a:cubicBezTo>
                  <a:cubicBezTo>
                    <a:pt x="4874383" y="5460363"/>
                    <a:pt x="4897025" y="5473742"/>
                    <a:pt x="4930474" y="5473742"/>
                  </a:cubicBezTo>
                  <a:cubicBezTo>
                    <a:pt x="4963923" y="5473742"/>
                    <a:pt x="5004061" y="5473742"/>
                    <a:pt x="5039569" y="5490210"/>
                  </a:cubicBezTo>
                  <a:cubicBezTo>
                    <a:pt x="5074561" y="5506676"/>
                    <a:pt x="5141459" y="5476830"/>
                    <a:pt x="5190861" y="5501531"/>
                  </a:cubicBezTo>
                  <a:cubicBezTo>
                    <a:pt x="5240262" y="5526231"/>
                    <a:pt x="5222765" y="5540640"/>
                    <a:pt x="5225853" y="5563797"/>
                  </a:cubicBezTo>
                  <a:cubicBezTo>
                    <a:pt x="5229455" y="5586439"/>
                    <a:pt x="5234601" y="5665173"/>
                    <a:pt x="5230999" y="5683184"/>
                  </a:cubicBezTo>
                  <a:cubicBezTo>
                    <a:pt x="5227397" y="5701194"/>
                    <a:pt x="5204755" y="5751625"/>
                    <a:pt x="5192404" y="5787647"/>
                  </a:cubicBezTo>
                  <a:cubicBezTo>
                    <a:pt x="5180054" y="5823669"/>
                    <a:pt x="5227397" y="5849913"/>
                    <a:pt x="5271652" y="5879245"/>
                  </a:cubicBezTo>
                  <a:cubicBezTo>
                    <a:pt x="5315393" y="5908577"/>
                    <a:pt x="5353988" y="5921957"/>
                    <a:pt x="5377145" y="5928132"/>
                  </a:cubicBezTo>
                  <a:cubicBezTo>
                    <a:pt x="5399787" y="5934822"/>
                    <a:pt x="5441984" y="5893654"/>
                    <a:pt x="5519174" y="5898800"/>
                  </a:cubicBezTo>
                  <a:cubicBezTo>
                    <a:pt x="5596363" y="5903946"/>
                    <a:pt x="5622608" y="5969300"/>
                    <a:pt x="5622608" y="5969300"/>
                  </a:cubicBezTo>
                  <a:cubicBezTo>
                    <a:pt x="5622608" y="5969300"/>
                    <a:pt x="5631356" y="5928132"/>
                    <a:pt x="5666348" y="5872555"/>
                  </a:cubicBezTo>
                  <a:cubicBezTo>
                    <a:pt x="5701341" y="5816979"/>
                    <a:pt x="5703400" y="5800512"/>
                    <a:pt x="5750742" y="5782501"/>
                  </a:cubicBezTo>
                  <a:cubicBezTo>
                    <a:pt x="5798085" y="5764490"/>
                    <a:pt x="5814038" y="5761402"/>
                    <a:pt x="5891228" y="5736702"/>
                  </a:cubicBezTo>
                  <a:cubicBezTo>
                    <a:pt x="5968417" y="5712001"/>
                    <a:pt x="5954523" y="5730012"/>
                    <a:pt x="5994661" y="5733614"/>
                  </a:cubicBezTo>
                  <a:cubicBezTo>
                    <a:pt x="6035315" y="5736702"/>
                    <a:pt x="6128457" y="5744935"/>
                    <a:pt x="6221599" y="5772723"/>
                  </a:cubicBezTo>
                  <a:cubicBezTo>
                    <a:pt x="6314741" y="5800512"/>
                    <a:pt x="6457285" y="5808746"/>
                    <a:pt x="6511317" y="5831387"/>
                  </a:cubicBezTo>
                  <a:cubicBezTo>
                    <a:pt x="6565865" y="5854545"/>
                    <a:pt x="6590565" y="5918354"/>
                    <a:pt x="6646657" y="5970329"/>
                  </a:cubicBezTo>
                  <a:cubicBezTo>
                    <a:pt x="6702748" y="6022818"/>
                    <a:pt x="6773247" y="6070160"/>
                    <a:pt x="6803094" y="6094862"/>
                  </a:cubicBezTo>
                  <a:cubicBezTo>
                    <a:pt x="6832941" y="6119562"/>
                    <a:pt x="6999671" y="6142205"/>
                    <a:pt x="7036722" y="6157128"/>
                  </a:cubicBezTo>
                  <a:cubicBezTo>
                    <a:pt x="7073773" y="6171536"/>
                    <a:pt x="7124717" y="6232259"/>
                    <a:pt x="7127805" y="6268281"/>
                  </a:cubicBezTo>
                  <a:cubicBezTo>
                    <a:pt x="7131407" y="6304302"/>
                    <a:pt x="7167943" y="6322314"/>
                    <a:pt x="7218889" y="6343412"/>
                  </a:cubicBezTo>
                  <a:cubicBezTo>
                    <a:pt x="7269834" y="6364510"/>
                    <a:pt x="7285787" y="6389211"/>
                    <a:pt x="7319235" y="6454565"/>
                  </a:cubicBezTo>
                  <a:cubicBezTo>
                    <a:pt x="7352684" y="6519919"/>
                    <a:pt x="7341878" y="6537930"/>
                    <a:pt x="7387677" y="6554397"/>
                  </a:cubicBezTo>
                  <a:cubicBezTo>
                    <a:pt x="7433476" y="6570864"/>
                    <a:pt x="7749439" y="6655773"/>
                    <a:pt x="7828687" y="6686649"/>
                  </a:cubicBezTo>
                  <a:cubicBezTo>
                    <a:pt x="7907935" y="6717524"/>
                    <a:pt x="8007767" y="6801404"/>
                    <a:pt x="8034011" y="6811181"/>
                  </a:cubicBezTo>
                  <a:cubicBezTo>
                    <a:pt x="8060256" y="6820959"/>
                    <a:pt x="8107599" y="6802947"/>
                    <a:pt x="8128697" y="6814269"/>
                  </a:cubicBezTo>
                  <a:cubicBezTo>
                    <a:pt x="8149795" y="6825590"/>
                    <a:pt x="8116347" y="6887856"/>
                    <a:pt x="8142591" y="6932111"/>
                  </a:cubicBezTo>
                  <a:cubicBezTo>
                    <a:pt x="8168836" y="6976367"/>
                    <a:pt x="8170894" y="6979455"/>
                    <a:pt x="8154942" y="7012389"/>
                  </a:cubicBezTo>
                  <a:cubicBezTo>
                    <a:pt x="8138989" y="7045323"/>
                    <a:pt x="8075693" y="7123541"/>
                    <a:pt x="8051508" y="7162651"/>
                  </a:cubicBezTo>
                  <a:cubicBezTo>
                    <a:pt x="8026807" y="7201760"/>
                    <a:pt x="7974318" y="7226461"/>
                    <a:pt x="7944471" y="7242928"/>
                  </a:cubicBezTo>
                  <a:cubicBezTo>
                    <a:pt x="7914625" y="7259395"/>
                    <a:pt x="7888380" y="7242928"/>
                    <a:pt x="7914625" y="7275348"/>
                  </a:cubicBezTo>
                  <a:cubicBezTo>
                    <a:pt x="7940869" y="7307767"/>
                    <a:pt x="7916168" y="7335556"/>
                    <a:pt x="7893526" y="7365403"/>
                  </a:cubicBezTo>
                  <a:cubicBezTo>
                    <a:pt x="7870884" y="7394734"/>
                    <a:pt x="7895070" y="7391647"/>
                    <a:pt x="7888380" y="7486333"/>
                  </a:cubicBezTo>
                  <a:cubicBezTo>
                    <a:pt x="7881175" y="7581018"/>
                    <a:pt x="7888380" y="7683938"/>
                    <a:pt x="7877574" y="7725106"/>
                  </a:cubicBezTo>
                  <a:cubicBezTo>
                    <a:pt x="7867282" y="7766274"/>
                    <a:pt x="7805529" y="7689084"/>
                    <a:pt x="7735545" y="7777595"/>
                  </a:cubicBezTo>
                  <a:cubicBezTo>
                    <a:pt x="7665560" y="7866106"/>
                    <a:pt x="7646005" y="7933004"/>
                    <a:pt x="7603807" y="7942780"/>
                  </a:cubicBezTo>
                  <a:cubicBezTo>
                    <a:pt x="7561611" y="7952558"/>
                    <a:pt x="7463323" y="8001444"/>
                    <a:pt x="7429874" y="8032835"/>
                  </a:cubicBezTo>
                  <a:cubicBezTo>
                    <a:pt x="7396425" y="8063711"/>
                    <a:pt x="7389735" y="8075547"/>
                    <a:pt x="7368122" y="8121346"/>
                  </a:cubicBezTo>
                  <a:cubicBezTo>
                    <a:pt x="7347024" y="8167145"/>
                    <a:pt x="7325925" y="8260288"/>
                    <a:pt x="7303283" y="8317408"/>
                  </a:cubicBezTo>
                  <a:cubicBezTo>
                    <a:pt x="7280640" y="8374528"/>
                    <a:pt x="7243589" y="8407462"/>
                    <a:pt x="7159195" y="8484137"/>
                  </a:cubicBezTo>
                  <a:cubicBezTo>
                    <a:pt x="7074801" y="8560812"/>
                    <a:pt x="7037750" y="8639545"/>
                    <a:pt x="6983203" y="8700268"/>
                  </a:cubicBezTo>
                  <a:cubicBezTo>
                    <a:pt x="6928656" y="8760475"/>
                    <a:pt x="6943065" y="8747610"/>
                    <a:pt x="6931229" y="8758932"/>
                  </a:cubicBezTo>
                  <a:cubicBezTo>
                    <a:pt x="6901897" y="8788264"/>
                    <a:pt x="6782510" y="8711589"/>
                    <a:pt x="6813386" y="8754300"/>
                  </a:cubicBezTo>
                  <a:cubicBezTo>
                    <a:pt x="6836028" y="8785177"/>
                    <a:pt x="6800521" y="8754300"/>
                    <a:pt x="6819561" y="8783633"/>
                  </a:cubicBezTo>
                  <a:cubicBezTo>
                    <a:pt x="6839116" y="8812965"/>
                    <a:pt x="6853010" y="8824800"/>
                    <a:pt x="6810813" y="8876775"/>
                  </a:cubicBezTo>
                  <a:cubicBezTo>
                    <a:pt x="6768616" y="8929264"/>
                    <a:pt x="6720244" y="8918971"/>
                    <a:pt x="6686795" y="8927205"/>
                  </a:cubicBezTo>
                  <a:cubicBezTo>
                    <a:pt x="6653346" y="8935439"/>
                    <a:pt x="6603430" y="8892727"/>
                    <a:pt x="6600343" y="8914340"/>
                  </a:cubicBezTo>
                  <a:cubicBezTo>
                    <a:pt x="6596741" y="8935439"/>
                    <a:pt x="6577700" y="8988442"/>
                    <a:pt x="6550942" y="9001307"/>
                  </a:cubicBezTo>
                  <a:cubicBezTo>
                    <a:pt x="6524697" y="9014687"/>
                    <a:pt x="6454197" y="9034242"/>
                    <a:pt x="6456255" y="9042475"/>
                  </a:cubicBezTo>
                  <a:cubicBezTo>
                    <a:pt x="6489704" y="9197369"/>
                    <a:pt x="6557631" y="9213321"/>
                    <a:pt x="6485587" y="9206632"/>
                  </a:cubicBezTo>
                  <a:cubicBezTo>
                    <a:pt x="6287468" y="9187077"/>
                    <a:pt x="6428982" y="9140249"/>
                    <a:pt x="6291070" y="9428423"/>
                  </a:cubicBezTo>
                  <a:cubicBezTo>
                    <a:pt x="6269971" y="9472679"/>
                    <a:pt x="6248873" y="9449522"/>
                    <a:pt x="6252475" y="9502010"/>
                  </a:cubicBezTo>
                  <a:cubicBezTo>
                    <a:pt x="6256077" y="9554500"/>
                    <a:pt x="6252475" y="9593609"/>
                    <a:pt x="6280778" y="9626543"/>
                  </a:cubicBezTo>
                  <a:cubicBezTo>
                    <a:pt x="6309081" y="9659477"/>
                    <a:pt x="6289526" y="9657419"/>
                    <a:pt x="6242183" y="9701674"/>
                  </a:cubicBezTo>
                  <a:cubicBezTo>
                    <a:pt x="6194840" y="9745930"/>
                    <a:pt x="6191238" y="9739240"/>
                    <a:pt x="6147497" y="9806138"/>
                  </a:cubicBezTo>
                  <a:cubicBezTo>
                    <a:pt x="6103756" y="9873035"/>
                    <a:pt x="6061559" y="9869948"/>
                    <a:pt x="6076997" y="9920893"/>
                  </a:cubicBezTo>
                  <a:cubicBezTo>
                    <a:pt x="6092950" y="9971838"/>
                    <a:pt x="6096552" y="10046969"/>
                    <a:pt x="6122797" y="10122100"/>
                  </a:cubicBezTo>
                  <a:cubicBezTo>
                    <a:pt x="6149041" y="10197232"/>
                    <a:pt x="6203588" y="10184367"/>
                    <a:pt x="6289526" y="10236855"/>
                  </a:cubicBezTo>
                  <a:cubicBezTo>
                    <a:pt x="6375464" y="10289345"/>
                    <a:pt x="6386270" y="10261557"/>
                    <a:pt x="6428467" y="10274422"/>
                  </a:cubicBezTo>
                  <a:cubicBezTo>
                    <a:pt x="6470664" y="10287801"/>
                    <a:pt x="6398620" y="10290888"/>
                    <a:pt x="6322975" y="10303753"/>
                  </a:cubicBezTo>
                  <a:cubicBezTo>
                    <a:pt x="6247329" y="10317133"/>
                    <a:pt x="6198442" y="10331542"/>
                    <a:pt x="6145439" y="10320221"/>
                  </a:cubicBezTo>
                  <a:cubicBezTo>
                    <a:pt x="6092950" y="10308900"/>
                    <a:pt x="5967903" y="10236855"/>
                    <a:pt x="5925706" y="10205465"/>
                  </a:cubicBezTo>
                  <a:cubicBezTo>
                    <a:pt x="5883509" y="10174590"/>
                    <a:pt x="5815067" y="10119013"/>
                    <a:pt x="5790366" y="10064980"/>
                  </a:cubicBezTo>
                  <a:cubicBezTo>
                    <a:pt x="5765666" y="10010947"/>
                    <a:pt x="5748169" y="9956914"/>
                    <a:pt x="5716779" y="9883327"/>
                  </a:cubicBezTo>
                  <a:cubicBezTo>
                    <a:pt x="5685389" y="9809740"/>
                    <a:pt x="5708031" y="9763940"/>
                    <a:pt x="5721925" y="9601842"/>
                  </a:cubicBezTo>
                  <a:cubicBezTo>
                    <a:pt x="5735819" y="9439745"/>
                    <a:pt x="5746626" y="9314183"/>
                    <a:pt x="5769268" y="9227216"/>
                  </a:cubicBezTo>
                  <a:cubicBezTo>
                    <a:pt x="5791910" y="9140249"/>
                    <a:pt x="5862410" y="8754300"/>
                    <a:pt x="5881450" y="8654468"/>
                  </a:cubicBezTo>
                  <a:cubicBezTo>
                    <a:pt x="5901005" y="8554636"/>
                    <a:pt x="5990545" y="8149134"/>
                    <a:pt x="5997235" y="8085324"/>
                  </a:cubicBezTo>
                  <a:cubicBezTo>
                    <a:pt x="6004439" y="8021514"/>
                    <a:pt x="6009585" y="7972627"/>
                    <a:pt x="6023479" y="7908818"/>
                  </a:cubicBezTo>
                  <a:cubicBezTo>
                    <a:pt x="6037373" y="7845007"/>
                    <a:pt x="6028625" y="7715844"/>
                    <a:pt x="6028625" y="7709153"/>
                  </a:cubicBezTo>
                  <a:cubicBezTo>
                    <a:pt x="6028625" y="7702463"/>
                    <a:pt x="6023479" y="7697832"/>
                    <a:pt x="6003924" y="7637110"/>
                  </a:cubicBezTo>
                  <a:cubicBezTo>
                    <a:pt x="5984884" y="7576387"/>
                    <a:pt x="5952979" y="7552201"/>
                    <a:pt x="5909239" y="7525957"/>
                  </a:cubicBezTo>
                  <a:cubicBezTo>
                    <a:pt x="5865498" y="7499712"/>
                    <a:pt x="5819698" y="7467293"/>
                    <a:pt x="5784706" y="7442592"/>
                  </a:cubicBezTo>
                  <a:cubicBezTo>
                    <a:pt x="5749713" y="7417891"/>
                    <a:pt x="5707516" y="7383928"/>
                    <a:pt x="5672524" y="7339673"/>
                  </a:cubicBezTo>
                  <a:cubicBezTo>
                    <a:pt x="5637531" y="7295418"/>
                    <a:pt x="5604082" y="7205363"/>
                    <a:pt x="5586586" y="7167797"/>
                  </a:cubicBezTo>
                  <a:cubicBezTo>
                    <a:pt x="5569090" y="7130231"/>
                    <a:pt x="5504250" y="7002611"/>
                    <a:pt x="5444557" y="6914615"/>
                  </a:cubicBezTo>
                  <a:cubicBezTo>
                    <a:pt x="5384864" y="6826104"/>
                    <a:pt x="5381261" y="6824560"/>
                    <a:pt x="5351415" y="6731418"/>
                  </a:cubicBezTo>
                  <a:cubicBezTo>
                    <a:pt x="5321568" y="6638276"/>
                    <a:pt x="5377659" y="6636733"/>
                    <a:pt x="5388466" y="6584244"/>
                  </a:cubicBezTo>
                  <a:cubicBezTo>
                    <a:pt x="5398758" y="6531754"/>
                    <a:pt x="5434265" y="6479780"/>
                    <a:pt x="5472860" y="6406192"/>
                  </a:cubicBezTo>
                  <a:cubicBezTo>
                    <a:pt x="5511455" y="6332605"/>
                    <a:pt x="5562400" y="6311507"/>
                    <a:pt x="5592246" y="6245638"/>
                  </a:cubicBezTo>
                  <a:cubicBezTo>
                    <a:pt x="5622093" y="6180284"/>
                    <a:pt x="5599451" y="6180284"/>
                    <a:pt x="5588644" y="6116475"/>
                  </a:cubicBezTo>
                  <a:cubicBezTo>
                    <a:pt x="5577838" y="6052664"/>
                    <a:pt x="5592246" y="6062442"/>
                    <a:pt x="5572692" y="6027964"/>
                  </a:cubicBezTo>
                  <a:cubicBezTo>
                    <a:pt x="5553137" y="5993486"/>
                    <a:pt x="5542845" y="5951289"/>
                    <a:pt x="5525349" y="5939453"/>
                  </a:cubicBezTo>
                  <a:cubicBezTo>
                    <a:pt x="5507852" y="5928132"/>
                    <a:pt x="5481608" y="5919898"/>
                    <a:pt x="5465655" y="5937909"/>
                  </a:cubicBezTo>
                  <a:cubicBezTo>
                    <a:pt x="5449703" y="5955920"/>
                    <a:pt x="5421915" y="6008409"/>
                    <a:pt x="5404418" y="6011496"/>
                  </a:cubicBezTo>
                  <a:cubicBezTo>
                    <a:pt x="5386922" y="6014585"/>
                    <a:pt x="5379718" y="5995030"/>
                    <a:pt x="5369426" y="5983708"/>
                  </a:cubicBezTo>
                  <a:cubicBezTo>
                    <a:pt x="5358619" y="5972387"/>
                    <a:pt x="5308189" y="5972387"/>
                    <a:pt x="5297382" y="5961066"/>
                  </a:cubicBezTo>
                  <a:cubicBezTo>
                    <a:pt x="5286576" y="5949745"/>
                    <a:pt x="5260331" y="5947687"/>
                    <a:pt x="5242835" y="5939967"/>
                  </a:cubicBezTo>
                  <a:cubicBezTo>
                    <a:pt x="5225338" y="5931734"/>
                    <a:pt x="5156897" y="5895712"/>
                    <a:pt x="5137342" y="5879245"/>
                  </a:cubicBezTo>
                  <a:cubicBezTo>
                    <a:pt x="5117787" y="5862778"/>
                    <a:pt x="5093602" y="5823669"/>
                    <a:pt x="5093602" y="5780957"/>
                  </a:cubicBezTo>
                  <a:cubicBezTo>
                    <a:pt x="5093602" y="5738245"/>
                    <a:pt x="5056551" y="5722293"/>
                    <a:pt x="4974215" y="5663115"/>
                  </a:cubicBezTo>
                  <a:cubicBezTo>
                    <a:pt x="4891365" y="5604450"/>
                    <a:pt x="4856372" y="5596217"/>
                    <a:pt x="4756540" y="5571516"/>
                  </a:cubicBezTo>
                  <a:cubicBezTo>
                    <a:pt x="4656194" y="5546815"/>
                    <a:pt x="4616055" y="5476830"/>
                    <a:pt x="4582606" y="5457276"/>
                  </a:cubicBezTo>
                  <a:cubicBezTo>
                    <a:pt x="4549158" y="5437721"/>
                    <a:pt x="4552760" y="5416108"/>
                    <a:pt x="4479172" y="5424341"/>
                  </a:cubicBezTo>
                  <a:cubicBezTo>
                    <a:pt x="4405585" y="5432574"/>
                    <a:pt x="4316045" y="5391407"/>
                    <a:pt x="4259439" y="5368765"/>
                  </a:cubicBezTo>
                  <a:cubicBezTo>
                    <a:pt x="4203348" y="5345608"/>
                    <a:pt x="4103002" y="5329655"/>
                    <a:pt x="4060805" y="5301867"/>
                  </a:cubicBezTo>
                  <a:cubicBezTo>
                    <a:pt x="4018607" y="5274078"/>
                    <a:pt x="3945020" y="5264302"/>
                    <a:pt x="3913630" y="5197404"/>
                  </a:cubicBezTo>
                  <a:cubicBezTo>
                    <a:pt x="3881724" y="5130506"/>
                    <a:pt x="3887385" y="5156236"/>
                    <a:pt x="3899735" y="5097572"/>
                  </a:cubicBezTo>
                  <a:cubicBezTo>
                    <a:pt x="3912086" y="5038393"/>
                    <a:pt x="3827692" y="4989506"/>
                    <a:pt x="3776747" y="4933930"/>
                  </a:cubicBezTo>
                  <a:cubicBezTo>
                    <a:pt x="3725802" y="4878353"/>
                    <a:pt x="3687207" y="4870120"/>
                    <a:pt x="3660962" y="4801678"/>
                  </a:cubicBezTo>
                  <a:cubicBezTo>
                    <a:pt x="3634718" y="4732722"/>
                    <a:pt x="3596123" y="4736324"/>
                    <a:pt x="3545178" y="4686923"/>
                  </a:cubicBezTo>
                  <a:cubicBezTo>
                    <a:pt x="3494233" y="4638036"/>
                    <a:pt x="3492689" y="4575770"/>
                    <a:pt x="3471590" y="4520193"/>
                  </a:cubicBezTo>
                  <a:cubicBezTo>
                    <a:pt x="3450492" y="4464617"/>
                    <a:pt x="3310007" y="4384340"/>
                    <a:pt x="3310007" y="4384340"/>
                  </a:cubicBezTo>
                  <a:cubicBezTo>
                    <a:pt x="3310007" y="4384340"/>
                    <a:pt x="3346543" y="4477482"/>
                    <a:pt x="3362496" y="4515047"/>
                  </a:cubicBezTo>
                  <a:cubicBezTo>
                    <a:pt x="3378448" y="4552613"/>
                    <a:pt x="3414985" y="4642668"/>
                    <a:pt x="3457182" y="4709565"/>
                  </a:cubicBezTo>
                  <a:cubicBezTo>
                    <a:pt x="3499379" y="4776463"/>
                    <a:pt x="3536430" y="4792930"/>
                    <a:pt x="3575024" y="4859828"/>
                  </a:cubicBezTo>
                  <a:cubicBezTo>
                    <a:pt x="3613619" y="4926725"/>
                    <a:pt x="3576568" y="4967893"/>
                    <a:pt x="3562674" y="4941649"/>
                  </a:cubicBezTo>
                  <a:cubicBezTo>
                    <a:pt x="3548780" y="4915404"/>
                    <a:pt x="3492174" y="4904083"/>
                    <a:pt x="3492174" y="4872692"/>
                  </a:cubicBezTo>
                  <a:cubicBezTo>
                    <a:pt x="3492174" y="4841817"/>
                    <a:pt x="3478280" y="4821747"/>
                    <a:pt x="3465930" y="4797561"/>
                  </a:cubicBezTo>
                  <a:cubicBezTo>
                    <a:pt x="3453579" y="4772861"/>
                    <a:pt x="3399032" y="4745073"/>
                    <a:pt x="3346543" y="4702361"/>
                  </a:cubicBezTo>
                  <a:cubicBezTo>
                    <a:pt x="3294054" y="4659649"/>
                    <a:pt x="3257003" y="4640095"/>
                    <a:pt x="3290452" y="4640095"/>
                  </a:cubicBezTo>
                  <a:cubicBezTo>
                    <a:pt x="3323901" y="4640095"/>
                    <a:pt x="3371244" y="4670970"/>
                    <a:pt x="3362496" y="4651416"/>
                  </a:cubicBezTo>
                  <a:cubicBezTo>
                    <a:pt x="3353747" y="4631861"/>
                    <a:pt x="3294054" y="4571138"/>
                    <a:pt x="3265751" y="4528941"/>
                  </a:cubicBezTo>
                  <a:cubicBezTo>
                    <a:pt x="3237963" y="4486230"/>
                    <a:pt x="3228700" y="4438887"/>
                    <a:pt x="3200912" y="4366844"/>
                  </a:cubicBezTo>
                  <a:cubicBezTo>
                    <a:pt x="3172609" y="4294800"/>
                    <a:pt x="3069175" y="4226358"/>
                    <a:pt x="3018230" y="4221212"/>
                  </a:cubicBezTo>
                  <a:cubicBezTo>
                    <a:pt x="2967285" y="4216066"/>
                    <a:pt x="2953391" y="4191880"/>
                    <a:pt x="2935894" y="4139391"/>
                  </a:cubicBezTo>
                  <a:cubicBezTo>
                    <a:pt x="2918398" y="4086902"/>
                    <a:pt x="2914796" y="4031326"/>
                    <a:pt x="2892154" y="3990672"/>
                  </a:cubicBezTo>
                  <a:cubicBezTo>
                    <a:pt x="2869511" y="3950019"/>
                    <a:pt x="2770709" y="3812622"/>
                    <a:pt x="2769165" y="3760133"/>
                  </a:cubicBezTo>
                  <a:cubicBezTo>
                    <a:pt x="2767107" y="3707644"/>
                    <a:pt x="2739318" y="3555838"/>
                    <a:pt x="2774311" y="3470414"/>
                  </a:cubicBezTo>
                  <a:cubicBezTo>
                    <a:pt x="2809303" y="3385506"/>
                    <a:pt x="2800555" y="3195620"/>
                    <a:pt x="2795409" y="3158054"/>
                  </a:cubicBezTo>
                  <a:cubicBezTo>
                    <a:pt x="2790263" y="3120488"/>
                    <a:pt x="2726968" y="3048445"/>
                    <a:pt x="2726968" y="3020656"/>
                  </a:cubicBezTo>
                  <a:cubicBezTo>
                    <a:pt x="2726968" y="2992868"/>
                    <a:pt x="2764019" y="3009335"/>
                    <a:pt x="2791807" y="3017569"/>
                  </a:cubicBezTo>
                  <a:cubicBezTo>
                    <a:pt x="2819595" y="3025802"/>
                    <a:pt x="2879289" y="3050503"/>
                    <a:pt x="2879289" y="3050503"/>
                  </a:cubicBezTo>
                  <a:cubicBezTo>
                    <a:pt x="2879289" y="3050503"/>
                    <a:pt x="2833490" y="2965595"/>
                    <a:pt x="2805701" y="2936262"/>
                  </a:cubicBezTo>
                  <a:cubicBezTo>
                    <a:pt x="2777399" y="2906930"/>
                    <a:pt x="2695063" y="2869365"/>
                    <a:pt x="2658012" y="2861131"/>
                  </a:cubicBezTo>
                  <a:cubicBezTo>
                    <a:pt x="2620961" y="2852898"/>
                    <a:pt x="2573618" y="2840033"/>
                    <a:pt x="2554578" y="2808642"/>
                  </a:cubicBezTo>
                  <a:cubicBezTo>
                    <a:pt x="2535023" y="2777766"/>
                    <a:pt x="2514439" y="2736599"/>
                    <a:pt x="2500031" y="2710354"/>
                  </a:cubicBezTo>
                  <a:cubicBezTo>
                    <a:pt x="2486136" y="2684110"/>
                    <a:pt x="2426443" y="2653234"/>
                    <a:pt x="2412549" y="2625446"/>
                  </a:cubicBezTo>
                  <a:cubicBezTo>
                    <a:pt x="2398655" y="2597657"/>
                    <a:pt x="2401742" y="2543625"/>
                    <a:pt x="2382702" y="2515836"/>
                  </a:cubicBezTo>
                  <a:cubicBezTo>
                    <a:pt x="2363147" y="2488048"/>
                    <a:pt x="2335359" y="2471581"/>
                    <a:pt x="2303454" y="2482902"/>
                  </a:cubicBezTo>
                  <a:cubicBezTo>
                    <a:pt x="2271549" y="2494223"/>
                    <a:pt x="2261257" y="2466435"/>
                    <a:pt x="2237071" y="2425782"/>
                  </a:cubicBezTo>
                  <a:cubicBezTo>
                    <a:pt x="2212371" y="2385129"/>
                    <a:pt x="2157823" y="2365574"/>
                    <a:pt x="2142385" y="2360428"/>
                  </a:cubicBezTo>
                  <a:cubicBezTo>
                    <a:pt x="2126433" y="2355282"/>
                    <a:pt x="2072400" y="2283753"/>
                    <a:pt x="2068798" y="2265742"/>
                  </a:cubicBezTo>
                  <a:cubicBezTo>
                    <a:pt x="2065196" y="2247731"/>
                    <a:pt x="1979258" y="2153045"/>
                    <a:pt x="1950955" y="2133491"/>
                  </a:cubicBezTo>
                  <a:cubicBezTo>
                    <a:pt x="1922652" y="2113936"/>
                    <a:pt x="1650430" y="2025425"/>
                    <a:pt x="1643740" y="2025425"/>
                  </a:cubicBezTo>
                  <a:cubicBezTo>
                    <a:pt x="1636536" y="2025425"/>
                    <a:pt x="1557803" y="2036746"/>
                    <a:pt x="1536704" y="2030571"/>
                  </a:cubicBezTo>
                  <a:cubicBezTo>
                    <a:pt x="1515606" y="2023881"/>
                    <a:pt x="1443562" y="1961615"/>
                    <a:pt x="1407025" y="1948750"/>
                  </a:cubicBezTo>
                  <a:cubicBezTo>
                    <a:pt x="1369975" y="1935885"/>
                    <a:pt x="1343730" y="1963673"/>
                    <a:pt x="1326234" y="2004326"/>
                  </a:cubicBezTo>
                  <a:cubicBezTo>
                    <a:pt x="1308737" y="2044980"/>
                    <a:pt x="1222285" y="2115480"/>
                    <a:pt x="1174942" y="2146356"/>
                  </a:cubicBezTo>
                  <a:cubicBezTo>
                    <a:pt x="1127599" y="2177746"/>
                    <a:pt x="1089004" y="2180833"/>
                    <a:pt x="1092092" y="2164366"/>
                  </a:cubicBezTo>
                  <a:cubicBezTo>
                    <a:pt x="1095694" y="2147899"/>
                    <a:pt x="1093636" y="2121655"/>
                    <a:pt x="1109588" y="2082546"/>
                  </a:cubicBezTo>
                  <a:cubicBezTo>
                    <a:pt x="1125541" y="2043436"/>
                    <a:pt x="1134289" y="2032115"/>
                    <a:pt x="1183176" y="2007414"/>
                  </a:cubicBezTo>
                  <a:cubicBezTo>
                    <a:pt x="1232577" y="1982713"/>
                    <a:pt x="1230519" y="1981170"/>
                    <a:pt x="1211479" y="1982713"/>
                  </a:cubicBezTo>
                  <a:cubicBezTo>
                    <a:pt x="1191924" y="1984257"/>
                    <a:pt x="1178030" y="1979626"/>
                    <a:pt x="1216624" y="1956469"/>
                  </a:cubicBezTo>
                  <a:cubicBezTo>
                    <a:pt x="1255219" y="1933312"/>
                    <a:pt x="1271172" y="1930224"/>
                    <a:pt x="1269113" y="1910670"/>
                  </a:cubicBezTo>
                  <a:cubicBezTo>
                    <a:pt x="1267570" y="1891115"/>
                    <a:pt x="1184719" y="1936914"/>
                    <a:pt x="1132230" y="1979626"/>
                  </a:cubicBezTo>
                  <a:cubicBezTo>
                    <a:pt x="1079741" y="2022337"/>
                    <a:pt x="1047836" y="2051669"/>
                    <a:pt x="1002552" y="2126801"/>
                  </a:cubicBezTo>
                  <a:cubicBezTo>
                    <a:pt x="956753" y="2201932"/>
                    <a:pt x="1007698" y="2174144"/>
                    <a:pt x="969103" y="2223545"/>
                  </a:cubicBezTo>
                  <a:cubicBezTo>
                    <a:pt x="930508" y="2272432"/>
                    <a:pt x="798771" y="2372264"/>
                    <a:pt x="760177" y="2409829"/>
                  </a:cubicBezTo>
                  <a:cubicBezTo>
                    <a:pt x="721582" y="2447395"/>
                    <a:pt x="561542" y="2530760"/>
                    <a:pt x="496703" y="2550314"/>
                  </a:cubicBezTo>
                  <a:cubicBezTo>
                    <a:pt x="431863" y="2569869"/>
                    <a:pt x="405619" y="2578103"/>
                    <a:pt x="373714" y="2604347"/>
                  </a:cubicBezTo>
                  <a:cubicBezTo>
                    <a:pt x="341809" y="2630591"/>
                    <a:pt x="263075" y="2638825"/>
                    <a:pt x="289320" y="2620814"/>
                  </a:cubicBezTo>
                  <a:cubicBezTo>
                    <a:pt x="315564" y="2602803"/>
                    <a:pt x="364966" y="2561636"/>
                    <a:pt x="398414" y="2542081"/>
                  </a:cubicBezTo>
                  <a:cubicBezTo>
                    <a:pt x="431863" y="2522526"/>
                    <a:pt x="521403" y="2486504"/>
                    <a:pt x="547648" y="2476727"/>
                  </a:cubicBezTo>
                  <a:cubicBezTo>
                    <a:pt x="573892" y="2466949"/>
                    <a:pt x="647480" y="2421150"/>
                    <a:pt x="684531" y="2379983"/>
                  </a:cubicBezTo>
                  <a:cubicBezTo>
                    <a:pt x="721582" y="2338815"/>
                    <a:pt x="745768" y="2291472"/>
                    <a:pt x="770468" y="2252362"/>
                  </a:cubicBezTo>
                  <a:cubicBezTo>
                    <a:pt x="795169" y="2213253"/>
                    <a:pt x="800315" y="2195242"/>
                    <a:pt x="749370" y="2211195"/>
                  </a:cubicBezTo>
                  <a:cubicBezTo>
                    <a:pt x="698425" y="2227662"/>
                    <a:pt x="645421" y="2220972"/>
                    <a:pt x="619177" y="2211195"/>
                  </a:cubicBezTo>
                  <a:cubicBezTo>
                    <a:pt x="592932" y="2201417"/>
                    <a:pt x="524491" y="2242071"/>
                    <a:pt x="499790" y="2224060"/>
                  </a:cubicBezTo>
                  <a:cubicBezTo>
                    <a:pt x="475090" y="2206049"/>
                    <a:pt x="501334" y="2168483"/>
                    <a:pt x="485896" y="2150472"/>
                  </a:cubicBezTo>
                  <a:cubicBezTo>
                    <a:pt x="470458" y="2132461"/>
                    <a:pt x="415911" y="2143782"/>
                    <a:pt x="380404" y="2137093"/>
                  </a:cubicBezTo>
                  <a:cubicBezTo>
                    <a:pt x="345411" y="2130403"/>
                    <a:pt x="296010" y="2102615"/>
                    <a:pt x="296010" y="2053728"/>
                  </a:cubicBezTo>
                  <a:cubicBezTo>
                    <a:pt x="296010" y="2004841"/>
                    <a:pt x="261017" y="1962130"/>
                    <a:pt x="280057" y="1924564"/>
                  </a:cubicBezTo>
                  <a:cubicBezTo>
                    <a:pt x="299612" y="1886998"/>
                    <a:pt x="327400" y="1877221"/>
                    <a:pt x="359305" y="1856123"/>
                  </a:cubicBezTo>
                  <a:cubicBezTo>
                    <a:pt x="390696" y="1835024"/>
                    <a:pt x="478692" y="1807236"/>
                    <a:pt x="496188" y="1807236"/>
                  </a:cubicBezTo>
                  <a:cubicBezTo>
                    <a:pt x="513684" y="1807236"/>
                    <a:pt x="538385" y="1789225"/>
                    <a:pt x="554338" y="1772758"/>
                  </a:cubicBezTo>
                  <a:cubicBezTo>
                    <a:pt x="570290" y="1756291"/>
                    <a:pt x="517287" y="1697626"/>
                    <a:pt x="517287" y="1697626"/>
                  </a:cubicBezTo>
                  <a:cubicBezTo>
                    <a:pt x="517287" y="1697626"/>
                    <a:pt x="526035" y="1690937"/>
                    <a:pt x="547133" y="1678072"/>
                  </a:cubicBezTo>
                  <a:cubicBezTo>
                    <a:pt x="568232" y="1665207"/>
                    <a:pt x="552279" y="1637418"/>
                    <a:pt x="515228" y="1642050"/>
                  </a:cubicBezTo>
                  <a:cubicBezTo>
                    <a:pt x="478177" y="1647196"/>
                    <a:pt x="399444" y="1684762"/>
                    <a:pt x="350042" y="1697626"/>
                  </a:cubicBezTo>
                  <a:cubicBezTo>
                    <a:pt x="301156" y="1710491"/>
                    <a:pt x="234258" y="1702772"/>
                    <a:pt x="235802" y="1681159"/>
                  </a:cubicBezTo>
                  <a:cubicBezTo>
                    <a:pt x="237346" y="1660061"/>
                    <a:pt x="248152" y="1646681"/>
                    <a:pt x="230656" y="1630214"/>
                  </a:cubicBezTo>
                  <a:cubicBezTo>
                    <a:pt x="213159" y="1613747"/>
                    <a:pt x="198751" y="1595736"/>
                    <a:pt x="216762" y="1587503"/>
                  </a:cubicBezTo>
                  <a:cubicBezTo>
                    <a:pt x="234258" y="1579269"/>
                    <a:pt x="343353" y="1518547"/>
                    <a:pt x="343353" y="1518547"/>
                  </a:cubicBezTo>
                  <a:cubicBezTo>
                    <a:pt x="343353" y="1518547"/>
                    <a:pt x="381947" y="1561258"/>
                    <a:pt x="424144" y="1565889"/>
                  </a:cubicBezTo>
                  <a:cubicBezTo>
                    <a:pt x="466341" y="1571036"/>
                    <a:pt x="555881" y="1492302"/>
                    <a:pt x="555881" y="1492302"/>
                  </a:cubicBezTo>
                  <a:cubicBezTo>
                    <a:pt x="499790" y="1457824"/>
                    <a:pt x="512141" y="1448047"/>
                    <a:pt x="512141" y="1448047"/>
                  </a:cubicBezTo>
                  <a:cubicBezTo>
                    <a:pt x="512141" y="1448047"/>
                    <a:pt x="420542" y="1446503"/>
                    <a:pt x="399958" y="1433123"/>
                  </a:cubicBezTo>
                  <a:cubicBezTo>
                    <a:pt x="378860" y="1419744"/>
                    <a:pt x="371655" y="1394014"/>
                    <a:pt x="366509" y="1370857"/>
                  </a:cubicBezTo>
                  <a:cubicBezTo>
                    <a:pt x="361363" y="1347700"/>
                    <a:pt x="271824" y="1329689"/>
                    <a:pt x="296524" y="1292124"/>
                  </a:cubicBezTo>
                  <a:cubicBezTo>
                    <a:pt x="321225" y="1254558"/>
                    <a:pt x="366509" y="1241693"/>
                    <a:pt x="396356" y="1203613"/>
                  </a:cubicBezTo>
                  <a:cubicBezTo>
                    <a:pt x="426203" y="1166047"/>
                    <a:pt x="452447" y="1095547"/>
                    <a:pt x="538900" y="1056438"/>
                  </a:cubicBezTo>
                  <a:cubicBezTo>
                    <a:pt x="624837" y="1017329"/>
                    <a:pt x="728786" y="981307"/>
                    <a:pt x="774071" y="948373"/>
                  </a:cubicBezTo>
                  <a:cubicBezTo>
                    <a:pt x="819870" y="915438"/>
                    <a:pt x="840968" y="946829"/>
                    <a:pt x="858465" y="951460"/>
                  </a:cubicBezTo>
                  <a:cubicBezTo>
                    <a:pt x="875961" y="956606"/>
                    <a:pt x="985056" y="946829"/>
                    <a:pt x="1027253" y="946829"/>
                  </a:cubicBezTo>
                  <a:cubicBezTo>
                    <a:pt x="1069450" y="946829"/>
                    <a:pt x="1076654" y="994172"/>
                    <a:pt x="1090548" y="1005493"/>
                  </a:cubicBezTo>
                  <a:cubicBezTo>
                    <a:pt x="1104442" y="1016814"/>
                    <a:pt x="1475467" y="1028650"/>
                    <a:pt x="1475467" y="1028650"/>
                  </a:cubicBezTo>
                  <a:cubicBezTo>
                    <a:pt x="1475467" y="1028650"/>
                    <a:pt x="1789886" y="1033796"/>
                    <a:pt x="1853181" y="1051807"/>
                  </a:cubicBezTo>
                  <a:cubicBezTo>
                    <a:pt x="1916477" y="1069818"/>
                    <a:pt x="2030717" y="1117161"/>
                    <a:pt x="2030717" y="1117161"/>
                  </a:cubicBezTo>
                  <a:cubicBezTo>
                    <a:pt x="2098644" y="1112529"/>
                    <a:pt x="2092469" y="1028135"/>
                    <a:pt x="2135695" y="102813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B211C1A-E9FD-4CBA-A139-3DA83BC0B9D7}"/>
                </a:ext>
              </a:extLst>
            </p:cNvPr>
            <p:cNvSpPr/>
            <p:nvPr/>
          </p:nvSpPr>
          <p:spPr>
            <a:xfrm>
              <a:off x="6442298" y="734203"/>
              <a:ext cx="4116779" cy="3756561"/>
            </a:xfrm>
            <a:custGeom>
              <a:avLst/>
              <a:gdLst>
                <a:gd name="connsiteX0" fmla="*/ 737991 w 4116779"/>
                <a:gd name="connsiteY0" fmla="*/ 894109 h 3756561"/>
                <a:gd name="connsiteX1" fmla="*/ 580010 w 4116779"/>
                <a:gd name="connsiteY1" fmla="*/ 1060839 h 3756561"/>
                <a:gd name="connsiteX2" fmla="*/ 211044 w 4116779"/>
                <a:gd name="connsiteY2" fmla="*/ 1204926 h 3756561"/>
                <a:gd name="connsiteX3" fmla="*/ 256843 w 4116779"/>
                <a:gd name="connsiteY3" fmla="*/ 1319166 h 3756561"/>
                <a:gd name="connsiteX4" fmla="*/ 346383 w 4116779"/>
                <a:gd name="connsiteY4" fmla="*/ 1415911 h 3756561"/>
                <a:gd name="connsiteX5" fmla="*/ 462167 w 4116779"/>
                <a:gd name="connsiteY5" fmla="*/ 1486411 h 3756561"/>
                <a:gd name="connsiteX6" fmla="*/ 634043 w 4116779"/>
                <a:gd name="connsiteY6" fmla="*/ 1512655 h 3756561"/>
                <a:gd name="connsiteX7" fmla="*/ 829075 w 4116779"/>
                <a:gd name="connsiteY7" fmla="*/ 1529122 h 3756561"/>
                <a:gd name="connsiteX8" fmla="*/ 1110046 w 4116779"/>
                <a:gd name="connsiteY8" fmla="*/ 1581611 h 3756561"/>
                <a:gd name="connsiteX9" fmla="*/ 1245384 w 4116779"/>
                <a:gd name="connsiteY9" fmla="*/ 1843541 h 3756561"/>
                <a:gd name="connsiteX10" fmla="*/ 1347275 w 4116779"/>
                <a:gd name="connsiteY10" fmla="*/ 2082314 h 3756561"/>
                <a:gd name="connsiteX11" fmla="*/ 1306621 w 4116779"/>
                <a:gd name="connsiteY11" fmla="*/ 2214566 h 3756561"/>
                <a:gd name="connsiteX12" fmla="*/ 1347275 w 4116779"/>
                <a:gd name="connsiteY12" fmla="*/ 2281464 h 3756561"/>
                <a:gd name="connsiteX13" fmla="*/ 1352421 w 4116779"/>
                <a:gd name="connsiteY13" fmla="*/ 2343730 h 3756561"/>
                <a:gd name="connsiteX14" fmla="*/ 1377122 w 4116779"/>
                <a:gd name="connsiteY14" fmla="*/ 2425551 h 3756561"/>
                <a:gd name="connsiteX15" fmla="*/ 1466661 w 4116779"/>
                <a:gd name="connsiteY15" fmla="*/ 2363285 h 3756561"/>
                <a:gd name="connsiteX16" fmla="*/ 1582446 w 4116779"/>
                <a:gd name="connsiteY16" fmla="*/ 2469806 h 3756561"/>
                <a:gd name="connsiteX17" fmla="*/ 1436814 w 4116779"/>
                <a:gd name="connsiteY17" fmla="*/ 2667926 h 3756561"/>
                <a:gd name="connsiteX18" fmla="*/ 1408512 w 4116779"/>
                <a:gd name="connsiteY18" fmla="*/ 2875309 h 3756561"/>
                <a:gd name="connsiteX19" fmla="*/ 1501654 w 4116779"/>
                <a:gd name="connsiteY19" fmla="*/ 3099674 h 3756561"/>
                <a:gd name="connsiteX20" fmla="*/ 1664782 w 4116779"/>
                <a:gd name="connsiteY20" fmla="*/ 3369323 h 3756561"/>
                <a:gd name="connsiteX21" fmla="*/ 1775420 w 4116779"/>
                <a:gd name="connsiteY21" fmla="*/ 3523187 h 3756561"/>
                <a:gd name="connsiteX22" fmla="*/ 1963248 w 4116779"/>
                <a:gd name="connsiteY22" fmla="*/ 3577220 h 3756561"/>
                <a:gd name="connsiteX23" fmla="*/ 2072343 w 4116779"/>
                <a:gd name="connsiteY23" fmla="*/ 3557665 h 3756561"/>
                <a:gd name="connsiteX24" fmla="*/ 2186583 w 4116779"/>
                <a:gd name="connsiteY24" fmla="*/ 3199505 h 3756561"/>
                <a:gd name="connsiteX25" fmla="*/ 2277667 w 4116779"/>
                <a:gd name="connsiteY25" fmla="*/ 2999842 h 3756561"/>
                <a:gd name="connsiteX26" fmla="*/ 2563783 w 4116779"/>
                <a:gd name="connsiteY26" fmla="*/ 2893320 h 3756561"/>
                <a:gd name="connsiteX27" fmla="*/ 2686772 w 4116779"/>
                <a:gd name="connsiteY27" fmla="*/ 2703434 h 3756561"/>
                <a:gd name="connsiteX28" fmla="*/ 2876659 w 4116779"/>
                <a:gd name="connsiteY28" fmla="*/ 2636536 h 3756561"/>
                <a:gd name="connsiteX29" fmla="*/ 3175125 w 4116779"/>
                <a:gd name="connsiteY29" fmla="*/ 2490905 h 3756561"/>
                <a:gd name="connsiteX30" fmla="*/ 3319212 w 4116779"/>
                <a:gd name="connsiteY30" fmla="*/ 2403938 h 3756561"/>
                <a:gd name="connsiteX31" fmla="*/ 3280617 w 4116779"/>
                <a:gd name="connsiteY31" fmla="*/ 2178030 h 3756561"/>
                <a:gd name="connsiteX32" fmla="*/ 3326416 w 4116779"/>
                <a:gd name="connsiteY32" fmla="*/ 2011300 h 3756561"/>
                <a:gd name="connsiteX33" fmla="*/ 3421103 w 4116779"/>
                <a:gd name="connsiteY33" fmla="*/ 1831191 h 3756561"/>
                <a:gd name="connsiteX34" fmla="*/ 3514245 w 4116779"/>
                <a:gd name="connsiteY34" fmla="*/ 1700483 h 3756561"/>
                <a:gd name="connsiteX35" fmla="*/ 3466902 w 4116779"/>
                <a:gd name="connsiteY35" fmla="*/ 1523976 h 3756561"/>
                <a:gd name="connsiteX36" fmla="*/ 3450949 w 4116779"/>
                <a:gd name="connsiteY36" fmla="*/ 1425688 h 3756561"/>
                <a:gd name="connsiteX37" fmla="*/ 3448891 w 4116779"/>
                <a:gd name="connsiteY37" fmla="*/ 1270280 h 3756561"/>
                <a:gd name="connsiteX38" fmla="*/ 3540489 w 4116779"/>
                <a:gd name="connsiteY38" fmla="*/ 1186915 h 3756561"/>
                <a:gd name="connsiteX39" fmla="*/ 3426248 w 4116779"/>
                <a:gd name="connsiteY39" fmla="*/ 1021729 h 3756561"/>
                <a:gd name="connsiteX40" fmla="*/ 3463299 w 4116779"/>
                <a:gd name="connsiteY40" fmla="*/ 887419 h 3756561"/>
                <a:gd name="connsiteX41" fmla="*/ 3672226 w 4116779"/>
                <a:gd name="connsiteY41" fmla="*/ 710912 h 3756561"/>
                <a:gd name="connsiteX42" fmla="*/ 3756620 w 4116779"/>
                <a:gd name="connsiteY42" fmla="*/ 619314 h 3756561"/>
                <a:gd name="connsiteX43" fmla="*/ 3907397 w 4116779"/>
                <a:gd name="connsiteY43" fmla="*/ 535949 h 3756561"/>
                <a:gd name="connsiteX44" fmla="*/ 3891445 w 4116779"/>
                <a:gd name="connsiteY44" fmla="*/ 494781 h 3756561"/>
                <a:gd name="connsiteX45" fmla="*/ 3700015 w 4116779"/>
                <a:gd name="connsiteY45" fmla="*/ 460303 h 3756561"/>
                <a:gd name="connsiteX46" fmla="*/ 3491088 w 4116779"/>
                <a:gd name="connsiteY46" fmla="*/ 517424 h 3756561"/>
                <a:gd name="connsiteX47" fmla="*/ 3236362 w 4116779"/>
                <a:gd name="connsiteY47" fmla="*/ 584321 h 3756561"/>
                <a:gd name="connsiteX48" fmla="*/ 3241508 w 4116779"/>
                <a:gd name="connsiteY48" fmla="*/ 513821 h 3756561"/>
                <a:gd name="connsiteX49" fmla="*/ 3354205 w 4116779"/>
                <a:gd name="connsiteY49" fmla="*/ 353267 h 3756561"/>
                <a:gd name="connsiteX50" fmla="*/ 3092275 w 4116779"/>
                <a:gd name="connsiteY50" fmla="*/ 276592 h 3756561"/>
                <a:gd name="connsiteX51" fmla="*/ 2697064 w 4116779"/>
                <a:gd name="connsiteY51" fmla="*/ 209180 h 3756561"/>
                <a:gd name="connsiteX52" fmla="*/ 2373897 w 4116779"/>
                <a:gd name="connsiteY52" fmla="*/ 233881 h 3756561"/>
                <a:gd name="connsiteX53" fmla="*/ 2264802 w 4116779"/>
                <a:gd name="connsiteY53" fmla="*/ 325479 h 3756561"/>
                <a:gd name="connsiteX54" fmla="*/ 2001328 w 4116779"/>
                <a:gd name="connsiteY54" fmla="*/ 302322 h 3756561"/>
                <a:gd name="connsiteX55" fmla="*/ 1757409 w 4116779"/>
                <a:gd name="connsiteY55" fmla="*/ 378997 h 3756561"/>
                <a:gd name="connsiteX56" fmla="*/ 1857756 w 4116779"/>
                <a:gd name="connsiteY56" fmla="*/ 434573 h 3756561"/>
                <a:gd name="connsiteX57" fmla="*/ 1963248 w 4116779"/>
                <a:gd name="connsiteY57" fmla="*/ 539037 h 3756561"/>
                <a:gd name="connsiteX58" fmla="*/ 1715727 w 4116779"/>
                <a:gd name="connsiteY58" fmla="*/ 463906 h 3756561"/>
                <a:gd name="connsiteX59" fmla="*/ 1394104 w 4116779"/>
                <a:gd name="connsiteY59" fmla="*/ 478829 h 3756561"/>
                <a:gd name="connsiteX60" fmla="*/ 1174370 w 4116779"/>
                <a:gd name="connsiteY60" fmla="*/ 526172 h 3756561"/>
                <a:gd name="connsiteX61" fmla="*/ 898546 w 4116779"/>
                <a:gd name="connsiteY61" fmla="*/ 653792 h 3756561"/>
                <a:gd name="connsiteX62" fmla="*/ 613974 w 4116779"/>
                <a:gd name="connsiteY62" fmla="*/ 822065 h 3756561"/>
                <a:gd name="connsiteX63" fmla="*/ 635072 w 4116779"/>
                <a:gd name="connsiteY63" fmla="*/ 870952 h 3756561"/>
                <a:gd name="connsiteX64" fmla="*/ 737991 w 4116779"/>
                <a:gd name="connsiteY64" fmla="*/ 894109 h 3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16779" h="3756561">
                  <a:moveTo>
                    <a:pt x="737991" y="894109"/>
                  </a:moveTo>
                  <a:cubicBezTo>
                    <a:pt x="737991" y="894109"/>
                    <a:pt x="706086" y="1024817"/>
                    <a:pt x="580010" y="1060839"/>
                  </a:cubicBezTo>
                  <a:cubicBezTo>
                    <a:pt x="453419" y="1096860"/>
                    <a:pt x="221336" y="1198236"/>
                    <a:pt x="211044" y="1204926"/>
                  </a:cubicBezTo>
                  <a:cubicBezTo>
                    <a:pt x="200237" y="1211616"/>
                    <a:pt x="224938" y="1283145"/>
                    <a:pt x="256843" y="1319166"/>
                  </a:cubicBezTo>
                  <a:cubicBezTo>
                    <a:pt x="288748" y="1355188"/>
                    <a:pt x="318080" y="1379889"/>
                    <a:pt x="346383" y="1415911"/>
                  </a:cubicBezTo>
                  <a:cubicBezTo>
                    <a:pt x="374171" y="1451933"/>
                    <a:pt x="423572" y="1448845"/>
                    <a:pt x="462167" y="1486411"/>
                  </a:cubicBezTo>
                  <a:cubicBezTo>
                    <a:pt x="500762" y="1523976"/>
                    <a:pt x="528550" y="1511111"/>
                    <a:pt x="634043" y="1512655"/>
                  </a:cubicBezTo>
                  <a:cubicBezTo>
                    <a:pt x="739535" y="1514199"/>
                    <a:pt x="711233" y="1522432"/>
                    <a:pt x="829075" y="1529122"/>
                  </a:cubicBezTo>
                  <a:cubicBezTo>
                    <a:pt x="946918" y="1535812"/>
                    <a:pt x="1069907" y="1545589"/>
                    <a:pt x="1110046" y="1581611"/>
                  </a:cubicBezTo>
                  <a:cubicBezTo>
                    <a:pt x="1150184" y="1617633"/>
                    <a:pt x="1208334" y="1758118"/>
                    <a:pt x="1245384" y="1843541"/>
                  </a:cubicBezTo>
                  <a:cubicBezTo>
                    <a:pt x="1282435" y="1928450"/>
                    <a:pt x="1347275" y="2069449"/>
                    <a:pt x="1347275" y="2082314"/>
                  </a:cubicBezTo>
                  <a:cubicBezTo>
                    <a:pt x="1347275" y="2095179"/>
                    <a:pt x="1306621" y="2198614"/>
                    <a:pt x="1306621" y="2214566"/>
                  </a:cubicBezTo>
                  <a:cubicBezTo>
                    <a:pt x="1306621" y="2231033"/>
                    <a:pt x="1327720" y="2258821"/>
                    <a:pt x="1347275" y="2281464"/>
                  </a:cubicBezTo>
                  <a:cubicBezTo>
                    <a:pt x="1366315" y="2304106"/>
                    <a:pt x="1356023" y="2322117"/>
                    <a:pt x="1352421" y="2343730"/>
                  </a:cubicBezTo>
                  <a:cubicBezTo>
                    <a:pt x="1348819" y="2364829"/>
                    <a:pt x="1373519" y="2418861"/>
                    <a:pt x="1377122" y="2425551"/>
                  </a:cubicBezTo>
                  <a:cubicBezTo>
                    <a:pt x="1380724" y="2432241"/>
                    <a:pt x="1433213" y="2373062"/>
                    <a:pt x="1466661" y="2363285"/>
                  </a:cubicBezTo>
                  <a:cubicBezTo>
                    <a:pt x="1500111" y="2353507"/>
                    <a:pt x="1582446" y="2421949"/>
                    <a:pt x="1582446" y="2469806"/>
                  </a:cubicBezTo>
                  <a:cubicBezTo>
                    <a:pt x="1582446" y="2577357"/>
                    <a:pt x="1611778" y="2540821"/>
                    <a:pt x="1436814" y="2667926"/>
                  </a:cubicBezTo>
                  <a:cubicBezTo>
                    <a:pt x="1413658" y="2684908"/>
                    <a:pt x="1391015" y="2813557"/>
                    <a:pt x="1408512" y="2875309"/>
                  </a:cubicBezTo>
                  <a:cubicBezTo>
                    <a:pt x="1426008" y="2937575"/>
                    <a:pt x="1468205" y="3011163"/>
                    <a:pt x="1501654" y="3099674"/>
                  </a:cubicBezTo>
                  <a:cubicBezTo>
                    <a:pt x="1535103" y="3188184"/>
                    <a:pt x="1633391" y="3312202"/>
                    <a:pt x="1664782" y="3369323"/>
                  </a:cubicBezTo>
                  <a:cubicBezTo>
                    <a:pt x="1696686" y="3426443"/>
                    <a:pt x="1705434" y="3505176"/>
                    <a:pt x="1775420" y="3523187"/>
                  </a:cubicBezTo>
                  <a:cubicBezTo>
                    <a:pt x="1845920" y="3541198"/>
                    <a:pt x="1912303" y="3565899"/>
                    <a:pt x="1963248" y="3577220"/>
                  </a:cubicBezTo>
                  <a:cubicBezTo>
                    <a:pt x="2014193" y="3588541"/>
                    <a:pt x="2047642" y="3605008"/>
                    <a:pt x="2072343" y="3557665"/>
                  </a:cubicBezTo>
                  <a:cubicBezTo>
                    <a:pt x="2097043" y="3510322"/>
                    <a:pt x="2145930" y="3330213"/>
                    <a:pt x="2186583" y="3199505"/>
                  </a:cubicBezTo>
                  <a:cubicBezTo>
                    <a:pt x="2226722" y="3068798"/>
                    <a:pt x="2182981" y="3029174"/>
                    <a:pt x="2277667" y="2999842"/>
                  </a:cubicBezTo>
                  <a:cubicBezTo>
                    <a:pt x="2372353" y="2970510"/>
                    <a:pt x="2523645" y="2911331"/>
                    <a:pt x="2563783" y="2893320"/>
                  </a:cubicBezTo>
                  <a:cubicBezTo>
                    <a:pt x="2604436" y="2875309"/>
                    <a:pt x="2597232" y="2746145"/>
                    <a:pt x="2686772" y="2703434"/>
                  </a:cubicBezTo>
                  <a:cubicBezTo>
                    <a:pt x="2776312" y="2660722"/>
                    <a:pt x="2788662" y="2664324"/>
                    <a:pt x="2876659" y="2636536"/>
                  </a:cubicBezTo>
                  <a:cubicBezTo>
                    <a:pt x="2964654" y="2608748"/>
                    <a:pt x="3087643" y="2553171"/>
                    <a:pt x="3175125" y="2490905"/>
                  </a:cubicBezTo>
                  <a:cubicBezTo>
                    <a:pt x="3263121" y="2428638"/>
                    <a:pt x="3287307" y="2461573"/>
                    <a:pt x="3319212" y="2403938"/>
                  </a:cubicBezTo>
                  <a:cubicBezTo>
                    <a:pt x="3351118" y="2346817"/>
                    <a:pt x="3287307" y="2263453"/>
                    <a:pt x="3280617" y="2178030"/>
                  </a:cubicBezTo>
                  <a:cubicBezTo>
                    <a:pt x="3273413" y="2093121"/>
                    <a:pt x="3308920" y="2087975"/>
                    <a:pt x="3326416" y="2011300"/>
                  </a:cubicBezTo>
                  <a:cubicBezTo>
                    <a:pt x="3343913" y="1934625"/>
                    <a:pt x="3352661" y="1883680"/>
                    <a:pt x="3421103" y="1831191"/>
                  </a:cubicBezTo>
                  <a:cubicBezTo>
                    <a:pt x="3489544" y="1778702"/>
                    <a:pt x="3526595" y="1749370"/>
                    <a:pt x="3514245" y="1700483"/>
                  </a:cubicBezTo>
                  <a:cubicBezTo>
                    <a:pt x="3501894" y="1651596"/>
                    <a:pt x="3466902" y="1578009"/>
                    <a:pt x="3466902" y="1523976"/>
                  </a:cubicBezTo>
                  <a:cubicBezTo>
                    <a:pt x="3466902" y="1469944"/>
                    <a:pt x="3479252" y="1501334"/>
                    <a:pt x="3450949" y="1425688"/>
                  </a:cubicBezTo>
                  <a:cubicBezTo>
                    <a:pt x="3422647" y="1350557"/>
                    <a:pt x="3422647" y="1340780"/>
                    <a:pt x="3448891" y="1270280"/>
                  </a:cubicBezTo>
                  <a:cubicBezTo>
                    <a:pt x="3475135" y="1199780"/>
                    <a:pt x="3545635" y="1217791"/>
                    <a:pt x="3540489" y="1186915"/>
                  </a:cubicBezTo>
                  <a:cubicBezTo>
                    <a:pt x="3535343" y="1156039"/>
                    <a:pt x="3428307" y="1108696"/>
                    <a:pt x="3426248" y="1021729"/>
                  </a:cubicBezTo>
                  <a:cubicBezTo>
                    <a:pt x="3424705" y="934762"/>
                    <a:pt x="3445803" y="909032"/>
                    <a:pt x="3463299" y="887419"/>
                  </a:cubicBezTo>
                  <a:cubicBezTo>
                    <a:pt x="3480796" y="866321"/>
                    <a:pt x="3659876" y="723777"/>
                    <a:pt x="3672226" y="710912"/>
                  </a:cubicBezTo>
                  <a:cubicBezTo>
                    <a:pt x="3684576" y="698047"/>
                    <a:pt x="3668624" y="662026"/>
                    <a:pt x="3756620" y="619314"/>
                  </a:cubicBezTo>
                  <a:cubicBezTo>
                    <a:pt x="3844616" y="576602"/>
                    <a:pt x="3874463" y="548814"/>
                    <a:pt x="3907397" y="535949"/>
                  </a:cubicBezTo>
                  <a:cubicBezTo>
                    <a:pt x="3940846" y="522570"/>
                    <a:pt x="3993335" y="524628"/>
                    <a:pt x="3891445" y="494781"/>
                  </a:cubicBezTo>
                  <a:cubicBezTo>
                    <a:pt x="3789554" y="465449"/>
                    <a:pt x="3766912" y="452070"/>
                    <a:pt x="3700015" y="460303"/>
                  </a:cubicBezTo>
                  <a:cubicBezTo>
                    <a:pt x="3633117" y="468537"/>
                    <a:pt x="3610474" y="506103"/>
                    <a:pt x="3491088" y="517424"/>
                  </a:cubicBezTo>
                  <a:cubicBezTo>
                    <a:pt x="3371701" y="528745"/>
                    <a:pt x="3236362" y="584321"/>
                    <a:pt x="3236362" y="584321"/>
                  </a:cubicBezTo>
                  <a:cubicBezTo>
                    <a:pt x="3236362" y="584321"/>
                    <a:pt x="3277015" y="548300"/>
                    <a:pt x="3241508" y="513821"/>
                  </a:cubicBezTo>
                  <a:cubicBezTo>
                    <a:pt x="3206515" y="479343"/>
                    <a:pt x="3333106" y="366647"/>
                    <a:pt x="3354205" y="353267"/>
                  </a:cubicBezTo>
                  <a:cubicBezTo>
                    <a:pt x="3375304" y="340402"/>
                    <a:pt x="3189019" y="294603"/>
                    <a:pt x="3092275" y="276592"/>
                  </a:cubicBezTo>
                  <a:cubicBezTo>
                    <a:pt x="2995531" y="258581"/>
                    <a:pt x="2806158" y="201461"/>
                    <a:pt x="2697064" y="209180"/>
                  </a:cubicBezTo>
                  <a:cubicBezTo>
                    <a:pt x="2587969" y="217413"/>
                    <a:pt x="2428444" y="215870"/>
                    <a:pt x="2373897" y="233881"/>
                  </a:cubicBezTo>
                  <a:cubicBezTo>
                    <a:pt x="2319350" y="251891"/>
                    <a:pt x="2326554" y="322391"/>
                    <a:pt x="2264802" y="325479"/>
                  </a:cubicBezTo>
                  <a:cubicBezTo>
                    <a:pt x="2203565" y="328566"/>
                    <a:pt x="2089324" y="289457"/>
                    <a:pt x="2001328" y="302322"/>
                  </a:cubicBezTo>
                  <a:cubicBezTo>
                    <a:pt x="1913332" y="315702"/>
                    <a:pt x="1772847" y="375909"/>
                    <a:pt x="1757409" y="378997"/>
                  </a:cubicBezTo>
                  <a:cubicBezTo>
                    <a:pt x="1741457" y="382085"/>
                    <a:pt x="1811956" y="424796"/>
                    <a:pt x="1857756" y="434573"/>
                  </a:cubicBezTo>
                  <a:cubicBezTo>
                    <a:pt x="1903555" y="444351"/>
                    <a:pt x="1963248" y="539037"/>
                    <a:pt x="1963248" y="539037"/>
                  </a:cubicBezTo>
                  <a:cubicBezTo>
                    <a:pt x="1963248" y="539037"/>
                    <a:pt x="1840259" y="497869"/>
                    <a:pt x="1715727" y="463906"/>
                  </a:cubicBezTo>
                  <a:cubicBezTo>
                    <a:pt x="1591194" y="429428"/>
                    <a:pt x="1445048" y="463906"/>
                    <a:pt x="1394104" y="478829"/>
                  </a:cubicBezTo>
                  <a:cubicBezTo>
                    <a:pt x="1343158" y="493238"/>
                    <a:pt x="1276260" y="521540"/>
                    <a:pt x="1174370" y="526172"/>
                  </a:cubicBezTo>
                  <a:cubicBezTo>
                    <a:pt x="1072480" y="531318"/>
                    <a:pt x="956695" y="614683"/>
                    <a:pt x="898546" y="653792"/>
                  </a:cubicBezTo>
                  <a:cubicBezTo>
                    <a:pt x="840396" y="692901"/>
                    <a:pt x="659773" y="797879"/>
                    <a:pt x="613974" y="822065"/>
                  </a:cubicBezTo>
                  <a:cubicBezTo>
                    <a:pt x="568174" y="846766"/>
                    <a:pt x="585671" y="858087"/>
                    <a:pt x="635072" y="870952"/>
                  </a:cubicBezTo>
                  <a:cubicBezTo>
                    <a:pt x="684988" y="885875"/>
                    <a:pt x="737991" y="894109"/>
                    <a:pt x="737991" y="89410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05CA089-8632-4555-A974-5410402272DF}"/>
                </a:ext>
              </a:extLst>
            </p:cNvPr>
            <p:cNvSpPr/>
            <p:nvPr/>
          </p:nvSpPr>
          <p:spPr>
            <a:xfrm>
              <a:off x="3693157" y="2679059"/>
              <a:ext cx="1492332" cy="1080655"/>
            </a:xfrm>
            <a:custGeom>
              <a:avLst/>
              <a:gdLst>
                <a:gd name="connsiteX0" fmla="*/ 883784 w 1492332"/>
                <a:gd name="connsiteY0" fmla="*/ 301615 h 1080654"/>
                <a:gd name="connsiteX1" fmla="*/ 865258 w 1492332"/>
                <a:gd name="connsiteY1" fmla="*/ 410710 h 1080654"/>
                <a:gd name="connsiteX2" fmla="*/ 753076 w 1492332"/>
                <a:gd name="connsiteY2" fmla="*/ 328889 h 1080654"/>
                <a:gd name="connsiteX3" fmla="*/ 652215 w 1492332"/>
                <a:gd name="connsiteY3" fmla="*/ 344327 h 1080654"/>
                <a:gd name="connsiteX4" fmla="*/ 623912 w 1492332"/>
                <a:gd name="connsiteY4" fmla="*/ 295440 h 1080654"/>
                <a:gd name="connsiteX5" fmla="*/ 552897 w 1492332"/>
                <a:gd name="connsiteY5" fmla="*/ 317053 h 1080654"/>
                <a:gd name="connsiteX6" fmla="*/ 472105 w 1492332"/>
                <a:gd name="connsiteY6" fmla="*/ 326830 h 1080654"/>
                <a:gd name="connsiteX7" fmla="*/ 483941 w 1492332"/>
                <a:gd name="connsiteY7" fmla="*/ 250670 h 1080654"/>
                <a:gd name="connsiteX8" fmla="*/ 329562 w 1492332"/>
                <a:gd name="connsiteY8" fmla="*/ 308305 h 1080654"/>
                <a:gd name="connsiteX9" fmla="*/ 222011 w 1492332"/>
                <a:gd name="connsiteY9" fmla="*/ 432323 h 1080654"/>
                <a:gd name="connsiteX10" fmla="*/ 258548 w 1492332"/>
                <a:gd name="connsiteY10" fmla="*/ 504366 h 1080654"/>
                <a:gd name="connsiteX11" fmla="*/ 314639 w 1492332"/>
                <a:gd name="connsiteY11" fmla="*/ 548107 h 1080654"/>
                <a:gd name="connsiteX12" fmla="*/ 239507 w 1492332"/>
                <a:gd name="connsiteY12" fmla="*/ 603684 h 1080654"/>
                <a:gd name="connsiteX13" fmla="*/ 375361 w 1492332"/>
                <a:gd name="connsiteY13" fmla="*/ 619122 h 1080654"/>
                <a:gd name="connsiteX14" fmla="*/ 557014 w 1492332"/>
                <a:gd name="connsiteY14" fmla="*/ 621180 h 1080654"/>
                <a:gd name="connsiteX15" fmla="*/ 691839 w 1492332"/>
                <a:gd name="connsiteY15" fmla="*/ 642793 h 1080654"/>
                <a:gd name="connsiteX16" fmla="*/ 603842 w 1492332"/>
                <a:gd name="connsiteY16" fmla="*/ 672125 h 1080654"/>
                <a:gd name="connsiteX17" fmla="*/ 391828 w 1492332"/>
                <a:gd name="connsiteY17" fmla="*/ 681903 h 1080654"/>
                <a:gd name="connsiteX18" fmla="*/ 277073 w 1492332"/>
                <a:gd name="connsiteY18" fmla="*/ 725643 h 1080654"/>
                <a:gd name="connsiteX19" fmla="*/ 387197 w 1492332"/>
                <a:gd name="connsiteY19" fmla="*/ 798716 h 1080654"/>
                <a:gd name="connsiteX20" fmla="*/ 515846 w 1492332"/>
                <a:gd name="connsiteY20" fmla="*/ 810552 h 1080654"/>
                <a:gd name="connsiteX21" fmla="*/ 547751 w 1492332"/>
                <a:gd name="connsiteY21" fmla="*/ 877964 h 1080654"/>
                <a:gd name="connsiteX22" fmla="*/ 723229 w 1492332"/>
                <a:gd name="connsiteY22" fmla="*/ 856351 h 1080654"/>
                <a:gd name="connsiteX23" fmla="*/ 839013 w 1492332"/>
                <a:gd name="connsiteY23" fmla="*/ 811581 h 1080654"/>
                <a:gd name="connsiteX24" fmla="*/ 942962 w 1492332"/>
                <a:gd name="connsiteY24" fmla="*/ 735420 h 1080654"/>
                <a:gd name="connsiteX25" fmla="*/ 998024 w 1492332"/>
                <a:gd name="connsiteY25" fmla="*/ 771442 h 1080654"/>
                <a:gd name="connsiteX26" fmla="*/ 1065951 w 1492332"/>
                <a:gd name="connsiteY26" fmla="*/ 793056 h 1080654"/>
                <a:gd name="connsiteX27" fmla="*/ 1151374 w 1492332"/>
                <a:gd name="connsiteY27" fmla="*/ 815698 h 1080654"/>
                <a:gd name="connsiteX28" fmla="*/ 1246060 w 1492332"/>
                <a:gd name="connsiteY28" fmla="*/ 775559 h 1080654"/>
                <a:gd name="connsiteX29" fmla="*/ 1236797 w 1492332"/>
                <a:gd name="connsiteY29" fmla="*/ 734391 h 1080654"/>
                <a:gd name="connsiteX30" fmla="*/ 1170929 w 1492332"/>
                <a:gd name="connsiteY30" fmla="*/ 749829 h 1080654"/>
                <a:gd name="connsiteX31" fmla="*/ 1193056 w 1492332"/>
                <a:gd name="connsiteY31" fmla="*/ 700943 h 1080654"/>
                <a:gd name="connsiteX32" fmla="*/ 1291345 w 1492332"/>
                <a:gd name="connsiteY32" fmla="*/ 700943 h 1080654"/>
                <a:gd name="connsiteX33" fmla="*/ 1251720 w 1492332"/>
                <a:gd name="connsiteY33" fmla="*/ 622724 h 1080654"/>
                <a:gd name="connsiteX34" fmla="*/ 1127703 w 1492332"/>
                <a:gd name="connsiteY34" fmla="*/ 550680 h 1080654"/>
                <a:gd name="connsiteX35" fmla="*/ 1078816 w 1492332"/>
                <a:gd name="connsiteY35" fmla="*/ 454965 h 1080654"/>
                <a:gd name="connsiteX36" fmla="*/ 985159 w 1492332"/>
                <a:gd name="connsiteY36" fmla="*/ 249641 h 1080654"/>
                <a:gd name="connsiteX37" fmla="*/ 877608 w 1492332"/>
                <a:gd name="connsiteY37" fmla="*/ 208473 h 1080654"/>
                <a:gd name="connsiteX38" fmla="*/ 883784 w 1492332"/>
                <a:gd name="connsiteY38" fmla="*/ 301615 h 108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92332" h="1080654">
                  <a:moveTo>
                    <a:pt x="883784" y="301615"/>
                  </a:moveTo>
                  <a:cubicBezTo>
                    <a:pt x="897678" y="361308"/>
                    <a:pt x="897678" y="447761"/>
                    <a:pt x="865258" y="410710"/>
                  </a:cubicBezTo>
                  <a:cubicBezTo>
                    <a:pt x="832324" y="373659"/>
                    <a:pt x="805565" y="298527"/>
                    <a:pt x="753076" y="328889"/>
                  </a:cubicBezTo>
                  <a:cubicBezTo>
                    <a:pt x="700587" y="359250"/>
                    <a:pt x="642952" y="351016"/>
                    <a:pt x="652215" y="344327"/>
                  </a:cubicBezTo>
                  <a:cubicBezTo>
                    <a:pt x="661478" y="337637"/>
                    <a:pt x="651185" y="305217"/>
                    <a:pt x="623912" y="295440"/>
                  </a:cubicBezTo>
                  <a:cubicBezTo>
                    <a:pt x="597153" y="285662"/>
                    <a:pt x="580686" y="301100"/>
                    <a:pt x="552897" y="317053"/>
                  </a:cubicBezTo>
                  <a:cubicBezTo>
                    <a:pt x="524594" y="333520"/>
                    <a:pt x="435569" y="355133"/>
                    <a:pt x="472105" y="326830"/>
                  </a:cubicBezTo>
                  <a:cubicBezTo>
                    <a:pt x="508642" y="298527"/>
                    <a:pt x="496806" y="283090"/>
                    <a:pt x="483941" y="250670"/>
                  </a:cubicBezTo>
                  <a:cubicBezTo>
                    <a:pt x="471076" y="217736"/>
                    <a:pt x="378449" y="273312"/>
                    <a:pt x="329562" y="308305"/>
                  </a:cubicBezTo>
                  <a:cubicBezTo>
                    <a:pt x="280675" y="343297"/>
                    <a:pt x="251343" y="396815"/>
                    <a:pt x="222011" y="432323"/>
                  </a:cubicBezTo>
                  <a:cubicBezTo>
                    <a:pt x="192679" y="468344"/>
                    <a:pt x="213778" y="491501"/>
                    <a:pt x="258548" y="504366"/>
                  </a:cubicBezTo>
                  <a:cubicBezTo>
                    <a:pt x="303318" y="517746"/>
                    <a:pt x="374332" y="525979"/>
                    <a:pt x="314639" y="548107"/>
                  </a:cubicBezTo>
                  <a:cubicBezTo>
                    <a:pt x="254945" y="569720"/>
                    <a:pt x="209146" y="585158"/>
                    <a:pt x="239507" y="603684"/>
                  </a:cubicBezTo>
                  <a:cubicBezTo>
                    <a:pt x="269869" y="622209"/>
                    <a:pt x="322872" y="625297"/>
                    <a:pt x="375361" y="619122"/>
                  </a:cubicBezTo>
                  <a:cubicBezTo>
                    <a:pt x="427850" y="612432"/>
                    <a:pt x="472620" y="598538"/>
                    <a:pt x="557014" y="621180"/>
                  </a:cubicBezTo>
                  <a:cubicBezTo>
                    <a:pt x="641408" y="643822"/>
                    <a:pt x="691839" y="642793"/>
                    <a:pt x="691839" y="642793"/>
                  </a:cubicBezTo>
                  <a:cubicBezTo>
                    <a:pt x="691839" y="642793"/>
                    <a:pt x="660448" y="662348"/>
                    <a:pt x="603842" y="672125"/>
                  </a:cubicBezTo>
                  <a:cubicBezTo>
                    <a:pt x="547751" y="681903"/>
                    <a:pt x="444317" y="672125"/>
                    <a:pt x="391828" y="681903"/>
                  </a:cubicBezTo>
                  <a:cubicBezTo>
                    <a:pt x="339339" y="691680"/>
                    <a:pt x="255974" y="706088"/>
                    <a:pt x="277073" y="725643"/>
                  </a:cubicBezTo>
                  <a:cubicBezTo>
                    <a:pt x="298171" y="745198"/>
                    <a:pt x="314639" y="775559"/>
                    <a:pt x="387197" y="798716"/>
                  </a:cubicBezTo>
                  <a:cubicBezTo>
                    <a:pt x="459755" y="821873"/>
                    <a:pt x="472620" y="799745"/>
                    <a:pt x="515846" y="810552"/>
                  </a:cubicBezTo>
                  <a:cubicBezTo>
                    <a:pt x="559072" y="821358"/>
                    <a:pt x="535916" y="870760"/>
                    <a:pt x="547751" y="877964"/>
                  </a:cubicBezTo>
                  <a:cubicBezTo>
                    <a:pt x="559587" y="885683"/>
                    <a:pt x="641408" y="871274"/>
                    <a:pt x="723229" y="856351"/>
                  </a:cubicBezTo>
                  <a:cubicBezTo>
                    <a:pt x="805050" y="840913"/>
                    <a:pt x="774689" y="828048"/>
                    <a:pt x="839013" y="811581"/>
                  </a:cubicBezTo>
                  <a:cubicBezTo>
                    <a:pt x="903338" y="795114"/>
                    <a:pt x="905397" y="746227"/>
                    <a:pt x="942962" y="735420"/>
                  </a:cubicBezTo>
                  <a:cubicBezTo>
                    <a:pt x="980528" y="724614"/>
                    <a:pt x="953768" y="760636"/>
                    <a:pt x="998024" y="771442"/>
                  </a:cubicBezTo>
                  <a:cubicBezTo>
                    <a:pt x="1042794" y="782249"/>
                    <a:pt x="1018093" y="785851"/>
                    <a:pt x="1065951" y="793056"/>
                  </a:cubicBezTo>
                  <a:cubicBezTo>
                    <a:pt x="1113808" y="800774"/>
                    <a:pt x="1104546" y="819300"/>
                    <a:pt x="1151374" y="815698"/>
                  </a:cubicBezTo>
                  <a:cubicBezTo>
                    <a:pt x="1198202" y="812610"/>
                    <a:pt x="1253265" y="780705"/>
                    <a:pt x="1246060" y="775559"/>
                  </a:cubicBezTo>
                  <a:cubicBezTo>
                    <a:pt x="1238856" y="769899"/>
                    <a:pt x="1232166" y="756004"/>
                    <a:pt x="1236797" y="734391"/>
                  </a:cubicBezTo>
                  <a:cubicBezTo>
                    <a:pt x="1241429" y="712778"/>
                    <a:pt x="1189969" y="738508"/>
                    <a:pt x="1170929" y="749829"/>
                  </a:cubicBezTo>
                  <a:cubicBezTo>
                    <a:pt x="1152403" y="760636"/>
                    <a:pt x="1153433" y="720497"/>
                    <a:pt x="1193056" y="700943"/>
                  </a:cubicBezTo>
                  <a:cubicBezTo>
                    <a:pt x="1233195" y="681388"/>
                    <a:pt x="1268188" y="700943"/>
                    <a:pt x="1291345" y="700943"/>
                  </a:cubicBezTo>
                  <a:cubicBezTo>
                    <a:pt x="1314501" y="700943"/>
                    <a:pt x="1293917" y="633530"/>
                    <a:pt x="1251720" y="622724"/>
                  </a:cubicBezTo>
                  <a:cubicBezTo>
                    <a:pt x="1209523" y="611917"/>
                    <a:pt x="1190998" y="585673"/>
                    <a:pt x="1127703" y="550680"/>
                  </a:cubicBezTo>
                  <a:cubicBezTo>
                    <a:pt x="1064407" y="515688"/>
                    <a:pt x="1097341" y="500249"/>
                    <a:pt x="1078816" y="454965"/>
                  </a:cubicBezTo>
                  <a:cubicBezTo>
                    <a:pt x="1060291" y="409166"/>
                    <a:pt x="1020152" y="273827"/>
                    <a:pt x="985159" y="249641"/>
                  </a:cubicBezTo>
                  <a:cubicBezTo>
                    <a:pt x="950166" y="225454"/>
                    <a:pt x="912601" y="232144"/>
                    <a:pt x="877608" y="208473"/>
                  </a:cubicBezTo>
                  <a:cubicBezTo>
                    <a:pt x="877094" y="207958"/>
                    <a:pt x="869889" y="241407"/>
                    <a:pt x="883784" y="30161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6752576-38DB-411A-AEBC-E110E6FAAFD9}"/>
                </a:ext>
              </a:extLst>
            </p:cNvPr>
            <p:cNvSpPr/>
            <p:nvPr/>
          </p:nvSpPr>
          <p:spPr>
            <a:xfrm>
              <a:off x="3287060" y="2563342"/>
              <a:ext cx="1029195" cy="874816"/>
            </a:xfrm>
            <a:custGeom>
              <a:avLst/>
              <a:gdLst>
                <a:gd name="connsiteX0" fmla="*/ 318320 w 1029194"/>
                <a:gd name="connsiteY0" fmla="*/ 324704 h 874815"/>
                <a:gd name="connsiteX1" fmla="*/ 305455 w 1029194"/>
                <a:gd name="connsiteY1" fmla="*/ 389028 h 874815"/>
                <a:gd name="connsiteX2" fmla="*/ 271492 w 1029194"/>
                <a:gd name="connsiteY2" fmla="*/ 490404 h 874815"/>
                <a:gd name="connsiteX3" fmla="*/ 211799 w 1029194"/>
                <a:gd name="connsiteY3" fmla="*/ 598470 h 874815"/>
                <a:gd name="connsiteX4" fmla="*/ 309058 w 1029194"/>
                <a:gd name="connsiteY4" fmla="*/ 655075 h 874815"/>
                <a:gd name="connsiteX5" fmla="*/ 398083 w 1029194"/>
                <a:gd name="connsiteY5" fmla="*/ 697787 h 874815"/>
                <a:gd name="connsiteX6" fmla="*/ 483506 w 1029194"/>
                <a:gd name="connsiteY6" fmla="*/ 658678 h 874815"/>
                <a:gd name="connsiteX7" fmla="*/ 535995 w 1029194"/>
                <a:gd name="connsiteY7" fmla="*/ 587663 h 874815"/>
                <a:gd name="connsiteX8" fmla="*/ 545258 w 1029194"/>
                <a:gd name="connsiteY8" fmla="*/ 534145 h 874815"/>
                <a:gd name="connsiteX9" fmla="*/ 584882 w 1029194"/>
                <a:gd name="connsiteY9" fmla="*/ 529514 h 874815"/>
                <a:gd name="connsiteX10" fmla="*/ 630681 w 1029194"/>
                <a:gd name="connsiteY10" fmla="*/ 452324 h 874815"/>
                <a:gd name="connsiteX11" fmla="*/ 734630 w 1029194"/>
                <a:gd name="connsiteY11" fmla="*/ 390058 h 874815"/>
                <a:gd name="connsiteX12" fmla="*/ 820053 w 1029194"/>
                <a:gd name="connsiteY12" fmla="*/ 322646 h 874815"/>
                <a:gd name="connsiteX13" fmla="*/ 774254 w 1029194"/>
                <a:gd name="connsiteY13" fmla="*/ 278905 h 874815"/>
                <a:gd name="connsiteX14" fmla="*/ 674936 w 1029194"/>
                <a:gd name="connsiteY14" fmla="*/ 235164 h 874815"/>
                <a:gd name="connsiteX15" fmla="*/ 597747 w 1029194"/>
                <a:gd name="connsiteY15" fmla="*/ 256777 h 874815"/>
                <a:gd name="connsiteX16" fmla="*/ 541656 w 1029194"/>
                <a:gd name="connsiteY16" fmla="*/ 222814 h 874815"/>
                <a:gd name="connsiteX17" fmla="*/ 434105 w 1029194"/>
                <a:gd name="connsiteY17" fmla="*/ 210978 h 874815"/>
                <a:gd name="connsiteX18" fmla="*/ 286415 w 1029194"/>
                <a:gd name="connsiteY18" fmla="*/ 238251 h 874815"/>
                <a:gd name="connsiteX19" fmla="*/ 318320 w 1029194"/>
                <a:gd name="connsiteY19" fmla="*/ 324704 h 87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9194" h="874815">
                  <a:moveTo>
                    <a:pt x="318320" y="324704"/>
                  </a:moveTo>
                  <a:cubicBezTo>
                    <a:pt x="333758" y="368445"/>
                    <a:pt x="335817" y="341171"/>
                    <a:pt x="305455" y="389028"/>
                  </a:cubicBezTo>
                  <a:cubicBezTo>
                    <a:pt x="274580" y="436886"/>
                    <a:pt x="292590" y="454382"/>
                    <a:pt x="271492" y="490404"/>
                  </a:cubicBezTo>
                  <a:cubicBezTo>
                    <a:pt x="250394" y="526426"/>
                    <a:pt x="194302" y="574284"/>
                    <a:pt x="211799" y="598470"/>
                  </a:cubicBezTo>
                  <a:cubicBezTo>
                    <a:pt x="229295" y="622656"/>
                    <a:pt x="285386" y="636550"/>
                    <a:pt x="309058" y="655075"/>
                  </a:cubicBezTo>
                  <a:cubicBezTo>
                    <a:pt x="332215" y="673601"/>
                    <a:pt x="355886" y="711681"/>
                    <a:pt x="398083" y="697787"/>
                  </a:cubicBezTo>
                  <a:cubicBezTo>
                    <a:pt x="440280" y="683378"/>
                    <a:pt x="454174" y="673601"/>
                    <a:pt x="483506" y="658678"/>
                  </a:cubicBezTo>
                  <a:cubicBezTo>
                    <a:pt x="512838" y="643240"/>
                    <a:pt x="537539" y="626258"/>
                    <a:pt x="535995" y="587663"/>
                  </a:cubicBezTo>
                  <a:cubicBezTo>
                    <a:pt x="534966" y="549583"/>
                    <a:pt x="533422" y="531057"/>
                    <a:pt x="545258" y="534145"/>
                  </a:cubicBezTo>
                  <a:cubicBezTo>
                    <a:pt x="557094" y="537233"/>
                    <a:pt x="575619" y="554729"/>
                    <a:pt x="584882" y="529514"/>
                  </a:cubicBezTo>
                  <a:cubicBezTo>
                    <a:pt x="594145" y="504298"/>
                    <a:pt x="610612" y="471879"/>
                    <a:pt x="630681" y="452324"/>
                  </a:cubicBezTo>
                  <a:cubicBezTo>
                    <a:pt x="650750" y="432769"/>
                    <a:pt x="707871" y="413215"/>
                    <a:pt x="734630" y="390058"/>
                  </a:cubicBezTo>
                  <a:cubicBezTo>
                    <a:pt x="761903" y="366901"/>
                    <a:pt x="807188" y="342200"/>
                    <a:pt x="820053" y="322646"/>
                  </a:cubicBezTo>
                  <a:cubicBezTo>
                    <a:pt x="832918" y="303091"/>
                    <a:pt x="796381" y="287653"/>
                    <a:pt x="774254" y="278905"/>
                  </a:cubicBezTo>
                  <a:cubicBezTo>
                    <a:pt x="752126" y="270157"/>
                    <a:pt x="726396" y="235164"/>
                    <a:pt x="674936" y="235164"/>
                  </a:cubicBezTo>
                  <a:cubicBezTo>
                    <a:pt x="623477" y="235164"/>
                    <a:pt x="595174" y="274273"/>
                    <a:pt x="597747" y="256777"/>
                  </a:cubicBezTo>
                  <a:cubicBezTo>
                    <a:pt x="600320" y="239281"/>
                    <a:pt x="562754" y="230533"/>
                    <a:pt x="541656" y="222814"/>
                  </a:cubicBezTo>
                  <a:cubicBezTo>
                    <a:pt x="520557" y="215095"/>
                    <a:pt x="500488" y="203259"/>
                    <a:pt x="434105" y="210978"/>
                  </a:cubicBezTo>
                  <a:cubicBezTo>
                    <a:pt x="367207" y="218697"/>
                    <a:pt x="339419" y="222814"/>
                    <a:pt x="286415" y="238251"/>
                  </a:cubicBezTo>
                  <a:cubicBezTo>
                    <a:pt x="240616" y="251631"/>
                    <a:pt x="302882" y="280963"/>
                    <a:pt x="318320" y="32470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84D6957-ACF7-4903-B49F-51DEDF86A034}"/>
                </a:ext>
              </a:extLst>
            </p:cNvPr>
            <p:cNvSpPr/>
            <p:nvPr/>
          </p:nvSpPr>
          <p:spPr>
            <a:xfrm>
              <a:off x="4861465" y="3129462"/>
              <a:ext cx="668977" cy="566057"/>
            </a:xfrm>
            <a:custGeom>
              <a:avLst/>
              <a:gdLst>
                <a:gd name="connsiteX0" fmla="*/ 268154 w 668976"/>
                <a:gd name="connsiteY0" fmla="*/ 280901 h 566057"/>
                <a:gd name="connsiteX1" fmla="*/ 212063 w 668976"/>
                <a:gd name="connsiteY1" fmla="*/ 322069 h 566057"/>
                <a:gd name="connsiteX2" fmla="*/ 270727 w 668976"/>
                <a:gd name="connsiteY2" fmla="*/ 338536 h 566057"/>
                <a:gd name="connsiteX3" fmla="*/ 318584 w 668976"/>
                <a:gd name="connsiteY3" fmla="*/ 368897 h 566057"/>
                <a:gd name="connsiteX4" fmla="*/ 449807 w 668976"/>
                <a:gd name="connsiteY4" fmla="*/ 361178 h 566057"/>
                <a:gd name="connsiteX5" fmla="*/ 483770 w 668976"/>
                <a:gd name="connsiteY5" fmla="*/ 331846 h 566057"/>
                <a:gd name="connsiteX6" fmla="*/ 364383 w 668976"/>
                <a:gd name="connsiteY6" fmla="*/ 232529 h 566057"/>
                <a:gd name="connsiteX7" fmla="*/ 303661 w 668976"/>
                <a:gd name="connsiteY7" fmla="*/ 211945 h 566057"/>
                <a:gd name="connsiteX8" fmla="*/ 268154 w 668976"/>
                <a:gd name="connsiteY8" fmla="*/ 280901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8976" h="566057">
                  <a:moveTo>
                    <a:pt x="268154" y="280901"/>
                  </a:moveTo>
                  <a:cubicBezTo>
                    <a:pt x="261464" y="290678"/>
                    <a:pt x="230588" y="300456"/>
                    <a:pt x="212063" y="322069"/>
                  </a:cubicBezTo>
                  <a:cubicBezTo>
                    <a:pt x="193537" y="343682"/>
                    <a:pt x="251687" y="331846"/>
                    <a:pt x="270727" y="338536"/>
                  </a:cubicBezTo>
                  <a:cubicBezTo>
                    <a:pt x="289252" y="345225"/>
                    <a:pt x="303661" y="363751"/>
                    <a:pt x="318584" y="368897"/>
                  </a:cubicBezTo>
                  <a:cubicBezTo>
                    <a:pt x="334022" y="374557"/>
                    <a:pt x="415843" y="377645"/>
                    <a:pt x="449807" y="361178"/>
                  </a:cubicBezTo>
                  <a:cubicBezTo>
                    <a:pt x="483770" y="344711"/>
                    <a:pt x="487372" y="339565"/>
                    <a:pt x="483770" y="331846"/>
                  </a:cubicBezTo>
                  <a:cubicBezTo>
                    <a:pt x="480168" y="324127"/>
                    <a:pt x="413785" y="258773"/>
                    <a:pt x="364383" y="232529"/>
                  </a:cubicBezTo>
                  <a:cubicBezTo>
                    <a:pt x="314982" y="206284"/>
                    <a:pt x="313953" y="205255"/>
                    <a:pt x="303661" y="211945"/>
                  </a:cubicBezTo>
                  <a:cubicBezTo>
                    <a:pt x="292854" y="218635"/>
                    <a:pt x="275358" y="270609"/>
                    <a:pt x="268154" y="28090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0B1E58-2CA4-4B44-AA16-8A4D246ED407}"/>
                </a:ext>
              </a:extLst>
            </p:cNvPr>
            <p:cNvSpPr/>
            <p:nvPr/>
          </p:nvSpPr>
          <p:spPr>
            <a:xfrm>
              <a:off x="4666517" y="2560125"/>
              <a:ext cx="771896" cy="720436"/>
            </a:xfrm>
            <a:custGeom>
              <a:avLst/>
              <a:gdLst>
                <a:gd name="connsiteX0" fmla="*/ 241824 w 771896"/>
                <a:gd name="connsiteY0" fmla="*/ 339756 h 720436"/>
                <a:gd name="connsiteX1" fmla="*/ 240795 w 771896"/>
                <a:gd name="connsiteY1" fmla="*/ 402023 h 720436"/>
                <a:gd name="connsiteX2" fmla="*/ 348346 w 771896"/>
                <a:gd name="connsiteY2" fmla="*/ 475096 h 720436"/>
                <a:gd name="connsiteX3" fmla="*/ 475966 w 771896"/>
                <a:gd name="connsiteY3" fmla="*/ 533760 h 720436"/>
                <a:gd name="connsiteX4" fmla="*/ 593294 w 771896"/>
                <a:gd name="connsiteY4" fmla="*/ 439074 h 720436"/>
                <a:gd name="connsiteX5" fmla="*/ 563962 w 771896"/>
                <a:gd name="connsiteY5" fmla="*/ 373720 h 720436"/>
                <a:gd name="connsiteX6" fmla="*/ 501696 w 771896"/>
                <a:gd name="connsiteY6" fmla="*/ 337698 h 720436"/>
                <a:gd name="connsiteX7" fmla="*/ 450236 w 771896"/>
                <a:gd name="connsiteY7" fmla="*/ 342330 h 720436"/>
                <a:gd name="connsiteX8" fmla="*/ 518163 w 771896"/>
                <a:gd name="connsiteY8" fmla="*/ 288811 h 720436"/>
                <a:gd name="connsiteX9" fmla="*/ 544922 w 771896"/>
                <a:gd name="connsiteY9" fmla="*/ 234264 h 720436"/>
                <a:gd name="connsiteX10" fmla="*/ 464130 w 771896"/>
                <a:gd name="connsiteY10" fmla="*/ 212651 h 720436"/>
                <a:gd name="connsiteX11" fmla="*/ 382310 w 771896"/>
                <a:gd name="connsiteY11" fmla="*/ 208534 h 720436"/>
                <a:gd name="connsiteX12" fmla="*/ 255719 w 771896"/>
                <a:gd name="connsiteY12" fmla="*/ 268227 h 720436"/>
                <a:gd name="connsiteX13" fmla="*/ 331879 w 771896"/>
                <a:gd name="connsiteY13" fmla="*/ 297560 h 720436"/>
                <a:gd name="connsiteX14" fmla="*/ 342171 w 771896"/>
                <a:gd name="connsiteY14" fmla="*/ 370632 h 720436"/>
                <a:gd name="connsiteX15" fmla="*/ 276817 w 771896"/>
                <a:gd name="connsiteY15" fmla="*/ 349019 h 720436"/>
                <a:gd name="connsiteX16" fmla="*/ 241824 w 771896"/>
                <a:gd name="connsiteY16" fmla="*/ 339756 h 72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1896" h="720436">
                  <a:moveTo>
                    <a:pt x="241824" y="339756"/>
                  </a:moveTo>
                  <a:cubicBezTo>
                    <a:pt x="209919" y="355709"/>
                    <a:pt x="186762" y="374749"/>
                    <a:pt x="240795" y="402023"/>
                  </a:cubicBezTo>
                  <a:cubicBezTo>
                    <a:pt x="294313" y="429297"/>
                    <a:pt x="312324" y="452453"/>
                    <a:pt x="348346" y="475096"/>
                  </a:cubicBezTo>
                  <a:cubicBezTo>
                    <a:pt x="384882" y="497738"/>
                    <a:pt x="399806" y="563606"/>
                    <a:pt x="475966" y="533760"/>
                  </a:cubicBezTo>
                  <a:cubicBezTo>
                    <a:pt x="552126" y="504428"/>
                    <a:pt x="582488" y="469435"/>
                    <a:pt x="593294" y="439074"/>
                  </a:cubicBezTo>
                  <a:cubicBezTo>
                    <a:pt x="603586" y="408713"/>
                    <a:pt x="582488" y="402023"/>
                    <a:pt x="563962" y="373720"/>
                  </a:cubicBezTo>
                  <a:cubicBezTo>
                    <a:pt x="544922" y="345417"/>
                    <a:pt x="540806" y="333581"/>
                    <a:pt x="501696" y="337698"/>
                  </a:cubicBezTo>
                  <a:cubicBezTo>
                    <a:pt x="463101" y="342330"/>
                    <a:pt x="450236" y="342330"/>
                    <a:pt x="450236" y="342330"/>
                  </a:cubicBezTo>
                  <a:cubicBezTo>
                    <a:pt x="450236" y="342330"/>
                    <a:pt x="475966" y="309395"/>
                    <a:pt x="518163" y="288811"/>
                  </a:cubicBezTo>
                  <a:cubicBezTo>
                    <a:pt x="560360" y="268227"/>
                    <a:pt x="525368" y="253819"/>
                    <a:pt x="544922" y="234264"/>
                  </a:cubicBezTo>
                  <a:cubicBezTo>
                    <a:pt x="564991" y="214709"/>
                    <a:pt x="494492" y="204932"/>
                    <a:pt x="464130" y="212651"/>
                  </a:cubicBezTo>
                  <a:cubicBezTo>
                    <a:pt x="433769" y="220370"/>
                    <a:pt x="432226" y="210593"/>
                    <a:pt x="382310" y="208534"/>
                  </a:cubicBezTo>
                  <a:cubicBezTo>
                    <a:pt x="331879" y="206476"/>
                    <a:pt x="252116" y="252275"/>
                    <a:pt x="255719" y="268227"/>
                  </a:cubicBezTo>
                  <a:cubicBezTo>
                    <a:pt x="259321" y="284695"/>
                    <a:pt x="296886" y="278005"/>
                    <a:pt x="331879" y="297560"/>
                  </a:cubicBezTo>
                  <a:cubicBezTo>
                    <a:pt x="366871" y="317114"/>
                    <a:pt x="377678" y="315056"/>
                    <a:pt x="342171" y="370632"/>
                  </a:cubicBezTo>
                  <a:cubicBezTo>
                    <a:pt x="307178" y="426209"/>
                    <a:pt x="288138" y="357768"/>
                    <a:pt x="276817" y="349019"/>
                  </a:cubicBezTo>
                  <a:cubicBezTo>
                    <a:pt x="265496" y="339756"/>
                    <a:pt x="274758" y="323289"/>
                    <a:pt x="241824" y="33975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90C2F1-954D-480F-A308-33F113B2D1F0}"/>
                </a:ext>
              </a:extLst>
            </p:cNvPr>
            <p:cNvSpPr/>
            <p:nvPr/>
          </p:nvSpPr>
          <p:spPr>
            <a:xfrm>
              <a:off x="4416565" y="2589667"/>
              <a:ext cx="514597" cy="514597"/>
            </a:xfrm>
            <a:custGeom>
              <a:avLst/>
              <a:gdLst>
                <a:gd name="connsiteX0" fmla="*/ 266898 w 514597"/>
                <a:gd name="connsiteY0" fmla="*/ 209869 h 514597"/>
                <a:gd name="connsiteX1" fmla="*/ 216467 w 514597"/>
                <a:gd name="connsiteY1" fmla="*/ 256697 h 514597"/>
                <a:gd name="connsiteX2" fmla="*/ 280792 w 514597"/>
                <a:gd name="connsiteY2" fmla="*/ 285000 h 514597"/>
                <a:gd name="connsiteX3" fmla="*/ 353350 w 514597"/>
                <a:gd name="connsiteY3" fmla="*/ 281912 h 514597"/>
                <a:gd name="connsiteX4" fmla="*/ 266898 w 514597"/>
                <a:gd name="connsiteY4" fmla="*/ 209869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97" h="514597">
                  <a:moveTo>
                    <a:pt x="266898" y="209869"/>
                  </a:moveTo>
                  <a:cubicBezTo>
                    <a:pt x="214409" y="215014"/>
                    <a:pt x="196398" y="251036"/>
                    <a:pt x="216467" y="256697"/>
                  </a:cubicBezTo>
                  <a:cubicBezTo>
                    <a:pt x="236536" y="262357"/>
                    <a:pt x="249401" y="251036"/>
                    <a:pt x="280792" y="285000"/>
                  </a:cubicBezTo>
                  <a:cubicBezTo>
                    <a:pt x="312697" y="318963"/>
                    <a:pt x="340485" y="337489"/>
                    <a:pt x="353350" y="281912"/>
                  </a:cubicBezTo>
                  <a:cubicBezTo>
                    <a:pt x="366729" y="226336"/>
                    <a:pt x="347689" y="202149"/>
                    <a:pt x="266898" y="20986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0B16610-FD40-4096-96E6-E6A65C62C484}"/>
                </a:ext>
              </a:extLst>
            </p:cNvPr>
            <p:cNvSpPr/>
            <p:nvPr/>
          </p:nvSpPr>
          <p:spPr>
            <a:xfrm>
              <a:off x="3480786" y="2057256"/>
              <a:ext cx="823356" cy="668977"/>
            </a:xfrm>
            <a:custGeom>
              <a:avLst/>
              <a:gdLst>
                <a:gd name="connsiteX0" fmla="*/ 357193 w 823355"/>
                <a:gd name="connsiteY0" fmla="*/ 320310 h 668976"/>
                <a:gd name="connsiteX1" fmla="*/ 241408 w 823355"/>
                <a:gd name="connsiteY1" fmla="*/ 434036 h 668976"/>
                <a:gd name="connsiteX2" fmla="*/ 221339 w 823355"/>
                <a:gd name="connsiteY2" fmla="*/ 504536 h 668976"/>
                <a:gd name="connsiteX3" fmla="*/ 303160 w 823355"/>
                <a:gd name="connsiteY3" fmla="*/ 492700 h 668976"/>
                <a:gd name="connsiteX4" fmla="*/ 354620 w 823355"/>
                <a:gd name="connsiteY4" fmla="*/ 471087 h 668976"/>
                <a:gd name="connsiteX5" fmla="*/ 442616 w 823355"/>
                <a:gd name="connsiteY5" fmla="*/ 391324 h 668976"/>
                <a:gd name="connsiteX6" fmla="*/ 502309 w 823355"/>
                <a:gd name="connsiteY6" fmla="*/ 343466 h 668976"/>
                <a:gd name="connsiteX7" fmla="*/ 491502 w 823355"/>
                <a:gd name="connsiteY7" fmla="*/ 394412 h 668976"/>
                <a:gd name="connsiteX8" fmla="*/ 580528 w 823355"/>
                <a:gd name="connsiteY8" fmla="*/ 378974 h 668976"/>
                <a:gd name="connsiteX9" fmla="*/ 613462 w 823355"/>
                <a:gd name="connsiteY9" fmla="*/ 272967 h 668976"/>
                <a:gd name="connsiteX10" fmla="*/ 609860 w 823355"/>
                <a:gd name="connsiteY10" fmla="*/ 219449 h 668976"/>
                <a:gd name="connsiteX11" fmla="*/ 504367 w 823355"/>
                <a:gd name="connsiteY11" fmla="*/ 236945 h 668976"/>
                <a:gd name="connsiteX12" fmla="*/ 357193 w 823355"/>
                <a:gd name="connsiteY12" fmla="*/ 320310 h 66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3355" h="668976">
                  <a:moveTo>
                    <a:pt x="357193" y="320310"/>
                  </a:moveTo>
                  <a:cubicBezTo>
                    <a:pt x="298528" y="367138"/>
                    <a:pt x="287207" y="404189"/>
                    <a:pt x="241408" y="434036"/>
                  </a:cubicBezTo>
                  <a:cubicBezTo>
                    <a:pt x="195609" y="463368"/>
                    <a:pt x="206415" y="488583"/>
                    <a:pt x="221339" y="504536"/>
                  </a:cubicBezTo>
                  <a:cubicBezTo>
                    <a:pt x="236777" y="521003"/>
                    <a:pt x="282061" y="503506"/>
                    <a:pt x="303160" y="492700"/>
                  </a:cubicBezTo>
                  <a:cubicBezTo>
                    <a:pt x="324258" y="481893"/>
                    <a:pt x="341755" y="454620"/>
                    <a:pt x="354620" y="471087"/>
                  </a:cubicBezTo>
                  <a:cubicBezTo>
                    <a:pt x="367485" y="487554"/>
                    <a:pt x="421517" y="415510"/>
                    <a:pt x="442616" y="391324"/>
                  </a:cubicBezTo>
                  <a:cubicBezTo>
                    <a:pt x="463714" y="367138"/>
                    <a:pt x="496649" y="342437"/>
                    <a:pt x="502309" y="343466"/>
                  </a:cubicBezTo>
                  <a:cubicBezTo>
                    <a:pt x="507970" y="344496"/>
                    <a:pt x="482240" y="371769"/>
                    <a:pt x="491502" y="394412"/>
                  </a:cubicBezTo>
                  <a:cubicBezTo>
                    <a:pt x="500765" y="417569"/>
                    <a:pt x="542962" y="418598"/>
                    <a:pt x="580528" y="378974"/>
                  </a:cubicBezTo>
                  <a:cubicBezTo>
                    <a:pt x="618093" y="339864"/>
                    <a:pt x="584130" y="303843"/>
                    <a:pt x="613462" y="272967"/>
                  </a:cubicBezTo>
                  <a:cubicBezTo>
                    <a:pt x="642794" y="242605"/>
                    <a:pt x="667495" y="246722"/>
                    <a:pt x="609860" y="219449"/>
                  </a:cubicBezTo>
                  <a:cubicBezTo>
                    <a:pt x="552740" y="192175"/>
                    <a:pt x="516203" y="222536"/>
                    <a:pt x="504367" y="236945"/>
                  </a:cubicBezTo>
                  <a:cubicBezTo>
                    <a:pt x="493046" y="251354"/>
                    <a:pt x="471948" y="228711"/>
                    <a:pt x="357193" y="32031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162E6A3-34CC-44CE-BBAD-D4AD1A31152E}"/>
                </a:ext>
              </a:extLst>
            </p:cNvPr>
            <p:cNvSpPr/>
            <p:nvPr/>
          </p:nvSpPr>
          <p:spPr>
            <a:xfrm>
              <a:off x="3788689" y="2142088"/>
              <a:ext cx="1132114" cy="771896"/>
            </a:xfrm>
            <a:custGeom>
              <a:avLst/>
              <a:gdLst>
                <a:gd name="connsiteX0" fmla="*/ 406420 w 1132114"/>
                <a:gd name="connsiteY0" fmla="*/ 309579 h 771896"/>
                <a:gd name="connsiteX1" fmla="*/ 303501 w 1132114"/>
                <a:gd name="connsiteY1" fmla="*/ 339940 h 771896"/>
                <a:gd name="connsiteX2" fmla="*/ 212417 w 1132114"/>
                <a:gd name="connsiteY2" fmla="*/ 459842 h 771896"/>
                <a:gd name="connsiteX3" fmla="*/ 268508 w 1132114"/>
                <a:gd name="connsiteY3" fmla="*/ 513360 h 771896"/>
                <a:gd name="connsiteX4" fmla="*/ 405391 w 1132114"/>
                <a:gd name="connsiteY4" fmla="*/ 460871 h 771896"/>
                <a:gd name="connsiteX5" fmla="*/ 432665 w 1132114"/>
                <a:gd name="connsiteY5" fmla="*/ 495863 h 771896"/>
                <a:gd name="connsiteX6" fmla="*/ 488756 w 1132114"/>
                <a:gd name="connsiteY6" fmla="*/ 487115 h 771896"/>
                <a:gd name="connsiteX7" fmla="*/ 577781 w 1132114"/>
                <a:gd name="connsiteY7" fmla="*/ 471677 h 771896"/>
                <a:gd name="connsiteX8" fmla="*/ 471259 w 1132114"/>
                <a:gd name="connsiteY8" fmla="*/ 532914 h 771896"/>
                <a:gd name="connsiteX9" fmla="*/ 356504 w 1132114"/>
                <a:gd name="connsiteY9" fmla="*/ 563276 h 771896"/>
                <a:gd name="connsiteX10" fmla="*/ 434723 w 1132114"/>
                <a:gd name="connsiteY10" fmla="*/ 601356 h 771896"/>
                <a:gd name="connsiteX11" fmla="*/ 630270 w 1132114"/>
                <a:gd name="connsiteY11" fmla="*/ 527254 h 771896"/>
                <a:gd name="connsiteX12" fmla="*/ 748627 w 1132114"/>
                <a:gd name="connsiteY12" fmla="*/ 494834 h 771896"/>
                <a:gd name="connsiteX13" fmla="*/ 849488 w 1132114"/>
                <a:gd name="connsiteY13" fmla="*/ 470648 h 771896"/>
                <a:gd name="connsiteX14" fmla="*/ 918445 w 1132114"/>
                <a:gd name="connsiteY14" fmla="*/ 420732 h 771896"/>
                <a:gd name="connsiteX15" fmla="*/ 911240 w 1132114"/>
                <a:gd name="connsiteY15" fmla="*/ 308550 h 771896"/>
                <a:gd name="connsiteX16" fmla="*/ 847945 w 1132114"/>
                <a:gd name="connsiteY16" fmla="*/ 365156 h 771896"/>
                <a:gd name="connsiteX17" fmla="*/ 836109 w 1132114"/>
                <a:gd name="connsiteY17" fmla="*/ 388312 h 771896"/>
                <a:gd name="connsiteX18" fmla="*/ 780018 w 1132114"/>
                <a:gd name="connsiteY18" fmla="*/ 308550 h 771896"/>
                <a:gd name="connsiteX19" fmla="*/ 720325 w 1132114"/>
                <a:gd name="connsiteY19" fmla="*/ 215922 h 771896"/>
                <a:gd name="connsiteX20" fmla="*/ 649825 w 1132114"/>
                <a:gd name="connsiteY20" fmla="*/ 266353 h 771896"/>
                <a:gd name="connsiteX21" fmla="*/ 679157 w 1132114"/>
                <a:gd name="connsiteY21" fmla="*/ 339426 h 771896"/>
                <a:gd name="connsiteX22" fmla="*/ 723927 w 1132114"/>
                <a:gd name="connsiteY22" fmla="*/ 413528 h 771896"/>
                <a:gd name="connsiteX23" fmla="*/ 619463 w 1132114"/>
                <a:gd name="connsiteY23" fmla="*/ 419188 h 771896"/>
                <a:gd name="connsiteX24" fmla="*/ 536099 w 1132114"/>
                <a:gd name="connsiteY24" fmla="*/ 389856 h 771896"/>
                <a:gd name="connsiteX25" fmla="*/ 495960 w 1132114"/>
                <a:gd name="connsiteY25" fmla="*/ 333251 h 771896"/>
                <a:gd name="connsiteX26" fmla="*/ 406420 w 1132114"/>
                <a:gd name="connsiteY26" fmla="*/ 309579 h 7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2114" h="771896">
                  <a:moveTo>
                    <a:pt x="406420" y="309579"/>
                  </a:moveTo>
                  <a:cubicBezTo>
                    <a:pt x="372971" y="311123"/>
                    <a:pt x="358563" y="316269"/>
                    <a:pt x="303501" y="339940"/>
                  </a:cubicBezTo>
                  <a:cubicBezTo>
                    <a:pt x="248439" y="364126"/>
                    <a:pt x="225282" y="425878"/>
                    <a:pt x="212417" y="459842"/>
                  </a:cubicBezTo>
                  <a:cubicBezTo>
                    <a:pt x="199552" y="493805"/>
                    <a:pt x="218078" y="493805"/>
                    <a:pt x="268508" y="513360"/>
                  </a:cubicBezTo>
                  <a:cubicBezTo>
                    <a:pt x="318939" y="532914"/>
                    <a:pt x="388924" y="507699"/>
                    <a:pt x="405391" y="460871"/>
                  </a:cubicBezTo>
                  <a:cubicBezTo>
                    <a:pt x="421858" y="414042"/>
                    <a:pt x="441927" y="471677"/>
                    <a:pt x="432665" y="495863"/>
                  </a:cubicBezTo>
                  <a:cubicBezTo>
                    <a:pt x="423402" y="520049"/>
                    <a:pt x="467657" y="497922"/>
                    <a:pt x="488756" y="487115"/>
                  </a:cubicBezTo>
                  <a:cubicBezTo>
                    <a:pt x="509854" y="476309"/>
                    <a:pt x="573150" y="471677"/>
                    <a:pt x="577781" y="471677"/>
                  </a:cubicBezTo>
                  <a:cubicBezTo>
                    <a:pt x="582413" y="471677"/>
                    <a:pt x="526321" y="514389"/>
                    <a:pt x="471259" y="532914"/>
                  </a:cubicBezTo>
                  <a:cubicBezTo>
                    <a:pt x="416197" y="551440"/>
                    <a:pt x="371942" y="561217"/>
                    <a:pt x="356504" y="563276"/>
                  </a:cubicBezTo>
                  <a:cubicBezTo>
                    <a:pt x="341066" y="565334"/>
                    <a:pt x="370913" y="588491"/>
                    <a:pt x="434723" y="601356"/>
                  </a:cubicBezTo>
                  <a:cubicBezTo>
                    <a:pt x="499048" y="614221"/>
                    <a:pt x="537643" y="562246"/>
                    <a:pt x="630270" y="527254"/>
                  </a:cubicBezTo>
                  <a:cubicBezTo>
                    <a:pt x="722898" y="492261"/>
                    <a:pt x="718266" y="485571"/>
                    <a:pt x="748627" y="494834"/>
                  </a:cubicBezTo>
                  <a:cubicBezTo>
                    <a:pt x="778989" y="503582"/>
                    <a:pt x="811923" y="479396"/>
                    <a:pt x="849488" y="470648"/>
                  </a:cubicBezTo>
                  <a:cubicBezTo>
                    <a:pt x="887054" y="461900"/>
                    <a:pt x="901978" y="476309"/>
                    <a:pt x="918445" y="420732"/>
                  </a:cubicBezTo>
                  <a:cubicBezTo>
                    <a:pt x="934912" y="365156"/>
                    <a:pt x="964244" y="311637"/>
                    <a:pt x="911240" y="308550"/>
                  </a:cubicBezTo>
                  <a:cubicBezTo>
                    <a:pt x="858751" y="305462"/>
                    <a:pt x="855149" y="305462"/>
                    <a:pt x="847945" y="365156"/>
                  </a:cubicBezTo>
                  <a:cubicBezTo>
                    <a:pt x="840740" y="425363"/>
                    <a:pt x="836109" y="388312"/>
                    <a:pt x="836109" y="388312"/>
                  </a:cubicBezTo>
                  <a:cubicBezTo>
                    <a:pt x="836109" y="388312"/>
                    <a:pt x="801117" y="335823"/>
                    <a:pt x="780018" y="308550"/>
                  </a:cubicBezTo>
                  <a:cubicBezTo>
                    <a:pt x="758920" y="281276"/>
                    <a:pt x="743481" y="239079"/>
                    <a:pt x="720325" y="215922"/>
                  </a:cubicBezTo>
                  <a:cubicBezTo>
                    <a:pt x="697168" y="193280"/>
                    <a:pt x="686361" y="225700"/>
                    <a:pt x="649825" y="266353"/>
                  </a:cubicBezTo>
                  <a:cubicBezTo>
                    <a:pt x="613288" y="306491"/>
                    <a:pt x="642620" y="321929"/>
                    <a:pt x="679157" y="339426"/>
                  </a:cubicBezTo>
                  <a:cubicBezTo>
                    <a:pt x="715693" y="356922"/>
                    <a:pt x="741423" y="401692"/>
                    <a:pt x="723927" y="413528"/>
                  </a:cubicBezTo>
                  <a:cubicBezTo>
                    <a:pt x="706430" y="425363"/>
                    <a:pt x="686361" y="411469"/>
                    <a:pt x="619463" y="419188"/>
                  </a:cubicBezTo>
                  <a:cubicBezTo>
                    <a:pt x="552566" y="426907"/>
                    <a:pt x="555139" y="398604"/>
                    <a:pt x="536099" y="389856"/>
                  </a:cubicBezTo>
                  <a:cubicBezTo>
                    <a:pt x="517573" y="381108"/>
                    <a:pt x="567489" y="362583"/>
                    <a:pt x="495960" y="333251"/>
                  </a:cubicBezTo>
                  <a:cubicBezTo>
                    <a:pt x="425460" y="302889"/>
                    <a:pt x="430092" y="308550"/>
                    <a:pt x="406420" y="30957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5201D2D-BED6-4209-9E18-088ABFD911CF}"/>
                </a:ext>
              </a:extLst>
            </p:cNvPr>
            <p:cNvSpPr/>
            <p:nvPr/>
          </p:nvSpPr>
          <p:spPr>
            <a:xfrm>
              <a:off x="3662544" y="2298230"/>
              <a:ext cx="514597" cy="514597"/>
            </a:xfrm>
            <a:custGeom>
              <a:avLst/>
              <a:gdLst>
                <a:gd name="connsiteX0" fmla="*/ 315920 w 514597"/>
                <a:gd name="connsiteY0" fmla="*/ 210043 h 514597"/>
                <a:gd name="connsiteX1" fmla="*/ 212486 w 514597"/>
                <a:gd name="connsiteY1" fmla="*/ 289291 h 514597"/>
                <a:gd name="connsiteX2" fmla="*/ 256227 w 514597"/>
                <a:gd name="connsiteY2" fmla="*/ 306787 h 514597"/>
                <a:gd name="connsiteX3" fmla="*/ 315920 w 514597"/>
                <a:gd name="connsiteY3" fmla="*/ 210043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514597">
                  <a:moveTo>
                    <a:pt x="315920" y="210043"/>
                  </a:moveTo>
                  <a:cubicBezTo>
                    <a:pt x="323124" y="197178"/>
                    <a:pt x="226894" y="266648"/>
                    <a:pt x="212486" y="289291"/>
                  </a:cubicBezTo>
                  <a:cubicBezTo>
                    <a:pt x="197562" y="311418"/>
                    <a:pt x="226894" y="307816"/>
                    <a:pt x="256227" y="306787"/>
                  </a:cubicBezTo>
                  <a:cubicBezTo>
                    <a:pt x="285559" y="305758"/>
                    <a:pt x="291734" y="252240"/>
                    <a:pt x="315920" y="21004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D7ACC97-5841-43FE-A90A-2248830D726B}"/>
                </a:ext>
              </a:extLst>
            </p:cNvPr>
            <p:cNvSpPr/>
            <p:nvPr/>
          </p:nvSpPr>
          <p:spPr>
            <a:xfrm>
              <a:off x="3938645" y="2141595"/>
              <a:ext cx="463138" cy="411678"/>
            </a:xfrm>
            <a:custGeom>
              <a:avLst/>
              <a:gdLst>
                <a:gd name="connsiteX0" fmla="*/ 225074 w 463137"/>
                <a:gd name="connsiteY0" fmla="*/ 222076 h 411677"/>
                <a:gd name="connsiteX1" fmla="*/ 239998 w 463137"/>
                <a:gd name="connsiteY1" fmla="*/ 245233 h 411677"/>
                <a:gd name="connsiteX2" fmla="*/ 294030 w 463137"/>
                <a:gd name="connsiteY2" fmla="*/ 215901 h 411677"/>
                <a:gd name="connsiteX3" fmla="*/ 225074 w 463137"/>
                <a:gd name="connsiteY3" fmla="*/ 222076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137" h="411677">
                  <a:moveTo>
                    <a:pt x="225074" y="222076"/>
                  </a:moveTo>
                  <a:cubicBezTo>
                    <a:pt x="200888" y="232883"/>
                    <a:pt x="200888" y="241117"/>
                    <a:pt x="239998" y="245233"/>
                  </a:cubicBezTo>
                  <a:cubicBezTo>
                    <a:pt x="279107" y="249865"/>
                    <a:pt x="302264" y="232368"/>
                    <a:pt x="294030" y="215901"/>
                  </a:cubicBezTo>
                  <a:cubicBezTo>
                    <a:pt x="286311" y="199949"/>
                    <a:pt x="244629" y="213328"/>
                    <a:pt x="225074" y="22207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87C4AA0-D3DF-4743-BBC9-483DA8DD22BB}"/>
                </a:ext>
              </a:extLst>
            </p:cNvPr>
            <p:cNvSpPr/>
            <p:nvPr/>
          </p:nvSpPr>
          <p:spPr>
            <a:xfrm>
              <a:off x="4047435" y="1938268"/>
              <a:ext cx="617517" cy="514597"/>
            </a:xfrm>
            <a:custGeom>
              <a:avLst/>
              <a:gdLst>
                <a:gd name="connsiteX0" fmla="*/ 315948 w 617516"/>
                <a:gd name="connsiteY0" fmla="*/ 218535 h 514597"/>
                <a:gd name="connsiteX1" fmla="*/ 209941 w 617516"/>
                <a:gd name="connsiteY1" fmla="*/ 262790 h 514597"/>
                <a:gd name="connsiteX2" fmla="*/ 222291 w 617516"/>
                <a:gd name="connsiteY2" fmla="*/ 326601 h 514597"/>
                <a:gd name="connsiteX3" fmla="*/ 303597 w 617516"/>
                <a:gd name="connsiteY3" fmla="*/ 334834 h 514597"/>
                <a:gd name="connsiteX4" fmla="*/ 392623 w 617516"/>
                <a:gd name="connsiteY4" fmla="*/ 277714 h 514597"/>
                <a:gd name="connsiteX5" fmla="*/ 338590 w 617516"/>
                <a:gd name="connsiteY5" fmla="*/ 259188 h 514597"/>
                <a:gd name="connsiteX6" fmla="*/ 398798 w 617516"/>
                <a:gd name="connsiteY6" fmla="*/ 232429 h 514597"/>
                <a:gd name="connsiteX7" fmla="*/ 315948 w 617516"/>
                <a:gd name="connsiteY7" fmla="*/ 218535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516" h="514597">
                  <a:moveTo>
                    <a:pt x="315948" y="218535"/>
                  </a:moveTo>
                  <a:cubicBezTo>
                    <a:pt x="290218" y="222652"/>
                    <a:pt x="214057" y="249411"/>
                    <a:pt x="209941" y="262790"/>
                  </a:cubicBezTo>
                  <a:cubicBezTo>
                    <a:pt x="205824" y="276170"/>
                    <a:pt x="210455" y="304473"/>
                    <a:pt x="222291" y="326601"/>
                  </a:cubicBezTo>
                  <a:cubicBezTo>
                    <a:pt x="234127" y="348728"/>
                    <a:pt x="238244" y="352330"/>
                    <a:pt x="303597" y="334834"/>
                  </a:cubicBezTo>
                  <a:cubicBezTo>
                    <a:pt x="369466" y="317338"/>
                    <a:pt x="414236" y="283374"/>
                    <a:pt x="392623" y="277714"/>
                  </a:cubicBezTo>
                  <a:cubicBezTo>
                    <a:pt x="371010" y="271539"/>
                    <a:pt x="357630" y="261761"/>
                    <a:pt x="338590" y="259188"/>
                  </a:cubicBezTo>
                  <a:cubicBezTo>
                    <a:pt x="319035" y="256615"/>
                    <a:pt x="355572" y="245809"/>
                    <a:pt x="398798" y="232429"/>
                  </a:cubicBezTo>
                  <a:cubicBezTo>
                    <a:pt x="442024" y="218535"/>
                    <a:pt x="456433" y="194864"/>
                    <a:pt x="315948" y="21853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4DD5325-FD25-43CD-85E1-7619F2313A4C}"/>
                </a:ext>
              </a:extLst>
            </p:cNvPr>
            <p:cNvSpPr/>
            <p:nvPr/>
          </p:nvSpPr>
          <p:spPr>
            <a:xfrm>
              <a:off x="3918320" y="1974793"/>
              <a:ext cx="514597" cy="411678"/>
            </a:xfrm>
            <a:custGeom>
              <a:avLst/>
              <a:gdLst>
                <a:gd name="connsiteX0" fmla="*/ 223272 w 514597"/>
                <a:gd name="connsiteY0" fmla="*/ 216488 h 411677"/>
                <a:gd name="connsiteX1" fmla="*/ 236651 w 514597"/>
                <a:gd name="connsiteY1" fmla="*/ 240160 h 411677"/>
                <a:gd name="connsiteX2" fmla="*/ 311783 w 514597"/>
                <a:gd name="connsiteY2" fmla="*/ 241704 h 411677"/>
                <a:gd name="connsiteX3" fmla="*/ 223272 w 514597"/>
                <a:gd name="connsiteY3" fmla="*/ 216488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411677">
                  <a:moveTo>
                    <a:pt x="223272" y="216488"/>
                  </a:moveTo>
                  <a:cubicBezTo>
                    <a:pt x="204746" y="225237"/>
                    <a:pt x="198056" y="225237"/>
                    <a:pt x="236651" y="240160"/>
                  </a:cubicBezTo>
                  <a:cubicBezTo>
                    <a:pt x="275246" y="255083"/>
                    <a:pt x="316928" y="253539"/>
                    <a:pt x="311783" y="241704"/>
                  </a:cubicBezTo>
                  <a:cubicBezTo>
                    <a:pt x="306636" y="229353"/>
                    <a:pt x="275246" y="192302"/>
                    <a:pt x="223272" y="21648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2ED2B27-F6A2-44A4-B7CD-067D3F6AC76C}"/>
                </a:ext>
              </a:extLst>
            </p:cNvPr>
            <p:cNvSpPr/>
            <p:nvPr/>
          </p:nvSpPr>
          <p:spPr>
            <a:xfrm>
              <a:off x="4029990" y="1826489"/>
              <a:ext cx="668977" cy="514597"/>
            </a:xfrm>
            <a:custGeom>
              <a:avLst/>
              <a:gdLst>
                <a:gd name="connsiteX0" fmla="*/ 262378 w 668976"/>
                <a:gd name="connsiteY0" fmla="*/ 257241 h 514597"/>
                <a:gd name="connsiteX1" fmla="*/ 209374 w 668976"/>
                <a:gd name="connsiteY1" fmla="*/ 308186 h 514597"/>
                <a:gd name="connsiteX2" fmla="*/ 273699 w 668976"/>
                <a:gd name="connsiteY2" fmla="*/ 295321 h 514597"/>
                <a:gd name="connsiteX3" fmla="*/ 324130 w 668976"/>
                <a:gd name="connsiteY3" fmla="*/ 284000 h 514597"/>
                <a:gd name="connsiteX4" fmla="*/ 430137 w 668976"/>
                <a:gd name="connsiteY4" fmla="*/ 275767 h 514597"/>
                <a:gd name="connsiteX5" fmla="*/ 467702 w 668976"/>
                <a:gd name="connsiteY5" fmla="*/ 218132 h 514597"/>
                <a:gd name="connsiteX6" fmla="*/ 262378 w 668976"/>
                <a:gd name="connsiteY6" fmla="*/ 257241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976" h="514597">
                  <a:moveTo>
                    <a:pt x="262378" y="257241"/>
                  </a:moveTo>
                  <a:cubicBezTo>
                    <a:pt x="225842" y="271650"/>
                    <a:pt x="217608" y="297894"/>
                    <a:pt x="209374" y="308186"/>
                  </a:cubicBezTo>
                  <a:cubicBezTo>
                    <a:pt x="201141" y="318478"/>
                    <a:pt x="251057" y="300467"/>
                    <a:pt x="273699" y="295321"/>
                  </a:cubicBezTo>
                  <a:cubicBezTo>
                    <a:pt x="296856" y="289661"/>
                    <a:pt x="302002" y="303555"/>
                    <a:pt x="324130" y="284000"/>
                  </a:cubicBezTo>
                  <a:cubicBezTo>
                    <a:pt x="346257" y="264446"/>
                    <a:pt x="390513" y="284515"/>
                    <a:pt x="430137" y="275767"/>
                  </a:cubicBezTo>
                  <a:cubicBezTo>
                    <a:pt x="469761" y="267019"/>
                    <a:pt x="476450" y="240774"/>
                    <a:pt x="467702" y="218132"/>
                  </a:cubicBezTo>
                  <a:cubicBezTo>
                    <a:pt x="458954" y="194975"/>
                    <a:pt x="367356" y="215559"/>
                    <a:pt x="262378" y="25724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EA9042-69E0-4CA5-9136-76CB4E3C0A4F}"/>
                </a:ext>
              </a:extLst>
            </p:cNvPr>
            <p:cNvSpPr/>
            <p:nvPr/>
          </p:nvSpPr>
          <p:spPr>
            <a:xfrm>
              <a:off x="4474568" y="1970168"/>
              <a:ext cx="514597" cy="514597"/>
            </a:xfrm>
            <a:custGeom>
              <a:avLst/>
              <a:gdLst>
                <a:gd name="connsiteX0" fmla="*/ 215070 w 514597"/>
                <a:gd name="connsiteY0" fmla="*/ 212365 h 514597"/>
                <a:gd name="connsiteX1" fmla="*/ 217643 w 514597"/>
                <a:gd name="connsiteY1" fmla="*/ 255077 h 514597"/>
                <a:gd name="connsiteX2" fmla="*/ 249033 w 514597"/>
                <a:gd name="connsiteY2" fmla="*/ 277719 h 514597"/>
                <a:gd name="connsiteX3" fmla="*/ 293289 w 514597"/>
                <a:gd name="connsiteY3" fmla="*/ 306022 h 514597"/>
                <a:gd name="connsiteX4" fmla="*/ 309241 w 514597"/>
                <a:gd name="connsiteY4" fmla="*/ 293157 h 514597"/>
                <a:gd name="connsiteX5" fmla="*/ 282997 w 514597"/>
                <a:gd name="connsiteY5" fmla="*/ 250445 h 514597"/>
                <a:gd name="connsiteX6" fmla="*/ 215070 w 514597"/>
                <a:gd name="connsiteY6" fmla="*/ 212365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597" h="514597">
                  <a:moveTo>
                    <a:pt x="215070" y="212365"/>
                  </a:moveTo>
                  <a:cubicBezTo>
                    <a:pt x="204263" y="217511"/>
                    <a:pt x="207865" y="234493"/>
                    <a:pt x="217643" y="255077"/>
                  </a:cubicBezTo>
                  <a:cubicBezTo>
                    <a:pt x="226906" y="275146"/>
                    <a:pt x="229478" y="270515"/>
                    <a:pt x="249033" y="277719"/>
                  </a:cubicBezTo>
                  <a:cubicBezTo>
                    <a:pt x="269103" y="285438"/>
                    <a:pt x="288657" y="301390"/>
                    <a:pt x="293289" y="306022"/>
                  </a:cubicBezTo>
                  <a:cubicBezTo>
                    <a:pt x="297920" y="311168"/>
                    <a:pt x="301007" y="312712"/>
                    <a:pt x="309241" y="293157"/>
                  </a:cubicBezTo>
                  <a:cubicBezTo>
                    <a:pt x="317475" y="273602"/>
                    <a:pt x="305124" y="276690"/>
                    <a:pt x="282997" y="250445"/>
                  </a:cubicBezTo>
                  <a:cubicBezTo>
                    <a:pt x="260355" y="224201"/>
                    <a:pt x="242858" y="198471"/>
                    <a:pt x="215070" y="21236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C1E77A-B669-4CB8-811A-EAD41BE413DF}"/>
                </a:ext>
              </a:extLst>
            </p:cNvPr>
            <p:cNvSpPr/>
            <p:nvPr/>
          </p:nvSpPr>
          <p:spPr>
            <a:xfrm>
              <a:off x="4554066" y="2142743"/>
              <a:ext cx="514597" cy="463138"/>
            </a:xfrm>
            <a:custGeom>
              <a:avLst/>
              <a:gdLst>
                <a:gd name="connsiteX0" fmla="*/ 270911 w 514597"/>
                <a:gd name="connsiteY0" fmla="*/ 210636 h 463137"/>
                <a:gd name="connsiteX1" fmla="*/ 212247 w 514597"/>
                <a:gd name="connsiteY1" fmla="*/ 225045 h 463137"/>
                <a:gd name="connsiteX2" fmla="*/ 225626 w 514597"/>
                <a:gd name="connsiteY2" fmla="*/ 266212 h 463137"/>
                <a:gd name="connsiteX3" fmla="*/ 271426 w 514597"/>
                <a:gd name="connsiteY3" fmla="*/ 300690 h 463137"/>
                <a:gd name="connsiteX4" fmla="*/ 332663 w 514597"/>
                <a:gd name="connsiteY4" fmla="*/ 267242 h 463137"/>
                <a:gd name="connsiteX5" fmla="*/ 270911 w 514597"/>
                <a:gd name="connsiteY5" fmla="*/ 210636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463137">
                  <a:moveTo>
                    <a:pt x="270911" y="210636"/>
                  </a:moveTo>
                  <a:cubicBezTo>
                    <a:pt x="240550" y="202402"/>
                    <a:pt x="223568" y="219899"/>
                    <a:pt x="212247" y="225045"/>
                  </a:cubicBezTo>
                  <a:cubicBezTo>
                    <a:pt x="200926" y="230705"/>
                    <a:pt x="217907" y="243056"/>
                    <a:pt x="225626" y="266212"/>
                  </a:cubicBezTo>
                  <a:cubicBezTo>
                    <a:pt x="233346" y="289884"/>
                    <a:pt x="226656" y="297603"/>
                    <a:pt x="271426" y="300690"/>
                  </a:cubicBezTo>
                  <a:cubicBezTo>
                    <a:pt x="315681" y="303778"/>
                    <a:pt x="329575" y="295545"/>
                    <a:pt x="332663" y="267242"/>
                  </a:cubicBezTo>
                  <a:cubicBezTo>
                    <a:pt x="336265" y="239453"/>
                    <a:pt x="298699" y="218355"/>
                    <a:pt x="270911" y="21063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6CEDB3E-5C26-4EF6-ACFE-A0E110557E5A}"/>
                </a:ext>
              </a:extLst>
            </p:cNvPr>
            <p:cNvSpPr/>
            <p:nvPr/>
          </p:nvSpPr>
          <p:spPr>
            <a:xfrm>
              <a:off x="4648879" y="2116451"/>
              <a:ext cx="720436" cy="668977"/>
            </a:xfrm>
            <a:custGeom>
              <a:avLst/>
              <a:gdLst>
                <a:gd name="connsiteX0" fmla="*/ 348488 w 720436"/>
                <a:gd name="connsiteY0" fmla="*/ 288388 h 668976"/>
                <a:gd name="connsiteX1" fmla="*/ 279531 w 720436"/>
                <a:gd name="connsiteY1" fmla="*/ 263173 h 668976"/>
                <a:gd name="connsiteX2" fmla="*/ 274900 w 720436"/>
                <a:gd name="connsiteY2" fmla="*/ 296622 h 668976"/>
                <a:gd name="connsiteX3" fmla="*/ 309378 w 720436"/>
                <a:gd name="connsiteY3" fmla="*/ 314118 h 668976"/>
                <a:gd name="connsiteX4" fmla="*/ 279531 w 720436"/>
                <a:gd name="connsiteY4" fmla="*/ 342421 h 668976"/>
                <a:gd name="connsiteX5" fmla="*/ 211604 w 720436"/>
                <a:gd name="connsiteY5" fmla="*/ 354771 h 668976"/>
                <a:gd name="connsiteX6" fmla="*/ 256375 w 720436"/>
                <a:gd name="connsiteY6" fmla="*/ 371753 h 668976"/>
                <a:gd name="connsiteX7" fmla="*/ 333564 w 720436"/>
                <a:gd name="connsiteY7" fmla="*/ 386676 h 668976"/>
                <a:gd name="connsiteX8" fmla="*/ 426192 w 720436"/>
                <a:gd name="connsiteY8" fmla="*/ 371753 h 668976"/>
                <a:gd name="connsiteX9" fmla="*/ 386053 w 720436"/>
                <a:gd name="connsiteY9" fmla="*/ 418067 h 668976"/>
                <a:gd name="connsiteX10" fmla="*/ 390170 w 720436"/>
                <a:gd name="connsiteY10" fmla="*/ 477760 h 668976"/>
                <a:gd name="connsiteX11" fmla="*/ 469933 w 720436"/>
                <a:gd name="connsiteY11" fmla="*/ 462322 h 668976"/>
                <a:gd name="connsiteX12" fmla="*/ 543520 w 720436"/>
                <a:gd name="connsiteY12" fmla="*/ 431961 h 668976"/>
                <a:gd name="connsiteX13" fmla="*/ 532199 w 720436"/>
                <a:gd name="connsiteY13" fmla="*/ 390793 h 668976"/>
                <a:gd name="connsiteX14" fmla="*/ 531684 w 720436"/>
                <a:gd name="connsiteY14" fmla="*/ 355800 h 668976"/>
                <a:gd name="connsiteX15" fmla="*/ 559987 w 720436"/>
                <a:gd name="connsiteY15" fmla="*/ 378957 h 668976"/>
                <a:gd name="connsiteX16" fmla="*/ 547637 w 720436"/>
                <a:gd name="connsiteY16" fmla="*/ 331614 h 668976"/>
                <a:gd name="connsiteX17" fmla="*/ 536830 w 720436"/>
                <a:gd name="connsiteY17" fmla="*/ 257512 h 668976"/>
                <a:gd name="connsiteX18" fmla="*/ 486914 w 720436"/>
                <a:gd name="connsiteY18" fmla="*/ 208625 h 668976"/>
                <a:gd name="connsiteX19" fmla="*/ 379878 w 720436"/>
                <a:gd name="connsiteY19" fmla="*/ 224578 h 668976"/>
                <a:gd name="connsiteX20" fmla="*/ 355177 w 720436"/>
                <a:gd name="connsiteY20" fmla="*/ 244133 h 668976"/>
                <a:gd name="connsiteX21" fmla="*/ 396859 w 720436"/>
                <a:gd name="connsiteY21" fmla="*/ 287873 h 668976"/>
                <a:gd name="connsiteX22" fmla="*/ 407666 w 720436"/>
                <a:gd name="connsiteY22" fmla="*/ 336246 h 668976"/>
                <a:gd name="connsiteX23" fmla="*/ 348488 w 720436"/>
                <a:gd name="connsiteY23" fmla="*/ 288388 h 66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0436" h="668976">
                  <a:moveTo>
                    <a:pt x="348488" y="288388"/>
                  </a:moveTo>
                  <a:cubicBezTo>
                    <a:pt x="320699" y="268319"/>
                    <a:pt x="307320" y="251852"/>
                    <a:pt x="279531" y="263173"/>
                  </a:cubicBezTo>
                  <a:cubicBezTo>
                    <a:pt x="251743" y="274494"/>
                    <a:pt x="274900" y="288903"/>
                    <a:pt x="274900" y="296622"/>
                  </a:cubicBezTo>
                  <a:cubicBezTo>
                    <a:pt x="274900" y="304341"/>
                    <a:pt x="308863" y="295592"/>
                    <a:pt x="309378" y="314118"/>
                  </a:cubicBezTo>
                  <a:cubicBezTo>
                    <a:pt x="309893" y="332643"/>
                    <a:pt x="320185" y="340362"/>
                    <a:pt x="279531" y="342421"/>
                  </a:cubicBezTo>
                  <a:cubicBezTo>
                    <a:pt x="238364" y="344479"/>
                    <a:pt x="227557" y="342935"/>
                    <a:pt x="211604" y="354771"/>
                  </a:cubicBezTo>
                  <a:cubicBezTo>
                    <a:pt x="196167" y="366607"/>
                    <a:pt x="241966" y="353227"/>
                    <a:pt x="256375" y="371753"/>
                  </a:cubicBezTo>
                  <a:cubicBezTo>
                    <a:pt x="270269" y="390278"/>
                    <a:pt x="294455" y="392337"/>
                    <a:pt x="333564" y="386676"/>
                  </a:cubicBezTo>
                  <a:cubicBezTo>
                    <a:pt x="372674" y="380501"/>
                    <a:pt x="426192" y="371753"/>
                    <a:pt x="426192" y="371753"/>
                  </a:cubicBezTo>
                  <a:cubicBezTo>
                    <a:pt x="426192" y="371753"/>
                    <a:pt x="397374" y="399026"/>
                    <a:pt x="386053" y="418067"/>
                  </a:cubicBezTo>
                  <a:cubicBezTo>
                    <a:pt x="374217" y="437107"/>
                    <a:pt x="369586" y="464380"/>
                    <a:pt x="390170" y="477760"/>
                  </a:cubicBezTo>
                  <a:cubicBezTo>
                    <a:pt x="410754" y="491654"/>
                    <a:pt x="412812" y="463866"/>
                    <a:pt x="469933" y="462322"/>
                  </a:cubicBezTo>
                  <a:cubicBezTo>
                    <a:pt x="526538" y="461293"/>
                    <a:pt x="543520" y="431961"/>
                    <a:pt x="543520" y="431961"/>
                  </a:cubicBezTo>
                  <a:cubicBezTo>
                    <a:pt x="543520" y="431961"/>
                    <a:pt x="530655" y="419610"/>
                    <a:pt x="532199" y="390793"/>
                  </a:cubicBezTo>
                  <a:cubicBezTo>
                    <a:pt x="533743" y="362490"/>
                    <a:pt x="531684" y="355800"/>
                    <a:pt x="531684" y="355800"/>
                  </a:cubicBezTo>
                  <a:cubicBezTo>
                    <a:pt x="531684" y="355800"/>
                    <a:pt x="554841" y="372267"/>
                    <a:pt x="559987" y="378957"/>
                  </a:cubicBezTo>
                  <a:cubicBezTo>
                    <a:pt x="559987" y="378957"/>
                    <a:pt x="555870" y="361975"/>
                    <a:pt x="547637" y="331614"/>
                  </a:cubicBezTo>
                  <a:cubicBezTo>
                    <a:pt x="539403" y="301253"/>
                    <a:pt x="546093" y="298680"/>
                    <a:pt x="536830" y="257512"/>
                  </a:cubicBezTo>
                  <a:cubicBezTo>
                    <a:pt x="528082" y="216344"/>
                    <a:pt x="529626" y="207082"/>
                    <a:pt x="486914" y="208625"/>
                  </a:cubicBezTo>
                  <a:cubicBezTo>
                    <a:pt x="444203" y="209655"/>
                    <a:pt x="414871" y="224578"/>
                    <a:pt x="379878" y="224578"/>
                  </a:cubicBezTo>
                  <a:cubicBezTo>
                    <a:pt x="344885" y="224578"/>
                    <a:pt x="329447" y="231268"/>
                    <a:pt x="355177" y="244133"/>
                  </a:cubicBezTo>
                  <a:cubicBezTo>
                    <a:pt x="380907" y="256998"/>
                    <a:pt x="384509" y="272950"/>
                    <a:pt x="396859" y="287873"/>
                  </a:cubicBezTo>
                  <a:cubicBezTo>
                    <a:pt x="409210" y="302797"/>
                    <a:pt x="406637" y="338304"/>
                    <a:pt x="407666" y="336246"/>
                  </a:cubicBezTo>
                  <a:cubicBezTo>
                    <a:pt x="407666" y="334702"/>
                    <a:pt x="348488" y="288388"/>
                    <a:pt x="348488" y="28838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FB53246-47C1-4AE1-8BD1-7D4DBC1F89F0}"/>
                </a:ext>
              </a:extLst>
            </p:cNvPr>
            <p:cNvSpPr/>
            <p:nvPr/>
          </p:nvSpPr>
          <p:spPr>
            <a:xfrm>
              <a:off x="4548037" y="2347167"/>
              <a:ext cx="463138" cy="463138"/>
            </a:xfrm>
            <a:custGeom>
              <a:avLst/>
              <a:gdLst>
                <a:gd name="connsiteX0" fmla="*/ 235772 w 463137"/>
                <a:gd name="connsiteY0" fmla="*/ 213080 h 463137"/>
                <a:gd name="connsiteX1" fmla="*/ 233713 w 463137"/>
                <a:gd name="connsiteY1" fmla="*/ 213595 h 463137"/>
                <a:gd name="connsiteX2" fmla="*/ 208498 w 463137"/>
                <a:gd name="connsiteY2" fmla="*/ 255792 h 463137"/>
                <a:gd name="connsiteX3" fmla="*/ 271279 w 463137"/>
                <a:gd name="connsiteY3" fmla="*/ 248073 h 463137"/>
                <a:gd name="connsiteX4" fmla="*/ 235772 w 463137"/>
                <a:gd name="connsiteY4" fmla="*/ 213080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137" h="463137">
                  <a:moveTo>
                    <a:pt x="235772" y="213080"/>
                  </a:moveTo>
                  <a:cubicBezTo>
                    <a:pt x="235257" y="213080"/>
                    <a:pt x="234743" y="213595"/>
                    <a:pt x="233713" y="213595"/>
                  </a:cubicBezTo>
                  <a:cubicBezTo>
                    <a:pt x="215702" y="222343"/>
                    <a:pt x="209527" y="242412"/>
                    <a:pt x="208498" y="255792"/>
                  </a:cubicBezTo>
                  <a:cubicBezTo>
                    <a:pt x="207469" y="270200"/>
                    <a:pt x="232169" y="261967"/>
                    <a:pt x="271279" y="248073"/>
                  </a:cubicBezTo>
                  <a:cubicBezTo>
                    <a:pt x="310388" y="234693"/>
                    <a:pt x="291348" y="195069"/>
                    <a:pt x="235772" y="21308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B4E317C-CA3A-428F-A74C-DC995F1BAEC9}"/>
                </a:ext>
              </a:extLst>
            </p:cNvPr>
            <p:cNvSpPr/>
            <p:nvPr/>
          </p:nvSpPr>
          <p:spPr>
            <a:xfrm>
              <a:off x="5043416" y="2268614"/>
              <a:ext cx="566057" cy="514597"/>
            </a:xfrm>
            <a:custGeom>
              <a:avLst/>
              <a:gdLst>
                <a:gd name="connsiteX0" fmla="*/ 293071 w 566057"/>
                <a:gd name="connsiteY0" fmla="*/ 217532 h 514597"/>
                <a:gd name="connsiteX1" fmla="*/ 215881 w 566057"/>
                <a:gd name="connsiteY1" fmla="*/ 280313 h 514597"/>
                <a:gd name="connsiteX2" fmla="*/ 262195 w 566057"/>
                <a:gd name="connsiteY2" fmla="*/ 328685 h 514597"/>
                <a:gd name="connsiteX3" fmla="*/ 385698 w 566057"/>
                <a:gd name="connsiteY3" fmla="*/ 332287 h 514597"/>
                <a:gd name="connsiteX4" fmla="*/ 293071 w 566057"/>
                <a:gd name="connsiteY4" fmla="*/ 217532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057" h="514597">
                  <a:moveTo>
                    <a:pt x="293071" y="217532"/>
                  </a:moveTo>
                  <a:cubicBezTo>
                    <a:pt x="260651" y="235028"/>
                    <a:pt x="234407" y="258699"/>
                    <a:pt x="215881" y="280313"/>
                  </a:cubicBezTo>
                  <a:cubicBezTo>
                    <a:pt x="197355" y="301411"/>
                    <a:pt x="213823" y="304499"/>
                    <a:pt x="262195" y="328685"/>
                  </a:cubicBezTo>
                  <a:cubicBezTo>
                    <a:pt x="311081" y="353385"/>
                    <a:pt x="363056" y="358017"/>
                    <a:pt x="385698" y="332287"/>
                  </a:cubicBezTo>
                  <a:cubicBezTo>
                    <a:pt x="408341" y="307072"/>
                    <a:pt x="374892" y="172762"/>
                    <a:pt x="293071" y="21753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DC71136-A143-4A16-A6C5-3DA29B1976BA}"/>
                </a:ext>
              </a:extLst>
            </p:cNvPr>
            <p:cNvSpPr/>
            <p:nvPr/>
          </p:nvSpPr>
          <p:spPr>
            <a:xfrm>
              <a:off x="5038114" y="2052799"/>
              <a:ext cx="1440873" cy="771896"/>
            </a:xfrm>
            <a:custGeom>
              <a:avLst/>
              <a:gdLst>
                <a:gd name="connsiteX0" fmla="*/ 524281 w 1440872"/>
                <a:gd name="connsiteY0" fmla="*/ 242945 h 771896"/>
                <a:gd name="connsiteX1" fmla="*/ 409011 w 1440872"/>
                <a:gd name="connsiteY1" fmla="*/ 234711 h 771896"/>
                <a:gd name="connsiteX2" fmla="*/ 222213 w 1440872"/>
                <a:gd name="connsiteY2" fmla="*/ 208467 h 771896"/>
                <a:gd name="connsiteX3" fmla="*/ 234563 w 1440872"/>
                <a:gd name="connsiteY3" fmla="*/ 261985 h 771896"/>
                <a:gd name="connsiteX4" fmla="*/ 319471 w 1440872"/>
                <a:gd name="connsiteY4" fmla="*/ 305211 h 771896"/>
                <a:gd name="connsiteX5" fmla="*/ 453781 w 1440872"/>
                <a:gd name="connsiteY5" fmla="*/ 338660 h 771896"/>
                <a:gd name="connsiteX6" fmla="*/ 481055 w 1440872"/>
                <a:gd name="connsiteY6" fmla="*/ 431802 h 771896"/>
                <a:gd name="connsiteX7" fmla="*/ 482599 w 1440872"/>
                <a:gd name="connsiteY7" fmla="*/ 527517 h 771896"/>
                <a:gd name="connsiteX8" fmla="*/ 601985 w 1440872"/>
                <a:gd name="connsiteY8" fmla="*/ 568171 h 771896"/>
                <a:gd name="connsiteX9" fmla="*/ 1091368 w 1440872"/>
                <a:gd name="connsiteY9" fmla="*/ 551703 h 771896"/>
                <a:gd name="connsiteX10" fmla="*/ 1231852 w 1440872"/>
                <a:gd name="connsiteY10" fmla="*/ 469882 h 771896"/>
                <a:gd name="connsiteX11" fmla="*/ 1236999 w 1440872"/>
                <a:gd name="connsiteY11" fmla="*/ 388061 h 771896"/>
                <a:gd name="connsiteX12" fmla="*/ 1087765 w 1440872"/>
                <a:gd name="connsiteY12" fmla="*/ 339175 h 771896"/>
                <a:gd name="connsiteX13" fmla="*/ 927726 w 1440872"/>
                <a:gd name="connsiteY13" fmla="*/ 371080 h 771896"/>
                <a:gd name="connsiteX14" fmla="*/ 806795 w 1440872"/>
                <a:gd name="connsiteY14" fmla="*/ 414306 h 771896"/>
                <a:gd name="connsiteX15" fmla="*/ 693584 w 1440872"/>
                <a:gd name="connsiteY15" fmla="*/ 411733 h 771896"/>
                <a:gd name="connsiteX16" fmla="*/ 592723 w 1440872"/>
                <a:gd name="connsiteY16" fmla="*/ 332485 h 771896"/>
                <a:gd name="connsiteX17" fmla="*/ 640065 w 1440872"/>
                <a:gd name="connsiteY17" fmla="*/ 303668 h 771896"/>
                <a:gd name="connsiteX18" fmla="*/ 524281 w 1440872"/>
                <a:gd name="connsiteY18" fmla="*/ 242945 h 7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40872" h="771896">
                  <a:moveTo>
                    <a:pt x="524281" y="242945"/>
                  </a:moveTo>
                  <a:cubicBezTo>
                    <a:pt x="462015" y="249120"/>
                    <a:pt x="481055" y="258383"/>
                    <a:pt x="409011" y="234711"/>
                  </a:cubicBezTo>
                  <a:cubicBezTo>
                    <a:pt x="336968" y="211040"/>
                    <a:pt x="246399" y="208467"/>
                    <a:pt x="222213" y="208467"/>
                  </a:cubicBezTo>
                  <a:cubicBezTo>
                    <a:pt x="197512" y="208467"/>
                    <a:pt x="208833" y="219788"/>
                    <a:pt x="234563" y="261985"/>
                  </a:cubicBezTo>
                  <a:cubicBezTo>
                    <a:pt x="259778" y="303668"/>
                    <a:pt x="266982" y="318591"/>
                    <a:pt x="319471" y="305211"/>
                  </a:cubicBezTo>
                  <a:cubicBezTo>
                    <a:pt x="371960" y="292346"/>
                    <a:pt x="415187" y="283084"/>
                    <a:pt x="453781" y="338660"/>
                  </a:cubicBezTo>
                  <a:cubicBezTo>
                    <a:pt x="492376" y="394237"/>
                    <a:pt x="512445" y="411733"/>
                    <a:pt x="481055" y="431802"/>
                  </a:cubicBezTo>
                  <a:cubicBezTo>
                    <a:pt x="449150" y="452386"/>
                    <a:pt x="464073" y="484806"/>
                    <a:pt x="482599" y="527517"/>
                  </a:cubicBezTo>
                  <a:cubicBezTo>
                    <a:pt x="501124" y="570229"/>
                    <a:pt x="543321" y="568171"/>
                    <a:pt x="601985" y="568171"/>
                  </a:cubicBezTo>
                  <a:cubicBezTo>
                    <a:pt x="660649" y="568171"/>
                    <a:pt x="1033218" y="562510"/>
                    <a:pt x="1091368" y="551703"/>
                  </a:cubicBezTo>
                  <a:cubicBezTo>
                    <a:pt x="1149517" y="540897"/>
                    <a:pt x="1200977" y="492010"/>
                    <a:pt x="1231852" y="469882"/>
                  </a:cubicBezTo>
                  <a:cubicBezTo>
                    <a:pt x="1262729" y="447755"/>
                    <a:pt x="1279196" y="413277"/>
                    <a:pt x="1236999" y="388061"/>
                  </a:cubicBezTo>
                  <a:cubicBezTo>
                    <a:pt x="1194802" y="362846"/>
                    <a:pt x="1135108" y="339175"/>
                    <a:pt x="1087765" y="339175"/>
                  </a:cubicBezTo>
                  <a:cubicBezTo>
                    <a:pt x="1040423" y="339175"/>
                    <a:pt x="999769" y="363875"/>
                    <a:pt x="927726" y="371080"/>
                  </a:cubicBezTo>
                  <a:cubicBezTo>
                    <a:pt x="855682" y="378284"/>
                    <a:pt x="871634" y="412762"/>
                    <a:pt x="806795" y="414306"/>
                  </a:cubicBezTo>
                  <a:cubicBezTo>
                    <a:pt x="741956" y="415850"/>
                    <a:pt x="773346" y="444667"/>
                    <a:pt x="693584" y="411733"/>
                  </a:cubicBezTo>
                  <a:cubicBezTo>
                    <a:pt x="613821" y="378799"/>
                    <a:pt x="554642" y="338146"/>
                    <a:pt x="592723" y="332485"/>
                  </a:cubicBezTo>
                  <a:cubicBezTo>
                    <a:pt x="630288" y="326824"/>
                    <a:pt x="661164" y="321678"/>
                    <a:pt x="640065" y="303668"/>
                  </a:cubicBezTo>
                  <a:cubicBezTo>
                    <a:pt x="618967" y="286171"/>
                    <a:pt x="582431" y="237284"/>
                    <a:pt x="524281" y="24294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E9824A5-D4A1-478C-96D2-8E4C751FDE33}"/>
                </a:ext>
              </a:extLst>
            </p:cNvPr>
            <p:cNvSpPr/>
            <p:nvPr/>
          </p:nvSpPr>
          <p:spPr>
            <a:xfrm>
              <a:off x="4478930" y="1685817"/>
              <a:ext cx="823356" cy="617517"/>
            </a:xfrm>
            <a:custGeom>
              <a:avLst/>
              <a:gdLst>
                <a:gd name="connsiteX0" fmla="*/ 338843 w 823355"/>
                <a:gd name="connsiteY0" fmla="*/ 305800 h 617516"/>
                <a:gd name="connsiteX1" fmla="*/ 343989 w 823355"/>
                <a:gd name="connsiteY1" fmla="*/ 340278 h 617516"/>
                <a:gd name="connsiteX2" fmla="*/ 310540 w 823355"/>
                <a:gd name="connsiteY2" fmla="*/ 376300 h 617516"/>
                <a:gd name="connsiteX3" fmla="*/ 445879 w 823355"/>
                <a:gd name="connsiteY3" fmla="*/ 389680 h 617516"/>
                <a:gd name="connsiteX4" fmla="*/ 521525 w 823355"/>
                <a:gd name="connsiteY4" fmla="*/ 424158 h 617516"/>
                <a:gd name="connsiteX5" fmla="*/ 610550 w 823355"/>
                <a:gd name="connsiteY5" fmla="*/ 446285 h 617516"/>
                <a:gd name="connsiteX6" fmla="*/ 629076 w 823355"/>
                <a:gd name="connsiteY6" fmla="*/ 407691 h 617516"/>
                <a:gd name="connsiteX7" fmla="*/ 545711 w 823355"/>
                <a:gd name="connsiteY7" fmla="*/ 311461 h 617516"/>
                <a:gd name="connsiteX8" fmla="*/ 451025 w 823355"/>
                <a:gd name="connsiteY8" fmla="*/ 267205 h 617516"/>
                <a:gd name="connsiteX9" fmla="*/ 380525 w 823355"/>
                <a:gd name="connsiteY9" fmla="*/ 232213 h 617516"/>
                <a:gd name="connsiteX10" fmla="*/ 286354 w 823355"/>
                <a:gd name="connsiteY10" fmla="*/ 222435 h 617516"/>
                <a:gd name="connsiteX11" fmla="*/ 214310 w 823355"/>
                <a:gd name="connsiteY11" fmla="*/ 276468 h 617516"/>
                <a:gd name="connsiteX12" fmla="*/ 338843 w 823355"/>
                <a:gd name="connsiteY12" fmla="*/ 305800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3355" h="617516">
                  <a:moveTo>
                    <a:pt x="338843" y="305800"/>
                  </a:moveTo>
                  <a:cubicBezTo>
                    <a:pt x="377438" y="318665"/>
                    <a:pt x="387215" y="328442"/>
                    <a:pt x="343989" y="340278"/>
                  </a:cubicBezTo>
                  <a:cubicBezTo>
                    <a:pt x="300762" y="351599"/>
                    <a:pt x="267313" y="381961"/>
                    <a:pt x="310540" y="376300"/>
                  </a:cubicBezTo>
                  <a:cubicBezTo>
                    <a:pt x="353766" y="370640"/>
                    <a:pt x="390303" y="380417"/>
                    <a:pt x="445879" y="389680"/>
                  </a:cubicBezTo>
                  <a:cubicBezTo>
                    <a:pt x="501455" y="398428"/>
                    <a:pt x="496824" y="392767"/>
                    <a:pt x="521525" y="424158"/>
                  </a:cubicBezTo>
                  <a:cubicBezTo>
                    <a:pt x="546225" y="455033"/>
                    <a:pt x="572470" y="455033"/>
                    <a:pt x="610550" y="446285"/>
                  </a:cubicBezTo>
                  <a:cubicBezTo>
                    <a:pt x="648116" y="437023"/>
                    <a:pt x="653261" y="434964"/>
                    <a:pt x="629076" y="407691"/>
                  </a:cubicBezTo>
                  <a:cubicBezTo>
                    <a:pt x="604375" y="380931"/>
                    <a:pt x="579160" y="331016"/>
                    <a:pt x="545711" y="311461"/>
                  </a:cubicBezTo>
                  <a:cubicBezTo>
                    <a:pt x="512262" y="291906"/>
                    <a:pt x="484474" y="264118"/>
                    <a:pt x="451025" y="267205"/>
                  </a:cubicBezTo>
                  <a:cubicBezTo>
                    <a:pt x="417576" y="270293"/>
                    <a:pt x="409857" y="271322"/>
                    <a:pt x="380525" y="232213"/>
                  </a:cubicBezTo>
                  <a:cubicBezTo>
                    <a:pt x="351708" y="193103"/>
                    <a:pt x="328551" y="211629"/>
                    <a:pt x="286354" y="222435"/>
                  </a:cubicBezTo>
                  <a:cubicBezTo>
                    <a:pt x="244157" y="233242"/>
                    <a:pt x="230777" y="263089"/>
                    <a:pt x="214310" y="276468"/>
                  </a:cubicBezTo>
                  <a:cubicBezTo>
                    <a:pt x="180861" y="302713"/>
                    <a:pt x="300248" y="292421"/>
                    <a:pt x="338843" y="30580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4CE9E61-2670-45E2-AE3E-78474BED0324}"/>
                </a:ext>
              </a:extLst>
            </p:cNvPr>
            <p:cNvSpPr/>
            <p:nvPr/>
          </p:nvSpPr>
          <p:spPr>
            <a:xfrm>
              <a:off x="5026120" y="1295685"/>
              <a:ext cx="1080655" cy="926275"/>
            </a:xfrm>
            <a:custGeom>
              <a:avLst/>
              <a:gdLst>
                <a:gd name="connsiteX0" fmla="*/ 297501 w 1080654"/>
                <a:gd name="connsiteY0" fmla="*/ 295061 h 926275"/>
                <a:gd name="connsiteX1" fmla="*/ 266626 w 1080654"/>
                <a:gd name="connsiteY1" fmla="*/ 406214 h 926275"/>
                <a:gd name="connsiteX2" fmla="*/ 344845 w 1080654"/>
                <a:gd name="connsiteY2" fmla="*/ 418565 h 926275"/>
                <a:gd name="connsiteX3" fmla="*/ 258907 w 1080654"/>
                <a:gd name="connsiteY3" fmla="*/ 446353 h 926275"/>
                <a:gd name="connsiteX4" fmla="*/ 248615 w 1080654"/>
                <a:gd name="connsiteY4" fmla="*/ 514280 h 926275"/>
                <a:gd name="connsiteX5" fmla="*/ 361826 w 1080654"/>
                <a:gd name="connsiteY5" fmla="*/ 546185 h 926275"/>
                <a:gd name="connsiteX6" fmla="*/ 504370 w 1080654"/>
                <a:gd name="connsiteY6" fmla="*/ 534864 h 926275"/>
                <a:gd name="connsiteX7" fmla="*/ 526497 w 1080654"/>
                <a:gd name="connsiteY7" fmla="*/ 577575 h 926275"/>
                <a:gd name="connsiteX8" fmla="*/ 387556 w 1080654"/>
                <a:gd name="connsiteY8" fmla="*/ 644473 h 926275"/>
                <a:gd name="connsiteX9" fmla="*/ 532672 w 1080654"/>
                <a:gd name="connsiteY9" fmla="*/ 733498 h 926275"/>
                <a:gd name="connsiteX10" fmla="*/ 657205 w 1080654"/>
                <a:gd name="connsiteY10" fmla="*/ 718061 h 926275"/>
                <a:gd name="connsiteX11" fmla="*/ 726676 w 1080654"/>
                <a:gd name="connsiteY11" fmla="*/ 713429 h 926275"/>
                <a:gd name="connsiteX12" fmla="*/ 787913 w 1080654"/>
                <a:gd name="connsiteY12" fmla="*/ 614626 h 926275"/>
                <a:gd name="connsiteX13" fmla="*/ 862530 w 1080654"/>
                <a:gd name="connsiteY13" fmla="*/ 571400 h 926275"/>
                <a:gd name="connsiteX14" fmla="*/ 878997 w 1080654"/>
                <a:gd name="connsiteY14" fmla="*/ 532805 h 926275"/>
                <a:gd name="connsiteX15" fmla="*/ 795632 w 1080654"/>
                <a:gd name="connsiteY15" fmla="*/ 500386 h 926275"/>
                <a:gd name="connsiteX16" fmla="*/ 807982 w 1080654"/>
                <a:gd name="connsiteY16" fmla="*/ 438119 h 926275"/>
                <a:gd name="connsiteX17" fmla="*/ 739541 w 1080654"/>
                <a:gd name="connsiteY17" fmla="*/ 412904 h 926275"/>
                <a:gd name="connsiteX18" fmla="*/ 662351 w 1080654"/>
                <a:gd name="connsiteY18" fmla="*/ 344463 h 926275"/>
                <a:gd name="connsiteX19" fmla="*/ 572811 w 1080654"/>
                <a:gd name="connsiteY19" fmla="*/ 297634 h 926275"/>
                <a:gd name="connsiteX20" fmla="*/ 411227 w 1080654"/>
                <a:gd name="connsiteY20" fmla="*/ 208609 h 926275"/>
                <a:gd name="connsiteX21" fmla="*/ 297501 w 1080654"/>
                <a:gd name="connsiteY21" fmla="*/ 295061 h 92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0654" h="926275">
                  <a:moveTo>
                    <a:pt x="297501" y="295061"/>
                  </a:moveTo>
                  <a:cubicBezTo>
                    <a:pt x="251702" y="352182"/>
                    <a:pt x="214651" y="400554"/>
                    <a:pt x="266626" y="406214"/>
                  </a:cubicBezTo>
                  <a:cubicBezTo>
                    <a:pt x="318600" y="411875"/>
                    <a:pt x="341242" y="402098"/>
                    <a:pt x="344845" y="418565"/>
                  </a:cubicBezTo>
                  <a:cubicBezTo>
                    <a:pt x="348447" y="435032"/>
                    <a:pt x="336096" y="446353"/>
                    <a:pt x="258907" y="446353"/>
                  </a:cubicBezTo>
                  <a:cubicBezTo>
                    <a:pt x="181717" y="446353"/>
                    <a:pt x="205388" y="463335"/>
                    <a:pt x="248615" y="514280"/>
                  </a:cubicBezTo>
                  <a:cubicBezTo>
                    <a:pt x="291841" y="565225"/>
                    <a:pt x="295958" y="547729"/>
                    <a:pt x="361826" y="546185"/>
                  </a:cubicBezTo>
                  <a:cubicBezTo>
                    <a:pt x="427694" y="544641"/>
                    <a:pt x="449822" y="520970"/>
                    <a:pt x="504370" y="534864"/>
                  </a:cubicBezTo>
                  <a:cubicBezTo>
                    <a:pt x="558917" y="548758"/>
                    <a:pt x="575384" y="562652"/>
                    <a:pt x="526497" y="577575"/>
                  </a:cubicBezTo>
                  <a:cubicBezTo>
                    <a:pt x="477096" y="592499"/>
                    <a:pt x="361312" y="620287"/>
                    <a:pt x="387556" y="644473"/>
                  </a:cubicBezTo>
                  <a:cubicBezTo>
                    <a:pt x="413800" y="669174"/>
                    <a:pt x="495621" y="727838"/>
                    <a:pt x="532672" y="733498"/>
                  </a:cubicBezTo>
                  <a:cubicBezTo>
                    <a:pt x="569723" y="739159"/>
                    <a:pt x="577443" y="708798"/>
                    <a:pt x="657205" y="718061"/>
                  </a:cubicBezTo>
                  <a:cubicBezTo>
                    <a:pt x="736968" y="727323"/>
                    <a:pt x="717928" y="735042"/>
                    <a:pt x="726676" y="713429"/>
                  </a:cubicBezTo>
                  <a:cubicBezTo>
                    <a:pt x="735424" y="691301"/>
                    <a:pt x="779165" y="635210"/>
                    <a:pt x="787913" y="614626"/>
                  </a:cubicBezTo>
                  <a:cubicBezTo>
                    <a:pt x="796661" y="594042"/>
                    <a:pt x="818789" y="581178"/>
                    <a:pt x="862530" y="571400"/>
                  </a:cubicBezTo>
                  <a:cubicBezTo>
                    <a:pt x="906270" y="561623"/>
                    <a:pt x="920679" y="547729"/>
                    <a:pt x="878997" y="532805"/>
                  </a:cubicBezTo>
                  <a:cubicBezTo>
                    <a:pt x="837829" y="517882"/>
                    <a:pt x="791001" y="511707"/>
                    <a:pt x="795632" y="500386"/>
                  </a:cubicBezTo>
                  <a:cubicBezTo>
                    <a:pt x="799749" y="489065"/>
                    <a:pt x="825478" y="455616"/>
                    <a:pt x="807982" y="438119"/>
                  </a:cubicBezTo>
                  <a:cubicBezTo>
                    <a:pt x="790486" y="421138"/>
                    <a:pt x="762183" y="421652"/>
                    <a:pt x="739541" y="412904"/>
                  </a:cubicBezTo>
                  <a:cubicBezTo>
                    <a:pt x="716898" y="404156"/>
                    <a:pt x="691168" y="362474"/>
                    <a:pt x="662351" y="344463"/>
                  </a:cubicBezTo>
                  <a:cubicBezTo>
                    <a:pt x="633533" y="326452"/>
                    <a:pt x="607804" y="324908"/>
                    <a:pt x="572811" y="297634"/>
                  </a:cubicBezTo>
                  <a:cubicBezTo>
                    <a:pt x="537819" y="270875"/>
                    <a:pt x="481727" y="205007"/>
                    <a:pt x="411227" y="208609"/>
                  </a:cubicBezTo>
                  <a:cubicBezTo>
                    <a:pt x="363370" y="210153"/>
                    <a:pt x="343301" y="237941"/>
                    <a:pt x="297501" y="29506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9E8CBA8-009D-4CFC-8E79-679CC6201DA9}"/>
                </a:ext>
              </a:extLst>
            </p:cNvPr>
            <p:cNvSpPr/>
            <p:nvPr/>
          </p:nvSpPr>
          <p:spPr>
            <a:xfrm>
              <a:off x="4945176" y="1745545"/>
              <a:ext cx="617517" cy="566057"/>
            </a:xfrm>
            <a:custGeom>
              <a:avLst/>
              <a:gdLst>
                <a:gd name="connsiteX0" fmla="*/ 288906 w 617516"/>
                <a:gd name="connsiteY0" fmla="*/ 323777 h 566057"/>
                <a:gd name="connsiteX1" fmla="*/ 260088 w 617516"/>
                <a:gd name="connsiteY1" fmla="*/ 361342 h 566057"/>
                <a:gd name="connsiteX2" fmla="*/ 324927 w 617516"/>
                <a:gd name="connsiteY2" fmla="*/ 373693 h 566057"/>
                <a:gd name="connsiteX3" fmla="*/ 431449 w 617516"/>
                <a:gd name="connsiteY3" fmla="*/ 308339 h 566057"/>
                <a:gd name="connsiteX4" fmla="*/ 358376 w 617516"/>
                <a:gd name="connsiteY4" fmla="*/ 265112 h 566057"/>
                <a:gd name="connsiteX5" fmla="*/ 238990 w 617516"/>
                <a:gd name="connsiteY5" fmla="*/ 212109 h 566057"/>
                <a:gd name="connsiteX6" fmla="*/ 288906 w 617516"/>
                <a:gd name="connsiteY6" fmla="*/ 323777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516" h="566057">
                  <a:moveTo>
                    <a:pt x="288906" y="323777"/>
                  </a:moveTo>
                  <a:cubicBezTo>
                    <a:pt x="271409" y="332525"/>
                    <a:pt x="227668" y="334583"/>
                    <a:pt x="260088" y="361342"/>
                  </a:cubicBezTo>
                  <a:cubicBezTo>
                    <a:pt x="292508" y="388616"/>
                    <a:pt x="283760" y="389130"/>
                    <a:pt x="324927" y="373693"/>
                  </a:cubicBezTo>
                  <a:cubicBezTo>
                    <a:pt x="366095" y="358255"/>
                    <a:pt x="425789" y="319660"/>
                    <a:pt x="431449" y="308339"/>
                  </a:cubicBezTo>
                  <a:cubicBezTo>
                    <a:pt x="436595" y="297018"/>
                    <a:pt x="390281" y="274890"/>
                    <a:pt x="358376" y="265112"/>
                  </a:cubicBezTo>
                  <a:cubicBezTo>
                    <a:pt x="326986" y="255335"/>
                    <a:pt x="304858" y="230120"/>
                    <a:pt x="238990" y="212109"/>
                  </a:cubicBezTo>
                  <a:cubicBezTo>
                    <a:pt x="142760" y="185350"/>
                    <a:pt x="306402" y="314514"/>
                    <a:pt x="288906" y="32377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BC5E8B9-DFFF-4E1C-8310-4AFF023A0065}"/>
                </a:ext>
              </a:extLst>
            </p:cNvPr>
            <p:cNvSpPr/>
            <p:nvPr/>
          </p:nvSpPr>
          <p:spPr>
            <a:xfrm>
              <a:off x="5352118" y="929040"/>
              <a:ext cx="2212769" cy="1595252"/>
            </a:xfrm>
            <a:custGeom>
              <a:avLst/>
              <a:gdLst>
                <a:gd name="connsiteX0" fmla="*/ 2030408 w 2212768"/>
                <a:gd name="connsiteY0" fmla="*/ 289652 h 1595251"/>
                <a:gd name="connsiteX1" fmla="*/ 1613584 w 2212768"/>
                <a:gd name="connsiteY1" fmla="*/ 239221 h 1595251"/>
                <a:gd name="connsiteX2" fmla="*/ 1417008 w 2212768"/>
                <a:gd name="connsiteY2" fmla="*/ 210919 h 1595251"/>
                <a:gd name="connsiteX3" fmla="*/ 1063479 w 2212768"/>
                <a:gd name="connsiteY3" fmla="*/ 226357 h 1595251"/>
                <a:gd name="connsiteX4" fmla="*/ 1122143 w 2212768"/>
                <a:gd name="connsiteY4" fmla="*/ 278845 h 1595251"/>
                <a:gd name="connsiteX5" fmla="*/ 843231 w 2212768"/>
                <a:gd name="connsiteY5" fmla="*/ 294283 h 1595251"/>
                <a:gd name="connsiteX6" fmla="*/ 766042 w 2212768"/>
                <a:gd name="connsiteY6" fmla="*/ 405436 h 1595251"/>
                <a:gd name="connsiteX7" fmla="*/ 927625 w 2212768"/>
                <a:gd name="connsiteY7" fmla="*/ 475422 h 1595251"/>
                <a:gd name="connsiteX8" fmla="*/ 667753 w 2212768"/>
                <a:gd name="connsiteY8" fmla="*/ 412126 h 1595251"/>
                <a:gd name="connsiteX9" fmla="*/ 487130 w 2212768"/>
                <a:gd name="connsiteY9" fmla="*/ 424991 h 1595251"/>
                <a:gd name="connsiteX10" fmla="*/ 208733 w 2212768"/>
                <a:gd name="connsiteY10" fmla="*/ 532027 h 1595251"/>
                <a:gd name="connsiteX11" fmla="*/ 398619 w 2212768"/>
                <a:gd name="connsiteY11" fmla="*/ 649870 h 1595251"/>
                <a:gd name="connsiteX12" fmla="*/ 632761 w 2212768"/>
                <a:gd name="connsiteY12" fmla="*/ 623626 h 1595251"/>
                <a:gd name="connsiteX13" fmla="*/ 574097 w 2212768"/>
                <a:gd name="connsiteY13" fmla="*/ 682804 h 1595251"/>
                <a:gd name="connsiteX14" fmla="*/ 733108 w 2212768"/>
                <a:gd name="connsiteY14" fmla="*/ 645753 h 1595251"/>
                <a:gd name="connsiteX15" fmla="*/ 962618 w 2212768"/>
                <a:gd name="connsiteY15" fmla="*/ 571651 h 1595251"/>
                <a:gd name="connsiteX16" fmla="*/ 1056275 w 2212768"/>
                <a:gd name="connsiteY16" fmla="*/ 534600 h 1595251"/>
                <a:gd name="connsiteX17" fmla="*/ 822133 w 2212768"/>
                <a:gd name="connsiteY17" fmla="*/ 678688 h 1595251"/>
                <a:gd name="connsiteX18" fmla="*/ 543221 w 2212768"/>
                <a:gd name="connsiteY18" fmla="*/ 741983 h 1595251"/>
                <a:gd name="connsiteX19" fmla="*/ 552484 w 2212768"/>
                <a:gd name="connsiteY19" fmla="*/ 811968 h 1595251"/>
                <a:gd name="connsiteX20" fmla="*/ 685765 w 2212768"/>
                <a:gd name="connsiteY20" fmla="*/ 929811 h 1595251"/>
                <a:gd name="connsiteX21" fmla="*/ 720757 w 2212768"/>
                <a:gd name="connsiteY21" fmla="*/ 986417 h 1595251"/>
                <a:gd name="connsiteX22" fmla="*/ 528812 w 2212768"/>
                <a:gd name="connsiteY22" fmla="*/ 986417 h 1595251"/>
                <a:gd name="connsiteX23" fmla="*/ 468090 w 2212768"/>
                <a:gd name="connsiteY23" fmla="*/ 1104260 h 1595251"/>
                <a:gd name="connsiteX24" fmla="*/ 599312 w 2212768"/>
                <a:gd name="connsiteY24" fmla="*/ 1152117 h 1595251"/>
                <a:gd name="connsiteX25" fmla="*/ 732593 w 2212768"/>
                <a:gd name="connsiteY25" fmla="*/ 1123814 h 1595251"/>
                <a:gd name="connsiteX26" fmla="*/ 617838 w 2212768"/>
                <a:gd name="connsiteY26" fmla="*/ 1197916 h 1595251"/>
                <a:gd name="connsiteX27" fmla="*/ 481984 w 2212768"/>
                <a:gd name="connsiteY27" fmla="*/ 1158807 h 1595251"/>
                <a:gd name="connsiteX28" fmla="*/ 439787 w 2212768"/>
                <a:gd name="connsiteY28" fmla="*/ 1215413 h 1595251"/>
                <a:gd name="connsiteX29" fmla="*/ 441845 w 2212768"/>
                <a:gd name="connsiteY29" fmla="*/ 1280767 h 1595251"/>
                <a:gd name="connsiteX30" fmla="*/ 350247 w 2212768"/>
                <a:gd name="connsiteY30" fmla="*/ 1352810 h 1595251"/>
                <a:gd name="connsiteX31" fmla="*/ 481469 w 2212768"/>
                <a:gd name="connsiteY31" fmla="*/ 1387803 h 1595251"/>
                <a:gd name="connsiteX32" fmla="*/ 675987 w 2212768"/>
                <a:gd name="connsiteY32" fmla="*/ 1381113 h 1595251"/>
                <a:gd name="connsiteX33" fmla="*/ 792801 w 2212768"/>
                <a:gd name="connsiteY33" fmla="*/ 1348179 h 1595251"/>
                <a:gd name="connsiteX34" fmla="*/ 848892 w 2212768"/>
                <a:gd name="connsiteY34" fmla="*/ 1393978 h 1595251"/>
                <a:gd name="connsiteX35" fmla="*/ 966220 w 2212768"/>
                <a:gd name="connsiteY35" fmla="*/ 1369792 h 1595251"/>
                <a:gd name="connsiteX36" fmla="*/ 1015621 w 2212768"/>
                <a:gd name="connsiteY36" fmla="*/ 1256581 h 1595251"/>
                <a:gd name="connsiteX37" fmla="*/ 947695 w 2212768"/>
                <a:gd name="connsiteY37" fmla="*/ 1219530 h 1595251"/>
                <a:gd name="connsiteX38" fmla="*/ 1003786 w 2212768"/>
                <a:gd name="connsiteY38" fmla="*/ 1080074 h 1595251"/>
                <a:gd name="connsiteX39" fmla="*/ 1177205 w 2212768"/>
                <a:gd name="connsiteY39" fmla="*/ 997223 h 1595251"/>
                <a:gd name="connsiteX40" fmla="*/ 1172574 w 2212768"/>
                <a:gd name="connsiteY40" fmla="*/ 851078 h 1595251"/>
                <a:gd name="connsiteX41" fmla="*/ 1287329 w 2212768"/>
                <a:gd name="connsiteY41" fmla="*/ 824833 h 1595251"/>
                <a:gd name="connsiteX42" fmla="*/ 1439650 w 2212768"/>
                <a:gd name="connsiteY42" fmla="*/ 735293 h 1595251"/>
                <a:gd name="connsiteX43" fmla="*/ 1404657 w 2212768"/>
                <a:gd name="connsiteY43" fmla="*/ 687436 h 1595251"/>
                <a:gd name="connsiteX44" fmla="*/ 1613069 w 2212768"/>
                <a:gd name="connsiteY44" fmla="*/ 591206 h 1595251"/>
                <a:gd name="connsiteX45" fmla="*/ 1837948 w 2212768"/>
                <a:gd name="connsiteY45" fmla="*/ 440944 h 1595251"/>
                <a:gd name="connsiteX46" fmla="*/ 1772594 w 2212768"/>
                <a:gd name="connsiteY46" fmla="*/ 438885 h 1595251"/>
                <a:gd name="connsiteX47" fmla="*/ 1603806 w 2212768"/>
                <a:gd name="connsiteY47" fmla="*/ 421389 h 1595251"/>
                <a:gd name="connsiteX48" fmla="*/ 1948072 w 2212768"/>
                <a:gd name="connsiteY48" fmla="*/ 345229 h 1595251"/>
                <a:gd name="connsiteX49" fmla="*/ 2030408 w 2212768"/>
                <a:gd name="connsiteY49" fmla="*/ 289652 h 159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2768" h="1595251">
                  <a:moveTo>
                    <a:pt x="2030408" y="289652"/>
                  </a:moveTo>
                  <a:cubicBezTo>
                    <a:pt x="1957849" y="270097"/>
                    <a:pt x="1697978" y="219667"/>
                    <a:pt x="1613584" y="239221"/>
                  </a:cubicBezTo>
                  <a:cubicBezTo>
                    <a:pt x="1529190" y="258776"/>
                    <a:pt x="1533821" y="195481"/>
                    <a:pt x="1417008" y="210919"/>
                  </a:cubicBezTo>
                  <a:cubicBezTo>
                    <a:pt x="1300194" y="226357"/>
                    <a:pt x="1119570" y="217608"/>
                    <a:pt x="1063479" y="226357"/>
                  </a:cubicBezTo>
                  <a:cubicBezTo>
                    <a:pt x="1007388" y="235105"/>
                    <a:pt x="1091267" y="259291"/>
                    <a:pt x="1122143" y="278845"/>
                  </a:cubicBezTo>
                  <a:cubicBezTo>
                    <a:pt x="1152505" y="298400"/>
                    <a:pt x="977027" y="257232"/>
                    <a:pt x="843231" y="294283"/>
                  </a:cubicBezTo>
                  <a:cubicBezTo>
                    <a:pt x="709950" y="331334"/>
                    <a:pt x="622984" y="350889"/>
                    <a:pt x="766042" y="405436"/>
                  </a:cubicBezTo>
                  <a:cubicBezTo>
                    <a:pt x="908585" y="459984"/>
                    <a:pt x="927625" y="475422"/>
                    <a:pt x="927625" y="475422"/>
                  </a:cubicBezTo>
                  <a:cubicBezTo>
                    <a:pt x="927625" y="475422"/>
                    <a:pt x="744943" y="442487"/>
                    <a:pt x="667753" y="412126"/>
                  </a:cubicBezTo>
                  <a:cubicBezTo>
                    <a:pt x="590564" y="381765"/>
                    <a:pt x="632761" y="383823"/>
                    <a:pt x="487130" y="424991"/>
                  </a:cubicBezTo>
                  <a:cubicBezTo>
                    <a:pt x="342014" y="466159"/>
                    <a:pt x="201528" y="488287"/>
                    <a:pt x="208733" y="532027"/>
                  </a:cubicBezTo>
                  <a:cubicBezTo>
                    <a:pt x="215937" y="575768"/>
                    <a:pt x="326061" y="634432"/>
                    <a:pt x="398619" y="649870"/>
                  </a:cubicBezTo>
                  <a:cubicBezTo>
                    <a:pt x="471177" y="665308"/>
                    <a:pt x="620925" y="628257"/>
                    <a:pt x="632761" y="623626"/>
                  </a:cubicBezTo>
                  <a:cubicBezTo>
                    <a:pt x="644597" y="619509"/>
                    <a:pt x="574097" y="682804"/>
                    <a:pt x="574097" y="682804"/>
                  </a:cubicBezTo>
                  <a:cubicBezTo>
                    <a:pt x="574097" y="682804"/>
                    <a:pt x="649228" y="667367"/>
                    <a:pt x="733108" y="645753"/>
                  </a:cubicBezTo>
                  <a:cubicBezTo>
                    <a:pt x="817502" y="624140"/>
                    <a:pt x="882855" y="599954"/>
                    <a:pt x="962618" y="571651"/>
                  </a:cubicBezTo>
                  <a:cubicBezTo>
                    <a:pt x="1042381" y="543349"/>
                    <a:pt x="1056275" y="534600"/>
                    <a:pt x="1056275" y="534600"/>
                  </a:cubicBezTo>
                  <a:cubicBezTo>
                    <a:pt x="1056275" y="534600"/>
                    <a:pt x="918363" y="641637"/>
                    <a:pt x="822133" y="678688"/>
                  </a:cubicBezTo>
                  <a:cubicBezTo>
                    <a:pt x="725903" y="715739"/>
                    <a:pt x="601885" y="739925"/>
                    <a:pt x="543221" y="741983"/>
                  </a:cubicBezTo>
                  <a:cubicBezTo>
                    <a:pt x="484557" y="744042"/>
                    <a:pt x="493820" y="781093"/>
                    <a:pt x="552484" y="811968"/>
                  </a:cubicBezTo>
                  <a:cubicBezTo>
                    <a:pt x="611148" y="842330"/>
                    <a:pt x="655403" y="907684"/>
                    <a:pt x="685765" y="929811"/>
                  </a:cubicBezTo>
                  <a:cubicBezTo>
                    <a:pt x="716126" y="951939"/>
                    <a:pt x="720757" y="986417"/>
                    <a:pt x="720757" y="986417"/>
                  </a:cubicBezTo>
                  <a:cubicBezTo>
                    <a:pt x="720757" y="986417"/>
                    <a:pt x="629159" y="914373"/>
                    <a:pt x="528812" y="986417"/>
                  </a:cubicBezTo>
                  <a:cubicBezTo>
                    <a:pt x="427951" y="1058461"/>
                    <a:pt x="441845" y="1095512"/>
                    <a:pt x="468090" y="1104260"/>
                  </a:cubicBezTo>
                  <a:cubicBezTo>
                    <a:pt x="493820" y="1113008"/>
                    <a:pt x="582845" y="1121756"/>
                    <a:pt x="599312" y="1152117"/>
                  </a:cubicBezTo>
                  <a:cubicBezTo>
                    <a:pt x="615779" y="1182479"/>
                    <a:pt x="732593" y="1123814"/>
                    <a:pt x="732593" y="1123814"/>
                  </a:cubicBezTo>
                  <a:cubicBezTo>
                    <a:pt x="732593" y="1123814"/>
                    <a:pt x="673929" y="1197916"/>
                    <a:pt x="617838" y="1197916"/>
                  </a:cubicBezTo>
                  <a:cubicBezTo>
                    <a:pt x="561747" y="1197916"/>
                    <a:pt x="563805" y="1150059"/>
                    <a:pt x="481984" y="1158807"/>
                  </a:cubicBezTo>
                  <a:cubicBezTo>
                    <a:pt x="400163" y="1167555"/>
                    <a:pt x="404795" y="1187110"/>
                    <a:pt x="439787" y="1215413"/>
                  </a:cubicBezTo>
                  <a:cubicBezTo>
                    <a:pt x="474779" y="1243716"/>
                    <a:pt x="503082" y="1252464"/>
                    <a:pt x="441845" y="1280767"/>
                  </a:cubicBezTo>
                  <a:cubicBezTo>
                    <a:pt x="381123" y="1309069"/>
                    <a:pt x="352820" y="1317818"/>
                    <a:pt x="350247" y="1352810"/>
                  </a:cubicBezTo>
                  <a:cubicBezTo>
                    <a:pt x="347674" y="1387803"/>
                    <a:pt x="430010" y="1387803"/>
                    <a:pt x="481469" y="1387803"/>
                  </a:cubicBezTo>
                  <a:cubicBezTo>
                    <a:pt x="532929" y="1387803"/>
                    <a:pt x="582331" y="1383172"/>
                    <a:pt x="675987" y="1381113"/>
                  </a:cubicBezTo>
                  <a:cubicBezTo>
                    <a:pt x="769644" y="1379055"/>
                    <a:pt x="757808" y="1348179"/>
                    <a:pt x="792801" y="1348179"/>
                  </a:cubicBezTo>
                  <a:cubicBezTo>
                    <a:pt x="827793" y="1348179"/>
                    <a:pt x="863301" y="1358986"/>
                    <a:pt x="848892" y="1393978"/>
                  </a:cubicBezTo>
                  <a:cubicBezTo>
                    <a:pt x="834998" y="1428971"/>
                    <a:pt x="862786" y="1407358"/>
                    <a:pt x="966220" y="1369792"/>
                  </a:cubicBezTo>
                  <a:cubicBezTo>
                    <a:pt x="1069140" y="1332741"/>
                    <a:pt x="1022311" y="1276135"/>
                    <a:pt x="1015621" y="1256581"/>
                  </a:cubicBezTo>
                  <a:cubicBezTo>
                    <a:pt x="1008417" y="1237026"/>
                    <a:pt x="970852" y="1230336"/>
                    <a:pt x="947695" y="1219530"/>
                  </a:cubicBezTo>
                  <a:cubicBezTo>
                    <a:pt x="924023" y="1208723"/>
                    <a:pt x="1018195" y="1112493"/>
                    <a:pt x="1003786" y="1080074"/>
                  </a:cubicBezTo>
                  <a:cubicBezTo>
                    <a:pt x="989892" y="1047139"/>
                    <a:pt x="1118541" y="1073384"/>
                    <a:pt x="1177205" y="997223"/>
                  </a:cubicBezTo>
                  <a:cubicBezTo>
                    <a:pt x="1235869" y="921063"/>
                    <a:pt x="1214771" y="863943"/>
                    <a:pt x="1172574" y="851078"/>
                  </a:cubicBezTo>
                  <a:cubicBezTo>
                    <a:pt x="1130377" y="837698"/>
                    <a:pt x="1249763" y="846961"/>
                    <a:pt x="1287329" y="824833"/>
                  </a:cubicBezTo>
                  <a:cubicBezTo>
                    <a:pt x="1324895" y="803220"/>
                    <a:pt x="1406715" y="776976"/>
                    <a:pt x="1439650" y="735293"/>
                  </a:cubicBezTo>
                  <a:cubicBezTo>
                    <a:pt x="1472584" y="693611"/>
                    <a:pt x="1483905" y="678688"/>
                    <a:pt x="1404657" y="687436"/>
                  </a:cubicBezTo>
                  <a:cubicBezTo>
                    <a:pt x="1324895" y="696184"/>
                    <a:pt x="1519412" y="652443"/>
                    <a:pt x="1613069" y="591206"/>
                  </a:cubicBezTo>
                  <a:cubicBezTo>
                    <a:pt x="1706726" y="529969"/>
                    <a:pt x="1814277" y="458440"/>
                    <a:pt x="1837948" y="440944"/>
                  </a:cubicBezTo>
                  <a:cubicBezTo>
                    <a:pt x="1861620" y="423447"/>
                    <a:pt x="1882718" y="432195"/>
                    <a:pt x="1772594" y="438885"/>
                  </a:cubicBezTo>
                  <a:cubicBezTo>
                    <a:pt x="1662470" y="445575"/>
                    <a:pt x="1531248" y="430137"/>
                    <a:pt x="1603806" y="421389"/>
                  </a:cubicBezTo>
                  <a:cubicBezTo>
                    <a:pt x="1676365" y="412641"/>
                    <a:pt x="1891981" y="386396"/>
                    <a:pt x="1948072" y="345229"/>
                  </a:cubicBezTo>
                  <a:cubicBezTo>
                    <a:pt x="2004678" y="302517"/>
                    <a:pt x="2030408" y="289652"/>
                    <a:pt x="2030408" y="28965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C1DA91D-E24D-4822-8566-0524ACB8965D}"/>
                </a:ext>
              </a:extLst>
            </p:cNvPr>
            <p:cNvSpPr/>
            <p:nvPr/>
          </p:nvSpPr>
          <p:spPr>
            <a:xfrm>
              <a:off x="5445933" y="2511607"/>
              <a:ext cx="2058390" cy="1852551"/>
            </a:xfrm>
            <a:custGeom>
              <a:avLst/>
              <a:gdLst>
                <a:gd name="connsiteX0" fmla="*/ 625399 w 2058389"/>
                <a:gd name="connsiteY0" fmla="*/ 220516 h 1852550"/>
                <a:gd name="connsiteX1" fmla="*/ 302232 w 2058389"/>
                <a:gd name="connsiteY1" fmla="*/ 281753 h 1852550"/>
                <a:gd name="connsiteX2" fmla="*/ 208575 w 2058389"/>
                <a:gd name="connsiteY2" fmla="*/ 646088 h 1852550"/>
                <a:gd name="connsiteX3" fmla="*/ 449921 w 2058389"/>
                <a:gd name="connsiteY3" fmla="*/ 753124 h 1852550"/>
                <a:gd name="connsiteX4" fmla="*/ 682005 w 2058389"/>
                <a:gd name="connsiteY4" fmla="*/ 740259 h 1852550"/>
                <a:gd name="connsiteX5" fmla="*/ 771030 w 2058389"/>
                <a:gd name="connsiteY5" fmla="*/ 707325 h 1852550"/>
                <a:gd name="connsiteX6" fmla="*/ 873950 w 2058389"/>
                <a:gd name="connsiteY6" fmla="*/ 668216 h 1852550"/>
                <a:gd name="connsiteX7" fmla="*/ 955771 w 2058389"/>
                <a:gd name="connsiteY7" fmla="*/ 726880 h 1852550"/>
                <a:gd name="connsiteX8" fmla="*/ 1136394 w 2058389"/>
                <a:gd name="connsiteY8" fmla="*/ 916766 h 1852550"/>
                <a:gd name="connsiteX9" fmla="*/ 1300551 w 2058389"/>
                <a:gd name="connsiteY9" fmla="*/ 1093273 h 1852550"/>
                <a:gd name="connsiteX10" fmla="*/ 1127131 w 2058389"/>
                <a:gd name="connsiteY10" fmla="*/ 1324327 h 1852550"/>
                <a:gd name="connsiteX11" fmla="*/ 916661 w 2058389"/>
                <a:gd name="connsiteY11" fmla="*/ 1380933 h 1852550"/>
                <a:gd name="connsiteX12" fmla="*/ 1007745 w 2058389"/>
                <a:gd name="connsiteY12" fmla="*/ 1446287 h 1852550"/>
                <a:gd name="connsiteX13" fmla="*/ 1234683 w 2058389"/>
                <a:gd name="connsiteY13" fmla="*/ 1428791 h 1852550"/>
                <a:gd name="connsiteX14" fmla="*/ 1356642 w 2058389"/>
                <a:gd name="connsiteY14" fmla="*/ 1504951 h 1852550"/>
                <a:gd name="connsiteX15" fmla="*/ 1297978 w 2058389"/>
                <a:gd name="connsiteY15" fmla="*/ 1542002 h 1852550"/>
                <a:gd name="connsiteX16" fmla="*/ 1452357 w 2058389"/>
                <a:gd name="connsiteY16" fmla="*/ 1609414 h 1852550"/>
                <a:gd name="connsiteX17" fmla="*/ 1637098 w 2058389"/>
                <a:gd name="connsiteY17" fmla="*/ 1631027 h 1852550"/>
                <a:gd name="connsiteX18" fmla="*/ 1505875 w 2058389"/>
                <a:gd name="connsiteY18" fmla="*/ 1495688 h 1852550"/>
                <a:gd name="connsiteX19" fmla="*/ 1557335 w 2058389"/>
                <a:gd name="connsiteY19" fmla="*/ 1504437 h 1852550"/>
                <a:gd name="connsiteX20" fmla="*/ 1683926 w 2058389"/>
                <a:gd name="connsiteY20" fmla="*/ 1580597 h 1852550"/>
                <a:gd name="connsiteX21" fmla="*/ 1735386 w 2058389"/>
                <a:gd name="connsiteY21" fmla="*/ 1497747 h 1852550"/>
                <a:gd name="connsiteX22" fmla="*/ 1637098 w 2058389"/>
                <a:gd name="connsiteY22" fmla="*/ 1360349 h 1852550"/>
                <a:gd name="connsiteX23" fmla="*/ 1508448 w 2058389"/>
                <a:gd name="connsiteY23" fmla="*/ 1207514 h 1852550"/>
                <a:gd name="connsiteX24" fmla="*/ 1578948 w 2058389"/>
                <a:gd name="connsiteY24" fmla="*/ 1124664 h 1852550"/>
                <a:gd name="connsiteX25" fmla="*/ 1712229 w 2058389"/>
                <a:gd name="connsiteY25" fmla="*/ 1229127 h 1852550"/>
                <a:gd name="connsiteX26" fmla="*/ 1829043 w 2058389"/>
                <a:gd name="connsiteY26" fmla="*/ 1303229 h 1852550"/>
                <a:gd name="connsiteX27" fmla="*/ 1896970 w 2058389"/>
                <a:gd name="connsiteY27" fmla="*/ 1065485 h 1852550"/>
                <a:gd name="connsiteX28" fmla="*/ 1712229 w 2058389"/>
                <a:gd name="connsiteY28" fmla="*/ 993441 h 1852550"/>
                <a:gd name="connsiteX29" fmla="*/ 1470883 w 2058389"/>
                <a:gd name="connsiteY29" fmla="*/ 891036 h 1852550"/>
                <a:gd name="connsiteX30" fmla="*/ 1576375 w 2058389"/>
                <a:gd name="connsiteY30" fmla="*/ 829799 h 1852550"/>
                <a:gd name="connsiteX31" fmla="*/ 1529547 w 2058389"/>
                <a:gd name="connsiteY31" fmla="*/ 668216 h 1852550"/>
                <a:gd name="connsiteX32" fmla="*/ 1257839 w 2058389"/>
                <a:gd name="connsiteY32" fmla="*/ 497884 h 1852550"/>
                <a:gd name="connsiteX33" fmla="*/ 1075157 w 2058389"/>
                <a:gd name="connsiteY33" fmla="*/ 360486 h 1852550"/>
                <a:gd name="connsiteX34" fmla="*/ 812713 w 2058389"/>
                <a:gd name="connsiteY34" fmla="*/ 410917 h 1852550"/>
                <a:gd name="connsiteX35" fmla="*/ 726260 w 2058389"/>
                <a:gd name="connsiteY35" fmla="*/ 358428 h 1852550"/>
                <a:gd name="connsiteX36" fmla="*/ 625399 w 2058389"/>
                <a:gd name="connsiteY36" fmla="*/ 220516 h 18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389" h="1852550">
                  <a:moveTo>
                    <a:pt x="625399" y="220516"/>
                  </a:moveTo>
                  <a:cubicBezTo>
                    <a:pt x="508071" y="209709"/>
                    <a:pt x="337224" y="181407"/>
                    <a:pt x="302232" y="281753"/>
                  </a:cubicBezTo>
                  <a:cubicBezTo>
                    <a:pt x="267239" y="382099"/>
                    <a:pt x="213207" y="604920"/>
                    <a:pt x="208575" y="646088"/>
                  </a:cubicBezTo>
                  <a:cubicBezTo>
                    <a:pt x="203944" y="687256"/>
                    <a:pt x="349060" y="748493"/>
                    <a:pt x="449921" y="753124"/>
                  </a:cubicBezTo>
                  <a:cubicBezTo>
                    <a:pt x="550783" y="757756"/>
                    <a:pt x="714425" y="763931"/>
                    <a:pt x="682005" y="740259"/>
                  </a:cubicBezTo>
                  <a:cubicBezTo>
                    <a:pt x="649071" y="716073"/>
                    <a:pt x="677373" y="703208"/>
                    <a:pt x="771030" y="707325"/>
                  </a:cubicBezTo>
                  <a:cubicBezTo>
                    <a:pt x="864687" y="711956"/>
                    <a:pt x="873950" y="687770"/>
                    <a:pt x="873950" y="668216"/>
                  </a:cubicBezTo>
                  <a:cubicBezTo>
                    <a:pt x="873950" y="648661"/>
                    <a:pt x="890417" y="692402"/>
                    <a:pt x="955771" y="726880"/>
                  </a:cubicBezTo>
                  <a:cubicBezTo>
                    <a:pt x="1021125" y="761872"/>
                    <a:pt x="1077730" y="860161"/>
                    <a:pt x="1136394" y="916766"/>
                  </a:cubicBezTo>
                  <a:cubicBezTo>
                    <a:pt x="1195058" y="973372"/>
                    <a:pt x="1326281" y="1049532"/>
                    <a:pt x="1300551" y="1093273"/>
                  </a:cubicBezTo>
                  <a:cubicBezTo>
                    <a:pt x="1274821" y="1137014"/>
                    <a:pt x="1328339" y="1289335"/>
                    <a:pt x="1127131" y="1324327"/>
                  </a:cubicBezTo>
                  <a:cubicBezTo>
                    <a:pt x="925924" y="1359320"/>
                    <a:pt x="914088" y="1335134"/>
                    <a:pt x="916661" y="1380933"/>
                  </a:cubicBezTo>
                  <a:cubicBezTo>
                    <a:pt x="918720" y="1426732"/>
                    <a:pt x="928497" y="1446287"/>
                    <a:pt x="1007745" y="1446287"/>
                  </a:cubicBezTo>
                  <a:cubicBezTo>
                    <a:pt x="1087508" y="1446287"/>
                    <a:pt x="1197631" y="1380933"/>
                    <a:pt x="1234683" y="1428791"/>
                  </a:cubicBezTo>
                  <a:cubicBezTo>
                    <a:pt x="1272248" y="1476648"/>
                    <a:pt x="1323708" y="1494145"/>
                    <a:pt x="1356642" y="1504951"/>
                  </a:cubicBezTo>
                  <a:cubicBezTo>
                    <a:pt x="1389576" y="1515758"/>
                    <a:pt x="1317018" y="1535312"/>
                    <a:pt x="1297978" y="1542002"/>
                  </a:cubicBezTo>
                  <a:cubicBezTo>
                    <a:pt x="1279453" y="1548692"/>
                    <a:pt x="1337602" y="1554867"/>
                    <a:pt x="1452357" y="1609414"/>
                  </a:cubicBezTo>
                  <a:cubicBezTo>
                    <a:pt x="1567112" y="1663962"/>
                    <a:pt x="1705025" y="1670651"/>
                    <a:pt x="1637098" y="1631027"/>
                  </a:cubicBezTo>
                  <a:cubicBezTo>
                    <a:pt x="1569171" y="1591918"/>
                    <a:pt x="1536751" y="1519874"/>
                    <a:pt x="1505875" y="1495688"/>
                  </a:cubicBezTo>
                  <a:cubicBezTo>
                    <a:pt x="1475514" y="1471502"/>
                    <a:pt x="1503817" y="1491572"/>
                    <a:pt x="1557335" y="1504437"/>
                  </a:cubicBezTo>
                  <a:cubicBezTo>
                    <a:pt x="1611368" y="1517301"/>
                    <a:pt x="1660254" y="1561042"/>
                    <a:pt x="1683926" y="1580597"/>
                  </a:cubicBezTo>
                  <a:cubicBezTo>
                    <a:pt x="1707083" y="1600152"/>
                    <a:pt x="1718919" y="1573907"/>
                    <a:pt x="1735386" y="1497747"/>
                  </a:cubicBezTo>
                  <a:cubicBezTo>
                    <a:pt x="1751853" y="1421586"/>
                    <a:pt x="1728181" y="1421586"/>
                    <a:pt x="1637098" y="1360349"/>
                  </a:cubicBezTo>
                  <a:cubicBezTo>
                    <a:pt x="1546014" y="1299112"/>
                    <a:pt x="1517711" y="1251254"/>
                    <a:pt x="1508448" y="1207514"/>
                  </a:cubicBezTo>
                  <a:cubicBezTo>
                    <a:pt x="1499186" y="1163773"/>
                    <a:pt x="1555277" y="1155025"/>
                    <a:pt x="1578948" y="1124664"/>
                  </a:cubicBezTo>
                  <a:cubicBezTo>
                    <a:pt x="1602105" y="1094302"/>
                    <a:pt x="1667973" y="1179211"/>
                    <a:pt x="1712229" y="1229127"/>
                  </a:cubicBezTo>
                  <a:cubicBezTo>
                    <a:pt x="1756484" y="1279558"/>
                    <a:pt x="1794050" y="1366524"/>
                    <a:pt x="1829043" y="1303229"/>
                  </a:cubicBezTo>
                  <a:cubicBezTo>
                    <a:pt x="1864035" y="1239933"/>
                    <a:pt x="1896970" y="1098419"/>
                    <a:pt x="1896970" y="1065485"/>
                  </a:cubicBezTo>
                  <a:cubicBezTo>
                    <a:pt x="1896970" y="1033065"/>
                    <a:pt x="1861977" y="1067543"/>
                    <a:pt x="1712229" y="993441"/>
                  </a:cubicBezTo>
                  <a:cubicBezTo>
                    <a:pt x="1562481" y="919339"/>
                    <a:pt x="1484777" y="891036"/>
                    <a:pt x="1470883" y="891036"/>
                  </a:cubicBezTo>
                  <a:cubicBezTo>
                    <a:pt x="1456989" y="891036"/>
                    <a:pt x="1510507" y="862733"/>
                    <a:pt x="1576375" y="829799"/>
                  </a:cubicBezTo>
                  <a:cubicBezTo>
                    <a:pt x="1641729" y="796865"/>
                    <a:pt x="1670032" y="801496"/>
                    <a:pt x="1529547" y="668216"/>
                  </a:cubicBezTo>
                  <a:cubicBezTo>
                    <a:pt x="1389062" y="534935"/>
                    <a:pt x="1349438" y="506632"/>
                    <a:pt x="1257839" y="497884"/>
                  </a:cubicBezTo>
                  <a:cubicBezTo>
                    <a:pt x="1166241" y="489136"/>
                    <a:pt x="1141026" y="393421"/>
                    <a:pt x="1075157" y="360486"/>
                  </a:cubicBezTo>
                  <a:cubicBezTo>
                    <a:pt x="1009803" y="327552"/>
                    <a:pt x="857483" y="399596"/>
                    <a:pt x="812713" y="410917"/>
                  </a:cubicBezTo>
                  <a:cubicBezTo>
                    <a:pt x="768457" y="421723"/>
                    <a:pt x="782351" y="439220"/>
                    <a:pt x="726260" y="358428"/>
                  </a:cubicBezTo>
                  <a:cubicBezTo>
                    <a:pt x="669654" y="279180"/>
                    <a:pt x="625399" y="220516"/>
                    <a:pt x="625399" y="22051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860A9B3-E876-40F7-9D4A-B229B9D3A86E}"/>
                </a:ext>
              </a:extLst>
            </p:cNvPr>
            <p:cNvSpPr/>
            <p:nvPr/>
          </p:nvSpPr>
          <p:spPr>
            <a:xfrm>
              <a:off x="5949628" y="2522646"/>
              <a:ext cx="668977" cy="514597"/>
            </a:xfrm>
            <a:custGeom>
              <a:avLst/>
              <a:gdLst>
                <a:gd name="connsiteX0" fmla="*/ 226681 w 668976"/>
                <a:gd name="connsiteY0" fmla="*/ 209477 h 514597"/>
                <a:gd name="connsiteX1" fmla="*/ 336805 w 668976"/>
                <a:gd name="connsiteY1" fmla="*/ 327320 h 514597"/>
                <a:gd name="connsiteX2" fmla="*/ 491184 w 668976"/>
                <a:gd name="connsiteY2" fmla="*/ 290269 h 514597"/>
                <a:gd name="connsiteX3" fmla="*/ 226681 w 668976"/>
                <a:gd name="connsiteY3" fmla="*/ 209477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976" h="514597">
                  <a:moveTo>
                    <a:pt x="226681" y="209477"/>
                  </a:moveTo>
                  <a:cubicBezTo>
                    <a:pt x="168532" y="216681"/>
                    <a:pt x="261674" y="322689"/>
                    <a:pt x="336805" y="327320"/>
                  </a:cubicBezTo>
                  <a:cubicBezTo>
                    <a:pt x="411937" y="331437"/>
                    <a:pt x="475232" y="294386"/>
                    <a:pt x="491184" y="290269"/>
                  </a:cubicBezTo>
                  <a:cubicBezTo>
                    <a:pt x="508166" y="285637"/>
                    <a:pt x="318279" y="198156"/>
                    <a:pt x="226681" y="20947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DD26E6-3381-4683-9928-A16DB7E7E4D2}"/>
                </a:ext>
              </a:extLst>
            </p:cNvPr>
            <p:cNvSpPr/>
            <p:nvPr/>
          </p:nvSpPr>
          <p:spPr>
            <a:xfrm>
              <a:off x="5647482" y="3585556"/>
              <a:ext cx="771896" cy="720436"/>
            </a:xfrm>
            <a:custGeom>
              <a:avLst/>
              <a:gdLst>
                <a:gd name="connsiteX0" fmla="*/ 266382 w 771896"/>
                <a:gd name="connsiteY0" fmla="*/ 227736 h 720436"/>
                <a:gd name="connsiteX1" fmla="*/ 229331 w 771896"/>
                <a:gd name="connsiteY1" fmla="*/ 362046 h 720436"/>
                <a:gd name="connsiteX2" fmla="*/ 209777 w 771896"/>
                <a:gd name="connsiteY2" fmla="*/ 440265 h 720436"/>
                <a:gd name="connsiteX3" fmla="*/ 262265 w 771896"/>
                <a:gd name="connsiteY3" fmla="*/ 476287 h 720436"/>
                <a:gd name="connsiteX4" fmla="*/ 320415 w 771896"/>
                <a:gd name="connsiteY4" fmla="*/ 481433 h 720436"/>
                <a:gd name="connsiteX5" fmla="*/ 474794 w 771896"/>
                <a:gd name="connsiteY5" fmla="*/ 437178 h 720436"/>
                <a:gd name="connsiteX6" fmla="*/ 562791 w 771896"/>
                <a:gd name="connsiteY6" fmla="*/ 427400 h 720436"/>
                <a:gd name="connsiteX7" fmla="*/ 471192 w 771896"/>
                <a:gd name="connsiteY7" fmla="*/ 342492 h 720436"/>
                <a:gd name="connsiteX8" fmla="*/ 344601 w 771896"/>
                <a:gd name="connsiteY8" fmla="*/ 259127 h 720436"/>
                <a:gd name="connsiteX9" fmla="*/ 266382 w 771896"/>
                <a:gd name="connsiteY9" fmla="*/ 227736 h 72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1896" h="720436">
                  <a:moveTo>
                    <a:pt x="266382" y="227736"/>
                  </a:moveTo>
                  <a:cubicBezTo>
                    <a:pt x="256605" y="251408"/>
                    <a:pt x="232933" y="317791"/>
                    <a:pt x="229331" y="362046"/>
                  </a:cubicBezTo>
                  <a:cubicBezTo>
                    <a:pt x="225729" y="406302"/>
                    <a:pt x="218525" y="412477"/>
                    <a:pt x="209777" y="440265"/>
                  </a:cubicBezTo>
                  <a:cubicBezTo>
                    <a:pt x="201029" y="468054"/>
                    <a:pt x="238080" y="435634"/>
                    <a:pt x="262265" y="476287"/>
                  </a:cubicBezTo>
                  <a:cubicBezTo>
                    <a:pt x="286966" y="517455"/>
                    <a:pt x="276160" y="528776"/>
                    <a:pt x="320415" y="481433"/>
                  </a:cubicBezTo>
                  <a:cubicBezTo>
                    <a:pt x="364156" y="434090"/>
                    <a:pt x="413557" y="417623"/>
                    <a:pt x="474794" y="437178"/>
                  </a:cubicBezTo>
                  <a:cubicBezTo>
                    <a:pt x="536546" y="456732"/>
                    <a:pt x="583889" y="464966"/>
                    <a:pt x="562791" y="427400"/>
                  </a:cubicBezTo>
                  <a:cubicBezTo>
                    <a:pt x="541692" y="389835"/>
                    <a:pt x="513389" y="392922"/>
                    <a:pt x="471192" y="342492"/>
                  </a:cubicBezTo>
                  <a:cubicBezTo>
                    <a:pt x="428995" y="291547"/>
                    <a:pt x="397605" y="278682"/>
                    <a:pt x="344601" y="259127"/>
                  </a:cubicBezTo>
                  <a:cubicBezTo>
                    <a:pt x="292627" y="239572"/>
                    <a:pt x="286966" y="177306"/>
                    <a:pt x="266382" y="22773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570A9-317C-4821-BEA2-F9E0125EF4B1}"/>
                </a:ext>
              </a:extLst>
            </p:cNvPr>
            <p:cNvSpPr/>
            <p:nvPr/>
          </p:nvSpPr>
          <p:spPr>
            <a:xfrm>
              <a:off x="5951040" y="7469884"/>
              <a:ext cx="566057" cy="360218"/>
            </a:xfrm>
            <a:custGeom>
              <a:avLst/>
              <a:gdLst>
                <a:gd name="connsiteX0" fmla="*/ 404349 w 566057"/>
                <a:gd name="connsiteY0" fmla="*/ 164809 h 360218"/>
                <a:gd name="connsiteX1" fmla="*/ 244824 w 566057"/>
                <a:gd name="connsiteY1" fmla="*/ 44393 h 360218"/>
                <a:gd name="connsiteX2" fmla="*/ 50306 w 566057"/>
                <a:gd name="connsiteY2" fmla="*/ 79900 h 360218"/>
                <a:gd name="connsiteX3" fmla="*/ 143963 w 566057"/>
                <a:gd name="connsiteY3" fmla="*/ 79900 h 360218"/>
                <a:gd name="connsiteX4" fmla="*/ 246882 w 566057"/>
                <a:gd name="connsiteY4" fmla="*/ 85046 h 360218"/>
                <a:gd name="connsiteX5" fmla="*/ 219608 w 566057"/>
                <a:gd name="connsiteY5" fmla="*/ 90192 h 360218"/>
                <a:gd name="connsiteX6" fmla="*/ 270039 w 566057"/>
                <a:gd name="connsiteY6" fmla="*/ 137535 h 360218"/>
                <a:gd name="connsiteX7" fmla="*/ 352375 w 566057"/>
                <a:gd name="connsiteY7" fmla="*/ 196199 h 360218"/>
                <a:gd name="connsiteX8" fmla="*/ 371930 w 566057"/>
                <a:gd name="connsiteY8" fmla="*/ 258465 h 360218"/>
                <a:gd name="connsiteX9" fmla="*/ 365240 w 566057"/>
                <a:gd name="connsiteY9" fmla="*/ 299119 h 360218"/>
                <a:gd name="connsiteX10" fmla="*/ 367298 w 566057"/>
                <a:gd name="connsiteY10" fmla="*/ 319188 h 360218"/>
                <a:gd name="connsiteX11" fmla="*/ 477937 w 566057"/>
                <a:gd name="connsiteY11" fmla="*/ 354695 h 360218"/>
                <a:gd name="connsiteX12" fmla="*/ 511900 w 566057"/>
                <a:gd name="connsiteY12" fmla="*/ 320217 h 360218"/>
                <a:gd name="connsiteX13" fmla="*/ 404349 w 566057"/>
                <a:gd name="connsiteY13" fmla="*/ 164809 h 36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6057" h="360218">
                  <a:moveTo>
                    <a:pt x="404349" y="164809"/>
                  </a:moveTo>
                  <a:cubicBezTo>
                    <a:pt x="386338" y="126728"/>
                    <a:pt x="359065" y="65491"/>
                    <a:pt x="244824" y="44393"/>
                  </a:cubicBezTo>
                  <a:cubicBezTo>
                    <a:pt x="131098" y="23294"/>
                    <a:pt x="92503" y="65491"/>
                    <a:pt x="50306" y="79900"/>
                  </a:cubicBezTo>
                  <a:cubicBezTo>
                    <a:pt x="8109" y="94308"/>
                    <a:pt x="89415" y="100998"/>
                    <a:pt x="143963" y="79900"/>
                  </a:cubicBezTo>
                  <a:cubicBezTo>
                    <a:pt x="197995" y="58801"/>
                    <a:pt x="239163" y="75268"/>
                    <a:pt x="246882" y="85046"/>
                  </a:cubicBezTo>
                  <a:cubicBezTo>
                    <a:pt x="254087" y="94823"/>
                    <a:pt x="228357" y="100484"/>
                    <a:pt x="219608" y="90192"/>
                  </a:cubicBezTo>
                  <a:cubicBezTo>
                    <a:pt x="210346" y="79900"/>
                    <a:pt x="208802" y="115407"/>
                    <a:pt x="270039" y="137535"/>
                  </a:cubicBezTo>
                  <a:cubicBezTo>
                    <a:pt x="331276" y="159662"/>
                    <a:pt x="346200" y="169954"/>
                    <a:pt x="352375" y="196199"/>
                  </a:cubicBezTo>
                  <a:cubicBezTo>
                    <a:pt x="358550" y="222443"/>
                    <a:pt x="358035" y="236338"/>
                    <a:pt x="371930" y="258465"/>
                  </a:cubicBezTo>
                  <a:cubicBezTo>
                    <a:pt x="385824" y="280593"/>
                    <a:pt x="390970" y="289856"/>
                    <a:pt x="365240" y="299119"/>
                  </a:cubicBezTo>
                  <a:cubicBezTo>
                    <a:pt x="339510" y="308896"/>
                    <a:pt x="348773" y="307352"/>
                    <a:pt x="367298" y="319188"/>
                  </a:cubicBezTo>
                  <a:cubicBezTo>
                    <a:pt x="386338" y="331023"/>
                    <a:pt x="424418" y="350578"/>
                    <a:pt x="477937" y="354695"/>
                  </a:cubicBezTo>
                  <a:cubicBezTo>
                    <a:pt x="531455" y="359326"/>
                    <a:pt x="548951" y="369104"/>
                    <a:pt x="511900" y="320217"/>
                  </a:cubicBezTo>
                  <a:cubicBezTo>
                    <a:pt x="474849" y="272359"/>
                    <a:pt x="410524" y="177159"/>
                    <a:pt x="404349" y="16480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417F2CE-4FBF-4742-AEB4-87A603592E6F}"/>
                </a:ext>
              </a:extLst>
            </p:cNvPr>
            <p:cNvSpPr/>
            <p:nvPr/>
          </p:nvSpPr>
          <p:spPr>
            <a:xfrm>
              <a:off x="6372410" y="7824603"/>
              <a:ext cx="463138" cy="205839"/>
            </a:xfrm>
            <a:custGeom>
              <a:avLst/>
              <a:gdLst>
                <a:gd name="connsiteX0" fmla="*/ 153311 w 463137"/>
                <a:gd name="connsiteY0" fmla="*/ 49892 h 205838"/>
                <a:gd name="connsiteX1" fmla="*/ 172351 w 463137"/>
                <a:gd name="connsiteY1" fmla="*/ 130684 h 205838"/>
                <a:gd name="connsiteX2" fmla="*/ 79209 w 463137"/>
                <a:gd name="connsiteY2" fmla="*/ 118848 h 205838"/>
                <a:gd name="connsiteX3" fmla="*/ 80753 w 463137"/>
                <a:gd name="connsiteY3" fmla="*/ 138403 h 205838"/>
                <a:gd name="connsiteX4" fmla="*/ 162574 w 463137"/>
                <a:gd name="connsiteY4" fmla="*/ 196038 h 205838"/>
                <a:gd name="connsiteX5" fmla="*/ 231015 w 463137"/>
                <a:gd name="connsiteY5" fmla="*/ 178027 h 205838"/>
                <a:gd name="connsiteX6" fmla="*/ 342168 w 463137"/>
                <a:gd name="connsiteY6" fmla="*/ 189348 h 205838"/>
                <a:gd name="connsiteX7" fmla="*/ 437369 w 463137"/>
                <a:gd name="connsiteY7" fmla="*/ 179571 h 205838"/>
                <a:gd name="connsiteX8" fmla="*/ 398260 w 463137"/>
                <a:gd name="connsiteY8" fmla="*/ 104954 h 205838"/>
                <a:gd name="connsiteX9" fmla="*/ 153311 w 463137"/>
                <a:gd name="connsiteY9" fmla="*/ 49892 h 20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137" h="205838">
                  <a:moveTo>
                    <a:pt x="153311" y="49892"/>
                  </a:moveTo>
                  <a:cubicBezTo>
                    <a:pt x="183158" y="80254"/>
                    <a:pt x="174410" y="113188"/>
                    <a:pt x="172351" y="130684"/>
                  </a:cubicBezTo>
                  <a:cubicBezTo>
                    <a:pt x="170293" y="148180"/>
                    <a:pt x="138388" y="134801"/>
                    <a:pt x="79209" y="118848"/>
                  </a:cubicBezTo>
                  <a:cubicBezTo>
                    <a:pt x="20545" y="103410"/>
                    <a:pt x="29293" y="111129"/>
                    <a:pt x="80753" y="138403"/>
                  </a:cubicBezTo>
                  <a:cubicBezTo>
                    <a:pt x="131698" y="166191"/>
                    <a:pt x="165147" y="158987"/>
                    <a:pt x="162574" y="196038"/>
                  </a:cubicBezTo>
                  <a:cubicBezTo>
                    <a:pt x="160515" y="232574"/>
                    <a:pt x="209402" y="199640"/>
                    <a:pt x="231015" y="178027"/>
                  </a:cubicBezTo>
                  <a:cubicBezTo>
                    <a:pt x="252628" y="156928"/>
                    <a:pt x="251085" y="175454"/>
                    <a:pt x="342168" y="189348"/>
                  </a:cubicBezTo>
                  <a:cubicBezTo>
                    <a:pt x="433252" y="203242"/>
                    <a:pt x="451778" y="219709"/>
                    <a:pt x="437369" y="179571"/>
                  </a:cubicBezTo>
                  <a:cubicBezTo>
                    <a:pt x="422960" y="139946"/>
                    <a:pt x="479051" y="143035"/>
                    <a:pt x="398260" y="104954"/>
                  </a:cubicBezTo>
                  <a:cubicBezTo>
                    <a:pt x="317468" y="67389"/>
                    <a:pt x="119862" y="15414"/>
                    <a:pt x="153311" y="4989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6B1EDFA-7CBB-4483-853E-7C5A9489FB36}"/>
                </a:ext>
              </a:extLst>
            </p:cNvPr>
            <p:cNvSpPr/>
            <p:nvPr/>
          </p:nvSpPr>
          <p:spPr>
            <a:xfrm>
              <a:off x="6151079" y="7826275"/>
              <a:ext cx="154379" cy="102919"/>
            </a:xfrm>
            <a:custGeom>
              <a:avLst/>
              <a:gdLst>
                <a:gd name="connsiteX0" fmla="*/ 115800 w 154379"/>
                <a:gd name="connsiteY0" fmla="*/ 70862 h 102919"/>
                <a:gd name="connsiteX1" fmla="*/ 38610 w 154379"/>
                <a:gd name="connsiteY1" fmla="*/ 59541 h 102919"/>
                <a:gd name="connsiteX2" fmla="*/ 81837 w 154379"/>
                <a:gd name="connsiteY2" fmla="*/ 98651 h 102919"/>
                <a:gd name="connsiteX3" fmla="*/ 115800 w 154379"/>
                <a:gd name="connsiteY3" fmla="*/ 70862 h 1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79" h="102919">
                  <a:moveTo>
                    <a:pt x="115800" y="70862"/>
                  </a:moveTo>
                  <a:cubicBezTo>
                    <a:pt x="81837" y="32782"/>
                    <a:pt x="39125" y="27636"/>
                    <a:pt x="38610" y="59541"/>
                  </a:cubicBezTo>
                  <a:cubicBezTo>
                    <a:pt x="38095" y="91961"/>
                    <a:pt x="50446" y="89903"/>
                    <a:pt x="81837" y="98651"/>
                  </a:cubicBezTo>
                  <a:cubicBezTo>
                    <a:pt x="113741" y="107399"/>
                    <a:pt x="137928" y="95048"/>
                    <a:pt x="115800" y="7086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E621BF5-3CA9-40BC-A30F-A5D04F38D537}"/>
                </a:ext>
              </a:extLst>
            </p:cNvPr>
            <p:cNvSpPr/>
            <p:nvPr/>
          </p:nvSpPr>
          <p:spPr>
            <a:xfrm>
              <a:off x="6853638" y="8019478"/>
              <a:ext cx="154379" cy="102919"/>
            </a:xfrm>
            <a:custGeom>
              <a:avLst/>
              <a:gdLst>
                <a:gd name="connsiteX0" fmla="*/ 72954 w 154379"/>
                <a:gd name="connsiteY0" fmla="*/ 41815 h 102919"/>
                <a:gd name="connsiteX1" fmla="*/ 52885 w 154379"/>
                <a:gd name="connsiteY1" fmla="*/ 80410 h 102919"/>
                <a:gd name="connsiteX2" fmla="*/ 152717 w 154379"/>
                <a:gd name="connsiteY2" fmla="*/ 93790 h 102919"/>
                <a:gd name="connsiteX3" fmla="*/ 72954 w 154379"/>
                <a:gd name="connsiteY3" fmla="*/ 41815 h 1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79" h="102919">
                  <a:moveTo>
                    <a:pt x="72954" y="41815"/>
                  </a:moveTo>
                  <a:cubicBezTo>
                    <a:pt x="35903" y="28950"/>
                    <a:pt x="28184" y="57253"/>
                    <a:pt x="52885" y="80410"/>
                  </a:cubicBezTo>
                  <a:cubicBezTo>
                    <a:pt x="77586" y="103567"/>
                    <a:pt x="115666" y="95848"/>
                    <a:pt x="152717" y="93790"/>
                  </a:cubicBezTo>
                  <a:cubicBezTo>
                    <a:pt x="190283" y="92245"/>
                    <a:pt x="137794" y="63943"/>
                    <a:pt x="72954" y="4181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6906A2-358D-4F49-BEA4-7BEE9D64AC86}"/>
                </a:ext>
              </a:extLst>
            </p:cNvPr>
            <p:cNvSpPr/>
            <p:nvPr/>
          </p:nvSpPr>
          <p:spPr>
            <a:xfrm>
              <a:off x="6234888" y="3283042"/>
              <a:ext cx="514597" cy="566057"/>
            </a:xfrm>
            <a:custGeom>
              <a:avLst/>
              <a:gdLst>
                <a:gd name="connsiteX0" fmla="*/ 264588 w 514597"/>
                <a:gd name="connsiteY0" fmla="*/ 214287 h 566057"/>
                <a:gd name="connsiteX1" fmla="*/ 229596 w 514597"/>
                <a:gd name="connsiteY1" fmla="*/ 305885 h 566057"/>
                <a:gd name="connsiteX2" fmla="*/ 314504 w 514597"/>
                <a:gd name="connsiteY2" fmla="*/ 356831 h 566057"/>
                <a:gd name="connsiteX3" fmla="*/ 264588 w 514597"/>
                <a:gd name="connsiteY3" fmla="*/ 214287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566057">
                  <a:moveTo>
                    <a:pt x="264588" y="214287"/>
                  </a:moveTo>
                  <a:cubicBezTo>
                    <a:pt x="215187" y="234871"/>
                    <a:pt x="186370" y="249280"/>
                    <a:pt x="229596" y="305885"/>
                  </a:cubicBezTo>
                  <a:cubicBezTo>
                    <a:pt x="272822" y="362491"/>
                    <a:pt x="298037" y="397484"/>
                    <a:pt x="314504" y="356831"/>
                  </a:cubicBezTo>
                  <a:cubicBezTo>
                    <a:pt x="331486" y="315663"/>
                    <a:pt x="347953" y="178780"/>
                    <a:pt x="264588" y="21428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1F02367-A9B1-4D5F-BD65-36280B6892D7}"/>
                </a:ext>
              </a:extLst>
            </p:cNvPr>
            <p:cNvSpPr/>
            <p:nvPr/>
          </p:nvSpPr>
          <p:spPr>
            <a:xfrm>
              <a:off x="5807209" y="3892062"/>
              <a:ext cx="514597" cy="463138"/>
            </a:xfrm>
            <a:custGeom>
              <a:avLst/>
              <a:gdLst>
                <a:gd name="connsiteX0" fmla="*/ 298086 w 514597"/>
                <a:gd name="connsiteY0" fmla="*/ 210434 h 463137"/>
                <a:gd name="connsiteX1" fmla="*/ 211119 w 514597"/>
                <a:gd name="connsiteY1" fmla="*/ 266010 h 463137"/>
                <a:gd name="connsiteX2" fmla="*/ 292940 w 514597"/>
                <a:gd name="connsiteY2" fmla="*/ 275788 h 463137"/>
                <a:gd name="connsiteX3" fmla="*/ 298086 w 514597"/>
                <a:gd name="connsiteY3" fmla="*/ 210434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463137">
                  <a:moveTo>
                    <a:pt x="298086" y="210434"/>
                  </a:moveTo>
                  <a:cubicBezTo>
                    <a:pt x="223983" y="222270"/>
                    <a:pt x="199797" y="224328"/>
                    <a:pt x="211119" y="266010"/>
                  </a:cubicBezTo>
                  <a:cubicBezTo>
                    <a:pt x="222954" y="307178"/>
                    <a:pt x="243024" y="301003"/>
                    <a:pt x="292940" y="275788"/>
                  </a:cubicBezTo>
                  <a:cubicBezTo>
                    <a:pt x="343370" y="251087"/>
                    <a:pt x="378877" y="197569"/>
                    <a:pt x="298086" y="21043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8AA3D3-7858-4A25-BED8-60F4DE2D72A0}"/>
                </a:ext>
              </a:extLst>
            </p:cNvPr>
            <p:cNvSpPr/>
            <p:nvPr/>
          </p:nvSpPr>
          <p:spPr>
            <a:xfrm>
              <a:off x="6040167" y="3948426"/>
              <a:ext cx="463138" cy="463138"/>
            </a:xfrm>
            <a:custGeom>
              <a:avLst/>
              <a:gdLst>
                <a:gd name="connsiteX0" fmla="*/ 219508 w 463137"/>
                <a:gd name="connsiteY0" fmla="*/ 217365 h 463137"/>
                <a:gd name="connsiteX1" fmla="*/ 219508 w 463137"/>
                <a:gd name="connsiteY1" fmla="*/ 276029 h 463137"/>
                <a:gd name="connsiteX2" fmla="*/ 281774 w 463137"/>
                <a:gd name="connsiteY2" fmla="*/ 235891 h 463137"/>
                <a:gd name="connsiteX3" fmla="*/ 219508 w 463137"/>
                <a:gd name="connsiteY3" fmla="*/ 217365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137" h="463137">
                  <a:moveTo>
                    <a:pt x="219508" y="217365"/>
                  </a:moveTo>
                  <a:cubicBezTo>
                    <a:pt x="206643" y="221482"/>
                    <a:pt x="203041" y="250299"/>
                    <a:pt x="219508" y="276029"/>
                  </a:cubicBezTo>
                  <a:cubicBezTo>
                    <a:pt x="235975" y="302274"/>
                    <a:pt x="267365" y="267281"/>
                    <a:pt x="281774" y="235891"/>
                  </a:cubicBezTo>
                  <a:cubicBezTo>
                    <a:pt x="295668" y="203985"/>
                    <a:pt x="266336" y="202956"/>
                    <a:pt x="219508" y="21736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8E34E19-921C-4755-AB93-E543BD29F449}"/>
                </a:ext>
              </a:extLst>
            </p:cNvPr>
            <p:cNvSpPr/>
            <p:nvPr/>
          </p:nvSpPr>
          <p:spPr>
            <a:xfrm>
              <a:off x="5106540" y="1906047"/>
              <a:ext cx="720436" cy="463138"/>
            </a:xfrm>
            <a:custGeom>
              <a:avLst/>
              <a:gdLst>
                <a:gd name="connsiteX0" fmla="*/ 342644 w 720436"/>
                <a:gd name="connsiteY0" fmla="*/ 246639 h 463137"/>
                <a:gd name="connsiteX1" fmla="*/ 225316 w 720436"/>
                <a:gd name="connsiteY1" fmla="*/ 274942 h 463137"/>
                <a:gd name="connsiteX2" fmla="*/ 427038 w 720436"/>
                <a:gd name="connsiteY2" fmla="*/ 282661 h 463137"/>
                <a:gd name="connsiteX3" fmla="*/ 533559 w 720436"/>
                <a:gd name="connsiteY3" fmla="*/ 225026 h 463137"/>
                <a:gd name="connsiteX4" fmla="*/ 342644 w 720436"/>
                <a:gd name="connsiteY4" fmla="*/ 246639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36" h="463137">
                  <a:moveTo>
                    <a:pt x="342644" y="246639"/>
                  </a:moveTo>
                  <a:cubicBezTo>
                    <a:pt x="272658" y="249212"/>
                    <a:pt x="167166" y="273913"/>
                    <a:pt x="225316" y="274942"/>
                  </a:cubicBezTo>
                  <a:cubicBezTo>
                    <a:pt x="283980" y="275971"/>
                    <a:pt x="331837" y="288321"/>
                    <a:pt x="427038" y="282661"/>
                  </a:cubicBezTo>
                  <a:cubicBezTo>
                    <a:pt x="521724" y="277000"/>
                    <a:pt x="530986" y="270825"/>
                    <a:pt x="533559" y="225026"/>
                  </a:cubicBezTo>
                  <a:cubicBezTo>
                    <a:pt x="536132" y="179227"/>
                    <a:pt x="471808" y="242522"/>
                    <a:pt x="342644" y="24663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A535D4B-4857-428B-8368-40E99AF73403}"/>
                </a:ext>
              </a:extLst>
            </p:cNvPr>
            <p:cNvSpPr/>
            <p:nvPr/>
          </p:nvSpPr>
          <p:spPr>
            <a:xfrm>
              <a:off x="4757107" y="1540165"/>
              <a:ext cx="566057" cy="514597"/>
            </a:xfrm>
            <a:custGeom>
              <a:avLst/>
              <a:gdLst>
                <a:gd name="connsiteX0" fmla="*/ 253125 w 566057"/>
                <a:gd name="connsiteY0" fmla="*/ 227602 h 514597"/>
                <a:gd name="connsiteX1" fmla="*/ 283486 w 566057"/>
                <a:gd name="connsiteY1" fmla="*/ 301704 h 514597"/>
                <a:gd name="connsiteX2" fmla="*/ 360675 w 566057"/>
                <a:gd name="connsiteY2" fmla="*/ 251274 h 514597"/>
                <a:gd name="connsiteX3" fmla="*/ 253125 w 566057"/>
                <a:gd name="connsiteY3" fmla="*/ 227602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57" h="514597">
                  <a:moveTo>
                    <a:pt x="253125" y="227602"/>
                  </a:moveTo>
                  <a:cubicBezTo>
                    <a:pt x="181596" y="249730"/>
                    <a:pt x="199092" y="264653"/>
                    <a:pt x="283486" y="301704"/>
                  </a:cubicBezTo>
                  <a:cubicBezTo>
                    <a:pt x="367880" y="338755"/>
                    <a:pt x="369938" y="321259"/>
                    <a:pt x="360675" y="251274"/>
                  </a:cubicBezTo>
                  <a:cubicBezTo>
                    <a:pt x="351413" y="181803"/>
                    <a:pt x="295322" y="214737"/>
                    <a:pt x="253125" y="22760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1219E95-582A-4018-A457-B2DC8AFF2D18}"/>
                </a:ext>
              </a:extLst>
            </p:cNvPr>
            <p:cNvSpPr/>
            <p:nvPr/>
          </p:nvSpPr>
          <p:spPr>
            <a:xfrm>
              <a:off x="9288503" y="3340801"/>
              <a:ext cx="1235034" cy="771896"/>
            </a:xfrm>
            <a:custGeom>
              <a:avLst/>
              <a:gdLst>
                <a:gd name="connsiteX0" fmla="*/ 727218 w 1235033"/>
                <a:gd name="connsiteY0" fmla="*/ 252244 h 771896"/>
                <a:gd name="connsiteX1" fmla="*/ 591878 w 1235033"/>
                <a:gd name="connsiteY1" fmla="*/ 307306 h 771896"/>
                <a:gd name="connsiteX2" fmla="*/ 520349 w 1235033"/>
                <a:gd name="connsiteY2" fmla="*/ 333550 h 771896"/>
                <a:gd name="connsiteX3" fmla="*/ 458084 w 1235033"/>
                <a:gd name="connsiteY3" fmla="*/ 445732 h 771896"/>
                <a:gd name="connsiteX4" fmla="*/ 418459 w 1235033"/>
                <a:gd name="connsiteY4" fmla="*/ 373689 h 771896"/>
                <a:gd name="connsiteX5" fmla="*/ 386039 w 1235033"/>
                <a:gd name="connsiteY5" fmla="*/ 292897 h 771896"/>
                <a:gd name="connsiteX6" fmla="*/ 264594 w 1235033"/>
                <a:gd name="connsiteY6" fmla="*/ 271284 h 771896"/>
                <a:gd name="connsiteX7" fmla="*/ 298044 w 1235033"/>
                <a:gd name="connsiteY7" fmla="*/ 326346 h 771896"/>
                <a:gd name="connsiteX8" fmla="*/ 212106 w 1235033"/>
                <a:gd name="connsiteY8" fmla="*/ 388612 h 771896"/>
                <a:gd name="connsiteX9" fmla="*/ 280033 w 1235033"/>
                <a:gd name="connsiteY9" fmla="*/ 389641 h 771896"/>
                <a:gd name="connsiteX10" fmla="*/ 349503 w 1235033"/>
                <a:gd name="connsiteY10" fmla="*/ 437499 h 771896"/>
                <a:gd name="connsiteX11" fmla="*/ 320171 w 1235033"/>
                <a:gd name="connsiteY11" fmla="*/ 494619 h 771896"/>
                <a:gd name="connsiteX12" fmla="*/ 393244 w 1235033"/>
                <a:gd name="connsiteY12" fmla="*/ 507999 h 771896"/>
                <a:gd name="connsiteX13" fmla="*/ 414342 w 1235033"/>
                <a:gd name="connsiteY13" fmla="*/ 562031 h 771896"/>
                <a:gd name="connsiteX14" fmla="*/ 539390 w 1235033"/>
                <a:gd name="connsiteY14" fmla="*/ 563061 h 771896"/>
                <a:gd name="connsiteX15" fmla="*/ 679875 w 1235033"/>
                <a:gd name="connsiteY15" fmla="*/ 573867 h 771896"/>
                <a:gd name="connsiteX16" fmla="*/ 862557 w 1235033"/>
                <a:gd name="connsiteY16" fmla="*/ 499765 h 771896"/>
                <a:gd name="connsiteX17" fmla="*/ 973195 w 1235033"/>
                <a:gd name="connsiteY17" fmla="*/ 426692 h 771896"/>
                <a:gd name="connsiteX18" fmla="*/ 1010246 w 1235033"/>
                <a:gd name="connsiteY18" fmla="*/ 346415 h 771896"/>
                <a:gd name="connsiteX19" fmla="*/ 1029801 w 1235033"/>
                <a:gd name="connsiteY19" fmla="*/ 301131 h 771896"/>
                <a:gd name="connsiteX20" fmla="*/ 921736 w 1235033"/>
                <a:gd name="connsiteY20" fmla="*/ 256361 h 771896"/>
                <a:gd name="connsiteX21" fmla="*/ 863072 w 1235033"/>
                <a:gd name="connsiteY21" fmla="*/ 210561 h 771896"/>
                <a:gd name="connsiteX22" fmla="*/ 727218 w 1235033"/>
                <a:gd name="connsiteY22" fmla="*/ 252244 h 7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033" h="771896">
                  <a:moveTo>
                    <a:pt x="727218" y="252244"/>
                  </a:moveTo>
                  <a:cubicBezTo>
                    <a:pt x="638707" y="276944"/>
                    <a:pt x="608860" y="262021"/>
                    <a:pt x="591878" y="307306"/>
                  </a:cubicBezTo>
                  <a:cubicBezTo>
                    <a:pt x="574897" y="352076"/>
                    <a:pt x="540419" y="328404"/>
                    <a:pt x="520349" y="333550"/>
                  </a:cubicBezTo>
                  <a:cubicBezTo>
                    <a:pt x="500280" y="339211"/>
                    <a:pt x="471978" y="464773"/>
                    <a:pt x="458084" y="445732"/>
                  </a:cubicBezTo>
                  <a:cubicBezTo>
                    <a:pt x="443675" y="427207"/>
                    <a:pt x="439044" y="416915"/>
                    <a:pt x="418459" y="373689"/>
                  </a:cubicBezTo>
                  <a:cubicBezTo>
                    <a:pt x="397876" y="330463"/>
                    <a:pt x="425149" y="338182"/>
                    <a:pt x="386039" y="292897"/>
                  </a:cubicBezTo>
                  <a:cubicBezTo>
                    <a:pt x="346930" y="247612"/>
                    <a:pt x="269741" y="252758"/>
                    <a:pt x="264594" y="271284"/>
                  </a:cubicBezTo>
                  <a:cubicBezTo>
                    <a:pt x="259449" y="289809"/>
                    <a:pt x="318113" y="305762"/>
                    <a:pt x="298044" y="326346"/>
                  </a:cubicBezTo>
                  <a:cubicBezTo>
                    <a:pt x="277974" y="347444"/>
                    <a:pt x="230117" y="373174"/>
                    <a:pt x="212106" y="388612"/>
                  </a:cubicBezTo>
                  <a:cubicBezTo>
                    <a:pt x="194095" y="404050"/>
                    <a:pt x="247098" y="397360"/>
                    <a:pt x="280033" y="389641"/>
                  </a:cubicBezTo>
                  <a:cubicBezTo>
                    <a:pt x="312967" y="381922"/>
                    <a:pt x="336124" y="414342"/>
                    <a:pt x="349503" y="437499"/>
                  </a:cubicBezTo>
                  <a:cubicBezTo>
                    <a:pt x="362883" y="460656"/>
                    <a:pt x="334065" y="483298"/>
                    <a:pt x="320171" y="494619"/>
                  </a:cubicBezTo>
                  <a:cubicBezTo>
                    <a:pt x="305762" y="505940"/>
                    <a:pt x="368543" y="503367"/>
                    <a:pt x="393244" y="507999"/>
                  </a:cubicBezTo>
                  <a:cubicBezTo>
                    <a:pt x="418459" y="512630"/>
                    <a:pt x="431324" y="533729"/>
                    <a:pt x="414342" y="562031"/>
                  </a:cubicBezTo>
                  <a:cubicBezTo>
                    <a:pt x="397361" y="590334"/>
                    <a:pt x="488959" y="566148"/>
                    <a:pt x="539390" y="563061"/>
                  </a:cubicBezTo>
                  <a:cubicBezTo>
                    <a:pt x="589820" y="559973"/>
                    <a:pt x="603200" y="598053"/>
                    <a:pt x="679875" y="573867"/>
                  </a:cubicBezTo>
                  <a:cubicBezTo>
                    <a:pt x="756550" y="549681"/>
                    <a:pt x="793086" y="551739"/>
                    <a:pt x="862557" y="499765"/>
                  </a:cubicBezTo>
                  <a:cubicBezTo>
                    <a:pt x="932542" y="448305"/>
                    <a:pt x="926882" y="460141"/>
                    <a:pt x="973195" y="426692"/>
                  </a:cubicBezTo>
                  <a:cubicBezTo>
                    <a:pt x="1019510" y="393244"/>
                    <a:pt x="1008188" y="382952"/>
                    <a:pt x="1010246" y="346415"/>
                  </a:cubicBezTo>
                  <a:cubicBezTo>
                    <a:pt x="1012305" y="309364"/>
                    <a:pt x="1040607" y="356707"/>
                    <a:pt x="1029801" y="301131"/>
                  </a:cubicBezTo>
                  <a:cubicBezTo>
                    <a:pt x="1018994" y="245554"/>
                    <a:pt x="961874" y="260477"/>
                    <a:pt x="921736" y="256361"/>
                  </a:cubicBezTo>
                  <a:cubicBezTo>
                    <a:pt x="881597" y="251729"/>
                    <a:pt x="883141" y="220853"/>
                    <a:pt x="863072" y="210561"/>
                  </a:cubicBezTo>
                  <a:cubicBezTo>
                    <a:pt x="843517" y="200784"/>
                    <a:pt x="817272" y="227029"/>
                    <a:pt x="727218" y="25224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D9B5118-16D1-4EA2-A8CF-8B3F443531F6}"/>
                </a:ext>
              </a:extLst>
            </p:cNvPr>
            <p:cNvSpPr/>
            <p:nvPr/>
          </p:nvSpPr>
          <p:spPr>
            <a:xfrm>
              <a:off x="15724198" y="8179863"/>
              <a:ext cx="514597" cy="617517"/>
            </a:xfrm>
            <a:custGeom>
              <a:avLst/>
              <a:gdLst>
                <a:gd name="connsiteX0" fmla="*/ 219685 w 514597"/>
                <a:gd name="connsiteY0" fmla="*/ 217462 h 617516"/>
                <a:gd name="connsiteX1" fmla="*/ 210423 w 514597"/>
                <a:gd name="connsiteY1" fmla="*/ 275098 h 617516"/>
                <a:gd name="connsiteX2" fmla="*/ 209394 w 514597"/>
                <a:gd name="connsiteY2" fmla="*/ 365667 h 617516"/>
                <a:gd name="connsiteX3" fmla="*/ 229978 w 514597"/>
                <a:gd name="connsiteY3" fmla="*/ 422273 h 617516"/>
                <a:gd name="connsiteX4" fmla="*/ 284525 w 514597"/>
                <a:gd name="connsiteY4" fmla="*/ 422787 h 617516"/>
                <a:gd name="connsiteX5" fmla="*/ 323120 w 514597"/>
                <a:gd name="connsiteY5" fmla="*/ 353831 h 617516"/>
                <a:gd name="connsiteX6" fmla="*/ 269601 w 514597"/>
                <a:gd name="connsiteY6" fmla="*/ 248853 h 617516"/>
                <a:gd name="connsiteX7" fmla="*/ 219685 w 514597"/>
                <a:gd name="connsiteY7" fmla="*/ 217462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597" h="617516">
                  <a:moveTo>
                    <a:pt x="219685" y="217462"/>
                  </a:moveTo>
                  <a:cubicBezTo>
                    <a:pt x="216082" y="230843"/>
                    <a:pt x="210423" y="245765"/>
                    <a:pt x="210423" y="275098"/>
                  </a:cubicBezTo>
                  <a:cubicBezTo>
                    <a:pt x="210423" y="304430"/>
                    <a:pt x="206820" y="336334"/>
                    <a:pt x="209394" y="365667"/>
                  </a:cubicBezTo>
                  <a:cubicBezTo>
                    <a:pt x="211451" y="394998"/>
                    <a:pt x="213510" y="416097"/>
                    <a:pt x="229978" y="422273"/>
                  </a:cubicBezTo>
                  <a:cubicBezTo>
                    <a:pt x="246445" y="428962"/>
                    <a:pt x="257765" y="435138"/>
                    <a:pt x="284525" y="422787"/>
                  </a:cubicBezTo>
                  <a:cubicBezTo>
                    <a:pt x="311283" y="410437"/>
                    <a:pt x="336500" y="387794"/>
                    <a:pt x="323120" y="353831"/>
                  </a:cubicBezTo>
                  <a:cubicBezTo>
                    <a:pt x="309740" y="319868"/>
                    <a:pt x="284525" y="273553"/>
                    <a:pt x="269601" y="248853"/>
                  </a:cubicBezTo>
                  <a:cubicBezTo>
                    <a:pt x="254677" y="224152"/>
                    <a:pt x="226890" y="192762"/>
                    <a:pt x="219685" y="21746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DD87ECE-270A-4778-854C-DA2D447C2099}"/>
                </a:ext>
              </a:extLst>
            </p:cNvPr>
            <p:cNvSpPr/>
            <p:nvPr/>
          </p:nvSpPr>
          <p:spPr>
            <a:xfrm>
              <a:off x="15713288" y="8143478"/>
              <a:ext cx="411678" cy="411678"/>
            </a:xfrm>
            <a:custGeom>
              <a:avLst/>
              <a:gdLst>
                <a:gd name="connsiteX0" fmla="*/ 208982 w 411677"/>
                <a:gd name="connsiteY0" fmla="*/ 213709 h 411677"/>
                <a:gd name="connsiteX1" fmla="*/ 221847 w 411677"/>
                <a:gd name="connsiteY1" fmla="*/ 232235 h 411677"/>
                <a:gd name="connsiteX2" fmla="*/ 225963 w 411677"/>
                <a:gd name="connsiteY2" fmla="*/ 221943 h 411677"/>
                <a:gd name="connsiteX3" fmla="*/ 218760 w 411677"/>
                <a:gd name="connsiteY3" fmla="*/ 209078 h 411677"/>
                <a:gd name="connsiteX4" fmla="*/ 208467 w 411677"/>
                <a:gd name="connsiteY4" fmla="*/ 215768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677" h="411677">
                  <a:moveTo>
                    <a:pt x="208982" y="213709"/>
                  </a:moveTo>
                  <a:cubicBezTo>
                    <a:pt x="212070" y="226060"/>
                    <a:pt x="215671" y="223486"/>
                    <a:pt x="221847" y="232235"/>
                  </a:cubicBezTo>
                  <a:cubicBezTo>
                    <a:pt x="227507" y="240983"/>
                    <a:pt x="234197" y="233264"/>
                    <a:pt x="225963" y="221943"/>
                  </a:cubicBezTo>
                  <a:cubicBezTo>
                    <a:pt x="217729" y="210622"/>
                    <a:pt x="218760" y="209078"/>
                    <a:pt x="218760" y="209078"/>
                  </a:cubicBezTo>
                  <a:cubicBezTo>
                    <a:pt x="218760" y="209078"/>
                    <a:pt x="208467" y="205475"/>
                    <a:pt x="208467" y="215768"/>
                  </a:cubicBezTo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B0AE03A-4747-43F8-8833-DB6E2540E0BC}"/>
                </a:ext>
              </a:extLst>
            </p:cNvPr>
            <p:cNvSpPr/>
            <p:nvPr/>
          </p:nvSpPr>
          <p:spPr>
            <a:xfrm>
              <a:off x="17767315" y="9351382"/>
              <a:ext cx="2778826" cy="2161309"/>
            </a:xfrm>
            <a:custGeom>
              <a:avLst/>
              <a:gdLst>
                <a:gd name="connsiteX0" fmla="*/ 683687 w 2778826"/>
                <a:gd name="connsiteY0" fmla="*/ 746174 h 2161309"/>
                <a:gd name="connsiteX1" fmla="*/ 680599 w 2778826"/>
                <a:gd name="connsiteY1" fmla="*/ 749261 h 2161309"/>
                <a:gd name="connsiteX2" fmla="*/ 506152 w 2778826"/>
                <a:gd name="connsiteY2" fmla="*/ 809983 h 2161309"/>
                <a:gd name="connsiteX3" fmla="*/ 265319 w 2778826"/>
                <a:gd name="connsiteY3" fmla="*/ 958702 h 2161309"/>
                <a:gd name="connsiteX4" fmla="*/ 255028 w 2778826"/>
                <a:gd name="connsiteY4" fmla="*/ 996268 h 2161309"/>
                <a:gd name="connsiteX5" fmla="*/ 226724 w 2778826"/>
                <a:gd name="connsiteY5" fmla="*/ 968479 h 2161309"/>
                <a:gd name="connsiteX6" fmla="*/ 209228 w 2778826"/>
                <a:gd name="connsiteY6" fmla="*/ 1054932 h 2161309"/>
                <a:gd name="connsiteX7" fmla="*/ 231870 w 2778826"/>
                <a:gd name="connsiteY7" fmla="*/ 1172775 h 2161309"/>
                <a:gd name="connsiteX8" fmla="*/ 212315 w 2778826"/>
                <a:gd name="connsiteY8" fmla="*/ 1292162 h 2161309"/>
                <a:gd name="connsiteX9" fmla="*/ 289505 w 2778826"/>
                <a:gd name="connsiteY9" fmla="*/ 1439336 h 2161309"/>
                <a:gd name="connsiteX10" fmla="*/ 324497 w 2778826"/>
                <a:gd name="connsiteY10" fmla="*/ 1547401 h 2161309"/>
                <a:gd name="connsiteX11" fmla="*/ 333246 w 2778826"/>
                <a:gd name="connsiteY11" fmla="*/ 1707441 h 2161309"/>
                <a:gd name="connsiteX12" fmla="*/ 312147 w 2778826"/>
                <a:gd name="connsiteY12" fmla="*/ 1782573 h 2161309"/>
                <a:gd name="connsiteX13" fmla="*/ 480935 w 2778826"/>
                <a:gd name="connsiteY13" fmla="*/ 1825284 h 2161309"/>
                <a:gd name="connsiteX14" fmla="*/ 600322 w 2778826"/>
                <a:gd name="connsiteY14" fmla="*/ 1759930 h 2161309"/>
                <a:gd name="connsiteX15" fmla="*/ 726913 w 2778826"/>
                <a:gd name="connsiteY15" fmla="*/ 1730598 h 2161309"/>
                <a:gd name="connsiteX16" fmla="*/ 836007 w 2778826"/>
                <a:gd name="connsiteY16" fmla="*/ 1694576 h 2161309"/>
                <a:gd name="connsiteX17" fmla="*/ 893643 w 2778826"/>
                <a:gd name="connsiteY17" fmla="*/ 1632310 h 2161309"/>
                <a:gd name="connsiteX18" fmla="*/ 976493 w 2778826"/>
                <a:gd name="connsiteY18" fmla="*/ 1593201 h 2161309"/>
                <a:gd name="connsiteX19" fmla="*/ 1081985 w 2778826"/>
                <a:gd name="connsiteY19" fmla="*/ 1573646 h 2161309"/>
                <a:gd name="connsiteX20" fmla="*/ 1199828 w 2778826"/>
                <a:gd name="connsiteY20" fmla="*/ 1532478 h 2161309"/>
                <a:gd name="connsiteX21" fmla="*/ 1387656 w 2778826"/>
                <a:gd name="connsiteY21" fmla="*/ 1560266 h 2161309"/>
                <a:gd name="connsiteX22" fmla="*/ 1505499 w 2778826"/>
                <a:gd name="connsiteY22" fmla="*/ 1632310 h 2161309"/>
                <a:gd name="connsiteX23" fmla="*/ 1549240 w 2778826"/>
                <a:gd name="connsiteY23" fmla="*/ 1686343 h 2161309"/>
                <a:gd name="connsiteX24" fmla="*/ 1589894 w 2778826"/>
                <a:gd name="connsiteY24" fmla="*/ 1663186 h 2161309"/>
                <a:gd name="connsiteX25" fmla="*/ 1684579 w 2778826"/>
                <a:gd name="connsiteY25" fmla="*/ 1589599 h 2161309"/>
                <a:gd name="connsiteX26" fmla="*/ 1665024 w 2778826"/>
                <a:gd name="connsiteY26" fmla="*/ 1661642 h 2161309"/>
                <a:gd name="connsiteX27" fmla="*/ 1649072 w 2778826"/>
                <a:gd name="connsiteY27" fmla="*/ 1718762 h 2161309"/>
                <a:gd name="connsiteX28" fmla="*/ 1694870 w 2778826"/>
                <a:gd name="connsiteY28" fmla="*/ 1685828 h 2161309"/>
                <a:gd name="connsiteX29" fmla="*/ 1710823 w 2778826"/>
                <a:gd name="connsiteY29" fmla="*/ 1764047 h 2161309"/>
                <a:gd name="connsiteX30" fmla="*/ 1747874 w 2778826"/>
                <a:gd name="connsiteY30" fmla="*/ 1788748 h 2161309"/>
                <a:gd name="connsiteX31" fmla="*/ 1800364 w 2778826"/>
                <a:gd name="connsiteY31" fmla="*/ 1867481 h 2161309"/>
                <a:gd name="connsiteX32" fmla="*/ 1924896 w 2778826"/>
                <a:gd name="connsiteY32" fmla="*/ 1955478 h 2161309"/>
                <a:gd name="connsiteX33" fmla="*/ 2035534 w 2778826"/>
                <a:gd name="connsiteY33" fmla="*/ 1953934 h 2161309"/>
                <a:gd name="connsiteX34" fmla="*/ 2102432 w 2778826"/>
                <a:gd name="connsiteY34" fmla="*/ 1926145 h 2161309"/>
                <a:gd name="connsiteX35" fmla="*/ 2179622 w 2778826"/>
                <a:gd name="connsiteY35" fmla="*/ 1965255 h 2161309"/>
                <a:gd name="connsiteX36" fmla="*/ 2311359 w 2778826"/>
                <a:gd name="connsiteY36" fmla="*/ 1911222 h 2161309"/>
                <a:gd name="connsiteX37" fmla="*/ 2387005 w 2778826"/>
                <a:gd name="connsiteY37" fmla="*/ 1884977 h 2161309"/>
                <a:gd name="connsiteX38" fmla="*/ 2441552 w 2778826"/>
                <a:gd name="connsiteY38" fmla="*/ 1775368 h 2161309"/>
                <a:gd name="connsiteX39" fmla="*/ 2485293 w 2778826"/>
                <a:gd name="connsiteY39" fmla="*/ 1631281 h 2161309"/>
                <a:gd name="connsiteX40" fmla="*/ 2559395 w 2778826"/>
                <a:gd name="connsiteY40" fmla="*/ 1505205 h 2161309"/>
                <a:gd name="connsiteX41" fmla="*/ 2615486 w 2778826"/>
                <a:gd name="connsiteY41" fmla="*/ 1246877 h 2161309"/>
                <a:gd name="connsiteX42" fmla="*/ 2599534 w 2778826"/>
                <a:gd name="connsiteY42" fmla="*/ 1133665 h 2161309"/>
                <a:gd name="connsiteX43" fmla="*/ 2538296 w 2778826"/>
                <a:gd name="connsiteY43" fmla="*/ 1020968 h 2161309"/>
                <a:gd name="connsiteX44" fmla="*/ 2453902 w 2778826"/>
                <a:gd name="connsiteY44" fmla="*/ 944293 h 2161309"/>
                <a:gd name="connsiteX45" fmla="*/ 2431259 w 2778826"/>
                <a:gd name="connsiteY45" fmla="*/ 878940 h 2161309"/>
                <a:gd name="connsiteX46" fmla="*/ 2366421 w 2778826"/>
                <a:gd name="connsiteY46" fmla="*/ 856297 h 2161309"/>
                <a:gd name="connsiteX47" fmla="*/ 2322680 w 2778826"/>
                <a:gd name="connsiteY47" fmla="*/ 776020 h 2161309"/>
                <a:gd name="connsiteX48" fmla="*/ 2210498 w 2778826"/>
                <a:gd name="connsiteY48" fmla="*/ 725589 h 2161309"/>
                <a:gd name="connsiteX49" fmla="*/ 2184253 w 2778826"/>
                <a:gd name="connsiteY49" fmla="*/ 652002 h 2161309"/>
                <a:gd name="connsiteX50" fmla="*/ 2144115 w 2778826"/>
                <a:gd name="connsiteY50" fmla="*/ 544452 h 2161309"/>
                <a:gd name="connsiteX51" fmla="*/ 2126618 w 2778826"/>
                <a:gd name="connsiteY51" fmla="*/ 485787 h 2161309"/>
                <a:gd name="connsiteX52" fmla="*/ 2091626 w 2778826"/>
                <a:gd name="connsiteY52" fmla="*/ 413743 h 2161309"/>
                <a:gd name="connsiteX53" fmla="*/ 2022669 w 2778826"/>
                <a:gd name="connsiteY53" fmla="*/ 360226 h 2161309"/>
                <a:gd name="connsiteX54" fmla="*/ 1960918 w 2778826"/>
                <a:gd name="connsiteY54" fmla="*/ 219740 h 2161309"/>
                <a:gd name="connsiteX55" fmla="*/ 1923352 w 2778826"/>
                <a:gd name="connsiteY55" fmla="*/ 243926 h 2161309"/>
                <a:gd name="connsiteX56" fmla="*/ 1889388 w 2778826"/>
                <a:gd name="connsiteY56" fmla="*/ 353021 h 2161309"/>
                <a:gd name="connsiteX57" fmla="*/ 1907915 w 2778826"/>
                <a:gd name="connsiteY57" fmla="*/ 476010 h 2161309"/>
                <a:gd name="connsiteX58" fmla="*/ 1843590 w 2778826"/>
                <a:gd name="connsiteY58" fmla="*/ 622155 h 2161309"/>
                <a:gd name="connsiteX59" fmla="*/ 1777721 w 2778826"/>
                <a:gd name="connsiteY59" fmla="*/ 616495 h 2161309"/>
                <a:gd name="connsiteX60" fmla="*/ 1707735 w 2778826"/>
                <a:gd name="connsiteY60" fmla="*/ 554228 h 2161309"/>
                <a:gd name="connsiteX61" fmla="*/ 1543579 w 2778826"/>
                <a:gd name="connsiteY61" fmla="*/ 479097 h 2161309"/>
                <a:gd name="connsiteX62" fmla="*/ 1543579 w 2778826"/>
                <a:gd name="connsiteY62" fmla="*/ 409112 h 2161309"/>
                <a:gd name="connsiteX63" fmla="*/ 1599671 w 2778826"/>
                <a:gd name="connsiteY63" fmla="*/ 323174 h 2161309"/>
                <a:gd name="connsiteX64" fmla="*/ 1584232 w 2778826"/>
                <a:gd name="connsiteY64" fmla="*/ 271715 h 2161309"/>
                <a:gd name="connsiteX65" fmla="*/ 1440146 w 2778826"/>
                <a:gd name="connsiteY65" fmla="*/ 251130 h 2161309"/>
                <a:gd name="connsiteX66" fmla="*/ 1348547 w 2778826"/>
                <a:gd name="connsiteY66" fmla="*/ 280463 h 2161309"/>
                <a:gd name="connsiteX67" fmla="*/ 1337226 w 2778826"/>
                <a:gd name="connsiteY67" fmla="*/ 317514 h 2161309"/>
                <a:gd name="connsiteX68" fmla="*/ 1221442 w 2778826"/>
                <a:gd name="connsiteY68" fmla="*/ 327291 h 2161309"/>
                <a:gd name="connsiteX69" fmla="*/ 1181817 w 2778826"/>
                <a:gd name="connsiteY69" fmla="*/ 416831 h 2161309"/>
                <a:gd name="connsiteX70" fmla="*/ 1164321 w 2778826"/>
                <a:gd name="connsiteY70" fmla="*/ 471378 h 2161309"/>
                <a:gd name="connsiteX71" fmla="*/ 1032069 w 2778826"/>
                <a:gd name="connsiteY71" fmla="*/ 419404 h 2161309"/>
                <a:gd name="connsiteX72" fmla="*/ 955909 w 2778826"/>
                <a:gd name="connsiteY72" fmla="*/ 438959 h 2161309"/>
                <a:gd name="connsiteX73" fmla="*/ 767566 w 2778826"/>
                <a:gd name="connsiteY73" fmla="*/ 592823 h 2161309"/>
                <a:gd name="connsiteX74" fmla="*/ 683687 w 2778826"/>
                <a:gd name="connsiteY74" fmla="*/ 746174 h 216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78826" h="2161309">
                  <a:moveTo>
                    <a:pt x="683687" y="746174"/>
                  </a:moveTo>
                  <a:cubicBezTo>
                    <a:pt x="683172" y="747717"/>
                    <a:pt x="681628" y="748232"/>
                    <a:pt x="680599" y="749261"/>
                  </a:cubicBezTo>
                  <a:cubicBezTo>
                    <a:pt x="632742" y="798148"/>
                    <a:pt x="589001" y="784253"/>
                    <a:pt x="506152" y="809983"/>
                  </a:cubicBezTo>
                  <a:cubicBezTo>
                    <a:pt x="421757" y="836228"/>
                    <a:pt x="276127" y="921136"/>
                    <a:pt x="265319" y="958702"/>
                  </a:cubicBezTo>
                  <a:cubicBezTo>
                    <a:pt x="255028" y="996268"/>
                    <a:pt x="265319" y="1001413"/>
                    <a:pt x="255028" y="996268"/>
                  </a:cubicBezTo>
                  <a:cubicBezTo>
                    <a:pt x="244220" y="991122"/>
                    <a:pt x="226724" y="968479"/>
                    <a:pt x="226724" y="968479"/>
                  </a:cubicBezTo>
                  <a:cubicBezTo>
                    <a:pt x="226724" y="968479"/>
                    <a:pt x="204082" y="1014278"/>
                    <a:pt x="209228" y="1054932"/>
                  </a:cubicBezTo>
                  <a:cubicBezTo>
                    <a:pt x="214374" y="1095585"/>
                    <a:pt x="233929" y="1120285"/>
                    <a:pt x="231870" y="1172775"/>
                  </a:cubicBezTo>
                  <a:cubicBezTo>
                    <a:pt x="230327" y="1225264"/>
                    <a:pt x="210772" y="1256139"/>
                    <a:pt x="212315" y="1292162"/>
                  </a:cubicBezTo>
                  <a:cubicBezTo>
                    <a:pt x="213859" y="1328183"/>
                    <a:pt x="273553" y="1396625"/>
                    <a:pt x="289505" y="1439336"/>
                  </a:cubicBezTo>
                  <a:cubicBezTo>
                    <a:pt x="305457" y="1482047"/>
                    <a:pt x="315750" y="1470212"/>
                    <a:pt x="324497" y="1547401"/>
                  </a:cubicBezTo>
                  <a:cubicBezTo>
                    <a:pt x="333246" y="1624077"/>
                    <a:pt x="373900" y="1666788"/>
                    <a:pt x="333246" y="1707441"/>
                  </a:cubicBezTo>
                  <a:cubicBezTo>
                    <a:pt x="293108" y="1748095"/>
                    <a:pt x="263262" y="1739861"/>
                    <a:pt x="312147" y="1782573"/>
                  </a:cubicBezTo>
                  <a:cubicBezTo>
                    <a:pt x="361548" y="1825284"/>
                    <a:pt x="401687" y="1853072"/>
                    <a:pt x="480935" y="1825284"/>
                  </a:cubicBezTo>
                  <a:cubicBezTo>
                    <a:pt x="560184" y="1797496"/>
                    <a:pt x="539085" y="1772795"/>
                    <a:pt x="600322" y="1759930"/>
                  </a:cubicBezTo>
                  <a:cubicBezTo>
                    <a:pt x="661560" y="1747065"/>
                    <a:pt x="673909" y="1733686"/>
                    <a:pt x="726913" y="1730598"/>
                  </a:cubicBezTo>
                  <a:cubicBezTo>
                    <a:pt x="779403" y="1727510"/>
                    <a:pt x="816454" y="1732142"/>
                    <a:pt x="836007" y="1694576"/>
                  </a:cubicBezTo>
                  <a:cubicBezTo>
                    <a:pt x="855049" y="1657011"/>
                    <a:pt x="841154" y="1658555"/>
                    <a:pt x="893643" y="1632310"/>
                  </a:cubicBezTo>
                  <a:cubicBezTo>
                    <a:pt x="946132" y="1606065"/>
                    <a:pt x="940986" y="1599376"/>
                    <a:pt x="976493" y="1593201"/>
                  </a:cubicBezTo>
                  <a:cubicBezTo>
                    <a:pt x="1011485" y="1586511"/>
                    <a:pt x="1034643" y="1611212"/>
                    <a:pt x="1081985" y="1573646"/>
                  </a:cubicBezTo>
                  <a:cubicBezTo>
                    <a:pt x="1129328" y="1536080"/>
                    <a:pt x="1094336" y="1532478"/>
                    <a:pt x="1199828" y="1532478"/>
                  </a:cubicBezTo>
                  <a:cubicBezTo>
                    <a:pt x="1305321" y="1532478"/>
                    <a:pt x="1349061" y="1547401"/>
                    <a:pt x="1387656" y="1560266"/>
                  </a:cubicBezTo>
                  <a:cubicBezTo>
                    <a:pt x="1426251" y="1573646"/>
                    <a:pt x="1489547" y="1607609"/>
                    <a:pt x="1505499" y="1632310"/>
                  </a:cubicBezTo>
                  <a:cubicBezTo>
                    <a:pt x="1521451" y="1657011"/>
                    <a:pt x="1542550" y="1686343"/>
                    <a:pt x="1549240" y="1686343"/>
                  </a:cubicBezTo>
                  <a:cubicBezTo>
                    <a:pt x="1556444" y="1686343"/>
                    <a:pt x="1565192" y="1687886"/>
                    <a:pt x="1589894" y="1663186"/>
                  </a:cubicBezTo>
                  <a:cubicBezTo>
                    <a:pt x="1614593" y="1638485"/>
                    <a:pt x="1684579" y="1589599"/>
                    <a:pt x="1684579" y="1589599"/>
                  </a:cubicBezTo>
                  <a:cubicBezTo>
                    <a:pt x="1684579" y="1589599"/>
                    <a:pt x="1680977" y="1642087"/>
                    <a:pt x="1665024" y="1661642"/>
                  </a:cubicBezTo>
                  <a:cubicBezTo>
                    <a:pt x="1649072" y="1681197"/>
                    <a:pt x="1649072" y="1708985"/>
                    <a:pt x="1649072" y="1718762"/>
                  </a:cubicBezTo>
                  <a:cubicBezTo>
                    <a:pt x="1649072" y="1728540"/>
                    <a:pt x="1689726" y="1687372"/>
                    <a:pt x="1694870" y="1685828"/>
                  </a:cubicBezTo>
                  <a:cubicBezTo>
                    <a:pt x="1700017" y="1684284"/>
                    <a:pt x="1705163" y="1757872"/>
                    <a:pt x="1710823" y="1764047"/>
                  </a:cubicBezTo>
                  <a:cubicBezTo>
                    <a:pt x="1715969" y="1770736"/>
                    <a:pt x="1731922" y="1767135"/>
                    <a:pt x="1747874" y="1788748"/>
                  </a:cubicBezTo>
                  <a:cubicBezTo>
                    <a:pt x="1763826" y="1809846"/>
                    <a:pt x="1784925" y="1826313"/>
                    <a:pt x="1800364" y="1867481"/>
                  </a:cubicBezTo>
                  <a:cubicBezTo>
                    <a:pt x="1816316" y="1908135"/>
                    <a:pt x="1882700" y="1949302"/>
                    <a:pt x="1924896" y="1955478"/>
                  </a:cubicBezTo>
                  <a:cubicBezTo>
                    <a:pt x="1967093" y="1962167"/>
                    <a:pt x="2004144" y="1958565"/>
                    <a:pt x="2035534" y="1953934"/>
                  </a:cubicBezTo>
                  <a:cubicBezTo>
                    <a:pt x="2066925" y="1949302"/>
                    <a:pt x="2068984" y="1911222"/>
                    <a:pt x="2102432" y="1926145"/>
                  </a:cubicBezTo>
                  <a:cubicBezTo>
                    <a:pt x="2135881" y="1941069"/>
                    <a:pt x="2100889" y="1971944"/>
                    <a:pt x="2179622" y="1965255"/>
                  </a:cubicBezTo>
                  <a:cubicBezTo>
                    <a:pt x="2258870" y="1958565"/>
                    <a:pt x="2279968" y="1932320"/>
                    <a:pt x="2311359" y="1911222"/>
                  </a:cubicBezTo>
                  <a:cubicBezTo>
                    <a:pt x="2342748" y="1890123"/>
                    <a:pt x="2346351" y="1940554"/>
                    <a:pt x="2387005" y="1884977"/>
                  </a:cubicBezTo>
                  <a:cubicBezTo>
                    <a:pt x="2427143" y="1829401"/>
                    <a:pt x="2434347" y="1842265"/>
                    <a:pt x="2441552" y="1775368"/>
                  </a:cubicBezTo>
                  <a:cubicBezTo>
                    <a:pt x="2448757" y="1708471"/>
                    <a:pt x="2446698" y="1695091"/>
                    <a:pt x="2485293" y="1631281"/>
                  </a:cubicBezTo>
                  <a:cubicBezTo>
                    <a:pt x="2523888" y="1567471"/>
                    <a:pt x="2532635" y="1598347"/>
                    <a:pt x="2559395" y="1505205"/>
                  </a:cubicBezTo>
                  <a:cubicBezTo>
                    <a:pt x="2585639" y="1412063"/>
                    <a:pt x="2619089" y="1323552"/>
                    <a:pt x="2615486" y="1246877"/>
                  </a:cubicBezTo>
                  <a:cubicBezTo>
                    <a:pt x="2611883" y="1169687"/>
                    <a:pt x="2617030" y="1220633"/>
                    <a:pt x="2599534" y="1133665"/>
                  </a:cubicBezTo>
                  <a:cubicBezTo>
                    <a:pt x="2582038" y="1047213"/>
                    <a:pt x="2594387" y="1056990"/>
                    <a:pt x="2538296" y="1020968"/>
                  </a:cubicBezTo>
                  <a:cubicBezTo>
                    <a:pt x="2482205" y="984947"/>
                    <a:pt x="2468310" y="994724"/>
                    <a:pt x="2453902" y="944293"/>
                  </a:cubicBezTo>
                  <a:cubicBezTo>
                    <a:pt x="2440008" y="893349"/>
                    <a:pt x="2457504" y="878940"/>
                    <a:pt x="2431259" y="878940"/>
                  </a:cubicBezTo>
                  <a:cubicBezTo>
                    <a:pt x="2405016" y="878940"/>
                    <a:pt x="2381858" y="890260"/>
                    <a:pt x="2366421" y="856297"/>
                  </a:cubicBezTo>
                  <a:cubicBezTo>
                    <a:pt x="2350469" y="821820"/>
                    <a:pt x="2352526" y="808955"/>
                    <a:pt x="2322680" y="776020"/>
                  </a:cubicBezTo>
                  <a:cubicBezTo>
                    <a:pt x="2292832" y="743086"/>
                    <a:pt x="2264530" y="749775"/>
                    <a:pt x="2210498" y="725589"/>
                  </a:cubicBezTo>
                  <a:cubicBezTo>
                    <a:pt x="2155951" y="700889"/>
                    <a:pt x="2184253" y="694714"/>
                    <a:pt x="2184253" y="652002"/>
                  </a:cubicBezTo>
                  <a:cubicBezTo>
                    <a:pt x="2184253" y="609291"/>
                    <a:pt x="2187341" y="564521"/>
                    <a:pt x="2144115" y="544452"/>
                  </a:cubicBezTo>
                  <a:cubicBezTo>
                    <a:pt x="2100889" y="524897"/>
                    <a:pt x="2126618" y="555258"/>
                    <a:pt x="2126618" y="485787"/>
                  </a:cubicBezTo>
                  <a:cubicBezTo>
                    <a:pt x="2126618" y="416316"/>
                    <a:pt x="2126618" y="426094"/>
                    <a:pt x="2091626" y="413743"/>
                  </a:cubicBezTo>
                  <a:cubicBezTo>
                    <a:pt x="2056632" y="401908"/>
                    <a:pt x="2044798" y="402937"/>
                    <a:pt x="2022669" y="360226"/>
                  </a:cubicBezTo>
                  <a:cubicBezTo>
                    <a:pt x="2000541" y="317514"/>
                    <a:pt x="1971209" y="248043"/>
                    <a:pt x="1960918" y="219740"/>
                  </a:cubicBezTo>
                  <a:cubicBezTo>
                    <a:pt x="1950112" y="191438"/>
                    <a:pt x="1937760" y="222828"/>
                    <a:pt x="1923352" y="243926"/>
                  </a:cubicBezTo>
                  <a:cubicBezTo>
                    <a:pt x="1909458" y="264510"/>
                    <a:pt x="1889388" y="310310"/>
                    <a:pt x="1889388" y="353021"/>
                  </a:cubicBezTo>
                  <a:cubicBezTo>
                    <a:pt x="1889388" y="395733"/>
                    <a:pt x="1907915" y="419404"/>
                    <a:pt x="1907915" y="476010"/>
                  </a:cubicBezTo>
                  <a:cubicBezTo>
                    <a:pt x="1907915" y="532615"/>
                    <a:pt x="1868290" y="589221"/>
                    <a:pt x="1843590" y="622155"/>
                  </a:cubicBezTo>
                  <a:cubicBezTo>
                    <a:pt x="1818889" y="655090"/>
                    <a:pt x="1799334" y="625243"/>
                    <a:pt x="1777721" y="616495"/>
                  </a:cubicBezTo>
                  <a:cubicBezTo>
                    <a:pt x="1756623" y="607747"/>
                    <a:pt x="1751992" y="576356"/>
                    <a:pt x="1707735" y="554228"/>
                  </a:cubicBezTo>
                  <a:cubicBezTo>
                    <a:pt x="1662966" y="532615"/>
                    <a:pt x="1581145" y="513061"/>
                    <a:pt x="1543579" y="479097"/>
                  </a:cubicBezTo>
                  <a:cubicBezTo>
                    <a:pt x="1506014" y="445134"/>
                    <a:pt x="1531744" y="444104"/>
                    <a:pt x="1543579" y="409112"/>
                  </a:cubicBezTo>
                  <a:cubicBezTo>
                    <a:pt x="1555415" y="374119"/>
                    <a:pt x="1571882" y="345817"/>
                    <a:pt x="1599671" y="323174"/>
                  </a:cubicBezTo>
                  <a:cubicBezTo>
                    <a:pt x="1627973" y="300532"/>
                    <a:pt x="1619740" y="291269"/>
                    <a:pt x="1584232" y="271715"/>
                  </a:cubicBezTo>
                  <a:cubicBezTo>
                    <a:pt x="1549240" y="252160"/>
                    <a:pt x="1499839" y="251130"/>
                    <a:pt x="1440146" y="251130"/>
                  </a:cubicBezTo>
                  <a:cubicBezTo>
                    <a:pt x="1380452" y="251130"/>
                    <a:pt x="1345460" y="247013"/>
                    <a:pt x="1348547" y="280463"/>
                  </a:cubicBezTo>
                  <a:cubicBezTo>
                    <a:pt x="1352148" y="314426"/>
                    <a:pt x="1387142" y="327291"/>
                    <a:pt x="1337226" y="317514"/>
                  </a:cubicBezTo>
                  <a:cubicBezTo>
                    <a:pt x="1286795" y="307736"/>
                    <a:pt x="1243569" y="303105"/>
                    <a:pt x="1221442" y="327291"/>
                  </a:cubicBezTo>
                  <a:cubicBezTo>
                    <a:pt x="1199313" y="351477"/>
                    <a:pt x="1194168" y="365371"/>
                    <a:pt x="1181817" y="416831"/>
                  </a:cubicBezTo>
                  <a:cubicBezTo>
                    <a:pt x="1168952" y="467776"/>
                    <a:pt x="1185419" y="471378"/>
                    <a:pt x="1164321" y="471378"/>
                  </a:cubicBezTo>
                  <a:cubicBezTo>
                    <a:pt x="1143222" y="471378"/>
                    <a:pt x="1059857" y="431239"/>
                    <a:pt x="1032069" y="419404"/>
                  </a:cubicBezTo>
                  <a:cubicBezTo>
                    <a:pt x="1003766" y="407568"/>
                    <a:pt x="988843" y="408598"/>
                    <a:pt x="955909" y="438959"/>
                  </a:cubicBezTo>
                  <a:cubicBezTo>
                    <a:pt x="922974" y="469320"/>
                    <a:pt x="809764" y="568637"/>
                    <a:pt x="767566" y="592823"/>
                  </a:cubicBezTo>
                  <a:cubicBezTo>
                    <a:pt x="723825" y="617524"/>
                    <a:pt x="726399" y="611864"/>
                    <a:pt x="683687" y="74617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6C96A0-3F0D-469C-A73C-DC967CF01DA8}"/>
                </a:ext>
              </a:extLst>
            </p:cNvPr>
            <p:cNvSpPr/>
            <p:nvPr/>
          </p:nvSpPr>
          <p:spPr>
            <a:xfrm>
              <a:off x="16654135" y="8412080"/>
              <a:ext cx="1080655" cy="1080655"/>
            </a:xfrm>
            <a:custGeom>
              <a:avLst/>
              <a:gdLst>
                <a:gd name="connsiteX0" fmla="*/ 234035 w 1080654"/>
                <a:gd name="connsiteY0" fmla="*/ 211154 h 1080654"/>
                <a:gd name="connsiteX1" fmla="*/ 225801 w 1080654"/>
                <a:gd name="connsiteY1" fmla="*/ 240487 h 1080654"/>
                <a:gd name="connsiteX2" fmla="*/ 293728 w 1080654"/>
                <a:gd name="connsiteY2" fmla="*/ 314589 h 1080654"/>
                <a:gd name="connsiteX3" fmla="*/ 355994 w 1080654"/>
                <a:gd name="connsiteY3" fmla="*/ 347008 h 1080654"/>
                <a:gd name="connsiteX4" fmla="*/ 392530 w 1080654"/>
                <a:gd name="connsiteY4" fmla="*/ 420081 h 1080654"/>
                <a:gd name="connsiteX5" fmla="*/ 439359 w 1080654"/>
                <a:gd name="connsiteY5" fmla="*/ 464851 h 1080654"/>
                <a:gd name="connsiteX6" fmla="*/ 477953 w 1080654"/>
                <a:gd name="connsiteY6" fmla="*/ 536894 h 1080654"/>
                <a:gd name="connsiteX7" fmla="*/ 519122 w 1080654"/>
                <a:gd name="connsiteY7" fmla="*/ 598132 h 1080654"/>
                <a:gd name="connsiteX8" fmla="*/ 569552 w 1080654"/>
                <a:gd name="connsiteY8" fmla="*/ 707226 h 1080654"/>
                <a:gd name="connsiteX9" fmla="*/ 681735 w 1080654"/>
                <a:gd name="connsiteY9" fmla="*/ 820438 h 1080654"/>
                <a:gd name="connsiteX10" fmla="*/ 782596 w 1080654"/>
                <a:gd name="connsiteY10" fmla="*/ 909978 h 1080654"/>
                <a:gd name="connsiteX11" fmla="*/ 834056 w 1080654"/>
                <a:gd name="connsiteY11" fmla="*/ 903288 h 1080654"/>
                <a:gd name="connsiteX12" fmla="*/ 869048 w 1080654"/>
                <a:gd name="connsiteY12" fmla="*/ 810661 h 1080654"/>
                <a:gd name="connsiteX13" fmla="*/ 841774 w 1080654"/>
                <a:gd name="connsiteY13" fmla="*/ 707226 h 1080654"/>
                <a:gd name="connsiteX14" fmla="*/ 786712 w 1080654"/>
                <a:gd name="connsiteY14" fmla="*/ 676865 h 1080654"/>
                <a:gd name="connsiteX15" fmla="*/ 744516 w 1080654"/>
                <a:gd name="connsiteY15" fmla="*/ 604822 h 1080654"/>
                <a:gd name="connsiteX16" fmla="*/ 719815 w 1080654"/>
                <a:gd name="connsiteY16" fmla="*/ 570858 h 1080654"/>
                <a:gd name="connsiteX17" fmla="*/ 714153 w 1080654"/>
                <a:gd name="connsiteY17" fmla="*/ 519913 h 1080654"/>
                <a:gd name="connsiteX18" fmla="*/ 671958 w 1080654"/>
                <a:gd name="connsiteY18" fmla="*/ 476172 h 1080654"/>
                <a:gd name="connsiteX19" fmla="*/ 582932 w 1080654"/>
                <a:gd name="connsiteY19" fmla="*/ 433461 h 1080654"/>
                <a:gd name="connsiteX20" fmla="*/ 464575 w 1080654"/>
                <a:gd name="connsiteY20" fmla="*/ 351640 h 1080654"/>
                <a:gd name="connsiteX21" fmla="*/ 384811 w 1080654"/>
                <a:gd name="connsiteY21" fmla="*/ 268790 h 1080654"/>
                <a:gd name="connsiteX22" fmla="*/ 234035 w 1080654"/>
                <a:gd name="connsiteY22" fmla="*/ 211154 h 108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80654" h="1080654">
                  <a:moveTo>
                    <a:pt x="234035" y="211154"/>
                  </a:moveTo>
                  <a:cubicBezTo>
                    <a:pt x="209333" y="207552"/>
                    <a:pt x="195440" y="201377"/>
                    <a:pt x="225801" y="240487"/>
                  </a:cubicBezTo>
                  <a:cubicBezTo>
                    <a:pt x="256162" y="279596"/>
                    <a:pt x="264396" y="287315"/>
                    <a:pt x="293728" y="314589"/>
                  </a:cubicBezTo>
                  <a:cubicBezTo>
                    <a:pt x="323061" y="341862"/>
                    <a:pt x="333352" y="295034"/>
                    <a:pt x="355994" y="347008"/>
                  </a:cubicBezTo>
                  <a:cubicBezTo>
                    <a:pt x="378121" y="399497"/>
                    <a:pt x="369888" y="400526"/>
                    <a:pt x="392530" y="420081"/>
                  </a:cubicBezTo>
                  <a:cubicBezTo>
                    <a:pt x="414659" y="439636"/>
                    <a:pt x="433699" y="445296"/>
                    <a:pt x="439359" y="464851"/>
                  </a:cubicBezTo>
                  <a:cubicBezTo>
                    <a:pt x="445020" y="484405"/>
                    <a:pt x="452224" y="514767"/>
                    <a:pt x="477953" y="536894"/>
                  </a:cubicBezTo>
                  <a:cubicBezTo>
                    <a:pt x="503683" y="558507"/>
                    <a:pt x="503683" y="555420"/>
                    <a:pt x="519122" y="598132"/>
                  </a:cubicBezTo>
                  <a:cubicBezTo>
                    <a:pt x="534559" y="640843"/>
                    <a:pt x="557717" y="671204"/>
                    <a:pt x="569552" y="707226"/>
                  </a:cubicBezTo>
                  <a:cubicBezTo>
                    <a:pt x="581388" y="743248"/>
                    <a:pt x="647771" y="777211"/>
                    <a:pt x="681735" y="820438"/>
                  </a:cubicBezTo>
                  <a:cubicBezTo>
                    <a:pt x="715697" y="864178"/>
                    <a:pt x="773333" y="927474"/>
                    <a:pt x="782596" y="909978"/>
                  </a:cubicBezTo>
                  <a:cubicBezTo>
                    <a:pt x="791858" y="892481"/>
                    <a:pt x="816559" y="909978"/>
                    <a:pt x="834056" y="903288"/>
                  </a:cubicBezTo>
                  <a:cubicBezTo>
                    <a:pt x="851552" y="896598"/>
                    <a:pt x="857211" y="871383"/>
                    <a:pt x="869048" y="810661"/>
                  </a:cubicBezTo>
                  <a:cubicBezTo>
                    <a:pt x="880884" y="749423"/>
                    <a:pt x="858242" y="721120"/>
                    <a:pt x="841774" y="707226"/>
                  </a:cubicBezTo>
                  <a:cubicBezTo>
                    <a:pt x="825307" y="693332"/>
                    <a:pt x="794946" y="689730"/>
                    <a:pt x="786712" y="676865"/>
                  </a:cubicBezTo>
                  <a:cubicBezTo>
                    <a:pt x="778478" y="664000"/>
                    <a:pt x="764585" y="619230"/>
                    <a:pt x="744516" y="604822"/>
                  </a:cubicBezTo>
                  <a:cubicBezTo>
                    <a:pt x="724446" y="590927"/>
                    <a:pt x="719815" y="605850"/>
                    <a:pt x="719815" y="570858"/>
                  </a:cubicBezTo>
                  <a:cubicBezTo>
                    <a:pt x="719815" y="535865"/>
                    <a:pt x="743486" y="539468"/>
                    <a:pt x="714153" y="519913"/>
                  </a:cubicBezTo>
                  <a:cubicBezTo>
                    <a:pt x="684823" y="500358"/>
                    <a:pt x="681220" y="485950"/>
                    <a:pt x="671958" y="476172"/>
                  </a:cubicBezTo>
                  <a:cubicBezTo>
                    <a:pt x="662694" y="466395"/>
                    <a:pt x="599399" y="450957"/>
                    <a:pt x="582932" y="433461"/>
                  </a:cubicBezTo>
                  <a:cubicBezTo>
                    <a:pt x="566464" y="415964"/>
                    <a:pt x="497508" y="384574"/>
                    <a:pt x="464575" y="351640"/>
                  </a:cubicBezTo>
                  <a:cubicBezTo>
                    <a:pt x="431640" y="319220"/>
                    <a:pt x="395617" y="292976"/>
                    <a:pt x="384811" y="268790"/>
                  </a:cubicBezTo>
                  <a:cubicBezTo>
                    <a:pt x="374520" y="245118"/>
                    <a:pt x="341585" y="225563"/>
                    <a:pt x="234035" y="21115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F407A53-18D2-430F-AA47-915B16B2010B}"/>
                </a:ext>
              </a:extLst>
            </p:cNvPr>
            <p:cNvSpPr/>
            <p:nvPr/>
          </p:nvSpPr>
          <p:spPr>
            <a:xfrm>
              <a:off x="17288353" y="9110597"/>
              <a:ext cx="926275" cy="514597"/>
            </a:xfrm>
            <a:custGeom>
              <a:avLst/>
              <a:gdLst>
                <a:gd name="connsiteX0" fmla="*/ 281143 w 926275"/>
                <a:gd name="connsiteY0" fmla="*/ 216092 h 514597"/>
                <a:gd name="connsiteX1" fmla="*/ 220420 w 926275"/>
                <a:gd name="connsiteY1" fmla="*/ 233589 h 514597"/>
                <a:gd name="connsiteX2" fmla="*/ 233285 w 926275"/>
                <a:gd name="connsiteY2" fmla="*/ 267551 h 514597"/>
                <a:gd name="connsiteX3" fmla="*/ 255413 w 926275"/>
                <a:gd name="connsiteY3" fmla="*/ 287106 h 514597"/>
                <a:gd name="connsiteX4" fmla="*/ 301213 w 926275"/>
                <a:gd name="connsiteY4" fmla="*/ 307690 h 514597"/>
                <a:gd name="connsiteX5" fmla="*/ 419569 w 926275"/>
                <a:gd name="connsiteY5" fmla="*/ 312836 h 514597"/>
                <a:gd name="connsiteX6" fmla="*/ 524033 w 926275"/>
                <a:gd name="connsiteY6" fmla="*/ 347829 h 514597"/>
                <a:gd name="connsiteX7" fmla="*/ 702084 w 926275"/>
                <a:gd name="connsiteY7" fmla="*/ 353490 h 514597"/>
                <a:gd name="connsiteX8" fmla="*/ 704657 w 926275"/>
                <a:gd name="connsiteY8" fmla="*/ 318497 h 514597"/>
                <a:gd name="connsiteX9" fmla="*/ 633127 w 926275"/>
                <a:gd name="connsiteY9" fmla="*/ 278358 h 514597"/>
                <a:gd name="connsiteX10" fmla="*/ 518373 w 926275"/>
                <a:gd name="connsiteY10" fmla="*/ 245424 h 514597"/>
                <a:gd name="connsiteX11" fmla="*/ 464339 w 926275"/>
                <a:gd name="connsiteY11" fmla="*/ 261891 h 514597"/>
                <a:gd name="connsiteX12" fmla="*/ 377372 w 926275"/>
                <a:gd name="connsiteY12" fmla="*/ 243365 h 514597"/>
                <a:gd name="connsiteX13" fmla="*/ 313047 w 926275"/>
                <a:gd name="connsiteY13" fmla="*/ 209402 h 514597"/>
                <a:gd name="connsiteX14" fmla="*/ 281143 w 926275"/>
                <a:gd name="connsiteY14" fmla="*/ 216092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6275" h="514597">
                  <a:moveTo>
                    <a:pt x="281143" y="216092"/>
                  </a:moveTo>
                  <a:cubicBezTo>
                    <a:pt x="253355" y="216092"/>
                    <a:pt x="238947" y="199625"/>
                    <a:pt x="220420" y="233589"/>
                  </a:cubicBezTo>
                  <a:cubicBezTo>
                    <a:pt x="201896" y="267551"/>
                    <a:pt x="203953" y="267551"/>
                    <a:pt x="233285" y="267551"/>
                  </a:cubicBezTo>
                  <a:cubicBezTo>
                    <a:pt x="262618" y="267551"/>
                    <a:pt x="256443" y="282989"/>
                    <a:pt x="255413" y="287106"/>
                  </a:cubicBezTo>
                  <a:cubicBezTo>
                    <a:pt x="254384" y="291223"/>
                    <a:pt x="241519" y="284019"/>
                    <a:pt x="301213" y="307690"/>
                  </a:cubicBezTo>
                  <a:cubicBezTo>
                    <a:pt x="360906" y="331876"/>
                    <a:pt x="403102" y="322099"/>
                    <a:pt x="419569" y="312836"/>
                  </a:cubicBezTo>
                  <a:cubicBezTo>
                    <a:pt x="436037" y="304088"/>
                    <a:pt x="441697" y="334449"/>
                    <a:pt x="524033" y="347829"/>
                  </a:cubicBezTo>
                  <a:cubicBezTo>
                    <a:pt x="605853" y="361208"/>
                    <a:pt x="649079" y="340110"/>
                    <a:pt x="702084" y="353490"/>
                  </a:cubicBezTo>
                  <a:cubicBezTo>
                    <a:pt x="754573" y="366355"/>
                    <a:pt x="742223" y="346800"/>
                    <a:pt x="704657" y="318497"/>
                  </a:cubicBezTo>
                  <a:cubicBezTo>
                    <a:pt x="667091" y="290194"/>
                    <a:pt x="670693" y="305118"/>
                    <a:pt x="633127" y="278358"/>
                  </a:cubicBezTo>
                  <a:cubicBezTo>
                    <a:pt x="596076" y="251085"/>
                    <a:pt x="543072" y="250055"/>
                    <a:pt x="518373" y="245424"/>
                  </a:cubicBezTo>
                  <a:cubicBezTo>
                    <a:pt x="493671" y="240793"/>
                    <a:pt x="539471" y="271668"/>
                    <a:pt x="464339" y="261891"/>
                  </a:cubicBezTo>
                  <a:cubicBezTo>
                    <a:pt x="389208" y="252114"/>
                    <a:pt x="416482" y="268581"/>
                    <a:pt x="377372" y="243365"/>
                  </a:cubicBezTo>
                  <a:cubicBezTo>
                    <a:pt x="338777" y="218150"/>
                    <a:pt x="338777" y="214034"/>
                    <a:pt x="313047" y="209402"/>
                  </a:cubicBezTo>
                  <a:cubicBezTo>
                    <a:pt x="287317" y="205286"/>
                    <a:pt x="281143" y="216092"/>
                    <a:pt x="281143" y="21609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4BBD8DE-A930-4F96-9C89-8D38CAE26DAB}"/>
                </a:ext>
              </a:extLst>
            </p:cNvPr>
            <p:cNvSpPr/>
            <p:nvPr/>
          </p:nvSpPr>
          <p:spPr>
            <a:xfrm>
              <a:off x="17906465" y="9233710"/>
              <a:ext cx="566057" cy="411678"/>
            </a:xfrm>
            <a:custGeom>
              <a:avLst/>
              <a:gdLst>
                <a:gd name="connsiteX0" fmla="*/ 257905 w 566057"/>
                <a:gd name="connsiteY0" fmla="*/ 212880 h 411677"/>
                <a:gd name="connsiteX1" fmla="*/ 213651 w 566057"/>
                <a:gd name="connsiteY1" fmla="*/ 240154 h 411677"/>
                <a:gd name="connsiteX2" fmla="*/ 280548 w 566057"/>
                <a:gd name="connsiteY2" fmla="*/ 248902 h 411677"/>
                <a:gd name="connsiteX3" fmla="*/ 404566 w 566057"/>
                <a:gd name="connsiteY3" fmla="*/ 222657 h 411677"/>
                <a:gd name="connsiteX4" fmla="*/ 368030 w 566057"/>
                <a:gd name="connsiteY4" fmla="*/ 210822 h 411677"/>
                <a:gd name="connsiteX5" fmla="*/ 309365 w 566057"/>
                <a:gd name="connsiteY5" fmla="*/ 220599 h 411677"/>
                <a:gd name="connsiteX6" fmla="*/ 257905 w 566057"/>
                <a:gd name="connsiteY6" fmla="*/ 212880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057" h="411677">
                  <a:moveTo>
                    <a:pt x="257905" y="212880"/>
                  </a:moveTo>
                  <a:cubicBezTo>
                    <a:pt x="236807" y="219570"/>
                    <a:pt x="193581" y="231406"/>
                    <a:pt x="213651" y="240154"/>
                  </a:cubicBezTo>
                  <a:cubicBezTo>
                    <a:pt x="233719" y="248902"/>
                    <a:pt x="218282" y="254562"/>
                    <a:pt x="280548" y="248902"/>
                  </a:cubicBezTo>
                  <a:cubicBezTo>
                    <a:pt x="342300" y="243242"/>
                    <a:pt x="396332" y="236037"/>
                    <a:pt x="404566" y="222657"/>
                  </a:cubicBezTo>
                  <a:cubicBezTo>
                    <a:pt x="412800" y="209278"/>
                    <a:pt x="394275" y="218541"/>
                    <a:pt x="368030" y="210822"/>
                  </a:cubicBezTo>
                  <a:cubicBezTo>
                    <a:pt x="342300" y="203102"/>
                    <a:pt x="344872" y="216483"/>
                    <a:pt x="309365" y="220599"/>
                  </a:cubicBezTo>
                  <a:cubicBezTo>
                    <a:pt x="274373" y="224716"/>
                    <a:pt x="257905" y="212880"/>
                    <a:pt x="257905" y="21288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8FEA01-79C6-4A85-A56B-C27490ADA1CB}"/>
                </a:ext>
              </a:extLst>
            </p:cNvPr>
            <p:cNvSpPr/>
            <p:nvPr/>
          </p:nvSpPr>
          <p:spPr>
            <a:xfrm>
              <a:off x="18144308" y="9223620"/>
              <a:ext cx="720436" cy="411678"/>
            </a:xfrm>
            <a:custGeom>
              <a:avLst/>
              <a:gdLst>
                <a:gd name="connsiteX0" fmla="*/ 238253 w 720436"/>
                <a:gd name="connsiteY0" fmla="*/ 218853 h 411677"/>
                <a:gd name="connsiteX1" fmla="*/ 234650 w 720436"/>
                <a:gd name="connsiteY1" fmla="*/ 243039 h 411677"/>
                <a:gd name="connsiteX2" fmla="*/ 322646 w 720436"/>
                <a:gd name="connsiteY2" fmla="*/ 250759 h 411677"/>
                <a:gd name="connsiteX3" fmla="*/ 396233 w 720436"/>
                <a:gd name="connsiteY3" fmla="*/ 230174 h 411677"/>
                <a:gd name="connsiteX4" fmla="*/ 493493 w 720436"/>
                <a:gd name="connsiteY4" fmla="*/ 219368 h 411677"/>
                <a:gd name="connsiteX5" fmla="*/ 530029 w 720436"/>
                <a:gd name="connsiteY5" fmla="*/ 215252 h 411677"/>
                <a:gd name="connsiteX6" fmla="*/ 501726 w 720436"/>
                <a:gd name="connsiteY6" fmla="*/ 208561 h 411677"/>
                <a:gd name="connsiteX7" fmla="*/ 434828 w 720436"/>
                <a:gd name="connsiteY7" fmla="*/ 210620 h 411677"/>
                <a:gd name="connsiteX8" fmla="*/ 350435 w 720436"/>
                <a:gd name="connsiteY8" fmla="*/ 231204 h 411677"/>
                <a:gd name="connsiteX9" fmla="*/ 290741 w 720436"/>
                <a:gd name="connsiteY9" fmla="*/ 224514 h 411677"/>
                <a:gd name="connsiteX10" fmla="*/ 238253 w 720436"/>
                <a:gd name="connsiteY10" fmla="*/ 218853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0436" h="411677">
                  <a:moveTo>
                    <a:pt x="238253" y="218853"/>
                  </a:moveTo>
                  <a:cubicBezTo>
                    <a:pt x="196570" y="224000"/>
                    <a:pt x="201715" y="233262"/>
                    <a:pt x="234650" y="243039"/>
                  </a:cubicBezTo>
                  <a:cubicBezTo>
                    <a:pt x="267584" y="252817"/>
                    <a:pt x="297946" y="256934"/>
                    <a:pt x="322646" y="250759"/>
                  </a:cubicBezTo>
                  <a:cubicBezTo>
                    <a:pt x="347347" y="244069"/>
                    <a:pt x="350950" y="237379"/>
                    <a:pt x="396233" y="230174"/>
                  </a:cubicBezTo>
                  <a:cubicBezTo>
                    <a:pt x="442033" y="222456"/>
                    <a:pt x="456957" y="223485"/>
                    <a:pt x="493493" y="219368"/>
                  </a:cubicBezTo>
                  <a:cubicBezTo>
                    <a:pt x="530029" y="215252"/>
                    <a:pt x="530029" y="215252"/>
                    <a:pt x="530029" y="215252"/>
                  </a:cubicBezTo>
                  <a:cubicBezTo>
                    <a:pt x="530029" y="215252"/>
                    <a:pt x="526426" y="207532"/>
                    <a:pt x="501726" y="208561"/>
                  </a:cubicBezTo>
                  <a:cubicBezTo>
                    <a:pt x="477025" y="209591"/>
                    <a:pt x="459529" y="210620"/>
                    <a:pt x="434828" y="210620"/>
                  </a:cubicBezTo>
                  <a:cubicBezTo>
                    <a:pt x="410128" y="210620"/>
                    <a:pt x="367931" y="232233"/>
                    <a:pt x="350435" y="231204"/>
                  </a:cubicBezTo>
                  <a:cubicBezTo>
                    <a:pt x="332938" y="230174"/>
                    <a:pt x="298975" y="219368"/>
                    <a:pt x="290741" y="224514"/>
                  </a:cubicBezTo>
                  <a:cubicBezTo>
                    <a:pt x="282507" y="229660"/>
                    <a:pt x="282507" y="213193"/>
                    <a:pt x="238253" y="21885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76CB094-116E-4501-9A84-33FE492F4DD6}"/>
                </a:ext>
              </a:extLst>
            </p:cNvPr>
            <p:cNvSpPr/>
            <p:nvPr/>
          </p:nvSpPr>
          <p:spPr>
            <a:xfrm>
              <a:off x="18375815" y="9224229"/>
              <a:ext cx="617517" cy="514597"/>
            </a:xfrm>
            <a:custGeom>
              <a:avLst/>
              <a:gdLst>
                <a:gd name="connsiteX0" fmla="*/ 240887 w 617516"/>
                <a:gd name="connsiteY0" fmla="*/ 271247 h 514597"/>
                <a:gd name="connsiteX1" fmla="*/ 239343 w 617516"/>
                <a:gd name="connsiteY1" fmla="*/ 272277 h 514597"/>
                <a:gd name="connsiteX2" fmla="*/ 211554 w 617516"/>
                <a:gd name="connsiteY2" fmla="*/ 313445 h 514597"/>
                <a:gd name="connsiteX3" fmla="*/ 208467 w 617516"/>
                <a:gd name="connsiteY3" fmla="*/ 336087 h 514597"/>
                <a:gd name="connsiteX4" fmla="*/ 283599 w 617516"/>
                <a:gd name="connsiteY4" fmla="*/ 301094 h 514597"/>
                <a:gd name="connsiteX5" fmla="*/ 350496 w 617516"/>
                <a:gd name="connsiteY5" fmla="*/ 256838 h 514597"/>
                <a:gd name="connsiteX6" fmla="*/ 421511 w 617516"/>
                <a:gd name="connsiteY6" fmla="*/ 208467 h 514597"/>
                <a:gd name="connsiteX7" fmla="*/ 366449 w 617516"/>
                <a:gd name="connsiteY7" fmla="*/ 211554 h 514597"/>
                <a:gd name="connsiteX8" fmla="*/ 299552 w 617516"/>
                <a:gd name="connsiteY8" fmla="*/ 234197 h 514597"/>
                <a:gd name="connsiteX9" fmla="*/ 240887 w 617516"/>
                <a:gd name="connsiteY9" fmla="*/ 271247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7516" h="514597">
                  <a:moveTo>
                    <a:pt x="240887" y="271247"/>
                  </a:moveTo>
                  <a:cubicBezTo>
                    <a:pt x="240372" y="271762"/>
                    <a:pt x="239858" y="271762"/>
                    <a:pt x="239343" y="272277"/>
                  </a:cubicBezTo>
                  <a:cubicBezTo>
                    <a:pt x="210526" y="292346"/>
                    <a:pt x="208982" y="297492"/>
                    <a:pt x="211554" y="313445"/>
                  </a:cubicBezTo>
                  <a:cubicBezTo>
                    <a:pt x="214128" y="329397"/>
                    <a:pt x="208467" y="336087"/>
                    <a:pt x="208467" y="336087"/>
                  </a:cubicBezTo>
                  <a:cubicBezTo>
                    <a:pt x="208467" y="336087"/>
                    <a:pt x="251179" y="334028"/>
                    <a:pt x="283599" y="301094"/>
                  </a:cubicBezTo>
                  <a:cubicBezTo>
                    <a:pt x="316018" y="268160"/>
                    <a:pt x="317561" y="268675"/>
                    <a:pt x="350496" y="256838"/>
                  </a:cubicBezTo>
                  <a:cubicBezTo>
                    <a:pt x="383945" y="245003"/>
                    <a:pt x="421511" y="208467"/>
                    <a:pt x="421511" y="208467"/>
                  </a:cubicBezTo>
                  <a:cubicBezTo>
                    <a:pt x="421511" y="208467"/>
                    <a:pt x="395266" y="214128"/>
                    <a:pt x="366449" y="211554"/>
                  </a:cubicBezTo>
                  <a:cubicBezTo>
                    <a:pt x="337631" y="208981"/>
                    <a:pt x="308814" y="226477"/>
                    <a:pt x="299552" y="234197"/>
                  </a:cubicBezTo>
                  <a:cubicBezTo>
                    <a:pt x="290803" y="243459"/>
                    <a:pt x="308814" y="245517"/>
                    <a:pt x="240887" y="27124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D7915F7-42D5-45F2-A94F-CE3334FEE43E}"/>
                </a:ext>
              </a:extLst>
            </p:cNvPr>
            <p:cNvSpPr/>
            <p:nvPr/>
          </p:nvSpPr>
          <p:spPr>
            <a:xfrm>
              <a:off x="18092346" y="9288800"/>
              <a:ext cx="514597" cy="463138"/>
            </a:xfrm>
            <a:custGeom>
              <a:avLst/>
              <a:gdLst>
                <a:gd name="connsiteX0" fmla="*/ 279407 w 514597"/>
                <a:gd name="connsiteY0" fmla="*/ 224174 h 463137"/>
                <a:gd name="connsiteX1" fmla="*/ 217141 w 514597"/>
                <a:gd name="connsiteY1" fmla="*/ 219027 h 463137"/>
                <a:gd name="connsiteX2" fmla="*/ 233608 w 514597"/>
                <a:gd name="connsiteY2" fmla="*/ 247845 h 463137"/>
                <a:gd name="connsiteX3" fmla="*/ 314401 w 514597"/>
                <a:gd name="connsiteY3" fmla="*/ 262768 h 463137"/>
                <a:gd name="connsiteX4" fmla="*/ 279407 w 514597"/>
                <a:gd name="connsiteY4" fmla="*/ 224174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97" h="463137">
                  <a:moveTo>
                    <a:pt x="279407" y="224174"/>
                  </a:moveTo>
                  <a:cubicBezTo>
                    <a:pt x="249046" y="202561"/>
                    <a:pt x="219200" y="205648"/>
                    <a:pt x="217141" y="219027"/>
                  </a:cubicBezTo>
                  <a:cubicBezTo>
                    <a:pt x="215082" y="232407"/>
                    <a:pt x="190896" y="231892"/>
                    <a:pt x="233608" y="247845"/>
                  </a:cubicBezTo>
                  <a:cubicBezTo>
                    <a:pt x="276834" y="263797"/>
                    <a:pt x="317488" y="284896"/>
                    <a:pt x="314401" y="262768"/>
                  </a:cubicBezTo>
                  <a:cubicBezTo>
                    <a:pt x="311313" y="240640"/>
                    <a:pt x="292787" y="233436"/>
                    <a:pt x="279407" y="22417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C2A1E86-E849-4AF4-972C-ADB5C26FF349}"/>
                </a:ext>
              </a:extLst>
            </p:cNvPr>
            <p:cNvSpPr/>
            <p:nvPr/>
          </p:nvSpPr>
          <p:spPr>
            <a:xfrm>
              <a:off x="17490264" y="8303096"/>
              <a:ext cx="1029195" cy="1080655"/>
            </a:xfrm>
            <a:custGeom>
              <a:avLst/>
              <a:gdLst>
                <a:gd name="connsiteX0" fmla="*/ 601548 w 1029194"/>
                <a:gd name="connsiteY0" fmla="*/ 300583 h 1080654"/>
                <a:gd name="connsiteX1" fmla="*/ 592285 w 1029194"/>
                <a:gd name="connsiteY1" fmla="*/ 340722 h 1080654"/>
                <a:gd name="connsiteX2" fmla="*/ 521271 w 1029194"/>
                <a:gd name="connsiteY2" fmla="*/ 385492 h 1080654"/>
                <a:gd name="connsiteX3" fmla="*/ 440480 w 1029194"/>
                <a:gd name="connsiteY3" fmla="*/ 452904 h 1080654"/>
                <a:gd name="connsiteX4" fmla="*/ 347852 w 1029194"/>
                <a:gd name="connsiteY4" fmla="*/ 510538 h 1080654"/>
                <a:gd name="connsiteX5" fmla="*/ 356085 w 1029194"/>
                <a:gd name="connsiteY5" fmla="*/ 559426 h 1080654"/>
                <a:gd name="connsiteX6" fmla="*/ 304626 w 1029194"/>
                <a:gd name="connsiteY6" fmla="*/ 551706 h 1080654"/>
                <a:gd name="connsiteX7" fmla="*/ 265002 w 1029194"/>
                <a:gd name="connsiteY7" fmla="*/ 520316 h 1080654"/>
                <a:gd name="connsiteX8" fmla="*/ 222805 w 1029194"/>
                <a:gd name="connsiteY8" fmla="*/ 559426 h 1080654"/>
                <a:gd name="connsiteX9" fmla="*/ 225892 w 1029194"/>
                <a:gd name="connsiteY9" fmla="*/ 628382 h 1080654"/>
                <a:gd name="connsiteX10" fmla="*/ 213027 w 1029194"/>
                <a:gd name="connsiteY10" fmla="*/ 669550 h 1080654"/>
                <a:gd name="connsiteX11" fmla="*/ 235155 w 1029194"/>
                <a:gd name="connsiteY11" fmla="*/ 719980 h 1080654"/>
                <a:gd name="connsiteX12" fmla="*/ 275293 w 1029194"/>
                <a:gd name="connsiteY12" fmla="*/ 729757 h 1080654"/>
                <a:gd name="connsiteX13" fmla="*/ 304626 w 1029194"/>
                <a:gd name="connsiteY13" fmla="*/ 829074 h 1080654"/>
                <a:gd name="connsiteX14" fmla="*/ 371524 w 1029194"/>
                <a:gd name="connsiteY14" fmla="*/ 831133 h 1080654"/>
                <a:gd name="connsiteX15" fmla="*/ 439450 w 1029194"/>
                <a:gd name="connsiteY15" fmla="*/ 839881 h 1080654"/>
                <a:gd name="connsiteX16" fmla="*/ 515611 w 1029194"/>
                <a:gd name="connsiteY16" fmla="*/ 848629 h 1080654"/>
                <a:gd name="connsiteX17" fmla="*/ 612869 w 1029194"/>
                <a:gd name="connsiteY17" fmla="*/ 873845 h 1080654"/>
                <a:gd name="connsiteX18" fmla="*/ 649406 w 1029194"/>
                <a:gd name="connsiteY18" fmla="*/ 839881 h 1080654"/>
                <a:gd name="connsiteX19" fmla="*/ 683370 w 1029194"/>
                <a:gd name="connsiteY19" fmla="*/ 736447 h 1080654"/>
                <a:gd name="connsiteX20" fmla="*/ 719906 w 1029194"/>
                <a:gd name="connsiteY20" fmla="*/ 679841 h 1080654"/>
                <a:gd name="connsiteX21" fmla="*/ 742033 w 1029194"/>
                <a:gd name="connsiteY21" fmla="*/ 595962 h 1080654"/>
                <a:gd name="connsiteX22" fmla="*/ 784231 w 1029194"/>
                <a:gd name="connsiteY22" fmla="*/ 590301 h 1080654"/>
                <a:gd name="connsiteX23" fmla="*/ 799155 w 1029194"/>
                <a:gd name="connsiteY23" fmla="*/ 557882 h 1080654"/>
                <a:gd name="connsiteX24" fmla="*/ 751296 w 1029194"/>
                <a:gd name="connsiteY24" fmla="*/ 525977 h 1080654"/>
                <a:gd name="connsiteX25" fmla="*/ 740490 w 1029194"/>
                <a:gd name="connsiteY25" fmla="*/ 451874 h 1080654"/>
                <a:gd name="connsiteX26" fmla="*/ 737917 w 1029194"/>
                <a:gd name="connsiteY26" fmla="*/ 401444 h 1080654"/>
                <a:gd name="connsiteX27" fmla="*/ 776512 w 1029194"/>
                <a:gd name="connsiteY27" fmla="*/ 354615 h 1080654"/>
                <a:gd name="connsiteX28" fmla="*/ 811504 w 1029194"/>
                <a:gd name="connsiteY28" fmla="*/ 317564 h 1080654"/>
                <a:gd name="connsiteX29" fmla="*/ 784231 w 1029194"/>
                <a:gd name="connsiteY29" fmla="*/ 290806 h 1080654"/>
                <a:gd name="connsiteX30" fmla="*/ 689545 w 1029194"/>
                <a:gd name="connsiteY30" fmla="*/ 208470 h 1080654"/>
                <a:gd name="connsiteX31" fmla="*/ 601548 w 1029194"/>
                <a:gd name="connsiteY31" fmla="*/ 300583 h 108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29194" h="1080654">
                  <a:moveTo>
                    <a:pt x="601548" y="300583"/>
                  </a:moveTo>
                  <a:cubicBezTo>
                    <a:pt x="584052" y="325798"/>
                    <a:pt x="618015" y="319109"/>
                    <a:pt x="592285" y="340722"/>
                  </a:cubicBezTo>
                  <a:cubicBezTo>
                    <a:pt x="566555" y="362335"/>
                    <a:pt x="546487" y="352557"/>
                    <a:pt x="521271" y="385492"/>
                  </a:cubicBezTo>
                  <a:cubicBezTo>
                    <a:pt x="495541" y="418426"/>
                    <a:pt x="456946" y="441068"/>
                    <a:pt x="440480" y="452904"/>
                  </a:cubicBezTo>
                  <a:cubicBezTo>
                    <a:pt x="424013" y="464739"/>
                    <a:pt x="371524" y="479149"/>
                    <a:pt x="347852" y="510538"/>
                  </a:cubicBezTo>
                  <a:cubicBezTo>
                    <a:pt x="324696" y="541929"/>
                    <a:pt x="356085" y="559426"/>
                    <a:pt x="356085" y="559426"/>
                  </a:cubicBezTo>
                  <a:cubicBezTo>
                    <a:pt x="356085" y="559426"/>
                    <a:pt x="342192" y="566115"/>
                    <a:pt x="304626" y="551706"/>
                  </a:cubicBezTo>
                  <a:cubicBezTo>
                    <a:pt x="267059" y="537813"/>
                    <a:pt x="265002" y="520316"/>
                    <a:pt x="265002" y="520316"/>
                  </a:cubicBezTo>
                  <a:cubicBezTo>
                    <a:pt x="265002" y="520316"/>
                    <a:pt x="238242" y="519287"/>
                    <a:pt x="222805" y="559426"/>
                  </a:cubicBezTo>
                  <a:cubicBezTo>
                    <a:pt x="207367" y="599564"/>
                    <a:pt x="199134" y="604196"/>
                    <a:pt x="225892" y="628382"/>
                  </a:cubicBezTo>
                  <a:cubicBezTo>
                    <a:pt x="253166" y="652568"/>
                    <a:pt x="207367" y="653597"/>
                    <a:pt x="213027" y="669550"/>
                  </a:cubicBezTo>
                  <a:cubicBezTo>
                    <a:pt x="218689" y="686016"/>
                    <a:pt x="219202" y="716377"/>
                    <a:pt x="235155" y="719980"/>
                  </a:cubicBezTo>
                  <a:cubicBezTo>
                    <a:pt x="251622" y="723067"/>
                    <a:pt x="255225" y="704542"/>
                    <a:pt x="275293" y="729757"/>
                  </a:cubicBezTo>
                  <a:cubicBezTo>
                    <a:pt x="295363" y="754972"/>
                    <a:pt x="278896" y="825473"/>
                    <a:pt x="304626" y="829074"/>
                  </a:cubicBezTo>
                  <a:cubicBezTo>
                    <a:pt x="330355" y="832162"/>
                    <a:pt x="348882" y="821356"/>
                    <a:pt x="371524" y="831133"/>
                  </a:cubicBezTo>
                  <a:cubicBezTo>
                    <a:pt x="394165" y="840911"/>
                    <a:pt x="410119" y="849659"/>
                    <a:pt x="439450" y="839881"/>
                  </a:cubicBezTo>
                  <a:cubicBezTo>
                    <a:pt x="468782" y="830104"/>
                    <a:pt x="500174" y="839881"/>
                    <a:pt x="515611" y="848629"/>
                  </a:cubicBezTo>
                  <a:cubicBezTo>
                    <a:pt x="530535" y="857377"/>
                    <a:pt x="585595" y="875903"/>
                    <a:pt x="612869" y="873845"/>
                  </a:cubicBezTo>
                  <a:cubicBezTo>
                    <a:pt x="640143" y="871786"/>
                    <a:pt x="644260" y="878476"/>
                    <a:pt x="649406" y="839881"/>
                  </a:cubicBezTo>
                  <a:cubicBezTo>
                    <a:pt x="654038" y="801801"/>
                    <a:pt x="650435" y="765779"/>
                    <a:pt x="683370" y="736447"/>
                  </a:cubicBezTo>
                  <a:cubicBezTo>
                    <a:pt x="716304" y="707115"/>
                    <a:pt x="717332" y="707115"/>
                    <a:pt x="719906" y="679841"/>
                  </a:cubicBezTo>
                  <a:cubicBezTo>
                    <a:pt x="722478" y="652568"/>
                    <a:pt x="722478" y="624265"/>
                    <a:pt x="742033" y="595962"/>
                  </a:cubicBezTo>
                  <a:cubicBezTo>
                    <a:pt x="761588" y="567659"/>
                    <a:pt x="773425" y="612429"/>
                    <a:pt x="784231" y="590301"/>
                  </a:cubicBezTo>
                  <a:cubicBezTo>
                    <a:pt x="794522" y="568688"/>
                    <a:pt x="805329" y="568688"/>
                    <a:pt x="799155" y="557882"/>
                  </a:cubicBezTo>
                  <a:cubicBezTo>
                    <a:pt x="793493" y="547075"/>
                    <a:pt x="762617" y="547075"/>
                    <a:pt x="751296" y="525977"/>
                  </a:cubicBezTo>
                  <a:cubicBezTo>
                    <a:pt x="739461" y="505393"/>
                    <a:pt x="754898" y="494072"/>
                    <a:pt x="740490" y="451874"/>
                  </a:cubicBezTo>
                  <a:cubicBezTo>
                    <a:pt x="726596" y="409163"/>
                    <a:pt x="718362" y="425630"/>
                    <a:pt x="737917" y="401444"/>
                  </a:cubicBezTo>
                  <a:cubicBezTo>
                    <a:pt x="757986" y="377258"/>
                    <a:pt x="774453" y="373141"/>
                    <a:pt x="776512" y="354615"/>
                  </a:cubicBezTo>
                  <a:cubicBezTo>
                    <a:pt x="779084" y="336090"/>
                    <a:pt x="786803" y="335061"/>
                    <a:pt x="811504" y="317564"/>
                  </a:cubicBezTo>
                  <a:cubicBezTo>
                    <a:pt x="836206" y="300068"/>
                    <a:pt x="807387" y="308302"/>
                    <a:pt x="784231" y="290806"/>
                  </a:cubicBezTo>
                  <a:cubicBezTo>
                    <a:pt x="761073" y="273310"/>
                    <a:pt x="716819" y="207956"/>
                    <a:pt x="689545" y="208470"/>
                  </a:cubicBezTo>
                  <a:cubicBezTo>
                    <a:pt x="674621" y="209499"/>
                    <a:pt x="619045" y="275368"/>
                    <a:pt x="601548" y="30058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0B4C65A-EF86-4E41-A0E7-1A1416F0575A}"/>
                </a:ext>
              </a:extLst>
            </p:cNvPr>
            <p:cNvSpPr/>
            <p:nvPr/>
          </p:nvSpPr>
          <p:spPr>
            <a:xfrm>
              <a:off x="21331855" y="10707057"/>
              <a:ext cx="720436" cy="823356"/>
            </a:xfrm>
            <a:custGeom>
              <a:avLst/>
              <a:gdLst>
                <a:gd name="connsiteX0" fmla="*/ 220111 w 720436"/>
                <a:gd name="connsiteY0" fmla="*/ 211796 h 823355"/>
                <a:gd name="connsiteX1" fmla="*/ 224742 w 720436"/>
                <a:gd name="connsiteY1" fmla="*/ 240099 h 823355"/>
                <a:gd name="connsiteX2" fmla="*/ 268997 w 720436"/>
                <a:gd name="connsiteY2" fmla="*/ 262741 h 823355"/>
                <a:gd name="connsiteX3" fmla="*/ 308622 w 720436"/>
                <a:gd name="connsiteY3" fmla="*/ 339416 h 823355"/>
                <a:gd name="connsiteX4" fmla="*/ 335381 w 720436"/>
                <a:gd name="connsiteY4" fmla="*/ 373379 h 823355"/>
                <a:gd name="connsiteX5" fmla="*/ 336409 w 720436"/>
                <a:gd name="connsiteY5" fmla="*/ 468066 h 823355"/>
                <a:gd name="connsiteX6" fmla="*/ 305019 w 720436"/>
                <a:gd name="connsiteY6" fmla="*/ 538050 h 823355"/>
                <a:gd name="connsiteX7" fmla="*/ 352877 w 720436"/>
                <a:gd name="connsiteY7" fmla="*/ 566353 h 823355"/>
                <a:gd name="connsiteX8" fmla="*/ 362139 w 720436"/>
                <a:gd name="connsiteY8" fmla="*/ 598773 h 823355"/>
                <a:gd name="connsiteX9" fmla="*/ 329206 w 720436"/>
                <a:gd name="connsiteY9" fmla="*/ 637882 h 823355"/>
                <a:gd name="connsiteX10" fmla="*/ 401764 w 720436"/>
                <a:gd name="connsiteY10" fmla="*/ 639941 h 823355"/>
                <a:gd name="connsiteX11" fmla="*/ 475351 w 720436"/>
                <a:gd name="connsiteY11" fmla="*/ 535478 h 823355"/>
                <a:gd name="connsiteX12" fmla="*/ 490275 w 720436"/>
                <a:gd name="connsiteY12" fmla="*/ 495339 h 823355"/>
                <a:gd name="connsiteX13" fmla="*/ 537103 w 720436"/>
                <a:gd name="connsiteY13" fmla="*/ 455201 h 823355"/>
                <a:gd name="connsiteX14" fmla="*/ 553569 w 720436"/>
                <a:gd name="connsiteY14" fmla="*/ 382127 h 823355"/>
                <a:gd name="connsiteX15" fmla="*/ 493877 w 720436"/>
                <a:gd name="connsiteY15" fmla="*/ 407343 h 823355"/>
                <a:gd name="connsiteX16" fmla="*/ 437785 w 720436"/>
                <a:gd name="connsiteY16" fmla="*/ 402712 h 823355"/>
                <a:gd name="connsiteX17" fmla="*/ 399190 w 720436"/>
                <a:gd name="connsiteY17" fmla="*/ 368748 h 823355"/>
                <a:gd name="connsiteX18" fmla="*/ 378093 w 720436"/>
                <a:gd name="connsiteY18" fmla="*/ 334784 h 823355"/>
                <a:gd name="connsiteX19" fmla="*/ 353392 w 720436"/>
                <a:gd name="connsiteY19" fmla="*/ 360000 h 823355"/>
                <a:gd name="connsiteX20" fmla="*/ 327662 w 720436"/>
                <a:gd name="connsiteY20" fmla="*/ 314201 h 823355"/>
                <a:gd name="connsiteX21" fmla="*/ 306563 w 720436"/>
                <a:gd name="connsiteY21" fmla="*/ 271489 h 823355"/>
                <a:gd name="connsiteX22" fmla="*/ 264366 w 720436"/>
                <a:gd name="connsiteY22" fmla="*/ 222602 h 823355"/>
                <a:gd name="connsiteX23" fmla="*/ 220111 w 720436"/>
                <a:gd name="connsiteY23" fmla="*/ 211796 h 82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0436" h="823355">
                  <a:moveTo>
                    <a:pt x="220111" y="211796"/>
                  </a:moveTo>
                  <a:cubicBezTo>
                    <a:pt x="208790" y="203562"/>
                    <a:pt x="199013" y="209737"/>
                    <a:pt x="224742" y="240099"/>
                  </a:cubicBezTo>
                  <a:cubicBezTo>
                    <a:pt x="250472" y="270460"/>
                    <a:pt x="252531" y="261712"/>
                    <a:pt x="268997" y="262741"/>
                  </a:cubicBezTo>
                  <a:cubicBezTo>
                    <a:pt x="285465" y="263770"/>
                    <a:pt x="299360" y="323978"/>
                    <a:pt x="308622" y="339416"/>
                  </a:cubicBezTo>
                  <a:cubicBezTo>
                    <a:pt x="317884" y="354854"/>
                    <a:pt x="335381" y="373379"/>
                    <a:pt x="335381" y="373379"/>
                  </a:cubicBezTo>
                  <a:cubicBezTo>
                    <a:pt x="335381" y="373379"/>
                    <a:pt x="344643" y="438733"/>
                    <a:pt x="336409" y="468066"/>
                  </a:cubicBezTo>
                  <a:cubicBezTo>
                    <a:pt x="328177" y="497397"/>
                    <a:pt x="310679" y="510777"/>
                    <a:pt x="305019" y="538050"/>
                  </a:cubicBezTo>
                  <a:cubicBezTo>
                    <a:pt x="299360" y="565325"/>
                    <a:pt x="331778" y="557605"/>
                    <a:pt x="352877" y="566353"/>
                  </a:cubicBezTo>
                  <a:cubicBezTo>
                    <a:pt x="373975" y="575101"/>
                    <a:pt x="370373" y="575101"/>
                    <a:pt x="362139" y="598773"/>
                  </a:cubicBezTo>
                  <a:cubicBezTo>
                    <a:pt x="353907" y="622959"/>
                    <a:pt x="329206" y="633765"/>
                    <a:pt x="329206" y="637882"/>
                  </a:cubicBezTo>
                  <a:cubicBezTo>
                    <a:pt x="329206" y="642514"/>
                    <a:pt x="377063" y="669273"/>
                    <a:pt x="401764" y="639941"/>
                  </a:cubicBezTo>
                  <a:cubicBezTo>
                    <a:pt x="426464" y="610609"/>
                    <a:pt x="465059" y="566868"/>
                    <a:pt x="475351" y="535478"/>
                  </a:cubicBezTo>
                  <a:cubicBezTo>
                    <a:pt x="485644" y="503572"/>
                    <a:pt x="456311" y="517981"/>
                    <a:pt x="490275" y="495339"/>
                  </a:cubicBezTo>
                  <a:cubicBezTo>
                    <a:pt x="524238" y="472182"/>
                    <a:pt x="519607" y="483503"/>
                    <a:pt x="537103" y="455201"/>
                  </a:cubicBezTo>
                  <a:cubicBezTo>
                    <a:pt x="554600" y="426898"/>
                    <a:pt x="573124" y="397565"/>
                    <a:pt x="553569" y="382127"/>
                  </a:cubicBezTo>
                  <a:cubicBezTo>
                    <a:pt x="533501" y="366690"/>
                    <a:pt x="511374" y="400653"/>
                    <a:pt x="493877" y="407343"/>
                  </a:cubicBezTo>
                  <a:cubicBezTo>
                    <a:pt x="476380" y="414033"/>
                    <a:pt x="462486" y="415061"/>
                    <a:pt x="437785" y="402712"/>
                  </a:cubicBezTo>
                  <a:cubicBezTo>
                    <a:pt x="413085" y="390876"/>
                    <a:pt x="408454" y="390876"/>
                    <a:pt x="399190" y="368748"/>
                  </a:cubicBezTo>
                  <a:cubicBezTo>
                    <a:pt x="389928" y="347135"/>
                    <a:pt x="378093" y="334784"/>
                    <a:pt x="378093" y="334784"/>
                  </a:cubicBezTo>
                  <a:cubicBezTo>
                    <a:pt x="378093" y="334784"/>
                    <a:pt x="370888" y="371835"/>
                    <a:pt x="353392" y="360000"/>
                  </a:cubicBezTo>
                  <a:cubicBezTo>
                    <a:pt x="335896" y="348164"/>
                    <a:pt x="340527" y="334784"/>
                    <a:pt x="327662" y="314201"/>
                  </a:cubicBezTo>
                  <a:cubicBezTo>
                    <a:pt x="314797" y="293616"/>
                    <a:pt x="314797" y="286927"/>
                    <a:pt x="306563" y="271489"/>
                  </a:cubicBezTo>
                  <a:cubicBezTo>
                    <a:pt x="298329" y="256051"/>
                    <a:pt x="305535" y="226719"/>
                    <a:pt x="264366" y="222602"/>
                  </a:cubicBezTo>
                  <a:cubicBezTo>
                    <a:pt x="224742" y="217971"/>
                    <a:pt x="230402" y="219000"/>
                    <a:pt x="220111" y="21179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5A46867-181C-47E9-AE1B-1DD860E0BD7B}"/>
                </a:ext>
              </a:extLst>
            </p:cNvPr>
            <p:cNvSpPr/>
            <p:nvPr/>
          </p:nvSpPr>
          <p:spPr>
            <a:xfrm>
              <a:off x="20955427" y="11106111"/>
              <a:ext cx="874816" cy="823356"/>
            </a:xfrm>
            <a:custGeom>
              <a:avLst/>
              <a:gdLst>
                <a:gd name="connsiteX0" fmla="*/ 603742 w 874815"/>
                <a:gd name="connsiteY0" fmla="*/ 208467 h 823355"/>
                <a:gd name="connsiteX1" fmla="*/ 541992 w 874815"/>
                <a:gd name="connsiteY1" fmla="*/ 276909 h 823355"/>
                <a:gd name="connsiteX2" fmla="*/ 498766 w 874815"/>
                <a:gd name="connsiteY2" fmla="*/ 354098 h 823355"/>
                <a:gd name="connsiteX3" fmla="*/ 399447 w 874815"/>
                <a:gd name="connsiteY3" fmla="*/ 431288 h 823355"/>
                <a:gd name="connsiteX4" fmla="*/ 303218 w 874815"/>
                <a:gd name="connsiteY4" fmla="*/ 500244 h 823355"/>
                <a:gd name="connsiteX5" fmla="*/ 209561 w 874815"/>
                <a:gd name="connsiteY5" fmla="*/ 622204 h 823355"/>
                <a:gd name="connsiteX6" fmla="*/ 282119 w 874815"/>
                <a:gd name="connsiteY6" fmla="*/ 641758 h 823355"/>
                <a:gd name="connsiteX7" fmla="*/ 422605 w 874815"/>
                <a:gd name="connsiteY7" fmla="*/ 640729 h 823355"/>
                <a:gd name="connsiteX8" fmla="*/ 515232 w 874815"/>
                <a:gd name="connsiteY8" fmla="*/ 479145 h 823355"/>
                <a:gd name="connsiteX9" fmla="*/ 593451 w 874815"/>
                <a:gd name="connsiteY9" fmla="*/ 402985 h 823355"/>
                <a:gd name="connsiteX10" fmla="*/ 687107 w 874815"/>
                <a:gd name="connsiteY10" fmla="*/ 289773 h 823355"/>
                <a:gd name="connsiteX11" fmla="*/ 671670 w 874815"/>
                <a:gd name="connsiteY11" fmla="*/ 230080 h 823355"/>
                <a:gd name="connsiteX12" fmla="*/ 628444 w 874815"/>
                <a:gd name="connsiteY12" fmla="*/ 251693 h 823355"/>
                <a:gd name="connsiteX13" fmla="*/ 603742 w 874815"/>
                <a:gd name="connsiteY13" fmla="*/ 208467 h 82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4815" h="823355">
                  <a:moveTo>
                    <a:pt x="603742" y="208467"/>
                  </a:moveTo>
                  <a:cubicBezTo>
                    <a:pt x="603742" y="208467"/>
                    <a:pt x="570809" y="236770"/>
                    <a:pt x="541992" y="276909"/>
                  </a:cubicBezTo>
                  <a:cubicBezTo>
                    <a:pt x="512659" y="317047"/>
                    <a:pt x="508028" y="332485"/>
                    <a:pt x="498766" y="354098"/>
                  </a:cubicBezTo>
                  <a:cubicBezTo>
                    <a:pt x="489502" y="375711"/>
                    <a:pt x="455538" y="401955"/>
                    <a:pt x="399447" y="431288"/>
                  </a:cubicBezTo>
                  <a:cubicBezTo>
                    <a:pt x="343356" y="460619"/>
                    <a:pt x="322258" y="472970"/>
                    <a:pt x="303218" y="500244"/>
                  </a:cubicBezTo>
                  <a:cubicBezTo>
                    <a:pt x="284693" y="527517"/>
                    <a:pt x="217794" y="612426"/>
                    <a:pt x="209561" y="622204"/>
                  </a:cubicBezTo>
                  <a:cubicBezTo>
                    <a:pt x="201328" y="631980"/>
                    <a:pt x="240952" y="641758"/>
                    <a:pt x="282119" y="641758"/>
                  </a:cubicBezTo>
                  <a:cubicBezTo>
                    <a:pt x="323288" y="641758"/>
                    <a:pt x="387612" y="678809"/>
                    <a:pt x="422605" y="640729"/>
                  </a:cubicBezTo>
                  <a:cubicBezTo>
                    <a:pt x="457597" y="602649"/>
                    <a:pt x="493104" y="512079"/>
                    <a:pt x="515232" y="479145"/>
                  </a:cubicBezTo>
                  <a:cubicBezTo>
                    <a:pt x="537360" y="446211"/>
                    <a:pt x="558458" y="434375"/>
                    <a:pt x="593451" y="402985"/>
                  </a:cubicBezTo>
                  <a:cubicBezTo>
                    <a:pt x="628444" y="371594"/>
                    <a:pt x="687107" y="312416"/>
                    <a:pt x="687107" y="289773"/>
                  </a:cubicBezTo>
                  <a:cubicBezTo>
                    <a:pt x="687107" y="267131"/>
                    <a:pt x="671670" y="230080"/>
                    <a:pt x="671670" y="230080"/>
                  </a:cubicBezTo>
                  <a:cubicBezTo>
                    <a:pt x="671670" y="230080"/>
                    <a:pt x="658805" y="255296"/>
                    <a:pt x="628444" y="251693"/>
                  </a:cubicBezTo>
                  <a:cubicBezTo>
                    <a:pt x="597567" y="248606"/>
                    <a:pt x="603742" y="208467"/>
                    <a:pt x="603742" y="20846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5F2A801-405C-43E9-AFBC-AF36C14484D1}"/>
                </a:ext>
              </a:extLst>
            </p:cNvPr>
            <p:cNvSpPr/>
            <p:nvPr/>
          </p:nvSpPr>
          <p:spPr>
            <a:xfrm>
              <a:off x="21017692" y="11518947"/>
              <a:ext cx="463138" cy="463138"/>
            </a:xfrm>
            <a:custGeom>
              <a:avLst/>
              <a:gdLst>
                <a:gd name="connsiteX0" fmla="*/ 265138 w 463137"/>
                <a:gd name="connsiteY0" fmla="*/ 214513 h 463137"/>
                <a:gd name="connsiteX1" fmla="*/ 209563 w 463137"/>
                <a:gd name="connsiteY1" fmla="*/ 274721 h 463137"/>
                <a:gd name="connsiteX2" fmla="*/ 263080 w 463137"/>
                <a:gd name="connsiteY2" fmla="*/ 262371 h 463137"/>
                <a:gd name="connsiteX3" fmla="*/ 265138 w 463137"/>
                <a:gd name="connsiteY3" fmla="*/ 214513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137" h="463137">
                  <a:moveTo>
                    <a:pt x="265138" y="214513"/>
                  </a:moveTo>
                  <a:cubicBezTo>
                    <a:pt x="223971" y="192900"/>
                    <a:pt x="215738" y="233039"/>
                    <a:pt x="209563" y="274721"/>
                  </a:cubicBezTo>
                  <a:cubicBezTo>
                    <a:pt x="202873" y="316403"/>
                    <a:pt x="227574" y="280897"/>
                    <a:pt x="263080" y="262371"/>
                  </a:cubicBezTo>
                  <a:cubicBezTo>
                    <a:pt x="298587" y="243846"/>
                    <a:pt x="281091" y="222747"/>
                    <a:pt x="265138" y="21451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FA48E2E-2070-4924-81C6-8F897D9CF492}"/>
                </a:ext>
              </a:extLst>
            </p:cNvPr>
            <p:cNvSpPr/>
            <p:nvPr/>
          </p:nvSpPr>
          <p:spPr>
            <a:xfrm>
              <a:off x="19645027" y="11209559"/>
              <a:ext cx="668977" cy="617517"/>
            </a:xfrm>
            <a:custGeom>
              <a:avLst/>
              <a:gdLst>
                <a:gd name="connsiteX0" fmla="*/ 245303 w 668976"/>
                <a:gd name="connsiteY0" fmla="*/ 237786 h 617516"/>
                <a:gd name="connsiteX1" fmla="*/ 213913 w 668976"/>
                <a:gd name="connsiteY1" fmla="*/ 299023 h 617516"/>
                <a:gd name="connsiteX2" fmla="*/ 247875 w 668976"/>
                <a:gd name="connsiteY2" fmla="*/ 384960 h 617516"/>
                <a:gd name="connsiteX3" fmla="*/ 356971 w 668976"/>
                <a:gd name="connsiteY3" fmla="*/ 410176 h 617516"/>
                <a:gd name="connsiteX4" fmla="*/ 426956 w 668976"/>
                <a:gd name="connsiteY4" fmla="*/ 319606 h 617516"/>
                <a:gd name="connsiteX5" fmla="*/ 459891 w 668976"/>
                <a:gd name="connsiteY5" fmla="*/ 215143 h 617516"/>
                <a:gd name="connsiteX6" fmla="*/ 401226 w 668976"/>
                <a:gd name="connsiteY6" fmla="*/ 245504 h 617516"/>
                <a:gd name="connsiteX7" fmla="*/ 312200 w 668976"/>
                <a:gd name="connsiteY7" fmla="*/ 269690 h 617516"/>
                <a:gd name="connsiteX8" fmla="*/ 245303 w 668976"/>
                <a:gd name="connsiteY8" fmla="*/ 237786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8976" h="617516">
                  <a:moveTo>
                    <a:pt x="245303" y="237786"/>
                  </a:moveTo>
                  <a:cubicBezTo>
                    <a:pt x="198989" y="222348"/>
                    <a:pt x="206708" y="266089"/>
                    <a:pt x="213913" y="299023"/>
                  </a:cubicBezTo>
                  <a:cubicBezTo>
                    <a:pt x="221117" y="331442"/>
                    <a:pt x="230379" y="357687"/>
                    <a:pt x="247875" y="384960"/>
                  </a:cubicBezTo>
                  <a:cubicBezTo>
                    <a:pt x="265373" y="412234"/>
                    <a:pt x="330726" y="422012"/>
                    <a:pt x="356971" y="410176"/>
                  </a:cubicBezTo>
                  <a:cubicBezTo>
                    <a:pt x="382701" y="398340"/>
                    <a:pt x="401226" y="357687"/>
                    <a:pt x="426956" y="319606"/>
                  </a:cubicBezTo>
                  <a:cubicBezTo>
                    <a:pt x="452686" y="281527"/>
                    <a:pt x="464522" y="237786"/>
                    <a:pt x="459891" y="215143"/>
                  </a:cubicBezTo>
                  <a:cubicBezTo>
                    <a:pt x="455260" y="191986"/>
                    <a:pt x="422325" y="235728"/>
                    <a:pt x="401226" y="245504"/>
                  </a:cubicBezTo>
                  <a:cubicBezTo>
                    <a:pt x="380127" y="255282"/>
                    <a:pt x="351825" y="280497"/>
                    <a:pt x="312200" y="269690"/>
                  </a:cubicBezTo>
                  <a:cubicBezTo>
                    <a:pt x="272576" y="258884"/>
                    <a:pt x="261770" y="243446"/>
                    <a:pt x="245303" y="23778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2CB358A-FF3C-4B13-96B4-6A61DD228397}"/>
                </a:ext>
              </a:extLst>
            </p:cNvPr>
            <p:cNvSpPr/>
            <p:nvPr/>
          </p:nvSpPr>
          <p:spPr>
            <a:xfrm>
              <a:off x="18825957" y="8751399"/>
              <a:ext cx="1595252" cy="977735"/>
            </a:xfrm>
            <a:custGeom>
              <a:avLst/>
              <a:gdLst>
                <a:gd name="connsiteX0" fmla="*/ 481336 w 1595251"/>
                <a:gd name="connsiteY0" fmla="*/ 355041 h 977735"/>
                <a:gd name="connsiteX1" fmla="*/ 394882 w 1595251"/>
                <a:gd name="connsiteY1" fmla="*/ 267560 h 977735"/>
                <a:gd name="connsiteX2" fmla="*/ 263660 w 1595251"/>
                <a:gd name="connsiteY2" fmla="*/ 223820 h 977735"/>
                <a:gd name="connsiteX3" fmla="*/ 249767 w 1595251"/>
                <a:gd name="connsiteY3" fmla="*/ 265502 h 977735"/>
                <a:gd name="connsiteX4" fmla="*/ 315120 w 1595251"/>
                <a:gd name="connsiteY4" fmla="*/ 291746 h 977735"/>
                <a:gd name="connsiteX5" fmla="*/ 380473 w 1595251"/>
                <a:gd name="connsiteY5" fmla="*/ 313359 h 977735"/>
                <a:gd name="connsiteX6" fmla="*/ 338278 w 1595251"/>
                <a:gd name="connsiteY6" fmla="*/ 365848 h 977735"/>
                <a:gd name="connsiteX7" fmla="*/ 481336 w 1595251"/>
                <a:gd name="connsiteY7" fmla="*/ 433260 h 977735"/>
                <a:gd name="connsiteX8" fmla="*/ 654755 w 1595251"/>
                <a:gd name="connsiteY8" fmla="*/ 524859 h 977735"/>
                <a:gd name="connsiteX9" fmla="*/ 661958 w 1595251"/>
                <a:gd name="connsiteY9" fmla="*/ 607709 h 977735"/>
                <a:gd name="connsiteX10" fmla="*/ 607926 w 1595251"/>
                <a:gd name="connsiteY10" fmla="*/ 648877 h 977735"/>
                <a:gd name="connsiteX11" fmla="*/ 734517 w 1595251"/>
                <a:gd name="connsiteY11" fmla="*/ 662256 h 977735"/>
                <a:gd name="connsiteX12" fmla="*/ 828174 w 1595251"/>
                <a:gd name="connsiteY12" fmla="*/ 712172 h 977735"/>
                <a:gd name="connsiteX13" fmla="*/ 975863 w 1595251"/>
                <a:gd name="connsiteY13" fmla="*/ 642187 h 977735"/>
                <a:gd name="connsiteX14" fmla="*/ 1092676 w 1595251"/>
                <a:gd name="connsiteY14" fmla="*/ 640129 h 977735"/>
                <a:gd name="connsiteX15" fmla="*/ 1287195 w 1595251"/>
                <a:gd name="connsiteY15" fmla="*/ 749223 h 977735"/>
                <a:gd name="connsiteX16" fmla="*/ 1362326 w 1595251"/>
                <a:gd name="connsiteY16" fmla="*/ 755913 h 977735"/>
                <a:gd name="connsiteX17" fmla="*/ 1202801 w 1595251"/>
                <a:gd name="connsiteY17" fmla="*/ 598961 h 977735"/>
                <a:gd name="connsiteX18" fmla="*/ 1095250 w 1595251"/>
                <a:gd name="connsiteY18" fmla="*/ 481118 h 977735"/>
                <a:gd name="connsiteX19" fmla="*/ 898673 w 1595251"/>
                <a:gd name="connsiteY19" fmla="*/ 339604 h 977735"/>
                <a:gd name="connsiteX20" fmla="*/ 648065 w 1595251"/>
                <a:gd name="connsiteY20" fmla="*/ 267560 h 977735"/>
                <a:gd name="connsiteX21" fmla="*/ 481336 w 1595251"/>
                <a:gd name="connsiteY21" fmla="*/ 355041 h 97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5251" h="977735">
                  <a:moveTo>
                    <a:pt x="481336" y="355041"/>
                  </a:moveTo>
                  <a:cubicBezTo>
                    <a:pt x="443769" y="363789"/>
                    <a:pt x="425245" y="330855"/>
                    <a:pt x="394882" y="267560"/>
                  </a:cubicBezTo>
                  <a:cubicBezTo>
                    <a:pt x="364521" y="204265"/>
                    <a:pt x="340850" y="195517"/>
                    <a:pt x="263660" y="223820"/>
                  </a:cubicBezTo>
                  <a:cubicBezTo>
                    <a:pt x="186471" y="252122"/>
                    <a:pt x="198307" y="245433"/>
                    <a:pt x="249767" y="265502"/>
                  </a:cubicBezTo>
                  <a:cubicBezTo>
                    <a:pt x="301227" y="285056"/>
                    <a:pt x="308430" y="291746"/>
                    <a:pt x="315120" y="291746"/>
                  </a:cubicBezTo>
                  <a:cubicBezTo>
                    <a:pt x="322325" y="291746"/>
                    <a:pt x="396941" y="302553"/>
                    <a:pt x="380473" y="313359"/>
                  </a:cubicBezTo>
                  <a:cubicBezTo>
                    <a:pt x="364007" y="324166"/>
                    <a:pt x="294021" y="334972"/>
                    <a:pt x="338278" y="365848"/>
                  </a:cubicBezTo>
                  <a:cubicBezTo>
                    <a:pt x="382532" y="396209"/>
                    <a:pt x="364007" y="374596"/>
                    <a:pt x="481336" y="433260"/>
                  </a:cubicBezTo>
                  <a:cubicBezTo>
                    <a:pt x="598149" y="491924"/>
                    <a:pt x="617189" y="448698"/>
                    <a:pt x="654755" y="524859"/>
                  </a:cubicBezTo>
                  <a:cubicBezTo>
                    <a:pt x="692319" y="601019"/>
                    <a:pt x="692319" y="588154"/>
                    <a:pt x="661958" y="607709"/>
                  </a:cubicBezTo>
                  <a:cubicBezTo>
                    <a:pt x="631597" y="627264"/>
                    <a:pt x="591459" y="646818"/>
                    <a:pt x="607926" y="648877"/>
                  </a:cubicBezTo>
                  <a:cubicBezTo>
                    <a:pt x="624394" y="650935"/>
                    <a:pt x="654755" y="657625"/>
                    <a:pt x="734517" y="662256"/>
                  </a:cubicBezTo>
                  <a:cubicBezTo>
                    <a:pt x="814280" y="666373"/>
                    <a:pt x="739148" y="712172"/>
                    <a:pt x="828174" y="712172"/>
                  </a:cubicBezTo>
                  <a:cubicBezTo>
                    <a:pt x="917200" y="712172"/>
                    <a:pt x="940356" y="683869"/>
                    <a:pt x="975863" y="642187"/>
                  </a:cubicBezTo>
                  <a:cubicBezTo>
                    <a:pt x="1010855" y="600505"/>
                    <a:pt x="1018060" y="622633"/>
                    <a:pt x="1092676" y="640129"/>
                  </a:cubicBezTo>
                  <a:cubicBezTo>
                    <a:pt x="1167808" y="657625"/>
                    <a:pt x="1193538" y="722979"/>
                    <a:pt x="1287195" y="749223"/>
                  </a:cubicBezTo>
                  <a:cubicBezTo>
                    <a:pt x="1380851" y="775467"/>
                    <a:pt x="1420476" y="810460"/>
                    <a:pt x="1362326" y="755913"/>
                  </a:cubicBezTo>
                  <a:cubicBezTo>
                    <a:pt x="1303661" y="701366"/>
                    <a:pt x="1282563" y="662256"/>
                    <a:pt x="1202801" y="598961"/>
                  </a:cubicBezTo>
                  <a:cubicBezTo>
                    <a:pt x="1123039" y="535666"/>
                    <a:pt x="1118406" y="528976"/>
                    <a:pt x="1095250" y="481118"/>
                  </a:cubicBezTo>
                  <a:cubicBezTo>
                    <a:pt x="1071579" y="433260"/>
                    <a:pt x="989757" y="376654"/>
                    <a:pt x="898673" y="339604"/>
                  </a:cubicBezTo>
                  <a:cubicBezTo>
                    <a:pt x="807075" y="302553"/>
                    <a:pt x="755100" y="297407"/>
                    <a:pt x="648065" y="267560"/>
                  </a:cubicBezTo>
                  <a:cubicBezTo>
                    <a:pt x="537427" y="237199"/>
                    <a:pt x="518900" y="346293"/>
                    <a:pt x="481336" y="35504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A2CD278-B4E1-4667-913E-E701AC5FA5C4}"/>
                </a:ext>
              </a:extLst>
            </p:cNvPr>
            <p:cNvSpPr/>
            <p:nvPr/>
          </p:nvSpPr>
          <p:spPr>
            <a:xfrm>
              <a:off x="18085867" y="8607741"/>
              <a:ext cx="874816" cy="977735"/>
            </a:xfrm>
            <a:custGeom>
              <a:avLst/>
              <a:gdLst>
                <a:gd name="connsiteX0" fmla="*/ 605452 w 874815"/>
                <a:gd name="connsiteY0" fmla="*/ 280511 h 977735"/>
                <a:gd name="connsiteX1" fmla="*/ 539583 w 874815"/>
                <a:gd name="connsiteY1" fmla="*/ 273821 h 977735"/>
                <a:gd name="connsiteX2" fmla="*/ 462394 w 874815"/>
                <a:gd name="connsiteY2" fmla="*/ 280511 h 977735"/>
                <a:gd name="connsiteX3" fmla="*/ 319336 w 874815"/>
                <a:gd name="connsiteY3" fmla="*/ 286172 h 977735"/>
                <a:gd name="connsiteX4" fmla="*/ 294634 w 874815"/>
                <a:gd name="connsiteY4" fmla="*/ 383945 h 977735"/>
                <a:gd name="connsiteX5" fmla="*/ 223105 w 874815"/>
                <a:gd name="connsiteY5" fmla="*/ 542955 h 977735"/>
                <a:gd name="connsiteX6" fmla="*/ 218989 w 874815"/>
                <a:gd name="connsiteY6" fmla="*/ 610883 h 977735"/>
                <a:gd name="connsiteX7" fmla="*/ 262730 w 874815"/>
                <a:gd name="connsiteY7" fmla="*/ 635069 h 977735"/>
                <a:gd name="connsiteX8" fmla="*/ 252437 w 874815"/>
                <a:gd name="connsiteY8" fmla="*/ 760115 h 977735"/>
                <a:gd name="connsiteX9" fmla="*/ 313674 w 874815"/>
                <a:gd name="connsiteY9" fmla="*/ 785845 h 977735"/>
                <a:gd name="connsiteX10" fmla="*/ 318306 w 874815"/>
                <a:gd name="connsiteY10" fmla="*/ 745193 h 977735"/>
                <a:gd name="connsiteX11" fmla="*/ 335802 w 874815"/>
                <a:gd name="connsiteY11" fmla="*/ 645875 h 977735"/>
                <a:gd name="connsiteX12" fmla="*/ 335802 w 874815"/>
                <a:gd name="connsiteY12" fmla="*/ 564568 h 977735"/>
                <a:gd name="connsiteX13" fmla="*/ 358959 w 874815"/>
                <a:gd name="connsiteY13" fmla="*/ 577948 h 977735"/>
                <a:gd name="connsiteX14" fmla="*/ 406816 w 874815"/>
                <a:gd name="connsiteY14" fmla="*/ 677265 h 977735"/>
                <a:gd name="connsiteX15" fmla="*/ 463937 w 874815"/>
                <a:gd name="connsiteY15" fmla="*/ 705568 h 977735"/>
                <a:gd name="connsiteX16" fmla="*/ 511795 w 874815"/>
                <a:gd name="connsiteY16" fmla="*/ 664915 h 977735"/>
                <a:gd name="connsiteX17" fmla="*/ 463937 w 874815"/>
                <a:gd name="connsiteY17" fmla="*/ 633525 h 977735"/>
                <a:gd name="connsiteX18" fmla="*/ 450557 w 874815"/>
                <a:gd name="connsiteY18" fmla="*/ 549131 h 977735"/>
                <a:gd name="connsiteX19" fmla="*/ 441809 w 874815"/>
                <a:gd name="connsiteY19" fmla="*/ 489438 h 977735"/>
                <a:gd name="connsiteX20" fmla="*/ 507163 w 874815"/>
                <a:gd name="connsiteY20" fmla="*/ 432317 h 977735"/>
                <a:gd name="connsiteX21" fmla="*/ 566857 w 874815"/>
                <a:gd name="connsiteY21" fmla="*/ 424083 h 977735"/>
                <a:gd name="connsiteX22" fmla="*/ 504076 w 874815"/>
                <a:gd name="connsiteY22" fmla="*/ 409160 h 977735"/>
                <a:gd name="connsiteX23" fmla="*/ 400641 w 874815"/>
                <a:gd name="connsiteY23" fmla="*/ 443123 h 977735"/>
                <a:gd name="connsiteX24" fmla="*/ 334773 w 874815"/>
                <a:gd name="connsiteY24" fmla="*/ 439007 h 977735"/>
                <a:gd name="connsiteX25" fmla="*/ 329113 w 874815"/>
                <a:gd name="connsiteY25" fmla="*/ 353584 h 977735"/>
                <a:gd name="connsiteX26" fmla="*/ 422255 w 874815"/>
                <a:gd name="connsiteY26" fmla="*/ 331971 h 977735"/>
                <a:gd name="connsiteX27" fmla="*/ 543184 w 874815"/>
                <a:gd name="connsiteY27" fmla="*/ 329398 h 977735"/>
                <a:gd name="connsiteX28" fmla="*/ 656912 w 874815"/>
                <a:gd name="connsiteY28" fmla="*/ 282055 h 977735"/>
                <a:gd name="connsiteX29" fmla="*/ 696020 w 874815"/>
                <a:gd name="connsiteY29" fmla="*/ 208467 h 977735"/>
                <a:gd name="connsiteX30" fmla="*/ 605452 w 874815"/>
                <a:gd name="connsiteY30" fmla="*/ 280511 h 97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74815" h="977735">
                  <a:moveTo>
                    <a:pt x="605452" y="280511"/>
                  </a:moveTo>
                  <a:cubicBezTo>
                    <a:pt x="570458" y="305212"/>
                    <a:pt x="565827" y="289773"/>
                    <a:pt x="539583" y="273821"/>
                  </a:cubicBezTo>
                  <a:cubicBezTo>
                    <a:pt x="513338" y="257354"/>
                    <a:pt x="520542" y="307785"/>
                    <a:pt x="462394" y="280511"/>
                  </a:cubicBezTo>
                  <a:cubicBezTo>
                    <a:pt x="404244" y="253237"/>
                    <a:pt x="382117" y="239857"/>
                    <a:pt x="319336" y="286172"/>
                  </a:cubicBezTo>
                  <a:cubicBezTo>
                    <a:pt x="256555" y="332485"/>
                    <a:pt x="296178" y="351525"/>
                    <a:pt x="294634" y="383945"/>
                  </a:cubicBezTo>
                  <a:cubicBezTo>
                    <a:pt x="293091" y="416365"/>
                    <a:pt x="242146" y="508992"/>
                    <a:pt x="223105" y="542955"/>
                  </a:cubicBezTo>
                  <a:cubicBezTo>
                    <a:pt x="204065" y="576919"/>
                    <a:pt x="204580" y="589270"/>
                    <a:pt x="218989" y="610883"/>
                  </a:cubicBezTo>
                  <a:cubicBezTo>
                    <a:pt x="233397" y="632496"/>
                    <a:pt x="253981" y="624262"/>
                    <a:pt x="262730" y="635069"/>
                  </a:cubicBezTo>
                  <a:cubicBezTo>
                    <a:pt x="271477" y="645875"/>
                    <a:pt x="262730" y="731298"/>
                    <a:pt x="252437" y="760115"/>
                  </a:cubicBezTo>
                  <a:cubicBezTo>
                    <a:pt x="242146" y="788933"/>
                    <a:pt x="277138" y="794079"/>
                    <a:pt x="313674" y="785845"/>
                  </a:cubicBezTo>
                  <a:cubicBezTo>
                    <a:pt x="350210" y="777612"/>
                    <a:pt x="318306" y="775039"/>
                    <a:pt x="318306" y="745193"/>
                  </a:cubicBezTo>
                  <a:cubicBezTo>
                    <a:pt x="318306" y="715346"/>
                    <a:pt x="335802" y="701967"/>
                    <a:pt x="335802" y="645875"/>
                  </a:cubicBezTo>
                  <a:cubicBezTo>
                    <a:pt x="335802" y="590298"/>
                    <a:pt x="335802" y="564568"/>
                    <a:pt x="335802" y="564568"/>
                  </a:cubicBezTo>
                  <a:cubicBezTo>
                    <a:pt x="335802" y="564568"/>
                    <a:pt x="346094" y="558908"/>
                    <a:pt x="358959" y="577948"/>
                  </a:cubicBezTo>
                  <a:cubicBezTo>
                    <a:pt x="372339" y="596988"/>
                    <a:pt x="390864" y="649992"/>
                    <a:pt x="406816" y="677265"/>
                  </a:cubicBezTo>
                  <a:cubicBezTo>
                    <a:pt x="422769" y="704539"/>
                    <a:pt x="438721" y="724608"/>
                    <a:pt x="463937" y="705568"/>
                  </a:cubicBezTo>
                  <a:cubicBezTo>
                    <a:pt x="488637" y="686528"/>
                    <a:pt x="511795" y="664915"/>
                    <a:pt x="511795" y="664915"/>
                  </a:cubicBezTo>
                  <a:cubicBezTo>
                    <a:pt x="511795" y="664915"/>
                    <a:pt x="463937" y="649992"/>
                    <a:pt x="463937" y="633525"/>
                  </a:cubicBezTo>
                  <a:cubicBezTo>
                    <a:pt x="463937" y="617057"/>
                    <a:pt x="484521" y="603678"/>
                    <a:pt x="450557" y="549131"/>
                  </a:cubicBezTo>
                  <a:cubicBezTo>
                    <a:pt x="417109" y="494583"/>
                    <a:pt x="399613" y="492011"/>
                    <a:pt x="441809" y="489438"/>
                  </a:cubicBezTo>
                  <a:cubicBezTo>
                    <a:pt x="484006" y="486864"/>
                    <a:pt x="482462" y="444668"/>
                    <a:pt x="507163" y="432317"/>
                  </a:cubicBezTo>
                  <a:cubicBezTo>
                    <a:pt x="531863" y="419967"/>
                    <a:pt x="566857" y="424083"/>
                    <a:pt x="566857" y="424083"/>
                  </a:cubicBezTo>
                  <a:cubicBezTo>
                    <a:pt x="566857" y="424083"/>
                    <a:pt x="542156" y="398354"/>
                    <a:pt x="504076" y="409160"/>
                  </a:cubicBezTo>
                  <a:cubicBezTo>
                    <a:pt x="465995" y="419967"/>
                    <a:pt x="432546" y="425627"/>
                    <a:pt x="400641" y="443123"/>
                  </a:cubicBezTo>
                  <a:cubicBezTo>
                    <a:pt x="368737" y="460620"/>
                    <a:pt x="340948" y="471941"/>
                    <a:pt x="334773" y="439007"/>
                  </a:cubicBezTo>
                  <a:cubicBezTo>
                    <a:pt x="329113" y="406587"/>
                    <a:pt x="324480" y="398354"/>
                    <a:pt x="329113" y="353584"/>
                  </a:cubicBezTo>
                  <a:cubicBezTo>
                    <a:pt x="333744" y="308813"/>
                    <a:pt x="384689" y="342777"/>
                    <a:pt x="422255" y="331971"/>
                  </a:cubicBezTo>
                  <a:cubicBezTo>
                    <a:pt x="460335" y="321164"/>
                    <a:pt x="460335" y="323737"/>
                    <a:pt x="543184" y="329398"/>
                  </a:cubicBezTo>
                  <a:cubicBezTo>
                    <a:pt x="626035" y="334543"/>
                    <a:pt x="632210" y="316018"/>
                    <a:pt x="656912" y="282055"/>
                  </a:cubicBezTo>
                  <a:cubicBezTo>
                    <a:pt x="681611" y="248091"/>
                    <a:pt x="696020" y="208467"/>
                    <a:pt x="696020" y="208467"/>
                  </a:cubicBezTo>
                  <a:cubicBezTo>
                    <a:pt x="696020" y="208467"/>
                    <a:pt x="640444" y="256325"/>
                    <a:pt x="605452" y="28051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EC37524-981B-4E76-8C76-55A97F0F4064}"/>
                </a:ext>
              </a:extLst>
            </p:cNvPr>
            <p:cNvSpPr/>
            <p:nvPr/>
          </p:nvSpPr>
          <p:spPr>
            <a:xfrm>
              <a:off x="18600932" y="8558985"/>
              <a:ext cx="463138" cy="617517"/>
            </a:xfrm>
            <a:custGeom>
              <a:avLst/>
              <a:gdLst>
                <a:gd name="connsiteX0" fmla="*/ 287478 w 463137"/>
                <a:gd name="connsiteY0" fmla="*/ 210395 h 617516"/>
                <a:gd name="connsiteX1" fmla="*/ 213891 w 463137"/>
                <a:gd name="connsiteY1" fmla="*/ 269060 h 617516"/>
                <a:gd name="connsiteX2" fmla="*/ 223153 w 463137"/>
                <a:gd name="connsiteY2" fmla="*/ 315887 h 617516"/>
                <a:gd name="connsiteX3" fmla="*/ 233959 w 463137"/>
                <a:gd name="connsiteY3" fmla="*/ 406457 h 617516"/>
                <a:gd name="connsiteX4" fmla="*/ 272554 w 463137"/>
                <a:gd name="connsiteY4" fmla="*/ 431672 h 617516"/>
                <a:gd name="connsiteX5" fmla="*/ 284390 w 463137"/>
                <a:gd name="connsiteY5" fmla="*/ 373008 h 617516"/>
                <a:gd name="connsiteX6" fmla="*/ 284390 w 463137"/>
                <a:gd name="connsiteY6" fmla="*/ 297877 h 617516"/>
                <a:gd name="connsiteX7" fmla="*/ 287478 w 463137"/>
                <a:gd name="connsiteY7" fmla="*/ 210395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137" h="617516">
                  <a:moveTo>
                    <a:pt x="287478" y="210395"/>
                  </a:moveTo>
                  <a:cubicBezTo>
                    <a:pt x="294683" y="197015"/>
                    <a:pt x="226755" y="257223"/>
                    <a:pt x="213891" y="269060"/>
                  </a:cubicBezTo>
                  <a:cubicBezTo>
                    <a:pt x="201026" y="280895"/>
                    <a:pt x="213891" y="298391"/>
                    <a:pt x="223153" y="315887"/>
                  </a:cubicBezTo>
                  <a:cubicBezTo>
                    <a:pt x="232415" y="333384"/>
                    <a:pt x="230358" y="393077"/>
                    <a:pt x="233959" y="406457"/>
                  </a:cubicBezTo>
                  <a:cubicBezTo>
                    <a:pt x="237562" y="419322"/>
                    <a:pt x="272554" y="431672"/>
                    <a:pt x="272554" y="431672"/>
                  </a:cubicBezTo>
                  <a:cubicBezTo>
                    <a:pt x="272554" y="431672"/>
                    <a:pt x="271525" y="391533"/>
                    <a:pt x="284390" y="373008"/>
                  </a:cubicBezTo>
                  <a:cubicBezTo>
                    <a:pt x="297255" y="354482"/>
                    <a:pt x="284390" y="331325"/>
                    <a:pt x="284390" y="297877"/>
                  </a:cubicBezTo>
                  <a:cubicBezTo>
                    <a:pt x="283875" y="263913"/>
                    <a:pt x="264835" y="251048"/>
                    <a:pt x="287478" y="21039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D13C594-249F-45A1-B92E-B5E02F85C10C}"/>
                </a:ext>
              </a:extLst>
            </p:cNvPr>
            <p:cNvSpPr/>
            <p:nvPr/>
          </p:nvSpPr>
          <p:spPr>
            <a:xfrm>
              <a:off x="18471339" y="8909105"/>
              <a:ext cx="514597" cy="463138"/>
            </a:xfrm>
            <a:custGeom>
              <a:avLst/>
              <a:gdLst>
                <a:gd name="connsiteX0" fmla="*/ 282246 w 514597"/>
                <a:gd name="connsiteY0" fmla="*/ 218435 h 463137"/>
                <a:gd name="connsiteX1" fmla="*/ 208659 w 514597"/>
                <a:gd name="connsiteY1" fmla="*/ 239534 h 463137"/>
                <a:gd name="connsiteX2" fmla="*/ 260119 w 514597"/>
                <a:gd name="connsiteY2" fmla="*/ 281730 h 463137"/>
                <a:gd name="connsiteX3" fmla="*/ 282246 w 514597"/>
                <a:gd name="connsiteY3" fmla="*/ 218435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463137">
                  <a:moveTo>
                    <a:pt x="282246" y="218435"/>
                  </a:moveTo>
                  <a:cubicBezTo>
                    <a:pt x="228728" y="197851"/>
                    <a:pt x="208659" y="211231"/>
                    <a:pt x="208659" y="239534"/>
                  </a:cubicBezTo>
                  <a:cubicBezTo>
                    <a:pt x="208659" y="267321"/>
                    <a:pt x="202484" y="281730"/>
                    <a:pt x="260119" y="281730"/>
                  </a:cubicBezTo>
                  <a:cubicBezTo>
                    <a:pt x="316725" y="281730"/>
                    <a:pt x="381563" y="256515"/>
                    <a:pt x="282246" y="21843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C91D67E-E5BB-4417-AEF0-A88B331B2930}"/>
                </a:ext>
              </a:extLst>
            </p:cNvPr>
            <p:cNvSpPr/>
            <p:nvPr/>
          </p:nvSpPr>
          <p:spPr>
            <a:xfrm>
              <a:off x="18630385" y="8883126"/>
              <a:ext cx="617517" cy="514597"/>
            </a:xfrm>
            <a:custGeom>
              <a:avLst/>
              <a:gdLst>
                <a:gd name="connsiteX0" fmla="*/ 230236 w 617516"/>
                <a:gd name="connsiteY0" fmla="*/ 225888 h 514597"/>
                <a:gd name="connsiteX1" fmla="*/ 210682 w 617516"/>
                <a:gd name="connsiteY1" fmla="*/ 297417 h 514597"/>
                <a:gd name="connsiteX2" fmla="*/ 257509 w 617516"/>
                <a:gd name="connsiteY2" fmla="*/ 300505 h 514597"/>
                <a:gd name="connsiteX3" fmla="*/ 320805 w 617516"/>
                <a:gd name="connsiteY3" fmla="*/ 268085 h 514597"/>
                <a:gd name="connsiteX4" fmla="*/ 437105 w 617516"/>
                <a:gd name="connsiteY4" fmla="*/ 294844 h 514597"/>
                <a:gd name="connsiteX5" fmla="*/ 393364 w 617516"/>
                <a:gd name="connsiteY5" fmla="*/ 237209 h 514597"/>
                <a:gd name="connsiteX6" fmla="*/ 230236 w 617516"/>
                <a:gd name="connsiteY6" fmla="*/ 225888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516" h="514597">
                  <a:moveTo>
                    <a:pt x="230236" y="225888"/>
                  </a:moveTo>
                  <a:cubicBezTo>
                    <a:pt x="216857" y="230005"/>
                    <a:pt x="202962" y="272202"/>
                    <a:pt x="210682" y="297417"/>
                  </a:cubicBezTo>
                  <a:cubicBezTo>
                    <a:pt x="217886" y="322633"/>
                    <a:pt x="227148" y="305651"/>
                    <a:pt x="257509" y="300505"/>
                  </a:cubicBezTo>
                  <a:cubicBezTo>
                    <a:pt x="287872" y="294844"/>
                    <a:pt x="283239" y="271173"/>
                    <a:pt x="320805" y="268085"/>
                  </a:cubicBezTo>
                  <a:cubicBezTo>
                    <a:pt x="358372" y="265512"/>
                    <a:pt x="437105" y="294844"/>
                    <a:pt x="437105" y="294844"/>
                  </a:cubicBezTo>
                  <a:cubicBezTo>
                    <a:pt x="437105" y="294844"/>
                    <a:pt x="453572" y="275290"/>
                    <a:pt x="393364" y="237209"/>
                  </a:cubicBezTo>
                  <a:cubicBezTo>
                    <a:pt x="332642" y="199644"/>
                    <a:pt x="305368" y="202217"/>
                    <a:pt x="230236" y="22588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D243334-C208-45DB-A400-2A71A1973CAE}"/>
                </a:ext>
              </a:extLst>
            </p:cNvPr>
            <p:cNvSpPr/>
            <p:nvPr/>
          </p:nvSpPr>
          <p:spPr>
            <a:xfrm>
              <a:off x="17467738" y="7501300"/>
              <a:ext cx="514597" cy="514597"/>
            </a:xfrm>
            <a:custGeom>
              <a:avLst/>
              <a:gdLst>
                <a:gd name="connsiteX0" fmla="*/ 321492 w 514597"/>
                <a:gd name="connsiteY0" fmla="*/ 220874 h 514597"/>
                <a:gd name="connsiteX1" fmla="*/ 259224 w 514597"/>
                <a:gd name="connsiteY1" fmla="*/ 222418 h 514597"/>
                <a:gd name="connsiteX2" fmla="*/ 219086 w 514597"/>
                <a:gd name="connsiteY2" fmla="*/ 251235 h 514597"/>
                <a:gd name="connsiteX3" fmla="*/ 214970 w 514597"/>
                <a:gd name="connsiteY3" fmla="*/ 291889 h 514597"/>
                <a:gd name="connsiteX4" fmla="*/ 266430 w 514597"/>
                <a:gd name="connsiteY4" fmla="*/ 321220 h 514597"/>
                <a:gd name="connsiteX5" fmla="*/ 302966 w 514597"/>
                <a:gd name="connsiteY5" fmla="*/ 302695 h 514597"/>
                <a:gd name="connsiteX6" fmla="*/ 331783 w 514597"/>
                <a:gd name="connsiteY6" fmla="*/ 262556 h 514597"/>
                <a:gd name="connsiteX7" fmla="*/ 353397 w 514597"/>
                <a:gd name="connsiteY7" fmla="*/ 234253 h 514597"/>
                <a:gd name="connsiteX8" fmla="*/ 337958 w 514597"/>
                <a:gd name="connsiteY8" fmla="*/ 208523 h 514597"/>
                <a:gd name="connsiteX9" fmla="*/ 321492 w 514597"/>
                <a:gd name="connsiteY9" fmla="*/ 220874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4597" h="514597">
                  <a:moveTo>
                    <a:pt x="321492" y="220874"/>
                  </a:moveTo>
                  <a:cubicBezTo>
                    <a:pt x="321492" y="220874"/>
                    <a:pt x="267458" y="222418"/>
                    <a:pt x="259224" y="222418"/>
                  </a:cubicBezTo>
                  <a:cubicBezTo>
                    <a:pt x="250991" y="222418"/>
                    <a:pt x="232466" y="243516"/>
                    <a:pt x="219086" y="251235"/>
                  </a:cubicBezTo>
                  <a:cubicBezTo>
                    <a:pt x="205707" y="259469"/>
                    <a:pt x="205707" y="270790"/>
                    <a:pt x="214970" y="291889"/>
                  </a:cubicBezTo>
                  <a:cubicBezTo>
                    <a:pt x="224232" y="312987"/>
                    <a:pt x="240185" y="314530"/>
                    <a:pt x="266430" y="321220"/>
                  </a:cubicBezTo>
                  <a:cubicBezTo>
                    <a:pt x="292675" y="328425"/>
                    <a:pt x="283411" y="309899"/>
                    <a:pt x="302966" y="302695"/>
                  </a:cubicBezTo>
                  <a:cubicBezTo>
                    <a:pt x="322005" y="295490"/>
                    <a:pt x="327667" y="277994"/>
                    <a:pt x="331783" y="262556"/>
                  </a:cubicBezTo>
                  <a:cubicBezTo>
                    <a:pt x="335901" y="246604"/>
                    <a:pt x="348765" y="239400"/>
                    <a:pt x="353397" y="234253"/>
                  </a:cubicBezTo>
                  <a:cubicBezTo>
                    <a:pt x="358028" y="228593"/>
                    <a:pt x="337958" y="210067"/>
                    <a:pt x="337958" y="208523"/>
                  </a:cubicBezTo>
                  <a:cubicBezTo>
                    <a:pt x="337958" y="207495"/>
                    <a:pt x="321492" y="220874"/>
                    <a:pt x="321492" y="22087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B505F3A-E871-4B1C-8FE4-397A37F11621}"/>
                </a:ext>
              </a:extLst>
            </p:cNvPr>
            <p:cNvSpPr/>
            <p:nvPr/>
          </p:nvSpPr>
          <p:spPr>
            <a:xfrm>
              <a:off x="18139534" y="7586652"/>
              <a:ext cx="668977" cy="771896"/>
            </a:xfrm>
            <a:custGeom>
              <a:avLst/>
              <a:gdLst>
                <a:gd name="connsiteX0" fmla="*/ 283679 w 668976"/>
                <a:gd name="connsiteY0" fmla="*/ 211168 h 771896"/>
                <a:gd name="connsiteX1" fmla="*/ 245084 w 668976"/>
                <a:gd name="connsiteY1" fmla="*/ 278580 h 771896"/>
                <a:gd name="connsiteX2" fmla="*/ 242512 w 668976"/>
                <a:gd name="connsiteY2" fmla="*/ 345992 h 771896"/>
                <a:gd name="connsiteX3" fmla="*/ 248172 w 668976"/>
                <a:gd name="connsiteY3" fmla="*/ 373265 h 771896"/>
                <a:gd name="connsiteX4" fmla="*/ 217811 w 668976"/>
                <a:gd name="connsiteY4" fmla="*/ 350109 h 771896"/>
                <a:gd name="connsiteX5" fmla="*/ 209577 w 668976"/>
                <a:gd name="connsiteY5" fmla="*/ 398995 h 771896"/>
                <a:gd name="connsiteX6" fmla="*/ 235307 w 668976"/>
                <a:gd name="connsiteY6" fmla="*/ 447882 h 771896"/>
                <a:gd name="connsiteX7" fmla="*/ 286766 w 668976"/>
                <a:gd name="connsiteY7" fmla="*/ 480816 h 771896"/>
                <a:gd name="connsiteX8" fmla="*/ 315070 w 668976"/>
                <a:gd name="connsiteY8" fmla="*/ 520955 h 771896"/>
                <a:gd name="connsiteX9" fmla="*/ 374764 w 668976"/>
                <a:gd name="connsiteY9" fmla="*/ 550287 h 771896"/>
                <a:gd name="connsiteX10" fmla="*/ 395862 w 668976"/>
                <a:gd name="connsiteY10" fmla="*/ 513236 h 771896"/>
                <a:gd name="connsiteX11" fmla="*/ 442691 w 668976"/>
                <a:gd name="connsiteY11" fmla="*/ 555948 h 771896"/>
                <a:gd name="connsiteX12" fmla="*/ 472022 w 668976"/>
                <a:gd name="connsiteY12" fmla="*/ 575503 h 771896"/>
                <a:gd name="connsiteX13" fmla="*/ 457100 w 668976"/>
                <a:gd name="connsiteY13" fmla="*/ 525072 h 771896"/>
                <a:gd name="connsiteX14" fmla="*/ 441661 w 668976"/>
                <a:gd name="connsiteY14" fmla="*/ 496769 h 771896"/>
                <a:gd name="connsiteX15" fmla="*/ 363442 w 668976"/>
                <a:gd name="connsiteY15" fmla="*/ 479272 h 771896"/>
                <a:gd name="connsiteX16" fmla="*/ 322274 w 668976"/>
                <a:gd name="connsiteY16" fmla="*/ 449941 h 771896"/>
                <a:gd name="connsiteX17" fmla="*/ 318673 w 668976"/>
                <a:gd name="connsiteY17" fmla="*/ 366061 h 771896"/>
                <a:gd name="connsiteX18" fmla="*/ 345431 w 668976"/>
                <a:gd name="connsiteY18" fmla="*/ 349594 h 771896"/>
                <a:gd name="connsiteX19" fmla="*/ 360355 w 668976"/>
                <a:gd name="connsiteY19" fmla="*/ 262627 h 771896"/>
                <a:gd name="connsiteX20" fmla="*/ 363956 w 668976"/>
                <a:gd name="connsiteY20" fmla="*/ 218886 h 771896"/>
                <a:gd name="connsiteX21" fmla="*/ 283679 w 668976"/>
                <a:gd name="connsiteY21" fmla="*/ 211168 h 7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8976" h="771896">
                  <a:moveTo>
                    <a:pt x="283679" y="211168"/>
                  </a:moveTo>
                  <a:cubicBezTo>
                    <a:pt x="262582" y="195730"/>
                    <a:pt x="250746" y="250277"/>
                    <a:pt x="245084" y="278580"/>
                  </a:cubicBezTo>
                  <a:cubicBezTo>
                    <a:pt x="239424" y="306883"/>
                    <a:pt x="232219" y="325408"/>
                    <a:pt x="242512" y="345992"/>
                  </a:cubicBezTo>
                  <a:cubicBezTo>
                    <a:pt x="253318" y="366576"/>
                    <a:pt x="248172" y="373265"/>
                    <a:pt x="248172" y="373265"/>
                  </a:cubicBezTo>
                  <a:lnTo>
                    <a:pt x="217811" y="350109"/>
                  </a:lnTo>
                  <a:cubicBezTo>
                    <a:pt x="217811" y="350109"/>
                    <a:pt x="209577" y="376353"/>
                    <a:pt x="209577" y="398995"/>
                  </a:cubicBezTo>
                  <a:cubicBezTo>
                    <a:pt x="209577" y="422152"/>
                    <a:pt x="200314" y="431930"/>
                    <a:pt x="235307" y="447882"/>
                  </a:cubicBezTo>
                  <a:cubicBezTo>
                    <a:pt x="270300" y="464349"/>
                    <a:pt x="282135" y="455601"/>
                    <a:pt x="286766" y="480816"/>
                  </a:cubicBezTo>
                  <a:cubicBezTo>
                    <a:pt x="291399" y="506032"/>
                    <a:pt x="291399" y="516839"/>
                    <a:pt x="315070" y="520955"/>
                  </a:cubicBezTo>
                  <a:cubicBezTo>
                    <a:pt x="338226" y="525072"/>
                    <a:pt x="365501" y="534849"/>
                    <a:pt x="374764" y="550287"/>
                  </a:cubicBezTo>
                  <a:cubicBezTo>
                    <a:pt x="384026" y="565725"/>
                    <a:pt x="379395" y="509634"/>
                    <a:pt x="395862" y="513236"/>
                  </a:cubicBezTo>
                  <a:cubicBezTo>
                    <a:pt x="412328" y="516324"/>
                    <a:pt x="430855" y="537422"/>
                    <a:pt x="442691" y="555948"/>
                  </a:cubicBezTo>
                  <a:cubicBezTo>
                    <a:pt x="454526" y="574473"/>
                    <a:pt x="472022" y="575503"/>
                    <a:pt x="472022" y="575503"/>
                  </a:cubicBezTo>
                  <a:cubicBezTo>
                    <a:pt x="472022" y="575503"/>
                    <a:pt x="445263" y="530732"/>
                    <a:pt x="457100" y="525072"/>
                  </a:cubicBezTo>
                  <a:cubicBezTo>
                    <a:pt x="468934" y="519411"/>
                    <a:pt x="472022" y="515295"/>
                    <a:pt x="441661" y="496769"/>
                  </a:cubicBezTo>
                  <a:cubicBezTo>
                    <a:pt x="411300" y="478244"/>
                    <a:pt x="386598" y="482875"/>
                    <a:pt x="363442" y="479272"/>
                  </a:cubicBezTo>
                  <a:cubicBezTo>
                    <a:pt x="340285" y="476185"/>
                    <a:pt x="340285" y="495740"/>
                    <a:pt x="322274" y="449941"/>
                  </a:cubicBezTo>
                  <a:cubicBezTo>
                    <a:pt x="304778" y="404142"/>
                    <a:pt x="318673" y="375839"/>
                    <a:pt x="318673" y="366061"/>
                  </a:cubicBezTo>
                  <a:cubicBezTo>
                    <a:pt x="318673" y="356284"/>
                    <a:pt x="331538" y="381499"/>
                    <a:pt x="345431" y="349594"/>
                  </a:cubicBezTo>
                  <a:cubicBezTo>
                    <a:pt x="359325" y="318204"/>
                    <a:pt x="362927" y="292988"/>
                    <a:pt x="360355" y="262627"/>
                  </a:cubicBezTo>
                  <a:cubicBezTo>
                    <a:pt x="357781" y="232266"/>
                    <a:pt x="381454" y="219916"/>
                    <a:pt x="363956" y="218886"/>
                  </a:cubicBezTo>
                  <a:cubicBezTo>
                    <a:pt x="346975" y="218886"/>
                    <a:pt x="295515" y="219916"/>
                    <a:pt x="283679" y="21116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881320A-CC88-4E67-BC3D-90E9EEF05F74}"/>
                </a:ext>
              </a:extLst>
            </p:cNvPr>
            <p:cNvSpPr/>
            <p:nvPr/>
          </p:nvSpPr>
          <p:spPr>
            <a:xfrm>
              <a:off x="18272539" y="8130195"/>
              <a:ext cx="668977" cy="617517"/>
            </a:xfrm>
            <a:custGeom>
              <a:avLst/>
              <a:gdLst>
                <a:gd name="connsiteX0" fmla="*/ 429586 w 668976"/>
                <a:gd name="connsiteY0" fmla="*/ 253752 h 617516"/>
                <a:gd name="connsiteX1" fmla="*/ 399225 w 668976"/>
                <a:gd name="connsiteY1" fmla="*/ 260442 h 617516"/>
                <a:gd name="connsiteX2" fmla="*/ 370407 w 668976"/>
                <a:gd name="connsiteY2" fmla="*/ 276909 h 617516"/>
                <a:gd name="connsiteX3" fmla="*/ 319461 w 668976"/>
                <a:gd name="connsiteY3" fmla="*/ 316533 h 617516"/>
                <a:gd name="connsiteX4" fmla="*/ 319976 w 668976"/>
                <a:gd name="connsiteY4" fmla="*/ 289773 h 617516"/>
                <a:gd name="connsiteX5" fmla="*/ 297849 w 668976"/>
                <a:gd name="connsiteY5" fmla="*/ 276394 h 617516"/>
                <a:gd name="connsiteX6" fmla="*/ 251535 w 668976"/>
                <a:gd name="connsiteY6" fmla="*/ 317047 h 617516"/>
                <a:gd name="connsiteX7" fmla="*/ 208823 w 668976"/>
                <a:gd name="connsiteY7" fmla="*/ 369536 h 617516"/>
                <a:gd name="connsiteX8" fmla="*/ 223747 w 668976"/>
                <a:gd name="connsiteY8" fmla="*/ 390635 h 617516"/>
                <a:gd name="connsiteX9" fmla="*/ 249477 w 668976"/>
                <a:gd name="connsiteY9" fmla="*/ 357701 h 617516"/>
                <a:gd name="connsiteX10" fmla="*/ 298364 w 668976"/>
                <a:gd name="connsiteY10" fmla="*/ 329398 h 617516"/>
                <a:gd name="connsiteX11" fmla="*/ 334900 w 668976"/>
                <a:gd name="connsiteY11" fmla="*/ 342263 h 617516"/>
                <a:gd name="connsiteX12" fmla="*/ 337987 w 668976"/>
                <a:gd name="connsiteY12" fmla="*/ 399897 h 617516"/>
                <a:gd name="connsiteX13" fmla="*/ 367320 w 668976"/>
                <a:gd name="connsiteY13" fmla="*/ 448784 h 617516"/>
                <a:gd name="connsiteX14" fmla="*/ 411059 w 668976"/>
                <a:gd name="connsiteY14" fmla="*/ 447240 h 617516"/>
                <a:gd name="connsiteX15" fmla="*/ 434217 w 668976"/>
                <a:gd name="connsiteY15" fmla="*/ 431802 h 617516"/>
                <a:gd name="connsiteX16" fmla="*/ 420323 w 668976"/>
                <a:gd name="connsiteY16" fmla="*/ 389091 h 617516"/>
                <a:gd name="connsiteX17" fmla="*/ 441936 w 668976"/>
                <a:gd name="connsiteY17" fmla="*/ 362332 h 617516"/>
                <a:gd name="connsiteX18" fmla="*/ 459432 w 668976"/>
                <a:gd name="connsiteY18" fmla="*/ 398868 h 617516"/>
                <a:gd name="connsiteX19" fmla="*/ 474871 w 668976"/>
                <a:gd name="connsiteY19" fmla="*/ 402985 h 617516"/>
                <a:gd name="connsiteX20" fmla="*/ 484648 w 668976"/>
                <a:gd name="connsiteY20" fmla="*/ 330941 h 617516"/>
                <a:gd name="connsiteX21" fmla="*/ 479502 w 668976"/>
                <a:gd name="connsiteY21" fmla="*/ 279996 h 617516"/>
                <a:gd name="connsiteX22" fmla="*/ 457888 w 668976"/>
                <a:gd name="connsiteY22" fmla="*/ 238314 h 617516"/>
                <a:gd name="connsiteX23" fmla="*/ 422896 w 668976"/>
                <a:gd name="connsiteY23" fmla="*/ 208467 h 617516"/>
                <a:gd name="connsiteX24" fmla="*/ 429586 w 668976"/>
                <a:gd name="connsiteY24" fmla="*/ 253752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976" h="617516">
                  <a:moveTo>
                    <a:pt x="429586" y="253752"/>
                  </a:moveTo>
                  <a:cubicBezTo>
                    <a:pt x="433188" y="275879"/>
                    <a:pt x="408487" y="247577"/>
                    <a:pt x="399225" y="260442"/>
                  </a:cubicBezTo>
                  <a:cubicBezTo>
                    <a:pt x="389962" y="273307"/>
                    <a:pt x="385330" y="270734"/>
                    <a:pt x="370407" y="276909"/>
                  </a:cubicBezTo>
                  <a:cubicBezTo>
                    <a:pt x="355484" y="283083"/>
                    <a:pt x="319461" y="316533"/>
                    <a:pt x="319461" y="316533"/>
                  </a:cubicBezTo>
                  <a:cubicBezTo>
                    <a:pt x="319461" y="316533"/>
                    <a:pt x="318948" y="294920"/>
                    <a:pt x="319976" y="289773"/>
                  </a:cubicBezTo>
                  <a:cubicBezTo>
                    <a:pt x="321005" y="284627"/>
                    <a:pt x="309170" y="259412"/>
                    <a:pt x="297849" y="276394"/>
                  </a:cubicBezTo>
                  <a:cubicBezTo>
                    <a:pt x="287043" y="293376"/>
                    <a:pt x="276235" y="304697"/>
                    <a:pt x="251535" y="317047"/>
                  </a:cubicBezTo>
                  <a:cubicBezTo>
                    <a:pt x="226834" y="329398"/>
                    <a:pt x="211397" y="347408"/>
                    <a:pt x="208823" y="369536"/>
                  </a:cubicBezTo>
                  <a:cubicBezTo>
                    <a:pt x="205736" y="391664"/>
                    <a:pt x="223747" y="390635"/>
                    <a:pt x="223747" y="390635"/>
                  </a:cubicBezTo>
                  <a:cubicBezTo>
                    <a:pt x="223747" y="390635"/>
                    <a:pt x="233524" y="383431"/>
                    <a:pt x="249477" y="357701"/>
                  </a:cubicBezTo>
                  <a:cubicBezTo>
                    <a:pt x="265944" y="332485"/>
                    <a:pt x="268516" y="332999"/>
                    <a:pt x="298364" y="329398"/>
                  </a:cubicBezTo>
                  <a:cubicBezTo>
                    <a:pt x="327695" y="325795"/>
                    <a:pt x="325638" y="326310"/>
                    <a:pt x="334900" y="342263"/>
                  </a:cubicBezTo>
                  <a:cubicBezTo>
                    <a:pt x="344162" y="358215"/>
                    <a:pt x="336959" y="382401"/>
                    <a:pt x="337987" y="399897"/>
                  </a:cubicBezTo>
                  <a:cubicBezTo>
                    <a:pt x="339016" y="417393"/>
                    <a:pt x="336959" y="438492"/>
                    <a:pt x="367320" y="448784"/>
                  </a:cubicBezTo>
                  <a:cubicBezTo>
                    <a:pt x="397681" y="459076"/>
                    <a:pt x="383272" y="449813"/>
                    <a:pt x="411059" y="447240"/>
                  </a:cubicBezTo>
                  <a:cubicBezTo>
                    <a:pt x="438848" y="444667"/>
                    <a:pt x="438335" y="445696"/>
                    <a:pt x="434217" y="431802"/>
                  </a:cubicBezTo>
                  <a:cubicBezTo>
                    <a:pt x="430101" y="417909"/>
                    <a:pt x="421867" y="405558"/>
                    <a:pt x="420323" y="389091"/>
                  </a:cubicBezTo>
                  <a:cubicBezTo>
                    <a:pt x="418780" y="372624"/>
                    <a:pt x="436276" y="365934"/>
                    <a:pt x="441936" y="362332"/>
                  </a:cubicBezTo>
                  <a:cubicBezTo>
                    <a:pt x="447597" y="359244"/>
                    <a:pt x="451199" y="378799"/>
                    <a:pt x="459432" y="398868"/>
                  </a:cubicBezTo>
                  <a:cubicBezTo>
                    <a:pt x="467665" y="419452"/>
                    <a:pt x="471268" y="418423"/>
                    <a:pt x="474871" y="402985"/>
                  </a:cubicBezTo>
                  <a:cubicBezTo>
                    <a:pt x="478473" y="387547"/>
                    <a:pt x="488249" y="350496"/>
                    <a:pt x="484648" y="330941"/>
                  </a:cubicBezTo>
                  <a:cubicBezTo>
                    <a:pt x="481045" y="311386"/>
                    <a:pt x="479502" y="295948"/>
                    <a:pt x="479502" y="279996"/>
                  </a:cubicBezTo>
                  <a:cubicBezTo>
                    <a:pt x="479502" y="263529"/>
                    <a:pt x="465608" y="243974"/>
                    <a:pt x="457888" y="238314"/>
                  </a:cubicBezTo>
                  <a:cubicBezTo>
                    <a:pt x="450169" y="232653"/>
                    <a:pt x="422896" y="208467"/>
                    <a:pt x="422896" y="208467"/>
                  </a:cubicBezTo>
                  <a:cubicBezTo>
                    <a:pt x="422896" y="208467"/>
                    <a:pt x="425983" y="231624"/>
                    <a:pt x="429586" y="25375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F510124-B318-47A6-8F0A-6FB10570AEB4}"/>
                </a:ext>
              </a:extLst>
            </p:cNvPr>
            <p:cNvSpPr/>
            <p:nvPr/>
          </p:nvSpPr>
          <p:spPr>
            <a:xfrm>
              <a:off x="18204191" y="7962098"/>
              <a:ext cx="566057" cy="617517"/>
            </a:xfrm>
            <a:custGeom>
              <a:avLst/>
              <a:gdLst>
                <a:gd name="connsiteX0" fmla="*/ 363110 w 566057"/>
                <a:gd name="connsiteY0" fmla="*/ 288052 h 617516"/>
                <a:gd name="connsiteX1" fmla="*/ 338409 w 566057"/>
                <a:gd name="connsiteY1" fmla="*/ 249458 h 617516"/>
                <a:gd name="connsiteX2" fmla="*/ 273569 w 566057"/>
                <a:gd name="connsiteY2" fmla="*/ 210349 h 617516"/>
                <a:gd name="connsiteX3" fmla="*/ 212333 w 566057"/>
                <a:gd name="connsiteY3" fmla="*/ 255118 h 617516"/>
                <a:gd name="connsiteX4" fmla="*/ 266365 w 566057"/>
                <a:gd name="connsiteY4" fmla="*/ 307607 h 617516"/>
                <a:gd name="connsiteX5" fmla="*/ 318854 w 566057"/>
                <a:gd name="connsiteY5" fmla="*/ 294742 h 617516"/>
                <a:gd name="connsiteX6" fmla="*/ 290551 w 566057"/>
                <a:gd name="connsiteY6" fmla="*/ 320987 h 617516"/>
                <a:gd name="connsiteX7" fmla="*/ 280259 w 566057"/>
                <a:gd name="connsiteY7" fmla="*/ 392001 h 617516"/>
                <a:gd name="connsiteX8" fmla="*/ 317825 w 566057"/>
                <a:gd name="connsiteY8" fmla="*/ 417731 h 617516"/>
                <a:gd name="connsiteX9" fmla="*/ 370313 w 566057"/>
                <a:gd name="connsiteY9" fmla="*/ 341571 h 617516"/>
                <a:gd name="connsiteX10" fmla="*/ 404277 w 566057"/>
                <a:gd name="connsiteY10" fmla="*/ 282907 h 617516"/>
                <a:gd name="connsiteX11" fmla="*/ 404792 w 566057"/>
                <a:gd name="connsiteY11" fmla="*/ 231962 h 617516"/>
                <a:gd name="connsiteX12" fmla="*/ 363110 w 566057"/>
                <a:gd name="connsiteY12" fmla="*/ 288052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6057" h="617516">
                  <a:moveTo>
                    <a:pt x="363110" y="288052"/>
                  </a:moveTo>
                  <a:cubicBezTo>
                    <a:pt x="363110" y="288052"/>
                    <a:pt x="363623" y="274159"/>
                    <a:pt x="338409" y="249458"/>
                  </a:cubicBezTo>
                  <a:cubicBezTo>
                    <a:pt x="312679" y="224243"/>
                    <a:pt x="312164" y="217039"/>
                    <a:pt x="273569" y="210349"/>
                  </a:cubicBezTo>
                  <a:cubicBezTo>
                    <a:pt x="234974" y="203659"/>
                    <a:pt x="195866" y="213950"/>
                    <a:pt x="212333" y="255118"/>
                  </a:cubicBezTo>
                  <a:cubicBezTo>
                    <a:pt x="228799" y="296801"/>
                    <a:pt x="233430" y="302976"/>
                    <a:pt x="266365" y="307607"/>
                  </a:cubicBezTo>
                  <a:cubicBezTo>
                    <a:pt x="298785" y="312754"/>
                    <a:pt x="318854" y="294742"/>
                    <a:pt x="318854" y="294742"/>
                  </a:cubicBezTo>
                  <a:cubicBezTo>
                    <a:pt x="318854" y="294742"/>
                    <a:pt x="321428" y="301433"/>
                    <a:pt x="290551" y="320987"/>
                  </a:cubicBezTo>
                  <a:cubicBezTo>
                    <a:pt x="259675" y="340542"/>
                    <a:pt x="256073" y="377593"/>
                    <a:pt x="280259" y="392001"/>
                  </a:cubicBezTo>
                  <a:cubicBezTo>
                    <a:pt x="304445" y="406410"/>
                    <a:pt x="303931" y="428538"/>
                    <a:pt x="317825" y="417731"/>
                  </a:cubicBezTo>
                  <a:cubicBezTo>
                    <a:pt x="331719" y="406924"/>
                    <a:pt x="342011" y="368330"/>
                    <a:pt x="370313" y="341571"/>
                  </a:cubicBezTo>
                  <a:cubicBezTo>
                    <a:pt x="398617" y="314812"/>
                    <a:pt x="400674" y="311209"/>
                    <a:pt x="404277" y="282907"/>
                  </a:cubicBezTo>
                  <a:cubicBezTo>
                    <a:pt x="407880" y="254604"/>
                    <a:pt x="404792" y="231962"/>
                    <a:pt x="404792" y="231962"/>
                  </a:cubicBezTo>
                  <a:lnTo>
                    <a:pt x="363110" y="288052"/>
                  </a:ln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00601E1-64D1-42E3-B188-40D9C20F4FA4}"/>
                </a:ext>
              </a:extLst>
            </p:cNvPr>
            <p:cNvSpPr/>
            <p:nvPr/>
          </p:nvSpPr>
          <p:spPr>
            <a:xfrm>
              <a:off x="18413133" y="7960787"/>
              <a:ext cx="463138" cy="566057"/>
            </a:xfrm>
            <a:custGeom>
              <a:avLst/>
              <a:gdLst>
                <a:gd name="connsiteX0" fmla="*/ 220551 w 463137"/>
                <a:gd name="connsiteY0" fmla="*/ 209601 h 566057"/>
                <a:gd name="connsiteX1" fmla="*/ 217978 w 463137"/>
                <a:gd name="connsiteY1" fmla="*/ 228126 h 566057"/>
                <a:gd name="connsiteX2" fmla="*/ 255544 w 463137"/>
                <a:gd name="connsiteY2" fmla="*/ 268266 h 566057"/>
                <a:gd name="connsiteX3" fmla="*/ 242679 w 463137"/>
                <a:gd name="connsiteY3" fmla="*/ 284732 h 566057"/>
                <a:gd name="connsiteX4" fmla="*/ 222095 w 463137"/>
                <a:gd name="connsiteY4" fmla="*/ 280101 h 566057"/>
                <a:gd name="connsiteX5" fmla="*/ 219521 w 463137"/>
                <a:gd name="connsiteY5" fmla="*/ 299141 h 566057"/>
                <a:gd name="connsiteX6" fmla="*/ 232386 w 463137"/>
                <a:gd name="connsiteY6" fmla="*/ 314065 h 566057"/>
                <a:gd name="connsiteX7" fmla="*/ 243192 w 463137"/>
                <a:gd name="connsiteY7" fmla="*/ 353688 h 566057"/>
                <a:gd name="connsiteX8" fmla="*/ 254000 w 463137"/>
                <a:gd name="connsiteY8" fmla="*/ 362951 h 566057"/>
                <a:gd name="connsiteX9" fmla="*/ 252456 w 463137"/>
                <a:gd name="connsiteY9" fmla="*/ 309948 h 566057"/>
                <a:gd name="connsiteX10" fmla="*/ 263777 w 463137"/>
                <a:gd name="connsiteY10" fmla="*/ 286276 h 566057"/>
                <a:gd name="connsiteX11" fmla="*/ 283331 w 463137"/>
                <a:gd name="connsiteY11" fmla="*/ 295024 h 566057"/>
                <a:gd name="connsiteX12" fmla="*/ 283846 w 463137"/>
                <a:gd name="connsiteY12" fmla="*/ 229156 h 566057"/>
                <a:gd name="connsiteX13" fmla="*/ 245766 w 463137"/>
                <a:gd name="connsiteY13" fmla="*/ 208572 h 566057"/>
                <a:gd name="connsiteX14" fmla="*/ 220551 w 463137"/>
                <a:gd name="connsiteY14" fmla="*/ 209601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3137" h="566057">
                  <a:moveTo>
                    <a:pt x="220551" y="209601"/>
                  </a:moveTo>
                  <a:cubicBezTo>
                    <a:pt x="216949" y="212174"/>
                    <a:pt x="196879" y="207543"/>
                    <a:pt x="217978" y="228126"/>
                  </a:cubicBezTo>
                  <a:cubicBezTo>
                    <a:pt x="239076" y="248711"/>
                    <a:pt x="258116" y="252828"/>
                    <a:pt x="255544" y="268266"/>
                  </a:cubicBezTo>
                  <a:cubicBezTo>
                    <a:pt x="252970" y="283703"/>
                    <a:pt x="254514" y="286276"/>
                    <a:pt x="242679" y="284732"/>
                  </a:cubicBezTo>
                  <a:cubicBezTo>
                    <a:pt x="230842" y="283189"/>
                    <a:pt x="227240" y="280101"/>
                    <a:pt x="222095" y="280101"/>
                  </a:cubicBezTo>
                  <a:cubicBezTo>
                    <a:pt x="216949" y="279586"/>
                    <a:pt x="215919" y="289879"/>
                    <a:pt x="219521" y="299141"/>
                  </a:cubicBezTo>
                  <a:cubicBezTo>
                    <a:pt x="223124" y="308404"/>
                    <a:pt x="222095" y="298112"/>
                    <a:pt x="232386" y="314065"/>
                  </a:cubicBezTo>
                  <a:cubicBezTo>
                    <a:pt x="242679" y="330017"/>
                    <a:pt x="240105" y="335163"/>
                    <a:pt x="243192" y="353688"/>
                  </a:cubicBezTo>
                  <a:cubicBezTo>
                    <a:pt x="246281" y="372214"/>
                    <a:pt x="254000" y="362951"/>
                    <a:pt x="254000" y="362951"/>
                  </a:cubicBezTo>
                  <a:cubicBezTo>
                    <a:pt x="254000" y="362951"/>
                    <a:pt x="251426" y="318696"/>
                    <a:pt x="252456" y="309948"/>
                  </a:cubicBezTo>
                  <a:cubicBezTo>
                    <a:pt x="254000" y="300685"/>
                    <a:pt x="248854" y="279072"/>
                    <a:pt x="263777" y="286276"/>
                  </a:cubicBezTo>
                  <a:cubicBezTo>
                    <a:pt x="278700" y="292966"/>
                    <a:pt x="274584" y="319725"/>
                    <a:pt x="283331" y="295024"/>
                  </a:cubicBezTo>
                  <a:cubicBezTo>
                    <a:pt x="292080" y="270324"/>
                    <a:pt x="287964" y="248711"/>
                    <a:pt x="283846" y="229156"/>
                  </a:cubicBezTo>
                  <a:cubicBezTo>
                    <a:pt x="279215" y="209601"/>
                    <a:pt x="263777" y="208572"/>
                    <a:pt x="245766" y="208572"/>
                  </a:cubicBezTo>
                  <a:cubicBezTo>
                    <a:pt x="228270" y="208057"/>
                    <a:pt x="220551" y="209601"/>
                    <a:pt x="220551" y="20960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AFB74FF-149B-4CEE-B73D-72D9C71C1505}"/>
                </a:ext>
              </a:extLst>
            </p:cNvPr>
            <p:cNvSpPr/>
            <p:nvPr/>
          </p:nvSpPr>
          <p:spPr>
            <a:xfrm>
              <a:off x="17991928" y="8036828"/>
              <a:ext cx="566057" cy="566057"/>
            </a:xfrm>
            <a:custGeom>
              <a:avLst/>
              <a:gdLst>
                <a:gd name="connsiteX0" fmla="*/ 338658 w 566057"/>
                <a:gd name="connsiteY0" fmla="*/ 209205 h 566057"/>
                <a:gd name="connsiteX1" fmla="*/ 319103 w 566057"/>
                <a:gd name="connsiteY1" fmla="*/ 249859 h 566057"/>
                <a:gd name="connsiteX2" fmla="*/ 278964 w 566057"/>
                <a:gd name="connsiteY2" fmla="*/ 312640 h 566057"/>
                <a:gd name="connsiteX3" fmla="*/ 209493 w 566057"/>
                <a:gd name="connsiteY3" fmla="*/ 386742 h 566057"/>
                <a:gd name="connsiteX4" fmla="*/ 242944 w 566057"/>
                <a:gd name="connsiteY4" fmla="*/ 373362 h 566057"/>
                <a:gd name="connsiteX5" fmla="*/ 312413 w 566057"/>
                <a:gd name="connsiteY5" fmla="*/ 310067 h 566057"/>
                <a:gd name="connsiteX6" fmla="*/ 340202 w 566057"/>
                <a:gd name="connsiteY6" fmla="*/ 285881 h 566057"/>
                <a:gd name="connsiteX7" fmla="*/ 357183 w 566057"/>
                <a:gd name="connsiteY7" fmla="*/ 242140 h 566057"/>
                <a:gd name="connsiteX8" fmla="*/ 338658 w 566057"/>
                <a:gd name="connsiteY8" fmla="*/ 209205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057" h="566057">
                  <a:moveTo>
                    <a:pt x="338658" y="209205"/>
                  </a:moveTo>
                  <a:cubicBezTo>
                    <a:pt x="329909" y="211264"/>
                    <a:pt x="324764" y="220012"/>
                    <a:pt x="319103" y="249859"/>
                  </a:cubicBezTo>
                  <a:cubicBezTo>
                    <a:pt x="313957" y="279706"/>
                    <a:pt x="296976" y="295144"/>
                    <a:pt x="278964" y="312640"/>
                  </a:cubicBezTo>
                  <a:cubicBezTo>
                    <a:pt x="260953" y="330136"/>
                    <a:pt x="212067" y="377479"/>
                    <a:pt x="209493" y="386742"/>
                  </a:cubicBezTo>
                  <a:cubicBezTo>
                    <a:pt x="206921" y="396005"/>
                    <a:pt x="206406" y="390344"/>
                    <a:pt x="242944" y="373362"/>
                  </a:cubicBezTo>
                  <a:cubicBezTo>
                    <a:pt x="279480" y="356380"/>
                    <a:pt x="308297" y="333224"/>
                    <a:pt x="312413" y="310067"/>
                  </a:cubicBezTo>
                  <a:cubicBezTo>
                    <a:pt x="317044" y="286910"/>
                    <a:pt x="308297" y="301319"/>
                    <a:pt x="340202" y="285881"/>
                  </a:cubicBezTo>
                  <a:cubicBezTo>
                    <a:pt x="372106" y="270958"/>
                    <a:pt x="356154" y="265811"/>
                    <a:pt x="357183" y="242140"/>
                  </a:cubicBezTo>
                  <a:cubicBezTo>
                    <a:pt x="359241" y="218469"/>
                    <a:pt x="354610" y="205089"/>
                    <a:pt x="338658" y="20920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FCFC7B9-315C-4FB5-9C9B-415A47EAE648}"/>
                </a:ext>
              </a:extLst>
            </p:cNvPr>
            <p:cNvSpPr/>
            <p:nvPr/>
          </p:nvSpPr>
          <p:spPr>
            <a:xfrm>
              <a:off x="19869736" y="8921146"/>
              <a:ext cx="617517" cy="514597"/>
            </a:xfrm>
            <a:custGeom>
              <a:avLst/>
              <a:gdLst>
                <a:gd name="connsiteX0" fmla="*/ 399853 w 617516"/>
                <a:gd name="connsiteY0" fmla="*/ 217715 h 514597"/>
                <a:gd name="connsiteX1" fmla="*/ 380298 w 617516"/>
                <a:gd name="connsiteY1" fmla="*/ 279466 h 514597"/>
                <a:gd name="connsiteX2" fmla="*/ 290758 w 617516"/>
                <a:gd name="connsiteY2" fmla="*/ 306740 h 514597"/>
                <a:gd name="connsiteX3" fmla="*/ 245989 w 617516"/>
                <a:gd name="connsiteY3" fmla="*/ 300565 h 514597"/>
                <a:gd name="connsiteX4" fmla="*/ 216656 w 617516"/>
                <a:gd name="connsiteY4" fmla="*/ 320634 h 514597"/>
                <a:gd name="connsiteX5" fmla="*/ 284068 w 617516"/>
                <a:gd name="connsiteY5" fmla="*/ 355112 h 514597"/>
                <a:gd name="connsiteX6" fmla="*/ 418893 w 617516"/>
                <a:gd name="connsiteY6" fmla="*/ 312400 h 514597"/>
                <a:gd name="connsiteX7" fmla="*/ 453886 w 617516"/>
                <a:gd name="connsiteY7" fmla="*/ 259912 h 514597"/>
                <a:gd name="connsiteX8" fmla="*/ 399853 w 617516"/>
                <a:gd name="connsiteY8" fmla="*/ 217715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516" h="514597">
                  <a:moveTo>
                    <a:pt x="399853" y="217715"/>
                  </a:moveTo>
                  <a:cubicBezTo>
                    <a:pt x="395737" y="248076"/>
                    <a:pt x="408602" y="257339"/>
                    <a:pt x="380298" y="279466"/>
                  </a:cubicBezTo>
                  <a:cubicBezTo>
                    <a:pt x="351996" y="302109"/>
                    <a:pt x="320606" y="302109"/>
                    <a:pt x="290758" y="306740"/>
                  </a:cubicBezTo>
                  <a:cubicBezTo>
                    <a:pt x="260912" y="311372"/>
                    <a:pt x="282525" y="301594"/>
                    <a:pt x="245989" y="300565"/>
                  </a:cubicBezTo>
                  <a:cubicBezTo>
                    <a:pt x="208938" y="299535"/>
                    <a:pt x="199675" y="302109"/>
                    <a:pt x="216656" y="320634"/>
                  </a:cubicBezTo>
                  <a:cubicBezTo>
                    <a:pt x="233639" y="339160"/>
                    <a:pt x="229521" y="357171"/>
                    <a:pt x="284068" y="355112"/>
                  </a:cubicBezTo>
                  <a:cubicBezTo>
                    <a:pt x="338616" y="353054"/>
                    <a:pt x="383385" y="323722"/>
                    <a:pt x="418893" y="312400"/>
                  </a:cubicBezTo>
                  <a:cubicBezTo>
                    <a:pt x="453886" y="301594"/>
                    <a:pt x="451312" y="273291"/>
                    <a:pt x="453886" y="259912"/>
                  </a:cubicBezTo>
                  <a:cubicBezTo>
                    <a:pt x="456459" y="247561"/>
                    <a:pt x="403455" y="185295"/>
                    <a:pt x="399853" y="21771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B024ED9-13FD-4324-855F-3C2C72D2B84F}"/>
                </a:ext>
              </a:extLst>
            </p:cNvPr>
            <p:cNvSpPr/>
            <p:nvPr/>
          </p:nvSpPr>
          <p:spPr>
            <a:xfrm>
              <a:off x="20204634" y="8972351"/>
              <a:ext cx="514597" cy="514597"/>
            </a:xfrm>
            <a:custGeom>
              <a:avLst/>
              <a:gdLst>
                <a:gd name="connsiteX0" fmla="*/ 216762 w 514597"/>
                <a:gd name="connsiteY0" fmla="*/ 232378 h 514597"/>
                <a:gd name="connsiteX1" fmla="*/ 245579 w 514597"/>
                <a:gd name="connsiteY1" fmla="*/ 278692 h 514597"/>
                <a:gd name="connsiteX2" fmla="*/ 318137 w 514597"/>
                <a:gd name="connsiteY2" fmla="*/ 319860 h 514597"/>
                <a:gd name="connsiteX3" fmla="*/ 301155 w 514597"/>
                <a:gd name="connsiteY3" fmla="*/ 288984 h 514597"/>
                <a:gd name="connsiteX4" fmla="*/ 257929 w 514597"/>
                <a:gd name="connsiteY4" fmla="*/ 230835 h 514597"/>
                <a:gd name="connsiteX5" fmla="*/ 216762 w 514597"/>
                <a:gd name="connsiteY5" fmla="*/ 232378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514597">
                  <a:moveTo>
                    <a:pt x="216762" y="232378"/>
                  </a:moveTo>
                  <a:cubicBezTo>
                    <a:pt x="231685" y="253991"/>
                    <a:pt x="226024" y="250390"/>
                    <a:pt x="245579" y="278692"/>
                  </a:cubicBezTo>
                  <a:cubicBezTo>
                    <a:pt x="265134" y="306995"/>
                    <a:pt x="295495" y="312141"/>
                    <a:pt x="318137" y="319860"/>
                  </a:cubicBezTo>
                  <a:cubicBezTo>
                    <a:pt x="340780" y="327579"/>
                    <a:pt x="318137" y="311627"/>
                    <a:pt x="301155" y="288984"/>
                  </a:cubicBezTo>
                  <a:cubicBezTo>
                    <a:pt x="284174" y="265827"/>
                    <a:pt x="283145" y="253477"/>
                    <a:pt x="257929" y="230835"/>
                  </a:cubicBezTo>
                  <a:cubicBezTo>
                    <a:pt x="232714" y="207163"/>
                    <a:pt x="190517" y="194813"/>
                    <a:pt x="216762" y="23237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EAADD77-956C-4788-83DC-C492AD883445}"/>
                </a:ext>
              </a:extLst>
            </p:cNvPr>
            <p:cNvSpPr/>
            <p:nvPr/>
          </p:nvSpPr>
          <p:spPr>
            <a:xfrm>
              <a:off x="18145302" y="7155455"/>
              <a:ext cx="514597" cy="617517"/>
            </a:xfrm>
            <a:custGeom>
              <a:avLst/>
              <a:gdLst>
                <a:gd name="connsiteX0" fmla="*/ 298496 w 514597"/>
                <a:gd name="connsiteY0" fmla="*/ 215764 h 617516"/>
                <a:gd name="connsiteX1" fmla="*/ 219247 w 514597"/>
                <a:gd name="connsiteY1" fmla="*/ 320227 h 617516"/>
                <a:gd name="connsiteX2" fmla="*/ 271736 w 514597"/>
                <a:gd name="connsiteY2" fmla="*/ 418001 h 617516"/>
                <a:gd name="connsiteX3" fmla="*/ 311361 w 514597"/>
                <a:gd name="connsiteY3" fmla="*/ 362424 h 617516"/>
                <a:gd name="connsiteX4" fmla="*/ 342235 w 514597"/>
                <a:gd name="connsiteY4" fmla="*/ 232746 h 617516"/>
                <a:gd name="connsiteX5" fmla="*/ 298496 w 514597"/>
                <a:gd name="connsiteY5" fmla="*/ 215764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617516">
                  <a:moveTo>
                    <a:pt x="298496" y="215764"/>
                  </a:moveTo>
                  <a:cubicBezTo>
                    <a:pt x="223363" y="263622"/>
                    <a:pt x="189400" y="260020"/>
                    <a:pt x="219247" y="320227"/>
                  </a:cubicBezTo>
                  <a:cubicBezTo>
                    <a:pt x="249093" y="380950"/>
                    <a:pt x="267619" y="406165"/>
                    <a:pt x="271736" y="418001"/>
                  </a:cubicBezTo>
                  <a:cubicBezTo>
                    <a:pt x="275853" y="429322"/>
                    <a:pt x="291290" y="410282"/>
                    <a:pt x="311361" y="362424"/>
                  </a:cubicBezTo>
                  <a:cubicBezTo>
                    <a:pt x="331944" y="314567"/>
                    <a:pt x="334516" y="251786"/>
                    <a:pt x="342235" y="232746"/>
                  </a:cubicBezTo>
                  <a:cubicBezTo>
                    <a:pt x="351499" y="213191"/>
                    <a:pt x="324225" y="199297"/>
                    <a:pt x="298496" y="21576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ED6FADC-3C6F-4595-929B-6291B37D5542}"/>
                </a:ext>
              </a:extLst>
            </p:cNvPr>
            <p:cNvSpPr/>
            <p:nvPr/>
          </p:nvSpPr>
          <p:spPr>
            <a:xfrm>
              <a:off x="19472525" y="4778382"/>
              <a:ext cx="566057" cy="1183574"/>
            </a:xfrm>
            <a:custGeom>
              <a:avLst/>
              <a:gdLst>
                <a:gd name="connsiteX0" fmla="*/ 256223 w 566057"/>
                <a:gd name="connsiteY0" fmla="*/ 240097 h 1183574"/>
                <a:gd name="connsiteX1" fmla="*/ 254164 w 566057"/>
                <a:gd name="connsiteY1" fmla="*/ 326035 h 1183574"/>
                <a:gd name="connsiteX2" fmla="*/ 217628 w 566057"/>
                <a:gd name="connsiteY2" fmla="*/ 402710 h 1183574"/>
                <a:gd name="connsiteX3" fmla="*/ 223288 w 566057"/>
                <a:gd name="connsiteY3" fmla="*/ 512834 h 1183574"/>
                <a:gd name="connsiteX4" fmla="*/ 228949 w 566057"/>
                <a:gd name="connsiteY4" fmla="*/ 567381 h 1183574"/>
                <a:gd name="connsiteX5" fmla="*/ 224316 w 566057"/>
                <a:gd name="connsiteY5" fmla="*/ 688311 h 1183574"/>
                <a:gd name="connsiteX6" fmla="*/ 210423 w 566057"/>
                <a:gd name="connsiteY6" fmla="*/ 771162 h 1183574"/>
                <a:gd name="connsiteX7" fmla="*/ 210423 w 566057"/>
                <a:gd name="connsiteY7" fmla="*/ 871508 h 1183574"/>
                <a:gd name="connsiteX8" fmla="*/ 209394 w 566057"/>
                <a:gd name="connsiteY8" fmla="*/ 991409 h 1183574"/>
                <a:gd name="connsiteX9" fmla="*/ 231521 w 566057"/>
                <a:gd name="connsiteY9" fmla="*/ 972884 h 1183574"/>
                <a:gd name="connsiteX10" fmla="*/ 288641 w 566057"/>
                <a:gd name="connsiteY10" fmla="*/ 979574 h 1183574"/>
                <a:gd name="connsiteX11" fmla="*/ 306139 w 566057"/>
                <a:gd name="connsiteY11" fmla="*/ 998099 h 1183574"/>
                <a:gd name="connsiteX12" fmla="*/ 295331 w 566057"/>
                <a:gd name="connsiteY12" fmla="*/ 927085 h 1183574"/>
                <a:gd name="connsiteX13" fmla="*/ 260339 w 566057"/>
                <a:gd name="connsiteY13" fmla="*/ 786600 h 1183574"/>
                <a:gd name="connsiteX14" fmla="*/ 316430 w 566057"/>
                <a:gd name="connsiteY14" fmla="*/ 702720 h 1183574"/>
                <a:gd name="connsiteX15" fmla="*/ 382298 w 566057"/>
                <a:gd name="connsiteY15" fmla="*/ 755209 h 1183574"/>
                <a:gd name="connsiteX16" fmla="*/ 364802 w 566057"/>
                <a:gd name="connsiteY16" fmla="*/ 693972 h 1183574"/>
                <a:gd name="connsiteX17" fmla="*/ 333412 w 566057"/>
                <a:gd name="connsiteY17" fmla="*/ 583848 h 1183574"/>
                <a:gd name="connsiteX18" fmla="*/ 291215 w 566057"/>
                <a:gd name="connsiteY18" fmla="*/ 470637 h 1183574"/>
                <a:gd name="connsiteX19" fmla="*/ 290185 w 566057"/>
                <a:gd name="connsiteY19" fmla="*/ 409400 h 1183574"/>
                <a:gd name="connsiteX20" fmla="*/ 298418 w 566057"/>
                <a:gd name="connsiteY20" fmla="*/ 320889 h 1183574"/>
                <a:gd name="connsiteX21" fmla="*/ 277320 w 566057"/>
                <a:gd name="connsiteY21" fmla="*/ 214882 h 1183574"/>
                <a:gd name="connsiteX22" fmla="*/ 247989 w 566057"/>
                <a:gd name="connsiteY22" fmla="*/ 226717 h 1183574"/>
                <a:gd name="connsiteX23" fmla="*/ 256223 w 566057"/>
                <a:gd name="connsiteY23" fmla="*/ 240097 h 118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6057" h="1183574">
                  <a:moveTo>
                    <a:pt x="256223" y="240097"/>
                  </a:moveTo>
                  <a:cubicBezTo>
                    <a:pt x="264455" y="271488"/>
                    <a:pt x="272689" y="320889"/>
                    <a:pt x="254164" y="326035"/>
                  </a:cubicBezTo>
                  <a:cubicBezTo>
                    <a:pt x="235637" y="331695"/>
                    <a:pt x="222259" y="366173"/>
                    <a:pt x="217628" y="402710"/>
                  </a:cubicBezTo>
                  <a:cubicBezTo>
                    <a:pt x="212995" y="438732"/>
                    <a:pt x="203733" y="484531"/>
                    <a:pt x="223288" y="512834"/>
                  </a:cubicBezTo>
                  <a:cubicBezTo>
                    <a:pt x="243358" y="541137"/>
                    <a:pt x="228949" y="543195"/>
                    <a:pt x="228949" y="567381"/>
                  </a:cubicBezTo>
                  <a:cubicBezTo>
                    <a:pt x="228949" y="591567"/>
                    <a:pt x="236153" y="652290"/>
                    <a:pt x="224316" y="688311"/>
                  </a:cubicBezTo>
                  <a:cubicBezTo>
                    <a:pt x="212482" y="724333"/>
                    <a:pt x="205791" y="733082"/>
                    <a:pt x="210423" y="771162"/>
                  </a:cubicBezTo>
                  <a:cubicBezTo>
                    <a:pt x="215054" y="809242"/>
                    <a:pt x="210423" y="816961"/>
                    <a:pt x="210423" y="871508"/>
                  </a:cubicBezTo>
                  <a:cubicBezTo>
                    <a:pt x="210423" y="926056"/>
                    <a:pt x="206820" y="969796"/>
                    <a:pt x="209394" y="991409"/>
                  </a:cubicBezTo>
                  <a:cubicBezTo>
                    <a:pt x="211966" y="1013537"/>
                    <a:pt x="223288" y="980603"/>
                    <a:pt x="231521" y="972884"/>
                  </a:cubicBezTo>
                  <a:cubicBezTo>
                    <a:pt x="239755" y="965165"/>
                    <a:pt x="271145" y="961048"/>
                    <a:pt x="288641" y="979574"/>
                  </a:cubicBezTo>
                  <a:cubicBezTo>
                    <a:pt x="306139" y="998099"/>
                    <a:pt x="306139" y="998099"/>
                    <a:pt x="306139" y="998099"/>
                  </a:cubicBezTo>
                  <a:cubicBezTo>
                    <a:pt x="306139" y="998099"/>
                    <a:pt x="333926" y="1009935"/>
                    <a:pt x="295331" y="927085"/>
                  </a:cubicBezTo>
                  <a:cubicBezTo>
                    <a:pt x="256736" y="844234"/>
                    <a:pt x="249533" y="861731"/>
                    <a:pt x="260339" y="786600"/>
                  </a:cubicBezTo>
                  <a:cubicBezTo>
                    <a:pt x="270631" y="711468"/>
                    <a:pt x="276806" y="710439"/>
                    <a:pt x="316430" y="702720"/>
                  </a:cubicBezTo>
                  <a:cubicBezTo>
                    <a:pt x="356053" y="695001"/>
                    <a:pt x="377152" y="749549"/>
                    <a:pt x="382298" y="755209"/>
                  </a:cubicBezTo>
                  <a:cubicBezTo>
                    <a:pt x="386929" y="760870"/>
                    <a:pt x="378695" y="736684"/>
                    <a:pt x="364802" y="693972"/>
                  </a:cubicBezTo>
                  <a:cubicBezTo>
                    <a:pt x="350908" y="651260"/>
                    <a:pt x="338043" y="637366"/>
                    <a:pt x="333412" y="583848"/>
                  </a:cubicBezTo>
                  <a:cubicBezTo>
                    <a:pt x="328779" y="530330"/>
                    <a:pt x="312314" y="485560"/>
                    <a:pt x="291215" y="470637"/>
                  </a:cubicBezTo>
                  <a:cubicBezTo>
                    <a:pt x="270116" y="455199"/>
                    <a:pt x="280922" y="430498"/>
                    <a:pt x="290185" y="409400"/>
                  </a:cubicBezTo>
                  <a:cubicBezTo>
                    <a:pt x="299449" y="388816"/>
                    <a:pt x="303050" y="356911"/>
                    <a:pt x="298418" y="320889"/>
                  </a:cubicBezTo>
                  <a:cubicBezTo>
                    <a:pt x="293787" y="284867"/>
                    <a:pt x="282981" y="234951"/>
                    <a:pt x="277320" y="214882"/>
                  </a:cubicBezTo>
                  <a:cubicBezTo>
                    <a:pt x="271145" y="195327"/>
                    <a:pt x="247989" y="226717"/>
                    <a:pt x="247989" y="226717"/>
                  </a:cubicBezTo>
                  <a:lnTo>
                    <a:pt x="256223" y="240097"/>
                  </a:ln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961D14C-F4D6-4338-B44D-F307AA44E28C}"/>
                </a:ext>
              </a:extLst>
            </p:cNvPr>
            <p:cNvSpPr/>
            <p:nvPr/>
          </p:nvSpPr>
          <p:spPr>
            <a:xfrm>
              <a:off x="19344164" y="5630409"/>
              <a:ext cx="771896" cy="720436"/>
            </a:xfrm>
            <a:custGeom>
              <a:avLst/>
              <a:gdLst>
                <a:gd name="connsiteX0" fmla="*/ 349589 w 771896"/>
                <a:gd name="connsiteY0" fmla="*/ 223262 h 720436"/>
                <a:gd name="connsiteX1" fmla="*/ 337755 w 771896"/>
                <a:gd name="connsiteY1" fmla="*/ 296335 h 720436"/>
                <a:gd name="connsiteX2" fmla="*/ 323859 w 771896"/>
                <a:gd name="connsiteY2" fmla="*/ 368378 h 720436"/>
                <a:gd name="connsiteX3" fmla="*/ 268799 w 771896"/>
                <a:gd name="connsiteY3" fmla="*/ 376097 h 720436"/>
                <a:gd name="connsiteX4" fmla="*/ 250272 w 771896"/>
                <a:gd name="connsiteY4" fmla="*/ 420867 h 720436"/>
                <a:gd name="connsiteX5" fmla="*/ 210649 w 771896"/>
                <a:gd name="connsiteY5" fmla="*/ 471298 h 720436"/>
                <a:gd name="connsiteX6" fmla="*/ 243582 w 771896"/>
                <a:gd name="connsiteY6" fmla="*/ 549516 h 720436"/>
                <a:gd name="connsiteX7" fmla="*/ 273943 w 771896"/>
                <a:gd name="connsiteY7" fmla="*/ 525330 h 720436"/>
                <a:gd name="connsiteX8" fmla="*/ 299673 w 771896"/>
                <a:gd name="connsiteY8" fmla="*/ 517611 h 720436"/>
                <a:gd name="connsiteX9" fmla="*/ 270342 w 771896"/>
                <a:gd name="connsiteY9" fmla="*/ 494455 h 720436"/>
                <a:gd name="connsiteX10" fmla="*/ 250272 w 771896"/>
                <a:gd name="connsiteY10" fmla="*/ 449684 h 720436"/>
                <a:gd name="connsiteX11" fmla="*/ 307394 w 771896"/>
                <a:gd name="connsiteY11" fmla="*/ 449684 h 720436"/>
                <a:gd name="connsiteX12" fmla="*/ 371718 w 771896"/>
                <a:gd name="connsiteY12" fmla="*/ 457403 h 720436"/>
                <a:gd name="connsiteX13" fmla="*/ 435013 w 771896"/>
                <a:gd name="connsiteY13" fmla="*/ 485706 h 720436"/>
                <a:gd name="connsiteX14" fmla="*/ 451480 w 771896"/>
                <a:gd name="connsiteY14" fmla="*/ 433217 h 720436"/>
                <a:gd name="connsiteX15" fmla="*/ 531242 w 771896"/>
                <a:gd name="connsiteY15" fmla="*/ 411604 h 720436"/>
                <a:gd name="connsiteX16" fmla="*/ 579101 w 771896"/>
                <a:gd name="connsiteY16" fmla="*/ 382272 h 720436"/>
                <a:gd name="connsiteX17" fmla="*/ 561603 w 771896"/>
                <a:gd name="connsiteY17" fmla="*/ 312287 h 720436"/>
                <a:gd name="connsiteX18" fmla="*/ 514776 w 771896"/>
                <a:gd name="connsiteY18" fmla="*/ 320006 h 720436"/>
                <a:gd name="connsiteX19" fmla="*/ 451480 w 771896"/>
                <a:gd name="connsiteY19" fmla="*/ 307141 h 720436"/>
                <a:gd name="connsiteX20" fmla="*/ 370688 w 771896"/>
                <a:gd name="connsiteY20" fmla="*/ 211426 h 720436"/>
                <a:gd name="connsiteX21" fmla="*/ 349589 w 771896"/>
                <a:gd name="connsiteY21" fmla="*/ 223262 h 72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1896" h="720436">
                  <a:moveTo>
                    <a:pt x="349589" y="223262"/>
                  </a:moveTo>
                  <a:cubicBezTo>
                    <a:pt x="352163" y="247448"/>
                    <a:pt x="354221" y="269061"/>
                    <a:pt x="337755" y="296335"/>
                  </a:cubicBezTo>
                  <a:cubicBezTo>
                    <a:pt x="321287" y="323608"/>
                    <a:pt x="333123" y="330298"/>
                    <a:pt x="323859" y="368378"/>
                  </a:cubicBezTo>
                  <a:cubicBezTo>
                    <a:pt x="314597" y="406458"/>
                    <a:pt x="268799" y="368378"/>
                    <a:pt x="268799" y="376097"/>
                  </a:cubicBezTo>
                  <a:cubicBezTo>
                    <a:pt x="268799" y="383816"/>
                    <a:pt x="261594" y="411090"/>
                    <a:pt x="250272" y="420867"/>
                  </a:cubicBezTo>
                  <a:cubicBezTo>
                    <a:pt x="238436" y="430645"/>
                    <a:pt x="198813" y="432703"/>
                    <a:pt x="210649" y="471298"/>
                  </a:cubicBezTo>
                  <a:cubicBezTo>
                    <a:pt x="222484" y="509378"/>
                    <a:pt x="243582" y="549516"/>
                    <a:pt x="243582" y="549516"/>
                  </a:cubicBezTo>
                  <a:cubicBezTo>
                    <a:pt x="243582" y="549516"/>
                    <a:pt x="266740" y="527903"/>
                    <a:pt x="273943" y="525330"/>
                  </a:cubicBezTo>
                  <a:cubicBezTo>
                    <a:pt x="281149" y="523272"/>
                    <a:pt x="299673" y="517611"/>
                    <a:pt x="299673" y="517611"/>
                  </a:cubicBezTo>
                  <a:cubicBezTo>
                    <a:pt x="299673" y="517611"/>
                    <a:pt x="296072" y="506805"/>
                    <a:pt x="270342" y="494455"/>
                  </a:cubicBezTo>
                  <a:cubicBezTo>
                    <a:pt x="244613" y="482619"/>
                    <a:pt x="246670" y="457403"/>
                    <a:pt x="250272" y="449684"/>
                  </a:cubicBezTo>
                  <a:cubicBezTo>
                    <a:pt x="253875" y="441966"/>
                    <a:pt x="286808" y="451743"/>
                    <a:pt x="307394" y="449684"/>
                  </a:cubicBezTo>
                  <a:cubicBezTo>
                    <a:pt x="328491" y="447626"/>
                    <a:pt x="345988" y="436305"/>
                    <a:pt x="371718" y="457403"/>
                  </a:cubicBezTo>
                  <a:cubicBezTo>
                    <a:pt x="397448" y="477987"/>
                    <a:pt x="435013" y="485706"/>
                    <a:pt x="435013" y="485706"/>
                  </a:cubicBezTo>
                  <a:cubicBezTo>
                    <a:pt x="435013" y="485706"/>
                    <a:pt x="439644" y="455345"/>
                    <a:pt x="451480" y="433217"/>
                  </a:cubicBezTo>
                  <a:cubicBezTo>
                    <a:pt x="463317" y="411604"/>
                    <a:pt x="497279" y="421382"/>
                    <a:pt x="531242" y="411604"/>
                  </a:cubicBezTo>
                  <a:cubicBezTo>
                    <a:pt x="565206" y="401827"/>
                    <a:pt x="590936" y="396166"/>
                    <a:pt x="579101" y="382272"/>
                  </a:cubicBezTo>
                  <a:cubicBezTo>
                    <a:pt x="567265" y="367864"/>
                    <a:pt x="568293" y="336473"/>
                    <a:pt x="561603" y="312287"/>
                  </a:cubicBezTo>
                  <a:cubicBezTo>
                    <a:pt x="554915" y="288101"/>
                    <a:pt x="532272" y="311258"/>
                    <a:pt x="514776" y="320006"/>
                  </a:cubicBezTo>
                  <a:cubicBezTo>
                    <a:pt x="497279" y="328754"/>
                    <a:pt x="475151" y="322064"/>
                    <a:pt x="451480" y="307141"/>
                  </a:cubicBezTo>
                  <a:cubicBezTo>
                    <a:pt x="428323" y="291703"/>
                    <a:pt x="386127" y="234068"/>
                    <a:pt x="370688" y="211426"/>
                  </a:cubicBezTo>
                  <a:cubicBezTo>
                    <a:pt x="370688" y="211426"/>
                    <a:pt x="347017" y="199590"/>
                    <a:pt x="349589" y="22326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A0D0907-9BCB-4D51-97D5-A061016C9202}"/>
                </a:ext>
              </a:extLst>
            </p:cNvPr>
            <p:cNvSpPr/>
            <p:nvPr/>
          </p:nvSpPr>
          <p:spPr>
            <a:xfrm>
              <a:off x="18737889" y="5961167"/>
              <a:ext cx="1132114" cy="1183574"/>
            </a:xfrm>
            <a:custGeom>
              <a:avLst/>
              <a:gdLst>
                <a:gd name="connsiteX0" fmla="*/ 850888 w 1132114"/>
                <a:gd name="connsiteY0" fmla="*/ 250149 h 1183574"/>
                <a:gd name="connsiteX1" fmla="*/ 828246 w 1132114"/>
                <a:gd name="connsiteY1" fmla="*/ 316532 h 1183574"/>
                <a:gd name="connsiteX2" fmla="*/ 823100 w 1132114"/>
                <a:gd name="connsiteY2" fmla="*/ 412248 h 1183574"/>
                <a:gd name="connsiteX3" fmla="*/ 736132 w 1132114"/>
                <a:gd name="connsiteY3" fmla="*/ 557878 h 1183574"/>
                <a:gd name="connsiteX4" fmla="*/ 656884 w 1132114"/>
                <a:gd name="connsiteY4" fmla="*/ 576404 h 1183574"/>
                <a:gd name="connsiteX5" fmla="*/ 670264 w 1132114"/>
                <a:gd name="connsiteY5" fmla="*/ 541411 h 1183574"/>
                <a:gd name="connsiteX6" fmla="*/ 623951 w 1132114"/>
                <a:gd name="connsiteY6" fmla="*/ 534722 h 1183574"/>
                <a:gd name="connsiteX7" fmla="*/ 621377 w 1132114"/>
                <a:gd name="connsiteY7" fmla="*/ 571258 h 1183574"/>
                <a:gd name="connsiteX8" fmla="*/ 590502 w 1132114"/>
                <a:gd name="connsiteY8" fmla="*/ 647419 h 1183574"/>
                <a:gd name="connsiteX9" fmla="*/ 573004 w 1132114"/>
                <a:gd name="connsiteY9" fmla="*/ 678294 h 1183574"/>
                <a:gd name="connsiteX10" fmla="*/ 531837 w 1132114"/>
                <a:gd name="connsiteY10" fmla="*/ 659254 h 1183574"/>
                <a:gd name="connsiteX11" fmla="*/ 452589 w 1132114"/>
                <a:gd name="connsiteY11" fmla="*/ 670575 h 1183574"/>
                <a:gd name="connsiteX12" fmla="*/ 383118 w 1132114"/>
                <a:gd name="connsiteY12" fmla="*/ 720491 h 1183574"/>
                <a:gd name="connsiteX13" fmla="*/ 294609 w 1132114"/>
                <a:gd name="connsiteY13" fmla="*/ 766805 h 1183574"/>
                <a:gd name="connsiteX14" fmla="*/ 243662 w 1132114"/>
                <a:gd name="connsiteY14" fmla="*/ 835761 h 1183574"/>
                <a:gd name="connsiteX15" fmla="*/ 208670 w 1132114"/>
                <a:gd name="connsiteY15" fmla="*/ 899571 h 1183574"/>
                <a:gd name="connsiteX16" fmla="*/ 232341 w 1132114"/>
                <a:gd name="connsiteY16" fmla="*/ 904717 h 1183574"/>
                <a:gd name="connsiteX17" fmla="*/ 256014 w 1132114"/>
                <a:gd name="connsiteY17" fmla="*/ 876929 h 1183574"/>
                <a:gd name="connsiteX18" fmla="*/ 268364 w 1132114"/>
                <a:gd name="connsiteY18" fmla="*/ 903688 h 1183574"/>
                <a:gd name="connsiteX19" fmla="*/ 241090 w 1132114"/>
                <a:gd name="connsiteY19" fmla="*/ 957721 h 1183574"/>
                <a:gd name="connsiteX20" fmla="*/ 260130 w 1132114"/>
                <a:gd name="connsiteY20" fmla="*/ 1006093 h 1183574"/>
                <a:gd name="connsiteX21" fmla="*/ 324455 w 1132114"/>
                <a:gd name="connsiteY21" fmla="*/ 964925 h 1183574"/>
                <a:gd name="connsiteX22" fmla="*/ 357903 w 1132114"/>
                <a:gd name="connsiteY22" fmla="*/ 881560 h 1183574"/>
                <a:gd name="connsiteX23" fmla="*/ 317765 w 1132114"/>
                <a:gd name="connsiteY23" fmla="*/ 829071 h 1183574"/>
                <a:gd name="connsiteX24" fmla="*/ 315192 w 1132114"/>
                <a:gd name="connsiteY24" fmla="*/ 797681 h 1183574"/>
                <a:gd name="connsiteX25" fmla="*/ 373342 w 1132114"/>
                <a:gd name="connsiteY25" fmla="*/ 783272 h 1183574"/>
                <a:gd name="connsiteX26" fmla="*/ 479349 w 1132114"/>
                <a:gd name="connsiteY26" fmla="*/ 759601 h 1183574"/>
                <a:gd name="connsiteX27" fmla="*/ 565286 w 1132114"/>
                <a:gd name="connsiteY27" fmla="*/ 748794 h 1183574"/>
                <a:gd name="connsiteX28" fmla="*/ 581753 w 1132114"/>
                <a:gd name="connsiteY28" fmla="*/ 819294 h 1183574"/>
                <a:gd name="connsiteX29" fmla="*/ 640417 w 1132114"/>
                <a:gd name="connsiteY29" fmla="*/ 794593 h 1183574"/>
                <a:gd name="connsiteX30" fmla="*/ 639388 w 1132114"/>
                <a:gd name="connsiteY30" fmla="*/ 760115 h 1183574"/>
                <a:gd name="connsiteX31" fmla="*/ 652768 w 1132114"/>
                <a:gd name="connsiteY31" fmla="*/ 730783 h 1183574"/>
                <a:gd name="connsiteX32" fmla="*/ 714005 w 1132114"/>
                <a:gd name="connsiteY32" fmla="*/ 740046 h 1183574"/>
                <a:gd name="connsiteX33" fmla="*/ 776271 w 1132114"/>
                <a:gd name="connsiteY33" fmla="*/ 712258 h 1183574"/>
                <a:gd name="connsiteX34" fmla="*/ 815894 w 1132114"/>
                <a:gd name="connsiteY34" fmla="*/ 715345 h 1183574"/>
                <a:gd name="connsiteX35" fmla="*/ 835449 w 1132114"/>
                <a:gd name="connsiteY35" fmla="*/ 724608 h 1183574"/>
                <a:gd name="connsiteX36" fmla="*/ 904920 w 1132114"/>
                <a:gd name="connsiteY36" fmla="*/ 696820 h 1183574"/>
                <a:gd name="connsiteX37" fmla="*/ 905949 w 1132114"/>
                <a:gd name="connsiteY37" fmla="*/ 661827 h 1183574"/>
                <a:gd name="connsiteX38" fmla="*/ 893599 w 1132114"/>
                <a:gd name="connsiteY38" fmla="*/ 581035 h 1183574"/>
                <a:gd name="connsiteX39" fmla="*/ 903377 w 1132114"/>
                <a:gd name="connsiteY39" fmla="*/ 504875 h 1183574"/>
                <a:gd name="connsiteX40" fmla="*/ 923445 w 1132114"/>
                <a:gd name="connsiteY40" fmla="*/ 471426 h 1183574"/>
                <a:gd name="connsiteX41" fmla="*/ 945574 w 1132114"/>
                <a:gd name="connsiteY41" fmla="*/ 413277 h 1183574"/>
                <a:gd name="connsiteX42" fmla="*/ 956895 w 1132114"/>
                <a:gd name="connsiteY42" fmla="*/ 339689 h 1183574"/>
                <a:gd name="connsiteX43" fmla="*/ 930650 w 1132114"/>
                <a:gd name="connsiteY43" fmla="*/ 271248 h 1183574"/>
                <a:gd name="connsiteX44" fmla="*/ 936825 w 1132114"/>
                <a:gd name="connsiteY44" fmla="*/ 208467 h 1183574"/>
                <a:gd name="connsiteX45" fmla="*/ 881763 w 1132114"/>
                <a:gd name="connsiteY45" fmla="*/ 238828 h 1183574"/>
                <a:gd name="connsiteX46" fmla="*/ 876103 w 1132114"/>
                <a:gd name="connsiteY46" fmla="*/ 250149 h 1183574"/>
                <a:gd name="connsiteX47" fmla="*/ 850888 w 1132114"/>
                <a:gd name="connsiteY47" fmla="*/ 250149 h 118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32114" h="1183574">
                  <a:moveTo>
                    <a:pt x="850888" y="250149"/>
                  </a:moveTo>
                  <a:cubicBezTo>
                    <a:pt x="839567" y="255810"/>
                    <a:pt x="825672" y="284627"/>
                    <a:pt x="828246" y="316532"/>
                  </a:cubicBezTo>
                  <a:cubicBezTo>
                    <a:pt x="830818" y="348437"/>
                    <a:pt x="858092" y="313959"/>
                    <a:pt x="823100" y="412248"/>
                  </a:cubicBezTo>
                  <a:cubicBezTo>
                    <a:pt x="788107" y="510535"/>
                    <a:pt x="770611" y="532663"/>
                    <a:pt x="736132" y="557878"/>
                  </a:cubicBezTo>
                  <a:cubicBezTo>
                    <a:pt x="702169" y="583094"/>
                    <a:pt x="670264" y="583094"/>
                    <a:pt x="656884" y="576404"/>
                  </a:cubicBezTo>
                  <a:cubicBezTo>
                    <a:pt x="643506" y="569714"/>
                    <a:pt x="660487" y="547587"/>
                    <a:pt x="670264" y="541411"/>
                  </a:cubicBezTo>
                  <a:cubicBezTo>
                    <a:pt x="680042" y="534722"/>
                    <a:pt x="640417" y="532663"/>
                    <a:pt x="623951" y="534722"/>
                  </a:cubicBezTo>
                  <a:cubicBezTo>
                    <a:pt x="607483" y="537295"/>
                    <a:pt x="622920" y="555820"/>
                    <a:pt x="621377" y="571258"/>
                  </a:cubicBezTo>
                  <a:cubicBezTo>
                    <a:pt x="619833" y="586696"/>
                    <a:pt x="587413" y="628378"/>
                    <a:pt x="590502" y="647419"/>
                  </a:cubicBezTo>
                  <a:cubicBezTo>
                    <a:pt x="594103" y="665944"/>
                    <a:pt x="594103" y="672119"/>
                    <a:pt x="573004" y="678294"/>
                  </a:cubicBezTo>
                  <a:cubicBezTo>
                    <a:pt x="551907" y="684984"/>
                    <a:pt x="538012" y="662856"/>
                    <a:pt x="531837" y="659254"/>
                  </a:cubicBezTo>
                  <a:cubicBezTo>
                    <a:pt x="525662" y="656167"/>
                    <a:pt x="494271" y="664915"/>
                    <a:pt x="452589" y="670575"/>
                  </a:cubicBezTo>
                  <a:cubicBezTo>
                    <a:pt x="411422" y="676236"/>
                    <a:pt x="400616" y="690130"/>
                    <a:pt x="383118" y="720491"/>
                  </a:cubicBezTo>
                  <a:cubicBezTo>
                    <a:pt x="365622" y="750852"/>
                    <a:pt x="324455" y="755484"/>
                    <a:pt x="294609" y="766805"/>
                  </a:cubicBezTo>
                  <a:cubicBezTo>
                    <a:pt x="264761" y="778126"/>
                    <a:pt x="276082" y="820838"/>
                    <a:pt x="243662" y="835761"/>
                  </a:cubicBezTo>
                  <a:cubicBezTo>
                    <a:pt x="211242" y="850684"/>
                    <a:pt x="211242" y="877444"/>
                    <a:pt x="208670" y="899571"/>
                  </a:cubicBezTo>
                  <a:cubicBezTo>
                    <a:pt x="206098" y="921699"/>
                    <a:pt x="228739" y="906261"/>
                    <a:pt x="232341" y="904717"/>
                  </a:cubicBezTo>
                  <a:cubicBezTo>
                    <a:pt x="235944" y="903173"/>
                    <a:pt x="235944" y="873841"/>
                    <a:pt x="256014" y="876929"/>
                  </a:cubicBezTo>
                  <a:cubicBezTo>
                    <a:pt x="276082" y="880016"/>
                    <a:pt x="278655" y="881046"/>
                    <a:pt x="268364" y="903688"/>
                  </a:cubicBezTo>
                  <a:cubicBezTo>
                    <a:pt x="257558" y="926845"/>
                    <a:pt x="251896" y="938166"/>
                    <a:pt x="241090" y="957721"/>
                  </a:cubicBezTo>
                  <a:cubicBezTo>
                    <a:pt x="230284" y="977275"/>
                    <a:pt x="244693" y="986538"/>
                    <a:pt x="260130" y="1006093"/>
                  </a:cubicBezTo>
                  <a:cubicBezTo>
                    <a:pt x="276082" y="1025648"/>
                    <a:pt x="291006" y="1000432"/>
                    <a:pt x="324455" y="964925"/>
                  </a:cubicBezTo>
                  <a:cubicBezTo>
                    <a:pt x="357903" y="929932"/>
                    <a:pt x="360477" y="921699"/>
                    <a:pt x="357903" y="881560"/>
                  </a:cubicBezTo>
                  <a:cubicBezTo>
                    <a:pt x="355331" y="841422"/>
                    <a:pt x="341951" y="840393"/>
                    <a:pt x="317765" y="829071"/>
                  </a:cubicBezTo>
                  <a:cubicBezTo>
                    <a:pt x="293063" y="817750"/>
                    <a:pt x="287919" y="829071"/>
                    <a:pt x="315192" y="797681"/>
                  </a:cubicBezTo>
                  <a:cubicBezTo>
                    <a:pt x="342466" y="766805"/>
                    <a:pt x="354816" y="797166"/>
                    <a:pt x="373342" y="783272"/>
                  </a:cubicBezTo>
                  <a:cubicBezTo>
                    <a:pt x="391867" y="769378"/>
                    <a:pt x="436636" y="769893"/>
                    <a:pt x="479349" y="759601"/>
                  </a:cubicBezTo>
                  <a:cubicBezTo>
                    <a:pt x="522575" y="748794"/>
                    <a:pt x="563742" y="734900"/>
                    <a:pt x="565286" y="748794"/>
                  </a:cubicBezTo>
                  <a:cubicBezTo>
                    <a:pt x="566830" y="762688"/>
                    <a:pt x="580210" y="809517"/>
                    <a:pt x="581753" y="819294"/>
                  </a:cubicBezTo>
                  <a:cubicBezTo>
                    <a:pt x="583297" y="829071"/>
                    <a:pt x="611599" y="805400"/>
                    <a:pt x="640417" y="794593"/>
                  </a:cubicBezTo>
                  <a:cubicBezTo>
                    <a:pt x="669235" y="783787"/>
                    <a:pt x="642475" y="779155"/>
                    <a:pt x="639388" y="760115"/>
                  </a:cubicBezTo>
                  <a:cubicBezTo>
                    <a:pt x="636816" y="741075"/>
                    <a:pt x="652768" y="730783"/>
                    <a:pt x="652768" y="730783"/>
                  </a:cubicBezTo>
                  <a:cubicBezTo>
                    <a:pt x="652768" y="730783"/>
                    <a:pt x="667692" y="761659"/>
                    <a:pt x="714005" y="740046"/>
                  </a:cubicBezTo>
                  <a:cubicBezTo>
                    <a:pt x="760319" y="717918"/>
                    <a:pt x="763921" y="709170"/>
                    <a:pt x="776271" y="712258"/>
                  </a:cubicBezTo>
                  <a:cubicBezTo>
                    <a:pt x="788621" y="715345"/>
                    <a:pt x="796341" y="727696"/>
                    <a:pt x="815894" y="715345"/>
                  </a:cubicBezTo>
                  <a:cubicBezTo>
                    <a:pt x="835449" y="702995"/>
                    <a:pt x="839052" y="714316"/>
                    <a:pt x="835449" y="724608"/>
                  </a:cubicBezTo>
                  <a:cubicBezTo>
                    <a:pt x="831847" y="734385"/>
                    <a:pt x="891540" y="705568"/>
                    <a:pt x="904920" y="696820"/>
                  </a:cubicBezTo>
                  <a:cubicBezTo>
                    <a:pt x="918300" y="687557"/>
                    <a:pt x="911095" y="695790"/>
                    <a:pt x="905949" y="661827"/>
                  </a:cubicBezTo>
                  <a:cubicBezTo>
                    <a:pt x="900804" y="627349"/>
                    <a:pt x="883822" y="625291"/>
                    <a:pt x="893599" y="581035"/>
                  </a:cubicBezTo>
                  <a:cubicBezTo>
                    <a:pt x="903377" y="536780"/>
                    <a:pt x="900804" y="532663"/>
                    <a:pt x="903377" y="504875"/>
                  </a:cubicBezTo>
                  <a:cubicBezTo>
                    <a:pt x="905949" y="477087"/>
                    <a:pt x="916757" y="472970"/>
                    <a:pt x="923445" y="471426"/>
                  </a:cubicBezTo>
                  <a:cubicBezTo>
                    <a:pt x="930650" y="469882"/>
                    <a:pt x="930650" y="432831"/>
                    <a:pt x="945574" y="413277"/>
                  </a:cubicBezTo>
                  <a:cubicBezTo>
                    <a:pt x="960496" y="393722"/>
                    <a:pt x="956895" y="384459"/>
                    <a:pt x="956895" y="339689"/>
                  </a:cubicBezTo>
                  <a:cubicBezTo>
                    <a:pt x="956895" y="294919"/>
                    <a:pt x="932194" y="302638"/>
                    <a:pt x="930650" y="271248"/>
                  </a:cubicBezTo>
                  <a:cubicBezTo>
                    <a:pt x="929107" y="239343"/>
                    <a:pt x="936825" y="208467"/>
                    <a:pt x="936825" y="208467"/>
                  </a:cubicBezTo>
                  <a:cubicBezTo>
                    <a:pt x="936825" y="208467"/>
                    <a:pt x="886909" y="227507"/>
                    <a:pt x="881763" y="238828"/>
                  </a:cubicBezTo>
                  <a:cubicBezTo>
                    <a:pt x="876103" y="250149"/>
                    <a:pt x="876103" y="250149"/>
                    <a:pt x="876103" y="250149"/>
                  </a:cubicBezTo>
                  <a:cubicBezTo>
                    <a:pt x="876103" y="250149"/>
                    <a:pt x="867869" y="241915"/>
                    <a:pt x="850888" y="250149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3AFD951-EE1F-42A3-8AF1-35B2713848DC}"/>
                </a:ext>
              </a:extLst>
            </p:cNvPr>
            <p:cNvSpPr/>
            <p:nvPr/>
          </p:nvSpPr>
          <p:spPr>
            <a:xfrm>
              <a:off x="18899136" y="6481076"/>
              <a:ext cx="617517" cy="566057"/>
            </a:xfrm>
            <a:custGeom>
              <a:avLst/>
              <a:gdLst>
                <a:gd name="connsiteX0" fmla="*/ 361841 w 617516"/>
                <a:gd name="connsiteY0" fmla="*/ 221680 h 566057"/>
                <a:gd name="connsiteX1" fmla="*/ 242456 w 617516"/>
                <a:gd name="connsiteY1" fmla="*/ 245866 h 566057"/>
                <a:gd name="connsiteX2" fmla="*/ 210036 w 617516"/>
                <a:gd name="connsiteY2" fmla="*/ 299899 h 566057"/>
                <a:gd name="connsiteX3" fmla="*/ 231135 w 617516"/>
                <a:gd name="connsiteY3" fmla="*/ 377603 h 566057"/>
                <a:gd name="connsiteX4" fmla="*/ 281051 w 617516"/>
                <a:gd name="connsiteY4" fmla="*/ 362165 h 566057"/>
                <a:gd name="connsiteX5" fmla="*/ 336111 w 617516"/>
                <a:gd name="connsiteY5" fmla="*/ 301958 h 566057"/>
                <a:gd name="connsiteX6" fmla="*/ 390660 w 617516"/>
                <a:gd name="connsiteY6" fmla="*/ 289093 h 566057"/>
                <a:gd name="connsiteX7" fmla="*/ 400951 w 617516"/>
                <a:gd name="connsiteY7" fmla="*/ 217564 h 566057"/>
                <a:gd name="connsiteX8" fmla="*/ 361841 w 617516"/>
                <a:gd name="connsiteY8" fmla="*/ 221680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516" h="566057">
                  <a:moveTo>
                    <a:pt x="361841" y="221680"/>
                  </a:moveTo>
                  <a:cubicBezTo>
                    <a:pt x="309868" y="230429"/>
                    <a:pt x="273330" y="236089"/>
                    <a:pt x="242456" y="245866"/>
                  </a:cubicBezTo>
                  <a:cubicBezTo>
                    <a:pt x="211580" y="255644"/>
                    <a:pt x="204890" y="269023"/>
                    <a:pt x="210036" y="299899"/>
                  </a:cubicBezTo>
                  <a:cubicBezTo>
                    <a:pt x="214667" y="330775"/>
                    <a:pt x="227017" y="361651"/>
                    <a:pt x="231135" y="377603"/>
                  </a:cubicBezTo>
                  <a:cubicBezTo>
                    <a:pt x="235251" y="393556"/>
                    <a:pt x="252233" y="377603"/>
                    <a:pt x="281051" y="362165"/>
                  </a:cubicBezTo>
                  <a:cubicBezTo>
                    <a:pt x="309868" y="346727"/>
                    <a:pt x="308324" y="301958"/>
                    <a:pt x="336111" y="301958"/>
                  </a:cubicBezTo>
                  <a:cubicBezTo>
                    <a:pt x="363900" y="301958"/>
                    <a:pt x="353609" y="333862"/>
                    <a:pt x="390660" y="289093"/>
                  </a:cubicBezTo>
                  <a:cubicBezTo>
                    <a:pt x="428225" y="244323"/>
                    <a:pt x="399923" y="240206"/>
                    <a:pt x="400951" y="217564"/>
                  </a:cubicBezTo>
                  <a:cubicBezTo>
                    <a:pt x="402495" y="194921"/>
                    <a:pt x="361841" y="221680"/>
                    <a:pt x="361841" y="22168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8BE8CF9-8739-4C2C-B211-921508128DE6}"/>
                </a:ext>
              </a:extLst>
            </p:cNvPr>
            <p:cNvSpPr/>
            <p:nvPr/>
          </p:nvSpPr>
          <p:spPr>
            <a:xfrm>
              <a:off x="22253452" y="4059143"/>
              <a:ext cx="617517" cy="463138"/>
            </a:xfrm>
            <a:custGeom>
              <a:avLst/>
              <a:gdLst>
                <a:gd name="connsiteX0" fmla="*/ 289114 w 617516"/>
                <a:gd name="connsiteY0" fmla="*/ 221918 h 463137"/>
                <a:gd name="connsiteX1" fmla="*/ 212437 w 617516"/>
                <a:gd name="connsiteY1" fmla="*/ 219345 h 463137"/>
                <a:gd name="connsiteX2" fmla="*/ 236624 w 617516"/>
                <a:gd name="connsiteY2" fmla="*/ 258454 h 463137"/>
                <a:gd name="connsiteX3" fmla="*/ 322047 w 617516"/>
                <a:gd name="connsiteY3" fmla="*/ 273892 h 463137"/>
                <a:gd name="connsiteX4" fmla="*/ 389459 w 617516"/>
                <a:gd name="connsiteY4" fmla="*/ 293961 h 463137"/>
                <a:gd name="connsiteX5" fmla="*/ 424453 w 617516"/>
                <a:gd name="connsiteY5" fmla="*/ 278009 h 463137"/>
                <a:gd name="connsiteX6" fmla="*/ 289114 w 617516"/>
                <a:gd name="connsiteY6" fmla="*/ 221918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516" h="463137">
                  <a:moveTo>
                    <a:pt x="289114" y="221918"/>
                  </a:moveTo>
                  <a:cubicBezTo>
                    <a:pt x="233536" y="211111"/>
                    <a:pt x="217584" y="199276"/>
                    <a:pt x="212437" y="219345"/>
                  </a:cubicBezTo>
                  <a:cubicBezTo>
                    <a:pt x="207293" y="239414"/>
                    <a:pt x="201118" y="246104"/>
                    <a:pt x="236624" y="258454"/>
                  </a:cubicBezTo>
                  <a:cubicBezTo>
                    <a:pt x="271617" y="270805"/>
                    <a:pt x="289114" y="249191"/>
                    <a:pt x="322047" y="273892"/>
                  </a:cubicBezTo>
                  <a:cubicBezTo>
                    <a:pt x="354982" y="298593"/>
                    <a:pt x="364244" y="297049"/>
                    <a:pt x="389459" y="293961"/>
                  </a:cubicBezTo>
                  <a:cubicBezTo>
                    <a:pt x="414675" y="290874"/>
                    <a:pt x="424453" y="278009"/>
                    <a:pt x="424453" y="278009"/>
                  </a:cubicBezTo>
                  <a:cubicBezTo>
                    <a:pt x="424453" y="278009"/>
                    <a:pt x="331311" y="229637"/>
                    <a:pt x="289114" y="22191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2CFEE5D-7E43-448D-A65A-F4EE9E9EBD1E}"/>
                </a:ext>
              </a:extLst>
            </p:cNvPr>
            <p:cNvSpPr/>
            <p:nvPr/>
          </p:nvSpPr>
          <p:spPr>
            <a:xfrm>
              <a:off x="21667259" y="3198680"/>
              <a:ext cx="668977" cy="463138"/>
            </a:xfrm>
            <a:custGeom>
              <a:avLst/>
              <a:gdLst>
                <a:gd name="connsiteX0" fmla="*/ 241323 w 668976"/>
                <a:gd name="connsiteY0" fmla="*/ 208595 h 463137"/>
                <a:gd name="connsiteX1" fmla="*/ 209418 w 668976"/>
                <a:gd name="connsiteY1" fmla="*/ 244617 h 463137"/>
                <a:gd name="connsiteX2" fmla="*/ 290210 w 668976"/>
                <a:gd name="connsiteY2" fmla="*/ 290931 h 463137"/>
                <a:gd name="connsiteX3" fmla="*/ 394158 w 668976"/>
                <a:gd name="connsiteY3" fmla="*/ 282183 h 463137"/>
                <a:gd name="connsiteX4" fmla="*/ 500165 w 668976"/>
                <a:gd name="connsiteY4" fmla="*/ 263143 h 463137"/>
                <a:gd name="connsiteX5" fmla="*/ 457968 w 668976"/>
                <a:gd name="connsiteY5" fmla="*/ 215799 h 463137"/>
                <a:gd name="connsiteX6" fmla="*/ 321085 w 668976"/>
                <a:gd name="connsiteY6" fmla="*/ 219916 h 463137"/>
                <a:gd name="connsiteX7" fmla="*/ 241323 w 668976"/>
                <a:gd name="connsiteY7" fmla="*/ 208595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976" h="463137">
                  <a:moveTo>
                    <a:pt x="241323" y="208595"/>
                  </a:moveTo>
                  <a:cubicBezTo>
                    <a:pt x="220739" y="214256"/>
                    <a:pt x="204272" y="194701"/>
                    <a:pt x="209418" y="244617"/>
                  </a:cubicBezTo>
                  <a:cubicBezTo>
                    <a:pt x="214564" y="294533"/>
                    <a:pt x="225885" y="300194"/>
                    <a:pt x="290210" y="290931"/>
                  </a:cubicBezTo>
                  <a:cubicBezTo>
                    <a:pt x="354535" y="282183"/>
                    <a:pt x="306162" y="288358"/>
                    <a:pt x="394158" y="282183"/>
                  </a:cubicBezTo>
                  <a:cubicBezTo>
                    <a:pt x="482154" y="275493"/>
                    <a:pt x="500165" y="263143"/>
                    <a:pt x="500165" y="263143"/>
                  </a:cubicBezTo>
                  <a:cubicBezTo>
                    <a:pt x="500165" y="263143"/>
                    <a:pt x="487815" y="238442"/>
                    <a:pt x="457968" y="215799"/>
                  </a:cubicBezTo>
                  <a:cubicBezTo>
                    <a:pt x="428122" y="193157"/>
                    <a:pt x="388498" y="231238"/>
                    <a:pt x="321085" y="219916"/>
                  </a:cubicBezTo>
                  <a:cubicBezTo>
                    <a:pt x="253159" y="208595"/>
                    <a:pt x="241323" y="208595"/>
                    <a:pt x="241323" y="20859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B439AB-436F-496A-B4C1-1ADD2C8E8648}"/>
                </a:ext>
              </a:extLst>
            </p:cNvPr>
            <p:cNvSpPr/>
            <p:nvPr/>
          </p:nvSpPr>
          <p:spPr>
            <a:xfrm>
              <a:off x="19721458" y="2425225"/>
              <a:ext cx="720436" cy="514597"/>
            </a:xfrm>
            <a:custGeom>
              <a:avLst/>
              <a:gdLst>
                <a:gd name="connsiteX0" fmla="*/ 208496 w 720436"/>
                <a:gd name="connsiteY0" fmla="*/ 245146 h 514597"/>
                <a:gd name="connsiteX1" fmla="*/ 327883 w 720436"/>
                <a:gd name="connsiteY1" fmla="*/ 333657 h 514597"/>
                <a:gd name="connsiteX2" fmla="*/ 450873 w 720436"/>
                <a:gd name="connsiteY2" fmla="*/ 335201 h 514597"/>
                <a:gd name="connsiteX3" fmla="*/ 530635 w 720436"/>
                <a:gd name="connsiteY3" fmla="*/ 282712 h 514597"/>
                <a:gd name="connsiteX4" fmla="*/ 454474 w 720436"/>
                <a:gd name="connsiteY4" fmla="*/ 263157 h 514597"/>
                <a:gd name="connsiteX5" fmla="*/ 356701 w 720436"/>
                <a:gd name="connsiteY5" fmla="*/ 263157 h 514597"/>
                <a:gd name="connsiteX6" fmla="*/ 340748 w 720436"/>
                <a:gd name="connsiteY6" fmla="*/ 232281 h 514597"/>
                <a:gd name="connsiteX7" fmla="*/ 282598 w 720436"/>
                <a:gd name="connsiteY7" fmla="*/ 230737 h 514597"/>
                <a:gd name="connsiteX8" fmla="*/ 252753 w 720436"/>
                <a:gd name="connsiteY8" fmla="*/ 208610 h 514597"/>
                <a:gd name="connsiteX9" fmla="*/ 208496 w 720436"/>
                <a:gd name="connsiteY9" fmla="*/ 245146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436" h="514597">
                  <a:moveTo>
                    <a:pt x="208496" y="245146"/>
                  </a:moveTo>
                  <a:cubicBezTo>
                    <a:pt x="209527" y="264186"/>
                    <a:pt x="296494" y="317704"/>
                    <a:pt x="327883" y="333657"/>
                  </a:cubicBezTo>
                  <a:cubicBezTo>
                    <a:pt x="359788" y="349095"/>
                    <a:pt x="383974" y="342405"/>
                    <a:pt x="450873" y="335201"/>
                  </a:cubicBezTo>
                  <a:cubicBezTo>
                    <a:pt x="517770" y="327996"/>
                    <a:pt x="522916" y="299179"/>
                    <a:pt x="530635" y="282712"/>
                  </a:cubicBezTo>
                  <a:cubicBezTo>
                    <a:pt x="538353" y="266245"/>
                    <a:pt x="499245" y="271905"/>
                    <a:pt x="454474" y="263157"/>
                  </a:cubicBezTo>
                  <a:cubicBezTo>
                    <a:pt x="409704" y="253894"/>
                    <a:pt x="372653" y="271391"/>
                    <a:pt x="356701" y="263157"/>
                  </a:cubicBezTo>
                  <a:cubicBezTo>
                    <a:pt x="340748" y="254924"/>
                    <a:pt x="380373" y="246690"/>
                    <a:pt x="340748" y="232281"/>
                  </a:cubicBezTo>
                  <a:cubicBezTo>
                    <a:pt x="301125" y="217358"/>
                    <a:pt x="291347" y="236913"/>
                    <a:pt x="282598" y="230737"/>
                  </a:cubicBezTo>
                  <a:cubicBezTo>
                    <a:pt x="273851" y="224048"/>
                    <a:pt x="272307" y="210154"/>
                    <a:pt x="252753" y="208610"/>
                  </a:cubicBezTo>
                  <a:cubicBezTo>
                    <a:pt x="233713" y="206551"/>
                    <a:pt x="207468" y="227135"/>
                    <a:pt x="208496" y="24514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E20BA88-DF9A-4C23-9D77-988D6128AB3C}"/>
                </a:ext>
              </a:extLst>
            </p:cNvPr>
            <p:cNvSpPr/>
            <p:nvPr/>
          </p:nvSpPr>
          <p:spPr>
            <a:xfrm>
              <a:off x="19355897" y="2565582"/>
              <a:ext cx="617517" cy="566057"/>
            </a:xfrm>
            <a:custGeom>
              <a:avLst/>
              <a:gdLst>
                <a:gd name="connsiteX0" fmla="*/ 229793 w 617516"/>
                <a:gd name="connsiteY0" fmla="*/ 216972 h 566057"/>
                <a:gd name="connsiteX1" fmla="*/ 235968 w 617516"/>
                <a:gd name="connsiteY1" fmla="*/ 268432 h 566057"/>
                <a:gd name="connsiteX2" fmla="*/ 243687 w 617516"/>
                <a:gd name="connsiteY2" fmla="*/ 311143 h 566057"/>
                <a:gd name="connsiteX3" fmla="*/ 293088 w 617516"/>
                <a:gd name="connsiteY3" fmla="*/ 332242 h 566057"/>
                <a:gd name="connsiteX4" fmla="*/ 393435 w 617516"/>
                <a:gd name="connsiteY4" fmla="*/ 403256 h 566057"/>
                <a:gd name="connsiteX5" fmla="*/ 445408 w 617516"/>
                <a:gd name="connsiteY5" fmla="*/ 400683 h 566057"/>
                <a:gd name="connsiteX6" fmla="*/ 405784 w 617516"/>
                <a:gd name="connsiteY6" fmla="*/ 328640 h 566057"/>
                <a:gd name="connsiteX7" fmla="*/ 302865 w 617516"/>
                <a:gd name="connsiteY7" fmla="*/ 243731 h 566057"/>
                <a:gd name="connsiteX8" fmla="*/ 229793 w 617516"/>
                <a:gd name="connsiteY8" fmla="*/ 216972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516" h="566057">
                  <a:moveTo>
                    <a:pt x="229793" y="216972"/>
                  </a:moveTo>
                  <a:cubicBezTo>
                    <a:pt x="199430" y="229322"/>
                    <a:pt x="201489" y="240129"/>
                    <a:pt x="235968" y="268432"/>
                  </a:cubicBezTo>
                  <a:cubicBezTo>
                    <a:pt x="270445" y="297249"/>
                    <a:pt x="259124" y="290559"/>
                    <a:pt x="243687" y="311143"/>
                  </a:cubicBezTo>
                  <a:cubicBezTo>
                    <a:pt x="228763" y="331727"/>
                    <a:pt x="243687" y="310114"/>
                    <a:pt x="293088" y="332242"/>
                  </a:cubicBezTo>
                  <a:cubicBezTo>
                    <a:pt x="342488" y="354370"/>
                    <a:pt x="362558" y="394508"/>
                    <a:pt x="393435" y="403256"/>
                  </a:cubicBezTo>
                  <a:cubicBezTo>
                    <a:pt x="424311" y="412004"/>
                    <a:pt x="445408" y="400683"/>
                    <a:pt x="445408" y="400683"/>
                  </a:cubicBezTo>
                  <a:cubicBezTo>
                    <a:pt x="445408" y="400683"/>
                    <a:pt x="434602" y="367749"/>
                    <a:pt x="405784" y="328640"/>
                  </a:cubicBezTo>
                  <a:cubicBezTo>
                    <a:pt x="376967" y="289530"/>
                    <a:pt x="314186" y="278209"/>
                    <a:pt x="302865" y="243731"/>
                  </a:cubicBezTo>
                  <a:cubicBezTo>
                    <a:pt x="291029" y="209253"/>
                    <a:pt x="272504" y="199476"/>
                    <a:pt x="229793" y="21697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CC6F4E5-8AC2-4F19-9721-64B2358694E1}"/>
                </a:ext>
              </a:extLst>
            </p:cNvPr>
            <p:cNvSpPr/>
            <p:nvPr/>
          </p:nvSpPr>
          <p:spPr>
            <a:xfrm>
              <a:off x="19158046" y="2278862"/>
              <a:ext cx="926275" cy="617517"/>
            </a:xfrm>
            <a:custGeom>
              <a:avLst/>
              <a:gdLst>
                <a:gd name="connsiteX0" fmla="*/ 741034 w 926275"/>
                <a:gd name="connsiteY0" fmla="*/ 343137 h 617516"/>
                <a:gd name="connsiteX1" fmla="*/ 628850 w 926275"/>
                <a:gd name="connsiteY1" fmla="*/ 273666 h 617516"/>
                <a:gd name="connsiteX2" fmla="*/ 513066 w 926275"/>
                <a:gd name="connsiteY2" fmla="*/ 216546 h 617516"/>
                <a:gd name="connsiteX3" fmla="*/ 484764 w 926275"/>
                <a:gd name="connsiteY3" fmla="*/ 261316 h 617516"/>
                <a:gd name="connsiteX4" fmla="*/ 434847 w 926275"/>
                <a:gd name="connsiteY4" fmla="*/ 261316 h 617516"/>
                <a:gd name="connsiteX5" fmla="*/ 328841 w 926275"/>
                <a:gd name="connsiteY5" fmla="*/ 209856 h 617516"/>
                <a:gd name="connsiteX6" fmla="*/ 229524 w 926275"/>
                <a:gd name="connsiteY6" fmla="*/ 272123 h 617516"/>
                <a:gd name="connsiteX7" fmla="*/ 261944 w 926275"/>
                <a:gd name="connsiteY7" fmla="*/ 384819 h 617516"/>
                <a:gd name="connsiteX8" fmla="*/ 374125 w 926275"/>
                <a:gd name="connsiteY8" fmla="*/ 424958 h 617516"/>
                <a:gd name="connsiteX9" fmla="*/ 432275 w 926275"/>
                <a:gd name="connsiteY9" fmla="*/ 397170 h 617516"/>
                <a:gd name="connsiteX10" fmla="*/ 565041 w 926275"/>
                <a:gd name="connsiteY10" fmla="*/ 385849 h 617516"/>
                <a:gd name="connsiteX11" fmla="*/ 602607 w 926275"/>
                <a:gd name="connsiteY11" fmla="*/ 427017 h 617516"/>
                <a:gd name="connsiteX12" fmla="*/ 707070 w 926275"/>
                <a:gd name="connsiteY12" fmla="*/ 382761 h 617516"/>
                <a:gd name="connsiteX13" fmla="*/ 741034 w 926275"/>
                <a:gd name="connsiteY13" fmla="*/ 343137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275" h="617516">
                  <a:moveTo>
                    <a:pt x="741034" y="343137"/>
                  </a:moveTo>
                  <a:cubicBezTo>
                    <a:pt x="741034" y="343137"/>
                    <a:pt x="696262" y="315864"/>
                    <a:pt x="628850" y="273666"/>
                  </a:cubicBezTo>
                  <a:cubicBezTo>
                    <a:pt x="561438" y="230955"/>
                    <a:pt x="535708" y="219634"/>
                    <a:pt x="513066" y="216546"/>
                  </a:cubicBezTo>
                  <a:cubicBezTo>
                    <a:pt x="489910" y="213459"/>
                    <a:pt x="494026" y="240218"/>
                    <a:pt x="484764" y="261316"/>
                  </a:cubicBezTo>
                  <a:cubicBezTo>
                    <a:pt x="476015" y="282415"/>
                    <a:pt x="469840" y="278298"/>
                    <a:pt x="434847" y="261316"/>
                  </a:cubicBezTo>
                  <a:cubicBezTo>
                    <a:pt x="399855" y="244334"/>
                    <a:pt x="364348" y="218090"/>
                    <a:pt x="328841" y="209856"/>
                  </a:cubicBezTo>
                  <a:cubicBezTo>
                    <a:pt x="292818" y="201623"/>
                    <a:pt x="270691" y="230955"/>
                    <a:pt x="229524" y="272123"/>
                  </a:cubicBezTo>
                  <a:cubicBezTo>
                    <a:pt x="188355" y="312776"/>
                    <a:pt x="212027" y="324612"/>
                    <a:pt x="261944" y="384819"/>
                  </a:cubicBezTo>
                  <a:cubicBezTo>
                    <a:pt x="311860" y="445542"/>
                    <a:pt x="333987" y="448630"/>
                    <a:pt x="374125" y="424958"/>
                  </a:cubicBezTo>
                  <a:cubicBezTo>
                    <a:pt x="414779" y="401287"/>
                    <a:pt x="402943" y="385849"/>
                    <a:pt x="432275" y="397170"/>
                  </a:cubicBezTo>
                  <a:cubicBezTo>
                    <a:pt x="461092" y="408491"/>
                    <a:pt x="561438" y="385849"/>
                    <a:pt x="565041" y="385849"/>
                  </a:cubicBezTo>
                  <a:cubicBezTo>
                    <a:pt x="568643" y="385849"/>
                    <a:pt x="558866" y="441425"/>
                    <a:pt x="602607" y="427017"/>
                  </a:cubicBezTo>
                  <a:cubicBezTo>
                    <a:pt x="646348" y="412608"/>
                    <a:pt x="687000" y="404889"/>
                    <a:pt x="707070" y="382761"/>
                  </a:cubicBezTo>
                  <a:cubicBezTo>
                    <a:pt x="726625" y="360633"/>
                    <a:pt x="741034" y="343137"/>
                    <a:pt x="741034" y="34313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2E61ED4-2962-4699-A543-5F52A7FE7AB4}"/>
                </a:ext>
              </a:extLst>
            </p:cNvPr>
            <p:cNvSpPr/>
            <p:nvPr/>
          </p:nvSpPr>
          <p:spPr>
            <a:xfrm>
              <a:off x="16400790" y="1215549"/>
              <a:ext cx="926275" cy="823356"/>
            </a:xfrm>
            <a:custGeom>
              <a:avLst/>
              <a:gdLst>
                <a:gd name="connsiteX0" fmla="*/ 457018 w 926275"/>
                <a:gd name="connsiteY0" fmla="*/ 238314 h 823355"/>
                <a:gd name="connsiteX1" fmla="*/ 330428 w 926275"/>
                <a:gd name="connsiteY1" fmla="*/ 303668 h 823355"/>
                <a:gd name="connsiteX2" fmla="*/ 245005 w 926275"/>
                <a:gd name="connsiteY2" fmla="*/ 359244 h 823355"/>
                <a:gd name="connsiteX3" fmla="*/ 208467 w 926275"/>
                <a:gd name="connsiteY3" fmla="*/ 441065 h 823355"/>
                <a:gd name="connsiteX4" fmla="*/ 281025 w 926275"/>
                <a:gd name="connsiteY4" fmla="*/ 479145 h 823355"/>
                <a:gd name="connsiteX5" fmla="*/ 420482 w 926275"/>
                <a:gd name="connsiteY5" fmla="*/ 542441 h 823355"/>
                <a:gd name="connsiteX6" fmla="*/ 571259 w 926275"/>
                <a:gd name="connsiteY6" fmla="*/ 606765 h 823355"/>
                <a:gd name="connsiteX7" fmla="*/ 664916 w 926275"/>
                <a:gd name="connsiteY7" fmla="*/ 628893 h 823355"/>
                <a:gd name="connsiteX8" fmla="*/ 759602 w 926275"/>
                <a:gd name="connsiteY8" fmla="*/ 611397 h 823355"/>
                <a:gd name="connsiteX9" fmla="*/ 741076 w 926275"/>
                <a:gd name="connsiteY9" fmla="*/ 529576 h 823355"/>
                <a:gd name="connsiteX10" fmla="*/ 740047 w 926275"/>
                <a:gd name="connsiteY10" fmla="*/ 457532 h 823355"/>
                <a:gd name="connsiteX11" fmla="*/ 660283 w 926275"/>
                <a:gd name="connsiteY11" fmla="*/ 446726 h 823355"/>
                <a:gd name="connsiteX12" fmla="*/ 687044 w 926275"/>
                <a:gd name="connsiteY12" fmla="*/ 423569 h 823355"/>
                <a:gd name="connsiteX13" fmla="*/ 580521 w 926275"/>
                <a:gd name="connsiteY13" fmla="*/ 372624 h 823355"/>
                <a:gd name="connsiteX14" fmla="*/ 619116 w 926275"/>
                <a:gd name="connsiteY14" fmla="*/ 320135 h 823355"/>
                <a:gd name="connsiteX15" fmla="*/ 584124 w 926275"/>
                <a:gd name="connsiteY15" fmla="*/ 277423 h 823355"/>
                <a:gd name="connsiteX16" fmla="*/ 473999 w 926275"/>
                <a:gd name="connsiteY16" fmla="*/ 208467 h 823355"/>
                <a:gd name="connsiteX17" fmla="*/ 457018 w 926275"/>
                <a:gd name="connsiteY17" fmla="*/ 238314 h 82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6275" h="823355">
                  <a:moveTo>
                    <a:pt x="457018" y="238314"/>
                  </a:moveTo>
                  <a:cubicBezTo>
                    <a:pt x="444153" y="249120"/>
                    <a:pt x="369023" y="242430"/>
                    <a:pt x="330428" y="303668"/>
                  </a:cubicBezTo>
                  <a:cubicBezTo>
                    <a:pt x="291833" y="364905"/>
                    <a:pt x="265073" y="322193"/>
                    <a:pt x="245005" y="359244"/>
                  </a:cubicBezTo>
                  <a:cubicBezTo>
                    <a:pt x="225450" y="396295"/>
                    <a:pt x="208467" y="441065"/>
                    <a:pt x="208467" y="441065"/>
                  </a:cubicBezTo>
                  <a:cubicBezTo>
                    <a:pt x="208467" y="441065"/>
                    <a:pt x="243461" y="482747"/>
                    <a:pt x="281025" y="479145"/>
                  </a:cubicBezTo>
                  <a:cubicBezTo>
                    <a:pt x="318592" y="476058"/>
                    <a:pt x="383945" y="492010"/>
                    <a:pt x="420482" y="542441"/>
                  </a:cubicBezTo>
                  <a:cubicBezTo>
                    <a:pt x="457018" y="592357"/>
                    <a:pt x="483777" y="592357"/>
                    <a:pt x="571259" y="606765"/>
                  </a:cubicBezTo>
                  <a:cubicBezTo>
                    <a:pt x="659255" y="621174"/>
                    <a:pt x="619116" y="633010"/>
                    <a:pt x="664916" y="628893"/>
                  </a:cubicBezTo>
                  <a:cubicBezTo>
                    <a:pt x="710715" y="624262"/>
                    <a:pt x="773496" y="634554"/>
                    <a:pt x="759602" y="611397"/>
                  </a:cubicBezTo>
                  <a:cubicBezTo>
                    <a:pt x="745707" y="588240"/>
                    <a:pt x="734901" y="574346"/>
                    <a:pt x="741076" y="529576"/>
                  </a:cubicBezTo>
                  <a:cubicBezTo>
                    <a:pt x="746737" y="484806"/>
                    <a:pt x="787904" y="486864"/>
                    <a:pt x="740047" y="457532"/>
                  </a:cubicBezTo>
                  <a:cubicBezTo>
                    <a:pt x="692190" y="428200"/>
                    <a:pt x="658226" y="451872"/>
                    <a:pt x="660283" y="446726"/>
                  </a:cubicBezTo>
                  <a:cubicBezTo>
                    <a:pt x="662857" y="441065"/>
                    <a:pt x="703511" y="425112"/>
                    <a:pt x="687044" y="423569"/>
                  </a:cubicBezTo>
                  <a:cubicBezTo>
                    <a:pt x="670576" y="422539"/>
                    <a:pt x="589784" y="417908"/>
                    <a:pt x="580521" y="372624"/>
                  </a:cubicBezTo>
                  <a:cubicBezTo>
                    <a:pt x="571259" y="326824"/>
                    <a:pt x="602649" y="323222"/>
                    <a:pt x="619116" y="320135"/>
                  </a:cubicBezTo>
                  <a:cubicBezTo>
                    <a:pt x="635584" y="317047"/>
                    <a:pt x="630953" y="311386"/>
                    <a:pt x="584124" y="277423"/>
                  </a:cubicBezTo>
                  <a:cubicBezTo>
                    <a:pt x="537296" y="243460"/>
                    <a:pt x="473999" y="208467"/>
                    <a:pt x="473999" y="208467"/>
                  </a:cubicBezTo>
                  <a:cubicBezTo>
                    <a:pt x="445182" y="224420"/>
                    <a:pt x="469883" y="227507"/>
                    <a:pt x="457018" y="23831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E591E95-A237-4FA5-A8C0-B5BC4610C932}"/>
                </a:ext>
              </a:extLst>
            </p:cNvPr>
            <p:cNvSpPr/>
            <p:nvPr/>
          </p:nvSpPr>
          <p:spPr>
            <a:xfrm>
              <a:off x="16908794" y="1575768"/>
              <a:ext cx="771896" cy="617517"/>
            </a:xfrm>
            <a:custGeom>
              <a:avLst/>
              <a:gdLst>
                <a:gd name="connsiteX0" fmla="*/ 388994 w 771896"/>
                <a:gd name="connsiteY0" fmla="*/ 208467 h 617516"/>
                <a:gd name="connsiteX1" fmla="*/ 307173 w 771896"/>
                <a:gd name="connsiteY1" fmla="*/ 278452 h 617516"/>
                <a:gd name="connsiteX2" fmla="*/ 222780 w 771896"/>
                <a:gd name="connsiteY2" fmla="*/ 372109 h 617516"/>
                <a:gd name="connsiteX3" fmla="*/ 244908 w 771896"/>
                <a:gd name="connsiteY3" fmla="*/ 411733 h 617516"/>
                <a:gd name="connsiteX4" fmla="*/ 375101 w 771896"/>
                <a:gd name="connsiteY4" fmla="*/ 385489 h 617516"/>
                <a:gd name="connsiteX5" fmla="*/ 473389 w 771896"/>
                <a:gd name="connsiteY5" fmla="*/ 407102 h 617516"/>
                <a:gd name="connsiteX6" fmla="*/ 585571 w 771896"/>
                <a:gd name="connsiteY6" fmla="*/ 353583 h 617516"/>
                <a:gd name="connsiteX7" fmla="*/ 503750 w 771896"/>
                <a:gd name="connsiteY7" fmla="*/ 294919 h 617516"/>
                <a:gd name="connsiteX8" fmla="*/ 386937 w 771896"/>
                <a:gd name="connsiteY8" fmla="*/ 250149 h 617516"/>
                <a:gd name="connsiteX9" fmla="*/ 467728 w 771896"/>
                <a:gd name="connsiteY9" fmla="*/ 212069 h 617516"/>
                <a:gd name="connsiteX10" fmla="*/ 388994 w 771896"/>
                <a:gd name="connsiteY10" fmla="*/ 208467 h 6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1896" h="617516">
                  <a:moveTo>
                    <a:pt x="388994" y="208467"/>
                  </a:moveTo>
                  <a:cubicBezTo>
                    <a:pt x="355031" y="215157"/>
                    <a:pt x="326728" y="248606"/>
                    <a:pt x="307173" y="278452"/>
                  </a:cubicBezTo>
                  <a:cubicBezTo>
                    <a:pt x="287105" y="307784"/>
                    <a:pt x="247480" y="352554"/>
                    <a:pt x="222780" y="372109"/>
                  </a:cubicBezTo>
                  <a:cubicBezTo>
                    <a:pt x="198079" y="391664"/>
                    <a:pt x="205283" y="397324"/>
                    <a:pt x="244908" y="411733"/>
                  </a:cubicBezTo>
                  <a:cubicBezTo>
                    <a:pt x="284531" y="425627"/>
                    <a:pt x="355031" y="386518"/>
                    <a:pt x="375101" y="385489"/>
                  </a:cubicBezTo>
                  <a:cubicBezTo>
                    <a:pt x="395169" y="384459"/>
                    <a:pt x="410093" y="414821"/>
                    <a:pt x="473389" y="407102"/>
                  </a:cubicBezTo>
                  <a:cubicBezTo>
                    <a:pt x="536683" y="399383"/>
                    <a:pt x="632399" y="387547"/>
                    <a:pt x="585571" y="353583"/>
                  </a:cubicBezTo>
                  <a:cubicBezTo>
                    <a:pt x="538742" y="319620"/>
                    <a:pt x="555210" y="336087"/>
                    <a:pt x="503750" y="294919"/>
                  </a:cubicBezTo>
                  <a:cubicBezTo>
                    <a:pt x="452290" y="253752"/>
                    <a:pt x="386937" y="250149"/>
                    <a:pt x="386937" y="250149"/>
                  </a:cubicBezTo>
                  <a:cubicBezTo>
                    <a:pt x="386937" y="250149"/>
                    <a:pt x="493457" y="214128"/>
                    <a:pt x="467728" y="212069"/>
                  </a:cubicBezTo>
                  <a:cubicBezTo>
                    <a:pt x="441998" y="209496"/>
                    <a:pt x="388994" y="208467"/>
                    <a:pt x="388994" y="20846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7A472B8-D401-4C61-852A-D1B039CB5091}"/>
                </a:ext>
              </a:extLst>
            </p:cNvPr>
            <p:cNvSpPr/>
            <p:nvPr/>
          </p:nvSpPr>
          <p:spPr>
            <a:xfrm>
              <a:off x="14284828" y="1025527"/>
              <a:ext cx="617517" cy="514597"/>
            </a:xfrm>
            <a:custGeom>
              <a:avLst/>
              <a:gdLst>
                <a:gd name="connsiteX0" fmla="*/ 306178 w 617516"/>
                <a:gd name="connsiteY0" fmla="*/ 221468 h 514597"/>
                <a:gd name="connsiteX1" fmla="*/ 226416 w 617516"/>
                <a:gd name="connsiteY1" fmla="*/ 285792 h 514597"/>
                <a:gd name="connsiteX2" fmla="*/ 298975 w 617516"/>
                <a:gd name="connsiteY2" fmla="*/ 305347 h 514597"/>
                <a:gd name="connsiteX3" fmla="*/ 444091 w 617516"/>
                <a:gd name="connsiteY3" fmla="*/ 250800 h 514597"/>
                <a:gd name="connsiteX4" fmla="*/ 306178 w 617516"/>
                <a:gd name="connsiteY4" fmla="*/ 221468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16" h="514597">
                  <a:moveTo>
                    <a:pt x="306178" y="221468"/>
                  </a:moveTo>
                  <a:cubicBezTo>
                    <a:pt x="244942" y="243595"/>
                    <a:pt x="266555" y="254402"/>
                    <a:pt x="226416" y="285792"/>
                  </a:cubicBezTo>
                  <a:cubicBezTo>
                    <a:pt x="186793" y="317697"/>
                    <a:pt x="213551" y="325931"/>
                    <a:pt x="298975" y="305347"/>
                  </a:cubicBezTo>
                  <a:cubicBezTo>
                    <a:pt x="384398" y="284763"/>
                    <a:pt x="389029" y="276015"/>
                    <a:pt x="444091" y="250800"/>
                  </a:cubicBezTo>
                  <a:cubicBezTo>
                    <a:pt x="499152" y="225585"/>
                    <a:pt x="397263" y="188534"/>
                    <a:pt x="306178" y="22146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E591F47-1CFA-4B0E-8656-9755D4EA1818}"/>
                </a:ext>
              </a:extLst>
            </p:cNvPr>
            <p:cNvSpPr/>
            <p:nvPr/>
          </p:nvSpPr>
          <p:spPr>
            <a:xfrm>
              <a:off x="14477442" y="1161299"/>
              <a:ext cx="566057" cy="514597"/>
            </a:xfrm>
            <a:custGeom>
              <a:avLst/>
              <a:gdLst>
                <a:gd name="connsiteX0" fmla="*/ 249418 w 566057"/>
                <a:gd name="connsiteY0" fmla="*/ 239046 h 514597"/>
                <a:gd name="connsiteX1" fmla="*/ 222659 w 566057"/>
                <a:gd name="connsiteY1" fmla="*/ 313148 h 514597"/>
                <a:gd name="connsiteX2" fmla="*/ 291615 w 566057"/>
                <a:gd name="connsiteY2" fmla="*/ 323955 h 514597"/>
                <a:gd name="connsiteX3" fmla="*/ 360571 w 566057"/>
                <a:gd name="connsiteY3" fmla="*/ 301827 h 514597"/>
                <a:gd name="connsiteX4" fmla="*/ 373436 w 566057"/>
                <a:gd name="connsiteY4" fmla="*/ 238531 h 514597"/>
                <a:gd name="connsiteX5" fmla="*/ 249418 w 566057"/>
                <a:gd name="connsiteY5" fmla="*/ 239046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057" h="514597">
                  <a:moveTo>
                    <a:pt x="249418" y="239046"/>
                  </a:moveTo>
                  <a:cubicBezTo>
                    <a:pt x="191783" y="264776"/>
                    <a:pt x="207220" y="291535"/>
                    <a:pt x="222659" y="313148"/>
                  </a:cubicBezTo>
                  <a:cubicBezTo>
                    <a:pt x="238097" y="334761"/>
                    <a:pt x="279779" y="299769"/>
                    <a:pt x="291615" y="323955"/>
                  </a:cubicBezTo>
                  <a:cubicBezTo>
                    <a:pt x="303450" y="348141"/>
                    <a:pt x="307052" y="337849"/>
                    <a:pt x="360571" y="301827"/>
                  </a:cubicBezTo>
                  <a:cubicBezTo>
                    <a:pt x="414603" y="265805"/>
                    <a:pt x="394535" y="276612"/>
                    <a:pt x="373436" y="238531"/>
                  </a:cubicBezTo>
                  <a:cubicBezTo>
                    <a:pt x="352337" y="200966"/>
                    <a:pt x="347706" y="195820"/>
                    <a:pt x="249418" y="23904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B33F9DF-034B-4083-8935-57060B5159A4}"/>
                </a:ext>
              </a:extLst>
            </p:cNvPr>
            <p:cNvSpPr/>
            <p:nvPr/>
          </p:nvSpPr>
          <p:spPr>
            <a:xfrm>
              <a:off x="14170262" y="1165961"/>
              <a:ext cx="617517" cy="463138"/>
            </a:xfrm>
            <a:custGeom>
              <a:avLst/>
              <a:gdLst>
                <a:gd name="connsiteX0" fmla="*/ 236518 w 617516"/>
                <a:gd name="connsiteY0" fmla="*/ 218946 h 463137"/>
                <a:gd name="connsiteX1" fmla="*/ 234459 w 617516"/>
                <a:gd name="connsiteY1" fmla="*/ 250851 h 463137"/>
                <a:gd name="connsiteX2" fmla="*/ 398616 w 617516"/>
                <a:gd name="connsiteY2" fmla="*/ 251881 h 463137"/>
                <a:gd name="connsiteX3" fmla="*/ 383692 w 617516"/>
                <a:gd name="connsiteY3" fmla="*/ 221005 h 463137"/>
                <a:gd name="connsiteX4" fmla="*/ 236518 w 617516"/>
                <a:gd name="connsiteY4" fmla="*/ 218946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16" h="463137">
                  <a:moveTo>
                    <a:pt x="236518" y="218946"/>
                  </a:moveTo>
                  <a:cubicBezTo>
                    <a:pt x="199467" y="236443"/>
                    <a:pt x="199467" y="234384"/>
                    <a:pt x="234459" y="250851"/>
                  </a:cubicBezTo>
                  <a:cubicBezTo>
                    <a:pt x="269453" y="267319"/>
                    <a:pt x="354875" y="280183"/>
                    <a:pt x="398616" y="251881"/>
                  </a:cubicBezTo>
                  <a:cubicBezTo>
                    <a:pt x="442357" y="223063"/>
                    <a:pt x="439270" y="229238"/>
                    <a:pt x="383692" y="221005"/>
                  </a:cubicBezTo>
                  <a:cubicBezTo>
                    <a:pt x="328632" y="212257"/>
                    <a:pt x="277685" y="198877"/>
                    <a:pt x="236518" y="21894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DCE083E-A7EC-4646-BC5D-663A4B53C39A}"/>
                </a:ext>
              </a:extLst>
            </p:cNvPr>
            <p:cNvSpPr/>
            <p:nvPr/>
          </p:nvSpPr>
          <p:spPr>
            <a:xfrm>
              <a:off x="13556874" y="1175329"/>
              <a:ext cx="874816" cy="514597"/>
            </a:xfrm>
            <a:custGeom>
              <a:avLst/>
              <a:gdLst>
                <a:gd name="connsiteX0" fmla="*/ 307006 w 874815"/>
                <a:gd name="connsiteY0" fmla="*/ 275446 h 514597"/>
                <a:gd name="connsiteX1" fmla="*/ 462415 w 874815"/>
                <a:gd name="connsiteY1" fmla="*/ 272873 h 514597"/>
                <a:gd name="connsiteX2" fmla="*/ 406838 w 874815"/>
                <a:gd name="connsiteY2" fmla="*/ 325877 h 514597"/>
                <a:gd name="connsiteX3" fmla="*/ 474250 w 874815"/>
                <a:gd name="connsiteY3" fmla="*/ 345432 h 514597"/>
                <a:gd name="connsiteX4" fmla="*/ 545265 w 874815"/>
                <a:gd name="connsiteY4" fmla="*/ 276476 h 514597"/>
                <a:gd name="connsiteX5" fmla="*/ 686778 w 874815"/>
                <a:gd name="connsiteY5" fmla="*/ 248687 h 514597"/>
                <a:gd name="connsiteX6" fmla="*/ 583345 w 874815"/>
                <a:gd name="connsiteY6" fmla="*/ 208549 h 514597"/>
                <a:gd name="connsiteX7" fmla="*/ 432568 w 874815"/>
                <a:gd name="connsiteY7" fmla="*/ 210092 h 514597"/>
                <a:gd name="connsiteX8" fmla="*/ 265838 w 874815"/>
                <a:gd name="connsiteY8" fmla="*/ 243027 h 514597"/>
                <a:gd name="connsiteX9" fmla="*/ 307006 w 874815"/>
                <a:gd name="connsiteY9" fmla="*/ 275446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4815" h="514597">
                  <a:moveTo>
                    <a:pt x="307006" y="275446"/>
                  </a:moveTo>
                  <a:cubicBezTo>
                    <a:pt x="364126" y="270815"/>
                    <a:pt x="416615" y="268242"/>
                    <a:pt x="462415" y="272873"/>
                  </a:cubicBezTo>
                  <a:cubicBezTo>
                    <a:pt x="508214" y="278019"/>
                    <a:pt x="491232" y="317129"/>
                    <a:pt x="406838" y="325877"/>
                  </a:cubicBezTo>
                  <a:cubicBezTo>
                    <a:pt x="322444" y="334625"/>
                    <a:pt x="414557" y="348005"/>
                    <a:pt x="474250" y="345432"/>
                  </a:cubicBezTo>
                  <a:cubicBezTo>
                    <a:pt x="533944" y="342859"/>
                    <a:pt x="495349" y="293972"/>
                    <a:pt x="545265" y="276476"/>
                  </a:cubicBezTo>
                  <a:cubicBezTo>
                    <a:pt x="595181" y="259494"/>
                    <a:pt x="627086" y="269786"/>
                    <a:pt x="686778" y="248687"/>
                  </a:cubicBezTo>
                  <a:cubicBezTo>
                    <a:pt x="746472" y="227589"/>
                    <a:pt x="652816" y="207005"/>
                    <a:pt x="583345" y="208549"/>
                  </a:cubicBezTo>
                  <a:cubicBezTo>
                    <a:pt x="513874" y="210092"/>
                    <a:pt x="491232" y="214209"/>
                    <a:pt x="432568" y="210092"/>
                  </a:cubicBezTo>
                  <a:cubicBezTo>
                    <a:pt x="373904" y="205976"/>
                    <a:pt x="326047" y="232735"/>
                    <a:pt x="265838" y="243027"/>
                  </a:cubicBezTo>
                  <a:cubicBezTo>
                    <a:pt x="141306" y="265154"/>
                    <a:pt x="249886" y="280592"/>
                    <a:pt x="307006" y="27544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DEFCB89-CE62-4253-8220-71E07DD0F708}"/>
                </a:ext>
              </a:extLst>
            </p:cNvPr>
            <p:cNvSpPr/>
            <p:nvPr/>
          </p:nvSpPr>
          <p:spPr>
            <a:xfrm>
              <a:off x="13994023" y="1258261"/>
              <a:ext cx="566057" cy="463138"/>
            </a:xfrm>
            <a:custGeom>
              <a:avLst/>
              <a:gdLst>
                <a:gd name="connsiteX0" fmla="*/ 317557 w 566057"/>
                <a:gd name="connsiteY0" fmla="*/ 208467 h 463137"/>
                <a:gd name="connsiteX1" fmla="*/ 248086 w 566057"/>
                <a:gd name="connsiteY1" fmla="*/ 246033 h 463137"/>
                <a:gd name="connsiteX2" fmla="*/ 384455 w 566057"/>
                <a:gd name="connsiteY2" fmla="*/ 247062 h 463137"/>
                <a:gd name="connsiteX3" fmla="*/ 317557 w 566057"/>
                <a:gd name="connsiteY3" fmla="*/ 208467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57" h="463137">
                  <a:moveTo>
                    <a:pt x="317557" y="208467"/>
                  </a:moveTo>
                  <a:cubicBezTo>
                    <a:pt x="267127" y="208467"/>
                    <a:pt x="146196" y="236255"/>
                    <a:pt x="248086" y="246033"/>
                  </a:cubicBezTo>
                  <a:cubicBezTo>
                    <a:pt x="349977" y="255810"/>
                    <a:pt x="342258" y="262500"/>
                    <a:pt x="384455" y="247062"/>
                  </a:cubicBezTo>
                  <a:cubicBezTo>
                    <a:pt x="426651" y="231109"/>
                    <a:pt x="370560" y="208467"/>
                    <a:pt x="317557" y="20846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75A67C-4DB9-4915-82F9-F0FF3320D830}"/>
                </a:ext>
              </a:extLst>
            </p:cNvPr>
            <p:cNvSpPr/>
            <p:nvPr/>
          </p:nvSpPr>
          <p:spPr>
            <a:xfrm>
              <a:off x="14271310" y="1263849"/>
              <a:ext cx="566057" cy="463138"/>
            </a:xfrm>
            <a:custGeom>
              <a:avLst/>
              <a:gdLst>
                <a:gd name="connsiteX0" fmla="*/ 395342 w 566057"/>
                <a:gd name="connsiteY0" fmla="*/ 223978 h 463137"/>
                <a:gd name="connsiteX1" fmla="*/ 267207 w 566057"/>
                <a:gd name="connsiteY1" fmla="*/ 212657 h 463137"/>
                <a:gd name="connsiteX2" fmla="*/ 226040 w 566057"/>
                <a:gd name="connsiteY2" fmla="*/ 264117 h 463137"/>
                <a:gd name="connsiteX3" fmla="*/ 316608 w 566057"/>
                <a:gd name="connsiteY3" fmla="*/ 268233 h 463137"/>
                <a:gd name="connsiteX4" fmla="*/ 325357 w 566057"/>
                <a:gd name="connsiteY4" fmla="*/ 247135 h 463137"/>
                <a:gd name="connsiteX5" fmla="*/ 395342 w 566057"/>
                <a:gd name="connsiteY5" fmla="*/ 223978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057" h="463137">
                  <a:moveTo>
                    <a:pt x="395342" y="223978"/>
                  </a:moveTo>
                  <a:cubicBezTo>
                    <a:pt x="323813" y="200306"/>
                    <a:pt x="322270" y="210084"/>
                    <a:pt x="267207" y="212657"/>
                  </a:cubicBezTo>
                  <a:cubicBezTo>
                    <a:pt x="212145" y="215230"/>
                    <a:pt x="190018" y="249708"/>
                    <a:pt x="226040" y="264117"/>
                  </a:cubicBezTo>
                  <a:cubicBezTo>
                    <a:pt x="262061" y="279040"/>
                    <a:pt x="286247" y="272865"/>
                    <a:pt x="316608" y="268233"/>
                  </a:cubicBezTo>
                  <a:cubicBezTo>
                    <a:pt x="346456" y="263087"/>
                    <a:pt x="344912" y="254339"/>
                    <a:pt x="325357" y="247135"/>
                  </a:cubicBezTo>
                  <a:cubicBezTo>
                    <a:pt x="305802" y="239416"/>
                    <a:pt x="437539" y="237872"/>
                    <a:pt x="395342" y="22397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3C453C2-DE7F-4BCA-B5B9-BF831D3A7B9F}"/>
                </a:ext>
              </a:extLst>
            </p:cNvPr>
            <p:cNvSpPr/>
            <p:nvPr/>
          </p:nvSpPr>
          <p:spPr>
            <a:xfrm>
              <a:off x="14694381" y="1115393"/>
              <a:ext cx="617517" cy="514597"/>
            </a:xfrm>
            <a:custGeom>
              <a:avLst/>
              <a:gdLst>
                <a:gd name="connsiteX0" fmla="*/ 272797 w 617516"/>
                <a:gd name="connsiteY0" fmla="*/ 283923 h 514597"/>
                <a:gd name="connsiteX1" fmla="*/ 209501 w 617516"/>
                <a:gd name="connsiteY1" fmla="*/ 318401 h 514597"/>
                <a:gd name="connsiteX2" fmla="*/ 275369 w 617516"/>
                <a:gd name="connsiteY2" fmla="*/ 325091 h 514597"/>
                <a:gd name="connsiteX3" fmla="*/ 398357 w 617516"/>
                <a:gd name="connsiteY3" fmla="*/ 289069 h 514597"/>
                <a:gd name="connsiteX4" fmla="*/ 390639 w 617516"/>
                <a:gd name="connsiteY4" fmla="*/ 209821 h 514597"/>
                <a:gd name="connsiteX5" fmla="*/ 322198 w 617516"/>
                <a:gd name="connsiteY5" fmla="*/ 249959 h 514597"/>
                <a:gd name="connsiteX6" fmla="*/ 272797 w 617516"/>
                <a:gd name="connsiteY6" fmla="*/ 283923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516" h="514597">
                  <a:moveTo>
                    <a:pt x="272797" y="283923"/>
                  </a:moveTo>
                  <a:cubicBezTo>
                    <a:pt x="217735" y="290612"/>
                    <a:pt x="214647" y="300390"/>
                    <a:pt x="209501" y="318401"/>
                  </a:cubicBezTo>
                  <a:cubicBezTo>
                    <a:pt x="204355" y="336412"/>
                    <a:pt x="217220" y="332295"/>
                    <a:pt x="275369" y="325091"/>
                  </a:cubicBezTo>
                  <a:cubicBezTo>
                    <a:pt x="333519" y="317886"/>
                    <a:pt x="360278" y="309653"/>
                    <a:pt x="398357" y="289069"/>
                  </a:cubicBezTo>
                  <a:cubicBezTo>
                    <a:pt x="435924" y="268485"/>
                    <a:pt x="390639" y="218569"/>
                    <a:pt x="390639" y="209821"/>
                  </a:cubicBezTo>
                  <a:cubicBezTo>
                    <a:pt x="390639" y="201073"/>
                    <a:pt x="337122" y="237094"/>
                    <a:pt x="322198" y="249959"/>
                  </a:cubicBezTo>
                  <a:cubicBezTo>
                    <a:pt x="306759" y="262824"/>
                    <a:pt x="337635" y="275689"/>
                    <a:pt x="272797" y="28392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9BBBA6F-D5B7-4385-87FB-EA6824429D39}"/>
                </a:ext>
              </a:extLst>
            </p:cNvPr>
            <p:cNvSpPr/>
            <p:nvPr/>
          </p:nvSpPr>
          <p:spPr>
            <a:xfrm>
              <a:off x="10413255" y="4143724"/>
              <a:ext cx="977735" cy="1337953"/>
            </a:xfrm>
            <a:custGeom>
              <a:avLst/>
              <a:gdLst>
                <a:gd name="connsiteX0" fmla="*/ 252917 w 977735"/>
                <a:gd name="connsiteY0" fmla="*/ 392577 h 1337953"/>
                <a:gd name="connsiteX1" fmla="*/ 233362 w 977735"/>
                <a:gd name="connsiteY1" fmla="*/ 483146 h 1337953"/>
                <a:gd name="connsiteX2" fmla="*/ 338340 w 977735"/>
                <a:gd name="connsiteY2" fmla="*/ 452785 h 1337953"/>
                <a:gd name="connsiteX3" fmla="*/ 299746 w 977735"/>
                <a:gd name="connsiteY3" fmla="*/ 556219 h 1337953"/>
                <a:gd name="connsiteX4" fmla="*/ 393917 w 977735"/>
                <a:gd name="connsiteY4" fmla="*/ 626719 h 1337953"/>
                <a:gd name="connsiteX5" fmla="*/ 432512 w 977735"/>
                <a:gd name="connsiteY5" fmla="*/ 692588 h 1337953"/>
                <a:gd name="connsiteX6" fmla="*/ 446406 w 977735"/>
                <a:gd name="connsiteY6" fmla="*/ 776981 h 1337953"/>
                <a:gd name="connsiteX7" fmla="*/ 349662 w 977735"/>
                <a:gd name="connsiteY7" fmla="*/ 755883 h 1337953"/>
                <a:gd name="connsiteX8" fmla="*/ 375906 w 977735"/>
                <a:gd name="connsiteY8" fmla="*/ 840277 h 1337953"/>
                <a:gd name="connsiteX9" fmla="*/ 312610 w 977735"/>
                <a:gd name="connsiteY9" fmla="*/ 923642 h 1337953"/>
                <a:gd name="connsiteX10" fmla="*/ 345545 w 977735"/>
                <a:gd name="connsiteY10" fmla="*/ 961207 h 1337953"/>
                <a:gd name="connsiteX11" fmla="*/ 469563 w 977735"/>
                <a:gd name="connsiteY11" fmla="*/ 975101 h 1337953"/>
                <a:gd name="connsiteX12" fmla="*/ 370245 w 977735"/>
                <a:gd name="connsiteY12" fmla="*/ 1028105 h 1337953"/>
                <a:gd name="connsiteX13" fmla="*/ 275045 w 977735"/>
                <a:gd name="connsiteY13" fmla="*/ 1133597 h 1337953"/>
                <a:gd name="connsiteX14" fmla="*/ 529256 w 977735"/>
                <a:gd name="connsiteY14" fmla="*/ 1084196 h 1337953"/>
                <a:gd name="connsiteX15" fmla="*/ 719657 w 977735"/>
                <a:gd name="connsiteY15" fmla="*/ 1041999 h 1337953"/>
                <a:gd name="connsiteX16" fmla="*/ 736124 w 977735"/>
                <a:gd name="connsiteY16" fmla="*/ 1003404 h 1337953"/>
                <a:gd name="connsiteX17" fmla="*/ 766485 w 977735"/>
                <a:gd name="connsiteY17" fmla="*/ 856744 h 1337953"/>
                <a:gd name="connsiteX18" fmla="*/ 672314 w 977735"/>
                <a:gd name="connsiteY18" fmla="*/ 804770 h 1337953"/>
                <a:gd name="connsiteX19" fmla="*/ 704219 w 977735"/>
                <a:gd name="connsiteY19" fmla="*/ 760000 h 1337953"/>
                <a:gd name="connsiteX20" fmla="*/ 644526 w 977735"/>
                <a:gd name="connsiteY20" fmla="*/ 676635 h 1337953"/>
                <a:gd name="connsiteX21" fmla="*/ 550869 w 977735"/>
                <a:gd name="connsiteY21" fmla="*/ 559307 h 1337953"/>
                <a:gd name="connsiteX22" fmla="*/ 412957 w 977735"/>
                <a:gd name="connsiteY22" fmla="*/ 506303 h 1337953"/>
                <a:gd name="connsiteX23" fmla="*/ 472136 w 977735"/>
                <a:gd name="connsiteY23" fmla="*/ 440435 h 1337953"/>
                <a:gd name="connsiteX24" fmla="*/ 522051 w 977735"/>
                <a:gd name="connsiteY24" fmla="*/ 347807 h 1337953"/>
                <a:gd name="connsiteX25" fmla="*/ 439201 w 977735"/>
                <a:gd name="connsiteY25" fmla="*/ 312300 h 1337953"/>
                <a:gd name="connsiteX26" fmla="*/ 372818 w 977735"/>
                <a:gd name="connsiteY26" fmla="*/ 307669 h 1337953"/>
                <a:gd name="connsiteX27" fmla="*/ 421191 w 977735"/>
                <a:gd name="connsiteY27" fmla="*/ 245402 h 1337953"/>
                <a:gd name="connsiteX28" fmla="*/ 403179 w 977735"/>
                <a:gd name="connsiteY28" fmla="*/ 212468 h 1337953"/>
                <a:gd name="connsiteX29" fmla="*/ 300775 w 977735"/>
                <a:gd name="connsiteY29" fmla="*/ 242829 h 1337953"/>
                <a:gd name="connsiteX30" fmla="*/ 252917 w 977735"/>
                <a:gd name="connsiteY30" fmla="*/ 392577 h 13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735" h="1337953">
                  <a:moveTo>
                    <a:pt x="252917" y="392577"/>
                  </a:moveTo>
                  <a:cubicBezTo>
                    <a:pt x="225129" y="468738"/>
                    <a:pt x="179844" y="504245"/>
                    <a:pt x="233362" y="483146"/>
                  </a:cubicBezTo>
                  <a:cubicBezTo>
                    <a:pt x="287395" y="462048"/>
                    <a:pt x="340914" y="396179"/>
                    <a:pt x="338340" y="452785"/>
                  </a:cubicBezTo>
                  <a:cubicBezTo>
                    <a:pt x="335767" y="508876"/>
                    <a:pt x="283278" y="500643"/>
                    <a:pt x="299746" y="556219"/>
                  </a:cubicBezTo>
                  <a:cubicBezTo>
                    <a:pt x="316212" y="611281"/>
                    <a:pt x="303862" y="606650"/>
                    <a:pt x="393917" y="626719"/>
                  </a:cubicBezTo>
                  <a:cubicBezTo>
                    <a:pt x="483972" y="646788"/>
                    <a:pt x="410384" y="639584"/>
                    <a:pt x="432512" y="692588"/>
                  </a:cubicBezTo>
                  <a:cubicBezTo>
                    <a:pt x="454639" y="745591"/>
                    <a:pt x="469563" y="761544"/>
                    <a:pt x="446406" y="776981"/>
                  </a:cubicBezTo>
                  <a:cubicBezTo>
                    <a:pt x="422734" y="792420"/>
                    <a:pt x="353778" y="729124"/>
                    <a:pt x="349662" y="755883"/>
                  </a:cubicBezTo>
                  <a:cubicBezTo>
                    <a:pt x="345545" y="782642"/>
                    <a:pt x="359439" y="802711"/>
                    <a:pt x="375906" y="840277"/>
                  </a:cubicBezTo>
                  <a:cubicBezTo>
                    <a:pt x="392373" y="877842"/>
                    <a:pt x="365100" y="898941"/>
                    <a:pt x="312610" y="923642"/>
                  </a:cubicBezTo>
                  <a:cubicBezTo>
                    <a:pt x="260121" y="948342"/>
                    <a:pt x="305406" y="963781"/>
                    <a:pt x="345545" y="961207"/>
                  </a:cubicBezTo>
                  <a:cubicBezTo>
                    <a:pt x="385683" y="958634"/>
                    <a:pt x="486545" y="940109"/>
                    <a:pt x="469563" y="975101"/>
                  </a:cubicBezTo>
                  <a:cubicBezTo>
                    <a:pt x="453095" y="1010094"/>
                    <a:pt x="404723" y="969441"/>
                    <a:pt x="370245" y="1028105"/>
                  </a:cubicBezTo>
                  <a:cubicBezTo>
                    <a:pt x="335767" y="1086769"/>
                    <a:pt x="208662" y="1137200"/>
                    <a:pt x="275045" y="1133597"/>
                  </a:cubicBezTo>
                  <a:cubicBezTo>
                    <a:pt x="341428" y="1129995"/>
                    <a:pt x="331650" y="1112499"/>
                    <a:pt x="529256" y="1084196"/>
                  </a:cubicBezTo>
                  <a:cubicBezTo>
                    <a:pt x="726862" y="1055893"/>
                    <a:pt x="589978" y="1081623"/>
                    <a:pt x="719657" y="1041999"/>
                  </a:cubicBezTo>
                  <a:cubicBezTo>
                    <a:pt x="849335" y="1002375"/>
                    <a:pt x="808168" y="991568"/>
                    <a:pt x="736124" y="1003404"/>
                  </a:cubicBezTo>
                  <a:cubicBezTo>
                    <a:pt x="664081" y="1015240"/>
                    <a:pt x="782953" y="932904"/>
                    <a:pt x="766485" y="856744"/>
                  </a:cubicBezTo>
                  <a:cubicBezTo>
                    <a:pt x="750018" y="780584"/>
                    <a:pt x="703190" y="853142"/>
                    <a:pt x="672314" y="804770"/>
                  </a:cubicBezTo>
                  <a:cubicBezTo>
                    <a:pt x="641953" y="756912"/>
                    <a:pt x="646069" y="742504"/>
                    <a:pt x="704219" y="760000"/>
                  </a:cubicBezTo>
                  <a:cubicBezTo>
                    <a:pt x="762369" y="777496"/>
                    <a:pt x="756708" y="748164"/>
                    <a:pt x="644526" y="676635"/>
                  </a:cubicBezTo>
                  <a:cubicBezTo>
                    <a:pt x="532858" y="605106"/>
                    <a:pt x="601814" y="619000"/>
                    <a:pt x="550869" y="559307"/>
                  </a:cubicBezTo>
                  <a:cubicBezTo>
                    <a:pt x="499924" y="499613"/>
                    <a:pt x="412957" y="506303"/>
                    <a:pt x="412957" y="506303"/>
                  </a:cubicBezTo>
                  <a:cubicBezTo>
                    <a:pt x="412957" y="506303"/>
                    <a:pt x="450008" y="484175"/>
                    <a:pt x="472136" y="440435"/>
                  </a:cubicBezTo>
                  <a:cubicBezTo>
                    <a:pt x="494263" y="397209"/>
                    <a:pt x="498380" y="400296"/>
                    <a:pt x="522051" y="347807"/>
                  </a:cubicBezTo>
                  <a:cubicBezTo>
                    <a:pt x="545723" y="294804"/>
                    <a:pt x="498380" y="299950"/>
                    <a:pt x="439201" y="312300"/>
                  </a:cubicBezTo>
                  <a:cubicBezTo>
                    <a:pt x="379508" y="325165"/>
                    <a:pt x="360468" y="331340"/>
                    <a:pt x="372818" y="307669"/>
                  </a:cubicBezTo>
                  <a:cubicBezTo>
                    <a:pt x="385169" y="283997"/>
                    <a:pt x="393402" y="274734"/>
                    <a:pt x="421191" y="245402"/>
                  </a:cubicBezTo>
                  <a:cubicBezTo>
                    <a:pt x="448978" y="216070"/>
                    <a:pt x="454125" y="200632"/>
                    <a:pt x="403179" y="212468"/>
                  </a:cubicBezTo>
                  <a:cubicBezTo>
                    <a:pt x="352235" y="224304"/>
                    <a:pt x="344515" y="223275"/>
                    <a:pt x="300775" y="242829"/>
                  </a:cubicBezTo>
                  <a:cubicBezTo>
                    <a:pt x="234907" y="274220"/>
                    <a:pt x="280706" y="316417"/>
                    <a:pt x="252917" y="39257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F7EF3C0-B997-4C63-B587-28C2CD323E59}"/>
                </a:ext>
              </a:extLst>
            </p:cNvPr>
            <p:cNvSpPr/>
            <p:nvPr/>
          </p:nvSpPr>
          <p:spPr>
            <a:xfrm>
              <a:off x="10131885" y="4496262"/>
              <a:ext cx="720436" cy="823356"/>
            </a:xfrm>
            <a:custGeom>
              <a:avLst/>
              <a:gdLst>
                <a:gd name="connsiteX0" fmla="*/ 394832 w 720436"/>
                <a:gd name="connsiteY0" fmla="*/ 219634 h 823355"/>
                <a:gd name="connsiteX1" fmla="*/ 345430 w 720436"/>
                <a:gd name="connsiteY1" fmla="*/ 291163 h 823355"/>
                <a:gd name="connsiteX2" fmla="*/ 303748 w 720436"/>
                <a:gd name="connsiteY2" fmla="*/ 327700 h 823355"/>
                <a:gd name="connsiteX3" fmla="*/ 262066 w 720436"/>
                <a:gd name="connsiteY3" fmla="*/ 439367 h 823355"/>
                <a:gd name="connsiteX4" fmla="*/ 253832 w 720436"/>
                <a:gd name="connsiteY4" fmla="*/ 501633 h 823355"/>
                <a:gd name="connsiteX5" fmla="*/ 270298 w 720436"/>
                <a:gd name="connsiteY5" fmla="*/ 627195 h 823355"/>
                <a:gd name="connsiteX6" fmla="*/ 437543 w 720436"/>
                <a:gd name="connsiteY6" fmla="*/ 549491 h 823355"/>
                <a:gd name="connsiteX7" fmla="*/ 491576 w 720436"/>
                <a:gd name="connsiteY7" fmla="*/ 452232 h 823355"/>
                <a:gd name="connsiteX8" fmla="*/ 497236 w 720436"/>
                <a:gd name="connsiteY8" fmla="*/ 350342 h 823355"/>
                <a:gd name="connsiteX9" fmla="*/ 465331 w 720436"/>
                <a:gd name="connsiteY9" fmla="*/ 234043 h 823355"/>
                <a:gd name="connsiteX10" fmla="*/ 394832 w 720436"/>
                <a:gd name="connsiteY10" fmla="*/ 219634 h 82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0436" h="823355">
                  <a:moveTo>
                    <a:pt x="394832" y="219634"/>
                  </a:moveTo>
                  <a:cubicBezTo>
                    <a:pt x="304777" y="255141"/>
                    <a:pt x="329992" y="278298"/>
                    <a:pt x="345430" y="291163"/>
                  </a:cubicBezTo>
                  <a:cubicBezTo>
                    <a:pt x="360868" y="304028"/>
                    <a:pt x="388142" y="279327"/>
                    <a:pt x="303748" y="327700"/>
                  </a:cubicBezTo>
                  <a:cubicBezTo>
                    <a:pt x="219354" y="375557"/>
                    <a:pt x="218324" y="428561"/>
                    <a:pt x="262066" y="439367"/>
                  </a:cubicBezTo>
                  <a:cubicBezTo>
                    <a:pt x="306321" y="450174"/>
                    <a:pt x="300660" y="413637"/>
                    <a:pt x="253832" y="501633"/>
                  </a:cubicBezTo>
                  <a:cubicBezTo>
                    <a:pt x="206489" y="589630"/>
                    <a:pt x="175098" y="649323"/>
                    <a:pt x="270298" y="627195"/>
                  </a:cubicBezTo>
                  <a:cubicBezTo>
                    <a:pt x="365499" y="605068"/>
                    <a:pt x="391744" y="555666"/>
                    <a:pt x="437543" y="549491"/>
                  </a:cubicBezTo>
                  <a:cubicBezTo>
                    <a:pt x="483343" y="543830"/>
                    <a:pt x="491576" y="507294"/>
                    <a:pt x="491576" y="452232"/>
                  </a:cubicBezTo>
                  <a:cubicBezTo>
                    <a:pt x="491576" y="397170"/>
                    <a:pt x="461214" y="396141"/>
                    <a:pt x="497236" y="350342"/>
                  </a:cubicBezTo>
                  <a:cubicBezTo>
                    <a:pt x="533258" y="304543"/>
                    <a:pt x="535831" y="256685"/>
                    <a:pt x="465331" y="234043"/>
                  </a:cubicBezTo>
                  <a:cubicBezTo>
                    <a:pt x="394832" y="211401"/>
                    <a:pt x="451437" y="197507"/>
                    <a:pt x="394832" y="21963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E32A9B2-A122-4AEF-8CEC-A24B360516D1}"/>
                </a:ext>
              </a:extLst>
            </p:cNvPr>
            <p:cNvSpPr/>
            <p:nvPr/>
          </p:nvSpPr>
          <p:spPr>
            <a:xfrm>
              <a:off x="11410077" y="5713643"/>
              <a:ext cx="463138" cy="566057"/>
            </a:xfrm>
            <a:custGeom>
              <a:avLst/>
              <a:gdLst>
                <a:gd name="connsiteX0" fmla="*/ 251326 w 463137"/>
                <a:gd name="connsiteY0" fmla="*/ 233684 h 566057"/>
                <a:gd name="connsiteX1" fmla="*/ 220965 w 463137"/>
                <a:gd name="connsiteY1" fmla="*/ 302125 h 566057"/>
                <a:gd name="connsiteX2" fmla="*/ 250297 w 463137"/>
                <a:gd name="connsiteY2" fmla="*/ 367479 h 566057"/>
                <a:gd name="connsiteX3" fmla="*/ 273454 w 463137"/>
                <a:gd name="connsiteY3" fmla="*/ 247578 h 566057"/>
                <a:gd name="connsiteX4" fmla="*/ 251326 w 463137"/>
                <a:gd name="connsiteY4" fmla="*/ 233684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137" h="566057">
                  <a:moveTo>
                    <a:pt x="251326" y="233684"/>
                  </a:moveTo>
                  <a:cubicBezTo>
                    <a:pt x="246694" y="246034"/>
                    <a:pt x="257501" y="279483"/>
                    <a:pt x="220965" y="302125"/>
                  </a:cubicBezTo>
                  <a:cubicBezTo>
                    <a:pt x="184429" y="325283"/>
                    <a:pt x="238461" y="345866"/>
                    <a:pt x="250297" y="367479"/>
                  </a:cubicBezTo>
                  <a:cubicBezTo>
                    <a:pt x="262132" y="389092"/>
                    <a:pt x="277055" y="293377"/>
                    <a:pt x="273454" y="247578"/>
                  </a:cubicBezTo>
                  <a:cubicBezTo>
                    <a:pt x="269851" y="202294"/>
                    <a:pt x="266249" y="194575"/>
                    <a:pt x="251326" y="23368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9F62E50-E617-4FEA-BB18-A7AD67E5F472}"/>
                </a:ext>
              </a:extLst>
            </p:cNvPr>
            <p:cNvSpPr/>
            <p:nvPr/>
          </p:nvSpPr>
          <p:spPr>
            <a:xfrm>
              <a:off x="11364287" y="5904888"/>
              <a:ext cx="514597" cy="566057"/>
            </a:xfrm>
            <a:custGeom>
              <a:avLst/>
              <a:gdLst>
                <a:gd name="connsiteX0" fmla="*/ 279620 w 514597"/>
                <a:gd name="connsiteY0" fmla="*/ 223578 h 566057"/>
                <a:gd name="connsiteX1" fmla="*/ 209120 w 514597"/>
                <a:gd name="connsiteY1" fmla="*/ 317235 h 566057"/>
                <a:gd name="connsiteX2" fmla="*/ 243084 w 514597"/>
                <a:gd name="connsiteY2" fmla="*/ 365092 h 566057"/>
                <a:gd name="connsiteX3" fmla="*/ 303806 w 514597"/>
                <a:gd name="connsiteY3" fmla="*/ 388249 h 566057"/>
                <a:gd name="connsiteX4" fmla="*/ 340343 w 514597"/>
                <a:gd name="connsiteY4" fmla="*/ 270406 h 566057"/>
                <a:gd name="connsiteX5" fmla="*/ 279620 w 514597"/>
                <a:gd name="connsiteY5" fmla="*/ 223578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566057">
                  <a:moveTo>
                    <a:pt x="279620" y="223578"/>
                  </a:moveTo>
                  <a:cubicBezTo>
                    <a:pt x="219926" y="251881"/>
                    <a:pt x="216325" y="272464"/>
                    <a:pt x="209120" y="317235"/>
                  </a:cubicBezTo>
                  <a:cubicBezTo>
                    <a:pt x="201916" y="362005"/>
                    <a:pt x="256977" y="325983"/>
                    <a:pt x="243084" y="365092"/>
                  </a:cubicBezTo>
                  <a:cubicBezTo>
                    <a:pt x="229189" y="404202"/>
                    <a:pt x="242054" y="425300"/>
                    <a:pt x="303806" y="388249"/>
                  </a:cubicBezTo>
                  <a:cubicBezTo>
                    <a:pt x="366073" y="351198"/>
                    <a:pt x="330565" y="317235"/>
                    <a:pt x="340343" y="270406"/>
                  </a:cubicBezTo>
                  <a:cubicBezTo>
                    <a:pt x="349605" y="223578"/>
                    <a:pt x="357839" y="186527"/>
                    <a:pt x="279620" y="22357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1C6D46C-1895-4E98-AB76-CEC3440D51F1}"/>
                </a:ext>
              </a:extLst>
            </p:cNvPr>
            <p:cNvSpPr/>
            <p:nvPr/>
          </p:nvSpPr>
          <p:spPr>
            <a:xfrm>
              <a:off x="12306597" y="6397371"/>
              <a:ext cx="617517" cy="463138"/>
            </a:xfrm>
            <a:custGeom>
              <a:avLst/>
              <a:gdLst>
                <a:gd name="connsiteX0" fmla="*/ 254837 w 617516"/>
                <a:gd name="connsiteY0" fmla="*/ 213273 h 463137"/>
                <a:gd name="connsiteX1" fmla="*/ 268731 w 617516"/>
                <a:gd name="connsiteY1" fmla="*/ 250838 h 463137"/>
                <a:gd name="connsiteX2" fmla="*/ 432373 w 617516"/>
                <a:gd name="connsiteY2" fmla="*/ 253926 h 463137"/>
                <a:gd name="connsiteX3" fmla="*/ 393778 w 617516"/>
                <a:gd name="connsiteY3" fmla="*/ 223050 h 463137"/>
                <a:gd name="connsiteX4" fmla="*/ 254837 w 617516"/>
                <a:gd name="connsiteY4" fmla="*/ 213273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16" h="463137">
                  <a:moveTo>
                    <a:pt x="254837" y="213273"/>
                  </a:moveTo>
                  <a:cubicBezTo>
                    <a:pt x="202348" y="208127"/>
                    <a:pt x="179191" y="241061"/>
                    <a:pt x="268731" y="250838"/>
                  </a:cubicBezTo>
                  <a:cubicBezTo>
                    <a:pt x="358271" y="260616"/>
                    <a:pt x="398925" y="262160"/>
                    <a:pt x="432373" y="253926"/>
                  </a:cubicBezTo>
                  <a:cubicBezTo>
                    <a:pt x="465822" y="245693"/>
                    <a:pt x="437519" y="252382"/>
                    <a:pt x="393778" y="223050"/>
                  </a:cubicBezTo>
                  <a:cubicBezTo>
                    <a:pt x="350038" y="193204"/>
                    <a:pt x="321735" y="219448"/>
                    <a:pt x="254837" y="21327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31E3748-3863-4749-B049-D0286A5F2571}"/>
                </a:ext>
              </a:extLst>
            </p:cNvPr>
            <p:cNvSpPr/>
            <p:nvPr/>
          </p:nvSpPr>
          <p:spPr>
            <a:xfrm>
              <a:off x="12807013" y="6416882"/>
              <a:ext cx="566057" cy="463138"/>
            </a:xfrm>
            <a:custGeom>
              <a:avLst/>
              <a:gdLst>
                <a:gd name="connsiteX0" fmla="*/ 253581 w 566057"/>
                <a:gd name="connsiteY0" fmla="*/ 221550 h 463137"/>
                <a:gd name="connsiteX1" fmla="*/ 274679 w 566057"/>
                <a:gd name="connsiteY1" fmla="*/ 280728 h 463137"/>
                <a:gd name="connsiteX2" fmla="*/ 353927 w 566057"/>
                <a:gd name="connsiteY2" fmla="*/ 231841 h 463137"/>
                <a:gd name="connsiteX3" fmla="*/ 253581 w 566057"/>
                <a:gd name="connsiteY3" fmla="*/ 221550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57" h="463137">
                  <a:moveTo>
                    <a:pt x="253581" y="221550"/>
                  </a:moveTo>
                  <a:cubicBezTo>
                    <a:pt x="181537" y="206112"/>
                    <a:pt x="201092" y="293593"/>
                    <a:pt x="274679" y="280728"/>
                  </a:cubicBezTo>
                  <a:cubicBezTo>
                    <a:pt x="348266" y="267349"/>
                    <a:pt x="320478" y="285360"/>
                    <a:pt x="353927" y="231841"/>
                  </a:cubicBezTo>
                  <a:cubicBezTo>
                    <a:pt x="386861" y="177294"/>
                    <a:pt x="328712" y="237502"/>
                    <a:pt x="253581" y="22155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83B4106-A0B6-4528-A9D8-3A239E9E7E6F}"/>
                </a:ext>
              </a:extLst>
            </p:cNvPr>
            <p:cNvSpPr/>
            <p:nvPr/>
          </p:nvSpPr>
          <p:spPr>
            <a:xfrm>
              <a:off x="11009878" y="6022390"/>
              <a:ext cx="514597" cy="411678"/>
            </a:xfrm>
            <a:custGeom>
              <a:avLst/>
              <a:gdLst>
                <a:gd name="connsiteX0" fmla="*/ 256829 w 514597"/>
                <a:gd name="connsiteY0" fmla="*/ 209510 h 411677"/>
                <a:gd name="connsiteX1" fmla="*/ 239333 w 514597"/>
                <a:gd name="connsiteY1" fmla="*/ 248619 h 411677"/>
                <a:gd name="connsiteX2" fmla="*/ 304687 w 514597"/>
                <a:gd name="connsiteY2" fmla="*/ 228036 h 411677"/>
                <a:gd name="connsiteX3" fmla="*/ 256829 w 514597"/>
                <a:gd name="connsiteY3" fmla="*/ 209510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411677">
                  <a:moveTo>
                    <a:pt x="256829" y="209510"/>
                  </a:moveTo>
                  <a:cubicBezTo>
                    <a:pt x="198165" y="217229"/>
                    <a:pt x="193533" y="236784"/>
                    <a:pt x="239333" y="248619"/>
                  </a:cubicBezTo>
                  <a:cubicBezTo>
                    <a:pt x="285132" y="260455"/>
                    <a:pt x="278957" y="246561"/>
                    <a:pt x="304687" y="228036"/>
                  </a:cubicBezTo>
                  <a:cubicBezTo>
                    <a:pt x="330417" y="209510"/>
                    <a:pt x="282559" y="206422"/>
                    <a:pt x="256829" y="20951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2009456-371C-4FC5-89FB-CB541C7C1FD6}"/>
                </a:ext>
              </a:extLst>
            </p:cNvPr>
            <p:cNvSpPr/>
            <p:nvPr/>
          </p:nvSpPr>
          <p:spPr>
            <a:xfrm>
              <a:off x="7264790" y="4947831"/>
              <a:ext cx="823356" cy="874816"/>
            </a:xfrm>
            <a:custGeom>
              <a:avLst/>
              <a:gdLst>
                <a:gd name="connsiteX0" fmla="*/ 454282 w 823355"/>
                <a:gd name="connsiteY0" fmla="*/ 216794 h 874815"/>
                <a:gd name="connsiteX1" fmla="*/ 326148 w 823355"/>
                <a:gd name="connsiteY1" fmla="*/ 378892 h 874815"/>
                <a:gd name="connsiteX2" fmla="*/ 231462 w 823355"/>
                <a:gd name="connsiteY2" fmla="*/ 511143 h 874815"/>
                <a:gd name="connsiteX3" fmla="*/ 359596 w 823355"/>
                <a:gd name="connsiteY3" fmla="*/ 580100 h 874815"/>
                <a:gd name="connsiteX4" fmla="*/ 535074 w 823355"/>
                <a:gd name="connsiteY4" fmla="*/ 622811 h 874815"/>
                <a:gd name="connsiteX5" fmla="*/ 577271 w 823355"/>
                <a:gd name="connsiteY5" fmla="*/ 673756 h 874815"/>
                <a:gd name="connsiteX6" fmla="*/ 626158 w 823355"/>
                <a:gd name="connsiteY6" fmla="*/ 637734 h 874815"/>
                <a:gd name="connsiteX7" fmla="*/ 578815 w 823355"/>
                <a:gd name="connsiteY7" fmla="*/ 449392 h 874815"/>
                <a:gd name="connsiteX8" fmla="*/ 490819 w 823355"/>
                <a:gd name="connsiteY8" fmla="*/ 411826 h 874815"/>
                <a:gd name="connsiteX9" fmla="*/ 439873 w 823355"/>
                <a:gd name="connsiteY9" fmla="*/ 361396 h 874815"/>
                <a:gd name="connsiteX10" fmla="*/ 436272 w 823355"/>
                <a:gd name="connsiteY10" fmla="*/ 294498 h 874815"/>
                <a:gd name="connsiteX11" fmla="*/ 454282 w 823355"/>
                <a:gd name="connsiteY11" fmla="*/ 216794 h 87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3355" h="874815">
                  <a:moveTo>
                    <a:pt x="454282" y="216794"/>
                  </a:moveTo>
                  <a:cubicBezTo>
                    <a:pt x="418260" y="245611"/>
                    <a:pt x="377093" y="287294"/>
                    <a:pt x="326148" y="378892"/>
                  </a:cubicBezTo>
                  <a:cubicBezTo>
                    <a:pt x="275202" y="470490"/>
                    <a:pt x="280349" y="460713"/>
                    <a:pt x="231462" y="511143"/>
                  </a:cubicBezTo>
                  <a:cubicBezTo>
                    <a:pt x="182060" y="562089"/>
                    <a:pt x="206761" y="550253"/>
                    <a:pt x="359596" y="580100"/>
                  </a:cubicBezTo>
                  <a:cubicBezTo>
                    <a:pt x="512432" y="609432"/>
                    <a:pt x="500081" y="632588"/>
                    <a:pt x="535074" y="622811"/>
                  </a:cubicBezTo>
                  <a:cubicBezTo>
                    <a:pt x="570067" y="613034"/>
                    <a:pt x="577271" y="642366"/>
                    <a:pt x="577271" y="673756"/>
                  </a:cubicBezTo>
                  <a:cubicBezTo>
                    <a:pt x="577271" y="704632"/>
                    <a:pt x="610720" y="686621"/>
                    <a:pt x="626158" y="637734"/>
                  </a:cubicBezTo>
                  <a:cubicBezTo>
                    <a:pt x="642111" y="588848"/>
                    <a:pt x="610206" y="500337"/>
                    <a:pt x="578815" y="449392"/>
                  </a:cubicBezTo>
                  <a:cubicBezTo>
                    <a:pt x="546910" y="398447"/>
                    <a:pt x="540221" y="398447"/>
                    <a:pt x="490819" y="411826"/>
                  </a:cubicBezTo>
                  <a:cubicBezTo>
                    <a:pt x="441932" y="424691"/>
                    <a:pt x="457370" y="400505"/>
                    <a:pt x="439873" y="361396"/>
                  </a:cubicBezTo>
                  <a:cubicBezTo>
                    <a:pt x="422377" y="322286"/>
                    <a:pt x="394074" y="353162"/>
                    <a:pt x="436272" y="294498"/>
                  </a:cubicBezTo>
                  <a:cubicBezTo>
                    <a:pt x="478983" y="234805"/>
                    <a:pt x="489789" y="189006"/>
                    <a:pt x="454282" y="21679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C57BD41-82A0-4F47-979D-005DAB384330}"/>
                </a:ext>
              </a:extLst>
            </p:cNvPr>
            <p:cNvSpPr/>
            <p:nvPr/>
          </p:nvSpPr>
          <p:spPr>
            <a:xfrm>
              <a:off x="2836003" y="4839964"/>
              <a:ext cx="514597" cy="566057"/>
            </a:xfrm>
            <a:custGeom>
              <a:avLst/>
              <a:gdLst>
                <a:gd name="connsiteX0" fmla="*/ 208467 w 514597"/>
                <a:gd name="connsiteY0" fmla="*/ 220197 h 566057"/>
                <a:gd name="connsiteX1" fmla="*/ 298522 w 514597"/>
                <a:gd name="connsiteY1" fmla="*/ 379208 h 566057"/>
                <a:gd name="connsiteX2" fmla="*/ 311386 w 514597"/>
                <a:gd name="connsiteY2" fmla="*/ 333409 h 566057"/>
                <a:gd name="connsiteX3" fmla="*/ 299551 w 514597"/>
                <a:gd name="connsiteY3" fmla="*/ 238723 h 566057"/>
                <a:gd name="connsiteX4" fmla="*/ 208467 w 514597"/>
                <a:gd name="connsiteY4" fmla="*/ 220197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97" h="566057">
                  <a:moveTo>
                    <a:pt x="208467" y="220197"/>
                  </a:moveTo>
                  <a:cubicBezTo>
                    <a:pt x="208467" y="269084"/>
                    <a:pt x="259927" y="351934"/>
                    <a:pt x="298522" y="379208"/>
                  </a:cubicBezTo>
                  <a:cubicBezTo>
                    <a:pt x="337116" y="406482"/>
                    <a:pt x="328883" y="391044"/>
                    <a:pt x="311386" y="333409"/>
                  </a:cubicBezTo>
                  <a:cubicBezTo>
                    <a:pt x="293890" y="275774"/>
                    <a:pt x="307784" y="275774"/>
                    <a:pt x="299551" y="238723"/>
                  </a:cubicBezTo>
                  <a:cubicBezTo>
                    <a:pt x="291317" y="201672"/>
                    <a:pt x="208467" y="202701"/>
                    <a:pt x="208467" y="220197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B69BEB0-1FB7-4578-AE1C-8748F3A204E4}"/>
                </a:ext>
              </a:extLst>
            </p:cNvPr>
            <p:cNvSpPr/>
            <p:nvPr/>
          </p:nvSpPr>
          <p:spPr>
            <a:xfrm>
              <a:off x="3087976" y="5110253"/>
              <a:ext cx="668977" cy="566057"/>
            </a:xfrm>
            <a:custGeom>
              <a:avLst/>
              <a:gdLst>
                <a:gd name="connsiteX0" fmla="*/ 212763 w 668976"/>
                <a:gd name="connsiteY0" fmla="*/ 215956 h 566057"/>
                <a:gd name="connsiteX1" fmla="*/ 307449 w 668976"/>
                <a:gd name="connsiteY1" fmla="*/ 306525 h 566057"/>
                <a:gd name="connsiteX2" fmla="*/ 431467 w 668976"/>
                <a:gd name="connsiteY2" fmla="*/ 363130 h 566057"/>
                <a:gd name="connsiteX3" fmla="*/ 475722 w 668976"/>
                <a:gd name="connsiteY3" fmla="*/ 325050 h 566057"/>
                <a:gd name="connsiteX4" fmla="*/ 404193 w 668976"/>
                <a:gd name="connsiteY4" fmla="*/ 280280 h 566057"/>
                <a:gd name="connsiteX5" fmla="*/ 292011 w 668976"/>
                <a:gd name="connsiteY5" fmla="*/ 249919 h 566057"/>
                <a:gd name="connsiteX6" fmla="*/ 212763 w 668976"/>
                <a:gd name="connsiteY6" fmla="*/ 215956 h 5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976" h="566057">
                  <a:moveTo>
                    <a:pt x="212763" y="215956"/>
                  </a:moveTo>
                  <a:cubicBezTo>
                    <a:pt x="223055" y="226247"/>
                    <a:pt x="253931" y="270503"/>
                    <a:pt x="307449" y="306525"/>
                  </a:cubicBezTo>
                  <a:cubicBezTo>
                    <a:pt x="361482" y="342547"/>
                    <a:pt x="375376" y="346663"/>
                    <a:pt x="431467" y="363130"/>
                  </a:cubicBezTo>
                  <a:cubicBezTo>
                    <a:pt x="487558" y="379597"/>
                    <a:pt x="512259" y="357470"/>
                    <a:pt x="475722" y="325050"/>
                  </a:cubicBezTo>
                  <a:cubicBezTo>
                    <a:pt x="439186" y="292116"/>
                    <a:pt x="470062" y="295718"/>
                    <a:pt x="404193" y="280280"/>
                  </a:cubicBezTo>
                  <a:cubicBezTo>
                    <a:pt x="338325" y="265357"/>
                    <a:pt x="324430" y="270503"/>
                    <a:pt x="292011" y="249919"/>
                  </a:cubicBezTo>
                  <a:cubicBezTo>
                    <a:pt x="259591" y="228821"/>
                    <a:pt x="190635" y="192799"/>
                    <a:pt x="212763" y="21595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66A9C0A-A94C-477E-A724-16451CF2F33F}"/>
                </a:ext>
              </a:extLst>
            </p:cNvPr>
            <p:cNvSpPr/>
            <p:nvPr/>
          </p:nvSpPr>
          <p:spPr>
            <a:xfrm>
              <a:off x="1547659" y="4568061"/>
              <a:ext cx="566057" cy="514597"/>
            </a:xfrm>
            <a:custGeom>
              <a:avLst/>
              <a:gdLst>
                <a:gd name="connsiteX0" fmla="*/ 325587 w 566057"/>
                <a:gd name="connsiteY0" fmla="*/ 215248 h 514597"/>
                <a:gd name="connsiteX1" fmla="*/ 237591 w 566057"/>
                <a:gd name="connsiteY1" fmla="*/ 226569 h 514597"/>
                <a:gd name="connsiteX2" fmla="*/ 216493 w 566057"/>
                <a:gd name="connsiteY2" fmla="*/ 294496 h 514597"/>
                <a:gd name="connsiteX3" fmla="*/ 259204 w 566057"/>
                <a:gd name="connsiteY3" fmla="*/ 280601 h 514597"/>
                <a:gd name="connsiteX4" fmla="*/ 325073 w 566057"/>
                <a:gd name="connsiteY4" fmla="*/ 240463 h 514597"/>
                <a:gd name="connsiteX5" fmla="*/ 362124 w 566057"/>
                <a:gd name="connsiteY5" fmla="*/ 213189 h 514597"/>
                <a:gd name="connsiteX6" fmla="*/ 325587 w 566057"/>
                <a:gd name="connsiteY6" fmla="*/ 215248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057" h="514597">
                  <a:moveTo>
                    <a:pt x="325587" y="215248"/>
                  </a:moveTo>
                  <a:cubicBezTo>
                    <a:pt x="283390" y="205470"/>
                    <a:pt x="266923" y="203926"/>
                    <a:pt x="237591" y="226569"/>
                  </a:cubicBezTo>
                  <a:cubicBezTo>
                    <a:pt x="208774" y="249211"/>
                    <a:pt x="200540" y="269280"/>
                    <a:pt x="216493" y="294496"/>
                  </a:cubicBezTo>
                  <a:cubicBezTo>
                    <a:pt x="232445" y="319711"/>
                    <a:pt x="222668" y="305817"/>
                    <a:pt x="259204" y="280601"/>
                  </a:cubicBezTo>
                  <a:cubicBezTo>
                    <a:pt x="296255" y="255386"/>
                    <a:pt x="278759" y="251784"/>
                    <a:pt x="325073" y="240463"/>
                  </a:cubicBezTo>
                  <a:cubicBezTo>
                    <a:pt x="371901" y="229141"/>
                    <a:pt x="362124" y="213189"/>
                    <a:pt x="362124" y="213189"/>
                  </a:cubicBezTo>
                  <a:cubicBezTo>
                    <a:pt x="362124" y="213189"/>
                    <a:pt x="350803" y="220908"/>
                    <a:pt x="325587" y="21524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D959DCD-564E-40C3-A410-B023AD73C6B5}"/>
                </a:ext>
              </a:extLst>
            </p:cNvPr>
            <p:cNvSpPr/>
            <p:nvPr/>
          </p:nvSpPr>
          <p:spPr>
            <a:xfrm>
              <a:off x="1623800" y="4510745"/>
              <a:ext cx="463138" cy="411678"/>
            </a:xfrm>
            <a:custGeom>
              <a:avLst/>
              <a:gdLst>
                <a:gd name="connsiteX0" fmla="*/ 234522 w 463137"/>
                <a:gd name="connsiteY0" fmla="*/ 216472 h 411677"/>
                <a:gd name="connsiteX1" fmla="*/ 228347 w 463137"/>
                <a:gd name="connsiteY1" fmla="*/ 241173 h 411677"/>
                <a:gd name="connsiteX2" fmla="*/ 275690 w 463137"/>
                <a:gd name="connsiteY2" fmla="*/ 220589 h 411677"/>
                <a:gd name="connsiteX3" fmla="*/ 302964 w 463137"/>
                <a:gd name="connsiteY3" fmla="*/ 216472 h 411677"/>
                <a:gd name="connsiteX4" fmla="*/ 234522 w 463137"/>
                <a:gd name="connsiteY4" fmla="*/ 216472 h 4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137" h="411677">
                  <a:moveTo>
                    <a:pt x="234522" y="216472"/>
                  </a:moveTo>
                  <a:cubicBezTo>
                    <a:pt x="206219" y="233454"/>
                    <a:pt x="196442" y="247348"/>
                    <a:pt x="228347" y="241173"/>
                  </a:cubicBezTo>
                  <a:cubicBezTo>
                    <a:pt x="260252" y="234483"/>
                    <a:pt x="255621" y="216472"/>
                    <a:pt x="275690" y="220589"/>
                  </a:cubicBezTo>
                  <a:cubicBezTo>
                    <a:pt x="295759" y="224706"/>
                    <a:pt x="302964" y="216472"/>
                    <a:pt x="302964" y="216472"/>
                  </a:cubicBezTo>
                  <a:cubicBezTo>
                    <a:pt x="302964" y="216472"/>
                    <a:pt x="264369" y="198461"/>
                    <a:pt x="234522" y="21647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3C431AD-10C8-47A7-A549-B8223663AAEB}"/>
                </a:ext>
              </a:extLst>
            </p:cNvPr>
            <p:cNvSpPr/>
            <p:nvPr/>
          </p:nvSpPr>
          <p:spPr>
            <a:xfrm>
              <a:off x="780405" y="4370773"/>
              <a:ext cx="514597" cy="463138"/>
            </a:xfrm>
            <a:custGeom>
              <a:avLst/>
              <a:gdLst>
                <a:gd name="connsiteX0" fmla="*/ 267427 w 514597"/>
                <a:gd name="connsiteY0" fmla="*/ 226251 h 463137"/>
                <a:gd name="connsiteX1" fmla="*/ 215967 w 514597"/>
                <a:gd name="connsiteY1" fmla="*/ 237058 h 463137"/>
                <a:gd name="connsiteX2" fmla="*/ 297788 w 514597"/>
                <a:gd name="connsiteY2" fmla="*/ 261759 h 463137"/>
                <a:gd name="connsiteX3" fmla="*/ 330722 w 514597"/>
                <a:gd name="connsiteY3" fmla="*/ 246321 h 463137"/>
                <a:gd name="connsiteX4" fmla="*/ 318372 w 514597"/>
                <a:gd name="connsiteY4" fmla="*/ 218018 h 463137"/>
                <a:gd name="connsiteX5" fmla="*/ 267427 w 514597"/>
                <a:gd name="connsiteY5" fmla="*/ 226251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463137">
                  <a:moveTo>
                    <a:pt x="267427" y="226251"/>
                  </a:moveTo>
                  <a:cubicBezTo>
                    <a:pt x="228832" y="245292"/>
                    <a:pt x="192296" y="223164"/>
                    <a:pt x="215967" y="237058"/>
                  </a:cubicBezTo>
                  <a:cubicBezTo>
                    <a:pt x="239639" y="251467"/>
                    <a:pt x="272058" y="264846"/>
                    <a:pt x="297788" y="261759"/>
                  </a:cubicBezTo>
                  <a:cubicBezTo>
                    <a:pt x="323518" y="258671"/>
                    <a:pt x="339985" y="258671"/>
                    <a:pt x="330722" y="246321"/>
                  </a:cubicBezTo>
                  <a:cubicBezTo>
                    <a:pt x="321460" y="233970"/>
                    <a:pt x="318887" y="230883"/>
                    <a:pt x="318372" y="218018"/>
                  </a:cubicBezTo>
                  <a:cubicBezTo>
                    <a:pt x="317343" y="201551"/>
                    <a:pt x="306022" y="207726"/>
                    <a:pt x="267427" y="22625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EBCE548-3627-4C21-BF51-C48E95D404CF}"/>
                </a:ext>
              </a:extLst>
            </p:cNvPr>
            <p:cNvSpPr/>
            <p:nvPr/>
          </p:nvSpPr>
          <p:spPr>
            <a:xfrm>
              <a:off x="13502184" y="9554570"/>
              <a:ext cx="823356" cy="1286494"/>
            </a:xfrm>
            <a:custGeom>
              <a:avLst/>
              <a:gdLst>
                <a:gd name="connsiteX0" fmla="*/ 507841 w 823355"/>
                <a:gd name="connsiteY0" fmla="*/ 371625 h 1286493"/>
                <a:gd name="connsiteX1" fmla="*/ 294798 w 823355"/>
                <a:gd name="connsiteY1" fmla="*/ 493584 h 1286493"/>
                <a:gd name="connsiteX2" fmla="*/ 287594 w 823355"/>
                <a:gd name="connsiteY2" fmla="*/ 643846 h 1286493"/>
                <a:gd name="connsiteX3" fmla="*/ 215036 w 823355"/>
                <a:gd name="connsiteY3" fmla="*/ 851229 h 1286493"/>
                <a:gd name="connsiteX4" fmla="*/ 275758 w 823355"/>
                <a:gd name="connsiteY4" fmla="*/ 1047291 h 1286493"/>
                <a:gd name="connsiteX5" fmla="*/ 376620 w 823355"/>
                <a:gd name="connsiteY5" fmla="*/ 1103897 h 1286493"/>
                <a:gd name="connsiteX6" fmla="*/ 472849 w 823355"/>
                <a:gd name="connsiteY6" fmla="*/ 1064787 h 1286493"/>
                <a:gd name="connsiteX7" fmla="*/ 519678 w 823355"/>
                <a:gd name="connsiteY7" fmla="*/ 848657 h 1286493"/>
                <a:gd name="connsiteX8" fmla="*/ 590177 w 823355"/>
                <a:gd name="connsiteY8" fmla="*/ 540927 h 1286493"/>
                <a:gd name="connsiteX9" fmla="*/ 623111 w 823355"/>
                <a:gd name="connsiteY9" fmla="*/ 421026 h 1286493"/>
                <a:gd name="connsiteX10" fmla="*/ 644210 w 823355"/>
                <a:gd name="connsiteY10" fmla="*/ 405588 h 1286493"/>
                <a:gd name="connsiteX11" fmla="*/ 585546 w 823355"/>
                <a:gd name="connsiteY11" fmla="*/ 220333 h 1286493"/>
                <a:gd name="connsiteX12" fmla="*/ 507841 w 823355"/>
                <a:gd name="connsiteY12" fmla="*/ 371625 h 128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3355" h="1286493">
                  <a:moveTo>
                    <a:pt x="507841" y="371625"/>
                  </a:moveTo>
                  <a:cubicBezTo>
                    <a:pt x="463072" y="469913"/>
                    <a:pt x="369415" y="422055"/>
                    <a:pt x="294798" y="493584"/>
                  </a:cubicBezTo>
                  <a:cubicBezTo>
                    <a:pt x="219667" y="565628"/>
                    <a:pt x="231503" y="544014"/>
                    <a:pt x="287594" y="643846"/>
                  </a:cubicBezTo>
                  <a:cubicBezTo>
                    <a:pt x="343685" y="744193"/>
                    <a:pt x="240766" y="733387"/>
                    <a:pt x="215036" y="851229"/>
                  </a:cubicBezTo>
                  <a:cubicBezTo>
                    <a:pt x="189306" y="969072"/>
                    <a:pt x="245397" y="947459"/>
                    <a:pt x="275758" y="1047291"/>
                  </a:cubicBezTo>
                  <a:cubicBezTo>
                    <a:pt x="306119" y="1147638"/>
                    <a:pt x="320528" y="1117276"/>
                    <a:pt x="376620" y="1103897"/>
                  </a:cubicBezTo>
                  <a:cubicBezTo>
                    <a:pt x="432711" y="1091032"/>
                    <a:pt x="472849" y="1064787"/>
                    <a:pt x="472849" y="1064787"/>
                  </a:cubicBezTo>
                  <a:cubicBezTo>
                    <a:pt x="472849" y="1064787"/>
                    <a:pt x="482111" y="977306"/>
                    <a:pt x="519678" y="848657"/>
                  </a:cubicBezTo>
                  <a:cubicBezTo>
                    <a:pt x="557243" y="720007"/>
                    <a:pt x="582973" y="626350"/>
                    <a:pt x="590177" y="540927"/>
                  </a:cubicBezTo>
                  <a:cubicBezTo>
                    <a:pt x="597382" y="456019"/>
                    <a:pt x="604072" y="394781"/>
                    <a:pt x="623111" y="421026"/>
                  </a:cubicBezTo>
                  <a:cubicBezTo>
                    <a:pt x="641637" y="447271"/>
                    <a:pt x="644210" y="447271"/>
                    <a:pt x="644210" y="405588"/>
                  </a:cubicBezTo>
                  <a:cubicBezTo>
                    <a:pt x="644210" y="364420"/>
                    <a:pt x="621568" y="247606"/>
                    <a:pt x="585546" y="220333"/>
                  </a:cubicBezTo>
                  <a:cubicBezTo>
                    <a:pt x="521736" y="173504"/>
                    <a:pt x="552097" y="273851"/>
                    <a:pt x="507841" y="371625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14C0246-1087-4A10-8B37-B2C18DEF7F37}"/>
                </a:ext>
              </a:extLst>
            </p:cNvPr>
            <p:cNvSpPr/>
            <p:nvPr/>
          </p:nvSpPr>
          <p:spPr>
            <a:xfrm>
              <a:off x="13799996" y="3006731"/>
              <a:ext cx="566057" cy="463138"/>
            </a:xfrm>
            <a:custGeom>
              <a:avLst/>
              <a:gdLst>
                <a:gd name="connsiteX0" fmla="*/ 275899 w 566057"/>
                <a:gd name="connsiteY0" fmla="*/ 211686 h 463137"/>
                <a:gd name="connsiteX1" fmla="*/ 230099 w 566057"/>
                <a:gd name="connsiteY1" fmla="*/ 278069 h 463137"/>
                <a:gd name="connsiteX2" fmla="*/ 344340 w 566057"/>
                <a:gd name="connsiteY2" fmla="*/ 258515 h 463137"/>
                <a:gd name="connsiteX3" fmla="*/ 275899 w 566057"/>
                <a:gd name="connsiteY3" fmla="*/ 211686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57" h="463137">
                  <a:moveTo>
                    <a:pt x="275899" y="211686"/>
                  </a:moveTo>
                  <a:cubicBezTo>
                    <a:pt x="214662" y="225580"/>
                    <a:pt x="185329" y="263146"/>
                    <a:pt x="230099" y="278069"/>
                  </a:cubicBezTo>
                  <a:cubicBezTo>
                    <a:pt x="274869" y="292478"/>
                    <a:pt x="270238" y="284759"/>
                    <a:pt x="344340" y="258515"/>
                  </a:cubicBezTo>
                  <a:cubicBezTo>
                    <a:pt x="417927" y="231756"/>
                    <a:pt x="336107" y="197792"/>
                    <a:pt x="275899" y="21168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2AA8014-AFBA-401A-AEF5-496F7C5FB2EF}"/>
                </a:ext>
              </a:extLst>
            </p:cNvPr>
            <p:cNvSpPr/>
            <p:nvPr/>
          </p:nvSpPr>
          <p:spPr>
            <a:xfrm>
              <a:off x="14013965" y="1884442"/>
              <a:ext cx="1440873" cy="1389413"/>
            </a:xfrm>
            <a:custGeom>
              <a:avLst/>
              <a:gdLst>
                <a:gd name="connsiteX0" fmla="*/ 1208967 w 1440872"/>
                <a:gd name="connsiteY0" fmla="*/ 219358 h 1389412"/>
                <a:gd name="connsiteX1" fmla="*/ 953727 w 1440872"/>
                <a:gd name="connsiteY1" fmla="*/ 323821 h 1389412"/>
                <a:gd name="connsiteX2" fmla="*/ 538961 w 1440872"/>
                <a:gd name="connsiteY2" fmla="*/ 496211 h 1389412"/>
                <a:gd name="connsiteX3" fmla="*/ 370173 w 1440872"/>
                <a:gd name="connsiteY3" fmla="*/ 731897 h 1389412"/>
                <a:gd name="connsiteX4" fmla="*/ 292984 w 1440872"/>
                <a:gd name="connsiteY4" fmla="*/ 873411 h 1389412"/>
                <a:gd name="connsiteX5" fmla="*/ 222484 w 1440872"/>
                <a:gd name="connsiteY5" fmla="*/ 1037053 h 1389412"/>
                <a:gd name="connsiteX6" fmla="*/ 449422 w 1440872"/>
                <a:gd name="connsiteY6" fmla="*/ 1181140 h 1389412"/>
                <a:gd name="connsiteX7" fmla="*/ 564176 w 1440872"/>
                <a:gd name="connsiteY7" fmla="*/ 1167761 h 1389412"/>
                <a:gd name="connsiteX8" fmla="*/ 475152 w 1440872"/>
                <a:gd name="connsiteY8" fmla="*/ 882159 h 1389412"/>
                <a:gd name="connsiteX9" fmla="*/ 592480 w 1440872"/>
                <a:gd name="connsiteY9" fmla="*/ 703079 h 1389412"/>
                <a:gd name="connsiteX10" fmla="*/ 840516 w 1440872"/>
                <a:gd name="connsiteY10" fmla="*/ 458646 h 1389412"/>
                <a:gd name="connsiteX11" fmla="*/ 1227493 w 1440872"/>
                <a:gd name="connsiteY11" fmla="*/ 310956 h 1389412"/>
                <a:gd name="connsiteX12" fmla="*/ 1236242 w 1440872"/>
                <a:gd name="connsiteY12" fmla="*/ 307869 h 1389412"/>
                <a:gd name="connsiteX13" fmla="*/ 1208967 w 1440872"/>
                <a:gd name="connsiteY13" fmla="*/ 219358 h 138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0872" h="1389412">
                  <a:moveTo>
                    <a:pt x="1208967" y="219358"/>
                  </a:moveTo>
                  <a:cubicBezTo>
                    <a:pt x="1187870" y="186424"/>
                    <a:pt x="1169343" y="230164"/>
                    <a:pt x="953727" y="323821"/>
                  </a:cubicBezTo>
                  <a:cubicBezTo>
                    <a:pt x="738110" y="417478"/>
                    <a:pt x="740684" y="336686"/>
                    <a:pt x="538961" y="496211"/>
                  </a:cubicBezTo>
                  <a:cubicBezTo>
                    <a:pt x="337754" y="655222"/>
                    <a:pt x="382010" y="635667"/>
                    <a:pt x="370173" y="731897"/>
                  </a:cubicBezTo>
                  <a:cubicBezTo>
                    <a:pt x="358337" y="827612"/>
                    <a:pt x="311510" y="786444"/>
                    <a:pt x="292984" y="873411"/>
                  </a:cubicBezTo>
                  <a:cubicBezTo>
                    <a:pt x="274459" y="960378"/>
                    <a:pt x="171540" y="965009"/>
                    <a:pt x="222484" y="1037053"/>
                  </a:cubicBezTo>
                  <a:cubicBezTo>
                    <a:pt x="273944" y="1109097"/>
                    <a:pt x="341871" y="1150265"/>
                    <a:pt x="449422" y="1181140"/>
                  </a:cubicBezTo>
                  <a:cubicBezTo>
                    <a:pt x="556973" y="1211502"/>
                    <a:pt x="587849" y="1179082"/>
                    <a:pt x="564176" y="1167761"/>
                  </a:cubicBezTo>
                  <a:cubicBezTo>
                    <a:pt x="540505" y="1156954"/>
                    <a:pt x="458684" y="1028305"/>
                    <a:pt x="475152" y="882159"/>
                  </a:cubicBezTo>
                  <a:cubicBezTo>
                    <a:pt x="491619" y="736014"/>
                    <a:pt x="545651" y="757627"/>
                    <a:pt x="592480" y="703079"/>
                  </a:cubicBezTo>
                  <a:cubicBezTo>
                    <a:pt x="639308" y="648532"/>
                    <a:pt x="761268" y="507018"/>
                    <a:pt x="840516" y="458646"/>
                  </a:cubicBezTo>
                  <a:cubicBezTo>
                    <a:pt x="917706" y="411817"/>
                    <a:pt x="1124058" y="346978"/>
                    <a:pt x="1227493" y="310956"/>
                  </a:cubicBezTo>
                  <a:cubicBezTo>
                    <a:pt x="1230580" y="309927"/>
                    <a:pt x="1234183" y="309927"/>
                    <a:pt x="1236242" y="307869"/>
                  </a:cubicBezTo>
                  <a:cubicBezTo>
                    <a:pt x="1319091" y="217299"/>
                    <a:pt x="1230065" y="252292"/>
                    <a:pt x="1208967" y="219358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1285CC1-C183-4513-A90B-BB69D9A59E5C}"/>
                </a:ext>
              </a:extLst>
            </p:cNvPr>
            <p:cNvSpPr/>
            <p:nvPr/>
          </p:nvSpPr>
          <p:spPr>
            <a:xfrm>
              <a:off x="14411412" y="2875194"/>
              <a:ext cx="514597" cy="514597"/>
            </a:xfrm>
            <a:custGeom>
              <a:avLst/>
              <a:gdLst>
                <a:gd name="connsiteX0" fmla="*/ 231053 w 514597"/>
                <a:gd name="connsiteY0" fmla="*/ 208913 h 514597"/>
                <a:gd name="connsiteX1" fmla="*/ 240317 w 514597"/>
                <a:gd name="connsiteY1" fmla="*/ 259344 h 514597"/>
                <a:gd name="connsiteX2" fmla="*/ 312875 w 514597"/>
                <a:gd name="connsiteY2" fmla="*/ 278899 h 514597"/>
                <a:gd name="connsiteX3" fmla="*/ 231053 w 514597"/>
                <a:gd name="connsiteY3" fmla="*/ 208913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514597">
                  <a:moveTo>
                    <a:pt x="231053" y="208913"/>
                  </a:moveTo>
                  <a:cubicBezTo>
                    <a:pt x="205323" y="212516"/>
                    <a:pt x="193488" y="213545"/>
                    <a:pt x="240317" y="259344"/>
                  </a:cubicBezTo>
                  <a:cubicBezTo>
                    <a:pt x="287145" y="305143"/>
                    <a:pt x="328313" y="340136"/>
                    <a:pt x="312875" y="278899"/>
                  </a:cubicBezTo>
                  <a:cubicBezTo>
                    <a:pt x="297436" y="217662"/>
                    <a:pt x="254210" y="205826"/>
                    <a:pt x="231053" y="208913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035084D-0409-40A5-9170-DAC1F480CCF7}"/>
                </a:ext>
              </a:extLst>
            </p:cNvPr>
            <p:cNvSpPr/>
            <p:nvPr/>
          </p:nvSpPr>
          <p:spPr>
            <a:xfrm>
              <a:off x="15141652" y="2411745"/>
              <a:ext cx="514597" cy="463138"/>
            </a:xfrm>
            <a:custGeom>
              <a:avLst/>
              <a:gdLst>
                <a:gd name="connsiteX0" fmla="*/ 270137 w 514597"/>
                <a:gd name="connsiteY0" fmla="*/ 228780 h 463137"/>
                <a:gd name="connsiteX1" fmla="*/ 209415 w 514597"/>
                <a:gd name="connsiteY1" fmla="*/ 222090 h 463137"/>
                <a:gd name="connsiteX2" fmla="*/ 293808 w 514597"/>
                <a:gd name="connsiteY2" fmla="*/ 292075 h 463137"/>
                <a:gd name="connsiteX3" fmla="*/ 270137 w 514597"/>
                <a:gd name="connsiteY3" fmla="*/ 228780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597" h="463137">
                  <a:moveTo>
                    <a:pt x="270137" y="228780"/>
                  </a:moveTo>
                  <a:cubicBezTo>
                    <a:pt x="236174" y="212827"/>
                    <a:pt x="217649" y="195845"/>
                    <a:pt x="209415" y="222090"/>
                  </a:cubicBezTo>
                  <a:cubicBezTo>
                    <a:pt x="201182" y="248334"/>
                    <a:pt x="248010" y="283327"/>
                    <a:pt x="293808" y="292075"/>
                  </a:cubicBezTo>
                  <a:cubicBezTo>
                    <a:pt x="339093" y="300309"/>
                    <a:pt x="302557" y="243703"/>
                    <a:pt x="270137" y="228780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37ADB46-78EB-42EA-87EC-9C945E48331F}"/>
                </a:ext>
              </a:extLst>
            </p:cNvPr>
            <p:cNvSpPr/>
            <p:nvPr/>
          </p:nvSpPr>
          <p:spPr>
            <a:xfrm>
              <a:off x="6991874" y="5129577"/>
              <a:ext cx="566057" cy="463138"/>
            </a:xfrm>
            <a:custGeom>
              <a:avLst/>
              <a:gdLst>
                <a:gd name="connsiteX0" fmla="*/ 357718 w 566057"/>
                <a:gd name="connsiteY0" fmla="*/ 255296 h 463137"/>
                <a:gd name="connsiteX1" fmla="*/ 220835 w 566057"/>
                <a:gd name="connsiteY1" fmla="*/ 208467 h 463137"/>
                <a:gd name="connsiteX2" fmla="*/ 281557 w 566057"/>
                <a:gd name="connsiteY2" fmla="*/ 273821 h 463137"/>
                <a:gd name="connsiteX3" fmla="*/ 357718 w 566057"/>
                <a:gd name="connsiteY3" fmla="*/ 255296 h 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57" h="463137">
                  <a:moveTo>
                    <a:pt x="357718" y="255296"/>
                  </a:moveTo>
                  <a:cubicBezTo>
                    <a:pt x="305743" y="229051"/>
                    <a:pt x="254798" y="208467"/>
                    <a:pt x="220835" y="208467"/>
                  </a:cubicBezTo>
                  <a:cubicBezTo>
                    <a:pt x="186871" y="208467"/>
                    <a:pt x="228039" y="244489"/>
                    <a:pt x="281557" y="273821"/>
                  </a:cubicBezTo>
                  <a:cubicBezTo>
                    <a:pt x="335590" y="303153"/>
                    <a:pt x="388594" y="270733"/>
                    <a:pt x="357718" y="25529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8A2CAA6-CEA7-4CF7-A8D5-522248D2B927}"/>
                </a:ext>
              </a:extLst>
            </p:cNvPr>
            <p:cNvSpPr/>
            <p:nvPr/>
          </p:nvSpPr>
          <p:spPr>
            <a:xfrm>
              <a:off x="7007495" y="5384269"/>
              <a:ext cx="514597" cy="514597"/>
            </a:xfrm>
            <a:custGeom>
              <a:avLst/>
              <a:gdLst>
                <a:gd name="connsiteX0" fmla="*/ 218078 w 514597"/>
                <a:gd name="connsiteY0" fmla="*/ 219822 h 514597"/>
                <a:gd name="connsiteX1" fmla="*/ 227856 w 514597"/>
                <a:gd name="connsiteY1" fmla="*/ 290322 h 514597"/>
                <a:gd name="connsiteX2" fmla="*/ 311221 w 514597"/>
                <a:gd name="connsiteY2" fmla="*/ 291351 h 514597"/>
                <a:gd name="connsiteX3" fmla="*/ 281889 w 514597"/>
                <a:gd name="connsiteY3" fmla="*/ 275913 h 514597"/>
                <a:gd name="connsiteX4" fmla="*/ 218078 w 514597"/>
                <a:gd name="connsiteY4" fmla="*/ 219822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97" h="514597">
                  <a:moveTo>
                    <a:pt x="218078" y="219822"/>
                  </a:moveTo>
                  <a:cubicBezTo>
                    <a:pt x="220651" y="176596"/>
                    <a:pt x="189261" y="269223"/>
                    <a:pt x="227856" y="290322"/>
                  </a:cubicBezTo>
                  <a:cubicBezTo>
                    <a:pt x="266450" y="310906"/>
                    <a:pt x="286520" y="316566"/>
                    <a:pt x="311221" y="291351"/>
                  </a:cubicBezTo>
                  <a:cubicBezTo>
                    <a:pt x="335921" y="266136"/>
                    <a:pt x="315852" y="282088"/>
                    <a:pt x="281889" y="275913"/>
                  </a:cubicBezTo>
                  <a:cubicBezTo>
                    <a:pt x="247925" y="269738"/>
                    <a:pt x="216020" y="255844"/>
                    <a:pt x="218078" y="219822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59677DD-DD05-4E52-9080-AB1F26141CD0}"/>
                </a:ext>
              </a:extLst>
            </p:cNvPr>
            <p:cNvSpPr/>
            <p:nvPr/>
          </p:nvSpPr>
          <p:spPr>
            <a:xfrm>
              <a:off x="10014691" y="2054913"/>
              <a:ext cx="12607637" cy="9262753"/>
            </a:xfrm>
            <a:custGeom>
              <a:avLst/>
              <a:gdLst>
                <a:gd name="connsiteX0" fmla="*/ 12553089 w 12607636"/>
                <a:gd name="connsiteY0" fmla="*/ 2046554 h 9262753"/>
                <a:gd name="connsiteX1" fmla="*/ 12442451 w 12607636"/>
                <a:gd name="connsiteY1" fmla="*/ 2035233 h 9262753"/>
                <a:gd name="connsiteX2" fmla="*/ 12419809 w 12607636"/>
                <a:gd name="connsiteY2" fmla="*/ 2110364 h 9262753"/>
                <a:gd name="connsiteX3" fmla="*/ 12414149 w 12607636"/>
                <a:gd name="connsiteY3" fmla="*/ 2161309 h 9262753"/>
                <a:gd name="connsiteX4" fmla="*/ 12314317 w 12607636"/>
                <a:gd name="connsiteY4" fmla="*/ 2120141 h 9262753"/>
                <a:gd name="connsiteX5" fmla="*/ 12222719 w 12607636"/>
                <a:gd name="connsiteY5" fmla="*/ 2063021 h 9262753"/>
                <a:gd name="connsiteX6" fmla="*/ 12089437 w 12607636"/>
                <a:gd name="connsiteY6" fmla="*/ 2017222 h 9262753"/>
                <a:gd name="connsiteX7" fmla="*/ 12054444 w 12607636"/>
                <a:gd name="connsiteY7" fmla="*/ 1953412 h 9262753"/>
                <a:gd name="connsiteX8" fmla="*/ 12024598 w 12607636"/>
                <a:gd name="connsiteY8" fmla="*/ 1954956 h 9262753"/>
                <a:gd name="connsiteX9" fmla="*/ 11961302 w 12607636"/>
                <a:gd name="connsiteY9" fmla="*/ 2051700 h 9262753"/>
                <a:gd name="connsiteX10" fmla="*/ 11801263 w 12607636"/>
                <a:gd name="connsiteY10" fmla="*/ 2089265 h 9262753"/>
                <a:gd name="connsiteX11" fmla="*/ 11894405 w 12607636"/>
                <a:gd name="connsiteY11" fmla="*/ 2190641 h 9262753"/>
                <a:gd name="connsiteX12" fmla="*/ 11940204 w 12607636"/>
                <a:gd name="connsiteY12" fmla="*/ 2280696 h 9262753"/>
                <a:gd name="connsiteX13" fmla="*/ 11839858 w 12607636"/>
                <a:gd name="connsiteY13" fmla="*/ 2283783 h 9262753"/>
                <a:gd name="connsiteX14" fmla="*/ 11652029 w 12607636"/>
                <a:gd name="connsiteY14" fmla="*/ 2342448 h 9262753"/>
                <a:gd name="connsiteX15" fmla="*/ 11409654 w 12607636"/>
                <a:gd name="connsiteY15" fmla="*/ 2468524 h 9262753"/>
                <a:gd name="connsiteX16" fmla="*/ 11291811 w 12607636"/>
                <a:gd name="connsiteY16" fmla="*/ 2457203 h 9262753"/>
                <a:gd name="connsiteX17" fmla="*/ 11163676 w 12607636"/>
                <a:gd name="connsiteY17" fmla="*/ 2493225 h 9262753"/>
                <a:gd name="connsiteX18" fmla="*/ 11149783 w 12607636"/>
                <a:gd name="connsiteY18" fmla="*/ 2440735 h 9262753"/>
                <a:gd name="connsiteX19" fmla="*/ 11079283 w 12607636"/>
                <a:gd name="connsiteY19" fmla="*/ 2460290 h 9262753"/>
                <a:gd name="connsiteX20" fmla="*/ 10942400 w 12607636"/>
                <a:gd name="connsiteY20" fmla="*/ 2693918 h 9262753"/>
                <a:gd name="connsiteX21" fmla="*/ 10900203 w 12607636"/>
                <a:gd name="connsiteY21" fmla="*/ 2852928 h 9262753"/>
                <a:gd name="connsiteX22" fmla="*/ 10750970 w 12607636"/>
                <a:gd name="connsiteY22" fmla="*/ 3075234 h 9262753"/>
                <a:gd name="connsiteX23" fmla="*/ 10501390 w 12607636"/>
                <a:gd name="connsiteY23" fmla="*/ 2890494 h 9262753"/>
                <a:gd name="connsiteX24" fmla="*/ 10531236 w 12607636"/>
                <a:gd name="connsiteY24" fmla="*/ 2704209 h 9262753"/>
                <a:gd name="connsiteX25" fmla="*/ 10936739 w 12607636"/>
                <a:gd name="connsiteY25" fmla="*/ 2426327 h 9262753"/>
                <a:gd name="connsiteX26" fmla="*/ 11017531 w 12607636"/>
                <a:gd name="connsiteY26" fmla="*/ 2272462 h 9262753"/>
                <a:gd name="connsiteX27" fmla="*/ 11085972 w 12607636"/>
                <a:gd name="connsiteY27" fmla="*/ 2243130 h 9262753"/>
                <a:gd name="connsiteX28" fmla="*/ 11021133 w 12607636"/>
                <a:gd name="connsiteY28" fmla="*/ 2236441 h 9262753"/>
                <a:gd name="connsiteX29" fmla="*/ 10903290 w 12607636"/>
                <a:gd name="connsiteY29" fmla="*/ 2300251 h 9262753"/>
                <a:gd name="connsiteX30" fmla="*/ 10822498 w 12607636"/>
                <a:gd name="connsiteY30" fmla="*/ 2322893 h 9262753"/>
                <a:gd name="connsiteX31" fmla="*/ 10796255 w 12607636"/>
                <a:gd name="connsiteY31" fmla="*/ 2259083 h 9262753"/>
                <a:gd name="connsiteX32" fmla="*/ 10669663 w 12607636"/>
                <a:gd name="connsiteY32" fmla="*/ 2293561 h 9262753"/>
                <a:gd name="connsiteX33" fmla="*/ 10455590 w 12607636"/>
                <a:gd name="connsiteY33" fmla="*/ 2424268 h 9262753"/>
                <a:gd name="connsiteX34" fmla="*/ 10448386 w 12607636"/>
                <a:gd name="connsiteY34" fmla="*/ 2515867 h 9262753"/>
                <a:gd name="connsiteX35" fmla="*/ 10285258 w 12607636"/>
                <a:gd name="connsiteY35" fmla="*/ 2525644 h 9262753"/>
                <a:gd name="connsiteX36" fmla="*/ 10292463 w 12607636"/>
                <a:gd name="connsiteY36" fmla="*/ 2497856 h 9262753"/>
                <a:gd name="connsiteX37" fmla="*/ 10162270 w 12607636"/>
                <a:gd name="connsiteY37" fmla="*/ 2460290 h 9262753"/>
                <a:gd name="connsiteX38" fmla="*/ 10069128 w 12607636"/>
                <a:gd name="connsiteY38" fmla="*/ 2491166 h 9262753"/>
                <a:gd name="connsiteX39" fmla="*/ 10002230 w 12607636"/>
                <a:gd name="connsiteY39" fmla="*/ 2470067 h 9262753"/>
                <a:gd name="connsiteX40" fmla="*/ 9805655 w 12607636"/>
                <a:gd name="connsiteY40" fmla="*/ 2450513 h 9262753"/>
                <a:gd name="connsiteX41" fmla="*/ 9719716 w 12607636"/>
                <a:gd name="connsiteY41" fmla="*/ 2479845 h 9262753"/>
                <a:gd name="connsiteX42" fmla="*/ 9508731 w 12607636"/>
                <a:gd name="connsiteY42" fmla="*/ 2689286 h 9262753"/>
                <a:gd name="connsiteX43" fmla="*/ 9313700 w 12607636"/>
                <a:gd name="connsiteY43" fmla="*/ 2833373 h 9262753"/>
                <a:gd name="connsiteX44" fmla="*/ 9291057 w 12607636"/>
                <a:gd name="connsiteY44" fmla="*/ 2902329 h 9262753"/>
                <a:gd name="connsiteX45" fmla="*/ 9359498 w 12607636"/>
                <a:gd name="connsiteY45" fmla="*/ 2956362 h 9262753"/>
                <a:gd name="connsiteX46" fmla="*/ 9449037 w 12607636"/>
                <a:gd name="connsiteY46" fmla="*/ 3021716 h 9262753"/>
                <a:gd name="connsiteX47" fmla="*/ 9499984 w 12607636"/>
                <a:gd name="connsiteY47" fmla="*/ 2993928 h 9262753"/>
                <a:gd name="connsiteX48" fmla="*/ 9533432 w 12607636"/>
                <a:gd name="connsiteY48" fmla="*/ 2939895 h 9262753"/>
                <a:gd name="connsiteX49" fmla="*/ 9633264 w 12607636"/>
                <a:gd name="connsiteY49" fmla="*/ 3059282 h 9262753"/>
                <a:gd name="connsiteX50" fmla="*/ 9604960 w 12607636"/>
                <a:gd name="connsiteY50" fmla="*/ 3242478 h 9262753"/>
                <a:gd name="connsiteX51" fmla="*/ 9538063 w 12607636"/>
                <a:gd name="connsiteY51" fmla="*/ 3527051 h 9262753"/>
                <a:gd name="connsiteX52" fmla="*/ 9441319 w 12607636"/>
                <a:gd name="connsiteY52" fmla="*/ 3713335 h 9262753"/>
                <a:gd name="connsiteX53" fmla="*/ 9185050 w 12607636"/>
                <a:gd name="connsiteY53" fmla="*/ 3982984 h 9262753"/>
                <a:gd name="connsiteX54" fmla="*/ 9099112 w 12607636"/>
                <a:gd name="connsiteY54" fmla="*/ 3964973 h 9262753"/>
                <a:gd name="connsiteX55" fmla="*/ 9019863 w 12607636"/>
                <a:gd name="connsiteY55" fmla="*/ 3976294 h 9262753"/>
                <a:gd name="connsiteX56" fmla="*/ 8935470 w 12607636"/>
                <a:gd name="connsiteY56" fmla="*/ 4107002 h 9262753"/>
                <a:gd name="connsiteX57" fmla="*/ 8838726 w 12607636"/>
                <a:gd name="connsiteY57" fmla="*/ 4221757 h 9262753"/>
                <a:gd name="connsiteX58" fmla="*/ 8817627 w 12607636"/>
                <a:gd name="connsiteY58" fmla="*/ 4314900 h 9262753"/>
                <a:gd name="connsiteX59" fmla="*/ 8902022 w 12607636"/>
                <a:gd name="connsiteY59" fmla="*/ 4483173 h 9262753"/>
                <a:gd name="connsiteX60" fmla="*/ 8858281 w 12607636"/>
                <a:gd name="connsiteY60" fmla="*/ 4649902 h 9262753"/>
                <a:gd name="connsiteX61" fmla="*/ 8749186 w 12607636"/>
                <a:gd name="connsiteY61" fmla="*/ 4684381 h 9262753"/>
                <a:gd name="connsiteX62" fmla="*/ 8749186 w 12607636"/>
                <a:gd name="connsiteY62" fmla="*/ 4538749 h 9262753"/>
                <a:gd name="connsiteX63" fmla="*/ 8722941 w 12607636"/>
                <a:gd name="connsiteY63" fmla="*/ 4476483 h 9262753"/>
                <a:gd name="connsiteX64" fmla="*/ 8749186 w 12607636"/>
                <a:gd name="connsiteY64" fmla="*/ 4402896 h 9262753"/>
                <a:gd name="connsiteX65" fmla="*/ 8669938 w 12607636"/>
                <a:gd name="connsiteY65" fmla="*/ 4357097 h 9262753"/>
                <a:gd name="connsiteX66" fmla="*/ 8668394 w 12607636"/>
                <a:gd name="connsiteY66" fmla="*/ 4268586 h 9262753"/>
                <a:gd name="connsiteX67" fmla="*/ 8578853 w 12607636"/>
                <a:gd name="connsiteY67" fmla="*/ 4232564 h 9262753"/>
                <a:gd name="connsiteX68" fmla="*/ 8499606 w 12607636"/>
                <a:gd name="connsiteY68" fmla="*/ 4234108 h 9262753"/>
                <a:gd name="connsiteX69" fmla="*/ 8480566 w 12607636"/>
                <a:gd name="connsiteY69" fmla="*/ 4162064 h 9262753"/>
                <a:gd name="connsiteX70" fmla="*/ 8371986 w 12607636"/>
                <a:gd name="connsiteY70" fmla="*/ 4209407 h 9262753"/>
                <a:gd name="connsiteX71" fmla="*/ 8243851 w 12607636"/>
                <a:gd name="connsiteY71" fmla="*/ 4274761 h 9262753"/>
                <a:gd name="connsiteX72" fmla="*/ 8203713 w 12607636"/>
                <a:gd name="connsiteY72" fmla="*/ 4328794 h 9262753"/>
                <a:gd name="connsiteX73" fmla="*/ 8296855 w 12607636"/>
                <a:gd name="connsiteY73" fmla="*/ 4433257 h 9262753"/>
                <a:gd name="connsiteX74" fmla="*/ 8416242 w 12607636"/>
                <a:gd name="connsiteY74" fmla="*/ 4416790 h 9262753"/>
                <a:gd name="connsiteX75" fmla="*/ 8468730 w 12607636"/>
                <a:gd name="connsiteY75" fmla="*/ 4446122 h 9262753"/>
                <a:gd name="connsiteX76" fmla="*/ 8347800 w 12607636"/>
                <a:gd name="connsiteY76" fmla="*/ 4557275 h 9262753"/>
                <a:gd name="connsiteX77" fmla="*/ 8323100 w 12607636"/>
                <a:gd name="connsiteY77" fmla="*/ 4640639 h 9262753"/>
                <a:gd name="connsiteX78" fmla="*/ 8403890 w 12607636"/>
                <a:gd name="connsiteY78" fmla="*/ 4756939 h 9262753"/>
                <a:gd name="connsiteX79" fmla="*/ 8400289 w 12607636"/>
                <a:gd name="connsiteY79" fmla="*/ 4861402 h 9262753"/>
                <a:gd name="connsiteX80" fmla="*/ 8437339 w 12607636"/>
                <a:gd name="connsiteY80" fmla="*/ 4989022 h 9262753"/>
                <a:gd name="connsiteX81" fmla="*/ 8446088 w 12607636"/>
                <a:gd name="connsiteY81" fmla="*/ 5039452 h 9262753"/>
                <a:gd name="connsiteX82" fmla="*/ 8328245 w 12607636"/>
                <a:gd name="connsiteY82" fmla="*/ 5268449 h 9262753"/>
                <a:gd name="connsiteX83" fmla="*/ 8179012 w 12607636"/>
                <a:gd name="connsiteY83" fmla="*/ 5425400 h 9262753"/>
                <a:gd name="connsiteX84" fmla="*/ 7952589 w 12607636"/>
                <a:gd name="connsiteY84" fmla="*/ 5525233 h 9262753"/>
                <a:gd name="connsiteX85" fmla="*/ 7806957 w 12607636"/>
                <a:gd name="connsiteY85" fmla="*/ 5567944 h 9262753"/>
                <a:gd name="connsiteX86" fmla="*/ 7784316 w 12607636"/>
                <a:gd name="connsiteY86" fmla="*/ 5623520 h 9262753"/>
                <a:gd name="connsiteX87" fmla="*/ 7756012 w 12607636"/>
                <a:gd name="connsiteY87" fmla="*/ 5600364 h 9262753"/>
                <a:gd name="connsiteX88" fmla="*/ 7742119 w 12607636"/>
                <a:gd name="connsiteY88" fmla="*/ 5551477 h 9262753"/>
                <a:gd name="connsiteX89" fmla="*/ 7626335 w 12607636"/>
                <a:gd name="connsiteY89" fmla="*/ 5574119 h 9262753"/>
                <a:gd name="connsiteX90" fmla="*/ 7492539 w 12607636"/>
                <a:gd name="connsiteY90" fmla="*/ 5688874 h 9262753"/>
                <a:gd name="connsiteX91" fmla="*/ 7498199 w 12607636"/>
                <a:gd name="connsiteY91" fmla="*/ 5755772 h 9262753"/>
                <a:gd name="connsiteX92" fmla="*/ 7657724 w 12607636"/>
                <a:gd name="connsiteY92" fmla="*/ 5945659 h 9262753"/>
                <a:gd name="connsiteX93" fmla="*/ 7691173 w 12607636"/>
                <a:gd name="connsiteY93" fmla="*/ 6107757 h 9262753"/>
                <a:gd name="connsiteX94" fmla="*/ 7508491 w 12607636"/>
                <a:gd name="connsiteY94" fmla="*/ 6321829 h 9262753"/>
                <a:gd name="connsiteX95" fmla="*/ 7448798 w 12607636"/>
                <a:gd name="connsiteY95" fmla="*/ 6336752 h 9262753"/>
                <a:gd name="connsiteX96" fmla="*/ 7383960 w 12607636"/>
                <a:gd name="connsiteY96" fmla="*/ 6199355 h 9262753"/>
                <a:gd name="connsiteX97" fmla="*/ 7197674 w 12607636"/>
                <a:gd name="connsiteY97" fmla="*/ 6114447 h 9262753"/>
                <a:gd name="connsiteX98" fmla="*/ 7190470 w 12607636"/>
                <a:gd name="connsiteY98" fmla="*/ 6075337 h 9262753"/>
                <a:gd name="connsiteX99" fmla="*/ 7143127 w 12607636"/>
                <a:gd name="connsiteY99" fmla="*/ 6124224 h 9262753"/>
                <a:gd name="connsiteX100" fmla="*/ 7097328 w 12607636"/>
                <a:gd name="connsiteY100" fmla="*/ 6220968 h 9262753"/>
                <a:gd name="connsiteX101" fmla="*/ 7114825 w 12607636"/>
                <a:gd name="connsiteY101" fmla="*/ 6332121 h 9262753"/>
                <a:gd name="connsiteX102" fmla="*/ 7172974 w 12607636"/>
                <a:gd name="connsiteY102" fmla="*/ 6444818 h 9262753"/>
                <a:gd name="connsiteX103" fmla="*/ 7260970 w 12607636"/>
                <a:gd name="connsiteY103" fmla="*/ 6529726 h 9262753"/>
                <a:gd name="connsiteX104" fmla="*/ 7329411 w 12607636"/>
                <a:gd name="connsiteY104" fmla="*/ 6634190 h 9262753"/>
                <a:gd name="connsiteX105" fmla="*/ 7375211 w 12607636"/>
                <a:gd name="connsiteY105" fmla="*/ 6776733 h 9262753"/>
                <a:gd name="connsiteX106" fmla="*/ 7354112 w 12607636"/>
                <a:gd name="connsiteY106" fmla="*/ 6811211 h 9262753"/>
                <a:gd name="connsiteX107" fmla="*/ 7225978 w 12607636"/>
                <a:gd name="connsiteY107" fmla="*/ 6709836 h 9262753"/>
                <a:gd name="connsiteX108" fmla="*/ 7175032 w 12607636"/>
                <a:gd name="connsiteY108" fmla="*/ 6536416 h 9262753"/>
                <a:gd name="connsiteX109" fmla="*/ 7034547 w 12607636"/>
                <a:gd name="connsiteY109" fmla="*/ 6404165 h 9262753"/>
                <a:gd name="connsiteX110" fmla="*/ 7038150 w 12607636"/>
                <a:gd name="connsiteY110" fmla="*/ 6269855 h 9262753"/>
                <a:gd name="connsiteX111" fmla="*/ 7025799 w 12607636"/>
                <a:gd name="connsiteY111" fmla="*/ 6076881 h 9262753"/>
                <a:gd name="connsiteX112" fmla="*/ 6966105 w 12607636"/>
                <a:gd name="connsiteY112" fmla="*/ 5859206 h 9262753"/>
                <a:gd name="connsiteX113" fmla="*/ 6928541 w 12607636"/>
                <a:gd name="connsiteY113" fmla="*/ 5859206 h 9262753"/>
                <a:gd name="connsiteX114" fmla="*/ 6853923 w 12607636"/>
                <a:gd name="connsiteY114" fmla="*/ 5919929 h 9262753"/>
                <a:gd name="connsiteX115" fmla="*/ 6792686 w 12607636"/>
                <a:gd name="connsiteY115" fmla="*/ 5898830 h 9262753"/>
                <a:gd name="connsiteX116" fmla="*/ 6814813 w 12607636"/>
                <a:gd name="connsiteY116" fmla="*/ 5791794 h 9262753"/>
                <a:gd name="connsiteX117" fmla="*/ 6745344 w 12607636"/>
                <a:gd name="connsiteY117" fmla="*/ 5661087 h 9262753"/>
                <a:gd name="connsiteX118" fmla="*/ 6642425 w 12607636"/>
                <a:gd name="connsiteY118" fmla="*/ 5530378 h 9262753"/>
                <a:gd name="connsiteX119" fmla="*/ 6566779 w 12607636"/>
                <a:gd name="connsiteY119" fmla="*/ 5518029 h 9262753"/>
                <a:gd name="connsiteX120" fmla="*/ 6366599 w 12607636"/>
                <a:gd name="connsiteY120" fmla="*/ 5559711 h 9262753"/>
                <a:gd name="connsiteX121" fmla="*/ 6345501 w 12607636"/>
                <a:gd name="connsiteY121" fmla="*/ 5612714 h 9262753"/>
                <a:gd name="connsiteX122" fmla="*/ 6155614 w 12607636"/>
                <a:gd name="connsiteY122" fmla="*/ 5792823 h 9262753"/>
                <a:gd name="connsiteX123" fmla="*/ 5988370 w 12607636"/>
                <a:gd name="connsiteY123" fmla="*/ 5933308 h 9262753"/>
                <a:gd name="connsiteX124" fmla="*/ 5939484 w 12607636"/>
                <a:gd name="connsiteY124" fmla="*/ 5993002 h 9262753"/>
                <a:gd name="connsiteX125" fmla="*/ 5938969 w 12607636"/>
                <a:gd name="connsiteY125" fmla="*/ 6116505 h 9262753"/>
                <a:gd name="connsiteX126" fmla="*/ 5906549 w 12607636"/>
                <a:gd name="connsiteY126" fmla="*/ 6209133 h 9262753"/>
                <a:gd name="connsiteX127" fmla="*/ 5875673 w 12607636"/>
                <a:gd name="connsiteY127" fmla="*/ 6317713 h 9262753"/>
                <a:gd name="connsiteX128" fmla="*/ 5806717 w 12607636"/>
                <a:gd name="connsiteY128" fmla="*/ 6404165 h 9262753"/>
                <a:gd name="connsiteX129" fmla="*/ 5750626 w 12607636"/>
                <a:gd name="connsiteY129" fmla="*/ 6386154 h 9262753"/>
                <a:gd name="connsiteX130" fmla="*/ 5567945 w 12607636"/>
                <a:gd name="connsiteY130" fmla="*/ 6040859 h 9262753"/>
                <a:gd name="connsiteX131" fmla="*/ 5504649 w 12607636"/>
                <a:gd name="connsiteY131" fmla="*/ 5824728 h 9262753"/>
                <a:gd name="connsiteX132" fmla="*/ 5499503 w 12607636"/>
                <a:gd name="connsiteY132" fmla="*/ 5507222 h 9262753"/>
                <a:gd name="connsiteX133" fmla="*/ 5453189 w 12607636"/>
                <a:gd name="connsiteY133" fmla="*/ 5557652 h 9262753"/>
                <a:gd name="connsiteX134" fmla="*/ 5401214 w 12607636"/>
                <a:gd name="connsiteY134" fmla="*/ 5607054 h 9262753"/>
                <a:gd name="connsiteX135" fmla="*/ 5310646 w 12607636"/>
                <a:gd name="connsiteY135" fmla="*/ 5571546 h 9262753"/>
                <a:gd name="connsiteX136" fmla="*/ 5259700 w 12607636"/>
                <a:gd name="connsiteY136" fmla="*/ 5510309 h 9262753"/>
                <a:gd name="connsiteX137" fmla="*/ 5338948 w 12607636"/>
                <a:gd name="connsiteY137" fmla="*/ 5492813 h 9262753"/>
                <a:gd name="connsiteX138" fmla="*/ 5356445 w 12607636"/>
                <a:gd name="connsiteY138" fmla="*/ 5465539 h 9262753"/>
                <a:gd name="connsiteX139" fmla="*/ 5293664 w 12607636"/>
                <a:gd name="connsiteY139" fmla="*/ 5470685 h 9262753"/>
                <a:gd name="connsiteX140" fmla="*/ 5229854 w 12607636"/>
                <a:gd name="connsiteY140" fmla="*/ 5444955 h 9262753"/>
                <a:gd name="connsiteX141" fmla="*/ 5167073 w 12607636"/>
                <a:gd name="connsiteY141" fmla="*/ 5405331 h 9262753"/>
                <a:gd name="connsiteX142" fmla="*/ 5141858 w 12607636"/>
                <a:gd name="connsiteY142" fmla="*/ 5341521 h 9262753"/>
                <a:gd name="connsiteX143" fmla="*/ 5122818 w 12607636"/>
                <a:gd name="connsiteY143" fmla="*/ 5306014 h 9262753"/>
                <a:gd name="connsiteX144" fmla="*/ 5045114 w 12607636"/>
                <a:gd name="connsiteY144" fmla="*/ 5310131 h 9262753"/>
                <a:gd name="connsiteX145" fmla="*/ 4948884 w 12607636"/>
                <a:gd name="connsiteY145" fmla="*/ 5336375 h 9262753"/>
                <a:gd name="connsiteX146" fmla="*/ 4815604 w 12607636"/>
                <a:gd name="connsiteY146" fmla="*/ 5348726 h 9262753"/>
                <a:gd name="connsiteX147" fmla="*/ 4669972 w 12607636"/>
                <a:gd name="connsiteY147" fmla="*/ 5306529 h 9262753"/>
                <a:gd name="connsiteX148" fmla="*/ 4581976 w 12607636"/>
                <a:gd name="connsiteY148" fmla="*/ 5292635 h 9262753"/>
                <a:gd name="connsiteX149" fmla="*/ 4531031 w 12607636"/>
                <a:gd name="connsiteY149" fmla="*/ 5239631 h 9262753"/>
                <a:gd name="connsiteX150" fmla="*/ 4433772 w 12607636"/>
                <a:gd name="connsiteY150" fmla="*/ 5219047 h 9262753"/>
                <a:gd name="connsiteX151" fmla="*/ 4330852 w 12607636"/>
                <a:gd name="connsiteY151" fmla="*/ 5210813 h 9262753"/>
                <a:gd name="connsiteX152" fmla="*/ 4261381 w 12607636"/>
                <a:gd name="connsiteY152" fmla="*/ 5157295 h 9262753"/>
                <a:gd name="connsiteX153" fmla="*/ 4221243 w 12607636"/>
                <a:gd name="connsiteY153" fmla="*/ 5134653 h 9262753"/>
                <a:gd name="connsiteX154" fmla="*/ 4165667 w 12607636"/>
                <a:gd name="connsiteY154" fmla="*/ 5054376 h 9262753"/>
                <a:gd name="connsiteX155" fmla="*/ 4135305 w 12607636"/>
                <a:gd name="connsiteY155" fmla="*/ 4982847 h 9262753"/>
                <a:gd name="connsiteX156" fmla="*/ 4061718 w 12607636"/>
                <a:gd name="connsiteY156" fmla="*/ 4967923 h 9262753"/>
                <a:gd name="connsiteX157" fmla="*/ 4023637 w 12607636"/>
                <a:gd name="connsiteY157" fmla="*/ 4975642 h 9262753"/>
                <a:gd name="connsiteX158" fmla="*/ 3983499 w 12607636"/>
                <a:gd name="connsiteY158" fmla="*/ 5024015 h 9262753"/>
                <a:gd name="connsiteX159" fmla="*/ 4019006 w 12607636"/>
                <a:gd name="connsiteY159" fmla="*/ 5097602 h 9262753"/>
                <a:gd name="connsiteX160" fmla="*/ 4058115 w 12607636"/>
                <a:gd name="connsiteY160" fmla="*/ 5161927 h 9262753"/>
                <a:gd name="connsiteX161" fmla="*/ 4108031 w 12607636"/>
                <a:gd name="connsiteY161" fmla="*/ 5254554 h 9262753"/>
                <a:gd name="connsiteX162" fmla="*/ 4155889 w 12607636"/>
                <a:gd name="connsiteY162" fmla="*/ 5342036 h 9262753"/>
                <a:gd name="connsiteX163" fmla="*/ 4172870 w 12607636"/>
                <a:gd name="connsiteY163" fmla="*/ 5320423 h 9262753"/>
                <a:gd name="connsiteX164" fmla="*/ 4170813 w 12607636"/>
                <a:gd name="connsiteY164" fmla="*/ 5250438 h 9262753"/>
                <a:gd name="connsiteX165" fmla="*/ 4191910 w 12607636"/>
                <a:gd name="connsiteY165" fmla="*/ 5313733 h 9262753"/>
                <a:gd name="connsiteX166" fmla="*/ 4201688 w 12607636"/>
                <a:gd name="connsiteY166" fmla="*/ 5380116 h 9262753"/>
                <a:gd name="connsiteX167" fmla="*/ 4245429 w 12607636"/>
                <a:gd name="connsiteY167" fmla="*/ 5402244 h 9262753"/>
                <a:gd name="connsiteX168" fmla="*/ 4364816 w 12607636"/>
                <a:gd name="connsiteY168" fmla="*/ 5392466 h 9262753"/>
                <a:gd name="connsiteX169" fmla="*/ 4457443 w 12607636"/>
                <a:gd name="connsiteY169" fmla="*/ 5323510 h 9262753"/>
                <a:gd name="connsiteX170" fmla="*/ 4495524 w 12607636"/>
                <a:gd name="connsiteY170" fmla="*/ 5269478 h 9262753"/>
                <a:gd name="connsiteX171" fmla="*/ 4510446 w 12607636"/>
                <a:gd name="connsiteY171" fmla="*/ 5355416 h 9262753"/>
                <a:gd name="connsiteX172" fmla="*/ 4561906 w 12607636"/>
                <a:gd name="connsiteY172" fmla="*/ 5390408 h 9262753"/>
                <a:gd name="connsiteX173" fmla="*/ 4639611 w 12607636"/>
                <a:gd name="connsiteY173" fmla="*/ 5425915 h 9262753"/>
                <a:gd name="connsiteX174" fmla="*/ 4669458 w 12607636"/>
                <a:gd name="connsiteY174" fmla="*/ 5474802 h 9262753"/>
                <a:gd name="connsiteX175" fmla="*/ 4704964 w 12607636"/>
                <a:gd name="connsiteY175" fmla="*/ 5502075 h 9262753"/>
                <a:gd name="connsiteX176" fmla="*/ 4703420 w 12607636"/>
                <a:gd name="connsiteY176" fmla="*/ 5546331 h 9262753"/>
                <a:gd name="connsiteX177" fmla="*/ 4657622 w 12607636"/>
                <a:gd name="connsiteY177" fmla="*/ 5620948 h 9262753"/>
                <a:gd name="connsiteX178" fmla="*/ 4622630 w 12607636"/>
                <a:gd name="connsiteY178" fmla="*/ 5642561 h 9262753"/>
                <a:gd name="connsiteX179" fmla="*/ 4608735 w 12607636"/>
                <a:gd name="connsiteY179" fmla="*/ 5617860 h 9262753"/>
                <a:gd name="connsiteX180" fmla="*/ 4586607 w 12607636"/>
                <a:gd name="connsiteY180" fmla="*/ 5703797 h 9262753"/>
                <a:gd name="connsiteX181" fmla="*/ 4545954 w 12607636"/>
                <a:gd name="connsiteY181" fmla="*/ 5755772 h 9262753"/>
                <a:gd name="connsiteX182" fmla="*/ 4435315 w 12607636"/>
                <a:gd name="connsiteY182" fmla="*/ 5806203 h 9262753"/>
                <a:gd name="connsiteX183" fmla="*/ 4401352 w 12607636"/>
                <a:gd name="connsiteY183" fmla="*/ 5861265 h 9262753"/>
                <a:gd name="connsiteX184" fmla="*/ 4334455 w 12607636"/>
                <a:gd name="connsiteY184" fmla="*/ 5875159 h 9262753"/>
                <a:gd name="connsiteX185" fmla="*/ 4275790 w 12607636"/>
                <a:gd name="connsiteY185" fmla="*/ 5909636 h 9262753"/>
                <a:gd name="connsiteX186" fmla="*/ 4232050 w 12607636"/>
                <a:gd name="connsiteY186" fmla="*/ 5946688 h 9262753"/>
                <a:gd name="connsiteX187" fmla="*/ 4081787 w 12607636"/>
                <a:gd name="connsiteY187" fmla="*/ 6001235 h 9262753"/>
                <a:gd name="connsiteX188" fmla="*/ 4043192 w 12607636"/>
                <a:gd name="connsiteY188" fmla="*/ 6028509 h 9262753"/>
                <a:gd name="connsiteX189" fmla="*/ 3986586 w 12607636"/>
                <a:gd name="connsiteY189" fmla="*/ 6056297 h 9262753"/>
                <a:gd name="connsiteX190" fmla="*/ 3852276 w 12607636"/>
                <a:gd name="connsiteY190" fmla="*/ 6084086 h 9262753"/>
                <a:gd name="connsiteX191" fmla="*/ 3750901 w 12607636"/>
                <a:gd name="connsiteY191" fmla="*/ 6123709 h 9262753"/>
                <a:gd name="connsiteX192" fmla="*/ 3718482 w 12607636"/>
                <a:gd name="connsiteY192" fmla="*/ 6089231 h 9262753"/>
                <a:gd name="connsiteX193" fmla="*/ 3698412 w 12607636"/>
                <a:gd name="connsiteY193" fmla="*/ 5997633 h 9262753"/>
                <a:gd name="connsiteX194" fmla="*/ 3652098 w 12607636"/>
                <a:gd name="connsiteY194" fmla="*/ 5841710 h 9262753"/>
                <a:gd name="connsiteX195" fmla="*/ 3599095 w 12607636"/>
                <a:gd name="connsiteY195" fmla="*/ 5750626 h 9262753"/>
                <a:gd name="connsiteX196" fmla="*/ 3527566 w 12607636"/>
                <a:gd name="connsiteY196" fmla="*/ 5649765 h 9262753"/>
                <a:gd name="connsiteX197" fmla="*/ 3478679 w 12607636"/>
                <a:gd name="connsiteY197" fmla="*/ 5618375 h 9262753"/>
                <a:gd name="connsiteX198" fmla="*/ 3461697 w 12607636"/>
                <a:gd name="connsiteY198" fmla="*/ 5522145 h 9262753"/>
                <a:gd name="connsiteX199" fmla="*/ 3423102 w 12607636"/>
                <a:gd name="connsiteY199" fmla="*/ 5425400 h 9262753"/>
                <a:gd name="connsiteX200" fmla="*/ 3351573 w 12607636"/>
                <a:gd name="connsiteY200" fmla="*/ 5334317 h 9262753"/>
                <a:gd name="connsiteX201" fmla="*/ 3288278 w 12607636"/>
                <a:gd name="connsiteY201" fmla="*/ 5214416 h 9262753"/>
                <a:gd name="connsiteX202" fmla="*/ 3215205 w 12607636"/>
                <a:gd name="connsiteY202" fmla="*/ 5088854 h 9262753"/>
                <a:gd name="connsiteX203" fmla="*/ 3198224 w 12607636"/>
                <a:gd name="connsiteY203" fmla="*/ 5023500 h 9262753"/>
                <a:gd name="connsiteX204" fmla="*/ 3148307 w 12607636"/>
                <a:gd name="connsiteY204" fmla="*/ 5083194 h 9262753"/>
                <a:gd name="connsiteX205" fmla="*/ 3106110 w 12607636"/>
                <a:gd name="connsiteY205" fmla="*/ 5048715 h 9262753"/>
                <a:gd name="connsiteX206" fmla="*/ 3068030 w 12607636"/>
                <a:gd name="connsiteY206" fmla="*/ 4986964 h 9262753"/>
                <a:gd name="connsiteX207" fmla="*/ 3063398 w 12607636"/>
                <a:gd name="connsiteY207" fmla="*/ 5063639 h 9262753"/>
                <a:gd name="connsiteX208" fmla="*/ 3105596 w 12607636"/>
                <a:gd name="connsiteY208" fmla="*/ 5140314 h 9262753"/>
                <a:gd name="connsiteX209" fmla="*/ 3202340 w 12607636"/>
                <a:gd name="connsiteY209" fmla="*/ 5331229 h 9262753"/>
                <a:gd name="connsiteX210" fmla="*/ 3236303 w 12607636"/>
                <a:gd name="connsiteY210" fmla="*/ 5419740 h 9262753"/>
                <a:gd name="connsiteX211" fmla="*/ 3295997 w 12607636"/>
                <a:gd name="connsiteY211" fmla="*/ 5521116 h 9262753"/>
                <a:gd name="connsiteX212" fmla="*/ 3330990 w 12607636"/>
                <a:gd name="connsiteY212" fmla="*/ 5578751 h 9262753"/>
                <a:gd name="connsiteX213" fmla="*/ 3340252 w 12607636"/>
                <a:gd name="connsiteY213" fmla="*/ 5703283 h 9262753"/>
                <a:gd name="connsiteX214" fmla="*/ 3390168 w 12607636"/>
                <a:gd name="connsiteY214" fmla="*/ 5771725 h 9262753"/>
                <a:gd name="connsiteX215" fmla="*/ 3421559 w 12607636"/>
                <a:gd name="connsiteY215" fmla="*/ 5818038 h 9262753"/>
                <a:gd name="connsiteX216" fmla="*/ 3460668 w 12607636"/>
                <a:gd name="connsiteY216" fmla="*/ 5916326 h 9262753"/>
                <a:gd name="connsiteX217" fmla="*/ 3505438 w 12607636"/>
                <a:gd name="connsiteY217" fmla="*/ 5977049 h 9262753"/>
                <a:gd name="connsiteX218" fmla="*/ 3564102 w 12607636"/>
                <a:gd name="connsiteY218" fmla="*/ 6000720 h 9262753"/>
                <a:gd name="connsiteX219" fmla="*/ 3598580 w 12607636"/>
                <a:gd name="connsiteY219" fmla="*/ 6038801 h 9262753"/>
                <a:gd name="connsiteX220" fmla="*/ 3671139 w 12607636"/>
                <a:gd name="connsiteY220" fmla="*/ 6113417 h 9262753"/>
                <a:gd name="connsiteX221" fmla="*/ 3676799 w 12607636"/>
                <a:gd name="connsiteY221" fmla="*/ 6172596 h 9262753"/>
                <a:gd name="connsiteX222" fmla="*/ 3679887 w 12607636"/>
                <a:gd name="connsiteY222" fmla="*/ 6209133 h 9262753"/>
                <a:gd name="connsiteX223" fmla="*/ 3765824 w 12607636"/>
                <a:gd name="connsiteY223" fmla="*/ 6271399 h 9262753"/>
                <a:gd name="connsiteX224" fmla="*/ 3814711 w 12607636"/>
                <a:gd name="connsiteY224" fmla="*/ 6279118 h 9262753"/>
                <a:gd name="connsiteX225" fmla="*/ 3905280 w 12607636"/>
                <a:gd name="connsiteY225" fmla="*/ 6258534 h 9262753"/>
                <a:gd name="connsiteX226" fmla="*/ 4055543 w 12607636"/>
                <a:gd name="connsiteY226" fmla="*/ 6220968 h 9262753"/>
                <a:gd name="connsiteX227" fmla="*/ 4186765 w 12607636"/>
                <a:gd name="connsiteY227" fmla="*/ 6191636 h 9262753"/>
                <a:gd name="connsiteX228" fmla="*/ 4193969 w 12607636"/>
                <a:gd name="connsiteY228" fmla="*/ 6258019 h 9262753"/>
                <a:gd name="connsiteX229" fmla="*/ 4146112 w 12607636"/>
                <a:gd name="connsiteY229" fmla="*/ 6378950 h 9262753"/>
                <a:gd name="connsiteX230" fmla="*/ 4109061 w 12607636"/>
                <a:gd name="connsiteY230" fmla="*/ 6449449 h 9262753"/>
                <a:gd name="connsiteX231" fmla="*/ 3991218 w 12607636"/>
                <a:gd name="connsiteY231" fmla="*/ 6640880 h 9262753"/>
                <a:gd name="connsiteX232" fmla="*/ 3924835 w 12607636"/>
                <a:gd name="connsiteY232" fmla="*/ 6742770 h 9262753"/>
                <a:gd name="connsiteX233" fmla="*/ 3777146 w 12607636"/>
                <a:gd name="connsiteY233" fmla="*/ 6864215 h 9262753"/>
                <a:gd name="connsiteX234" fmla="*/ 3720025 w 12607636"/>
                <a:gd name="connsiteY234" fmla="*/ 6931627 h 9262753"/>
                <a:gd name="connsiteX235" fmla="*/ 3580569 w 12607636"/>
                <a:gd name="connsiteY235" fmla="*/ 7105561 h 9262753"/>
                <a:gd name="connsiteX236" fmla="*/ 3526022 w 12607636"/>
                <a:gd name="connsiteY236" fmla="*/ 7189955 h 9262753"/>
                <a:gd name="connsiteX237" fmla="*/ 3455522 w 12607636"/>
                <a:gd name="connsiteY237" fmla="*/ 7301108 h 9262753"/>
                <a:gd name="connsiteX238" fmla="*/ 3445745 w 12607636"/>
                <a:gd name="connsiteY238" fmla="*/ 7352568 h 9262753"/>
                <a:gd name="connsiteX239" fmla="*/ 3485369 w 12607636"/>
                <a:gd name="connsiteY239" fmla="*/ 7407115 h 9262753"/>
                <a:gd name="connsiteX240" fmla="*/ 3481766 w 12607636"/>
                <a:gd name="connsiteY240" fmla="*/ 7519298 h 9262753"/>
                <a:gd name="connsiteX241" fmla="*/ 3517274 w 12607636"/>
                <a:gd name="connsiteY241" fmla="*/ 7575389 h 9262753"/>
                <a:gd name="connsiteX242" fmla="*/ 3548664 w 12607636"/>
                <a:gd name="connsiteY242" fmla="*/ 7703523 h 9262753"/>
                <a:gd name="connsiteX243" fmla="*/ 3545062 w 12607636"/>
                <a:gd name="connsiteY243" fmla="*/ 7863049 h 9262753"/>
                <a:gd name="connsiteX244" fmla="*/ 3509555 w 12607636"/>
                <a:gd name="connsiteY244" fmla="*/ 7963395 h 9262753"/>
                <a:gd name="connsiteX245" fmla="*/ 3378847 w 12607636"/>
                <a:gd name="connsiteY245" fmla="*/ 8041614 h 9262753"/>
                <a:gd name="connsiteX246" fmla="*/ 3317610 w 12607636"/>
                <a:gd name="connsiteY246" fmla="*/ 8077121 h 9262753"/>
                <a:gd name="connsiteX247" fmla="*/ 3220866 w 12607636"/>
                <a:gd name="connsiteY247" fmla="*/ 8188274 h 9262753"/>
                <a:gd name="connsiteX248" fmla="*/ 3194621 w 12607636"/>
                <a:gd name="connsiteY248" fmla="*/ 8244880 h 9262753"/>
                <a:gd name="connsiteX249" fmla="*/ 3238362 w 12607636"/>
                <a:gd name="connsiteY249" fmla="*/ 8342654 h 9262753"/>
                <a:gd name="connsiteX250" fmla="*/ 3239391 w 12607636"/>
                <a:gd name="connsiteY250" fmla="*/ 8420872 h 9262753"/>
                <a:gd name="connsiteX251" fmla="*/ 3230128 w 12607636"/>
                <a:gd name="connsiteY251" fmla="*/ 8498061 h 9262753"/>
                <a:gd name="connsiteX252" fmla="*/ 3109713 w 12607636"/>
                <a:gd name="connsiteY252" fmla="*/ 8569076 h 9262753"/>
                <a:gd name="connsiteX253" fmla="*/ 3063398 w 12607636"/>
                <a:gd name="connsiteY253" fmla="*/ 8614361 h 9262753"/>
                <a:gd name="connsiteX254" fmla="*/ 3058253 w 12607636"/>
                <a:gd name="connsiteY254" fmla="*/ 8752273 h 9262753"/>
                <a:gd name="connsiteX255" fmla="*/ 3003706 w 12607636"/>
                <a:gd name="connsiteY255" fmla="*/ 8824317 h 9262753"/>
                <a:gd name="connsiteX256" fmla="*/ 2921370 w 12607636"/>
                <a:gd name="connsiteY256" fmla="*/ 8953995 h 9262753"/>
                <a:gd name="connsiteX257" fmla="*/ 2843666 w 12607636"/>
                <a:gd name="connsiteY257" fmla="*/ 9040962 h 9262753"/>
                <a:gd name="connsiteX258" fmla="*/ 2742804 w 12607636"/>
                <a:gd name="connsiteY258" fmla="*/ 9128443 h 9262753"/>
                <a:gd name="connsiteX259" fmla="*/ 2603349 w 12607636"/>
                <a:gd name="connsiteY259" fmla="*/ 9173728 h 9262753"/>
                <a:gd name="connsiteX260" fmla="*/ 2484991 w 12607636"/>
                <a:gd name="connsiteY260" fmla="*/ 9199972 h 9262753"/>
                <a:gd name="connsiteX261" fmla="*/ 2311572 w 12607636"/>
                <a:gd name="connsiteY261" fmla="*/ 9226217 h 9262753"/>
                <a:gd name="connsiteX262" fmla="*/ 2239528 w 12607636"/>
                <a:gd name="connsiteY262" fmla="*/ 9190710 h 9262753"/>
                <a:gd name="connsiteX263" fmla="*/ 2191671 w 12607636"/>
                <a:gd name="connsiteY263" fmla="*/ 9133589 h 9262753"/>
                <a:gd name="connsiteX264" fmla="*/ 2183952 w 12607636"/>
                <a:gd name="connsiteY264" fmla="*/ 9050739 h 9262753"/>
                <a:gd name="connsiteX265" fmla="*/ 2157707 w 12607636"/>
                <a:gd name="connsiteY265" fmla="*/ 8969433 h 9262753"/>
                <a:gd name="connsiteX266" fmla="*/ 2120656 w 12607636"/>
                <a:gd name="connsiteY266" fmla="*/ 8885553 h 9262753"/>
                <a:gd name="connsiteX267" fmla="*/ 2069711 w 12607636"/>
                <a:gd name="connsiteY267" fmla="*/ 8790867 h 9262753"/>
                <a:gd name="connsiteX268" fmla="*/ 2020824 w 12607636"/>
                <a:gd name="connsiteY268" fmla="*/ 8747127 h 9262753"/>
                <a:gd name="connsiteX269" fmla="*/ 1995094 w 12607636"/>
                <a:gd name="connsiteY269" fmla="*/ 8677142 h 9262753"/>
                <a:gd name="connsiteX270" fmla="*/ 1973481 w 12607636"/>
                <a:gd name="connsiteY270" fmla="*/ 8501664 h 9262753"/>
                <a:gd name="connsiteX271" fmla="*/ 1960617 w 12607636"/>
                <a:gd name="connsiteY271" fmla="*/ 8435280 h 9262753"/>
                <a:gd name="connsiteX272" fmla="*/ 1914817 w 12607636"/>
                <a:gd name="connsiteY272" fmla="*/ 8323613 h 9262753"/>
                <a:gd name="connsiteX273" fmla="*/ 1871591 w 12607636"/>
                <a:gd name="connsiteY273" fmla="*/ 8240763 h 9262753"/>
                <a:gd name="connsiteX274" fmla="*/ 1824763 w 12607636"/>
                <a:gd name="connsiteY274" fmla="*/ 8150708 h 9262753"/>
                <a:gd name="connsiteX275" fmla="*/ 1801606 w 12607636"/>
                <a:gd name="connsiteY275" fmla="*/ 8107997 h 9262753"/>
                <a:gd name="connsiteX276" fmla="*/ 1812927 w 12607636"/>
                <a:gd name="connsiteY276" fmla="*/ 8028235 h 9262753"/>
                <a:gd name="connsiteX277" fmla="*/ 1831453 w 12607636"/>
                <a:gd name="connsiteY277" fmla="*/ 7915538 h 9262753"/>
                <a:gd name="connsiteX278" fmla="*/ 1840715 w 12607636"/>
                <a:gd name="connsiteY278" fmla="*/ 7836804 h 9262753"/>
                <a:gd name="connsiteX279" fmla="*/ 1894234 w 12607636"/>
                <a:gd name="connsiteY279" fmla="*/ 7738516 h 9262753"/>
                <a:gd name="connsiteX280" fmla="*/ 1905040 w 12607636"/>
                <a:gd name="connsiteY280" fmla="*/ 7654122 h 9262753"/>
                <a:gd name="connsiteX281" fmla="*/ 1886514 w 12607636"/>
                <a:gd name="connsiteY281" fmla="*/ 7572816 h 9262753"/>
                <a:gd name="connsiteX282" fmla="*/ 1849978 w 12607636"/>
                <a:gd name="connsiteY282" fmla="*/ 7426670 h 9262753"/>
                <a:gd name="connsiteX283" fmla="*/ 1830938 w 12607636"/>
                <a:gd name="connsiteY283" fmla="*/ 7342791 h 9262753"/>
                <a:gd name="connsiteX284" fmla="*/ 1805208 w 12607636"/>
                <a:gd name="connsiteY284" fmla="*/ 7232152 h 9262753"/>
                <a:gd name="connsiteX285" fmla="*/ 1761982 w 12607636"/>
                <a:gd name="connsiteY285" fmla="*/ 7191499 h 9262753"/>
                <a:gd name="connsiteX286" fmla="*/ 1731106 w 12607636"/>
                <a:gd name="connsiteY286" fmla="*/ 7155991 h 9262753"/>
                <a:gd name="connsiteX287" fmla="*/ 1691482 w 12607636"/>
                <a:gd name="connsiteY287" fmla="*/ 7099386 h 9262753"/>
                <a:gd name="connsiteX288" fmla="*/ 1649285 w 12607636"/>
                <a:gd name="connsiteY288" fmla="*/ 7043810 h 9262753"/>
                <a:gd name="connsiteX289" fmla="*/ 1643624 w 12607636"/>
                <a:gd name="connsiteY289" fmla="*/ 6983602 h 9262753"/>
                <a:gd name="connsiteX290" fmla="*/ 1668840 w 12607636"/>
                <a:gd name="connsiteY290" fmla="*/ 6789084 h 9262753"/>
                <a:gd name="connsiteX291" fmla="*/ 1659062 w 12607636"/>
                <a:gd name="connsiteY291" fmla="*/ 6716011 h 9262753"/>
                <a:gd name="connsiteX292" fmla="*/ 1608117 w 12607636"/>
                <a:gd name="connsiteY292" fmla="*/ 6656318 h 9262753"/>
                <a:gd name="connsiteX293" fmla="*/ 1498508 w 12607636"/>
                <a:gd name="connsiteY293" fmla="*/ 6660435 h 9262753"/>
                <a:gd name="connsiteX294" fmla="*/ 1421319 w 12607636"/>
                <a:gd name="connsiteY294" fmla="*/ 6618752 h 9262753"/>
                <a:gd name="connsiteX295" fmla="*/ 1354421 w 12607636"/>
                <a:gd name="connsiteY295" fmla="*/ 6542077 h 9262753"/>
                <a:gd name="connsiteX296" fmla="*/ 1229373 w 12607636"/>
                <a:gd name="connsiteY296" fmla="*/ 6539504 h 9262753"/>
                <a:gd name="connsiteX297" fmla="*/ 1128513 w 12607636"/>
                <a:gd name="connsiteY297" fmla="*/ 6558029 h 9262753"/>
                <a:gd name="connsiteX298" fmla="*/ 992144 w 12607636"/>
                <a:gd name="connsiteY298" fmla="*/ 6618237 h 9262753"/>
                <a:gd name="connsiteX299" fmla="*/ 843940 w 12607636"/>
                <a:gd name="connsiteY299" fmla="*/ 6613606 h 9262753"/>
                <a:gd name="connsiteX300" fmla="*/ 672579 w 12607636"/>
                <a:gd name="connsiteY300" fmla="*/ 6651687 h 9262753"/>
                <a:gd name="connsiteX301" fmla="*/ 576350 w 12607636"/>
                <a:gd name="connsiteY301" fmla="*/ 6639850 h 9262753"/>
                <a:gd name="connsiteX302" fmla="*/ 477546 w 12607636"/>
                <a:gd name="connsiteY302" fmla="*/ 6576041 h 9262753"/>
                <a:gd name="connsiteX303" fmla="*/ 392124 w 12607636"/>
                <a:gd name="connsiteY303" fmla="*/ 6515318 h 9262753"/>
                <a:gd name="connsiteX304" fmla="*/ 320080 w 12607636"/>
                <a:gd name="connsiteY304" fmla="*/ 6453052 h 9262753"/>
                <a:gd name="connsiteX305" fmla="*/ 249580 w 12607636"/>
                <a:gd name="connsiteY305" fmla="*/ 6337782 h 9262753"/>
                <a:gd name="connsiteX306" fmla="*/ 161584 w 12607636"/>
                <a:gd name="connsiteY306" fmla="*/ 6201928 h 9262753"/>
                <a:gd name="connsiteX307" fmla="*/ 70500 w 12607636"/>
                <a:gd name="connsiteY307" fmla="*/ 6052180 h 9262753"/>
                <a:gd name="connsiteX308" fmla="*/ 38595 w 12607636"/>
                <a:gd name="connsiteY308" fmla="*/ 6013071 h 9262753"/>
                <a:gd name="connsiteX309" fmla="*/ 89026 w 12607636"/>
                <a:gd name="connsiteY309" fmla="*/ 5894199 h 9262753"/>
                <a:gd name="connsiteX310" fmla="*/ 114241 w 12607636"/>
                <a:gd name="connsiteY310" fmla="*/ 5839652 h 9262753"/>
                <a:gd name="connsiteX311" fmla="*/ 91598 w 12607636"/>
                <a:gd name="connsiteY311" fmla="*/ 5714604 h 9262753"/>
                <a:gd name="connsiteX312" fmla="*/ 50431 w 12607636"/>
                <a:gd name="connsiteY312" fmla="*/ 5567429 h 9262753"/>
                <a:gd name="connsiteX313" fmla="*/ 69985 w 12607636"/>
                <a:gd name="connsiteY313" fmla="*/ 5511339 h 9262753"/>
                <a:gd name="connsiteX314" fmla="*/ 148719 w 12607636"/>
                <a:gd name="connsiteY314" fmla="*/ 5386806 h 9262753"/>
                <a:gd name="connsiteX315" fmla="*/ 218190 w 12607636"/>
                <a:gd name="connsiteY315" fmla="*/ 5265361 h 9262753"/>
                <a:gd name="connsiteX316" fmla="*/ 302584 w 12607636"/>
                <a:gd name="connsiteY316" fmla="*/ 5123847 h 9262753"/>
                <a:gd name="connsiteX317" fmla="*/ 425058 w 12607636"/>
                <a:gd name="connsiteY317" fmla="*/ 5036880 h 9262753"/>
                <a:gd name="connsiteX318" fmla="*/ 481663 w 12607636"/>
                <a:gd name="connsiteY318" fmla="*/ 5000858 h 9262753"/>
                <a:gd name="connsiteX319" fmla="*/ 506879 w 12607636"/>
                <a:gd name="connsiteY319" fmla="*/ 4834643 h 9262753"/>
                <a:gd name="connsiteX320" fmla="*/ 536726 w 12607636"/>
                <a:gd name="connsiteY320" fmla="*/ 4746647 h 9262753"/>
                <a:gd name="connsiteX321" fmla="*/ 649937 w 12607636"/>
                <a:gd name="connsiteY321" fmla="*/ 4681293 h 9262753"/>
                <a:gd name="connsiteX322" fmla="*/ 695736 w 12607636"/>
                <a:gd name="connsiteY322" fmla="*/ 4609764 h 9262753"/>
                <a:gd name="connsiteX323" fmla="*/ 736904 w 12607636"/>
                <a:gd name="connsiteY323" fmla="*/ 4520739 h 9262753"/>
                <a:gd name="connsiteX324" fmla="*/ 779616 w 12607636"/>
                <a:gd name="connsiteY324" fmla="*/ 4545439 h 9262753"/>
                <a:gd name="connsiteX325" fmla="*/ 824900 w 12607636"/>
                <a:gd name="connsiteY325" fmla="*/ 4568596 h 9262753"/>
                <a:gd name="connsiteX326" fmla="*/ 881506 w 12607636"/>
                <a:gd name="connsiteY326" fmla="*/ 4557790 h 9262753"/>
                <a:gd name="connsiteX327" fmla="*/ 936568 w 12607636"/>
                <a:gd name="connsiteY327" fmla="*/ 4572198 h 9262753"/>
                <a:gd name="connsiteX328" fmla="*/ 1000378 w 12607636"/>
                <a:gd name="connsiteY328" fmla="*/ 4548527 h 9262753"/>
                <a:gd name="connsiteX329" fmla="*/ 1171224 w 12607636"/>
                <a:gd name="connsiteY329" fmla="*/ 4467220 h 9262753"/>
                <a:gd name="connsiteX330" fmla="*/ 1325603 w 12607636"/>
                <a:gd name="connsiteY330" fmla="*/ 4421936 h 9262753"/>
                <a:gd name="connsiteX331" fmla="*/ 1379636 w 12607636"/>
                <a:gd name="connsiteY331" fmla="*/ 4437374 h 9262753"/>
                <a:gd name="connsiteX332" fmla="*/ 1426464 w 12607636"/>
                <a:gd name="connsiteY332" fmla="*/ 4447665 h 9262753"/>
                <a:gd name="connsiteX333" fmla="*/ 1474322 w 12607636"/>
                <a:gd name="connsiteY333" fmla="*/ 4407527 h 9262753"/>
                <a:gd name="connsiteX334" fmla="*/ 1548424 w 12607636"/>
                <a:gd name="connsiteY334" fmla="*/ 4422450 h 9262753"/>
                <a:gd name="connsiteX335" fmla="*/ 1622011 w 12607636"/>
                <a:gd name="connsiteY335" fmla="*/ 4416790 h 9262753"/>
                <a:gd name="connsiteX336" fmla="*/ 1663694 w 12607636"/>
                <a:gd name="connsiteY336" fmla="*/ 4390545 h 9262753"/>
                <a:gd name="connsiteX337" fmla="*/ 1730591 w 12607636"/>
                <a:gd name="connsiteY337" fmla="*/ 4413187 h 9262753"/>
                <a:gd name="connsiteX338" fmla="*/ 1753234 w 12607636"/>
                <a:gd name="connsiteY338" fmla="*/ 4432228 h 9262753"/>
                <a:gd name="connsiteX339" fmla="*/ 1725960 w 12607636"/>
                <a:gd name="connsiteY339" fmla="*/ 4477512 h 9262753"/>
                <a:gd name="connsiteX340" fmla="*/ 1731621 w 12607636"/>
                <a:gd name="connsiteY340" fmla="*/ 4523826 h 9262753"/>
                <a:gd name="connsiteX341" fmla="*/ 1748088 w 12607636"/>
                <a:gd name="connsiteY341" fmla="*/ 4577859 h 9262753"/>
                <a:gd name="connsiteX342" fmla="*/ 1696628 w 12607636"/>
                <a:gd name="connsiteY342" fmla="*/ 4645786 h 9262753"/>
                <a:gd name="connsiteX343" fmla="*/ 1729562 w 12607636"/>
                <a:gd name="connsiteY343" fmla="*/ 4699304 h 9262753"/>
                <a:gd name="connsiteX344" fmla="*/ 1819102 w 12607636"/>
                <a:gd name="connsiteY344" fmla="*/ 4745617 h 9262753"/>
                <a:gd name="connsiteX345" fmla="*/ 1936945 w 12607636"/>
                <a:gd name="connsiteY345" fmla="*/ 4779581 h 9262753"/>
                <a:gd name="connsiteX346" fmla="*/ 2013106 w 12607636"/>
                <a:gd name="connsiteY346" fmla="*/ 4825380 h 9262753"/>
                <a:gd name="connsiteX347" fmla="*/ 2073313 w 12607636"/>
                <a:gd name="connsiteY347" fmla="*/ 4887646 h 9262753"/>
                <a:gd name="connsiteX348" fmla="*/ 2172116 w 12607636"/>
                <a:gd name="connsiteY348" fmla="*/ 4914405 h 9262753"/>
                <a:gd name="connsiteX349" fmla="*/ 2240558 w 12607636"/>
                <a:gd name="connsiteY349" fmla="*/ 4953000 h 9262753"/>
                <a:gd name="connsiteX350" fmla="*/ 2283784 w 12607636"/>
                <a:gd name="connsiteY350" fmla="*/ 4941165 h 9262753"/>
                <a:gd name="connsiteX351" fmla="*/ 2304367 w 12607636"/>
                <a:gd name="connsiteY351" fmla="*/ 4889705 h 9262753"/>
                <a:gd name="connsiteX352" fmla="*/ 2286871 w 12607636"/>
                <a:gd name="connsiteY352" fmla="*/ 4851625 h 9262753"/>
                <a:gd name="connsiteX353" fmla="*/ 2322378 w 12607636"/>
                <a:gd name="connsiteY353" fmla="*/ 4787300 h 9262753"/>
                <a:gd name="connsiteX354" fmla="*/ 2395451 w 12607636"/>
                <a:gd name="connsiteY354" fmla="*/ 4769289 h 9262753"/>
                <a:gd name="connsiteX355" fmla="*/ 2481389 w 12607636"/>
                <a:gd name="connsiteY355" fmla="*/ 4787814 h 9262753"/>
                <a:gd name="connsiteX356" fmla="*/ 2523071 w 12607636"/>
                <a:gd name="connsiteY356" fmla="*/ 4817146 h 9262753"/>
                <a:gd name="connsiteX357" fmla="*/ 2592028 w 12607636"/>
                <a:gd name="connsiteY357" fmla="*/ 4843391 h 9262753"/>
                <a:gd name="connsiteX358" fmla="*/ 2621875 w 12607636"/>
                <a:gd name="connsiteY358" fmla="*/ 4870150 h 9262753"/>
                <a:gd name="connsiteX359" fmla="*/ 2689801 w 12607636"/>
                <a:gd name="connsiteY359" fmla="*/ 4875296 h 9262753"/>
                <a:gd name="connsiteX360" fmla="*/ 2823597 w 12607636"/>
                <a:gd name="connsiteY360" fmla="*/ 4910289 h 9262753"/>
                <a:gd name="connsiteX361" fmla="*/ 2907475 w 12607636"/>
                <a:gd name="connsiteY361" fmla="*/ 4892278 h 9262753"/>
                <a:gd name="connsiteX362" fmla="*/ 2976946 w 12607636"/>
                <a:gd name="connsiteY362" fmla="*/ 4873752 h 9262753"/>
                <a:gd name="connsiteX363" fmla="*/ 3087070 w 12607636"/>
                <a:gd name="connsiteY363" fmla="*/ 4903599 h 9262753"/>
                <a:gd name="connsiteX364" fmla="*/ 3158085 w 12607636"/>
                <a:gd name="connsiteY364" fmla="*/ 4876840 h 9262753"/>
                <a:gd name="connsiteX365" fmla="*/ 3216749 w 12607636"/>
                <a:gd name="connsiteY365" fmla="*/ 4768260 h 9262753"/>
                <a:gd name="connsiteX366" fmla="*/ 3266150 w 12607636"/>
                <a:gd name="connsiteY366" fmla="*/ 4609249 h 9262753"/>
                <a:gd name="connsiteX367" fmla="*/ 3262548 w 12607636"/>
                <a:gd name="connsiteY367" fmla="*/ 4519709 h 9262753"/>
                <a:gd name="connsiteX368" fmla="*/ 3273869 w 12607636"/>
                <a:gd name="connsiteY368" fmla="*/ 4456928 h 9262753"/>
                <a:gd name="connsiteX369" fmla="*/ 3231672 w 12607636"/>
                <a:gd name="connsiteY369" fmla="*/ 4452297 h 9262753"/>
                <a:gd name="connsiteX370" fmla="*/ 3199767 w 12607636"/>
                <a:gd name="connsiteY370" fmla="*/ 4440976 h 9262753"/>
                <a:gd name="connsiteX371" fmla="*/ 3162202 w 12607636"/>
                <a:gd name="connsiteY371" fmla="*/ 4458987 h 9262753"/>
                <a:gd name="connsiteX372" fmla="*/ 3103023 w 12607636"/>
                <a:gd name="connsiteY372" fmla="*/ 4493979 h 9262753"/>
                <a:gd name="connsiteX373" fmla="*/ 3041785 w 12607636"/>
                <a:gd name="connsiteY373" fmla="*/ 4468764 h 9262753"/>
                <a:gd name="connsiteX374" fmla="*/ 2970256 w 12607636"/>
                <a:gd name="connsiteY374" fmla="*/ 4437888 h 9262753"/>
                <a:gd name="connsiteX375" fmla="*/ 2942469 w 12607636"/>
                <a:gd name="connsiteY375" fmla="*/ 4447151 h 9262753"/>
                <a:gd name="connsiteX376" fmla="*/ 2922399 w 12607636"/>
                <a:gd name="connsiteY376" fmla="*/ 4479056 h 9262753"/>
                <a:gd name="connsiteX377" fmla="*/ 2831830 w 12607636"/>
                <a:gd name="connsiteY377" fmla="*/ 4462074 h 9262753"/>
                <a:gd name="connsiteX378" fmla="*/ 2755669 w 12607636"/>
                <a:gd name="connsiteY378" fmla="*/ 4406498 h 9262753"/>
                <a:gd name="connsiteX379" fmla="*/ 2713987 w 12607636"/>
                <a:gd name="connsiteY379" fmla="*/ 4324677 h 9262753"/>
                <a:gd name="connsiteX380" fmla="*/ 2706269 w 12607636"/>
                <a:gd name="connsiteY380" fmla="*/ 4217641 h 9262753"/>
                <a:gd name="connsiteX381" fmla="*/ 2696491 w 12607636"/>
                <a:gd name="connsiteY381" fmla="*/ 4206320 h 9262753"/>
                <a:gd name="connsiteX382" fmla="*/ 2671275 w 12607636"/>
                <a:gd name="connsiteY382" fmla="*/ 4180590 h 9262753"/>
                <a:gd name="connsiteX383" fmla="*/ 2721706 w 12607636"/>
                <a:gd name="connsiteY383" fmla="*/ 4136334 h 9262753"/>
                <a:gd name="connsiteX384" fmla="*/ 2799411 w 12607636"/>
                <a:gd name="connsiteY384" fmla="*/ 4128615 h 9262753"/>
                <a:gd name="connsiteX385" fmla="*/ 2870424 w 12607636"/>
                <a:gd name="connsiteY385" fmla="*/ 4104429 h 9262753"/>
                <a:gd name="connsiteX386" fmla="*/ 2894096 w 12607636"/>
                <a:gd name="connsiteY386" fmla="*/ 4087962 h 9262753"/>
                <a:gd name="connsiteX387" fmla="*/ 2851385 w 12607636"/>
                <a:gd name="connsiteY387" fmla="*/ 4070466 h 9262753"/>
                <a:gd name="connsiteX388" fmla="*/ 2881746 w 12607636"/>
                <a:gd name="connsiteY388" fmla="*/ 4058630 h 9262753"/>
                <a:gd name="connsiteX389" fmla="*/ 2958935 w 12607636"/>
                <a:gd name="connsiteY389" fmla="*/ 4053999 h 9262753"/>
                <a:gd name="connsiteX390" fmla="*/ 3009881 w 12607636"/>
                <a:gd name="connsiteY390" fmla="*/ 4041648 h 9262753"/>
                <a:gd name="connsiteX391" fmla="*/ 3050019 w 12607636"/>
                <a:gd name="connsiteY391" fmla="*/ 3989674 h 9262753"/>
                <a:gd name="connsiteX392" fmla="*/ 3146764 w 12607636"/>
                <a:gd name="connsiteY392" fmla="*/ 3981440 h 9262753"/>
                <a:gd name="connsiteX393" fmla="*/ 3210059 w 12607636"/>
                <a:gd name="connsiteY393" fmla="*/ 4005112 h 9262753"/>
                <a:gd name="connsiteX394" fmla="*/ 3262033 w 12607636"/>
                <a:gd name="connsiteY394" fmla="*/ 4015918 h 9262753"/>
                <a:gd name="connsiteX395" fmla="*/ 3288278 w 12607636"/>
                <a:gd name="connsiteY395" fmla="*/ 4041134 h 9262753"/>
                <a:gd name="connsiteX396" fmla="*/ 3377303 w 12607636"/>
                <a:gd name="connsiteY396" fmla="*/ 4067893 h 9262753"/>
                <a:gd name="connsiteX397" fmla="*/ 3438540 w 12607636"/>
                <a:gd name="connsiteY397" fmla="*/ 4075097 h 9262753"/>
                <a:gd name="connsiteX398" fmla="*/ 3522934 w 12607636"/>
                <a:gd name="connsiteY398" fmla="*/ 4068922 h 9262753"/>
                <a:gd name="connsiteX399" fmla="*/ 3603726 w 12607636"/>
                <a:gd name="connsiteY399" fmla="*/ 4029298 h 9262753"/>
                <a:gd name="connsiteX400" fmla="*/ 3602182 w 12607636"/>
                <a:gd name="connsiteY400" fmla="*/ 3936670 h 9262753"/>
                <a:gd name="connsiteX401" fmla="*/ 3530653 w 12607636"/>
                <a:gd name="connsiteY401" fmla="*/ 3869258 h 9262753"/>
                <a:gd name="connsiteX402" fmla="*/ 3447803 w 12607636"/>
                <a:gd name="connsiteY402" fmla="*/ 3788466 h 9262753"/>
                <a:gd name="connsiteX403" fmla="*/ 3375245 w 12607636"/>
                <a:gd name="connsiteY403" fmla="*/ 3750386 h 9262753"/>
                <a:gd name="connsiteX404" fmla="*/ 3302687 w 12607636"/>
                <a:gd name="connsiteY404" fmla="*/ 3696353 h 9262753"/>
                <a:gd name="connsiteX405" fmla="*/ 3348486 w 12607636"/>
                <a:gd name="connsiteY405" fmla="*/ 3669080 h 9262753"/>
                <a:gd name="connsiteX406" fmla="*/ 3379876 w 12607636"/>
                <a:gd name="connsiteY406" fmla="*/ 3633572 h 9262753"/>
                <a:gd name="connsiteX407" fmla="*/ 3419501 w 12607636"/>
                <a:gd name="connsiteY407" fmla="*/ 3604240 h 9262753"/>
                <a:gd name="connsiteX408" fmla="*/ 3376274 w 12607636"/>
                <a:gd name="connsiteY408" fmla="*/ 3557927 h 9262753"/>
                <a:gd name="connsiteX409" fmla="*/ 3426190 w 12607636"/>
                <a:gd name="connsiteY409" fmla="*/ 3541974 h 9262753"/>
                <a:gd name="connsiteX410" fmla="*/ 3462727 w 12607636"/>
                <a:gd name="connsiteY410" fmla="*/ 3508011 h 9262753"/>
                <a:gd name="connsiteX411" fmla="*/ 3430307 w 12607636"/>
                <a:gd name="connsiteY411" fmla="*/ 3490000 h 9262753"/>
                <a:gd name="connsiteX412" fmla="*/ 3291366 w 12607636"/>
                <a:gd name="connsiteY412" fmla="*/ 3520876 h 9262753"/>
                <a:gd name="connsiteX413" fmla="*/ 3223438 w 12607636"/>
                <a:gd name="connsiteY413" fmla="*/ 3565131 h 9262753"/>
                <a:gd name="connsiteX414" fmla="*/ 3189990 w 12607636"/>
                <a:gd name="connsiteY414" fmla="*/ 3596007 h 9262753"/>
                <a:gd name="connsiteX415" fmla="*/ 3233216 w 12607636"/>
                <a:gd name="connsiteY415" fmla="*/ 3644893 h 9262753"/>
                <a:gd name="connsiteX416" fmla="*/ 3264092 w 12607636"/>
                <a:gd name="connsiteY416" fmla="*/ 3667536 h 9262753"/>
                <a:gd name="connsiteX417" fmla="*/ 3287249 w 12607636"/>
                <a:gd name="connsiteY417" fmla="*/ 3677313 h 9262753"/>
                <a:gd name="connsiteX418" fmla="*/ 3249683 w 12607636"/>
                <a:gd name="connsiteY418" fmla="*/ 3697897 h 9262753"/>
                <a:gd name="connsiteX419" fmla="*/ 3198224 w 12607636"/>
                <a:gd name="connsiteY419" fmla="*/ 3730831 h 9262753"/>
                <a:gd name="connsiteX420" fmla="*/ 3137501 w 12607636"/>
                <a:gd name="connsiteY420" fmla="*/ 3751930 h 9262753"/>
                <a:gd name="connsiteX421" fmla="*/ 3105081 w 12607636"/>
                <a:gd name="connsiteY421" fmla="*/ 3713850 h 9262753"/>
                <a:gd name="connsiteX422" fmla="*/ 3072662 w 12607636"/>
                <a:gd name="connsiteY422" fmla="*/ 3694295 h 9262753"/>
                <a:gd name="connsiteX423" fmla="*/ 3042815 w 12607636"/>
                <a:gd name="connsiteY423" fmla="*/ 3676799 h 9262753"/>
                <a:gd name="connsiteX424" fmla="*/ 3086041 w 12607636"/>
                <a:gd name="connsiteY424" fmla="*/ 3655700 h 9262753"/>
                <a:gd name="connsiteX425" fmla="*/ 3128238 w 12607636"/>
                <a:gd name="connsiteY425" fmla="*/ 3607328 h 9262753"/>
                <a:gd name="connsiteX426" fmla="*/ 3080380 w 12607636"/>
                <a:gd name="connsiteY426" fmla="*/ 3591890 h 9262753"/>
                <a:gd name="connsiteX427" fmla="*/ 3038698 w 12607636"/>
                <a:gd name="connsiteY427" fmla="*/ 3583142 h 9262753"/>
                <a:gd name="connsiteX428" fmla="*/ 3005249 w 12607636"/>
                <a:gd name="connsiteY428" fmla="*/ 3561014 h 9262753"/>
                <a:gd name="connsiteX429" fmla="*/ 3036640 w 12607636"/>
                <a:gd name="connsiteY429" fmla="*/ 3563073 h 9262753"/>
                <a:gd name="connsiteX430" fmla="*/ 3059797 w 12607636"/>
                <a:gd name="connsiteY430" fmla="*/ 3549693 h 9262753"/>
                <a:gd name="connsiteX431" fmla="*/ 3067515 w 12607636"/>
                <a:gd name="connsiteY431" fmla="*/ 3539401 h 9262753"/>
                <a:gd name="connsiteX432" fmla="*/ 3019658 w 12607636"/>
                <a:gd name="connsiteY432" fmla="*/ 3540945 h 9262753"/>
                <a:gd name="connsiteX433" fmla="*/ 2968198 w 12607636"/>
                <a:gd name="connsiteY433" fmla="*/ 3540945 h 9262753"/>
                <a:gd name="connsiteX434" fmla="*/ 2935779 w 12607636"/>
                <a:gd name="connsiteY434" fmla="*/ 3565645 h 9262753"/>
                <a:gd name="connsiteX435" fmla="*/ 2908505 w 12607636"/>
                <a:gd name="connsiteY435" fmla="*/ 3598065 h 9262753"/>
                <a:gd name="connsiteX436" fmla="*/ 2889979 w 12607636"/>
                <a:gd name="connsiteY436" fmla="*/ 3623280 h 9262753"/>
                <a:gd name="connsiteX437" fmla="*/ 2884319 w 12607636"/>
                <a:gd name="connsiteY437" fmla="*/ 3679886 h 9262753"/>
                <a:gd name="connsiteX438" fmla="*/ 2868366 w 12607636"/>
                <a:gd name="connsiteY438" fmla="*/ 3719510 h 9262753"/>
                <a:gd name="connsiteX439" fmla="*/ 2838520 w 12607636"/>
                <a:gd name="connsiteY439" fmla="*/ 3737521 h 9262753"/>
                <a:gd name="connsiteX440" fmla="*/ 2829772 w 12607636"/>
                <a:gd name="connsiteY440" fmla="*/ 3771999 h 9262753"/>
                <a:gd name="connsiteX441" fmla="*/ 2818965 w 12607636"/>
                <a:gd name="connsiteY441" fmla="*/ 3821400 h 9262753"/>
                <a:gd name="connsiteX442" fmla="*/ 2793235 w 12607636"/>
                <a:gd name="connsiteY442" fmla="*/ 3863083 h 9262753"/>
                <a:gd name="connsiteX443" fmla="*/ 2769049 w 12607636"/>
                <a:gd name="connsiteY443" fmla="*/ 3897561 h 9262753"/>
                <a:gd name="connsiteX444" fmla="*/ 2769049 w 12607636"/>
                <a:gd name="connsiteY444" fmla="*/ 3956225 h 9262753"/>
                <a:gd name="connsiteX445" fmla="*/ 2808673 w 12607636"/>
                <a:gd name="connsiteY445" fmla="*/ 4015918 h 9262753"/>
                <a:gd name="connsiteX446" fmla="*/ 2839549 w 12607636"/>
                <a:gd name="connsiteY446" fmla="*/ 4054513 h 9262753"/>
                <a:gd name="connsiteX447" fmla="*/ 2799925 w 12607636"/>
                <a:gd name="connsiteY447" fmla="*/ 4061717 h 9262753"/>
                <a:gd name="connsiteX448" fmla="*/ 2739203 w 12607636"/>
                <a:gd name="connsiteY448" fmla="*/ 4085389 h 9262753"/>
                <a:gd name="connsiteX449" fmla="*/ 2698549 w 12607636"/>
                <a:gd name="connsiteY449" fmla="*/ 4128615 h 9262753"/>
                <a:gd name="connsiteX450" fmla="*/ 2685684 w 12607636"/>
                <a:gd name="connsiteY450" fmla="*/ 4100827 h 9262753"/>
                <a:gd name="connsiteX451" fmla="*/ 2589969 w 12607636"/>
                <a:gd name="connsiteY451" fmla="*/ 4074582 h 9262753"/>
                <a:gd name="connsiteX452" fmla="*/ 2533878 w 12607636"/>
                <a:gd name="connsiteY452" fmla="*/ 4057086 h 9262753"/>
                <a:gd name="connsiteX453" fmla="*/ 2471611 w 12607636"/>
                <a:gd name="connsiteY453" fmla="*/ 4076126 h 9262753"/>
                <a:gd name="connsiteX454" fmla="*/ 2444338 w 12607636"/>
                <a:gd name="connsiteY454" fmla="*/ 4137363 h 9262753"/>
                <a:gd name="connsiteX455" fmla="*/ 2469039 w 12607636"/>
                <a:gd name="connsiteY455" fmla="*/ 4236166 h 9262753"/>
                <a:gd name="connsiteX456" fmla="*/ 2518955 w 12607636"/>
                <a:gd name="connsiteY456" fmla="*/ 4311297 h 9262753"/>
                <a:gd name="connsiteX457" fmla="*/ 2510206 w 12607636"/>
                <a:gd name="connsiteY457" fmla="*/ 4352980 h 9262753"/>
                <a:gd name="connsiteX458" fmla="*/ 2481389 w 12607636"/>
                <a:gd name="connsiteY458" fmla="*/ 4425023 h 9262753"/>
                <a:gd name="connsiteX459" fmla="*/ 2472641 w 12607636"/>
                <a:gd name="connsiteY459" fmla="*/ 4460016 h 9262753"/>
                <a:gd name="connsiteX460" fmla="*/ 2433017 w 12607636"/>
                <a:gd name="connsiteY460" fmla="*/ 4438917 h 9262753"/>
                <a:gd name="connsiteX461" fmla="*/ 2396995 w 12607636"/>
                <a:gd name="connsiteY461" fmla="*/ 4421936 h 9262753"/>
                <a:gd name="connsiteX462" fmla="*/ 2380528 w 12607636"/>
                <a:gd name="connsiteY462" fmla="*/ 4344232 h 9262753"/>
                <a:gd name="connsiteX463" fmla="*/ 2371780 w 12607636"/>
                <a:gd name="connsiteY463" fmla="*/ 4286082 h 9262753"/>
                <a:gd name="connsiteX464" fmla="*/ 2333185 w 12607636"/>
                <a:gd name="connsiteY464" fmla="*/ 4226389 h 9262753"/>
                <a:gd name="connsiteX465" fmla="*/ 2285843 w 12607636"/>
                <a:gd name="connsiteY465" fmla="*/ 4145597 h 9262753"/>
                <a:gd name="connsiteX466" fmla="*/ 2267317 w 12607636"/>
                <a:gd name="connsiteY466" fmla="*/ 4084874 h 9262753"/>
                <a:gd name="connsiteX467" fmla="*/ 2263714 w 12607636"/>
                <a:gd name="connsiteY467" fmla="*/ 3979382 h 9262753"/>
                <a:gd name="connsiteX468" fmla="*/ 2113452 w 12607636"/>
                <a:gd name="connsiteY468" fmla="*/ 3854849 h 9262753"/>
                <a:gd name="connsiteX469" fmla="*/ 2015164 w 12607636"/>
                <a:gd name="connsiteY469" fmla="*/ 3796700 h 9262753"/>
                <a:gd name="connsiteX470" fmla="*/ 1932829 w 12607636"/>
                <a:gd name="connsiteY470" fmla="*/ 3661875 h 9262753"/>
                <a:gd name="connsiteX471" fmla="*/ 1868504 w 12607636"/>
                <a:gd name="connsiteY471" fmla="*/ 3643864 h 9262753"/>
                <a:gd name="connsiteX472" fmla="*/ 1828880 w 12607636"/>
                <a:gd name="connsiteY472" fmla="*/ 3678342 h 9262753"/>
                <a:gd name="connsiteX473" fmla="*/ 1836084 w 12607636"/>
                <a:gd name="connsiteY473" fmla="*/ 3740609 h 9262753"/>
                <a:gd name="connsiteX474" fmla="*/ 1864901 w 12607636"/>
                <a:gd name="connsiteY474" fmla="*/ 3789496 h 9262753"/>
                <a:gd name="connsiteX475" fmla="*/ 1912244 w 12607636"/>
                <a:gd name="connsiteY475" fmla="*/ 3858451 h 9262753"/>
                <a:gd name="connsiteX476" fmla="*/ 1955470 w 12607636"/>
                <a:gd name="connsiteY476" fmla="*/ 3935126 h 9262753"/>
                <a:gd name="connsiteX477" fmla="*/ 2022883 w 12607636"/>
                <a:gd name="connsiteY477" fmla="*/ 3981955 h 9262753"/>
                <a:gd name="connsiteX478" fmla="*/ 2071255 w 12607636"/>
                <a:gd name="connsiteY478" fmla="*/ 3990188 h 9262753"/>
                <a:gd name="connsiteX479" fmla="*/ 2048613 w 12607636"/>
                <a:gd name="connsiteY479" fmla="*/ 4009743 h 9262753"/>
                <a:gd name="connsiteX480" fmla="*/ 2103160 w 12607636"/>
                <a:gd name="connsiteY480" fmla="*/ 4051425 h 9262753"/>
                <a:gd name="connsiteX481" fmla="*/ 2187554 w 12607636"/>
                <a:gd name="connsiteY481" fmla="*/ 4116265 h 9262753"/>
                <a:gd name="connsiteX482" fmla="*/ 2182408 w 12607636"/>
                <a:gd name="connsiteY482" fmla="*/ 4152286 h 9262753"/>
                <a:gd name="connsiteX483" fmla="*/ 2121171 w 12607636"/>
                <a:gd name="connsiteY483" fmla="*/ 4159491 h 9262753"/>
                <a:gd name="connsiteX484" fmla="*/ 2131978 w 12607636"/>
                <a:gd name="connsiteY484" fmla="*/ 4245429 h 9262753"/>
                <a:gd name="connsiteX485" fmla="*/ 2093383 w 12607636"/>
                <a:gd name="connsiteY485" fmla="*/ 4281451 h 9262753"/>
                <a:gd name="connsiteX486" fmla="*/ 2053244 w 12607636"/>
                <a:gd name="connsiteY486" fmla="*/ 4339600 h 9262753"/>
                <a:gd name="connsiteX487" fmla="*/ 2031631 w 12607636"/>
                <a:gd name="connsiteY487" fmla="*/ 4324677 h 9262753"/>
                <a:gd name="connsiteX488" fmla="*/ 2005901 w 12607636"/>
                <a:gd name="connsiteY488" fmla="*/ 4360699 h 9262753"/>
                <a:gd name="connsiteX489" fmla="*/ 2011047 w 12607636"/>
                <a:gd name="connsiteY489" fmla="*/ 4426052 h 9262753"/>
                <a:gd name="connsiteX490" fmla="*/ 1990978 w 12607636"/>
                <a:gd name="connsiteY490" fmla="*/ 4458987 h 9262753"/>
                <a:gd name="connsiteX491" fmla="*/ 1932829 w 12607636"/>
                <a:gd name="connsiteY491" fmla="*/ 4403925 h 9262753"/>
                <a:gd name="connsiteX492" fmla="*/ 1856153 w 12607636"/>
                <a:gd name="connsiteY492" fmla="*/ 4373564 h 9262753"/>
                <a:gd name="connsiteX493" fmla="*/ 1933343 w 12607636"/>
                <a:gd name="connsiteY493" fmla="*/ 4344746 h 9262753"/>
                <a:gd name="connsiteX494" fmla="*/ 2027514 w 12607636"/>
                <a:gd name="connsiteY494" fmla="*/ 4314385 h 9262753"/>
                <a:gd name="connsiteX495" fmla="*/ 2062507 w 12607636"/>
                <a:gd name="connsiteY495" fmla="*/ 4263440 h 9262753"/>
                <a:gd name="connsiteX496" fmla="*/ 2047584 w 12607636"/>
                <a:gd name="connsiteY496" fmla="*/ 4182133 h 9262753"/>
                <a:gd name="connsiteX497" fmla="*/ 1995094 w 12607636"/>
                <a:gd name="connsiteY497" fmla="*/ 4119867 h 9262753"/>
                <a:gd name="connsiteX498" fmla="*/ 1944149 w 12607636"/>
                <a:gd name="connsiteY498" fmla="*/ 4069436 h 9262753"/>
                <a:gd name="connsiteX499" fmla="*/ 1871076 w 12607636"/>
                <a:gd name="connsiteY499" fmla="*/ 4036502 h 9262753"/>
                <a:gd name="connsiteX500" fmla="*/ 1825277 w 12607636"/>
                <a:gd name="connsiteY500" fmla="*/ 3989159 h 9262753"/>
                <a:gd name="connsiteX501" fmla="*/ 1746029 w 12607636"/>
                <a:gd name="connsiteY501" fmla="*/ 3914543 h 9262753"/>
                <a:gd name="connsiteX502" fmla="*/ 1700230 w 12607636"/>
                <a:gd name="connsiteY502" fmla="*/ 3811623 h 9262753"/>
                <a:gd name="connsiteX503" fmla="*/ 1619438 w 12607636"/>
                <a:gd name="connsiteY503" fmla="*/ 3750901 h 9262753"/>
                <a:gd name="connsiteX504" fmla="*/ 1503654 w 12607636"/>
                <a:gd name="connsiteY504" fmla="*/ 3821400 h 9262753"/>
                <a:gd name="connsiteX505" fmla="*/ 1421319 w 12607636"/>
                <a:gd name="connsiteY505" fmla="*/ 3850732 h 9262753"/>
                <a:gd name="connsiteX506" fmla="*/ 1319428 w 12607636"/>
                <a:gd name="connsiteY506" fmla="*/ 3852276 h 9262753"/>
                <a:gd name="connsiteX507" fmla="*/ 1277231 w 12607636"/>
                <a:gd name="connsiteY507" fmla="*/ 3970119 h 9262753"/>
                <a:gd name="connsiteX508" fmla="*/ 1201585 w 12607636"/>
                <a:gd name="connsiteY508" fmla="*/ 4020550 h 9262753"/>
                <a:gd name="connsiteX509" fmla="*/ 1087345 w 12607636"/>
                <a:gd name="connsiteY509" fmla="*/ 4174414 h 9262753"/>
                <a:gd name="connsiteX510" fmla="*/ 1080140 w 12607636"/>
                <a:gd name="connsiteY510" fmla="*/ 4257779 h 9262753"/>
                <a:gd name="connsiteX511" fmla="*/ 1036399 w 12607636"/>
                <a:gd name="connsiteY511" fmla="*/ 4359155 h 9262753"/>
                <a:gd name="connsiteX512" fmla="*/ 981852 w 12607636"/>
                <a:gd name="connsiteY512" fmla="*/ 4388487 h 9262753"/>
                <a:gd name="connsiteX513" fmla="*/ 848571 w 12607636"/>
                <a:gd name="connsiteY513" fmla="*/ 4442520 h 9262753"/>
                <a:gd name="connsiteX514" fmla="*/ 759031 w 12607636"/>
                <a:gd name="connsiteY514" fmla="*/ 4470308 h 9262753"/>
                <a:gd name="connsiteX515" fmla="*/ 704484 w 12607636"/>
                <a:gd name="connsiteY515" fmla="*/ 4447151 h 9262753"/>
                <a:gd name="connsiteX516" fmla="*/ 625236 w 12607636"/>
                <a:gd name="connsiteY516" fmla="*/ 4409585 h 9262753"/>
                <a:gd name="connsiteX517" fmla="*/ 523346 w 12607636"/>
                <a:gd name="connsiteY517" fmla="*/ 4422965 h 9262753"/>
                <a:gd name="connsiteX518" fmla="*/ 542900 w 12607636"/>
                <a:gd name="connsiteY518" fmla="*/ 4346290 h 9262753"/>
                <a:gd name="connsiteX519" fmla="*/ 551649 w 12607636"/>
                <a:gd name="connsiteY519" fmla="*/ 4285568 h 9262753"/>
                <a:gd name="connsiteX520" fmla="*/ 532094 w 12607636"/>
                <a:gd name="connsiteY520" fmla="*/ 4210436 h 9262753"/>
                <a:gd name="connsiteX521" fmla="*/ 549590 w 12607636"/>
                <a:gd name="connsiteY521" fmla="*/ 4066349 h 9262753"/>
                <a:gd name="connsiteX522" fmla="*/ 542386 w 12607636"/>
                <a:gd name="connsiteY522" fmla="*/ 3927408 h 9262753"/>
                <a:gd name="connsiteX523" fmla="*/ 549590 w 12607636"/>
                <a:gd name="connsiteY523" fmla="*/ 3856908 h 9262753"/>
                <a:gd name="connsiteX524" fmla="*/ 530036 w 12607636"/>
                <a:gd name="connsiteY524" fmla="*/ 3822430 h 9262753"/>
                <a:gd name="connsiteX525" fmla="*/ 640674 w 12607636"/>
                <a:gd name="connsiteY525" fmla="*/ 3833751 h 9262753"/>
                <a:gd name="connsiteX526" fmla="*/ 788364 w 12607636"/>
                <a:gd name="connsiteY526" fmla="*/ 3828605 h 9262753"/>
                <a:gd name="connsiteX527" fmla="*/ 962298 w 12607636"/>
                <a:gd name="connsiteY527" fmla="*/ 3857937 h 9262753"/>
                <a:gd name="connsiteX528" fmla="*/ 1024049 w 12607636"/>
                <a:gd name="connsiteY528" fmla="*/ 3745240 h 9262753"/>
                <a:gd name="connsiteX529" fmla="*/ 1008097 w 12607636"/>
                <a:gd name="connsiteY529" fmla="*/ 3573364 h 9262753"/>
                <a:gd name="connsiteX530" fmla="*/ 941713 w 12607636"/>
                <a:gd name="connsiteY530" fmla="*/ 3526022 h 9262753"/>
                <a:gd name="connsiteX531" fmla="*/ 887166 w 12607636"/>
                <a:gd name="connsiteY531" fmla="*/ 3442657 h 9262753"/>
                <a:gd name="connsiteX532" fmla="*/ 809977 w 12607636"/>
                <a:gd name="connsiteY532" fmla="*/ 3429792 h 9262753"/>
                <a:gd name="connsiteX533" fmla="*/ 818725 w 12607636"/>
                <a:gd name="connsiteY533" fmla="*/ 3395314 h 9262753"/>
                <a:gd name="connsiteX534" fmla="*/ 804830 w 12607636"/>
                <a:gd name="connsiteY534" fmla="*/ 3347971 h 9262753"/>
                <a:gd name="connsiteX535" fmla="*/ 885623 w 12607636"/>
                <a:gd name="connsiteY535" fmla="*/ 3344883 h 9262753"/>
                <a:gd name="connsiteX536" fmla="*/ 922674 w 12607636"/>
                <a:gd name="connsiteY536" fmla="*/ 3361351 h 9262753"/>
                <a:gd name="connsiteX537" fmla="*/ 985969 w 12607636"/>
                <a:gd name="connsiteY537" fmla="*/ 3314007 h 9262753"/>
                <a:gd name="connsiteX538" fmla="*/ 966414 w 12607636"/>
                <a:gd name="connsiteY538" fmla="*/ 3266664 h 9262753"/>
                <a:gd name="connsiteX539" fmla="*/ 1050809 w 12607636"/>
                <a:gd name="connsiteY539" fmla="*/ 3295996 h 9262753"/>
                <a:gd name="connsiteX540" fmla="*/ 1106900 w 12607636"/>
                <a:gd name="connsiteY540" fmla="*/ 3258431 h 9262753"/>
                <a:gd name="connsiteX541" fmla="*/ 1184089 w 12607636"/>
                <a:gd name="connsiteY541" fmla="*/ 3209544 h 9262753"/>
                <a:gd name="connsiteX542" fmla="*/ 1178943 w 12607636"/>
                <a:gd name="connsiteY542" fmla="*/ 3139044 h 9262753"/>
                <a:gd name="connsiteX543" fmla="*/ 1293184 w 12607636"/>
                <a:gd name="connsiteY543" fmla="*/ 3099935 h 9262753"/>
                <a:gd name="connsiteX544" fmla="*/ 1342585 w 12607636"/>
                <a:gd name="connsiteY544" fmla="*/ 3075234 h 9262753"/>
                <a:gd name="connsiteX545" fmla="*/ 1349790 w 12607636"/>
                <a:gd name="connsiteY545" fmla="*/ 2988267 h 9262753"/>
                <a:gd name="connsiteX546" fmla="*/ 1379636 w 12607636"/>
                <a:gd name="connsiteY546" fmla="*/ 2907990 h 9262753"/>
                <a:gd name="connsiteX547" fmla="*/ 1476380 w 12607636"/>
                <a:gd name="connsiteY547" fmla="*/ 2888435 h 9262753"/>
                <a:gd name="connsiteX548" fmla="*/ 1516519 w 12607636"/>
                <a:gd name="connsiteY548" fmla="*/ 2862191 h 9262753"/>
                <a:gd name="connsiteX549" fmla="*/ 1630759 w 12607636"/>
                <a:gd name="connsiteY549" fmla="*/ 2830800 h 9262753"/>
                <a:gd name="connsiteX550" fmla="*/ 1630759 w 12607636"/>
                <a:gd name="connsiteY550" fmla="*/ 2794779 h 9262753"/>
                <a:gd name="connsiteX551" fmla="*/ 1581873 w 12607636"/>
                <a:gd name="connsiteY551" fmla="*/ 2601805 h 9262753"/>
                <a:gd name="connsiteX552" fmla="*/ 1657519 w 12607636"/>
                <a:gd name="connsiteY552" fmla="*/ 2431473 h 9262753"/>
                <a:gd name="connsiteX553" fmla="*/ 1718756 w 12607636"/>
                <a:gd name="connsiteY553" fmla="*/ 2493739 h 9262753"/>
                <a:gd name="connsiteX554" fmla="*/ 1664209 w 12607636"/>
                <a:gd name="connsiteY554" fmla="*/ 2632680 h 9262753"/>
                <a:gd name="connsiteX555" fmla="*/ 1699201 w 12607636"/>
                <a:gd name="connsiteY555" fmla="*/ 2789633 h 9262753"/>
                <a:gd name="connsiteX556" fmla="*/ 1811384 w 12607636"/>
                <a:gd name="connsiteY556" fmla="*/ 2820509 h 9262753"/>
                <a:gd name="connsiteX557" fmla="*/ 1925624 w 12607636"/>
                <a:gd name="connsiteY557" fmla="*/ 2858074 h 9262753"/>
                <a:gd name="connsiteX558" fmla="*/ 2011562 w 12607636"/>
                <a:gd name="connsiteY558" fmla="*/ 2807129 h 9262753"/>
                <a:gd name="connsiteX559" fmla="*/ 2171087 w 12607636"/>
                <a:gd name="connsiteY559" fmla="*/ 2800439 h 9262753"/>
                <a:gd name="connsiteX560" fmla="*/ 2235927 w 12607636"/>
                <a:gd name="connsiteY560" fmla="*/ 2791691 h 9262753"/>
                <a:gd name="connsiteX561" fmla="*/ 2232838 w 12607636"/>
                <a:gd name="connsiteY561" fmla="*/ 2783972 h 9262753"/>
                <a:gd name="connsiteX562" fmla="*/ 2308484 w 12607636"/>
                <a:gd name="connsiteY562" fmla="*/ 2733027 h 9262753"/>
                <a:gd name="connsiteX563" fmla="*/ 2374868 w 12607636"/>
                <a:gd name="connsiteY563" fmla="*/ 2682082 h 9262753"/>
                <a:gd name="connsiteX564" fmla="*/ 2357372 w 12607636"/>
                <a:gd name="connsiteY564" fmla="*/ 2582250 h 9262753"/>
                <a:gd name="connsiteX565" fmla="*/ 2369721 w 12607636"/>
                <a:gd name="connsiteY565" fmla="*/ 2518440 h 9262753"/>
                <a:gd name="connsiteX566" fmla="*/ 2415520 w 12607636"/>
                <a:gd name="connsiteY566" fmla="*/ 2461319 h 9262753"/>
                <a:gd name="connsiteX567" fmla="*/ 2492710 w 12607636"/>
                <a:gd name="connsiteY567" fmla="*/ 2519983 h 9262753"/>
                <a:gd name="connsiteX568" fmla="*/ 2556006 w 12607636"/>
                <a:gd name="connsiteY568" fmla="*/ 2495283 h 9262753"/>
                <a:gd name="connsiteX569" fmla="*/ 2569900 w 12607636"/>
                <a:gd name="connsiteY569" fmla="*/ 2388761 h 9262753"/>
                <a:gd name="connsiteX570" fmla="*/ 2503002 w 12607636"/>
                <a:gd name="connsiteY570" fmla="*/ 2342962 h 9262753"/>
                <a:gd name="connsiteX571" fmla="*/ 2475214 w 12607636"/>
                <a:gd name="connsiteY571" fmla="*/ 2288929 h 9262753"/>
                <a:gd name="connsiteX572" fmla="*/ 2652750 w 12607636"/>
                <a:gd name="connsiteY572" fmla="*/ 2274006 h 9262753"/>
                <a:gd name="connsiteX573" fmla="*/ 2777282 w 12607636"/>
                <a:gd name="connsiteY573" fmla="*/ 2275550 h 9262753"/>
                <a:gd name="connsiteX574" fmla="*/ 2793235 w 12607636"/>
                <a:gd name="connsiteY574" fmla="*/ 2236441 h 9262753"/>
                <a:gd name="connsiteX575" fmla="*/ 2912622 w 12607636"/>
                <a:gd name="connsiteY575" fmla="*/ 2228207 h 9262753"/>
                <a:gd name="connsiteX576" fmla="*/ 2743834 w 12607636"/>
                <a:gd name="connsiteY576" fmla="*/ 2195787 h 9262753"/>
                <a:gd name="connsiteX577" fmla="*/ 2510206 w 12607636"/>
                <a:gd name="connsiteY577" fmla="*/ 2222032 h 9262753"/>
                <a:gd name="connsiteX578" fmla="*/ 2434561 w 12607636"/>
                <a:gd name="connsiteY578" fmla="*/ 2192699 h 9262753"/>
                <a:gd name="connsiteX579" fmla="*/ 2390820 w 12607636"/>
                <a:gd name="connsiteY579" fmla="*/ 2119112 h 9262753"/>
                <a:gd name="connsiteX580" fmla="*/ 2378469 w 12607636"/>
                <a:gd name="connsiteY580" fmla="*/ 1991492 h 9262753"/>
                <a:gd name="connsiteX581" fmla="*/ 2497856 w 12607636"/>
                <a:gd name="connsiteY581" fmla="*/ 1839171 h 9262753"/>
                <a:gd name="connsiteX582" fmla="*/ 2580192 w 12607636"/>
                <a:gd name="connsiteY582" fmla="*/ 1734708 h 9262753"/>
                <a:gd name="connsiteX583" fmla="*/ 2613641 w 12607636"/>
                <a:gd name="connsiteY583" fmla="*/ 1693540 h 9262753"/>
                <a:gd name="connsiteX584" fmla="*/ 2499400 w 12607636"/>
                <a:gd name="connsiteY584" fmla="*/ 1607088 h 9262753"/>
                <a:gd name="connsiteX585" fmla="*/ 2371265 w 12607636"/>
                <a:gd name="connsiteY585" fmla="*/ 1649799 h 9262753"/>
                <a:gd name="connsiteX586" fmla="*/ 2383616 w 12607636"/>
                <a:gd name="connsiteY586" fmla="*/ 1787197 h 9262753"/>
                <a:gd name="connsiteX587" fmla="*/ 2257024 w 12607636"/>
                <a:gd name="connsiteY587" fmla="*/ 1905040 h 9262753"/>
                <a:gd name="connsiteX588" fmla="*/ 2160281 w 12607636"/>
                <a:gd name="connsiteY588" fmla="*/ 2040893 h 9262753"/>
                <a:gd name="connsiteX589" fmla="*/ 2190127 w 12607636"/>
                <a:gd name="connsiteY589" fmla="*/ 2184981 h 9262753"/>
                <a:gd name="connsiteX590" fmla="*/ 2237470 w 12607636"/>
                <a:gd name="connsiteY590" fmla="*/ 2269889 h 9262753"/>
                <a:gd name="connsiteX591" fmla="*/ 2105733 w 12607636"/>
                <a:gd name="connsiteY591" fmla="*/ 2372809 h 9262753"/>
                <a:gd name="connsiteX592" fmla="*/ 2067139 w 12607636"/>
                <a:gd name="connsiteY592" fmla="*/ 2514838 h 9262753"/>
                <a:gd name="connsiteX593" fmla="*/ 1987890 w 12607636"/>
                <a:gd name="connsiteY593" fmla="*/ 2595115 h 9262753"/>
                <a:gd name="connsiteX594" fmla="*/ 1914303 w 12607636"/>
                <a:gd name="connsiteY594" fmla="*/ 2680023 h 9262753"/>
                <a:gd name="connsiteX595" fmla="*/ 1861814 w 12607636"/>
                <a:gd name="connsiteY595" fmla="*/ 2549316 h 9262753"/>
                <a:gd name="connsiteX596" fmla="*/ 1783081 w 12607636"/>
                <a:gd name="connsiteY596" fmla="*/ 2423239 h 9262753"/>
                <a:gd name="connsiteX597" fmla="*/ 1746029 w 12607636"/>
                <a:gd name="connsiteY597" fmla="*/ 2297163 h 9262753"/>
                <a:gd name="connsiteX598" fmla="*/ 1708978 w 12607636"/>
                <a:gd name="connsiteY598" fmla="*/ 2218944 h 9262753"/>
                <a:gd name="connsiteX599" fmla="*/ 1698687 w 12607636"/>
                <a:gd name="connsiteY599" fmla="*/ 2243645 h 9262753"/>
                <a:gd name="connsiteX600" fmla="*/ 1633847 w 12607636"/>
                <a:gd name="connsiteY600" fmla="*/ 2356341 h 9262753"/>
                <a:gd name="connsiteX601" fmla="*/ 1440358 w 12607636"/>
                <a:gd name="connsiteY601" fmla="*/ 2416550 h 9262753"/>
                <a:gd name="connsiteX602" fmla="*/ 1403307 w 12607636"/>
                <a:gd name="connsiteY602" fmla="*/ 2301794 h 9262753"/>
                <a:gd name="connsiteX603" fmla="*/ 1401764 w 12607636"/>
                <a:gd name="connsiteY603" fmla="*/ 2090809 h 9262753"/>
                <a:gd name="connsiteX604" fmla="*/ 1528355 w 12607636"/>
                <a:gd name="connsiteY604" fmla="*/ 1956499 h 9262753"/>
                <a:gd name="connsiteX605" fmla="*/ 1646197 w 12607636"/>
                <a:gd name="connsiteY605" fmla="*/ 1867989 h 9262753"/>
                <a:gd name="connsiteX606" fmla="*/ 1774333 w 12607636"/>
                <a:gd name="connsiteY606" fmla="*/ 1748602 h 9262753"/>
                <a:gd name="connsiteX607" fmla="*/ 1914817 w 12607636"/>
                <a:gd name="connsiteY607" fmla="*/ 1503139 h 9262753"/>
                <a:gd name="connsiteX608" fmla="*/ 2077945 w 12607636"/>
                <a:gd name="connsiteY608" fmla="*/ 1265910 h 9262753"/>
                <a:gd name="connsiteX609" fmla="*/ 2397510 w 12607636"/>
                <a:gd name="connsiteY609" fmla="*/ 1027136 h 9262753"/>
                <a:gd name="connsiteX610" fmla="*/ 2550346 w 12607636"/>
                <a:gd name="connsiteY610" fmla="*/ 912381 h 9262753"/>
                <a:gd name="connsiteX611" fmla="*/ 2654294 w 12607636"/>
                <a:gd name="connsiteY611" fmla="*/ 881505 h 9262753"/>
                <a:gd name="connsiteX612" fmla="*/ 2645546 w 12607636"/>
                <a:gd name="connsiteY612" fmla="*/ 937082 h 9262753"/>
                <a:gd name="connsiteX613" fmla="*/ 2612097 w 12607636"/>
                <a:gd name="connsiteY613" fmla="*/ 1007582 h 9262753"/>
                <a:gd name="connsiteX614" fmla="*/ 2770078 w 12607636"/>
                <a:gd name="connsiteY614" fmla="*/ 914440 h 9262753"/>
                <a:gd name="connsiteX615" fmla="*/ 2885862 w 12607636"/>
                <a:gd name="connsiteY615" fmla="*/ 947374 h 9262753"/>
                <a:gd name="connsiteX616" fmla="*/ 2930118 w 12607636"/>
                <a:gd name="connsiteY616" fmla="*/ 1009640 h 9262753"/>
                <a:gd name="connsiteX617" fmla="*/ 2821024 w 12607636"/>
                <a:gd name="connsiteY617" fmla="*/ 1029195 h 9262753"/>
                <a:gd name="connsiteX618" fmla="*/ 2910564 w 12607636"/>
                <a:gd name="connsiteY618" fmla="*/ 1091461 h 9262753"/>
                <a:gd name="connsiteX619" fmla="*/ 3058253 w 12607636"/>
                <a:gd name="connsiteY619" fmla="*/ 1062129 h 9262753"/>
                <a:gd name="connsiteX620" fmla="*/ 3054650 w 12607636"/>
                <a:gd name="connsiteY620" fmla="*/ 1096607 h 9262753"/>
                <a:gd name="connsiteX621" fmla="*/ 3051049 w 12607636"/>
                <a:gd name="connsiteY621" fmla="*/ 1155271 h 9262753"/>
                <a:gd name="connsiteX622" fmla="*/ 3228585 w 12607636"/>
                <a:gd name="connsiteY622" fmla="*/ 1197983 h 9262753"/>
                <a:gd name="connsiteX623" fmla="*/ 3441114 w 12607636"/>
                <a:gd name="connsiteY623" fmla="*/ 1312738 h 9262753"/>
                <a:gd name="connsiteX624" fmla="*/ 3576452 w 12607636"/>
                <a:gd name="connsiteY624" fmla="*/ 1384782 h 9262753"/>
                <a:gd name="connsiteX625" fmla="*/ 3467358 w 12607636"/>
                <a:gd name="connsiteY625" fmla="*/ 1548424 h 9262753"/>
                <a:gd name="connsiteX626" fmla="*/ 3235789 w 12607636"/>
                <a:gd name="connsiteY626" fmla="*/ 1505712 h 9262753"/>
                <a:gd name="connsiteX627" fmla="*/ 3053107 w 12607636"/>
                <a:gd name="connsiteY627" fmla="*/ 1440358 h 9262753"/>
                <a:gd name="connsiteX628" fmla="*/ 3130296 w 12607636"/>
                <a:gd name="connsiteY628" fmla="*/ 1523723 h 9262753"/>
                <a:gd name="connsiteX629" fmla="*/ 3179183 w 12607636"/>
                <a:gd name="connsiteY629" fmla="*/ 1695599 h 9262753"/>
                <a:gd name="connsiteX630" fmla="*/ 3235275 w 12607636"/>
                <a:gd name="connsiteY630" fmla="*/ 1842773 h 9262753"/>
                <a:gd name="connsiteX631" fmla="*/ 3333562 w 12607636"/>
                <a:gd name="connsiteY631" fmla="*/ 1865930 h 9262753"/>
                <a:gd name="connsiteX632" fmla="*/ 3393256 w 12607636"/>
                <a:gd name="connsiteY632" fmla="*/ 1838142 h 9262753"/>
                <a:gd name="connsiteX633" fmla="*/ 3345913 w 12607636"/>
                <a:gd name="connsiteY633" fmla="*/ 1787712 h 9262753"/>
                <a:gd name="connsiteX634" fmla="*/ 3344369 w 12607636"/>
                <a:gd name="connsiteY634" fmla="*/ 1728533 h 9262753"/>
                <a:gd name="connsiteX635" fmla="*/ 3460153 w 12607636"/>
                <a:gd name="connsiteY635" fmla="*/ 1738310 h 9262753"/>
                <a:gd name="connsiteX636" fmla="*/ 3490000 w 12607636"/>
                <a:gd name="connsiteY636" fmla="*/ 1684277 h 9262753"/>
                <a:gd name="connsiteX637" fmla="*/ 3593949 w 12607636"/>
                <a:gd name="connsiteY637" fmla="*/ 1573124 h 9262753"/>
                <a:gd name="connsiteX638" fmla="*/ 3762737 w 12607636"/>
                <a:gd name="connsiteY638" fmla="*/ 1555113 h 9262753"/>
                <a:gd name="connsiteX639" fmla="*/ 3762737 w 12607636"/>
                <a:gd name="connsiteY639" fmla="*/ 1440358 h 9262753"/>
                <a:gd name="connsiteX640" fmla="*/ 3715394 w 12607636"/>
                <a:gd name="connsiteY640" fmla="*/ 1353391 h 9262753"/>
                <a:gd name="connsiteX641" fmla="*/ 3812138 w 12607636"/>
                <a:gd name="connsiteY641" fmla="*/ 1304504 h 9262753"/>
                <a:gd name="connsiteX642" fmla="*/ 3819342 w 12607636"/>
                <a:gd name="connsiteY642" fmla="*/ 1369858 h 9262753"/>
                <a:gd name="connsiteX643" fmla="*/ 3863083 w 12607636"/>
                <a:gd name="connsiteY643" fmla="*/ 1472778 h 9262753"/>
                <a:gd name="connsiteX644" fmla="*/ 3978868 w 12607636"/>
                <a:gd name="connsiteY644" fmla="*/ 1418745 h 9262753"/>
                <a:gd name="connsiteX645" fmla="*/ 4216096 w 12607636"/>
                <a:gd name="connsiteY645" fmla="*/ 1279804 h 9262753"/>
                <a:gd name="connsiteX646" fmla="*/ 4337027 w 12607636"/>
                <a:gd name="connsiteY646" fmla="*/ 1273114 h 9262753"/>
                <a:gd name="connsiteX647" fmla="*/ 4449724 w 12607636"/>
                <a:gd name="connsiteY647" fmla="*/ 1294213 h 9262753"/>
                <a:gd name="connsiteX648" fmla="*/ 4633951 w 12607636"/>
                <a:gd name="connsiteY648" fmla="*/ 1245326 h 9262753"/>
                <a:gd name="connsiteX649" fmla="*/ 4663797 w 12607636"/>
                <a:gd name="connsiteY649" fmla="*/ 1284435 h 9262753"/>
                <a:gd name="connsiteX650" fmla="*/ 4728637 w 12607636"/>
                <a:gd name="connsiteY650" fmla="*/ 1288037 h 9262753"/>
                <a:gd name="connsiteX651" fmla="*/ 4800680 w 12607636"/>
                <a:gd name="connsiteY651" fmla="*/ 1211362 h 9262753"/>
                <a:gd name="connsiteX652" fmla="*/ 4733783 w 12607636"/>
                <a:gd name="connsiteY652" fmla="*/ 1162476 h 9262753"/>
                <a:gd name="connsiteX653" fmla="*/ 4835672 w 12607636"/>
                <a:gd name="connsiteY653" fmla="*/ 1105355 h 9262753"/>
                <a:gd name="connsiteX654" fmla="*/ 5094001 w 12607636"/>
                <a:gd name="connsiteY654" fmla="*/ 1227829 h 9262753"/>
                <a:gd name="connsiteX655" fmla="*/ 5254040 w 12607636"/>
                <a:gd name="connsiteY655" fmla="*/ 1381694 h 9262753"/>
                <a:gd name="connsiteX656" fmla="*/ 5259186 w 12607636"/>
                <a:gd name="connsiteY656" fmla="*/ 1237607 h 9262753"/>
                <a:gd name="connsiteX657" fmla="*/ 5166044 w 12607636"/>
                <a:gd name="connsiteY657" fmla="*/ 1083742 h 9262753"/>
                <a:gd name="connsiteX658" fmla="*/ 5125906 w 12607636"/>
                <a:gd name="connsiteY658" fmla="*/ 961268 h 9262753"/>
                <a:gd name="connsiteX659" fmla="*/ 5222650 w 12607636"/>
                <a:gd name="connsiteY659" fmla="*/ 800714 h 9262753"/>
                <a:gd name="connsiteX660" fmla="*/ 5307044 w 12607636"/>
                <a:gd name="connsiteY660" fmla="*/ 660228 h 9262753"/>
                <a:gd name="connsiteX661" fmla="*/ 5478919 w 12607636"/>
                <a:gd name="connsiteY661" fmla="*/ 676696 h 9262753"/>
                <a:gd name="connsiteX662" fmla="*/ 5435178 w 12607636"/>
                <a:gd name="connsiteY662" fmla="*/ 851659 h 9262753"/>
                <a:gd name="connsiteX663" fmla="*/ 5447529 w 12607636"/>
                <a:gd name="connsiteY663" fmla="*/ 1095578 h 9262753"/>
                <a:gd name="connsiteX664" fmla="*/ 5465025 w 12607636"/>
                <a:gd name="connsiteY664" fmla="*/ 1268997 h 9262753"/>
                <a:gd name="connsiteX665" fmla="*/ 5529864 w 12607636"/>
                <a:gd name="connsiteY665" fmla="*/ 1389928 h 9262753"/>
                <a:gd name="connsiteX666" fmla="*/ 5419225 w 12607636"/>
                <a:gd name="connsiteY666" fmla="*/ 1510858 h 9262753"/>
                <a:gd name="connsiteX667" fmla="*/ 5276683 w 12607636"/>
                <a:gd name="connsiteY667" fmla="*/ 1548424 h 9262753"/>
                <a:gd name="connsiteX668" fmla="*/ 5413566 w 12607636"/>
                <a:gd name="connsiteY668" fmla="*/ 1602456 h 9262753"/>
                <a:gd name="connsiteX669" fmla="*/ 5482006 w 12607636"/>
                <a:gd name="connsiteY669" fmla="*/ 1564891 h 9262753"/>
                <a:gd name="connsiteX670" fmla="*/ 5615287 w 12607636"/>
                <a:gd name="connsiteY670" fmla="*/ 1429037 h 9262753"/>
                <a:gd name="connsiteX671" fmla="*/ 5595734 w 12607636"/>
                <a:gd name="connsiteY671" fmla="*/ 1320972 h 9262753"/>
                <a:gd name="connsiteX672" fmla="*/ 5699167 w 12607636"/>
                <a:gd name="connsiteY672" fmla="*/ 1290096 h 9262753"/>
                <a:gd name="connsiteX673" fmla="*/ 5806204 w 12607636"/>
                <a:gd name="connsiteY673" fmla="*/ 1432639 h 9262753"/>
                <a:gd name="connsiteX674" fmla="*/ 5730558 w 12607636"/>
                <a:gd name="connsiteY674" fmla="*/ 1253045 h 9262753"/>
                <a:gd name="connsiteX675" fmla="*/ 5558682 w 12607636"/>
                <a:gd name="connsiteY675" fmla="*/ 1192322 h 9262753"/>
                <a:gd name="connsiteX676" fmla="*/ 5581323 w 12607636"/>
                <a:gd name="connsiteY676" fmla="*/ 994202 h 9262753"/>
                <a:gd name="connsiteX677" fmla="*/ 5590072 w 12607636"/>
                <a:gd name="connsiteY677" fmla="*/ 816152 h 9262753"/>
                <a:gd name="connsiteX678" fmla="*/ 5632270 w 12607636"/>
                <a:gd name="connsiteY678" fmla="*/ 719407 h 9262753"/>
                <a:gd name="connsiteX679" fmla="*/ 5635872 w 12607636"/>
                <a:gd name="connsiteY679" fmla="*/ 833648 h 9262753"/>
                <a:gd name="connsiteX680" fmla="*/ 5672923 w 12607636"/>
                <a:gd name="connsiteY680" fmla="*/ 935023 h 9262753"/>
                <a:gd name="connsiteX681" fmla="*/ 5764521 w 12607636"/>
                <a:gd name="connsiteY681" fmla="*/ 915469 h 9262753"/>
                <a:gd name="connsiteX682" fmla="*/ 5743423 w 12607636"/>
                <a:gd name="connsiteY682" fmla="*/ 835192 h 9262753"/>
                <a:gd name="connsiteX683" fmla="*/ 5917357 w 12607636"/>
                <a:gd name="connsiteY683" fmla="*/ 846513 h 9262753"/>
                <a:gd name="connsiteX684" fmla="*/ 6082542 w 12607636"/>
                <a:gd name="connsiteY684" fmla="*/ 887681 h 9262753"/>
                <a:gd name="connsiteX685" fmla="*/ 6100038 w 12607636"/>
                <a:gd name="connsiteY685" fmla="*/ 851659 h 9262753"/>
                <a:gd name="connsiteX686" fmla="*/ 6038801 w 12607636"/>
                <a:gd name="connsiteY686" fmla="*/ 778071 h 9262753"/>
                <a:gd name="connsiteX687" fmla="*/ 5971904 w 12607636"/>
                <a:gd name="connsiteY687" fmla="*/ 750283 h 9262753"/>
                <a:gd name="connsiteX688" fmla="*/ 5933309 w 12607636"/>
                <a:gd name="connsiteY688" fmla="*/ 604652 h 9262753"/>
                <a:gd name="connsiteX689" fmla="*/ 6015644 w 12607636"/>
                <a:gd name="connsiteY689" fmla="*/ 597962 h 9262753"/>
                <a:gd name="connsiteX690" fmla="*/ 6342413 w 12607636"/>
                <a:gd name="connsiteY690" fmla="*/ 586641 h 9262753"/>
                <a:gd name="connsiteX691" fmla="*/ 6335210 w 12607636"/>
                <a:gd name="connsiteY691" fmla="*/ 374112 h 9262753"/>
                <a:gd name="connsiteX692" fmla="*/ 6663523 w 12607636"/>
                <a:gd name="connsiteY692" fmla="*/ 268105 h 9262753"/>
                <a:gd name="connsiteX693" fmla="*/ 7109678 w 12607636"/>
                <a:gd name="connsiteY693" fmla="*/ 207383 h 9262753"/>
                <a:gd name="connsiteX694" fmla="*/ 7213113 w 12607636"/>
                <a:gd name="connsiteY694" fmla="*/ 107551 h 9262753"/>
                <a:gd name="connsiteX695" fmla="*/ 7355656 w 12607636"/>
                <a:gd name="connsiteY695" fmla="*/ 38595 h 9262753"/>
                <a:gd name="connsiteX696" fmla="*/ 7450342 w 12607636"/>
                <a:gd name="connsiteY696" fmla="*/ 58149 h 9262753"/>
                <a:gd name="connsiteX697" fmla="*/ 7466294 w 12607636"/>
                <a:gd name="connsiteY697" fmla="*/ 123503 h 9262753"/>
                <a:gd name="connsiteX698" fmla="*/ 7488936 w 12607636"/>
                <a:gd name="connsiteY698" fmla="*/ 164157 h 9262753"/>
                <a:gd name="connsiteX699" fmla="*/ 7588768 w 12607636"/>
                <a:gd name="connsiteY699" fmla="*/ 219733 h 9262753"/>
                <a:gd name="connsiteX700" fmla="*/ 7615013 w 12607636"/>
                <a:gd name="connsiteY700" fmla="*/ 173934 h 9262753"/>
                <a:gd name="connsiteX701" fmla="*/ 7720505 w 12607636"/>
                <a:gd name="connsiteY701" fmla="*/ 165700 h 9262753"/>
                <a:gd name="connsiteX702" fmla="*/ 7894439 w 12607636"/>
                <a:gd name="connsiteY702" fmla="*/ 240832 h 9262753"/>
                <a:gd name="connsiteX703" fmla="*/ 7970085 w 12607636"/>
                <a:gd name="connsiteY703" fmla="*/ 339120 h 9262753"/>
                <a:gd name="connsiteX704" fmla="*/ 7892896 w 12607636"/>
                <a:gd name="connsiteY704" fmla="*/ 451817 h 9262753"/>
                <a:gd name="connsiteX705" fmla="*/ 7662870 w 12607636"/>
                <a:gd name="connsiteY705" fmla="*/ 579437 h 9262753"/>
                <a:gd name="connsiteX706" fmla="*/ 7520841 w 12607636"/>
                <a:gd name="connsiteY706" fmla="*/ 729699 h 9262753"/>
                <a:gd name="connsiteX707" fmla="*/ 7603177 w 12607636"/>
                <a:gd name="connsiteY707" fmla="*/ 729699 h 9262753"/>
                <a:gd name="connsiteX708" fmla="*/ 7863050 w 12607636"/>
                <a:gd name="connsiteY708" fmla="*/ 682356 h 9262753"/>
                <a:gd name="connsiteX709" fmla="*/ 8008680 w 12607636"/>
                <a:gd name="connsiteY709" fmla="*/ 713232 h 9262753"/>
                <a:gd name="connsiteX710" fmla="*/ 8159972 w 12607636"/>
                <a:gd name="connsiteY710" fmla="*/ 721466 h 9262753"/>
                <a:gd name="connsiteX711" fmla="*/ 8235618 w 12607636"/>
                <a:gd name="connsiteY711" fmla="*/ 765721 h 9262753"/>
                <a:gd name="connsiteX712" fmla="*/ 8314866 w 12607636"/>
                <a:gd name="connsiteY712" fmla="*/ 822841 h 9262753"/>
                <a:gd name="connsiteX713" fmla="*/ 8530996 w 12607636"/>
                <a:gd name="connsiteY713" fmla="*/ 816152 h 9262753"/>
                <a:gd name="connsiteX714" fmla="*/ 8615391 w 12607636"/>
                <a:gd name="connsiteY714" fmla="*/ 755429 h 9262753"/>
                <a:gd name="connsiteX715" fmla="*/ 8796013 w 12607636"/>
                <a:gd name="connsiteY715" fmla="*/ 745652 h 9262753"/>
                <a:gd name="connsiteX716" fmla="*/ 8880408 w 12607636"/>
                <a:gd name="connsiteY716" fmla="*/ 807918 h 9262753"/>
                <a:gd name="connsiteX717" fmla="*/ 8920546 w 12607636"/>
                <a:gd name="connsiteY717" fmla="*/ 915983 h 9262753"/>
                <a:gd name="connsiteX718" fmla="*/ 8895845 w 12607636"/>
                <a:gd name="connsiteY718" fmla="*/ 1056468 h 9262753"/>
                <a:gd name="connsiteX719" fmla="*/ 9001339 w 12607636"/>
                <a:gd name="connsiteY719" fmla="*/ 1162990 h 9262753"/>
                <a:gd name="connsiteX720" fmla="*/ 9098083 w 12607636"/>
                <a:gd name="connsiteY720" fmla="*/ 1061615 h 9262753"/>
                <a:gd name="connsiteX721" fmla="*/ 9210265 w 12607636"/>
                <a:gd name="connsiteY721" fmla="*/ 1107414 h 9262753"/>
                <a:gd name="connsiteX722" fmla="*/ 9373392 w 12607636"/>
                <a:gd name="connsiteY722" fmla="*/ 1115647 h 9262753"/>
                <a:gd name="connsiteX723" fmla="*/ 9527771 w 12607636"/>
                <a:gd name="connsiteY723" fmla="*/ 1123881 h 9262753"/>
                <a:gd name="connsiteX724" fmla="*/ 9550413 w 12607636"/>
                <a:gd name="connsiteY724" fmla="*/ 1042060 h 9262753"/>
                <a:gd name="connsiteX725" fmla="*/ 9567909 w 12607636"/>
                <a:gd name="connsiteY725" fmla="*/ 961783 h 9262753"/>
                <a:gd name="connsiteX726" fmla="*/ 9775292 w 12607636"/>
                <a:gd name="connsiteY726" fmla="*/ 976191 h 9262753"/>
                <a:gd name="connsiteX727" fmla="*/ 9945625 w 12607636"/>
                <a:gd name="connsiteY727" fmla="*/ 1033312 h 9262753"/>
                <a:gd name="connsiteX728" fmla="*/ 10115957 w 12607636"/>
                <a:gd name="connsiteY728" fmla="*/ 1103812 h 9262753"/>
                <a:gd name="connsiteX729" fmla="*/ 10265190 w 12607636"/>
                <a:gd name="connsiteY729" fmla="*/ 1255618 h 9262753"/>
                <a:gd name="connsiteX730" fmla="*/ 10431919 w 12607636"/>
                <a:gd name="connsiteY730" fmla="*/ 1245840 h 9262753"/>
                <a:gd name="connsiteX731" fmla="*/ 10658341 w 12607636"/>
                <a:gd name="connsiteY731" fmla="*/ 1290096 h 9262753"/>
                <a:gd name="connsiteX732" fmla="*/ 10745824 w 12607636"/>
                <a:gd name="connsiteY732" fmla="*/ 1394559 h 9262753"/>
                <a:gd name="connsiteX733" fmla="*/ 10786477 w 12607636"/>
                <a:gd name="connsiteY733" fmla="*/ 1471234 h 9262753"/>
                <a:gd name="connsiteX734" fmla="*/ 10953206 w 12607636"/>
                <a:gd name="connsiteY734" fmla="*/ 1486157 h 9262753"/>
                <a:gd name="connsiteX735" fmla="*/ 11100895 w 12607636"/>
                <a:gd name="connsiteY735" fmla="*/ 1504168 h 9262753"/>
                <a:gd name="connsiteX736" fmla="*/ 11236235 w 12607636"/>
                <a:gd name="connsiteY736" fmla="*/ 1517548 h 9262753"/>
                <a:gd name="connsiteX737" fmla="*/ 11357165 w 12607636"/>
                <a:gd name="connsiteY737" fmla="*/ 1599369 h 9262753"/>
                <a:gd name="connsiteX738" fmla="*/ 11392158 w 12607636"/>
                <a:gd name="connsiteY738" fmla="*/ 1534015 h 9262753"/>
                <a:gd name="connsiteX739" fmla="*/ 11387011 w 12607636"/>
                <a:gd name="connsiteY739" fmla="*/ 1465059 h 9262753"/>
                <a:gd name="connsiteX740" fmla="*/ 11662836 w 12607636"/>
                <a:gd name="connsiteY740" fmla="*/ 1509314 h 9262753"/>
                <a:gd name="connsiteX741" fmla="*/ 11945865 w 12607636"/>
                <a:gd name="connsiteY741" fmla="*/ 1640022 h 9262753"/>
                <a:gd name="connsiteX742" fmla="*/ 12196989 w 12607636"/>
                <a:gd name="connsiteY742" fmla="*/ 1795430 h 9262753"/>
                <a:gd name="connsiteX743" fmla="*/ 12239700 w 12607636"/>
                <a:gd name="connsiteY743" fmla="*/ 1831967 h 9262753"/>
                <a:gd name="connsiteX744" fmla="*/ 12287043 w 12607636"/>
                <a:gd name="connsiteY744" fmla="*/ 1851007 h 9262753"/>
                <a:gd name="connsiteX745" fmla="*/ 12452229 w 12607636"/>
                <a:gd name="connsiteY745" fmla="*/ 1923051 h 9262753"/>
                <a:gd name="connsiteX746" fmla="*/ 12608152 w 12607636"/>
                <a:gd name="connsiteY746" fmla="*/ 2021339 h 9262753"/>
                <a:gd name="connsiteX747" fmla="*/ 12553089 w 12607636"/>
                <a:gd name="connsiteY747" fmla="*/ 2046554 h 926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</a:cxnLst>
              <a:rect l="l" t="t" r="r" b="b"/>
              <a:pathLst>
                <a:path w="12607636" h="9262753">
                  <a:moveTo>
                    <a:pt x="12553089" y="2046554"/>
                  </a:moveTo>
                  <a:cubicBezTo>
                    <a:pt x="12489793" y="2053244"/>
                    <a:pt x="12442451" y="2035233"/>
                    <a:pt x="12442451" y="2035233"/>
                  </a:cubicBezTo>
                  <a:cubicBezTo>
                    <a:pt x="12442451" y="2035233"/>
                    <a:pt x="12438849" y="2086178"/>
                    <a:pt x="12419809" y="2110364"/>
                  </a:cubicBezTo>
                  <a:cubicBezTo>
                    <a:pt x="12400254" y="2135065"/>
                    <a:pt x="12414149" y="2161309"/>
                    <a:pt x="12414149" y="2161309"/>
                  </a:cubicBezTo>
                  <a:cubicBezTo>
                    <a:pt x="12414149" y="2161309"/>
                    <a:pt x="12350853" y="2133521"/>
                    <a:pt x="12314317" y="2120141"/>
                  </a:cubicBezTo>
                  <a:cubicBezTo>
                    <a:pt x="12277266" y="2106762"/>
                    <a:pt x="12243816" y="2118598"/>
                    <a:pt x="12222719" y="2063021"/>
                  </a:cubicBezTo>
                  <a:cubicBezTo>
                    <a:pt x="12201620" y="2007444"/>
                    <a:pt x="12138324" y="2017222"/>
                    <a:pt x="12089437" y="2017222"/>
                  </a:cubicBezTo>
                  <a:cubicBezTo>
                    <a:pt x="12040036" y="2017222"/>
                    <a:pt x="12054444" y="1953412"/>
                    <a:pt x="12054444" y="1953412"/>
                  </a:cubicBezTo>
                  <a:cubicBezTo>
                    <a:pt x="12054444" y="1953412"/>
                    <a:pt x="12054444" y="1953412"/>
                    <a:pt x="12024598" y="1954956"/>
                  </a:cubicBezTo>
                  <a:cubicBezTo>
                    <a:pt x="11994751" y="1956499"/>
                    <a:pt x="11999897" y="2028543"/>
                    <a:pt x="11961302" y="2051700"/>
                  </a:cubicBezTo>
                  <a:cubicBezTo>
                    <a:pt x="11922708" y="2074342"/>
                    <a:pt x="11801263" y="2089265"/>
                    <a:pt x="11801263" y="2089265"/>
                  </a:cubicBezTo>
                  <a:cubicBezTo>
                    <a:pt x="11801263" y="2089265"/>
                    <a:pt x="11878453" y="2144842"/>
                    <a:pt x="11894405" y="2190641"/>
                  </a:cubicBezTo>
                  <a:cubicBezTo>
                    <a:pt x="11909843" y="2236441"/>
                    <a:pt x="11940204" y="2280696"/>
                    <a:pt x="11940204" y="2280696"/>
                  </a:cubicBezTo>
                  <a:cubicBezTo>
                    <a:pt x="11940204" y="2280696"/>
                    <a:pt x="11933000" y="2301794"/>
                    <a:pt x="11839858" y="2283783"/>
                  </a:cubicBezTo>
                  <a:cubicBezTo>
                    <a:pt x="11746716" y="2265773"/>
                    <a:pt x="11752376" y="2301794"/>
                    <a:pt x="11652029" y="2342448"/>
                  </a:cubicBezTo>
                  <a:cubicBezTo>
                    <a:pt x="11551683" y="2383615"/>
                    <a:pt x="11437958" y="2445367"/>
                    <a:pt x="11409654" y="2468524"/>
                  </a:cubicBezTo>
                  <a:cubicBezTo>
                    <a:pt x="11381352" y="2491166"/>
                    <a:pt x="11379808" y="2478301"/>
                    <a:pt x="11291811" y="2457203"/>
                  </a:cubicBezTo>
                  <a:cubicBezTo>
                    <a:pt x="11203815" y="2436104"/>
                    <a:pt x="11186319" y="2481903"/>
                    <a:pt x="11163676" y="2493225"/>
                  </a:cubicBezTo>
                  <a:cubicBezTo>
                    <a:pt x="11141034" y="2504546"/>
                    <a:pt x="11149783" y="2440735"/>
                    <a:pt x="11149783" y="2440735"/>
                  </a:cubicBezTo>
                  <a:cubicBezTo>
                    <a:pt x="11149783" y="2440735"/>
                    <a:pt x="11117878" y="2440735"/>
                    <a:pt x="11079283" y="2460290"/>
                  </a:cubicBezTo>
                  <a:cubicBezTo>
                    <a:pt x="10678926" y="2663556"/>
                    <a:pt x="10955265" y="2652750"/>
                    <a:pt x="10942400" y="2693918"/>
                  </a:cubicBezTo>
                  <a:cubicBezTo>
                    <a:pt x="10942400" y="2693918"/>
                    <a:pt x="10900203" y="2852413"/>
                    <a:pt x="10900203" y="2852928"/>
                  </a:cubicBezTo>
                  <a:cubicBezTo>
                    <a:pt x="10841538" y="3028406"/>
                    <a:pt x="10800371" y="2936293"/>
                    <a:pt x="10750970" y="3075234"/>
                  </a:cubicBezTo>
                  <a:cubicBezTo>
                    <a:pt x="10592988" y="3516759"/>
                    <a:pt x="10501390" y="3007307"/>
                    <a:pt x="10501390" y="2890494"/>
                  </a:cubicBezTo>
                  <a:cubicBezTo>
                    <a:pt x="10501390" y="2818450"/>
                    <a:pt x="10485437" y="2725308"/>
                    <a:pt x="10531236" y="2704209"/>
                  </a:cubicBezTo>
                  <a:cubicBezTo>
                    <a:pt x="10924389" y="2521013"/>
                    <a:pt x="10568287" y="2678994"/>
                    <a:pt x="10936739" y="2426327"/>
                  </a:cubicBezTo>
                  <a:cubicBezTo>
                    <a:pt x="11056126" y="2344506"/>
                    <a:pt x="10991286" y="2295619"/>
                    <a:pt x="11017531" y="2272462"/>
                  </a:cubicBezTo>
                  <a:cubicBezTo>
                    <a:pt x="11043776" y="2249820"/>
                    <a:pt x="11085972" y="2243130"/>
                    <a:pt x="11085972" y="2243130"/>
                  </a:cubicBezTo>
                  <a:cubicBezTo>
                    <a:pt x="11085972" y="2243130"/>
                    <a:pt x="11085972" y="2243130"/>
                    <a:pt x="11021133" y="2236441"/>
                  </a:cubicBezTo>
                  <a:cubicBezTo>
                    <a:pt x="10956294" y="2229751"/>
                    <a:pt x="10954235" y="2244674"/>
                    <a:pt x="10903290" y="2300251"/>
                  </a:cubicBezTo>
                  <a:cubicBezTo>
                    <a:pt x="10852346" y="2355827"/>
                    <a:pt x="10812207" y="2365604"/>
                    <a:pt x="10822498" y="2322893"/>
                  </a:cubicBezTo>
                  <a:cubicBezTo>
                    <a:pt x="10833306" y="2280181"/>
                    <a:pt x="10834849" y="2236441"/>
                    <a:pt x="10796255" y="2259083"/>
                  </a:cubicBezTo>
                  <a:cubicBezTo>
                    <a:pt x="10757660" y="2281725"/>
                    <a:pt x="10741707" y="2278638"/>
                    <a:pt x="10669663" y="2293561"/>
                  </a:cubicBezTo>
                  <a:cubicBezTo>
                    <a:pt x="10597619" y="2308484"/>
                    <a:pt x="10520430" y="2342448"/>
                    <a:pt x="10455590" y="2424268"/>
                  </a:cubicBezTo>
                  <a:cubicBezTo>
                    <a:pt x="10390752" y="2506090"/>
                    <a:pt x="10427288" y="2496312"/>
                    <a:pt x="10448386" y="2515867"/>
                  </a:cubicBezTo>
                  <a:cubicBezTo>
                    <a:pt x="10469485" y="2535422"/>
                    <a:pt x="10344438" y="2530790"/>
                    <a:pt x="10285258" y="2525644"/>
                  </a:cubicBezTo>
                  <a:cubicBezTo>
                    <a:pt x="10225565" y="2520498"/>
                    <a:pt x="10256956" y="2509177"/>
                    <a:pt x="10292463" y="2497856"/>
                  </a:cubicBezTo>
                  <a:cubicBezTo>
                    <a:pt x="10327456" y="2486535"/>
                    <a:pt x="10239975" y="2476757"/>
                    <a:pt x="10162270" y="2460290"/>
                  </a:cubicBezTo>
                  <a:cubicBezTo>
                    <a:pt x="10085081" y="2443823"/>
                    <a:pt x="10114927" y="2473670"/>
                    <a:pt x="10069128" y="2491166"/>
                  </a:cubicBezTo>
                  <a:cubicBezTo>
                    <a:pt x="10023328" y="2509177"/>
                    <a:pt x="10025387" y="2474699"/>
                    <a:pt x="10002230" y="2470067"/>
                  </a:cubicBezTo>
                  <a:cubicBezTo>
                    <a:pt x="9979587" y="2465436"/>
                    <a:pt x="9877698" y="2458747"/>
                    <a:pt x="9805655" y="2450513"/>
                  </a:cubicBezTo>
                  <a:cubicBezTo>
                    <a:pt x="9733610" y="2442280"/>
                    <a:pt x="9738756" y="2455659"/>
                    <a:pt x="9719716" y="2479845"/>
                  </a:cubicBezTo>
                  <a:cubicBezTo>
                    <a:pt x="9700161" y="2504546"/>
                    <a:pt x="9566881" y="2622389"/>
                    <a:pt x="9508731" y="2689286"/>
                  </a:cubicBezTo>
                  <a:cubicBezTo>
                    <a:pt x="9450581" y="2756184"/>
                    <a:pt x="9378538" y="2771107"/>
                    <a:pt x="9313700" y="2833373"/>
                  </a:cubicBezTo>
                  <a:cubicBezTo>
                    <a:pt x="9248860" y="2895640"/>
                    <a:pt x="9238054" y="2892038"/>
                    <a:pt x="9291057" y="2902329"/>
                  </a:cubicBezTo>
                  <a:cubicBezTo>
                    <a:pt x="9343546" y="2912107"/>
                    <a:pt x="9350749" y="2906961"/>
                    <a:pt x="9359498" y="2956362"/>
                  </a:cubicBezTo>
                  <a:cubicBezTo>
                    <a:pt x="9368247" y="3005249"/>
                    <a:pt x="9392946" y="3021716"/>
                    <a:pt x="9449037" y="3021716"/>
                  </a:cubicBezTo>
                  <a:cubicBezTo>
                    <a:pt x="9505128" y="3021716"/>
                    <a:pt x="9489176" y="3036639"/>
                    <a:pt x="9499984" y="2993928"/>
                  </a:cubicBezTo>
                  <a:cubicBezTo>
                    <a:pt x="9510790" y="2951216"/>
                    <a:pt x="9486088" y="2902329"/>
                    <a:pt x="9533432" y="2939895"/>
                  </a:cubicBezTo>
                  <a:cubicBezTo>
                    <a:pt x="9580774" y="2977461"/>
                    <a:pt x="9619369" y="3005249"/>
                    <a:pt x="9633264" y="3059282"/>
                  </a:cubicBezTo>
                  <a:cubicBezTo>
                    <a:pt x="9647158" y="3113314"/>
                    <a:pt x="9629662" y="3152424"/>
                    <a:pt x="9604960" y="3242478"/>
                  </a:cubicBezTo>
                  <a:cubicBezTo>
                    <a:pt x="9580261" y="3332533"/>
                    <a:pt x="9571512" y="3461697"/>
                    <a:pt x="9538063" y="3527051"/>
                  </a:cubicBezTo>
                  <a:cubicBezTo>
                    <a:pt x="9504615" y="3592405"/>
                    <a:pt x="9478370" y="3641806"/>
                    <a:pt x="9441319" y="3713335"/>
                  </a:cubicBezTo>
                  <a:cubicBezTo>
                    <a:pt x="9404268" y="3785379"/>
                    <a:pt x="9225189" y="3967032"/>
                    <a:pt x="9185050" y="3982984"/>
                  </a:cubicBezTo>
                  <a:cubicBezTo>
                    <a:pt x="9144397" y="3999451"/>
                    <a:pt x="9118152" y="4000995"/>
                    <a:pt x="9099112" y="3964973"/>
                  </a:cubicBezTo>
                  <a:cubicBezTo>
                    <a:pt x="9079557" y="3928951"/>
                    <a:pt x="9065663" y="3935641"/>
                    <a:pt x="9019863" y="3976294"/>
                  </a:cubicBezTo>
                  <a:cubicBezTo>
                    <a:pt x="8974065" y="4017462"/>
                    <a:pt x="8952966" y="4041648"/>
                    <a:pt x="8935470" y="4107002"/>
                  </a:cubicBezTo>
                  <a:cubicBezTo>
                    <a:pt x="8917974" y="4172356"/>
                    <a:pt x="8879379" y="4172356"/>
                    <a:pt x="8838726" y="4221757"/>
                  </a:cubicBezTo>
                  <a:cubicBezTo>
                    <a:pt x="8798587" y="4270644"/>
                    <a:pt x="8787781" y="4259323"/>
                    <a:pt x="8817627" y="4314900"/>
                  </a:cubicBezTo>
                  <a:cubicBezTo>
                    <a:pt x="8847473" y="4370476"/>
                    <a:pt x="8896360" y="4429655"/>
                    <a:pt x="8902022" y="4483173"/>
                  </a:cubicBezTo>
                  <a:cubicBezTo>
                    <a:pt x="8907166" y="4537206"/>
                    <a:pt x="8877320" y="4615424"/>
                    <a:pt x="8858281" y="4649902"/>
                  </a:cubicBezTo>
                  <a:cubicBezTo>
                    <a:pt x="8838726" y="4684381"/>
                    <a:pt x="8747642" y="4700333"/>
                    <a:pt x="8749186" y="4684381"/>
                  </a:cubicBezTo>
                  <a:cubicBezTo>
                    <a:pt x="8751243" y="4667913"/>
                    <a:pt x="8752787" y="4586092"/>
                    <a:pt x="8749186" y="4538749"/>
                  </a:cubicBezTo>
                  <a:cubicBezTo>
                    <a:pt x="8745584" y="4491407"/>
                    <a:pt x="8710591" y="4491407"/>
                    <a:pt x="8722941" y="4476483"/>
                  </a:cubicBezTo>
                  <a:cubicBezTo>
                    <a:pt x="8735291" y="4461560"/>
                    <a:pt x="8786237" y="4437374"/>
                    <a:pt x="8749186" y="4402896"/>
                  </a:cubicBezTo>
                  <a:cubicBezTo>
                    <a:pt x="8712135" y="4368418"/>
                    <a:pt x="8685890" y="4398264"/>
                    <a:pt x="8669938" y="4357097"/>
                  </a:cubicBezTo>
                  <a:cubicBezTo>
                    <a:pt x="8653985" y="4315929"/>
                    <a:pt x="8677141" y="4283509"/>
                    <a:pt x="8668394" y="4268586"/>
                  </a:cubicBezTo>
                  <a:cubicBezTo>
                    <a:pt x="8659645" y="4253662"/>
                    <a:pt x="8633402" y="4237710"/>
                    <a:pt x="8578853" y="4232564"/>
                  </a:cubicBezTo>
                  <a:cubicBezTo>
                    <a:pt x="8524306" y="4227418"/>
                    <a:pt x="8511956" y="4281451"/>
                    <a:pt x="8499606" y="4234108"/>
                  </a:cubicBezTo>
                  <a:cubicBezTo>
                    <a:pt x="8487255" y="4186764"/>
                    <a:pt x="8505266" y="4181619"/>
                    <a:pt x="8480566" y="4162064"/>
                  </a:cubicBezTo>
                  <a:cubicBezTo>
                    <a:pt x="8455865" y="4142509"/>
                    <a:pt x="8434766" y="4155374"/>
                    <a:pt x="8371986" y="4209407"/>
                  </a:cubicBezTo>
                  <a:cubicBezTo>
                    <a:pt x="8308690" y="4263440"/>
                    <a:pt x="8296340" y="4252119"/>
                    <a:pt x="8243851" y="4274761"/>
                  </a:cubicBezTo>
                  <a:cubicBezTo>
                    <a:pt x="8191361" y="4297918"/>
                    <a:pt x="8191361" y="4310783"/>
                    <a:pt x="8203713" y="4328794"/>
                  </a:cubicBezTo>
                  <a:cubicBezTo>
                    <a:pt x="8216063" y="4346804"/>
                    <a:pt x="8259804" y="4425023"/>
                    <a:pt x="8296855" y="4433257"/>
                  </a:cubicBezTo>
                  <a:cubicBezTo>
                    <a:pt x="8333906" y="4441491"/>
                    <a:pt x="8360149" y="4416790"/>
                    <a:pt x="8416242" y="4416790"/>
                  </a:cubicBezTo>
                  <a:cubicBezTo>
                    <a:pt x="8472846" y="4416790"/>
                    <a:pt x="8483139" y="4425023"/>
                    <a:pt x="8468730" y="4446122"/>
                  </a:cubicBezTo>
                  <a:cubicBezTo>
                    <a:pt x="8454836" y="4467220"/>
                    <a:pt x="8416242" y="4488833"/>
                    <a:pt x="8347800" y="4557275"/>
                  </a:cubicBezTo>
                  <a:cubicBezTo>
                    <a:pt x="8279359" y="4626231"/>
                    <a:pt x="8300457" y="4612852"/>
                    <a:pt x="8323100" y="4640639"/>
                  </a:cubicBezTo>
                  <a:cubicBezTo>
                    <a:pt x="8345741" y="4668428"/>
                    <a:pt x="8379191" y="4702906"/>
                    <a:pt x="8403890" y="4756939"/>
                  </a:cubicBezTo>
                  <a:cubicBezTo>
                    <a:pt x="8428591" y="4810971"/>
                    <a:pt x="8403890" y="4830526"/>
                    <a:pt x="8400289" y="4861402"/>
                  </a:cubicBezTo>
                  <a:cubicBezTo>
                    <a:pt x="8396687" y="4892792"/>
                    <a:pt x="8391540" y="4940135"/>
                    <a:pt x="8437339" y="4989022"/>
                  </a:cubicBezTo>
                  <a:cubicBezTo>
                    <a:pt x="8483139" y="5037909"/>
                    <a:pt x="8451234" y="5021442"/>
                    <a:pt x="8446088" y="5039452"/>
                  </a:cubicBezTo>
                  <a:cubicBezTo>
                    <a:pt x="8440941" y="5057464"/>
                    <a:pt x="8363752" y="5197949"/>
                    <a:pt x="8328245" y="5268449"/>
                  </a:cubicBezTo>
                  <a:cubicBezTo>
                    <a:pt x="8293252" y="5338948"/>
                    <a:pt x="8293252" y="5345123"/>
                    <a:pt x="8179012" y="5425400"/>
                  </a:cubicBezTo>
                  <a:cubicBezTo>
                    <a:pt x="8064771" y="5505678"/>
                    <a:pt x="8013826" y="5513912"/>
                    <a:pt x="7952589" y="5525233"/>
                  </a:cubicBezTo>
                  <a:cubicBezTo>
                    <a:pt x="7891352" y="5536553"/>
                    <a:pt x="7838348" y="5554565"/>
                    <a:pt x="7806957" y="5567944"/>
                  </a:cubicBezTo>
                  <a:cubicBezTo>
                    <a:pt x="7775567" y="5581324"/>
                    <a:pt x="7787404" y="5607054"/>
                    <a:pt x="7784316" y="5623520"/>
                  </a:cubicBezTo>
                  <a:cubicBezTo>
                    <a:pt x="7780714" y="5639988"/>
                    <a:pt x="7750866" y="5625064"/>
                    <a:pt x="7756012" y="5600364"/>
                  </a:cubicBezTo>
                  <a:cubicBezTo>
                    <a:pt x="7761159" y="5575663"/>
                    <a:pt x="7758071" y="5557652"/>
                    <a:pt x="7742119" y="5551477"/>
                  </a:cubicBezTo>
                  <a:cubicBezTo>
                    <a:pt x="7726167" y="5544787"/>
                    <a:pt x="7677279" y="5525233"/>
                    <a:pt x="7626335" y="5574119"/>
                  </a:cubicBezTo>
                  <a:cubicBezTo>
                    <a:pt x="7575388" y="5623006"/>
                    <a:pt x="7513638" y="5626608"/>
                    <a:pt x="7492539" y="5688874"/>
                  </a:cubicBezTo>
                  <a:cubicBezTo>
                    <a:pt x="7471440" y="5751141"/>
                    <a:pt x="7475043" y="5730042"/>
                    <a:pt x="7498199" y="5755772"/>
                  </a:cubicBezTo>
                  <a:cubicBezTo>
                    <a:pt x="7520841" y="5782017"/>
                    <a:pt x="7631481" y="5888023"/>
                    <a:pt x="7657724" y="5945659"/>
                  </a:cubicBezTo>
                  <a:cubicBezTo>
                    <a:pt x="7683969" y="6002779"/>
                    <a:pt x="7689629" y="6045491"/>
                    <a:pt x="7691173" y="6107757"/>
                  </a:cubicBezTo>
                  <a:cubicBezTo>
                    <a:pt x="7692718" y="6170023"/>
                    <a:pt x="7564582" y="6284264"/>
                    <a:pt x="7508491" y="6321829"/>
                  </a:cubicBezTo>
                  <a:cubicBezTo>
                    <a:pt x="7452400" y="6359395"/>
                    <a:pt x="7440050" y="6395417"/>
                    <a:pt x="7448798" y="6336752"/>
                  </a:cubicBezTo>
                  <a:cubicBezTo>
                    <a:pt x="7457547" y="6278088"/>
                    <a:pt x="7424098" y="6243610"/>
                    <a:pt x="7383960" y="6199355"/>
                  </a:cubicBezTo>
                  <a:cubicBezTo>
                    <a:pt x="7343819" y="6155100"/>
                    <a:pt x="7220831" y="6119078"/>
                    <a:pt x="7197674" y="6114447"/>
                  </a:cubicBezTo>
                  <a:cubicBezTo>
                    <a:pt x="7175032" y="6109816"/>
                    <a:pt x="7206423" y="6073793"/>
                    <a:pt x="7190470" y="6075337"/>
                  </a:cubicBezTo>
                  <a:cubicBezTo>
                    <a:pt x="7175032" y="6076881"/>
                    <a:pt x="7137980" y="6067104"/>
                    <a:pt x="7143127" y="6124224"/>
                  </a:cubicBezTo>
                  <a:cubicBezTo>
                    <a:pt x="7148273" y="6181345"/>
                    <a:pt x="7106076" y="6163333"/>
                    <a:pt x="7097328" y="6220968"/>
                  </a:cubicBezTo>
                  <a:cubicBezTo>
                    <a:pt x="7088580" y="6278088"/>
                    <a:pt x="7077773" y="6337268"/>
                    <a:pt x="7114825" y="6332121"/>
                  </a:cubicBezTo>
                  <a:cubicBezTo>
                    <a:pt x="7151876" y="6326975"/>
                    <a:pt x="7144671" y="6383067"/>
                    <a:pt x="7172974" y="6444818"/>
                  </a:cubicBezTo>
                  <a:cubicBezTo>
                    <a:pt x="7201277" y="6507084"/>
                    <a:pt x="7190470" y="6472606"/>
                    <a:pt x="7260970" y="6529726"/>
                  </a:cubicBezTo>
                  <a:cubicBezTo>
                    <a:pt x="7331470" y="6586847"/>
                    <a:pt x="7313458" y="6577069"/>
                    <a:pt x="7329411" y="6634190"/>
                  </a:cubicBezTo>
                  <a:cubicBezTo>
                    <a:pt x="7344850" y="6691310"/>
                    <a:pt x="7339703" y="6724244"/>
                    <a:pt x="7375211" y="6776733"/>
                  </a:cubicBezTo>
                  <a:cubicBezTo>
                    <a:pt x="7410203" y="6829223"/>
                    <a:pt x="7412262" y="6840544"/>
                    <a:pt x="7354112" y="6811211"/>
                  </a:cubicBezTo>
                  <a:cubicBezTo>
                    <a:pt x="7295962" y="6781880"/>
                    <a:pt x="7248620" y="6745857"/>
                    <a:pt x="7225978" y="6709836"/>
                  </a:cubicBezTo>
                  <a:cubicBezTo>
                    <a:pt x="7203335" y="6673814"/>
                    <a:pt x="7189440" y="6582216"/>
                    <a:pt x="7175032" y="6536416"/>
                  </a:cubicBezTo>
                  <a:cubicBezTo>
                    <a:pt x="7161138" y="6490617"/>
                    <a:pt x="7065937" y="6436584"/>
                    <a:pt x="7034547" y="6404165"/>
                  </a:cubicBezTo>
                  <a:cubicBezTo>
                    <a:pt x="7002643" y="6371230"/>
                    <a:pt x="7022196" y="6345500"/>
                    <a:pt x="7038150" y="6269855"/>
                  </a:cubicBezTo>
                  <a:cubicBezTo>
                    <a:pt x="7054102" y="6194724"/>
                    <a:pt x="7030945" y="6122681"/>
                    <a:pt x="7025799" y="6076881"/>
                  </a:cubicBezTo>
                  <a:cubicBezTo>
                    <a:pt x="7020652" y="6031081"/>
                    <a:pt x="6983601" y="5902432"/>
                    <a:pt x="6966105" y="5859206"/>
                  </a:cubicBezTo>
                  <a:cubicBezTo>
                    <a:pt x="6948609" y="5815980"/>
                    <a:pt x="6955814" y="5821641"/>
                    <a:pt x="6928541" y="5859206"/>
                  </a:cubicBezTo>
                  <a:cubicBezTo>
                    <a:pt x="6901267" y="5896772"/>
                    <a:pt x="6880168" y="5919929"/>
                    <a:pt x="6853923" y="5919929"/>
                  </a:cubicBezTo>
                  <a:cubicBezTo>
                    <a:pt x="6827678" y="5919929"/>
                    <a:pt x="6789084" y="5915812"/>
                    <a:pt x="6792686" y="5898830"/>
                  </a:cubicBezTo>
                  <a:cubicBezTo>
                    <a:pt x="6796289" y="5881849"/>
                    <a:pt x="6822534" y="5816494"/>
                    <a:pt x="6814813" y="5791794"/>
                  </a:cubicBezTo>
                  <a:cubicBezTo>
                    <a:pt x="6806581" y="5767094"/>
                    <a:pt x="6782395" y="5688874"/>
                    <a:pt x="6745344" y="5661087"/>
                  </a:cubicBezTo>
                  <a:cubicBezTo>
                    <a:pt x="6708293" y="5633298"/>
                    <a:pt x="6666096" y="5594703"/>
                    <a:pt x="6642425" y="5530378"/>
                  </a:cubicBezTo>
                  <a:cubicBezTo>
                    <a:pt x="6618752" y="5466054"/>
                    <a:pt x="6612577" y="5484579"/>
                    <a:pt x="6566779" y="5518029"/>
                  </a:cubicBezTo>
                  <a:cubicBezTo>
                    <a:pt x="6520979" y="5551477"/>
                    <a:pt x="6416515" y="5555594"/>
                    <a:pt x="6366599" y="5559711"/>
                  </a:cubicBezTo>
                  <a:cubicBezTo>
                    <a:pt x="6316683" y="5563828"/>
                    <a:pt x="6357852" y="5588528"/>
                    <a:pt x="6345501" y="5612714"/>
                  </a:cubicBezTo>
                  <a:cubicBezTo>
                    <a:pt x="6333151" y="5637415"/>
                    <a:pt x="6274486" y="5669320"/>
                    <a:pt x="6155614" y="5792823"/>
                  </a:cubicBezTo>
                  <a:cubicBezTo>
                    <a:pt x="6037257" y="5916326"/>
                    <a:pt x="6019246" y="5920443"/>
                    <a:pt x="5988370" y="5933308"/>
                  </a:cubicBezTo>
                  <a:cubicBezTo>
                    <a:pt x="5957495" y="5946173"/>
                    <a:pt x="5938454" y="5942056"/>
                    <a:pt x="5939484" y="5993002"/>
                  </a:cubicBezTo>
                  <a:cubicBezTo>
                    <a:pt x="5940513" y="6043946"/>
                    <a:pt x="5945144" y="6071221"/>
                    <a:pt x="5938969" y="6116505"/>
                  </a:cubicBezTo>
                  <a:cubicBezTo>
                    <a:pt x="5933309" y="6161790"/>
                    <a:pt x="5919414" y="6180315"/>
                    <a:pt x="5906549" y="6209133"/>
                  </a:cubicBezTo>
                  <a:cubicBezTo>
                    <a:pt x="5893684" y="6237950"/>
                    <a:pt x="5879791" y="6290439"/>
                    <a:pt x="5875673" y="6317713"/>
                  </a:cubicBezTo>
                  <a:cubicBezTo>
                    <a:pt x="5871557" y="6344986"/>
                    <a:pt x="5845312" y="6376377"/>
                    <a:pt x="5806717" y="6404165"/>
                  </a:cubicBezTo>
                  <a:cubicBezTo>
                    <a:pt x="5768122" y="6431953"/>
                    <a:pt x="5768122" y="6426807"/>
                    <a:pt x="5750626" y="6386154"/>
                  </a:cubicBezTo>
                  <a:cubicBezTo>
                    <a:pt x="5733130" y="6345500"/>
                    <a:pt x="5641532" y="6188034"/>
                    <a:pt x="5567945" y="6040859"/>
                  </a:cubicBezTo>
                  <a:cubicBezTo>
                    <a:pt x="5494358" y="5893684"/>
                    <a:pt x="5511854" y="5867440"/>
                    <a:pt x="5504649" y="5824728"/>
                  </a:cubicBezTo>
                  <a:cubicBezTo>
                    <a:pt x="5497445" y="5782017"/>
                    <a:pt x="5496415" y="5526777"/>
                    <a:pt x="5499503" y="5507222"/>
                  </a:cubicBezTo>
                  <a:cubicBezTo>
                    <a:pt x="5501561" y="5496415"/>
                    <a:pt x="5463995" y="5537068"/>
                    <a:pt x="5453189" y="5557652"/>
                  </a:cubicBezTo>
                  <a:cubicBezTo>
                    <a:pt x="5442383" y="5578236"/>
                    <a:pt x="5443412" y="5603451"/>
                    <a:pt x="5401214" y="5607054"/>
                  </a:cubicBezTo>
                  <a:cubicBezTo>
                    <a:pt x="5359018" y="5611171"/>
                    <a:pt x="5350270" y="5611685"/>
                    <a:pt x="5310646" y="5571546"/>
                  </a:cubicBezTo>
                  <a:cubicBezTo>
                    <a:pt x="5271021" y="5531922"/>
                    <a:pt x="5252496" y="5509280"/>
                    <a:pt x="5259700" y="5510309"/>
                  </a:cubicBezTo>
                  <a:cubicBezTo>
                    <a:pt x="5266905" y="5511339"/>
                    <a:pt x="5312190" y="5505678"/>
                    <a:pt x="5338948" y="5492813"/>
                  </a:cubicBezTo>
                  <a:cubicBezTo>
                    <a:pt x="5365193" y="5479434"/>
                    <a:pt x="5356445" y="5465539"/>
                    <a:pt x="5356445" y="5465539"/>
                  </a:cubicBezTo>
                  <a:cubicBezTo>
                    <a:pt x="5356445" y="5465539"/>
                    <a:pt x="5327627" y="5468627"/>
                    <a:pt x="5293664" y="5470685"/>
                  </a:cubicBezTo>
                  <a:cubicBezTo>
                    <a:pt x="5259700" y="5472229"/>
                    <a:pt x="5275139" y="5462966"/>
                    <a:pt x="5229854" y="5444955"/>
                  </a:cubicBezTo>
                  <a:cubicBezTo>
                    <a:pt x="5184569" y="5426945"/>
                    <a:pt x="5174792" y="5425400"/>
                    <a:pt x="5167073" y="5405331"/>
                  </a:cubicBezTo>
                  <a:cubicBezTo>
                    <a:pt x="5159354" y="5385262"/>
                    <a:pt x="5148548" y="5356959"/>
                    <a:pt x="5141858" y="5341521"/>
                  </a:cubicBezTo>
                  <a:cubicBezTo>
                    <a:pt x="5135683" y="5326083"/>
                    <a:pt x="5130022" y="5325054"/>
                    <a:pt x="5122818" y="5306014"/>
                  </a:cubicBezTo>
                  <a:cubicBezTo>
                    <a:pt x="5115098" y="5286974"/>
                    <a:pt x="5093486" y="5309102"/>
                    <a:pt x="5045114" y="5310131"/>
                  </a:cubicBezTo>
                  <a:cubicBezTo>
                    <a:pt x="4996226" y="5311160"/>
                    <a:pt x="5007548" y="5313218"/>
                    <a:pt x="4948884" y="5336375"/>
                  </a:cubicBezTo>
                  <a:cubicBezTo>
                    <a:pt x="4890219" y="5359018"/>
                    <a:pt x="4881472" y="5351299"/>
                    <a:pt x="4815604" y="5348726"/>
                  </a:cubicBezTo>
                  <a:cubicBezTo>
                    <a:pt x="4749220" y="5346667"/>
                    <a:pt x="4703420" y="5318365"/>
                    <a:pt x="4669972" y="5306529"/>
                  </a:cubicBezTo>
                  <a:cubicBezTo>
                    <a:pt x="4636523" y="5295207"/>
                    <a:pt x="4631377" y="5299839"/>
                    <a:pt x="4581976" y="5292635"/>
                  </a:cubicBezTo>
                  <a:cubicBezTo>
                    <a:pt x="4532575" y="5285430"/>
                    <a:pt x="4543381" y="5260729"/>
                    <a:pt x="4531031" y="5239631"/>
                  </a:cubicBezTo>
                  <a:cubicBezTo>
                    <a:pt x="4518680" y="5219047"/>
                    <a:pt x="4498096" y="5213901"/>
                    <a:pt x="4433772" y="5219047"/>
                  </a:cubicBezTo>
                  <a:cubicBezTo>
                    <a:pt x="4369447" y="5223678"/>
                    <a:pt x="4366875" y="5220591"/>
                    <a:pt x="4330852" y="5210813"/>
                  </a:cubicBezTo>
                  <a:cubicBezTo>
                    <a:pt x="4294316" y="5201036"/>
                    <a:pt x="4291742" y="5188171"/>
                    <a:pt x="4261381" y="5157295"/>
                  </a:cubicBezTo>
                  <a:cubicBezTo>
                    <a:pt x="4231020" y="5126934"/>
                    <a:pt x="4240798" y="5150606"/>
                    <a:pt x="4221243" y="5134653"/>
                  </a:cubicBezTo>
                  <a:cubicBezTo>
                    <a:pt x="4201174" y="5118700"/>
                    <a:pt x="4181619" y="5097087"/>
                    <a:pt x="4165667" y="5054376"/>
                  </a:cubicBezTo>
                  <a:cubicBezTo>
                    <a:pt x="4149714" y="5011665"/>
                    <a:pt x="4153315" y="5002402"/>
                    <a:pt x="4135305" y="4982847"/>
                  </a:cubicBezTo>
                  <a:cubicBezTo>
                    <a:pt x="4117295" y="4963292"/>
                    <a:pt x="4118323" y="4967923"/>
                    <a:pt x="4061718" y="4967923"/>
                  </a:cubicBezTo>
                  <a:cubicBezTo>
                    <a:pt x="4005112" y="4967923"/>
                    <a:pt x="4030842" y="4971526"/>
                    <a:pt x="4023637" y="4975642"/>
                  </a:cubicBezTo>
                  <a:cubicBezTo>
                    <a:pt x="4016433" y="4979245"/>
                    <a:pt x="3998937" y="5004460"/>
                    <a:pt x="3983499" y="5024015"/>
                  </a:cubicBezTo>
                  <a:cubicBezTo>
                    <a:pt x="3967546" y="5043569"/>
                    <a:pt x="3996364" y="5070843"/>
                    <a:pt x="4019006" y="5097602"/>
                  </a:cubicBezTo>
                  <a:cubicBezTo>
                    <a:pt x="4041649" y="5124361"/>
                    <a:pt x="4022094" y="5121788"/>
                    <a:pt x="4058115" y="5161927"/>
                  </a:cubicBezTo>
                  <a:cubicBezTo>
                    <a:pt x="4094652" y="5202065"/>
                    <a:pt x="4082301" y="5198463"/>
                    <a:pt x="4108031" y="5254554"/>
                  </a:cubicBezTo>
                  <a:cubicBezTo>
                    <a:pt x="4133761" y="5310645"/>
                    <a:pt x="4150228" y="5325054"/>
                    <a:pt x="4155889" y="5342036"/>
                  </a:cubicBezTo>
                  <a:cubicBezTo>
                    <a:pt x="4162064" y="5359018"/>
                    <a:pt x="4167211" y="5335346"/>
                    <a:pt x="4172870" y="5320423"/>
                  </a:cubicBezTo>
                  <a:cubicBezTo>
                    <a:pt x="4178532" y="5304985"/>
                    <a:pt x="4170813" y="5250438"/>
                    <a:pt x="4170813" y="5250438"/>
                  </a:cubicBezTo>
                  <a:cubicBezTo>
                    <a:pt x="4170813" y="5250438"/>
                    <a:pt x="4182134" y="5273594"/>
                    <a:pt x="4191910" y="5313733"/>
                  </a:cubicBezTo>
                  <a:cubicBezTo>
                    <a:pt x="4201688" y="5353871"/>
                    <a:pt x="4194999" y="5354386"/>
                    <a:pt x="4201688" y="5380116"/>
                  </a:cubicBezTo>
                  <a:cubicBezTo>
                    <a:pt x="4208893" y="5405846"/>
                    <a:pt x="4201688" y="5402244"/>
                    <a:pt x="4245429" y="5402244"/>
                  </a:cubicBezTo>
                  <a:cubicBezTo>
                    <a:pt x="4289170" y="5402244"/>
                    <a:pt x="4316444" y="5403787"/>
                    <a:pt x="4364816" y="5392466"/>
                  </a:cubicBezTo>
                  <a:cubicBezTo>
                    <a:pt x="4413703" y="5381145"/>
                    <a:pt x="4434287" y="5336890"/>
                    <a:pt x="4457443" y="5323510"/>
                  </a:cubicBezTo>
                  <a:cubicBezTo>
                    <a:pt x="4480600" y="5310131"/>
                    <a:pt x="4480600" y="5264846"/>
                    <a:pt x="4495524" y="5269478"/>
                  </a:cubicBezTo>
                  <a:cubicBezTo>
                    <a:pt x="4510446" y="5274109"/>
                    <a:pt x="4496038" y="5323510"/>
                    <a:pt x="4510446" y="5355416"/>
                  </a:cubicBezTo>
                  <a:cubicBezTo>
                    <a:pt x="4524341" y="5387835"/>
                    <a:pt x="4527944" y="5375999"/>
                    <a:pt x="4561906" y="5390408"/>
                  </a:cubicBezTo>
                  <a:cubicBezTo>
                    <a:pt x="4595870" y="5404817"/>
                    <a:pt x="4605134" y="5413050"/>
                    <a:pt x="4639611" y="5425915"/>
                  </a:cubicBezTo>
                  <a:cubicBezTo>
                    <a:pt x="4674089" y="5438780"/>
                    <a:pt x="4650932" y="5440839"/>
                    <a:pt x="4669458" y="5474802"/>
                  </a:cubicBezTo>
                  <a:cubicBezTo>
                    <a:pt x="4687983" y="5509280"/>
                    <a:pt x="4686954" y="5490240"/>
                    <a:pt x="4704964" y="5502075"/>
                  </a:cubicBezTo>
                  <a:cubicBezTo>
                    <a:pt x="4722975" y="5513912"/>
                    <a:pt x="4716285" y="5505164"/>
                    <a:pt x="4703420" y="5546331"/>
                  </a:cubicBezTo>
                  <a:cubicBezTo>
                    <a:pt x="4690555" y="5587499"/>
                    <a:pt x="4687983" y="5587499"/>
                    <a:pt x="4657622" y="5620948"/>
                  </a:cubicBezTo>
                  <a:cubicBezTo>
                    <a:pt x="4627261" y="5654397"/>
                    <a:pt x="4627261" y="5644105"/>
                    <a:pt x="4622630" y="5642561"/>
                  </a:cubicBezTo>
                  <a:cubicBezTo>
                    <a:pt x="4617998" y="5641532"/>
                    <a:pt x="4608735" y="5617860"/>
                    <a:pt x="4608735" y="5617860"/>
                  </a:cubicBezTo>
                  <a:cubicBezTo>
                    <a:pt x="4608735" y="5617860"/>
                    <a:pt x="4589180" y="5657484"/>
                    <a:pt x="4586607" y="5703797"/>
                  </a:cubicBezTo>
                  <a:cubicBezTo>
                    <a:pt x="4583520" y="5750112"/>
                    <a:pt x="4602045" y="5733130"/>
                    <a:pt x="4545954" y="5755772"/>
                  </a:cubicBezTo>
                  <a:cubicBezTo>
                    <a:pt x="4490378" y="5777900"/>
                    <a:pt x="4456929" y="5787677"/>
                    <a:pt x="4435315" y="5806203"/>
                  </a:cubicBezTo>
                  <a:cubicBezTo>
                    <a:pt x="4413703" y="5824728"/>
                    <a:pt x="4413703" y="5849429"/>
                    <a:pt x="4401352" y="5861265"/>
                  </a:cubicBezTo>
                  <a:cubicBezTo>
                    <a:pt x="4389002" y="5873100"/>
                    <a:pt x="4372019" y="5862294"/>
                    <a:pt x="4334455" y="5875159"/>
                  </a:cubicBezTo>
                  <a:cubicBezTo>
                    <a:pt x="4296889" y="5888539"/>
                    <a:pt x="4307181" y="5885451"/>
                    <a:pt x="4275790" y="5909636"/>
                  </a:cubicBezTo>
                  <a:cubicBezTo>
                    <a:pt x="4244400" y="5933823"/>
                    <a:pt x="4272189" y="5931250"/>
                    <a:pt x="4232050" y="5946688"/>
                  </a:cubicBezTo>
                  <a:cubicBezTo>
                    <a:pt x="4191397" y="5962126"/>
                    <a:pt x="4118323" y="5997633"/>
                    <a:pt x="4081787" y="6001235"/>
                  </a:cubicBezTo>
                  <a:cubicBezTo>
                    <a:pt x="4044736" y="6004837"/>
                    <a:pt x="4052455" y="6014615"/>
                    <a:pt x="4043192" y="6028509"/>
                  </a:cubicBezTo>
                  <a:cubicBezTo>
                    <a:pt x="4033929" y="6042403"/>
                    <a:pt x="4032901" y="6049093"/>
                    <a:pt x="3986586" y="6056297"/>
                  </a:cubicBezTo>
                  <a:cubicBezTo>
                    <a:pt x="3939759" y="6063501"/>
                    <a:pt x="3881094" y="6070191"/>
                    <a:pt x="3852276" y="6084086"/>
                  </a:cubicBezTo>
                  <a:cubicBezTo>
                    <a:pt x="3823459" y="6097979"/>
                    <a:pt x="3781262" y="6129885"/>
                    <a:pt x="3750901" y="6123709"/>
                  </a:cubicBezTo>
                  <a:cubicBezTo>
                    <a:pt x="3720540" y="6117534"/>
                    <a:pt x="3728773" y="6116505"/>
                    <a:pt x="3718482" y="6089231"/>
                  </a:cubicBezTo>
                  <a:cubicBezTo>
                    <a:pt x="3708704" y="6061958"/>
                    <a:pt x="3703043" y="6042403"/>
                    <a:pt x="3698412" y="5997633"/>
                  </a:cubicBezTo>
                  <a:cubicBezTo>
                    <a:pt x="3693780" y="5952863"/>
                    <a:pt x="3677828" y="5884936"/>
                    <a:pt x="3652098" y="5841710"/>
                  </a:cubicBezTo>
                  <a:cubicBezTo>
                    <a:pt x="3626368" y="5798484"/>
                    <a:pt x="3626883" y="5795911"/>
                    <a:pt x="3599095" y="5750626"/>
                  </a:cubicBezTo>
                  <a:cubicBezTo>
                    <a:pt x="3570792" y="5705342"/>
                    <a:pt x="3552266" y="5667261"/>
                    <a:pt x="3527566" y="5649765"/>
                  </a:cubicBezTo>
                  <a:cubicBezTo>
                    <a:pt x="3502865" y="5632268"/>
                    <a:pt x="3490514" y="5631240"/>
                    <a:pt x="3478679" y="5618375"/>
                  </a:cubicBezTo>
                  <a:cubicBezTo>
                    <a:pt x="3466843" y="5605510"/>
                    <a:pt x="3474048" y="5560739"/>
                    <a:pt x="3461697" y="5522145"/>
                  </a:cubicBezTo>
                  <a:cubicBezTo>
                    <a:pt x="3449347" y="5484065"/>
                    <a:pt x="3441114" y="5447014"/>
                    <a:pt x="3423102" y="5425400"/>
                  </a:cubicBezTo>
                  <a:cubicBezTo>
                    <a:pt x="3405092" y="5404302"/>
                    <a:pt x="3376789" y="5379601"/>
                    <a:pt x="3351573" y="5334317"/>
                  </a:cubicBezTo>
                  <a:cubicBezTo>
                    <a:pt x="3326358" y="5289032"/>
                    <a:pt x="3324814" y="5283886"/>
                    <a:pt x="3288278" y="5214416"/>
                  </a:cubicBezTo>
                  <a:cubicBezTo>
                    <a:pt x="3251741" y="5144430"/>
                    <a:pt x="3238876" y="5135682"/>
                    <a:pt x="3215205" y="5088854"/>
                  </a:cubicBezTo>
                  <a:cubicBezTo>
                    <a:pt x="3191019" y="5042026"/>
                    <a:pt x="3206972" y="5051288"/>
                    <a:pt x="3198224" y="5023500"/>
                  </a:cubicBezTo>
                  <a:cubicBezTo>
                    <a:pt x="3189475" y="4995712"/>
                    <a:pt x="3166318" y="5068784"/>
                    <a:pt x="3148307" y="5083194"/>
                  </a:cubicBezTo>
                  <a:cubicBezTo>
                    <a:pt x="3130296" y="5097602"/>
                    <a:pt x="3121034" y="5090398"/>
                    <a:pt x="3106110" y="5048715"/>
                  </a:cubicBezTo>
                  <a:cubicBezTo>
                    <a:pt x="3091701" y="5007548"/>
                    <a:pt x="3078837" y="4971011"/>
                    <a:pt x="3068030" y="4986964"/>
                  </a:cubicBezTo>
                  <a:cubicBezTo>
                    <a:pt x="3056709" y="5003431"/>
                    <a:pt x="3047961" y="5019383"/>
                    <a:pt x="3063398" y="5063639"/>
                  </a:cubicBezTo>
                  <a:cubicBezTo>
                    <a:pt x="3078837" y="5107894"/>
                    <a:pt x="3086041" y="5098631"/>
                    <a:pt x="3105596" y="5140314"/>
                  </a:cubicBezTo>
                  <a:cubicBezTo>
                    <a:pt x="3125665" y="5182511"/>
                    <a:pt x="3179698" y="5287488"/>
                    <a:pt x="3202340" y="5331229"/>
                  </a:cubicBezTo>
                  <a:cubicBezTo>
                    <a:pt x="3224468" y="5374970"/>
                    <a:pt x="3215720" y="5353357"/>
                    <a:pt x="3236303" y="5419740"/>
                  </a:cubicBezTo>
                  <a:cubicBezTo>
                    <a:pt x="3256888" y="5485609"/>
                    <a:pt x="3268209" y="5493842"/>
                    <a:pt x="3295997" y="5521116"/>
                  </a:cubicBezTo>
                  <a:cubicBezTo>
                    <a:pt x="3323785" y="5548390"/>
                    <a:pt x="3319153" y="5534495"/>
                    <a:pt x="3330990" y="5578751"/>
                  </a:cubicBezTo>
                  <a:cubicBezTo>
                    <a:pt x="3343340" y="5623520"/>
                    <a:pt x="3338708" y="5676010"/>
                    <a:pt x="3340252" y="5703283"/>
                  </a:cubicBezTo>
                  <a:cubicBezTo>
                    <a:pt x="3341796" y="5730557"/>
                    <a:pt x="3357234" y="5744451"/>
                    <a:pt x="3390168" y="5771725"/>
                  </a:cubicBezTo>
                  <a:cubicBezTo>
                    <a:pt x="3423102" y="5798998"/>
                    <a:pt x="3406636" y="5789221"/>
                    <a:pt x="3421559" y="5818038"/>
                  </a:cubicBezTo>
                  <a:cubicBezTo>
                    <a:pt x="3436997" y="5846856"/>
                    <a:pt x="3451920" y="5888023"/>
                    <a:pt x="3460668" y="5916326"/>
                  </a:cubicBezTo>
                  <a:cubicBezTo>
                    <a:pt x="3469417" y="5944629"/>
                    <a:pt x="3480223" y="5964184"/>
                    <a:pt x="3505438" y="5977049"/>
                  </a:cubicBezTo>
                  <a:cubicBezTo>
                    <a:pt x="3531168" y="5989399"/>
                    <a:pt x="3538372" y="5991458"/>
                    <a:pt x="3564102" y="6000720"/>
                  </a:cubicBezTo>
                  <a:cubicBezTo>
                    <a:pt x="3589832" y="6009984"/>
                    <a:pt x="3581084" y="6016673"/>
                    <a:pt x="3598580" y="6038801"/>
                  </a:cubicBezTo>
                  <a:cubicBezTo>
                    <a:pt x="3616076" y="6061443"/>
                    <a:pt x="3650040" y="6077910"/>
                    <a:pt x="3671139" y="6113417"/>
                  </a:cubicBezTo>
                  <a:cubicBezTo>
                    <a:pt x="3692237" y="6148925"/>
                    <a:pt x="3678343" y="6138633"/>
                    <a:pt x="3676799" y="6172596"/>
                  </a:cubicBezTo>
                  <a:cubicBezTo>
                    <a:pt x="3675770" y="6207074"/>
                    <a:pt x="3664449" y="6191121"/>
                    <a:pt x="3679887" y="6209133"/>
                  </a:cubicBezTo>
                  <a:cubicBezTo>
                    <a:pt x="3695325" y="6227144"/>
                    <a:pt x="3721569" y="6242067"/>
                    <a:pt x="3765824" y="6271399"/>
                  </a:cubicBezTo>
                  <a:cubicBezTo>
                    <a:pt x="3810594" y="6300731"/>
                    <a:pt x="3774572" y="6280147"/>
                    <a:pt x="3814711" y="6279118"/>
                  </a:cubicBezTo>
                  <a:cubicBezTo>
                    <a:pt x="3854850" y="6278088"/>
                    <a:pt x="3862569" y="6267797"/>
                    <a:pt x="3905280" y="6258534"/>
                  </a:cubicBezTo>
                  <a:cubicBezTo>
                    <a:pt x="3947992" y="6249271"/>
                    <a:pt x="4003054" y="6233319"/>
                    <a:pt x="4055543" y="6220968"/>
                  </a:cubicBezTo>
                  <a:cubicBezTo>
                    <a:pt x="4108031" y="6208618"/>
                    <a:pt x="4159492" y="6200384"/>
                    <a:pt x="4186765" y="6191636"/>
                  </a:cubicBezTo>
                  <a:cubicBezTo>
                    <a:pt x="4213524" y="6182888"/>
                    <a:pt x="4214553" y="6212735"/>
                    <a:pt x="4193969" y="6258019"/>
                  </a:cubicBezTo>
                  <a:cubicBezTo>
                    <a:pt x="4173385" y="6303818"/>
                    <a:pt x="4163608" y="6341899"/>
                    <a:pt x="4146112" y="6378950"/>
                  </a:cubicBezTo>
                  <a:cubicBezTo>
                    <a:pt x="4128616" y="6416001"/>
                    <a:pt x="4121926" y="6419088"/>
                    <a:pt x="4109061" y="6449449"/>
                  </a:cubicBezTo>
                  <a:cubicBezTo>
                    <a:pt x="4096196" y="6479296"/>
                    <a:pt x="4009229" y="6601771"/>
                    <a:pt x="3991218" y="6640880"/>
                  </a:cubicBezTo>
                  <a:cubicBezTo>
                    <a:pt x="3973207" y="6679474"/>
                    <a:pt x="3951594" y="6710351"/>
                    <a:pt x="3924835" y="6742770"/>
                  </a:cubicBezTo>
                  <a:cubicBezTo>
                    <a:pt x="3898591" y="6774675"/>
                    <a:pt x="3815740" y="6833339"/>
                    <a:pt x="3777146" y="6864215"/>
                  </a:cubicBezTo>
                  <a:cubicBezTo>
                    <a:pt x="3738551" y="6895091"/>
                    <a:pt x="3748328" y="6895091"/>
                    <a:pt x="3720025" y="6931627"/>
                  </a:cubicBezTo>
                  <a:cubicBezTo>
                    <a:pt x="3691208" y="6968164"/>
                    <a:pt x="3604241" y="7069539"/>
                    <a:pt x="3580569" y="7105561"/>
                  </a:cubicBezTo>
                  <a:cubicBezTo>
                    <a:pt x="3557412" y="7141583"/>
                    <a:pt x="3544033" y="7154448"/>
                    <a:pt x="3526022" y="7189955"/>
                  </a:cubicBezTo>
                  <a:cubicBezTo>
                    <a:pt x="3508526" y="7225462"/>
                    <a:pt x="3458610" y="7275378"/>
                    <a:pt x="3455522" y="7301108"/>
                  </a:cubicBezTo>
                  <a:cubicBezTo>
                    <a:pt x="3452435" y="7326838"/>
                    <a:pt x="3424646" y="7329926"/>
                    <a:pt x="3445745" y="7352568"/>
                  </a:cubicBezTo>
                  <a:cubicBezTo>
                    <a:pt x="3466843" y="7374695"/>
                    <a:pt x="3478165" y="7378812"/>
                    <a:pt x="3485369" y="7407115"/>
                  </a:cubicBezTo>
                  <a:cubicBezTo>
                    <a:pt x="3493088" y="7435418"/>
                    <a:pt x="3461697" y="7467838"/>
                    <a:pt x="3481766" y="7519298"/>
                  </a:cubicBezTo>
                  <a:cubicBezTo>
                    <a:pt x="3501836" y="7571272"/>
                    <a:pt x="3487427" y="7534221"/>
                    <a:pt x="3517274" y="7575389"/>
                  </a:cubicBezTo>
                  <a:cubicBezTo>
                    <a:pt x="3547120" y="7616557"/>
                    <a:pt x="3546091" y="7642801"/>
                    <a:pt x="3548664" y="7703523"/>
                  </a:cubicBezTo>
                  <a:cubicBezTo>
                    <a:pt x="3551752" y="7763732"/>
                    <a:pt x="3554325" y="7823939"/>
                    <a:pt x="3545062" y="7863049"/>
                  </a:cubicBezTo>
                  <a:cubicBezTo>
                    <a:pt x="3535799" y="7902158"/>
                    <a:pt x="3522934" y="7927888"/>
                    <a:pt x="3509555" y="7963395"/>
                  </a:cubicBezTo>
                  <a:cubicBezTo>
                    <a:pt x="3496175" y="7998902"/>
                    <a:pt x="3422073" y="8023088"/>
                    <a:pt x="3378847" y="8041614"/>
                  </a:cubicBezTo>
                  <a:cubicBezTo>
                    <a:pt x="3335621" y="8060654"/>
                    <a:pt x="3337165" y="8052935"/>
                    <a:pt x="3317610" y="8077121"/>
                  </a:cubicBezTo>
                  <a:cubicBezTo>
                    <a:pt x="3297540" y="8101307"/>
                    <a:pt x="3240420" y="8151223"/>
                    <a:pt x="3220866" y="8188274"/>
                  </a:cubicBezTo>
                  <a:cubicBezTo>
                    <a:pt x="3201311" y="8225325"/>
                    <a:pt x="3186902" y="8221723"/>
                    <a:pt x="3194621" y="8244880"/>
                  </a:cubicBezTo>
                  <a:cubicBezTo>
                    <a:pt x="3202340" y="8268552"/>
                    <a:pt x="3218293" y="8298913"/>
                    <a:pt x="3238362" y="8342654"/>
                  </a:cubicBezTo>
                  <a:cubicBezTo>
                    <a:pt x="3258431" y="8386394"/>
                    <a:pt x="3244023" y="8382792"/>
                    <a:pt x="3239391" y="8420872"/>
                  </a:cubicBezTo>
                  <a:cubicBezTo>
                    <a:pt x="3234759" y="8458438"/>
                    <a:pt x="3235275" y="8452777"/>
                    <a:pt x="3230128" y="8498061"/>
                  </a:cubicBezTo>
                  <a:cubicBezTo>
                    <a:pt x="3224468" y="8543860"/>
                    <a:pt x="3170950" y="8544890"/>
                    <a:pt x="3109713" y="8569076"/>
                  </a:cubicBezTo>
                  <a:cubicBezTo>
                    <a:pt x="3048475" y="8593262"/>
                    <a:pt x="3070604" y="8580911"/>
                    <a:pt x="3063398" y="8614361"/>
                  </a:cubicBezTo>
                  <a:cubicBezTo>
                    <a:pt x="3056194" y="8647809"/>
                    <a:pt x="3060826" y="8713163"/>
                    <a:pt x="3058253" y="8752273"/>
                  </a:cubicBezTo>
                  <a:cubicBezTo>
                    <a:pt x="3055680" y="8791382"/>
                    <a:pt x="3037154" y="8775944"/>
                    <a:pt x="3003706" y="8824317"/>
                  </a:cubicBezTo>
                  <a:cubicBezTo>
                    <a:pt x="2970256" y="8872688"/>
                    <a:pt x="2956877" y="8895846"/>
                    <a:pt x="2921370" y="8953995"/>
                  </a:cubicBezTo>
                  <a:cubicBezTo>
                    <a:pt x="2885862" y="9012144"/>
                    <a:pt x="2888436" y="9004426"/>
                    <a:pt x="2843666" y="9040962"/>
                  </a:cubicBezTo>
                  <a:cubicBezTo>
                    <a:pt x="2798895" y="9077498"/>
                    <a:pt x="2762874" y="9086761"/>
                    <a:pt x="2742804" y="9128443"/>
                  </a:cubicBezTo>
                  <a:cubicBezTo>
                    <a:pt x="2722735" y="9170640"/>
                    <a:pt x="2700093" y="9142852"/>
                    <a:pt x="2603349" y="9173728"/>
                  </a:cubicBezTo>
                  <a:cubicBezTo>
                    <a:pt x="2506604" y="9204604"/>
                    <a:pt x="2577104" y="9189680"/>
                    <a:pt x="2484991" y="9199972"/>
                  </a:cubicBezTo>
                  <a:cubicBezTo>
                    <a:pt x="2392878" y="9210265"/>
                    <a:pt x="2360459" y="9217469"/>
                    <a:pt x="2311572" y="9226217"/>
                  </a:cubicBezTo>
                  <a:cubicBezTo>
                    <a:pt x="2262685" y="9234965"/>
                    <a:pt x="2269375" y="9223644"/>
                    <a:pt x="2239528" y="9190710"/>
                  </a:cubicBezTo>
                  <a:cubicBezTo>
                    <a:pt x="2209682" y="9157776"/>
                    <a:pt x="2205050" y="9160349"/>
                    <a:pt x="2191671" y="9133589"/>
                  </a:cubicBezTo>
                  <a:cubicBezTo>
                    <a:pt x="2178291" y="9106316"/>
                    <a:pt x="2188069" y="9099626"/>
                    <a:pt x="2183952" y="9050739"/>
                  </a:cubicBezTo>
                  <a:cubicBezTo>
                    <a:pt x="2179835" y="9001853"/>
                    <a:pt x="2175718" y="9000309"/>
                    <a:pt x="2157707" y="8969433"/>
                  </a:cubicBezTo>
                  <a:cubicBezTo>
                    <a:pt x="2139696" y="8939072"/>
                    <a:pt x="2140726" y="8933925"/>
                    <a:pt x="2120656" y="8885553"/>
                  </a:cubicBezTo>
                  <a:cubicBezTo>
                    <a:pt x="2100587" y="8837182"/>
                    <a:pt x="2091839" y="8823287"/>
                    <a:pt x="2069711" y="8790867"/>
                  </a:cubicBezTo>
                  <a:cubicBezTo>
                    <a:pt x="2047584" y="8757933"/>
                    <a:pt x="2040894" y="8768740"/>
                    <a:pt x="2020824" y="8747127"/>
                  </a:cubicBezTo>
                  <a:cubicBezTo>
                    <a:pt x="2000241" y="8726028"/>
                    <a:pt x="1999726" y="8707503"/>
                    <a:pt x="1995094" y="8677142"/>
                  </a:cubicBezTo>
                  <a:cubicBezTo>
                    <a:pt x="1990463" y="8647295"/>
                    <a:pt x="1983259" y="8576280"/>
                    <a:pt x="1973481" y="8501664"/>
                  </a:cubicBezTo>
                  <a:cubicBezTo>
                    <a:pt x="1963704" y="8427047"/>
                    <a:pt x="1972452" y="8466671"/>
                    <a:pt x="1960617" y="8435280"/>
                  </a:cubicBezTo>
                  <a:cubicBezTo>
                    <a:pt x="1948781" y="8403890"/>
                    <a:pt x="1934887" y="8365295"/>
                    <a:pt x="1914817" y="8323613"/>
                  </a:cubicBezTo>
                  <a:cubicBezTo>
                    <a:pt x="1894748" y="8281416"/>
                    <a:pt x="1901952" y="8292738"/>
                    <a:pt x="1871591" y="8240763"/>
                  </a:cubicBezTo>
                  <a:cubicBezTo>
                    <a:pt x="1841230" y="8188789"/>
                    <a:pt x="1843803" y="8195993"/>
                    <a:pt x="1824763" y="8150708"/>
                  </a:cubicBezTo>
                  <a:cubicBezTo>
                    <a:pt x="1805208" y="8105424"/>
                    <a:pt x="1802635" y="8125494"/>
                    <a:pt x="1801606" y="8107997"/>
                  </a:cubicBezTo>
                  <a:cubicBezTo>
                    <a:pt x="1800577" y="8090500"/>
                    <a:pt x="1811384" y="8059110"/>
                    <a:pt x="1812927" y="8028235"/>
                  </a:cubicBezTo>
                  <a:cubicBezTo>
                    <a:pt x="1813956" y="7997873"/>
                    <a:pt x="1824249" y="7962366"/>
                    <a:pt x="1831453" y="7915538"/>
                  </a:cubicBezTo>
                  <a:cubicBezTo>
                    <a:pt x="1839171" y="7868709"/>
                    <a:pt x="1821160" y="7869223"/>
                    <a:pt x="1840715" y="7836804"/>
                  </a:cubicBezTo>
                  <a:cubicBezTo>
                    <a:pt x="1860784" y="7804384"/>
                    <a:pt x="1880854" y="7775052"/>
                    <a:pt x="1894234" y="7738516"/>
                  </a:cubicBezTo>
                  <a:cubicBezTo>
                    <a:pt x="1907099" y="7701979"/>
                    <a:pt x="1905040" y="7700436"/>
                    <a:pt x="1905040" y="7654122"/>
                  </a:cubicBezTo>
                  <a:cubicBezTo>
                    <a:pt x="1905040" y="7607808"/>
                    <a:pt x="1900409" y="7611410"/>
                    <a:pt x="1886514" y="7572816"/>
                  </a:cubicBezTo>
                  <a:cubicBezTo>
                    <a:pt x="1872620" y="7534221"/>
                    <a:pt x="1866959" y="7488936"/>
                    <a:pt x="1849978" y="7426670"/>
                  </a:cubicBezTo>
                  <a:cubicBezTo>
                    <a:pt x="1832997" y="7364404"/>
                    <a:pt x="1833511" y="7366977"/>
                    <a:pt x="1830938" y="7342791"/>
                  </a:cubicBezTo>
                  <a:cubicBezTo>
                    <a:pt x="1828880" y="7318604"/>
                    <a:pt x="1817044" y="7264571"/>
                    <a:pt x="1805208" y="7232152"/>
                  </a:cubicBezTo>
                  <a:cubicBezTo>
                    <a:pt x="1793372" y="7199733"/>
                    <a:pt x="1787712" y="7212597"/>
                    <a:pt x="1761982" y="7191499"/>
                  </a:cubicBezTo>
                  <a:cubicBezTo>
                    <a:pt x="1736252" y="7170400"/>
                    <a:pt x="1753234" y="7179663"/>
                    <a:pt x="1731106" y="7155991"/>
                  </a:cubicBezTo>
                  <a:cubicBezTo>
                    <a:pt x="1708978" y="7132320"/>
                    <a:pt x="1713095" y="7125116"/>
                    <a:pt x="1691482" y="7099386"/>
                  </a:cubicBezTo>
                  <a:cubicBezTo>
                    <a:pt x="1669869" y="7073656"/>
                    <a:pt x="1666781" y="7072627"/>
                    <a:pt x="1649285" y="7043810"/>
                  </a:cubicBezTo>
                  <a:cubicBezTo>
                    <a:pt x="1631789" y="7014992"/>
                    <a:pt x="1641051" y="7032488"/>
                    <a:pt x="1643624" y="6983602"/>
                  </a:cubicBezTo>
                  <a:cubicBezTo>
                    <a:pt x="1645683" y="6935229"/>
                    <a:pt x="1660092" y="6842602"/>
                    <a:pt x="1668840" y="6789084"/>
                  </a:cubicBezTo>
                  <a:cubicBezTo>
                    <a:pt x="1677588" y="6735565"/>
                    <a:pt x="1679646" y="6738653"/>
                    <a:pt x="1659062" y="6716011"/>
                  </a:cubicBezTo>
                  <a:cubicBezTo>
                    <a:pt x="1638479" y="6693369"/>
                    <a:pt x="1624070" y="6661463"/>
                    <a:pt x="1608117" y="6656318"/>
                  </a:cubicBezTo>
                  <a:cubicBezTo>
                    <a:pt x="1592165" y="6650657"/>
                    <a:pt x="1554085" y="6661463"/>
                    <a:pt x="1498508" y="6660435"/>
                  </a:cubicBezTo>
                  <a:cubicBezTo>
                    <a:pt x="1442932" y="6659405"/>
                    <a:pt x="1444990" y="6647055"/>
                    <a:pt x="1421319" y="6618752"/>
                  </a:cubicBezTo>
                  <a:cubicBezTo>
                    <a:pt x="1397133" y="6590964"/>
                    <a:pt x="1365742" y="6552369"/>
                    <a:pt x="1354421" y="6542077"/>
                  </a:cubicBezTo>
                  <a:cubicBezTo>
                    <a:pt x="1343100" y="6531785"/>
                    <a:pt x="1324060" y="6532300"/>
                    <a:pt x="1229373" y="6539504"/>
                  </a:cubicBezTo>
                  <a:cubicBezTo>
                    <a:pt x="1134688" y="6546708"/>
                    <a:pt x="1191808" y="6548252"/>
                    <a:pt x="1128513" y="6558029"/>
                  </a:cubicBezTo>
                  <a:cubicBezTo>
                    <a:pt x="1065217" y="6567807"/>
                    <a:pt x="1040516" y="6601255"/>
                    <a:pt x="992144" y="6618237"/>
                  </a:cubicBezTo>
                  <a:cubicBezTo>
                    <a:pt x="943772" y="6635219"/>
                    <a:pt x="929364" y="6630588"/>
                    <a:pt x="843940" y="6613606"/>
                  </a:cubicBezTo>
                  <a:cubicBezTo>
                    <a:pt x="758517" y="6596624"/>
                    <a:pt x="715805" y="6633161"/>
                    <a:pt x="672579" y="6651687"/>
                  </a:cubicBezTo>
                  <a:cubicBezTo>
                    <a:pt x="629353" y="6670212"/>
                    <a:pt x="608255" y="6661463"/>
                    <a:pt x="576350" y="6639850"/>
                  </a:cubicBezTo>
                  <a:cubicBezTo>
                    <a:pt x="544959" y="6618237"/>
                    <a:pt x="525919" y="6600227"/>
                    <a:pt x="477546" y="6576041"/>
                  </a:cubicBezTo>
                  <a:cubicBezTo>
                    <a:pt x="429175" y="6551855"/>
                    <a:pt x="439981" y="6538990"/>
                    <a:pt x="392124" y="6515318"/>
                  </a:cubicBezTo>
                  <a:cubicBezTo>
                    <a:pt x="344266" y="6491647"/>
                    <a:pt x="359704" y="6490617"/>
                    <a:pt x="320080" y="6453052"/>
                  </a:cubicBezTo>
                  <a:cubicBezTo>
                    <a:pt x="280456" y="6415486"/>
                    <a:pt x="277368" y="6377406"/>
                    <a:pt x="249580" y="6337782"/>
                  </a:cubicBezTo>
                  <a:cubicBezTo>
                    <a:pt x="222306" y="6298673"/>
                    <a:pt x="198635" y="6243610"/>
                    <a:pt x="161584" y="6201928"/>
                  </a:cubicBezTo>
                  <a:cubicBezTo>
                    <a:pt x="124533" y="6160246"/>
                    <a:pt x="88511" y="6076881"/>
                    <a:pt x="70500" y="6052180"/>
                  </a:cubicBezTo>
                  <a:cubicBezTo>
                    <a:pt x="52489" y="6026965"/>
                    <a:pt x="38595" y="6024907"/>
                    <a:pt x="38595" y="6013071"/>
                  </a:cubicBezTo>
                  <a:cubicBezTo>
                    <a:pt x="39110" y="6001235"/>
                    <a:pt x="74102" y="5930735"/>
                    <a:pt x="89026" y="5894199"/>
                  </a:cubicBezTo>
                  <a:cubicBezTo>
                    <a:pt x="103949" y="5857662"/>
                    <a:pt x="107551" y="5862294"/>
                    <a:pt x="114241" y="5839652"/>
                  </a:cubicBezTo>
                  <a:cubicBezTo>
                    <a:pt x="120931" y="5816494"/>
                    <a:pt x="105493" y="5750626"/>
                    <a:pt x="91598" y="5714604"/>
                  </a:cubicBezTo>
                  <a:cubicBezTo>
                    <a:pt x="77705" y="5678583"/>
                    <a:pt x="61752" y="5602937"/>
                    <a:pt x="50431" y="5567429"/>
                  </a:cubicBezTo>
                  <a:cubicBezTo>
                    <a:pt x="39110" y="5531922"/>
                    <a:pt x="56092" y="5531408"/>
                    <a:pt x="69985" y="5511339"/>
                  </a:cubicBezTo>
                  <a:cubicBezTo>
                    <a:pt x="83365" y="5491269"/>
                    <a:pt x="115784" y="5449072"/>
                    <a:pt x="148719" y="5386806"/>
                  </a:cubicBezTo>
                  <a:cubicBezTo>
                    <a:pt x="182168" y="5324539"/>
                    <a:pt x="200693" y="5294178"/>
                    <a:pt x="218190" y="5265361"/>
                  </a:cubicBezTo>
                  <a:cubicBezTo>
                    <a:pt x="235686" y="5236543"/>
                    <a:pt x="276339" y="5147518"/>
                    <a:pt x="302584" y="5123847"/>
                  </a:cubicBezTo>
                  <a:cubicBezTo>
                    <a:pt x="328828" y="5099661"/>
                    <a:pt x="396241" y="5051803"/>
                    <a:pt x="425058" y="5036880"/>
                  </a:cubicBezTo>
                  <a:cubicBezTo>
                    <a:pt x="453875" y="5021956"/>
                    <a:pt x="477032" y="5014237"/>
                    <a:pt x="481663" y="5000858"/>
                  </a:cubicBezTo>
                  <a:cubicBezTo>
                    <a:pt x="486295" y="4987993"/>
                    <a:pt x="498645" y="4879927"/>
                    <a:pt x="506879" y="4834643"/>
                  </a:cubicBezTo>
                  <a:cubicBezTo>
                    <a:pt x="515113" y="4789358"/>
                    <a:pt x="503791" y="4764143"/>
                    <a:pt x="536726" y="4746647"/>
                  </a:cubicBezTo>
                  <a:cubicBezTo>
                    <a:pt x="569660" y="4729150"/>
                    <a:pt x="622149" y="4696216"/>
                    <a:pt x="649937" y="4681293"/>
                  </a:cubicBezTo>
                  <a:cubicBezTo>
                    <a:pt x="677210" y="4665855"/>
                    <a:pt x="681327" y="4643213"/>
                    <a:pt x="695736" y="4609764"/>
                  </a:cubicBezTo>
                  <a:cubicBezTo>
                    <a:pt x="709630" y="4576315"/>
                    <a:pt x="715805" y="4534633"/>
                    <a:pt x="736904" y="4520739"/>
                  </a:cubicBezTo>
                  <a:cubicBezTo>
                    <a:pt x="758003" y="4507359"/>
                    <a:pt x="752342" y="4526913"/>
                    <a:pt x="779616" y="4545439"/>
                  </a:cubicBezTo>
                  <a:cubicBezTo>
                    <a:pt x="806889" y="4563965"/>
                    <a:pt x="812035" y="4564994"/>
                    <a:pt x="824900" y="4568596"/>
                  </a:cubicBezTo>
                  <a:cubicBezTo>
                    <a:pt x="837765" y="4571684"/>
                    <a:pt x="849601" y="4558304"/>
                    <a:pt x="881506" y="4557790"/>
                  </a:cubicBezTo>
                  <a:cubicBezTo>
                    <a:pt x="913410" y="4557275"/>
                    <a:pt x="917013" y="4561906"/>
                    <a:pt x="936568" y="4572198"/>
                  </a:cubicBezTo>
                  <a:cubicBezTo>
                    <a:pt x="955608" y="4582490"/>
                    <a:pt x="945316" y="4582490"/>
                    <a:pt x="1000378" y="4548527"/>
                  </a:cubicBezTo>
                  <a:cubicBezTo>
                    <a:pt x="1055440" y="4514563"/>
                    <a:pt x="1099180" y="4493979"/>
                    <a:pt x="1171224" y="4467220"/>
                  </a:cubicBezTo>
                  <a:cubicBezTo>
                    <a:pt x="1243268" y="4440461"/>
                    <a:pt x="1292154" y="4425538"/>
                    <a:pt x="1325603" y="4421936"/>
                  </a:cubicBezTo>
                  <a:cubicBezTo>
                    <a:pt x="1359052" y="4417819"/>
                    <a:pt x="1342070" y="4422450"/>
                    <a:pt x="1379636" y="4437374"/>
                  </a:cubicBezTo>
                  <a:cubicBezTo>
                    <a:pt x="1417202" y="4452297"/>
                    <a:pt x="1418746" y="4458472"/>
                    <a:pt x="1426464" y="4447665"/>
                  </a:cubicBezTo>
                  <a:cubicBezTo>
                    <a:pt x="1434184" y="4436859"/>
                    <a:pt x="1458884" y="4405983"/>
                    <a:pt x="1474322" y="4407527"/>
                  </a:cubicBezTo>
                  <a:cubicBezTo>
                    <a:pt x="1490275" y="4408556"/>
                    <a:pt x="1508286" y="4415246"/>
                    <a:pt x="1548424" y="4422450"/>
                  </a:cubicBezTo>
                  <a:cubicBezTo>
                    <a:pt x="1589077" y="4429655"/>
                    <a:pt x="1605545" y="4425538"/>
                    <a:pt x="1622011" y="4416790"/>
                  </a:cubicBezTo>
                  <a:cubicBezTo>
                    <a:pt x="1638479" y="4408042"/>
                    <a:pt x="1659577" y="4390545"/>
                    <a:pt x="1663694" y="4390545"/>
                  </a:cubicBezTo>
                  <a:cubicBezTo>
                    <a:pt x="1667810" y="4390545"/>
                    <a:pt x="1702288" y="4402381"/>
                    <a:pt x="1730591" y="4413187"/>
                  </a:cubicBezTo>
                  <a:cubicBezTo>
                    <a:pt x="1758894" y="4423480"/>
                    <a:pt x="1759409" y="4425023"/>
                    <a:pt x="1753234" y="4432228"/>
                  </a:cubicBezTo>
                  <a:cubicBezTo>
                    <a:pt x="1747573" y="4439432"/>
                    <a:pt x="1739339" y="4447151"/>
                    <a:pt x="1725960" y="4477512"/>
                  </a:cubicBezTo>
                  <a:cubicBezTo>
                    <a:pt x="1712580" y="4507874"/>
                    <a:pt x="1718756" y="4491921"/>
                    <a:pt x="1731621" y="4523826"/>
                  </a:cubicBezTo>
                  <a:cubicBezTo>
                    <a:pt x="1744486" y="4555731"/>
                    <a:pt x="1753748" y="4554187"/>
                    <a:pt x="1748088" y="4577859"/>
                  </a:cubicBezTo>
                  <a:cubicBezTo>
                    <a:pt x="1741913" y="4601530"/>
                    <a:pt x="1715668" y="4623143"/>
                    <a:pt x="1696628" y="4645786"/>
                  </a:cubicBezTo>
                  <a:cubicBezTo>
                    <a:pt x="1677074" y="4668942"/>
                    <a:pt x="1682219" y="4672545"/>
                    <a:pt x="1729562" y="4699304"/>
                  </a:cubicBezTo>
                  <a:cubicBezTo>
                    <a:pt x="1776905" y="4726063"/>
                    <a:pt x="1766099" y="4721431"/>
                    <a:pt x="1819102" y="4745617"/>
                  </a:cubicBezTo>
                  <a:cubicBezTo>
                    <a:pt x="1872620" y="4769804"/>
                    <a:pt x="1874679" y="4761055"/>
                    <a:pt x="1936945" y="4779581"/>
                  </a:cubicBezTo>
                  <a:cubicBezTo>
                    <a:pt x="1999211" y="4798107"/>
                    <a:pt x="1991493" y="4800165"/>
                    <a:pt x="2013106" y="4825380"/>
                  </a:cubicBezTo>
                  <a:cubicBezTo>
                    <a:pt x="2034719" y="4850595"/>
                    <a:pt x="2035748" y="4874267"/>
                    <a:pt x="2073313" y="4887646"/>
                  </a:cubicBezTo>
                  <a:cubicBezTo>
                    <a:pt x="2110879" y="4901026"/>
                    <a:pt x="2150503" y="4901026"/>
                    <a:pt x="2172116" y="4914405"/>
                  </a:cubicBezTo>
                  <a:cubicBezTo>
                    <a:pt x="2193729" y="4927785"/>
                    <a:pt x="2211225" y="4947854"/>
                    <a:pt x="2240558" y="4953000"/>
                  </a:cubicBezTo>
                  <a:cubicBezTo>
                    <a:pt x="2269889" y="4958146"/>
                    <a:pt x="2269889" y="4962263"/>
                    <a:pt x="2283784" y="4941165"/>
                  </a:cubicBezTo>
                  <a:cubicBezTo>
                    <a:pt x="2297678" y="4920066"/>
                    <a:pt x="2309514" y="4901026"/>
                    <a:pt x="2304367" y="4889705"/>
                  </a:cubicBezTo>
                  <a:cubicBezTo>
                    <a:pt x="2299222" y="4878898"/>
                    <a:pt x="2283269" y="4861916"/>
                    <a:pt x="2286871" y="4851625"/>
                  </a:cubicBezTo>
                  <a:cubicBezTo>
                    <a:pt x="2290474" y="4841333"/>
                    <a:pt x="2315174" y="4799650"/>
                    <a:pt x="2322378" y="4787300"/>
                  </a:cubicBezTo>
                  <a:cubicBezTo>
                    <a:pt x="2330097" y="4774949"/>
                    <a:pt x="2349652" y="4771347"/>
                    <a:pt x="2395451" y="4769289"/>
                  </a:cubicBezTo>
                  <a:cubicBezTo>
                    <a:pt x="2441765" y="4767231"/>
                    <a:pt x="2473670" y="4760541"/>
                    <a:pt x="2481389" y="4787814"/>
                  </a:cubicBezTo>
                  <a:cubicBezTo>
                    <a:pt x="2489108" y="4815088"/>
                    <a:pt x="2487050" y="4802738"/>
                    <a:pt x="2523071" y="4817146"/>
                  </a:cubicBezTo>
                  <a:cubicBezTo>
                    <a:pt x="2558579" y="4832070"/>
                    <a:pt x="2562181" y="4832070"/>
                    <a:pt x="2592028" y="4843391"/>
                  </a:cubicBezTo>
                  <a:cubicBezTo>
                    <a:pt x="2621875" y="4854712"/>
                    <a:pt x="2606951" y="4871179"/>
                    <a:pt x="2621875" y="4870150"/>
                  </a:cubicBezTo>
                  <a:cubicBezTo>
                    <a:pt x="2637312" y="4869121"/>
                    <a:pt x="2661498" y="4867062"/>
                    <a:pt x="2689801" y="4875296"/>
                  </a:cubicBezTo>
                  <a:cubicBezTo>
                    <a:pt x="2718104" y="4883529"/>
                    <a:pt x="2769564" y="4908230"/>
                    <a:pt x="2823597" y="4910289"/>
                  </a:cubicBezTo>
                  <a:cubicBezTo>
                    <a:pt x="2878144" y="4912347"/>
                    <a:pt x="2899243" y="4895880"/>
                    <a:pt x="2907475" y="4892278"/>
                  </a:cubicBezTo>
                  <a:cubicBezTo>
                    <a:pt x="2915709" y="4888675"/>
                    <a:pt x="2954304" y="4841333"/>
                    <a:pt x="2976946" y="4873752"/>
                  </a:cubicBezTo>
                  <a:cubicBezTo>
                    <a:pt x="2999589" y="4906172"/>
                    <a:pt x="3029436" y="4907201"/>
                    <a:pt x="3087070" y="4903599"/>
                  </a:cubicBezTo>
                  <a:cubicBezTo>
                    <a:pt x="3144705" y="4900511"/>
                    <a:pt x="3145220" y="4891763"/>
                    <a:pt x="3158085" y="4876840"/>
                  </a:cubicBezTo>
                  <a:cubicBezTo>
                    <a:pt x="3170950" y="4861916"/>
                    <a:pt x="3205428" y="4806340"/>
                    <a:pt x="3216749" y="4768260"/>
                  </a:cubicBezTo>
                  <a:cubicBezTo>
                    <a:pt x="3227555" y="4730180"/>
                    <a:pt x="3258431" y="4646815"/>
                    <a:pt x="3266150" y="4609249"/>
                  </a:cubicBezTo>
                  <a:cubicBezTo>
                    <a:pt x="3274384" y="4571684"/>
                    <a:pt x="3265636" y="4542352"/>
                    <a:pt x="3262548" y="4519709"/>
                  </a:cubicBezTo>
                  <a:cubicBezTo>
                    <a:pt x="3259461" y="4497067"/>
                    <a:pt x="3265121" y="4482144"/>
                    <a:pt x="3273869" y="4456928"/>
                  </a:cubicBezTo>
                  <a:cubicBezTo>
                    <a:pt x="3282617" y="4431713"/>
                    <a:pt x="3246081" y="4447151"/>
                    <a:pt x="3231672" y="4452297"/>
                  </a:cubicBezTo>
                  <a:cubicBezTo>
                    <a:pt x="3217263" y="4456928"/>
                    <a:pt x="3213146" y="4444578"/>
                    <a:pt x="3199767" y="4440976"/>
                  </a:cubicBezTo>
                  <a:cubicBezTo>
                    <a:pt x="3186388" y="4437374"/>
                    <a:pt x="3171979" y="4433771"/>
                    <a:pt x="3162202" y="4458987"/>
                  </a:cubicBezTo>
                  <a:cubicBezTo>
                    <a:pt x="3152424" y="4484202"/>
                    <a:pt x="3157056" y="4496552"/>
                    <a:pt x="3103023" y="4493979"/>
                  </a:cubicBezTo>
                  <a:cubicBezTo>
                    <a:pt x="3048990" y="4491407"/>
                    <a:pt x="3059282" y="4487804"/>
                    <a:pt x="3041785" y="4468764"/>
                  </a:cubicBezTo>
                  <a:cubicBezTo>
                    <a:pt x="3024289" y="4449724"/>
                    <a:pt x="2994443" y="4444578"/>
                    <a:pt x="2970256" y="4437888"/>
                  </a:cubicBezTo>
                  <a:cubicBezTo>
                    <a:pt x="2946070" y="4430684"/>
                    <a:pt x="2944012" y="4431713"/>
                    <a:pt x="2942469" y="4447151"/>
                  </a:cubicBezTo>
                  <a:cubicBezTo>
                    <a:pt x="2940925" y="4462589"/>
                    <a:pt x="2940410" y="4472881"/>
                    <a:pt x="2922399" y="4479056"/>
                  </a:cubicBezTo>
                  <a:cubicBezTo>
                    <a:pt x="2904903" y="4485231"/>
                    <a:pt x="2865279" y="4478027"/>
                    <a:pt x="2831830" y="4462074"/>
                  </a:cubicBezTo>
                  <a:cubicBezTo>
                    <a:pt x="2798381" y="4446122"/>
                    <a:pt x="2788604" y="4438917"/>
                    <a:pt x="2755669" y="4406498"/>
                  </a:cubicBezTo>
                  <a:cubicBezTo>
                    <a:pt x="2722735" y="4374593"/>
                    <a:pt x="2727882" y="4374593"/>
                    <a:pt x="2713987" y="4324677"/>
                  </a:cubicBezTo>
                  <a:cubicBezTo>
                    <a:pt x="2700608" y="4275275"/>
                    <a:pt x="2700608" y="4232564"/>
                    <a:pt x="2706269" y="4217641"/>
                  </a:cubicBezTo>
                  <a:cubicBezTo>
                    <a:pt x="2711929" y="4202717"/>
                    <a:pt x="2721706" y="4198600"/>
                    <a:pt x="2696491" y="4206320"/>
                  </a:cubicBezTo>
                  <a:cubicBezTo>
                    <a:pt x="2671275" y="4214039"/>
                    <a:pt x="2654294" y="4218155"/>
                    <a:pt x="2671275" y="4180590"/>
                  </a:cubicBezTo>
                  <a:cubicBezTo>
                    <a:pt x="2688257" y="4143024"/>
                    <a:pt x="2704210" y="4141480"/>
                    <a:pt x="2721706" y="4136334"/>
                  </a:cubicBezTo>
                  <a:cubicBezTo>
                    <a:pt x="2739203" y="4131703"/>
                    <a:pt x="2765961" y="4131188"/>
                    <a:pt x="2799411" y="4128615"/>
                  </a:cubicBezTo>
                  <a:cubicBezTo>
                    <a:pt x="2832859" y="4126557"/>
                    <a:pt x="2858589" y="4109575"/>
                    <a:pt x="2870424" y="4104429"/>
                  </a:cubicBezTo>
                  <a:cubicBezTo>
                    <a:pt x="2882261" y="4099283"/>
                    <a:pt x="2906447" y="4091049"/>
                    <a:pt x="2894096" y="4087962"/>
                  </a:cubicBezTo>
                  <a:cubicBezTo>
                    <a:pt x="2881746" y="4084874"/>
                    <a:pt x="2844695" y="4080757"/>
                    <a:pt x="2851385" y="4070466"/>
                  </a:cubicBezTo>
                  <a:cubicBezTo>
                    <a:pt x="2857559" y="4060174"/>
                    <a:pt x="2862191" y="4060688"/>
                    <a:pt x="2881746" y="4058630"/>
                  </a:cubicBezTo>
                  <a:cubicBezTo>
                    <a:pt x="2901815" y="4056571"/>
                    <a:pt x="2932691" y="4055542"/>
                    <a:pt x="2958935" y="4053999"/>
                  </a:cubicBezTo>
                  <a:cubicBezTo>
                    <a:pt x="2985180" y="4052454"/>
                    <a:pt x="3001133" y="4057086"/>
                    <a:pt x="3009881" y="4041648"/>
                  </a:cubicBezTo>
                  <a:cubicBezTo>
                    <a:pt x="3018629" y="4025696"/>
                    <a:pt x="3029436" y="4002539"/>
                    <a:pt x="3050019" y="3989674"/>
                  </a:cubicBezTo>
                  <a:cubicBezTo>
                    <a:pt x="3070604" y="3977323"/>
                    <a:pt x="3092731" y="3983499"/>
                    <a:pt x="3146764" y="3981440"/>
                  </a:cubicBezTo>
                  <a:cubicBezTo>
                    <a:pt x="3200797" y="3979382"/>
                    <a:pt x="3192563" y="3992247"/>
                    <a:pt x="3210059" y="4005112"/>
                  </a:cubicBezTo>
                  <a:cubicBezTo>
                    <a:pt x="3227555" y="4017462"/>
                    <a:pt x="3239391" y="4011802"/>
                    <a:pt x="3262033" y="4015918"/>
                  </a:cubicBezTo>
                  <a:cubicBezTo>
                    <a:pt x="3284675" y="4020550"/>
                    <a:pt x="3270782" y="4033929"/>
                    <a:pt x="3288278" y="4041134"/>
                  </a:cubicBezTo>
                  <a:cubicBezTo>
                    <a:pt x="3305774" y="4048338"/>
                    <a:pt x="3338194" y="4055542"/>
                    <a:pt x="3377303" y="4067893"/>
                  </a:cubicBezTo>
                  <a:cubicBezTo>
                    <a:pt x="3416412" y="4080243"/>
                    <a:pt x="3390682" y="4075097"/>
                    <a:pt x="3438540" y="4075097"/>
                  </a:cubicBezTo>
                  <a:cubicBezTo>
                    <a:pt x="3486398" y="4075097"/>
                    <a:pt x="3484854" y="4075612"/>
                    <a:pt x="3522934" y="4068922"/>
                  </a:cubicBezTo>
                  <a:cubicBezTo>
                    <a:pt x="3561015" y="4062232"/>
                    <a:pt x="3576967" y="4048338"/>
                    <a:pt x="3603726" y="4029298"/>
                  </a:cubicBezTo>
                  <a:cubicBezTo>
                    <a:pt x="3630485" y="4010258"/>
                    <a:pt x="3611959" y="3968575"/>
                    <a:pt x="3602182" y="3936670"/>
                  </a:cubicBezTo>
                  <a:cubicBezTo>
                    <a:pt x="3592405" y="3904765"/>
                    <a:pt x="3550208" y="3883667"/>
                    <a:pt x="3530653" y="3869258"/>
                  </a:cubicBezTo>
                  <a:cubicBezTo>
                    <a:pt x="3511099" y="3854335"/>
                    <a:pt x="3469931" y="3807506"/>
                    <a:pt x="3447803" y="3788466"/>
                  </a:cubicBezTo>
                  <a:cubicBezTo>
                    <a:pt x="3425161" y="3769426"/>
                    <a:pt x="3399946" y="3763766"/>
                    <a:pt x="3375245" y="3750386"/>
                  </a:cubicBezTo>
                  <a:cubicBezTo>
                    <a:pt x="3350544" y="3736492"/>
                    <a:pt x="3306804" y="3714364"/>
                    <a:pt x="3302687" y="3696353"/>
                  </a:cubicBezTo>
                  <a:cubicBezTo>
                    <a:pt x="3298570" y="3678342"/>
                    <a:pt x="3311949" y="3677828"/>
                    <a:pt x="3348486" y="3669080"/>
                  </a:cubicBezTo>
                  <a:cubicBezTo>
                    <a:pt x="3385022" y="3660332"/>
                    <a:pt x="3373186" y="3652612"/>
                    <a:pt x="3379876" y="3633572"/>
                  </a:cubicBezTo>
                  <a:cubicBezTo>
                    <a:pt x="3387081" y="3614532"/>
                    <a:pt x="3389654" y="3615047"/>
                    <a:pt x="3419501" y="3604240"/>
                  </a:cubicBezTo>
                  <a:cubicBezTo>
                    <a:pt x="3449347" y="3593434"/>
                    <a:pt x="3385022" y="3570277"/>
                    <a:pt x="3376274" y="3557927"/>
                  </a:cubicBezTo>
                  <a:cubicBezTo>
                    <a:pt x="3367526" y="3545062"/>
                    <a:pt x="3396343" y="3549178"/>
                    <a:pt x="3426190" y="3541974"/>
                  </a:cubicBezTo>
                  <a:cubicBezTo>
                    <a:pt x="3456037" y="3534770"/>
                    <a:pt x="3458610" y="3520876"/>
                    <a:pt x="3462727" y="3508011"/>
                  </a:cubicBezTo>
                  <a:cubicBezTo>
                    <a:pt x="3466843" y="3495660"/>
                    <a:pt x="3465814" y="3489485"/>
                    <a:pt x="3430307" y="3490000"/>
                  </a:cubicBezTo>
                  <a:cubicBezTo>
                    <a:pt x="3395314" y="3490514"/>
                    <a:pt x="3350544" y="3505438"/>
                    <a:pt x="3291366" y="3520876"/>
                  </a:cubicBezTo>
                  <a:cubicBezTo>
                    <a:pt x="3232187" y="3536828"/>
                    <a:pt x="3259461" y="3537343"/>
                    <a:pt x="3223438" y="3565131"/>
                  </a:cubicBezTo>
                  <a:cubicBezTo>
                    <a:pt x="3187932" y="3592919"/>
                    <a:pt x="3185359" y="3581083"/>
                    <a:pt x="3189990" y="3596007"/>
                  </a:cubicBezTo>
                  <a:cubicBezTo>
                    <a:pt x="3194621" y="3611445"/>
                    <a:pt x="3197194" y="3625854"/>
                    <a:pt x="3233216" y="3644893"/>
                  </a:cubicBezTo>
                  <a:cubicBezTo>
                    <a:pt x="3269753" y="3663934"/>
                    <a:pt x="3254314" y="3664448"/>
                    <a:pt x="3264092" y="3667536"/>
                  </a:cubicBezTo>
                  <a:cubicBezTo>
                    <a:pt x="3273869" y="3670109"/>
                    <a:pt x="3298570" y="3674225"/>
                    <a:pt x="3287249" y="3677313"/>
                  </a:cubicBezTo>
                  <a:cubicBezTo>
                    <a:pt x="3275927" y="3680401"/>
                    <a:pt x="3266150" y="3697897"/>
                    <a:pt x="3249683" y="3697897"/>
                  </a:cubicBezTo>
                  <a:cubicBezTo>
                    <a:pt x="3233216" y="3697897"/>
                    <a:pt x="3226011" y="3714879"/>
                    <a:pt x="3198224" y="3730831"/>
                  </a:cubicBezTo>
                  <a:cubicBezTo>
                    <a:pt x="3169920" y="3746784"/>
                    <a:pt x="3157570" y="3748842"/>
                    <a:pt x="3137501" y="3751930"/>
                  </a:cubicBezTo>
                  <a:cubicBezTo>
                    <a:pt x="3116917" y="3755017"/>
                    <a:pt x="3102508" y="3748842"/>
                    <a:pt x="3105081" y="3713850"/>
                  </a:cubicBezTo>
                  <a:cubicBezTo>
                    <a:pt x="3108169" y="3678857"/>
                    <a:pt x="3094789" y="3702528"/>
                    <a:pt x="3072662" y="3694295"/>
                  </a:cubicBezTo>
                  <a:cubicBezTo>
                    <a:pt x="3051049" y="3686061"/>
                    <a:pt x="3042815" y="3676799"/>
                    <a:pt x="3042815" y="3676799"/>
                  </a:cubicBezTo>
                  <a:cubicBezTo>
                    <a:pt x="3042815" y="3676799"/>
                    <a:pt x="3064428" y="3669080"/>
                    <a:pt x="3086041" y="3655700"/>
                  </a:cubicBezTo>
                  <a:cubicBezTo>
                    <a:pt x="3107654" y="3642321"/>
                    <a:pt x="3117431" y="3634087"/>
                    <a:pt x="3128238" y="3607328"/>
                  </a:cubicBezTo>
                  <a:cubicBezTo>
                    <a:pt x="3138530" y="3580569"/>
                    <a:pt x="3104566" y="3595492"/>
                    <a:pt x="3080380" y="3591890"/>
                  </a:cubicBezTo>
                  <a:cubicBezTo>
                    <a:pt x="3055680" y="3588802"/>
                    <a:pt x="3062884" y="3586229"/>
                    <a:pt x="3038698" y="3583142"/>
                  </a:cubicBezTo>
                  <a:cubicBezTo>
                    <a:pt x="3014512" y="3580054"/>
                    <a:pt x="3005249" y="3561014"/>
                    <a:pt x="3005249" y="3561014"/>
                  </a:cubicBezTo>
                  <a:cubicBezTo>
                    <a:pt x="3005249" y="3561014"/>
                    <a:pt x="3016056" y="3565131"/>
                    <a:pt x="3036640" y="3563073"/>
                  </a:cubicBezTo>
                  <a:cubicBezTo>
                    <a:pt x="3057224" y="3561014"/>
                    <a:pt x="3052592" y="3555354"/>
                    <a:pt x="3059797" y="3549693"/>
                  </a:cubicBezTo>
                  <a:cubicBezTo>
                    <a:pt x="3067515" y="3544032"/>
                    <a:pt x="3073176" y="3539401"/>
                    <a:pt x="3067515" y="3539401"/>
                  </a:cubicBezTo>
                  <a:cubicBezTo>
                    <a:pt x="3061855" y="3539401"/>
                    <a:pt x="3036640" y="3541974"/>
                    <a:pt x="3019658" y="3540945"/>
                  </a:cubicBezTo>
                  <a:cubicBezTo>
                    <a:pt x="3002676" y="3539916"/>
                    <a:pt x="2992385" y="3537343"/>
                    <a:pt x="2968198" y="3540945"/>
                  </a:cubicBezTo>
                  <a:cubicBezTo>
                    <a:pt x="2943498" y="3544547"/>
                    <a:pt x="2953275" y="3553810"/>
                    <a:pt x="2935779" y="3565645"/>
                  </a:cubicBezTo>
                  <a:cubicBezTo>
                    <a:pt x="2918282" y="3576967"/>
                    <a:pt x="2917768" y="3581083"/>
                    <a:pt x="2908505" y="3598065"/>
                  </a:cubicBezTo>
                  <a:cubicBezTo>
                    <a:pt x="2899243" y="3615047"/>
                    <a:pt x="2896154" y="3611959"/>
                    <a:pt x="2889979" y="3623280"/>
                  </a:cubicBezTo>
                  <a:cubicBezTo>
                    <a:pt x="2883804" y="3634087"/>
                    <a:pt x="2884319" y="3661361"/>
                    <a:pt x="2884319" y="3679886"/>
                  </a:cubicBezTo>
                  <a:cubicBezTo>
                    <a:pt x="2884319" y="3698412"/>
                    <a:pt x="2879688" y="3704587"/>
                    <a:pt x="2868366" y="3719510"/>
                  </a:cubicBezTo>
                  <a:cubicBezTo>
                    <a:pt x="2857045" y="3734948"/>
                    <a:pt x="2857045" y="3728258"/>
                    <a:pt x="2838520" y="3737521"/>
                  </a:cubicBezTo>
                  <a:cubicBezTo>
                    <a:pt x="2819994" y="3746784"/>
                    <a:pt x="2832345" y="3753474"/>
                    <a:pt x="2829772" y="3771999"/>
                  </a:cubicBezTo>
                  <a:cubicBezTo>
                    <a:pt x="2827714" y="3790525"/>
                    <a:pt x="2821024" y="3797729"/>
                    <a:pt x="2818965" y="3821400"/>
                  </a:cubicBezTo>
                  <a:cubicBezTo>
                    <a:pt x="2817421" y="3845586"/>
                    <a:pt x="2807644" y="3846616"/>
                    <a:pt x="2793235" y="3863083"/>
                  </a:cubicBezTo>
                  <a:cubicBezTo>
                    <a:pt x="2778312" y="3880064"/>
                    <a:pt x="2770593" y="3880064"/>
                    <a:pt x="2769049" y="3897561"/>
                  </a:cubicBezTo>
                  <a:cubicBezTo>
                    <a:pt x="2768020" y="3915057"/>
                    <a:pt x="2764933" y="3922776"/>
                    <a:pt x="2769049" y="3956225"/>
                  </a:cubicBezTo>
                  <a:cubicBezTo>
                    <a:pt x="2773166" y="3990188"/>
                    <a:pt x="2782429" y="3981440"/>
                    <a:pt x="2808673" y="4015918"/>
                  </a:cubicBezTo>
                  <a:cubicBezTo>
                    <a:pt x="2834918" y="4050396"/>
                    <a:pt x="2848811" y="4037017"/>
                    <a:pt x="2839549" y="4054513"/>
                  </a:cubicBezTo>
                  <a:cubicBezTo>
                    <a:pt x="2830286" y="4072009"/>
                    <a:pt x="2831830" y="4065319"/>
                    <a:pt x="2799925" y="4061717"/>
                  </a:cubicBezTo>
                  <a:cubicBezTo>
                    <a:pt x="2767505" y="4058115"/>
                    <a:pt x="2762359" y="4062747"/>
                    <a:pt x="2739203" y="4085389"/>
                  </a:cubicBezTo>
                  <a:cubicBezTo>
                    <a:pt x="2716045" y="4107517"/>
                    <a:pt x="2710900" y="4120382"/>
                    <a:pt x="2698549" y="4128615"/>
                  </a:cubicBezTo>
                  <a:cubicBezTo>
                    <a:pt x="2686199" y="4136849"/>
                    <a:pt x="2690315" y="4112148"/>
                    <a:pt x="2685684" y="4100827"/>
                  </a:cubicBezTo>
                  <a:cubicBezTo>
                    <a:pt x="2681053" y="4089506"/>
                    <a:pt x="2627020" y="4085389"/>
                    <a:pt x="2589969" y="4074582"/>
                  </a:cubicBezTo>
                  <a:cubicBezTo>
                    <a:pt x="2552918" y="4063776"/>
                    <a:pt x="2543141" y="4057086"/>
                    <a:pt x="2533878" y="4057086"/>
                  </a:cubicBezTo>
                  <a:cubicBezTo>
                    <a:pt x="2524616" y="4057086"/>
                    <a:pt x="2510206" y="4055028"/>
                    <a:pt x="2471611" y="4076126"/>
                  </a:cubicBezTo>
                  <a:cubicBezTo>
                    <a:pt x="2433017" y="4097225"/>
                    <a:pt x="2441765" y="4109575"/>
                    <a:pt x="2444338" y="4137363"/>
                  </a:cubicBezTo>
                  <a:cubicBezTo>
                    <a:pt x="2446911" y="4165151"/>
                    <a:pt x="2477787" y="4170812"/>
                    <a:pt x="2469039" y="4236166"/>
                  </a:cubicBezTo>
                  <a:cubicBezTo>
                    <a:pt x="2460291" y="4301520"/>
                    <a:pt x="2501458" y="4271158"/>
                    <a:pt x="2518955" y="4311297"/>
                  </a:cubicBezTo>
                  <a:cubicBezTo>
                    <a:pt x="2536451" y="4351436"/>
                    <a:pt x="2520499" y="4347834"/>
                    <a:pt x="2510206" y="4352980"/>
                  </a:cubicBezTo>
                  <a:cubicBezTo>
                    <a:pt x="2499400" y="4358126"/>
                    <a:pt x="2489108" y="4392089"/>
                    <a:pt x="2481389" y="4425023"/>
                  </a:cubicBezTo>
                  <a:cubicBezTo>
                    <a:pt x="2473670" y="4457958"/>
                    <a:pt x="2482418" y="4462074"/>
                    <a:pt x="2472641" y="4460016"/>
                  </a:cubicBezTo>
                  <a:cubicBezTo>
                    <a:pt x="2462863" y="4458472"/>
                    <a:pt x="2451542" y="4465677"/>
                    <a:pt x="2433017" y="4438917"/>
                  </a:cubicBezTo>
                  <a:cubicBezTo>
                    <a:pt x="2414492" y="4412158"/>
                    <a:pt x="2399568" y="4437374"/>
                    <a:pt x="2396995" y="4421936"/>
                  </a:cubicBezTo>
                  <a:cubicBezTo>
                    <a:pt x="2394422" y="4406498"/>
                    <a:pt x="2371265" y="4380253"/>
                    <a:pt x="2380528" y="4344232"/>
                  </a:cubicBezTo>
                  <a:cubicBezTo>
                    <a:pt x="2389276" y="4308210"/>
                    <a:pt x="2403171" y="4305122"/>
                    <a:pt x="2371780" y="4286082"/>
                  </a:cubicBezTo>
                  <a:cubicBezTo>
                    <a:pt x="2340390" y="4267042"/>
                    <a:pt x="2348108" y="4264984"/>
                    <a:pt x="2333185" y="4226389"/>
                  </a:cubicBezTo>
                  <a:cubicBezTo>
                    <a:pt x="2318262" y="4187794"/>
                    <a:pt x="2314660" y="4180590"/>
                    <a:pt x="2285843" y="4145597"/>
                  </a:cubicBezTo>
                  <a:cubicBezTo>
                    <a:pt x="2256510" y="4110604"/>
                    <a:pt x="2259598" y="4120382"/>
                    <a:pt x="2267317" y="4084874"/>
                  </a:cubicBezTo>
                  <a:cubicBezTo>
                    <a:pt x="2275036" y="4049882"/>
                    <a:pt x="2281211" y="4004083"/>
                    <a:pt x="2263714" y="3979382"/>
                  </a:cubicBezTo>
                  <a:cubicBezTo>
                    <a:pt x="2246218" y="3954681"/>
                    <a:pt x="2173146" y="3887269"/>
                    <a:pt x="2113452" y="3854849"/>
                  </a:cubicBezTo>
                  <a:cubicBezTo>
                    <a:pt x="2053759" y="3822944"/>
                    <a:pt x="2041409" y="3847645"/>
                    <a:pt x="2015164" y="3796700"/>
                  </a:cubicBezTo>
                  <a:cubicBezTo>
                    <a:pt x="1988920" y="3746269"/>
                    <a:pt x="1976569" y="3692751"/>
                    <a:pt x="1932829" y="3661875"/>
                  </a:cubicBezTo>
                  <a:cubicBezTo>
                    <a:pt x="1889088" y="3630999"/>
                    <a:pt x="1910701" y="3628426"/>
                    <a:pt x="1868504" y="3643864"/>
                  </a:cubicBezTo>
                  <a:cubicBezTo>
                    <a:pt x="1826307" y="3659302"/>
                    <a:pt x="1825277" y="3665992"/>
                    <a:pt x="1828880" y="3678342"/>
                  </a:cubicBezTo>
                  <a:cubicBezTo>
                    <a:pt x="1832481" y="3690693"/>
                    <a:pt x="1842259" y="3707160"/>
                    <a:pt x="1836084" y="3740609"/>
                  </a:cubicBezTo>
                  <a:cubicBezTo>
                    <a:pt x="1829909" y="3774057"/>
                    <a:pt x="1821160" y="3763251"/>
                    <a:pt x="1864901" y="3789496"/>
                  </a:cubicBezTo>
                  <a:cubicBezTo>
                    <a:pt x="1908642" y="3815740"/>
                    <a:pt x="1890631" y="3810079"/>
                    <a:pt x="1912244" y="3858451"/>
                  </a:cubicBezTo>
                  <a:cubicBezTo>
                    <a:pt x="1934372" y="3906824"/>
                    <a:pt x="1937974" y="3915572"/>
                    <a:pt x="1955470" y="3935126"/>
                  </a:cubicBezTo>
                  <a:cubicBezTo>
                    <a:pt x="1972967" y="3954681"/>
                    <a:pt x="1979142" y="3971663"/>
                    <a:pt x="2022883" y="3981955"/>
                  </a:cubicBezTo>
                  <a:cubicBezTo>
                    <a:pt x="2066623" y="3991732"/>
                    <a:pt x="2059933" y="3979382"/>
                    <a:pt x="2071255" y="3990188"/>
                  </a:cubicBezTo>
                  <a:cubicBezTo>
                    <a:pt x="2082576" y="4000995"/>
                    <a:pt x="2040379" y="4004597"/>
                    <a:pt x="2048613" y="4009743"/>
                  </a:cubicBezTo>
                  <a:cubicBezTo>
                    <a:pt x="2056332" y="4014889"/>
                    <a:pt x="2066109" y="4028783"/>
                    <a:pt x="2103160" y="4051425"/>
                  </a:cubicBezTo>
                  <a:cubicBezTo>
                    <a:pt x="2140211" y="4074068"/>
                    <a:pt x="2177777" y="4098254"/>
                    <a:pt x="2187554" y="4116265"/>
                  </a:cubicBezTo>
                  <a:cubicBezTo>
                    <a:pt x="2197332" y="4134276"/>
                    <a:pt x="2229751" y="4202203"/>
                    <a:pt x="2182408" y="4152286"/>
                  </a:cubicBezTo>
                  <a:cubicBezTo>
                    <a:pt x="2135065" y="4102370"/>
                    <a:pt x="2134036" y="4125528"/>
                    <a:pt x="2121171" y="4159491"/>
                  </a:cubicBezTo>
                  <a:cubicBezTo>
                    <a:pt x="2107791" y="4193969"/>
                    <a:pt x="2133521" y="4220213"/>
                    <a:pt x="2131978" y="4245429"/>
                  </a:cubicBezTo>
                  <a:cubicBezTo>
                    <a:pt x="2130434" y="4270644"/>
                    <a:pt x="2108306" y="4260867"/>
                    <a:pt x="2093383" y="4281451"/>
                  </a:cubicBezTo>
                  <a:cubicBezTo>
                    <a:pt x="2078459" y="4302035"/>
                    <a:pt x="2070740" y="4326221"/>
                    <a:pt x="2053244" y="4339600"/>
                  </a:cubicBezTo>
                  <a:cubicBezTo>
                    <a:pt x="2035748" y="4352980"/>
                    <a:pt x="2040894" y="4324677"/>
                    <a:pt x="2031631" y="4324677"/>
                  </a:cubicBezTo>
                  <a:cubicBezTo>
                    <a:pt x="2021854" y="4324677"/>
                    <a:pt x="2018251" y="4337027"/>
                    <a:pt x="2005901" y="4360699"/>
                  </a:cubicBezTo>
                  <a:cubicBezTo>
                    <a:pt x="1993551" y="4384370"/>
                    <a:pt x="2005901" y="4394148"/>
                    <a:pt x="2011047" y="4426052"/>
                  </a:cubicBezTo>
                  <a:cubicBezTo>
                    <a:pt x="2016193" y="4457958"/>
                    <a:pt x="2024941" y="4460530"/>
                    <a:pt x="1990978" y="4458987"/>
                  </a:cubicBezTo>
                  <a:cubicBezTo>
                    <a:pt x="1957014" y="4457443"/>
                    <a:pt x="1964733" y="4425538"/>
                    <a:pt x="1932829" y="4403925"/>
                  </a:cubicBezTo>
                  <a:cubicBezTo>
                    <a:pt x="1900923" y="4382826"/>
                    <a:pt x="1882913" y="4390031"/>
                    <a:pt x="1856153" y="4373564"/>
                  </a:cubicBezTo>
                  <a:cubicBezTo>
                    <a:pt x="1829909" y="4357097"/>
                    <a:pt x="1867475" y="4352980"/>
                    <a:pt x="1933343" y="4344746"/>
                  </a:cubicBezTo>
                  <a:cubicBezTo>
                    <a:pt x="1999211" y="4336513"/>
                    <a:pt x="2006930" y="4330337"/>
                    <a:pt x="2027514" y="4314385"/>
                  </a:cubicBezTo>
                  <a:cubicBezTo>
                    <a:pt x="2047584" y="4298947"/>
                    <a:pt x="2040894" y="4294830"/>
                    <a:pt x="2062507" y="4263440"/>
                  </a:cubicBezTo>
                  <a:cubicBezTo>
                    <a:pt x="2084635" y="4232564"/>
                    <a:pt x="2062507" y="4220213"/>
                    <a:pt x="2047584" y="4182133"/>
                  </a:cubicBezTo>
                  <a:cubicBezTo>
                    <a:pt x="2032660" y="4144567"/>
                    <a:pt x="2004358" y="4127586"/>
                    <a:pt x="1995094" y="4119867"/>
                  </a:cubicBezTo>
                  <a:cubicBezTo>
                    <a:pt x="1985317" y="4112663"/>
                    <a:pt x="1963190" y="4090535"/>
                    <a:pt x="1944149" y="4069436"/>
                  </a:cubicBezTo>
                  <a:cubicBezTo>
                    <a:pt x="1924595" y="4048338"/>
                    <a:pt x="1904526" y="4044736"/>
                    <a:pt x="1871076" y="4036502"/>
                  </a:cubicBezTo>
                  <a:cubicBezTo>
                    <a:pt x="1837628" y="4028269"/>
                    <a:pt x="1843803" y="3997907"/>
                    <a:pt x="1825277" y="3989159"/>
                  </a:cubicBezTo>
                  <a:cubicBezTo>
                    <a:pt x="1806752" y="3980411"/>
                    <a:pt x="1788226" y="3954167"/>
                    <a:pt x="1746029" y="3914543"/>
                  </a:cubicBezTo>
                  <a:cubicBezTo>
                    <a:pt x="1703832" y="3875433"/>
                    <a:pt x="1719785" y="3845586"/>
                    <a:pt x="1700230" y="3811623"/>
                  </a:cubicBezTo>
                  <a:cubicBezTo>
                    <a:pt x="1680675" y="3777145"/>
                    <a:pt x="1661636" y="3750901"/>
                    <a:pt x="1619438" y="3750901"/>
                  </a:cubicBezTo>
                  <a:cubicBezTo>
                    <a:pt x="1577242" y="3750901"/>
                    <a:pt x="1545851" y="3780233"/>
                    <a:pt x="1503654" y="3821400"/>
                  </a:cubicBezTo>
                  <a:cubicBezTo>
                    <a:pt x="1461457" y="3862568"/>
                    <a:pt x="1470205" y="3882123"/>
                    <a:pt x="1421319" y="3850732"/>
                  </a:cubicBezTo>
                  <a:cubicBezTo>
                    <a:pt x="1371917" y="3819857"/>
                    <a:pt x="1354935" y="3822944"/>
                    <a:pt x="1319428" y="3852276"/>
                  </a:cubicBezTo>
                  <a:cubicBezTo>
                    <a:pt x="1284436" y="3881608"/>
                    <a:pt x="1277231" y="3910940"/>
                    <a:pt x="1277231" y="3970119"/>
                  </a:cubicBezTo>
                  <a:cubicBezTo>
                    <a:pt x="1277231" y="4028783"/>
                    <a:pt x="1235034" y="4004597"/>
                    <a:pt x="1201585" y="4020550"/>
                  </a:cubicBezTo>
                  <a:cubicBezTo>
                    <a:pt x="1168137" y="4037017"/>
                    <a:pt x="1138290" y="4077670"/>
                    <a:pt x="1087345" y="4174414"/>
                  </a:cubicBezTo>
                  <a:cubicBezTo>
                    <a:pt x="1036399" y="4271158"/>
                    <a:pt x="1090947" y="4224845"/>
                    <a:pt x="1080140" y="4257779"/>
                  </a:cubicBezTo>
                  <a:cubicBezTo>
                    <a:pt x="1069333" y="4290713"/>
                    <a:pt x="1083743" y="4316443"/>
                    <a:pt x="1036399" y="4359155"/>
                  </a:cubicBezTo>
                  <a:cubicBezTo>
                    <a:pt x="989056" y="4401866"/>
                    <a:pt x="1010155" y="4354523"/>
                    <a:pt x="981852" y="4388487"/>
                  </a:cubicBezTo>
                  <a:cubicBezTo>
                    <a:pt x="953549" y="4422965"/>
                    <a:pt x="914954" y="4450753"/>
                    <a:pt x="848571" y="4442520"/>
                  </a:cubicBezTo>
                  <a:cubicBezTo>
                    <a:pt x="781674" y="4434286"/>
                    <a:pt x="801229" y="4460530"/>
                    <a:pt x="759031" y="4470308"/>
                  </a:cubicBezTo>
                  <a:cubicBezTo>
                    <a:pt x="716835" y="4480085"/>
                    <a:pt x="694192" y="4495009"/>
                    <a:pt x="704484" y="4447151"/>
                  </a:cubicBezTo>
                  <a:cubicBezTo>
                    <a:pt x="715291" y="4399808"/>
                    <a:pt x="706028" y="4406498"/>
                    <a:pt x="625236" y="4409585"/>
                  </a:cubicBezTo>
                  <a:cubicBezTo>
                    <a:pt x="544444" y="4412673"/>
                    <a:pt x="516141" y="4434286"/>
                    <a:pt x="523346" y="4422965"/>
                  </a:cubicBezTo>
                  <a:cubicBezTo>
                    <a:pt x="530551" y="4411644"/>
                    <a:pt x="534152" y="4392089"/>
                    <a:pt x="542900" y="4346290"/>
                  </a:cubicBezTo>
                  <a:cubicBezTo>
                    <a:pt x="551649" y="4300491"/>
                    <a:pt x="563999" y="4285568"/>
                    <a:pt x="551649" y="4285568"/>
                  </a:cubicBezTo>
                  <a:cubicBezTo>
                    <a:pt x="539299" y="4285568"/>
                    <a:pt x="513054" y="4292257"/>
                    <a:pt x="532094" y="4210436"/>
                  </a:cubicBezTo>
                  <a:cubicBezTo>
                    <a:pt x="551649" y="4128615"/>
                    <a:pt x="558339" y="4113692"/>
                    <a:pt x="549590" y="4066349"/>
                  </a:cubicBezTo>
                  <a:cubicBezTo>
                    <a:pt x="540842" y="4019006"/>
                    <a:pt x="553192" y="3955196"/>
                    <a:pt x="542386" y="3927408"/>
                  </a:cubicBezTo>
                  <a:cubicBezTo>
                    <a:pt x="531579" y="3899619"/>
                    <a:pt x="563485" y="3871831"/>
                    <a:pt x="549590" y="3856908"/>
                  </a:cubicBezTo>
                  <a:cubicBezTo>
                    <a:pt x="535696" y="3842499"/>
                    <a:pt x="519744" y="3822430"/>
                    <a:pt x="530036" y="3822430"/>
                  </a:cubicBezTo>
                  <a:cubicBezTo>
                    <a:pt x="540327" y="3822430"/>
                    <a:pt x="584583" y="3823973"/>
                    <a:pt x="640674" y="3833751"/>
                  </a:cubicBezTo>
                  <a:cubicBezTo>
                    <a:pt x="696765" y="3843528"/>
                    <a:pt x="754915" y="3825517"/>
                    <a:pt x="788364" y="3828605"/>
                  </a:cubicBezTo>
                  <a:cubicBezTo>
                    <a:pt x="821812" y="3831693"/>
                    <a:pt x="891797" y="3846616"/>
                    <a:pt x="962298" y="3857937"/>
                  </a:cubicBezTo>
                  <a:cubicBezTo>
                    <a:pt x="1032797" y="3869258"/>
                    <a:pt x="1030739" y="3848160"/>
                    <a:pt x="1024049" y="3745240"/>
                  </a:cubicBezTo>
                  <a:cubicBezTo>
                    <a:pt x="1016845" y="3642321"/>
                    <a:pt x="1029195" y="3594977"/>
                    <a:pt x="1008097" y="3573364"/>
                  </a:cubicBezTo>
                  <a:cubicBezTo>
                    <a:pt x="986998" y="3552266"/>
                    <a:pt x="964356" y="3553810"/>
                    <a:pt x="941713" y="3526022"/>
                  </a:cubicBezTo>
                  <a:cubicBezTo>
                    <a:pt x="918557" y="3498233"/>
                    <a:pt x="936568" y="3457065"/>
                    <a:pt x="887166" y="3442657"/>
                  </a:cubicBezTo>
                  <a:cubicBezTo>
                    <a:pt x="837765" y="3427733"/>
                    <a:pt x="783217" y="3439569"/>
                    <a:pt x="809977" y="3429792"/>
                  </a:cubicBezTo>
                  <a:cubicBezTo>
                    <a:pt x="836221" y="3420015"/>
                    <a:pt x="847028" y="3416927"/>
                    <a:pt x="818725" y="3395314"/>
                  </a:cubicBezTo>
                  <a:cubicBezTo>
                    <a:pt x="790422" y="3374215"/>
                    <a:pt x="783217" y="3351058"/>
                    <a:pt x="804830" y="3347971"/>
                  </a:cubicBezTo>
                  <a:cubicBezTo>
                    <a:pt x="825929" y="3344883"/>
                    <a:pt x="885623" y="3344883"/>
                    <a:pt x="885623" y="3344883"/>
                  </a:cubicBezTo>
                  <a:cubicBezTo>
                    <a:pt x="885623" y="3344883"/>
                    <a:pt x="890769" y="3374215"/>
                    <a:pt x="922674" y="3361351"/>
                  </a:cubicBezTo>
                  <a:cubicBezTo>
                    <a:pt x="954064" y="3347971"/>
                    <a:pt x="994717" y="3335106"/>
                    <a:pt x="985969" y="3314007"/>
                  </a:cubicBezTo>
                  <a:cubicBezTo>
                    <a:pt x="977221" y="3292909"/>
                    <a:pt x="961268" y="3266664"/>
                    <a:pt x="966414" y="3266664"/>
                  </a:cubicBezTo>
                  <a:cubicBezTo>
                    <a:pt x="971560" y="3266664"/>
                    <a:pt x="983911" y="3295996"/>
                    <a:pt x="1050809" y="3295996"/>
                  </a:cubicBezTo>
                  <a:cubicBezTo>
                    <a:pt x="1117706" y="3295996"/>
                    <a:pt x="1112045" y="3286219"/>
                    <a:pt x="1106900" y="3258431"/>
                  </a:cubicBezTo>
                  <a:cubicBezTo>
                    <a:pt x="1101753" y="3230643"/>
                    <a:pt x="1150640" y="3232186"/>
                    <a:pt x="1184089" y="3209544"/>
                  </a:cubicBezTo>
                  <a:cubicBezTo>
                    <a:pt x="1217538" y="3186902"/>
                    <a:pt x="1171739" y="3160657"/>
                    <a:pt x="1178943" y="3139044"/>
                  </a:cubicBezTo>
                  <a:cubicBezTo>
                    <a:pt x="1185633" y="3117946"/>
                    <a:pt x="1224742" y="3104566"/>
                    <a:pt x="1293184" y="3099935"/>
                  </a:cubicBezTo>
                  <a:cubicBezTo>
                    <a:pt x="1361625" y="3094789"/>
                    <a:pt x="1349275" y="3083468"/>
                    <a:pt x="1342585" y="3075234"/>
                  </a:cubicBezTo>
                  <a:cubicBezTo>
                    <a:pt x="1335381" y="3067001"/>
                    <a:pt x="1344129" y="3032522"/>
                    <a:pt x="1349790" y="2988267"/>
                  </a:cubicBezTo>
                  <a:cubicBezTo>
                    <a:pt x="1354935" y="2944012"/>
                    <a:pt x="1344643" y="2929603"/>
                    <a:pt x="1379636" y="2907990"/>
                  </a:cubicBezTo>
                  <a:cubicBezTo>
                    <a:pt x="1414629" y="2886892"/>
                    <a:pt x="1404337" y="2895125"/>
                    <a:pt x="1476380" y="2888435"/>
                  </a:cubicBezTo>
                  <a:cubicBezTo>
                    <a:pt x="1548424" y="2881745"/>
                    <a:pt x="1504169" y="2865793"/>
                    <a:pt x="1516519" y="2862191"/>
                  </a:cubicBezTo>
                  <a:cubicBezTo>
                    <a:pt x="1528869" y="2859103"/>
                    <a:pt x="1614807" y="2837490"/>
                    <a:pt x="1630759" y="2830800"/>
                  </a:cubicBezTo>
                  <a:cubicBezTo>
                    <a:pt x="1646712" y="2824111"/>
                    <a:pt x="1644654" y="2826169"/>
                    <a:pt x="1630759" y="2794779"/>
                  </a:cubicBezTo>
                  <a:cubicBezTo>
                    <a:pt x="1616866" y="2763903"/>
                    <a:pt x="1597311" y="2745892"/>
                    <a:pt x="1581873" y="2601805"/>
                  </a:cubicBezTo>
                  <a:cubicBezTo>
                    <a:pt x="1565920" y="2457717"/>
                    <a:pt x="1569522" y="2457717"/>
                    <a:pt x="1657519" y="2431473"/>
                  </a:cubicBezTo>
                  <a:cubicBezTo>
                    <a:pt x="1745515" y="2405228"/>
                    <a:pt x="1725960" y="2413462"/>
                    <a:pt x="1718756" y="2493739"/>
                  </a:cubicBezTo>
                  <a:cubicBezTo>
                    <a:pt x="1711552" y="2574016"/>
                    <a:pt x="1672957" y="2574016"/>
                    <a:pt x="1664209" y="2632680"/>
                  </a:cubicBezTo>
                  <a:cubicBezTo>
                    <a:pt x="1655461" y="2691345"/>
                    <a:pt x="1662665" y="2727366"/>
                    <a:pt x="1699201" y="2789633"/>
                  </a:cubicBezTo>
                  <a:cubicBezTo>
                    <a:pt x="1736252" y="2851899"/>
                    <a:pt x="1732650" y="2820509"/>
                    <a:pt x="1811384" y="2820509"/>
                  </a:cubicBezTo>
                  <a:cubicBezTo>
                    <a:pt x="1890631" y="2820509"/>
                    <a:pt x="1872620" y="2840063"/>
                    <a:pt x="1925624" y="2858074"/>
                  </a:cubicBezTo>
                  <a:cubicBezTo>
                    <a:pt x="1978113" y="2876085"/>
                    <a:pt x="1960617" y="2825654"/>
                    <a:pt x="2011562" y="2807129"/>
                  </a:cubicBezTo>
                  <a:cubicBezTo>
                    <a:pt x="2062507" y="2789118"/>
                    <a:pt x="2051700" y="2818450"/>
                    <a:pt x="2171087" y="2800439"/>
                  </a:cubicBezTo>
                  <a:cubicBezTo>
                    <a:pt x="2216886" y="2793749"/>
                    <a:pt x="2232324" y="2792206"/>
                    <a:pt x="2235927" y="2791691"/>
                  </a:cubicBezTo>
                  <a:cubicBezTo>
                    <a:pt x="2232324" y="2791691"/>
                    <a:pt x="2218945" y="2792206"/>
                    <a:pt x="2232838" y="2783972"/>
                  </a:cubicBezTo>
                  <a:cubicBezTo>
                    <a:pt x="2261141" y="2767505"/>
                    <a:pt x="2267831" y="2738173"/>
                    <a:pt x="2308484" y="2733027"/>
                  </a:cubicBezTo>
                  <a:cubicBezTo>
                    <a:pt x="2348623" y="2728396"/>
                    <a:pt x="2376926" y="2744348"/>
                    <a:pt x="2374868" y="2682082"/>
                  </a:cubicBezTo>
                  <a:cubicBezTo>
                    <a:pt x="2373324" y="2619815"/>
                    <a:pt x="2350167" y="2629593"/>
                    <a:pt x="2357372" y="2582250"/>
                  </a:cubicBezTo>
                  <a:cubicBezTo>
                    <a:pt x="2364576" y="2534907"/>
                    <a:pt x="2366120" y="2556006"/>
                    <a:pt x="2369721" y="2518440"/>
                  </a:cubicBezTo>
                  <a:cubicBezTo>
                    <a:pt x="2373324" y="2480874"/>
                    <a:pt x="2364576" y="2474184"/>
                    <a:pt x="2415520" y="2461319"/>
                  </a:cubicBezTo>
                  <a:cubicBezTo>
                    <a:pt x="2466466" y="2448454"/>
                    <a:pt x="2431473" y="2507119"/>
                    <a:pt x="2492710" y="2519983"/>
                  </a:cubicBezTo>
                  <a:cubicBezTo>
                    <a:pt x="2553947" y="2533363"/>
                    <a:pt x="2545199" y="2543141"/>
                    <a:pt x="2556006" y="2495283"/>
                  </a:cubicBezTo>
                  <a:cubicBezTo>
                    <a:pt x="2566298" y="2447940"/>
                    <a:pt x="2599746" y="2385674"/>
                    <a:pt x="2569900" y="2388761"/>
                  </a:cubicBezTo>
                  <a:cubicBezTo>
                    <a:pt x="2540053" y="2391849"/>
                    <a:pt x="2532849" y="2387218"/>
                    <a:pt x="2503002" y="2342962"/>
                  </a:cubicBezTo>
                  <a:cubicBezTo>
                    <a:pt x="2473156" y="2298707"/>
                    <a:pt x="2455659" y="2288929"/>
                    <a:pt x="2475214" y="2288929"/>
                  </a:cubicBezTo>
                  <a:cubicBezTo>
                    <a:pt x="2494254" y="2288929"/>
                    <a:pt x="2559608" y="2270919"/>
                    <a:pt x="2652750" y="2274006"/>
                  </a:cubicBezTo>
                  <a:cubicBezTo>
                    <a:pt x="2745892" y="2277093"/>
                    <a:pt x="2772137" y="2285327"/>
                    <a:pt x="2777282" y="2275550"/>
                  </a:cubicBezTo>
                  <a:cubicBezTo>
                    <a:pt x="2782429" y="2265773"/>
                    <a:pt x="2761330" y="2255995"/>
                    <a:pt x="2793235" y="2236441"/>
                  </a:cubicBezTo>
                  <a:cubicBezTo>
                    <a:pt x="2825140" y="2216886"/>
                    <a:pt x="2928574" y="2246218"/>
                    <a:pt x="2912622" y="2228207"/>
                  </a:cubicBezTo>
                  <a:cubicBezTo>
                    <a:pt x="2896669" y="2210196"/>
                    <a:pt x="2805585" y="2185495"/>
                    <a:pt x="2743834" y="2195787"/>
                  </a:cubicBezTo>
                  <a:cubicBezTo>
                    <a:pt x="2682597" y="2205564"/>
                    <a:pt x="2532849" y="2223576"/>
                    <a:pt x="2510206" y="2222032"/>
                  </a:cubicBezTo>
                  <a:cubicBezTo>
                    <a:pt x="2487565" y="2220488"/>
                    <a:pt x="2445367" y="2204021"/>
                    <a:pt x="2434561" y="2192699"/>
                  </a:cubicBezTo>
                  <a:cubicBezTo>
                    <a:pt x="2424269" y="2181378"/>
                    <a:pt x="2390820" y="2173145"/>
                    <a:pt x="2390820" y="2119112"/>
                  </a:cubicBezTo>
                  <a:cubicBezTo>
                    <a:pt x="2390820" y="2065079"/>
                    <a:pt x="2410375" y="2043981"/>
                    <a:pt x="2378469" y="1991492"/>
                  </a:cubicBezTo>
                  <a:cubicBezTo>
                    <a:pt x="2346565" y="1939003"/>
                    <a:pt x="2436619" y="1894748"/>
                    <a:pt x="2497856" y="1839171"/>
                  </a:cubicBezTo>
                  <a:cubicBezTo>
                    <a:pt x="2559094" y="1783595"/>
                    <a:pt x="2543656" y="1737796"/>
                    <a:pt x="2580192" y="1734708"/>
                  </a:cubicBezTo>
                  <a:cubicBezTo>
                    <a:pt x="2617243" y="1731620"/>
                    <a:pt x="2631137" y="1712066"/>
                    <a:pt x="2613641" y="1693540"/>
                  </a:cubicBezTo>
                  <a:cubicBezTo>
                    <a:pt x="2596145" y="1675529"/>
                    <a:pt x="2531305" y="1613263"/>
                    <a:pt x="2499400" y="1607088"/>
                  </a:cubicBezTo>
                  <a:cubicBezTo>
                    <a:pt x="2468010" y="1600398"/>
                    <a:pt x="2420667" y="1564376"/>
                    <a:pt x="2371265" y="1649799"/>
                  </a:cubicBezTo>
                  <a:cubicBezTo>
                    <a:pt x="2322378" y="1734708"/>
                    <a:pt x="2374868" y="1742941"/>
                    <a:pt x="2383616" y="1787197"/>
                  </a:cubicBezTo>
                  <a:cubicBezTo>
                    <a:pt x="2392364" y="1831452"/>
                    <a:pt x="2315174" y="1863872"/>
                    <a:pt x="2257024" y="1905040"/>
                  </a:cubicBezTo>
                  <a:cubicBezTo>
                    <a:pt x="2198875" y="1945693"/>
                    <a:pt x="2178291" y="1935915"/>
                    <a:pt x="2160281" y="2040893"/>
                  </a:cubicBezTo>
                  <a:cubicBezTo>
                    <a:pt x="2142784" y="2145357"/>
                    <a:pt x="2125288" y="2148959"/>
                    <a:pt x="2190127" y="2184981"/>
                  </a:cubicBezTo>
                  <a:cubicBezTo>
                    <a:pt x="2254966" y="2221003"/>
                    <a:pt x="2267317" y="2239013"/>
                    <a:pt x="2237470" y="2269889"/>
                  </a:cubicBezTo>
                  <a:cubicBezTo>
                    <a:pt x="2207623" y="2301280"/>
                    <a:pt x="2144328" y="2299221"/>
                    <a:pt x="2105733" y="2372809"/>
                  </a:cubicBezTo>
                  <a:cubicBezTo>
                    <a:pt x="2067139" y="2446396"/>
                    <a:pt x="2083091" y="2482418"/>
                    <a:pt x="2067139" y="2514838"/>
                  </a:cubicBezTo>
                  <a:cubicBezTo>
                    <a:pt x="2051185" y="2547772"/>
                    <a:pt x="2002299" y="2562180"/>
                    <a:pt x="1987890" y="2595115"/>
                  </a:cubicBezTo>
                  <a:cubicBezTo>
                    <a:pt x="1973996" y="2628049"/>
                    <a:pt x="1973996" y="2689801"/>
                    <a:pt x="1914303" y="2680023"/>
                  </a:cubicBezTo>
                  <a:cubicBezTo>
                    <a:pt x="1854610" y="2670246"/>
                    <a:pt x="1888058" y="2589969"/>
                    <a:pt x="1861814" y="2549316"/>
                  </a:cubicBezTo>
                  <a:cubicBezTo>
                    <a:pt x="1835570" y="2508662"/>
                    <a:pt x="1814471" y="2474184"/>
                    <a:pt x="1783081" y="2423239"/>
                  </a:cubicBezTo>
                  <a:cubicBezTo>
                    <a:pt x="1751690" y="2372809"/>
                    <a:pt x="1775876" y="2323407"/>
                    <a:pt x="1746029" y="2297163"/>
                  </a:cubicBezTo>
                  <a:cubicBezTo>
                    <a:pt x="1716183" y="2270919"/>
                    <a:pt x="1708978" y="2218944"/>
                    <a:pt x="1708978" y="2218944"/>
                  </a:cubicBezTo>
                  <a:cubicBezTo>
                    <a:pt x="1708978" y="2218944"/>
                    <a:pt x="1708978" y="2218944"/>
                    <a:pt x="1698687" y="2243645"/>
                  </a:cubicBezTo>
                  <a:cubicBezTo>
                    <a:pt x="1688395" y="2268345"/>
                    <a:pt x="1693540" y="2282754"/>
                    <a:pt x="1633847" y="2356341"/>
                  </a:cubicBezTo>
                  <a:cubicBezTo>
                    <a:pt x="1574154" y="2429929"/>
                    <a:pt x="1484614" y="2434561"/>
                    <a:pt x="1440358" y="2416550"/>
                  </a:cubicBezTo>
                  <a:cubicBezTo>
                    <a:pt x="1396617" y="2398538"/>
                    <a:pt x="1403307" y="2356341"/>
                    <a:pt x="1403307" y="2301794"/>
                  </a:cubicBezTo>
                  <a:cubicBezTo>
                    <a:pt x="1403307" y="2247761"/>
                    <a:pt x="1392501" y="2175718"/>
                    <a:pt x="1401764" y="2090809"/>
                  </a:cubicBezTo>
                  <a:cubicBezTo>
                    <a:pt x="1410512" y="2005901"/>
                    <a:pt x="1435212" y="2012076"/>
                    <a:pt x="1528355" y="1956499"/>
                  </a:cubicBezTo>
                  <a:cubicBezTo>
                    <a:pt x="1621497" y="1900923"/>
                    <a:pt x="1623041" y="1904010"/>
                    <a:pt x="1646197" y="1867989"/>
                  </a:cubicBezTo>
                  <a:cubicBezTo>
                    <a:pt x="1668840" y="1831967"/>
                    <a:pt x="1735738" y="1781536"/>
                    <a:pt x="1774333" y="1748602"/>
                  </a:cubicBezTo>
                  <a:cubicBezTo>
                    <a:pt x="1812927" y="1716182"/>
                    <a:pt x="1879824" y="1591650"/>
                    <a:pt x="1914817" y="1503139"/>
                  </a:cubicBezTo>
                  <a:cubicBezTo>
                    <a:pt x="1949810" y="1414628"/>
                    <a:pt x="2014649" y="1360596"/>
                    <a:pt x="2077945" y="1265910"/>
                  </a:cubicBezTo>
                  <a:cubicBezTo>
                    <a:pt x="2141240" y="1171224"/>
                    <a:pt x="2253423" y="1087859"/>
                    <a:pt x="2397510" y="1027136"/>
                  </a:cubicBezTo>
                  <a:cubicBezTo>
                    <a:pt x="2541597" y="966414"/>
                    <a:pt x="2516896" y="960239"/>
                    <a:pt x="2550346" y="912381"/>
                  </a:cubicBezTo>
                  <a:cubicBezTo>
                    <a:pt x="2583794" y="865038"/>
                    <a:pt x="2597688" y="892826"/>
                    <a:pt x="2654294" y="881505"/>
                  </a:cubicBezTo>
                  <a:cubicBezTo>
                    <a:pt x="2710385" y="870184"/>
                    <a:pt x="2701637" y="881505"/>
                    <a:pt x="2645546" y="937082"/>
                  </a:cubicBezTo>
                  <a:cubicBezTo>
                    <a:pt x="2589455" y="992658"/>
                    <a:pt x="2564754" y="1051837"/>
                    <a:pt x="2612097" y="1007582"/>
                  </a:cubicBezTo>
                  <a:cubicBezTo>
                    <a:pt x="2659440" y="963326"/>
                    <a:pt x="2696491" y="910837"/>
                    <a:pt x="2770078" y="914440"/>
                  </a:cubicBezTo>
                  <a:cubicBezTo>
                    <a:pt x="2843666" y="917527"/>
                    <a:pt x="2813819" y="914440"/>
                    <a:pt x="2885862" y="947374"/>
                  </a:cubicBezTo>
                  <a:cubicBezTo>
                    <a:pt x="2957907" y="979794"/>
                    <a:pt x="2970256" y="983396"/>
                    <a:pt x="2930118" y="1009640"/>
                  </a:cubicBezTo>
                  <a:cubicBezTo>
                    <a:pt x="2889465" y="1035885"/>
                    <a:pt x="2821024" y="1029195"/>
                    <a:pt x="2821024" y="1029195"/>
                  </a:cubicBezTo>
                  <a:cubicBezTo>
                    <a:pt x="2821024" y="1029195"/>
                    <a:pt x="2843666" y="1083228"/>
                    <a:pt x="2910564" y="1091461"/>
                  </a:cubicBezTo>
                  <a:cubicBezTo>
                    <a:pt x="2977461" y="1099695"/>
                    <a:pt x="3013998" y="1038972"/>
                    <a:pt x="3058253" y="1062129"/>
                  </a:cubicBezTo>
                  <a:cubicBezTo>
                    <a:pt x="3101993" y="1084771"/>
                    <a:pt x="3114344" y="1101239"/>
                    <a:pt x="3054650" y="1096607"/>
                  </a:cubicBezTo>
                  <a:cubicBezTo>
                    <a:pt x="2994958" y="1091976"/>
                    <a:pt x="2977461" y="1129027"/>
                    <a:pt x="3051049" y="1155271"/>
                  </a:cubicBezTo>
                  <a:cubicBezTo>
                    <a:pt x="3124636" y="1181516"/>
                    <a:pt x="3131840" y="1184603"/>
                    <a:pt x="3228585" y="1197983"/>
                  </a:cubicBezTo>
                  <a:cubicBezTo>
                    <a:pt x="3325329" y="1210848"/>
                    <a:pt x="3367526" y="1281348"/>
                    <a:pt x="3441114" y="1312738"/>
                  </a:cubicBezTo>
                  <a:cubicBezTo>
                    <a:pt x="3515216" y="1343614"/>
                    <a:pt x="3601153" y="1317369"/>
                    <a:pt x="3576452" y="1384782"/>
                  </a:cubicBezTo>
                  <a:cubicBezTo>
                    <a:pt x="3551752" y="1451679"/>
                    <a:pt x="3595493" y="1517033"/>
                    <a:pt x="3467358" y="1548424"/>
                  </a:cubicBezTo>
                  <a:cubicBezTo>
                    <a:pt x="3339223" y="1579299"/>
                    <a:pt x="3342825" y="1538646"/>
                    <a:pt x="3235789" y="1505712"/>
                  </a:cubicBezTo>
                  <a:cubicBezTo>
                    <a:pt x="3128753" y="1473292"/>
                    <a:pt x="3053107" y="1440358"/>
                    <a:pt x="3053107" y="1440358"/>
                  </a:cubicBezTo>
                  <a:cubicBezTo>
                    <a:pt x="3053107" y="1440358"/>
                    <a:pt x="3080895" y="1477924"/>
                    <a:pt x="3130296" y="1523723"/>
                  </a:cubicBezTo>
                  <a:cubicBezTo>
                    <a:pt x="3179183" y="1569522"/>
                    <a:pt x="3184843" y="1612234"/>
                    <a:pt x="3179183" y="1695599"/>
                  </a:cubicBezTo>
                  <a:cubicBezTo>
                    <a:pt x="3174037" y="1778963"/>
                    <a:pt x="3150881" y="1802120"/>
                    <a:pt x="3235275" y="1842773"/>
                  </a:cubicBezTo>
                  <a:cubicBezTo>
                    <a:pt x="3319669" y="1883941"/>
                    <a:pt x="3307318" y="1872105"/>
                    <a:pt x="3333562" y="1865930"/>
                  </a:cubicBezTo>
                  <a:cubicBezTo>
                    <a:pt x="3359807" y="1859241"/>
                    <a:pt x="3404062" y="1851007"/>
                    <a:pt x="3393256" y="1838142"/>
                  </a:cubicBezTo>
                  <a:cubicBezTo>
                    <a:pt x="3382964" y="1825277"/>
                    <a:pt x="3373701" y="1800576"/>
                    <a:pt x="3345913" y="1787712"/>
                  </a:cubicBezTo>
                  <a:cubicBezTo>
                    <a:pt x="3317610" y="1774332"/>
                    <a:pt x="3316066" y="1743456"/>
                    <a:pt x="3344369" y="1728533"/>
                  </a:cubicBezTo>
                  <a:cubicBezTo>
                    <a:pt x="3372157" y="1713609"/>
                    <a:pt x="3398916" y="1741398"/>
                    <a:pt x="3460153" y="1738310"/>
                  </a:cubicBezTo>
                  <a:cubicBezTo>
                    <a:pt x="3521905" y="1735223"/>
                    <a:pt x="3460153" y="1715668"/>
                    <a:pt x="3490000" y="1684277"/>
                  </a:cubicBezTo>
                  <a:cubicBezTo>
                    <a:pt x="3519847" y="1653402"/>
                    <a:pt x="3521905" y="1600913"/>
                    <a:pt x="3593949" y="1573124"/>
                  </a:cubicBezTo>
                  <a:cubicBezTo>
                    <a:pt x="3665992" y="1545336"/>
                    <a:pt x="3743182" y="1586504"/>
                    <a:pt x="3762737" y="1555113"/>
                  </a:cubicBezTo>
                  <a:cubicBezTo>
                    <a:pt x="3782291" y="1524238"/>
                    <a:pt x="3802875" y="1488216"/>
                    <a:pt x="3762737" y="1440358"/>
                  </a:cubicBezTo>
                  <a:cubicBezTo>
                    <a:pt x="3722083" y="1393015"/>
                    <a:pt x="3690693" y="1376548"/>
                    <a:pt x="3715394" y="1353391"/>
                  </a:cubicBezTo>
                  <a:cubicBezTo>
                    <a:pt x="3740095" y="1330749"/>
                    <a:pt x="3788981" y="1270026"/>
                    <a:pt x="3812138" y="1304504"/>
                  </a:cubicBezTo>
                  <a:cubicBezTo>
                    <a:pt x="3834780" y="1338983"/>
                    <a:pt x="3892930" y="1376548"/>
                    <a:pt x="3819342" y="1369858"/>
                  </a:cubicBezTo>
                  <a:cubicBezTo>
                    <a:pt x="3745755" y="1363169"/>
                    <a:pt x="3796185" y="1479468"/>
                    <a:pt x="3863083" y="1472778"/>
                  </a:cubicBezTo>
                  <a:cubicBezTo>
                    <a:pt x="3929981" y="1466088"/>
                    <a:pt x="3924320" y="1444989"/>
                    <a:pt x="3978868" y="1418745"/>
                  </a:cubicBezTo>
                  <a:cubicBezTo>
                    <a:pt x="4033415" y="1392501"/>
                    <a:pt x="4140451" y="1306048"/>
                    <a:pt x="4216096" y="1279804"/>
                  </a:cubicBezTo>
                  <a:cubicBezTo>
                    <a:pt x="4291742" y="1253559"/>
                    <a:pt x="4307695" y="1260249"/>
                    <a:pt x="4337027" y="1273114"/>
                  </a:cubicBezTo>
                  <a:cubicBezTo>
                    <a:pt x="4366875" y="1285979"/>
                    <a:pt x="4366875" y="1310680"/>
                    <a:pt x="4449724" y="1294213"/>
                  </a:cubicBezTo>
                  <a:cubicBezTo>
                    <a:pt x="4532060" y="1277745"/>
                    <a:pt x="4556761" y="1258191"/>
                    <a:pt x="4633951" y="1245326"/>
                  </a:cubicBezTo>
                  <a:cubicBezTo>
                    <a:pt x="4711140" y="1232461"/>
                    <a:pt x="4628805" y="1273114"/>
                    <a:pt x="4663797" y="1284435"/>
                  </a:cubicBezTo>
                  <a:cubicBezTo>
                    <a:pt x="4698789" y="1295756"/>
                    <a:pt x="4702392" y="1305534"/>
                    <a:pt x="4728637" y="1288037"/>
                  </a:cubicBezTo>
                  <a:cubicBezTo>
                    <a:pt x="4754880" y="1270026"/>
                    <a:pt x="4839275" y="1240694"/>
                    <a:pt x="4800680" y="1211362"/>
                  </a:cubicBezTo>
                  <a:cubicBezTo>
                    <a:pt x="4762085" y="1182030"/>
                    <a:pt x="4733783" y="1162476"/>
                    <a:pt x="4733783" y="1162476"/>
                  </a:cubicBezTo>
                  <a:cubicBezTo>
                    <a:pt x="4733783" y="1162476"/>
                    <a:pt x="4762085" y="1100209"/>
                    <a:pt x="4835672" y="1105355"/>
                  </a:cubicBezTo>
                  <a:cubicBezTo>
                    <a:pt x="4909259" y="1109987"/>
                    <a:pt x="5021956" y="1178943"/>
                    <a:pt x="5094001" y="1227829"/>
                  </a:cubicBezTo>
                  <a:cubicBezTo>
                    <a:pt x="5166044" y="1276716"/>
                    <a:pt x="5254040" y="1381694"/>
                    <a:pt x="5254040" y="1381694"/>
                  </a:cubicBezTo>
                  <a:cubicBezTo>
                    <a:pt x="5254040" y="1381694"/>
                    <a:pt x="5285430" y="1327661"/>
                    <a:pt x="5259186" y="1237607"/>
                  </a:cubicBezTo>
                  <a:cubicBezTo>
                    <a:pt x="5232941" y="1147552"/>
                    <a:pt x="5166044" y="1169165"/>
                    <a:pt x="5166044" y="1083742"/>
                  </a:cubicBezTo>
                  <a:cubicBezTo>
                    <a:pt x="5166044" y="998834"/>
                    <a:pt x="5104292" y="1021476"/>
                    <a:pt x="5125906" y="961268"/>
                  </a:cubicBezTo>
                  <a:cubicBezTo>
                    <a:pt x="5147005" y="901060"/>
                    <a:pt x="5206696" y="877903"/>
                    <a:pt x="5222650" y="800714"/>
                  </a:cubicBezTo>
                  <a:cubicBezTo>
                    <a:pt x="5238088" y="724039"/>
                    <a:pt x="5252496" y="660228"/>
                    <a:pt x="5307044" y="660228"/>
                  </a:cubicBezTo>
                  <a:cubicBezTo>
                    <a:pt x="5361591" y="660228"/>
                    <a:pt x="5478919" y="676696"/>
                    <a:pt x="5478919" y="676696"/>
                  </a:cubicBezTo>
                  <a:cubicBezTo>
                    <a:pt x="5478919" y="676696"/>
                    <a:pt x="5478919" y="747195"/>
                    <a:pt x="5435178" y="851659"/>
                  </a:cubicBezTo>
                  <a:cubicBezTo>
                    <a:pt x="5391438" y="956122"/>
                    <a:pt x="5457820" y="967958"/>
                    <a:pt x="5447529" y="1095578"/>
                  </a:cubicBezTo>
                  <a:cubicBezTo>
                    <a:pt x="5437237" y="1223198"/>
                    <a:pt x="5435178" y="1239665"/>
                    <a:pt x="5465025" y="1268997"/>
                  </a:cubicBezTo>
                  <a:cubicBezTo>
                    <a:pt x="5494871" y="1298329"/>
                    <a:pt x="5550962" y="1334351"/>
                    <a:pt x="5529864" y="1389928"/>
                  </a:cubicBezTo>
                  <a:cubicBezTo>
                    <a:pt x="5508766" y="1445504"/>
                    <a:pt x="5497959" y="1479982"/>
                    <a:pt x="5419225" y="1510858"/>
                  </a:cubicBezTo>
                  <a:cubicBezTo>
                    <a:pt x="5339979" y="1541734"/>
                    <a:pt x="5240147" y="1524238"/>
                    <a:pt x="5276683" y="1548424"/>
                  </a:cubicBezTo>
                  <a:cubicBezTo>
                    <a:pt x="5313734" y="1572610"/>
                    <a:pt x="5361076" y="1594223"/>
                    <a:pt x="5413566" y="1602456"/>
                  </a:cubicBezTo>
                  <a:cubicBezTo>
                    <a:pt x="5466054" y="1610690"/>
                    <a:pt x="5439809" y="1599369"/>
                    <a:pt x="5482006" y="1564891"/>
                  </a:cubicBezTo>
                  <a:cubicBezTo>
                    <a:pt x="5524204" y="1530413"/>
                    <a:pt x="5618890" y="1461971"/>
                    <a:pt x="5615287" y="1429037"/>
                  </a:cubicBezTo>
                  <a:cubicBezTo>
                    <a:pt x="5611686" y="1396617"/>
                    <a:pt x="5560740" y="1345672"/>
                    <a:pt x="5595734" y="1320972"/>
                  </a:cubicBezTo>
                  <a:cubicBezTo>
                    <a:pt x="5630726" y="1296271"/>
                    <a:pt x="5644619" y="1258705"/>
                    <a:pt x="5699167" y="1290096"/>
                  </a:cubicBezTo>
                  <a:cubicBezTo>
                    <a:pt x="5753714" y="1320972"/>
                    <a:pt x="5806204" y="1437271"/>
                    <a:pt x="5806204" y="1432639"/>
                  </a:cubicBezTo>
                  <a:cubicBezTo>
                    <a:pt x="5806204" y="1428008"/>
                    <a:pt x="5795396" y="1317884"/>
                    <a:pt x="5730558" y="1253045"/>
                  </a:cubicBezTo>
                  <a:cubicBezTo>
                    <a:pt x="5665718" y="1187691"/>
                    <a:pt x="5558682" y="1249442"/>
                    <a:pt x="5558682" y="1192322"/>
                  </a:cubicBezTo>
                  <a:cubicBezTo>
                    <a:pt x="5558682" y="1135202"/>
                    <a:pt x="5588528" y="1056468"/>
                    <a:pt x="5581323" y="994202"/>
                  </a:cubicBezTo>
                  <a:cubicBezTo>
                    <a:pt x="5574120" y="931936"/>
                    <a:pt x="5549934" y="869670"/>
                    <a:pt x="5590072" y="816152"/>
                  </a:cubicBezTo>
                  <a:cubicBezTo>
                    <a:pt x="5630211" y="762119"/>
                    <a:pt x="5632270" y="719407"/>
                    <a:pt x="5632270" y="719407"/>
                  </a:cubicBezTo>
                  <a:cubicBezTo>
                    <a:pt x="5632270" y="719407"/>
                    <a:pt x="5649766" y="769838"/>
                    <a:pt x="5635872" y="833648"/>
                  </a:cubicBezTo>
                  <a:cubicBezTo>
                    <a:pt x="5621977" y="897458"/>
                    <a:pt x="5643076" y="935023"/>
                    <a:pt x="5672923" y="935023"/>
                  </a:cubicBezTo>
                  <a:cubicBezTo>
                    <a:pt x="5702769" y="935023"/>
                    <a:pt x="5836050" y="936567"/>
                    <a:pt x="5764521" y="915469"/>
                  </a:cubicBezTo>
                  <a:cubicBezTo>
                    <a:pt x="5692477" y="894370"/>
                    <a:pt x="5671378" y="874301"/>
                    <a:pt x="5743423" y="835192"/>
                  </a:cubicBezTo>
                  <a:cubicBezTo>
                    <a:pt x="5815466" y="796082"/>
                    <a:pt x="5811864" y="821812"/>
                    <a:pt x="5917357" y="846513"/>
                  </a:cubicBezTo>
                  <a:cubicBezTo>
                    <a:pt x="6022849" y="871213"/>
                    <a:pt x="6047550" y="889224"/>
                    <a:pt x="6082542" y="887681"/>
                  </a:cubicBezTo>
                  <a:cubicBezTo>
                    <a:pt x="6117535" y="886137"/>
                    <a:pt x="6112388" y="882535"/>
                    <a:pt x="6100038" y="851659"/>
                  </a:cubicBezTo>
                  <a:cubicBezTo>
                    <a:pt x="6087689" y="820783"/>
                    <a:pt x="6071736" y="799170"/>
                    <a:pt x="6038801" y="778071"/>
                  </a:cubicBezTo>
                  <a:cubicBezTo>
                    <a:pt x="6005353" y="756973"/>
                    <a:pt x="5982710" y="783217"/>
                    <a:pt x="5971904" y="750283"/>
                  </a:cubicBezTo>
                  <a:cubicBezTo>
                    <a:pt x="5961612" y="717349"/>
                    <a:pt x="5942057" y="635528"/>
                    <a:pt x="5933309" y="604652"/>
                  </a:cubicBezTo>
                  <a:cubicBezTo>
                    <a:pt x="5924560" y="573776"/>
                    <a:pt x="5959553" y="597962"/>
                    <a:pt x="6015644" y="597962"/>
                  </a:cubicBezTo>
                  <a:cubicBezTo>
                    <a:pt x="6071736" y="597962"/>
                    <a:pt x="6224570" y="589729"/>
                    <a:pt x="6342413" y="586641"/>
                  </a:cubicBezTo>
                  <a:cubicBezTo>
                    <a:pt x="6460257" y="583553"/>
                    <a:pt x="6343957" y="460565"/>
                    <a:pt x="6335210" y="374112"/>
                  </a:cubicBezTo>
                  <a:cubicBezTo>
                    <a:pt x="6326461" y="287660"/>
                    <a:pt x="6552883" y="284058"/>
                    <a:pt x="6663523" y="268105"/>
                  </a:cubicBezTo>
                  <a:cubicBezTo>
                    <a:pt x="6774161" y="251638"/>
                    <a:pt x="6902296" y="256784"/>
                    <a:pt x="7109678" y="207383"/>
                  </a:cubicBezTo>
                  <a:cubicBezTo>
                    <a:pt x="7317061" y="158496"/>
                    <a:pt x="7183265" y="166215"/>
                    <a:pt x="7213113" y="107551"/>
                  </a:cubicBezTo>
                  <a:cubicBezTo>
                    <a:pt x="7242959" y="48887"/>
                    <a:pt x="7293905" y="38595"/>
                    <a:pt x="7355656" y="38595"/>
                  </a:cubicBezTo>
                  <a:cubicBezTo>
                    <a:pt x="7416893" y="38595"/>
                    <a:pt x="7473499" y="49916"/>
                    <a:pt x="7450342" y="58149"/>
                  </a:cubicBezTo>
                  <a:cubicBezTo>
                    <a:pt x="7427699" y="66383"/>
                    <a:pt x="7358743" y="100861"/>
                    <a:pt x="7466294" y="123503"/>
                  </a:cubicBezTo>
                  <a:cubicBezTo>
                    <a:pt x="7573331" y="146146"/>
                    <a:pt x="7545542" y="144602"/>
                    <a:pt x="7488936" y="164157"/>
                  </a:cubicBezTo>
                  <a:cubicBezTo>
                    <a:pt x="7432845" y="183711"/>
                    <a:pt x="7480189" y="219733"/>
                    <a:pt x="7588768" y="219733"/>
                  </a:cubicBezTo>
                  <a:cubicBezTo>
                    <a:pt x="7697863" y="219733"/>
                    <a:pt x="7632509" y="209956"/>
                    <a:pt x="7615013" y="173934"/>
                  </a:cubicBezTo>
                  <a:cubicBezTo>
                    <a:pt x="7597517" y="137912"/>
                    <a:pt x="7630966" y="150777"/>
                    <a:pt x="7720505" y="165700"/>
                  </a:cubicBezTo>
                  <a:cubicBezTo>
                    <a:pt x="7810046" y="180624"/>
                    <a:pt x="7845038" y="195032"/>
                    <a:pt x="7894439" y="240832"/>
                  </a:cubicBezTo>
                  <a:cubicBezTo>
                    <a:pt x="7943327" y="286631"/>
                    <a:pt x="7952589" y="275310"/>
                    <a:pt x="7970085" y="339120"/>
                  </a:cubicBezTo>
                  <a:cubicBezTo>
                    <a:pt x="7987581" y="402930"/>
                    <a:pt x="7968541" y="393152"/>
                    <a:pt x="7892896" y="451817"/>
                  </a:cubicBezTo>
                  <a:cubicBezTo>
                    <a:pt x="7817250" y="510481"/>
                    <a:pt x="7771965" y="510481"/>
                    <a:pt x="7662870" y="579437"/>
                  </a:cubicBezTo>
                  <a:cubicBezTo>
                    <a:pt x="7553776" y="647878"/>
                    <a:pt x="7580021" y="683900"/>
                    <a:pt x="7520841" y="729699"/>
                  </a:cubicBezTo>
                  <a:cubicBezTo>
                    <a:pt x="7461149" y="775498"/>
                    <a:pt x="7477102" y="762633"/>
                    <a:pt x="7603177" y="729699"/>
                  </a:cubicBezTo>
                  <a:cubicBezTo>
                    <a:pt x="7729768" y="696765"/>
                    <a:pt x="7798210" y="675666"/>
                    <a:pt x="7863050" y="682356"/>
                  </a:cubicBezTo>
                  <a:cubicBezTo>
                    <a:pt x="7927888" y="689046"/>
                    <a:pt x="7959793" y="713232"/>
                    <a:pt x="8008680" y="713232"/>
                  </a:cubicBezTo>
                  <a:cubicBezTo>
                    <a:pt x="8057567" y="713232"/>
                    <a:pt x="8005077" y="721466"/>
                    <a:pt x="8159972" y="721466"/>
                  </a:cubicBezTo>
                  <a:cubicBezTo>
                    <a:pt x="8314351" y="721466"/>
                    <a:pt x="8291709" y="721466"/>
                    <a:pt x="8235618" y="765721"/>
                  </a:cubicBezTo>
                  <a:cubicBezTo>
                    <a:pt x="8179527" y="809976"/>
                    <a:pt x="8246424" y="822841"/>
                    <a:pt x="8314866" y="822841"/>
                  </a:cubicBezTo>
                  <a:cubicBezTo>
                    <a:pt x="8383307" y="822841"/>
                    <a:pt x="8467701" y="825929"/>
                    <a:pt x="8530996" y="816152"/>
                  </a:cubicBezTo>
                  <a:cubicBezTo>
                    <a:pt x="8594292" y="806374"/>
                    <a:pt x="8539745" y="759031"/>
                    <a:pt x="8615391" y="755429"/>
                  </a:cubicBezTo>
                  <a:cubicBezTo>
                    <a:pt x="8691036" y="752341"/>
                    <a:pt x="8715223" y="745652"/>
                    <a:pt x="8796013" y="745652"/>
                  </a:cubicBezTo>
                  <a:cubicBezTo>
                    <a:pt x="8876805" y="745652"/>
                    <a:pt x="8852106" y="778586"/>
                    <a:pt x="8880408" y="807918"/>
                  </a:cubicBezTo>
                  <a:cubicBezTo>
                    <a:pt x="8908710" y="837250"/>
                    <a:pt x="8947305" y="856805"/>
                    <a:pt x="8920546" y="915983"/>
                  </a:cubicBezTo>
                  <a:cubicBezTo>
                    <a:pt x="8894301" y="974647"/>
                    <a:pt x="8880408" y="976191"/>
                    <a:pt x="8895845" y="1056468"/>
                  </a:cubicBezTo>
                  <a:cubicBezTo>
                    <a:pt x="8911798" y="1136746"/>
                    <a:pt x="8951936" y="1148067"/>
                    <a:pt x="9001339" y="1162990"/>
                  </a:cubicBezTo>
                  <a:cubicBezTo>
                    <a:pt x="9050224" y="1177913"/>
                    <a:pt x="9050224" y="1090947"/>
                    <a:pt x="9098083" y="1061615"/>
                  </a:cubicBezTo>
                  <a:cubicBezTo>
                    <a:pt x="9145425" y="1032282"/>
                    <a:pt x="9156231" y="1120279"/>
                    <a:pt x="9210265" y="1107414"/>
                  </a:cubicBezTo>
                  <a:cubicBezTo>
                    <a:pt x="9264812" y="1094549"/>
                    <a:pt x="9326049" y="1100724"/>
                    <a:pt x="9373392" y="1115647"/>
                  </a:cubicBezTo>
                  <a:cubicBezTo>
                    <a:pt x="9420735" y="1130571"/>
                    <a:pt x="9461389" y="1138804"/>
                    <a:pt x="9527771" y="1123881"/>
                  </a:cubicBezTo>
                  <a:cubicBezTo>
                    <a:pt x="9594669" y="1108957"/>
                    <a:pt x="9573571" y="1083228"/>
                    <a:pt x="9550413" y="1042060"/>
                  </a:cubicBezTo>
                  <a:cubicBezTo>
                    <a:pt x="9527771" y="1000892"/>
                    <a:pt x="9525713" y="1004494"/>
                    <a:pt x="9567909" y="961783"/>
                  </a:cubicBezTo>
                  <a:cubicBezTo>
                    <a:pt x="9610107" y="919071"/>
                    <a:pt x="9638410" y="940684"/>
                    <a:pt x="9775292" y="976191"/>
                  </a:cubicBezTo>
                  <a:cubicBezTo>
                    <a:pt x="9912175" y="1012213"/>
                    <a:pt x="9868436" y="1012213"/>
                    <a:pt x="9945625" y="1033312"/>
                  </a:cubicBezTo>
                  <a:cubicBezTo>
                    <a:pt x="10022815" y="1054410"/>
                    <a:pt x="9998114" y="1049779"/>
                    <a:pt x="10115957" y="1103812"/>
                  </a:cubicBezTo>
                  <a:cubicBezTo>
                    <a:pt x="10233798" y="1157844"/>
                    <a:pt x="10210643" y="1221654"/>
                    <a:pt x="10265190" y="1255618"/>
                  </a:cubicBezTo>
                  <a:cubicBezTo>
                    <a:pt x="10319737" y="1290096"/>
                    <a:pt x="10323339" y="1255618"/>
                    <a:pt x="10431919" y="1245840"/>
                  </a:cubicBezTo>
                  <a:cubicBezTo>
                    <a:pt x="10540500" y="1236063"/>
                    <a:pt x="10538956" y="1258705"/>
                    <a:pt x="10658341" y="1290096"/>
                  </a:cubicBezTo>
                  <a:cubicBezTo>
                    <a:pt x="10777728" y="1320972"/>
                    <a:pt x="10745824" y="1360596"/>
                    <a:pt x="10745824" y="1394559"/>
                  </a:cubicBezTo>
                  <a:cubicBezTo>
                    <a:pt x="10745824" y="1429037"/>
                    <a:pt x="10712375" y="1455281"/>
                    <a:pt x="10786477" y="1471234"/>
                  </a:cubicBezTo>
                  <a:cubicBezTo>
                    <a:pt x="10860064" y="1487701"/>
                    <a:pt x="10889910" y="1502110"/>
                    <a:pt x="10953206" y="1486157"/>
                  </a:cubicBezTo>
                  <a:cubicBezTo>
                    <a:pt x="11016502" y="1469690"/>
                    <a:pt x="10960411" y="1502625"/>
                    <a:pt x="11100895" y="1504168"/>
                  </a:cubicBezTo>
                  <a:cubicBezTo>
                    <a:pt x="11241381" y="1505712"/>
                    <a:pt x="11194037" y="1487701"/>
                    <a:pt x="11236235" y="1517548"/>
                  </a:cubicBezTo>
                  <a:cubicBezTo>
                    <a:pt x="11278432" y="1546880"/>
                    <a:pt x="11288723" y="1606059"/>
                    <a:pt x="11357165" y="1599369"/>
                  </a:cubicBezTo>
                  <a:cubicBezTo>
                    <a:pt x="11425606" y="1592679"/>
                    <a:pt x="11420460" y="1594223"/>
                    <a:pt x="11392158" y="1534015"/>
                  </a:cubicBezTo>
                  <a:cubicBezTo>
                    <a:pt x="11363856" y="1473292"/>
                    <a:pt x="11346359" y="1463515"/>
                    <a:pt x="11387011" y="1465059"/>
                  </a:cubicBezTo>
                  <a:cubicBezTo>
                    <a:pt x="11427150" y="1466603"/>
                    <a:pt x="11510001" y="1484613"/>
                    <a:pt x="11662836" y="1509314"/>
                  </a:cubicBezTo>
                  <a:cubicBezTo>
                    <a:pt x="11815672" y="1534015"/>
                    <a:pt x="11820817" y="1561803"/>
                    <a:pt x="11945865" y="1640022"/>
                  </a:cubicBezTo>
                  <a:cubicBezTo>
                    <a:pt x="12070397" y="1718755"/>
                    <a:pt x="12105391" y="1724931"/>
                    <a:pt x="12196989" y="1795430"/>
                  </a:cubicBezTo>
                  <a:cubicBezTo>
                    <a:pt x="12231981" y="1822189"/>
                    <a:pt x="12238671" y="1829908"/>
                    <a:pt x="12239700" y="1831967"/>
                  </a:cubicBezTo>
                  <a:cubicBezTo>
                    <a:pt x="12241759" y="1831967"/>
                    <a:pt x="12251536" y="1834540"/>
                    <a:pt x="12287043" y="1851007"/>
                  </a:cubicBezTo>
                  <a:cubicBezTo>
                    <a:pt x="12385330" y="1896806"/>
                    <a:pt x="12367834" y="1881883"/>
                    <a:pt x="12452229" y="1923051"/>
                  </a:cubicBezTo>
                  <a:cubicBezTo>
                    <a:pt x="12536622" y="1964218"/>
                    <a:pt x="12608152" y="2021339"/>
                    <a:pt x="12608152" y="2021339"/>
                  </a:cubicBezTo>
                  <a:cubicBezTo>
                    <a:pt x="12608152" y="2021339"/>
                    <a:pt x="12616385" y="2039864"/>
                    <a:pt x="12553089" y="2046554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E56D792-7E0A-49FD-9A99-15E9938B357C}"/>
                </a:ext>
              </a:extLst>
            </p:cNvPr>
            <p:cNvSpPr/>
            <p:nvPr/>
          </p:nvSpPr>
          <p:spPr>
            <a:xfrm>
              <a:off x="13865424" y="5545556"/>
              <a:ext cx="566057" cy="977735"/>
            </a:xfrm>
            <a:custGeom>
              <a:avLst/>
              <a:gdLst>
                <a:gd name="connsiteX0" fmla="*/ 507908 w 566057"/>
                <a:gd name="connsiteY0" fmla="*/ 218061 h 977735"/>
                <a:gd name="connsiteX1" fmla="*/ 547532 w 566057"/>
                <a:gd name="connsiteY1" fmla="*/ 191302 h 977735"/>
                <a:gd name="connsiteX2" fmla="*/ 496587 w 566057"/>
                <a:gd name="connsiteY2" fmla="*/ 181524 h 977735"/>
                <a:gd name="connsiteX3" fmla="*/ 468798 w 566057"/>
                <a:gd name="connsiteY3" fmla="*/ 124404 h 977735"/>
                <a:gd name="connsiteX4" fmla="*/ 435350 w 566057"/>
                <a:gd name="connsiteY4" fmla="*/ 41039 h 977735"/>
                <a:gd name="connsiteX5" fmla="*/ 386462 w 566057"/>
                <a:gd name="connsiteY5" fmla="*/ 50817 h 977735"/>
                <a:gd name="connsiteX6" fmla="*/ 293320 w 566057"/>
                <a:gd name="connsiteY6" fmla="*/ 46185 h 977735"/>
                <a:gd name="connsiteX7" fmla="*/ 184226 w 566057"/>
                <a:gd name="connsiteY7" fmla="*/ 115141 h 977735"/>
                <a:gd name="connsiteX8" fmla="*/ 122989 w 566057"/>
                <a:gd name="connsiteY8" fmla="*/ 185641 h 977735"/>
                <a:gd name="connsiteX9" fmla="*/ 38595 w 566057"/>
                <a:gd name="connsiteY9" fmla="*/ 260772 h 977735"/>
                <a:gd name="connsiteX10" fmla="*/ 91084 w 566057"/>
                <a:gd name="connsiteY10" fmla="*/ 317892 h 977735"/>
                <a:gd name="connsiteX11" fmla="*/ 120931 w 566057"/>
                <a:gd name="connsiteY11" fmla="*/ 419268 h 977735"/>
                <a:gd name="connsiteX12" fmla="*/ 191430 w 566057"/>
                <a:gd name="connsiteY12" fmla="*/ 515498 h 977735"/>
                <a:gd name="connsiteX13" fmla="*/ 272222 w 566057"/>
                <a:gd name="connsiteY13" fmla="*/ 559753 h 977735"/>
                <a:gd name="connsiteX14" fmla="*/ 242376 w 566057"/>
                <a:gd name="connsiteY14" fmla="*/ 590629 h 977735"/>
                <a:gd name="connsiteX15" fmla="*/ 200178 w 566057"/>
                <a:gd name="connsiteY15" fmla="*/ 746037 h 977735"/>
                <a:gd name="connsiteX16" fmla="*/ 191430 w 566057"/>
                <a:gd name="connsiteY16" fmla="*/ 891669 h 977735"/>
                <a:gd name="connsiteX17" fmla="*/ 291262 w 566057"/>
                <a:gd name="connsiteY17" fmla="*/ 939012 h 977735"/>
                <a:gd name="connsiteX18" fmla="*/ 477547 w 566057"/>
                <a:gd name="connsiteY18" fmla="*/ 966800 h 977735"/>
                <a:gd name="connsiteX19" fmla="*/ 505334 w 566057"/>
                <a:gd name="connsiteY19" fmla="*/ 881891 h 977735"/>
                <a:gd name="connsiteX20" fmla="*/ 482692 w 566057"/>
                <a:gd name="connsiteY20" fmla="*/ 742950 h 977735"/>
                <a:gd name="connsiteX21" fmla="*/ 444097 w 566057"/>
                <a:gd name="connsiteY21" fmla="*/ 667819 h 977735"/>
                <a:gd name="connsiteX22" fmla="*/ 492984 w 566057"/>
                <a:gd name="connsiteY22" fmla="*/ 613786 h 977735"/>
                <a:gd name="connsiteX23" fmla="*/ 517686 w 566057"/>
                <a:gd name="connsiteY23" fmla="*/ 574676 h 977735"/>
                <a:gd name="connsiteX24" fmla="*/ 480635 w 566057"/>
                <a:gd name="connsiteY24" fmla="*/ 505721 h 977735"/>
                <a:gd name="connsiteX25" fmla="*/ 440496 w 566057"/>
                <a:gd name="connsiteY25" fmla="*/ 559753 h 977735"/>
                <a:gd name="connsiteX26" fmla="*/ 430203 w 566057"/>
                <a:gd name="connsiteY26" fmla="*/ 474845 h 977735"/>
                <a:gd name="connsiteX27" fmla="*/ 421456 w 566057"/>
                <a:gd name="connsiteY27" fmla="*/ 425958 h 977735"/>
                <a:gd name="connsiteX28" fmla="*/ 359704 w 566057"/>
                <a:gd name="connsiteY28" fmla="*/ 383247 h 977735"/>
                <a:gd name="connsiteX29" fmla="*/ 322653 w 566057"/>
                <a:gd name="connsiteY29" fmla="*/ 291648 h 977735"/>
                <a:gd name="connsiteX30" fmla="*/ 343751 w 566057"/>
                <a:gd name="connsiteY30" fmla="*/ 265404 h 977735"/>
                <a:gd name="connsiteX31" fmla="*/ 343751 w 566057"/>
                <a:gd name="connsiteY31" fmla="*/ 239159 h 977735"/>
                <a:gd name="connsiteX32" fmla="*/ 361248 w 566057"/>
                <a:gd name="connsiteY32" fmla="*/ 196447 h 977735"/>
                <a:gd name="connsiteX33" fmla="*/ 492984 w 566057"/>
                <a:gd name="connsiteY33" fmla="*/ 211371 h 977735"/>
                <a:gd name="connsiteX34" fmla="*/ 507908 w 566057"/>
                <a:gd name="connsiteY34" fmla="*/ 218061 h 97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6057" h="977735">
                  <a:moveTo>
                    <a:pt x="507908" y="218061"/>
                  </a:moveTo>
                  <a:cubicBezTo>
                    <a:pt x="507908" y="218061"/>
                    <a:pt x="498646" y="230411"/>
                    <a:pt x="547532" y="191302"/>
                  </a:cubicBezTo>
                  <a:cubicBezTo>
                    <a:pt x="596933" y="152192"/>
                    <a:pt x="524376" y="189758"/>
                    <a:pt x="496587" y="181524"/>
                  </a:cubicBezTo>
                  <a:cubicBezTo>
                    <a:pt x="468798" y="173291"/>
                    <a:pt x="459536" y="160426"/>
                    <a:pt x="468798" y="124404"/>
                  </a:cubicBezTo>
                  <a:cubicBezTo>
                    <a:pt x="477547" y="88382"/>
                    <a:pt x="465196" y="88382"/>
                    <a:pt x="435350" y="41039"/>
                  </a:cubicBezTo>
                  <a:cubicBezTo>
                    <a:pt x="435350" y="41039"/>
                    <a:pt x="419397" y="31262"/>
                    <a:pt x="386462" y="50817"/>
                  </a:cubicBezTo>
                  <a:cubicBezTo>
                    <a:pt x="353014" y="70371"/>
                    <a:pt x="333974" y="31262"/>
                    <a:pt x="293320" y="46185"/>
                  </a:cubicBezTo>
                  <a:cubicBezTo>
                    <a:pt x="253182" y="61108"/>
                    <a:pt x="208926" y="54419"/>
                    <a:pt x="184226" y="115141"/>
                  </a:cubicBezTo>
                  <a:cubicBezTo>
                    <a:pt x="159526" y="175863"/>
                    <a:pt x="131737" y="136240"/>
                    <a:pt x="122989" y="185641"/>
                  </a:cubicBezTo>
                  <a:cubicBezTo>
                    <a:pt x="114241" y="234528"/>
                    <a:pt x="38595" y="260772"/>
                    <a:pt x="38595" y="260772"/>
                  </a:cubicBezTo>
                  <a:cubicBezTo>
                    <a:pt x="38595" y="260772"/>
                    <a:pt x="68442" y="290104"/>
                    <a:pt x="91084" y="317892"/>
                  </a:cubicBezTo>
                  <a:cubicBezTo>
                    <a:pt x="113726" y="345681"/>
                    <a:pt x="98288" y="327670"/>
                    <a:pt x="120931" y="419268"/>
                  </a:cubicBezTo>
                  <a:cubicBezTo>
                    <a:pt x="143573" y="510866"/>
                    <a:pt x="159526" y="502633"/>
                    <a:pt x="191430" y="515498"/>
                  </a:cubicBezTo>
                  <a:cubicBezTo>
                    <a:pt x="223336" y="528363"/>
                    <a:pt x="272222" y="559753"/>
                    <a:pt x="272222" y="559753"/>
                  </a:cubicBezTo>
                  <a:cubicBezTo>
                    <a:pt x="272222" y="559753"/>
                    <a:pt x="242376" y="541742"/>
                    <a:pt x="242376" y="590629"/>
                  </a:cubicBezTo>
                  <a:cubicBezTo>
                    <a:pt x="242376" y="639516"/>
                    <a:pt x="195033" y="673994"/>
                    <a:pt x="200178" y="746037"/>
                  </a:cubicBezTo>
                  <a:cubicBezTo>
                    <a:pt x="205325" y="818081"/>
                    <a:pt x="135339" y="884979"/>
                    <a:pt x="191430" y="891669"/>
                  </a:cubicBezTo>
                  <a:cubicBezTo>
                    <a:pt x="247521" y="898358"/>
                    <a:pt x="230025" y="922544"/>
                    <a:pt x="291262" y="939012"/>
                  </a:cubicBezTo>
                  <a:cubicBezTo>
                    <a:pt x="353014" y="955479"/>
                    <a:pt x="388006" y="966800"/>
                    <a:pt x="477547" y="966800"/>
                  </a:cubicBezTo>
                  <a:cubicBezTo>
                    <a:pt x="567087" y="966800"/>
                    <a:pt x="517686" y="932322"/>
                    <a:pt x="505334" y="881891"/>
                  </a:cubicBezTo>
                  <a:cubicBezTo>
                    <a:pt x="492984" y="831461"/>
                    <a:pt x="485781" y="798527"/>
                    <a:pt x="482692" y="742950"/>
                  </a:cubicBezTo>
                  <a:cubicBezTo>
                    <a:pt x="479091" y="687373"/>
                    <a:pt x="457992" y="701782"/>
                    <a:pt x="444097" y="667819"/>
                  </a:cubicBezTo>
                  <a:cubicBezTo>
                    <a:pt x="430203" y="633341"/>
                    <a:pt x="451302" y="613786"/>
                    <a:pt x="492984" y="613786"/>
                  </a:cubicBezTo>
                  <a:cubicBezTo>
                    <a:pt x="535182" y="613786"/>
                    <a:pt x="540328" y="612242"/>
                    <a:pt x="517686" y="574676"/>
                  </a:cubicBezTo>
                  <a:cubicBezTo>
                    <a:pt x="495043" y="537111"/>
                    <a:pt x="508937" y="522188"/>
                    <a:pt x="480635" y="505721"/>
                  </a:cubicBezTo>
                  <a:cubicBezTo>
                    <a:pt x="452846" y="489253"/>
                    <a:pt x="440496" y="559753"/>
                    <a:pt x="440496" y="559753"/>
                  </a:cubicBezTo>
                  <a:cubicBezTo>
                    <a:pt x="440496" y="559753"/>
                    <a:pt x="423000" y="543286"/>
                    <a:pt x="430203" y="474845"/>
                  </a:cubicBezTo>
                  <a:cubicBezTo>
                    <a:pt x="437409" y="405889"/>
                    <a:pt x="442553" y="438823"/>
                    <a:pt x="421456" y="425958"/>
                  </a:cubicBezTo>
                  <a:cubicBezTo>
                    <a:pt x="400358" y="413093"/>
                    <a:pt x="388006" y="429046"/>
                    <a:pt x="359704" y="383247"/>
                  </a:cubicBezTo>
                  <a:cubicBezTo>
                    <a:pt x="331402" y="337447"/>
                    <a:pt x="356101" y="347224"/>
                    <a:pt x="322653" y="291648"/>
                  </a:cubicBezTo>
                  <a:cubicBezTo>
                    <a:pt x="289204" y="236072"/>
                    <a:pt x="306700" y="265404"/>
                    <a:pt x="343751" y="265404"/>
                  </a:cubicBezTo>
                  <a:cubicBezTo>
                    <a:pt x="380803" y="265404"/>
                    <a:pt x="361248" y="257170"/>
                    <a:pt x="343751" y="239159"/>
                  </a:cubicBezTo>
                  <a:cubicBezTo>
                    <a:pt x="326255" y="221148"/>
                    <a:pt x="313904" y="193360"/>
                    <a:pt x="361248" y="196447"/>
                  </a:cubicBezTo>
                  <a:cubicBezTo>
                    <a:pt x="408591" y="199535"/>
                    <a:pt x="470342" y="209312"/>
                    <a:pt x="492984" y="211371"/>
                  </a:cubicBezTo>
                  <a:cubicBezTo>
                    <a:pt x="515627" y="212915"/>
                    <a:pt x="507908" y="218061"/>
                    <a:pt x="507908" y="21806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03E0FC3-C634-4881-A354-9B23B133D2C0}"/>
                </a:ext>
              </a:extLst>
            </p:cNvPr>
            <p:cNvSpPr/>
            <p:nvPr/>
          </p:nvSpPr>
          <p:spPr>
            <a:xfrm>
              <a:off x="7608392" y="2976432"/>
              <a:ext cx="514597" cy="514597"/>
            </a:xfrm>
            <a:custGeom>
              <a:avLst/>
              <a:gdLst>
                <a:gd name="connsiteX0" fmla="*/ 212056 w 514597"/>
                <a:gd name="connsiteY0" fmla="*/ 267201 h 514597"/>
                <a:gd name="connsiteX1" fmla="*/ 271235 w 514597"/>
                <a:gd name="connsiteY1" fmla="*/ 319690 h 514597"/>
                <a:gd name="connsiteX2" fmla="*/ 331443 w 514597"/>
                <a:gd name="connsiteY2" fmla="*/ 306310 h 514597"/>
                <a:gd name="connsiteX3" fmla="*/ 329899 w 514597"/>
                <a:gd name="connsiteY3" fmla="*/ 250219 h 514597"/>
                <a:gd name="connsiteX4" fmla="*/ 313432 w 514597"/>
                <a:gd name="connsiteY4" fmla="*/ 215227 h 514597"/>
                <a:gd name="connsiteX5" fmla="*/ 212056 w 514597"/>
                <a:gd name="connsiteY5" fmla="*/ 267201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97" h="514597">
                  <a:moveTo>
                    <a:pt x="212056" y="267201"/>
                  </a:moveTo>
                  <a:cubicBezTo>
                    <a:pt x="195589" y="294989"/>
                    <a:pt x="239330" y="331011"/>
                    <a:pt x="271235" y="319690"/>
                  </a:cubicBezTo>
                  <a:cubicBezTo>
                    <a:pt x="303140" y="308369"/>
                    <a:pt x="313432" y="320719"/>
                    <a:pt x="331443" y="306310"/>
                  </a:cubicBezTo>
                  <a:cubicBezTo>
                    <a:pt x="349454" y="291902"/>
                    <a:pt x="350998" y="270803"/>
                    <a:pt x="329899" y="250219"/>
                  </a:cubicBezTo>
                  <a:cubicBezTo>
                    <a:pt x="308286" y="229635"/>
                    <a:pt x="317034" y="217285"/>
                    <a:pt x="313432" y="215227"/>
                  </a:cubicBezTo>
                  <a:cubicBezTo>
                    <a:pt x="272779" y="190526"/>
                    <a:pt x="228524" y="239413"/>
                    <a:pt x="212056" y="267201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3491A32-3126-48A6-A477-04168AA25A55}"/>
                </a:ext>
              </a:extLst>
            </p:cNvPr>
            <p:cNvSpPr/>
            <p:nvPr/>
          </p:nvSpPr>
          <p:spPr>
            <a:xfrm>
              <a:off x="16222084" y="1195688"/>
              <a:ext cx="668977" cy="514597"/>
            </a:xfrm>
            <a:custGeom>
              <a:avLst/>
              <a:gdLst>
                <a:gd name="connsiteX0" fmla="*/ 281166 w 668976"/>
                <a:gd name="connsiteY0" fmla="*/ 244796 h 514597"/>
                <a:gd name="connsiteX1" fmla="*/ 225075 w 668976"/>
                <a:gd name="connsiteY1" fmla="*/ 262807 h 514597"/>
                <a:gd name="connsiteX2" fmla="*/ 335713 w 668976"/>
                <a:gd name="connsiteY2" fmla="*/ 310150 h 514597"/>
                <a:gd name="connsiteX3" fmla="*/ 460246 w 668976"/>
                <a:gd name="connsiteY3" fmla="*/ 241194 h 514597"/>
                <a:gd name="connsiteX4" fmla="*/ 414446 w 668976"/>
                <a:gd name="connsiteY4" fmla="*/ 210318 h 514597"/>
                <a:gd name="connsiteX5" fmla="*/ 281166 w 668976"/>
                <a:gd name="connsiteY5" fmla="*/ 244796 h 5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976" h="514597">
                  <a:moveTo>
                    <a:pt x="281166" y="244796"/>
                  </a:moveTo>
                  <a:cubicBezTo>
                    <a:pt x="233824" y="246340"/>
                    <a:pt x="180820" y="247883"/>
                    <a:pt x="225075" y="262807"/>
                  </a:cubicBezTo>
                  <a:cubicBezTo>
                    <a:pt x="268816" y="277730"/>
                    <a:pt x="251320" y="351317"/>
                    <a:pt x="335713" y="310150"/>
                  </a:cubicBezTo>
                  <a:cubicBezTo>
                    <a:pt x="420108" y="268982"/>
                    <a:pt x="402612" y="265894"/>
                    <a:pt x="460246" y="241194"/>
                  </a:cubicBezTo>
                  <a:cubicBezTo>
                    <a:pt x="518396" y="216493"/>
                    <a:pt x="484432" y="228329"/>
                    <a:pt x="414446" y="210318"/>
                  </a:cubicBezTo>
                  <a:cubicBezTo>
                    <a:pt x="370707" y="198997"/>
                    <a:pt x="328509" y="243252"/>
                    <a:pt x="281166" y="244796"/>
                  </a:cubicBezTo>
                  <a:close/>
                </a:path>
              </a:pathLst>
            </a:custGeom>
            <a:solidFill>
              <a:srgbClr val="E8E8E8">
                <a:alpha val="50000"/>
              </a:srgbClr>
            </a:solidFill>
            <a:ln w="5144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/>
              <a:endParaRPr lang="en-US" sz="4800">
                <a:solidFill>
                  <a:srgbClr val="000000"/>
                </a:solidFill>
                <a:latin typeface="Montserrat Light"/>
              </a:endParaRPr>
            </a:p>
          </p:txBody>
        </p:sp>
      </p:grp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EBA0014D-E1C0-4427-B96D-40F4C044534D}"/>
              </a:ext>
            </a:extLst>
          </p:cNvPr>
          <p:cNvSpPr/>
          <p:nvPr/>
        </p:nvSpPr>
        <p:spPr>
          <a:xfrm>
            <a:off x="8601340" y="6385398"/>
            <a:ext cx="7970268" cy="3662015"/>
          </a:xfrm>
          <a:custGeom>
            <a:avLst/>
            <a:gdLst>
              <a:gd name="connsiteX0" fmla="*/ 6586876 w 7970384"/>
              <a:gd name="connsiteY0" fmla="*/ 3661530 h 3662068"/>
              <a:gd name="connsiteX1" fmla="*/ 619320 w 7970384"/>
              <a:gd name="connsiteY1" fmla="*/ 3661530 h 3662068"/>
              <a:gd name="connsiteX2" fmla="*/ 210031 w 7970384"/>
              <a:gd name="connsiteY2" fmla="*/ 3491890 h 3662068"/>
              <a:gd name="connsiteX3" fmla="*/ 40390 w 7970384"/>
              <a:gd name="connsiteY3" fmla="*/ 3082600 h 3662068"/>
              <a:gd name="connsiteX4" fmla="*/ 40390 w 7970384"/>
              <a:gd name="connsiteY4" fmla="*/ 98553 h 3662068"/>
              <a:gd name="connsiteX5" fmla="*/ 157253 w 7970384"/>
              <a:gd name="connsiteY5" fmla="*/ 98553 h 3662068"/>
              <a:gd name="connsiteX6" fmla="*/ 157253 w 7970384"/>
              <a:gd name="connsiteY6" fmla="*/ 3082600 h 3662068"/>
              <a:gd name="connsiteX7" fmla="*/ 292427 w 7970384"/>
              <a:gd name="connsiteY7" fmla="*/ 3409493 h 3662068"/>
              <a:gd name="connsiteX8" fmla="*/ 619320 w 7970384"/>
              <a:gd name="connsiteY8" fmla="*/ 3544666 h 3662068"/>
              <a:gd name="connsiteX9" fmla="*/ 6586876 w 7970384"/>
              <a:gd name="connsiteY9" fmla="*/ 3544666 h 3662068"/>
              <a:gd name="connsiteX10" fmla="*/ 6913770 w 7970384"/>
              <a:gd name="connsiteY10" fmla="*/ 3409493 h 3662068"/>
              <a:gd name="connsiteX11" fmla="*/ 7048944 w 7970384"/>
              <a:gd name="connsiteY11" fmla="*/ 3082600 h 3662068"/>
              <a:gd name="connsiteX12" fmla="*/ 7048944 w 7970384"/>
              <a:gd name="connsiteY12" fmla="*/ 40390 h 3662068"/>
              <a:gd name="connsiteX13" fmla="*/ 7977925 w 7970384"/>
              <a:gd name="connsiteY13" fmla="*/ 40390 h 3662068"/>
              <a:gd name="connsiteX14" fmla="*/ 7977925 w 7970384"/>
              <a:gd name="connsiteY14" fmla="*/ 157253 h 3662068"/>
              <a:gd name="connsiteX15" fmla="*/ 7165267 w 7970384"/>
              <a:gd name="connsiteY15" fmla="*/ 157253 h 3662068"/>
              <a:gd name="connsiteX16" fmla="*/ 7165267 w 7970384"/>
              <a:gd name="connsiteY16" fmla="*/ 3082600 h 3662068"/>
              <a:gd name="connsiteX17" fmla="*/ 6995628 w 7970384"/>
              <a:gd name="connsiteY17" fmla="*/ 3491890 h 3662068"/>
              <a:gd name="connsiteX18" fmla="*/ 6586876 w 7970384"/>
              <a:gd name="connsiteY18" fmla="*/ 3661530 h 366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970384" h="3662068">
                <a:moveTo>
                  <a:pt x="6586876" y="3661530"/>
                </a:moveTo>
                <a:lnTo>
                  <a:pt x="619320" y="3661530"/>
                </a:lnTo>
                <a:cubicBezTo>
                  <a:pt x="464760" y="3661530"/>
                  <a:pt x="319354" y="3601213"/>
                  <a:pt x="210031" y="3491890"/>
                </a:cubicBezTo>
                <a:cubicBezTo>
                  <a:pt x="100707" y="3382566"/>
                  <a:pt x="40390" y="3237161"/>
                  <a:pt x="40390" y="3082600"/>
                </a:cubicBezTo>
                <a:lnTo>
                  <a:pt x="40390" y="98553"/>
                </a:lnTo>
                <a:lnTo>
                  <a:pt x="157253" y="98553"/>
                </a:lnTo>
                <a:lnTo>
                  <a:pt x="157253" y="3082600"/>
                </a:lnTo>
                <a:cubicBezTo>
                  <a:pt x="157253" y="3205926"/>
                  <a:pt x="205183" y="3322250"/>
                  <a:pt x="292427" y="3409493"/>
                </a:cubicBezTo>
                <a:cubicBezTo>
                  <a:pt x="379671" y="3496737"/>
                  <a:pt x="495995" y="3544666"/>
                  <a:pt x="619320" y="3544666"/>
                </a:cubicBezTo>
                <a:lnTo>
                  <a:pt x="6586876" y="3544666"/>
                </a:lnTo>
                <a:cubicBezTo>
                  <a:pt x="6710202" y="3544666"/>
                  <a:pt x="6826527" y="3496737"/>
                  <a:pt x="6913770" y="3409493"/>
                </a:cubicBezTo>
                <a:cubicBezTo>
                  <a:pt x="7001013" y="3322250"/>
                  <a:pt x="7048944" y="3205926"/>
                  <a:pt x="7048944" y="3082600"/>
                </a:cubicBezTo>
                <a:lnTo>
                  <a:pt x="7048944" y="40390"/>
                </a:lnTo>
                <a:lnTo>
                  <a:pt x="7977925" y="40390"/>
                </a:lnTo>
                <a:lnTo>
                  <a:pt x="7977925" y="157253"/>
                </a:lnTo>
                <a:lnTo>
                  <a:pt x="7165267" y="157253"/>
                </a:lnTo>
                <a:lnTo>
                  <a:pt x="7165267" y="3082600"/>
                </a:lnTo>
                <a:cubicBezTo>
                  <a:pt x="7165267" y="3237161"/>
                  <a:pt x="7104951" y="3382566"/>
                  <a:pt x="6995628" y="3491890"/>
                </a:cubicBezTo>
                <a:cubicBezTo>
                  <a:pt x="6886843" y="3601213"/>
                  <a:pt x="6741437" y="3661530"/>
                  <a:pt x="6586876" y="3661530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781209FF-3FC8-4A6E-A64C-E14FDCF25530}"/>
              </a:ext>
            </a:extLst>
          </p:cNvPr>
          <p:cNvSpPr/>
          <p:nvPr/>
        </p:nvSpPr>
        <p:spPr>
          <a:xfrm>
            <a:off x="771643" y="3280239"/>
            <a:ext cx="6354675" cy="6354675"/>
          </a:xfrm>
          <a:custGeom>
            <a:avLst/>
            <a:gdLst>
              <a:gd name="connsiteX0" fmla="*/ 5917457 w 6354765"/>
              <a:gd name="connsiteY0" fmla="*/ 6179188 h 6354765"/>
              <a:gd name="connsiteX1" fmla="*/ 490056 w 6354765"/>
              <a:gd name="connsiteY1" fmla="*/ 6179188 h 6354765"/>
              <a:gd name="connsiteX2" fmla="*/ 228326 w 6354765"/>
              <a:gd name="connsiteY2" fmla="*/ 5917457 h 6354765"/>
              <a:gd name="connsiteX3" fmla="*/ 228326 w 6354765"/>
              <a:gd name="connsiteY3" fmla="*/ 490056 h 6354765"/>
              <a:gd name="connsiteX4" fmla="*/ 490056 w 6354765"/>
              <a:gd name="connsiteY4" fmla="*/ 228326 h 6354765"/>
              <a:gd name="connsiteX5" fmla="*/ 5917457 w 6354765"/>
              <a:gd name="connsiteY5" fmla="*/ 228326 h 6354765"/>
              <a:gd name="connsiteX6" fmla="*/ 6179188 w 6354765"/>
              <a:gd name="connsiteY6" fmla="*/ 490056 h 6354765"/>
              <a:gd name="connsiteX7" fmla="*/ 6179188 w 6354765"/>
              <a:gd name="connsiteY7" fmla="*/ 5917457 h 6354765"/>
              <a:gd name="connsiteX8" fmla="*/ 5917457 w 6354765"/>
              <a:gd name="connsiteY8" fmla="*/ 6179188 h 635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54765" h="6354765">
                <a:moveTo>
                  <a:pt x="5917457" y="6179188"/>
                </a:moveTo>
                <a:lnTo>
                  <a:pt x="490056" y="6179188"/>
                </a:lnTo>
                <a:cubicBezTo>
                  <a:pt x="345728" y="6179188"/>
                  <a:pt x="228326" y="6061786"/>
                  <a:pt x="228326" y="5917457"/>
                </a:cubicBezTo>
                <a:lnTo>
                  <a:pt x="228326" y="490056"/>
                </a:lnTo>
                <a:cubicBezTo>
                  <a:pt x="228326" y="345728"/>
                  <a:pt x="345728" y="228326"/>
                  <a:pt x="490056" y="228326"/>
                </a:cubicBezTo>
                <a:lnTo>
                  <a:pt x="5917457" y="228326"/>
                </a:lnTo>
                <a:cubicBezTo>
                  <a:pt x="6061786" y="228326"/>
                  <a:pt x="6179188" y="345728"/>
                  <a:pt x="6179188" y="490056"/>
                </a:cubicBezTo>
                <a:lnTo>
                  <a:pt x="6179188" y="5917457"/>
                </a:lnTo>
                <a:cubicBezTo>
                  <a:pt x="6179188" y="6061786"/>
                  <a:pt x="6061786" y="6179188"/>
                  <a:pt x="5917457" y="6179188"/>
                </a:cubicBezTo>
                <a:close/>
              </a:path>
            </a:pathLst>
          </a:custGeom>
          <a:solidFill>
            <a:srgbClr val="2A9D8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0B60DC11-42C4-4C13-8A1E-99719186C1C1}"/>
              </a:ext>
            </a:extLst>
          </p:cNvPr>
          <p:cNvSpPr/>
          <p:nvPr/>
        </p:nvSpPr>
        <p:spPr>
          <a:xfrm>
            <a:off x="713480" y="3222076"/>
            <a:ext cx="6516234" cy="6516234"/>
          </a:xfrm>
          <a:custGeom>
            <a:avLst/>
            <a:gdLst>
              <a:gd name="connsiteX0" fmla="*/ 5975620 w 6516327"/>
              <a:gd name="connsiteY0" fmla="*/ 6295512 h 6516327"/>
              <a:gd name="connsiteX1" fmla="*/ 548218 w 6516327"/>
              <a:gd name="connsiteY1" fmla="*/ 6295512 h 6516327"/>
              <a:gd name="connsiteX2" fmla="*/ 228326 w 6516327"/>
              <a:gd name="connsiteY2" fmla="*/ 5975620 h 6516327"/>
              <a:gd name="connsiteX3" fmla="*/ 228326 w 6516327"/>
              <a:gd name="connsiteY3" fmla="*/ 548218 h 6516327"/>
              <a:gd name="connsiteX4" fmla="*/ 548218 w 6516327"/>
              <a:gd name="connsiteY4" fmla="*/ 228326 h 6516327"/>
              <a:gd name="connsiteX5" fmla="*/ 5975620 w 6516327"/>
              <a:gd name="connsiteY5" fmla="*/ 228326 h 6516327"/>
              <a:gd name="connsiteX6" fmla="*/ 6295512 w 6516327"/>
              <a:gd name="connsiteY6" fmla="*/ 548218 h 6516327"/>
              <a:gd name="connsiteX7" fmla="*/ 6295512 w 6516327"/>
              <a:gd name="connsiteY7" fmla="*/ 5976158 h 6516327"/>
              <a:gd name="connsiteX8" fmla="*/ 5975620 w 6516327"/>
              <a:gd name="connsiteY8" fmla="*/ 6295512 h 6516327"/>
              <a:gd name="connsiteX9" fmla="*/ 548218 w 6516327"/>
              <a:gd name="connsiteY9" fmla="*/ 344651 h 6516327"/>
              <a:gd name="connsiteX10" fmla="*/ 344651 w 6516327"/>
              <a:gd name="connsiteY10" fmla="*/ 548218 h 6516327"/>
              <a:gd name="connsiteX11" fmla="*/ 344651 w 6516327"/>
              <a:gd name="connsiteY11" fmla="*/ 5976158 h 6516327"/>
              <a:gd name="connsiteX12" fmla="*/ 548218 w 6516327"/>
              <a:gd name="connsiteY12" fmla="*/ 6179726 h 6516327"/>
              <a:gd name="connsiteX13" fmla="*/ 5975620 w 6516327"/>
              <a:gd name="connsiteY13" fmla="*/ 6179726 h 6516327"/>
              <a:gd name="connsiteX14" fmla="*/ 6179188 w 6516327"/>
              <a:gd name="connsiteY14" fmla="*/ 5976158 h 6516327"/>
              <a:gd name="connsiteX15" fmla="*/ 6179188 w 6516327"/>
              <a:gd name="connsiteY15" fmla="*/ 548218 h 6516327"/>
              <a:gd name="connsiteX16" fmla="*/ 5975620 w 6516327"/>
              <a:gd name="connsiteY16" fmla="*/ 344651 h 6516327"/>
              <a:gd name="connsiteX17" fmla="*/ 548218 w 6516327"/>
              <a:gd name="connsiteY17" fmla="*/ 344651 h 651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16327" h="6516327">
                <a:moveTo>
                  <a:pt x="5975620" y="6295512"/>
                </a:moveTo>
                <a:lnTo>
                  <a:pt x="548218" y="6295512"/>
                </a:lnTo>
                <a:cubicBezTo>
                  <a:pt x="371577" y="6295512"/>
                  <a:pt x="228326" y="6151722"/>
                  <a:pt x="228326" y="5975620"/>
                </a:cubicBezTo>
                <a:lnTo>
                  <a:pt x="228326" y="548218"/>
                </a:lnTo>
                <a:cubicBezTo>
                  <a:pt x="228326" y="371577"/>
                  <a:pt x="372116" y="228326"/>
                  <a:pt x="548218" y="228326"/>
                </a:cubicBezTo>
                <a:lnTo>
                  <a:pt x="5975620" y="228326"/>
                </a:lnTo>
                <a:cubicBezTo>
                  <a:pt x="6152261" y="228326"/>
                  <a:pt x="6295512" y="372116"/>
                  <a:pt x="6295512" y="548218"/>
                </a:cubicBezTo>
                <a:lnTo>
                  <a:pt x="6295512" y="5976158"/>
                </a:lnTo>
                <a:cubicBezTo>
                  <a:pt x="6295512" y="6152261"/>
                  <a:pt x="6152261" y="6295512"/>
                  <a:pt x="5975620" y="6295512"/>
                </a:cubicBezTo>
                <a:close/>
                <a:moveTo>
                  <a:pt x="548218" y="344651"/>
                </a:moveTo>
                <a:cubicBezTo>
                  <a:pt x="436202" y="344651"/>
                  <a:pt x="344651" y="435664"/>
                  <a:pt x="344651" y="548218"/>
                </a:cubicBezTo>
                <a:lnTo>
                  <a:pt x="344651" y="5976158"/>
                </a:lnTo>
                <a:cubicBezTo>
                  <a:pt x="344651" y="6088174"/>
                  <a:pt x="435664" y="6179726"/>
                  <a:pt x="548218" y="6179726"/>
                </a:cubicBezTo>
                <a:lnTo>
                  <a:pt x="5975620" y="6179726"/>
                </a:lnTo>
                <a:cubicBezTo>
                  <a:pt x="6087636" y="6179726"/>
                  <a:pt x="6179188" y="6088713"/>
                  <a:pt x="6179188" y="5976158"/>
                </a:cubicBezTo>
                <a:lnTo>
                  <a:pt x="6179188" y="548218"/>
                </a:lnTo>
                <a:cubicBezTo>
                  <a:pt x="6179188" y="436202"/>
                  <a:pt x="6088174" y="344651"/>
                  <a:pt x="5975620" y="344651"/>
                </a:cubicBezTo>
                <a:lnTo>
                  <a:pt x="548218" y="344651"/>
                </a:lnTo>
                <a:close/>
              </a:path>
            </a:pathLst>
          </a:custGeom>
          <a:solidFill>
            <a:srgbClr val="FFFFF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798510DA-3FDF-4312-9CD4-9D9952043091}"/>
              </a:ext>
            </a:extLst>
          </p:cNvPr>
          <p:cNvSpPr/>
          <p:nvPr/>
        </p:nvSpPr>
        <p:spPr>
          <a:xfrm>
            <a:off x="7381027" y="6210375"/>
            <a:ext cx="161560" cy="269266"/>
          </a:xfrm>
          <a:custGeom>
            <a:avLst/>
            <a:gdLst>
              <a:gd name="connsiteX0" fmla="*/ 98553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3 h 269269"/>
              <a:gd name="connsiteX3" fmla="*/ 98553 w 161561"/>
              <a:gd name="connsiteY3" fmla="*/ 40390 h 269269"/>
              <a:gd name="connsiteX4" fmla="*/ 156715 w 161561"/>
              <a:gd name="connsiteY4" fmla="*/ 98553 h 269269"/>
              <a:gd name="connsiteX5" fmla="*/ 156715 w 161561"/>
              <a:gd name="connsiteY5" fmla="*/ 215416 h 269269"/>
              <a:gd name="connsiteX6" fmla="*/ 98553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3" y="273578"/>
                </a:moveTo>
                <a:cubicBezTo>
                  <a:pt x="66241" y="273578"/>
                  <a:pt x="40390" y="247189"/>
                  <a:pt x="40390" y="215416"/>
                </a:cubicBezTo>
                <a:lnTo>
                  <a:pt x="40390" y="98553"/>
                </a:lnTo>
                <a:cubicBezTo>
                  <a:pt x="40390" y="66240"/>
                  <a:pt x="66241" y="40390"/>
                  <a:pt x="98553" y="40390"/>
                </a:cubicBezTo>
                <a:cubicBezTo>
                  <a:pt x="130866" y="40390"/>
                  <a:pt x="156715" y="66779"/>
                  <a:pt x="156715" y="98553"/>
                </a:cubicBezTo>
                <a:lnTo>
                  <a:pt x="156715" y="215416"/>
                </a:lnTo>
                <a:cubicBezTo>
                  <a:pt x="157254" y="247189"/>
                  <a:pt x="130866" y="273578"/>
                  <a:pt x="98553" y="273578"/>
                </a:cubicBezTo>
                <a:close/>
              </a:path>
            </a:pathLst>
          </a:custGeom>
          <a:solidFill>
            <a:srgbClr val="FC573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2CCD724-CEF1-437E-8544-D2AFB8DFE23F}"/>
              </a:ext>
            </a:extLst>
          </p:cNvPr>
          <p:cNvSpPr/>
          <p:nvPr/>
        </p:nvSpPr>
        <p:spPr>
          <a:xfrm>
            <a:off x="372038" y="6790913"/>
            <a:ext cx="7162471" cy="3285043"/>
          </a:xfrm>
          <a:custGeom>
            <a:avLst/>
            <a:gdLst>
              <a:gd name="connsiteX0" fmla="*/ 6503403 w 7162575"/>
              <a:gd name="connsiteY0" fmla="*/ 3256010 h 3285090"/>
              <a:gd name="connsiteX1" fmla="*/ 6271292 w 7162575"/>
              <a:gd name="connsiteY1" fmla="*/ 3256010 h 3285090"/>
              <a:gd name="connsiteX2" fmla="*/ 6213130 w 7162575"/>
              <a:gd name="connsiteY2" fmla="*/ 3197848 h 3285090"/>
              <a:gd name="connsiteX3" fmla="*/ 6271292 w 7162575"/>
              <a:gd name="connsiteY3" fmla="*/ 3139685 h 3285090"/>
              <a:gd name="connsiteX4" fmla="*/ 6503403 w 7162575"/>
              <a:gd name="connsiteY4" fmla="*/ 3139685 h 3285090"/>
              <a:gd name="connsiteX5" fmla="*/ 6561565 w 7162575"/>
              <a:gd name="connsiteY5" fmla="*/ 3197848 h 3285090"/>
              <a:gd name="connsiteX6" fmla="*/ 6503403 w 7162575"/>
              <a:gd name="connsiteY6" fmla="*/ 3256010 h 3285090"/>
              <a:gd name="connsiteX7" fmla="*/ 5807610 w 7162575"/>
              <a:gd name="connsiteY7" fmla="*/ 3256010 h 3285090"/>
              <a:gd name="connsiteX8" fmla="*/ 5575499 w 7162575"/>
              <a:gd name="connsiteY8" fmla="*/ 3256010 h 3285090"/>
              <a:gd name="connsiteX9" fmla="*/ 5517337 w 7162575"/>
              <a:gd name="connsiteY9" fmla="*/ 3197848 h 3285090"/>
              <a:gd name="connsiteX10" fmla="*/ 5575499 w 7162575"/>
              <a:gd name="connsiteY10" fmla="*/ 3139685 h 3285090"/>
              <a:gd name="connsiteX11" fmla="*/ 5807610 w 7162575"/>
              <a:gd name="connsiteY11" fmla="*/ 3139685 h 3285090"/>
              <a:gd name="connsiteX12" fmla="*/ 5865772 w 7162575"/>
              <a:gd name="connsiteY12" fmla="*/ 3197848 h 3285090"/>
              <a:gd name="connsiteX13" fmla="*/ 5807610 w 7162575"/>
              <a:gd name="connsiteY13" fmla="*/ 3256010 h 3285090"/>
              <a:gd name="connsiteX14" fmla="*/ 5111817 w 7162575"/>
              <a:gd name="connsiteY14" fmla="*/ 3256010 h 3285090"/>
              <a:gd name="connsiteX15" fmla="*/ 4879706 w 7162575"/>
              <a:gd name="connsiteY15" fmla="*/ 3256010 h 3285090"/>
              <a:gd name="connsiteX16" fmla="*/ 4821544 w 7162575"/>
              <a:gd name="connsiteY16" fmla="*/ 3197848 h 3285090"/>
              <a:gd name="connsiteX17" fmla="*/ 4879706 w 7162575"/>
              <a:gd name="connsiteY17" fmla="*/ 3139685 h 3285090"/>
              <a:gd name="connsiteX18" fmla="*/ 5111817 w 7162575"/>
              <a:gd name="connsiteY18" fmla="*/ 3139685 h 3285090"/>
              <a:gd name="connsiteX19" fmla="*/ 5169979 w 7162575"/>
              <a:gd name="connsiteY19" fmla="*/ 3197848 h 3285090"/>
              <a:gd name="connsiteX20" fmla="*/ 5111817 w 7162575"/>
              <a:gd name="connsiteY20" fmla="*/ 3256010 h 3285090"/>
              <a:gd name="connsiteX21" fmla="*/ 4415485 w 7162575"/>
              <a:gd name="connsiteY21" fmla="*/ 3256010 h 3285090"/>
              <a:gd name="connsiteX22" fmla="*/ 4183375 w 7162575"/>
              <a:gd name="connsiteY22" fmla="*/ 3256010 h 3285090"/>
              <a:gd name="connsiteX23" fmla="*/ 4125212 w 7162575"/>
              <a:gd name="connsiteY23" fmla="*/ 3197848 h 3285090"/>
              <a:gd name="connsiteX24" fmla="*/ 4183375 w 7162575"/>
              <a:gd name="connsiteY24" fmla="*/ 3139685 h 3285090"/>
              <a:gd name="connsiteX25" fmla="*/ 4415485 w 7162575"/>
              <a:gd name="connsiteY25" fmla="*/ 3139685 h 3285090"/>
              <a:gd name="connsiteX26" fmla="*/ 4473648 w 7162575"/>
              <a:gd name="connsiteY26" fmla="*/ 3197848 h 3285090"/>
              <a:gd name="connsiteX27" fmla="*/ 4415485 w 7162575"/>
              <a:gd name="connsiteY27" fmla="*/ 3256010 h 3285090"/>
              <a:gd name="connsiteX28" fmla="*/ 3719692 w 7162575"/>
              <a:gd name="connsiteY28" fmla="*/ 3256010 h 3285090"/>
              <a:gd name="connsiteX29" fmla="*/ 3487582 w 7162575"/>
              <a:gd name="connsiteY29" fmla="*/ 3256010 h 3285090"/>
              <a:gd name="connsiteX30" fmla="*/ 3429420 w 7162575"/>
              <a:gd name="connsiteY30" fmla="*/ 3197848 h 3285090"/>
              <a:gd name="connsiteX31" fmla="*/ 3487582 w 7162575"/>
              <a:gd name="connsiteY31" fmla="*/ 3139685 h 3285090"/>
              <a:gd name="connsiteX32" fmla="*/ 3719692 w 7162575"/>
              <a:gd name="connsiteY32" fmla="*/ 3139685 h 3285090"/>
              <a:gd name="connsiteX33" fmla="*/ 3777855 w 7162575"/>
              <a:gd name="connsiteY33" fmla="*/ 3197848 h 3285090"/>
              <a:gd name="connsiteX34" fmla="*/ 3719692 w 7162575"/>
              <a:gd name="connsiteY34" fmla="*/ 3256010 h 3285090"/>
              <a:gd name="connsiteX35" fmla="*/ 3023899 w 7162575"/>
              <a:gd name="connsiteY35" fmla="*/ 3256010 h 3285090"/>
              <a:gd name="connsiteX36" fmla="*/ 2791789 w 7162575"/>
              <a:gd name="connsiteY36" fmla="*/ 3256010 h 3285090"/>
              <a:gd name="connsiteX37" fmla="*/ 2733626 w 7162575"/>
              <a:gd name="connsiteY37" fmla="*/ 3197848 h 3285090"/>
              <a:gd name="connsiteX38" fmla="*/ 2791789 w 7162575"/>
              <a:gd name="connsiteY38" fmla="*/ 3139685 h 3285090"/>
              <a:gd name="connsiteX39" fmla="*/ 3023899 w 7162575"/>
              <a:gd name="connsiteY39" fmla="*/ 3139685 h 3285090"/>
              <a:gd name="connsiteX40" fmla="*/ 3082062 w 7162575"/>
              <a:gd name="connsiteY40" fmla="*/ 3197848 h 3285090"/>
              <a:gd name="connsiteX41" fmla="*/ 3023899 w 7162575"/>
              <a:gd name="connsiteY41" fmla="*/ 3256010 h 3285090"/>
              <a:gd name="connsiteX42" fmla="*/ 2327568 w 7162575"/>
              <a:gd name="connsiteY42" fmla="*/ 3256010 h 3285090"/>
              <a:gd name="connsiteX43" fmla="*/ 2095457 w 7162575"/>
              <a:gd name="connsiteY43" fmla="*/ 3256010 h 3285090"/>
              <a:gd name="connsiteX44" fmla="*/ 2037295 w 7162575"/>
              <a:gd name="connsiteY44" fmla="*/ 3197848 h 3285090"/>
              <a:gd name="connsiteX45" fmla="*/ 2095457 w 7162575"/>
              <a:gd name="connsiteY45" fmla="*/ 3139685 h 3285090"/>
              <a:gd name="connsiteX46" fmla="*/ 2327568 w 7162575"/>
              <a:gd name="connsiteY46" fmla="*/ 3139685 h 3285090"/>
              <a:gd name="connsiteX47" fmla="*/ 2385730 w 7162575"/>
              <a:gd name="connsiteY47" fmla="*/ 3197848 h 3285090"/>
              <a:gd name="connsiteX48" fmla="*/ 2327568 w 7162575"/>
              <a:gd name="connsiteY48" fmla="*/ 3256010 h 3285090"/>
              <a:gd name="connsiteX49" fmla="*/ 1631775 w 7162575"/>
              <a:gd name="connsiteY49" fmla="*/ 3256010 h 3285090"/>
              <a:gd name="connsiteX50" fmla="*/ 1399664 w 7162575"/>
              <a:gd name="connsiteY50" fmla="*/ 3256010 h 3285090"/>
              <a:gd name="connsiteX51" fmla="*/ 1341502 w 7162575"/>
              <a:gd name="connsiteY51" fmla="*/ 3197848 h 3285090"/>
              <a:gd name="connsiteX52" fmla="*/ 1399664 w 7162575"/>
              <a:gd name="connsiteY52" fmla="*/ 3139685 h 3285090"/>
              <a:gd name="connsiteX53" fmla="*/ 1631775 w 7162575"/>
              <a:gd name="connsiteY53" fmla="*/ 3139685 h 3285090"/>
              <a:gd name="connsiteX54" fmla="*/ 1689937 w 7162575"/>
              <a:gd name="connsiteY54" fmla="*/ 3197848 h 3285090"/>
              <a:gd name="connsiteX55" fmla="*/ 1631775 w 7162575"/>
              <a:gd name="connsiteY55" fmla="*/ 3256010 h 3285090"/>
              <a:gd name="connsiteX56" fmla="*/ 935982 w 7162575"/>
              <a:gd name="connsiteY56" fmla="*/ 3256010 h 3285090"/>
              <a:gd name="connsiteX57" fmla="*/ 703871 w 7162575"/>
              <a:gd name="connsiteY57" fmla="*/ 3256010 h 3285090"/>
              <a:gd name="connsiteX58" fmla="*/ 645709 w 7162575"/>
              <a:gd name="connsiteY58" fmla="*/ 3197848 h 3285090"/>
              <a:gd name="connsiteX59" fmla="*/ 703871 w 7162575"/>
              <a:gd name="connsiteY59" fmla="*/ 3139685 h 3285090"/>
              <a:gd name="connsiteX60" fmla="*/ 935982 w 7162575"/>
              <a:gd name="connsiteY60" fmla="*/ 3139685 h 3285090"/>
              <a:gd name="connsiteX61" fmla="*/ 994144 w 7162575"/>
              <a:gd name="connsiteY61" fmla="*/ 3197848 h 3285090"/>
              <a:gd name="connsiteX62" fmla="*/ 935982 w 7162575"/>
              <a:gd name="connsiteY62" fmla="*/ 3256010 h 3285090"/>
              <a:gd name="connsiteX63" fmla="*/ 272501 w 7162575"/>
              <a:gd name="connsiteY63" fmla="*/ 3123529 h 3285090"/>
              <a:gd name="connsiteX64" fmla="*/ 233726 w 7162575"/>
              <a:gd name="connsiteY64" fmla="*/ 3108450 h 3285090"/>
              <a:gd name="connsiteX65" fmla="*/ 210030 w 7162575"/>
              <a:gd name="connsiteY65" fmla="*/ 3085831 h 3285090"/>
              <a:gd name="connsiteX66" fmla="*/ 85089 w 7162575"/>
              <a:gd name="connsiteY66" fmla="*/ 2900035 h 3285090"/>
              <a:gd name="connsiteX67" fmla="*/ 116325 w 7162575"/>
              <a:gd name="connsiteY67" fmla="*/ 2823563 h 3285090"/>
              <a:gd name="connsiteX68" fmla="*/ 192797 w 7162575"/>
              <a:gd name="connsiteY68" fmla="*/ 2854798 h 3285090"/>
              <a:gd name="connsiteX69" fmla="*/ 292427 w 7162575"/>
              <a:gd name="connsiteY69" fmla="*/ 3002896 h 3285090"/>
              <a:gd name="connsiteX70" fmla="*/ 311276 w 7162575"/>
              <a:gd name="connsiteY70" fmla="*/ 3020668 h 3285090"/>
              <a:gd name="connsiteX71" fmla="*/ 316123 w 7162575"/>
              <a:gd name="connsiteY71" fmla="*/ 3103064 h 3285090"/>
              <a:gd name="connsiteX72" fmla="*/ 272501 w 7162575"/>
              <a:gd name="connsiteY72" fmla="*/ 3123529 h 3285090"/>
              <a:gd name="connsiteX73" fmla="*/ 6934773 w 7162575"/>
              <a:gd name="connsiteY73" fmla="*/ 3122991 h 3285090"/>
              <a:gd name="connsiteX74" fmla="*/ 6891151 w 7162575"/>
              <a:gd name="connsiteY74" fmla="*/ 3103603 h 3285090"/>
              <a:gd name="connsiteX75" fmla="*/ 6895460 w 7162575"/>
              <a:gd name="connsiteY75" fmla="*/ 3021206 h 3285090"/>
              <a:gd name="connsiteX76" fmla="*/ 6913770 w 7162575"/>
              <a:gd name="connsiteY76" fmla="*/ 3003435 h 3285090"/>
              <a:gd name="connsiteX77" fmla="*/ 7013400 w 7162575"/>
              <a:gd name="connsiteY77" fmla="*/ 2854259 h 3285090"/>
              <a:gd name="connsiteX78" fmla="*/ 7089872 w 7162575"/>
              <a:gd name="connsiteY78" fmla="*/ 2823024 h 3285090"/>
              <a:gd name="connsiteX79" fmla="*/ 7121107 w 7162575"/>
              <a:gd name="connsiteY79" fmla="*/ 2899496 h 3285090"/>
              <a:gd name="connsiteX80" fmla="*/ 6996167 w 7162575"/>
              <a:gd name="connsiteY80" fmla="*/ 3085831 h 3285090"/>
              <a:gd name="connsiteX81" fmla="*/ 6973009 w 7162575"/>
              <a:gd name="connsiteY81" fmla="*/ 3107912 h 3285090"/>
              <a:gd name="connsiteX82" fmla="*/ 6934773 w 7162575"/>
              <a:gd name="connsiteY82" fmla="*/ 3122991 h 3285090"/>
              <a:gd name="connsiteX83" fmla="*/ 98553 w 7162575"/>
              <a:gd name="connsiteY83" fmla="*/ 2477820 h 3285090"/>
              <a:gd name="connsiteX84" fmla="*/ 40390 w 7162575"/>
              <a:gd name="connsiteY84" fmla="*/ 2419658 h 3285090"/>
              <a:gd name="connsiteX85" fmla="*/ 40390 w 7162575"/>
              <a:gd name="connsiteY85" fmla="*/ 2187548 h 3285090"/>
              <a:gd name="connsiteX86" fmla="*/ 98553 w 7162575"/>
              <a:gd name="connsiteY86" fmla="*/ 2129385 h 3285090"/>
              <a:gd name="connsiteX87" fmla="*/ 156715 w 7162575"/>
              <a:gd name="connsiteY87" fmla="*/ 2187548 h 3285090"/>
              <a:gd name="connsiteX88" fmla="*/ 156715 w 7162575"/>
              <a:gd name="connsiteY88" fmla="*/ 2419658 h 3285090"/>
              <a:gd name="connsiteX89" fmla="*/ 98553 w 7162575"/>
              <a:gd name="connsiteY89" fmla="*/ 2477820 h 3285090"/>
              <a:gd name="connsiteX90" fmla="*/ 7107644 w 7162575"/>
              <a:gd name="connsiteY90" fmla="*/ 2476743 h 3285090"/>
              <a:gd name="connsiteX91" fmla="*/ 7049482 w 7162575"/>
              <a:gd name="connsiteY91" fmla="*/ 2418581 h 3285090"/>
              <a:gd name="connsiteX92" fmla="*/ 7049482 w 7162575"/>
              <a:gd name="connsiteY92" fmla="*/ 2186470 h 3285090"/>
              <a:gd name="connsiteX93" fmla="*/ 7107644 w 7162575"/>
              <a:gd name="connsiteY93" fmla="*/ 2128308 h 3285090"/>
              <a:gd name="connsiteX94" fmla="*/ 7165806 w 7162575"/>
              <a:gd name="connsiteY94" fmla="*/ 2186470 h 3285090"/>
              <a:gd name="connsiteX95" fmla="*/ 7165806 w 7162575"/>
              <a:gd name="connsiteY95" fmla="*/ 2418581 h 3285090"/>
              <a:gd name="connsiteX96" fmla="*/ 7107644 w 7162575"/>
              <a:gd name="connsiteY96" fmla="*/ 2476743 h 3285090"/>
              <a:gd name="connsiteX97" fmla="*/ 98553 w 7162575"/>
              <a:gd name="connsiteY97" fmla="*/ 1781489 h 3285090"/>
              <a:gd name="connsiteX98" fmla="*/ 40390 w 7162575"/>
              <a:gd name="connsiteY98" fmla="*/ 1723326 h 3285090"/>
              <a:gd name="connsiteX99" fmla="*/ 40390 w 7162575"/>
              <a:gd name="connsiteY99" fmla="*/ 1491216 h 3285090"/>
              <a:gd name="connsiteX100" fmla="*/ 98553 w 7162575"/>
              <a:gd name="connsiteY100" fmla="*/ 1433054 h 3285090"/>
              <a:gd name="connsiteX101" fmla="*/ 156715 w 7162575"/>
              <a:gd name="connsiteY101" fmla="*/ 1491216 h 3285090"/>
              <a:gd name="connsiteX102" fmla="*/ 156715 w 7162575"/>
              <a:gd name="connsiteY102" fmla="*/ 1723326 h 3285090"/>
              <a:gd name="connsiteX103" fmla="*/ 98553 w 7162575"/>
              <a:gd name="connsiteY103" fmla="*/ 1781489 h 3285090"/>
              <a:gd name="connsiteX104" fmla="*/ 7107644 w 7162575"/>
              <a:gd name="connsiteY104" fmla="*/ 1780950 h 3285090"/>
              <a:gd name="connsiteX105" fmla="*/ 7049482 w 7162575"/>
              <a:gd name="connsiteY105" fmla="*/ 1722788 h 3285090"/>
              <a:gd name="connsiteX106" fmla="*/ 7049482 w 7162575"/>
              <a:gd name="connsiteY106" fmla="*/ 1490677 h 3285090"/>
              <a:gd name="connsiteX107" fmla="*/ 7107644 w 7162575"/>
              <a:gd name="connsiteY107" fmla="*/ 1432515 h 3285090"/>
              <a:gd name="connsiteX108" fmla="*/ 7165806 w 7162575"/>
              <a:gd name="connsiteY108" fmla="*/ 1490677 h 3285090"/>
              <a:gd name="connsiteX109" fmla="*/ 7165806 w 7162575"/>
              <a:gd name="connsiteY109" fmla="*/ 1722788 h 3285090"/>
              <a:gd name="connsiteX110" fmla="*/ 7107644 w 7162575"/>
              <a:gd name="connsiteY110" fmla="*/ 1780950 h 3285090"/>
              <a:gd name="connsiteX111" fmla="*/ 98553 w 7162575"/>
              <a:gd name="connsiteY111" fmla="*/ 1085695 h 3285090"/>
              <a:gd name="connsiteX112" fmla="*/ 40390 w 7162575"/>
              <a:gd name="connsiteY112" fmla="*/ 1027533 h 3285090"/>
              <a:gd name="connsiteX113" fmla="*/ 40390 w 7162575"/>
              <a:gd name="connsiteY113" fmla="*/ 795423 h 3285090"/>
              <a:gd name="connsiteX114" fmla="*/ 98553 w 7162575"/>
              <a:gd name="connsiteY114" fmla="*/ 737261 h 3285090"/>
              <a:gd name="connsiteX115" fmla="*/ 156715 w 7162575"/>
              <a:gd name="connsiteY115" fmla="*/ 795423 h 3285090"/>
              <a:gd name="connsiteX116" fmla="*/ 156715 w 7162575"/>
              <a:gd name="connsiteY116" fmla="*/ 1027533 h 3285090"/>
              <a:gd name="connsiteX117" fmla="*/ 98553 w 7162575"/>
              <a:gd name="connsiteY117" fmla="*/ 1085695 h 3285090"/>
              <a:gd name="connsiteX118" fmla="*/ 7107644 w 7162575"/>
              <a:gd name="connsiteY118" fmla="*/ 1084619 h 3285090"/>
              <a:gd name="connsiteX119" fmla="*/ 7049482 w 7162575"/>
              <a:gd name="connsiteY119" fmla="*/ 1026456 h 3285090"/>
              <a:gd name="connsiteX120" fmla="*/ 7049482 w 7162575"/>
              <a:gd name="connsiteY120" fmla="*/ 794346 h 3285090"/>
              <a:gd name="connsiteX121" fmla="*/ 7107644 w 7162575"/>
              <a:gd name="connsiteY121" fmla="*/ 736183 h 3285090"/>
              <a:gd name="connsiteX122" fmla="*/ 7165806 w 7162575"/>
              <a:gd name="connsiteY122" fmla="*/ 794346 h 3285090"/>
              <a:gd name="connsiteX123" fmla="*/ 7165806 w 7162575"/>
              <a:gd name="connsiteY123" fmla="*/ 1026456 h 3285090"/>
              <a:gd name="connsiteX124" fmla="*/ 7107644 w 7162575"/>
              <a:gd name="connsiteY124" fmla="*/ 1084619 h 3285090"/>
              <a:gd name="connsiteX125" fmla="*/ 98553 w 7162575"/>
              <a:gd name="connsiteY125" fmla="*/ 389902 h 3285090"/>
              <a:gd name="connsiteX126" fmla="*/ 40390 w 7162575"/>
              <a:gd name="connsiteY126" fmla="*/ 331202 h 3285090"/>
              <a:gd name="connsiteX127" fmla="*/ 40390 w 7162575"/>
              <a:gd name="connsiteY127" fmla="*/ 99091 h 3285090"/>
              <a:gd name="connsiteX128" fmla="*/ 98553 w 7162575"/>
              <a:gd name="connsiteY128" fmla="*/ 40929 h 3285090"/>
              <a:gd name="connsiteX129" fmla="*/ 156715 w 7162575"/>
              <a:gd name="connsiteY129" fmla="*/ 99091 h 3285090"/>
              <a:gd name="connsiteX130" fmla="*/ 156715 w 7162575"/>
              <a:gd name="connsiteY130" fmla="*/ 331202 h 3285090"/>
              <a:gd name="connsiteX131" fmla="*/ 98553 w 7162575"/>
              <a:gd name="connsiteY131" fmla="*/ 389902 h 3285090"/>
              <a:gd name="connsiteX132" fmla="*/ 7107644 w 7162575"/>
              <a:gd name="connsiteY132" fmla="*/ 388826 h 3285090"/>
              <a:gd name="connsiteX133" fmla="*/ 7049482 w 7162575"/>
              <a:gd name="connsiteY133" fmla="*/ 330663 h 3285090"/>
              <a:gd name="connsiteX134" fmla="*/ 7049482 w 7162575"/>
              <a:gd name="connsiteY134" fmla="*/ 98553 h 3285090"/>
              <a:gd name="connsiteX135" fmla="*/ 7107644 w 7162575"/>
              <a:gd name="connsiteY135" fmla="*/ 40390 h 3285090"/>
              <a:gd name="connsiteX136" fmla="*/ 7165806 w 7162575"/>
              <a:gd name="connsiteY136" fmla="*/ 98553 h 3285090"/>
              <a:gd name="connsiteX137" fmla="*/ 7165806 w 7162575"/>
              <a:gd name="connsiteY137" fmla="*/ 330663 h 3285090"/>
              <a:gd name="connsiteX138" fmla="*/ 7107644 w 7162575"/>
              <a:gd name="connsiteY138" fmla="*/ 388826 h 328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162575" h="3285090">
                <a:moveTo>
                  <a:pt x="6503403" y="3256010"/>
                </a:moveTo>
                <a:lnTo>
                  <a:pt x="6271292" y="3256010"/>
                </a:lnTo>
                <a:cubicBezTo>
                  <a:pt x="6238980" y="3256010"/>
                  <a:pt x="6213130" y="3229621"/>
                  <a:pt x="6213130" y="3197848"/>
                </a:cubicBezTo>
                <a:cubicBezTo>
                  <a:pt x="6213130" y="3166073"/>
                  <a:pt x="6238980" y="3139685"/>
                  <a:pt x="6271292" y="3139685"/>
                </a:cubicBezTo>
                <a:lnTo>
                  <a:pt x="6503403" y="3139685"/>
                </a:lnTo>
                <a:cubicBezTo>
                  <a:pt x="6535715" y="3139685"/>
                  <a:pt x="6561565" y="3166073"/>
                  <a:pt x="6561565" y="3197848"/>
                </a:cubicBezTo>
                <a:cubicBezTo>
                  <a:pt x="6561565" y="3229621"/>
                  <a:pt x="6535715" y="3256010"/>
                  <a:pt x="6503403" y="3256010"/>
                </a:cubicBezTo>
                <a:close/>
                <a:moveTo>
                  <a:pt x="5807610" y="3256010"/>
                </a:moveTo>
                <a:lnTo>
                  <a:pt x="5575499" y="3256010"/>
                </a:lnTo>
                <a:cubicBezTo>
                  <a:pt x="5543187" y="3256010"/>
                  <a:pt x="5517337" y="3229621"/>
                  <a:pt x="5517337" y="3197848"/>
                </a:cubicBezTo>
                <a:cubicBezTo>
                  <a:pt x="5517337" y="3166073"/>
                  <a:pt x="5543187" y="3139685"/>
                  <a:pt x="5575499" y="3139685"/>
                </a:cubicBezTo>
                <a:lnTo>
                  <a:pt x="5807610" y="3139685"/>
                </a:lnTo>
                <a:cubicBezTo>
                  <a:pt x="5839922" y="3139685"/>
                  <a:pt x="5865772" y="3166073"/>
                  <a:pt x="5865772" y="3197848"/>
                </a:cubicBezTo>
                <a:cubicBezTo>
                  <a:pt x="5865772" y="3229621"/>
                  <a:pt x="5839922" y="3256010"/>
                  <a:pt x="5807610" y="3256010"/>
                </a:cubicBezTo>
                <a:close/>
                <a:moveTo>
                  <a:pt x="5111817" y="3256010"/>
                </a:moveTo>
                <a:lnTo>
                  <a:pt x="4879706" y="3256010"/>
                </a:lnTo>
                <a:cubicBezTo>
                  <a:pt x="4847394" y="3256010"/>
                  <a:pt x="4821544" y="3229621"/>
                  <a:pt x="4821544" y="3197848"/>
                </a:cubicBezTo>
                <a:cubicBezTo>
                  <a:pt x="4821544" y="3166073"/>
                  <a:pt x="4847394" y="3139685"/>
                  <a:pt x="4879706" y="3139685"/>
                </a:cubicBezTo>
                <a:lnTo>
                  <a:pt x="5111817" y="3139685"/>
                </a:lnTo>
                <a:cubicBezTo>
                  <a:pt x="5144129" y="3139685"/>
                  <a:pt x="5169979" y="3166073"/>
                  <a:pt x="5169979" y="3197848"/>
                </a:cubicBezTo>
                <a:cubicBezTo>
                  <a:pt x="5169979" y="3229621"/>
                  <a:pt x="5143591" y="3256010"/>
                  <a:pt x="5111817" y="3256010"/>
                </a:cubicBezTo>
                <a:close/>
                <a:moveTo>
                  <a:pt x="4415485" y="3256010"/>
                </a:moveTo>
                <a:lnTo>
                  <a:pt x="4183375" y="3256010"/>
                </a:lnTo>
                <a:cubicBezTo>
                  <a:pt x="4151062" y="3256010"/>
                  <a:pt x="4125212" y="3229621"/>
                  <a:pt x="4125212" y="3197848"/>
                </a:cubicBezTo>
                <a:cubicBezTo>
                  <a:pt x="4125212" y="3166073"/>
                  <a:pt x="4151062" y="3139685"/>
                  <a:pt x="4183375" y="3139685"/>
                </a:cubicBezTo>
                <a:lnTo>
                  <a:pt x="4415485" y="3139685"/>
                </a:lnTo>
                <a:cubicBezTo>
                  <a:pt x="4447798" y="3139685"/>
                  <a:pt x="4473648" y="3166073"/>
                  <a:pt x="4473648" y="3197848"/>
                </a:cubicBezTo>
                <a:cubicBezTo>
                  <a:pt x="4473648" y="3229621"/>
                  <a:pt x="4447798" y="3256010"/>
                  <a:pt x="4415485" y="3256010"/>
                </a:cubicBezTo>
                <a:close/>
                <a:moveTo>
                  <a:pt x="3719692" y="3256010"/>
                </a:moveTo>
                <a:lnTo>
                  <a:pt x="3487582" y="3256010"/>
                </a:lnTo>
                <a:cubicBezTo>
                  <a:pt x="3455269" y="3256010"/>
                  <a:pt x="3429420" y="3229621"/>
                  <a:pt x="3429420" y="3197848"/>
                </a:cubicBezTo>
                <a:cubicBezTo>
                  <a:pt x="3429420" y="3166073"/>
                  <a:pt x="3455269" y="3139685"/>
                  <a:pt x="3487582" y="3139685"/>
                </a:cubicBezTo>
                <a:lnTo>
                  <a:pt x="3719692" y="3139685"/>
                </a:lnTo>
                <a:cubicBezTo>
                  <a:pt x="3752005" y="3139685"/>
                  <a:pt x="3777855" y="3166073"/>
                  <a:pt x="3777855" y="3197848"/>
                </a:cubicBezTo>
                <a:cubicBezTo>
                  <a:pt x="3777855" y="3229621"/>
                  <a:pt x="3752005" y="3256010"/>
                  <a:pt x="3719692" y="3256010"/>
                </a:cubicBezTo>
                <a:close/>
                <a:moveTo>
                  <a:pt x="3023899" y="3256010"/>
                </a:moveTo>
                <a:lnTo>
                  <a:pt x="2791789" y="3256010"/>
                </a:lnTo>
                <a:cubicBezTo>
                  <a:pt x="2759476" y="3256010"/>
                  <a:pt x="2733626" y="3229621"/>
                  <a:pt x="2733626" y="3197848"/>
                </a:cubicBezTo>
                <a:cubicBezTo>
                  <a:pt x="2733626" y="3166073"/>
                  <a:pt x="2759476" y="3139685"/>
                  <a:pt x="2791789" y="3139685"/>
                </a:cubicBezTo>
                <a:lnTo>
                  <a:pt x="3023899" y="3139685"/>
                </a:lnTo>
                <a:cubicBezTo>
                  <a:pt x="3056212" y="3139685"/>
                  <a:pt x="3082062" y="3166073"/>
                  <a:pt x="3082062" y="3197848"/>
                </a:cubicBezTo>
                <a:cubicBezTo>
                  <a:pt x="3082062" y="3229621"/>
                  <a:pt x="3055673" y="3256010"/>
                  <a:pt x="3023899" y="3256010"/>
                </a:cubicBezTo>
                <a:close/>
                <a:moveTo>
                  <a:pt x="2327568" y="3256010"/>
                </a:moveTo>
                <a:lnTo>
                  <a:pt x="2095457" y="3256010"/>
                </a:lnTo>
                <a:cubicBezTo>
                  <a:pt x="2063145" y="3256010"/>
                  <a:pt x="2037295" y="3229621"/>
                  <a:pt x="2037295" y="3197848"/>
                </a:cubicBezTo>
                <a:cubicBezTo>
                  <a:pt x="2037295" y="3166073"/>
                  <a:pt x="2063145" y="3139685"/>
                  <a:pt x="2095457" y="3139685"/>
                </a:cubicBezTo>
                <a:lnTo>
                  <a:pt x="2327568" y="3139685"/>
                </a:lnTo>
                <a:cubicBezTo>
                  <a:pt x="2359880" y="3139685"/>
                  <a:pt x="2385730" y="3166073"/>
                  <a:pt x="2385730" y="3197848"/>
                </a:cubicBezTo>
                <a:cubicBezTo>
                  <a:pt x="2385730" y="3229621"/>
                  <a:pt x="2359880" y="3256010"/>
                  <a:pt x="2327568" y="3256010"/>
                </a:cubicBezTo>
                <a:close/>
                <a:moveTo>
                  <a:pt x="1631775" y="3256010"/>
                </a:moveTo>
                <a:lnTo>
                  <a:pt x="1399664" y="3256010"/>
                </a:lnTo>
                <a:cubicBezTo>
                  <a:pt x="1367352" y="3256010"/>
                  <a:pt x="1341502" y="3229621"/>
                  <a:pt x="1341502" y="3197848"/>
                </a:cubicBezTo>
                <a:cubicBezTo>
                  <a:pt x="1341502" y="3166073"/>
                  <a:pt x="1367352" y="3139685"/>
                  <a:pt x="1399664" y="3139685"/>
                </a:cubicBezTo>
                <a:lnTo>
                  <a:pt x="1631775" y="3139685"/>
                </a:lnTo>
                <a:cubicBezTo>
                  <a:pt x="1664087" y="3139685"/>
                  <a:pt x="1689937" y="3166073"/>
                  <a:pt x="1689937" y="3197848"/>
                </a:cubicBezTo>
                <a:cubicBezTo>
                  <a:pt x="1689937" y="3229621"/>
                  <a:pt x="1664087" y="3256010"/>
                  <a:pt x="1631775" y="3256010"/>
                </a:cubicBezTo>
                <a:close/>
                <a:moveTo>
                  <a:pt x="935982" y="3256010"/>
                </a:moveTo>
                <a:lnTo>
                  <a:pt x="703871" y="3256010"/>
                </a:lnTo>
                <a:cubicBezTo>
                  <a:pt x="671559" y="3256010"/>
                  <a:pt x="645709" y="3229621"/>
                  <a:pt x="645709" y="3197848"/>
                </a:cubicBezTo>
                <a:cubicBezTo>
                  <a:pt x="645709" y="3166073"/>
                  <a:pt x="671559" y="3139685"/>
                  <a:pt x="703871" y="3139685"/>
                </a:cubicBezTo>
                <a:lnTo>
                  <a:pt x="935982" y="3139685"/>
                </a:lnTo>
                <a:cubicBezTo>
                  <a:pt x="968294" y="3139685"/>
                  <a:pt x="994144" y="3166073"/>
                  <a:pt x="994144" y="3197848"/>
                </a:cubicBezTo>
                <a:cubicBezTo>
                  <a:pt x="994144" y="3229621"/>
                  <a:pt x="967755" y="3256010"/>
                  <a:pt x="935982" y="3256010"/>
                </a:cubicBezTo>
                <a:close/>
                <a:moveTo>
                  <a:pt x="272501" y="3123529"/>
                </a:moveTo>
                <a:cubicBezTo>
                  <a:pt x="258499" y="3123529"/>
                  <a:pt x="245035" y="3118682"/>
                  <a:pt x="233726" y="3108450"/>
                </a:cubicBezTo>
                <a:cubicBezTo>
                  <a:pt x="225648" y="3101449"/>
                  <a:pt x="217570" y="3093909"/>
                  <a:pt x="210030" y="3085831"/>
                </a:cubicBezTo>
                <a:cubicBezTo>
                  <a:pt x="156176" y="3031978"/>
                  <a:pt x="114170" y="2969507"/>
                  <a:pt x="85089" y="2900035"/>
                </a:cubicBezTo>
                <a:cubicBezTo>
                  <a:pt x="72703" y="2870416"/>
                  <a:pt x="86705" y="2835949"/>
                  <a:pt x="116325" y="2823563"/>
                </a:cubicBezTo>
                <a:cubicBezTo>
                  <a:pt x="145944" y="2811176"/>
                  <a:pt x="180411" y="2825178"/>
                  <a:pt x="192797" y="2854798"/>
                </a:cubicBezTo>
                <a:cubicBezTo>
                  <a:pt x="215954" y="2910267"/>
                  <a:pt x="249344" y="2960352"/>
                  <a:pt x="292427" y="3002896"/>
                </a:cubicBezTo>
                <a:cubicBezTo>
                  <a:pt x="298351" y="3008820"/>
                  <a:pt x="304813" y="3015283"/>
                  <a:pt x="311276" y="3020668"/>
                </a:cubicBezTo>
                <a:cubicBezTo>
                  <a:pt x="335510" y="3042210"/>
                  <a:pt x="337664" y="3078830"/>
                  <a:pt x="316123" y="3103064"/>
                </a:cubicBezTo>
                <a:cubicBezTo>
                  <a:pt x="304813" y="3117067"/>
                  <a:pt x="288657" y="3123529"/>
                  <a:pt x="272501" y="3123529"/>
                </a:cubicBezTo>
                <a:close/>
                <a:moveTo>
                  <a:pt x="6934773" y="3122991"/>
                </a:moveTo>
                <a:cubicBezTo>
                  <a:pt x="6918617" y="3122991"/>
                  <a:pt x="6902999" y="3116528"/>
                  <a:pt x="6891151" y="3103603"/>
                </a:cubicBezTo>
                <a:cubicBezTo>
                  <a:pt x="6869610" y="3079368"/>
                  <a:pt x="6871764" y="3042748"/>
                  <a:pt x="6895460" y="3021206"/>
                </a:cubicBezTo>
                <a:cubicBezTo>
                  <a:pt x="6901922" y="3015283"/>
                  <a:pt x="6907846" y="3009897"/>
                  <a:pt x="6913770" y="3003435"/>
                </a:cubicBezTo>
                <a:cubicBezTo>
                  <a:pt x="6956853" y="2960352"/>
                  <a:pt x="6990243" y="2910267"/>
                  <a:pt x="7013400" y="2854259"/>
                </a:cubicBezTo>
                <a:cubicBezTo>
                  <a:pt x="7025787" y="2824639"/>
                  <a:pt x="7060253" y="2810638"/>
                  <a:pt x="7089872" y="2823024"/>
                </a:cubicBezTo>
                <a:cubicBezTo>
                  <a:pt x="7119492" y="2835411"/>
                  <a:pt x="7133494" y="2869338"/>
                  <a:pt x="7121107" y="2899496"/>
                </a:cubicBezTo>
                <a:cubicBezTo>
                  <a:pt x="7092027" y="2969507"/>
                  <a:pt x="7050021" y="3031978"/>
                  <a:pt x="6996167" y="3085831"/>
                </a:cubicBezTo>
                <a:cubicBezTo>
                  <a:pt x="6988627" y="3093371"/>
                  <a:pt x="6981088" y="3100910"/>
                  <a:pt x="6973009" y="3107912"/>
                </a:cubicBezTo>
                <a:cubicBezTo>
                  <a:pt x="6962239" y="3118143"/>
                  <a:pt x="6948237" y="3122991"/>
                  <a:pt x="6934773" y="3122991"/>
                </a:cubicBezTo>
                <a:close/>
                <a:moveTo>
                  <a:pt x="98553" y="2477820"/>
                </a:moveTo>
                <a:cubicBezTo>
                  <a:pt x="66240" y="2477820"/>
                  <a:pt x="40390" y="2451432"/>
                  <a:pt x="40390" y="2419658"/>
                </a:cubicBezTo>
                <a:lnTo>
                  <a:pt x="40390" y="2187548"/>
                </a:lnTo>
                <a:cubicBezTo>
                  <a:pt x="40390" y="2155235"/>
                  <a:pt x="66240" y="2129385"/>
                  <a:pt x="98553" y="2129385"/>
                </a:cubicBezTo>
                <a:cubicBezTo>
                  <a:pt x="130865" y="2129385"/>
                  <a:pt x="156715" y="2155774"/>
                  <a:pt x="156715" y="2187548"/>
                </a:cubicBezTo>
                <a:lnTo>
                  <a:pt x="156715" y="2419658"/>
                </a:lnTo>
                <a:cubicBezTo>
                  <a:pt x="157254" y="2451432"/>
                  <a:pt x="130865" y="2477820"/>
                  <a:pt x="98553" y="2477820"/>
                </a:cubicBezTo>
                <a:close/>
                <a:moveTo>
                  <a:pt x="7107644" y="2476743"/>
                </a:moveTo>
                <a:cubicBezTo>
                  <a:pt x="7075332" y="2476743"/>
                  <a:pt x="7049482" y="2450355"/>
                  <a:pt x="7049482" y="2418581"/>
                </a:cubicBezTo>
                <a:lnTo>
                  <a:pt x="7049482" y="2186470"/>
                </a:lnTo>
                <a:cubicBezTo>
                  <a:pt x="7049482" y="2154158"/>
                  <a:pt x="7075332" y="2128308"/>
                  <a:pt x="7107644" y="2128308"/>
                </a:cubicBezTo>
                <a:cubicBezTo>
                  <a:pt x="7139957" y="2128308"/>
                  <a:pt x="7165806" y="2154697"/>
                  <a:pt x="7165806" y="2186470"/>
                </a:cubicBezTo>
                <a:lnTo>
                  <a:pt x="7165806" y="2418581"/>
                </a:lnTo>
                <a:cubicBezTo>
                  <a:pt x="7166345" y="2450893"/>
                  <a:pt x="7139957" y="2476743"/>
                  <a:pt x="7107644" y="2476743"/>
                </a:cubicBezTo>
                <a:close/>
                <a:moveTo>
                  <a:pt x="98553" y="1781489"/>
                </a:moveTo>
                <a:cubicBezTo>
                  <a:pt x="66240" y="1781489"/>
                  <a:pt x="40390" y="1755100"/>
                  <a:pt x="40390" y="1723326"/>
                </a:cubicBezTo>
                <a:lnTo>
                  <a:pt x="40390" y="1491216"/>
                </a:lnTo>
                <a:cubicBezTo>
                  <a:pt x="40390" y="1458903"/>
                  <a:pt x="66240" y="1433054"/>
                  <a:pt x="98553" y="1433054"/>
                </a:cubicBezTo>
                <a:cubicBezTo>
                  <a:pt x="130865" y="1433054"/>
                  <a:pt x="156715" y="1459442"/>
                  <a:pt x="156715" y="1491216"/>
                </a:cubicBezTo>
                <a:lnTo>
                  <a:pt x="156715" y="1723326"/>
                </a:lnTo>
                <a:cubicBezTo>
                  <a:pt x="157254" y="1755639"/>
                  <a:pt x="130865" y="1781489"/>
                  <a:pt x="98553" y="1781489"/>
                </a:cubicBezTo>
                <a:close/>
                <a:moveTo>
                  <a:pt x="7107644" y="1780950"/>
                </a:moveTo>
                <a:cubicBezTo>
                  <a:pt x="7075332" y="1780950"/>
                  <a:pt x="7049482" y="1754562"/>
                  <a:pt x="7049482" y="1722788"/>
                </a:cubicBezTo>
                <a:lnTo>
                  <a:pt x="7049482" y="1490677"/>
                </a:lnTo>
                <a:cubicBezTo>
                  <a:pt x="7049482" y="1458365"/>
                  <a:pt x="7075332" y="1432515"/>
                  <a:pt x="7107644" y="1432515"/>
                </a:cubicBezTo>
                <a:cubicBezTo>
                  <a:pt x="7139957" y="1432515"/>
                  <a:pt x="7165806" y="1458903"/>
                  <a:pt x="7165806" y="1490677"/>
                </a:cubicBezTo>
                <a:lnTo>
                  <a:pt x="7165806" y="1722788"/>
                </a:lnTo>
                <a:cubicBezTo>
                  <a:pt x="7166345" y="1754562"/>
                  <a:pt x="7139957" y="1780950"/>
                  <a:pt x="7107644" y="1780950"/>
                </a:cubicBezTo>
                <a:close/>
                <a:moveTo>
                  <a:pt x="98553" y="1085695"/>
                </a:moveTo>
                <a:cubicBezTo>
                  <a:pt x="66240" y="1085695"/>
                  <a:pt x="40390" y="1059307"/>
                  <a:pt x="40390" y="1027533"/>
                </a:cubicBezTo>
                <a:lnTo>
                  <a:pt x="40390" y="795423"/>
                </a:lnTo>
                <a:cubicBezTo>
                  <a:pt x="40390" y="763110"/>
                  <a:pt x="66240" y="737261"/>
                  <a:pt x="98553" y="737261"/>
                </a:cubicBezTo>
                <a:cubicBezTo>
                  <a:pt x="130865" y="737261"/>
                  <a:pt x="156715" y="763649"/>
                  <a:pt x="156715" y="795423"/>
                </a:cubicBezTo>
                <a:lnTo>
                  <a:pt x="156715" y="1027533"/>
                </a:lnTo>
                <a:cubicBezTo>
                  <a:pt x="157254" y="1059307"/>
                  <a:pt x="130865" y="1085695"/>
                  <a:pt x="98553" y="1085695"/>
                </a:cubicBezTo>
                <a:close/>
                <a:moveTo>
                  <a:pt x="7107644" y="1084619"/>
                </a:moveTo>
                <a:cubicBezTo>
                  <a:pt x="7075332" y="1084619"/>
                  <a:pt x="7049482" y="1058230"/>
                  <a:pt x="7049482" y="1026456"/>
                </a:cubicBezTo>
                <a:lnTo>
                  <a:pt x="7049482" y="794346"/>
                </a:lnTo>
                <a:cubicBezTo>
                  <a:pt x="7049482" y="762033"/>
                  <a:pt x="7075332" y="736183"/>
                  <a:pt x="7107644" y="736183"/>
                </a:cubicBezTo>
                <a:cubicBezTo>
                  <a:pt x="7139957" y="736183"/>
                  <a:pt x="7165806" y="762572"/>
                  <a:pt x="7165806" y="794346"/>
                </a:cubicBezTo>
                <a:lnTo>
                  <a:pt x="7165806" y="1026456"/>
                </a:lnTo>
                <a:cubicBezTo>
                  <a:pt x="7166345" y="1058768"/>
                  <a:pt x="7139957" y="1084619"/>
                  <a:pt x="7107644" y="1084619"/>
                </a:cubicBezTo>
                <a:close/>
                <a:moveTo>
                  <a:pt x="98553" y="389902"/>
                </a:moveTo>
                <a:cubicBezTo>
                  <a:pt x="66240" y="389902"/>
                  <a:pt x="40390" y="363514"/>
                  <a:pt x="40390" y="331202"/>
                </a:cubicBezTo>
                <a:lnTo>
                  <a:pt x="40390" y="99091"/>
                </a:lnTo>
                <a:cubicBezTo>
                  <a:pt x="40390" y="66779"/>
                  <a:pt x="66240" y="40929"/>
                  <a:pt x="98553" y="40929"/>
                </a:cubicBezTo>
                <a:cubicBezTo>
                  <a:pt x="130865" y="40929"/>
                  <a:pt x="156715" y="67317"/>
                  <a:pt x="156715" y="99091"/>
                </a:cubicBezTo>
                <a:lnTo>
                  <a:pt x="156715" y="331202"/>
                </a:lnTo>
                <a:cubicBezTo>
                  <a:pt x="157254" y="363514"/>
                  <a:pt x="130865" y="389902"/>
                  <a:pt x="98553" y="389902"/>
                </a:cubicBezTo>
                <a:close/>
                <a:moveTo>
                  <a:pt x="7107644" y="388826"/>
                </a:moveTo>
                <a:cubicBezTo>
                  <a:pt x="7075332" y="388826"/>
                  <a:pt x="7049482" y="362437"/>
                  <a:pt x="7049482" y="330663"/>
                </a:cubicBezTo>
                <a:lnTo>
                  <a:pt x="7049482" y="98553"/>
                </a:lnTo>
                <a:cubicBezTo>
                  <a:pt x="7049482" y="66240"/>
                  <a:pt x="7075332" y="40390"/>
                  <a:pt x="7107644" y="40390"/>
                </a:cubicBezTo>
                <a:cubicBezTo>
                  <a:pt x="7139957" y="40390"/>
                  <a:pt x="7165806" y="66779"/>
                  <a:pt x="7165806" y="98553"/>
                </a:cubicBezTo>
                <a:lnTo>
                  <a:pt x="7165806" y="330663"/>
                </a:lnTo>
                <a:cubicBezTo>
                  <a:pt x="7166345" y="362976"/>
                  <a:pt x="7139957" y="388826"/>
                  <a:pt x="7107644" y="388826"/>
                </a:cubicBezTo>
                <a:close/>
              </a:path>
            </a:pathLst>
          </a:custGeom>
          <a:solidFill>
            <a:srgbClr val="2A9D8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A91DFCB4-B53C-4819-BCFF-A530727DADCD}"/>
              </a:ext>
            </a:extLst>
          </p:cNvPr>
          <p:cNvSpPr/>
          <p:nvPr/>
        </p:nvSpPr>
        <p:spPr>
          <a:xfrm>
            <a:off x="372038" y="6210375"/>
            <a:ext cx="161560" cy="269266"/>
          </a:xfrm>
          <a:custGeom>
            <a:avLst/>
            <a:gdLst>
              <a:gd name="connsiteX0" fmla="*/ 98553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3 h 269269"/>
              <a:gd name="connsiteX3" fmla="*/ 98553 w 161561"/>
              <a:gd name="connsiteY3" fmla="*/ 40390 h 269269"/>
              <a:gd name="connsiteX4" fmla="*/ 156715 w 161561"/>
              <a:gd name="connsiteY4" fmla="*/ 98553 h 269269"/>
              <a:gd name="connsiteX5" fmla="*/ 156715 w 161561"/>
              <a:gd name="connsiteY5" fmla="*/ 215416 h 269269"/>
              <a:gd name="connsiteX6" fmla="*/ 98553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3" y="273578"/>
                </a:moveTo>
                <a:cubicBezTo>
                  <a:pt x="66240" y="273578"/>
                  <a:pt x="40390" y="247189"/>
                  <a:pt x="40390" y="215416"/>
                </a:cubicBezTo>
                <a:lnTo>
                  <a:pt x="40390" y="98553"/>
                </a:lnTo>
                <a:cubicBezTo>
                  <a:pt x="40390" y="66240"/>
                  <a:pt x="66240" y="40390"/>
                  <a:pt x="98553" y="40390"/>
                </a:cubicBezTo>
                <a:cubicBezTo>
                  <a:pt x="130865" y="40390"/>
                  <a:pt x="156715" y="66779"/>
                  <a:pt x="156715" y="98553"/>
                </a:cubicBezTo>
                <a:lnTo>
                  <a:pt x="156715" y="215416"/>
                </a:lnTo>
                <a:cubicBezTo>
                  <a:pt x="157254" y="247189"/>
                  <a:pt x="130865" y="273578"/>
                  <a:pt x="98553" y="273578"/>
                </a:cubicBezTo>
                <a:close/>
              </a:path>
            </a:pathLst>
          </a:custGeom>
          <a:solidFill>
            <a:srgbClr val="FC573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D4AE3BE-318B-4C72-92EA-C6AEBBDA7583}"/>
              </a:ext>
            </a:extLst>
          </p:cNvPr>
          <p:cNvSpPr/>
          <p:nvPr/>
        </p:nvSpPr>
        <p:spPr>
          <a:xfrm>
            <a:off x="372038" y="2880633"/>
            <a:ext cx="7970268" cy="3662015"/>
          </a:xfrm>
          <a:custGeom>
            <a:avLst/>
            <a:gdLst>
              <a:gd name="connsiteX0" fmla="*/ 7979001 w 7970384"/>
              <a:gd name="connsiteY0" fmla="*/ 3661530 h 3662068"/>
              <a:gd name="connsiteX1" fmla="*/ 7050021 w 7970384"/>
              <a:gd name="connsiteY1" fmla="*/ 3661530 h 3662068"/>
              <a:gd name="connsiteX2" fmla="*/ 7050021 w 7970384"/>
              <a:gd name="connsiteY2" fmla="*/ 619320 h 3662068"/>
              <a:gd name="connsiteX3" fmla="*/ 6914847 w 7970384"/>
              <a:gd name="connsiteY3" fmla="*/ 292427 h 3662068"/>
              <a:gd name="connsiteX4" fmla="*/ 6587954 w 7970384"/>
              <a:gd name="connsiteY4" fmla="*/ 157254 h 3662068"/>
              <a:gd name="connsiteX5" fmla="*/ 619320 w 7970384"/>
              <a:gd name="connsiteY5" fmla="*/ 157254 h 3662068"/>
              <a:gd name="connsiteX6" fmla="*/ 292427 w 7970384"/>
              <a:gd name="connsiteY6" fmla="*/ 292427 h 3662068"/>
              <a:gd name="connsiteX7" fmla="*/ 157254 w 7970384"/>
              <a:gd name="connsiteY7" fmla="*/ 619320 h 3662068"/>
              <a:gd name="connsiteX8" fmla="*/ 157254 w 7970384"/>
              <a:gd name="connsiteY8" fmla="*/ 3603368 h 3662068"/>
              <a:gd name="connsiteX9" fmla="*/ 40390 w 7970384"/>
              <a:gd name="connsiteY9" fmla="*/ 3603368 h 3662068"/>
              <a:gd name="connsiteX10" fmla="*/ 40390 w 7970384"/>
              <a:gd name="connsiteY10" fmla="*/ 619320 h 3662068"/>
              <a:gd name="connsiteX11" fmla="*/ 210030 w 7970384"/>
              <a:gd name="connsiteY11" fmla="*/ 210030 h 3662068"/>
              <a:gd name="connsiteX12" fmla="*/ 619320 w 7970384"/>
              <a:gd name="connsiteY12" fmla="*/ 40390 h 3662068"/>
              <a:gd name="connsiteX13" fmla="*/ 6586876 w 7970384"/>
              <a:gd name="connsiteY13" fmla="*/ 40390 h 3662068"/>
              <a:gd name="connsiteX14" fmla="*/ 6996167 w 7970384"/>
              <a:gd name="connsiteY14" fmla="*/ 210030 h 3662068"/>
              <a:gd name="connsiteX15" fmla="*/ 7165806 w 7970384"/>
              <a:gd name="connsiteY15" fmla="*/ 619320 h 3662068"/>
              <a:gd name="connsiteX16" fmla="*/ 7165806 w 7970384"/>
              <a:gd name="connsiteY16" fmla="*/ 3544667 h 3662068"/>
              <a:gd name="connsiteX17" fmla="*/ 7978462 w 7970384"/>
              <a:gd name="connsiteY17" fmla="*/ 3544667 h 3662068"/>
              <a:gd name="connsiteX18" fmla="*/ 7978462 w 7970384"/>
              <a:gd name="connsiteY18" fmla="*/ 3661530 h 366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970384" h="3662068">
                <a:moveTo>
                  <a:pt x="7979001" y="3661530"/>
                </a:moveTo>
                <a:lnTo>
                  <a:pt x="7050021" y="3661530"/>
                </a:lnTo>
                <a:lnTo>
                  <a:pt x="7050021" y="619320"/>
                </a:lnTo>
                <a:cubicBezTo>
                  <a:pt x="7050021" y="495995"/>
                  <a:pt x="7002091" y="379670"/>
                  <a:pt x="6914847" y="292427"/>
                </a:cubicBezTo>
                <a:cubicBezTo>
                  <a:pt x="6827604" y="205184"/>
                  <a:pt x="6711279" y="157254"/>
                  <a:pt x="6587954" y="157254"/>
                </a:cubicBezTo>
                <a:lnTo>
                  <a:pt x="619320" y="157254"/>
                </a:lnTo>
                <a:cubicBezTo>
                  <a:pt x="495995" y="157254"/>
                  <a:pt x="379670" y="205184"/>
                  <a:pt x="292427" y="292427"/>
                </a:cubicBezTo>
                <a:cubicBezTo>
                  <a:pt x="205184" y="379670"/>
                  <a:pt x="157254" y="495995"/>
                  <a:pt x="157254" y="619320"/>
                </a:cubicBezTo>
                <a:lnTo>
                  <a:pt x="157254" y="3603368"/>
                </a:lnTo>
                <a:lnTo>
                  <a:pt x="40390" y="3603368"/>
                </a:lnTo>
                <a:lnTo>
                  <a:pt x="40390" y="619320"/>
                </a:lnTo>
                <a:cubicBezTo>
                  <a:pt x="40390" y="464760"/>
                  <a:pt x="100707" y="319354"/>
                  <a:pt x="210030" y="210030"/>
                </a:cubicBezTo>
                <a:cubicBezTo>
                  <a:pt x="319354" y="100707"/>
                  <a:pt x="464760" y="40390"/>
                  <a:pt x="619320" y="40390"/>
                </a:cubicBezTo>
                <a:lnTo>
                  <a:pt x="6586876" y="40390"/>
                </a:lnTo>
                <a:cubicBezTo>
                  <a:pt x="6741437" y="40390"/>
                  <a:pt x="6886843" y="100707"/>
                  <a:pt x="6996167" y="210030"/>
                </a:cubicBezTo>
                <a:cubicBezTo>
                  <a:pt x="7105490" y="319354"/>
                  <a:pt x="7165806" y="464760"/>
                  <a:pt x="7165806" y="619320"/>
                </a:cubicBezTo>
                <a:lnTo>
                  <a:pt x="7165806" y="3544667"/>
                </a:lnTo>
                <a:lnTo>
                  <a:pt x="7978462" y="3544667"/>
                </a:lnTo>
                <a:lnTo>
                  <a:pt x="7978462" y="3661530"/>
                </a:lnTo>
                <a:close/>
              </a:path>
            </a:pathLst>
          </a:custGeom>
          <a:solidFill>
            <a:srgbClr val="2A9D8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4FF5CB2E-6FFF-4AFB-9B27-2E6F4FD23F5B}"/>
              </a:ext>
            </a:extLst>
          </p:cNvPr>
          <p:cNvSpPr/>
          <p:nvPr/>
        </p:nvSpPr>
        <p:spPr>
          <a:xfrm>
            <a:off x="17240479" y="3280239"/>
            <a:ext cx="6354675" cy="6354675"/>
          </a:xfrm>
          <a:custGeom>
            <a:avLst/>
            <a:gdLst>
              <a:gd name="connsiteX0" fmla="*/ 5917995 w 6354765"/>
              <a:gd name="connsiteY0" fmla="*/ 6179188 h 6354765"/>
              <a:gd name="connsiteX1" fmla="*/ 490055 w 6354765"/>
              <a:gd name="connsiteY1" fmla="*/ 6179188 h 6354765"/>
              <a:gd name="connsiteX2" fmla="*/ 228326 w 6354765"/>
              <a:gd name="connsiteY2" fmla="*/ 5917457 h 6354765"/>
              <a:gd name="connsiteX3" fmla="*/ 228326 w 6354765"/>
              <a:gd name="connsiteY3" fmla="*/ 490056 h 6354765"/>
              <a:gd name="connsiteX4" fmla="*/ 490055 w 6354765"/>
              <a:gd name="connsiteY4" fmla="*/ 228326 h 6354765"/>
              <a:gd name="connsiteX5" fmla="*/ 5917456 w 6354765"/>
              <a:gd name="connsiteY5" fmla="*/ 228326 h 6354765"/>
              <a:gd name="connsiteX6" fmla="*/ 6179187 w 6354765"/>
              <a:gd name="connsiteY6" fmla="*/ 490056 h 6354765"/>
              <a:gd name="connsiteX7" fmla="*/ 6179187 w 6354765"/>
              <a:gd name="connsiteY7" fmla="*/ 5917457 h 6354765"/>
              <a:gd name="connsiteX8" fmla="*/ 5917995 w 6354765"/>
              <a:gd name="connsiteY8" fmla="*/ 6179188 h 635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54765" h="6354765">
                <a:moveTo>
                  <a:pt x="5917995" y="6179188"/>
                </a:moveTo>
                <a:lnTo>
                  <a:pt x="490055" y="6179188"/>
                </a:lnTo>
                <a:cubicBezTo>
                  <a:pt x="345727" y="6179188"/>
                  <a:pt x="228326" y="6061786"/>
                  <a:pt x="228326" y="5917457"/>
                </a:cubicBezTo>
                <a:lnTo>
                  <a:pt x="228326" y="490056"/>
                </a:lnTo>
                <a:cubicBezTo>
                  <a:pt x="228326" y="345728"/>
                  <a:pt x="345727" y="228326"/>
                  <a:pt x="490055" y="228326"/>
                </a:cubicBezTo>
                <a:lnTo>
                  <a:pt x="5917456" y="228326"/>
                </a:lnTo>
                <a:cubicBezTo>
                  <a:pt x="6061786" y="228326"/>
                  <a:pt x="6179187" y="345728"/>
                  <a:pt x="6179187" y="490056"/>
                </a:cubicBezTo>
                <a:lnTo>
                  <a:pt x="6179187" y="5917457"/>
                </a:lnTo>
                <a:cubicBezTo>
                  <a:pt x="6179726" y="6061786"/>
                  <a:pt x="6062324" y="6179188"/>
                  <a:pt x="5917995" y="6179188"/>
                </a:cubicBezTo>
                <a:close/>
              </a:path>
            </a:pathLst>
          </a:custGeom>
          <a:solidFill>
            <a:schemeClr val="accent5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8C51EC0A-AB41-478F-B983-754C0E1EDDAB}"/>
              </a:ext>
            </a:extLst>
          </p:cNvPr>
          <p:cNvSpPr/>
          <p:nvPr/>
        </p:nvSpPr>
        <p:spPr>
          <a:xfrm>
            <a:off x="17182319" y="3222076"/>
            <a:ext cx="6516234" cy="6516234"/>
          </a:xfrm>
          <a:custGeom>
            <a:avLst/>
            <a:gdLst>
              <a:gd name="connsiteX0" fmla="*/ 5976157 w 6516327"/>
              <a:gd name="connsiteY0" fmla="*/ 6295512 h 6516327"/>
              <a:gd name="connsiteX1" fmla="*/ 548217 w 6516327"/>
              <a:gd name="connsiteY1" fmla="*/ 6295512 h 6516327"/>
              <a:gd name="connsiteX2" fmla="*/ 228326 w 6516327"/>
              <a:gd name="connsiteY2" fmla="*/ 5975620 h 6516327"/>
              <a:gd name="connsiteX3" fmla="*/ 228326 w 6516327"/>
              <a:gd name="connsiteY3" fmla="*/ 548218 h 6516327"/>
              <a:gd name="connsiteX4" fmla="*/ 548217 w 6516327"/>
              <a:gd name="connsiteY4" fmla="*/ 228326 h 6516327"/>
              <a:gd name="connsiteX5" fmla="*/ 5975618 w 6516327"/>
              <a:gd name="connsiteY5" fmla="*/ 228326 h 6516327"/>
              <a:gd name="connsiteX6" fmla="*/ 6295511 w 6516327"/>
              <a:gd name="connsiteY6" fmla="*/ 548218 h 6516327"/>
              <a:gd name="connsiteX7" fmla="*/ 6295511 w 6516327"/>
              <a:gd name="connsiteY7" fmla="*/ 5976158 h 6516327"/>
              <a:gd name="connsiteX8" fmla="*/ 5976157 w 6516327"/>
              <a:gd name="connsiteY8" fmla="*/ 6295512 h 6516327"/>
              <a:gd name="connsiteX9" fmla="*/ 548217 w 6516327"/>
              <a:gd name="connsiteY9" fmla="*/ 344651 h 6516327"/>
              <a:gd name="connsiteX10" fmla="*/ 344649 w 6516327"/>
              <a:gd name="connsiteY10" fmla="*/ 548218 h 6516327"/>
              <a:gd name="connsiteX11" fmla="*/ 344649 w 6516327"/>
              <a:gd name="connsiteY11" fmla="*/ 5976158 h 6516327"/>
              <a:gd name="connsiteX12" fmla="*/ 548217 w 6516327"/>
              <a:gd name="connsiteY12" fmla="*/ 6179726 h 6516327"/>
              <a:gd name="connsiteX13" fmla="*/ 5975618 w 6516327"/>
              <a:gd name="connsiteY13" fmla="*/ 6179726 h 6516327"/>
              <a:gd name="connsiteX14" fmla="*/ 6179187 w 6516327"/>
              <a:gd name="connsiteY14" fmla="*/ 5976158 h 6516327"/>
              <a:gd name="connsiteX15" fmla="*/ 6179187 w 6516327"/>
              <a:gd name="connsiteY15" fmla="*/ 548218 h 6516327"/>
              <a:gd name="connsiteX16" fmla="*/ 5975618 w 6516327"/>
              <a:gd name="connsiteY16" fmla="*/ 344651 h 6516327"/>
              <a:gd name="connsiteX17" fmla="*/ 548217 w 6516327"/>
              <a:gd name="connsiteY17" fmla="*/ 344651 h 651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16327" h="6516327">
                <a:moveTo>
                  <a:pt x="5976157" y="6295512"/>
                </a:moveTo>
                <a:lnTo>
                  <a:pt x="548217" y="6295512"/>
                </a:lnTo>
                <a:cubicBezTo>
                  <a:pt x="371576" y="6295512"/>
                  <a:pt x="228326" y="6151722"/>
                  <a:pt x="228326" y="5975620"/>
                </a:cubicBezTo>
                <a:lnTo>
                  <a:pt x="228326" y="548218"/>
                </a:lnTo>
                <a:cubicBezTo>
                  <a:pt x="228326" y="371577"/>
                  <a:pt x="372115" y="228326"/>
                  <a:pt x="548217" y="228326"/>
                </a:cubicBezTo>
                <a:lnTo>
                  <a:pt x="5975618" y="228326"/>
                </a:lnTo>
                <a:cubicBezTo>
                  <a:pt x="6152260" y="228326"/>
                  <a:pt x="6295511" y="372116"/>
                  <a:pt x="6295511" y="548218"/>
                </a:cubicBezTo>
                <a:lnTo>
                  <a:pt x="6295511" y="5976158"/>
                </a:lnTo>
                <a:cubicBezTo>
                  <a:pt x="6296050" y="6152261"/>
                  <a:pt x="6152798" y="6295512"/>
                  <a:pt x="5976157" y="6295512"/>
                </a:cubicBezTo>
                <a:close/>
                <a:moveTo>
                  <a:pt x="548217" y="344651"/>
                </a:moveTo>
                <a:cubicBezTo>
                  <a:pt x="436201" y="344651"/>
                  <a:pt x="344649" y="435664"/>
                  <a:pt x="344649" y="548218"/>
                </a:cubicBezTo>
                <a:lnTo>
                  <a:pt x="344649" y="5976158"/>
                </a:lnTo>
                <a:cubicBezTo>
                  <a:pt x="344649" y="6088174"/>
                  <a:pt x="435662" y="6179726"/>
                  <a:pt x="548217" y="6179726"/>
                </a:cubicBezTo>
                <a:lnTo>
                  <a:pt x="5975618" y="6179726"/>
                </a:lnTo>
                <a:cubicBezTo>
                  <a:pt x="6087635" y="6179726"/>
                  <a:pt x="6179187" y="6088713"/>
                  <a:pt x="6179187" y="5976158"/>
                </a:cubicBezTo>
                <a:lnTo>
                  <a:pt x="6179187" y="548218"/>
                </a:lnTo>
                <a:cubicBezTo>
                  <a:pt x="6179187" y="436202"/>
                  <a:pt x="6088174" y="344651"/>
                  <a:pt x="5975618" y="344651"/>
                </a:cubicBezTo>
                <a:lnTo>
                  <a:pt x="548217" y="344651"/>
                </a:lnTo>
                <a:close/>
              </a:path>
            </a:pathLst>
          </a:custGeom>
          <a:solidFill>
            <a:srgbClr val="FFFFF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E468E181-B80C-423B-936D-3E4C771E7C6A}"/>
              </a:ext>
            </a:extLst>
          </p:cNvPr>
          <p:cNvSpPr/>
          <p:nvPr/>
        </p:nvSpPr>
        <p:spPr>
          <a:xfrm>
            <a:off x="23850403" y="6210375"/>
            <a:ext cx="161560" cy="269266"/>
          </a:xfrm>
          <a:custGeom>
            <a:avLst/>
            <a:gdLst>
              <a:gd name="connsiteX0" fmla="*/ 98552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3 h 269269"/>
              <a:gd name="connsiteX3" fmla="*/ 98552 w 161561"/>
              <a:gd name="connsiteY3" fmla="*/ 40390 h 269269"/>
              <a:gd name="connsiteX4" fmla="*/ 156715 w 161561"/>
              <a:gd name="connsiteY4" fmla="*/ 98553 h 269269"/>
              <a:gd name="connsiteX5" fmla="*/ 156715 w 161561"/>
              <a:gd name="connsiteY5" fmla="*/ 215416 h 269269"/>
              <a:gd name="connsiteX6" fmla="*/ 98552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2" y="273578"/>
                </a:moveTo>
                <a:cubicBezTo>
                  <a:pt x="66241" y="273578"/>
                  <a:pt x="40390" y="247189"/>
                  <a:pt x="40390" y="215416"/>
                </a:cubicBezTo>
                <a:lnTo>
                  <a:pt x="40390" y="98553"/>
                </a:lnTo>
                <a:cubicBezTo>
                  <a:pt x="40390" y="66240"/>
                  <a:pt x="66241" y="40390"/>
                  <a:pt x="98552" y="40390"/>
                </a:cubicBezTo>
                <a:cubicBezTo>
                  <a:pt x="130865" y="40390"/>
                  <a:pt x="156715" y="66779"/>
                  <a:pt x="156715" y="98553"/>
                </a:cubicBezTo>
                <a:lnTo>
                  <a:pt x="156715" y="215416"/>
                </a:lnTo>
                <a:cubicBezTo>
                  <a:pt x="156715" y="247189"/>
                  <a:pt x="130865" y="273578"/>
                  <a:pt x="98552" y="273578"/>
                </a:cubicBezTo>
                <a:close/>
              </a:path>
            </a:pathLst>
          </a:custGeom>
          <a:solidFill>
            <a:srgbClr val="00B59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1E4CFE4-1E0E-4A55-A8B1-C23AB803C88C}"/>
              </a:ext>
            </a:extLst>
          </p:cNvPr>
          <p:cNvSpPr/>
          <p:nvPr/>
        </p:nvSpPr>
        <p:spPr>
          <a:xfrm>
            <a:off x="16841414" y="6790913"/>
            <a:ext cx="7162471" cy="3285043"/>
          </a:xfrm>
          <a:custGeom>
            <a:avLst/>
            <a:gdLst>
              <a:gd name="connsiteX0" fmla="*/ 6503402 w 7162575"/>
              <a:gd name="connsiteY0" fmla="*/ 3256010 h 3285090"/>
              <a:gd name="connsiteX1" fmla="*/ 6271291 w 7162575"/>
              <a:gd name="connsiteY1" fmla="*/ 3256010 h 3285090"/>
              <a:gd name="connsiteX2" fmla="*/ 6213130 w 7162575"/>
              <a:gd name="connsiteY2" fmla="*/ 3197848 h 3285090"/>
              <a:gd name="connsiteX3" fmla="*/ 6271291 w 7162575"/>
              <a:gd name="connsiteY3" fmla="*/ 3139685 h 3285090"/>
              <a:gd name="connsiteX4" fmla="*/ 6503402 w 7162575"/>
              <a:gd name="connsiteY4" fmla="*/ 3139685 h 3285090"/>
              <a:gd name="connsiteX5" fmla="*/ 6561565 w 7162575"/>
              <a:gd name="connsiteY5" fmla="*/ 3197848 h 3285090"/>
              <a:gd name="connsiteX6" fmla="*/ 6503402 w 7162575"/>
              <a:gd name="connsiteY6" fmla="*/ 3256010 h 3285090"/>
              <a:gd name="connsiteX7" fmla="*/ 5807610 w 7162575"/>
              <a:gd name="connsiteY7" fmla="*/ 3256010 h 3285090"/>
              <a:gd name="connsiteX8" fmla="*/ 5575499 w 7162575"/>
              <a:gd name="connsiteY8" fmla="*/ 3256010 h 3285090"/>
              <a:gd name="connsiteX9" fmla="*/ 5517336 w 7162575"/>
              <a:gd name="connsiteY9" fmla="*/ 3197848 h 3285090"/>
              <a:gd name="connsiteX10" fmla="*/ 5575499 w 7162575"/>
              <a:gd name="connsiteY10" fmla="*/ 3139685 h 3285090"/>
              <a:gd name="connsiteX11" fmla="*/ 5807610 w 7162575"/>
              <a:gd name="connsiteY11" fmla="*/ 3139685 h 3285090"/>
              <a:gd name="connsiteX12" fmla="*/ 5865771 w 7162575"/>
              <a:gd name="connsiteY12" fmla="*/ 3197848 h 3285090"/>
              <a:gd name="connsiteX13" fmla="*/ 5807610 w 7162575"/>
              <a:gd name="connsiteY13" fmla="*/ 3256010 h 3285090"/>
              <a:gd name="connsiteX14" fmla="*/ 5111279 w 7162575"/>
              <a:gd name="connsiteY14" fmla="*/ 3256010 h 3285090"/>
              <a:gd name="connsiteX15" fmla="*/ 4879168 w 7162575"/>
              <a:gd name="connsiteY15" fmla="*/ 3256010 h 3285090"/>
              <a:gd name="connsiteX16" fmla="*/ 4821005 w 7162575"/>
              <a:gd name="connsiteY16" fmla="*/ 3197848 h 3285090"/>
              <a:gd name="connsiteX17" fmla="*/ 4879168 w 7162575"/>
              <a:gd name="connsiteY17" fmla="*/ 3139685 h 3285090"/>
              <a:gd name="connsiteX18" fmla="*/ 5111279 w 7162575"/>
              <a:gd name="connsiteY18" fmla="*/ 3139685 h 3285090"/>
              <a:gd name="connsiteX19" fmla="*/ 5169440 w 7162575"/>
              <a:gd name="connsiteY19" fmla="*/ 3197848 h 3285090"/>
              <a:gd name="connsiteX20" fmla="*/ 5111279 w 7162575"/>
              <a:gd name="connsiteY20" fmla="*/ 3256010 h 3285090"/>
              <a:gd name="connsiteX21" fmla="*/ 4415485 w 7162575"/>
              <a:gd name="connsiteY21" fmla="*/ 3256010 h 3285090"/>
              <a:gd name="connsiteX22" fmla="*/ 4183374 w 7162575"/>
              <a:gd name="connsiteY22" fmla="*/ 3256010 h 3285090"/>
              <a:gd name="connsiteX23" fmla="*/ 4125213 w 7162575"/>
              <a:gd name="connsiteY23" fmla="*/ 3197848 h 3285090"/>
              <a:gd name="connsiteX24" fmla="*/ 4183374 w 7162575"/>
              <a:gd name="connsiteY24" fmla="*/ 3139685 h 3285090"/>
              <a:gd name="connsiteX25" fmla="*/ 4415485 w 7162575"/>
              <a:gd name="connsiteY25" fmla="*/ 3139685 h 3285090"/>
              <a:gd name="connsiteX26" fmla="*/ 4473648 w 7162575"/>
              <a:gd name="connsiteY26" fmla="*/ 3197848 h 3285090"/>
              <a:gd name="connsiteX27" fmla="*/ 4415485 w 7162575"/>
              <a:gd name="connsiteY27" fmla="*/ 3256010 h 3285090"/>
              <a:gd name="connsiteX28" fmla="*/ 3719693 w 7162575"/>
              <a:gd name="connsiteY28" fmla="*/ 3256010 h 3285090"/>
              <a:gd name="connsiteX29" fmla="*/ 3487581 w 7162575"/>
              <a:gd name="connsiteY29" fmla="*/ 3256010 h 3285090"/>
              <a:gd name="connsiteX30" fmla="*/ 3429419 w 7162575"/>
              <a:gd name="connsiteY30" fmla="*/ 3197848 h 3285090"/>
              <a:gd name="connsiteX31" fmla="*/ 3487581 w 7162575"/>
              <a:gd name="connsiteY31" fmla="*/ 3139685 h 3285090"/>
              <a:gd name="connsiteX32" fmla="*/ 3719693 w 7162575"/>
              <a:gd name="connsiteY32" fmla="*/ 3139685 h 3285090"/>
              <a:gd name="connsiteX33" fmla="*/ 3777854 w 7162575"/>
              <a:gd name="connsiteY33" fmla="*/ 3197848 h 3285090"/>
              <a:gd name="connsiteX34" fmla="*/ 3719693 w 7162575"/>
              <a:gd name="connsiteY34" fmla="*/ 3256010 h 3285090"/>
              <a:gd name="connsiteX35" fmla="*/ 3023360 w 7162575"/>
              <a:gd name="connsiteY35" fmla="*/ 3256010 h 3285090"/>
              <a:gd name="connsiteX36" fmla="*/ 2791250 w 7162575"/>
              <a:gd name="connsiteY36" fmla="*/ 3256010 h 3285090"/>
              <a:gd name="connsiteX37" fmla="*/ 2733088 w 7162575"/>
              <a:gd name="connsiteY37" fmla="*/ 3197848 h 3285090"/>
              <a:gd name="connsiteX38" fmla="*/ 2791250 w 7162575"/>
              <a:gd name="connsiteY38" fmla="*/ 3139685 h 3285090"/>
              <a:gd name="connsiteX39" fmla="*/ 3023360 w 7162575"/>
              <a:gd name="connsiteY39" fmla="*/ 3139685 h 3285090"/>
              <a:gd name="connsiteX40" fmla="*/ 3081523 w 7162575"/>
              <a:gd name="connsiteY40" fmla="*/ 3197848 h 3285090"/>
              <a:gd name="connsiteX41" fmla="*/ 3023360 w 7162575"/>
              <a:gd name="connsiteY41" fmla="*/ 3256010 h 3285090"/>
              <a:gd name="connsiteX42" fmla="*/ 2327568 w 7162575"/>
              <a:gd name="connsiteY42" fmla="*/ 3256010 h 3285090"/>
              <a:gd name="connsiteX43" fmla="*/ 2095457 w 7162575"/>
              <a:gd name="connsiteY43" fmla="*/ 3256010 h 3285090"/>
              <a:gd name="connsiteX44" fmla="*/ 2037294 w 7162575"/>
              <a:gd name="connsiteY44" fmla="*/ 3197848 h 3285090"/>
              <a:gd name="connsiteX45" fmla="*/ 2095457 w 7162575"/>
              <a:gd name="connsiteY45" fmla="*/ 3139685 h 3285090"/>
              <a:gd name="connsiteX46" fmla="*/ 2327568 w 7162575"/>
              <a:gd name="connsiteY46" fmla="*/ 3139685 h 3285090"/>
              <a:gd name="connsiteX47" fmla="*/ 2385729 w 7162575"/>
              <a:gd name="connsiteY47" fmla="*/ 3197848 h 3285090"/>
              <a:gd name="connsiteX48" fmla="*/ 2327568 w 7162575"/>
              <a:gd name="connsiteY48" fmla="*/ 3256010 h 3285090"/>
              <a:gd name="connsiteX49" fmla="*/ 1631774 w 7162575"/>
              <a:gd name="connsiteY49" fmla="*/ 3256010 h 3285090"/>
              <a:gd name="connsiteX50" fmla="*/ 1399664 w 7162575"/>
              <a:gd name="connsiteY50" fmla="*/ 3256010 h 3285090"/>
              <a:gd name="connsiteX51" fmla="*/ 1341502 w 7162575"/>
              <a:gd name="connsiteY51" fmla="*/ 3197848 h 3285090"/>
              <a:gd name="connsiteX52" fmla="*/ 1399664 w 7162575"/>
              <a:gd name="connsiteY52" fmla="*/ 3139685 h 3285090"/>
              <a:gd name="connsiteX53" fmla="*/ 1631774 w 7162575"/>
              <a:gd name="connsiteY53" fmla="*/ 3139685 h 3285090"/>
              <a:gd name="connsiteX54" fmla="*/ 1689937 w 7162575"/>
              <a:gd name="connsiteY54" fmla="*/ 3197848 h 3285090"/>
              <a:gd name="connsiteX55" fmla="*/ 1631774 w 7162575"/>
              <a:gd name="connsiteY55" fmla="*/ 3256010 h 3285090"/>
              <a:gd name="connsiteX56" fmla="*/ 935443 w 7162575"/>
              <a:gd name="connsiteY56" fmla="*/ 3256010 h 3285090"/>
              <a:gd name="connsiteX57" fmla="*/ 703332 w 7162575"/>
              <a:gd name="connsiteY57" fmla="*/ 3256010 h 3285090"/>
              <a:gd name="connsiteX58" fmla="*/ 645169 w 7162575"/>
              <a:gd name="connsiteY58" fmla="*/ 3197848 h 3285090"/>
              <a:gd name="connsiteX59" fmla="*/ 703332 w 7162575"/>
              <a:gd name="connsiteY59" fmla="*/ 3139685 h 3285090"/>
              <a:gd name="connsiteX60" fmla="*/ 935443 w 7162575"/>
              <a:gd name="connsiteY60" fmla="*/ 3139685 h 3285090"/>
              <a:gd name="connsiteX61" fmla="*/ 993604 w 7162575"/>
              <a:gd name="connsiteY61" fmla="*/ 3197848 h 3285090"/>
              <a:gd name="connsiteX62" fmla="*/ 935443 w 7162575"/>
              <a:gd name="connsiteY62" fmla="*/ 3256010 h 3285090"/>
              <a:gd name="connsiteX63" fmla="*/ 272501 w 7162575"/>
              <a:gd name="connsiteY63" fmla="*/ 3123529 h 3285090"/>
              <a:gd name="connsiteX64" fmla="*/ 233726 w 7162575"/>
              <a:gd name="connsiteY64" fmla="*/ 3108450 h 3285090"/>
              <a:gd name="connsiteX65" fmla="*/ 210030 w 7162575"/>
              <a:gd name="connsiteY65" fmla="*/ 3085831 h 3285090"/>
              <a:gd name="connsiteX66" fmla="*/ 85089 w 7162575"/>
              <a:gd name="connsiteY66" fmla="*/ 2900035 h 3285090"/>
              <a:gd name="connsiteX67" fmla="*/ 116325 w 7162575"/>
              <a:gd name="connsiteY67" fmla="*/ 2823563 h 3285090"/>
              <a:gd name="connsiteX68" fmla="*/ 192796 w 7162575"/>
              <a:gd name="connsiteY68" fmla="*/ 2854798 h 3285090"/>
              <a:gd name="connsiteX69" fmla="*/ 292427 w 7162575"/>
              <a:gd name="connsiteY69" fmla="*/ 3002896 h 3285090"/>
              <a:gd name="connsiteX70" fmla="*/ 311276 w 7162575"/>
              <a:gd name="connsiteY70" fmla="*/ 3020668 h 3285090"/>
              <a:gd name="connsiteX71" fmla="*/ 316122 w 7162575"/>
              <a:gd name="connsiteY71" fmla="*/ 3103064 h 3285090"/>
              <a:gd name="connsiteX72" fmla="*/ 272501 w 7162575"/>
              <a:gd name="connsiteY72" fmla="*/ 3123529 h 3285090"/>
              <a:gd name="connsiteX73" fmla="*/ 6934233 w 7162575"/>
              <a:gd name="connsiteY73" fmla="*/ 3122991 h 3285090"/>
              <a:gd name="connsiteX74" fmla="*/ 6890612 w 7162575"/>
              <a:gd name="connsiteY74" fmla="*/ 3103603 h 3285090"/>
              <a:gd name="connsiteX75" fmla="*/ 6894921 w 7162575"/>
              <a:gd name="connsiteY75" fmla="*/ 3021206 h 3285090"/>
              <a:gd name="connsiteX76" fmla="*/ 6913231 w 7162575"/>
              <a:gd name="connsiteY76" fmla="*/ 3003435 h 3285090"/>
              <a:gd name="connsiteX77" fmla="*/ 7013399 w 7162575"/>
              <a:gd name="connsiteY77" fmla="*/ 2854259 h 3285090"/>
              <a:gd name="connsiteX78" fmla="*/ 7089872 w 7162575"/>
              <a:gd name="connsiteY78" fmla="*/ 2823024 h 3285090"/>
              <a:gd name="connsiteX79" fmla="*/ 7121107 w 7162575"/>
              <a:gd name="connsiteY79" fmla="*/ 2899496 h 3285090"/>
              <a:gd name="connsiteX80" fmla="*/ 6996167 w 7162575"/>
              <a:gd name="connsiteY80" fmla="*/ 3085831 h 3285090"/>
              <a:gd name="connsiteX81" fmla="*/ 6973008 w 7162575"/>
              <a:gd name="connsiteY81" fmla="*/ 3107912 h 3285090"/>
              <a:gd name="connsiteX82" fmla="*/ 6934233 w 7162575"/>
              <a:gd name="connsiteY82" fmla="*/ 3122991 h 3285090"/>
              <a:gd name="connsiteX83" fmla="*/ 98552 w 7162575"/>
              <a:gd name="connsiteY83" fmla="*/ 2477820 h 3285090"/>
              <a:gd name="connsiteX84" fmla="*/ 40390 w 7162575"/>
              <a:gd name="connsiteY84" fmla="*/ 2419658 h 3285090"/>
              <a:gd name="connsiteX85" fmla="*/ 40390 w 7162575"/>
              <a:gd name="connsiteY85" fmla="*/ 2187548 h 3285090"/>
              <a:gd name="connsiteX86" fmla="*/ 98552 w 7162575"/>
              <a:gd name="connsiteY86" fmla="*/ 2129385 h 3285090"/>
              <a:gd name="connsiteX87" fmla="*/ 156715 w 7162575"/>
              <a:gd name="connsiteY87" fmla="*/ 2187548 h 3285090"/>
              <a:gd name="connsiteX88" fmla="*/ 156715 w 7162575"/>
              <a:gd name="connsiteY88" fmla="*/ 2419658 h 3285090"/>
              <a:gd name="connsiteX89" fmla="*/ 98552 w 7162575"/>
              <a:gd name="connsiteY89" fmla="*/ 2477820 h 3285090"/>
              <a:gd name="connsiteX90" fmla="*/ 7107643 w 7162575"/>
              <a:gd name="connsiteY90" fmla="*/ 2476743 h 3285090"/>
              <a:gd name="connsiteX91" fmla="*/ 7049482 w 7162575"/>
              <a:gd name="connsiteY91" fmla="*/ 2418581 h 3285090"/>
              <a:gd name="connsiteX92" fmla="*/ 7049482 w 7162575"/>
              <a:gd name="connsiteY92" fmla="*/ 2186470 h 3285090"/>
              <a:gd name="connsiteX93" fmla="*/ 7107643 w 7162575"/>
              <a:gd name="connsiteY93" fmla="*/ 2128308 h 3285090"/>
              <a:gd name="connsiteX94" fmla="*/ 7165806 w 7162575"/>
              <a:gd name="connsiteY94" fmla="*/ 2186470 h 3285090"/>
              <a:gd name="connsiteX95" fmla="*/ 7165806 w 7162575"/>
              <a:gd name="connsiteY95" fmla="*/ 2418581 h 3285090"/>
              <a:gd name="connsiteX96" fmla="*/ 7107643 w 7162575"/>
              <a:gd name="connsiteY96" fmla="*/ 2476743 h 3285090"/>
              <a:gd name="connsiteX97" fmla="*/ 98552 w 7162575"/>
              <a:gd name="connsiteY97" fmla="*/ 1781489 h 3285090"/>
              <a:gd name="connsiteX98" fmla="*/ 40390 w 7162575"/>
              <a:gd name="connsiteY98" fmla="*/ 1723326 h 3285090"/>
              <a:gd name="connsiteX99" fmla="*/ 40390 w 7162575"/>
              <a:gd name="connsiteY99" fmla="*/ 1491216 h 3285090"/>
              <a:gd name="connsiteX100" fmla="*/ 98552 w 7162575"/>
              <a:gd name="connsiteY100" fmla="*/ 1433054 h 3285090"/>
              <a:gd name="connsiteX101" fmla="*/ 156715 w 7162575"/>
              <a:gd name="connsiteY101" fmla="*/ 1491216 h 3285090"/>
              <a:gd name="connsiteX102" fmla="*/ 156715 w 7162575"/>
              <a:gd name="connsiteY102" fmla="*/ 1723326 h 3285090"/>
              <a:gd name="connsiteX103" fmla="*/ 98552 w 7162575"/>
              <a:gd name="connsiteY103" fmla="*/ 1781489 h 3285090"/>
              <a:gd name="connsiteX104" fmla="*/ 7107643 w 7162575"/>
              <a:gd name="connsiteY104" fmla="*/ 1780950 h 3285090"/>
              <a:gd name="connsiteX105" fmla="*/ 7049482 w 7162575"/>
              <a:gd name="connsiteY105" fmla="*/ 1722788 h 3285090"/>
              <a:gd name="connsiteX106" fmla="*/ 7049482 w 7162575"/>
              <a:gd name="connsiteY106" fmla="*/ 1490677 h 3285090"/>
              <a:gd name="connsiteX107" fmla="*/ 7107643 w 7162575"/>
              <a:gd name="connsiteY107" fmla="*/ 1432515 h 3285090"/>
              <a:gd name="connsiteX108" fmla="*/ 7165806 w 7162575"/>
              <a:gd name="connsiteY108" fmla="*/ 1490677 h 3285090"/>
              <a:gd name="connsiteX109" fmla="*/ 7165806 w 7162575"/>
              <a:gd name="connsiteY109" fmla="*/ 1722788 h 3285090"/>
              <a:gd name="connsiteX110" fmla="*/ 7107643 w 7162575"/>
              <a:gd name="connsiteY110" fmla="*/ 1780950 h 3285090"/>
              <a:gd name="connsiteX111" fmla="*/ 98552 w 7162575"/>
              <a:gd name="connsiteY111" fmla="*/ 1085695 h 3285090"/>
              <a:gd name="connsiteX112" fmla="*/ 40390 w 7162575"/>
              <a:gd name="connsiteY112" fmla="*/ 1027533 h 3285090"/>
              <a:gd name="connsiteX113" fmla="*/ 40390 w 7162575"/>
              <a:gd name="connsiteY113" fmla="*/ 795423 h 3285090"/>
              <a:gd name="connsiteX114" fmla="*/ 98552 w 7162575"/>
              <a:gd name="connsiteY114" fmla="*/ 737261 h 3285090"/>
              <a:gd name="connsiteX115" fmla="*/ 156715 w 7162575"/>
              <a:gd name="connsiteY115" fmla="*/ 795423 h 3285090"/>
              <a:gd name="connsiteX116" fmla="*/ 156715 w 7162575"/>
              <a:gd name="connsiteY116" fmla="*/ 1027533 h 3285090"/>
              <a:gd name="connsiteX117" fmla="*/ 98552 w 7162575"/>
              <a:gd name="connsiteY117" fmla="*/ 1085695 h 3285090"/>
              <a:gd name="connsiteX118" fmla="*/ 7107643 w 7162575"/>
              <a:gd name="connsiteY118" fmla="*/ 1084619 h 3285090"/>
              <a:gd name="connsiteX119" fmla="*/ 7049482 w 7162575"/>
              <a:gd name="connsiteY119" fmla="*/ 1026456 h 3285090"/>
              <a:gd name="connsiteX120" fmla="*/ 7049482 w 7162575"/>
              <a:gd name="connsiteY120" fmla="*/ 794346 h 3285090"/>
              <a:gd name="connsiteX121" fmla="*/ 7107643 w 7162575"/>
              <a:gd name="connsiteY121" fmla="*/ 736183 h 3285090"/>
              <a:gd name="connsiteX122" fmla="*/ 7165806 w 7162575"/>
              <a:gd name="connsiteY122" fmla="*/ 794346 h 3285090"/>
              <a:gd name="connsiteX123" fmla="*/ 7165806 w 7162575"/>
              <a:gd name="connsiteY123" fmla="*/ 1026456 h 3285090"/>
              <a:gd name="connsiteX124" fmla="*/ 7107643 w 7162575"/>
              <a:gd name="connsiteY124" fmla="*/ 1084619 h 3285090"/>
              <a:gd name="connsiteX125" fmla="*/ 98552 w 7162575"/>
              <a:gd name="connsiteY125" fmla="*/ 389902 h 3285090"/>
              <a:gd name="connsiteX126" fmla="*/ 40390 w 7162575"/>
              <a:gd name="connsiteY126" fmla="*/ 331740 h 3285090"/>
              <a:gd name="connsiteX127" fmla="*/ 40390 w 7162575"/>
              <a:gd name="connsiteY127" fmla="*/ 99630 h 3285090"/>
              <a:gd name="connsiteX128" fmla="*/ 98552 w 7162575"/>
              <a:gd name="connsiteY128" fmla="*/ 41467 h 3285090"/>
              <a:gd name="connsiteX129" fmla="*/ 156715 w 7162575"/>
              <a:gd name="connsiteY129" fmla="*/ 99630 h 3285090"/>
              <a:gd name="connsiteX130" fmla="*/ 156715 w 7162575"/>
              <a:gd name="connsiteY130" fmla="*/ 331740 h 3285090"/>
              <a:gd name="connsiteX131" fmla="*/ 98552 w 7162575"/>
              <a:gd name="connsiteY131" fmla="*/ 389902 h 3285090"/>
              <a:gd name="connsiteX132" fmla="*/ 7107643 w 7162575"/>
              <a:gd name="connsiteY132" fmla="*/ 388826 h 3285090"/>
              <a:gd name="connsiteX133" fmla="*/ 7049482 w 7162575"/>
              <a:gd name="connsiteY133" fmla="*/ 330663 h 3285090"/>
              <a:gd name="connsiteX134" fmla="*/ 7049482 w 7162575"/>
              <a:gd name="connsiteY134" fmla="*/ 98553 h 3285090"/>
              <a:gd name="connsiteX135" fmla="*/ 7107643 w 7162575"/>
              <a:gd name="connsiteY135" fmla="*/ 40390 h 3285090"/>
              <a:gd name="connsiteX136" fmla="*/ 7165806 w 7162575"/>
              <a:gd name="connsiteY136" fmla="*/ 98553 h 3285090"/>
              <a:gd name="connsiteX137" fmla="*/ 7165806 w 7162575"/>
              <a:gd name="connsiteY137" fmla="*/ 330663 h 3285090"/>
              <a:gd name="connsiteX138" fmla="*/ 7107643 w 7162575"/>
              <a:gd name="connsiteY138" fmla="*/ 388826 h 328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162575" h="3285090">
                <a:moveTo>
                  <a:pt x="6503402" y="3256010"/>
                </a:moveTo>
                <a:lnTo>
                  <a:pt x="6271291" y="3256010"/>
                </a:lnTo>
                <a:cubicBezTo>
                  <a:pt x="6238980" y="3256010"/>
                  <a:pt x="6213130" y="3229621"/>
                  <a:pt x="6213130" y="3197848"/>
                </a:cubicBezTo>
                <a:cubicBezTo>
                  <a:pt x="6213130" y="3166073"/>
                  <a:pt x="6238980" y="3139685"/>
                  <a:pt x="6271291" y="3139685"/>
                </a:cubicBezTo>
                <a:lnTo>
                  <a:pt x="6503402" y="3139685"/>
                </a:lnTo>
                <a:cubicBezTo>
                  <a:pt x="6535715" y="3139685"/>
                  <a:pt x="6561565" y="3166073"/>
                  <a:pt x="6561565" y="3197848"/>
                </a:cubicBezTo>
                <a:cubicBezTo>
                  <a:pt x="6561565" y="3229621"/>
                  <a:pt x="6535715" y="3256010"/>
                  <a:pt x="6503402" y="3256010"/>
                </a:cubicBezTo>
                <a:close/>
                <a:moveTo>
                  <a:pt x="5807610" y="3256010"/>
                </a:moveTo>
                <a:lnTo>
                  <a:pt x="5575499" y="3256010"/>
                </a:lnTo>
                <a:cubicBezTo>
                  <a:pt x="5543187" y="3256010"/>
                  <a:pt x="5517336" y="3229621"/>
                  <a:pt x="5517336" y="3197848"/>
                </a:cubicBezTo>
                <a:cubicBezTo>
                  <a:pt x="5517336" y="3166073"/>
                  <a:pt x="5543187" y="3139685"/>
                  <a:pt x="5575499" y="3139685"/>
                </a:cubicBezTo>
                <a:lnTo>
                  <a:pt x="5807610" y="3139685"/>
                </a:lnTo>
                <a:cubicBezTo>
                  <a:pt x="5839922" y="3139685"/>
                  <a:pt x="5865771" y="3166073"/>
                  <a:pt x="5865771" y="3197848"/>
                </a:cubicBezTo>
                <a:cubicBezTo>
                  <a:pt x="5865771" y="3229621"/>
                  <a:pt x="5839922" y="3256010"/>
                  <a:pt x="5807610" y="3256010"/>
                </a:cubicBezTo>
                <a:close/>
                <a:moveTo>
                  <a:pt x="5111279" y="3256010"/>
                </a:moveTo>
                <a:lnTo>
                  <a:pt x="4879168" y="3256010"/>
                </a:lnTo>
                <a:cubicBezTo>
                  <a:pt x="4846856" y="3256010"/>
                  <a:pt x="4821005" y="3229621"/>
                  <a:pt x="4821005" y="3197848"/>
                </a:cubicBezTo>
                <a:cubicBezTo>
                  <a:pt x="4821005" y="3166073"/>
                  <a:pt x="4846856" y="3139685"/>
                  <a:pt x="4879168" y="3139685"/>
                </a:cubicBezTo>
                <a:lnTo>
                  <a:pt x="5111279" y="3139685"/>
                </a:lnTo>
                <a:cubicBezTo>
                  <a:pt x="5143590" y="3139685"/>
                  <a:pt x="5169440" y="3166073"/>
                  <a:pt x="5169440" y="3197848"/>
                </a:cubicBezTo>
                <a:cubicBezTo>
                  <a:pt x="5169440" y="3229621"/>
                  <a:pt x="5143590" y="3256010"/>
                  <a:pt x="5111279" y="3256010"/>
                </a:cubicBezTo>
                <a:close/>
                <a:moveTo>
                  <a:pt x="4415485" y="3256010"/>
                </a:moveTo>
                <a:lnTo>
                  <a:pt x="4183374" y="3256010"/>
                </a:lnTo>
                <a:cubicBezTo>
                  <a:pt x="4151062" y="3256010"/>
                  <a:pt x="4125213" y="3229621"/>
                  <a:pt x="4125213" y="3197848"/>
                </a:cubicBezTo>
                <a:cubicBezTo>
                  <a:pt x="4125213" y="3166073"/>
                  <a:pt x="4151062" y="3139685"/>
                  <a:pt x="4183374" y="3139685"/>
                </a:cubicBezTo>
                <a:lnTo>
                  <a:pt x="4415485" y="3139685"/>
                </a:lnTo>
                <a:cubicBezTo>
                  <a:pt x="4447798" y="3139685"/>
                  <a:pt x="4473648" y="3166073"/>
                  <a:pt x="4473648" y="3197848"/>
                </a:cubicBezTo>
                <a:cubicBezTo>
                  <a:pt x="4473648" y="3229621"/>
                  <a:pt x="4447798" y="3256010"/>
                  <a:pt x="4415485" y="3256010"/>
                </a:cubicBezTo>
                <a:close/>
                <a:moveTo>
                  <a:pt x="3719693" y="3256010"/>
                </a:moveTo>
                <a:lnTo>
                  <a:pt x="3487581" y="3256010"/>
                </a:lnTo>
                <a:cubicBezTo>
                  <a:pt x="3455270" y="3256010"/>
                  <a:pt x="3429419" y="3229621"/>
                  <a:pt x="3429419" y="3197848"/>
                </a:cubicBezTo>
                <a:cubicBezTo>
                  <a:pt x="3429419" y="3166073"/>
                  <a:pt x="3455270" y="3139685"/>
                  <a:pt x="3487581" y="3139685"/>
                </a:cubicBezTo>
                <a:lnTo>
                  <a:pt x="3719693" y="3139685"/>
                </a:lnTo>
                <a:cubicBezTo>
                  <a:pt x="3752004" y="3139685"/>
                  <a:pt x="3777854" y="3166073"/>
                  <a:pt x="3777854" y="3197848"/>
                </a:cubicBezTo>
                <a:cubicBezTo>
                  <a:pt x="3777854" y="3229621"/>
                  <a:pt x="3752004" y="3256010"/>
                  <a:pt x="3719693" y="3256010"/>
                </a:cubicBezTo>
                <a:close/>
                <a:moveTo>
                  <a:pt x="3023360" y="3256010"/>
                </a:moveTo>
                <a:lnTo>
                  <a:pt x="2791250" y="3256010"/>
                </a:lnTo>
                <a:cubicBezTo>
                  <a:pt x="2758937" y="3256010"/>
                  <a:pt x="2733088" y="3229621"/>
                  <a:pt x="2733088" y="3197848"/>
                </a:cubicBezTo>
                <a:cubicBezTo>
                  <a:pt x="2733088" y="3166073"/>
                  <a:pt x="2758937" y="3139685"/>
                  <a:pt x="2791250" y="3139685"/>
                </a:cubicBezTo>
                <a:lnTo>
                  <a:pt x="3023360" y="3139685"/>
                </a:lnTo>
                <a:cubicBezTo>
                  <a:pt x="3055673" y="3139685"/>
                  <a:pt x="3081523" y="3166073"/>
                  <a:pt x="3081523" y="3197848"/>
                </a:cubicBezTo>
                <a:cubicBezTo>
                  <a:pt x="3081523" y="3229621"/>
                  <a:pt x="3055673" y="3256010"/>
                  <a:pt x="3023360" y="3256010"/>
                </a:cubicBezTo>
                <a:close/>
                <a:moveTo>
                  <a:pt x="2327568" y="3256010"/>
                </a:moveTo>
                <a:lnTo>
                  <a:pt x="2095457" y="3256010"/>
                </a:lnTo>
                <a:cubicBezTo>
                  <a:pt x="2063145" y="3256010"/>
                  <a:pt x="2037294" y="3229621"/>
                  <a:pt x="2037294" y="3197848"/>
                </a:cubicBezTo>
                <a:cubicBezTo>
                  <a:pt x="2037294" y="3166073"/>
                  <a:pt x="2063145" y="3139685"/>
                  <a:pt x="2095457" y="3139685"/>
                </a:cubicBezTo>
                <a:lnTo>
                  <a:pt x="2327568" y="3139685"/>
                </a:lnTo>
                <a:cubicBezTo>
                  <a:pt x="2359880" y="3139685"/>
                  <a:pt x="2385729" y="3166073"/>
                  <a:pt x="2385729" y="3197848"/>
                </a:cubicBezTo>
                <a:cubicBezTo>
                  <a:pt x="2385729" y="3229621"/>
                  <a:pt x="2359880" y="3256010"/>
                  <a:pt x="2327568" y="3256010"/>
                </a:cubicBezTo>
                <a:close/>
                <a:moveTo>
                  <a:pt x="1631774" y="3256010"/>
                </a:moveTo>
                <a:lnTo>
                  <a:pt x="1399664" y="3256010"/>
                </a:lnTo>
                <a:cubicBezTo>
                  <a:pt x="1367351" y="3256010"/>
                  <a:pt x="1341502" y="3229621"/>
                  <a:pt x="1341502" y="3197848"/>
                </a:cubicBezTo>
                <a:cubicBezTo>
                  <a:pt x="1341502" y="3166073"/>
                  <a:pt x="1367351" y="3139685"/>
                  <a:pt x="1399664" y="3139685"/>
                </a:cubicBezTo>
                <a:lnTo>
                  <a:pt x="1631774" y="3139685"/>
                </a:lnTo>
                <a:cubicBezTo>
                  <a:pt x="1664087" y="3139685"/>
                  <a:pt x="1689937" y="3166073"/>
                  <a:pt x="1689937" y="3197848"/>
                </a:cubicBezTo>
                <a:cubicBezTo>
                  <a:pt x="1689937" y="3229621"/>
                  <a:pt x="1664087" y="3256010"/>
                  <a:pt x="1631774" y="3256010"/>
                </a:cubicBezTo>
                <a:close/>
                <a:moveTo>
                  <a:pt x="935443" y="3256010"/>
                </a:moveTo>
                <a:lnTo>
                  <a:pt x="703332" y="3256010"/>
                </a:lnTo>
                <a:cubicBezTo>
                  <a:pt x="671020" y="3256010"/>
                  <a:pt x="645169" y="3229621"/>
                  <a:pt x="645169" y="3197848"/>
                </a:cubicBezTo>
                <a:cubicBezTo>
                  <a:pt x="645169" y="3166073"/>
                  <a:pt x="671020" y="3139685"/>
                  <a:pt x="703332" y="3139685"/>
                </a:cubicBezTo>
                <a:lnTo>
                  <a:pt x="935443" y="3139685"/>
                </a:lnTo>
                <a:cubicBezTo>
                  <a:pt x="967756" y="3139685"/>
                  <a:pt x="993604" y="3166073"/>
                  <a:pt x="993604" y="3197848"/>
                </a:cubicBezTo>
                <a:cubicBezTo>
                  <a:pt x="993604" y="3229621"/>
                  <a:pt x="967756" y="3256010"/>
                  <a:pt x="935443" y="3256010"/>
                </a:cubicBezTo>
                <a:close/>
                <a:moveTo>
                  <a:pt x="272501" y="3123529"/>
                </a:moveTo>
                <a:cubicBezTo>
                  <a:pt x="258498" y="3123529"/>
                  <a:pt x="245035" y="3118682"/>
                  <a:pt x="233726" y="3108450"/>
                </a:cubicBezTo>
                <a:cubicBezTo>
                  <a:pt x="225648" y="3101449"/>
                  <a:pt x="217569" y="3093909"/>
                  <a:pt x="210030" y="3085831"/>
                </a:cubicBezTo>
                <a:cubicBezTo>
                  <a:pt x="156176" y="3031978"/>
                  <a:pt x="114170" y="2969507"/>
                  <a:pt x="85089" y="2900035"/>
                </a:cubicBezTo>
                <a:cubicBezTo>
                  <a:pt x="72703" y="2870416"/>
                  <a:pt x="86704" y="2835949"/>
                  <a:pt x="116325" y="2823563"/>
                </a:cubicBezTo>
                <a:cubicBezTo>
                  <a:pt x="145944" y="2811176"/>
                  <a:pt x="180411" y="2825178"/>
                  <a:pt x="192796" y="2854798"/>
                </a:cubicBezTo>
                <a:cubicBezTo>
                  <a:pt x="215953" y="2910267"/>
                  <a:pt x="249881" y="2960352"/>
                  <a:pt x="292427" y="3002896"/>
                </a:cubicBezTo>
                <a:cubicBezTo>
                  <a:pt x="298350" y="3008820"/>
                  <a:pt x="304814" y="3015283"/>
                  <a:pt x="311276" y="3020668"/>
                </a:cubicBezTo>
                <a:cubicBezTo>
                  <a:pt x="335509" y="3042210"/>
                  <a:pt x="337664" y="3078830"/>
                  <a:pt x="316122" y="3103064"/>
                </a:cubicBezTo>
                <a:cubicBezTo>
                  <a:pt x="304274" y="3117067"/>
                  <a:pt x="288656" y="3123529"/>
                  <a:pt x="272501" y="3123529"/>
                </a:cubicBezTo>
                <a:close/>
                <a:moveTo>
                  <a:pt x="6934233" y="3122991"/>
                </a:moveTo>
                <a:cubicBezTo>
                  <a:pt x="6918078" y="3122991"/>
                  <a:pt x="6902460" y="3116528"/>
                  <a:pt x="6890612" y="3103603"/>
                </a:cubicBezTo>
                <a:cubicBezTo>
                  <a:pt x="6869071" y="3079368"/>
                  <a:pt x="6871225" y="3042748"/>
                  <a:pt x="6894921" y="3021206"/>
                </a:cubicBezTo>
                <a:cubicBezTo>
                  <a:pt x="6901383" y="3015283"/>
                  <a:pt x="6907306" y="3009897"/>
                  <a:pt x="6913231" y="3003435"/>
                </a:cubicBezTo>
                <a:cubicBezTo>
                  <a:pt x="6956314" y="2960352"/>
                  <a:pt x="6989703" y="2910267"/>
                  <a:pt x="7013399" y="2854259"/>
                </a:cubicBezTo>
                <a:cubicBezTo>
                  <a:pt x="7025786" y="2824639"/>
                  <a:pt x="7060253" y="2810638"/>
                  <a:pt x="7089872" y="2823024"/>
                </a:cubicBezTo>
                <a:cubicBezTo>
                  <a:pt x="7119491" y="2835411"/>
                  <a:pt x="7133494" y="2869338"/>
                  <a:pt x="7121107" y="2899496"/>
                </a:cubicBezTo>
                <a:cubicBezTo>
                  <a:pt x="7092027" y="2969507"/>
                  <a:pt x="7050021" y="3031978"/>
                  <a:pt x="6996167" y="3085831"/>
                </a:cubicBezTo>
                <a:cubicBezTo>
                  <a:pt x="6988626" y="3093371"/>
                  <a:pt x="6981088" y="3100910"/>
                  <a:pt x="6973008" y="3107912"/>
                </a:cubicBezTo>
                <a:cubicBezTo>
                  <a:pt x="6962239" y="3118143"/>
                  <a:pt x="6948236" y="3122991"/>
                  <a:pt x="6934233" y="3122991"/>
                </a:cubicBezTo>
                <a:close/>
                <a:moveTo>
                  <a:pt x="98552" y="2477820"/>
                </a:moveTo>
                <a:cubicBezTo>
                  <a:pt x="66239" y="2477820"/>
                  <a:pt x="40390" y="2451432"/>
                  <a:pt x="40390" y="2419658"/>
                </a:cubicBezTo>
                <a:lnTo>
                  <a:pt x="40390" y="2187548"/>
                </a:lnTo>
                <a:cubicBezTo>
                  <a:pt x="40390" y="2155235"/>
                  <a:pt x="66239" y="2129385"/>
                  <a:pt x="98552" y="2129385"/>
                </a:cubicBezTo>
                <a:cubicBezTo>
                  <a:pt x="130865" y="2129385"/>
                  <a:pt x="156715" y="2155774"/>
                  <a:pt x="156715" y="2187548"/>
                </a:cubicBezTo>
                <a:lnTo>
                  <a:pt x="156715" y="2419658"/>
                </a:lnTo>
                <a:cubicBezTo>
                  <a:pt x="156715" y="2451432"/>
                  <a:pt x="130865" y="2477820"/>
                  <a:pt x="98552" y="2477820"/>
                </a:cubicBezTo>
                <a:close/>
                <a:moveTo>
                  <a:pt x="7107643" y="2476743"/>
                </a:moveTo>
                <a:cubicBezTo>
                  <a:pt x="7075332" y="2476743"/>
                  <a:pt x="7049482" y="2450355"/>
                  <a:pt x="7049482" y="2418581"/>
                </a:cubicBezTo>
                <a:lnTo>
                  <a:pt x="7049482" y="2186470"/>
                </a:lnTo>
                <a:cubicBezTo>
                  <a:pt x="7049482" y="2154158"/>
                  <a:pt x="7075332" y="2128308"/>
                  <a:pt x="7107643" y="2128308"/>
                </a:cubicBezTo>
                <a:cubicBezTo>
                  <a:pt x="7139956" y="2128308"/>
                  <a:pt x="7165806" y="2154697"/>
                  <a:pt x="7165806" y="2186470"/>
                </a:cubicBezTo>
                <a:lnTo>
                  <a:pt x="7165806" y="2418581"/>
                </a:lnTo>
                <a:cubicBezTo>
                  <a:pt x="7165806" y="2450893"/>
                  <a:pt x="7139956" y="2476743"/>
                  <a:pt x="7107643" y="2476743"/>
                </a:cubicBezTo>
                <a:close/>
                <a:moveTo>
                  <a:pt x="98552" y="1781489"/>
                </a:moveTo>
                <a:cubicBezTo>
                  <a:pt x="66239" y="1781489"/>
                  <a:pt x="40390" y="1755100"/>
                  <a:pt x="40390" y="1723326"/>
                </a:cubicBezTo>
                <a:lnTo>
                  <a:pt x="40390" y="1491216"/>
                </a:lnTo>
                <a:cubicBezTo>
                  <a:pt x="40390" y="1458903"/>
                  <a:pt x="66239" y="1433054"/>
                  <a:pt x="98552" y="1433054"/>
                </a:cubicBezTo>
                <a:cubicBezTo>
                  <a:pt x="130865" y="1433054"/>
                  <a:pt x="156715" y="1459442"/>
                  <a:pt x="156715" y="1491216"/>
                </a:cubicBezTo>
                <a:lnTo>
                  <a:pt x="156715" y="1723326"/>
                </a:lnTo>
                <a:cubicBezTo>
                  <a:pt x="156715" y="1755639"/>
                  <a:pt x="130865" y="1781489"/>
                  <a:pt x="98552" y="1781489"/>
                </a:cubicBezTo>
                <a:close/>
                <a:moveTo>
                  <a:pt x="7107643" y="1780950"/>
                </a:moveTo>
                <a:cubicBezTo>
                  <a:pt x="7075332" y="1780950"/>
                  <a:pt x="7049482" y="1754562"/>
                  <a:pt x="7049482" y="1722788"/>
                </a:cubicBezTo>
                <a:lnTo>
                  <a:pt x="7049482" y="1490677"/>
                </a:lnTo>
                <a:cubicBezTo>
                  <a:pt x="7049482" y="1458365"/>
                  <a:pt x="7075332" y="1432515"/>
                  <a:pt x="7107643" y="1432515"/>
                </a:cubicBezTo>
                <a:cubicBezTo>
                  <a:pt x="7139956" y="1432515"/>
                  <a:pt x="7165806" y="1458903"/>
                  <a:pt x="7165806" y="1490677"/>
                </a:cubicBezTo>
                <a:lnTo>
                  <a:pt x="7165806" y="1722788"/>
                </a:lnTo>
                <a:cubicBezTo>
                  <a:pt x="7165806" y="1754562"/>
                  <a:pt x="7139956" y="1780950"/>
                  <a:pt x="7107643" y="1780950"/>
                </a:cubicBezTo>
                <a:close/>
                <a:moveTo>
                  <a:pt x="98552" y="1085695"/>
                </a:moveTo>
                <a:cubicBezTo>
                  <a:pt x="66239" y="1085695"/>
                  <a:pt x="40390" y="1059307"/>
                  <a:pt x="40390" y="1027533"/>
                </a:cubicBezTo>
                <a:lnTo>
                  <a:pt x="40390" y="795423"/>
                </a:lnTo>
                <a:cubicBezTo>
                  <a:pt x="40390" y="763110"/>
                  <a:pt x="66239" y="737261"/>
                  <a:pt x="98552" y="737261"/>
                </a:cubicBezTo>
                <a:cubicBezTo>
                  <a:pt x="130865" y="737261"/>
                  <a:pt x="156715" y="763649"/>
                  <a:pt x="156715" y="795423"/>
                </a:cubicBezTo>
                <a:lnTo>
                  <a:pt x="156715" y="1027533"/>
                </a:lnTo>
                <a:cubicBezTo>
                  <a:pt x="156715" y="1059307"/>
                  <a:pt x="130865" y="1085695"/>
                  <a:pt x="98552" y="1085695"/>
                </a:cubicBezTo>
                <a:close/>
                <a:moveTo>
                  <a:pt x="7107643" y="1084619"/>
                </a:moveTo>
                <a:cubicBezTo>
                  <a:pt x="7075332" y="1084619"/>
                  <a:pt x="7049482" y="1058230"/>
                  <a:pt x="7049482" y="1026456"/>
                </a:cubicBezTo>
                <a:lnTo>
                  <a:pt x="7049482" y="794346"/>
                </a:lnTo>
                <a:cubicBezTo>
                  <a:pt x="7049482" y="762033"/>
                  <a:pt x="7075332" y="736183"/>
                  <a:pt x="7107643" y="736183"/>
                </a:cubicBezTo>
                <a:cubicBezTo>
                  <a:pt x="7139956" y="736183"/>
                  <a:pt x="7165806" y="762572"/>
                  <a:pt x="7165806" y="794346"/>
                </a:cubicBezTo>
                <a:lnTo>
                  <a:pt x="7165806" y="1026456"/>
                </a:lnTo>
                <a:cubicBezTo>
                  <a:pt x="7165806" y="1058768"/>
                  <a:pt x="7139956" y="1084619"/>
                  <a:pt x="7107643" y="1084619"/>
                </a:cubicBezTo>
                <a:close/>
                <a:moveTo>
                  <a:pt x="98552" y="389902"/>
                </a:moveTo>
                <a:cubicBezTo>
                  <a:pt x="66239" y="389902"/>
                  <a:pt x="40390" y="363514"/>
                  <a:pt x="40390" y="331740"/>
                </a:cubicBezTo>
                <a:lnTo>
                  <a:pt x="40390" y="99630"/>
                </a:lnTo>
                <a:cubicBezTo>
                  <a:pt x="40390" y="67317"/>
                  <a:pt x="66239" y="41467"/>
                  <a:pt x="98552" y="41467"/>
                </a:cubicBezTo>
                <a:cubicBezTo>
                  <a:pt x="130865" y="41467"/>
                  <a:pt x="156715" y="67856"/>
                  <a:pt x="156715" y="99630"/>
                </a:cubicBezTo>
                <a:lnTo>
                  <a:pt x="156715" y="331740"/>
                </a:lnTo>
                <a:cubicBezTo>
                  <a:pt x="156715" y="363514"/>
                  <a:pt x="130865" y="389902"/>
                  <a:pt x="98552" y="389902"/>
                </a:cubicBezTo>
                <a:close/>
                <a:moveTo>
                  <a:pt x="7107643" y="388826"/>
                </a:moveTo>
                <a:cubicBezTo>
                  <a:pt x="7075332" y="388826"/>
                  <a:pt x="7049482" y="362437"/>
                  <a:pt x="7049482" y="330663"/>
                </a:cubicBezTo>
                <a:lnTo>
                  <a:pt x="7049482" y="98553"/>
                </a:lnTo>
                <a:cubicBezTo>
                  <a:pt x="7049482" y="66240"/>
                  <a:pt x="7075332" y="40390"/>
                  <a:pt x="7107643" y="40390"/>
                </a:cubicBezTo>
                <a:cubicBezTo>
                  <a:pt x="7139956" y="40390"/>
                  <a:pt x="7165806" y="66779"/>
                  <a:pt x="7165806" y="98553"/>
                </a:cubicBezTo>
                <a:lnTo>
                  <a:pt x="7165806" y="330663"/>
                </a:lnTo>
                <a:cubicBezTo>
                  <a:pt x="7165806" y="362976"/>
                  <a:pt x="7139956" y="388826"/>
                  <a:pt x="7107643" y="388826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0470AD32-A41E-4149-8830-27796E68AC25}"/>
              </a:ext>
            </a:extLst>
          </p:cNvPr>
          <p:cNvSpPr/>
          <p:nvPr/>
        </p:nvSpPr>
        <p:spPr>
          <a:xfrm>
            <a:off x="16841414" y="6210375"/>
            <a:ext cx="161560" cy="269266"/>
          </a:xfrm>
          <a:custGeom>
            <a:avLst/>
            <a:gdLst>
              <a:gd name="connsiteX0" fmla="*/ 98552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3 h 269269"/>
              <a:gd name="connsiteX3" fmla="*/ 98552 w 161561"/>
              <a:gd name="connsiteY3" fmla="*/ 40390 h 269269"/>
              <a:gd name="connsiteX4" fmla="*/ 156715 w 161561"/>
              <a:gd name="connsiteY4" fmla="*/ 98553 h 269269"/>
              <a:gd name="connsiteX5" fmla="*/ 156715 w 161561"/>
              <a:gd name="connsiteY5" fmla="*/ 215416 h 269269"/>
              <a:gd name="connsiteX6" fmla="*/ 98552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2" y="273578"/>
                </a:moveTo>
                <a:cubicBezTo>
                  <a:pt x="66239" y="273578"/>
                  <a:pt x="40390" y="247189"/>
                  <a:pt x="40390" y="215416"/>
                </a:cubicBezTo>
                <a:lnTo>
                  <a:pt x="40390" y="98553"/>
                </a:lnTo>
                <a:cubicBezTo>
                  <a:pt x="40390" y="66240"/>
                  <a:pt x="66239" y="40390"/>
                  <a:pt x="98552" y="40390"/>
                </a:cubicBezTo>
                <a:cubicBezTo>
                  <a:pt x="130865" y="40390"/>
                  <a:pt x="156715" y="66779"/>
                  <a:pt x="156715" y="98553"/>
                </a:cubicBezTo>
                <a:lnTo>
                  <a:pt x="156715" y="215416"/>
                </a:lnTo>
                <a:cubicBezTo>
                  <a:pt x="156715" y="247189"/>
                  <a:pt x="130865" y="273578"/>
                  <a:pt x="98552" y="273578"/>
                </a:cubicBezTo>
                <a:close/>
              </a:path>
            </a:pathLst>
          </a:custGeom>
          <a:solidFill>
            <a:srgbClr val="00B59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E7709000-E704-49D2-80A5-E720705A0595}"/>
              </a:ext>
            </a:extLst>
          </p:cNvPr>
          <p:cNvSpPr/>
          <p:nvPr/>
        </p:nvSpPr>
        <p:spPr>
          <a:xfrm>
            <a:off x="16840875" y="2880633"/>
            <a:ext cx="7162471" cy="3608162"/>
          </a:xfrm>
          <a:custGeom>
            <a:avLst/>
            <a:gdLst>
              <a:gd name="connsiteX0" fmla="*/ 7166345 w 7162575"/>
              <a:gd name="connsiteY0" fmla="*/ 3603368 h 3608214"/>
              <a:gd name="connsiteX1" fmla="*/ 7049482 w 7162575"/>
              <a:gd name="connsiteY1" fmla="*/ 3603368 h 3608214"/>
              <a:gd name="connsiteX2" fmla="*/ 7049482 w 7162575"/>
              <a:gd name="connsiteY2" fmla="*/ 619320 h 3608214"/>
              <a:gd name="connsiteX3" fmla="*/ 6914309 w 7162575"/>
              <a:gd name="connsiteY3" fmla="*/ 292427 h 3608214"/>
              <a:gd name="connsiteX4" fmla="*/ 6587416 w 7162575"/>
              <a:gd name="connsiteY4" fmla="*/ 157254 h 3608214"/>
              <a:gd name="connsiteX5" fmla="*/ 619859 w 7162575"/>
              <a:gd name="connsiteY5" fmla="*/ 157254 h 3608214"/>
              <a:gd name="connsiteX6" fmla="*/ 292966 w 7162575"/>
              <a:gd name="connsiteY6" fmla="*/ 292427 h 3608214"/>
              <a:gd name="connsiteX7" fmla="*/ 157254 w 7162575"/>
              <a:gd name="connsiteY7" fmla="*/ 619320 h 3608214"/>
              <a:gd name="connsiteX8" fmla="*/ 157254 w 7162575"/>
              <a:gd name="connsiteY8" fmla="*/ 3603368 h 3608214"/>
              <a:gd name="connsiteX9" fmla="*/ 40390 w 7162575"/>
              <a:gd name="connsiteY9" fmla="*/ 3603368 h 3608214"/>
              <a:gd name="connsiteX10" fmla="*/ 40390 w 7162575"/>
              <a:gd name="connsiteY10" fmla="*/ 619320 h 3608214"/>
              <a:gd name="connsiteX11" fmla="*/ 210030 w 7162575"/>
              <a:gd name="connsiteY11" fmla="*/ 210030 h 3608214"/>
              <a:gd name="connsiteX12" fmla="*/ 619859 w 7162575"/>
              <a:gd name="connsiteY12" fmla="*/ 40390 h 3608214"/>
              <a:gd name="connsiteX13" fmla="*/ 6587416 w 7162575"/>
              <a:gd name="connsiteY13" fmla="*/ 40390 h 3608214"/>
              <a:gd name="connsiteX14" fmla="*/ 6996706 w 7162575"/>
              <a:gd name="connsiteY14" fmla="*/ 210030 h 3608214"/>
              <a:gd name="connsiteX15" fmla="*/ 7166345 w 7162575"/>
              <a:gd name="connsiteY15" fmla="*/ 619320 h 3608214"/>
              <a:gd name="connsiteX16" fmla="*/ 7166345 w 7162575"/>
              <a:gd name="connsiteY16" fmla="*/ 3603368 h 3608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162575" h="3608214">
                <a:moveTo>
                  <a:pt x="7166345" y="3603368"/>
                </a:moveTo>
                <a:lnTo>
                  <a:pt x="7049482" y="3603368"/>
                </a:lnTo>
                <a:lnTo>
                  <a:pt x="7049482" y="619320"/>
                </a:lnTo>
                <a:cubicBezTo>
                  <a:pt x="7049482" y="495995"/>
                  <a:pt x="7001552" y="379670"/>
                  <a:pt x="6914309" y="292427"/>
                </a:cubicBezTo>
                <a:cubicBezTo>
                  <a:pt x="6827065" y="205184"/>
                  <a:pt x="6710742" y="157254"/>
                  <a:pt x="6587416" y="157254"/>
                </a:cubicBezTo>
                <a:lnTo>
                  <a:pt x="619859" y="157254"/>
                </a:lnTo>
                <a:cubicBezTo>
                  <a:pt x="496533" y="157254"/>
                  <a:pt x="380209" y="205184"/>
                  <a:pt x="292966" y="292427"/>
                </a:cubicBezTo>
                <a:cubicBezTo>
                  <a:pt x="205722" y="379670"/>
                  <a:pt x="157254" y="495995"/>
                  <a:pt x="157254" y="619320"/>
                </a:cubicBezTo>
                <a:lnTo>
                  <a:pt x="157254" y="3603368"/>
                </a:lnTo>
                <a:lnTo>
                  <a:pt x="40390" y="3603368"/>
                </a:lnTo>
                <a:lnTo>
                  <a:pt x="40390" y="619320"/>
                </a:lnTo>
                <a:cubicBezTo>
                  <a:pt x="40390" y="464760"/>
                  <a:pt x="100707" y="319354"/>
                  <a:pt x="210030" y="210030"/>
                </a:cubicBezTo>
                <a:cubicBezTo>
                  <a:pt x="319893" y="100707"/>
                  <a:pt x="465299" y="40390"/>
                  <a:pt x="619859" y="40390"/>
                </a:cubicBezTo>
                <a:lnTo>
                  <a:pt x="6587416" y="40390"/>
                </a:lnTo>
                <a:cubicBezTo>
                  <a:pt x="6741976" y="40390"/>
                  <a:pt x="6887382" y="100707"/>
                  <a:pt x="6996706" y="210030"/>
                </a:cubicBezTo>
                <a:cubicBezTo>
                  <a:pt x="7106029" y="319354"/>
                  <a:pt x="7166345" y="464760"/>
                  <a:pt x="7166345" y="619320"/>
                </a:cubicBezTo>
                <a:lnTo>
                  <a:pt x="7166345" y="3603368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0E11A2E6-AEDA-499A-8A1F-54D4347B2C43}"/>
              </a:ext>
            </a:extLst>
          </p:cNvPr>
          <p:cNvSpPr/>
          <p:nvPr/>
        </p:nvSpPr>
        <p:spPr>
          <a:xfrm>
            <a:off x="9000406" y="3280239"/>
            <a:ext cx="6354675" cy="6354675"/>
          </a:xfrm>
          <a:custGeom>
            <a:avLst/>
            <a:gdLst>
              <a:gd name="connsiteX0" fmla="*/ 5917995 w 6354765"/>
              <a:gd name="connsiteY0" fmla="*/ 6179188 h 6354765"/>
              <a:gd name="connsiteX1" fmla="*/ 490056 w 6354765"/>
              <a:gd name="connsiteY1" fmla="*/ 6179188 h 6354765"/>
              <a:gd name="connsiteX2" fmla="*/ 228326 w 6354765"/>
              <a:gd name="connsiteY2" fmla="*/ 5917457 h 6354765"/>
              <a:gd name="connsiteX3" fmla="*/ 228326 w 6354765"/>
              <a:gd name="connsiteY3" fmla="*/ 490056 h 6354765"/>
              <a:gd name="connsiteX4" fmla="*/ 490056 w 6354765"/>
              <a:gd name="connsiteY4" fmla="*/ 228326 h 6354765"/>
              <a:gd name="connsiteX5" fmla="*/ 5917457 w 6354765"/>
              <a:gd name="connsiteY5" fmla="*/ 228326 h 6354765"/>
              <a:gd name="connsiteX6" fmla="*/ 6179187 w 6354765"/>
              <a:gd name="connsiteY6" fmla="*/ 490056 h 6354765"/>
              <a:gd name="connsiteX7" fmla="*/ 6179187 w 6354765"/>
              <a:gd name="connsiteY7" fmla="*/ 5917457 h 6354765"/>
              <a:gd name="connsiteX8" fmla="*/ 5917995 w 6354765"/>
              <a:gd name="connsiteY8" fmla="*/ 6179188 h 635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54765" h="6354765">
                <a:moveTo>
                  <a:pt x="5917995" y="6179188"/>
                </a:moveTo>
                <a:lnTo>
                  <a:pt x="490056" y="6179188"/>
                </a:lnTo>
                <a:cubicBezTo>
                  <a:pt x="345727" y="6179188"/>
                  <a:pt x="228326" y="6061786"/>
                  <a:pt x="228326" y="5917457"/>
                </a:cubicBezTo>
                <a:lnTo>
                  <a:pt x="228326" y="490056"/>
                </a:lnTo>
                <a:cubicBezTo>
                  <a:pt x="228326" y="345728"/>
                  <a:pt x="345727" y="228326"/>
                  <a:pt x="490056" y="228326"/>
                </a:cubicBezTo>
                <a:lnTo>
                  <a:pt x="5917457" y="228326"/>
                </a:lnTo>
                <a:cubicBezTo>
                  <a:pt x="6061785" y="228326"/>
                  <a:pt x="6179187" y="345728"/>
                  <a:pt x="6179187" y="490056"/>
                </a:cubicBezTo>
                <a:lnTo>
                  <a:pt x="6179187" y="5917457"/>
                </a:lnTo>
                <a:cubicBezTo>
                  <a:pt x="6179726" y="6061786"/>
                  <a:pt x="6062324" y="6179188"/>
                  <a:pt x="5917995" y="6179188"/>
                </a:cubicBezTo>
                <a:close/>
              </a:path>
            </a:pathLst>
          </a:custGeom>
          <a:solidFill>
            <a:schemeClr val="accent4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0F64AAAC-0332-4ACE-9878-516AB492900D}"/>
              </a:ext>
            </a:extLst>
          </p:cNvPr>
          <p:cNvSpPr/>
          <p:nvPr/>
        </p:nvSpPr>
        <p:spPr>
          <a:xfrm>
            <a:off x="8942246" y="3222076"/>
            <a:ext cx="6516234" cy="6516234"/>
          </a:xfrm>
          <a:custGeom>
            <a:avLst/>
            <a:gdLst>
              <a:gd name="connsiteX0" fmla="*/ 5976157 w 6516327"/>
              <a:gd name="connsiteY0" fmla="*/ 6295512 h 6516327"/>
              <a:gd name="connsiteX1" fmla="*/ 548219 w 6516327"/>
              <a:gd name="connsiteY1" fmla="*/ 6295512 h 6516327"/>
              <a:gd name="connsiteX2" fmla="*/ 228326 w 6516327"/>
              <a:gd name="connsiteY2" fmla="*/ 5975620 h 6516327"/>
              <a:gd name="connsiteX3" fmla="*/ 228326 w 6516327"/>
              <a:gd name="connsiteY3" fmla="*/ 548218 h 6516327"/>
              <a:gd name="connsiteX4" fmla="*/ 548219 w 6516327"/>
              <a:gd name="connsiteY4" fmla="*/ 228326 h 6516327"/>
              <a:gd name="connsiteX5" fmla="*/ 5975620 w 6516327"/>
              <a:gd name="connsiteY5" fmla="*/ 228326 h 6516327"/>
              <a:gd name="connsiteX6" fmla="*/ 6295512 w 6516327"/>
              <a:gd name="connsiteY6" fmla="*/ 548218 h 6516327"/>
              <a:gd name="connsiteX7" fmla="*/ 6295512 w 6516327"/>
              <a:gd name="connsiteY7" fmla="*/ 5976158 h 6516327"/>
              <a:gd name="connsiteX8" fmla="*/ 5976157 w 6516327"/>
              <a:gd name="connsiteY8" fmla="*/ 6295512 h 6516327"/>
              <a:gd name="connsiteX9" fmla="*/ 548219 w 6516327"/>
              <a:gd name="connsiteY9" fmla="*/ 344651 h 6516327"/>
              <a:gd name="connsiteX10" fmla="*/ 344650 w 6516327"/>
              <a:gd name="connsiteY10" fmla="*/ 548218 h 6516327"/>
              <a:gd name="connsiteX11" fmla="*/ 344650 w 6516327"/>
              <a:gd name="connsiteY11" fmla="*/ 5976158 h 6516327"/>
              <a:gd name="connsiteX12" fmla="*/ 548219 w 6516327"/>
              <a:gd name="connsiteY12" fmla="*/ 6179726 h 6516327"/>
              <a:gd name="connsiteX13" fmla="*/ 5975620 w 6516327"/>
              <a:gd name="connsiteY13" fmla="*/ 6179726 h 6516327"/>
              <a:gd name="connsiteX14" fmla="*/ 6179187 w 6516327"/>
              <a:gd name="connsiteY14" fmla="*/ 5976158 h 6516327"/>
              <a:gd name="connsiteX15" fmla="*/ 6179187 w 6516327"/>
              <a:gd name="connsiteY15" fmla="*/ 548218 h 6516327"/>
              <a:gd name="connsiteX16" fmla="*/ 5975620 w 6516327"/>
              <a:gd name="connsiteY16" fmla="*/ 344651 h 6516327"/>
              <a:gd name="connsiteX17" fmla="*/ 548219 w 6516327"/>
              <a:gd name="connsiteY17" fmla="*/ 344651 h 651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16327" h="6516327">
                <a:moveTo>
                  <a:pt x="5976157" y="6295512"/>
                </a:moveTo>
                <a:lnTo>
                  <a:pt x="548219" y="6295512"/>
                </a:lnTo>
                <a:cubicBezTo>
                  <a:pt x="371577" y="6295512"/>
                  <a:pt x="228326" y="6151722"/>
                  <a:pt x="228326" y="5975620"/>
                </a:cubicBezTo>
                <a:lnTo>
                  <a:pt x="228326" y="548218"/>
                </a:lnTo>
                <a:cubicBezTo>
                  <a:pt x="228326" y="371577"/>
                  <a:pt x="372116" y="228326"/>
                  <a:pt x="548219" y="228326"/>
                </a:cubicBezTo>
                <a:lnTo>
                  <a:pt x="5975620" y="228326"/>
                </a:lnTo>
                <a:cubicBezTo>
                  <a:pt x="6152260" y="228326"/>
                  <a:pt x="6295512" y="372116"/>
                  <a:pt x="6295512" y="548218"/>
                </a:cubicBezTo>
                <a:lnTo>
                  <a:pt x="6295512" y="5976158"/>
                </a:lnTo>
                <a:cubicBezTo>
                  <a:pt x="6296050" y="6152261"/>
                  <a:pt x="6152260" y="6295512"/>
                  <a:pt x="5976157" y="6295512"/>
                </a:cubicBezTo>
                <a:close/>
                <a:moveTo>
                  <a:pt x="548219" y="344651"/>
                </a:moveTo>
                <a:cubicBezTo>
                  <a:pt x="436202" y="344651"/>
                  <a:pt x="344650" y="435664"/>
                  <a:pt x="344650" y="548218"/>
                </a:cubicBezTo>
                <a:lnTo>
                  <a:pt x="344650" y="5976158"/>
                </a:lnTo>
                <a:cubicBezTo>
                  <a:pt x="344650" y="6088174"/>
                  <a:pt x="435663" y="6179726"/>
                  <a:pt x="548219" y="6179726"/>
                </a:cubicBezTo>
                <a:lnTo>
                  <a:pt x="5975620" y="6179726"/>
                </a:lnTo>
                <a:cubicBezTo>
                  <a:pt x="6087635" y="6179726"/>
                  <a:pt x="6179187" y="6088713"/>
                  <a:pt x="6179187" y="5976158"/>
                </a:cubicBezTo>
                <a:lnTo>
                  <a:pt x="6179187" y="548218"/>
                </a:lnTo>
                <a:cubicBezTo>
                  <a:pt x="6179187" y="436202"/>
                  <a:pt x="6088174" y="344651"/>
                  <a:pt x="5975620" y="344651"/>
                </a:cubicBezTo>
                <a:lnTo>
                  <a:pt x="548219" y="344651"/>
                </a:lnTo>
                <a:close/>
              </a:path>
            </a:pathLst>
          </a:custGeom>
          <a:solidFill>
            <a:srgbClr val="FFFFF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03CCF9E0-ABFA-48CD-80F2-88DA75E58E48}"/>
              </a:ext>
            </a:extLst>
          </p:cNvPr>
          <p:cNvSpPr/>
          <p:nvPr/>
        </p:nvSpPr>
        <p:spPr>
          <a:xfrm>
            <a:off x="15610329" y="6443559"/>
            <a:ext cx="161560" cy="269266"/>
          </a:xfrm>
          <a:custGeom>
            <a:avLst/>
            <a:gdLst>
              <a:gd name="connsiteX0" fmla="*/ 98554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2 h 269269"/>
              <a:gd name="connsiteX3" fmla="*/ 98554 w 161561"/>
              <a:gd name="connsiteY3" fmla="*/ 40390 h 269269"/>
              <a:gd name="connsiteX4" fmla="*/ 156715 w 161561"/>
              <a:gd name="connsiteY4" fmla="*/ 98552 h 269269"/>
              <a:gd name="connsiteX5" fmla="*/ 156715 w 161561"/>
              <a:gd name="connsiteY5" fmla="*/ 215416 h 269269"/>
              <a:gd name="connsiteX6" fmla="*/ 98554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4" y="273578"/>
                </a:moveTo>
                <a:cubicBezTo>
                  <a:pt x="66241" y="273578"/>
                  <a:pt x="40390" y="247189"/>
                  <a:pt x="40390" y="215416"/>
                </a:cubicBezTo>
                <a:lnTo>
                  <a:pt x="40390" y="98552"/>
                </a:lnTo>
                <a:cubicBezTo>
                  <a:pt x="40390" y="66240"/>
                  <a:pt x="66241" y="40390"/>
                  <a:pt x="98554" y="40390"/>
                </a:cubicBezTo>
                <a:cubicBezTo>
                  <a:pt x="130866" y="40390"/>
                  <a:pt x="156715" y="66779"/>
                  <a:pt x="156715" y="98552"/>
                </a:cubicBezTo>
                <a:lnTo>
                  <a:pt x="156715" y="215416"/>
                </a:lnTo>
                <a:cubicBezTo>
                  <a:pt x="156715" y="247189"/>
                  <a:pt x="130866" y="273578"/>
                  <a:pt x="98554" y="27357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716A47B6-B3A0-4B81-ABCF-B6D454DEE46E}"/>
              </a:ext>
            </a:extLst>
          </p:cNvPr>
          <p:cNvSpPr/>
          <p:nvPr/>
        </p:nvSpPr>
        <p:spPr>
          <a:xfrm>
            <a:off x="8601341" y="2881172"/>
            <a:ext cx="7162471" cy="3285043"/>
          </a:xfrm>
          <a:custGeom>
            <a:avLst/>
            <a:gdLst>
              <a:gd name="connsiteX0" fmla="*/ 7107645 w 7162575"/>
              <a:gd name="connsiteY0" fmla="*/ 3255471 h 3285090"/>
              <a:gd name="connsiteX1" fmla="*/ 7049482 w 7162575"/>
              <a:gd name="connsiteY1" fmla="*/ 3197309 h 3285090"/>
              <a:gd name="connsiteX2" fmla="*/ 7049482 w 7162575"/>
              <a:gd name="connsiteY2" fmla="*/ 2965198 h 3285090"/>
              <a:gd name="connsiteX3" fmla="*/ 7107645 w 7162575"/>
              <a:gd name="connsiteY3" fmla="*/ 2907036 h 3285090"/>
              <a:gd name="connsiteX4" fmla="*/ 7165806 w 7162575"/>
              <a:gd name="connsiteY4" fmla="*/ 2965198 h 3285090"/>
              <a:gd name="connsiteX5" fmla="*/ 7165806 w 7162575"/>
              <a:gd name="connsiteY5" fmla="*/ 3197309 h 3285090"/>
              <a:gd name="connsiteX6" fmla="*/ 7107645 w 7162575"/>
              <a:gd name="connsiteY6" fmla="*/ 3255471 h 3285090"/>
              <a:gd name="connsiteX7" fmla="*/ 98553 w 7162575"/>
              <a:gd name="connsiteY7" fmla="*/ 3254394 h 3285090"/>
              <a:gd name="connsiteX8" fmla="*/ 40390 w 7162575"/>
              <a:gd name="connsiteY8" fmla="*/ 3196232 h 3285090"/>
              <a:gd name="connsiteX9" fmla="*/ 40390 w 7162575"/>
              <a:gd name="connsiteY9" fmla="*/ 2964121 h 3285090"/>
              <a:gd name="connsiteX10" fmla="*/ 98553 w 7162575"/>
              <a:gd name="connsiteY10" fmla="*/ 2905959 h 3285090"/>
              <a:gd name="connsiteX11" fmla="*/ 156715 w 7162575"/>
              <a:gd name="connsiteY11" fmla="*/ 2964121 h 3285090"/>
              <a:gd name="connsiteX12" fmla="*/ 156715 w 7162575"/>
              <a:gd name="connsiteY12" fmla="*/ 3196232 h 3285090"/>
              <a:gd name="connsiteX13" fmla="*/ 98553 w 7162575"/>
              <a:gd name="connsiteY13" fmla="*/ 3254394 h 3285090"/>
              <a:gd name="connsiteX14" fmla="*/ 7107645 w 7162575"/>
              <a:gd name="connsiteY14" fmla="*/ 2559678 h 3285090"/>
              <a:gd name="connsiteX15" fmla="*/ 7049482 w 7162575"/>
              <a:gd name="connsiteY15" fmla="*/ 2501516 h 3285090"/>
              <a:gd name="connsiteX16" fmla="*/ 7049482 w 7162575"/>
              <a:gd name="connsiteY16" fmla="*/ 2269406 h 3285090"/>
              <a:gd name="connsiteX17" fmla="*/ 7107645 w 7162575"/>
              <a:gd name="connsiteY17" fmla="*/ 2211243 h 3285090"/>
              <a:gd name="connsiteX18" fmla="*/ 7165806 w 7162575"/>
              <a:gd name="connsiteY18" fmla="*/ 2269406 h 3285090"/>
              <a:gd name="connsiteX19" fmla="*/ 7165806 w 7162575"/>
              <a:gd name="connsiteY19" fmla="*/ 2501516 h 3285090"/>
              <a:gd name="connsiteX20" fmla="*/ 7107645 w 7162575"/>
              <a:gd name="connsiteY20" fmla="*/ 2559678 h 3285090"/>
              <a:gd name="connsiteX21" fmla="*/ 98553 w 7162575"/>
              <a:gd name="connsiteY21" fmla="*/ 2558601 h 3285090"/>
              <a:gd name="connsiteX22" fmla="*/ 40390 w 7162575"/>
              <a:gd name="connsiteY22" fmla="*/ 2500439 h 3285090"/>
              <a:gd name="connsiteX23" fmla="*/ 40390 w 7162575"/>
              <a:gd name="connsiteY23" fmla="*/ 2268328 h 3285090"/>
              <a:gd name="connsiteX24" fmla="*/ 98553 w 7162575"/>
              <a:gd name="connsiteY24" fmla="*/ 2210166 h 3285090"/>
              <a:gd name="connsiteX25" fmla="*/ 156715 w 7162575"/>
              <a:gd name="connsiteY25" fmla="*/ 2268328 h 3285090"/>
              <a:gd name="connsiteX26" fmla="*/ 156715 w 7162575"/>
              <a:gd name="connsiteY26" fmla="*/ 2500439 h 3285090"/>
              <a:gd name="connsiteX27" fmla="*/ 98553 w 7162575"/>
              <a:gd name="connsiteY27" fmla="*/ 2558601 h 3285090"/>
              <a:gd name="connsiteX28" fmla="*/ 7107645 w 7162575"/>
              <a:gd name="connsiteY28" fmla="*/ 1863347 h 3285090"/>
              <a:gd name="connsiteX29" fmla="*/ 7049482 w 7162575"/>
              <a:gd name="connsiteY29" fmla="*/ 1805184 h 3285090"/>
              <a:gd name="connsiteX30" fmla="*/ 7049482 w 7162575"/>
              <a:gd name="connsiteY30" fmla="*/ 1573074 h 3285090"/>
              <a:gd name="connsiteX31" fmla="*/ 7107645 w 7162575"/>
              <a:gd name="connsiteY31" fmla="*/ 1514912 h 3285090"/>
              <a:gd name="connsiteX32" fmla="*/ 7165806 w 7162575"/>
              <a:gd name="connsiteY32" fmla="*/ 1573074 h 3285090"/>
              <a:gd name="connsiteX33" fmla="*/ 7165806 w 7162575"/>
              <a:gd name="connsiteY33" fmla="*/ 1805184 h 3285090"/>
              <a:gd name="connsiteX34" fmla="*/ 7107645 w 7162575"/>
              <a:gd name="connsiteY34" fmla="*/ 1863347 h 3285090"/>
              <a:gd name="connsiteX35" fmla="*/ 98553 w 7162575"/>
              <a:gd name="connsiteY35" fmla="*/ 1862808 h 3285090"/>
              <a:gd name="connsiteX36" fmla="*/ 40390 w 7162575"/>
              <a:gd name="connsiteY36" fmla="*/ 1804646 h 3285090"/>
              <a:gd name="connsiteX37" fmla="*/ 40390 w 7162575"/>
              <a:gd name="connsiteY37" fmla="*/ 1572535 h 3285090"/>
              <a:gd name="connsiteX38" fmla="*/ 98553 w 7162575"/>
              <a:gd name="connsiteY38" fmla="*/ 1514373 h 3285090"/>
              <a:gd name="connsiteX39" fmla="*/ 156715 w 7162575"/>
              <a:gd name="connsiteY39" fmla="*/ 1572535 h 3285090"/>
              <a:gd name="connsiteX40" fmla="*/ 156715 w 7162575"/>
              <a:gd name="connsiteY40" fmla="*/ 1804646 h 3285090"/>
              <a:gd name="connsiteX41" fmla="*/ 98553 w 7162575"/>
              <a:gd name="connsiteY41" fmla="*/ 1862808 h 3285090"/>
              <a:gd name="connsiteX42" fmla="*/ 7107645 w 7162575"/>
              <a:gd name="connsiteY42" fmla="*/ 1167554 h 3285090"/>
              <a:gd name="connsiteX43" fmla="*/ 7049482 w 7162575"/>
              <a:gd name="connsiteY43" fmla="*/ 1109391 h 3285090"/>
              <a:gd name="connsiteX44" fmla="*/ 7049482 w 7162575"/>
              <a:gd name="connsiteY44" fmla="*/ 877281 h 3285090"/>
              <a:gd name="connsiteX45" fmla="*/ 7107645 w 7162575"/>
              <a:gd name="connsiteY45" fmla="*/ 819119 h 3285090"/>
              <a:gd name="connsiteX46" fmla="*/ 7165806 w 7162575"/>
              <a:gd name="connsiteY46" fmla="*/ 877281 h 3285090"/>
              <a:gd name="connsiteX47" fmla="*/ 7165806 w 7162575"/>
              <a:gd name="connsiteY47" fmla="*/ 1109391 h 3285090"/>
              <a:gd name="connsiteX48" fmla="*/ 7107645 w 7162575"/>
              <a:gd name="connsiteY48" fmla="*/ 1167554 h 3285090"/>
              <a:gd name="connsiteX49" fmla="*/ 98553 w 7162575"/>
              <a:gd name="connsiteY49" fmla="*/ 1166477 h 3285090"/>
              <a:gd name="connsiteX50" fmla="*/ 40390 w 7162575"/>
              <a:gd name="connsiteY50" fmla="*/ 1108314 h 3285090"/>
              <a:gd name="connsiteX51" fmla="*/ 40390 w 7162575"/>
              <a:gd name="connsiteY51" fmla="*/ 876204 h 3285090"/>
              <a:gd name="connsiteX52" fmla="*/ 98553 w 7162575"/>
              <a:gd name="connsiteY52" fmla="*/ 818041 h 3285090"/>
              <a:gd name="connsiteX53" fmla="*/ 156715 w 7162575"/>
              <a:gd name="connsiteY53" fmla="*/ 876204 h 3285090"/>
              <a:gd name="connsiteX54" fmla="*/ 156715 w 7162575"/>
              <a:gd name="connsiteY54" fmla="*/ 1108314 h 3285090"/>
              <a:gd name="connsiteX55" fmla="*/ 98553 w 7162575"/>
              <a:gd name="connsiteY55" fmla="*/ 1166477 h 3285090"/>
              <a:gd name="connsiteX56" fmla="*/ 7067792 w 7162575"/>
              <a:gd name="connsiteY56" fmla="*/ 476607 h 3285090"/>
              <a:gd name="connsiteX57" fmla="*/ 7013938 w 7162575"/>
              <a:gd name="connsiteY57" fmla="*/ 440525 h 3285090"/>
              <a:gd name="connsiteX58" fmla="*/ 6913770 w 7162575"/>
              <a:gd name="connsiteY58" fmla="*/ 291350 h 3285090"/>
              <a:gd name="connsiteX59" fmla="*/ 6895460 w 7162575"/>
              <a:gd name="connsiteY59" fmla="*/ 274117 h 3285090"/>
              <a:gd name="connsiteX60" fmla="*/ 6891151 w 7162575"/>
              <a:gd name="connsiteY60" fmla="*/ 191720 h 3285090"/>
              <a:gd name="connsiteX61" fmla="*/ 6973547 w 7162575"/>
              <a:gd name="connsiteY61" fmla="*/ 187412 h 3285090"/>
              <a:gd name="connsiteX62" fmla="*/ 6996706 w 7162575"/>
              <a:gd name="connsiteY62" fmla="*/ 208953 h 3285090"/>
              <a:gd name="connsiteX63" fmla="*/ 7122185 w 7162575"/>
              <a:gd name="connsiteY63" fmla="*/ 395827 h 3285090"/>
              <a:gd name="connsiteX64" fmla="*/ 7090950 w 7162575"/>
              <a:gd name="connsiteY64" fmla="*/ 472299 h 3285090"/>
              <a:gd name="connsiteX65" fmla="*/ 7067792 w 7162575"/>
              <a:gd name="connsiteY65" fmla="*/ 476607 h 3285090"/>
              <a:gd name="connsiteX66" fmla="*/ 138943 w 7162575"/>
              <a:gd name="connsiteY66" fmla="*/ 476069 h 3285090"/>
              <a:gd name="connsiteX67" fmla="*/ 116325 w 7162575"/>
              <a:gd name="connsiteY67" fmla="*/ 471761 h 3285090"/>
              <a:gd name="connsiteX68" fmla="*/ 85089 w 7162575"/>
              <a:gd name="connsiteY68" fmla="*/ 395288 h 3285090"/>
              <a:gd name="connsiteX69" fmla="*/ 210031 w 7162575"/>
              <a:gd name="connsiteY69" fmla="*/ 209492 h 3285090"/>
              <a:gd name="connsiteX70" fmla="*/ 233726 w 7162575"/>
              <a:gd name="connsiteY70" fmla="*/ 186873 h 3285090"/>
              <a:gd name="connsiteX71" fmla="*/ 316122 w 7162575"/>
              <a:gd name="connsiteY71" fmla="*/ 191720 h 3285090"/>
              <a:gd name="connsiteX72" fmla="*/ 311276 w 7162575"/>
              <a:gd name="connsiteY72" fmla="*/ 274117 h 3285090"/>
              <a:gd name="connsiteX73" fmla="*/ 292427 w 7162575"/>
              <a:gd name="connsiteY73" fmla="*/ 291888 h 3285090"/>
              <a:gd name="connsiteX74" fmla="*/ 192797 w 7162575"/>
              <a:gd name="connsiteY74" fmla="*/ 439987 h 3285090"/>
              <a:gd name="connsiteX75" fmla="*/ 138943 w 7162575"/>
              <a:gd name="connsiteY75" fmla="*/ 476069 h 3285090"/>
              <a:gd name="connsiteX76" fmla="*/ 6503403 w 7162575"/>
              <a:gd name="connsiteY76" fmla="*/ 156715 h 3285090"/>
              <a:gd name="connsiteX77" fmla="*/ 6271293 w 7162575"/>
              <a:gd name="connsiteY77" fmla="*/ 156715 h 3285090"/>
              <a:gd name="connsiteX78" fmla="*/ 6213130 w 7162575"/>
              <a:gd name="connsiteY78" fmla="*/ 98553 h 3285090"/>
              <a:gd name="connsiteX79" fmla="*/ 6271293 w 7162575"/>
              <a:gd name="connsiteY79" fmla="*/ 40390 h 3285090"/>
              <a:gd name="connsiteX80" fmla="*/ 6503403 w 7162575"/>
              <a:gd name="connsiteY80" fmla="*/ 40390 h 3285090"/>
              <a:gd name="connsiteX81" fmla="*/ 6561565 w 7162575"/>
              <a:gd name="connsiteY81" fmla="*/ 98553 h 3285090"/>
              <a:gd name="connsiteX82" fmla="*/ 6503403 w 7162575"/>
              <a:gd name="connsiteY82" fmla="*/ 156715 h 3285090"/>
              <a:gd name="connsiteX83" fmla="*/ 5807072 w 7162575"/>
              <a:gd name="connsiteY83" fmla="*/ 156715 h 3285090"/>
              <a:gd name="connsiteX84" fmla="*/ 5574961 w 7162575"/>
              <a:gd name="connsiteY84" fmla="*/ 156715 h 3285090"/>
              <a:gd name="connsiteX85" fmla="*/ 5516799 w 7162575"/>
              <a:gd name="connsiteY85" fmla="*/ 98553 h 3285090"/>
              <a:gd name="connsiteX86" fmla="*/ 5574961 w 7162575"/>
              <a:gd name="connsiteY86" fmla="*/ 40390 h 3285090"/>
              <a:gd name="connsiteX87" fmla="*/ 5807072 w 7162575"/>
              <a:gd name="connsiteY87" fmla="*/ 40390 h 3285090"/>
              <a:gd name="connsiteX88" fmla="*/ 5865234 w 7162575"/>
              <a:gd name="connsiteY88" fmla="*/ 98553 h 3285090"/>
              <a:gd name="connsiteX89" fmla="*/ 5807072 w 7162575"/>
              <a:gd name="connsiteY89" fmla="*/ 156715 h 3285090"/>
              <a:gd name="connsiteX90" fmla="*/ 5111279 w 7162575"/>
              <a:gd name="connsiteY90" fmla="*/ 156715 h 3285090"/>
              <a:gd name="connsiteX91" fmla="*/ 4879168 w 7162575"/>
              <a:gd name="connsiteY91" fmla="*/ 156715 h 3285090"/>
              <a:gd name="connsiteX92" fmla="*/ 4821006 w 7162575"/>
              <a:gd name="connsiteY92" fmla="*/ 98553 h 3285090"/>
              <a:gd name="connsiteX93" fmla="*/ 4879168 w 7162575"/>
              <a:gd name="connsiteY93" fmla="*/ 40390 h 3285090"/>
              <a:gd name="connsiteX94" fmla="*/ 5111279 w 7162575"/>
              <a:gd name="connsiteY94" fmla="*/ 40390 h 3285090"/>
              <a:gd name="connsiteX95" fmla="*/ 5169441 w 7162575"/>
              <a:gd name="connsiteY95" fmla="*/ 98553 h 3285090"/>
              <a:gd name="connsiteX96" fmla="*/ 5111279 w 7162575"/>
              <a:gd name="connsiteY96" fmla="*/ 156715 h 3285090"/>
              <a:gd name="connsiteX97" fmla="*/ 4415486 w 7162575"/>
              <a:gd name="connsiteY97" fmla="*/ 156715 h 3285090"/>
              <a:gd name="connsiteX98" fmla="*/ 4183375 w 7162575"/>
              <a:gd name="connsiteY98" fmla="*/ 156715 h 3285090"/>
              <a:gd name="connsiteX99" fmla="*/ 4125213 w 7162575"/>
              <a:gd name="connsiteY99" fmla="*/ 98553 h 3285090"/>
              <a:gd name="connsiteX100" fmla="*/ 4183375 w 7162575"/>
              <a:gd name="connsiteY100" fmla="*/ 40390 h 3285090"/>
              <a:gd name="connsiteX101" fmla="*/ 4415486 w 7162575"/>
              <a:gd name="connsiteY101" fmla="*/ 40390 h 3285090"/>
              <a:gd name="connsiteX102" fmla="*/ 4473648 w 7162575"/>
              <a:gd name="connsiteY102" fmla="*/ 98553 h 3285090"/>
              <a:gd name="connsiteX103" fmla="*/ 4415486 w 7162575"/>
              <a:gd name="connsiteY103" fmla="*/ 156715 h 3285090"/>
              <a:gd name="connsiteX104" fmla="*/ 3719693 w 7162575"/>
              <a:gd name="connsiteY104" fmla="*/ 156715 h 3285090"/>
              <a:gd name="connsiteX105" fmla="*/ 3487582 w 7162575"/>
              <a:gd name="connsiteY105" fmla="*/ 156715 h 3285090"/>
              <a:gd name="connsiteX106" fmla="*/ 3429420 w 7162575"/>
              <a:gd name="connsiteY106" fmla="*/ 98553 h 3285090"/>
              <a:gd name="connsiteX107" fmla="*/ 3487582 w 7162575"/>
              <a:gd name="connsiteY107" fmla="*/ 40390 h 3285090"/>
              <a:gd name="connsiteX108" fmla="*/ 3719693 w 7162575"/>
              <a:gd name="connsiteY108" fmla="*/ 40390 h 3285090"/>
              <a:gd name="connsiteX109" fmla="*/ 3777855 w 7162575"/>
              <a:gd name="connsiteY109" fmla="*/ 98553 h 3285090"/>
              <a:gd name="connsiteX110" fmla="*/ 3719693 w 7162575"/>
              <a:gd name="connsiteY110" fmla="*/ 156715 h 3285090"/>
              <a:gd name="connsiteX111" fmla="*/ 3023361 w 7162575"/>
              <a:gd name="connsiteY111" fmla="*/ 156715 h 3285090"/>
              <a:gd name="connsiteX112" fmla="*/ 2791250 w 7162575"/>
              <a:gd name="connsiteY112" fmla="*/ 156715 h 3285090"/>
              <a:gd name="connsiteX113" fmla="*/ 2733088 w 7162575"/>
              <a:gd name="connsiteY113" fmla="*/ 98553 h 3285090"/>
              <a:gd name="connsiteX114" fmla="*/ 2791250 w 7162575"/>
              <a:gd name="connsiteY114" fmla="*/ 40390 h 3285090"/>
              <a:gd name="connsiteX115" fmla="*/ 3023361 w 7162575"/>
              <a:gd name="connsiteY115" fmla="*/ 40390 h 3285090"/>
              <a:gd name="connsiteX116" fmla="*/ 3081523 w 7162575"/>
              <a:gd name="connsiteY116" fmla="*/ 98553 h 3285090"/>
              <a:gd name="connsiteX117" fmla="*/ 3023361 w 7162575"/>
              <a:gd name="connsiteY117" fmla="*/ 156715 h 3285090"/>
              <a:gd name="connsiteX118" fmla="*/ 2327568 w 7162575"/>
              <a:gd name="connsiteY118" fmla="*/ 156715 h 3285090"/>
              <a:gd name="connsiteX119" fmla="*/ 2095457 w 7162575"/>
              <a:gd name="connsiteY119" fmla="*/ 156715 h 3285090"/>
              <a:gd name="connsiteX120" fmla="*/ 2037295 w 7162575"/>
              <a:gd name="connsiteY120" fmla="*/ 98553 h 3285090"/>
              <a:gd name="connsiteX121" fmla="*/ 2095457 w 7162575"/>
              <a:gd name="connsiteY121" fmla="*/ 40390 h 3285090"/>
              <a:gd name="connsiteX122" fmla="*/ 2327568 w 7162575"/>
              <a:gd name="connsiteY122" fmla="*/ 40390 h 3285090"/>
              <a:gd name="connsiteX123" fmla="*/ 2385730 w 7162575"/>
              <a:gd name="connsiteY123" fmla="*/ 98553 h 3285090"/>
              <a:gd name="connsiteX124" fmla="*/ 2327568 w 7162575"/>
              <a:gd name="connsiteY124" fmla="*/ 156715 h 3285090"/>
              <a:gd name="connsiteX125" fmla="*/ 1631775 w 7162575"/>
              <a:gd name="connsiteY125" fmla="*/ 156715 h 3285090"/>
              <a:gd name="connsiteX126" fmla="*/ 1399664 w 7162575"/>
              <a:gd name="connsiteY126" fmla="*/ 156715 h 3285090"/>
              <a:gd name="connsiteX127" fmla="*/ 1341502 w 7162575"/>
              <a:gd name="connsiteY127" fmla="*/ 98553 h 3285090"/>
              <a:gd name="connsiteX128" fmla="*/ 1399664 w 7162575"/>
              <a:gd name="connsiteY128" fmla="*/ 40390 h 3285090"/>
              <a:gd name="connsiteX129" fmla="*/ 1631775 w 7162575"/>
              <a:gd name="connsiteY129" fmla="*/ 40390 h 3285090"/>
              <a:gd name="connsiteX130" fmla="*/ 1689937 w 7162575"/>
              <a:gd name="connsiteY130" fmla="*/ 98553 h 3285090"/>
              <a:gd name="connsiteX131" fmla="*/ 1631775 w 7162575"/>
              <a:gd name="connsiteY131" fmla="*/ 156715 h 3285090"/>
              <a:gd name="connsiteX132" fmla="*/ 935443 w 7162575"/>
              <a:gd name="connsiteY132" fmla="*/ 156715 h 3285090"/>
              <a:gd name="connsiteX133" fmla="*/ 703332 w 7162575"/>
              <a:gd name="connsiteY133" fmla="*/ 156715 h 3285090"/>
              <a:gd name="connsiteX134" fmla="*/ 645170 w 7162575"/>
              <a:gd name="connsiteY134" fmla="*/ 98553 h 3285090"/>
              <a:gd name="connsiteX135" fmla="*/ 703332 w 7162575"/>
              <a:gd name="connsiteY135" fmla="*/ 40390 h 3285090"/>
              <a:gd name="connsiteX136" fmla="*/ 935443 w 7162575"/>
              <a:gd name="connsiteY136" fmla="*/ 40390 h 3285090"/>
              <a:gd name="connsiteX137" fmla="*/ 993605 w 7162575"/>
              <a:gd name="connsiteY137" fmla="*/ 98553 h 3285090"/>
              <a:gd name="connsiteX138" fmla="*/ 935443 w 7162575"/>
              <a:gd name="connsiteY138" fmla="*/ 156715 h 328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162575" h="3285090">
                <a:moveTo>
                  <a:pt x="7107645" y="3255471"/>
                </a:moveTo>
                <a:cubicBezTo>
                  <a:pt x="7075332" y="3255471"/>
                  <a:pt x="7049482" y="3229083"/>
                  <a:pt x="7049482" y="3197309"/>
                </a:cubicBezTo>
                <a:lnTo>
                  <a:pt x="7049482" y="2965198"/>
                </a:lnTo>
                <a:cubicBezTo>
                  <a:pt x="7049482" y="2932886"/>
                  <a:pt x="7075332" y="2907036"/>
                  <a:pt x="7107645" y="2907036"/>
                </a:cubicBezTo>
                <a:cubicBezTo>
                  <a:pt x="7139958" y="2907036"/>
                  <a:pt x="7165806" y="2933425"/>
                  <a:pt x="7165806" y="2965198"/>
                </a:cubicBezTo>
                <a:lnTo>
                  <a:pt x="7165806" y="3197309"/>
                </a:lnTo>
                <a:cubicBezTo>
                  <a:pt x="7165806" y="3229083"/>
                  <a:pt x="7139958" y="3255471"/>
                  <a:pt x="7107645" y="3255471"/>
                </a:cubicBezTo>
                <a:close/>
                <a:moveTo>
                  <a:pt x="98553" y="3254394"/>
                </a:moveTo>
                <a:cubicBezTo>
                  <a:pt x="66240" y="3254394"/>
                  <a:pt x="40390" y="3228006"/>
                  <a:pt x="40390" y="3196232"/>
                </a:cubicBezTo>
                <a:lnTo>
                  <a:pt x="40390" y="2964121"/>
                </a:lnTo>
                <a:cubicBezTo>
                  <a:pt x="40390" y="2931809"/>
                  <a:pt x="66240" y="2905959"/>
                  <a:pt x="98553" y="2905959"/>
                </a:cubicBezTo>
                <a:cubicBezTo>
                  <a:pt x="130866" y="2905959"/>
                  <a:pt x="156715" y="2932347"/>
                  <a:pt x="156715" y="2964121"/>
                </a:cubicBezTo>
                <a:lnTo>
                  <a:pt x="156715" y="3196232"/>
                </a:lnTo>
                <a:cubicBezTo>
                  <a:pt x="156715" y="3228544"/>
                  <a:pt x="130866" y="3254394"/>
                  <a:pt x="98553" y="3254394"/>
                </a:cubicBezTo>
                <a:close/>
                <a:moveTo>
                  <a:pt x="7107645" y="2559678"/>
                </a:moveTo>
                <a:cubicBezTo>
                  <a:pt x="7075332" y="2559678"/>
                  <a:pt x="7049482" y="2533290"/>
                  <a:pt x="7049482" y="2501516"/>
                </a:cubicBezTo>
                <a:lnTo>
                  <a:pt x="7049482" y="2269406"/>
                </a:lnTo>
                <a:cubicBezTo>
                  <a:pt x="7049482" y="2237093"/>
                  <a:pt x="7075332" y="2211243"/>
                  <a:pt x="7107645" y="2211243"/>
                </a:cubicBezTo>
                <a:cubicBezTo>
                  <a:pt x="7139958" y="2211243"/>
                  <a:pt x="7165806" y="2237632"/>
                  <a:pt x="7165806" y="2269406"/>
                </a:cubicBezTo>
                <a:lnTo>
                  <a:pt x="7165806" y="2501516"/>
                </a:lnTo>
                <a:cubicBezTo>
                  <a:pt x="7165806" y="2533290"/>
                  <a:pt x="7139958" y="2559678"/>
                  <a:pt x="7107645" y="2559678"/>
                </a:cubicBezTo>
                <a:close/>
                <a:moveTo>
                  <a:pt x="98553" y="2558601"/>
                </a:moveTo>
                <a:cubicBezTo>
                  <a:pt x="66240" y="2558601"/>
                  <a:pt x="40390" y="2532213"/>
                  <a:pt x="40390" y="2500439"/>
                </a:cubicBezTo>
                <a:lnTo>
                  <a:pt x="40390" y="2268328"/>
                </a:lnTo>
                <a:cubicBezTo>
                  <a:pt x="40390" y="2236016"/>
                  <a:pt x="66240" y="2210166"/>
                  <a:pt x="98553" y="2210166"/>
                </a:cubicBezTo>
                <a:cubicBezTo>
                  <a:pt x="130866" y="2210166"/>
                  <a:pt x="156715" y="2236555"/>
                  <a:pt x="156715" y="2268328"/>
                </a:cubicBezTo>
                <a:lnTo>
                  <a:pt x="156715" y="2500439"/>
                </a:lnTo>
                <a:cubicBezTo>
                  <a:pt x="156715" y="2532751"/>
                  <a:pt x="130866" y="2558601"/>
                  <a:pt x="98553" y="2558601"/>
                </a:cubicBezTo>
                <a:close/>
                <a:moveTo>
                  <a:pt x="7107645" y="1863347"/>
                </a:moveTo>
                <a:cubicBezTo>
                  <a:pt x="7075332" y="1863347"/>
                  <a:pt x="7049482" y="1836958"/>
                  <a:pt x="7049482" y="1805184"/>
                </a:cubicBezTo>
                <a:lnTo>
                  <a:pt x="7049482" y="1573074"/>
                </a:lnTo>
                <a:cubicBezTo>
                  <a:pt x="7049482" y="1540762"/>
                  <a:pt x="7075332" y="1514912"/>
                  <a:pt x="7107645" y="1514912"/>
                </a:cubicBezTo>
                <a:cubicBezTo>
                  <a:pt x="7139958" y="1514912"/>
                  <a:pt x="7165806" y="1541300"/>
                  <a:pt x="7165806" y="1573074"/>
                </a:cubicBezTo>
                <a:lnTo>
                  <a:pt x="7165806" y="1805184"/>
                </a:lnTo>
                <a:cubicBezTo>
                  <a:pt x="7165806" y="1837497"/>
                  <a:pt x="7139958" y="1863347"/>
                  <a:pt x="7107645" y="1863347"/>
                </a:cubicBezTo>
                <a:close/>
                <a:moveTo>
                  <a:pt x="98553" y="1862808"/>
                </a:moveTo>
                <a:cubicBezTo>
                  <a:pt x="66240" y="1862808"/>
                  <a:pt x="40390" y="1836420"/>
                  <a:pt x="40390" y="1804646"/>
                </a:cubicBezTo>
                <a:lnTo>
                  <a:pt x="40390" y="1572535"/>
                </a:lnTo>
                <a:cubicBezTo>
                  <a:pt x="40390" y="1540223"/>
                  <a:pt x="66240" y="1514373"/>
                  <a:pt x="98553" y="1514373"/>
                </a:cubicBezTo>
                <a:cubicBezTo>
                  <a:pt x="130866" y="1514373"/>
                  <a:pt x="156715" y="1540762"/>
                  <a:pt x="156715" y="1572535"/>
                </a:cubicBezTo>
                <a:lnTo>
                  <a:pt x="156715" y="1804646"/>
                </a:lnTo>
                <a:cubicBezTo>
                  <a:pt x="156715" y="1836420"/>
                  <a:pt x="130866" y="1862808"/>
                  <a:pt x="98553" y="1862808"/>
                </a:cubicBezTo>
                <a:close/>
                <a:moveTo>
                  <a:pt x="7107645" y="1167554"/>
                </a:moveTo>
                <a:cubicBezTo>
                  <a:pt x="7075332" y="1167554"/>
                  <a:pt x="7049482" y="1141165"/>
                  <a:pt x="7049482" y="1109391"/>
                </a:cubicBezTo>
                <a:lnTo>
                  <a:pt x="7049482" y="877281"/>
                </a:lnTo>
                <a:cubicBezTo>
                  <a:pt x="7049482" y="844968"/>
                  <a:pt x="7075332" y="819119"/>
                  <a:pt x="7107645" y="819119"/>
                </a:cubicBezTo>
                <a:cubicBezTo>
                  <a:pt x="7139958" y="819119"/>
                  <a:pt x="7165806" y="845507"/>
                  <a:pt x="7165806" y="877281"/>
                </a:cubicBezTo>
                <a:lnTo>
                  <a:pt x="7165806" y="1109391"/>
                </a:lnTo>
                <a:cubicBezTo>
                  <a:pt x="7165806" y="1141165"/>
                  <a:pt x="7139958" y="1167554"/>
                  <a:pt x="7107645" y="1167554"/>
                </a:cubicBezTo>
                <a:close/>
                <a:moveTo>
                  <a:pt x="98553" y="1166477"/>
                </a:moveTo>
                <a:cubicBezTo>
                  <a:pt x="66240" y="1166477"/>
                  <a:pt x="40390" y="1140088"/>
                  <a:pt x="40390" y="1108314"/>
                </a:cubicBezTo>
                <a:lnTo>
                  <a:pt x="40390" y="876204"/>
                </a:lnTo>
                <a:cubicBezTo>
                  <a:pt x="40390" y="843891"/>
                  <a:pt x="66240" y="818041"/>
                  <a:pt x="98553" y="818041"/>
                </a:cubicBezTo>
                <a:cubicBezTo>
                  <a:pt x="130866" y="818041"/>
                  <a:pt x="156715" y="844430"/>
                  <a:pt x="156715" y="876204"/>
                </a:cubicBezTo>
                <a:lnTo>
                  <a:pt x="156715" y="1108314"/>
                </a:lnTo>
                <a:cubicBezTo>
                  <a:pt x="156715" y="1140627"/>
                  <a:pt x="130866" y="1166477"/>
                  <a:pt x="98553" y="1166477"/>
                </a:cubicBezTo>
                <a:close/>
                <a:moveTo>
                  <a:pt x="7067792" y="476607"/>
                </a:moveTo>
                <a:cubicBezTo>
                  <a:pt x="7045174" y="476607"/>
                  <a:pt x="7023094" y="463144"/>
                  <a:pt x="7013938" y="440525"/>
                </a:cubicBezTo>
                <a:cubicBezTo>
                  <a:pt x="6990781" y="384517"/>
                  <a:pt x="6956853" y="334433"/>
                  <a:pt x="6913770" y="291350"/>
                </a:cubicBezTo>
                <a:cubicBezTo>
                  <a:pt x="6907846" y="285426"/>
                  <a:pt x="6901383" y="279502"/>
                  <a:pt x="6895460" y="274117"/>
                </a:cubicBezTo>
                <a:cubicBezTo>
                  <a:pt x="6871225" y="252575"/>
                  <a:pt x="6869610" y="215954"/>
                  <a:pt x="6891151" y="191720"/>
                </a:cubicBezTo>
                <a:cubicBezTo>
                  <a:pt x="6912694" y="167486"/>
                  <a:pt x="6949314" y="165870"/>
                  <a:pt x="6973547" y="187412"/>
                </a:cubicBezTo>
                <a:cubicBezTo>
                  <a:pt x="6981627" y="194413"/>
                  <a:pt x="6989165" y="201952"/>
                  <a:pt x="6996706" y="208953"/>
                </a:cubicBezTo>
                <a:cubicBezTo>
                  <a:pt x="7050560" y="262807"/>
                  <a:pt x="7092566" y="325816"/>
                  <a:pt x="7122185" y="395827"/>
                </a:cubicBezTo>
                <a:cubicBezTo>
                  <a:pt x="7134572" y="425446"/>
                  <a:pt x="7120569" y="459913"/>
                  <a:pt x="7090950" y="472299"/>
                </a:cubicBezTo>
                <a:cubicBezTo>
                  <a:pt x="7082871" y="475530"/>
                  <a:pt x="7075332" y="476607"/>
                  <a:pt x="7067792" y="476607"/>
                </a:cubicBezTo>
                <a:close/>
                <a:moveTo>
                  <a:pt x="138943" y="476069"/>
                </a:moveTo>
                <a:cubicBezTo>
                  <a:pt x="131404" y="476069"/>
                  <a:pt x="123864" y="474453"/>
                  <a:pt x="116325" y="471761"/>
                </a:cubicBezTo>
                <a:cubicBezTo>
                  <a:pt x="86705" y="459374"/>
                  <a:pt x="72703" y="424908"/>
                  <a:pt x="85089" y="395288"/>
                </a:cubicBezTo>
                <a:cubicBezTo>
                  <a:pt x="114170" y="325816"/>
                  <a:pt x="156177" y="262807"/>
                  <a:pt x="210031" y="209492"/>
                </a:cubicBezTo>
                <a:cubicBezTo>
                  <a:pt x="217570" y="201952"/>
                  <a:pt x="225648" y="194413"/>
                  <a:pt x="233726" y="186873"/>
                </a:cubicBezTo>
                <a:cubicBezTo>
                  <a:pt x="257961" y="165332"/>
                  <a:pt x="294581" y="167486"/>
                  <a:pt x="316122" y="191720"/>
                </a:cubicBezTo>
                <a:cubicBezTo>
                  <a:pt x="337664" y="215954"/>
                  <a:pt x="335510" y="252575"/>
                  <a:pt x="311276" y="274117"/>
                </a:cubicBezTo>
                <a:cubicBezTo>
                  <a:pt x="304814" y="280041"/>
                  <a:pt x="298351" y="285964"/>
                  <a:pt x="292427" y="291888"/>
                </a:cubicBezTo>
                <a:cubicBezTo>
                  <a:pt x="249344" y="334972"/>
                  <a:pt x="215955" y="384517"/>
                  <a:pt x="192797" y="439987"/>
                </a:cubicBezTo>
                <a:cubicBezTo>
                  <a:pt x="183104" y="462605"/>
                  <a:pt x="161562" y="476069"/>
                  <a:pt x="138943" y="476069"/>
                </a:cubicBezTo>
                <a:close/>
                <a:moveTo>
                  <a:pt x="6503403" y="156715"/>
                </a:moveTo>
                <a:lnTo>
                  <a:pt x="6271293" y="156715"/>
                </a:lnTo>
                <a:cubicBezTo>
                  <a:pt x="6238980" y="156715"/>
                  <a:pt x="6213130" y="130327"/>
                  <a:pt x="6213130" y="98553"/>
                </a:cubicBezTo>
                <a:cubicBezTo>
                  <a:pt x="6213130" y="66240"/>
                  <a:pt x="6238980" y="40390"/>
                  <a:pt x="6271293" y="40390"/>
                </a:cubicBezTo>
                <a:lnTo>
                  <a:pt x="6503403" y="40390"/>
                </a:lnTo>
                <a:cubicBezTo>
                  <a:pt x="6535716" y="40390"/>
                  <a:pt x="6561565" y="66779"/>
                  <a:pt x="6561565" y="98553"/>
                </a:cubicBezTo>
                <a:cubicBezTo>
                  <a:pt x="6561565" y="130327"/>
                  <a:pt x="6535716" y="156715"/>
                  <a:pt x="6503403" y="156715"/>
                </a:cubicBezTo>
                <a:close/>
                <a:moveTo>
                  <a:pt x="5807072" y="156715"/>
                </a:moveTo>
                <a:lnTo>
                  <a:pt x="5574961" y="156715"/>
                </a:lnTo>
                <a:cubicBezTo>
                  <a:pt x="5542648" y="156715"/>
                  <a:pt x="5516799" y="130327"/>
                  <a:pt x="5516799" y="98553"/>
                </a:cubicBezTo>
                <a:cubicBezTo>
                  <a:pt x="5516799" y="66240"/>
                  <a:pt x="5542648" y="40390"/>
                  <a:pt x="5574961" y="40390"/>
                </a:cubicBezTo>
                <a:lnTo>
                  <a:pt x="5807072" y="40390"/>
                </a:lnTo>
                <a:cubicBezTo>
                  <a:pt x="5839383" y="40390"/>
                  <a:pt x="5865234" y="66779"/>
                  <a:pt x="5865234" y="98553"/>
                </a:cubicBezTo>
                <a:cubicBezTo>
                  <a:pt x="5865773" y="130327"/>
                  <a:pt x="5839383" y="156715"/>
                  <a:pt x="5807072" y="156715"/>
                </a:cubicBezTo>
                <a:close/>
                <a:moveTo>
                  <a:pt x="5111279" y="156715"/>
                </a:moveTo>
                <a:lnTo>
                  <a:pt x="4879168" y="156715"/>
                </a:lnTo>
                <a:cubicBezTo>
                  <a:pt x="4846856" y="156715"/>
                  <a:pt x="4821006" y="130327"/>
                  <a:pt x="4821006" y="98553"/>
                </a:cubicBezTo>
                <a:cubicBezTo>
                  <a:pt x="4821006" y="66240"/>
                  <a:pt x="4846856" y="40390"/>
                  <a:pt x="4879168" y="40390"/>
                </a:cubicBezTo>
                <a:lnTo>
                  <a:pt x="5111279" y="40390"/>
                </a:lnTo>
                <a:cubicBezTo>
                  <a:pt x="5143591" y="40390"/>
                  <a:pt x="5169441" y="66779"/>
                  <a:pt x="5169441" y="98553"/>
                </a:cubicBezTo>
                <a:cubicBezTo>
                  <a:pt x="5169441" y="130327"/>
                  <a:pt x="5143591" y="156715"/>
                  <a:pt x="5111279" y="156715"/>
                </a:cubicBezTo>
                <a:close/>
                <a:moveTo>
                  <a:pt x="4415486" y="156715"/>
                </a:moveTo>
                <a:lnTo>
                  <a:pt x="4183375" y="156715"/>
                </a:lnTo>
                <a:cubicBezTo>
                  <a:pt x="4151062" y="156715"/>
                  <a:pt x="4125213" y="130327"/>
                  <a:pt x="4125213" y="98553"/>
                </a:cubicBezTo>
                <a:cubicBezTo>
                  <a:pt x="4125213" y="66240"/>
                  <a:pt x="4151062" y="40390"/>
                  <a:pt x="4183375" y="40390"/>
                </a:cubicBezTo>
                <a:lnTo>
                  <a:pt x="4415486" y="40390"/>
                </a:lnTo>
                <a:cubicBezTo>
                  <a:pt x="4447798" y="40390"/>
                  <a:pt x="4473648" y="66779"/>
                  <a:pt x="4473648" y="98553"/>
                </a:cubicBezTo>
                <a:cubicBezTo>
                  <a:pt x="4473648" y="130327"/>
                  <a:pt x="4447798" y="156715"/>
                  <a:pt x="4415486" y="156715"/>
                </a:cubicBezTo>
                <a:close/>
                <a:moveTo>
                  <a:pt x="3719693" y="156715"/>
                </a:moveTo>
                <a:lnTo>
                  <a:pt x="3487582" y="156715"/>
                </a:lnTo>
                <a:cubicBezTo>
                  <a:pt x="3455270" y="156715"/>
                  <a:pt x="3429420" y="130327"/>
                  <a:pt x="3429420" y="98553"/>
                </a:cubicBezTo>
                <a:cubicBezTo>
                  <a:pt x="3429420" y="66240"/>
                  <a:pt x="3455270" y="40390"/>
                  <a:pt x="3487582" y="40390"/>
                </a:cubicBezTo>
                <a:lnTo>
                  <a:pt x="3719693" y="40390"/>
                </a:lnTo>
                <a:cubicBezTo>
                  <a:pt x="3752005" y="40390"/>
                  <a:pt x="3777855" y="66779"/>
                  <a:pt x="3777855" y="98553"/>
                </a:cubicBezTo>
                <a:cubicBezTo>
                  <a:pt x="3777855" y="130327"/>
                  <a:pt x="3751466" y="156715"/>
                  <a:pt x="3719693" y="156715"/>
                </a:cubicBezTo>
                <a:close/>
                <a:moveTo>
                  <a:pt x="3023361" y="156715"/>
                </a:moveTo>
                <a:lnTo>
                  <a:pt x="2791250" y="156715"/>
                </a:lnTo>
                <a:cubicBezTo>
                  <a:pt x="2758938" y="156715"/>
                  <a:pt x="2733088" y="130327"/>
                  <a:pt x="2733088" y="98553"/>
                </a:cubicBezTo>
                <a:cubicBezTo>
                  <a:pt x="2733088" y="66240"/>
                  <a:pt x="2758938" y="40390"/>
                  <a:pt x="2791250" y="40390"/>
                </a:cubicBezTo>
                <a:lnTo>
                  <a:pt x="3023361" y="40390"/>
                </a:lnTo>
                <a:cubicBezTo>
                  <a:pt x="3055673" y="40390"/>
                  <a:pt x="3081523" y="66779"/>
                  <a:pt x="3081523" y="98553"/>
                </a:cubicBezTo>
                <a:cubicBezTo>
                  <a:pt x="3082061" y="130327"/>
                  <a:pt x="3055673" y="156715"/>
                  <a:pt x="3023361" y="156715"/>
                </a:cubicBezTo>
                <a:close/>
                <a:moveTo>
                  <a:pt x="2327568" y="156715"/>
                </a:moveTo>
                <a:lnTo>
                  <a:pt x="2095457" y="156715"/>
                </a:lnTo>
                <a:cubicBezTo>
                  <a:pt x="2063145" y="156715"/>
                  <a:pt x="2037295" y="130327"/>
                  <a:pt x="2037295" y="98553"/>
                </a:cubicBezTo>
                <a:cubicBezTo>
                  <a:pt x="2037295" y="66240"/>
                  <a:pt x="2063145" y="40390"/>
                  <a:pt x="2095457" y="40390"/>
                </a:cubicBezTo>
                <a:lnTo>
                  <a:pt x="2327568" y="40390"/>
                </a:lnTo>
                <a:cubicBezTo>
                  <a:pt x="2359880" y="40390"/>
                  <a:pt x="2385730" y="66779"/>
                  <a:pt x="2385730" y="98553"/>
                </a:cubicBezTo>
                <a:cubicBezTo>
                  <a:pt x="2385730" y="130327"/>
                  <a:pt x="2359880" y="156715"/>
                  <a:pt x="2327568" y="156715"/>
                </a:cubicBezTo>
                <a:close/>
                <a:moveTo>
                  <a:pt x="1631775" y="156715"/>
                </a:moveTo>
                <a:lnTo>
                  <a:pt x="1399664" y="156715"/>
                </a:lnTo>
                <a:cubicBezTo>
                  <a:pt x="1367352" y="156715"/>
                  <a:pt x="1341502" y="130327"/>
                  <a:pt x="1341502" y="98553"/>
                </a:cubicBezTo>
                <a:cubicBezTo>
                  <a:pt x="1341502" y="66240"/>
                  <a:pt x="1367352" y="40390"/>
                  <a:pt x="1399664" y="40390"/>
                </a:cubicBezTo>
                <a:lnTo>
                  <a:pt x="1631775" y="40390"/>
                </a:lnTo>
                <a:cubicBezTo>
                  <a:pt x="1664088" y="40390"/>
                  <a:pt x="1689937" y="66779"/>
                  <a:pt x="1689937" y="98553"/>
                </a:cubicBezTo>
                <a:cubicBezTo>
                  <a:pt x="1689937" y="130327"/>
                  <a:pt x="1663548" y="156715"/>
                  <a:pt x="1631775" y="156715"/>
                </a:cubicBezTo>
                <a:close/>
                <a:moveTo>
                  <a:pt x="935443" y="156715"/>
                </a:moveTo>
                <a:lnTo>
                  <a:pt x="703332" y="156715"/>
                </a:lnTo>
                <a:cubicBezTo>
                  <a:pt x="671021" y="156715"/>
                  <a:pt x="645170" y="130327"/>
                  <a:pt x="645170" y="98553"/>
                </a:cubicBezTo>
                <a:cubicBezTo>
                  <a:pt x="645170" y="66240"/>
                  <a:pt x="671021" y="40390"/>
                  <a:pt x="703332" y="40390"/>
                </a:cubicBezTo>
                <a:lnTo>
                  <a:pt x="935443" y="40390"/>
                </a:lnTo>
                <a:cubicBezTo>
                  <a:pt x="967756" y="40390"/>
                  <a:pt x="993605" y="66779"/>
                  <a:pt x="993605" y="98553"/>
                </a:cubicBezTo>
                <a:cubicBezTo>
                  <a:pt x="994144" y="130327"/>
                  <a:pt x="967756" y="156715"/>
                  <a:pt x="935443" y="156715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E85548E-6B14-4CDD-AA62-6198B4B4B5AB}"/>
              </a:ext>
            </a:extLst>
          </p:cNvPr>
          <p:cNvSpPr/>
          <p:nvPr/>
        </p:nvSpPr>
        <p:spPr>
          <a:xfrm>
            <a:off x="8601340" y="6443559"/>
            <a:ext cx="161560" cy="269266"/>
          </a:xfrm>
          <a:custGeom>
            <a:avLst/>
            <a:gdLst>
              <a:gd name="connsiteX0" fmla="*/ 98553 w 161561"/>
              <a:gd name="connsiteY0" fmla="*/ 273578 h 269269"/>
              <a:gd name="connsiteX1" fmla="*/ 40390 w 161561"/>
              <a:gd name="connsiteY1" fmla="*/ 215416 h 269269"/>
              <a:gd name="connsiteX2" fmla="*/ 40390 w 161561"/>
              <a:gd name="connsiteY2" fmla="*/ 98552 h 269269"/>
              <a:gd name="connsiteX3" fmla="*/ 98553 w 161561"/>
              <a:gd name="connsiteY3" fmla="*/ 40390 h 269269"/>
              <a:gd name="connsiteX4" fmla="*/ 156715 w 161561"/>
              <a:gd name="connsiteY4" fmla="*/ 98552 h 269269"/>
              <a:gd name="connsiteX5" fmla="*/ 156715 w 161561"/>
              <a:gd name="connsiteY5" fmla="*/ 215416 h 269269"/>
              <a:gd name="connsiteX6" fmla="*/ 98553 w 161561"/>
              <a:gd name="connsiteY6" fmla="*/ 273578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61" h="269269">
                <a:moveTo>
                  <a:pt x="98553" y="273578"/>
                </a:moveTo>
                <a:cubicBezTo>
                  <a:pt x="66240" y="273578"/>
                  <a:pt x="40390" y="247189"/>
                  <a:pt x="40390" y="215416"/>
                </a:cubicBezTo>
                <a:lnTo>
                  <a:pt x="40390" y="98552"/>
                </a:lnTo>
                <a:cubicBezTo>
                  <a:pt x="40390" y="66240"/>
                  <a:pt x="66240" y="40390"/>
                  <a:pt x="98553" y="40390"/>
                </a:cubicBezTo>
                <a:cubicBezTo>
                  <a:pt x="130866" y="40390"/>
                  <a:pt x="156715" y="66779"/>
                  <a:pt x="156715" y="98552"/>
                </a:cubicBezTo>
                <a:lnTo>
                  <a:pt x="156715" y="215416"/>
                </a:lnTo>
                <a:cubicBezTo>
                  <a:pt x="156715" y="247189"/>
                  <a:pt x="130866" y="273578"/>
                  <a:pt x="98553" y="27357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D2A82DC4-21BF-4CD1-B51F-4D9C6C483385}"/>
              </a:ext>
            </a:extLst>
          </p:cNvPr>
          <p:cNvSpPr/>
          <p:nvPr/>
        </p:nvSpPr>
        <p:spPr>
          <a:xfrm>
            <a:off x="3661927" y="5454277"/>
            <a:ext cx="376973" cy="107706"/>
          </a:xfrm>
          <a:custGeom>
            <a:avLst/>
            <a:gdLst>
              <a:gd name="connsiteX0" fmla="*/ 329586 w 376977"/>
              <a:gd name="connsiteY0" fmla="*/ 100168 h 107707"/>
              <a:gd name="connsiteX1" fmla="*/ 70549 w 376977"/>
              <a:gd name="connsiteY1" fmla="*/ 100168 h 107707"/>
              <a:gd name="connsiteX2" fmla="*/ 40390 w 376977"/>
              <a:gd name="connsiteY2" fmla="*/ 70549 h 107707"/>
              <a:gd name="connsiteX3" fmla="*/ 40390 w 376977"/>
              <a:gd name="connsiteY3" fmla="*/ 70549 h 107707"/>
              <a:gd name="connsiteX4" fmla="*/ 70549 w 376977"/>
              <a:gd name="connsiteY4" fmla="*/ 40390 h 107707"/>
              <a:gd name="connsiteX5" fmla="*/ 329586 w 376977"/>
              <a:gd name="connsiteY5" fmla="*/ 40390 h 107707"/>
              <a:gd name="connsiteX6" fmla="*/ 359744 w 376977"/>
              <a:gd name="connsiteY6" fmla="*/ 70549 h 107707"/>
              <a:gd name="connsiteX7" fmla="*/ 359744 w 376977"/>
              <a:gd name="connsiteY7" fmla="*/ 70549 h 107707"/>
              <a:gd name="connsiteX8" fmla="*/ 329586 w 376977"/>
              <a:gd name="connsiteY8" fmla="*/ 100168 h 10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6977" h="107707">
                <a:moveTo>
                  <a:pt x="329586" y="100168"/>
                </a:moveTo>
                <a:lnTo>
                  <a:pt x="70549" y="100168"/>
                </a:lnTo>
                <a:cubicBezTo>
                  <a:pt x="54392" y="100168"/>
                  <a:pt x="40390" y="86705"/>
                  <a:pt x="40390" y="70549"/>
                </a:cubicBezTo>
                <a:lnTo>
                  <a:pt x="40390" y="70549"/>
                </a:lnTo>
                <a:cubicBezTo>
                  <a:pt x="40390" y="53854"/>
                  <a:pt x="53854" y="40390"/>
                  <a:pt x="70549" y="40390"/>
                </a:cubicBezTo>
                <a:lnTo>
                  <a:pt x="329586" y="40390"/>
                </a:lnTo>
                <a:cubicBezTo>
                  <a:pt x="346281" y="40390"/>
                  <a:pt x="359744" y="53854"/>
                  <a:pt x="359744" y="70549"/>
                </a:cubicBezTo>
                <a:lnTo>
                  <a:pt x="359744" y="70549"/>
                </a:lnTo>
                <a:cubicBezTo>
                  <a:pt x="359744" y="86705"/>
                  <a:pt x="346281" y="100168"/>
                  <a:pt x="329586" y="100168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28C86A8C-34AE-4D6A-9CF9-AA91DA59C5CD}"/>
              </a:ext>
            </a:extLst>
          </p:cNvPr>
          <p:cNvSpPr/>
          <p:nvPr/>
        </p:nvSpPr>
        <p:spPr>
          <a:xfrm>
            <a:off x="3714166" y="5553366"/>
            <a:ext cx="269266" cy="107706"/>
          </a:xfrm>
          <a:custGeom>
            <a:avLst/>
            <a:gdLst>
              <a:gd name="connsiteX0" fmla="*/ 232649 w 269269"/>
              <a:gd name="connsiteY0" fmla="*/ 100168 h 107707"/>
              <a:gd name="connsiteX1" fmla="*/ 70549 w 269269"/>
              <a:gd name="connsiteY1" fmla="*/ 100168 h 107707"/>
              <a:gd name="connsiteX2" fmla="*/ 40390 w 269269"/>
              <a:gd name="connsiteY2" fmla="*/ 70010 h 107707"/>
              <a:gd name="connsiteX3" fmla="*/ 40390 w 269269"/>
              <a:gd name="connsiteY3" fmla="*/ 70010 h 107707"/>
              <a:gd name="connsiteX4" fmla="*/ 70549 w 269269"/>
              <a:gd name="connsiteY4" fmla="*/ 40390 h 107707"/>
              <a:gd name="connsiteX5" fmla="*/ 232649 w 269269"/>
              <a:gd name="connsiteY5" fmla="*/ 40390 h 107707"/>
              <a:gd name="connsiteX6" fmla="*/ 262807 w 269269"/>
              <a:gd name="connsiteY6" fmla="*/ 70010 h 107707"/>
              <a:gd name="connsiteX7" fmla="*/ 262807 w 269269"/>
              <a:gd name="connsiteY7" fmla="*/ 70010 h 107707"/>
              <a:gd name="connsiteX8" fmla="*/ 232649 w 269269"/>
              <a:gd name="connsiteY8" fmla="*/ 100168 h 10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269" h="107707">
                <a:moveTo>
                  <a:pt x="232649" y="100168"/>
                </a:moveTo>
                <a:lnTo>
                  <a:pt x="70549" y="100168"/>
                </a:lnTo>
                <a:cubicBezTo>
                  <a:pt x="53854" y="100168"/>
                  <a:pt x="40390" y="86705"/>
                  <a:pt x="40390" y="70010"/>
                </a:cubicBezTo>
                <a:lnTo>
                  <a:pt x="40390" y="70010"/>
                </a:lnTo>
                <a:cubicBezTo>
                  <a:pt x="40390" y="53854"/>
                  <a:pt x="53854" y="40390"/>
                  <a:pt x="70549" y="40390"/>
                </a:cubicBezTo>
                <a:lnTo>
                  <a:pt x="232649" y="40390"/>
                </a:lnTo>
                <a:cubicBezTo>
                  <a:pt x="249344" y="40390"/>
                  <a:pt x="262807" y="53854"/>
                  <a:pt x="262807" y="70010"/>
                </a:cubicBezTo>
                <a:lnTo>
                  <a:pt x="262807" y="70010"/>
                </a:lnTo>
                <a:cubicBezTo>
                  <a:pt x="262807" y="86705"/>
                  <a:pt x="249344" y="100168"/>
                  <a:pt x="232649" y="100168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1BBC70A3-70EA-41F1-B5AC-304316E0A971}"/>
              </a:ext>
            </a:extLst>
          </p:cNvPr>
          <p:cNvSpPr/>
          <p:nvPr/>
        </p:nvSpPr>
        <p:spPr>
          <a:xfrm>
            <a:off x="3452978" y="4565700"/>
            <a:ext cx="807797" cy="915504"/>
          </a:xfrm>
          <a:custGeom>
            <a:avLst/>
            <a:gdLst>
              <a:gd name="connsiteX0" fmla="*/ 545540 w 807809"/>
              <a:gd name="connsiteY0" fmla="*/ 903131 h 915517"/>
              <a:gd name="connsiteX1" fmla="*/ 270347 w 807809"/>
              <a:gd name="connsiteY1" fmla="*/ 903131 h 915517"/>
              <a:gd name="connsiteX2" fmla="*/ 247728 w 807809"/>
              <a:gd name="connsiteY2" fmla="*/ 880512 h 915517"/>
              <a:gd name="connsiteX3" fmla="*/ 159408 w 807809"/>
              <a:gd name="connsiteY3" fmla="*/ 679098 h 915517"/>
              <a:gd name="connsiteX4" fmla="*/ 40390 w 807809"/>
              <a:gd name="connsiteY4" fmla="*/ 408751 h 915517"/>
              <a:gd name="connsiteX5" fmla="*/ 408213 w 807809"/>
              <a:gd name="connsiteY5" fmla="*/ 40390 h 915517"/>
              <a:gd name="connsiteX6" fmla="*/ 776036 w 807809"/>
              <a:gd name="connsiteY6" fmla="*/ 408751 h 915517"/>
              <a:gd name="connsiteX7" fmla="*/ 656480 w 807809"/>
              <a:gd name="connsiteY7" fmla="*/ 679637 h 915517"/>
              <a:gd name="connsiteX8" fmla="*/ 568159 w 807809"/>
              <a:gd name="connsiteY8" fmla="*/ 881051 h 915517"/>
              <a:gd name="connsiteX9" fmla="*/ 545540 w 807809"/>
              <a:gd name="connsiteY9" fmla="*/ 903131 h 915517"/>
              <a:gd name="connsiteX10" fmla="*/ 291889 w 807809"/>
              <a:gd name="connsiteY10" fmla="*/ 857893 h 915517"/>
              <a:gd name="connsiteX11" fmla="*/ 523460 w 807809"/>
              <a:gd name="connsiteY11" fmla="*/ 857893 h 915517"/>
              <a:gd name="connsiteX12" fmla="*/ 625783 w 807809"/>
              <a:gd name="connsiteY12" fmla="*/ 645709 h 915517"/>
              <a:gd name="connsiteX13" fmla="*/ 730798 w 807809"/>
              <a:gd name="connsiteY13" fmla="*/ 408213 h 915517"/>
              <a:gd name="connsiteX14" fmla="*/ 407674 w 807809"/>
              <a:gd name="connsiteY14" fmla="*/ 85089 h 915517"/>
              <a:gd name="connsiteX15" fmla="*/ 85089 w 807809"/>
              <a:gd name="connsiteY15" fmla="*/ 408213 h 915517"/>
              <a:gd name="connsiteX16" fmla="*/ 189566 w 807809"/>
              <a:gd name="connsiteY16" fmla="*/ 645709 h 915517"/>
              <a:gd name="connsiteX17" fmla="*/ 291889 w 807809"/>
              <a:gd name="connsiteY17" fmla="*/ 857893 h 91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7809" h="915517">
                <a:moveTo>
                  <a:pt x="545540" y="903131"/>
                </a:moveTo>
                <a:lnTo>
                  <a:pt x="270347" y="903131"/>
                </a:lnTo>
                <a:cubicBezTo>
                  <a:pt x="257960" y="903131"/>
                  <a:pt x="247728" y="892898"/>
                  <a:pt x="247728" y="880512"/>
                </a:cubicBezTo>
                <a:cubicBezTo>
                  <a:pt x="247728" y="804039"/>
                  <a:pt x="215416" y="730798"/>
                  <a:pt x="159408" y="679098"/>
                </a:cubicBezTo>
                <a:cubicBezTo>
                  <a:pt x="83474" y="609627"/>
                  <a:pt x="40390" y="511074"/>
                  <a:pt x="40390" y="408751"/>
                </a:cubicBezTo>
                <a:cubicBezTo>
                  <a:pt x="40390" y="205722"/>
                  <a:pt x="205184" y="40390"/>
                  <a:pt x="408213" y="40390"/>
                </a:cubicBezTo>
                <a:cubicBezTo>
                  <a:pt x="611242" y="40390"/>
                  <a:pt x="776036" y="205722"/>
                  <a:pt x="776036" y="408751"/>
                </a:cubicBezTo>
                <a:cubicBezTo>
                  <a:pt x="776036" y="512151"/>
                  <a:pt x="732414" y="610704"/>
                  <a:pt x="656480" y="679637"/>
                </a:cubicBezTo>
                <a:cubicBezTo>
                  <a:pt x="600472" y="731875"/>
                  <a:pt x="568159" y="805117"/>
                  <a:pt x="568159" y="881051"/>
                </a:cubicBezTo>
                <a:cubicBezTo>
                  <a:pt x="568159" y="892898"/>
                  <a:pt x="557927" y="903131"/>
                  <a:pt x="545540" y="903131"/>
                </a:cubicBezTo>
                <a:close/>
                <a:moveTo>
                  <a:pt x="291889" y="857893"/>
                </a:moveTo>
                <a:lnTo>
                  <a:pt x="523460" y="857893"/>
                </a:lnTo>
                <a:cubicBezTo>
                  <a:pt x="529384" y="777651"/>
                  <a:pt x="566005" y="701178"/>
                  <a:pt x="625783" y="645709"/>
                </a:cubicBezTo>
                <a:cubicBezTo>
                  <a:pt x="692562" y="585392"/>
                  <a:pt x="730798" y="498687"/>
                  <a:pt x="730798" y="408213"/>
                </a:cubicBezTo>
                <a:cubicBezTo>
                  <a:pt x="730798" y="229956"/>
                  <a:pt x="585931" y="85089"/>
                  <a:pt x="407674" y="85089"/>
                </a:cubicBezTo>
                <a:cubicBezTo>
                  <a:pt x="229418" y="85089"/>
                  <a:pt x="85089" y="229956"/>
                  <a:pt x="85089" y="408213"/>
                </a:cubicBezTo>
                <a:cubicBezTo>
                  <a:pt x="85089" y="498149"/>
                  <a:pt x="123326" y="584854"/>
                  <a:pt x="189566" y="645709"/>
                </a:cubicBezTo>
                <a:cubicBezTo>
                  <a:pt x="249882" y="700640"/>
                  <a:pt x="286503" y="777113"/>
                  <a:pt x="291889" y="85789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FBAA0EE0-E242-47B3-A240-A63975A053A3}"/>
              </a:ext>
            </a:extLst>
          </p:cNvPr>
          <p:cNvSpPr/>
          <p:nvPr/>
        </p:nvSpPr>
        <p:spPr>
          <a:xfrm>
            <a:off x="3569433" y="4725521"/>
            <a:ext cx="215413" cy="376973"/>
          </a:xfrm>
          <a:custGeom>
            <a:avLst/>
            <a:gdLst>
              <a:gd name="connsiteX0" fmla="*/ 190510 w 215415"/>
              <a:gd name="connsiteY0" fmla="*/ 88443 h 376977"/>
              <a:gd name="connsiteX1" fmla="*/ 116192 w 215415"/>
              <a:gd name="connsiteY1" fmla="*/ 348019 h 376977"/>
              <a:gd name="connsiteX2" fmla="*/ 105960 w 215415"/>
              <a:gd name="connsiteY2" fmla="*/ 383024 h 376977"/>
              <a:gd name="connsiteX3" fmla="*/ 93573 w 215415"/>
              <a:gd name="connsiteY3" fmla="*/ 386255 h 376977"/>
              <a:gd name="connsiteX4" fmla="*/ 70954 w 215415"/>
              <a:gd name="connsiteY4" fmla="*/ 373330 h 376977"/>
              <a:gd name="connsiteX5" fmla="*/ 165199 w 215415"/>
              <a:gd name="connsiteY5" fmla="*/ 43744 h 376977"/>
              <a:gd name="connsiteX6" fmla="*/ 200204 w 215415"/>
              <a:gd name="connsiteY6" fmla="*/ 53437 h 376977"/>
              <a:gd name="connsiteX7" fmla="*/ 190510 w 215415"/>
              <a:gd name="connsiteY7" fmla="*/ 88443 h 37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5415" h="376977">
                <a:moveTo>
                  <a:pt x="190510" y="88443"/>
                </a:moveTo>
                <a:cubicBezTo>
                  <a:pt x="98958" y="139604"/>
                  <a:pt x="65031" y="255928"/>
                  <a:pt x="116192" y="348019"/>
                </a:cubicBezTo>
                <a:cubicBezTo>
                  <a:pt x="123193" y="360405"/>
                  <a:pt x="118885" y="376023"/>
                  <a:pt x="105960" y="383024"/>
                </a:cubicBezTo>
                <a:cubicBezTo>
                  <a:pt x="102190" y="385178"/>
                  <a:pt x="97881" y="386255"/>
                  <a:pt x="93573" y="386255"/>
                </a:cubicBezTo>
                <a:cubicBezTo>
                  <a:pt x="84418" y="386255"/>
                  <a:pt x="75801" y="381408"/>
                  <a:pt x="70954" y="373330"/>
                </a:cubicBezTo>
                <a:cubicBezTo>
                  <a:pt x="5791" y="256467"/>
                  <a:pt x="48336" y="108369"/>
                  <a:pt x="165199" y="43744"/>
                </a:cubicBezTo>
                <a:cubicBezTo>
                  <a:pt x="178124" y="36743"/>
                  <a:pt x="193742" y="41051"/>
                  <a:pt x="200204" y="53437"/>
                </a:cubicBezTo>
                <a:cubicBezTo>
                  <a:pt x="207205" y="65824"/>
                  <a:pt x="202897" y="81442"/>
                  <a:pt x="190510" y="8844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F8D341A5-D174-4CE0-9774-CA3D673100BB}"/>
              </a:ext>
            </a:extLst>
          </p:cNvPr>
          <p:cNvSpPr/>
          <p:nvPr/>
        </p:nvSpPr>
        <p:spPr>
          <a:xfrm>
            <a:off x="19891672" y="4600718"/>
            <a:ext cx="1130917" cy="1130917"/>
          </a:xfrm>
          <a:custGeom>
            <a:avLst/>
            <a:gdLst>
              <a:gd name="connsiteX0" fmla="*/ 329570 w 1130932"/>
              <a:gd name="connsiteY0" fmla="*/ 840645 h 1130932"/>
              <a:gd name="connsiteX1" fmla="*/ 478207 w 1130932"/>
              <a:gd name="connsiteY1" fmla="*/ 692009 h 1130932"/>
              <a:gd name="connsiteX2" fmla="*/ 540678 w 1130932"/>
              <a:gd name="connsiteY2" fmla="*/ 754479 h 1130932"/>
              <a:gd name="connsiteX3" fmla="*/ 829874 w 1130932"/>
              <a:gd name="connsiteY3" fmla="*/ 465822 h 1130932"/>
              <a:gd name="connsiteX4" fmla="*/ 877804 w 1130932"/>
              <a:gd name="connsiteY4" fmla="*/ 513752 h 1130932"/>
              <a:gd name="connsiteX5" fmla="*/ 896652 w 1130932"/>
              <a:gd name="connsiteY5" fmla="*/ 399043 h 1130932"/>
              <a:gd name="connsiteX6" fmla="*/ 902038 w 1130932"/>
              <a:gd name="connsiteY6" fmla="*/ 393658 h 1130932"/>
              <a:gd name="connsiteX7" fmla="*/ 898269 w 1130932"/>
              <a:gd name="connsiteY7" fmla="*/ 389349 h 1130932"/>
              <a:gd name="connsiteX8" fmla="*/ 912270 w 1130932"/>
              <a:gd name="connsiteY8" fmla="*/ 303722 h 1130932"/>
              <a:gd name="connsiteX9" fmla="*/ 701701 w 1130932"/>
              <a:gd name="connsiteY9" fmla="*/ 337649 h 1130932"/>
              <a:gd name="connsiteX10" fmla="*/ 756094 w 1130932"/>
              <a:gd name="connsiteY10" fmla="*/ 392042 h 1130932"/>
              <a:gd name="connsiteX11" fmla="*/ 540678 w 1130932"/>
              <a:gd name="connsiteY11" fmla="*/ 606919 h 1130932"/>
              <a:gd name="connsiteX12" fmla="*/ 478207 w 1130932"/>
              <a:gd name="connsiteY12" fmla="*/ 544449 h 1130932"/>
              <a:gd name="connsiteX13" fmla="*/ 319339 w 1130932"/>
              <a:gd name="connsiteY13" fmla="*/ 703318 h 1130932"/>
              <a:gd name="connsiteX14" fmla="*/ 319339 w 1130932"/>
              <a:gd name="connsiteY14" fmla="*/ 228326 h 1130932"/>
              <a:gd name="connsiteX15" fmla="*/ 228326 w 1130932"/>
              <a:gd name="connsiteY15" fmla="*/ 228326 h 1130932"/>
              <a:gd name="connsiteX16" fmla="*/ 228326 w 1130932"/>
              <a:gd name="connsiteY16" fmla="*/ 840645 h 1130932"/>
              <a:gd name="connsiteX17" fmla="*/ 228326 w 1130932"/>
              <a:gd name="connsiteY17" fmla="*/ 931659 h 1130932"/>
              <a:gd name="connsiteX18" fmla="*/ 319339 w 1130932"/>
              <a:gd name="connsiteY18" fmla="*/ 931659 h 1130932"/>
              <a:gd name="connsiteX19" fmla="*/ 932196 w 1130932"/>
              <a:gd name="connsiteY19" fmla="*/ 931659 h 1130932"/>
              <a:gd name="connsiteX20" fmla="*/ 932196 w 1130932"/>
              <a:gd name="connsiteY20" fmla="*/ 840645 h 11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30932" h="1130932">
                <a:moveTo>
                  <a:pt x="329570" y="840645"/>
                </a:moveTo>
                <a:lnTo>
                  <a:pt x="478207" y="692009"/>
                </a:lnTo>
                <a:lnTo>
                  <a:pt x="540678" y="754479"/>
                </a:lnTo>
                <a:lnTo>
                  <a:pt x="829874" y="465822"/>
                </a:lnTo>
                <a:lnTo>
                  <a:pt x="877804" y="513752"/>
                </a:lnTo>
                <a:lnTo>
                  <a:pt x="896652" y="399043"/>
                </a:lnTo>
                <a:lnTo>
                  <a:pt x="902038" y="393658"/>
                </a:lnTo>
                <a:lnTo>
                  <a:pt x="898269" y="389349"/>
                </a:lnTo>
                <a:lnTo>
                  <a:pt x="912270" y="303722"/>
                </a:lnTo>
                <a:lnTo>
                  <a:pt x="701701" y="337649"/>
                </a:lnTo>
                <a:lnTo>
                  <a:pt x="756094" y="392042"/>
                </a:lnTo>
                <a:lnTo>
                  <a:pt x="540678" y="606919"/>
                </a:lnTo>
                <a:lnTo>
                  <a:pt x="478207" y="544449"/>
                </a:lnTo>
                <a:lnTo>
                  <a:pt x="319339" y="703318"/>
                </a:lnTo>
                <a:lnTo>
                  <a:pt x="319339" y="228326"/>
                </a:lnTo>
                <a:lnTo>
                  <a:pt x="228326" y="228326"/>
                </a:lnTo>
                <a:lnTo>
                  <a:pt x="228326" y="840645"/>
                </a:lnTo>
                <a:lnTo>
                  <a:pt x="228326" y="931659"/>
                </a:lnTo>
                <a:lnTo>
                  <a:pt x="319339" y="931659"/>
                </a:lnTo>
                <a:lnTo>
                  <a:pt x="932196" y="931659"/>
                </a:lnTo>
                <a:lnTo>
                  <a:pt x="932196" y="840645"/>
                </a:lnTo>
                <a:close/>
              </a:path>
            </a:pathLst>
          </a:custGeom>
          <a:solidFill>
            <a:srgbClr val="FFFFF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C9F8394-E02E-4E17-9F01-24A0576DA236}"/>
              </a:ext>
            </a:extLst>
          </p:cNvPr>
          <p:cNvSpPr/>
          <p:nvPr/>
        </p:nvSpPr>
        <p:spPr>
          <a:xfrm>
            <a:off x="11614440" y="4581332"/>
            <a:ext cx="1238623" cy="969357"/>
          </a:xfrm>
          <a:custGeom>
            <a:avLst/>
            <a:gdLst>
              <a:gd name="connsiteX0" fmla="*/ 228326 w 1238640"/>
              <a:gd name="connsiteY0" fmla="*/ 228326 h 969371"/>
              <a:gd name="connsiteX1" fmla="*/ 228326 w 1238640"/>
              <a:gd name="connsiteY1" fmla="*/ 786253 h 969371"/>
              <a:gd name="connsiteX2" fmla="*/ 1056600 w 1238640"/>
              <a:gd name="connsiteY2" fmla="*/ 786253 h 969371"/>
              <a:gd name="connsiteX3" fmla="*/ 1056600 w 1238640"/>
              <a:gd name="connsiteY3" fmla="*/ 228326 h 969371"/>
              <a:gd name="connsiteX4" fmla="*/ 228326 w 1238640"/>
              <a:gd name="connsiteY4" fmla="*/ 228326 h 969371"/>
              <a:gd name="connsiteX5" fmla="*/ 641924 w 1238640"/>
              <a:gd name="connsiteY5" fmla="*/ 520753 h 969371"/>
              <a:gd name="connsiteX6" fmla="*/ 327417 w 1238640"/>
              <a:gd name="connsiteY6" fmla="*/ 278410 h 969371"/>
              <a:gd name="connsiteX7" fmla="*/ 956970 w 1238640"/>
              <a:gd name="connsiteY7" fmla="*/ 278410 h 969371"/>
              <a:gd name="connsiteX8" fmla="*/ 641924 w 1238640"/>
              <a:gd name="connsiteY8" fmla="*/ 520753 h 969371"/>
              <a:gd name="connsiteX9" fmla="*/ 533140 w 1238640"/>
              <a:gd name="connsiteY9" fmla="*/ 500827 h 969371"/>
              <a:gd name="connsiteX10" fmla="*/ 278949 w 1238640"/>
              <a:gd name="connsiteY10" fmla="*/ 708165 h 969371"/>
              <a:gd name="connsiteX11" fmla="*/ 278949 w 1238640"/>
              <a:gd name="connsiteY11" fmla="*/ 304799 h 969371"/>
              <a:gd name="connsiteX12" fmla="*/ 533140 w 1238640"/>
              <a:gd name="connsiteY12" fmla="*/ 500827 h 969371"/>
              <a:gd name="connsiteX13" fmla="*/ 574068 w 1238640"/>
              <a:gd name="connsiteY13" fmla="*/ 532062 h 969371"/>
              <a:gd name="connsiteX14" fmla="*/ 641924 w 1238640"/>
              <a:gd name="connsiteY14" fmla="*/ 584301 h 969371"/>
              <a:gd name="connsiteX15" fmla="*/ 713550 w 1238640"/>
              <a:gd name="connsiteY15" fmla="*/ 529370 h 969371"/>
              <a:gd name="connsiteX16" fmla="*/ 961817 w 1238640"/>
              <a:gd name="connsiteY16" fmla="*/ 735630 h 969371"/>
              <a:gd name="connsiteX17" fmla="*/ 324724 w 1238640"/>
              <a:gd name="connsiteY17" fmla="*/ 735630 h 969371"/>
              <a:gd name="connsiteX18" fmla="*/ 574068 w 1238640"/>
              <a:gd name="connsiteY18" fmla="*/ 532062 h 969371"/>
              <a:gd name="connsiteX19" fmla="*/ 754479 w 1238640"/>
              <a:gd name="connsiteY19" fmla="*/ 498134 h 969371"/>
              <a:gd name="connsiteX20" fmla="*/ 1006515 w 1238640"/>
              <a:gd name="connsiteY20" fmla="*/ 304799 h 969371"/>
              <a:gd name="connsiteX21" fmla="*/ 1006515 w 1238640"/>
              <a:gd name="connsiteY21" fmla="*/ 707626 h 969371"/>
              <a:gd name="connsiteX22" fmla="*/ 754479 w 1238640"/>
              <a:gd name="connsiteY22" fmla="*/ 498134 h 96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8640" h="969371">
                <a:moveTo>
                  <a:pt x="228326" y="228326"/>
                </a:moveTo>
                <a:lnTo>
                  <a:pt x="228326" y="786253"/>
                </a:lnTo>
                <a:lnTo>
                  <a:pt x="1056600" y="786253"/>
                </a:lnTo>
                <a:lnTo>
                  <a:pt x="1056600" y="228326"/>
                </a:lnTo>
                <a:lnTo>
                  <a:pt x="228326" y="228326"/>
                </a:lnTo>
                <a:close/>
                <a:moveTo>
                  <a:pt x="641924" y="520753"/>
                </a:moveTo>
                <a:lnTo>
                  <a:pt x="327417" y="278410"/>
                </a:lnTo>
                <a:lnTo>
                  <a:pt x="956970" y="278410"/>
                </a:lnTo>
                <a:lnTo>
                  <a:pt x="641924" y="520753"/>
                </a:lnTo>
                <a:close/>
                <a:moveTo>
                  <a:pt x="533140" y="500827"/>
                </a:moveTo>
                <a:lnTo>
                  <a:pt x="278949" y="708165"/>
                </a:lnTo>
                <a:lnTo>
                  <a:pt x="278949" y="304799"/>
                </a:lnTo>
                <a:lnTo>
                  <a:pt x="533140" y="500827"/>
                </a:lnTo>
                <a:close/>
                <a:moveTo>
                  <a:pt x="574068" y="532062"/>
                </a:moveTo>
                <a:lnTo>
                  <a:pt x="641924" y="584301"/>
                </a:lnTo>
                <a:lnTo>
                  <a:pt x="713550" y="529370"/>
                </a:lnTo>
                <a:lnTo>
                  <a:pt x="961817" y="735630"/>
                </a:lnTo>
                <a:lnTo>
                  <a:pt x="324724" y="735630"/>
                </a:lnTo>
                <a:lnTo>
                  <a:pt x="574068" y="532062"/>
                </a:lnTo>
                <a:close/>
                <a:moveTo>
                  <a:pt x="754479" y="498134"/>
                </a:moveTo>
                <a:lnTo>
                  <a:pt x="1006515" y="304799"/>
                </a:lnTo>
                <a:lnTo>
                  <a:pt x="1006515" y="707626"/>
                </a:lnTo>
                <a:lnTo>
                  <a:pt x="754479" y="498134"/>
                </a:lnTo>
                <a:close/>
              </a:path>
            </a:pathLst>
          </a:custGeom>
          <a:solidFill>
            <a:srgbClr val="FFFFFF"/>
          </a:solidFill>
          <a:ln w="5384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F29F91DE-69E3-4365-A3AE-77A409A8995F}"/>
              </a:ext>
            </a:extLst>
          </p:cNvPr>
          <p:cNvSpPr txBox="1"/>
          <p:nvPr/>
        </p:nvSpPr>
        <p:spPr>
          <a:xfrm>
            <a:off x="1749724" y="6210375"/>
            <a:ext cx="4010403" cy="141109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FFFFFF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FFFFFF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A3F16CB3-ADEE-4E8D-8655-DE88D93A1A14}"/>
              </a:ext>
            </a:extLst>
          </p:cNvPr>
          <p:cNvSpPr txBox="1"/>
          <p:nvPr/>
        </p:nvSpPr>
        <p:spPr>
          <a:xfrm>
            <a:off x="2689333" y="8088178"/>
            <a:ext cx="2098245" cy="646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3600">
                <a:solidFill>
                  <a:srgbClr val="FFFFFF"/>
                </a:solidFill>
                <a:latin typeface="Montserrat Light"/>
              </a:rPr>
              <a:t>2017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B737496-6C7B-40D8-9E63-C3EF834CBA38}"/>
              </a:ext>
            </a:extLst>
          </p:cNvPr>
          <p:cNvSpPr txBox="1"/>
          <p:nvPr/>
        </p:nvSpPr>
        <p:spPr>
          <a:xfrm>
            <a:off x="10215210" y="6210375"/>
            <a:ext cx="4010403" cy="141109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FFFFFF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FFFFFF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14488F25-F575-4D0A-B191-F6C8DAAE6EF8}"/>
              </a:ext>
            </a:extLst>
          </p:cNvPr>
          <p:cNvSpPr txBox="1"/>
          <p:nvPr/>
        </p:nvSpPr>
        <p:spPr>
          <a:xfrm>
            <a:off x="11154820" y="8088178"/>
            <a:ext cx="2098245" cy="646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3600">
                <a:solidFill>
                  <a:srgbClr val="FFFFFF"/>
                </a:solidFill>
                <a:latin typeface="Montserrat Light"/>
              </a:rPr>
              <a:t>2017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E65BFEE-7CC6-42B3-867F-2BC59017F84E}"/>
              </a:ext>
            </a:extLst>
          </p:cNvPr>
          <p:cNvSpPr txBox="1"/>
          <p:nvPr/>
        </p:nvSpPr>
        <p:spPr>
          <a:xfrm>
            <a:off x="18622110" y="6210375"/>
            <a:ext cx="4010403" cy="141109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ctr" defTabSz="2438278">
              <a:lnSpc>
                <a:spcPct val="110000"/>
              </a:lnSpc>
            </a:pPr>
            <a:r>
              <a:rPr lang="en-US" sz="2400" b="1">
                <a:solidFill>
                  <a:srgbClr val="FFFFFF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400">
                <a:solidFill>
                  <a:srgbClr val="FFFFFF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8CDA53F3-6CEF-401A-A74E-7E5A81FB8FBC}"/>
              </a:ext>
            </a:extLst>
          </p:cNvPr>
          <p:cNvSpPr txBox="1"/>
          <p:nvPr/>
        </p:nvSpPr>
        <p:spPr>
          <a:xfrm>
            <a:off x="19561720" y="8088178"/>
            <a:ext cx="2098245" cy="646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3600">
                <a:solidFill>
                  <a:srgbClr val="FFFFFF"/>
                </a:solidFill>
                <a:latin typeface="Montserrat Light"/>
              </a:rPr>
              <a:t>2017</a:t>
            </a: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181A754-F496-4F6C-AD5D-336065F5F68D}"/>
              </a:ext>
            </a:extLst>
          </p:cNvPr>
          <p:cNvSpPr/>
          <p:nvPr/>
        </p:nvSpPr>
        <p:spPr>
          <a:xfrm>
            <a:off x="8225446" y="6152752"/>
            <a:ext cx="538531" cy="646238"/>
          </a:xfrm>
          <a:custGeom>
            <a:avLst/>
            <a:gdLst>
              <a:gd name="connsiteX0" fmla="*/ 40390 w 538539"/>
              <a:gd name="connsiteY0" fmla="*/ 622013 h 646247"/>
              <a:gd name="connsiteX1" fmla="*/ 543924 w 538539"/>
              <a:gd name="connsiteY1" fmla="*/ 331202 h 646247"/>
              <a:gd name="connsiteX2" fmla="*/ 40390 w 538539"/>
              <a:gd name="connsiteY2" fmla="*/ 40390 h 64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8539" h="646247">
                <a:moveTo>
                  <a:pt x="40390" y="622013"/>
                </a:moveTo>
                <a:lnTo>
                  <a:pt x="543924" y="331202"/>
                </a:lnTo>
                <a:lnTo>
                  <a:pt x="40390" y="40390"/>
                </a:lnTo>
                <a:close/>
              </a:path>
            </a:pathLst>
          </a:custGeom>
          <a:solidFill>
            <a:srgbClr val="2A9D8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6F4D2F89-4257-4443-A7D3-2D1992DD6934}"/>
              </a:ext>
            </a:extLst>
          </p:cNvPr>
          <p:cNvSpPr/>
          <p:nvPr/>
        </p:nvSpPr>
        <p:spPr>
          <a:xfrm>
            <a:off x="16454210" y="6152752"/>
            <a:ext cx="538531" cy="646238"/>
          </a:xfrm>
          <a:custGeom>
            <a:avLst/>
            <a:gdLst>
              <a:gd name="connsiteX0" fmla="*/ 40390 w 538539"/>
              <a:gd name="connsiteY0" fmla="*/ 622013 h 646247"/>
              <a:gd name="connsiteX1" fmla="*/ 543925 w 538539"/>
              <a:gd name="connsiteY1" fmla="*/ 331202 h 646247"/>
              <a:gd name="connsiteX2" fmla="*/ 40390 w 538539"/>
              <a:gd name="connsiteY2" fmla="*/ 40390 h 64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8539" h="646247">
                <a:moveTo>
                  <a:pt x="40390" y="622013"/>
                </a:moveTo>
                <a:lnTo>
                  <a:pt x="543925" y="331202"/>
                </a:lnTo>
                <a:lnTo>
                  <a:pt x="40390" y="4039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</p:spTree>
    <p:extLst>
      <p:ext uri="{BB962C8B-B14F-4D97-AF65-F5344CB8AC3E}">
        <p14:creationId xmlns:p14="http://schemas.microsoft.com/office/powerpoint/2010/main" val="41717136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Freeform 225"/>
          <p:cNvSpPr>
            <a:spLocks/>
          </p:cNvSpPr>
          <p:nvPr/>
        </p:nvSpPr>
        <p:spPr bwMode="auto">
          <a:xfrm>
            <a:off x="6483047" y="3620699"/>
            <a:ext cx="79887" cy="51851"/>
          </a:xfrm>
          <a:custGeom>
            <a:avLst/>
            <a:gdLst>
              <a:gd name="T0" fmla="*/ 7 w 21"/>
              <a:gd name="T1" fmla="*/ 0 h 14"/>
              <a:gd name="T2" fmla="*/ 0 w 21"/>
              <a:gd name="T3" fmla="*/ 0 h 14"/>
              <a:gd name="T4" fmla="*/ 0 w 21"/>
              <a:gd name="T5" fmla="*/ 7 h 14"/>
              <a:gd name="T6" fmla="*/ 0 w 21"/>
              <a:gd name="T7" fmla="*/ 7 h 14"/>
              <a:gd name="T8" fmla="*/ 7 w 21"/>
              <a:gd name="T9" fmla="*/ 14 h 14"/>
              <a:gd name="T10" fmla="*/ 14 w 21"/>
              <a:gd name="T11" fmla="*/ 7 h 14"/>
              <a:gd name="T12" fmla="*/ 21 w 21"/>
              <a:gd name="T13" fmla="*/ 7 h 14"/>
              <a:gd name="T14" fmla="*/ 14 w 21"/>
              <a:gd name="T15" fmla="*/ 0 h 14"/>
              <a:gd name="T16" fmla="*/ 7 w 21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14">
                <a:moveTo>
                  <a:pt x="7" y="0"/>
                </a:moveTo>
                <a:lnTo>
                  <a:pt x="0" y="0"/>
                </a:lnTo>
                <a:lnTo>
                  <a:pt x="0" y="7"/>
                </a:lnTo>
                <a:lnTo>
                  <a:pt x="0" y="7"/>
                </a:lnTo>
                <a:lnTo>
                  <a:pt x="7" y="14"/>
                </a:lnTo>
                <a:lnTo>
                  <a:pt x="14" y="7"/>
                </a:lnTo>
                <a:lnTo>
                  <a:pt x="21" y="7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27" name="Freeform 226"/>
          <p:cNvSpPr>
            <a:spLocks/>
          </p:cNvSpPr>
          <p:nvPr/>
        </p:nvSpPr>
        <p:spPr bwMode="auto">
          <a:xfrm>
            <a:off x="6483047" y="3620699"/>
            <a:ext cx="79887" cy="51851"/>
          </a:xfrm>
          <a:custGeom>
            <a:avLst/>
            <a:gdLst>
              <a:gd name="T0" fmla="*/ 7 w 21"/>
              <a:gd name="T1" fmla="*/ 0 h 14"/>
              <a:gd name="T2" fmla="*/ 0 w 21"/>
              <a:gd name="T3" fmla="*/ 0 h 14"/>
              <a:gd name="T4" fmla="*/ 0 w 21"/>
              <a:gd name="T5" fmla="*/ 7 h 14"/>
              <a:gd name="T6" fmla="*/ 0 w 21"/>
              <a:gd name="T7" fmla="*/ 7 h 14"/>
              <a:gd name="T8" fmla="*/ 7 w 21"/>
              <a:gd name="T9" fmla="*/ 14 h 14"/>
              <a:gd name="T10" fmla="*/ 14 w 21"/>
              <a:gd name="T11" fmla="*/ 7 h 14"/>
              <a:gd name="T12" fmla="*/ 21 w 21"/>
              <a:gd name="T13" fmla="*/ 7 h 14"/>
              <a:gd name="T14" fmla="*/ 14 w 21"/>
              <a:gd name="T15" fmla="*/ 0 h 14"/>
              <a:gd name="T16" fmla="*/ 7 w 21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14">
                <a:moveTo>
                  <a:pt x="7" y="0"/>
                </a:moveTo>
                <a:lnTo>
                  <a:pt x="0" y="0"/>
                </a:lnTo>
                <a:lnTo>
                  <a:pt x="0" y="7"/>
                </a:lnTo>
                <a:lnTo>
                  <a:pt x="0" y="7"/>
                </a:lnTo>
                <a:lnTo>
                  <a:pt x="7" y="14"/>
                </a:lnTo>
                <a:lnTo>
                  <a:pt x="14" y="7"/>
                </a:lnTo>
                <a:lnTo>
                  <a:pt x="21" y="7"/>
                </a:lnTo>
                <a:lnTo>
                  <a:pt x="14" y="0"/>
                </a:lnTo>
                <a:lnTo>
                  <a:pt x="7" y="0"/>
                </a:ln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28" name="Freeform 511"/>
          <p:cNvSpPr>
            <a:spLocks/>
          </p:cNvSpPr>
          <p:nvPr/>
        </p:nvSpPr>
        <p:spPr bwMode="auto">
          <a:xfrm>
            <a:off x="6304257" y="4254034"/>
            <a:ext cx="232049" cy="74075"/>
          </a:xfrm>
          <a:custGeom>
            <a:avLst/>
            <a:gdLst>
              <a:gd name="T0" fmla="*/ 9 w 9"/>
              <a:gd name="T1" fmla="*/ 0 h 3"/>
              <a:gd name="T2" fmla="*/ 9 w 9"/>
              <a:gd name="T3" fmla="*/ 1 h 3"/>
              <a:gd name="T4" fmla="*/ 8 w 9"/>
              <a:gd name="T5" fmla="*/ 2 h 3"/>
              <a:gd name="T6" fmla="*/ 7 w 9"/>
              <a:gd name="T7" fmla="*/ 3 h 3"/>
              <a:gd name="T8" fmla="*/ 6 w 9"/>
              <a:gd name="T9" fmla="*/ 3 h 3"/>
              <a:gd name="T10" fmla="*/ 5 w 9"/>
              <a:gd name="T11" fmla="*/ 3 h 3"/>
              <a:gd name="T12" fmla="*/ 5 w 9"/>
              <a:gd name="T13" fmla="*/ 3 h 3"/>
              <a:gd name="T14" fmla="*/ 3 w 9"/>
              <a:gd name="T15" fmla="*/ 2 h 3"/>
              <a:gd name="T16" fmla="*/ 2 w 9"/>
              <a:gd name="T17" fmla="*/ 3 h 3"/>
              <a:gd name="T18" fmla="*/ 1 w 9"/>
              <a:gd name="T19" fmla="*/ 3 h 3"/>
              <a:gd name="T20" fmla="*/ 0 w 9"/>
              <a:gd name="T21" fmla="*/ 3 h 3"/>
              <a:gd name="T22" fmla="*/ 0 w 9"/>
              <a:gd name="T23" fmla="*/ 3 h 3"/>
              <a:gd name="T24" fmla="*/ 0 w 9"/>
              <a:gd name="T25" fmla="*/ 2 h 3"/>
              <a:gd name="T26" fmla="*/ 1 w 9"/>
              <a:gd name="T27" fmla="*/ 2 h 3"/>
              <a:gd name="T28" fmla="*/ 2 w 9"/>
              <a:gd name="T29" fmla="*/ 2 h 3"/>
              <a:gd name="T30" fmla="*/ 3 w 9"/>
              <a:gd name="T31" fmla="*/ 1 h 3"/>
              <a:gd name="T32" fmla="*/ 5 w 9"/>
              <a:gd name="T33" fmla="*/ 1 h 3"/>
              <a:gd name="T34" fmla="*/ 5 w 9"/>
              <a:gd name="T35" fmla="*/ 1 h 3"/>
              <a:gd name="T36" fmla="*/ 6 w 9"/>
              <a:gd name="T37" fmla="*/ 1 h 3"/>
              <a:gd name="T38" fmla="*/ 7 w 9"/>
              <a:gd name="T39" fmla="*/ 1 h 3"/>
              <a:gd name="T40" fmla="*/ 7 w 9"/>
              <a:gd name="T41" fmla="*/ 1 h 3"/>
              <a:gd name="T42" fmla="*/ 8 w 9"/>
              <a:gd name="T43" fmla="*/ 0 h 3"/>
              <a:gd name="T44" fmla="*/ 9 w 9"/>
              <a:gd name="T4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7" y="3"/>
                </a:cubicBezTo>
                <a:cubicBezTo>
                  <a:pt x="7" y="3"/>
                  <a:pt x="6" y="3"/>
                  <a:pt x="6" y="3"/>
                </a:cubicBezTo>
                <a:cubicBezTo>
                  <a:pt x="6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2" y="2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3" y="2"/>
                  <a:pt x="3" y="1"/>
                  <a:pt x="3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29" name="Freeform 512"/>
          <p:cNvSpPr>
            <a:spLocks/>
          </p:cNvSpPr>
          <p:nvPr/>
        </p:nvSpPr>
        <p:spPr bwMode="auto">
          <a:xfrm>
            <a:off x="6045582" y="4354033"/>
            <a:ext cx="285306" cy="100001"/>
          </a:xfrm>
          <a:custGeom>
            <a:avLst/>
            <a:gdLst>
              <a:gd name="T0" fmla="*/ 10 w 11"/>
              <a:gd name="T1" fmla="*/ 0 h 4"/>
              <a:gd name="T2" fmla="*/ 10 w 11"/>
              <a:gd name="T3" fmla="*/ 0 h 4"/>
              <a:gd name="T4" fmla="*/ 9 w 11"/>
              <a:gd name="T5" fmla="*/ 0 h 4"/>
              <a:gd name="T6" fmla="*/ 8 w 11"/>
              <a:gd name="T7" fmla="*/ 1 h 4"/>
              <a:gd name="T8" fmla="*/ 7 w 11"/>
              <a:gd name="T9" fmla="*/ 1 h 4"/>
              <a:gd name="T10" fmla="*/ 6 w 11"/>
              <a:gd name="T11" fmla="*/ 1 h 4"/>
              <a:gd name="T12" fmla="*/ 5 w 11"/>
              <a:gd name="T13" fmla="*/ 1 h 4"/>
              <a:gd name="T14" fmla="*/ 5 w 11"/>
              <a:gd name="T15" fmla="*/ 1 h 4"/>
              <a:gd name="T16" fmla="*/ 4 w 11"/>
              <a:gd name="T17" fmla="*/ 2 h 4"/>
              <a:gd name="T18" fmla="*/ 3 w 11"/>
              <a:gd name="T19" fmla="*/ 2 h 4"/>
              <a:gd name="T20" fmla="*/ 3 w 11"/>
              <a:gd name="T21" fmla="*/ 2 h 4"/>
              <a:gd name="T22" fmla="*/ 2 w 11"/>
              <a:gd name="T23" fmla="*/ 3 h 4"/>
              <a:gd name="T24" fmla="*/ 1 w 11"/>
              <a:gd name="T25" fmla="*/ 3 h 4"/>
              <a:gd name="T26" fmla="*/ 1 w 11"/>
              <a:gd name="T27" fmla="*/ 3 h 4"/>
              <a:gd name="T28" fmla="*/ 0 w 11"/>
              <a:gd name="T29" fmla="*/ 4 h 4"/>
              <a:gd name="T30" fmla="*/ 2 w 11"/>
              <a:gd name="T31" fmla="*/ 4 h 4"/>
              <a:gd name="T32" fmla="*/ 4 w 11"/>
              <a:gd name="T33" fmla="*/ 4 h 4"/>
              <a:gd name="T34" fmla="*/ 4 w 11"/>
              <a:gd name="T35" fmla="*/ 3 h 4"/>
              <a:gd name="T36" fmla="*/ 5 w 11"/>
              <a:gd name="T37" fmla="*/ 3 h 4"/>
              <a:gd name="T38" fmla="*/ 7 w 11"/>
              <a:gd name="T39" fmla="*/ 2 h 4"/>
              <a:gd name="T40" fmla="*/ 8 w 11"/>
              <a:gd name="T41" fmla="*/ 2 h 4"/>
              <a:gd name="T42" fmla="*/ 8 w 11"/>
              <a:gd name="T43" fmla="*/ 2 h 4"/>
              <a:gd name="T44" fmla="*/ 9 w 11"/>
              <a:gd name="T45" fmla="*/ 1 h 4"/>
              <a:gd name="T46" fmla="*/ 10 w 11"/>
              <a:gd name="T47" fmla="*/ 1 h 4"/>
              <a:gd name="T48" fmla="*/ 10 w 11"/>
              <a:gd name="T4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" h="4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2"/>
                  <a:pt x="4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3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2" y="4"/>
                </a:cubicBezTo>
                <a:cubicBezTo>
                  <a:pt x="3" y="4"/>
                  <a:pt x="3" y="4"/>
                  <a:pt x="4" y="4"/>
                </a:cubicBezTo>
                <a:cubicBezTo>
                  <a:pt x="4" y="4"/>
                  <a:pt x="4" y="3"/>
                  <a:pt x="4" y="3"/>
                </a:cubicBezTo>
                <a:cubicBezTo>
                  <a:pt x="4" y="3"/>
                  <a:pt x="5" y="3"/>
                  <a:pt x="5" y="3"/>
                </a:cubicBezTo>
                <a:cubicBezTo>
                  <a:pt x="6" y="3"/>
                  <a:pt x="6" y="3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10" y="1"/>
                  <a:pt x="10" y="2"/>
                  <a:pt x="10" y="1"/>
                </a:cubicBezTo>
                <a:cubicBezTo>
                  <a:pt x="11" y="1"/>
                  <a:pt x="11" y="1"/>
                  <a:pt x="10" y="0"/>
                </a:cubicBez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30" name="Freeform 513"/>
          <p:cNvSpPr>
            <a:spLocks/>
          </p:cNvSpPr>
          <p:nvPr/>
        </p:nvSpPr>
        <p:spPr bwMode="auto">
          <a:xfrm>
            <a:off x="6072208" y="4102181"/>
            <a:ext cx="258676" cy="225927"/>
          </a:xfrm>
          <a:custGeom>
            <a:avLst/>
            <a:gdLst>
              <a:gd name="T0" fmla="*/ 4 w 10"/>
              <a:gd name="T1" fmla="*/ 9 h 9"/>
              <a:gd name="T2" fmla="*/ 4 w 10"/>
              <a:gd name="T3" fmla="*/ 8 h 9"/>
              <a:gd name="T4" fmla="*/ 5 w 10"/>
              <a:gd name="T5" fmla="*/ 7 h 9"/>
              <a:gd name="T6" fmla="*/ 5 w 10"/>
              <a:gd name="T7" fmla="*/ 7 h 9"/>
              <a:gd name="T8" fmla="*/ 6 w 10"/>
              <a:gd name="T9" fmla="*/ 6 h 9"/>
              <a:gd name="T10" fmla="*/ 6 w 10"/>
              <a:gd name="T11" fmla="*/ 5 h 9"/>
              <a:gd name="T12" fmla="*/ 6 w 10"/>
              <a:gd name="T13" fmla="*/ 5 h 9"/>
              <a:gd name="T14" fmla="*/ 6 w 10"/>
              <a:gd name="T15" fmla="*/ 4 h 9"/>
              <a:gd name="T16" fmla="*/ 7 w 10"/>
              <a:gd name="T17" fmla="*/ 4 h 9"/>
              <a:gd name="T18" fmla="*/ 8 w 10"/>
              <a:gd name="T19" fmla="*/ 5 h 9"/>
              <a:gd name="T20" fmla="*/ 9 w 10"/>
              <a:gd name="T21" fmla="*/ 5 h 9"/>
              <a:gd name="T22" fmla="*/ 10 w 10"/>
              <a:gd name="T23" fmla="*/ 5 h 9"/>
              <a:gd name="T24" fmla="*/ 10 w 10"/>
              <a:gd name="T25" fmla="*/ 4 h 9"/>
              <a:gd name="T26" fmla="*/ 10 w 10"/>
              <a:gd name="T27" fmla="*/ 3 h 9"/>
              <a:gd name="T28" fmla="*/ 9 w 10"/>
              <a:gd name="T29" fmla="*/ 2 h 9"/>
              <a:gd name="T30" fmla="*/ 8 w 10"/>
              <a:gd name="T31" fmla="*/ 1 h 9"/>
              <a:gd name="T32" fmla="*/ 7 w 10"/>
              <a:gd name="T33" fmla="*/ 1 h 9"/>
              <a:gd name="T34" fmla="*/ 5 w 10"/>
              <a:gd name="T35" fmla="*/ 1 h 9"/>
              <a:gd name="T36" fmla="*/ 4 w 10"/>
              <a:gd name="T37" fmla="*/ 1 h 9"/>
              <a:gd name="T38" fmla="*/ 3 w 10"/>
              <a:gd name="T39" fmla="*/ 0 h 9"/>
              <a:gd name="T40" fmla="*/ 2 w 10"/>
              <a:gd name="T41" fmla="*/ 1 h 9"/>
              <a:gd name="T42" fmla="*/ 2 w 10"/>
              <a:gd name="T43" fmla="*/ 2 h 9"/>
              <a:gd name="T44" fmla="*/ 1 w 10"/>
              <a:gd name="T45" fmla="*/ 1 h 9"/>
              <a:gd name="T46" fmla="*/ 0 w 10"/>
              <a:gd name="T47" fmla="*/ 2 h 9"/>
              <a:gd name="T48" fmla="*/ 1 w 10"/>
              <a:gd name="T49" fmla="*/ 3 h 9"/>
              <a:gd name="T50" fmla="*/ 2 w 10"/>
              <a:gd name="T51" fmla="*/ 4 h 9"/>
              <a:gd name="T52" fmla="*/ 3 w 10"/>
              <a:gd name="T53" fmla="*/ 4 h 9"/>
              <a:gd name="T54" fmla="*/ 2 w 10"/>
              <a:gd name="T55" fmla="*/ 5 h 9"/>
              <a:gd name="T56" fmla="*/ 2 w 10"/>
              <a:gd name="T57" fmla="*/ 6 h 9"/>
              <a:gd name="T58" fmla="*/ 1 w 10"/>
              <a:gd name="T59" fmla="*/ 7 h 9"/>
              <a:gd name="T60" fmla="*/ 0 w 10"/>
              <a:gd name="T61" fmla="*/ 7 h 9"/>
              <a:gd name="T62" fmla="*/ 0 w 10"/>
              <a:gd name="T63" fmla="*/ 8 h 9"/>
              <a:gd name="T64" fmla="*/ 1 w 10"/>
              <a:gd name="T65" fmla="*/ 8 h 9"/>
              <a:gd name="T66" fmla="*/ 2 w 10"/>
              <a:gd name="T67" fmla="*/ 7 h 9"/>
              <a:gd name="T68" fmla="*/ 2 w 10"/>
              <a:gd name="T69" fmla="*/ 7 h 9"/>
              <a:gd name="T70" fmla="*/ 3 w 10"/>
              <a:gd name="T71" fmla="*/ 7 h 9"/>
              <a:gd name="T72" fmla="*/ 2 w 10"/>
              <a:gd name="T73" fmla="*/ 8 h 9"/>
              <a:gd name="T74" fmla="*/ 2 w 10"/>
              <a:gd name="T75" fmla="*/ 9 h 9"/>
              <a:gd name="T76" fmla="*/ 3 w 10"/>
              <a:gd name="T77" fmla="*/ 9 h 9"/>
              <a:gd name="T78" fmla="*/ 4 w 10"/>
              <a:gd name="T7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" h="9">
                <a:moveTo>
                  <a:pt x="4" y="9"/>
                </a:moveTo>
                <a:cubicBezTo>
                  <a:pt x="4" y="9"/>
                  <a:pt x="4" y="8"/>
                  <a:pt x="4" y="8"/>
                </a:cubicBezTo>
                <a:cubicBezTo>
                  <a:pt x="5" y="8"/>
                  <a:pt x="5" y="8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7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7" y="3"/>
                  <a:pt x="7" y="3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9" y="5"/>
                </a:cubicBezTo>
                <a:cubicBezTo>
                  <a:pt x="9" y="5"/>
                  <a:pt x="9" y="5"/>
                  <a:pt x="10" y="5"/>
                </a:cubicBezTo>
                <a:cubicBezTo>
                  <a:pt x="10" y="5"/>
                  <a:pt x="10" y="5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3" y="1"/>
                  <a:pt x="3" y="0"/>
                  <a:pt x="3" y="0"/>
                </a:cubicBezTo>
                <a:cubicBezTo>
                  <a:pt x="2" y="1"/>
                  <a:pt x="3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1" y="2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2" y="5"/>
                  <a:pt x="2" y="5"/>
                </a:cubicBezTo>
                <a:cubicBezTo>
                  <a:pt x="2" y="5"/>
                  <a:pt x="2" y="6"/>
                  <a:pt x="2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0" y="7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1" y="7"/>
                  <a:pt x="1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4" y="9"/>
                </a:cubicBez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31" name="Freeform 514"/>
          <p:cNvSpPr>
            <a:spLocks/>
          </p:cNvSpPr>
          <p:nvPr/>
        </p:nvSpPr>
        <p:spPr bwMode="auto">
          <a:xfrm>
            <a:off x="5786906" y="4128107"/>
            <a:ext cx="285306" cy="325928"/>
          </a:xfrm>
          <a:custGeom>
            <a:avLst/>
            <a:gdLst>
              <a:gd name="T0" fmla="*/ 10 w 11"/>
              <a:gd name="T1" fmla="*/ 1 h 13"/>
              <a:gd name="T2" fmla="*/ 10 w 11"/>
              <a:gd name="T3" fmla="*/ 2 h 13"/>
              <a:gd name="T4" fmla="*/ 9 w 11"/>
              <a:gd name="T5" fmla="*/ 2 h 13"/>
              <a:gd name="T6" fmla="*/ 9 w 11"/>
              <a:gd name="T7" fmla="*/ 3 h 13"/>
              <a:gd name="T8" fmla="*/ 7 w 11"/>
              <a:gd name="T9" fmla="*/ 3 h 13"/>
              <a:gd name="T10" fmla="*/ 7 w 11"/>
              <a:gd name="T11" fmla="*/ 4 h 13"/>
              <a:gd name="T12" fmla="*/ 6 w 11"/>
              <a:gd name="T13" fmla="*/ 5 h 13"/>
              <a:gd name="T14" fmla="*/ 5 w 11"/>
              <a:gd name="T15" fmla="*/ 6 h 13"/>
              <a:gd name="T16" fmla="*/ 4 w 11"/>
              <a:gd name="T17" fmla="*/ 7 h 13"/>
              <a:gd name="T18" fmla="*/ 4 w 11"/>
              <a:gd name="T19" fmla="*/ 8 h 13"/>
              <a:gd name="T20" fmla="*/ 4 w 11"/>
              <a:gd name="T21" fmla="*/ 10 h 13"/>
              <a:gd name="T22" fmla="*/ 3 w 11"/>
              <a:gd name="T23" fmla="*/ 11 h 13"/>
              <a:gd name="T24" fmla="*/ 2 w 11"/>
              <a:gd name="T25" fmla="*/ 12 h 13"/>
              <a:gd name="T26" fmla="*/ 0 w 11"/>
              <a:gd name="T27" fmla="*/ 12 h 13"/>
              <a:gd name="T28" fmla="*/ 0 w 11"/>
              <a:gd name="T29" fmla="*/ 11 h 13"/>
              <a:gd name="T30" fmla="*/ 1 w 11"/>
              <a:gd name="T31" fmla="*/ 9 h 13"/>
              <a:gd name="T32" fmla="*/ 1 w 11"/>
              <a:gd name="T33" fmla="*/ 8 h 13"/>
              <a:gd name="T34" fmla="*/ 2 w 11"/>
              <a:gd name="T35" fmla="*/ 7 h 13"/>
              <a:gd name="T36" fmla="*/ 3 w 11"/>
              <a:gd name="T37" fmla="*/ 6 h 13"/>
              <a:gd name="T38" fmla="*/ 4 w 11"/>
              <a:gd name="T39" fmla="*/ 5 h 13"/>
              <a:gd name="T40" fmla="*/ 4 w 11"/>
              <a:gd name="T41" fmla="*/ 4 h 13"/>
              <a:gd name="T42" fmla="*/ 3 w 11"/>
              <a:gd name="T43" fmla="*/ 4 h 13"/>
              <a:gd name="T44" fmla="*/ 4 w 11"/>
              <a:gd name="T45" fmla="*/ 3 h 13"/>
              <a:gd name="T46" fmla="*/ 5 w 11"/>
              <a:gd name="T47" fmla="*/ 2 h 13"/>
              <a:gd name="T48" fmla="*/ 6 w 11"/>
              <a:gd name="T49" fmla="*/ 1 h 13"/>
              <a:gd name="T50" fmla="*/ 7 w 11"/>
              <a:gd name="T51" fmla="*/ 1 h 13"/>
              <a:gd name="T52" fmla="*/ 7 w 11"/>
              <a:gd name="T53" fmla="*/ 1 h 13"/>
              <a:gd name="T54" fmla="*/ 9 w 11"/>
              <a:gd name="T55" fmla="*/ 1 h 13"/>
              <a:gd name="T56" fmla="*/ 10 w 11"/>
              <a:gd name="T57" fmla="*/ 0 h 13"/>
              <a:gd name="T58" fmla="*/ 11 w 11"/>
              <a:gd name="T59" fmla="*/ 1 h 13"/>
              <a:gd name="T60" fmla="*/ 10 w 11"/>
              <a:gd name="T61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13">
                <a:moveTo>
                  <a:pt x="10" y="1"/>
                </a:moveTo>
                <a:cubicBezTo>
                  <a:pt x="10" y="1"/>
                  <a:pt x="10" y="1"/>
                  <a:pt x="10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4"/>
                </a:cubicBezTo>
                <a:cubicBezTo>
                  <a:pt x="6" y="4"/>
                  <a:pt x="6" y="4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4" y="6"/>
                  <a:pt x="4" y="7"/>
                </a:cubicBezTo>
                <a:cubicBezTo>
                  <a:pt x="4" y="7"/>
                  <a:pt x="4" y="8"/>
                  <a:pt x="4" y="8"/>
                </a:cubicBezTo>
                <a:cubicBezTo>
                  <a:pt x="4" y="9"/>
                  <a:pt x="4" y="9"/>
                  <a:pt x="4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3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0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6"/>
                  <a:pt x="3" y="6"/>
                  <a:pt x="3" y="6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4" y="4"/>
                  <a:pt x="4" y="3"/>
                </a:cubicBezTo>
                <a:cubicBezTo>
                  <a:pt x="4" y="3"/>
                  <a:pt x="5" y="3"/>
                  <a:pt x="5" y="2"/>
                </a:cubicBezTo>
                <a:cubicBezTo>
                  <a:pt x="6" y="2"/>
                  <a:pt x="6" y="0"/>
                  <a:pt x="6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9" y="1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11" y="1"/>
                  <a:pt x="10" y="1"/>
                  <a:pt x="10" y="1"/>
                </a:cubicBez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532" name="Freeform 515"/>
          <p:cNvSpPr>
            <a:spLocks/>
          </p:cNvSpPr>
          <p:nvPr/>
        </p:nvSpPr>
        <p:spPr bwMode="auto">
          <a:xfrm>
            <a:off x="5684192" y="3924402"/>
            <a:ext cx="437470" cy="177778"/>
          </a:xfrm>
          <a:custGeom>
            <a:avLst/>
            <a:gdLst>
              <a:gd name="T0" fmla="*/ 17 w 17"/>
              <a:gd name="T1" fmla="*/ 7 h 7"/>
              <a:gd name="T2" fmla="*/ 17 w 17"/>
              <a:gd name="T3" fmla="*/ 6 h 7"/>
              <a:gd name="T4" fmla="*/ 17 w 17"/>
              <a:gd name="T5" fmla="*/ 5 h 7"/>
              <a:gd name="T6" fmla="*/ 17 w 17"/>
              <a:gd name="T7" fmla="*/ 5 h 7"/>
              <a:gd name="T8" fmla="*/ 17 w 17"/>
              <a:gd name="T9" fmla="*/ 4 h 7"/>
              <a:gd name="T10" fmla="*/ 17 w 17"/>
              <a:gd name="T11" fmla="*/ 3 h 7"/>
              <a:gd name="T12" fmla="*/ 16 w 17"/>
              <a:gd name="T13" fmla="*/ 3 h 7"/>
              <a:gd name="T14" fmla="*/ 16 w 17"/>
              <a:gd name="T15" fmla="*/ 3 h 7"/>
              <a:gd name="T16" fmla="*/ 15 w 17"/>
              <a:gd name="T17" fmla="*/ 2 h 7"/>
              <a:gd name="T18" fmla="*/ 15 w 17"/>
              <a:gd name="T19" fmla="*/ 1 h 7"/>
              <a:gd name="T20" fmla="*/ 14 w 17"/>
              <a:gd name="T21" fmla="*/ 1 h 7"/>
              <a:gd name="T22" fmla="*/ 13 w 17"/>
              <a:gd name="T23" fmla="*/ 1 h 7"/>
              <a:gd name="T24" fmla="*/ 13 w 17"/>
              <a:gd name="T25" fmla="*/ 1 h 7"/>
              <a:gd name="T26" fmla="*/ 12 w 17"/>
              <a:gd name="T27" fmla="*/ 0 h 7"/>
              <a:gd name="T28" fmla="*/ 11 w 17"/>
              <a:gd name="T29" fmla="*/ 1 h 7"/>
              <a:gd name="T30" fmla="*/ 11 w 17"/>
              <a:gd name="T31" fmla="*/ 1 h 7"/>
              <a:gd name="T32" fmla="*/ 10 w 17"/>
              <a:gd name="T33" fmla="*/ 1 h 7"/>
              <a:gd name="T34" fmla="*/ 10 w 17"/>
              <a:gd name="T35" fmla="*/ 2 h 7"/>
              <a:gd name="T36" fmla="*/ 9 w 17"/>
              <a:gd name="T37" fmla="*/ 1 h 7"/>
              <a:gd name="T38" fmla="*/ 8 w 17"/>
              <a:gd name="T39" fmla="*/ 2 h 7"/>
              <a:gd name="T40" fmla="*/ 8 w 17"/>
              <a:gd name="T41" fmla="*/ 2 h 7"/>
              <a:gd name="T42" fmla="*/ 7 w 17"/>
              <a:gd name="T43" fmla="*/ 3 h 7"/>
              <a:gd name="T44" fmla="*/ 6 w 17"/>
              <a:gd name="T45" fmla="*/ 3 h 7"/>
              <a:gd name="T46" fmla="*/ 5 w 17"/>
              <a:gd name="T47" fmla="*/ 3 h 7"/>
              <a:gd name="T48" fmla="*/ 4 w 17"/>
              <a:gd name="T49" fmla="*/ 4 h 7"/>
              <a:gd name="T50" fmla="*/ 3 w 17"/>
              <a:gd name="T51" fmla="*/ 4 h 7"/>
              <a:gd name="T52" fmla="*/ 3 w 17"/>
              <a:gd name="T53" fmla="*/ 4 h 7"/>
              <a:gd name="T54" fmla="*/ 2 w 17"/>
              <a:gd name="T55" fmla="*/ 5 h 7"/>
              <a:gd name="T56" fmla="*/ 1 w 17"/>
              <a:gd name="T57" fmla="*/ 6 h 7"/>
              <a:gd name="T58" fmla="*/ 0 w 17"/>
              <a:gd name="T59" fmla="*/ 6 h 7"/>
              <a:gd name="T60" fmla="*/ 1 w 17"/>
              <a:gd name="T61" fmla="*/ 6 h 7"/>
              <a:gd name="T62" fmla="*/ 2 w 17"/>
              <a:gd name="T63" fmla="*/ 6 h 7"/>
              <a:gd name="T64" fmla="*/ 3 w 17"/>
              <a:gd name="T65" fmla="*/ 6 h 7"/>
              <a:gd name="T66" fmla="*/ 3 w 17"/>
              <a:gd name="T67" fmla="*/ 7 h 7"/>
              <a:gd name="T68" fmla="*/ 4 w 17"/>
              <a:gd name="T69" fmla="*/ 6 h 7"/>
              <a:gd name="T70" fmla="*/ 5 w 17"/>
              <a:gd name="T71" fmla="*/ 6 h 7"/>
              <a:gd name="T72" fmla="*/ 5 w 17"/>
              <a:gd name="T73" fmla="*/ 6 h 7"/>
              <a:gd name="T74" fmla="*/ 6 w 17"/>
              <a:gd name="T75" fmla="*/ 6 h 7"/>
              <a:gd name="T76" fmla="*/ 7 w 17"/>
              <a:gd name="T77" fmla="*/ 5 h 7"/>
              <a:gd name="T78" fmla="*/ 8 w 17"/>
              <a:gd name="T79" fmla="*/ 4 h 7"/>
              <a:gd name="T80" fmla="*/ 9 w 17"/>
              <a:gd name="T81" fmla="*/ 4 h 7"/>
              <a:gd name="T82" fmla="*/ 10 w 17"/>
              <a:gd name="T83" fmla="*/ 4 h 7"/>
              <a:gd name="T84" fmla="*/ 10 w 17"/>
              <a:gd name="T85" fmla="*/ 5 h 7"/>
              <a:gd name="T86" fmla="*/ 9 w 17"/>
              <a:gd name="T87" fmla="*/ 5 h 7"/>
              <a:gd name="T88" fmla="*/ 9 w 17"/>
              <a:gd name="T89" fmla="*/ 6 h 7"/>
              <a:gd name="T90" fmla="*/ 10 w 17"/>
              <a:gd name="T91" fmla="*/ 6 h 7"/>
              <a:gd name="T92" fmla="*/ 10 w 17"/>
              <a:gd name="T93" fmla="*/ 7 h 7"/>
              <a:gd name="T94" fmla="*/ 11 w 17"/>
              <a:gd name="T95" fmla="*/ 7 h 7"/>
              <a:gd name="T96" fmla="*/ 12 w 17"/>
              <a:gd name="T97" fmla="*/ 7 h 7"/>
              <a:gd name="T98" fmla="*/ 13 w 17"/>
              <a:gd name="T99" fmla="*/ 6 h 7"/>
              <a:gd name="T100" fmla="*/ 14 w 17"/>
              <a:gd name="T101" fmla="*/ 6 h 7"/>
              <a:gd name="T102" fmla="*/ 15 w 17"/>
              <a:gd name="T103" fmla="*/ 6 h 7"/>
              <a:gd name="T104" fmla="*/ 16 w 17"/>
              <a:gd name="T105" fmla="*/ 7 h 7"/>
              <a:gd name="T106" fmla="*/ 16 w 17"/>
              <a:gd name="T107" fmla="*/ 7 h 7"/>
              <a:gd name="T108" fmla="*/ 17 w 17"/>
              <a:gd name="T10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" h="7">
                <a:moveTo>
                  <a:pt x="17" y="7"/>
                </a:move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6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7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2"/>
                  <a:pt x="15" y="3"/>
                  <a:pt x="15" y="2"/>
                </a:cubicBezTo>
                <a:cubicBezTo>
                  <a:pt x="14" y="2"/>
                  <a:pt x="15" y="2"/>
                  <a:pt x="15" y="1"/>
                </a:cubicBezTo>
                <a:cubicBezTo>
                  <a:pt x="15" y="1"/>
                  <a:pt x="15" y="1"/>
                  <a:pt x="14" y="1"/>
                </a:cubicBezTo>
                <a:cubicBezTo>
                  <a:pt x="14" y="0"/>
                  <a:pt x="14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1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1" y="5"/>
                  <a:pt x="1" y="6"/>
                </a:cubicBezTo>
                <a:cubicBezTo>
                  <a:pt x="1" y="6"/>
                  <a:pt x="0" y="6"/>
                  <a:pt x="0" y="6"/>
                </a:cubicBezTo>
                <a:cubicBezTo>
                  <a:pt x="0" y="7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7"/>
                </a:cubicBezTo>
                <a:cubicBezTo>
                  <a:pt x="4" y="7"/>
                  <a:pt x="4" y="7"/>
                  <a:pt x="4" y="6"/>
                </a:cubicBezTo>
                <a:cubicBezTo>
                  <a:pt x="5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7" y="5"/>
                  <a:pt x="7" y="6"/>
                  <a:pt x="7" y="5"/>
                </a:cubicBezTo>
                <a:cubicBezTo>
                  <a:pt x="7" y="5"/>
                  <a:pt x="7" y="5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7"/>
                  <a:pt x="17" y="7"/>
                </a:cubicBezTo>
              </a:path>
            </a:pathLst>
          </a:custGeom>
          <a:solidFill>
            <a:schemeClr val="tx1">
              <a:alpha val="25000"/>
            </a:scheme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243836" tIns="121918" rIns="243836" bIns="121918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6400">
              <a:solidFill>
                <a:srgbClr val="57565A"/>
              </a:solidFill>
              <a:latin typeface="Open sans"/>
            </a:endParaRPr>
          </a:p>
        </p:txBody>
      </p:sp>
      <p:grpSp>
        <p:nvGrpSpPr>
          <p:cNvPr id="533" name="Group 532"/>
          <p:cNvGrpSpPr/>
          <p:nvPr/>
        </p:nvGrpSpPr>
        <p:grpSpPr>
          <a:xfrm>
            <a:off x="1648080" y="1805881"/>
            <a:ext cx="20979420" cy="9711124"/>
            <a:chOff x="296864" y="654051"/>
            <a:chExt cx="8755063" cy="4162425"/>
          </a:xfrm>
          <a:solidFill>
            <a:schemeClr val="tx1">
              <a:lumMod val="50000"/>
              <a:lumOff val="50000"/>
              <a:alpha val="25000"/>
            </a:schemeClr>
          </a:solidFill>
        </p:grpSpPr>
        <p:sp>
          <p:nvSpPr>
            <p:cNvPr id="534" name="Freeform 5"/>
            <p:cNvSpPr>
              <a:spLocks/>
            </p:cNvSpPr>
            <p:nvPr/>
          </p:nvSpPr>
          <p:spPr bwMode="auto">
            <a:xfrm>
              <a:off x="5716589" y="1692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35" name="Freeform 6"/>
            <p:cNvSpPr>
              <a:spLocks/>
            </p:cNvSpPr>
            <p:nvPr/>
          </p:nvSpPr>
          <p:spPr bwMode="auto">
            <a:xfrm>
              <a:off x="5597527" y="1681164"/>
              <a:ext cx="442913" cy="249238"/>
            </a:xfrm>
            <a:custGeom>
              <a:avLst/>
              <a:gdLst>
                <a:gd name="T0" fmla="*/ 39 w 41"/>
                <a:gd name="T1" fmla="*/ 12 h 23"/>
                <a:gd name="T2" fmla="*/ 39 w 41"/>
                <a:gd name="T3" fmla="*/ 10 h 23"/>
                <a:gd name="T4" fmla="*/ 36 w 41"/>
                <a:gd name="T5" fmla="*/ 10 h 23"/>
                <a:gd name="T6" fmla="*/ 36 w 41"/>
                <a:gd name="T7" fmla="*/ 9 h 23"/>
                <a:gd name="T8" fmla="*/ 34 w 41"/>
                <a:gd name="T9" fmla="*/ 9 h 23"/>
                <a:gd name="T10" fmla="*/ 31 w 41"/>
                <a:gd name="T11" fmla="*/ 10 h 23"/>
                <a:gd name="T12" fmla="*/ 29 w 41"/>
                <a:gd name="T13" fmla="*/ 10 h 23"/>
                <a:gd name="T14" fmla="*/ 28 w 41"/>
                <a:gd name="T15" fmla="*/ 8 h 23"/>
                <a:gd name="T16" fmla="*/ 25 w 41"/>
                <a:gd name="T17" fmla="*/ 6 h 23"/>
                <a:gd name="T18" fmla="*/ 23 w 41"/>
                <a:gd name="T19" fmla="*/ 5 h 23"/>
                <a:gd name="T20" fmla="*/ 21 w 41"/>
                <a:gd name="T21" fmla="*/ 5 h 23"/>
                <a:gd name="T22" fmla="*/ 17 w 41"/>
                <a:gd name="T23" fmla="*/ 4 h 23"/>
                <a:gd name="T24" fmla="*/ 15 w 41"/>
                <a:gd name="T25" fmla="*/ 5 h 23"/>
                <a:gd name="T26" fmla="*/ 13 w 41"/>
                <a:gd name="T27" fmla="*/ 3 h 23"/>
                <a:gd name="T28" fmla="*/ 11 w 41"/>
                <a:gd name="T29" fmla="*/ 2 h 23"/>
                <a:gd name="T30" fmla="*/ 10 w 41"/>
                <a:gd name="T31" fmla="*/ 1 h 23"/>
                <a:gd name="T32" fmla="*/ 10 w 41"/>
                <a:gd name="T33" fmla="*/ 4 h 23"/>
                <a:gd name="T34" fmla="*/ 8 w 41"/>
                <a:gd name="T35" fmla="*/ 5 h 23"/>
                <a:gd name="T36" fmla="*/ 7 w 41"/>
                <a:gd name="T37" fmla="*/ 4 h 23"/>
                <a:gd name="T38" fmla="*/ 5 w 41"/>
                <a:gd name="T39" fmla="*/ 4 h 23"/>
                <a:gd name="T40" fmla="*/ 4 w 41"/>
                <a:gd name="T41" fmla="*/ 2 h 23"/>
                <a:gd name="T42" fmla="*/ 4 w 41"/>
                <a:gd name="T43" fmla="*/ 0 h 23"/>
                <a:gd name="T44" fmla="*/ 2 w 41"/>
                <a:gd name="T45" fmla="*/ 0 h 23"/>
                <a:gd name="T46" fmla="*/ 1 w 41"/>
                <a:gd name="T47" fmla="*/ 0 h 23"/>
                <a:gd name="T48" fmla="*/ 1 w 41"/>
                <a:gd name="T49" fmla="*/ 4 h 23"/>
                <a:gd name="T50" fmla="*/ 2 w 41"/>
                <a:gd name="T51" fmla="*/ 7 h 23"/>
                <a:gd name="T52" fmla="*/ 2 w 41"/>
                <a:gd name="T53" fmla="*/ 10 h 23"/>
                <a:gd name="T54" fmla="*/ 2 w 41"/>
                <a:gd name="T55" fmla="*/ 10 h 23"/>
                <a:gd name="T56" fmla="*/ 4 w 41"/>
                <a:gd name="T57" fmla="*/ 10 h 23"/>
                <a:gd name="T58" fmla="*/ 8 w 41"/>
                <a:gd name="T59" fmla="*/ 7 h 23"/>
                <a:gd name="T60" fmla="*/ 11 w 41"/>
                <a:gd name="T61" fmla="*/ 9 h 23"/>
                <a:gd name="T62" fmla="*/ 13 w 41"/>
                <a:gd name="T63" fmla="*/ 10 h 23"/>
                <a:gd name="T64" fmla="*/ 13 w 41"/>
                <a:gd name="T65" fmla="*/ 12 h 23"/>
                <a:gd name="T66" fmla="*/ 17 w 41"/>
                <a:gd name="T67" fmla="*/ 13 h 23"/>
                <a:gd name="T68" fmla="*/ 20 w 41"/>
                <a:gd name="T69" fmla="*/ 16 h 23"/>
                <a:gd name="T70" fmla="*/ 22 w 41"/>
                <a:gd name="T71" fmla="*/ 18 h 23"/>
                <a:gd name="T72" fmla="*/ 24 w 41"/>
                <a:gd name="T73" fmla="*/ 20 h 23"/>
                <a:gd name="T74" fmla="*/ 26 w 41"/>
                <a:gd name="T75" fmla="*/ 20 h 23"/>
                <a:gd name="T76" fmla="*/ 29 w 41"/>
                <a:gd name="T77" fmla="*/ 20 h 23"/>
                <a:gd name="T78" fmla="*/ 29 w 41"/>
                <a:gd name="T79" fmla="*/ 22 h 23"/>
                <a:gd name="T80" fmla="*/ 30 w 41"/>
                <a:gd name="T81" fmla="*/ 22 h 23"/>
                <a:gd name="T82" fmla="*/ 31 w 41"/>
                <a:gd name="T83" fmla="*/ 23 h 23"/>
                <a:gd name="T84" fmla="*/ 32 w 41"/>
                <a:gd name="T85" fmla="*/ 22 h 23"/>
                <a:gd name="T86" fmla="*/ 32 w 41"/>
                <a:gd name="T87" fmla="*/ 20 h 23"/>
                <a:gd name="T88" fmla="*/ 31 w 41"/>
                <a:gd name="T89" fmla="*/ 19 h 23"/>
                <a:gd name="T90" fmla="*/ 30 w 41"/>
                <a:gd name="T91" fmla="*/ 17 h 23"/>
                <a:gd name="T92" fmla="*/ 32 w 41"/>
                <a:gd name="T93" fmla="*/ 16 h 23"/>
                <a:gd name="T94" fmla="*/ 33 w 41"/>
                <a:gd name="T95" fmla="*/ 14 h 23"/>
                <a:gd name="T96" fmla="*/ 34 w 41"/>
                <a:gd name="T97" fmla="*/ 13 h 23"/>
                <a:gd name="T98" fmla="*/ 36 w 41"/>
                <a:gd name="T99" fmla="*/ 13 h 23"/>
                <a:gd name="T100" fmla="*/ 36 w 41"/>
                <a:gd name="T101" fmla="*/ 14 h 23"/>
                <a:gd name="T102" fmla="*/ 39 w 41"/>
                <a:gd name="T103" fmla="*/ 13 h 23"/>
                <a:gd name="T104" fmla="*/ 41 w 41"/>
                <a:gd name="T10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" h="23">
                  <a:moveTo>
                    <a:pt x="40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7" y="9"/>
                    <a:pt x="28" y="9"/>
                    <a:pt x="28" y="8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4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1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0" y="16"/>
                    <a:pt x="20" y="17"/>
                    <a:pt x="21" y="17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7" y="20"/>
                    <a:pt x="28" y="20"/>
                  </a:cubicBezTo>
                  <a:cubicBezTo>
                    <a:pt x="28" y="20"/>
                    <a:pt x="28" y="20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2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2"/>
                    <a:pt x="35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8" y="13"/>
                  </a:cubicBezTo>
                  <a:cubicBezTo>
                    <a:pt x="38" y="13"/>
                    <a:pt x="38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0" y="11"/>
                    <a:pt x="40" y="12"/>
                    <a:pt x="40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36" name="Freeform 7"/>
            <p:cNvSpPr>
              <a:spLocks/>
            </p:cNvSpPr>
            <p:nvPr/>
          </p:nvSpPr>
          <p:spPr bwMode="auto">
            <a:xfrm>
              <a:off x="7421564" y="2308226"/>
              <a:ext cx="33338" cy="96838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1 w 3"/>
                <a:gd name="T7" fmla="*/ 0 h 9"/>
                <a:gd name="T8" fmla="*/ 0 w 3"/>
                <a:gd name="T9" fmla="*/ 2 h 9"/>
                <a:gd name="T10" fmla="*/ 0 w 3"/>
                <a:gd name="T11" fmla="*/ 3 h 9"/>
                <a:gd name="T12" fmla="*/ 0 w 3"/>
                <a:gd name="T13" fmla="*/ 4 h 9"/>
                <a:gd name="T14" fmla="*/ 0 w 3"/>
                <a:gd name="T15" fmla="*/ 6 h 9"/>
                <a:gd name="T16" fmla="*/ 0 w 3"/>
                <a:gd name="T17" fmla="*/ 7 h 9"/>
                <a:gd name="T18" fmla="*/ 1 w 3"/>
                <a:gd name="T19" fmla="*/ 8 h 9"/>
                <a:gd name="T20" fmla="*/ 2 w 3"/>
                <a:gd name="T21" fmla="*/ 8 h 9"/>
                <a:gd name="T22" fmla="*/ 2 w 3"/>
                <a:gd name="T23" fmla="*/ 8 h 9"/>
                <a:gd name="T24" fmla="*/ 2 w 3"/>
                <a:gd name="T25" fmla="*/ 7 h 9"/>
                <a:gd name="T26" fmla="*/ 3 w 3"/>
                <a:gd name="T27" fmla="*/ 6 h 9"/>
                <a:gd name="T28" fmla="*/ 3 w 3"/>
                <a:gd name="T29" fmla="*/ 6 h 9"/>
                <a:gd name="T30" fmla="*/ 3 w 3"/>
                <a:gd name="T31" fmla="*/ 5 h 9"/>
                <a:gd name="T32" fmla="*/ 3 w 3"/>
                <a:gd name="T33" fmla="*/ 4 h 9"/>
                <a:gd name="T34" fmla="*/ 2 w 3"/>
                <a:gd name="T35" fmla="*/ 3 h 9"/>
                <a:gd name="T36" fmla="*/ 3 w 3"/>
                <a:gd name="T37" fmla="*/ 3 h 9"/>
                <a:gd name="T38" fmla="*/ 3 w 3"/>
                <a:gd name="T39" fmla="*/ 2 h 9"/>
                <a:gd name="T40" fmla="*/ 3 w 3"/>
                <a:gd name="T41" fmla="*/ 1 h 9"/>
                <a:gd name="T42" fmla="*/ 3 w 3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37" name="Freeform 8"/>
            <p:cNvSpPr>
              <a:spLocks/>
            </p:cNvSpPr>
            <p:nvPr/>
          </p:nvSpPr>
          <p:spPr bwMode="auto">
            <a:xfrm>
              <a:off x="7131052" y="2470151"/>
              <a:ext cx="63500" cy="53975"/>
            </a:xfrm>
            <a:custGeom>
              <a:avLst/>
              <a:gdLst>
                <a:gd name="T0" fmla="*/ 5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2 w 6"/>
                <a:gd name="T11" fmla="*/ 0 h 5"/>
                <a:gd name="T12" fmla="*/ 1 w 6"/>
                <a:gd name="T13" fmla="*/ 1 h 5"/>
                <a:gd name="T14" fmla="*/ 0 w 6"/>
                <a:gd name="T15" fmla="*/ 2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4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4 w 6"/>
                <a:gd name="T29" fmla="*/ 4 h 5"/>
                <a:gd name="T30" fmla="*/ 5 w 6"/>
                <a:gd name="T31" fmla="*/ 3 h 5"/>
                <a:gd name="T32" fmla="*/ 5 w 6"/>
                <a:gd name="T33" fmla="*/ 3 h 5"/>
                <a:gd name="T34" fmla="*/ 5 w 6"/>
                <a:gd name="T35" fmla="*/ 2 h 5"/>
                <a:gd name="T36" fmla="*/ 5 w 6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38" name="Freeform 9"/>
            <p:cNvSpPr>
              <a:spLocks/>
            </p:cNvSpPr>
            <p:nvPr/>
          </p:nvSpPr>
          <p:spPr bwMode="auto">
            <a:xfrm>
              <a:off x="7194552" y="2870201"/>
              <a:ext cx="269875" cy="184150"/>
            </a:xfrm>
            <a:custGeom>
              <a:avLst/>
              <a:gdLst>
                <a:gd name="T0" fmla="*/ 24 w 25"/>
                <a:gd name="T1" fmla="*/ 6 h 17"/>
                <a:gd name="T2" fmla="*/ 24 w 25"/>
                <a:gd name="T3" fmla="*/ 4 h 17"/>
                <a:gd name="T4" fmla="*/ 23 w 25"/>
                <a:gd name="T5" fmla="*/ 4 h 17"/>
                <a:gd name="T6" fmla="*/ 22 w 25"/>
                <a:gd name="T7" fmla="*/ 3 h 17"/>
                <a:gd name="T8" fmla="*/ 21 w 25"/>
                <a:gd name="T9" fmla="*/ 1 h 17"/>
                <a:gd name="T10" fmla="*/ 20 w 25"/>
                <a:gd name="T11" fmla="*/ 0 h 17"/>
                <a:gd name="T12" fmla="*/ 18 w 25"/>
                <a:gd name="T13" fmla="*/ 0 h 17"/>
                <a:gd name="T14" fmla="*/ 17 w 25"/>
                <a:gd name="T15" fmla="*/ 3 h 17"/>
                <a:gd name="T16" fmla="*/ 16 w 25"/>
                <a:gd name="T17" fmla="*/ 4 h 17"/>
                <a:gd name="T18" fmla="*/ 15 w 25"/>
                <a:gd name="T19" fmla="*/ 5 h 17"/>
                <a:gd name="T20" fmla="*/ 14 w 25"/>
                <a:gd name="T21" fmla="*/ 6 h 17"/>
                <a:gd name="T22" fmla="*/ 13 w 25"/>
                <a:gd name="T23" fmla="*/ 7 h 17"/>
                <a:gd name="T24" fmla="*/ 12 w 25"/>
                <a:gd name="T25" fmla="*/ 7 h 17"/>
                <a:gd name="T26" fmla="*/ 11 w 25"/>
                <a:gd name="T27" fmla="*/ 8 h 17"/>
                <a:gd name="T28" fmla="*/ 10 w 25"/>
                <a:gd name="T29" fmla="*/ 10 h 17"/>
                <a:gd name="T30" fmla="*/ 8 w 25"/>
                <a:gd name="T31" fmla="*/ 12 h 17"/>
                <a:gd name="T32" fmla="*/ 5 w 25"/>
                <a:gd name="T33" fmla="*/ 13 h 17"/>
                <a:gd name="T34" fmla="*/ 5 w 25"/>
                <a:gd name="T35" fmla="*/ 15 h 17"/>
                <a:gd name="T36" fmla="*/ 3 w 25"/>
                <a:gd name="T37" fmla="*/ 15 h 17"/>
                <a:gd name="T38" fmla="*/ 1 w 25"/>
                <a:gd name="T39" fmla="*/ 15 h 17"/>
                <a:gd name="T40" fmla="*/ 0 w 25"/>
                <a:gd name="T41" fmla="*/ 14 h 17"/>
                <a:gd name="T42" fmla="*/ 1 w 25"/>
                <a:gd name="T43" fmla="*/ 15 h 17"/>
                <a:gd name="T44" fmla="*/ 3 w 25"/>
                <a:gd name="T45" fmla="*/ 17 h 17"/>
                <a:gd name="T46" fmla="*/ 5 w 25"/>
                <a:gd name="T47" fmla="*/ 17 h 17"/>
                <a:gd name="T48" fmla="*/ 7 w 25"/>
                <a:gd name="T49" fmla="*/ 16 h 17"/>
                <a:gd name="T50" fmla="*/ 9 w 25"/>
                <a:gd name="T51" fmla="*/ 15 h 17"/>
                <a:gd name="T52" fmla="*/ 11 w 25"/>
                <a:gd name="T53" fmla="*/ 16 h 17"/>
                <a:gd name="T54" fmla="*/ 13 w 25"/>
                <a:gd name="T55" fmla="*/ 15 h 17"/>
                <a:gd name="T56" fmla="*/ 14 w 25"/>
                <a:gd name="T57" fmla="*/ 14 h 17"/>
                <a:gd name="T58" fmla="*/ 15 w 25"/>
                <a:gd name="T59" fmla="*/ 11 h 17"/>
                <a:gd name="T60" fmla="*/ 16 w 25"/>
                <a:gd name="T61" fmla="*/ 9 h 17"/>
                <a:gd name="T62" fmla="*/ 18 w 25"/>
                <a:gd name="T63" fmla="*/ 8 h 17"/>
                <a:gd name="T64" fmla="*/ 20 w 25"/>
                <a:gd name="T65" fmla="*/ 8 h 17"/>
                <a:gd name="T66" fmla="*/ 22 w 25"/>
                <a:gd name="T67" fmla="*/ 8 h 17"/>
                <a:gd name="T68" fmla="*/ 23 w 25"/>
                <a:gd name="T69" fmla="*/ 8 h 17"/>
                <a:gd name="T70" fmla="*/ 23 w 25"/>
                <a:gd name="T7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7">
                  <a:moveTo>
                    <a:pt x="23" y="6"/>
                  </a:move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1"/>
                    <a:pt x="6" y="12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4" y="16"/>
                    <a:pt x="4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4" y="16"/>
                    <a:pt x="4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4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0"/>
                    <a:pt x="15" y="10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39" name="Freeform 10"/>
            <p:cNvSpPr>
              <a:spLocks/>
            </p:cNvSpPr>
            <p:nvPr/>
          </p:nvSpPr>
          <p:spPr bwMode="auto">
            <a:xfrm>
              <a:off x="1160464" y="1389064"/>
              <a:ext cx="1111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0" name="Freeform 11"/>
            <p:cNvSpPr>
              <a:spLocks/>
            </p:cNvSpPr>
            <p:nvPr/>
          </p:nvSpPr>
          <p:spPr bwMode="auto">
            <a:xfrm>
              <a:off x="2541589" y="2589214"/>
              <a:ext cx="11113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1" name="Freeform 12"/>
            <p:cNvSpPr>
              <a:spLocks/>
            </p:cNvSpPr>
            <p:nvPr/>
          </p:nvSpPr>
          <p:spPr bwMode="auto">
            <a:xfrm>
              <a:off x="1160464" y="20701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2" name="Freeform 13"/>
            <p:cNvSpPr>
              <a:spLocks/>
            </p:cNvSpPr>
            <p:nvPr/>
          </p:nvSpPr>
          <p:spPr bwMode="auto">
            <a:xfrm>
              <a:off x="1160464" y="2070101"/>
              <a:ext cx="722313" cy="561975"/>
            </a:xfrm>
            <a:custGeom>
              <a:avLst/>
              <a:gdLst>
                <a:gd name="T0" fmla="*/ 1 w 67"/>
                <a:gd name="T1" fmla="*/ 8 h 52"/>
                <a:gd name="T2" fmla="*/ 3 w 67"/>
                <a:gd name="T3" fmla="*/ 12 h 52"/>
                <a:gd name="T4" fmla="*/ 2 w 67"/>
                <a:gd name="T5" fmla="*/ 14 h 52"/>
                <a:gd name="T6" fmla="*/ 2 w 67"/>
                <a:gd name="T7" fmla="*/ 16 h 52"/>
                <a:gd name="T8" fmla="*/ 6 w 67"/>
                <a:gd name="T9" fmla="*/ 19 h 52"/>
                <a:gd name="T10" fmla="*/ 7 w 67"/>
                <a:gd name="T11" fmla="*/ 23 h 52"/>
                <a:gd name="T12" fmla="*/ 9 w 67"/>
                <a:gd name="T13" fmla="*/ 26 h 52"/>
                <a:gd name="T14" fmla="*/ 11 w 67"/>
                <a:gd name="T15" fmla="*/ 27 h 52"/>
                <a:gd name="T16" fmla="*/ 10 w 67"/>
                <a:gd name="T17" fmla="*/ 24 h 52"/>
                <a:gd name="T18" fmla="*/ 8 w 67"/>
                <a:gd name="T19" fmla="*/ 20 h 52"/>
                <a:gd name="T20" fmla="*/ 7 w 67"/>
                <a:gd name="T21" fmla="*/ 15 h 52"/>
                <a:gd name="T22" fmla="*/ 6 w 67"/>
                <a:gd name="T23" fmla="*/ 11 h 52"/>
                <a:gd name="T24" fmla="*/ 4 w 67"/>
                <a:gd name="T25" fmla="*/ 8 h 52"/>
                <a:gd name="T26" fmla="*/ 4 w 67"/>
                <a:gd name="T27" fmla="*/ 2 h 52"/>
                <a:gd name="T28" fmla="*/ 8 w 67"/>
                <a:gd name="T29" fmla="*/ 4 h 52"/>
                <a:gd name="T30" fmla="*/ 9 w 67"/>
                <a:gd name="T31" fmla="*/ 11 h 52"/>
                <a:gd name="T32" fmla="*/ 12 w 67"/>
                <a:gd name="T33" fmla="*/ 14 h 52"/>
                <a:gd name="T34" fmla="*/ 13 w 67"/>
                <a:gd name="T35" fmla="*/ 19 h 52"/>
                <a:gd name="T36" fmla="*/ 18 w 67"/>
                <a:gd name="T37" fmla="*/ 25 h 52"/>
                <a:gd name="T38" fmla="*/ 20 w 67"/>
                <a:gd name="T39" fmla="*/ 29 h 52"/>
                <a:gd name="T40" fmla="*/ 21 w 67"/>
                <a:gd name="T41" fmla="*/ 34 h 52"/>
                <a:gd name="T42" fmla="*/ 20 w 67"/>
                <a:gd name="T43" fmla="*/ 38 h 52"/>
                <a:gd name="T44" fmla="*/ 23 w 67"/>
                <a:gd name="T45" fmla="*/ 40 h 52"/>
                <a:gd name="T46" fmla="*/ 26 w 67"/>
                <a:gd name="T47" fmla="*/ 42 h 52"/>
                <a:gd name="T48" fmla="*/ 31 w 67"/>
                <a:gd name="T49" fmla="*/ 45 h 52"/>
                <a:gd name="T50" fmla="*/ 37 w 67"/>
                <a:gd name="T51" fmla="*/ 48 h 52"/>
                <a:gd name="T52" fmla="*/ 42 w 67"/>
                <a:gd name="T53" fmla="*/ 49 h 52"/>
                <a:gd name="T54" fmla="*/ 46 w 67"/>
                <a:gd name="T55" fmla="*/ 47 h 52"/>
                <a:gd name="T56" fmla="*/ 50 w 67"/>
                <a:gd name="T57" fmla="*/ 52 h 52"/>
                <a:gd name="T58" fmla="*/ 51 w 67"/>
                <a:gd name="T59" fmla="*/ 48 h 52"/>
                <a:gd name="T60" fmla="*/ 55 w 67"/>
                <a:gd name="T61" fmla="*/ 46 h 52"/>
                <a:gd name="T62" fmla="*/ 55 w 67"/>
                <a:gd name="T63" fmla="*/ 42 h 52"/>
                <a:gd name="T64" fmla="*/ 60 w 67"/>
                <a:gd name="T65" fmla="*/ 42 h 52"/>
                <a:gd name="T66" fmla="*/ 63 w 67"/>
                <a:gd name="T67" fmla="*/ 40 h 52"/>
                <a:gd name="T68" fmla="*/ 64 w 67"/>
                <a:gd name="T69" fmla="*/ 39 h 52"/>
                <a:gd name="T70" fmla="*/ 66 w 67"/>
                <a:gd name="T71" fmla="*/ 34 h 52"/>
                <a:gd name="T72" fmla="*/ 63 w 67"/>
                <a:gd name="T73" fmla="*/ 32 h 52"/>
                <a:gd name="T74" fmla="*/ 59 w 67"/>
                <a:gd name="T75" fmla="*/ 33 h 52"/>
                <a:gd name="T76" fmla="*/ 57 w 67"/>
                <a:gd name="T77" fmla="*/ 37 h 52"/>
                <a:gd name="T78" fmla="*/ 55 w 67"/>
                <a:gd name="T79" fmla="*/ 39 h 52"/>
                <a:gd name="T80" fmla="*/ 52 w 67"/>
                <a:gd name="T81" fmla="*/ 40 h 52"/>
                <a:gd name="T82" fmla="*/ 46 w 67"/>
                <a:gd name="T83" fmla="*/ 41 h 52"/>
                <a:gd name="T84" fmla="*/ 43 w 67"/>
                <a:gd name="T85" fmla="*/ 39 h 52"/>
                <a:gd name="T86" fmla="*/ 42 w 67"/>
                <a:gd name="T87" fmla="*/ 35 h 52"/>
                <a:gd name="T88" fmla="*/ 40 w 67"/>
                <a:gd name="T89" fmla="*/ 28 h 52"/>
                <a:gd name="T90" fmla="*/ 42 w 67"/>
                <a:gd name="T91" fmla="*/ 23 h 52"/>
                <a:gd name="T92" fmla="*/ 44 w 67"/>
                <a:gd name="T93" fmla="*/ 19 h 52"/>
                <a:gd name="T94" fmla="*/ 38 w 67"/>
                <a:gd name="T95" fmla="*/ 17 h 52"/>
                <a:gd name="T96" fmla="*/ 38 w 67"/>
                <a:gd name="T97" fmla="*/ 13 h 52"/>
                <a:gd name="T98" fmla="*/ 36 w 67"/>
                <a:gd name="T99" fmla="*/ 8 h 52"/>
                <a:gd name="T100" fmla="*/ 31 w 67"/>
                <a:gd name="T101" fmla="*/ 9 h 52"/>
                <a:gd name="T102" fmla="*/ 27 w 67"/>
                <a:gd name="T103" fmla="*/ 7 h 52"/>
                <a:gd name="T104" fmla="*/ 25 w 67"/>
                <a:gd name="T105" fmla="*/ 3 h 52"/>
                <a:gd name="T106" fmla="*/ 12 w 67"/>
                <a:gd name="T107" fmla="*/ 4 h 52"/>
                <a:gd name="T108" fmla="*/ 8 w 67"/>
                <a:gd name="T109" fmla="*/ 2 h 52"/>
                <a:gd name="T110" fmla="*/ 6 w 67"/>
                <a:gd name="T111" fmla="*/ 0 h 52"/>
                <a:gd name="T112" fmla="*/ 0 w 67"/>
                <a:gd name="T1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" h="52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2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1" y="16"/>
                    <a:pt x="2" y="16"/>
                  </a:cubicBezTo>
                  <a:cubicBezTo>
                    <a:pt x="2" y="17"/>
                    <a:pt x="2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7" y="16"/>
                    <a:pt x="8" y="16"/>
                    <a:pt x="7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6"/>
                    <a:pt x="12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8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4" y="22"/>
                    <a:pt x="15" y="22"/>
                    <a:pt x="15" y="23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20" y="28"/>
                    <a:pt x="20" y="28"/>
                    <a:pt x="20" y="29"/>
                  </a:cubicBezTo>
                  <a:cubicBezTo>
                    <a:pt x="20" y="29"/>
                    <a:pt x="21" y="29"/>
                    <a:pt x="21" y="30"/>
                  </a:cubicBezTo>
                  <a:cubicBezTo>
                    <a:pt x="21" y="30"/>
                    <a:pt x="20" y="30"/>
                    <a:pt x="20" y="31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8"/>
                    <a:pt x="20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24" y="42"/>
                    <a:pt x="24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4"/>
                    <a:pt x="29" y="44"/>
                  </a:cubicBezTo>
                  <a:cubicBezTo>
                    <a:pt x="30" y="44"/>
                    <a:pt x="30" y="44"/>
                    <a:pt x="30" y="45"/>
                  </a:cubicBezTo>
                  <a:cubicBezTo>
                    <a:pt x="30" y="45"/>
                    <a:pt x="31" y="45"/>
                    <a:pt x="31" y="45"/>
                  </a:cubicBezTo>
                  <a:cubicBezTo>
                    <a:pt x="31" y="45"/>
                    <a:pt x="32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4" y="46"/>
                    <a:pt x="34" y="46"/>
                    <a:pt x="35" y="47"/>
                  </a:cubicBezTo>
                  <a:cubicBezTo>
                    <a:pt x="35" y="47"/>
                    <a:pt x="35" y="47"/>
                    <a:pt x="36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37" y="48"/>
                    <a:pt x="37" y="48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4" y="48"/>
                  </a:cubicBezTo>
                  <a:cubicBezTo>
                    <a:pt x="44" y="48"/>
                    <a:pt x="44" y="47"/>
                    <a:pt x="45" y="47"/>
                  </a:cubicBezTo>
                  <a:cubicBezTo>
                    <a:pt x="45" y="47"/>
                    <a:pt x="45" y="47"/>
                    <a:pt x="46" y="47"/>
                  </a:cubicBezTo>
                  <a:cubicBezTo>
                    <a:pt x="46" y="47"/>
                    <a:pt x="47" y="47"/>
                    <a:pt x="47" y="48"/>
                  </a:cubicBezTo>
                  <a:cubicBezTo>
                    <a:pt x="47" y="48"/>
                    <a:pt x="47" y="48"/>
                    <a:pt x="48" y="49"/>
                  </a:cubicBezTo>
                  <a:cubicBezTo>
                    <a:pt x="48" y="49"/>
                    <a:pt x="48" y="50"/>
                    <a:pt x="49" y="50"/>
                  </a:cubicBezTo>
                  <a:cubicBezTo>
                    <a:pt x="49" y="51"/>
                    <a:pt x="49" y="51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1" y="50"/>
                    <a:pt x="51" y="50"/>
                  </a:cubicBezTo>
                  <a:cubicBezTo>
                    <a:pt x="51" y="50"/>
                    <a:pt x="51" y="49"/>
                    <a:pt x="51" y="49"/>
                  </a:cubicBezTo>
                  <a:cubicBezTo>
                    <a:pt x="51" y="49"/>
                    <a:pt x="51" y="48"/>
                    <a:pt x="51" y="48"/>
                  </a:cubicBezTo>
                  <a:cubicBezTo>
                    <a:pt x="52" y="48"/>
                    <a:pt x="52" y="47"/>
                    <a:pt x="52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7"/>
                    <a:pt x="55" y="48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6"/>
                    <a:pt x="54" y="46"/>
                    <a:pt x="54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5" y="43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57" y="42"/>
                    <a:pt x="57" y="42"/>
                    <a:pt x="58" y="42"/>
                  </a:cubicBezTo>
                  <a:cubicBezTo>
                    <a:pt x="58" y="42"/>
                    <a:pt x="58" y="42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1"/>
                    <a:pt x="63" y="41"/>
                  </a:cubicBezTo>
                  <a:cubicBezTo>
                    <a:pt x="64" y="41"/>
                    <a:pt x="64" y="40"/>
                    <a:pt x="64" y="4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7"/>
                    <a:pt x="64" y="37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5" y="36"/>
                    <a:pt x="66" y="35"/>
                  </a:cubicBezTo>
                  <a:cubicBezTo>
                    <a:pt x="66" y="35"/>
                    <a:pt x="66" y="34"/>
                    <a:pt x="66" y="34"/>
                  </a:cubicBezTo>
                  <a:cubicBezTo>
                    <a:pt x="66" y="34"/>
                    <a:pt x="67" y="34"/>
                    <a:pt x="67" y="34"/>
                  </a:cubicBezTo>
                  <a:cubicBezTo>
                    <a:pt x="67" y="33"/>
                    <a:pt x="67" y="33"/>
                    <a:pt x="67" y="32"/>
                  </a:cubicBezTo>
                  <a:cubicBezTo>
                    <a:pt x="67" y="32"/>
                    <a:pt x="67" y="32"/>
                    <a:pt x="66" y="31"/>
                  </a:cubicBezTo>
                  <a:cubicBezTo>
                    <a:pt x="66" y="31"/>
                    <a:pt x="65" y="32"/>
                    <a:pt x="65" y="32"/>
                  </a:cubicBezTo>
                  <a:cubicBezTo>
                    <a:pt x="64" y="32"/>
                    <a:pt x="64" y="31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2" y="32"/>
                    <a:pt x="62" y="32"/>
                  </a:cubicBezTo>
                  <a:cubicBezTo>
                    <a:pt x="62" y="32"/>
                    <a:pt x="61" y="33"/>
                    <a:pt x="61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4"/>
                    <a:pt x="58" y="34"/>
                    <a:pt x="58" y="35"/>
                  </a:cubicBezTo>
                  <a:cubicBezTo>
                    <a:pt x="57" y="35"/>
                    <a:pt x="58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8"/>
                    <a:pt x="56" y="38"/>
                  </a:cubicBezTo>
                  <a:cubicBezTo>
                    <a:pt x="56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1"/>
                  </a:cubicBezTo>
                  <a:cubicBezTo>
                    <a:pt x="50" y="41"/>
                    <a:pt x="49" y="41"/>
                    <a:pt x="49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5" y="40"/>
                    <a:pt x="45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3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2" y="36"/>
                    <a:pt x="42" y="35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4"/>
                    <a:pt x="41" y="34"/>
                    <a:pt x="41" y="33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0" y="31"/>
                    <a:pt x="40" y="31"/>
                    <a:pt x="40" y="30"/>
                  </a:cubicBezTo>
                  <a:cubicBezTo>
                    <a:pt x="40" y="30"/>
                    <a:pt x="40" y="29"/>
                    <a:pt x="40" y="28"/>
                  </a:cubicBezTo>
                  <a:cubicBezTo>
                    <a:pt x="40" y="28"/>
                    <a:pt x="41" y="28"/>
                    <a:pt x="41" y="28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9" y="17"/>
                    <a:pt x="39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8" y="15"/>
                    <a:pt x="38" y="15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6" y="10"/>
                    <a:pt x="37" y="10"/>
                    <a:pt x="36" y="9"/>
                  </a:cubicBez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32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9"/>
                    <a:pt x="28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3" name="Freeform 14"/>
            <p:cNvSpPr>
              <a:spLocks/>
            </p:cNvSpPr>
            <p:nvPr/>
          </p:nvSpPr>
          <p:spPr bwMode="auto">
            <a:xfrm>
              <a:off x="2714627" y="2903539"/>
              <a:ext cx="87313" cy="119063"/>
            </a:xfrm>
            <a:custGeom>
              <a:avLst/>
              <a:gdLst>
                <a:gd name="T0" fmla="*/ 2 w 8"/>
                <a:gd name="T1" fmla="*/ 11 h 11"/>
                <a:gd name="T2" fmla="*/ 3 w 8"/>
                <a:gd name="T3" fmla="*/ 10 h 11"/>
                <a:gd name="T4" fmla="*/ 4 w 8"/>
                <a:gd name="T5" fmla="*/ 10 h 11"/>
                <a:gd name="T6" fmla="*/ 6 w 8"/>
                <a:gd name="T7" fmla="*/ 10 h 11"/>
                <a:gd name="T8" fmla="*/ 6 w 8"/>
                <a:gd name="T9" fmla="*/ 9 h 11"/>
                <a:gd name="T10" fmla="*/ 7 w 8"/>
                <a:gd name="T11" fmla="*/ 7 h 11"/>
                <a:gd name="T12" fmla="*/ 7 w 8"/>
                <a:gd name="T13" fmla="*/ 6 h 11"/>
                <a:gd name="T14" fmla="*/ 8 w 8"/>
                <a:gd name="T15" fmla="*/ 5 h 11"/>
                <a:gd name="T16" fmla="*/ 8 w 8"/>
                <a:gd name="T17" fmla="*/ 5 h 11"/>
                <a:gd name="T18" fmla="*/ 7 w 8"/>
                <a:gd name="T19" fmla="*/ 3 h 11"/>
                <a:gd name="T20" fmla="*/ 7 w 8"/>
                <a:gd name="T21" fmla="*/ 2 h 11"/>
                <a:gd name="T22" fmla="*/ 6 w 8"/>
                <a:gd name="T23" fmla="*/ 2 h 11"/>
                <a:gd name="T24" fmla="*/ 5 w 8"/>
                <a:gd name="T25" fmla="*/ 2 h 11"/>
                <a:gd name="T26" fmla="*/ 4 w 8"/>
                <a:gd name="T27" fmla="*/ 1 h 11"/>
                <a:gd name="T28" fmla="*/ 3 w 8"/>
                <a:gd name="T29" fmla="*/ 1 h 11"/>
                <a:gd name="T30" fmla="*/ 2 w 8"/>
                <a:gd name="T31" fmla="*/ 0 h 11"/>
                <a:gd name="T32" fmla="*/ 2 w 8"/>
                <a:gd name="T33" fmla="*/ 0 h 11"/>
                <a:gd name="T34" fmla="*/ 2 w 8"/>
                <a:gd name="T35" fmla="*/ 1 h 11"/>
                <a:gd name="T36" fmla="*/ 1 w 8"/>
                <a:gd name="T37" fmla="*/ 2 h 11"/>
                <a:gd name="T38" fmla="*/ 1 w 8"/>
                <a:gd name="T39" fmla="*/ 5 h 11"/>
                <a:gd name="T40" fmla="*/ 2 w 8"/>
                <a:gd name="T41" fmla="*/ 7 h 11"/>
                <a:gd name="T42" fmla="*/ 2 w 8"/>
                <a:gd name="T43" fmla="*/ 8 h 11"/>
                <a:gd name="T44" fmla="*/ 1 w 8"/>
                <a:gd name="T45" fmla="*/ 9 h 11"/>
                <a:gd name="T46" fmla="*/ 0 w 8"/>
                <a:gd name="T47" fmla="*/ 10 h 11"/>
                <a:gd name="T48" fmla="*/ 0 w 8"/>
                <a:gd name="T49" fmla="*/ 10 h 11"/>
                <a:gd name="T50" fmla="*/ 1 w 8"/>
                <a:gd name="T51" fmla="*/ 11 h 11"/>
                <a:gd name="T52" fmla="*/ 2 w 8"/>
                <a:gd name="T5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2" y="11"/>
                    <a:pt x="3" y="10"/>
                    <a:pt x="3" y="10"/>
                  </a:cubicBezTo>
                  <a:cubicBezTo>
                    <a:pt x="4" y="10"/>
                    <a:pt x="4" y="11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4" name="Freeform 15"/>
            <p:cNvSpPr>
              <a:spLocks/>
            </p:cNvSpPr>
            <p:nvPr/>
          </p:nvSpPr>
          <p:spPr bwMode="auto">
            <a:xfrm>
              <a:off x="2217739" y="2708276"/>
              <a:ext cx="366713" cy="357188"/>
            </a:xfrm>
            <a:custGeom>
              <a:avLst/>
              <a:gdLst>
                <a:gd name="T0" fmla="*/ 33 w 34"/>
                <a:gd name="T1" fmla="*/ 10 h 33"/>
                <a:gd name="T2" fmla="*/ 31 w 34"/>
                <a:gd name="T3" fmla="*/ 9 h 33"/>
                <a:gd name="T4" fmla="*/ 31 w 34"/>
                <a:gd name="T5" fmla="*/ 7 h 33"/>
                <a:gd name="T6" fmla="*/ 29 w 34"/>
                <a:gd name="T7" fmla="*/ 6 h 33"/>
                <a:gd name="T8" fmla="*/ 28 w 34"/>
                <a:gd name="T9" fmla="*/ 6 h 33"/>
                <a:gd name="T10" fmla="*/ 27 w 34"/>
                <a:gd name="T11" fmla="*/ 5 h 33"/>
                <a:gd name="T12" fmla="*/ 29 w 34"/>
                <a:gd name="T13" fmla="*/ 4 h 33"/>
                <a:gd name="T14" fmla="*/ 27 w 34"/>
                <a:gd name="T15" fmla="*/ 3 h 33"/>
                <a:gd name="T16" fmla="*/ 25 w 34"/>
                <a:gd name="T17" fmla="*/ 4 h 33"/>
                <a:gd name="T18" fmla="*/ 23 w 34"/>
                <a:gd name="T19" fmla="*/ 4 h 33"/>
                <a:gd name="T20" fmla="*/ 22 w 34"/>
                <a:gd name="T21" fmla="*/ 6 h 33"/>
                <a:gd name="T22" fmla="*/ 19 w 34"/>
                <a:gd name="T23" fmla="*/ 4 h 33"/>
                <a:gd name="T24" fmla="*/ 17 w 34"/>
                <a:gd name="T25" fmla="*/ 4 h 33"/>
                <a:gd name="T26" fmla="*/ 13 w 34"/>
                <a:gd name="T27" fmla="*/ 4 h 33"/>
                <a:gd name="T28" fmla="*/ 12 w 34"/>
                <a:gd name="T29" fmla="*/ 2 h 33"/>
                <a:gd name="T30" fmla="*/ 9 w 34"/>
                <a:gd name="T31" fmla="*/ 2 h 33"/>
                <a:gd name="T32" fmla="*/ 9 w 34"/>
                <a:gd name="T33" fmla="*/ 0 h 33"/>
                <a:gd name="T34" fmla="*/ 8 w 34"/>
                <a:gd name="T35" fmla="*/ 1 h 33"/>
                <a:gd name="T36" fmla="*/ 8 w 34"/>
                <a:gd name="T37" fmla="*/ 2 h 33"/>
                <a:gd name="T38" fmla="*/ 5 w 34"/>
                <a:gd name="T39" fmla="*/ 3 h 33"/>
                <a:gd name="T40" fmla="*/ 4 w 34"/>
                <a:gd name="T41" fmla="*/ 3 h 33"/>
                <a:gd name="T42" fmla="*/ 3 w 34"/>
                <a:gd name="T43" fmla="*/ 2 h 33"/>
                <a:gd name="T44" fmla="*/ 1 w 34"/>
                <a:gd name="T45" fmla="*/ 4 h 33"/>
                <a:gd name="T46" fmla="*/ 1 w 34"/>
                <a:gd name="T47" fmla="*/ 7 h 33"/>
                <a:gd name="T48" fmla="*/ 1 w 34"/>
                <a:gd name="T49" fmla="*/ 9 h 33"/>
                <a:gd name="T50" fmla="*/ 2 w 34"/>
                <a:gd name="T51" fmla="*/ 11 h 33"/>
                <a:gd name="T52" fmla="*/ 2 w 34"/>
                <a:gd name="T53" fmla="*/ 14 h 33"/>
                <a:gd name="T54" fmla="*/ 6 w 34"/>
                <a:gd name="T55" fmla="*/ 15 h 33"/>
                <a:gd name="T56" fmla="*/ 8 w 34"/>
                <a:gd name="T57" fmla="*/ 16 h 33"/>
                <a:gd name="T58" fmla="*/ 9 w 34"/>
                <a:gd name="T59" fmla="*/ 17 h 33"/>
                <a:gd name="T60" fmla="*/ 12 w 34"/>
                <a:gd name="T61" fmla="*/ 17 h 33"/>
                <a:gd name="T62" fmla="*/ 14 w 34"/>
                <a:gd name="T63" fmla="*/ 17 h 33"/>
                <a:gd name="T64" fmla="*/ 13 w 34"/>
                <a:gd name="T65" fmla="*/ 20 h 33"/>
                <a:gd name="T66" fmla="*/ 13 w 34"/>
                <a:gd name="T67" fmla="*/ 24 h 33"/>
                <a:gd name="T68" fmla="*/ 13 w 34"/>
                <a:gd name="T69" fmla="*/ 26 h 33"/>
                <a:gd name="T70" fmla="*/ 15 w 34"/>
                <a:gd name="T71" fmla="*/ 28 h 33"/>
                <a:gd name="T72" fmla="*/ 15 w 34"/>
                <a:gd name="T73" fmla="*/ 31 h 33"/>
                <a:gd name="T74" fmla="*/ 16 w 34"/>
                <a:gd name="T75" fmla="*/ 32 h 33"/>
                <a:gd name="T76" fmla="*/ 19 w 34"/>
                <a:gd name="T77" fmla="*/ 33 h 33"/>
                <a:gd name="T78" fmla="*/ 22 w 34"/>
                <a:gd name="T79" fmla="*/ 30 h 33"/>
                <a:gd name="T80" fmla="*/ 24 w 34"/>
                <a:gd name="T81" fmla="*/ 28 h 33"/>
                <a:gd name="T82" fmla="*/ 22 w 34"/>
                <a:gd name="T83" fmla="*/ 26 h 33"/>
                <a:gd name="T84" fmla="*/ 21 w 34"/>
                <a:gd name="T85" fmla="*/ 23 h 33"/>
                <a:gd name="T86" fmla="*/ 23 w 34"/>
                <a:gd name="T87" fmla="*/ 23 h 33"/>
                <a:gd name="T88" fmla="*/ 24 w 34"/>
                <a:gd name="T89" fmla="*/ 24 h 33"/>
                <a:gd name="T90" fmla="*/ 27 w 34"/>
                <a:gd name="T91" fmla="*/ 23 h 33"/>
                <a:gd name="T92" fmla="*/ 29 w 34"/>
                <a:gd name="T93" fmla="*/ 22 h 33"/>
                <a:gd name="T94" fmla="*/ 30 w 34"/>
                <a:gd name="T95" fmla="*/ 21 h 33"/>
                <a:gd name="T96" fmla="*/ 31 w 34"/>
                <a:gd name="T97" fmla="*/ 20 h 33"/>
                <a:gd name="T98" fmla="*/ 30 w 34"/>
                <a:gd name="T99" fmla="*/ 17 h 33"/>
                <a:gd name="T100" fmla="*/ 30 w 34"/>
                <a:gd name="T101" fmla="*/ 15 h 33"/>
                <a:gd name="T102" fmla="*/ 32 w 34"/>
                <a:gd name="T103" fmla="*/ 14 h 33"/>
                <a:gd name="T104" fmla="*/ 32 w 34"/>
                <a:gd name="T105" fmla="*/ 13 h 33"/>
                <a:gd name="T106" fmla="*/ 34 w 34"/>
                <a:gd name="T107" fmla="*/ 11 h 33"/>
                <a:gd name="T108" fmla="*/ 34 w 34"/>
                <a:gd name="T10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2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4" y="4"/>
                    <a:pt x="13" y="5"/>
                    <a:pt x="13" y="4"/>
                  </a:cubicBezTo>
                  <a:cubicBezTo>
                    <a:pt x="12" y="4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10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9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4" y="24"/>
                    <a:pt x="14" y="25"/>
                  </a:cubicBezTo>
                  <a:cubicBezTo>
                    <a:pt x="14" y="25"/>
                    <a:pt x="13" y="25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4" y="28"/>
                    <a:pt x="14" y="27"/>
                    <a:pt x="15" y="28"/>
                  </a:cubicBezTo>
                  <a:cubicBezTo>
                    <a:pt x="15" y="28"/>
                    <a:pt x="15" y="29"/>
                    <a:pt x="15" y="29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1"/>
                    <a:pt x="21" y="31"/>
                    <a:pt x="22" y="30"/>
                  </a:cubicBezTo>
                  <a:cubicBezTo>
                    <a:pt x="22" y="30"/>
                    <a:pt x="23" y="30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ubicBezTo>
                    <a:pt x="24" y="27"/>
                    <a:pt x="23" y="28"/>
                    <a:pt x="22" y="28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0" y="23"/>
                    <a:pt x="21" y="23"/>
                  </a:cubicBezTo>
                  <a:cubicBezTo>
                    <a:pt x="21" y="23"/>
                    <a:pt x="21" y="23"/>
                    <a:pt x="22" y="23"/>
                  </a:cubicBezTo>
                  <a:cubicBezTo>
                    <a:pt x="22" y="23"/>
                    <a:pt x="22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5" name="Freeform 16"/>
            <p:cNvSpPr>
              <a:spLocks/>
            </p:cNvSpPr>
            <p:nvPr/>
          </p:nvSpPr>
          <p:spPr bwMode="auto">
            <a:xfrm>
              <a:off x="2693989" y="4027489"/>
              <a:ext cx="150813" cy="150813"/>
            </a:xfrm>
            <a:custGeom>
              <a:avLst/>
              <a:gdLst>
                <a:gd name="T0" fmla="*/ 12 w 14"/>
                <a:gd name="T1" fmla="*/ 7 h 14"/>
                <a:gd name="T2" fmla="*/ 11 w 14"/>
                <a:gd name="T3" fmla="*/ 6 h 14"/>
                <a:gd name="T4" fmla="*/ 10 w 14"/>
                <a:gd name="T5" fmla="*/ 4 h 14"/>
                <a:gd name="T6" fmla="*/ 9 w 14"/>
                <a:gd name="T7" fmla="*/ 4 h 14"/>
                <a:gd name="T8" fmla="*/ 8 w 14"/>
                <a:gd name="T9" fmla="*/ 4 h 14"/>
                <a:gd name="T10" fmla="*/ 8 w 14"/>
                <a:gd name="T11" fmla="*/ 3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2 h 14"/>
                <a:gd name="T18" fmla="*/ 5 w 14"/>
                <a:gd name="T19" fmla="*/ 2 h 14"/>
                <a:gd name="T20" fmla="*/ 4 w 14"/>
                <a:gd name="T21" fmla="*/ 1 h 14"/>
                <a:gd name="T22" fmla="*/ 4 w 14"/>
                <a:gd name="T23" fmla="*/ 0 h 14"/>
                <a:gd name="T24" fmla="*/ 3 w 14"/>
                <a:gd name="T25" fmla="*/ 0 h 14"/>
                <a:gd name="T26" fmla="*/ 2 w 14"/>
                <a:gd name="T27" fmla="*/ 0 h 14"/>
                <a:gd name="T28" fmla="*/ 1 w 14"/>
                <a:gd name="T29" fmla="*/ 0 h 14"/>
                <a:gd name="T30" fmla="*/ 0 w 14"/>
                <a:gd name="T31" fmla="*/ 0 h 14"/>
                <a:gd name="T32" fmla="*/ 0 w 14"/>
                <a:gd name="T33" fmla="*/ 0 h 14"/>
                <a:gd name="T34" fmla="*/ 0 w 14"/>
                <a:gd name="T35" fmla="*/ 0 h 14"/>
                <a:gd name="T36" fmla="*/ 0 w 14"/>
                <a:gd name="T37" fmla="*/ 1 h 14"/>
                <a:gd name="T38" fmla="*/ 0 w 14"/>
                <a:gd name="T39" fmla="*/ 3 h 14"/>
                <a:gd name="T40" fmla="*/ 0 w 14"/>
                <a:gd name="T41" fmla="*/ 4 h 14"/>
                <a:gd name="T42" fmla="*/ 0 w 14"/>
                <a:gd name="T43" fmla="*/ 6 h 14"/>
                <a:gd name="T44" fmla="*/ 0 w 14"/>
                <a:gd name="T45" fmla="*/ 7 h 14"/>
                <a:gd name="T46" fmla="*/ 0 w 14"/>
                <a:gd name="T47" fmla="*/ 8 h 14"/>
                <a:gd name="T48" fmla="*/ 0 w 14"/>
                <a:gd name="T49" fmla="*/ 9 h 14"/>
                <a:gd name="T50" fmla="*/ 0 w 14"/>
                <a:gd name="T51" fmla="*/ 10 h 14"/>
                <a:gd name="T52" fmla="*/ 0 w 14"/>
                <a:gd name="T53" fmla="*/ 11 h 14"/>
                <a:gd name="T54" fmla="*/ 1 w 14"/>
                <a:gd name="T55" fmla="*/ 11 h 14"/>
                <a:gd name="T56" fmla="*/ 2 w 14"/>
                <a:gd name="T57" fmla="*/ 12 h 14"/>
                <a:gd name="T58" fmla="*/ 2 w 14"/>
                <a:gd name="T59" fmla="*/ 12 h 14"/>
                <a:gd name="T60" fmla="*/ 3 w 14"/>
                <a:gd name="T61" fmla="*/ 12 h 14"/>
                <a:gd name="T62" fmla="*/ 4 w 14"/>
                <a:gd name="T63" fmla="*/ 12 h 14"/>
                <a:gd name="T64" fmla="*/ 5 w 14"/>
                <a:gd name="T65" fmla="*/ 13 h 14"/>
                <a:gd name="T66" fmla="*/ 6 w 14"/>
                <a:gd name="T67" fmla="*/ 14 h 14"/>
                <a:gd name="T68" fmla="*/ 7 w 14"/>
                <a:gd name="T69" fmla="*/ 13 h 14"/>
                <a:gd name="T70" fmla="*/ 8 w 14"/>
                <a:gd name="T71" fmla="*/ 13 h 14"/>
                <a:gd name="T72" fmla="*/ 9 w 14"/>
                <a:gd name="T73" fmla="*/ 13 h 14"/>
                <a:gd name="T74" fmla="*/ 9 w 14"/>
                <a:gd name="T75" fmla="*/ 14 h 14"/>
                <a:gd name="T76" fmla="*/ 11 w 14"/>
                <a:gd name="T77" fmla="*/ 13 h 14"/>
                <a:gd name="T78" fmla="*/ 11 w 14"/>
                <a:gd name="T79" fmla="*/ 12 h 14"/>
                <a:gd name="T80" fmla="*/ 12 w 14"/>
                <a:gd name="T81" fmla="*/ 11 h 14"/>
                <a:gd name="T82" fmla="*/ 12 w 14"/>
                <a:gd name="T83" fmla="*/ 10 h 14"/>
                <a:gd name="T84" fmla="*/ 13 w 14"/>
                <a:gd name="T85" fmla="*/ 9 h 14"/>
                <a:gd name="T86" fmla="*/ 14 w 14"/>
                <a:gd name="T87" fmla="*/ 8 h 14"/>
                <a:gd name="T88" fmla="*/ 14 w 14"/>
                <a:gd name="T89" fmla="*/ 8 h 14"/>
                <a:gd name="T90" fmla="*/ 12 w 14"/>
                <a:gd name="T9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14">
                  <a:moveTo>
                    <a:pt x="12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10" y="4"/>
                    <a:pt x="10" y="5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8"/>
                    <a:pt x="12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6" name="Freeform 17"/>
            <p:cNvSpPr>
              <a:spLocks/>
            </p:cNvSpPr>
            <p:nvPr/>
          </p:nvSpPr>
          <p:spPr bwMode="auto">
            <a:xfrm>
              <a:off x="3740152" y="2222501"/>
              <a:ext cx="238125" cy="193675"/>
            </a:xfrm>
            <a:custGeom>
              <a:avLst/>
              <a:gdLst>
                <a:gd name="T0" fmla="*/ 13 w 22"/>
                <a:gd name="T1" fmla="*/ 5 h 18"/>
                <a:gd name="T2" fmla="*/ 22 w 22"/>
                <a:gd name="T3" fmla="*/ 5 h 18"/>
                <a:gd name="T4" fmla="*/ 22 w 22"/>
                <a:gd name="T5" fmla="*/ 0 h 18"/>
                <a:gd name="T6" fmla="*/ 21 w 22"/>
                <a:gd name="T7" fmla="*/ 0 h 18"/>
                <a:gd name="T8" fmla="*/ 10 w 22"/>
                <a:gd name="T9" fmla="*/ 0 h 18"/>
                <a:gd name="T10" fmla="*/ 10 w 22"/>
                <a:gd name="T11" fmla="*/ 0 h 18"/>
                <a:gd name="T12" fmla="*/ 10 w 22"/>
                <a:gd name="T13" fmla="*/ 2 h 18"/>
                <a:gd name="T14" fmla="*/ 9 w 22"/>
                <a:gd name="T15" fmla="*/ 3 h 18"/>
                <a:gd name="T16" fmla="*/ 8 w 22"/>
                <a:gd name="T17" fmla="*/ 3 h 18"/>
                <a:gd name="T18" fmla="*/ 7 w 22"/>
                <a:gd name="T19" fmla="*/ 4 h 18"/>
                <a:gd name="T20" fmla="*/ 6 w 22"/>
                <a:gd name="T21" fmla="*/ 6 h 18"/>
                <a:gd name="T22" fmla="*/ 6 w 22"/>
                <a:gd name="T23" fmla="*/ 7 h 18"/>
                <a:gd name="T24" fmla="*/ 6 w 22"/>
                <a:gd name="T25" fmla="*/ 8 h 18"/>
                <a:gd name="T26" fmla="*/ 5 w 22"/>
                <a:gd name="T27" fmla="*/ 9 h 18"/>
                <a:gd name="T28" fmla="*/ 4 w 22"/>
                <a:gd name="T29" fmla="*/ 10 h 18"/>
                <a:gd name="T30" fmla="*/ 4 w 22"/>
                <a:gd name="T31" fmla="*/ 11 h 18"/>
                <a:gd name="T32" fmla="*/ 3 w 22"/>
                <a:gd name="T33" fmla="*/ 12 h 18"/>
                <a:gd name="T34" fmla="*/ 3 w 22"/>
                <a:gd name="T35" fmla="*/ 13 h 18"/>
                <a:gd name="T36" fmla="*/ 2 w 22"/>
                <a:gd name="T37" fmla="*/ 14 h 18"/>
                <a:gd name="T38" fmla="*/ 1 w 22"/>
                <a:gd name="T39" fmla="*/ 15 h 18"/>
                <a:gd name="T40" fmla="*/ 1 w 22"/>
                <a:gd name="T41" fmla="*/ 16 h 18"/>
                <a:gd name="T42" fmla="*/ 0 w 22"/>
                <a:gd name="T43" fmla="*/ 17 h 18"/>
                <a:gd name="T44" fmla="*/ 0 w 22"/>
                <a:gd name="T45" fmla="*/ 18 h 18"/>
                <a:gd name="T46" fmla="*/ 0 w 22"/>
                <a:gd name="T47" fmla="*/ 18 h 18"/>
                <a:gd name="T48" fmla="*/ 11 w 22"/>
                <a:gd name="T49" fmla="*/ 18 h 18"/>
                <a:gd name="T50" fmla="*/ 11 w 22"/>
                <a:gd name="T51" fmla="*/ 15 h 18"/>
                <a:gd name="T52" fmla="*/ 11 w 22"/>
                <a:gd name="T53" fmla="*/ 13 h 18"/>
                <a:gd name="T54" fmla="*/ 11 w 22"/>
                <a:gd name="T55" fmla="*/ 13 h 18"/>
                <a:gd name="T56" fmla="*/ 12 w 22"/>
                <a:gd name="T57" fmla="*/ 13 h 18"/>
                <a:gd name="T58" fmla="*/ 13 w 22"/>
                <a:gd name="T59" fmla="*/ 12 h 18"/>
                <a:gd name="T60" fmla="*/ 13 w 22"/>
                <a:gd name="T6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18">
                  <a:moveTo>
                    <a:pt x="13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5"/>
                    <a:pt x="13" y="5"/>
                    <a:pt x="13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7" name="Freeform 18"/>
            <p:cNvSpPr>
              <a:spLocks/>
            </p:cNvSpPr>
            <p:nvPr/>
          </p:nvSpPr>
          <p:spPr bwMode="auto">
            <a:xfrm>
              <a:off x="4592639" y="1658939"/>
              <a:ext cx="98425" cy="98425"/>
            </a:xfrm>
            <a:custGeom>
              <a:avLst/>
              <a:gdLst>
                <a:gd name="T0" fmla="*/ 3 w 9"/>
                <a:gd name="T1" fmla="*/ 1 h 9"/>
                <a:gd name="T2" fmla="*/ 2 w 9"/>
                <a:gd name="T3" fmla="*/ 1 h 9"/>
                <a:gd name="T4" fmla="*/ 1 w 9"/>
                <a:gd name="T5" fmla="*/ 1 h 9"/>
                <a:gd name="T6" fmla="*/ 0 w 9"/>
                <a:gd name="T7" fmla="*/ 1 h 9"/>
                <a:gd name="T8" fmla="*/ 0 w 9"/>
                <a:gd name="T9" fmla="*/ 2 h 9"/>
                <a:gd name="T10" fmla="*/ 1 w 9"/>
                <a:gd name="T11" fmla="*/ 3 h 9"/>
                <a:gd name="T12" fmla="*/ 1 w 9"/>
                <a:gd name="T13" fmla="*/ 4 h 9"/>
                <a:gd name="T14" fmla="*/ 1 w 9"/>
                <a:gd name="T15" fmla="*/ 5 h 9"/>
                <a:gd name="T16" fmla="*/ 2 w 9"/>
                <a:gd name="T17" fmla="*/ 5 h 9"/>
                <a:gd name="T18" fmla="*/ 2 w 9"/>
                <a:gd name="T19" fmla="*/ 6 h 9"/>
                <a:gd name="T20" fmla="*/ 2 w 9"/>
                <a:gd name="T21" fmla="*/ 7 h 9"/>
                <a:gd name="T22" fmla="*/ 3 w 9"/>
                <a:gd name="T23" fmla="*/ 7 h 9"/>
                <a:gd name="T24" fmla="*/ 4 w 9"/>
                <a:gd name="T25" fmla="*/ 7 h 9"/>
                <a:gd name="T26" fmla="*/ 5 w 9"/>
                <a:gd name="T27" fmla="*/ 7 h 9"/>
                <a:gd name="T28" fmla="*/ 6 w 9"/>
                <a:gd name="T29" fmla="*/ 9 h 9"/>
                <a:gd name="T30" fmla="*/ 6 w 9"/>
                <a:gd name="T31" fmla="*/ 9 h 9"/>
                <a:gd name="T32" fmla="*/ 6 w 9"/>
                <a:gd name="T33" fmla="*/ 8 h 9"/>
                <a:gd name="T34" fmla="*/ 7 w 9"/>
                <a:gd name="T35" fmla="*/ 7 h 9"/>
                <a:gd name="T36" fmla="*/ 8 w 9"/>
                <a:gd name="T37" fmla="*/ 7 h 9"/>
                <a:gd name="T38" fmla="*/ 9 w 9"/>
                <a:gd name="T39" fmla="*/ 6 h 9"/>
                <a:gd name="T40" fmla="*/ 9 w 9"/>
                <a:gd name="T41" fmla="*/ 5 h 9"/>
                <a:gd name="T42" fmla="*/ 8 w 9"/>
                <a:gd name="T43" fmla="*/ 4 h 9"/>
                <a:gd name="T44" fmla="*/ 9 w 9"/>
                <a:gd name="T45" fmla="*/ 3 h 9"/>
                <a:gd name="T46" fmla="*/ 8 w 9"/>
                <a:gd name="T47" fmla="*/ 2 h 9"/>
                <a:gd name="T48" fmla="*/ 7 w 9"/>
                <a:gd name="T49" fmla="*/ 1 h 9"/>
                <a:gd name="T50" fmla="*/ 7 w 9"/>
                <a:gd name="T51" fmla="*/ 1 h 9"/>
                <a:gd name="T52" fmla="*/ 6 w 9"/>
                <a:gd name="T53" fmla="*/ 2 h 9"/>
                <a:gd name="T54" fmla="*/ 6 w 9"/>
                <a:gd name="T55" fmla="*/ 1 h 9"/>
                <a:gd name="T56" fmla="*/ 5 w 9"/>
                <a:gd name="T57" fmla="*/ 1 h 9"/>
                <a:gd name="T58" fmla="*/ 4 w 9"/>
                <a:gd name="T59" fmla="*/ 1 h 9"/>
                <a:gd name="T60" fmla="*/ 3 w 9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5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8" name="Freeform 19"/>
            <p:cNvSpPr>
              <a:spLocks/>
            </p:cNvSpPr>
            <p:nvPr/>
          </p:nvSpPr>
          <p:spPr bwMode="auto">
            <a:xfrm>
              <a:off x="4452939" y="2049464"/>
              <a:ext cx="420688" cy="431800"/>
            </a:xfrm>
            <a:custGeom>
              <a:avLst/>
              <a:gdLst>
                <a:gd name="T0" fmla="*/ 33 w 39"/>
                <a:gd name="T1" fmla="*/ 2 h 40"/>
                <a:gd name="T2" fmla="*/ 31 w 39"/>
                <a:gd name="T3" fmla="*/ 1 h 40"/>
                <a:gd name="T4" fmla="*/ 29 w 39"/>
                <a:gd name="T5" fmla="*/ 1 h 40"/>
                <a:gd name="T6" fmla="*/ 27 w 39"/>
                <a:gd name="T7" fmla="*/ 2 h 40"/>
                <a:gd name="T8" fmla="*/ 25 w 39"/>
                <a:gd name="T9" fmla="*/ 4 h 40"/>
                <a:gd name="T10" fmla="*/ 26 w 39"/>
                <a:gd name="T11" fmla="*/ 7 h 40"/>
                <a:gd name="T12" fmla="*/ 23 w 39"/>
                <a:gd name="T13" fmla="*/ 8 h 40"/>
                <a:gd name="T14" fmla="*/ 21 w 39"/>
                <a:gd name="T15" fmla="*/ 7 h 40"/>
                <a:gd name="T16" fmla="*/ 17 w 39"/>
                <a:gd name="T17" fmla="*/ 6 h 40"/>
                <a:gd name="T18" fmla="*/ 15 w 39"/>
                <a:gd name="T19" fmla="*/ 5 h 40"/>
                <a:gd name="T20" fmla="*/ 14 w 39"/>
                <a:gd name="T21" fmla="*/ 2 h 40"/>
                <a:gd name="T22" fmla="*/ 12 w 39"/>
                <a:gd name="T23" fmla="*/ 2 h 40"/>
                <a:gd name="T24" fmla="*/ 9 w 39"/>
                <a:gd name="T25" fmla="*/ 1 h 40"/>
                <a:gd name="T26" fmla="*/ 5 w 39"/>
                <a:gd name="T27" fmla="*/ 0 h 40"/>
                <a:gd name="T28" fmla="*/ 5 w 39"/>
                <a:gd name="T29" fmla="*/ 0 h 40"/>
                <a:gd name="T30" fmla="*/ 5 w 39"/>
                <a:gd name="T31" fmla="*/ 3 h 40"/>
                <a:gd name="T32" fmla="*/ 4 w 39"/>
                <a:gd name="T33" fmla="*/ 3 h 40"/>
                <a:gd name="T34" fmla="*/ 2 w 39"/>
                <a:gd name="T35" fmla="*/ 5 h 40"/>
                <a:gd name="T36" fmla="*/ 2 w 39"/>
                <a:gd name="T37" fmla="*/ 6 h 40"/>
                <a:gd name="T38" fmla="*/ 1 w 39"/>
                <a:gd name="T39" fmla="*/ 9 h 40"/>
                <a:gd name="T40" fmla="*/ 0 w 39"/>
                <a:gd name="T41" fmla="*/ 9 h 40"/>
                <a:gd name="T42" fmla="*/ 0 w 39"/>
                <a:gd name="T43" fmla="*/ 10 h 40"/>
                <a:gd name="T44" fmla="*/ 1 w 39"/>
                <a:gd name="T45" fmla="*/ 13 h 40"/>
                <a:gd name="T46" fmla="*/ 1 w 39"/>
                <a:gd name="T47" fmla="*/ 15 h 40"/>
                <a:gd name="T48" fmla="*/ 1 w 39"/>
                <a:gd name="T49" fmla="*/ 19 h 40"/>
                <a:gd name="T50" fmla="*/ 1 w 39"/>
                <a:gd name="T51" fmla="*/ 20 h 40"/>
                <a:gd name="T52" fmla="*/ 1 w 39"/>
                <a:gd name="T53" fmla="*/ 23 h 40"/>
                <a:gd name="T54" fmla="*/ 3 w 39"/>
                <a:gd name="T55" fmla="*/ 25 h 40"/>
                <a:gd name="T56" fmla="*/ 4 w 39"/>
                <a:gd name="T57" fmla="*/ 26 h 40"/>
                <a:gd name="T58" fmla="*/ 6 w 39"/>
                <a:gd name="T59" fmla="*/ 27 h 40"/>
                <a:gd name="T60" fmla="*/ 8 w 39"/>
                <a:gd name="T61" fmla="*/ 28 h 40"/>
                <a:gd name="T62" fmla="*/ 9 w 39"/>
                <a:gd name="T63" fmla="*/ 29 h 40"/>
                <a:gd name="T64" fmla="*/ 11 w 39"/>
                <a:gd name="T65" fmla="*/ 30 h 40"/>
                <a:gd name="T66" fmla="*/ 13 w 39"/>
                <a:gd name="T67" fmla="*/ 30 h 40"/>
                <a:gd name="T68" fmla="*/ 14 w 39"/>
                <a:gd name="T69" fmla="*/ 30 h 40"/>
                <a:gd name="T70" fmla="*/ 16 w 39"/>
                <a:gd name="T71" fmla="*/ 29 h 40"/>
                <a:gd name="T72" fmla="*/ 17 w 39"/>
                <a:gd name="T73" fmla="*/ 29 h 40"/>
                <a:gd name="T74" fmla="*/ 21 w 39"/>
                <a:gd name="T75" fmla="*/ 31 h 40"/>
                <a:gd name="T76" fmla="*/ 23 w 39"/>
                <a:gd name="T77" fmla="*/ 32 h 40"/>
                <a:gd name="T78" fmla="*/ 26 w 39"/>
                <a:gd name="T79" fmla="*/ 34 h 40"/>
                <a:gd name="T80" fmla="*/ 29 w 39"/>
                <a:gd name="T81" fmla="*/ 36 h 40"/>
                <a:gd name="T82" fmla="*/ 31 w 39"/>
                <a:gd name="T83" fmla="*/ 37 h 40"/>
                <a:gd name="T84" fmla="*/ 34 w 39"/>
                <a:gd name="T85" fmla="*/ 38 h 40"/>
                <a:gd name="T86" fmla="*/ 36 w 39"/>
                <a:gd name="T87" fmla="*/ 40 h 40"/>
                <a:gd name="T88" fmla="*/ 39 w 39"/>
                <a:gd name="T89" fmla="*/ 38 h 40"/>
                <a:gd name="T90" fmla="*/ 38 w 39"/>
                <a:gd name="T91" fmla="*/ 20 h 40"/>
                <a:gd name="T92" fmla="*/ 38 w 39"/>
                <a:gd name="T93" fmla="*/ 10 h 40"/>
                <a:gd name="T94" fmla="*/ 37 w 39"/>
                <a:gd name="T95" fmla="*/ 6 h 40"/>
                <a:gd name="T96" fmla="*/ 38 w 39"/>
                <a:gd name="T97" fmla="*/ 5 h 40"/>
                <a:gd name="T98" fmla="*/ 38 w 39"/>
                <a:gd name="T99" fmla="*/ 4 h 40"/>
                <a:gd name="T100" fmla="*/ 34 w 39"/>
                <a:gd name="T10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40">
                  <a:moveTo>
                    <a:pt x="33" y="3"/>
                  </a:moveTo>
                  <a:cubicBezTo>
                    <a:pt x="33" y="3"/>
                    <a:pt x="33" y="3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1"/>
                    <a:pt x="31" y="2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2" y="8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2" y="25"/>
                    <a:pt x="2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1"/>
                    <a:pt x="12" y="31"/>
                  </a:cubicBezTo>
                  <a:cubicBezTo>
                    <a:pt x="12" y="31"/>
                    <a:pt x="13" y="31"/>
                    <a:pt x="13" y="30"/>
                  </a:cubicBezTo>
                  <a:cubicBezTo>
                    <a:pt x="13" y="30"/>
                    <a:pt x="13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6" y="28"/>
                    <a:pt x="16" y="29"/>
                    <a:pt x="17" y="29"/>
                  </a:cubicBezTo>
                  <a:cubicBezTo>
                    <a:pt x="17" y="29"/>
                    <a:pt x="18" y="29"/>
                    <a:pt x="18" y="30"/>
                  </a:cubicBezTo>
                  <a:cubicBezTo>
                    <a:pt x="19" y="30"/>
                    <a:pt x="20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5" y="33"/>
                    <a:pt x="25" y="33"/>
                    <a:pt x="26" y="34"/>
                  </a:cubicBezTo>
                  <a:cubicBezTo>
                    <a:pt x="27" y="34"/>
                    <a:pt x="27" y="35"/>
                    <a:pt x="28" y="35"/>
                  </a:cubicBezTo>
                  <a:cubicBezTo>
                    <a:pt x="28" y="35"/>
                    <a:pt x="29" y="35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26"/>
                    <a:pt x="38" y="20"/>
                  </a:cubicBezTo>
                  <a:cubicBezTo>
                    <a:pt x="38" y="16"/>
                    <a:pt x="38" y="11"/>
                    <a:pt x="38" y="11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9"/>
                    <a:pt x="37" y="8"/>
                    <a:pt x="37" y="7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5" y="4"/>
                    <a:pt x="35" y="4"/>
                    <a:pt x="34" y="3"/>
                  </a:cubicBezTo>
                  <a:cubicBezTo>
                    <a:pt x="34" y="3"/>
                    <a:pt x="33" y="4"/>
                    <a:pt x="33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49" name="Freeform 20"/>
            <p:cNvSpPr>
              <a:spLocks/>
            </p:cNvSpPr>
            <p:nvPr/>
          </p:nvSpPr>
          <p:spPr bwMode="auto">
            <a:xfrm>
              <a:off x="4841877" y="2481264"/>
              <a:ext cx="0" cy="1111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0" name="Freeform 21"/>
            <p:cNvSpPr>
              <a:spLocks/>
            </p:cNvSpPr>
            <p:nvPr/>
          </p:nvSpPr>
          <p:spPr bwMode="auto">
            <a:xfrm>
              <a:off x="5122864" y="2038351"/>
              <a:ext cx="107950" cy="130175"/>
            </a:xfrm>
            <a:custGeom>
              <a:avLst/>
              <a:gdLst>
                <a:gd name="T0" fmla="*/ 9 w 10"/>
                <a:gd name="T1" fmla="*/ 2 h 12"/>
                <a:gd name="T2" fmla="*/ 9 w 10"/>
                <a:gd name="T3" fmla="*/ 1 h 12"/>
                <a:gd name="T4" fmla="*/ 9 w 10"/>
                <a:gd name="T5" fmla="*/ 0 h 12"/>
                <a:gd name="T6" fmla="*/ 9 w 10"/>
                <a:gd name="T7" fmla="*/ 0 h 12"/>
                <a:gd name="T8" fmla="*/ 8 w 10"/>
                <a:gd name="T9" fmla="*/ 1 h 12"/>
                <a:gd name="T10" fmla="*/ 6 w 10"/>
                <a:gd name="T11" fmla="*/ 2 h 12"/>
                <a:gd name="T12" fmla="*/ 5 w 10"/>
                <a:gd name="T13" fmla="*/ 3 h 12"/>
                <a:gd name="T14" fmla="*/ 4 w 10"/>
                <a:gd name="T15" fmla="*/ 4 h 12"/>
                <a:gd name="T16" fmla="*/ 3 w 10"/>
                <a:gd name="T17" fmla="*/ 3 h 12"/>
                <a:gd name="T18" fmla="*/ 2 w 10"/>
                <a:gd name="T19" fmla="*/ 2 h 12"/>
                <a:gd name="T20" fmla="*/ 1 w 10"/>
                <a:gd name="T21" fmla="*/ 2 h 12"/>
                <a:gd name="T22" fmla="*/ 1 w 10"/>
                <a:gd name="T23" fmla="*/ 2 h 12"/>
                <a:gd name="T24" fmla="*/ 1 w 10"/>
                <a:gd name="T25" fmla="*/ 3 h 12"/>
                <a:gd name="T26" fmla="*/ 0 w 10"/>
                <a:gd name="T27" fmla="*/ 4 h 12"/>
                <a:gd name="T28" fmla="*/ 1 w 10"/>
                <a:gd name="T29" fmla="*/ 6 h 12"/>
                <a:gd name="T30" fmla="*/ 1 w 10"/>
                <a:gd name="T31" fmla="*/ 8 h 12"/>
                <a:gd name="T32" fmla="*/ 0 w 10"/>
                <a:gd name="T33" fmla="*/ 10 h 12"/>
                <a:gd name="T34" fmla="*/ 0 w 10"/>
                <a:gd name="T35" fmla="*/ 12 h 12"/>
                <a:gd name="T36" fmla="*/ 0 w 10"/>
                <a:gd name="T37" fmla="*/ 12 h 12"/>
                <a:gd name="T38" fmla="*/ 1 w 10"/>
                <a:gd name="T39" fmla="*/ 12 h 12"/>
                <a:gd name="T40" fmla="*/ 2 w 10"/>
                <a:gd name="T41" fmla="*/ 12 h 12"/>
                <a:gd name="T42" fmla="*/ 3 w 10"/>
                <a:gd name="T43" fmla="*/ 12 h 12"/>
                <a:gd name="T44" fmla="*/ 4 w 10"/>
                <a:gd name="T45" fmla="*/ 11 h 12"/>
                <a:gd name="T46" fmla="*/ 4 w 10"/>
                <a:gd name="T47" fmla="*/ 10 h 12"/>
                <a:gd name="T48" fmla="*/ 6 w 10"/>
                <a:gd name="T49" fmla="*/ 10 h 12"/>
                <a:gd name="T50" fmla="*/ 6 w 10"/>
                <a:gd name="T51" fmla="*/ 9 h 12"/>
                <a:gd name="T52" fmla="*/ 6 w 10"/>
                <a:gd name="T53" fmla="*/ 8 h 12"/>
                <a:gd name="T54" fmla="*/ 5 w 10"/>
                <a:gd name="T55" fmla="*/ 8 h 12"/>
                <a:gd name="T56" fmla="*/ 4 w 10"/>
                <a:gd name="T57" fmla="*/ 7 h 12"/>
                <a:gd name="T58" fmla="*/ 5 w 10"/>
                <a:gd name="T59" fmla="*/ 6 h 12"/>
                <a:gd name="T60" fmla="*/ 7 w 10"/>
                <a:gd name="T61" fmla="*/ 5 h 12"/>
                <a:gd name="T62" fmla="*/ 8 w 10"/>
                <a:gd name="T63" fmla="*/ 5 h 12"/>
                <a:gd name="T64" fmla="*/ 9 w 10"/>
                <a:gd name="T65" fmla="*/ 4 h 12"/>
                <a:gd name="T66" fmla="*/ 10 w 10"/>
                <a:gd name="T67" fmla="*/ 4 h 12"/>
                <a:gd name="T68" fmla="*/ 9 w 10"/>
                <a:gd name="T69" fmla="*/ 4 h 12"/>
                <a:gd name="T70" fmla="*/ 9 w 10"/>
                <a:gd name="T7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2">
                  <a:moveTo>
                    <a:pt x="9" y="2"/>
                  </a:move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10"/>
                    <a:pt x="6" y="11"/>
                    <a:pt x="6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1" name="Freeform 22"/>
            <p:cNvSpPr>
              <a:spLocks/>
            </p:cNvSpPr>
            <p:nvPr/>
          </p:nvSpPr>
          <p:spPr bwMode="auto">
            <a:xfrm>
              <a:off x="4583114" y="2740026"/>
              <a:ext cx="355600" cy="271463"/>
            </a:xfrm>
            <a:custGeom>
              <a:avLst/>
              <a:gdLst>
                <a:gd name="T0" fmla="*/ 31 w 33"/>
                <a:gd name="T1" fmla="*/ 14 h 25"/>
                <a:gd name="T2" fmla="*/ 30 w 33"/>
                <a:gd name="T3" fmla="*/ 12 h 25"/>
                <a:gd name="T4" fmla="*/ 28 w 33"/>
                <a:gd name="T5" fmla="*/ 9 h 25"/>
                <a:gd name="T6" fmla="*/ 26 w 33"/>
                <a:gd name="T7" fmla="*/ 7 h 25"/>
                <a:gd name="T8" fmla="*/ 24 w 33"/>
                <a:gd name="T9" fmla="*/ 6 h 25"/>
                <a:gd name="T10" fmla="*/ 24 w 33"/>
                <a:gd name="T11" fmla="*/ 3 h 25"/>
                <a:gd name="T12" fmla="*/ 22 w 33"/>
                <a:gd name="T13" fmla="*/ 0 h 25"/>
                <a:gd name="T14" fmla="*/ 21 w 33"/>
                <a:gd name="T15" fmla="*/ 0 h 25"/>
                <a:gd name="T16" fmla="*/ 19 w 33"/>
                <a:gd name="T17" fmla="*/ 1 h 25"/>
                <a:gd name="T18" fmla="*/ 18 w 33"/>
                <a:gd name="T19" fmla="*/ 2 h 25"/>
                <a:gd name="T20" fmla="*/ 17 w 33"/>
                <a:gd name="T21" fmla="*/ 4 h 25"/>
                <a:gd name="T22" fmla="*/ 16 w 33"/>
                <a:gd name="T23" fmla="*/ 5 h 25"/>
                <a:gd name="T24" fmla="*/ 14 w 33"/>
                <a:gd name="T25" fmla="*/ 6 h 25"/>
                <a:gd name="T26" fmla="*/ 12 w 33"/>
                <a:gd name="T27" fmla="*/ 6 h 25"/>
                <a:gd name="T28" fmla="*/ 10 w 33"/>
                <a:gd name="T29" fmla="*/ 7 h 25"/>
                <a:gd name="T30" fmla="*/ 9 w 33"/>
                <a:gd name="T31" fmla="*/ 9 h 25"/>
                <a:gd name="T32" fmla="*/ 7 w 33"/>
                <a:gd name="T33" fmla="*/ 10 h 25"/>
                <a:gd name="T34" fmla="*/ 6 w 33"/>
                <a:gd name="T35" fmla="*/ 10 h 25"/>
                <a:gd name="T36" fmla="*/ 4 w 33"/>
                <a:gd name="T37" fmla="*/ 10 h 25"/>
                <a:gd name="T38" fmla="*/ 3 w 33"/>
                <a:gd name="T39" fmla="*/ 10 h 25"/>
                <a:gd name="T40" fmla="*/ 2 w 33"/>
                <a:gd name="T41" fmla="*/ 13 h 25"/>
                <a:gd name="T42" fmla="*/ 1 w 33"/>
                <a:gd name="T43" fmla="*/ 14 h 25"/>
                <a:gd name="T44" fmla="*/ 1 w 33"/>
                <a:gd name="T45" fmla="*/ 16 h 25"/>
                <a:gd name="T46" fmla="*/ 1 w 33"/>
                <a:gd name="T47" fmla="*/ 17 h 25"/>
                <a:gd name="T48" fmla="*/ 2 w 33"/>
                <a:gd name="T49" fmla="*/ 19 h 25"/>
                <a:gd name="T50" fmla="*/ 4 w 33"/>
                <a:gd name="T51" fmla="*/ 22 h 25"/>
                <a:gd name="T52" fmla="*/ 5 w 33"/>
                <a:gd name="T53" fmla="*/ 25 h 25"/>
                <a:gd name="T54" fmla="*/ 6 w 33"/>
                <a:gd name="T55" fmla="*/ 23 h 25"/>
                <a:gd name="T56" fmla="*/ 7 w 33"/>
                <a:gd name="T57" fmla="*/ 21 h 25"/>
                <a:gd name="T58" fmla="*/ 10 w 33"/>
                <a:gd name="T59" fmla="*/ 21 h 25"/>
                <a:gd name="T60" fmla="*/ 11 w 33"/>
                <a:gd name="T61" fmla="*/ 21 h 25"/>
                <a:gd name="T62" fmla="*/ 12 w 33"/>
                <a:gd name="T63" fmla="*/ 20 h 25"/>
                <a:gd name="T64" fmla="*/ 13 w 33"/>
                <a:gd name="T65" fmla="*/ 17 h 25"/>
                <a:gd name="T66" fmla="*/ 15 w 33"/>
                <a:gd name="T67" fmla="*/ 17 h 25"/>
                <a:gd name="T68" fmla="*/ 16 w 33"/>
                <a:gd name="T69" fmla="*/ 19 h 25"/>
                <a:gd name="T70" fmla="*/ 18 w 33"/>
                <a:gd name="T71" fmla="*/ 19 h 25"/>
                <a:gd name="T72" fmla="*/ 20 w 33"/>
                <a:gd name="T73" fmla="*/ 19 h 25"/>
                <a:gd name="T74" fmla="*/ 22 w 33"/>
                <a:gd name="T75" fmla="*/ 18 h 25"/>
                <a:gd name="T76" fmla="*/ 23 w 33"/>
                <a:gd name="T77" fmla="*/ 18 h 25"/>
                <a:gd name="T78" fmla="*/ 25 w 33"/>
                <a:gd name="T79" fmla="*/ 18 h 25"/>
                <a:gd name="T80" fmla="*/ 27 w 33"/>
                <a:gd name="T81" fmla="*/ 17 h 25"/>
                <a:gd name="T82" fmla="*/ 28 w 33"/>
                <a:gd name="T83" fmla="*/ 17 h 25"/>
                <a:gd name="T84" fmla="*/ 30 w 33"/>
                <a:gd name="T85" fmla="*/ 17 h 25"/>
                <a:gd name="T86" fmla="*/ 31 w 33"/>
                <a:gd name="T87" fmla="*/ 17 h 25"/>
                <a:gd name="T88" fmla="*/ 33 w 33"/>
                <a:gd name="T89" fmla="*/ 17 h 25"/>
                <a:gd name="T90" fmla="*/ 33 w 33"/>
                <a:gd name="T9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25">
                  <a:moveTo>
                    <a:pt x="32" y="15"/>
                  </a:moveTo>
                  <a:cubicBezTo>
                    <a:pt x="32" y="14"/>
                    <a:pt x="32" y="14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1"/>
                    <a:pt x="28" y="12"/>
                    <a:pt x="28" y="11"/>
                  </a:cubicBezTo>
                  <a:cubicBezTo>
                    <a:pt x="28" y="10"/>
                    <a:pt x="29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5" y="7"/>
                    <a:pt x="25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4" y="5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8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4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7" y="22"/>
                    <a:pt x="6" y="21"/>
                    <a:pt x="7" y="21"/>
                  </a:cubicBezTo>
                  <a:cubicBezTo>
                    <a:pt x="8" y="20"/>
                    <a:pt x="8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1" y="20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5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20"/>
                    <a:pt x="22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0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2" name="Freeform 23"/>
            <p:cNvSpPr>
              <a:spLocks/>
            </p:cNvSpPr>
            <p:nvPr/>
          </p:nvSpPr>
          <p:spPr bwMode="auto">
            <a:xfrm>
              <a:off x="4441827" y="3000376"/>
              <a:ext cx="150813" cy="193675"/>
            </a:xfrm>
            <a:custGeom>
              <a:avLst/>
              <a:gdLst>
                <a:gd name="T0" fmla="*/ 6 w 14"/>
                <a:gd name="T1" fmla="*/ 16 h 18"/>
                <a:gd name="T2" fmla="*/ 6 w 14"/>
                <a:gd name="T3" fmla="*/ 15 h 18"/>
                <a:gd name="T4" fmla="*/ 6 w 14"/>
                <a:gd name="T5" fmla="*/ 14 h 18"/>
                <a:gd name="T6" fmla="*/ 7 w 14"/>
                <a:gd name="T7" fmla="*/ 14 h 18"/>
                <a:gd name="T8" fmla="*/ 8 w 14"/>
                <a:gd name="T9" fmla="*/ 14 h 18"/>
                <a:gd name="T10" fmla="*/ 9 w 14"/>
                <a:gd name="T11" fmla="*/ 14 h 18"/>
                <a:gd name="T12" fmla="*/ 9 w 14"/>
                <a:gd name="T13" fmla="*/ 13 h 18"/>
                <a:gd name="T14" fmla="*/ 10 w 14"/>
                <a:gd name="T15" fmla="*/ 13 h 18"/>
                <a:gd name="T16" fmla="*/ 10 w 14"/>
                <a:gd name="T17" fmla="*/ 14 h 18"/>
                <a:gd name="T18" fmla="*/ 10 w 14"/>
                <a:gd name="T19" fmla="*/ 14 h 18"/>
                <a:gd name="T20" fmla="*/ 11 w 14"/>
                <a:gd name="T21" fmla="*/ 14 h 18"/>
                <a:gd name="T22" fmla="*/ 12 w 14"/>
                <a:gd name="T23" fmla="*/ 14 h 18"/>
                <a:gd name="T24" fmla="*/ 12 w 14"/>
                <a:gd name="T25" fmla="*/ 14 h 18"/>
                <a:gd name="T26" fmla="*/ 13 w 14"/>
                <a:gd name="T27" fmla="*/ 14 h 18"/>
                <a:gd name="T28" fmla="*/ 13 w 14"/>
                <a:gd name="T29" fmla="*/ 13 h 18"/>
                <a:gd name="T30" fmla="*/ 13 w 14"/>
                <a:gd name="T31" fmla="*/ 12 h 18"/>
                <a:gd name="T32" fmla="*/ 13 w 14"/>
                <a:gd name="T33" fmla="*/ 10 h 18"/>
                <a:gd name="T34" fmla="*/ 13 w 14"/>
                <a:gd name="T35" fmla="*/ 8 h 18"/>
                <a:gd name="T36" fmla="*/ 12 w 14"/>
                <a:gd name="T37" fmla="*/ 7 h 18"/>
                <a:gd name="T38" fmla="*/ 12 w 14"/>
                <a:gd name="T39" fmla="*/ 6 h 18"/>
                <a:gd name="T40" fmla="*/ 13 w 14"/>
                <a:gd name="T41" fmla="*/ 6 h 18"/>
                <a:gd name="T42" fmla="*/ 14 w 14"/>
                <a:gd name="T43" fmla="*/ 5 h 18"/>
                <a:gd name="T44" fmla="*/ 13 w 14"/>
                <a:gd name="T45" fmla="*/ 4 h 18"/>
                <a:gd name="T46" fmla="*/ 12 w 14"/>
                <a:gd name="T47" fmla="*/ 3 h 18"/>
                <a:gd name="T48" fmla="*/ 11 w 14"/>
                <a:gd name="T49" fmla="*/ 3 h 18"/>
                <a:gd name="T50" fmla="*/ 10 w 14"/>
                <a:gd name="T51" fmla="*/ 4 h 18"/>
                <a:gd name="T52" fmla="*/ 10 w 14"/>
                <a:gd name="T53" fmla="*/ 3 h 18"/>
                <a:gd name="T54" fmla="*/ 10 w 14"/>
                <a:gd name="T55" fmla="*/ 2 h 18"/>
                <a:gd name="T56" fmla="*/ 11 w 14"/>
                <a:gd name="T57" fmla="*/ 1 h 18"/>
                <a:gd name="T58" fmla="*/ 10 w 14"/>
                <a:gd name="T59" fmla="*/ 1 h 18"/>
                <a:gd name="T60" fmla="*/ 9 w 14"/>
                <a:gd name="T61" fmla="*/ 1 h 18"/>
                <a:gd name="T62" fmla="*/ 8 w 14"/>
                <a:gd name="T63" fmla="*/ 1 h 18"/>
                <a:gd name="T64" fmla="*/ 7 w 14"/>
                <a:gd name="T65" fmla="*/ 1 h 18"/>
                <a:gd name="T66" fmla="*/ 6 w 14"/>
                <a:gd name="T67" fmla="*/ 1 h 18"/>
                <a:gd name="T68" fmla="*/ 6 w 14"/>
                <a:gd name="T69" fmla="*/ 1 h 18"/>
                <a:gd name="T70" fmla="*/ 6 w 14"/>
                <a:gd name="T71" fmla="*/ 2 h 18"/>
                <a:gd name="T72" fmla="*/ 6 w 14"/>
                <a:gd name="T73" fmla="*/ 4 h 18"/>
                <a:gd name="T74" fmla="*/ 5 w 14"/>
                <a:gd name="T75" fmla="*/ 4 h 18"/>
                <a:gd name="T76" fmla="*/ 4 w 14"/>
                <a:gd name="T77" fmla="*/ 4 h 18"/>
                <a:gd name="T78" fmla="*/ 3 w 14"/>
                <a:gd name="T79" fmla="*/ 4 h 18"/>
                <a:gd name="T80" fmla="*/ 2 w 14"/>
                <a:gd name="T81" fmla="*/ 5 h 18"/>
                <a:gd name="T82" fmla="*/ 1 w 14"/>
                <a:gd name="T83" fmla="*/ 5 h 18"/>
                <a:gd name="T84" fmla="*/ 1 w 14"/>
                <a:gd name="T85" fmla="*/ 4 h 18"/>
                <a:gd name="T86" fmla="*/ 1 w 14"/>
                <a:gd name="T87" fmla="*/ 6 h 18"/>
                <a:gd name="T88" fmla="*/ 0 w 14"/>
                <a:gd name="T89" fmla="*/ 9 h 18"/>
                <a:gd name="T90" fmla="*/ 0 w 14"/>
                <a:gd name="T91" fmla="*/ 10 h 18"/>
                <a:gd name="T92" fmla="*/ 0 w 14"/>
                <a:gd name="T93" fmla="*/ 12 h 18"/>
                <a:gd name="T94" fmla="*/ 1 w 14"/>
                <a:gd name="T95" fmla="*/ 13 h 18"/>
                <a:gd name="T96" fmla="*/ 2 w 14"/>
                <a:gd name="T97" fmla="*/ 14 h 18"/>
                <a:gd name="T98" fmla="*/ 3 w 14"/>
                <a:gd name="T99" fmla="*/ 16 h 18"/>
                <a:gd name="T100" fmla="*/ 3 w 14"/>
                <a:gd name="T101" fmla="*/ 17 h 18"/>
                <a:gd name="T102" fmla="*/ 4 w 14"/>
                <a:gd name="T103" fmla="*/ 17 h 18"/>
                <a:gd name="T104" fmla="*/ 5 w 14"/>
                <a:gd name="T105" fmla="*/ 18 h 18"/>
                <a:gd name="T106" fmla="*/ 5 w 14"/>
                <a:gd name="T107" fmla="*/ 18 h 18"/>
                <a:gd name="T108" fmla="*/ 5 w 14"/>
                <a:gd name="T109" fmla="*/ 18 h 18"/>
                <a:gd name="T110" fmla="*/ 6 w 14"/>
                <a:gd name="T111" fmla="*/ 17 h 18"/>
                <a:gd name="T112" fmla="*/ 6 w 14"/>
                <a:gd name="T11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3" name="Freeform 24"/>
            <p:cNvSpPr>
              <a:spLocks/>
            </p:cNvSpPr>
            <p:nvPr/>
          </p:nvSpPr>
          <p:spPr bwMode="auto">
            <a:xfrm>
              <a:off x="3881439" y="2805114"/>
              <a:ext cx="107950" cy="141288"/>
            </a:xfrm>
            <a:custGeom>
              <a:avLst/>
              <a:gdLst>
                <a:gd name="T0" fmla="*/ 9 w 10"/>
                <a:gd name="T1" fmla="*/ 8 h 13"/>
                <a:gd name="T2" fmla="*/ 9 w 10"/>
                <a:gd name="T3" fmla="*/ 7 h 13"/>
                <a:gd name="T4" fmla="*/ 8 w 10"/>
                <a:gd name="T5" fmla="*/ 7 h 13"/>
                <a:gd name="T6" fmla="*/ 7 w 10"/>
                <a:gd name="T7" fmla="*/ 6 h 13"/>
                <a:gd name="T8" fmla="*/ 8 w 10"/>
                <a:gd name="T9" fmla="*/ 5 h 13"/>
                <a:gd name="T10" fmla="*/ 8 w 10"/>
                <a:gd name="T11" fmla="*/ 4 h 13"/>
                <a:gd name="T12" fmla="*/ 8 w 10"/>
                <a:gd name="T13" fmla="*/ 4 h 13"/>
                <a:gd name="T14" fmla="*/ 9 w 10"/>
                <a:gd name="T15" fmla="*/ 3 h 13"/>
                <a:gd name="T16" fmla="*/ 8 w 10"/>
                <a:gd name="T17" fmla="*/ 3 h 13"/>
                <a:gd name="T18" fmla="*/ 7 w 10"/>
                <a:gd name="T19" fmla="*/ 3 h 13"/>
                <a:gd name="T20" fmla="*/ 6 w 10"/>
                <a:gd name="T21" fmla="*/ 4 h 13"/>
                <a:gd name="T22" fmla="*/ 5 w 10"/>
                <a:gd name="T23" fmla="*/ 4 h 13"/>
                <a:gd name="T24" fmla="*/ 5 w 10"/>
                <a:gd name="T25" fmla="*/ 3 h 13"/>
                <a:gd name="T26" fmla="*/ 5 w 10"/>
                <a:gd name="T27" fmla="*/ 1 h 13"/>
                <a:gd name="T28" fmla="*/ 5 w 10"/>
                <a:gd name="T29" fmla="*/ 1 h 13"/>
                <a:gd name="T30" fmla="*/ 3 w 10"/>
                <a:gd name="T31" fmla="*/ 1 h 13"/>
                <a:gd name="T32" fmla="*/ 3 w 10"/>
                <a:gd name="T33" fmla="*/ 1 h 13"/>
                <a:gd name="T34" fmla="*/ 3 w 10"/>
                <a:gd name="T35" fmla="*/ 1 h 13"/>
                <a:gd name="T36" fmla="*/ 3 w 10"/>
                <a:gd name="T37" fmla="*/ 2 h 13"/>
                <a:gd name="T38" fmla="*/ 2 w 10"/>
                <a:gd name="T39" fmla="*/ 3 h 13"/>
                <a:gd name="T40" fmla="*/ 1 w 10"/>
                <a:gd name="T41" fmla="*/ 4 h 13"/>
                <a:gd name="T42" fmla="*/ 1 w 10"/>
                <a:gd name="T43" fmla="*/ 5 h 13"/>
                <a:gd name="T44" fmla="*/ 0 w 10"/>
                <a:gd name="T45" fmla="*/ 6 h 13"/>
                <a:gd name="T46" fmla="*/ 0 w 10"/>
                <a:gd name="T47" fmla="*/ 6 h 13"/>
                <a:gd name="T48" fmla="*/ 1 w 10"/>
                <a:gd name="T49" fmla="*/ 7 h 13"/>
                <a:gd name="T50" fmla="*/ 1 w 10"/>
                <a:gd name="T51" fmla="*/ 7 h 13"/>
                <a:gd name="T52" fmla="*/ 2 w 10"/>
                <a:gd name="T53" fmla="*/ 8 h 13"/>
                <a:gd name="T54" fmla="*/ 3 w 10"/>
                <a:gd name="T55" fmla="*/ 8 h 13"/>
                <a:gd name="T56" fmla="*/ 4 w 10"/>
                <a:gd name="T57" fmla="*/ 9 h 13"/>
                <a:gd name="T58" fmla="*/ 5 w 10"/>
                <a:gd name="T59" fmla="*/ 10 h 13"/>
                <a:gd name="T60" fmla="*/ 5 w 10"/>
                <a:gd name="T61" fmla="*/ 11 h 13"/>
                <a:gd name="T62" fmla="*/ 7 w 10"/>
                <a:gd name="T63" fmla="*/ 11 h 13"/>
                <a:gd name="T64" fmla="*/ 7 w 10"/>
                <a:gd name="T65" fmla="*/ 12 h 13"/>
                <a:gd name="T66" fmla="*/ 8 w 10"/>
                <a:gd name="T67" fmla="*/ 12 h 13"/>
                <a:gd name="T68" fmla="*/ 9 w 10"/>
                <a:gd name="T69" fmla="*/ 13 h 13"/>
                <a:gd name="T70" fmla="*/ 10 w 10"/>
                <a:gd name="T71" fmla="*/ 13 h 13"/>
                <a:gd name="T72" fmla="*/ 10 w 10"/>
                <a:gd name="T73" fmla="*/ 13 h 13"/>
                <a:gd name="T74" fmla="*/ 10 w 10"/>
                <a:gd name="T75" fmla="*/ 11 h 13"/>
                <a:gd name="T76" fmla="*/ 10 w 10"/>
                <a:gd name="T77" fmla="*/ 10 h 13"/>
                <a:gd name="T78" fmla="*/ 10 w 10"/>
                <a:gd name="T79" fmla="*/ 9 h 13"/>
                <a:gd name="T80" fmla="*/ 9 w 10"/>
                <a:gd name="T8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9" y="8"/>
                    <a:pt x="10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8"/>
                    <a:pt x="10" y="8"/>
                    <a:pt x="9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4" name="Freeform 25"/>
            <p:cNvSpPr>
              <a:spLocks/>
            </p:cNvSpPr>
            <p:nvPr/>
          </p:nvSpPr>
          <p:spPr bwMode="auto">
            <a:xfrm>
              <a:off x="4043364" y="2611439"/>
              <a:ext cx="215900" cy="173038"/>
            </a:xfrm>
            <a:custGeom>
              <a:avLst/>
              <a:gdLst>
                <a:gd name="T0" fmla="*/ 20 w 20"/>
                <a:gd name="T1" fmla="*/ 7 h 16"/>
                <a:gd name="T2" fmla="*/ 19 w 20"/>
                <a:gd name="T3" fmla="*/ 7 h 16"/>
                <a:gd name="T4" fmla="*/ 17 w 20"/>
                <a:gd name="T5" fmla="*/ 7 h 16"/>
                <a:gd name="T6" fmla="*/ 17 w 20"/>
                <a:gd name="T7" fmla="*/ 6 h 16"/>
                <a:gd name="T8" fmla="*/ 17 w 20"/>
                <a:gd name="T9" fmla="*/ 5 h 16"/>
                <a:gd name="T10" fmla="*/ 17 w 20"/>
                <a:gd name="T11" fmla="*/ 4 h 16"/>
                <a:gd name="T12" fmla="*/ 16 w 20"/>
                <a:gd name="T13" fmla="*/ 3 h 16"/>
                <a:gd name="T14" fmla="*/ 15 w 20"/>
                <a:gd name="T15" fmla="*/ 2 h 16"/>
                <a:gd name="T16" fmla="*/ 15 w 20"/>
                <a:gd name="T17" fmla="*/ 1 h 16"/>
                <a:gd name="T18" fmla="*/ 15 w 20"/>
                <a:gd name="T19" fmla="*/ 1 h 16"/>
                <a:gd name="T20" fmla="*/ 14 w 20"/>
                <a:gd name="T21" fmla="*/ 0 h 16"/>
                <a:gd name="T22" fmla="*/ 13 w 20"/>
                <a:gd name="T23" fmla="*/ 0 h 16"/>
                <a:gd name="T24" fmla="*/ 12 w 20"/>
                <a:gd name="T25" fmla="*/ 1 h 16"/>
                <a:gd name="T26" fmla="*/ 11 w 20"/>
                <a:gd name="T27" fmla="*/ 1 h 16"/>
                <a:gd name="T28" fmla="*/ 11 w 20"/>
                <a:gd name="T29" fmla="*/ 2 h 16"/>
                <a:gd name="T30" fmla="*/ 10 w 20"/>
                <a:gd name="T31" fmla="*/ 2 h 16"/>
                <a:gd name="T32" fmla="*/ 9 w 20"/>
                <a:gd name="T33" fmla="*/ 3 h 16"/>
                <a:gd name="T34" fmla="*/ 8 w 20"/>
                <a:gd name="T35" fmla="*/ 4 h 16"/>
                <a:gd name="T36" fmla="*/ 7 w 20"/>
                <a:gd name="T37" fmla="*/ 4 h 16"/>
                <a:gd name="T38" fmla="*/ 5 w 20"/>
                <a:gd name="T39" fmla="*/ 4 h 16"/>
                <a:gd name="T40" fmla="*/ 4 w 20"/>
                <a:gd name="T41" fmla="*/ 5 h 16"/>
                <a:gd name="T42" fmla="*/ 3 w 20"/>
                <a:gd name="T43" fmla="*/ 6 h 16"/>
                <a:gd name="T44" fmla="*/ 3 w 20"/>
                <a:gd name="T45" fmla="*/ 8 h 16"/>
                <a:gd name="T46" fmla="*/ 3 w 20"/>
                <a:gd name="T47" fmla="*/ 9 h 16"/>
                <a:gd name="T48" fmla="*/ 2 w 20"/>
                <a:gd name="T49" fmla="*/ 9 h 16"/>
                <a:gd name="T50" fmla="*/ 1 w 20"/>
                <a:gd name="T51" fmla="*/ 10 h 16"/>
                <a:gd name="T52" fmla="*/ 1 w 20"/>
                <a:gd name="T53" fmla="*/ 11 h 16"/>
                <a:gd name="T54" fmla="*/ 1 w 20"/>
                <a:gd name="T55" fmla="*/ 12 h 16"/>
                <a:gd name="T56" fmla="*/ 0 w 20"/>
                <a:gd name="T57" fmla="*/ 14 h 16"/>
                <a:gd name="T58" fmla="*/ 0 w 20"/>
                <a:gd name="T59" fmla="*/ 14 h 16"/>
                <a:gd name="T60" fmla="*/ 1 w 20"/>
                <a:gd name="T61" fmla="*/ 14 h 16"/>
                <a:gd name="T62" fmla="*/ 2 w 20"/>
                <a:gd name="T63" fmla="*/ 15 h 16"/>
                <a:gd name="T64" fmla="*/ 3 w 20"/>
                <a:gd name="T65" fmla="*/ 16 h 16"/>
                <a:gd name="T66" fmla="*/ 4 w 20"/>
                <a:gd name="T67" fmla="*/ 15 h 16"/>
                <a:gd name="T68" fmla="*/ 4 w 20"/>
                <a:gd name="T69" fmla="*/ 15 h 16"/>
                <a:gd name="T70" fmla="*/ 6 w 20"/>
                <a:gd name="T71" fmla="*/ 15 h 16"/>
                <a:gd name="T72" fmla="*/ 7 w 20"/>
                <a:gd name="T73" fmla="*/ 16 h 16"/>
                <a:gd name="T74" fmla="*/ 7 w 20"/>
                <a:gd name="T75" fmla="*/ 15 h 16"/>
                <a:gd name="T76" fmla="*/ 7 w 20"/>
                <a:gd name="T77" fmla="*/ 14 h 16"/>
                <a:gd name="T78" fmla="*/ 7 w 20"/>
                <a:gd name="T79" fmla="*/ 13 h 16"/>
                <a:gd name="T80" fmla="*/ 8 w 20"/>
                <a:gd name="T81" fmla="*/ 12 h 16"/>
                <a:gd name="T82" fmla="*/ 9 w 20"/>
                <a:gd name="T83" fmla="*/ 12 h 16"/>
                <a:gd name="T84" fmla="*/ 11 w 20"/>
                <a:gd name="T85" fmla="*/ 12 h 16"/>
                <a:gd name="T86" fmla="*/ 12 w 20"/>
                <a:gd name="T87" fmla="*/ 12 h 16"/>
                <a:gd name="T88" fmla="*/ 13 w 20"/>
                <a:gd name="T89" fmla="*/ 12 h 16"/>
                <a:gd name="T90" fmla="*/ 13 w 20"/>
                <a:gd name="T91" fmla="*/ 11 h 16"/>
                <a:gd name="T92" fmla="*/ 15 w 20"/>
                <a:gd name="T93" fmla="*/ 12 h 16"/>
                <a:gd name="T94" fmla="*/ 16 w 20"/>
                <a:gd name="T95" fmla="*/ 12 h 16"/>
                <a:gd name="T96" fmla="*/ 17 w 20"/>
                <a:gd name="T97" fmla="*/ 12 h 16"/>
                <a:gd name="T98" fmla="*/ 17 w 20"/>
                <a:gd name="T99" fmla="*/ 12 h 16"/>
                <a:gd name="T100" fmla="*/ 17 w 20"/>
                <a:gd name="T101" fmla="*/ 11 h 16"/>
                <a:gd name="T102" fmla="*/ 18 w 20"/>
                <a:gd name="T103" fmla="*/ 11 h 16"/>
                <a:gd name="T104" fmla="*/ 19 w 20"/>
                <a:gd name="T105" fmla="*/ 11 h 16"/>
                <a:gd name="T106" fmla="*/ 20 w 20"/>
                <a:gd name="T107" fmla="*/ 10 h 16"/>
                <a:gd name="T108" fmla="*/ 20 w 20"/>
                <a:gd name="T109" fmla="*/ 8 h 16"/>
                <a:gd name="T110" fmla="*/ 20 w 20"/>
                <a:gd name="T111" fmla="*/ 8 h 16"/>
                <a:gd name="T112" fmla="*/ 20 w 20"/>
                <a:gd name="T113" fmla="*/ 7 h 16"/>
                <a:gd name="T114" fmla="*/ 20 w 20"/>
                <a:gd name="T1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6"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8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5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1"/>
                    <a:pt x="14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5" name="Freeform 26"/>
            <p:cNvSpPr>
              <a:spLocks/>
            </p:cNvSpPr>
            <p:nvPr/>
          </p:nvSpPr>
          <p:spPr bwMode="auto">
            <a:xfrm>
              <a:off x="5078414" y="3378201"/>
              <a:ext cx="87313" cy="206375"/>
            </a:xfrm>
            <a:custGeom>
              <a:avLst/>
              <a:gdLst>
                <a:gd name="T0" fmla="*/ 7 w 8"/>
                <a:gd name="T1" fmla="*/ 14 h 19"/>
                <a:gd name="T2" fmla="*/ 7 w 8"/>
                <a:gd name="T3" fmla="*/ 13 h 19"/>
                <a:gd name="T4" fmla="*/ 7 w 8"/>
                <a:gd name="T5" fmla="*/ 13 h 19"/>
                <a:gd name="T6" fmla="*/ 6 w 8"/>
                <a:gd name="T7" fmla="*/ 12 h 19"/>
                <a:gd name="T8" fmla="*/ 6 w 8"/>
                <a:gd name="T9" fmla="*/ 12 h 19"/>
                <a:gd name="T10" fmla="*/ 6 w 8"/>
                <a:gd name="T11" fmla="*/ 11 h 19"/>
                <a:gd name="T12" fmla="*/ 6 w 8"/>
                <a:gd name="T13" fmla="*/ 10 h 19"/>
                <a:gd name="T14" fmla="*/ 5 w 8"/>
                <a:gd name="T15" fmla="*/ 9 h 19"/>
                <a:gd name="T16" fmla="*/ 5 w 8"/>
                <a:gd name="T17" fmla="*/ 7 h 19"/>
                <a:gd name="T18" fmla="*/ 6 w 8"/>
                <a:gd name="T19" fmla="*/ 7 h 19"/>
                <a:gd name="T20" fmla="*/ 6 w 8"/>
                <a:gd name="T21" fmla="*/ 6 h 19"/>
                <a:gd name="T22" fmla="*/ 6 w 8"/>
                <a:gd name="T23" fmla="*/ 6 h 19"/>
                <a:gd name="T24" fmla="*/ 6 w 8"/>
                <a:gd name="T25" fmla="*/ 5 h 19"/>
                <a:gd name="T26" fmla="*/ 6 w 8"/>
                <a:gd name="T27" fmla="*/ 5 h 19"/>
                <a:gd name="T28" fmla="*/ 5 w 8"/>
                <a:gd name="T29" fmla="*/ 3 h 19"/>
                <a:gd name="T30" fmla="*/ 5 w 8"/>
                <a:gd name="T31" fmla="*/ 2 h 19"/>
                <a:gd name="T32" fmla="*/ 5 w 8"/>
                <a:gd name="T33" fmla="*/ 1 h 19"/>
                <a:gd name="T34" fmla="*/ 4 w 8"/>
                <a:gd name="T35" fmla="*/ 1 h 19"/>
                <a:gd name="T36" fmla="*/ 3 w 8"/>
                <a:gd name="T37" fmla="*/ 0 h 19"/>
                <a:gd name="T38" fmla="*/ 2 w 8"/>
                <a:gd name="T39" fmla="*/ 0 h 19"/>
                <a:gd name="T40" fmla="*/ 1 w 8"/>
                <a:gd name="T41" fmla="*/ 0 h 19"/>
                <a:gd name="T42" fmla="*/ 1 w 8"/>
                <a:gd name="T43" fmla="*/ 0 h 19"/>
                <a:gd name="T44" fmla="*/ 1 w 8"/>
                <a:gd name="T45" fmla="*/ 0 h 19"/>
                <a:gd name="T46" fmla="*/ 2 w 8"/>
                <a:gd name="T47" fmla="*/ 1 h 19"/>
                <a:gd name="T48" fmla="*/ 2 w 8"/>
                <a:gd name="T49" fmla="*/ 2 h 19"/>
                <a:gd name="T50" fmla="*/ 3 w 8"/>
                <a:gd name="T51" fmla="*/ 3 h 19"/>
                <a:gd name="T52" fmla="*/ 2 w 8"/>
                <a:gd name="T53" fmla="*/ 4 h 19"/>
                <a:gd name="T54" fmla="*/ 2 w 8"/>
                <a:gd name="T55" fmla="*/ 5 h 19"/>
                <a:gd name="T56" fmla="*/ 1 w 8"/>
                <a:gd name="T57" fmla="*/ 6 h 19"/>
                <a:gd name="T58" fmla="*/ 2 w 8"/>
                <a:gd name="T59" fmla="*/ 6 h 19"/>
                <a:gd name="T60" fmla="*/ 2 w 8"/>
                <a:gd name="T61" fmla="*/ 7 h 19"/>
                <a:gd name="T62" fmla="*/ 2 w 8"/>
                <a:gd name="T63" fmla="*/ 8 h 19"/>
                <a:gd name="T64" fmla="*/ 2 w 8"/>
                <a:gd name="T65" fmla="*/ 9 h 19"/>
                <a:gd name="T66" fmla="*/ 1 w 8"/>
                <a:gd name="T67" fmla="*/ 9 h 19"/>
                <a:gd name="T68" fmla="*/ 1 w 8"/>
                <a:gd name="T69" fmla="*/ 10 h 19"/>
                <a:gd name="T70" fmla="*/ 0 w 8"/>
                <a:gd name="T71" fmla="*/ 11 h 19"/>
                <a:gd name="T72" fmla="*/ 0 w 8"/>
                <a:gd name="T73" fmla="*/ 12 h 19"/>
                <a:gd name="T74" fmla="*/ 1 w 8"/>
                <a:gd name="T75" fmla="*/ 13 h 19"/>
                <a:gd name="T76" fmla="*/ 1 w 8"/>
                <a:gd name="T77" fmla="*/ 13 h 19"/>
                <a:gd name="T78" fmla="*/ 1 w 8"/>
                <a:gd name="T79" fmla="*/ 13 h 19"/>
                <a:gd name="T80" fmla="*/ 2 w 8"/>
                <a:gd name="T81" fmla="*/ 14 h 19"/>
                <a:gd name="T82" fmla="*/ 2 w 8"/>
                <a:gd name="T83" fmla="*/ 15 h 19"/>
                <a:gd name="T84" fmla="*/ 3 w 8"/>
                <a:gd name="T85" fmla="*/ 15 h 19"/>
                <a:gd name="T86" fmla="*/ 4 w 8"/>
                <a:gd name="T87" fmla="*/ 15 h 19"/>
                <a:gd name="T88" fmla="*/ 5 w 8"/>
                <a:gd name="T89" fmla="*/ 16 h 19"/>
                <a:gd name="T90" fmla="*/ 5 w 8"/>
                <a:gd name="T91" fmla="*/ 17 h 19"/>
                <a:gd name="T92" fmla="*/ 4 w 8"/>
                <a:gd name="T93" fmla="*/ 18 h 19"/>
                <a:gd name="T94" fmla="*/ 5 w 8"/>
                <a:gd name="T95" fmla="*/ 19 h 19"/>
                <a:gd name="T96" fmla="*/ 6 w 8"/>
                <a:gd name="T97" fmla="*/ 19 h 19"/>
                <a:gd name="T98" fmla="*/ 7 w 8"/>
                <a:gd name="T99" fmla="*/ 18 h 19"/>
                <a:gd name="T100" fmla="*/ 8 w 8"/>
                <a:gd name="T101" fmla="*/ 17 h 19"/>
                <a:gd name="T102" fmla="*/ 8 w 8"/>
                <a:gd name="T103" fmla="*/ 15 h 19"/>
                <a:gd name="T104" fmla="*/ 7 w 8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" h="19">
                  <a:moveTo>
                    <a:pt x="7" y="14"/>
                  </a:move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4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1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7" y="1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6" name="Freeform 27"/>
            <p:cNvSpPr>
              <a:spLocks/>
            </p:cNvSpPr>
            <p:nvPr/>
          </p:nvSpPr>
          <p:spPr bwMode="auto">
            <a:xfrm>
              <a:off x="4506914" y="3605214"/>
              <a:ext cx="355600" cy="379413"/>
            </a:xfrm>
            <a:custGeom>
              <a:avLst/>
              <a:gdLst>
                <a:gd name="T0" fmla="*/ 30 w 33"/>
                <a:gd name="T1" fmla="*/ 2 h 35"/>
                <a:gd name="T2" fmla="*/ 29 w 33"/>
                <a:gd name="T3" fmla="*/ 2 h 35"/>
                <a:gd name="T4" fmla="*/ 27 w 33"/>
                <a:gd name="T5" fmla="*/ 3 h 35"/>
                <a:gd name="T6" fmla="*/ 24 w 33"/>
                <a:gd name="T7" fmla="*/ 3 h 35"/>
                <a:gd name="T8" fmla="*/ 22 w 33"/>
                <a:gd name="T9" fmla="*/ 3 h 35"/>
                <a:gd name="T10" fmla="*/ 18 w 33"/>
                <a:gd name="T11" fmla="*/ 3 h 35"/>
                <a:gd name="T12" fmla="*/ 17 w 33"/>
                <a:gd name="T13" fmla="*/ 2 h 35"/>
                <a:gd name="T14" fmla="*/ 13 w 33"/>
                <a:gd name="T15" fmla="*/ 2 h 35"/>
                <a:gd name="T16" fmla="*/ 10 w 33"/>
                <a:gd name="T17" fmla="*/ 1 h 35"/>
                <a:gd name="T18" fmla="*/ 6 w 33"/>
                <a:gd name="T19" fmla="*/ 2 h 35"/>
                <a:gd name="T20" fmla="*/ 4 w 33"/>
                <a:gd name="T21" fmla="*/ 1 h 35"/>
                <a:gd name="T22" fmla="*/ 2 w 33"/>
                <a:gd name="T23" fmla="*/ 1 h 35"/>
                <a:gd name="T24" fmla="*/ 0 w 33"/>
                <a:gd name="T25" fmla="*/ 1 h 35"/>
                <a:gd name="T26" fmla="*/ 0 w 33"/>
                <a:gd name="T27" fmla="*/ 3 h 35"/>
                <a:gd name="T28" fmla="*/ 2 w 33"/>
                <a:gd name="T29" fmla="*/ 5 h 35"/>
                <a:gd name="T30" fmla="*/ 3 w 33"/>
                <a:gd name="T31" fmla="*/ 8 h 35"/>
                <a:gd name="T32" fmla="*/ 3 w 33"/>
                <a:gd name="T33" fmla="*/ 9 h 35"/>
                <a:gd name="T34" fmla="*/ 4 w 33"/>
                <a:gd name="T35" fmla="*/ 10 h 35"/>
                <a:gd name="T36" fmla="*/ 4 w 33"/>
                <a:gd name="T37" fmla="*/ 13 h 35"/>
                <a:gd name="T38" fmla="*/ 6 w 33"/>
                <a:gd name="T39" fmla="*/ 15 h 35"/>
                <a:gd name="T40" fmla="*/ 7 w 33"/>
                <a:gd name="T41" fmla="*/ 17 h 35"/>
                <a:gd name="T42" fmla="*/ 7 w 33"/>
                <a:gd name="T43" fmla="*/ 21 h 35"/>
                <a:gd name="T44" fmla="*/ 8 w 33"/>
                <a:gd name="T45" fmla="*/ 24 h 35"/>
                <a:gd name="T46" fmla="*/ 8 w 33"/>
                <a:gd name="T47" fmla="*/ 27 h 35"/>
                <a:gd name="T48" fmla="*/ 8 w 33"/>
                <a:gd name="T49" fmla="*/ 30 h 35"/>
                <a:gd name="T50" fmla="*/ 9 w 33"/>
                <a:gd name="T51" fmla="*/ 33 h 35"/>
                <a:gd name="T52" fmla="*/ 11 w 33"/>
                <a:gd name="T53" fmla="*/ 35 h 35"/>
                <a:gd name="T54" fmla="*/ 12 w 33"/>
                <a:gd name="T55" fmla="*/ 33 h 35"/>
                <a:gd name="T56" fmla="*/ 13 w 33"/>
                <a:gd name="T57" fmla="*/ 33 h 35"/>
                <a:gd name="T58" fmla="*/ 14 w 33"/>
                <a:gd name="T59" fmla="*/ 35 h 35"/>
                <a:gd name="T60" fmla="*/ 16 w 33"/>
                <a:gd name="T61" fmla="*/ 35 h 35"/>
                <a:gd name="T62" fmla="*/ 18 w 33"/>
                <a:gd name="T63" fmla="*/ 34 h 35"/>
                <a:gd name="T64" fmla="*/ 20 w 33"/>
                <a:gd name="T65" fmla="*/ 34 h 35"/>
                <a:gd name="T66" fmla="*/ 20 w 33"/>
                <a:gd name="T67" fmla="*/ 23 h 35"/>
                <a:gd name="T68" fmla="*/ 23 w 33"/>
                <a:gd name="T69" fmla="*/ 15 h 35"/>
                <a:gd name="T70" fmla="*/ 23 w 33"/>
                <a:gd name="T71" fmla="*/ 7 h 35"/>
                <a:gd name="T72" fmla="*/ 23 w 33"/>
                <a:gd name="T73" fmla="*/ 5 h 35"/>
                <a:gd name="T74" fmla="*/ 25 w 33"/>
                <a:gd name="T75" fmla="*/ 4 h 35"/>
                <a:gd name="T76" fmla="*/ 28 w 33"/>
                <a:gd name="T77" fmla="*/ 4 h 35"/>
                <a:gd name="T78" fmla="*/ 29 w 33"/>
                <a:gd name="T79" fmla="*/ 4 h 35"/>
                <a:gd name="T80" fmla="*/ 31 w 33"/>
                <a:gd name="T81" fmla="*/ 4 h 35"/>
                <a:gd name="T82" fmla="*/ 32 w 33"/>
                <a:gd name="T83" fmla="*/ 3 h 35"/>
                <a:gd name="T84" fmla="*/ 33 w 33"/>
                <a:gd name="T85" fmla="*/ 3 h 35"/>
                <a:gd name="T86" fmla="*/ 31 w 33"/>
                <a:gd name="T8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35"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4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8" y="24"/>
                    <a:pt x="7" y="24"/>
                    <a:pt x="7" y="25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8" y="30"/>
                    <a:pt x="8" y="31"/>
                    <a:pt x="9" y="31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1" y="34"/>
                    <a:pt x="11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2" y="34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4"/>
                    <a:pt x="13" y="34"/>
                    <a:pt x="14" y="35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7" y="35"/>
                    <a:pt x="18" y="34"/>
                  </a:cubicBezTo>
                  <a:cubicBezTo>
                    <a:pt x="18" y="34"/>
                    <a:pt x="18" y="34"/>
                    <a:pt x="19" y="34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0"/>
                    <a:pt x="20" y="27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1" y="4"/>
                  </a:cubicBezTo>
                  <a:cubicBezTo>
                    <a:pt x="31" y="4"/>
                    <a:pt x="31" y="4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7" name="Freeform 28"/>
            <p:cNvSpPr>
              <a:spLocks/>
            </p:cNvSpPr>
            <p:nvPr/>
          </p:nvSpPr>
          <p:spPr bwMode="auto">
            <a:xfrm>
              <a:off x="5305427" y="2708276"/>
              <a:ext cx="292100" cy="422275"/>
            </a:xfrm>
            <a:custGeom>
              <a:avLst/>
              <a:gdLst>
                <a:gd name="T0" fmla="*/ 26 w 27"/>
                <a:gd name="T1" fmla="*/ 1 h 39"/>
                <a:gd name="T2" fmla="*/ 24 w 27"/>
                <a:gd name="T3" fmla="*/ 1 h 39"/>
                <a:gd name="T4" fmla="*/ 22 w 27"/>
                <a:gd name="T5" fmla="*/ 2 h 39"/>
                <a:gd name="T6" fmla="*/ 20 w 27"/>
                <a:gd name="T7" fmla="*/ 2 h 39"/>
                <a:gd name="T8" fmla="*/ 18 w 27"/>
                <a:gd name="T9" fmla="*/ 3 h 39"/>
                <a:gd name="T10" fmla="*/ 16 w 27"/>
                <a:gd name="T11" fmla="*/ 4 h 39"/>
                <a:gd name="T12" fmla="*/ 13 w 27"/>
                <a:gd name="T13" fmla="*/ 4 h 39"/>
                <a:gd name="T14" fmla="*/ 11 w 27"/>
                <a:gd name="T15" fmla="*/ 5 h 39"/>
                <a:gd name="T16" fmla="*/ 8 w 27"/>
                <a:gd name="T17" fmla="*/ 5 h 39"/>
                <a:gd name="T18" fmla="*/ 7 w 27"/>
                <a:gd name="T19" fmla="*/ 2 h 39"/>
                <a:gd name="T20" fmla="*/ 6 w 27"/>
                <a:gd name="T21" fmla="*/ 3 h 39"/>
                <a:gd name="T22" fmla="*/ 5 w 27"/>
                <a:gd name="T23" fmla="*/ 4 h 39"/>
                <a:gd name="T24" fmla="*/ 6 w 27"/>
                <a:gd name="T25" fmla="*/ 6 h 39"/>
                <a:gd name="T26" fmla="*/ 7 w 27"/>
                <a:gd name="T27" fmla="*/ 9 h 39"/>
                <a:gd name="T28" fmla="*/ 10 w 27"/>
                <a:gd name="T29" fmla="*/ 10 h 39"/>
                <a:gd name="T30" fmla="*/ 14 w 27"/>
                <a:gd name="T31" fmla="*/ 11 h 39"/>
                <a:gd name="T32" fmla="*/ 15 w 27"/>
                <a:gd name="T33" fmla="*/ 12 h 39"/>
                <a:gd name="T34" fmla="*/ 18 w 27"/>
                <a:gd name="T35" fmla="*/ 12 h 39"/>
                <a:gd name="T36" fmla="*/ 18 w 27"/>
                <a:gd name="T37" fmla="*/ 12 h 39"/>
                <a:gd name="T38" fmla="*/ 17 w 27"/>
                <a:gd name="T39" fmla="*/ 14 h 39"/>
                <a:gd name="T40" fmla="*/ 15 w 27"/>
                <a:gd name="T41" fmla="*/ 16 h 39"/>
                <a:gd name="T42" fmla="*/ 13 w 27"/>
                <a:gd name="T43" fmla="*/ 18 h 39"/>
                <a:gd name="T44" fmla="*/ 12 w 27"/>
                <a:gd name="T45" fmla="*/ 20 h 39"/>
                <a:gd name="T46" fmla="*/ 11 w 27"/>
                <a:gd name="T47" fmla="*/ 21 h 39"/>
                <a:gd name="T48" fmla="*/ 8 w 27"/>
                <a:gd name="T49" fmla="*/ 20 h 39"/>
                <a:gd name="T50" fmla="*/ 7 w 27"/>
                <a:gd name="T51" fmla="*/ 21 h 39"/>
                <a:gd name="T52" fmla="*/ 5 w 27"/>
                <a:gd name="T53" fmla="*/ 23 h 39"/>
                <a:gd name="T54" fmla="*/ 3 w 27"/>
                <a:gd name="T55" fmla="*/ 23 h 39"/>
                <a:gd name="T56" fmla="*/ 2 w 27"/>
                <a:gd name="T57" fmla="*/ 24 h 39"/>
                <a:gd name="T58" fmla="*/ 1 w 27"/>
                <a:gd name="T59" fmla="*/ 26 h 39"/>
                <a:gd name="T60" fmla="*/ 1 w 27"/>
                <a:gd name="T61" fmla="*/ 29 h 39"/>
                <a:gd name="T62" fmla="*/ 1 w 27"/>
                <a:gd name="T63" fmla="*/ 33 h 39"/>
                <a:gd name="T64" fmla="*/ 0 w 27"/>
                <a:gd name="T65" fmla="*/ 37 h 39"/>
                <a:gd name="T66" fmla="*/ 2 w 27"/>
                <a:gd name="T67" fmla="*/ 38 h 39"/>
                <a:gd name="T68" fmla="*/ 2 w 27"/>
                <a:gd name="T69" fmla="*/ 39 h 39"/>
                <a:gd name="T70" fmla="*/ 5 w 27"/>
                <a:gd name="T71" fmla="*/ 36 h 39"/>
                <a:gd name="T72" fmla="*/ 8 w 27"/>
                <a:gd name="T73" fmla="*/ 33 h 39"/>
                <a:gd name="T74" fmla="*/ 10 w 27"/>
                <a:gd name="T75" fmla="*/ 31 h 39"/>
                <a:gd name="T76" fmla="*/ 13 w 27"/>
                <a:gd name="T77" fmla="*/ 29 h 39"/>
                <a:gd name="T78" fmla="*/ 15 w 27"/>
                <a:gd name="T79" fmla="*/ 26 h 39"/>
                <a:gd name="T80" fmla="*/ 18 w 27"/>
                <a:gd name="T81" fmla="*/ 24 h 39"/>
                <a:gd name="T82" fmla="*/ 19 w 27"/>
                <a:gd name="T83" fmla="*/ 20 h 39"/>
                <a:gd name="T84" fmla="*/ 20 w 27"/>
                <a:gd name="T85" fmla="*/ 19 h 39"/>
                <a:gd name="T86" fmla="*/ 22 w 27"/>
                <a:gd name="T87" fmla="*/ 17 h 39"/>
                <a:gd name="T88" fmla="*/ 22 w 27"/>
                <a:gd name="T89" fmla="*/ 14 h 39"/>
                <a:gd name="T90" fmla="*/ 23 w 27"/>
                <a:gd name="T91" fmla="*/ 12 h 39"/>
                <a:gd name="T92" fmla="*/ 25 w 27"/>
                <a:gd name="T93" fmla="*/ 10 h 39"/>
                <a:gd name="T94" fmla="*/ 26 w 27"/>
                <a:gd name="T95" fmla="*/ 8 h 39"/>
                <a:gd name="T96" fmla="*/ 26 w 27"/>
                <a:gd name="T97" fmla="*/ 5 h 39"/>
                <a:gd name="T98" fmla="*/ 27 w 27"/>
                <a:gd name="T9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39">
                  <a:moveTo>
                    <a:pt x="26" y="2"/>
                  </a:moveTo>
                  <a:cubicBezTo>
                    <a:pt x="26" y="2"/>
                    <a:pt x="26" y="1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8"/>
                    <a:pt x="7" y="9"/>
                    <a:pt x="7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0"/>
                    <a:pt x="8" y="20"/>
                  </a:cubicBezTo>
                  <a:cubicBezTo>
                    <a:pt x="8" y="21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8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7" y="34"/>
                    <a:pt x="8" y="34"/>
                    <a:pt x="8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3"/>
                    <a:pt x="19" y="23"/>
                    <a:pt x="19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1" y="18"/>
                    <a:pt x="21" y="17"/>
                    <a:pt x="22" y="17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4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9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6" y="3"/>
                    <a:pt x="26" y="3"/>
                    <a:pt x="26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8" name="Freeform 29"/>
            <p:cNvSpPr>
              <a:spLocks/>
            </p:cNvSpPr>
            <p:nvPr/>
          </p:nvSpPr>
          <p:spPr bwMode="auto">
            <a:xfrm>
              <a:off x="4700589" y="1258889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59" name="Freeform 30"/>
            <p:cNvSpPr>
              <a:spLocks/>
            </p:cNvSpPr>
            <p:nvPr/>
          </p:nvSpPr>
          <p:spPr bwMode="auto">
            <a:xfrm>
              <a:off x="4691064" y="1270001"/>
              <a:ext cx="42863" cy="22225"/>
            </a:xfrm>
            <a:custGeom>
              <a:avLst/>
              <a:gdLst>
                <a:gd name="T0" fmla="*/ 1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2 w 4"/>
                <a:gd name="T15" fmla="*/ 0 h 2"/>
                <a:gd name="T16" fmla="*/ 1 w 4"/>
                <a:gd name="T17" fmla="*/ 1 h 2"/>
                <a:gd name="T18" fmla="*/ 0 w 4"/>
                <a:gd name="T19" fmla="*/ 1 h 2"/>
                <a:gd name="T20" fmla="*/ 0 w 4"/>
                <a:gd name="T21" fmla="*/ 1 h 2"/>
                <a:gd name="T22" fmla="*/ 1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0" name="Freeform 31"/>
            <p:cNvSpPr>
              <a:spLocks/>
            </p:cNvSpPr>
            <p:nvPr/>
          </p:nvSpPr>
          <p:spPr bwMode="auto">
            <a:xfrm>
              <a:off x="3956052" y="1368426"/>
              <a:ext cx="107950" cy="119063"/>
            </a:xfrm>
            <a:custGeom>
              <a:avLst/>
              <a:gdLst>
                <a:gd name="T0" fmla="*/ 9 w 10"/>
                <a:gd name="T1" fmla="*/ 9 h 11"/>
                <a:gd name="T2" fmla="*/ 10 w 10"/>
                <a:gd name="T3" fmla="*/ 8 h 11"/>
                <a:gd name="T4" fmla="*/ 10 w 10"/>
                <a:gd name="T5" fmla="*/ 6 h 11"/>
                <a:gd name="T6" fmla="*/ 10 w 10"/>
                <a:gd name="T7" fmla="*/ 5 h 11"/>
                <a:gd name="T8" fmla="*/ 10 w 10"/>
                <a:gd name="T9" fmla="*/ 4 h 11"/>
                <a:gd name="T10" fmla="*/ 10 w 10"/>
                <a:gd name="T11" fmla="*/ 4 h 11"/>
                <a:gd name="T12" fmla="*/ 9 w 10"/>
                <a:gd name="T13" fmla="*/ 3 h 11"/>
                <a:gd name="T14" fmla="*/ 9 w 10"/>
                <a:gd name="T15" fmla="*/ 3 h 11"/>
                <a:gd name="T16" fmla="*/ 8 w 10"/>
                <a:gd name="T17" fmla="*/ 3 h 11"/>
                <a:gd name="T18" fmla="*/ 7 w 10"/>
                <a:gd name="T19" fmla="*/ 4 h 11"/>
                <a:gd name="T20" fmla="*/ 7 w 10"/>
                <a:gd name="T21" fmla="*/ 3 h 11"/>
                <a:gd name="T22" fmla="*/ 6 w 10"/>
                <a:gd name="T23" fmla="*/ 3 h 11"/>
                <a:gd name="T24" fmla="*/ 7 w 10"/>
                <a:gd name="T25" fmla="*/ 2 h 11"/>
                <a:gd name="T26" fmla="*/ 7 w 10"/>
                <a:gd name="T27" fmla="*/ 1 h 11"/>
                <a:gd name="T28" fmla="*/ 8 w 10"/>
                <a:gd name="T29" fmla="*/ 1 h 11"/>
                <a:gd name="T30" fmla="*/ 9 w 10"/>
                <a:gd name="T31" fmla="*/ 1 h 11"/>
                <a:gd name="T32" fmla="*/ 9 w 10"/>
                <a:gd name="T33" fmla="*/ 0 h 11"/>
                <a:gd name="T34" fmla="*/ 8 w 10"/>
                <a:gd name="T35" fmla="*/ 0 h 11"/>
                <a:gd name="T36" fmla="*/ 8 w 10"/>
                <a:gd name="T37" fmla="*/ 0 h 11"/>
                <a:gd name="T38" fmla="*/ 6 w 10"/>
                <a:gd name="T39" fmla="*/ 0 h 11"/>
                <a:gd name="T40" fmla="*/ 5 w 10"/>
                <a:gd name="T41" fmla="*/ 1 h 11"/>
                <a:gd name="T42" fmla="*/ 4 w 10"/>
                <a:gd name="T43" fmla="*/ 2 h 11"/>
                <a:gd name="T44" fmla="*/ 5 w 10"/>
                <a:gd name="T45" fmla="*/ 2 h 11"/>
                <a:gd name="T46" fmla="*/ 5 w 10"/>
                <a:gd name="T47" fmla="*/ 3 h 11"/>
                <a:gd name="T48" fmla="*/ 5 w 10"/>
                <a:gd name="T49" fmla="*/ 3 h 11"/>
                <a:gd name="T50" fmla="*/ 4 w 10"/>
                <a:gd name="T51" fmla="*/ 3 h 11"/>
                <a:gd name="T52" fmla="*/ 3 w 10"/>
                <a:gd name="T53" fmla="*/ 3 h 11"/>
                <a:gd name="T54" fmla="*/ 2 w 10"/>
                <a:gd name="T55" fmla="*/ 2 h 11"/>
                <a:gd name="T56" fmla="*/ 2 w 10"/>
                <a:gd name="T57" fmla="*/ 3 h 11"/>
                <a:gd name="T58" fmla="*/ 2 w 10"/>
                <a:gd name="T59" fmla="*/ 4 h 11"/>
                <a:gd name="T60" fmla="*/ 3 w 10"/>
                <a:gd name="T61" fmla="*/ 4 h 11"/>
                <a:gd name="T62" fmla="*/ 3 w 10"/>
                <a:gd name="T63" fmla="*/ 5 h 11"/>
                <a:gd name="T64" fmla="*/ 2 w 10"/>
                <a:gd name="T65" fmla="*/ 5 h 11"/>
                <a:gd name="T66" fmla="*/ 2 w 10"/>
                <a:gd name="T67" fmla="*/ 5 h 11"/>
                <a:gd name="T68" fmla="*/ 3 w 10"/>
                <a:gd name="T69" fmla="*/ 6 h 11"/>
                <a:gd name="T70" fmla="*/ 4 w 10"/>
                <a:gd name="T71" fmla="*/ 6 h 11"/>
                <a:gd name="T72" fmla="*/ 3 w 10"/>
                <a:gd name="T73" fmla="*/ 7 h 11"/>
                <a:gd name="T74" fmla="*/ 2 w 10"/>
                <a:gd name="T75" fmla="*/ 7 h 11"/>
                <a:gd name="T76" fmla="*/ 1 w 10"/>
                <a:gd name="T77" fmla="*/ 8 h 11"/>
                <a:gd name="T78" fmla="*/ 1 w 10"/>
                <a:gd name="T79" fmla="*/ 8 h 11"/>
                <a:gd name="T80" fmla="*/ 0 w 10"/>
                <a:gd name="T81" fmla="*/ 9 h 11"/>
                <a:gd name="T82" fmla="*/ 1 w 10"/>
                <a:gd name="T83" fmla="*/ 10 h 11"/>
                <a:gd name="T84" fmla="*/ 1 w 10"/>
                <a:gd name="T85" fmla="*/ 11 h 11"/>
                <a:gd name="T86" fmla="*/ 2 w 10"/>
                <a:gd name="T87" fmla="*/ 11 h 11"/>
                <a:gd name="T88" fmla="*/ 4 w 10"/>
                <a:gd name="T89" fmla="*/ 10 h 11"/>
                <a:gd name="T90" fmla="*/ 5 w 10"/>
                <a:gd name="T91" fmla="*/ 10 h 11"/>
                <a:gd name="T92" fmla="*/ 6 w 10"/>
                <a:gd name="T93" fmla="*/ 9 h 11"/>
                <a:gd name="T94" fmla="*/ 8 w 10"/>
                <a:gd name="T95" fmla="*/ 9 h 11"/>
                <a:gd name="T96" fmla="*/ 9 w 10"/>
                <a:gd name="T9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" h="11">
                  <a:moveTo>
                    <a:pt x="9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8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1" name="Freeform 32"/>
            <p:cNvSpPr>
              <a:spLocks/>
            </p:cNvSpPr>
            <p:nvPr/>
          </p:nvSpPr>
          <p:spPr bwMode="auto">
            <a:xfrm>
              <a:off x="4808539" y="13144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2" name="Freeform 33"/>
            <p:cNvSpPr>
              <a:spLocks/>
            </p:cNvSpPr>
            <p:nvPr/>
          </p:nvSpPr>
          <p:spPr bwMode="auto">
            <a:xfrm>
              <a:off x="4733927" y="1238251"/>
              <a:ext cx="85725" cy="76200"/>
            </a:xfrm>
            <a:custGeom>
              <a:avLst/>
              <a:gdLst>
                <a:gd name="T0" fmla="*/ 0 w 8"/>
                <a:gd name="T1" fmla="*/ 3 h 7"/>
                <a:gd name="T2" fmla="*/ 1 w 8"/>
                <a:gd name="T3" fmla="*/ 4 h 7"/>
                <a:gd name="T4" fmla="*/ 2 w 8"/>
                <a:gd name="T5" fmla="*/ 5 h 7"/>
                <a:gd name="T6" fmla="*/ 2 w 8"/>
                <a:gd name="T7" fmla="*/ 5 h 7"/>
                <a:gd name="T8" fmla="*/ 2 w 8"/>
                <a:gd name="T9" fmla="*/ 5 h 7"/>
                <a:gd name="T10" fmla="*/ 3 w 8"/>
                <a:gd name="T11" fmla="*/ 5 h 7"/>
                <a:gd name="T12" fmla="*/ 4 w 8"/>
                <a:gd name="T13" fmla="*/ 6 h 7"/>
                <a:gd name="T14" fmla="*/ 4 w 8"/>
                <a:gd name="T15" fmla="*/ 7 h 7"/>
                <a:gd name="T16" fmla="*/ 6 w 8"/>
                <a:gd name="T17" fmla="*/ 6 h 7"/>
                <a:gd name="T18" fmla="*/ 7 w 8"/>
                <a:gd name="T19" fmla="*/ 7 h 7"/>
                <a:gd name="T20" fmla="*/ 7 w 8"/>
                <a:gd name="T21" fmla="*/ 6 h 7"/>
                <a:gd name="T22" fmla="*/ 7 w 8"/>
                <a:gd name="T23" fmla="*/ 5 h 7"/>
                <a:gd name="T24" fmla="*/ 8 w 8"/>
                <a:gd name="T25" fmla="*/ 4 h 7"/>
                <a:gd name="T26" fmla="*/ 8 w 8"/>
                <a:gd name="T27" fmla="*/ 3 h 7"/>
                <a:gd name="T28" fmla="*/ 8 w 8"/>
                <a:gd name="T29" fmla="*/ 2 h 7"/>
                <a:gd name="T30" fmla="*/ 8 w 8"/>
                <a:gd name="T31" fmla="*/ 1 h 7"/>
                <a:gd name="T32" fmla="*/ 8 w 8"/>
                <a:gd name="T33" fmla="*/ 1 h 7"/>
                <a:gd name="T34" fmla="*/ 7 w 8"/>
                <a:gd name="T35" fmla="*/ 1 h 7"/>
                <a:gd name="T36" fmla="*/ 6 w 8"/>
                <a:gd name="T37" fmla="*/ 1 h 7"/>
                <a:gd name="T38" fmla="*/ 5 w 8"/>
                <a:gd name="T39" fmla="*/ 1 h 7"/>
                <a:gd name="T40" fmla="*/ 4 w 8"/>
                <a:gd name="T41" fmla="*/ 1 h 7"/>
                <a:gd name="T42" fmla="*/ 3 w 8"/>
                <a:gd name="T43" fmla="*/ 1 h 7"/>
                <a:gd name="T44" fmla="*/ 2 w 8"/>
                <a:gd name="T45" fmla="*/ 1 h 7"/>
                <a:gd name="T46" fmla="*/ 1 w 8"/>
                <a:gd name="T47" fmla="*/ 1 h 7"/>
                <a:gd name="T48" fmla="*/ 0 w 8"/>
                <a:gd name="T49" fmla="*/ 1 h 7"/>
                <a:gd name="T50" fmla="*/ 0 w 8"/>
                <a:gd name="T51" fmla="*/ 2 h 7"/>
                <a:gd name="T52" fmla="*/ 0 w 8"/>
                <a:gd name="T53" fmla="*/ 2 h 7"/>
                <a:gd name="T54" fmla="*/ 0 w 8"/>
                <a:gd name="T5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3" name="Freeform 34"/>
            <p:cNvSpPr>
              <a:spLocks/>
            </p:cNvSpPr>
            <p:nvPr/>
          </p:nvSpPr>
          <p:spPr bwMode="auto">
            <a:xfrm>
              <a:off x="4691064" y="1757364"/>
              <a:ext cx="42863" cy="96838"/>
            </a:xfrm>
            <a:custGeom>
              <a:avLst/>
              <a:gdLst>
                <a:gd name="T0" fmla="*/ 3 w 4"/>
                <a:gd name="T1" fmla="*/ 2 h 9"/>
                <a:gd name="T2" fmla="*/ 2 w 4"/>
                <a:gd name="T3" fmla="*/ 2 h 9"/>
                <a:gd name="T4" fmla="*/ 2 w 4"/>
                <a:gd name="T5" fmla="*/ 1 h 9"/>
                <a:gd name="T6" fmla="*/ 1 w 4"/>
                <a:gd name="T7" fmla="*/ 0 h 9"/>
                <a:gd name="T8" fmla="*/ 0 w 4"/>
                <a:gd name="T9" fmla="*/ 0 h 9"/>
                <a:gd name="T10" fmla="*/ 0 w 4"/>
                <a:gd name="T11" fmla="*/ 1 h 9"/>
                <a:gd name="T12" fmla="*/ 0 w 4"/>
                <a:gd name="T13" fmla="*/ 2 h 9"/>
                <a:gd name="T14" fmla="*/ 0 w 4"/>
                <a:gd name="T15" fmla="*/ 2 h 9"/>
                <a:gd name="T16" fmla="*/ 0 w 4"/>
                <a:gd name="T17" fmla="*/ 2 h 9"/>
                <a:gd name="T18" fmla="*/ 0 w 4"/>
                <a:gd name="T19" fmla="*/ 4 h 9"/>
                <a:gd name="T20" fmla="*/ 0 w 4"/>
                <a:gd name="T21" fmla="*/ 5 h 9"/>
                <a:gd name="T22" fmla="*/ 0 w 4"/>
                <a:gd name="T23" fmla="*/ 6 h 9"/>
                <a:gd name="T24" fmla="*/ 0 w 4"/>
                <a:gd name="T25" fmla="*/ 7 h 9"/>
                <a:gd name="T26" fmla="*/ 1 w 4"/>
                <a:gd name="T27" fmla="*/ 8 h 9"/>
                <a:gd name="T28" fmla="*/ 1 w 4"/>
                <a:gd name="T29" fmla="*/ 8 h 9"/>
                <a:gd name="T30" fmla="*/ 1 w 4"/>
                <a:gd name="T31" fmla="*/ 9 h 9"/>
                <a:gd name="T32" fmla="*/ 2 w 4"/>
                <a:gd name="T33" fmla="*/ 8 h 9"/>
                <a:gd name="T34" fmla="*/ 3 w 4"/>
                <a:gd name="T35" fmla="*/ 7 h 9"/>
                <a:gd name="T36" fmla="*/ 4 w 4"/>
                <a:gd name="T37" fmla="*/ 6 h 9"/>
                <a:gd name="T38" fmla="*/ 4 w 4"/>
                <a:gd name="T39" fmla="*/ 5 h 9"/>
                <a:gd name="T40" fmla="*/ 4 w 4"/>
                <a:gd name="T41" fmla="*/ 5 h 9"/>
                <a:gd name="T42" fmla="*/ 3 w 4"/>
                <a:gd name="T43" fmla="*/ 5 h 9"/>
                <a:gd name="T44" fmla="*/ 3 w 4"/>
                <a:gd name="T45" fmla="*/ 4 h 9"/>
                <a:gd name="T46" fmla="*/ 2 w 4"/>
                <a:gd name="T47" fmla="*/ 3 h 9"/>
                <a:gd name="T48" fmla="*/ 3 w 4"/>
                <a:gd name="T49" fmla="*/ 2 h 9"/>
                <a:gd name="T50" fmla="*/ 3 w 4"/>
                <a:gd name="T5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9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4" name="Freeform 35"/>
            <p:cNvSpPr>
              <a:spLocks/>
            </p:cNvSpPr>
            <p:nvPr/>
          </p:nvSpPr>
          <p:spPr bwMode="auto">
            <a:xfrm>
              <a:off x="4344989" y="1377951"/>
              <a:ext cx="301625" cy="238125"/>
            </a:xfrm>
            <a:custGeom>
              <a:avLst/>
              <a:gdLst>
                <a:gd name="T0" fmla="*/ 10 w 28"/>
                <a:gd name="T1" fmla="*/ 22 h 22"/>
                <a:gd name="T2" fmla="*/ 13 w 28"/>
                <a:gd name="T3" fmla="*/ 21 h 22"/>
                <a:gd name="T4" fmla="*/ 15 w 28"/>
                <a:gd name="T5" fmla="*/ 21 h 22"/>
                <a:gd name="T6" fmla="*/ 16 w 28"/>
                <a:gd name="T7" fmla="*/ 20 h 22"/>
                <a:gd name="T8" fmla="*/ 17 w 28"/>
                <a:gd name="T9" fmla="*/ 19 h 22"/>
                <a:gd name="T10" fmla="*/ 19 w 28"/>
                <a:gd name="T11" fmla="*/ 17 h 22"/>
                <a:gd name="T12" fmla="*/ 22 w 28"/>
                <a:gd name="T13" fmla="*/ 17 h 22"/>
                <a:gd name="T14" fmla="*/ 24 w 28"/>
                <a:gd name="T15" fmla="*/ 17 h 22"/>
                <a:gd name="T16" fmla="*/ 26 w 28"/>
                <a:gd name="T17" fmla="*/ 17 h 22"/>
                <a:gd name="T18" fmla="*/ 27 w 28"/>
                <a:gd name="T19" fmla="*/ 15 h 22"/>
                <a:gd name="T20" fmla="*/ 27 w 28"/>
                <a:gd name="T21" fmla="*/ 15 h 22"/>
                <a:gd name="T22" fmla="*/ 24 w 28"/>
                <a:gd name="T23" fmla="*/ 13 h 22"/>
                <a:gd name="T24" fmla="*/ 22 w 28"/>
                <a:gd name="T25" fmla="*/ 12 h 22"/>
                <a:gd name="T26" fmla="*/ 20 w 28"/>
                <a:gd name="T27" fmla="*/ 11 h 22"/>
                <a:gd name="T28" fmla="*/ 20 w 28"/>
                <a:gd name="T29" fmla="*/ 11 h 22"/>
                <a:gd name="T30" fmla="*/ 19 w 28"/>
                <a:gd name="T31" fmla="*/ 9 h 22"/>
                <a:gd name="T32" fmla="*/ 19 w 28"/>
                <a:gd name="T33" fmla="*/ 7 h 22"/>
                <a:gd name="T34" fmla="*/ 19 w 28"/>
                <a:gd name="T35" fmla="*/ 5 h 22"/>
                <a:gd name="T36" fmla="*/ 18 w 28"/>
                <a:gd name="T37" fmla="*/ 3 h 22"/>
                <a:gd name="T38" fmla="*/ 17 w 28"/>
                <a:gd name="T39" fmla="*/ 3 h 22"/>
                <a:gd name="T40" fmla="*/ 15 w 28"/>
                <a:gd name="T41" fmla="*/ 2 h 22"/>
                <a:gd name="T42" fmla="*/ 12 w 28"/>
                <a:gd name="T43" fmla="*/ 2 h 22"/>
                <a:gd name="T44" fmla="*/ 11 w 28"/>
                <a:gd name="T45" fmla="*/ 3 h 22"/>
                <a:gd name="T46" fmla="*/ 10 w 28"/>
                <a:gd name="T47" fmla="*/ 2 h 22"/>
                <a:gd name="T48" fmla="*/ 9 w 28"/>
                <a:gd name="T49" fmla="*/ 1 h 22"/>
                <a:gd name="T50" fmla="*/ 8 w 28"/>
                <a:gd name="T51" fmla="*/ 0 h 22"/>
                <a:gd name="T52" fmla="*/ 7 w 28"/>
                <a:gd name="T53" fmla="*/ 1 h 22"/>
                <a:gd name="T54" fmla="*/ 6 w 28"/>
                <a:gd name="T55" fmla="*/ 1 h 22"/>
                <a:gd name="T56" fmla="*/ 6 w 28"/>
                <a:gd name="T57" fmla="*/ 2 h 22"/>
                <a:gd name="T58" fmla="*/ 6 w 28"/>
                <a:gd name="T59" fmla="*/ 4 h 22"/>
                <a:gd name="T60" fmla="*/ 5 w 28"/>
                <a:gd name="T61" fmla="*/ 4 h 22"/>
                <a:gd name="T62" fmla="*/ 3 w 28"/>
                <a:gd name="T63" fmla="*/ 3 h 22"/>
                <a:gd name="T64" fmla="*/ 2 w 28"/>
                <a:gd name="T65" fmla="*/ 4 h 22"/>
                <a:gd name="T66" fmla="*/ 3 w 28"/>
                <a:gd name="T67" fmla="*/ 5 h 22"/>
                <a:gd name="T68" fmla="*/ 2 w 28"/>
                <a:gd name="T69" fmla="*/ 7 h 22"/>
                <a:gd name="T70" fmla="*/ 2 w 28"/>
                <a:gd name="T71" fmla="*/ 8 h 22"/>
                <a:gd name="T72" fmla="*/ 1 w 28"/>
                <a:gd name="T73" fmla="*/ 10 h 22"/>
                <a:gd name="T74" fmla="*/ 1 w 28"/>
                <a:gd name="T75" fmla="*/ 12 h 22"/>
                <a:gd name="T76" fmla="*/ 1 w 28"/>
                <a:gd name="T77" fmla="*/ 14 h 22"/>
                <a:gd name="T78" fmla="*/ 4 w 28"/>
                <a:gd name="T79" fmla="*/ 15 h 22"/>
                <a:gd name="T80" fmla="*/ 4 w 28"/>
                <a:gd name="T81" fmla="*/ 17 h 22"/>
                <a:gd name="T82" fmla="*/ 4 w 28"/>
                <a:gd name="T83" fmla="*/ 20 h 22"/>
                <a:gd name="T84" fmla="*/ 5 w 28"/>
                <a:gd name="T85" fmla="*/ 21 h 22"/>
                <a:gd name="T86" fmla="*/ 8 w 28"/>
                <a:gd name="T87" fmla="*/ 21 h 22"/>
                <a:gd name="T88" fmla="*/ 10 w 28"/>
                <a:gd name="T8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22">
                  <a:moveTo>
                    <a:pt x="10" y="21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2" y="21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7" y="19"/>
                    <a:pt x="17" y="19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2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6"/>
                    <a:pt x="19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8"/>
                    <a:pt x="1" y="9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8" y="20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5" name="Freeform 36"/>
            <p:cNvSpPr>
              <a:spLocks/>
            </p:cNvSpPr>
            <p:nvPr/>
          </p:nvSpPr>
          <p:spPr bwMode="auto">
            <a:xfrm>
              <a:off x="4452939" y="1616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6" name="Freeform 37"/>
            <p:cNvSpPr>
              <a:spLocks/>
            </p:cNvSpPr>
            <p:nvPr/>
          </p:nvSpPr>
          <p:spPr bwMode="auto">
            <a:xfrm>
              <a:off x="6924677" y="2859089"/>
              <a:ext cx="130175" cy="184150"/>
            </a:xfrm>
            <a:custGeom>
              <a:avLst/>
              <a:gdLst>
                <a:gd name="T0" fmla="*/ 11 w 12"/>
                <a:gd name="T1" fmla="*/ 14 h 17"/>
                <a:gd name="T2" fmla="*/ 10 w 12"/>
                <a:gd name="T3" fmla="*/ 13 h 17"/>
                <a:gd name="T4" fmla="*/ 10 w 12"/>
                <a:gd name="T5" fmla="*/ 12 h 17"/>
                <a:gd name="T6" fmla="*/ 10 w 12"/>
                <a:gd name="T7" fmla="*/ 11 h 17"/>
                <a:gd name="T8" fmla="*/ 10 w 12"/>
                <a:gd name="T9" fmla="*/ 9 h 17"/>
                <a:gd name="T10" fmla="*/ 10 w 12"/>
                <a:gd name="T11" fmla="*/ 7 h 17"/>
                <a:gd name="T12" fmla="*/ 9 w 12"/>
                <a:gd name="T13" fmla="*/ 6 h 17"/>
                <a:gd name="T14" fmla="*/ 8 w 12"/>
                <a:gd name="T15" fmla="*/ 5 h 17"/>
                <a:gd name="T16" fmla="*/ 8 w 12"/>
                <a:gd name="T17" fmla="*/ 4 h 17"/>
                <a:gd name="T18" fmla="*/ 7 w 12"/>
                <a:gd name="T19" fmla="*/ 3 h 17"/>
                <a:gd name="T20" fmla="*/ 6 w 12"/>
                <a:gd name="T21" fmla="*/ 3 h 17"/>
                <a:gd name="T22" fmla="*/ 6 w 12"/>
                <a:gd name="T23" fmla="*/ 3 h 17"/>
                <a:gd name="T24" fmla="*/ 4 w 12"/>
                <a:gd name="T25" fmla="*/ 2 h 17"/>
                <a:gd name="T26" fmla="*/ 3 w 12"/>
                <a:gd name="T27" fmla="*/ 2 h 17"/>
                <a:gd name="T28" fmla="*/ 3 w 12"/>
                <a:gd name="T29" fmla="*/ 3 h 17"/>
                <a:gd name="T30" fmla="*/ 2 w 12"/>
                <a:gd name="T31" fmla="*/ 3 h 17"/>
                <a:gd name="T32" fmla="*/ 2 w 12"/>
                <a:gd name="T33" fmla="*/ 1 h 17"/>
                <a:gd name="T34" fmla="*/ 1 w 12"/>
                <a:gd name="T35" fmla="*/ 0 h 17"/>
                <a:gd name="T36" fmla="*/ 1 w 12"/>
                <a:gd name="T37" fmla="*/ 1 h 17"/>
                <a:gd name="T38" fmla="*/ 0 w 12"/>
                <a:gd name="T39" fmla="*/ 2 h 17"/>
                <a:gd name="T40" fmla="*/ 0 w 12"/>
                <a:gd name="T41" fmla="*/ 2 h 17"/>
                <a:gd name="T42" fmla="*/ 1 w 12"/>
                <a:gd name="T43" fmla="*/ 3 h 17"/>
                <a:gd name="T44" fmla="*/ 2 w 12"/>
                <a:gd name="T45" fmla="*/ 4 h 17"/>
                <a:gd name="T46" fmla="*/ 2 w 12"/>
                <a:gd name="T47" fmla="*/ 5 h 17"/>
                <a:gd name="T48" fmla="*/ 2 w 12"/>
                <a:gd name="T49" fmla="*/ 6 h 17"/>
                <a:gd name="T50" fmla="*/ 2 w 12"/>
                <a:gd name="T51" fmla="*/ 8 h 17"/>
                <a:gd name="T52" fmla="*/ 3 w 12"/>
                <a:gd name="T53" fmla="*/ 9 h 17"/>
                <a:gd name="T54" fmla="*/ 3 w 12"/>
                <a:gd name="T55" fmla="*/ 10 h 17"/>
                <a:gd name="T56" fmla="*/ 4 w 12"/>
                <a:gd name="T57" fmla="*/ 11 h 17"/>
                <a:gd name="T58" fmla="*/ 4 w 12"/>
                <a:gd name="T59" fmla="*/ 12 h 17"/>
                <a:gd name="T60" fmla="*/ 5 w 12"/>
                <a:gd name="T61" fmla="*/ 13 h 17"/>
                <a:gd name="T62" fmla="*/ 5 w 12"/>
                <a:gd name="T63" fmla="*/ 14 h 17"/>
                <a:gd name="T64" fmla="*/ 5 w 12"/>
                <a:gd name="T65" fmla="*/ 14 h 17"/>
                <a:gd name="T66" fmla="*/ 6 w 12"/>
                <a:gd name="T67" fmla="*/ 14 h 17"/>
                <a:gd name="T68" fmla="*/ 7 w 12"/>
                <a:gd name="T69" fmla="*/ 15 h 17"/>
                <a:gd name="T70" fmla="*/ 7 w 12"/>
                <a:gd name="T71" fmla="*/ 16 h 17"/>
                <a:gd name="T72" fmla="*/ 8 w 12"/>
                <a:gd name="T73" fmla="*/ 17 h 17"/>
                <a:gd name="T74" fmla="*/ 10 w 12"/>
                <a:gd name="T75" fmla="*/ 17 h 17"/>
                <a:gd name="T76" fmla="*/ 11 w 12"/>
                <a:gd name="T77" fmla="*/ 17 h 17"/>
                <a:gd name="T78" fmla="*/ 12 w 12"/>
                <a:gd name="T79" fmla="*/ 16 h 17"/>
                <a:gd name="T80" fmla="*/ 12 w 12"/>
                <a:gd name="T81" fmla="*/ 15 h 17"/>
                <a:gd name="T82" fmla="*/ 11 w 12"/>
                <a:gd name="T8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2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4"/>
                    <a:pt x="11" y="1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7" name="Freeform 38"/>
            <p:cNvSpPr>
              <a:spLocks/>
            </p:cNvSpPr>
            <p:nvPr/>
          </p:nvSpPr>
          <p:spPr bwMode="auto">
            <a:xfrm>
              <a:off x="8597902" y="3659189"/>
              <a:ext cx="22225" cy="1111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8" name="Freeform 39"/>
            <p:cNvSpPr>
              <a:spLocks/>
            </p:cNvSpPr>
            <p:nvPr/>
          </p:nvSpPr>
          <p:spPr bwMode="auto">
            <a:xfrm>
              <a:off x="8674102" y="3789364"/>
              <a:ext cx="22225" cy="2222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69" name="Freeform 40"/>
            <p:cNvSpPr>
              <a:spLocks/>
            </p:cNvSpPr>
            <p:nvPr/>
          </p:nvSpPr>
          <p:spPr bwMode="auto">
            <a:xfrm>
              <a:off x="8597902" y="3703639"/>
              <a:ext cx="76200" cy="85725"/>
            </a:xfrm>
            <a:custGeom>
              <a:avLst/>
              <a:gdLst>
                <a:gd name="T0" fmla="*/ 1 w 7"/>
                <a:gd name="T1" fmla="*/ 3 h 8"/>
                <a:gd name="T2" fmla="*/ 1 w 7"/>
                <a:gd name="T3" fmla="*/ 4 h 8"/>
                <a:gd name="T4" fmla="*/ 2 w 7"/>
                <a:gd name="T5" fmla="*/ 4 h 8"/>
                <a:gd name="T6" fmla="*/ 3 w 7"/>
                <a:gd name="T7" fmla="*/ 5 h 8"/>
                <a:gd name="T8" fmla="*/ 3 w 7"/>
                <a:gd name="T9" fmla="*/ 6 h 8"/>
                <a:gd name="T10" fmla="*/ 4 w 7"/>
                <a:gd name="T11" fmla="*/ 7 h 8"/>
                <a:gd name="T12" fmla="*/ 4 w 7"/>
                <a:gd name="T13" fmla="*/ 8 h 8"/>
                <a:gd name="T14" fmla="*/ 5 w 7"/>
                <a:gd name="T15" fmla="*/ 8 h 8"/>
                <a:gd name="T16" fmla="*/ 6 w 7"/>
                <a:gd name="T17" fmla="*/ 8 h 8"/>
                <a:gd name="T18" fmla="*/ 7 w 7"/>
                <a:gd name="T19" fmla="*/ 8 h 8"/>
                <a:gd name="T20" fmla="*/ 7 w 7"/>
                <a:gd name="T21" fmla="*/ 8 h 8"/>
                <a:gd name="T22" fmla="*/ 7 w 7"/>
                <a:gd name="T23" fmla="*/ 7 h 8"/>
                <a:gd name="T24" fmla="*/ 6 w 7"/>
                <a:gd name="T25" fmla="*/ 6 h 8"/>
                <a:gd name="T26" fmla="*/ 6 w 7"/>
                <a:gd name="T27" fmla="*/ 5 h 8"/>
                <a:gd name="T28" fmla="*/ 4 w 7"/>
                <a:gd name="T29" fmla="*/ 5 h 8"/>
                <a:gd name="T30" fmla="*/ 4 w 7"/>
                <a:gd name="T31" fmla="*/ 4 h 8"/>
                <a:gd name="T32" fmla="*/ 3 w 7"/>
                <a:gd name="T33" fmla="*/ 3 h 8"/>
                <a:gd name="T34" fmla="*/ 2 w 7"/>
                <a:gd name="T35" fmla="*/ 3 h 8"/>
                <a:gd name="T36" fmla="*/ 2 w 7"/>
                <a:gd name="T37" fmla="*/ 2 h 8"/>
                <a:gd name="T38" fmla="*/ 1 w 7"/>
                <a:gd name="T39" fmla="*/ 1 h 8"/>
                <a:gd name="T40" fmla="*/ 0 w 7"/>
                <a:gd name="T41" fmla="*/ 0 h 8"/>
                <a:gd name="T42" fmla="*/ 0 w 7"/>
                <a:gd name="T43" fmla="*/ 1 h 8"/>
                <a:gd name="T44" fmla="*/ 0 w 7"/>
                <a:gd name="T45" fmla="*/ 2 h 8"/>
                <a:gd name="T46" fmla="*/ 1 w 7"/>
                <a:gd name="T4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0" name="Freeform 41"/>
            <p:cNvSpPr>
              <a:spLocks/>
            </p:cNvSpPr>
            <p:nvPr/>
          </p:nvSpPr>
          <p:spPr bwMode="auto">
            <a:xfrm>
              <a:off x="6330952" y="1550989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1" name="Freeform 42"/>
            <p:cNvSpPr>
              <a:spLocks/>
            </p:cNvSpPr>
            <p:nvPr/>
          </p:nvSpPr>
          <p:spPr bwMode="auto">
            <a:xfrm>
              <a:off x="6072189" y="1431926"/>
              <a:ext cx="1403350" cy="1027113"/>
            </a:xfrm>
            <a:custGeom>
              <a:avLst/>
              <a:gdLst>
                <a:gd name="T0" fmla="*/ 101 w 130"/>
                <a:gd name="T1" fmla="*/ 95 h 95"/>
                <a:gd name="T2" fmla="*/ 109 w 130"/>
                <a:gd name="T3" fmla="*/ 89 h 95"/>
                <a:gd name="T4" fmla="*/ 118 w 130"/>
                <a:gd name="T5" fmla="*/ 85 h 95"/>
                <a:gd name="T6" fmla="*/ 122 w 130"/>
                <a:gd name="T7" fmla="*/ 75 h 95"/>
                <a:gd name="T8" fmla="*/ 125 w 130"/>
                <a:gd name="T9" fmla="*/ 68 h 95"/>
                <a:gd name="T10" fmla="*/ 123 w 130"/>
                <a:gd name="T11" fmla="*/ 63 h 95"/>
                <a:gd name="T12" fmla="*/ 117 w 130"/>
                <a:gd name="T13" fmla="*/ 56 h 95"/>
                <a:gd name="T14" fmla="*/ 114 w 130"/>
                <a:gd name="T15" fmla="*/ 49 h 95"/>
                <a:gd name="T16" fmla="*/ 117 w 130"/>
                <a:gd name="T17" fmla="*/ 45 h 95"/>
                <a:gd name="T18" fmla="*/ 110 w 130"/>
                <a:gd name="T19" fmla="*/ 46 h 95"/>
                <a:gd name="T20" fmla="*/ 104 w 130"/>
                <a:gd name="T21" fmla="*/ 40 h 95"/>
                <a:gd name="T22" fmla="*/ 109 w 130"/>
                <a:gd name="T23" fmla="*/ 37 h 95"/>
                <a:gd name="T24" fmla="*/ 113 w 130"/>
                <a:gd name="T25" fmla="*/ 37 h 95"/>
                <a:gd name="T26" fmla="*/ 115 w 130"/>
                <a:gd name="T27" fmla="*/ 39 h 95"/>
                <a:gd name="T28" fmla="*/ 121 w 130"/>
                <a:gd name="T29" fmla="*/ 36 h 95"/>
                <a:gd name="T30" fmla="*/ 127 w 130"/>
                <a:gd name="T31" fmla="*/ 30 h 95"/>
                <a:gd name="T32" fmla="*/ 127 w 130"/>
                <a:gd name="T33" fmla="*/ 26 h 95"/>
                <a:gd name="T34" fmla="*/ 129 w 130"/>
                <a:gd name="T35" fmla="*/ 19 h 95"/>
                <a:gd name="T36" fmla="*/ 125 w 130"/>
                <a:gd name="T37" fmla="*/ 16 h 95"/>
                <a:gd name="T38" fmla="*/ 116 w 130"/>
                <a:gd name="T39" fmla="*/ 12 h 95"/>
                <a:gd name="T40" fmla="*/ 107 w 130"/>
                <a:gd name="T41" fmla="*/ 9 h 95"/>
                <a:gd name="T42" fmla="*/ 99 w 130"/>
                <a:gd name="T43" fmla="*/ 2 h 95"/>
                <a:gd name="T44" fmla="*/ 90 w 130"/>
                <a:gd name="T45" fmla="*/ 0 h 95"/>
                <a:gd name="T46" fmla="*/ 89 w 130"/>
                <a:gd name="T47" fmla="*/ 4 h 95"/>
                <a:gd name="T48" fmla="*/ 85 w 130"/>
                <a:gd name="T49" fmla="*/ 10 h 95"/>
                <a:gd name="T50" fmla="*/ 87 w 130"/>
                <a:gd name="T51" fmla="*/ 16 h 95"/>
                <a:gd name="T52" fmla="*/ 94 w 130"/>
                <a:gd name="T53" fmla="*/ 17 h 95"/>
                <a:gd name="T54" fmla="*/ 94 w 130"/>
                <a:gd name="T55" fmla="*/ 19 h 95"/>
                <a:gd name="T56" fmla="*/ 88 w 130"/>
                <a:gd name="T57" fmla="*/ 23 h 95"/>
                <a:gd name="T58" fmla="*/ 84 w 130"/>
                <a:gd name="T59" fmla="*/ 24 h 95"/>
                <a:gd name="T60" fmla="*/ 83 w 130"/>
                <a:gd name="T61" fmla="*/ 27 h 95"/>
                <a:gd name="T62" fmla="*/ 79 w 130"/>
                <a:gd name="T63" fmla="*/ 31 h 95"/>
                <a:gd name="T64" fmla="*/ 70 w 130"/>
                <a:gd name="T65" fmla="*/ 34 h 95"/>
                <a:gd name="T66" fmla="*/ 63 w 130"/>
                <a:gd name="T67" fmla="*/ 32 h 95"/>
                <a:gd name="T68" fmla="*/ 49 w 130"/>
                <a:gd name="T69" fmla="*/ 30 h 95"/>
                <a:gd name="T70" fmla="*/ 40 w 130"/>
                <a:gd name="T71" fmla="*/ 23 h 95"/>
                <a:gd name="T72" fmla="*/ 32 w 130"/>
                <a:gd name="T73" fmla="*/ 18 h 95"/>
                <a:gd name="T74" fmla="*/ 24 w 130"/>
                <a:gd name="T75" fmla="*/ 12 h 95"/>
                <a:gd name="T76" fmla="*/ 17 w 130"/>
                <a:gd name="T77" fmla="*/ 18 h 95"/>
                <a:gd name="T78" fmla="*/ 14 w 130"/>
                <a:gd name="T79" fmla="*/ 23 h 95"/>
                <a:gd name="T80" fmla="*/ 12 w 130"/>
                <a:gd name="T81" fmla="*/ 27 h 95"/>
                <a:gd name="T82" fmla="*/ 9 w 130"/>
                <a:gd name="T83" fmla="*/ 35 h 95"/>
                <a:gd name="T84" fmla="*/ 1 w 130"/>
                <a:gd name="T85" fmla="*/ 39 h 95"/>
                <a:gd name="T86" fmla="*/ 5 w 130"/>
                <a:gd name="T87" fmla="*/ 44 h 95"/>
                <a:gd name="T88" fmla="*/ 8 w 130"/>
                <a:gd name="T89" fmla="*/ 48 h 95"/>
                <a:gd name="T90" fmla="*/ 15 w 130"/>
                <a:gd name="T91" fmla="*/ 53 h 95"/>
                <a:gd name="T92" fmla="*/ 19 w 130"/>
                <a:gd name="T93" fmla="*/ 63 h 95"/>
                <a:gd name="T94" fmla="*/ 28 w 130"/>
                <a:gd name="T95" fmla="*/ 66 h 95"/>
                <a:gd name="T96" fmla="*/ 36 w 130"/>
                <a:gd name="T97" fmla="*/ 71 h 95"/>
                <a:gd name="T98" fmla="*/ 43 w 130"/>
                <a:gd name="T99" fmla="*/ 71 h 95"/>
                <a:gd name="T100" fmla="*/ 50 w 130"/>
                <a:gd name="T101" fmla="*/ 71 h 95"/>
                <a:gd name="T102" fmla="*/ 59 w 130"/>
                <a:gd name="T103" fmla="*/ 69 h 95"/>
                <a:gd name="T104" fmla="*/ 66 w 130"/>
                <a:gd name="T105" fmla="*/ 72 h 95"/>
                <a:gd name="T106" fmla="*/ 68 w 130"/>
                <a:gd name="T107" fmla="*/ 83 h 95"/>
                <a:gd name="T108" fmla="*/ 73 w 130"/>
                <a:gd name="T109" fmla="*/ 89 h 95"/>
                <a:gd name="T110" fmla="*/ 80 w 130"/>
                <a:gd name="T111" fmla="*/ 91 h 95"/>
                <a:gd name="T112" fmla="*/ 84 w 130"/>
                <a:gd name="T113" fmla="*/ 88 h 95"/>
                <a:gd name="T114" fmla="*/ 92 w 130"/>
                <a:gd name="T115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" h="95">
                  <a:moveTo>
                    <a:pt x="96" y="91"/>
                  </a:moveTo>
                  <a:cubicBezTo>
                    <a:pt x="96" y="92"/>
                    <a:pt x="96" y="92"/>
                    <a:pt x="96" y="92"/>
                  </a:cubicBezTo>
                  <a:cubicBezTo>
                    <a:pt x="96" y="91"/>
                    <a:pt x="97" y="91"/>
                    <a:pt x="97" y="91"/>
                  </a:cubicBezTo>
                  <a:cubicBezTo>
                    <a:pt x="98" y="91"/>
                    <a:pt x="98" y="92"/>
                    <a:pt x="98" y="92"/>
                  </a:cubicBezTo>
                  <a:cubicBezTo>
                    <a:pt x="99" y="92"/>
                    <a:pt x="99" y="91"/>
                    <a:pt x="99" y="91"/>
                  </a:cubicBezTo>
                  <a:cubicBezTo>
                    <a:pt x="100" y="92"/>
                    <a:pt x="99" y="92"/>
                    <a:pt x="99" y="93"/>
                  </a:cubicBezTo>
                  <a:cubicBezTo>
                    <a:pt x="99" y="94"/>
                    <a:pt x="99" y="94"/>
                    <a:pt x="100" y="94"/>
                  </a:cubicBezTo>
                  <a:cubicBezTo>
                    <a:pt x="100" y="95"/>
                    <a:pt x="100" y="95"/>
                    <a:pt x="101" y="95"/>
                  </a:cubicBezTo>
                  <a:cubicBezTo>
                    <a:pt x="101" y="95"/>
                    <a:pt x="102" y="95"/>
                    <a:pt x="102" y="94"/>
                  </a:cubicBezTo>
                  <a:cubicBezTo>
                    <a:pt x="102" y="94"/>
                    <a:pt x="102" y="93"/>
                    <a:pt x="102" y="93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2" y="90"/>
                    <a:pt x="104" y="91"/>
                    <a:pt x="105" y="91"/>
                  </a:cubicBezTo>
                  <a:cubicBezTo>
                    <a:pt x="106" y="91"/>
                    <a:pt x="106" y="91"/>
                    <a:pt x="107" y="90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8" y="90"/>
                    <a:pt x="108" y="90"/>
                    <a:pt x="109" y="90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09" y="89"/>
                    <a:pt x="110" y="89"/>
                    <a:pt x="110" y="89"/>
                  </a:cubicBezTo>
                  <a:cubicBezTo>
                    <a:pt x="110" y="89"/>
                    <a:pt x="111" y="89"/>
                    <a:pt x="111" y="89"/>
                  </a:cubicBezTo>
                  <a:cubicBezTo>
                    <a:pt x="112" y="89"/>
                    <a:pt x="112" y="89"/>
                    <a:pt x="113" y="88"/>
                  </a:cubicBezTo>
                  <a:cubicBezTo>
                    <a:pt x="114" y="88"/>
                    <a:pt x="114" y="87"/>
                    <a:pt x="114" y="87"/>
                  </a:cubicBezTo>
                  <a:cubicBezTo>
                    <a:pt x="115" y="87"/>
                    <a:pt x="116" y="88"/>
                    <a:pt x="116" y="87"/>
                  </a:cubicBezTo>
                  <a:cubicBezTo>
                    <a:pt x="116" y="87"/>
                    <a:pt x="116" y="86"/>
                    <a:pt x="116" y="86"/>
                  </a:cubicBezTo>
                  <a:cubicBezTo>
                    <a:pt x="116" y="86"/>
                    <a:pt x="117" y="86"/>
                    <a:pt x="117" y="86"/>
                  </a:cubicBezTo>
                  <a:cubicBezTo>
                    <a:pt x="117" y="85"/>
                    <a:pt x="118" y="85"/>
                    <a:pt x="118" y="85"/>
                  </a:cubicBezTo>
                  <a:cubicBezTo>
                    <a:pt x="118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20" y="82"/>
                    <a:pt x="120" y="83"/>
                    <a:pt x="121" y="82"/>
                  </a:cubicBezTo>
                  <a:cubicBezTo>
                    <a:pt x="121" y="82"/>
                    <a:pt x="121" y="81"/>
                    <a:pt x="121" y="81"/>
                  </a:cubicBezTo>
                  <a:cubicBezTo>
                    <a:pt x="121" y="80"/>
                    <a:pt x="122" y="80"/>
                    <a:pt x="122" y="80"/>
                  </a:cubicBezTo>
                  <a:cubicBezTo>
                    <a:pt x="123" y="79"/>
                    <a:pt x="122" y="79"/>
                    <a:pt x="122" y="78"/>
                  </a:cubicBezTo>
                  <a:cubicBezTo>
                    <a:pt x="122" y="77"/>
                    <a:pt x="122" y="77"/>
                    <a:pt x="122" y="76"/>
                  </a:cubicBezTo>
                  <a:cubicBezTo>
                    <a:pt x="122" y="76"/>
                    <a:pt x="122" y="76"/>
                    <a:pt x="122" y="75"/>
                  </a:cubicBezTo>
                  <a:cubicBezTo>
                    <a:pt x="122" y="75"/>
                    <a:pt x="123" y="75"/>
                    <a:pt x="123" y="74"/>
                  </a:cubicBezTo>
                  <a:cubicBezTo>
                    <a:pt x="123" y="73"/>
                    <a:pt x="123" y="73"/>
                    <a:pt x="123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5" y="72"/>
                    <a:pt x="125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1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69"/>
                  </a:cubicBezTo>
                  <a:cubicBezTo>
                    <a:pt x="124" y="69"/>
                    <a:pt x="125" y="69"/>
                    <a:pt x="125" y="68"/>
                  </a:cubicBezTo>
                  <a:cubicBezTo>
                    <a:pt x="125" y="67"/>
                    <a:pt x="125" y="67"/>
                    <a:pt x="124" y="67"/>
                  </a:cubicBezTo>
                  <a:cubicBezTo>
                    <a:pt x="124" y="66"/>
                    <a:pt x="124" y="67"/>
                    <a:pt x="124" y="66"/>
                  </a:cubicBezTo>
                  <a:cubicBezTo>
                    <a:pt x="123" y="66"/>
                    <a:pt x="123" y="66"/>
                    <a:pt x="122" y="66"/>
                  </a:cubicBezTo>
                  <a:cubicBezTo>
                    <a:pt x="122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5"/>
                    <a:pt x="123" y="65"/>
                    <a:pt x="123" y="65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3" y="63"/>
                    <a:pt x="123" y="62"/>
                    <a:pt x="123" y="62"/>
                  </a:cubicBezTo>
                  <a:cubicBezTo>
                    <a:pt x="123" y="62"/>
                    <a:pt x="122" y="62"/>
                    <a:pt x="122" y="61"/>
                  </a:cubicBezTo>
                  <a:cubicBezTo>
                    <a:pt x="122" y="61"/>
                    <a:pt x="122" y="60"/>
                    <a:pt x="122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0"/>
                    <a:pt x="120" y="59"/>
                    <a:pt x="119" y="59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8" y="58"/>
                    <a:pt x="118" y="58"/>
                    <a:pt x="118" y="57"/>
                  </a:cubicBezTo>
                  <a:cubicBezTo>
                    <a:pt x="118" y="57"/>
                    <a:pt x="118" y="56"/>
                    <a:pt x="117" y="56"/>
                  </a:cubicBezTo>
                  <a:cubicBezTo>
                    <a:pt x="117" y="56"/>
                    <a:pt x="117" y="55"/>
                    <a:pt x="117" y="55"/>
                  </a:cubicBezTo>
                  <a:cubicBezTo>
                    <a:pt x="116" y="55"/>
                    <a:pt x="116" y="55"/>
                    <a:pt x="116" y="54"/>
                  </a:cubicBezTo>
                  <a:cubicBezTo>
                    <a:pt x="116" y="54"/>
                    <a:pt x="116" y="54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3" y="53"/>
                    <a:pt x="113" y="52"/>
                    <a:pt x="113" y="52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4" y="50"/>
                    <a:pt x="114" y="50"/>
                    <a:pt x="114" y="49"/>
                  </a:cubicBezTo>
                  <a:cubicBezTo>
                    <a:pt x="115" y="49"/>
                    <a:pt x="115" y="48"/>
                    <a:pt x="115" y="48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15" y="48"/>
                    <a:pt x="115" y="47"/>
                    <a:pt x="115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7" y="45"/>
                    <a:pt x="117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3" y="44"/>
                    <a:pt x="113" y="44"/>
                    <a:pt x="112" y="44"/>
                  </a:cubicBezTo>
                  <a:cubicBezTo>
                    <a:pt x="112" y="45"/>
                    <a:pt x="112" y="44"/>
                    <a:pt x="112" y="45"/>
                  </a:cubicBezTo>
                  <a:cubicBezTo>
                    <a:pt x="111" y="45"/>
                    <a:pt x="112" y="45"/>
                    <a:pt x="111" y="45"/>
                  </a:cubicBezTo>
                  <a:cubicBezTo>
                    <a:pt x="111" y="45"/>
                    <a:pt x="111" y="46"/>
                    <a:pt x="111" y="46"/>
                  </a:cubicBezTo>
                  <a:cubicBezTo>
                    <a:pt x="111" y="46"/>
                    <a:pt x="111" y="46"/>
                    <a:pt x="110" y="46"/>
                  </a:cubicBezTo>
                  <a:cubicBezTo>
                    <a:pt x="110" y="46"/>
                    <a:pt x="110" y="45"/>
                    <a:pt x="110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4"/>
                    <a:pt x="109" y="44"/>
                    <a:pt x="108" y="44"/>
                  </a:cubicBezTo>
                  <a:cubicBezTo>
                    <a:pt x="108" y="44"/>
                    <a:pt x="108" y="43"/>
                    <a:pt x="108" y="43"/>
                  </a:cubicBez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1"/>
                    <a:pt x="104" y="40"/>
                    <a:pt x="104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7" y="40"/>
                    <a:pt x="107" y="40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ubicBezTo>
                    <a:pt x="108" y="39"/>
                    <a:pt x="107" y="39"/>
                    <a:pt x="107" y="39"/>
                  </a:cubicBezTo>
                  <a:cubicBezTo>
                    <a:pt x="107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1" y="35"/>
                    <a:pt x="111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7"/>
                  </a:cubicBezTo>
                  <a:cubicBezTo>
                    <a:pt x="113" y="37"/>
                    <a:pt x="113" y="37"/>
                    <a:pt x="113" y="38"/>
                  </a:cubicBezTo>
                  <a:cubicBezTo>
                    <a:pt x="112" y="38"/>
                    <a:pt x="112" y="38"/>
                    <a:pt x="112" y="39"/>
                  </a:cubicBezTo>
                  <a:cubicBezTo>
                    <a:pt x="112" y="39"/>
                    <a:pt x="112" y="39"/>
                    <a:pt x="113" y="39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1"/>
                    <a:pt x="112" y="41"/>
                    <a:pt x="113" y="41"/>
                  </a:cubicBezTo>
                  <a:cubicBezTo>
                    <a:pt x="113" y="42"/>
                    <a:pt x="113" y="41"/>
                    <a:pt x="114" y="41"/>
                  </a:cubicBezTo>
                  <a:cubicBezTo>
                    <a:pt x="114" y="41"/>
                    <a:pt x="114" y="40"/>
                    <a:pt x="114" y="40"/>
                  </a:cubicBezTo>
                  <a:cubicBezTo>
                    <a:pt x="115" y="40"/>
                    <a:pt x="115" y="39"/>
                    <a:pt x="115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7" y="39"/>
                    <a:pt x="117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9" y="38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37"/>
                    <a:pt x="120" y="37"/>
                    <a:pt x="120" y="37"/>
                  </a:cubicBezTo>
                  <a:cubicBezTo>
                    <a:pt x="120" y="37"/>
                    <a:pt x="121" y="37"/>
                    <a:pt x="121" y="36"/>
                  </a:cubicBezTo>
                  <a:cubicBezTo>
                    <a:pt x="122" y="36"/>
                    <a:pt x="122" y="36"/>
                    <a:pt x="123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3" y="36"/>
                    <a:pt x="123" y="36"/>
                    <a:pt x="124" y="35"/>
                  </a:cubicBezTo>
                  <a:cubicBezTo>
                    <a:pt x="124" y="35"/>
                    <a:pt x="124" y="34"/>
                    <a:pt x="124" y="34"/>
                  </a:cubicBezTo>
                  <a:cubicBezTo>
                    <a:pt x="125" y="33"/>
                    <a:pt x="125" y="33"/>
                    <a:pt x="126" y="32"/>
                  </a:cubicBezTo>
                  <a:cubicBezTo>
                    <a:pt x="126" y="32"/>
                    <a:pt x="126" y="31"/>
                    <a:pt x="126" y="31"/>
                  </a:cubicBezTo>
                  <a:cubicBezTo>
                    <a:pt x="127" y="31"/>
                    <a:pt x="126" y="30"/>
                    <a:pt x="126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1"/>
                    <a:pt x="128" y="31"/>
                  </a:cubicBezTo>
                  <a:cubicBezTo>
                    <a:pt x="128" y="31"/>
                    <a:pt x="128" y="30"/>
                    <a:pt x="128" y="30"/>
                  </a:cubicBezTo>
                  <a:cubicBezTo>
                    <a:pt x="128" y="30"/>
                    <a:pt x="128" y="31"/>
                    <a:pt x="129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8" y="28"/>
                    <a:pt x="128" y="28"/>
                    <a:pt x="128" y="27"/>
                  </a:cubicBezTo>
                  <a:cubicBezTo>
                    <a:pt x="128" y="27"/>
                    <a:pt x="127" y="27"/>
                    <a:pt x="127" y="26"/>
                  </a:cubicBezTo>
                  <a:cubicBezTo>
                    <a:pt x="127" y="26"/>
                    <a:pt x="127" y="25"/>
                    <a:pt x="127" y="25"/>
                  </a:cubicBezTo>
                  <a:cubicBezTo>
                    <a:pt x="127" y="24"/>
                    <a:pt x="127" y="24"/>
                    <a:pt x="126" y="24"/>
                  </a:cubicBezTo>
                  <a:cubicBezTo>
                    <a:pt x="126" y="24"/>
                    <a:pt x="126" y="23"/>
                    <a:pt x="127" y="23"/>
                  </a:cubicBezTo>
                  <a:cubicBezTo>
                    <a:pt x="127" y="23"/>
                    <a:pt x="127" y="23"/>
                    <a:pt x="128" y="23"/>
                  </a:cubicBezTo>
                  <a:cubicBezTo>
                    <a:pt x="129" y="23"/>
                    <a:pt x="129" y="23"/>
                    <a:pt x="130" y="22"/>
                  </a:cubicBezTo>
                  <a:cubicBezTo>
                    <a:pt x="130" y="22"/>
                    <a:pt x="130" y="21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6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7" y="16"/>
                    <a:pt x="127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24" y="16"/>
                    <a:pt x="124" y="16"/>
                    <a:pt x="123" y="16"/>
                  </a:cubicBezTo>
                  <a:cubicBezTo>
                    <a:pt x="123" y="16"/>
                    <a:pt x="123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21" y="16"/>
                    <a:pt x="120" y="16"/>
                    <a:pt x="120" y="16"/>
                  </a:cubicBezTo>
                  <a:cubicBezTo>
                    <a:pt x="120" y="15"/>
                    <a:pt x="119" y="15"/>
                    <a:pt x="119" y="15"/>
                  </a:cubicBezTo>
                  <a:cubicBezTo>
                    <a:pt x="119" y="14"/>
                    <a:pt x="119" y="14"/>
                    <a:pt x="118" y="14"/>
                  </a:cubicBezTo>
                  <a:cubicBezTo>
                    <a:pt x="118" y="13"/>
                    <a:pt x="117" y="13"/>
                    <a:pt x="117" y="13"/>
                  </a:cubicBezTo>
                  <a:cubicBezTo>
                    <a:pt x="116" y="13"/>
                    <a:pt x="116" y="12"/>
                    <a:pt x="116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4" y="12"/>
                    <a:pt x="114" y="12"/>
                    <a:pt x="113" y="12"/>
                  </a:cubicBezTo>
                  <a:cubicBezTo>
                    <a:pt x="112" y="11"/>
                    <a:pt x="112" y="11"/>
                    <a:pt x="111" y="11"/>
                  </a:cubicBezTo>
                  <a:cubicBezTo>
                    <a:pt x="111" y="11"/>
                    <a:pt x="111" y="11"/>
                    <a:pt x="110" y="11"/>
                  </a:cubicBezTo>
                  <a:cubicBezTo>
                    <a:pt x="110" y="11"/>
                    <a:pt x="110" y="11"/>
                    <a:pt x="109" y="11"/>
                  </a:cubicBezTo>
                  <a:cubicBezTo>
                    <a:pt x="109" y="11"/>
                    <a:pt x="109" y="10"/>
                    <a:pt x="109" y="10"/>
                  </a:cubicBezTo>
                  <a:cubicBezTo>
                    <a:pt x="108" y="10"/>
                    <a:pt x="108" y="9"/>
                    <a:pt x="107" y="9"/>
                  </a:cubicBezTo>
                  <a:cubicBezTo>
                    <a:pt x="107" y="8"/>
                    <a:pt x="106" y="8"/>
                    <a:pt x="106" y="7"/>
                  </a:cubicBezTo>
                  <a:cubicBezTo>
                    <a:pt x="105" y="7"/>
                    <a:pt x="105" y="6"/>
                    <a:pt x="104" y="6"/>
                  </a:cubicBezTo>
                  <a:cubicBezTo>
                    <a:pt x="104" y="6"/>
                    <a:pt x="103" y="5"/>
                    <a:pt x="103" y="5"/>
                  </a:cubicBezTo>
                  <a:cubicBezTo>
                    <a:pt x="103" y="5"/>
                    <a:pt x="103" y="4"/>
                    <a:pt x="102" y="4"/>
                  </a:cubicBezTo>
                  <a:cubicBezTo>
                    <a:pt x="102" y="4"/>
                    <a:pt x="102" y="4"/>
                    <a:pt x="102" y="3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8" y="1"/>
                    <a:pt x="88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8" y="2"/>
                  </a:cubicBezTo>
                  <a:cubicBezTo>
                    <a:pt x="88" y="2"/>
                    <a:pt x="88" y="3"/>
                    <a:pt x="89" y="3"/>
                  </a:cubicBezTo>
                  <a:cubicBezTo>
                    <a:pt x="89" y="3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5"/>
                    <a:pt x="88" y="5"/>
                    <a:pt x="89" y="6"/>
                  </a:cubicBezTo>
                  <a:cubicBezTo>
                    <a:pt x="89" y="6"/>
                    <a:pt x="89" y="6"/>
                    <a:pt x="89" y="7"/>
                  </a:cubicBezTo>
                  <a:cubicBezTo>
                    <a:pt x="89" y="7"/>
                    <a:pt x="89" y="8"/>
                    <a:pt x="89" y="8"/>
                  </a:cubicBezTo>
                  <a:cubicBezTo>
                    <a:pt x="89" y="9"/>
                    <a:pt x="90" y="9"/>
                    <a:pt x="90" y="9"/>
                  </a:cubicBezTo>
                  <a:cubicBezTo>
                    <a:pt x="90" y="10"/>
                    <a:pt x="89" y="9"/>
                    <a:pt x="89" y="10"/>
                  </a:cubicBezTo>
                  <a:cubicBezTo>
                    <a:pt x="88" y="10"/>
                    <a:pt x="89" y="11"/>
                    <a:pt x="88" y="11"/>
                  </a:cubicBezTo>
                  <a:cubicBezTo>
                    <a:pt x="88" y="11"/>
                    <a:pt x="87" y="11"/>
                    <a:pt x="87" y="11"/>
                  </a:cubicBezTo>
                  <a:cubicBezTo>
                    <a:pt x="86" y="10"/>
                    <a:pt x="86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3"/>
                  </a:cubicBezTo>
                  <a:cubicBezTo>
                    <a:pt x="85" y="13"/>
                    <a:pt x="85" y="14"/>
                    <a:pt x="85" y="14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6"/>
                    <a:pt x="86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9" y="16"/>
                    <a:pt x="89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2" y="16"/>
                    <a:pt x="92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8"/>
                  </a:cubicBezTo>
                  <a:cubicBezTo>
                    <a:pt x="96" y="18"/>
                    <a:pt x="96" y="18"/>
                    <a:pt x="96" y="19"/>
                  </a:cubicBezTo>
                  <a:cubicBezTo>
                    <a:pt x="97" y="19"/>
                    <a:pt x="97" y="19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1"/>
                    <a:pt x="96" y="20"/>
                    <a:pt x="96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3" y="19"/>
                    <a:pt x="92" y="19"/>
                  </a:cubicBezTo>
                  <a:cubicBezTo>
                    <a:pt x="92" y="20"/>
                    <a:pt x="92" y="20"/>
                    <a:pt x="91" y="20"/>
                  </a:cubicBezTo>
                  <a:cubicBezTo>
                    <a:pt x="91" y="20"/>
                    <a:pt x="91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9" y="23"/>
                    <a:pt x="89" y="23"/>
                    <a:pt x="88" y="23"/>
                  </a:cubicBezTo>
                  <a:cubicBezTo>
                    <a:pt x="88" y="23"/>
                    <a:pt x="88" y="22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3" y="23"/>
                    <a:pt x="83" y="23"/>
                    <a:pt x="82" y="24"/>
                  </a:cubicBezTo>
                  <a:cubicBezTo>
                    <a:pt x="82" y="24"/>
                    <a:pt x="82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3" y="26"/>
                    <a:pt x="83" y="27"/>
                  </a:cubicBezTo>
                  <a:cubicBezTo>
                    <a:pt x="83" y="27"/>
                    <a:pt x="84" y="27"/>
                    <a:pt x="84" y="27"/>
                  </a:cubicBezTo>
                  <a:cubicBezTo>
                    <a:pt x="84" y="28"/>
                    <a:pt x="84" y="28"/>
                    <a:pt x="83" y="28"/>
                  </a:cubicBezTo>
                  <a:cubicBezTo>
                    <a:pt x="83" y="28"/>
                    <a:pt x="83" y="28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2" y="30"/>
                    <a:pt x="82" y="30"/>
                  </a:cubicBezTo>
                  <a:cubicBezTo>
                    <a:pt x="81" y="30"/>
                    <a:pt x="81" y="30"/>
                    <a:pt x="81" y="31"/>
                  </a:cubicBezTo>
                  <a:cubicBezTo>
                    <a:pt x="81" y="31"/>
                    <a:pt x="81" y="31"/>
                    <a:pt x="80" y="32"/>
                  </a:cubicBezTo>
                  <a:cubicBezTo>
                    <a:pt x="80" y="32"/>
                    <a:pt x="79" y="31"/>
                    <a:pt x="79" y="31"/>
                  </a:cubicBezTo>
                  <a:cubicBezTo>
                    <a:pt x="78" y="31"/>
                    <a:pt x="78" y="31"/>
                    <a:pt x="77" y="32"/>
                  </a:cubicBezTo>
                  <a:cubicBezTo>
                    <a:pt x="77" y="32"/>
                    <a:pt x="76" y="32"/>
                    <a:pt x="76" y="32"/>
                  </a:cubicBezTo>
                  <a:cubicBezTo>
                    <a:pt x="76" y="32"/>
                    <a:pt x="75" y="31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3" y="32"/>
                  </a:cubicBezTo>
                  <a:cubicBezTo>
                    <a:pt x="73" y="33"/>
                    <a:pt x="73" y="33"/>
                    <a:pt x="72" y="33"/>
                  </a:cubicBezTo>
                  <a:cubicBezTo>
                    <a:pt x="72" y="33"/>
                    <a:pt x="72" y="34"/>
                    <a:pt x="71" y="34"/>
                  </a:cubicBezTo>
                  <a:cubicBezTo>
                    <a:pt x="71" y="34"/>
                    <a:pt x="71" y="34"/>
                    <a:pt x="70" y="34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0" y="33"/>
                    <a:pt x="69" y="33"/>
                    <a:pt x="69" y="33"/>
                  </a:cubicBezTo>
                  <a:cubicBezTo>
                    <a:pt x="69" y="33"/>
                    <a:pt x="69" y="33"/>
                    <a:pt x="68" y="33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2" y="31"/>
                    <a:pt x="62" y="31"/>
                    <a:pt x="61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2" y="31"/>
                    <a:pt x="51" y="31"/>
                    <a:pt x="50" y="31"/>
                  </a:cubicBezTo>
                  <a:cubicBezTo>
                    <a:pt x="50" y="31"/>
                    <a:pt x="50" y="31"/>
                    <a:pt x="49" y="30"/>
                  </a:cubicBezTo>
                  <a:cubicBezTo>
                    <a:pt x="49" y="30"/>
                    <a:pt x="49" y="30"/>
                    <a:pt x="48" y="29"/>
                  </a:cubicBezTo>
                  <a:cubicBezTo>
                    <a:pt x="47" y="29"/>
                    <a:pt x="47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5" y="26"/>
                    <a:pt x="44" y="26"/>
                  </a:cubicBezTo>
                  <a:cubicBezTo>
                    <a:pt x="44" y="25"/>
                    <a:pt x="44" y="25"/>
                    <a:pt x="43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0" y="24"/>
                    <a:pt x="40" y="23"/>
                  </a:cubicBezTo>
                  <a:cubicBezTo>
                    <a:pt x="40" y="23"/>
                    <a:pt x="40" y="23"/>
                    <a:pt x="39" y="23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6" y="21"/>
                    <a:pt x="36" y="21"/>
                    <a:pt x="35" y="21"/>
                  </a:cubicBezTo>
                  <a:cubicBezTo>
                    <a:pt x="34" y="21"/>
                    <a:pt x="34" y="22"/>
                    <a:pt x="33" y="21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2" y="20"/>
                    <a:pt x="33" y="19"/>
                    <a:pt x="32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1" y="18"/>
                    <a:pt x="31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5" y="12"/>
                    <a:pt x="24" y="13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1" y="12"/>
                    <a:pt x="21" y="12"/>
                    <a:pt x="20" y="13"/>
                  </a:cubicBezTo>
                  <a:cubicBezTo>
                    <a:pt x="19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4" y="17"/>
                    <a:pt x="14" y="18"/>
                    <a:pt x="14" y="19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5" y="24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4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6"/>
                    <a:pt x="12" y="26"/>
                    <a:pt x="12" y="27"/>
                  </a:cubicBezTo>
                  <a:cubicBezTo>
                    <a:pt x="12" y="27"/>
                    <a:pt x="13" y="28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10" y="33"/>
                    <a:pt x="10" y="34"/>
                    <a:pt x="9" y="34"/>
                  </a:cubicBezTo>
                  <a:cubicBezTo>
                    <a:pt x="9" y="35"/>
                    <a:pt x="9" y="34"/>
                    <a:pt x="9" y="35"/>
                  </a:cubicBezTo>
                  <a:cubicBezTo>
                    <a:pt x="8" y="35"/>
                    <a:pt x="8" y="35"/>
                    <a:pt x="7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6"/>
                    <a:pt x="4" y="36"/>
                  </a:cubicBezTo>
                  <a:cubicBezTo>
                    <a:pt x="4" y="36"/>
                    <a:pt x="4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0" y="39"/>
                    <a:pt x="1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3" y="43"/>
                    <a:pt x="4" y="42"/>
                    <a:pt x="4" y="43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7" y="47"/>
                    <a:pt x="8" y="47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1"/>
                    <a:pt x="12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52"/>
                    <a:pt x="13" y="51"/>
                    <a:pt x="14" y="52"/>
                  </a:cubicBezTo>
                  <a:cubicBezTo>
                    <a:pt x="14" y="52"/>
                    <a:pt x="15" y="52"/>
                    <a:pt x="15" y="53"/>
                  </a:cubicBezTo>
                  <a:cubicBezTo>
                    <a:pt x="16" y="53"/>
                    <a:pt x="16" y="53"/>
                    <a:pt x="17" y="54"/>
                  </a:cubicBezTo>
                  <a:cubicBezTo>
                    <a:pt x="17" y="54"/>
                    <a:pt x="17" y="55"/>
                    <a:pt x="17" y="55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9" y="57"/>
                    <a:pt x="19" y="58"/>
                  </a:cubicBezTo>
                  <a:cubicBezTo>
                    <a:pt x="19" y="58"/>
                    <a:pt x="19" y="59"/>
                    <a:pt x="19" y="59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7" y="61"/>
                    <a:pt x="17" y="62"/>
                    <a:pt x="18" y="62"/>
                  </a:cubicBezTo>
                  <a:cubicBezTo>
                    <a:pt x="18" y="63"/>
                    <a:pt x="19" y="62"/>
                    <a:pt x="19" y="63"/>
                  </a:cubicBezTo>
                  <a:cubicBezTo>
                    <a:pt x="20" y="63"/>
                    <a:pt x="20" y="64"/>
                    <a:pt x="21" y="64"/>
                  </a:cubicBezTo>
                  <a:cubicBezTo>
                    <a:pt x="21" y="64"/>
                    <a:pt x="22" y="64"/>
                    <a:pt x="22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4" y="64"/>
                    <a:pt x="24" y="64"/>
                  </a:cubicBezTo>
                  <a:cubicBezTo>
                    <a:pt x="24" y="64"/>
                    <a:pt x="25" y="65"/>
                    <a:pt x="25" y="65"/>
                  </a:cubicBezTo>
                  <a:cubicBezTo>
                    <a:pt x="25" y="65"/>
                    <a:pt x="25" y="65"/>
                    <a:pt x="26" y="65"/>
                  </a:cubicBezTo>
                  <a:cubicBezTo>
                    <a:pt x="26" y="66"/>
                    <a:pt x="26" y="66"/>
                    <a:pt x="27" y="66"/>
                  </a:cubicBezTo>
                  <a:cubicBezTo>
                    <a:pt x="27" y="66"/>
                    <a:pt x="27" y="66"/>
                    <a:pt x="28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0" y="68"/>
                    <a:pt x="30" y="68"/>
                    <a:pt x="31" y="68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2" y="69"/>
                    <a:pt x="32" y="69"/>
                    <a:pt x="33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4" y="70"/>
                    <a:pt x="34" y="70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39" y="71"/>
                    <a:pt x="39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1"/>
                    <a:pt x="43" y="71"/>
                    <a:pt x="43" y="71"/>
                  </a:cubicBezTo>
                  <a:cubicBezTo>
                    <a:pt x="44" y="71"/>
                    <a:pt x="44" y="71"/>
                    <a:pt x="45" y="71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3"/>
                    <a:pt x="46" y="72"/>
                    <a:pt x="46" y="72"/>
                  </a:cubicBezTo>
                  <a:cubicBezTo>
                    <a:pt x="47" y="72"/>
                    <a:pt x="47" y="72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2"/>
                    <a:pt x="49" y="72"/>
                  </a:cubicBezTo>
                  <a:cubicBezTo>
                    <a:pt x="49" y="72"/>
                    <a:pt x="49" y="72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0"/>
                    <a:pt x="51" y="70"/>
                    <a:pt x="52" y="70"/>
                  </a:cubicBezTo>
                  <a:cubicBezTo>
                    <a:pt x="52" y="70"/>
                    <a:pt x="53" y="70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0"/>
                    <a:pt x="55" y="70"/>
                  </a:cubicBezTo>
                  <a:cubicBezTo>
                    <a:pt x="55" y="70"/>
                    <a:pt x="56" y="70"/>
                    <a:pt x="56" y="70"/>
                  </a:cubicBezTo>
                  <a:cubicBezTo>
                    <a:pt x="57" y="70"/>
                    <a:pt x="57" y="70"/>
                    <a:pt x="58" y="70"/>
                  </a:cubicBezTo>
                  <a:cubicBezTo>
                    <a:pt x="58" y="70"/>
                    <a:pt x="59" y="69"/>
                    <a:pt x="59" y="69"/>
                  </a:cubicBezTo>
                  <a:cubicBezTo>
                    <a:pt x="59" y="69"/>
                    <a:pt x="60" y="70"/>
                    <a:pt x="60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ubicBezTo>
                    <a:pt x="67" y="72"/>
                    <a:pt x="67" y="72"/>
                    <a:pt x="67" y="73"/>
                  </a:cubicBezTo>
                  <a:cubicBezTo>
                    <a:pt x="68" y="73"/>
                    <a:pt x="68" y="74"/>
                    <a:pt x="69" y="74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6"/>
                    <a:pt x="69" y="76"/>
                    <a:pt x="70" y="77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69" y="79"/>
                    <a:pt x="69" y="80"/>
                  </a:cubicBezTo>
                  <a:cubicBezTo>
                    <a:pt x="68" y="80"/>
                    <a:pt x="68" y="81"/>
                    <a:pt x="68" y="81"/>
                  </a:cubicBezTo>
                  <a:cubicBezTo>
                    <a:pt x="67" y="82"/>
                    <a:pt x="68" y="82"/>
                    <a:pt x="68" y="83"/>
                  </a:cubicBezTo>
                  <a:cubicBezTo>
                    <a:pt x="68" y="83"/>
                    <a:pt x="68" y="84"/>
                    <a:pt x="69" y="84"/>
                  </a:cubicBezTo>
                  <a:cubicBezTo>
                    <a:pt x="69" y="84"/>
                    <a:pt x="70" y="84"/>
                    <a:pt x="70" y="84"/>
                  </a:cubicBezTo>
                  <a:cubicBezTo>
                    <a:pt x="71" y="84"/>
                    <a:pt x="71" y="83"/>
                    <a:pt x="71" y="84"/>
                  </a:cubicBezTo>
                  <a:cubicBezTo>
                    <a:pt x="72" y="84"/>
                    <a:pt x="71" y="85"/>
                    <a:pt x="72" y="85"/>
                  </a:cubicBezTo>
                  <a:cubicBezTo>
                    <a:pt x="72" y="86"/>
                    <a:pt x="72" y="86"/>
                    <a:pt x="72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4" y="87"/>
                    <a:pt x="74" y="87"/>
                    <a:pt x="74" y="88"/>
                  </a:cubicBezTo>
                  <a:cubicBezTo>
                    <a:pt x="74" y="88"/>
                    <a:pt x="73" y="88"/>
                    <a:pt x="73" y="89"/>
                  </a:cubicBezTo>
                  <a:cubicBezTo>
                    <a:pt x="73" y="89"/>
                    <a:pt x="73" y="89"/>
                    <a:pt x="73" y="90"/>
                  </a:cubicBezTo>
                  <a:cubicBezTo>
                    <a:pt x="74" y="90"/>
                    <a:pt x="74" y="90"/>
                    <a:pt x="75" y="90"/>
                  </a:cubicBezTo>
                  <a:cubicBezTo>
                    <a:pt x="75" y="90"/>
                    <a:pt x="75" y="91"/>
                    <a:pt x="76" y="91"/>
                  </a:cubicBezTo>
                  <a:cubicBezTo>
                    <a:pt x="76" y="92"/>
                    <a:pt x="77" y="92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8" y="92"/>
                    <a:pt x="78" y="92"/>
                    <a:pt x="79" y="92"/>
                  </a:cubicBezTo>
                  <a:cubicBezTo>
                    <a:pt x="79" y="92"/>
                    <a:pt x="79" y="93"/>
                    <a:pt x="80" y="92"/>
                  </a:cubicBezTo>
                  <a:cubicBezTo>
                    <a:pt x="80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0"/>
                  </a:cubicBezTo>
                  <a:cubicBezTo>
                    <a:pt x="79" y="90"/>
                    <a:pt x="79" y="89"/>
                    <a:pt x="79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8"/>
                    <a:pt x="82" y="88"/>
                    <a:pt x="82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8"/>
                    <a:pt x="86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6"/>
                    <a:pt x="87" y="86"/>
                    <a:pt x="88" y="86"/>
                  </a:cubicBezTo>
                  <a:cubicBezTo>
                    <a:pt x="88" y="86"/>
                    <a:pt x="88" y="87"/>
                    <a:pt x="89" y="87"/>
                  </a:cubicBezTo>
                  <a:cubicBezTo>
                    <a:pt x="89" y="87"/>
                    <a:pt x="90" y="87"/>
                    <a:pt x="90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1" y="88"/>
                    <a:pt x="91" y="88"/>
                    <a:pt x="91" y="89"/>
                  </a:cubicBezTo>
                  <a:cubicBezTo>
                    <a:pt x="91" y="89"/>
                    <a:pt x="91" y="89"/>
                    <a:pt x="92" y="89"/>
                  </a:cubicBezTo>
                  <a:cubicBezTo>
                    <a:pt x="92" y="90"/>
                    <a:pt x="92" y="90"/>
                    <a:pt x="93" y="90"/>
                  </a:cubicBezTo>
                  <a:cubicBezTo>
                    <a:pt x="93" y="91"/>
                    <a:pt x="93" y="91"/>
                    <a:pt x="94" y="91"/>
                  </a:cubicBezTo>
                  <a:cubicBezTo>
                    <a:pt x="94" y="91"/>
                    <a:pt x="95" y="91"/>
                    <a:pt x="95" y="91"/>
                  </a:cubicBezTo>
                  <a:cubicBezTo>
                    <a:pt x="95" y="91"/>
                    <a:pt x="95" y="91"/>
                    <a:pt x="96" y="9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2" name="Freeform 43"/>
            <p:cNvSpPr>
              <a:spLocks/>
            </p:cNvSpPr>
            <p:nvPr/>
          </p:nvSpPr>
          <p:spPr bwMode="auto">
            <a:xfrm>
              <a:off x="6978652" y="2632076"/>
              <a:ext cx="152400" cy="130175"/>
            </a:xfrm>
            <a:custGeom>
              <a:avLst/>
              <a:gdLst>
                <a:gd name="T0" fmla="*/ 6 w 14"/>
                <a:gd name="T1" fmla="*/ 12 h 12"/>
                <a:gd name="T2" fmla="*/ 6 w 14"/>
                <a:gd name="T3" fmla="*/ 12 h 12"/>
                <a:gd name="T4" fmla="*/ 7 w 14"/>
                <a:gd name="T5" fmla="*/ 11 h 12"/>
                <a:gd name="T6" fmla="*/ 8 w 14"/>
                <a:gd name="T7" fmla="*/ 11 h 12"/>
                <a:gd name="T8" fmla="*/ 8 w 14"/>
                <a:gd name="T9" fmla="*/ 11 h 12"/>
                <a:gd name="T10" fmla="*/ 9 w 14"/>
                <a:gd name="T11" fmla="*/ 10 h 12"/>
                <a:gd name="T12" fmla="*/ 10 w 14"/>
                <a:gd name="T13" fmla="*/ 10 h 12"/>
                <a:gd name="T14" fmla="*/ 10 w 14"/>
                <a:gd name="T15" fmla="*/ 9 h 12"/>
                <a:gd name="T16" fmla="*/ 10 w 14"/>
                <a:gd name="T17" fmla="*/ 8 h 12"/>
                <a:gd name="T18" fmla="*/ 11 w 14"/>
                <a:gd name="T19" fmla="*/ 8 h 12"/>
                <a:gd name="T20" fmla="*/ 11 w 14"/>
                <a:gd name="T21" fmla="*/ 7 h 12"/>
                <a:gd name="T22" fmla="*/ 12 w 14"/>
                <a:gd name="T23" fmla="*/ 7 h 12"/>
                <a:gd name="T24" fmla="*/ 13 w 14"/>
                <a:gd name="T25" fmla="*/ 6 h 12"/>
                <a:gd name="T26" fmla="*/ 13 w 14"/>
                <a:gd name="T27" fmla="*/ 7 h 12"/>
                <a:gd name="T28" fmla="*/ 14 w 14"/>
                <a:gd name="T29" fmla="*/ 6 h 12"/>
                <a:gd name="T30" fmla="*/ 14 w 14"/>
                <a:gd name="T31" fmla="*/ 5 h 12"/>
                <a:gd name="T32" fmla="*/ 13 w 14"/>
                <a:gd name="T33" fmla="*/ 4 h 12"/>
                <a:gd name="T34" fmla="*/ 14 w 14"/>
                <a:gd name="T35" fmla="*/ 3 h 12"/>
                <a:gd name="T36" fmla="*/ 13 w 14"/>
                <a:gd name="T37" fmla="*/ 2 h 12"/>
                <a:gd name="T38" fmla="*/ 13 w 14"/>
                <a:gd name="T39" fmla="*/ 2 h 12"/>
                <a:gd name="T40" fmla="*/ 12 w 14"/>
                <a:gd name="T41" fmla="*/ 1 h 12"/>
                <a:gd name="T42" fmla="*/ 12 w 14"/>
                <a:gd name="T43" fmla="*/ 1 h 12"/>
                <a:gd name="T44" fmla="*/ 11 w 14"/>
                <a:gd name="T45" fmla="*/ 1 h 12"/>
                <a:gd name="T46" fmla="*/ 10 w 14"/>
                <a:gd name="T47" fmla="*/ 0 h 12"/>
                <a:gd name="T48" fmla="*/ 10 w 14"/>
                <a:gd name="T49" fmla="*/ 1 h 12"/>
                <a:gd name="T50" fmla="*/ 9 w 14"/>
                <a:gd name="T51" fmla="*/ 2 h 12"/>
                <a:gd name="T52" fmla="*/ 8 w 14"/>
                <a:gd name="T53" fmla="*/ 1 h 12"/>
                <a:gd name="T54" fmla="*/ 7 w 14"/>
                <a:gd name="T55" fmla="*/ 1 h 12"/>
                <a:gd name="T56" fmla="*/ 7 w 14"/>
                <a:gd name="T57" fmla="*/ 1 h 12"/>
                <a:gd name="T58" fmla="*/ 6 w 14"/>
                <a:gd name="T59" fmla="*/ 1 h 12"/>
                <a:gd name="T60" fmla="*/ 5 w 14"/>
                <a:gd name="T61" fmla="*/ 1 h 12"/>
                <a:gd name="T62" fmla="*/ 4 w 14"/>
                <a:gd name="T63" fmla="*/ 1 h 12"/>
                <a:gd name="T64" fmla="*/ 3 w 14"/>
                <a:gd name="T65" fmla="*/ 1 h 12"/>
                <a:gd name="T66" fmla="*/ 2 w 14"/>
                <a:gd name="T67" fmla="*/ 1 h 12"/>
                <a:gd name="T68" fmla="*/ 1 w 14"/>
                <a:gd name="T69" fmla="*/ 2 h 12"/>
                <a:gd name="T70" fmla="*/ 1 w 14"/>
                <a:gd name="T71" fmla="*/ 3 h 12"/>
                <a:gd name="T72" fmla="*/ 0 w 14"/>
                <a:gd name="T73" fmla="*/ 3 h 12"/>
                <a:gd name="T74" fmla="*/ 0 w 14"/>
                <a:gd name="T75" fmla="*/ 5 h 12"/>
                <a:gd name="T76" fmla="*/ 1 w 14"/>
                <a:gd name="T77" fmla="*/ 5 h 12"/>
                <a:gd name="T78" fmla="*/ 1 w 14"/>
                <a:gd name="T79" fmla="*/ 6 h 12"/>
                <a:gd name="T80" fmla="*/ 1 w 14"/>
                <a:gd name="T81" fmla="*/ 7 h 12"/>
                <a:gd name="T82" fmla="*/ 1 w 14"/>
                <a:gd name="T83" fmla="*/ 7 h 12"/>
                <a:gd name="T84" fmla="*/ 2 w 14"/>
                <a:gd name="T85" fmla="*/ 7 h 12"/>
                <a:gd name="T86" fmla="*/ 2 w 14"/>
                <a:gd name="T87" fmla="*/ 8 h 12"/>
                <a:gd name="T88" fmla="*/ 2 w 14"/>
                <a:gd name="T89" fmla="*/ 8 h 12"/>
                <a:gd name="T90" fmla="*/ 3 w 14"/>
                <a:gd name="T91" fmla="*/ 9 h 12"/>
                <a:gd name="T92" fmla="*/ 3 w 14"/>
                <a:gd name="T93" fmla="*/ 11 h 12"/>
                <a:gd name="T94" fmla="*/ 3 w 14"/>
                <a:gd name="T95" fmla="*/ 10 h 12"/>
                <a:gd name="T96" fmla="*/ 4 w 14"/>
                <a:gd name="T97" fmla="*/ 11 h 12"/>
                <a:gd name="T98" fmla="*/ 5 w 14"/>
                <a:gd name="T99" fmla="*/ 12 h 12"/>
                <a:gd name="T100" fmla="*/ 6 w 14"/>
                <a:gd name="T101" fmla="*/ 12 h 12"/>
                <a:gd name="T102" fmla="*/ 6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3" y="2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3" name="Freeform 44"/>
            <p:cNvSpPr>
              <a:spLocks/>
            </p:cNvSpPr>
            <p:nvPr/>
          </p:nvSpPr>
          <p:spPr bwMode="auto">
            <a:xfrm>
              <a:off x="1936752" y="2362201"/>
              <a:ext cx="269875" cy="107950"/>
            </a:xfrm>
            <a:custGeom>
              <a:avLst/>
              <a:gdLst>
                <a:gd name="T0" fmla="*/ 25 w 25"/>
                <a:gd name="T1" fmla="*/ 7 h 10"/>
                <a:gd name="T2" fmla="*/ 23 w 25"/>
                <a:gd name="T3" fmla="*/ 7 h 10"/>
                <a:gd name="T4" fmla="*/ 22 w 25"/>
                <a:gd name="T5" fmla="*/ 7 h 10"/>
                <a:gd name="T6" fmla="*/ 22 w 25"/>
                <a:gd name="T7" fmla="*/ 6 h 10"/>
                <a:gd name="T8" fmla="*/ 22 w 25"/>
                <a:gd name="T9" fmla="*/ 6 h 10"/>
                <a:gd name="T10" fmla="*/ 21 w 25"/>
                <a:gd name="T11" fmla="*/ 5 h 10"/>
                <a:gd name="T12" fmla="*/ 20 w 25"/>
                <a:gd name="T13" fmla="*/ 6 h 10"/>
                <a:gd name="T14" fmla="*/ 19 w 25"/>
                <a:gd name="T15" fmla="*/ 5 h 10"/>
                <a:gd name="T16" fmla="*/ 18 w 25"/>
                <a:gd name="T17" fmla="*/ 5 h 10"/>
                <a:gd name="T18" fmla="*/ 17 w 25"/>
                <a:gd name="T19" fmla="*/ 4 h 10"/>
                <a:gd name="T20" fmla="*/ 16 w 25"/>
                <a:gd name="T21" fmla="*/ 3 h 10"/>
                <a:gd name="T22" fmla="*/ 15 w 25"/>
                <a:gd name="T23" fmla="*/ 2 h 10"/>
                <a:gd name="T24" fmla="*/ 14 w 25"/>
                <a:gd name="T25" fmla="*/ 2 h 10"/>
                <a:gd name="T26" fmla="*/ 13 w 25"/>
                <a:gd name="T27" fmla="*/ 2 h 10"/>
                <a:gd name="T28" fmla="*/ 13 w 25"/>
                <a:gd name="T29" fmla="*/ 1 h 10"/>
                <a:gd name="T30" fmla="*/ 12 w 25"/>
                <a:gd name="T31" fmla="*/ 0 h 10"/>
                <a:gd name="T32" fmla="*/ 10 w 25"/>
                <a:gd name="T33" fmla="*/ 0 h 10"/>
                <a:gd name="T34" fmla="*/ 8 w 25"/>
                <a:gd name="T35" fmla="*/ 0 h 10"/>
                <a:gd name="T36" fmla="*/ 7 w 25"/>
                <a:gd name="T37" fmla="*/ 0 h 10"/>
                <a:gd name="T38" fmla="*/ 6 w 25"/>
                <a:gd name="T39" fmla="*/ 0 h 10"/>
                <a:gd name="T40" fmla="*/ 4 w 25"/>
                <a:gd name="T41" fmla="*/ 0 h 10"/>
                <a:gd name="T42" fmla="*/ 2 w 25"/>
                <a:gd name="T43" fmla="*/ 1 h 10"/>
                <a:gd name="T44" fmla="*/ 1 w 25"/>
                <a:gd name="T45" fmla="*/ 2 h 10"/>
                <a:gd name="T46" fmla="*/ 1 w 25"/>
                <a:gd name="T47" fmla="*/ 3 h 10"/>
                <a:gd name="T48" fmla="*/ 0 w 25"/>
                <a:gd name="T49" fmla="*/ 4 h 10"/>
                <a:gd name="T50" fmla="*/ 1 w 25"/>
                <a:gd name="T51" fmla="*/ 4 h 10"/>
                <a:gd name="T52" fmla="*/ 2 w 25"/>
                <a:gd name="T53" fmla="*/ 4 h 10"/>
                <a:gd name="T54" fmla="*/ 2 w 25"/>
                <a:gd name="T55" fmla="*/ 3 h 10"/>
                <a:gd name="T56" fmla="*/ 3 w 25"/>
                <a:gd name="T57" fmla="*/ 3 h 10"/>
                <a:gd name="T58" fmla="*/ 4 w 25"/>
                <a:gd name="T59" fmla="*/ 3 h 10"/>
                <a:gd name="T60" fmla="*/ 5 w 25"/>
                <a:gd name="T61" fmla="*/ 2 h 10"/>
                <a:gd name="T62" fmla="*/ 6 w 25"/>
                <a:gd name="T63" fmla="*/ 2 h 10"/>
                <a:gd name="T64" fmla="*/ 7 w 25"/>
                <a:gd name="T65" fmla="*/ 1 h 10"/>
                <a:gd name="T66" fmla="*/ 8 w 25"/>
                <a:gd name="T67" fmla="*/ 2 h 10"/>
                <a:gd name="T68" fmla="*/ 7 w 25"/>
                <a:gd name="T69" fmla="*/ 2 h 10"/>
                <a:gd name="T70" fmla="*/ 8 w 25"/>
                <a:gd name="T71" fmla="*/ 3 h 10"/>
                <a:gd name="T72" fmla="*/ 9 w 25"/>
                <a:gd name="T73" fmla="*/ 3 h 10"/>
                <a:gd name="T74" fmla="*/ 9 w 25"/>
                <a:gd name="T75" fmla="*/ 3 h 10"/>
                <a:gd name="T76" fmla="*/ 11 w 25"/>
                <a:gd name="T77" fmla="*/ 3 h 10"/>
                <a:gd name="T78" fmla="*/ 12 w 25"/>
                <a:gd name="T79" fmla="*/ 3 h 10"/>
                <a:gd name="T80" fmla="*/ 11 w 25"/>
                <a:gd name="T81" fmla="*/ 4 h 10"/>
                <a:gd name="T82" fmla="*/ 12 w 25"/>
                <a:gd name="T83" fmla="*/ 5 h 10"/>
                <a:gd name="T84" fmla="*/ 14 w 25"/>
                <a:gd name="T85" fmla="*/ 5 h 10"/>
                <a:gd name="T86" fmla="*/ 15 w 25"/>
                <a:gd name="T87" fmla="*/ 5 h 10"/>
                <a:gd name="T88" fmla="*/ 15 w 25"/>
                <a:gd name="T89" fmla="*/ 6 h 10"/>
                <a:gd name="T90" fmla="*/ 16 w 25"/>
                <a:gd name="T91" fmla="*/ 7 h 10"/>
                <a:gd name="T92" fmla="*/ 17 w 25"/>
                <a:gd name="T93" fmla="*/ 8 h 10"/>
                <a:gd name="T94" fmla="*/ 17 w 25"/>
                <a:gd name="T95" fmla="*/ 9 h 10"/>
                <a:gd name="T96" fmla="*/ 18 w 25"/>
                <a:gd name="T97" fmla="*/ 9 h 10"/>
                <a:gd name="T98" fmla="*/ 19 w 25"/>
                <a:gd name="T99" fmla="*/ 9 h 10"/>
                <a:gd name="T100" fmla="*/ 21 w 25"/>
                <a:gd name="T101" fmla="*/ 9 h 10"/>
                <a:gd name="T102" fmla="*/ 22 w 25"/>
                <a:gd name="T103" fmla="*/ 9 h 10"/>
                <a:gd name="T104" fmla="*/ 24 w 25"/>
                <a:gd name="T105" fmla="*/ 9 h 10"/>
                <a:gd name="T106" fmla="*/ 25 w 25"/>
                <a:gd name="T107" fmla="*/ 9 h 10"/>
                <a:gd name="T108" fmla="*/ 25 w 25"/>
                <a:gd name="T109" fmla="*/ 8 h 10"/>
                <a:gd name="T110" fmla="*/ 25 w 25"/>
                <a:gd name="T1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0">
                  <a:moveTo>
                    <a:pt x="25" y="7"/>
                  </a:moveTo>
                  <a:cubicBezTo>
                    <a:pt x="24" y="7"/>
                    <a:pt x="24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5"/>
                    <a:pt x="12" y="4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5" y="10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4" name="Freeform 45"/>
            <p:cNvSpPr>
              <a:spLocks/>
            </p:cNvSpPr>
            <p:nvPr/>
          </p:nvSpPr>
          <p:spPr bwMode="auto">
            <a:xfrm>
              <a:off x="1970089" y="2395539"/>
              <a:ext cx="31750" cy="20638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2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5" name="Freeform 46"/>
            <p:cNvSpPr>
              <a:spLocks/>
            </p:cNvSpPr>
            <p:nvPr/>
          </p:nvSpPr>
          <p:spPr bwMode="auto">
            <a:xfrm>
              <a:off x="1754189" y="2632076"/>
              <a:ext cx="74613" cy="53975"/>
            </a:xfrm>
            <a:custGeom>
              <a:avLst/>
              <a:gdLst>
                <a:gd name="T0" fmla="*/ 6 w 7"/>
                <a:gd name="T1" fmla="*/ 3 h 5"/>
                <a:gd name="T2" fmla="*/ 6 w 7"/>
                <a:gd name="T3" fmla="*/ 2 h 5"/>
                <a:gd name="T4" fmla="*/ 6 w 7"/>
                <a:gd name="T5" fmla="*/ 2 h 5"/>
                <a:gd name="T6" fmla="*/ 5 w 7"/>
                <a:gd name="T7" fmla="*/ 2 h 5"/>
                <a:gd name="T8" fmla="*/ 5 w 7"/>
                <a:gd name="T9" fmla="*/ 2 h 5"/>
                <a:gd name="T10" fmla="*/ 4 w 7"/>
                <a:gd name="T11" fmla="*/ 1 h 5"/>
                <a:gd name="T12" fmla="*/ 3 w 7"/>
                <a:gd name="T13" fmla="*/ 0 h 5"/>
                <a:gd name="T14" fmla="*/ 3 w 7"/>
                <a:gd name="T15" fmla="*/ 0 h 5"/>
                <a:gd name="T16" fmla="*/ 2 w 7"/>
                <a:gd name="T17" fmla="*/ 0 h 5"/>
                <a:gd name="T18" fmla="*/ 1 w 7"/>
                <a:gd name="T19" fmla="*/ 1 h 5"/>
                <a:gd name="T20" fmla="*/ 0 w 7"/>
                <a:gd name="T21" fmla="*/ 2 h 5"/>
                <a:gd name="T22" fmla="*/ 0 w 7"/>
                <a:gd name="T23" fmla="*/ 3 h 5"/>
                <a:gd name="T24" fmla="*/ 1 w 7"/>
                <a:gd name="T25" fmla="*/ 3 h 5"/>
                <a:gd name="T26" fmla="*/ 2 w 7"/>
                <a:gd name="T27" fmla="*/ 4 h 5"/>
                <a:gd name="T28" fmla="*/ 3 w 7"/>
                <a:gd name="T29" fmla="*/ 4 h 5"/>
                <a:gd name="T30" fmla="*/ 4 w 7"/>
                <a:gd name="T31" fmla="*/ 4 h 5"/>
                <a:gd name="T32" fmla="*/ 5 w 7"/>
                <a:gd name="T33" fmla="*/ 5 h 5"/>
                <a:gd name="T34" fmla="*/ 6 w 7"/>
                <a:gd name="T35" fmla="*/ 4 h 5"/>
                <a:gd name="T36" fmla="*/ 6 w 7"/>
                <a:gd name="T37" fmla="*/ 4 h 5"/>
                <a:gd name="T38" fmla="*/ 6 w 7"/>
                <a:gd name="T39" fmla="*/ 4 h 5"/>
                <a:gd name="T40" fmla="*/ 6 w 7"/>
                <a:gd name="T4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cubicBezTo>
                    <a:pt x="6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6" name="Freeform 47"/>
            <p:cNvSpPr>
              <a:spLocks/>
            </p:cNvSpPr>
            <p:nvPr/>
          </p:nvSpPr>
          <p:spPr bwMode="auto">
            <a:xfrm>
              <a:off x="1873252" y="2730501"/>
              <a:ext cx="85725" cy="96838"/>
            </a:xfrm>
            <a:custGeom>
              <a:avLst/>
              <a:gdLst>
                <a:gd name="T0" fmla="*/ 7 w 8"/>
                <a:gd name="T1" fmla="*/ 3 h 9"/>
                <a:gd name="T2" fmla="*/ 7 w 8"/>
                <a:gd name="T3" fmla="*/ 3 h 9"/>
                <a:gd name="T4" fmla="*/ 6 w 8"/>
                <a:gd name="T5" fmla="*/ 2 h 9"/>
                <a:gd name="T6" fmla="*/ 6 w 8"/>
                <a:gd name="T7" fmla="*/ 1 h 9"/>
                <a:gd name="T8" fmla="*/ 5 w 8"/>
                <a:gd name="T9" fmla="*/ 1 h 9"/>
                <a:gd name="T10" fmla="*/ 5 w 8"/>
                <a:gd name="T11" fmla="*/ 1 h 9"/>
                <a:gd name="T12" fmla="*/ 4 w 8"/>
                <a:gd name="T13" fmla="*/ 1 h 9"/>
                <a:gd name="T14" fmla="*/ 3 w 8"/>
                <a:gd name="T15" fmla="*/ 1 h 9"/>
                <a:gd name="T16" fmla="*/ 2 w 8"/>
                <a:gd name="T17" fmla="*/ 1 h 9"/>
                <a:gd name="T18" fmla="*/ 2 w 8"/>
                <a:gd name="T19" fmla="*/ 1 h 9"/>
                <a:gd name="T20" fmla="*/ 1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1 h 9"/>
                <a:gd name="T28" fmla="*/ 0 w 8"/>
                <a:gd name="T29" fmla="*/ 2 h 9"/>
                <a:gd name="T30" fmla="*/ 0 w 8"/>
                <a:gd name="T31" fmla="*/ 2 h 9"/>
                <a:gd name="T32" fmla="*/ 0 w 8"/>
                <a:gd name="T33" fmla="*/ 4 h 9"/>
                <a:gd name="T34" fmla="*/ 1 w 8"/>
                <a:gd name="T35" fmla="*/ 4 h 9"/>
                <a:gd name="T36" fmla="*/ 2 w 8"/>
                <a:gd name="T37" fmla="*/ 5 h 9"/>
                <a:gd name="T38" fmla="*/ 2 w 8"/>
                <a:gd name="T39" fmla="*/ 5 h 9"/>
                <a:gd name="T40" fmla="*/ 2 w 8"/>
                <a:gd name="T41" fmla="*/ 4 h 9"/>
                <a:gd name="T42" fmla="*/ 3 w 8"/>
                <a:gd name="T43" fmla="*/ 5 h 9"/>
                <a:gd name="T44" fmla="*/ 4 w 8"/>
                <a:gd name="T45" fmla="*/ 6 h 9"/>
                <a:gd name="T46" fmla="*/ 5 w 8"/>
                <a:gd name="T47" fmla="*/ 6 h 9"/>
                <a:gd name="T48" fmla="*/ 5 w 8"/>
                <a:gd name="T49" fmla="*/ 7 h 9"/>
                <a:gd name="T50" fmla="*/ 5 w 8"/>
                <a:gd name="T51" fmla="*/ 9 h 9"/>
                <a:gd name="T52" fmla="*/ 6 w 8"/>
                <a:gd name="T53" fmla="*/ 9 h 9"/>
                <a:gd name="T54" fmla="*/ 6 w 8"/>
                <a:gd name="T55" fmla="*/ 8 h 9"/>
                <a:gd name="T56" fmla="*/ 7 w 8"/>
                <a:gd name="T57" fmla="*/ 7 h 9"/>
                <a:gd name="T58" fmla="*/ 7 w 8"/>
                <a:gd name="T59" fmla="*/ 6 h 9"/>
                <a:gd name="T60" fmla="*/ 6 w 8"/>
                <a:gd name="T61" fmla="*/ 6 h 9"/>
                <a:gd name="T62" fmla="*/ 7 w 8"/>
                <a:gd name="T63" fmla="*/ 5 h 9"/>
                <a:gd name="T64" fmla="*/ 8 w 8"/>
                <a:gd name="T65" fmla="*/ 5 h 9"/>
                <a:gd name="T66" fmla="*/ 8 w 8"/>
                <a:gd name="T67" fmla="*/ 5 h 9"/>
                <a:gd name="T68" fmla="*/ 8 w 8"/>
                <a:gd name="T69" fmla="*/ 4 h 9"/>
                <a:gd name="T70" fmla="*/ 7 w 8"/>
                <a:gd name="T7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9">
                  <a:moveTo>
                    <a:pt x="7" y="3"/>
                  </a:moveTo>
                  <a:cubicBezTo>
                    <a:pt x="7" y="3"/>
                    <a:pt x="7" y="4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8" y="4"/>
                    <a:pt x="7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7" name="Freeform 48"/>
            <p:cNvSpPr>
              <a:spLocks/>
            </p:cNvSpPr>
            <p:nvPr/>
          </p:nvSpPr>
          <p:spPr bwMode="auto">
            <a:xfrm>
              <a:off x="1936752" y="2827339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8" name="Freeform 49"/>
            <p:cNvSpPr>
              <a:spLocks/>
            </p:cNvSpPr>
            <p:nvPr/>
          </p:nvSpPr>
          <p:spPr bwMode="auto">
            <a:xfrm>
              <a:off x="2314577" y="34210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79" name="Freeform 50"/>
            <p:cNvSpPr>
              <a:spLocks/>
            </p:cNvSpPr>
            <p:nvPr/>
          </p:nvSpPr>
          <p:spPr bwMode="auto">
            <a:xfrm>
              <a:off x="2314577" y="3389314"/>
              <a:ext cx="346075" cy="400050"/>
            </a:xfrm>
            <a:custGeom>
              <a:avLst/>
              <a:gdLst>
                <a:gd name="T0" fmla="*/ 31 w 32"/>
                <a:gd name="T1" fmla="*/ 22 h 37"/>
                <a:gd name="T2" fmla="*/ 29 w 32"/>
                <a:gd name="T3" fmla="*/ 20 h 37"/>
                <a:gd name="T4" fmla="*/ 29 w 32"/>
                <a:gd name="T5" fmla="*/ 19 h 37"/>
                <a:gd name="T6" fmla="*/ 25 w 32"/>
                <a:gd name="T7" fmla="*/ 18 h 37"/>
                <a:gd name="T8" fmla="*/ 25 w 32"/>
                <a:gd name="T9" fmla="*/ 18 h 37"/>
                <a:gd name="T10" fmla="*/ 24 w 32"/>
                <a:gd name="T11" fmla="*/ 16 h 37"/>
                <a:gd name="T12" fmla="*/ 24 w 32"/>
                <a:gd name="T13" fmla="*/ 13 h 37"/>
                <a:gd name="T14" fmla="*/ 23 w 32"/>
                <a:gd name="T15" fmla="*/ 11 h 37"/>
                <a:gd name="T16" fmla="*/ 20 w 32"/>
                <a:gd name="T17" fmla="*/ 11 h 37"/>
                <a:gd name="T18" fmla="*/ 19 w 32"/>
                <a:gd name="T19" fmla="*/ 9 h 37"/>
                <a:gd name="T20" fmla="*/ 16 w 32"/>
                <a:gd name="T21" fmla="*/ 8 h 37"/>
                <a:gd name="T22" fmla="*/ 14 w 32"/>
                <a:gd name="T23" fmla="*/ 8 h 37"/>
                <a:gd name="T24" fmla="*/ 13 w 32"/>
                <a:gd name="T25" fmla="*/ 7 h 37"/>
                <a:gd name="T26" fmla="*/ 11 w 32"/>
                <a:gd name="T27" fmla="*/ 5 h 37"/>
                <a:gd name="T28" fmla="*/ 11 w 32"/>
                <a:gd name="T29" fmla="*/ 2 h 37"/>
                <a:gd name="T30" fmla="*/ 11 w 32"/>
                <a:gd name="T31" fmla="*/ 0 h 37"/>
                <a:gd name="T32" fmla="*/ 9 w 32"/>
                <a:gd name="T33" fmla="*/ 0 h 37"/>
                <a:gd name="T34" fmla="*/ 7 w 32"/>
                <a:gd name="T35" fmla="*/ 1 h 37"/>
                <a:gd name="T36" fmla="*/ 6 w 32"/>
                <a:gd name="T37" fmla="*/ 2 h 37"/>
                <a:gd name="T38" fmla="*/ 4 w 32"/>
                <a:gd name="T39" fmla="*/ 3 h 37"/>
                <a:gd name="T40" fmla="*/ 2 w 32"/>
                <a:gd name="T41" fmla="*/ 4 h 37"/>
                <a:gd name="T42" fmla="*/ 1 w 32"/>
                <a:gd name="T43" fmla="*/ 5 h 37"/>
                <a:gd name="T44" fmla="*/ 2 w 32"/>
                <a:gd name="T45" fmla="*/ 7 h 37"/>
                <a:gd name="T46" fmla="*/ 3 w 32"/>
                <a:gd name="T47" fmla="*/ 10 h 37"/>
                <a:gd name="T48" fmla="*/ 3 w 32"/>
                <a:gd name="T49" fmla="*/ 13 h 37"/>
                <a:gd name="T50" fmla="*/ 2 w 32"/>
                <a:gd name="T51" fmla="*/ 14 h 37"/>
                <a:gd name="T52" fmla="*/ 2 w 32"/>
                <a:gd name="T53" fmla="*/ 17 h 37"/>
                <a:gd name="T54" fmla="*/ 3 w 32"/>
                <a:gd name="T55" fmla="*/ 18 h 37"/>
                <a:gd name="T56" fmla="*/ 3 w 32"/>
                <a:gd name="T57" fmla="*/ 19 h 37"/>
                <a:gd name="T58" fmla="*/ 3 w 32"/>
                <a:gd name="T59" fmla="*/ 19 h 37"/>
                <a:gd name="T60" fmla="*/ 3 w 32"/>
                <a:gd name="T61" fmla="*/ 19 h 37"/>
                <a:gd name="T62" fmla="*/ 2 w 32"/>
                <a:gd name="T63" fmla="*/ 21 h 37"/>
                <a:gd name="T64" fmla="*/ 3 w 32"/>
                <a:gd name="T65" fmla="*/ 21 h 37"/>
                <a:gd name="T66" fmla="*/ 5 w 32"/>
                <a:gd name="T67" fmla="*/ 24 h 37"/>
                <a:gd name="T68" fmla="*/ 8 w 32"/>
                <a:gd name="T69" fmla="*/ 26 h 37"/>
                <a:gd name="T70" fmla="*/ 8 w 32"/>
                <a:gd name="T71" fmla="*/ 29 h 37"/>
                <a:gd name="T72" fmla="*/ 10 w 32"/>
                <a:gd name="T73" fmla="*/ 30 h 37"/>
                <a:gd name="T74" fmla="*/ 10 w 32"/>
                <a:gd name="T75" fmla="*/ 33 h 37"/>
                <a:gd name="T76" fmla="*/ 9 w 32"/>
                <a:gd name="T77" fmla="*/ 36 h 37"/>
                <a:gd name="T78" fmla="*/ 10 w 32"/>
                <a:gd name="T79" fmla="*/ 37 h 37"/>
                <a:gd name="T80" fmla="*/ 11 w 32"/>
                <a:gd name="T81" fmla="*/ 36 h 37"/>
                <a:gd name="T82" fmla="*/ 14 w 32"/>
                <a:gd name="T83" fmla="*/ 36 h 37"/>
                <a:gd name="T84" fmla="*/ 16 w 32"/>
                <a:gd name="T85" fmla="*/ 37 h 37"/>
                <a:gd name="T86" fmla="*/ 17 w 32"/>
                <a:gd name="T87" fmla="*/ 35 h 37"/>
                <a:gd name="T88" fmla="*/ 19 w 32"/>
                <a:gd name="T89" fmla="*/ 35 h 37"/>
                <a:gd name="T90" fmla="*/ 20 w 32"/>
                <a:gd name="T91" fmla="*/ 36 h 37"/>
                <a:gd name="T92" fmla="*/ 20 w 32"/>
                <a:gd name="T93" fmla="*/ 34 h 37"/>
                <a:gd name="T94" fmla="*/ 21 w 32"/>
                <a:gd name="T95" fmla="*/ 30 h 37"/>
                <a:gd name="T96" fmla="*/ 23 w 32"/>
                <a:gd name="T97" fmla="*/ 28 h 37"/>
                <a:gd name="T98" fmla="*/ 26 w 32"/>
                <a:gd name="T99" fmla="*/ 27 h 37"/>
                <a:gd name="T100" fmla="*/ 30 w 32"/>
                <a:gd name="T101" fmla="*/ 28 h 37"/>
                <a:gd name="T102" fmla="*/ 31 w 32"/>
                <a:gd name="T103" fmla="*/ 29 h 37"/>
                <a:gd name="T104" fmla="*/ 31 w 32"/>
                <a:gd name="T105" fmla="*/ 29 h 37"/>
                <a:gd name="T106" fmla="*/ 32 w 32"/>
                <a:gd name="T107" fmla="*/ 25 h 37"/>
                <a:gd name="T108" fmla="*/ 31 w 32"/>
                <a:gd name="T109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37">
                  <a:moveTo>
                    <a:pt x="31" y="23"/>
                  </a:move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0" y="22"/>
                    <a:pt x="29" y="22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0"/>
                    <a:pt x="30" y="20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8" y="25"/>
                    <a:pt x="7" y="25"/>
                    <a:pt x="8" y="26"/>
                  </a:cubicBezTo>
                  <a:cubicBezTo>
                    <a:pt x="8" y="27"/>
                    <a:pt x="8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3" y="35"/>
                    <a:pt x="13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6"/>
                    <a:pt x="17" y="36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1"/>
                    <a:pt x="20" y="31"/>
                    <a:pt x="21" y="30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6" y="27"/>
                    <a:pt x="26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9"/>
                    <a:pt x="30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8"/>
                    <a:pt x="31" y="28"/>
                    <a:pt x="32" y="27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1" y="2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0" name="Freeform 51"/>
            <p:cNvSpPr>
              <a:spLocks/>
            </p:cNvSpPr>
            <p:nvPr/>
          </p:nvSpPr>
          <p:spPr bwMode="auto">
            <a:xfrm>
              <a:off x="5348289" y="2492376"/>
              <a:ext cx="292100" cy="193675"/>
            </a:xfrm>
            <a:custGeom>
              <a:avLst/>
              <a:gdLst>
                <a:gd name="T0" fmla="*/ 23 w 27"/>
                <a:gd name="T1" fmla="*/ 2 h 18"/>
                <a:gd name="T2" fmla="*/ 22 w 27"/>
                <a:gd name="T3" fmla="*/ 0 h 18"/>
                <a:gd name="T4" fmla="*/ 22 w 27"/>
                <a:gd name="T5" fmla="*/ 0 h 18"/>
                <a:gd name="T6" fmla="*/ 21 w 27"/>
                <a:gd name="T7" fmla="*/ 1 h 18"/>
                <a:gd name="T8" fmla="*/ 18 w 27"/>
                <a:gd name="T9" fmla="*/ 2 h 18"/>
                <a:gd name="T10" fmla="*/ 16 w 27"/>
                <a:gd name="T11" fmla="*/ 2 h 18"/>
                <a:gd name="T12" fmla="*/ 13 w 27"/>
                <a:gd name="T13" fmla="*/ 3 h 18"/>
                <a:gd name="T14" fmla="*/ 11 w 27"/>
                <a:gd name="T15" fmla="*/ 4 h 18"/>
                <a:gd name="T16" fmla="*/ 11 w 27"/>
                <a:gd name="T17" fmla="*/ 5 h 18"/>
                <a:gd name="T18" fmla="*/ 10 w 27"/>
                <a:gd name="T19" fmla="*/ 7 h 18"/>
                <a:gd name="T20" fmla="*/ 9 w 27"/>
                <a:gd name="T21" fmla="*/ 8 h 18"/>
                <a:gd name="T22" fmla="*/ 8 w 27"/>
                <a:gd name="T23" fmla="*/ 9 h 18"/>
                <a:gd name="T24" fmla="*/ 8 w 27"/>
                <a:gd name="T25" fmla="*/ 9 h 18"/>
                <a:gd name="T26" fmla="*/ 7 w 27"/>
                <a:gd name="T27" fmla="*/ 7 h 18"/>
                <a:gd name="T28" fmla="*/ 6 w 27"/>
                <a:gd name="T29" fmla="*/ 6 h 18"/>
                <a:gd name="T30" fmla="*/ 5 w 27"/>
                <a:gd name="T31" fmla="*/ 6 h 18"/>
                <a:gd name="T32" fmla="*/ 4 w 27"/>
                <a:gd name="T33" fmla="*/ 5 h 18"/>
                <a:gd name="T34" fmla="*/ 2 w 27"/>
                <a:gd name="T35" fmla="*/ 5 h 18"/>
                <a:gd name="T36" fmla="*/ 0 w 27"/>
                <a:gd name="T37" fmla="*/ 5 h 18"/>
                <a:gd name="T38" fmla="*/ 0 w 27"/>
                <a:gd name="T39" fmla="*/ 5 h 18"/>
                <a:gd name="T40" fmla="*/ 0 w 27"/>
                <a:gd name="T41" fmla="*/ 6 h 18"/>
                <a:gd name="T42" fmla="*/ 1 w 27"/>
                <a:gd name="T43" fmla="*/ 6 h 18"/>
                <a:gd name="T44" fmla="*/ 2 w 27"/>
                <a:gd name="T45" fmla="*/ 8 h 18"/>
                <a:gd name="T46" fmla="*/ 2 w 27"/>
                <a:gd name="T47" fmla="*/ 8 h 18"/>
                <a:gd name="T48" fmla="*/ 1 w 27"/>
                <a:gd name="T49" fmla="*/ 9 h 18"/>
                <a:gd name="T50" fmla="*/ 1 w 27"/>
                <a:gd name="T51" fmla="*/ 10 h 18"/>
                <a:gd name="T52" fmla="*/ 1 w 27"/>
                <a:gd name="T53" fmla="*/ 11 h 18"/>
                <a:gd name="T54" fmla="*/ 2 w 27"/>
                <a:gd name="T55" fmla="*/ 12 h 18"/>
                <a:gd name="T56" fmla="*/ 2 w 27"/>
                <a:gd name="T57" fmla="*/ 13 h 18"/>
                <a:gd name="T58" fmla="*/ 2 w 27"/>
                <a:gd name="T59" fmla="*/ 15 h 18"/>
                <a:gd name="T60" fmla="*/ 3 w 27"/>
                <a:gd name="T61" fmla="*/ 16 h 18"/>
                <a:gd name="T62" fmla="*/ 2 w 27"/>
                <a:gd name="T63" fmla="*/ 17 h 18"/>
                <a:gd name="T64" fmla="*/ 3 w 27"/>
                <a:gd name="T65" fmla="*/ 18 h 18"/>
                <a:gd name="T66" fmla="*/ 4 w 27"/>
                <a:gd name="T67" fmla="*/ 18 h 18"/>
                <a:gd name="T68" fmla="*/ 6 w 27"/>
                <a:gd name="T69" fmla="*/ 18 h 18"/>
                <a:gd name="T70" fmla="*/ 7 w 27"/>
                <a:gd name="T71" fmla="*/ 18 h 18"/>
                <a:gd name="T72" fmla="*/ 8 w 27"/>
                <a:gd name="T73" fmla="*/ 17 h 18"/>
                <a:gd name="T74" fmla="*/ 9 w 27"/>
                <a:gd name="T75" fmla="*/ 16 h 18"/>
                <a:gd name="T76" fmla="*/ 11 w 27"/>
                <a:gd name="T77" fmla="*/ 16 h 18"/>
                <a:gd name="T78" fmla="*/ 12 w 27"/>
                <a:gd name="T79" fmla="*/ 16 h 18"/>
                <a:gd name="T80" fmla="*/ 13 w 27"/>
                <a:gd name="T81" fmla="*/ 15 h 18"/>
                <a:gd name="T82" fmla="*/ 14 w 27"/>
                <a:gd name="T83" fmla="*/ 15 h 18"/>
                <a:gd name="T84" fmla="*/ 15 w 27"/>
                <a:gd name="T85" fmla="*/ 15 h 18"/>
                <a:gd name="T86" fmla="*/ 15 w 27"/>
                <a:gd name="T87" fmla="*/ 15 h 18"/>
                <a:gd name="T88" fmla="*/ 17 w 27"/>
                <a:gd name="T89" fmla="*/ 14 h 18"/>
                <a:gd name="T90" fmla="*/ 17 w 27"/>
                <a:gd name="T91" fmla="*/ 13 h 18"/>
                <a:gd name="T92" fmla="*/ 18 w 27"/>
                <a:gd name="T93" fmla="*/ 13 h 18"/>
                <a:gd name="T94" fmla="*/ 19 w 27"/>
                <a:gd name="T95" fmla="*/ 12 h 18"/>
                <a:gd name="T96" fmla="*/ 21 w 27"/>
                <a:gd name="T97" fmla="*/ 12 h 18"/>
                <a:gd name="T98" fmla="*/ 22 w 27"/>
                <a:gd name="T99" fmla="*/ 11 h 18"/>
                <a:gd name="T100" fmla="*/ 24 w 27"/>
                <a:gd name="T101" fmla="*/ 11 h 18"/>
                <a:gd name="T102" fmla="*/ 25 w 27"/>
                <a:gd name="T103" fmla="*/ 10 h 18"/>
                <a:gd name="T104" fmla="*/ 25 w 27"/>
                <a:gd name="T105" fmla="*/ 10 h 18"/>
                <a:gd name="T106" fmla="*/ 25 w 27"/>
                <a:gd name="T107" fmla="*/ 8 h 18"/>
                <a:gd name="T108" fmla="*/ 26 w 27"/>
                <a:gd name="T109" fmla="*/ 7 h 18"/>
                <a:gd name="T110" fmla="*/ 26 w 27"/>
                <a:gd name="T111" fmla="*/ 7 h 18"/>
                <a:gd name="T112" fmla="*/ 26 w 27"/>
                <a:gd name="T113" fmla="*/ 7 h 18"/>
                <a:gd name="T114" fmla="*/ 27 w 27"/>
                <a:gd name="T115" fmla="*/ 7 h 18"/>
                <a:gd name="T116" fmla="*/ 24 w 27"/>
                <a:gd name="T117" fmla="*/ 4 h 18"/>
                <a:gd name="T118" fmla="*/ 23 w 27"/>
                <a:gd name="T1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18">
                  <a:moveTo>
                    <a:pt x="23" y="2"/>
                  </a:move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19" y="1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2" y="4"/>
                    <a:pt x="12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3" y="16"/>
                    <a:pt x="13" y="15"/>
                  </a:cubicBezTo>
                  <a:cubicBezTo>
                    <a:pt x="14" y="15"/>
                    <a:pt x="14" y="14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4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9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5" y="5"/>
                    <a:pt x="24" y="4"/>
                  </a:cubicBezTo>
                  <a:cubicBezTo>
                    <a:pt x="24" y="3"/>
                    <a:pt x="24" y="3"/>
                    <a:pt x="23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1" name="Freeform 52"/>
            <p:cNvSpPr>
              <a:spLocks/>
            </p:cNvSpPr>
            <p:nvPr/>
          </p:nvSpPr>
          <p:spPr bwMode="auto">
            <a:xfrm>
              <a:off x="3729039" y="2557464"/>
              <a:ext cx="161925" cy="139700"/>
            </a:xfrm>
            <a:custGeom>
              <a:avLst/>
              <a:gdLst>
                <a:gd name="T0" fmla="*/ 14 w 15"/>
                <a:gd name="T1" fmla="*/ 10 h 13"/>
                <a:gd name="T2" fmla="*/ 13 w 15"/>
                <a:gd name="T3" fmla="*/ 10 h 13"/>
                <a:gd name="T4" fmla="*/ 13 w 15"/>
                <a:gd name="T5" fmla="*/ 9 h 13"/>
                <a:gd name="T6" fmla="*/ 13 w 15"/>
                <a:gd name="T7" fmla="*/ 8 h 13"/>
                <a:gd name="T8" fmla="*/ 13 w 15"/>
                <a:gd name="T9" fmla="*/ 7 h 13"/>
                <a:gd name="T10" fmla="*/ 13 w 15"/>
                <a:gd name="T11" fmla="*/ 6 h 13"/>
                <a:gd name="T12" fmla="*/ 12 w 15"/>
                <a:gd name="T13" fmla="*/ 5 h 13"/>
                <a:gd name="T14" fmla="*/ 11 w 15"/>
                <a:gd name="T15" fmla="*/ 4 h 13"/>
                <a:gd name="T16" fmla="*/ 11 w 15"/>
                <a:gd name="T17" fmla="*/ 4 h 13"/>
                <a:gd name="T18" fmla="*/ 10 w 15"/>
                <a:gd name="T19" fmla="*/ 3 h 13"/>
                <a:gd name="T20" fmla="*/ 10 w 15"/>
                <a:gd name="T21" fmla="*/ 2 h 13"/>
                <a:gd name="T22" fmla="*/ 9 w 15"/>
                <a:gd name="T23" fmla="*/ 2 h 13"/>
                <a:gd name="T24" fmla="*/ 8 w 15"/>
                <a:gd name="T25" fmla="*/ 2 h 13"/>
                <a:gd name="T26" fmla="*/ 8 w 15"/>
                <a:gd name="T27" fmla="*/ 1 h 13"/>
                <a:gd name="T28" fmla="*/ 7 w 15"/>
                <a:gd name="T29" fmla="*/ 1 h 13"/>
                <a:gd name="T30" fmla="*/ 6 w 15"/>
                <a:gd name="T31" fmla="*/ 0 h 13"/>
                <a:gd name="T32" fmla="*/ 5 w 15"/>
                <a:gd name="T33" fmla="*/ 1 h 13"/>
                <a:gd name="T34" fmla="*/ 4 w 15"/>
                <a:gd name="T35" fmla="*/ 1 h 13"/>
                <a:gd name="T36" fmla="*/ 3 w 15"/>
                <a:gd name="T37" fmla="*/ 1 h 13"/>
                <a:gd name="T38" fmla="*/ 2 w 15"/>
                <a:gd name="T39" fmla="*/ 2 h 13"/>
                <a:gd name="T40" fmla="*/ 2 w 15"/>
                <a:gd name="T41" fmla="*/ 2 h 13"/>
                <a:gd name="T42" fmla="*/ 2 w 15"/>
                <a:gd name="T43" fmla="*/ 3 h 13"/>
                <a:gd name="T44" fmla="*/ 1 w 15"/>
                <a:gd name="T45" fmla="*/ 4 h 13"/>
                <a:gd name="T46" fmla="*/ 0 w 15"/>
                <a:gd name="T47" fmla="*/ 5 h 13"/>
                <a:gd name="T48" fmla="*/ 0 w 15"/>
                <a:gd name="T49" fmla="*/ 7 h 13"/>
                <a:gd name="T50" fmla="*/ 1 w 15"/>
                <a:gd name="T51" fmla="*/ 8 h 13"/>
                <a:gd name="T52" fmla="*/ 1 w 15"/>
                <a:gd name="T53" fmla="*/ 9 h 13"/>
                <a:gd name="T54" fmla="*/ 3 w 15"/>
                <a:gd name="T55" fmla="*/ 9 h 13"/>
                <a:gd name="T56" fmla="*/ 4 w 15"/>
                <a:gd name="T57" fmla="*/ 9 h 13"/>
                <a:gd name="T58" fmla="*/ 5 w 15"/>
                <a:gd name="T59" fmla="*/ 9 h 13"/>
                <a:gd name="T60" fmla="*/ 6 w 15"/>
                <a:gd name="T61" fmla="*/ 9 h 13"/>
                <a:gd name="T62" fmla="*/ 7 w 15"/>
                <a:gd name="T63" fmla="*/ 9 h 13"/>
                <a:gd name="T64" fmla="*/ 8 w 15"/>
                <a:gd name="T65" fmla="*/ 9 h 13"/>
                <a:gd name="T66" fmla="*/ 9 w 15"/>
                <a:gd name="T67" fmla="*/ 10 h 13"/>
                <a:gd name="T68" fmla="*/ 8 w 15"/>
                <a:gd name="T69" fmla="*/ 10 h 13"/>
                <a:gd name="T70" fmla="*/ 7 w 15"/>
                <a:gd name="T71" fmla="*/ 10 h 13"/>
                <a:gd name="T72" fmla="*/ 6 w 15"/>
                <a:gd name="T73" fmla="*/ 10 h 13"/>
                <a:gd name="T74" fmla="*/ 6 w 15"/>
                <a:gd name="T75" fmla="*/ 10 h 13"/>
                <a:gd name="T76" fmla="*/ 5 w 15"/>
                <a:gd name="T77" fmla="*/ 10 h 13"/>
                <a:gd name="T78" fmla="*/ 4 w 15"/>
                <a:gd name="T79" fmla="*/ 10 h 13"/>
                <a:gd name="T80" fmla="*/ 4 w 15"/>
                <a:gd name="T81" fmla="*/ 10 h 13"/>
                <a:gd name="T82" fmla="*/ 3 w 15"/>
                <a:gd name="T83" fmla="*/ 10 h 13"/>
                <a:gd name="T84" fmla="*/ 2 w 15"/>
                <a:gd name="T85" fmla="*/ 10 h 13"/>
                <a:gd name="T86" fmla="*/ 1 w 15"/>
                <a:gd name="T87" fmla="*/ 11 h 13"/>
                <a:gd name="T88" fmla="*/ 1 w 15"/>
                <a:gd name="T89" fmla="*/ 12 h 13"/>
                <a:gd name="T90" fmla="*/ 1 w 15"/>
                <a:gd name="T91" fmla="*/ 13 h 13"/>
                <a:gd name="T92" fmla="*/ 1 w 15"/>
                <a:gd name="T93" fmla="*/ 13 h 13"/>
                <a:gd name="T94" fmla="*/ 3 w 15"/>
                <a:gd name="T95" fmla="*/ 13 h 13"/>
                <a:gd name="T96" fmla="*/ 4 w 15"/>
                <a:gd name="T97" fmla="*/ 13 h 13"/>
                <a:gd name="T98" fmla="*/ 5 w 15"/>
                <a:gd name="T99" fmla="*/ 12 h 13"/>
                <a:gd name="T100" fmla="*/ 5 w 15"/>
                <a:gd name="T101" fmla="*/ 12 h 13"/>
                <a:gd name="T102" fmla="*/ 7 w 15"/>
                <a:gd name="T103" fmla="*/ 12 h 13"/>
                <a:gd name="T104" fmla="*/ 9 w 15"/>
                <a:gd name="T105" fmla="*/ 12 h 13"/>
                <a:gd name="T106" fmla="*/ 9 w 15"/>
                <a:gd name="T107" fmla="*/ 12 h 13"/>
                <a:gd name="T108" fmla="*/ 10 w 15"/>
                <a:gd name="T109" fmla="*/ 12 h 13"/>
                <a:gd name="T110" fmla="*/ 11 w 15"/>
                <a:gd name="T111" fmla="*/ 13 h 13"/>
                <a:gd name="T112" fmla="*/ 12 w 15"/>
                <a:gd name="T113" fmla="*/ 13 h 13"/>
                <a:gd name="T114" fmla="*/ 13 w 15"/>
                <a:gd name="T115" fmla="*/ 13 h 13"/>
                <a:gd name="T116" fmla="*/ 14 w 15"/>
                <a:gd name="T117" fmla="*/ 13 h 13"/>
                <a:gd name="T118" fmla="*/ 15 w 15"/>
                <a:gd name="T119" fmla="*/ 12 h 13"/>
                <a:gd name="T120" fmla="*/ 15 w 15"/>
                <a:gd name="T121" fmla="*/ 11 h 13"/>
                <a:gd name="T122" fmla="*/ 14 w 15"/>
                <a:gd name="T1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" h="13">
                  <a:moveTo>
                    <a:pt x="14" y="10"/>
                  </a:moveTo>
                  <a:cubicBezTo>
                    <a:pt x="14" y="10"/>
                    <a:pt x="14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2" name="Freeform 53"/>
            <p:cNvSpPr>
              <a:spLocks/>
            </p:cNvSpPr>
            <p:nvPr/>
          </p:nvSpPr>
          <p:spPr bwMode="auto">
            <a:xfrm>
              <a:off x="3740152" y="26543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3" name="Freeform 54"/>
            <p:cNvSpPr>
              <a:spLocks/>
            </p:cNvSpPr>
            <p:nvPr/>
          </p:nvSpPr>
          <p:spPr bwMode="auto">
            <a:xfrm>
              <a:off x="3751264" y="25781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4" name="Freeform 55"/>
            <p:cNvSpPr>
              <a:spLocks/>
            </p:cNvSpPr>
            <p:nvPr/>
          </p:nvSpPr>
          <p:spPr bwMode="auto">
            <a:xfrm>
              <a:off x="4268789" y="2643189"/>
              <a:ext cx="323850" cy="314325"/>
            </a:xfrm>
            <a:custGeom>
              <a:avLst/>
              <a:gdLst>
                <a:gd name="T0" fmla="*/ 29 w 30"/>
                <a:gd name="T1" fmla="*/ 5 h 29"/>
                <a:gd name="T2" fmla="*/ 28 w 30"/>
                <a:gd name="T3" fmla="*/ 3 h 29"/>
                <a:gd name="T4" fmla="*/ 29 w 30"/>
                <a:gd name="T5" fmla="*/ 2 h 29"/>
                <a:gd name="T6" fmla="*/ 28 w 30"/>
                <a:gd name="T7" fmla="*/ 1 h 29"/>
                <a:gd name="T8" fmla="*/ 27 w 30"/>
                <a:gd name="T9" fmla="*/ 1 h 29"/>
                <a:gd name="T10" fmla="*/ 26 w 30"/>
                <a:gd name="T11" fmla="*/ 2 h 29"/>
                <a:gd name="T12" fmla="*/ 24 w 30"/>
                <a:gd name="T13" fmla="*/ 3 h 29"/>
                <a:gd name="T14" fmla="*/ 22 w 30"/>
                <a:gd name="T15" fmla="*/ 2 h 29"/>
                <a:gd name="T16" fmla="*/ 20 w 30"/>
                <a:gd name="T17" fmla="*/ 2 h 29"/>
                <a:gd name="T18" fmla="*/ 18 w 30"/>
                <a:gd name="T19" fmla="*/ 3 h 29"/>
                <a:gd name="T20" fmla="*/ 16 w 30"/>
                <a:gd name="T21" fmla="*/ 4 h 29"/>
                <a:gd name="T22" fmla="*/ 14 w 30"/>
                <a:gd name="T23" fmla="*/ 2 h 29"/>
                <a:gd name="T24" fmla="*/ 12 w 30"/>
                <a:gd name="T25" fmla="*/ 3 h 29"/>
                <a:gd name="T26" fmla="*/ 10 w 30"/>
                <a:gd name="T27" fmla="*/ 2 h 29"/>
                <a:gd name="T28" fmla="*/ 8 w 30"/>
                <a:gd name="T29" fmla="*/ 1 h 29"/>
                <a:gd name="T30" fmla="*/ 7 w 30"/>
                <a:gd name="T31" fmla="*/ 1 h 29"/>
                <a:gd name="T32" fmla="*/ 5 w 30"/>
                <a:gd name="T33" fmla="*/ 1 h 29"/>
                <a:gd name="T34" fmla="*/ 4 w 30"/>
                <a:gd name="T35" fmla="*/ 3 h 29"/>
                <a:gd name="T36" fmla="*/ 2 w 30"/>
                <a:gd name="T37" fmla="*/ 5 h 29"/>
                <a:gd name="T38" fmla="*/ 2 w 30"/>
                <a:gd name="T39" fmla="*/ 6 h 29"/>
                <a:gd name="T40" fmla="*/ 2 w 30"/>
                <a:gd name="T41" fmla="*/ 9 h 29"/>
                <a:gd name="T42" fmla="*/ 2 w 30"/>
                <a:gd name="T43" fmla="*/ 11 h 29"/>
                <a:gd name="T44" fmla="*/ 2 w 30"/>
                <a:gd name="T45" fmla="*/ 12 h 29"/>
                <a:gd name="T46" fmla="*/ 1 w 30"/>
                <a:gd name="T47" fmla="*/ 14 h 29"/>
                <a:gd name="T48" fmla="*/ 0 w 30"/>
                <a:gd name="T49" fmla="*/ 15 h 29"/>
                <a:gd name="T50" fmla="*/ 0 w 30"/>
                <a:gd name="T51" fmla="*/ 19 h 29"/>
                <a:gd name="T52" fmla="*/ 0 w 30"/>
                <a:gd name="T53" fmla="*/ 22 h 29"/>
                <a:gd name="T54" fmla="*/ 2 w 30"/>
                <a:gd name="T55" fmla="*/ 22 h 29"/>
                <a:gd name="T56" fmla="*/ 4 w 30"/>
                <a:gd name="T57" fmla="*/ 22 h 29"/>
                <a:gd name="T58" fmla="*/ 5 w 30"/>
                <a:gd name="T59" fmla="*/ 23 h 29"/>
                <a:gd name="T60" fmla="*/ 6 w 30"/>
                <a:gd name="T61" fmla="*/ 24 h 29"/>
                <a:gd name="T62" fmla="*/ 7 w 30"/>
                <a:gd name="T63" fmla="*/ 26 h 29"/>
                <a:gd name="T64" fmla="*/ 8 w 30"/>
                <a:gd name="T65" fmla="*/ 28 h 29"/>
                <a:gd name="T66" fmla="*/ 9 w 30"/>
                <a:gd name="T67" fmla="*/ 28 h 29"/>
                <a:gd name="T68" fmla="*/ 12 w 30"/>
                <a:gd name="T69" fmla="*/ 27 h 29"/>
                <a:gd name="T70" fmla="*/ 14 w 30"/>
                <a:gd name="T71" fmla="*/ 27 h 29"/>
                <a:gd name="T72" fmla="*/ 15 w 30"/>
                <a:gd name="T73" fmla="*/ 26 h 29"/>
                <a:gd name="T74" fmla="*/ 15 w 30"/>
                <a:gd name="T75" fmla="*/ 25 h 29"/>
                <a:gd name="T76" fmla="*/ 16 w 30"/>
                <a:gd name="T77" fmla="*/ 23 h 29"/>
                <a:gd name="T78" fmla="*/ 17 w 30"/>
                <a:gd name="T79" fmla="*/ 22 h 29"/>
                <a:gd name="T80" fmla="*/ 19 w 30"/>
                <a:gd name="T81" fmla="*/ 20 h 29"/>
                <a:gd name="T82" fmla="*/ 20 w 30"/>
                <a:gd name="T83" fmla="*/ 20 h 29"/>
                <a:gd name="T84" fmla="*/ 22 w 30"/>
                <a:gd name="T85" fmla="*/ 21 h 29"/>
                <a:gd name="T86" fmla="*/ 23 w 30"/>
                <a:gd name="T87" fmla="*/ 19 h 29"/>
                <a:gd name="T88" fmla="*/ 23 w 30"/>
                <a:gd name="T89" fmla="*/ 18 h 29"/>
                <a:gd name="T90" fmla="*/ 24 w 30"/>
                <a:gd name="T91" fmla="*/ 16 h 29"/>
                <a:gd name="T92" fmla="*/ 25 w 30"/>
                <a:gd name="T93" fmla="*/ 14 h 29"/>
                <a:gd name="T94" fmla="*/ 26 w 30"/>
                <a:gd name="T95" fmla="*/ 13 h 29"/>
                <a:gd name="T96" fmla="*/ 26 w 30"/>
                <a:gd name="T97" fmla="*/ 11 h 29"/>
                <a:gd name="T98" fmla="*/ 27 w 30"/>
                <a:gd name="T99" fmla="*/ 10 h 29"/>
                <a:gd name="T100" fmla="*/ 28 w 30"/>
                <a:gd name="T101" fmla="*/ 8 h 29"/>
                <a:gd name="T102" fmla="*/ 30 w 30"/>
                <a:gd name="T103" fmla="*/ 7 h 29"/>
                <a:gd name="T104" fmla="*/ 29 w 30"/>
                <a:gd name="T10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9"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6" y="23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1" y="28"/>
                    <a:pt x="11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6" y="23"/>
                    <a:pt x="16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0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5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6" y="12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5"/>
                    <a:pt x="30" y="5"/>
                    <a:pt x="29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5" name="Freeform 56"/>
            <p:cNvSpPr>
              <a:spLocks/>
            </p:cNvSpPr>
            <p:nvPr/>
          </p:nvSpPr>
          <p:spPr bwMode="auto">
            <a:xfrm>
              <a:off x="4862514" y="3573464"/>
              <a:ext cx="215900" cy="215900"/>
            </a:xfrm>
            <a:custGeom>
              <a:avLst/>
              <a:gdLst>
                <a:gd name="T0" fmla="*/ 20 w 20"/>
                <a:gd name="T1" fmla="*/ 3 h 20"/>
                <a:gd name="T2" fmla="*/ 19 w 20"/>
                <a:gd name="T3" fmla="*/ 3 h 20"/>
                <a:gd name="T4" fmla="*/ 18 w 20"/>
                <a:gd name="T5" fmla="*/ 2 h 20"/>
                <a:gd name="T6" fmla="*/ 16 w 20"/>
                <a:gd name="T7" fmla="*/ 1 h 20"/>
                <a:gd name="T8" fmla="*/ 15 w 20"/>
                <a:gd name="T9" fmla="*/ 1 h 20"/>
                <a:gd name="T10" fmla="*/ 14 w 20"/>
                <a:gd name="T11" fmla="*/ 0 h 20"/>
                <a:gd name="T12" fmla="*/ 14 w 20"/>
                <a:gd name="T13" fmla="*/ 0 h 20"/>
                <a:gd name="T14" fmla="*/ 13 w 20"/>
                <a:gd name="T15" fmla="*/ 0 h 20"/>
                <a:gd name="T16" fmla="*/ 12 w 20"/>
                <a:gd name="T17" fmla="*/ 0 h 20"/>
                <a:gd name="T18" fmla="*/ 11 w 20"/>
                <a:gd name="T19" fmla="*/ 0 h 20"/>
                <a:gd name="T20" fmla="*/ 11 w 20"/>
                <a:gd name="T21" fmla="*/ 0 h 20"/>
                <a:gd name="T22" fmla="*/ 10 w 20"/>
                <a:gd name="T23" fmla="*/ 1 h 20"/>
                <a:gd name="T24" fmla="*/ 9 w 20"/>
                <a:gd name="T25" fmla="*/ 2 h 20"/>
                <a:gd name="T26" fmla="*/ 9 w 20"/>
                <a:gd name="T27" fmla="*/ 3 h 20"/>
                <a:gd name="T28" fmla="*/ 9 w 20"/>
                <a:gd name="T29" fmla="*/ 3 h 20"/>
                <a:gd name="T30" fmla="*/ 8 w 20"/>
                <a:gd name="T31" fmla="*/ 4 h 20"/>
                <a:gd name="T32" fmla="*/ 7 w 20"/>
                <a:gd name="T33" fmla="*/ 4 h 20"/>
                <a:gd name="T34" fmla="*/ 6 w 20"/>
                <a:gd name="T35" fmla="*/ 5 h 20"/>
                <a:gd name="T36" fmla="*/ 5 w 20"/>
                <a:gd name="T37" fmla="*/ 6 h 20"/>
                <a:gd name="T38" fmla="*/ 5 w 20"/>
                <a:gd name="T39" fmla="*/ 7 h 20"/>
                <a:gd name="T40" fmla="*/ 5 w 20"/>
                <a:gd name="T41" fmla="*/ 7 h 20"/>
                <a:gd name="T42" fmla="*/ 4 w 20"/>
                <a:gd name="T43" fmla="*/ 7 h 20"/>
                <a:gd name="T44" fmla="*/ 3 w 20"/>
                <a:gd name="T45" fmla="*/ 7 h 20"/>
                <a:gd name="T46" fmla="*/ 3 w 20"/>
                <a:gd name="T47" fmla="*/ 6 h 20"/>
                <a:gd name="T48" fmla="*/ 2 w 20"/>
                <a:gd name="T49" fmla="*/ 6 h 20"/>
                <a:gd name="T50" fmla="*/ 1 w 20"/>
                <a:gd name="T51" fmla="*/ 6 h 20"/>
                <a:gd name="T52" fmla="*/ 0 w 20"/>
                <a:gd name="T53" fmla="*/ 6 h 20"/>
                <a:gd name="T54" fmla="*/ 1 w 20"/>
                <a:gd name="T55" fmla="*/ 6 h 20"/>
                <a:gd name="T56" fmla="*/ 1 w 20"/>
                <a:gd name="T57" fmla="*/ 7 h 20"/>
                <a:gd name="T58" fmla="*/ 2 w 20"/>
                <a:gd name="T59" fmla="*/ 8 h 20"/>
                <a:gd name="T60" fmla="*/ 2 w 20"/>
                <a:gd name="T61" fmla="*/ 9 h 20"/>
                <a:gd name="T62" fmla="*/ 3 w 20"/>
                <a:gd name="T63" fmla="*/ 11 h 20"/>
                <a:gd name="T64" fmla="*/ 3 w 20"/>
                <a:gd name="T65" fmla="*/ 12 h 20"/>
                <a:gd name="T66" fmla="*/ 4 w 20"/>
                <a:gd name="T67" fmla="*/ 13 h 20"/>
                <a:gd name="T68" fmla="*/ 5 w 20"/>
                <a:gd name="T69" fmla="*/ 13 h 20"/>
                <a:gd name="T70" fmla="*/ 6 w 20"/>
                <a:gd name="T71" fmla="*/ 14 h 20"/>
                <a:gd name="T72" fmla="*/ 6 w 20"/>
                <a:gd name="T73" fmla="*/ 15 h 20"/>
                <a:gd name="T74" fmla="*/ 7 w 20"/>
                <a:gd name="T75" fmla="*/ 16 h 20"/>
                <a:gd name="T76" fmla="*/ 8 w 20"/>
                <a:gd name="T77" fmla="*/ 17 h 20"/>
                <a:gd name="T78" fmla="*/ 9 w 20"/>
                <a:gd name="T79" fmla="*/ 17 h 20"/>
                <a:gd name="T80" fmla="*/ 10 w 20"/>
                <a:gd name="T81" fmla="*/ 19 h 20"/>
                <a:gd name="T82" fmla="*/ 11 w 20"/>
                <a:gd name="T83" fmla="*/ 19 h 20"/>
                <a:gd name="T84" fmla="*/ 12 w 20"/>
                <a:gd name="T85" fmla="*/ 19 h 20"/>
                <a:gd name="T86" fmla="*/ 14 w 20"/>
                <a:gd name="T87" fmla="*/ 20 h 20"/>
                <a:gd name="T88" fmla="*/ 15 w 20"/>
                <a:gd name="T89" fmla="*/ 20 h 20"/>
                <a:gd name="T90" fmla="*/ 15 w 20"/>
                <a:gd name="T91" fmla="*/ 20 h 20"/>
                <a:gd name="T92" fmla="*/ 16 w 20"/>
                <a:gd name="T93" fmla="*/ 19 h 20"/>
                <a:gd name="T94" fmla="*/ 17 w 20"/>
                <a:gd name="T95" fmla="*/ 18 h 20"/>
                <a:gd name="T96" fmla="*/ 17 w 20"/>
                <a:gd name="T97" fmla="*/ 17 h 20"/>
                <a:gd name="T98" fmla="*/ 18 w 20"/>
                <a:gd name="T99" fmla="*/ 16 h 20"/>
                <a:gd name="T100" fmla="*/ 19 w 20"/>
                <a:gd name="T101" fmla="*/ 15 h 20"/>
                <a:gd name="T102" fmla="*/ 19 w 20"/>
                <a:gd name="T103" fmla="*/ 14 h 20"/>
                <a:gd name="T104" fmla="*/ 20 w 20"/>
                <a:gd name="T105" fmla="*/ 12 h 20"/>
                <a:gd name="T106" fmla="*/ 20 w 20"/>
                <a:gd name="T107" fmla="*/ 10 h 20"/>
                <a:gd name="T108" fmla="*/ 20 w 20"/>
                <a:gd name="T109" fmla="*/ 8 h 20"/>
                <a:gd name="T110" fmla="*/ 20 w 20"/>
                <a:gd name="T111" fmla="*/ 6 h 20"/>
                <a:gd name="T112" fmla="*/ 20 w 20"/>
                <a:gd name="T113" fmla="*/ 4 h 20"/>
                <a:gd name="T114" fmla="*/ 20 w 20"/>
                <a:gd name="T1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20" y="3"/>
                  </a:moveTo>
                  <a:cubicBezTo>
                    <a:pt x="20" y="3"/>
                    <a:pt x="19" y="3"/>
                    <a:pt x="19" y="3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20"/>
                    <a:pt x="12" y="19"/>
                    <a:pt x="12" y="19"/>
                  </a:cubicBezTo>
                  <a:cubicBezTo>
                    <a:pt x="13" y="19"/>
                    <a:pt x="13" y="19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20" y="13"/>
                    <a:pt x="20" y="12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6" name="Freeform 57"/>
            <p:cNvSpPr>
              <a:spLocks/>
            </p:cNvSpPr>
            <p:nvPr/>
          </p:nvSpPr>
          <p:spPr bwMode="auto">
            <a:xfrm>
              <a:off x="5003802" y="2957514"/>
              <a:ext cx="150813" cy="173038"/>
            </a:xfrm>
            <a:custGeom>
              <a:avLst/>
              <a:gdLst>
                <a:gd name="T0" fmla="*/ 14 w 14"/>
                <a:gd name="T1" fmla="*/ 5 h 16"/>
                <a:gd name="T2" fmla="*/ 14 w 14"/>
                <a:gd name="T3" fmla="*/ 4 h 16"/>
                <a:gd name="T4" fmla="*/ 13 w 14"/>
                <a:gd name="T5" fmla="*/ 3 h 16"/>
                <a:gd name="T6" fmla="*/ 12 w 14"/>
                <a:gd name="T7" fmla="*/ 1 h 16"/>
                <a:gd name="T8" fmla="*/ 12 w 14"/>
                <a:gd name="T9" fmla="*/ 1 h 16"/>
                <a:gd name="T10" fmla="*/ 11 w 14"/>
                <a:gd name="T11" fmla="*/ 0 h 16"/>
                <a:gd name="T12" fmla="*/ 11 w 14"/>
                <a:gd name="T13" fmla="*/ 0 h 16"/>
                <a:gd name="T14" fmla="*/ 10 w 14"/>
                <a:gd name="T15" fmla="*/ 0 h 16"/>
                <a:gd name="T16" fmla="*/ 9 w 14"/>
                <a:gd name="T17" fmla="*/ 1 h 16"/>
                <a:gd name="T18" fmla="*/ 8 w 14"/>
                <a:gd name="T19" fmla="*/ 1 h 16"/>
                <a:gd name="T20" fmla="*/ 7 w 14"/>
                <a:gd name="T21" fmla="*/ 1 h 16"/>
                <a:gd name="T22" fmla="*/ 7 w 14"/>
                <a:gd name="T23" fmla="*/ 1 h 16"/>
                <a:gd name="T24" fmla="*/ 5 w 14"/>
                <a:gd name="T25" fmla="*/ 1 h 16"/>
                <a:gd name="T26" fmla="*/ 4 w 14"/>
                <a:gd name="T27" fmla="*/ 1 h 16"/>
                <a:gd name="T28" fmla="*/ 3 w 14"/>
                <a:gd name="T29" fmla="*/ 1 h 16"/>
                <a:gd name="T30" fmla="*/ 3 w 14"/>
                <a:gd name="T31" fmla="*/ 1 h 16"/>
                <a:gd name="T32" fmla="*/ 3 w 14"/>
                <a:gd name="T33" fmla="*/ 3 h 16"/>
                <a:gd name="T34" fmla="*/ 3 w 14"/>
                <a:gd name="T35" fmla="*/ 4 h 16"/>
                <a:gd name="T36" fmla="*/ 4 w 14"/>
                <a:gd name="T37" fmla="*/ 5 h 16"/>
                <a:gd name="T38" fmla="*/ 4 w 14"/>
                <a:gd name="T39" fmla="*/ 6 h 16"/>
                <a:gd name="T40" fmla="*/ 4 w 14"/>
                <a:gd name="T41" fmla="*/ 6 h 16"/>
                <a:gd name="T42" fmla="*/ 4 w 14"/>
                <a:gd name="T43" fmla="*/ 6 h 16"/>
                <a:gd name="T44" fmla="*/ 3 w 14"/>
                <a:gd name="T45" fmla="*/ 7 h 16"/>
                <a:gd name="T46" fmla="*/ 3 w 14"/>
                <a:gd name="T47" fmla="*/ 7 h 16"/>
                <a:gd name="T48" fmla="*/ 3 w 14"/>
                <a:gd name="T49" fmla="*/ 8 h 16"/>
                <a:gd name="T50" fmla="*/ 2 w 14"/>
                <a:gd name="T51" fmla="*/ 8 h 16"/>
                <a:gd name="T52" fmla="*/ 1 w 14"/>
                <a:gd name="T53" fmla="*/ 9 h 16"/>
                <a:gd name="T54" fmla="*/ 1 w 14"/>
                <a:gd name="T55" fmla="*/ 11 h 16"/>
                <a:gd name="T56" fmla="*/ 0 w 14"/>
                <a:gd name="T57" fmla="*/ 13 h 16"/>
                <a:gd name="T58" fmla="*/ 0 w 14"/>
                <a:gd name="T59" fmla="*/ 15 h 16"/>
                <a:gd name="T60" fmla="*/ 0 w 14"/>
                <a:gd name="T61" fmla="*/ 15 h 16"/>
                <a:gd name="T62" fmla="*/ 1 w 14"/>
                <a:gd name="T63" fmla="*/ 16 h 16"/>
                <a:gd name="T64" fmla="*/ 2 w 14"/>
                <a:gd name="T65" fmla="*/ 15 h 16"/>
                <a:gd name="T66" fmla="*/ 3 w 14"/>
                <a:gd name="T67" fmla="*/ 15 h 16"/>
                <a:gd name="T68" fmla="*/ 5 w 14"/>
                <a:gd name="T69" fmla="*/ 15 h 16"/>
                <a:gd name="T70" fmla="*/ 6 w 14"/>
                <a:gd name="T71" fmla="*/ 15 h 16"/>
                <a:gd name="T72" fmla="*/ 6 w 14"/>
                <a:gd name="T73" fmla="*/ 15 h 16"/>
                <a:gd name="T74" fmla="*/ 6 w 14"/>
                <a:gd name="T75" fmla="*/ 14 h 16"/>
                <a:gd name="T76" fmla="*/ 7 w 14"/>
                <a:gd name="T77" fmla="*/ 13 h 16"/>
                <a:gd name="T78" fmla="*/ 7 w 14"/>
                <a:gd name="T79" fmla="*/ 12 h 16"/>
                <a:gd name="T80" fmla="*/ 8 w 14"/>
                <a:gd name="T81" fmla="*/ 11 h 16"/>
                <a:gd name="T82" fmla="*/ 9 w 14"/>
                <a:gd name="T83" fmla="*/ 11 h 16"/>
                <a:gd name="T84" fmla="*/ 10 w 14"/>
                <a:gd name="T85" fmla="*/ 11 h 16"/>
                <a:gd name="T86" fmla="*/ 11 w 14"/>
                <a:gd name="T87" fmla="*/ 11 h 16"/>
                <a:gd name="T88" fmla="*/ 11 w 14"/>
                <a:gd name="T89" fmla="*/ 12 h 16"/>
                <a:gd name="T90" fmla="*/ 11 w 14"/>
                <a:gd name="T91" fmla="*/ 12 h 16"/>
                <a:gd name="T92" fmla="*/ 11 w 14"/>
                <a:gd name="T93" fmla="*/ 10 h 16"/>
                <a:gd name="T94" fmla="*/ 12 w 14"/>
                <a:gd name="T95" fmla="*/ 9 h 16"/>
                <a:gd name="T96" fmla="*/ 13 w 14"/>
                <a:gd name="T97" fmla="*/ 8 h 16"/>
                <a:gd name="T98" fmla="*/ 14 w 14"/>
                <a:gd name="T99" fmla="*/ 8 h 16"/>
                <a:gd name="T100" fmla="*/ 14 w 14"/>
                <a:gd name="T101" fmla="*/ 6 h 16"/>
                <a:gd name="T102" fmla="*/ 14 w 14"/>
                <a:gd name="T10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5"/>
                  </a:move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2"/>
                    <a:pt x="13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0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2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7" name="Freeform 58"/>
            <p:cNvSpPr>
              <a:spLocks/>
            </p:cNvSpPr>
            <p:nvPr/>
          </p:nvSpPr>
          <p:spPr bwMode="auto">
            <a:xfrm>
              <a:off x="3719514" y="2178051"/>
              <a:ext cx="9525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8" name="Freeform 59"/>
            <p:cNvSpPr>
              <a:spLocks/>
            </p:cNvSpPr>
            <p:nvPr/>
          </p:nvSpPr>
          <p:spPr bwMode="auto">
            <a:xfrm>
              <a:off x="3719514" y="21891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89" name="Freeform 60"/>
            <p:cNvSpPr>
              <a:spLocks/>
            </p:cNvSpPr>
            <p:nvPr/>
          </p:nvSpPr>
          <p:spPr bwMode="auto">
            <a:xfrm>
              <a:off x="3751264" y="2189164"/>
              <a:ext cx="22225" cy="2222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0 h 2"/>
                <a:gd name="T14" fmla="*/ 0 w 2"/>
                <a:gd name="T15" fmla="*/ 1 h 2"/>
                <a:gd name="T16" fmla="*/ 0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0" name="Freeform 61"/>
            <p:cNvSpPr>
              <a:spLocks/>
            </p:cNvSpPr>
            <p:nvPr/>
          </p:nvSpPr>
          <p:spPr bwMode="auto">
            <a:xfrm>
              <a:off x="3783014" y="2200276"/>
              <a:ext cx="11113" cy="2222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1" name="Freeform 62"/>
            <p:cNvSpPr>
              <a:spLocks/>
            </p:cNvSpPr>
            <p:nvPr/>
          </p:nvSpPr>
          <p:spPr bwMode="auto">
            <a:xfrm>
              <a:off x="3816352" y="2178051"/>
              <a:ext cx="20638" cy="3333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1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2" name="Freeform 63"/>
            <p:cNvSpPr>
              <a:spLocks/>
            </p:cNvSpPr>
            <p:nvPr/>
          </p:nvSpPr>
          <p:spPr bwMode="auto">
            <a:xfrm>
              <a:off x="3836989" y="2168526"/>
              <a:ext cx="11113" cy="952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3" name="Freeform 64"/>
            <p:cNvSpPr>
              <a:spLocks/>
            </p:cNvSpPr>
            <p:nvPr/>
          </p:nvSpPr>
          <p:spPr bwMode="auto">
            <a:xfrm>
              <a:off x="5640389" y="2686051"/>
              <a:ext cx="31750" cy="2222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2 h 2"/>
                <a:gd name="T10" fmla="*/ 1 w 3"/>
                <a:gd name="T11" fmla="*/ 2 h 2"/>
                <a:gd name="T12" fmla="*/ 2 w 3"/>
                <a:gd name="T13" fmla="*/ 1 h 2"/>
                <a:gd name="T14" fmla="*/ 3 w 3"/>
                <a:gd name="T15" fmla="*/ 1 h 2"/>
                <a:gd name="T16" fmla="*/ 3 w 3"/>
                <a:gd name="T17" fmla="*/ 1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4" name="Freeform 65"/>
            <p:cNvSpPr>
              <a:spLocks/>
            </p:cNvSpPr>
            <p:nvPr/>
          </p:nvSpPr>
          <p:spPr bwMode="auto">
            <a:xfrm>
              <a:off x="4754564" y="1368426"/>
              <a:ext cx="152400" cy="139700"/>
            </a:xfrm>
            <a:custGeom>
              <a:avLst/>
              <a:gdLst>
                <a:gd name="T0" fmla="*/ 0 w 14"/>
                <a:gd name="T1" fmla="*/ 8 h 13"/>
                <a:gd name="T2" fmla="*/ 0 w 14"/>
                <a:gd name="T3" fmla="*/ 9 h 13"/>
                <a:gd name="T4" fmla="*/ 0 w 14"/>
                <a:gd name="T5" fmla="*/ 9 h 13"/>
                <a:gd name="T6" fmla="*/ 0 w 14"/>
                <a:gd name="T7" fmla="*/ 11 h 13"/>
                <a:gd name="T8" fmla="*/ 1 w 14"/>
                <a:gd name="T9" fmla="*/ 12 h 13"/>
                <a:gd name="T10" fmla="*/ 1 w 14"/>
                <a:gd name="T11" fmla="*/ 12 h 13"/>
                <a:gd name="T12" fmla="*/ 2 w 14"/>
                <a:gd name="T13" fmla="*/ 11 h 13"/>
                <a:gd name="T14" fmla="*/ 3 w 14"/>
                <a:gd name="T15" fmla="*/ 10 h 13"/>
                <a:gd name="T16" fmla="*/ 3 w 14"/>
                <a:gd name="T17" fmla="*/ 11 h 13"/>
                <a:gd name="T18" fmla="*/ 5 w 14"/>
                <a:gd name="T19" fmla="*/ 11 h 13"/>
                <a:gd name="T20" fmla="*/ 5 w 14"/>
                <a:gd name="T21" fmla="*/ 11 h 13"/>
                <a:gd name="T22" fmla="*/ 6 w 14"/>
                <a:gd name="T23" fmla="*/ 11 h 13"/>
                <a:gd name="T24" fmla="*/ 7 w 14"/>
                <a:gd name="T25" fmla="*/ 12 h 13"/>
                <a:gd name="T26" fmla="*/ 8 w 14"/>
                <a:gd name="T27" fmla="*/ 12 h 13"/>
                <a:gd name="T28" fmla="*/ 8 w 14"/>
                <a:gd name="T29" fmla="*/ 12 h 13"/>
                <a:gd name="T30" fmla="*/ 9 w 14"/>
                <a:gd name="T31" fmla="*/ 12 h 13"/>
                <a:gd name="T32" fmla="*/ 10 w 14"/>
                <a:gd name="T33" fmla="*/ 13 h 13"/>
                <a:gd name="T34" fmla="*/ 11 w 14"/>
                <a:gd name="T35" fmla="*/ 12 h 13"/>
                <a:gd name="T36" fmla="*/ 11 w 14"/>
                <a:gd name="T37" fmla="*/ 11 h 13"/>
                <a:gd name="T38" fmla="*/ 12 w 14"/>
                <a:gd name="T39" fmla="*/ 10 h 13"/>
                <a:gd name="T40" fmla="*/ 12 w 14"/>
                <a:gd name="T41" fmla="*/ 10 h 13"/>
                <a:gd name="T42" fmla="*/ 12 w 14"/>
                <a:gd name="T43" fmla="*/ 10 h 13"/>
                <a:gd name="T44" fmla="*/ 12 w 14"/>
                <a:gd name="T45" fmla="*/ 9 h 13"/>
                <a:gd name="T46" fmla="*/ 12 w 14"/>
                <a:gd name="T47" fmla="*/ 8 h 13"/>
                <a:gd name="T48" fmla="*/ 13 w 14"/>
                <a:gd name="T49" fmla="*/ 8 h 13"/>
                <a:gd name="T50" fmla="*/ 14 w 14"/>
                <a:gd name="T51" fmla="*/ 8 h 13"/>
                <a:gd name="T52" fmla="*/ 13 w 14"/>
                <a:gd name="T53" fmla="*/ 7 h 13"/>
                <a:gd name="T54" fmla="*/ 12 w 14"/>
                <a:gd name="T55" fmla="*/ 6 h 13"/>
                <a:gd name="T56" fmla="*/ 12 w 14"/>
                <a:gd name="T57" fmla="*/ 5 h 13"/>
                <a:gd name="T58" fmla="*/ 12 w 14"/>
                <a:gd name="T59" fmla="*/ 4 h 13"/>
                <a:gd name="T60" fmla="*/ 11 w 14"/>
                <a:gd name="T61" fmla="*/ 3 h 13"/>
                <a:gd name="T62" fmla="*/ 10 w 14"/>
                <a:gd name="T63" fmla="*/ 2 h 13"/>
                <a:gd name="T64" fmla="*/ 9 w 14"/>
                <a:gd name="T65" fmla="*/ 1 h 13"/>
                <a:gd name="T66" fmla="*/ 8 w 14"/>
                <a:gd name="T67" fmla="*/ 1 h 13"/>
                <a:gd name="T68" fmla="*/ 8 w 14"/>
                <a:gd name="T69" fmla="*/ 1 h 13"/>
                <a:gd name="T70" fmla="*/ 6 w 14"/>
                <a:gd name="T71" fmla="*/ 0 h 13"/>
                <a:gd name="T72" fmla="*/ 6 w 14"/>
                <a:gd name="T73" fmla="*/ 0 h 13"/>
                <a:gd name="T74" fmla="*/ 5 w 14"/>
                <a:gd name="T75" fmla="*/ 0 h 13"/>
                <a:gd name="T76" fmla="*/ 5 w 14"/>
                <a:gd name="T77" fmla="*/ 0 h 13"/>
                <a:gd name="T78" fmla="*/ 4 w 14"/>
                <a:gd name="T79" fmla="*/ 0 h 13"/>
                <a:gd name="T80" fmla="*/ 3 w 14"/>
                <a:gd name="T81" fmla="*/ 0 h 13"/>
                <a:gd name="T82" fmla="*/ 3 w 14"/>
                <a:gd name="T83" fmla="*/ 2 h 13"/>
                <a:gd name="T84" fmla="*/ 2 w 14"/>
                <a:gd name="T85" fmla="*/ 2 h 13"/>
                <a:gd name="T86" fmla="*/ 1 w 14"/>
                <a:gd name="T87" fmla="*/ 3 h 13"/>
                <a:gd name="T88" fmla="*/ 0 w 14"/>
                <a:gd name="T89" fmla="*/ 4 h 13"/>
                <a:gd name="T90" fmla="*/ 0 w 14"/>
                <a:gd name="T91" fmla="*/ 5 h 13"/>
                <a:gd name="T92" fmla="*/ 0 w 14"/>
                <a:gd name="T93" fmla="*/ 5 h 13"/>
                <a:gd name="T94" fmla="*/ 0 w 14"/>
                <a:gd name="T95" fmla="*/ 6 h 13"/>
                <a:gd name="T96" fmla="*/ 1 w 14"/>
                <a:gd name="T97" fmla="*/ 7 h 13"/>
                <a:gd name="T98" fmla="*/ 1 w 14"/>
                <a:gd name="T99" fmla="*/ 8 h 13"/>
                <a:gd name="T100" fmla="*/ 0 w 14"/>
                <a:gd name="T10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3"/>
                    <a:pt x="10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5" name="Freeform 66"/>
            <p:cNvSpPr>
              <a:spLocks/>
            </p:cNvSpPr>
            <p:nvPr/>
          </p:nvSpPr>
          <p:spPr bwMode="auto">
            <a:xfrm>
              <a:off x="4614864" y="1292226"/>
              <a:ext cx="22225" cy="3175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6" name="Freeform 67"/>
            <p:cNvSpPr>
              <a:spLocks/>
            </p:cNvSpPr>
            <p:nvPr/>
          </p:nvSpPr>
          <p:spPr bwMode="auto">
            <a:xfrm>
              <a:off x="4572002" y="1323976"/>
              <a:ext cx="20638" cy="2222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7" name="Freeform 68"/>
            <p:cNvSpPr>
              <a:spLocks/>
            </p:cNvSpPr>
            <p:nvPr/>
          </p:nvSpPr>
          <p:spPr bwMode="auto">
            <a:xfrm>
              <a:off x="4452939" y="989014"/>
              <a:ext cx="247650" cy="388938"/>
            </a:xfrm>
            <a:custGeom>
              <a:avLst/>
              <a:gdLst>
                <a:gd name="T0" fmla="*/ 1 w 23"/>
                <a:gd name="T1" fmla="*/ 26 h 36"/>
                <a:gd name="T2" fmla="*/ 2 w 23"/>
                <a:gd name="T3" fmla="*/ 27 h 36"/>
                <a:gd name="T4" fmla="*/ 3 w 23"/>
                <a:gd name="T5" fmla="*/ 30 h 36"/>
                <a:gd name="T6" fmla="*/ 4 w 23"/>
                <a:gd name="T7" fmla="*/ 31 h 36"/>
                <a:gd name="T8" fmla="*/ 4 w 23"/>
                <a:gd name="T9" fmla="*/ 33 h 36"/>
                <a:gd name="T10" fmla="*/ 5 w 23"/>
                <a:gd name="T11" fmla="*/ 34 h 36"/>
                <a:gd name="T12" fmla="*/ 7 w 23"/>
                <a:gd name="T13" fmla="*/ 35 h 36"/>
                <a:gd name="T14" fmla="*/ 8 w 23"/>
                <a:gd name="T15" fmla="*/ 34 h 36"/>
                <a:gd name="T16" fmla="*/ 9 w 23"/>
                <a:gd name="T17" fmla="*/ 33 h 36"/>
                <a:gd name="T18" fmla="*/ 10 w 23"/>
                <a:gd name="T19" fmla="*/ 33 h 36"/>
                <a:gd name="T20" fmla="*/ 11 w 23"/>
                <a:gd name="T21" fmla="*/ 31 h 36"/>
                <a:gd name="T22" fmla="*/ 12 w 23"/>
                <a:gd name="T23" fmla="*/ 29 h 36"/>
                <a:gd name="T24" fmla="*/ 12 w 23"/>
                <a:gd name="T25" fmla="*/ 27 h 36"/>
                <a:gd name="T26" fmla="*/ 13 w 23"/>
                <a:gd name="T27" fmla="*/ 26 h 36"/>
                <a:gd name="T28" fmla="*/ 15 w 23"/>
                <a:gd name="T29" fmla="*/ 26 h 36"/>
                <a:gd name="T30" fmla="*/ 15 w 23"/>
                <a:gd name="T31" fmla="*/ 24 h 36"/>
                <a:gd name="T32" fmla="*/ 16 w 23"/>
                <a:gd name="T33" fmla="*/ 23 h 36"/>
                <a:gd name="T34" fmla="*/ 14 w 23"/>
                <a:gd name="T35" fmla="*/ 21 h 36"/>
                <a:gd name="T36" fmla="*/ 13 w 23"/>
                <a:gd name="T37" fmla="*/ 21 h 36"/>
                <a:gd name="T38" fmla="*/ 12 w 23"/>
                <a:gd name="T39" fmla="*/ 19 h 36"/>
                <a:gd name="T40" fmla="*/ 12 w 23"/>
                <a:gd name="T41" fmla="*/ 18 h 36"/>
                <a:gd name="T42" fmla="*/ 13 w 23"/>
                <a:gd name="T43" fmla="*/ 17 h 36"/>
                <a:gd name="T44" fmla="*/ 14 w 23"/>
                <a:gd name="T45" fmla="*/ 16 h 36"/>
                <a:gd name="T46" fmla="*/ 15 w 23"/>
                <a:gd name="T47" fmla="*/ 15 h 36"/>
                <a:gd name="T48" fmla="*/ 16 w 23"/>
                <a:gd name="T49" fmla="*/ 14 h 36"/>
                <a:gd name="T50" fmla="*/ 18 w 23"/>
                <a:gd name="T51" fmla="*/ 13 h 36"/>
                <a:gd name="T52" fmla="*/ 19 w 23"/>
                <a:gd name="T53" fmla="*/ 12 h 36"/>
                <a:gd name="T54" fmla="*/ 19 w 23"/>
                <a:gd name="T55" fmla="*/ 11 h 36"/>
                <a:gd name="T56" fmla="*/ 20 w 23"/>
                <a:gd name="T57" fmla="*/ 9 h 36"/>
                <a:gd name="T58" fmla="*/ 21 w 23"/>
                <a:gd name="T59" fmla="*/ 9 h 36"/>
                <a:gd name="T60" fmla="*/ 22 w 23"/>
                <a:gd name="T61" fmla="*/ 8 h 36"/>
                <a:gd name="T62" fmla="*/ 23 w 23"/>
                <a:gd name="T63" fmla="*/ 7 h 36"/>
                <a:gd name="T64" fmla="*/ 23 w 23"/>
                <a:gd name="T65" fmla="*/ 5 h 36"/>
                <a:gd name="T66" fmla="*/ 22 w 23"/>
                <a:gd name="T67" fmla="*/ 5 h 36"/>
                <a:gd name="T68" fmla="*/ 21 w 23"/>
                <a:gd name="T69" fmla="*/ 3 h 36"/>
                <a:gd name="T70" fmla="*/ 19 w 23"/>
                <a:gd name="T71" fmla="*/ 2 h 36"/>
                <a:gd name="T72" fmla="*/ 17 w 23"/>
                <a:gd name="T73" fmla="*/ 1 h 36"/>
                <a:gd name="T74" fmla="*/ 15 w 23"/>
                <a:gd name="T75" fmla="*/ 0 h 36"/>
                <a:gd name="T76" fmla="*/ 15 w 23"/>
                <a:gd name="T77" fmla="*/ 1 h 36"/>
                <a:gd name="T78" fmla="*/ 14 w 23"/>
                <a:gd name="T79" fmla="*/ 2 h 36"/>
                <a:gd name="T80" fmla="*/ 12 w 23"/>
                <a:gd name="T81" fmla="*/ 2 h 36"/>
                <a:gd name="T82" fmla="*/ 11 w 23"/>
                <a:gd name="T83" fmla="*/ 2 h 36"/>
                <a:gd name="T84" fmla="*/ 9 w 23"/>
                <a:gd name="T85" fmla="*/ 3 h 36"/>
                <a:gd name="T86" fmla="*/ 8 w 23"/>
                <a:gd name="T87" fmla="*/ 5 h 36"/>
                <a:gd name="T88" fmla="*/ 7 w 23"/>
                <a:gd name="T89" fmla="*/ 7 h 36"/>
                <a:gd name="T90" fmla="*/ 5 w 23"/>
                <a:gd name="T91" fmla="*/ 7 h 36"/>
                <a:gd name="T92" fmla="*/ 5 w 23"/>
                <a:gd name="T93" fmla="*/ 9 h 36"/>
                <a:gd name="T94" fmla="*/ 4 w 23"/>
                <a:gd name="T95" fmla="*/ 11 h 36"/>
                <a:gd name="T96" fmla="*/ 5 w 23"/>
                <a:gd name="T97" fmla="*/ 13 h 36"/>
                <a:gd name="T98" fmla="*/ 3 w 23"/>
                <a:gd name="T99" fmla="*/ 13 h 36"/>
                <a:gd name="T100" fmla="*/ 2 w 23"/>
                <a:gd name="T101" fmla="*/ 13 h 36"/>
                <a:gd name="T102" fmla="*/ 1 w 23"/>
                <a:gd name="T103" fmla="*/ 16 h 36"/>
                <a:gd name="T104" fmla="*/ 2 w 23"/>
                <a:gd name="T105" fmla="*/ 18 h 36"/>
                <a:gd name="T106" fmla="*/ 3 w 23"/>
                <a:gd name="T107" fmla="*/ 19 h 36"/>
                <a:gd name="T108" fmla="*/ 2 w 23"/>
                <a:gd name="T109" fmla="*/ 20 h 36"/>
                <a:gd name="T110" fmla="*/ 3 w 23"/>
                <a:gd name="T111" fmla="*/ 22 h 36"/>
                <a:gd name="T112" fmla="*/ 1 w 23"/>
                <a:gd name="T113" fmla="*/ 24 h 36"/>
                <a:gd name="T114" fmla="*/ 2 w 23"/>
                <a:gd name="T115" fmla="*/ 25 h 36"/>
                <a:gd name="T116" fmla="*/ 0 w 23"/>
                <a:gd name="T1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36"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4" y="31"/>
                    <a:pt x="4" y="31"/>
                  </a:cubicBezTo>
                  <a:cubicBezTo>
                    <a:pt x="4" y="31"/>
                    <a:pt x="4" y="32"/>
                    <a:pt x="4" y="32"/>
                  </a:cubicBezTo>
                  <a:cubicBezTo>
                    <a:pt x="4" y="32"/>
                    <a:pt x="4" y="32"/>
                    <a:pt x="4" y="33"/>
                  </a:cubicBezTo>
                  <a:cubicBezTo>
                    <a:pt x="4" y="33"/>
                    <a:pt x="4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5"/>
                    <a:pt x="7" y="35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2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31"/>
                    <a:pt x="11" y="31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29"/>
                    <a:pt x="12" y="29"/>
                    <a:pt x="12" y="28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5"/>
                    <a:pt x="14" y="25"/>
                  </a:cubicBezTo>
                  <a:cubicBezTo>
                    <a:pt x="14" y="25"/>
                    <a:pt x="14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5" y="22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0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3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7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8" name="Freeform 69"/>
            <p:cNvSpPr>
              <a:spLocks/>
            </p:cNvSpPr>
            <p:nvPr/>
          </p:nvSpPr>
          <p:spPr bwMode="auto">
            <a:xfrm>
              <a:off x="4691064" y="1076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599" name="Freeform 70"/>
            <p:cNvSpPr>
              <a:spLocks/>
            </p:cNvSpPr>
            <p:nvPr/>
          </p:nvSpPr>
          <p:spPr bwMode="auto">
            <a:xfrm>
              <a:off x="4603752" y="1573214"/>
              <a:ext cx="161925" cy="85725"/>
            </a:xfrm>
            <a:custGeom>
              <a:avLst/>
              <a:gdLst>
                <a:gd name="T0" fmla="*/ 14 w 15"/>
                <a:gd name="T1" fmla="*/ 1 h 8"/>
                <a:gd name="T2" fmla="*/ 14 w 15"/>
                <a:gd name="T3" fmla="*/ 1 h 8"/>
                <a:gd name="T4" fmla="*/ 13 w 15"/>
                <a:gd name="T5" fmla="*/ 1 h 8"/>
                <a:gd name="T6" fmla="*/ 12 w 15"/>
                <a:gd name="T7" fmla="*/ 1 h 8"/>
                <a:gd name="T8" fmla="*/ 12 w 15"/>
                <a:gd name="T9" fmla="*/ 0 h 8"/>
                <a:gd name="T10" fmla="*/ 10 w 15"/>
                <a:gd name="T11" fmla="*/ 0 h 8"/>
                <a:gd name="T12" fmla="*/ 10 w 15"/>
                <a:gd name="T13" fmla="*/ 0 h 8"/>
                <a:gd name="T14" fmla="*/ 9 w 15"/>
                <a:gd name="T15" fmla="*/ 0 h 8"/>
                <a:gd name="T16" fmla="*/ 8 w 15"/>
                <a:gd name="T17" fmla="*/ 1 h 8"/>
                <a:gd name="T18" fmla="*/ 7 w 15"/>
                <a:gd name="T19" fmla="*/ 1 h 8"/>
                <a:gd name="T20" fmla="*/ 6 w 15"/>
                <a:gd name="T21" fmla="*/ 1 h 8"/>
                <a:gd name="T22" fmla="*/ 5 w 15"/>
                <a:gd name="T23" fmla="*/ 2 h 8"/>
                <a:gd name="T24" fmla="*/ 3 w 15"/>
                <a:gd name="T25" fmla="*/ 2 h 8"/>
                <a:gd name="T26" fmla="*/ 2 w 15"/>
                <a:gd name="T27" fmla="*/ 2 h 8"/>
                <a:gd name="T28" fmla="*/ 1 w 15"/>
                <a:gd name="T29" fmla="*/ 2 h 8"/>
                <a:gd name="T30" fmla="*/ 1 w 15"/>
                <a:gd name="T31" fmla="*/ 2 h 8"/>
                <a:gd name="T32" fmla="*/ 0 w 15"/>
                <a:gd name="T33" fmla="*/ 4 h 8"/>
                <a:gd name="T34" fmla="*/ 0 w 15"/>
                <a:gd name="T35" fmla="*/ 4 h 8"/>
                <a:gd name="T36" fmla="*/ 0 w 15"/>
                <a:gd name="T37" fmla="*/ 5 h 8"/>
                <a:gd name="T38" fmla="*/ 0 w 15"/>
                <a:gd name="T39" fmla="*/ 5 h 8"/>
                <a:gd name="T40" fmla="*/ 1 w 15"/>
                <a:gd name="T41" fmla="*/ 6 h 8"/>
                <a:gd name="T42" fmla="*/ 1 w 15"/>
                <a:gd name="T43" fmla="*/ 6 h 8"/>
                <a:gd name="T44" fmla="*/ 2 w 15"/>
                <a:gd name="T45" fmla="*/ 7 h 8"/>
                <a:gd name="T46" fmla="*/ 3 w 15"/>
                <a:gd name="T47" fmla="*/ 7 h 8"/>
                <a:gd name="T48" fmla="*/ 4 w 15"/>
                <a:gd name="T49" fmla="*/ 8 h 8"/>
                <a:gd name="T50" fmla="*/ 5 w 15"/>
                <a:gd name="T51" fmla="*/ 7 h 8"/>
                <a:gd name="T52" fmla="*/ 6 w 15"/>
                <a:gd name="T53" fmla="*/ 7 h 8"/>
                <a:gd name="T54" fmla="*/ 6 w 15"/>
                <a:gd name="T55" fmla="*/ 8 h 8"/>
                <a:gd name="T56" fmla="*/ 7 w 15"/>
                <a:gd name="T57" fmla="*/ 7 h 8"/>
                <a:gd name="T58" fmla="*/ 8 w 15"/>
                <a:gd name="T59" fmla="*/ 7 h 8"/>
                <a:gd name="T60" fmla="*/ 9 w 15"/>
                <a:gd name="T61" fmla="*/ 8 h 8"/>
                <a:gd name="T62" fmla="*/ 10 w 15"/>
                <a:gd name="T63" fmla="*/ 8 h 8"/>
                <a:gd name="T64" fmla="*/ 11 w 15"/>
                <a:gd name="T65" fmla="*/ 7 h 8"/>
                <a:gd name="T66" fmla="*/ 11 w 15"/>
                <a:gd name="T67" fmla="*/ 6 h 8"/>
                <a:gd name="T68" fmla="*/ 11 w 15"/>
                <a:gd name="T69" fmla="*/ 4 h 8"/>
                <a:gd name="T70" fmla="*/ 12 w 15"/>
                <a:gd name="T71" fmla="*/ 4 h 8"/>
                <a:gd name="T72" fmla="*/ 13 w 15"/>
                <a:gd name="T73" fmla="*/ 3 h 8"/>
                <a:gd name="T74" fmla="*/ 13 w 15"/>
                <a:gd name="T75" fmla="*/ 2 h 8"/>
                <a:gd name="T76" fmla="*/ 14 w 15"/>
                <a:gd name="T77" fmla="*/ 2 h 8"/>
                <a:gd name="T78" fmla="*/ 14 w 15"/>
                <a:gd name="T79" fmla="*/ 2 h 8"/>
                <a:gd name="T80" fmla="*/ 15 w 15"/>
                <a:gd name="T81" fmla="*/ 1 h 8"/>
                <a:gd name="T82" fmla="*/ 14 w 15"/>
                <a:gd name="T8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" h="8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0" name="Freeform 71"/>
            <p:cNvSpPr>
              <a:spLocks/>
            </p:cNvSpPr>
            <p:nvPr/>
          </p:nvSpPr>
          <p:spPr bwMode="auto">
            <a:xfrm>
              <a:off x="4237039" y="1865314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1" name="Freeform 72"/>
            <p:cNvSpPr>
              <a:spLocks/>
            </p:cNvSpPr>
            <p:nvPr/>
          </p:nvSpPr>
          <p:spPr bwMode="auto">
            <a:xfrm>
              <a:off x="4268789" y="1843089"/>
              <a:ext cx="22225" cy="1111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  <a:gd name="T16" fmla="*/ 1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2" name="Freeform 73"/>
            <p:cNvSpPr>
              <a:spLocks/>
            </p:cNvSpPr>
            <p:nvPr/>
          </p:nvSpPr>
          <p:spPr bwMode="auto">
            <a:xfrm>
              <a:off x="4410077" y="1800226"/>
              <a:ext cx="42863" cy="76200"/>
            </a:xfrm>
            <a:custGeom>
              <a:avLst/>
              <a:gdLst>
                <a:gd name="T0" fmla="*/ 4 w 4"/>
                <a:gd name="T1" fmla="*/ 1 h 7"/>
                <a:gd name="T2" fmla="*/ 3 w 4"/>
                <a:gd name="T3" fmla="*/ 0 h 7"/>
                <a:gd name="T4" fmla="*/ 3 w 4"/>
                <a:gd name="T5" fmla="*/ 0 h 7"/>
                <a:gd name="T6" fmla="*/ 2 w 4"/>
                <a:gd name="T7" fmla="*/ 0 h 7"/>
                <a:gd name="T8" fmla="*/ 1 w 4"/>
                <a:gd name="T9" fmla="*/ 1 h 7"/>
                <a:gd name="T10" fmla="*/ 0 w 4"/>
                <a:gd name="T11" fmla="*/ 1 h 7"/>
                <a:gd name="T12" fmla="*/ 0 w 4"/>
                <a:gd name="T13" fmla="*/ 1 h 7"/>
                <a:gd name="T14" fmla="*/ 0 w 4"/>
                <a:gd name="T15" fmla="*/ 1 h 7"/>
                <a:gd name="T16" fmla="*/ 0 w 4"/>
                <a:gd name="T17" fmla="*/ 2 h 7"/>
                <a:gd name="T18" fmla="*/ 0 w 4"/>
                <a:gd name="T19" fmla="*/ 3 h 7"/>
                <a:gd name="T20" fmla="*/ 1 w 4"/>
                <a:gd name="T21" fmla="*/ 3 h 7"/>
                <a:gd name="T22" fmla="*/ 1 w 4"/>
                <a:gd name="T23" fmla="*/ 4 h 7"/>
                <a:gd name="T24" fmla="*/ 1 w 4"/>
                <a:gd name="T25" fmla="*/ 4 h 7"/>
                <a:gd name="T26" fmla="*/ 1 w 4"/>
                <a:gd name="T27" fmla="*/ 5 h 7"/>
                <a:gd name="T28" fmla="*/ 1 w 4"/>
                <a:gd name="T29" fmla="*/ 5 h 7"/>
                <a:gd name="T30" fmla="*/ 1 w 4"/>
                <a:gd name="T31" fmla="*/ 6 h 7"/>
                <a:gd name="T32" fmla="*/ 1 w 4"/>
                <a:gd name="T33" fmla="*/ 6 h 7"/>
                <a:gd name="T34" fmla="*/ 1 w 4"/>
                <a:gd name="T35" fmla="*/ 6 h 7"/>
                <a:gd name="T36" fmla="*/ 2 w 4"/>
                <a:gd name="T37" fmla="*/ 6 h 7"/>
                <a:gd name="T38" fmla="*/ 3 w 4"/>
                <a:gd name="T39" fmla="*/ 6 h 7"/>
                <a:gd name="T40" fmla="*/ 4 w 4"/>
                <a:gd name="T41" fmla="*/ 5 h 7"/>
                <a:gd name="T42" fmla="*/ 4 w 4"/>
                <a:gd name="T43" fmla="*/ 4 h 7"/>
                <a:gd name="T44" fmla="*/ 4 w 4"/>
                <a:gd name="T45" fmla="*/ 4 h 7"/>
                <a:gd name="T46" fmla="*/ 4 w 4"/>
                <a:gd name="T47" fmla="*/ 3 h 7"/>
                <a:gd name="T48" fmla="*/ 4 w 4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3" name="Freeform 74"/>
            <p:cNvSpPr>
              <a:spLocks/>
            </p:cNvSpPr>
            <p:nvPr/>
          </p:nvSpPr>
          <p:spPr bwMode="auto">
            <a:xfrm>
              <a:off x="4518027" y="1885951"/>
              <a:ext cx="85725" cy="55563"/>
            </a:xfrm>
            <a:custGeom>
              <a:avLst/>
              <a:gdLst>
                <a:gd name="T0" fmla="*/ 7 w 8"/>
                <a:gd name="T1" fmla="*/ 3 h 5"/>
                <a:gd name="T2" fmla="*/ 7 w 8"/>
                <a:gd name="T3" fmla="*/ 3 h 5"/>
                <a:gd name="T4" fmla="*/ 7 w 8"/>
                <a:gd name="T5" fmla="*/ 2 h 5"/>
                <a:gd name="T6" fmla="*/ 8 w 8"/>
                <a:gd name="T7" fmla="*/ 2 h 5"/>
                <a:gd name="T8" fmla="*/ 8 w 8"/>
                <a:gd name="T9" fmla="*/ 1 h 5"/>
                <a:gd name="T10" fmla="*/ 7 w 8"/>
                <a:gd name="T11" fmla="*/ 0 h 5"/>
                <a:gd name="T12" fmla="*/ 6 w 8"/>
                <a:gd name="T13" fmla="*/ 0 h 5"/>
                <a:gd name="T14" fmla="*/ 5 w 8"/>
                <a:gd name="T15" fmla="*/ 1 h 5"/>
                <a:gd name="T16" fmla="*/ 5 w 8"/>
                <a:gd name="T17" fmla="*/ 1 h 5"/>
                <a:gd name="T18" fmla="*/ 4 w 8"/>
                <a:gd name="T19" fmla="*/ 1 h 5"/>
                <a:gd name="T20" fmla="*/ 3 w 8"/>
                <a:gd name="T21" fmla="*/ 0 h 5"/>
                <a:gd name="T22" fmla="*/ 2 w 8"/>
                <a:gd name="T23" fmla="*/ 0 h 5"/>
                <a:gd name="T24" fmla="*/ 2 w 8"/>
                <a:gd name="T25" fmla="*/ 0 h 5"/>
                <a:gd name="T26" fmla="*/ 1 w 8"/>
                <a:gd name="T27" fmla="*/ 1 h 5"/>
                <a:gd name="T28" fmla="*/ 0 w 8"/>
                <a:gd name="T29" fmla="*/ 2 h 5"/>
                <a:gd name="T30" fmla="*/ 1 w 8"/>
                <a:gd name="T31" fmla="*/ 2 h 5"/>
                <a:gd name="T32" fmla="*/ 2 w 8"/>
                <a:gd name="T33" fmla="*/ 3 h 5"/>
                <a:gd name="T34" fmla="*/ 3 w 8"/>
                <a:gd name="T35" fmla="*/ 3 h 5"/>
                <a:gd name="T36" fmla="*/ 3 w 8"/>
                <a:gd name="T37" fmla="*/ 3 h 5"/>
                <a:gd name="T38" fmla="*/ 4 w 8"/>
                <a:gd name="T39" fmla="*/ 4 h 5"/>
                <a:gd name="T40" fmla="*/ 4 w 8"/>
                <a:gd name="T41" fmla="*/ 4 h 5"/>
                <a:gd name="T42" fmla="*/ 5 w 8"/>
                <a:gd name="T43" fmla="*/ 4 h 5"/>
                <a:gd name="T44" fmla="*/ 6 w 8"/>
                <a:gd name="T45" fmla="*/ 5 h 5"/>
                <a:gd name="T46" fmla="*/ 7 w 8"/>
                <a:gd name="T47" fmla="*/ 5 h 5"/>
                <a:gd name="T48" fmla="*/ 8 w 8"/>
                <a:gd name="T49" fmla="*/ 5 h 5"/>
                <a:gd name="T50" fmla="*/ 8 w 8"/>
                <a:gd name="T51" fmla="*/ 4 h 5"/>
                <a:gd name="T52" fmla="*/ 7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6" y="4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4"/>
                    <a:pt x="7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4" name="Freeform 75"/>
            <p:cNvSpPr>
              <a:spLocks/>
            </p:cNvSpPr>
            <p:nvPr/>
          </p:nvSpPr>
          <p:spPr bwMode="auto">
            <a:xfrm>
              <a:off x="4754564" y="1703389"/>
              <a:ext cx="161925" cy="96838"/>
            </a:xfrm>
            <a:custGeom>
              <a:avLst/>
              <a:gdLst>
                <a:gd name="T0" fmla="*/ 11 w 15"/>
                <a:gd name="T1" fmla="*/ 7 h 9"/>
                <a:gd name="T2" fmla="*/ 12 w 15"/>
                <a:gd name="T3" fmla="*/ 7 h 9"/>
                <a:gd name="T4" fmla="*/ 12 w 15"/>
                <a:gd name="T5" fmla="*/ 7 h 9"/>
                <a:gd name="T6" fmla="*/ 13 w 15"/>
                <a:gd name="T7" fmla="*/ 7 h 9"/>
                <a:gd name="T8" fmla="*/ 14 w 15"/>
                <a:gd name="T9" fmla="*/ 7 h 9"/>
                <a:gd name="T10" fmla="*/ 14 w 15"/>
                <a:gd name="T11" fmla="*/ 7 h 9"/>
                <a:gd name="T12" fmla="*/ 14 w 15"/>
                <a:gd name="T13" fmla="*/ 6 h 9"/>
                <a:gd name="T14" fmla="*/ 13 w 15"/>
                <a:gd name="T15" fmla="*/ 5 h 9"/>
                <a:gd name="T16" fmla="*/ 13 w 15"/>
                <a:gd name="T17" fmla="*/ 4 h 9"/>
                <a:gd name="T18" fmla="*/ 14 w 15"/>
                <a:gd name="T19" fmla="*/ 3 h 9"/>
                <a:gd name="T20" fmla="*/ 14 w 15"/>
                <a:gd name="T21" fmla="*/ 3 h 9"/>
                <a:gd name="T22" fmla="*/ 15 w 15"/>
                <a:gd name="T23" fmla="*/ 2 h 9"/>
                <a:gd name="T24" fmla="*/ 15 w 15"/>
                <a:gd name="T25" fmla="*/ 1 h 9"/>
                <a:gd name="T26" fmla="*/ 14 w 15"/>
                <a:gd name="T27" fmla="*/ 1 h 9"/>
                <a:gd name="T28" fmla="*/ 14 w 15"/>
                <a:gd name="T29" fmla="*/ 2 h 9"/>
                <a:gd name="T30" fmla="*/ 13 w 15"/>
                <a:gd name="T31" fmla="*/ 1 h 9"/>
                <a:gd name="T32" fmla="*/ 12 w 15"/>
                <a:gd name="T33" fmla="*/ 1 h 9"/>
                <a:gd name="T34" fmla="*/ 11 w 15"/>
                <a:gd name="T35" fmla="*/ 1 h 9"/>
                <a:gd name="T36" fmla="*/ 9 w 15"/>
                <a:gd name="T37" fmla="*/ 1 h 9"/>
                <a:gd name="T38" fmla="*/ 8 w 15"/>
                <a:gd name="T39" fmla="*/ 1 h 9"/>
                <a:gd name="T40" fmla="*/ 7 w 15"/>
                <a:gd name="T41" fmla="*/ 2 h 9"/>
                <a:gd name="T42" fmla="*/ 7 w 15"/>
                <a:gd name="T43" fmla="*/ 2 h 9"/>
                <a:gd name="T44" fmla="*/ 5 w 15"/>
                <a:gd name="T45" fmla="*/ 2 h 9"/>
                <a:gd name="T46" fmla="*/ 5 w 15"/>
                <a:gd name="T47" fmla="*/ 2 h 9"/>
                <a:gd name="T48" fmla="*/ 4 w 15"/>
                <a:gd name="T49" fmla="*/ 2 h 9"/>
                <a:gd name="T50" fmla="*/ 3 w 15"/>
                <a:gd name="T51" fmla="*/ 1 h 9"/>
                <a:gd name="T52" fmla="*/ 1 w 15"/>
                <a:gd name="T53" fmla="*/ 1 h 9"/>
                <a:gd name="T54" fmla="*/ 1 w 15"/>
                <a:gd name="T55" fmla="*/ 0 h 9"/>
                <a:gd name="T56" fmla="*/ 1 w 15"/>
                <a:gd name="T57" fmla="*/ 0 h 9"/>
                <a:gd name="T58" fmla="*/ 0 w 15"/>
                <a:gd name="T59" fmla="*/ 1 h 9"/>
                <a:gd name="T60" fmla="*/ 0 w 15"/>
                <a:gd name="T61" fmla="*/ 2 h 9"/>
                <a:gd name="T62" fmla="*/ 1 w 15"/>
                <a:gd name="T63" fmla="*/ 3 h 9"/>
                <a:gd name="T64" fmla="*/ 1 w 15"/>
                <a:gd name="T65" fmla="*/ 4 h 9"/>
                <a:gd name="T66" fmla="*/ 1 w 15"/>
                <a:gd name="T67" fmla="*/ 4 h 9"/>
                <a:gd name="T68" fmla="*/ 1 w 15"/>
                <a:gd name="T69" fmla="*/ 6 h 9"/>
                <a:gd name="T70" fmla="*/ 1 w 15"/>
                <a:gd name="T71" fmla="*/ 6 h 9"/>
                <a:gd name="T72" fmla="*/ 1 w 15"/>
                <a:gd name="T73" fmla="*/ 6 h 9"/>
                <a:gd name="T74" fmla="*/ 2 w 15"/>
                <a:gd name="T75" fmla="*/ 7 h 9"/>
                <a:gd name="T76" fmla="*/ 2 w 15"/>
                <a:gd name="T77" fmla="*/ 8 h 9"/>
                <a:gd name="T78" fmla="*/ 2 w 15"/>
                <a:gd name="T79" fmla="*/ 9 h 9"/>
                <a:gd name="T80" fmla="*/ 2 w 15"/>
                <a:gd name="T81" fmla="*/ 9 h 9"/>
                <a:gd name="T82" fmla="*/ 4 w 15"/>
                <a:gd name="T83" fmla="*/ 8 h 9"/>
                <a:gd name="T84" fmla="*/ 5 w 15"/>
                <a:gd name="T85" fmla="*/ 8 h 9"/>
                <a:gd name="T86" fmla="*/ 6 w 15"/>
                <a:gd name="T87" fmla="*/ 8 h 9"/>
                <a:gd name="T88" fmla="*/ 7 w 15"/>
                <a:gd name="T89" fmla="*/ 8 h 9"/>
                <a:gd name="T90" fmla="*/ 8 w 15"/>
                <a:gd name="T91" fmla="*/ 9 h 9"/>
                <a:gd name="T92" fmla="*/ 9 w 15"/>
                <a:gd name="T93" fmla="*/ 9 h 9"/>
                <a:gd name="T94" fmla="*/ 9 w 15"/>
                <a:gd name="T95" fmla="*/ 8 h 9"/>
                <a:gd name="T96" fmla="*/ 9 w 15"/>
                <a:gd name="T97" fmla="*/ 7 h 9"/>
                <a:gd name="T98" fmla="*/ 10 w 15"/>
                <a:gd name="T99" fmla="*/ 7 h 9"/>
                <a:gd name="T100" fmla="*/ 10 w 15"/>
                <a:gd name="T101" fmla="*/ 7 h 9"/>
                <a:gd name="T102" fmla="*/ 11 w 15"/>
                <a:gd name="T10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">
                  <a:moveTo>
                    <a:pt x="11" y="7"/>
                  </a:move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5" name="Freeform 76"/>
            <p:cNvSpPr>
              <a:spLocks/>
            </p:cNvSpPr>
            <p:nvPr/>
          </p:nvSpPr>
          <p:spPr bwMode="auto">
            <a:xfrm>
              <a:off x="4376739" y="1616076"/>
              <a:ext cx="292100" cy="292100"/>
            </a:xfrm>
            <a:custGeom>
              <a:avLst/>
              <a:gdLst>
                <a:gd name="T0" fmla="*/ 26 w 27"/>
                <a:gd name="T1" fmla="*/ 19 h 27"/>
                <a:gd name="T2" fmla="*/ 24 w 27"/>
                <a:gd name="T3" fmla="*/ 18 h 27"/>
                <a:gd name="T4" fmla="*/ 21 w 27"/>
                <a:gd name="T5" fmla="*/ 16 h 27"/>
                <a:gd name="T6" fmla="*/ 21 w 27"/>
                <a:gd name="T7" fmla="*/ 15 h 27"/>
                <a:gd name="T8" fmla="*/ 18 w 27"/>
                <a:gd name="T9" fmla="*/ 14 h 27"/>
                <a:gd name="T10" fmla="*/ 17 w 27"/>
                <a:gd name="T11" fmla="*/ 13 h 27"/>
                <a:gd name="T12" fmla="*/ 16 w 27"/>
                <a:gd name="T13" fmla="*/ 12 h 27"/>
                <a:gd name="T14" fmla="*/ 14 w 27"/>
                <a:gd name="T15" fmla="*/ 9 h 27"/>
                <a:gd name="T16" fmla="*/ 12 w 27"/>
                <a:gd name="T17" fmla="*/ 8 h 27"/>
                <a:gd name="T18" fmla="*/ 12 w 27"/>
                <a:gd name="T19" fmla="*/ 5 h 27"/>
                <a:gd name="T20" fmla="*/ 14 w 27"/>
                <a:gd name="T21" fmla="*/ 4 h 27"/>
                <a:gd name="T22" fmla="*/ 15 w 27"/>
                <a:gd name="T23" fmla="*/ 4 h 27"/>
                <a:gd name="T24" fmla="*/ 14 w 27"/>
                <a:gd name="T25" fmla="*/ 2 h 27"/>
                <a:gd name="T26" fmla="*/ 12 w 27"/>
                <a:gd name="T27" fmla="*/ 1 h 27"/>
                <a:gd name="T28" fmla="*/ 10 w 27"/>
                <a:gd name="T29" fmla="*/ 0 h 27"/>
                <a:gd name="T30" fmla="*/ 7 w 27"/>
                <a:gd name="T31" fmla="*/ 0 h 27"/>
                <a:gd name="T32" fmla="*/ 8 w 27"/>
                <a:gd name="T33" fmla="*/ 1 h 27"/>
                <a:gd name="T34" fmla="*/ 6 w 27"/>
                <a:gd name="T35" fmla="*/ 2 h 27"/>
                <a:gd name="T36" fmla="*/ 4 w 27"/>
                <a:gd name="T37" fmla="*/ 3 h 27"/>
                <a:gd name="T38" fmla="*/ 1 w 27"/>
                <a:gd name="T39" fmla="*/ 4 h 27"/>
                <a:gd name="T40" fmla="*/ 1 w 27"/>
                <a:gd name="T41" fmla="*/ 5 h 27"/>
                <a:gd name="T42" fmla="*/ 1 w 27"/>
                <a:gd name="T43" fmla="*/ 7 h 27"/>
                <a:gd name="T44" fmla="*/ 0 w 27"/>
                <a:gd name="T45" fmla="*/ 8 h 27"/>
                <a:gd name="T46" fmla="*/ 2 w 27"/>
                <a:gd name="T47" fmla="*/ 10 h 27"/>
                <a:gd name="T48" fmla="*/ 3 w 27"/>
                <a:gd name="T49" fmla="*/ 10 h 27"/>
                <a:gd name="T50" fmla="*/ 3 w 27"/>
                <a:gd name="T51" fmla="*/ 8 h 27"/>
                <a:gd name="T52" fmla="*/ 5 w 27"/>
                <a:gd name="T53" fmla="*/ 8 h 27"/>
                <a:gd name="T54" fmla="*/ 7 w 27"/>
                <a:gd name="T55" fmla="*/ 9 h 27"/>
                <a:gd name="T56" fmla="*/ 8 w 27"/>
                <a:gd name="T57" fmla="*/ 11 h 27"/>
                <a:gd name="T58" fmla="*/ 10 w 27"/>
                <a:gd name="T59" fmla="*/ 13 h 27"/>
                <a:gd name="T60" fmla="*/ 10 w 27"/>
                <a:gd name="T61" fmla="*/ 14 h 27"/>
                <a:gd name="T62" fmla="*/ 12 w 27"/>
                <a:gd name="T63" fmla="*/ 15 h 27"/>
                <a:gd name="T64" fmla="*/ 14 w 27"/>
                <a:gd name="T65" fmla="*/ 16 h 27"/>
                <a:gd name="T66" fmla="*/ 16 w 27"/>
                <a:gd name="T67" fmla="*/ 17 h 27"/>
                <a:gd name="T68" fmla="*/ 17 w 27"/>
                <a:gd name="T69" fmla="*/ 19 h 27"/>
                <a:gd name="T70" fmla="*/ 19 w 27"/>
                <a:gd name="T71" fmla="*/ 19 h 27"/>
                <a:gd name="T72" fmla="*/ 20 w 27"/>
                <a:gd name="T73" fmla="*/ 21 h 27"/>
                <a:gd name="T74" fmla="*/ 22 w 27"/>
                <a:gd name="T75" fmla="*/ 22 h 27"/>
                <a:gd name="T76" fmla="*/ 22 w 27"/>
                <a:gd name="T77" fmla="*/ 24 h 27"/>
                <a:gd name="T78" fmla="*/ 21 w 27"/>
                <a:gd name="T79" fmla="*/ 25 h 27"/>
                <a:gd name="T80" fmla="*/ 22 w 27"/>
                <a:gd name="T81" fmla="*/ 27 h 27"/>
                <a:gd name="T82" fmla="*/ 23 w 27"/>
                <a:gd name="T83" fmla="*/ 25 h 27"/>
                <a:gd name="T84" fmla="*/ 24 w 27"/>
                <a:gd name="T85" fmla="*/ 24 h 27"/>
                <a:gd name="T86" fmla="*/ 24 w 27"/>
                <a:gd name="T87" fmla="*/ 22 h 27"/>
                <a:gd name="T88" fmla="*/ 23 w 27"/>
                <a:gd name="T89" fmla="*/ 21 h 27"/>
                <a:gd name="T90" fmla="*/ 23 w 27"/>
                <a:gd name="T91" fmla="*/ 20 h 27"/>
                <a:gd name="T92" fmla="*/ 24 w 27"/>
                <a:gd name="T93" fmla="*/ 19 h 27"/>
                <a:gd name="T94" fmla="*/ 26 w 27"/>
                <a:gd name="T95" fmla="*/ 20 h 27"/>
                <a:gd name="T96" fmla="*/ 26 w 27"/>
                <a:gd name="T97" fmla="*/ 21 h 27"/>
                <a:gd name="T98" fmla="*/ 27 w 27"/>
                <a:gd name="T9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7">
                  <a:moveTo>
                    <a:pt x="27" y="19"/>
                  </a:moveTo>
                  <a:cubicBezTo>
                    <a:pt x="27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2" y="16"/>
                    <a:pt x="21" y="17"/>
                    <a:pt x="21" y="16"/>
                  </a:cubicBezTo>
                  <a:cubicBezTo>
                    <a:pt x="21" y="16"/>
                    <a:pt x="22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0" y="15"/>
                    <a:pt x="20" y="15"/>
                  </a:cubicBezTo>
                  <a:cubicBezTo>
                    <a:pt x="19" y="14"/>
                    <a:pt x="19" y="15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3"/>
                    <a:pt x="15" y="3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4"/>
                    <a:pt x="11" y="15"/>
                  </a:cubicBezTo>
                  <a:cubicBezTo>
                    <a:pt x="12" y="15"/>
                    <a:pt x="11" y="15"/>
                    <a:pt x="12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7" y="17"/>
                    <a:pt x="16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19" y="20"/>
                    <a:pt x="19" y="20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1" y="27"/>
                    <a:pt x="22" y="27"/>
                  </a:cubicBezTo>
                  <a:cubicBezTo>
                    <a:pt x="22" y="27"/>
                    <a:pt x="22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1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5" y="19"/>
                  </a:cubicBezTo>
                  <a:cubicBezTo>
                    <a:pt x="25" y="19"/>
                    <a:pt x="25" y="19"/>
                    <a:pt x="26" y="20"/>
                  </a:cubicBezTo>
                  <a:cubicBezTo>
                    <a:pt x="26" y="20"/>
                    <a:pt x="25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6" name="Freeform 77"/>
            <p:cNvSpPr>
              <a:spLocks/>
            </p:cNvSpPr>
            <p:nvPr/>
          </p:nvSpPr>
          <p:spPr bwMode="auto">
            <a:xfrm>
              <a:off x="3989389" y="1778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7" name="Freeform 78"/>
            <p:cNvSpPr>
              <a:spLocks/>
            </p:cNvSpPr>
            <p:nvPr/>
          </p:nvSpPr>
          <p:spPr bwMode="auto">
            <a:xfrm>
              <a:off x="3978277" y="1714501"/>
              <a:ext cx="312738" cy="247650"/>
            </a:xfrm>
            <a:custGeom>
              <a:avLst/>
              <a:gdLst>
                <a:gd name="T0" fmla="*/ 29 w 29"/>
                <a:gd name="T1" fmla="*/ 5 h 23"/>
                <a:gd name="T2" fmla="*/ 28 w 29"/>
                <a:gd name="T3" fmla="*/ 4 h 23"/>
                <a:gd name="T4" fmla="*/ 27 w 29"/>
                <a:gd name="T5" fmla="*/ 5 h 23"/>
                <a:gd name="T6" fmla="*/ 25 w 29"/>
                <a:gd name="T7" fmla="*/ 4 h 23"/>
                <a:gd name="T8" fmla="*/ 23 w 29"/>
                <a:gd name="T9" fmla="*/ 3 h 23"/>
                <a:gd name="T10" fmla="*/ 21 w 29"/>
                <a:gd name="T11" fmla="*/ 3 h 23"/>
                <a:gd name="T12" fmla="*/ 20 w 29"/>
                <a:gd name="T13" fmla="*/ 3 h 23"/>
                <a:gd name="T14" fmla="*/ 18 w 29"/>
                <a:gd name="T15" fmla="*/ 2 h 23"/>
                <a:gd name="T16" fmla="*/ 17 w 29"/>
                <a:gd name="T17" fmla="*/ 1 h 23"/>
                <a:gd name="T18" fmla="*/ 15 w 29"/>
                <a:gd name="T19" fmla="*/ 2 h 23"/>
                <a:gd name="T20" fmla="*/ 14 w 29"/>
                <a:gd name="T21" fmla="*/ 1 h 23"/>
                <a:gd name="T22" fmla="*/ 11 w 29"/>
                <a:gd name="T23" fmla="*/ 2 h 23"/>
                <a:gd name="T24" fmla="*/ 8 w 29"/>
                <a:gd name="T25" fmla="*/ 1 h 23"/>
                <a:gd name="T26" fmla="*/ 5 w 29"/>
                <a:gd name="T27" fmla="*/ 1 h 23"/>
                <a:gd name="T28" fmla="*/ 3 w 29"/>
                <a:gd name="T29" fmla="*/ 0 h 23"/>
                <a:gd name="T30" fmla="*/ 2 w 29"/>
                <a:gd name="T31" fmla="*/ 2 h 23"/>
                <a:gd name="T32" fmla="*/ 0 w 29"/>
                <a:gd name="T33" fmla="*/ 2 h 23"/>
                <a:gd name="T34" fmla="*/ 0 w 29"/>
                <a:gd name="T35" fmla="*/ 4 h 23"/>
                <a:gd name="T36" fmla="*/ 1 w 29"/>
                <a:gd name="T37" fmla="*/ 6 h 23"/>
                <a:gd name="T38" fmla="*/ 2 w 29"/>
                <a:gd name="T39" fmla="*/ 5 h 23"/>
                <a:gd name="T40" fmla="*/ 3 w 29"/>
                <a:gd name="T41" fmla="*/ 5 h 23"/>
                <a:gd name="T42" fmla="*/ 4 w 29"/>
                <a:gd name="T43" fmla="*/ 6 h 23"/>
                <a:gd name="T44" fmla="*/ 5 w 29"/>
                <a:gd name="T45" fmla="*/ 6 h 23"/>
                <a:gd name="T46" fmla="*/ 6 w 29"/>
                <a:gd name="T47" fmla="*/ 6 h 23"/>
                <a:gd name="T48" fmla="*/ 7 w 29"/>
                <a:gd name="T49" fmla="*/ 7 h 23"/>
                <a:gd name="T50" fmla="*/ 5 w 29"/>
                <a:gd name="T51" fmla="*/ 8 h 23"/>
                <a:gd name="T52" fmla="*/ 5 w 29"/>
                <a:gd name="T53" fmla="*/ 10 h 23"/>
                <a:gd name="T54" fmla="*/ 5 w 29"/>
                <a:gd name="T55" fmla="*/ 12 h 23"/>
                <a:gd name="T56" fmla="*/ 4 w 29"/>
                <a:gd name="T57" fmla="*/ 12 h 23"/>
                <a:gd name="T58" fmla="*/ 5 w 29"/>
                <a:gd name="T59" fmla="*/ 13 h 23"/>
                <a:gd name="T60" fmla="*/ 4 w 29"/>
                <a:gd name="T61" fmla="*/ 14 h 23"/>
                <a:gd name="T62" fmla="*/ 4 w 29"/>
                <a:gd name="T63" fmla="*/ 15 h 23"/>
                <a:gd name="T64" fmla="*/ 5 w 29"/>
                <a:gd name="T65" fmla="*/ 16 h 23"/>
                <a:gd name="T66" fmla="*/ 4 w 29"/>
                <a:gd name="T67" fmla="*/ 17 h 23"/>
                <a:gd name="T68" fmla="*/ 4 w 29"/>
                <a:gd name="T69" fmla="*/ 19 h 23"/>
                <a:gd name="T70" fmla="*/ 5 w 29"/>
                <a:gd name="T71" fmla="*/ 20 h 23"/>
                <a:gd name="T72" fmla="*/ 5 w 29"/>
                <a:gd name="T73" fmla="*/ 21 h 23"/>
                <a:gd name="T74" fmla="*/ 7 w 29"/>
                <a:gd name="T75" fmla="*/ 23 h 23"/>
                <a:gd name="T76" fmla="*/ 8 w 29"/>
                <a:gd name="T77" fmla="*/ 21 h 23"/>
                <a:gd name="T78" fmla="*/ 10 w 29"/>
                <a:gd name="T79" fmla="*/ 21 h 23"/>
                <a:gd name="T80" fmla="*/ 14 w 29"/>
                <a:gd name="T81" fmla="*/ 21 h 23"/>
                <a:gd name="T82" fmla="*/ 16 w 29"/>
                <a:gd name="T83" fmla="*/ 20 h 23"/>
                <a:gd name="T84" fmla="*/ 17 w 29"/>
                <a:gd name="T85" fmla="*/ 19 h 23"/>
                <a:gd name="T86" fmla="*/ 19 w 29"/>
                <a:gd name="T87" fmla="*/ 18 h 23"/>
                <a:gd name="T88" fmla="*/ 20 w 29"/>
                <a:gd name="T89" fmla="*/ 17 h 23"/>
                <a:gd name="T90" fmla="*/ 21 w 29"/>
                <a:gd name="T91" fmla="*/ 16 h 23"/>
                <a:gd name="T92" fmla="*/ 22 w 29"/>
                <a:gd name="T93" fmla="*/ 15 h 23"/>
                <a:gd name="T94" fmla="*/ 23 w 29"/>
                <a:gd name="T95" fmla="*/ 14 h 23"/>
                <a:gd name="T96" fmla="*/ 22 w 29"/>
                <a:gd name="T97" fmla="*/ 13 h 23"/>
                <a:gd name="T98" fmla="*/ 22 w 29"/>
                <a:gd name="T99" fmla="*/ 12 h 23"/>
                <a:gd name="T100" fmla="*/ 22 w 29"/>
                <a:gd name="T101" fmla="*/ 11 h 23"/>
                <a:gd name="T102" fmla="*/ 23 w 29"/>
                <a:gd name="T103" fmla="*/ 9 h 23"/>
                <a:gd name="T104" fmla="*/ 26 w 29"/>
                <a:gd name="T105" fmla="*/ 7 h 23"/>
                <a:gd name="T106" fmla="*/ 28 w 29"/>
                <a:gd name="T10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3">
                  <a:moveTo>
                    <a:pt x="28" y="6"/>
                  </a:moveTo>
                  <a:cubicBezTo>
                    <a:pt x="29" y="6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4"/>
                    <a:pt x="26" y="5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6" y="7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3"/>
                    <a:pt x="7" y="23"/>
                  </a:cubicBezTo>
                  <a:cubicBezTo>
                    <a:pt x="7" y="23"/>
                    <a:pt x="7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9"/>
                    <a:pt x="19" y="18"/>
                  </a:cubicBezTo>
                  <a:cubicBezTo>
                    <a:pt x="19" y="18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7"/>
                    <a:pt x="28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8" name="Freeform 79"/>
            <p:cNvSpPr>
              <a:spLocks/>
            </p:cNvSpPr>
            <p:nvPr/>
          </p:nvSpPr>
          <p:spPr bwMode="auto">
            <a:xfrm>
              <a:off x="5327652" y="1778001"/>
              <a:ext cx="560388" cy="530225"/>
            </a:xfrm>
            <a:custGeom>
              <a:avLst/>
              <a:gdLst>
                <a:gd name="T0" fmla="*/ 49 w 52"/>
                <a:gd name="T1" fmla="*/ 39 h 49"/>
                <a:gd name="T2" fmla="*/ 47 w 52"/>
                <a:gd name="T3" fmla="*/ 38 h 49"/>
                <a:gd name="T4" fmla="*/ 45 w 52"/>
                <a:gd name="T5" fmla="*/ 35 h 49"/>
                <a:gd name="T6" fmla="*/ 46 w 52"/>
                <a:gd name="T7" fmla="*/ 31 h 49"/>
                <a:gd name="T8" fmla="*/ 44 w 52"/>
                <a:gd name="T9" fmla="*/ 30 h 49"/>
                <a:gd name="T10" fmla="*/ 43 w 52"/>
                <a:gd name="T11" fmla="*/ 27 h 49"/>
                <a:gd name="T12" fmla="*/ 43 w 52"/>
                <a:gd name="T13" fmla="*/ 24 h 49"/>
                <a:gd name="T14" fmla="*/ 43 w 52"/>
                <a:gd name="T15" fmla="*/ 19 h 49"/>
                <a:gd name="T16" fmla="*/ 42 w 52"/>
                <a:gd name="T17" fmla="*/ 17 h 49"/>
                <a:gd name="T18" fmla="*/ 40 w 52"/>
                <a:gd name="T19" fmla="*/ 15 h 49"/>
                <a:gd name="T20" fmla="*/ 37 w 52"/>
                <a:gd name="T21" fmla="*/ 13 h 49"/>
                <a:gd name="T22" fmla="*/ 34 w 52"/>
                <a:gd name="T23" fmla="*/ 12 h 49"/>
                <a:gd name="T24" fmla="*/ 31 w 52"/>
                <a:gd name="T25" fmla="*/ 11 h 49"/>
                <a:gd name="T26" fmla="*/ 28 w 52"/>
                <a:gd name="T27" fmla="*/ 11 h 49"/>
                <a:gd name="T28" fmla="*/ 26 w 52"/>
                <a:gd name="T29" fmla="*/ 12 h 49"/>
                <a:gd name="T30" fmla="*/ 24 w 52"/>
                <a:gd name="T31" fmla="*/ 13 h 49"/>
                <a:gd name="T32" fmla="*/ 23 w 52"/>
                <a:gd name="T33" fmla="*/ 14 h 49"/>
                <a:gd name="T34" fmla="*/ 19 w 52"/>
                <a:gd name="T35" fmla="*/ 15 h 49"/>
                <a:gd name="T36" fmla="*/ 17 w 52"/>
                <a:gd name="T37" fmla="*/ 14 h 49"/>
                <a:gd name="T38" fmla="*/ 14 w 52"/>
                <a:gd name="T39" fmla="*/ 12 h 49"/>
                <a:gd name="T40" fmla="*/ 11 w 52"/>
                <a:gd name="T41" fmla="*/ 11 h 49"/>
                <a:gd name="T42" fmla="*/ 12 w 52"/>
                <a:gd name="T43" fmla="*/ 7 h 49"/>
                <a:gd name="T44" fmla="*/ 14 w 52"/>
                <a:gd name="T45" fmla="*/ 5 h 49"/>
                <a:gd name="T46" fmla="*/ 11 w 52"/>
                <a:gd name="T47" fmla="*/ 3 h 49"/>
                <a:gd name="T48" fmla="*/ 8 w 52"/>
                <a:gd name="T49" fmla="*/ 1 h 49"/>
                <a:gd name="T50" fmla="*/ 4 w 52"/>
                <a:gd name="T51" fmla="*/ 1 h 49"/>
                <a:gd name="T52" fmla="*/ 0 w 52"/>
                <a:gd name="T53" fmla="*/ 0 h 49"/>
                <a:gd name="T54" fmla="*/ 0 w 52"/>
                <a:gd name="T55" fmla="*/ 4 h 49"/>
                <a:gd name="T56" fmla="*/ 0 w 52"/>
                <a:gd name="T57" fmla="*/ 7 h 49"/>
                <a:gd name="T58" fmla="*/ 0 w 52"/>
                <a:gd name="T59" fmla="*/ 10 h 49"/>
                <a:gd name="T60" fmla="*/ 1 w 52"/>
                <a:gd name="T61" fmla="*/ 12 h 49"/>
                <a:gd name="T62" fmla="*/ 2 w 52"/>
                <a:gd name="T63" fmla="*/ 14 h 49"/>
                <a:gd name="T64" fmla="*/ 3 w 52"/>
                <a:gd name="T65" fmla="*/ 16 h 49"/>
                <a:gd name="T66" fmla="*/ 5 w 52"/>
                <a:gd name="T67" fmla="*/ 17 h 49"/>
                <a:gd name="T68" fmla="*/ 6 w 52"/>
                <a:gd name="T69" fmla="*/ 20 h 49"/>
                <a:gd name="T70" fmla="*/ 5 w 52"/>
                <a:gd name="T71" fmla="*/ 23 h 49"/>
                <a:gd name="T72" fmla="*/ 7 w 52"/>
                <a:gd name="T73" fmla="*/ 25 h 49"/>
                <a:gd name="T74" fmla="*/ 8 w 52"/>
                <a:gd name="T75" fmla="*/ 27 h 49"/>
                <a:gd name="T76" fmla="*/ 10 w 52"/>
                <a:gd name="T77" fmla="*/ 28 h 49"/>
                <a:gd name="T78" fmla="*/ 12 w 52"/>
                <a:gd name="T79" fmla="*/ 31 h 49"/>
                <a:gd name="T80" fmla="*/ 13 w 52"/>
                <a:gd name="T81" fmla="*/ 33 h 49"/>
                <a:gd name="T82" fmla="*/ 14 w 52"/>
                <a:gd name="T83" fmla="*/ 35 h 49"/>
                <a:gd name="T84" fmla="*/ 16 w 52"/>
                <a:gd name="T85" fmla="*/ 34 h 49"/>
                <a:gd name="T86" fmla="*/ 17 w 52"/>
                <a:gd name="T87" fmla="*/ 34 h 49"/>
                <a:gd name="T88" fmla="*/ 19 w 52"/>
                <a:gd name="T89" fmla="*/ 36 h 49"/>
                <a:gd name="T90" fmla="*/ 20 w 52"/>
                <a:gd name="T91" fmla="*/ 38 h 49"/>
                <a:gd name="T92" fmla="*/ 23 w 52"/>
                <a:gd name="T93" fmla="*/ 42 h 49"/>
                <a:gd name="T94" fmla="*/ 26 w 52"/>
                <a:gd name="T95" fmla="*/ 43 h 49"/>
                <a:gd name="T96" fmla="*/ 28 w 52"/>
                <a:gd name="T97" fmla="*/ 44 h 49"/>
                <a:gd name="T98" fmla="*/ 30 w 52"/>
                <a:gd name="T99" fmla="*/ 44 h 49"/>
                <a:gd name="T100" fmla="*/ 32 w 52"/>
                <a:gd name="T101" fmla="*/ 43 h 49"/>
                <a:gd name="T102" fmla="*/ 35 w 52"/>
                <a:gd name="T103" fmla="*/ 43 h 49"/>
                <a:gd name="T104" fmla="*/ 37 w 52"/>
                <a:gd name="T105" fmla="*/ 46 h 49"/>
                <a:gd name="T106" fmla="*/ 38 w 52"/>
                <a:gd name="T107" fmla="*/ 47 h 49"/>
                <a:gd name="T108" fmla="*/ 41 w 52"/>
                <a:gd name="T109" fmla="*/ 48 h 49"/>
                <a:gd name="T110" fmla="*/ 46 w 52"/>
                <a:gd name="T111" fmla="*/ 48 h 49"/>
                <a:gd name="T112" fmla="*/ 49 w 52"/>
                <a:gd name="T113" fmla="*/ 49 h 49"/>
                <a:gd name="T114" fmla="*/ 49 w 52"/>
                <a:gd name="T115" fmla="*/ 46 h 49"/>
                <a:gd name="T116" fmla="*/ 52 w 52"/>
                <a:gd name="T117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49">
                  <a:moveTo>
                    <a:pt x="51" y="41"/>
                  </a:moveTo>
                  <a:cubicBezTo>
                    <a:pt x="51" y="41"/>
                    <a:pt x="51" y="40"/>
                    <a:pt x="51" y="40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7" y="38"/>
                  </a:cubicBezTo>
                  <a:cubicBezTo>
                    <a:pt x="47" y="38"/>
                    <a:pt x="47" y="38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6" y="31"/>
                    <a:pt x="46" y="31"/>
                    <a:pt x="46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3" y="29"/>
                  </a:cubicBezTo>
                  <a:cubicBezTo>
                    <a:pt x="43" y="29"/>
                    <a:pt x="44" y="29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2"/>
                  </a:cubicBezTo>
                  <a:cubicBezTo>
                    <a:pt x="43" y="21"/>
                    <a:pt x="43" y="21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2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5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3" y="12"/>
                    <a:pt x="32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4" y="6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2" y="31"/>
                    <a:pt x="11" y="31"/>
                    <a:pt x="12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5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8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1"/>
                    <a:pt x="22" y="41"/>
                  </a:cubicBezTo>
                  <a:cubicBezTo>
                    <a:pt x="22" y="42"/>
                    <a:pt x="23" y="42"/>
                    <a:pt x="23" y="42"/>
                  </a:cubicBezTo>
                  <a:cubicBezTo>
                    <a:pt x="23" y="41"/>
                    <a:pt x="23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7" y="44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4"/>
                    <a:pt x="29" y="44"/>
                  </a:cubicBezTo>
                  <a:cubicBezTo>
                    <a:pt x="29" y="44"/>
                    <a:pt x="29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6" y="45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7"/>
                    <a:pt x="37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8"/>
                    <a:pt x="39" y="47"/>
                    <a:pt x="39" y="47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40" y="47"/>
                    <a:pt x="41" y="48"/>
                    <a:pt x="41" y="48"/>
                  </a:cubicBezTo>
                  <a:cubicBezTo>
                    <a:pt x="42" y="48"/>
                    <a:pt x="42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8" y="48"/>
                    <a:pt x="48" y="47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49" y="45"/>
                    <a:pt x="49" y="45"/>
                    <a:pt x="50" y="44"/>
                  </a:cubicBezTo>
                  <a:cubicBezTo>
                    <a:pt x="50" y="44"/>
                    <a:pt x="50" y="44"/>
                    <a:pt x="51" y="44"/>
                  </a:cubicBezTo>
                  <a:cubicBezTo>
                    <a:pt x="51" y="44"/>
                    <a:pt x="51" y="44"/>
                    <a:pt x="52" y="43"/>
                  </a:cubicBezTo>
                  <a:cubicBezTo>
                    <a:pt x="52" y="43"/>
                    <a:pt x="51" y="43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09" name="Freeform 80"/>
            <p:cNvSpPr>
              <a:spLocks/>
            </p:cNvSpPr>
            <p:nvPr/>
          </p:nvSpPr>
          <p:spPr bwMode="auto">
            <a:xfrm>
              <a:off x="5435602" y="1789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0" name="Freeform 81"/>
            <p:cNvSpPr>
              <a:spLocks/>
            </p:cNvSpPr>
            <p:nvPr/>
          </p:nvSpPr>
          <p:spPr bwMode="auto">
            <a:xfrm>
              <a:off x="7173914" y="3421064"/>
              <a:ext cx="1090613" cy="887413"/>
            </a:xfrm>
            <a:custGeom>
              <a:avLst/>
              <a:gdLst>
                <a:gd name="T0" fmla="*/ 8 w 101"/>
                <a:gd name="T1" fmla="*/ 69 h 82"/>
                <a:gd name="T2" fmla="*/ 13 w 101"/>
                <a:gd name="T3" fmla="*/ 67 h 82"/>
                <a:gd name="T4" fmla="*/ 22 w 101"/>
                <a:gd name="T5" fmla="*/ 66 h 82"/>
                <a:gd name="T6" fmla="*/ 28 w 101"/>
                <a:gd name="T7" fmla="*/ 62 h 82"/>
                <a:gd name="T8" fmla="*/ 36 w 101"/>
                <a:gd name="T9" fmla="*/ 61 h 82"/>
                <a:gd name="T10" fmla="*/ 43 w 101"/>
                <a:gd name="T11" fmla="*/ 60 h 82"/>
                <a:gd name="T12" fmla="*/ 46 w 101"/>
                <a:gd name="T13" fmla="*/ 62 h 82"/>
                <a:gd name="T14" fmla="*/ 49 w 101"/>
                <a:gd name="T15" fmla="*/ 66 h 82"/>
                <a:gd name="T16" fmla="*/ 50 w 101"/>
                <a:gd name="T17" fmla="*/ 70 h 82"/>
                <a:gd name="T18" fmla="*/ 54 w 101"/>
                <a:gd name="T19" fmla="*/ 66 h 82"/>
                <a:gd name="T20" fmla="*/ 56 w 101"/>
                <a:gd name="T21" fmla="*/ 66 h 82"/>
                <a:gd name="T22" fmla="*/ 53 w 101"/>
                <a:gd name="T23" fmla="*/ 70 h 82"/>
                <a:gd name="T24" fmla="*/ 55 w 101"/>
                <a:gd name="T25" fmla="*/ 69 h 82"/>
                <a:gd name="T26" fmla="*/ 54 w 101"/>
                <a:gd name="T27" fmla="*/ 72 h 82"/>
                <a:gd name="T28" fmla="*/ 55 w 101"/>
                <a:gd name="T29" fmla="*/ 77 h 82"/>
                <a:gd name="T30" fmla="*/ 60 w 101"/>
                <a:gd name="T31" fmla="*/ 80 h 82"/>
                <a:gd name="T32" fmla="*/ 66 w 101"/>
                <a:gd name="T33" fmla="*/ 79 h 82"/>
                <a:gd name="T34" fmla="*/ 70 w 101"/>
                <a:gd name="T35" fmla="*/ 81 h 82"/>
                <a:gd name="T36" fmla="*/ 78 w 101"/>
                <a:gd name="T37" fmla="*/ 79 h 82"/>
                <a:gd name="T38" fmla="*/ 84 w 101"/>
                <a:gd name="T39" fmla="*/ 72 h 82"/>
                <a:gd name="T40" fmla="*/ 91 w 101"/>
                <a:gd name="T41" fmla="*/ 65 h 82"/>
                <a:gd name="T42" fmla="*/ 96 w 101"/>
                <a:gd name="T43" fmla="*/ 59 h 82"/>
                <a:gd name="T44" fmla="*/ 101 w 101"/>
                <a:gd name="T45" fmla="*/ 50 h 82"/>
                <a:gd name="T46" fmla="*/ 101 w 101"/>
                <a:gd name="T47" fmla="*/ 41 h 82"/>
                <a:gd name="T48" fmla="*/ 97 w 101"/>
                <a:gd name="T49" fmla="*/ 34 h 82"/>
                <a:gd name="T50" fmla="*/ 95 w 101"/>
                <a:gd name="T51" fmla="*/ 27 h 82"/>
                <a:gd name="T52" fmla="*/ 90 w 101"/>
                <a:gd name="T53" fmla="*/ 23 h 82"/>
                <a:gd name="T54" fmla="*/ 90 w 101"/>
                <a:gd name="T55" fmla="*/ 14 h 82"/>
                <a:gd name="T56" fmla="*/ 87 w 101"/>
                <a:gd name="T57" fmla="*/ 11 h 82"/>
                <a:gd name="T58" fmla="*/ 86 w 101"/>
                <a:gd name="T59" fmla="*/ 4 h 82"/>
                <a:gd name="T60" fmla="*/ 82 w 101"/>
                <a:gd name="T61" fmla="*/ 4 h 82"/>
                <a:gd name="T62" fmla="*/ 81 w 101"/>
                <a:gd name="T63" fmla="*/ 11 h 82"/>
                <a:gd name="T64" fmla="*/ 76 w 101"/>
                <a:gd name="T65" fmla="*/ 20 h 82"/>
                <a:gd name="T66" fmla="*/ 69 w 101"/>
                <a:gd name="T67" fmla="*/ 15 h 82"/>
                <a:gd name="T68" fmla="*/ 66 w 101"/>
                <a:gd name="T69" fmla="*/ 11 h 82"/>
                <a:gd name="T70" fmla="*/ 69 w 101"/>
                <a:gd name="T71" fmla="*/ 7 h 82"/>
                <a:gd name="T72" fmla="*/ 67 w 101"/>
                <a:gd name="T73" fmla="*/ 3 h 82"/>
                <a:gd name="T74" fmla="*/ 60 w 101"/>
                <a:gd name="T75" fmla="*/ 3 h 82"/>
                <a:gd name="T76" fmla="*/ 58 w 101"/>
                <a:gd name="T77" fmla="*/ 3 h 82"/>
                <a:gd name="T78" fmla="*/ 54 w 101"/>
                <a:gd name="T79" fmla="*/ 6 h 82"/>
                <a:gd name="T80" fmla="*/ 50 w 101"/>
                <a:gd name="T81" fmla="*/ 10 h 82"/>
                <a:gd name="T82" fmla="*/ 47 w 101"/>
                <a:gd name="T83" fmla="*/ 13 h 82"/>
                <a:gd name="T84" fmla="*/ 43 w 101"/>
                <a:gd name="T85" fmla="*/ 9 h 82"/>
                <a:gd name="T86" fmla="*/ 39 w 101"/>
                <a:gd name="T87" fmla="*/ 13 h 82"/>
                <a:gd name="T88" fmla="*/ 35 w 101"/>
                <a:gd name="T89" fmla="*/ 18 h 82"/>
                <a:gd name="T90" fmla="*/ 30 w 101"/>
                <a:gd name="T91" fmla="*/ 20 h 82"/>
                <a:gd name="T92" fmla="*/ 27 w 101"/>
                <a:gd name="T93" fmla="*/ 25 h 82"/>
                <a:gd name="T94" fmla="*/ 21 w 101"/>
                <a:gd name="T95" fmla="*/ 27 h 82"/>
                <a:gd name="T96" fmla="*/ 15 w 101"/>
                <a:gd name="T97" fmla="*/ 29 h 82"/>
                <a:gd name="T98" fmla="*/ 10 w 101"/>
                <a:gd name="T99" fmla="*/ 32 h 82"/>
                <a:gd name="T100" fmla="*/ 7 w 101"/>
                <a:gd name="T101" fmla="*/ 36 h 82"/>
                <a:gd name="T102" fmla="*/ 5 w 101"/>
                <a:gd name="T103" fmla="*/ 41 h 82"/>
                <a:gd name="T104" fmla="*/ 4 w 101"/>
                <a:gd name="T105" fmla="*/ 43 h 82"/>
                <a:gd name="T106" fmla="*/ 4 w 101"/>
                <a:gd name="T107" fmla="*/ 47 h 82"/>
                <a:gd name="T108" fmla="*/ 4 w 101"/>
                <a:gd name="T109" fmla="*/ 55 h 82"/>
                <a:gd name="T110" fmla="*/ 3 w 101"/>
                <a:gd name="T111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" h="82">
                  <a:moveTo>
                    <a:pt x="1" y="69"/>
                  </a:moveTo>
                  <a:cubicBezTo>
                    <a:pt x="1" y="69"/>
                    <a:pt x="1" y="69"/>
                    <a:pt x="1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5" y="70"/>
                    <a:pt x="5" y="70"/>
                    <a:pt x="6" y="70"/>
                  </a:cubicBezTo>
                  <a:cubicBezTo>
                    <a:pt x="7" y="70"/>
                    <a:pt x="7" y="70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69"/>
                    <a:pt x="9" y="69"/>
                    <a:pt x="9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7"/>
                    <a:pt x="12" y="67"/>
                    <a:pt x="12" y="67"/>
                  </a:cubicBezTo>
                  <a:cubicBezTo>
                    <a:pt x="12" y="67"/>
                    <a:pt x="12" y="67"/>
                    <a:pt x="13" y="67"/>
                  </a:cubicBezTo>
                  <a:cubicBezTo>
                    <a:pt x="13" y="67"/>
                    <a:pt x="14" y="67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20" y="67"/>
                    <a:pt x="20" y="67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2" y="66"/>
                    <a:pt x="23" y="66"/>
                    <a:pt x="23" y="65"/>
                  </a:cubicBezTo>
                  <a:cubicBezTo>
                    <a:pt x="23" y="65"/>
                    <a:pt x="24" y="65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6" y="64"/>
                    <a:pt x="26" y="64"/>
                    <a:pt x="26" y="63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0" y="62"/>
                    <a:pt x="30" y="62"/>
                    <a:pt x="31" y="62"/>
                  </a:cubicBezTo>
                  <a:cubicBezTo>
                    <a:pt x="31" y="62"/>
                    <a:pt x="31" y="63"/>
                    <a:pt x="32" y="63"/>
                  </a:cubicBezTo>
                  <a:cubicBezTo>
                    <a:pt x="32" y="63"/>
                    <a:pt x="32" y="63"/>
                    <a:pt x="33" y="63"/>
                  </a:cubicBezTo>
                  <a:cubicBezTo>
                    <a:pt x="34" y="63"/>
                    <a:pt x="34" y="62"/>
                    <a:pt x="35" y="62"/>
                  </a:cubicBezTo>
                  <a:cubicBezTo>
                    <a:pt x="35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39" y="61"/>
                    <a:pt x="40" y="61"/>
                  </a:cubicBezTo>
                  <a:cubicBezTo>
                    <a:pt x="40" y="61"/>
                    <a:pt x="41" y="61"/>
                    <a:pt x="41" y="61"/>
                  </a:cubicBezTo>
                  <a:cubicBezTo>
                    <a:pt x="42" y="61"/>
                    <a:pt x="42" y="60"/>
                    <a:pt x="43" y="60"/>
                  </a:cubicBezTo>
                  <a:cubicBezTo>
                    <a:pt x="43" y="60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5" y="62"/>
                  </a:cubicBezTo>
                  <a:cubicBezTo>
                    <a:pt x="45" y="62"/>
                    <a:pt x="45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4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69"/>
                    <a:pt x="51" y="69"/>
                    <a:pt x="51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2" y="68"/>
                    <a:pt x="51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4" y="67"/>
                    <a:pt x="54" y="66"/>
                  </a:cubicBezTo>
                  <a:cubicBezTo>
                    <a:pt x="54" y="66"/>
                    <a:pt x="55" y="66"/>
                    <a:pt x="55" y="66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5"/>
                    <a:pt x="56" y="65"/>
                    <a:pt x="56" y="65"/>
                  </a:cubicBezTo>
                  <a:cubicBezTo>
                    <a:pt x="57" y="65"/>
                    <a:pt x="57" y="64"/>
                    <a:pt x="57" y="65"/>
                  </a:cubicBezTo>
                  <a:cubicBezTo>
                    <a:pt x="57" y="65"/>
                    <a:pt x="57" y="65"/>
                    <a:pt x="56" y="65"/>
                  </a:cubicBezTo>
                  <a:cubicBezTo>
                    <a:pt x="56" y="66"/>
                    <a:pt x="57" y="66"/>
                    <a:pt x="56" y="66"/>
                  </a:cubicBezTo>
                  <a:cubicBezTo>
                    <a:pt x="56" y="66"/>
                    <a:pt x="56" y="67"/>
                    <a:pt x="56" y="67"/>
                  </a:cubicBezTo>
                  <a:cubicBezTo>
                    <a:pt x="56" y="67"/>
                    <a:pt x="55" y="67"/>
                    <a:pt x="55" y="67"/>
                  </a:cubicBezTo>
                  <a:cubicBezTo>
                    <a:pt x="55" y="68"/>
                    <a:pt x="55" y="68"/>
                    <a:pt x="54" y="68"/>
                  </a:cubicBezTo>
                  <a:cubicBezTo>
                    <a:pt x="54" y="68"/>
                    <a:pt x="54" y="68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1"/>
                    <a:pt x="53" y="71"/>
                    <a:pt x="54" y="71"/>
                  </a:cubicBezTo>
                  <a:cubicBezTo>
                    <a:pt x="54" y="71"/>
                    <a:pt x="54" y="71"/>
                    <a:pt x="54" y="70"/>
                  </a:cubicBezTo>
                  <a:cubicBezTo>
                    <a:pt x="55" y="70"/>
                    <a:pt x="55" y="70"/>
                    <a:pt x="55" y="69"/>
                  </a:cubicBezTo>
                  <a:cubicBezTo>
                    <a:pt x="55" y="69"/>
                    <a:pt x="55" y="69"/>
                    <a:pt x="56" y="69"/>
                  </a:cubicBezTo>
                  <a:cubicBezTo>
                    <a:pt x="56" y="69"/>
                    <a:pt x="56" y="69"/>
                    <a:pt x="56" y="70"/>
                  </a:cubicBezTo>
                  <a:cubicBezTo>
                    <a:pt x="56" y="70"/>
                    <a:pt x="56" y="70"/>
                    <a:pt x="56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5" y="72"/>
                    <a:pt x="56" y="72"/>
                  </a:cubicBezTo>
                  <a:cubicBezTo>
                    <a:pt x="56" y="72"/>
                    <a:pt x="56" y="72"/>
                    <a:pt x="56" y="73"/>
                  </a:cubicBezTo>
                  <a:cubicBezTo>
                    <a:pt x="56" y="73"/>
                    <a:pt x="56" y="74"/>
                    <a:pt x="56" y="74"/>
                  </a:cubicBezTo>
                  <a:cubicBezTo>
                    <a:pt x="56" y="75"/>
                    <a:pt x="56" y="75"/>
                    <a:pt x="55" y="75"/>
                  </a:cubicBezTo>
                  <a:cubicBezTo>
                    <a:pt x="55" y="75"/>
                    <a:pt x="55" y="75"/>
                    <a:pt x="55" y="76"/>
                  </a:cubicBezTo>
                  <a:cubicBezTo>
                    <a:pt x="55" y="76"/>
                    <a:pt x="55" y="76"/>
                    <a:pt x="55" y="77"/>
                  </a:cubicBezTo>
                  <a:cubicBezTo>
                    <a:pt x="55" y="77"/>
                    <a:pt x="56" y="77"/>
                    <a:pt x="56" y="78"/>
                  </a:cubicBezTo>
                  <a:cubicBezTo>
                    <a:pt x="56" y="78"/>
                    <a:pt x="56" y="79"/>
                    <a:pt x="56" y="79"/>
                  </a:cubicBezTo>
                  <a:cubicBezTo>
                    <a:pt x="56" y="79"/>
                    <a:pt x="57" y="79"/>
                    <a:pt x="57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1"/>
                    <a:pt x="62" y="82"/>
                    <a:pt x="62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4" y="80"/>
                  </a:cubicBezTo>
                  <a:cubicBezTo>
                    <a:pt x="64" y="80"/>
                    <a:pt x="65" y="80"/>
                    <a:pt x="65" y="80"/>
                  </a:cubicBezTo>
                  <a:cubicBezTo>
                    <a:pt x="65" y="80"/>
                    <a:pt x="65" y="80"/>
                    <a:pt x="66" y="79"/>
                  </a:cubicBezTo>
                  <a:cubicBezTo>
                    <a:pt x="66" y="79"/>
                    <a:pt x="66" y="79"/>
                    <a:pt x="67" y="79"/>
                  </a:cubicBezTo>
                  <a:cubicBezTo>
                    <a:pt x="67" y="79"/>
                    <a:pt x="67" y="80"/>
                    <a:pt x="67" y="80"/>
                  </a:cubicBezTo>
                  <a:cubicBezTo>
                    <a:pt x="67" y="80"/>
                    <a:pt x="67" y="81"/>
                    <a:pt x="67" y="81"/>
                  </a:cubicBezTo>
                  <a:cubicBezTo>
                    <a:pt x="67" y="81"/>
                    <a:pt x="67" y="81"/>
                    <a:pt x="68" y="82"/>
                  </a:cubicBezTo>
                  <a:cubicBezTo>
                    <a:pt x="68" y="82"/>
                    <a:pt x="68" y="82"/>
                    <a:pt x="69" y="82"/>
                  </a:cubicBezTo>
                  <a:cubicBezTo>
                    <a:pt x="69" y="82"/>
                    <a:pt x="70" y="81"/>
                    <a:pt x="70" y="81"/>
                  </a:cubicBezTo>
                  <a:cubicBezTo>
                    <a:pt x="70" y="81"/>
                    <a:pt x="71" y="81"/>
                    <a:pt x="71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2" y="79"/>
                    <a:pt x="73" y="79"/>
                  </a:cubicBezTo>
                  <a:cubicBezTo>
                    <a:pt x="73" y="79"/>
                    <a:pt x="74" y="79"/>
                    <a:pt x="74" y="79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7" y="78"/>
                    <a:pt x="77" y="79"/>
                    <a:pt x="78" y="79"/>
                  </a:cubicBezTo>
                  <a:cubicBezTo>
                    <a:pt x="78" y="79"/>
                    <a:pt x="78" y="79"/>
                    <a:pt x="79" y="78"/>
                  </a:cubicBezTo>
                  <a:cubicBezTo>
                    <a:pt x="79" y="78"/>
                    <a:pt x="79" y="78"/>
                    <a:pt x="79" y="77"/>
                  </a:cubicBezTo>
                  <a:cubicBezTo>
                    <a:pt x="80" y="77"/>
                    <a:pt x="80" y="76"/>
                    <a:pt x="81" y="75"/>
                  </a:cubicBezTo>
                  <a:cubicBezTo>
                    <a:pt x="81" y="74"/>
                    <a:pt x="82" y="74"/>
                    <a:pt x="82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1"/>
                    <a:pt x="85" y="71"/>
                    <a:pt x="85" y="70"/>
                  </a:cubicBezTo>
                  <a:cubicBezTo>
                    <a:pt x="86" y="70"/>
                    <a:pt x="86" y="69"/>
                    <a:pt x="87" y="69"/>
                  </a:cubicBezTo>
                  <a:cubicBezTo>
                    <a:pt x="87" y="68"/>
                    <a:pt x="87" y="68"/>
                    <a:pt x="88" y="67"/>
                  </a:cubicBezTo>
                  <a:cubicBezTo>
                    <a:pt x="89" y="66"/>
                    <a:pt x="89" y="66"/>
                    <a:pt x="89" y="65"/>
                  </a:cubicBezTo>
                  <a:cubicBezTo>
                    <a:pt x="90" y="65"/>
                    <a:pt x="90" y="65"/>
                    <a:pt x="91" y="65"/>
                  </a:cubicBezTo>
                  <a:cubicBezTo>
                    <a:pt x="91" y="64"/>
                    <a:pt x="91" y="64"/>
                    <a:pt x="92" y="64"/>
                  </a:cubicBezTo>
                  <a:cubicBezTo>
                    <a:pt x="92" y="63"/>
                    <a:pt x="92" y="63"/>
                    <a:pt x="93" y="63"/>
                  </a:cubicBezTo>
                  <a:cubicBezTo>
                    <a:pt x="93" y="62"/>
                    <a:pt x="93" y="62"/>
                    <a:pt x="94" y="62"/>
                  </a:cubicBezTo>
                  <a:cubicBezTo>
                    <a:pt x="94" y="62"/>
                    <a:pt x="94" y="62"/>
                    <a:pt x="94" y="61"/>
                  </a:cubicBezTo>
                  <a:cubicBezTo>
                    <a:pt x="94" y="61"/>
                    <a:pt x="95" y="61"/>
                    <a:pt x="95" y="60"/>
                  </a:cubicBezTo>
                  <a:cubicBezTo>
                    <a:pt x="96" y="60"/>
                    <a:pt x="96" y="59"/>
                    <a:pt x="96" y="59"/>
                  </a:cubicBezTo>
                  <a:cubicBezTo>
                    <a:pt x="97" y="58"/>
                    <a:pt x="97" y="58"/>
                    <a:pt x="98" y="57"/>
                  </a:cubicBezTo>
                  <a:cubicBezTo>
                    <a:pt x="98" y="57"/>
                    <a:pt x="98" y="56"/>
                    <a:pt x="98" y="56"/>
                  </a:cubicBezTo>
                  <a:cubicBezTo>
                    <a:pt x="99" y="55"/>
                    <a:pt x="98" y="55"/>
                    <a:pt x="99" y="54"/>
                  </a:cubicBezTo>
                  <a:cubicBezTo>
                    <a:pt x="99" y="54"/>
                    <a:pt x="100" y="54"/>
                    <a:pt x="100" y="53"/>
                  </a:cubicBezTo>
                  <a:cubicBezTo>
                    <a:pt x="100" y="53"/>
                    <a:pt x="100" y="52"/>
                    <a:pt x="101" y="52"/>
                  </a:cubicBezTo>
                  <a:cubicBezTo>
                    <a:pt x="101" y="51"/>
                    <a:pt x="101" y="51"/>
                    <a:pt x="101" y="50"/>
                  </a:cubicBezTo>
                  <a:cubicBezTo>
                    <a:pt x="101" y="49"/>
                    <a:pt x="101" y="49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5"/>
                  </a:cubicBezTo>
                  <a:cubicBezTo>
                    <a:pt x="101" y="45"/>
                    <a:pt x="101" y="44"/>
                    <a:pt x="101" y="43"/>
                  </a:cubicBezTo>
                  <a:cubicBezTo>
                    <a:pt x="101" y="42"/>
                    <a:pt x="101" y="42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0"/>
                  </a:cubicBezTo>
                  <a:cubicBezTo>
                    <a:pt x="100" y="40"/>
                    <a:pt x="100" y="39"/>
                    <a:pt x="100" y="39"/>
                  </a:cubicBezTo>
                  <a:cubicBezTo>
                    <a:pt x="99" y="38"/>
                    <a:pt x="98" y="38"/>
                    <a:pt x="98" y="37"/>
                  </a:cubicBezTo>
                  <a:cubicBezTo>
                    <a:pt x="98" y="37"/>
                    <a:pt x="98" y="36"/>
                    <a:pt x="98" y="36"/>
                  </a:cubicBezTo>
                  <a:cubicBezTo>
                    <a:pt x="99" y="35"/>
                    <a:pt x="99" y="35"/>
                    <a:pt x="98" y="34"/>
                  </a:cubicBezTo>
                  <a:cubicBezTo>
                    <a:pt x="98" y="34"/>
                    <a:pt x="98" y="34"/>
                    <a:pt x="97" y="34"/>
                  </a:cubicBezTo>
                  <a:cubicBezTo>
                    <a:pt x="97" y="34"/>
                    <a:pt x="97" y="34"/>
                    <a:pt x="96" y="34"/>
                  </a:cubicBezTo>
                  <a:cubicBezTo>
                    <a:pt x="96" y="33"/>
                    <a:pt x="96" y="33"/>
                    <a:pt x="96" y="32"/>
                  </a:cubicBezTo>
                  <a:cubicBezTo>
                    <a:pt x="96" y="32"/>
                    <a:pt x="96" y="31"/>
                    <a:pt x="96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5" y="27"/>
                    <a:pt x="94" y="27"/>
                    <a:pt x="94" y="27"/>
                  </a:cubicBezTo>
                  <a:cubicBezTo>
                    <a:pt x="94" y="27"/>
                    <a:pt x="93" y="27"/>
                    <a:pt x="93" y="26"/>
                  </a:cubicBezTo>
                  <a:cubicBezTo>
                    <a:pt x="93" y="26"/>
                    <a:pt x="93" y="26"/>
                    <a:pt x="93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1" y="25"/>
                    <a:pt x="91" y="25"/>
                    <a:pt x="91" y="24"/>
                  </a:cubicBezTo>
                  <a:cubicBezTo>
                    <a:pt x="90" y="24"/>
                    <a:pt x="90" y="24"/>
                    <a:pt x="90" y="23"/>
                  </a:cubicBezTo>
                  <a:cubicBezTo>
                    <a:pt x="90" y="23"/>
                    <a:pt x="90" y="22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8"/>
                  </a:cubicBezTo>
                  <a:cubicBezTo>
                    <a:pt x="90" y="18"/>
                    <a:pt x="90" y="17"/>
                    <a:pt x="90" y="17"/>
                  </a:cubicBezTo>
                  <a:cubicBezTo>
                    <a:pt x="90" y="16"/>
                    <a:pt x="90" y="15"/>
                    <a:pt x="90" y="14"/>
                  </a:cubicBezTo>
                  <a:cubicBezTo>
                    <a:pt x="90" y="13"/>
                    <a:pt x="90" y="13"/>
                    <a:pt x="90" y="12"/>
                  </a:cubicBezTo>
                  <a:cubicBezTo>
                    <a:pt x="89" y="12"/>
                    <a:pt x="89" y="12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0"/>
                    <a:pt x="89" y="10"/>
                    <a:pt x="88" y="10"/>
                  </a:cubicBezTo>
                  <a:cubicBezTo>
                    <a:pt x="88" y="10"/>
                    <a:pt x="88" y="10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6" y="9"/>
                  </a:cubicBezTo>
                  <a:cubicBezTo>
                    <a:pt x="86" y="9"/>
                    <a:pt x="86" y="8"/>
                    <a:pt x="86" y="7"/>
                  </a:cubicBezTo>
                  <a:cubicBezTo>
                    <a:pt x="86" y="7"/>
                    <a:pt x="86" y="6"/>
                    <a:pt x="86" y="5"/>
                  </a:cubicBezTo>
                  <a:cubicBezTo>
                    <a:pt x="86" y="5"/>
                    <a:pt x="86" y="4"/>
                    <a:pt x="86" y="4"/>
                  </a:cubicBezTo>
                  <a:cubicBezTo>
                    <a:pt x="86" y="3"/>
                    <a:pt x="85" y="3"/>
                    <a:pt x="85" y="3"/>
                  </a:cubicBezTo>
                  <a:cubicBezTo>
                    <a:pt x="85" y="2"/>
                    <a:pt x="86" y="1"/>
                    <a:pt x="85" y="1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83" y="1"/>
                    <a:pt x="83" y="1"/>
                    <a:pt x="83" y="2"/>
                  </a:cubicBezTo>
                  <a:cubicBezTo>
                    <a:pt x="83" y="2"/>
                    <a:pt x="83" y="2"/>
                    <a:pt x="83" y="3"/>
                  </a:cubicBezTo>
                  <a:cubicBezTo>
                    <a:pt x="83" y="3"/>
                    <a:pt x="82" y="4"/>
                    <a:pt x="82" y="4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2" y="7"/>
                    <a:pt x="82" y="7"/>
                    <a:pt x="82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2"/>
                    <a:pt x="80" y="12"/>
                    <a:pt x="80" y="13"/>
                  </a:cubicBezTo>
                  <a:cubicBezTo>
                    <a:pt x="80" y="14"/>
                    <a:pt x="80" y="14"/>
                    <a:pt x="79" y="15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9"/>
                    <a:pt x="78" y="19"/>
                    <a:pt x="77" y="20"/>
                  </a:cubicBezTo>
                  <a:cubicBezTo>
                    <a:pt x="77" y="20"/>
                    <a:pt x="76" y="20"/>
                    <a:pt x="76" y="20"/>
                  </a:cubicBezTo>
                  <a:cubicBezTo>
                    <a:pt x="75" y="20"/>
                    <a:pt x="75" y="20"/>
                    <a:pt x="74" y="20"/>
                  </a:cubicBezTo>
                  <a:cubicBezTo>
                    <a:pt x="74" y="20"/>
                    <a:pt x="74" y="19"/>
                    <a:pt x="73" y="19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71" y="17"/>
                    <a:pt x="71" y="17"/>
                    <a:pt x="70" y="16"/>
                  </a:cubicBezTo>
                  <a:cubicBezTo>
                    <a:pt x="70" y="16"/>
                    <a:pt x="70" y="16"/>
                    <a:pt x="69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7" y="15"/>
                  </a:cubicBezTo>
                  <a:cubicBezTo>
                    <a:pt x="67" y="14"/>
                    <a:pt x="67" y="14"/>
                    <a:pt x="6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2"/>
                    <a:pt x="65" y="12"/>
                  </a:cubicBezTo>
                  <a:cubicBezTo>
                    <a:pt x="65" y="12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7"/>
                    <a:pt x="67" y="7"/>
                    <a:pt x="68" y="7"/>
                  </a:cubicBezTo>
                  <a:cubicBezTo>
                    <a:pt x="68" y="7"/>
                    <a:pt x="69" y="8"/>
                    <a:pt x="69" y="7"/>
                  </a:cubicBezTo>
                  <a:cubicBezTo>
                    <a:pt x="69" y="7"/>
                    <a:pt x="69" y="6"/>
                    <a:pt x="69" y="6"/>
                  </a:cubicBezTo>
                  <a:cubicBezTo>
                    <a:pt x="69" y="6"/>
                    <a:pt x="70" y="5"/>
                    <a:pt x="70" y="5"/>
                  </a:cubicBezTo>
                  <a:cubicBezTo>
                    <a:pt x="70" y="5"/>
                    <a:pt x="70" y="4"/>
                    <a:pt x="69" y="4"/>
                  </a:cubicBezTo>
                  <a:cubicBezTo>
                    <a:pt x="69" y="4"/>
                    <a:pt x="69" y="4"/>
                    <a:pt x="68" y="4"/>
                  </a:cubicBezTo>
                  <a:cubicBezTo>
                    <a:pt x="68" y="4"/>
                    <a:pt x="68" y="4"/>
                    <a:pt x="67" y="4"/>
                  </a:cubicBezTo>
                  <a:cubicBezTo>
                    <a:pt x="67" y="4"/>
                    <a:pt x="67" y="3"/>
                    <a:pt x="67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6" y="4"/>
                    <a:pt x="66" y="4"/>
                    <a:pt x="65" y="4"/>
                  </a:cubicBezTo>
                  <a:cubicBezTo>
                    <a:pt x="65" y="4"/>
                    <a:pt x="65" y="4"/>
                    <a:pt x="64" y="4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60" y="3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1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3"/>
                    <a:pt x="57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3"/>
                    <a:pt x="58" y="4"/>
                    <a:pt x="58" y="4"/>
                  </a:cubicBezTo>
                  <a:cubicBezTo>
                    <a:pt x="58" y="5"/>
                    <a:pt x="58" y="4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6" y="4"/>
                    <a:pt x="56" y="4"/>
                  </a:cubicBezTo>
                  <a:cubicBezTo>
                    <a:pt x="55" y="4"/>
                    <a:pt x="55" y="5"/>
                    <a:pt x="55" y="5"/>
                  </a:cubicBezTo>
                  <a:cubicBezTo>
                    <a:pt x="54" y="5"/>
                    <a:pt x="54" y="5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6"/>
                    <a:pt x="52" y="7"/>
                  </a:cubicBezTo>
                  <a:cubicBezTo>
                    <a:pt x="52" y="7"/>
                    <a:pt x="53" y="8"/>
                    <a:pt x="52" y="8"/>
                  </a:cubicBezTo>
                  <a:cubicBezTo>
                    <a:pt x="52" y="9"/>
                    <a:pt x="52" y="8"/>
                    <a:pt x="51" y="9"/>
                  </a:cubicBezTo>
                  <a:cubicBezTo>
                    <a:pt x="51" y="9"/>
                    <a:pt x="51" y="9"/>
                    <a:pt x="51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2"/>
                    <a:pt x="48" y="12"/>
                  </a:cubicBezTo>
                  <a:cubicBezTo>
                    <a:pt x="47" y="12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5" y="10"/>
                  </a:cubicBezTo>
                  <a:cubicBezTo>
                    <a:pt x="45" y="10"/>
                    <a:pt x="45" y="10"/>
                    <a:pt x="44" y="9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3" y="9"/>
                    <a:pt x="43" y="9"/>
                    <a:pt x="42" y="10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40" y="11"/>
                    <a:pt x="40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4"/>
                    <a:pt x="38" y="13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5" y="17"/>
                    <a:pt x="34" y="16"/>
                    <a:pt x="34" y="17"/>
                  </a:cubicBezTo>
                  <a:cubicBezTo>
                    <a:pt x="34" y="17"/>
                    <a:pt x="34" y="17"/>
                    <a:pt x="35" y="18"/>
                  </a:cubicBezTo>
                  <a:cubicBezTo>
                    <a:pt x="35" y="18"/>
                    <a:pt x="34" y="19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2"/>
                    <a:pt x="29" y="22"/>
                    <a:pt x="29" y="23"/>
                  </a:cubicBezTo>
                  <a:cubicBezTo>
                    <a:pt x="29" y="23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0" y="29"/>
                    <a:pt x="20" y="28"/>
                    <a:pt x="19" y="28"/>
                  </a:cubicBezTo>
                  <a:cubicBezTo>
                    <a:pt x="19" y="28"/>
                    <a:pt x="18" y="28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30"/>
                    <a:pt x="17" y="29"/>
                    <a:pt x="16" y="30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3" y="30"/>
                    <a:pt x="13" y="30"/>
                  </a:cubicBezTo>
                  <a:cubicBezTo>
                    <a:pt x="13" y="30"/>
                    <a:pt x="12" y="31"/>
                    <a:pt x="12" y="31"/>
                  </a:cubicBezTo>
                  <a:cubicBezTo>
                    <a:pt x="12" y="31"/>
                    <a:pt x="12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40"/>
                    <a:pt x="5" y="40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6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6" y="44"/>
                    <a:pt x="6" y="44"/>
                    <a:pt x="6" y="45"/>
                  </a:cubicBezTo>
                  <a:cubicBezTo>
                    <a:pt x="6" y="45"/>
                    <a:pt x="6" y="45"/>
                    <a:pt x="5" y="45"/>
                  </a:cubicBezTo>
                  <a:cubicBezTo>
                    <a:pt x="5" y="45"/>
                    <a:pt x="5" y="45"/>
                    <a:pt x="5" y="44"/>
                  </a:cubicBezTo>
                  <a:cubicBezTo>
                    <a:pt x="5" y="44"/>
                    <a:pt x="5" y="43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6"/>
                    <a:pt x="3" y="45"/>
                    <a:pt x="3" y="45"/>
                  </a:cubicBezTo>
                  <a:cubicBezTo>
                    <a:pt x="3" y="45"/>
                    <a:pt x="3" y="46"/>
                    <a:pt x="3" y="46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1"/>
                    <a:pt x="5" y="52"/>
                    <a:pt x="5" y="52"/>
                  </a:cubicBezTo>
                  <a:cubicBezTo>
                    <a:pt x="5" y="53"/>
                    <a:pt x="5" y="53"/>
                    <a:pt x="5" y="54"/>
                  </a:cubicBezTo>
                  <a:cubicBezTo>
                    <a:pt x="5" y="54"/>
                    <a:pt x="4" y="55"/>
                    <a:pt x="4" y="55"/>
                  </a:cubicBezTo>
                  <a:cubicBezTo>
                    <a:pt x="4" y="56"/>
                    <a:pt x="4" y="57"/>
                    <a:pt x="4" y="57"/>
                  </a:cubicBezTo>
                  <a:cubicBezTo>
                    <a:pt x="4" y="58"/>
                    <a:pt x="4" y="59"/>
                    <a:pt x="4" y="60"/>
                  </a:cubicBezTo>
                  <a:cubicBezTo>
                    <a:pt x="4" y="60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1" y="67"/>
                  </a:cubicBezTo>
                  <a:cubicBezTo>
                    <a:pt x="1" y="67"/>
                    <a:pt x="1" y="67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1" y="68"/>
                    <a:pt x="1" y="68"/>
                    <a:pt x="1" y="6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1" name="Freeform 82"/>
            <p:cNvSpPr>
              <a:spLocks/>
            </p:cNvSpPr>
            <p:nvPr/>
          </p:nvSpPr>
          <p:spPr bwMode="auto">
            <a:xfrm>
              <a:off x="7745414" y="3432176"/>
              <a:ext cx="42863" cy="3333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2 h 3"/>
                <a:gd name="T10" fmla="*/ 4 w 4"/>
                <a:gd name="T11" fmla="*/ 1 h 3"/>
                <a:gd name="T12" fmla="*/ 3 w 4"/>
                <a:gd name="T13" fmla="*/ 1 h 3"/>
                <a:gd name="T14" fmla="*/ 2 w 4"/>
                <a:gd name="T15" fmla="*/ 1 h 3"/>
                <a:gd name="T16" fmla="*/ 1 w 4"/>
                <a:gd name="T17" fmla="*/ 1 h 3"/>
                <a:gd name="T18" fmla="*/ 0 w 4"/>
                <a:gd name="T19" fmla="*/ 1 h 3"/>
                <a:gd name="T20" fmla="*/ 0 w 4"/>
                <a:gd name="T21" fmla="*/ 2 h 3"/>
                <a:gd name="T22" fmla="*/ 1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2" name="Freeform 83"/>
            <p:cNvSpPr>
              <a:spLocks/>
            </p:cNvSpPr>
            <p:nvPr/>
          </p:nvSpPr>
          <p:spPr bwMode="auto">
            <a:xfrm>
              <a:off x="7702552" y="4200526"/>
              <a:ext cx="42863" cy="11113"/>
            </a:xfrm>
            <a:custGeom>
              <a:avLst/>
              <a:gdLst>
                <a:gd name="T0" fmla="*/ 1 w 4"/>
                <a:gd name="T1" fmla="*/ 1 h 1"/>
                <a:gd name="T2" fmla="*/ 2 w 4"/>
                <a:gd name="T3" fmla="*/ 1 h 1"/>
                <a:gd name="T4" fmla="*/ 3 w 4"/>
                <a:gd name="T5" fmla="*/ 1 h 1"/>
                <a:gd name="T6" fmla="*/ 4 w 4"/>
                <a:gd name="T7" fmla="*/ 1 h 1"/>
                <a:gd name="T8" fmla="*/ 4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0 w 4"/>
                <a:gd name="T15" fmla="*/ 1 h 1"/>
                <a:gd name="T16" fmla="*/ 0 w 4"/>
                <a:gd name="T17" fmla="*/ 1 h 1"/>
                <a:gd name="T18" fmla="*/ 1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3" name="Freeform 84"/>
            <p:cNvSpPr>
              <a:spLocks/>
            </p:cNvSpPr>
            <p:nvPr/>
          </p:nvSpPr>
          <p:spPr bwMode="auto">
            <a:xfrm>
              <a:off x="7821614" y="4330701"/>
              <a:ext cx="20638" cy="952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4" name="Freeform 85"/>
            <p:cNvSpPr>
              <a:spLocks/>
            </p:cNvSpPr>
            <p:nvPr/>
          </p:nvSpPr>
          <p:spPr bwMode="auto">
            <a:xfrm>
              <a:off x="7918452" y="4330701"/>
              <a:ext cx="22225" cy="206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5" name="Freeform 86"/>
            <p:cNvSpPr>
              <a:spLocks/>
            </p:cNvSpPr>
            <p:nvPr/>
          </p:nvSpPr>
          <p:spPr bwMode="auto">
            <a:xfrm>
              <a:off x="7799389" y="4362451"/>
              <a:ext cx="130175" cy="85725"/>
            </a:xfrm>
            <a:custGeom>
              <a:avLst/>
              <a:gdLst>
                <a:gd name="T0" fmla="*/ 1 w 12"/>
                <a:gd name="T1" fmla="*/ 8 h 8"/>
                <a:gd name="T2" fmla="*/ 2 w 12"/>
                <a:gd name="T3" fmla="*/ 8 h 8"/>
                <a:gd name="T4" fmla="*/ 3 w 12"/>
                <a:gd name="T5" fmla="*/ 7 h 8"/>
                <a:gd name="T6" fmla="*/ 4 w 12"/>
                <a:gd name="T7" fmla="*/ 7 h 8"/>
                <a:gd name="T8" fmla="*/ 6 w 12"/>
                <a:gd name="T9" fmla="*/ 6 h 8"/>
                <a:gd name="T10" fmla="*/ 7 w 12"/>
                <a:gd name="T11" fmla="*/ 6 h 8"/>
                <a:gd name="T12" fmla="*/ 8 w 12"/>
                <a:gd name="T13" fmla="*/ 4 h 8"/>
                <a:gd name="T14" fmla="*/ 9 w 12"/>
                <a:gd name="T15" fmla="*/ 4 h 8"/>
                <a:gd name="T16" fmla="*/ 10 w 12"/>
                <a:gd name="T17" fmla="*/ 2 h 8"/>
                <a:gd name="T18" fmla="*/ 10 w 12"/>
                <a:gd name="T19" fmla="*/ 1 h 8"/>
                <a:gd name="T20" fmla="*/ 11 w 12"/>
                <a:gd name="T21" fmla="*/ 0 h 8"/>
                <a:gd name="T22" fmla="*/ 10 w 12"/>
                <a:gd name="T23" fmla="*/ 0 h 8"/>
                <a:gd name="T24" fmla="*/ 9 w 12"/>
                <a:gd name="T25" fmla="*/ 0 h 8"/>
                <a:gd name="T26" fmla="*/ 8 w 12"/>
                <a:gd name="T27" fmla="*/ 0 h 8"/>
                <a:gd name="T28" fmla="*/ 7 w 12"/>
                <a:gd name="T29" fmla="*/ 1 h 8"/>
                <a:gd name="T30" fmla="*/ 6 w 12"/>
                <a:gd name="T31" fmla="*/ 1 h 8"/>
                <a:gd name="T32" fmla="*/ 6 w 12"/>
                <a:gd name="T33" fmla="*/ 0 h 8"/>
                <a:gd name="T34" fmla="*/ 5 w 12"/>
                <a:gd name="T35" fmla="*/ 0 h 8"/>
                <a:gd name="T36" fmla="*/ 3 w 12"/>
                <a:gd name="T37" fmla="*/ 0 h 8"/>
                <a:gd name="T38" fmla="*/ 3 w 12"/>
                <a:gd name="T39" fmla="*/ 0 h 8"/>
                <a:gd name="T40" fmla="*/ 2 w 12"/>
                <a:gd name="T41" fmla="*/ 1 h 8"/>
                <a:gd name="T42" fmla="*/ 2 w 12"/>
                <a:gd name="T43" fmla="*/ 3 h 8"/>
                <a:gd name="T44" fmla="*/ 2 w 12"/>
                <a:gd name="T45" fmla="*/ 4 h 8"/>
                <a:gd name="T46" fmla="*/ 1 w 12"/>
                <a:gd name="T47" fmla="*/ 5 h 8"/>
                <a:gd name="T48" fmla="*/ 1 w 12"/>
                <a:gd name="T49" fmla="*/ 6 h 8"/>
                <a:gd name="T50" fmla="*/ 1 w 12"/>
                <a:gd name="T51" fmla="*/ 7 h 8"/>
                <a:gd name="T52" fmla="*/ 1 w 12"/>
                <a:gd name="T5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1"/>
                    <a:pt x="12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6" name="Freeform 87"/>
            <p:cNvSpPr>
              <a:spLocks/>
            </p:cNvSpPr>
            <p:nvPr/>
          </p:nvSpPr>
          <p:spPr bwMode="auto">
            <a:xfrm>
              <a:off x="5672139" y="2243139"/>
              <a:ext cx="22225" cy="2222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7" name="Freeform 88"/>
            <p:cNvSpPr>
              <a:spLocks/>
            </p:cNvSpPr>
            <p:nvPr/>
          </p:nvSpPr>
          <p:spPr bwMode="auto">
            <a:xfrm>
              <a:off x="7346952" y="1757364"/>
              <a:ext cx="117475" cy="161925"/>
            </a:xfrm>
            <a:custGeom>
              <a:avLst/>
              <a:gdLst>
                <a:gd name="T0" fmla="*/ 2 w 11"/>
                <a:gd name="T1" fmla="*/ 9 h 15"/>
                <a:gd name="T2" fmla="*/ 3 w 11"/>
                <a:gd name="T3" fmla="*/ 9 h 15"/>
                <a:gd name="T4" fmla="*/ 4 w 11"/>
                <a:gd name="T5" fmla="*/ 10 h 15"/>
                <a:gd name="T6" fmla="*/ 4 w 11"/>
                <a:gd name="T7" fmla="*/ 11 h 15"/>
                <a:gd name="T8" fmla="*/ 4 w 11"/>
                <a:gd name="T9" fmla="*/ 13 h 15"/>
                <a:gd name="T10" fmla="*/ 4 w 11"/>
                <a:gd name="T11" fmla="*/ 14 h 15"/>
                <a:gd name="T12" fmla="*/ 6 w 11"/>
                <a:gd name="T13" fmla="*/ 14 h 15"/>
                <a:gd name="T14" fmla="*/ 7 w 11"/>
                <a:gd name="T15" fmla="*/ 14 h 15"/>
                <a:gd name="T16" fmla="*/ 8 w 11"/>
                <a:gd name="T17" fmla="*/ 14 h 15"/>
                <a:gd name="T18" fmla="*/ 8 w 11"/>
                <a:gd name="T19" fmla="*/ 14 h 15"/>
                <a:gd name="T20" fmla="*/ 9 w 11"/>
                <a:gd name="T21" fmla="*/ 14 h 15"/>
                <a:gd name="T22" fmla="*/ 9 w 11"/>
                <a:gd name="T23" fmla="*/ 13 h 15"/>
                <a:gd name="T24" fmla="*/ 10 w 11"/>
                <a:gd name="T25" fmla="*/ 12 h 15"/>
                <a:gd name="T26" fmla="*/ 11 w 11"/>
                <a:gd name="T27" fmla="*/ 11 h 15"/>
                <a:gd name="T28" fmla="*/ 11 w 11"/>
                <a:gd name="T29" fmla="*/ 11 h 15"/>
                <a:gd name="T30" fmla="*/ 10 w 11"/>
                <a:gd name="T31" fmla="*/ 10 h 15"/>
                <a:gd name="T32" fmla="*/ 10 w 11"/>
                <a:gd name="T33" fmla="*/ 10 h 15"/>
                <a:gd name="T34" fmla="*/ 9 w 11"/>
                <a:gd name="T35" fmla="*/ 9 h 15"/>
                <a:gd name="T36" fmla="*/ 9 w 11"/>
                <a:gd name="T37" fmla="*/ 8 h 15"/>
                <a:gd name="T38" fmla="*/ 9 w 11"/>
                <a:gd name="T39" fmla="*/ 8 h 15"/>
                <a:gd name="T40" fmla="*/ 10 w 11"/>
                <a:gd name="T41" fmla="*/ 7 h 15"/>
                <a:gd name="T42" fmla="*/ 10 w 11"/>
                <a:gd name="T43" fmla="*/ 7 h 15"/>
                <a:gd name="T44" fmla="*/ 11 w 11"/>
                <a:gd name="T45" fmla="*/ 6 h 15"/>
                <a:gd name="T46" fmla="*/ 11 w 11"/>
                <a:gd name="T47" fmla="*/ 4 h 15"/>
                <a:gd name="T48" fmla="*/ 11 w 11"/>
                <a:gd name="T49" fmla="*/ 4 h 15"/>
                <a:gd name="T50" fmla="*/ 10 w 11"/>
                <a:gd name="T51" fmla="*/ 2 h 15"/>
                <a:gd name="T52" fmla="*/ 11 w 11"/>
                <a:gd name="T53" fmla="*/ 1 h 15"/>
                <a:gd name="T54" fmla="*/ 11 w 11"/>
                <a:gd name="T55" fmla="*/ 1 h 15"/>
                <a:gd name="T56" fmla="*/ 10 w 11"/>
                <a:gd name="T57" fmla="*/ 0 h 15"/>
                <a:gd name="T58" fmla="*/ 10 w 11"/>
                <a:gd name="T59" fmla="*/ 1 h 15"/>
                <a:gd name="T60" fmla="*/ 9 w 11"/>
                <a:gd name="T61" fmla="*/ 0 h 15"/>
                <a:gd name="T62" fmla="*/ 8 w 11"/>
                <a:gd name="T63" fmla="*/ 0 h 15"/>
                <a:gd name="T64" fmla="*/ 8 w 11"/>
                <a:gd name="T65" fmla="*/ 1 h 15"/>
                <a:gd name="T66" fmla="*/ 8 w 11"/>
                <a:gd name="T67" fmla="*/ 2 h 15"/>
                <a:gd name="T68" fmla="*/ 6 w 11"/>
                <a:gd name="T69" fmla="*/ 4 h 15"/>
                <a:gd name="T70" fmla="*/ 6 w 11"/>
                <a:gd name="T71" fmla="*/ 5 h 15"/>
                <a:gd name="T72" fmla="*/ 5 w 11"/>
                <a:gd name="T73" fmla="*/ 6 h 15"/>
                <a:gd name="T74" fmla="*/ 3 w 11"/>
                <a:gd name="T75" fmla="*/ 6 h 15"/>
                <a:gd name="T76" fmla="*/ 2 w 11"/>
                <a:gd name="T77" fmla="*/ 7 h 15"/>
                <a:gd name="T78" fmla="*/ 1 w 11"/>
                <a:gd name="T79" fmla="*/ 7 h 15"/>
                <a:gd name="T80" fmla="*/ 1 w 11"/>
                <a:gd name="T81" fmla="*/ 8 h 15"/>
                <a:gd name="T82" fmla="*/ 0 w 11"/>
                <a:gd name="T83" fmla="*/ 8 h 15"/>
                <a:gd name="T84" fmla="*/ 0 w 11"/>
                <a:gd name="T85" fmla="*/ 8 h 15"/>
                <a:gd name="T86" fmla="*/ 1 w 11"/>
                <a:gd name="T87" fmla="*/ 9 h 15"/>
                <a:gd name="T88" fmla="*/ 2 w 11"/>
                <a:gd name="T8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" h="15">
                  <a:moveTo>
                    <a:pt x="2" y="9"/>
                  </a:move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9" y="10"/>
                    <a:pt x="9" y="9"/>
                  </a:cubicBezTo>
                  <a:cubicBezTo>
                    <a:pt x="9" y="9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9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8" name="Freeform 89"/>
            <p:cNvSpPr>
              <a:spLocks/>
            </p:cNvSpPr>
            <p:nvPr/>
          </p:nvSpPr>
          <p:spPr bwMode="auto">
            <a:xfrm>
              <a:off x="7454902" y="3032126"/>
              <a:ext cx="182563" cy="238125"/>
            </a:xfrm>
            <a:custGeom>
              <a:avLst/>
              <a:gdLst>
                <a:gd name="T0" fmla="*/ 1 w 17"/>
                <a:gd name="T1" fmla="*/ 10 h 22"/>
                <a:gd name="T2" fmla="*/ 1 w 17"/>
                <a:gd name="T3" fmla="*/ 11 h 22"/>
                <a:gd name="T4" fmla="*/ 0 w 17"/>
                <a:gd name="T5" fmla="*/ 13 h 22"/>
                <a:gd name="T6" fmla="*/ 0 w 17"/>
                <a:gd name="T7" fmla="*/ 15 h 22"/>
                <a:gd name="T8" fmla="*/ 2 w 17"/>
                <a:gd name="T9" fmla="*/ 16 h 22"/>
                <a:gd name="T10" fmla="*/ 2 w 17"/>
                <a:gd name="T11" fmla="*/ 18 h 22"/>
                <a:gd name="T12" fmla="*/ 1 w 17"/>
                <a:gd name="T13" fmla="*/ 21 h 22"/>
                <a:gd name="T14" fmla="*/ 4 w 17"/>
                <a:gd name="T15" fmla="*/ 21 h 22"/>
                <a:gd name="T16" fmla="*/ 4 w 17"/>
                <a:gd name="T17" fmla="*/ 18 h 22"/>
                <a:gd name="T18" fmla="*/ 4 w 17"/>
                <a:gd name="T19" fmla="*/ 17 h 22"/>
                <a:gd name="T20" fmla="*/ 4 w 17"/>
                <a:gd name="T21" fmla="*/ 15 h 22"/>
                <a:gd name="T22" fmla="*/ 5 w 17"/>
                <a:gd name="T23" fmla="*/ 13 h 22"/>
                <a:gd name="T24" fmla="*/ 6 w 17"/>
                <a:gd name="T25" fmla="*/ 14 h 22"/>
                <a:gd name="T26" fmla="*/ 6 w 17"/>
                <a:gd name="T27" fmla="*/ 17 h 22"/>
                <a:gd name="T28" fmla="*/ 7 w 17"/>
                <a:gd name="T29" fmla="*/ 17 h 22"/>
                <a:gd name="T30" fmla="*/ 7 w 17"/>
                <a:gd name="T31" fmla="*/ 19 h 22"/>
                <a:gd name="T32" fmla="*/ 8 w 17"/>
                <a:gd name="T33" fmla="*/ 18 h 22"/>
                <a:gd name="T34" fmla="*/ 10 w 17"/>
                <a:gd name="T35" fmla="*/ 18 h 22"/>
                <a:gd name="T36" fmla="*/ 10 w 17"/>
                <a:gd name="T37" fmla="*/ 16 h 22"/>
                <a:gd name="T38" fmla="*/ 9 w 17"/>
                <a:gd name="T39" fmla="*/ 15 h 22"/>
                <a:gd name="T40" fmla="*/ 9 w 17"/>
                <a:gd name="T41" fmla="*/ 14 h 22"/>
                <a:gd name="T42" fmla="*/ 7 w 17"/>
                <a:gd name="T43" fmla="*/ 12 h 22"/>
                <a:gd name="T44" fmla="*/ 7 w 17"/>
                <a:gd name="T45" fmla="*/ 11 h 22"/>
                <a:gd name="T46" fmla="*/ 9 w 17"/>
                <a:gd name="T47" fmla="*/ 10 h 22"/>
                <a:gd name="T48" fmla="*/ 11 w 17"/>
                <a:gd name="T49" fmla="*/ 8 h 22"/>
                <a:gd name="T50" fmla="*/ 12 w 17"/>
                <a:gd name="T51" fmla="*/ 7 h 22"/>
                <a:gd name="T52" fmla="*/ 10 w 17"/>
                <a:gd name="T53" fmla="*/ 7 h 22"/>
                <a:gd name="T54" fmla="*/ 9 w 17"/>
                <a:gd name="T55" fmla="*/ 8 h 22"/>
                <a:gd name="T56" fmla="*/ 7 w 17"/>
                <a:gd name="T57" fmla="*/ 8 h 22"/>
                <a:gd name="T58" fmla="*/ 5 w 17"/>
                <a:gd name="T59" fmla="*/ 9 h 22"/>
                <a:gd name="T60" fmla="*/ 4 w 17"/>
                <a:gd name="T61" fmla="*/ 7 h 22"/>
                <a:gd name="T62" fmla="*/ 4 w 17"/>
                <a:gd name="T63" fmla="*/ 4 h 22"/>
                <a:gd name="T64" fmla="*/ 6 w 17"/>
                <a:gd name="T65" fmla="*/ 5 h 22"/>
                <a:gd name="T66" fmla="*/ 9 w 17"/>
                <a:gd name="T67" fmla="*/ 5 h 22"/>
                <a:gd name="T68" fmla="*/ 11 w 17"/>
                <a:gd name="T69" fmla="*/ 5 h 22"/>
                <a:gd name="T70" fmla="*/ 15 w 17"/>
                <a:gd name="T71" fmla="*/ 4 h 22"/>
                <a:gd name="T72" fmla="*/ 16 w 17"/>
                <a:gd name="T73" fmla="*/ 2 h 22"/>
                <a:gd name="T74" fmla="*/ 17 w 17"/>
                <a:gd name="T75" fmla="*/ 1 h 22"/>
                <a:gd name="T76" fmla="*/ 15 w 17"/>
                <a:gd name="T77" fmla="*/ 1 h 22"/>
                <a:gd name="T78" fmla="*/ 14 w 17"/>
                <a:gd name="T79" fmla="*/ 2 h 22"/>
                <a:gd name="T80" fmla="*/ 13 w 17"/>
                <a:gd name="T81" fmla="*/ 3 h 22"/>
                <a:gd name="T82" fmla="*/ 10 w 17"/>
                <a:gd name="T83" fmla="*/ 3 h 22"/>
                <a:gd name="T84" fmla="*/ 8 w 17"/>
                <a:gd name="T85" fmla="*/ 2 h 22"/>
                <a:gd name="T86" fmla="*/ 5 w 17"/>
                <a:gd name="T87" fmla="*/ 2 h 22"/>
                <a:gd name="T88" fmla="*/ 5 w 17"/>
                <a:gd name="T89" fmla="*/ 3 h 22"/>
                <a:gd name="T90" fmla="*/ 3 w 17"/>
                <a:gd name="T91" fmla="*/ 3 h 22"/>
                <a:gd name="T92" fmla="*/ 2 w 17"/>
                <a:gd name="T93" fmla="*/ 6 h 22"/>
                <a:gd name="T94" fmla="*/ 1 w 17"/>
                <a:gd name="T9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22">
                  <a:moveTo>
                    <a:pt x="1" y="9"/>
                  </a:move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2"/>
                    <a:pt x="2" y="22"/>
                    <a:pt x="3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4" y="4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19" name="Freeform 90"/>
            <p:cNvSpPr>
              <a:spLocks/>
            </p:cNvSpPr>
            <p:nvPr/>
          </p:nvSpPr>
          <p:spPr bwMode="auto">
            <a:xfrm>
              <a:off x="6677027" y="2200276"/>
              <a:ext cx="227013" cy="573088"/>
            </a:xfrm>
            <a:custGeom>
              <a:avLst/>
              <a:gdLst>
                <a:gd name="T0" fmla="*/ 4 w 21"/>
                <a:gd name="T1" fmla="*/ 25 h 53"/>
                <a:gd name="T2" fmla="*/ 4 w 21"/>
                <a:gd name="T3" fmla="*/ 27 h 53"/>
                <a:gd name="T4" fmla="*/ 5 w 21"/>
                <a:gd name="T5" fmla="*/ 28 h 53"/>
                <a:gd name="T6" fmla="*/ 6 w 21"/>
                <a:gd name="T7" fmla="*/ 29 h 53"/>
                <a:gd name="T8" fmla="*/ 7 w 21"/>
                <a:gd name="T9" fmla="*/ 34 h 53"/>
                <a:gd name="T10" fmla="*/ 8 w 21"/>
                <a:gd name="T11" fmla="*/ 36 h 53"/>
                <a:gd name="T12" fmla="*/ 12 w 21"/>
                <a:gd name="T13" fmla="*/ 36 h 53"/>
                <a:gd name="T14" fmla="*/ 13 w 21"/>
                <a:gd name="T15" fmla="*/ 34 h 53"/>
                <a:gd name="T16" fmla="*/ 15 w 21"/>
                <a:gd name="T17" fmla="*/ 34 h 53"/>
                <a:gd name="T18" fmla="*/ 16 w 21"/>
                <a:gd name="T19" fmla="*/ 36 h 53"/>
                <a:gd name="T20" fmla="*/ 17 w 21"/>
                <a:gd name="T21" fmla="*/ 42 h 53"/>
                <a:gd name="T22" fmla="*/ 18 w 21"/>
                <a:gd name="T23" fmla="*/ 44 h 53"/>
                <a:gd name="T24" fmla="*/ 18 w 21"/>
                <a:gd name="T25" fmla="*/ 48 h 53"/>
                <a:gd name="T26" fmla="*/ 19 w 21"/>
                <a:gd name="T27" fmla="*/ 50 h 53"/>
                <a:gd name="T28" fmla="*/ 19 w 21"/>
                <a:gd name="T29" fmla="*/ 52 h 53"/>
                <a:gd name="T30" fmla="*/ 20 w 21"/>
                <a:gd name="T31" fmla="*/ 50 h 53"/>
                <a:gd name="T32" fmla="*/ 21 w 21"/>
                <a:gd name="T33" fmla="*/ 47 h 53"/>
                <a:gd name="T34" fmla="*/ 20 w 21"/>
                <a:gd name="T35" fmla="*/ 44 h 53"/>
                <a:gd name="T36" fmla="*/ 19 w 21"/>
                <a:gd name="T37" fmla="*/ 41 h 53"/>
                <a:gd name="T38" fmla="*/ 19 w 21"/>
                <a:gd name="T39" fmla="*/ 38 h 53"/>
                <a:gd name="T40" fmla="*/ 18 w 21"/>
                <a:gd name="T41" fmla="*/ 34 h 53"/>
                <a:gd name="T42" fmla="*/ 15 w 21"/>
                <a:gd name="T43" fmla="*/ 31 h 53"/>
                <a:gd name="T44" fmla="*/ 15 w 21"/>
                <a:gd name="T45" fmla="*/ 28 h 53"/>
                <a:gd name="T46" fmla="*/ 15 w 21"/>
                <a:gd name="T47" fmla="*/ 26 h 53"/>
                <a:gd name="T48" fmla="*/ 17 w 21"/>
                <a:gd name="T49" fmla="*/ 25 h 53"/>
                <a:gd name="T50" fmla="*/ 20 w 21"/>
                <a:gd name="T51" fmla="*/ 22 h 53"/>
                <a:gd name="T52" fmla="*/ 20 w 21"/>
                <a:gd name="T53" fmla="*/ 20 h 53"/>
                <a:gd name="T54" fmla="*/ 17 w 21"/>
                <a:gd name="T55" fmla="*/ 18 h 53"/>
                <a:gd name="T56" fmla="*/ 16 w 21"/>
                <a:gd name="T57" fmla="*/ 16 h 53"/>
                <a:gd name="T58" fmla="*/ 14 w 21"/>
                <a:gd name="T59" fmla="*/ 13 h 53"/>
                <a:gd name="T60" fmla="*/ 12 w 21"/>
                <a:gd name="T61" fmla="*/ 10 h 53"/>
                <a:gd name="T62" fmla="*/ 14 w 21"/>
                <a:gd name="T63" fmla="*/ 6 h 53"/>
                <a:gd name="T64" fmla="*/ 11 w 21"/>
                <a:gd name="T65" fmla="*/ 2 h 53"/>
                <a:gd name="T66" fmla="*/ 9 w 21"/>
                <a:gd name="T67" fmla="*/ 0 h 53"/>
                <a:gd name="T68" fmla="*/ 7 w 21"/>
                <a:gd name="T69" fmla="*/ 4 h 53"/>
                <a:gd name="T70" fmla="*/ 5 w 21"/>
                <a:gd name="T71" fmla="*/ 7 h 53"/>
                <a:gd name="T72" fmla="*/ 5 w 21"/>
                <a:gd name="T73" fmla="*/ 10 h 53"/>
                <a:gd name="T74" fmla="*/ 4 w 21"/>
                <a:gd name="T75" fmla="*/ 14 h 53"/>
                <a:gd name="T76" fmla="*/ 3 w 21"/>
                <a:gd name="T77" fmla="*/ 15 h 53"/>
                <a:gd name="T78" fmla="*/ 2 w 21"/>
                <a:gd name="T79" fmla="*/ 17 h 53"/>
                <a:gd name="T80" fmla="*/ 1 w 21"/>
                <a:gd name="T81" fmla="*/ 18 h 53"/>
                <a:gd name="T82" fmla="*/ 1 w 21"/>
                <a:gd name="T83" fmla="*/ 22 h 53"/>
                <a:gd name="T84" fmla="*/ 0 w 21"/>
                <a:gd name="T8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53">
                  <a:moveTo>
                    <a:pt x="1" y="25"/>
                  </a:moveTo>
                  <a:cubicBezTo>
                    <a:pt x="2" y="25"/>
                    <a:pt x="2" y="24"/>
                    <a:pt x="2" y="24"/>
                  </a:cubicBezTo>
                  <a:cubicBezTo>
                    <a:pt x="3" y="24"/>
                    <a:pt x="4" y="24"/>
                    <a:pt x="4" y="25"/>
                  </a:cubicBezTo>
                  <a:cubicBezTo>
                    <a:pt x="4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1"/>
                    <a:pt x="7" y="32"/>
                    <a:pt x="8" y="32"/>
                  </a:cubicBezTo>
                  <a:cubicBezTo>
                    <a:pt x="8" y="33"/>
                    <a:pt x="7" y="33"/>
                    <a:pt x="7" y="34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6"/>
                    <a:pt x="7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7"/>
                    <a:pt x="16" y="38"/>
                    <a:pt x="16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1"/>
                    <a:pt x="17" y="41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8" y="46"/>
                    <a:pt x="19" y="46"/>
                    <a:pt x="19" y="47"/>
                  </a:cubicBezTo>
                  <a:cubicBezTo>
                    <a:pt x="19" y="47"/>
                    <a:pt x="18" y="48"/>
                    <a:pt x="18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1"/>
                    <a:pt x="19" y="51"/>
                    <a:pt x="19" y="52"/>
                  </a:cubicBezTo>
                  <a:cubicBezTo>
                    <a:pt x="19" y="52"/>
                    <a:pt x="19" y="53"/>
                    <a:pt x="19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1" y="48"/>
                    <a:pt x="21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6"/>
                    <a:pt x="21" y="45"/>
                    <a:pt x="21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8" y="40"/>
                    <a:pt x="18" y="40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8" y="35"/>
                    <a:pt x="18" y="34"/>
                  </a:cubicBezTo>
                  <a:cubicBezTo>
                    <a:pt x="18" y="34"/>
                    <a:pt x="18" y="33"/>
                    <a:pt x="17" y="33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5" y="14"/>
                    <a:pt x="16" y="13"/>
                    <a:pt x="15" y="13"/>
                  </a:cubicBezTo>
                  <a:cubicBezTo>
                    <a:pt x="15" y="12"/>
                    <a:pt x="15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11"/>
                    <a:pt x="11" y="11"/>
                    <a:pt x="12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5"/>
                    <a:pt x="1" y="2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0" name="Freeform 91"/>
            <p:cNvSpPr>
              <a:spLocks/>
            </p:cNvSpPr>
            <p:nvPr/>
          </p:nvSpPr>
          <p:spPr bwMode="auto">
            <a:xfrm>
              <a:off x="6816727" y="3000376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1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1" name="Freeform 92"/>
            <p:cNvSpPr>
              <a:spLocks/>
            </p:cNvSpPr>
            <p:nvPr/>
          </p:nvSpPr>
          <p:spPr bwMode="auto">
            <a:xfrm>
              <a:off x="6807202" y="2903539"/>
              <a:ext cx="301625" cy="366713"/>
            </a:xfrm>
            <a:custGeom>
              <a:avLst/>
              <a:gdLst>
                <a:gd name="T0" fmla="*/ 8 w 28"/>
                <a:gd name="T1" fmla="*/ 5 h 34"/>
                <a:gd name="T2" fmla="*/ 7 w 28"/>
                <a:gd name="T3" fmla="*/ 3 h 34"/>
                <a:gd name="T4" fmla="*/ 6 w 28"/>
                <a:gd name="T5" fmla="*/ 2 h 34"/>
                <a:gd name="T6" fmla="*/ 2 w 28"/>
                <a:gd name="T7" fmla="*/ 2 h 34"/>
                <a:gd name="T8" fmla="*/ 0 w 28"/>
                <a:gd name="T9" fmla="*/ 1 h 34"/>
                <a:gd name="T10" fmla="*/ 0 w 28"/>
                <a:gd name="T11" fmla="*/ 2 h 34"/>
                <a:gd name="T12" fmla="*/ 2 w 28"/>
                <a:gd name="T13" fmla="*/ 5 h 34"/>
                <a:gd name="T14" fmla="*/ 3 w 28"/>
                <a:gd name="T15" fmla="*/ 6 h 34"/>
                <a:gd name="T16" fmla="*/ 5 w 28"/>
                <a:gd name="T17" fmla="*/ 7 h 34"/>
                <a:gd name="T18" fmla="*/ 6 w 28"/>
                <a:gd name="T19" fmla="*/ 8 h 34"/>
                <a:gd name="T20" fmla="*/ 6 w 28"/>
                <a:gd name="T21" fmla="*/ 10 h 34"/>
                <a:gd name="T22" fmla="*/ 7 w 28"/>
                <a:gd name="T23" fmla="*/ 12 h 34"/>
                <a:gd name="T24" fmla="*/ 9 w 28"/>
                <a:gd name="T25" fmla="*/ 12 h 34"/>
                <a:gd name="T26" fmla="*/ 10 w 28"/>
                <a:gd name="T27" fmla="*/ 16 h 34"/>
                <a:gd name="T28" fmla="*/ 11 w 28"/>
                <a:gd name="T29" fmla="*/ 17 h 34"/>
                <a:gd name="T30" fmla="*/ 12 w 28"/>
                <a:gd name="T31" fmla="*/ 18 h 34"/>
                <a:gd name="T32" fmla="*/ 13 w 28"/>
                <a:gd name="T33" fmla="*/ 20 h 34"/>
                <a:gd name="T34" fmla="*/ 14 w 28"/>
                <a:gd name="T35" fmla="*/ 22 h 34"/>
                <a:gd name="T36" fmla="*/ 15 w 28"/>
                <a:gd name="T37" fmla="*/ 24 h 34"/>
                <a:gd name="T38" fmla="*/ 16 w 28"/>
                <a:gd name="T39" fmla="*/ 25 h 34"/>
                <a:gd name="T40" fmla="*/ 17 w 28"/>
                <a:gd name="T41" fmla="*/ 28 h 34"/>
                <a:gd name="T42" fmla="*/ 18 w 28"/>
                <a:gd name="T43" fmla="*/ 29 h 34"/>
                <a:gd name="T44" fmla="*/ 20 w 28"/>
                <a:gd name="T45" fmla="*/ 30 h 34"/>
                <a:gd name="T46" fmla="*/ 22 w 28"/>
                <a:gd name="T47" fmla="*/ 33 h 34"/>
                <a:gd name="T48" fmla="*/ 24 w 28"/>
                <a:gd name="T49" fmla="*/ 34 h 34"/>
                <a:gd name="T50" fmla="*/ 25 w 28"/>
                <a:gd name="T51" fmla="*/ 33 h 34"/>
                <a:gd name="T52" fmla="*/ 27 w 28"/>
                <a:gd name="T53" fmla="*/ 33 h 34"/>
                <a:gd name="T54" fmla="*/ 27 w 28"/>
                <a:gd name="T55" fmla="*/ 30 h 34"/>
                <a:gd name="T56" fmla="*/ 28 w 28"/>
                <a:gd name="T57" fmla="*/ 27 h 34"/>
                <a:gd name="T58" fmla="*/ 27 w 28"/>
                <a:gd name="T59" fmla="*/ 26 h 34"/>
                <a:gd name="T60" fmla="*/ 26 w 28"/>
                <a:gd name="T61" fmla="*/ 24 h 34"/>
                <a:gd name="T62" fmla="*/ 25 w 28"/>
                <a:gd name="T63" fmla="*/ 23 h 34"/>
                <a:gd name="T64" fmla="*/ 23 w 28"/>
                <a:gd name="T65" fmla="*/ 22 h 34"/>
                <a:gd name="T66" fmla="*/ 23 w 28"/>
                <a:gd name="T67" fmla="*/ 20 h 34"/>
                <a:gd name="T68" fmla="*/ 21 w 28"/>
                <a:gd name="T69" fmla="*/ 18 h 34"/>
                <a:gd name="T70" fmla="*/ 22 w 28"/>
                <a:gd name="T71" fmla="*/ 17 h 34"/>
                <a:gd name="T72" fmla="*/ 20 w 28"/>
                <a:gd name="T73" fmla="*/ 15 h 34"/>
                <a:gd name="T74" fmla="*/ 20 w 28"/>
                <a:gd name="T75" fmla="*/ 15 h 34"/>
                <a:gd name="T76" fmla="*/ 18 w 28"/>
                <a:gd name="T77" fmla="*/ 13 h 34"/>
                <a:gd name="T78" fmla="*/ 17 w 28"/>
                <a:gd name="T79" fmla="*/ 12 h 34"/>
                <a:gd name="T80" fmla="*/ 16 w 28"/>
                <a:gd name="T81" fmla="*/ 11 h 34"/>
                <a:gd name="T82" fmla="*/ 15 w 28"/>
                <a:gd name="T83" fmla="*/ 11 h 34"/>
                <a:gd name="T84" fmla="*/ 13 w 28"/>
                <a:gd name="T85" fmla="*/ 10 h 34"/>
                <a:gd name="T86" fmla="*/ 11 w 28"/>
                <a:gd name="T87" fmla="*/ 8 h 34"/>
                <a:gd name="T88" fmla="*/ 10 w 28"/>
                <a:gd name="T89" fmla="*/ 7 h 34"/>
                <a:gd name="T90" fmla="*/ 9 w 28"/>
                <a:gd name="T91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4">
                  <a:moveTo>
                    <a:pt x="9" y="6"/>
                  </a:move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3"/>
                    <a:pt x="14" y="23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23" y="33"/>
                    <a:pt x="22" y="33"/>
                    <a:pt x="23" y="33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9"/>
                    <a:pt x="27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1" y="18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6"/>
                    <a:pt x="20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2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2" name="Freeform 93"/>
            <p:cNvSpPr>
              <a:spLocks/>
            </p:cNvSpPr>
            <p:nvPr/>
          </p:nvSpPr>
          <p:spPr bwMode="auto">
            <a:xfrm>
              <a:off x="6881814" y="3097214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3" name="Freeform 94"/>
            <p:cNvSpPr>
              <a:spLocks/>
            </p:cNvSpPr>
            <p:nvPr/>
          </p:nvSpPr>
          <p:spPr bwMode="auto">
            <a:xfrm>
              <a:off x="7065964" y="3086101"/>
              <a:ext cx="11113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4" name="Freeform 95"/>
            <p:cNvSpPr>
              <a:spLocks/>
            </p:cNvSpPr>
            <p:nvPr/>
          </p:nvSpPr>
          <p:spPr bwMode="auto">
            <a:xfrm>
              <a:off x="7185027" y="2946401"/>
              <a:ext cx="279400" cy="269875"/>
            </a:xfrm>
            <a:custGeom>
              <a:avLst/>
              <a:gdLst>
                <a:gd name="T0" fmla="*/ 0 w 26"/>
                <a:gd name="T1" fmla="*/ 13 h 25"/>
                <a:gd name="T2" fmla="*/ 0 w 26"/>
                <a:gd name="T3" fmla="*/ 14 h 25"/>
                <a:gd name="T4" fmla="*/ 1 w 26"/>
                <a:gd name="T5" fmla="*/ 15 h 25"/>
                <a:gd name="T6" fmla="*/ 3 w 26"/>
                <a:gd name="T7" fmla="*/ 17 h 25"/>
                <a:gd name="T8" fmla="*/ 3 w 26"/>
                <a:gd name="T9" fmla="*/ 18 h 25"/>
                <a:gd name="T10" fmla="*/ 3 w 26"/>
                <a:gd name="T11" fmla="*/ 20 h 25"/>
                <a:gd name="T12" fmla="*/ 4 w 26"/>
                <a:gd name="T13" fmla="*/ 21 h 25"/>
                <a:gd name="T14" fmla="*/ 4 w 26"/>
                <a:gd name="T15" fmla="*/ 22 h 25"/>
                <a:gd name="T16" fmla="*/ 6 w 26"/>
                <a:gd name="T17" fmla="*/ 22 h 25"/>
                <a:gd name="T18" fmla="*/ 7 w 26"/>
                <a:gd name="T19" fmla="*/ 22 h 25"/>
                <a:gd name="T20" fmla="*/ 8 w 26"/>
                <a:gd name="T21" fmla="*/ 23 h 25"/>
                <a:gd name="T22" fmla="*/ 9 w 26"/>
                <a:gd name="T23" fmla="*/ 23 h 25"/>
                <a:gd name="T24" fmla="*/ 11 w 26"/>
                <a:gd name="T25" fmla="*/ 22 h 25"/>
                <a:gd name="T26" fmla="*/ 13 w 26"/>
                <a:gd name="T27" fmla="*/ 23 h 25"/>
                <a:gd name="T28" fmla="*/ 14 w 26"/>
                <a:gd name="T29" fmla="*/ 24 h 25"/>
                <a:gd name="T30" fmla="*/ 15 w 26"/>
                <a:gd name="T31" fmla="*/ 25 h 25"/>
                <a:gd name="T32" fmla="*/ 17 w 26"/>
                <a:gd name="T33" fmla="*/ 24 h 25"/>
                <a:gd name="T34" fmla="*/ 19 w 26"/>
                <a:gd name="T35" fmla="*/ 21 h 25"/>
                <a:gd name="T36" fmla="*/ 19 w 26"/>
                <a:gd name="T37" fmla="*/ 19 h 25"/>
                <a:gd name="T38" fmla="*/ 20 w 26"/>
                <a:gd name="T39" fmla="*/ 17 h 25"/>
                <a:gd name="T40" fmla="*/ 22 w 26"/>
                <a:gd name="T41" fmla="*/ 16 h 25"/>
                <a:gd name="T42" fmla="*/ 22 w 26"/>
                <a:gd name="T43" fmla="*/ 13 h 25"/>
                <a:gd name="T44" fmla="*/ 22 w 26"/>
                <a:gd name="T45" fmla="*/ 12 h 25"/>
                <a:gd name="T46" fmla="*/ 24 w 26"/>
                <a:gd name="T47" fmla="*/ 11 h 25"/>
                <a:gd name="T48" fmla="*/ 26 w 26"/>
                <a:gd name="T49" fmla="*/ 11 h 25"/>
                <a:gd name="T50" fmla="*/ 25 w 26"/>
                <a:gd name="T51" fmla="*/ 9 h 25"/>
                <a:gd name="T52" fmla="*/ 23 w 26"/>
                <a:gd name="T53" fmla="*/ 8 h 25"/>
                <a:gd name="T54" fmla="*/ 23 w 26"/>
                <a:gd name="T55" fmla="*/ 6 h 25"/>
                <a:gd name="T56" fmla="*/ 22 w 26"/>
                <a:gd name="T57" fmla="*/ 5 h 25"/>
                <a:gd name="T58" fmla="*/ 22 w 26"/>
                <a:gd name="T59" fmla="*/ 3 h 25"/>
                <a:gd name="T60" fmla="*/ 23 w 26"/>
                <a:gd name="T61" fmla="*/ 1 h 25"/>
                <a:gd name="T62" fmla="*/ 22 w 26"/>
                <a:gd name="T63" fmla="*/ 1 h 25"/>
                <a:gd name="T64" fmla="*/ 20 w 26"/>
                <a:gd name="T65" fmla="*/ 0 h 25"/>
                <a:gd name="T66" fmla="*/ 17 w 26"/>
                <a:gd name="T67" fmla="*/ 1 h 25"/>
                <a:gd name="T68" fmla="*/ 17 w 26"/>
                <a:gd name="T69" fmla="*/ 4 h 25"/>
                <a:gd name="T70" fmla="*/ 15 w 26"/>
                <a:gd name="T71" fmla="*/ 6 h 25"/>
                <a:gd name="T72" fmla="*/ 15 w 26"/>
                <a:gd name="T73" fmla="*/ 8 h 25"/>
                <a:gd name="T74" fmla="*/ 13 w 26"/>
                <a:gd name="T75" fmla="*/ 8 h 25"/>
                <a:gd name="T76" fmla="*/ 11 w 26"/>
                <a:gd name="T77" fmla="*/ 9 h 25"/>
                <a:gd name="T78" fmla="*/ 9 w 26"/>
                <a:gd name="T79" fmla="*/ 8 h 25"/>
                <a:gd name="T80" fmla="*/ 7 w 26"/>
                <a:gd name="T81" fmla="*/ 10 h 25"/>
                <a:gd name="T82" fmla="*/ 5 w 26"/>
                <a:gd name="T83" fmla="*/ 9 h 25"/>
                <a:gd name="T84" fmla="*/ 3 w 26"/>
                <a:gd name="T85" fmla="*/ 9 h 25"/>
                <a:gd name="T86" fmla="*/ 2 w 26"/>
                <a:gd name="T87" fmla="*/ 8 h 25"/>
                <a:gd name="T88" fmla="*/ 1 w 26"/>
                <a:gd name="T89" fmla="*/ 8 h 25"/>
                <a:gd name="T90" fmla="*/ 0 w 26"/>
                <a:gd name="T91" fmla="*/ 9 h 25"/>
                <a:gd name="T92" fmla="*/ 0 w 26"/>
                <a:gd name="T9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5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5" y="10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8"/>
                    <a:pt x="24" y="9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8" y="1"/>
                    <a:pt x="18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5" name="Freeform 96"/>
            <p:cNvSpPr>
              <a:spLocks/>
            </p:cNvSpPr>
            <p:nvPr/>
          </p:nvSpPr>
          <p:spPr bwMode="auto">
            <a:xfrm>
              <a:off x="2530477" y="2740026"/>
              <a:ext cx="22225" cy="3333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2 h 3"/>
                <a:gd name="T16" fmla="*/ 0 w 2"/>
                <a:gd name="T17" fmla="*/ 2 h 3"/>
                <a:gd name="T18" fmla="*/ 1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6" name="Freeform 97"/>
            <p:cNvSpPr>
              <a:spLocks/>
            </p:cNvSpPr>
            <p:nvPr/>
          </p:nvSpPr>
          <p:spPr bwMode="auto">
            <a:xfrm>
              <a:off x="2098677" y="2503489"/>
              <a:ext cx="53975" cy="3175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1 h 3"/>
                <a:gd name="T4" fmla="*/ 2 w 5"/>
                <a:gd name="T5" fmla="*/ 1 h 3"/>
                <a:gd name="T6" fmla="*/ 1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1 w 5"/>
                <a:gd name="T13" fmla="*/ 2 h 3"/>
                <a:gd name="T14" fmla="*/ 1 w 5"/>
                <a:gd name="T15" fmla="*/ 3 h 3"/>
                <a:gd name="T16" fmla="*/ 2 w 5"/>
                <a:gd name="T17" fmla="*/ 3 h 3"/>
                <a:gd name="T18" fmla="*/ 3 w 5"/>
                <a:gd name="T19" fmla="*/ 2 h 3"/>
                <a:gd name="T20" fmla="*/ 4 w 5"/>
                <a:gd name="T21" fmla="*/ 2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7" name="Freeform 98"/>
            <p:cNvSpPr>
              <a:spLocks/>
            </p:cNvSpPr>
            <p:nvPr/>
          </p:nvSpPr>
          <p:spPr bwMode="auto">
            <a:xfrm>
              <a:off x="1700214" y="2524126"/>
              <a:ext cx="119063" cy="141288"/>
            </a:xfrm>
            <a:custGeom>
              <a:avLst/>
              <a:gdLst>
                <a:gd name="T0" fmla="*/ 10 w 11"/>
                <a:gd name="T1" fmla="*/ 6 h 13"/>
                <a:gd name="T2" fmla="*/ 10 w 11"/>
                <a:gd name="T3" fmla="*/ 6 h 13"/>
                <a:gd name="T4" fmla="*/ 9 w 11"/>
                <a:gd name="T5" fmla="*/ 6 h 13"/>
                <a:gd name="T6" fmla="*/ 8 w 11"/>
                <a:gd name="T7" fmla="*/ 4 h 13"/>
                <a:gd name="T8" fmla="*/ 9 w 11"/>
                <a:gd name="T9" fmla="*/ 3 h 13"/>
                <a:gd name="T10" fmla="*/ 9 w 11"/>
                <a:gd name="T11" fmla="*/ 2 h 13"/>
                <a:gd name="T12" fmla="*/ 9 w 11"/>
                <a:gd name="T13" fmla="*/ 0 h 13"/>
                <a:gd name="T14" fmla="*/ 9 w 11"/>
                <a:gd name="T15" fmla="*/ 0 h 13"/>
                <a:gd name="T16" fmla="*/ 8 w 11"/>
                <a:gd name="T17" fmla="*/ 0 h 13"/>
                <a:gd name="T18" fmla="*/ 7 w 11"/>
                <a:gd name="T19" fmla="*/ 0 h 13"/>
                <a:gd name="T20" fmla="*/ 5 w 11"/>
                <a:gd name="T21" fmla="*/ 0 h 13"/>
                <a:gd name="T22" fmla="*/ 5 w 11"/>
                <a:gd name="T23" fmla="*/ 1 h 13"/>
                <a:gd name="T24" fmla="*/ 5 w 11"/>
                <a:gd name="T25" fmla="*/ 2 h 13"/>
                <a:gd name="T26" fmla="*/ 3 w 11"/>
                <a:gd name="T27" fmla="*/ 2 h 13"/>
                <a:gd name="T28" fmla="*/ 4 w 11"/>
                <a:gd name="T29" fmla="*/ 3 h 13"/>
                <a:gd name="T30" fmla="*/ 5 w 11"/>
                <a:gd name="T31" fmla="*/ 4 h 13"/>
                <a:gd name="T32" fmla="*/ 5 w 11"/>
                <a:gd name="T33" fmla="*/ 4 h 13"/>
                <a:gd name="T34" fmla="*/ 5 w 11"/>
                <a:gd name="T35" fmla="*/ 5 h 13"/>
                <a:gd name="T36" fmla="*/ 3 w 11"/>
                <a:gd name="T37" fmla="*/ 5 h 13"/>
                <a:gd name="T38" fmla="*/ 2 w 11"/>
                <a:gd name="T39" fmla="*/ 5 h 13"/>
                <a:gd name="T40" fmla="*/ 1 w 11"/>
                <a:gd name="T41" fmla="*/ 6 h 13"/>
                <a:gd name="T42" fmla="*/ 1 w 11"/>
                <a:gd name="T43" fmla="*/ 7 h 13"/>
                <a:gd name="T44" fmla="*/ 1 w 11"/>
                <a:gd name="T45" fmla="*/ 8 h 13"/>
                <a:gd name="T46" fmla="*/ 0 w 11"/>
                <a:gd name="T47" fmla="*/ 9 h 13"/>
                <a:gd name="T48" fmla="*/ 0 w 11"/>
                <a:gd name="T49" fmla="*/ 10 h 13"/>
                <a:gd name="T50" fmla="*/ 0 w 11"/>
                <a:gd name="T51" fmla="*/ 10 h 13"/>
                <a:gd name="T52" fmla="*/ 1 w 11"/>
                <a:gd name="T53" fmla="*/ 11 h 13"/>
                <a:gd name="T54" fmla="*/ 2 w 11"/>
                <a:gd name="T55" fmla="*/ 12 h 13"/>
                <a:gd name="T56" fmla="*/ 3 w 11"/>
                <a:gd name="T57" fmla="*/ 12 h 13"/>
                <a:gd name="T58" fmla="*/ 5 w 11"/>
                <a:gd name="T59" fmla="*/ 12 h 13"/>
                <a:gd name="T60" fmla="*/ 5 w 11"/>
                <a:gd name="T61" fmla="*/ 13 h 13"/>
                <a:gd name="T62" fmla="*/ 5 w 11"/>
                <a:gd name="T63" fmla="*/ 12 h 13"/>
                <a:gd name="T64" fmla="*/ 6 w 11"/>
                <a:gd name="T65" fmla="*/ 11 h 13"/>
                <a:gd name="T66" fmla="*/ 7 w 11"/>
                <a:gd name="T67" fmla="*/ 10 h 13"/>
                <a:gd name="T68" fmla="*/ 8 w 11"/>
                <a:gd name="T69" fmla="*/ 10 h 13"/>
                <a:gd name="T70" fmla="*/ 8 w 11"/>
                <a:gd name="T71" fmla="*/ 9 h 13"/>
                <a:gd name="T72" fmla="*/ 8 w 11"/>
                <a:gd name="T73" fmla="*/ 8 h 13"/>
                <a:gd name="T74" fmla="*/ 9 w 11"/>
                <a:gd name="T75" fmla="*/ 7 h 13"/>
                <a:gd name="T76" fmla="*/ 11 w 11"/>
                <a:gd name="T77" fmla="*/ 6 h 13"/>
                <a:gd name="T78" fmla="*/ 11 w 11"/>
                <a:gd name="T79" fmla="*/ 6 h 13"/>
                <a:gd name="T80" fmla="*/ 11 w 11"/>
                <a:gd name="T81" fmla="*/ 6 h 13"/>
                <a:gd name="T82" fmla="*/ 10 w 11"/>
                <a:gd name="T8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" h="13"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8" name="Freeform 99"/>
            <p:cNvSpPr>
              <a:spLocks/>
            </p:cNvSpPr>
            <p:nvPr/>
          </p:nvSpPr>
          <p:spPr bwMode="auto">
            <a:xfrm>
              <a:off x="1936752" y="2784476"/>
              <a:ext cx="161925" cy="74613"/>
            </a:xfrm>
            <a:custGeom>
              <a:avLst/>
              <a:gdLst>
                <a:gd name="T0" fmla="*/ 14 w 15"/>
                <a:gd name="T1" fmla="*/ 6 h 7"/>
                <a:gd name="T2" fmla="*/ 14 w 15"/>
                <a:gd name="T3" fmla="*/ 6 h 7"/>
                <a:gd name="T4" fmla="*/ 15 w 15"/>
                <a:gd name="T5" fmla="*/ 6 h 7"/>
                <a:gd name="T6" fmla="*/ 15 w 15"/>
                <a:gd name="T7" fmla="*/ 5 h 7"/>
                <a:gd name="T8" fmla="*/ 15 w 15"/>
                <a:gd name="T9" fmla="*/ 4 h 7"/>
                <a:gd name="T10" fmla="*/ 15 w 15"/>
                <a:gd name="T11" fmla="*/ 4 h 7"/>
                <a:gd name="T12" fmla="*/ 15 w 15"/>
                <a:gd name="T13" fmla="*/ 3 h 7"/>
                <a:gd name="T14" fmla="*/ 14 w 15"/>
                <a:gd name="T15" fmla="*/ 2 h 7"/>
                <a:gd name="T16" fmla="*/ 13 w 15"/>
                <a:gd name="T17" fmla="*/ 1 h 7"/>
                <a:gd name="T18" fmla="*/ 12 w 15"/>
                <a:gd name="T19" fmla="*/ 0 h 7"/>
                <a:gd name="T20" fmla="*/ 11 w 15"/>
                <a:gd name="T21" fmla="*/ 0 h 7"/>
                <a:gd name="T22" fmla="*/ 9 w 15"/>
                <a:gd name="T23" fmla="*/ 0 h 7"/>
                <a:gd name="T24" fmla="*/ 8 w 15"/>
                <a:gd name="T25" fmla="*/ 0 h 7"/>
                <a:gd name="T26" fmla="*/ 8 w 15"/>
                <a:gd name="T27" fmla="*/ 1 h 7"/>
                <a:gd name="T28" fmla="*/ 7 w 15"/>
                <a:gd name="T29" fmla="*/ 1 h 7"/>
                <a:gd name="T30" fmla="*/ 6 w 15"/>
                <a:gd name="T31" fmla="*/ 2 h 7"/>
                <a:gd name="T32" fmla="*/ 4 w 15"/>
                <a:gd name="T33" fmla="*/ 2 h 7"/>
                <a:gd name="T34" fmla="*/ 3 w 15"/>
                <a:gd name="T35" fmla="*/ 2 h 7"/>
                <a:gd name="T36" fmla="*/ 3 w 15"/>
                <a:gd name="T37" fmla="*/ 0 h 7"/>
                <a:gd name="T38" fmla="*/ 2 w 15"/>
                <a:gd name="T39" fmla="*/ 0 h 7"/>
                <a:gd name="T40" fmla="*/ 2 w 15"/>
                <a:gd name="T41" fmla="*/ 0 h 7"/>
                <a:gd name="T42" fmla="*/ 1 w 15"/>
                <a:gd name="T43" fmla="*/ 0 h 7"/>
                <a:gd name="T44" fmla="*/ 0 w 15"/>
                <a:gd name="T45" fmla="*/ 1 h 7"/>
                <a:gd name="T46" fmla="*/ 1 w 15"/>
                <a:gd name="T47" fmla="*/ 1 h 7"/>
                <a:gd name="T48" fmla="*/ 1 w 15"/>
                <a:gd name="T49" fmla="*/ 2 h 7"/>
                <a:gd name="T50" fmla="*/ 0 w 15"/>
                <a:gd name="T51" fmla="*/ 3 h 7"/>
                <a:gd name="T52" fmla="*/ 0 w 15"/>
                <a:gd name="T53" fmla="*/ 4 h 7"/>
                <a:gd name="T54" fmla="*/ 1 w 15"/>
                <a:gd name="T55" fmla="*/ 4 h 7"/>
                <a:gd name="T56" fmla="*/ 1 w 15"/>
                <a:gd name="T57" fmla="*/ 4 h 7"/>
                <a:gd name="T58" fmla="*/ 3 w 15"/>
                <a:gd name="T59" fmla="*/ 4 h 7"/>
                <a:gd name="T60" fmla="*/ 4 w 15"/>
                <a:gd name="T61" fmla="*/ 4 h 7"/>
                <a:gd name="T62" fmla="*/ 4 w 15"/>
                <a:gd name="T63" fmla="*/ 6 h 7"/>
                <a:gd name="T64" fmla="*/ 6 w 15"/>
                <a:gd name="T65" fmla="*/ 6 h 7"/>
                <a:gd name="T66" fmla="*/ 6 w 15"/>
                <a:gd name="T67" fmla="*/ 7 h 7"/>
                <a:gd name="T68" fmla="*/ 8 w 15"/>
                <a:gd name="T69" fmla="*/ 7 h 7"/>
                <a:gd name="T70" fmla="*/ 8 w 15"/>
                <a:gd name="T71" fmla="*/ 6 h 7"/>
                <a:gd name="T72" fmla="*/ 8 w 15"/>
                <a:gd name="T73" fmla="*/ 5 h 7"/>
                <a:gd name="T74" fmla="*/ 7 w 15"/>
                <a:gd name="T75" fmla="*/ 5 h 7"/>
                <a:gd name="T76" fmla="*/ 8 w 15"/>
                <a:gd name="T77" fmla="*/ 4 h 7"/>
                <a:gd name="T78" fmla="*/ 9 w 15"/>
                <a:gd name="T79" fmla="*/ 3 h 7"/>
                <a:gd name="T80" fmla="*/ 9 w 15"/>
                <a:gd name="T81" fmla="*/ 3 h 7"/>
                <a:gd name="T82" fmla="*/ 10 w 15"/>
                <a:gd name="T83" fmla="*/ 2 h 7"/>
                <a:gd name="T84" fmla="*/ 11 w 15"/>
                <a:gd name="T85" fmla="*/ 2 h 7"/>
                <a:gd name="T86" fmla="*/ 11 w 15"/>
                <a:gd name="T87" fmla="*/ 2 h 7"/>
                <a:gd name="T88" fmla="*/ 13 w 15"/>
                <a:gd name="T89" fmla="*/ 3 h 7"/>
                <a:gd name="T90" fmla="*/ 13 w 15"/>
                <a:gd name="T91" fmla="*/ 4 h 7"/>
                <a:gd name="T92" fmla="*/ 13 w 15"/>
                <a:gd name="T93" fmla="*/ 5 h 7"/>
                <a:gd name="T94" fmla="*/ 13 w 15"/>
                <a:gd name="T95" fmla="*/ 6 h 7"/>
                <a:gd name="T96" fmla="*/ 14 w 15"/>
                <a:gd name="T9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" h="7"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8" y="5"/>
                    <a:pt x="8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29" name="Freeform 100"/>
            <p:cNvSpPr>
              <a:spLocks/>
            </p:cNvSpPr>
            <p:nvPr/>
          </p:nvSpPr>
          <p:spPr bwMode="auto">
            <a:xfrm>
              <a:off x="1970089" y="2849564"/>
              <a:ext cx="11113" cy="952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0" name="Freeform 101"/>
            <p:cNvSpPr>
              <a:spLocks/>
            </p:cNvSpPr>
            <p:nvPr/>
          </p:nvSpPr>
          <p:spPr bwMode="auto">
            <a:xfrm>
              <a:off x="2197102" y="2913064"/>
              <a:ext cx="1068388" cy="1200150"/>
            </a:xfrm>
            <a:custGeom>
              <a:avLst/>
              <a:gdLst>
                <a:gd name="T0" fmla="*/ 93 w 99"/>
                <a:gd name="T1" fmla="*/ 30 h 111"/>
                <a:gd name="T2" fmla="*/ 89 w 99"/>
                <a:gd name="T3" fmla="*/ 27 h 111"/>
                <a:gd name="T4" fmla="*/ 83 w 99"/>
                <a:gd name="T5" fmla="*/ 24 h 111"/>
                <a:gd name="T6" fmla="*/ 76 w 99"/>
                <a:gd name="T7" fmla="*/ 23 h 111"/>
                <a:gd name="T8" fmla="*/ 73 w 99"/>
                <a:gd name="T9" fmla="*/ 20 h 111"/>
                <a:gd name="T10" fmla="*/ 67 w 99"/>
                <a:gd name="T11" fmla="*/ 18 h 111"/>
                <a:gd name="T12" fmla="*/ 62 w 99"/>
                <a:gd name="T13" fmla="*/ 21 h 111"/>
                <a:gd name="T14" fmla="*/ 63 w 99"/>
                <a:gd name="T15" fmla="*/ 19 h 111"/>
                <a:gd name="T16" fmla="*/ 61 w 99"/>
                <a:gd name="T17" fmla="*/ 16 h 111"/>
                <a:gd name="T18" fmla="*/ 57 w 99"/>
                <a:gd name="T19" fmla="*/ 19 h 111"/>
                <a:gd name="T20" fmla="*/ 57 w 99"/>
                <a:gd name="T21" fmla="*/ 18 h 111"/>
                <a:gd name="T22" fmla="*/ 60 w 99"/>
                <a:gd name="T23" fmla="*/ 12 h 111"/>
                <a:gd name="T24" fmla="*/ 58 w 99"/>
                <a:gd name="T25" fmla="*/ 7 h 111"/>
                <a:gd name="T26" fmla="*/ 55 w 99"/>
                <a:gd name="T27" fmla="*/ 5 h 111"/>
                <a:gd name="T28" fmla="*/ 51 w 99"/>
                <a:gd name="T29" fmla="*/ 9 h 111"/>
                <a:gd name="T30" fmla="*/ 46 w 99"/>
                <a:gd name="T31" fmla="*/ 9 h 111"/>
                <a:gd name="T32" fmla="*/ 41 w 99"/>
                <a:gd name="T33" fmla="*/ 11 h 111"/>
                <a:gd name="T34" fmla="*/ 36 w 99"/>
                <a:gd name="T35" fmla="*/ 10 h 111"/>
                <a:gd name="T36" fmla="*/ 36 w 99"/>
                <a:gd name="T37" fmla="*/ 5 h 111"/>
                <a:gd name="T38" fmla="*/ 33 w 99"/>
                <a:gd name="T39" fmla="*/ 1 h 111"/>
                <a:gd name="T40" fmla="*/ 29 w 99"/>
                <a:gd name="T41" fmla="*/ 4 h 111"/>
                <a:gd name="T42" fmla="*/ 23 w 99"/>
                <a:gd name="T43" fmla="*/ 4 h 111"/>
                <a:gd name="T44" fmla="*/ 25 w 99"/>
                <a:gd name="T45" fmla="*/ 10 h 111"/>
                <a:gd name="T46" fmla="*/ 17 w 99"/>
                <a:gd name="T47" fmla="*/ 13 h 111"/>
                <a:gd name="T48" fmla="*/ 10 w 99"/>
                <a:gd name="T49" fmla="*/ 11 h 111"/>
                <a:gd name="T50" fmla="*/ 9 w 99"/>
                <a:gd name="T51" fmla="*/ 15 h 111"/>
                <a:gd name="T52" fmla="*/ 10 w 99"/>
                <a:gd name="T53" fmla="*/ 24 h 111"/>
                <a:gd name="T54" fmla="*/ 8 w 99"/>
                <a:gd name="T55" fmla="*/ 28 h 111"/>
                <a:gd name="T56" fmla="*/ 5 w 99"/>
                <a:gd name="T57" fmla="*/ 28 h 111"/>
                <a:gd name="T58" fmla="*/ 1 w 99"/>
                <a:gd name="T59" fmla="*/ 34 h 111"/>
                <a:gd name="T60" fmla="*/ 1 w 99"/>
                <a:gd name="T61" fmla="*/ 40 h 111"/>
                <a:gd name="T62" fmla="*/ 4 w 99"/>
                <a:gd name="T63" fmla="*/ 44 h 111"/>
                <a:gd name="T64" fmla="*/ 8 w 99"/>
                <a:gd name="T65" fmla="*/ 47 h 111"/>
                <a:gd name="T66" fmla="*/ 14 w 99"/>
                <a:gd name="T67" fmla="*/ 48 h 111"/>
                <a:gd name="T68" fmla="*/ 19 w 99"/>
                <a:gd name="T69" fmla="*/ 44 h 111"/>
                <a:gd name="T70" fmla="*/ 22 w 99"/>
                <a:gd name="T71" fmla="*/ 47 h 111"/>
                <a:gd name="T72" fmla="*/ 26 w 99"/>
                <a:gd name="T73" fmla="*/ 52 h 111"/>
                <a:gd name="T74" fmla="*/ 33 w 99"/>
                <a:gd name="T75" fmla="*/ 55 h 111"/>
                <a:gd name="T76" fmla="*/ 35 w 99"/>
                <a:gd name="T77" fmla="*/ 60 h 111"/>
                <a:gd name="T78" fmla="*/ 40 w 99"/>
                <a:gd name="T79" fmla="*/ 63 h 111"/>
                <a:gd name="T80" fmla="*/ 43 w 99"/>
                <a:gd name="T81" fmla="*/ 69 h 111"/>
                <a:gd name="T82" fmla="*/ 42 w 99"/>
                <a:gd name="T83" fmla="*/ 76 h 111"/>
                <a:gd name="T84" fmla="*/ 45 w 99"/>
                <a:gd name="T85" fmla="*/ 79 h 111"/>
                <a:gd name="T86" fmla="*/ 49 w 99"/>
                <a:gd name="T87" fmla="*/ 84 h 111"/>
                <a:gd name="T88" fmla="*/ 52 w 99"/>
                <a:gd name="T89" fmla="*/ 87 h 111"/>
                <a:gd name="T90" fmla="*/ 54 w 99"/>
                <a:gd name="T91" fmla="*/ 91 h 111"/>
                <a:gd name="T92" fmla="*/ 51 w 99"/>
                <a:gd name="T93" fmla="*/ 96 h 111"/>
                <a:gd name="T94" fmla="*/ 47 w 99"/>
                <a:gd name="T95" fmla="*/ 102 h 111"/>
                <a:gd name="T96" fmla="*/ 50 w 99"/>
                <a:gd name="T97" fmla="*/ 104 h 111"/>
                <a:gd name="T98" fmla="*/ 54 w 99"/>
                <a:gd name="T99" fmla="*/ 107 h 111"/>
                <a:gd name="T100" fmla="*/ 60 w 99"/>
                <a:gd name="T101" fmla="*/ 111 h 111"/>
                <a:gd name="T102" fmla="*/ 64 w 99"/>
                <a:gd name="T103" fmla="*/ 105 h 111"/>
                <a:gd name="T104" fmla="*/ 67 w 99"/>
                <a:gd name="T105" fmla="*/ 97 h 111"/>
                <a:gd name="T106" fmla="*/ 68 w 99"/>
                <a:gd name="T107" fmla="*/ 88 h 111"/>
                <a:gd name="T108" fmla="*/ 75 w 99"/>
                <a:gd name="T109" fmla="*/ 84 h 111"/>
                <a:gd name="T110" fmla="*/ 82 w 99"/>
                <a:gd name="T111" fmla="*/ 82 h 111"/>
                <a:gd name="T112" fmla="*/ 85 w 99"/>
                <a:gd name="T113" fmla="*/ 76 h 111"/>
                <a:gd name="T114" fmla="*/ 88 w 99"/>
                <a:gd name="T115" fmla="*/ 69 h 111"/>
                <a:gd name="T116" fmla="*/ 89 w 99"/>
                <a:gd name="T117" fmla="*/ 61 h 111"/>
                <a:gd name="T118" fmla="*/ 88 w 99"/>
                <a:gd name="T119" fmla="*/ 54 h 111"/>
                <a:gd name="T120" fmla="*/ 92 w 99"/>
                <a:gd name="T121" fmla="*/ 49 h 111"/>
                <a:gd name="T122" fmla="*/ 97 w 99"/>
                <a:gd name="T123" fmla="*/ 43 h 111"/>
                <a:gd name="T124" fmla="*/ 98 w 99"/>
                <a:gd name="T125" fmla="*/ 3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11">
                  <a:moveTo>
                    <a:pt x="98" y="33"/>
                  </a:moveTo>
                  <a:cubicBezTo>
                    <a:pt x="98" y="33"/>
                    <a:pt x="98" y="32"/>
                    <a:pt x="98" y="32"/>
                  </a:cubicBezTo>
                  <a:cubicBezTo>
                    <a:pt x="97" y="32"/>
                    <a:pt x="97" y="31"/>
                    <a:pt x="97" y="31"/>
                  </a:cubicBezTo>
                  <a:cubicBezTo>
                    <a:pt x="97" y="31"/>
                    <a:pt x="96" y="30"/>
                    <a:pt x="96" y="30"/>
                  </a:cubicBezTo>
                  <a:cubicBezTo>
                    <a:pt x="95" y="30"/>
                    <a:pt x="95" y="30"/>
                    <a:pt x="94" y="30"/>
                  </a:cubicBezTo>
                  <a:cubicBezTo>
                    <a:pt x="94" y="30"/>
                    <a:pt x="93" y="30"/>
                    <a:pt x="93" y="30"/>
                  </a:cubicBez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2" y="29"/>
                    <a:pt x="91" y="29"/>
                  </a:cubicBezTo>
                  <a:cubicBezTo>
                    <a:pt x="91" y="29"/>
                    <a:pt x="91" y="29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8"/>
                    <a:pt x="90" y="28"/>
                    <a:pt x="90" y="27"/>
                  </a:cubicBezTo>
                  <a:cubicBezTo>
                    <a:pt x="90" y="27"/>
                    <a:pt x="89" y="27"/>
                    <a:pt x="89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8" y="25"/>
                    <a:pt x="87" y="25"/>
                    <a:pt x="87" y="25"/>
                  </a:cubicBezTo>
                  <a:cubicBezTo>
                    <a:pt x="87" y="25"/>
                    <a:pt x="86" y="25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3"/>
                    <a:pt x="85" y="23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2" y="24"/>
                    <a:pt x="82" y="24"/>
                    <a:pt x="81" y="24"/>
                  </a:cubicBezTo>
                  <a:cubicBezTo>
                    <a:pt x="81" y="24"/>
                    <a:pt x="81" y="24"/>
                    <a:pt x="80" y="24"/>
                  </a:cubicBezTo>
                  <a:cubicBezTo>
                    <a:pt x="80" y="24"/>
                    <a:pt x="80" y="24"/>
                    <a:pt x="79" y="23"/>
                  </a:cubicBezTo>
                  <a:cubicBezTo>
                    <a:pt x="79" y="23"/>
                    <a:pt x="79" y="23"/>
                    <a:pt x="78" y="23"/>
                  </a:cubicBezTo>
                  <a:cubicBezTo>
                    <a:pt x="78" y="23"/>
                    <a:pt x="77" y="23"/>
                    <a:pt x="77" y="23"/>
                  </a:cubicBezTo>
                  <a:cubicBezTo>
                    <a:pt x="77" y="23"/>
                    <a:pt x="77" y="23"/>
                    <a:pt x="76" y="23"/>
                  </a:cubicBezTo>
                  <a:cubicBezTo>
                    <a:pt x="76" y="23"/>
                    <a:pt x="75" y="23"/>
                    <a:pt x="75" y="23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2"/>
                    <a:pt x="75" y="22"/>
                    <a:pt x="74" y="22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21"/>
                    <a:pt x="73" y="20"/>
                    <a:pt x="73" y="20"/>
                  </a:cubicBezTo>
                  <a:cubicBezTo>
                    <a:pt x="73" y="20"/>
                    <a:pt x="72" y="20"/>
                    <a:pt x="72" y="20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69" y="19"/>
                    <a:pt x="69" y="18"/>
                    <a:pt x="69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6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4" y="19"/>
                    <a:pt x="64" y="19"/>
                    <a:pt x="64" y="20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2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0"/>
                    <a:pt x="62" y="20"/>
                  </a:cubicBezTo>
                  <a:cubicBezTo>
                    <a:pt x="62" y="20"/>
                    <a:pt x="62" y="20"/>
                    <a:pt x="63" y="20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7"/>
                    <a:pt x="65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7"/>
                    <a:pt x="58" y="17"/>
                  </a:cubicBezTo>
                  <a:cubicBezTo>
                    <a:pt x="58" y="17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4" y="20"/>
                    <a:pt x="55" y="20"/>
                    <a:pt x="55" y="20"/>
                  </a:cubicBezTo>
                  <a:cubicBezTo>
                    <a:pt x="55" y="19"/>
                    <a:pt x="56" y="19"/>
                    <a:pt x="56" y="19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6"/>
                    <a:pt x="57" y="16"/>
                    <a:pt x="58" y="16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3"/>
                    <a:pt x="60" y="13"/>
                    <a:pt x="60" y="12"/>
                  </a:cubicBezTo>
                  <a:cubicBezTo>
                    <a:pt x="61" y="12"/>
                    <a:pt x="61" y="12"/>
                    <a:pt x="61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9" y="11"/>
                    <a:pt x="58" y="10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58" y="9"/>
                    <a:pt x="58" y="8"/>
                    <a:pt x="58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7" y="6"/>
                  </a:cubicBezTo>
                  <a:cubicBezTo>
                    <a:pt x="57" y="6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5" y="5"/>
                  </a:cubicBezTo>
                  <a:cubicBezTo>
                    <a:pt x="55" y="5"/>
                    <a:pt x="55" y="6"/>
                    <a:pt x="55" y="6"/>
                  </a:cubicBezTo>
                  <a:cubicBezTo>
                    <a:pt x="54" y="7"/>
                    <a:pt x="54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51" y="9"/>
                    <a:pt x="50" y="10"/>
                    <a:pt x="50" y="10"/>
                  </a:cubicBezTo>
                  <a:cubicBezTo>
                    <a:pt x="50" y="10"/>
                    <a:pt x="50" y="10"/>
                    <a:pt x="49" y="10"/>
                  </a:cubicBezTo>
                  <a:cubicBezTo>
                    <a:pt x="49" y="10"/>
                    <a:pt x="49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0"/>
                    <a:pt x="42" y="10"/>
                    <a:pt x="41" y="11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40" y="12"/>
                    <a:pt x="39" y="11"/>
                    <a:pt x="39" y="12"/>
                  </a:cubicBezTo>
                  <a:cubicBezTo>
                    <a:pt x="38" y="12"/>
                    <a:pt x="39" y="12"/>
                    <a:pt x="38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5" y="10"/>
                    <a:pt x="36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6"/>
                    <a:pt x="35" y="5"/>
                    <a:pt x="36" y="5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5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4" y="5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5" y="9"/>
                    <a:pt x="26" y="8"/>
                    <a:pt x="26" y="9"/>
                  </a:cubicBezTo>
                  <a:cubicBezTo>
                    <a:pt x="26" y="9"/>
                    <a:pt x="26" y="10"/>
                    <a:pt x="25" y="10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3" y="12"/>
                    <a:pt x="23" y="12"/>
                    <a:pt x="22" y="13"/>
                  </a:cubicBezTo>
                  <a:cubicBezTo>
                    <a:pt x="22" y="13"/>
                    <a:pt x="22" y="13"/>
                    <a:pt x="21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7" y="12"/>
                    <a:pt x="16" y="12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9" y="12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11" y="22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9" y="26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4" y="30"/>
                    <a:pt x="3" y="30"/>
                  </a:cubicBezTo>
                  <a:cubicBezTo>
                    <a:pt x="3" y="30"/>
                    <a:pt x="3" y="30"/>
                    <a:pt x="2" y="30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2" y="33"/>
                    <a:pt x="2" y="33"/>
                    <a:pt x="1" y="34"/>
                  </a:cubicBezTo>
                  <a:cubicBezTo>
                    <a:pt x="1" y="34"/>
                    <a:pt x="1" y="34"/>
                    <a:pt x="0" y="35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2" y="42"/>
                    <a:pt x="2" y="42"/>
                    <a:pt x="2" y="43"/>
                  </a:cubicBezTo>
                  <a:cubicBezTo>
                    <a:pt x="2" y="43"/>
                    <a:pt x="2" y="43"/>
                    <a:pt x="3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3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9" y="47"/>
                    <a:pt x="9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6"/>
                  </a:cubicBezTo>
                  <a:cubicBezTo>
                    <a:pt x="16" y="46"/>
                    <a:pt x="16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6"/>
                    <a:pt x="18" y="45"/>
                    <a:pt x="18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5"/>
                    <a:pt x="22" y="45"/>
                    <a:pt x="22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8"/>
                    <a:pt x="22" y="48"/>
                    <a:pt x="22" y="49"/>
                  </a:cubicBezTo>
                  <a:cubicBezTo>
                    <a:pt x="22" y="49"/>
                    <a:pt x="22" y="50"/>
                    <a:pt x="22" y="50"/>
                  </a:cubicBezTo>
                  <a:cubicBezTo>
                    <a:pt x="23" y="51"/>
                    <a:pt x="23" y="50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9" y="53"/>
                    <a:pt x="29" y="53"/>
                    <a:pt x="30" y="53"/>
                  </a:cubicBezTo>
                  <a:cubicBezTo>
                    <a:pt x="30" y="54"/>
                    <a:pt x="30" y="54"/>
                    <a:pt x="31" y="54"/>
                  </a:cubicBezTo>
                  <a:cubicBezTo>
                    <a:pt x="31" y="54"/>
                    <a:pt x="31" y="55"/>
                    <a:pt x="31" y="55"/>
                  </a:cubicBezTo>
                  <a:cubicBezTo>
                    <a:pt x="32" y="55"/>
                    <a:pt x="32" y="55"/>
                    <a:pt x="33" y="55"/>
                  </a:cubicBezTo>
                  <a:cubicBezTo>
                    <a:pt x="33" y="55"/>
                    <a:pt x="33" y="55"/>
                    <a:pt x="34" y="55"/>
                  </a:cubicBezTo>
                  <a:cubicBezTo>
                    <a:pt x="34" y="55"/>
                    <a:pt x="34" y="55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7"/>
                    <a:pt x="35" y="57"/>
                    <a:pt x="35" y="58"/>
                  </a:cubicBezTo>
                  <a:cubicBezTo>
                    <a:pt x="35" y="58"/>
                    <a:pt x="34" y="59"/>
                    <a:pt x="35" y="60"/>
                  </a:cubicBezTo>
                  <a:cubicBezTo>
                    <a:pt x="35" y="60"/>
                    <a:pt x="35" y="60"/>
                    <a:pt x="36" y="60"/>
                  </a:cubicBezTo>
                  <a:cubicBezTo>
                    <a:pt x="36" y="61"/>
                    <a:pt x="36" y="61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9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4"/>
                    <a:pt x="40" y="64"/>
                    <a:pt x="40" y="64"/>
                  </a:cubicBezTo>
                  <a:cubicBezTo>
                    <a:pt x="40" y="65"/>
                    <a:pt x="40" y="65"/>
                    <a:pt x="40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7"/>
                    <a:pt x="42" y="67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3" y="70"/>
                    <a:pt x="43" y="70"/>
                    <a:pt x="43" y="71"/>
                  </a:cubicBezTo>
                  <a:cubicBezTo>
                    <a:pt x="42" y="72"/>
                    <a:pt x="42" y="72"/>
                    <a:pt x="42" y="73"/>
                  </a:cubicBezTo>
                  <a:cubicBezTo>
                    <a:pt x="42" y="73"/>
                    <a:pt x="43" y="73"/>
                    <a:pt x="43" y="73"/>
                  </a:cubicBezTo>
                  <a:cubicBezTo>
                    <a:pt x="42" y="74"/>
                    <a:pt x="42" y="73"/>
                    <a:pt x="42" y="73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5"/>
                    <a:pt x="42" y="75"/>
                    <a:pt x="42" y="76"/>
                  </a:cubicBezTo>
                  <a:cubicBezTo>
                    <a:pt x="42" y="76"/>
                    <a:pt x="42" y="76"/>
                    <a:pt x="42" y="77"/>
                  </a:cubicBezTo>
                  <a:cubicBezTo>
                    <a:pt x="42" y="77"/>
                    <a:pt x="42" y="77"/>
                    <a:pt x="42" y="78"/>
                  </a:cubicBezTo>
                  <a:cubicBezTo>
                    <a:pt x="42" y="78"/>
                    <a:pt x="43" y="78"/>
                    <a:pt x="43" y="78"/>
                  </a:cubicBezTo>
                  <a:cubicBezTo>
                    <a:pt x="43" y="79"/>
                    <a:pt x="42" y="79"/>
                    <a:pt x="43" y="79"/>
                  </a:cubicBezTo>
                  <a:cubicBezTo>
                    <a:pt x="43" y="80"/>
                    <a:pt x="43" y="79"/>
                    <a:pt x="44" y="79"/>
                  </a:cubicBezTo>
                  <a:cubicBezTo>
                    <a:pt x="44" y="79"/>
                    <a:pt x="45" y="79"/>
                    <a:pt x="45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7" y="79"/>
                    <a:pt x="47" y="79"/>
                    <a:pt x="47" y="80"/>
                  </a:cubicBezTo>
                  <a:cubicBezTo>
                    <a:pt x="48" y="80"/>
                    <a:pt x="48" y="79"/>
                    <a:pt x="48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9" y="82"/>
                    <a:pt x="49" y="82"/>
                    <a:pt x="49" y="83"/>
                  </a:cubicBezTo>
                  <a:cubicBezTo>
                    <a:pt x="49" y="83"/>
                    <a:pt x="49" y="83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5"/>
                    <a:pt x="50" y="85"/>
                    <a:pt x="50" y="85"/>
                  </a:cubicBezTo>
                  <a:cubicBezTo>
                    <a:pt x="50" y="85"/>
                    <a:pt x="51" y="84"/>
                    <a:pt x="51" y="84"/>
                  </a:cubicBezTo>
                  <a:cubicBezTo>
                    <a:pt x="51" y="84"/>
                    <a:pt x="52" y="84"/>
                    <a:pt x="52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2" y="86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2" y="89"/>
                    <a:pt x="52" y="90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3" y="90"/>
                    <a:pt x="53" y="89"/>
                    <a:pt x="5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1"/>
                    <a:pt x="54" y="91"/>
                  </a:cubicBezTo>
                  <a:cubicBezTo>
                    <a:pt x="54" y="92"/>
                    <a:pt x="54" y="92"/>
                    <a:pt x="54" y="93"/>
                  </a:cubicBezTo>
                  <a:cubicBezTo>
                    <a:pt x="54" y="93"/>
                    <a:pt x="54" y="93"/>
                    <a:pt x="54" y="94"/>
                  </a:cubicBezTo>
                  <a:cubicBezTo>
                    <a:pt x="54" y="94"/>
                    <a:pt x="54" y="94"/>
                    <a:pt x="53" y="94"/>
                  </a:cubicBezTo>
                  <a:cubicBezTo>
                    <a:pt x="53" y="95"/>
                    <a:pt x="53" y="94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0" y="97"/>
                    <a:pt x="50" y="97"/>
                    <a:pt x="50" y="98"/>
                  </a:cubicBezTo>
                  <a:cubicBezTo>
                    <a:pt x="50" y="98"/>
                    <a:pt x="49" y="98"/>
                    <a:pt x="49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6" y="103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3"/>
                    <a:pt x="49" y="103"/>
                    <a:pt x="49" y="103"/>
                  </a:cubicBezTo>
                  <a:cubicBezTo>
                    <a:pt x="49" y="103"/>
                    <a:pt x="50" y="103"/>
                    <a:pt x="50" y="103"/>
                  </a:cubicBezTo>
                  <a:cubicBezTo>
                    <a:pt x="50" y="103"/>
                    <a:pt x="50" y="104"/>
                    <a:pt x="50" y="104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04"/>
                    <a:pt x="52" y="104"/>
                    <a:pt x="52" y="104"/>
                  </a:cubicBezTo>
                  <a:cubicBezTo>
                    <a:pt x="52" y="105"/>
                    <a:pt x="52" y="105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4" y="106"/>
                    <a:pt x="54" y="106"/>
                    <a:pt x="54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6" y="108"/>
                    <a:pt x="56" y="107"/>
                    <a:pt x="56" y="107"/>
                  </a:cubicBezTo>
                  <a:cubicBezTo>
                    <a:pt x="57" y="108"/>
                    <a:pt x="57" y="108"/>
                    <a:pt x="57" y="109"/>
                  </a:cubicBezTo>
                  <a:cubicBezTo>
                    <a:pt x="57" y="109"/>
                    <a:pt x="57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0"/>
                  </a:cubicBezTo>
                  <a:cubicBezTo>
                    <a:pt x="60" y="110"/>
                    <a:pt x="60" y="109"/>
                    <a:pt x="61" y="109"/>
                  </a:cubicBezTo>
                  <a:cubicBezTo>
                    <a:pt x="61" y="108"/>
                    <a:pt x="61" y="108"/>
                    <a:pt x="61" y="107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3" y="107"/>
                    <a:pt x="62" y="107"/>
                    <a:pt x="63" y="106"/>
                  </a:cubicBezTo>
                  <a:cubicBezTo>
                    <a:pt x="63" y="106"/>
                    <a:pt x="63" y="106"/>
                    <a:pt x="64" y="105"/>
                  </a:cubicBezTo>
                  <a:cubicBezTo>
                    <a:pt x="64" y="105"/>
                    <a:pt x="64" y="104"/>
                    <a:pt x="64" y="104"/>
                  </a:cubicBezTo>
                  <a:cubicBezTo>
                    <a:pt x="64" y="103"/>
                    <a:pt x="64" y="103"/>
                    <a:pt x="64" y="102"/>
                  </a:cubicBezTo>
                  <a:cubicBezTo>
                    <a:pt x="64" y="102"/>
                    <a:pt x="65" y="102"/>
                    <a:pt x="65" y="101"/>
                  </a:cubicBezTo>
                  <a:cubicBezTo>
                    <a:pt x="65" y="100"/>
                    <a:pt x="65" y="100"/>
                    <a:pt x="66" y="100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7" y="98"/>
                    <a:pt x="67" y="98"/>
                    <a:pt x="67" y="97"/>
                  </a:cubicBezTo>
                  <a:cubicBezTo>
                    <a:pt x="68" y="96"/>
                    <a:pt x="67" y="95"/>
                    <a:pt x="67" y="94"/>
                  </a:cubicBezTo>
                  <a:cubicBezTo>
                    <a:pt x="67" y="94"/>
                    <a:pt x="67" y="94"/>
                    <a:pt x="67" y="93"/>
                  </a:cubicBezTo>
                  <a:cubicBezTo>
                    <a:pt x="67" y="93"/>
                    <a:pt x="67" y="93"/>
                    <a:pt x="67" y="92"/>
                  </a:cubicBezTo>
                  <a:cubicBezTo>
                    <a:pt x="66" y="91"/>
                    <a:pt x="66" y="91"/>
                    <a:pt x="67" y="90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9" y="88"/>
                    <a:pt x="69" y="88"/>
                    <a:pt x="69" y="87"/>
                  </a:cubicBezTo>
                  <a:cubicBezTo>
                    <a:pt x="69" y="87"/>
                    <a:pt x="70" y="87"/>
                    <a:pt x="70" y="87"/>
                  </a:cubicBezTo>
                  <a:cubicBezTo>
                    <a:pt x="70" y="86"/>
                    <a:pt x="70" y="86"/>
                    <a:pt x="71" y="85"/>
                  </a:cubicBezTo>
                  <a:cubicBezTo>
                    <a:pt x="71" y="85"/>
                    <a:pt x="72" y="85"/>
                    <a:pt x="72" y="85"/>
                  </a:cubicBezTo>
                  <a:cubicBezTo>
                    <a:pt x="73" y="85"/>
                    <a:pt x="73" y="85"/>
                    <a:pt x="74" y="85"/>
                  </a:cubicBezTo>
                  <a:cubicBezTo>
                    <a:pt x="74" y="84"/>
                    <a:pt x="74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3"/>
                    <a:pt x="76" y="83"/>
                  </a:cubicBezTo>
                  <a:cubicBezTo>
                    <a:pt x="76" y="83"/>
                    <a:pt x="76" y="83"/>
                    <a:pt x="77" y="82"/>
                  </a:cubicBezTo>
                  <a:cubicBezTo>
                    <a:pt x="77" y="82"/>
                    <a:pt x="77" y="82"/>
                    <a:pt x="78" y="82"/>
                  </a:cubicBezTo>
                  <a:cubicBezTo>
                    <a:pt x="79" y="82"/>
                    <a:pt x="79" y="82"/>
                    <a:pt x="80" y="82"/>
                  </a:cubicBezTo>
                  <a:cubicBezTo>
                    <a:pt x="81" y="82"/>
                    <a:pt x="81" y="82"/>
                    <a:pt x="82" y="82"/>
                  </a:cubicBezTo>
                  <a:cubicBezTo>
                    <a:pt x="82" y="82"/>
                    <a:pt x="82" y="81"/>
                    <a:pt x="82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0"/>
                    <a:pt x="83" y="80"/>
                    <a:pt x="84" y="8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79"/>
                    <a:pt x="85" y="78"/>
                    <a:pt x="85" y="78"/>
                  </a:cubicBezTo>
                  <a:cubicBezTo>
                    <a:pt x="85" y="77"/>
                    <a:pt x="84" y="76"/>
                    <a:pt x="85" y="76"/>
                  </a:cubicBezTo>
                  <a:cubicBezTo>
                    <a:pt x="85" y="76"/>
                    <a:pt x="86" y="76"/>
                    <a:pt x="86" y="76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7" y="74"/>
                    <a:pt x="86" y="74"/>
                    <a:pt x="86" y="73"/>
                  </a:cubicBezTo>
                  <a:cubicBezTo>
                    <a:pt x="86" y="73"/>
                    <a:pt x="87" y="73"/>
                    <a:pt x="87" y="73"/>
                  </a:cubicBezTo>
                  <a:cubicBezTo>
                    <a:pt x="87" y="73"/>
                    <a:pt x="87" y="73"/>
                    <a:pt x="88" y="72"/>
                  </a:cubicBezTo>
                  <a:cubicBezTo>
                    <a:pt x="89" y="72"/>
                    <a:pt x="88" y="71"/>
                    <a:pt x="88" y="69"/>
                  </a:cubicBezTo>
                  <a:cubicBezTo>
                    <a:pt x="88" y="69"/>
                    <a:pt x="88" y="68"/>
                    <a:pt x="88" y="68"/>
                  </a:cubicBezTo>
                  <a:cubicBezTo>
                    <a:pt x="88" y="67"/>
                    <a:pt x="89" y="67"/>
                    <a:pt x="89" y="67"/>
                  </a:cubicBezTo>
                  <a:cubicBezTo>
                    <a:pt x="89" y="66"/>
                    <a:pt x="88" y="66"/>
                    <a:pt x="88" y="65"/>
                  </a:cubicBezTo>
                  <a:cubicBezTo>
                    <a:pt x="88" y="65"/>
                    <a:pt x="88" y="64"/>
                    <a:pt x="89" y="64"/>
                  </a:cubicBezTo>
                  <a:cubicBezTo>
                    <a:pt x="89" y="64"/>
                    <a:pt x="89" y="64"/>
                    <a:pt x="89" y="63"/>
                  </a:cubicBezTo>
                  <a:cubicBezTo>
                    <a:pt x="90" y="63"/>
                    <a:pt x="89" y="62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9" y="59"/>
                    <a:pt x="89" y="59"/>
                    <a:pt x="89" y="58"/>
                  </a:cubicBezTo>
                  <a:cubicBezTo>
                    <a:pt x="88" y="58"/>
                    <a:pt x="88" y="58"/>
                    <a:pt x="88" y="57"/>
                  </a:cubicBezTo>
                  <a:cubicBezTo>
                    <a:pt x="88" y="57"/>
                    <a:pt x="88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5"/>
                    <a:pt x="88" y="55"/>
                    <a:pt x="88" y="54"/>
                  </a:cubicBezTo>
                  <a:cubicBezTo>
                    <a:pt x="88" y="54"/>
                    <a:pt x="88" y="54"/>
                    <a:pt x="89" y="53"/>
                  </a:cubicBezTo>
                  <a:cubicBezTo>
                    <a:pt x="89" y="53"/>
                    <a:pt x="89" y="53"/>
                    <a:pt x="90" y="53"/>
                  </a:cubicBezTo>
                  <a:cubicBezTo>
                    <a:pt x="90" y="52"/>
                    <a:pt x="90" y="53"/>
                    <a:pt x="91" y="52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91" y="51"/>
                    <a:pt x="91" y="51"/>
                    <a:pt x="92" y="51"/>
                  </a:cubicBezTo>
                  <a:cubicBezTo>
                    <a:pt x="92" y="50"/>
                    <a:pt x="92" y="50"/>
                    <a:pt x="92" y="49"/>
                  </a:cubicBezTo>
                  <a:cubicBezTo>
                    <a:pt x="93" y="49"/>
                    <a:pt x="93" y="48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6"/>
                    <a:pt x="94" y="47"/>
                    <a:pt x="94" y="47"/>
                  </a:cubicBezTo>
                  <a:cubicBezTo>
                    <a:pt x="95" y="46"/>
                    <a:pt x="95" y="46"/>
                    <a:pt x="95" y="45"/>
                  </a:cubicBezTo>
                  <a:cubicBezTo>
                    <a:pt x="95" y="45"/>
                    <a:pt x="96" y="45"/>
                    <a:pt x="96" y="44"/>
                  </a:cubicBezTo>
                  <a:cubicBezTo>
                    <a:pt x="96" y="43"/>
                    <a:pt x="97" y="43"/>
                    <a:pt x="97" y="43"/>
                  </a:cubicBezTo>
                  <a:cubicBezTo>
                    <a:pt x="97" y="42"/>
                    <a:pt x="98" y="42"/>
                    <a:pt x="98" y="42"/>
                  </a:cubicBezTo>
                  <a:cubicBezTo>
                    <a:pt x="98" y="42"/>
                    <a:pt x="98" y="41"/>
                    <a:pt x="98" y="41"/>
                  </a:cubicBezTo>
                  <a:cubicBezTo>
                    <a:pt x="98" y="40"/>
                    <a:pt x="98" y="40"/>
                    <a:pt x="98" y="39"/>
                  </a:cubicBezTo>
                  <a:cubicBezTo>
                    <a:pt x="98" y="39"/>
                    <a:pt x="98" y="38"/>
                    <a:pt x="98" y="38"/>
                  </a:cubicBezTo>
                  <a:cubicBezTo>
                    <a:pt x="98" y="37"/>
                    <a:pt x="99" y="37"/>
                    <a:pt x="99" y="36"/>
                  </a:cubicBezTo>
                  <a:cubicBezTo>
                    <a:pt x="99" y="36"/>
                    <a:pt x="98" y="35"/>
                    <a:pt x="98" y="35"/>
                  </a:cubicBezTo>
                  <a:cubicBezTo>
                    <a:pt x="98" y="34"/>
                    <a:pt x="98" y="34"/>
                    <a:pt x="98" y="3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1" name="Freeform 102"/>
            <p:cNvSpPr>
              <a:spLocks/>
            </p:cNvSpPr>
            <p:nvPr/>
          </p:nvSpPr>
          <p:spPr bwMode="auto">
            <a:xfrm>
              <a:off x="3967164" y="1919289"/>
              <a:ext cx="550863" cy="573088"/>
            </a:xfrm>
            <a:custGeom>
              <a:avLst/>
              <a:gdLst>
                <a:gd name="T0" fmla="*/ 47 w 51"/>
                <a:gd name="T1" fmla="*/ 44 h 53"/>
                <a:gd name="T2" fmla="*/ 49 w 51"/>
                <a:gd name="T3" fmla="*/ 42 h 53"/>
                <a:gd name="T4" fmla="*/ 50 w 51"/>
                <a:gd name="T5" fmla="*/ 41 h 53"/>
                <a:gd name="T6" fmla="*/ 51 w 51"/>
                <a:gd name="T7" fmla="*/ 39 h 53"/>
                <a:gd name="T8" fmla="*/ 49 w 51"/>
                <a:gd name="T9" fmla="*/ 38 h 53"/>
                <a:gd name="T10" fmla="*/ 48 w 51"/>
                <a:gd name="T11" fmla="*/ 37 h 53"/>
                <a:gd name="T12" fmla="*/ 46 w 51"/>
                <a:gd name="T13" fmla="*/ 35 h 53"/>
                <a:gd name="T14" fmla="*/ 46 w 51"/>
                <a:gd name="T15" fmla="*/ 32 h 53"/>
                <a:gd name="T16" fmla="*/ 46 w 51"/>
                <a:gd name="T17" fmla="*/ 29 h 53"/>
                <a:gd name="T18" fmla="*/ 46 w 51"/>
                <a:gd name="T19" fmla="*/ 27 h 53"/>
                <a:gd name="T20" fmla="*/ 46 w 51"/>
                <a:gd name="T21" fmla="*/ 25 h 53"/>
                <a:gd name="T22" fmla="*/ 45 w 51"/>
                <a:gd name="T23" fmla="*/ 22 h 53"/>
                <a:gd name="T24" fmla="*/ 45 w 51"/>
                <a:gd name="T25" fmla="*/ 21 h 53"/>
                <a:gd name="T26" fmla="*/ 45 w 51"/>
                <a:gd name="T27" fmla="*/ 20 h 53"/>
                <a:gd name="T28" fmla="*/ 44 w 51"/>
                <a:gd name="T29" fmla="*/ 17 h 53"/>
                <a:gd name="T30" fmla="*/ 43 w 51"/>
                <a:gd name="T31" fmla="*/ 15 h 53"/>
                <a:gd name="T32" fmla="*/ 42 w 51"/>
                <a:gd name="T33" fmla="*/ 13 h 53"/>
                <a:gd name="T34" fmla="*/ 40 w 51"/>
                <a:gd name="T35" fmla="*/ 12 h 53"/>
                <a:gd name="T36" fmla="*/ 40 w 51"/>
                <a:gd name="T37" fmla="*/ 10 h 53"/>
                <a:gd name="T38" fmla="*/ 42 w 51"/>
                <a:gd name="T39" fmla="*/ 7 h 53"/>
                <a:gd name="T40" fmla="*/ 41 w 51"/>
                <a:gd name="T41" fmla="*/ 4 h 53"/>
                <a:gd name="T42" fmla="*/ 42 w 51"/>
                <a:gd name="T43" fmla="*/ 2 h 53"/>
                <a:gd name="T44" fmla="*/ 42 w 51"/>
                <a:gd name="T45" fmla="*/ 1 h 53"/>
                <a:gd name="T46" fmla="*/ 39 w 51"/>
                <a:gd name="T47" fmla="*/ 1 h 53"/>
                <a:gd name="T48" fmla="*/ 37 w 51"/>
                <a:gd name="T49" fmla="*/ 1 h 53"/>
                <a:gd name="T50" fmla="*/ 35 w 51"/>
                <a:gd name="T51" fmla="*/ 1 h 53"/>
                <a:gd name="T52" fmla="*/ 34 w 51"/>
                <a:gd name="T53" fmla="*/ 2 h 53"/>
                <a:gd name="T54" fmla="*/ 32 w 51"/>
                <a:gd name="T55" fmla="*/ 1 h 53"/>
                <a:gd name="T56" fmla="*/ 29 w 51"/>
                <a:gd name="T57" fmla="*/ 1 h 53"/>
                <a:gd name="T58" fmla="*/ 27 w 51"/>
                <a:gd name="T59" fmla="*/ 2 h 53"/>
                <a:gd name="T60" fmla="*/ 24 w 51"/>
                <a:gd name="T61" fmla="*/ 2 h 53"/>
                <a:gd name="T62" fmla="*/ 22 w 51"/>
                <a:gd name="T63" fmla="*/ 4 h 53"/>
                <a:gd name="T64" fmla="*/ 20 w 51"/>
                <a:gd name="T65" fmla="*/ 4 h 53"/>
                <a:gd name="T66" fmla="*/ 18 w 51"/>
                <a:gd name="T67" fmla="*/ 5 h 53"/>
                <a:gd name="T68" fmla="*/ 17 w 51"/>
                <a:gd name="T69" fmla="*/ 6 h 53"/>
                <a:gd name="T70" fmla="*/ 18 w 51"/>
                <a:gd name="T71" fmla="*/ 9 h 53"/>
                <a:gd name="T72" fmla="*/ 18 w 51"/>
                <a:gd name="T73" fmla="*/ 11 h 53"/>
                <a:gd name="T74" fmla="*/ 18 w 51"/>
                <a:gd name="T75" fmla="*/ 14 h 53"/>
                <a:gd name="T76" fmla="*/ 19 w 51"/>
                <a:gd name="T77" fmla="*/ 15 h 53"/>
                <a:gd name="T78" fmla="*/ 17 w 51"/>
                <a:gd name="T79" fmla="*/ 16 h 53"/>
                <a:gd name="T80" fmla="*/ 14 w 51"/>
                <a:gd name="T81" fmla="*/ 16 h 53"/>
                <a:gd name="T82" fmla="*/ 14 w 51"/>
                <a:gd name="T83" fmla="*/ 19 h 53"/>
                <a:gd name="T84" fmla="*/ 11 w 51"/>
                <a:gd name="T85" fmla="*/ 20 h 53"/>
                <a:gd name="T86" fmla="*/ 9 w 51"/>
                <a:gd name="T87" fmla="*/ 21 h 53"/>
                <a:gd name="T88" fmla="*/ 7 w 51"/>
                <a:gd name="T89" fmla="*/ 22 h 53"/>
                <a:gd name="T90" fmla="*/ 4 w 51"/>
                <a:gd name="T91" fmla="*/ 23 h 53"/>
                <a:gd name="T92" fmla="*/ 2 w 51"/>
                <a:gd name="T93" fmla="*/ 24 h 53"/>
                <a:gd name="T94" fmla="*/ 1 w 51"/>
                <a:gd name="T95" fmla="*/ 25 h 53"/>
                <a:gd name="T96" fmla="*/ 1 w 51"/>
                <a:gd name="T97" fmla="*/ 28 h 53"/>
                <a:gd name="T98" fmla="*/ 10 w 51"/>
                <a:gd name="T99" fmla="*/ 36 h 53"/>
                <a:gd name="T100" fmla="*/ 25 w 51"/>
                <a:gd name="T101" fmla="*/ 47 h 53"/>
                <a:gd name="T102" fmla="*/ 25 w 51"/>
                <a:gd name="T103" fmla="*/ 48 h 53"/>
                <a:gd name="T104" fmla="*/ 27 w 51"/>
                <a:gd name="T105" fmla="*/ 49 h 53"/>
                <a:gd name="T106" fmla="*/ 28 w 51"/>
                <a:gd name="T107" fmla="*/ 50 h 53"/>
                <a:gd name="T108" fmla="*/ 30 w 51"/>
                <a:gd name="T109" fmla="*/ 52 h 53"/>
                <a:gd name="T110" fmla="*/ 30 w 51"/>
                <a:gd name="T111" fmla="*/ 53 h 53"/>
                <a:gd name="T112" fmla="*/ 31 w 51"/>
                <a:gd name="T113" fmla="*/ 53 h 53"/>
                <a:gd name="T114" fmla="*/ 36 w 51"/>
                <a:gd name="T115" fmla="*/ 52 h 53"/>
                <a:gd name="T116" fmla="*/ 39 w 51"/>
                <a:gd name="T117" fmla="*/ 50 h 53"/>
                <a:gd name="T118" fmla="*/ 43 w 51"/>
                <a:gd name="T119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53">
                  <a:moveTo>
                    <a:pt x="44" y="45"/>
                  </a:moveTo>
                  <a:cubicBezTo>
                    <a:pt x="45" y="44"/>
                    <a:pt x="46" y="45"/>
                    <a:pt x="47" y="44"/>
                  </a:cubicBezTo>
                  <a:cubicBezTo>
                    <a:pt x="47" y="43"/>
                    <a:pt x="47" y="43"/>
                    <a:pt x="48" y="43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0"/>
                    <a:pt x="51" y="40"/>
                  </a:cubicBezTo>
                  <a:cubicBezTo>
                    <a:pt x="51" y="40"/>
                    <a:pt x="51" y="39"/>
                    <a:pt x="51" y="39"/>
                  </a:cubicBezTo>
                  <a:cubicBezTo>
                    <a:pt x="51" y="38"/>
                    <a:pt x="50" y="38"/>
                    <a:pt x="50" y="38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7"/>
                    <a:pt x="49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6"/>
                    <a:pt x="46" y="36"/>
                    <a:pt x="46" y="35"/>
                  </a:cubicBezTo>
                  <a:cubicBezTo>
                    <a:pt x="46" y="35"/>
                    <a:pt x="46" y="35"/>
                    <a:pt x="46" y="34"/>
                  </a:cubicBezTo>
                  <a:cubicBezTo>
                    <a:pt x="46" y="33"/>
                    <a:pt x="46" y="33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6" y="28"/>
                    <a:pt x="46" y="28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6"/>
                    <a:pt x="46" y="26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6" y="24"/>
                    <a:pt x="45" y="24"/>
                  </a:cubicBezTo>
                  <a:cubicBezTo>
                    <a:pt x="45" y="23"/>
                    <a:pt x="46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6"/>
                    <a:pt x="44" y="16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3"/>
                  </a:cubicBezTo>
                  <a:cubicBezTo>
                    <a:pt x="42" y="13"/>
                    <a:pt x="42" y="13"/>
                    <a:pt x="41" y="12"/>
                  </a:cubicBezTo>
                  <a:cubicBezTo>
                    <a:pt x="41" y="12"/>
                    <a:pt x="41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5"/>
                    <a:pt x="41" y="5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41" y="1"/>
                    <a:pt x="40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4" y="2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7"/>
                    <a:pt x="13" y="17"/>
                    <a:pt x="13" y="18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20"/>
                    <a:pt x="13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7" y="50"/>
                    <a:pt x="28" y="50"/>
                  </a:cubicBezTo>
                  <a:cubicBezTo>
                    <a:pt x="28" y="51"/>
                    <a:pt x="28" y="50"/>
                    <a:pt x="28" y="50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1"/>
                    <a:pt x="30" y="52"/>
                    <a:pt x="30" y="52"/>
                  </a:cubicBezTo>
                  <a:cubicBezTo>
                    <a:pt x="30" y="52"/>
                    <a:pt x="29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3"/>
                    <a:pt x="32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3"/>
                    <a:pt x="33" y="52"/>
                    <a:pt x="34" y="52"/>
                  </a:cubicBezTo>
                  <a:cubicBezTo>
                    <a:pt x="35" y="52"/>
                    <a:pt x="35" y="52"/>
                    <a:pt x="36" y="52"/>
                  </a:cubicBezTo>
                  <a:cubicBezTo>
                    <a:pt x="36" y="52"/>
                    <a:pt x="36" y="51"/>
                    <a:pt x="37" y="51"/>
                  </a:cubicBezTo>
                  <a:cubicBezTo>
                    <a:pt x="37" y="51"/>
                    <a:pt x="38" y="50"/>
                    <a:pt x="39" y="50"/>
                  </a:cubicBezTo>
                  <a:cubicBezTo>
                    <a:pt x="39" y="49"/>
                    <a:pt x="40" y="49"/>
                    <a:pt x="40" y="48"/>
                  </a:cubicBezTo>
                  <a:cubicBezTo>
                    <a:pt x="41" y="48"/>
                    <a:pt x="42" y="47"/>
                    <a:pt x="43" y="47"/>
                  </a:cubicBezTo>
                  <a:cubicBezTo>
                    <a:pt x="43" y="46"/>
                    <a:pt x="43" y="45"/>
                    <a:pt x="44" y="4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2" name="Freeform 103"/>
            <p:cNvSpPr>
              <a:spLocks/>
            </p:cNvSpPr>
            <p:nvPr/>
          </p:nvSpPr>
          <p:spPr bwMode="auto">
            <a:xfrm>
              <a:off x="4852989" y="2103439"/>
              <a:ext cx="301625" cy="312738"/>
            </a:xfrm>
            <a:custGeom>
              <a:avLst/>
              <a:gdLst>
                <a:gd name="T0" fmla="*/ 23 w 28"/>
                <a:gd name="T1" fmla="*/ 29 h 29"/>
                <a:gd name="T2" fmla="*/ 24 w 28"/>
                <a:gd name="T3" fmla="*/ 27 h 29"/>
                <a:gd name="T4" fmla="*/ 25 w 28"/>
                <a:gd name="T5" fmla="*/ 27 h 29"/>
                <a:gd name="T6" fmla="*/ 27 w 28"/>
                <a:gd name="T7" fmla="*/ 25 h 29"/>
                <a:gd name="T8" fmla="*/ 28 w 28"/>
                <a:gd name="T9" fmla="*/ 24 h 29"/>
                <a:gd name="T10" fmla="*/ 28 w 28"/>
                <a:gd name="T11" fmla="*/ 23 h 29"/>
                <a:gd name="T12" fmla="*/ 27 w 28"/>
                <a:gd name="T13" fmla="*/ 21 h 29"/>
                <a:gd name="T14" fmla="*/ 26 w 28"/>
                <a:gd name="T15" fmla="*/ 18 h 29"/>
                <a:gd name="T16" fmla="*/ 25 w 28"/>
                <a:gd name="T17" fmla="*/ 16 h 29"/>
                <a:gd name="T18" fmla="*/ 24 w 28"/>
                <a:gd name="T19" fmla="*/ 15 h 29"/>
                <a:gd name="T20" fmla="*/ 23 w 28"/>
                <a:gd name="T21" fmla="*/ 13 h 29"/>
                <a:gd name="T22" fmla="*/ 22 w 28"/>
                <a:gd name="T23" fmla="*/ 11 h 29"/>
                <a:gd name="T24" fmla="*/ 21 w 28"/>
                <a:gd name="T25" fmla="*/ 9 h 29"/>
                <a:gd name="T26" fmla="*/ 19 w 28"/>
                <a:gd name="T27" fmla="*/ 7 h 29"/>
                <a:gd name="T28" fmla="*/ 19 w 28"/>
                <a:gd name="T29" fmla="*/ 5 h 29"/>
                <a:gd name="T30" fmla="*/ 20 w 28"/>
                <a:gd name="T31" fmla="*/ 7 h 29"/>
                <a:gd name="T32" fmla="*/ 22 w 28"/>
                <a:gd name="T33" fmla="*/ 10 h 29"/>
                <a:gd name="T34" fmla="*/ 24 w 28"/>
                <a:gd name="T35" fmla="*/ 10 h 29"/>
                <a:gd name="T36" fmla="*/ 24 w 28"/>
                <a:gd name="T37" fmla="*/ 8 h 29"/>
                <a:gd name="T38" fmla="*/ 25 w 28"/>
                <a:gd name="T39" fmla="*/ 6 h 29"/>
                <a:gd name="T40" fmla="*/ 25 w 28"/>
                <a:gd name="T41" fmla="*/ 5 h 29"/>
                <a:gd name="T42" fmla="*/ 24 w 28"/>
                <a:gd name="T43" fmla="*/ 3 h 29"/>
                <a:gd name="T44" fmla="*/ 23 w 28"/>
                <a:gd name="T45" fmla="*/ 1 h 29"/>
                <a:gd name="T46" fmla="*/ 22 w 28"/>
                <a:gd name="T47" fmla="*/ 1 h 29"/>
                <a:gd name="T48" fmla="*/ 19 w 28"/>
                <a:gd name="T49" fmla="*/ 1 h 29"/>
                <a:gd name="T50" fmla="*/ 16 w 28"/>
                <a:gd name="T51" fmla="*/ 0 h 29"/>
                <a:gd name="T52" fmla="*/ 14 w 28"/>
                <a:gd name="T53" fmla="*/ 0 h 29"/>
                <a:gd name="T54" fmla="*/ 12 w 28"/>
                <a:gd name="T55" fmla="*/ 2 h 29"/>
                <a:gd name="T56" fmla="*/ 8 w 28"/>
                <a:gd name="T57" fmla="*/ 2 h 29"/>
                <a:gd name="T58" fmla="*/ 6 w 28"/>
                <a:gd name="T59" fmla="*/ 1 h 29"/>
                <a:gd name="T60" fmla="*/ 3 w 28"/>
                <a:gd name="T61" fmla="*/ 0 h 29"/>
                <a:gd name="T62" fmla="*/ 2 w 28"/>
                <a:gd name="T63" fmla="*/ 1 h 29"/>
                <a:gd name="T64" fmla="*/ 1 w 28"/>
                <a:gd name="T65" fmla="*/ 0 h 29"/>
                <a:gd name="T66" fmla="*/ 0 w 28"/>
                <a:gd name="T67" fmla="*/ 1 h 29"/>
                <a:gd name="T68" fmla="*/ 1 w 28"/>
                <a:gd name="T69" fmla="*/ 5 h 29"/>
                <a:gd name="T70" fmla="*/ 2 w 28"/>
                <a:gd name="T71" fmla="*/ 27 h 29"/>
                <a:gd name="T72" fmla="*/ 22 w 28"/>
                <a:gd name="T7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" h="29"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5" y="26"/>
                    <a:pt x="26" y="26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7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3" y="10"/>
                    <a:pt x="22" y="11"/>
                    <a:pt x="23" y="11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25" y="7"/>
                    <a:pt x="24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3" name="Freeform 104"/>
            <p:cNvSpPr>
              <a:spLocks/>
            </p:cNvSpPr>
            <p:nvPr/>
          </p:nvSpPr>
          <p:spPr bwMode="auto">
            <a:xfrm>
              <a:off x="5554664" y="2265364"/>
              <a:ext cx="150813" cy="119063"/>
            </a:xfrm>
            <a:custGeom>
              <a:avLst/>
              <a:gdLst>
                <a:gd name="T0" fmla="*/ 13 w 14"/>
                <a:gd name="T1" fmla="*/ 2 h 11"/>
                <a:gd name="T2" fmla="*/ 14 w 14"/>
                <a:gd name="T3" fmla="*/ 1 h 11"/>
                <a:gd name="T4" fmla="*/ 14 w 14"/>
                <a:gd name="T5" fmla="*/ 1 h 11"/>
                <a:gd name="T6" fmla="*/ 13 w 14"/>
                <a:gd name="T7" fmla="*/ 0 h 11"/>
                <a:gd name="T8" fmla="*/ 13 w 14"/>
                <a:gd name="T9" fmla="*/ 1 h 11"/>
                <a:gd name="T10" fmla="*/ 12 w 14"/>
                <a:gd name="T11" fmla="*/ 1 h 11"/>
                <a:gd name="T12" fmla="*/ 12 w 14"/>
                <a:gd name="T13" fmla="*/ 2 h 11"/>
                <a:gd name="T14" fmla="*/ 11 w 14"/>
                <a:gd name="T15" fmla="*/ 3 h 11"/>
                <a:gd name="T16" fmla="*/ 10 w 14"/>
                <a:gd name="T17" fmla="*/ 4 h 11"/>
                <a:gd name="T18" fmla="*/ 10 w 14"/>
                <a:gd name="T19" fmla="*/ 5 h 11"/>
                <a:gd name="T20" fmla="*/ 10 w 14"/>
                <a:gd name="T21" fmla="*/ 6 h 11"/>
                <a:gd name="T22" fmla="*/ 9 w 14"/>
                <a:gd name="T23" fmla="*/ 6 h 11"/>
                <a:gd name="T24" fmla="*/ 8 w 14"/>
                <a:gd name="T25" fmla="*/ 7 h 11"/>
                <a:gd name="T26" fmla="*/ 7 w 14"/>
                <a:gd name="T27" fmla="*/ 7 h 11"/>
                <a:gd name="T28" fmla="*/ 6 w 14"/>
                <a:gd name="T29" fmla="*/ 7 h 11"/>
                <a:gd name="T30" fmla="*/ 5 w 14"/>
                <a:gd name="T31" fmla="*/ 6 h 11"/>
                <a:gd name="T32" fmla="*/ 4 w 14"/>
                <a:gd name="T33" fmla="*/ 7 h 11"/>
                <a:gd name="T34" fmla="*/ 4 w 14"/>
                <a:gd name="T35" fmla="*/ 7 h 11"/>
                <a:gd name="T36" fmla="*/ 3 w 14"/>
                <a:gd name="T37" fmla="*/ 6 h 11"/>
                <a:gd name="T38" fmla="*/ 2 w 14"/>
                <a:gd name="T39" fmla="*/ 6 h 11"/>
                <a:gd name="T40" fmla="*/ 2 w 14"/>
                <a:gd name="T41" fmla="*/ 5 h 11"/>
                <a:gd name="T42" fmla="*/ 2 w 14"/>
                <a:gd name="T43" fmla="*/ 5 h 11"/>
                <a:gd name="T44" fmla="*/ 0 w 14"/>
                <a:gd name="T45" fmla="*/ 4 h 11"/>
                <a:gd name="T46" fmla="*/ 0 w 14"/>
                <a:gd name="T47" fmla="*/ 4 h 11"/>
                <a:gd name="T48" fmla="*/ 0 w 14"/>
                <a:gd name="T49" fmla="*/ 5 h 11"/>
                <a:gd name="T50" fmla="*/ 1 w 14"/>
                <a:gd name="T51" fmla="*/ 6 h 11"/>
                <a:gd name="T52" fmla="*/ 2 w 14"/>
                <a:gd name="T53" fmla="*/ 8 h 11"/>
                <a:gd name="T54" fmla="*/ 3 w 14"/>
                <a:gd name="T55" fmla="*/ 8 h 11"/>
                <a:gd name="T56" fmla="*/ 4 w 14"/>
                <a:gd name="T57" fmla="*/ 9 h 11"/>
                <a:gd name="T58" fmla="*/ 5 w 14"/>
                <a:gd name="T59" fmla="*/ 9 h 11"/>
                <a:gd name="T60" fmla="*/ 7 w 14"/>
                <a:gd name="T61" fmla="*/ 9 h 11"/>
                <a:gd name="T62" fmla="*/ 9 w 14"/>
                <a:gd name="T63" fmla="*/ 10 h 11"/>
                <a:gd name="T64" fmla="*/ 11 w 14"/>
                <a:gd name="T65" fmla="*/ 11 h 11"/>
                <a:gd name="T66" fmla="*/ 11 w 14"/>
                <a:gd name="T67" fmla="*/ 10 h 11"/>
                <a:gd name="T68" fmla="*/ 11 w 14"/>
                <a:gd name="T69" fmla="*/ 8 h 11"/>
                <a:gd name="T70" fmla="*/ 12 w 14"/>
                <a:gd name="T71" fmla="*/ 6 h 11"/>
                <a:gd name="T72" fmla="*/ 12 w 14"/>
                <a:gd name="T73" fmla="*/ 4 h 11"/>
                <a:gd name="T74" fmla="*/ 13 w 14"/>
                <a:gd name="T75" fmla="*/ 3 h 11"/>
                <a:gd name="T76" fmla="*/ 14 w 14"/>
                <a:gd name="T77" fmla="*/ 3 h 11"/>
                <a:gd name="T78" fmla="*/ 14 w 14"/>
                <a:gd name="T79" fmla="*/ 2 h 11"/>
                <a:gd name="T80" fmla="*/ 13 w 14"/>
                <a:gd name="T8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1">
                  <a:moveTo>
                    <a:pt x="13" y="2"/>
                  </a:move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9"/>
                    <a:pt x="9" y="9"/>
                    <a:pt x="9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4" name="Freeform 105"/>
            <p:cNvSpPr>
              <a:spLocks/>
            </p:cNvSpPr>
            <p:nvPr/>
          </p:nvSpPr>
          <p:spPr bwMode="auto">
            <a:xfrm>
              <a:off x="5813427" y="1930401"/>
              <a:ext cx="400050" cy="420688"/>
            </a:xfrm>
            <a:custGeom>
              <a:avLst/>
              <a:gdLst>
                <a:gd name="T0" fmla="*/ 15 w 37"/>
                <a:gd name="T1" fmla="*/ 35 h 39"/>
                <a:gd name="T2" fmla="*/ 18 w 37"/>
                <a:gd name="T3" fmla="*/ 37 h 39"/>
                <a:gd name="T4" fmla="*/ 20 w 37"/>
                <a:gd name="T5" fmla="*/ 39 h 39"/>
                <a:gd name="T6" fmla="*/ 22 w 37"/>
                <a:gd name="T7" fmla="*/ 37 h 39"/>
                <a:gd name="T8" fmla="*/ 25 w 37"/>
                <a:gd name="T9" fmla="*/ 36 h 39"/>
                <a:gd name="T10" fmla="*/ 26 w 37"/>
                <a:gd name="T11" fmla="*/ 35 h 39"/>
                <a:gd name="T12" fmla="*/ 24 w 37"/>
                <a:gd name="T13" fmla="*/ 32 h 39"/>
                <a:gd name="T14" fmla="*/ 23 w 37"/>
                <a:gd name="T15" fmla="*/ 30 h 39"/>
                <a:gd name="T16" fmla="*/ 22 w 37"/>
                <a:gd name="T17" fmla="*/ 28 h 39"/>
                <a:gd name="T18" fmla="*/ 24 w 37"/>
                <a:gd name="T19" fmla="*/ 26 h 39"/>
                <a:gd name="T20" fmla="*/ 25 w 37"/>
                <a:gd name="T21" fmla="*/ 27 h 39"/>
                <a:gd name="T22" fmla="*/ 27 w 37"/>
                <a:gd name="T23" fmla="*/ 26 h 39"/>
                <a:gd name="T24" fmla="*/ 29 w 37"/>
                <a:gd name="T25" fmla="*/ 23 h 39"/>
                <a:gd name="T26" fmla="*/ 31 w 37"/>
                <a:gd name="T27" fmla="*/ 20 h 39"/>
                <a:gd name="T28" fmla="*/ 31 w 37"/>
                <a:gd name="T29" fmla="*/ 19 h 39"/>
                <a:gd name="T30" fmla="*/ 32 w 37"/>
                <a:gd name="T31" fmla="*/ 17 h 39"/>
                <a:gd name="T32" fmla="*/ 33 w 37"/>
                <a:gd name="T33" fmla="*/ 15 h 39"/>
                <a:gd name="T34" fmla="*/ 32 w 37"/>
                <a:gd name="T35" fmla="*/ 13 h 39"/>
                <a:gd name="T36" fmla="*/ 30 w 37"/>
                <a:gd name="T37" fmla="*/ 10 h 39"/>
                <a:gd name="T38" fmla="*/ 32 w 37"/>
                <a:gd name="T39" fmla="*/ 7 h 39"/>
                <a:gd name="T40" fmla="*/ 35 w 37"/>
                <a:gd name="T41" fmla="*/ 6 h 39"/>
                <a:gd name="T42" fmla="*/ 37 w 37"/>
                <a:gd name="T43" fmla="*/ 5 h 39"/>
                <a:gd name="T44" fmla="*/ 33 w 37"/>
                <a:gd name="T45" fmla="*/ 4 h 39"/>
                <a:gd name="T46" fmla="*/ 31 w 37"/>
                <a:gd name="T47" fmla="*/ 1 h 39"/>
                <a:gd name="T48" fmla="*/ 29 w 37"/>
                <a:gd name="T49" fmla="*/ 0 h 39"/>
                <a:gd name="T50" fmla="*/ 26 w 37"/>
                <a:gd name="T51" fmla="*/ 1 h 39"/>
                <a:gd name="T52" fmla="*/ 22 w 37"/>
                <a:gd name="T53" fmla="*/ 3 h 39"/>
                <a:gd name="T54" fmla="*/ 24 w 37"/>
                <a:gd name="T55" fmla="*/ 9 h 39"/>
                <a:gd name="T56" fmla="*/ 20 w 37"/>
                <a:gd name="T57" fmla="*/ 12 h 39"/>
                <a:gd name="T58" fmla="*/ 19 w 37"/>
                <a:gd name="T59" fmla="*/ 16 h 39"/>
                <a:gd name="T60" fmla="*/ 17 w 37"/>
                <a:gd name="T61" fmla="*/ 15 h 39"/>
                <a:gd name="T62" fmla="*/ 14 w 37"/>
                <a:gd name="T63" fmla="*/ 17 h 39"/>
                <a:gd name="T64" fmla="*/ 13 w 37"/>
                <a:gd name="T65" fmla="*/ 19 h 39"/>
                <a:gd name="T66" fmla="*/ 11 w 37"/>
                <a:gd name="T67" fmla="*/ 22 h 39"/>
                <a:gd name="T68" fmla="*/ 7 w 37"/>
                <a:gd name="T69" fmla="*/ 22 h 39"/>
                <a:gd name="T70" fmla="*/ 2 w 37"/>
                <a:gd name="T71" fmla="*/ 21 h 39"/>
                <a:gd name="T72" fmla="*/ 1 w 37"/>
                <a:gd name="T73" fmla="*/ 22 h 39"/>
                <a:gd name="T74" fmla="*/ 3 w 37"/>
                <a:gd name="T75" fmla="*/ 25 h 39"/>
                <a:gd name="T76" fmla="*/ 6 w 37"/>
                <a:gd name="T77" fmla="*/ 26 h 39"/>
                <a:gd name="T78" fmla="*/ 7 w 37"/>
                <a:gd name="T79" fmla="*/ 29 h 39"/>
                <a:gd name="T80" fmla="*/ 4 w 37"/>
                <a:gd name="T81" fmla="*/ 32 h 39"/>
                <a:gd name="T82" fmla="*/ 4 w 37"/>
                <a:gd name="T83" fmla="*/ 35 h 39"/>
                <a:gd name="T84" fmla="*/ 8 w 37"/>
                <a:gd name="T85" fmla="*/ 34 h 39"/>
                <a:gd name="T86" fmla="*/ 12 w 37"/>
                <a:gd name="T87" fmla="*/ 34 h 39"/>
                <a:gd name="T88" fmla="*/ 15 w 37"/>
                <a:gd name="T8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9">
                  <a:moveTo>
                    <a:pt x="15" y="34"/>
                  </a:move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5" y="35"/>
                    <a:pt x="15" y="35"/>
                  </a:cubicBezTo>
                  <a:cubicBezTo>
                    <a:pt x="15" y="35"/>
                    <a:pt x="16" y="36"/>
                    <a:pt x="16" y="36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7" y="36"/>
                    <a:pt x="17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5" y="36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7" y="36"/>
                    <a:pt x="27" y="36"/>
                    <a:pt x="26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4"/>
                    <a:pt x="26" y="33"/>
                    <a:pt x="25" y="33"/>
                  </a:cubicBezTo>
                  <a:cubicBezTo>
                    <a:pt x="25" y="33"/>
                    <a:pt x="25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30"/>
                    <a:pt x="23" y="31"/>
                    <a:pt x="22" y="31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0" y="21"/>
                    <a:pt x="30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3" y="15"/>
                    <a:pt x="34" y="14"/>
                    <a:pt x="33" y="14"/>
                  </a:cubicBezTo>
                  <a:cubicBezTo>
                    <a:pt x="33" y="13"/>
                    <a:pt x="33" y="14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3" y="8"/>
                    <a:pt x="33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6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1"/>
                    <a:pt x="27" y="1"/>
                  </a:cubicBezTo>
                  <a:cubicBezTo>
                    <a:pt x="27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3" y="5"/>
                    <a:pt x="23" y="5"/>
                    <a:pt x="24" y="6"/>
                  </a:cubicBezTo>
                  <a:cubicBezTo>
                    <a:pt x="24" y="7"/>
                    <a:pt x="25" y="8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2" y="21"/>
                    <a:pt x="12" y="22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3" y="32"/>
                    <a:pt x="3" y="32"/>
                    <a:pt x="3" y="33"/>
                  </a:cubicBezTo>
                  <a:cubicBezTo>
                    <a:pt x="3" y="34"/>
                    <a:pt x="4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4"/>
                    <a:pt x="6" y="35"/>
                    <a:pt x="7" y="35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3"/>
                    <a:pt x="14" y="33"/>
                    <a:pt x="15" y="3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5" name="Freeform 106"/>
            <p:cNvSpPr>
              <a:spLocks/>
            </p:cNvSpPr>
            <p:nvPr/>
          </p:nvSpPr>
          <p:spPr bwMode="auto">
            <a:xfrm>
              <a:off x="4421189" y="2676526"/>
              <a:ext cx="215900" cy="355600"/>
            </a:xfrm>
            <a:custGeom>
              <a:avLst/>
              <a:gdLst>
                <a:gd name="T0" fmla="*/ 11 w 20"/>
                <a:gd name="T1" fmla="*/ 31 h 33"/>
                <a:gd name="T2" fmla="*/ 14 w 20"/>
                <a:gd name="T3" fmla="*/ 31 h 33"/>
                <a:gd name="T4" fmla="*/ 16 w 20"/>
                <a:gd name="T5" fmla="*/ 31 h 33"/>
                <a:gd name="T6" fmla="*/ 18 w 20"/>
                <a:gd name="T7" fmla="*/ 32 h 33"/>
                <a:gd name="T8" fmla="*/ 19 w 20"/>
                <a:gd name="T9" fmla="*/ 33 h 33"/>
                <a:gd name="T10" fmla="*/ 20 w 20"/>
                <a:gd name="T11" fmla="*/ 32 h 33"/>
                <a:gd name="T12" fmla="*/ 20 w 20"/>
                <a:gd name="T13" fmla="*/ 31 h 33"/>
                <a:gd name="T14" fmla="*/ 19 w 20"/>
                <a:gd name="T15" fmla="*/ 28 h 33"/>
                <a:gd name="T16" fmla="*/ 17 w 20"/>
                <a:gd name="T17" fmla="*/ 25 h 33"/>
                <a:gd name="T18" fmla="*/ 16 w 20"/>
                <a:gd name="T19" fmla="*/ 23 h 33"/>
                <a:gd name="T20" fmla="*/ 16 w 20"/>
                <a:gd name="T21" fmla="*/ 22 h 33"/>
                <a:gd name="T22" fmla="*/ 16 w 20"/>
                <a:gd name="T23" fmla="*/ 20 h 33"/>
                <a:gd name="T24" fmla="*/ 17 w 20"/>
                <a:gd name="T25" fmla="*/ 19 h 33"/>
                <a:gd name="T26" fmla="*/ 18 w 20"/>
                <a:gd name="T27" fmla="*/ 17 h 33"/>
                <a:gd name="T28" fmla="*/ 18 w 20"/>
                <a:gd name="T29" fmla="*/ 16 h 33"/>
                <a:gd name="T30" fmla="*/ 18 w 20"/>
                <a:gd name="T31" fmla="*/ 14 h 33"/>
                <a:gd name="T32" fmla="*/ 16 w 20"/>
                <a:gd name="T33" fmla="*/ 12 h 33"/>
                <a:gd name="T34" fmla="*/ 15 w 20"/>
                <a:gd name="T35" fmla="*/ 11 h 33"/>
                <a:gd name="T36" fmla="*/ 15 w 20"/>
                <a:gd name="T37" fmla="*/ 9 h 33"/>
                <a:gd name="T38" fmla="*/ 17 w 20"/>
                <a:gd name="T39" fmla="*/ 9 h 33"/>
                <a:gd name="T40" fmla="*/ 18 w 20"/>
                <a:gd name="T41" fmla="*/ 8 h 33"/>
                <a:gd name="T42" fmla="*/ 17 w 20"/>
                <a:gd name="T43" fmla="*/ 6 h 33"/>
                <a:gd name="T44" fmla="*/ 17 w 20"/>
                <a:gd name="T45" fmla="*/ 4 h 33"/>
                <a:gd name="T46" fmla="*/ 17 w 20"/>
                <a:gd name="T47" fmla="*/ 2 h 33"/>
                <a:gd name="T48" fmla="*/ 15 w 20"/>
                <a:gd name="T49" fmla="*/ 0 h 33"/>
                <a:gd name="T50" fmla="*/ 14 w 20"/>
                <a:gd name="T51" fmla="*/ 0 h 33"/>
                <a:gd name="T52" fmla="*/ 15 w 20"/>
                <a:gd name="T53" fmla="*/ 2 h 33"/>
                <a:gd name="T54" fmla="*/ 16 w 20"/>
                <a:gd name="T55" fmla="*/ 3 h 33"/>
                <a:gd name="T56" fmla="*/ 15 w 20"/>
                <a:gd name="T57" fmla="*/ 5 h 33"/>
                <a:gd name="T58" fmla="*/ 14 w 20"/>
                <a:gd name="T59" fmla="*/ 6 h 33"/>
                <a:gd name="T60" fmla="*/ 13 w 20"/>
                <a:gd name="T61" fmla="*/ 8 h 33"/>
                <a:gd name="T62" fmla="*/ 12 w 20"/>
                <a:gd name="T63" fmla="*/ 10 h 33"/>
                <a:gd name="T64" fmla="*/ 12 w 20"/>
                <a:gd name="T65" fmla="*/ 11 h 33"/>
                <a:gd name="T66" fmla="*/ 10 w 20"/>
                <a:gd name="T67" fmla="*/ 13 h 33"/>
                <a:gd name="T68" fmla="*/ 9 w 20"/>
                <a:gd name="T69" fmla="*/ 15 h 33"/>
                <a:gd name="T70" fmla="*/ 9 w 20"/>
                <a:gd name="T71" fmla="*/ 16 h 33"/>
                <a:gd name="T72" fmla="*/ 8 w 20"/>
                <a:gd name="T73" fmla="*/ 18 h 33"/>
                <a:gd name="T74" fmla="*/ 7 w 20"/>
                <a:gd name="T75" fmla="*/ 18 h 33"/>
                <a:gd name="T76" fmla="*/ 6 w 20"/>
                <a:gd name="T77" fmla="*/ 17 h 33"/>
                <a:gd name="T78" fmla="*/ 4 w 20"/>
                <a:gd name="T79" fmla="*/ 18 h 33"/>
                <a:gd name="T80" fmla="*/ 3 w 20"/>
                <a:gd name="T81" fmla="*/ 19 h 33"/>
                <a:gd name="T82" fmla="*/ 1 w 20"/>
                <a:gd name="T83" fmla="*/ 21 h 33"/>
                <a:gd name="T84" fmla="*/ 1 w 20"/>
                <a:gd name="T85" fmla="*/ 23 h 33"/>
                <a:gd name="T86" fmla="*/ 0 w 20"/>
                <a:gd name="T87" fmla="*/ 24 h 33"/>
                <a:gd name="T88" fmla="*/ 1 w 20"/>
                <a:gd name="T89" fmla="*/ 24 h 33"/>
                <a:gd name="T90" fmla="*/ 3 w 20"/>
                <a:gd name="T91" fmla="*/ 26 h 33"/>
                <a:gd name="T92" fmla="*/ 4 w 20"/>
                <a:gd name="T93" fmla="*/ 29 h 33"/>
                <a:gd name="T94" fmla="*/ 4 w 20"/>
                <a:gd name="T95" fmla="*/ 31 h 33"/>
                <a:gd name="T96" fmla="*/ 7 w 20"/>
                <a:gd name="T97" fmla="*/ 31 h 33"/>
                <a:gd name="T98" fmla="*/ 8 w 20"/>
                <a:gd name="T99" fmla="*/ 31 h 33"/>
                <a:gd name="T100" fmla="*/ 10 w 20"/>
                <a:gd name="T10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33">
                  <a:moveTo>
                    <a:pt x="10" y="31"/>
                  </a:moveTo>
                  <a:cubicBezTo>
                    <a:pt x="10" y="31"/>
                    <a:pt x="10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7"/>
                    <a:pt x="18" y="26"/>
                  </a:cubicBezTo>
                  <a:cubicBezTo>
                    <a:pt x="18" y="26"/>
                    <a:pt x="18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20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9"/>
                    <a:pt x="13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5"/>
                    <a:pt x="2" y="25"/>
                  </a:cubicBezTo>
                  <a:cubicBezTo>
                    <a:pt x="2" y="25"/>
                    <a:pt x="2" y="26"/>
                    <a:pt x="3" y="26"/>
                  </a:cubicBezTo>
                  <a:cubicBezTo>
                    <a:pt x="3" y="27"/>
                    <a:pt x="3" y="27"/>
                    <a:pt x="4" y="28"/>
                  </a:cubicBezTo>
                  <a:cubicBezTo>
                    <a:pt x="4" y="28"/>
                    <a:pt x="4" y="29"/>
                    <a:pt x="4" y="29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0"/>
                    <a:pt x="9" y="31"/>
                    <a:pt x="10" y="3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6" name="Freeform 107"/>
            <p:cNvSpPr>
              <a:spLocks/>
            </p:cNvSpPr>
            <p:nvPr/>
          </p:nvSpPr>
          <p:spPr bwMode="auto">
            <a:xfrm>
              <a:off x="3783014" y="2686051"/>
              <a:ext cx="206375" cy="173038"/>
            </a:xfrm>
            <a:custGeom>
              <a:avLst/>
              <a:gdLst>
                <a:gd name="T0" fmla="*/ 18 w 19"/>
                <a:gd name="T1" fmla="*/ 10 h 16"/>
                <a:gd name="T2" fmla="*/ 18 w 19"/>
                <a:gd name="T3" fmla="*/ 8 h 16"/>
                <a:gd name="T4" fmla="*/ 18 w 19"/>
                <a:gd name="T5" fmla="*/ 7 h 16"/>
                <a:gd name="T6" fmla="*/ 17 w 19"/>
                <a:gd name="T7" fmla="*/ 5 h 16"/>
                <a:gd name="T8" fmla="*/ 17 w 19"/>
                <a:gd name="T9" fmla="*/ 3 h 16"/>
                <a:gd name="T10" fmla="*/ 16 w 19"/>
                <a:gd name="T11" fmla="*/ 1 h 16"/>
                <a:gd name="T12" fmla="*/ 14 w 19"/>
                <a:gd name="T13" fmla="*/ 1 h 16"/>
                <a:gd name="T14" fmla="*/ 12 w 19"/>
                <a:gd name="T15" fmla="*/ 1 h 16"/>
                <a:gd name="T16" fmla="*/ 11 w 19"/>
                <a:gd name="T17" fmla="*/ 2 h 16"/>
                <a:gd name="T18" fmla="*/ 9 w 19"/>
                <a:gd name="T19" fmla="*/ 1 h 16"/>
                <a:gd name="T20" fmla="*/ 7 w 19"/>
                <a:gd name="T21" fmla="*/ 1 h 16"/>
                <a:gd name="T22" fmla="*/ 5 w 19"/>
                <a:gd name="T23" fmla="*/ 0 h 16"/>
                <a:gd name="T24" fmla="*/ 4 w 19"/>
                <a:gd name="T25" fmla="*/ 0 h 16"/>
                <a:gd name="T26" fmla="*/ 4 w 19"/>
                <a:gd name="T27" fmla="*/ 2 h 16"/>
                <a:gd name="T28" fmla="*/ 2 w 19"/>
                <a:gd name="T29" fmla="*/ 3 h 16"/>
                <a:gd name="T30" fmla="*/ 1 w 19"/>
                <a:gd name="T31" fmla="*/ 4 h 16"/>
                <a:gd name="T32" fmla="*/ 1 w 19"/>
                <a:gd name="T33" fmla="*/ 5 h 16"/>
                <a:gd name="T34" fmla="*/ 2 w 19"/>
                <a:gd name="T35" fmla="*/ 7 h 16"/>
                <a:gd name="T36" fmla="*/ 3 w 19"/>
                <a:gd name="T37" fmla="*/ 8 h 16"/>
                <a:gd name="T38" fmla="*/ 4 w 19"/>
                <a:gd name="T39" fmla="*/ 9 h 16"/>
                <a:gd name="T40" fmla="*/ 5 w 19"/>
                <a:gd name="T41" fmla="*/ 10 h 16"/>
                <a:gd name="T42" fmla="*/ 6 w 19"/>
                <a:gd name="T43" fmla="*/ 10 h 16"/>
                <a:gd name="T44" fmla="*/ 7 w 19"/>
                <a:gd name="T45" fmla="*/ 8 h 16"/>
                <a:gd name="T46" fmla="*/ 9 w 19"/>
                <a:gd name="T47" fmla="*/ 8 h 16"/>
                <a:gd name="T48" fmla="*/ 11 w 19"/>
                <a:gd name="T49" fmla="*/ 9 h 16"/>
                <a:gd name="T50" fmla="*/ 12 w 19"/>
                <a:gd name="T51" fmla="*/ 11 h 16"/>
                <a:gd name="T52" fmla="*/ 11 w 19"/>
                <a:gd name="T53" fmla="*/ 12 h 16"/>
                <a:gd name="T54" fmla="*/ 12 w 19"/>
                <a:gd name="T55" fmla="*/ 12 h 16"/>
                <a:gd name="T56" fmla="*/ 14 w 19"/>
                <a:gd name="T57" fmla="*/ 12 h 16"/>
                <a:gd name="T58" fmla="*/ 14 w 19"/>
                <a:gd name="T59" fmla="*/ 14 h 16"/>
                <a:gd name="T60" fmla="*/ 15 w 19"/>
                <a:gd name="T61" fmla="*/ 15 h 16"/>
                <a:gd name="T62" fmla="*/ 17 w 19"/>
                <a:gd name="T63" fmla="*/ 14 h 16"/>
                <a:gd name="T64" fmla="*/ 18 w 19"/>
                <a:gd name="T65" fmla="*/ 14 h 16"/>
                <a:gd name="T66" fmla="*/ 17 w 19"/>
                <a:gd name="T67" fmla="*/ 12 h 16"/>
                <a:gd name="T68" fmla="*/ 19 w 19"/>
                <a:gd name="T69" fmla="*/ 12 h 16"/>
                <a:gd name="T70" fmla="*/ 18 w 19"/>
                <a:gd name="T7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6">
                  <a:moveTo>
                    <a:pt x="18" y="11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8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7" y="4"/>
                    <a:pt x="17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5" y="15"/>
                    <a:pt x="15" y="16"/>
                    <a:pt x="15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7" name="Freeform 108"/>
            <p:cNvSpPr>
              <a:spLocks/>
            </p:cNvSpPr>
            <p:nvPr/>
          </p:nvSpPr>
          <p:spPr bwMode="auto">
            <a:xfrm>
              <a:off x="3827464" y="268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8" name="Freeform 109"/>
            <p:cNvSpPr>
              <a:spLocks/>
            </p:cNvSpPr>
            <p:nvPr/>
          </p:nvSpPr>
          <p:spPr bwMode="auto">
            <a:xfrm>
              <a:off x="3783014" y="274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39" name="Freeform 110"/>
            <p:cNvSpPr>
              <a:spLocks/>
            </p:cNvSpPr>
            <p:nvPr/>
          </p:nvSpPr>
          <p:spPr bwMode="auto">
            <a:xfrm>
              <a:off x="4106864" y="2730501"/>
              <a:ext cx="119063" cy="204788"/>
            </a:xfrm>
            <a:custGeom>
              <a:avLst/>
              <a:gdLst>
                <a:gd name="T0" fmla="*/ 11 w 11"/>
                <a:gd name="T1" fmla="*/ 12 h 19"/>
                <a:gd name="T2" fmla="*/ 11 w 11"/>
                <a:gd name="T3" fmla="*/ 11 h 19"/>
                <a:gd name="T4" fmla="*/ 11 w 11"/>
                <a:gd name="T5" fmla="*/ 10 h 19"/>
                <a:gd name="T6" fmla="*/ 11 w 11"/>
                <a:gd name="T7" fmla="*/ 8 h 19"/>
                <a:gd name="T8" fmla="*/ 10 w 11"/>
                <a:gd name="T9" fmla="*/ 6 h 19"/>
                <a:gd name="T10" fmla="*/ 10 w 11"/>
                <a:gd name="T11" fmla="*/ 5 h 19"/>
                <a:gd name="T12" fmla="*/ 10 w 11"/>
                <a:gd name="T13" fmla="*/ 3 h 19"/>
                <a:gd name="T14" fmla="*/ 10 w 11"/>
                <a:gd name="T15" fmla="*/ 2 h 19"/>
                <a:gd name="T16" fmla="*/ 10 w 11"/>
                <a:gd name="T17" fmla="*/ 1 h 19"/>
                <a:gd name="T18" fmla="*/ 10 w 11"/>
                <a:gd name="T19" fmla="*/ 1 h 19"/>
                <a:gd name="T20" fmla="*/ 9 w 11"/>
                <a:gd name="T21" fmla="*/ 1 h 19"/>
                <a:gd name="T22" fmla="*/ 7 w 11"/>
                <a:gd name="T23" fmla="*/ 0 h 19"/>
                <a:gd name="T24" fmla="*/ 7 w 11"/>
                <a:gd name="T25" fmla="*/ 1 h 19"/>
                <a:gd name="T26" fmla="*/ 6 w 11"/>
                <a:gd name="T27" fmla="*/ 1 h 19"/>
                <a:gd name="T28" fmla="*/ 5 w 11"/>
                <a:gd name="T29" fmla="*/ 1 h 19"/>
                <a:gd name="T30" fmla="*/ 3 w 11"/>
                <a:gd name="T31" fmla="*/ 1 h 19"/>
                <a:gd name="T32" fmla="*/ 2 w 11"/>
                <a:gd name="T33" fmla="*/ 1 h 19"/>
                <a:gd name="T34" fmla="*/ 1 w 11"/>
                <a:gd name="T35" fmla="*/ 2 h 19"/>
                <a:gd name="T36" fmla="*/ 1 w 11"/>
                <a:gd name="T37" fmla="*/ 3 h 19"/>
                <a:gd name="T38" fmla="*/ 1 w 11"/>
                <a:gd name="T39" fmla="*/ 4 h 19"/>
                <a:gd name="T40" fmla="*/ 1 w 11"/>
                <a:gd name="T41" fmla="*/ 5 h 19"/>
                <a:gd name="T42" fmla="*/ 1 w 11"/>
                <a:gd name="T43" fmla="*/ 5 h 19"/>
                <a:gd name="T44" fmla="*/ 2 w 11"/>
                <a:gd name="T45" fmla="*/ 6 h 19"/>
                <a:gd name="T46" fmla="*/ 1 w 11"/>
                <a:gd name="T47" fmla="*/ 7 h 19"/>
                <a:gd name="T48" fmla="*/ 1 w 11"/>
                <a:gd name="T49" fmla="*/ 8 h 19"/>
                <a:gd name="T50" fmla="*/ 1 w 11"/>
                <a:gd name="T51" fmla="*/ 9 h 19"/>
                <a:gd name="T52" fmla="*/ 1 w 11"/>
                <a:gd name="T53" fmla="*/ 11 h 19"/>
                <a:gd name="T54" fmla="*/ 0 w 11"/>
                <a:gd name="T55" fmla="*/ 12 h 19"/>
                <a:gd name="T56" fmla="*/ 0 w 11"/>
                <a:gd name="T57" fmla="*/ 13 h 19"/>
                <a:gd name="T58" fmla="*/ 0 w 11"/>
                <a:gd name="T59" fmla="*/ 14 h 19"/>
                <a:gd name="T60" fmla="*/ 0 w 11"/>
                <a:gd name="T61" fmla="*/ 16 h 19"/>
                <a:gd name="T62" fmla="*/ 1 w 11"/>
                <a:gd name="T63" fmla="*/ 17 h 19"/>
                <a:gd name="T64" fmla="*/ 1 w 11"/>
                <a:gd name="T65" fmla="*/ 18 h 19"/>
                <a:gd name="T66" fmla="*/ 1 w 11"/>
                <a:gd name="T67" fmla="*/ 18 h 19"/>
                <a:gd name="T68" fmla="*/ 2 w 11"/>
                <a:gd name="T69" fmla="*/ 18 h 19"/>
                <a:gd name="T70" fmla="*/ 2 w 11"/>
                <a:gd name="T71" fmla="*/ 19 h 19"/>
                <a:gd name="T72" fmla="*/ 3 w 11"/>
                <a:gd name="T73" fmla="*/ 18 h 19"/>
                <a:gd name="T74" fmla="*/ 5 w 11"/>
                <a:gd name="T75" fmla="*/ 18 h 19"/>
                <a:gd name="T76" fmla="*/ 6 w 11"/>
                <a:gd name="T77" fmla="*/ 17 h 19"/>
                <a:gd name="T78" fmla="*/ 7 w 11"/>
                <a:gd name="T79" fmla="*/ 17 h 19"/>
                <a:gd name="T80" fmla="*/ 7 w 11"/>
                <a:gd name="T81" fmla="*/ 17 h 19"/>
                <a:gd name="T82" fmla="*/ 8 w 11"/>
                <a:gd name="T83" fmla="*/ 16 h 19"/>
                <a:gd name="T84" fmla="*/ 9 w 11"/>
                <a:gd name="T85" fmla="*/ 16 h 19"/>
                <a:gd name="T86" fmla="*/ 10 w 11"/>
                <a:gd name="T87" fmla="*/ 16 h 19"/>
                <a:gd name="T88" fmla="*/ 11 w 11"/>
                <a:gd name="T89" fmla="*/ 15 h 19"/>
                <a:gd name="T90" fmla="*/ 11 w 11"/>
                <a:gd name="T91" fmla="*/ 15 h 19"/>
                <a:gd name="T92" fmla="*/ 11 w 11"/>
                <a:gd name="T93" fmla="*/ 15 h 19"/>
                <a:gd name="T94" fmla="*/ 11 w 11"/>
                <a:gd name="T95" fmla="*/ 14 h 19"/>
                <a:gd name="T96" fmla="*/ 11 w 11"/>
                <a:gd name="T9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" h="19">
                  <a:moveTo>
                    <a:pt x="11" y="12"/>
                  </a:move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7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0" name="Freeform 111"/>
            <p:cNvSpPr>
              <a:spLocks/>
            </p:cNvSpPr>
            <p:nvPr/>
          </p:nvSpPr>
          <p:spPr bwMode="auto">
            <a:xfrm>
              <a:off x="4518027" y="3205164"/>
              <a:ext cx="53975" cy="53975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2 h 5"/>
                <a:gd name="T4" fmla="*/ 4 w 5"/>
                <a:gd name="T5" fmla="*/ 2 h 5"/>
                <a:gd name="T6" fmla="*/ 5 w 5"/>
                <a:gd name="T7" fmla="*/ 2 h 5"/>
                <a:gd name="T8" fmla="*/ 4 w 5"/>
                <a:gd name="T9" fmla="*/ 1 h 5"/>
                <a:gd name="T10" fmla="*/ 3 w 5"/>
                <a:gd name="T11" fmla="*/ 1 h 5"/>
                <a:gd name="T12" fmla="*/ 2 w 5"/>
                <a:gd name="T13" fmla="*/ 1 h 5"/>
                <a:gd name="T14" fmla="*/ 1 w 5"/>
                <a:gd name="T15" fmla="*/ 2 h 5"/>
                <a:gd name="T16" fmla="*/ 0 w 5"/>
                <a:gd name="T17" fmla="*/ 2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1 w 5"/>
                <a:gd name="T25" fmla="*/ 4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2 w 5"/>
                <a:gd name="T33" fmla="*/ 3 h 5"/>
                <a:gd name="T34" fmla="*/ 2 w 5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1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1" name="Freeform 112"/>
            <p:cNvSpPr>
              <a:spLocks/>
            </p:cNvSpPr>
            <p:nvPr/>
          </p:nvSpPr>
          <p:spPr bwMode="auto">
            <a:xfrm>
              <a:off x="4506914" y="3259139"/>
              <a:ext cx="346075" cy="388938"/>
            </a:xfrm>
            <a:custGeom>
              <a:avLst/>
              <a:gdLst>
                <a:gd name="T0" fmla="*/ 31 w 32"/>
                <a:gd name="T1" fmla="*/ 18 h 36"/>
                <a:gd name="T2" fmla="*/ 31 w 32"/>
                <a:gd name="T3" fmla="*/ 15 h 36"/>
                <a:gd name="T4" fmla="*/ 30 w 32"/>
                <a:gd name="T5" fmla="*/ 15 h 36"/>
                <a:gd name="T6" fmla="*/ 28 w 32"/>
                <a:gd name="T7" fmla="*/ 15 h 36"/>
                <a:gd name="T8" fmla="*/ 27 w 32"/>
                <a:gd name="T9" fmla="*/ 15 h 36"/>
                <a:gd name="T10" fmla="*/ 27 w 32"/>
                <a:gd name="T11" fmla="*/ 12 h 36"/>
                <a:gd name="T12" fmla="*/ 26 w 32"/>
                <a:gd name="T13" fmla="*/ 9 h 36"/>
                <a:gd name="T14" fmla="*/ 26 w 32"/>
                <a:gd name="T15" fmla="*/ 6 h 36"/>
                <a:gd name="T16" fmla="*/ 26 w 32"/>
                <a:gd name="T17" fmla="*/ 4 h 36"/>
                <a:gd name="T18" fmla="*/ 23 w 32"/>
                <a:gd name="T19" fmla="*/ 4 h 36"/>
                <a:gd name="T20" fmla="*/ 22 w 32"/>
                <a:gd name="T21" fmla="*/ 3 h 36"/>
                <a:gd name="T22" fmla="*/ 20 w 32"/>
                <a:gd name="T23" fmla="*/ 4 h 36"/>
                <a:gd name="T24" fmla="*/ 20 w 32"/>
                <a:gd name="T25" fmla="*/ 6 h 36"/>
                <a:gd name="T26" fmla="*/ 18 w 32"/>
                <a:gd name="T27" fmla="*/ 6 h 36"/>
                <a:gd name="T28" fmla="*/ 16 w 32"/>
                <a:gd name="T29" fmla="*/ 7 h 36"/>
                <a:gd name="T30" fmla="*/ 14 w 32"/>
                <a:gd name="T31" fmla="*/ 5 h 36"/>
                <a:gd name="T32" fmla="*/ 13 w 32"/>
                <a:gd name="T33" fmla="*/ 3 h 36"/>
                <a:gd name="T34" fmla="*/ 13 w 32"/>
                <a:gd name="T35" fmla="*/ 1 h 36"/>
                <a:gd name="T36" fmla="*/ 12 w 32"/>
                <a:gd name="T37" fmla="*/ 0 h 36"/>
                <a:gd name="T38" fmla="*/ 8 w 32"/>
                <a:gd name="T39" fmla="*/ 0 h 36"/>
                <a:gd name="T40" fmla="*/ 5 w 32"/>
                <a:gd name="T41" fmla="*/ 0 h 36"/>
                <a:gd name="T42" fmla="*/ 3 w 32"/>
                <a:gd name="T43" fmla="*/ 1 h 36"/>
                <a:gd name="T44" fmla="*/ 2 w 32"/>
                <a:gd name="T45" fmla="*/ 1 h 36"/>
                <a:gd name="T46" fmla="*/ 2 w 32"/>
                <a:gd name="T47" fmla="*/ 3 h 36"/>
                <a:gd name="T48" fmla="*/ 3 w 32"/>
                <a:gd name="T49" fmla="*/ 5 h 36"/>
                <a:gd name="T50" fmla="*/ 4 w 32"/>
                <a:gd name="T51" fmla="*/ 7 h 36"/>
                <a:gd name="T52" fmla="*/ 4 w 32"/>
                <a:gd name="T53" fmla="*/ 9 h 36"/>
                <a:gd name="T54" fmla="*/ 4 w 32"/>
                <a:gd name="T55" fmla="*/ 12 h 36"/>
                <a:gd name="T56" fmla="*/ 5 w 32"/>
                <a:gd name="T57" fmla="*/ 14 h 36"/>
                <a:gd name="T58" fmla="*/ 5 w 32"/>
                <a:gd name="T59" fmla="*/ 18 h 36"/>
                <a:gd name="T60" fmla="*/ 4 w 32"/>
                <a:gd name="T61" fmla="*/ 18 h 36"/>
                <a:gd name="T62" fmla="*/ 3 w 32"/>
                <a:gd name="T63" fmla="*/ 21 h 36"/>
                <a:gd name="T64" fmla="*/ 2 w 32"/>
                <a:gd name="T65" fmla="*/ 22 h 36"/>
                <a:gd name="T66" fmla="*/ 2 w 32"/>
                <a:gd name="T67" fmla="*/ 25 h 36"/>
                <a:gd name="T68" fmla="*/ 1 w 32"/>
                <a:gd name="T69" fmla="*/ 27 h 36"/>
                <a:gd name="T70" fmla="*/ 0 w 32"/>
                <a:gd name="T71" fmla="*/ 30 h 36"/>
                <a:gd name="T72" fmla="*/ 0 w 32"/>
                <a:gd name="T73" fmla="*/ 33 h 36"/>
                <a:gd name="T74" fmla="*/ 1 w 32"/>
                <a:gd name="T75" fmla="*/ 33 h 36"/>
                <a:gd name="T76" fmla="*/ 3 w 32"/>
                <a:gd name="T77" fmla="*/ 32 h 36"/>
                <a:gd name="T78" fmla="*/ 5 w 32"/>
                <a:gd name="T79" fmla="*/ 33 h 36"/>
                <a:gd name="T80" fmla="*/ 8 w 32"/>
                <a:gd name="T81" fmla="*/ 33 h 36"/>
                <a:gd name="T82" fmla="*/ 12 w 32"/>
                <a:gd name="T83" fmla="*/ 33 h 36"/>
                <a:gd name="T84" fmla="*/ 15 w 32"/>
                <a:gd name="T85" fmla="*/ 33 h 36"/>
                <a:gd name="T86" fmla="*/ 17 w 32"/>
                <a:gd name="T87" fmla="*/ 34 h 36"/>
                <a:gd name="T88" fmla="*/ 20 w 32"/>
                <a:gd name="T89" fmla="*/ 35 h 36"/>
                <a:gd name="T90" fmla="*/ 23 w 32"/>
                <a:gd name="T91" fmla="*/ 35 h 36"/>
                <a:gd name="T92" fmla="*/ 24 w 32"/>
                <a:gd name="T93" fmla="*/ 35 h 36"/>
                <a:gd name="T94" fmla="*/ 28 w 32"/>
                <a:gd name="T95" fmla="*/ 35 h 36"/>
                <a:gd name="T96" fmla="*/ 29 w 32"/>
                <a:gd name="T97" fmla="*/ 34 h 36"/>
                <a:gd name="T98" fmla="*/ 26 w 32"/>
                <a:gd name="T99" fmla="*/ 27 h 36"/>
                <a:gd name="T100" fmla="*/ 26 w 32"/>
                <a:gd name="T101" fmla="*/ 22 h 36"/>
                <a:gd name="T102" fmla="*/ 27 w 32"/>
                <a:gd name="T103" fmla="*/ 21 h 36"/>
                <a:gd name="T104" fmla="*/ 30 w 32"/>
                <a:gd name="T105" fmla="*/ 21 h 36"/>
                <a:gd name="T106" fmla="*/ 31 w 32"/>
                <a:gd name="T10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" h="36">
                  <a:moveTo>
                    <a:pt x="31" y="18"/>
                  </a:move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4" y="4"/>
                    <a:pt x="23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2" y="4"/>
                    <a:pt x="22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4" y="33"/>
                    <a:pt x="4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3"/>
                    <a:pt x="5" y="33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1" y="33"/>
                    <a:pt x="12" y="33"/>
                  </a:cubicBezTo>
                  <a:cubicBezTo>
                    <a:pt x="12" y="33"/>
                    <a:pt x="13" y="33"/>
                    <a:pt x="13" y="34"/>
                  </a:cubicBezTo>
                  <a:cubicBezTo>
                    <a:pt x="14" y="34"/>
                    <a:pt x="14" y="33"/>
                    <a:pt x="15" y="33"/>
                  </a:cubicBezTo>
                  <a:cubicBezTo>
                    <a:pt x="16" y="33"/>
                    <a:pt x="16" y="33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1" y="35"/>
                    <a:pt x="21" y="35"/>
                    <a:pt x="22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8"/>
                    <a:pt x="26" y="27"/>
                  </a:cubicBezTo>
                  <a:cubicBezTo>
                    <a:pt x="26" y="26"/>
                    <a:pt x="26" y="25"/>
                    <a:pt x="26" y="24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2" name="Freeform 113"/>
            <p:cNvSpPr>
              <a:spLocks/>
            </p:cNvSpPr>
            <p:nvPr/>
          </p:nvSpPr>
          <p:spPr bwMode="auto">
            <a:xfrm>
              <a:off x="4981577" y="3076576"/>
              <a:ext cx="312738" cy="377825"/>
            </a:xfrm>
            <a:custGeom>
              <a:avLst/>
              <a:gdLst>
                <a:gd name="T0" fmla="*/ 27 w 29"/>
                <a:gd name="T1" fmla="*/ 29 h 35"/>
                <a:gd name="T2" fmla="*/ 27 w 29"/>
                <a:gd name="T3" fmla="*/ 26 h 35"/>
                <a:gd name="T4" fmla="*/ 26 w 29"/>
                <a:gd name="T5" fmla="*/ 24 h 35"/>
                <a:gd name="T6" fmla="*/ 27 w 29"/>
                <a:gd name="T7" fmla="*/ 22 h 35"/>
                <a:gd name="T8" fmla="*/ 26 w 29"/>
                <a:gd name="T9" fmla="*/ 20 h 35"/>
                <a:gd name="T10" fmla="*/ 26 w 29"/>
                <a:gd name="T11" fmla="*/ 18 h 35"/>
                <a:gd name="T12" fmla="*/ 26 w 29"/>
                <a:gd name="T13" fmla="*/ 17 h 35"/>
                <a:gd name="T14" fmla="*/ 28 w 29"/>
                <a:gd name="T15" fmla="*/ 16 h 35"/>
                <a:gd name="T16" fmla="*/ 28 w 29"/>
                <a:gd name="T17" fmla="*/ 15 h 35"/>
                <a:gd name="T18" fmla="*/ 27 w 29"/>
                <a:gd name="T19" fmla="*/ 14 h 35"/>
                <a:gd name="T20" fmla="*/ 26 w 29"/>
                <a:gd name="T21" fmla="*/ 14 h 35"/>
                <a:gd name="T22" fmla="*/ 24 w 29"/>
                <a:gd name="T23" fmla="*/ 13 h 35"/>
                <a:gd name="T24" fmla="*/ 22 w 29"/>
                <a:gd name="T25" fmla="*/ 9 h 35"/>
                <a:gd name="T26" fmla="*/ 19 w 29"/>
                <a:gd name="T27" fmla="*/ 7 h 35"/>
                <a:gd name="T28" fmla="*/ 15 w 29"/>
                <a:gd name="T29" fmla="*/ 5 h 35"/>
                <a:gd name="T30" fmla="*/ 13 w 29"/>
                <a:gd name="T31" fmla="*/ 3 h 35"/>
                <a:gd name="T32" fmla="*/ 14 w 29"/>
                <a:gd name="T33" fmla="*/ 2 h 35"/>
                <a:gd name="T34" fmla="*/ 13 w 29"/>
                <a:gd name="T35" fmla="*/ 1 h 35"/>
                <a:gd name="T36" fmla="*/ 12 w 29"/>
                <a:gd name="T37" fmla="*/ 0 h 35"/>
                <a:gd name="T38" fmla="*/ 10 w 29"/>
                <a:gd name="T39" fmla="*/ 0 h 35"/>
                <a:gd name="T40" fmla="*/ 9 w 29"/>
                <a:gd name="T41" fmla="*/ 2 h 35"/>
                <a:gd name="T42" fmla="*/ 8 w 29"/>
                <a:gd name="T43" fmla="*/ 4 h 35"/>
                <a:gd name="T44" fmla="*/ 7 w 29"/>
                <a:gd name="T45" fmla="*/ 4 h 35"/>
                <a:gd name="T46" fmla="*/ 4 w 29"/>
                <a:gd name="T47" fmla="*/ 4 h 35"/>
                <a:gd name="T48" fmla="*/ 5 w 29"/>
                <a:gd name="T49" fmla="*/ 5 h 35"/>
                <a:gd name="T50" fmla="*/ 5 w 29"/>
                <a:gd name="T51" fmla="*/ 7 h 35"/>
                <a:gd name="T52" fmla="*/ 4 w 29"/>
                <a:gd name="T53" fmla="*/ 7 h 35"/>
                <a:gd name="T54" fmla="*/ 5 w 29"/>
                <a:gd name="T55" fmla="*/ 9 h 35"/>
                <a:gd name="T56" fmla="*/ 4 w 29"/>
                <a:gd name="T57" fmla="*/ 10 h 35"/>
                <a:gd name="T58" fmla="*/ 4 w 29"/>
                <a:gd name="T59" fmla="*/ 12 h 35"/>
                <a:gd name="T60" fmla="*/ 3 w 29"/>
                <a:gd name="T61" fmla="*/ 13 h 35"/>
                <a:gd name="T62" fmla="*/ 2 w 29"/>
                <a:gd name="T63" fmla="*/ 12 h 35"/>
                <a:gd name="T64" fmla="*/ 1 w 29"/>
                <a:gd name="T65" fmla="*/ 11 h 35"/>
                <a:gd name="T66" fmla="*/ 1 w 29"/>
                <a:gd name="T67" fmla="*/ 14 h 35"/>
                <a:gd name="T68" fmla="*/ 2 w 29"/>
                <a:gd name="T69" fmla="*/ 17 h 35"/>
                <a:gd name="T70" fmla="*/ 2 w 29"/>
                <a:gd name="T71" fmla="*/ 18 h 35"/>
                <a:gd name="T72" fmla="*/ 2 w 29"/>
                <a:gd name="T73" fmla="*/ 20 h 35"/>
                <a:gd name="T74" fmla="*/ 3 w 29"/>
                <a:gd name="T75" fmla="*/ 22 h 35"/>
                <a:gd name="T76" fmla="*/ 4 w 29"/>
                <a:gd name="T77" fmla="*/ 24 h 35"/>
                <a:gd name="T78" fmla="*/ 5 w 29"/>
                <a:gd name="T79" fmla="*/ 26 h 35"/>
                <a:gd name="T80" fmla="*/ 6 w 29"/>
                <a:gd name="T81" fmla="*/ 25 h 35"/>
                <a:gd name="T82" fmla="*/ 8 w 29"/>
                <a:gd name="T83" fmla="*/ 26 h 35"/>
                <a:gd name="T84" fmla="*/ 11 w 29"/>
                <a:gd name="T85" fmla="*/ 28 h 35"/>
                <a:gd name="T86" fmla="*/ 13 w 29"/>
                <a:gd name="T87" fmla="*/ 29 h 35"/>
                <a:gd name="T88" fmla="*/ 14 w 29"/>
                <a:gd name="T89" fmla="*/ 30 h 35"/>
                <a:gd name="T90" fmla="*/ 15 w 29"/>
                <a:gd name="T91" fmla="*/ 33 h 35"/>
                <a:gd name="T92" fmla="*/ 15 w 29"/>
                <a:gd name="T93" fmla="*/ 34 h 35"/>
                <a:gd name="T94" fmla="*/ 16 w 29"/>
                <a:gd name="T95" fmla="*/ 34 h 35"/>
                <a:gd name="T96" fmla="*/ 18 w 29"/>
                <a:gd name="T97" fmla="*/ 34 h 35"/>
                <a:gd name="T98" fmla="*/ 19 w 29"/>
                <a:gd name="T99" fmla="*/ 35 h 35"/>
                <a:gd name="T100" fmla="*/ 20 w 29"/>
                <a:gd name="T101" fmla="*/ 34 h 35"/>
                <a:gd name="T102" fmla="*/ 22 w 29"/>
                <a:gd name="T103" fmla="*/ 34 h 35"/>
                <a:gd name="T104" fmla="*/ 23 w 29"/>
                <a:gd name="T105" fmla="*/ 33 h 35"/>
                <a:gd name="T106" fmla="*/ 25 w 29"/>
                <a:gd name="T107" fmla="*/ 33 h 35"/>
                <a:gd name="T108" fmla="*/ 26 w 29"/>
                <a:gd name="T109" fmla="*/ 33 h 35"/>
                <a:gd name="T110" fmla="*/ 27 w 29"/>
                <a:gd name="T111" fmla="*/ 32 h 35"/>
                <a:gd name="T112" fmla="*/ 28 w 29"/>
                <a:gd name="T113" fmla="*/ 31 h 35"/>
                <a:gd name="T114" fmla="*/ 29 w 29"/>
                <a:gd name="T1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35">
                  <a:moveTo>
                    <a:pt x="28" y="30"/>
                  </a:moveTo>
                  <a:cubicBezTo>
                    <a:pt x="27" y="30"/>
                    <a:pt x="27" y="29"/>
                    <a:pt x="27" y="29"/>
                  </a:cubicBezTo>
                  <a:cubicBezTo>
                    <a:pt x="27" y="28"/>
                    <a:pt x="27" y="28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6" y="26"/>
                    <a:pt x="27" y="25"/>
                    <a:pt x="26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6" y="20"/>
                    <a:pt x="26" y="20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8" y="17"/>
                    <a:pt x="28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2"/>
                    <a:pt x="23" y="12"/>
                    <a:pt x="22" y="11"/>
                  </a:cubicBezTo>
                  <a:cubicBezTo>
                    <a:pt x="22" y="10"/>
                    <a:pt x="23" y="10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8"/>
                    <a:pt x="20" y="8"/>
                    <a:pt x="19" y="7"/>
                  </a:cubicBezTo>
                  <a:cubicBezTo>
                    <a:pt x="19" y="7"/>
                    <a:pt x="18" y="6"/>
                    <a:pt x="18" y="6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6"/>
                    <a:pt x="1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0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3" y="28"/>
                    <a:pt x="13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5" y="32"/>
                    <a:pt x="14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2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0"/>
                    <a:pt x="28" y="30"/>
                    <a:pt x="28" y="3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3" name="Freeform 114"/>
            <p:cNvSpPr>
              <a:spLocks/>
            </p:cNvSpPr>
            <p:nvPr/>
          </p:nvSpPr>
          <p:spPr bwMode="auto">
            <a:xfrm>
              <a:off x="5111752" y="337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4" name="Freeform 115"/>
            <p:cNvSpPr>
              <a:spLocks/>
            </p:cNvSpPr>
            <p:nvPr/>
          </p:nvSpPr>
          <p:spPr bwMode="auto">
            <a:xfrm>
              <a:off x="5100639" y="2632076"/>
              <a:ext cx="409575" cy="346075"/>
            </a:xfrm>
            <a:custGeom>
              <a:avLst/>
              <a:gdLst>
                <a:gd name="T0" fmla="*/ 36 w 38"/>
                <a:gd name="T1" fmla="*/ 19 h 32"/>
                <a:gd name="T2" fmla="*/ 34 w 38"/>
                <a:gd name="T3" fmla="*/ 18 h 32"/>
                <a:gd name="T4" fmla="*/ 31 w 38"/>
                <a:gd name="T5" fmla="*/ 17 h 32"/>
                <a:gd name="T6" fmla="*/ 28 w 38"/>
                <a:gd name="T7" fmla="*/ 16 h 32"/>
                <a:gd name="T8" fmla="*/ 26 w 38"/>
                <a:gd name="T9" fmla="*/ 16 h 32"/>
                <a:gd name="T10" fmla="*/ 25 w 38"/>
                <a:gd name="T11" fmla="*/ 13 h 32"/>
                <a:gd name="T12" fmla="*/ 24 w 38"/>
                <a:gd name="T13" fmla="*/ 11 h 32"/>
                <a:gd name="T14" fmla="*/ 24 w 38"/>
                <a:gd name="T15" fmla="*/ 10 h 32"/>
                <a:gd name="T16" fmla="*/ 23 w 38"/>
                <a:gd name="T17" fmla="*/ 10 h 32"/>
                <a:gd name="T18" fmla="*/ 22 w 38"/>
                <a:gd name="T19" fmla="*/ 10 h 32"/>
                <a:gd name="T20" fmla="*/ 22 w 38"/>
                <a:gd name="T21" fmla="*/ 7 h 32"/>
                <a:gd name="T22" fmla="*/ 23 w 38"/>
                <a:gd name="T23" fmla="*/ 6 h 32"/>
                <a:gd name="T24" fmla="*/ 21 w 38"/>
                <a:gd name="T25" fmla="*/ 4 h 32"/>
                <a:gd name="T26" fmla="*/ 20 w 38"/>
                <a:gd name="T27" fmla="*/ 2 h 32"/>
                <a:gd name="T28" fmla="*/ 17 w 38"/>
                <a:gd name="T29" fmla="*/ 1 h 32"/>
                <a:gd name="T30" fmla="*/ 16 w 38"/>
                <a:gd name="T31" fmla="*/ 0 h 32"/>
                <a:gd name="T32" fmla="*/ 14 w 38"/>
                <a:gd name="T33" fmla="*/ 1 h 32"/>
                <a:gd name="T34" fmla="*/ 13 w 38"/>
                <a:gd name="T35" fmla="*/ 1 h 32"/>
                <a:gd name="T36" fmla="*/ 11 w 38"/>
                <a:gd name="T37" fmla="*/ 1 h 32"/>
                <a:gd name="T38" fmla="*/ 11 w 38"/>
                <a:gd name="T39" fmla="*/ 3 h 32"/>
                <a:gd name="T40" fmla="*/ 9 w 38"/>
                <a:gd name="T41" fmla="*/ 2 h 32"/>
                <a:gd name="T42" fmla="*/ 8 w 38"/>
                <a:gd name="T43" fmla="*/ 2 h 32"/>
                <a:gd name="T44" fmla="*/ 7 w 38"/>
                <a:gd name="T45" fmla="*/ 5 h 32"/>
                <a:gd name="T46" fmla="*/ 6 w 38"/>
                <a:gd name="T47" fmla="*/ 6 h 32"/>
                <a:gd name="T48" fmla="*/ 5 w 38"/>
                <a:gd name="T49" fmla="*/ 7 h 32"/>
                <a:gd name="T50" fmla="*/ 5 w 38"/>
                <a:gd name="T51" fmla="*/ 9 h 32"/>
                <a:gd name="T52" fmla="*/ 4 w 38"/>
                <a:gd name="T53" fmla="*/ 10 h 32"/>
                <a:gd name="T54" fmla="*/ 3 w 38"/>
                <a:gd name="T55" fmla="*/ 12 h 32"/>
                <a:gd name="T56" fmla="*/ 2 w 38"/>
                <a:gd name="T57" fmla="*/ 15 h 32"/>
                <a:gd name="T58" fmla="*/ 2 w 38"/>
                <a:gd name="T59" fmla="*/ 16 h 32"/>
                <a:gd name="T60" fmla="*/ 2 w 38"/>
                <a:gd name="T61" fmla="*/ 18 h 32"/>
                <a:gd name="T62" fmla="*/ 0 w 38"/>
                <a:gd name="T63" fmla="*/ 17 h 32"/>
                <a:gd name="T64" fmla="*/ 0 w 38"/>
                <a:gd name="T65" fmla="*/ 19 h 32"/>
                <a:gd name="T66" fmla="*/ 2 w 38"/>
                <a:gd name="T67" fmla="*/ 20 h 32"/>
                <a:gd name="T68" fmla="*/ 4 w 38"/>
                <a:gd name="T69" fmla="*/ 22 h 32"/>
                <a:gd name="T70" fmla="*/ 5 w 38"/>
                <a:gd name="T71" fmla="*/ 24 h 32"/>
                <a:gd name="T72" fmla="*/ 6 w 38"/>
                <a:gd name="T73" fmla="*/ 26 h 32"/>
                <a:gd name="T74" fmla="*/ 7 w 38"/>
                <a:gd name="T75" fmla="*/ 27 h 32"/>
                <a:gd name="T76" fmla="*/ 7 w 38"/>
                <a:gd name="T77" fmla="*/ 28 h 32"/>
                <a:gd name="T78" fmla="*/ 8 w 38"/>
                <a:gd name="T79" fmla="*/ 29 h 32"/>
                <a:gd name="T80" fmla="*/ 10 w 38"/>
                <a:gd name="T81" fmla="*/ 29 h 32"/>
                <a:gd name="T82" fmla="*/ 12 w 38"/>
                <a:gd name="T83" fmla="*/ 31 h 32"/>
                <a:gd name="T84" fmla="*/ 14 w 38"/>
                <a:gd name="T85" fmla="*/ 31 h 32"/>
                <a:gd name="T86" fmla="*/ 16 w 38"/>
                <a:gd name="T87" fmla="*/ 32 h 32"/>
                <a:gd name="T88" fmla="*/ 17 w 38"/>
                <a:gd name="T89" fmla="*/ 31 h 32"/>
                <a:gd name="T90" fmla="*/ 19 w 38"/>
                <a:gd name="T91" fmla="*/ 30 h 32"/>
                <a:gd name="T92" fmla="*/ 20 w 38"/>
                <a:gd name="T93" fmla="*/ 30 h 32"/>
                <a:gd name="T94" fmla="*/ 22 w 38"/>
                <a:gd name="T95" fmla="*/ 30 h 32"/>
                <a:gd name="T96" fmla="*/ 23 w 38"/>
                <a:gd name="T97" fmla="*/ 30 h 32"/>
                <a:gd name="T98" fmla="*/ 25 w 38"/>
                <a:gd name="T99" fmla="*/ 29 h 32"/>
                <a:gd name="T100" fmla="*/ 26 w 38"/>
                <a:gd name="T101" fmla="*/ 28 h 32"/>
                <a:gd name="T102" fmla="*/ 29 w 38"/>
                <a:gd name="T103" fmla="*/ 28 h 32"/>
                <a:gd name="T104" fmla="*/ 30 w 38"/>
                <a:gd name="T105" fmla="*/ 27 h 32"/>
                <a:gd name="T106" fmla="*/ 32 w 38"/>
                <a:gd name="T107" fmla="*/ 25 h 32"/>
                <a:gd name="T108" fmla="*/ 34 w 38"/>
                <a:gd name="T109" fmla="*/ 23 h 32"/>
                <a:gd name="T110" fmla="*/ 36 w 38"/>
                <a:gd name="T111" fmla="*/ 21 h 32"/>
                <a:gd name="T112" fmla="*/ 37 w 38"/>
                <a:gd name="T113" fmla="*/ 19 h 32"/>
                <a:gd name="T114" fmla="*/ 37 w 38"/>
                <a:gd name="T115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32">
                  <a:moveTo>
                    <a:pt x="37" y="19"/>
                  </a:moveTo>
                  <a:cubicBezTo>
                    <a:pt x="37" y="19"/>
                    <a:pt x="36" y="19"/>
                    <a:pt x="36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7"/>
                    <a:pt x="31" y="17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6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1" y="9"/>
                    <a:pt x="22" y="9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7"/>
                    <a:pt x="5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3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19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1"/>
                    <a:pt x="3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5" y="23"/>
                    <a:pt x="4" y="23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9"/>
                    <a:pt x="19" y="3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3" y="30"/>
                    <a:pt x="23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8"/>
                    <a:pt x="27" y="27"/>
                  </a:cubicBezTo>
                  <a:cubicBezTo>
                    <a:pt x="28" y="27"/>
                    <a:pt x="28" y="28"/>
                    <a:pt x="29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2" y="25"/>
                  </a:cubicBezTo>
                  <a:cubicBezTo>
                    <a:pt x="32" y="25"/>
                    <a:pt x="33" y="25"/>
                    <a:pt x="33" y="24"/>
                  </a:cubicBezTo>
                  <a:cubicBezTo>
                    <a:pt x="33" y="24"/>
                    <a:pt x="34" y="24"/>
                    <a:pt x="34" y="23"/>
                  </a:cubicBezTo>
                  <a:cubicBezTo>
                    <a:pt x="34" y="23"/>
                    <a:pt x="34" y="23"/>
                    <a:pt x="35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8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5" name="Freeform 116"/>
            <p:cNvSpPr>
              <a:spLocks/>
            </p:cNvSpPr>
            <p:nvPr/>
          </p:nvSpPr>
          <p:spPr bwMode="auto">
            <a:xfrm>
              <a:off x="3535364" y="1897064"/>
              <a:ext cx="31750" cy="1111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6" name="Freeform 117"/>
            <p:cNvSpPr>
              <a:spLocks/>
            </p:cNvSpPr>
            <p:nvPr/>
          </p:nvSpPr>
          <p:spPr bwMode="auto">
            <a:xfrm>
              <a:off x="4475164" y="1011239"/>
              <a:ext cx="9525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7" name="Freeform 118"/>
            <p:cNvSpPr>
              <a:spLocks/>
            </p:cNvSpPr>
            <p:nvPr/>
          </p:nvSpPr>
          <p:spPr bwMode="auto">
            <a:xfrm>
              <a:off x="4484689" y="1000126"/>
              <a:ext cx="33338" cy="11113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0 h 1"/>
                <a:gd name="T14" fmla="*/ 2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8" name="Freeform 119"/>
            <p:cNvSpPr>
              <a:spLocks/>
            </p:cNvSpPr>
            <p:nvPr/>
          </p:nvSpPr>
          <p:spPr bwMode="auto">
            <a:xfrm>
              <a:off x="4518027" y="989014"/>
              <a:ext cx="20638" cy="2222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49" name="Freeform 120"/>
            <p:cNvSpPr>
              <a:spLocks/>
            </p:cNvSpPr>
            <p:nvPr/>
          </p:nvSpPr>
          <p:spPr bwMode="auto">
            <a:xfrm>
              <a:off x="4495802" y="989014"/>
              <a:ext cx="42863" cy="11113"/>
            </a:xfrm>
            <a:custGeom>
              <a:avLst/>
              <a:gdLst>
                <a:gd name="T0" fmla="*/ 2 w 4"/>
                <a:gd name="T1" fmla="*/ 0 h 1"/>
                <a:gd name="T2" fmla="*/ 3 w 4"/>
                <a:gd name="T3" fmla="*/ 0 h 1"/>
                <a:gd name="T4" fmla="*/ 3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1 h 1"/>
                <a:gd name="T12" fmla="*/ 1 w 4"/>
                <a:gd name="T13" fmla="*/ 1 h 1"/>
                <a:gd name="T14" fmla="*/ 2 w 4"/>
                <a:gd name="T15" fmla="*/ 1 h 1"/>
                <a:gd name="T16" fmla="*/ 2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0" name="Freeform 121"/>
            <p:cNvSpPr>
              <a:spLocks/>
            </p:cNvSpPr>
            <p:nvPr/>
          </p:nvSpPr>
          <p:spPr bwMode="auto">
            <a:xfrm>
              <a:off x="4646614" y="935039"/>
              <a:ext cx="22225" cy="2222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1" name="Freeform 122"/>
            <p:cNvSpPr>
              <a:spLocks/>
            </p:cNvSpPr>
            <p:nvPr/>
          </p:nvSpPr>
          <p:spPr bwMode="auto">
            <a:xfrm>
              <a:off x="4032252" y="935039"/>
              <a:ext cx="20638" cy="1111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0 w 2"/>
                <a:gd name="T13" fmla="*/ 1 h 1"/>
                <a:gd name="T14" fmla="*/ 1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2" name="Freeform 123"/>
            <p:cNvSpPr>
              <a:spLocks/>
            </p:cNvSpPr>
            <p:nvPr/>
          </p:nvSpPr>
          <p:spPr bwMode="auto">
            <a:xfrm>
              <a:off x="4313239" y="935039"/>
              <a:ext cx="517525" cy="357188"/>
            </a:xfrm>
            <a:custGeom>
              <a:avLst/>
              <a:gdLst>
                <a:gd name="T0" fmla="*/ 1 w 48"/>
                <a:gd name="T1" fmla="*/ 27 h 33"/>
                <a:gd name="T2" fmla="*/ 1 w 48"/>
                <a:gd name="T3" fmla="*/ 29 h 33"/>
                <a:gd name="T4" fmla="*/ 2 w 48"/>
                <a:gd name="T5" fmla="*/ 32 h 33"/>
                <a:gd name="T6" fmla="*/ 6 w 48"/>
                <a:gd name="T7" fmla="*/ 33 h 33"/>
                <a:gd name="T8" fmla="*/ 10 w 48"/>
                <a:gd name="T9" fmla="*/ 31 h 33"/>
                <a:gd name="T10" fmla="*/ 11 w 48"/>
                <a:gd name="T11" fmla="*/ 30 h 33"/>
                <a:gd name="T12" fmla="*/ 13 w 48"/>
                <a:gd name="T13" fmla="*/ 30 h 33"/>
                <a:gd name="T14" fmla="*/ 15 w 48"/>
                <a:gd name="T15" fmla="*/ 29 h 33"/>
                <a:gd name="T16" fmla="*/ 16 w 48"/>
                <a:gd name="T17" fmla="*/ 27 h 33"/>
                <a:gd name="T18" fmla="*/ 16 w 48"/>
                <a:gd name="T19" fmla="*/ 25 h 33"/>
                <a:gd name="T20" fmla="*/ 15 w 48"/>
                <a:gd name="T21" fmla="*/ 22 h 33"/>
                <a:gd name="T22" fmla="*/ 15 w 48"/>
                <a:gd name="T23" fmla="*/ 18 h 33"/>
                <a:gd name="T24" fmla="*/ 17 w 48"/>
                <a:gd name="T25" fmla="*/ 18 h 33"/>
                <a:gd name="T26" fmla="*/ 17 w 48"/>
                <a:gd name="T27" fmla="*/ 17 h 33"/>
                <a:gd name="T28" fmla="*/ 18 w 48"/>
                <a:gd name="T29" fmla="*/ 14 h 33"/>
                <a:gd name="T30" fmla="*/ 19 w 48"/>
                <a:gd name="T31" fmla="*/ 12 h 33"/>
                <a:gd name="T32" fmla="*/ 21 w 48"/>
                <a:gd name="T33" fmla="*/ 10 h 33"/>
                <a:gd name="T34" fmla="*/ 22 w 48"/>
                <a:gd name="T35" fmla="*/ 8 h 33"/>
                <a:gd name="T36" fmla="*/ 24 w 48"/>
                <a:gd name="T37" fmla="*/ 6 h 33"/>
                <a:gd name="T38" fmla="*/ 27 w 48"/>
                <a:gd name="T39" fmla="*/ 7 h 33"/>
                <a:gd name="T40" fmla="*/ 28 w 48"/>
                <a:gd name="T41" fmla="*/ 5 h 33"/>
                <a:gd name="T42" fmla="*/ 30 w 48"/>
                <a:gd name="T43" fmla="*/ 5 h 33"/>
                <a:gd name="T44" fmla="*/ 34 w 48"/>
                <a:gd name="T45" fmla="*/ 6 h 33"/>
                <a:gd name="T46" fmla="*/ 37 w 48"/>
                <a:gd name="T47" fmla="*/ 6 h 33"/>
                <a:gd name="T48" fmla="*/ 38 w 48"/>
                <a:gd name="T49" fmla="*/ 4 h 33"/>
                <a:gd name="T50" fmla="*/ 41 w 48"/>
                <a:gd name="T51" fmla="*/ 3 h 33"/>
                <a:gd name="T52" fmla="*/ 44 w 48"/>
                <a:gd name="T53" fmla="*/ 4 h 33"/>
                <a:gd name="T54" fmla="*/ 44 w 48"/>
                <a:gd name="T55" fmla="*/ 6 h 33"/>
                <a:gd name="T56" fmla="*/ 46 w 48"/>
                <a:gd name="T57" fmla="*/ 4 h 33"/>
                <a:gd name="T58" fmla="*/ 48 w 48"/>
                <a:gd name="T59" fmla="*/ 4 h 33"/>
                <a:gd name="T60" fmla="*/ 45 w 48"/>
                <a:gd name="T61" fmla="*/ 3 h 33"/>
                <a:gd name="T62" fmla="*/ 46 w 48"/>
                <a:gd name="T63" fmla="*/ 2 h 33"/>
                <a:gd name="T64" fmla="*/ 45 w 48"/>
                <a:gd name="T65" fmla="*/ 1 h 33"/>
                <a:gd name="T66" fmla="*/ 42 w 48"/>
                <a:gd name="T67" fmla="*/ 1 h 33"/>
                <a:gd name="T68" fmla="*/ 40 w 48"/>
                <a:gd name="T69" fmla="*/ 0 h 33"/>
                <a:gd name="T70" fmla="*/ 39 w 48"/>
                <a:gd name="T71" fmla="*/ 1 h 33"/>
                <a:gd name="T72" fmla="*/ 37 w 48"/>
                <a:gd name="T73" fmla="*/ 2 h 33"/>
                <a:gd name="T74" fmla="*/ 37 w 48"/>
                <a:gd name="T75" fmla="*/ 1 h 33"/>
                <a:gd name="T76" fmla="*/ 34 w 48"/>
                <a:gd name="T77" fmla="*/ 1 h 33"/>
                <a:gd name="T78" fmla="*/ 33 w 48"/>
                <a:gd name="T79" fmla="*/ 2 h 33"/>
                <a:gd name="T80" fmla="*/ 30 w 48"/>
                <a:gd name="T81" fmla="*/ 2 h 33"/>
                <a:gd name="T82" fmla="*/ 28 w 48"/>
                <a:gd name="T83" fmla="*/ 3 h 33"/>
                <a:gd name="T84" fmla="*/ 26 w 48"/>
                <a:gd name="T85" fmla="*/ 3 h 33"/>
                <a:gd name="T86" fmla="*/ 24 w 48"/>
                <a:gd name="T87" fmla="*/ 4 h 33"/>
                <a:gd name="T88" fmla="*/ 21 w 48"/>
                <a:gd name="T89" fmla="*/ 5 h 33"/>
                <a:gd name="T90" fmla="*/ 20 w 48"/>
                <a:gd name="T91" fmla="*/ 7 h 33"/>
                <a:gd name="T92" fmla="*/ 18 w 48"/>
                <a:gd name="T93" fmla="*/ 8 h 33"/>
                <a:gd name="T94" fmla="*/ 16 w 48"/>
                <a:gd name="T95" fmla="*/ 10 h 33"/>
                <a:gd name="T96" fmla="*/ 15 w 48"/>
                <a:gd name="T97" fmla="*/ 12 h 33"/>
                <a:gd name="T98" fmla="*/ 13 w 48"/>
                <a:gd name="T99" fmla="*/ 15 h 33"/>
                <a:gd name="T100" fmla="*/ 11 w 48"/>
                <a:gd name="T101" fmla="*/ 16 h 33"/>
                <a:gd name="T102" fmla="*/ 10 w 48"/>
                <a:gd name="T103" fmla="*/ 17 h 33"/>
                <a:gd name="T104" fmla="*/ 9 w 48"/>
                <a:gd name="T105" fmla="*/ 18 h 33"/>
                <a:gd name="T106" fmla="*/ 7 w 48"/>
                <a:gd name="T107" fmla="*/ 20 h 33"/>
                <a:gd name="T108" fmla="*/ 4 w 48"/>
                <a:gd name="T109" fmla="*/ 20 h 33"/>
                <a:gd name="T110" fmla="*/ 2 w 48"/>
                <a:gd name="T111" fmla="*/ 22 h 33"/>
                <a:gd name="T112" fmla="*/ 0 w 48"/>
                <a:gd name="T113" fmla="*/ 23 h 33"/>
                <a:gd name="T114" fmla="*/ 0 w 48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33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2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2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9"/>
                    <a:pt x="11" y="29"/>
                    <a:pt x="12" y="29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7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6"/>
                    <a:pt x="15" y="26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2"/>
                    <a:pt x="15" y="22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7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6" y="6"/>
                    <a:pt x="36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8" y="5"/>
                    <a:pt x="37" y="4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0" y="3"/>
                    <a:pt x="40" y="3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ubicBezTo>
                    <a:pt x="42" y="3"/>
                    <a:pt x="42" y="4"/>
                    <a:pt x="42" y="4"/>
                  </a:cubicBezTo>
                  <a:cubicBezTo>
                    <a:pt x="43" y="4"/>
                    <a:pt x="43" y="3"/>
                    <a:pt x="44" y="4"/>
                  </a:cubicBezTo>
                  <a:cubicBezTo>
                    <a:pt x="44" y="4"/>
                    <a:pt x="43" y="4"/>
                    <a:pt x="43" y="5"/>
                  </a:cubicBezTo>
                  <a:cubicBezTo>
                    <a:pt x="43" y="5"/>
                    <a:pt x="43" y="5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7" y="1"/>
                    <a:pt x="46" y="2"/>
                    <a:pt x="46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7" y="1"/>
                    <a:pt x="38" y="2"/>
                    <a:pt x="37" y="2"/>
                  </a:cubicBezTo>
                  <a:cubicBezTo>
                    <a:pt x="37" y="2"/>
                    <a:pt x="36" y="3"/>
                    <a:pt x="36" y="2"/>
                  </a:cubicBezTo>
                  <a:cubicBezTo>
                    <a:pt x="36" y="2"/>
                    <a:pt x="36" y="2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1"/>
                    <a:pt x="30" y="2"/>
                  </a:cubicBezTo>
                  <a:cubicBezTo>
                    <a:pt x="29" y="2"/>
                    <a:pt x="30" y="2"/>
                    <a:pt x="29" y="2"/>
                  </a:cubicBezTo>
                  <a:cubicBezTo>
                    <a:pt x="29" y="3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2" y="4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5" y="11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10" y="17"/>
                    <a:pt x="9" y="17"/>
                  </a:cubicBezTo>
                  <a:cubicBezTo>
                    <a:pt x="9" y="18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3" name="Freeform 124"/>
            <p:cNvSpPr>
              <a:spLocks/>
            </p:cNvSpPr>
            <p:nvPr/>
          </p:nvSpPr>
          <p:spPr bwMode="auto">
            <a:xfrm>
              <a:off x="4733927" y="18113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4" name="Freeform 125"/>
            <p:cNvSpPr>
              <a:spLocks/>
            </p:cNvSpPr>
            <p:nvPr/>
          </p:nvSpPr>
          <p:spPr bwMode="auto">
            <a:xfrm>
              <a:off x="4711702" y="1768476"/>
              <a:ext cx="65088" cy="42863"/>
            </a:xfrm>
            <a:custGeom>
              <a:avLst/>
              <a:gdLst>
                <a:gd name="T0" fmla="*/ 6 w 6"/>
                <a:gd name="T1" fmla="*/ 1 h 4"/>
                <a:gd name="T2" fmla="*/ 5 w 6"/>
                <a:gd name="T3" fmla="*/ 0 h 4"/>
                <a:gd name="T4" fmla="*/ 5 w 6"/>
                <a:gd name="T5" fmla="*/ 0 h 4"/>
                <a:gd name="T6" fmla="*/ 4 w 6"/>
                <a:gd name="T7" fmla="*/ 0 h 4"/>
                <a:gd name="T8" fmla="*/ 3 w 6"/>
                <a:gd name="T9" fmla="*/ 1 h 4"/>
                <a:gd name="T10" fmla="*/ 2 w 6"/>
                <a:gd name="T11" fmla="*/ 1 h 4"/>
                <a:gd name="T12" fmla="*/ 1 w 6"/>
                <a:gd name="T13" fmla="*/ 1 h 4"/>
                <a:gd name="T14" fmla="*/ 1 w 6"/>
                <a:gd name="T15" fmla="*/ 1 h 4"/>
                <a:gd name="T16" fmla="*/ 0 w 6"/>
                <a:gd name="T17" fmla="*/ 2 h 4"/>
                <a:gd name="T18" fmla="*/ 1 w 6"/>
                <a:gd name="T19" fmla="*/ 3 h 4"/>
                <a:gd name="T20" fmla="*/ 1 w 6"/>
                <a:gd name="T21" fmla="*/ 4 h 4"/>
                <a:gd name="T22" fmla="*/ 2 w 6"/>
                <a:gd name="T23" fmla="*/ 4 h 4"/>
                <a:gd name="T24" fmla="*/ 2 w 6"/>
                <a:gd name="T25" fmla="*/ 4 h 4"/>
                <a:gd name="T26" fmla="*/ 3 w 6"/>
                <a:gd name="T27" fmla="*/ 4 h 4"/>
                <a:gd name="T28" fmla="*/ 5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6 w 6"/>
                <a:gd name="T37" fmla="*/ 2 h 4"/>
                <a:gd name="T38" fmla="*/ 6 w 6"/>
                <a:gd name="T3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5" name="Freeform 126"/>
            <p:cNvSpPr>
              <a:spLocks/>
            </p:cNvSpPr>
            <p:nvPr/>
          </p:nvSpPr>
          <p:spPr bwMode="auto">
            <a:xfrm>
              <a:off x="4302127" y="1422401"/>
              <a:ext cx="74613" cy="74613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1 w 7"/>
                <a:gd name="T5" fmla="*/ 6 h 7"/>
                <a:gd name="T6" fmla="*/ 2 w 7"/>
                <a:gd name="T7" fmla="*/ 6 h 7"/>
                <a:gd name="T8" fmla="*/ 3 w 7"/>
                <a:gd name="T9" fmla="*/ 6 h 7"/>
                <a:gd name="T10" fmla="*/ 5 w 7"/>
                <a:gd name="T11" fmla="*/ 7 h 7"/>
                <a:gd name="T12" fmla="*/ 5 w 7"/>
                <a:gd name="T13" fmla="*/ 7 h 7"/>
                <a:gd name="T14" fmla="*/ 5 w 7"/>
                <a:gd name="T15" fmla="*/ 6 h 7"/>
                <a:gd name="T16" fmla="*/ 5 w 7"/>
                <a:gd name="T17" fmla="*/ 5 h 7"/>
                <a:gd name="T18" fmla="*/ 6 w 7"/>
                <a:gd name="T19" fmla="*/ 4 h 7"/>
                <a:gd name="T20" fmla="*/ 6 w 7"/>
                <a:gd name="T21" fmla="*/ 3 h 7"/>
                <a:gd name="T22" fmla="*/ 6 w 7"/>
                <a:gd name="T23" fmla="*/ 3 h 7"/>
                <a:gd name="T24" fmla="*/ 7 w 7"/>
                <a:gd name="T25" fmla="*/ 2 h 7"/>
                <a:gd name="T26" fmla="*/ 7 w 7"/>
                <a:gd name="T27" fmla="*/ 1 h 7"/>
                <a:gd name="T28" fmla="*/ 6 w 7"/>
                <a:gd name="T29" fmla="*/ 0 h 7"/>
                <a:gd name="T30" fmla="*/ 6 w 7"/>
                <a:gd name="T31" fmla="*/ 0 h 7"/>
                <a:gd name="T32" fmla="*/ 5 w 7"/>
                <a:gd name="T33" fmla="*/ 0 h 7"/>
                <a:gd name="T34" fmla="*/ 4 w 7"/>
                <a:gd name="T35" fmla="*/ 0 h 7"/>
                <a:gd name="T36" fmla="*/ 4 w 7"/>
                <a:gd name="T37" fmla="*/ 1 h 7"/>
                <a:gd name="T38" fmla="*/ 3 w 7"/>
                <a:gd name="T39" fmla="*/ 1 h 7"/>
                <a:gd name="T40" fmla="*/ 2 w 7"/>
                <a:gd name="T41" fmla="*/ 2 h 7"/>
                <a:gd name="T42" fmla="*/ 1 w 7"/>
                <a:gd name="T43" fmla="*/ 2 h 7"/>
                <a:gd name="T44" fmla="*/ 1 w 7"/>
                <a:gd name="T45" fmla="*/ 2 h 7"/>
                <a:gd name="T46" fmla="*/ 0 w 7"/>
                <a:gd name="T47" fmla="*/ 3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4"/>
                    <a:pt x="5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6" name="Freeform 127"/>
            <p:cNvSpPr>
              <a:spLocks/>
            </p:cNvSpPr>
            <p:nvPr/>
          </p:nvSpPr>
          <p:spPr bwMode="auto">
            <a:xfrm>
              <a:off x="3967164" y="1768476"/>
              <a:ext cx="85725" cy="161925"/>
            </a:xfrm>
            <a:custGeom>
              <a:avLst/>
              <a:gdLst>
                <a:gd name="T0" fmla="*/ 0 w 8"/>
                <a:gd name="T1" fmla="*/ 10 h 15"/>
                <a:gd name="T2" fmla="*/ 1 w 8"/>
                <a:gd name="T3" fmla="*/ 10 h 15"/>
                <a:gd name="T4" fmla="*/ 1 w 8"/>
                <a:gd name="T5" fmla="*/ 11 h 15"/>
                <a:gd name="T6" fmla="*/ 1 w 8"/>
                <a:gd name="T7" fmla="*/ 12 h 15"/>
                <a:gd name="T8" fmla="*/ 1 w 8"/>
                <a:gd name="T9" fmla="*/ 13 h 15"/>
                <a:gd name="T10" fmla="*/ 1 w 8"/>
                <a:gd name="T11" fmla="*/ 14 h 15"/>
                <a:gd name="T12" fmla="*/ 2 w 8"/>
                <a:gd name="T13" fmla="*/ 15 h 15"/>
                <a:gd name="T14" fmla="*/ 3 w 8"/>
                <a:gd name="T15" fmla="*/ 15 h 15"/>
                <a:gd name="T16" fmla="*/ 4 w 8"/>
                <a:gd name="T17" fmla="*/ 14 h 15"/>
                <a:gd name="T18" fmla="*/ 5 w 8"/>
                <a:gd name="T19" fmla="*/ 14 h 15"/>
                <a:gd name="T20" fmla="*/ 5 w 8"/>
                <a:gd name="T21" fmla="*/ 12 h 15"/>
                <a:gd name="T22" fmla="*/ 5 w 8"/>
                <a:gd name="T23" fmla="*/ 12 h 15"/>
                <a:gd name="T24" fmla="*/ 6 w 8"/>
                <a:gd name="T25" fmla="*/ 11 h 15"/>
                <a:gd name="T26" fmla="*/ 5 w 8"/>
                <a:gd name="T27" fmla="*/ 11 h 15"/>
                <a:gd name="T28" fmla="*/ 5 w 8"/>
                <a:gd name="T29" fmla="*/ 10 h 15"/>
                <a:gd name="T30" fmla="*/ 5 w 8"/>
                <a:gd name="T31" fmla="*/ 10 h 15"/>
                <a:gd name="T32" fmla="*/ 5 w 8"/>
                <a:gd name="T33" fmla="*/ 9 h 15"/>
                <a:gd name="T34" fmla="*/ 6 w 8"/>
                <a:gd name="T35" fmla="*/ 9 h 15"/>
                <a:gd name="T36" fmla="*/ 6 w 8"/>
                <a:gd name="T37" fmla="*/ 8 h 15"/>
                <a:gd name="T38" fmla="*/ 5 w 8"/>
                <a:gd name="T39" fmla="*/ 8 h 15"/>
                <a:gd name="T40" fmla="*/ 5 w 8"/>
                <a:gd name="T41" fmla="*/ 7 h 15"/>
                <a:gd name="T42" fmla="*/ 6 w 8"/>
                <a:gd name="T43" fmla="*/ 7 h 15"/>
                <a:gd name="T44" fmla="*/ 6 w 8"/>
                <a:gd name="T45" fmla="*/ 6 h 15"/>
                <a:gd name="T46" fmla="*/ 6 w 8"/>
                <a:gd name="T47" fmla="*/ 5 h 15"/>
                <a:gd name="T48" fmla="*/ 6 w 8"/>
                <a:gd name="T49" fmla="*/ 4 h 15"/>
                <a:gd name="T50" fmla="*/ 6 w 8"/>
                <a:gd name="T51" fmla="*/ 3 h 15"/>
                <a:gd name="T52" fmla="*/ 7 w 8"/>
                <a:gd name="T53" fmla="*/ 3 h 15"/>
                <a:gd name="T54" fmla="*/ 8 w 8"/>
                <a:gd name="T55" fmla="*/ 2 h 15"/>
                <a:gd name="T56" fmla="*/ 8 w 8"/>
                <a:gd name="T57" fmla="*/ 1 h 15"/>
                <a:gd name="T58" fmla="*/ 7 w 8"/>
                <a:gd name="T59" fmla="*/ 1 h 15"/>
                <a:gd name="T60" fmla="*/ 7 w 8"/>
                <a:gd name="T61" fmla="*/ 0 h 15"/>
                <a:gd name="T62" fmla="*/ 6 w 8"/>
                <a:gd name="T63" fmla="*/ 1 h 15"/>
                <a:gd name="T64" fmla="*/ 5 w 8"/>
                <a:gd name="T65" fmla="*/ 1 h 15"/>
                <a:gd name="T66" fmla="*/ 5 w 8"/>
                <a:gd name="T67" fmla="*/ 1 h 15"/>
                <a:gd name="T68" fmla="*/ 4 w 8"/>
                <a:gd name="T69" fmla="*/ 1 h 15"/>
                <a:gd name="T70" fmla="*/ 4 w 8"/>
                <a:gd name="T71" fmla="*/ 0 h 15"/>
                <a:gd name="T72" fmla="*/ 3 w 8"/>
                <a:gd name="T73" fmla="*/ 0 h 15"/>
                <a:gd name="T74" fmla="*/ 3 w 8"/>
                <a:gd name="T75" fmla="*/ 0 h 15"/>
                <a:gd name="T76" fmla="*/ 2 w 8"/>
                <a:gd name="T77" fmla="*/ 1 h 15"/>
                <a:gd name="T78" fmla="*/ 2 w 8"/>
                <a:gd name="T79" fmla="*/ 1 h 15"/>
                <a:gd name="T80" fmla="*/ 2 w 8"/>
                <a:gd name="T81" fmla="*/ 1 h 15"/>
                <a:gd name="T82" fmla="*/ 1 w 8"/>
                <a:gd name="T83" fmla="*/ 2 h 15"/>
                <a:gd name="T84" fmla="*/ 2 w 8"/>
                <a:gd name="T85" fmla="*/ 3 h 15"/>
                <a:gd name="T86" fmla="*/ 2 w 8"/>
                <a:gd name="T87" fmla="*/ 4 h 15"/>
                <a:gd name="T88" fmla="*/ 2 w 8"/>
                <a:gd name="T89" fmla="*/ 5 h 15"/>
                <a:gd name="T90" fmla="*/ 1 w 8"/>
                <a:gd name="T91" fmla="*/ 7 h 15"/>
                <a:gd name="T92" fmla="*/ 1 w 8"/>
                <a:gd name="T93" fmla="*/ 7 h 15"/>
                <a:gd name="T94" fmla="*/ 0 w 8"/>
                <a:gd name="T95" fmla="*/ 8 h 15"/>
                <a:gd name="T96" fmla="*/ 0 w 8"/>
                <a:gd name="T97" fmla="*/ 8 h 15"/>
                <a:gd name="T98" fmla="*/ 0 w 8"/>
                <a:gd name="T99" fmla="*/ 10 h 15"/>
                <a:gd name="T100" fmla="*/ 0 w 8"/>
                <a:gd name="T10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" h="15">
                  <a:moveTo>
                    <a:pt x="0" y="10"/>
                  </a:move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4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3"/>
                    <a:pt x="4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2"/>
                    <a:pt x="8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7" name="Freeform 128"/>
            <p:cNvSpPr>
              <a:spLocks/>
            </p:cNvSpPr>
            <p:nvPr/>
          </p:nvSpPr>
          <p:spPr bwMode="auto">
            <a:xfrm>
              <a:off x="4021139" y="19192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8" name="Freeform 129"/>
            <p:cNvSpPr>
              <a:spLocks/>
            </p:cNvSpPr>
            <p:nvPr/>
          </p:nvSpPr>
          <p:spPr bwMode="auto">
            <a:xfrm>
              <a:off x="4862514" y="1778001"/>
              <a:ext cx="76200" cy="44450"/>
            </a:xfrm>
            <a:custGeom>
              <a:avLst/>
              <a:gdLst>
                <a:gd name="T0" fmla="*/ 7 w 7"/>
                <a:gd name="T1" fmla="*/ 2 h 4"/>
                <a:gd name="T2" fmla="*/ 6 w 7"/>
                <a:gd name="T3" fmla="*/ 2 h 4"/>
                <a:gd name="T4" fmla="*/ 5 w 7"/>
                <a:gd name="T5" fmla="*/ 1 h 4"/>
                <a:gd name="T6" fmla="*/ 4 w 7"/>
                <a:gd name="T7" fmla="*/ 1 h 4"/>
                <a:gd name="T8" fmla="*/ 4 w 7"/>
                <a:gd name="T9" fmla="*/ 0 h 4"/>
                <a:gd name="T10" fmla="*/ 4 w 7"/>
                <a:gd name="T11" fmla="*/ 0 h 4"/>
                <a:gd name="T12" fmla="*/ 4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0 h 4"/>
                <a:gd name="T24" fmla="*/ 0 w 7"/>
                <a:gd name="T25" fmla="*/ 1 h 4"/>
                <a:gd name="T26" fmla="*/ 1 w 7"/>
                <a:gd name="T27" fmla="*/ 1 h 4"/>
                <a:gd name="T28" fmla="*/ 0 w 7"/>
                <a:gd name="T29" fmla="*/ 2 h 4"/>
                <a:gd name="T30" fmla="*/ 0 w 7"/>
                <a:gd name="T31" fmla="*/ 4 h 4"/>
                <a:gd name="T32" fmla="*/ 0 w 7"/>
                <a:gd name="T33" fmla="*/ 4 h 4"/>
                <a:gd name="T34" fmla="*/ 1 w 7"/>
                <a:gd name="T35" fmla="*/ 4 h 4"/>
                <a:gd name="T36" fmla="*/ 2 w 7"/>
                <a:gd name="T37" fmla="*/ 4 h 4"/>
                <a:gd name="T38" fmla="*/ 3 w 7"/>
                <a:gd name="T39" fmla="*/ 3 h 4"/>
                <a:gd name="T40" fmla="*/ 3 w 7"/>
                <a:gd name="T41" fmla="*/ 3 h 4"/>
                <a:gd name="T42" fmla="*/ 4 w 7"/>
                <a:gd name="T43" fmla="*/ 3 h 4"/>
                <a:gd name="T44" fmla="*/ 5 w 7"/>
                <a:gd name="T45" fmla="*/ 3 h 4"/>
                <a:gd name="T46" fmla="*/ 6 w 7"/>
                <a:gd name="T47" fmla="*/ 3 h 4"/>
                <a:gd name="T48" fmla="*/ 7 w 7"/>
                <a:gd name="T49" fmla="*/ 3 h 4"/>
                <a:gd name="T50" fmla="*/ 7 w 7"/>
                <a:gd name="T51" fmla="*/ 2 h 4"/>
                <a:gd name="T52" fmla="*/ 7 w 7"/>
                <a:gd name="T5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59" name="Freeform 130"/>
            <p:cNvSpPr>
              <a:spLocks/>
            </p:cNvSpPr>
            <p:nvPr/>
          </p:nvSpPr>
          <p:spPr bwMode="auto">
            <a:xfrm>
              <a:off x="4538664" y="1638301"/>
              <a:ext cx="130175" cy="119063"/>
            </a:xfrm>
            <a:custGeom>
              <a:avLst/>
              <a:gdLst>
                <a:gd name="T0" fmla="*/ 6 w 12"/>
                <a:gd name="T1" fmla="*/ 3 h 11"/>
                <a:gd name="T2" fmla="*/ 7 w 12"/>
                <a:gd name="T3" fmla="*/ 3 h 11"/>
                <a:gd name="T4" fmla="*/ 8 w 12"/>
                <a:gd name="T5" fmla="*/ 3 h 11"/>
                <a:gd name="T6" fmla="*/ 9 w 12"/>
                <a:gd name="T7" fmla="*/ 3 h 11"/>
                <a:gd name="T8" fmla="*/ 10 w 12"/>
                <a:gd name="T9" fmla="*/ 3 h 11"/>
                <a:gd name="T10" fmla="*/ 11 w 12"/>
                <a:gd name="T11" fmla="*/ 3 h 11"/>
                <a:gd name="T12" fmla="*/ 11 w 12"/>
                <a:gd name="T13" fmla="*/ 4 h 11"/>
                <a:gd name="T14" fmla="*/ 12 w 12"/>
                <a:gd name="T15" fmla="*/ 3 h 11"/>
                <a:gd name="T16" fmla="*/ 12 w 12"/>
                <a:gd name="T17" fmla="*/ 3 h 11"/>
                <a:gd name="T18" fmla="*/ 12 w 12"/>
                <a:gd name="T19" fmla="*/ 1 h 11"/>
                <a:gd name="T20" fmla="*/ 12 w 12"/>
                <a:gd name="T21" fmla="*/ 1 h 11"/>
                <a:gd name="T22" fmla="*/ 11 w 12"/>
                <a:gd name="T23" fmla="*/ 1 h 11"/>
                <a:gd name="T24" fmla="*/ 10 w 12"/>
                <a:gd name="T25" fmla="*/ 2 h 11"/>
                <a:gd name="T26" fmla="*/ 9 w 12"/>
                <a:gd name="T27" fmla="*/ 1 h 11"/>
                <a:gd name="T28" fmla="*/ 8 w 12"/>
                <a:gd name="T29" fmla="*/ 1 h 11"/>
                <a:gd name="T30" fmla="*/ 7 w 12"/>
                <a:gd name="T31" fmla="*/ 0 h 11"/>
                <a:gd name="T32" fmla="*/ 6 w 12"/>
                <a:gd name="T33" fmla="*/ 0 h 11"/>
                <a:gd name="T34" fmla="*/ 6 w 12"/>
                <a:gd name="T35" fmla="*/ 1 h 11"/>
                <a:gd name="T36" fmla="*/ 5 w 12"/>
                <a:gd name="T37" fmla="*/ 1 h 11"/>
                <a:gd name="T38" fmla="*/ 4 w 12"/>
                <a:gd name="T39" fmla="*/ 1 h 11"/>
                <a:gd name="T40" fmla="*/ 4 w 12"/>
                <a:gd name="T41" fmla="*/ 1 h 11"/>
                <a:gd name="T42" fmla="*/ 3 w 12"/>
                <a:gd name="T43" fmla="*/ 1 h 11"/>
                <a:gd name="T44" fmla="*/ 2 w 12"/>
                <a:gd name="T45" fmla="*/ 2 h 11"/>
                <a:gd name="T46" fmla="*/ 1 w 12"/>
                <a:gd name="T47" fmla="*/ 2 h 11"/>
                <a:gd name="T48" fmla="*/ 0 w 12"/>
                <a:gd name="T49" fmla="*/ 2 h 11"/>
                <a:gd name="T50" fmla="*/ 0 w 12"/>
                <a:gd name="T51" fmla="*/ 2 h 11"/>
                <a:gd name="T52" fmla="*/ 0 w 12"/>
                <a:gd name="T53" fmla="*/ 4 h 11"/>
                <a:gd name="T54" fmla="*/ 1 w 12"/>
                <a:gd name="T55" fmla="*/ 5 h 11"/>
                <a:gd name="T56" fmla="*/ 2 w 12"/>
                <a:gd name="T57" fmla="*/ 5 h 11"/>
                <a:gd name="T58" fmla="*/ 2 w 12"/>
                <a:gd name="T59" fmla="*/ 5 h 11"/>
                <a:gd name="T60" fmla="*/ 3 w 12"/>
                <a:gd name="T61" fmla="*/ 5 h 11"/>
                <a:gd name="T62" fmla="*/ 3 w 12"/>
                <a:gd name="T63" fmla="*/ 6 h 11"/>
                <a:gd name="T64" fmla="*/ 3 w 12"/>
                <a:gd name="T65" fmla="*/ 6 h 11"/>
                <a:gd name="T66" fmla="*/ 4 w 12"/>
                <a:gd name="T67" fmla="*/ 7 h 11"/>
                <a:gd name="T68" fmla="*/ 5 w 12"/>
                <a:gd name="T69" fmla="*/ 8 h 11"/>
                <a:gd name="T70" fmla="*/ 6 w 12"/>
                <a:gd name="T71" fmla="*/ 9 h 11"/>
                <a:gd name="T72" fmla="*/ 7 w 12"/>
                <a:gd name="T73" fmla="*/ 9 h 11"/>
                <a:gd name="T74" fmla="*/ 9 w 12"/>
                <a:gd name="T75" fmla="*/ 9 h 11"/>
                <a:gd name="T76" fmla="*/ 9 w 12"/>
                <a:gd name="T77" fmla="*/ 10 h 11"/>
                <a:gd name="T78" fmla="*/ 10 w 12"/>
                <a:gd name="T79" fmla="*/ 11 h 11"/>
                <a:gd name="T80" fmla="*/ 11 w 12"/>
                <a:gd name="T81" fmla="*/ 11 h 11"/>
                <a:gd name="T82" fmla="*/ 10 w 12"/>
                <a:gd name="T83" fmla="*/ 9 h 11"/>
                <a:gd name="T84" fmla="*/ 9 w 12"/>
                <a:gd name="T85" fmla="*/ 9 h 11"/>
                <a:gd name="T86" fmla="*/ 8 w 12"/>
                <a:gd name="T87" fmla="*/ 9 h 11"/>
                <a:gd name="T88" fmla="*/ 7 w 12"/>
                <a:gd name="T89" fmla="*/ 9 h 11"/>
                <a:gd name="T90" fmla="*/ 7 w 12"/>
                <a:gd name="T91" fmla="*/ 8 h 11"/>
                <a:gd name="T92" fmla="*/ 7 w 12"/>
                <a:gd name="T93" fmla="*/ 7 h 11"/>
                <a:gd name="T94" fmla="*/ 6 w 12"/>
                <a:gd name="T95" fmla="*/ 7 h 11"/>
                <a:gd name="T96" fmla="*/ 6 w 12"/>
                <a:gd name="T97" fmla="*/ 6 h 11"/>
                <a:gd name="T98" fmla="*/ 6 w 12"/>
                <a:gd name="T99" fmla="*/ 5 h 11"/>
                <a:gd name="T100" fmla="*/ 5 w 12"/>
                <a:gd name="T101" fmla="*/ 4 h 11"/>
                <a:gd name="T102" fmla="*/ 5 w 12"/>
                <a:gd name="T103" fmla="*/ 3 h 11"/>
                <a:gd name="T104" fmla="*/ 6 w 12"/>
                <a:gd name="T10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" h="11">
                  <a:moveTo>
                    <a:pt x="6" y="3"/>
                  </a:move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7"/>
                    <a:pt x="4" y="7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1" y="10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8"/>
                    <a:pt x="8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0" name="Freeform 131"/>
            <p:cNvSpPr>
              <a:spLocks/>
            </p:cNvSpPr>
            <p:nvPr/>
          </p:nvSpPr>
          <p:spPr bwMode="auto">
            <a:xfrm>
              <a:off x="5035552" y="1973264"/>
              <a:ext cx="53975" cy="31750"/>
            </a:xfrm>
            <a:custGeom>
              <a:avLst/>
              <a:gdLst>
                <a:gd name="T0" fmla="*/ 4 w 5"/>
                <a:gd name="T1" fmla="*/ 0 h 3"/>
                <a:gd name="T2" fmla="*/ 3 w 5"/>
                <a:gd name="T3" fmla="*/ 0 h 3"/>
                <a:gd name="T4" fmla="*/ 3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0 w 5"/>
                <a:gd name="T11" fmla="*/ 2 h 3"/>
                <a:gd name="T12" fmla="*/ 1 w 5"/>
                <a:gd name="T13" fmla="*/ 3 h 3"/>
                <a:gd name="T14" fmla="*/ 3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4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1" name="Freeform 132"/>
            <p:cNvSpPr>
              <a:spLocks/>
            </p:cNvSpPr>
            <p:nvPr/>
          </p:nvSpPr>
          <p:spPr bwMode="auto">
            <a:xfrm>
              <a:off x="4852989" y="1735139"/>
              <a:ext cx="495300" cy="227013"/>
            </a:xfrm>
            <a:custGeom>
              <a:avLst/>
              <a:gdLst>
                <a:gd name="T0" fmla="*/ 25 w 46"/>
                <a:gd name="T1" fmla="*/ 6 h 21"/>
                <a:gd name="T2" fmla="*/ 22 w 46"/>
                <a:gd name="T3" fmla="*/ 4 h 21"/>
                <a:gd name="T4" fmla="*/ 19 w 46"/>
                <a:gd name="T5" fmla="*/ 4 h 21"/>
                <a:gd name="T6" fmla="*/ 15 w 46"/>
                <a:gd name="T7" fmla="*/ 4 h 21"/>
                <a:gd name="T8" fmla="*/ 12 w 46"/>
                <a:gd name="T9" fmla="*/ 6 h 21"/>
                <a:gd name="T10" fmla="*/ 9 w 46"/>
                <a:gd name="T11" fmla="*/ 6 h 21"/>
                <a:gd name="T12" fmla="*/ 8 w 46"/>
                <a:gd name="T13" fmla="*/ 7 h 21"/>
                <a:gd name="T14" fmla="*/ 7 w 46"/>
                <a:gd name="T15" fmla="*/ 8 h 21"/>
                <a:gd name="T16" fmla="*/ 3 w 46"/>
                <a:gd name="T17" fmla="*/ 8 h 21"/>
                <a:gd name="T18" fmla="*/ 1 w 46"/>
                <a:gd name="T19" fmla="*/ 10 h 21"/>
                <a:gd name="T20" fmla="*/ 3 w 46"/>
                <a:gd name="T21" fmla="*/ 11 h 21"/>
                <a:gd name="T22" fmla="*/ 3 w 46"/>
                <a:gd name="T23" fmla="*/ 13 h 21"/>
                <a:gd name="T24" fmla="*/ 0 w 46"/>
                <a:gd name="T25" fmla="*/ 13 h 21"/>
                <a:gd name="T26" fmla="*/ 3 w 46"/>
                <a:gd name="T27" fmla="*/ 15 h 21"/>
                <a:gd name="T28" fmla="*/ 4 w 46"/>
                <a:gd name="T29" fmla="*/ 16 h 21"/>
                <a:gd name="T30" fmla="*/ 5 w 46"/>
                <a:gd name="T31" fmla="*/ 18 h 21"/>
                <a:gd name="T32" fmla="*/ 8 w 46"/>
                <a:gd name="T33" fmla="*/ 19 h 21"/>
                <a:gd name="T34" fmla="*/ 10 w 46"/>
                <a:gd name="T35" fmla="*/ 20 h 21"/>
                <a:gd name="T36" fmla="*/ 13 w 46"/>
                <a:gd name="T37" fmla="*/ 19 h 21"/>
                <a:gd name="T38" fmla="*/ 17 w 46"/>
                <a:gd name="T39" fmla="*/ 20 h 21"/>
                <a:gd name="T40" fmla="*/ 20 w 46"/>
                <a:gd name="T41" fmla="*/ 20 h 21"/>
                <a:gd name="T42" fmla="*/ 22 w 46"/>
                <a:gd name="T43" fmla="*/ 19 h 21"/>
                <a:gd name="T44" fmla="*/ 25 w 46"/>
                <a:gd name="T45" fmla="*/ 19 h 21"/>
                <a:gd name="T46" fmla="*/ 25 w 46"/>
                <a:gd name="T47" fmla="*/ 21 h 21"/>
                <a:gd name="T48" fmla="*/ 27 w 46"/>
                <a:gd name="T49" fmla="*/ 20 h 21"/>
                <a:gd name="T50" fmla="*/ 28 w 46"/>
                <a:gd name="T51" fmla="*/ 19 h 21"/>
                <a:gd name="T52" fmla="*/ 32 w 46"/>
                <a:gd name="T53" fmla="*/ 19 h 21"/>
                <a:gd name="T54" fmla="*/ 35 w 46"/>
                <a:gd name="T55" fmla="*/ 18 h 21"/>
                <a:gd name="T56" fmla="*/ 38 w 46"/>
                <a:gd name="T57" fmla="*/ 18 h 21"/>
                <a:gd name="T58" fmla="*/ 41 w 46"/>
                <a:gd name="T59" fmla="*/ 17 h 21"/>
                <a:gd name="T60" fmla="*/ 42 w 46"/>
                <a:gd name="T61" fmla="*/ 17 h 21"/>
                <a:gd name="T62" fmla="*/ 45 w 46"/>
                <a:gd name="T63" fmla="*/ 17 h 21"/>
                <a:gd name="T64" fmla="*/ 46 w 46"/>
                <a:gd name="T65" fmla="*/ 17 h 21"/>
                <a:gd name="T66" fmla="*/ 44 w 46"/>
                <a:gd name="T67" fmla="*/ 15 h 21"/>
                <a:gd name="T68" fmla="*/ 44 w 46"/>
                <a:gd name="T69" fmla="*/ 13 h 21"/>
                <a:gd name="T70" fmla="*/ 44 w 46"/>
                <a:gd name="T71" fmla="*/ 11 h 21"/>
                <a:gd name="T72" fmla="*/ 44 w 46"/>
                <a:gd name="T73" fmla="*/ 8 h 21"/>
                <a:gd name="T74" fmla="*/ 44 w 46"/>
                <a:gd name="T75" fmla="*/ 4 h 21"/>
                <a:gd name="T76" fmla="*/ 41 w 46"/>
                <a:gd name="T77" fmla="*/ 2 h 21"/>
                <a:gd name="T78" fmla="*/ 37 w 46"/>
                <a:gd name="T79" fmla="*/ 0 h 21"/>
                <a:gd name="T80" fmla="*/ 33 w 46"/>
                <a:gd name="T81" fmla="*/ 0 h 21"/>
                <a:gd name="T82" fmla="*/ 34 w 46"/>
                <a:gd name="T83" fmla="*/ 1 h 21"/>
                <a:gd name="T84" fmla="*/ 36 w 46"/>
                <a:gd name="T85" fmla="*/ 4 h 21"/>
                <a:gd name="T86" fmla="*/ 33 w 46"/>
                <a:gd name="T87" fmla="*/ 6 h 21"/>
                <a:gd name="T88" fmla="*/ 30 w 46"/>
                <a:gd name="T8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21"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3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4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4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10" y="20"/>
                    <a:pt x="10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0"/>
                    <a:pt x="17" y="20"/>
                    <a:pt x="18" y="21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19" y="20"/>
                    <a:pt x="20" y="21"/>
                    <a:pt x="20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8"/>
                    <a:pt x="31" y="18"/>
                  </a:cubicBezTo>
                  <a:cubicBezTo>
                    <a:pt x="31" y="18"/>
                    <a:pt x="31" y="19"/>
                    <a:pt x="32" y="19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39" y="18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7"/>
                    <a:pt x="43" y="18"/>
                    <a:pt x="43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5" y="17"/>
                  </a:cubicBezTo>
                  <a:cubicBezTo>
                    <a:pt x="45" y="17"/>
                    <a:pt x="45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4" y="15"/>
                    <a:pt x="44" y="15"/>
                  </a:cubicBezTo>
                  <a:cubicBezTo>
                    <a:pt x="45" y="15"/>
                    <a:pt x="45" y="15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5" y="11"/>
                    <a:pt x="45" y="10"/>
                  </a:cubicBezTo>
                  <a:cubicBezTo>
                    <a:pt x="45" y="10"/>
                    <a:pt x="45" y="10"/>
                    <a:pt x="45" y="9"/>
                  </a:cubicBezTo>
                  <a:cubicBezTo>
                    <a:pt x="45" y="9"/>
                    <a:pt x="44" y="8"/>
                    <a:pt x="44" y="8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2" y="2"/>
                    <a:pt x="41" y="2"/>
                  </a:cubicBezTo>
                  <a:cubicBezTo>
                    <a:pt x="40" y="2"/>
                    <a:pt x="40" y="3"/>
                    <a:pt x="39" y="3"/>
                  </a:cubicBezTo>
                  <a:cubicBezTo>
                    <a:pt x="38" y="2"/>
                    <a:pt x="38" y="2"/>
                    <a:pt x="38" y="1"/>
                  </a:cubicBezTo>
                  <a:cubicBezTo>
                    <a:pt x="37" y="1"/>
                    <a:pt x="37" y="0"/>
                    <a:pt x="37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6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2" name="Freeform 133"/>
            <p:cNvSpPr>
              <a:spLocks/>
            </p:cNvSpPr>
            <p:nvPr/>
          </p:nvSpPr>
          <p:spPr bwMode="auto">
            <a:xfrm>
              <a:off x="5348289" y="193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3" name="Freeform 134"/>
            <p:cNvSpPr>
              <a:spLocks/>
            </p:cNvSpPr>
            <p:nvPr/>
          </p:nvSpPr>
          <p:spPr bwMode="auto">
            <a:xfrm>
              <a:off x="5359402" y="1400176"/>
              <a:ext cx="971550" cy="388938"/>
            </a:xfrm>
            <a:custGeom>
              <a:avLst/>
              <a:gdLst>
                <a:gd name="T0" fmla="*/ 49 w 90"/>
                <a:gd name="T1" fmla="*/ 33 h 36"/>
                <a:gd name="T2" fmla="*/ 53 w 90"/>
                <a:gd name="T3" fmla="*/ 36 h 36"/>
                <a:gd name="T4" fmla="*/ 59 w 90"/>
                <a:gd name="T5" fmla="*/ 34 h 36"/>
                <a:gd name="T6" fmla="*/ 64 w 90"/>
                <a:gd name="T7" fmla="*/ 31 h 36"/>
                <a:gd name="T8" fmla="*/ 71 w 90"/>
                <a:gd name="T9" fmla="*/ 32 h 36"/>
                <a:gd name="T10" fmla="*/ 78 w 90"/>
                <a:gd name="T11" fmla="*/ 33 h 36"/>
                <a:gd name="T12" fmla="*/ 77 w 90"/>
                <a:gd name="T13" fmla="*/ 28 h 36"/>
                <a:gd name="T14" fmla="*/ 79 w 90"/>
                <a:gd name="T15" fmla="*/ 26 h 36"/>
                <a:gd name="T16" fmla="*/ 80 w 90"/>
                <a:gd name="T17" fmla="*/ 22 h 36"/>
                <a:gd name="T18" fmla="*/ 84 w 90"/>
                <a:gd name="T19" fmla="*/ 21 h 36"/>
                <a:gd name="T20" fmla="*/ 85 w 90"/>
                <a:gd name="T21" fmla="*/ 18 h 36"/>
                <a:gd name="T22" fmla="*/ 89 w 90"/>
                <a:gd name="T23" fmla="*/ 14 h 36"/>
                <a:gd name="T24" fmla="*/ 84 w 90"/>
                <a:gd name="T25" fmla="*/ 12 h 36"/>
                <a:gd name="T26" fmla="*/ 80 w 90"/>
                <a:gd name="T27" fmla="*/ 11 h 36"/>
                <a:gd name="T28" fmla="*/ 74 w 90"/>
                <a:gd name="T29" fmla="*/ 11 h 36"/>
                <a:gd name="T30" fmla="*/ 70 w 90"/>
                <a:gd name="T31" fmla="*/ 13 h 36"/>
                <a:gd name="T32" fmla="*/ 65 w 90"/>
                <a:gd name="T33" fmla="*/ 11 h 36"/>
                <a:gd name="T34" fmla="*/ 61 w 90"/>
                <a:gd name="T35" fmla="*/ 7 h 36"/>
                <a:gd name="T36" fmla="*/ 54 w 90"/>
                <a:gd name="T37" fmla="*/ 3 h 36"/>
                <a:gd name="T38" fmla="*/ 49 w 90"/>
                <a:gd name="T39" fmla="*/ 4 h 36"/>
                <a:gd name="T40" fmla="*/ 44 w 90"/>
                <a:gd name="T41" fmla="*/ 1 h 36"/>
                <a:gd name="T42" fmla="*/ 40 w 90"/>
                <a:gd name="T43" fmla="*/ 1 h 36"/>
                <a:gd name="T44" fmla="*/ 36 w 90"/>
                <a:gd name="T45" fmla="*/ 2 h 36"/>
                <a:gd name="T46" fmla="*/ 31 w 90"/>
                <a:gd name="T47" fmla="*/ 4 h 36"/>
                <a:gd name="T48" fmla="*/ 29 w 90"/>
                <a:gd name="T49" fmla="*/ 5 h 36"/>
                <a:gd name="T50" fmla="*/ 27 w 90"/>
                <a:gd name="T51" fmla="*/ 8 h 36"/>
                <a:gd name="T52" fmla="*/ 26 w 90"/>
                <a:gd name="T53" fmla="*/ 11 h 36"/>
                <a:gd name="T54" fmla="*/ 27 w 90"/>
                <a:gd name="T55" fmla="*/ 13 h 36"/>
                <a:gd name="T56" fmla="*/ 21 w 90"/>
                <a:gd name="T57" fmla="*/ 13 h 36"/>
                <a:gd name="T58" fmla="*/ 13 w 90"/>
                <a:gd name="T59" fmla="*/ 11 h 36"/>
                <a:gd name="T60" fmla="*/ 5 w 90"/>
                <a:gd name="T61" fmla="*/ 11 h 36"/>
                <a:gd name="T62" fmla="*/ 1 w 90"/>
                <a:gd name="T63" fmla="*/ 14 h 36"/>
                <a:gd name="T64" fmla="*/ 2 w 90"/>
                <a:gd name="T65" fmla="*/ 18 h 36"/>
                <a:gd name="T66" fmla="*/ 3 w 90"/>
                <a:gd name="T67" fmla="*/ 24 h 36"/>
                <a:gd name="T68" fmla="*/ 8 w 90"/>
                <a:gd name="T69" fmla="*/ 20 h 36"/>
                <a:gd name="T70" fmla="*/ 13 w 90"/>
                <a:gd name="T71" fmla="*/ 23 h 36"/>
                <a:gd name="T72" fmla="*/ 11 w 90"/>
                <a:gd name="T73" fmla="*/ 25 h 36"/>
                <a:gd name="T74" fmla="*/ 10 w 90"/>
                <a:gd name="T75" fmla="*/ 27 h 36"/>
                <a:gd name="T76" fmla="*/ 8 w 90"/>
                <a:gd name="T77" fmla="*/ 27 h 36"/>
                <a:gd name="T78" fmla="*/ 11 w 90"/>
                <a:gd name="T79" fmla="*/ 30 h 36"/>
                <a:gd name="T80" fmla="*/ 14 w 90"/>
                <a:gd name="T81" fmla="*/ 32 h 36"/>
                <a:gd name="T82" fmla="*/ 17 w 90"/>
                <a:gd name="T83" fmla="*/ 34 h 36"/>
                <a:gd name="T84" fmla="*/ 22 w 90"/>
                <a:gd name="T85" fmla="*/ 36 h 36"/>
                <a:gd name="T86" fmla="*/ 24 w 90"/>
                <a:gd name="T87" fmla="*/ 33 h 36"/>
                <a:gd name="T88" fmla="*/ 23 w 90"/>
                <a:gd name="T89" fmla="*/ 26 h 36"/>
                <a:gd name="T90" fmla="*/ 26 w 90"/>
                <a:gd name="T91" fmla="*/ 24 h 36"/>
                <a:gd name="T92" fmla="*/ 28 w 90"/>
                <a:gd name="T93" fmla="*/ 22 h 36"/>
                <a:gd name="T94" fmla="*/ 32 w 90"/>
                <a:gd name="T95" fmla="*/ 21 h 36"/>
                <a:gd name="T96" fmla="*/ 32 w 90"/>
                <a:gd name="T97" fmla="*/ 25 h 36"/>
                <a:gd name="T98" fmla="*/ 33 w 90"/>
                <a:gd name="T99" fmla="*/ 27 h 36"/>
                <a:gd name="T100" fmla="*/ 35 w 90"/>
                <a:gd name="T101" fmla="*/ 30 h 36"/>
                <a:gd name="T102" fmla="*/ 43 w 90"/>
                <a:gd name="T10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36">
                  <a:moveTo>
                    <a:pt x="44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6" y="31"/>
                    <a:pt x="46" y="30"/>
                    <a:pt x="46" y="30"/>
                  </a:cubicBezTo>
                  <a:cubicBezTo>
                    <a:pt x="47" y="30"/>
                    <a:pt x="47" y="31"/>
                    <a:pt x="47" y="32"/>
                  </a:cubicBezTo>
                  <a:cubicBezTo>
                    <a:pt x="48" y="32"/>
                    <a:pt x="48" y="32"/>
                    <a:pt x="49" y="33"/>
                  </a:cubicBezTo>
                  <a:cubicBezTo>
                    <a:pt x="49" y="33"/>
                    <a:pt x="50" y="33"/>
                    <a:pt x="50" y="34"/>
                  </a:cubicBezTo>
                  <a:cubicBezTo>
                    <a:pt x="50" y="35"/>
                    <a:pt x="49" y="35"/>
                    <a:pt x="50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5" y="35"/>
                    <a:pt x="55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4"/>
                    <a:pt x="58" y="34"/>
                    <a:pt x="59" y="34"/>
                  </a:cubicBezTo>
                  <a:cubicBezTo>
                    <a:pt x="59" y="34"/>
                    <a:pt x="59" y="33"/>
                    <a:pt x="60" y="33"/>
                  </a:cubicBezTo>
                  <a:cubicBezTo>
                    <a:pt x="60" y="32"/>
                    <a:pt x="60" y="32"/>
                    <a:pt x="61" y="32"/>
                  </a:cubicBezTo>
                  <a:cubicBezTo>
                    <a:pt x="61" y="32"/>
                    <a:pt x="62" y="32"/>
                    <a:pt x="62" y="32"/>
                  </a:cubicBezTo>
                  <a:cubicBezTo>
                    <a:pt x="62" y="32"/>
                    <a:pt x="63" y="32"/>
                    <a:pt x="63" y="32"/>
                  </a:cubicBezTo>
                  <a:cubicBezTo>
                    <a:pt x="64" y="32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6" y="30"/>
                    <a:pt x="66" y="31"/>
                    <a:pt x="67" y="31"/>
                  </a:cubicBezTo>
                  <a:cubicBezTo>
                    <a:pt x="68" y="31"/>
                    <a:pt x="68" y="32"/>
                    <a:pt x="69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2" y="32"/>
                    <a:pt x="72" y="32"/>
                    <a:pt x="73" y="32"/>
                  </a:cubicBezTo>
                  <a:cubicBezTo>
                    <a:pt x="73" y="32"/>
                    <a:pt x="73" y="33"/>
                    <a:pt x="74" y="33"/>
                  </a:cubicBezTo>
                  <a:cubicBezTo>
                    <a:pt x="75" y="33"/>
                    <a:pt x="75" y="33"/>
                    <a:pt x="76" y="33"/>
                  </a:cubicBezTo>
                  <a:cubicBezTo>
                    <a:pt x="76" y="33"/>
                    <a:pt x="77" y="33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2"/>
                    <a:pt x="79" y="32"/>
                    <a:pt x="79" y="31"/>
                  </a:cubicBezTo>
                  <a:cubicBezTo>
                    <a:pt x="79" y="31"/>
                    <a:pt x="78" y="30"/>
                    <a:pt x="78" y="30"/>
                  </a:cubicBezTo>
                  <a:cubicBezTo>
                    <a:pt x="78" y="29"/>
                    <a:pt x="78" y="29"/>
                    <a:pt x="77" y="29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7"/>
                    <a:pt x="76" y="28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6"/>
                    <a:pt x="78" y="26"/>
                    <a:pt x="79" y="26"/>
                  </a:cubicBezTo>
                  <a:cubicBezTo>
                    <a:pt x="79" y="26"/>
                    <a:pt x="79" y="26"/>
                    <a:pt x="80" y="26"/>
                  </a:cubicBezTo>
                  <a:cubicBezTo>
                    <a:pt x="80" y="26"/>
                    <a:pt x="81" y="27"/>
                    <a:pt x="81" y="27"/>
                  </a:cubicBezTo>
                  <a:cubicBezTo>
                    <a:pt x="81" y="26"/>
                    <a:pt x="81" y="26"/>
                    <a:pt x="81" y="25"/>
                  </a:cubicBezTo>
                  <a:cubicBezTo>
                    <a:pt x="81" y="25"/>
                    <a:pt x="80" y="25"/>
                    <a:pt x="80" y="24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80" y="21"/>
                    <a:pt x="80" y="20"/>
                    <a:pt x="81" y="20"/>
                  </a:cubicBezTo>
                  <a:cubicBezTo>
                    <a:pt x="81" y="21"/>
                    <a:pt x="81" y="21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8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2"/>
                    <a:pt x="87" y="12"/>
                    <a:pt x="86" y="12"/>
                  </a:cubicBezTo>
                  <a:cubicBezTo>
                    <a:pt x="86" y="12"/>
                    <a:pt x="86" y="12"/>
                    <a:pt x="85" y="12"/>
                  </a:cubicBezTo>
                  <a:cubicBezTo>
                    <a:pt x="85" y="12"/>
                    <a:pt x="85" y="12"/>
                    <a:pt x="84" y="12"/>
                  </a:cubicBezTo>
                  <a:cubicBezTo>
                    <a:pt x="84" y="13"/>
                    <a:pt x="84" y="13"/>
                    <a:pt x="83" y="13"/>
                  </a:cubicBezTo>
                  <a:cubicBezTo>
                    <a:pt x="83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0" y="12"/>
                    <a:pt x="80" y="12"/>
                  </a:cubicBezTo>
                  <a:cubicBezTo>
                    <a:pt x="80" y="12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8" y="10"/>
                    <a:pt x="78" y="11"/>
                    <a:pt x="77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4" y="11"/>
                    <a:pt x="74" y="11"/>
                  </a:cubicBezTo>
                  <a:cubicBezTo>
                    <a:pt x="74" y="12"/>
                    <a:pt x="73" y="12"/>
                    <a:pt x="73" y="12"/>
                  </a:cubicBezTo>
                  <a:cubicBezTo>
                    <a:pt x="73" y="12"/>
                    <a:pt x="72" y="12"/>
                    <a:pt x="72" y="12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1"/>
                    <a:pt x="71" y="11"/>
                    <a:pt x="71" y="12"/>
                  </a:cubicBezTo>
                  <a:cubicBezTo>
                    <a:pt x="70" y="12"/>
                    <a:pt x="70" y="12"/>
                    <a:pt x="70" y="13"/>
                  </a:cubicBezTo>
                  <a:cubicBezTo>
                    <a:pt x="70" y="13"/>
                    <a:pt x="70" y="13"/>
                    <a:pt x="69" y="13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8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1"/>
                  </a:cubicBezTo>
                  <a:cubicBezTo>
                    <a:pt x="66" y="11"/>
                    <a:pt x="65" y="11"/>
                    <a:pt x="65" y="11"/>
                  </a:cubicBezTo>
                  <a:cubicBezTo>
                    <a:pt x="65" y="11"/>
                    <a:pt x="65" y="10"/>
                    <a:pt x="64" y="10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8"/>
                    <a:pt x="63" y="8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6"/>
                    <a:pt x="60" y="6"/>
                    <a:pt x="59" y="6"/>
                  </a:cubicBezTo>
                  <a:cubicBezTo>
                    <a:pt x="59" y="5"/>
                    <a:pt x="58" y="5"/>
                    <a:pt x="58" y="5"/>
                  </a:cubicBezTo>
                  <a:cubicBezTo>
                    <a:pt x="57" y="5"/>
                    <a:pt x="57" y="5"/>
                    <a:pt x="56" y="5"/>
                  </a:cubicBezTo>
                  <a:cubicBezTo>
                    <a:pt x="56" y="4"/>
                    <a:pt x="56" y="4"/>
                    <a:pt x="56" y="3"/>
                  </a:cubicBezTo>
                  <a:cubicBezTo>
                    <a:pt x="55" y="3"/>
                    <a:pt x="55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3" y="3"/>
                    <a:pt x="52" y="4"/>
                    <a:pt x="52" y="4"/>
                  </a:cubicBezTo>
                  <a:cubicBezTo>
                    <a:pt x="51" y="4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49" y="4"/>
                    <a:pt x="49" y="4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40" y="1"/>
                    <a:pt x="40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8" y="3"/>
                    <a:pt x="28" y="4"/>
                  </a:cubicBezTo>
                  <a:cubicBezTo>
                    <a:pt x="28" y="4"/>
                    <a:pt x="27" y="4"/>
                    <a:pt x="27" y="5"/>
                  </a:cubicBezTo>
                  <a:cubicBezTo>
                    <a:pt x="27" y="5"/>
                    <a:pt x="27" y="5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7" y="10"/>
                    <a:pt x="26" y="9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3"/>
                    <a:pt x="26" y="13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1" y="12"/>
                    <a:pt x="21" y="13"/>
                  </a:cubicBezTo>
                  <a:cubicBezTo>
                    <a:pt x="20" y="13"/>
                    <a:pt x="19" y="12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5" y="12"/>
                    <a:pt x="4" y="13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4" y="23"/>
                    <a:pt x="4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7" y="21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3" y="35"/>
                    <a:pt x="23" y="34"/>
                  </a:cubicBezTo>
                  <a:cubicBezTo>
                    <a:pt x="23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cubicBezTo>
                    <a:pt x="23" y="31"/>
                    <a:pt x="23" y="31"/>
                    <a:pt x="23" y="30"/>
                  </a:cubicBezTo>
                  <a:cubicBezTo>
                    <a:pt x="23" y="29"/>
                    <a:pt x="22" y="29"/>
                    <a:pt x="22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7" y="23"/>
                    <a:pt x="28" y="23"/>
                  </a:cubicBezTo>
                  <a:cubicBezTo>
                    <a:pt x="28" y="23"/>
                    <a:pt x="28" y="23"/>
                    <a:pt x="29" y="23"/>
                  </a:cubicBezTo>
                  <a:cubicBezTo>
                    <a:pt x="29" y="23"/>
                    <a:pt x="28" y="22"/>
                    <a:pt x="28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4"/>
                    <a:pt x="31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6" y="31"/>
                    <a:pt x="37" y="31"/>
                  </a:cubicBezTo>
                  <a:cubicBezTo>
                    <a:pt x="37" y="31"/>
                    <a:pt x="37" y="31"/>
                    <a:pt x="38" y="30"/>
                  </a:cubicBezTo>
                  <a:cubicBezTo>
                    <a:pt x="38" y="30"/>
                    <a:pt x="39" y="30"/>
                    <a:pt x="39" y="30"/>
                  </a:cubicBezTo>
                  <a:cubicBezTo>
                    <a:pt x="40" y="30"/>
                    <a:pt x="40" y="30"/>
                    <a:pt x="41" y="30"/>
                  </a:cubicBezTo>
                  <a:cubicBezTo>
                    <a:pt x="42" y="30"/>
                    <a:pt x="42" y="30"/>
                    <a:pt x="43" y="31"/>
                  </a:cubicBezTo>
                  <a:cubicBezTo>
                    <a:pt x="44" y="31"/>
                    <a:pt x="44" y="31"/>
                    <a:pt x="44" y="3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4" name="Freeform 135"/>
            <p:cNvSpPr>
              <a:spLocks/>
            </p:cNvSpPr>
            <p:nvPr/>
          </p:nvSpPr>
          <p:spPr bwMode="auto">
            <a:xfrm>
              <a:off x="5640389" y="16811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5" name="Freeform 136"/>
            <p:cNvSpPr>
              <a:spLocks/>
            </p:cNvSpPr>
            <p:nvPr/>
          </p:nvSpPr>
          <p:spPr bwMode="auto">
            <a:xfrm>
              <a:off x="4745039" y="1476376"/>
              <a:ext cx="431800" cy="227013"/>
            </a:xfrm>
            <a:custGeom>
              <a:avLst/>
              <a:gdLst>
                <a:gd name="T0" fmla="*/ 13 w 40"/>
                <a:gd name="T1" fmla="*/ 10 h 21"/>
                <a:gd name="T2" fmla="*/ 15 w 40"/>
                <a:gd name="T3" fmla="*/ 10 h 21"/>
                <a:gd name="T4" fmla="*/ 16 w 40"/>
                <a:gd name="T5" fmla="*/ 12 h 21"/>
                <a:gd name="T6" fmla="*/ 16 w 40"/>
                <a:gd name="T7" fmla="*/ 16 h 21"/>
                <a:gd name="T8" fmla="*/ 14 w 40"/>
                <a:gd name="T9" fmla="*/ 18 h 21"/>
                <a:gd name="T10" fmla="*/ 16 w 40"/>
                <a:gd name="T11" fmla="*/ 18 h 21"/>
                <a:gd name="T12" fmla="*/ 17 w 40"/>
                <a:gd name="T13" fmla="*/ 18 h 21"/>
                <a:gd name="T14" fmla="*/ 18 w 40"/>
                <a:gd name="T15" fmla="*/ 18 h 21"/>
                <a:gd name="T16" fmla="*/ 19 w 40"/>
                <a:gd name="T17" fmla="*/ 16 h 21"/>
                <a:gd name="T18" fmla="*/ 21 w 40"/>
                <a:gd name="T19" fmla="*/ 14 h 21"/>
                <a:gd name="T20" fmla="*/ 22 w 40"/>
                <a:gd name="T21" fmla="*/ 16 h 21"/>
                <a:gd name="T22" fmla="*/ 25 w 40"/>
                <a:gd name="T23" fmla="*/ 16 h 21"/>
                <a:gd name="T24" fmla="*/ 25 w 40"/>
                <a:gd name="T25" fmla="*/ 17 h 21"/>
                <a:gd name="T26" fmla="*/ 25 w 40"/>
                <a:gd name="T27" fmla="*/ 18 h 21"/>
                <a:gd name="T28" fmla="*/ 26 w 40"/>
                <a:gd name="T29" fmla="*/ 20 h 21"/>
                <a:gd name="T30" fmla="*/ 29 w 40"/>
                <a:gd name="T31" fmla="*/ 20 h 21"/>
                <a:gd name="T32" fmla="*/ 31 w 40"/>
                <a:gd name="T33" fmla="*/ 19 h 21"/>
                <a:gd name="T34" fmla="*/ 33 w 40"/>
                <a:gd name="T35" fmla="*/ 19 h 21"/>
                <a:gd name="T36" fmla="*/ 32 w 40"/>
                <a:gd name="T37" fmla="*/ 18 h 21"/>
                <a:gd name="T38" fmla="*/ 29 w 40"/>
                <a:gd name="T39" fmla="*/ 17 h 21"/>
                <a:gd name="T40" fmla="*/ 29 w 40"/>
                <a:gd name="T41" fmla="*/ 16 h 21"/>
                <a:gd name="T42" fmla="*/ 31 w 40"/>
                <a:gd name="T43" fmla="*/ 14 h 21"/>
                <a:gd name="T44" fmla="*/ 34 w 40"/>
                <a:gd name="T45" fmla="*/ 14 h 21"/>
                <a:gd name="T46" fmla="*/ 36 w 40"/>
                <a:gd name="T47" fmla="*/ 13 h 21"/>
                <a:gd name="T48" fmla="*/ 38 w 40"/>
                <a:gd name="T49" fmla="*/ 10 h 21"/>
                <a:gd name="T50" fmla="*/ 39 w 40"/>
                <a:gd name="T51" fmla="*/ 8 h 21"/>
                <a:gd name="T52" fmla="*/ 36 w 40"/>
                <a:gd name="T53" fmla="*/ 7 h 21"/>
                <a:gd name="T54" fmla="*/ 32 w 40"/>
                <a:gd name="T55" fmla="*/ 7 h 21"/>
                <a:gd name="T56" fmla="*/ 29 w 40"/>
                <a:gd name="T57" fmla="*/ 7 h 21"/>
                <a:gd name="T58" fmla="*/ 25 w 40"/>
                <a:gd name="T59" fmla="*/ 7 h 21"/>
                <a:gd name="T60" fmla="*/ 22 w 40"/>
                <a:gd name="T61" fmla="*/ 4 h 21"/>
                <a:gd name="T62" fmla="*/ 20 w 40"/>
                <a:gd name="T63" fmla="*/ 2 h 21"/>
                <a:gd name="T64" fmla="*/ 17 w 40"/>
                <a:gd name="T65" fmla="*/ 0 h 21"/>
                <a:gd name="T66" fmla="*/ 14 w 40"/>
                <a:gd name="T67" fmla="*/ 1 h 21"/>
                <a:gd name="T68" fmla="*/ 12 w 40"/>
                <a:gd name="T69" fmla="*/ 1 h 21"/>
                <a:gd name="T70" fmla="*/ 10 w 40"/>
                <a:gd name="T71" fmla="*/ 2 h 21"/>
                <a:gd name="T72" fmla="*/ 8 w 40"/>
                <a:gd name="T73" fmla="*/ 2 h 21"/>
                <a:gd name="T74" fmla="*/ 6 w 40"/>
                <a:gd name="T75" fmla="*/ 1 h 21"/>
                <a:gd name="T76" fmla="*/ 3 w 40"/>
                <a:gd name="T77" fmla="*/ 1 h 21"/>
                <a:gd name="T78" fmla="*/ 2 w 40"/>
                <a:gd name="T79" fmla="*/ 2 h 21"/>
                <a:gd name="T80" fmla="*/ 1 w 40"/>
                <a:gd name="T81" fmla="*/ 5 h 21"/>
                <a:gd name="T82" fmla="*/ 1 w 40"/>
                <a:gd name="T83" fmla="*/ 7 h 21"/>
                <a:gd name="T84" fmla="*/ 0 w 40"/>
                <a:gd name="T85" fmla="*/ 8 h 21"/>
                <a:gd name="T86" fmla="*/ 0 w 40"/>
                <a:gd name="T87" fmla="*/ 10 h 21"/>
                <a:gd name="T88" fmla="*/ 1 w 40"/>
                <a:gd name="T89" fmla="*/ 10 h 21"/>
                <a:gd name="T90" fmla="*/ 3 w 40"/>
                <a:gd name="T91" fmla="*/ 10 h 21"/>
                <a:gd name="T92" fmla="*/ 5 w 40"/>
                <a:gd name="T93" fmla="*/ 11 h 21"/>
                <a:gd name="T94" fmla="*/ 7 w 40"/>
                <a:gd name="T95" fmla="*/ 10 h 21"/>
                <a:gd name="T96" fmla="*/ 9 w 40"/>
                <a:gd name="T97" fmla="*/ 10 h 21"/>
                <a:gd name="T98" fmla="*/ 10 w 40"/>
                <a:gd name="T9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21"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6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6" y="16"/>
                    <a:pt x="26" y="15"/>
                    <a:pt x="26" y="16"/>
                  </a:cubicBezTo>
                  <a:cubicBezTo>
                    <a:pt x="27" y="16"/>
                    <a:pt x="26" y="16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28" y="20"/>
                    <a:pt x="28" y="20"/>
                    <a:pt x="29" y="20"/>
                  </a:cubicBezTo>
                  <a:cubicBezTo>
                    <a:pt x="29" y="19"/>
                    <a:pt x="29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5"/>
                    <a:pt x="31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3"/>
                    <a:pt x="37" y="12"/>
                  </a:cubicBezTo>
                  <a:cubicBezTo>
                    <a:pt x="38" y="12"/>
                    <a:pt x="38" y="12"/>
                    <a:pt x="38" y="11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40" y="9"/>
                    <a:pt x="40" y="9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cubicBezTo>
                    <a:pt x="38" y="8"/>
                    <a:pt x="37" y="8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8"/>
                    <a:pt x="34" y="8"/>
                  </a:cubicBezTo>
                  <a:cubicBezTo>
                    <a:pt x="34" y="8"/>
                    <a:pt x="33" y="8"/>
                    <a:pt x="33" y="8"/>
                  </a:cubicBezTo>
                  <a:cubicBezTo>
                    <a:pt x="32" y="8"/>
                    <a:pt x="33" y="7"/>
                    <a:pt x="32" y="7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9" y="2"/>
                    <a:pt x="20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8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6" name="Freeform 137"/>
            <p:cNvSpPr>
              <a:spLocks/>
            </p:cNvSpPr>
            <p:nvPr/>
          </p:nvSpPr>
          <p:spPr bwMode="auto">
            <a:xfrm>
              <a:off x="7713664" y="3011489"/>
              <a:ext cx="11113" cy="206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7" name="Freeform 138"/>
            <p:cNvSpPr>
              <a:spLocks/>
            </p:cNvSpPr>
            <p:nvPr/>
          </p:nvSpPr>
          <p:spPr bwMode="auto">
            <a:xfrm>
              <a:off x="7562852" y="3130551"/>
              <a:ext cx="31750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1 w 3"/>
                <a:gd name="T7" fmla="*/ 0 h 1"/>
                <a:gd name="T8" fmla="*/ 1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8" name="Freeform 139"/>
            <p:cNvSpPr>
              <a:spLocks/>
            </p:cNvSpPr>
            <p:nvPr/>
          </p:nvSpPr>
          <p:spPr bwMode="auto">
            <a:xfrm>
              <a:off x="7680327" y="3022601"/>
              <a:ext cx="53975" cy="96838"/>
            </a:xfrm>
            <a:custGeom>
              <a:avLst/>
              <a:gdLst>
                <a:gd name="T0" fmla="*/ 1 w 5"/>
                <a:gd name="T1" fmla="*/ 8 h 9"/>
                <a:gd name="T2" fmla="*/ 2 w 5"/>
                <a:gd name="T3" fmla="*/ 8 h 9"/>
                <a:gd name="T4" fmla="*/ 2 w 5"/>
                <a:gd name="T5" fmla="*/ 9 h 9"/>
                <a:gd name="T6" fmla="*/ 3 w 5"/>
                <a:gd name="T7" fmla="*/ 9 h 9"/>
                <a:gd name="T8" fmla="*/ 3 w 5"/>
                <a:gd name="T9" fmla="*/ 8 h 9"/>
                <a:gd name="T10" fmla="*/ 3 w 5"/>
                <a:gd name="T11" fmla="*/ 8 h 9"/>
                <a:gd name="T12" fmla="*/ 3 w 5"/>
                <a:gd name="T13" fmla="*/ 7 h 9"/>
                <a:gd name="T14" fmla="*/ 3 w 5"/>
                <a:gd name="T15" fmla="*/ 6 h 9"/>
                <a:gd name="T16" fmla="*/ 4 w 5"/>
                <a:gd name="T17" fmla="*/ 6 h 9"/>
                <a:gd name="T18" fmla="*/ 5 w 5"/>
                <a:gd name="T19" fmla="*/ 5 h 9"/>
                <a:gd name="T20" fmla="*/ 5 w 5"/>
                <a:gd name="T21" fmla="*/ 5 h 9"/>
                <a:gd name="T22" fmla="*/ 4 w 5"/>
                <a:gd name="T23" fmla="*/ 4 h 9"/>
                <a:gd name="T24" fmla="*/ 5 w 5"/>
                <a:gd name="T25" fmla="*/ 3 h 9"/>
                <a:gd name="T26" fmla="*/ 5 w 5"/>
                <a:gd name="T27" fmla="*/ 2 h 9"/>
                <a:gd name="T28" fmla="*/ 5 w 5"/>
                <a:gd name="T29" fmla="*/ 2 h 9"/>
                <a:gd name="T30" fmla="*/ 4 w 5"/>
                <a:gd name="T31" fmla="*/ 2 h 9"/>
                <a:gd name="T32" fmla="*/ 3 w 5"/>
                <a:gd name="T33" fmla="*/ 2 h 9"/>
                <a:gd name="T34" fmla="*/ 3 w 5"/>
                <a:gd name="T35" fmla="*/ 1 h 9"/>
                <a:gd name="T36" fmla="*/ 2 w 5"/>
                <a:gd name="T37" fmla="*/ 0 h 9"/>
                <a:gd name="T38" fmla="*/ 2 w 5"/>
                <a:gd name="T39" fmla="*/ 1 h 9"/>
                <a:gd name="T40" fmla="*/ 1 w 5"/>
                <a:gd name="T41" fmla="*/ 1 h 9"/>
                <a:gd name="T42" fmla="*/ 1 w 5"/>
                <a:gd name="T43" fmla="*/ 2 h 9"/>
                <a:gd name="T44" fmla="*/ 1 w 5"/>
                <a:gd name="T45" fmla="*/ 3 h 9"/>
                <a:gd name="T46" fmla="*/ 1 w 5"/>
                <a:gd name="T47" fmla="*/ 4 h 9"/>
                <a:gd name="T48" fmla="*/ 1 w 5"/>
                <a:gd name="T49" fmla="*/ 4 h 9"/>
                <a:gd name="T50" fmla="*/ 1 w 5"/>
                <a:gd name="T51" fmla="*/ 5 h 9"/>
                <a:gd name="T52" fmla="*/ 2 w 5"/>
                <a:gd name="T53" fmla="*/ 6 h 9"/>
                <a:gd name="T54" fmla="*/ 1 w 5"/>
                <a:gd name="T55" fmla="*/ 7 h 9"/>
                <a:gd name="T56" fmla="*/ 1 w 5"/>
                <a:gd name="T57" fmla="*/ 8 h 9"/>
                <a:gd name="T58" fmla="*/ 0 w 5"/>
                <a:gd name="T59" fmla="*/ 8 h 9"/>
                <a:gd name="T60" fmla="*/ 1 w 5"/>
                <a:gd name="T6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" h="9">
                  <a:moveTo>
                    <a:pt x="1" y="8"/>
                  </a:move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8"/>
                    <a:pt x="1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69" name="Freeform 140"/>
            <p:cNvSpPr>
              <a:spLocks/>
            </p:cNvSpPr>
            <p:nvPr/>
          </p:nvSpPr>
          <p:spPr bwMode="auto">
            <a:xfrm>
              <a:off x="7767639" y="3086101"/>
              <a:ext cx="31750" cy="2222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3 w 3"/>
                <a:gd name="T11" fmla="*/ 0 h 2"/>
                <a:gd name="T12" fmla="*/ 2 w 3"/>
                <a:gd name="T13" fmla="*/ 0 h 2"/>
                <a:gd name="T14" fmla="*/ 1 w 3"/>
                <a:gd name="T15" fmla="*/ 0 h 2"/>
                <a:gd name="T16" fmla="*/ 1 w 3"/>
                <a:gd name="T17" fmla="*/ 1 h 2"/>
                <a:gd name="T18" fmla="*/ 0 w 3"/>
                <a:gd name="T19" fmla="*/ 1 h 2"/>
                <a:gd name="T20" fmla="*/ 1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0" name="Freeform 141"/>
            <p:cNvSpPr>
              <a:spLocks/>
            </p:cNvSpPr>
            <p:nvPr/>
          </p:nvSpPr>
          <p:spPr bwMode="auto">
            <a:xfrm>
              <a:off x="7778752" y="3108326"/>
              <a:ext cx="0" cy="2222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1" name="Freeform 142"/>
            <p:cNvSpPr>
              <a:spLocks/>
            </p:cNvSpPr>
            <p:nvPr/>
          </p:nvSpPr>
          <p:spPr bwMode="auto">
            <a:xfrm>
              <a:off x="7907339" y="3108326"/>
              <a:ext cx="33338" cy="22225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  <a:gd name="T12" fmla="*/ 1 w 3"/>
                <a:gd name="T13" fmla="*/ 0 h 2"/>
                <a:gd name="T14" fmla="*/ 1 w 3"/>
                <a:gd name="T15" fmla="*/ 0 h 2"/>
                <a:gd name="T16" fmla="*/ 0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2" name="Freeform 143"/>
            <p:cNvSpPr>
              <a:spLocks/>
            </p:cNvSpPr>
            <p:nvPr/>
          </p:nvSpPr>
          <p:spPr bwMode="auto">
            <a:xfrm>
              <a:off x="7605714" y="3130551"/>
              <a:ext cx="31750" cy="20638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2 h 2"/>
                <a:gd name="T16" fmla="*/ 3 w 3"/>
                <a:gd name="T17" fmla="*/ 2 h 2"/>
                <a:gd name="T18" fmla="*/ 3 w 3"/>
                <a:gd name="T19" fmla="*/ 1 h 2"/>
                <a:gd name="T20" fmla="*/ 2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3" name="Freeform 144"/>
            <p:cNvSpPr>
              <a:spLocks/>
            </p:cNvSpPr>
            <p:nvPr/>
          </p:nvSpPr>
          <p:spPr bwMode="auto">
            <a:xfrm>
              <a:off x="7691439" y="3130551"/>
              <a:ext cx="22225" cy="20638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4" name="Freeform 145"/>
            <p:cNvSpPr>
              <a:spLocks/>
            </p:cNvSpPr>
            <p:nvPr/>
          </p:nvSpPr>
          <p:spPr bwMode="auto">
            <a:xfrm>
              <a:off x="7756527" y="3140076"/>
              <a:ext cx="22225" cy="2222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0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0 h 2"/>
                <a:gd name="T14" fmla="*/ 0 w 2"/>
                <a:gd name="T15" fmla="*/ 1 h 2"/>
                <a:gd name="T16" fmla="*/ 0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5" name="Freeform 146"/>
            <p:cNvSpPr>
              <a:spLocks/>
            </p:cNvSpPr>
            <p:nvPr/>
          </p:nvSpPr>
          <p:spPr bwMode="auto">
            <a:xfrm>
              <a:off x="7140577" y="3162301"/>
              <a:ext cx="22225" cy="3175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6" name="Freeform 147"/>
            <p:cNvSpPr>
              <a:spLocks/>
            </p:cNvSpPr>
            <p:nvPr/>
          </p:nvSpPr>
          <p:spPr bwMode="auto">
            <a:xfrm>
              <a:off x="7077077" y="3130551"/>
              <a:ext cx="53975" cy="63500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3 h 6"/>
                <a:gd name="T4" fmla="*/ 2 w 5"/>
                <a:gd name="T5" fmla="*/ 3 h 6"/>
                <a:gd name="T6" fmla="*/ 2 w 5"/>
                <a:gd name="T7" fmla="*/ 4 h 6"/>
                <a:gd name="T8" fmla="*/ 2 w 5"/>
                <a:gd name="T9" fmla="*/ 4 h 6"/>
                <a:gd name="T10" fmla="*/ 3 w 5"/>
                <a:gd name="T11" fmla="*/ 5 h 6"/>
                <a:gd name="T12" fmla="*/ 4 w 5"/>
                <a:gd name="T13" fmla="*/ 6 h 6"/>
                <a:gd name="T14" fmla="*/ 4 w 5"/>
                <a:gd name="T15" fmla="*/ 5 h 6"/>
                <a:gd name="T16" fmla="*/ 4 w 5"/>
                <a:gd name="T17" fmla="*/ 4 h 6"/>
                <a:gd name="T18" fmla="*/ 5 w 5"/>
                <a:gd name="T19" fmla="*/ 4 h 6"/>
                <a:gd name="T20" fmla="*/ 4 w 5"/>
                <a:gd name="T21" fmla="*/ 3 h 6"/>
                <a:gd name="T22" fmla="*/ 3 w 5"/>
                <a:gd name="T23" fmla="*/ 2 h 6"/>
                <a:gd name="T24" fmla="*/ 3 w 5"/>
                <a:gd name="T25" fmla="*/ 1 h 6"/>
                <a:gd name="T26" fmla="*/ 2 w 5"/>
                <a:gd name="T27" fmla="*/ 0 h 6"/>
                <a:gd name="T28" fmla="*/ 1 w 5"/>
                <a:gd name="T29" fmla="*/ 1 h 6"/>
                <a:gd name="T30" fmla="*/ 0 w 5"/>
                <a:gd name="T31" fmla="*/ 2 h 6"/>
                <a:gd name="T32" fmla="*/ 0 w 5"/>
                <a:gd name="T33" fmla="*/ 2 h 6"/>
                <a:gd name="T34" fmla="*/ 0 w 5"/>
                <a:gd name="T35" fmla="*/ 2 h 6"/>
                <a:gd name="T36" fmla="*/ 0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7" name="Freeform 148"/>
            <p:cNvSpPr>
              <a:spLocks/>
            </p:cNvSpPr>
            <p:nvPr/>
          </p:nvSpPr>
          <p:spPr bwMode="auto">
            <a:xfrm>
              <a:off x="7077077" y="3270251"/>
              <a:ext cx="247650" cy="87313"/>
            </a:xfrm>
            <a:custGeom>
              <a:avLst/>
              <a:gdLst>
                <a:gd name="T0" fmla="*/ 16 w 23"/>
                <a:gd name="T1" fmla="*/ 7 h 8"/>
                <a:gd name="T2" fmla="*/ 17 w 23"/>
                <a:gd name="T3" fmla="*/ 7 h 8"/>
                <a:gd name="T4" fmla="*/ 18 w 23"/>
                <a:gd name="T5" fmla="*/ 8 h 8"/>
                <a:gd name="T6" fmla="*/ 19 w 23"/>
                <a:gd name="T7" fmla="*/ 8 h 8"/>
                <a:gd name="T8" fmla="*/ 20 w 23"/>
                <a:gd name="T9" fmla="*/ 8 h 8"/>
                <a:gd name="T10" fmla="*/ 21 w 23"/>
                <a:gd name="T11" fmla="*/ 8 h 8"/>
                <a:gd name="T12" fmla="*/ 23 w 23"/>
                <a:gd name="T13" fmla="*/ 8 h 8"/>
                <a:gd name="T14" fmla="*/ 23 w 23"/>
                <a:gd name="T15" fmla="*/ 7 h 8"/>
                <a:gd name="T16" fmla="*/ 23 w 23"/>
                <a:gd name="T17" fmla="*/ 6 h 8"/>
                <a:gd name="T18" fmla="*/ 23 w 23"/>
                <a:gd name="T19" fmla="*/ 5 h 8"/>
                <a:gd name="T20" fmla="*/ 22 w 23"/>
                <a:gd name="T21" fmla="*/ 5 h 8"/>
                <a:gd name="T22" fmla="*/ 21 w 23"/>
                <a:gd name="T23" fmla="*/ 5 h 8"/>
                <a:gd name="T24" fmla="*/ 20 w 23"/>
                <a:gd name="T25" fmla="*/ 5 h 8"/>
                <a:gd name="T26" fmla="*/ 19 w 23"/>
                <a:gd name="T27" fmla="*/ 4 h 8"/>
                <a:gd name="T28" fmla="*/ 19 w 23"/>
                <a:gd name="T29" fmla="*/ 4 h 8"/>
                <a:gd name="T30" fmla="*/ 19 w 23"/>
                <a:gd name="T31" fmla="*/ 3 h 8"/>
                <a:gd name="T32" fmla="*/ 18 w 23"/>
                <a:gd name="T33" fmla="*/ 3 h 8"/>
                <a:gd name="T34" fmla="*/ 17 w 23"/>
                <a:gd name="T35" fmla="*/ 3 h 8"/>
                <a:gd name="T36" fmla="*/ 16 w 23"/>
                <a:gd name="T37" fmla="*/ 2 h 8"/>
                <a:gd name="T38" fmla="*/ 15 w 23"/>
                <a:gd name="T39" fmla="*/ 2 h 8"/>
                <a:gd name="T40" fmla="*/ 15 w 23"/>
                <a:gd name="T41" fmla="*/ 2 h 8"/>
                <a:gd name="T42" fmla="*/ 14 w 23"/>
                <a:gd name="T43" fmla="*/ 2 h 8"/>
                <a:gd name="T44" fmla="*/ 14 w 23"/>
                <a:gd name="T45" fmla="*/ 3 h 8"/>
                <a:gd name="T46" fmla="*/ 13 w 23"/>
                <a:gd name="T47" fmla="*/ 3 h 8"/>
                <a:gd name="T48" fmla="*/ 11 w 23"/>
                <a:gd name="T49" fmla="*/ 2 h 8"/>
                <a:gd name="T50" fmla="*/ 10 w 23"/>
                <a:gd name="T51" fmla="*/ 2 h 8"/>
                <a:gd name="T52" fmla="*/ 8 w 23"/>
                <a:gd name="T53" fmla="*/ 2 h 8"/>
                <a:gd name="T54" fmla="*/ 8 w 23"/>
                <a:gd name="T55" fmla="*/ 1 h 8"/>
                <a:gd name="T56" fmla="*/ 6 w 23"/>
                <a:gd name="T57" fmla="*/ 1 h 8"/>
                <a:gd name="T58" fmla="*/ 5 w 23"/>
                <a:gd name="T59" fmla="*/ 1 h 8"/>
                <a:gd name="T60" fmla="*/ 4 w 23"/>
                <a:gd name="T61" fmla="*/ 0 h 8"/>
                <a:gd name="T62" fmla="*/ 2 w 23"/>
                <a:gd name="T63" fmla="*/ 0 h 8"/>
                <a:gd name="T64" fmla="*/ 1 w 23"/>
                <a:gd name="T65" fmla="*/ 2 h 8"/>
                <a:gd name="T66" fmla="*/ 1 w 23"/>
                <a:gd name="T67" fmla="*/ 2 h 8"/>
                <a:gd name="T68" fmla="*/ 0 w 23"/>
                <a:gd name="T69" fmla="*/ 2 h 8"/>
                <a:gd name="T70" fmla="*/ 0 w 23"/>
                <a:gd name="T71" fmla="*/ 3 h 8"/>
                <a:gd name="T72" fmla="*/ 0 w 23"/>
                <a:gd name="T73" fmla="*/ 4 h 8"/>
                <a:gd name="T74" fmla="*/ 1 w 23"/>
                <a:gd name="T75" fmla="*/ 4 h 8"/>
                <a:gd name="T76" fmla="*/ 2 w 23"/>
                <a:gd name="T77" fmla="*/ 4 h 8"/>
                <a:gd name="T78" fmla="*/ 3 w 23"/>
                <a:gd name="T79" fmla="*/ 4 h 8"/>
                <a:gd name="T80" fmla="*/ 3 w 23"/>
                <a:gd name="T81" fmla="*/ 5 h 8"/>
                <a:gd name="T82" fmla="*/ 5 w 23"/>
                <a:gd name="T83" fmla="*/ 5 h 8"/>
                <a:gd name="T84" fmla="*/ 6 w 23"/>
                <a:gd name="T85" fmla="*/ 5 h 8"/>
                <a:gd name="T86" fmla="*/ 7 w 23"/>
                <a:gd name="T87" fmla="*/ 6 h 8"/>
                <a:gd name="T88" fmla="*/ 8 w 23"/>
                <a:gd name="T89" fmla="*/ 6 h 8"/>
                <a:gd name="T90" fmla="*/ 10 w 23"/>
                <a:gd name="T91" fmla="*/ 6 h 8"/>
                <a:gd name="T92" fmla="*/ 11 w 23"/>
                <a:gd name="T93" fmla="*/ 6 h 8"/>
                <a:gd name="T94" fmla="*/ 12 w 23"/>
                <a:gd name="T95" fmla="*/ 6 h 8"/>
                <a:gd name="T96" fmla="*/ 13 w 23"/>
                <a:gd name="T97" fmla="*/ 7 h 8"/>
                <a:gd name="T98" fmla="*/ 15 w 23"/>
                <a:gd name="T99" fmla="*/ 7 h 8"/>
                <a:gd name="T100" fmla="*/ 16 w 23"/>
                <a:gd name="T10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8">
                  <a:moveTo>
                    <a:pt x="16" y="7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20" y="5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3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8"/>
                    <a:pt x="15" y="8"/>
                    <a:pt x="16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8" name="Freeform 149"/>
            <p:cNvSpPr>
              <a:spLocks/>
            </p:cNvSpPr>
            <p:nvPr/>
          </p:nvSpPr>
          <p:spPr bwMode="auto">
            <a:xfrm>
              <a:off x="7281864" y="3292476"/>
              <a:ext cx="42863" cy="20638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0 h 2"/>
                <a:gd name="T4" fmla="*/ 1 w 4"/>
                <a:gd name="T5" fmla="*/ 1 h 2"/>
                <a:gd name="T6" fmla="*/ 1 w 4"/>
                <a:gd name="T7" fmla="*/ 1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4 w 4"/>
                <a:gd name="T17" fmla="*/ 1 h 2"/>
                <a:gd name="T18" fmla="*/ 3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79" name="Freeform 150"/>
            <p:cNvSpPr>
              <a:spLocks/>
            </p:cNvSpPr>
            <p:nvPr/>
          </p:nvSpPr>
          <p:spPr bwMode="auto">
            <a:xfrm>
              <a:off x="7324727" y="3346451"/>
              <a:ext cx="31750" cy="20638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1 w 3"/>
                <a:gd name="T11" fmla="*/ 1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0" name="Freeform 151"/>
            <p:cNvSpPr>
              <a:spLocks/>
            </p:cNvSpPr>
            <p:nvPr/>
          </p:nvSpPr>
          <p:spPr bwMode="auto">
            <a:xfrm>
              <a:off x="7356477" y="3346451"/>
              <a:ext cx="33338" cy="31750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2 h 3"/>
                <a:gd name="T4" fmla="*/ 2 w 3"/>
                <a:gd name="T5" fmla="*/ 2 h 3"/>
                <a:gd name="T6" fmla="*/ 2 w 3"/>
                <a:gd name="T7" fmla="*/ 1 h 3"/>
                <a:gd name="T8" fmla="*/ 2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1 h 3"/>
                <a:gd name="T16" fmla="*/ 0 w 3"/>
                <a:gd name="T17" fmla="*/ 2 h 3"/>
                <a:gd name="T18" fmla="*/ 0 w 3"/>
                <a:gd name="T19" fmla="*/ 2 h 3"/>
                <a:gd name="T20" fmla="*/ 1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1" name="Freeform 152"/>
            <p:cNvSpPr>
              <a:spLocks/>
            </p:cNvSpPr>
            <p:nvPr/>
          </p:nvSpPr>
          <p:spPr bwMode="auto">
            <a:xfrm>
              <a:off x="7378702" y="3335339"/>
              <a:ext cx="76200" cy="42863"/>
            </a:xfrm>
            <a:custGeom>
              <a:avLst/>
              <a:gdLst>
                <a:gd name="T0" fmla="*/ 1 w 7"/>
                <a:gd name="T1" fmla="*/ 4 h 4"/>
                <a:gd name="T2" fmla="*/ 2 w 7"/>
                <a:gd name="T3" fmla="*/ 4 h 4"/>
                <a:gd name="T4" fmla="*/ 3 w 7"/>
                <a:gd name="T5" fmla="*/ 3 h 4"/>
                <a:gd name="T6" fmla="*/ 5 w 7"/>
                <a:gd name="T7" fmla="*/ 3 h 4"/>
                <a:gd name="T8" fmla="*/ 6 w 7"/>
                <a:gd name="T9" fmla="*/ 3 h 4"/>
                <a:gd name="T10" fmla="*/ 7 w 7"/>
                <a:gd name="T11" fmla="*/ 2 h 4"/>
                <a:gd name="T12" fmla="*/ 6 w 7"/>
                <a:gd name="T13" fmla="*/ 1 h 4"/>
                <a:gd name="T14" fmla="*/ 6 w 7"/>
                <a:gd name="T15" fmla="*/ 1 h 4"/>
                <a:gd name="T16" fmla="*/ 5 w 7"/>
                <a:gd name="T17" fmla="*/ 1 h 4"/>
                <a:gd name="T18" fmla="*/ 4 w 7"/>
                <a:gd name="T19" fmla="*/ 0 h 4"/>
                <a:gd name="T20" fmla="*/ 3 w 7"/>
                <a:gd name="T21" fmla="*/ 1 h 4"/>
                <a:gd name="T22" fmla="*/ 2 w 7"/>
                <a:gd name="T23" fmla="*/ 2 h 4"/>
                <a:gd name="T24" fmla="*/ 1 w 7"/>
                <a:gd name="T25" fmla="*/ 2 h 4"/>
                <a:gd name="T26" fmla="*/ 0 w 7"/>
                <a:gd name="T27" fmla="*/ 3 h 4"/>
                <a:gd name="T28" fmla="*/ 1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2" name="Freeform 153"/>
            <p:cNvSpPr>
              <a:spLocks/>
            </p:cNvSpPr>
            <p:nvPr/>
          </p:nvSpPr>
          <p:spPr bwMode="auto">
            <a:xfrm>
              <a:off x="7464427" y="3346451"/>
              <a:ext cx="87313" cy="31750"/>
            </a:xfrm>
            <a:custGeom>
              <a:avLst/>
              <a:gdLst>
                <a:gd name="T0" fmla="*/ 4 w 8"/>
                <a:gd name="T1" fmla="*/ 2 h 3"/>
                <a:gd name="T2" fmla="*/ 6 w 8"/>
                <a:gd name="T3" fmla="*/ 2 h 3"/>
                <a:gd name="T4" fmla="*/ 7 w 8"/>
                <a:gd name="T5" fmla="*/ 1 h 3"/>
                <a:gd name="T6" fmla="*/ 8 w 8"/>
                <a:gd name="T7" fmla="*/ 1 h 3"/>
                <a:gd name="T8" fmla="*/ 8 w 8"/>
                <a:gd name="T9" fmla="*/ 1 h 3"/>
                <a:gd name="T10" fmla="*/ 8 w 8"/>
                <a:gd name="T11" fmla="*/ 0 h 3"/>
                <a:gd name="T12" fmla="*/ 7 w 8"/>
                <a:gd name="T13" fmla="*/ 0 h 3"/>
                <a:gd name="T14" fmla="*/ 6 w 8"/>
                <a:gd name="T15" fmla="*/ 0 h 3"/>
                <a:gd name="T16" fmla="*/ 4 w 8"/>
                <a:gd name="T17" fmla="*/ 1 h 3"/>
                <a:gd name="T18" fmla="*/ 4 w 8"/>
                <a:gd name="T19" fmla="*/ 0 h 3"/>
                <a:gd name="T20" fmla="*/ 2 w 8"/>
                <a:gd name="T21" fmla="*/ 0 h 3"/>
                <a:gd name="T22" fmla="*/ 1 w 8"/>
                <a:gd name="T23" fmla="*/ 0 h 3"/>
                <a:gd name="T24" fmla="*/ 0 w 8"/>
                <a:gd name="T25" fmla="*/ 1 h 3"/>
                <a:gd name="T26" fmla="*/ 0 w 8"/>
                <a:gd name="T27" fmla="*/ 2 h 3"/>
                <a:gd name="T28" fmla="*/ 0 w 8"/>
                <a:gd name="T29" fmla="*/ 2 h 3"/>
                <a:gd name="T30" fmla="*/ 1 w 8"/>
                <a:gd name="T31" fmla="*/ 3 h 3"/>
                <a:gd name="T32" fmla="*/ 2 w 8"/>
                <a:gd name="T33" fmla="*/ 3 h 3"/>
                <a:gd name="T34" fmla="*/ 3 w 8"/>
                <a:gd name="T35" fmla="*/ 3 h 3"/>
                <a:gd name="T36" fmla="*/ 4 w 8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3">
                  <a:moveTo>
                    <a:pt x="4" y="2"/>
                  </a:move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2"/>
                    <a:pt x="7" y="1"/>
                  </a:cubicBezTo>
                  <a:cubicBezTo>
                    <a:pt x="7" y="1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3" name="Freeform 154"/>
            <p:cNvSpPr>
              <a:spLocks/>
            </p:cNvSpPr>
            <p:nvPr/>
          </p:nvSpPr>
          <p:spPr bwMode="auto">
            <a:xfrm>
              <a:off x="7443789" y="3378201"/>
              <a:ext cx="42863" cy="33338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2 h 3"/>
                <a:gd name="T4" fmla="*/ 3 w 4"/>
                <a:gd name="T5" fmla="*/ 2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1 h 3"/>
                <a:gd name="T14" fmla="*/ 3 w 4"/>
                <a:gd name="T15" fmla="*/ 1 h 3"/>
                <a:gd name="T16" fmla="*/ 3 w 4"/>
                <a:gd name="T17" fmla="*/ 0 h 3"/>
                <a:gd name="T18" fmla="*/ 2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1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4" name="Freeform 155"/>
            <p:cNvSpPr>
              <a:spLocks/>
            </p:cNvSpPr>
            <p:nvPr/>
          </p:nvSpPr>
          <p:spPr bwMode="auto">
            <a:xfrm>
              <a:off x="7540627" y="3421064"/>
              <a:ext cx="22225" cy="2222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5" name="Freeform 156"/>
            <p:cNvSpPr>
              <a:spLocks/>
            </p:cNvSpPr>
            <p:nvPr/>
          </p:nvSpPr>
          <p:spPr bwMode="auto">
            <a:xfrm>
              <a:off x="7562852" y="3346451"/>
              <a:ext cx="117475" cy="74613"/>
            </a:xfrm>
            <a:custGeom>
              <a:avLst/>
              <a:gdLst>
                <a:gd name="T0" fmla="*/ 1 w 11"/>
                <a:gd name="T1" fmla="*/ 7 h 7"/>
                <a:gd name="T2" fmla="*/ 2 w 11"/>
                <a:gd name="T3" fmla="*/ 6 h 7"/>
                <a:gd name="T4" fmla="*/ 3 w 11"/>
                <a:gd name="T5" fmla="*/ 5 h 7"/>
                <a:gd name="T6" fmla="*/ 4 w 11"/>
                <a:gd name="T7" fmla="*/ 5 h 7"/>
                <a:gd name="T8" fmla="*/ 5 w 11"/>
                <a:gd name="T9" fmla="*/ 4 h 7"/>
                <a:gd name="T10" fmla="*/ 6 w 11"/>
                <a:gd name="T11" fmla="*/ 4 h 7"/>
                <a:gd name="T12" fmla="*/ 7 w 11"/>
                <a:gd name="T13" fmla="*/ 3 h 7"/>
                <a:gd name="T14" fmla="*/ 8 w 11"/>
                <a:gd name="T15" fmla="*/ 3 h 7"/>
                <a:gd name="T16" fmla="*/ 9 w 11"/>
                <a:gd name="T17" fmla="*/ 2 h 7"/>
                <a:gd name="T18" fmla="*/ 10 w 11"/>
                <a:gd name="T19" fmla="*/ 1 h 7"/>
                <a:gd name="T20" fmla="*/ 10 w 11"/>
                <a:gd name="T21" fmla="*/ 0 h 7"/>
                <a:gd name="T22" fmla="*/ 8 w 11"/>
                <a:gd name="T23" fmla="*/ 0 h 7"/>
                <a:gd name="T24" fmla="*/ 7 w 11"/>
                <a:gd name="T25" fmla="*/ 1 h 7"/>
                <a:gd name="T26" fmla="*/ 5 w 11"/>
                <a:gd name="T27" fmla="*/ 1 h 7"/>
                <a:gd name="T28" fmla="*/ 4 w 11"/>
                <a:gd name="T29" fmla="*/ 2 h 7"/>
                <a:gd name="T30" fmla="*/ 3 w 11"/>
                <a:gd name="T31" fmla="*/ 3 h 7"/>
                <a:gd name="T32" fmla="*/ 2 w 11"/>
                <a:gd name="T33" fmla="*/ 3 h 7"/>
                <a:gd name="T34" fmla="*/ 1 w 11"/>
                <a:gd name="T35" fmla="*/ 4 h 7"/>
                <a:gd name="T36" fmla="*/ 0 w 11"/>
                <a:gd name="T37" fmla="*/ 5 h 7"/>
                <a:gd name="T38" fmla="*/ 0 w 11"/>
                <a:gd name="T39" fmla="*/ 6 h 7"/>
                <a:gd name="T40" fmla="*/ 0 w 11"/>
                <a:gd name="T41" fmla="*/ 7 h 7"/>
                <a:gd name="T42" fmla="*/ 1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6" name="Freeform 157"/>
            <p:cNvSpPr>
              <a:spLocks/>
            </p:cNvSpPr>
            <p:nvPr/>
          </p:nvSpPr>
          <p:spPr bwMode="auto">
            <a:xfrm>
              <a:off x="7562852" y="3346451"/>
              <a:ext cx="20638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7" name="Freeform 158"/>
            <p:cNvSpPr>
              <a:spLocks/>
            </p:cNvSpPr>
            <p:nvPr/>
          </p:nvSpPr>
          <p:spPr bwMode="auto">
            <a:xfrm>
              <a:off x="7626352" y="3324226"/>
              <a:ext cx="44450" cy="22225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2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3 w 4"/>
                <a:gd name="T11" fmla="*/ 0 h 2"/>
                <a:gd name="T12" fmla="*/ 3 w 4"/>
                <a:gd name="T13" fmla="*/ 0 h 2"/>
                <a:gd name="T14" fmla="*/ 1 w 4"/>
                <a:gd name="T15" fmla="*/ 1 h 2"/>
                <a:gd name="T16" fmla="*/ 1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8" name="Freeform 159"/>
            <p:cNvSpPr>
              <a:spLocks/>
            </p:cNvSpPr>
            <p:nvPr/>
          </p:nvSpPr>
          <p:spPr bwMode="auto">
            <a:xfrm>
              <a:off x="7540627" y="3227389"/>
              <a:ext cx="42863" cy="42863"/>
            </a:xfrm>
            <a:custGeom>
              <a:avLst/>
              <a:gdLst>
                <a:gd name="T0" fmla="*/ 2 w 4"/>
                <a:gd name="T1" fmla="*/ 1 h 4"/>
                <a:gd name="T2" fmla="*/ 2 w 4"/>
                <a:gd name="T3" fmla="*/ 1 h 4"/>
                <a:gd name="T4" fmla="*/ 1 w 4"/>
                <a:gd name="T5" fmla="*/ 1 h 4"/>
                <a:gd name="T6" fmla="*/ 0 w 4"/>
                <a:gd name="T7" fmla="*/ 2 h 4"/>
                <a:gd name="T8" fmla="*/ 1 w 4"/>
                <a:gd name="T9" fmla="*/ 3 h 4"/>
                <a:gd name="T10" fmla="*/ 1 w 4"/>
                <a:gd name="T11" fmla="*/ 4 h 4"/>
                <a:gd name="T12" fmla="*/ 2 w 4"/>
                <a:gd name="T13" fmla="*/ 4 h 4"/>
                <a:gd name="T14" fmla="*/ 3 w 4"/>
                <a:gd name="T15" fmla="*/ 4 h 4"/>
                <a:gd name="T16" fmla="*/ 3 w 4"/>
                <a:gd name="T17" fmla="*/ 3 h 4"/>
                <a:gd name="T18" fmla="*/ 3 w 4"/>
                <a:gd name="T19" fmla="*/ 2 h 4"/>
                <a:gd name="T20" fmla="*/ 3 w 4"/>
                <a:gd name="T21" fmla="*/ 2 h 4"/>
                <a:gd name="T22" fmla="*/ 3 w 4"/>
                <a:gd name="T23" fmla="*/ 1 h 4"/>
                <a:gd name="T24" fmla="*/ 4 w 4"/>
                <a:gd name="T25" fmla="*/ 1 h 4"/>
                <a:gd name="T26" fmla="*/ 4 w 4"/>
                <a:gd name="T27" fmla="*/ 0 h 4"/>
                <a:gd name="T28" fmla="*/ 3 w 4"/>
                <a:gd name="T29" fmla="*/ 0 h 4"/>
                <a:gd name="T30" fmla="*/ 2 w 4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89" name="Freeform 160"/>
            <p:cNvSpPr>
              <a:spLocks/>
            </p:cNvSpPr>
            <p:nvPr/>
          </p:nvSpPr>
          <p:spPr bwMode="auto">
            <a:xfrm>
              <a:off x="7648577" y="316230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0" name="Freeform 161"/>
            <p:cNvSpPr>
              <a:spLocks/>
            </p:cNvSpPr>
            <p:nvPr/>
          </p:nvSpPr>
          <p:spPr bwMode="auto">
            <a:xfrm>
              <a:off x="7648577" y="3184526"/>
              <a:ext cx="31750" cy="31750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1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1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1" name="Freeform 162"/>
            <p:cNvSpPr>
              <a:spLocks/>
            </p:cNvSpPr>
            <p:nvPr/>
          </p:nvSpPr>
          <p:spPr bwMode="auto">
            <a:xfrm>
              <a:off x="7713664" y="3173414"/>
              <a:ext cx="74613" cy="42863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3 h 4"/>
                <a:gd name="T4" fmla="*/ 6 w 7"/>
                <a:gd name="T5" fmla="*/ 1 h 4"/>
                <a:gd name="T6" fmla="*/ 5 w 7"/>
                <a:gd name="T7" fmla="*/ 1 h 4"/>
                <a:gd name="T8" fmla="*/ 4 w 7"/>
                <a:gd name="T9" fmla="*/ 0 h 4"/>
                <a:gd name="T10" fmla="*/ 3 w 7"/>
                <a:gd name="T11" fmla="*/ 1 h 4"/>
                <a:gd name="T12" fmla="*/ 2 w 7"/>
                <a:gd name="T13" fmla="*/ 0 h 4"/>
                <a:gd name="T14" fmla="*/ 0 w 7"/>
                <a:gd name="T15" fmla="*/ 0 h 4"/>
                <a:gd name="T16" fmla="*/ 0 w 7"/>
                <a:gd name="T17" fmla="*/ 1 h 4"/>
                <a:gd name="T18" fmla="*/ 0 w 7"/>
                <a:gd name="T19" fmla="*/ 2 h 4"/>
                <a:gd name="T20" fmla="*/ 0 w 7"/>
                <a:gd name="T21" fmla="*/ 3 h 4"/>
                <a:gd name="T22" fmla="*/ 1 w 7"/>
                <a:gd name="T23" fmla="*/ 3 h 4"/>
                <a:gd name="T24" fmla="*/ 3 w 7"/>
                <a:gd name="T25" fmla="*/ 3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7 w 7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2" name="Freeform 163"/>
            <p:cNvSpPr>
              <a:spLocks/>
            </p:cNvSpPr>
            <p:nvPr/>
          </p:nvSpPr>
          <p:spPr bwMode="auto">
            <a:xfrm>
              <a:off x="7767639" y="3313114"/>
              <a:ext cx="42863" cy="33338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2 h 3"/>
                <a:gd name="T8" fmla="*/ 0 w 4"/>
                <a:gd name="T9" fmla="*/ 3 h 3"/>
                <a:gd name="T10" fmla="*/ 1 w 4"/>
                <a:gd name="T11" fmla="*/ 3 h 3"/>
                <a:gd name="T12" fmla="*/ 2 w 4"/>
                <a:gd name="T13" fmla="*/ 3 h 3"/>
                <a:gd name="T14" fmla="*/ 2 w 4"/>
                <a:gd name="T15" fmla="*/ 2 h 3"/>
                <a:gd name="T16" fmla="*/ 3 w 4"/>
                <a:gd name="T17" fmla="*/ 1 h 3"/>
                <a:gd name="T18" fmla="*/ 4 w 4"/>
                <a:gd name="T19" fmla="*/ 0 h 3"/>
                <a:gd name="T20" fmla="*/ 3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3" name="Freeform 164"/>
            <p:cNvSpPr>
              <a:spLocks/>
            </p:cNvSpPr>
            <p:nvPr/>
          </p:nvSpPr>
          <p:spPr bwMode="auto">
            <a:xfrm>
              <a:off x="7832727" y="3259139"/>
              <a:ext cx="9525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4" name="Freeform 165"/>
            <p:cNvSpPr>
              <a:spLocks/>
            </p:cNvSpPr>
            <p:nvPr/>
          </p:nvSpPr>
          <p:spPr bwMode="auto">
            <a:xfrm>
              <a:off x="7864477" y="3259139"/>
              <a:ext cx="31750" cy="53975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1 w 3"/>
                <a:gd name="T5" fmla="*/ 2 h 5"/>
                <a:gd name="T6" fmla="*/ 0 w 3"/>
                <a:gd name="T7" fmla="*/ 3 h 5"/>
                <a:gd name="T8" fmla="*/ 0 w 3"/>
                <a:gd name="T9" fmla="*/ 4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2 h 5"/>
                <a:gd name="T16" fmla="*/ 3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5" name="Freeform 166"/>
            <p:cNvSpPr>
              <a:spLocks/>
            </p:cNvSpPr>
            <p:nvPr/>
          </p:nvSpPr>
          <p:spPr bwMode="auto">
            <a:xfrm>
              <a:off x="7961314" y="3313114"/>
              <a:ext cx="42863" cy="444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1 w 4"/>
                <a:gd name="T5" fmla="*/ 1 h 4"/>
                <a:gd name="T6" fmla="*/ 1 w 4"/>
                <a:gd name="T7" fmla="*/ 2 h 4"/>
                <a:gd name="T8" fmla="*/ 0 w 4"/>
                <a:gd name="T9" fmla="*/ 3 h 4"/>
                <a:gd name="T10" fmla="*/ 0 w 4"/>
                <a:gd name="T11" fmla="*/ 4 h 4"/>
                <a:gd name="T12" fmla="*/ 1 w 4"/>
                <a:gd name="T13" fmla="*/ 4 h 4"/>
                <a:gd name="T14" fmla="*/ 2 w 4"/>
                <a:gd name="T15" fmla="*/ 3 h 4"/>
                <a:gd name="T16" fmla="*/ 3 w 4"/>
                <a:gd name="T17" fmla="*/ 3 h 4"/>
                <a:gd name="T18" fmla="*/ 3 w 4"/>
                <a:gd name="T19" fmla="*/ 2 h 4"/>
                <a:gd name="T20" fmla="*/ 3 w 4"/>
                <a:gd name="T21" fmla="*/ 1 h 4"/>
                <a:gd name="T22" fmla="*/ 3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6" name="Freeform 167"/>
            <p:cNvSpPr>
              <a:spLocks/>
            </p:cNvSpPr>
            <p:nvPr/>
          </p:nvSpPr>
          <p:spPr bwMode="auto">
            <a:xfrm>
              <a:off x="7788277" y="3097214"/>
              <a:ext cx="269875" cy="269875"/>
            </a:xfrm>
            <a:custGeom>
              <a:avLst/>
              <a:gdLst>
                <a:gd name="T0" fmla="*/ 5 w 25"/>
                <a:gd name="T1" fmla="*/ 7 h 25"/>
                <a:gd name="T2" fmla="*/ 3 w 25"/>
                <a:gd name="T3" fmla="*/ 7 h 25"/>
                <a:gd name="T4" fmla="*/ 4 w 25"/>
                <a:gd name="T5" fmla="*/ 8 h 25"/>
                <a:gd name="T6" fmla="*/ 4 w 25"/>
                <a:gd name="T7" fmla="*/ 10 h 25"/>
                <a:gd name="T8" fmla="*/ 6 w 25"/>
                <a:gd name="T9" fmla="*/ 11 h 25"/>
                <a:gd name="T10" fmla="*/ 7 w 25"/>
                <a:gd name="T11" fmla="*/ 10 h 25"/>
                <a:gd name="T12" fmla="*/ 9 w 25"/>
                <a:gd name="T13" fmla="*/ 11 h 25"/>
                <a:gd name="T14" fmla="*/ 10 w 25"/>
                <a:gd name="T15" fmla="*/ 12 h 25"/>
                <a:gd name="T16" fmla="*/ 13 w 25"/>
                <a:gd name="T17" fmla="*/ 13 h 25"/>
                <a:gd name="T18" fmla="*/ 16 w 25"/>
                <a:gd name="T19" fmla="*/ 14 h 25"/>
                <a:gd name="T20" fmla="*/ 18 w 25"/>
                <a:gd name="T21" fmla="*/ 16 h 25"/>
                <a:gd name="T22" fmla="*/ 19 w 25"/>
                <a:gd name="T23" fmla="*/ 18 h 25"/>
                <a:gd name="T24" fmla="*/ 20 w 25"/>
                <a:gd name="T25" fmla="*/ 21 h 25"/>
                <a:gd name="T26" fmla="*/ 20 w 25"/>
                <a:gd name="T27" fmla="*/ 23 h 25"/>
                <a:gd name="T28" fmla="*/ 22 w 25"/>
                <a:gd name="T29" fmla="*/ 23 h 25"/>
                <a:gd name="T30" fmla="*/ 24 w 25"/>
                <a:gd name="T31" fmla="*/ 25 h 25"/>
                <a:gd name="T32" fmla="*/ 24 w 25"/>
                <a:gd name="T33" fmla="*/ 21 h 25"/>
                <a:gd name="T34" fmla="*/ 25 w 25"/>
                <a:gd name="T35" fmla="*/ 11 h 25"/>
                <a:gd name="T36" fmla="*/ 25 w 25"/>
                <a:gd name="T37" fmla="*/ 7 h 25"/>
                <a:gd name="T38" fmla="*/ 23 w 25"/>
                <a:gd name="T39" fmla="*/ 6 h 25"/>
                <a:gd name="T40" fmla="*/ 20 w 25"/>
                <a:gd name="T41" fmla="*/ 5 h 25"/>
                <a:gd name="T42" fmla="*/ 19 w 25"/>
                <a:gd name="T43" fmla="*/ 5 h 25"/>
                <a:gd name="T44" fmla="*/ 17 w 25"/>
                <a:gd name="T45" fmla="*/ 4 h 25"/>
                <a:gd name="T46" fmla="*/ 16 w 25"/>
                <a:gd name="T47" fmla="*/ 6 h 25"/>
                <a:gd name="T48" fmla="*/ 14 w 25"/>
                <a:gd name="T49" fmla="*/ 6 h 25"/>
                <a:gd name="T50" fmla="*/ 12 w 25"/>
                <a:gd name="T51" fmla="*/ 7 h 25"/>
                <a:gd name="T52" fmla="*/ 12 w 25"/>
                <a:gd name="T53" fmla="*/ 9 h 25"/>
                <a:gd name="T54" fmla="*/ 10 w 25"/>
                <a:gd name="T55" fmla="*/ 8 h 25"/>
                <a:gd name="T56" fmla="*/ 9 w 25"/>
                <a:gd name="T57" fmla="*/ 6 h 25"/>
                <a:gd name="T58" fmla="*/ 8 w 25"/>
                <a:gd name="T59" fmla="*/ 3 h 25"/>
                <a:gd name="T60" fmla="*/ 7 w 25"/>
                <a:gd name="T61" fmla="*/ 1 h 25"/>
                <a:gd name="T62" fmla="*/ 5 w 25"/>
                <a:gd name="T63" fmla="*/ 1 h 25"/>
                <a:gd name="T64" fmla="*/ 3 w 25"/>
                <a:gd name="T65" fmla="*/ 1 h 25"/>
                <a:gd name="T66" fmla="*/ 1 w 25"/>
                <a:gd name="T67" fmla="*/ 2 h 25"/>
                <a:gd name="T68" fmla="*/ 0 w 25"/>
                <a:gd name="T69" fmla="*/ 3 h 25"/>
                <a:gd name="T70" fmla="*/ 1 w 25"/>
                <a:gd name="T71" fmla="*/ 4 h 25"/>
                <a:gd name="T72" fmla="*/ 2 w 25"/>
                <a:gd name="T73" fmla="*/ 5 h 25"/>
                <a:gd name="T74" fmla="*/ 4 w 25"/>
                <a:gd name="T75" fmla="*/ 6 h 25"/>
                <a:gd name="T76" fmla="*/ 7 w 25"/>
                <a:gd name="T77" fmla="*/ 6 h 25"/>
                <a:gd name="T78" fmla="*/ 5 w 25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5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6" y="13"/>
                    <a:pt x="16" y="14"/>
                  </a:cubicBezTo>
                  <a:cubicBezTo>
                    <a:pt x="16" y="14"/>
                    <a:pt x="16" y="14"/>
                    <a:pt x="17" y="15"/>
                  </a:cubicBezTo>
                  <a:cubicBezTo>
                    <a:pt x="17" y="15"/>
                    <a:pt x="18" y="15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9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19" y="23"/>
                    <a:pt x="20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1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1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7" name="Freeform 168"/>
            <p:cNvSpPr>
              <a:spLocks/>
            </p:cNvSpPr>
            <p:nvPr/>
          </p:nvSpPr>
          <p:spPr bwMode="auto">
            <a:xfrm>
              <a:off x="9029702" y="3605214"/>
              <a:ext cx="22225" cy="3333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8" name="Freeform 169"/>
            <p:cNvSpPr>
              <a:spLocks/>
            </p:cNvSpPr>
            <p:nvPr/>
          </p:nvSpPr>
          <p:spPr bwMode="auto">
            <a:xfrm>
              <a:off x="8986839" y="3627439"/>
              <a:ext cx="42863" cy="42863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3 h 4"/>
                <a:gd name="T8" fmla="*/ 4 w 4"/>
                <a:gd name="T9" fmla="*/ 1 h 4"/>
                <a:gd name="T10" fmla="*/ 3 w 4"/>
                <a:gd name="T11" fmla="*/ 1 h 4"/>
                <a:gd name="T12" fmla="*/ 2 w 4"/>
                <a:gd name="T13" fmla="*/ 1 h 4"/>
                <a:gd name="T14" fmla="*/ 1 w 4"/>
                <a:gd name="T15" fmla="*/ 1 h 4"/>
                <a:gd name="T16" fmla="*/ 0 w 4"/>
                <a:gd name="T17" fmla="*/ 2 h 4"/>
                <a:gd name="T18" fmla="*/ 0 w 4"/>
                <a:gd name="T19" fmla="*/ 3 h 4"/>
                <a:gd name="T20" fmla="*/ 0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699" name="Freeform 170"/>
            <p:cNvSpPr>
              <a:spLocks/>
            </p:cNvSpPr>
            <p:nvPr/>
          </p:nvSpPr>
          <p:spPr bwMode="auto">
            <a:xfrm>
              <a:off x="8997952" y="3681414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0" name="Freeform 171"/>
            <p:cNvSpPr>
              <a:spLocks/>
            </p:cNvSpPr>
            <p:nvPr/>
          </p:nvSpPr>
          <p:spPr bwMode="auto">
            <a:xfrm>
              <a:off x="4387852" y="708026"/>
              <a:ext cx="280988" cy="96838"/>
            </a:xfrm>
            <a:custGeom>
              <a:avLst/>
              <a:gdLst>
                <a:gd name="T0" fmla="*/ 2 w 26"/>
                <a:gd name="T1" fmla="*/ 3 h 9"/>
                <a:gd name="T2" fmla="*/ 3 w 26"/>
                <a:gd name="T3" fmla="*/ 4 h 9"/>
                <a:gd name="T4" fmla="*/ 5 w 26"/>
                <a:gd name="T5" fmla="*/ 5 h 9"/>
                <a:gd name="T6" fmla="*/ 6 w 26"/>
                <a:gd name="T7" fmla="*/ 5 h 9"/>
                <a:gd name="T8" fmla="*/ 7 w 26"/>
                <a:gd name="T9" fmla="*/ 4 h 9"/>
                <a:gd name="T10" fmla="*/ 9 w 26"/>
                <a:gd name="T11" fmla="*/ 5 h 9"/>
                <a:gd name="T12" fmla="*/ 8 w 26"/>
                <a:gd name="T13" fmla="*/ 5 h 9"/>
                <a:gd name="T14" fmla="*/ 6 w 26"/>
                <a:gd name="T15" fmla="*/ 6 h 9"/>
                <a:gd name="T16" fmla="*/ 8 w 26"/>
                <a:gd name="T17" fmla="*/ 6 h 9"/>
                <a:gd name="T18" fmla="*/ 8 w 26"/>
                <a:gd name="T19" fmla="*/ 8 h 9"/>
                <a:gd name="T20" fmla="*/ 9 w 26"/>
                <a:gd name="T21" fmla="*/ 8 h 9"/>
                <a:gd name="T22" fmla="*/ 12 w 26"/>
                <a:gd name="T23" fmla="*/ 9 h 9"/>
                <a:gd name="T24" fmla="*/ 13 w 26"/>
                <a:gd name="T25" fmla="*/ 7 h 9"/>
                <a:gd name="T26" fmla="*/ 14 w 26"/>
                <a:gd name="T27" fmla="*/ 5 h 9"/>
                <a:gd name="T28" fmla="*/ 14 w 26"/>
                <a:gd name="T29" fmla="*/ 5 h 9"/>
                <a:gd name="T30" fmla="*/ 15 w 26"/>
                <a:gd name="T31" fmla="*/ 5 h 9"/>
                <a:gd name="T32" fmla="*/ 17 w 26"/>
                <a:gd name="T33" fmla="*/ 6 h 9"/>
                <a:gd name="T34" fmla="*/ 18 w 26"/>
                <a:gd name="T35" fmla="*/ 8 h 9"/>
                <a:gd name="T36" fmla="*/ 20 w 26"/>
                <a:gd name="T37" fmla="*/ 6 h 9"/>
                <a:gd name="T38" fmla="*/ 20 w 26"/>
                <a:gd name="T39" fmla="*/ 5 h 9"/>
                <a:gd name="T40" fmla="*/ 18 w 26"/>
                <a:gd name="T41" fmla="*/ 4 h 9"/>
                <a:gd name="T42" fmla="*/ 15 w 26"/>
                <a:gd name="T43" fmla="*/ 3 h 9"/>
                <a:gd name="T44" fmla="*/ 16 w 26"/>
                <a:gd name="T45" fmla="*/ 2 h 9"/>
                <a:gd name="T46" fmla="*/ 17 w 26"/>
                <a:gd name="T47" fmla="*/ 3 h 9"/>
                <a:gd name="T48" fmla="*/ 20 w 26"/>
                <a:gd name="T49" fmla="*/ 3 h 9"/>
                <a:gd name="T50" fmla="*/ 23 w 26"/>
                <a:gd name="T51" fmla="*/ 3 h 9"/>
                <a:gd name="T52" fmla="*/ 25 w 26"/>
                <a:gd name="T53" fmla="*/ 3 h 9"/>
                <a:gd name="T54" fmla="*/ 26 w 26"/>
                <a:gd name="T55" fmla="*/ 2 h 9"/>
                <a:gd name="T56" fmla="*/ 24 w 26"/>
                <a:gd name="T57" fmla="*/ 1 h 9"/>
                <a:gd name="T58" fmla="*/ 22 w 26"/>
                <a:gd name="T59" fmla="*/ 1 h 9"/>
                <a:gd name="T60" fmla="*/ 19 w 26"/>
                <a:gd name="T61" fmla="*/ 1 h 9"/>
                <a:gd name="T62" fmla="*/ 14 w 26"/>
                <a:gd name="T63" fmla="*/ 1 h 9"/>
                <a:gd name="T64" fmla="*/ 13 w 26"/>
                <a:gd name="T65" fmla="*/ 2 h 9"/>
                <a:gd name="T66" fmla="*/ 13 w 26"/>
                <a:gd name="T67" fmla="*/ 3 h 9"/>
                <a:gd name="T68" fmla="*/ 11 w 26"/>
                <a:gd name="T69" fmla="*/ 2 h 9"/>
                <a:gd name="T70" fmla="*/ 9 w 26"/>
                <a:gd name="T71" fmla="*/ 2 h 9"/>
                <a:gd name="T72" fmla="*/ 9 w 26"/>
                <a:gd name="T73" fmla="*/ 4 h 9"/>
                <a:gd name="T74" fmla="*/ 8 w 26"/>
                <a:gd name="T75" fmla="*/ 3 h 9"/>
                <a:gd name="T76" fmla="*/ 7 w 26"/>
                <a:gd name="T77" fmla="*/ 2 h 9"/>
                <a:gd name="T78" fmla="*/ 5 w 26"/>
                <a:gd name="T79" fmla="*/ 3 h 9"/>
                <a:gd name="T80" fmla="*/ 4 w 26"/>
                <a:gd name="T81" fmla="*/ 2 h 9"/>
                <a:gd name="T82" fmla="*/ 1 w 26"/>
                <a:gd name="T83" fmla="*/ 2 h 9"/>
                <a:gd name="T84" fmla="*/ 1 w 26"/>
                <a:gd name="T8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9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5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1" name="Freeform 172"/>
            <p:cNvSpPr>
              <a:spLocks/>
            </p:cNvSpPr>
            <p:nvPr/>
          </p:nvSpPr>
          <p:spPr bwMode="auto">
            <a:xfrm>
              <a:off x="6892927" y="3119439"/>
              <a:ext cx="22225" cy="20638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2" name="Freeform 173"/>
            <p:cNvSpPr>
              <a:spLocks/>
            </p:cNvSpPr>
            <p:nvPr/>
          </p:nvSpPr>
          <p:spPr bwMode="auto">
            <a:xfrm>
              <a:off x="7486652" y="3270251"/>
              <a:ext cx="11113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1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3" name="Freeform 174"/>
            <p:cNvSpPr>
              <a:spLocks/>
            </p:cNvSpPr>
            <p:nvPr/>
          </p:nvSpPr>
          <p:spPr bwMode="auto">
            <a:xfrm>
              <a:off x="6924677" y="3151189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4" name="Freeform 175"/>
            <p:cNvSpPr>
              <a:spLocks/>
            </p:cNvSpPr>
            <p:nvPr/>
          </p:nvSpPr>
          <p:spPr bwMode="auto">
            <a:xfrm>
              <a:off x="5262564" y="3270251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5" name="Freeform 176"/>
            <p:cNvSpPr>
              <a:spLocks/>
            </p:cNvSpPr>
            <p:nvPr/>
          </p:nvSpPr>
          <p:spPr bwMode="auto">
            <a:xfrm>
              <a:off x="7853364" y="1649414"/>
              <a:ext cx="22225" cy="20638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6" name="Freeform 177"/>
            <p:cNvSpPr>
              <a:spLocks/>
            </p:cNvSpPr>
            <p:nvPr/>
          </p:nvSpPr>
          <p:spPr bwMode="auto">
            <a:xfrm>
              <a:off x="7821614" y="1670051"/>
              <a:ext cx="31750" cy="44450"/>
            </a:xfrm>
            <a:custGeom>
              <a:avLst/>
              <a:gdLst>
                <a:gd name="T0" fmla="*/ 2 w 3"/>
                <a:gd name="T1" fmla="*/ 2 h 4"/>
                <a:gd name="T2" fmla="*/ 3 w 3"/>
                <a:gd name="T3" fmla="*/ 1 h 4"/>
                <a:gd name="T4" fmla="*/ 2 w 3"/>
                <a:gd name="T5" fmla="*/ 0 h 4"/>
                <a:gd name="T6" fmla="*/ 1 w 3"/>
                <a:gd name="T7" fmla="*/ 1 h 4"/>
                <a:gd name="T8" fmla="*/ 0 w 3"/>
                <a:gd name="T9" fmla="*/ 2 h 4"/>
                <a:gd name="T10" fmla="*/ 0 w 3"/>
                <a:gd name="T11" fmla="*/ 3 h 4"/>
                <a:gd name="T12" fmla="*/ 0 w 3"/>
                <a:gd name="T13" fmla="*/ 3 h 4"/>
                <a:gd name="T14" fmla="*/ 1 w 3"/>
                <a:gd name="T15" fmla="*/ 3 h 4"/>
                <a:gd name="T16" fmla="*/ 1 w 3"/>
                <a:gd name="T17" fmla="*/ 2 h 4"/>
                <a:gd name="T18" fmla="*/ 2 w 3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7" name="Freeform 178"/>
            <p:cNvSpPr>
              <a:spLocks/>
            </p:cNvSpPr>
            <p:nvPr/>
          </p:nvSpPr>
          <p:spPr bwMode="auto">
            <a:xfrm>
              <a:off x="7486652" y="1400176"/>
              <a:ext cx="227013" cy="258763"/>
            </a:xfrm>
            <a:custGeom>
              <a:avLst/>
              <a:gdLst>
                <a:gd name="T0" fmla="*/ 19 w 21"/>
                <a:gd name="T1" fmla="*/ 22 h 24"/>
                <a:gd name="T2" fmla="*/ 18 w 21"/>
                <a:gd name="T3" fmla="*/ 20 h 24"/>
                <a:gd name="T4" fmla="*/ 17 w 21"/>
                <a:gd name="T5" fmla="*/ 20 h 24"/>
                <a:gd name="T6" fmla="*/ 16 w 21"/>
                <a:gd name="T7" fmla="*/ 19 h 24"/>
                <a:gd name="T8" fmla="*/ 15 w 21"/>
                <a:gd name="T9" fmla="*/ 18 h 24"/>
                <a:gd name="T10" fmla="*/ 15 w 21"/>
                <a:gd name="T11" fmla="*/ 16 h 24"/>
                <a:gd name="T12" fmla="*/ 14 w 21"/>
                <a:gd name="T13" fmla="*/ 16 h 24"/>
                <a:gd name="T14" fmla="*/ 15 w 21"/>
                <a:gd name="T15" fmla="*/ 15 h 24"/>
                <a:gd name="T16" fmla="*/ 16 w 21"/>
                <a:gd name="T17" fmla="*/ 15 h 24"/>
                <a:gd name="T18" fmla="*/ 17 w 21"/>
                <a:gd name="T19" fmla="*/ 16 h 24"/>
                <a:gd name="T20" fmla="*/ 17 w 21"/>
                <a:gd name="T21" fmla="*/ 17 h 24"/>
                <a:gd name="T22" fmla="*/ 18 w 21"/>
                <a:gd name="T23" fmla="*/ 16 h 24"/>
                <a:gd name="T24" fmla="*/ 18 w 21"/>
                <a:gd name="T25" fmla="*/ 15 h 24"/>
                <a:gd name="T26" fmla="*/ 17 w 21"/>
                <a:gd name="T27" fmla="*/ 15 h 24"/>
                <a:gd name="T28" fmla="*/ 16 w 21"/>
                <a:gd name="T29" fmla="*/ 14 h 24"/>
                <a:gd name="T30" fmla="*/ 16 w 21"/>
                <a:gd name="T31" fmla="*/ 14 h 24"/>
                <a:gd name="T32" fmla="*/ 14 w 21"/>
                <a:gd name="T33" fmla="*/ 13 h 24"/>
                <a:gd name="T34" fmla="*/ 13 w 21"/>
                <a:gd name="T35" fmla="*/ 12 h 24"/>
                <a:gd name="T36" fmla="*/ 12 w 21"/>
                <a:gd name="T37" fmla="*/ 11 h 24"/>
                <a:gd name="T38" fmla="*/ 11 w 21"/>
                <a:gd name="T39" fmla="*/ 10 h 24"/>
                <a:gd name="T40" fmla="*/ 11 w 21"/>
                <a:gd name="T41" fmla="*/ 9 h 24"/>
                <a:gd name="T42" fmla="*/ 10 w 21"/>
                <a:gd name="T43" fmla="*/ 8 h 24"/>
                <a:gd name="T44" fmla="*/ 9 w 21"/>
                <a:gd name="T45" fmla="*/ 8 h 24"/>
                <a:gd name="T46" fmla="*/ 8 w 21"/>
                <a:gd name="T47" fmla="*/ 7 h 24"/>
                <a:gd name="T48" fmla="*/ 7 w 21"/>
                <a:gd name="T49" fmla="*/ 7 h 24"/>
                <a:gd name="T50" fmla="*/ 7 w 21"/>
                <a:gd name="T51" fmla="*/ 6 h 24"/>
                <a:gd name="T52" fmla="*/ 6 w 21"/>
                <a:gd name="T53" fmla="*/ 5 h 24"/>
                <a:gd name="T54" fmla="*/ 5 w 21"/>
                <a:gd name="T55" fmla="*/ 3 h 24"/>
                <a:gd name="T56" fmla="*/ 4 w 21"/>
                <a:gd name="T57" fmla="*/ 2 h 24"/>
                <a:gd name="T58" fmla="*/ 3 w 21"/>
                <a:gd name="T59" fmla="*/ 2 h 24"/>
                <a:gd name="T60" fmla="*/ 2 w 21"/>
                <a:gd name="T61" fmla="*/ 1 h 24"/>
                <a:gd name="T62" fmla="*/ 1 w 21"/>
                <a:gd name="T63" fmla="*/ 1 h 24"/>
                <a:gd name="T64" fmla="*/ 0 w 21"/>
                <a:gd name="T65" fmla="*/ 0 h 24"/>
                <a:gd name="T66" fmla="*/ 1 w 21"/>
                <a:gd name="T67" fmla="*/ 1 h 24"/>
                <a:gd name="T68" fmla="*/ 1 w 21"/>
                <a:gd name="T69" fmla="*/ 2 h 24"/>
                <a:gd name="T70" fmla="*/ 1 w 21"/>
                <a:gd name="T71" fmla="*/ 3 h 24"/>
                <a:gd name="T72" fmla="*/ 2 w 21"/>
                <a:gd name="T73" fmla="*/ 5 h 24"/>
                <a:gd name="T74" fmla="*/ 4 w 21"/>
                <a:gd name="T75" fmla="*/ 6 h 24"/>
                <a:gd name="T76" fmla="*/ 5 w 21"/>
                <a:gd name="T77" fmla="*/ 8 h 24"/>
                <a:gd name="T78" fmla="*/ 6 w 21"/>
                <a:gd name="T79" fmla="*/ 8 h 24"/>
                <a:gd name="T80" fmla="*/ 7 w 21"/>
                <a:gd name="T81" fmla="*/ 9 h 24"/>
                <a:gd name="T82" fmla="*/ 8 w 21"/>
                <a:gd name="T83" fmla="*/ 10 h 24"/>
                <a:gd name="T84" fmla="*/ 9 w 21"/>
                <a:gd name="T85" fmla="*/ 11 h 24"/>
                <a:gd name="T86" fmla="*/ 9 w 21"/>
                <a:gd name="T87" fmla="*/ 13 h 24"/>
                <a:gd name="T88" fmla="*/ 11 w 21"/>
                <a:gd name="T89" fmla="*/ 14 h 24"/>
                <a:gd name="T90" fmla="*/ 12 w 21"/>
                <a:gd name="T91" fmla="*/ 16 h 24"/>
                <a:gd name="T92" fmla="*/ 12 w 21"/>
                <a:gd name="T93" fmla="*/ 17 h 24"/>
                <a:gd name="T94" fmla="*/ 14 w 21"/>
                <a:gd name="T95" fmla="*/ 18 h 24"/>
                <a:gd name="T96" fmla="*/ 14 w 21"/>
                <a:gd name="T97" fmla="*/ 19 h 24"/>
                <a:gd name="T98" fmla="*/ 14 w 21"/>
                <a:gd name="T99" fmla="*/ 20 h 24"/>
                <a:gd name="T100" fmla="*/ 15 w 21"/>
                <a:gd name="T101" fmla="*/ 21 h 24"/>
                <a:gd name="T102" fmla="*/ 16 w 21"/>
                <a:gd name="T103" fmla="*/ 22 h 24"/>
                <a:gd name="T104" fmla="*/ 16 w 21"/>
                <a:gd name="T105" fmla="*/ 23 h 24"/>
                <a:gd name="T106" fmla="*/ 18 w 21"/>
                <a:gd name="T107" fmla="*/ 24 h 24"/>
                <a:gd name="T108" fmla="*/ 18 w 21"/>
                <a:gd name="T109" fmla="*/ 22 h 24"/>
                <a:gd name="T110" fmla="*/ 18 w 21"/>
                <a:gd name="T111" fmla="*/ 22 h 24"/>
                <a:gd name="T112" fmla="*/ 19 w 21"/>
                <a:gd name="T113" fmla="*/ 23 h 24"/>
                <a:gd name="T114" fmla="*/ 21 w 21"/>
                <a:gd name="T115" fmla="*/ 23 h 24"/>
                <a:gd name="T116" fmla="*/ 19 w 21"/>
                <a:gd name="T117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24">
                  <a:moveTo>
                    <a:pt x="19" y="22"/>
                  </a:moveTo>
                  <a:cubicBezTo>
                    <a:pt x="19" y="21"/>
                    <a:pt x="18" y="21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8" y="16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2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8"/>
                    <a:pt x="9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10" y="13"/>
                    <a:pt x="10" y="14"/>
                    <a:pt x="11" y="14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8"/>
                    <a:pt x="13" y="17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5" y="21"/>
                    <a:pt x="15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3"/>
                    <a:pt x="17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1" y="22"/>
                    <a:pt x="20" y="22"/>
                    <a:pt x="19" y="2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8" name="Freeform 179"/>
            <p:cNvSpPr>
              <a:spLocks/>
            </p:cNvSpPr>
            <p:nvPr/>
          </p:nvSpPr>
          <p:spPr bwMode="auto">
            <a:xfrm>
              <a:off x="6234114" y="2103439"/>
              <a:ext cx="312738" cy="161925"/>
            </a:xfrm>
            <a:custGeom>
              <a:avLst/>
              <a:gdLst>
                <a:gd name="T0" fmla="*/ 27 w 29"/>
                <a:gd name="T1" fmla="*/ 15 h 15"/>
                <a:gd name="T2" fmla="*/ 28 w 29"/>
                <a:gd name="T3" fmla="*/ 15 h 15"/>
                <a:gd name="T4" fmla="*/ 28 w 29"/>
                <a:gd name="T5" fmla="*/ 13 h 15"/>
                <a:gd name="T6" fmla="*/ 28 w 29"/>
                <a:gd name="T7" fmla="*/ 13 h 15"/>
                <a:gd name="T8" fmla="*/ 27 w 29"/>
                <a:gd name="T9" fmla="*/ 12 h 15"/>
                <a:gd name="T10" fmla="*/ 27 w 29"/>
                <a:gd name="T11" fmla="*/ 10 h 15"/>
                <a:gd name="T12" fmla="*/ 27 w 29"/>
                <a:gd name="T13" fmla="*/ 10 h 15"/>
                <a:gd name="T14" fmla="*/ 26 w 29"/>
                <a:gd name="T15" fmla="*/ 10 h 15"/>
                <a:gd name="T16" fmla="*/ 25 w 29"/>
                <a:gd name="T17" fmla="*/ 9 h 15"/>
                <a:gd name="T18" fmla="*/ 24 w 29"/>
                <a:gd name="T19" fmla="*/ 9 h 15"/>
                <a:gd name="T20" fmla="*/ 23 w 29"/>
                <a:gd name="T21" fmla="*/ 8 h 15"/>
                <a:gd name="T22" fmla="*/ 22 w 29"/>
                <a:gd name="T23" fmla="*/ 8 h 15"/>
                <a:gd name="T24" fmla="*/ 21 w 29"/>
                <a:gd name="T25" fmla="*/ 9 h 15"/>
                <a:gd name="T26" fmla="*/ 19 w 29"/>
                <a:gd name="T27" fmla="*/ 8 h 15"/>
                <a:gd name="T28" fmla="*/ 19 w 29"/>
                <a:gd name="T29" fmla="*/ 7 h 15"/>
                <a:gd name="T30" fmla="*/ 18 w 29"/>
                <a:gd name="T31" fmla="*/ 7 h 15"/>
                <a:gd name="T32" fmla="*/ 17 w 29"/>
                <a:gd name="T33" fmla="*/ 7 h 15"/>
                <a:gd name="T34" fmla="*/ 16 w 29"/>
                <a:gd name="T35" fmla="*/ 6 h 15"/>
                <a:gd name="T36" fmla="*/ 14 w 29"/>
                <a:gd name="T37" fmla="*/ 5 h 15"/>
                <a:gd name="T38" fmla="*/ 13 w 29"/>
                <a:gd name="T39" fmla="*/ 5 h 15"/>
                <a:gd name="T40" fmla="*/ 13 w 29"/>
                <a:gd name="T41" fmla="*/ 4 h 15"/>
                <a:gd name="T42" fmla="*/ 12 w 29"/>
                <a:gd name="T43" fmla="*/ 4 h 15"/>
                <a:gd name="T44" fmla="*/ 11 w 29"/>
                <a:gd name="T45" fmla="*/ 3 h 15"/>
                <a:gd name="T46" fmla="*/ 10 w 29"/>
                <a:gd name="T47" fmla="*/ 3 h 15"/>
                <a:gd name="T48" fmla="*/ 9 w 29"/>
                <a:gd name="T49" fmla="*/ 2 h 15"/>
                <a:gd name="T50" fmla="*/ 8 w 29"/>
                <a:gd name="T51" fmla="*/ 2 h 15"/>
                <a:gd name="T52" fmla="*/ 7 w 29"/>
                <a:gd name="T53" fmla="*/ 2 h 15"/>
                <a:gd name="T54" fmla="*/ 6 w 29"/>
                <a:gd name="T55" fmla="*/ 2 h 15"/>
                <a:gd name="T56" fmla="*/ 4 w 29"/>
                <a:gd name="T57" fmla="*/ 1 h 15"/>
                <a:gd name="T58" fmla="*/ 3 w 29"/>
                <a:gd name="T59" fmla="*/ 0 h 15"/>
                <a:gd name="T60" fmla="*/ 3 w 29"/>
                <a:gd name="T61" fmla="*/ 0 h 15"/>
                <a:gd name="T62" fmla="*/ 3 w 29"/>
                <a:gd name="T63" fmla="*/ 1 h 15"/>
                <a:gd name="T64" fmla="*/ 2 w 29"/>
                <a:gd name="T65" fmla="*/ 2 h 15"/>
                <a:gd name="T66" fmla="*/ 1 w 29"/>
                <a:gd name="T67" fmla="*/ 3 h 15"/>
                <a:gd name="T68" fmla="*/ 1 w 29"/>
                <a:gd name="T69" fmla="*/ 4 h 15"/>
                <a:gd name="T70" fmla="*/ 2 w 29"/>
                <a:gd name="T71" fmla="*/ 4 h 15"/>
                <a:gd name="T72" fmla="*/ 3 w 29"/>
                <a:gd name="T73" fmla="*/ 5 h 15"/>
                <a:gd name="T74" fmla="*/ 4 w 29"/>
                <a:gd name="T75" fmla="*/ 6 h 15"/>
                <a:gd name="T76" fmla="*/ 5 w 29"/>
                <a:gd name="T77" fmla="*/ 6 h 15"/>
                <a:gd name="T78" fmla="*/ 6 w 29"/>
                <a:gd name="T79" fmla="*/ 6 h 15"/>
                <a:gd name="T80" fmla="*/ 7 w 29"/>
                <a:gd name="T81" fmla="*/ 7 h 15"/>
                <a:gd name="T82" fmla="*/ 8 w 29"/>
                <a:gd name="T83" fmla="*/ 8 h 15"/>
                <a:gd name="T84" fmla="*/ 9 w 29"/>
                <a:gd name="T85" fmla="*/ 9 h 15"/>
                <a:gd name="T86" fmla="*/ 10 w 29"/>
                <a:gd name="T87" fmla="*/ 9 h 15"/>
                <a:gd name="T88" fmla="*/ 11 w 29"/>
                <a:gd name="T89" fmla="*/ 9 h 15"/>
                <a:gd name="T90" fmla="*/ 12 w 29"/>
                <a:gd name="T91" fmla="*/ 10 h 15"/>
                <a:gd name="T92" fmla="*/ 12 w 29"/>
                <a:gd name="T93" fmla="*/ 11 h 15"/>
                <a:gd name="T94" fmla="*/ 13 w 29"/>
                <a:gd name="T95" fmla="*/ 11 h 15"/>
                <a:gd name="T96" fmla="*/ 14 w 29"/>
                <a:gd name="T97" fmla="*/ 11 h 15"/>
                <a:gd name="T98" fmla="*/ 15 w 29"/>
                <a:gd name="T99" fmla="*/ 11 h 15"/>
                <a:gd name="T100" fmla="*/ 15 w 29"/>
                <a:gd name="T101" fmla="*/ 13 h 15"/>
                <a:gd name="T102" fmla="*/ 17 w 29"/>
                <a:gd name="T103" fmla="*/ 13 h 15"/>
                <a:gd name="T104" fmla="*/ 18 w 29"/>
                <a:gd name="T105" fmla="*/ 13 h 15"/>
                <a:gd name="T106" fmla="*/ 19 w 29"/>
                <a:gd name="T107" fmla="*/ 12 h 15"/>
                <a:gd name="T108" fmla="*/ 20 w 29"/>
                <a:gd name="T109" fmla="*/ 12 h 15"/>
                <a:gd name="T110" fmla="*/ 21 w 29"/>
                <a:gd name="T111" fmla="*/ 13 h 15"/>
                <a:gd name="T112" fmla="*/ 22 w 29"/>
                <a:gd name="T113" fmla="*/ 14 h 15"/>
                <a:gd name="T114" fmla="*/ 23 w 29"/>
                <a:gd name="T115" fmla="*/ 14 h 15"/>
                <a:gd name="T116" fmla="*/ 24 w 29"/>
                <a:gd name="T117" fmla="*/ 14 h 15"/>
                <a:gd name="T118" fmla="*/ 25 w 29"/>
                <a:gd name="T119" fmla="*/ 14 h 15"/>
                <a:gd name="T120" fmla="*/ 26 w 29"/>
                <a:gd name="T121" fmla="*/ 15 h 15"/>
                <a:gd name="T122" fmla="*/ 27 w 29"/>
                <a:gd name="T1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" h="15"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10"/>
                    <a:pt x="26" y="10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1" y="9"/>
                    <a:pt x="21" y="9"/>
                  </a:cubicBezTo>
                  <a:cubicBezTo>
                    <a:pt x="20" y="9"/>
                    <a:pt x="20" y="9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5" y="6"/>
                    <a:pt x="15" y="6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3"/>
                    <a:pt x="20" y="13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09" name="Freeform 180"/>
            <p:cNvSpPr>
              <a:spLocks/>
            </p:cNvSpPr>
            <p:nvPr/>
          </p:nvSpPr>
          <p:spPr bwMode="auto">
            <a:xfrm>
              <a:off x="6904039" y="2395539"/>
              <a:ext cx="215900" cy="258763"/>
            </a:xfrm>
            <a:custGeom>
              <a:avLst/>
              <a:gdLst>
                <a:gd name="T0" fmla="*/ 0 w 20"/>
                <a:gd name="T1" fmla="*/ 3 h 24"/>
                <a:gd name="T2" fmla="*/ 0 w 20"/>
                <a:gd name="T3" fmla="*/ 5 h 24"/>
                <a:gd name="T4" fmla="*/ 1 w 20"/>
                <a:gd name="T5" fmla="*/ 7 h 24"/>
                <a:gd name="T6" fmla="*/ 1 w 20"/>
                <a:gd name="T7" fmla="*/ 9 h 24"/>
                <a:gd name="T8" fmla="*/ 2 w 20"/>
                <a:gd name="T9" fmla="*/ 11 h 24"/>
                <a:gd name="T10" fmla="*/ 2 w 20"/>
                <a:gd name="T11" fmla="*/ 12 h 24"/>
                <a:gd name="T12" fmla="*/ 3 w 20"/>
                <a:gd name="T13" fmla="*/ 13 h 24"/>
                <a:gd name="T14" fmla="*/ 4 w 20"/>
                <a:gd name="T15" fmla="*/ 12 h 24"/>
                <a:gd name="T16" fmla="*/ 6 w 20"/>
                <a:gd name="T17" fmla="*/ 12 h 24"/>
                <a:gd name="T18" fmla="*/ 7 w 20"/>
                <a:gd name="T19" fmla="*/ 12 h 24"/>
                <a:gd name="T20" fmla="*/ 9 w 20"/>
                <a:gd name="T21" fmla="*/ 12 h 24"/>
                <a:gd name="T22" fmla="*/ 10 w 20"/>
                <a:gd name="T23" fmla="*/ 13 h 24"/>
                <a:gd name="T24" fmla="*/ 12 w 20"/>
                <a:gd name="T25" fmla="*/ 15 h 24"/>
                <a:gd name="T26" fmla="*/ 13 w 20"/>
                <a:gd name="T27" fmla="*/ 17 h 24"/>
                <a:gd name="T28" fmla="*/ 14 w 20"/>
                <a:gd name="T29" fmla="*/ 19 h 24"/>
                <a:gd name="T30" fmla="*/ 15 w 20"/>
                <a:gd name="T31" fmla="*/ 21 h 24"/>
                <a:gd name="T32" fmla="*/ 14 w 20"/>
                <a:gd name="T33" fmla="*/ 23 h 24"/>
                <a:gd name="T34" fmla="*/ 14 w 20"/>
                <a:gd name="T35" fmla="*/ 23 h 24"/>
                <a:gd name="T36" fmla="*/ 16 w 20"/>
                <a:gd name="T37" fmla="*/ 24 h 24"/>
                <a:gd name="T38" fmla="*/ 17 w 20"/>
                <a:gd name="T39" fmla="*/ 22 h 24"/>
                <a:gd name="T40" fmla="*/ 19 w 20"/>
                <a:gd name="T41" fmla="*/ 23 h 24"/>
                <a:gd name="T42" fmla="*/ 20 w 20"/>
                <a:gd name="T43" fmla="*/ 21 h 24"/>
                <a:gd name="T44" fmla="*/ 19 w 20"/>
                <a:gd name="T45" fmla="*/ 19 h 24"/>
                <a:gd name="T46" fmla="*/ 18 w 20"/>
                <a:gd name="T47" fmla="*/ 17 h 24"/>
                <a:gd name="T48" fmla="*/ 17 w 20"/>
                <a:gd name="T49" fmla="*/ 16 h 24"/>
                <a:gd name="T50" fmla="*/ 15 w 20"/>
                <a:gd name="T51" fmla="*/ 14 h 24"/>
                <a:gd name="T52" fmla="*/ 14 w 20"/>
                <a:gd name="T53" fmla="*/ 13 h 24"/>
                <a:gd name="T54" fmla="*/ 13 w 20"/>
                <a:gd name="T55" fmla="*/ 11 h 24"/>
                <a:gd name="T56" fmla="*/ 12 w 20"/>
                <a:gd name="T57" fmla="*/ 8 h 24"/>
                <a:gd name="T58" fmla="*/ 10 w 20"/>
                <a:gd name="T59" fmla="*/ 5 h 24"/>
                <a:gd name="T60" fmla="*/ 10 w 20"/>
                <a:gd name="T61" fmla="*/ 4 h 24"/>
                <a:gd name="T62" fmla="*/ 8 w 20"/>
                <a:gd name="T63" fmla="*/ 4 h 24"/>
                <a:gd name="T64" fmla="*/ 6 w 20"/>
                <a:gd name="T65" fmla="*/ 3 h 24"/>
                <a:gd name="T66" fmla="*/ 5 w 20"/>
                <a:gd name="T67" fmla="*/ 1 h 24"/>
                <a:gd name="T68" fmla="*/ 3 w 20"/>
                <a:gd name="T69" fmla="*/ 0 h 24"/>
                <a:gd name="T70" fmla="*/ 2 w 20"/>
                <a:gd name="T71" fmla="*/ 0 h 24"/>
                <a:gd name="T72" fmla="*/ 3 w 20"/>
                <a:gd name="T73" fmla="*/ 2 h 24"/>
                <a:gd name="T74" fmla="*/ 2 w 20"/>
                <a:gd name="T7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2" y="17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4" y="19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3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0" name="Freeform 181"/>
            <p:cNvSpPr>
              <a:spLocks/>
            </p:cNvSpPr>
            <p:nvPr/>
          </p:nvSpPr>
          <p:spPr bwMode="auto">
            <a:xfrm>
              <a:off x="1171577" y="914401"/>
              <a:ext cx="1758950" cy="874713"/>
            </a:xfrm>
            <a:custGeom>
              <a:avLst/>
              <a:gdLst>
                <a:gd name="T0" fmla="*/ 89 w 163"/>
                <a:gd name="T1" fmla="*/ 61 h 81"/>
                <a:gd name="T2" fmla="*/ 92 w 163"/>
                <a:gd name="T3" fmla="*/ 67 h 81"/>
                <a:gd name="T4" fmla="*/ 100 w 163"/>
                <a:gd name="T5" fmla="*/ 70 h 81"/>
                <a:gd name="T6" fmla="*/ 96 w 163"/>
                <a:gd name="T7" fmla="*/ 73 h 81"/>
                <a:gd name="T8" fmla="*/ 89 w 163"/>
                <a:gd name="T9" fmla="*/ 80 h 81"/>
                <a:gd name="T10" fmla="*/ 96 w 163"/>
                <a:gd name="T11" fmla="*/ 78 h 81"/>
                <a:gd name="T12" fmla="*/ 104 w 163"/>
                <a:gd name="T13" fmla="*/ 74 h 81"/>
                <a:gd name="T14" fmla="*/ 116 w 163"/>
                <a:gd name="T15" fmla="*/ 72 h 81"/>
                <a:gd name="T16" fmla="*/ 127 w 163"/>
                <a:gd name="T17" fmla="*/ 65 h 81"/>
                <a:gd name="T18" fmla="*/ 130 w 163"/>
                <a:gd name="T19" fmla="*/ 71 h 81"/>
                <a:gd name="T20" fmla="*/ 133 w 163"/>
                <a:gd name="T21" fmla="*/ 71 h 81"/>
                <a:gd name="T22" fmla="*/ 135 w 163"/>
                <a:gd name="T23" fmla="*/ 73 h 81"/>
                <a:gd name="T24" fmla="*/ 139 w 163"/>
                <a:gd name="T25" fmla="*/ 69 h 81"/>
                <a:gd name="T26" fmla="*/ 134 w 163"/>
                <a:gd name="T27" fmla="*/ 63 h 81"/>
                <a:gd name="T28" fmla="*/ 133 w 163"/>
                <a:gd name="T29" fmla="*/ 60 h 81"/>
                <a:gd name="T30" fmla="*/ 130 w 163"/>
                <a:gd name="T31" fmla="*/ 60 h 81"/>
                <a:gd name="T32" fmla="*/ 146 w 163"/>
                <a:gd name="T33" fmla="*/ 57 h 81"/>
                <a:gd name="T34" fmla="*/ 162 w 163"/>
                <a:gd name="T35" fmla="*/ 51 h 81"/>
                <a:gd name="T36" fmla="*/ 159 w 163"/>
                <a:gd name="T37" fmla="*/ 43 h 81"/>
                <a:gd name="T38" fmla="*/ 154 w 163"/>
                <a:gd name="T39" fmla="*/ 38 h 81"/>
                <a:gd name="T40" fmla="*/ 149 w 163"/>
                <a:gd name="T41" fmla="*/ 30 h 81"/>
                <a:gd name="T42" fmla="*/ 141 w 163"/>
                <a:gd name="T43" fmla="*/ 30 h 81"/>
                <a:gd name="T44" fmla="*/ 136 w 163"/>
                <a:gd name="T45" fmla="*/ 24 h 81"/>
                <a:gd name="T46" fmla="*/ 125 w 163"/>
                <a:gd name="T47" fmla="*/ 31 h 81"/>
                <a:gd name="T48" fmla="*/ 122 w 163"/>
                <a:gd name="T49" fmla="*/ 40 h 81"/>
                <a:gd name="T50" fmla="*/ 113 w 163"/>
                <a:gd name="T51" fmla="*/ 47 h 81"/>
                <a:gd name="T52" fmla="*/ 106 w 163"/>
                <a:gd name="T53" fmla="*/ 51 h 81"/>
                <a:gd name="T54" fmla="*/ 103 w 163"/>
                <a:gd name="T55" fmla="*/ 42 h 81"/>
                <a:gd name="T56" fmla="*/ 93 w 163"/>
                <a:gd name="T57" fmla="*/ 37 h 81"/>
                <a:gd name="T58" fmla="*/ 90 w 163"/>
                <a:gd name="T59" fmla="*/ 31 h 81"/>
                <a:gd name="T60" fmla="*/ 98 w 163"/>
                <a:gd name="T61" fmla="*/ 24 h 81"/>
                <a:gd name="T62" fmla="*/ 102 w 163"/>
                <a:gd name="T63" fmla="*/ 20 h 81"/>
                <a:gd name="T64" fmla="*/ 110 w 163"/>
                <a:gd name="T65" fmla="*/ 19 h 81"/>
                <a:gd name="T66" fmla="*/ 118 w 163"/>
                <a:gd name="T67" fmla="*/ 13 h 81"/>
                <a:gd name="T68" fmla="*/ 125 w 163"/>
                <a:gd name="T69" fmla="*/ 13 h 81"/>
                <a:gd name="T70" fmla="*/ 131 w 163"/>
                <a:gd name="T71" fmla="*/ 8 h 81"/>
                <a:gd name="T72" fmla="*/ 125 w 163"/>
                <a:gd name="T73" fmla="*/ 6 h 81"/>
                <a:gd name="T74" fmla="*/ 117 w 163"/>
                <a:gd name="T75" fmla="*/ 10 h 81"/>
                <a:gd name="T76" fmla="*/ 115 w 163"/>
                <a:gd name="T77" fmla="*/ 7 h 81"/>
                <a:gd name="T78" fmla="*/ 115 w 163"/>
                <a:gd name="T79" fmla="*/ 1 h 81"/>
                <a:gd name="T80" fmla="*/ 106 w 163"/>
                <a:gd name="T81" fmla="*/ 4 h 81"/>
                <a:gd name="T82" fmla="*/ 107 w 163"/>
                <a:gd name="T83" fmla="*/ 8 h 81"/>
                <a:gd name="T84" fmla="*/ 101 w 163"/>
                <a:gd name="T85" fmla="*/ 11 h 81"/>
                <a:gd name="T86" fmla="*/ 95 w 163"/>
                <a:gd name="T87" fmla="*/ 10 h 81"/>
                <a:gd name="T88" fmla="*/ 86 w 163"/>
                <a:gd name="T89" fmla="*/ 8 h 81"/>
                <a:gd name="T90" fmla="*/ 80 w 163"/>
                <a:gd name="T91" fmla="*/ 10 h 81"/>
                <a:gd name="T92" fmla="*/ 70 w 163"/>
                <a:gd name="T93" fmla="*/ 10 h 81"/>
                <a:gd name="T94" fmla="*/ 69 w 163"/>
                <a:gd name="T95" fmla="*/ 7 h 81"/>
                <a:gd name="T96" fmla="*/ 54 w 163"/>
                <a:gd name="T97" fmla="*/ 5 h 81"/>
                <a:gd name="T98" fmla="*/ 46 w 163"/>
                <a:gd name="T99" fmla="*/ 5 h 81"/>
                <a:gd name="T100" fmla="*/ 38 w 163"/>
                <a:gd name="T101" fmla="*/ 6 h 81"/>
                <a:gd name="T102" fmla="*/ 36 w 163"/>
                <a:gd name="T103" fmla="*/ 6 h 81"/>
                <a:gd name="T104" fmla="*/ 24 w 163"/>
                <a:gd name="T105" fmla="*/ 6 h 81"/>
                <a:gd name="T106" fmla="*/ 0 w 163"/>
                <a:gd name="T107" fmla="*/ 27 h 81"/>
                <a:gd name="T108" fmla="*/ 7 w 163"/>
                <a:gd name="T109" fmla="*/ 32 h 81"/>
                <a:gd name="T110" fmla="*/ 5 w 163"/>
                <a:gd name="T111" fmla="*/ 44 h 81"/>
                <a:gd name="T112" fmla="*/ 4 w 163"/>
                <a:gd name="T113" fmla="*/ 49 h 81"/>
                <a:gd name="T114" fmla="*/ 5 w 163"/>
                <a:gd name="T115" fmla="*/ 56 h 81"/>
                <a:gd name="T116" fmla="*/ 71 w 163"/>
                <a:gd name="T117" fmla="*/ 59 h 81"/>
                <a:gd name="T118" fmla="*/ 77 w 163"/>
                <a:gd name="T119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" h="81">
                  <a:moveTo>
                    <a:pt x="83" y="62"/>
                  </a:moveTo>
                  <a:cubicBezTo>
                    <a:pt x="84" y="62"/>
                    <a:pt x="84" y="62"/>
                    <a:pt x="84" y="61"/>
                  </a:cubicBezTo>
                  <a:cubicBezTo>
                    <a:pt x="84" y="61"/>
                    <a:pt x="84" y="62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0"/>
                    <a:pt x="87" y="60"/>
                    <a:pt x="87" y="60"/>
                  </a:cubicBezTo>
                  <a:cubicBezTo>
                    <a:pt x="87" y="60"/>
                    <a:pt x="87" y="60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2"/>
                    <a:pt x="89" y="62"/>
                    <a:pt x="90" y="62"/>
                  </a:cubicBezTo>
                  <a:cubicBezTo>
                    <a:pt x="90" y="63"/>
                    <a:pt x="90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2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2" y="64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1" y="65"/>
                    <a:pt x="92" y="65"/>
                    <a:pt x="92" y="66"/>
                  </a:cubicBezTo>
                  <a:cubicBezTo>
                    <a:pt x="92" y="66"/>
                    <a:pt x="92" y="66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3" y="68"/>
                    <a:pt x="92" y="68"/>
                    <a:pt x="93" y="67"/>
                  </a:cubicBezTo>
                  <a:cubicBezTo>
                    <a:pt x="93" y="67"/>
                    <a:pt x="93" y="68"/>
                    <a:pt x="94" y="68"/>
                  </a:cubicBezTo>
                  <a:cubicBezTo>
                    <a:pt x="94" y="68"/>
                    <a:pt x="95" y="68"/>
                    <a:pt x="95" y="68"/>
                  </a:cubicBezTo>
                  <a:cubicBezTo>
                    <a:pt x="96" y="68"/>
                    <a:pt x="96" y="68"/>
                    <a:pt x="97" y="68"/>
                  </a:cubicBezTo>
                  <a:cubicBezTo>
                    <a:pt x="97" y="68"/>
                    <a:pt x="97" y="68"/>
                    <a:pt x="98" y="68"/>
                  </a:cubicBezTo>
                  <a:cubicBezTo>
                    <a:pt x="98" y="68"/>
                    <a:pt x="99" y="69"/>
                    <a:pt x="99" y="69"/>
                  </a:cubicBezTo>
                  <a:cubicBezTo>
                    <a:pt x="99" y="69"/>
                    <a:pt x="100" y="69"/>
                    <a:pt x="100" y="70"/>
                  </a:cubicBezTo>
                  <a:cubicBezTo>
                    <a:pt x="100" y="70"/>
                    <a:pt x="100" y="70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1"/>
                    <a:pt x="98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0"/>
                    <a:pt x="97" y="70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1"/>
                    <a:pt x="96" y="71"/>
                    <a:pt x="96" y="72"/>
                  </a:cubicBezTo>
                  <a:cubicBezTo>
                    <a:pt x="96" y="72"/>
                    <a:pt x="97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5" y="73"/>
                    <a:pt x="95" y="73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5"/>
                    <a:pt x="95" y="75"/>
                    <a:pt x="94" y="75"/>
                  </a:cubicBezTo>
                  <a:cubicBezTo>
                    <a:pt x="94" y="75"/>
                    <a:pt x="94" y="76"/>
                    <a:pt x="94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2" y="77"/>
                    <a:pt x="92" y="77"/>
                    <a:pt x="92" y="78"/>
                  </a:cubicBezTo>
                  <a:cubicBezTo>
                    <a:pt x="91" y="78"/>
                    <a:pt x="91" y="78"/>
                    <a:pt x="91" y="79"/>
                  </a:cubicBezTo>
                  <a:cubicBezTo>
                    <a:pt x="91" y="79"/>
                    <a:pt x="90" y="78"/>
                    <a:pt x="90" y="79"/>
                  </a:cubicBezTo>
                  <a:cubicBezTo>
                    <a:pt x="90" y="79"/>
                    <a:pt x="90" y="79"/>
                    <a:pt x="89" y="79"/>
                  </a:cubicBezTo>
                  <a:cubicBezTo>
                    <a:pt x="89" y="79"/>
                    <a:pt x="89" y="79"/>
                    <a:pt x="89" y="80"/>
                  </a:cubicBezTo>
                  <a:cubicBezTo>
                    <a:pt x="89" y="80"/>
                    <a:pt x="89" y="80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89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80"/>
                    <a:pt x="91" y="79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3" y="78"/>
                    <a:pt x="94" y="7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8" y="78"/>
                    <a:pt x="98" y="77"/>
                  </a:cubicBezTo>
                  <a:cubicBezTo>
                    <a:pt x="98" y="77"/>
                    <a:pt x="98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5"/>
                  </a:cubicBezTo>
                  <a:cubicBezTo>
                    <a:pt x="99" y="75"/>
                    <a:pt x="100" y="75"/>
                    <a:pt x="100" y="75"/>
                  </a:cubicBezTo>
                  <a:cubicBezTo>
                    <a:pt x="100" y="75"/>
                    <a:pt x="101" y="75"/>
                    <a:pt x="101" y="75"/>
                  </a:cubicBezTo>
                  <a:cubicBezTo>
                    <a:pt x="102" y="75"/>
                    <a:pt x="102" y="74"/>
                    <a:pt x="102" y="74"/>
                  </a:cubicBezTo>
                  <a:cubicBezTo>
                    <a:pt x="103" y="74"/>
                    <a:pt x="103" y="74"/>
                    <a:pt x="104" y="74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105" y="74"/>
                    <a:pt x="105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7" y="74"/>
                    <a:pt x="107" y="74"/>
                    <a:pt x="107" y="73"/>
                  </a:cubicBezTo>
                  <a:cubicBezTo>
                    <a:pt x="107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9" y="73"/>
                    <a:pt x="109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2" y="72"/>
                    <a:pt x="113" y="72"/>
                  </a:cubicBezTo>
                  <a:cubicBezTo>
                    <a:pt x="114" y="72"/>
                    <a:pt x="114" y="72"/>
                    <a:pt x="115" y="72"/>
                  </a:cubicBezTo>
                  <a:cubicBezTo>
                    <a:pt x="115" y="72"/>
                    <a:pt x="115" y="72"/>
                    <a:pt x="116" y="72"/>
                  </a:cubicBezTo>
                  <a:cubicBezTo>
                    <a:pt x="116" y="72"/>
                    <a:pt x="117" y="71"/>
                    <a:pt x="117" y="71"/>
                  </a:cubicBezTo>
                  <a:cubicBezTo>
                    <a:pt x="118" y="71"/>
                    <a:pt x="118" y="72"/>
                    <a:pt x="118" y="72"/>
                  </a:cubicBezTo>
                  <a:cubicBezTo>
                    <a:pt x="119" y="72"/>
                    <a:pt x="119" y="71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20" y="71"/>
                    <a:pt x="120" y="70"/>
                    <a:pt x="120" y="70"/>
                  </a:cubicBezTo>
                  <a:cubicBezTo>
                    <a:pt x="120" y="70"/>
                    <a:pt x="121" y="71"/>
                    <a:pt x="121" y="70"/>
                  </a:cubicBezTo>
                  <a:cubicBezTo>
                    <a:pt x="121" y="70"/>
                    <a:pt x="122" y="70"/>
                    <a:pt x="122" y="70"/>
                  </a:cubicBezTo>
                  <a:cubicBezTo>
                    <a:pt x="122" y="69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7"/>
                  </a:cubicBezTo>
                  <a:cubicBezTo>
                    <a:pt x="124" y="67"/>
                    <a:pt x="124" y="67"/>
                    <a:pt x="124" y="66"/>
                  </a:cubicBezTo>
                  <a:cubicBezTo>
                    <a:pt x="125" y="66"/>
                    <a:pt x="125" y="65"/>
                    <a:pt x="126" y="65"/>
                  </a:cubicBezTo>
                  <a:cubicBezTo>
                    <a:pt x="126" y="65"/>
                    <a:pt x="126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0" y="66"/>
                    <a:pt x="129" y="66"/>
                    <a:pt x="129" y="67"/>
                  </a:cubicBezTo>
                  <a:cubicBezTo>
                    <a:pt x="129" y="67"/>
                    <a:pt x="129" y="68"/>
                    <a:pt x="128" y="68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70"/>
                    <a:pt x="129" y="70"/>
                    <a:pt x="129" y="70"/>
                  </a:cubicBezTo>
                  <a:cubicBezTo>
                    <a:pt x="129" y="70"/>
                    <a:pt x="129" y="71"/>
                    <a:pt x="129" y="71"/>
                  </a:cubicBezTo>
                  <a:cubicBezTo>
                    <a:pt x="129" y="71"/>
                    <a:pt x="129" y="71"/>
                    <a:pt x="129" y="72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2" y="71"/>
                  </a:cubicBezTo>
                  <a:cubicBezTo>
                    <a:pt x="132" y="71"/>
                    <a:pt x="132" y="71"/>
                    <a:pt x="132" y="71"/>
                  </a:cubicBezTo>
                  <a:cubicBezTo>
                    <a:pt x="132" y="71"/>
                    <a:pt x="132" y="71"/>
                    <a:pt x="133" y="70"/>
                  </a:cubicBezTo>
                  <a:cubicBezTo>
                    <a:pt x="133" y="70"/>
                    <a:pt x="133" y="70"/>
                    <a:pt x="134" y="70"/>
                  </a:cubicBezTo>
                  <a:cubicBezTo>
                    <a:pt x="134" y="70"/>
                    <a:pt x="135" y="69"/>
                    <a:pt x="135" y="70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4" y="71"/>
                    <a:pt x="134" y="71"/>
                    <a:pt x="133" y="71"/>
                  </a:cubicBezTo>
                  <a:cubicBezTo>
                    <a:pt x="133" y="71"/>
                    <a:pt x="133" y="72"/>
                    <a:pt x="133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2" y="73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31" y="73"/>
                    <a:pt x="130" y="73"/>
                    <a:pt x="130" y="74"/>
                  </a:cubicBezTo>
                  <a:cubicBezTo>
                    <a:pt x="130" y="74"/>
                    <a:pt x="131" y="74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1" y="75"/>
                    <a:pt x="132" y="76"/>
                    <a:pt x="132" y="76"/>
                  </a:cubicBezTo>
                  <a:cubicBezTo>
                    <a:pt x="132" y="76"/>
                    <a:pt x="132" y="75"/>
                    <a:pt x="133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4" y="75"/>
                    <a:pt x="134" y="75"/>
                    <a:pt x="134" y="74"/>
                  </a:cubicBezTo>
                  <a:cubicBezTo>
                    <a:pt x="135" y="74"/>
                    <a:pt x="135" y="74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7" y="73"/>
                    <a:pt x="137" y="73"/>
                    <a:pt x="138" y="73"/>
                  </a:cubicBezTo>
                  <a:cubicBezTo>
                    <a:pt x="138" y="73"/>
                    <a:pt x="138" y="72"/>
                    <a:pt x="139" y="72"/>
                  </a:cubicBezTo>
                  <a:cubicBezTo>
                    <a:pt x="139" y="72"/>
                    <a:pt x="140" y="72"/>
                    <a:pt x="140" y="72"/>
                  </a:cubicBezTo>
                  <a:cubicBezTo>
                    <a:pt x="141" y="72"/>
                    <a:pt x="141" y="72"/>
                    <a:pt x="142" y="71"/>
                  </a:cubicBezTo>
                  <a:cubicBezTo>
                    <a:pt x="142" y="71"/>
                    <a:pt x="142" y="71"/>
                    <a:pt x="143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1"/>
                    <a:pt x="144" y="71"/>
                    <a:pt x="144" y="70"/>
                  </a:cubicBezTo>
                  <a:cubicBezTo>
                    <a:pt x="144" y="70"/>
                    <a:pt x="144" y="70"/>
                    <a:pt x="143" y="69"/>
                  </a:cubicBezTo>
                  <a:cubicBezTo>
                    <a:pt x="143" y="69"/>
                    <a:pt x="142" y="69"/>
                    <a:pt x="142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0" y="69"/>
                    <a:pt x="140" y="69"/>
                    <a:pt x="139" y="69"/>
                  </a:cubicBezTo>
                  <a:cubicBezTo>
                    <a:pt x="139" y="69"/>
                    <a:pt x="139" y="69"/>
                    <a:pt x="138" y="69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7"/>
                    <a:pt x="137" y="67"/>
                    <a:pt x="136" y="67"/>
                  </a:cubicBezTo>
                  <a:cubicBezTo>
                    <a:pt x="136" y="66"/>
                    <a:pt x="137" y="66"/>
                    <a:pt x="136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3"/>
                    <a:pt x="137" y="63"/>
                  </a:cubicBezTo>
                  <a:cubicBezTo>
                    <a:pt x="137" y="63"/>
                    <a:pt x="137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4" y="63"/>
                    <a:pt x="134" y="63"/>
                  </a:cubicBezTo>
                  <a:cubicBezTo>
                    <a:pt x="134" y="63"/>
                    <a:pt x="135" y="62"/>
                    <a:pt x="135" y="62"/>
                  </a:cubicBezTo>
                  <a:cubicBezTo>
                    <a:pt x="135" y="62"/>
                    <a:pt x="136" y="62"/>
                    <a:pt x="136" y="62"/>
                  </a:cubicBezTo>
                  <a:cubicBezTo>
                    <a:pt x="137" y="62"/>
                    <a:pt x="137" y="63"/>
                    <a:pt x="137" y="62"/>
                  </a:cubicBezTo>
                  <a:cubicBezTo>
                    <a:pt x="138" y="62"/>
                    <a:pt x="138" y="62"/>
                    <a:pt x="139" y="62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60"/>
                    <a:pt x="139" y="60"/>
                    <a:pt x="139" y="60"/>
                  </a:cubicBezTo>
                  <a:cubicBezTo>
                    <a:pt x="139" y="59"/>
                    <a:pt x="139" y="59"/>
                    <a:pt x="138" y="59"/>
                  </a:cubicBezTo>
                  <a:cubicBezTo>
                    <a:pt x="138" y="59"/>
                    <a:pt x="137" y="59"/>
                    <a:pt x="137" y="59"/>
                  </a:cubicBezTo>
                  <a:cubicBezTo>
                    <a:pt x="136" y="59"/>
                    <a:pt x="135" y="59"/>
                    <a:pt x="135" y="59"/>
                  </a:cubicBezTo>
                  <a:cubicBezTo>
                    <a:pt x="134" y="59"/>
                    <a:pt x="134" y="59"/>
                    <a:pt x="134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1" y="60"/>
                    <a:pt x="131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0" y="61"/>
                    <a:pt x="130" y="61"/>
                    <a:pt x="129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8" y="63"/>
                    <a:pt x="127" y="63"/>
                  </a:cubicBezTo>
                  <a:cubicBezTo>
                    <a:pt x="127" y="63"/>
                    <a:pt x="126" y="63"/>
                    <a:pt x="126" y="62"/>
                  </a:cubicBezTo>
                  <a:cubicBezTo>
                    <a:pt x="126" y="62"/>
                    <a:pt x="127" y="62"/>
                    <a:pt x="128" y="62"/>
                  </a:cubicBezTo>
                  <a:cubicBezTo>
                    <a:pt x="128" y="61"/>
                    <a:pt x="128" y="61"/>
                    <a:pt x="129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0"/>
                    <a:pt x="130" y="60"/>
                    <a:pt x="130" y="60"/>
                  </a:cubicBezTo>
                  <a:cubicBezTo>
                    <a:pt x="130" y="60"/>
                    <a:pt x="130" y="60"/>
                    <a:pt x="131" y="60"/>
                  </a:cubicBezTo>
                  <a:cubicBezTo>
                    <a:pt x="131" y="59"/>
                    <a:pt x="132" y="60"/>
                    <a:pt x="132" y="59"/>
                  </a:cubicBezTo>
                  <a:cubicBezTo>
                    <a:pt x="132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7"/>
                    <a:pt x="135" y="57"/>
                    <a:pt x="136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7" y="56"/>
                    <a:pt x="138" y="56"/>
                    <a:pt x="138" y="56"/>
                  </a:cubicBezTo>
                  <a:cubicBezTo>
                    <a:pt x="139" y="56"/>
                    <a:pt x="139" y="56"/>
                    <a:pt x="140" y="56"/>
                  </a:cubicBezTo>
                  <a:cubicBezTo>
                    <a:pt x="141" y="56"/>
                    <a:pt x="141" y="57"/>
                    <a:pt x="142" y="57"/>
                  </a:cubicBezTo>
                  <a:cubicBezTo>
                    <a:pt x="143" y="57"/>
                    <a:pt x="143" y="57"/>
                    <a:pt x="144" y="57"/>
                  </a:cubicBezTo>
                  <a:cubicBezTo>
                    <a:pt x="145" y="57"/>
                    <a:pt x="145" y="56"/>
                    <a:pt x="146" y="57"/>
                  </a:cubicBezTo>
                  <a:cubicBezTo>
                    <a:pt x="146" y="57"/>
                    <a:pt x="146" y="57"/>
                    <a:pt x="147" y="57"/>
                  </a:cubicBezTo>
                  <a:cubicBezTo>
                    <a:pt x="147" y="57"/>
                    <a:pt x="148" y="56"/>
                    <a:pt x="148" y="56"/>
                  </a:cubicBezTo>
                  <a:cubicBezTo>
                    <a:pt x="149" y="56"/>
                    <a:pt x="149" y="57"/>
                    <a:pt x="149" y="57"/>
                  </a:cubicBezTo>
                  <a:cubicBezTo>
                    <a:pt x="150" y="57"/>
                    <a:pt x="151" y="57"/>
                    <a:pt x="151" y="57"/>
                  </a:cubicBezTo>
                  <a:cubicBezTo>
                    <a:pt x="151" y="56"/>
                    <a:pt x="152" y="56"/>
                    <a:pt x="152" y="56"/>
                  </a:cubicBezTo>
                  <a:cubicBezTo>
                    <a:pt x="152" y="55"/>
                    <a:pt x="153" y="55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56" y="53"/>
                    <a:pt x="156" y="53"/>
                    <a:pt x="157" y="53"/>
                  </a:cubicBezTo>
                  <a:cubicBezTo>
                    <a:pt x="157" y="53"/>
                    <a:pt x="158" y="53"/>
                    <a:pt x="159" y="53"/>
                  </a:cubicBezTo>
                  <a:cubicBezTo>
                    <a:pt x="159" y="52"/>
                    <a:pt x="159" y="52"/>
                    <a:pt x="160" y="52"/>
                  </a:cubicBezTo>
                  <a:cubicBezTo>
                    <a:pt x="160" y="52"/>
                    <a:pt x="161" y="52"/>
                    <a:pt x="161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0"/>
                    <a:pt x="162" y="50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8"/>
                    <a:pt x="163" y="48"/>
                    <a:pt x="163" y="48"/>
                  </a:cubicBezTo>
                  <a:cubicBezTo>
                    <a:pt x="163" y="48"/>
                    <a:pt x="162" y="48"/>
                    <a:pt x="162" y="47"/>
                  </a:cubicBezTo>
                  <a:cubicBezTo>
                    <a:pt x="162" y="47"/>
                    <a:pt x="162" y="47"/>
                    <a:pt x="162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5"/>
                    <a:pt x="159" y="45"/>
                    <a:pt x="160" y="45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4"/>
                    <a:pt x="160" y="44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7" y="43"/>
                    <a:pt x="158" y="42"/>
                    <a:pt x="157" y="42"/>
                  </a:cubicBezTo>
                  <a:cubicBezTo>
                    <a:pt x="157" y="42"/>
                    <a:pt x="157" y="42"/>
                    <a:pt x="156" y="42"/>
                  </a:cubicBezTo>
                  <a:cubicBezTo>
                    <a:pt x="156" y="42"/>
                    <a:pt x="156" y="42"/>
                    <a:pt x="155" y="42"/>
                  </a:cubicBezTo>
                  <a:cubicBezTo>
                    <a:pt x="155" y="42"/>
                    <a:pt x="155" y="41"/>
                    <a:pt x="155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40"/>
                    <a:pt x="153" y="40"/>
                    <a:pt x="153" y="39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3" y="38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4" y="36"/>
                    <a:pt x="154" y="36"/>
                    <a:pt x="154" y="35"/>
                  </a:cubicBezTo>
                  <a:cubicBezTo>
                    <a:pt x="154" y="35"/>
                    <a:pt x="153" y="35"/>
                    <a:pt x="153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3" y="33"/>
                    <a:pt x="153" y="33"/>
                    <a:pt x="153" y="32"/>
                  </a:cubicBezTo>
                  <a:cubicBezTo>
                    <a:pt x="153" y="32"/>
                    <a:pt x="152" y="31"/>
                    <a:pt x="152" y="31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29"/>
                    <a:pt x="152" y="29"/>
                    <a:pt x="151" y="28"/>
                  </a:cubicBezTo>
                  <a:cubicBezTo>
                    <a:pt x="151" y="28"/>
                    <a:pt x="151" y="29"/>
                    <a:pt x="150" y="29"/>
                  </a:cubicBezTo>
                  <a:cubicBezTo>
                    <a:pt x="150" y="29"/>
                    <a:pt x="150" y="29"/>
                    <a:pt x="150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1"/>
                    <a:pt x="149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2"/>
                    <a:pt x="147" y="32"/>
                    <a:pt x="147" y="33"/>
                  </a:cubicBezTo>
                  <a:cubicBezTo>
                    <a:pt x="147" y="33"/>
                    <a:pt x="147" y="33"/>
                    <a:pt x="146" y="33"/>
                  </a:cubicBezTo>
                  <a:cubicBezTo>
                    <a:pt x="146" y="33"/>
                    <a:pt x="146" y="33"/>
                    <a:pt x="145" y="33"/>
                  </a:cubicBezTo>
                  <a:cubicBezTo>
                    <a:pt x="145" y="33"/>
                    <a:pt x="145" y="34"/>
                    <a:pt x="144" y="34"/>
                  </a:cubicBezTo>
                  <a:cubicBezTo>
                    <a:pt x="144" y="34"/>
                    <a:pt x="143" y="34"/>
                    <a:pt x="143" y="34"/>
                  </a:cubicBezTo>
                  <a:cubicBezTo>
                    <a:pt x="143" y="34"/>
                    <a:pt x="142" y="33"/>
                    <a:pt x="142" y="33"/>
                  </a:cubicBezTo>
                  <a:cubicBezTo>
                    <a:pt x="142" y="33"/>
                    <a:pt x="142" y="33"/>
                    <a:pt x="142" y="32"/>
                  </a:cubicBezTo>
                  <a:cubicBezTo>
                    <a:pt x="141" y="32"/>
                    <a:pt x="141" y="33"/>
                    <a:pt x="141" y="32"/>
                  </a:cubicBezTo>
                  <a:cubicBezTo>
                    <a:pt x="140" y="32"/>
                    <a:pt x="141" y="32"/>
                    <a:pt x="141" y="32"/>
                  </a:cubicBezTo>
                  <a:cubicBezTo>
                    <a:pt x="141" y="31"/>
                    <a:pt x="140" y="31"/>
                    <a:pt x="141" y="30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1" y="29"/>
                    <a:pt x="142" y="28"/>
                    <a:pt x="142" y="28"/>
                  </a:cubicBezTo>
                  <a:cubicBezTo>
                    <a:pt x="142" y="28"/>
                    <a:pt x="142" y="28"/>
                    <a:pt x="143" y="28"/>
                  </a:cubicBezTo>
                  <a:cubicBezTo>
                    <a:pt x="143" y="27"/>
                    <a:pt x="143" y="27"/>
                    <a:pt x="142" y="27"/>
                  </a:cubicBezTo>
                  <a:cubicBezTo>
                    <a:pt x="142" y="26"/>
                    <a:pt x="142" y="27"/>
                    <a:pt x="141" y="27"/>
                  </a:cubicBezTo>
                  <a:cubicBezTo>
                    <a:pt x="141" y="26"/>
                    <a:pt x="140" y="26"/>
                    <a:pt x="140" y="26"/>
                  </a:cubicBezTo>
                  <a:cubicBezTo>
                    <a:pt x="140" y="26"/>
                    <a:pt x="139" y="27"/>
                    <a:pt x="139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4"/>
                    <a:pt x="137" y="24"/>
                  </a:cubicBezTo>
                  <a:cubicBezTo>
                    <a:pt x="137" y="24"/>
                    <a:pt x="137" y="24"/>
                    <a:pt x="136" y="24"/>
                  </a:cubicBezTo>
                  <a:cubicBezTo>
                    <a:pt x="136" y="23"/>
                    <a:pt x="135" y="24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2" y="24"/>
                    <a:pt x="132" y="24"/>
                    <a:pt x="131" y="24"/>
                  </a:cubicBezTo>
                  <a:cubicBezTo>
                    <a:pt x="130" y="24"/>
                    <a:pt x="130" y="24"/>
                    <a:pt x="129" y="24"/>
                  </a:cubicBezTo>
                  <a:cubicBezTo>
                    <a:pt x="128" y="24"/>
                    <a:pt x="128" y="24"/>
                    <a:pt x="127" y="24"/>
                  </a:cubicBezTo>
                  <a:cubicBezTo>
                    <a:pt x="127" y="24"/>
                    <a:pt x="127" y="24"/>
                    <a:pt x="127" y="25"/>
                  </a:cubicBezTo>
                  <a:cubicBezTo>
                    <a:pt x="127" y="25"/>
                    <a:pt x="127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7" y="27"/>
                    <a:pt x="126" y="27"/>
                    <a:pt x="126" y="28"/>
                  </a:cubicBezTo>
                  <a:cubicBezTo>
                    <a:pt x="126" y="28"/>
                    <a:pt x="126" y="28"/>
                    <a:pt x="125" y="29"/>
                  </a:cubicBezTo>
                  <a:cubicBezTo>
                    <a:pt x="125" y="29"/>
                    <a:pt x="126" y="30"/>
                    <a:pt x="125" y="30"/>
                  </a:cubicBezTo>
                  <a:cubicBezTo>
                    <a:pt x="125" y="30"/>
                    <a:pt x="125" y="30"/>
                    <a:pt x="125" y="31"/>
                  </a:cubicBezTo>
                  <a:cubicBezTo>
                    <a:pt x="125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3" y="32"/>
                  </a:cubicBezTo>
                  <a:cubicBezTo>
                    <a:pt x="123" y="32"/>
                    <a:pt x="123" y="32"/>
                    <a:pt x="122" y="32"/>
                  </a:cubicBezTo>
                  <a:cubicBezTo>
                    <a:pt x="122" y="33"/>
                    <a:pt x="121" y="33"/>
                    <a:pt x="121" y="33"/>
                  </a:cubicBezTo>
                  <a:cubicBezTo>
                    <a:pt x="121" y="33"/>
                    <a:pt x="121" y="34"/>
                    <a:pt x="121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4"/>
                    <a:pt x="123" y="35"/>
                    <a:pt x="123" y="35"/>
                  </a:cubicBezTo>
                  <a:cubicBezTo>
                    <a:pt x="123" y="36"/>
                    <a:pt x="123" y="36"/>
                    <a:pt x="123" y="37"/>
                  </a:cubicBezTo>
                  <a:cubicBezTo>
                    <a:pt x="123" y="37"/>
                    <a:pt x="123" y="38"/>
                    <a:pt x="123" y="38"/>
                  </a:cubicBezTo>
                  <a:cubicBezTo>
                    <a:pt x="123" y="38"/>
                    <a:pt x="122" y="38"/>
                    <a:pt x="122" y="39"/>
                  </a:cubicBezTo>
                  <a:cubicBezTo>
                    <a:pt x="122" y="39"/>
                    <a:pt x="123" y="40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1" y="40"/>
                    <a:pt x="121" y="41"/>
                  </a:cubicBezTo>
                  <a:cubicBezTo>
                    <a:pt x="120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8" y="43"/>
                    <a:pt x="118" y="42"/>
                    <a:pt x="117" y="43"/>
                  </a:cubicBezTo>
                  <a:cubicBezTo>
                    <a:pt x="117" y="43"/>
                    <a:pt x="116" y="43"/>
                    <a:pt x="116" y="43"/>
                  </a:cubicBezTo>
                  <a:cubicBezTo>
                    <a:pt x="115" y="43"/>
                    <a:pt x="115" y="43"/>
                    <a:pt x="115" y="44"/>
                  </a:cubicBezTo>
                  <a:cubicBezTo>
                    <a:pt x="114" y="44"/>
                    <a:pt x="114" y="44"/>
                    <a:pt x="113" y="44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2" y="45"/>
                    <a:pt x="113" y="45"/>
                    <a:pt x="113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2" y="48"/>
                    <a:pt x="112" y="49"/>
                    <a:pt x="112" y="50"/>
                  </a:cubicBezTo>
                  <a:cubicBezTo>
                    <a:pt x="112" y="50"/>
                    <a:pt x="112" y="50"/>
                    <a:pt x="112" y="51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1" y="51"/>
                    <a:pt x="111" y="51"/>
                    <a:pt x="111" y="52"/>
                  </a:cubicBezTo>
                  <a:cubicBezTo>
                    <a:pt x="111" y="52"/>
                    <a:pt x="110" y="52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8" y="54"/>
                    <a:pt x="108" y="54"/>
                  </a:cubicBezTo>
                  <a:cubicBezTo>
                    <a:pt x="108" y="54"/>
                    <a:pt x="107" y="54"/>
                    <a:pt x="107" y="54"/>
                  </a:cubicBezTo>
                  <a:cubicBezTo>
                    <a:pt x="106" y="53"/>
                    <a:pt x="106" y="53"/>
                    <a:pt x="106" y="52"/>
                  </a:cubicBezTo>
                  <a:cubicBezTo>
                    <a:pt x="106" y="52"/>
                    <a:pt x="106" y="52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0"/>
                    <a:pt x="106" y="50"/>
                  </a:cubicBezTo>
                  <a:cubicBezTo>
                    <a:pt x="106" y="50"/>
                    <a:pt x="105" y="50"/>
                    <a:pt x="105" y="49"/>
                  </a:cubicBezTo>
                  <a:cubicBezTo>
                    <a:pt x="105" y="49"/>
                    <a:pt x="105" y="49"/>
                    <a:pt x="106" y="48"/>
                  </a:cubicBezTo>
                  <a:cubicBezTo>
                    <a:pt x="106" y="48"/>
                    <a:pt x="106" y="48"/>
                    <a:pt x="106" y="47"/>
                  </a:cubicBezTo>
                  <a:cubicBezTo>
                    <a:pt x="106" y="47"/>
                    <a:pt x="106" y="47"/>
                    <a:pt x="106" y="46"/>
                  </a:cubicBezTo>
                  <a:cubicBezTo>
                    <a:pt x="106" y="46"/>
                    <a:pt x="107" y="46"/>
                    <a:pt x="107" y="46"/>
                  </a:cubicBezTo>
                  <a:cubicBezTo>
                    <a:pt x="107" y="45"/>
                    <a:pt x="107" y="45"/>
                    <a:pt x="107" y="44"/>
                  </a:cubicBezTo>
                  <a:cubicBezTo>
                    <a:pt x="107" y="44"/>
                    <a:pt x="108" y="43"/>
                    <a:pt x="108" y="43"/>
                  </a:cubicBezTo>
                  <a:cubicBezTo>
                    <a:pt x="108" y="43"/>
                    <a:pt x="107" y="43"/>
                    <a:pt x="107" y="42"/>
                  </a:cubicBezTo>
                  <a:cubicBezTo>
                    <a:pt x="107" y="42"/>
                    <a:pt x="106" y="43"/>
                    <a:pt x="106" y="43"/>
                  </a:cubicBezTo>
                  <a:cubicBezTo>
                    <a:pt x="105" y="43"/>
                    <a:pt x="105" y="43"/>
                    <a:pt x="104" y="42"/>
                  </a:cubicBezTo>
                  <a:cubicBezTo>
                    <a:pt x="104" y="42"/>
                    <a:pt x="104" y="42"/>
                    <a:pt x="103" y="42"/>
                  </a:cubicBezTo>
                  <a:cubicBezTo>
                    <a:pt x="103" y="42"/>
                    <a:pt x="102" y="43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0"/>
                    <a:pt x="100" y="41"/>
                    <a:pt x="100" y="41"/>
                  </a:cubicBezTo>
                  <a:cubicBezTo>
                    <a:pt x="99" y="41"/>
                    <a:pt x="98" y="41"/>
                    <a:pt x="98" y="4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8" y="39"/>
                    <a:pt x="98" y="39"/>
                    <a:pt x="97" y="39"/>
                  </a:cubicBezTo>
                  <a:cubicBezTo>
                    <a:pt x="97" y="38"/>
                    <a:pt x="97" y="39"/>
                    <a:pt x="96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8"/>
                    <a:pt x="94" y="38"/>
                    <a:pt x="94" y="37"/>
                  </a:cubicBezTo>
                  <a:cubicBezTo>
                    <a:pt x="94" y="37"/>
                    <a:pt x="94" y="37"/>
                    <a:pt x="93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1" y="38"/>
                    <a:pt x="91" y="38"/>
                    <a:pt x="90" y="38"/>
                  </a:cubicBezTo>
                  <a:cubicBezTo>
                    <a:pt x="90" y="38"/>
                    <a:pt x="89" y="38"/>
                    <a:pt x="89" y="38"/>
                  </a:cubicBezTo>
                  <a:cubicBezTo>
                    <a:pt x="89" y="38"/>
                    <a:pt x="90" y="38"/>
                    <a:pt x="90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90" y="36"/>
                    <a:pt x="90" y="35"/>
                  </a:cubicBezTo>
                  <a:cubicBezTo>
                    <a:pt x="90" y="34"/>
                    <a:pt x="91" y="34"/>
                    <a:pt x="91" y="34"/>
                  </a:cubicBezTo>
                  <a:cubicBezTo>
                    <a:pt x="91" y="33"/>
                    <a:pt x="90" y="33"/>
                    <a:pt x="90" y="33"/>
                  </a:cubicBezTo>
                  <a:cubicBezTo>
                    <a:pt x="90" y="33"/>
                    <a:pt x="90" y="33"/>
                    <a:pt x="89" y="33"/>
                  </a:cubicBezTo>
                  <a:cubicBezTo>
                    <a:pt x="89" y="33"/>
                    <a:pt x="89" y="33"/>
                    <a:pt x="88" y="33"/>
                  </a:cubicBezTo>
                  <a:cubicBezTo>
                    <a:pt x="88" y="32"/>
                    <a:pt x="88" y="32"/>
                    <a:pt x="89" y="31"/>
                  </a:cubicBezTo>
                  <a:cubicBezTo>
                    <a:pt x="89" y="31"/>
                    <a:pt x="89" y="31"/>
                    <a:pt x="90" y="31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29"/>
                    <a:pt x="90" y="29"/>
                  </a:cubicBezTo>
                  <a:cubicBezTo>
                    <a:pt x="91" y="29"/>
                    <a:pt x="91" y="29"/>
                    <a:pt x="91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7"/>
                    <a:pt x="94" y="27"/>
                    <a:pt x="94" y="26"/>
                  </a:cubicBezTo>
                  <a:cubicBezTo>
                    <a:pt x="94" y="26"/>
                    <a:pt x="95" y="26"/>
                    <a:pt x="95" y="26"/>
                  </a:cubicBezTo>
                  <a:cubicBezTo>
                    <a:pt x="95" y="26"/>
                    <a:pt x="95" y="26"/>
                    <a:pt x="96" y="25"/>
                  </a:cubicBezTo>
                  <a:cubicBezTo>
                    <a:pt x="96" y="25"/>
                    <a:pt x="96" y="24"/>
                    <a:pt x="96" y="24"/>
                  </a:cubicBezTo>
                  <a:cubicBezTo>
                    <a:pt x="96" y="24"/>
                    <a:pt x="97" y="24"/>
                    <a:pt x="97" y="24"/>
                  </a:cubicBezTo>
                  <a:cubicBezTo>
                    <a:pt x="97" y="24"/>
                    <a:pt x="97" y="24"/>
                    <a:pt x="98" y="24"/>
                  </a:cubicBezTo>
                  <a:cubicBezTo>
                    <a:pt x="98" y="24"/>
                    <a:pt x="98" y="24"/>
                    <a:pt x="99" y="23"/>
                  </a:cubicBezTo>
                  <a:cubicBezTo>
                    <a:pt x="99" y="23"/>
                    <a:pt x="99" y="23"/>
                    <a:pt x="100" y="23"/>
                  </a:cubicBezTo>
                  <a:cubicBezTo>
                    <a:pt x="100" y="23"/>
                    <a:pt x="100" y="23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1"/>
                    <a:pt x="100" y="22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4" y="21"/>
                  </a:cubicBezTo>
                  <a:cubicBezTo>
                    <a:pt x="104" y="21"/>
                    <a:pt x="103" y="21"/>
                    <a:pt x="103" y="21"/>
                  </a:cubicBezTo>
                  <a:cubicBezTo>
                    <a:pt x="103" y="20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3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7" y="20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8" y="19"/>
                    <a:pt x="108" y="19"/>
                  </a:cubicBezTo>
                  <a:cubicBezTo>
                    <a:pt x="108" y="19"/>
                    <a:pt x="108" y="20"/>
                    <a:pt x="109" y="20"/>
                  </a:cubicBezTo>
                  <a:cubicBezTo>
                    <a:pt x="109" y="19"/>
                    <a:pt x="109" y="19"/>
                    <a:pt x="110" y="19"/>
                  </a:cubicBezTo>
                  <a:cubicBezTo>
                    <a:pt x="110" y="19"/>
                    <a:pt x="111" y="19"/>
                    <a:pt x="111" y="19"/>
                  </a:cubicBezTo>
                  <a:cubicBezTo>
                    <a:pt x="111" y="19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5" y="16"/>
                    <a:pt x="114" y="16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8" y="15"/>
                    <a:pt x="118" y="15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1" y="13"/>
                    <a:pt x="120" y="14"/>
                    <a:pt x="121" y="14"/>
                  </a:cubicBezTo>
                  <a:cubicBezTo>
                    <a:pt x="121" y="14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3" y="14"/>
                    <a:pt x="123" y="13"/>
                  </a:cubicBezTo>
                  <a:cubicBezTo>
                    <a:pt x="123" y="13"/>
                    <a:pt x="122" y="13"/>
                    <a:pt x="123" y="13"/>
                  </a:cubicBezTo>
                  <a:cubicBezTo>
                    <a:pt x="123" y="12"/>
                    <a:pt x="123" y="13"/>
                    <a:pt x="123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3"/>
                    <a:pt x="127" y="13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30" y="11"/>
                    <a:pt x="130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9" y="10"/>
                    <a:pt x="129" y="9"/>
                    <a:pt x="129" y="9"/>
                  </a:cubicBezTo>
                  <a:cubicBezTo>
                    <a:pt x="129" y="9"/>
                    <a:pt x="129" y="9"/>
                    <a:pt x="129" y="8"/>
                  </a:cubicBezTo>
                  <a:cubicBezTo>
                    <a:pt x="129" y="8"/>
                    <a:pt x="129" y="8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0" y="8"/>
                    <a:pt x="130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8"/>
                    <a:pt x="132" y="8"/>
                    <a:pt x="132" y="8"/>
                  </a:cubicBezTo>
                  <a:cubicBezTo>
                    <a:pt x="132" y="8"/>
                    <a:pt x="132" y="7"/>
                    <a:pt x="132" y="7"/>
                  </a:cubicBezTo>
                  <a:cubicBezTo>
                    <a:pt x="132" y="7"/>
                    <a:pt x="132" y="7"/>
                    <a:pt x="132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29" y="5"/>
                    <a:pt x="129" y="5"/>
                    <a:pt x="128" y="5"/>
                  </a:cubicBezTo>
                  <a:cubicBezTo>
                    <a:pt x="128" y="5"/>
                    <a:pt x="127" y="5"/>
                    <a:pt x="127" y="5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6" y="6"/>
                    <a:pt x="125" y="6"/>
                    <a:pt x="125" y="6"/>
                  </a:cubicBezTo>
                  <a:cubicBezTo>
                    <a:pt x="125" y="7"/>
                    <a:pt x="125" y="7"/>
                    <a:pt x="125" y="8"/>
                  </a:cubicBezTo>
                  <a:cubicBezTo>
                    <a:pt x="125" y="8"/>
                    <a:pt x="125" y="8"/>
                    <a:pt x="124" y="8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3" y="8"/>
                    <a:pt x="123" y="8"/>
                    <a:pt x="123" y="9"/>
                  </a:cubicBezTo>
                  <a:cubicBezTo>
                    <a:pt x="123" y="9"/>
                    <a:pt x="122" y="9"/>
                    <a:pt x="122" y="9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9" y="10"/>
                    <a:pt x="119" y="11"/>
                    <a:pt x="119" y="11"/>
                  </a:cubicBezTo>
                  <a:cubicBezTo>
                    <a:pt x="119" y="11"/>
                    <a:pt x="119" y="11"/>
                    <a:pt x="118" y="11"/>
                  </a:cubicBezTo>
                  <a:cubicBezTo>
                    <a:pt x="118" y="11"/>
                    <a:pt x="117" y="11"/>
                    <a:pt x="117" y="11"/>
                  </a:cubicBezTo>
                  <a:cubicBezTo>
                    <a:pt x="117" y="11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7" y="10"/>
                    <a:pt x="116" y="9"/>
                    <a:pt x="117" y="9"/>
                  </a:cubicBezTo>
                  <a:cubicBezTo>
                    <a:pt x="117" y="9"/>
                    <a:pt x="117" y="9"/>
                    <a:pt x="118" y="9"/>
                  </a:cubicBezTo>
                  <a:cubicBezTo>
                    <a:pt x="118" y="8"/>
                    <a:pt x="118" y="9"/>
                    <a:pt x="119" y="8"/>
                  </a:cubicBezTo>
                  <a:cubicBezTo>
                    <a:pt x="119" y="8"/>
                    <a:pt x="119" y="8"/>
                    <a:pt x="119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6"/>
                    <a:pt x="118" y="6"/>
                    <a:pt x="117" y="7"/>
                  </a:cubicBezTo>
                  <a:cubicBezTo>
                    <a:pt x="117" y="7"/>
                    <a:pt x="117" y="7"/>
                    <a:pt x="116" y="7"/>
                  </a:cubicBezTo>
                  <a:cubicBezTo>
                    <a:pt x="116" y="7"/>
                    <a:pt x="116" y="7"/>
                    <a:pt x="116" y="8"/>
                  </a:cubicBezTo>
                  <a:cubicBezTo>
                    <a:pt x="116" y="8"/>
                    <a:pt x="115" y="8"/>
                    <a:pt x="115" y="8"/>
                  </a:cubicBezTo>
                  <a:cubicBezTo>
                    <a:pt x="115" y="8"/>
                    <a:pt x="115" y="9"/>
                    <a:pt x="114" y="8"/>
                  </a:cubicBezTo>
                  <a:cubicBezTo>
                    <a:pt x="114" y="8"/>
                    <a:pt x="114" y="8"/>
                    <a:pt x="115" y="7"/>
                  </a:cubicBezTo>
                  <a:cubicBezTo>
                    <a:pt x="115" y="7"/>
                    <a:pt x="115" y="7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6" y="6"/>
                    <a:pt x="116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cubicBezTo>
                    <a:pt x="114" y="5"/>
                    <a:pt x="114" y="6"/>
                    <a:pt x="113" y="6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2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4" y="1"/>
                    <a:pt x="114" y="1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12" y="0"/>
                    <a:pt x="112" y="1"/>
                  </a:cubicBezTo>
                  <a:cubicBezTo>
                    <a:pt x="111" y="1"/>
                    <a:pt x="111" y="0"/>
                    <a:pt x="111" y="1"/>
                  </a:cubicBezTo>
                  <a:cubicBezTo>
                    <a:pt x="110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1"/>
                    <a:pt x="109" y="2"/>
                    <a:pt x="109" y="2"/>
                  </a:cubicBezTo>
                  <a:cubicBezTo>
                    <a:pt x="109" y="3"/>
                    <a:pt x="108" y="3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6" y="4"/>
                  </a:cubicBezTo>
                  <a:cubicBezTo>
                    <a:pt x="106" y="4"/>
                    <a:pt x="106" y="5"/>
                    <a:pt x="106" y="5"/>
                  </a:cubicBezTo>
                  <a:cubicBezTo>
                    <a:pt x="106" y="5"/>
                    <a:pt x="107" y="5"/>
                    <a:pt x="107" y="5"/>
                  </a:cubicBezTo>
                  <a:cubicBezTo>
                    <a:pt x="107" y="5"/>
                    <a:pt x="108" y="5"/>
                    <a:pt x="108" y="5"/>
                  </a:cubicBezTo>
                  <a:cubicBezTo>
                    <a:pt x="108" y="6"/>
                    <a:pt x="109" y="5"/>
                    <a:pt x="109" y="6"/>
                  </a:cubicBezTo>
                  <a:cubicBezTo>
                    <a:pt x="109" y="6"/>
                    <a:pt x="109" y="7"/>
                    <a:pt x="109" y="7"/>
                  </a:cubicBezTo>
                  <a:cubicBezTo>
                    <a:pt x="108" y="7"/>
                    <a:pt x="108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8"/>
                    <a:pt x="108" y="8"/>
                    <a:pt x="108" y="8"/>
                  </a:cubicBezTo>
                  <a:cubicBezTo>
                    <a:pt x="108" y="8"/>
                    <a:pt x="109" y="8"/>
                    <a:pt x="108" y="8"/>
                  </a:cubicBezTo>
                  <a:cubicBezTo>
                    <a:pt x="108" y="9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9"/>
                    <a:pt x="107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4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1"/>
                  </a:cubicBezTo>
                  <a:cubicBezTo>
                    <a:pt x="103" y="11"/>
                    <a:pt x="103" y="11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3" y="9"/>
                    <a:pt x="103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8"/>
                    <a:pt x="101" y="8"/>
                  </a:cubicBezTo>
                  <a:cubicBezTo>
                    <a:pt x="100" y="8"/>
                    <a:pt x="100" y="8"/>
                    <a:pt x="99" y="8"/>
                  </a:cubicBezTo>
                  <a:cubicBezTo>
                    <a:pt x="99" y="9"/>
                    <a:pt x="99" y="9"/>
                    <a:pt x="98" y="9"/>
                  </a:cubicBezTo>
                  <a:cubicBezTo>
                    <a:pt x="98" y="9"/>
                    <a:pt x="98" y="9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1"/>
                    <a:pt x="96" y="10"/>
                    <a:pt x="96" y="10"/>
                  </a:cubicBezTo>
                  <a:cubicBezTo>
                    <a:pt x="96" y="10"/>
                    <a:pt x="96" y="10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10"/>
                    <a:pt x="91" y="11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89" y="9"/>
                    <a:pt x="89" y="9"/>
                  </a:cubicBezTo>
                  <a:cubicBezTo>
                    <a:pt x="88" y="9"/>
                    <a:pt x="88" y="10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7"/>
                    <a:pt x="86" y="7"/>
                    <a:pt x="85" y="7"/>
                  </a:cubicBezTo>
                  <a:cubicBezTo>
                    <a:pt x="85" y="7"/>
                    <a:pt x="84" y="7"/>
                    <a:pt x="84" y="8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3" y="8"/>
                    <a:pt x="82" y="8"/>
                    <a:pt x="82" y="8"/>
                  </a:cubicBezTo>
                  <a:cubicBezTo>
                    <a:pt x="82" y="8"/>
                    <a:pt x="81" y="8"/>
                    <a:pt x="81" y="8"/>
                  </a:cubicBezTo>
                  <a:cubicBezTo>
                    <a:pt x="81" y="8"/>
                    <a:pt x="81" y="8"/>
                    <a:pt x="80" y="8"/>
                  </a:cubicBezTo>
                  <a:cubicBezTo>
                    <a:pt x="80" y="8"/>
                    <a:pt x="80" y="8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2" y="9"/>
                    <a:pt x="84" y="8"/>
                    <a:pt x="84" y="9"/>
                  </a:cubicBezTo>
                  <a:cubicBezTo>
                    <a:pt x="84" y="10"/>
                    <a:pt x="82" y="9"/>
                    <a:pt x="81" y="10"/>
                  </a:cubicBezTo>
                  <a:cubicBezTo>
                    <a:pt x="81" y="10"/>
                    <a:pt x="80" y="10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2"/>
                    <a:pt x="79" y="12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1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10"/>
                    <a:pt x="73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0" y="10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9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7" y="11"/>
                    <a:pt x="67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8" y="9"/>
                    <a:pt x="68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8" y="7"/>
                    <a:pt x="68" y="7"/>
                    <a:pt x="67" y="7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5" y="7"/>
                  </a:cubicBezTo>
                  <a:cubicBezTo>
                    <a:pt x="64" y="7"/>
                    <a:pt x="64" y="7"/>
                    <a:pt x="63" y="6"/>
                  </a:cubicBezTo>
                  <a:cubicBezTo>
                    <a:pt x="63" y="6"/>
                    <a:pt x="63" y="6"/>
                    <a:pt x="62" y="6"/>
                  </a:cubicBezTo>
                  <a:cubicBezTo>
                    <a:pt x="62" y="6"/>
                    <a:pt x="61" y="6"/>
                    <a:pt x="61" y="6"/>
                  </a:cubicBezTo>
                  <a:cubicBezTo>
                    <a:pt x="60" y="6"/>
                    <a:pt x="60" y="5"/>
                    <a:pt x="60" y="5"/>
                  </a:cubicBezTo>
                  <a:cubicBezTo>
                    <a:pt x="59" y="5"/>
                    <a:pt x="59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5"/>
                    <a:pt x="56" y="5"/>
                    <a:pt x="56" y="6"/>
                  </a:cubicBezTo>
                  <a:cubicBezTo>
                    <a:pt x="55" y="6"/>
                    <a:pt x="55" y="7"/>
                    <a:pt x="54" y="6"/>
                  </a:cubicBezTo>
                  <a:cubicBezTo>
                    <a:pt x="54" y="6"/>
                    <a:pt x="54" y="6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4"/>
                    <a:pt x="53" y="4"/>
                    <a:pt x="53" y="5"/>
                  </a:cubicBezTo>
                  <a:cubicBezTo>
                    <a:pt x="53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4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8" y="7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42" y="5"/>
                    <a:pt x="41" y="4"/>
                    <a:pt x="41" y="4"/>
                  </a:cubicBezTo>
                  <a:cubicBezTo>
                    <a:pt x="40" y="4"/>
                    <a:pt x="40" y="5"/>
                    <a:pt x="40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7" y="5"/>
                    <a:pt x="37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5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2" y="6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8"/>
                    <a:pt x="30" y="8"/>
                  </a:cubicBezTo>
                  <a:cubicBezTo>
                    <a:pt x="30" y="8"/>
                    <a:pt x="29" y="7"/>
                    <a:pt x="29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7"/>
                    <a:pt x="20" y="8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5" y="11"/>
                    <a:pt x="14" y="12"/>
                    <a:pt x="13" y="13"/>
                  </a:cubicBezTo>
                  <a:cubicBezTo>
                    <a:pt x="11" y="15"/>
                    <a:pt x="10" y="16"/>
                    <a:pt x="8" y="17"/>
                  </a:cubicBezTo>
                  <a:cubicBezTo>
                    <a:pt x="7" y="19"/>
                    <a:pt x="6" y="19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3" y="22"/>
                    <a:pt x="2" y="23"/>
                    <a:pt x="1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6" y="34"/>
                    <a:pt x="7" y="34"/>
                    <a:pt x="7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9"/>
                    <a:pt x="6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40"/>
                    <a:pt x="8" y="40"/>
                    <a:pt x="8" y="40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7" y="42"/>
                    <a:pt x="7" y="43"/>
                    <a:pt x="7" y="43"/>
                  </a:cubicBezTo>
                  <a:cubicBezTo>
                    <a:pt x="6" y="43"/>
                    <a:pt x="5" y="43"/>
                    <a:pt x="5" y="44"/>
                  </a:cubicBezTo>
                  <a:cubicBezTo>
                    <a:pt x="5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9"/>
                    <a:pt x="3" y="49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2"/>
                    <a:pt x="5" y="52"/>
                  </a:cubicBezTo>
                  <a:cubicBezTo>
                    <a:pt x="5" y="52"/>
                    <a:pt x="4" y="52"/>
                    <a:pt x="4" y="52"/>
                  </a:cubicBezTo>
                  <a:cubicBezTo>
                    <a:pt x="3" y="52"/>
                    <a:pt x="4" y="53"/>
                    <a:pt x="3" y="53"/>
                  </a:cubicBezTo>
                  <a:cubicBezTo>
                    <a:pt x="3" y="53"/>
                    <a:pt x="3" y="54"/>
                    <a:pt x="3" y="54"/>
                  </a:cubicBezTo>
                  <a:cubicBezTo>
                    <a:pt x="3" y="54"/>
                    <a:pt x="3" y="55"/>
                    <a:pt x="3" y="55"/>
                  </a:cubicBezTo>
                  <a:cubicBezTo>
                    <a:pt x="3" y="55"/>
                    <a:pt x="4" y="55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7" y="56"/>
                    <a:pt x="7" y="57"/>
                  </a:cubicBezTo>
                  <a:cubicBezTo>
                    <a:pt x="7" y="57"/>
                    <a:pt x="7" y="57"/>
                    <a:pt x="7" y="58"/>
                  </a:cubicBezTo>
                  <a:cubicBezTo>
                    <a:pt x="7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9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2" y="59"/>
                    <a:pt x="72" y="60"/>
                    <a:pt x="72" y="60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2" y="61"/>
                  </a:cubicBezTo>
                  <a:cubicBezTo>
                    <a:pt x="72" y="62"/>
                    <a:pt x="72" y="61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4" y="61"/>
                    <a:pt x="74" y="61"/>
                    <a:pt x="75" y="61"/>
                  </a:cubicBezTo>
                  <a:cubicBezTo>
                    <a:pt x="75" y="61"/>
                    <a:pt x="75" y="61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7" y="62"/>
                    <a:pt x="77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2" y="63"/>
                    <a:pt x="82" y="63"/>
                  </a:cubicBezTo>
                  <a:cubicBezTo>
                    <a:pt x="82" y="63"/>
                    <a:pt x="82" y="63"/>
                    <a:pt x="83" y="62"/>
                  </a:cubicBezTo>
                  <a:cubicBezTo>
                    <a:pt x="83" y="62"/>
                    <a:pt x="83" y="62"/>
                    <a:pt x="83" y="6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1" name="Freeform 182"/>
            <p:cNvSpPr>
              <a:spLocks/>
            </p:cNvSpPr>
            <p:nvPr/>
          </p:nvSpPr>
          <p:spPr bwMode="auto">
            <a:xfrm>
              <a:off x="2541589" y="1184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2" name="Freeform 183"/>
            <p:cNvSpPr>
              <a:spLocks/>
            </p:cNvSpPr>
            <p:nvPr/>
          </p:nvSpPr>
          <p:spPr bwMode="auto">
            <a:xfrm>
              <a:off x="1990727" y="773114"/>
              <a:ext cx="173038" cy="42863"/>
            </a:xfrm>
            <a:custGeom>
              <a:avLst/>
              <a:gdLst>
                <a:gd name="T0" fmla="*/ 1 w 16"/>
                <a:gd name="T1" fmla="*/ 4 h 4"/>
                <a:gd name="T2" fmla="*/ 2 w 16"/>
                <a:gd name="T3" fmla="*/ 4 h 4"/>
                <a:gd name="T4" fmla="*/ 3 w 16"/>
                <a:gd name="T5" fmla="*/ 4 h 4"/>
                <a:gd name="T6" fmla="*/ 4 w 16"/>
                <a:gd name="T7" fmla="*/ 4 h 4"/>
                <a:gd name="T8" fmla="*/ 5 w 16"/>
                <a:gd name="T9" fmla="*/ 4 h 4"/>
                <a:gd name="T10" fmla="*/ 6 w 16"/>
                <a:gd name="T11" fmla="*/ 3 h 4"/>
                <a:gd name="T12" fmla="*/ 7 w 16"/>
                <a:gd name="T13" fmla="*/ 3 h 4"/>
                <a:gd name="T14" fmla="*/ 7 w 16"/>
                <a:gd name="T15" fmla="*/ 3 h 4"/>
                <a:gd name="T16" fmla="*/ 8 w 16"/>
                <a:gd name="T17" fmla="*/ 3 h 4"/>
                <a:gd name="T18" fmla="*/ 9 w 16"/>
                <a:gd name="T19" fmla="*/ 3 h 4"/>
                <a:gd name="T20" fmla="*/ 9 w 16"/>
                <a:gd name="T21" fmla="*/ 3 h 4"/>
                <a:gd name="T22" fmla="*/ 11 w 16"/>
                <a:gd name="T23" fmla="*/ 3 h 4"/>
                <a:gd name="T24" fmla="*/ 12 w 16"/>
                <a:gd name="T25" fmla="*/ 2 h 4"/>
                <a:gd name="T26" fmla="*/ 13 w 16"/>
                <a:gd name="T27" fmla="*/ 2 h 4"/>
                <a:gd name="T28" fmla="*/ 14 w 16"/>
                <a:gd name="T29" fmla="*/ 2 h 4"/>
                <a:gd name="T30" fmla="*/ 15 w 16"/>
                <a:gd name="T31" fmla="*/ 1 h 4"/>
                <a:gd name="T32" fmla="*/ 16 w 16"/>
                <a:gd name="T33" fmla="*/ 1 h 4"/>
                <a:gd name="T34" fmla="*/ 16 w 16"/>
                <a:gd name="T35" fmla="*/ 1 h 4"/>
                <a:gd name="T36" fmla="*/ 15 w 16"/>
                <a:gd name="T37" fmla="*/ 0 h 4"/>
                <a:gd name="T38" fmla="*/ 14 w 16"/>
                <a:gd name="T39" fmla="*/ 0 h 4"/>
                <a:gd name="T40" fmla="*/ 13 w 16"/>
                <a:gd name="T41" fmla="*/ 1 h 4"/>
                <a:gd name="T42" fmla="*/ 12 w 16"/>
                <a:gd name="T43" fmla="*/ 1 h 4"/>
                <a:gd name="T44" fmla="*/ 11 w 16"/>
                <a:gd name="T45" fmla="*/ 1 h 4"/>
                <a:gd name="T46" fmla="*/ 10 w 16"/>
                <a:gd name="T47" fmla="*/ 1 h 4"/>
                <a:gd name="T48" fmla="*/ 9 w 16"/>
                <a:gd name="T49" fmla="*/ 0 h 4"/>
                <a:gd name="T50" fmla="*/ 8 w 16"/>
                <a:gd name="T51" fmla="*/ 0 h 4"/>
                <a:gd name="T52" fmla="*/ 8 w 16"/>
                <a:gd name="T53" fmla="*/ 1 h 4"/>
                <a:gd name="T54" fmla="*/ 6 w 16"/>
                <a:gd name="T55" fmla="*/ 1 h 4"/>
                <a:gd name="T56" fmla="*/ 5 w 16"/>
                <a:gd name="T57" fmla="*/ 2 h 4"/>
                <a:gd name="T58" fmla="*/ 4 w 16"/>
                <a:gd name="T59" fmla="*/ 2 h 4"/>
                <a:gd name="T60" fmla="*/ 3 w 16"/>
                <a:gd name="T61" fmla="*/ 2 h 4"/>
                <a:gd name="T62" fmla="*/ 2 w 16"/>
                <a:gd name="T63" fmla="*/ 3 h 4"/>
                <a:gd name="T64" fmla="*/ 1 w 16"/>
                <a:gd name="T65" fmla="*/ 3 h 4"/>
                <a:gd name="T66" fmla="*/ 0 w 16"/>
                <a:gd name="T67" fmla="*/ 3 h 4"/>
                <a:gd name="T68" fmla="*/ 0 w 16"/>
                <a:gd name="T69" fmla="*/ 4 h 4"/>
                <a:gd name="T70" fmla="*/ 1 w 16"/>
                <a:gd name="T7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4"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1" y="3"/>
                    <a:pt x="11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3" name="Freeform 184"/>
            <p:cNvSpPr>
              <a:spLocks/>
            </p:cNvSpPr>
            <p:nvPr/>
          </p:nvSpPr>
          <p:spPr bwMode="auto">
            <a:xfrm>
              <a:off x="1808164" y="849314"/>
              <a:ext cx="236538" cy="85725"/>
            </a:xfrm>
            <a:custGeom>
              <a:avLst/>
              <a:gdLst>
                <a:gd name="T0" fmla="*/ 1 w 22"/>
                <a:gd name="T1" fmla="*/ 7 h 8"/>
                <a:gd name="T2" fmla="*/ 1 w 22"/>
                <a:gd name="T3" fmla="*/ 7 h 8"/>
                <a:gd name="T4" fmla="*/ 1 w 22"/>
                <a:gd name="T5" fmla="*/ 8 h 8"/>
                <a:gd name="T6" fmla="*/ 2 w 22"/>
                <a:gd name="T7" fmla="*/ 8 h 8"/>
                <a:gd name="T8" fmla="*/ 4 w 22"/>
                <a:gd name="T9" fmla="*/ 8 h 8"/>
                <a:gd name="T10" fmla="*/ 5 w 22"/>
                <a:gd name="T11" fmla="*/ 7 h 8"/>
                <a:gd name="T12" fmla="*/ 6 w 22"/>
                <a:gd name="T13" fmla="*/ 7 h 8"/>
                <a:gd name="T14" fmla="*/ 7 w 22"/>
                <a:gd name="T15" fmla="*/ 7 h 8"/>
                <a:gd name="T16" fmla="*/ 8 w 22"/>
                <a:gd name="T17" fmla="*/ 6 h 8"/>
                <a:gd name="T18" fmla="*/ 9 w 22"/>
                <a:gd name="T19" fmla="*/ 5 h 8"/>
                <a:gd name="T20" fmla="*/ 10 w 22"/>
                <a:gd name="T21" fmla="*/ 5 h 8"/>
                <a:gd name="T22" fmla="*/ 12 w 22"/>
                <a:gd name="T23" fmla="*/ 5 h 8"/>
                <a:gd name="T24" fmla="*/ 13 w 22"/>
                <a:gd name="T25" fmla="*/ 4 h 8"/>
                <a:gd name="T26" fmla="*/ 14 w 22"/>
                <a:gd name="T27" fmla="*/ 4 h 8"/>
                <a:gd name="T28" fmla="*/ 16 w 22"/>
                <a:gd name="T29" fmla="*/ 3 h 8"/>
                <a:gd name="T30" fmla="*/ 17 w 22"/>
                <a:gd name="T31" fmla="*/ 3 h 8"/>
                <a:gd name="T32" fmla="*/ 19 w 22"/>
                <a:gd name="T33" fmla="*/ 3 h 8"/>
                <a:gd name="T34" fmla="*/ 20 w 22"/>
                <a:gd name="T35" fmla="*/ 3 h 8"/>
                <a:gd name="T36" fmla="*/ 21 w 22"/>
                <a:gd name="T37" fmla="*/ 2 h 8"/>
                <a:gd name="T38" fmla="*/ 21 w 22"/>
                <a:gd name="T39" fmla="*/ 2 h 8"/>
                <a:gd name="T40" fmla="*/ 21 w 22"/>
                <a:gd name="T41" fmla="*/ 2 h 8"/>
                <a:gd name="T42" fmla="*/ 21 w 22"/>
                <a:gd name="T43" fmla="*/ 2 h 8"/>
                <a:gd name="T44" fmla="*/ 21 w 22"/>
                <a:gd name="T45" fmla="*/ 1 h 8"/>
                <a:gd name="T46" fmla="*/ 20 w 22"/>
                <a:gd name="T47" fmla="*/ 1 h 8"/>
                <a:gd name="T48" fmla="*/ 19 w 22"/>
                <a:gd name="T49" fmla="*/ 0 h 8"/>
                <a:gd name="T50" fmla="*/ 18 w 22"/>
                <a:gd name="T51" fmla="*/ 1 h 8"/>
                <a:gd name="T52" fmla="*/ 16 w 22"/>
                <a:gd name="T53" fmla="*/ 1 h 8"/>
                <a:gd name="T54" fmla="*/ 15 w 22"/>
                <a:gd name="T55" fmla="*/ 1 h 8"/>
                <a:gd name="T56" fmla="*/ 14 w 22"/>
                <a:gd name="T57" fmla="*/ 0 h 8"/>
                <a:gd name="T58" fmla="*/ 13 w 22"/>
                <a:gd name="T59" fmla="*/ 0 h 8"/>
                <a:gd name="T60" fmla="*/ 12 w 22"/>
                <a:gd name="T61" fmla="*/ 0 h 8"/>
                <a:gd name="T62" fmla="*/ 10 w 22"/>
                <a:gd name="T63" fmla="*/ 0 h 8"/>
                <a:gd name="T64" fmla="*/ 8 w 22"/>
                <a:gd name="T65" fmla="*/ 0 h 8"/>
                <a:gd name="T66" fmla="*/ 8 w 22"/>
                <a:gd name="T67" fmla="*/ 1 h 8"/>
                <a:gd name="T68" fmla="*/ 8 w 22"/>
                <a:gd name="T69" fmla="*/ 2 h 8"/>
                <a:gd name="T70" fmla="*/ 7 w 22"/>
                <a:gd name="T71" fmla="*/ 2 h 8"/>
                <a:gd name="T72" fmla="*/ 6 w 22"/>
                <a:gd name="T73" fmla="*/ 3 h 8"/>
                <a:gd name="T74" fmla="*/ 4 w 22"/>
                <a:gd name="T75" fmla="*/ 3 h 8"/>
                <a:gd name="T76" fmla="*/ 3 w 22"/>
                <a:gd name="T77" fmla="*/ 4 h 8"/>
                <a:gd name="T78" fmla="*/ 2 w 22"/>
                <a:gd name="T79" fmla="*/ 5 h 8"/>
                <a:gd name="T80" fmla="*/ 1 w 22"/>
                <a:gd name="T81" fmla="*/ 5 h 8"/>
                <a:gd name="T82" fmla="*/ 0 w 22"/>
                <a:gd name="T83" fmla="*/ 5 h 8"/>
                <a:gd name="T84" fmla="*/ 0 w 22"/>
                <a:gd name="T85" fmla="*/ 6 h 8"/>
                <a:gd name="T86" fmla="*/ 1 w 22"/>
                <a:gd name="T8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4" name="Freeform 185"/>
            <p:cNvSpPr>
              <a:spLocks/>
            </p:cNvSpPr>
            <p:nvPr/>
          </p:nvSpPr>
          <p:spPr bwMode="auto">
            <a:xfrm>
              <a:off x="1893889" y="881064"/>
              <a:ext cx="334963" cy="130175"/>
            </a:xfrm>
            <a:custGeom>
              <a:avLst/>
              <a:gdLst>
                <a:gd name="T0" fmla="*/ 28 w 31"/>
                <a:gd name="T1" fmla="*/ 8 h 12"/>
                <a:gd name="T2" fmla="*/ 30 w 31"/>
                <a:gd name="T3" fmla="*/ 8 h 12"/>
                <a:gd name="T4" fmla="*/ 31 w 31"/>
                <a:gd name="T5" fmla="*/ 7 h 12"/>
                <a:gd name="T6" fmla="*/ 29 w 31"/>
                <a:gd name="T7" fmla="*/ 7 h 12"/>
                <a:gd name="T8" fmla="*/ 27 w 31"/>
                <a:gd name="T9" fmla="*/ 6 h 12"/>
                <a:gd name="T10" fmla="*/ 27 w 31"/>
                <a:gd name="T11" fmla="*/ 5 h 12"/>
                <a:gd name="T12" fmla="*/ 28 w 31"/>
                <a:gd name="T13" fmla="*/ 4 h 12"/>
                <a:gd name="T14" fmla="*/ 29 w 31"/>
                <a:gd name="T15" fmla="*/ 2 h 12"/>
                <a:gd name="T16" fmla="*/ 29 w 31"/>
                <a:gd name="T17" fmla="*/ 1 h 12"/>
                <a:gd name="T18" fmla="*/ 27 w 31"/>
                <a:gd name="T19" fmla="*/ 0 h 12"/>
                <a:gd name="T20" fmla="*/ 25 w 31"/>
                <a:gd name="T21" fmla="*/ 0 h 12"/>
                <a:gd name="T22" fmla="*/ 24 w 31"/>
                <a:gd name="T23" fmla="*/ 2 h 12"/>
                <a:gd name="T24" fmla="*/ 24 w 31"/>
                <a:gd name="T25" fmla="*/ 3 h 12"/>
                <a:gd name="T26" fmla="*/ 22 w 31"/>
                <a:gd name="T27" fmla="*/ 4 h 12"/>
                <a:gd name="T28" fmla="*/ 23 w 31"/>
                <a:gd name="T29" fmla="*/ 2 h 12"/>
                <a:gd name="T30" fmla="*/ 21 w 31"/>
                <a:gd name="T31" fmla="*/ 1 h 12"/>
                <a:gd name="T32" fmla="*/ 20 w 31"/>
                <a:gd name="T33" fmla="*/ 1 h 12"/>
                <a:gd name="T34" fmla="*/ 18 w 31"/>
                <a:gd name="T35" fmla="*/ 1 h 12"/>
                <a:gd name="T36" fmla="*/ 17 w 31"/>
                <a:gd name="T37" fmla="*/ 1 h 12"/>
                <a:gd name="T38" fmla="*/ 15 w 31"/>
                <a:gd name="T39" fmla="*/ 1 h 12"/>
                <a:gd name="T40" fmla="*/ 14 w 31"/>
                <a:gd name="T41" fmla="*/ 2 h 12"/>
                <a:gd name="T42" fmla="*/ 14 w 31"/>
                <a:gd name="T43" fmla="*/ 0 h 12"/>
                <a:gd name="T44" fmla="*/ 11 w 31"/>
                <a:gd name="T45" fmla="*/ 1 h 12"/>
                <a:gd name="T46" fmla="*/ 8 w 31"/>
                <a:gd name="T47" fmla="*/ 2 h 12"/>
                <a:gd name="T48" fmla="*/ 5 w 31"/>
                <a:gd name="T49" fmla="*/ 2 h 12"/>
                <a:gd name="T50" fmla="*/ 3 w 31"/>
                <a:gd name="T51" fmla="*/ 3 h 12"/>
                <a:gd name="T52" fmla="*/ 4 w 31"/>
                <a:gd name="T53" fmla="*/ 4 h 12"/>
                <a:gd name="T54" fmla="*/ 5 w 31"/>
                <a:gd name="T55" fmla="*/ 5 h 12"/>
                <a:gd name="T56" fmla="*/ 3 w 31"/>
                <a:gd name="T57" fmla="*/ 5 h 12"/>
                <a:gd name="T58" fmla="*/ 2 w 31"/>
                <a:gd name="T59" fmla="*/ 6 h 12"/>
                <a:gd name="T60" fmla="*/ 2 w 31"/>
                <a:gd name="T61" fmla="*/ 6 h 12"/>
                <a:gd name="T62" fmla="*/ 4 w 31"/>
                <a:gd name="T63" fmla="*/ 6 h 12"/>
                <a:gd name="T64" fmla="*/ 5 w 31"/>
                <a:gd name="T65" fmla="*/ 6 h 12"/>
                <a:gd name="T66" fmla="*/ 8 w 31"/>
                <a:gd name="T67" fmla="*/ 6 h 12"/>
                <a:gd name="T68" fmla="*/ 10 w 31"/>
                <a:gd name="T69" fmla="*/ 6 h 12"/>
                <a:gd name="T70" fmla="*/ 11 w 31"/>
                <a:gd name="T71" fmla="*/ 7 h 12"/>
                <a:gd name="T72" fmla="*/ 9 w 31"/>
                <a:gd name="T73" fmla="*/ 8 h 12"/>
                <a:gd name="T74" fmla="*/ 5 w 31"/>
                <a:gd name="T75" fmla="*/ 8 h 12"/>
                <a:gd name="T76" fmla="*/ 2 w 31"/>
                <a:gd name="T77" fmla="*/ 8 h 12"/>
                <a:gd name="T78" fmla="*/ 0 w 31"/>
                <a:gd name="T79" fmla="*/ 8 h 12"/>
                <a:gd name="T80" fmla="*/ 2 w 31"/>
                <a:gd name="T81" fmla="*/ 9 h 12"/>
                <a:gd name="T82" fmla="*/ 5 w 31"/>
                <a:gd name="T83" fmla="*/ 9 h 12"/>
                <a:gd name="T84" fmla="*/ 5 w 31"/>
                <a:gd name="T85" fmla="*/ 10 h 12"/>
                <a:gd name="T86" fmla="*/ 5 w 31"/>
                <a:gd name="T87" fmla="*/ 11 h 12"/>
                <a:gd name="T88" fmla="*/ 8 w 31"/>
                <a:gd name="T89" fmla="*/ 11 h 12"/>
                <a:gd name="T90" fmla="*/ 10 w 31"/>
                <a:gd name="T91" fmla="*/ 11 h 12"/>
                <a:gd name="T92" fmla="*/ 13 w 31"/>
                <a:gd name="T93" fmla="*/ 10 h 12"/>
                <a:gd name="T94" fmla="*/ 16 w 31"/>
                <a:gd name="T95" fmla="*/ 10 h 12"/>
                <a:gd name="T96" fmla="*/ 18 w 31"/>
                <a:gd name="T97" fmla="*/ 10 h 12"/>
                <a:gd name="T98" fmla="*/ 20 w 31"/>
                <a:gd name="T99" fmla="*/ 10 h 12"/>
                <a:gd name="T100" fmla="*/ 23 w 31"/>
                <a:gd name="T101" fmla="*/ 10 h 12"/>
                <a:gd name="T102" fmla="*/ 26 w 31"/>
                <a:gd name="T103" fmla="*/ 10 h 12"/>
                <a:gd name="T104" fmla="*/ 27 w 31"/>
                <a:gd name="T10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12">
                  <a:moveTo>
                    <a:pt x="27" y="9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5"/>
                    <a:pt x="27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6" y="8"/>
                    <a:pt x="6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1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2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5" name="Freeform 186"/>
            <p:cNvSpPr>
              <a:spLocks/>
            </p:cNvSpPr>
            <p:nvPr/>
          </p:nvSpPr>
          <p:spPr bwMode="auto">
            <a:xfrm>
              <a:off x="2206627" y="750889"/>
              <a:ext cx="33338" cy="2222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6" name="Freeform 187"/>
            <p:cNvSpPr>
              <a:spLocks/>
            </p:cNvSpPr>
            <p:nvPr/>
          </p:nvSpPr>
          <p:spPr bwMode="auto">
            <a:xfrm>
              <a:off x="2228852" y="762001"/>
              <a:ext cx="65088" cy="22225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2 h 2"/>
                <a:gd name="T4" fmla="*/ 1 w 6"/>
                <a:gd name="T5" fmla="*/ 2 h 2"/>
                <a:gd name="T6" fmla="*/ 2 w 6"/>
                <a:gd name="T7" fmla="*/ 2 h 2"/>
                <a:gd name="T8" fmla="*/ 3 w 6"/>
                <a:gd name="T9" fmla="*/ 2 h 2"/>
                <a:gd name="T10" fmla="*/ 4 w 6"/>
                <a:gd name="T11" fmla="*/ 1 h 2"/>
                <a:gd name="T12" fmla="*/ 5 w 6"/>
                <a:gd name="T13" fmla="*/ 1 h 2"/>
                <a:gd name="T14" fmla="*/ 6 w 6"/>
                <a:gd name="T15" fmla="*/ 1 h 2"/>
                <a:gd name="T16" fmla="*/ 6 w 6"/>
                <a:gd name="T17" fmla="*/ 0 h 2"/>
                <a:gd name="T18" fmla="*/ 5 w 6"/>
                <a:gd name="T19" fmla="*/ 0 h 2"/>
                <a:gd name="T20" fmla="*/ 4 w 6"/>
                <a:gd name="T21" fmla="*/ 0 h 2"/>
                <a:gd name="T22" fmla="*/ 3 w 6"/>
                <a:gd name="T23" fmla="*/ 0 h 2"/>
                <a:gd name="T24" fmla="*/ 1 w 6"/>
                <a:gd name="T25" fmla="*/ 0 h 2"/>
                <a:gd name="T26" fmla="*/ 1 w 6"/>
                <a:gd name="T27" fmla="*/ 1 h 2"/>
                <a:gd name="T28" fmla="*/ 0 w 6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7" name="Freeform 188"/>
            <p:cNvSpPr>
              <a:spLocks/>
            </p:cNvSpPr>
            <p:nvPr/>
          </p:nvSpPr>
          <p:spPr bwMode="auto">
            <a:xfrm>
              <a:off x="2260602" y="741364"/>
              <a:ext cx="65088" cy="20638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2 h 2"/>
                <a:gd name="T4" fmla="*/ 3 w 6"/>
                <a:gd name="T5" fmla="*/ 1 h 2"/>
                <a:gd name="T6" fmla="*/ 3 w 6"/>
                <a:gd name="T7" fmla="*/ 2 h 2"/>
                <a:gd name="T8" fmla="*/ 5 w 6"/>
                <a:gd name="T9" fmla="*/ 2 h 2"/>
                <a:gd name="T10" fmla="*/ 5 w 6"/>
                <a:gd name="T11" fmla="*/ 1 h 2"/>
                <a:gd name="T12" fmla="*/ 5 w 6"/>
                <a:gd name="T13" fmla="*/ 0 h 2"/>
                <a:gd name="T14" fmla="*/ 4 w 6"/>
                <a:gd name="T15" fmla="*/ 0 h 2"/>
                <a:gd name="T16" fmla="*/ 3 w 6"/>
                <a:gd name="T17" fmla="*/ 0 h 2"/>
                <a:gd name="T18" fmla="*/ 2 w 6"/>
                <a:gd name="T19" fmla="*/ 0 h 2"/>
                <a:gd name="T20" fmla="*/ 1 w 6"/>
                <a:gd name="T21" fmla="*/ 1 h 2"/>
                <a:gd name="T22" fmla="*/ 0 w 6"/>
                <a:gd name="T23" fmla="*/ 1 h 2"/>
                <a:gd name="T24" fmla="*/ 1 w 6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8" name="Freeform 189"/>
            <p:cNvSpPr>
              <a:spLocks/>
            </p:cNvSpPr>
            <p:nvPr/>
          </p:nvSpPr>
          <p:spPr bwMode="auto">
            <a:xfrm>
              <a:off x="2055814" y="795339"/>
              <a:ext cx="238125" cy="65088"/>
            </a:xfrm>
            <a:custGeom>
              <a:avLst/>
              <a:gdLst>
                <a:gd name="T0" fmla="*/ 9 w 22"/>
                <a:gd name="T1" fmla="*/ 1 h 6"/>
                <a:gd name="T2" fmla="*/ 8 w 22"/>
                <a:gd name="T3" fmla="*/ 1 h 6"/>
                <a:gd name="T4" fmla="*/ 7 w 22"/>
                <a:gd name="T5" fmla="*/ 1 h 6"/>
                <a:gd name="T6" fmla="*/ 6 w 22"/>
                <a:gd name="T7" fmla="*/ 1 h 6"/>
                <a:gd name="T8" fmla="*/ 5 w 22"/>
                <a:gd name="T9" fmla="*/ 2 h 6"/>
                <a:gd name="T10" fmla="*/ 4 w 22"/>
                <a:gd name="T11" fmla="*/ 2 h 6"/>
                <a:gd name="T12" fmla="*/ 3 w 22"/>
                <a:gd name="T13" fmla="*/ 3 h 6"/>
                <a:gd name="T14" fmla="*/ 2 w 22"/>
                <a:gd name="T15" fmla="*/ 3 h 6"/>
                <a:gd name="T16" fmla="*/ 1 w 22"/>
                <a:gd name="T17" fmla="*/ 3 h 6"/>
                <a:gd name="T18" fmla="*/ 0 w 22"/>
                <a:gd name="T19" fmla="*/ 3 h 6"/>
                <a:gd name="T20" fmla="*/ 0 w 22"/>
                <a:gd name="T21" fmla="*/ 4 h 6"/>
                <a:gd name="T22" fmla="*/ 1 w 22"/>
                <a:gd name="T23" fmla="*/ 4 h 6"/>
                <a:gd name="T24" fmla="*/ 2 w 22"/>
                <a:gd name="T25" fmla="*/ 4 h 6"/>
                <a:gd name="T26" fmla="*/ 2 w 22"/>
                <a:gd name="T27" fmla="*/ 4 h 6"/>
                <a:gd name="T28" fmla="*/ 4 w 22"/>
                <a:gd name="T29" fmla="*/ 3 h 6"/>
                <a:gd name="T30" fmla="*/ 4 w 22"/>
                <a:gd name="T31" fmla="*/ 4 h 6"/>
                <a:gd name="T32" fmla="*/ 5 w 22"/>
                <a:gd name="T33" fmla="*/ 3 h 6"/>
                <a:gd name="T34" fmla="*/ 7 w 22"/>
                <a:gd name="T35" fmla="*/ 4 h 6"/>
                <a:gd name="T36" fmla="*/ 6 w 22"/>
                <a:gd name="T37" fmla="*/ 4 h 6"/>
                <a:gd name="T38" fmla="*/ 5 w 22"/>
                <a:gd name="T39" fmla="*/ 4 h 6"/>
                <a:gd name="T40" fmla="*/ 4 w 22"/>
                <a:gd name="T41" fmla="*/ 4 h 6"/>
                <a:gd name="T42" fmla="*/ 4 w 22"/>
                <a:gd name="T43" fmla="*/ 5 h 6"/>
                <a:gd name="T44" fmla="*/ 4 w 22"/>
                <a:gd name="T45" fmla="*/ 5 h 6"/>
                <a:gd name="T46" fmla="*/ 6 w 22"/>
                <a:gd name="T47" fmla="*/ 5 h 6"/>
                <a:gd name="T48" fmla="*/ 7 w 22"/>
                <a:gd name="T49" fmla="*/ 5 h 6"/>
                <a:gd name="T50" fmla="*/ 9 w 22"/>
                <a:gd name="T51" fmla="*/ 5 h 6"/>
                <a:gd name="T52" fmla="*/ 10 w 22"/>
                <a:gd name="T53" fmla="*/ 4 h 6"/>
                <a:gd name="T54" fmla="*/ 12 w 22"/>
                <a:gd name="T55" fmla="*/ 4 h 6"/>
                <a:gd name="T56" fmla="*/ 13 w 22"/>
                <a:gd name="T57" fmla="*/ 4 h 6"/>
                <a:gd name="T58" fmla="*/ 14 w 22"/>
                <a:gd name="T59" fmla="*/ 4 h 6"/>
                <a:gd name="T60" fmla="*/ 16 w 22"/>
                <a:gd name="T61" fmla="*/ 4 h 6"/>
                <a:gd name="T62" fmla="*/ 17 w 22"/>
                <a:gd name="T63" fmla="*/ 4 h 6"/>
                <a:gd name="T64" fmla="*/ 18 w 22"/>
                <a:gd name="T65" fmla="*/ 4 h 6"/>
                <a:gd name="T66" fmla="*/ 19 w 22"/>
                <a:gd name="T67" fmla="*/ 4 h 6"/>
                <a:gd name="T68" fmla="*/ 21 w 22"/>
                <a:gd name="T69" fmla="*/ 3 h 6"/>
                <a:gd name="T70" fmla="*/ 22 w 22"/>
                <a:gd name="T71" fmla="*/ 3 h 6"/>
                <a:gd name="T72" fmla="*/ 22 w 22"/>
                <a:gd name="T73" fmla="*/ 2 h 6"/>
                <a:gd name="T74" fmla="*/ 21 w 22"/>
                <a:gd name="T75" fmla="*/ 1 h 6"/>
                <a:gd name="T76" fmla="*/ 20 w 22"/>
                <a:gd name="T77" fmla="*/ 1 h 6"/>
                <a:gd name="T78" fmla="*/ 19 w 22"/>
                <a:gd name="T79" fmla="*/ 2 h 6"/>
                <a:gd name="T80" fmla="*/ 18 w 22"/>
                <a:gd name="T81" fmla="*/ 2 h 6"/>
                <a:gd name="T82" fmla="*/ 19 w 22"/>
                <a:gd name="T83" fmla="*/ 1 h 6"/>
                <a:gd name="T84" fmla="*/ 19 w 22"/>
                <a:gd name="T85" fmla="*/ 0 h 6"/>
                <a:gd name="T86" fmla="*/ 18 w 22"/>
                <a:gd name="T87" fmla="*/ 0 h 6"/>
                <a:gd name="T88" fmla="*/ 16 w 22"/>
                <a:gd name="T89" fmla="*/ 0 h 6"/>
                <a:gd name="T90" fmla="*/ 15 w 22"/>
                <a:gd name="T91" fmla="*/ 1 h 6"/>
                <a:gd name="T92" fmla="*/ 16 w 22"/>
                <a:gd name="T93" fmla="*/ 2 h 6"/>
                <a:gd name="T94" fmla="*/ 15 w 22"/>
                <a:gd name="T95" fmla="*/ 3 h 6"/>
                <a:gd name="T96" fmla="*/ 14 w 22"/>
                <a:gd name="T97" fmla="*/ 3 h 6"/>
                <a:gd name="T98" fmla="*/ 12 w 22"/>
                <a:gd name="T99" fmla="*/ 2 h 6"/>
                <a:gd name="T100" fmla="*/ 11 w 22"/>
                <a:gd name="T101" fmla="*/ 2 h 6"/>
                <a:gd name="T102" fmla="*/ 10 w 22"/>
                <a:gd name="T103" fmla="*/ 1 h 6"/>
                <a:gd name="T104" fmla="*/ 9 w 22"/>
                <a:gd name="T10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6"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19" name="Freeform 190"/>
            <p:cNvSpPr>
              <a:spLocks/>
            </p:cNvSpPr>
            <p:nvPr/>
          </p:nvSpPr>
          <p:spPr bwMode="auto">
            <a:xfrm>
              <a:off x="2228852" y="968376"/>
              <a:ext cx="76200" cy="31750"/>
            </a:xfrm>
            <a:custGeom>
              <a:avLst/>
              <a:gdLst>
                <a:gd name="T0" fmla="*/ 1 w 7"/>
                <a:gd name="T1" fmla="*/ 3 h 3"/>
                <a:gd name="T2" fmla="*/ 2 w 7"/>
                <a:gd name="T3" fmla="*/ 2 h 3"/>
                <a:gd name="T4" fmla="*/ 3 w 7"/>
                <a:gd name="T5" fmla="*/ 3 h 3"/>
                <a:gd name="T6" fmla="*/ 4 w 7"/>
                <a:gd name="T7" fmla="*/ 3 h 3"/>
                <a:gd name="T8" fmla="*/ 5 w 7"/>
                <a:gd name="T9" fmla="*/ 3 h 3"/>
                <a:gd name="T10" fmla="*/ 6 w 7"/>
                <a:gd name="T11" fmla="*/ 3 h 3"/>
                <a:gd name="T12" fmla="*/ 7 w 7"/>
                <a:gd name="T13" fmla="*/ 2 h 3"/>
                <a:gd name="T14" fmla="*/ 7 w 7"/>
                <a:gd name="T15" fmla="*/ 1 h 3"/>
                <a:gd name="T16" fmla="*/ 7 w 7"/>
                <a:gd name="T17" fmla="*/ 1 h 3"/>
                <a:gd name="T18" fmla="*/ 6 w 7"/>
                <a:gd name="T19" fmla="*/ 1 h 3"/>
                <a:gd name="T20" fmla="*/ 5 w 7"/>
                <a:gd name="T21" fmla="*/ 0 h 3"/>
                <a:gd name="T22" fmla="*/ 5 w 7"/>
                <a:gd name="T23" fmla="*/ 0 h 3"/>
                <a:gd name="T24" fmla="*/ 4 w 7"/>
                <a:gd name="T25" fmla="*/ 0 h 3"/>
                <a:gd name="T26" fmla="*/ 3 w 7"/>
                <a:gd name="T27" fmla="*/ 0 h 3"/>
                <a:gd name="T28" fmla="*/ 3 w 7"/>
                <a:gd name="T29" fmla="*/ 1 h 3"/>
                <a:gd name="T30" fmla="*/ 2 w 7"/>
                <a:gd name="T31" fmla="*/ 2 h 3"/>
                <a:gd name="T32" fmla="*/ 1 w 7"/>
                <a:gd name="T33" fmla="*/ 2 h 3"/>
                <a:gd name="T34" fmla="*/ 0 w 7"/>
                <a:gd name="T35" fmla="*/ 2 h 3"/>
                <a:gd name="T36" fmla="*/ 1 w 7"/>
                <a:gd name="T3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0" name="Freeform 191"/>
            <p:cNvSpPr>
              <a:spLocks/>
            </p:cNvSpPr>
            <p:nvPr/>
          </p:nvSpPr>
          <p:spPr bwMode="auto">
            <a:xfrm>
              <a:off x="2217739" y="869951"/>
              <a:ext cx="42863" cy="22225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4 w 4"/>
                <a:gd name="T5" fmla="*/ 0 h 2"/>
                <a:gd name="T6" fmla="*/ 3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1 w 4"/>
                <a:gd name="T21" fmla="*/ 2 h 2"/>
                <a:gd name="T22" fmla="*/ 2 w 4"/>
                <a:gd name="T23" fmla="*/ 1 h 2"/>
                <a:gd name="T24" fmla="*/ 3 w 4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1" name="Freeform 192"/>
            <p:cNvSpPr>
              <a:spLocks/>
            </p:cNvSpPr>
            <p:nvPr/>
          </p:nvSpPr>
          <p:spPr bwMode="auto">
            <a:xfrm>
              <a:off x="2282827" y="827089"/>
              <a:ext cx="31750" cy="1111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1 w 3"/>
                <a:gd name="T7" fmla="*/ 1 h 1"/>
                <a:gd name="T8" fmla="*/ 2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1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2" name="Freeform 193"/>
            <p:cNvSpPr>
              <a:spLocks/>
            </p:cNvSpPr>
            <p:nvPr/>
          </p:nvSpPr>
          <p:spPr bwMode="auto">
            <a:xfrm>
              <a:off x="2336802" y="762001"/>
              <a:ext cx="22225" cy="33338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2 h 3"/>
                <a:gd name="T4" fmla="*/ 2 w 2"/>
                <a:gd name="T5" fmla="*/ 2 h 3"/>
                <a:gd name="T6" fmla="*/ 2 w 2"/>
                <a:gd name="T7" fmla="*/ 2 h 3"/>
                <a:gd name="T8" fmla="*/ 2 w 2"/>
                <a:gd name="T9" fmla="*/ 1 h 3"/>
                <a:gd name="T10" fmla="*/ 1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3" name="Freeform 194"/>
            <p:cNvSpPr>
              <a:spLocks/>
            </p:cNvSpPr>
            <p:nvPr/>
          </p:nvSpPr>
          <p:spPr bwMode="auto">
            <a:xfrm>
              <a:off x="2325689" y="795339"/>
              <a:ext cx="33338" cy="31750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2 w 3"/>
                <a:gd name="T5" fmla="*/ 3 h 3"/>
                <a:gd name="T6" fmla="*/ 2 w 3"/>
                <a:gd name="T7" fmla="*/ 2 h 3"/>
                <a:gd name="T8" fmla="*/ 2 w 3"/>
                <a:gd name="T9" fmla="*/ 1 h 3"/>
                <a:gd name="T10" fmla="*/ 2 w 3"/>
                <a:gd name="T11" fmla="*/ 1 h 3"/>
                <a:gd name="T12" fmla="*/ 2 w 3"/>
                <a:gd name="T13" fmla="*/ 0 h 3"/>
                <a:gd name="T14" fmla="*/ 1 w 3"/>
                <a:gd name="T15" fmla="*/ 0 h 3"/>
                <a:gd name="T16" fmla="*/ 0 w 3"/>
                <a:gd name="T17" fmla="*/ 0 h 3"/>
                <a:gd name="T18" fmla="*/ 0 w 3"/>
                <a:gd name="T19" fmla="*/ 1 h 3"/>
                <a:gd name="T20" fmla="*/ 1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4" name="Freeform 195"/>
            <p:cNvSpPr>
              <a:spLocks/>
            </p:cNvSpPr>
            <p:nvPr/>
          </p:nvSpPr>
          <p:spPr bwMode="auto">
            <a:xfrm>
              <a:off x="2260602" y="860426"/>
              <a:ext cx="141288" cy="74613"/>
            </a:xfrm>
            <a:custGeom>
              <a:avLst/>
              <a:gdLst>
                <a:gd name="T0" fmla="*/ 4 w 13"/>
                <a:gd name="T1" fmla="*/ 1 h 7"/>
                <a:gd name="T2" fmla="*/ 4 w 13"/>
                <a:gd name="T3" fmla="*/ 2 h 7"/>
                <a:gd name="T4" fmla="*/ 5 w 13"/>
                <a:gd name="T5" fmla="*/ 2 h 7"/>
                <a:gd name="T6" fmla="*/ 4 w 13"/>
                <a:gd name="T7" fmla="*/ 3 h 7"/>
                <a:gd name="T8" fmla="*/ 4 w 13"/>
                <a:gd name="T9" fmla="*/ 3 h 7"/>
                <a:gd name="T10" fmla="*/ 3 w 13"/>
                <a:gd name="T11" fmla="*/ 3 h 7"/>
                <a:gd name="T12" fmla="*/ 2 w 13"/>
                <a:gd name="T13" fmla="*/ 3 h 7"/>
                <a:gd name="T14" fmla="*/ 1 w 13"/>
                <a:gd name="T15" fmla="*/ 2 h 7"/>
                <a:gd name="T16" fmla="*/ 1 w 13"/>
                <a:gd name="T17" fmla="*/ 3 h 7"/>
                <a:gd name="T18" fmla="*/ 0 w 13"/>
                <a:gd name="T19" fmla="*/ 3 h 7"/>
                <a:gd name="T20" fmla="*/ 0 w 13"/>
                <a:gd name="T21" fmla="*/ 4 h 7"/>
                <a:gd name="T22" fmla="*/ 1 w 13"/>
                <a:gd name="T23" fmla="*/ 4 h 7"/>
                <a:gd name="T24" fmla="*/ 2 w 13"/>
                <a:gd name="T25" fmla="*/ 5 h 7"/>
                <a:gd name="T26" fmla="*/ 3 w 13"/>
                <a:gd name="T27" fmla="*/ 6 h 7"/>
                <a:gd name="T28" fmla="*/ 3 w 13"/>
                <a:gd name="T29" fmla="*/ 6 h 7"/>
                <a:gd name="T30" fmla="*/ 5 w 13"/>
                <a:gd name="T31" fmla="*/ 6 h 7"/>
                <a:gd name="T32" fmla="*/ 6 w 13"/>
                <a:gd name="T33" fmla="*/ 6 h 7"/>
                <a:gd name="T34" fmla="*/ 7 w 13"/>
                <a:gd name="T35" fmla="*/ 6 h 7"/>
                <a:gd name="T36" fmla="*/ 8 w 13"/>
                <a:gd name="T37" fmla="*/ 6 h 7"/>
                <a:gd name="T38" fmla="*/ 9 w 13"/>
                <a:gd name="T39" fmla="*/ 5 h 7"/>
                <a:gd name="T40" fmla="*/ 10 w 13"/>
                <a:gd name="T41" fmla="*/ 4 h 7"/>
                <a:gd name="T42" fmla="*/ 10 w 13"/>
                <a:gd name="T43" fmla="*/ 4 h 7"/>
                <a:gd name="T44" fmla="*/ 10 w 13"/>
                <a:gd name="T45" fmla="*/ 3 h 7"/>
                <a:gd name="T46" fmla="*/ 9 w 13"/>
                <a:gd name="T47" fmla="*/ 3 h 7"/>
                <a:gd name="T48" fmla="*/ 10 w 13"/>
                <a:gd name="T49" fmla="*/ 2 h 7"/>
                <a:gd name="T50" fmla="*/ 11 w 13"/>
                <a:gd name="T51" fmla="*/ 2 h 7"/>
                <a:gd name="T52" fmla="*/ 12 w 13"/>
                <a:gd name="T53" fmla="*/ 2 h 7"/>
                <a:gd name="T54" fmla="*/ 12 w 13"/>
                <a:gd name="T55" fmla="*/ 1 h 7"/>
                <a:gd name="T56" fmla="*/ 11 w 13"/>
                <a:gd name="T57" fmla="*/ 1 h 7"/>
                <a:gd name="T58" fmla="*/ 9 w 13"/>
                <a:gd name="T59" fmla="*/ 1 h 7"/>
                <a:gd name="T60" fmla="*/ 8 w 13"/>
                <a:gd name="T61" fmla="*/ 1 h 7"/>
                <a:gd name="T62" fmla="*/ 6 w 13"/>
                <a:gd name="T63" fmla="*/ 1 h 7"/>
                <a:gd name="T64" fmla="*/ 4 w 13"/>
                <a:gd name="T65" fmla="*/ 1 h 7"/>
                <a:gd name="T66" fmla="*/ 4 w 13"/>
                <a:gd name="T6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7">
                  <a:moveTo>
                    <a:pt x="4" y="1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3" y="1"/>
                    <a:pt x="12" y="1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5" name="Freeform 196"/>
            <p:cNvSpPr>
              <a:spLocks/>
            </p:cNvSpPr>
            <p:nvPr/>
          </p:nvSpPr>
          <p:spPr bwMode="auto">
            <a:xfrm>
              <a:off x="2379664" y="730251"/>
              <a:ext cx="96838" cy="53975"/>
            </a:xfrm>
            <a:custGeom>
              <a:avLst/>
              <a:gdLst>
                <a:gd name="T0" fmla="*/ 1 w 9"/>
                <a:gd name="T1" fmla="*/ 3 h 5"/>
                <a:gd name="T2" fmla="*/ 2 w 9"/>
                <a:gd name="T3" fmla="*/ 3 h 5"/>
                <a:gd name="T4" fmla="*/ 4 w 9"/>
                <a:gd name="T5" fmla="*/ 3 h 5"/>
                <a:gd name="T6" fmla="*/ 5 w 9"/>
                <a:gd name="T7" fmla="*/ 3 h 5"/>
                <a:gd name="T8" fmla="*/ 6 w 9"/>
                <a:gd name="T9" fmla="*/ 4 h 5"/>
                <a:gd name="T10" fmla="*/ 6 w 9"/>
                <a:gd name="T11" fmla="*/ 5 h 5"/>
                <a:gd name="T12" fmla="*/ 7 w 9"/>
                <a:gd name="T13" fmla="*/ 4 h 5"/>
                <a:gd name="T14" fmla="*/ 8 w 9"/>
                <a:gd name="T15" fmla="*/ 3 h 5"/>
                <a:gd name="T16" fmla="*/ 9 w 9"/>
                <a:gd name="T17" fmla="*/ 3 h 5"/>
                <a:gd name="T18" fmla="*/ 9 w 9"/>
                <a:gd name="T19" fmla="*/ 2 h 5"/>
                <a:gd name="T20" fmla="*/ 8 w 9"/>
                <a:gd name="T21" fmla="*/ 1 h 5"/>
                <a:gd name="T22" fmla="*/ 7 w 9"/>
                <a:gd name="T23" fmla="*/ 1 h 5"/>
                <a:gd name="T24" fmla="*/ 6 w 9"/>
                <a:gd name="T25" fmla="*/ 1 h 5"/>
                <a:gd name="T26" fmla="*/ 5 w 9"/>
                <a:gd name="T27" fmla="*/ 1 h 5"/>
                <a:gd name="T28" fmla="*/ 3 w 9"/>
                <a:gd name="T29" fmla="*/ 0 h 5"/>
                <a:gd name="T30" fmla="*/ 2 w 9"/>
                <a:gd name="T31" fmla="*/ 1 h 5"/>
                <a:gd name="T32" fmla="*/ 1 w 9"/>
                <a:gd name="T33" fmla="*/ 1 h 5"/>
                <a:gd name="T34" fmla="*/ 1 w 9"/>
                <a:gd name="T35" fmla="*/ 2 h 5"/>
                <a:gd name="T36" fmla="*/ 0 w 9"/>
                <a:gd name="T37" fmla="*/ 2 h 5"/>
                <a:gd name="T38" fmla="*/ 1 w 9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2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6" name="Freeform 197"/>
            <p:cNvSpPr>
              <a:spLocks/>
            </p:cNvSpPr>
            <p:nvPr/>
          </p:nvSpPr>
          <p:spPr bwMode="auto">
            <a:xfrm>
              <a:off x="2368552" y="795339"/>
              <a:ext cx="87313" cy="42863"/>
            </a:xfrm>
            <a:custGeom>
              <a:avLst/>
              <a:gdLst>
                <a:gd name="T0" fmla="*/ 0 w 8"/>
                <a:gd name="T1" fmla="*/ 3 h 4"/>
                <a:gd name="T2" fmla="*/ 0 w 8"/>
                <a:gd name="T3" fmla="*/ 4 h 4"/>
                <a:gd name="T4" fmla="*/ 1 w 8"/>
                <a:gd name="T5" fmla="*/ 4 h 4"/>
                <a:gd name="T6" fmla="*/ 3 w 8"/>
                <a:gd name="T7" fmla="*/ 4 h 4"/>
                <a:gd name="T8" fmla="*/ 4 w 8"/>
                <a:gd name="T9" fmla="*/ 4 h 4"/>
                <a:gd name="T10" fmla="*/ 5 w 8"/>
                <a:gd name="T11" fmla="*/ 3 h 4"/>
                <a:gd name="T12" fmla="*/ 5 w 8"/>
                <a:gd name="T13" fmla="*/ 3 h 4"/>
                <a:gd name="T14" fmla="*/ 7 w 8"/>
                <a:gd name="T15" fmla="*/ 2 h 4"/>
                <a:gd name="T16" fmla="*/ 7 w 8"/>
                <a:gd name="T17" fmla="*/ 1 h 4"/>
                <a:gd name="T18" fmla="*/ 8 w 8"/>
                <a:gd name="T19" fmla="*/ 1 h 4"/>
                <a:gd name="T20" fmla="*/ 7 w 8"/>
                <a:gd name="T21" fmla="*/ 0 h 4"/>
                <a:gd name="T22" fmla="*/ 6 w 8"/>
                <a:gd name="T23" fmla="*/ 1 h 4"/>
                <a:gd name="T24" fmla="*/ 6 w 8"/>
                <a:gd name="T25" fmla="*/ 1 h 4"/>
                <a:gd name="T26" fmla="*/ 5 w 8"/>
                <a:gd name="T27" fmla="*/ 0 h 4"/>
                <a:gd name="T28" fmla="*/ 4 w 8"/>
                <a:gd name="T29" fmla="*/ 0 h 4"/>
                <a:gd name="T30" fmla="*/ 3 w 8"/>
                <a:gd name="T31" fmla="*/ 0 h 4"/>
                <a:gd name="T32" fmla="*/ 2 w 8"/>
                <a:gd name="T33" fmla="*/ 0 h 4"/>
                <a:gd name="T34" fmla="*/ 1 w 8"/>
                <a:gd name="T35" fmla="*/ 1 h 4"/>
                <a:gd name="T36" fmla="*/ 1 w 8"/>
                <a:gd name="T37" fmla="*/ 1 h 4"/>
                <a:gd name="T38" fmla="*/ 0 w 8"/>
                <a:gd name="T39" fmla="*/ 2 h 4"/>
                <a:gd name="T40" fmla="*/ 0 w 8"/>
                <a:gd name="T41" fmla="*/ 3 h 4"/>
                <a:gd name="T42" fmla="*/ 0 w 8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7" name="Freeform 198"/>
            <p:cNvSpPr>
              <a:spLocks/>
            </p:cNvSpPr>
            <p:nvPr/>
          </p:nvSpPr>
          <p:spPr bwMode="auto">
            <a:xfrm>
              <a:off x="2444752" y="827089"/>
              <a:ext cx="53975" cy="22225"/>
            </a:xfrm>
            <a:custGeom>
              <a:avLst/>
              <a:gdLst>
                <a:gd name="T0" fmla="*/ 2 w 5"/>
                <a:gd name="T1" fmla="*/ 2 h 2"/>
                <a:gd name="T2" fmla="*/ 4 w 5"/>
                <a:gd name="T3" fmla="*/ 1 h 2"/>
                <a:gd name="T4" fmla="*/ 4 w 5"/>
                <a:gd name="T5" fmla="*/ 1 h 2"/>
                <a:gd name="T6" fmla="*/ 5 w 5"/>
                <a:gd name="T7" fmla="*/ 1 h 2"/>
                <a:gd name="T8" fmla="*/ 4 w 5"/>
                <a:gd name="T9" fmla="*/ 0 h 2"/>
                <a:gd name="T10" fmla="*/ 4 w 5"/>
                <a:gd name="T11" fmla="*/ 0 h 2"/>
                <a:gd name="T12" fmla="*/ 3 w 5"/>
                <a:gd name="T13" fmla="*/ 0 h 2"/>
                <a:gd name="T14" fmla="*/ 1 w 5"/>
                <a:gd name="T15" fmla="*/ 0 h 2"/>
                <a:gd name="T16" fmla="*/ 0 w 5"/>
                <a:gd name="T17" fmla="*/ 0 h 2"/>
                <a:gd name="T18" fmla="*/ 0 w 5"/>
                <a:gd name="T19" fmla="*/ 1 h 2"/>
                <a:gd name="T20" fmla="*/ 0 w 5"/>
                <a:gd name="T21" fmla="*/ 1 h 2"/>
                <a:gd name="T22" fmla="*/ 1 w 5"/>
                <a:gd name="T23" fmla="*/ 2 h 2"/>
                <a:gd name="T24" fmla="*/ 2 w 5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8" name="Freeform 199"/>
            <p:cNvSpPr>
              <a:spLocks/>
            </p:cNvSpPr>
            <p:nvPr/>
          </p:nvSpPr>
          <p:spPr bwMode="auto">
            <a:xfrm>
              <a:off x="2390777" y="860426"/>
              <a:ext cx="130175" cy="53975"/>
            </a:xfrm>
            <a:custGeom>
              <a:avLst/>
              <a:gdLst>
                <a:gd name="T0" fmla="*/ 3 w 12"/>
                <a:gd name="T1" fmla="*/ 1 h 5"/>
                <a:gd name="T2" fmla="*/ 2 w 12"/>
                <a:gd name="T3" fmla="*/ 1 h 5"/>
                <a:gd name="T4" fmla="*/ 2 w 12"/>
                <a:gd name="T5" fmla="*/ 2 h 5"/>
                <a:gd name="T6" fmla="*/ 1 w 12"/>
                <a:gd name="T7" fmla="*/ 2 h 5"/>
                <a:gd name="T8" fmla="*/ 0 w 12"/>
                <a:gd name="T9" fmla="*/ 3 h 5"/>
                <a:gd name="T10" fmla="*/ 0 w 12"/>
                <a:gd name="T11" fmla="*/ 4 h 5"/>
                <a:gd name="T12" fmla="*/ 0 w 12"/>
                <a:gd name="T13" fmla="*/ 5 h 5"/>
                <a:gd name="T14" fmla="*/ 1 w 12"/>
                <a:gd name="T15" fmla="*/ 5 h 5"/>
                <a:gd name="T16" fmla="*/ 2 w 12"/>
                <a:gd name="T17" fmla="*/ 5 h 5"/>
                <a:gd name="T18" fmla="*/ 3 w 12"/>
                <a:gd name="T19" fmla="*/ 4 h 5"/>
                <a:gd name="T20" fmla="*/ 3 w 12"/>
                <a:gd name="T21" fmla="*/ 4 h 5"/>
                <a:gd name="T22" fmla="*/ 4 w 12"/>
                <a:gd name="T23" fmla="*/ 3 h 5"/>
                <a:gd name="T24" fmla="*/ 5 w 12"/>
                <a:gd name="T25" fmla="*/ 3 h 5"/>
                <a:gd name="T26" fmla="*/ 6 w 12"/>
                <a:gd name="T27" fmla="*/ 3 h 5"/>
                <a:gd name="T28" fmla="*/ 7 w 12"/>
                <a:gd name="T29" fmla="*/ 3 h 5"/>
                <a:gd name="T30" fmla="*/ 8 w 12"/>
                <a:gd name="T31" fmla="*/ 3 h 5"/>
                <a:gd name="T32" fmla="*/ 9 w 12"/>
                <a:gd name="T33" fmla="*/ 2 h 5"/>
                <a:gd name="T34" fmla="*/ 10 w 12"/>
                <a:gd name="T35" fmla="*/ 2 h 5"/>
                <a:gd name="T36" fmla="*/ 11 w 12"/>
                <a:gd name="T37" fmla="*/ 1 h 5"/>
                <a:gd name="T38" fmla="*/ 12 w 12"/>
                <a:gd name="T39" fmla="*/ 0 h 5"/>
                <a:gd name="T40" fmla="*/ 12 w 12"/>
                <a:gd name="T41" fmla="*/ 0 h 5"/>
                <a:gd name="T42" fmla="*/ 11 w 12"/>
                <a:gd name="T43" fmla="*/ 0 h 5"/>
                <a:gd name="T44" fmla="*/ 10 w 12"/>
                <a:gd name="T45" fmla="*/ 0 h 5"/>
                <a:gd name="T46" fmla="*/ 9 w 12"/>
                <a:gd name="T47" fmla="*/ 0 h 5"/>
                <a:gd name="T48" fmla="*/ 8 w 12"/>
                <a:gd name="T49" fmla="*/ 0 h 5"/>
                <a:gd name="T50" fmla="*/ 6 w 12"/>
                <a:gd name="T51" fmla="*/ 0 h 5"/>
                <a:gd name="T52" fmla="*/ 5 w 12"/>
                <a:gd name="T53" fmla="*/ 0 h 5"/>
                <a:gd name="T54" fmla="*/ 3 w 12"/>
                <a:gd name="T5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5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29" name="Freeform 200"/>
            <p:cNvSpPr>
              <a:spLocks/>
            </p:cNvSpPr>
            <p:nvPr/>
          </p:nvSpPr>
          <p:spPr bwMode="auto">
            <a:xfrm>
              <a:off x="2498727" y="750889"/>
              <a:ext cx="53975" cy="22225"/>
            </a:xfrm>
            <a:custGeom>
              <a:avLst/>
              <a:gdLst>
                <a:gd name="T0" fmla="*/ 1 w 5"/>
                <a:gd name="T1" fmla="*/ 1 h 2"/>
                <a:gd name="T2" fmla="*/ 2 w 5"/>
                <a:gd name="T3" fmla="*/ 1 h 2"/>
                <a:gd name="T4" fmla="*/ 2 w 5"/>
                <a:gd name="T5" fmla="*/ 1 h 2"/>
                <a:gd name="T6" fmla="*/ 4 w 5"/>
                <a:gd name="T7" fmla="*/ 1 h 2"/>
                <a:gd name="T8" fmla="*/ 5 w 5"/>
                <a:gd name="T9" fmla="*/ 1 h 2"/>
                <a:gd name="T10" fmla="*/ 5 w 5"/>
                <a:gd name="T11" fmla="*/ 1 h 2"/>
                <a:gd name="T12" fmla="*/ 5 w 5"/>
                <a:gd name="T13" fmla="*/ 0 h 2"/>
                <a:gd name="T14" fmla="*/ 4 w 5"/>
                <a:gd name="T15" fmla="*/ 0 h 2"/>
                <a:gd name="T16" fmla="*/ 3 w 5"/>
                <a:gd name="T17" fmla="*/ 0 h 2"/>
                <a:gd name="T18" fmla="*/ 2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1 h 2"/>
                <a:gd name="T26" fmla="*/ 1 w 5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0" name="Freeform 201"/>
            <p:cNvSpPr>
              <a:spLocks/>
            </p:cNvSpPr>
            <p:nvPr/>
          </p:nvSpPr>
          <p:spPr bwMode="auto">
            <a:xfrm>
              <a:off x="2509839" y="773114"/>
              <a:ext cx="53975" cy="11113"/>
            </a:xfrm>
            <a:custGeom>
              <a:avLst/>
              <a:gdLst>
                <a:gd name="T0" fmla="*/ 3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1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5 w 5"/>
                <a:gd name="T15" fmla="*/ 1 h 1"/>
                <a:gd name="T16" fmla="*/ 5 w 5"/>
                <a:gd name="T17" fmla="*/ 0 h 1"/>
                <a:gd name="T18" fmla="*/ 4 w 5"/>
                <a:gd name="T19" fmla="*/ 0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1" name="Freeform 202"/>
            <p:cNvSpPr>
              <a:spLocks/>
            </p:cNvSpPr>
            <p:nvPr/>
          </p:nvSpPr>
          <p:spPr bwMode="auto">
            <a:xfrm>
              <a:off x="2476502" y="784226"/>
              <a:ext cx="280988" cy="76200"/>
            </a:xfrm>
            <a:custGeom>
              <a:avLst/>
              <a:gdLst>
                <a:gd name="T0" fmla="*/ 1 w 26"/>
                <a:gd name="T1" fmla="*/ 2 h 7"/>
                <a:gd name="T2" fmla="*/ 2 w 26"/>
                <a:gd name="T3" fmla="*/ 2 h 7"/>
                <a:gd name="T4" fmla="*/ 4 w 26"/>
                <a:gd name="T5" fmla="*/ 2 h 7"/>
                <a:gd name="T6" fmla="*/ 5 w 26"/>
                <a:gd name="T7" fmla="*/ 2 h 7"/>
                <a:gd name="T8" fmla="*/ 5 w 26"/>
                <a:gd name="T9" fmla="*/ 2 h 7"/>
                <a:gd name="T10" fmla="*/ 5 w 26"/>
                <a:gd name="T11" fmla="*/ 3 h 7"/>
                <a:gd name="T12" fmla="*/ 5 w 26"/>
                <a:gd name="T13" fmla="*/ 4 h 7"/>
                <a:gd name="T14" fmla="*/ 4 w 26"/>
                <a:gd name="T15" fmla="*/ 4 h 7"/>
                <a:gd name="T16" fmla="*/ 4 w 26"/>
                <a:gd name="T17" fmla="*/ 5 h 7"/>
                <a:gd name="T18" fmla="*/ 4 w 26"/>
                <a:gd name="T19" fmla="*/ 5 h 7"/>
                <a:gd name="T20" fmla="*/ 5 w 26"/>
                <a:gd name="T21" fmla="*/ 5 h 7"/>
                <a:gd name="T22" fmla="*/ 6 w 26"/>
                <a:gd name="T23" fmla="*/ 6 h 7"/>
                <a:gd name="T24" fmla="*/ 7 w 26"/>
                <a:gd name="T25" fmla="*/ 6 h 7"/>
                <a:gd name="T26" fmla="*/ 8 w 26"/>
                <a:gd name="T27" fmla="*/ 5 h 7"/>
                <a:gd name="T28" fmla="*/ 9 w 26"/>
                <a:gd name="T29" fmla="*/ 5 h 7"/>
                <a:gd name="T30" fmla="*/ 9 w 26"/>
                <a:gd name="T31" fmla="*/ 6 h 7"/>
                <a:gd name="T32" fmla="*/ 10 w 26"/>
                <a:gd name="T33" fmla="*/ 6 h 7"/>
                <a:gd name="T34" fmla="*/ 12 w 26"/>
                <a:gd name="T35" fmla="*/ 6 h 7"/>
                <a:gd name="T36" fmla="*/ 13 w 26"/>
                <a:gd name="T37" fmla="*/ 5 h 7"/>
                <a:gd name="T38" fmla="*/ 15 w 26"/>
                <a:gd name="T39" fmla="*/ 6 h 7"/>
                <a:gd name="T40" fmla="*/ 16 w 26"/>
                <a:gd name="T41" fmla="*/ 6 h 7"/>
                <a:gd name="T42" fmla="*/ 17 w 26"/>
                <a:gd name="T43" fmla="*/ 5 h 7"/>
                <a:gd name="T44" fmla="*/ 18 w 26"/>
                <a:gd name="T45" fmla="*/ 6 h 7"/>
                <a:gd name="T46" fmla="*/ 19 w 26"/>
                <a:gd name="T47" fmla="*/ 6 h 7"/>
                <a:gd name="T48" fmla="*/ 21 w 26"/>
                <a:gd name="T49" fmla="*/ 7 h 7"/>
                <a:gd name="T50" fmla="*/ 22 w 26"/>
                <a:gd name="T51" fmla="*/ 6 h 7"/>
                <a:gd name="T52" fmla="*/ 23 w 26"/>
                <a:gd name="T53" fmla="*/ 6 h 7"/>
                <a:gd name="T54" fmla="*/ 24 w 26"/>
                <a:gd name="T55" fmla="*/ 6 h 7"/>
                <a:gd name="T56" fmla="*/ 25 w 26"/>
                <a:gd name="T57" fmla="*/ 5 h 7"/>
                <a:gd name="T58" fmla="*/ 25 w 26"/>
                <a:gd name="T59" fmla="*/ 5 h 7"/>
                <a:gd name="T60" fmla="*/ 26 w 26"/>
                <a:gd name="T61" fmla="*/ 4 h 7"/>
                <a:gd name="T62" fmla="*/ 25 w 26"/>
                <a:gd name="T63" fmla="*/ 3 h 7"/>
                <a:gd name="T64" fmla="*/ 24 w 26"/>
                <a:gd name="T65" fmla="*/ 3 h 7"/>
                <a:gd name="T66" fmla="*/ 23 w 26"/>
                <a:gd name="T67" fmla="*/ 3 h 7"/>
                <a:gd name="T68" fmla="*/ 22 w 26"/>
                <a:gd name="T69" fmla="*/ 3 h 7"/>
                <a:gd name="T70" fmla="*/ 21 w 26"/>
                <a:gd name="T71" fmla="*/ 3 h 7"/>
                <a:gd name="T72" fmla="*/ 20 w 26"/>
                <a:gd name="T73" fmla="*/ 3 h 7"/>
                <a:gd name="T74" fmla="*/ 19 w 26"/>
                <a:gd name="T75" fmla="*/ 3 h 7"/>
                <a:gd name="T76" fmla="*/ 18 w 26"/>
                <a:gd name="T77" fmla="*/ 3 h 7"/>
                <a:gd name="T78" fmla="*/ 16 w 26"/>
                <a:gd name="T79" fmla="*/ 3 h 7"/>
                <a:gd name="T80" fmla="*/ 15 w 26"/>
                <a:gd name="T81" fmla="*/ 4 h 7"/>
                <a:gd name="T82" fmla="*/ 13 w 26"/>
                <a:gd name="T83" fmla="*/ 4 h 7"/>
                <a:gd name="T84" fmla="*/ 12 w 26"/>
                <a:gd name="T85" fmla="*/ 3 h 7"/>
                <a:gd name="T86" fmla="*/ 11 w 26"/>
                <a:gd name="T87" fmla="*/ 3 h 7"/>
                <a:gd name="T88" fmla="*/ 10 w 26"/>
                <a:gd name="T89" fmla="*/ 4 h 7"/>
                <a:gd name="T90" fmla="*/ 10 w 26"/>
                <a:gd name="T91" fmla="*/ 3 h 7"/>
                <a:gd name="T92" fmla="*/ 10 w 26"/>
                <a:gd name="T93" fmla="*/ 3 h 7"/>
                <a:gd name="T94" fmla="*/ 11 w 26"/>
                <a:gd name="T95" fmla="*/ 2 h 7"/>
                <a:gd name="T96" fmla="*/ 10 w 26"/>
                <a:gd name="T97" fmla="*/ 2 h 7"/>
                <a:gd name="T98" fmla="*/ 9 w 26"/>
                <a:gd name="T99" fmla="*/ 1 h 7"/>
                <a:gd name="T100" fmla="*/ 8 w 26"/>
                <a:gd name="T101" fmla="*/ 1 h 7"/>
                <a:gd name="T102" fmla="*/ 6 w 26"/>
                <a:gd name="T103" fmla="*/ 1 h 7"/>
                <a:gd name="T104" fmla="*/ 6 w 26"/>
                <a:gd name="T105" fmla="*/ 1 h 7"/>
                <a:gd name="T106" fmla="*/ 5 w 26"/>
                <a:gd name="T107" fmla="*/ 1 h 7"/>
                <a:gd name="T108" fmla="*/ 3 w 26"/>
                <a:gd name="T109" fmla="*/ 1 h 7"/>
                <a:gd name="T110" fmla="*/ 2 w 26"/>
                <a:gd name="T111" fmla="*/ 1 h 7"/>
                <a:gd name="T112" fmla="*/ 1 w 26"/>
                <a:gd name="T113" fmla="*/ 1 h 7"/>
                <a:gd name="T114" fmla="*/ 0 w 26"/>
                <a:gd name="T115" fmla="*/ 1 h 7"/>
                <a:gd name="T116" fmla="*/ 1 w 26"/>
                <a:gd name="T1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7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5"/>
                    <a:pt x="14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2" name="Freeform 203"/>
            <p:cNvSpPr>
              <a:spLocks/>
            </p:cNvSpPr>
            <p:nvPr/>
          </p:nvSpPr>
          <p:spPr bwMode="auto">
            <a:xfrm>
              <a:off x="2584452" y="773114"/>
              <a:ext cx="44450" cy="11113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3 w 4"/>
                <a:gd name="T13" fmla="*/ 1 h 1"/>
                <a:gd name="T14" fmla="*/ 3 w 4"/>
                <a:gd name="T15" fmla="*/ 1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3" name="Freeform 204"/>
            <p:cNvSpPr>
              <a:spLocks/>
            </p:cNvSpPr>
            <p:nvPr/>
          </p:nvSpPr>
          <p:spPr bwMode="auto">
            <a:xfrm>
              <a:off x="2368552" y="1076326"/>
              <a:ext cx="161925" cy="74613"/>
            </a:xfrm>
            <a:custGeom>
              <a:avLst/>
              <a:gdLst>
                <a:gd name="T0" fmla="*/ 14 w 15"/>
                <a:gd name="T1" fmla="*/ 5 h 7"/>
                <a:gd name="T2" fmla="*/ 14 w 15"/>
                <a:gd name="T3" fmla="*/ 4 h 7"/>
                <a:gd name="T4" fmla="*/ 13 w 15"/>
                <a:gd name="T5" fmla="*/ 4 h 7"/>
                <a:gd name="T6" fmla="*/ 13 w 15"/>
                <a:gd name="T7" fmla="*/ 4 h 7"/>
                <a:gd name="T8" fmla="*/ 12 w 15"/>
                <a:gd name="T9" fmla="*/ 3 h 7"/>
                <a:gd name="T10" fmla="*/ 11 w 15"/>
                <a:gd name="T11" fmla="*/ 2 h 7"/>
                <a:gd name="T12" fmla="*/ 10 w 15"/>
                <a:gd name="T13" fmla="*/ 1 h 7"/>
                <a:gd name="T14" fmla="*/ 9 w 15"/>
                <a:gd name="T15" fmla="*/ 1 h 7"/>
                <a:gd name="T16" fmla="*/ 9 w 15"/>
                <a:gd name="T17" fmla="*/ 0 h 7"/>
                <a:gd name="T18" fmla="*/ 9 w 15"/>
                <a:gd name="T19" fmla="*/ 0 h 7"/>
                <a:gd name="T20" fmla="*/ 7 w 15"/>
                <a:gd name="T21" fmla="*/ 0 h 7"/>
                <a:gd name="T22" fmla="*/ 6 w 15"/>
                <a:gd name="T23" fmla="*/ 1 h 7"/>
                <a:gd name="T24" fmla="*/ 5 w 15"/>
                <a:gd name="T25" fmla="*/ 2 h 7"/>
                <a:gd name="T26" fmla="*/ 5 w 15"/>
                <a:gd name="T27" fmla="*/ 3 h 7"/>
                <a:gd name="T28" fmla="*/ 4 w 15"/>
                <a:gd name="T29" fmla="*/ 3 h 7"/>
                <a:gd name="T30" fmla="*/ 3 w 15"/>
                <a:gd name="T31" fmla="*/ 4 h 7"/>
                <a:gd name="T32" fmla="*/ 2 w 15"/>
                <a:gd name="T33" fmla="*/ 4 h 7"/>
                <a:gd name="T34" fmla="*/ 2 w 15"/>
                <a:gd name="T35" fmla="*/ 4 h 7"/>
                <a:gd name="T36" fmla="*/ 1 w 15"/>
                <a:gd name="T37" fmla="*/ 5 h 7"/>
                <a:gd name="T38" fmla="*/ 1 w 15"/>
                <a:gd name="T39" fmla="*/ 5 h 7"/>
                <a:gd name="T40" fmla="*/ 1 w 15"/>
                <a:gd name="T41" fmla="*/ 6 h 7"/>
                <a:gd name="T42" fmla="*/ 1 w 15"/>
                <a:gd name="T43" fmla="*/ 5 h 7"/>
                <a:gd name="T44" fmla="*/ 2 w 15"/>
                <a:gd name="T45" fmla="*/ 5 h 7"/>
                <a:gd name="T46" fmla="*/ 3 w 15"/>
                <a:gd name="T47" fmla="*/ 6 h 7"/>
                <a:gd name="T48" fmla="*/ 3 w 15"/>
                <a:gd name="T49" fmla="*/ 7 h 7"/>
                <a:gd name="T50" fmla="*/ 5 w 15"/>
                <a:gd name="T51" fmla="*/ 6 h 7"/>
                <a:gd name="T52" fmla="*/ 5 w 15"/>
                <a:gd name="T53" fmla="*/ 6 h 7"/>
                <a:gd name="T54" fmla="*/ 6 w 15"/>
                <a:gd name="T55" fmla="*/ 6 h 7"/>
                <a:gd name="T56" fmla="*/ 7 w 15"/>
                <a:gd name="T57" fmla="*/ 5 h 7"/>
                <a:gd name="T58" fmla="*/ 8 w 15"/>
                <a:gd name="T59" fmla="*/ 5 h 7"/>
                <a:gd name="T60" fmla="*/ 8 w 15"/>
                <a:gd name="T61" fmla="*/ 4 h 7"/>
                <a:gd name="T62" fmla="*/ 9 w 15"/>
                <a:gd name="T63" fmla="*/ 5 h 7"/>
                <a:gd name="T64" fmla="*/ 10 w 15"/>
                <a:gd name="T65" fmla="*/ 5 h 7"/>
                <a:gd name="T66" fmla="*/ 11 w 15"/>
                <a:gd name="T67" fmla="*/ 6 h 7"/>
                <a:gd name="T68" fmla="*/ 12 w 15"/>
                <a:gd name="T69" fmla="*/ 6 h 7"/>
                <a:gd name="T70" fmla="*/ 13 w 15"/>
                <a:gd name="T71" fmla="*/ 6 h 7"/>
                <a:gd name="T72" fmla="*/ 14 w 15"/>
                <a:gd name="T73" fmla="*/ 6 h 7"/>
                <a:gd name="T74" fmla="*/ 14 w 15"/>
                <a:gd name="T7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7">
                  <a:moveTo>
                    <a:pt x="14" y="5"/>
                  </a:moveTo>
                  <a:cubicBezTo>
                    <a:pt x="14" y="5"/>
                    <a:pt x="15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7"/>
                    <a:pt x="14" y="6"/>
                    <a:pt x="14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4" name="Freeform 206"/>
            <p:cNvSpPr>
              <a:spLocks/>
            </p:cNvSpPr>
            <p:nvPr/>
          </p:nvSpPr>
          <p:spPr bwMode="auto">
            <a:xfrm>
              <a:off x="2413001" y="1150939"/>
              <a:ext cx="63500" cy="33338"/>
            </a:xfrm>
            <a:custGeom>
              <a:avLst/>
              <a:gdLst>
                <a:gd name="T0" fmla="*/ 4 w 6"/>
                <a:gd name="T1" fmla="*/ 2 h 3"/>
                <a:gd name="T2" fmla="*/ 5 w 6"/>
                <a:gd name="T3" fmla="*/ 1 h 3"/>
                <a:gd name="T4" fmla="*/ 5 w 6"/>
                <a:gd name="T5" fmla="*/ 0 h 3"/>
                <a:gd name="T6" fmla="*/ 5 w 6"/>
                <a:gd name="T7" fmla="*/ 0 h 3"/>
                <a:gd name="T8" fmla="*/ 3 w 6"/>
                <a:gd name="T9" fmla="*/ 0 h 3"/>
                <a:gd name="T10" fmla="*/ 2 w 6"/>
                <a:gd name="T11" fmla="*/ 0 h 3"/>
                <a:gd name="T12" fmla="*/ 1 w 6"/>
                <a:gd name="T13" fmla="*/ 1 h 3"/>
                <a:gd name="T14" fmla="*/ 1 w 6"/>
                <a:gd name="T15" fmla="*/ 2 h 3"/>
                <a:gd name="T16" fmla="*/ 1 w 6"/>
                <a:gd name="T17" fmla="*/ 2 h 3"/>
                <a:gd name="T18" fmla="*/ 2 w 6"/>
                <a:gd name="T19" fmla="*/ 2 h 3"/>
                <a:gd name="T20" fmla="*/ 3 w 6"/>
                <a:gd name="T21" fmla="*/ 2 h 3"/>
                <a:gd name="T22" fmla="*/ 4 w 6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4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5" name="Freeform 207"/>
            <p:cNvSpPr>
              <a:spLocks/>
            </p:cNvSpPr>
            <p:nvPr/>
          </p:nvSpPr>
          <p:spPr bwMode="auto">
            <a:xfrm>
              <a:off x="2552701" y="1130301"/>
              <a:ext cx="22225" cy="20638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6" name="Freeform 208"/>
            <p:cNvSpPr>
              <a:spLocks/>
            </p:cNvSpPr>
            <p:nvPr/>
          </p:nvSpPr>
          <p:spPr bwMode="auto">
            <a:xfrm>
              <a:off x="2584451" y="1130301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7" name="Freeform 209"/>
            <p:cNvSpPr>
              <a:spLocks/>
            </p:cNvSpPr>
            <p:nvPr/>
          </p:nvSpPr>
          <p:spPr bwMode="auto">
            <a:xfrm>
              <a:off x="2628901" y="968376"/>
              <a:ext cx="31750" cy="31750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0 w 3"/>
                <a:gd name="T5" fmla="*/ 2 h 3"/>
                <a:gd name="T6" fmla="*/ 1 w 3"/>
                <a:gd name="T7" fmla="*/ 3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8" name="Freeform 210"/>
            <p:cNvSpPr>
              <a:spLocks/>
            </p:cNvSpPr>
            <p:nvPr/>
          </p:nvSpPr>
          <p:spPr bwMode="auto">
            <a:xfrm>
              <a:off x="2574926" y="687389"/>
              <a:ext cx="182563" cy="85725"/>
            </a:xfrm>
            <a:custGeom>
              <a:avLst/>
              <a:gdLst>
                <a:gd name="T0" fmla="*/ 1 w 17"/>
                <a:gd name="T1" fmla="*/ 5 h 8"/>
                <a:gd name="T2" fmla="*/ 2 w 17"/>
                <a:gd name="T3" fmla="*/ 5 h 8"/>
                <a:gd name="T4" fmla="*/ 4 w 17"/>
                <a:gd name="T5" fmla="*/ 5 h 8"/>
                <a:gd name="T6" fmla="*/ 5 w 17"/>
                <a:gd name="T7" fmla="*/ 5 h 8"/>
                <a:gd name="T8" fmla="*/ 6 w 17"/>
                <a:gd name="T9" fmla="*/ 5 h 8"/>
                <a:gd name="T10" fmla="*/ 6 w 17"/>
                <a:gd name="T11" fmla="*/ 5 h 8"/>
                <a:gd name="T12" fmla="*/ 4 w 17"/>
                <a:gd name="T13" fmla="*/ 5 h 8"/>
                <a:gd name="T14" fmla="*/ 3 w 17"/>
                <a:gd name="T15" fmla="*/ 6 h 8"/>
                <a:gd name="T16" fmla="*/ 2 w 17"/>
                <a:gd name="T17" fmla="*/ 5 h 8"/>
                <a:gd name="T18" fmla="*/ 1 w 17"/>
                <a:gd name="T19" fmla="*/ 5 h 8"/>
                <a:gd name="T20" fmla="*/ 2 w 17"/>
                <a:gd name="T21" fmla="*/ 6 h 8"/>
                <a:gd name="T22" fmla="*/ 3 w 17"/>
                <a:gd name="T23" fmla="*/ 7 h 8"/>
                <a:gd name="T24" fmla="*/ 3 w 17"/>
                <a:gd name="T25" fmla="*/ 7 h 8"/>
                <a:gd name="T26" fmla="*/ 5 w 17"/>
                <a:gd name="T27" fmla="*/ 7 h 8"/>
                <a:gd name="T28" fmla="*/ 7 w 17"/>
                <a:gd name="T29" fmla="*/ 7 h 8"/>
                <a:gd name="T30" fmla="*/ 7 w 17"/>
                <a:gd name="T31" fmla="*/ 7 h 8"/>
                <a:gd name="T32" fmla="*/ 8 w 17"/>
                <a:gd name="T33" fmla="*/ 6 h 8"/>
                <a:gd name="T34" fmla="*/ 9 w 17"/>
                <a:gd name="T35" fmla="*/ 6 h 8"/>
                <a:gd name="T36" fmla="*/ 11 w 17"/>
                <a:gd name="T37" fmla="*/ 6 h 8"/>
                <a:gd name="T38" fmla="*/ 12 w 17"/>
                <a:gd name="T39" fmla="*/ 5 h 8"/>
                <a:gd name="T40" fmla="*/ 13 w 17"/>
                <a:gd name="T41" fmla="*/ 5 h 8"/>
                <a:gd name="T42" fmla="*/ 15 w 17"/>
                <a:gd name="T43" fmla="*/ 5 h 8"/>
                <a:gd name="T44" fmla="*/ 16 w 17"/>
                <a:gd name="T45" fmla="*/ 5 h 8"/>
                <a:gd name="T46" fmla="*/ 17 w 17"/>
                <a:gd name="T47" fmla="*/ 5 h 8"/>
                <a:gd name="T48" fmla="*/ 17 w 17"/>
                <a:gd name="T49" fmla="*/ 3 h 8"/>
                <a:gd name="T50" fmla="*/ 16 w 17"/>
                <a:gd name="T51" fmla="*/ 4 h 8"/>
                <a:gd name="T52" fmla="*/ 15 w 17"/>
                <a:gd name="T53" fmla="*/ 4 h 8"/>
                <a:gd name="T54" fmla="*/ 14 w 17"/>
                <a:gd name="T55" fmla="*/ 4 h 8"/>
                <a:gd name="T56" fmla="*/ 15 w 17"/>
                <a:gd name="T57" fmla="*/ 3 h 8"/>
                <a:gd name="T58" fmla="*/ 15 w 17"/>
                <a:gd name="T59" fmla="*/ 3 h 8"/>
                <a:gd name="T60" fmla="*/ 15 w 17"/>
                <a:gd name="T61" fmla="*/ 2 h 8"/>
                <a:gd name="T62" fmla="*/ 14 w 17"/>
                <a:gd name="T63" fmla="*/ 3 h 8"/>
                <a:gd name="T64" fmla="*/ 13 w 17"/>
                <a:gd name="T65" fmla="*/ 3 h 8"/>
                <a:gd name="T66" fmla="*/ 13 w 17"/>
                <a:gd name="T67" fmla="*/ 2 h 8"/>
                <a:gd name="T68" fmla="*/ 12 w 17"/>
                <a:gd name="T69" fmla="*/ 2 h 8"/>
                <a:gd name="T70" fmla="*/ 11 w 17"/>
                <a:gd name="T71" fmla="*/ 2 h 8"/>
                <a:gd name="T72" fmla="*/ 10 w 17"/>
                <a:gd name="T73" fmla="*/ 1 h 8"/>
                <a:gd name="T74" fmla="*/ 9 w 17"/>
                <a:gd name="T75" fmla="*/ 1 h 8"/>
                <a:gd name="T76" fmla="*/ 8 w 17"/>
                <a:gd name="T77" fmla="*/ 1 h 8"/>
                <a:gd name="T78" fmla="*/ 7 w 17"/>
                <a:gd name="T79" fmla="*/ 1 h 8"/>
                <a:gd name="T80" fmla="*/ 5 w 17"/>
                <a:gd name="T81" fmla="*/ 1 h 8"/>
                <a:gd name="T82" fmla="*/ 4 w 17"/>
                <a:gd name="T83" fmla="*/ 2 h 8"/>
                <a:gd name="T84" fmla="*/ 3 w 17"/>
                <a:gd name="T85" fmla="*/ 3 h 8"/>
                <a:gd name="T86" fmla="*/ 1 w 17"/>
                <a:gd name="T87" fmla="*/ 3 h 8"/>
                <a:gd name="T88" fmla="*/ 0 w 17"/>
                <a:gd name="T89" fmla="*/ 3 h 8"/>
                <a:gd name="T90" fmla="*/ 0 w 17"/>
                <a:gd name="T91" fmla="*/ 3 h 8"/>
                <a:gd name="T92" fmla="*/ 0 w 17"/>
                <a:gd name="T93" fmla="*/ 4 h 8"/>
                <a:gd name="T94" fmla="*/ 1 w 17"/>
                <a:gd name="T9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8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39" name="Freeform 211"/>
            <p:cNvSpPr>
              <a:spLocks/>
            </p:cNvSpPr>
            <p:nvPr/>
          </p:nvSpPr>
          <p:spPr bwMode="auto">
            <a:xfrm>
              <a:off x="2606676" y="654051"/>
              <a:ext cx="593725" cy="173038"/>
            </a:xfrm>
            <a:custGeom>
              <a:avLst/>
              <a:gdLst>
                <a:gd name="T0" fmla="*/ 53 w 55"/>
                <a:gd name="T1" fmla="*/ 2 h 16"/>
                <a:gd name="T2" fmla="*/ 50 w 55"/>
                <a:gd name="T3" fmla="*/ 1 h 16"/>
                <a:gd name="T4" fmla="*/ 48 w 55"/>
                <a:gd name="T5" fmla="*/ 1 h 16"/>
                <a:gd name="T6" fmla="*/ 43 w 55"/>
                <a:gd name="T7" fmla="*/ 1 h 16"/>
                <a:gd name="T8" fmla="*/ 41 w 55"/>
                <a:gd name="T9" fmla="*/ 1 h 16"/>
                <a:gd name="T10" fmla="*/ 39 w 55"/>
                <a:gd name="T11" fmla="*/ 1 h 16"/>
                <a:gd name="T12" fmla="*/ 37 w 55"/>
                <a:gd name="T13" fmla="*/ 0 h 16"/>
                <a:gd name="T14" fmla="*/ 34 w 55"/>
                <a:gd name="T15" fmla="*/ 1 h 16"/>
                <a:gd name="T16" fmla="*/ 31 w 55"/>
                <a:gd name="T17" fmla="*/ 1 h 16"/>
                <a:gd name="T18" fmla="*/ 29 w 55"/>
                <a:gd name="T19" fmla="*/ 1 h 16"/>
                <a:gd name="T20" fmla="*/ 26 w 55"/>
                <a:gd name="T21" fmla="*/ 1 h 16"/>
                <a:gd name="T22" fmla="*/ 24 w 55"/>
                <a:gd name="T23" fmla="*/ 2 h 16"/>
                <a:gd name="T24" fmla="*/ 22 w 55"/>
                <a:gd name="T25" fmla="*/ 2 h 16"/>
                <a:gd name="T26" fmla="*/ 19 w 55"/>
                <a:gd name="T27" fmla="*/ 2 h 16"/>
                <a:gd name="T28" fmla="*/ 17 w 55"/>
                <a:gd name="T29" fmla="*/ 3 h 16"/>
                <a:gd name="T30" fmla="*/ 12 w 55"/>
                <a:gd name="T31" fmla="*/ 3 h 16"/>
                <a:gd name="T32" fmla="*/ 9 w 55"/>
                <a:gd name="T33" fmla="*/ 3 h 16"/>
                <a:gd name="T34" fmla="*/ 10 w 55"/>
                <a:gd name="T35" fmla="*/ 4 h 16"/>
                <a:gd name="T36" fmla="*/ 12 w 55"/>
                <a:gd name="T37" fmla="*/ 5 h 16"/>
                <a:gd name="T38" fmla="*/ 14 w 55"/>
                <a:gd name="T39" fmla="*/ 5 h 16"/>
                <a:gd name="T40" fmla="*/ 18 w 55"/>
                <a:gd name="T41" fmla="*/ 5 h 16"/>
                <a:gd name="T42" fmla="*/ 20 w 55"/>
                <a:gd name="T43" fmla="*/ 5 h 16"/>
                <a:gd name="T44" fmla="*/ 17 w 55"/>
                <a:gd name="T45" fmla="*/ 6 h 16"/>
                <a:gd name="T46" fmla="*/ 14 w 55"/>
                <a:gd name="T47" fmla="*/ 6 h 16"/>
                <a:gd name="T48" fmla="*/ 15 w 55"/>
                <a:gd name="T49" fmla="*/ 8 h 16"/>
                <a:gd name="T50" fmla="*/ 16 w 55"/>
                <a:gd name="T51" fmla="*/ 8 h 16"/>
                <a:gd name="T52" fmla="*/ 15 w 55"/>
                <a:gd name="T53" fmla="*/ 9 h 16"/>
                <a:gd name="T54" fmla="*/ 12 w 55"/>
                <a:gd name="T55" fmla="*/ 9 h 16"/>
                <a:gd name="T56" fmla="*/ 10 w 55"/>
                <a:gd name="T57" fmla="*/ 9 h 16"/>
                <a:gd name="T58" fmla="*/ 8 w 55"/>
                <a:gd name="T59" fmla="*/ 10 h 16"/>
                <a:gd name="T60" fmla="*/ 6 w 55"/>
                <a:gd name="T61" fmla="*/ 10 h 16"/>
                <a:gd name="T62" fmla="*/ 5 w 55"/>
                <a:gd name="T63" fmla="*/ 11 h 16"/>
                <a:gd name="T64" fmla="*/ 4 w 55"/>
                <a:gd name="T65" fmla="*/ 12 h 16"/>
                <a:gd name="T66" fmla="*/ 2 w 55"/>
                <a:gd name="T67" fmla="*/ 12 h 16"/>
                <a:gd name="T68" fmla="*/ 0 w 55"/>
                <a:gd name="T69" fmla="*/ 13 h 16"/>
                <a:gd name="T70" fmla="*/ 2 w 55"/>
                <a:gd name="T71" fmla="*/ 14 h 16"/>
                <a:gd name="T72" fmla="*/ 5 w 55"/>
                <a:gd name="T73" fmla="*/ 14 h 16"/>
                <a:gd name="T74" fmla="*/ 7 w 55"/>
                <a:gd name="T75" fmla="*/ 14 h 16"/>
                <a:gd name="T76" fmla="*/ 10 w 55"/>
                <a:gd name="T77" fmla="*/ 14 h 16"/>
                <a:gd name="T78" fmla="*/ 13 w 55"/>
                <a:gd name="T79" fmla="*/ 13 h 16"/>
                <a:gd name="T80" fmla="*/ 13 w 55"/>
                <a:gd name="T81" fmla="*/ 15 h 16"/>
                <a:gd name="T82" fmla="*/ 17 w 55"/>
                <a:gd name="T83" fmla="*/ 14 h 16"/>
                <a:gd name="T84" fmla="*/ 20 w 55"/>
                <a:gd name="T85" fmla="*/ 14 h 16"/>
                <a:gd name="T86" fmla="*/ 20 w 55"/>
                <a:gd name="T87" fmla="*/ 12 h 16"/>
                <a:gd name="T88" fmla="*/ 21 w 55"/>
                <a:gd name="T89" fmla="*/ 12 h 16"/>
                <a:gd name="T90" fmla="*/ 23 w 55"/>
                <a:gd name="T91" fmla="*/ 10 h 16"/>
                <a:gd name="T92" fmla="*/ 25 w 55"/>
                <a:gd name="T93" fmla="*/ 10 h 16"/>
                <a:gd name="T94" fmla="*/ 27 w 55"/>
                <a:gd name="T95" fmla="*/ 10 h 16"/>
                <a:gd name="T96" fmla="*/ 28 w 55"/>
                <a:gd name="T97" fmla="*/ 8 h 16"/>
                <a:gd name="T98" fmla="*/ 29 w 55"/>
                <a:gd name="T99" fmla="*/ 7 h 16"/>
                <a:gd name="T100" fmla="*/ 31 w 55"/>
                <a:gd name="T101" fmla="*/ 6 h 16"/>
                <a:gd name="T102" fmla="*/ 34 w 55"/>
                <a:gd name="T103" fmla="*/ 7 h 16"/>
                <a:gd name="T104" fmla="*/ 37 w 55"/>
                <a:gd name="T105" fmla="*/ 7 h 16"/>
                <a:gd name="T106" fmla="*/ 38 w 55"/>
                <a:gd name="T107" fmla="*/ 6 h 16"/>
                <a:gd name="T108" fmla="*/ 41 w 55"/>
                <a:gd name="T109" fmla="*/ 6 h 16"/>
                <a:gd name="T110" fmla="*/ 44 w 55"/>
                <a:gd name="T111" fmla="*/ 5 h 16"/>
                <a:gd name="T112" fmla="*/ 46 w 55"/>
                <a:gd name="T113" fmla="*/ 4 h 16"/>
                <a:gd name="T114" fmla="*/ 47 w 55"/>
                <a:gd name="T115" fmla="*/ 3 h 16"/>
                <a:gd name="T116" fmla="*/ 50 w 55"/>
                <a:gd name="T117" fmla="*/ 3 h 16"/>
                <a:gd name="T118" fmla="*/ 54 w 55"/>
                <a:gd name="T119" fmla="*/ 3 h 16"/>
                <a:gd name="T120" fmla="*/ 55 w 55"/>
                <a:gd name="T1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" h="16">
                  <a:moveTo>
                    <a:pt x="54" y="2"/>
                  </a:moveTo>
                  <a:cubicBezTo>
                    <a:pt x="54" y="2"/>
                    <a:pt x="53" y="2"/>
                    <a:pt x="53" y="2"/>
                  </a:cubicBezTo>
                  <a:cubicBezTo>
                    <a:pt x="52" y="1"/>
                    <a:pt x="52" y="2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49" y="1"/>
                    <a:pt x="49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45" y="1"/>
                    <a:pt x="45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1" y="1"/>
                    <a:pt x="41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  <a:cubicBezTo>
                    <a:pt x="36" y="0"/>
                    <a:pt x="36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5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0"/>
                    <a:pt x="23" y="10"/>
                  </a:cubicBezTo>
                  <a:cubicBezTo>
                    <a:pt x="23" y="10"/>
                    <a:pt x="23" y="11"/>
                    <a:pt x="24" y="11"/>
                  </a:cubicBezTo>
                  <a:cubicBezTo>
                    <a:pt x="24" y="11"/>
                    <a:pt x="24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6" y="7"/>
                    <a:pt x="36" y="7"/>
                    <a:pt x="37" y="7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6"/>
                    <a:pt x="40" y="6"/>
                    <a:pt x="41" y="6"/>
                  </a:cubicBezTo>
                  <a:cubicBezTo>
                    <a:pt x="42" y="6"/>
                    <a:pt x="42" y="5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4" y="4"/>
                    <a:pt x="45" y="5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1" y="3"/>
                    <a:pt x="51" y="3"/>
                    <a:pt x="52" y="3"/>
                  </a:cubicBezTo>
                  <a:cubicBezTo>
                    <a:pt x="53" y="3"/>
                    <a:pt x="53" y="3"/>
                    <a:pt x="54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4" y="2"/>
                    <a:pt x="54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0" name="Freeform 212"/>
            <p:cNvSpPr>
              <a:spLocks/>
            </p:cNvSpPr>
            <p:nvPr/>
          </p:nvSpPr>
          <p:spPr bwMode="auto">
            <a:xfrm>
              <a:off x="2693989" y="869951"/>
              <a:ext cx="85725" cy="22225"/>
            </a:xfrm>
            <a:custGeom>
              <a:avLst/>
              <a:gdLst>
                <a:gd name="T0" fmla="*/ 2 w 8"/>
                <a:gd name="T1" fmla="*/ 0 h 2"/>
                <a:gd name="T2" fmla="*/ 1 w 8"/>
                <a:gd name="T3" fmla="*/ 0 h 2"/>
                <a:gd name="T4" fmla="*/ 1 w 8"/>
                <a:gd name="T5" fmla="*/ 0 h 2"/>
                <a:gd name="T6" fmla="*/ 0 w 8"/>
                <a:gd name="T7" fmla="*/ 1 h 2"/>
                <a:gd name="T8" fmla="*/ 1 w 8"/>
                <a:gd name="T9" fmla="*/ 2 h 2"/>
                <a:gd name="T10" fmla="*/ 3 w 8"/>
                <a:gd name="T11" fmla="*/ 2 h 2"/>
                <a:gd name="T12" fmla="*/ 4 w 8"/>
                <a:gd name="T13" fmla="*/ 1 h 2"/>
                <a:gd name="T14" fmla="*/ 5 w 8"/>
                <a:gd name="T15" fmla="*/ 1 h 2"/>
                <a:gd name="T16" fmla="*/ 6 w 8"/>
                <a:gd name="T17" fmla="*/ 1 h 2"/>
                <a:gd name="T18" fmla="*/ 8 w 8"/>
                <a:gd name="T19" fmla="*/ 1 h 2"/>
                <a:gd name="T20" fmla="*/ 7 w 8"/>
                <a:gd name="T21" fmla="*/ 1 h 2"/>
                <a:gd name="T22" fmla="*/ 6 w 8"/>
                <a:gd name="T23" fmla="*/ 0 h 2"/>
                <a:gd name="T24" fmla="*/ 4 w 8"/>
                <a:gd name="T25" fmla="*/ 0 h 2"/>
                <a:gd name="T26" fmla="*/ 2 w 8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1" name="Freeform 213"/>
            <p:cNvSpPr>
              <a:spLocks/>
            </p:cNvSpPr>
            <p:nvPr/>
          </p:nvSpPr>
          <p:spPr bwMode="auto">
            <a:xfrm>
              <a:off x="2649539" y="1011239"/>
              <a:ext cx="65088" cy="20638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2 w 6"/>
                <a:gd name="T5" fmla="*/ 2 h 2"/>
                <a:gd name="T6" fmla="*/ 4 w 6"/>
                <a:gd name="T7" fmla="*/ 2 h 2"/>
                <a:gd name="T8" fmla="*/ 4 w 6"/>
                <a:gd name="T9" fmla="*/ 2 h 2"/>
                <a:gd name="T10" fmla="*/ 5 w 6"/>
                <a:gd name="T11" fmla="*/ 1 h 2"/>
                <a:gd name="T12" fmla="*/ 6 w 6"/>
                <a:gd name="T13" fmla="*/ 0 h 2"/>
                <a:gd name="T14" fmla="*/ 5 w 6"/>
                <a:gd name="T15" fmla="*/ 0 h 2"/>
                <a:gd name="T16" fmla="*/ 4 w 6"/>
                <a:gd name="T17" fmla="*/ 0 h 2"/>
                <a:gd name="T18" fmla="*/ 3 w 6"/>
                <a:gd name="T19" fmla="*/ 0 h 2"/>
                <a:gd name="T20" fmla="*/ 2 w 6"/>
                <a:gd name="T21" fmla="*/ 0 h 2"/>
                <a:gd name="T22" fmla="*/ 1 w 6"/>
                <a:gd name="T23" fmla="*/ 1 h 2"/>
                <a:gd name="T24" fmla="*/ 0 w 6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2" name="Freeform 214"/>
            <p:cNvSpPr>
              <a:spLocks/>
            </p:cNvSpPr>
            <p:nvPr/>
          </p:nvSpPr>
          <p:spPr bwMode="auto">
            <a:xfrm>
              <a:off x="2714626" y="1011239"/>
              <a:ext cx="22225" cy="20638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3" name="Freeform 215"/>
            <p:cNvSpPr>
              <a:spLocks/>
            </p:cNvSpPr>
            <p:nvPr/>
          </p:nvSpPr>
          <p:spPr bwMode="auto">
            <a:xfrm>
              <a:off x="2466976" y="860426"/>
              <a:ext cx="496888" cy="323850"/>
            </a:xfrm>
            <a:custGeom>
              <a:avLst/>
              <a:gdLst>
                <a:gd name="T0" fmla="*/ 43 w 46"/>
                <a:gd name="T1" fmla="*/ 16 h 30"/>
                <a:gd name="T2" fmla="*/ 42 w 46"/>
                <a:gd name="T3" fmla="*/ 15 h 30"/>
                <a:gd name="T4" fmla="*/ 38 w 46"/>
                <a:gd name="T5" fmla="*/ 14 h 30"/>
                <a:gd name="T6" fmla="*/ 38 w 46"/>
                <a:gd name="T7" fmla="*/ 12 h 30"/>
                <a:gd name="T8" fmla="*/ 39 w 46"/>
                <a:gd name="T9" fmla="*/ 11 h 30"/>
                <a:gd name="T10" fmla="*/ 39 w 46"/>
                <a:gd name="T11" fmla="*/ 9 h 30"/>
                <a:gd name="T12" fmla="*/ 36 w 46"/>
                <a:gd name="T13" fmla="*/ 8 h 30"/>
                <a:gd name="T14" fmla="*/ 33 w 46"/>
                <a:gd name="T15" fmla="*/ 6 h 30"/>
                <a:gd name="T16" fmla="*/ 29 w 46"/>
                <a:gd name="T17" fmla="*/ 3 h 30"/>
                <a:gd name="T18" fmla="*/ 24 w 46"/>
                <a:gd name="T19" fmla="*/ 4 h 30"/>
                <a:gd name="T20" fmla="*/ 19 w 46"/>
                <a:gd name="T21" fmla="*/ 5 h 30"/>
                <a:gd name="T22" fmla="*/ 20 w 46"/>
                <a:gd name="T23" fmla="*/ 1 h 30"/>
                <a:gd name="T24" fmla="*/ 15 w 46"/>
                <a:gd name="T25" fmla="*/ 2 h 30"/>
                <a:gd name="T26" fmla="*/ 12 w 46"/>
                <a:gd name="T27" fmla="*/ 3 h 30"/>
                <a:gd name="T28" fmla="*/ 11 w 46"/>
                <a:gd name="T29" fmla="*/ 6 h 30"/>
                <a:gd name="T30" fmla="*/ 9 w 46"/>
                <a:gd name="T31" fmla="*/ 5 h 30"/>
                <a:gd name="T32" fmla="*/ 13 w 46"/>
                <a:gd name="T33" fmla="*/ 2 h 30"/>
                <a:gd name="T34" fmla="*/ 12 w 46"/>
                <a:gd name="T35" fmla="*/ 0 h 30"/>
                <a:gd name="T36" fmla="*/ 5 w 46"/>
                <a:gd name="T37" fmla="*/ 2 h 30"/>
                <a:gd name="T38" fmla="*/ 1 w 46"/>
                <a:gd name="T39" fmla="*/ 6 h 30"/>
                <a:gd name="T40" fmla="*/ 5 w 46"/>
                <a:gd name="T41" fmla="*/ 7 h 30"/>
                <a:gd name="T42" fmla="*/ 0 w 46"/>
                <a:gd name="T43" fmla="*/ 8 h 30"/>
                <a:gd name="T44" fmla="*/ 4 w 46"/>
                <a:gd name="T45" fmla="*/ 9 h 30"/>
                <a:gd name="T46" fmla="*/ 8 w 46"/>
                <a:gd name="T47" fmla="*/ 9 h 30"/>
                <a:gd name="T48" fmla="*/ 12 w 46"/>
                <a:gd name="T49" fmla="*/ 10 h 30"/>
                <a:gd name="T50" fmla="*/ 17 w 46"/>
                <a:gd name="T51" fmla="*/ 10 h 30"/>
                <a:gd name="T52" fmla="*/ 19 w 46"/>
                <a:gd name="T53" fmla="*/ 9 h 30"/>
                <a:gd name="T54" fmla="*/ 23 w 46"/>
                <a:gd name="T55" fmla="*/ 11 h 30"/>
                <a:gd name="T56" fmla="*/ 20 w 46"/>
                <a:gd name="T57" fmla="*/ 13 h 30"/>
                <a:gd name="T58" fmla="*/ 24 w 46"/>
                <a:gd name="T59" fmla="*/ 13 h 30"/>
                <a:gd name="T60" fmla="*/ 27 w 46"/>
                <a:gd name="T61" fmla="*/ 15 h 30"/>
                <a:gd name="T62" fmla="*/ 25 w 46"/>
                <a:gd name="T63" fmla="*/ 17 h 30"/>
                <a:gd name="T64" fmla="*/ 22 w 46"/>
                <a:gd name="T65" fmla="*/ 19 h 30"/>
                <a:gd name="T66" fmla="*/ 21 w 46"/>
                <a:gd name="T67" fmla="*/ 21 h 30"/>
                <a:gd name="T68" fmla="*/ 17 w 46"/>
                <a:gd name="T69" fmla="*/ 22 h 30"/>
                <a:gd name="T70" fmla="*/ 14 w 46"/>
                <a:gd name="T71" fmla="*/ 21 h 30"/>
                <a:gd name="T72" fmla="*/ 11 w 46"/>
                <a:gd name="T73" fmla="*/ 23 h 30"/>
                <a:gd name="T74" fmla="*/ 14 w 46"/>
                <a:gd name="T75" fmla="*/ 24 h 30"/>
                <a:gd name="T76" fmla="*/ 17 w 46"/>
                <a:gd name="T77" fmla="*/ 24 h 30"/>
                <a:gd name="T78" fmla="*/ 20 w 46"/>
                <a:gd name="T79" fmla="*/ 24 h 30"/>
                <a:gd name="T80" fmla="*/ 23 w 46"/>
                <a:gd name="T81" fmla="*/ 26 h 30"/>
                <a:gd name="T82" fmla="*/ 24 w 46"/>
                <a:gd name="T83" fmla="*/ 28 h 30"/>
                <a:gd name="T84" fmla="*/ 28 w 46"/>
                <a:gd name="T85" fmla="*/ 29 h 30"/>
                <a:gd name="T86" fmla="*/ 31 w 46"/>
                <a:gd name="T87" fmla="*/ 30 h 30"/>
                <a:gd name="T88" fmla="*/ 29 w 46"/>
                <a:gd name="T89" fmla="*/ 27 h 30"/>
                <a:gd name="T90" fmla="*/ 29 w 46"/>
                <a:gd name="T91" fmla="*/ 26 h 30"/>
                <a:gd name="T92" fmla="*/ 33 w 46"/>
                <a:gd name="T93" fmla="*/ 27 h 30"/>
                <a:gd name="T94" fmla="*/ 35 w 46"/>
                <a:gd name="T95" fmla="*/ 26 h 30"/>
                <a:gd name="T96" fmla="*/ 36 w 46"/>
                <a:gd name="T97" fmla="*/ 24 h 30"/>
                <a:gd name="T98" fmla="*/ 33 w 46"/>
                <a:gd name="T99" fmla="*/ 21 h 30"/>
                <a:gd name="T100" fmla="*/ 34 w 46"/>
                <a:gd name="T101" fmla="*/ 18 h 30"/>
                <a:gd name="T102" fmla="*/ 37 w 46"/>
                <a:gd name="T103" fmla="*/ 20 h 30"/>
                <a:gd name="T104" fmla="*/ 40 w 46"/>
                <a:gd name="T105" fmla="*/ 22 h 30"/>
                <a:gd name="T106" fmla="*/ 43 w 46"/>
                <a:gd name="T107" fmla="*/ 20 h 30"/>
                <a:gd name="T108" fmla="*/ 46 w 46"/>
                <a:gd name="T10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" h="30">
                  <a:moveTo>
                    <a:pt x="46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2" y="17"/>
                    <a:pt x="42" y="16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7" y="12"/>
                  </a:cubicBezTo>
                  <a:cubicBezTo>
                    <a:pt x="37" y="12"/>
                    <a:pt x="37" y="12"/>
                    <a:pt x="38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9" y="12"/>
                    <a:pt x="39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9" y="11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8"/>
                    <a:pt x="39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5" y="7"/>
                    <a:pt x="35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9"/>
                    <a:pt x="9" y="9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5" y="13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4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2" y="19"/>
                    <a:pt x="22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2"/>
                    <a:pt x="17" y="22"/>
                  </a:cubicBezTo>
                  <a:cubicBezTo>
                    <a:pt x="17" y="22"/>
                    <a:pt x="17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5"/>
                    <a:pt x="12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6" y="23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0" y="24"/>
                    <a:pt x="20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1" y="28"/>
                    <a:pt x="22" y="27"/>
                    <a:pt x="23" y="27"/>
                  </a:cubicBezTo>
                  <a:cubicBezTo>
                    <a:pt x="23" y="27"/>
                    <a:pt x="23" y="27"/>
                    <a:pt x="24" y="28"/>
                  </a:cubicBezTo>
                  <a:cubicBezTo>
                    <a:pt x="24" y="28"/>
                    <a:pt x="24" y="27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6" y="29"/>
                    <a:pt x="27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7"/>
                    <a:pt x="32" y="27"/>
                    <a:pt x="32" y="28"/>
                  </a:cubicBezTo>
                  <a:cubicBezTo>
                    <a:pt x="32" y="28"/>
                    <a:pt x="32" y="27"/>
                    <a:pt x="33" y="27"/>
                  </a:cubicBezTo>
                  <a:cubicBezTo>
                    <a:pt x="33" y="27"/>
                    <a:pt x="33" y="29"/>
                    <a:pt x="34" y="28"/>
                  </a:cubicBezTo>
                  <a:cubicBezTo>
                    <a:pt x="34" y="28"/>
                    <a:pt x="34" y="28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4" y="26"/>
                    <a:pt x="35" y="26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6" y="26"/>
                    <a:pt x="36" y="25"/>
                    <a:pt x="36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3" y="20"/>
                    <a:pt x="33" y="19"/>
                    <a:pt x="33" y="19"/>
                  </a:cubicBezTo>
                  <a:cubicBezTo>
                    <a:pt x="33" y="19"/>
                    <a:pt x="33" y="19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0"/>
                    <a:pt x="41" y="20"/>
                    <a:pt x="42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5" y="19"/>
                    <a:pt x="44" y="19"/>
                    <a:pt x="45" y="19"/>
                  </a:cubicBezTo>
                  <a:cubicBezTo>
                    <a:pt x="45" y="18"/>
                    <a:pt x="45" y="19"/>
                    <a:pt x="45" y="19"/>
                  </a:cubicBezTo>
                  <a:cubicBezTo>
                    <a:pt x="46" y="19"/>
                    <a:pt x="46" y="19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7"/>
                    <a:pt x="46" y="17"/>
                    <a:pt x="46" y="1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4" name="Freeform 216"/>
            <p:cNvSpPr>
              <a:spLocks/>
            </p:cNvSpPr>
            <p:nvPr/>
          </p:nvSpPr>
          <p:spPr bwMode="auto">
            <a:xfrm>
              <a:off x="2487614" y="1173164"/>
              <a:ext cx="33338" cy="2222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1 h 2"/>
                <a:gd name="T12" fmla="*/ 2 w 3"/>
                <a:gd name="T13" fmla="*/ 1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5" name="Freeform 217"/>
            <p:cNvSpPr>
              <a:spLocks/>
            </p:cNvSpPr>
            <p:nvPr/>
          </p:nvSpPr>
          <p:spPr bwMode="auto">
            <a:xfrm>
              <a:off x="2779714" y="1476376"/>
              <a:ext cx="173038" cy="161925"/>
            </a:xfrm>
            <a:custGeom>
              <a:avLst/>
              <a:gdLst>
                <a:gd name="T0" fmla="*/ 14 w 16"/>
                <a:gd name="T1" fmla="*/ 11 h 15"/>
                <a:gd name="T2" fmla="*/ 14 w 16"/>
                <a:gd name="T3" fmla="*/ 10 h 15"/>
                <a:gd name="T4" fmla="*/ 14 w 16"/>
                <a:gd name="T5" fmla="*/ 9 h 15"/>
                <a:gd name="T6" fmla="*/ 15 w 16"/>
                <a:gd name="T7" fmla="*/ 7 h 15"/>
                <a:gd name="T8" fmla="*/ 14 w 16"/>
                <a:gd name="T9" fmla="*/ 6 h 15"/>
                <a:gd name="T10" fmla="*/ 13 w 16"/>
                <a:gd name="T11" fmla="*/ 6 h 15"/>
                <a:gd name="T12" fmla="*/ 12 w 16"/>
                <a:gd name="T13" fmla="*/ 6 h 15"/>
                <a:gd name="T14" fmla="*/ 10 w 16"/>
                <a:gd name="T15" fmla="*/ 6 h 15"/>
                <a:gd name="T16" fmla="*/ 10 w 16"/>
                <a:gd name="T17" fmla="*/ 5 h 15"/>
                <a:gd name="T18" fmla="*/ 9 w 16"/>
                <a:gd name="T19" fmla="*/ 4 h 15"/>
                <a:gd name="T20" fmla="*/ 11 w 16"/>
                <a:gd name="T21" fmla="*/ 2 h 15"/>
                <a:gd name="T22" fmla="*/ 12 w 16"/>
                <a:gd name="T23" fmla="*/ 1 h 15"/>
                <a:gd name="T24" fmla="*/ 10 w 16"/>
                <a:gd name="T25" fmla="*/ 1 h 15"/>
                <a:gd name="T26" fmla="*/ 8 w 16"/>
                <a:gd name="T27" fmla="*/ 3 h 15"/>
                <a:gd name="T28" fmla="*/ 6 w 16"/>
                <a:gd name="T29" fmla="*/ 5 h 15"/>
                <a:gd name="T30" fmla="*/ 4 w 16"/>
                <a:gd name="T31" fmla="*/ 7 h 15"/>
                <a:gd name="T32" fmla="*/ 2 w 16"/>
                <a:gd name="T33" fmla="*/ 8 h 15"/>
                <a:gd name="T34" fmla="*/ 2 w 16"/>
                <a:gd name="T35" fmla="*/ 10 h 15"/>
                <a:gd name="T36" fmla="*/ 0 w 16"/>
                <a:gd name="T37" fmla="*/ 12 h 15"/>
                <a:gd name="T38" fmla="*/ 3 w 16"/>
                <a:gd name="T39" fmla="*/ 12 h 15"/>
                <a:gd name="T40" fmla="*/ 5 w 16"/>
                <a:gd name="T41" fmla="*/ 12 h 15"/>
                <a:gd name="T42" fmla="*/ 7 w 16"/>
                <a:gd name="T43" fmla="*/ 12 h 15"/>
                <a:gd name="T44" fmla="*/ 9 w 16"/>
                <a:gd name="T45" fmla="*/ 12 h 15"/>
                <a:gd name="T46" fmla="*/ 8 w 16"/>
                <a:gd name="T47" fmla="*/ 13 h 15"/>
                <a:gd name="T48" fmla="*/ 8 w 16"/>
                <a:gd name="T49" fmla="*/ 14 h 15"/>
                <a:gd name="T50" fmla="*/ 10 w 16"/>
                <a:gd name="T51" fmla="*/ 13 h 15"/>
                <a:gd name="T52" fmla="*/ 12 w 16"/>
                <a:gd name="T53" fmla="*/ 12 h 15"/>
                <a:gd name="T54" fmla="*/ 12 w 16"/>
                <a:gd name="T55" fmla="*/ 13 h 15"/>
                <a:gd name="T56" fmla="*/ 11 w 16"/>
                <a:gd name="T57" fmla="*/ 14 h 15"/>
                <a:gd name="T58" fmla="*/ 13 w 16"/>
                <a:gd name="T59" fmla="*/ 15 h 15"/>
                <a:gd name="T60" fmla="*/ 14 w 16"/>
                <a:gd name="T61" fmla="*/ 14 h 15"/>
                <a:gd name="T62" fmla="*/ 16 w 16"/>
                <a:gd name="T63" fmla="*/ 12 h 15"/>
                <a:gd name="T64" fmla="*/ 15 w 16"/>
                <a:gd name="T6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5">
                  <a:moveTo>
                    <a:pt x="15" y="11"/>
                  </a:moveTo>
                  <a:cubicBezTo>
                    <a:pt x="14" y="11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5" y="8"/>
                    <a:pt x="15" y="7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6" name="Freeform 218"/>
            <p:cNvSpPr>
              <a:spLocks/>
            </p:cNvSpPr>
            <p:nvPr/>
          </p:nvSpPr>
          <p:spPr bwMode="auto">
            <a:xfrm>
              <a:off x="2682876" y="1530351"/>
              <a:ext cx="65088" cy="31750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6 w 6"/>
                <a:gd name="T5" fmla="*/ 2 h 3"/>
                <a:gd name="T6" fmla="*/ 5 w 6"/>
                <a:gd name="T7" fmla="*/ 1 h 3"/>
                <a:gd name="T8" fmla="*/ 4 w 6"/>
                <a:gd name="T9" fmla="*/ 1 h 3"/>
                <a:gd name="T10" fmla="*/ 3 w 6"/>
                <a:gd name="T11" fmla="*/ 1 h 3"/>
                <a:gd name="T12" fmla="*/ 3 w 6"/>
                <a:gd name="T13" fmla="*/ 0 h 3"/>
                <a:gd name="T14" fmla="*/ 1 w 6"/>
                <a:gd name="T15" fmla="*/ 0 h 3"/>
                <a:gd name="T16" fmla="*/ 0 w 6"/>
                <a:gd name="T17" fmla="*/ 0 h 3"/>
                <a:gd name="T18" fmla="*/ 0 w 6"/>
                <a:gd name="T19" fmla="*/ 1 h 3"/>
                <a:gd name="T20" fmla="*/ 1 w 6"/>
                <a:gd name="T21" fmla="*/ 1 h 3"/>
                <a:gd name="T22" fmla="*/ 1 w 6"/>
                <a:gd name="T23" fmla="*/ 1 h 3"/>
                <a:gd name="T24" fmla="*/ 2 w 6"/>
                <a:gd name="T25" fmla="*/ 2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7" name="Freeform 219"/>
            <p:cNvSpPr>
              <a:spLocks/>
            </p:cNvSpPr>
            <p:nvPr/>
          </p:nvSpPr>
          <p:spPr bwMode="auto">
            <a:xfrm>
              <a:off x="2714626" y="1595439"/>
              <a:ext cx="22225" cy="20638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8" name="Freeform 220"/>
            <p:cNvSpPr>
              <a:spLocks/>
            </p:cNvSpPr>
            <p:nvPr/>
          </p:nvSpPr>
          <p:spPr bwMode="auto">
            <a:xfrm>
              <a:off x="2649539" y="1616076"/>
              <a:ext cx="65088" cy="42863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0 w 6"/>
                <a:gd name="T7" fmla="*/ 2 h 4"/>
                <a:gd name="T8" fmla="*/ 1 w 6"/>
                <a:gd name="T9" fmla="*/ 3 h 4"/>
                <a:gd name="T10" fmla="*/ 2 w 6"/>
                <a:gd name="T11" fmla="*/ 3 h 4"/>
                <a:gd name="T12" fmla="*/ 3 w 6"/>
                <a:gd name="T13" fmla="*/ 3 h 4"/>
                <a:gd name="T14" fmla="*/ 3 w 6"/>
                <a:gd name="T15" fmla="*/ 4 h 4"/>
                <a:gd name="T16" fmla="*/ 4 w 6"/>
                <a:gd name="T17" fmla="*/ 3 h 4"/>
                <a:gd name="T18" fmla="*/ 5 w 6"/>
                <a:gd name="T19" fmla="*/ 3 h 4"/>
                <a:gd name="T20" fmla="*/ 6 w 6"/>
                <a:gd name="T21" fmla="*/ 2 h 4"/>
                <a:gd name="T22" fmla="*/ 5 w 6"/>
                <a:gd name="T23" fmla="*/ 2 h 4"/>
                <a:gd name="T24" fmla="*/ 4 w 6"/>
                <a:gd name="T25" fmla="*/ 2 h 4"/>
                <a:gd name="T26" fmla="*/ 3 w 6"/>
                <a:gd name="T27" fmla="*/ 2 h 4"/>
                <a:gd name="T28" fmla="*/ 2 w 6"/>
                <a:gd name="T29" fmla="*/ 1 h 4"/>
                <a:gd name="T30" fmla="*/ 2 w 6"/>
                <a:gd name="T31" fmla="*/ 1 h 4"/>
                <a:gd name="T32" fmla="*/ 1 w 6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49" name="Freeform 221"/>
            <p:cNvSpPr>
              <a:spLocks/>
            </p:cNvSpPr>
            <p:nvPr/>
          </p:nvSpPr>
          <p:spPr bwMode="auto">
            <a:xfrm>
              <a:off x="2714626" y="1616076"/>
              <a:ext cx="42863" cy="42863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2 w 4"/>
                <a:gd name="T9" fmla="*/ 1 h 4"/>
                <a:gd name="T10" fmla="*/ 1 w 4"/>
                <a:gd name="T11" fmla="*/ 2 h 4"/>
                <a:gd name="T12" fmla="*/ 1 w 4"/>
                <a:gd name="T13" fmla="*/ 3 h 4"/>
                <a:gd name="T14" fmla="*/ 0 w 4"/>
                <a:gd name="T15" fmla="*/ 3 h 4"/>
                <a:gd name="T16" fmla="*/ 0 w 4"/>
                <a:gd name="T17" fmla="*/ 3 h 4"/>
                <a:gd name="T18" fmla="*/ 1 w 4"/>
                <a:gd name="T19" fmla="*/ 4 h 4"/>
                <a:gd name="T20" fmla="*/ 2 w 4"/>
                <a:gd name="T21" fmla="*/ 4 h 4"/>
                <a:gd name="T22" fmla="*/ 3 w 4"/>
                <a:gd name="T23" fmla="*/ 4 h 4"/>
                <a:gd name="T24" fmla="*/ 4 w 4"/>
                <a:gd name="T25" fmla="*/ 4 h 4"/>
                <a:gd name="T26" fmla="*/ 4 w 4"/>
                <a:gd name="T27" fmla="*/ 3 h 4"/>
                <a:gd name="T28" fmla="*/ 3 w 4"/>
                <a:gd name="T29" fmla="*/ 2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0" name="Freeform 222"/>
            <p:cNvSpPr>
              <a:spLocks/>
            </p:cNvSpPr>
            <p:nvPr/>
          </p:nvSpPr>
          <p:spPr bwMode="auto">
            <a:xfrm>
              <a:off x="2811464" y="1184276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1" name="Freeform 223"/>
            <p:cNvSpPr>
              <a:spLocks/>
            </p:cNvSpPr>
            <p:nvPr/>
          </p:nvSpPr>
          <p:spPr bwMode="auto">
            <a:xfrm>
              <a:off x="2413001" y="1335089"/>
              <a:ext cx="20638" cy="22225"/>
            </a:xfrm>
            <a:custGeom>
              <a:avLst/>
              <a:gdLst>
                <a:gd name="T0" fmla="*/ 6 w 13"/>
                <a:gd name="T1" fmla="*/ 0 h 14"/>
                <a:gd name="T2" fmla="*/ 0 w 13"/>
                <a:gd name="T3" fmla="*/ 7 h 14"/>
                <a:gd name="T4" fmla="*/ 0 w 13"/>
                <a:gd name="T5" fmla="*/ 14 h 14"/>
                <a:gd name="T6" fmla="*/ 0 w 13"/>
                <a:gd name="T7" fmla="*/ 14 h 14"/>
                <a:gd name="T8" fmla="*/ 6 w 13"/>
                <a:gd name="T9" fmla="*/ 14 h 14"/>
                <a:gd name="T10" fmla="*/ 13 w 13"/>
                <a:gd name="T11" fmla="*/ 7 h 14"/>
                <a:gd name="T12" fmla="*/ 13 w 13"/>
                <a:gd name="T13" fmla="*/ 0 h 14"/>
                <a:gd name="T14" fmla="*/ 6 w 13"/>
                <a:gd name="T15" fmla="*/ 0 h 14"/>
                <a:gd name="T16" fmla="*/ 6 w 1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2" name="Freeform 224"/>
            <p:cNvSpPr>
              <a:spLocks/>
            </p:cNvSpPr>
            <p:nvPr/>
          </p:nvSpPr>
          <p:spPr bwMode="auto">
            <a:xfrm>
              <a:off x="2413001" y="1335089"/>
              <a:ext cx="20638" cy="22225"/>
            </a:xfrm>
            <a:custGeom>
              <a:avLst/>
              <a:gdLst>
                <a:gd name="T0" fmla="*/ 6 w 13"/>
                <a:gd name="T1" fmla="*/ 0 h 14"/>
                <a:gd name="T2" fmla="*/ 0 w 13"/>
                <a:gd name="T3" fmla="*/ 7 h 14"/>
                <a:gd name="T4" fmla="*/ 0 w 13"/>
                <a:gd name="T5" fmla="*/ 14 h 14"/>
                <a:gd name="T6" fmla="*/ 0 w 13"/>
                <a:gd name="T7" fmla="*/ 14 h 14"/>
                <a:gd name="T8" fmla="*/ 6 w 13"/>
                <a:gd name="T9" fmla="*/ 14 h 14"/>
                <a:gd name="T10" fmla="*/ 13 w 13"/>
                <a:gd name="T11" fmla="*/ 7 h 14"/>
                <a:gd name="T12" fmla="*/ 13 w 13"/>
                <a:gd name="T13" fmla="*/ 0 h 14"/>
                <a:gd name="T14" fmla="*/ 6 w 13"/>
                <a:gd name="T15" fmla="*/ 0 h 14"/>
                <a:gd name="T16" fmla="*/ 6 w 1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3" name="Freeform 227"/>
            <p:cNvSpPr>
              <a:spLocks/>
            </p:cNvSpPr>
            <p:nvPr/>
          </p:nvSpPr>
          <p:spPr bwMode="auto">
            <a:xfrm>
              <a:off x="1127126" y="1431926"/>
              <a:ext cx="22225" cy="44450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3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2 h 4"/>
                <a:gd name="T10" fmla="*/ 2 w 2"/>
                <a:gd name="T11" fmla="*/ 1 h 4"/>
                <a:gd name="T12" fmla="*/ 2 w 2"/>
                <a:gd name="T13" fmla="*/ 1 h 4"/>
                <a:gd name="T14" fmla="*/ 1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1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4" name="Freeform 228"/>
            <p:cNvSpPr>
              <a:spLocks/>
            </p:cNvSpPr>
            <p:nvPr/>
          </p:nvSpPr>
          <p:spPr bwMode="auto">
            <a:xfrm>
              <a:off x="1127126" y="1411289"/>
              <a:ext cx="53975" cy="20638"/>
            </a:xfrm>
            <a:custGeom>
              <a:avLst/>
              <a:gdLst>
                <a:gd name="T0" fmla="*/ 1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3 w 5"/>
                <a:gd name="T7" fmla="*/ 1 h 2"/>
                <a:gd name="T8" fmla="*/ 5 w 5"/>
                <a:gd name="T9" fmla="*/ 0 h 2"/>
                <a:gd name="T10" fmla="*/ 4 w 5"/>
                <a:gd name="T11" fmla="*/ 0 h 2"/>
                <a:gd name="T12" fmla="*/ 3 w 5"/>
                <a:gd name="T13" fmla="*/ 0 h 2"/>
                <a:gd name="T14" fmla="*/ 2 w 5"/>
                <a:gd name="T15" fmla="*/ 0 h 2"/>
                <a:gd name="T16" fmla="*/ 1 w 5"/>
                <a:gd name="T17" fmla="*/ 0 h 2"/>
                <a:gd name="T18" fmla="*/ 0 w 5"/>
                <a:gd name="T19" fmla="*/ 1 h 2"/>
                <a:gd name="T20" fmla="*/ 1 w 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5" name="Freeform 229"/>
            <p:cNvSpPr>
              <a:spLocks/>
            </p:cNvSpPr>
            <p:nvPr/>
          </p:nvSpPr>
          <p:spPr bwMode="auto">
            <a:xfrm>
              <a:off x="1160464" y="1497014"/>
              <a:ext cx="85725" cy="87313"/>
            </a:xfrm>
            <a:custGeom>
              <a:avLst/>
              <a:gdLst>
                <a:gd name="T0" fmla="*/ 7 w 8"/>
                <a:gd name="T1" fmla="*/ 3 h 8"/>
                <a:gd name="T2" fmla="*/ 6 w 8"/>
                <a:gd name="T3" fmla="*/ 2 h 8"/>
                <a:gd name="T4" fmla="*/ 5 w 8"/>
                <a:gd name="T5" fmla="*/ 2 h 8"/>
                <a:gd name="T6" fmla="*/ 4 w 8"/>
                <a:gd name="T7" fmla="*/ 2 h 8"/>
                <a:gd name="T8" fmla="*/ 3 w 8"/>
                <a:gd name="T9" fmla="*/ 1 h 8"/>
                <a:gd name="T10" fmla="*/ 2 w 8"/>
                <a:gd name="T11" fmla="*/ 1 h 8"/>
                <a:gd name="T12" fmla="*/ 1 w 8"/>
                <a:gd name="T13" fmla="*/ 1 h 8"/>
                <a:gd name="T14" fmla="*/ 1 w 8"/>
                <a:gd name="T15" fmla="*/ 2 h 8"/>
                <a:gd name="T16" fmla="*/ 1 w 8"/>
                <a:gd name="T17" fmla="*/ 3 h 8"/>
                <a:gd name="T18" fmla="*/ 2 w 8"/>
                <a:gd name="T19" fmla="*/ 3 h 8"/>
                <a:gd name="T20" fmla="*/ 2 w 8"/>
                <a:gd name="T21" fmla="*/ 4 h 8"/>
                <a:gd name="T22" fmla="*/ 4 w 8"/>
                <a:gd name="T23" fmla="*/ 5 h 8"/>
                <a:gd name="T24" fmla="*/ 4 w 8"/>
                <a:gd name="T25" fmla="*/ 6 h 8"/>
                <a:gd name="T26" fmla="*/ 4 w 8"/>
                <a:gd name="T27" fmla="*/ 7 h 8"/>
                <a:gd name="T28" fmla="*/ 6 w 8"/>
                <a:gd name="T29" fmla="*/ 7 h 8"/>
                <a:gd name="T30" fmla="*/ 6 w 8"/>
                <a:gd name="T31" fmla="*/ 7 h 8"/>
                <a:gd name="T32" fmla="*/ 7 w 8"/>
                <a:gd name="T33" fmla="*/ 8 h 8"/>
                <a:gd name="T34" fmla="*/ 8 w 8"/>
                <a:gd name="T35" fmla="*/ 7 h 8"/>
                <a:gd name="T36" fmla="*/ 8 w 8"/>
                <a:gd name="T37" fmla="*/ 7 h 8"/>
                <a:gd name="T38" fmla="*/ 8 w 8"/>
                <a:gd name="T39" fmla="*/ 6 h 8"/>
                <a:gd name="T40" fmla="*/ 7 w 8"/>
                <a:gd name="T41" fmla="*/ 5 h 8"/>
                <a:gd name="T42" fmla="*/ 7 w 8"/>
                <a:gd name="T43" fmla="*/ 4 h 8"/>
                <a:gd name="T44" fmla="*/ 7 w 8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6" name="Freeform 230"/>
            <p:cNvSpPr>
              <a:spLocks/>
            </p:cNvSpPr>
            <p:nvPr/>
          </p:nvSpPr>
          <p:spPr bwMode="auto">
            <a:xfrm>
              <a:off x="1828801" y="2611439"/>
              <a:ext cx="130175" cy="128588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1 h 12"/>
                <a:gd name="T4" fmla="*/ 9 w 12"/>
                <a:gd name="T5" fmla="*/ 1 h 12"/>
                <a:gd name="T6" fmla="*/ 9 w 12"/>
                <a:gd name="T7" fmla="*/ 1 h 12"/>
                <a:gd name="T8" fmla="*/ 8 w 12"/>
                <a:gd name="T9" fmla="*/ 2 h 12"/>
                <a:gd name="T10" fmla="*/ 7 w 12"/>
                <a:gd name="T11" fmla="*/ 2 h 12"/>
                <a:gd name="T12" fmla="*/ 7 w 12"/>
                <a:gd name="T13" fmla="*/ 1 h 12"/>
                <a:gd name="T14" fmla="*/ 6 w 12"/>
                <a:gd name="T15" fmla="*/ 2 h 12"/>
                <a:gd name="T16" fmla="*/ 5 w 12"/>
                <a:gd name="T17" fmla="*/ 3 h 12"/>
                <a:gd name="T18" fmla="*/ 5 w 12"/>
                <a:gd name="T19" fmla="*/ 4 h 12"/>
                <a:gd name="T20" fmla="*/ 3 w 12"/>
                <a:gd name="T21" fmla="*/ 3 h 12"/>
                <a:gd name="T22" fmla="*/ 3 w 12"/>
                <a:gd name="T23" fmla="*/ 4 h 12"/>
                <a:gd name="T24" fmla="*/ 2 w 12"/>
                <a:gd name="T25" fmla="*/ 4 h 12"/>
                <a:gd name="T26" fmla="*/ 2 w 12"/>
                <a:gd name="T27" fmla="*/ 5 h 12"/>
                <a:gd name="T28" fmla="*/ 1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w 12"/>
                <a:gd name="T35" fmla="*/ 7 h 12"/>
                <a:gd name="T36" fmla="*/ 1 w 12"/>
                <a:gd name="T37" fmla="*/ 7 h 12"/>
                <a:gd name="T38" fmla="*/ 1 w 12"/>
                <a:gd name="T39" fmla="*/ 8 h 12"/>
                <a:gd name="T40" fmla="*/ 2 w 12"/>
                <a:gd name="T41" fmla="*/ 9 h 12"/>
                <a:gd name="T42" fmla="*/ 3 w 12"/>
                <a:gd name="T43" fmla="*/ 10 h 12"/>
                <a:gd name="T44" fmla="*/ 4 w 12"/>
                <a:gd name="T45" fmla="*/ 11 h 12"/>
                <a:gd name="T46" fmla="*/ 4 w 12"/>
                <a:gd name="T47" fmla="*/ 11 h 12"/>
                <a:gd name="T48" fmla="*/ 5 w 12"/>
                <a:gd name="T49" fmla="*/ 11 h 12"/>
                <a:gd name="T50" fmla="*/ 6 w 12"/>
                <a:gd name="T51" fmla="*/ 12 h 12"/>
                <a:gd name="T52" fmla="*/ 6 w 12"/>
                <a:gd name="T53" fmla="*/ 12 h 12"/>
                <a:gd name="T54" fmla="*/ 7 w 12"/>
                <a:gd name="T55" fmla="*/ 12 h 12"/>
                <a:gd name="T56" fmla="*/ 8 w 12"/>
                <a:gd name="T57" fmla="*/ 12 h 12"/>
                <a:gd name="T58" fmla="*/ 9 w 12"/>
                <a:gd name="T59" fmla="*/ 12 h 12"/>
                <a:gd name="T60" fmla="*/ 9 w 12"/>
                <a:gd name="T61" fmla="*/ 12 h 12"/>
                <a:gd name="T62" fmla="*/ 10 w 12"/>
                <a:gd name="T63" fmla="*/ 12 h 12"/>
                <a:gd name="T64" fmla="*/ 10 w 12"/>
                <a:gd name="T65" fmla="*/ 10 h 12"/>
                <a:gd name="T66" fmla="*/ 10 w 12"/>
                <a:gd name="T67" fmla="*/ 9 h 12"/>
                <a:gd name="T68" fmla="*/ 10 w 12"/>
                <a:gd name="T69" fmla="*/ 8 h 12"/>
                <a:gd name="T70" fmla="*/ 11 w 12"/>
                <a:gd name="T71" fmla="*/ 7 h 12"/>
                <a:gd name="T72" fmla="*/ 10 w 12"/>
                <a:gd name="T73" fmla="*/ 5 h 12"/>
                <a:gd name="T74" fmla="*/ 11 w 12"/>
                <a:gd name="T75" fmla="*/ 4 h 12"/>
                <a:gd name="T76" fmla="*/ 11 w 12"/>
                <a:gd name="T77" fmla="*/ 3 h 12"/>
                <a:gd name="T78" fmla="*/ 12 w 12"/>
                <a:gd name="T79" fmla="*/ 2 h 12"/>
                <a:gd name="T80" fmla="*/ 12 w 12"/>
                <a:gd name="T81" fmla="*/ 0 h 12"/>
                <a:gd name="T82" fmla="*/ 11 w 12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9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1" y="5"/>
                    <a:pt x="10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7" name="Freeform 231"/>
            <p:cNvSpPr>
              <a:spLocks/>
            </p:cNvSpPr>
            <p:nvPr/>
          </p:nvSpPr>
          <p:spPr bwMode="auto">
            <a:xfrm>
              <a:off x="2271714" y="2459039"/>
              <a:ext cx="96838" cy="76200"/>
            </a:xfrm>
            <a:custGeom>
              <a:avLst/>
              <a:gdLst>
                <a:gd name="T0" fmla="*/ 9 w 9"/>
                <a:gd name="T1" fmla="*/ 4 h 7"/>
                <a:gd name="T2" fmla="*/ 9 w 9"/>
                <a:gd name="T3" fmla="*/ 3 h 7"/>
                <a:gd name="T4" fmla="*/ 8 w 9"/>
                <a:gd name="T5" fmla="*/ 3 h 7"/>
                <a:gd name="T6" fmla="*/ 7 w 9"/>
                <a:gd name="T7" fmla="*/ 3 h 7"/>
                <a:gd name="T8" fmla="*/ 6 w 9"/>
                <a:gd name="T9" fmla="*/ 2 h 7"/>
                <a:gd name="T10" fmla="*/ 5 w 9"/>
                <a:gd name="T11" fmla="*/ 1 h 7"/>
                <a:gd name="T12" fmla="*/ 4 w 9"/>
                <a:gd name="T13" fmla="*/ 1 h 7"/>
                <a:gd name="T14" fmla="*/ 3 w 9"/>
                <a:gd name="T15" fmla="*/ 0 h 7"/>
                <a:gd name="T16" fmla="*/ 2 w 9"/>
                <a:gd name="T17" fmla="*/ 0 h 7"/>
                <a:gd name="T18" fmla="*/ 1 w 9"/>
                <a:gd name="T19" fmla="*/ 0 h 7"/>
                <a:gd name="T20" fmla="*/ 1 w 9"/>
                <a:gd name="T21" fmla="*/ 1 h 7"/>
                <a:gd name="T22" fmla="*/ 1 w 9"/>
                <a:gd name="T23" fmla="*/ 2 h 7"/>
                <a:gd name="T24" fmla="*/ 0 w 9"/>
                <a:gd name="T25" fmla="*/ 3 h 7"/>
                <a:gd name="T26" fmla="*/ 0 w 9"/>
                <a:gd name="T27" fmla="*/ 4 h 7"/>
                <a:gd name="T28" fmla="*/ 0 w 9"/>
                <a:gd name="T29" fmla="*/ 5 h 7"/>
                <a:gd name="T30" fmla="*/ 0 w 9"/>
                <a:gd name="T31" fmla="*/ 6 h 7"/>
                <a:gd name="T32" fmla="*/ 0 w 9"/>
                <a:gd name="T33" fmla="*/ 7 h 7"/>
                <a:gd name="T34" fmla="*/ 1 w 9"/>
                <a:gd name="T35" fmla="*/ 7 h 7"/>
                <a:gd name="T36" fmla="*/ 2 w 9"/>
                <a:gd name="T37" fmla="*/ 7 h 7"/>
                <a:gd name="T38" fmla="*/ 2 w 9"/>
                <a:gd name="T39" fmla="*/ 6 h 7"/>
                <a:gd name="T40" fmla="*/ 3 w 9"/>
                <a:gd name="T41" fmla="*/ 5 h 7"/>
                <a:gd name="T42" fmla="*/ 3 w 9"/>
                <a:gd name="T43" fmla="*/ 5 h 7"/>
                <a:gd name="T44" fmla="*/ 4 w 9"/>
                <a:gd name="T45" fmla="*/ 5 h 7"/>
                <a:gd name="T46" fmla="*/ 5 w 9"/>
                <a:gd name="T47" fmla="*/ 5 h 7"/>
                <a:gd name="T48" fmla="*/ 5 w 9"/>
                <a:gd name="T49" fmla="*/ 5 h 7"/>
                <a:gd name="T50" fmla="*/ 6 w 9"/>
                <a:gd name="T51" fmla="*/ 5 h 7"/>
                <a:gd name="T52" fmla="*/ 7 w 9"/>
                <a:gd name="T53" fmla="*/ 5 h 7"/>
                <a:gd name="T54" fmla="*/ 8 w 9"/>
                <a:gd name="T55" fmla="*/ 5 h 7"/>
                <a:gd name="T56" fmla="*/ 8 w 9"/>
                <a:gd name="T57" fmla="*/ 5 h 7"/>
                <a:gd name="T58" fmla="*/ 8 w 9"/>
                <a:gd name="T59" fmla="*/ 5 h 7"/>
                <a:gd name="T60" fmla="*/ 9 w 9"/>
                <a:gd name="T6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4"/>
                    <a:pt x="9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8" name="Freeform 232"/>
            <p:cNvSpPr>
              <a:spLocks/>
            </p:cNvSpPr>
            <p:nvPr/>
          </p:nvSpPr>
          <p:spPr bwMode="auto">
            <a:xfrm>
              <a:off x="2055814" y="2697164"/>
              <a:ext cx="334963" cy="519113"/>
            </a:xfrm>
            <a:custGeom>
              <a:avLst/>
              <a:gdLst>
                <a:gd name="T0" fmla="*/ 31 w 31"/>
                <a:gd name="T1" fmla="*/ 33 h 48"/>
                <a:gd name="T2" fmla="*/ 30 w 31"/>
                <a:gd name="T3" fmla="*/ 30 h 48"/>
                <a:gd name="T4" fmla="*/ 28 w 31"/>
                <a:gd name="T5" fmla="*/ 27 h 48"/>
                <a:gd name="T6" fmla="*/ 28 w 31"/>
                <a:gd name="T7" fmla="*/ 24 h 48"/>
                <a:gd name="T8" fmla="*/ 28 w 31"/>
                <a:gd name="T9" fmla="*/ 20 h 48"/>
                <a:gd name="T10" fmla="*/ 27 w 31"/>
                <a:gd name="T11" fmla="*/ 18 h 48"/>
                <a:gd name="T12" fmla="*/ 23 w 31"/>
                <a:gd name="T13" fmla="*/ 17 h 48"/>
                <a:gd name="T14" fmla="*/ 19 w 31"/>
                <a:gd name="T15" fmla="*/ 16 h 48"/>
                <a:gd name="T16" fmla="*/ 17 w 31"/>
                <a:gd name="T17" fmla="*/ 12 h 48"/>
                <a:gd name="T18" fmla="*/ 15 w 31"/>
                <a:gd name="T19" fmla="*/ 9 h 48"/>
                <a:gd name="T20" fmla="*/ 16 w 31"/>
                <a:gd name="T21" fmla="*/ 5 h 48"/>
                <a:gd name="T22" fmla="*/ 19 w 31"/>
                <a:gd name="T23" fmla="*/ 3 h 48"/>
                <a:gd name="T24" fmla="*/ 20 w 31"/>
                <a:gd name="T25" fmla="*/ 2 h 48"/>
                <a:gd name="T26" fmla="*/ 20 w 31"/>
                <a:gd name="T27" fmla="*/ 0 h 48"/>
                <a:gd name="T28" fmla="*/ 17 w 31"/>
                <a:gd name="T29" fmla="*/ 2 h 48"/>
                <a:gd name="T30" fmla="*/ 13 w 31"/>
                <a:gd name="T31" fmla="*/ 3 h 48"/>
                <a:gd name="T32" fmla="*/ 10 w 31"/>
                <a:gd name="T33" fmla="*/ 4 h 48"/>
                <a:gd name="T34" fmla="*/ 9 w 31"/>
                <a:gd name="T35" fmla="*/ 9 h 48"/>
                <a:gd name="T36" fmla="*/ 7 w 31"/>
                <a:gd name="T37" fmla="*/ 10 h 48"/>
                <a:gd name="T38" fmla="*/ 4 w 31"/>
                <a:gd name="T39" fmla="*/ 12 h 48"/>
                <a:gd name="T40" fmla="*/ 4 w 31"/>
                <a:gd name="T41" fmla="*/ 14 h 48"/>
                <a:gd name="T42" fmla="*/ 3 w 31"/>
                <a:gd name="T43" fmla="*/ 15 h 48"/>
                <a:gd name="T44" fmla="*/ 4 w 31"/>
                <a:gd name="T45" fmla="*/ 18 h 48"/>
                <a:gd name="T46" fmla="*/ 3 w 31"/>
                <a:gd name="T47" fmla="*/ 22 h 48"/>
                <a:gd name="T48" fmla="*/ 2 w 31"/>
                <a:gd name="T49" fmla="*/ 27 h 48"/>
                <a:gd name="T50" fmla="*/ 0 w 31"/>
                <a:gd name="T51" fmla="*/ 30 h 48"/>
                <a:gd name="T52" fmla="*/ 1 w 31"/>
                <a:gd name="T53" fmla="*/ 32 h 48"/>
                <a:gd name="T54" fmla="*/ 4 w 31"/>
                <a:gd name="T55" fmla="*/ 34 h 48"/>
                <a:gd name="T56" fmla="*/ 6 w 31"/>
                <a:gd name="T57" fmla="*/ 34 h 48"/>
                <a:gd name="T58" fmla="*/ 8 w 31"/>
                <a:gd name="T59" fmla="*/ 36 h 48"/>
                <a:gd name="T60" fmla="*/ 11 w 31"/>
                <a:gd name="T61" fmla="*/ 37 h 48"/>
                <a:gd name="T62" fmla="*/ 13 w 31"/>
                <a:gd name="T63" fmla="*/ 40 h 48"/>
                <a:gd name="T64" fmla="*/ 15 w 31"/>
                <a:gd name="T65" fmla="*/ 43 h 48"/>
                <a:gd name="T66" fmla="*/ 18 w 31"/>
                <a:gd name="T67" fmla="*/ 42 h 48"/>
                <a:gd name="T68" fmla="*/ 20 w 31"/>
                <a:gd name="T69" fmla="*/ 43 h 48"/>
                <a:gd name="T70" fmla="*/ 22 w 31"/>
                <a:gd name="T71" fmla="*/ 44 h 48"/>
                <a:gd name="T72" fmla="*/ 20 w 31"/>
                <a:gd name="T73" fmla="*/ 46 h 48"/>
                <a:gd name="T74" fmla="*/ 21 w 31"/>
                <a:gd name="T75" fmla="*/ 48 h 48"/>
                <a:gd name="T76" fmla="*/ 23 w 31"/>
                <a:gd name="T77" fmla="*/ 46 h 48"/>
                <a:gd name="T78" fmla="*/ 23 w 31"/>
                <a:gd name="T79" fmla="*/ 41 h 48"/>
                <a:gd name="T80" fmla="*/ 22 w 31"/>
                <a:gd name="T81" fmla="*/ 36 h 48"/>
                <a:gd name="T82" fmla="*/ 24 w 31"/>
                <a:gd name="T83" fmla="*/ 34 h 48"/>
                <a:gd name="T84" fmla="*/ 23 w 31"/>
                <a:gd name="T85" fmla="*/ 31 h 48"/>
                <a:gd name="T86" fmla="*/ 28 w 31"/>
                <a:gd name="T87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48">
                  <a:moveTo>
                    <a:pt x="29" y="32"/>
                  </a:moveTo>
                  <a:cubicBezTo>
                    <a:pt x="30" y="32"/>
                    <a:pt x="29" y="32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0"/>
                  </a:cubicBezTo>
                  <a:cubicBezTo>
                    <a:pt x="30" y="30"/>
                    <a:pt x="30" y="29"/>
                    <a:pt x="30" y="29"/>
                  </a:cubicBezTo>
                  <a:cubicBezTo>
                    <a:pt x="29" y="28"/>
                    <a:pt x="29" y="29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4"/>
                    <a:pt x="17" y="4"/>
                  </a:cubicBezTo>
                  <a:cubicBezTo>
                    <a:pt x="17" y="3"/>
                    <a:pt x="18" y="4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3"/>
                    <a:pt x="19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1" y="2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7" y="1"/>
                    <a:pt x="17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8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0"/>
                    <a:pt x="5" y="11"/>
                  </a:cubicBezTo>
                  <a:cubicBezTo>
                    <a:pt x="5" y="11"/>
                    <a:pt x="6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7"/>
                  </a:cubicBezTo>
                  <a:cubicBezTo>
                    <a:pt x="2" y="27"/>
                    <a:pt x="3" y="28"/>
                    <a:pt x="2" y="28"/>
                  </a:cubicBezTo>
                  <a:cubicBezTo>
                    <a:pt x="2" y="29"/>
                    <a:pt x="1" y="28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7" y="34"/>
                    <a:pt x="7" y="35"/>
                    <a:pt x="7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7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4" y="41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5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7" y="42"/>
                    <a:pt x="18" y="42"/>
                  </a:cubicBezTo>
                  <a:cubicBezTo>
                    <a:pt x="18" y="42"/>
                    <a:pt x="18" y="42"/>
                    <a:pt x="19" y="42"/>
                  </a:cubicBezTo>
                  <a:cubicBezTo>
                    <a:pt x="19" y="43"/>
                    <a:pt x="20" y="42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2" y="43"/>
                    <a:pt x="22" y="42"/>
                    <a:pt x="22" y="43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2" y="44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20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8"/>
                    <a:pt x="22" y="48"/>
                    <a:pt x="23" y="48"/>
                  </a:cubicBezTo>
                  <a:cubicBezTo>
                    <a:pt x="23" y="47"/>
                    <a:pt x="22" y="47"/>
                    <a:pt x="22" y="47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3" y="45"/>
                    <a:pt x="23" y="45"/>
                    <a:pt x="23" y="44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3" y="41"/>
                    <a:pt x="23" y="41"/>
                  </a:cubicBezTo>
                  <a:cubicBezTo>
                    <a:pt x="23" y="40"/>
                    <a:pt x="23" y="40"/>
                    <a:pt x="23" y="39"/>
                  </a:cubicBezTo>
                  <a:cubicBezTo>
                    <a:pt x="23" y="38"/>
                    <a:pt x="23" y="38"/>
                    <a:pt x="23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2" y="36"/>
                    <a:pt x="22" y="35"/>
                    <a:pt x="22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2"/>
                    <a:pt x="23" y="32"/>
                    <a:pt x="23" y="31"/>
                  </a:cubicBezTo>
                  <a:cubicBezTo>
                    <a:pt x="23" y="31"/>
                    <a:pt x="23" y="31"/>
                    <a:pt x="24" y="31"/>
                  </a:cubicBezTo>
                  <a:cubicBezTo>
                    <a:pt x="24" y="30"/>
                    <a:pt x="25" y="31"/>
                    <a:pt x="26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1"/>
                    <a:pt x="29" y="3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59" name="Freeform 233"/>
            <p:cNvSpPr>
              <a:spLocks/>
            </p:cNvSpPr>
            <p:nvPr/>
          </p:nvSpPr>
          <p:spPr bwMode="auto">
            <a:xfrm>
              <a:off x="2359026" y="3767139"/>
              <a:ext cx="420688" cy="941388"/>
            </a:xfrm>
            <a:custGeom>
              <a:avLst/>
              <a:gdLst>
                <a:gd name="T0" fmla="*/ 37 w 39"/>
                <a:gd name="T1" fmla="*/ 10 h 87"/>
                <a:gd name="T2" fmla="*/ 37 w 39"/>
                <a:gd name="T3" fmla="*/ 14 h 87"/>
                <a:gd name="T4" fmla="*/ 32 w 39"/>
                <a:gd name="T5" fmla="*/ 16 h 87"/>
                <a:gd name="T6" fmla="*/ 28 w 39"/>
                <a:gd name="T7" fmla="*/ 16 h 87"/>
                <a:gd name="T8" fmla="*/ 29 w 39"/>
                <a:gd name="T9" fmla="*/ 14 h 87"/>
                <a:gd name="T10" fmla="*/ 29 w 39"/>
                <a:gd name="T11" fmla="*/ 9 h 87"/>
                <a:gd name="T12" fmla="*/ 24 w 39"/>
                <a:gd name="T13" fmla="*/ 7 h 87"/>
                <a:gd name="T14" fmla="*/ 17 w 39"/>
                <a:gd name="T15" fmla="*/ 3 h 87"/>
                <a:gd name="T16" fmla="*/ 16 w 39"/>
                <a:gd name="T17" fmla="*/ 1 h 87"/>
                <a:gd name="T18" fmla="*/ 12 w 39"/>
                <a:gd name="T19" fmla="*/ 1 h 87"/>
                <a:gd name="T20" fmla="*/ 8 w 39"/>
                <a:gd name="T21" fmla="*/ 0 h 87"/>
                <a:gd name="T22" fmla="*/ 7 w 39"/>
                <a:gd name="T23" fmla="*/ 1 h 87"/>
                <a:gd name="T24" fmla="*/ 6 w 39"/>
                <a:gd name="T25" fmla="*/ 8 h 87"/>
                <a:gd name="T26" fmla="*/ 4 w 39"/>
                <a:gd name="T27" fmla="*/ 14 h 87"/>
                <a:gd name="T28" fmla="*/ 0 w 39"/>
                <a:gd name="T29" fmla="*/ 22 h 87"/>
                <a:gd name="T30" fmla="*/ 2 w 39"/>
                <a:gd name="T31" fmla="*/ 34 h 87"/>
                <a:gd name="T32" fmla="*/ 3 w 39"/>
                <a:gd name="T33" fmla="*/ 41 h 87"/>
                <a:gd name="T34" fmla="*/ 3 w 39"/>
                <a:gd name="T35" fmla="*/ 45 h 87"/>
                <a:gd name="T36" fmla="*/ 3 w 39"/>
                <a:gd name="T37" fmla="*/ 53 h 87"/>
                <a:gd name="T38" fmla="*/ 5 w 39"/>
                <a:gd name="T39" fmla="*/ 58 h 87"/>
                <a:gd name="T40" fmla="*/ 7 w 39"/>
                <a:gd name="T41" fmla="*/ 63 h 87"/>
                <a:gd name="T42" fmla="*/ 8 w 39"/>
                <a:gd name="T43" fmla="*/ 65 h 87"/>
                <a:gd name="T44" fmla="*/ 10 w 39"/>
                <a:gd name="T45" fmla="*/ 70 h 87"/>
                <a:gd name="T46" fmla="*/ 10 w 39"/>
                <a:gd name="T47" fmla="*/ 73 h 87"/>
                <a:gd name="T48" fmla="*/ 9 w 39"/>
                <a:gd name="T49" fmla="*/ 78 h 87"/>
                <a:gd name="T50" fmla="*/ 11 w 39"/>
                <a:gd name="T51" fmla="*/ 82 h 87"/>
                <a:gd name="T52" fmla="*/ 13 w 39"/>
                <a:gd name="T53" fmla="*/ 84 h 87"/>
                <a:gd name="T54" fmla="*/ 18 w 39"/>
                <a:gd name="T55" fmla="*/ 86 h 87"/>
                <a:gd name="T56" fmla="*/ 23 w 39"/>
                <a:gd name="T57" fmla="*/ 87 h 87"/>
                <a:gd name="T58" fmla="*/ 21 w 39"/>
                <a:gd name="T59" fmla="*/ 84 h 87"/>
                <a:gd name="T60" fmla="*/ 22 w 39"/>
                <a:gd name="T61" fmla="*/ 80 h 87"/>
                <a:gd name="T62" fmla="*/ 23 w 39"/>
                <a:gd name="T63" fmla="*/ 76 h 87"/>
                <a:gd name="T64" fmla="*/ 24 w 39"/>
                <a:gd name="T65" fmla="*/ 73 h 87"/>
                <a:gd name="T66" fmla="*/ 21 w 39"/>
                <a:gd name="T67" fmla="*/ 71 h 87"/>
                <a:gd name="T68" fmla="*/ 19 w 39"/>
                <a:gd name="T69" fmla="*/ 68 h 87"/>
                <a:gd name="T70" fmla="*/ 22 w 39"/>
                <a:gd name="T71" fmla="*/ 65 h 87"/>
                <a:gd name="T72" fmla="*/ 22 w 39"/>
                <a:gd name="T73" fmla="*/ 61 h 87"/>
                <a:gd name="T74" fmla="*/ 23 w 39"/>
                <a:gd name="T75" fmla="*/ 59 h 87"/>
                <a:gd name="T76" fmla="*/ 21 w 39"/>
                <a:gd name="T77" fmla="*/ 58 h 87"/>
                <a:gd name="T78" fmla="*/ 20 w 39"/>
                <a:gd name="T79" fmla="*/ 54 h 87"/>
                <a:gd name="T80" fmla="*/ 25 w 39"/>
                <a:gd name="T81" fmla="*/ 55 h 87"/>
                <a:gd name="T82" fmla="*/ 26 w 39"/>
                <a:gd name="T83" fmla="*/ 54 h 87"/>
                <a:gd name="T84" fmla="*/ 28 w 39"/>
                <a:gd name="T85" fmla="*/ 49 h 87"/>
                <a:gd name="T86" fmla="*/ 33 w 39"/>
                <a:gd name="T87" fmla="*/ 48 h 87"/>
                <a:gd name="T88" fmla="*/ 37 w 39"/>
                <a:gd name="T89" fmla="*/ 43 h 87"/>
                <a:gd name="T90" fmla="*/ 35 w 39"/>
                <a:gd name="T91" fmla="*/ 40 h 87"/>
                <a:gd name="T92" fmla="*/ 33 w 39"/>
                <a:gd name="T93" fmla="*/ 38 h 87"/>
                <a:gd name="T94" fmla="*/ 31 w 39"/>
                <a:gd name="T95" fmla="*/ 35 h 87"/>
                <a:gd name="T96" fmla="*/ 31 w 39"/>
                <a:gd name="T97" fmla="*/ 31 h 87"/>
                <a:gd name="T98" fmla="*/ 31 w 39"/>
                <a:gd name="T99" fmla="*/ 25 h 87"/>
                <a:gd name="T100" fmla="*/ 32 w 39"/>
                <a:gd name="T101" fmla="*/ 23 h 87"/>
                <a:gd name="T102" fmla="*/ 34 w 39"/>
                <a:gd name="T103" fmla="*/ 20 h 87"/>
                <a:gd name="T104" fmla="*/ 37 w 39"/>
                <a:gd name="T105" fmla="*/ 16 h 87"/>
                <a:gd name="T106" fmla="*/ 39 w 39"/>
                <a:gd name="T107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87">
                  <a:moveTo>
                    <a:pt x="39" y="12"/>
                  </a:moveTo>
                  <a:cubicBezTo>
                    <a:pt x="39" y="12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1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7" y="14"/>
                    <a:pt x="36" y="14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6"/>
                    <a:pt x="32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30" y="10"/>
                    <a:pt x="29" y="9"/>
                    <a:pt x="29" y="9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28" y="9"/>
                    <a:pt x="27" y="8"/>
                    <a:pt x="27" y="8"/>
                  </a:cubicBezTo>
                  <a:cubicBezTo>
                    <a:pt x="26" y="8"/>
                    <a:pt x="26" y="8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19" y="3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8"/>
                    <a:pt x="1" y="18"/>
                    <a:pt x="1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5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2"/>
                    <a:pt x="2" y="33"/>
                    <a:pt x="2" y="34"/>
                  </a:cubicBezTo>
                  <a:cubicBezTo>
                    <a:pt x="2" y="35"/>
                    <a:pt x="3" y="35"/>
                    <a:pt x="3" y="37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4" y="40"/>
                    <a:pt x="3" y="40"/>
                  </a:cubicBezTo>
                  <a:cubicBezTo>
                    <a:pt x="3" y="41"/>
                    <a:pt x="3" y="40"/>
                    <a:pt x="3" y="41"/>
                  </a:cubicBezTo>
                  <a:cubicBezTo>
                    <a:pt x="2" y="41"/>
                    <a:pt x="2" y="42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4" y="46"/>
                    <a:pt x="5" y="47"/>
                    <a:pt x="4" y="47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5" y="60"/>
                    <a:pt x="5" y="60"/>
                  </a:cubicBezTo>
                  <a:cubicBezTo>
                    <a:pt x="5" y="61"/>
                    <a:pt x="6" y="61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4"/>
                    <a:pt x="7" y="64"/>
                    <a:pt x="8" y="64"/>
                  </a:cubicBezTo>
                  <a:cubicBezTo>
                    <a:pt x="8" y="65"/>
                    <a:pt x="8" y="64"/>
                    <a:pt x="9" y="65"/>
                  </a:cubicBezTo>
                  <a:cubicBezTo>
                    <a:pt x="9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8"/>
                    <a:pt x="9" y="68"/>
                    <a:pt x="9" y="69"/>
                  </a:cubicBezTo>
                  <a:cubicBezTo>
                    <a:pt x="9" y="69"/>
                    <a:pt x="9" y="69"/>
                    <a:pt x="10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1"/>
                    <a:pt x="9" y="71"/>
                    <a:pt x="9" y="71"/>
                  </a:cubicBezTo>
                  <a:cubicBezTo>
                    <a:pt x="9" y="71"/>
                    <a:pt x="9" y="71"/>
                    <a:pt x="10" y="72"/>
                  </a:cubicBezTo>
                  <a:cubicBezTo>
                    <a:pt x="10" y="72"/>
                    <a:pt x="10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9" y="74"/>
                    <a:pt x="10" y="74"/>
                    <a:pt x="10" y="75"/>
                  </a:cubicBezTo>
                  <a:cubicBezTo>
                    <a:pt x="10" y="76"/>
                    <a:pt x="10" y="76"/>
                    <a:pt x="10" y="77"/>
                  </a:cubicBezTo>
                  <a:cubicBezTo>
                    <a:pt x="9" y="78"/>
                    <a:pt x="9" y="77"/>
                    <a:pt x="9" y="78"/>
                  </a:cubicBezTo>
                  <a:cubicBezTo>
                    <a:pt x="8" y="78"/>
                    <a:pt x="9" y="79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0" y="81"/>
                    <a:pt x="10" y="80"/>
                    <a:pt x="11" y="80"/>
                  </a:cubicBezTo>
                  <a:cubicBezTo>
                    <a:pt x="11" y="81"/>
                    <a:pt x="10" y="81"/>
                    <a:pt x="11" y="82"/>
                  </a:cubicBezTo>
                  <a:cubicBezTo>
                    <a:pt x="11" y="82"/>
                    <a:pt x="11" y="82"/>
                    <a:pt x="12" y="82"/>
                  </a:cubicBezTo>
                  <a:cubicBezTo>
                    <a:pt x="12" y="82"/>
                    <a:pt x="12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3" y="84"/>
                  </a:cubicBezTo>
                  <a:cubicBezTo>
                    <a:pt x="13" y="84"/>
                    <a:pt x="13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6" y="86"/>
                  </a:cubicBezTo>
                  <a:cubicBezTo>
                    <a:pt x="17" y="86"/>
                    <a:pt x="17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20" y="85"/>
                    <a:pt x="20" y="86"/>
                    <a:pt x="21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6"/>
                    <a:pt x="23" y="86"/>
                    <a:pt x="23" y="86"/>
                  </a:cubicBezTo>
                  <a:cubicBezTo>
                    <a:pt x="23" y="85"/>
                    <a:pt x="22" y="86"/>
                    <a:pt x="22" y="86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1" y="85"/>
                    <a:pt x="21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0" y="83"/>
                    <a:pt x="20" y="82"/>
                    <a:pt x="21" y="82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2" y="81"/>
                    <a:pt x="22" y="80"/>
                  </a:cubicBezTo>
                  <a:cubicBezTo>
                    <a:pt x="22" y="80"/>
                    <a:pt x="22" y="80"/>
                    <a:pt x="22" y="79"/>
                  </a:cubicBezTo>
                  <a:cubicBezTo>
                    <a:pt x="22" y="79"/>
                    <a:pt x="22" y="79"/>
                    <a:pt x="22" y="78"/>
                  </a:cubicBezTo>
                  <a:cubicBezTo>
                    <a:pt x="22" y="78"/>
                    <a:pt x="22" y="77"/>
                    <a:pt x="22" y="77"/>
                  </a:cubicBezTo>
                  <a:cubicBezTo>
                    <a:pt x="22" y="77"/>
                    <a:pt x="22" y="77"/>
                    <a:pt x="23" y="76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5"/>
                    <a:pt x="24" y="75"/>
                    <a:pt x="25" y="75"/>
                  </a:cubicBezTo>
                  <a:cubicBezTo>
                    <a:pt x="25" y="74"/>
                    <a:pt x="25" y="74"/>
                    <a:pt x="25" y="73"/>
                  </a:cubicBezTo>
                  <a:cubicBezTo>
                    <a:pt x="25" y="73"/>
                    <a:pt x="25" y="73"/>
                    <a:pt x="24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2"/>
                    <a:pt x="21" y="71"/>
                    <a:pt x="21" y="71"/>
                  </a:cubicBezTo>
                  <a:cubicBezTo>
                    <a:pt x="21" y="71"/>
                    <a:pt x="21" y="71"/>
                    <a:pt x="20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9" y="70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1" y="67"/>
                  </a:cubicBezTo>
                  <a:cubicBezTo>
                    <a:pt x="21" y="66"/>
                    <a:pt x="22" y="67"/>
                    <a:pt x="22" y="66"/>
                  </a:cubicBezTo>
                  <a:cubicBezTo>
                    <a:pt x="22" y="66"/>
                    <a:pt x="22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3" y="65"/>
                    <a:pt x="23" y="64"/>
                  </a:cubicBezTo>
                  <a:cubicBezTo>
                    <a:pt x="23" y="64"/>
                    <a:pt x="22" y="64"/>
                    <a:pt x="22" y="63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2" y="62"/>
                    <a:pt x="22" y="62"/>
                    <a:pt x="22" y="61"/>
                  </a:cubicBezTo>
                  <a:cubicBezTo>
                    <a:pt x="22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3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2" y="59"/>
                    <a:pt x="22" y="58"/>
                  </a:cubicBezTo>
                  <a:cubicBezTo>
                    <a:pt x="22" y="58"/>
                    <a:pt x="22" y="59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2" y="55"/>
                    <a:pt x="23" y="55"/>
                  </a:cubicBezTo>
                  <a:cubicBezTo>
                    <a:pt x="23" y="55"/>
                    <a:pt x="23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2"/>
                    <a:pt x="26" y="52"/>
                  </a:cubicBezTo>
                  <a:cubicBezTo>
                    <a:pt x="26" y="51"/>
                    <a:pt x="26" y="50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9"/>
                    <a:pt x="31" y="49"/>
                    <a:pt x="31" y="49"/>
                  </a:cubicBezTo>
                  <a:cubicBezTo>
                    <a:pt x="32" y="49"/>
                    <a:pt x="32" y="48"/>
                    <a:pt x="33" y="48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7"/>
                    <a:pt x="35" y="47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7" y="4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6" y="42"/>
                    <a:pt x="36" y="42"/>
                    <a:pt x="36" y="41"/>
                  </a:cubicBezTo>
                  <a:cubicBezTo>
                    <a:pt x="36" y="41"/>
                    <a:pt x="35" y="41"/>
                    <a:pt x="35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7"/>
                    <a:pt x="34" y="38"/>
                    <a:pt x="33" y="38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3" y="22"/>
                    <a:pt x="33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8"/>
                    <a:pt x="35" y="18"/>
                    <a:pt x="36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7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8" y="16"/>
                    <a:pt x="38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0" name="Freeform 234"/>
            <p:cNvSpPr>
              <a:spLocks/>
            </p:cNvSpPr>
            <p:nvPr/>
          </p:nvSpPr>
          <p:spPr bwMode="auto">
            <a:xfrm>
              <a:off x="2606676" y="4719639"/>
              <a:ext cx="107950" cy="65088"/>
            </a:xfrm>
            <a:custGeom>
              <a:avLst/>
              <a:gdLst>
                <a:gd name="T0" fmla="*/ 9 w 10"/>
                <a:gd name="T1" fmla="*/ 5 h 6"/>
                <a:gd name="T2" fmla="*/ 8 w 10"/>
                <a:gd name="T3" fmla="*/ 5 h 6"/>
                <a:gd name="T4" fmla="*/ 8 w 10"/>
                <a:gd name="T5" fmla="*/ 5 h 6"/>
                <a:gd name="T6" fmla="*/ 6 w 10"/>
                <a:gd name="T7" fmla="*/ 4 h 6"/>
                <a:gd name="T8" fmla="*/ 5 w 10"/>
                <a:gd name="T9" fmla="*/ 4 h 6"/>
                <a:gd name="T10" fmla="*/ 4 w 10"/>
                <a:gd name="T11" fmla="*/ 3 h 6"/>
                <a:gd name="T12" fmla="*/ 3 w 10"/>
                <a:gd name="T13" fmla="*/ 2 h 6"/>
                <a:gd name="T14" fmla="*/ 3 w 10"/>
                <a:gd name="T15" fmla="*/ 2 h 6"/>
                <a:gd name="T16" fmla="*/ 2 w 10"/>
                <a:gd name="T17" fmla="*/ 1 h 6"/>
                <a:gd name="T18" fmla="*/ 2 w 10"/>
                <a:gd name="T19" fmla="*/ 1 h 6"/>
                <a:gd name="T20" fmla="*/ 1 w 10"/>
                <a:gd name="T21" fmla="*/ 0 h 6"/>
                <a:gd name="T22" fmla="*/ 0 w 10"/>
                <a:gd name="T23" fmla="*/ 0 h 6"/>
                <a:gd name="T24" fmla="*/ 1 w 10"/>
                <a:gd name="T25" fmla="*/ 0 h 6"/>
                <a:gd name="T26" fmla="*/ 1 w 10"/>
                <a:gd name="T27" fmla="*/ 1 h 6"/>
                <a:gd name="T28" fmla="*/ 2 w 10"/>
                <a:gd name="T29" fmla="*/ 2 h 6"/>
                <a:gd name="T30" fmla="*/ 2 w 10"/>
                <a:gd name="T31" fmla="*/ 3 h 6"/>
                <a:gd name="T32" fmla="*/ 3 w 10"/>
                <a:gd name="T33" fmla="*/ 5 h 6"/>
                <a:gd name="T34" fmla="*/ 4 w 10"/>
                <a:gd name="T35" fmla="*/ 5 h 6"/>
                <a:gd name="T36" fmla="*/ 4 w 10"/>
                <a:gd name="T37" fmla="*/ 6 h 6"/>
                <a:gd name="T38" fmla="*/ 5 w 10"/>
                <a:gd name="T39" fmla="*/ 5 h 6"/>
                <a:gd name="T40" fmla="*/ 6 w 10"/>
                <a:gd name="T41" fmla="*/ 6 h 6"/>
                <a:gd name="T42" fmla="*/ 7 w 10"/>
                <a:gd name="T43" fmla="*/ 6 h 6"/>
                <a:gd name="T44" fmla="*/ 9 w 10"/>
                <a:gd name="T45" fmla="*/ 6 h 6"/>
                <a:gd name="T46" fmla="*/ 10 w 10"/>
                <a:gd name="T47" fmla="*/ 6 h 6"/>
                <a:gd name="T48" fmla="*/ 10 w 10"/>
                <a:gd name="T49" fmla="*/ 5 h 6"/>
                <a:gd name="T50" fmla="*/ 9 w 10"/>
                <a:gd name="T5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">
                  <a:moveTo>
                    <a:pt x="9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1" name="Freeform 235"/>
            <p:cNvSpPr>
              <a:spLocks/>
            </p:cNvSpPr>
            <p:nvPr/>
          </p:nvSpPr>
          <p:spPr bwMode="auto">
            <a:xfrm>
              <a:off x="2606676" y="4394201"/>
              <a:ext cx="22225" cy="2222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1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2" name="Freeform 236"/>
            <p:cNvSpPr>
              <a:spLocks/>
            </p:cNvSpPr>
            <p:nvPr/>
          </p:nvSpPr>
          <p:spPr bwMode="auto">
            <a:xfrm>
              <a:off x="5780089" y="1897064"/>
              <a:ext cx="346075" cy="271463"/>
            </a:xfrm>
            <a:custGeom>
              <a:avLst/>
              <a:gdLst>
                <a:gd name="T0" fmla="*/ 29 w 32"/>
                <a:gd name="T1" fmla="*/ 3 h 25"/>
                <a:gd name="T2" fmla="*/ 28 w 32"/>
                <a:gd name="T3" fmla="*/ 2 h 25"/>
                <a:gd name="T4" fmla="*/ 26 w 32"/>
                <a:gd name="T5" fmla="*/ 4 h 25"/>
                <a:gd name="T6" fmla="*/ 24 w 32"/>
                <a:gd name="T7" fmla="*/ 3 h 25"/>
                <a:gd name="T8" fmla="*/ 23 w 32"/>
                <a:gd name="T9" fmla="*/ 1 h 25"/>
                <a:gd name="T10" fmla="*/ 22 w 32"/>
                <a:gd name="T11" fmla="*/ 0 h 25"/>
                <a:gd name="T12" fmla="*/ 20 w 32"/>
                <a:gd name="T13" fmla="*/ 0 h 25"/>
                <a:gd name="T14" fmla="*/ 20 w 32"/>
                <a:gd name="T15" fmla="*/ 1 h 25"/>
                <a:gd name="T16" fmla="*/ 18 w 32"/>
                <a:gd name="T17" fmla="*/ 3 h 25"/>
                <a:gd name="T18" fmla="*/ 16 w 32"/>
                <a:gd name="T19" fmla="*/ 3 h 25"/>
                <a:gd name="T20" fmla="*/ 15 w 32"/>
                <a:gd name="T21" fmla="*/ 3 h 25"/>
                <a:gd name="T22" fmla="*/ 13 w 32"/>
                <a:gd name="T23" fmla="*/ 3 h 25"/>
                <a:gd name="T24" fmla="*/ 12 w 32"/>
                <a:gd name="T25" fmla="*/ 2 h 25"/>
                <a:gd name="T26" fmla="*/ 11 w 32"/>
                <a:gd name="T27" fmla="*/ 2 h 25"/>
                <a:gd name="T28" fmla="*/ 10 w 32"/>
                <a:gd name="T29" fmla="*/ 3 h 25"/>
                <a:gd name="T30" fmla="*/ 8 w 32"/>
                <a:gd name="T31" fmla="*/ 4 h 25"/>
                <a:gd name="T32" fmla="*/ 7 w 32"/>
                <a:gd name="T33" fmla="*/ 6 h 25"/>
                <a:gd name="T34" fmla="*/ 6 w 32"/>
                <a:gd name="T35" fmla="*/ 6 h 25"/>
                <a:gd name="T36" fmla="*/ 5 w 32"/>
                <a:gd name="T37" fmla="*/ 8 h 25"/>
                <a:gd name="T38" fmla="*/ 4 w 32"/>
                <a:gd name="T39" fmla="*/ 8 h 25"/>
                <a:gd name="T40" fmla="*/ 2 w 32"/>
                <a:gd name="T41" fmla="*/ 8 h 25"/>
                <a:gd name="T42" fmla="*/ 1 w 32"/>
                <a:gd name="T43" fmla="*/ 8 h 25"/>
                <a:gd name="T44" fmla="*/ 1 w 32"/>
                <a:gd name="T45" fmla="*/ 11 h 25"/>
                <a:gd name="T46" fmla="*/ 1 w 32"/>
                <a:gd name="T47" fmla="*/ 13 h 25"/>
                <a:gd name="T48" fmla="*/ 1 w 32"/>
                <a:gd name="T49" fmla="*/ 16 h 25"/>
                <a:gd name="T50" fmla="*/ 1 w 32"/>
                <a:gd name="T51" fmla="*/ 18 h 25"/>
                <a:gd name="T52" fmla="*/ 3 w 32"/>
                <a:gd name="T53" fmla="*/ 19 h 25"/>
                <a:gd name="T54" fmla="*/ 4 w 32"/>
                <a:gd name="T55" fmla="*/ 20 h 25"/>
                <a:gd name="T56" fmla="*/ 3 w 32"/>
                <a:gd name="T57" fmla="*/ 23 h 25"/>
                <a:gd name="T58" fmla="*/ 4 w 32"/>
                <a:gd name="T59" fmla="*/ 24 h 25"/>
                <a:gd name="T60" fmla="*/ 7 w 32"/>
                <a:gd name="T61" fmla="*/ 25 h 25"/>
                <a:gd name="T62" fmla="*/ 10 w 32"/>
                <a:gd name="T63" fmla="*/ 25 h 25"/>
                <a:gd name="T64" fmla="*/ 13 w 32"/>
                <a:gd name="T65" fmla="*/ 25 h 25"/>
                <a:gd name="T66" fmla="*/ 16 w 32"/>
                <a:gd name="T67" fmla="*/ 24 h 25"/>
                <a:gd name="T68" fmla="*/ 16 w 32"/>
                <a:gd name="T69" fmla="*/ 21 h 25"/>
                <a:gd name="T70" fmla="*/ 17 w 32"/>
                <a:gd name="T71" fmla="*/ 20 h 25"/>
                <a:gd name="T72" fmla="*/ 19 w 32"/>
                <a:gd name="T73" fmla="*/ 19 h 25"/>
                <a:gd name="T74" fmla="*/ 21 w 32"/>
                <a:gd name="T75" fmla="*/ 18 h 25"/>
                <a:gd name="T76" fmla="*/ 22 w 32"/>
                <a:gd name="T77" fmla="*/ 19 h 25"/>
                <a:gd name="T78" fmla="*/ 22 w 32"/>
                <a:gd name="T79" fmla="*/ 16 h 25"/>
                <a:gd name="T80" fmla="*/ 23 w 32"/>
                <a:gd name="T81" fmla="*/ 12 h 25"/>
                <a:gd name="T82" fmla="*/ 26 w 32"/>
                <a:gd name="T83" fmla="*/ 12 h 25"/>
                <a:gd name="T84" fmla="*/ 27 w 32"/>
                <a:gd name="T85" fmla="*/ 9 h 25"/>
                <a:gd name="T86" fmla="*/ 25 w 32"/>
                <a:gd name="T87" fmla="*/ 6 h 25"/>
                <a:gd name="T88" fmla="*/ 27 w 32"/>
                <a:gd name="T89" fmla="*/ 4 h 25"/>
                <a:gd name="T90" fmla="*/ 30 w 32"/>
                <a:gd name="T91" fmla="*/ 4 h 25"/>
                <a:gd name="T92" fmla="*/ 32 w 32"/>
                <a:gd name="T93" fmla="*/ 3 h 25"/>
                <a:gd name="T94" fmla="*/ 30 w 32"/>
                <a:gd name="T9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25">
                  <a:moveTo>
                    <a:pt x="30" y="3"/>
                  </a:moveTo>
                  <a:cubicBezTo>
                    <a:pt x="30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5" y="4"/>
                    <a:pt x="25" y="5"/>
                    <a:pt x="24" y="4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19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6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4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2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4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19"/>
                    <a:pt x="19" y="19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8"/>
                    <a:pt x="23" y="18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1"/>
                    <a:pt x="27" y="10"/>
                    <a:pt x="27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5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4"/>
                    <a:pt x="30" y="4"/>
                    <a:pt x="30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3" name="Freeform 237"/>
            <p:cNvSpPr>
              <a:spLocks/>
            </p:cNvSpPr>
            <p:nvPr/>
          </p:nvSpPr>
          <p:spPr bwMode="auto">
            <a:xfrm>
              <a:off x="3740151" y="2222501"/>
              <a:ext cx="334963" cy="400050"/>
            </a:xfrm>
            <a:custGeom>
              <a:avLst/>
              <a:gdLst>
                <a:gd name="T0" fmla="*/ 29 w 31"/>
                <a:gd name="T1" fmla="*/ 35 h 37"/>
                <a:gd name="T2" fmla="*/ 30 w 31"/>
                <a:gd name="T3" fmla="*/ 33 h 37"/>
                <a:gd name="T4" fmla="*/ 28 w 31"/>
                <a:gd name="T5" fmla="*/ 32 h 37"/>
                <a:gd name="T6" fmla="*/ 27 w 31"/>
                <a:gd name="T7" fmla="*/ 15 h 37"/>
                <a:gd name="T8" fmla="*/ 31 w 31"/>
                <a:gd name="T9" fmla="*/ 8 h 37"/>
                <a:gd name="T10" fmla="*/ 22 w 31"/>
                <a:gd name="T11" fmla="*/ 0 h 37"/>
                <a:gd name="T12" fmla="*/ 13 w 31"/>
                <a:gd name="T13" fmla="*/ 5 h 37"/>
                <a:gd name="T14" fmla="*/ 12 w 31"/>
                <a:gd name="T15" fmla="*/ 13 h 37"/>
                <a:gd name="T16" fmla="*/ 11 w 31"/>
                <a:gd name="T17" fmla="*/ 13 h 37"/>
                <a:gd name="T18" fmla="*/ 11 w 31"/>
                <a:gd name="T19" fmla="*/ 18 h 37"/>
                <a:gd name="T20" fmla="*/ 0 w 31"/>
                <a:gd name="T21" fmla="*/ 18 h 37"/>
                <a:gd name="T22" fmla="*/ 1 w 31"/>
                <a:gd name="T23" fmla="*/ 20 h 37"/>
                <a:gd name="T24" fmla="*/ 2 w 31"/>
                <a:gd name="T25" fmla="*/ 22 h 37"/>
                <a:gd name="T26" fmla="*/ 1 w 31"/>
                <a:gd name="T27" fmla="*/ 24 h 37"/>
                <a:gd name="T28" fmla="*/ 2 w 31"/>
                <a:gd name="T29" fmla="*/ 25 h 37"/>
                <a:gd name="T30" fmla="*/ 3 w 31"/>
                <a:gd name="T31" fmla="*/ 26 h 37"/>
                <a:gd name="T32" fmla="*/ 3 w 31"/>
                <a:gd name="T33" fmla="*/ 27 h 37"/>
                <a:gd name="T34" fmla="*/ 2 w 31"/>
                <a:gd name="T35" fmla="*/ 30 h 37"/>
                <a:gd name="T36" fmla="*/ 1 w 31"/>
                <a:gd name="T37" fmla="*/ 33 h 37"/>
                <a:gd name="T38" fmla="*/ 2 w 31"/>
                <a:gd name="T39" fmla="*/ 32 h 37"/>
                <a:gd name="T40" fmla="*/ 4 w 31"/>
                <a:gd name="T41" fmla="*/ 32 h 37"/>
                <a:gd name="T42" fmla="*/ 6 w 31"/>
                <a:gd name="T43" fmla="*/ 32 h 37"/>
                <a:gd name="T44" fmla="*/ 7 w 31"/>
                <a:gd name="T45" fmla="*/ 33 h 37"/>
                <a:gd name="T46" fmla="*/ 9 w 31"/>
                <a:gd name="T47" fmla="*/ 33 h 37"/>
                <a:gd name="T48" fmla="*/ 10 w 31"/>
                <a:gd name="T49" fmla="*/ 35 h 37"/>
                <a:gd name="T50" fmla="*/ 11 w 31"/>
                <a:gd name="T51" fmla="*/ 36 h 37"/>
                <a:gd name="T52" fmla="*/ 12 w 31"/>
                <a:gd name="T53" fmla="*/ 37 h 37"/>
                <a:gd name="T54" fmla="*/ 13 w 31"/>
                <a:gd name="T55" fmla="*/ 36 h 37"/>
                <a:gd name="T56" fmla="*/ 13 w 31"/>
                <a:gd name="T57" fmla="*/ 35 h 37"/>
                <a:gd name="T58" fmla="*/ 15 w 31"/>
                <a:gd name="T59" fmla="*/ 36 h 37"/>
                <a:gd name="T60" fmla="*/ 16 w 31"/>
                <a:gd name="T61" fmla="*/ 35 h 37"/>
                <a:gd name="T62" fmla="*/ 18 w 31"/>
                <a:gd name="T63" fmla="*/ 35 h 37"/>
                <a:gd name="T64" fmla="*/ 19 w 31"/>
                <a:gd name="T65" fmla="*/ 34 h 37"/>
                <a:gd name="T66" fmla="*/ 28 w 31"/>
                <a:gd name="T6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7">
                  <a:moveTo>
                    <a:pt x="29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30" y="34"/>
                    <a:pt x="30" y="33"/>
                  </a:cubicBezTo>
                  <a:cubicBezTo>
                    <a:pt x="30" y="33"/>
                    <a:pt x="29" y="33"/>
                    <a:pt x="29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1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1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6" y="32"/>
                  </a:cubicBezTo>
                  <a:cubicBezTo>
                    <a:pt x="6" y="32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20" y="35"/>
                    <a:pt x="20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4" name="Rectangle 238"/>
            <p:cNvSpPr>
              <a:spLocks noChangeArrowheads="1"/>
            </p:cNvSpPr>
            <p:nvPr/>
          </p:nvSpPr>
          <p:spPr bwMode="auto">
            <a:xfrm>
              <a:off x="3967164" y="2222501"/>
              <a:ext cx="11113" cy="1588"/>
            </a:xfrm>
            <a:prstGeom prst="rect">
              <a:avLst/>
            </a:prstGeom>
            <a:grpFill/>
            <a:ln w="317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5" name="Freeform 239"/>
            <p:cNvSpPr>
              <a:spLocks/>
            </p:cNvSpPr>
            <p:nvPr/>
          </p:nvSpPr>
          <p:spPr bwMode="auto">
            <a:xfrm>
              <a:off x="3967164" y="2222501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6" name="Freeform 240"/>
            <p:cNvSpPr>
              <a:spLocks/>
            </p:cNvSpPr>
            <p:nvPr/>
          </p:nvSpPr>
          <p:spPr bwMode="auto">
            <a:xfrm>
              <a:off x="4495801" y="2957514"/>
              <a:ext cx="204788" cy="280988"/>
            </a:xfrm>
            <a:custGeom>
              <a:avLst/>
              <a:gdLst>
                <a:gd name="T0" fmla="*/ 13 w 19"/>
                <a:gd name="T1" fmla="*/ 21 h 26"/>
                <a:gd name="T2" fmla="*/ 13 w 19"/>
                <a:gd name="T3" fmla="*/ 18 h 26"/>
                <a:gd name="T4" fmla="*/ 13 w 19"/>
                <a:gd name="T5" fmla="*/ 17 h 26"/>
                <a:gd name="T6" fmla="*/ 15 w 19"/>
                <a:gd name="T7" fmla="*/ 16 h 26"/>
                <a:gd name="T8" fmla="*/ 16 w 19"/>
                <a:gd name="T9" fmla="*/ 14 h 26"/>
                <a:gd name="T10" fmla="*/ 17 w 19"/>
                <a:gd name="T11" fmla="*/ 13 h 26"/>
                <a:gd name="T12" fmla="*/ 17 w 19"/>
                <a:gd name="T13" fmla="*/ 10 h 26"/>
                <a:gd name="T14" fmla="*/ 17 w 19"/>
                <a:gd name="T15" fmla="*/ 7 h 26"/>
                <a:gd name="T16" fmla="*/ 18 w 19"/>
                <a:gd name="T17" fmla="*/ 5 h 26"/>
                <a:gd name="T18" fmla="*/ 19 w 19"/>
                <a:gd name="T19" fmla="*/ 2 h 26"/>
                <a:gd name="T20" fmla="*/ 19 w 19"/>
                <a:gd name="T21" fmla="*/ 1 h 26"/>
                <a:gd name="T22" fmla="*/ 17 w 19"/>
                <a:gd name="T23" fmla="*/ 1 h 26"/>
                <a:gd name="T24" fmla="*/ 14 w 19"/>
                <a:gd name="T25" fmla="*/ 2 h 26"/>
                <a:gd name="T26" fmla="*/ 13 w 19"/>
                <a:gd name="T27" fmla="*/ 5 h 26"/>
                <a:gd name="T28" fmla="*/ 13 w 19"/>
                <a:gd name="T29" fmla="*/ 7 h 26"/>
                <a:gd name="T30" fmla="*/ 11 w 19"/>
                <a:gd name="T31" fmla="*/ 7 h 26"/>
                <a:gd name="T32" fmla="*/ 10 w 19"/>
                <a:gd name="T33" fmla="*/ 5 h 26"/>
                <a:gd name="T34" fmla="*/ 8 w 19"/>
                <a:gd name="T35" fmla="*/ 5 h 26"/>
                <a:gd name="T36" fmla="*/ 5 w 19"/>
                <a:gd name="T37" fmla="*/ 5 h 26"/>
                <a:gd name="T38" fmla="*/ 5 w 19"/>
                <a:gd name="T39" fmla="*/ 6 h 26"/>
                <a:gd name="T40" fmla="*/ 5 w 19"/>
                <a:gd name="T41" fmla="*/ 8 h 26"/>
                <a:gd name="T42" fmla="*/ 7 w 19"/>
                <a:gd name="T43" fmla="*/ 7 h 26"/>
                <a:gd name="T44" fmla="*/ 9 w 19"/>
                <a:gd name="T45" fmla="*/ 9 h 26"/>
                <a:gd name="T46" fmla="*/ 7 w 19"/>
                <a:gd name="T47" fmla="*/ 10 h 26"/>
                <a:gd name="T48" fmla="*/ 8 w 19"/>
                <a:gd name="T49" fmla="*/ 12 h 26"/>
                <a:gd name="T50" fmla="*/ 8 w 19"/>
                <a:gd name="T51" fmla="*/ 14 h 26"/>
                <a:gd name="T52" fmla="*/ 8 w 19"/>
                <a:gd name="T53" fmla="*/ 17 h 26"/>
                <a:gd name="T54" fmla="*/ 7 w 19"/>
                <a:gd name="T55" fmla="*/ 18 h 26"/>
                <a:gd name="T56" fmla="*/ 6 w 19"/>
                <a:gd name="T57" fmla="*/ 18 h 26"/>
                <a:gd name="T58" fmla="*/ 5 w 19"/>
                <a:gd name="T59" fmla="*/ 18 h 26"/>
                <a:gd name="T60" fmla="*/ 4 w 19"/>
                <a:gd name="T61" fmla="*/ 17 h 26"/>
                <a:gd name="T62" fmla="*/ 3 w 19"/>
                <a:gd name="T63" fmla="*/ 18 h 26"/>
                <a:gd name="T64" fmla="*/ 1 w 19"/>
                <a:gd name="T65" fmla="*/ 18 h 26"/>
                <a:gd name="T66" fmla="*/ 1 w 19"/>
                <a:gd name="T67" fmla="*/ 20 h 26"/>
                <a:gd name="T68" fmla="*/ 0 w 19"/>
                <a:gd name="T69" fmla="*/ 22 h 26"/>
                <a:gd name="T70" fmla="*/ 0 w 19"/>
                <a:gd name="T71" fmla="*/ 22 h 26"/>
                <a:gd name="T72" fmla="*/ 1 w 19"/>
                <a:gd name="T73" fmla="*/ 24 h 26"/>
                <a:gd name="T74" fmla="*/ 2 w 19"/>
                <a:gd name="T75" fmla="*/ 25 h 26"/>
                <a:gd name="T76" fmla="*/ 2 w 19"/>
                <a:gd name="T77" fmla="*/ 26 h 26"/>
                <a:gd name="T78" fmla="*/ 3 w 19"/>
                <a:gd name="T79" fmla="*/ 25 h 26"/>
                <a:gd name="T80" fmla="*/ 5 w 19"/>
                <a:gd name="T81" fmla="*/ 24 h 26"/>
                <a:gd name="T82" fmla="*/ 7 w 19"/>
                <a:gd name="T83" fmla="*/ 25 h 26"/>
                <a:gd name="T84" fmla="*/ 7 w 19"/>
                <a:gd name="T85" fmla="*/ 24 h 26"/>
                <a:gd name="T86" fmla="*/ 9 w 19"/>
                <a:gd name="T87" fmla="*/ 24 h 26"/>
                <a:gd name="T88" fmla="*/ 9 w 19"/>
                <a:gd name="T89" fmla="*/ 25 h 26"/>
                <a:gd name="T90" fmla="*/ 11 w 19"/>
                <a:gd name="T91" fmla="*/ 23 h 26"/>
                <a:gd name="T92" fmla="*/ 13 w 19"/>
                <a:gd name="T9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6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4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2"/>
                    <a:pt x="16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8" y="6"/>
                    <a:pt x="17" y="5"/>
                    <a:pt x="18" y="5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5" y="1"/>
                  </a:cubicBezTo>
                  <a:cubicBezTo>
                    <a:pt x="14" y="1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4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8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2" y="23"/>
                    <a:pt x="12" y="23"/>
                    <a:pt x="13" y="22"/>
                  </a:cubicBezTo>
                  <a:cubicBezTo>
                    <a:pt x="13" y="22"/>
                    <a:pt x="13" y="22"/>
                    <a:pt x="13" y="2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7" name="Freeform 241"/>
            <p:cNvSpPr>
              <a:spLocks/>
            </p:cNvSpPr>
            <p:nvPr/>
          </p:nvSpPr>
          <p:spPr bwMode="auto">
            <a:xfrm>
              <a:off x="4637089" y="30114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8" name="Freeform 242"/>
            <p:cNvSpPr>
              <a:spLocks/>
            </p:cNvSpPr>
            <p:nvPr/>
          </p:nvSpPr>
          <p:spPr bwMode="auto">
            <a:xfrm>
              <a:off x="3956051" y="2751139"/>
              <a:ext cx="173038" cy="195263"/>
            </a:xfrm>
            <a:custGeom>
              <a:avLst/>
              <a:gdLst>
                <a:gd name="T0" fmla="*/ 16 w 16"/>
                <a:gd name="T1" fmla="*/ 4 h 18"/>
                <a:gd name="T2" fmla="*/ 15 w 16"/>
                <a:gd name="T3" fmla="*/ 3 h 18"/>
                <a:gd name="T4" fmla="*/ 12 w 16"/>
                <a:gd name="T5" fmla="*/ 2 h 18"/>
                <a:gd name="T6" fmla="*/ 11 w 16"/>
                <a:gd name="T7" fmla="*/ 3 h 18"/>
                <a:gd name="T8" fmla="*/ 9 w 16"/>
                <a:gd name="T9" fmla="*/ 1 h 18"/>
                <a:gd name="T10" fmla="*/ 8 w 16"/>
                <a:gd name="T11" fmla="*/ 0 h 18"/>
                <a:gd name="T12" fmla="*/ 6 w 16"/>
                <a:gd name="T13" fmla="*/ 1 h 18"/>
                <a:gd name="T14" fmla="*/ 6 w 16"/>
                <a:gd name="T15" fmla="*/ 0 h 18"/>
                <a:gd name="T16" fmla="*/ 5 w 16"/>
                <a:gd name="T17" fmla="*/ 1 h 18"/>
                <a:gd name="T18" fmla="*/ 3 w 16"/>
                <a:gd name="T19" fmla="*/ 0 h 18"/>
                <a:gd name="T20" fmla="*/ 2 w 16"/>
                <a:gd name="T21" fmla="*/ 1 h 18"/>
                <a:gd name="T22" fmla="*/ 2 w 16"/>
                <a:gd name="T23" fmla="*/ 3 h 18"/>
                <a:gd name="T24" fmla="*/ 2 w 16"/>
                <a:gd name="T25" fmla="*/ 5 h 18"/>
                <a:gd name="T26" fmla="*/ 3 w 16"/>
                <a:gd name="T27" fmla="*/ 6 h 18"/>
                <a:gd name="T28" fmla="*/ 1 w 16"/>
                <a:gd name="T29" fmla="*/ 6 h 18"/>
                <a:gd name="T30" fmla="*/ 2 w 16"/>
                <a:gd name="T31" fmla="*/ 8 h 18"/>
                <a:gd name="T32" fmla="*/ 2 w 16"/>
                <a:gd name="T33" fmla="*/ 8 h 18"/>
                <a:gd name="T34" fmla="*/ 1 w 16"/>
                <a:gd name="T35" fmla="*/ 9 h 18"/>
                <a:gd name="T36" fmla="*/ 0 w 16"/>
                <a:gd name="T37" fmla="*/ 11 h 18"/>
                <a:gd name="T38" fmla="*/ 2 w 16"/>
                <a:gd name="T39" fmla="*/ 12 h 18"/>
                <a:gd name="T40" fmla="*/ 3 w 16"/>
                <a:gd name="T41" fmla="*/ 14 h 18"/>
                <a:gd name="T42" fmla="*/ 3 w 16"/>
                <a:gd name="T43" fmla="*/ 16 h 18"/>
                <a:gd name="T44" fmla="*/ 3 w 16"/>
                <a:gd name="T45" fmla="*/ 18 h 18"/>
                <a:gd name="T46" fmla="*/ 5 w 16"/>
                <a:gd name="T47" fmla="*/ 17 h 18"/>
                <a:gd name="T48" fmla="*/ 7 w 16"/>
                <a:gd name="T49" fmla="*/ 16 h 18"/>
                <a:gd name="T50" fmla="*/ 9 w 16"/>
                <a:gd name="T51" fmla="*/ 15 h 18"/>
                <a:gd name="T52" fmla="*/ 12 w 16"/>
                <a:gd name="T53" fmla="*/ 15 h 18"/>
                <a:gd name="T54" fmla="*/ 15 w 16"/>
                <a:gd name="T55" fmla="*/ 16 h 18"/>
                <a:gd name="T56" fmla="*/ 15 w 16"/>
                <a:gd name="T57" fmla="*/ 15 h 18"/>
                <a:gd name="T58" fmla="*/ 14 w 16"/>
                <a:gd name="T59" fmla="*/ 12 h 18"/>
                <a:gd name="T60" fmla="*/ 14 w 16"/>
                <a:gd name="T61" fmla="*/ 10 h 18"/>
                <a:gd name="T62" fmla="*/ 15 w 16"/>
                <a:gd name="T63" fmla="*/ 7 h 18"/>
                <a:gd name="T64" fmla="*/ 15 w 16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5" y="5"/>
                  </a:moveTo>
                  <a:cubicBezTo>
                    <a:pt x="15" y="5"/>
                    <a:pt x="16" y="4"/>
                    <a:pt x="16" y="4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2" y="13"/>
                    <a:pt x="2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4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69" name="Freeform 243"/>
            <p:cNvSpPr>
              <a:spLocks/>
            </p:cNvSpPr>
            <p:nvPr/>
          </p:nvSpPr>
          <p:spPr bwMode="auto">
            <a:xfrm>
              <a:off x="4205289" y="2351089"/>
              <a:ext cx="420688" cy="357188"/>
            </a:xfrm>
            <a:custGeom>
              <a:avLst/>
              <a:gdLst>
                <a:gd name="T0" fmla="*/ 29 w 39"/>
                <a:gd name="T1" fmla="*/ 30 h 33"/>
                <a:gd name="T2" fmla="*/ 31 w 39"/>
                <a:gd name="T3" fmla="*/ 30 h 33"/>
                <a:gd name="T4" fmla="*/ 33 w 39"/>
                <a:gd name="T5" fmla="*/ 29 h 33"/>
                <a:gd name="T6" fmla="*/ 33 w 39"/>
                <a:gd name="T7" fmla="*/ 28 h 33"/>
                <a:gd name="T8" fmla="*/ 34 w 39"/>
                <a:gd name="T9" fmla="*/ 26 h 33"/>
                <a:gd name="T10" fmla="*/ 35 w 39"/>
                <a:gd name="T11" fmla="*/ 23 h 33"/>
                <a:gd name="T12" fmla="*/ 36 w 39"/>
                <a:gd name="T13" fmla="*/ 22 h 33"/>
                <a:gd name="T14" fmla="*/ 37 w 39"/>
                <a:gd name="T15" fmla="*/ 21 h 33"/>
                <a:gd name="T16" fmla="*/ 38 w 39"/>
                <a:gd name="T17" fmla="*/ 19 h 33"/>
                <a:gd name="T18" fmla="*/ 38 w 39"/>
                <a:gd name="T19" fmla="*/ 13 h 33"/>
                <a:gd name="T20" fmla="*/ 39 w 39"/>
                <a:gd name="T21" fmla="*/ 9 h 33"/>
                <a:gd name="T22" fmla="*/ 38 w 39"/>
                <a:gd name="T23" fmla="*/ 8 h 33"/>
                <a:gd name="T24" fmla="*/ 37 w 39"/>
                <a:gd name="T25" fmla="*/ 7 h 33"/>
                <a:gd name="T26" fmla="*/ 37 w 39"/>
                <a:gd name="T27" fmla="*/ 4 h 33"/>
                <a:gd name="T28" fmla="*/ 37 w 39"/>
                <a:gd name="T29" fmla="*/ 2 h 33"/>
                <a:gd name="T30" fmla="*/ 36 w 39"/>
                <a:gd name="T31" fmla="*/ 2 h 33"/>
                <a:gd name="T32" fmla="*/ 34 w 39"/>
                <a:gd name="T33" fmla="*/ 2 h 33"/>
                <a:gd name="T34" fmla="*/ 32 w 39"/>
                <a:gd name="T35" fmla="*/ 1 h 33"/>
                <a:gd name="T36" fmla="*/ 31 w 39"/>
                <a:gd name="T37" fmla="*/ 0 h 33"/>
                <a:gd name="T38" fmla="*/ 28 w 39"/>
                <a:gd name="T39" fmla="*/ 1 h 33"/>
                <a:gd name="T40" fmla="*/ 27 w 39"/>
                <a:gd name="T41" fmla="*/ 2 h 33"/>
                <a:gd name="T42" fmla="*/ 25 w 39"/>
                <a:gd name="T43" fmla="*/ 4 h 33"/>
                <a:gd name="T44" fmla="*/ 21 w 39"/>
                <a:gd name="T45" fmla="*/ 7 h 33"/>
                <a:gd name="T46" fmla="*/ 17 w 39"/>
                <a:gd name="T47" fmla="*/ 10 h 33"/>
                <a:gd name="T48" fmla="*/ 14 w 39"/>
                <a:gd name="T49" fmla="*/ 12 h 33"/>
                <a:gd name="T50" fmla="*/ 9 w 39"/>
                <a:gd name="T51" fmla="*/ 13 h 33"/>
                <a:gd name="T52" fmla="*/ 10 w 39"/>
                <a:gd name="T53" fmla="*/ 14 h 33"/>
                <a:gd name="T54" fmla="*/ 10 w 39"/>
                <a:gd name="T55" fmla="*/ 17 h 33"/>
                <a:gd name="T56" fmla="*/ 10 w 39"/>
                <a:gd name="T57" fmla="*/ 21 h 33"/>
                <a:gd name="T58" fmla="*/ 9 w 39"/>
                <a:gd name="T59" fmla="*/ 23 h 33"/>
                <a:gd name="T60" fmla="*/ 7 w 39"/>
                <a:gd name="T61" fmla="*/ 23 h 33"/>
                <a:gd name="T62" fmla="*/ 4 w 39"/>
                <a:gd name="T63" fmla="*/ 24 h 33"/>
                <a:gd name="T64" fmla="*/ 2 w 39"/>
                <a:gd name="T65" fmla="*/ 24 h 33"/>
                <a:gd name="T66" fmla="*/ 0 w 39"/>
                <a:gd name="T67" fmla="*/ 25 h 33"/>
                <a:gd name="T68" fmla="*/ 0 w 39"/>
                <a:gd name="T69" fmla="*/ 26 h 33"/>
                <a:gd name="T70" fmla="*/ 2 w 39"/>
                <a:gd name="T71" fmla="*/ 28 h 33"/>
                <a:gd name="T72" fmla="*/ 2 w 39"/>
                <a:gd name="T73" fmla="*/ 30 h 33"/>
                <a:gd name="T74" fmla="*/ 4 w 39"/>
                <a:gd name="T75" fmla="*/ 31 h 33"/>
                <a:gd name="T76" fmla="*/ 5 w 39"/>
                <a:gd name="T77" fmla="*/ 31 h 33"/>
                <a:gd name="T78" fmla="*/ 5 w 39"/>
                <a:gd name="T79" fmla="*/ 33 h 33"/>
                <a:gd name="T80" fmla="*/ 7 w 39"/>
                <a:gd name="T81" fmla="*/ 32 h 33"/>
                <a:gd name="T82" fmla="*/ 8 w 39"/>
                <a:gd name="T83" fmla="*/ 33 h 33"/>
                <a:gd name="T84" fmla="*/ 8 w 39"/>
                <a:gd name="T85" fmla="*/ 32 h 33"/>
                <a:gd name="T86" fmla="*/ 10 w 39"/>
                <a:gd name="T87" fmla="*/ 30 h 33"/>
                <a:gd name="T88" fmla="*/ 11 w 39"/>
                <a:gd name="T89" fmla="*/ 28 h 33"/>
                <a:gd name="T90" fmla="*/ 13 w 39"/>
                <a:gd name="T91" fmla="*/ 28 h 33"/>
                <a:gd name="T92" fmla="*/ 14 w 39"/>
                <a:gd name="T93" fmla="*/ 28 h 33"/>
                <a:gd name="T94" fmla="*/ 16 w 39"/>
                <a:gd name="T95" fmla="*/ 29 h 33"/>
                <a:gd name="T96" fmla="*/ 18 w 39"/>
                <a:gd name="T97" fmla="*/ 30 h 33"/>
                <a:gd name="T98" fmla="*/ 20 w 39"/>
                <a:gd name="T99" fmla="*/ 29 h 33"/>
                <a:gd name="T100" fmla="*/ 22 w 39"/>
                <a:gd name="T101" fmla="*/ 31 h 33"/>
                <a:gd name="T102" fmla="*/ 24 w 39"/>
                <a:gd name="T103" fmla="*/ 30 h 33"/>
                <a:gd name="T104" fmla="*/ 26 w 39"/>
                <a:gd name="T105" fmla="*/ 29 h 33"/>
                <a:gd name="T106" fmla="*/ 28 w 39"/>
                <a:gd name="T10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33">
                  <a:moveTo>
                    <a:pt x="28" y="29"/>
                  </a:move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5"/>
                    <a:pt x="34" y="25"/>
                  </a:cubicBezTo>
                  <a:cubicBezTo>
                    <a:pt x="34" y="24"/>
                    <a:pt x="34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6"/>
                    <a:pt x="38" y="14"/>
                    <a:pt x="38" y="13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8" y="7"/>
                    <a:pt x="38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3"/>
                    <a:pt x="35" y="2"/>
                    <a:pt x="34" y="2"/>
                  </a:cubicBezTo>
                  <a:cubicBezTo>
                    <a:pt x="34" y="2"/>
                    <a:pt x="34" y="2"/>
                    <a:pt x="34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4" y="5"/>
                    <a:pt x="23" y="4"/>
                    <a:pt x="22" y="5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8" y="9"/>
                    <a:pt x="17" y="9"/>
                    <a:pt x="17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9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3" y="29"/>
                    <a:pt x="2" y="29"/>
                    <a:pt x="2" y="30"/>
                  </a:cubicBezTo>
                  <a:cubicBezTo>
                    <a:pt x="2" y="30"/>
                    <a:pt x="2" y="31"/>
                    <a:pt x="2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10" y="31"/>
                    <a:pt x="9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1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3" y="28"/>
                  </a:cubicBezTo>
                  <a:cubicBezTo>
                    <a:pt x="13" y="28"/>
                    <a:pt x="13" y="27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29"/>
                    <a:pt x="19" y="29"/>
                  </a:cubicBezTo>
                  <a:cubicBezTo>
                    <a:pt x="19" y="29"/>
                    <a:pt x="19" y="29"/>
                    <a:pt x="20" y="29"/>
                  </a:cubicBezTo>
                  <a:cubicBezTo>
                    <a:pt x="20" y="29"/>
                    <a:pt x="20" y="30"/>
                    <a:pt x="21" y="30"/>
                  </a:cubicBezTo>
                  <a:cubicBezTo>
                    <a:pt x="21" y="30"/>
                    <a:pt x="21" y="30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3" y="31"/>
                    <a:pt x="24" y="30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7" y="29"/>
                    <a:pt x="28" y="29"/>
                    <a:pt x="28" y="2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0" name="Freeform 244"/>
            <p:cNvSpPr>
              <a:spLocks/>
            </p:cNvSpPr>
            <p:nvPr/>
          </p:nvSpPr>
          <p:spPr bwMode="auto">
            <a:xfrm>
              <a:off x="4992689" y="3151189"/>
              <a:ext cx="42863" cy="65088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0 h 6"/>
                <a:gd name="T4" fmla="*/ 2 w 4"/>
                <a:gd name="T5" fmla="*/ 1 h 6"/>
                <a:gd name="T6" fmla="*/ 2 w 4"/>
                <a:gd name="T7" fmla="*/ 1 h 6"/>
                <a:gd name="T8" fmla="*/ 1 w 4"/>
                <a:gd name="T9" fmla="*/ 2 h 6"/>
                <a:gd name="T10" fmla="*/ 0 w 4"/>
                <a:gd name="T11" fmla="*/ 1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3 h 6"/>
                <a:gd name="T18" fmla="*/ 0 w 4"/>
                <a:gd name="T19" fmla="*/ 4 h 6"/>
                <a:gd name="T20" fmla="*/ 0 w 4"/>
                <a:gd name="T21" fmla="*/ 4 h 6"/>
                <a:gd name="T22" fmla="*/ 0 w 4"/>
                <a:gd name="T23" fmla="*/ 4 h 6"/>
                <a:gd name="T24" fmla="*/ 1 w 4"/>
                <a:gd name="T25" fmla="*/ 5 h 6"/>
                <a:gd name="T26" fmla="*/ 1 w 4"/>
                <a:gd name="T27" fmla="*/ 6 h 6"/>
                <a:gd name="T28" fmla="*/ 2 w 4"/>
                <a:gd name="T29" fmla="*/ 6 h 6"/>
                <a:gd name="T30" fmla="*/ 2 w 4"/>
                <a:gd name="T31" fmla="*/ 6 h 6"/>
                <a:gd name="T32" fmla="*/ 3 w 4"/>
                <a:gd name="T33" fmla="*/ 5 h 6"/>
                <a:gd name="T34" fmla="*/ 3 w 4"/>
                <a:gd name="T35" fmla="*/ 4 h 6"/>
                <a:gd name="T36" fmla="*/ 3 w 4"/>
                <a:gd name="T37" fmla="*/ 3 h 6"/>
                <a:gd name="T38" fmla="*/ 4 w 4"/>
                <a:gd name="T39" fmla="*/ 2 h 6"/>
                <a:gd name="T40" fmla="*/ 4 w 4"/>
                <a:gd name="T41" fmla="*/ 2 h 6"/>
                <a:gd name="T42" fmla="*/ 3 w 4"/>
                <a:gd name="T4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1" name="Freeform 245"/>
            <p:cNvSpPr>
              <a:spLocks/>
            </p:cNvSpPr>
            <p:nvPr/>
          </p:nvSpPr>
          <p:spPr bwMode="auto">
            <a:xfrm>
              <a:off x="5003801" y="3216276"/>
              <a:ext cx="1111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2" name="Freeform 246"/>
            <p:cNvSpPr>
              <a:spLocks/>
            </p:cNvSpPr>
            <p:nvPr/>
          </p:nvSpPr>
          <p:spPr bwMode="auto">
            <a:xfrm>
              <a:off x="4787901" y="3335339"/>
              <a:ext cx="323850" cy="312738"/>
            </a:xfrm>
            <a:custGeom>
              <a:avLst/>
              <a:gdLst>
                <a:gd name="T0" fmla="*/ 29 w 30"/>
                <a:gd name="T1" fmla="*/ 5 h 29"/>
                <a:gd name="T2" fmla="*/ 28 w 30"/>
                <a:gd name="T3" fmla="*/ 4 h 29"/>
                <a:gd name="T4" fmla="*/ 27 w 30"/>
                <a:gd name="T5" fmla="*/ 3 h 29"/>
                <a:gd name="T6" fmla="*/ 24 w 30"/>
                <a:gd name="T7" fmla="*/ 2 h 29"/>
                <a:gd name="T8" fmla="*/ 23 w 30"/>
                <a:gd name="T9" fmla="*/ 2 h 29"/>
                <a:gd name="T10" fmla="*/ 23 w 30"/>
                <a:gd name="T11" fmla="*/ 1 h 29"/>
                <a:gd name="T12" fmla="*/ 22 w 30"/>
                <a:gd name="T13" fmla="*/ 0 h 29"/>
                <a:gd name="T14" fmla="*/ 21 w 30"/>
                <a:gd name="T15" fmla="*/ 0 h 29"/>
                <a:gd name="T16" fmla="*/ 18 w 30"/>
                <a:gd name="T17" fmla="*/ 1 h 29"/>
                <a:gd name="T18" fmla="*/ 16 w 30"/>
                <a:gd name="T19" fmla="*/ 3 h 29"/>
                <a:gd name="T20" fmla="*/ 17 w 30"/>
                <a:gd name="T21" fmla="*/ 5 h 29"/>
                <a:gd name="T22" fmla="*/ 17 w 30"/>
                <a:gd name="T23" fmla="*/ 7 h 29"/>
                <a:gd name="T24" fmla="*/ 17 w 30"/>
                <a:gd name="T25" fmla="*/ 11 h 29"/>
                <a:gd name="T26" fmla="*/ 18 w 30"/>
                <a:gd name="T27" fmla="*/ 13 h 29"/>
                <a:gd name="T28" fmla="*/ 16 w 30"/>
                <a:gd name="T29" fmla="*/ 14 h 29"/>
                <a:gd name="T30" fmla="*/ 14 w 30"/>
                <a:gd name="T31" fmla="*/ 11 h 29"/>
                <a:gd name="T32" fmla="*/ 13 w 30"/>
                <a:gd name="T33" fmla="*/ 10 h 29"/>
                <a:gd name="T34" fmla="*/ 11 w 30"/>
                <a:gd name="T35" fmla="*/ 11 h 29"/>
                <a:gd name="T36" fmla="*/ 9 w 30"/>
                <a:gd name="T37" fmla="*/ 10 h 29"/>
                <a:gd name="T38" fmla="*/ 8 w 30"/>
                <a:gd name="T39" fmla="*/ 9 h 29"/>
                <a:gd name="T40" fmla="*/ 6 w 30"/>
                <a:gd name="T41" fmla="*/ 9 h 29"/>
                <a:gd name="T42" fmla="*/ 5 w 30"/>
                <a:gd name="T43" fmla="*/ 8 h 29"/>
                <a:gd name="T44" fmla="*/ 5 w 30"/>
                <a:gd name="T45" fmla="*/ 11 h 29"/>
                <a:gd name="T46" fmla="*/ 5 w 30"/>
                <a:gd name="T47" fmla="*/ 14 h 29"/>
                <a:gd name="T48" fmla="*/ 3 w 30"/>
                <a:gd name="T49" fmla="*/ 14 h 29"/>
                <a:gd name="T50" fmla="*/ 0 w 30"/>
                <a:gd name="T51" fmla="*/ 14 h 29"/>
                <a:gd name="T52" fmla="*/ 0 w 30"/>
                <a:gd name="T53" fmla="*/ 15 h 29"/>
                <a:gd name="T54" fmla="*/ 0 w 30"/>
                <a:gd name="T55" fmla="*/ 20 h 29"/>
                <a:gd name="T56" fmla="*/ 3 w 30"/>
                <a:gd name="T57" fmla="*/ 27 h 29"/>
                <a:gd name="T58" fmla="*/ 4 w 30"/>
                <a:gd name="T59" fmla="*/ 27 h 29"/>
                <a:gd name="T60" fmla="*/ 6 w 30"/>
                <a:gd name="T61" fmla="*/ 27 h 29"/>
                <a:gd name="T62" fmla="*/ 8 w 30"/>
                <a:gd name="T63" fmla="*/ 28 h 29"/>
                <a:gd name="T64" fmla="*/ 10 w 30"/>
                <a:gd name="T65" fmla="*/ 28 h 29"/>
                <a:gd name="T66" fmla="*/ 11 w 30"/>
                <a:gd name="T67" fmla="*/ 29 h 29"/>
                <a:gd name="T68" fmla="*/ 12 w 30"/>
                <a:gd name="T69" fmla="*/ 29 h 29"/>
                <a:gd name="T70" fmla="*/ 13 w 30"/>
                <a:gd name="T71" fmla="*/ 27 h 29"/>
                <a:gd name="T72" fmla="*/ 15 w 30"/>
                <a:gd name="T73" fmla="*/ 26 h 29"/>
                <a:gd name="T74" fmla="*/ 16 w 30"/>
                <a:gd name="T75" fmla="*/ 25 h 29"/>
                <a:gd name="T76" fmla="*/ 17 w 30"/>
                <a:gd name="T77" fmla="*/ 23 h 29"/>
                <a:gd name="T78" fmla="*/ 18 w 30"/>
                <a:gd name="T79" fmla="*/ 22 h 29"/>
                <a:gd name="T80" fmla="*/ 20 w 30"/>
                <a:gd name="T81" fmla="*/ 22 h 29"/>
                <a:gd name="T82" fmla="*/ 21 w 30"/>
                <a:gd name="T83" fmla="*/ 22 h 29"/>
                <a:gd name="T84" fmla="*/ 20 w 30"/>
                <a:gd name="T85" fmla="*/ 21 h 29"/>
                <a:gd name="T86" fmla="*/ 21 w 30"/>
                <a:gd name="T87" fmla="*/ 19 h 29"/>
                <a:gd name="T88" fmla="*/ 23 w 30"/>
                <a:gd name="T89" fmla="*/ 19 h 29"/>
                <a:gd name="T90" fmla="*/ 25 w 30"/>
                <a:gd name="T91" fmla="*/ 18 h 29"/>
                <a:gd name="T92" fmla="*/ 27 w 30"/>
                <a:gd name="T93" fmla="*/ 18 h 29"/>
                <a:gd name="T94" fmla="*/ 28 w 30"/>
                <a:gd name="T95" fmla="*/ 17 h 29"/>
                <a:gd name="T96" fmla="*/ 27 w 30"/>
                <a:gd name="T97" fmla="*/ 15 h 29"/>
                <a:gd name="T98" fmla="*/ 28 w 30"/>
                <a:gd name="T99" fmla="*/ 14 h 29"/>
                <a:gd name="T100" fmla="*/ 29 w 30"/>
                <a:gd name="T101" fmla="*/ 13 h 29"/>
                <a:gd name="T102" fmla="*/ 29 w 30"/>
                <a:gd name="T103" fmla="*/ 11 h 29"/>
                <a:gd name="T104" fmla="*/ 28 w 30"/>
                <a:gd name="T105" fmla="*/ 10 h 29"/>
                <a:gd name="T106" fmla="*/ 29 w 30"/>
                <a:gd name="T107" fmla="*/ 8 h 29"/>
                <a:gd name="T108" fmla="*/ 29 w 30"/>
                <a:gd name="T10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29">
                  <a:moveTo>
                    <a:pt x="29" y="6"/>
                  </a:moveTo>
                  <a:cubicBezTo>
                    <a:pt x="29" y="6"/>
                    <a:pt x="29" y="6"/>
                    <a:pt x="29" y="5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6" y="3"/>
                    <a:pt x="26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1"/>
                  </a:cubicBez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9"/>
                    <a:pt x="16" y="10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3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1"/>
                    <a:pt x="9" y="10"/>
                  </a:cubicBezTo>
                  <a:cubicBezTo>
                    <a:pt x="8" y="10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6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2" y="28"/>
                    <a:pt x="12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0" y="8"/>
                    <a:pt x="30" y="7"/>
                  </a:cubicBezTo>
                  <a:cubicBezTo>
                    <a:pt x="30" y="7"/>
                    <a:pt x="29" y="7"/>
                    <a:pt x="29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3" name="Freeform 247"/>
            <p:cNvSpPr>
              <a:spLocks/>
            </p:cNvSpPr>
            <p:nvPr/>
          </p:nvSpPr>
          <p:spPr bwMode="auto">
            <a:xfrm>
              <a:off x="5024439" y="37893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4" name="Freeform 248"/>
            <p:cNvSpPr>
              <a:spLocks/>
            </p:cNvSpPr>
            <p:nvPr/>
          </p:nvSpPr>
          <p:spPr bwMode="auto">
            <a:xfrm>
              <a:off x="4625976" y="3778251"/>
              <a:ext cx="442913" cy="388938"/>
            </a:xfrm>
            <a:custGeom>
              <a:avLst/>
              <a:gdLst>
                <a:gd name="T0" fmla="*/ 38 w 41"/>
                <a:gd name="T1" fmla="*/ 10 h 36"/>
                <a:gd name="T2" fmla="*/ 39 w 41"/>
                <a:gd name="T3" fmla="*/ 7 h 36"/>
                <a:gd name="T4" fmla="*/ 38 w 41"/>
                <a:gd name="T5" fmla="*/ 5 h 36"/>
                <a:gd name="T6" fmla="*/ 37 w 41"/>
                <a:gd name="T7" fmla="*/ 2 h 36"/>
                <a:gd name="T8" fmla="*/ 36 w 41"/>
                <a:gd name="T9" fmla="*/ 1 h 36"/>
                <a:gd name="T10" fmla="*/ 33 w 41"/>
                <a:gd name="T11" fmla="*/ 0 h 36"/>
                <a:gd name="T12" fmla="*/ 32 w 41"/>
                <a:gd name="T13" fmla="*/ 1 h 36"/>
                <a:gd name="T14" fmla="*/ 28 w 41"/>
                <a:gd name="T15" fmla="*/ 3 h 36"/>
                <a:gd name="T16" fmla="*/ 25 w 41"/>
                <a:gd name="T17" fmla="*/ 5 h 36"/>
                <a:gd name="T18" fmla="*/ 23 w 41"/>
                <a:gd name="T19" fmla="*/ 7 h 36"/>
                <a:gd name="T20" fmla="*/ 23 w 41"/>
                <a:gd name="T21" fmla="*/ 9 h 36"/>
                <a:gd name="T22" fmla="*/ 20 w 41"/>
                <a:gd name="T23" fmla="*/ 10 h 36"/>
                <a:gd name="T24" fmla="*/ 17 w 41"/>
                <a:gd name="T25" fmla="*/ 9 h 36"/>
                <a:gd name="T26" fmla="*/ 16 w 41"/>
                <a:gd name="T27" fmla="*/ 9 h 36"/>
                <a:gd name="T28" fmla="*/ 14 w 41"/>
                <a:gd name="T29" fmla="*/ 11 h 36"/>
                <a:gd name="T30" fmla="*/ 12 w 41"/>
                <a:gd name="T31" fmla="*/ 13 h 36"/>
                <a:gd name="T32" fmla="*/ 10 w 41"/>
                <a:gd name="T33" fmla="*/ 12 h 36"/>
                <a:gd name="T34" fmla="*/ 11 w 41"/>
                <a:gd name="T35" fmla="*/ 10 h 36"/>
                <a:gd name="T36" fmla="*/ 10 w 41"/>
                <a:gd name="T37" fmla="*/ 7 h 36"/>
                <a:gd name="T38" fmla="*/ 9 w 41"/>
                <a:gd name="T39" fmla="*/ 18 h 36"/>
                <a:gd name="T40" fmla="*/ 7 w 41"/>
                <a:gd name="T41" fmla="*/ 18 h 36"/>
                <a:gd name="T42" fmla="*/ 6 w 41"/>
                <a:gd name="T43" fmla="*/ 19 h 36"/>
                <a:gd name="T44" fmla="*/ 4 w 41"/>
                <a:gd name="T45" fmla="*/ 19 h 36"/>
                <a:gd name="T46" fmla="*/ 2 w 41"/>
                <a:gd name="T47" fmla="*/ 18 h 36"/>
                <a:gd name="T48" fmla="*/ 2 w 41"/>
                <a:gd name="T49" fmla="*/ 17 h 36"/>
                <a:gd name="T50" fmla="*/ 1 w 41"/>
                <a:gd name="T51" fmla="*/ 17 h 36"/>
                <a:gd name="T52" fmla="*/ 0 w 41"/>
                <a:gd name="T53" fmla="*/ 18 h 36"/>
                <a:gd name="T54" fmla="*/ 1 w 41"/>
                <a:gd name="T55" fmla="*/ 19 h 36"/>
                <a:gd name="T56" fmla="*/ 1 w 41"/>
                <a:gd name="T57" fmla="*/ 21 h 36"/>
                <a:gd name="T58" fmla="*/ 2 w 41"/>
                <a:gd name="T59" fmla="*/ 24 h 36"/>
                <a:gd name="T60" fmla="*/ 3 w 41"/>
                <a:gd name="T61" fmla="*/ 26 h 36"/>
                <a:gd name="T62" fmla="*/ 4 w 41"/>
                <a:gd name="T63" fmla="*/ 28 h 36"/>
                <a:gd name="T64" fmla="*/ 4 w 41"/>
                <a:gd name="T65" fmla="*/ 30 h 36"/>
                <a:gd name="T66" fmla="*/ 3 w 41"/>
                <a:gd name="T67" fmla="*/ 31 h 36"/>
                <a:gd name="T68" fmla="*/ 4 w 41"/>
                <a:gd name="T69" fmla="*/ 33 h 36"/>
                <a:gd name="T70" fmla="*/ 5 w 41"/>
                <a:gd name="T71" fmla="*/ 34 h 36"/>
                <a:gd name="T72" fmla="*/ 6 w 41"/>
                <a:gd name="T73" fmla="*/ 35 h 36"/>
                <a:gd name="T74" fmla="*/ 8 w 41"/>
                <a:gd name="T75" fmla="*/ 36 h 36"/>
                <a:gd name="T76" fmla="*/ 10 w 41"/>
                <a:gd name="T77" fmla="*/ 35 h 36"/>
                <a:gd name="T78" fmla="*/ 12 w 41"/>
                <a:gd name="T79" fmla="*/ 35 h 36"/>
                <a:gd name="T80" fmla="*/ 14 w 41"/>
                <a:gd name="T81" fmla="*/ 34 h 36"/>
                <a:gd name="T82" fmla="*/ 16 w 41"/>
                <a:gd name="T83" fmla="*/ 34 h 36"/>
                <a:gd name="T84" fmla="*/ 17 w 41"/>
                <a:gd name="T85" fmla="*/ 34 h 36"/>
                <a:gd name="T86" fmla="*/ 19 w 41"/>
                <a:gd name="T87" fmla="*/ 34 h 36"/>
                <a:gd name="T88" fmla="*/ 21 w 41"/>
                <a:gd name="T89" fmla="*/ 33 h 36"/>
                <a:gd name="T90" fmla="*/ 24 w 41"/>
                <a:gd name="T91" fmla="*/ 33 h 36"/>
                <a:gd name="T92" fmla="*/ 26 w 41"/>
                <a:gd name="T93" fmla="*/ 32 h 36"/>
                <a:gd name="T94" fmla="*/ 28 w 41"/>
                <a:gd name="T95" fmla="*/ 31 h 36"/>
                <a:gd name="T96" fmla="*/ 31 w 41"/>
                <a:gd name="T97" fmla="*/ 28 h 36"/>
                <a:gd name="T98" fmla="*/ 33 w 41"/>
                <a:gd name="T99" fmla="*/ 26 h 36"/>
                <a:gd name="T100" fmla="*/ 34 w 41"/>
                <a:gd name="T101" fmla="*/ 24 h 36"/>
                <a:gd name="T102" fmla="*/ 36 w 41"/>
                <a:gd name="T103" fmla="*/ 21 h 36"/>
                <a:gd name="T104" fmla="*/ 38 w 41"/>
                <a:gd name="T105" fmla="*/ 19 h 36"/>
                <a:gd name="T106" fmla="*/ 39 w 41"/>
                <a:gd name="T107" fmla="*/ 18 h 36"/>
                <a:gd name="T108" fmla="*/ 40 w 41"/>
                <a:gd name="T109" fmla="*/ 15 h 36"/>
                <a:gd name="T110" fmla="*/ 41 w 41"/>
                <a:gd name="T111" fmla="*/ 13 h 36"/>
                <a:gd name="T112" fmla="*/ 38 w 41"/>
                <a:gd name="T11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" h="36">
                  <a:moveTo>
                    <a:pt x="38" y="11"/>
                  </a:moveTo>
                  <a:cubicBezTo>
                    <a:pt x="38" y="11"/>
                    <a:pt x="38" y="10"/>
                    <a:pt x="38" y="10"/>
                  </a:cubicBezTo>
                  <a:cubicBezTo>
                    <a:pt x="38" y="9"/>
                    <a:pt x="38" y="9"/>
                    <a:pt x="39" y="8"/>
                  </a:cubicBezTo>
                  <a:cubicBezTo>
                    <a:pt x="39" y="8"/>
                    <a:pt x="38" y="7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ubicBezTo>
                    <a:pt x="39" y="5"/>
                    <a:pt x="38" y="5"/>
                    <a:pt x="38" y="5"/>
                  </a:cubicBezTo>
                  <a:cubicBezTo>
                    <a:pt x="38" y="4"/>
                    <a:pt x="37" y="4"/>
                    <a:pt x="37" y="3"/>
                  </a:cubicBezTo>
                  <a:cubicBezTo>
                    <a:pt x="37" y="2"/>
                    <a:pt x="38" y="2"/>
                    <a:pt x="3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8" y="4"/>
                    <a:pt x="27" y="4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1"/>
                    <a:pt x="9" y="14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20"/>
                    <a:pt x="1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4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5" y="34"/>
                    <a:pt x="5" y="34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4"/>
                    <a:pt x="14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2"/>
                    <a:pt x="26" y="32"/>
                  </a:cubicBezTo>
                  <a:cubicBezTo>
                    <a:pt x="26" y="32"/>
                    <a:pt x="26" y="32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30" y="29"/>
                    <a:pt x="30" y="29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6"/>
                    <a:pt x="32" y="27"/>
                    <a:pt x="33" y="26"/>
                  </a:cubicBezTo>
                  <a:cubicBezTo>
                    <a:pt x="33" y="26"/>
                    <a:pt x="33" y="26"/>
                    <a:pt x="34" y="25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7" y="21"/>
                    <a:pt x="37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8"/>
                    <a:pt x="39" y="1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6"/>
                    <a:pt x="40" y="16"/>
                    <a:pt x="40" y="15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1" y="13"/>
                    <a:pt x="41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5" name="Freeform 249"/>
            <p:cNvSpPr>
              <a:spLocks/>
            </p:cNvSpPr>
            <p:nvPr/>
          </p:nvSpPr>
          <p:spPr bwMode="auto">
            <a:xfrm>
              <a:off x="5154614" y="2362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6" name="Freeform 250"/>
            <p:cNvSpPr>
              <a:spLocks/>
            </p:cNvSpPr>
            <p:nvPr/>
          </p:nvSpPr>
          <p:spPr bwMode="auto">
            <a:xfrm>
              <a:off x="4799014" y="2362201"/>
              <a:ext cx="452438" cy="604838"/>
            </a:xfrm>
            <a:custGeom>
              <a:avLst/>
              <a:gdLst>
                <a:gd name="T0" fmla="*/ 40 w 42"/>
                <a:gd name="T1" fmla="*/ 13 h 56"/>
                <a:gd name="T2" fmla="*/ 38 w 42"/>
                <a:gd name="T3" fmla="*/ 11 h 56"/>
                <a:gd name="T4" fmla="*/ 37 w 42"/>
                <a:gd name="T5" fmla="*/ 5 h 56"/>
                <a:gd name="T6" fmla="*/ 35 w 42"/>
                <a:gd name="T7" fmla="*/ 1 h 56"/>
                <a:gd name="T8" fmla="*/ 32 w 42"/>
                <a:gd name="T9" fmla="*/ 1 h 56"/>
                <a:gd name="T10" fmla="*/ 30 w 42"/>
                <a:gd name="T11" fmla="*/ 3 h 56"/>
                <a:gd name="T12" fmla="*/ 29 w 42"/>
                <a:gd name="T13" fmla="*/ 5 h 56"/>
                <a:gd name="T14" fmla="*/ 27 w 42"/>
                <a:gd name="T15" fmla="*/ 4 h 56"/>
                <a:gd name="T16" fmla="*/ 7 w 42"/>
                <a:gd name="T17" fmla="*/ 9 h 56"/>
                <a:gd name="T18" fmla="*/ 4 w 42"/>
                <a:gd name="T19" fmla="*/ 11 h 56"/>
                <a:gd name="T20" fmla="*/ 2 w 42"/>
                <a:gd name="T21" fmla="*/ 22 h 56"/>
                <a:gd name="T22" fmla="*/ 1 w 42"/>
                <a:gd name="T23" fmla="*/ 25 h 56"/>
                <a:gd name="T24" fmla="*/ 1 w 42"/>
                <a:gd name="T25" fmla="*/ 28 h 56"/>
                <a:gd name="T26" fmla="*/ 1 w 42"/>
                <a:gd name="T27" fmla="*/ 30 h 56"/>
                <a:gd name="T28" fmla="*/ 1 w 42"/>
                <a:gd name="T29" fmla="*/ 33 h 56"/>
                <a:gd name="T30" fmla="*/ 2 w 42"/>
                <a:gd name="T31" fmla="*/ 35 h 56"/>
                <a:gd name="T32" fmla="*/ 3 w 42"/>
                <a:gd name="T33" fmla="*/ 37 h 56"/>
                <a:gd name="T34" fmla="*/ 4 w 42"/>
                <a:gd name="T35" fmla="*/ 41 h 56"/>
                <a:gd name="T36" fmla="*/ 8 w 42"/>
                <a:gd name="T37" fmla="*/ 44 h 56"/>
                <a:gd name="T38" fmla="*/ 10 w 42"/>
                <a:gd name="T39" fmla="*/ 47 h 56"/>
                <a:gd name="T40" fmla="*/ 12 w 42"/>
                <a:gd name="T41" fmla="*/ 50 h 56"/>
                <a:gd name="T42" fmla="*/ 13 w 42"/>
                <a:gd name="T43" fmla="*/ 52 h 56"/>
                <a:gd name="T44" fmla="*/ 16 w 42"/>
                <a:gd name="T45" fmla="*/ 54 h 56"/>
                <a:gd name="T46" fmla="*/ 18 w 42"/>
                <a:gd name="T47" fmla="*/ 54 h 56"/>
                <a:gd name="T48" fmla="*/ 20 w 42"/>
                <a:gd name="T49" fmla="*/ 55 h 56"/>
                <a:gd name="T50" fmla="*/ 22 w 42"/>
                <a:gd name="T51" fmla="*/ 56 h 56"/>
                <a:gd name="T52" fmla="*/ 26 w 42"/>
                <a:gd name="T53" fmla="*/ 56 h 56"/>
                <a:gd name="T54" fmla="*/ 28 w 42"/>
                <a:gd name="T55" fmla="*/ 56 h 56"/>
                <a:gd name="T56" fmla="*/ 30 w 42"/>
                <a:gd name="T57" fmla="*/ 55 h 56"/>
                <a:gd name="T58" fmla="*/ 34 w 42"/>
                <a:gd name="T59" fmla="*/ 53 h 56"/>
                <a:gd name="T60" fmla="*/ 35 w 42"/>
                <a:gd name="T61" fmla="*/ 52 h 56"/>
                <a:gd name="T62" fmla="*/ 33 w 42"/>
                <a:gd name="T63" fmla="*/ 50 h 56"/>
                <a:gd name="T64" fmla="*/ 32 w 42"/>
                <a:gd name="T65" fmla="*/ 47 h 56"/>
                <a:gd name="T66" fmla="*/ 29 w 42"/>
                <a:gd name="T67" fmla="*/ 45 h 56"/>
                <a:gd name="T68" fmla="*/ 28 w 42"/>
                <a:gd name="T69" fmla="*/ 42 h 56"/>
                <a:gd name="T70" fmla="*/ 30 w 42"/>
                <a:gd name="T71" fmla="*/ 42 h 56"/>
                <a:gd name="T72" fmla="*/ 30 w 42"/>
                <a:gd name="T73" fmla="*/ 38 h 56"/>
                <a:gd name="T74" fmla="*/ 32 w 42"/>
                <a:gd name="T75" fmla="*/ 35 h 56"/>
                <a:gd name="T76" fmla="*/ 33 w 42"/>
                <a:gd name="T77" fmla="*/ 33 h 56"/>
                <a:gd name="T78" fmla="*/ 34 w 42"/>
                <a:gd name="T79" fmla="*/ 31 h 56"/>
                <a:gd name="T80" fmla="*/ 36 w 42"/>
                <a:gd name="T81" fmla="*/ 29 h 56"/>
                <a:gd name="T82" fmla="*/ 36 w 42"/>
                <a:gd name="T83" fmla="*/ 27 h 56"/>
                <a:gd name="T84" fmla="*/ 36 w 42"/>
                <a:gd name="T85" fmla="*/ 24 h 56"/>
                <a:gd name="T86" fmla="*/ 37 w 42"/>
                <a:gd name="T87" fmla="*/ 20 h 56"/>
                <a:gd name="T88" fmla="*/ 37 w 42"/>
                <a:gd name="T89" fmla="*/ 18 h 56"/>
                <a:gd name="T90" fmla="*/ 39 w 42"/>
                <a:gd name="T91" fmla="*/ 17 h 56"/>
                <a:gd name="T92" fmla="*/ 41 w 42"/>
                <a:gd name="T93" fmla="*/ 15 h 56"/>
                <a:gd name="T94" fmla="*/ 41 w 42"/>
                <a:gd name="T95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56">
                  <a:moveTo>
                    <a:pt x="41" y="14"/>
                  </a:moveTo>
                  <a:cubicBezTo>
                    <a:pt x="41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8" y="9"/>
                    <a:pt x="38" y="9"/>
                  </a:cubicBezTo>
                  <a:cubicBezTo>
                    <a:pt x="37" y="8"/>
                    <a:pt x="38" y="8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0" y="2"/>
                    <a:pt x="31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3" y="36"/>
                    <a:pt x="3" y="37"/>
                  </a:cubicBezTo>
                  <a:cubicBezTo>
                    <a:pt x="3" y="37"/>
                    <a:pt x="4" y="37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4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3"/>
                    <a:pt x="7" y="43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5"/>
                    <a:pt x="8" y="45"/>
                    <a:pt x="8" y="46"/>
                  </a:cubicBezTo>
                  <a:cubicBezTo>
                    <a:pt x="8" y="47"/>
                    <a:pt x="9" y="46"/>
                    <a:pt x="10" y="47"/>
                  </a:cubicBezTo>
                  <a:cubicBezTo>
                    <a:pt x="10" y="47"/>
                    <a:pt x="10" y="47"/>
                    <a:pt x="10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4" y="52"/>
                    <a:pt x="14" y="52"/>
                  </a:cubicBezTo>
                  <a:cubicBezTo>
                    <a:pt x="14" y="53"/>
                    <a:pt x="14" y="53"/>
                    <a:pt x="15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7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19" y="53"/>
                    <a:pt x="19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5"/>
                    <a:pt x="20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5" y="56"/>
                    <a:pt x="25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6"/>
                    <a:pt x="29" y="55"/>
                    <a:pt x="29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1" y="54"/>
                    <a:pt x="31" y="53"/>
                  </a:cubicBezTo>
                  <a:cubicBezTo>
                    <a:pt x="31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3" y="50"/>
                    <a:pt x="33" y="49"/>
                    <a:pt x="33" y="49"/>
                  </a:cubicBezTo>
                  <a:cubicBezTo>
                    <a:pt x="32" y="48"/>
                    <a:pt x="33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6"/>
                  </a:cubicBezTo>
                  <a:cubicBezTo>
                    <a:pt x="31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28" y="45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3"/>
                    <a:pt x="28" y="43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29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1" y="42"/>
                    <a:pt x="30" y="42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30" y="37"/>
                    <a:pt x="31" y="37"/>
                  </a:cubicBezTo>
                  <a:cubicBezTo>
                    <a:pt x="31" y="37"/>
                    <a:pt x="31" y="36"/>
                    <a:pt x="31" y="36"/>
                  </a:cubicBezTo>
                  <a:cubicBezTo>
                    <a:pt x="31" y="36"/>
                    <a:pt x="32" y="36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3" y="33"/>
                  </a:cubicBezTo>
                  <a:cubicBezTo>
                    <a:pt x="33" y="32"/>
                    <a:pt x="33" y="33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6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0"/>
                  </a:cubicBezTo>
                  <a:cubicBezTo>
                    <a:pt x="37" y="20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8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4"/>
                    <a:pt x="41" y="14"/>
                    <a:pt x="41" y="1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7" name="Freeform 251"/>
            <p:cNvSpPr>
              <a:spLocks/>
            </p:cNvSpPr>
            <p:nvPr/>
          </p:nvSpPr>
          <p:spPr bwMode="auto">
            <a:xfrm>
              <a:off x="5370514" y="3443289"/>
              <a:ext cx="0" cy="1111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8" name="Freeform 252"/>
            <p:cNvSpPr>
              <a:spLocks/>
            </p:cNvSpPr>
            <p:nvPr/>
          </p:nvSpPr>
          <p:spPr bwMode="auto">
            <a:xfrm>
              <a:off x="5726114" y="3713164"/>
              <a:ext cx="22225" cy="222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79" name="Freeform 253"/>
            <p:cNvSpPr>
              <a:spLocks/>
            </p:cNvSpPr>
            <p:nvPr/>
          </p:nvSpPr>
          <p:spPr bwMode="auto">
            <a:xfrm>
              <a:off x="5672139" y="3735389"/>
              <a:ext cx="11113" cy="2222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0" name="Freeform 254"/>
            <p:cNvSpPr>
              <a:spLocks/>
            </p:cNvSpPr>
            <p:nvPr/>
          </p:nvSpPr>
          <p:spPr bwMode="auto">
            <a:xfrm>
              <a:off x="5219701" y="2081214"/>
              <a:ext cx="111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1" name="Freeform 255"/>
            <p:cNvSpPr>
              <a:spLocks/>
            </p:cNvSpPr>
            <p:nvPr/>
          </p:nvSpPr>
          <p:spPr bwMode="auto">
            <a:xfrm>
              <a:off x="5111751" y="2081214"/>
              <a:ext cx="560388" cy="508000"/>
            </a:xfrm>
            <a:custGeom>
              <a:avLst/>
              <a:gdLst>
                <a:gd name="T0" fmla="*/ 50 w 52"/>
                <a:gd name="T1" fmla="*/ 27 h 47"/>
                <a:gd name="T2" fmla="*/ 45 w 52"/>
                <a:gd name="T3" fmla="*/ 26 h 47"/>
                <a:gd name="T4" fmla="*/ 42 w 52"/>
                <a:gd name="T5" fmla="*/ 23 h 47"/>
                <a:gd name="T6" fmla="*/ 41 w 52"/>
                <a:gd name="T7" fmla="*/ 21 h 47"/>
                <a:gd name="T8" fmla="*/ 40 w 52"/>
                <a:gd name="T9" fmla="*/ 19 h 47"/>
                <a:gd name="T10" fmla="*/ 39 w 52"/>
                <a:gd name="T11" fmla="*/ 17 h 47"/>
                <a:gd name="T12" fmla="*/ 38 w 52"/>
                <a:gd name="T13" fmla="*/ 15 h 47"/>
                <a:gd name="T14" fmla="*/ 37 w 52"/>
                <a:gd name="T15" fmla="*/ 14 h 47"/>
                <a:gd name="T16" fmla="*/ 35 w 52"/>
                <a:gd name="T17" fmla="*/ 11 h 47"/>
                <a:gd name="T18" fmla="*/ 34 w 52"/>
                <a:gd name="T19" fmla="*/ 10 h 47"/>
                <a:gd name="T20" fmla="*/ 32 w 52"/>
                <a:gd name="T21" fmla="*/ 10 h 47"/>
                <a:gd name="T22" fmla="*/ 30 w 52"/>
                <a:gd name="T23" fmla="*/ 9 h 47"/>
                <a:gd name="T24" fmla="*/ 29 w 52"/>
                <a:gd name="T25" fmla="*/ 9 h 47"/>
                <a:gd name="T26" fmla="*/ 23 w 52"/>
                <a:gd name="T27" fmla="*/ 8 h 47"/>
                <a:gd name="T28" fmla="*/ 21 w 52"/>
                <a:gd name="T29" fmla="*/ 4 h 47"/>
                <a:gd name="T30" fmla="*/ 15 w 52"/>
                <a:gd name="T31" fmla="*/ 2 h 47"/>
                <a:gd name="T32" fmla="*/ 11 w 52"/>
                <a:gd name="T33" fmla="*/ 0 h 47"/>
                <a:gd name="T34" fmla="*/ 9 w 52"/>
                <a:gd name="T35" fmla="*/ 1 h 47"/>
                <a:gd name="T36" fmla="*/ 5 w 52"/>
                <a:gd name="T37" fmla="*/ 3 h 47"/>
                <a:gd name="T38" fmla="*/ 7 w 52"/>
                <a:gd name="T39" fmla="*/ 5 h 47"/>
                <a:gd name="T40" fmla="*/ 5 w 52"/>
                <a:gd name="T41" fmla="*/ 7 h 47"/>
                <a:gd name="T42" fmla="*/ 2 w 52"/>
                <a:gd name="T43" fmla="*/ 8 h 47"/>
                <a:gd name="T44" fmla="*/ 1 w 52"/>
                <a:gd name="T45" fmla="*/ 9 h 47"/>
                <a:gd name="T46" fmla="*/ 1 w 52"/>
                <a:gd name="T47" fmla="*/ 13 h 47"/>
                <a:gd name="T48" fmla="*/ 5 w 52"/>
                <a:gd name="T49" fmla="*/ 16 h 47"/>
                <a:gd name="T50" fmla="*/ 7 w 52"/>
                <a:gd name="T51" fmla="*/ 19 h 47"/>
                <a:gd name="T52" fmla="*/ 9 w 52"/>
                <a:gd name="T53" fmla="*/ 23 h 47"/>
                <a:gd name="T54" fmla="*/ 12 w 52"/>
                <a:gd name="T55" fmla="*/ 25 h 47"/>
                <a:gd name="T56" fmla="*/ 13 w 52"/>
                <a:gd name="T57" fmla="*/ 29 h 47"/>
                <a:gd name="T58" fmla="*/ 13 w 52"/>
                <a:gd name="T59" fmla="*/ 32 h 47"/>
                <a:gd name="T60" fmla="*/ 16 w 52"/>
                <a:gd name="T61" fmla="*/ 35 h 47"/>
                <a:gd name="T62" fmla="*/ 18 w 52"/>
                <a:gd name="T63" fmla="*/ 37 h 47"/>
                <a:gd name="T64" fmla="*/ 18 w 52"/>
                <a:gd name="T65" fmla="*/ 39 h 47"/>
                <a:gd name="T66" fmla="*/ 20 w 52"/>
                <a:gd name="T67" fmla="*/ 41 h 47"/>
                <a:gd name="T68" fmla="*/ 22 w 52"/>
                <a:gd name="T69" fmla="*/ 43 h 47"/>
                <a:gd name="T70" fmla="*/ 26 w 52"/>
                <a:gd name="T71" fmla="*/ 43 h 47"/>
                <a:gd name="T72" fmla="*/ 29 w 52"/>
                <a:gd name="T73" fmla="*/ 45 h 47"/>
                <a:gd name="T74" fmla="*/ 31 w 52"/>
                <a:gd name="T75" fmla="*/ 46 h 47"/>
                <a:gd name="T76" fmla="*/ 33 w 52"/>
                <a:gd name="T77" fmla="*/ 42 h 47"/>
                <a:gd name="T78" fmla="*/ 40 w 52"/>
                <a:gd name="T79" fmla="*/ 40 h 47"/>
                <a:gd name="T80" fmla="*/ 44 w 52"/>
                <a:gd name="T81" fmla="*/ 38 h 47"/>
                <a:gd name="T82" fmla="*/ 50 w 52"/>
                <a:gd name="T83" fmla="*/ 34 h 47"/>
                <a:gd name="T84" fmla="*/ 52 w 52"/>
                <a:gd name="T8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" h="47">
                  <a:moveTo>
                    <a:pt x="52" y="28"/>
                  </a:moveTo>
                  <a:cubicBezTo>
                    <a:pt x="52" y="28"/>
                    <a:pt x="52" y="28"/>
                    <a:pt x="52" y="28"/>
                  </a:cubicBezTo>
                  <a:cubicBezTo>
                    <a:pt x="51" y="27"/>
                    <a:pt x="51" y="27"/>
                    <a:pt x="50" y="27"/>
                  </a:cubicBezTo>
                  <a:cubicBezTo>
                    <a:pt x="50" y="26"/>
                    <a:pt x="49" y="26"/>
                    <a:pt x="48" y="26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6" y="26"/>
                    <a:pt x="45" y="26"/>
                    <a:pt x="45" y="26"/>
                  </a:cubicBezTo>
                  <a:cubicBezTo>
                    <a:pt x="44" y="26"/>
                    <a:pt x="44" y="26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2" y="10"/>
                    <a:pt x="32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0" y="9"/>
                    <a:pt x="30" y="9"/>
                  </a:cubicBezTo>
                  <a:cubicBezTo>
                    <a:pt x="30" y="9"/>
                    <a:pt x="30" y="9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5"/>
                    <a:pt x="21" y="5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7" y="3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8" y="6"/>
                    <a:pt x="7" y="6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7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8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7"/>
                    <a:pt x="13" y="27"/>
                    <a:pt x="13" y="28"/>
                  </a:cubicBezTo>
                  <a:cubicBezTo>
                    <a:pt x="13" y="28"/>
                    <a:pt x="12" y="28"/>
                    <a:pt x="13" y="29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5" y="34"/>
                    <a:pt x="15" y="34"/>
                    <a:pt x="15" y="35"/>
                  </a:cubicBezTo>
                  <a:cubicBezTo>
                    <a:pt x="16" y="35"/>
                    <a:pt x="16" y="34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8" y="36"/>
                    <a:pt x="18" y="36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6" y="43"/>
                    <a:pt x="26" y="43"/>
                  </a:cubicBezTo>
                  <a:cubicBezTo>
                    <a:pt x="27" y="43"/>
                    <a:pt x="27" y="44"/>
                    <a:pt x="27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4"/>
                    <a:pt x="29" y="45"/>
                    <a:pt x="29" y="45"/>
                  </a:cubicBezTo>
                  <a:cubicBezTo>
                    <a:pt x="30" y="46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7"/>
                    <a:pt x="31" y="47"/>
                    <a:pt x="31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3" y="43"/>
                  </a:cubicBezTo>
                  <a:cubicBezTo>
                    <a:pt x="33" y="43"/>
                    <a:pt x="33" y="42"/>
                    <a:pt x="33" y="42"/>
                  </a:cubicBezTo>
                  <a:cubicBezTo>
                    <a:pt x="34" y="41"/>
                    <a:pt x="34" y="42"/>
                    <a:pt x="35" y="41"/>
                  </a:cubicBezTo>
                  <a:cubicBezTo>
                    <a:pt x="36" y="41"/>
                    <a:pt x="37" y="41"/>
                    <a:pt x="38" y="40"/>
                  </a:cubicBezTo>
                  <a:cubicBezTo>
                    <a:pt x="39" y="40"/>
                    <a:pt x="39" y="40"/>
                    <a:pt x="40" y="40"/>
                  </a:cubicBezTo>
                  <a:cubicBezTo>
                    <a:pt x="41" y="39"/>
                    <a:pt x="42" y="39"/>
                    <a:pt x="43" y="39"/>
                  </a:cubicBezTo>
                  <a:cubicBezTo>
                    <a:pt x="43" y="39"/>
                    <a:pt x="43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7" y="37"/>
                    <a:pt x="47" y="37"/>
                    <a:pt x="49" y="36"/>
                  </a:cubicBezTo>
                  <a:cubicBezTo>
                    <a:pt x="50" y="36"/>
                    <a:pt x="50" y="35"/>
                    <a:pt x="50" y="34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29"/>
                    <a:pt x="52" y="29"/>
                    <a:pt x="52" y="2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2" name="Freeform 256"/>
            <p:cNvSpPr>
              <a:spLocks/>
            </p:cNvSpPr>
            <p:nvPr/>
          </p:nvSpPr>
          <p:spPr bwMode="auto">
            <a:xfrm>
              <a:off x="5165726" y="977901"/>
              <a:ext cx="42863" cy="22225"/>
            </a:xfrm>
            <a:custGeom>
              <a:avLst/>
              <a:gdLst>
                <a:gd name="T0" fmla="*/ 1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3 w 4"/>
                <a:gd name="T7" fmla="*/ 2 h 2"/>
                <a:gd name="T8" fmla="*/ 4 w 4"/>
                <a:gd name="T9" fmla="*/ 1 h 2"/>
                <a:gd name="T10" fmla="*/ 4 w 4"/>
                <a:gd name="T11" fmla="*/ 1 h 2"/>
                <a:gd name="T12" fmla="*/ 4 w 4"/>
                <a:gd name="T13" fmla="*/ 1 h 2"/>
                <a:gd name="T14" fmla="*/ 3 w 4"/>
                <a:gd name="T15" fmla="*/ 0 h 2"/>
                <a:gd name="T16" fmla="*/ 2 w 4"/>
                <a:gd name="T17" fmla="*/ 0 h 2"/>
                <a:gd name="T18" fmla="*/ 1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3" name="Freeform 257"/>
            <p:cNvSpPr>
              <a:spLocks/>
            </p:cNvSpPr>
            <p:nvPr/>
          </p:nvSpPr>
          <p:spPr bwMode="auto">
            <a:xfrm>
              <a:off x="5359401" y="957264"/>
              <a:ext cx="42863" cy="20638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0 h 2"/>
                <a:gd name="T4" fmla="*/ 1 w 4"/>
                <a:gd name="T5" fmla="*/ 0 h 2"/>
                <a:gd name="T6" fmla="*/ 0 w 4"/>
                <a:gd name="T7" fmla="*/ 0 h 2"/>
                <a:gd name="T8" fmla="*/ 0 w 4"/>
                <a:gd name="T9" fmla="*/ 1 h 2"/>
                <a:gd name="T10" fmla="*/ 1 w 4"/>
                <a:gd name="T11" fmla="*/ 1 h 2"/>
                <a:gd name="T12" fmla="*/ 2 w 4"/>
                <a:gd name="T13" fmla="*/ 1 h 2"/>
                <a:gd name="T14" fmla="*/ 3 w 4"/>
                <a:gd name="T15" fmla="*/ 1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4" name="Freeform 258"/>
            <p:cNvSpPr>
              <a:spLocks/>
            </p:cNvSpPr>
            <p:nvPr/>
          </p:nvSpPr>
          <p:spPr bwMode="auto">
            <a:xfrm>
              <a:off x="5197476" y="784226"/>
              <a:ext cx="249238" cy="173038"/>
            </a:xfrm>
            <a:custGeom>
              <a:avLst/>
              <a:gdLst>
                <a:gd name="T0" fmla="*/ 2 w 23"/>
                <a:gd name="T1" fmla="*/ 13 h 16"/>
                <a:gd name="T2" fmla="*/ 4 w 23"/>
                <a:gd name="T3" fmla="*/ 14 h 16"/>
                <a:gd name="T4" fmla="*/ 5 w 23"/>
                <a:gd name="T5" fmla="*/ 14 h 16"/>
                <a:gd name="T6" fmla="*/ 6 w 23"/>
                <a:gd name="T7" fmla="*/ 15 h 16"/>
                <a:gd name="T8" fmla="*/ 8 w 23"/>
                <a:gd name="T9" fmla="*/ 15 h 16"/>
                <a:gd name="T10" fmla="*/ 10 w 23"/>
                <a:gd name="T11" fmla="*/ 15 h 16"/>
                <a:gd name="T12" fmla="*/ 12 w 23"/>
                <a:gd name="T13" fmla="*/ 15 h 16"/>
                <a:gd name="T14" fmla="*/ 11 w 23"/>
                <a:gd name="T15" fmla="*/ 14 h 16"/>
                <a:gd name="T16" fmla="*/ 9 w 23"/>
                <a:gd name="T17" fmla="*/ 13 h 16"/>
                <a:gd name="T18" fmla="*/ 7 w 23"/>
                <a:gd name="T19" fmla="*/ 12 h 16"/>
                <a:gd name="T20" fmla="*/ 7 w 23"/>
                <a:gd name="T21" fmla="*/ 10 h 16"/>
                <a:gd name="T22" fmla="*/ 7 w 23"/>
                <a:gd name="T23" fmla="*/ 9 h 16"/>
                <a:gd name="T24" fmla="*/ 8 w 23"/>
                <a:gd name="T25" fmla="*/ 9 h 16"/>
                <a:gd name="T26" fmla="*/ 9 w 23"/>
                <a:gd name="T27" fmla="*/ 7 h 16"/>
                <a:gd name="T28" fmla="*/ 11 w 23"/>
                <a:gd name="T29" fmla="*/ 6 h 16"/>
                <a:gd name="T30" fmla="*/ 12 w 23"/>
                <a:gd name="T31" fmla="*/ 5 h 16"/>
                <a:gd name="T32" fmla="*/ 15 w 23"/>
                <a:gd name="T33" fmla="*/ 4 h 16"/>
                <a:gd name="T34" fmla="*/ 17 w 23"/>
                <a:gd name="T35" fmla="*/ 4 h 16"/>
                <a:gd name="T36" fmla="*/ 20 w 23"/>
                <a:gd name="T37" fmla="*/ 3 h 16"/>
                <a:gd name="T38" fmla="*/ 23 w 23"/>
                <a:gd name="T39" fmla="*/ 2 h 16"/>
                <a:gd name="T40" fmla="*/ 23 w 23"/>
                <a:gd name="T41" fmla="*/ 1 h 16"/>
                <a:gd name="T42" fmla="*/ 21 w 23"/>
                <a:gd name="T43" fmla="*/ 0 h 16"/>
                <a:gd name="T44" fmla="*/ 19 w 23"/>
                <a:gd name="T45" fmla="*/ 1 h 16"/>
                <a:gd name="T46" fmla="*/ 18 w 23"/>
                <a:gd name="T47" fmla="*/ 2 h 16"/>
                <a:gd name="T48" fmla="*/ 15 w 23"/>
                <a:gd name="T49" fmla="*/ 2 h 16"/>
                <a:gd name="T50" fmla="*/ 13 w 23"/>
                <a:gd name="T51" fmla="*/ 2 h 16"/>
                <a:gd name="T52" fmla="*/ 11 w 23"/>
                <a:gd name="T53" fmla="*/ 3 h 16"/>
                <a:gd name="T54" fmla="*/ 9 w 23"/>
                <a:gd name="T55" fmla="*/ 3 h 16"/>
                <a:gd name="T56" fmla="*/ 7 w 23"/>
                <a:gd name="T57" fmla="*/ 4 h 16"/>
                <a:gd name="T58" fmla="*/ 6 w 23"/>
                <a:gd name="T59" fmla="*/ 5 h 16"/>
                <a:gd name="T60" fmla="*/ 4 w 23"/>
                <a:gd name="T61" fmla="*/ 6 h 16"/>
                <a:gd name="T62" fmla="*/ 4 w 23"/>
                <a:gd name="T63" fmla="*/ 7 h 16"/>
                <a:gd name="T64" fmla="*/ 3 w 23"/>
                <a:gd name="T65" fmla="*/ 8 h 16"/>
                <a:gd name="T66" fmla="*/ 3 w 23"/>
                <a:gd name="T67" fmla="*/ 9 h 16"/>
                <a:gd name="T68" fmla="*/ 1 w 23"/>
                <a:gd name="T69" fmla="*/ 10 h 16"/>
                <a:gd name="T70" fmla="*/ 2 w 23"/>
                <a:gd name="T71" fmla="*/ 11 h 16"/>
                <a:gd name="T72" fmla="*/ 0 w 23"/>
                <a:gd name="T73" fmla="*/ 11 h 16"/>
                <a:gd name="T74" fmla="*/ 0 w 23"/>
                <a:gd name="T7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16">
                  <a:moveTo>
                    <a:pt x="1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2" y="16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1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5" name="Freeform 259"/>
            <p:cNvSpPr>
              <a:spLocks/>
            </p:cNvSpPr>
            <p:nvPr/>
          </p:nvSpPr>
          <p:spPr bwMode="auto">
            <a:xfrm>
              <a:off x="4711701" y="1573214"/>
              <a:ext cx="227013" cy="150813"/>
            </a:xfrm>
            <a:custGeom>
              <a:avLst/>
              <a:gdLst>
                <a:gd name="T0" fmla="*/ 1 w 21"/>
                <a:gd name="T1" fmla="*/ 7 h 14"/>
                <a:gd name="T2" fmla="*/ 0 w 21"/>
                <a:gd name="T3" fmla="*/ 8 h 14"/>
                <a:gd name="T4" fmla="*/ 0 w 21"/>
                <a:gd name="T5" fmla="*/ 8 h 14"/>
                <a:gd name="T6" fmla="*/ 1 w 21"/>
                <a:gd name="T7" fmla="*/ 8 h 14"/>
                <a:gd name="T8" fmla="*/ 2 w 21"/>
                <a:gd name="T9" fmla="*/ 9 h 14"/>
                <a:gd name="T10" fmla="*/ 2 w 21"/>
                <a:gd name="T11" fmla="*/ 10 h 14"/>
                <a:gd name="T12" fmla="*/ 2 w 21"/>
                <a:gd name="T13" fmla="*/ 11 h 14"/>
                <a:gd name="T14" fmla="*/ 3 w 21"/>
                <a:gd name="T15" fmla="*/ 11 h 14"/>
                <a:gd name="T16" fmla="*/ 4 w 21"/>
                <a:gd name="T17" fmla="*/ 11 h 14"/>
                <a:gd name="T18" fmla="*/ 5 w 21"/>
                <a:gd name="T19" fmla="*/ 11 h 14"/>
                <a:gd name="T20" fmla="*/ 5 w 21"/>
                <a:gd name="T21" fmla="*/ 12 h 14"/>
                <a:gd name="T22" fmla="*/ 5 w 21"/>
                <a:gd name="T23" fmla="*/ 13 h 14"/>
                <a:gd name="T24" fmla="*/ 7 w 21"/>
                <a:gd name="T25" fmla="*/ 13 h 14"/>
                <a:gd name="T26" fmla="*/ 8 w 21"/>
                <a:gd name="T27" fmla="*/ 14 h 14"/>
                <a:gd name="T28" fmla="*/ 9 w 21"/>
                <a:gd name="T29" fmla="*/ 14 h 14"/>
                <a:gd name="T30" fmla="*/ 9 w 21"/>
                <a:gd name="T31" fmla="*/ 14 h 14"/>
                <a:gd name="T32" fmla="*/ 11 w 21"/>
                <a:gd name="T33" fmla="*/ 14 h 14"/>
                <a:gd name="T34" fmla="*/ 11 w 21"/>
                <a:gd name="T35" fmla="*/ 14 h 14"/>
                <a:gd name="T36" fmla="*/ 12 w 21"/>
                <a:gd name="T37" fmla="*/ 13 h 14"/>
                <a:gd name="T38" fmla="*/ 13 w 21"/>
                <a:gd name="T39" fmla="*/ 13 h 14"/>
                <a:gd name="T40" fmla="*/ 15 w 21"/>
                <a:gd name="T41" fmla="*/ 13 h 14"/>
                <a:gd name="T42" fmla="*/ 16 w 21"/>
                <a:gd name="T43" fmla="*/ 13 h 14"/>
                <a:gd name="T44" fmla="*/ 17 w 21"/>
                <a:gd name="T45" fmla="*/ 13 h 14"/>
                <a:gd name="T46" fmla="*/ 18 w 21"/>
                <a:gd name="T47" fmla="*/ 14 h 14"/>
                <a:gd name="T48" fmla="*/ 18 w 21"/>
                <a:gd name="T49" fmla="*/ 13 h 14"/>
                <a:gd name="T50" fmla="*/ 19 w 21"/>
                <a:gd name="T51" fmla="*/ 13 h 14"/>
                <a:gd name="T52" fmla="*/ 19 w 21"/>
                <a:gd name="T53" fmla="*/ 12 h 14"/>
                <a:gd name="T54" fmla="*/ 19 w 21"/>
                <a:gd name="T55" fmla="*/ 11 h 14"/>
                <a:gd name="T56" fmla="*/ 20 w 21"/>
                <a:gd name="T57" fmla="*/ 10 h 14"/>
                <a:gd name="T58" fmla="*/ 21 w 21"/>
                <a:gd name="T59" fmla="*/ 10 h 14"/>
                <a:gd name="T60" fmla="*/ 21 w 21"/>
                <a:gd name="T61" fmla="*/ 9 h 14"/>
                <a:gd name="T62" fmla="*/ 20 w 21"/>
                <a:gd name="T63" fmla="*/ 9 h 14"/>
                <a:gd name="T64" fmla="*/ 20 w 21"/>
                <a:gd name="T65" fmla="*/ 8 h 14"/>
                <a:gd name="T66" fmla="*/ 19 w 21"/>
                <a:gd name="T67" fmla="*/ 9 h 14"/>
                <a:gd name="T68" fmla="*/ 18 w 21"/>
                <a:gd name="T69" fmla="*/ 9 h 14"/>
                <a:gd name="T70" fmla="*/ 17 w 21"/>
                <a:gd name="T71" fmla="*/ 9 h 14"/>
                <a:gd name="T72" fmla="*/ 17 w 21"/>
                <a:gd name="T73" fmla="*/ 8 h 14"/>
                <a:gd name="T74" fmla="*/ 17 w 21"/>
                <a:gd name="T75" fmla="*/ 7 h 14"/>
                <a:gd name="T76" fmla="*/ 16 w 21"/>
                <a:gd name="T77" fmla="*/ 5 h 14"/>
                <a:gd name="T78" fmla="*/ 15 w 21"/>
                <a:gd name="T79" fmla="*/ 4 h 14"/>
                <a:gd name="T80" fmla="*/ 14 w 21"/>
                <a:gd name="T81" fmla="*/ 3 h 14"/>
                <a:gd name="T82" fmla="*/ 14 w 21"/>
                <a:gd name="T83" fmla="*/ 2 h 14"/>
                <a:gd name="T84" fmla="*/ 12 w 21"/>
                <a:gd name="T85" fmla="*/ 0 h 14"/>
                <a:gd name="T86" fmla="*/ 13 w 21"/>
                <a:gd name="T87" fmla="*/ 1 h 14"/>
                <a:gd name="T88" fmla="*/ 12 w 21"/>
                <a:gd name="T89" fmla="*/ 1 h 14"/>
                <a:gd name="T90" fmla="*/ 12 w 21"/>
                <a:gd name="T91" fmla="*/ 1 h 14"/>
                <a:gd name="T92" fmla="*/ 11 w 21"/>
                <a:gd name="T93" fmla="*/ 2 h 14"/>
                <a:gd name="T94" fmla="*/ 10 w 21"/>
                <a:gd name="T95" fmla="*/ 1 h 14"/>
                <a:gd name="T96" fmla="*/ 9 w 21"/>
                <a:gd name="T97" fmla="*/ 2 h 14"/>
                <a:gd name="T98" fmla="*/ 8 w 21"/>
                <a:gd name="T99" fmla="*/ 2 h 14"/>
                <a:gd name="T100" fmla="*/ 7 w 21"/>
                <a:gd name="T101" fmla="*/ 2 h 14"/>
                <a:gd name="T102" fmla="*/ 6 w 21"/>
                <a:gd name="T103" fmla="*/ 2 h 14"/>
                <a:gd name="T104" fmla="*/ 6 w 21"/>
                <a:gd name="T105" fmla="*/ 1 h 14"/>
                <a:gd name="T106" fmla="*/ 5 w 21"/>
                <a:gd name="T107" fmla="*/ 1 h 14"/>
                <a:gd name="T108" fmla="*/ 4 w 21"/>
                <a:gd name="T109" fmla="*/ 2 h 14"/>
                <a:gd name="T110" fmla="*/ 4 w 21"/>
                <a:gd name="T111" fmla="*/ 2 h 14"/>
                <a:gd name="T112" fmla="*/ 3 w 21"/>
                <a:gd name="T113" fmla="*/ 2 h 14"/>
                <a:gd name="T114" fmla="*/ 3 w 21"/>
                <a:gd name="T115" fmla="*/ 3 h 14"/>
                <a:gd name="T116" fmla="*/ 2 w 21"/>
                <a:gd name="T117" fmla="*/ 4 h 14"/>
                <a:gd name="T118" fmla="*/ 1 w 21"/>
                <a:gd name="T119" fmla="*/ 4 h 14"/>
                <a:gd name="T120" fmla="*/ 1 w 21"/>
                <a:gd name="T121" fmla="*/ 6 h 14"/>
                <a:gd name="T122" fmla="*/ 1 w 21"/>
                <a:gd name="T12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" h="14">
                  <a:moveTo>
                    <a:pt x="1" y="7"/>
                  </a:move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1"/>
                    <a:pt x="18" y="11"/>
                    <a:pt x="19" y="11"/>
                  </a:cubicBezTo>
                  <a:cubicBezTo>
                    <a:pt x="19" y="10"/>
                    <a:pt x="19" y="11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2" y="6"/>
                    <a:pt x="1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6" name="Freeform 260"/>
            <p:cNvSpPr>
              <a:spLocks/>
            </p:cNvSpPr>
            <p:nvPr/>
          </p:nvSpPr>
          <p:spPr bwMode="auto">
            <a:xfrm>
              <a:off x="4938714" y="1670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7" name="Freeform 261"/>
            <p:cNvSpPr>
              <a:spLocks/>
            </p:cNvSpPr>
            <p:nvPr/>
          </p:nvSpPr>
          <p:spPr bwMode="auto">
            <a:xfrm>
              <a:off x="4452939" y="1562101"/>
              <a:ext cx="173038" cy="76200"/>
            </a:xfrm>
            <a:custGeom>
              <a:avLst/>
              <a:gdLst>
                <a:gd name="T0" fmla="*/ 1 w 16"/>
                <a:gd name="T1" fmla="*/ 6 h 7"/>
                <a:gd name="T2" fmla="*/ 3 w 16"/>
                <a:gd name="T3" fmla="*/ 5 h 7"/>
                <a:gd name="T4" fmla="*/ 4 w 16"/>
                <a:gd name="T5" fmla="*/ 6 h 7"/>
                <a:gd name="T6" fmla="*/ 5 w 16"/>
                <a:gd name="T7" fmla="*/ 6 h 7"/>
                <a:gd name="T8" fmla="*/ 7 w 16"/>
                <a:gd name="T9" fmla="*/ 6 h 7"/>
                <a:gd name="T10" fmla="*/ 7 w 16"/>
                <a:gd name="T11" fmla="*/ 7 h 7"/>
                <a:gd name="T12" fmla="*/ 8 w 16"/>
                <a:gd name="T13" fmla="*/ 7 h 7"/>
                <a:gd name="T14" fmla="*/ 9 w 16"/>
                <a:gd name="T15" fmla="*/ 7 h 7"/>
                <a:gd name="T16" fmla="*/ 9 w 16"/>
                <a:gd name="T17" fmla="*/ 7 h 7"/>
                <a:gd name="T18" fmla="*/ 10 w 16"/>
                <a:gd name="T19" fmla="*/ 7 h 7"/>
                <a:gd name="T20" fmla="*/ 11 w 16"/>
                <a:gd name="T21" fmla="*/ 7 h 7"/>
                <a:gd name="T22" fmla="*/ 12 w 16"/>
                <a:gd name="T23" fmla="*/ 6 h 7"/>
                <a:gd name="T24" fmla="*/ 12 w 16"/>
                <a:gd name="T25" fmla="*/ 6 h 7"/>
                <a:gd name="T26" fmla="*/ 13 w 16"/>
                <a:gd name="T27" fmla="*/ 7 h 7"/>
                <a:gd name="T28" fmla="*/ 13 w 16"/>
                <a:gd name="T29" fmla="*/ 6 h 7"/>
                <a:gd name="T30" fmla="*/ 14 w 16"/>
                <a:gd name="T31" fmla="*/ 6 h 7"/>
                <a:gd name="T32" fmla="*/ 14 w 16"/>
                <a:gd name="T33" fmla="*/ 5 h 7"/>
                <a:gd name="T34" fmla="*/ 14 w 16"/>
                <a:gd name="T35" fmla="*/ 5 h 7"/>
                <a:gd name="T36" fmla="*/ 15 w 16"/>
                <a:gd name="T37" fmla="*/ 3 h 7"/>
                <a:gd name="T38" fmla="*/ 15 w 16"/>
                <a:gd name="T39" fmla="*/ 3 h 7"/>
                <a:gd name="T40" fmla="*/ 15 w 16"/>
                <a:gd name="T41" fmla="*/ 2 h 7"/>
                <a:gd name="T42" fmla="*/ 15 w 16"/>
                <a:gd name="T43" fmla="*/ 1 h 7"/>
                <a:gd name="T44" fmla="*/ 15 w 16"/>
                <a:gd name="T45" fmla="*/ 1 h 7"/>
                <a:gd name="T46" fmla="*/ 16 w 16"/>
                <a:gd name="T47" fmla="*/ 0 h 7"/>
                <a:gd name="T48" fmla="*/ 15 w 16"/>
                <a:gd name="T49" fmla="*/ 0 h 7"/>
                <a:gd name="T50" fmla="*/ 14 w 16"/>
                <a:gd name="T51" fmla="*/ 0 h 7"/>
                <a:gd name="T52" fmla="*/ 13 w 16"/>
                <a:gd name="T53" fmla="*/ 0 h 7"/>
                <a:gd name="T54" fmla="*/ 12 w 16"/>
                <a:gd name="T55" fmla="*/ 0 h 7"/>
                <a:gd name="T56" fmla="*/ 10 w 16"/>
                <a:gd name="T57" fmla="*/ 0 h 7"/>
                <a:gd name="T58" fmla="*/ 9 w 16"/>
                <a:gd name="T59" fmla="*/ 0 h 7"/>
                <a:gd name="T60" fmla="*/ 8 w 16"/>
                <a:gd name="T61" fmla="*/ 0 h 7"/>
                <a:gd name="T62" fmla="*/ 7 w 16"/>
                <a:gd name="T63" fmla="*/ 2 h 7"/>
                <a:gd name="T64" fmla="*/ 6 w 16"/>
                <a:gd name="T65" fmla="*/ 2 h 7"/>
                <a:gd name="T66" fmla="*/ 6 w 16"/>
                <a:gd name="T67" fmla="*/ 3 h 7"/>
                <a:gd name="T68" fmla="*/ 6 w 16"/>
                <a:gd name="T69" fmla="*/ 4 h 7"/>
                <a:gd name="T70" fmla="*/ 5 w 16"/>
                <a:gd name="T71" fmla="*/ 4 h 7"/>
                <a:gd name="T72" fmla="*/ 4 w 16"/>
                <a:gd name="T73" fmla="*/ 3 h 7"/>
                <a:gd name="T74" fmla="*/ 3 w 16"/>
                <a:gd name="T75" fmla="*/ 4 h 7"/>
                <a:gd name="T76" fmla="*/ 2 w 16"/>
                <a:gd name="T77" fmla="*/ 4 h 7"/>
                <a:gd name="T78" fmla="*/ 0 w 16"/>
                <a:gd name="T79" fmla="*/ 5 h 7"/>
                <a:gd name="T80" fmla="*/ 0 w 16"/>
                <a:gd name="T81" fmla="*/ 5 h 7"/>
                <a:gd name="T82" fmla="*/ 1 w 16"/>
                <a:gd name="T8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7">
                  <a:moveTo>
                    <a:pt x="1" y="6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2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8" name="Freeform 262"/>
            <p:cNvSpPr>
              <a:spLocks/>
            </p:cNvSpPr>
            <p:nvPr/>
          </p:nvSpPr>
          <p:spPr bwMode="auto">
            <a:xfrm>
              <a:off x="4549776" y="1368426"/>
              <a:ext cx="11113" cy="952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89" name="Freeform 263"/>
            <p:cNvSpPr>
              <a:spLocks/>
            </p:cNvSpPr>
            <p:nvPr/>
          </p:nvSpPr>
          <p:spPr bwMode="auto">
            <a:xfrm>
              <a:off x="4421189" y="1746251"/>
              <a:ext cx="20638" cy="42863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3 h 4"/>
                <a:gd name="T10" fmla="*/ 2 w 2"/>
                <a:gd name="T11" fmla="*/ 1 h 4"/>
                <a:gd name="T12" fmla="*/ 2 w 2"/>
                <a:gd name="T13" fmla="*/ 1 h 4"/>
                <a:gd name="T14" fmla="*/ 2 w 2"/>
                <a:gd name="T15" fmla="*/ 0 h 4"/>
                <a:gd name="T16" fmla="*/ 1 w 2"/>
                <a:gd name="T17" fmla="*/ 1 h 4"/>
                <a:gd name="T18" fmla="*/ 0 w 2"/>
                <a:gd name="T19" fmla="*/ 1 h 4"/>
                <a:gd name="T20" fmla="*/ 0 w 2"/>
                <a:gd name="T21" fmla="*/ 2 h 4"/>
                <a:gd name="T22" fmla="*/ 0 w 2"/>
                <a:gd name="T23" fmla="*/ 3 h 4"/>
                <a:gd name="T24" fmla="*/ 1 w 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0" name="Freeform 264"/>
            <p:cNvSpPr>
              <a:spLocks/>
            </p:cNvSpPr>
            <p:nvPr/>
          </p:nvSpPr>
          <p:spPr bwMode="auto">
            <a:xfrm>
              <a:off x="4657726" y="1368426"/>
              <a:ext cx="65088" cy="53975"/>
            </a:xfrm>
            <a:custGeom>
              <a:avLst/>
              <a:gdLst>
                <a:gd name="T0" fmla="*/ 2 w 6"/>
                <a:gd name="T1" fmla="*/ 3 h 5"/>
                <a:gd name="T2" fmla="*/ 3 w 6"/>
                <a:gd name="T3" fmla="*/ 3 h 5"/>
                <a:gd name="T4" fmla="*/ 3 w 6"/>
                <a:gd name="T5" fmla="*/ 3 h 5"/>
                <a:gd name="T6" fmla="*/ 4 w 6"/>
                <a:gd name="T7" fmla="*/ 4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3 h 5"/>
                <a:gd name="T14" fmla="*/ 5 w 6"/>
                <a:gd name="T15" fmla="*/ 2 h 5"/>
                <a:gd name="T16" fmla="*/ 5 w 6"/>
                <a:gd name="T17" fmla="*/ 1 h 5"/>
                <a:gd name="T18" fmla="*/ 4 w 6"/>
                <a:gd name="T19" fmla="*/ 1 h 5"/>
                <a:gd name="T20" fmla="*/ 3 w 6"/>
                <a:gd name="T21" fmla="*/ 0 h 5"/>
                <a:gd name="T22" fmla="*/ 3 w 6"/>
                <a:gd name="T23" fmla="*/ 0 h 5"/>
                <a:gd name="T24" fmla="*/ 2 w 6"/>
                <a:gd name="T25" fmla="*/ 1 h 5"/>
                <a:gd name="T26" fmla="*/ 1 w 6"/>
                <a:gd name="T27" fmla="*/ 1 h 5"/>
                <a:gd name="T28" fmla="*/ 0 w 6"/>
                <a:gd name="T29" fmla="*/ 2 h 5"/>
                <a:gd name="T30" fmla="*/ 0 w 6"/>
                <a:gd name="T31" fmla="*/ 3 h 5"/>
                <a:gd name="T32" fmla="*/ 1 w 6"/>
                <a:gd name="T33" fmla="*/ 3 h 5"/>
                <a:gd name="T34" fmla="*/ 2 w 6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1" name="Freeform 265"/>
            <p:cNvSpPr>
              <a:spLocks/>
            </p:cNvSpPr>
            <p:nvPr/>
          </p:nvSpPr>
          <p:spPr bwMode="auto">
            <a:xfrm>
              <a:off x="4700589" y="1778001"/>
              <a:ext cx="173038" cy="130175"/>
            </a:xfrm>
            <a:custGeom>
              <a:avLst/>
              <a:gdLst>
                <a:gd name="T0" fmla="*/ 11 w 16"/>
                <a:gd name="T1" fmla="*/ 12 h 12"/>
                <a:gd name="T2" fmla="*/ 11 w 16"/>
                <a:gd name="T3" fmla="*/ 11 h 12"/>
                <a:gd name="T4" fmla="*/ 9 w 16"/>
                <a:gd name="T5" fmla="*/ 10 h 12"/>
                <a:gd name="T6" fmla="*/ 11 w 16"/>
                <a:gd name="T7" fmla="*/ 10 h 12"/>
                <a:gd name="T8" fmla="*/ 10 w 16"/>
                <a:gd name="T9" fmla="*/ 8 h 12"/>
                <a:gd name="T10" fmla="*/ 9 w 16"/>
                <a:gd name="T11" fmla="*/ 8 h 12"/>
                <a:gd name="T12" fmla="*/ 8 w 16"/>
                <a:gd name="T13" fmla="*/ 7 h 12"/>
                <a:gd name="T14" fmla="*/ 7 w 16"/>
                <a:gd name="T15" fmla="*/ 6 h 12"/>
                <a:gd name="T16" fmla="*/ 7 w 16"/>
                <a:gd name="T17" fmla="*/ 4 h 12"/>
                <a:gd name="T18" fmla="*/ 9 w 16"/>
                <a:gd name="T19" fmla="*/ 5 h 12"/>
                <a:gd name="T20" fmla="*/ 9 w 16"/>
                <a:gd name="T21" fmla="*/ 5 h 12"/>
                <a:gd name="T22" fmla="*/ 10 w 16"/>
                <a:gd name="T23" fmla="*/ 4 h 12"/>
                <a:gd name="T24" fmla="*/ 11 w 16"/>
                <a:gd name="T25" fmla="*/ 3 h 12"/>
                <a:gd name="T26" fmla="*/ 13 w 16"/>
                <a:gd name="T27" fmla="*/ 3 h 12"/>
                <a:gd name="T28" fmla="*/ 15 w 16"/>
                <a:gd name="T29" fmla="*/ 4 h 12"/>
                <a:gd name="T30" fmla="*/ 15 w 16"/>
                <a:gd name="T31" fmla="*/ 2 h 12"/>
                <a:gd name="T32" fmla="*/ 15 w 16"/>
                <a:gd name="T33" fmla="*/ 1 h 12"/>
                <a:gd name="T34" fmla="*/ 15 w 16"/>
                <a:gd name="T35" fmla="*/ 0 h 12"/>
                <a:gd name="T36" fmla="*/ 14 w 16"/>
                <a:gd name="T37" fmla="*/ 1 h 12"/>
                <a:gd name="T38" fmla="*/ 13 w 16"/>
                <a:gd name="T39" fmla="*/ 2 h 12"/>
                <a:gd name="T40" fmla="*/ 11 w 16"/>
                <a:gd name="T41" fmla="*/ 1 h 12"/>
                <a:gd name="T42" fmla="*/ 9 w 16"/>
                <a:gd name="T43" fmla="*/ 1 h 12"/>
                <a:gd name="T44" fmla="*/ 7 w 16"/>
                <a:gd name="T45" fmla="*/ 2 h 12"/>
                <a:gd name="T46" fmla="*/ 6 w 16"/>
                <a:gd name="T47" fmla="*/ 2 h 12"/>
                <a:gd name="T48" fmla="*/ 3 w 16"/>
                <a:gd name="T49" fmla="*/ 3 h 12"/>
                <a:gd name="T50" fmla="*/ 2 w 16"/>
                <a:gd name="T51" fmla="*/ 5 h 12"/>
                <a:gd name="T52" fmla="*/ 0 w 16"/>
                <a:gd name="T53" fmla="*/ 7 h 12"/>
                <a:gd name="T54" fmla="*/ 1 w 16"/>
                <a:gd name="T55" fmla="*/ 7 h 12"/>
                <a:gd name="T56" fmla="*/ 2 w 16"/>
                <a:gd name="T57" fmla="*/ 8 h 12"/>
                <a:gd name="T58" fmla="*/ 4 w 16"/>
                <a:gd name="T59" fmla="*/ 10 h 12"/>
                <a:gd name="T60" fmla="*/ 5 w 16"/>
                <a:gd name="T61" fmla="*/ 10 h 12"/>
                <a:gd name="T62" fmla="*/ 7 w 16"/>
                <a:gd name="T63" fmla="*/ 10 h 12"/>
                <a:gd name="T64" fmla="*/ 8 w 16"/>
                <a:gd name="T65" fmla="*/ 11 h 12"/>
                <a:gd name="T66" fmla="*/ 9 w 16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2">
                  <a:moveTo>
                    <a:pt x="10" y="12"/>
                  </a:move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5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0" y="11"/>
                    <a:pt x="10" y="12"/>
                    <a:pt x="10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2" name="Freeform 266"/>
            <p:cNvSpPr>
              <a:spLocks/>
            </p:cNvSpPr>
            <p:nvPr/>
          </p:nvSpPr>
          <p:spPr bwMode="auto">
            <a:xfrm>
              <a:off x="4097339" y="1497014"/>
              <a:ext cx="301625" cy="271463"/>
            </a:xfrm>
            <a:custGeom>
              <a:avLst/>
              <a:gdLst>
                <a:gd name="T0" fmla="*/ 12 w 28"/>
                <a:gd name="T1" fmla="*/ 23 h 25"/>
                <a:gd name="T2" fmla="*/ 14 w 28"/>
                <a:gd name="T3" fmla="*/ 24 h 25"/>
                <a:gd name="T4" fmla="*/ 16 w 28"/>
                <a:gd name="T5" fmla="*/ 25 h 25"/>
                <a:gd name="T6" fmla="*/ 17 w 28"/>
                <a:gd name="T7" fmla="*/ 24 h 25"/>
                <a:gd name="T8" fmla="*/ 17 w 28"/>
                <a:gd name="T9" fmla="*/ 24 h 25"/>
                <a:gd name="T10" fmla="*/ 19 w 28"/>
                <a:gd name="T11" fmla="*/ 22 h 25"/>
                <a:gd name="T12" fmla="*/ 22 w 28"/>
                <a:gd name="T13" fmla="*/ 22 h 25"/>
                <a:gd name="T14" fmla="*/ 23 w 28"/>
                <a:gd name="T15" fmla="*/ 23 h 25"/>
                <a:gd name="T16" fmla="*/ 25 w 28"/>
                <a:gd name="T17" fmla="*/ 22 h 25"/>
                <a:gd name="T18" fmla="*/ 28 w 28"/>
                <a:gd name="T19" fmla="*/ 21 h 25"/>
                <a:gd name="T20" fmla="*/ 28 w 28"/>
                <a:gd name="T21" fmla="*/ 19 h 25"/>
                <a:gd name="T22" fmla="*/ 26 w 28"/>
                <a:gd name="T23" fmla="*/ 19 h 25"/>
                <a:gd name="T24" fmla="*/ 27 w 28"/>
                <a:gd name="T25" fmla="*/ 17 h 25"/>
                <a:gd name="T26" fmla="*/ 27 w 28"/>
                <a:gd name="T27" fmla="*/ 16 h 25"/>
                <a:gd name="T28" fmla="*/ 27 w 28"/>
                <a:gd name="T29" fmla="*/ 15 h 25"/>
                <a:gd name="T30" fmla="*/ 26 w 28"/>
                <a:gd name="T31" fmla="*/ 13 h 25"/>
                <a:gd name="T32" fmla="*/ 26 w 28"/>
                <a:gd name="T33" fmla="*/ 11 h 25"/>
                <a:gd name="T34" fmla="*/ 27 w 28"/>
                <a:gd name="T35" fmla="*/ 9 h 25"/>
                <a:gd name="T36" fmla="*/ 27 w 28"/>
                <a:gd name="T37" fmla="*/ 6 h 25"/>
                <a:gd name="T38" fmla="*/ 27 w 28"/>
                <a:gd name="T39" fmla="*/ 4 h 25"/>
                <a:gd name="T40" fmla="*/ 24 w 28"/>
                <a:gd name="T41" fmla="*/ 3 h 25"/>
                <a:gd name="T42" fmla="*/ 24 w 28"/>
                <a:gd name="T43" fmla="*/ 2 h 25"/>
                <a:gd name="T44" fmla="*/ 22 w 28"/>
                <a:gd name="T45" fmla="*/ 2 h 25"/>
                <a:gd name="T46" fmla="*/ 18 w 28"/>
                <a:gd name="T47" fmla="*/ 2 h 25"/>
                <a:gd name="T48" fmla="*/ 16 w 28"/>
                <a:gd name="T49" fmla="*/ 1 h 25"/>
                <a:gd name="T50" fmla="*/ 16 w 28"/>
                <a:gd name="T51" fmla="*/ 0 h 25"/>
                <a:gd name="T52" fmla="*/ 14 w 28"/>
                <a:gd name="T53" fmla="*/ 0 h 25"/>
                <a:gd name="T54" fmla="*/ 14 w 28"/>
                <a:gd name="T55" fmla="*/ 2 h 25"/>
                <a:gd name="T56" fmla="*/ 12 w 28"/>
                <a:gd name="T57" fmla="*/ 3 h 25"/>
                <a:gd name="T58" fmla="*/ 12 w 28"/>
                <a:gd name="T59" fmla="*/ 4 h 25"/>
                <a:gd name="T60" fmla="*/ 11 w 28"/>
                <a:gd name="T61" fmla="*/ 5 h 25"/>
                <a:gd name="T62" fmla="*/ 9 w 28"/>
                <a:gd name="T63" fmla="*/ 5 h 25"/>
                <a:gd name="T64" fmla="*/ 8 w 28"/>
                <a:gd name="T65" fmla="*/ 4 h 25"/>
                <a:gd name="T66" fmla="*/ 6 w 28"/>
                <a:gd name="T67" fmla="*/ 4 h 25"/>
                <a:gd name="T68" fmla="*/ 6 w 28"/>
                <a:gd name="T69" fmla="*/ 5 h 25"/>
                <a:gd name="T70" fmla="*/ 7 w 28"/>
                <a:gd name="T71" fmla="*/ 7 h 25"/>
                <a:gd name="T72" fmla="*/ 5 w 28"/>
                <a:gd name="T73" fmla="*/ 7 h 25"/>
                <a:gd name="T74" fmla="*/ 4 w 28"/>
                <a:gd name="T75" fmla="*/ 6 h 25"/>
                <a:gd name="T76" fmla="*/ 2 w 28"/>
                <a:gd name="T77" fmla="*/ 7 h 25"/>
                <a:gd name="T78" fmla="*/ 0 w 28"/>
                <a:gd name="T79" fmla="*/ 7 h 25"/>
                <a:gd name="T80" fmla="*/ 0 w 28"/>
                <a:gd name="T81" fmla="*/ 8 h 25"/>
                <a:gd name="T82" fmla="*/ 1 w 28"/>
                <a:gd name="T83" fmla="*/ 9 h 25"/>
                <a:gd name="T84" fmla="*/ 2 w 28"/>
                <a:gd name="T85" fmla="*/ 9 h 25"/>
                <a:gd name="T86" fmla="*/ 4 w 28"/>
                <a:gd name="T87" fmla="*/ 10 h 25"/>
                <a:gd name="T88" fmla="*/ 5 w 28"/>
                <a:gd name="T89" fmla="*/ 11 h 25"/>
                <a:gd name="T90" fmla="*/ 6 w 28"/>
                <a:gd name="T91" fmla="*/ 12 h 25"/>
                <a:gd name="T92" fmla="*/ 7 w 28"/>
                <a:gd name="T93" fmla="*/ 13 h 25"/>
                <a:gd name="T94" fmla="*/ 8 w 28"/>
                <a:gd name="T95" fmla="*/ 15 h 25"/>
                <a:gd name="T96" fmla="*/ 8 w 28"/>
                <a:gd name="T97" fmla="*/ 17 h 25"/>
                <a:gd name="T98" fmla="*/ 7 w 28"/>
                <a:gd name="T99" fmla="*/ 20 h 25"/>
                <a:gd name="T100" fmla="*/ 7 w 28"/>
                <a:gd name="T101" fmla="*/ 21 h 25"/>
                <a:gd name="T102" fmla="*/ 8 w 28"/>
                <a:gd name="T103" fmla="*/ 22 h 25"/>
                <a:gd name="T104" fmla="*/ 9 w 28"/>
                <a:gd name="T105" fmla="*/ 23 h 25"/>
                <a:gd name="T106" fmla="*/ 11 w 28"/>
                <a:gd name="T10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25">
                  <a:moveTo>
                    <a:pt x="11" y="23"/>
                  </a:move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5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7" y="19"/>
                    <a:pt x="27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7" y="18"/>
                  </a:cubicBezTo>
                  <a:cubicBezTo>
                    <a:pt x="27" y="17"/>
                    <a:pt x="27" y="18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5" y="12"/>
                    <a:pt x="25" y="12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7" y="14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7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3" name="Freeform 267"/>
            <p:cNvSpPr>
              <a:spLocks/>
            </p:cNvSpPr>
            <p:nvPr/>
          </p:nvSpPr>
          <p:spPr bwMode="auto">
            <a:xfrm>
              <a:off x="4745039" y="1897064"/>
              <a:ext cx="53975" cy="53975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1 h 5"/>
                <a:gd name="T4" fmla="*/ 4 w 5"/>
                <a:gd name="T5" fmla="*/ 0 h 5"/>
                <a:gd name="T6" fmla="*/ 3 w 5"/>
                <a:gd name="T7" fmla="*/ 0 h 5"/>
                <a:gd name="T8" fmla="*/ 2 w 5"/>
                <a:gd name="T9" fmla="*/ 0 h 5"/>
                <a:gd name="T10" fmla="*/ 1 w 5"/>
                <a:gd name="T11" fmla="*/ 0 h 5"/>
                <a:gd name="T12" fmla="*/ 0 w 5"/>
                <a:gd name="T13" fmla="*/ 0 h 5"/>
                <a:gd name="T14" fmla="*/ 0 w 5"/>
                <a:gd name="T15" fmla="*/ 1 h 5"/>
                <a:gd name="T16" fmla="*/ 0 w 5"/>
                <a:gd name="T17" fmla="*/ 1 h 5"/>
                <a:gd name="T18" fmla="*/ 1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3 w 5"/>
                <a:gd name="T25" fmla="*/ 3 h 5"/>
                <a:gd name="T26" fmla="*/ 3 w 5"/>
                <a:gd name="T27" fmla="*/ 4 h 5"/>
                <a:gd name="T28" fmla="*/ 3 w 5"/>
                <a:gd name="T29" fmla="*/ 5 h 5"/>
                <a:gd name="T30" fmla="*/ 3 w 5"/>
                <a:gd name="T31" fmla="*/ 4 h 5"/>
                <a:gd name="T32" fmla="*/ 4 w 5"/>
                <a:gd name="T33" fmla="*/ 4 h 5"/>
                <a:gd name="T34" fmla="*/ 5 w 5"/>
                <a:gd name="T35" fmla="*/ 5 h 5"/>
                <a:gd name="T36" fmla="*/ 5 w 5"/>
                <a:gd name="T37" fmla="*/ 4 h 5"/>
                <a:gd name="T38" fmla="*/ 5 w 5"/>
                <a:gd name="T39" fmla="*/ 3 h 5"/>
                <a:gd name="T40" fmla="*/ 4 w 5"/>
                <a:gd name="T41" fmla="*/ 2 h 5"/>
                <a:gd name="T42" fmla="*/ 5 w 5"/>
                <a:gd name="T4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4" name="Freeform 268"/>
            <p:cNvSpPr>
              <a:spLocks/>
            </p:cNvSpPr>
            <p:nvPr/>
          </p:nvSpPr>
          <p:spPr bwMode="auto">
            <a:xfrm>
              <a:off x="4830764" y="1897064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5" name="Freeform 269"/>
            <p:cNvSpPr>
              <a:spLocks/>
            </p:cNvSpPr>
            <p:nvPr/>
          </p:nvSpPr>
          <p:spPr bwMode="auto">
            <a:xfrm>
              <a:off x="4819651" y="1930401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6" name="Freeform 270"/>
            <p:cNvSpPr>
              <a:spLocks/>
            </p:cNvSpPr>
            <p:nvPr/>
          </p:nvSpPr>
          <p:spPr bwMode="auto">
            <a:xfrm>
              <a:off x="4852989" y="1941514"/>
              <a:ext cx="9525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7" name="Freeform 271"/>
            <p:cNvSpPr>
              <a:spLocks/>
            </p:cNvSpPr>
            <p:nvPr/>
          </p:nvSpPr>
          <p:spPr bwMode="auto">
            <a:xfrm>
              <a:off x="4808539" y="1962151"/>
              <a:ext cx="65088" cy="42863"/>
            </a:xfrm>
            <a:custGeom>
              <a:avLst/>
              <a:gdLst>
                <a:gd name="T0" fmla="*/ 1 w 6"/>
                <a:gd name="T1" fmla="*/ 2 h 4"/>
                <a:gd name="T2" fmla="*/ 2 w 6"/>
                <a:gd name="T3" fmla="*/ 2 h 4"/>
                <a:gd name="T4" fmla="*/ 3 w 6"/>
                <a:gd name="T5" fmla="*/ 3 h 4"/>
                <a:gd name="T6" fmla="*/ 4 w 6"/>
                <a:gd name="T7" fmla="*/ 3 h 4"/>
                <a:gd name="T8" fmla="*/ 5 w 6"/>
                <a:gd name="T9" fmla="*/ 3 h 4"/>
                <a:gd name="T10" fmla="*/ 6 w 6"/>
                <a:gd name="T11" fmla="*/ 3 h 4"/>
                <a:gd name="T12" fmla="*/ 6 w 6"/>
                <a:gd name="T13" fmla="*/ 3 h 4"/>
                <a:gd name="T14" fmla="*/ 6 w 6"/>
                <a:gd name="T15" fmla="*/ 2 h 4"/>
                <a:gd name="T16" fmla="*/ 5 w 6"/>
                <a:gd name="T17" fmla="*/ 1 h 4"/>
                <a:gd name="T18" fmla="*/ 4 w 6"/>
                <a:gd name="T19" fmla="*/ 1 h 4"/>
                <a:gd name="T20" fmla="*/ 3 w 6"/>
                <a:gd name="T21" fmla="*/ 1 h 4"/>
                <a:gd name="T22" fmla="*/ 3 w 6"/>
                <a:gd name="T23" fmla="*/ 2 h 4"/>
                <a:gd name="T24" fmla="*/ 2 w 6"/>
                <a:gd name="T25" fmla="*/ 1 h 4"/>
                <a:gd name="T26" fmla="*/ 1 w 6"/>
                <a:gd name="T27" fmla="*/ 1 h 4"/>
                <a:gd name="T28" fmla="*/ 0 w 6"/>
                <a:gd name="T29" fmla="*/ 1 h 4"/>
                <a:gd name="T30" fmla="*/ 0 w 6"/>
                <a:gd name="T31" fmla="*/ 1 h 4"/>
                <a:gd name="T32" fmla="*/ 0 w 6"/>
                <a:gd name="T33" fmla="*/ 2 h 4"/>
                <a:gd name="T34" fmla="*/ 1 w 6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8" name="Freeform 272"/>
            <p:cNvSpPr>
              <a:spLocks/>
            </p:cNvSpPr>
            <p:nvPr/>
          </p:nvSpPr>
          <p:spPr bwMode="auto">
            <a:xfrm>
              <a:off x="5122864" y="1919289"/>
              <a:ext cx="171450" cy="161925"/>
            </a:xfrm>
            <a:custGeom>
              <a:avLst/>
              <a:gdLst>
                <a:gd name="T0" fmla="*/ 0 w 16"/>
                <a:gd name="T1" fmla="*/ 11 h 15"/>
                <a:gd name="T2" fmla="*/ 0 w 16"/>
                <a:gd name="T3" fmla="*/ 12 h 15"/>
                <a:gd name="T4" fmla="*/ 0 w 16"/>
                <a:gd name="T5" fmla="*/ 12 h 15"/>
                <a:gd name="T6" fmla="*/ 1 w 16"/>
                <a:gd name="T7" fmla="*/ 13 h 15"/>
                <a:gd name="T8" fmla="*/ 1 w 16"/>
                <a:gd name="T9" fmla="*/ 13 h 15"/>
                <a:gd name="T10" fmla="*/ 2 w 16"/>
                <a:gd name="T11" fmla="*/ 13 h 15"/>
                <a:gd name="T12" fmla="*/ 3 w 16"/>
                <a:gd name="T13" fmla="*/ 14 h 15"/>
                <a:gd name="T14" fmla="*/ 4 w 16"/>
                <a:gd name="T15" fmla="*/ 15 h 15"/>
                <a:gd name="T16" fmla="*/ 5 w 16"/>
                <a:gd name="T17" fmla="*/ 14 h 15"/>
                <a:gd name="T18" fmla="*/ 6 w 16"/>
                <a:gd name="T19" fmla="*/ 13 h 15"/>
                <a:gd name="T20" fmla="*/ 8 w 16"/>
                <a:gd name="T21" fmla="*/ 12 h 15"/>
                <a:gd name="T22" fmla="*/ 9 w 16"/>
                <a:gd name="T23" fmla="*/ 11 h 15"/>
                <a:gd name="T24" fmla="*/ 9 w 16"/>
                <a:gd name="T25" fmla="*/ 11 h 15"/>
                <a:gd name="T26" fmla="*/ 10 w 16"/>
                <a:gd name="T27" fmla="*/ 10 h 15"/>
                <a:gd name="T28" fmla="*/ 11 w 16"/>
                <a:gd name="T29" fmla="*/ 10 h 15"/>
                <a:gd name="T30" fmla="*/ 11 w 16"/>
                <a:gd name="T31" fmla="*/ 9 h 15"/>
                <a:gd name="T32" fmla="*/ 13 w 16"/>
                <a:gd name="T33" fmla="*/ 9 h 15"/>
                <a:gd name="T34" fmla="*/ 13 w 16"/>
                <a:gd name="T35" fmla="*/ 8 h 15"/>
                <a:gd name="T36" fmla="*/ 13 w 16"/>
                <a:gd name="T37" fmla="*/ 6 h 15"/>
                <a:gd name="T38" fmla="*/ 13 w 16"/>
                <a:gd name="T39" fmla="*/ 5 h 15"/>
                <a:gd name="T40" fmla="*/ 13 w 16"/>
                <a:gd name="T41" fmla="*/ 3 h 15"/>
                <a:gd name="T42" fmla="*/ 14 w 16"/>
                <a:gd name="T43" fmla="*/ 2 h 15"/>
                <a:gd name="T44" fmla="*/ 15 w 16"/>
                <a:gd name="T45" fmla="*/ 1 h 15"/>
                <a:gd name="T46" fmla="*/ 16 w 16"/>
                <a:gd name="T47" fmla="*/ 1 h 15"/>
                <a:gd name="T48" fmla="*/ 16 w 16"/>
                <a:gd name="T49" fmla="*/ 1 h 15"/>
                <a:gd name="T50" fmla="*/ 16 w 16"/>
                <a:gd name="T51" fmla="*/ 0 h 15"/>
                <a:gd name="T52" fmla="*/ 15 w 16"/>
                <a:gd name="T53" fmla="*/ 0 h 15"/>
                <a:gd name="T54" fmla="*/ 14 w 16"/>
                <a:gd name="T55" fmla="*/ 1 h 15"/>
                <a:gd name="T56" fmla="*/ 13 w 16"/>
                <a:gd name="T57" fmla="*/ 1 h 15"/>
                <a:gd name="T58" fmla="*/ 11 w 16"/>
                <a:gd name="T59" fmla="*/ 1 h 15"/>
                <a:gd name="T60" fmla="*/ 11 w 16"/>
                <a:gd name="T61" fmla="*/ 1 h 15"/>
                <a:gd name="T62" fmla="*/ 10 w 16"/>
                <a:gd name="T63" fmla="*/ 1 h 15"/>
                <a:gd name="T64" fmla="*/ 9 w 16"/>
                <a:gd name="T65" fmla="*/ 2 h 15"/>
                <a:gd name="T66" fmla="*/ 8 w 16"/>
                <a:gd name="T67" fmla="*/ 2 h 15"/>
                <a:gd name="T68" fmla="*/ 7 w 16"/>
                <a:gd name="T69" fmla="*/ 2 h 15"/>
                <a:gd name="T70" fmla="*/ 6 w 16"/>
                <a:gd name="T71" fmla="*/ 1 h 15"/>
                <a:gd name="T72" fmla="*/ 4 w 16"/>
                <a:gd name="T73" fmla="*/ 2 h 15"/>
                <a:gd name="T74" fmla="*/ 3 w 16"/>
                <a:gd name="T75" fmla="*/ 2 h 15"/>
                <a:gd name="T76" fmla="*/ 2 w 16"/>
                <a:gd name="T77" fmla="*/ 1 h 15"/>
                <a:gd name="T78" fmla="*/ 2 w 16"/>
                <a:gd name="T79" fmla="*/ 2 h 15"/>
                <a:gd name="T80" fmla="*/ 2 w 16"/>
                <a:gd name="T81" fmla="*/ 3 h 15"/>
                <a:gd name="T82" fmla="*/ 1 w 16"/>
                <a:gd name="T83" fmla="*/ 4 h 15"/>
                <a:gd name="T84" fmla="*/ 0 w 16"/>
                <a:gd name="T85" fmla="*/ 4 h 15"/>
                <a:gd name="T86" fmla="*/ 0 w 16"/>
                <a:gd name="T87" fmla="*/ 4 h 15"/>
                <a:gd name="T88" fmla="*/ 0 w 16"/>
                <a:gd name="T89" fmla="*/ 5 h 15"/>
                <a:gd name="T90" fmla="*/ 0 w 16"/>
                <a:gd name="T91" fmla="*/ 6 h 15"/>
                <a:gd name="T92" fmla="*/ 0 w 16"/>
                <a:gd name="T93" fmla="*/ 7 h 15"/>
                <a:gd name="T94" fmla="*/ 0 w 16"/>
                <a:gd name="T95" fmla="*/ 8 h 15"/>
                <a:gd name="T96" fmla="*/ 0 w 16"/>
                <a:gd name="T97" fmla="*/ 10 h 15"/>
                <a:gd name="T98" fmla="*/ 0 w 16"/>
                <a:gd name="T9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5">
                  <a:moveTo>
                    <a:pt x="0" y="11"/>
                  </a:move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2" y="9"/>
                    <a:pt x="12" y="10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799" name="Freeform 273"/>
            <p:cNvSpPr>
              <a:spLocks/>
            </p:cNvSpPr>
            <p:nvPr/>
          </p:nvSpPr>
          <p:spPr bwMode="auto">
            <a:xfrm>
              <a:off x="8824914" y="2740026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0" name="Freeform 274"/>
            <p:cNvSpPr>
              <a:spLocks/>
            </p:cNvSpPr>
            <p:nvPr/>
          </p:nvSpPr>
          <p:spPr bwMode="auto">
            <a:xfrm>
              <a:off x="8867776" y="2816226"/>
              <a:ext cx="22225" cy="1111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1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1" name="Freeform 275"/>
            <p:cNvSpPr>
              <a:spLocks/>
            </p:cNvSpPr>
            <p:nvPr/>
          </p:nvSpPr>
          <p:spPr bwMode="auto">
            <a:xfrm>
              <a:off x="8836026" y="2795589"/>
              <a:ext cx="22225" cy="9525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2" name="Freeform 276"/>
            <p:cNvSpPr>
              <a:spLocks/>
            </p:cNvSpPr>
            <p:nvPr/>
          </p:nvSpPr>
          <p:spPr bwMode="auto">
            <a:xfrm>
              <a:off x="7875589" y="2849564"/>
              <a:ext cx="11113" cy="206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3" name="Freeform 277"/>
            <p:cNvSpPr>
              <a:spLocks/>
            </p:cNvSpPr>
            <p:nvPr/>
          </p:nvSpPr>
          <p:spPr bwMode="auto">
            <a:xfrm>
              <a:off x="4981576" y="708026"/>
              <a:ext cx="42863" cy="22225"/>
            </a:xfrm>
            <a:custGeom>
              <a:avLst/>
              <a:gdLst>
                <a:gd name="T0" fmla="*/ 1 w 4"/>
                <a:gd name="T1" fmla="*/ 1 h 2"/>
                <a:gd name="T2" fmla="*/ 2 w 4"/>
                <a:gd name="T3" fmla="*/ 1 h 2"/>
                <a:gd name="T4" fmla="*/ 2 w 4"/>
                <a:gd name="T5" fmla="*/ 1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  <a:gd name="T18" fmla="*/ 1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4" name="Freeform 278"/>
            <p:cNvSpPr>
              <a:spLocks/>
            </p:cNvSpPr>
            <p:nvPr/>
          </p:nvSpPr>
          <p:spPr bwMode="auto">
            <a:xfrm>
              <a:off x="5046664" y="708026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5" name="Freeform 279"/>
            <p:cNvSpPr>
              <a:spLocks/>
            </p:cNvSpPr>
            <p:nvPr/>
          </p:nvSpPr>
          <p:spPr bwMode="auto">
            <a:xfrm>
              <a:off x="5100639" y="708026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6" name="Freeform 280"/>
            <p:cNvSpPr>
              <a:spLocks/>
            </p:cNvSpPr>
            <p:nvPr/>
          </p:nvSpPr>
          <p:spPr bwMode="auto">
            <a:xfrm>
              <a:off x="5132389" y="696914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7" name="Freeform 281"/>
            <p:cNvSpPr>
              <a:spLocks/>
            </p:cNvSpPr>
            <p:nvPr/>
          </p:nvSpPr>
          <p:spPr bwMode="auto">
            <a:xfrm>
              <a:off x="5132389" y="708026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8" name="Freeform 282"/>
            <p:cNvSpPr>
              <a:spLocks/>
            </p:cNvSpPr>
            <p:nvPr/>
          </p:nvSpPr>
          <p:spPr bwMode="auto">
            <a:xfrm>
              <a:off x="5068889" y="719139"/>
              <a:ext cx="20638" cy="1111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09" name="Freeform 283"/>
            <p:cNvSpPr>
              <a:spLocks/>
            </p:cNvSpPr>
            <p:nvPr/>
          </p:nvSpPr>
          <p:spPr bwMode="auto">
            <a:xfrm>
              <a:off x="5154614" y="708026"/>
              <a:ext cx="31750" cy="2222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0" name="Freeform 284"/>
            <p:cNvSpPr>
              <a:spLocks/>
            </p:cNvSpPr>
            <p:nvPr/>
          </p:nvSpPr>
          <p:spPr bwMode="auto">
            <a:xfrm>
              <a:off x="5208589" y="708026"/>
              <a:ext cx="42863" cy="11113"/>
            </a:xfrm>
            <a:custGeom>
              <a:avLst/>
              <a:gdLst>
                <a:gd name="T0" fmla="*/ 1 w 4"/>
                <a:gd name="T1" fmla="*/ 1 h 1"/>
                <a:gd name="T2" fmla="*/ 2 w 4"/>
                <a:gd name="T3" fmla="*/ 1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0 h 1"/>
                <a:gd name="T10" fmla="*/ 2 w 4"/>
                <a:gd name="T11" fmla="*/ 0 h 1"/>
                <a:gd name="T12" fmla="*/ 0 w 4"/>
                <a:gd name="T13" fmla="*/ 0 h 1"/>
                <a:gd name="T14" fmla="*/ 0 w 4"/>
                <a:gd name="T15" fmla="*/ 1 h 1"/>
                <a:gd name="T16" fmla="*/ 1 w 4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1" name="Freeform 285"/>
            <p:cNvSpPr>
              <a:spLocks/>
            </p:cNvSpPr>
            <p:nvPr/>
          </p:nvSpPr>
          <p:spPr bwMode="auto">
            <a:xfrm>
              <a:off x="5262564" y="696914"/>
              <a:ext cx="31750" cy="2222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2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2" name="Freeform 286"/>
            <p:cNvSpPr>
              <a:spLocks/>
            </p:cNvSpPr>
            <p:nvPr/>
          </p:nvSpPr>
          <p:spPr bwMode="auto">
            <a:xfrm>
              <a:off x="5759451" y="696914"/>
              <a:ext cx="96838" cy="33338"/>
            </a:xfrm>
            <a:custGeom>
              <a:avLst/>
              <a:gdLst>
                <a:gd name="T0" fmla="*/ 2 w 9"/>
                <a:gd name="T1" fmla="*/ 2 h 3"/>
                <a:gd name="T2" fmla="*/ 4 w 9"/>
                <a:gd name="T3" fmla="*/ 2 h 3"/>
                <a:gd name="T4" fmla="*/ 5 w 9"/>
                <a:gd name="T5" fmla="*/ 2 h 3"/>
                <a:gd name="T6" fmla="*/ 6 w 9"/>
                <a:gd name="T7" fmla="*/ 2 h 3"/>
                <a:gd name="T8" fmla="*/ 8 w 9"/>
                <a:gd name="T9" fmla="*/ 2 h 3"/>
                <a:gd name="T10" fmla="*/ 9 w 9"/>
                <a:gd name="T11" fmla="*/ 2 h 3"/>
                <a:gd name="T12" fmla="*/ 9 w 9"/>
                <a:gd name="T13" fmla="*/ 1 h 3"/>
                <a:gd name="T14" fmla="*/ 8 w 9"/>
                <a:gd name="T15" fmla="*/ 0 h 3"/>
                <a:gd name="T16" fmla="*/ 6 w 9"/>
                <a:gd name="T17" fmla="*/ 0 h 3"/>
                <a:gd name="T18" fmla="*/ 5 w 9"/>
                <a:gd name="T19" fmla="*/ 0 h 3"/>
                <a:gd name="T20" fmla="*/ 3 w 9"/>
                <a:gd name="T21" fmla="*/ 0 h 3"/>
                <a:gd name="T22" fmla="*/ 2 w 9"/>
                <a:gd name="T23" fmla="*/ 1 h 3"/>
                <a:gd name="T24" fmla="*/ 1 w 9"/>
                <a:gd name="T25" fmla="*/ 1 h 3"/>
                <a:gd name="T26" fmla="*/ 0 w 9"/>
                <a:gd name="T27" fmla="*/ 1 h 3"/>
                <a:gd name="T28" fmla="*/ 1 w 9"/>
                <a:gd name="T29" fmla="*/ 2 h 3"/>
                <a:gd name="T30" fmla="*/ 2 w 9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">
                  <a:moveTo>
                    <a:pt x="2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3" name="Freeform 287"/>
            <p:cNvSpPr>
              <a:spLocks/>
            </p:cNvSpPr>
            <p:nvPr/>
          </p:nvSpPr>
          <p:spPr bwMode="auto">
            <a:xfrm>
              <a:off x="5802314" y="719139"/>
              <a:ext cx="130175" cy="42863"/>
            </a:xfrm>
            <a:custGeom>
              <a:avLst/>
              <a:gdLst>
                <a:gd name="T0" fmla="*/ 3 w 12"/>
                <a:gd name="T1" fmla="*/ 0 h 4"/>
                <a:gd name="T2" fmla="*/ 1 w 12"/>
                <a:gd name="T3" fmla="*/ 1 h 4"/>
                <a:gd name="T4" fmla="*/ 0 w 12"/>
                <a:gd name="T5" fmla="*/ 1 h 4"/>
                <a:gd name="T6" fmla="*/ 1 w 12"/>
                <a:gd name="T7" fmla="*/ 2 h 4"/>
                <a:gd name="T8" fmla="*/ 2 w 12"/>
                <a:gd name="T9" fmla="*/ 2 h 4"/>
                <a:gd name="T10" fmla="*/ 3 w 12"/>
                <a:gd name="T11" fmla="*/ 2 h 4"/>
                <a:gd name="T12" fmla="*/ 4 w 12"/>
                <a:gd name="T13" fmla="*/ 2 h 4"/>
                <a:gd name="T14" fmla="*/ 5 w 12"/>
                <a:gd name="T15" fmla="*/ 2 h 4"/>
                <a:gd name="T16" fmla="*/ 7 w 12"/>
                <a:gd name="T17" fmla="*/ 3 h 4"/>
                <a:gd name="T18" fmla="*/ 8 w 12"/>
                <a:gd name="T19" fmla="*/ 3 h 4"/>
                <a:gd name="T20" fmla="*/ 10 w 12"/>
                <a:gd name="T21" fmla="*/ 3 h 4"/>
                <a:gd name="T22" fmla="*/ 12 w 12"/>
                <a:gd name="T23" fmla="*/ 3 h 4"/>
                <a:gd name="T24" fmla="*/ 12 w 12"/>
                <a:gd name="T25" fmla="*/ 3 h 4"/>
                <a:gd name="T26" fmla="*/ 12 w 12"/>
                <a:gd name="T27" fmla="*/ 2 h 4"/>
                <a:gd name="T28" fmla="*/ 11 w 12"/>
                <a:gd name="T29" fmla="*/ 2 h 4"/>
                <a:gd name="T30" fmla="*/ 11 w 12"/>
                <a:gd name="T31" fmla="*/ 1 h 4"/>
                <a:gd name="T32" fmla="*/ 10 w 12"/>
                <a:gd name="T33" fmla="*/ 1 h 4"/>
                <a:gd name="T34" fmla="*/ 9 w 12"/>
                <a:gd name="T35" fmla="*/ 1 h 4"/>
                <a:gd name="T36" fmla="*/ 8 w 12"/>
                <a:gd name="T37" fmla="*/ 1 h 4"/>
                <a:gd name="T38" fmla="*/ 7 w 12"/>
                <a:gd name="T39" fmla="*/ 0 h 4"/>
                <a:gd name="T40" fmla="*/ 6 w 12"/>
                <a:gd name="T41" fmla="*/ 0 h 4"/>
                <a:gd name="T42" fmla="*/ 5 w 12"/>
                <a:gd name="T43" fmla="*/ 0 h 4"/>
                <a:gd name="T44" fmla="*/ 3 w 12"/>
                <a:gd name="T4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3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4" name="Freeform 288"/>
            <p:cNvSpPr>
              <a:spLocks/>
            </p:cNvSpPr>
            <p:nvPr/>
          </p:nvSpPr>
          <p:spPr bwMode="auto">
            <a:xfrm>
              <a:off x="5953126" y="730251"/>
              <a:ext cx="87313" cy="42863"/>
            </a:xfrm>
            <a:custGeom>
              <a:avLst/>
              <a:gdLst>
                <a:gd name="T0" fmla="*/ 1 w 8"/>
                <a:gd name="T1" fmla="*/ 4 h 4"/>
                <a:gd name="T2" fmla="*/ 2 w 8"/>
                <a:gd name="T3" fmla="*/ 4 h 4"/>
                <a:gd name="T4" fmla="*/ 3 w 8"/>
                <a:gd name="T5" fmla="*/ 3 h 4"/>
                <a:gd name="T6" fmla="*/ 5 w 8"/>
                <a:gd name="T7" fmla="*/ 3 h 4"/>
                <a:gd name="T8" fmla="*/ 7 w 8"/>
                <a:gd name="T9" fmla="*/ 3 h 4"/>
                <a:gd name="T10" fmla="*/ 8 w 8"/>
                <a:gd name="T11" fmla="*/ 3 h 4"/>
                <a:gd name="T12" fmla="*/ 8 w 8"/>
                <a:gd name="T13" fmla="*/ 2 h 4"/>
                <a:gd name="T14" fmla="*/ 6 w 8"/>
                <a:gd name="T15" fmla="*/ 2 h 4"/>
                <a:gd name="T16" fmla="*/ 6 w 8"/>
                <a:gd name="T17" fmla="*/ 2 h 4"/>
                <a:gd name="T18" fmla="*/ 4 w 8"/>
                <a:gd name="T19" fmla="*/ 1 h 4"/>
                <a:gd name="T20" fmla="*/ 3 w 8"/>
                <a:gd name="T21" fmla="*/ 1 h 4"/>
                <a:gd name="T22" fmla="*/ 3 w 8"/>
                <a:gd name="T23" fmla="*/ 2 h 4"/>
                <a:gd name="T24" fmla="*/ 3 w 8"/>
                <a:gd name="T25" fmla="*/ 1 h 4"/>
                <a:gd name="T26" fmla="*/ 1 w 8"/>
                <a:gd name="T27" fmla="*/ 1 h 4"/>
                <a:gd name="T28" fmla="*/ 0 w 8"/>
                <a:gd name="T29" fmla="*/ 2 h 4"/>
                <a:gd name="T30" fmla="*/ 0 w 8"/>
                <a:gd name="T31" fmla="*/ 3 h 4"/>
                <a:gd name="T32" fmla="*/ 1 w 8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7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5" name="Freeform 289"/>
            <p:cNvSpPr>
              <a:spLocks/>
            </p:cNvSpPr>
            <p:nvPr/>
          </p:nvSpPr>
          <p:spPr bwMode="auto">
            <a:xfrm>
              <a:off x="6708776" y="804864"/>
              <a:ext cx="161925" cy="44450"/>
            </a:xfrm>
            <a:custGeom>
              <a:avLst/>
              <a:gdLst>
                <a:gd name="T0" fmla="*/ 1 w 15"/>
                <a:gd name="T1" fmla="*/ 2 h 4"/>
                <a:gd name="T2" fmla="*/ 1 w 15"/>
                <a:gd name="T3" fmla="*/ 3 h 4"/>
                <a:gd name="T4" fmla="*/ 2 w 15"/>
                <a:gd name="T5" fmla="*/ 3 h 4"/>
                <a:gd name="T6" fmla="*/ 3 w 15"/>
                <a:gd name="T7" fmla="*/ 3 h 4"/>
                <a:gd name="T8" fmla="*/ 4 w 15"/>
                <a:gd name="T9" fmla="*/ 3 h 4"/>
                <a:gd name="T10" fmla="*/ 5 w 15"/>
                <a:gd name="T11" fmla="*/ 4 h 4"/>
                <a:gd name="T12" fmla="*/ 5 w 15"/>
                <a:gd name="T13" fmla="*/ 4 h 4"/>
                <a:gd name="T14" fmla="*/ 5 w 15"/>
                <a:gd name="T15" fmla="*/ 4 h 4"/>
                <a:gd name="T16" fmla="*/ 7 w 15"/>
                <a:gd name="T17" fmla="*/ 4 h 4"/>
                <a:gd name="T18" fmla="*/ 8 w 15"/>
                <a:gd name="T19" fmla="*/ 4 h 4"/>
                <a:gd name="T20" fmla="*/ 10 w 15"/>
                <a:gd name="T21" fmla="*/ 3 h 4"/>
                <a:gd name="T22" fmla="*/ 11 w 15"/>
                <a:gd name="T23" fmla="*/ 3 h 4"/>
                <a:gd name="T24" fmla="*/ 12 w 15"/>
                <a:gd name="T25" fmla="*/ 3 h 4"/>
                <a:gd name="T26" fmla="*/ 13 w 15"/>
                <a:gd name="T27" fmla="*/ 4 h 4"/>
                <a:gd name="T28" fmla="*/ 14 w 15"/>
                <a:gd name="T29" fmla="*/ 3 h 4"/>
                <a:gd name="T30" fmla="*/ 15 w 15"/>
                <a:gd name="T31" fmla="*/ 3 h 4"/>
                <a:gd name="T32" fmla="*/ 15 w 15"/>
                <a:gd name="T33" fmla="*/ 2 h 4"/>
                <a:gd name="T34" fmla="*/ 14 w 15"/>
                <a:gd name="T35" fmla="*/ 2 h 4"/>
                <a:gd name="T36" fmla="*/ 12 w 15"/>
                <a:gd name="T37" fmla="*/ 2 h 4"/>
                <a:gd name="T38" fmla="*/ 11 w 15"/>
                <a:gd name="T39" fmla="*/ 1 h 4"/>
                <a:gd name="T40" fmla="*/ 9 w 15"/>
                <a:gd name="T41" fmla="*/ 1 h 4"/>
                <a:gd name="T42" fmla="*/ 8 w 15"/>
                <a:gd name="T43" fmla="*/ 1 h 4"/>
                <a:gd name="T44" fmla="*/ 7 w 15"/>
                <a:gd name="T45" fmla="*/ 1 h 4"/>
                <a:gd name="T46" fmla="*/ 6 w 15"/>
                <a:gd name="T47" fmla="*/ 1 h 4"/>
                <a:gd name="T48" fmla="*/ 6 w 15"/>
                <a:gd name="T49" fmla="*/ 1 h 4"/>
                <a:gd name="T50" fmla="*/ 6 w 15"/>
                <a:gd name="T51" fmla="*/ 2 h 4"/>
                <a:gd name="T52" fmla="*/ 5 w 15"/>
                <a:gd name="T53" fmla="*/ 1 h 4"/>
                <a:gd name="T54" fmla="*/ 5 w 15"/>
                <a:gd name="T55" fmla="*/ 1 h 4"/>
                <a:gd name="T56" fmla="*/ 3 w 15"/>
                <a:gd name="T57" fmla="*/ 1 h 4"/>
                <a:gd name="T58" fmla="*/ 2 w 15"/>
                <a:gd name="T59" fmla="*/ 0 h 4"/>
                <a:gd name="T60" fmla="*/ 1 w 15"/>
                <a:gd name="T61" fmla="*/ 0 h 4"/>
                <a:gd name="T62" fmla="*/ 0 w 15"/>
                <a:gd name="T63" fmla="*/ 1 h 4"/>
                <a:gd name="T64" fmla="*/ 1 w 15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4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6" name="Freeform 290"/>
            <p:cNvSpPr>
              <a:spLocks/>
            </p:cNvSpPr>
            <p:nvPr/>
          </p:nvSpPr>
          <p:spPr bwMode="auto">
            <a:xfrm>
              <a:off x="6892926" y="827089"/>
              <a:ext cx="96838" cy="33338"/>
            </a:xfrm>
            <a:custGeom>
              <a:avLst/>
              <a:gdLst>
                <a:gd name="T0" fmla="*/ 0 w 9"/>
                <a:gd name="T1" fmla="*/ 1 h 3"/>
                <a:gd name="T2" fmla="*/ 1 w 9"/>
                <a:gd name="T3" fmla="*/ 1 h 3"/>
                <a:gd name="T4" fmla="*/ 2 w 9"/>
                <a:gd name="T5" fmla="*/ 1 h 3"/>
                <a:gd name="T6" fmla="*/ 4 w 9"/>
                <a:gd name="T7" fmla="*/ 1 h 3"/>
                <a:gd name="T8" fmla="*/ 5 w 9"/>
                <a:gd name="T9" fmla="*/ 2 h 3"/>
                <a:gd name="T10" fmla="*/ 6 w 9"/>
                <a:gd name="T11" fmla="*/ 2 h 3"/>
                <a:gd name="T12" fmla="*/ 7 w 9"/>
                <a:gd name="T13" fmla="*/ 2 h 3"/>
                <a:gd name="T14" fmla="*/ 9 w 9"/>
                <a:gd name="T15" fmla="*/ 2 h 3"/>
                <a:gd name="T16" fmla="*/ 9 w 9"/>
                <a:gd name="T17" fmla="*/ 1 h 3"/>
                <a:gd name="T18" fmla="*/ 8 w 9"/>
                <a:gd name="T19" fmla="*/ 1 h 3"/>
                <a:gd name="T20" fmla="*/ 7 w 9"/>
                <a:gd name="T21" fmla="*/ 1 h 3"/>
                <a:gd name="T22" fmla="*/ 6 w 9"/>
                <a:gd name="T23" fmla="*/ 1 h 3"/>
                <a:gd name="T24" fmla="*/ 4 w 9"/>
                <a:gd name="T25" fmla="*/ 0 h 3"/>
                <a:gd name="T26" fmla="*/ 3 w 9"/>
                <a:gd name="T27" fmla="*/ 0 h 3"/>
                <a:gd name="T28" fmla="*/ 2 w 9"/>
                <a:gd name="T29" fmla="*/ 0 h 3"/>
                <a:gd name="T30" fmla="*/ 1 w 9"/>
                <a:gd name="T31" fmla="*/ 1 h 3"/>
                <a:gd name="T32" fmla="*/ 0 w 9"/>
                <a:gd name="T33" fmla="*/ 0 h 3"/>
                <a:gd name="T34" fmla="*/ 0 w 9"/>
                <a:gd name="T35" fmla="*/ 0 h 3"/>
                <a:gd name="T36" fmla="*/ 0 w 9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7" name="Freeform 291"/>
            <p:cNvSpPr>
              <a:spLocks/>
            </p:cNvSpPr>
            <p:nvPr/>
          </p:nvSpPr>
          <p:spPr bwMode="auto">
            <a:xfrm>
              <a:off x="5921376" y="784226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8" name="Freeform 292"/>
            <p:cNvSpPr>
              <a:spLocks/>
            </p:cNvSpPr>
            <p:nvPr/>
          </p:nvSpPr>
          <p:spPr bwMode="auto">
            <a:xfrm>
              <a:off x="6688139" y="815976"/>
              <a:ext cx="11113" cy="2222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19" name="Freeform 293"/>
            <p:cNvSpPr>
              <a:spLocks/>
            </p:cNvSpPr>
            <p:nvPr/>
          </p:nvSpPr>
          <p:spPr bwMode="auto">
            <a:xfrm>
              <a:off x="6827839" y="860426"/>
              <a:ext cx="22225" cy="952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0" name="Freeform 294"/>
            <p:cNvSpPr>
              <a:spLocks/>
            </p:cNvSpPr>
            <p:nvPr/>
          </p:nvSpPr>
          <p:spPr bwMode="auto">
            <a:xfrm>
              <a:off x="6850064" y="869951"/>
              <a:ext cx="74613" cy="22225"/>
            </a:xfrm>
            <a:custGeom>
              <a:avLst/>
              <a:gdLst>
                <a:gd name="T0" fmla="*/ 1 w 7"/>
                <a:gd name="T1" fmla="*/ 0 h 2"/>
                <a:gd name="T2" fmla="*/ 1 w 7"/>
                <a:gd name="T3" fmla="*/ 0 h 2"/>
                <a:gd name="T4" fmla="*/ 0 w 7"/>
                <a:gd name="T5" fmla="*/ 1 h 2"/>
                <a:gd name="T6" fmla="*/ 1 w 7"/>
                <a:gd name="T7" fmla="*/ 1 h 2"/>
                <a:gd name="T8" fmla="*/ 2 w 7"/>
                <a:gd name="T9" fmla="*/ 1 h 2"/>
                <a:gd name="T10" fmla="*/ 3 w 7"/>
                <a:gd name="T11" fmla="*/ 1 h 2"/>
                <a:gd name="T12" fmla="*/ 4 w 7"/>
                <a:gd name="T13" fmla="*/ 1 h 2"/>
                <a:gd name="T14" fmla="*/ 5 w 7"/>
                <a:gd name="T15" fmla="*/ 2 h 2"/>
                <a:gd name="T16" fmla="*/ 7 w 7"/>
                <a:gd name="T17" fmla="*/ 1 h 2"/>
                <a:gd name="T18" fmla="*/ 6 w 7"/>
                <a:gd name="T19" fmla="*/ 1 h 2"/>
                <a:gd name="T20" fmla="*/ 5 w 7"/>
                <a:gd name="T21" fmla="*/ 1 h 2"/>
                <a:gd name="T22" fmla="*/ 3 w 7"/>
                <a:gd name="T23" fmla="*/ 0 h 2"/>
                <a:gd name="T24" fmla="*/ 2 w 7"/>
                <a:gd name="T25" fmla="*/ 0 h 2"/>
                <a:gd name="T26" fmla="*/ 1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1" name="Freeform 295"/>
            <p:cNvSpPr>
              <a:spLocks/>
            </p:cNvSpPr>
            <p:nvPr/>
          </p:nvSpPr>
          <p:spPr bwMode="auto">
            <a:xfrm>
              <a:off x="7551739" y="968376"/>
              <a:ext cx="11113" cy="952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2" name="Freeform 296"/>
            <p:cNvSpPr>
              <a:spLocks/>
            </p:cNvSpPr>
            <p:nvPr/>
          </p:nvSpPr>
          <p:spPr bwMode="auto">
            <a:xfrm>
              <a:off x="8004176" y="1377951"/>
              <a:ext cx="22225" cy="33338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1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3" name="Freeform 297"/>
            <p:cNvSpPr>
              <a:spLocks/>
            </p:cNvSpPr>
            <p:nvPr/>
          </p:nvSpPr>
          <p:spPr bwMode="auto">
            <a:xfrm>
              <a:off x="8048626" y="1389064"/>
              <a:ext cx="20638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4" name="Freeform 298"/>
            <p:cNvSpPr>
              <a:spLocks/>
            </p:cNvSpPr>
            <p:nvPr/>
          </p:nvSpPr>
          <p:spPr bwMode="auto">
            <a:xfrm>
              <a:off x="8220076" y="1454151"/>
              <a:ext cx="33338" cy="1111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1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5" name="Freeform 299"/>
            <p:cNvSpPr>
              <a:spLocks/>
            </p:cNvSpPr>
            <p:nvPr/>
          </p:nvSpPr>
          <p:spPr bwMode="auto">
            <a:xfrm>
              <a:off x="8264526" y="1465264"/>
              <a:ext cx="9525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6" name="Freeform 300"/>
            <p:cNvSpPr>
              <a:spLocks/>
            </p:cNvSpPr>
            <p:nvPr/>
          </p:nvSpPr>
          <p:spPr bwMode="auto">
            <a:xfrm>
              <a:off x="8372476" y="1476376"/>
              <a:ext cx="9525" cy="1111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7" name="Freeform 301"/>
            <p:cNvSpPr>
              <a:spLocks/>
            </p:cNvSpPr>
            <p:nvPr/>
          </p:nvSpPr>
          <p:spPr bwMode="auto">
            <a:xfrm>
              <a:off x="7886701" y="1508126"/>
              <a:ext cx="9525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8" name="Freeform 302"/>
            <p:cNvSpPr>
              <a:spLocks/>
            </p:cNvSpPr>
            <p:nvPr/>
          </p:nvSpPr>
          <p:spPr bwMode="auto">
            <a:xfrm>
              <a:off x="7886701" y="1519239"/>
              <a:ext cx="31750" cy="22225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2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29" name="Freeform 303"/>
            <p:cNvSpPr>
              <a:spLocks/>
            </p:cNvSpPr>
            <p:nvPr/>
          </p:nvSpPr>
          <p:spPr bwMode="auto">
            <a:xfrm>
              <a:off x="7896226" y="1550989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0" name="Freeform 305"/>
            <p:cNvSpPr>
              <a:spLocks/>
            </p:cNvSpPr>
            <p:nvPr/>
          </p:nvSpPr>
          <p:spPr bwMode="auto">
            <a:xfrm>
              <a:off x="5348289" y="1876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1" name="Freeform 306"/>
            <p:cNvSpPr>
              <a:spLocks/>
            </p:cNvSpPr>
            <p:nvPr/>
          </p:nvSpPr>
          <p:spPr bwMode="auto">
            <a:xfrm>
              <a:off x="5284789" y="18113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2" name="Freeform 307"/>
            <p:cNvSpPr>
              <a:spLocks/>
            </p:cNvSpPr>
            <p:nvPr/>
          </p:nvSpPr>
          <p:spPr bwMode="auto">
            <a:xfrm>
              <a:off x="6330951" y="1465264"/>
              <a:ext cx="788988" cy="334963"/>
            </a:xfrm>
            <a:custGeom>
              <a:avLst/>
              <a:gdLst>
                <a:gd name="T0" fmla="*/ 58 w 73"/>
                <a:gd name="T1" fmla="*/ 27 h 31"/>
                <a:gd name="T2" fmla="*/ 59 w 73"/>
                <a:gd name="T3" fmla="*/ 25 h 31"/>
                <a:gd name="T4" fmla="*/ 58 w 73"/>
                <a:gd name="T5" fmla="*/ 23 h 31"/>
                <a:gd name="T6" fmla="*/ 57 w 73"/>
                <a:gd name="T7" fmla="*/ 21 h 31"/>
                <a:gd name="T8" fmla="*/ 60 w 73"/>
                <a:gd name="T9" fmla="*/ 21 h 31"/>
                <a:gd name="T10" fmla="*/ 62 w 73"/>
                <a:gd name="T11" fmla="*/ 21 h 31"/>
                <a:gd name="T12" fmla="*/ 64 w 73"/>
                <a:gd name="T13" fmla="*/ 20 h 31"/>
                <a:gd name="T14" fmla="*/ 66 w 73"/>
                <a:gd name="T15" fmla="*/ 17 h 31"/>
                <a:gd name="T16" fmla="*/ 69 w 73"/>
                <a:gd name="T17" fmla="*/ 16 h 31"/>
                <a:gd name="T18" fmla="*/ 71 w 73"/>
                <a:gd name="T19" fmla="*/ 16 h 31"/>
                <a:gd name="T20" fmla="*/ 73 w 73"/>
                <a:gd name="T21" fmla="*/ 17 h 31"/>
                <a:gd name="T22" fmla="*/ 72 w 73"/>
                <a:gd name="T23" fmla="*/ 15 h 31"/>
                <a:gd name="T24" fmla="*/ 69 w 73"/>
                <a:gd name="T25" fmla="*/ 13 h 31"/>
                <a:gd name="T26" fmla="*/ 66 w 73"/>
                <a:gd name="T27" fmla="*/ 13 h 31"/>
                <a:gd name="T28" fmla="*/ 64 w 73"/>
                <a:gd name="T29" fmla="*/ 13 h 31"/>
                <a:gd name="T30" fmla="*/ 61 w 73"/>
                <a:gd name="T31" fmla="*/ 12 h 31"/>
                <a:gd name="T32" fmla="*/ 61 w 73"/>
                <a:gd name="T33" fmla="*/ 8 h 31"/>
                <a:gd name="T34" fmla="*/ 59 w 73"/>
                <a:gd name="T35" fmla="*/ 7 h 31"/>
                <a:gd name="T36" fmla="*/ 55 w 73"/>
                <a:gd name="T37" fmla="*/ 6 h 31"/>
                <a:gd name="T38" fmla="*/ 49 w 73"/>
                <a:gd name="T39" fmla="*/ 8 h 31"/>
                <a:gd name="T40" fmla="*/ 43 w 73"/>
                <a:gd name="T41" fmla="*/ 8 h 31"/>
                <a:gd name="T42" fmla="*/ 40 w 73"/>
                <a:gd name="T43" fmla="*/ 7 h 31"/>
                <a:gd name="T44" fmla="*/ 36 w 73"/>
                <a:gd name="T45" fmla="*/ 5 h 31"/>
                <a:gd name="T46" fmla="*/ 30 w 73"/>
                <a:gd name="T47" fmla="*/ 6 h 31"/>
                <a:gd name="T48" fmla="*/ 28 w 73"/>
                <a:gd name="T49" fmla="*/ 5 h 31"/>
                <a:gd name="T50" fmla="*/ 24 w 73"/>
                <a:gd name="T51" fmla="*/ 3 h 31"/>
                <a:gd name="T52" fmla="*/ 20 w 73"/>
                <a:gd name="T53" fmla="*/ 1 h 31"/>
                <a:gd name="T54" fmla="*/ 17 w 73"/>
                <a:gd name="T55" fmla="*/ 2 h 31"/>
                <a:gd name="T56" fmla="*/ 19 w 73"/>
                <a:gd name="T57" fmla="*/ 5 h 31"/>
                <a:gd name="T58" fmla="*/ 18 w 73"/>
                <a:gd name="T59" fmla="*/ 7 h 31"/>
                <a:gd name="T60" fmla="*/ 14 w 73"/>
                <a:gd name="T61" fmla="*/ 6 h 31"/>
                <a:gd name="T62" fmla="*/ 10 w 73"/>
                <a:gd name="T63" fmla="*/ 5 h 31"/>
                <a:gd name="T64" fmla="*/ 7 w 73"/>
                <a:gd name="T65" fmla="*/ 4 h 31"/>
                <a:gd name="T66" fmla="*/ 6 w 73"/>
                <a:gd name="T67" fmla="*/ 4 h 31"/>
                <a:gd name="T68" fmla="*/ 2 w 73"/>
                <a:gd name="T69" fmla="*/ 6 h 31"/>
                <a:gd name="T70" fmla="*/ 0 w 73"/>
                <a:gd name="T71" fmla="*/ 8 h 31"/>
                <a:gd name="T72" fmla="*/ 2 w 73"/>
                <a:gd name="T73" fmla="*/ 11 h 31"/>
                <a:gd name="T74" fmla="*/ 5 w 73"/>
                <a:gd name="T75" fmla="*/ 13 h 31"/>
                <a:gd name="T76" fmla="*/ 8 w 73"/>
                <a:gd name="T77" fmla="*/ 16 h 31"/>
                <a:gd name="T78" fmla="*/ 9 w 73"/>
                <a:gd name="T79" fmla="*/ 18 h 31"/>
                <a:gd name="T80" fmla="*/ 14 w 73"/>
                <a:gd name="T81" fmla="*/ 19 h 31"/>
                <a:gd name="T82" fmla="*/ 18 w 73"/>
                <a:gd name="T83" fmla="*/ 21 h 31"/>
                <a:gd name="T84" fmla="*/ 22 w 73"/>
                <a:gd name="T85" fmla="*/ 24 h 31"/>
                <a:gd name="T86" fmla="*/ 25 w 73"/>
                <a:gd name="T87" fmla="*/ 27 h 31"/>
                <a:gd name="T88" fmla="*/ 31 w 73"/>
                <a:gd name="T89" fmla="*/ 28 h 31"/>
                <a:gd name="T90" fmla="*/ 36 w 73"/>
                <a:gd name="T91" fmla="*/ 28 h 31"/>
                <a:gd name="T92" fmla="*/ 40 w 73"/>
                <a:gd name="T93" fmla="*/ 29 h 31"/>
                <a:gd name="T94" fmla="*/ 43 w 73"/>
                <a:gd name="T95" fmla="*/ 30 h 31"/>
                <a:gd name="T96" fmla="*/ 46 w 73"/>
                <a:gd name="T97" fmla="*/ 30 h 31"/>
                <a:gd name="T98" fmla="*/ 48 w 73"/>
                <a:gd name="T99" fmla="*/ 30 h 31"/>
                <a:gd name="T100" fmla="*/ 51 w 73"/>
                <a:gd name="T101" fmla="*/ 29 h 31"/>
                <a:gd name="T102" fmla="*/ 55 w 73"/>
                <a:gd name="T10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31">
                  <a:moveTo>
                    <a:pt x="56" y="29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7"/>
                    <a:pt x="57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7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9" y="20"/>
                    <a:pt x="59" y="20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2" y="22"/>
                  </a:cubicBezTo>
                  <a:cubicBezTo>
                    <a:pt x="62" y="22"/>
                    <a:pt x="62" y="21"/>
                    <a:pt x="62" y="21"/>
                  </a:cubicBezTo>
                  <a:cubicBezTo>
                    <a:pt x="63" y="21"/>
                    <a:pt x="63" y="21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4" y="20"/>
                    <a:pt x="64" y="20"/>
                  </a:cubicBezTo>
                  <a:cubicBezTo>
                    <a:pt x="65" y="20"/>
                    <a:pt x="65" y="20"/>
                    <a:pt x="66" y="19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6" y="18"/>
                    <a:pt x="66" y="18"/>
                    <a:pt x="66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1" y="16"/>
                  </a:cubicBezTo>
                  <a:cubicBezTo>
                    <a:pt x="71" y="16"/>
                    <a:pt x="71" y="16"/>
                    <a:pt x="72" y="17"/>
                  </a:cubicBezTo>
                  <a:cubicBezTo>
                    <a:pt x="72" y="17"/>
                    <a:pt x="73" y="18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6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4"/>
                    <a:pt x="72" y="14"/>
                    <a:pt x="71" y="14"/>
                  </a:cubicBezTo>
                  <a:cubicBezTo>
                    <a:pt x="71" y="14"/>
                    <a:pt x="70" y="14"/>
                    <a:pt x="70" y="14"/>
                  </a:cubicBezTo>
                  <a:cubicBezTo>
                    <a:pt x="69" y="14"/>
                    <a:pt x="69" y="13"/>
                    <a:pt x="69" y="13"/>
                  </a:cubicBezTo>
                  <a:cubicBezTo>
                    <a:pt x="68" y="13"/>
                    <a:pt x="68" y="13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3"/>
                    <a:pt x="67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1" y="13"/>
                    <a:pt x="61" y="12"/>
                  </a:cubicBezTo>
                  <a:cubicBezTo>
                    <a:pt x="61" y="12"/>
                    <a:pt x="61" y="12"/>
                    <a:pt x="61" y="11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1" y="9"/>
                    <a:pt x="61" y="9"/>
                    <a:pt x="61" y="8"/>
                  </a:cubicBezTo>
                  <a:cubicBezTo>
                    <a:pt x="61" y="8"/>
                    <a:pt x="61" y="8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59" y="7"/>
                    <a:pt x="58" y="7"/>
                    <a:pt x="58" y="7"/>
                  </a:cubicBezTo>
                  <a:cubicBezTo>
                    <a:pt x="57" y="7"/>
                    <a:pt x="57" y="7"/>
                    <a:pt x="56" y="6"/>
                  </a:cubicBezTo>
                  <a:cubicBezTo>
                    <a:pt x="56" y="6"/>
                    <a:pt x="55" y="6"/>
                    <a:pt x="55" y="6"/>
                  </a:cubicBezTo>
                  <a:cubicBezTo>
                    <a:pt x="54" y="6"/>
                    <a:pt x="54" y="6"/>
                    <a:pt x="53" y="7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8"/>
                    <a:pt x="50" y="8"/>
                    <a:pt x="49" y="8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4" y="8"/>
                    <a:pt x="44" y="9"/>
                    <a:pt x="43" y="8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0" y="7"/>
                    <a:pt x="40" y="7"/>
                  </a:cubicBezTo>
                  <a:cubicBezTo>
                    <a:pt x="39" y="7"/>
                    <a:pt x="39" y="6"/>
                    <a:pt x="38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6" y="5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9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2"/>
                    <a:pt x="22" y="2"/>
                  </a:cubicBezTo>
                  <a:cubicBezTo>
                    <a:pt x="22" y="2"/>
                    <a:pt x="21" y="2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3" y="6"/>
                    <a:pt x="13" y="7"/>
                    <a:pt x="12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9"/>
                    <a:pt x="1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3"/>
                    <a:pt x="5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8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8"/>
                    <a:pt x="11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8"/>
                    <a:pt x="14" y="18"/>
                    <a:pt x="14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0" y="22"/>
                    <a:pt x="20" y="23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3" y="25"/>
                    <a:pt x="23" y="26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8" y="28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8"/>
                    <a:pt x="38" y="28"/>
                    <a:pt x="39" y="29"/>
                  </a:cubicBezTo>
                  <a:cubicBezTo>
                    <a:pt x="39" y="29"/>
                    <a:pt x="39" y="29"/>
                    <a:pt x="40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9"/>
                    <a:pt x="41" y="29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6" y="30"/>
                    <a:pt x="46" y="31"/>
                    <a:pt x="46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8" y="31"/>
                    <a:pt x="48" y="30"/>
                    <a:pt x="48" y="30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8"/>
                    <a:pt x="52" y="29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4" y="28"/>
                    <a:pt x="54" y="28"/>
                    <a:pt x="55" y="28"/>
                  </a:cubicBezTo>
                  <a:cubicBezTo>
                    <a:pt x="55" y="28"/>
                    <a:pt x="56" y="29"/>
                    <a:pt x="56" y="2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3" name="Freeform 308"/>
            <p:cNvSpPr>
              <a:spLocks/>
            </p:cNvSpPr>
            <p:nvPr/>
          </p:nvSpPr>
          <p:spPr bwMode="auto">
            <a:xfrm>
              <a:off x="5921376" y="1811339"/>
              <a:ext cx="204788" cy="139700"/>
            </a:xfrm>
            <a:custGeom>
              <a:avLst/>
              <a:gdLst>
                <a:gd name="T0" fmla="*/ 18 w 19"/>
                <a:gd name="T1" fmla="*/ 8 h 13"/>
                <a:gd name="T2" fmla="*/ 16 w 19"/>
                <a:gd name="T3" fmla="*/ 8 h 13"/>
                <a:gd name="T4" fmla="*/ 15 w 19"/>
                <a:gd name="T5" fmla="*/ 7 h 13"/>
                <a:gd name="T6" fmla="*/ 15 w 19"/>
                <a:gd name="T7" fmla="*/ 6 h 13"/>
                <a:gd name="T8" fmla="*/ 14 w 19"/>
                <a:gd name="T9" fmla="*/ 4 h 13"/>
                <a:gd name="T10" fmla="*/ 14 w 19"/>
                <a:gd name="T11" fmla="*/ 4 h 13"/>
                <a:gd name="T12" fmla="*/ 13 w 19"/>
                <a:gd name="T13" fmla="*/ 4 h 13"/>
                <a:gd name="T14" fmla="*/ 11 w 19"/>
                <a:gd name="T15" fmla="*/ 4 h 13"/>
                <a:gd name="T16" fmla="*/ 10 w 19"/>
                <a:gd name="T17" fmla="*/ 4 h 13"/>
                <a:gd name="T18" fmla="*/ 8 w 19"/>
                <a:gd name="T19" fmla="*/ 4 h 13"/>
                <a:gd name="T20" fmla="*/ 7 w 19"/>
                <a:gd name="T21" fmla="*/ 4 h 13"/>
                <a:gd name="T22" fmla="*/ 6 w 19"/>
                <a:gd name="T23" fmla="*/ 4 h 13"/>
                <a:gd name="T24" fmla="*/ 5 w 19"/>
                <a:gd name="T25" fmla="*/ 3 h 13"/>
                <a:gd name="T26" fmla="*/ 5 w 19"/>
                <a:gd name="T27" fmla="*/ 3 h 13"/>
                <a:gd name="T28" fmla="*/ 5 w 19"/>
                <a:gd name="T29" fmla="*/ 2 h 13"/>
                <a:gd name="T30" fmla="*/ 6 w 19"/>
                <a:gd name="T31" fmla="*/ 2 h 13"/>
                <a:gd name="T32" fmla="*/ 6 w 19"/>
                <a:gd name="T33" fmla="*/ 1 h 13"/>
                <a:gd name="T34" fmla="*/ 5 w 19"/>
                <a:gd name="T35" fmla="*/ 1 h 13"/>
                <a:gd name="T36" fmla="*/ 4 w 19"/>
                <a:gd name="T37" fmla="*/ 1 h 13"/>
                <a:gd name="T38" fmla="*/ 3 w 19"/>
                <a:gd name="T39" fmla="*/ 2 h 13"/>
                <a:gd name="T40" fmla="*/ 3 w 19"/>
                <a:gd name="T41" fmla="*/ 2 h 13"/>
                <a:gd name="T42" fmla="*/ 3 w 19"/>
                <a:gd name="T43" fmla="*/ 3 h 13"/>
                <a:gd name="T44" fmla="*/ 2 w 19"/>
                <a:gd name="T45" fmla="*/ 4 h 13"/>
                <a:gd name="T46" fmla="*/ 1 w 19"/>
                <a:gd name="T47" fmla="*/ 5 h 13"/>
                <a:gd name="T48" fmla="*/ 0 w 19"/>
                <a:gd name="T49" fmla="*/ 5 h 13"/>
                <a:gd name="T50" fmla="*/ 0 w 19"/>
                <a:gd name="T51" fmla="*/ 7 h 13"/>
                <a:gd name="T52" fmla="*/ 1 w 19"/>
                <a:gd name="T53" fmla="*/ 7 h 13"/>
                <a:gd name="T54" fmla="*/ 2 w 19"/>
                <a:gd name="T55" fmla="*/ 7 h 13"/>
                <a:gd name="T56" fmla="*/ 2 w 19"/>
                <a:gd name="T57" fmla="*/ 8 h 13"/>
                <a:gd name="T58" fmla="*/ 2 w 19"/>
                <a:gd name="T59" fmla="*/ 9 h 13"/>
                <a:gd name="T60" fmla="*/ 2 w 19"/>
                <a:gd name="T61" fmla="*/ 10 h 13"/>
                <a:gd name="T62" fmla="*/ 2 w 19"/>
                <a:gd name="T63" fmla="*/ 11 h 13"/>
                <a:gd name="T64" fmla="*/ 3 w 19"/>
                <a:gd name="T65" fmla="*/ 11 h 13"/>
                <a:gd name="T66" fmla="*/ 3 w 19"/>
                <a:gd name="T67" fmla="*/ 11 h 13"/>
                <a:gd name="T68" fmla="*/ 4 w 19"/>
                <a:gd name="T69" fmla="*/ 11 h 13"/>
                <a:gd name="T70" fmla="*/ 5 w 19"/>
                <a:gd name="T71" fmla="*/ 11 h 13"/>
                <a:gd name="T72" fmla="*/ 6 w 19"/>
                <a:gd name="T73" fmla="*/ 11 h 13"/>
                <a:gd name="T74" fmla="*/ 7 w 19"/>
                <a:gd name="T75" fmla="*/ 9 h 13"/>
                <a:gd name="T76" fmla="*/ 7 w 19"/>
                <a:gd name="T77" fmla="*/ 9 h 13"/>
                <a:gd name="T78" fmla="*/ 7 w 19"/>
                <a:gd name="T79" fmla="*/ 8 h 13"/>
                <a:gd name="T80" fmla="*/ 8 w 19"/>
                <a:gd name="T81" fmla="*/ 8 h 13"/>
                <a:gd name="T82" fmla="*/ 9 w 19"/>
                <a:gd name="T83" fmla="*/ 8 h 13"/>
                <a:gd name="T84" fmla="*/ 9 w 19"/>
                <a:gd name="T85" fmla="*/ 8 h 13"/>
                <a:gd name="T86" fmla="*/ 10 w 19"/>
                <a:gd name="T87" fmla="*/ 9 h 13"/>
                <a:gd name="T88" fmla="*/ 11 w 19"/>
                <a:gd name="T89" fmla="*/ 10 h 13"/>
                <a:gd name="T90" fmla="*/ 11 w 19"/>
                <a:gd name="T91" fmla="*/ 11 h 13"/>
                <a:gd name="T92" fmla="*/ 11 w 19"/>
                <a:gd name="T93" fmla="*/ 12 h 13"/>
                <a:gd name="T94" fmla="*/ 13 w 19"/>
                <a:gd name="T95" fmla="*/ 12 h 13"/>
                <a:gd name="T96" fmla="*/ 14 w 19"/>
                <a:gd name="T97" fmla="*/ 11 h 13"/>
                <a:gd name="T98" fmla="*/ 15 w 19"/>
                <a:gd name="T99" fmla="*/ 10 h 13"/>
                <a:gd name="T100" fmla="*/ 16 w 19"/>
                <a:gd name="T101" fmla="*/ 10 h 13"/>
                <a:gd name="T102" fmla="*/ 16 w 19"/>
                <a:gd name="T103" fmla="*/ 11 h 13"/>
                <a:gd name="T104" fmla="*/ 17 w 19"/>
                <a:gd name="T105" fmla="*/ 11 h 13"/>
                <a:gd name="T106" fmla="*/ 18 w 19"/>
                <a:gd name="T107" fmla="*/ 11 h 13"/>
                <a:gd name="T108" fmla="*/ 19 w 19"/>
                <a:gd name="T109" fmla="*/ 10 h 13"/>
                <a:gd name="T110" fmla="*/ 19 w 19"/>
                <a:gd name="T111" fmla="*/ 9 h 13"/>
                <a:gd name="T112" fmla="*/ 18 w 19"/>
                <a:gd name="T1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" h="13">
                  <a:moveTo>
                    <a:pt x="18" y="8"/>
                  </a:move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0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8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4" name="Freeform 309"/>
            <p:cNvSpPr>
              <a:spLocks/>
            </p:cNvSpPr>
            <p:nvPr/>
          </p:nvSpPr>
          <p:spPr bwMode="auto">
            <a:xfrm>
              <a:off x="6546851" y="2265364"/>
              <a:ext cx="141288" cy="184150"/>
            </a:xfrm>
            <a:custGeom>
              <a:avLst/>
              <a:gdLst>
                <a:gd name="T0" fmla="*/ 12 w 13"/>
                <a:gd name="T1" fmla="*/ 10 h 17"/>
                <a:gd name="T2" fmla="*/ 11 w 13"/>
                <a:gd name="T3" fmla="*/ 8 h 17"/>
                <a:gd name="T4" fmla="*/ 10 w 13"/>
                <a:gd name="T5" fmla="*/ 9 h 17"/>
                <a:gd name="T6" fmla="*/ 9 w 13"/>
                <a:gd name="T7" fmla="*/ 8 h 17"/>
                <a:gd name="T8" fmla="*/ 9 w 13"/>
                <a:gd name="T9" fmla="*/ 7 h 17"/>
                <a:gd name="T10" fmla="*/ 11 w 13"/>
                <a:gd name="T11" fmla="*/ 6 h 17"/>
                <a:gd name="T12" fmla="*/ 11 w 13"/>
                <a:gd name="T13" fmla="*/ 5 h 17"/>
                <a:gd name="T14" fmla="*/ 10 w 13"/>
                <a:gd name="T15" fmla="*/ 4 h 17"/>
                <a:gd name="T16" fmla="*/ 6 w 13"/>
                <a:gd name="T17" fmla="*/ 4 h 17"/>
                <a:gd name="T18" fmla="*/ 4 w 13"/>
                <a:gd name="T19" fmla="*/ 3 h 17"/>
                <a:gd name="T20" fmla="*/ 4 w 13"/>
                <a:gd name="T21" fmla="*/ 1 h 17"/>
                <a:gd name="T22" fmla="*/ 3 w 13"/>
                <a:gd name="T23" fmla="*/ 1 h 17"/>
                <a:gd name="T24" fmla="*/ 1 w 13"/>
                <a:gd name="T25" fmla="*/ 0 h 17"/>
                <a:gd name="T26" fmla="*/ 1 w 13"/>
                <a:gd name="T27" fmla="*/ 2 h 17"/>
                <a:gd name="T28" fmla="*/ 2 w 13"/>
                <a:gd name="T29" fmla="*/ 3 h 17"/>
                <a:gd name="T30" fmla="*/ 2 w 13"/>
                <a:gd name="T31" fmla="*/ 4 h 17"/>
                <a:gd name="T32" fmla="*/ 1 w 13"/>
                <a:gd name="T33" fmla="*/ 5 h 17"/>
                <a:gd name="T34" fmla="*/ 2 w 13"/>
                <a:gd name="T35" fmla="*/ 6 h 17"/>
                <a:gd name="T36" fmla="*/ 2 w 13"/>
                <a:gd name="T37" fmla="*/ 8 h 17"/>
                <a:gd name="T38" fmla="*/ 3 w 13"/>
                <a:gd name="T39" fmla="*/ 9 h 17"/>
                <a:gd name="T40" fmla="*/ 4 w 13"/>
                <a:gd name="T41" fmla="*/ 12 h 17"/>
                <a:gd name="T42" fmla="*/ 3 w 13"/>
                <a:gd name="T43" fmla="*/ 14 h 17"/>
                <a:gd name="T44" fmla="*/ 5 w 13"/>
                <a:gd name="T45" fmla="*/ 13 h 17"/>
                <a:gd name="T46" fmla="*/ 6 w 13"/>
                <a:gd name="T47" fmla="*/ 13 h 17"/>
                <a:gd name="T48" fmla="*/ 8 w 13"/>
                <a:gd name="T49" fmla="*/ 12 h 17"/>
                <a:gd name="T50" fmla="*/ 8 w 13"/>
                <a:gd name="T51" fmla="*/ 11 h 17"/>
                <a:gd name="T52" fmla="*/ 9 w 13"/>
                <a:gd name="T53" fmla="*/ 10 h 17"/>
                <a:gd name="T54" fmla="*/ 10 w 13"/>
                <a:gd name="T55" fmla="*/ 12 h 17"/>
                <a:gd name="T56" fmla="*/ 11 w 13"/>
                <a:gd name="T57" fmla="*/ 15 h 17"/>
                <a:gd name="T58" fmla="*/ 12 w 13"/>
                <a:gd name="T59" fmla="*/ 17 h 17"/>
                <a:gd name="T60" fmla="*/ 13 w 13"/>
                <a:gd name="T61" fmla="*/ 16 h 17"/>
                <a:gd name="T62" fmla="*/ 13 w 13"/>
                <a:gd name="T63" fmla="*/ 13 h 17"/>
                <a:gd name="T64" fmla="*/ 13 w 13"/>
                <a:gd name="T6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7">
                  <a:moveTo>
                    <a:pt x="13" y="11"/>
                  </a:moveTo>
                  <a:cubicBezTo>
                    <a:pt x="12" y="10"/>
                    <a:pt x="12" y="11"/>
                    <a:pt x="12" y="10"/>
                  </a:cubicBezTo>
                  <a:cubicBezTo>
                    <a:pt x="11" y="10"/>
                    <a:pt x="12" y="10"/>
                    <a:pt x="12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1" y="9"/>
                    <a:pt x="10" y="9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8" y="12"/>
                    <a:pt x="8" y="11"/>
                  </a:cubicBezTo>
                  <a:cubicBezTo>
                    <a:pt x="9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3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5" name="Freeform 310"/>
            <p:cNvSpPr>
              <a:spLocks/>
            </p:cNvSpPr>
            <p:nvPr/>
          </p:nvSpPr>
          <p:spPr bwMode="auto">
            <a:xfrm>
              <a:off x="7486651" y="2038351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6" name="Freeform 311"/>
            <p:cNvSpPr>
              <a:spLocks/>
            </p:cNvSpPr>
            <p:nvPr/>
          </p:nvSpPr>
          <p:spPr bwMode="auto">
            <a:xfrm>
              <a:off x="7432676" y="1876426"/>
              <a:ext cx="119063" cy="161925"/>
            </a:xfrm>
            <a:custGeom>
              <a:avLst/>
              <a:gdLst>
                <a:gd name="T0" fmla="*/ 1 w 11"/>
                <a:gd name="T1" fmla="*/ 4 h 15"/>
                <a:gd name="T2" fmla="*/ 2 w 11"/>
                <a:gd name="T3" fmla="*/ 5 h 15"/>
                <a:gd name="T4" fmla="*/ 1 w 11"/>
                <a:gd name="T5" fmla="*/ 6 h 15"/>
                <a:gd name="T6" fmla="*/ 1 w 11"/>
                <a:gd name="T7" fmla="*/ 7 h 15"/>
                <a:gd name="T8" fmla="*/ 2 w 11"/>
                <a:gd name="T9" fmla="*/ 8 h 15"/>
                <a:gd name="T10" fmla="*/ 3 w 11"/>
                <a:gd name="T11" fmla="*/ 9 h 15"/>
                <a:gd name="T12" fmla="*/ 3 w 11"/>
                <a:gd name="T13" fmla="*/ 11 h 15"/>
                <a:gd name="T14" fmla="*/ 3 w 11"/>
                <a:gd name="T15" fmla="*/ 12 h 15"/>
                <a:gd name="T16" fmla="*/ 3 w 11"/>
                <a:gd name="T17" fmla="*/ 13 h 15"/>
                <a:gd name="T18" fmla="*/ 4 w 11"/>
                <a:gd name="T19" fmla="*/ 14 h 15"/>
                <a:gd name="T20" fmla="*/ 5 w 11"/>
                <a:gd name="T21" fmla="*/ 15 h 15"/>
                <a:gd name="T22" fmla="*/ 6 w 11"/>
                <a:gd name="T23" fmla="*/ 14 h 15"/>
                <a:gd name="T24" fmla="*/ 5 w 11"/>
                <a:gd name="T25" fmla="*/ 13 h 15"/>
                <a:gd name="T26" fmla="*/ 6 w 11"/>
                <a:gd name="T27" fmla="*/ 12 h 15"/>
                <a:gd name="T28" fmla="*/ 7 w 11"/>
                <a:gd name="T29" fmla="*/ 12 h 15"/>
                <a:gd name="T30" fmla="*/ 9 w 11"/>
                <a:gd name="T31" fmla="*/ 11 h 15"/>
                <a:gd name="T32" fmla="*/ 10 w 11"/>
                <a:gd name="T33" fmla="*/ 11 h 15"/>
                <a:gd name="T34" fmla="*/ 11 w 11"/>
                <a:gd name="T35" fmla="*/ 11 h 15"/>
                <a:gd name="T36" fmla="*/ 11 w 11"/>
                <a:gd name="T37" fmla="*/ 10 h 15"/>
                <a:gd name="T38" fmla="*/ 11 w 11"/>
                <a:gd name="T39" fmla="*/ 8 h 15"/>
                <a:gd name="T40" fmla="*/ 10 w 11"/>
                <a:gd name="T41" fmla="*/ 7 h 15"/>
                <a:gd name="T42" fmla="*/ 9 w 11"/>
                <a:gd name="T43" fmla="*/ 6 h 15"/>
                <a:gd name="T44" fmla="*/ 8 w 11"/>
                <a:gd name="T45" fmla="*/ 4 h 15"/>
                <a:gd name="T46" fmla="*/ 7 w 11"/>
                <a:gd name="T47" fmla="*/ 3 h 15"/>
                <a:gd name="T48" fmla="*/ 6 w 11"/>
                <a:gd name="T49" fmla="*/ 2 h 15"/>
                <a:gd name="T50" fmla="*/ 5 w 11"/>
                <a:gd name="T51" fmla="*/ 2 h 15"/>
                <a:gd name="T52" fmla="*/ 4 w 11"/>
                <a:gd name="T53" fmla="*/ 1 h 15"/>
                <a:gd name="T54" fmla="*/ 3 w 11"/>
                <a:gd name="T55" fmla="*/ 0 h 15"/>
                <a:gd name="T56" fmla="*/ 3 w 11"/>
                <a:gd name="T57" fmla="*/ 0 h 15"/>
                <a:gd name="T58" fmla="*/ 2 w 11"/>
                <a:gd name="T59" fmla="*/ 1 h 15"/>
                <a:gd name="T60" fmla="*/ 1 w 11"/>
                <a:gd name="T61" fmla="*/ 2 h 15"/>
                <a:gd name="T62" fmla="*/ 1 w 11"/>
                <a:gd name="T63" fmla="*/ 3 h 15"/>
                <a:gd name="T64" fmla="*/ 0 w 11"/>
                <a:gd name="T65" fmla="*/ 3 h 15"/>
                <a:gd name="T66" fmla="*/ 1 w 11"/>
                <a:gd name="T67" fmla="*/ 4 h 15"/>
                <a:gd name="T68" fmla="*/ 1 w 11"/>
                <a:gd name="T6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6" y="14"/>
                    <a:pt x="5" y="14"/>
                    <a:pt x="5" y="13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7" name="Freeform 312"/>
            <p:cNvSpPr>
              <a:spLocks/>
            </p:cNvSpPr>
            <p:nvPr/>
          </p:nvSpPr>
          <p:spPr bwMode="auto">
            <a:xfrm>
              <a:off x="7432676" y="1908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8" name="Freeform 313"/>
            <p:cNvSpPr>
              <a:spLocks/>
            </p:cNvSpPr>
            <p:nvPr/>
          </p:nvSpPr>
          <p:spPr bwMode="auto">
            <a:xfrm>
              <a:off x="6375401" y="2784476"/>
              <a:ext cx="63500" cy="119063"/>
            </a:xfrm>
            <a:custGeom>
              <a:avLst/>
              <a:gdLst>
                <a:gd name="T0" fmla="*/ 5 w 6"/>
                <a:gd name="T1" fmla="*/ 6 h 11"/>
                <a:gd name="T2" fmla="*/ 5 w 6"/>
                <a:gd name="T3" fmla="*/ 6 h 11"/>
                <a:gd name="T4" fmla="*/ 4 w 6"/>
                <a:gd name="T5" fmla="*/ 4 h 11"/>
                <a:gd name="T6" fmla="*/ 3 w 6"/>
                <a:gd name="T7" fmla="*/ 4 h 11"/>
                <a:gd name="T8" fmla="*/ 3 w 6"/>
                <a:gd name="T9" fmla="*/ 2 h 11"/>
                <a:gd name="T10" fmla="*/ 2 w 6"/>
                <a:gd name="T11" fmla="*/ 2 h 11"/>
                <a:gd name="T12" fmla="*/ 2 w 6"/>
                <a:gd name="T13" fmla="*/ 1 h 11"/>
                <a:gd name="T14" fmla="*/ 2 w 6"/>
                <a:gd name="T15" fmla="*/ 0 h 11"/>
                <a:gd name="T16" fmla="*/ 0 w 6"/>
                <a:gd name="T17" fmla="*/ 0 h 11"/>
                <a:gd name="T18" fmla="*/ 1 w 6"/>
                <a:gd name="T19" fmla="*/ 1 h 11"/>
                <a:gd name="T20" fmla="*/ 1 w 6"/>
                <a:gd name="T21" fmla="*/ 2 h 11"/>
                <a:gd name="T22" fmla="*/ 1 w 6"/>
                <a:gd name="T23" fmla="*/ 2 h 11"/>
                <a:gd name="T24" fmla="*/ 1 w 6"/>
                <a:gd name="T25" fmla="*/ 4 h 11"/>
                <a:gd name="T26" fmla="*/ 0 w 6"/>
                <a:gd name="T27" fmla="*/ 5 h 11"/>
                <a:gd name="T28" fmla="*/ 1 w 6"/>
                <a:gd name="T29" fmla="*/ 6 h 11"/>
                <a:gd name="T30" fmla="*/ 0 w 6"/>
                <a:gd name="T31" fmla="*/ 7 h 11"/>
                <a:gd name="T32" fmla="*/ 1 w 6"/>
                <a:gd name="T33" fmla="*/ 8 h 11"/>
                <a:gd name="T34" fmla="*/ 1 w 6"/>
                <a:gd name="T35" fmla="*/ 9 h 11"/>
                <a:gd name="T36" fmla="*/ 1 w 6"/>
                <a:gd name="T37" fmla="*/ 9 h 11"/>
                <a:gd name="T38" fmla="*/ 1 w 6"/>
                <a:gd name="T39" fmla="*/ 10 h 11"/>
                <a:gd name="T40" fmla="*/ 1 w 6"/>
                <a:gd name="T41" fmla="*/ 11 h 11"/>
                <a:gd name="T42" fmla="*/ 2 w 6"/>
                <a:gd name="T43" fmla="*/ 11 h 11"/>
                <a:gd name="T44" fmla="*/ 3 w 6"/>
                <a:gd name="T45" fmla="*/ 11 h 11"/>
                <a:gd name="T46" fmla="*/ 4 w 6"/>
                <a:gd name="T47" fmla="*/ 10 h 11"/>
                <a:gd name="T48" fmla="*/ 5 w 6"/>
                <a:gd name="T49" fmla="*/ 9 h 11"/>
                <a:gd name="T50" fmla="*/ 5 w 6"/>
                <a:gd name="T51" fmla="*/ 9 h 11"/>
                <a:gd name="T52" fmla="*/ 5 w 6"/>
                <a:gd name="T53" fmla="*/ 8 h 11"/>
                <a:gd name="T54" fmla="*/ 5 w 6"/>
                <a:gd name="T5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11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3"/>
                    <a:pt x="4" y="3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39" name="Freeform 314"/>
            <p:cNvSpPr>
              <a:spLocks/>
            </p:cNvSpPr>
            <p:nvPr/>
          </p:nvSpPr>
          <p:spPr bwMode="auto">
            <a:xfrm>
              <a:off x="6935789" y="2362201"/>
              <a:ext cx="249238" cy="465138"/>
            </a:xfrm>
            <a:custGeom>
              <a:avLst/>
              <a:gdLst>
                <a:gd name="T0" fmla="*/ 17 w 23"/>
                <a:gd name="T1" fmla="*/ 19 h 43"/>
                <a:gd name="T2" fmla="*/ 15 w 23"/>
                <a:gd name="T3" fmla="*/ 18 h 43"/>
                <a:gd name="T4" fmla="*/ 14 w 23"/>
                <a:gd name="T5" fmla="*/ 17 h 43"/>
                <a:gd name="T6" fmla="*/ 13 w 23"/>
                <a:gd name="T7" fmla="*/ 15 h 43"/>
                <a:gd name="T8" fmla="*/ 12 w 23"/>
                <a:gd name="T9" fmla="*/ 14 h 43"/>
                <a:gd name="T10" fmla="*/ 11 w 23"/>
                <a:gd name="T11" fmla="*/ 13 h 43"/>
                <a:gd name="T12" fmla="*/ 11 w 23"/>
                <a:gd name="T13" fmla="*/ 11 h 43"/>
                <a:gd name="T14" fmla="*/ 12 w 23"/>
                <a:gd name="T15" fmla="*/ 9 h 43"/>
                <a:gd name="T16" fmla="*/ 13 w 23"/>
                <a:gd name="T17" fmla="*/ 7 h 43"/>
                <a:gd name="T18" fmla="*/ 15 w 23"/>
                <a:gd name="T19" fmla="*/ 6 h 43"/>
                <a:gd name="T20" fmla="*/ 16 w 23"/>
                <a:gd name="T21" fmla="*/ 5 h 43"/>
                <a:gd name="T22" fmla="*/ 14 w 23"/>
                <a:gd name="T23" fmla="*/ 5 h 43"/>
                <a:gd name="T24" fmla="*/ 12 w 23"/>
                <a:gd name="T25" fmla="*/ 3 h 43"/>
                <a:gd name="T26" fmla="*/ 12 w 23"/>
                <a:gd name="T27" fmla="*/ 2 h 43"/>
                <a:gd name="T28" fmla="*/ 10 w 23"/>
                <a:gd name="T29" fmla="*/ 1 h 43"/>
                <a:gd name="T30" fmla="*/ 8 w 23"/>
                <a:gd name="T31" fmla="*/ 0 h 43"/>
                <a:gd name="T32" fmla="*/ 6 w 23"/>
                <a:gd name="T33" fmla="*/ 1 h 43"/>
                <a:gd name="T34" fmla="*/ 4 w 23"/>
                <a:gd name="T35" fmla="*/ 2 h 43"/>
                <a:gd name="T36" fmla="*/ 2 w 23"/>
                <a:gd name="T37" fmla="*/ 2 h 43"/>
                <a:gd name="T38" fmla="*/ 1 w 23"/>
                <a:gd name="T39" fmla="*/ 3 h 43"/>
                <a:gd name="T40" fmla="*/ 1 w 23"/>
                <a:gd name="T41" fmla="*/ 3 h 43"/>
                <a:gd name="T42" fmla="*/ 3 w 23"/>
                <a:gd name="T43" fmla="*/ 5 h 43"/>
                <a:gd name="T44" fmla="*/ 4 w 23"/>
                <a:gd name="T45" fmla="*/ 7 h 43"/>
                <a:gd name="T46" fmla="*/ 6 w 23"/>
                <a:gd name="T47" fmla="*/ 7 h 43"/>
                <a:gd name="T48" fmla="*/ 7 w 23"/>
                <a:gd name="T49" fmla="*/ 8 h 43"/>
                <a:gd name="T50" fmla="*/ 9 w 23"/>
                <a:gd name="T51" fmla="*/ 9 h 43"/>
                <a:gd name="T52" fmla="*/ 9 w 23"/>
                <a:gd name="T53" fmla="*/ 13 h 43"/>
                <a:gd name="T54" fmla="*/ 11 w 23"/>
                <a:gd name="T55" fmla="*/ 15 h 43"/>
                <a:gd name="T56" fmla="*/ 12 w 23"/>
                <a:gd name="T57" fmla="*/ 17 h 43"/>
                <a:gd name="T58" fmla="*/ 13 w 23"/>
                <a:gd name="T59" fmla="*/ 18 h 43"/>
                <a:gd name="T60" fmla="*/ 15 w 23"/>
                <a:gd name="T61" fmla="*/ 20 h 43"/>
                <a:gd name="T62" fmla="*/ 16 w 23"/>
                <a:gd name="T63" fmla="*/ 21 h 43"/>
                <a:gd name="T64" fmla="*/ 16 w 23"/>
                <a:gd name="T65" fmla="*/ 22 h 43"/>
                <a:gd name="T66" fmla="*/ 17 w 23"/>
                <a:gd name="T67" fmla="*/ 24 h 43"/>
                <a:gd name="T68" fmla="*/ 16 w 23"/>
                <a:gd name="T69" fmla="*/ 26 h 43"/>
                <a:gd name="T70" fmla="*/ 17 w 23"/>
                <a:gd name="T71" fmla="*/ 27 h 43"/>
                <a:gd name="T72" fmla="*/ 18 w 23"/>
                <a:gd name="T73" fmla="*/ 28 h 43"/>
                <a:gd name="T74" fmla="*/ 18 w 23"/>
                <a:gd name="T75" fmla="*/ 30 h 43"/>
                <a:gd name="T76" fmla="*/ 17 w 23"/>
                <a:gd name="T77" fmla="*/ 32 h 43"/>
                <a:gd name="T78" fmla="*/ 16 w 23"/>
                <a:gd name="T79" fmla="*/ 32 h 43"/>
                <a:gd name="T80" fmla="*/ 15 w 23"/>
                <a:gd name="T81" fmla="*/ 33 h 43"/>
                <a:gd name="T82" fmla="*/ 14 w 23"/>
                <a:gd name="T83" fmla="*/ 34 h 43"/>
                <a:gd name="T84" fmla="*/ 13 w 23"/>
                <a:gd name="T85" fmla="*/ 35 h 43"/>
                <a:gd name="T86" fmla="*/ 12 w 23"/>
                <a:gd name="T87" fmla="*/ 36 h 43"/>
                <a:gd name="T88" fmla="*/ 10 w 23"/>
                <a:gd name="T89" fmla="*/ 37 h 43"/>
                <a:gd name="T90" fmla="*/ 11 w 23"/>
                <a:gd name="T91" fmla="*/ 38 h 43"/>
                <a:gd name="T92" fmla="*/ 12 w 23"/>
                <a:gd name="T93" fmla="*/ 39 h 43"/>
                <a:gd name="T94" fmla="*/ 11 w 23"/>
                <a:gd name="T95" fmla="*/ 40 h 43"/>
                <a:gd name="T96" fmla="*/ 12 w 23"/>
                <a:gd name="T97" fmla="*/ 42 h 43"/>
                <a:gd name="T98" fmla="*/ 14 w 23"/>
                <a:gd name="T99" fmla="*/ 41 h 43"/>
                <a:gd name="T100" fmla="*/ 15 w 23"/>
                <a:gd name="T101" fmla="*/ 41 h 43"/>
                <a:gd name="T102" fmla="*/ 15 w 23"/>
                <a:gd name="T103" fmla="*/ 40 h 43"/>
                <a:gd name="T104" fmla="*/ 17 w 23"/>
                <a:gd name="T105" fmla="*/ 38 h 43"/>
                <a:gd name="T106" fmla="*/ 18 w 23"/>
                <a:gd name="T107" fmla="*/ 37 h 43"/>
                <a:gd name="T108" fmla="*/ 21 w 23"/>
                <a:gd name="T109" fmla="*/ 35 h 43"/>
                <a:gd name="T110" fmla="*/ 23 w 23"/>
                <a:gd name="T111" fmla="*/ 33 h 43"/>
                <a:gd name="T112" fmla="*/ 23 w 23"/>
                <a:gd name="T113" fmla="*/ 31 h 43"/>
                <a:gd name="T114" fmla="*/ 22 w 23"/>
                <a:gd name="T115" fmla="*/ 29 h 43"/>
                <a:gd name="T116" fmla="*/ 21 w 23"/>
                <a:gd name="T117" fmla="*/ 26 h 43"/>
                <a:gd name="T118" fmla="*/ 20 w 23"/>
                <a:gd name="T119" fmla="*/ 23 h 43"/>
                <a:gd name="T120" fmla="*/ 19 w 23"/>
                <a:gd name="T121" fmla="*/ 21 h 43"/>
                <a:gd name="T122" fmla="*/ 18 w 23"/>
                <a:gd name="T123" fmla="*/ 20 h 43"/>
                <a:gd name="T124" fmla="*/ 17 w 23"/>
                <a:gd name="T125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" h="43"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2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2"/>
                    <a:pt x="17" y="22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8"/>
                    <a:pt x="17" y="27"/>
                    <a:pt x="18" y="28"/>
                  </a:cubicBezTo>
                  <a:cubicBezTo>
                    <a:pt x="18" y="28"/>
                    <a:pt x="17" y="28"/>
                    <a:pt x="17" y="29"/>
                  </a:cubicBezTo>
                  <a:cubicBezTo>
                    <a:pt x="17" y="29"/>
                    <a:pt x="17" y="29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14" y="35"/>
                    <a:pt x="13" y="35"/>
                    <a:pt x="13" y="35"/>
                  </a:cubicBezTo>
                  <a:cubicBezTo>
                    <a:pt x="12" y="35"/>
                    <a:pt x="12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1" y="41"/>
                    <a:pt x="12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2"/>
                    <a:pt x="13" y="42"/>
                  </a:cubicBezTo>
                  <a:cubicBezTo>
                    <a:pt x="13" y="42"/>
                    <a:pt x="13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6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8" y="37"/>
                    <a:pt x="18" y="37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3" y="33"/>
                    <a:pt x="23" y="33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3"/>
                    <a:pt x="20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19" y="22"/>
                    <a:pt x="20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0"/>
                  </a:cubicBezTo>
                  <a:cubicBezTo>
                    <a:pt x="18" y="20"/>
                    <a:pt x="17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0" name="Freeform 315"/>
            <p:cNvSpPr>
              <a:spLocks/>
            </p:cNvSpPr>
            <p:nvPr/>
          </p:nvSpPr>
          <p:spPr bwMode="auto">
            <a:xfrm>
              <a:off x="2143126" y="2243139"/>
              <a:ext cx="31750" cy="42863"/>
            </a:xfrm>
            <a:custGeom>
              <a:avLst/>
              <a:gdLst>
                <a:gd name="T0" fmla="*/ 1 w 3"/>
                <a:gd name="T1" fmla="*/ 3 h 4"/>
                <a:gd name="T2" fmla="*/ 2 w 3"/>
                <a:gd name="T3" fmla="*/ 3 h 4"/>
                <a:gd name="T4" fmla="*/ 2 w 3"/>
                <a:gd name="T5" fmla="*/ 2 h 4"/>
                <a:gd name="T6" fmla="*/ 3 w 3"/>
                <a:gd name="T7" fmla="*/ 2 h 4"/>
                <a:gd name="T8" fmla="*/ 2 w 3"/>
                <a:gd name="T9" fmla="*/ 1 h 4"/>
                <a:gd name="T10" fmla="*/ 2 w 3"/>
                <a:gd name="T11" fmla="*/ 0 h 4"/>
                <a:gd name="T12" fmla="*/ 1 w 3"/>
                <a:gd name="T13" fmla="*/ 0 h 4"/>
                <a:gd name="T14" fmla="*/ 1 w 3"/>
                <a:gd name="T15" fmla="*/ 2 h 4"/>
                <a:gd name="T16" fmla="*/ 1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1" name="Freeform 316"/>
            <p:cNvSpPr>
              <a:spLocks/>
            </p:cNvSpPr>
            <p:nvPr/>
          </p:nvSpPr>
          <p:spPr bwMode="auto">
            <a:xfrm>
              <a:off x="2152651" y="2297114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2" name="Freeform 317"/>
            <p:cNvSpPr>
              <a:spLocks/>
            </p:cNvSpPr>
            <p:nvPr/>
          </p:nvSpPr>
          <p:spPr bwMode="auto">
            <a:xfrm>
              <a:off x="2174876" y="2286001"/>
              <a:ext cx="11113" cy="2222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3" name="Freeform 318"/>
            <p:cNvSpPr>
              <a:spLocks/>
            </p:cNvSpPr>
            <p:nvPr/>
          </p:nvSpPr>
          <p:spPr bwMode="auto">
            <a:xfrm>
              <a:off x="2132014" y="2330451"/>
              <a:ext cx="11113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4" name="Freeform 319"/>
            <p:cNvSpPr>
              <a:spLocks/>
            </p:cNvSpPr>
            <p:nvPr/>
          </p:nvSpPr>
          <p:spPr bwMode="auto">
            <a:xfrm>
              <a:off x="2120901" y="2308226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5" name="Freeform 320"/>
            <p:cNvSpPr>
              <a:spLocks/>
            </p:cNvSpPr>
            <p:nvPr/>
          </p:nvSpPr>
          <p:spPr bwMode="auto">
            <a:xfrm>
              <a:off x="2197101" y="2351089"/>
              <a:ext cx="9525" cy="2222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6" name="Freeform 321"/>
            <p:cNvSpPr>
              <a:spLocks/>
            </p:cNvSpPr>
            <p:nvPr/>
          </p:nvSpPr>
          <p:spPr bwMode="auto">
            <a:xfrm>
              <a:off x="2217739" y="2373314"/>
              <a:ext cx="22225" cy="2222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0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7" name="Freeform 322"/>
            <p:cNvSpPr>
              <a:spLocks/>
            </p:cNvSpPr>
            <p:nvPr/>
          </p:nvSpPr>
          <p:spPr bwMode="auto">
            <a:xfrm>
              <a:off x="2530476" y="2708276"/>
              <a:ext cx="1111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8" name="Freeform 323"/>
            <p:cNvSpPr>
              <a:spLocks/>
            </p:cNvSpPr>
            <p:nvPr/>
          </p:nvSpPr>
          <p:spPr bwMode="auto">
            <a:xfrm>
              <a:off x="2552701" y="2622551"/>
              <a:ext cx="11113" cy="206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49" name="Freeform 324"/>
            <p:cNvSpPr>
              <a:spLocks/>
            </p:cNvSpPr>
            <p:nvPr/>
          </p:nvSpPr>
          <p:spPr bwMode="auto">
            <a:xfrm>
              <a:off x="2530476" y="2578101"/>
              <a:ext cx="22225" cy="1111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0" name="Freeform 325"/>
            <p:cNvSpPr>
              <a:spLocks/>
            </p:cNvSpPr>
            <p:nvPr/>
          </p:nvSpPr>
          <p:spPr bwMode="auto">
            <a:xfrm>
              <a:off x="2197101" y="2459039"/>
              <a:ext cx="85725" cy="65088"/>
            </a:xfrm>
            <a:custGeom>
              <a:avLst/>
              <a:gdLst>
                <a:gd name="T0" fmla="*/ 1 w 8"/>
                <a:gd name="T1" fmla="*/ 5 h 6"/>
                <a:gd name="T2" fmla="*/ 2 w 8"/>
                <a:gd name="T3" fmla="*/ 5 h 6"/>
                <a:gd name="T4" fmla="*/ 4 w 8"/>
                <a:gd name="T5" fmla="*/ 5 h 6"/>
                <a:gd name="T6" fmla="*/ 5 w 8"/>
                <a:gd name="T7" fmla="*/ 6 h 6"/>
                <a:gd name="T8" fmla="*/ 6 w 8"/>
                <a:gd name="T9" fmla="*/ 6 h 6"/>
                <a:gd name="T10" fmla="*/ 7 w 8"/>
                <a:gd name="T11" fmla="*/ 6 h 6"/>
                <a:gd name="T12" fmla="*/ 7 w 8"/>
                <a:gd name="T13" fmla="*/ 5 h 6"/>
                <a:gd name="T14" fmla="*/ 7 w 8"/>
                <a:gd name="T15" fmla="*/ 4 h 6"/>
                <a:gd name="T16" fmla="*/ 7 w 8"/>
                <a:gd name="T17" fmla="*/ 3 h 6"/>
                <a:gd name="T18" fmla="*/ 8 w 8"/>
                <a:gd name="T19" fmla="*/ 2 h 6"/>
                <a:gd name="T20" fmla="*/ 8 w 8"/>
                <a:gd name="T21" fmla="*/ 1 h 6"/>
                <a:gd name="T22" fmla="*/ 8 w 8"/>
                <a:gd name="T23" fmla="*/ 0 h 6"/>
                <a:gd name="T24" fmla="*/ 6 w 8"/>
                <a:gd name="T25" fmla="*/ 0 h 6"/>
                <a:gd name="T26" fmla="*/ 5 w 8"/>
                <a:gd name="T27" fmla="*/ 0 h 6"/>
                <a:gd name="T28" fmla="*/ 3 w 8"/>
                <a:gd name="T29" fmla="*/ 1 h 6"/>
                <a:gd name="T30" fmla="*/ 3 w 8"/>
                <a:gd name="T31" fmla="*/ 1 h 6"/>
                <a:gd name="T32" fmla="*/ 4 w 8"/>
                <a:gd name="T33" fmla="*/ 2 h 6"/>
                <a:gd name="T34" fmla="*/ 5 w 8"/>
                <a:gd name="T35" fmla="*/ 2 h 6"/>
                <a:gd name="T36" fmla="*/ 5 w 8"/>
                <a:gd name="T37" fmla="*/ 3 h 6"/>
                <a:gd name="T38" fmla="*/ 5 w 8"/>
                <a:gd name="T39" fmla="*/ 3 h 6"/>
                <a:gd name="T40" fmla="*/ 6 w 8"/>
                <a:gd name="T41" fmla="*/ 4 h 6"/>
                <a:gd name="T42" fmla="*/ 5 w 8"/>
                <a:gd name="T43" fmla="*/ 4 h 6"/>
                <a:gd name="T44" fmla="*/ 4 w 8"/>
                <a:gd name="T45" fmla="*/ 4 h 6"/>
                <a:gd name="T46" fmla="*/ 3 w 8"/>
                <a:gd name="T47" fmla="*/ 4 h 6"/>
                <a:gd name="T48" fmla="*/ 1 w 8"/>
                <a:gd name="T49" fmla="*/ 4 h 6"/>
                <a:gd name="T50" fmla="*/ 0 w 8"/>
                <a:gd name="T51" fmla="*/ 4 h 6"/>
                <a:gd name="T52" fmla="*/ 0 w 8"/>
                <a:gd name="T53" fmla="*/ 5 h 6"/>
                <a:gd name="T54" fmla="*/ 1 w 8"/>
                <a:gd name="T5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1" name="Freeform 326"/>
            <p:cNvSpPr>
              <a:spLocks/>
            </p:cNvSpPr>
            <p:nvPr/>
          </p:nvSpPr>
          <p:spPr bwMode="auto">
            <a:xfrm>
              <a:off x="1785939" y="2513014"/>
              <a:ext cx="53975" cy="76200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2 w 5"/>
                <a:gd name="T7" fmla="*/ 1 h 7"/>
                <a:gd name="T8" fmla="*/ 1 w 5"/>
                <a:gd name="T9" fmla="*/ 1 h 7"/>
                <a:gd name="T10" fmla="*/ 1 w 5"/>
                <a:gd name="T11" fmla="*/ 3 h 7"/>
                <a:gd name="T12" fmla="*/ 1 w 5"/>
                <a:gd name="T13" fmla="*/ 4 h 7"/>
                <a:gd name="T14" fmla="*/ 0 w 5"/>
                <a:gd name="T15" fmla="*/ 5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6 h 7"/>
                <a:gd name="T24" fmla="*/ 2 w 5"/>
                <a:gd name="T25" fmla="*/ 6 h 7"/>
                <a:gd name="T26" fmla="*/ 4 w 5"/>
                <a:gd name="T27" fmla="*/ 4 h 7"/>
                <a:gd name="T28" fmla="*/ 4 w 5"/>
                <a:gd name="T29" fmla="*/ 3 h 7"/>
                <a:gd name="T30" fmla="*/ 4 w 5"/>
                <a:gd name="T31" fmla="*/ 2 h 7"/>
                <a:gd name="T32" fmla="*/ 5 w 5"/>
                <a:gd name="T33" fmla="*/ 1 h 7"/>
                <a:gd name="T34" fmla="*/ 4 w 5"/>
                <a:gd name="T35" fmla="*/ 0 h 7"/>
                <a:gd name="T36" fmla="*/ 4 w 5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2" name="Freeform 327"/>
            <p:cNvSpPr>
              <a:spLocks/>
            </p:cNvSpPr>
            <p:nvPr/>
          </p:nvSpPr>
          <p:spPr bwMode="auto">
            <a:xfrm>
              <a:off x="2671764" y="3022601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3" name="Freeform 328"/>
            <p:cNvSpPr>
              <a:spLocks/>
            </p:cNvSpPr>
            <p:nvPr/>
          </p:nvSpPr>
          <p:spPr bwMode="auto">
            <a:xfrm>
              <a:off x="2541589" y="2816226"/>
              <a:ext cx="130175" cy="227013"/>
            </a:xfrm>
            <a:custGeom>
              <a:avLst/>
              <a:gdLst>
                <a:gd name="T0" fmla="*/ 2 w 12"/>
                <a:gd name="T1" fmla="*/ 3 h 21"/>
                <a:gd name="T2" fmla="*/ 2 w 12"/>
                <a:gd name="T3" fmla="*/ 4 h 21"/>
                <a:gd name="T4" fmla="*/ 2 w 12"/>
                <a:gd name="T5" fmla="*/ 4 h 21"/>
                <a:gd name="T6" fmla="*/ 1 w 12"/>
                <a:gd name="T7" fmla="*/ 5 h 21"/>
                <a:gd name="T8" fmla="*/ 0 w 12"/>
                <a:gd name="T9" fmla="*/ 5 h 21"/>
                <a:gd name="T10" fmla="*/ 0 w 12"/>
                <a:gd name="T11" fmla="*/ 7 h 21"/>
                <a:gd name="T12" fmla="*/ 1 w 12"/>
                <a:gd name="T13" fmla="*/ 9 h 21"/>
                <a:gd name="T14" fmla="*/ 1 w 12"/>
                <a:gd name="T15" fmla="*/ 10 h 21"/>
                <a:gd name="T16" fmla="*/ 1 w 12"/>
                <a:gd name="T17" fmla="*/ 10 h 21"/>
                <a:gd name="T18" fmla="*/ 3 w 12"/>
                <a:gd name="T19" fmla="*/ 10 h 21"/>
                <a:gd name="T20" fmla="*/ 3 w 12"/>
                <a:gd name="T21" fmla="*/ 10 h 21"/>
                <a:gd name="T22" fmla="*/ 3 w 12"/>
                <a:gd name="T23" fmla="*/ 12 h 21"/>
                <a:gd name="T24" fmla="*/ 3 w 12"/>
                <a:gd name="T25" fmla="*/ 13 h 21"/>
                <a:gd name="T26" fmla="*/ 4 w 12"/>
                <a:gd name="T27" fmla="*/ 13 h 21"/>
                <a:gd name="T28" fmla="*/ 4 w 12"/>
                <a:gd name="T29" fmla="*/ 14 h 21"/>
                <a:gd name="T30" fmla="*/ 3 w 12"/>
                <a:gd name="T31" fmla="*/ 15 h 21"/>
                <a:gd name="T32" fmla="*/ 3 w 12"/>
                <a:gd name="T33" fmla="*/ 16 h 21"/>
                <a:gd name="T34" fmla="*/ 3 w 12"/>
                <a:gd name="T35" fmla="*/ 18 h 21"/>
                <a:gd name="T36" fmla="*/ 3 w 12"/>
                <a:gd name="T37" fmla="*/ 18 h 21"/>
                <a:gd name="T38" fmla="*/ 4 w 12"/>
                <a:gd name="T39" fmla="*/ 19 h 21"/>
                <a:gd name="T40" fmla="*/ 4 w 12"/>
                <a:gd name="T41" fmla="*/ 21 h 21"/>
                <a:gd name="T42" fmla="*/ 5 w 12"/>
                <a:gd name="T43" fmla="*/ 21 h 21"/>
                <a:gd name="T44" fmla="*/ 6 w 12"/>
                <a:gd name="T45" fmla="*/ 21 h 21"/>
                <a:gd name="T46" fmla="*/ 7 w 12"/>
                <a:gd name="T47" fmla="*/ 21 h 21"/>
                <a:gd name="T48" fmla="*/ 8 w 12"/>
                <a:gd name="T49" fmla="*/ 20 h 21"/>
                <a:gd name="T50" fmla="*/ 9 w 12"/>
                <a:gd name="T51" fmla="*/ 20 h 21"/>
                <a:gd name="T52" fmla="*/ 10 w 12"/>
                <a:gd name="T53" fmla="*/ 19 h 21"/>
                <a:gd name="T54" fmla="*/ 12 w 12"/>
                <a:gd name="T55" fmla="*/ 19 h 21"/>
                <a:gd name="T56" fmla="*/ 11 w 12"/>
                <a:gd name="T57" fmla="*/ 18 h 21"/>
                <a:gd name="T58" fmla="*/ 10 w 12"/>
                <a:gd name="T59" fmla="*/ 17 h 21"/>
                <a:gd name="T60" fmla="*/ 10 w 12"/>
                <a:gd name="T61" fmla="*/ 16 h 21"/>
                <a:gd name="T62" fmla="*/ 10 w 12"/>
                <a:gd name="T63" fmla="*/ 15 h 21"/>
                <a:gd name="T64" fmla="*/ 9 w 12"/>
                <a:gd name="T65" fmla="*/ 15 h 21"/>
                <a:gd name="T66" fmla="*/ 8 w 12"/>
                <a:gd name="T67" fmla="*/ 14 h 21"/>
                <a:gd name="T68" fmla="*/ 8 w 12"/>
                <a:gd name="T69" fmla="*/ 11 h 21"/>
                <a:gd name="T70" fmla="*/ 9 w 12"/>
                <a:gd name="T71" fmla="*/ 10 h 21"/>
                <a:gd name="T72" fmla="*/ 10 w 12"/>
                <a:gd name="T73" fmla="*/ 11 h 21"/>
                <a:gd name="T74" fmla="*/ 10 w 12"/>
                <a:gd name="T75" fmla="*/ 9 h 21"/>
                <a:gd name="T76" fmla="*/ 10 w 12"/>
                <a:gd name="T77" fmla="*/ 8 h 21"/>
                <a:gd name="T78" fmla="*/ 10 w 12"/>
                <a:gd name="T79" fmla="*/ 7 h 21"/>
                <a:gd name="T80" fmla="*/ 10 w 12"/>
                <a:gd name="T81" fmla="*/ 7 h 21"/>
                <a:gd name="T82" fmla="*/ 10 w 12"/>
                <a:gd name="T83" fmla="*/ 6 h 21"/>
                <a:gd name="T84" fmla="*/ 9 w 12"/>
                <a:gd name="T85" fmla="*/ 6 h 21"/>
                <a:gd name="T86" fmla="*/ 8 w 12"/>
                <a:gd name="T87" fmla="*/ 5 h 21"/>
                <a:gd name="T88" fmla="*/ 8 w 12"/>
                <a:gd name="T89" fmla="*/ 5 h 21"/>
                <a:gd name="T90" fmla="*/ 7 w 12"/>
                <a:gd name="T91" fmla="*/ 4 h 21"/>
                <a:gd name="T92" fmla="*/ 6 w 12"/>
                <a:gd name="T93" fmla="*/ 3 h 21"/>
                <a:gd name="T94" fmla="*/ 6 w 12"/>
                <a:gd name="T95" fmla="*/ 2 h 21"/>
                <a:gd name="T96" fmla="*/ 5 w 12"/>
                <a:gd name="T97" fmla="*/ 1 h 21"/>
                <a:gd name="T98" fmla="*/ 4 w 12"/>
                <a:gd name="T99" fmla="*/ 0 h 21"/>
                <a:gd name="T100" fmla="*/ 4 w 12"/>
                <a:gd name="T101" fmla="*/ 0 h 21"/>
                <a:gd name="T102" fmla="*/ 4 w 12"/>
                <a:gd name="T103" fmla="*/ 1 h 21"/>
                <a:gd name="T104" fmla="*/ 3 w 12"/>
                <a:gd name="T105" fmla="*/ 2 h 21"/>
                <a:gd name="T106" fmla="*/ 2 w 12"/>
                <a:gd name="T10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21">
                  <a:moveTo>
                    <a:pt x="2" y="3"/>
                  </a:moveTo>
                  <a:cubicBezTo>
                    <a:pt x="2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7"/>
                    <a:pt x="2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3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6" y="21"/>
                    <a:pt x="7" y="21"/>
                  </a:cubicBezTo>
                  <a:cubicBezTo>
                    <a:pt x="7" y="20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8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4"/>
                    <a:pt x="7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4" name="Freeform 329"/>
            <p:cNvSpPr>
              <a:spLocks/>
            </p:cNvSpPr>
            <p:nvPr/>
          </p:nvSpPr>
          <p:spPr bwMode="auto">
            <a:xfrm>
              <a:off x="1981201" y="3032126"/>
              <a:ext cx="171450" cy="206375"/>
            </a:xfrm>
            <a:custGeom>
              <a:avLst/>
              <a:gdLst>
                <a:gd name="T0" fmla="*/ 1 w 16"/>
                <a:gd name="T1" fmla="*/ 11 h 19"/>
                <a:gd name="T2" fmla="*/ 1 w 16"/>
                <a:gd name="T3" fmla="*/ 12 h 19"/>
                <a:gd name="T4" fmla="*/ 2 w 16"/>
                <a:gd name="T5" fmla="*/ 12 h 19"/>
                <a:gd name="T6" fmla="*/ 4 w 16"/>
                <a:gd name="T7" fmla="*/ 13 h 19"/>
                <a:gd name="T8" fmla="*/ 3 w 16"/>
                <a:gd name="T9" fmla="*/ 13 h 19"/>
                <a:gd name="T10" fmla="*/ 3 w 16"/>
                <a:gd name="T11" fmla="*/ 14 h 19"/>
                <a:gd name="T12" fmla="*/ 3 w 16"/>
                <a:gd name="T13" fmla="*/ 14 h 19"/>
                <a:gd name="T14" fmla="*/ 3 w 16"/>
                <a:gd name="T15" fmla="*/ 15 h 19"/>
                <a:gd name="T16" fmla="*/ 4 w 16"/>
                <a:gd name="T17" fmla="*/ 16 h 19"/>
                <a:gd name="T18" fmla="*/ 3 w 16"/>
                <a:gd name="T19" fmla="*/ 16 h 19"/>
                <a:gd name="T20" fmla="*/ 3 w 16"/>
                <a:gd name="T21" fmla="*/ 17 h 19"/>
                <a:gd name="T22" fmla="*/ 4 w 16"/>
                <a:gd name="T23" fmla="*/ 17 h 19"/>
                <a:gd name="T24" fmla="*/ 5 w 16"/>
                <a:gd name="T25" fmla="*/ 18 h 19"/>
                <a:gd name="T26" fmla="*/ 6 w 16"/>
                <a:gd name="T27" fmla="*/ 19 h 19"/>
                <a:gd name="T28" fmla="*/ 7 w 16"/>
                <a:gd name="T29" fmla="*/ 18 h 19"/>
                <a:gd name="T30" fmla="*/ 7 w 16"/>
                <a:gd name="T31" fmla="*/ 17 h 19"/>
                <a:gd name="T32" fmla="*/ 8 w 16"/>
                <a:gd name="T33" fmla="*/ 15 h 19"/>
                <a:gd name="T34" fmla="*/ 9 w 16"/>
                <a:gd name="T35" fmla="*/ 14 h 19"/>
                <a:gd name="T36" fmla="*/ 9 w 16"/>
                <a:gd name="T37" fmla="*/ 13 h 19"/>
                <a:gd name="T38" fmla="*/ 11 w 16"/>
                <a:gd name="T39" fmla="*/ 13 h 19"/>
                <a:gd name="T40" fmla="*/ 12 w 16"/>
                <a:gd name="T41" fmla="*/ 12 h 19"/>
                <a:gd name="T42" fmla="*/ 13 w 16"/>
                <a:gd name="T43" fmla="*/ 12 h 19"/>
                <a:gd name="T44" fmla="*/ 14 w 16"/>
                <a:gd name="T45" fmla="*/ 11 h 19"/>
                <a:gd name="T46" fmla="*/ 15 w 16"/>
                <a:gd name="T47" fmla="*/ 10 h 19"/>
                <a:gd name="T48" fmla="*/ 15 w 16"/>
                <a:gd name="T49" fmla="*/ 9 h 19"/>
                <a:gd name="T50" fmla="*/ 15 w 16"/>
                <a:gd name="T51" fmla="*/ 7 h 19"/>
                <a:gd name="T52" fmla="*/ 16 w 16"/>
                <a:gd name="T53" fmla="*/ 6 h 19"/>
                <a:gd name="T54" fmla="*/ 15 w 16"/>
                <a:gd name="T55" fmla="*/ 5 h 19"/>
                <a:gd name="T56" fmla="*/ 15 w 16"/>
                <a:gd name="T57" fmla="*/ 5 h 19"/>
                <a:gd name="T58" fmla="*/ 14 w 16"/>
                <a:gd name="T59" fmla="*/ 4 h 19"/>
                <a:gd name="T60" fmla="*/ 13 w 16"/>
                <a:gd name="T61" fmla="*/ 3 h 19"/>
                <a:gd name="T62" fmla="*/ 12 w 16"/>
                <a:gd name="T63" fmla="*/ 4 h 19"/>
                <a:gd name="T64" fmla="*/ 11 w 16"/>
                <a:gd name="T65" fmla="*/ 4 h 19"/>
                <a:gd name="T66" fmla="*/ 11 w 16"/>
                <a:gd name="T67" fmla="*/ 3 h 19"/>
                <a:gd name="T68" fmla="*/ 9 w 16"/>
                <a:gd name="T69" fmla="*/ 3 h 19"/>
                <a:gd name="T70" fmla="*/ 8 w 16"/>
                <a:gd name="T71" fmla="*/ 2 h 19"/>
                <a:gd name="T72" fmla="*/ 8 w 16"/>
                <a:gd name="T73" fmla="*/ 1 h 19"/>
                <a:gd name="T74" fmla="*/ 7 w 16"/>
                <a:gd name="T75" fmla="*/ 1 h 19"/>
                <a:gd name="T76" fmla="*/ 7 w 16"/>
                <a:gd name="T77" fmla="*/ 0 h 19"/>
                <a:gd name="T78" fmla="*/ 6 w 16"/>
                <a:gd name="T79" fmla="*/ 2 h 19"/>
                <a:gd name="T80" fmla="*/ 4 w 16"/>
                <a:gd name="T81" fmla="*/ 2 h 19"/>
                <a:gd name="T82" fmla="*/ 4 w 16"/>
                <a:gd name="T83" fmla="*/ 3 h 19"/>
                <a:gd name="T84" fmla="*/ 3 w 16"/>
                <a:gd name="T85" fmla="*/ 5 h 19"/>
                <a:gd name="T86" fmla="*/ 3 w 16"/>
                <a:gd name="T87" fmla="*/ 5 h 19"/>
                <a:gd name="T88" fmla="*/ 2 w 16"/>
                <a:gd name="T89" fmla="*/ 5 h 19"/>
                <a:gd name="T90" fmla="*/ 1 w 16"/>
                <a:gd name="T91" fmla="*/ 7 h 19"/>
                <a:gd name="T92" fmla="*/ 0 w 16"/>
                <a:gd name="T93" fmla="*/ 9 h 19"/>
                <a:gd name="T94" fmla="*/ 0 w 16"/>
                <a:gd name="T95" fmla="*/ 10 h 19"/>
                <a:gd name="T96" fmla="*/ 1 w 16"/>
                <a:gd name="T9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19">
                  <a:moveTo>
                    <a:pt x="1" y="11"/>
                  </a:move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12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5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3"/>
                    <a:pt x="13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0"/>
                    <a:pt x="1" y="1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5" name="Freeform 330"/>
            <p:cNvSpPr>
              <a:spLocks/>
            </p:cNvSpPr>
            <p:nvPr/>
          </p:nvSpPr>
          <p:spPr bwMode="auto">
            <a:xfrm>
              <a:off x="2305051" y="3594101"/>
              <a:ext cx="301625" cy="1157288"/>
            </a:xfrm>
            <a:custGeom>
              <a:avLst/>
              <a:gdLst>
                <a:gd name="T0" fmla="*/ 25 w 28"/>
                <a:gd name="T1" fmla="*/ 104 h 107"/>
                <a:gd name="T2" fmla="*/ 28 w 28"/>
                <a:gd name="T3" fmla="*/ 103 h 107"/>
                <a:gd name="T4" fmla="*/ 23 w 28"/>
                <a:gd name="T5" fmla="*/ 102 h 107"/>
                <a:gd name="T6" fmla="*/ 18 w 28"/>
                <a:gd name="T7" fmla="*/ 100 h 107"/>
                <a:gd name="T8" fmla="*/ 16 w 28"/>
                <a:gd name="T9" fmla="*/ 98 h 107"/>
                <a:gd name="T10" fmla="*/ 14 w 28"/>
                <a:gd name="T11" fmla="*/ 94 h 107"/>
                <a:gd name="T12" fmla="*/ 14 w 28"/>
                <a:gd name="T13" fmla="*/ 90 h 107"/>
                <a:gd name="T14" fmla="*/ 15 w 28"/>
                <a:gd name="T15" fmla="*/ 86 h 107"/>
                <a:gd name="T16" fmla="*/ 14 w 28"/>
                <a:gd name="T17" fmla="*/ 82 h 107"/>
                <a:gd name="T18" fmla="*/ 13 w 28"/>
                <a:gd name="T19" fmla="*/ 80 h 107"/>
                <a:gd name="T20" fmla="*/ 11 w 28"/>
                <a:gd name="T21" fmla="*/ 78 h 107"/>
                <a:gd name="T22" fmla="*/ 9 w 28"/>
                <a:gd name="T23" fmla="*/ 73 h 107"/>
                <a:gd name="T24" fmla="*/ 8 w 28"/>
                <a:gd name="T25" fmla="*/ 68 h 107"/>
                <a:gd name="T26" fmla="*/ 7 w 28"/>
                <a:gd name="T27" fmla="*/ 61 h 107"/>
                <a:gd name="T28" fmla="*/ 8 w 28"/>
                <a:gd name="T29" fmla="*/ 55 h 107"/>
                <a:gd name="T30" fmla="*/ 7 w 28"/>
                <a:gd name="T31" fmla="*/ 47 h 107"/>
                <a:gd name="T32" fmla="*/ 6 w 28"/>
                <a:gd name="T33" fmla="*/ 35 h 107"/>
                <a:gd name="T34" fmla="*/ 10 w 28"/>
                <a:gd name="T35" fmla="*/ 27 h 107"/>
                <a:gd name="T36" fmla="*/ 12 w 28"/>
                <a:gd name="T37" fmla="*/ 21 h 107"/>
                <a:gd name="T38" fmla="*/ 10 w 28"/>
                <a:gd name="T39" fmla="*/ 17 h 107"/>
                <a:gd name="T40" fmla="*/ 11 w 28"/>
                <a:gd name="T41" fmla="*/ 11 h 107"/>
                <a:gd name="T42" fmla="*/ 9 w 28"/>
                <a:gd name="T43" fmla="*/ 5 h 107"/>
                <a:gd name="T44" fmla="*/ 5 w 28"/>
                <a:gd name="T45" fmla="*/ 1 h 107"/>
                <a:gd name="T46" fmla="*/ 3 w 28"/>
                <a:gd name="T47" fmla="*/ 2 h 107"/>
                <a:gd name="T48" fmla="*/ 0 w 28"/>
                <a:gd name="T49" fmla="*/ 5 h 107"/>
                <a:gd name="T50" fmla="*/ 1 w 28"/>
                <a:gd name="T51" fmla="*/ 7 h 107"/>
                <a:gd name="T52" fmla="*/ 3 w 28"/>
                <a:gd name="T53" fmla="*/ 14 h 107"/>
                <a:gd name="T54" fmla="*/ 2 w 28"/>
                <a:gd name="T55" fmla="*/ 21 h 107"/>
                <a:gd name="T56" fmla="*/ 3 w 28"/>
                <a:gd name="T57" fmla="*/ 26 h 107"/>
                <a:gd name="T58" fmla="*/ 3 w 28"/>
                <a:gd name="T59" fmla="*/ 31 h 107"/>
                <a:gd name="T60" fmla="*/ 2 w 28"/>
                <a:gd name="T61" fmla="*/ 36 h 107"/>
                <a:gd name="T62" fmla="*/ 2 w 28"/>
                <a:gd name="T63" fmla="*/ 40 h 107"/>
                <a:gd name="T64" fmla="*/ 3 w 28"/>
                <a:gd name="T65" fmla="*/ 45 h 107"/>
                <a:gd name="T66" fmla="*/ 3 w 28"/>
                <a:gd name="T67" fmla="*/ 50 h 107"/>
                <a:gd name="T68" fmla="*/ 3 w 28"/>
                <a:gd name="T69" fmla="*/ 55 h 107"/>
                <a:gd name="T70" fmla="*/ 3 w 28"/>
                <a:gd name="T71" fmla="*/ 61 h 107"/>
                <a:gd name="T72" fmla="*/ 4 w 28"/>
                <a:gd name="T73" fmla="*/ 67 h 107"/>
                <a:gd name="T74" fmla="*/ 5 w 28"/>
                <a:gd name="T75" fmla="*/ 71 h 107"/>
                <a:gd name="T76" fmla="*/ 8 w 28"/>
                <a:gd name="T77" fmla="*/ 72 h 107"/>
                <a:gd name="T78" fmla="*/ 9 w 28"/>
                <a:gd name="T79" fmla="*/ 75 h 107"/>
                <a:gd name="T80" fmla="*/ 9 w 28"/>
                <a:gd name="T81" fmla="*/ 78 h 107"/>
                <a:gd name="T82" fmla="*/ 10 w 28"/>
                <a:gd name="T83" fmla="*/ 81 h 107"/>
                <a:gd name="T84" fmla="*/ 10 w 28"/>
                <a:gd name="T85" fmla="*/ 84 h 107"/>
                <a:gd name="T86" fmla="*/ 10 w 28"/>
                <a:gd name="T87" fmla="*/ 89 h 107"/>
                <a:gd name="T88" fmla="*/ 13 w 28"/>
                <a:gd name="T89" fmla="*/ 91 h 107"/>
                <a:gd name="T90" fmla="*/ 11 w 28"/>
                <a:gd name="T91" fmla="*/ 94 h 107"/>
                <a:gd name="T92" fmla="*/ 13 w 28"/>
                <a:gd name="T93" fmla="*/ 97 h 107"/>
                <a:gd name="T94" fmla="*/ 16 w 28"/>
                <a:gd name="T95" fmla="*/ 100 h 107"/>
                <a:gd name="T96" fmla="*/ 18 w 28"/>
                <a:gd name="T97" fmla="*/ 103 h 107"/>
                <a:gd name="T98" fmla="*/ 21 w 28"/>
                <a:gd name="T99" fmla="*/ 103 h 107"/>
                <a:gd name="T100" fmla="*/ 22 w 28"/>
                <a:gd name="T101" fmla="*/ 105 h 107"/>
                <a:gd name="T102" fmla="*/ 20 w 28"/>
                <a:gd name="T103" fmla="*/ 105 h 107"/>
                <a:gd name="T104" fmla="*/ 23 w 28"/>
                <a:gd name="T10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107">
                  <a:moveTo>
                    <a:pt x="24" y="107"/>
                  </a:moveTo>
                  <a:cubicBezTo>
                    <a:pt x="24" y="107"/>
                    <a:pt x="24" y="106"/>
                    <a:pt x="24" y="106"/>
                  </a:cubicBezTo>
                  <a:cubicBezTo>
                    <a:pt x="24" y="106"/>
                    <a:pt x="24" y="105"/>
                    <a:pt x="25" y="105"/>
                  </a:cubicBezTo>
                  <a:cubicBezTo>
                    <a:pt x="25" y="105"/>
                    <a:pt x="25" y="105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6" y="103"/>
                    <a:pt x="27" y="103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6" y="102"/>
                  </a:cubicBezTo>
                  <a:cubicBezTo>
                    <a:pt x="25" y="102"/>
                    <a:pt x="25" y="101"/>
                    <a:pt x="24" y="101"/>
                  </a:cubicBezTo>
                  <a:cubicBezTo>
                    <a:pt x="24" y="101"/>
                    <a:pt x="24" y="102"/>
                    <a:pt x="23" y="102"/>
                  </a:cubicBezTo>
                  <a:cubicBezTo>
                    <a:pt x="22" y="102"/>
                    <a:pt x="22" y="102"/>
                    <a:pt x="21" y="102"/>
                  </a:cubicBezTo>
                  <a:cubicBezTo>
                    <a:pt x="20" y="101"/>
                    <a:pt x="20" y="101"/>
                    <a:pt x="19" y="101"/>
                  </a:cubicBezTo>
                  <a:cubicBezTo>
                    <a:pt x="19" y="101"/>
                    <a:pt x="19" y="101"/>
                    <a:pt x="19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9" y="99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7"/>
                    <a:pt x="16" y="97"/>
                    <a:pt x="16" y="96"/>
                  </a:cubicBezTo>
                  <a:cubicBezTo>
                    <a:pt x="15" y="96"/>
                    <a:pt x="15" y="97"/>
                    <a:pt x="14" y="96"/>
                  </a:cubicBezTo>
                  <a:cubicBezTo>
                    <a:pt x="14" y="96"/>
                    <a:pt x="14" y="96"/>
                    <a:pt x="14" y="95"/>
                  </a:cubicBezTo>
                  <a:cubicBezTo>
                    <a:pt x="14" y="95"/>
                    <a:pt x="13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3"/>
                    <a:pt x="14" y="94"/>
                    <a:pt x="15" y="93"/>
                  </a:cubicBezTo>
                  <a:cubicBezTo>
                    <a:pt x="15" y="92"/>
                    <a:pt x="15" y="92"/>
                    <a:pt x="15" y="91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89"/>
                    <a:pt x="15" y="89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5" y="87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4"/>
                    <a:pt x="14" y="84"/>
                    <a:pt x="14" y="83"/>
                  </a:cubicBezTo>
                  <a:cubicBezTo>
                    <a:pt x="14" y="83"/>
                    <a:pt x="14" y="83"/>
                    <a:pt x="14" y="82"/>
                  </a:cubicBezTo>
                  <a:cubicBezTo>
                    <a:pt x="14" y="82"/>
                    <a:pt x="13" y="82"/>
                    <a:pt x="13" y="81"/>
                  </a:cubicBezTo>
                  <a:cubicBezTo>
                    <a:pt x="13" y="81"/>
                    <a:pt x="14" y="81"/>
                    <a:pt x="14" y="81"/>
                  </a:cubicBezTo>
                  <a:cubicBezTo>
                    <a:pt x="14" y="81"/>
                    <a:pt x="14" y="80"/>
                    <a:pt x="14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79"/>
                  </a:cubicBezTo>
                  <a:cubicBezTo>
                    <a:pt x="12" y="79"/>
                    <a:pt x="12" y="79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0" y="77"/>
                    <a:pt x="10" y="76"/>
                  </a:cubicBezTo>
                  <a:cubicBezTo>
                    <a:pt x="10" y="76"/>
                    <a:pt x="10" y="75"/>
                    <a:pt x="10" y="74"/>
                  </a:cubicBezTo>
                  <a:cubicBezTo>
                    <a:pt x="10" y="74"/>
                    <a:pt x="10" y="74"/>
                    <a:pt x="9" y="73"/>
                  </a:cubicBezTo>
                  <a:cubicBezTo>
                    <a:pt x="9" y="73"/>
                    <a:pt x="9" y="73"/>
                    <a:pt x="9" y="72"/>
                  </a:cubicBezTo>
                  <a:cubicBezTo>
                    <a:pt x="9" y="72"/>
                    <a:pt x="9" y="72"/>
                    <a:pt x="9" y="71"/>
                  </a:cubicBezTo>
                  <a:cubicBezTo>
                    <a:pt x="9" y="71"/>
                    <a:pt x="8" y="70"/>
                    <a:pt x="8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7"/>
                    <a:pt x="8" y="66"/>
                    <a:pt x="8" y="65"/>
                  </a:cubicBezTo>
                  <a:cubicBezTo>
                    <a:pt x="9" y="64"/>
                    <a:pt x="9" y="64"/>
                    <a:pt x="9" y="63"/>
                  </a:cubicBezTo>
                  <a:cubicBezTo>
                    <a:pt x="10" y="63"/>
                    <a:pt x="9" y="62"/>
                    <a:pt x="8" y="61"/>
                  </a:cubicBezTo>
                  <a:cubicBezTo>
                    <a:pt x="8" y="61"/>
                    <a:pt x="7" y="61"/>
                    <a:pt x="7" y="61"/>
                  </a:cubicBezTo>
                  <a:cubicBezTo>
                    <a:pt x="7" y="60"/>
                    <a:pt x="7" y="59"/>
                    <a:pt x="7" y="59"/>
                  </a:cubicBezTo>
                  <a:cubicBezTo>
                    <a:pt x="7" y="58"/>
                    <a:pt x="7" y="57"/>
                    <a:pt x="8" y="57"/>
                  </a:cubicBezTo>
                  <a:cubicBezTo>
                    <a:pt x="8" y="56"/>
                    <a:pt x="8" y="57"/>
                    <a:pt x="8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1"/>
                    <a:pt x="7" y="51"/>
                    <a:pt x="7" y="50"/>
                  </a:cubicBezTo>
                  <a:cubicBezTo>
                    <a:pt x="7" y="49"/>
                    <a:pt x="7" y="48"/>
                    <a:pt x="7" y="47"/>
                  </a:cubicBezTo>
                  <a:cubicBezTo>
                    <a:pt x="7" y="46"/>
                    <a:pt x="7" y="45"/>
                    <a:pt x="6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6" y="40"/>
                    <a:pt x="5" y="39"/>
                    <a:pt x="5" y="38"/>
                  </a:cubicBezTo>
                  <a:cubicBezTo>
                    <a:pt x="5" y="37"/>
                    <a:pt x="5" y="36"/>
                    <a:pt x="6" y="35"/>
                  </a:cubicBezTo>
                  <a:cubicBezTo>
                    <a:pt x="6" y="34"/>
                    <a:pt x="7" y="34"/>
                    <a:pt x="7" y="33"/>
                  </a:cubicBezTo>
                  <a:cubicBezTo>
                    <a:pt x="8" y="32"/>
                    <a:pt x="8" y="31"/>
                    <a:pt x="9" y="30"/>
                  </a:cubicBezTo>
                  <a:cubicBezTo>
                    <a:pt x="9" y="30"/>
                    <a:pt x="9" y="29"/>
                    <a:pt x="10" y="29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5"/>
                    <a:pt x="3" y="25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2" y="27"/>
                    <a:pt x="3" y="27"/>
                    <a:pt x="3" y="28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3" y="39"/>
                    <a:pt x="3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2" y="42"/>
                  </a:cubicBezTo>
                  <a:cubicBezTo>
                    <a:pt x="2" y="43"/>
                    <a:pt x="2" y="43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4" y="47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3" y="50"/>
                    <a:pt x="3" y="50"/>
                  </a:cubicBezTo>
                  <a:cubicBezTo>
                    <a:pt x="3" y="51"/>
                    <a:pt x="3" y="51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5"/>
                  </a:cubicBezTo>
                  <a:cubicBezTo>
                    <a:pt x="3" y="56"/>
                    <a:pt x="3" y="56"/>
                    <a:pt x="3" y="57"/>
                  </a:cubicBezTo>
                  <a:cubicBezTo>
                    <a:pt x="3" y="57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2" y="60"/>
                    <a:pt x="3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4" y="64"/>
                    <a:pt x="4" y="65"/>
                    <a:pt x="4" y="66"/>
                  </a:cubicBezTo>
                  <a:cubicBezTo>
                    <a:pt x="4" y="66"/>
                    <a:pt x="4" y="66"/>
                    <a:pt x="4" y="67"/>
                  </a:cubicBezTo>
                  <a:cubicBezTo>
                    <a:pt x="4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4" y="70"/>
                    <a:pt x="4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5" y="72"/>
                    <a:pt x="6" y="73"/>
                    <a:pt x="6" y="73"/>
                  </a:cubicBezTo>
                  <a:cubicBezTo>
                    <a:pt x="6" y="73"/>
                    <a:pt x="6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4"/>
                    <a:pt x="8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8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10" y="78"/>
                    <a:pt x="9" y="79"/>
                    <a:pt x="9" y="80"/>
                  </a:cubicBezTo>
                  <a:cubicBezTo>
                    <a:pt x="9" y="80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1"/>
                    <a:pt x="10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3"/>
                    <a:pt x="10" y="84"/>
                    <a:pt x="10" y="84"/>
                  </a:cubicBezTo>
                  <a:cubicBezTo>
                    <a:pt x="10" y="84"/>
                    <a:pt x="10" y="85"/>
                    <a:pt x="10" y="85"/>
                  </a:cubicBezTo>
                  <a:cubicBezTo>
                    <a:pt x="10" y="85"/>
                    <a:pt x="10" y="86"/>
                    <a:pt x="10" y="87"/>
                  </a:cubicBezTo>
                  <a:cubicBezTo>
                    <a:pt x="10" y="87"/>
                    <a:pt x="11" y="88"/>
                    <a:pt x="10" y="88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90"/>
                  </a:cubicBezTo>
                  <a:cubicBezTo>
                    <a:pt x="11" y="90"/>
                    <a:pt x="10" y="90"/>
                    <a:pt x="11" y="91"/>
                  </a:cubicBezTo>
                  <a:cubicBezTo>
                    <a:pt x="11" y="91"/>
                    <a:pt x="11" y="90"/>
                    <a:pt x="12" y="91"/>
                  </a:cubicBezTo>
                  <a:cubicBezTo>
                    <a:pt x="12" y="91"/>
                    <a:pt x="13" y="91"/>
                    <a:pt x="13" y="91"/>
                  </a:cubicBezTo>
                  <a:cubicBezTo>
                    <a:pt x="13" y="91"/>
                    <a:pt x="12" y="91"/>
                    <a:pt x="12" y="92"/>
                  </a:cubicBezTo>
                  <a:cubicBezTo>
                    <a:pt x="12" y="92"/>
                    <a:pt x="12" y="92"/>
                    <a:pt x="11" y="93"/>
                  </a:cubicBezTo>
                  <a:cubicBezTo>
                    <a:pt x="11" y="93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4"/>
                    <a:pt x="12" y="94"/>
                    <a:pt x="12" y="95"/>
                  </a:cubicBezTo>
                  <a:cubicBezTo>
                    <a:pt x="12" y="95"/>
                    <a:pt x="13" y="95"/>
                    <a:pt x="13" y="95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9"/>
                  </a:cubicBezTo>
                  <a:cubicBezTo>
                    <a:pt x="15" y="99"/>
                    <a:pt x="15" y="99"/>
                    <a:pt x="15" y="100"/>
                  </a:cubicBezTo>
                  <a:cubicBezTo>
                    <a:pt x="15" y="100"/>
                    <a:pt x="15" y="100"/>
                    <a:pt x="16" y="100"/>
                  </a:cubicBezTo>
                  <a:cubicBezTo>
                    <a:pt x="16" y="100"/>
                    <a:pt x="16" y="101"/>
                    <a:pt x="16" y="101"/>
                  </a:cubicBezTo>
                  <a:cubicBezTo>
                    <a:pt x="17" y="101"/>
                    <a:pt x="17" y="101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9" y="104"/>
                    <a:pt x="19" y="104"/>
                    <a:pt x="19" y="103"/>
                  </a:cubicBezTo>
                  <a:cubicBezTo>
                    <a:pt x="20" y="103"/>
                    <a:pt x="20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2" y="103"/>
                    <a:pt x="22" y="103"/>
                    <a:pt x="22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5"/>
                    <a:pt x="22" y="104"/>
                    <a:pt x="21" y="104"/>
                  </a:cubicBezTo>
                  <a:cubicBezTo>
                    <a:pt x="21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1" y="106"/>
                    <a:pt x="21" y="105"/>
                    <a:pt x="21" y="106"/>
                  </a:cubicBezTo>
                  <a:cubicBezTo>
                    <a:pt x="21" y="106"/>
                    <a:pt x="20" y="106"/>
                    <a:pt x="20" y="106"/>
                  </a:cubicBezTo>
                  <a:cubicBezTo>
                    <a:pt x="20" y="107"/>
                    <a:pt x="21" y="106"/>
                    <a:pt x="21" y="107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7"/>
                    <a:pt x="24" y="107"/>
                    <a:pt x="24" y="10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6" name="Freeform 331"/>
            <p:cNvSpPr>
              <a:spLocks/>
            </p:cNvSpPr>
            <p:nvPr/>
          </p:nvSpPr>
          <p:spPr bwMode="auto">
            <a:xfrm>
              <a:off x="1700214" y="3076576"/>
              <a:ext cx="20638" cy="42863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0 h 4"/>
                <a:gd name="T4" fmla="*/ 0 w 2"/>
                <a:gd name="T5" fmla="*/ 1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3 h 4"/>
                <a:gd name="T12" fmla="*/ 0 w 2"/>
                <a:gd name="T13" fmla="*/ 4 h 4"/>
                <a:gd name="T14" fmla="*/ 0 w 2"/>
                <a:gd name="T15" fmla="*/ 4 h 4"/>
                <a:gd name="T16" fmla="*/ 1 w 2"/>
                <a:gd name="T17" fmla="*/ 4 h 4"/>
                <a:gd name="T18" fmla="*/ 2 w 2"/>
                <a:gd name="T19" fmla="*/ 3 h 4"/>
                <a:gd name="T20" fmla="*/ 2 w 2"/>
                <a:gd name="T21" fmla="*/ 2 h 4"/>
                <a:gd name="T22" fmla="*/ 1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7" name="Freeform 332"/>
            <p:cNvSpPr>
              <a:spLocks/>
            </p:cNvSpPr>
            <p:nvPr/>
          </p:nvSpPr>
          <p:spPr bwMode="auto">
            <a:xfrm>
              <a:off x="1731964" y="3097214"/>
              <a:ext cx="11113" cy="2222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8" name="Freeform 333"/>
            <p:cNvSpPr>
              <a:spLocks/>
            </p:cNvSpPr>
            <p:nvPr/>
          </p:nvSpPr>
          <p:spPr bwMode="auto">
            <a:xfrm>
              <a:off x="1754189" y="3108326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59" name="Freeform 334"/>
            <p:cNvSpPr>
              <a:spLocks/>
            </p:cNvSpPr>
            <p:nvPr/>
          </p:nvSpPr>
          <p:spPr bwMode="auto">
            <a:xfrm>
              <a:off x="2359026" y="4384676"/>
              <a:ext cx="20638" cy="53975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1 w 2"/>
                <a:gd name="T11" fmla="*/ 1 h 5"/>
                <a:gd name="T12" fmla="*/ 0 w 2"/>
                <a:gd name="T13" fmla="*/ 1 h 5"/>
                <a:gd name="T14" fmla="*/ 0 w 2"/>
                <a:gd name="T15" fmla="*/ 1 h 5"/>
                <a:gd name="T16" fmla="*/ 0 w 2"/>
                <a:gd name="T17" fmla="*/ 2 h 5"/>
                <a:gd name="T18" fmla="*/ 0 w 2"/>
                <a:gd name="T19" fmla="*/ 3 h 5"/>
                <a:gd name="T20" fmla="*/ 0 w 2"/>
                <a:gd name="T21" fmla="*/ 4 h 5"/>
                <a:gd name="T22" fmla="*/ 0 w 2"/>
                <a:gd name="T23" fmla="*/ 5 h 5"/>
                <a:gd name="T24" fmla="*/ 1 w 2"/>
                <a:gd name="T25" fmla="*/ 5 h 5"/>
                <a:gd name="T26" fmla="*/ 2 w 2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0" name="Freeform 335"/>
            <p:cNvSpPr>
              <a:spLocks/>
            </p:cNvSpPr>
            <p:nvPr/>
          </p:nvSpPr>
          <p:spPr bwMode="auto">
            <a:xfrm>
              <a:off x="2401889" y="447040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1" name="Freeform 336"/>
            <p:cNvSpPr>
              <a:spLocks/>
            </p:cNvSpPr>
            <p:nvPr/>
          </p:nvSpPr>
          <p:spPr bwMode="auto">
            <a:xfrm>
              <a:off x="2379664" y="4481514"/>
              <a:ext cx="22225" cy="206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2" name="Freeform 337"/>
            <p:cNvSpPr>
              <a:spLocks/>
            </p:cNvSpPr>
            <p:nvPr/>
          </p:nvSpPr>
          <p:spPr bwMode="auto">
            <a:xfrm>
              <a:off x="2368551" y="4513264"/>
              <a:ext cx="44450" cy="2222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0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0 w 4"/>
                <a:gd name="T15" fmla="*/ 2 h 2"/>
                <a:gd name="T16" fmla="*/ 1 w 4"/>
                <a:gd name="T17" fmla="*/ 2 h 2"/>
                <a:gd name="T18" fmla="*/ 2 w 4"/>
                <a:gd name="T19" fmla="*/ 2 h 2"/>
                <a:gd name="T20" fmla="*/ 3 w 4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3" name="Freeform 338"/>
            <p:cNvSpPr>
              <a:spLocks/>
            </p:cNvSpPr>
            <p:nvPr/>
          </p:nvSpPr>
          <p:spPr bwMode="auto">
            <a:xfrm>
              <a:off x="2390776" y="4578351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4" name="Freeform 339"/>
            <p:cNvSpPr>
              <a:spLocks/>
            </p:cNvSpPr>
            <p:nvPr/>
          </p:nvSpPr>
          <p:spPr bwMode="auto">
            <a:xfrm>
              <a:off x="2390776" y="4600576"/>
              <a:ext cx="31750" cy="31750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0 w 3"/>
                <a:gd name="T5" fmla="*/ 0 h 3"/>
                <a:gd name="T6" fmla="*/ 1 w 3"/>
                <a:gd name="T7" fmla="*/ 2 h 3"/>
                <a:gd name="T8" fmla="*/ 1 w 3"/>
                <a:gd name="T9" fmla="*/ 2 h 3"/>
                <a:gd name="T10" fmla="*/ 2 w 3"/>
                <a:gd name="T11" fmla="*/ 3 h 3"/>
                <a:gd name="T12" fmla="*/ 3 w 3"/>
                <a:gd name="T13" fmla="*/ 3 h 3"/>
                <a:gd name="T14" fmla="*/ 2 w 3"/>
                <a:gd name="T15" fmla="*/ 2 h 3"/>
                <a:gd name="T16" fmla="*/ 2 w 3"/>
                <a:gd name="T17" fmla="*/ 1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5" name="Freeform 340"/>
            <p:cNvSpPr>
              <a:spLocks/>
            </p:cNvSpPr>
            <p:nvPr/>
          </p:nvSpPr>
          <p:spPr bwMode="auto">
            <a:xfrm>
              <a:off x="2433639" y="4686301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6" name="Freeform 341"/>
            <p:cNvSpPr>
              <a:spLocks/>
            </p:cNvSpPr>
            <p:nvPr/>
          </p:nvSpPr>
          <p:spPr bwMode="auto">
            <a:xfrm>
              <a:off x="2466976" y="4719639"/>
              <a:ext cx="42863" cy="20638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0 h 2"/>
                <a:gd name="T4" fmla="*/ 1 w 4"/>
                <a:gd name="T5" fmla="*/ 0 h 2"/>
                <a:gd name="T6" fmla="*/ 0 w 4"/>
                <a:gd name="T7" fmla="*/ 0 h 2"/>
                <a:gd name="T8" fmla="*/ 0 w 4"/>
                <a:gd name="T9" fmla="*/ 1 h 2"/>
                <a:gd name="T10" fmla="*/ 1 w 4"/>
                <a:gd name="T11" fmla="*/ 1 h 2"/>
                <a:gd name="T12" fmla="*/ 3 w 4"/>
                <a:gd name="T13" fmla="*/ 1 h 2"/>
                <a:gd name="T14" fmla="*/ 4 w 4"/>
                <a:gd name="T15" fmla="*/ 1 h 2"/>
                <a:gd name="T16" fmla="*/ 3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7" name="Freeform 342"/>
            <p:cNvSpPr>
              <a:spLocks/>
            </p:cNvSpPr>
            <p:nvPr/>
          </p:nvSpPr>
          <p:spPr bwMode="auto">
            <a:xfrm>
              <a:off x="2498726" y="4740276"/>
              <a:ext cx="31750" cy="22225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1 h 2"/>
                <a:gd name="T8" fmla="*/ 2 w 3"/>
                <a:gd name="T9" fmla="*/ 1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2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8" name="Freeform 343"/>
            <p:cNvSpPr>
              <a:spLocks/>
            </p:cNvSpPr>
            <p:nvPr/>
          </p:nvSpPr>
          <p:spPr bwMode="auto">
            <a:xfrm>
              <a:off x="2563814" y="4729164"/>
              <a:ext cx="20638" cy="2222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69" name="Freeform 344"/>
            <p:cNvSpPr>
              <a:spLocks/>
            </p:cNvSpPr>
            <p:nvPr/>
          </p:nvSpPr>
          <p:spPr bwMode="auto">
            <a:xfrm>
              <a:off x="2671764" y="4794251"/>
              <a:ext cx="42863" cy="22225"/>
            </a:xfrm>
            <a:custGeom>
              <a:avLst/>
              <a:gdLst>
                <a:gd name="T0" fmla="*/ 2 w 4"/>
                <a:gd name="T1" fmla="*/ 0 h 2"/>
                <a:gd name="T2" fmla="*/ 1 w 4"/>
                <a:gd name="T3" fmla="*/ 1 h 2"/>
                <a:gd name="T4" fmla="*/ 0 w 4"/>
                <a:gd name="T5" fmla="*/ 1 h 2"/>
                <a:gd name="T6" fmla="*/ 1 w 4"/>
                <a:gd name="T7" fmla="*/ 1 h 2"/>
                <a:gd name="T8" fmla="*/ 2 w 4"/>
                <a:gd name="T9" fmla="*/ 1 h 2"/>
                <a:gd name="T10" fmla="*/ 3 w 4"/>
                <a:gd name="T11" fmla="*/ 1 h 2"/>
                <a:gd name="T12" fmla="*/ 3 w 4"/>
                <a:gd name="T13" fmla="*/ 0 h 2"/>
                <a:gd name="T14" fmla="*/ 2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0" name="Freeform 345"/>
            <p:cNvSpPr>
              <a:spLocks/>
            </p:cNvSpPr>
            <p:nvPr/>
          </p:nvSpPr>
          <p:spPr bwMode="auto">
            <a:xfrm>
              <a:off x="2628901" y="4784726"/>
              <a:ext cx="53975" cy="20638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1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2 w 5"/>
                <a:gd name="T17" fmla="*/ 2 h 2"/>
                <a:gd name="T18" fmla="*/ 3 w 5"/>
                <a:gd name="T19" fmla="*/ 2 h 2"/>
                <a:gd name="T20" fmla="*/ 3 w 5"/>
                <a:gd name="T21" fmla="*/ 1 h 2"/>
                <a:gd name="T22" fmla="*/ 4 w 5"/>
                <a:gd name="T23" fmla="*/ 1 h 2"/>
                <a:gd name="T24" fmla="*/ 5 w 5"/>
                <a:gd name="T25" fmla="*/ 1 h 2"/>
                <a:gd name="T26" fmla="*/ 4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1" name="Freeform 346"/>
            <p:cNvSpPr>
              <a:spLocks/>
            </p:cNvSpPr>
            <p:nvPr/>
          </p:nvSpPr>
          <p:spPr bwMode="auto">
            <a:xfrm>
              <a:off x="2563814" y="4719639"/>
              <a:ext cx="85725" cy="65088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6 h 6"/>
                <a:gd name="T4" fmla="*/ 8 w 8"/>
                <a:gd name="T5" fmla="*/ 6 h 6"/>
                <a:gd name="T6" fmla="*/ 8 w 8"/>
                <a:gd name="T7" fmla="*/ 5 h 6"/>
                <a:gd name="T8" fmla="*/ 7 w 8"/>
                <a:gd name="T9" fmla="*/ 5 h 6"/>
                <a:gd name="T10" fmla="*/ 6 w 8"/>
                <a:gd name="T11" fmla="*/ 3 h 6"/>
                <a:gd name="T12" fmla="*/ 6 w 8"/>
                <a:gd name="T13" fmla="*/ 2 h 6"/>
                <a:gd name="T14" fmla="*/ 5 w 8"/>
                <a:gd name="T15" fmla="*/ 1 h 6"/>
                <a:gd name="T16" fmla="*/ 5 w 8"/>
                <a:gd name="T17" fmla="*/ 0 h 6"/>
                <a:gd name="T18" fmla="*/ 4 w 8"/>
                <a:gd name="T19" fmla="*/ 0 h 6"/>
                <a:gd name="T20" fmla="*/ 4 w 8"/>
                <a:gd name="T21" fmla="*/ 0 h 6"/>
                <a:gd name="T22" fmla="*/ 3 w 8"/>
                <a:gd name="T23" fmla="*/ 0 h 6"/>
                <a:gd name="T24" fmla="*/ 2 w 8"/>
                <a:gd name="T25" fmla="*/ 0 h 6"/>
                <a:gd name="T26" fmla="*/ 2 w 8"/>
                <a:gd name="T27" fmla="*/ 1 h 6"/>
                <a:gd name="T28" fmla="*/ 2 w 8"/>
                <a:gd name="T29" fmla="*/ 2 h 6"/>
                <a:gd name="T30" fmla="*/ 2 w 8"/>
                <a:gd name="T31" fmla="*/ 2 h 6"/>
                <a:gd name="T32" fmla="*/ 3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3 w 8"/>
                <a:gd name="T39" fmla="*/ 3 h 6"/>
                <a:gd name="T40" fmla="*/ 3 w 8"/>
                <a:gd name="T41" fmla="*/ 4 h 6"/>
                <a:gd name="T42" fmla="*/ 4 w 8"/>
                <a:gd name="T43" fmla="*/ 4 h 6"/>
                <a:gd name="T44" fmla="*/ 5 w 8"/>
                <a:gd name="T45" fmla="*/ 4 h 6"/>
                <a:gd name="T46" fmla="*/ 4 w 8"/>
                <a:gd name="T47" fmla="*/ 5 h 6"/>
                <a:gd name="T48" fmla="*/ 3 w 8"/>
                <a:gd name="T49" fmla="*/ 5 h 6"/>
                <a:gd name="T50" fmla="*/ 3 w 8"/>
                <a:gd name="T51" fmla="*/ 4 h 6"/>
                <a:gd name="T52" fmla="*/ 1 w 8"/>
                <a:gd name="T53" fmla="*/ 4 h 6"/>
                <a:gd name="T54" fmla="*/ 0 w 8"/>
                <a:gd name="T55" fmla="*/ 4 h 6"/>
                <a:gd name="T56" fmla="*/ 0 w 8"/>
                <a:gd name="T57" fmla="*/ 5 h 6"/>
                <a:gd name="T58" fmla="*/ 1 w 8"/>
                <a:gd name="T59" fmla="*/ 5 h 6"/>
                <a:gd name="T60" fmla="*/ 2 w 8"/>
                <a:gd name="T61" fmla="*/ 6 h 6"/>
                <a:gd name="T62" fmla="*/ 4 w 8"/>
                <a:gd name="T63" fmla="*/ 6 h 6"/>
                <a:gd name="T64" fmla="*/ 5 w 8"/>
                <a:gd name="T65" fmla="*/ 6 h 6"/>
                <a:gd name="T66" fmla="*/ 6 w 8"/>
                <a:gd name="T67" fmla="*/ 6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2" name="Freeform 347"/>
            <p:cNvSpPr>
              <a:spLocks/>
            </p:cNvSpPr>
            <p:nvPr/>
          </p:nvSpPr>
          <p:spPr bwMode="auto">
            <a:xfrm>
              <a:off x="4421189" y="193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3" name="Freeform 348"/>
            <p:cNvSpPr>
              <a:spLocks/>
            </p:cNvSpPr>
            <p:nvPr/>
          </p:nvSpPr>
          <p:spPr bwMode="auto">
            <a:xfrm>
              <a:off x="4398964" y="1908176"/>
              <a:ext cx="107950" cy="238125"/>
            </a:xfrm>
            <a:custGeom>
              <a:avLst/>
              <a:gdLst>
                <a:gd name="T0" fmla="*/ 9 w 10"/>
                <a:gd name="T1" fmla="*/ 13 h 22"/>
                <a:gd name="T2" fmla="*/ 9 w 10"/>
                <a:gd name="T3" fmla="*/ 12 h 22"/>
                <a:gd name="T4" fmla="*/ 9 w 10"/>
                <a:gd name="T5" fmla="*/ 12 h 22"/>
                <a:gd name="T6" fmla="*/ 8 w 10"/>
                <a:gd name="T7" fmla="*/ 12 h 22"/>
                <a:gd name="T8" fmla="*/ 8 w 10"/>
                <a:gd name="T9" fmla="*/ 12 h 22"/>
                <a:gd name="T10" fmla="*/ 7 w 10"/>
                <a:gd name="T11" fmla="*/ 11 h 22"/>
                <a:gd name="T12" fmla="*/ 6 w 10"/>
                <a:gd name="T13" fmla="*/ 11 h 22"/>
                <a:gd name="T14" fmla="*/ 6 w 10"/>
                <a:gd name="T15" fmla="*/ 10 h 22"/>
                <a:gd name="T16" fmla="*/ 7 w 10"/>
                <a:gd name="T17" fmla="*/ 9 h 22"/>
                <a:gd name="T18" fmla="*/ 7 w 10"/>
                <a:gd name="T19" fmla="*/ 9 h 22"/>
                <a:gd name="T20" fmla="*/ 8 w 10"/>
                <a:gd name="T21" fmla="*/ 8 h 22"/>
                <a:gd name="T22" fmla="*/ 9 w 10"/>
                <a:gd name="T23" fmla="*/ 7 h 22"/>
                <a:gd name="T24" fmla="*/ 9 w 10"/>
                <a:gd name="T25" fmla="*/ 6 h 22"/>
                <a:gd name="T26" fmla="*/ 8 w 10"/>
                <a:gd name="T27" fmla="*/ 6 h 22"/>
                <a:gd name="T28" fmla="*/ 8 w 10"/>
                <a:gd name="T29" fmla="*/ 5 h 22"/>
                <a:gd name="T30" fmla="*/ 7 w 10"/>
                <a:gd name="T31" fmla="*/ 5 h 22"/>
                <a:gd name="T32" fmla="*/ 8 w 10"/>
                <a:gd name="T33" fmla="*/ 3 h 22"/>
                <a:gd name="T34" fmla="*/ 8 w 10"/>
                <a:gd name="T35" fmla="*/ 2 h 22"/>
                <a:gd name="T36" fmla="*/ 8 w 10"/>
                <a:gd name="T37" fmla="*/ 2 h 22"/>
                <a:gd name="T38" fmla="*/ 8 w 10"/>
                <a:gd name="T39" fmla="*/ 2 h 22"/>
                <a:gd name="T40" fmla="*/ 7 w 10"/>
                <a:gd name="T41" fmla="*/ 3 h 22"/>
                <a:gd name="T42" fmla="*/ 7 w 10"/>
                <a:gd name="T43" fmla="*/ 2 h 22"/>
                <a:gd name="T44" fmla="*/ 6 w 10"/>
                <a:gd name="T45" fmla="*/ 2 h 22"/>
                <a:gd name="T46" fmla="*/ 5 w 10"/>
                <a:gd name="T47" fmla="*/ 1 h 22"/>
                <a:gd name="T48" fmla="*/ 4 w 10"/>
                <a:gd name="T49" fmla="*/ 1 h 22"/>
                <a:gd name="T50" fmla="*/ 3 w 10"/>
                <a:gd name="T51" fmla="*/ 1 h 22"/>
                <a:gd name="T52" fmla="*/ 3 w 10"/>
                <a:gd name="T53" fmla="*/ 2 h 22"/>
                <a:gd name="T54" fmla="*/ 2 w 10"/>
                <a:gd name="T55" fmla="*/ 2 h 22"/>
                <a:gd name="T56" fmla="*/ 2 w 10"/>
                <a:gd name="T57" fmla="*/ 3 h 22"/>
                <a:gd name="T58" fmla="*/ 2 w 10"/>
                <a:gd name="T59" fmla="*/ 4 h 22"/>
                <a:gd name="T60" fmla="*/ 1 w 10"/>
                <a:gd name="T61" fmla="*/ 5 h 22"/>
                <a:gd name="T62" fmla="*/ 2 w 10"/>
                <a:gd name="T63" fmla="*/ 7 h 22"/>
                <a:gd name="T64" fmla="*/ 2 w 10"/>
                <a:gd name="T65" fmla="*/ 8 h 22"/>
                <a:gd name="T66" fmla="*/ 1 w 10"/>
                <a:gd name="T67" fmla="*/ 10 h 22"/>
                <a:gd name="T68" fmla="*/ 0 w 10"/>
                <a:gd name="T69" fmla="*/ 11 h 22"/>
                <a:gd name="T70" fmla="*/ 0 w 10"/>
                <a:gd name="T71" fmla="*/ 12 h 22"/>
                <a:gd name="T72" fmla="*/ 0 w 10"/>
                <a:gd name="T73" fmla="*/ 13 h 22"/>
                <a:gd name="T74" fmla="*/ 1 w 10"/>
                <a:gd name="T75" fmla="*/ 13 h 22"/>
                <a:gd name="T76" fmla="*/ 2 w 10"/>
                <a:gd name="T77" fmla="*/ 14 h 22"/>
                <a:gd name="T78" fmla="*/ 2 w 10"/>
                <a:gd name="T79" fmla="*/ 15 h 22"/>
                <a:gd name="T80" fmla="*/ 3 w 10"/>
                <a:gd name="T81" fmla="*/ 16 h 22"/>
                <a:gd name="T82" fmla="*/ 4 w 10"/>
                <a:gd name="T83" fmla="*/ 16 h 22"/>
                <a:gd name="T84" fmla="*/ 4 w 10"/>
                <a:gd name="T85" fmla="*/ 18 h 22"/>
                <a:gd name="T86" fmla="*/ 5 w 10"/>
                <a:gd name="T87" fmla="*/ 19 h 22"/>
                <a:gd name="T88" fmla="*/ 5 w 10"/>
                <a:gd name="T89" fmla="*/ 21 h 22"/>
                <a:gd name="T90" fmla="*/ 5 w 10"/>
                <a:gd name="T91" fmla="*/ 22 h 22"/>
                <a:gd name="T92" fmla="*/ 5 w 10"/>
                <a:gd name="T93" fmla="*/ 22 h 22"/>
                <a:gd name="T94" fmla="*/ 6 w 10"/>
                <a:gd name="T95" fmla="*/ 22 h 22"/>
                <a:gd name="T96" fmla="*/ 7 w 10"/>
                <a:gd name="T97" fmla="*/ 21 h 22"/>
                <a:gd name="T98" fmla="*/ 7 w 10"/>
                <a:gd name="T99" fmla="*/ 19 h 22"/>
                <a:gd name="T100" fmla="*/ 7 w 10"/>
                <a:gd name="T101" fmla="*/ 18 h 22"/>
                <a:gd name="T102" fmla="*/ 7 w 10"/>
                <a:gd name="T103" fmla="*/ 18 h 22"/>
                <a:gd name="T104" fmla="*/ 8 w 10"/>
                <a:gd name="T105" fmla="*/ 17 h 22"/>
                <a:gd name="T106" fmla="*/ 9 w 10"/>
                <a:gd name="T107" fmla="*/ 16 h 22"/>
                <a:gd name="T108" fmla="*/ 9 w 10"/>
                <a:gd name="T109" fmla="*/ 16 h 22"/>
                <a:gd name="T110" fmla="*/ 10 w 10"/>
                <a:gd name="T111" fmla="*/ 16 h 22"/>
                <a:gd name="T112" fmla="*/ 10 w 10"/>
                <a:gd name="T113" fmla="*/ 15 h 22"/>
                <a:gd name="T114" fmla="*/ 10 w 10"/>
                <a:gd name="T115" fmla="*/ 13 h 22"/>
                <a:gd name="T116" fmla="*/ 10 w 10"/>
                <a:gd name="T117" fmla="*/ 13 h 22"/>
                <a:gd name="T118" fmla="*/ 9 w 10"/>
                <a:gd name="T11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" h="22">
                  <a:moveTo>
                    <a:pt x="9" y="13"/>
                  </a:move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4" name="Freeform 349"/>
            <p:cNvSpPr>
              <a:spLocks/>
            </p:cNvSpPr>
            <p:nvPr/>
          </p:nvSpPr>
          <p:spPr bwMode="auto">
            <a:xfrm>
              <a:off x="5554664" y="2276476"/>
              <a:ext cx="20638" cy="42863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1 w 2"/>
                <a:gd name="T11" fmla="*/ 2 h 4"/>
                <a:gd name="T12" fmla="*/ 0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5" name="Freeform 350"/>
            <p:cNvSpPr>
              <a:spLocks/>
            </p:cNvSpPr>
            <p:nvPr/>
          </p:nvSpPr>
          <p:spPr bwMode="auto">
            <a:xfrm>
              <a:off x="4452939" y="3011489"/>
              <a:ext cx="53975" cy="42863"/>
            </a:xfrm>
            <a:custGeom>
              <a:avLst/>
              <a:gdLst>
                <a:gd name="T0" fmla="*/ 4 w 5"/>
                <a:gd name="T1" fmla="*/ 0 h 4"/>
                <a:gd name="T2" fmla="*/ 2 w 5"/>
                <a:gd name="T3" fmla="*/ 0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2 h 4"/>
                <a:gd name="T10" fmla="*/ 0 w 5"/>
                <a:gd name="T11" fmla="*/ 3 h 4"/>
                <a:gd name="T12" fmla="*/ 0 w 5"/>
                <a:gd name="T13" fmla="*/ 4 h 4"/>
                <a:gd name="T14" fmla="*/ 1 w 5"/>
                <a:gd name="T15" fmla="*/ 4 h 4"/>
                <a:gd name="T16" fmla="*/ 2 w 5"/>
                <a:gd name="T17" fmla="*/ 3 h 4"/>
                <a:gd name="T18" fmla="*/ 3 w 5"/>
                <a:gd name="T19" fmla="*/ 3 h 4"/>
                <a:gd name="T20" fmla="*/ 4 w 5"/>
                <a:gd name="T21" fmla="*/ 3 h 4"/>
                <a:gd name="T22" fmla="*/ 5 w 5"/>
                <a:gd name="T23" fmla="*/ 3 h 4"/>
                <a:gd name="T24" fmla="*/ 5 w 5"/>
                <a:gd name="T25" fmla="*/ 1 h 4"/>
                <a:gd name="T26" fmla="*/ 5 w 5"/>
                <a:gd name="T27" fmla="*/ 0 h 4"/>
                <a:gd name="T28" fmla="*/ 5 w 5"/>
                <a:gd name="T29" fmla="*/ 0 h 4"/>
                <a:gd name="T30" fmla="*/ 4 w 5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6" name="Freeform 351"/>
            <p:cNvSpPr>
              <a:spLocks/>
            </p:cNvSpPr>
            <p:nvPr/>
          </p:nvSpPr>
          <p:spPr bwMode="auto">
            <a:xfrm>
              <a:off x="3740151" y="2643189"/>
              <a:ext cx="87313" cy="33338"/>
            </a:xfrm>
            <a:custGeom>
              <a:avLst/>
              <a:gdLst>
                <a:gd name="T0" fmla="*/ 7 w 8"/>
                <a:gd name="T1" fmla="*/ 1 h 3"/>
                <a:gd name="T2" fmla="*/ 6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3 w 8"/>
                <a:gd name="T9" fmla="*/ 1 h 3"/>
                <a:gd name="T10" fmla="*/ 2 w 8"/>
                <a:gd name="T11" fmla="*/ 1 h 3"/>
                <a:gd name="T12" fmla="*/ 0 w 8"/>
                <a:gd name="T13" fmla="*/ 1 h 3"/>
                <a:gd name="T14" fmla="*/ 0 w 8"/>
                <a:gd name="T15" fmla="*/ 1 h 3"/>
                <a:gd name="T16" fmla="*/ 0 w 8"/>
                <a:gd name="T17" fmla="*/ 3 h 3"/>
                <a:gd name="T18" fmla="*/ 1 w 8"/>
                <a:gd name="T19" fmla="*/ 2 h 3"/>
                <a:gd name="T20" fmla="*/ 2 w 8"/>
                <a:gd name="T21" fmla="*/ 2 h 3"/>
                <a:gd name="T22" fmla="*/ 3 w 8"/>
                <a:gd name="T23" fmla="*/ 2 h 3"/>
                <a:gd name="T24" fmla="*/ 3 w 8"/>
                <a:gd name="T25" fmla="*/ 2 h 3"/>
                <a:gd name="T26" fmla="*/ 4 w 8"/>
                <a:gd name="T27" fmla="*/ 2 h 3"/>
                <a:gd name="T28" fmla="*/ 5 w 8"/>
                <a:gd name="T29" fmla="*/ 2 h 3"/>
                <a:gd name="T30" fmla="*/ 5 w 8"/>
                <a:gd name="T31" fmla="*/ 2 h 3"/>
                <a:gd name="T32" fmla="*/ 6 w 8"/>
                <a:gd name="T33" fmla="*/ 2 h 3"/>
                <a:gd name="T34" fmla="*/ 7 w 8"/>
                <a:gd name="T35" fmla="*/ 2 h 3"/>
                <a:gd name="T36" fmla="*/ 8 w 8"/>
                <a:gd name="T37" fmla="*/ 2 h 3"/>
                <a:gd name="T38" fmla="*/ 7 w 8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">
                  <a:moveTo>
                    <a:pt x="7" y="1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7" name="Freeform 352"/>
            <p:cNvSpPr>
              <a:spLocks/>
            </p:cNvSpPr>
            <p:nvPr/>
          </p:nvSpPr>
          <p:spPr bwMode="auto">
            <a:xfrm>
              <a:off x="3827464" y="2795589"/>
              <a:ext cx="952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8" name="Freeform 353"/>
            <p:cNvSpPr>
              <a:spLocks/>
            </p:cNvSpPr>
            <p:nvPr/>
          </p:nvSpPr>
          <p:spPr bwMode="auto">
            <a:xfrm>
              <a:off x="3881439" y="2870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79" name="Freeform 354"/>
            <p:cNvSpPr>
              <a:spLocks/>
            </p:cNvSpPr>
            <p:nvPr/>
          </p:nvSpPr>
          <p:spPr bwMode="auto">
            <a:xfrm>
              <a:off x="3827464" y="2773364"/>
              <a:ext cx="85725" cy="96838"/>
            </a:xfrm>
            <a:custGeom>
              <a:avLst/>
              <a:gdLst>
                <a:gd name="T0" fmla="*/ 8 w 8"/>
                <a:gd name="T1" fmla="*/ 3 h 9"/>
                <a:gd name="T2" fmla="*/ 8 w 8"/>
                <a:gd name="T3" fmla="*/ 3 h 9"/>
                <a:gd name="T4" fmla="*/ 7 w 8"/>
                <a:gd name="T5" fmla="*/ 2 h 9"/>
                <a:gd name="T6" fmla="*/ 7 w 8"/>
                <a:gd name="T7" fmla="*/ 1 h 9"/>
                <a:gd name="T8" fmla="*/ 6 w 8"/>
                <a:gd name="T9" fmla="*/ 0 h 9"/>
                <a:gd name="T10" fmla="*/ 5 w 8"/>
                <a:gd name="T11" fmla="*/ 0 h 9"/>
                <a:gd name="T12" fmla="*/ 4 w 8"/>
                <a:gd name="T13" fmla="*/ 0 h 9"/>
                <a:gd name="T14" fmla="*/ 3 w 8"/>
                <a:gd name="T15" fmla="*/ 0 h 9"/>
                <a:gd name="T16" fmla="*/ 2 w 8"/>
                <a:gd name="T17" fmla="*/ 1 h 9"/>
                <a:gd name="T18" fmla="*/ 2 w 8"/>
                <a:gd name="T19" fmla="*/ 2 h 9"/>
                <a:gd name="T20" fmla="*/ 1 w 8"/>
                <a:gd name="T21" fmla="*/ 2 h 9"/>
                <a:gd name="T22" fmla="*/ 0 w 8"/>
                <a:gd name="T23" fmla="*/ 3 h 9"/>
                <a:gd name="T24" fmla="*/ 1 w 8"/>
                <a:gd name="T25" fmla="*/ 4 h 9"/>
                <a:gd name="T26" fmla="*/ 1 w 8"/>
                <a:gd name="T27" fmla="*/ 5 h 9"/>
                <a:gd name="T28" fmla="*/ 2 w 8"/>
                <a:gd name="T29" fmla="*/ 6 h 9"/>
                <a:gd name="T30" fmla="*/ 3 w 8"/>
                <a:gd name="T31" fmla="*/ 6 h 9"/>
                <a:gd name="T32" fmla="*/ 3 w 8"/>
                <a:gd name="T33" fmla="*/ 7 h 9"/>
                <a:gd name="T34" fmla="*/ 4 w 8"/>
                <a:gd name="T35" fmla="*/ 8 h 9"/>
                <a:gd name="T36" fmla="*/ 5 w 8"/>
                <a:gd name="T37" fmla="*/ 8 h 9"/>
                <a:gd name="T38" fmla="*/ 5 w 8"/>
                <a:gd name="T39" fmla="*/ 9 h 9"/>
                <a:gd name="T40" fmla="*/ 6 w 8"/>
                <a:gd name="T41" fmla="*/ 8 h 9"/>
                <a:gd name="T42" fmla="*/ 6 w 8"/>
                <a:gd name="T43" fmla="*/ 7 h 9"/>
                <a:gd name="T44" fmla="*/ 7 w 8"/>
                <a:gd name="T45" fmla="*/ 6 h 9"/>
                <a:gd name="T46" fmla="*/ 8 w 8"/>
                <a:gd name="T47" fmla="*/ 5 h 9"/>
                <a:gd name="T48" fmla="*/ 8 w 8"/>
                <a:gd name="T49" fmla="*/ 4 h 9"/>
                <a:gd name="T50" fmla="*/ 8 w 8"/>
                <a:gd name="T51" fmla="*/ 4 h 9"/>
                <a:gd name="T52" fmla="*/ 7 w 8"/>
                <a:gd name="T53" fmla="*/ 4 h 9"/>
                <a:gd name="T54" fmla="*/ 8 w 8"/>
                <a:gd name="T5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3"/>
                    <a:pt x="8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0" name="Freeform 355"/>
            <p:cNvSpPr>
              <a:spLocks/>
            </p:cNvSpPr>
            <p:nvPr/>
          </p:nvSpPr>
          <p:spPr bwMode="auto">
            <a:xfrm>
              <a:off x="4214814" y="2740026"/>
              <a:ext cx="33338" cy="152400"/>
            </a:xfrm>
            <a:custGeom>
              <a:avLst/>
              <a:gdLst>
                <a:gd name="T0" fmla="*/ 3 w 3"/>
                <a:gd name="T1" fmla="*/ 10 h 14"/>
                <a:gd name="T2" fmla="*/ 3 w 3"/>
                <a:gd name="T3" fmla="*/ 8 h 14"/>
                <a:gd name="T4" fmla="*/ 3 w 3"/>
                <a:gd name="T5" fmla="*/ 6 h 14"/>
                <a:gd name="T6" fmla="*/ 3 w 3"/>
                <a:gd name="T7" fmla="*/ 5 h 14"/>
                <a:gd name="T8" fmla="*/ 3 w 3"/>
                <a:gd name="T9" fmla="*/ 3 h 14"/>
                <a:gd name="T10" fmla="*/ 2 w 3"/>
                <a:gd name="T11" fmla="*/ 2 h 14"/>
                <a:gd name="T12" fmla="*/ 1 w 3"/>
                <a:gd name="T13" fmla="*/ 1 h 14"/>
                <a:gd name="T14" fmla="*/ 1 w 3"/>
                <a:gd name="T15" fmla="*/ 0 h 14"/>
                <a:gd name="T16" fmla="*/ 1 w 3"/>
                <a:gd name="T17" fmla="*/ 0 h 14"/>
                <a:gd name="T18" fmla="*/ 0 w 3"/>
                <a:gd name="T19" fmla="*/ 0 h 14"/>
                <a:gd name="T20" fmla="*/ 0 w 3"/>
                <a:gd name="T21" fmla="*/ 0 h 14"/>
                <a:gd name="T22" fmla="*/ 0 w 3"/>
                <a:gd name="T23" fmla="*/ 1 h 14"/>
                <a:gd name="T24" fmla="*/ 0 w 3"/>
                <a:gd name="T25" fmla="*/ 2 h 14"/>
                <a:gd name="T26" fmla="*/ 0 w 3"/>
                <a:gd name="T27" fmla="*/ 4 h 14"/>
                <a:gd name="T28" fmla="*/ 0 w 3"/>
                <a:gd name="T29" fmla="*/ 5 h 14"/>
                <a:gd name="T30" fmla="*/ 1 w 3"/>
                <a:gd name="T31" fmla="*/ 7 h 14"/>
                <a:gd name="T32" fmla="*/ 1 w 3"/>
                <a:gd name="T33" fmla="*/ 9 h 14"/>
                <a:gd name="T34" fmla="*/ 1 w 3"/>
                <a:gd name="T35" fmla="*/ 10 h 14"/>
                <a:gd name="T36" fmla="*/ 1 w 3"/>
                <a:gd name="T37" fmla="*/ 11 h 14"/>
                <a:gd name="T38" fmla="*/ 1 w 3"/>
                <a:gd name="T39" fmla="*/ 13 h 14"/>
                <a:gd name="T40" fmla="*/ 1 w 3"/>
                <a:gd name="T41" fmla="*/ 14 h 14"/>
                <a:gd name="T42" fmla="*/ 1 w 3"/>
                <a:gd name="T43" fmla="*/ 14 h 14"/>
                <a:gd name="T44" fmla="*/ 2 w 3"/>
                <a:gd name="T45" fmla="*/ 14 h 14"/>
                <a:gd name="T46" fmla="*/ 3 w 3"/>
                <a:gd name="T47" fmla="*/ 13 h 14"/>
                <a:gd name="T48" fmla="*/ 3 w 3"/>
                <a:gd name="T49" fmla="*/ 13 h 14"/>
                <a:gd name="T50" fmla="*/ 3 w 3"/>
                <a:gd name="T51" fmla="*/ 12 h 14"/>
                <a:gd name="T52" fmla="*/ 3 w 3"/>
                <a:gd name="T5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14">
                  <a:moveTo>
                    <a:pt x="3" y="10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0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1" name="Freeform 356"/>
            <p:cNvSpPr>
              <a:spLocks/>
            </p:cNvSpPr>
            <p:nvPr/>
          </p:nvSpPr>
          <p:spPr bwMode="auto">
            <a:xfrm>
              <a:off x="4981576" y="3119439"/>
              <a:ext cx="65088" cy="53975"/>
            </a:xfrm>
            <a:custGeom>
              <a:avLst/>
              <a:gdLst>
                <a:gd name="T0" fmla="*/ 5 w 6"/>
                <a:gd name="T1" fmla="*/ 1 h 5"/>
                <a:gd name="T2" fmla="*/ 4 w 6"/>
                <a:gd name="T3" fmla="*/ 1 h 5"/>
                <a:gd name="T4" fmla="*/ 4 w 6"/>
                <a:gd name="T5" fmla="*/ 0 h 5"/>
                <a:gd name="T6" fmla="*/ 3 w 6"/>
                <a:gd name="T7" fmla="*/ 1 h 5"/>
                <a:gd name="T8" fmla="*/ 2 w 6"/>
                <a:gd name="T9" fmla="*/ 0 h 5"/>
                <a:gd name="T10" fmla="*/ 2 w 6"/>
                <a:gd name="T11" fmla="*/ 1 h 5"/>
                <a:gd name="T12" fmla="*/ 1 w 6"/>
                <a:gd name="T13" fmla="*/ 1 h 5"/>
                <a:gd name="T14" fmla="*/ 1 w 6"/>
                <a:gd name="T15" fmla="*/ 2 h 5"/>
                <a:gd name="T16" fmla="*/ 0 w 6"/>
                <a:gd name="T17" fmla="*/ 3 h 5"/>
                <a:gd name="T18" fmla="*/ 0 w 6"/>
                <a:gd name="T19" fmla="*/ 4 h 5"/>
                <a:gd name="T20" fmla="*/ 1 w 6"/>
                <a:gd name="T21" fmla="*/ 5 h 5"/>
                <a:gd name="T22" fmla="*/ 1 w 6"/>
                <a:gd name="T23" fmla="*/ 4 h 5"/>
                <a:gd name="T24" fmla="*/ 2 w 6"/>
                <a:gd name="T25" fmla="*/ 5 h 5"/>
                <a:gd name="T26" fmla="*/ 3 w 6"/>
                <a:gd name="T27" fmla="*/ 4 h 5"/>
                <a:gd name="T28" fmla="*/ 3 w 6"/>
                <a:gd name="T29" fmla="*/ 4 h 5"/>
                <a:gd name="T30" fmla="*/ 4 w 6"/>
                <a:gd name="T31" fmla="*/ 3 h 5"/>
                <a:gd name="T32" fmla="*/ 5 w 6"/>
                <a:gd name="T33" fmla="*/ 4 h 5"/>
                <a:gd name="T34" fmla="*/ 5 w 6"/>
                <a:gd name="T35" fmla="*/ 3 h 5"/>
                <a:gd name="T36" fmla="*/ 5 w 6"/>
                <a:gd name="T37" fmla="*/ 2 h 5"/>
                <a:gd name="T38" fmla="*/ 5 w 6"/>
                <a:gd name="T3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2" name="Freeform 357"/>
            <p:cNvSpPr>
              <a:spLocks/>
            </p:cNvSpPr>
            <p:nvPr/>
          </p:nvSpPr>
          <p:spPr bwMode="auto">
            <a:xfrm>
              <a:off x="4970464" y="3778251"/>
              <a:ext cx="1111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3" name="Freeform 358"/>
            <p:cNvSpPr>
              <a:spLocks/>
            </p:cNvSpPr>
            <p:nvPr/>
          </p:nvSpPr>
          <p:spPr bwMode="auto">
            <a:xfrm>
              <a:off x="4722814" y="3638551"/>
              <a:ext cx="247650" cy="280988"/>
            </a:xfrm>
            <a:custGeom>
              <a:avLst/>
              <a:gdLst>
                <a:gd name="T0" fmla="*/ 23 w 23"/>
                <a:gd name="T1" fmla="*/ 13 h 26"/>
                <a:gd name="T2" fmla="*/ 22 w 23"/>
                <a:gd name="T3" fmla="*/ 11 h 26"/>
                <a:gd name="T4" fmla="*/ 21 w 23"/>
                <a:gd name="T5" fmla="*/ 11 h 26"/>
                <a:gd name="T6" fmla="*/ 20 w 23"/>
                <a:gd name="T7" fmla="*/ 10 h 26"/>
                <a:gd name="T8" fmla="*/ 19 w 23"/>
                <a:gd name="T9" fmla="*/ 9 h 26"/>
                <a:gd name="T10" fmla="*/ 19 w 23"/>
                <a:gd name="T11" fmla="*/ 8 h 26"/>
                <a:gd name="T12" fmla="*/ 18 w 23"/>
                <a:gd name="T13" fmla="*/ 7 h 26"/>
                <a:gd name="T14" fmla="*/ 17 w 23"/>
                <a:gd name="T15" fmla="*/ 7 h 26"/>
                <a:gd name="T16" fmla="*/ 16 w 23"/>
                <a:gd name="T17" fmla="*/ 6 h 26"/>
                <a:gd name="T18" fmla="*/ 16 w 23"/>
                <a:gd name="T19" fmla="*/ 5 h 26"/>
                <a:gd name="T20" fmla="*/ 15 w 23"/>
                <a:gd name="T21" fmla="*/ 3 h 26"/>
                <a:gd name="T22" fmla="*/ 15 w 23"/>
                <a:gd name="T23" fmla="*/ 2 h 26"/>
                <a:gd name="T24" fmla="*/ 14 w 23"/>
                <a:gd name="T25" fmla="*/ 1 h 26"/>
                <a:gd name="T26" fmla="*/ 14 w 23"/>
                <a:gd name="T27" fmla="*/ 0 h 26"/>
                <a:gd name="T28" fmla="*/ 13 w 23"/>
                <a:gd name="T29" fmla="*/ 0 h 26"/>
                <a:gd name="T30" fmla="*/ 12 w 23"/>
                <a:gd name="T31" fmla="*/ 0 h 26"/>
                <a:gd name="T32" fmla="*/ 12 w 23"/>
                <a:gd name="T33" fmla="*/ 1 h 26"/>
                <a:gd name="T34" fmla="*/ 11 w 23"/>
                <a:gd name="T35" fmla="*/ 1 h 26"/>
                <a:gd name="T36" fmla="*/ 10 w 23"/>
                <a:gd name="T37" fmla="*/ 2 h 26"/>
                <a:gd name="T38" fmla="*/ 9 w 23"/>
                <a:gd name="T39" fmla="*/ 1 h 26"/>
                <a:gd name="T40" fmla="*/ 8 w 23"/>
                <a:gd name="T41" fmla="*/ 0 h 26"/>
                <a:gd name="T42" fmla="*/ 8 w 23"/>
                <a:gd name="T43" fmla="*/ 1 h 26"/>
                <a:gd name="T44" fmla="*/ 6 w 23"/>
                <a:gd name="T45" fmla="*/ 1 h 26"/>
                <a:gd name="T46" fmla="*/ 5 w 23"/>
                <a:gd name="T47" fmla="*/ 1 h 26"/>
                <a:gd name="T48" fmla="*/ 3 w 23"/>
                <a:gd name="T49" fmla="*/ 1 h 26"/>
                <a:gd name="T50" fmla="*/ 3 w 23"/>
                <a:gd name="T51" fmla="*/ 2 h 26"/>
                <a:gd name="T52" fmla="*/ 3 w 23"/>
                <a:gd name="T53" fmla="*/ 2 h 26"/>
                <a:gd name="T54" fmla="*/ 3 w 23"/>
                <a:gd name="T55" fmla="*/ 4 h 26"/>
                <a:gd name="T56" fmla="*/ 3 w 23"/>
                <a:gd name="T57" fmla="*/ 6 h 26"/>
                <a:gd name="T58" fmla="*/ 3 w 23"/>
                <a:gd name="T59" fmla="*/ 12 h 26"/>
                <a:gd name="T60" fmla="*/ 1 w 23"/>
                <a:gd name="T61" fmla="*/ 12 h 26"/>
                <a:gd name="T62" fmla="*/ 0 w 23"/>
                <a:gd name="T63" fmla="*/ 20 h 26"/>
                <a:gd name="T64" fmla="*/ 1 w 23"/>
                <a:gd name="T65" fmla="*/ 20 h 26"/>
                <a:gd name="T66" fmla="*/ 1 w 23"/>
                <a:gd name="T67" fmla="*/ 22 h 26"/>
                <a:gd name="T68" fmla="*/ 2 w 23"/>
                <a:gd name="T69" fmla="*/ 23 h 26"/>
                <a:gd name="T70" fmla="*/ 2 w 23"/>
                <a:gd name="T71" fmla="*/ 24 h 26"/>
                <a:gd name="T72" fmla="*/ 1 w 23"/>
                <a:gd name="T73" fmla="*/ 25 h 26"/>
                <a:gd name="T74" fmla="*/ 1 w 23"/>
                <a:gd name="T75" fmla="*/ 25 h 26"/>
                <a:gd name="T76" fmla="*/ 3 w 23"/>
                <a:gd name="T77" fmla="*/ 26 h 26"/>
                <a:gd name="T78" fmla="*/ 4 w 23"/>
                <a:gd name="T79" fmla="*/ 26 h 26"/>
                <a:gd name="T80" fmla="*/ 5 w 23"/>
                <a:gd name="T81" fmla="*/ 24 h 26"/>
                <a:gd name="T82" fmla="*/ 6 w 23"/>
                <a:gd name="T83" fmla="*/ 24 h 26"/>
                <a:gd name="T84" fmla="*/ 7 w 23"/>
                <a:gd name="T85" fmla="*/ 22 h 26"/>
                <a:gd name="T86" fmla="*/ 7 w 23"/>
                <a:gd name="T87" fmla="*/ 21 h 26"/>
                <a:gd name="T88" fmla="*/ 8 w 23"/>
                <a:gd name="T89" fmla="*/ 22 h 26"/>
                <a:gd name="T90" fmla="*/ 10 w 23"/>
                <a:gd name="T91" fmla="*/ 22 h 26"/>
                <a:gd name="T92" fmla="*/ 11 w 23"/>
                <a:gd name="T93" fmla="*/ 23 h 26"/>
                <a:gd name="T94" fmla="*/ 12 w 23"/>
                <a:gd name="T95" fmla="*/ 23 h 26"/>
                <a:gd name="T96" fmla="*/ 14 w 23"/>
                <a:gd name="T97" fmla="*/ 22 h 26"/>
                <a:gd name="T98" fmla="*/ 14 w 23"/>
                <a:gd name="T99" fmla="*/ 21 h 26"/>
                <a:gd name="T100" fmla="*/ 14 w 23"/>
                <a:gd name="T101" fmla="*/ 20 h 26"/>
                <a:gd name="T102" fmla="*/ 15 w 23"/>
                <a:gd name="T103" fmla="*/ 19 h 26"/>
                <a:gd name="T104" fmla="*/ 16 w 23"/>
                <a:gd name="T105" fmla="*/ 18 h 26"/>
                <a:gd name="T106" fmla="*/ 18 w 23"/>
                <a:gd name="T107" fmla="*/ 18 h 26"/>
                <a:gd name="T108" fmla="*/ 19 w 23"/>
                <a:gd name="T109" fmla="*/ 16 h 26"/>
                <a:gd name="T110" fmla="*/ 21 w 23"/>
                <a:gd name="T111" fmla="*/ 15 h 26"/>
                <a:gd name="T112" fmla="*/ 23 w 23"/>
                <a:gd name="T113" fmla="*/ 14 h 26"/>
                <a:gd name="T114" fmla="*/ 23 w 23"/>
                <a:gd name="T115" fmla="*/ 13 h 26"/>
                <a:gd name="T116" fmla="*/ 23 w 23"/>
                <a:gd name="T1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26">
                  <a:moveTo>
                    <a:pt x="23" y="13"/>
                  </a:moveTo>
                  <a:cubicBezTo>
                    <a:pt x="23" y="12"/>
                    <a:pt x="23" y="12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2" y="22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5"/>
                    <a:pt x="4" y="25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3"/>
                    <a:pt x="6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3"/>
                    <a:pt x="14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7"/>
                    <a:pt x="19" y="17"/>
                    <a:pt x="19" y="16"/>
                  </a:cubicBezTo>
                  <a:cubicBezTo>
                    <a:pt x="20" y="16"/>
                    <a:pt x="21" y="16"/>
                    <a:pt x="21" y="15"/>
                  </a:cubicBezTo>
                  <a:cubicBezTo>
                    <a:pt x="22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4" name="Freeform 359"/>
            <p:cNvSpPr>
              <a:spLocks/>
            </p:cNvSpPr>
            <p:nvPr/>
          </p:nvSpPr>
          <p:spPr bwMode="auto">
            <a:xfrm>
              <a:off x="5186364" y="2524126"/>
              <a:ext cx="184150" cy="173038"/>
            </a:xfrm>
            <a:custGeom>
              <a:avLst/>
              <a:gdLst>
                <a:gd name="T0" fmla="*/ 16 w 17"/>
                <a:gd name="T1" fmla="*/ 16 h 16"/>
                <a:gd name="T2" fmla="*/ 17 w 17"/>
                <a:gd name="T3" fmla="*/ 15 h 16"/>
                <a:gd name="T4" fmla="*/ 17 w 17"/>
                <a:gd name="T5" fmla="*/ 15 h 16"/>
                <a:gd name="T6" fmla="*/ 16 w 17"/>
                <a:gd name="T7" fmla="*/ 15 h 16"/>
                <a:gd name="T8" fmla="*/ 16 w 17"/>
                <a:gd name="T9" fmla="*/ 14 h 16"/>
                <a:gd name="T10" fmla="*/ 15 w 17"/>
                <a:gd name="T11" fmla="*/ 13 h 16"/>
                <a:gd name="T12" fmla="*/ 15 w 17"/>
                <a:gd name="T13" fmla="*/ 12 h 16"/>
                <a:gd name="T14" fmla="*/ 14 w 17"/>
                <a:gd name="T15" fmla="*/ 12 h 16"/>
                <a:gd name="T16" fmla="*/ 12 w 17"/>
                <a:gd name="T17" fmla="*/ 11 h 16"/>
                <a:gd name="T18" fmla="*/ 12 w 17"/>
                <a:gd name="T19" fmla="*/ 10 h 16"/>
                <a:gd name="T20" fmla="*/ 11 w 17"/>
                <a:gd name="T21" fmla="*/ 9 h 16"/>
                <a:gd name="T22" fmla="*/ 10 w 17"/>
                <a:gd name="T23" fmla="*/ 9 h 16"/>
                <a:gd name="T24" fmla="*/ 9 w 17"/>
                <a:gd name="T25" fmla="*/ 8 h 16"/>
                <a:gd name="T26" fmla="*/ 8 w 17"/>
                <a:gd name="T27" fmla="*/ 7 h 16"/>
                <a:gd name="T28" fmla="*/ 8 w 17"/>
                <a:gd name="T29" fmla="*/ 7 h 16"/>
                <a:gd name="T30" fmla="*/ 7 w 17"/>
                <a:gd name="T31" fmla="*/ 6 h 16"/>
                <a:gd name="T32" fmla="*/ 7 w 17"/>
                <a:gd name="T33" fmla="*/ 5 h 16"/>
                <a:gd name="T34" fmla="*/ 6 w 17"/>
                <a:gd name="T35" fmla="*/ 3 h 16"/>
                <a:gd name="T36" fmla="*/ 6 w 17"/>
                <a:gd name="T37" fmla="*/ 1 h 16"/>
                <a:gd name="T38" fmla="*/ 6 w 17"/>
                <a:gd name="T39" fmla="*/ 0 h 16"/>
                <a:gd name="T40" fmla="*/ 5 w 17"/>
                <a:gd name="T41" fmla="*/ 0 h 16"/>
                <a:gd name="T42" fmla="*/ 5 w 17"/>
                <a:gd name="T43" fmla="*/ 0 h 16"/>
                <a:gd name="T44" fmla="*/ 5 w 17"/>
                <a:gd name="T45" fmla="*/ 1 h 16"/>
                <a:gd name="T46" fmla="*/ 4 w 17"/>
                <a:gd name="T47" fmla="*/ 2 h 16"/>
                <a:gd name="T48" fmla="*/ 3 w 17"/>
                <a:gd name="T49" fmla="*/ 2 h 16"/>
                <a:gd name="T50" fmla="*/ 2 w 17"/>
                <a:gd name="T51" fmla="*/ 2 h 16"/>
                <a:gd name="T52" fmla="*/ 2 w 17"/>
                <a:gd name="T53" fmla="*/ 3 h 16"/>
                <a:gd name="T54" fmla="*/ 1 w 17"/>
                <a:gd name="T55" fmla="*/ 3 h 16"/>
                <a:gd name="T56" fmla="*/ 1 w 17"/>
                <a:gd name="T57" fmla="*/ 4 h 16"/>
                <a:gd name="T58" fmla="*/ 1 w 17"/>
                <a:gd name="T59" fmla="*/ 4 h 16"/>
                <a:gd name="T60" fmla="*/ 1 w 17"/>
                <a:gd name="T61" fmla="*/ 5 h 16"/>
                <a:gd name="T62" fmla="*/ 1 w 17"/>
                <a:gd name="T63" fmla="*/ 6 h 16"/>
                <a:gd name="T64" fmla="*/ 0 w 17"/>
                <a:gd name="T65" fmla="*/ 8 h 16"/>
                <a:gd name="T66" fmla="*/ 0 w 17"/>
                <a:gd name="T67" fmla="*/ 9 h 16"/>
                <a:gd name="T68" fmla="*/ 0 w 17"/>
                <a:gd name="T69" fmla="*/ 10 h 16"/>
                <a:gd name="T70" fmla="*/ 0 w 17"/>
                <a:gd name="T71" fmla="*/ 11 h 16"/>
                <a:gd name="T72" fmla="*/ 0 w 17"/>
                <a:gd name="T73" fmla="*/ 12 h 16"/>
                <a:gd name="T74" fmla="*/ 0 w 17"/>
                <a:gd name="T75" fmla="*/ 12 h 16"/>
                <a:gd name="T76" fmla="*/ 0 w 17"/>
                <a:gd name="T77" fmla="*/ 13 h 16"/>
                <a:gd name="T78" fmla="*/ 1 w 17"/>
                <a:gd name="T79" fmla="*/ 12 h 16"/>
                <a:gd name="T80" fmla="*/ 2 w 17"/>
                <a:gd name="T81" fmla="*/ 12 h 16"/>
                <a:gd name="T82" fmla="*/ 3 w 17"/>
                <a:gd name="T83" fmla="*/ 13 h 16"/>
                <a:gd name="T84" fmla="*/ 3 w 17"/>
                <a:gd name="T85" fmla="*/ 12 h 16"/>
                <a:gd name="T86" fmla="*/ 3 w 17"/>
                <a:gd name="T87" fmla="*/ 11 h 16"/>
                <a:gd name="T88" fmla="*/ 4 w 17"/>
                <a:gd name="T89" fmla="*/ 10 h 16"/>
                <a:gd name="T90" fmla="*/ 5 w 17"/>
                <a:gd name="T91" fmla="*/ 11 h 16"/>
                <a:gd name="T92" fmla="*/ 5 w 17"/>
                <a:gd name="T93" fmla="*/ 11 h 16"/>
                <a:gd name="T94" fmla="*/ 6 w 17"/>
                <a:gd name="T95" fmla="*/ 11 h 16"/>
                <a:gd name="T96" fmla="*/ 7 w 17"/>
                <a:gd name="T97" fmla="*/ 11 h 16"/>
                <a:gd name="T98" fmla="*/ 8 w 17"/>
                <a:gd name="T99" fmla="*/ 10 h 16"/>
                <a:gd name="T100" fmla="*/ 9 w 17"/>
                <a:gd name="T101" fmla="*/ 11 h 16"/>
                <a:gd name="T102" fmla="*/ 9 w 17"/>
                <a:gd name="T103" fmla="*/ 11 h 16"/>
                <a:gd name="T104" fmla="*/ 11 w 17"/>
                <a:gd name="T105" fmla="*/ 12 h 16"/>
                <a:gd name="T106" fmla="*/ 12 w 17"/>
                <a:gd name="T107" fmla="*/ 12 h 16"/>
                <a:gd name="T108" fmla="*/ 13 w 17"/>
                <a:gd name="T109" fmla="*/ 13 h 16"/>
                <a:gd name="T110" fmla="*/ 13 w 17"/>
                <a:gd name="T111" fmla="*/ 14 h 16"/>
                <a:gd name="T112" fmla="*/ 14 w 17"/>
                <a:gd name="T113" fmla="*/ 15 h 16"/>
                <a:gd name="T114" fmla="*/ 15 w 17"/>
                <a:gd name="T115" fmla="*/ 16 h 16"/>
                <a:gd name="T116" fmla="*/ 15 w 17"/>
                <a:gd name="T117" fmla="*/ 16 h 16"/>
                <a:gd name="T118" fmla="*/ 16 w 17"/>
                <a:gd name="T1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" h="16">
                  <a:moveTo>
                    <a:pt x="16" y="16"/>
                  </a:moveTo>
                  <a:cubicBezTo>
                    <a:pt x="16" y="16"/>
                    <a:pt x="16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1" y="10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5" name="Freeform 360"/>
            <p:cNvSpPr>
              <a:spLocks/>
            </p:cNvSpPr>
            <p:nvPr/>
          </p:nvSpPr>
          <p:spPr bwMode="auto">
            <a:xfrm>
              <a:off x="4421189" y="2957514"/>
              <a:ext cx="20638" cy="206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6" name="Freeform 361"/>
            <p:cNvSpPr>
              <a:spLocks/>
            </p:cNvSpPr>
            <p:nvPr/>
          </p:nvSpPr>
          <p:spPr bwMode="auto">
            <a:xfrm>
              <a:off x="3546476" y="2600326"/>
              <a:ext cx="20638" cy="2222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7" name="Freeform 362"/>
            <p:cNvSpPr>
              <a:spLocks/>
            </p:cNvSpPr>
            <p:nvPr/>
          </p:nvSpPr>
          <p:spPr bwMode="auto">
            <a:xfrm>
              <a:off x="3546476" y="2568576"/>
              <a:ext cx="11113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8" name="Oval 363"/>
            <p:cNvSpPr>
              <a:spLocks noChangeArrowheads="1"/>
            </p:cNvSpPr>
            <p:nvPr/>
          </p:nvSpPr>
          <p:spPr bwMode="auto">
            <a:xfrm>
              <a:off x="4225926" y="3184526"/>
              <a:ext cx="22225" cy="9525"/>
            </a:xfrm>
            <a:prstGeom prst="ellipse">
              <a:avLst/>
            </a:pr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89" name="Freeform 364"/>
            <p:cNvSpPr>
              <a:spLocks/>
            </p:cNvSpPr>
            <p:nvPr/>
          </p:nvSpPr>
          <p:spPr bwMode="auto">
            <a:xfrm>
              <a:off x="5348289" y="3465514"/>
              <a:ext cx="215900" cy="420688"/>
            </a:xfrm>
            <a:custGeom>
              <a:avLst/>
              <a:gdLst>
                <a:gd name="T0" fmla="*/ 19 w 20"/>
                <a:gd name="T1" fmla="*/ 7 h 39"/>
                <a:gd name="T2" fmla="*/ 19 w 20"/>
                <a:gd name="T3" fmla="*/ 3 h 39"/>
                <a:gd name="T4" fmla="*/ 18 w 20"/>
                <a:gd name="T5" fmla="*/ 0 h 39"/>
                <a:gd name="T6" fmla="*/ 16 w 20"/>
                <a:gd name="T7" fmla="*/ 0 h 39"/>
                <a:gd name="T8" fmla="*/ 16 w 20"/>
                <a:gd name="T9" fmla="*/ 2 h 39"/>
                <a:gd name="T10" fmla="*/ 15 w 20"/>
                <a:gd name="T11" fmla="*/ 4 h 39"/>
                <a:gd name="T12" fmla="*/ 13 w 20"/>
                <a:gd name="T13" fmla="*/ 5 h 39"/>
                <a:gd name="T14" fmla="*/ 13 w 20"/>
                <a:gd name="T15" fmla="*/ 7 h 39"/>
                <a:gd name="T16" fmla="*/ 11 w 20"/>
                <a:gd name="T17" fmla="*/ 7 h 39"/>
                <a:gd name="T18" fmla="*/ 10 w 20"/>
                <a:gd name="T19" fmla="*/ 8 h 39"/>
                <a:gd name="T20" fmla="*/ 8 w 20"/>
                <a:gd name="T21" fmla="*/ 10 h 39"/>
                <a:gd name="T22" fmla="*/ 6 w 20"/>
                <a:gd name="T23" fmla="*/ 11 h 39"/>
                <a:gd name="T24" fmla="*/ 5 w 20"/>
                <a:gd name="T25" fmla="*/ 12 h 39"/>
                <a:gd name="T26" fmla="*/ 4 w 20"/>
                <a:gd name="T27" fmla="*/ 13 h 39"/>
                <a:gd name="T28" fmla="*/ 2 w 20"/>
                <a:gd name="T29" fmla="*/ 16 h 39"/>
                <a:gd name="T30" fmla="*/ 3 w 20"/>
                <a:gd name="T31" fmla="*/ 19 h 39"/>
                <a:gd name="T32" fmla="*/ 4 w 20"/>
                <a:gd name="T33" fmla="*/ 21 h 39"/>
                <a:gd name="T34" fmla="*/ 3 w 20"/>
                <a:gd name="T35" fmla="*/ 24 h 39"/>
                <a:gd name="T36" fmla="*/ 1 w 20"/>
                <a:gd name="T37" fmla="*/ 26 h 39"/>
                <a:gd name="T38" fmla="*/ 0 w 20"/>
                <a:gd name="T39" fmla="*/ 30 h 39"/>
                <a:gd name="T40" fmla="*/ 1 w 20"/>
                <a:gd name="T41" fmla="*/ 33 h 39"/>
                <a:gd name="T42" fmla="*/ 1 w 20"/>
                <a:gd name="T43" fmla="*/ 35 h 39"/>
                <a:gd name="T44" fmla="*/ 3 w 20"/>
                <a:gd name="T45" fmla="*/ 38 h 39"/>
                <a:gd name="T46" fmla="*/ 5 w 20"/>
                <a:gd name="T47" fmla="*/ 39 h 39"/>
                <a:gd name="T48" fmla="*/ 9 w 20"/>
                <a:gd name="T49" fmla="*/ 37 h 39"/>
                <a:gd name="T50" fmla="*/ 10 w 20"/>
                <a:gd name="T51" fmla="*/ 34 h 39"/>
                <a:gd name="T52" fmla="*/ 12 w 20"/>
                <a:gd name="T53" fmla="*/ 31 h 39"/>
                <a:gd name="T54" fmla="*/ 12 w 20"/>
                <a:gd name="T55" fmla="*/ 28 h 39"/>
                <a:gd name="T56" fmla="*/ 13 w 20"/>
                <a:gd name="T57" fmla="*/ 25 h 39"/>
                <a:gd name="T58" fmla="*/ 14 w 20"/>
                <a:gd name="T59" fmla="*/ 23 h 39"/>
                <a:gd name="T60" fmla="*/ 15 w 20"/>
                <a:gd name="T61" fmla="*/ 20 h 39"/>
                <a:gd name="T62" fmla="*/ 16 w 20"/>
                <a:gd name="T63" fmla="*/ 18 h 39"/>
                <a:gd name="T64" fmla="*/ 17 w 20"/>
                <a:gd name="T65" fmla="*/ 15 h 39"/>
                <a:gd name="T66" fmla="*/ 18 w 20"/>
                <a:gd name="T67" fmla="*/ 12 h 39"/>
                <a:gd name="T68" fmla="*/ 18 w 20"/>
                <a:gd name="T69" fmla="*/ 11 h 39"/>
                <a:gd name="T70" fmla="*/ 19 w 20"/>
                <a:gd name="T71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39">
                  <a:moveTo>
                    <a:pt x="20" y="8"/>
                  </a:move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2" y="18"/>
                    <a:pt x="3" y="18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2"/>
                    <a:pt x="4" y="22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2"/>
                    <a:pt x="1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7"/>
                    <a:pt x="2" y="37"/>
                    <a:pt x="3" y="38"/>
                  </a:cubicBezTo>
                  <a:cubicBezTo>
                    <a:pt x="3" y="38"/>
                    <a:pt x="3" y="38"/>
                    <a:pt x="4" y="39"/>
                  </a:cubicBezTo>
                  <a:cubicBezTo>
                    <a:pt x="4" y="39"/>
                    <a:pt x="5" y="39"/>
                    <a:pt x="5" y="39"/>
                  </a:cubicBezTo>
                  <a:cubicBezTo>
                    <a:pt x="6" y="39"/>
                    <a:pt x="6" y="38"/>
                    <a:pt x="7" y="38"/>
                  </a:cubicBezTo>
                  <a:cubicBezTo>
                    <a:pt x="8" y="38"/>
                    <a:pt x="8" y="37"/>
                    <a:pt x="9" y="37"/>
                  </a:cubicBez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5"/>
                    <a:pt x="10" y="34"/>
                  </a:cubicBezTo>
                  <a:cubicBezTo>
                    <a:pt x="11" y="33"/>
                    <a:pt x="10" y="33"/>
                    <a:pt x="11" y="32"/>
                  </a:cubicBezTo>
                  <a:cubicBezTo>
                    <a:pt x="11" y="31"/>
                    <a:pt x="11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20" y="9"/>
                    <a:pt x="20" y="9"/>
                    <a:pt x="20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0" name="Freeform 365"/>
            <p:cNvSpPr>
              <a:spLocks/>
            </p:cNvSpPr>
            <p:nvPr/>
          </p:nvSpPr>
          <p:spPr bwMode="auto">
            <a:xfrm>
              <a:off x="5424489" y="2146301"/>
              <a:ext cx="53975" cy="42863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4 h 4"/>
                <a:gd name="T4" fmla="*/ 4 w 5"/>
                <a:gd name="T5" fmla="*/ 4 h 4"/>
                <a:gd name="T6" fmla="*/ 5 w 5"/>
                <a:gd name="T7" fmla="*/ 4 h 4"/>
                <a:gd name="T8" fmla="*/ 5 w 5"/>
                <a:gd name="T9" fmla="*/ 4 h 4"/>
                <a:gd name="T10" fmla="*/ 5 w 5"/>
                <a:gd name="T11" fmla="*/ 3 h 4"/>
                <a:gd name="T12" fmla="*/ 4 w 5"/>
                <a:gd name="T13" fmla="*/ 3 h 4"/>
                <a:gd name="T14" fmla="*/ 3 w 5"/>
                <a:gd name="T15" fmla="*/ 2 h 4"/>
                <a:gd name="T16" fmla="*/ 3 w 5"/>
                <a:gd name="T17" fmla="*/ 2 h 4"/>
                <a:gd name="T18" fmla="*/ 4 w 5"/>
                <a:gd name="T19" fmla="*/ 1 h 4"/>
                <a:gd name="T20" fmla="*/ 4 w 5"/>
                <a:gd name="T21" fmla="*/ 1 h 4"/>
                <a:gd name="T22" fmla="*/ 3 w 5"/>
                <a:gd name="T23" fmla="*/ 0 h 4"/>
                <a:gd name="T24" fmla="*/ 2 w 5"/>
                <a:gd name="T25" fmla="*/ 0 h 4"/>
                <a:gd name="T26" fmla="*/ 2 w 5"/>
                <a:gd name="T27" fmla="*/ 0 h 4"/>
                <a:gd name="T28" fmla="*/ 2 w 5"/>
                <a:gd name="T29" fmla="*/ 1 h 4"/>
                <a:gd name="T30" fmla="*/ 1 w 5"/>
                <a:gd name="T31" fmla="*/ 1 h 4"/>
                <a:gd name="T32" fmla="*/ 0 w 5"/>
                <a:gd name="T33" fmla="*/ 2 h 4"/>
                <a:gd name="T34" fmla="*/ 0 w 5"/>
                <a:gd name="T35" fmla="*/ 2 h 4"/>
                <a:gd name="T36" fmla="*/ 1 w 5"/>
                <a:gd name="T37" fmla="*/ 3 h 4"/>
                <a:gd name="T38" fmla="*/ 2 w 5"/>
                <a:gd name="T39" fmla="*/ 3 h 4"/>
                <a:gd name="T40" fmla="*/ 2 w 5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1" name="Freeform 366"/>
            <p:cNvSpPr>
              <a:spLocks/>
            </p:cNvSpPr>
            <p:nvPr/>
          </p:nvSpPr>
          <p:spPr bwMode="auto">
            <a:xfrm>
              <a:off x="3708401" y="1054101"/>
              <a:ext cx="215900" cy="87313"/>
            </a:xfrm>
            <a:custGeom>
              <a:avLst/>
              <a:gdLst>
                <a:gd name="T0" fmla="*/ 20 w 20"/>
                <a:gd name="T1" fmla="*/ 2 h 8"/>
                <a:gd name="T2" fmla="*/ 19 w 20"/>
                <a:gd name="T3" fmla="*/ 2 h 8"/>
                <a:gd name="T4" fmla="*/ 18 w 20"/>
                <a:gd name="T5" fmla="*/ 1 h 8"/>
                <a:gd name="T6" fmla="*/ 18 w 20"/>
                <a:gd name="T7" fmla="*/ 1 h 8"/>
                <a:gd name="T8" fmla="*/ 16 w 20"/>
                <a:gd name="T9" fmla="*/ 1 h 8"/>
                <a:gd name="T10" fmla="*/ 16 w 20"/>
                <a:gd name="T11" fmla="*/ 0 h 8"/>
                <a:gd name="T12" fmla="*/ 15 w 20"/>
                <a:gd name="T13" fmla="*/ 0 h 8"/>
                <a:gd name="T14" fmla="*/ 15 w 20"/>
                <a:gd name="T15" fmla="*/ 1 h 8"/>
                <a:gd name="T16" fmla="*/ 14 w 20"/>
                <a:gd name="T17" fmla="*/ 1 h 8"/>
                <a:gd name="T18" fmla="*/ 13 w 20"/>
                <a:gd name="T19" fmla="*/ 1 h 8"/>
                <a:gd name="T20" fmla="*/ 12 w 20"/>
                <a:gd name="T21" fmla="*/ 1 h 8"/>
                <a:gd name="T22" fmla="*/ 11 w 20"/>
                <a:gd name="T23" fmla="*/ 1 h 8"/>
                <a:gd name="T24" fmla="*/ 10 w 20"/>
                <a:gd name="T25" fmla="*/ 1 h 8"/>
                <a:gd name="T26" fmla="*/ 9 w 20"/>
                <a:gd name="T27" fmla="*/ 1 h 8"/>
                <a:gd name="T28" fmla="*/ 9 w 20"/>
                <a:gd name="T29" fmla="*/ 2 h 8"/>
                <a:gd name="T30" fmla="*/ 9 w 20"/>
                <a:gd name="T31" fmla="*/ 2 h 8"/>
                <a:gd name="T32" fmla="*/ 8 w 20"/>
                <a:gd name="T33" fmla="*/ 2 h 8"/>
                <a:gd name="T34" fmla="*/ 7 w 20"/>
                <a:gd name="T35" fmla="*/ 1 h 8"/>
                <a:gd name="T36" fmla="*/ 7 w 20"/>
                <a:gd name="T37" fmla="*/ 1 h 8"/>
                <a:gd name="T38" fmla="*/ 7 w 20"/>
                <a:gd name="T39" fmla="*/ 2 h 8"/>
                <a:gd name="T40" fmla="*/ 6 w 20"/>
                <a:gd name="T41" fmla="*/ 3 h 8"/>
                <a:gd name="T42" fmla="*/ 6 w 20"/>
                <a:gd name="T43" fmla="*/ 3 h 8"/>
                <a:gd name="T44" fmla="*/ 5 w 20"/>
                <a:gd name="T45" fmla="*/ 2 h 8"/>
                <a:gd name="T46" fmla="*/ 5 w 20"/>
                <a:gd name="T47" fmla="*/ 1 h 8"/>
                <a:gd name="T48" fmla="*/ 4 w 20"/>
                <a:gd name="T49" fmla="*/ 1 h 8"/>
                <a:gd name="T50" fmla="*/ 3 w 20"/>
                <a:gd name="T51" fmla="*/ 1 h 8"/>
                <a:gd name="T52" fmla="*/ 3 w 20"/>
                <a:gd name="T53" fmla="*/ 1 h 8"/>
                <a:gd name="T54" fmla="*/ 2 w 20"/>
                <a:gd name="T55" fmla="*/ 1 h 8"/>
                <a:gd name="T56" fmla="*/ 2 w 20"/>
                <a:gd name="T57" fmla="*/ 1 h 8"/>
                <a:gd name="T58" fmla="*/ 1 w 20"/>
                <a:gd name="T59" fmla="*/ 2 h 8"/>
                <a:gd name="T60" fmla="*/ 0 w 20"/>
                <a:gd name="T61" fmla="*/ 3 h 8"/>
                <a:gd name="T62" fmla="*/ 0 w 20"/>
                <a:gd name="T63" fmla="*/ 3 h 8"/>
                <a:gd name="T64" fmla="*/ 2 w 20"/>
                <a:gd name="T65" fmla="*/ 3 h 8"/>
                <a:gd name="T66" fmla="*/ 3 w 20"/>
                <a:gd name="T67" fmla="*/ 2 h 8"/>
                <a:gd name="T68" fmla="*/ 4 w 20"/>
                <a:gd name="T69" fmla="*/ 3 h 8"/>
                <a:gd name="T70" fmla="*/ 4 w 20"/>
                <a:gd name="T71" fmla="*/ 3 h 8"/>
                <a:gd name="T72" fmla="*/ 3 w 20"/>
                <a:gd name="T73" fmla="*/ 4 h 8"/>
                <a:gd name="T74" fmla="*/ 2 w 20"/>
                <a:gd name="T75" fmla="*/ 4 h 8"/>
                <a:gd name="T76" fmla="*/ 0 w 20"/>
                <a:gd name="T77" fmla="*/ 4 h 8"/>
                <a:gd name="T78" fmla="*/ 0 w 20"/>
                <a:gd name="T79" fmla="*/ 5 h 8"/>
                <a:gd name="T80" fmla="*/ 1 w 20"/>
                <a:gd name="T81" fmla="*/ 5 h 8"/>
                <a:gd name="T82" fmla="*/ 2 w 20"/>
                <a:gd name="T83" fmla="*/ 6 h 8"/>
                <a:gd name="T84" fmla="*/ 3 w 20"/>
                <a:gd name="T85" fmla="*/ 7 h 8"/>
                <a:gd name="T86" fmla="*/ 4 w 20"/>
                <a:gd name="T87" fmla="*/ 7 h 8"/>
                <a:gd name="T88" fmla="*/ 6 w 20"/>
                <a:gd name="T89" fmla="*/ 7 h 8"/>
                <a:gd name="T90" fmla="*/ 8 w 20"/>
                <a:gd name="T91" fmla="*/ 8 h 8"/>
                <a:gd name="T92" fmla="*/ 9 w 20"/>
                <a:gd name="T93" fmla="*/ 7 h 8"/>
                <a:gd name="T94" fmla="*/ 12 w 20"/>
                <a:gd name="T95" fmla="*/ 7 h 8"/>
                <a:gd name="T96" fmla="*/ 15 w 20"/>
                <a:gd name="T97" fmla="*/ 7 h 8"/>
                <a:gd name="T98" fmla="*/ 15 w 20"/>
                <a:gd name="T99" fmla="*/ 7 h 8"/>
                <a:gd name="T100" fmla="*/ 16 w 20"/>
                <a:gd name="T101" fmla="*/ 7 h 8"/>
                <a:gd name="T102" fmla="*/ 17 w 20"/>
                <a:gd name="T103" fmla="*/ 7 h 8"/>
                <a:gd name="T104" fmla="*/ 18 w 20"/>
                <a:gd name="T105" fmla="*/ 6 h 8"/>
                <a:gd name="T106" fmla="*/ 18 w 20"/>
                <a:gd name="T107" fmla="*/ 5 h 8"/>
                <a:gd name="T108" fmla="*/ 19 w 20"/>
                <a:gd name="T109" fmla="*/ 4 h 8"/>
                <a:gd name="T110" fmla="*/ 20 w 20"/>
                <a:gd name="T111" fmla="*/ 4 h 8"/>
                <a:gd name="T112" fmla="*/ 20 w 20"/>
                <a:gd name="T1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" h="8">
                  <a:moveTo>
                    <a:pt x="20" y="2"/>
                  </a:moveTo>
                  <a:cubicBezTo>
                    <a:pt x="19" y="2"/>
                    <a:pt x="19" y="3"/>
                    <a:pt x="19" y="2"/>
                  </a:cubicBezTo>
                  <a:cubicBezTo>
                    <a:pt x="18" y="2"/>
                    <a:pt x="19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10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2" y="7"/>
                    <a:pt x="3" y="7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7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2" name="Freeform 367"/>
            <p:cNvSpPr>
              <a:spLocks/>
            </p:cNvSpPr>
            <p:nvPr/>
          </p:nvSpPr>
          <p:spPr bwMode="auto">
            <a:xfrm>
              <a:off x="4043364" y="1162051"/>
              <a:ext cx="20638" cy="2222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3" name="Freeform 368"/>
            <p:cNvSpPr>
              <a:spLocks/>
            </p:cNvSpPr>
            <p:nvPr/>
          </p:nvSpPr>
          <p:spPr bwMode="auto">
            <a:xfrm>
              <a:off x="4538664" y="16589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4" name="Freeform 369"/>
            <p:cNvSpPr>
              <a:spLocks/>
            </p:cNvSpPr>
            <p:nvPr/>
          </p:nvSpPr>
          <p:spPr bwMode="auto">
            <a:xfrm>
              <a:off x="4529139" y="1627189"/>
              <a:ext cx="85725" cy="31750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6 w 8"/>
                <a:gd name="T7" fmla="*/ 1 h 3"/>
                <a:gd name="T8" fmla="*/ 5 w 8"/>
                <a:gd name="T9" fmla="*/ 0 h 3"/>
                <a:gd name="T10" fmla="*/ 5 w 8"/>
                <a:gd name="T11" fmla="*/ 0 h 3"/>
                <a:gd name="T12" fmla="*/ 4 w 8"/>
                <a:gd name="T13" fmla="*/ 1 h 3"/>
                <a:gd name="T14" fmla="*/ 3 w 8"/>
                <a:gd name="T15" fmla="*/ 1 h 3"/>
                <a:gd name="T16" fmla="*/ 2 w 8"/>
                <a:gd name="T17" fmla="*/ 1 h 3"/>
                <a:gd name="T18" fmla="*/ 2 w 8"/>
                <a:gd name="T19" fmla="*/ 1 h 3"/>
                <a:gd name="T20" fmla="*/ 1 w 8"/>
                <a:gd name="T21" fmla="*/ 1 h 3"/>
                <a:gd name="T22" fmla="*/ 0 w 8"/>
                <a:gd name="T23" fmla="*/ 1 h 3"/>
                <a:gd name="T24" fmla="*/ 1 w 8"/>
                <a:gd name="T25" fmla="*/ 2 h 3"/>
                <a:gd name="T26" fmla="*/ 1 w 8"/>
                <a:gd name="T27" fmla="*/ 3 h 3"/>
                <a:gd name="T28" fmla="*/ 2 w 8"/>
                <a:gd name="T29" fmla="*/ 3 h 3"/>
                <a:gd name="T30" fmla="*/ 3 w 8"/>
                <a:gd name="T31" fmla="*/ 3 h 3"/>
                <a:gd name="T32" fmla="*/ 4 w 8"/>
                <a:gd name="T33" fmla="*/ 2 h 3"/>
                <a:gd name="T34" fmla="*/ 5 w 8"/>
                <a:gd name="T35" fmla="*/ 2 h 3"/>
                <a:gd name="T36" fmla="*/ 5 w 8"/>
                <a:gd name="T37" fmla="*/ 2 h 3"/>
                <a:gd name="T38" fmla="*/ 6 w 8"/>
                <a:gd name="T39" fmla="*/ 2 h 3"/>
                <a:gd name="T40" fmla="*/ 7 w 8"/>
                <a:gd name="T41" fmla="*/ 2 h 3"/>
                <a:gd name="T42" fmla="*/ 7 w 8"/>
                <a:gd name="T43" fmla="*/ 1 h 3"/>
                <a:gd name="T44" fmla="*/ 8 w 8"/>
                <a:gd name="T45" fmla="*/ 1 h 3"/>
                <a:gd name="T46" fmla="*/ 7 w 8"/>
                <a:gd name="T4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5" name="Freeform 370"/>
            <p:cNvSpPr>
              <a:spLocks/>
            </p:cNvSpPr>
            <p:nvPr/>
          </p:nvSpPr>
          <p:spPr bwMode="auto">
            <a:xfrm>
              <a:off x="4464051" y="1346201"/>
              <a:ext cx="31750" cy="31750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2 w 3"/>
                <a:gd name="T5" fmla="*/ 3 h 3"/>
                <a:gd name="T6" fmla="*/ 2 w 3"/>
                <a:gd name="T7" fmla="*/ 2 h 3"/>
                <a:gd name="T8" fmla="*/ 2 w 3"/>
                <a:gd name="T9" fmla="*/ 2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1 h 3"/>
                <a:gd name="T18" fmla="*/ 1 w 3"/>
                <a:gd name="T19" fmla="*/ 1 h 3"/>
                <a:gd name="T20" fmla="*/ 0 w 3"/>
                <a:gd name="T21" fmla="*/ 1 h 3"/>
                <a:gd name="T22" fmla="*/ 0 w 3"/>
                <a:gd name="T23" fmla="*/ 2 h 3"/>
                <a:gd name="T24" fmla="*/ 1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6" name="Freeform 371"/>
            <p:cNvSpPr>
              <a:spLocks/>
            </p:cNvSpPr>
            <p:nvPr/>
          </p:nvSpPr>
          <p:spPr bwMode="auto">
            <a:xfrm>
              <a:off x="4464051" y="1377951"/>
              <a:ext cx="20638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7" name="Freeform 372"/>
            <p:cNvSpPr>
              <a:spLocks/>
            </p:cNvSpPr>
            <p:nvPr/>
          </p:nvSpPr>
          <p:spPr bwMode="auto">
            <a:xfrm>
              <a:off x="4679951" y="1292226"/>
              <a:ext cx="128588" cy="76200"/>
            </a:xfrm>
            <a:custGeom>
              <a:avLst/>
              <a:gdLst>
                <a:gd name="T0" fmla="*/ 1 w 12"/>
                <a:gd name="T1" fmla="*/ 5 h 7"/>
                <a:gd name="T2" fmla="*/ 1 w 12"/>
                <a:gd name="T3" fmla="*/ 5 h 7"/>
                <a:gd name="T4" fmla="*/ 1 w 12"/>
                <a:gd name="T5" fmla="*/ 5 h 7"/>
                <a:gd name="T6" fmla="*/ 2 w 12"/>
                <a:gd name="T7" fmla="*/ 5 h 7"/>
                <a:gd name="T8" fmla="*/ 3 w 12"/>
                <a:gd name="T9" fmla="*/ 5 h 7"/>
                <a:gd name="T10" fmla="*/ 4 w 12"/>
                <a:gd name="T11" fmla="*/ 5 h 7"/>
                <a:gd name="T12" fmla="*/ 5 w 12"/>
                <a:gd name="T13" fmla="*/ 5 h 7"/>
                <a:gd name="T14" fmla="*/ 7 w 12"/>
                <a:gd name="T15" fmla="*/ 6 h 7"/>
                <a:gd name="T16" fmla="*/ 8 w 12"/>
                <a:gd name="T17" fmla="*/ 7 h 7"/>
                <a:gd name="T18" fmla="*/ 10 w 12"/>
                <a:gd name="T19" fmla="*/ 7 h 7"/>
                <a:gd name="T20" fmla="*/ 10 w 12"/>
                <a:gd name="T21" fmla="*/ 7 h 7"/>
                <a:gd name="T22" fmla="*/ 11 w 12"/>
                <a:gd name="T23" fmla="*/ 7 h 7"/>
                <a:gd name="T24" fmla="*/ 12 w 12"/>
                <a:gd name="T25" fmla="*/ 7 h 7"/>
                <a:gd name="T26" fmla="*/ 12 w 12"/>
                <a:gd name="T27" fmla="*/ 7 h 7"/>
                <a:gd name="T28" fmla="*/ 12 w 12"/>
                <a:gd name="T29" fmla="*/ 6 h 7"/>
                <a:gd name="T30" fmla="*/ 12 w 12"/>
                <a:gd name="T31" fmla="*/ 5 h 7"/>
                <a:gd name="T32" fmla="*/ 11 w 12"/>
                <a:gd name="T33" fmla="*/ 4 h 7"/>
                <a:gd name="T34" fmla="*/ 12 w 12"/>
                <a:gd name="T35" fmla="*/ 2 h 7"/>
                <a:gd name="T36" fmla="*/ 11 w 12"/>
                <a:gd name="T37" fmla="*/ 1 h 7"/>
                <a:gd name="T38" fmla="*/ 9 w 12"/>
                <a:gd name="T39" fmla="*/ 2 h 7"/>
                <a:gd name="T40" fmla="*/ 9 w 12"/>
                <a:gd name="T41" fmla="*/ 1 h 7"/>
                <a:gd name="T42" fmla="*/ 8 w 12"/>
                <a:gd name="T43" fmla="*/ 0 h 7"/>
                <a:gd name="T44" fmla="*/ 7 w 12"/>
                <a:gd name="T45" fmla="*/ 0 h 7"/>
                <a:gd name="T46" fmla="*/ 7 w 12"/>
                <a:gd name="T47" fmla="*/ 0 h 7"/>
                <a:gd name="T48" fmla="*/ 7 w 12"/>
                <a:gd name="T49" fmla="*/ 1 h 7"/>
                <a:gd name="T50" fmla="*/ 7 w 12"/>
                <a:gd name="T51" fmla="*/ 2 h 7"/>
                <a:gd name="T52" fmla="*/ 6 w 12"/>
                <a:gd name="T53" fmla="*/ 2 h 7"/>
                <a:gd name="T54" fmla="*/ 5 w 12"/>
                <a:gd name="T55" fmla="*/ 3 h 7"/>
                <a:gd name="T56" fmla="*/ 4 w 12"/>
                <a:gd name="T57" fmla="*/ 2 h 7"/>
                <a:gd name="T58" fmla="*/ 4 w 12"/>
                <a:gd name="T59" fmla="*/ 1 h 7"/>
                <a:gd name="T60" fmla="*/ 3 w 12"/>
                <a:gd name="T61" fmla="*/ 1 h 7"/>
                <a:gd name="T62" fmla="*/ 2 w 12"/>
                <a:gd name="T63" fmla="*/ 1 h 7"/>
                <a:gd name="T64" fmla="*/ 1 w 12"/>
                <a:gd name="T65" fmla="*/ 2 h 7"/>
                <a:gd name="T66" fmla="*/ 0 w 12"/>
                <a:gd name="T67" fmla="*/ 3 h 7"/>
                <a:gd name="T68" fmla="*/ 0 w 12"/>
                <a:gd name="T69" fmla="*/ 4 h 7"/>
                <a:gd name="T70" fmla="*/ 1 w 12"/>
                <a:gd name="T7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7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0" y="7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8" name="Freeform 373"/>
            <p:cNvSpPr>
              <a:spLocks/>
            </p:cNvSpPr>
            <p:nvPr/>
          </p:nvSpPr>
          <p:spPr bwMode="auto">
            <a:xfrm>
              <a:off x="4538664" y="1389064"/>
              <a:ext cx="238125" cy="173038"/>
            </a:xfrm>
            <a:custGeom>
              <a:avLst/>
              <a:gdLst>
                <a:gd name="T0" fmla="*/ 20 w 22"/>
                <a:gd name="T1" fmla="*/ 15 h 16"/>
                <a:gd name="T2" fmla="*/ 20 w 22"/>
                <a:gd name="T3" fmla="*/ 15 h 16"/>
                <a:gd name="T4" fmla="*/ 19 w 22"/>
                <a:gd name="T5" fmla="*/ 13 h 16"/>
                <a:gd name="T6" fmla="*/ 20 w 22"/>
                <a:gd name="T7" fmla="*/ 13 h 16"/>
                <a:gd name="T8" fmla="*/ 21 w 22"/>
                <a:gd name="T9" fmla="*/ 12 h 16"/>
                <a:gd name="T10" fmla="*/ 22 w 22"/>
                <a:gd name="T11" fmla="*/ 11 h 16"/>
                <a:gd name="T12" fmla="*/ 21 w 22"/>
                <a:gd name="T13" fmla="*/ 10 h 16"/>
                <a:gd name="T14" fmla="*/ 20 w 22"/>
                <a:gd name="T15" fmla="*/ 9 h 16"/>
                <a:gd name="T16" fmla="*/ 20 w 22"/>
                <a:gd name="T17" fmla="*/ 7 h 16"/>
                <a:gd name="T18" fmla="*/ 20 w 22"/>
                <a:gd name="T19" fmla="*/ 7 h 16"/>
                <a:gd name="T20" fmla="*/ 20 w 22"/>
                <a:gd name="T21" fmla="*/ 6 h 16"/>
                <a:gd name="T22" fmla="*/ 21 w 22"/>
                <a:gd name="T23" fmla="*/ 6 h 16"/>
                <a:gd name="T24" fmla="*/ 21 w 22"/>
                <a:gd name="T25" fmla="*/ 5 h 16"/>
                <a:gd name="T26" fmla="*/ 20 w 22"/>
                <a:gd name="T27" fmla="*/ 4 h 16"/>
                <a:gd name="T28" fmla="*/ 20 w 22"/>
                <a:gd name="T29" fmla="*/ 3 h 16"/>
                <a:gd name="T30" fmla="*/ 20 w 22"/>
                <a:gd name="T31" fmla="*/ 2 h 16"/>
                <a:gd name="T32" fmla="*/ 19 w 22"/>
                <a:gd name="T33" fmla="*/ 2 h 16"/>
                <a:gd name="T34" fmla="*/ 18 w 22"/>
                <a:gd name="T35" fmla="*/ 2 h 16"/>
                <a:gd name="T36" fmla="*/ 17 w 22"/>
                <a:gd name="T37" fmla="*/ 2 h 16"/>
                <a:gd name="T38" fmla="*/ 15 w 22"/>
                <a:gd name="T39" fmla="*/ 2 h 16"/>
                <a:gd name="T40" fmla="*/ 14 w 22"/>
                <a:gd name="T41" fmla="*/ 1 h 16"/>
                <a:gd name="T42" fmla="*/ 14 w 22"/>
                <a:gd name="T43" fmla="*/ 1 h 16"/>
                <a:gd name="T44" fmla="*/ 13 w 22"/>
                <a:gd name="T45" fmla="*/ 1 h 16"/>
                <a:gd name="T46" fmla="*/ 12 w 22"/>
                <a:gd name="T47" fmla="*/ 1 h 16"/>
                <a:gd name="T48" fmla="*/ 11 w 22"/>
                <a:gd name="T49" fmla="*/ 1 h 16"/>
                <a:gd name="T50" fmla="*/ 11 w 22"/>
                <a:gd name="T51" fmla="*/ 0 h 16"/>
                <a:gd name="T52" fmla="*/ 10 w 22"/>
                <a:gd name="T53" fmla="*/ 1 h 16"/>
                <a:gd name="T54" fmla="*/ 9 w 22"/>
                <a:gd name="T55" fmla="*/ 1 h 16"/>
                <a:gd name="T56" fmla="*/ 9 w 22"/>
                <a:gd name="T57" fmla="*/ 1 h 16"/>
                <a:gd name="T58" fmla="*/ 9 w 22"/>
                <a:gd name="T59" fmla="*/ 0 h 16"/>
                <a:gd name="T60" fmla="*/ 8 w 22"/>
                <a:gd name="T61" fmla="*/ 0 h 16"/>
                <a:gd name="T62" fmla="*/ 7 w 22"/>
                <a:gd name="T63" fmla="*/ 0 h 16"/>
                <a:gd name="T64" fmla="*/ 5 w 22"/>
                <a:gd name="T65" fmla="*/ 0 h 16"/>
                <a:gd name="T66" fmla="*/ 5 w 22"/>
                <a:gd name="T67" fmla="*/ 0 h 16"/>
                <a:gd name="T68" fmla="*/ 4 w 22"/>
                <a:gd name="T69" fmla="*/ 1 h 16"/>
                <a:gd name="T70" fmla="*/ 3 w 22"/>
                <a:gd name="T71" fmla="*/ 1 h 16"/>
                <a:gd name="T72" fmla="*/ 1 w 22"/>
                <a:gd name="T73" fmla="*/ 1 h 16"/>
                <a:gd name="T74" fmla="*/ 1 w 22"/>
                <a:gd name="T75" fmla="*/ 2 h 16"/>
                <a:gd name="T76" fmla="*/ 0 w 22"/>
                <a:gd name="T77" fmla="*/ 2 h 16"/>
                <a:gd name="T78" fmla="*/ 0 w 22"/>
                <a:gd name="T79" fmla="*/ 2 h 16"/>
                <a:gd name="T80" fmla="*/ 0 w 22"/>
                <a:gd name="T81" fmla="*/ 3 h 16"/>
                <a:gd name="T82" fmla="*/ 1 w 22"/>
                <a:gd name="T83" fmla="*/ 4 h 16"/>
                <a:gd name="T84" fmla="*/ 0 w 22"/>
                <a:gd name="T85" fmla="*/ 5 h 16"/>
                <a:gd name="T86" fmla="*/ 1 w 22"/>
                <a:gd name="T87" fmla="*/ 6 h 16"/>
                <a:gd name="T88" fmla="*/ 1 w 22"/>
                <a:gd name="T89" fmla="*/ 7 h 16"/>
                <a:gd name="T90" fmla="*/ 1 w 22"/>
                <a:gd name="T91" fmla="*/ 8 h 16"/>
                <a:gd name="T92" fmla="*/ 2 w 22"/>
                <a:gd name="T93" fmla="*/ 9 h 16"/>
                <a:gd name="T94" fmla="*/ 2 w 22"/>
                <a:gd name="T95" fmla="*/ 10 h 16"/>
                <a:gd name="T96" fmla="*/ 2 w 22"/>
                <a:gd name="T97" fmla="*/ 10 h 16"/>
                <a:gd name="T98" fmla="*/ 2 w 22"/>
                <a:gd name="T99" fmla="*/ 10 h 16"/>
                <a:gd name="T100" fmla="*/ 3 w 22"/>
                <a:gd name="T101" fmla="*/ 10 h 16"/>
                <a:gd name="T102" fmla="*/ 4 w 22"/>
                <a:gd name="T103" fmla="*/ 11 h 16"/>
                <a:gd name="T104" fmla="*/ 5 w 22"/>
                <a:gd name="T105" fmla="*/ 12 h 16"/>
                <a:gd name="T106" fmla="*/ 6 w 22"/>
                <a:gd name="T107" fmla="*/ 12 h 16"/>
                <a:gd name="T108" fmla="*/ 7 w 22"/>
                <a:gd name="T109" fmla="*/ 13 h 16"/>
                <a:gd name="T110" fmla="*/ 9 w 22"/>
                <a:gd name="T111" fmla="*/ 14 h 16"/>
                <a:gd name="T112" fmla="*/ 10 w 22"/>
                <a:gd name="T113" fmla="*/ 14 h 16"/>
                <a:gd name="T114" fmla="*/ 19 w 22"/>
                <a:gd name="T115" fmla="*/ 16 h 16"/>
                <a:gd name="T116" fmla="*/ 20 w 22"/>
                <a:gd name="T1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16"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0"/>
                    <a:pt x="21" y="10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3"/>
                    <a:pt x="15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5"/>
                    <a:pt x="0" y="4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899" name="Freeform 374"/>
            <p:cNvSpPr>
              <a:spLocks/>
            </p:cNvSpPr>
            <p:nvPr/>
          </p:nvSpPr>
          <p:spPr bwMode="auto">
            <a:xfrm>
              <a:off x="4268789" y="1487489"/>
              <a:ext cx="87313" cy="31750"/>
            </a:xfrm>
            <a:custGeom>
              <a:avLst/>
              <a:gdLst>
                <a:gd name="T0" fmla="*/ 8 w 8"/>
                <a:gd name="T1" fmla="*/ 2 h 3"/>
                <a:gd name="T2" fmla="*/ 8 w 8"/>
                <a:gd name="T3" fmla="*/ 1 h 3"/>
                <a:gd name="T4" fmla="*/ 8 w 8"/>
                <a:gd name="T5" fmla="*/ 1 h 3"/>
                <a:gd name="T6" fmla="*/ 8 w 8"/>
                <a:gd name="T7" fmla="*/ 1 h 3"/>
                <a:gd name="T8" fmla="*/ 6 w 8"/>
                <a:gd name="T9" fmla="*/ 0 h 3"/>
                <a:gd name="T10" fmla="*/ 5 w 8"/>
                <a:gd name="T11" fmla="*/ 0 h 3"/>
                <a:gd name="T12" fmla="*/ 4 w 8"/>
                <a:gd name="T13" fmla="*/ 0 h 3"/>
                <a:gd name="T14" fmla="*/ 3 w 8"/>
                <a:gd name="T15" fmla="*/ 0 h 3"/>
                <a:gd name="T16" fmla="*/ 3 w 8"/>
                <a:gd name="T17" fmla="*/ 0 h 3"/>
                <a:gd name="T18" fmla="*/ 2 w 8"/>
                <a:gd name="T19" fmla="*/ 0 h 3"/>
                <a:gd name="T20" fmla="*/ 1 w 8"/>
                <a:gd name="T21" fmla="*/ 0 h 3"/>
                <a:gd name="T22" fmla="*/ 0 w 8"/>
                <a:gd name="T23" fmla="*/ 1 h 3"/>
                <a:gd name="T24" fmla="*/ 0 w 8"/>
                <a:gd name="T25" fmla="*/ 1 h 3"/>
                <a:gd name="T26" fmla="*/ 0 w 8"/>
                <a:gd name="T27" fmla="*/ 2 h 3"/>
                <a:gd name="T28" fmla="*/ 1 w 8"/>
                <a:gd name="T29" fmla="*/ 2 h 3"/>
                <a:gd name="T30" fmla="*/ 2 w 8"/>
                <a:gd name="T31" fmla="*/ 3 h 3"/>
                <a:gd name="T32" fmla="*/ 4 w 8"/>
                <a:gd name="T33" fmla="*/ 3 h 3"/>
                <a:gd name="T34" fmla="*/ 6 w 8"/>
                <a:gd name="T35" fmla="*/ 3 h 3"/>
                <a:gd name="T36" fmla="*/ 8 w 8"/>
                <a:gd name="T37" fmla="*/ 3 h 3"/>
                <a:gd name="T38" fmla="*/ 8 w 8"/>
                <a:gd name="T39" fmla="*/ 3 h 3"/>
                <a:gd name="T40" fmla="*/ 8 w 8"/>
                <a:gd name="T4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0" name="Freeform 375"/>
            <p:cNvSpPr>
              <a:spLocks/>
            </p:cNvSpPr>
            <p:nvPr/>
          </p:nvSpPr>
          <p:spPr bwMode="auto">
            <a:xfrm>
              <a:off x="4387851" y="1303339"/>
              <a:ext cx="65088" cy="85725"/>
            </a:xfrm>
            <a:custGeom>
              <a:avLst/>
              <a:gdLst>
                <a:gd name="T0" fmla="*/ 2 w 6"/>
                <a:gd name="T1" fmla="*/ 8 h 8"/>
                <a:gd name="T2" fmla="*/ 2 w 6"/>
                <a:gd name="T3" fmla="*/ 8 h 8"/>
                <a:gd name="T4" fmla="*/ 3 w 6"/>
                <a:gd name="T5" fmla="*/ 8 h 8"/>
                <a:gd name="T6" fmla="*/ 3 w 6"/>
                <a:gd name="T7" fmla="*/ 8 h 8"/>
                <a:gd name="T8" fmla="*/ 4 w 6"/>
                <a:gd name="T9" fmla="*/ 7 h 8"/>
                <a:gd name="T10" fmla="*/ 4 w 6"/>
                <a:gd name="T11" fmla="*/ 7 h 8"/>
                <a:gd name="T12" fmla="*/ 4 w 6"/>
                <a:gd name="T13" fmla="*/ 6 h 8"/>
                <a:gd name="T14" fmla="*/ 4 w 6"/>
                <a:gd name="T15" fmla="*/ 6 h 8"/>
                <a:gd name="T16" fmla="*/ 4 w 6"/>
                <a:gd name="T17" fmla="*/ 5 h 8"/>
                <a:gd name="T18" fmla="*/ 4 w 6"/>
                <a:gd name="T19" fmla="*/ 5 h 8"/>
                <a:gd name="T20" fmla="*/ 5 w 6"/>
                <a:gd name="T21" fmla="*/ 4 h 8"/>
                <a:gd name="T22" fmla="*/ 6 w 6"/>
                <a:gd name="T23" fmla="*/ 4 h 8"/>
                <a:gd name="T24" fmla="*/ 6 w 6"/>
                <a:gd name="T25" fmla="*/ 3 h 8"/>
                <a:gd name="T26" fmla="*/ 5 w 6"/>
                <a:gd name="T27" fmla="*/ 3 h 8"/>
                <a:gd name="T28" fmla="*/ 5 w 6"/>
                <a:gd name="T29" fmla="*/ 2 h 8"/>
                <a:gd name="T30" fmla="*/ 5 w 6"/>
                <a:gd name="T31" fmla="*/ 1 h 8"/>
                <a:gd name="T32" fmla="*/ 5 w 6"/>
                <a:gd name="T33" fmla="*/ 0 h 8"/>
                <a:gd name="T34" fmla="*/ 5 w 6"/>
                <a:gd name="T35" fmla="*/ 0 h 8"/>
                <a:gd name="T36" fmla="*/ 4 w 6"/>
                <a:gd name="T37" fmla="*/ 1 h 8"/>
                <a:gd name="T38" fmla="*/ 3 w 6"/>
                <a:gd name="T39" fmla="*/ 1 h 8"/>
                <a:gd name="T40" fmla="*/ 2 w 6"/>
                <a:gd name="T41" fmla="*/ 1 h 8"/>
                <a:gd name="T42" fmla="*/ 1 w 6"/>
                <a:gd name="T43" fmla="*/ 2 h 8"/>
                <a:gd name="T44" fmla="*/ 0 w 6"/>
                <a:gd name="T45" fmla="*/ 3 h 8"/>
                <a:gd name="T46" fmla="*/ 0 w 6"/>
                <a:gd name="T47" fmla="*/ 4 h 8"/>
                <a:gd name="T48" fmla="*/ 0 w 6"/>
                <a:gd name="T49" fmla="*/ 5 h 8"/>
                <a:gd name="T50" fmla="*/ 1 w 6"/>
                <a:gd name="T51" fmla="*/ 6 h 8"/>
                <a:gd name="T52" fmla="*/ 1 w 6"/>
                <a:gd name="T53" fmla="*/ 7 h 8"/>
                <a:gd name="T54" fmla="*/ 2 w 6"/>
                <a:gd name="T5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3" y="6"/>
                    <a:pt x="4" y="6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1" name="Freeform 376"/>
            <p:cNvSpPr>
              <a:spLocks/>
            </p:cNvSpPr>
            <p:nvPr/>
          </p:nvSpPr>
          <p:spPr bwMode="auto">
            <a:xfrm>
              <a:off x="4646614" y="1724026"/>
              <a:ext cx="53975" cy="53975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1 h 5"/>
                <a:gd name="T4" fmla="*/ 4 w 5"/>
                <a:gd name="T5" fmla="*/ 0 h 5"/>
                <a:gd name="T6" fmla="*/ 4 w 5"/>
                <a:gd name="T7" fmla="*/ 0 h 5"/>
                <a:gd name="T8" fmla="*/ 3 w 5"/>
                <a:gd name="T9" fmla="*/ 1 h 5"/>
                <a:gd name="T10" fmla="*/ 2 w 5"/>
                <a:gd name="T11" fmla="*/ 1 h 5"/>
                <a:gd name="T12" fmla="*/ 1 w 5"/>
                <a:gd name="T13" fmla="*/ 2 h 5"/>
                <a:gd name="T14" fmla="*/ 0 w 5"/>
                <a:gd name="T15" fmla="*/ 3 h 5"/>
                <a:gd name="T16" fmla="*/ 0 w 5"/>
                <a:gd name="T17" fmla="*/ 3 h 5"/>
                <a:gd name="T18" fmla="*/ 1 w 5"/>
                <a:gd name="T19" fmla="*/ 4 h 5"/>
                <a:gd name="T20" fmla="*/ 3 w 5"/>
                <a:gd name="T21" fmla="*/ 4 h 5"/>
                <a:gd name="T22" fmla="*/ 3 w 5"/>
                <a:gd name="T23" fmla="*/ 5 h 5"/>
                <a:gd name="T24" fmla="*/ 4 w 5"/>
                <a:gd name="T25" fmla="*/ 5 h 5"/>
                <a:gd name="T26" fmla="*/ 4 w 5"/>
                <a:gd name="T27" fmla="*/ 5 h 5"/>
                <a:gd name="T28" fmla="*/ 4 w 5"/>
                <a:gd name="T29" fmla="*/ 4 h 5"/>
                <a:gd name="T30" fmla="*/ 4 w 5"/>
                <a:gd name="T31" fmla="*/ 3 h 5"/>
                <a:gd name="T32" fmla="*/ 5 w 5"/>
                <a:gd name="T33" fmla="*/ 3 h 5"/>
                <a:gd name="T34" fmla="*/ 5 w 5"/>
                <a:gd name="T35" fmla="*/ 3 h 5"/>
                <a:gd name="T36" fmla="*/ 5 w 5"/>
                <a:gd name="T37" fmla="*/ 2 h 5"/>
                <a:gd name="T38" fmla="*/ 5 w 5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2" name="Freeform 377"/>
            <p:cNvSpPr>
              <a:spLocks/>
            </p:cNvSpPr>
            <p:nvPr/>
          </p:nvSpPr>
          <p:spPr bwMode="auto">
            <a:xfrm>
              <a:off x="5111751" y="2058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3" name="Freeform 378"/>
            <p:cNvSpPr>
              <a:spLocks/>
            </p:cNvSpPr>
            <p:nvPr/>
          </p:nvSpPr>
          <p:spPr bwMode="auto">
            <a:xfrm>
              <a:off x="5111751" y="1984376"/>
              <a:ext cx="20638" cy="74613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2 h 7"/>
                <a:gd name="T4" fmla="*/ 2 w 2"/>
                <a:gd name="T5" fmla="*/ 1 h 7"/>
                <a:gd name="T6" fmla="*/ 2 w 2"/>
                <a:gd name="T7" fmla="*/ 0 h 7"/>
                <a:gd name="T8" fmla="*/ 1 w 2"/>
                <a:gd name="T9" fmla="*/ 0 h 7"/>
                <a:gd name="T10" fmla="*/ 1 w 2"/>
                <a:gd name="T11" fmla="*/ 1 h 7"/>
                <a:gd name="T12" fmla="*/ 1 w 2"/>
                <a:gd name="T13" fmla="*/ 2 h 7"/>
                <a:gd name="T14" fmla="*/ 1 w 2"/>
                <a:gd name="T15" fmla="*/ 4 h 7"/>
                <a:gd name="T16" fmla="*/ 1 w 2"/>
                <a:gd name="T17" fmla="*/ 5 h 7"/>
                <a:gd name="T18" fmla="*/ 1 w 2"/>
                <a:gd name="T19" fmla="*/ 6 h 7"/>
                <a:gd name="T20" fmla="*/ 0 w 2"/>
                <a:gd name="T21" fmla="*/ 7 h 7"/>
                <a:gd name="T22" fmla="*/ 2 w 2"/>
                <a:gd name="T23" fmla="*/ 7 h 7"/>
                <a:gd name="T24" fmla="*/ 2 w 2"/>
                <a:gd name="T25" fmla="*/ 6 h 7"/>
                <a:gd name="T26" fmla="*/ 2 w 2"/>
                <a:gd name="T27" fmla="*/ 5 h 7"/>
                <a:gd name="T28" fmla="*/ 2 w 2"/>
                <a:gd name="T29" fmla="*/ 4 h 7"/>
                <a:gd name="T30" fmla="*/ 2 w 2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4" name="Freeform 379"/>
            <p:cNvSpPr>
              <a:spLocks/>
            </p:cNvSpPr>
            <p:nvPr/>
          </p:nvSpPr>
          <p:spPr bwMode="auto">
            <a:xfrm>
              <a:off x="8220076" y="3140076"/>
              <a:ext cx="33338" cy="2222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0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5" name="Freeform 380"/>
            <p:cNvSpPr>
              <a:spLocks/>
            </p:cNvSpPr>
            <p:nvPr/>
          </p:nvSpPr>
          <p:spPr bwMode="auto">
            <a:xfrm>
              <a:off x="8307389" y="3162301"/>
              <a:ext cx="20638" cy="1111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6" name="Freeform 381"/>
            <p:cNvSpPr>
              <a:spLocks/>
            </p:cNvSpPr>
            <p:nvPr/>
          </p:nvSpPr>
          <p:spPr bwMode="auto">
            <a:xfrm>
              <a:off x="8339139" y="3173414"/>
              <a:ext cx="33338" cy="31750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2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7" name="Freeform 382"/>
            <p:cNvSpPr>
              <a:spLocks/>
            </p:cNvSpPr>
            <p:nvPr/>
          </p:nvSpPr>
          <p:spPr bwMode="auto">
            <a:xfrm>
              <a:off x="8220076" y="3249614"/>
              <a:ext cx="22225" cy="206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8" name="Freeform 383"/>
            <p:cNvSpPr>
              <a:spLocks/>
            </p:cNvSpPr>
            <p:nvPr/>
          </p:nvSpPr>
          <p:spPr bwMode="auto">
            <a:xfrm>
              <a:off x="8242301" y="3259139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09" name="Freeform 384"/>
            <p:cNvSpPr>
              <a:spLocks/>
            </p:cNvSpPr>
            <p:nvPr/>
          </p:nvSpPr>
          <p:spPr bwMode="auto">
            <a:xfrm>
              <a:off x="8318501" y="3357564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0" name="Freeform 385"/>
            <p:cNvSpPr>
              <a:spLocks/>
            </p:cNvSpPr>
            <p:nvPr/>
          </p:nvSpPr>
          <p:spPr bwMode="auto">
            <a:xfrm>
              <a:off x="8307389" y="3378201"/>
              <a:ext cx="20638" cy="22225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1" name="Freeform 386"/>
            <p:cNvSpPr>
              <a:spLocks/>
            </p:cNvSpPr>
            <p:nvPr/>
          </p:nvSpPr>
          <p:spPr bwMode="auto">
            <a:xfrm>
              <a:off x="8318501" y="3400426"/>
              <a:ext cx="20638" cy="1111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2" name="Freeform 387"/>
            <p:cNvSpPr>
              <a:spLocks/>
            </p:cNvSpPr>
            <p:nvPr/>
          </p:nvSpPr>
          <p:spPr bwMode="auto">
            <a:xfrm>
              <a:off x="8361364" y="3367089"/>
              <a:ext cx="20638" cy="2222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1 w 2"/>
                <a:gd name="T9" fmla="*/ 1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3" name="Freeform 388"/>
            <p:cNvSpPr>
              <a:spLocks/>
            </p:cNvSpPr>
            <p:nvPr/>
          </p:nvSpPr>
          <p:spPr bwMode="auto">
            <a:xfrm>
              <a:off x="8264526" y="3216276"/>
              <a:ext cx="117475" cy="76200"/>
            </a:xfrm>
            <a:custGeom>
              <a:avLst/>
              <a:gdLst>
                <a:gd name="T0" fmla="*/ 10 w 11"/>
                <a:gd name="T1" fmla="*/ 3 h 7"/>
                <a:gd name="T2" fmla="*/ 11 w 11"/>
                <a:gd name="T3" fmla="*/ 2 h 7"/>
                <a:gd name="T4" fmla="*/ 11 w 11"/>
                <a:gd name="T5" fmla="*/ 1 h 7"/>
                <a:gd name="T6" fmla="*/ 10 w 11"/>
                <a:gd name="T7" fmla="*/ 1 h 7"/>
                <a:gd name="T8" fmla="*/ 9 w 11"/>
                <a:gd name="T9" fmla="*/ 0 h 7"/>
                <a:gd name="T10" fmla="*/ 8 w 11"/>
                <a:gd name="T11" fmla="*/ 1 h 7"/>
                <a:gd name="T12" fmla="*/ 8 w 11"/>
                <a:gd name="T13" fmla="*/ 2 h 7"/>
                <a:gd name="T14" fmla="*/ 8 w 11"/>
                <a:gd name="T15" fmla="*/ 3 h 7"/>
                <a:gd name="T16" fmla="*/ 7 w 11"/>
                <a:gd name="T17" fmla="*/ 3 h 7"/>
                <a:gd name="T18" fmla="*/ 7 w 11"/>
                <a:gd name="T19" fmla="*/ 4 h 7"/>
                <a:gd name="T20" fmla="*/ 6 w 11"/>
                <a:gd name="T21" fmla="*/ 4 h 7"/>
                <a:gd name="T22" fmla="*/ 5 w 11"/>
                <a:gd name="T23" fmla="*/ 4 h 7"/>
                <a:gd name="T24" fmla="*/ 4 w 11"/>
                <a:gd name="T25" fmla="*/ 4 h 7"/>
                <a:gd name="T26" fmla="*/ 4 w 11"/>
                <a:gd name="T27" fmla="*/ 4 h 7"/>
                <a:gd name="T28" fmla="*/ 2 w 11"/>
                <a:gd name="T29" fmla="*/ 4 h 7"/>
                <a:gd name="T30" fmla="*/ 1 w 11"/>
                <a:gd name="T31" fmla="*/ 4 h 7"/>
                <a:gd name="T32" fmla="*/ 0 w 11"/>
                <a:gd name="T33" fmla="*/ 4 h 7"/>
                <a:gd name="T34" fmla="*/ 0 w 11"/>
                <a:gd name="T35" fmla="*/ 5 h 7"/>
                <a:gd name="T36" fmla="*/ 1 w 11"/>
                <a:gd name="T37" fmla="*/ 6 h 7"/>
                <a:gd name="T38" fmla="*/ 2 w 11"/>
                <a:gd name="T39" fmla="*/ 6 h 7"/>
                <a:gd name="T40" fmla="*/ 3 w 11"/>
                <a:gd name="T41" fmla="*/ 6 h 7"/>
                <a:gd name="T42" fmla="*/ 4 w 11"/>
                <a:gd name="T43" fmla="*/ 7 h 7"/>
                <a:gd name="T44" fmla="*/ 6 w 11"/>
                <a:gd name="T45" fmla="*/ 6 h 7"/>
                <a:gd name="T46" fmla="*/ 7 w 11"/>
                <a:gd name="T47" fmla="*/ 6 h 7"/>
                <a:gd name="T48" fmla="*/ 8 w 11"/>
                <a:gd name="T49" fmla="*/ 5 h 7"/>
                <a:gd name="T50" fmla="*/ 9 w 11"/>
                <a:gd name="T51" fmla="*/ 4 h 7"/>
                <a:gd name="T52" fmla="*/ 10 w 11"/>
                <a:gd name="T53" fmla="*/ 4 h 7"/>
                <a:gd name="T54" fmla="*/ 10 w 11"/>
                <a:gd name="T5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7">
                  <a:moveTo>
                    <a:pt x="10" y="3"/>
                  </a:move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2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4" name="Freeform 389"/>
            <p:cNvSpPr>
              <a:spLocks/>
            </p:cNvSpPr>
            <p:nvPr/>
          </p:nvSpPr>
          <p:spPr bwMode="auto">
            <a:xfrm>
              <a:off x="8048626" y="3173414"/>
              <a:ext cx="269875" cy="247650"/>
            </a:xfrm>
            <a:custGeom>
              <a:avLst/>
              <a:gdLst>
                <a:gd name="T0" fmla="*/ 23 w 25"/>
                <a:gd name="T1" fmla="*/ 22 h 23"/>
                <a:gd name="T2" fmla="*/ 23 w 25"/>
                <a:gd name="T3" fmla="*/ 20 h 23"/>
                <a:gd name="T4" fmla="*/ 21 w 25"/>
                <a:gd name="T5" fmla="*/ 19 h 23"/>
                <a:gd name="T6" fmla="*/ 20 w 25"/>
                <a:gd name="T7" fmla="*/ 18 h 23"/>
                <a:gd name="T8" fmla="*/ 19 w 25"/>
                <a:gd name="T9" fmla="*/ 16 h 23"/>
                <a:gd name="T10" fmla="*/ 17 w 25"/>
                <a:gd name="T11" fmla="*/ 15 h 23"/>
                <a:gd name="T12" fmla="*/ 17 w 25"/>
                <a:gd name="T13" fmla="*/ 12 h 23"/>
                <a:gd name="T14" fmla="*/ 18 w 25"/>
                <a:gd name="T15" fmla="*/ 11 h 23"/>
                <a:gd name="T16" fmla="*/ 16 w 25"/>
                <a:gd name="T17" fmla="*/ 10 h 23"/>
                <a:gd name="T18" fmla="*/ 14 w 25"/>
                <a:gd name="T19" fmla="*/ 9 h 23"/>
                <a:gd name="T20" fmla="*/ 14 w 25"/>
                <a:gd name="T21" fmla="*/ 7 h 23"/>
                <a:gd name="T22" fmla="*/ 12 w 25"/>
                <a:gd name="T23" fmla="*/ 5 h 23"/>
                <a:gd name="T24" fmla="*/ 10 w 25"/>
                <a:gd name="T25" fmla="*/ 4 h 23"/>
                <a:gd name="T26" fmla="*/ 8 w 25"/>
                <a:gd name="T27" fmla="*/ 2 h 23"/>
                <a:gd name="T28" fmla="*/ 5 w 25"/>
                <a:gd name="T29" fmla="*/ 2 h 23"/>
                <a:gd name="T30" fmla="*/ 2 w 25"/>
                <a:gd name="T31" fmla="*/ 0 h 23"/>
                <a:gd name="T32" fmla="*/ 1 w 25"/>
                <a:gd name="T33" fmla="*/ 0 h 23"/>
                <a:gd name="T34" fmla="*/ 1 w 25"/>
                <a:gd name="T35" fmla="*/ 9 h 23"/>
                <a:gd name="T36" fmla="*/ 0 w 25"/>
                <a:gd name="T37" fmla="*/ 18 h 23"/>
                <a:gd name="T38" fmla="*/ 0 w 25"/>
                <a:gd name="T39" fmla="*/ 19 h 23"/>
                <a:gd name="T40" fmla="*/ 3 w 25"/>
                <a:gd name="T41" fmla="*/ 19 h 23"/>
                <a:gd name="T42" fmla="*/ 5 w 25"/>
                <a:gd name="T43" fmla="*/ 19 h 23"/>
                <a:gd name="T44" fmla="*/ 6 w 25"/>
                <a:gd name="T45" fmla="*/ 18 h 23"/>
                <a:gd name="T46" fmla="*/ 7 w 25"/>
                <a:gd name="T47" fmla="*/ 17 h 23"/>
                <a:gd name="T48" fmla="*/ 8 w 25"/>
                <a:gd name="T49" fmla="*/ 15 h 23"/>
                <a:gd name="T50" fmla="*/ 9 w 25"/>
                <a:gd name="T51" fmla="*/ 15 h 23"/>
                <a:gd name="T52" fmla="*/ 10 w 25"/>
                <a:gd name="T53" fmla="*/ 15 h 23"/>
                <a:gd name="T54" fmla="*/ 12 w 25"/>
                <a:gd name="T55" fmla="*/ 15 h 23"/>
                <a:gd name="T56" fmla="*/ 14 w 25"/>
                <a:gd name="T57" fmla="*/ 16 h 23"/>
                <a:gd name="T58" fmla="*/ 15 w 25"/>
                <a:gd name="T59" fmla="*/ 18 h 23"/>
                <a:gd name="T60" fmla="*/ 15 w 25"/>
                <a:gd name="T61" fmla="*/ 19 h 23"/>
                <a:gd name="T62" fmla="*/ 17 w 25"/>
                <a:gd name="T63" fmla="*/ 20 h 23"/>
                <a:gd name="T64" fmla="*/ 19 w 25"/>
                <a:gd name="T65" fmla="*/ 22 h 23"/>
                <a:gd name="T66" fmla="*/ 20 w 25"/>
                <a:gd name="T67" fmla="*/ 22 h 23"/>
                <a:gd name="T68" fmla="*/ 22 w 25"/>
                <a:gd name="T69" fmla="*/ 23 h 23"/>
                <a:gd name="T70" fmla="*/ 24 w 25"/>
                <a:gd name="T71" fmla="*/ 23 h 23"/>
                <a:gd name="T72" fmla="*/ 24 w 25"/>
                <a:gd name="T7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3">
                  <a:moveTo>
                    <a:pt x="2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0" y="18"/>
                    <a:pt x="20" y="19"/>
                    <a:pt x="20" y="18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6"/>
                    <a:pt x="7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5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8" y="21"/>
                    <a:pt x="19" y="22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2" y="23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2"/>
                    <a:pt x="24" y="22"/>
                    <a:pt x="24" y="2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5" name="Freeform 390"/>
            <p:cNvSpPr>
              <a:spLocks/>
            </p:cNvSpPr>
            <p:nvPr/>
          </p:nvSpPr>
          <p:spPr bwMode="auto">
            <a:xfrm>
              <a:off x="8382001" y="3205164"/>
              <a:ext cx="22225" cy="333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6" name="Freeform 391"/>
            <p:cNvSpPr>
              <a:spLocks/>
            </p:cNvSpPr>
            <p:nvPr/>
          </p:nvSpPr>
          <p:spPr bwMode="auto">
            <a:xfrm>
              <a:off x="8328026" y="3432176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7" name="Freeform 392"/>
            <p:cNvSpPr>
              <a:spLocks/>
            </p:cNvSpPr>
            <p:nvPr/>
          </p:nvSpPr>
          <p:spPr bwMode="auto">
            <a:xfrm>
              <a:off x="8350251" y="3421064"/>
              <a:ext cx="11113" cy="222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8" name="Freeform 393"/>
            <p:cNvSpPr>
              <a:spLocks/>
            </p:cNvSpPr>
            <p:nvPr/>
          </p:nvSpPr>
          <p:spPr bwMode="auto">
            <a:xfrm>
              <a:off x="8372476" y="3443289"/>
              <a:ext cx="20638" cy="222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19" name="Freeform 394"/>
            <p:cNvSpPr>
              <a:spLocks/>
            </p:cNvSpPr>
            <p:nvPr/>
          </p:nvSpPr>
          <p:spPr bwMode="auto">
            <a:xfrm>
              <a:off x="8426451" y="3259139"/>
              <a:ext cx="42863" cy="5397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2 h 5"/>
                <a:gd name="T4" fmla="*/ 3 w 4"/>
                <a:gd name="T5" fmla="*/ 1 h 5"/>
                <a:gd name="T6" fmla="*/ 2 w 4"/>
                <a:gd name="T7" fmla="*/ 0 h 5"/>
                <a:gd name="T8" fmla="*/ 1 w 4"/>
                <a:gd name="T9" fmla="*/ 0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2 h 5"/>
                <a:gd name="T16" fmla="*/ 1 w 4"/>
                <a:gd name="T17" fmla="*/ 2 h 5"/>
                <a:gd name="T18" fmla="*/ 2 w 4"/>
                <a:gd name="T19" fmla="*/ 3 h 5"/>
                <a:gd name="T20" fmla="*/ 2 w 4"/>
                <a:gd name="T21" fmla="*/ 4 h 5"/>
                <a:gd name="T22" fmla="*/ 3 w 4"/>
                <a:gd name="T23" fmla="*/ 5 h 5"/>
                <a:gd name="T24" fmla="*/ 4 w 4"/>
                <a:gd name="T25" fmla="*/ 4 h 5"/>
                <a:gd name="T26" fmla="*/ 4 w 4"/>
                <a:gd name="T27" fmla="*/ 3 h 5"/>
                <a:gd name="T28" fmla="*/ 4 w 4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0" name="Freeform 395"/>
            <p:cNvSpPr>
              <a:spLocks/>
            </p:cNvSpPr>
            <p:nvPr/>
          </p:nvSpPr>
          <p:spPr bwMode="auto">
            <a:xfrm>
              <a:off x="8480426" y="3303589"/>
              <a:ext cx="42863" cy="31750"/>
            </a:xfrm>
            <a:custGeom>
              <a:avLst/>
              <a:gdLst>
                <a:gd name="T0" fmla="*/ 3 w 4"/>
                <a:gd name="T1" fmla="*/ 1 h 3"/>
                <a:gd name="T2" fmla="*/ 2 w 4"/>
                <a:gd name="T3" fmla="*/ 1 h 3"/>
                <a:gd name="T4" fmla="*/ 2 w 4"/>
                <a:gd name="T5" fmla="*/ 0 h 3"/>
                <a:gd name="T6" fmla="*/ 1 w 4"/>
                <a:gd name="T7" fmla="*/ 0 h 3"/>
                <a:gd name="T8" fmla="*/ 0 w 4"/>
                <a:gd name="T9" fmla="*/ 0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2 h 3"/>
                <a:gd name="T16" fmla="*/ 2 w 4"/>
                <a:gd name="T17" fmla="*/ 3 h 3"/>
                <a:gd name="T18" fmla="*/ 4 w 4"/>
                <a:gd name="T19" fmla="*/ 2 h 3"/>
                <a:gd name="T20" fmla="*/ 3 w 4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1" name="Freeform 396"/>
            <p:cNvSpPr>
              <a:spLocks/>
            </p:cNvSpPr>
            <p:nvPr/>
          </p:nvSpPr>
          <p:spPr bwMode="auto">
            <a:xfrm>
              <a:off x="8489951" y="3346451"/>
              <a:ext cx="33338" cy="20638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1 w 3"/>
                <a:gd name="T5" fmla="*/ 1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2" name="Freeform 397"/>
            <p:cNvSpPr>
              <a:spLocks/>
            </p:cNvSpPr>
            <p:nvPr/>
          </p:nvSpPr>
          <p:spPr bwMode="auto">
            <a:xfrm>
              <a:off x="8523289" y="3324226"/>
              <a:ext cx="42863" cy="42863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2 h 4"/>
                <a:gd name="T6" fmla="*/ 3 w 4"/>
                <a:gd name="T7" fmla="*/ 1 h 4"/>
                <a:gd name="T8" fmla="*/ 2 w 4"/>
                <a:gd name="T9" fmla="*/ 0 h 4"/>
                <a:gd name="T10" fmla="*/ 1 w 4"/>
                <a:gd name="T11" fmla="*/ 0 h 4"/>
                <a:gd name="T12" fmla="*/ 0 w 4"/>
                <a:gd name="T13" fmla="*/ 1 h 4"/>
                <a:gd name="T14" fmla="*/ 2 w 4"/>
                <a:gd name="T15" fmla="*/ 2 h 4"/>
                <a:gd name="T16" fmla="*/ 3 w 4"/>
                <a:gd name="T17" fmla="*/ 3 h 4"/>
                <a:gd name="T18" fmla="*/ 4 w 4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4"/>
                    <a:pt x="4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3" name="Freeform 398"/>
            <p:cNvSpPr>
              <a:spLocks/>
            </p:cNvSpPr>
            <p:nvPr/>
          </p:nvSpPr>
          <p:spPr bwMode="auto">
            <a:xfrm>
              <a:off x="8588376" y="3357564"/>
              <a:ext cx="20638" cy="42863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2 h 4"/>
                <a:gd name="T4" fmla="*/ 1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4" name="Freeform 399"/>
            <p:cNvSpPr>
              <a:spLocks/>
            </p:cNvSpPr>
            <p:nvPr/>
          </p:nvSpPr>
          <p:spPr bwMode="auto">
            <a:xfrm>
              <a:off x="8555039" y="3378201"/>
              <a:ext cx="33338" cy="33338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3 w 3"/>
                <a:gd name="T13" fmla="*/ 2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5" name="Freeform 400"/>
            <p:cNvSpPr>
              <a:spLocks/>
            </p:cNvSpPr>
            <p:nvPr/>
          </p:nvSpPr>
          <p:spPr bwMode="auto">
            <a:xfrm>
              <a:off x="8566151" y="34655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6" name="Freeform 401"/>
            <p:cNvSpPr>
              <a:spLocks/>
            </p:cNvSpPr>
            <p:nvPr/>
          </p:nvSpPr>
          <p:spPr bwMode="auto">
            <a:xfrm>
              <a:off x="8555039" y="3454401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7" name="Freeform 402"/>
            <p:cNvSpPr>
              <a:spLocks/>
            </p:cNvSpPr>
            <p:nvPr/>
          </p:nvSpPr>
          <p:spPr bwMode="auto">
            <a:xfrm>
              <a:off x="8609014" y="3411539"/>
              <a:ext cx="22225" cy="20638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1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8" name="Freeform 403"/>
            <p:cNvSpPr>
              <a:spLocks/>
            </p:cNvSpPr>
            <p:nvPr/>
          </p:nvSpPr>
          <p:spPr bwMode="auto">
            <a:xfrm>
              <a:off x="8555039" y="3486151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29" name="Freeform 404"/>
            <p:cNvSpPr>
              <a:spLocks/>
            </p:cNvSpPr>
            <p:nvPr/>
          </p:nvSpPr>
          <p:spPr bwMode="auto">
            <a:xfrm>
              <a:off x="2941639" y="654051"/>
              <a:ext cx="1068388" cy="584200"/>
            </a:xfrm>
            <a:custGeom>
              <a:avLst/>
              <a:gdLst>
                <a:gd name="T0" fmla="*/ 92 w 99"/>
                <a:gd name="T1" fmla="*/ 3 h 54"/>
                <a:gd name="T2" fmla="*/ 86 w 99"/>
                <a:gd name="T3" fmla="*/ 4 h 54"/>
                <a:gd name="T4" fmla="*/ 84 w 99"/>
                <a:gd name="T5" fmla="*/ 3 h 54"/>
                <a:gd name="T6" fmla="*/ 79 w 99"/>
                <a:gd name="T7" fmla="*/ 3 h 54"/>
                <a:gd name="T8" fmla="*/ 85 w 99"/>
                <a:gd name="T9" fmla="*/ 2 h 54"/>
                <a:gd name="T10" fmla="*/ 76 w 99"/>
                <a:gd name="T11" fmla="*/ 0 h 54"/>
                <a:gd name="T12" fmla="*/ 64 w 99"/>
                <a:gd name="T13" fmla="*/ 0 h 54"/>
                <a:gd name="T14" fmla="*/ 55 w 99"/>
                <a:gd name="T15" fmla="*/ 1 h 54"/>
                <a:gd name="T16" fmla="*/ 48 w 99"/>
                <a:gd name="T17" fmla="*/ 1 h 54"/>
                <a:gd name="T18" fmla="*/ 42 w 99"/>
                <a:gd name="T19" fmla="*/ 2 h 54"/>
                <a:gd name="T20" fmla="*/ 38 w 99"/>
                <a:gd name="T21" fmla="*/ 3 h 54"/>
                <a:gd name="T22" fmla="*/ 29 w 99"/>
                <a:gd name="T23" fmla="*/ 2 h 54"/>
                <a:gd name="T24" fmla="*/ 21 w 99"/>
                <a:gd name="T25" fmla="*/ 4 h 54"/>
                <a:gd name="T26" fmla="*/ 14 w 99"/>
                <a:gd name="T27" fmla="*/ 6 h 54"/>
                <a:gd name="T28" fmla="*/ 4 w 99"/>
                <a:gd name="T29" fmla="*/ 9 h 54"/>
                <a:gd name="T30" fmla="*/ 5 w 99"/>
                <a:gd name="T31" fmla="*/ 10 h 54"/>
                <a:gd name="T32" fmla="*/ 6 w 99"/>
                <a:gd name="T33" fmla="*/ 12 h 54"/>
                <a:gd name="T34" fmla="*/ 2 w 99"/>
                <a:gd name="T35" fmla="*/ 13 h 54"/>
                <a:gd name="T36" fmla="*/ 6 w 99"/>
                <a:gd name="T37" fmla="*/ 15 h 54"/>
                <a:gd name="T38" fmla="*/ 10 w 99"/>
                <a:gd name="T39" fmla="*/ 13 h 54"/>
                <a:gd name="T40" fmla="*/ 14 w 99"/>
                <a:gd name="T41" fmla="*/ 13 h 54"/>
                <a:gd name="T42" fmla="*/ 18 w 99"/>
                <a:gd name="T43" fmla="*/ 15 h 54"/>
                <a:gd name="T44" fmla="*/ 21 w 99"/>
                <a:gd name="T45" fmla="*/ 18 h 54"/>
                <a:gd name="T46" fmla="*/ 20 w 99"/>
                <a:gd name="T47" fmla="*/ 25 h 54"/>
                <a:gd name="T48" fmla="*/ 24 w 99"/>
                <a:gd name="T49" fmla="*/ 26 h 54"/>
                <a:gd name="T50" fmla="*/ 22 w 99"/>
                <a:gd name="T51" fmla="*/ 27 h 54"/>
                <a:gd name="T52" fmla="*/ 24 w 99"/>
                <a:gd name="T53" fmla="*/ 29 h 54"/>
                <a:gd name="T54" fmla="*/ 21 w 99"/>
                <a:gd name="T55" fmla="*/ 32 h 54"/>
                <a:gd name="T56" fmla="*/ 18 w 99"/>
                <a:gd name="T57" fmla="*/ 37 h 54"/>
                <a:gd name="T58" fmla="*/ 18 w 99"/>
                <a:gd name="T59" fmla="*/ 41 h 54"/>
                <a:gd name="T60" fmla="*/ 19 w 99"/>
                <a:gd name="T61" fmla="*/ 47 h 54"/>
                <a:gd name="T62" fmla="*/ 22 w 99"/>
                <a:gd name="T63" fmla="*/ 51 h 54"/>
                <a:gd name="T64" fmla="*/ 27 w 99"/>
                <a:gd name="T65" fmla="*/ 53 h 54"/>
                <a:gd name="T66" fmla="*/ 32 w 99"/>
                <a:gd name="T67" fmla="*/ 52 h 54"/>
                <a:gd name="T68" fmla="*/ 34 w 99"/>
                <a:gd name="T69" fmla="*/ 47 h 54"/>
                <a:gd name="T70" fmla="*/ 39 w 99"/>
                <a:gd name="T71" fmla="*/ 44 h 54"/>
                <a:gd name="T72" fmla="*/ 39 w 99"/>
                <a:gd name="T73" fmla="*/ 41 h 54"/>
                <a:gd name="T74" fmla="*/ 45 w 99"/>
                <a:gd name="T75" fmla="*/ 40 h 54"/>
                <a:gd name="T76" fmla="*/ 49 w 99"/>
                <a:gd name="T77" fmla="*/ 39 h 54"/>
                <a:gd name="T78" fmla="*/ 54 w 99"/>
                <a:gd name="T79" fmla="*/ 36 h 54"/>
                <a:gd name="T80" fmla="*/ 59 w 99"/>
                <a:gd name="T81" fmla="*/ 33 h 54"/>
                <a:gd name="T82" fmla="*/ 67 w 99"/>
                <a:gd name="T83" fmla="*/ 32 h 54"/>
                <a:gd name="T84" fmla="*/ 76 w 99"/>
                <a:gd name="T85" fmla="*/ 29 h 54"/>
                <a:gd name="T86" fmla="*/ 69 w 99"/>
                <a:gd name="T87" fmla="*/ 28 h 54"/>
                <a:gd name="T88" fmla="*/ 70 w 99"/>
                <a:gd name="T89" fmla="*/ 27 h 54"/>
                <a:gd name="T90" fmla="*/ 73 w 99"/>
                <a:gd name="T91" fmla="*/ 25 h 54"/>
                <a:gd name="T92" fmla="*/ 76 w 99"/>
                <a:gd name="T93" fmla="*/ 27 h 54"/>
                <a:gd name="T94" fmla="*/ 78 w 99"/>
                <a:gd name="T95" fmla="*/ 26 h 54"/>
                <a:gd name="T96" fmla="*/ 75 w 99"/>
                <a:gd name="T97" fmla="*/ 24 h 54"/>
                <a:gd name="T98" fmla="*/ 76 w 99"/>
                <a:gd name="T99" fmla="*/ 21 h 54"/>
                <a:gd name="T100" fmla="*/ 83 w 99"/>
                <a:gd name="T101" fmla="*/ 19 h 54"/>
                <a:gd name="T102" fmla="*/ 85 w 99"/>
                <a:gd name="T103" fmla="*/ 17 h 54"/>
                <a:gd name="T104" fmla="*/ 86 w 99"/>
                <a:gd name="T105" fmla="*/ 16 h 54"/>
                <a:gd name="T106" fmla="*/ 88 w 99"/>
                <a:gd name="T107" fmla="*/ 13 h 54"/>
                <a:gd name="T108" fmla="*/ 88 w 99"/>
                <a:gd name="T109" fmla="*/ 9 h 54"/>
                <a:gd name="T110" fmla="*/ 89 w 99"/>
                <a:gd name="T111" fmla="*/ 7 h 54"/>
                <a:gd name="T112" fmla="*/ 94 w 99"/>
                <a:gd name="T113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" h="54">
                  <a:moveTo>
                    <a:pt x="98" y="3"/>
                  </a:moveTo>
                  <a:cubicBezTo>
                    <a:pt x="97" y="3"/>
                    <a:pt x="97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4" y="3"/>
                    <a:pt x="94" y="3"/>
                    <a:pt x="93" y="3"/>
                  </a:cubicBezTo>
                  <a:cubicBezTo>
                    <a:pt x="93" y="3"/>
                    <a:pt x="92" y="3"/>
                    <a:pt x="92" y="3"/>
                  </a:cubicBezTo>
                  <a:cubicBezTo>
                    <a:pt x="92" y="3"/>
                    <a:pt x="91" y="3"/>
                    <a:pt x="91" y="3"/>
                  </a:cubicBezTo>
                  <a:cubicBezTo>
                    <a:pt x="91" y="3"/>
                    <a:pt x="91" y="3"/>
                    <a:pt x="90" y="3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3"/>
                    <a:pt x="87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5"/>
                    <a:pt x="85" y="4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5"/>
                    <a:pt x="82" y="6"/>
                    <a:pt x="81" y="5"/>
                  </a:cubicBezTo>
                  <a:cubicBezTo>
                    <a:pt x="81" y="5"/>
                    <a:pt x="82" y="5"/>
                    <a:pt x="82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4" y="4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80" y="2"/>
                    <a:pt x="80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4" y="2"/>
                    <a:pt x="84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4" y="1"/>
                    <a:pt x="84" y="1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  <a:cubicBezTo>
                    <a:pt x="78" y="0"/>
                    <a:pt x="78" y="0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1" y="0"/>
                    <a:pt x="71" y="0"/>
                    <a:pt x="70" y="0"/>
                  </a:cubicBezTo>
                  <a:cubicBezTo>
                    <a:pt x="69" y="0"/>
                    <a:pt x="68" y="0"/>
                    <a:pt x="68" y="0"/>
                  </a:cubicBezTo>
                  <a:cubicBezTo>
                    <a:pt x="67" y="0"/>
                    <a:pt x="67" y="1"/>
                    <a:pt x="66" y="1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3" y="0"/>
                    <a:pt x="63" y="0"/>
                    <a:pt x="62" y="0"/>
                  </a:cubicBezTo>
                  <a:cubicBezTo>
                    <a:pt x="61" y="0"/>
                    <a:pt x="61" y="1"/>
                    <a:pt x="60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8" y="1"/>
                    <a:pt x="58" y="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4" y="2"/>
                    <a:pt x="44" y="2"/>
                    <a:pt x="43" y="2"/>
                  </a:cubicBezTo>
                  <a:cubicBezTo>
                    <a:pt x="43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2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7" y="3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7"/>
                    <a:pt x="13" y="8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8" y="11"/>
                    <a:pt x="8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1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6"/>
                    <a:pt x="20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2" y="25"/>
                    <a:pt x="22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ubicBezTo>
                    <a:pt x="21" y="27"/>
                    <a:pt x="20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7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9"/>
                  </a:cubicBezTo>
                  <a:cubicBezTo>
                    <a:pt x="24" y="29"/>
                    <a:pt x="25" y="29"/>
                    <a:pt x="25" y="29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5" y="31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3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7"/>
                    <a:pt x="18" y="36"/>
                    <a:pt x="18" y="37"/>
                  </a:cubicBezTo>
                  <a:cubicBezTo>
                    <a:pt x="19" y="37"/>
                    <a:pt x="18" y="37"/>
                    <a:pt x="17" y="37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3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0" y="47"/>
                    <a:pt x="19" y="47"/>
                    <a:pt x="19" y="47"/>
                  </a:cubicBezTo>
                  <a:cubicBezTo>
                    <a:pt x="19" y="47"/>
                    <a:pt x="19" y="48"/>
                    <a:pt x="19" y="48"/>
                  </a:cubicBezTo>
                  <a:cubicBezTo>
                    <a:pt x="20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1" y="51"/>
                    <a:pt x="22" y="51"/>
                  </a:cubicBezTo>
                  <a:cubicBezTo>
                    <a:pt x="22" y="52"/>
                    <a:pt x="23" y="51"/>
                    <a:pt x="23" y="51"/>
                  </a:cubicBezTo>
                  <a:cubicBezTo>
                    <a:pt x="24" y="51"/>
                    <a:pt x="24" y="52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4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2"/>
                    <a:pt x="32" y="52"/>
                  </a:cubicBezTo>
                  <a:cubicBezTo>
                    <a:pt x="32" y="52"/>
                    <a:pt x="32" y="52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5" y="48"/>
                    <a:pt x="34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7"/>
                    <a:pt x="36" y="47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38" y="45"/>
                    <a:pt x="39" y="45"/>
                    <a:pt x="39" y="44"/>
                  </a:cubicBezTo>
                  <a:cubicBezTo>
                    <a:pt x="39" y="44"/>
                    <a:pt x="39" y="43"/>
                    <a:pt x="38" y="43"/>
                  </a:cubicBezTo>
                  <a:cubicBezTo>
                    <a:pt x="38" y="43"/>
                    <a:pt x="38" y="44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39" y="41"/>
                    <a:pt x="40" y="41"/>
                    <a:pt x="40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2" y="40"/>
                    <a:pt x="43" y="40"/>
                  </a:cubicBezTo>
                  <a:cubicBezTo>
                    <a:pt x="44" y="40"/>
                    <a:pt x="44" y="40"/>
                    <a:pt x="45" y="40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5" y="38"/>
                    <a:pt x="46" y="38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7" y="38"/>
                    <a:pt x="46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9"/>
                    <a:pt x="48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49" y="38"/>
                    <a:pt x="49" y="38"/>
                  </a:cubicBezTo>
                  <a:cubicBezTo>
                    <a:pt x="50" y="38"/>
                    <a:pt x="50" y="38"/>
                    <a:pt x="51" y="38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7" y="34"/>
                    <a:pt x="57" y="34"/>
                    <a:pt x="58" y="34"/>
                  </a:cubicBezTo>
                  <a:cubicBezTo>
                    <a:pt x="58" y="33"/>
                    <a:pt x="57" y="33"/>
                    <a:pt x="58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9" y="33"/>
                    <a:pt x="59" y="33"/>
                    <a:pt x="60" y="33"/>
                  </a:cubicBezTo>
                  <a:cubicBezTo>
                    <a:pt x="60" y="34"/>
                    <a:pt x="60" y="33"/>
                    <a:pt x="61" y="33"/>
                  </a:cubicBezTo>
                  <a:cubicBezTo>
                    <a:pt x="61" y="33"/>
                    <a:pt x="62" y="33"/>
                    <a:pt x="62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3"/>
                    <a:pt x="64" y="33"/>
                    <a:pt x="65" y="32"/>
                  </a:cubicBezTo>
                  <a:cubicBezTo>
                    <a:pt x="65" y="32"/>
                    <a:pt x="66" y="32"/>
                    <a:pt x="67" y="32"/>
                  </a:cubicBezTo>
                  <a:cubicBezTo>
                    <a:pt x="67" y="32"/>
                    <a:pt x="68" y="32"/>
                    <a:pt x="69" y="31"/>
                  </a:cubicBezTo>
                  <a:cubicBezTo>
                    <a:pt x="69" y="31"/>
                    <a:pt x="69" y="31"/>
                    <a:pt x="70" y="31"/>
                  </a:cubicBezTo>
                  <a:cubicBezTo>
                    <a:pt x="70" y="30"/>
                    <a:pt x="71" y="30"/>
                    <a:pt x="72" y="30"/>
                  </a:cubicBezTo>
                  <a:cubicBezTo>
                    <a:pt x="72" y="30"/>
                    <a:pt x="73" y="30"/>
                    <a:pt x="73" y="29"/>
                  </a:cubicBezTo>
                  <a:cubicBezTo>
                    <a:pt x="74" y="29"/>
                    <a:pt x="74" y="29"/>
                    <a:pt x="75" y="29"/>
                  </a:cubicBezTo>
                  <a:cubicBezTo>
                    <a:pt x="75" y="29"/>
                    <a:pt x="76" y="29"/>
                    <a:pt x="76" y="29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7"/>
                    <a:pt x="75" y="28"/>
                    <a:pt x="74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1" y="28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9"/>
                    <a:pt x="68" y="29"/>
                  </a:cubicBezTo>
                  <a:cubicBezTo>
                    <a:pt x="68" y="29"/>
                    <a:pt x="67" y="29"/>
                    <a:pt x="67" y="28"/>
                  </a:cubicBezTo>
                  <a:cubicBezTo>
                    <a:pt x="67" y="28"/>
                    <a:pt x="68" y="28"/>
                    <a:pt x="68" y="28"/>
                  </a:cubicBezTo>
                  <a:cubicBezTo>
                    <a:pt x="68" y="27"/>
                    <a:pt x="68" y="27"/>
                    <a:pt x="69" y="27"/>
                  </a:cubicBezTo>
                  <a:cubicBezTo>
                    <a:pt x="69" y="27"/>
                    <a:pt x="69" y="27"/>
                    <a:pt x="70" y="27"/>
                  </a:cubicBezTo>
                  <a:cubicBezTo>
                    <a:pt x="70" y="27"/>
                    <a:pt x="71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4" y="26"/>
                    <a:pt x="74" y="26"/>
                  </a:cubicBezTo>
                  <a:cubicBezTo>
                    <a:pt x="74" y="26"/>
                    <a:pt x="74" y="26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4"/>
                    <a:pt x="77" y="25"/>
                    <a:pt x="77" y="25"/>
                  </a:cubicBezTo>
                  <a:cubicBezTo>
                    <a:pt x="77" y="25"/>
                    <a:pt x="77" y="24"/>
                    <a:pt x="77" y="24"/>
                  </a:cubicBezTo>
                  <a:cubicBezTo>
                    <a:pt x="77" y="24"/>
                    <a:pt x="77" y="24"/>
                    <a:pt x="76" y="23"/>
                  </a:cubicBezTo>
                  <a:cubicBezTo>
                    <a:pt x="76" y="23"/>
                    <a:pt x="76" y="24"/>
                    <a:pt x="75" y="24"/>
                  </a:cubicBezTo>
                  <a:cubicBezTo>
                    <a:pt x="75" y="23"/>
                    <a:pt x="75" y="23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5" y="21"/>
                    <a:pt x="75" y="21"/>
                    <a:pt x="76" y="21"/>
                  </a:cubicBezTo>
                  <a:cubicBezTo>
                    <a:pt x="76" y="21"/>
                    <a:pt x="76" y="22"/>
                    <a:pt x="77" y="22"/>
                  </a:cubicBezTo>
                  <a:cubicBezTo>
                    <a:pt x="78" y="22"/>
                    <a:pt x="79" y="22"/>
                    <a:pt x="79" y="22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8" y="21"/>
                    <a:pt x="79" y="20"/>
                    <a:pt x="79" y="20"/>
                  </a:cubicBezTo>
                  <a:cubicBezTo>
                    <a:pt x="80" y="20"/>
                    <a:pt x="80" y="20"/>
                    <a:pt x="81" y="19"/>
                  </a:cubicBezTo>
                  <a:cubicBezTo>
                    <a:pt x="82" y="19"/>
                    <a:pt x="82" y="20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19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4" y="17"/>
                    <a:pt x="84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8" y="17"/>
                    <a:pt x="88" y="16"/>
                  </a:cubicBezTo>
                  <a:cubicBezTo>
                    <a:pt x="88" y="16"/>
                    <a:pt x="87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5" y="15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5"/>
                    <a:pt x="86" y="14"/>
                    <a:pt x="86" y="14"/>
                  </a:cubicBezTo>
                  <a:cubicBezTo>
                    <a:pt x="86" y="14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7" y="11"/>
                    <a:pt x="87" y="12"/>
                    <a:pt x="86" y="12"/>
                  </a:cubicBezTo>
                  <a:cubicBezTo>
                    <a:pt x="86" y="12"/>
                    <a:pt x="85" y="12"/>
                    <a:pt x="85" y="12"/>
                  </a:cubicBezTo>
                  <a:cubicBezTo>
                    <a:pt x="85" y="11"/>
                    <a:pt x="86" y="11"/>
                    <a:pt x="86" y="11"/>
                  </a:cubicBezTo>
                  <a:cubicBezTo>
                    <a:pt x="86" y="11"/>
                    <a:pt x="87" y="10"/>
                    <a:pt x="87" y="10"/>
                  </a:cubicBezTo>
                  <a:cubicBezTo>
                    <a:pt x="87" y="10"/>
                    <a:pt x="87" y="10"/>
                    <a:pt x="88" y="9"/>
                  </a:cubicBezTo>
                  <a:cubicBezTo>
                    <a:pt x="88" y="9"/>
                    <a:pt x="89" y="9"/>
                    <a:pt x="89" y="9"/>
                  </a:cubicBezTo>
                  <a:cubicBezTo>
                    <a:pt x="89" y="8"/>
                    <a:pt x="89" y="8"/>
                    <a:pt x="88" y="8"/>
                  </a:cubicBezTo>
                  <a:cubicBezTo>
                    <a:pt x="88" y="8"/>
                    <a:pt x="88" y="8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7"/>
                    <a:pt x="88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1" y="6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2" y="5"/>
                    <a:pt x="93" y="5"/>
                    <a:pt x="93" y="6"/>
                  </a:cubicBezTo>
                  <a:cubicBezTo>
                    <a:pt x="93" y="6"/>
                    <a:pt x="94" y="5"/>
                    <a:pt x="94" y="5"/>
                  </a:cubicBezTo>
                  <a:cubicBezTo>
                    <a:pt x="94" y="5"/>
                    <a:pt x="94" y="5"/>
                    <a:pt x="95" y="4"/>
                  </a:cubicBezTo>
                  <a:cubicBezTo>
                    <a:pt x="95" y="4"/>
                    <a:pt x="95" y="4"/>
                    <a:pt x="96" y="4"/>
                  </a:cubicBezTo>
                  <a:cubicBezTo>
                    <a:pt x="96" y="4"/>
                    <a:pt x="97" y="4"/>
                    <a:pt x="97" y="4"/>
                  </a:cubicBezTo>
                  <a:cubicBezTo>
                    <a:pt x="98" y="4"/>
                    <a:pt x="99" y="4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0" name="Freeform 405"/>
            <p:cNvSpPr>
              <a:spLocks/>
            </p:cNvSpPr>
            <p:nvPr/>
          </p:nvSpPr>
          <p:spPr bwMode="auto">
            <a:xfrm>
              <a:off x="3135314" y="957264"/>
              <a:ext cx="53975" cy="20638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1 h 2"/>
                <a:gd name="T12" fmla="*/ 4 w 5"/>
                <a:gd name="T13" fmla="*/ 1 h 2"/>
                <a:gd name="T14" fmla="*/ 3 w 5"/>
                <a:gd name="T15" fmla="*/ 0 h 2"/>
                <a:gd name="T16" fmla="*/ 2 w 5"/>
                <a:gd name="T17" fmla="*/ 0 h 2"/>
                <a:gd name="T18" fmla="*/ 1 w 5"/>
                <a:gd name="T19" fmla="*/ 0 h 2"/>
                <a:gd name="T20" fmla="*/ 0 w 5"/>
                <a:gd name="T21" fmla="*/ 1 h 2"/>
                <a:gd name="T22" fmla="*/ 0 w 5"/>
                <a:gd name="T23" fmla="*/ 1 h 2"/>
                <a:gd name="T24" fmla="*/ 0 w 5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1" name="Freeform 408"/>
            <p:cNvSpPr>
              <a:spLocks/>
            </p:cNvSpPr>
            <p:nvPr/>
          </p:nvSpPr>
          <p:spPr bwMode="auto">
            <a:xfrm>
              <a:off x="5316539" y="1865314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2" name="Freeform 410"/>
            <p:cNvSpPr>
              <a:spLocks/>
            </p:cNvSpPr>
            <p:nvPr/>
          </p:nvSpPr>
          <p:spPr bwMode="auto">
            <a:xfrm>
              <a:off x="7313614" y="2924176"/>
              <a:ext cx="42863" cy="33338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3 w 4"/>
                <a:gd name="T5" fmla="*/ 2 h 3"/>
                <a:gd name="T6" fmla="*/ 3 w 4"/>
                <a:gd name="T7" fmla="*/ 2 h 3"/>
                <a:gd name="T8" fmla="*/ 4 w 4"/>
                <a:gd name="T9" fmla="*/ 2 h 3"/>
                <a:gd name="T10" fmla="*/ 4 w 4"/>
                <a:gd name="T11" fmla="*/ 1 h 3"/>
                <a:gd name="T12" fmla="*/ 4 w 4"/>
                <a:gd name="T13" fmla="*/ 0 h 3"/>
                <a:gd name="T14" fmla="*/ 3 w 4"/>
                <a:gd name="T15" fmla="*/ 1 h 3"/>
                <a:gd name="T16" fmla="*/ 2 w 4"/>
                <a:gd name="T17" fmla="*/ 1 h 3"/>
                <a:gd name="T18" fmla="*/ 2 w 4"/>
                <a:gd name="T19" fmla="*/ 2 h 3"/>
                <a:gd name="T20" fmla="*/ 1 w 4"/>
                <a:gd name="T21" fmla="*/ 2 h 3"/>
                <a:gd name="T22" fmla="*/ 1 w 4"/>
                <a:gd name="T23" fmla="*/ 2 h 3"/>
                <a:gd name="T24" fmla="*/ 0 w 4"/>
                <a:gd name="T25" fmla="*/ 2 h 3"/>
                <a:gd name="T26" fmla="*/ 0 w 4"/>
                <a:gd name="T27" fmla="*/ 2 h 3"/>
                <a:gd name="T28" fmla="*/ 1 w 4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3" name="Freeform 411"/>
            <p:cNvSpPr>
              <a:spLocks/>
            </p:cNvSpPr>
            <p:nvPr/>
          </p:nvSpPr>
          <p:spPr bwMode="auto">
            <a:xfrm>
              <a:off x="7313614" y="2946401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4" name="Freeform 412"/>
            <p:cNvSpPr>
              <a:spLocks/>
            </p:cNvSpPr>
            <p:nvPr/>
          </p:nvSpPr>
          <p:spPr bwMode="auto">
            <a:xfrm>
              <a:off x="7680326" y="1670051"/>
              <a:ext cx="141288" cy="130175"/>
            </a:xfrm>
            <a:custGeom>
              <a:avLst/>
              <a:gdLst>
                <a:gd name="T0" fmla="*/ 2 w 13"/>
                <a:gd name="T1" fmla="*/ 3 h 12"/>
                <a:gd name="T2" fmla="*/ 2 w 13"/>
                <a:gd name="T3" fmla="*/ 4 h 12"/>
                <a:gd name="T4" fmla="*/ 2 w 13"/>
                <a:gd name="T5" fmla="*/ 5 h 12"/>
                <a:gd name="T6" fmla="*/ 3 w 13"/>
                <a:gd name="T7" fmla="*/ 6 h 12"/>
                <a:gd name="T8" fmla="*/ 3 w 13"/>
                <a:gd name="T9" fmla="*/ 7 h 12"/>
                <a:gd name="T10" fmla="*/ 2 w 13"/>
                <a:gd name="T11" fmla="*/ 7 h 12"/>
                <a:gd name="T12" fmla="*/ 1 w 13"/>
                <a:gd name="T13" fmla="*/ 7 h 12"/>
                <a:gd name="T14" fmla="*/ 2 w 13"/>
                <a:gd name="T15" fmla="*/ 8 h 12"/>
                <a:gd name="T16" fmla="*/ 1 w 13"/>
                <a:gd name="T17" fmla="*/ 9 h 12"/>
                <a:gd name="T18" fmla="*/ 1 w 13"/>
                <a:gd name="T19" fmla="*/ 10 h 12"/>
                <a:gd name="T20" fmla="*/ 1 w 13"/>
                <a:gd name="T21" fmla="*/ 11 h 12"/>
                <a:gd name="T22" fmla="*/ 2 w 13"/>
                <a:gd name="T23" fmla="*/ 11 h 12"/>
                <a:gd name="T24" fmla="*/ 3 w 13"/>
                <a:gd name="T25" fmla="*/ 11 h 12"/>
                <a:gd name="T26" fmla="*/ 3 w 13"/>
                <a:gd name="T27" fmla="*/ 12 h 12"/>
                <a:gd name="T28" fmla="*/ 4 w 13"/>
                <a:gd name="T29" fmla="*/ 12 h 12"/>
                <a:gd name="T30" fmla="*/ 6 w 13"/>
                <a:gd name="T31" fmla="*/ 11 h 12"/>
                <a:gd name="T32" fmla="*/ 5 w 13"/>
                <a:gd name="T33" fmla="*/ 11 h 12"/>
                <a:gd name="T34" fmla="*/ 4 w 13"/>
                <a:gd name="T35" fmla="*/ 10 h 12"/>
                <a:gd name="T36" fmla="*/ 3 w 13"/>
                <a:gd name="T37" fmla="*/ 10 h 12"/>
                <a:gd name="T38" fmla="*/ 3 w 13"/>
                <a:gd name="T39" fmla="*/ 9 h 12"/>
                <a:gd name="T40" fmla="*/ 4 w 13"/>
                <a:gd name="T41" fmla="*/ 9 h 12"/>
                <a:gd name="T42" fmla="*/ 5 w 13"/>
                <a:gd name="T43" fmla="*/ 9 h 12"/>
                <a:gd name="T44" fmla="*/ 5 w 13"/>
                <a:gd name="T45" fmla="*/ 9 h 12"/>
                <a:gd name="T46" fmla="*/ 6 w 13"/>
                <a:gd name="T47" fmla="*/ 9 h 12"/>
                <a:gd name="T48" fmla="*/ 7 w 13"/>
                <a:gd name="T49" fmla="*/ 9 h 12"/>
                <a:gd name="T50" fmla="*/ 8 w 13"/>
                <a:gd name="T51" fmla="*/ 10 h 12"/>
                <a:gd name="T52" fmla="*/ 9 w 13"/>
                <a:gd name="T53" fmla="*/ 11 h 12"/>
                <a:gd name="T54" fmla="*/ 10 w 13"/>
                <a:gd name="T55" fmla="*/ 11 h 12"/>
                <a:gd name="T56" fmla="*/ 10 w 13"/>
                <a:gd name="T57" fmla="*/ 9 h 12"/>
                <a:gd name="T58" fmla="*/ 10 w 13"/>
                <a:gd name="T59" fmla="*/ 8 h 12"/>
                <a:gd name="T60" fmla="*/ 11 w 13"/>
                <a:gd name="T61" fmla="*/ 8 h 12"/>
                <a:gd name="T62" fmla="*/ 12 w 13"/>
                <a:gd name="T63" fmla="*/ 8 h 12"/>
                <a:gd name="T64" fmla="*/ 13 w 13"/>
                <a:gd name="T65" fmla="*/ 7 h 12"/>
                <a:gd name="T66" fmla="*/ 12 w 13"/>
                <a:gd name="T67" fmla="*/ 6 h 12"/>
                <a:gd name="T68" fmla="*/ 12 w 13"/>
                <a:gd name="T69" fmla="*/ 5 h 12"/>
                <a:gd name="T70" fmla="*/ 12 w 13"/>
                <a:gd name="T71" fmla="*/ 4 h 12"/>
                <a:gd name="T72" fmla="*/ 11 w 13"/>
                <a:gd name="T73" fmla="*/ 4 h 12"/>
                <a:gd name="T74" fmla="*/ 10 w 13"/>
                <a:gd name="T75" fmla="*/ 4 h 12"/>
                <a:gd name="T76" fmla="*/ 9 w 13"/>
                <a:gd name="T77" fmla="*/ 4 h 12"/>
                <a:gd name="T78" fmla="*/ 8 w 13"/>
                <a:gd name="T79" fmla="*/ 4 h 12"/>
                <a:gd name="T80" fmla="*/ 6 w 13"/>
                <a:gd name="T81" fmla="*/ 4 h 12"/>
                <a:gd name="T82" fmla="*/ 5 w 13"/>
                <a:gd name="T83" fmla="*/ 3 h 12"/>
                <a:gd name="T84" fmla="*/ 3 w 13"/>
                <a:gd name="T85" fmla="*/ 2 h 12"/>
                <a:gd name="T86" fmla="*/ 1 w 13"/>
                <a:gd name="T87" fmla="*/ 1 h 12"/>
                <a:gd name="T88" fmla="*/ 0 w 13"/>
                <a:gd name="T89" fmla="*/ 1 h 12"/>
                <a:gd name="T90" fmla="*/ 1 w 13"/>
                <a:gd name="T91" fmla="*/ 2 h 12"/>
                <a:gd name="T92" fmla="*/ 2 w 13"/>
                <a:gd name="T9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2">
                  <a:moveTo>
                    <a:pt x="2" y="3"/>
                  </a:moveTo>
                  <a:cubicBezTo>
                    <a:pt x="2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5" name="Freeform 413"/>
            <p:cNvSpPr>
              <a:spLocks/>
            </p:cNvSpPr>
            <p:nvPr/>
          </p:nvSpPr>
          <p:spPr bwMode="auto">
            <a:xfrm>
              <a:off x="7594601" y="1800226"/>
              <a:ext cx="238125" cy="249238"/>
            </a:xfrm>
            <a:custGeom>
              <a:avLst/>
              <a:gdLst>
                <a:gd name="T0" fmla="*/ 2 w 22"/>
                <a:gd name="T1" fmla="*/ 21 h 23"/>
                <a:gd name="T2" fmla="*/ 4 w 22"/>
                <a:gd name="T3" fmla="*/ 21 h 23"/>
                <a:gd name="T4" fmla="*/ 6 w 22"/>
                <a:gd name="T5" fmla="*/ 21 h 23"/>
                <a:gd name="T6" fmla="*/ 8 w 22"/>
                <a:gd name="T7" fmla="*/ 19 h 23"/>
                <a:gd name="T8" fmla="*/ 10 w 22"/>
                <a:gd name="T9" fmla="*/ 20 h 23"/>
                <a:gd name="T10" fmla="*/ 11 w 22"/>
                <a:gd name="T11" fmla="*/ 20 h 23"/>
                <a:gd name="T12" fmla="*/ 12 w 22"/>
                <a:gd name="T13" fmla="*/ 22 h 23"/>
                <a:gd name="T14" fmla="*/ 14 w 22"/>
                <a:gd name="T15" fmla="*/ 22 h 23"/>
                <a:gd name="T16" fmla="*/ 15 w 22"/>
                <a:gd name="T17" fmla="*/ 21 h 23"/>
                <a:gd name="T18" fmla="*/ 14 w 22"/>
                <a:gd name="T19" fmla="*/ 20 h 23"/>
                <a:gd name="T20" fmla="*/ 14 w 22"/>
                <a:gd name="T21" fmla="*/ 19 h 23"/>
                <a:gd name="T22" fmla="*/ 16 w 22"/>
                <a:gd name="T23" fmla="*/ 20 h 23"/>
                <a:gd name="T24" fmla="*/ 18 w 22"/>
                <a:gd name="T25" fmla="*/ 19 h 23"/>
                <a:gd name="T26" fmla="*/ 20 w 22"/>
                <a:gd name="T27" fmla="*/ 19 h 23"/>
                <a:gd name="T28" fmla="*/ 20 w 22"/>
                <a:gd name="T29" fmla="*/ 18 h 23"/>
                <a:gd name="T30" fmla="*/ 21 w 22"/>
                <a:gd name="T31" fmla="*/ 18 h 23"/>
                <a:gd name="T32" fmla="*/ 22 w 22"/>
                <a:gd name="T33" fmla="*/ 18 h 23"/>
                <a:gd name="T34" fmla="*/ 22 w 22"/>
                <a:gd name="T35" fmla="*/ 16 h 23"/>
                <a:gd name="T36" fmla="*/ 21 w 22"/>
                <a:gd name="T37" fmla="*/ 14 h 23"/>
                <a:gd name="T38" fmla="*/ 20 w 22"/>
                <a:gd name="T39" fmla="*/ 11 h 23"/>
                <a:gd name="T40" fmla="*/ 20 w 22"/>
                <a:gd name="T41" fmla="*/ 10 h 23"/>
                <a:gd name="T42" fmla="*/ 20 w 22"/>
                <a:gd name="T43" fmla="*/ 8 h 23"/>
                <a:gd name="T44" fmla="*/ 19 w 22"/>
                <a:gd name="T45" fmla="*/ 5 h 23"/>
                <a:gd name="T46" fmla="*/ 17 w 22"/>
                <a:gd name="T47" fmla="*/ 3 h 23"/>
                <a:gd name="T48" fmla="*/ 16 w 22"/>
                <a:gd name="T49" fmla="*/ 2 h 23"/>
                <a:gd name="T50" fmla="*/ 15 w 22"/>
                <a:gd name="T51" fmla="*/ 0 h 23"/>
                <a:gd name="T52" fmla="*/ 14 w 22"/>
                <a:gd name="T53" fmla="*/ 1 h 23"/>
                <a:gd name="T54" fmla="*/ 13 w 22"/>
                <a:gd name="T55" fmla="*/ 2 h 23"/>
                <a:gd name="T56" fmla="*/ 13 w 22"/>
                <a:gd name="T57" fmla="*/ 3 h 23"/>
                <a:gd name="T58" fmla="*/ 13 w 22"/>
                <a:gd name="T59" fmla="*/ 4 h 23"/>
                <a:gd name="T60" fmla="*/ 14 w 22"/>
                <a:gd name="T61" fmla="*/ 6 h 23"/>
                <a:gd name="T62" fmla="*/ 15 w 22"/>
                <a:gd name="T63" fmla="*/ 8 h 23"/>
                <a:gd name="T64" fmla="*/ 15 w 22"/>
                <a:gd name="T65" fmla="*/ 10 h 23"/>
                <a:gd name="T66" fmla="*/ 14 w 22"/>
                <a:gd name="T67" fmla="*/ 12 h 23"/>
                <a:gd name="T68" fmla="*/ 12 w 22"/>
                <a:gd name="T69" fmla="*/ 13 h 23"/>
                <a:gd name="T70" fmla="*/ 12 w 22"/>
                <a:gd name="T71" fmla="*/ 12 h 23"/>
                <a:gd name="T72" fmla="*/ 11 w 22"/>
                <a:gd name="T73" fmla="*/ 12 h 23"/>
                <a:gd name="T74" fmla="*/ 10 w 22"/>
                <a:gd name="T75" fmla="*/ 15 h 23"/>
                <a:gd name="T76" fmla="*/ 10 w 22"/>
                <a:gd name="T77" fmla="*/ 17 h 23"/>
                <a:gd name="T78" fmla="*/ 9 w 22"/>
                <a:gd name="T79" fmla="*/ 16 h 23"/>
                <a:gd name="T80" fmla="*/ 5 w 22"/>
                <a:gd name="T81" fmla="*/ 17 h 23"/>
                <a:gd name="T82" fmla="*/ 3 w 22"/>
                <a:gd name="T83" fmla="*/ 18 h 23"/>
                <a:gd name="T84" fmla="*/ 2 w 22"/>
                <a:gd name="T85" fmla="*/ 20 h 23"/>
                <a:gd name="T86" fmla="*/ 1 w 22"/>
                <a:gd name="T87" fmla="*/ 20 h 23"/>
                <a:gd name="T88" fmla="*/ 2 w 22"/>
                <a:gd name="T8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3">
                  <a:moveTo>
                    <a:pt x="2" y="21"/>
                  </a:moveTo>
                  <a:cubicBezTo>
                    <a:pt x="2" y="22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1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5" y="18"/>
                    <a:pt x="15" y="19"/>
                  </a:cubicBezTo>
                  <a:cubicBezTo>
                    <a:pt x="15" y="19"/>
                    <a:pt x="15" y="19"/>
                    <a:pt x="16" y="20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9" y="19"/>
                    <a:pt x="19" y="20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1" y="9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4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3" y="18"/>
                    <a:pt x="3" y="18"/>
                  </a:cubicBezTo>
                  <a:cubicBezTo>
                    <a:pt x="3" y="18"/>
                    <a:pt x="3" y="18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6" name="Freeform 414"/>
            <p:cNvSpPr>
              <a:spLocks/>
            </p:cNvSpPr>
            <p:nvPr/>
          </p:nvSpPr>
          <p:spPr bwMode="auto">
            <a:xfrm>
              <a:off x="5975351" y="1724026"/>
              <a:ext cx="227013" cy="141288"/>
            </a:xfrm>
            <a:custGeom>
              <a:avLst/>
              <a:gdLst>
                <a:gd name="T0" fmla="*/ 1 w 21"/>
                <a:gd name="T1" fmla="*/ 12 h 13"/>
                <a:gd name="T2" fmla="*/ 2 w 21"/>
                <a:gd name="T3" fmla="*/ 12 h 13"/>
                <a:gd name="T4" fmla="*/ 3 w 21"/>
                <a:gd name="T5" fmla="*/ 12 h 13"/>
                <a:gd name="T6" fmla="*/ 5 w 21"/>
                <a:gd name="T7" fmla="*/ 12 h 13"/>
                <a:gd name="T8" fmla="*/ 6 w 21"/>
                <a:gd name="T9" fmla="*/ 12 h 13"/>
                <a:gd name="T10" fmla="*/ 8 w 21"/>
                <a:gd name="T11" fmla="*/ 12 h 13"/>
                <a:gd name="T12" fmla="*/ 9 w 21"/>
                <a:gd name="T13" fmla="*/ 12 h 13"/>
                <a:gd name="T14" fmla="*/ 10 w 21"/>
                <a:gd name="T15" fmla="*/ 12 h 13"/>
                <a:gd name="T16" fmla="*/ 10 w 21"/>
                <a:gd name="T17" fmla="*/ 11 h 13"/>
                <a:gd name="T18" fmla="*/ 11 w 21"/>
                <a:gd name="T19" fmla="*/ 10 h 13"/>
                <a:gd name="T20" fmla="*/ 12 w 21"/>
                <a:gd name="T21" fmla="*/ 9 h 13"/>
                <a:gd name="T22" fmla="*/ 14 w 21"/>
                <a:gd name="T23" fmla="*/ 8 h 13"/>
                <a:gd name="T24" fmla="*/ 15 w 21"/>
                <a:gd name="T25" fmla="*/ 8 h 13"/>
                <a:gd name="T26" fmla="*/ 16 w 21"/>
                <a:gd name="T27" fmla="*/ 8 h 13"/>
                <a:gd name="T28" fmla="*/ 18 w 21"/>
                <a:gd name="T29" fmla="*/ 8 h 13"/>
                <a:gd name="T30" fmla="*/ 18 w 21"/>
                <a:gd name="T31" fmla="*/ 7 h 13"/>
                <a:gd name="T32" fmla="*/ 19 w 21"/>
                <a:gd name="T33" fmla="*/ 6 h 13"/>
                <a:gd name="T34" fmla="*/ 21 w 21"/>
                <a:gd name="T35" fmla="*/ 6 h 13"/>
                <a:gd name="T36" fmla="*/ 21 w 21"/>
                <a:gd name="T37" fmla="*/ 5 h 13"/>
                <a:gd name="T38" fmla="*/ 21 w 21"/>
                <a:gd name="T39" fmla="*/ 3 h 13"/>
                <a:gd name="T40" fmla="*/ 21 w 21"/>
                <a:gd name="T41" fmla="*/ 3 h 13"/>
                <a:gd name="T42" fmla="*/ 20 w 21"/>
                <a:gd name="T43" fmla="*/ 3 h 13"/>
                <a:gd name="T44" fmla="*/ 19 w 21"/>
                <a:gd name="T45" fmla="*/ 3 h 13"/>
                <a:gd name="T46" fmla="*/ 17 w 21"/>
                <a:gd name="T47" fmla="*/ 3 h 13"/>
                <a:gd name="T48" fmla="*/ 16 w 21"/>
                <a:gd name="T49" fmla="*/ 2 h 13"/>
                <a:gd name="T50" fmla="*/ 14 w 21"/>
                <a:gd name="T51" fmla="*/ 2 h 13"/>
                <a:gd name="T52" fmla="*/ 13 w 21"/>
                <a:gd name="T53" fmla="*/ 2 h 13"/>
                <a:gd name="T54" fmla="*/ 12 w 21"/>
                <a:gd name="T55" fmla="*/ 2 h 13"/>
                <a:gd name="T56" fmla="*/ 10 w 21"/>
                <a:gd name="T57" fmla="*/ 1 h 13"/>
                <a:gd name="T58" fmla="*/ 8 w 21"/>
                <a:gd name="T59" fmla="*/ 1 h 13"/>
                <a:gd name="T60" fmla="*/ 7 w 21"/>
                <a:gd name="T61" fmla="*/ 1 h 13"/>
                <a:gd name="T62" fmla="*/ 6 w 21"/>
                <a:gd name="T63" fmla="*/ 2 h 13"/>
                <a:gd name="T64" fmla="*/ 5 w 21"/>
                <a:gd name="T65" fmla="*/ 2 h 13"/>
                <a:gd name="T66" fmla="*/ 4 w 21"/>
                <a:gd name="T67" fmla="*/ 2 h 13"/>
                <a:gd name="T68" fmla="*/ 3 w 21"/>
                <a:gd name="T69" fmla="*/ 3 h 13"/>
                <a:gd name="T70" fmla="*/ 2 w 21"/>
                <a:gd name="T71" fmla="*/ 4 h 13"/>
                <a:gd name="T72" fmla="*/ 1 w 21"/>
                <a:gd name="T73" fmla="*/ 5 h 13"/>
                <a:gd name="T74" fmla="*/ 1 w 21"/>
                <a:gd name="T75" fmla="*/ 5 h 13"/>
                <a:gd name="T76" fmla="*/ 1 w 21"/>
                <a:gd name="T77" fmla="*/ 6 h 13"/>
                <a:gd name="T78" fmla="*/ 1 w 21"/>
                <a:gd name="T79" fmla="*/ 6 h 13"/>
                <a:gd name="T80" fmla="*/ 3 w 21"/>
                <a:gd name="T81" fmla="*/ 6 h 13"/>
                <a:gd name="T82" fmla="*/ 4 w 21"/>
                <a:gd name="T83" fmla="*/ 6 h 13"/>
                <a:gd name="T84" fmla="*/ 4 w 21"/>
                <a:gd name="T85" fmla="*/ 8 h 13"/>
                <a:gd name="T86" fmla="*/ 5 w 21"/>
                <a:gd name="T87" fmla="*/ 8 h 13"/>
                <a:gd name="T88" fmla="*/ 6 w 21"/>
                <a:gd name="T89" fmla="*/ 7 h 13"/>
                <a:gd name="T90" fmla="*/ 5 w 21"/>
                <a:gd name="T91" fmla="*/ 9 h 13"/>
                <a:gd name="T92" fmla="*/ 4 w 21"/>
                <a:gd name="T93" fmla="*/ 9 h 13"/>
                <a:gd name="T94" fmla="*/ 3 w 21"/>
                <a:gd name="T95" fmla="*/ 9 h 13"/>
                <a:gd name="T96" fmla="*/ 1 w 21"/>
                <a:gd name="T97" fmla="*/ 10 h 13"/>
                <a:gd name="T98" fmla="*/ 1 w 21"/>
                <a:gd name="T99" fmla="*/ 9 h 13"/>
                <a:gd name="T100" fmla="*/ 1 w 21"/>
                <a:gd name="T101" fmla="*/ 10 h 13"/>
                <a:gd name="T102" fmla="*/ 0 w 21"/>
                <a:gd name="T103" fmla="*/ 10 h 13"/>
                <a:gd name="T104" fmla="*/ 0 w 21"/>
                <a:gd name="T105" fmla="*/ 11 h 13"/>
                <a:gd name="T106" fmla="*/ 0 w 21"/>
                <a:gd name="T107" fmla="*/ 11 h 13"/>
                <a:gd name="T108" fmla="*/ 1 w 21"/>
                <a:gd name="T10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2"/>
                    <a:pt x="9" y="13"/>
                    <a:pt x="9" y="12"/>
                  </a:cubicBezTo>
                  <a:cubicBezTo>
                    <a:pt x="10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7"/>
                    <a:pt x="18" y="8"/>
                    <a:pt x="18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7"/>
                    <a:pt x="3" y="7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7" name="Freeform 415"/>
            <p:cNvSpPr>
              <a:spLocks/>
            </p:cNvSpPr>
            <p:nvPr/>
          </p:nvSpPr>
          <p:spPr bwMode="auto">
            <a:xfrm>
              <a:off x="7648576" y="2016126"/>
              <a:ext cx="53975" cy="53975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5 w 5"/>
                <a:gd name="T5" fmla="*/ 3 h 5"/>
                <a:gd name="T6" fmla="*/ 5 w 5"/>
                <a:gd name="T7" fmla="*/ 2 h 5"/>
                <a:gd name="T8" fmla="*/ 5 w 5"/>
                <a:gd name="T9" fmla="*/ 1 h 5"/>
                <a:gd name="T10" fmla="*/ 4 w 5"/>
                <a:gd name="T11" fmla="*/ 1 h 5"/>
                <a:gd name="T12" fmla="*/ 3 w 5"/>
                <a:gd name="T13" fmla="*/ 1 h 5"/>
                <a:gd name="T14" fmla="*/ 2 w 5"/>
                <a:gd name="T15" fmla="*/ 1 h 5"/>
                <a:gd name="T16" fmla="*/ 2 w 5"/>
                <a:gd name="T17" fmla="*/ 1 h 5"/>
                <a:gd name="T18" fmla="*/ 1 w 5"/>
                <a:gd name="T19" fmla="*/ 1 h 5"/>
                <a:gd name="T20" fmla="*/ 1 w 5"/>
                <a:gd name="T21" fmla="*/ 2 h 5"/>
                <a:gd name="T22" fmla="*/ 0 w 5"/>
                <a:gd name="T23" fmla="*/ 3 h 5"/>
                <a:gd name="T24" fmla="*/ 0 w 5"/>
                <a:gd name="T25" fmla="*/ 4 h 5"/>
                <a:gd name="T26" fmla="*/ 0 w 5"/>
                <a:gd name="T27" fmla="*/ 5 h 5"/>
                <a:gd name="T28" fmla="*/ 1 w 5"/>
                <a:gd name="T29" fmla="*/ 5 h 5"/>
                <a:gd name="T30" fmla="*/ 2 w 5"/>
                <a:gd name="T31" fmla="*/ 5 h 5"/>
                <a:gd name="T32" fmla="*/ 2 w 5"/>
                <a:gd name="T33" fmla="*/ 4 h 5"/>
                <a:gd name="T34" fmla="*/ 2 w 5"/>
                <a:gd name="T35" fmla="*/ 3 h 5"/>
                <a:gd name="T36" fmla="*/ 4 w 5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8" name="Freeform 416"/>
            <p:cNvSpPr>
              <a:spLocks/>
            </p:cNvSpPr>
            <p:nvPr/>
          </p:nvSpPr>
          <p:spPr bwMode="auto">
            <a:xfrm>
              <a:off x="7572376" y="2038351"/>
              <a:ext cx="76200" cy="85725"/>
            </a:xfrm>
            <a:custGeom>
              <a:avLst/>
              <a:gdLst>
                <a:gd name="T0" fmla="*/ 1 w 7"/>
                <a:gd name="T1" fmla="*/ 2 h 8"/>
                <a:gd name="T2" fmla="*/ 1 w 7"/>
                <a:gd name="T3" fmla="*/ 3 h 8"/>
                <a:gd name="T4" fmla="*/ 2 w 7"/>
                <a:gd name="T5" fmla="*/ 3 h 8"/>
                <a:gd name="T6" fmla="*/ 2 w 7"/>
                <a:gd name="T7" fmla="*/ 2 h 8"/>
                <a:gd name="T8" fmla="*/ 3 w 7"/>
                <a:gd name="T9" fmla="*/ 2 h 8"/>
                <a:gd name="T10" fmla="*/ 4 w 7"/>
                <a:gd name="T11" fmla="*/ 3 h 8"/>
                <a:gd name="T12" fmla="*/ 4 w 7"/>
                <a:gd name="T13" fmla="*/ 3 h 8"/>
                <a:gd name="T14" fmla="*/ 4 w 7"/>
                <a:gd name="T15" fmla="*/ 4 h 8"/>
                <a:gd name="T16" fmla="*/ 4 w 7"/>
                <a:gd name="T17" fmla="*/ 5 h 8"/>
                <a:gd name="T18" fmla="*/ 4 w 7"/>
                <a:gd name="T19" fmla="*/ 6 h 8"/>
                <a:gd name="T20" fmla="*/ 4 w 7"/>
                <a:gd name="T21" fmla="*/ 7 h 8"/>
                <a:gd name="T22" fmla="*/ 5 w 7"/>
                <a:gd name="T23" fmla="*/ 8 h 8"/>
                <a:gd name="T24" fmla="*/ 6 w 7"/>
                <a:gd name="T25" fmla="*/ 8 h 8"/>
                <a:gd name="T26" fmla="*/ 6 w 7"/>
                <a:gd name="T27" fmla="*/ 7 h 8"/>
                <a:gd name="T28" fmla="*/ 7 w 7"/>
                <a:gd name="T29" fmla="*/ 6 h 8"/>
                <a:gd name="T30" fmla="*/ 7 w 7"/>
                <a:gd name="T31" fmla="*/ 5 h 8"/>
                <a:gd name="T32" fmla="*/ 7 w 7"/>
                <a:gd name="T33" fmla="*/ 3 h 8"/>
                <a:gd name="T34" fmla="*/ 7 w 7"/>
                <a:gd name="T35" fmla="*/ 3 h 8"/>
                <a:gd name="T36" fmla="*/ 6 w 7"/>
                <a:gd name="T37" fmla="*/ 2 h 8"/>
                <a:gd name="T38" fmla="*/ 6 w 7"/>
                <a:gd name="T39" fmla="*/ 1 h 8"/>
                <a:gd name="T40" fmla="*/ 5 w 7"/>
                <a:gd name="T41" fmla="*/ 0 h 8"/>
                <a:gd name="T42" fmla="*/ 4 w 7"/>
                <a:gd name="T43" fmla="*/ 0 h 8"/>
                <a:gd name="T44" fmla="*/ 4 w 7"/>
                <a:gd name="T45" fmla="*/ 0 h 8"/>
                <a:gd name="T46" fmla="*/ 3 w 7"/>
                <a:gd name="T47" fmla="*/ 0 h 8"/>
                <a:gd name="T48" fmla="*/ 2 w 7"/>
                <a:gd name="T49" fmla="*/ 0 h 8"/>
                <a:gd name="T50" fmla="*/ 2 w 7"/>
                <a:gd name="T51" fmla="*/ 0 h 8"/>
                <a:gd name="T52" fmla="*/ 1 w 7"/>
                <a:gd name="T53" fmla="*/ 1 h 8"/>
                <a:gd name="T54" fmla="*/ 0 w 7"/>
                <a:gd name="T55" fmla="*/ 1 h 8"/>
                <a:gd name="T56" fmla="*/ 1 w 7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39" name="Freeform 417"/>
            <p:cNvSpPr>
              <a:spLocks/>
            </p:cNvSpPr>
            <p:nvPr/>
          </p:nvSpPr>
          <p:spPr bwMode="auto">
            <a:xfrm>
              <a:off x="7637464" y="2135189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0" name="Freeform 418"/>
            <p:cNvSpPr>
              <a:spLocks/>
            </p:cNvSpPr>
            <p:nvPr/>
          </p:nvSpPr>
          <p:spPr bwMode="auto">
            <a:xfrm>
              <a:off x="7616826" y="2200276"/>
              <a:ext cx="20638" cy="2222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1" name="Freeform 419"/>
            <p:cNvSpPr>
              <a:spLocks/>
            </p:cNvSpPr>
            <p:nvPr/>
          </p:nvSpPr>
          <p:spPr bwMode="auto">
            <a:xfrm>
              <a:off x="7594601" y="2254251"/>
              <a:ext cx="22225" cy="2222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2" name="Freeform 420"/>
            <p:cNvSpPr>
              <a:spLocks/>
            </p:cNvSpPr>
            <p:nvPr/>
          </p:nvSpPr>
          <p:spPr bwMode="auto">
            <a:xfrm>
              <a:off x="7400926" y="2740026"/>
              <a:ext cx="63500" cy="87313"/>
            </a:xfrm>
            <a:custGeom>
              <a:avLst/>
              <a:gdLst>
                <a:gd name="T0" fmla="*/ 0 w 6"/>
                <a:gd name="T1" fmla="*/ 8 h 8"/>
                <a:gd name="T2" fmla="*/ 1 w 6"/>
                <a:gd name="T3" fmla="*/ 8 h 8"/>
                <a:gd name="T4" fmla="*/ 2 w 6"/>
                <a:gd name="T5" fmla="*/ 7 h 8"/>
                <a:gd name="T6" fmla="*/ 2 w 6"/>
                <a:gd name="T7" fmla="*/ 6 h 8"/>
                <a:gd name="T8" fmla="*/ 3 w 6"/>
                <a:gd name="T9" fmla="*/ 6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4 h 8"/>
                <a:gd name="T16" fmla="*/ 5 w 6"/>
                <a:gd name="T17" fmla="*/ 3 h 8"/>
                <a:gd name="T18" fmla="*/ 5 w 6"/>
                <a:gd name="T19" fmla="*/ 3 h 8"/>
                <a:gd name="T20" fmla="*/ 6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4 w 6"/>
                <a:gd name="T27" fmla="*/ 2 h 8"/>
                <a:gd name="T28" fmla="*/ 4 w 6"/>
                <a:gd name="T29" fmla="*/ 2 h 8"/>
                <a:gd name="T30" fmla="*/ 3 w 6"/>
                <a:gd name="T31" fmla="*/ 3 h 8"/>
                <a:gd name="T32" fmla="*/ 3 w 6"/>
                <a:gd name="T33" fmla="*/ 4 h 8"/>
                <a:gd name="T34" fmla="*/ 1 w 6"/>
                <a:gd name="T35" fmla="*/ 5 h 8"/>
                <a:gd name="T36" fmla="*/ 1 w 6"/>
                <a:gd name="T37" fmla="*/ 6 h 8"/>
                <a:gd name="T38" fmla="*/ 0 w 6"/>
                <a:gd name="T39" fmla="*/ 7 h 8"/>
                <a:gd name="T40" fmla="*/ 0 w 6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3" name="Freeform 421"/>
            <p:cNvSpPr>
              <a:spLocks/>
            </p:cNvSpPr>
            <p:nvPr/>
          </p:nvSpPr>
          <p:spPr bwMode="auto">
            <a:xfrm>
              <a:off x="7464426" y="2708276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4" name="Freeform 422"/>
            <p:cNvSpPr>
              <a:spLocks/>
            </p:cNvSpPr>
            <p:nvPr/>
          </p:nvSpPr>
          <p:spPr bwMode="auto">
            <a:xfrm>
              <a:off x="7475539" y="2665414"/>
              <a:ext cx="33338" cy="42863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1 w 3"/>
                <a:gd name="T13" fmla="*/ 2 h 4"/>
                <a:gd name="T14" fmla="*/ 1 w 3"/>
                <a:gd name="T15" fmla="*/ 2 h 4"/>
                <a:gd name="T16" fmla="*/ 2 w 3"/>
                <a:gd name="T17" fmla="*/ 3 h 4"/>
                <a:gd name="T18" fmla="*/ 1 w 3"/>
                <a:gd name="T19" fmla="*/ 4 h 4"/>
                <a:gd name="T20" fmla="*/ 2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5" name="Freeform 423"/>
            <p:cNvSpPr>
              <a:spLocks/>
            </p:cNvSpPr>
            <p:nvPr/>
          </p:nvSpPr>
          <p:spPr bwMode="auto">
            <a:xfrm>
              <a:off x="7432676" y="2513014"/>
              <a:ext cx="150813" cy="206375"/>
            </a:xfrm>
            <a:custGeom>
              <a:avLst/>
              <a:gdLst>
                <a:gd name="T0" fmla="*/ 2 w 14"/>
                <a:gd name="T1" fmla="*/ 9 h 19"/>
                <a:gd name="T2" fmla="*/ 2 w 14"/>
                <a:gd name="T3" fmla="*/ 11 h 19"/>
                <a:gd name="T4" fmla="*/ 4 w 14"/>
                <a:gd name="T5" fmla="*/ 11 h 19"/>
                <a:gd name="T6" fmla="*/ 5 w 14"/>
                <a:gd name="T7" fmla="*/ 11 h 19"/>
                <a:gd name="T8" fmla="*/ 5 w 14"/>
                <a:gd name="T9" fmla="*/ 12 h 19"/>
                <a:gd name="T10" fmla="*/ 5 w 14"/>
                <a:gd name="T11" fmla="*/ 13 h 19"/>
                <a:gd name="T12" fmla="*/ 5 w 14"/>
                <a:gd name="T13" fmla="*/ 13 h 19"/>
                <a:gd name="T14" fmla="*/ 6 w 14"/>
                <a:gd name="T15" fmla="*/ 13 h 19"/>
                <a:gd name="T16" fmla="*/ 7 w 14"/>
                <a:gd name="T17" fmla="*/ 13 h 19"/>
                <a:gd name="T18" fmla="*/ 8 w 14"/>
                <a:gd name="T19" fmla="*/ 14 h 19"/>
                <a:gd name="T20" fmla="*/ 9 w 14"/>
                <a:gd name="T21" fmla="*/ 14 h 19"/>
                <a:gd name="T22" fmla="*/ 9 w 14"/>
                <a:gd name="T23" fmla="*/ 15 h 19"/>
                <a:gd name="T24" fmla="*/ 10 w 14"/>
                <a:gd name="T25" fmla="*/ 15 h 19"/>
                <a:gd name="T26" fmla="*/ 10 w 14"/>
                <a:gd name="T27" fmla="*/ 14 h 19"/>
                <a:gd name="T28" fmla="*/ 11 w 14"/>
                <a:gd name="T29" fmla="*/ 14 h 19"/>
                <a:gd name="T30" fmla="*/ 11 w 14"/>
                <a:gd name="T31" fmla="*/ 15 h 19"/>
                <a:gd name="T32" fmla="*/ 11 w 14"/>
                <a:gd name="T33" fmla="*/ 16 h 19"/>
                <a:gd name="T34" fmla="*/ 11 w 14"/>
                <a:gd name="T35" fmla="*/ 16 h 19"/>
                <a:gd name="T36" fmla="*/ 12 w 14"/>
                <a:gd name="T37" fmla="*/ 17 h 19"/>
                <a:gd name="T38" fmla="*/ 11 w 14"/>
                <a:gd name="T39" fmla="*/ 18 h 19"/>
                <a:gd name="T40" fmla="*/ 11 w 14"/>
                <a:gd name="T41" fmla="*/ 19 h 19"/>
                <a:gd name="T42" fmla="*/ 11 w 14"/>
                <a:gd name="T43" fmla="*/ 19 h 19"/>
                <a:gd name="T44" fmla="*/ 12 w 14"/>
                <a:gd name="T45" fmla="*/ 19 h 19"/>
                <a:gd name="T46" fmla="*/ 13 w 14"/>
                <a:gd name="T47" fmla="*/ 19 h 19"/>
                <a:gd name="T48" fmla="*/ 13 w 14"/>
                <a:gd name="T49" fmla="*/ 18 h 19"/>
                <a:gd name="T50" fmla="*/ 13 w 14"/>
                <a:gd name="T51" fmla="*/ 17 h 19"/>
                <a:gd name="T52" fmla="*/ 14 w 14"/>
                <a:gd name="T53" fmla="*/ 16 h 19"/>
                <a:gd name="T54" fmla="*/ 13 w 14"/>
                <a:gd name="T55" fmla="*/ 16 h 19"/>
                <a:gd name="T56" fmla="*/ 13 w 14"/>
                <a:gd name="T57" fmla="*/ 15 h 19"/>
                <a:gd name="T58" fmla="*/ 13 w 14"/>
                <a:gd name="T59" fmla="*/ 14 h 19"/>
                <a:gd name="T60" fmla="*/ 12 w 14"/>
                <a:gd name="T61" fmla="*/ 13 h 19"/>
                <a:gd name="T62" fmla="*/ 11 w 14"/>
                <a:gd name="T63" fmla="*/ 13 h 19"/>
                <a:gd name="T64" fmla="*/ 11 w 14"/>
                <a:gd name="T65" fmla="*/ 13 h 19"/>
                <a:gd name="T66" fmla="*/ 10 w 14"/>
                <a:gd name="T67" fmla="*/ 12 h 19"/>
                <a:gd name="T68" fmla="*/ 9 w 14"/>
                <a:gd name="T69" fmla="*/ 12 h 19"/>
                <a:gd name="T70" fmla="*/ 7 w 14"/>
                <a:gd name="T71" fmla="*/ 12 h 19"/>
                <a:gd name="T72" fmla="*/ 7 w 14"/>
                <a:gd name="T73" fmla="*/ 11 h 19"/>
                <a:gd name="T74" fmla="*/ 6 w 14"/>
                <a:gd name="T75" fmla="*/ 11 h 19"/>
                <a:gd name="T76" fmla="*/ 6 w 14"/>
                <a:gd name="T77" fmla="*/ 9 h 19"/>
                <a:gd name="T78" fmla="*/ 6 w 14"/>
                <a:gd name="T79" fmla="*/ 8 h 19"/>
                <a:gd name="T80" fmla="*/ 6 w 14"/>
                <a:gd name="T81" fmla="*/ 8 h 19"/>
                <a:gd name="T82" fmla="*/ 7 w 14"/>
                <a:gd name="T83" fmla="*/ 7 h 19"/>
                <a:gd name="T84" fmla="*/ 8 w 14"/>
                <a:gd name="T85" fmla="*/ 6 h 19"/>
                <a:gd name="T86" fmla="*/ 8 w 14"/>
                <a:gd name="T87" fmla="*/ 4 h 19"/>
                <a:gd name="T88" fmla="*/ 8 w 14"/>
                <a:gd name="T89" fmla="*/ 3 h 19"/>
                <a:gd name="T90" fmla="*/ 7 w 14"/>
                <a:gd name="T91" fmla="*/ 3 h 19"/>
                <a:gd name="T92" fmla="*/ 7 w 14"/>
                <a:gd name="T93" fmla="*/ 2 h 19"/>
                <a:gd name="T94" fmla="*/ 6 w 14"/>
                <a:gd name="T95" fmla="*/ 0 h 19"/>
                <a:gd name="T96" fmla="*/ 5 w 14"/>
                <a:gd name="T97" fmla="*/ 0 h 19"/>
                <a:gd name="T98" fmla="*/ 4 w 14"/>
                <a:gd name="T99" fmla="*/ 0 h 19"/>
                <a:gd name="T100" fmla="*/ 2 w 14"/>
                <a:gd name="T101" fmla="*/ 0 h 19"/>
                <a:gd name="T102" fmla="*/ 2 w 14"/>
                <a:gd name="T103" fmla="*/ 2 h 19"/>
                <a:gd name="T104" fmla="*/ 2 w 14"/>
                <a:gd name="T105" fmla="*/ 3 h 19"/>
                <a:gd name="T106" fmla="*/ 2 w 14"/>
                <a:gd name="T107" fmla="*/ 5 h 19"/>
                <a:gd name="T108" fmla="*/ 2 w 14"/>
                <a:gd name="T109" fmla="*/ 6 h 19"/>
                <a:gd name="T110" fmla="*/ 2 w 14"/>
                <a:gd name="T111" fmla="*/ 7 h 19"/>
                <a:gd name="T112" fmla="*/ 2 w 14"/>
                <a:gd name="T113" fmla="*/ 6 h 19"/>
                <a:gd name="T114" fmla="*/ 1 w 14"/>
                <a:gd name="T115" fmla="*/ 7 h 19"/>
                <a:gd name="T116" fmla="*/ 1 w 14"/>
                <a:gd name="T117" fmla="*/ 8 h 19"/>
                <a:gd name="T118" fmla="*/ 2 w 14"/>
                <a:gd name="T11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9"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6"/>
                    <a:pt x="12" y="17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1" y="18"/>
                    <a:pt x="10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6" name="Freeform 424"/>
            <p:cNvSpPr>
              <a:spLocks/>
            </p:cNvSpPr>
            <p:nvPr/>
          </p:nvSpPr>
          <p:spPr bwMode="auto">
            <a:xfrm>
              <a:off x="7518401" y="2697164"/>
              <a:ext cx="33338" cy="65088"/>
            </a:xfrm>
            <a:custGeom>
              <a:avLst/>
              <a:gdLst>
                <a:gd name="T0" fmla="*/ 3 w 3"/>
                <a:gd name="T1" fmla="*/ 4 h 6"/>
                <a:gd name="T2" fmla="*/ 3 w 3"/>
                <a:gd name="T3" fmla="*/ 3 h 6"/>
                <a:gd name="T4" fmla="*/ 3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0 w 3"/>
                <a:gd name="T11" fmla="*/ 0 h 6"/>
                <a:gd name="T12" fmla="*/ 0 w 3"/>
                <a:gd name="T13" fmla="*/ 1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6 h 6"/>
                <a:gd name="T20" fmla="*/ 1 w 3"/>
                <a:gd name="T21" fmla="*/ 6 h 6"/>
                <a:gd name="T22" fmla="*/ 2 w 3"/>
                <a:gd name="T23" fmla="*/ 5 h 6"/>
                <a:gd name="T24" fmla="*/ 3 w 3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7" name="Freeform 425"/>
            <p:cNvSpPr>
              <a:spLocks/>
            </p:cNvSpPr>
            <p:nvPr/>
          </p:nvSpPr>
          <p:spPr bwMode="auto">
            <a:xfrm>
              <a:off x="7540626" y="2697164"/>
              <a:ext cx="76200" cy="119063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7 w 7"/>
                <a:gd name="T5" fmla="*/ 1 h 11"/>
                <a:gd name="T6" fmla="*/ 6 w 7"/>
                <a:gd name="T7" fmla="*/ 0 h 11"/>
                <a:gd name="T8" fmla="*/ 5 w 7"/>
                <a:gd name="T9" fmla="*/ 0 h 11"/>
                <a:gd name="T10" fmla="*/ 5 w 7"/>
                <a:gd name="T11" fmla="*/ 0 h 11"/>
                <a:gd name="T12" fmla="*/ 4 w 7"/>
                <a:gd name="T13" fmla="*/ 2 h 11"/>
                <a:gd name="T14" fmla="*/ 4 w 7"/>
                <a:gd name="T15" fmla="*/ 4 h 11"/>
                <a:gd name="T16" fmla="*/ 4 w 7"/>
                <a:gd name="T17" fmla="*/ 5 h 11"/>
                <a:gd name="T18" fmla="*/ 3 w 7"/>
                <a:gd name="T19" fmla="*/ 5 h 11"/>
                <a:gd name="T20" fmla="*/ 2 w 7"/>
                <a:gd name="T21" fmla="*/ 5 h 11"/>
                <a:gd name="T22" fmla="*/ 1 w 7"/>
                <a:gd name="T23" fmla="*/ 5 h 11"/>
                <a:gd name="T24" fmla="*/ 1 w 7"/>
                <a:gd name="T25" fmla="*/ 6 h 11"/>
                <a:gd name="T26" fmla="*/ 0 w 7"/>
                <a:gd name="T27" fmla="*/ 8 h 11"/>
                <a:gd name="T28" fmla="*/ 0 w 7"/>
                <a:gd name="T29" fmla="*/ 8 h 11"/>
                <a:gd name="T30" fmla="*/ 0 w 7"/>
                <a:gd name="T31" fmla="*/ 9 h 11"/>
                <a:gd name="T32" fmla="*/ 1 w 7"/>
                <a:gd name="T33" fmla="*/ 10 h 11"/>
                <a:gd name="T34" fmla="*/ 1 w 7"/>
                <a:gd name="T35" fmla="*/ 11 h 11"/>
                <a:gd name="T36" fmla="*/ 2 w 7"/>
                <a:gd name="T37" fmla="*/ 10 h 11"/>
                <a:gd name="T38" fmla="*/ 3 w 7"/>
                <a:gd name="T39" fmla="*/ 9 h 11"/>
                <a:gd name="T40" fmla="*/ 3 w 7"/>
                <a:gd name="T41" fmla="*/ 9 h 11"/>
                <a:gd name="T42" fmla="*/ 4 w 7"/>
                <a:gd name="T43" fmla="*/ 7 h 11"/>
                <a:gd name="T44" fmla="*/ 4 w 7"/>
                <a:gd name="T45" fmla="*/ 6 h 11"/>
                <a:gd name="T46" fmla="*/ 5 w 7"/>
                <a:gd name="T47" fmla="*/ 5 h 11"/>
                <a:gd name="T48" fmla="*/ 5 w 7"/>
                <a:gd name="T49" fmla="*/ 6 h 11"/>
                <a:gd name="T50" fmla="*/ 6 w 7"/>
                <a:gd name="T51" fmla="*/ 7 h 11"/>
                <a:gd name="T52" fmla="*/ 7 w 7"/>
                <a:gd name="T53" fmla="*/ 7 h 11"/>
                <a:gd name="T54" fmla="*/ 7 w 7"/>
                <a:gd name="T55" fmla="*/ 6 h 11"/>
                <a:gd name="T56" fmla="*/ 7 w 7"/>
                <a:gd name="T57" fmla="*/ 5 h 11"/>
                <a:gd name="T58" fmla="*/ 7 w 7"/>
                <a:gd name="T5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10"/>
                    <a:pt x="2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8" name="Freeform 426"/>
            <p:cNvSpPr>
              <a:spLocks/>
            </p:cNvSpPr>
            <p:nvPr/>
          </p:nvSpPr>
          <p:spPr bwMode="auto">
            <a:xfrm>
              <a:off x="7583489" y="2773364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49" name="Freeform 427"/>
            <p:cNvSpPr>
              <a:spLocks/>
            </p:cNvSpPr>
            <p:nvPr/>
          </p:nvSpPr>
          <p:spPr bwMode="auto">
            <a:xfrm>
              <a:off x="7529514" y="2881314"/>
              <a:ext cx="22225" cy="1111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0" name="Freeform 428"/>
            <p:cNvSpPr>
              <a:spLocks/>
            </p:cNvSpPr>
            <p:nvPr/>
          </p:nvSpPr>
          <p:spPr bwMode="auto">
            <a:xfrm>
              <a:off x="7508876" y="2892426"/>
              <a:ext cx="9525" cy="206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1" name="Freeform 429"/>
            <p:cNvSpPr>
              <a:spLocks/>
            </p:cNvSpPr>
            <p:nvPr/>
          </p:nvSpPr>
          <p:spPr bwMode="auto">
            <a:xfrm>
              <a:off x="7659689" y="2946401"/>
              <a:ext cx="11113" cy="2063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2" name="Freeform 430"/>
            <p:cNvSpPr>
              <a:spLocks/>
            </p:cNvSpPr>
            <p:nvPr/>
          </p:nvSpPr>
          <p:spPr bwMode="auto">
            <a:xfrm>
              <a:off x="7529514" y="2784476"/>
              <a:ext cx="130175" cy="128588"/>
            </a:xfrm>
            <a:custGeom>
              <a:avLst/>
              <a:gdLst>
                <a:gd name="T0" fmla="*/ 12 w 12"/>
                <a:gd name="T1" fmla="*/ 10 h 12"/>
                <a:gd name="T2" fmla="*/ 12 w 12"/>
                <a:gd name="T3" fmla="*/ 8 h 12"/>
                <a:gd name="T4" fmla="*/ 12 w 12"/>
                <a:gd name="T5" fmla="*/ 7 h 12"/>
                <a:gd name="T6" fmla="*/ 12 w 12"/>
                <a:gd name="T7" fmla="*/ 6 h 12"/>
                <a:gd name="T8" fmla="*/ 12 w 12"/>
                <a:gd name="T9" fmla="*/ 5 h 12"/>
                <a:gd name="T10" fmla="*/ 11 w 12"/>
                <a:gd name="T11" fmla="*/ 4 h 12"/>
                <a:gd name="T12" fmla="*/ 11 w 12"/>
                <a:gd name="T13" fmla="*/ 3 h 12"/>
                <a:gd name="T14" fmla="*/ 11 w 12"/>
                <a:gd name="T15" fmla="*/ 2 h 12"/>
                <a:gd name="T16" fmla="*/ 10 w 12"/>
                <a:gd name="T17" fmla="*/ 1 h 12"/>
                <a:gd name="T18" fmla="*/ 9 w 12"/>
                <a:gd name="T19" fmla="*/ 0 h 12"/>
                <a:gd name="T20" fmla="*/ 8 w 12"/>
                <a:gd name="T21" fmla="*/ 0 h 12"/>
                <a:gd name="T22" fmla="*/ 8 w 12"/>
                <a:gd name="T23" fmla="*/ 2 h 12"/>
                <a:gd name="T24" fmla="*/ 8 w 12"/>
                <a:gd name="T25" fmla="*/ 3 h 12"/>
                <a:gd name="T26" fmla="*/ 7 w 12"/>
                <a:gd name="T27" fmla="*/ 3 h 12"/>
                <a:gd name="T28" fmla="*/ 6 w 12"/>
                <a:gd name="T29" fmla="*/ 4 h 12"/>
                <a:gd name="T30" fmla="*/ 5 w 12"/>
                <a:gd name="T31" fmla="*/ 4 h 12"/>
                <a:gd name="T32" fmla="*/ 5 w 12"/>
                <a:gd name="T33" fmla="*/ 3 h 12"/>
                <a:gd name="T34" fmla="*/ 4 w 12"/>
                <a:gd name="T35" fmla="*/ 3 h 12"/>
                <a:gd name="T36" fmla="*/ 3 w 12"/>
                <a:gd name="T37" fmla="*/ 4 h 12"/>
                <a:gd name="T38" fmla="*/ 2 w 12"/>
                <a:gd name="T39" fmla="*/ 5 h 12"/>
                <a:gd name="T40" fmla="*/ 1 w 12"/>
                <a:gd name="T41" fmla="*/ 5 h 12"/>
                <a:gd name="T42" fmla="*/ 0 w 12"/>
                <a:gd name="T43" fmla="*/ 6 h 12"/>
                <a:gd name="T44" fmla="*/ 0 w 12"/>
                <a:gd name="T45" fmla="*/ 7 h 12"/>
                <a:gd name="T46" fmla="*/ 0 w 12"/>
                <a:gd name="T47" fmla="*/ 7 h 12"/>
                <a:gd name="T48" fmla="*/ 0 w 12"/>
                <a:gd name="T49" fmla="*/ 8 h 12"/>
                <a:gd name="T50" fmla="*/ 1 w 12"/>
                <a:gd name="T51" fmla="*/ 9 h 12"/>
                <a:gd name="T52" fmla="*/ 2 w 12"/>
                <a:gd name="T53" fmla="*/ 8 h 12"/>
                <a:gd name="T54" fmla="*/ 2 w 12"/>
                <a:gd name="T55" fmla="*/ 6 h 12"/>
                <a:gd name="T56" fmla="*/ 3 w 12"/>
                <a:gd name="T57" fmla="*/ 6 h 12"/>
                <a:gd name="T58" fmla="*/ 4 w 12"/>
                <a:gd name="T59" fmla="*/ 7 h 12"/>
                <a:gd name="T60" fmla="*/ 4 w 12"/>
                <a:gd name="T61" fmla="*/ 6 h 12"/>
                <a:gd name="T62" fmla="*/ 5 w 12"/>
                <a:gd name="T63" fmla="*/ 6 h 12"/>
                <a:gd name="T64" fmla="*/ 7 w 12"/>
                <a:gd name="T65" fmla="*/ 6 h 12"/>
                <a:gd name="T66" fmla="*/ 8 w 12"/>
                <a:gd name="T67" fmla="*/ 6 h 12"/>
                <a:gd name="T68" fmla="*/ 7 w 12"/>
                <a:gd name="T69" fmla="*/ 7 h 12"/>
                <a:gd name="T70" fmla="*/ 6 w 12"/>
                <a:gd name="T71" fmla="*/ 7 h 12"/>
                <a:gd name="T72" fmla="*/ 6 w 12"/>
                <a:gd name="T73" fmla="*/ 9 h 12"/>
                <a:gd name="T74" fmla="*/ 7 w 12"/>
                <a:gd name="T75" fmla="*/ 10 h 12"/>
                <a:gd name="T76" fmla="*/ 8 w 12"/>
                <a:gd name="T77" fmla="*/ 11 h 12"/>
                <a:gd name="T78" fmla="*/ 9 w 12"/>
                <a:gd name="T79" fmla="*/ 12 h 12"/>
                <a:gd name="T80" fmla="*/ 10 w 12"/>
                <a:gd name="T81" fmla="*/ 12 h 12"/>
                <a:gd name="T82" fmla="*/ 10 w 12"/>
                <a:gd name="T83" fmla="*/ 10 h 12"/>
                <a:gd name="T84" fmla="*/ 10 w 12"/>
                <a:gd name="T85" fmla="*/ 10 h 12"/>
                <a:gd name="T86" fmla="*/ 9 w 12"/>
                <a:gd name="T87" fmla="*/ 8 h 12"/>
                <a:gd name="T88" fmla="*/ 10 w 12"/>
                <a:gd name="T89" fmla="*/ 8 h 12"/>
                <a:gd name="T90" fmla="*/ 11 w 12"/>
                <a:gd name="T91" fmla="*/ 8 h 12"/>
                <a:gd name="T92" fmla="*/ 11 w 12"/>
                <a:gd name="T93" fmla="*/ 9 h 12"/>
                <a:gd name="T94" fmla="*/ 12 w 12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3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0" y="9"/>
                    <a:pt x="11" y="9"/>
                  </a:cubicBezTo>
                  <a:cubicBezTo>
                    <a:pt x="11" y="10"/>
                    <a:pt x="11" y="10"/>
                    <a:pt x="12" y="1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3" name="Freeform 431"/>
            <p:cNvSpPr>
              <a:spLocks/>
            </p:cNvSpPr>
            <p:nvPr/>
          </p:nvSpPr>
          <p:spPr bwMode="auto">
            <a:xfrm>
              <a:off x="6708776" y="2665414"/>
              <a:ext cx="22225" cy="74613"/>
            </a:xfrm>
            <a:custGeom>
              <a:avLst/>
              <a:gdLst>
                <a:gd name="T0" fmla="*/ 2 w 2"/>
                <a:gd name="T1" fmla="*/ 1 h 7"/>
                <a:gd name="T2" fmla="*/ 2 w 2"/>
                <a:gd name="T3" fmla="*/ 0 h 7"/>
                <a:gd name="T4" fmla="*/ 1 w 2"/>
                <a:gd name="T5" fmla="*/ 1 h 7"/>
                <a:gd name="T6" fmla="*/ 0 w 2"/>
                <a:gd name="T7" fmla="*/ 2 h 7"/>
                <a:gd name="T8" fmla="*/ 0 w 2"/>
                <a:gd name="T9" fmla="*/ 3 h 7"/>
                <a:gd name="T10" fmla="*/ 0 w 2"/>
                <a:gd name="T11" fmla="*/ 4 h 7"/>
                <a:gd name="T12" fmla="*/ 0 w 2"/>
                <a:gd name="T13" fmla="*/ 5 h 7"/>
                <a:gd name="T14" fmla="*/ 1 w 2"/>
                <a:gd name="T15" fmla="*/ 6 h 7"/>
                <a:gd name="T16" fmla="*/ 2 w 2"/>
                <a:gd name="T17" fmla="*/ 6 h 7"/>
                <a:gd name="T18" fmla="*/ 2 w 2"/>
                <a:gd name="T19" fmla="*/ 5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4" name="Oval 432"/>
            <p:cNvSpPr>
              <a:spLocks noChangeArrowheads="1"/>
            </p:cNvSpPr>
            <p:nvPr/>
          </p:nvSpPr>
          <p:spPr bwMode="auto">
            <a:xfrm>
              <a:off x="6708776" y="2751139"/>
              <a:ext cx="11113" cy="1588"/>
            </a:xfrm>
            <a:prstGeom prst="ellipse">
              <a:avLst/>
            </a:pr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5" name="Freeform 433"/>
            <p:cNvSpPr>
              <a:spLocks/>
            </p:cNvSpPr>
            <p:nvPr/>
          </p:nvSpPr>
          <p:spPr bwMode="auto">
            <a:xfrm>
              <a:off x="6753226" y="2859089"/>
              <a:ext cx="9525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6" name="Freeform 434"/>
            <p:cNvSpPr>
              <a:spLocks/>
            </p:cNvSpPr>
            <p:nvPr/>
          </p:nvSpPr>
          <p:spPr bwMode="auto">
            <a:xfrm>
              <a:off x="479426" y="935039"/>
              <a:ext cx="928688" cy="454025"/>
            </a:xfrm>
            <a:custGeom>
              <a:avLst/>
              <a:gdLst>
                <a:gd name="T0" fmla="*/ 62 w 86"/>
                <a:gd name="T1" fmla="*/ 30 h 42"/>
                <a:gd name="T2" fmla="*/ 64 w 86"/>
                <a:gd name="T3" fmla="*/ 33 h 42"/>
                <a:gd name="T4" fmla="*/ 63 w 86"/>
                <a:gd name="T5" fmla="*/ 38 h 42"/>
                <a:gd name="T6" fmla="*/ 68 w 86"/>
                <a:gd name="T7" fmla="*/ 34 h 42"/>
                <a:gd name="T8" fmla="*/ 68 w 86"/>
                <a:gd name="T9" fmla="*/ 36 h 42"/>
                <a:gd name="T10" fmla="*/ 68 w 86"/>
                <a:gd name="T11" fmla="*/ 42 h 42"/>
                <a:gd name="T12" fmla="*/ 72 w 86"/>
                <a:gd name="T13" fmla="*/ 38 h 42"/>
                <a:gd name="T14" fmla="*/ 71 w 86"/>
                <a:gd name="T15" fmla="*/ 33 h 42"/>
                <a:gd name="T16" fmla="*/ 69 w 86"/>
                <a:gd name="T17" fmla="*/ 29 h 42"/>
                <a:gd name="T18" fmla="*/ 65 w 86"/>
                <a:gd name="T19" fmla="*/ 29 h 42"/>
                <a:gd name="T20" fmla="*/ 65 w 86"/>
                <a:gd name="T21" fmla="*/ 23 h 42"/>
                <a:gd name="T22" fmla="*/ 82 w 86"/>
                <a:gd name="T23" fmla="*/ 7 h 42"/>
                <a:gd name="T24" fmla="*/ 84 w 86"/>
                <a:gd name="T25" fmla="*/ 3 h 42"/>
                <a:gd name="T26" fmla="*/ 77 w 86"/>
                <a:gd name="T27" fmla="*/ 2 h 42"/>
                <a:gd name="T28" fmla="*/ 70 w 86"/>
                <a:gd name="T29" fmla="*/ 1 h 42"/>
                <a:gd name="T30" fmla="*/ 63 w 86"/>
                <a:gd name="T31" fmla="*/ 0 h 42"/>
                <a:gd name="T32" fmla="*/ 54 w 86"/>
                <a:gd name="T33" fmla="*/ 2 h 42"/>
                <a:gd name="T34" fmla="*/ 46 w 86"/>
                <a:gd name="T35" fmla="*/ 3 h 42"/>
                <a:gd name="T36" fmla="*/ 40 w 86"/>
                <a:gd name="T37" fmla="*/ 6 h 42"/>
                <a:gd name="T38" fmla="*/ 37 w 86"/>
                <a:gd name="T39" fmla="*/ 8 h 42"/>
                <a:gd name="T40" fmla="*/ 38 w 86"/>
                <a:gd name="T41" fmla="*/ 10 h 42"/>
                <a:gd name="T42" fmla="*/ 35 w 86"/>
                <a:gd name="T43" fmla="*/ 12 h 42"/>
                <a:gd name="T44" fmla="*/ 33 w 86"/>
                <a:gd name="T45" fmla="*/ 11 h 42"/>
                <a:gd name="T46" fmla="*/ 27 w 86"/>
                <a:gd name="T47" fmla="*/ 13 h 42"/>
                <a:gd name="T48" fmla="*/ 25 w 86"/>
                <a:gd name="T49" fmla="*/ 15 h 42"/>
                <a:gd name="T50" fmla="*/ 27 w 86"/>
                <a:gd name="T51" fmla="*/ 16 h 42"/>
                <a:gd name="T52" fmla="*/ 31 w 86"/>
                <a:gd name="T53" fmla="*/ 18 h 42"/>
                <a:gd name="T54" fmla="*/ 25 w 86"/>
                <a:gd name="T55" fmla="*/ 20 h 42"/>
                <a:gd name="T56" fmla="*/ 21 w 86"/>
                <a:gd name="T57" fmla="*/ 21 h 42"/>
                <a:gd name="T58" fmla="*/ 14 w 86"/>
                <a:gd name="T59" fmla="*/ 24 h 42"/>
                <a:gd name="T60" fmla="*/ 13 w 86"/>
                <a:gd name="T61" fmla="*/ 27 h 42"/>
                <a:gd name="T62" fmla="*/ 17 w 86"/>
                <a:gd name="T63" fmla="*/ 28 h 42"/>
                <a:gd name="T64" fmla="*/ 13 w 86"/>
                <a:gd name="T65" fmla="*/ 32 h 42"/>
                <a:gd name="T66" fmla="*/ 17 w 86"/>
                <a:gd name="T67" fmla="*/ 31 h 42"/>
                <a:gd name="T68" fmla="*/ 20 w 86"/>
                <a:gd name="T69" fmla="*/ 32 h 42"/>
                <a:gd name="T70" fmla="*/ 22 w 86"/>
                <a:gd name="T71" fmla="*/ 32 h 42"/>
                <a:gd name="T72" fmla="*/ 20 w 86"/>
                <a:gd name="T73" fmla="*/ 33 h 42"/>
                <a:gd name="T74" fmla="*/ 14 w 86"/>
                <a:gd name="T75" fmla="*/ 36 h 42"/>
                <a:gd name="T76" fmla="*/ 6 w 86"/>
                <a:gd name="T77" fmla="*/ 39 h 42"/>
                <a:gd name="T78" fmla="*/ 0 w 86"/>
                <a:gd name="T79" fmla="*/ 41 h 42"/>
                <a:gd name="T80" fmla="*/ 7 w 86"/>
                <a:gd name="T81" fmla="*/ 40 h 42"/>
                <a:gd name="T82" fmla="*/ 13 w 86"/>
                <a:gd name="T83" fmla="*/ 39 h 42"/>
                <a:gd name="T84" fmla="*/ 20 w 86"/>
                <a:gd name="T85" fmla="*/ 35 h 42"/>
                <a:gd name="T86" fmla="*/ 27 w 86"/>
                <a:gd name="T87" fmla="*/ 33 h 42"/>
                <a:gd name="T88" fmla="*/ 31 w 86"/>
                <a:gd name="T89" fmla="*/ 31 h 42"/>
                <a:gd name="T90" fmla="*/ 37 w 86"/>
                <a:gd name="T91" fmla="*/ 28 h 42"/>
                <a:gd name="T92" fmla="*/ 42 w 86"/>
                <a:gd name="T93" fmla="*/ 25 h 42"/>
                <a:gd name="T94" fmla="*/ 42 w 86"/>
                <a:gd name="T95" fmla="*/ 26 h 42"/>
                <a:gd name="T96" fmla="*/ 37 w 86"/>
                <a:gd name="T97" fmla="*/ 28 h 42"/>
                <a:gd name="T98" fmla="*/ 39 w 86"/>
                <a:gd name="T99" fmla="*/ 30 h 42"/>
                <a:gd name="T100" fmla="*/ 45 w 86"/>
                <a:gd name="T101" fmla="*/ 28 h 42"/>
                <a:gd name="T102" fmla="*/ 48 w 86"/>
                <a:gd name="T103" fmla="*/ 25 h 42"/>
                <a:gd name="T104" fmla="*/ 54 w 86"/>
                <a:gd name="T10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42">
                  <a:moveTo>
                    <a:pt x="57" y="28"/>
                  </a:moveTo>
                  <a:cubicBezTo>
                    <a:pt x="57" y="28"/>
                    <a:pt x="57" y="28"/>
                    <a:pt x="58" y="28"/>
                  </a:cubicBezTo>
                  <a:cubicBezTo>
                    <a:pt x="58" y="28"/>
                    <a:pt x="58" y="29"/>
                    <a:pt x="59" y="29"/>
                  </a:cubicBezTo>
                  <a:cubicBezTo>
                    <a:pt x="59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30"/>
                  </a:cubicBezTo>
                  <a:cubicBezTo>
                    <a:pt x="61" y="30"/>
                    <a:pt x="61" y="30"/>
                    <a:pt x="62" y="30"/>
                  </a:cubicBezTo>
                  <a:cubicBezTo>
                    <a:pt x="62" y="31"/>
                    <a:pt x="62" y="30"/>
                    <a:pt x="62" y="30"/>
                  </a:cubicBezTo>
                  <a:cubicBezTo>
                    <a:pt x="63" y="31"/>
                    <a:pt x="62" y="31"/>
                    <a:pt x="63" y="31"/>
                  </a:cubicBezTo>
                  <a:cubicBezTo>
                    <a:pt x="63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4" y="3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3" y="35"/>
                  </a:cubicBezTo>
                  <a:cubicBezTo>
                    <a:pt x="63" y="35"/>
                    <a:pt x="63" y="36"/>
                    <a:pt x="63" y="36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4" y="38"/>
                  </a:cubicBezTo>
                  <a:cubicBezTo>
                    <a:pt x="64" y="38"/>
                    <a:pt x="64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7" y="35"/>
                    <a:pt x="67" y="35"/>
                  </a:cubicBezTo>
                  <a:cubicBezTo>
                    <a:pt x="67" y="35"/>
                    <a:pt x="67" y="35"/>
                    <a:pt x="68" y="34"/>
                  </a:cubicBezTo>
                  <a:cubicBezTo>
                    <a:pt x="68" y="34"/>
                    <a:pt x="68" y="34"/>
                    <a:pt x="68" y="33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7" y="32"/>
                    <a:pt x="68" y="32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4"/>
                    <a:pt x="68" y="34"/>
                    <a:pt x="68" y="35"/>
                  </a:cubicBezTo>
                  <a:cubicBezTo>
                    <a:pt x="68" y="35"/>
                    <a:pt x="68" y="35"/>
                    <a:pt x="68" y="36"/>
                  </a:cubicBezTo>
                  <a:cubicBezTo>
                    <a:pt x="69" y="36"/>
                    <a:pt x="69" y="36"/>
                    <a:pt x="69" y="37"/>
                  </a:cubicBezTo>
                  <a:cubicBezTo>
                    <a:pt x="69" y="37"/>
                    <a:pt x="69" y="37"/>
                    <a:pt x="69" y="38"/>
                  </a:cubicBezTo>
                  <a:cubicBezTo>
                    <a:pt x="69" y="38"/>
                    <a:pt x="68" y="39"/>
                    <a:pt x="68" y="39"/>
                  </a:cubicBezTo>
                  <a:cubicBezTo>
                    <a:pt x="68" y="40"/>
                    <a:pt x="67" y="40"/>
                    <a:pt x="67" y="40"/>
                  </a:cubicBezTo>
                  <a:cubicBezTo>
                    <a:pt x="67" y="40"/>
                    <a:pt x="68" y="40"/>
                    <a:pt x="68" y="41"/>
                  </a:cubicBezTo>
                  <a:cubicBezTo>
                    <a:pt x="68" y="41"/>
                    <a:pt x="68" y="41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9" y="42"/>
                    <a:pt x="69" y="42"/>
                  </a:cubicBezTo>
                  <a:cubicBezTo>
                    <a:pt x="69" y="41"/>
                    <a:pt x="70" y="41"/>
                    <a:pt x="71" y="41"/>
                  </a:cubicBezTo>
                  <a:cubicBezTo>
                    <a:pt x="71" y="41"/>
                    <a:pt x="71" y="40"/>
                    <a:pt x="71" y="40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1" y="37"/>
                    <a:pt x="71" y="37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70" y="35"/>
                    <a:pt x="70" y="35"/>
                    <a:pt x="71" y="35"/>
                  </a:cubicBezTo>
                  <a:cubicBezTo>
                    <a:pt x="71" y="35"/>
                    <a:pt x="71" y="34"/>
                    <a:pt x="71" y="34"/>
                  </a:cubicBezTo>
                  <a:cubicBezTo>
                    <a:pt x="71" y="34"/>
                    <a:pt x="71" y="33"/>
                    <a:pt x="71" y="33"/>
                  </a:cubicBezTo>
                  <a:cubicBezTo>
                    <a:pt x="71" y="32"/>
                    <a:pt x="71" y="32"/>
                    <a:pt x="70" y="32"/>
                  </a:cubicBezTo>
                  <a:cubicBezTo>
                    <a:pt x="70" y="32"/>
                    <a:pt x="70" y="31"/>
                    <a:pt x="70" y="31"/>
                  </a:cubicBezTo>
                  <a:cubicBezTo>
                    <a:pt x="70" y="31"/>
                    <a:pt x="70" y="30"/>
                    <a:pt x="71" y="30"/>
                  </a:cubicBezTo>
                  <a:cubicBezTo>
                    <a:pt x="71" y="30"/>
                    <a:pt x="71" y="29"/>
                    <a:pt x="7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1"/>
                    <a:pt x="65" y="31"/>
                    <a:pt x="64" y="31"/>
                  </a:cubicBezTo>
                  <a:cubicBezTo>
                    <a:pt x="64" y="31"/>
                    <a:pt x="65" y="30"/>
                    <a:pt x="65" y="30"/>
                  </a:cubicBezTo>
                  <a:cubicBezTo>
                    <a:pt x="65" y="30"/>
                    <a:pt x="65" y="29"/>
                    <a:pt x="65" y="29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7"/>
                    <a:pt x="65" y="27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4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3"/>
                    <a:pt x="65" y="23"/>
                  </a:cubicBezTo>
                  <a:cubicBezTo>
                    <a:pt x="66" y="22"/>
                    <a:pt x="66" y="22"/>
                    <a:pt x="67" y="21"/>
                  </a:cubicBezTo>
                  <a:cubicBezTo>
                    <a:pt x="67" y="20"/>
                    <a:pt x="68" y="20"/>
                    <a:pt x="69" y="19"/>
                  </a:cubicBezTo>
                  <a:cubicBezTo>
                    <a:pt x="70" y="17"/>
                    <a:pt x="71" y="17"/>
                    <a:pt x="72" y="15"/>
                  </a:cubicBezTo>
                  <a:cubicBezTo>
                    <a:pt x="74" y="14"/>
                    <a:pt x="75" y="13"/>
                    <a:pt x="77" y="11"/>
                  </a:cubicBezTo>
                  <a:cubicBezTo>
                    <a:pt x="77" y="11"/>
                    <a:pt x="78" y="11"/>
                    <a:pt x="78" y="10"/>
                  </a:cubicBezTo>
                  <a:cubicBezTo>
                    <a:pt x="79" y="9"/>
                    <a:pt x="80" y="8"/>
                    <a:pt x="82" y="7"/>
                  </a:cubicBezTo>
                  <a:cubicBezTo>
                    <a:pt x="84" y="6"/>
                    <a:pt x="84" y="5"/>
                    <a:pt x="86" y="4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3"/>
                    <a:pt x="85" y="2"/>
                    <a:pt x="85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3"/>
                    <a:pt x="83" y="3"/>
                    <a:pt x="82" y="3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1" y="3"/>
                    <a:pt x="81" y="2"/>
                    <a:pt x="80" y="2"/>
                  </a:cubicBezTo>
                  <a:cubicBezTo>
                    <a:pt x="80" y="2"/>
                    <a:pt x="80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7" y="2"/>
                  </a:cubicBezTo>
                  <a:cubicBezTo>
                    <a:pt x="77" y="2"/>
                    <a:pt x="76" y="2"/>
                    <a:pt x="76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1"/>
                    <a:pt x="74" y="2"/>
                    <a:pt x="73" y="2"/>
                  </a:cubicBezTo>
                  <a:cubicBezTo>
                    <a:pt x="73" y="2"/>
                    <a:pt x="72" y="2"/>
                    <a:pt x="72" y="2"/>
                  </a:cubicBezTo>
                  <a:cubicBezTo>
                    <a:pt x="72" y="2"/>
                    <a:pt x="71" y="2"/>
                    <a:pt x="71" y="2"/>
                  </a:cubicBezTo>
                  <a:cubicBezTo>
                    <a:pt x="70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2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60" y="1"/>
                    <a:pt x="60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3"/>
                    <a:pt x="49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4"/>
                    <a:pt x="45" y="4"/>
                  </a:cubicBezTo>
                  <a:cubicBezTo>
                    <a:pt x="45" y="4"/>
                    <a:pt x="45" y="5"/>
                    <a:pt x="44" y="5"/>
                  </a:cubicBezTo>
                  <a:cubicBezTo>
                    <a:pt x="44" y="5"/>
                    <a:pt x="42" y="6"/>
                    <a:pt x="42" y="6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1" y="5"/>
                    <a:pt x="41" y="6"/>
                    <a:pt x="41" y="6"/>
                  </a:cubicBezTo>
                  <a:cubicBezTo>
                    <a:pt x="41" y="6"/>
                    <a:pt x="40" y="6"/>
                    <a:pt x="40" y="6"/>
                  </a:cubicBezTo>
                  <a:cubicBezTo>
                    <a:pt x="40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6" y="7"/>
                    <a:pt x="35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9"/>
                    <a:pt x="37" y="9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3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2" y="11"/>
                    <a:pt x="31" y="11"/>
                    <a:pt x="31" y="12"/>
                  </a:cubicBezTo>
                  <a:cubicBezTo>
                    <a:pt x="31" y="12"/>
                    <a:pt x="30" y="12"/>
                    <a:pt x="30" y="12"/>
                  </a:cubicBezTo>
                  <a:cubicBezTo>
                    <a:pt x="30" y="12"/>
                    <a:pt x="30" y="12"/>
                    <a:pt x="29" y="13"/>
                  </a:cubicBezTo>
                  <a:cubicBezTo>
                    <a:pt x="29" y="13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4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1" y="17"/>
                    <a:pt x="32" y="15"/>
                    <a:pt x="32" y="16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31" y="17"/>
                    <a:pt x="32" y="17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8"/>
                    <a:pt x="29" y="19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20"/>
                    <a:pt x="26" y="20"/>
                    <a:pt x="25" y="20"/>
                  </a:cubicBezTo>
                  <a:cubicBezTo>
                    <a:pt x="25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5" y="24"/>
                    <a:pt x="15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7"/>
                    <a:pt x="13" y="27"/>
                    <a:pt x="13" y="28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8"/>
                    <a:pt x="15" y="28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5" y="29"/>
                    <a:pt x="15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1"/>
                    <a:pt x="14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8" y="31"/>
                    <a:pt x="18" y="31"/>
                  </a:cubicBezTo>
                  <a:cubicBezTo>
                    <a:pt x="18" y="31"/>
                    <a:pt x="19" y="31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9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2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3"/>
                    <a:pt x="20" y="34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7" y="35"/>
                    <a:pt x="17" y="35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7"/>
                    <a:pt x="14" y="36"/>
                    <a:pt x="13" y="36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9"/>
                    <a:pt x="6" y="38"/>
                    <a:pt x="6" y="39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3" y="40"/>
                    <a:pt x="3" y="39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1" y="42"/>
                  </a:cubicBezTo>
                  <a:cubicBezTo>
                    <a:pt x="1" y="42"/>
                    <a:pt x="2" y="42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40"/>
                    <a:pt x="6" y="40"/>
                    <a:pt x="7" y="40"/>
                  </a:cubicBezTo>
                  <a:cubicBezTo>
                    <a:pt x="7" y="40"/>
                    <a:pt x="7" y="40"/>
                    <a:pt x="8" y="40"/>
                  </a:cubicBezTo>
                  <a:cubicBezTo>
                    <a:pt x="8" y="40"/>
                    <a:pt x="8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7"/>
                    <a:pt x="15" y="37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5"/>
                    <a:pt x="22" y="35"/>
                    <a:pt x="22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3"/>
                    <a:pt x="28" y="33"/>
                    <a:pt x="28" y="33"/>
                  </a:cubicBezTo>
                  <a:cubicBezTo>
                    <a:pt x="28" y="33"/>
                    <a:pt x="28" y="33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1"/>
                    <a:pt x="30" y="31"/>
                  </a:cubicBezTo>
                  <a:cubicBezTo>
                    <a:pt x="31" y="31"/>
                    <a:pt x="31" y="32"/>
                    <a:pt x="31" y="31"/>
                  </a:cubicBezTo>
                  <a:cubicBezTo>
                    <a:pt x="32" y="31"/>
                    <a:pt x="31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7" y="28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40" y="26"/>
                    <a:pt x="40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2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4"/>
                    <a:pt x="44" y="25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6" y="30"/>
                    <a:pt x="36" y="30"/>
                  </a:cubicBezTo>
                  <a:cubicBezTo>
                    <a:pt x="37" y="31"/>
                    <a:pt x="37" y="31"/>
                    <a:pt x="38" y="30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0"/>
                    <a:pt x="39" y="29"/>
                    <a:pt x="40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1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4" y="28"/>
                    <a:pt x="44" y="28"/>
                  </a:cubicBezTo>
                  <a:cubicBezTo>
                    <a:pt x="44" y="28"/>
                    <a:pt x="44" y="28"/>
                    <a:pt x="45" y="28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5"/>
                    <a:pt x="48" y="25"/>
                    <a:pt x="48" y="25"/>
                  </a:cubicBezTo>
                  <a:cubicBezTo>
                    <a:pt x="49" y="25"/>
                    <a:pt x="49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7" name="Freeform 435"/>
            <p:cNvSpPr>
              <a:spLocks/>
            </p:cNvSpPr>
            <p:nvPr/>
          </p:nvSpPr>
          <p:spPr bwMode="auto">
            <a:xfrm>
              <a:off x="1073151" y="1550989"/>
              <a:ext cx="1501775" cy="757238"/>
            </a:xfrm>
            <a:custGeom>
              <a:avLst/>
              <a:gdLst>
                <a:gd name="T0" fmla="*/ 34 w 139"/>
                <a:gd name="T1" fmla="*/ 52 h 70"/>
                <a:gd name="T2" fmla="*/ 37 w 139"/>
                <a:gd name="T3" fmla="*/ 58 h 70"/>
                <a:gd name="T4" fmla="*/ 44 w 139"/>
                <a:gd name="T5" fmla="*/ 56 h 70"/>
                <a:gd name="T6" fmla="*/ 46 w 139"/>
                <a:gd name="T7" fmla="*/ 62 h 70"/>
                <a:gd name="T8" fmla="*/ 51 w 139"/>
                <a:gd name="T9" fmla="*/ 67 h 70"/>
                <a:gd name="T10" fmla="*/ 52 w 139"/>
                <a:gd name="T11" fmla="*/ 63 h 70"/>
                <a:gd name="T12" fmla="*/ 57 w 139"/>
                <a:gd name="T13" fmla="*/ 59 h 70"/>
                <a:gd name="T14" fmla="*/ 63 w 139"/>
                <a:gd name="T15" fmla="*/ 56 h 70"/>
                <a:gd name="T16" fmla="*/ 68 w 139"/>
                <a:gd name="T17" fmla="*/ 58 h 70"/>
                <a:gd name="T18" fmla="*/ 73 w 139"/>
                <a:gd name="T19" fmla="*/ 58 h 70"/>
                <a:gd name="T20" fmla="*/ 75 w 139"/>
                <a:gd name="T21" fmla="*/ 54 h 70"/>
                <a:gd name="T22" fmla="*/ 82 w 139"/>
                <a:gd name="T23" fmla="*/ 55 h 70"/>
                <a:gd name="T24" fmla="*/ 87 w 139"/>
                <a:gd name="T25" fmla="*/ 56 h 70"/>
                <a:gd name="T26" fmla="*/ 89 w 139"/>
                <a:gd name="T27" fmla="*/ 62 h 70"/>
                <a:gd name="T28" fmla="*/ 91 w 139"/>
                <a:gd name="T29" fmla="*/ 69 h 70"/>
                <a:gd name="T30" fmla="*/ 94 w 139"/>
                <a:gd name="T31" fmla="*/ 64 h 70"/>
                <a:gd name="T32" fmla="*/ 93 w 139"/>
                <a:gd name="T33" fmla="*/ 56 h 70"/>
                <a:gd name="T34" fmla="*/ 96 w 139"/>
                <a:gd name="T35" fmla="*/ 48 h 70"/>
                <a:gd name="T36" fmla="*/ 102 w 139"/>
                <a:gd name="T37" fmla="*/ 44 h 70"/>
                <a:gd name="T38" fmla="*/ 108 w 139"/>
                <a:gd name="T39" fmla="*/ 40 h 70"/>
                <a:gd name="T40" fmla="*/ 110 w 139"/>
                <a:gd name="T41" fmla="*/ 36 h 70"/>
                <a:gd name="T42" fmla="*/ 110 w 139"/>
                <a:gd name="T43" fmla="*/ 31 h 70"/>
                <a:gd name="T44" fmla="*/ 111 w 139"/>
                <a:gd name="T45" fmla="*/ 33 h 70"/>
                <a:gd name="T46" fmla="*/ 114 w 139"/>
                <a:gd name="T47" fmla="*/ 31 h 70"/>
                <a:gd name="T48" fmla="*/ 118 w 139"/>
                <a:gd name="T49" fmla="*/ 26 h 70"/>
                <a:gd name="T50" fmla="*/ 122 w 139"/>
                <a:gd name="T51" fmla="*/ 24 h 70"/>
                <a:gd name="T52" fmla="*/ 129 w 139"/>
                <a:gd name="T53" fmla="*/ 22 h 70"/>
                <a:gd name="T54" fmla="*/ 128 w 139"/>
                <a:gd name="T55" fmla="*/ 18 h 70"/>
                <a:gd name="T56" fmla="*/ 133 w 139"/>
                <a:gd name="T57" fmla="*/ 15 h 70"/>
                <a:gd name="T58" fmla="*/ 138 w 139"/>
                <a:gd name="T59" fmla="*/ 13 h 70"/>
                <a:gd name="T60" fmla="*/ 137 w 139"/>
                <a:gd name="T61" fmla="*/ 6 h 70"/>
                <a:gd name="T62" fmla="*/ 131 w 139"/>
                <a:gd name="T63" fmla="*/ 11 h 70"/>
                <a:gd name="T64" fmla="*/ 124 w 139"/>
                <a:gd name="T65" fmla="*/ 13 h 70"/>
                <a:gd name="T66" fmla="*/ 116 w 139"/>
                <a:gd name="T67" fmla="*/ 14 h 70"/>
                <a:gd name="T68" fmla="*/ 110 w 139"/>
                <a:gd name="T69" fmla="*/ 16 h 70"/>
                <a:gd name="T70" fmla="*/ 107 w 139"/>
                <a:gd name="T71" fmla="*/ 18 h 70"/>
                <a:gd name="T72" fmla="*/ 101 w 139"/>
                <a:gd name="T73" fmla="*/ 20 h 70"/>
                <a:gd name="T74" fmla="*/ 98 w 139"/>
                <a:gd name="T75" fmla="*/ 21 h 70"/>
                <a:gd name="T76" fmla="*/ 102 w 139"/>
                <a:gd name="T77" fmla="*/ 17 h 70"/>
                <a:gd name="T78" fmla="*/ 105 w 139"/>
                <a:gd name="T79" fmla="*/ 13 h 70"/>
                <a:gd name="T80" fmla="*/ 109 w 139"/>
                <a:gd name="T81" fmla="*/ 12 h 70"/>
                <a:gd name="T82" fmla="*/ 102 w 139"/>
                <a:gd name="T83" fmla="*/ 8 h 70"/>
                <a:gd name="T84" fmla="*/ 101 w 139"/>
                <a:gd name="T85" fmla="*/ 6 h 70"/>
                <a:gd name="T86" fmla="*/ 99 w 139"/>
                <a:gd name="T87" fmla="*/ 2 h 70"/>
                <a:gd name="T88" fmla="*/ 94 w 139"/>
                <a:gd name="T89" fmla="*/ 2 h 70"/>
                <a:gd name="T90" fmla="*/ 90 w 139"/>
                <a:gd name="T91" fmla="*/ 4 h 70"/>
                <a:gd name="T92" fmla="*/ 85 w 139"/>
                <a:gd name="T93" fmla="*/ 3 h 70"/>
                <a:gd name="T94" fmla="*/ 81 w 139"/>
                <a:gd name="T95" fmla="*/ 1 h 70"/>
                <a:gd name="T96" fmla="*/ 18 w 139"/>
                <a:gd name="T97" fmla="*/ 1 h 70"/>
                <a:gd name="T98" fmla="*/ 15 w 139"/>
                <a:gd name="T99" fmla="*/ 3 h 70"/>
                <a:gd name="T100" fmla="*/ 12 w 139"/>
                <a:gd name="T101" fmla="*/ 6 h 70"/>
                <a:gd name="T102" fmla="*/ 7 w 139"/>
                <a:gd name="T103" fmla="*/ 14 h 70"/>
                <a:gd name="T104" fmla="*/ 3 w 139"/>
                <a:gd name="T105" fmla="*/ 19 h 70"/>
                <a:gd name="T106" fmla="*/ 0 w 139"/>
                <a:gd name="T107" fmla="*/ 28 h 70"/>
                <a:gd name="T108" fmla="*/ 0 w 139"/>
                <a:gd name="T109" fmla="*/ 34 h 70"/>
                <a:gd name="T110" fmla="*/ 0 w 139"/>
                <a:gd name="T111" fmla="*/ 37 h 70"/>
                <a:gd name="T112" fmla="*/ 4 w 139"/>
                <a:gd name="T113" fmla="*/ 43 h 70"/>
                <a:gd name="T114" fmla="*/ 8 w 139"/>
                <a:gd name="T115" fmla="*/ 47 h 70"/>
                <a:gd name="T116" fmla="*/ 13 w 139"/>
                <a:gd name="T117" fmla="*/ 49 h 70"/>
                <a:gd name="T118" fmla="*/ 18 w 139"/>
                <a:gd name="T119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70">
                  <a:moveTo>
                    <a:pt x="21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8" y="58"/>
                    <a:pt x="38" y="58"/>
                    <a:pt x="39" y="58"/>
                  </a:cubicBezTo>
                  <a:cubicBezTo>
                    <a:pt x="39" y="58"/>
                    <a:pt x="39" y="58"/>
                    <a:pt x="39" y="57"/>
                  </a:cubicBezTo>
                  <a:cubicBezTo>
                    <a:pt x="40" y="57"/>
                    <a:pt x="39" y="57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8"/>
                    <a:pt x="44" y="58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60"/>
                    <a:pt x="45" y="60"/>
                    <a:pt x="45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7" y="65"/>
                    <a:pt x="46" y="65"/>
                    <a:pt x="46" y="65"/>
                  </a:cubicBezTo>
                  <a:cubicBezTo>
                    <a:pt x="46" y="65"/>
                    <a:pt x="47" y="66"/>
                    <a:pt x="47" y="66"/>
                  </a:cubicBezTo>
                  <a:cubicBezTo>
                    <a:pt x="48" y="66"/>
                    <a:pt x="48" y="66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2" y="67"/>
                    <a:pt x="52" y="66"/>
                  </a:cubicBezTo>
                  <a:cubicBezTo>
                    <a:pt x="52" y="66"/>
                    <a:pt x="52" y="65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62"/>
                    <a:pt x="53" y="62"/>
                    <a:pt x="53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6" y="60"/>
                  </a:cubicBezTo>
                  <a:cubicBezTo>
                    <a:pt x="56" y="60"/>
                    <a:pt x="56" y="60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8" y="58"/>
                    <a:pt x="58" y="58"/>
                    <a:pt x="59" y="58"/>
                  </a:cubicBezTo>
                  <a:cubicBezTo>
                    <a:pt x="59" y="58"/>
                    <a:pt x="60" y="58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6"/>
                  </a:cubicBezTo>
                  <a:cubicBezTo>
                    <a:pt x="62" y="56"/>
                    <a:pt x="62" y="56"/>
                    <a:pt x="63" y="56"/>
                  </a:cubicBezTo>
                  <a:cubicBezTo>
                    <a:pt x="63" y="56"/>
                    <a:pt x="63" y="56"/>
                    <a:pt x="64" y="56"/>
                  </a:cubicBezTo>
                  <a:cubicBezTo>
                    <a:pt x="64" y="56"/>
                    <a:pt x="64" y="56"/>
                    <a:pt x="64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7"/>
                    <a:pt x="66" y="56"/>
                  </a:cubicBezTo>
                  <a:cubicBezTo>
                    <a:pt x="66" y="56"/>
                    <a:pt x="67" y="56"/>
                    <a:pt x="67" y="56"/>
                  </a:cubicBezTo>
                  <a:cubicBezTo>
                    <a:pt x="67" y="56"/>
                    <a:pt x="67" y="57"/>
                    <a:pt x="68" y="57"/>
                  </a:cubicBezTo>
                  <a:cubicBezTo>
                    <a:pt x="68" y="57"/>
                    <a:pt x="67" y="58"/>
                    <a:pt x="68" y="58"/>
                  </a:cubicBezTo>
                  <a:cubicBezTo>
                    <a:pt x="68" y="58"/>
                    <a:pt x="69" y="58"/>
                    <a:pt x="69" y="58"/>
                  </a:cubicBezTo>
                  <a:cubicBezTo>
                    <a:pt x="69" y="58"/>
                    <a:pt x="70" y="58"/>
                    <a:pt x="70" y="58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8"/>
                    <a:pt x="72" y="58"/>
                    <a:pt x="72" y="59"/>
                  </a:cubicBezTo>
                  <a:cubicBezTo>
                    <a:pt x="73" y="59"/>
                    <a:pt x="73" y="59"/>
                    <a:pt x="74" y="58"/>
                  </a:cubicBezTo>
                  <a:cubicBezTo>
                    <a:pt x="74" y="58"/>
                    <a:pt x="74" y="58"/>
                    <a:pt x="73" y="58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2" y="5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3" y="55"/>
                  </a:cubicBezTo>
                  <a:cubicBezTo>
                    <a:pt x="73" y="54"/>
                    <a:pt x="73" y="54"/>
                    <a:pt x="74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6" y="54"/>
                    <a:pt x="76" y="54"/>
                    <a:pt x="77" y="54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8" y="55"/>
                  </a:cubicBezTo>
                  <a:cubicBezTo>
                    <a:pt x="78" y="55"/>
                    <a:pt x="78" y="55"/>
                    <a:pt x="79" y="55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81" y="54"/>
                    <a:pt x="81" y="55"/>
                    <a:pt x="81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5"/>
                    <a:pt x="82" y="56"/>
                    <a:pt x="82" y="56"/>
                  </a:cubicBezTo>
                  <a:cubicBezTo>
                    <a:pt x="83" y="57"/>
                    <a:pt x="83" y="56"/>
                    <a:pt x="84" y="56"/>
                  </a:cubicBezTo>
                  <a:cubicBezTo>
                    <a:pt x="84" y="56"/>
                    <a:pt x="84" y="56"/>
                    <a:pt x="85" y="56"/>
                  </a:cubicBezTo>
                  <a:cubicBezTo>
                    <a:pt x="85" y="56"/>
                    <a:pt x="85" y="56"/>
                    <a:pt x="85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9"/>
                    <a:pt x="89" y="59"/>
                    <a:pt x="89" y="60"/>
                  </a:cubicBezTo>
                  <a:cubicBezTo>
                    <a:pt x="89" y="60"/>
                    <a:pt x="89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9" y="63"/>
                    <a:pt x="88" y="63"/>
                    <a:pt x="88" y="64"/>
                  </a:cubicBezTo>
                  <a:cubicBezTo>
                    <a:pt x="88" y="64"/>
                    <a:pt x="89" y="64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6"/>
                    <a:pt x="89" y="66"/>
                    <a:pt x="90" y="66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69"/>
                  </a:cubicBezTo>
                  <a:cubicBezTo>
                    <a:pt x="93" y="69"/>
                    <a:pt x="93" y="68"/>
                    <a:pt x="93" y="68"/>
                  </a:cubicBezTo>
                  <a:cubicBezTo>
                    <a:pt x="93" y="68"/>
                    <a:pt x="94" y="68"/>
                    <a:pt x="94" y="67"/>
                  </a:cubicBezTo>
                  <a:cubicBezTo>
                    <a:pt x="94" y="67"/>
                    <a:pt x="94" y="66"/>
                    <a:pt x="94" y="66"/>
                  </a:cubicBezTo>
                  <a:cubicBezTo>
                    <a:pt x="94" y="66"/>
                    <a:pt x="94" y="65"/>
                    <a:pt x="94" y="65"/>
                  </a:cubicBezTo>
                  <a:cubicBezTo>
                    <a:pt x="94" y="65"/>
                    <a:pt x="94" y="64"/>
                    <a:pt x="94" y="64"/>
                  </a:cubicBezTo>
                  <a:cubicBezTo>
                    <a:pt x="94" y="64"/>
                    <a:pt x="94" y="63"/>
                    <a:pt x="94" y="63"/>
                  </a:cubicBezTo>
                  <a:cubicBezTo>
                    <a:pt x="94" y="63"/>
                    <a:pt x="94" y="63"/>
                    <a:pt x="94" y="62"/>
                  </a:cubicBezTo>
                  <a:cubicBezTo>
                    <a:pt x="94" y="62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8"/>
                  </a:cubicBezTo>
                  <a:cubicBezTo>
                    <a:pt x="93" y="57"/>
                    <a:pt x="93" y="57"/>
                    <a:pt x="93" y="56"/>
                  </a:cubicBezTo>
                  <a:cubicBezTo>
                    <a:pt x="93" y="55"/>
                    <a:pt x="93" y="54"/>
                    <a:pt x="93" y="54"/>
                  </a:cubicBezTo>
                  <a:cubicBezTo>
                    <a:pt x="93" y="53"/>
                    <a:pt x="93" y="53"/>
                    <a:pt x="93" y="52"/>
                  </a:cubicBezTo>
                  <a:cubicBezTo>
                    <a:pt x="93" y="52"/>
                    <a:pt x="94" y="52"/>
                    <a:pt x="94" y="52"/>
                  </a:cubicBezTo>
                  <a:cubicBezTo>
                    <a:pt x="94" y="52"/>
                    <a:pt x="94" y="51"/>
                    <a:pt x="95" y="51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8" y="48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0" y="46"/>
                    <a:pt x="100" y="47"/>
                    <a:pt x="101" y="47"/>
                  </a:cubicBezTo>
                  <a:cubicBezTo>
                    <a:pt x="101" y="46"/>
                    <a:pt x="100" y="46"/>
                    <a:pt x="101" y="45"/>
                  </a:cubicBezTo>
                  <a:cubicBezTo>
                    <a:pt x="101" y="45"/>
                    <a:pt x="101" y="45"/>
                    <a:pt x="102" y="45"/>
                  </a:cubicBezTo>
                  <a:cubicBezTo>
                    <a:pt x="102" y="45"/>
                    <a:pt x="102" y="44"/>
                    <a:pt x="102" y="44"/>
                  </a:cubicBezTo>
                  <a:cubicBezTo>
                    <a:pt x="102" y="44"/>
                    <a:pt x="103" y="44"/>
                    <a:pt x="103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3"/>
                    <a:pt x="105" y="43"/>
                    <a:pt x="105" y="43"/>
                  </a:cubicBezTo>
                  <a:cubicBezTo>
                    <a:pt x="105" y="42"/>
                    <a:pt x="105" y="42"/>
                    <a:pt x="106" y="42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7" y="41"/>
                    <a:pt x="108" y="41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ubicBezTo>
                    <a:pt x="108" y="39"/>
                    <a:pt x="109" y="40"/>
                    <a:pt x="109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7"/>
                    <a:pt x="110" y="37"/>
                    <a:pt x="110" y="36"/>
                  </a:cubicBezTo>
                  <a:cubicBezTo>
                    <a:pt x="111" y="36"/>
                    <a:pt x="111" y="36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10" y="34"/>
                    <a:pt x="110" y="34"/>
                  </a:cubicBezTo>
                  <a:cubicBezTo>
                    <a:pt x="110" y="34"/>
                    <a:pt x="110" y="34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1" y="32"/>
                    <a:pt x="110" y="31"/>
                    <a:pt x="110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29"/>
                    <a:pt x="112" y="29"/>
                    <a:pt x="112" y="30"/>
                  </a:cubicBezTo>
                  <a:cubicBezTo>
                    <a:pt x="112" y="30"/>
                    <a:pt x="111" y="31"/>
                    <a:pt x="111" y="31"/>
                  </a:cubicBezTo>
                  <a:cubicBezTo>
                    <a:pt x="111" y="31"/>
                    <a:pt x="112" y="32"/>
                    <a:pt x="112" y="32"/>
                  </a:cubicBezTo>
                  <a:cubicBezTo>
                    <a:pt x="112" y="32"/>
                    <a:pt x="111" y="33"/>
                    <a:pt x="111" y="33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4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2" y="35"/>
                    <a:pt x="112" y="34"/>
                    <a:pt x="112" y="34"/>
                  </a:cubicBezTo>
                  <a:cubicBezTo>
                    <a:pt x="113" y="33"/>
                    <a:pt x="113" y="33"/>
                    <a:pt x="114" y="32"/>
                  </a:cubicBezTo>
                  <a:cubicBezTo>
                    <a:pt x="114" y="32"/>
                    <a:pt x="114" y="32"/>
                    <a:pt x="114" y="31"/>
                  </a:cubicBezTo>
                  <a:cubicBezTo>
                    <a:pt x="115" y="31"/>
                    <a:pt x="115" y="31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5" y="28"/>
                    <a:pt x="115" y="29"/>
                    <a:pt x="115" y="29"/>
                  </a:cubicBezTo>
                  <a:cubicBezTo>
                    <a:pt x="116" y="29"/>
                    <a:pt x="116" y="29"/>
                    <a:pt x="116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8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5"/>
                    <a:pt x="118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1" y="25"/>
                    <a:pt x="121" y="25"/>
                    <a:pt x="122" y="25"/>
                  </a:cubicBezTo>
                  <a:cubicBezTo>
                    <a:pt x="122" y="25"/>
                    <a:pt x="122" y="24"/>
                    <a:pt x="122" y="24"/>
                  </a:cubicBezTo>
                  <a:cubicBezTo>
                    <a:pt x="123" y="24"/>
                    <a:pt x="123" y="23"/>
                    <a:pt x="123" y="23"/>
                  </a:cubicBezTo>
                  <a:cubicBezTo>
                    <a:pt x="124" y="23"/>
                    <a:pt x="124" y="22"/>
                    <a:pt x="125" y="22"/>
                  </a:cubicBezTo>
                  <a:cubicBezTo>
                    <a:pt x="125" y="22"/>
                    <a:pt x="125" y="22"/>
                    <a:pt x="126" y="22"/>
                  </a:cubicBezTo>
                  <a:cubicBezTo>
                    <a:pt x="126" y="22"/>
                    <a:pt x="126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8" y="22"/>
                    <a:pt x="128" y="23"/>
                    <a:pt x="129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1"/>
                    <a:pt x="130" y="21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9" y="21"/>
                    <a:pt x="128" y="21"/>
                  </a:cubicBezTo>
                  <a:cubicBezTo>
                    <a:pt x="128" y="21"/>
                    <a:pt x="128" y="21"/>
                    <a:pt x="128" y="20"/>
                  </a:cubicBezTo>
                  <a:cubicBezTo>
                    <a:pt x="127" y="20"/>
                    <a:pt x="127" y="20"/>
                    <a:pt x="127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8" y="19"/>
                    <a:pt x="128" y="18"/>
                  </a:cubicBezTo>
                  <a:cubicBezTo>
                    <a:pt x="128" y="18"/>
                    <a:pt x="128" y="18"/>
                    <a:pt x="129" y="18"/>
                  </a:cubicBezTo>
                  <a:cubicBezTo>
                    <a:pt x="129" y="18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7"/>
                    <a:pt x="130" y="16"/>
                    <a:pt x="130" y="16"/>
                  </a:cubicBezTo>
                  <a:cubicBezTo>
                    <a:pt x="130" y="16"/>
                    <a:pt x="130" y="16"/>
                    <a:pt x="131" y="16"/>
                  </a:cubicBezTo>
                  <a:cubicBezTo>
                    <a:pt x="131" y="15"/>
                    <a:pt x="131" y="16"/>
                    <a:pt x="132" y="15"/>
                  </a:cubicBezTo>
                  <a:cubicBezTo>
                    <a:pt x="132" y="15"/>
                    <a:pt x="133" y="15"/>
                    <a:pt x="133" y="15"/>
                  </a:cubicBezTo>
                  <a:cubicBezTo>
                    <a:pt x="133" y="15"/>
                    <a:pt x="134" y="15"/>
                    <a:pt x="134" y="15"/>
                  </a:cubicBezTo>
                  <a:cubicBezTo>
                    <a:pt x="134" y="15"/>
                    <a:pt x="134" y="14"/>
                    <a:pt x="134" y="14"/>
                  </a:cubicBezTo>
                  <a:cubicBezTo>
                    <a:pt x="134" y="14"/>
                    <a:pt x="135" y="14"/>
                    <a:pt x="135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7" y="14"/>
                    <a:pt x="137" y="14"/>
                    <a:pt x="137" y="13"/>
                  </a:cubicBezTo>
                  <a:cubicBezTo>
                    <a:pt x="137" y="13"/>
                    <a:pt x="138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2"/>
                    <a:pt x="138" y="11"/>
                  </a:cubicBezTo>
                  <a:cubicBezTo>
                    <a:pt x="138" y="11"/>
                    <a:pt x="137" y="11"/>
                    <a:pt x="137" y="10"/>
                  </a:cubicBezTo>
                  <a:cubicBezTo>
                    <a:pt x="137" y="10"/>
                    <a:pt x="137" y="10"/>
                    <a:pt x="137" y="9"/>
                  </a:cubicBezTo>
                  <a:cubicBezTo>
                    <a:pt x="138" y="9"/>
                    <a:pt x="138" y="8"/>
                    <a:pt x="138" y="8"/>
                  </a:cubicBezTo>
                  <a:cubicBezTo>
                    <a:pt x="138" y="7"/>
                    <a:pt x="139" y="7"/>
                    <a:pt x="138" y="6"/>
                  </a:cubicBezTo>
                  <a:cubicBezTo>
                    <a:pt x="138" y="6"/>
                    <a:pt x="138" y="6"/>
                    <a:pt x="137" y="6"/>
                  </a:cubicBezTo>
                  <a:cubicBezTo>
                    <a:pt x="137" y="6"/>
                    <a:pt x="137" y="6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4" y="6"/>
                    <a:pt x="134" y="7"/>
                    <a:pt x="133" y="7"/>
                  </a:cubicBezTo>
                  <a:cubicBezTo>
                    <a:pt x="133" y="8"/>
                    <a:pt x="133" y="8"/>
                    <a:pt x="132" y="8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1" y="10"/>
                    <a:pt x="131" y="11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0" y="12"/>
                    <a:pt x="129" y="11"/>
                    <a:pt x="129" y="11"/>
                  </a:cubicBezTo>
                  <a:cubicBezTo>
                    <a:pt x="129" y="11"/>
                    <a:pt x="129" y="12"/>
                    <a:pt x="128" y="12"/>
                  </a:cubicBezTo>
                  <a:cubicBezTo>
                    <a:pt x="128" y="12"/>
                    <a:pt x="128" y="13"/>
                    <a:pt x="127" y="13"/>
                  </a:cubicBezTo>
                  <a:cubicBezTo>
                    <a:pt x="127" y="13"/>
                    <a:pt x="127" y="12"/>
                    <a:pt x="126" y="12"/>
                  </a:cubicBezTo>
                  <a:cubicBezTo>
                    <a:pt x="126" y="12"/>
                    <a:pt x="125" y="13"/>
                    <a:pt x="125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3" y="13"/>
                    <a:pt x="123" y="13"/>
                    <a:pt x="122" y="13"/>
                  </a:cubicBezTo>
                  <a:cubicBezTo>
                    <a:pt x="121" y="13"/>
                    <a:pt x="121" y="13"/>
                    <a:pt x="120" y="13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8" y="13"/>
                  </a:cubicBezTo>
                  <a:cubicBezTo>
                    <a:pt x="118" y="14"/>
                    <a:pt x="117" y="14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16" y="14"/>
                    <a:pt x="116" y="14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2" y="15"/>
                    <a:pt x="112" y="15"/>
                    <a:pt x="111" y="15"/>
                  </a:cubicBezTo>
                  <a:cubicBezTo>
                    <a:pt x="111" y="15"/>
                    <a:pt x="111" y="16"/>
                    <a:pt x="110" y="16"/>
                  </a:cubicBezTo>
                  <a:cubicBezTo>
                    <a:pt x="110" y="16"/>
                    <a:pt x="109" y="16"/>
                    <a:pt x="109" y="16"/>
                  </a:cubicBezTo>
                  <a:cubicBezTo>
                    <a:pt x="109" y="16"/>
                    <a:pt x="108" y="16"/>
                    <a:pt x="108" y="16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5" y="19"/>
                  </a:cubicBezTo>
                  <a:cubicBezTo>
                    <a:pt x="105" y="19"/>
                    <a:pt x="105" y="19"/>
                    <a:pt x="104" y="19"/>
                  </a:cubicBezTo>
                  <a:cubicBezTo>
                    <a:pt x="104" y="19"/>
                    <a:pt x="104" y="19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2" y="20"/>
                    <a:pt x="102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0" y="20"/>
                    <a:pt x="100" y="21"/>
                    <a:pt x="100" y="21"/>
                  </a:cubicBezTo>
                  <a:cubicBezTo>
                    <a:pt x="100" y="21"/>
                    <a:pt x="100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8" y="21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19"/>
                    <a:pt x="100" y="20"/>
                    <a:pt x="100" y="20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3" y="17"/>
                  </a:cubicBezTo>
                  <a:cubicBezTo>
                    <a:pt x="103" y="17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4"/>
                    <a:pt x="104" y="14"/>
                    <a:pt x="105" y="14"/>
                  </a:cubicBezTo>
                  <a:cubicBezTo>
                    <a:pt x="105" y="14"/>
                    <a:pt x="105" y="14"/>
                    <a:pt x="105" y="13"/>
                  </a:cubicBezTo>
                  <a:cubicBezTo>
                    <a:pt x="106" y="13"/>
                    <a:pt x="105" y="13"/>
                    <a:pt x="105" y="13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6" y="11"/>
                    <a:pt x="106" y="11"/>
                    <a:pt x="106" y="12"/>
                  </a:cubicBezTo>
                  <a:cubicBezTo>
                    <a:pt x="107" y="12"/>
                    <a:pt x="107" y="12"/>
                    <a:pt x="107" y="13"/>
                  </a:cubicBezTo>
                  <a:cubicBezTo>
                    <a:pt x="107" y="13"/>
                    <a:pt x="107" y="13"/>
                    <a:pt x="108" y="13"/>
                  </a:cubicBezTo>
                  <a:cubicBezTo>
                    <a:pt x="108" y="13"/>
                    <a:pt x="108" y="13"/>
                    <a:pt x="109" y="13"/>
                  </a:cubicBezTo>
                  <a:cubicBezTo>
                    <a:pt x="109" y="13"/>
                    <a:pt x="109" y="13"/>
                    <a:pt x="109" y="12"/>
                  </a:cubicBezTo>
                  <a:cubicBezTo>
                    <a:pt x="109" y="12"/>
                    <a:pt x="109" y="11"/>
                    <a:pt x="109" y="11"/>
                  </a:cubicBezTo>
                  <a:cubicBezTo>
                    <a:pt x="109" y="10"/>
                    <a:pt x="108" y="10"/>
                    <a:pt x="108" y="10"/>
                  </a:cubicBezTo>
                  <a:cubicBezTo>
                    <a:pt x="108" y="10"/>
                    <a:pt x="107" y="9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5" y="9"/>
                    <a:pt x="104" y="9"/>
                  </a:cubicBezTo>
                  <a:cubicBezTo>
                    <a:pt x="104" y="9"/>
                    <a:pt x="103" y="9"/>
                    <a:pt x="103" y="9"/>
                  </a:cubicBezTo>
                  <a:cubicBezTo>
                    <a:pt x="102" y="9"/>
                    <a:pt x="102" y="8"/>
                    <a:pt x="102" y="8"/>
                  </a:cubicBezTo>
                  <a:cubicBezTo>
                    <a:pt x="101" y="9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1" y="9"/>
                    <a:pt x="101" y="9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6"/>
                    <a:pt x="100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4"/>
                    <a:pt x="101" y="4"/>
                  </a:cubicBezTo>
                  <a:cubicBezTo>
                    <a:pt x="101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3"/>
                    <a:pt x="99" y="4"/>
                    <a:pt x="99" y="3"/>
                  </a:cubicBezTo>
                  <a:cubicBezTo>
                    <a:pt x="98" y="3"/>
                    <a:pt x="99" y="3"/>
                    <a:pt x="99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98" y="1"/>
                    <a:pt x="98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5" y="1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3" y="3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1" y="4"/>
                    <a:pt x="90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4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7" y="3"/>
                    <a:pt x="87" y="4"/>
                    <a:pt x="87" y="4"/>
                  </a:cubicBezTo>
                  <a:cubicBezTo>
                    <a:pt x="87" y="4"/>
                    <a:pt x="87" y="4"/>
                    <a:pt x="86" y="4"/>
                  </a:cubicBezTo>
                  <a:cubicBezTo>
                    <a:pt x="86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2"/>
                  </a:cubicBezTo>
                  <a:cubicBezTo>
                    <a:pt x="81" y="2"/>
                    <a:pt x="81" y="3"/>
                    <a:pt x="81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1" y="2"/>
                    <a:pt x="81" y="1"/>
                  </a:cubicBezTo>
                  <a:cubicBezTo>
                    <a:pt x="81" y="1"/>
                    <a:pt x="81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3"/>
                    <a:pt x="8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1" y="36"/>
                    <a:pt x="1" y="35"/>
                    <a:pt x="1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5" y="43"/>
                    <a:pt x="4" y="43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1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8"/>
                    <a:pt x="13" y="48"/>
                    <a:pt x="14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6" y="49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8" y="50"/>
                    <a:pt x="18" y="51"/>
                    <a:pt x="18" y="51"/>
                  </a:cubicBezTo>
                  <a:cubicBezTo>
                    <a:pt x="18" y="51"/>
                    <a:pt x="19" y="51"/>
                    <a:pt x="19" y="51"/>
                  </a:cubicBezTo>
                  <a:cubicBezTo>
                    <a:pt x="20" y="51"/>
                    <a:pt x="20" y="52"/>
                    <a:pt x="20" y="52"/>
                  </a:cubicBezTo>
                  <a:cubicBezTo>
                    <a:pt x="21" y="52"/>
                    <a:pt x="21" y="52"/>
                    <a:pt x="21" y="5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8" name="Freeform 436"/>
            <p:cNvSpPr>
              <a:spLocks/>
            </p:cNvSpPr>
            <p:nvPr/>
          </p:nvSpPr>
          <p:spPr bwMode="auto">
            <a:xfrm>
              <a:off x="555626" y="1227139"/>
              <a:ext cx="31750" cy="2222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1 h 2"/>
                <a:gd name="T6" fmla="*/ 3 w 3"/>
                <a:gd name="T7" fmla="*/ 1 h 2"/>
                <a:gd name="T8" fmla="*/ 3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1 w 3"/>
                <a:gd name="T15" fmla="*/ 0 h 2"/>
                <a:gd name="T16" fmla="*/ 0 w 3"/>
                <a:gd name="T17" fmla="*/ 0 h 2"/>
                <a:gd name="T18" fmla="*/ 0 w 3"/>
                <a:gd name="T19" fmla="*/ 1 h 2"/>
                <a:gd name="T20" fmla="*/ 0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59" name="Freeform 437"/>
            <p:cNvSpPr>
              <a:spLocks/>
            </p:cNvSpPr>
            <p:nvPr/>
          </p:nvSpPr>
          <p:spPr bwMode="auto">
            <a:xfrm>
              <a:off x="415926" y="1377951"/>
              <a:ext cx="53975" cy="33338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0 h 3"/>
                <a:gd name="T4" fmla="*/ 1 w 5"/>
                <a:gd name="T5" fmla="*/ 1 h 3"/>
                <a:gd name="T6" fmla="*/ 0 w 5"/>
                <a:gd name="T7" fmla="*/ 1 h 3"/>
                <a:gd name="T8" fmla="*/ 1 w 5"/>
                <a:gd name="T9" fmla="*/ 2 h 3"/>
                <a:gd name="T10" fmla="*/ 1 w 5"/>
                <a:gd name="T11" fmla="*/ 3 h 3"/>
                <a:gd name="T12" fmla="*/ 2 w 5"/>
                <a:gd name="T13" fmla="*/ 2 h 3"/>
                <a:gd name="T14" fmla="*/ 3 w 5"/>
                <a:gd name="T15" fmla="*/ 2 h 3"/>
                <a:gd name="T16" fmla="*/ 4 w 5"/>
                <a:gd name="T17" fmla="*/ 1 h 3"/>
                <a:gd name="T18" fmla="*/ 5 w 5"/>
                <a:gd name="T19" fmla="*/ 1 h 3"/>
                <a:gd name="T20" fmla="*/ 5 w 5"/>
                <a:gd name="T21" fmla="*/ 0 h 3"/>
                <a:gd name="T22" fmla="*/ 3 w 5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0" name="Freeform 438"/>
            <p:cNvSpPr>
              <a:spLocks/>
            </p:cNvSpPr>
            <p:nvPr/>
          </p:nvSpPr>
          <p:spPr bwMode="auto">
            <a:xfrm>
              <a:off x="1171576" y="1346201"/>
              <a:ext cx="31750" cy="53975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3 h 5"/>
                <a:gd name="T4" fmla="*/ 2 w 3"/>
                <a:gd name="T5" fmla="*/ 3 h 5"/>
                <a:gd name="T6" fmla="*/ 3 w 3"/>
                <a:gd name="T7" fmla="*/ 2 h 5"/>
                <a:gd name="T8" fmla="*/ 3 w 3"/>
                <a:gd name="T9" fmla="*/ 1 h 5"/>
                <a:gd name="T10" fmla="*/ 3 w 3"/>
                <a:gd name="T11" fmla="*/ 1 h 5"/>
                <a:gd name="T12" fmla="*/ 2 w 3"/>
                <a:gd name="T13" fmla="*/ 0 h 5"/>
                <a:gd name="T14" fmla="*/ 2 w 3"/>
                <a:gd name="T15" fmla="*/ 0 h 5"/>
                <a:gd name="T16" fmla="*/ 1 w 3"/>
                <a:gd name="T17" fmla="*/ 1 h 5"/>
                <a:gd name="T18" fmla="*/ 1 w 3"/>
                <a:gd name="T19" fmla="*/ 2 h 5"/>
                <a:gd name="T20" fmla="*/ 0 w 3"/>
                <a:gd name="T21" fmla="*/ 2 h 5"/>
                <a:gd name="T22" fmla="*/ 1 w 3"/>
                <a:gd name="T23" fmla="*/ 3 h 5"/>
                <a:gd name="T24" fmla="*/ 1 w 3"/>
                <a:gd name="T25" fmla="*/ 4 h 5"/>
                <a:gd name="T26" fmla="*/ 1 w 3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1" name="Freeform 439"/>
            <p:cNvSpPr>
              <a:spLocks/>
            </p:cNvSpPr>
            <p:nvPr/>
          </p:nvSpPr>
          <p:spPr bwMode="auto">
            <a:xfrm>
              <a:off x="1181101" y="1323976"/>
              <a:ext cx="33338" cy="22225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0 w 3"/>
                <a:gd name="T13" fmla="*/ 2 h 2"/>
                <a:gd name="T14" fmla="*/ 0 w 3"/>
                <a:gd name="T15" fmla="*/ 2 h 2"/>
                <a:gd name="T16" fmla="*/ 1 w 3"/>
                <a:gd name="T17" fmla="*/ 2 h 2"/>
                <a:gd name="T18" fmla="*/ 2 w 3"/>
                <a:gd name="T19" fmla="*/ 2 h 2"/>
                <a:gd name="T20" fmla="*/ 3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2" name="Freeform 440"/>
            <p:cNvSpPr>
              <a:spLocks/>
            </p:cNvSpPr>
            <p:nvPr/>
          </p:nvSpPr>
          <p:spPr bwMode="auto">
            <a:xfrm>
              <a:off x="771526" y="1292226"/>
              <a:ext cx="31750" cy="3175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1 w 3"/>
                <a:gd name="T9" fmla="*/ 2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1 h 3"/>
                <a:gd name="T18" fmla="*/ 2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3" name="Freeform 441"/>
            <p:cNvSpPr>
              <a:spLocks/>
            </p:cNvSpPr>
            <p:nvPr/>
          </p:nvSpPr>
          <p:spPr bwMode="auto">
            <a:xfrm>
              <a:off x="803276" y="1281114"/>
              <a:ext cx="33338" cy="11113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1 h 1"/>
                <a:gd name="T10" fmla="*/ 1 w 3"/>
                <a:gd name="T11" fmla="*/ 1 h 1"/>
                <a:gd name="T12" fmla="*/ 2 w 3"/>
                <a:gd name="T13" fmla="*/ 1 h 1"/>
                <a:gd name="T14" fmla="*/ 2 w 3"/>
                <a:gd name="T15" fmla="*/ 1 h 1"/>
                <a:gd name="T16" fmla="*/ 2 w 3"/>
                <a:gd name="T17" fmla="*/ 0 h 1"/>
                <a:gd name="T18" fmla="*/ 2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4" name="Freeform 442"/>
            <p:cNvSpPr>
              <a:spLocks/>
            </p:cNvSpPr>
            <p:nvPr/>
          </p:nvSpPr>
          <p:spPr bwMode="auto">
            <a:xfrm>
              <a:off x="2422526" y="2524126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5" name="Freeform 443"/>
            <p:cNvSpPr>
              <a:spLocks/>
            </p:cNvSpPr>
            <p:nvPr/>
          </p:nvSpPr>
          <p:spPr bwMode="auto">
            <a:xfrm>
              <a:off x="2390776" y="2503489"/>
              <a:ext cx="53975" cy="20638"/>
            </a:xfrm>
            <a:custGeom>
              <a:avLst/>
              <a:gdLst>
                <a:gd name="T0" fmla="*/ 5 w 5"/>
                <a:gd name="T1" fmla="*/ 1 h 2"/>
                <a:gd name="T2" fmla="*/ 5 w 5"/>
                <a:gd name="T3" fmla="*/ 1 h 2"/>
                <a:gd name="T4" fmla="*/ 3 w 5"/>
                <a:gd name="T5" fmla="*/ 0 h 2"/>
                <a:gd name="T6" fmla="*/ 2 w 5"/>
                <a:gd name="T7" fmla="*/ 0 h 2"/>
                <a:gd name="T8" fmla="*/ 1 w 5"/>
                <a:gd name="T9" fmla="*/ 0 h 2"/>
                <a:gd name="T10" fmla="*/ 0 w 5"/>
                <a:gd name="T11" fmla="*/ 1 h 2"/>
                <a:gd name="T12" fmla="*/ 1 w 5"/>
                <a:gd name="T13" fmla="*/ 2 h 2"/>
                <a:gd name="T14" fmla="*/ 2 w 5"/>
                <a:gd name="T15" fmla="*/ 2 h 2"/>
                <a:gd name="T16" fmla="*/ 2 w 5"/>
                <a:gd name="T17" fmla="*/ 2 h 2"/>
                <a:gd name="T18" fmla="*/ 3 w 5"/>
                <a:gd name="T19" fmla="*/ 2 h 2"/>
                <a:gd name="T20" fmla="*/ 4 w 5"/>
                <a:gd name="T21" fmla="*/ 2 h 2"/>
                <a:gd name="T22" fmla="*/ 5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6" name="Freeform 444"/>
            <p:cNvSpPr>
              <a:spLocks/>
            </p:cNvSpPr>
            <p:nvPr/>
          </p:nvSpPr>
          <p:spPr bwMode="auto">
            <a:xfrm>
              <a:off x="1785939" y="2578101"/>
              <a:ext cx="173038" cy="98425"/>
            </a:xfrm>
            <a:custGeom>
              <a:avLst/>
              <a:gdLst>
                <a:gd name="T0" fmla="*/ 10 w 16"/>
                <a:gd name="T1" fmla="*/ 5 h 9"/>
                <a:gd name="T2" fmla="*/ 11 w 16"/>
                <a:gd name="T3" fmla="*/ 4 h 9"/>
                <a:gd name="T4" fmla="*/ 11 w 16"/>
                <a:gd name="T5" fmla="*/ 5 h 9"/>
                <a:gd name="T6" fmla="*/ 12 w 16"/>
                <a:gd name="T7" fmla="*/ 5 h 9"/>
                <a:gd name="T8" fmla="*/ 13 w 16"/>
                <a:gd name="T9" fmla="*/ 4 h 9"/>
                <a:gd name="T10" fmla="*/ 13 w 16"/>
                <a:gd name="T11" fmla="*/ 4 h 9"/>
                <a:gd name="T12" fmla="*/ 14 w 16"/>
                <a:gd name="T13" fmla="*/ 4 h 9"/>
                <a:gd name="T14" fmla="*/ 15 w 16"/>
                <a:gd name="T15" fmla="*/ 3 h 9"/>
                <a:gd name="T16" fmla="*/ 16 w 16"/>
                <a:gd name="T17" fmla="*/ 3 h 9"/>
                <a:gd name="T18" fmla="*/ 15 w 16"/>
                <a:gd name="T19" fmla="*/ 3 h 9"/>
                <a:gd name="T20" fmla="*/ 13 w 16"/>
                <a:gd name="T21" fmla="*/ 2 h 9"/>
                <a:gd name="T22" fmla="*/ 13 w 16"/>
                <a:gd name="T23" fmla="*/ 1 h 9"/>
                <a:gd name="T24" fmla="*/ 13 w 16"/>
                <a:gd name="T25" fmla="*/ 1 h 9"/>
                <a:gd name="T26" fmla="*/ 12 w 16"/>
                <a:gd name="T27" fmla="*/ 0 h 9"/>
                <a:gd name="T28" fmla="*/ 10 w 16"/>
                <a:gd name="T29" fmla="*/ 1 h 9"/>
                <a:gd name="T30" fmla="*/ 10 w 16"/>
                <a:gd name="T31" fmla="*/ 0 h 9"/>
                <a:gd name="T32" fmla="*/ 8 w 16"/>
                <a:gd name="T33" fmla="*/ 1 h 9"/>
                <a:gd name="T34" fmla="*/ 7 w 16"/>
                <a:gd name="T35" fmla="*/ 1 h 9"/>
                <a:gd name="T36" fmla="*/ 6 w 16"/>
                <a:gd name="T37" fmla="*/ 1 h 9"/>
                <a:gd name="T38" fmla="*/ 4 w 16"/>
                <a:gd name="T39" fmla="*/ 1 h 9"/>
                <a:gd name="T40" fmla="*/ 3 w 16"/>
                <a:gd name="T41" fmla="*/ 1 h 9"/>
                <a:gd name="T42" fmla="*/ 3 w 16"/>
                <a:gd name="T43" fmla="*/ 1 h 9"/>
                <a:gd name="T44" fmla="*/ 1 w 16"/>
                <a:gd name="T45" fmla="*/ 2 h 9"/>
                <a:gd name="T46" fmla="*/ 0 w 16"/>
                <a:gd name="T47" fmla="*/ 3 h 9"/>
                <a:gd name="T48" fmla="*/ 0 w 16"/>
                <a:gd name="T49" fmla="*/ 4 h 9"/>
                <a:gd name="T50" fmla="*/ 0 w 16"/>
                <a:gd name="T51" fmla="*/ 5 h 9"/>
                <a:gd name="T52" fmla="*/ 0 w 16"/>
                <a:gd name="T53" fmla="*/ 5 h 9"/>
                <a:gd name="T54" fmla="*/ 1 w 16"/>
                <a:gd name="T55" fmla="*/ 6 h 9"/>
                <a:gd name="T56" fmla="*/ 2 w 16"/>
                <a:gd name="T57" fmla="*/ 7 h 9"/>
                <a:gd name="T58" fmla="*/ 2 w 16"/>
                <a:gd name="T59" fmla="*/ 7 h 9"/>
                <a:gd name="T60" fmla="*/ 3 w 16"/>
                <a:gd name="T61" fmla="*/ 7 h 9"/>
                <a:gd name="T62" fmla="*/ 3 w 16"/>
                <a:gd name="T63" fmla="*/ 7 h 9"/>
                <a:gd name="T64" fmla="*/ 3 w 16"/>
                <a:gd name="T65" fmla="*/ 8 h 9"/>
                <a:gd name="T66" fmla="*/ 3 w 16"/>
                <a:gd name="T67" fmla="*/ 9 h 9"/>
                <a:gd name="T68" fmla="*/ 3 w 16"/>
                <a:gd name="T69" fmla="*/ 9 h 9"/>
                <a:gd name="T70" fmla="*/ 4 w 16"/>
                <a:gd name="T71" fmla="*/ 9 h 9"/>
                <a:gd name="T72" fmla="*/ 4 w 16"/>
                <a:gd name="T73" fmla="*/ 9 h 9"/>
                <a:gd name="T74" fmla="*/ 4 w 16"/>
                <a:gd name="T75" fmla="*/ 9 h 9"/>
                <a:gd name="T76" fmla="*/ 5 w 16"/>
                <a:gd name="T77" fmla="*/ 9 h 9"/>
                <a:gd name="T78" fmla="*/ 6 w 16"/>
                <a:gd name="T79" fmla="*/ 8 h 9"/>
                <a:gd name="T80" fmla="*/ 6 w 16"/>
                <a:gd name="T81" fmla="*/ 7 h 9"/>
                <a:gd name="T82" fmla="*/ 7 w 16"/>
                <a:gd name="T83" fmla="*/ 7 h 9"/>
                <a:gd name="T84" fmla="*/ 7 w 16"/>
                <a:gd name="T85" fmla="*/ 6 h 9"/>
                <a:gd name="T86" fmla="*/ 9 w 16"/>
                <a:gd name="T87" fmla="*/ 7 h 9"/>
                <a:gd name="T88" fmla="*/ 9 w 16"/>
                <a:gd name="T89" fmla="*/ 6 h 9"/>
                <a:gd name="T90" fmla="*/ 10 w 16"/>
                <a:gd name="T9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9">
                  <a:moveTo>
                    <a:pt x="10" y="5"/>
                  </a:move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3"/>
                    <a:pt x="13" y="2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10" y="5"/>
                    <a:pt x="10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7" name="Freeform 445"/>
            <p:cNvSpPr>
              <a:spLocks/>
            </p:cNvSpPr>
            <p:nvPr/>
          </p:nvSpPr>
          <p:spPr bwMode="auto">
            <a:xfrm>
              <a:off x="2671764" y="30321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8" name="Freeform 446"/>
            <p:cNvSpPr>
              <a:spLocks/>
            </p:cNvSpPr>
            <p:nvPr/>
          </p:nvSpPr>
          <p:spPr bwMode="auto">
            <a:xfrm>
              <a:off x="2628901" y="2892426"/>
              <a:ext cx="107950" cy="139700"/>
            </a:xfrm>
            <a:custGeom>
              <a:avLst/>
              <a:gdLst>
                <a:gd name="T0" fmla="*/ 1 w 10"/>
                <a:gd name="T1" fmla="*/ 8 h 13"/>
                <a:gd name="T2" fmla="*/ 2 w 10"/>
                <a:gd name="T3" fmla="*/ 8 h 13"/>
                <a:gd name="T4" fmla="*/ 2 w 10"/>
                <a:gd name="T5" fmla="*/ 9 h 13"/>
                <a:gd name="T6" fmla="*/ 2 w 10"/>
                <a:gd name="T7" fmla="*/ 10 h 13"/>
                <a:gd name="T8" fmla="*/ 3 w 10"/>
                <a:gd name="T9" fmla="*/ 11 h 13"/>
                <a:gd name="T10" fmla="*/ 4 w 10"/>
                <a:gd name="T11" fmla="*/ 13 h 13"/>
                <a:gd name="T12" fmla="*/ 5 w 10"/>
                <a:gd name="T13" fmla="*/ 12 h 13"/>
                <a:gd name="T14" fmla="*/ 5 w 10"/>
                <a:gd name="T15" fmla="*/ 11 h 13"/>
                <a:gd name="T16" fmla="*/ 6 w 10"/>
                <a:gd name="T17" fmla="*/ 11 h 13"/>
                <a:gd name="T18" fmla="*/ 6 w 10"/>
                <a:gd name="T19" fmla="*/ 11 h 13"/>
                <a:gd name="T20" fmla="*/ 8 w 10"/>
                <a:gd name="T21" fmla="*/ 11 h 13"/>
                <a:gd name="T22" fmla="*/ 8 w 10"/>
                <a:gd name="T23" fmla="*/ 11 h 13"/>
                <a:gd name="T24" fmla="*/ 8 w 10"/>
                <a:gd name="T25" fmla="*/ 11 h 13"/>
                <a:gd name="T26" fmla="*/ 9 w 10"/>
                <a:gd name="T27" fmla="*/ 10 h 13"/>
                <a:gd name="T28" fmla="*/ 10 w 10"/>
                <a:gd name="T29" fmla="*/ 9 h 13"/>
                <a:gd name="T30" fmla="*/ 10 w 10"/>
                <a:gd name="T31" fmla="*/ 8 h 13"/>
                <a:gd name="T32" fmla="*/ 9 w 10"/>
                <a:gd name="T33" fmla="*/ 6 h 13"/>
                <a:gd name="T34" fmla="*/ 9 w 10"/>
                <a:gd name="T35" fmla="*/ 3 h 13"/>
                <a:gd name="T36" fmla="*/ 10 w 10"/>
                <a:gd name="T37" fmla="*/ 2 h 13"/>
                <a:gd name="T38" fmla="*/ 10 w 10"/>
                <a:gd name="T39" fmla="*/ 1 h 13"/>
                <a:gd name="T40" fmla="*/ 10 w 10"/>
                <a:gd name="T41" fmla="*/ 1 h 13"/>
                <a:gd name="T42" fmla="*/ 10 w 10"/>
                <a:gd name="T43" fmla="*/ 1 h 13"/>
                <a:gd name="T44" fmla="*/ 8 w 10"/>
                <a:gd name="T45" fmla="*/ 1 h 13"/>
                <a:gd name="T46" fmla="*/ 7 w 10"/>
                <a:gd name="T47" fmla="*/ 1 h 13"/>
                <a:gd name="T48" fmla="*/ 6 w 10"/>
                <a:gd name="T49" fmla="*/ 0 h 13"/>
                <a:gd name="T50" fmla="*/ 5 w 10"/>
                <a:gd name="T51" fmla="*/ 1 h 13"/>
                <a:gd name="T52" fmla="*/ 4 w 10"/>
                <a:gd name="T53" fmla="*/ 1 h 13"/>
                <a:gd name="T54" fmla="*/ 2 w 10"/>
                <a:gd name="T55" fmla="*/ 0 h 13"/>
                <a:gd name="T56" fmla="*/ 2 w 10"/>
                <a:gd name="T57" fmla="*/ 0 h 13"/>
                <a:gd name="T58" fmla="*/ 2 w 10"/>
                <a:gd name="T59" fmla="*/ 1 h 13"/>
                <a:gd name="T60" fmla="*/ 2 w 10"/>
                <a:gd name="T61" fmla="*/ 2 h 13"/>
                <a:gd name="T62" fmla="*/ 2 w 10"/>
                <a:gd name="T63" fmla="*/ 4 h 13"/>
                <a:gd name="T64" fmla="*/ 1 w 10"/>
                <a:gd name="T65" fmla="*/ 3 h 13"/>
                <a:gd name="T66" fmla="*/ 0 w 10"/>
                <a:gd name="T67" fmla="*/ 4 h 13"/>
                <a:gd name="T68" fmla="*/ 0 w 10"/>
                <a:gd name="T69" fmla="*/ 7 h 13"/>
                <a:gd name="T70" fmla="*/ 1 w 10"/>
                <a:gd name="T7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9" y="7"/>
                    <a:pt x="9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69" name="Freeform 447"/>
            <p:cNvSpPr>
              <a:spLocks/>
            </p:cNvSpPr>
            <p:nvPr/>
          </p:nvSpPr>
          <p:spPr bwMode="auto">
            <a:xfrm>
              <a:off x="1981201" y="3086101"/>
              <a:ext cx="366713" cy="561975"/>
            </a:xfrm>
            <a:custGeom>
              <a:avLst/>
              <a:gdLst>
                <a:gd name="T0" fmla="*/ 27 w 34"/>
                <a:gd name="T1" fmla="*/ 50 h 52"/>
                <a:gd name="T2" fmla="*/ 30 w 34"/>
                <a:gd name="T3" fmla="*/ 52 h 52"/>
                <a:gd name="T4" fmla="*/ 31 w 34"/>
                <a:gd name="T5" fmla="*/ 51 h 52"/>
                <a:gd name="T6" fmla="*/ 34 w 34"/>
                <a:gd name="T7" fmla="*/ 48 h 52"/>
                <a:gd name="T8" fmla="*/ 33 w 34"/>
                <a:gd name="T9" fmla="*/ 44 h 52"/>
                <a:gd name="T10" fmla="*/ 34 w 34"/>
                <a:gd name="T11" fmla="*/ 41 h 52"/>
                <a:gd name="T12" fmla="*/ 33 w 34"/>
                <a:gd name="T13" fmla="*/ 36 h 52"/>
                <a:gd name="T14" fmla="*/ 32 w 34"/>
                <a:gd name="T15" fmla="*/ 33 h 52"/>
                <a:gd name="T16" fmla="*/ 30 w 34"/>
                <a:gd name="T17" fmla="*/ 31 h 52"/>
                <a:gd name="T18" fmla="*/ 28 w 34"/>
                <a:gd name="T19" fmla="*/ 30 h 52"/>
                <a:gd name="T20" fmla="*/ 27 w 34"/>
                <a:gd name="T21" fmla="*/ 28 h 52"/>
                <a:gd name="T22" fmla="*/ 24 w 34"/>
                <a:gd name="T23" fmla="*/ 27 h 52"/>
                <a:gd name="T24" fmla="*/ 22 w 34"/>
                <a:gd name="T25" fmla="*/ 26 h 52"/>
                <a:gd name="T26" fmla="*/ 21 w 34"/>
                <a:gd name="T27" fmla="*/ 24 h 52"/>
                <a:gd name="T28" fmla="*/ 20 w 34"/>
                <a:gd name="T29" fmla="*/ 22 h 52"/>
                <a:gd name="T30" fmla="*/ 21 w 34"/>
                <a:gd name="T31" fmla="*/ 18 h 52"/>
                <a:gd name="T32" fmla="*/ 22 w 34"/>
                <a:gd name="T33" fmla="*/ 14 h 52"/>
                <a:gd name="T34" fmla="*/ 25 w 34"/>
                <a:gd name="T35" fmla="*/ 12 h 52"/>
                <a:gd name="T36" fmla="*/ 28 w 34"/>
                <a:gd name="T37" fmla="*/ 12 h 52"/>
                <a:gd name="T38" fmla="*/ 28 w 34"/>
                <a:gd name="T39" fmla="*/ 9 h 52"/>
                <a:gd name="T40" fmla="*/ 29 w 34"/>
                <a:gd name="T41" fmla="*/ 7 h 52"/>
                <a:gd name="T42" fmla="*/ 27 w 34"/>
                <a:gd name="T43" fmla="*/ 6 h 52"/>
                <a:gd name="T44" fmla="*/ 24 w 34"/>
                <a:gd name="T45" fmla="*/ 7 h 52"/>
                <a:gd name="T46" fmla="*/ 21 w 34"/>
                <a:gd name="T47" fmla="*/ 6 h 52"/>
                <a:gd name="T48" fmla="*/ 20 w 34"/>
                <a:gd name="T49" fmla="*/ 3 h 52"/>
                <a:gd name="T50" fmla="*/ 17 w 34"/>
                <a:gd name="T51" fmla="*/ 1 h 52"/>
                <a:gd name="T52" fmla="*/ 15 w 34"/>
                <a:gd name="T53" fmla="*/ 0 h 52"/>
                <a:gd name="T54" fmla="*/ 15 w 34"/>
                <a:gd name="T55" fmla="*/ 4 h 52"/>
                <a:gd name="T56" fmla="*/ 13 w 34"/>
                <a:gd name="T57" fmla="*/ 7 h 52"/>
                <a:gd name="T58" fmla="*/ 9 w 34"/>
                <a:gd name="T59" fmla="*/ 8 h 52"/>
                <a:gd name="T60" fmla="*/ 7 w 34"/>
                <a:gd name="T61" fmla="*/ 12 h 52"/>
                <a:gd name="T62" fmla="*/ 5 w 34"/>
                <a:gd name="T63" fmla="*/ 13 h 52"/>
                <a:gd name="T64" fmla="*/ 3 w 34"/>
                <a:gd name="T65" fmla="*/ 11 h 52"/>
                <a:gd name="T66" fmla="*/ 3 w 34"/>
                <a:gd name="T67" fmla="*/ 9 h 52"/>
                <a:gd name="T68" fmla="*/ 1 w 34"/>
                <a:gd name="T69" fmla="*/ 10 h 52"/>
                <a:gd name="T70" fmla="*/ 0 w 34"/>
                <a:gd name="T71" fmla="*/ 13 h 52"/>
                <a:gd name="T72" fmla="*/ 1 w 34"/>
                <a:gd name="T73" fmla="*/ 16 h 52"/>
                <a:gd name="T74" fmla="*/ 3 w 34"/>
                <a:gd name="T75" fmla="*/ 18 h 52"/>
                <a:gd name="T76" fmla="*/ 6 w 34"/>
                <a:gd name="T77" fmla="*/ 23 h 52"/>
                <a:gd name="T78" fmla="*/ 8 w 34"/>
                <a:gd name="T79" fmla="*/ 26 h 52"/>
                <a:gd name="T80" fmla="*/ 11 w 34"/>
                <a:gd name="T81" fmla="*/ 31 h 52"/>
                <a:gd name="T82" fmla="*/ 14 w 34"/>
                <a:gd name="T83" fmla="*/ 37 h 52"/>
                <a:gd name="T84" fmla="*/ 15 w 34"/>
                <a:gd name="T85" fmla="*/ 41 h 52"/>
                <a:gd name="T86" fmla="*/ 19 w 34"/>
                <a:gd name="T87" fmla="*/ 45 h 52"/>
                <a:gd name="T88" fmla="*/ 22 w 34"/>
                <a:gd name="T8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52">
                  <a:moveTo>
                    <a:pt x="24" y="48"/>
                  </a:moveTo>
                  <a:cubicBezTo>
                    <a:pt x="25" y="48"/>
                    <a:pt x="25" y="48"/>
                    <a:pt x="26" y="49"/>
                  </a:cubicBezTo>
                  <a:cubicBezTo>
                    <a:pt x="26" y="49"/>
                    <a:pt x="26" y="49"/>
                    <a:pt x="27" y="50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8" y="50"/>
                    <a:pt x="28" y="51"/>
                    <a:pt x="28" y="52"/>
                  </a:cubicBezTo>
                  <a:cubicBezTo>
                    <a:pt x="29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0"/>
                    <a:pt x="31" y="50"/>
                    <a:pt x="32" y="50"/>
                  </a:cubicBezTo>
                  <a:cubicBezTo>
                    <a:pt x="32" y="50"/>
                    <a:pt x="32" y="49"/>
                    <a:pt x="33" y="49"/>
                  </a:cubicBezTo>
                  <a:cubicBezTo>
                    <a:pt x="33" y="48"/>
                    <a:pt x="34" y="48"/>
                    <a:pt x="34" y="48"/>
                  </a:cubicBezTo>
                  <a:cubicBezTo>
                    <a:pt x="34" y="47"/>
                    <a:pt x="34" y="47"/>
                    <a:pt x="34" y="46"/>
                  </a:cubicBezTo>
                  <a:cubicBezTo>
                    <a:pt x="34" y="45"/>
                    <a:pt x="34" y="45"/>
                    <a:pt x="33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4" y="38"/>
                  </a:cubicBezTo>
                  <a:cubicBezTo>
                    <a:pt x="34" y="37"/>
                    <a:pt x="33" y="37"/>
                    <a:pt x="33" y="36"/>
                  </a:cubicBezTo>
                  <a:cubicBezTo>
                    <a:pt x="33" y="36"/>
                    <a:pt x="33" y="36"/>
                    <a:pt x="33" y="35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1"/>
                    <a:pt x="28" y="32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2" y="25"/>
                    <a:pt x="22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3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3"/>
                    <a:pt x="27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7" y="11"/>
                    <a:pt x="27" y="10"/>
                  </a:cubicBezTo>
                  <a:cubicBezTo>
                    <a:pt x="27" y="10"/>
                    <a:pt x="28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6"/>
                    <a:pt x="26" y="7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19" y="3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3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0" y="17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9"/>
                    <a:pt x="4" y="18"/>
                    <a:pt x="4" y="19"/>
                  </a:cubicBezTo>
                  <a:cubicBezTo>
                    <a:pt x="5" y="19"/>
                    <a:pt x="4" y="20"/>
                    <a:pt x="5" y="20"/>
                  </a:cubicBezTo>
                  <a:cubicBezTo>
                    <a:pt x="5" y="21"/>
                    <a:pt x="5" y="22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9" y="29"/>
                    <a:pt x="10" y="30"/>
                  </a:cubicBezTo>
                  <a:cubicBezTo>
                    <a:pt x="10" y="30"/>
                    <a:pt x="10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2" y="34"/>
                    <a:pt x="12" y="34"/>
                    <a:pt x="13" y="35"/>
                  </a:cubicBezTo>
                  <a:cubicBezTo>
                    <a:pt x="13" y="36"/>
                    <a:pt x="13" y="36"/>
                    <a:pt x="14" y="37"/>
                  </a:cubicBezTo>
                  <a:cubicBezTo>
                    <a:pt x="14" y="37"/>
                    <a:pt x="14" y="37"/>
                    <a:pt x="14" y="38"/>
                  </a:cubicBezTo>
                  <a:cubicBezTo>
                    <a:pt x="14" y="38"/>
                    <a:pt x="15" y="39"/>
                    <a:pt x="15" y="39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6" y="42"/>
                    <a:pt x="16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4"/>
                    <a:pt x="18" y="44"/>
                    <a:pt x="19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20" y="46"/>
                    <a:pt x="21" y="46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8"/>
                    <a:pt x="24" y="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0" name="Freeform 448"/>
            <p:cNvSpPr>
              <a:spLocks/>
            </p:cNvSpPr>
            <p:nvPr/>
          </p:nvSpPr>
          <p:spPr bwMode="auto">
            <a:xfrm>
              <a:off x="2530476" y="3681414"/>
              <a:ext cx="227013" cy="258763"/>
            </a:xfrm>
            <a:custGeom>
              <a:avLst/>
              <a:gdLst>
                <a:gd name="T0" fmla="*/ 1 w 21"/>
                <a:gd name="T1" fmla="*/ 3 h 24"/>
                <a:gd name="T2" fmla="*/ 0 w 21"/>
                <a:gd name="T3" fmla="*/ 7 h 24"/>
                <a:gd name="T4" fmla="*/ 0 w 21"/>
                <a:gd name="T5" fmla="*/ 9 h 24"/>
                <a:gd name="T6" fmla="*/ 0 w 21"/>
                <a:gd name="T7" fmla="*/ 10 h 24"/>
                <a:gd name="T8" fmla="*/ 1 w 21"/>
                <a:gd name="T9" fmla="*/ 11 h 24"/>
                <a:gd name="T10" fmla="*/ 6 w 21"/>
                <a:gd name="T11" fmla="*/ 13 h 24"/>
                <a:gd name="T12" fmla="*/ 8 w 21"/>
                <a:gd name="T13" fmla="*/ 15 h 24"/>
                <a:gd name="T14" fmla="*/ 11 w 21"/>
                <a:gd name="T15" fmla="*/ 16 h 24"/>
                <a:gd name="T16" fmla="*/ 13 w 21"/>
                <a:gd name="T17" fmla="*/ 17 h 24"/>
                <a:gd name="T18" fmla="*/ 13 w 21"/>
                <a:gd name="T19" fmla="*/ 19 h 24"/>
                <a:gd name="T20" fmla="*/ 13 w 21"/>
                <a:gd name="T21" fmla="*/ 22 h 24"/>
                <a:gd name="T22" fmla="*/ 12 w 21"/>
                <a:gd name="T23" fmla="*/ 23 h 24"/>
                <a:gd name="T24" fmla="*/ 12 w 21"/>
                <a:gd name="T25" fmla="*/ 24 h 24"/>
                <a:gd name="T26" fmla="*/ 14 w 21"/>
                <a:gd name="T27" fmla="*/ 24 h 24"/>
                <a:gd name="T28" fmla="*/ 16 w 21"/>
                <a:gd name="T29" fmla="*/ 24 h 24"/>
                <a:gd name="T30" fmla="*/ 19 w 21"/>
                <a:gd name="T31" fmla="*/ 23 h 24"/>
                <a:gd name="T32" fmla="*/ 21 w 21"/>
                <a:gd name="T33" fmla="*/ 22 h 24"/>
                <a:gd name="T34" fmla="*/ 21 w 21"/>
                <a:gd name="T35" fmla="*/ 19 h 24"/>
                <a:gd name="T36" fmla="*/ 21 w 21"/>
                <a:gd name="T37" fmla="*/ 17 h 24"/>
                <a:gd name="T38" fmla="*/ 21 w 21"/>
                <a:gd name="T39" fmla="*/ 15 h 24"/>
                <a:gd name="T40" fmla="*/ 20 w 21"/>
                <a:gd name="T41" fmla="*/ 13 h 24"/>
                <a:gd name="T42" fmla="*/ 18 w 21"/>
                <a:gd name="T43" fmla="*/ 13 h 24"/>
                <a:gd name="T44" fmla="*/ 18 w 21"/>
                <a:gd name="T45" fmla="*/ 10 h 24"/>
                <a:gd name="T46" fmla="*/ 16 w 21"/>
                <a:gd name="T47" fmla="*/ 9 h 24"/>
                <a:gd name="T48" fmla="*/ 14 w 21"/>
                <a:gd name="T49" fmla="*/ 8 h 24"/>
                <a:gd name="T50" fmla="*/ 12 w 21"/>
                <a:gd name="T51" fmla="*/ 8 h 24"/>
                <a:gd name="T52" fmla="*/ 11 w 21"/>
                <a:gd name="T53" fmla="*/ 7 h 24"/>
                <a:gd name="T54" fmla="*/ 11 w 21"/>
                <a:gd name="T55" fmla="*/ 5 h 24"/>
                <a:gd name="T56" fmla="*/ 11 w 21"/>
                <a:gd name="T57" fmla="*/ 2 h 24"/>
                <a:gd name="T58" fmla="*/ 8 w 21"/>
                <a:gd name="T59" fmla="*/ 1 h 24"/>
                <a:gd name="T60" fmla="*/ 5 w 21"/>
                <a:gd name="T61" fmla="*/ 1 h 24"/>
                <a:gd name="T62" fmla="*/ 2 w 21"/>
                <a:gd name="T6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2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3" y="11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4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8" y="14"/>
                    <a:pt x="18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8"/>
                    <a:pt x="17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2" y="9"/>
                    <a:pt x="12" y="8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1" name="Freeform 449"/>
            <p:cNvSpPr>
              <a:spLocks/>
            </p:cNvSpPr>
            <p:nvPr/>
          </p:nvSpPr>
          <p:spPr bwMode="auto">
            <a:xfrm>
              <a:off x="2790826" y="4675189"/>
              <a:ext cx="20638" cy="2222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1 h 2"/>
                <a:gd name="T14" fmla="*/ 1 w 2"/>
                <a:gd name="T15" fmla="*/ 1 h 2"/>
                <a:gd name="T16" fmla="*/ 0 w 2"/>
                <a:gd name="T17" fmla="*/ 2 h 2"/>
                <a:gd name="T18" fmla="*/ 1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2" name="Freeform 450"/>
            <p:cNvSpPr>
              <a:spLocks/>
            </p:cNvSpPr>
            <p:nvPr/>
          </p:nvSpPr>
          <p:spPr bwMode="auto">
            <a:xfrm>
              <a:off x="2811464" y="4675189"/>
              <a:ext cx="33338" cy="2222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1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1 w 3"/>
                <a:gd name="T17" fmla="*/ 2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3" name="Freeform 451"/>
            <p:cNvSpPr>
              <a:spLocks/>
            </p:cNvSpPr>
            <p:nvPr/>
          </p:nvSpPr>
          <p:spPr bwMode="auto">
            <a:xfrm>
              <a:off x="3848101" y="1962151"/>
              <a:ext cx="323850" cy="260350"/>
            </a:xfrm>
            <a:custGeom>
              <a:avLst/>
              <a:gdLst>
                <a:gd name="T0" fmla="*/ 12 w 30"/>
                <a:gd name="T1" fmla="*/ 24 h 24"/>
                <a:gd name="T2" fmla="*/ 12 w 30"/>
                <a:gd name="T3" fmla="*/ 21 h 24"/>
                <a:gd name="T4" fmla="*/ 14 w 30"/>
                <a:gd name="T5" fmla="*/ 20 h 24"/>
                <a:gd name="T6" fmla="*/ 16 w 30"/>
                <a:gd name="T7" fmla="*/ 19 h 24"/>
                <a:gd name="T8" fmla="*/ 19 w 30"/>
                <a:gd name="T9" fmla="*/ 18 h 24"/>
                <a:gd name="T10" fmla="*/ 21 w 30"/>
                <a:gd name="T11" fmla="*/ 16 h 24"/>
                <a:gd name="T12" fmla="*/ 23 w 30"/>
                <a:gd name="T13" fmla="*/ 16 h 24"/>
                <a:gd name="T14" fmla="*/ 24 w 30"/>
                <a:gd name="T15" fmla="*/ 14 h 24"/>
                <a:gd name="T16" fmla="*/ 27 w 30"/>
                <a:gd name="T17" fmla="*/ 12 h 24"/>
                <a:gd name="T18" fmla="*/ 29 w 30"/>
                <a:gd name="T19" fmla="*/ 12 h 24"/>
                <a:gd name="T20" fmla="*/ 30 w 30"/>
                <a:gd name="T21" fmla="*/ 10 h 24"/>
                <a:gd name="T22" fmla="*/ 29 w 30"/>
                <a:gd name="T23" fmla="*/ 8 h 24"/>
                <a:gd name="T24" fmla="*/ 29 w 30"/>
                <a:gd name="T25" fmla="*/ 6 h 24"/>
                <a:gd name="T26" fmla="*/ 28 w 30"/>
                <a:gd name="T27" fmla="*/ 3 h 24"/>
                <a:gd name="T28" fmla="*/ 28 w 30"/>
                <a:gd name="T29" fmla="*/ 2 h 24"/>
                <a:gd name="T30" fmla="*/ 26 w 30"/>
                <a:gd name="T31" fmla="*/ 2 h 24"/>
                <a:gd name="T32" fmla="*/ 23 w 30"/>
                <a:gd name="T33" fmla="*/ 2 h 24"/>
                <a:gd name="T34" fmla="*/ 21 w 30"/>
                <a:gd name="T35" fmla="*/ 1 h 24"/>
                <a:gd name="T36" fmla="*/ 19 w 30"/>
                <a:gd name="T37" fmla="*/ 0 h 24"/>
                <a:gd name="T38" fmla="*/ 18 w 30"/>
                <a:gd name="T39" fmla="*/ 2 h 24"/>
                <a:gd name="T40" fmla="*/ 16 w 30"/>
                <a:gd name="T41" fmla="*/ 5 h 24"/>
                <a:gd name="T42" fmla="*/ 15 w 30"/>
                <a:gd name="T43" fmla="*/ 6 h 24"/>
                <a:gd name="T44" fmla="*/ 12 w 30"/>
                <a:gd name="T45" fmla="*/ 8 h 24"/>
                <a:gd name="T46" fmla="*/ 9 w 30"/>
                <a:gd name="T47" fmla="*/ 9 h 24"/>
                <a:gd name="T48" fmla="*/ 9 w 30"/>
                <a:gd name="T49" fmla="*/ 12 h 24"/>
                <a:gd name="T50" fmla="*/ 8 w 30"/>
                <a:gd name="T51" fmla="*/ 13 h 24"/>
                <a:gd name="T52" fmla="*/ 9 w 30"/>
                <a:gd name="T53" fmla="*/ 15 h 24"/>
                <a:gd name="T54" fmla="*/ 9 w 30"/>
                <a:gd name="T55" fmla="*/ 17 h 24"/>
                <a:gd name="T56" fmla="*/ 7 w 30"/>
                <a:gd name="T57" fmla="*/ 20 h 24"/>
                <a:gd name="T58" fmla="*/ 5 w 30"/>
                <a:gd name="T59" fmla="*/ 21 h 24"/>
                <a:gd name="T60" fmla="*/ 3 w 30"/>
                <a:gd name="T61" fmla="*/ 22 h 24"/>
                <a:gd name="T62" fmla="*/ 1 w 30"/>
                <a:gd name="T63" fmla="*/ 23 h 24"/>
                <a:gd name="T64" fmla="*/ 0 w 30"/>
                <a:gd name="T6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4">
                  <a:moveTo>
                    <a:pt x="11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5" y="16"/>
                    <a:pt x="25" y="15"/>
                  </a:cubicBezTo>
                  <a:cubicBezTo>
                    <a:pt x="25" y="15"/>
                    <a:pt x="24" y="14"/>
                    <a:pt x="24" y="14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5" y="12"/>
                    <a:pt x="26" y="12"/>
                    <a:pt x="27" y="12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9" y="4"/>
                    <a:pt x="29" y="4"/>
                    <a:pt x="28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1" y="23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1" y="24"/>
                    <a:pt x="11" y="24"/>
                    <a:pt x="11" y="2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4" name="Freeform 452"/>
            <p:cNvSpPr>
              <a:spLocks/>
            </p:cNvSpPr>
            <p:nvPr/>
          </p:nvSpPr>
          <p:spPr bwMode="auto">
            <a:xfrm>
              <a:off x="5100639" y="2049464"/>
              <a:ext cx="31750" cy="119063"/>
            </a:xfrm>
            <a:custGeom>
              <a:avLst/>
              <a:gdLst>
                <a:gd name="T0" fmla="*/ 0 w 3"/>
                <a:gd name="T1" fmla="*/ 6 h 11"/>
                <a:gd name="T2" fmla="*/ 1 w 3"/>
                <a:gd name="T3" fmla="*/ 7 h 11"/>
                <a:gd name="T4" fmla="*/ 1 w 3"/>
                <a:gd name="T5" fmla="*/ 8 h 11"/>
                <a:gd name="T6" fmla="*/ 2 w 3"/>
                <a:gd name="T7" fmla="*/ 9 h 11"/>
                <a:gd name="T8" fmla="*/ 2 w 3"/>
                <a:gd name="T9" fmla="*/ 10 h 11"/>
                <a:gd name="T10" fmla="*/ 2 w 3"/>
                <a:gd name="T11" fmla="*/ 11 h 11"/>
                <a:gd name="T12" fmla="*/ 2 w 3"/>
                <a:gd name="T13" fmla="*/ 11 h 11"/>
                <a:gd name="T14" fmla="*/ 2 w 3"/>
                <a:gd name="T15" fmla="*/ 9 h 11"/>
                <a:gd name="T16" fmla="*/ 3 w 3"/>
                <a:gd name="T17" fmla="*/ 7 h 11"/>
                <a:gd name="T18" fmla="*/ 3 w 3"/>
                <a:gd name="T19" fmla="*/ 5 h 11"/>
                <a:gd name="T20" fmla="*/ 2 w 3"/>
                <a:gd name="T21" fmla="*/ 3 h 11"/>
                <a:gd name="T22" fmla="*/ 3 w 3"/>
                <a:gd name="T23" fmla="*/ 2 h 11"/>
                <a:gd name="T24" fmla="*/ 3 w 3"/>
                <a:gd name="T25" fmla="*/ 1 h 11"/>
                <a:gd name="T26" fmla="*/ 3 w 3"/>
                <a:gd name="T27" fmla="*/ 1 h 11"/>
                <a:gd name="T28" fmla="*/ 3 w 3"/>
                <a:gd name="T29" fmla="*/ 1 h 11"/>
                <a:gd name="T30" fmla="*/ 2 w 3"/>
                <a:gd name="T31" fmla="*/ 0 h 11"/>
                <a:gd name="T32" fmla="*/ 2 w 3"/>
                <a:gd name="T33" fmla="*/ 0 h 11"/>
                <a:gd name="T34" fmla="*/ 1 w 3"/>
                <a:gd name="T35" fmla="*/ 1 h 11"/>
                <a:gd name="T36" fmla="*/ 1 w 3"/>
                <a:gd name="T37" fmla="*/ 3 h 11"/>
                <a:gd name="T38" fmla="*/ 0 w 3"/>
                <a:gd name="T39" fmla="*/ 4 h 11"/>
                <a:gd name="T40" fmla="*/ 0 w 3"/>
                <a:gd name="T41" fmla="*/ 5 h 11"/>
                <a:gd name="T42" fmla="*/ 0 w 3"/>
                <a:gd name="T43" fmla="*/ 6 h 11"/>
                <a:gd name="T44" fmla="*/ 0 w 3"/>
                <a:gd name="T45" fmla="*/ 6 h 11"/>
                <a:gd name="T46" fmla="*/ 0 w 3"/>
                <a:gd name="T4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11">
                  <a:moveTo>
                    <a:pt x="0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5" name="Freeform 453"/>
            <p:cNvSpPr>
              <a:spLocks/>
            </p:cNvSpPr>
            <p:nvPr/>
          </p:nvSpPr>
          <p:spPr bwMode="auto">
            <a:xfrm>
              <a:off x="5586414" y="2297114"/>
              <a:ext cx="215900" cy="271463"/>
            </a:xfrm>
            <a:custGeom>
              <a:avLst/>
              <a:gdLst>
                <a:gd name="T0" fmla="*/ 17 w 20"/>
                <a:gd name="T1" fmla="*/ 14 h 25"/>
                <a:gd name="T2" fmla="*/ 18 w 20"/>
                <a:gd name="T3" fmla="*/ 13 h 25"/>
                <a:gd name="T4" fmla="*/ 18 w 20"/>
                <a:gd name="T5" fmla="*/ 12 h 25"/>
                <a:gd name="T6" fmla="*/ 19 w 20"/>
                <a:gd name="T7" fmla="*/ 12 h 25"/>
                <a:gd name="T8" fmla="*/ 19 w 20"/>
                <a:gd name="T9" fmla="*/ 11 h 25"/>
                <a:gd name="T10" fmla="*/ 20 w 20"/>
                <a:gd name="T11" fmla="*/ 10 h 25"/>
                <a:gd name="T12" fmla="*/ 20 w 20"/>
                <a:gd name="T13" fmla="*/ 9 h 25"/>
                <a:gd name="T14" fmla="*/ 20 w 20"/>
                <a:gd name="T15" fmla="*/ 8 h 25"/>
                <a:gd name="T16" fmla="*/ 19 w 20"/>
                <a:gd name="T17" fmla="*/ 8 h 25"/>
                <a:gd name="T18" fmla="*/ 19 w 20"/>
                <a:gd name="T19" fmla="*/ 7 h 25"/>
                <a:gd name="T20" fmla="*/ 18 w 20"/>
                <a:gd name="T21" fmla="*/ 7 h 25"/>
                <a:gd name="T22" fmla="*/ 18 w 20"/>
                <a:gd name="T23" fmla="*/ 6 h 25"/>
                <a:gd name="T24" fmla="*/ 17 w 20"/>
                <a:gd name="T25" fmla="*/ 5 h 25"/>
                <a:gd name="T26" fmla="*/ 16 w 20"/>
                <a:gd name="T27" fmla="*/ 5 h 25"/>
                <a:gd name="T28" fmla="*/ 15 w 20"/>
                <a:gd name="T29" fmla="*/ 5 h 25"/>
                <a:gd name="T30" fmla="*/ 14 w 20"/>
                <a:gd name="T31" fmla="*/ 5 h 25"/>
                <a:gd name="T32" fmla="*/ 14 w 20"/>
                <a:gd name="T33" fmla="*/ 4 h 25"/>
                <a:gd name="T34" fmla="*/ 13 w 20"/>
                <a:gd name="T35" fmla="*/ 3 h 25"/>
                <a:gd name="T36" fmla="*/ 12 w 20"/>
                <a:gd name="T37" fmla="*/ 3 h 25"/>
                <a:gd name="T38" fmla="*/ 11 w 20"/>
                <a:gd name="T39" fmla="*/ 2 h 25"/>
                <a:gd name="T40" fmla="*/ 11 w 20"/>
                <a:gd name="T41" fmla="*/ 2 h 25"/>
                <a:gd name="T42" fmla="*/ 11 w 20"/>
                <a:gd name="T43" fmla="*/ 1 h 25"/>
                <a:gd name="T44" fmla="*/ 11 w 20"/>
                <a:gd name="T45" fmla="*/ 0 h 25"/>
                <a:gd name="T46" fmla="*/ 10 w 20"/>
                <a:gd name="T47" fmla="*/ 0 h 25"/>
                <a:gd name="T48" fmla="*/ 9 w 20"/>
                <a:gd name="T49" fmla="*/ 1 h 25"/>
                <a:gd name="T50" fmla="*/ 9 w 20"/>
                <a:gd name="T51" fmla="*/ 3 h 25"/>
                <a:gd name="T52" fmla="*/ 8 w 20"/>
                <a:gd name="T53" fmla="*/ 5 h 25"/>
                <a:gd name="T54" fmla="*/ 8 w 20"/>
                <a:gd name="T55" fmla="*/ 7 h 25"/>
                <a:gd name="T56" fmla="*/ 8 w 20"/>
                <a:gd name="T57" fmla="*/ 8 h 25"/>
                <a:gd name="T58" fmla="*/ 8 w 20"/>
                <a:gd name="T59" fmla="*/ 10 h 25"/>
                <a:gd name="T60" fmla="*/ 7 w 20"/>
                <a:gd name="T61" fmla="*/ 12 h 25"/>
                <a:gd name="T62" fmla="*/ 6 w 20"/>
                <a:gd name="T63" fmla="*/ 14 h 25"/>
                <a:gd name="T64" fmla="*/ 5 w 20"/>
                <a:gd name="T65" fmla="*/ 16 h 25"/>
                <a:gd name="T66" fmla="*/ 1 w 20"/>
                <a:gd name="T67" fmla="*/ 18 h 25"/>
                <a:gd name="T68" fmla="*/ 0 w 20"/>
                <a:gd name="T69" fmla="*/ 18 h 25"/>
                <a:gd name="T70" fmla="*/ 0 w 20"/>
                <a:gd name="T71" fmla="*/ 18 h 25"/>
                <a:gd name="T72" fmla="*/ 1 w 20"/>
                <a:gd name="T73" fmla="*/ 20 h 25"/>
                <a:gd name="T74" fmla="*/ 2 w 20"/>
                <a:gd name="T75" fmla="*/ 22 h 25"/>
                <a:gd name="T76" fmla="*/ 4 w 20"/>
                <a:gd name="T77" fmla="*/ 25 h 25"/>
                <a:gd name="T78" fmla="*/ 5 w 20"/>
                <a:gd name="T79" fmla="*/ 25 h 25"/>
                <a:gd name="T80" fmla="*/ 6 w 20"/>
                <a:gd name="T81" fmla="*/ 24 h 25"/>
                <a:gd name="T82" fmla="*/ 7 w 20"/>
                <a:gd name="T83" fmla="*/ 24 h 25"/>
                <a:gd name="T84" fmla="*/ 8 w 20"/>
                <a:gd name="T85" fmla="*/ 24 h 25"/>
                <a:gd name="T86" fmla="*/ 9 w 20"/>
                <a:gd name="T87" fmla="*/ 24 h 25"/>
                <a:gd name="T88" fmla="*/ 10 w 20"/>
                <a:gd name="T89" fmla="*/ 24 h 25"/>
                <a:gd name="T90" fmla="*/ 11 w 20"/>
                <a:gd name="T91" fmla="*/ 23 h 25"/>
                <a:gd name="T92" fmla="*/ 10 w 20"/>
                <a:gd name="T93" fmla="*/ 23 h 25"/>
                <a:gd name="T94" fmla="*/ 10 w 20"/>
                <a:gd name="T95" fmla="*/ 22 h 25"/>
                <a:gd name="T96" fmla="*/ 11 w 20"/>
                <a:gd name="T97" fmla="*/ 21 h 25"/>
                <a:gd name="T98" fmla="*/ 13 w 20"/>
                <a:gd name="T99" fmla="*/ 21 h 25"/>
                <a:gd name="T100" fmla="*/ 13 w 20"/>
                <a:gd name="T101" fmla="*/ 21 h 25"/>
                <a:gd name="T102" fmla="*/ 13 w 20"/>
                <a:gd name="T103" fmla="*/ 20 h 25"/>
                <a:gd name="T104" fmla="*/ 14 w 20"/>
                <a:gd name="T105" fmla="*/ 19 h 25"/>
                <a:gd name="T106" fmla="*/ 15 w 20"/>
                <a:gd name="T107" fmla="*/ 18 h 25"/>
                <a:gd name="T108" fmla="*/ 15 w 20"/>
                <a:gd name="T109" fmla="*/ 17 h 25"/>
                <a:gd name="T110" fmla="*/ 16 w 20"/>
                <a:gd name="T111" fmla="*/ 16 h 25"/>
                <a:gd name="T112" fmla="*/ 16 w 20"/>
                <a:gd name="T113" fmla="*/ 15 h 25"/>
                <a:gd name="T114" fmla="*/ 16 w 20"/>
                <a:gd name="T115" fmla="*/ 14 h 25"/>
                <a:gd name="T116" fmla="*/ 17 w 20"/>
                <a:gd name="T11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25">
                  <a:moveTo>
                    <a:pt x="17" y="14"/>
                  </a:move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3" y="17"/>
                    <a:pt x="3" y="17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1"/>
                    <a:pt x="11" y="22"/>
                    <a:pt x="11" y="21"/>
                  </a:cubicBezTo>
                  <a:cubicBezTo>
                    <a:pt x="12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6" name="Freeform 454"/>
            <p:cNvSpPr>
              <a:spLocks/>
            </p:cNvSpPr>
            <p:nvPr/>
          </p:nvSpPr>
          <p:spPr bwMode="auto">
            <a:xfrm>
              <a:off x="5629276" y="2568576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7" name="Freeform 455"/>
            <p:cNvSpPr>
              <a:spLocks/>
            </p:cNvSpPr>
            <p:nvPr/>
          </p:nvSpPr>
          <p:spPr bwMode="auto">
            <a:xfrm>
              <a:off x="6202364" y="1984376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8" name="Freeform 456"/>
            <p:cNvSpPr>
              <a:spLocks/>
            </p:cNvSpPr>
            <p:nvPr/>
          </p:nvSpPr>
          <p:spPr bwMode="auto">
            <a:xfrm>
              <a:off x="6018214" y="1984376"/>
              <a:ext cx="766763" cy="854075"/>
            </a:xfrm>
            <a:custGeom>
              <a:avLst/>
              <a:gdLst>
                <a:gd name="T0" fmla="*/ 11 w 71"/>
                <a:gd name="T1" fmla="*/ 2 h 79"/>
                <a:gd name="T2" fmla="*/ 13 w 71"/>
                <a:gd name="T3" fmla="*/ 8 h 79"/>
                <a:gd name="T4" fmla="*/ 13 w 71"/>
                <a:gd name="T5" fmla="*/ 11 h 79"/>
                <a:gd name="T6" fmla="*/ 12 w 71"/>
                <a:gd name="T7" fmla="*/ 15 h 79"/>
                <a:gd name="T8" fmla="*/ 9 w 71"/>
                <a:gd name="T9" fmla="*/ 19 h 79"/>
                <a:gd name="T10" fmla="*/ 7 w 71"/>
                <a:gd name="T11" fmla="*/ 21 h 79"/>
                <a:gd name="T12" fmla="*/ 4 w 71"/>
                <a:gd name="T13" fmla="*/ 22 h 79"/>
                <a:gd name="T14" fmla="*/ 4 w 71"/>
                <a:gd name="T15" fmla="*/ 25 h 79"/>
                <a:gd name="T16" fmla="*/ 7 w 71"/>
                <a:gd name="T17" fmla="*/ 29 h 79"/>
                <a:gd name="T18" fmla="*/ 6 w 71"/>
                <a:gd name="T19" fmla="*/ 31 h 79"/>
                <a:gd name="T20" fmla="*/ 2 w 71"/>
                <a:gd name="T21" fmla="*/ 33 h 79"/>
                <a:gd name="T22" fmla="*/ 3 w 71"/>
                <a:gd name="T23" fmla="*/ 36 h 79"/>
                <a:gd name="T24" fmla="*/ 6 w 71"/>
                <a:gd name="T25" fmla="*/ 37 h 79"/>
                <a:gd name="T26" fmla="*/ 4 w 71"/>
                <a:gd name="T27" fmla="*/ 39 h 79"/>
                <a:gd name="T28" fmla="*/ 8 w 71"/>
                <a:gd name="T29" fmla="*/ 42 h 79"/>
                <a:gd name="T30" fmla="*/ 11 w 71"/>
                <a:gd name="T31" fmla="*/ 40 h 79"/>
                <a:gd name="T32" fmla="*/ 12 w 71"/>
                <a:gd name="T33" fmla="*/ 39 h 79"/>
                <a:gd name="T34" fmla="*/ 13 w 71"/>
                <a:gd name="T35" fmla="*/ 44 h 79"/>
                <a:gd name="T36" fmla="*/ 15 w 71"/>
                <a:gd name="T37" fmla="*/ 51 h 79"/>
                <a:gd name="T38" fmla="*/ 17 w 71"/>
                <a:gd name="T39" fmla="*/ 57 h 79"/>
                <a:gd name="T40" fmla="*/ 20 w 71"/>
                <a:gd name="T41" fmla="*/ 63 h 79"/>
                <a:gd name="T42" fmla="*/ 23 w 71"/>
                <a:gd name="T43" fmla="*/ 69 h 79"/>
                <a:gd name="T44" fmla="*/ 26 w 71"/>
                <a:gd name="T45" fmla="*/ 77 h 79"/>
                <a:gd name="T46" fmla="*/ 30 w 71"/>
                <a:gd name="T47" fmla="*/ 76 h 79"/>
                <a:gd name="T48" fmla="*/ 31 w 71"/>
                <a:gd name="T49" fmla="*/ 73 h 79"/>
                <a:gd name="T50" fmla="*/ 33 w 71"/>
                <a:gd name="T51" fmla="*/ 68 h 79"/>
                <a:gd name="T52" fmla="*/ 33 w 71"/>
                <a:gd name="T53" fmla="*/ 63 h 79"/>
                <a:gd name="T54" fmla="*/ 34 w 71"/>
                <a:gd name="T55" fmla="*/ 57 h 79"/>
                <a:gd name="T56" fmla="*/ 37 w 71"/>
                <a:gd name="T57" fmla="*/ 55 h 79"/>
                <a:gd name="T58" fmla="*/ 40 w 71"/>
                <a:gd name="T59" fmla="*/ 52 h 79"/>
                <a:gd name="T60" fmla="*/ 42 w 71"/>
                <a:gd name="T61" fmla="*/ 49 h 79"/>
                <a:gd name="T62" fmla="*/ 45 w 71"/>
                <a:gd name="T63" fmla="*/ 46 h 79"/>
                <a:gd name="T64" fmla="*/ 48 w 71"/>
                <a:gd name="T65" fmla="*/ 41 h 79"/>
                <a:gd name="T66" fmla="*/ 51 w 71"/>
                <a:gd name="T67" fmla="*/ 39 h 79"/>
                <a:gd name="T68" fmla="*/ 53 w 71"/>
                <a:gd name="T69" fmla="*/ 39 h 79"/>
                <a:gd name="T70" fmla="*/ 51 w 71"/>
                <a:gd name="T71" fmla="*/ 34 h 79"/>
                <a:gd name="T72" fmla="*/ 50 w 71"/>
                <a:gd name="T73" fmla="*/ 30 h 79"/>
                <a:gd name="T74" fmla="*/ 50 w 71"/>
                <a:gd name="T75" fmla="*/ 28 h 79"/>
                <a:gd name="T76" fmla="*/ 52 w 71"/>
                <a:gd name="T77" fmla="*/ 27 h 79"/>
                <a:gd name="T78" fmla="*/ 53 w 71"/>
                <a:gd name="T79" fmla="*/ 29 h 79"/>
                <a:gd name="T80" fmla="*/ 60 w 71"/>
                <a:gd name="T81" fmla="*/ 30 h 79"/>
                <a:gd name="T82" fmla="*/ 58 w 71"/>
                <a:gd name="T83" fmla="*/ 33 h 79"/>
                <a:gd name="T84" fmla="*/ 60 w 71"/>
                <a:gd name="T85" fmla="*/ 34 h 79"/>
                <a:gd name="T86" fmla="*/ 62 w 71"/>
                <a:gd name="T87" fmla="*/ 38 h 79"/>
                <a:gd name="T88" fmla="*/ 63 w 71"/>
                <a:gd name="T89" fmla="*/ 37 h 79"/>
                <a:gd name="T90" fmla="*/ 64 w 71"/>
                <a:gd name="T91" fmla="*/ 33 h 79"/>
                <a:gd name="T92" fmla="*/ 66 w 71"/>
                <a:gd name="T93" fmla="*/ 29 h 79"/>
                <a:gd name="T94" fmla="*/ 67 w 71"/>
                <a:gd name="T95" fmla="*/ 25 h 79"/>
                <a:gd name="T96" fmla="*/ 70 w 71"/>
                <a:gd name="T97" fmla="*/ 20 h 79"/>
                <a:gd name="T98" fmla="*/ 64 w 71"/>
                <a:gd name="T99" fmla="*/ 18 h 79"/>
                <a:gd name="T100" fmla="*/ 58 w 71"/>
                <a:gd name="T101" fmla="*/ 19 h 79"/>
                <a:gd name="T102" fmla="*/ 53 w 71"/>
                <a:gd name="T103" fmla="*/ 20 h 79"/>
                <a:gd name="T104" fmla="*/ 48 w 71"/>
                <a:gd name="T105" fmla="*/ 20 h 79"/>
                <a:gd name="T106" fmla="*/ 48 w 71"/>
                <a:gd name="T107" fmla="*/ 24 h 79"/>
                <a:gd name="T108" fmla="*/ 44 w 71"/>
                <a:gd name="T109" fmla="*/ 25 h 79"/>
                <a:gd name="T110" fmla="*/ 39 w 71"/>
                <a:gd name="T111" fmla="*/ 23 h 79"/>
                <a:gd name="T112" fmla="*/ 34 w 71"/>
                <a:gd name="T113" fmla="*/ 22 h 79"/>
                <a:gd name="T114" fmla="*/ 30 w 71"/>
                <a:gd name="T115" fmla="*/ 20 h 79"/>
                <a:gd name="T116" fmla="*/ 26 w 71"/>
                <a:gd name="T117" fmla="*/ 17 h 79"/>
                <a:gd name="T118" fmla="*/ 21 w 71"/>
                <a:gd name="T119" fmla="*/ 15 h 79"/>
                <a:gd name="T120" fmla="*/ 23 w 71"/>
                <a:gd name="T121" fmla="*/ 11 h 79"/>
                <a:gd name="T122" fmla="*/ 22 w 71"/>
                <a:gd name="T123" fmla="*/ 4 h 79"/>
                <a:gd name="T124" fmla="*/ 17 w 71"/>
                <a:gd name="T125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79">
                  <a:moveTo>
                    <a:pt x="16" y="1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9"/>
                    <a:pt x="14" y="8"/>
                    <a:pt x="14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0" y="18"/>
                    <a:pt x="9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5" y="22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2"/>
                    <a:pt x="7" y="31"/>
                    <a:pt x="6" y="31"/>
                  </a:cubicBezTo>
                  <a:cubicBezTo>
                    <a:pt x="6" y="31"/>
                    <a:pt x="6" y="32"/>
                    <a:pt x="5" y="32"/>
                  </a:cubicBezTo>
                  <a:cubicBezTo>
                    <a:pt x="5" y="32"/>
                    <a:pt x="5" y="32"/>
                    <a:pt x="4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3"/>
                  </a:cubicBezTo>
                  <a:cubicBezTo>
                    <a:pt x="2" y="33"/>
                    <a:pt x="1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3" y="38"/>
                    <a:pt x="3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40"/>
                    <a:pt x="5" y="40"/>
                  </a:cubicBezTo>
                  <a:cubicBezTo>
                    <a:pt x="5" y="40"/>
                    <a:pt x="5" y="40"/>
                    <a:pt x="6" y="41"/>
                  </a:cubicBezTo>
                  <a:cubicBezTo>
                    <a:pt x="6" y="41"/>
                    <a:pt x="7" y="41"/>
                    <a:pt x="7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3"/>
                    <a:pt x="8" y="42"/>
                    <a:pt x="9" y="42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2"/>
                    <a:pt x="11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11" y="38"/>
                    <a:pt x="11" y="38"/>
                    <a:pt x="12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2" y="40"/>
                    <a:pt x="12" y="41"/>
                  </a:cubicBezTo>
                  <a:cubicBezTo>
                    <a:pt x="13" y="41"/>
                    <a:pt x="13" y="41"/>
                    <a:pt x="13" y="42"/>
                  </a:cubicBezTo>
                  <a:cubicBezTo>
                    <a:pt x="13" y="42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9"/>
                    <a:pt x="14" y="49"/>
                    <a:pt x="14" y="50"/>
                  </a:cubicBezTo>
                  <a:cubicBezTo>
                    <a:pt x="14" y="50"/>
                    <a:pt x="14" y="50"/>
                    <a:pt x="15" y="51"/>
                  </a:cubicBezTo>
                  <a:cubicBezTo>
                    <a:pt x="15" y="51"/>
                    <a:pt x="15" y="52"/>
                    <a:pt x="15" y="53"/>
                  </a:cubicBezTo>
                  <a:cubicBezTo>
                    <a:pt x="15" y="53"/>
                    <a:pt x="15" y="54"/>
                    <a:pt x="15" y="54"/>
                  </a:cubicBezTo>
                  <a:cubicBezTo>
                    <a:pt x="15" y="55"/>
                    <a:pt x="16" y="55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7" y="57"/>
                    <a:pt x="17" y="57"/>
                  </a:cubicBezTo>
                  <a:cubicBezTo>
                    <a:pt x="17" y="58"/>
                    <a:pt x="17" y="58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9" y="60"/>
                    <a:pt x="19" y="60"/>
                    <a:pt x="19" y="61"/>
                  </a:cubicBezTo>
                  <a:cubicBezTo>
                    <a:pt x="20" y="61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6"/>
                    <a:pt x="20" y="67"/>
                    <a:pt x="21" y="67"/>
                  </a:cubicBezTo>
                  <a:cubicBezTo>
                    <a:pt x="21" y="67"/>
                    <a:pt x="21" y="67"/>
                    <a:pt x="22" y="68"/>
                  </a:cubicBezTo>
                  <a:cubicBezTo>
                    <a:pt x="22" y="68"/>
                    <a:pt x="22" y="69"/>
                    <a:pt x="23" y="69"/>
                  </a:cubicBezTo>
                  <a:cubicBezTo>
                    <a:pt x="23" y="70"/>
                    <a:pt x="23" y="70"/>
                    <a:pt x="23" y="71"/>
                  </a:cubicBezTo>
                  <a:cubicBezTo>
                    <a:pt x="23" y="71"/>
                    <a:pt x="24" y="72"/>
                    <a:pt x="24" y="72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5" y="75"/>
                    <a:pt x="24" y="76"/>
                    <a:pt x="25" y="76"/>
                  </a:cubicBezTo>
                  <a:cubicBezTo>
                    <a:pt x="25" y="77"/>
                    <a:pt x="25" y="77"/>
                    <a:pt x="26" y="77"/>
                  </a:cubicBezTo>
                  <a:cubicBezTo>
                    <a:pt x="26" y="77"/>
                    <a:pt x="26" y="78"/>
                    <a:pt x="26" y="78"/>
                  </a:cubicBezTo>
                  <a:cubicBezTo>
                    <a:pt x="26" y="79"/>
                    <a:pt x="27" y="78"/>
                    <a:pt x="27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78"/>
                    <a:pt x="29" y="78"/>
                    <a:pt x="29" y="77"/>
                  </a:cubicBezTo>
                  <a:cubicBezTo>
                    <a:pt x="29" y="76"/>
                    <a:pt x="30" y="76"/>
                    <a:pt x="30" y="76"/>
                  </a:cubicBezTo>
                  <a:cubicBezTo>
                    <a:pt x="30" y="76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2" y="74"/>
                    <a:pt x="32" y="73"/>
                  </a:cubicBezTo>
                  <a:cubicBezTo>
                    <a:pt x="32" y="73"/>
                    <a:pt x="31" y="73"/>
                    <a:pt x="31" y="73"/>
                  </a:cubicBezTo>
                  <a:cubicBezTo>
                    <a:pt x="32" y="72"/>
                    <a:pt x="32" y="73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1"/>
                  </a:cubicBezTo>
                  <a:cubicBezTo>
                    <a:pt x="33" y="71"/>
                    <a:pt x="33" y="70"/>
                    <a:pt x="33" y="70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5"/>
                    <a:pt x="34" y="65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2"/>
                    <a:pt x="33" y="62"/>
                    <a:pt x="33" y="61"/>
                  </a:cubicBezTo>
                  <a:cubicBezTo>
                    <a:pt x="33" y="61"/>
                    <a:pt x="33" y="60"/>
                    <a:pt x="33" y="60"/>
                  </a:cubicBezTo>
                  <a:cubicBezTo>
                    <a:pt x="33" y="59"/>
                    <a:pt x="33" y="59"/>
                    <a:pt x="33" y="58"/>
                  </a:cubicBezTo>
                  <a:cubicBezTo>
                    <a:pt x="33" y="58"/>
                    <a:pt x="33" y="57"/>
                    <a:pt x="33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5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cubicBezTo>
                    <a:pt x="39" y="52"/>
                    <a:pt x="39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0"/>
                    <a:pt x="41" y="50"/>
                  </a:cubicBezTo>
                  <a:cubicBezTo>
                    <a:pt x="41" y="50"/>
                    <a:pt x="41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8" y="44"/>
                    <a:pt x="48" y="44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2"/>
                    <a:pt x="48" y="41"/>
                    <a:pt x="48" y="41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1" y="40"/>
                    <a:pt x="51" y="40"/>
                    <a:pt x="51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2" y="35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1" y="32"/>
                    <a:pt x="51" y="32"/>
                  </a:cubicBezTo>
                  <a:cubicBezTo>
                    <a:pt x="51" y="32"/>
                    <a:pt x="50" y="32"/>
                    <a:pt x="50" y="32"/>
                  </a:cubicBezTo>
                  <a:cubicBezTo>
                    <a:pt x="50" y="32"/>
                    <a:pt x="50" y="31"/>
                    <a:pt x="50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30"/>
                    <a:pt x="52" y="30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49" y="27"/>
                    <a:pt x="49" y="27"/>
                  </a:cubicBezTo>
                  <a:cubicBezTo>
                    <a:pt x="49" y="27"/>
                    <a:pt x="50" y="26"/>
                    <a:pt x="50" y="26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3" y="28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4" y="30"/>
                    <a:pt x="54" y="30"/>
                    <a:pt x="55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8" y="30"/>
                    <a:pt x="58" y="30"/>
                    <a:pt x="59" y="30"/>
                  </a:cubicBezTo>
                  <a:cubicBezTo>
                    <a:pt x="59" y="30"/>
                    <a:pt x="60" y="29"/>
                    <a:pt x="60" y="30"/>
                  </a:cubicBezTo>
                  <a:cubicBezTo>
                    <a:pt x="60" y="30"/>
                    <a:pt x="60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9" y="35"/>
                  </a:cubicBezTo>
                  <a:cubicBezTo>
                    <a:pt x="59" y="36"/>
                    <a:pt x="59" y="36"/>
                    <a:pt x="59" y="35"/>
                  </a:cubicBezTo>
                  <a:cubicBezTo>
                    <a:pt x="60" y="35"/>
                    <a:pt x="59" y="34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1" y="34"/>
                    <a:pt x="61" y="35"/>
                    <a:pt x="61" y="35"/>
                  </a:cubicBezTo>
                  <a:cubicBezTo>
                    <a:pt x="61" y="36"/>
                    <a:pt x="60" y="36"/>
                    <a:pt x="61" y="36"/>
                  </a:cubicBezTo>
                  <a:cubicBezTo>
                    <a:pt x="61" y="37"/>
                    <a:pt x="61" y="36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2" y="38"/>
                    <a:pt x="62" y="38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8"/>
                    <a:pt x="63" y="39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3" y="36"/>
                    <a:pt x="64" y="36"/>
                    <a:pt x="64" y="36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3" y="34"/>
                    <a:pt x="63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5" y="33"/>
                    <a:pt x="65" y="34"/>
                    <a:pt x="65" y="34"/>
                  </a:cubicBezTo>
                  <a:cubicBezTo>
                    <a:pt x="66" y="33"/>
                    <a:pt x="65" y="33"/>
                    <a:pt x="65" y="32"/>
                  </a:cubicBezTo>
                  <a:cubicBezTo>
                    <a:pt x="66" y="32"/>
                    <a:pt x="66" y="32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0"/>
                    <a:pt x="66" y="30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6" y="29"/>
                    <a:pt x="66" y="28"/>
                  </a:cubicBezTo>
                  <a:cubicBezTo>
                    <a:pt x="66" y="28"/>
                    <a:pt x="66" y="28"/>
                    <a:pt x="66" y="27"/>
                  </a:cubicBezTo>
                  <a:cubicBezTo>
                    <a:pt x="66" y="27"/>
                    <a:pt x="66" y="27"/>
                    <a:pt x="66" y="26"/>
                  </a:cubicBezTo>
                  <a:cubicBezTo>
                    <a:pt x="66" y="26"/>
                    <a:pt x="66" y="25"/>
                    <a:pt x="67" y="25"/>
                  </a:cubicBezTo>
                  <a:cubicBezTo>
                    <a:pt x="67" y="24"/>
                    <a:pt x="68" y="25"/>
                    <a:pt x="68" y="24"/>
                  </a:cubicBezTo>
                  <a:cubicBezTo>
                    <a:pt x="68" y="24"/>
                    <a:pt x="69" y="24"/>
                    <a:pt x="69" y="23"/>
                  </a:cubicBezTo>
                  <a:cubicBezTo>
                    <a:pt x="70" y="23"/>
                    <a:pt x="70" y="23"/>
                    <a:pt x="71" y="22"/>
                  </a:cubicBezTo>
                  <a:cubicBezTo>
                    <a:pt x="71" y="21"/>
                    <a:pt x="70" y="21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19"/>
                    <a:pt x="69" y="19"/>
                    <a:pt x="69" y="19"/>
                  </a:cubicBezTo>
                  <a:cubicBezTo>
                    <a:pt x="69" y="19"/>
                    <a:pt x="69" y="18"/>
                    <a:pt x="68" y="18"/>
                  </a:cubicBezTo>
                  <a:cubicBezTo>
                    <a:pt x="68" y="18"/>
                    <a:pt x="68" y="18"/>
                    <a:pt x="67" y="18"/>
                  </a:cubicBezTo>
                  <a:cubicBezTo>
                    <a:pt x="66" y="18"/>
                    <a:pt x="66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4" y="18"/>
                    <a:pt x="63" y="19"/>
                    <a:pt x="63" y="19"/>
                  </a:cubicBezTo>
                  <a:cubicBezTo>
                    <a:pt x="62" y="19"/>
                    <a:pt x="62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6" y="19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1" y="22"/>
                    <a:pt x="50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49" y="20"/>
                    <a:pt x="49" y="20"/>
                    <a:pt x="48" y="20"/>
                  </a:cubicBezTo>
                  <a:cubicBezTo>
                    <a:pt x="48" y="20"/>
                    <a:pt x="47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3"/>
                    <a:pt x="47" y="23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9" y="25"/>
                    <a:pt x="48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6" y="26"/>
                    <a:pt x="46" y="26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0" y="24"/>
                    <a:pt x="40" y="24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4"/>
                    <a:pt x="36" y="24"/>
                    <a:pt x="35" y="24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8" y="19"/>
                  </a:cubicBezTo>
                  <a:cubicBezTo>
                    <a:pt x="28" y="19"/>
                    <a:pt x="28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9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5"/>
                    <a:pt x="23" y="5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0"/>
                    <a:pt x="18" y="1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79" name="Freeform 457"/>
            <p:cNvSpPr>
              <a:spLocks/>
            </p:cNvSpPr>
            <p:nvPr/>
          </p:nvSpPr>
          <p:spPr bwMode="auto">
            <a:xfrm>
              <a:off x="3870326" y="2308226"/>
              <a:ext cx="442913" cy="454025"/>
            </a:xfrm>
            <a:custGeom>
              <a:avLst/>
              <a:gdLst>
                <a:gd name="T0" fmla="*/ 34 w 41"/>
                <a:gd name="T1" fmla="*/ 12 h 42"/>
                <a:gd name="T2" fmla="*/ 19 w 41"/>
                <a:gd name="T3" fmla="*/ 0 h 42"/>
                <a:gd name="T4" fmla="*/ 15 w 41"/>
                <a:gd name="T5" fmla="*/ 0 h 42"/>
                <a:gd name="T6" fmla="*/ 16 w 41"/>
                <a:gd name="T7" fmla="*/ 16 h 42"/>
                <a:gd name="T8" fmla="*/ 16 w 41"/>
                <a:gd name="T9" fmla="*/ 24 h 42"/>
                <a:gd name="T10" fmla="*/ 18 w 41"/>
                <a:gd name="T11" fmla="*/ 25 h 42"/>
                <a:gd name="T12" fmla="*/ 17 w 41"/>
                <a:gd name="T13" fmla="*/ 27 h 42"/>
                <a:gd name="T14" fmla="*/ 16 w 41"/>
                <a:gd name="T15" fmla="*/ 27 h 42"/>
                <a:gd name="T16" fmla="*/ 7 w 41"/>
                <a:gd name="T17" fmla="*/ 26 h 42"/>
                <a:gd name="T18" fmla="*/ 6 w 41"/>
                <a:gd name="T19" fmla="*/ 27 h 42"/>
                <a:gd name="T20" fmla="*/ 4 w 41"/>
                <a:gd name="T21" fmla="*/ 27 h 42"/>
                <a:gd name="T22" fmla="*/ 3 w 41"/>
                <a:gd name="T23" fmla="*/ 28 h 42"/>
                <a:gd name="T24" fmla="*/ 1 w 41"/>
                <a:gd name="T25" fmla="*/ 27 h 42"/>
                <a:gd name="T26" fmla="*/ 1 w 41"/>
                <a:gd name="T27" fmla="*/ 28 h 42"/>
                <a:gd name="T28" fmla="*/ 0 w 41"/>
                <a:gd name="T29" fmla="*/ 29 h 42"/>
                <a:gd name="T30" fmla="*/ 0 w 41"/>
                <a:gd name="T31" fmla="*/ 30 h 42"/>
                <a:gd name="T32" fmla="*/ 0 w 41"/>
                <a:gd name="T33" fmla="*/ 32 h 42"/>
                <a:gd name="T34" fmla="*/ 1 w 41"/>
                <a:gd name="T35" fmla="*/ 33 h 42"/>
                <a:gd name="T36" fmla="*/ 2 w 41"/>
                <a:gd name="T37" fmla="*/ 35 h 42"/>
                <a:gd name="T38" fmla="*/ 0 w 41"/>
                <a:gd name="T39" fmla="*/ 36 h 42"/>
                <a:gd name="T40" fmla="*/ 2 w 41"/>
                <a:gd name="T41" fmla="*/ 36 h 42"/>
                <a:gd name="T42" fmla="*/ 3 w 41"/>
                <a:gd name="T43" fmla="*/ 37 h 42"/>
                <a:gd name="T44" fmla="*/ 5 w 41"/>
                <a:gd name="T45" fmla="*/ 37 h 42"/>
                <a:gd name="T46" fmla="*/ 7 w 41"/>
                <a:gd name="T47" fmla="*/ 36 h 42"/>
                <a:gd name="T48" fmla="*/ 8 w 41"/>
                <a:gd name="T49" fmla="*/ 37 h 42"/>
                <a:gd name="T50" fmla="*/ 9 w 41"/>
                <a:gd name="T51" fmla="*/ 39 h 42"/>
                <a:gd name="T52" fmla="*/ 9 w 41"/>
                <a:gd name="T53" fmla="*/ 41 h 42"/>
                <a:gd name="T54" fmla="*/ 10 w 41"/>
                <a:gd name="T55" fmla="*/ 42 h 42"/>
                <a:gd name="T56" fmla="*/ 12 w 41"/>
                <a:gd name="T57" fmla="*/ 42 h 42"/>
                <a:gd name="T58" fmla="*/ 13 w 41"/>
                <a:gd name="T59" fmla="*/ 41 h 42"/>
                <a:gd name="T60" fmla="*/ 14 w 41"/>
                <a:gd name="T61" fmla="*/ 41 h 42"/>
                <a:gd name="T62" fmla="*/ 15 w 41"/>
                <a:gd name="T63" fmla="*/ 42 h 42"/>
                <a:gd name="T64" fmla="*/ 16 w 41"/>
                <a:gd name="T65" fmla="*/ 42 h 42"/>
                <a:gd name="T66" fmla="*/ 17 w 41"/>
                <a:gd name="T67" fmla="*/ 39 h 42"/>
                <a:gd name="T68" fmla="*/ 18 w 41"/>
                <a:gd name="T69" fmla="*/ 37 h 42"/>
                <a:gd name="T70" fmla="*/ 19 w 41"/>
                <a:gd name="T71" fmla="*/ 36 h 42"/>
                <a:gd name="T72" fmla="*/ 20 w 41"/>
                <a:gd name="T73" fmla="*/ 33 h 42"/>
                <a:gd name="T74" fmla="*/ 23 w 41"/>
                <a:gd name="T75" fmla="*/ 32 h 42"/>
                <a:gd name="T76" fmla="*/ 25 w 41"/>
                <a:gd name="T77" fmla="*/ 31 h 42"/>
                <a:gd name="T78" fmla="*/ 27 w 41"/>
                <a:gd name="T79" fmla="*/ 30 h 42"/>
                <a:gd name="T80" fmla="*/ 28 w 41"/>
                <a:gd name="T81" fmla="*/ 29 h 42"/>
                <a:gd name="T82" fmla="*/ 30 w 41"/>
                <a:gd name="T83" fmla="*/ 28 h 42"/>
                <a:gd name="T84" fmla="*/ 31 w 41"/>
                <a:gd name="T85" fmla="*/ 29 h 42"/>
                <a:gd name="T86" fmla="*/ 33 w 41"/>
                <a:gd name="T87" fmla="*/ 28 h 42"/>
                <a:gd name="T88" fmla="*/ 35 w 41"/>
                <a:gd name="T89" fmla="*/ 28 h 42"/>
                <a:gd name="T90" fmla="*/ 38 w 41"/>
                <a:gd name="T91" fmla="*/ 27 h 42"/>
                <a:gd name="T92" fmla="*/ 40 w 41"/>
                <a:gd name="T93" fmla="*/ 27 h 42"/>
                <a:gd name="T94" fmla="*/ 41 w 41"/>
                <a:gd name="T95" fmla="*/ 25 h 42"/>
                <a:gd name="T96" fmla="*/ 41 w 41"/>
                <a:gd name="T97" fmla="*/ 21 h 42"/>
                <a:gd name="T98" fmla="*/ 41 w 41"/>
                <a:gd name="T99" fmla="*/ 18 h 42"/>
                <a:gd name="T100" fmla="*/ 41 w 41"/>
                <a:gd name="T101" fmla="*/ 17 h 42"/>
                <a:gd name="T102" fmla="*/ 39 w 41"/>
                <a:gd name="T103" fmla="*/ 17 h 42"/>
                <a:gd name="T104" fmla="*/ 38 w 41"/>
                <a:gd name="T105" fmla="*/ 15 h 42"/>
                <a:gd name="T106" fmla="*/ 37 w 41"/>
                <a:gd name="T107" fmla="*/ 14 h 42"/>
                <a:gd name="T108" fmla="*/ 35 w 41"/>
                <a:gd name="T109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42">
                  <a:moveTo>
                    <a:pt x="34" y="12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1"/>
                    <a:pt x="34" y="1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9"/>
                    <a:pt x="16" y="21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ubicBezTo>
                    <a:pt x="7" y="26"/>
                    <a:pt x="7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3" y="27"/>
                    <a:pt x="2" y="27"/>
                  </a:cubicBezTo>
                  <a:cubicBezTo>
                    <a:pt x="2" y="27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4" y="36"/>
                    <a:pt x="5" y="37"/>
                    <a:pt x="5" y="37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7" y="36"/>
                    <a:pt x="7" y="35"/>
                    <a:pt x="7" y="36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8"/>
                    <a:pt x="9" y="38"/>
                  </a:cubicBezTo>
                  <a:cubicBezTo>
                    <a:pt x="9" y="39"/>
                    <a:pt x="8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9" y="40"/>
                    <a:pt x="9" y="41"/>
                  </a:cubicBezTo>
                  <a:cubicBezTo>
                    <a:pt x="9" y="41"/>
                    <a:pt x="10" y="41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1"/>
                    <a:pt x="11" y="41"/>
                  </a:cubicBezTo>
                  <a:cubicBezTo>
                    <a:pt x="11" y="41"/>
                    <a:pt x="11" y="42"/>
                    <a:pt x="12" y="42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4" y="41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7" y="38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5"/>
                    <a:pt x="19" y="35"/>
                    <a:pt x="19" y="34"/>
                  </a:cubicBezTo>
                  <a:cubicBezTo>
                    <a:pt x="19" y="34"/>
                    <a:pt x="20" y="34"/>
                    <a:pt x="20" y="33"/>
                  </a:cubicBezTo>
                  <a:cubicBezTo>
                    <a:pt x="20" y="33"/>
                    <a:pt x="20" y="32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4" y="32"/>
                    <a:pt x="24" y="32"/>
                    <a:pt x="25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8"/>
                    <a:pt x="29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7"/>
                    <a:pt x="38" y="27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41" y="26"/>
                    <a:pt x="41" y="26"/>
                    <a:pt x="41" y="25"/>
                  </a:cubicBezTo>
                  <a:cubicBezTo>
                    <a:pt x="41" y="25"/>
                    <a:pt x="41" y="24"/>
                    <a:pt x="41" y="24"/>
                  </a:cubicBezTo>
                  <a:cubicBezTo>
                    <a:pt x="41" y="23"/>
                    <a:pt x="41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0"/>
                    <a:pt x="41" y="19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9" y="16"/>
                    <a:pt x="39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5"/>
                    <a:pt x="37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4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0" name="Freeform 458"/>
            <p:cNvSpPr>
              <a:spLocks/>
            </p:cNvSpPr>
            <p:nvPr/>
          </p:nvSpPr>
          <p:spPr bwMode="auto">
            <a:xfrm>
              <a:off x="3740151" y="2686051"/>
              <a:ext cx="87313" cy="53975"/>
            </a:xfrm>
            <a:custGeom>
              <a:avLst/>
              <a:gdLst>
                <a:gd name="T0" fmla="*/ 1 w 8"/>
                <a:gd name="T1" fmla="*/ 2 h 5"/>
                <a:gd name="T2" fmla="*/ 2 w 8"/>
                <a:gd name="T3" fmla="*/ 2 h 5"/>
                <a:gd name="T4" fmla="*/ 3 w 8"/>
                <a:gd name="T5" fmla="*/ 3 h 5"/>
                <a:gd name="T6" fmla="*/ 4 w 8"/>
                <a:gd name="T7" fmla="*/ 4 h 5"/>
                <a:gd name="T8" fmla="*/ 4 w 8"/>
                <a:gd name="T9" fmla="*/ 5 h 5"/>
                <a:gd name="T10" fmla="*/ 4 w 8"/>
                <a:gd name="T11" fmla="*/ 5 h 5"/>
                <a:gd name="T12" fmla="*/ 5 w 8"/>
                <a:gd name="T13" fmla="*/ 4 h 5"/>
                <a:gd name="T14" fmla="*/ 6 w 8"/>
                <a:gd name="T15" fmla="*/ 3 h 5"/>
                <a:gd name="T16" fmla="*/ 6 w 8"/>
                <a:gd name="T17" fmla="*/ 3 h 5"/>
                <a:gd name="T18" fmla="*/ 7 w 8"/>
                <a:gd name="T19" fmla="*/ 3 h 5"/>
                <a:gd name="T20" fmla="*/ 8 w 8"/>
                <a:gd name="T21" fmla="*/ 2 h 5"/>
                <a:gd name="T22" fmla="*/ 8 w 8"/>
                <a:gd name="T23" fmla="*/ 1 h 5"/>
                <a:gd name="T24" fmla="*/ 8 w 8"/>
                <a:gd name="T25" fmla="*/ 0 h 5"/>
                <a:gd name="T26" fmla="*/ 8 w 8"/>
                <a:gd name="T27" fmla="*/ 0 h 5"/>
                <a:gd name="T28" fmla="*/ 8 w 8"/>
                <a:gd name="T29" fmla="*/ 0 h 5"/>
                <a:gd name="T30" fmla="*/ 6 w 8"/>
                <a:gd name="T31" fmla="*/ 0 h 5"/>
                <a:gd name="T32" fmla="*/ 4 w 8"/>
                <a:gd name="T33" fmla="*/ 0 h 5"/>
                <a:gd name="T34" fmla="*/ 4 w 8"/>
                <a:gd name="T35" fmla="*/ 0 h 5"/>
                <a:gd name="T36" fmla="*/ 3 w 8"/>
                <a:gd name="T37" fmla="*/ 1 h 5"/>
                <a:gd name="T38" fmla="*/ 2 w 8"/>
                <a:gd name="T39" fmla="*/ 1 h 5"/>
                <a:gd name="T40" fmla="*/ 0 w 8"/>
                <a:gd name="T41" fmla="*/ 1 h 5"/>
                <a:gd name="T42" fmla="*/ 0 w 8"/>
                <a:gd name="T43" fmla="*/ 1 h 5"/>
                <a:gd name="T44" fmla="*/ 1 w 8"/>
                <a:gd name="T4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1" name="Freeform 459"/>
            <p:cNvSpPr>
              <a:spLocks/>
            </p:cNvSpPr>
            <p:nvPr/>
          </p:nvSpPr>
          <p:spPr bwMode="auto">
            <a:xfrm>
              <a:off x="4225926" y="2697164"/>
              <a:ext cx="76200" cy="184150"/>
            </a:xfrm>
            <a:custGeom>
              <a:avLst/>
              <a:gdLst>
                <a:gd name="T0" fmla="*/ 6 w 7"/>
                <a:gd name="T1" fmla="*/ 7 h 17"/>
                <a:gd name="T2" fmla="*/ 6 w 7"/>
                <a:gd name="T3" fmla="*/ 7 h 17"/>
                <a:gd name="T4" fmla="*/ 6 w 7"/>
                <a:gd name="T5" fmla="*/ 6 h 17"/>
                <a:gd name="T6" fmla="*/ 7 w 7"/>
                <a:gd name="T7" fmla="*/ 5 h 17"/>
                <a:gd name="T8" fmla="*/ 6 w 7"/>
                <a:gd name="T9" fmla="*/ 4 h 17"/>
                <a:gd name="T10" fmla="*/ 6 w 7"/>
                <a:gd name="T11" fmla="*/ 2 h 17"/>
                <a:gd name="T12" fmla="*/ 6 w 7"/>
                <a:gd name="T13" fmla="*/ 1 h 17"/>
                <a:gd name="T14" fmla="*/ 6 w 7"/>
                <a:gd name="T15" fmla="*/ 1 h 17"/>
                <a:gd name="T16" fmla="*/ 5 w 7"/>
                <a:gd name="T17" fmla="*/ 1 h 17"/>
                <a:gd name="T18" fmla="*/ 5 w 7"/>
                <a:gd name="T19" fmla="*/ 0 h 17"/>
                <a:gd name="T20" fmla="*/ 4 w 7"/>
                <a:gd name="T21" fmla="*/ 0 h 17"/>
                <a:gd name="T22" fmla="*/ 3 w 7"/>
                <a:gd name="T23" fmla="*/ 1 h 17"/>
                <a:gd name="T24" fmla="*/ 3 w 7"/>
                <a:gd name="T25" fmla="*/ 0 h 17"/>
                <a:gd name="T26" fmla="*/ 3 w 7"/>
                <a:gd name="T27" fmla="*/ 2 h 17"/>
                <a:gd name="T28" fmla="*/ 2 w 7"/>
                <a:gd name="T29" fmla="*/ 3 h 17"/>
                <a:gd name="T30" fmla="*/ 1 w 7"/>
                <a:gd name="T31" fmla="*/ 3 h 17"/>
                <a:gd name="T32" fmla="*/ 0 w 7"/>
                <a:gd name="T33" fmla="*/ 3 h 17"/>
                <a:gd name="T34" fmla="*/ 0 w 7"/>
                <a:gd name="T35" fmla="*/ 4 h 17"/>
                <a:gd name="T36" fmla="*/ 0 w 7"/>
                <a:gd name="T37" fmla="*/ 4 h 17"/>
                <a:gd name="T38" fmla="*/ 0 w 7"/>
                <a:gd name="T39" fmla="*/ 4 h 17"/>
                <a:gd name="T40" fmla="*/ 0 w 7"/>
                <a:gd name="T41" fmla="*/ 5 h 17"/>
                <a:gd name="T42" fmla="*/ 1 w 7"/>
                <a:gd name="T43" fmla="*/ 6 h 17"/>
                <a:gd name="T44" fmla="*/ 2 w 7"/>
                <a:gd name="T45" fmla="*/ 7 h 17"/>
                <a:gd name="T46" fmla="*/ 2 w 7"/>
                <a:gd name="T47" fmla="*/ 9 h 17"/>
                <a:gd name="T48" fmla="*/ 2 w 7"/>
                <a:gd name="T49" fmla="*/ 10 h 17"/>
                <a:gd name="T50" fmla="*/ 2 w 7"/>
                <a:gd name="T51" fmla="*/ 12 h 17"/>
                <a:gd name="T52" fmla="*/ 2 w 7"/>
                <a:gd name="T53" fmla="*/ 14 h 17"/>
                <a:gd name="T54" fmla="*/ 2 w 7"/>
                <a:gd name="T55" fmla="*/ 16 h 17"/>
                <a:gd name="T56" fmla="*/ 2 w 7"/>
                <a:gd name="T57" fmla="*/ 17 h 17"/>
                <a:gd name="T58" fmla="*/ 2 w 7"/>
                <a:gd name="T59" fmla="*/ 17 h 17"/>
                <a:gd name="T60" fmla="*/ 3 w 7"/>
                <a:gd name="T61" fmla="*/ 17 h 17"/>
                <a:gd name="T62" fmla="*/ 4 w 7"/>
                <a:gd name="T63" fmla="*/ 17 h 17"/>
                <a:gd name="T64" fmla="*/ 4 w 7"/>
                <a:gd name="T65" fmla="*/ 17 h 17"/>
                <a:gd name="T66" fmla="*/ 4 w 7"/>
                <a:gd name="T67" fmla="*/ 15 h 17"/>
                <a:gd name="T68" fmla="*/ 4 w 7"/>
                <a:gd name="T69" fmla="*/ 14 h 17"/>
                <a:gd name="T70" fmla="*/ 4 w 7"/>
                <a:gd name="T71" fmla="*/ 12 h 17"/>
                <a:gd name="T72" fmla="*/ 4 w 7"/>
                <a:gd name="T73" fmla="*/ 10 h 17"/>
                <a:gd name="T74" fmla="*/ 5 w 7"/>
                <a:gd name="T75" fmla="*/ 9 h 17"/>
                <a:gd name="T76" fmla="*/ 5 w 7"/>
                <a:gd name="T77" fmla="*/ 8 h 17"/>
                <a:gd name="T78" fmla="*/ 6 w 7"/>
                <a:gd name="T7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1" y="8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2" name="Freeform 460"/>
            <p:cNvSpPr>
              <a:spLocks/>
            </p:cNvSpPr>
            <p:nvPr/>
          </p:nvSpPr>
          <p:spPr bwMode="auto">
            <a:xfrm>
              <a:off x="4529139" y="2913064"/>
              <a:ext cx="517525" cy="573088"/>
            </a:xfrm>
            <a:custGeom>
              <a:avLst/>
              <a:gdLst>
                <a:gd name="T0" fmla="*/ 1 w 48"/>
                <a:gd name="T1" fmla="*/ 33 h 53"/>
                <a:gd name="T2" fmla="*/ 3 w 48"/>
                <a:gd name="T3" fmla="*/ 32 h 53"/>
                <a:gd name="T4" fmla="*/ 8 w 48"/>
                <a:gd name="T5" fmla="*/ 32 h 53"/>
                <a:gd name="T6" fmla="*/ 11 w 48"/>
                <a:gd name="T7" fmla="*/ 33 h 53"/>
                <a:gd name="T8" fmla="*/ 12 w 48"/>
                <a:gd name="T9" fmla="*/ 36 h 53"/>
                <a:gd name="T10" fmla="*/ 14 w 48"/>
                <a:gd name="T11" fmla="*/ 39 h 53"/>
                <a:gd name="T12" fmla="*/ 17 w 48"/>
                <a:gd name="T13" fmla="*/ 38 h 53"/>
                <a:gd name="T14" fmla="*/ 18 w 48"/>
                <a:gd name="T15" fmla="*/ 36 h 53"/>
                <a:gd name="T16" fmla="*/ 21 w 48"/>
                <a:gd name="T17" fmla="*/ 36 h 53"/>
                <a:gd name="T18" fmla="*/ 24 w 48"/>
                <a:gd name="T19" fmla="*/ 36 h 53"/>
                <a:gd name="T20" fmla="*/ 24 w 48"/>
                <a:gd name="T21" fmla="*/ 39 h 53"/>
                <a:gd name="T22" fmla="*/ 24 w 48"/>
                <a:gd name="T23" fmla="*/ 43 h 53"/>
                <a:gd name="T24" fmla="*/ 25 w 48"/>
                <a:gd name="T25" fmla="*/ 47 h 53"/>
                <a:gd name="T26" fmla="*/ 27 w 48"/>
                <a:gd name="T27" fmla="*/ 47 h 53"/>
                <a:gd name="T28" fmla="*/ 30 w 48"/>
                <a:gd name="T29" fmla="*/ 47 h 53"/>
                <a:gd name="T30" fmla="*/ 32 w 48"/>
                <a:gd name="T31" fmla="*/ 48 h 53"/>
                <a:gd name="T32" fmla="*/ 34 w 48"/>
                <a:gd name="T33" fmla="*/ 49 h 53"/>
                <a:gd name="T34" fmla="*/ 37 w 48"/>
                <a:gd name="T35" fmla="*/ 49 h 53"/>
                <a:gd name="T36" fmla="*/ 39 w 48"/>
                <a:gd name="T37" fmla="*/ 51 h 53"/>
                <a:gd name="T38" fmla="*/ 42 w 48"/>
                <a:gd name="T39" fmla="*/ 52 h 53"/>
                <a:gd name="T40" fmla="*/ 40 w 48"/>
                <a:gd name="T41" fmla="*/ 47 h 53"/>
                <a:gd name="T42" fmla="*/ 41 w 48"/>
                <a:gd name="T43" fmla="*/ 44 h 53"/>
                <a:gd name="T44" fmla="*/ 41 w 48"/>
                <a:gd name="T45" fmla="*/ 41 h 53"/>
                <a:gd name="T46" fmla="*/ 43 w 48"/>
                <a:gd name="T47" fmla="*/ 39 h 53"/>
                <a:gd name="T48" fmla="*/ 46 w 48"/>
                <a:gd name="T49" fmla="*/ 39 h 53"/>
                <a:gd name="T50" fmla="*/ 45 w 48"/>
                <a:gd name="T51" fmla="*/ 37 h 53"/>
                <a:gd name="T52" fmla="*/ 44 w 48"/>
                <a:gd name="T53" fmla="*/ 34 h 53"/>
                <a:gd name="T54" fmla="*/ 43 w 48"/>
                <a:gd name="T55" fmla="*/ 30 h 53"/>
                <a:gd name="T56" fmla="*/ 43 w 48"/>
                <a:gd name="T57" fmla="*/ 26 h 53"/>
                <a:gd name="T58" fmla="*/ 43 w 48"/>
                <a:gd name="T59" fmla="*/ 25 h 53"/>
                <a:gd name="T60" fmla="*/ 42 w 48"/>
                <a:gd name="T61" fmla="*/ 23 h 53"/>
                <a:gd name="T62" fmla="*/ 43 w 48"/>
                <a:gd name="T63" fmla="*/ 20 h 53"/>
                <a:gd name="T64" fmla="*/ 44 w 48"/>
                <a:gd name="T65" fmla="*/ 17 h 53"/>
                <a:gd name="T66" fmla="*/ 46 w 48"/>
                <a:gd name="T67" fmla="*/ 12 h 53"/>
                <a:gd name="T68" fmla="*/ 47 w 48"/>
                <a:gd name="T69" fmla="*/ 8 h 53"/>
                <a:gd name="T70" fmla="*/ 47 w 48"/>
                <a:gd name="T71" fmla="*/ 5 h 53"/>
                <a:gd name="T72" fmla="*/ 45 w 48"/>
                <a:gd name="T73" fmla="*/ 3 h 53"/>
                <a:gd name="T74" fmla="*/ 43 w 48"/>
                <a:gd name="T75" fmla="*/ 3 h 53"/>
                <a:gd name="T76" fmla="*/ 40 w 48"/>
                <a:gd name="T77" fmla="*/ 2 h 53"/>
                <a:gd name="T78" fmla="*/ 38 w 48"/>
                <a:gd name="T79" fmla="*/ 1 h 53"/>
                <a:gd name="T80" fmla="*/ 36 w 48"/>
                <a:gd name="T81" fmla="*/ 1 h 53"/>
                <a:gd name="T82" fmla="*/ 33 w 48"/>
                <a:gd name="T83" fmla="*/ 1 h 53"/>
                <a:gd name="T84" fmla="*/ 31 w 48"/>
                <a:gd name="T85" fmla="*/ 1 h 53"/>
                <a:gd name="T86" fmla="*/ 28 w 48"/>
                <a:gd name="T87" fmla="*/ 2 h 53"/>
                <a:gd name="T88" fmla="*/ 27 w 48"/>
                <a:gd name="T89" fmla="*/ 4 h 53"/>
                <a:gd name="T90" fmla="*/ 23 w 48"/>
                <a:gd name="T91" fmla="*/ 3 h 53"/>
                <a:gd name="T92" fmla="*/ 21 w 48"/>
                <a:gd name="T93" fmla="*/ 2 h 53"/>
                <a:gd name="T94" fmla="*/ 18 w 48"/>
                <a:gd name="T95" fmla="*/ 1 h 53"/>
                <a:gd name="T96" fmla="*/ 17 w 48"/>
                <a:gd name="T97" fmla="*/ 5 h 53"/>
                <a:gd name="T98" fmla="*/ 16 w 48"/>
                <a:gd name="T99" fmla="*/ 6 h 53"/>
                <a:gd name="T100" fmla="*/ 14 w 48"/>
                <a:gd name="T101" fmla="*/ 10 h 53"/>
                <a:gd name="T102" fmla="*/ 14 w 48"/>
                <a:gd name="T103" fmla="*/ 14 h 53"/>
                <a:gd name="T104" fmla="*/ 13 w 48"/>
                <a:gd name="T105" fmla="*/ 18 h 53"/>
                <a:gd name="T106" fmla="*/ 11 w 48"/>
                <a:gd name="T107" fmla="*/ 20 h 53"/>
                <a:gd name="T108" fmla="*/ 10 w 48"/>
                <a:gd name="T109" fmla="*/ 22 h 53"/>
                <a:gd name="T110" fmla="*/ 10 w 48"/>
                <a:gd name="T111" fmla="*/ 25 h 53"/>
                <a:gd name="T112" fmla="*/ 8 w 48"/>
                <a:gd name="T113" fmla="*/ 27 h 53"/>
                <a:gd name="T114" fmla="*/ 6 w 48"/>
                <a:gd name="T115" fmla="*/ 29 h 53"/>
                <a:gd name="T116" fmla="*/ 4 w 48"/>
                <a:gd name="T117" fmla="*/ 28 h 53"/>
                <a:gd name="T118" fmla="*/ 2 w 48"/>
                <a:gd name="T119" fmla="*/ 29 h 53"/>
                <a:gd name="T120" fmla="*/ 0 w 48"/>
                <a:gd name="T121" fmla="*/ 31 h 53"/>
                <a:gd name="T122" fmla="*/ 0 w 48"/>
                <a:gd name="T123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" h="53">
                  <a:moveTo>
                    <a:pt x="0" y="33"/>
                  </a:moveTo>
                  <a:cubicBezTo>
                    <a:pt x="1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2" y="36"/>
                    <a:pt x="12" y="37"/>
                    <a:pt x="12" y="37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13" y="38"/>
                    <a:pt x="13" y="39"/>
                    <a:pt x="14" y="39"/>
                  </a:cubicBezTo>
                  <a:cubicBezTo>
                    <a:pt x="14" y="39"/>
                    <a:pt x="14" y="38"/>
                    <a:pt x="15" y="38"/>
                  </a:cubicBezTo>
                  <a:cubicBezTo>
                    <a:pt x="15" y="38"/>
                    <a:pt x="15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18" y="36"/>
                    <a:pt x="18" y="36"/>
                    <a:pt x="19" y="36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0" y="36"/>
                    <a:pt x="21" y="35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2" y="36"/>
                    <a:pt x="23" y="36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5" y="44"/>
                    <a:pt x="25" y="44"/>
                  </a:cubicBez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6" y="47"/>
                    <a:pt x="26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8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1" y="48"/>
                    <a:pt x="31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9"/>
                    <a:pt x="33" y="49"/>
                  </a:cubicBezTo>
                  <a:cubicBezTo>
                    <a:pt x="33" y="50"/>
                    <a:pt x="34" y="49"/>
                    <a:pt x="34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9" y="51"/>
                    <a:pt x="39" y="51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2" y="51"/>
                    <a:pt x="43" y="50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4" y="39"/>
                    <a:pt x="44" y="40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8"/>
                  </a:cubicBezTo>
                  <a:cubicBezTo>
                    <a:pt x="46" y="38"/>
                    <a:pt x="45" y="38"/>
                    <a:pt x="45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5"/>
                    <a:pt x="44" y="36"/>
                    <a:pt x="44" y="35"/>
                  </a:cubicBezTo>
                  <a:cubicBezTo>
                    <a:pt x="44" y="35"/>
                    <a:pt x="44" y="35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3" y="33"/>
                    <a:pt x="44" y="32"/>
                    <a:pt x="44" y="32"/>
                  </a:cubicBezTo>
                  <a:cubicBezTo>
                    <a:pt x="43" y="31"/>
                    <a:pt x="43" y="31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2" y="27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2" y="23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21"/>
                    <a:pt x="43" y="21"/>
                    <a:pt x="43" y="20"/>
                  </a:cubicBezTo>
                  <a:cubicBezTo>
                    <a:pt x="43" y="20"/>
                    <a:pt x="43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8"/>
                    <a:pt x="44" y="17"/>
                  </a:cubicBezTo>
                  <a:cubicBezTo>
                    <a:pt x="45" y="16"/>
                    <a:pt x="44" y="16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9"/>
                    <a:pt x="48" y="9"/>
                  </a:cubicBezTo>
                  <a:cubicBezTo>
                    <a:pt x="48" y="9"/>
                    <a:pt x="48" y="9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6"/>
                    <a:pt x="47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5" y="4"/>
                    <a:pt x="45" y="3"/>
                    <a:pt x="45" y="3"/>
                  </a:cubicBezTo>
                  <a:cubicBezTo>
                    <a:pt x="45" y="3"/>
                    <a:pt x="45" y="3"/>
                    <a:pt x="44" y="2"/>
                  </a:cubicBezTo>
                  <a:cubicBezTo>
                    <a:pt x="44" y="2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4"/>
                    <a:pt x="17" y="4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4" y="9"/>
                    <a:pt x="15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7" y="29"/>
                    <a:pt x="7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6" y="29"/>
                    <a:pt x="6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0" y="31"/>
                    <a:pt x="1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3" name="Freeform 461"/>
            <p:cNvSpPr>
              <a:spLocks/>
            </p:cNvSpPr>
            <p:nvPr/>
          </p:nvSpPr>
          <p:spPr bwMode="auto">
            <a:xfrm>
              <a:off x="5143501" y="34432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4" name="Freeform 462"/>
            <p:cNvSpPr>
              <a:spLocks/>
            </p:cNvSpPr>
            <p:nvPr/>
          </p:nvSpPr>
          <p:spPr bwMode="auto">
            <a:xfrm>
              <a:off x="5003801" y="3411539"/>
              <a:ext cx="301625" cy="508000"/>
            </a:xfrm>
            <a:custGeom>
              <a:avLst/>
              <a:gdLst>
                <a:gd name="T0" fmla="*/ 1 w 28"/>
                <a:gd name="T1" fmla="*/ 12 h 47"/>
                <a:gd name="T2" fmla="*/ 1 w 28"/>
                <a:gd name="T3" fmla="*/ 14 h 47"/>
                <a:gd name="T4" fmla="*/ 2 w 28"/>
                <a:gd name="T5" fmla="*/ 16 h 47"/>
                <a:gd name="T6" fmla="*/ 6 w 28"/>
                <a:gd name="T7" fmla="*/ 18 h 47"/>
                <a:gd name="T8" fmla="*/ 7 w 28"/>
                <a:gd name="T9" fmla="*/ 21 h 47"/>
                <a:gd name="T10" fmla="*/ 7 w 28"/>
                <a:gd name="T11" fmla="*/ 25 h 47"/>
                <a:gd name="T12" fmla="*/ 6 w 28"/>
                <a:gd name="T13" fmla="*/ 30 h 47"/>
                <a:gd name="T14" fmla="*/ 4 w 28"/>
                <a:gd name="T15" fmla="*/ 33 h 47"/>
                <a:gd name="T16" fmla="*/ 2 w 28"/>
                <a:gd name="T17" fmla="*/ 36 h 47"/>
                <a:gd name="T18" fmla="*/ 4 w 28"/>
                <a:gd name="T19" fmla="*/ 40 h 47"/>
                <a:gd name="T20" fmla="*/ 3 w 28"/>
                <a:gd name="T21" fmla="*/ 44 h 47"/>
                <a:gd name="T22" fmla="*/ 6 w 28"/>
                <a:gd name="T23" fmla="*/ 47 h 47"/>
                <a:gd name="T24" fmla="*/ 6 w 28"/>
                <a:gd name="T25" fmla="*/ 44 h 47"/>
                <a:gd name="T26" fmla="*/ 9 w 28"/>
                <a:gd name="T27" fmla="*/ 42 h 47"/>
                <a:gd name="T28" fmla="*/ 12 w 28"/>
                <a:gd name="T29" fmla="*/ 40 h 47"/>
                <a:gd name="T30" fmla="*/ 13 w 28"/>
                <a:gd name="T31" fmla="*/ 36 h 47"/>
                <a:gd name="T32" fmla="*/ 13 w 28"/>
                <a:gd name="T33" fmla="*/ 32 h 47"/>
                <a:gd name="T34" fmla="*/ 11 w 28"/>
                <a:gd name="T35" fmla="*/ 29 h 47"/>
                <a:gd name="T36" fmla="*/ 13 w 28"/>
                <a:gd name="T37" fmla="*/ 27 h 47"/>
                <a:gd name="T38" fmla="*/ 16 w 28"/>
                <a:gd name="T39" fmla="*/ 24 h 47"/>
                <a:gd name="T40" fmla="*/ 18 w 28"/>
                <a:gd name="T41" fmla="*/ 22 h 47"/>
                <a:gd name="T42" fmla="*/ 22 w 28"/>
                <a:gd name="T43" fmla="*/ 19 h 47"/>
                <a:gd name="T44" fmla="*/ 25 w 28"/>
                <a:gd name="T45" fmla="*/ 15 h 47"/>
                <a:gd name="T46" fmla="*/ 28 w 28"/>
                <a:gd name="T47" fmla="*/ 12 h 47"/>
                <a:gd name="T48" fmla="*/ 28 w 28"/>
                <a:gd name="T49" fmla="*/ 6 h 47"/>
                <a:gd name="T50" fmla="*/ 28 w 28"/>
                <a:gd name="T51" fmla="*/ 2 h 47"/>
                <a:gd name="T52" fmla="*/ 27 w 28"/>
                <a:gd name="T53" fmla="*/ 0 h 47"/>
                <a:gd name="T54" fmla="*/ 26 w 28"/>
                <a:gd name="T55" fmla="*/ 1 h 47"/>
                <a:gd name="T56" fmla="*/ 24 w 28"/>
                <a:gd name="T57" fmla="*/ 2 h 47"/>
                <a:gd name="T58" fmla="*/ 22 w 28"/>
                <a:gd name="T59" fmla="*/ 3 h 47"/>
                <a:gd name="T60" fmla="*/ 20 w 28"/>
                <a:gd name="T61" fmla="*/ 3 h 47"/>
                <a:gd name="T62" fmla="*/ 18 w 28"/>
                <a:gd name="T63" fmla="*/ 3 h 47"/>
                <a:gd name="T64" fmla="*/ 16 w 28"/>
                <a:gd name="T65" fmla="*/ 3 h 47"/>
                <a:gd name="T66" fmla="*/ 13 w 28"/>
                <a:gd name="T67" fmla="*/ 3 h 47"/>
                <a:gd name="T68" fmla="*/ 12 w 28"/>
                <a:gd name="T69" fmla="*/ 4 h 47"/>
                <a:gd name="T70" fmla="*/ 13 w 28"/>
                <a:gd name="T71" fmla="*/ 8 h 47"/>
                <a:gd name="T72" fmla="*/ 14 w 28"/>
                <a:gd name="T73" fmla="*/ 10 h 47"/>
                <a:gd name="T74" fmla="*/ 15 w 28"/>
                <a:gd name="T75" fmla="*/ 12 h 47"/>
                <a:gd name="T76" fmla="*/ 13 w 28"/>
                <a:gd name="T77" fmla="*/ 16 h 47"/>
                <a:gd name="T78" fmla="*/ 12 w 28"/>
                <a:gd name="T79" fmla="*/ 14 h 47"/>
                <a:gd name="T80" fmla="*/ 10 w 28"/>
                <a:gd name="T81" fmla="*/ 12 h 47"/>
                <a:gd name="T82" fmla="*/ 8 w 28"/>
                <a:gd name="T83" fmla="*/ 10 h 47"/>
                <a:gd name="T84" fmla="*/ 7 w 28"/>
                <a:gd name="T85" fmla="*/ 11 h 47"/>
                <a:gd name="T86" fmla="*/ 4 w 28"/>
                <a:gd name="T8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47">
                  <a:moveTo>
                    <a:pt x="3" y="12"/>
                  </a:move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8"/>
                    <a:pt x="6" y="28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0"/>
                    <a:pt x="5" y="31"/>
                    <a:pt x="5" y="31"/>
                  </a:cubicBezTo>
                  <a:cubicBezTo>
                    <a:pt x="5" y="32"/>
                    <a:pt x="5" y="32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3" y="33"/>
                    <a:pt x="3" y="34"/>
                  </a:cubicBezTo>
                  <a:cubicBezTo>
                    <a:pt x="3" y="34"/>
                    <a:pt x="2" y="34"/>
                    <a:pt x="2" y="35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3" y="36"/>
                    <a:pt x="2" y="36"/>
                    <a:pt x="2" y="37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4" y="39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3" y="41"/>
                    <a:pt x="4" y="42"/>
                    <a:pt x="4" y="42"/>
                  </a:cubicBezTo>
                  <a:cubicBezTo>
                    <a:pt x="3" y="43"/>
                    <a:pt x="3" y="43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1"/>
                    <a:pt x="10" y="42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2" y="38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15" y="26"/>
                    <a:pt x="14" y="26"/>
                    <a:pt x="15" y="25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1"/>
                    <a:pt x="19" y="21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3" y="19"/>
                    <a:pt x="23" y="18"/>
                    <a:pt x="24" y="18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5"/>
                    <a:pt x="26" y="15"/>
                    <a:pt x="26" y="14"/>
                  </a:cubicBezTo>
                  <a:cubicBezTo>
                    <a:pt x="27" y="14"/>
                    <a:pt x="27" y="14"/>
                    <a:pt x="27" y="13"/>
                  </a:cubicBezTo>
                  <a:cubicBezTo>
                    <a:pt x="27" y="13"/>
                    <a:pt x="28" y="12"/>
                    <a:pt x="28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9"/>
                    <a:pt x="28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3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8" y="11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4" y="12"/>
                    <a:pt x="3" y="1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5" name="Freeform 463"/>
            <p:cNvSpPr>
              <a:spLocks/>
            </p:cNvSpPr>
            <p:nvPr/>
          </p:nvSpPr>
          <p:spPr bwMode="auto">
            <a:xfrm>
              <a:off x="4560889" y="2351089"/>
              <a:ext cx="292100" cy="498475"/>
            </a:xfrm>
            <a:custGeom>
              <a:avLst/>
              <a:gdLst>
                <a:gd name="T0" fmla="*/ 2 w 27"/>
                <a:gd name="T1" fmla="*/ 29 h 46"/>
                <a:gd name="T2" fmla="*/ 2 w 27"/>
                <a:gd name="T3" fmla="*/ 30 h 46"/>
                <a:gd name="T4" fmla="*/ 3 w 27"/>
                <a:gd name="T5" fmla="*/ 31 h 46"/>
                <a:gd name="T6" fmla="*/ 4 w 27"/>
                <a:gd name="T7" fmla="*/ 33 h 46"/>
                <a:gd name="T8" fmla="*/ 4 w 27"/>
                <a:gd name="T9" fmla="*/ 34 h 46"/>
                <a:gd name="T10" fmla="*/ 4 w 27"/>
                <a:gd name="T11" fmla="*/ 37 h 46"/>
                <a:gd name="T12" fmla="*/ 5 w 27"/>
                <a:gd name="T13" fmla="*/ 39 h 46"/>
                <a:gd name="T14" fmla="*/ 3 w 27"/>
                <a:gd name="T15" fmla="*/ 39 h 46"/>
                <a:gd name="T16" fmla="*/ 2 w 27"/>
                <a:gd name="T17" fmla="*/ 40 h 46"/>
                <a:gd name="T18" fmla="*/ 3 w 27"/>
                <a:gd name="T19" fmla="*/ 42 h 46"/>
                <a:gd name="T20" fmla="*/ 5 w 27"/>
                <a:gd name="T21" fmla="*/ 43 h 46"/>
                <a:gd name="T22" fmla="*/ 5 w 27"/>
                <a:gd name="T23" fmla="*/ 46 h 46"/>
                <a:gd name="T24" fmla="*/ 7 w 27"/>
                <a:gd name="T25" fmla="*/ 46 h 46"/>
                <a:gd name="T26" fmla="*/ 8 w 27"/>
                <a:gd name="T27" fmla="*/ 45 h 46"/>
                <a:gd name="T28" fmla="*/ 10 w 27"/>
                <a:gd name="T29" fmla="*/ 45 h 46"/>
                <a:gd name="T30" fmla="*/ 11 w 27"/>
                <a:gd name="T31" fmla="*/ 44 h 46"/>
                <a:gd name="T32" fmla="*/ 13 w 27"/>
                <a:gd name="T33" fmla="*/ 42 h 46"/>
                <a:gd name="T34" fmla="*/ 15 w 27"/>
                <a:gd name="T35" fmla="*/ 42 h 46"/>
                <a:gd name="T36" fmla="*/ 17 w 27"/>
                <a:gd name="T37" fmla="*/ 41 h 46"/>
                <a:gd name="T38" fmla="*/ 19 w 27"/>
                <a:gd name="T39" fmla="*/ 40 h 46"/>
                <a:gd name="T40" fmla="*/ 20 w 27"/>
                <a:gd name="T41" fmla="*/ 39 h 46"/>
                <a:gd name="T42" fmla="*/ 21 w 27"/>
                <a:gd name="T43" fmla="*/ 38 h 46"/>
                <a:gd name="T44" fmla="*/ 22 w 27"/>
                <a:gd name="T45" fmla="*/ 37 h 46"/>
                <a:gd name="T46" fmla="*/ 24 w 27"/>
                <a:gd name="T47" fmla="*/ 36 h 46"/>
                <a:gd name="T48" fmla="*/ 24 w 27"/>
                <a:gd name="T49" fmla="*/ 36 h 46"/>
                <a:gd name="T50" fmla="*/ 23 w 27"/>
                <a:gd name="T51" fmla="*/ 35 h 46"/>
                <a:gd name="T52" fmla="*/ 23 w 27"/>
                <a:gd name="T53" fmla="*/ 33 h 46"/>
                <a:gd name="T54" fmla="*/ 23 w 27"/>
                <a:gd name="T55" fmla="*/ 31 h 46"/>
                <a:gd name="T56" fmla="*/ 23 w 27"/>
                <a:gd name="T57" fmla="*/ 29 h 46"/>
                <a:gd name="T58" fmla="*/ 22 w 27"/>
                <a:gd name="T59" fmla="*/ 27 h 46"/>
                <a:gd name="T60" fmla="*/ 24 w 27"/>
                <a:gd name="T61" fmla="*/ 25 h 46"/>
                <a:gd name="T62" fmla="*/ 24 w 27"/>
                <a:gd name="T63" fmla="*/ 23 h 46"/>
                <a:gd name="T64" fmla="*/ 25 w 27"/>
                <a:gd name="T65" fmla="*/ 23 h 46"/>
                <a:gd name="T66" fmla="*/ 26 w 27"/>
                <a:gd name="T67" fmla="*/ 12 h 46"/>
                <a:gd name="T68" fmla="*/ 25 w 27"/>
                <a:gd name="T69" fmla="*/ 11 h 46"/>
                <a:gd name="T70" fmla="*/ 23 w 27"/>
                <a:gd name="T71" fmla="*/ 10 h 46"/>
                <a:gd name="T72" fmla="*/ 20 w 27"/>
                <a:gd name="T73" fmla="*/ 8 h 46"/>
                <a:gd name="T74" fmla="*/ 18 w 27"/>
                <a:gd name="T75" fmla="*/ 7 h 46"/>
                <a:gd name="T76" fmla="*/ 14 w 27"/>
                <a:gd name="T77" fmla="*/ 5 h 46"/>
                <a:gd name="T78" fmla="*/ 13 w 27"/>
                <a:gd name="T79" fmla="*/ 4 h 46"/>
                <a:gd name="T80" fmla="*/ 8 w 27"/>
                <a:gd name="T81" fmla="*/ 2 h 46"/>
                <a:gd name="T82" fmla="*/ 6 w 27"/>
                <a:gd name="T83" fmla="*/ 0 h 46"/>
                <a:gd name="T84" fmla="*/ 5 w 27"/>
                <a:gd name="T85" fmla="*/ 1 h 46"/>
                <a:gd name="T86" fmla="*/ 4 w 27"/>
                <a:gd name="T87" fmla="*/ 2 h 46"/>
                <a:gd name="T88" fmla="*/ 4 w 27"/>
                <a:gd name="T89" fmla="*/ 4 h 46"/>
                <a:gd name="T90" fmla="*/ 4 w 27"/>
                <a:gd name="T91" fmla="*/ 7 h 46"/>
                <a:gd name="T92" fmla="*/ 5 w 27"/>
                <a:gd name="T93" fmla="*/ 8 h 46"/>
                <a:gd name="T94" fmla="*/ 6 w 27"/>
                <a:gd name="T95" fmla="*/ 9 h 46"/>
                <a:gd name="T96" fmla="*/ 5 w 27"/>
                <a:gd name="T97" fmla="*/ 13 h 46"/>
                <a:gd name="T98" fmla="*/ 5 w 27"/>
                <a:gd name="T99" fmla="*/ 20 h 46"/>
                <a:gd name="T100" fmla="*/ 3 w 27"/>
                <a:gd name="T101" fmla="*/ 21 h 46"/>
                <a:gd name="T102" fmla="*/ 2 w 27"/>
                <a:gd name="T103" fmla="*/ 23 h 46"/>
                <a:gd name="T104" fmla="*/ 2 w 27"/>
                <a:gd name="T105" fmla="*/ 23 h 46"/>
                <a:gd name="T106" fmla="*/ 1 w 27"/>
                <a:gd name="T107" fmla="*/ 26 h 46"/>
                <a:gd name="T108" fmla="*/ 0 w 27"/>
                <a:gd name="T109" fmla="*/ 28 h 46"/>
                <a:gd name="T110" fmla="*/ 1 w 27"/>
                <a:gd name="T1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6">
                  <a:moveTo>
                    <a:pt x="1" y="28"/>
                  </a:moveTo>
                  <a:cubicBezTo>
                    <a:pt x="2" y="28"/>
                    <a:pt x="1" y="29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2"/>
                    <a:pt x="4" y="42"/>
                    <a:pt x="5" y="43"/>
                  </a:cubicBezTo>
                  <a:cubicBezTo>
                    <a:pt x="5" y="43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cubicBezTo>
                    <a:pt x="9" y="46"/>
                    <a:pt x="9" y="45"/>
                    <a:pt x="10" y="45"/>
                  </a:cubicBezTo>
                  <a:cubicBezTo>
                    <a:pt x="10" y="44"/>
                    <a:pt x="10" y="45"/>
                    <a:pt x="11" y="4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3"/>
                    <a:pt x="12" y="43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6"/>
                    <a:pt x="22" y="36"/>
                    <a:pt x="23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2" y="10"/>
                    <a:pt x="22" y="9"/>
                    <a:pt x="21" y="9"/>
                  </a:cubicBezTo>
                  <a:cubicBezTo>
                    <a:pt x="21" y="9"/>
                    <a:pt x="20" y="9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6"/>
                    <a:pt x="7" y="17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6" name="Freeform 464"/>
            <p:cNvSpPr>
              <a:spLocks/>
            </p:cNvSpPr>
            <p:nvPr/>
          </p:nvSpPr>
          <p:spPr bwMode="auto">
            <a:xfrm>
              <a:off x="5122864" y="2935289"/>
              <a:ext cx="215900" cy="292100"/>
            </a:xfrm>
            <a:custGeom>
              <a:avLst/>
              <a:gdLst>
                <a:gd name="T0" fmla="*/ 0 w 20"/>
                <a:gd name="T1" fmla="*/ 2 h 27"/>
                <a:gd name="T2" fmla="*/ 1 w 20"/>
                <a:gd name="T3" fmla="*/ 3 h 27"/>
                <a:gd name="T4" fmla="*/ 3 w 20"/>
                <a:gd name="T5" fmla="*/ 6 h 27"/>
                <a:gd name="T6" fmla="*/ 3 w 20"/>
                <a:gd name="T7" fmla="*/ 8 h 27"/>
                <a:gd name="T8" fmla="*/ 2 w 20"/>
                <a:gd name="T9" fmla="*/ 10 h 27"/>
                <a:gd name="T10" fmla="*/ 0 w 20"/>
                <a:gd name="T11" fmla="*/ 12 h 27"/>
                <a:gd name="T12" fmla="*/ 0 w 20"/>
                <a:gd name="T13" fmla="*/ 14 h 27"/>
                <a:gd name="T14" fmla="*/ 1 w 20"/>
                <a:gd name="T15" fmla="*/ 14 h 27"/>
                <a:gd name="T16" fmla="*/ 0 w 20"/>
                <a:gd name="T17" fmla="*/ 16 h 27"/>
                <a:gd name="T18" fmla="*/ 0 w 20"/>
                <a:gd name="T19" fmla="*/ 17 h 27"/>
                <a:gd name="T20" fmla="*/ 5 w 20"/>
                <a:gd name="T21" fmla="*/ 19 h 27"/>
                <a:gd name="T22" fmla="*/ 8 w 20"/>
                <a:gd name="T23" fmla="*/ 21 h 27"/>
                <a:gd name="T24" fmla="*/ 9 w 20"/>
                <a:gd name="T25" fmla="*/ 24 h 27"/>
                <a:gd name="T26" fmla="*/ 12 w 20"/>
                <a:gd name="T27" fmla="*/ 26 h 27"/>
                <a:gd name="T28" fmla="*/ 14 w 20"/>
                <a:gd name="T29" fmla="*/ 27 h 27"/>
                <a:gd name="T30" fmla="*/ 15 w 20"/>
                <a:gd name="T31" fmla="*/ 27 h 27"/>
                <a:gd name="T32" fmla="*/ 15 w 20"/>
                <a:gd name="T33" fmla="*/ 24 h 27"/>
                <a:gd name="T34" fmla="*/ 16 w 20"/>
                <a:gd name="T35" fmla="*/ 23 h 27"/>
                <a:gd name="T36" fmla="*/ 17 w 20"/>
                <a:gd name="T37" fmla="*/ 21 h 27"/>
                <a:gd name="T38" fmla="*/ 18 w 20"/>
                <a:gd name="T39" fmla="*/ 20 h 27"/>
                <a:gd name="T40" fmla="*/ 19 w 20"/>
                <a:gd name="T41" fmla="*/ 19 h 27"/>
                <a:gd name="T42" fmla="*/ 19 w 20"/>
                <a:gd name="T43" fmla="*/ 18 h 27"/>
                <a:gd name="T44" fmla="*/ 18 w 20"/>
                <a:gd name="T45" fmla="*/ 17 h 27"/>
                <a:gd name="T46" fmla="*/ 18 w 20"/>
                <a:gd name="T47" fmla="*/ 13 h 27"/>
                <a:gd name="T48" fmla="*/ 18 w 20"/>
                <a:gd name="T49" fmla="*/ 10 h 27"/>
                <a:gd name="T50" fmla="*/ 18 w 20"/>
                <a:gd name="T51" fmla="*/ 7 h 27"/>
                <a:gd name="T52" fmla="*/ 19 w 20"/>
                <a:gd name="T53" fmla="*/ 4 h 27"/>
                <a:gd name="T54" fmla="*/ 20 w 20"/>
                <a:gd name="T55" fmla="*/ 3 h 27"/>
                <a:gd name="T56" fmla="*/ 20 w 20"/>
                <a:gd name="T57" fmla="*/ 2 h 27"/>
                <a:gd name="T58" fmla="*/ 18 w 20"/>
                <a:gd name="T59" fmla="*/ 2 h 27"/>
                <a:gd name="T60" fmla="*/ 17 w 20"/>
                <a:gd name="T61" fmla="*/ 2 h 27"/>
                <a:gd name="T62" fmla="*/ 15 w 20"/>
                <a:gd name="T63" fmla="*/ 3 h 27"/>
                <a:gd name="T64" fmla="*/ 14 w 20"/>
                <a:gd name="T65" fmla="*/ 4 h 27"/>
                <a:gd name="T66" fmla="*/ 12 w 20"/>
                <a:gd name="T67" fmla="*/ 3 h 27"/>
                <a:gd name="T68" fmla="*/ 10 w 20"/>
                <a:gd name="T69" fmla="*/ 3 h 27"/>
                <a:gd name="T70" fmla="*/ 8 w 20"/>
                <a:gd name="T71" fmla="*/ 1 h 27"/>
                <a:gd name="T72" fmla="*/ 6 w 20"/>
                <a:gd name="T73" fmla="*/ 1 h 27"/>
                <a:gd name="T74" fmla="*/ 5 w 20"/>
                <a:gd name="T75" fmla="*/ 0 h 27"/>
                <a:gd name="T76" fmla="*/ 3 w 20"/>
                <a:gd name="T77" fmla="*/ 0 h 27"/>
                <a:gd name="T78" fmla="*/ 0 w 20"/>
                <a:gd name="T7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" h="2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1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8"/>
                    <a:pt x="5" y="19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10" y="23"/>
                    <a:pt x="9" y="23"/>
                    <a:pt x="9" y="24"/>
                  </a:cubicBezTo>
                  <a:cubicBezTo>
                    <a:pt x="10" y="25"/>
                    <a:pt x="10" y="25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5"/>
                    <a:pt x="17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9" y="5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7" name="Freeform 465"/>
            <p:cNvSpPr>
              <a:spLocks/>
            </p:cNvSpPr>
            <p:nvPr/>
          </p:nvSpPr>
          <p:spPr bwMode="auto">
            <a:xfrm>
              <a:off x="5327651" y="2686051"/>
              <a:ext cx="53975" cy="65088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0 h 6"/>
                <a:gd name="T4" fmla="*/ 3 w 5"/>
                <a:gd name="T5" fmla="*/ 1 h 6"/>
                <a:gd name="T6" fmla="*/ 2 w 5"/>
                <a:gd name="T7" fmla="*/ 1 h 6"/>
                <a:gd name="T8" fmla="*/ 1 w 5"/>
                <a:gd name="T9" fmla="*/ 2 h 6"/>
                <a:gd name="T10" fmla="*/ 1 w 5"/>
                <a:gd name="T11" fmla="*/ 3 h 6"/>
                <a:gd name="T12" fmla="*/ 1 w 5"/>
                <a:gd name="T13" fmla="*/ 5 h 6"/>
                <a:gd name="T14" fmla="*/ 1 w 5"/>
                <a:gd name="T15" fmla="*/ 6 h 6"/>
                <a:gd name="T16" fmla="*/ 2 w 5"/>
                <a:gd name="T17" fmla="*/ 5 h 6"/>
                <a:gd name="T18" fmla="*/ 2 w 5"/>
                <a:gd name="T19" fmla="*/ 5 h 6"/>
                <a:gd name="T20" fmla="*/ 3 w 5"/>
                <a:gd name="T21" fmla="*/ 5 h 6"/>
                <a:gd name="T22" fmla="*/ 3 w 5"/>
                <a:gd name="T23" fmla="*/ 6 h 6"/>
                <a:gd name="T24" fmla="*/ 4 w 5"/>
                <a:gd name="T25" fmla="*/ 5 h 6"/>
                <a:gd name="T26" fmla="*/ 4 w 5"/>
                <a:gd name="T27" fmla="*/ 4 h 6"/>
                <a:gd name="T28" fmla="*/ 5 w 5"/>
                <a:gd name="T29" fmla="*/ 4 h 6"/>
                <a:gd name="T30" fmla="*/ 4 w 5"/>
                <a:gd name="T31" fmla="*/ 4 h 6"/>
                <a:gd name="T32" fmla="*/ 3 w 5"/>
                <a:gd name="T33" fmla="*/ 4 h 6"/>
                <a:gd name="T34" fmla="*/ 3 w 5"/>
                <a:gd name="T35" fmla="*/ 3 h 6"/>
                <a:gd name="T36" fmla="*/ 4 w 5"/>
                <a:gd name="T37" fmla="*/ 3 h 6"/>
                <a:gd name="T38" fmla="*/ 5 w 5"/>
                <a:gd name="T39" fmla="*/ 2 h 6"/>
                <a:gd name="T40" fmla="*/ 4 w 5"/>
                <a:gd name="T41" fmla="*/ 1 h 6"/>
                <a:gd name="T42" fmla="*/ 4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8" name="Freeform 466"/>
            <p:cNvSpPr>
              <a:spLocks/>
            </p:cNvSpPr>
            <p:nvPr/>
          </p:nvSpPr>
          <p:spPr bwMode="auto">
            <a:xfrm>
              <a:off x="4852989" y="1573214"/>
              <a:ext cx="63500" cy="96838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0 h 9"/>
                <a:gd name="T4" fmla="*/ 0 w 6"/>
                <a:gd name="T5" fmla="*/ 0 h 9"/>
                <a:gd name="T6" fmla="*/ 0 w 6"/>
                <a:gd name="T7" fmla="*/ 1 h 9"/>
                <a:gd name="T8" fmla="*/ 1 w 6"/>
                <a:gd name="T9" fmla="*/ 2 h 9"/>
                <a:gd name="T10" fmla="*/ 1 w 6"/>
                <a:gd name="T11" fmla="*/ 3 h 9"/>
                <a:gd name="T12" fmla="*/ 2 w 6"/>
                <a:gd name="T13" fmla="*/ 4 h 9"/>
                <a:gd name="T14" fmla="*/ 3 w 6"/>
                <a:gd name="T15" fmla="*/ 5 h 9"/>
                <a:gd name="T16" fmla="*/ 4 w 6"/>
                <a:gd name="T17" fmla="*/ 7 h 9"/>
                <a:gd name="T18" fmla="*/ 4 w 6"/>
                <a:gd name="T19" fmla="*/ 8 h 9"/>
                <a:gd name="T20" fmla="*/ 4 w 6"/>
                <a:gd name="T21" fmla="*/ 9 h 9"/>
                <a:gd name="T22" fmla="*/ 4 w 6"/>
                <a:gd name="T23" fmla="*/ 9 h 9"/>
                <a:gd name="T24" fmla="*/ 5 w 6"/>
                <a:gd name="T25" fmla="*/ 8 h 9"/>
                <a:gd name="T26" fmla="*/ 6 w 6"/>
                <a:gd name="T27" fmla="*/ 7 h 9"/>
                <a:gd name="T28" fmla="*/ 6 w 6"/>
                <a:gd name="T29" fmla="*/ 6 h 9"/>
                <a:gd name="T30" fmla="*/ 6 w 6"/>
                <a:gd name="T31" fmla="*/ 4 h 9"/>
                <a:gd name="T32" fmla="*/ 6 w 6"/>
                <a:gd name="T33" fmla="*/ 3 h 9"/>
                <a:gd name="T34" fmla="*/ 6 w 6"/>
                <a:gd name="T35" fmla="*/ 2 h 9"/>
                <a:gd name="T36" fmla="*/ 5 w 6"/>
                <a:gd name="T37" fmla="*/ 1 h 9"/>
                <a:gd name="T38" fmla="*/ 4 w 6"/>
                <a:gd name="T39" fmla="*/ 1 h 9"/>
                <a:gd name="T40" fmla="*/ 3 w 6"/>
                <a:gd name="T41" fmla="*/ 1 h 9"/>
                <a:gd name="T42" fmla="*/ 3 w 6"/>
                <a:gd name="T43" fmla="*/ 1 h 9"/>
                <a:gd name="T44" fmla="*/ 2 w 6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89" name="Freeform 467"/>
            <p:cNvSpPr>
              <a:spLocks/>
            </p:cNvSpPr>
            <p:nvPr/>
          </p:nvSpPr>
          <p:spPr bwMode="auto">
            <a:xfrm>
              <a:off x="4841876" y="1573214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0" name="Freeform 468"/>
            <p:cNvSpPr>
              <a:spLocks/>
            </p:cNvSpPr>
            <p:nvPr/>
          </p:nvSpPr>
          <p:spPr bwMode="auto">
            <a:xfrm>
              <a:off x="4637089" y="1216026"/>
              <a:ext cx="9525" cy="2222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1" name="Freeform 469"/>
            <p:cNvSpPr>
              <a:spLocks/>
            </p:cNvSpPr>
            <p:nvPr/>
          </p:nvSpPr>
          <p:spPr bwMode="auto">
            <a:xfrm>
              <a:off x="4171951" y="1216026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2" name="Freeform 470"/>
            <p:cNvSpPr>
              <a:spLocks/>
            </p:cNvSpPr>
            <p:nvPr/>
          </p:nvSpPr>
          <p:spPr bwMode="auto">
            <a:xfrm>
              <a:off x="4129089" y="1249364"/>
              <a:ext cx="22225" cy="952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3" name="Freeform 471"/>
            <p:cNvSpPr>
              <a:spLocks/>
            </p:cNvSpPr>
            <p:nvPr/>
          </p:nvSpPr>
          <p:spPr bwMode="auto">
            <a:xfrm>
              <a:off x="4043364" y="1270001"/>
              <a:ext cx="204788" cy="260350"/>
            </a:xfrm>
            <a:custGeom>
              <a:avLst/>
              <a:gdLst>
                <a:gd name="T0" fmla="*/ 2 w 19"/>
                <a:gd name="T1" fmla="*/ 3 h 24"/>
                <a:gd name="T2" fmla="*/ 2 w 19"/>
                <a:gd name="T3" fmla="*/ 4 h 24"/>
                <a:gd name="T4" fmla="*/ 3 w 19"/>
                <a:gd name="T5" fmla="*/ 5 h 24"/>
                <a:gd name="T6" fmla="*/ 4 w 19"/>
                <a:gd name="T7" fmla="*/ 7 h 24"/>
                <a:gd name="T8" fmla="*/ 4 w 19"/>
                <a:gd name="T9" fmla="*/ 8 h 24"/>
                <a:gd name="T10" fmla="*/ 5 w 19"/>
                <a:gd name="T11" fmla="*/ 9 h 24"/>
                <a:gd name="T12" fmla="*/ 5 w 19"/>
                <a:gd name="T13" fmla="*/ 10 h 24"/>
                <a:gd name="T14" fmla="*/ 6 w 19"/>
                <a:gd name="T15" fmla="*/ 11 h 24"/>
                <a:gd name="T16" fmla="*/ 7 w 19"/>
                <a:gd name="T17" fmla="*/ 10 h 24"/>
                <a:gd name="T18" fmla="*/ 8 w 19"/>
                <a:gd name="T19" fmla="*/ 12 h 24"/>
                <a:gd name="T20" fmla="*/ 9 w 19"/>
                <a:gd name="T21" fmla="*/ 13 h 24"/>
                <a:gd name="T22" fmla="*/ 8 w 19"/>
                <a:gd name="T23" fmla="*/ 14 h 24"/>
                <a:gd name="T24" fmla="*/ 6 w 19"/>
                <a:gd name="T25" fmla="*/ 14 h 24"/>
                <a:gd name="T26" fmla="*/ 6 w 19"/>
                <a:gd name="T27" fmla="*/ 16 h 24"/>
                <a:gd name="T28" fmla="*/ 5 w 19"/>
                <a:gd name="T29" fmla="*/ 18 h 24"/>
                <a:gd name="T30" fmla="*/ 5 w 19"/>
                <a:gd name="T31" fmla="*/ 19 h 24"/>
                <a:gd name="T32" fmla="*/ 7 w 19"/>
                <a:gd name="T33" fmla="*/ 20 h 24"/>
                <a:gd name="T34" fmla="*/ 8 w 19"/>
                <a:gd name="T35" fmla="*/ 20 h 24"/>
                <a:gd name="T36" fmla="*/ 7 w 19"/>
                <a:gd name="T37" fmla="*/ 21 h 24"/>
                <a:gd name="T38" fmla="*/ 6 w 19"/>
                <a:gd name="T39" fmla="*/ 21 h 24"/>
                <a:gd name="T40" fmla="*/ 4 w 19"/>
                <a:gd name="T41" fmla="*/ 22 h 24"/>
                <a:gd name="T42" fmla="*/ 3 w 19"/>
                <a:gd name="T43" fmla="*/ 24 h 24"/>
                <a:gd name="T44" fmla="*/ 5 w 19"/>
                <a:gd name="T45" fmla="*/ 23 h 24"/>
                <a:gd name="T46" fmla="*/ 7 w 19"/>
                <a:gd name="T47" fmla="*/ 23 h 24"/>
                <a:gd name="T48" fmla="*/ 9 w 19"/>
                <a:gd name="T49" fmla="*/ 22 h 24"/>
                <a:gd name="T50" fmla="*/ 11 w 19"/>
                <a:gd name="T51" fmla="*/ 22 h 24"/>
                <a:gd name="T52" fmla="*/ 14 w 19"/>
                <a:gd name="T53" fmla="*/ 21 h 24"/>
                <a:gd name="T54" fmla="*/ 17 w 19"/>
                <a:gd name="T55" fmla="*/ 21 h 24"/>
                <a:gd name="T56" fmla="*/ 18 w 19"/>
                <a:gd name="T57" fmla="*/ 20 h 24"/>
                <a:gd name="T58" fmla="*/ 17 w 19"/>
                <a:gd name="T59" fmla="*/ 19 h 24"/>
                <a:gd name="T60" fmla="*/ 19 w 19"/>
                <a:gd name="T61" fmla="*/ 18 h 24"/>
                <a:gd name="T62" fmla="*/ 19 w 19"/>
                <a:gd name="T63" fmla="*/ 17 h 24"/>
                <a:gd name="T64" fmla="*/ 17 w 19"/>
                <a:gd name="T65" fmla="*/ 16 h 24"/>
                <a:gd name="T66" fmla="*/ 17 w 19"/>
                <a:gd name="T67" fmla="*/ 15 h 24"/>
                <a:gd name="T68" fmla="*/ 16 w 19"/>
                <a:gd name="T69" fmla="*/ 13 h 24"/>
                <a:gd name="T70" fmla="*/ 15 w 19"/>
                <a:gd name="T71" fmla="*/ 12 h 24"/>
                <a:gd name="T72" fmla="*/ 14 w 19"/>
                <a:gd name="T73" fmla="*/ 11 h 24"/>
                <a:gd name="T74" fmla="*/ 13 w 19"/>
                <a:gd name="T75" fmla="*/ 10 h 24"/>
                <a:gd name="T76" fmla="*/ 12 w 19"/>
                <a:gd name="T77" fmla="*/ 8 h 24"/>
                <a:gd name="T78" fmla="*/ 10 w 19"/>
                <a:gd name="T79" fmla="*/ 8 h 24"/>
                <a:gd name="T80" fmla="*/ 8 w 19"/>
                <a:gd name="T81" fmla="*/ 7 h 24"/>
                <a:gd name="T82" fmla="*/ 10 w 19"/>
                <a:gd name="T83" fmla="*/ 6 h 24"/>
                <a:gd name="T84" fmla="*/ 11 w 19"/>
                <a:gd name="T85" fmla="*/ 4 h 24"/>
                <a:gd name="T86" fmla="*/ 9 w 19"/>
                <a:gd name="T87" fmla="*/ 2 h 24"/>
                <a:gd name="T88" fmla="*/ 7 w 19"/>
                <a:gd name="T89" fmla="*/ 3 h 24"/>
                <a:gd name="T90" fmla="*/ 8 w 19"/>
                <a:gd name="T91" fmla="*/ 1 h 24"/>
                <a:gd name="T92" fmla="*/ 8 w 19"/>
                <a:gd name="T93" fmla="*/ 0 h 24"/>
                <a:gd name="T94" fmla="*/ 7 w 19"/>
                <a:gd name="T95" fmla="*/ 0 h 24"/>
                <a:gd name="T96" fmla="*/ 5 w 19"/>
                <a:gd name="T97" fmla="*/ 0 h 24"/>
                <a:gd name="T98" fmla="*/ 4 w 19"/>
                <a:gd name="T99" fmla="*/ 2 h 24"/>
                <a:gd name="T100" fmla="*/ 3 w 19"/>
                <a:gd name="T101" fmla="*/ 2 h 24"/>
                <a:gd name="T102" fmla="*/ 2 w 19"/>
                <a:gd name="T103" fmla="*/ 2 h 24"/>
                <a:gd name="T104" fmla="*/ 3 w 19"/>
                <a:gd name="T105" fmla="*/ 1 h 24"/>
                <a:gd name="T106" fmla="*/ 1 w 19"/>
                <a:gd name="T107" fmla="*/ 1 h 24"/>
                <a:gd name="T108" fmla="*/ 1 w 19"/>
                <a:gd name="T10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24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2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5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8" y="16"/>
                    <a:pt x="17" y="16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10" y="6"/>
                    <a:pt x="9" y="6"/>
                    <a:pt x="10" y="6"/>
                  </a:cubicBezTo>
                  <a:cubicBezTo>
                    <a:pt x="10" y="5"/>
                    <a:pt x="10" y="6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3"/>
                    <a:pt x="12" y="3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4" name="Freeform 472"/>
            <p:cNvSpPr>
              <a:spLocks/>
            </p:cNvSpPr>
            <p:nvPr/>
          </p:nvSpPr>
          <p:spPr bwMode="auto">
            <a:xfrm>
              <a:off x="4064001" y="1335089"/>
              <a:ext cx="11113" cy="1111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5" name="Freeform 473"/>
            <p:cNvSpPr>
              <a:spLocks/>
            </p:cNvSpPr>
            <p:nvPr/>
          </p:nvSpPr>
          <p:spPr bwMode="auto">
            <a:xfrm>
              <a:off x="4064001" y="1346201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6" name="Freeform 474"/>
            <p:cNvSpPr>
              <a:spLocks/>
            </p:cNvSpPr>
            <p:nvPr/>
          </p:nvSpPr>
          <p:spPr bwMode="auto">
            <a:xfrm>
              <a:off x="4064001" y="1357314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7" name="Freeform 475"/>
            <p:cNvSpPr>
              <a:spLocks/>
            </p:cNvSpPr>
            <p:nvPr/>
          </p:nvSpPr>
          <p:spPr bwMode="auto">
            <a:xfrm>
              <a:off x="4021139" y="1368426"/>
              <a:ext cx="65088" cy="42863"/>
            </a:xfrm>
            <a:custGeom>
              <a:avLst/>
              <a:gdLst>
                <a:gd name="T0" fmla="*/ 1 w 6"/>
                <a:gd name="T1" fmla="*/ 3 h 4"/>
                <a:gd name="T2" fmla="*/ 1 w 6"/>
                <a:gd name="T3" fmla="*/ 4 h 4"/>
                <a:gd name="T4" fmla="*/ 2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4 w 6"/>
                <a:gd name="T11" fmla="*/ 4 h 4"/>
                <a:gd name="T12" fmla="*/ 4 w 6"/>
                <a:gd name="T13" fmla="*/ 4 h 4"/>
                <a:gd name="T14" fmla="*/ 5 w 6"/>
                <a:gd name="T15" fmla="*/ 3 h 4"/>
                <a:gd name="T16" fmla="*/ 6 w 6"/>
                <a:gd name="T17" fmla="*/ 2 h 4"/>
                <a:gd name="T18" fmla="*/ 5 w 6"/>
                <a:gd name="T19" fmla="*/ 2 h 4"/>
                <a:gd name="T20" fmla="*/ 5 w 6"/>
                <a:gd name="T21" fmla="*/ 1 h 4"/>
                <a:gd name="T22" fmla="*/ 4 w 6"/>
                <a:gd name="T23" fmla="*/ 0 h 4"/>
                <a:gd name="T24" fmla="*/ 3 w 6"/>
                <a:gd name="T25" fmla="*/ 0 h 4"/>
                <a:gd name="T26" fmla="*/ 3 w 6"/>
                <a:gd name="T27" fmla="*/ 0 h 4"/>
                <a:gd name="T28" fmla="*/ 3 w 6"/>
                <a:gd name="T29" fmla="*/ 1 h 4"/>
                <a:gd name="T30" fmla="*/ 2 w 6"/>
                <a:gd name="T31" fmla="*/ 1 h 4"/>
                <a:gd name="T32" fmla="*/ 1 w 6"/>
                <a:gd name="T33" fmla="*/ 1 h 4"/>
                <a:gd name="T34" fmla="*/ 1 w 6"/>
                <a:gd name="T35" fmla="*/ 2 h 4"/>
                <a:gd name="T36" fmla="*/ 0 w 6"/>
                <a:gd name="T37" fmla="*/ 3 h 4"/>
                <a:gd name="T38" fmla="*/ 1 w 6"/>
                <a:gd name="T3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8" name="Freeform 476"/>
            <p:cNvSpPr>
              <a:spLocks/>
            </p:cNvSpPr>
            <p:nvPr/>
          </p:nvSpPr>
          <p:spPr bwMode="auto">
            <a:xfrm>
              <a:off x="4064001" y="14112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999" name="Freeform 477"/>
            <p:cNvSpPr>
              <a:spLocks/>
            </p:cNvSpPr>
            <p:nvPr/>
          </p:nvSpPr>
          <p:spPr bwMode="auto">
            <a:xfrm>
              <a:off x="4367214" y="1595439"/>
              <a:ext cx="96838" cy="63500"/>
            </a:xfrm>
            <a:custGeom>
              <a:avLst/>
              <a:gdLst>
                <a:gd name="T0" fmla="*/ 2 w 9"/>
                <a:gd name="T1" fmla="*/ 5 h 6"/>
                <a:gd name="T2" fmla="*/ 2 w 9"/>
                <a:gd name="T3" fmla="*/ 6 h 6"/>
                <a:gd name="T4" fmla="*/ 3 w 9"/>
                <a:gd name="T5" fmla="*/ 5 h 6"/>
                <a:gd name="T6" fmla="*/ 5 w 9"/>
                <a:gd name="T7" fmla="*/ 5 h 6"/>
                <a:gd name="T8" fmla="*/ 5 w 9"/>
                <a:gd name="T9" fmla="*/ 5 h 6"/>
                <a:gd name="T10" fmla="*/ 7 w 9"/>
                <a:gd name="T11" fmla="*/ 4 h 6"/>
                <a:gd name="T12" fmla="*/ 8 w 9"/>
                <a:gd name="T13" fmla="*/ 4 h 6"/>
                <a:gd name="T14" fmla="*/ 9 w 9"/>
                <a:gd name="T15" fmla="*/ 3 h 6"/>
                <a:gd name="T16" fmla="*/ 9 w 9"/>
                <a:gd name="T17" fmla="*/ 2 h 6"/>
                <a:gd name="T18" fmla="*/ 8 w 9"/>
                <a:gd name="T19" fmla="*/ 2 h 6"/>
                <a:gd name="T20" fmla="*/ 8 w 9"/>
                <a:gd name="T21" fmla="*/ 1 h 6"/>
                <a:gd name="T22" fmla="*/ 7 w 9"/>
                <a:gd name="T23" fmla="*/ 1 h 6"/>
                <a:gd name="T24" fmla="*/ 6 w 9"/>
                <a:gd name="T25" fmla="*/ 1 h 6"/>
                <a:gd name="T26" fmla="*/ 4 w 9"/>
                <a:gd name="T27" fmla="*/ 1 h 6"/>
                <a:gd name="T28" fmla="*/ 3 w 9"/>
                <a:gd name="T29" fmla="*/ 1 h 6"/>
                <a:gd name="T30" fmla="*/ 2 w 9"/>
                <a:gd name="T31" fmla="*/ 1 h 6"/>
                <a:gd name="T32" fmla="*/ 2 w 9"/>
                <a:gd name="T33" fmla="*/ 0 h 6"/>
                <a:gd name="T34" fmla="*/ 1 w 9"/>
                <a:gd name="T35" fmla="*/ 1 h 6"/>
                <a:gd name="T36" fmla="*/ 1 w 9"/>
                <a:gd name="T37" fmla="*/ 2 h 6"/>
                <a:gd name="T38" fmla="*/ 1 w 9"/>
                <a:gd name="T39" fmla="*/ 4 h 6"/>
                <a:gd name="T40" fmla="*/ 2 w 9"/>
                <a:gd name="T4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6">
                  <a:moveTo>
                    <a:pt x="2" y="5"/>
                  </a:moveTo>
                  <a:cubicBezTo>
                    <a:pt x="2" y="5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5"/>
                    <a:pt x="8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0" name="Freeform 478"/>
            <p:cNvSpPr>
              <a:spLocks/>
            </p:cNvSpPr>
            <p:nvPr/>
          </p:nvSpPr>
          <p:spPr bwMode="auto">
            <a:xfrm>
              <a:off x="4387851" y="16589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1" name="Freeform 479"/>
            <p:cNvSpPr>
              <a:spLocks/>
            </p:cNvSpPr>
            <p:nvPr/>
          </p:nvSpPr>
          <p:spPr bwMode="auto">
            <a:xfrm>
              <a:off x="4614864" y="968376"/>
              <a:ext cx="269875" cy="269875"/>
            </a:xfrm>
            <a:custGeom>
              <a:avLst/>
              <a:gdLst>
                <a:gd name="T0" fmla="*/ 3 w 25"/>
                <a:gd name="T1" fmla="*/ 4 h 25"/>
                <a:gd name="T2" fmla="*/ 5 w 25"/>
                <a:gd name="T3" fmla="*/ 4 h 25"/>
                <a:gd name="T4" fmla="*/ 6 w 25"/>
                <a:gd name="T5" fmla="*/ 6 h 25"/>
                <a:gd name="T6" fmla="*/ 7 w 25"/>
                <a:gd name="T7" fmla="*/ 7 h 25"/>
                <a:gd name="T8" fmla="*/ 8 w 25"/>
                <a:gd name="T9" fmla="*/ 8 h 25"/>
                <a:gd name="T10" fmla="*/ 7 w 25"/>
                <a:gd name="T11" fmla="*/ 10 h 25"/>
                <a:gd name="T12" fmla="*/ 8 w 25"/>
                <a:gd name="T13" fmla="*/ 10 h 25"/>
                <a:gd name="T14" fmla="*/ 10 w 25"/>
                <a:gd name="T15" fmla="*/ 10 h 25"/>
                <a:gd name="T16" fmla="*/ 11 w 25"/>
                <a:gd name="T17" fmla="*/ 11 h 25"/>
                <a:gd name="T18" fmla="*/ 10 w 25"/>
                <a:gd name="T19" fmla="*/ 12 h 25"/>
                <a:gd name="T20" fmla="*/ 10 w 25"/>
                <a:gd name="T21" fmla="*/ 13 h 25"/>
                <a:gd name="T22" fmla="*/ 8 w 25"/>
                <a:gd name="T23" fmla="*/ 14 h 25"/>
                <a:gd name="T24" fmla="*/ 7 w 25"/>
                <a:gd name="T25" fmla="*/ 15 h 25"/>
                <a:gd name="T26" fmla="*/ 5 w 25"/>
                <a:gd name="T27" fmla="*/ 16 h 25"/>
                <a:gd name="T28" fmla="*/ 4 w 25"/>
                <a:gd name="T29" fmla="*/ 17 h 25"/>
                <a:gd name="T30" fmla="*/ 5 w 25"/>
                <a:gd name="T31" fmla="*/ 19 h 25"/>
                <a:gd name="T32" fmla="*/ 5 w 25"/>
                <a:gd name="T33" fmla="*/ 21 h 25"/>
                <a:gd name="T34" fmla="*/ 6 w 25"/>
                <a:gd name="T35" fmla="*/ 23 h 25"/>
                <a:gd name="T36" fmla="*/ 7 w 25"/>
                <a:gd name="T37" fmla="*/ 24 h 25"/>
                <a:gd name="T38" fmla="*/ 9 w 25"/>
                <a:gd name="T39" fmla="*/ 24 h 25"/>
                <a:gd name="T40" fmla="*/ 10 w 25"/>
                <a:gd name="T41" fmla="*/ 25 h 25"/>
                <a:gd name="T42" fmla="*/ 13 w 25"/>
                <a:gd name="T43" fmla="*/ 24 h 25"/>
                <a:gd name="T44" fmla="*/ 15 w 25"/>
                <a:gd name="T45" fmla="*/ 24 h 25"/>
                <a:gd name="T46" fmla="*/ 17 w 25"/>
                <a:gd name="T47" fmla="*/ 24 h 25"/>
                <a:gd name="T48" fmla="*/ 19 w 25"/>
                <a:gd name="T49" fmla="*/ 24 h 25"/>
                <a:gd name="T50" fmla="*/ 19 w 25"/>
                <a:gd name="T51" fmla="*/ 23 h 25"/>
                <a:gd name="T52" fmla="*/ 20 w 25"/>
                <a:gd name="T53" fmla="*/ 22 h 25"/>
                <a:gd name="T54" fmla="*/ 22 w 25"/>
                <a:gd name="T55" fmla="*/ 20 h 25"/>
                <a:gd name="T56" fmla="*/ 24 w 25"/>
                <a:gd name="T57" fmla="*/ 19 h 25"/>
                <a:gd name="T58" fmla="*/ 23 w 25"/>
                <a:gd name="T59" fmla="*/ 17 h 25"/>
                <a:gd name="T60" fmla="*/ 22 w 25"/>
                <a:gd name="T61" fmla="*/ 16 h 25"/>
                <a:gd name="T62" fmla="*/ 22 w 25"/>
                <a:gd name="T63" fmla="*/ 15 h 25"/>
                <a:gd name="T64" fmla="*/ 20 w 25"/>
                <a:gd name="T65" fmla="*/ 14 h 25"/>
                <a:gd name="T66" fmla="*/ 19 w 25"/>
                <a:gd name="T67" fmla="*/ 13 h 25"/>
                <a:gd name="T68" fmla="*/ 19 w 25"/>
                <a:gd name="T69" fmla="*/ 11 h 25"/>
                <a:gd name="T70" fmla="*/ 18 w 25"/>
                <a:gd name="T71" fmla="*/ 9 h 25"/>
                <a:gd name="T72" fmla="*/ 17 w 25"/>
                <a:gd name="T73" fmla="*/ 7 h 25"/>
                <a:gd name="T74" fmla="*/ 18 w 25"/>
                <a:gd name="T75" fmla="*/ 5 h 25"/>
                <a:gd name="T76" fmla="*/ 16 w 25"/>
                <a:gd name="T77" fmla="*/ 4 h 25"/>
                <a:gd name="T78" fmla="*/ 16 w 25"/>
                <a:gd name="T79" fmla="*/ 3 h 25"/>
                <a:gd name="T80" fmla="*/ 15 w 25"/>
                <a:gd name="T81" fmla="*/ 2 h 25"/>
                <a:gd name="T82" fmla="*/ 14 w 25"/>
                <a:gd name="T83" fmla="*/ 1 h 25"/>
                <a:gd name="T84" fmla="*/ 13 w 25"/>
                <a:gd name="T85" fmla="*/ 0 h 25"/>
                <a:gd name="T86" fmla="*/ 11 w 25"/>
                <a:gd name="T87" fmla="*/ 0 h 25"/>
                <a:gd name="T88" fmla="*/ 10 w 25"/>
                <a:gd name="T89" fmla="*/ 2 h 25"/>
                <a:gd name="T90" fmla="*/ 9 w 25"/>
                <a:gd name="T91" fmla="*/ 3 h 25"/>
                <a:gd name="T92" fmla="*/ 7 w 25"/>
                <a:gd name="T93" fmla="*/ 3 h 25"/>
                <a:gd name="T94" fmla="*/ 4 w 25"/>
                <a:gd name="T95" fmla="*/ 3 h 25"/>
                <a:gd name="T96" fmla="*/ 2 w 25"/>
                <a:gd name="T97" fmla="*/ 2 h 25"/>
                <a:gd name="T98" fmla="*/ 1 w 25"/>
                <a:gd name="T99" fmla="*/ 2 h 25"/>
                <a:gd name="T100" fmla="*/ 1 w 25"/>
                <a:gd name="T10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" y="3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2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3" y="20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18"/>
                    <a:pt x="25" y="17"/>
                    <a:pt x="24" y="17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4"/>
                    <a:pt x="21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4"/>
                    <a:pt x="21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6" y="5"/>
                    <a:pt x="16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2" name="Freeform 480"/>
            <p:cNvSpPr>
              <a:spLocks/>
            </p:cNvSpPr>
            <p:nvPr/>
          </p:nvSpPr>
          <p:spPr bwMode="auto">
            <a:xfrm>
              <a:off x="4691064" y="1346201"/>
              <a:ext cx="96838" cy="76200"/>
            </a:xfrm>
            <a:custGeom>
              <a:avLst/>
              <a:gdLst>
                <a:gd name="T0" fmla="*/ 9 w 9"/>
                <a:gd name="T1" fmla="*/ 2 h 7"/>
                <a:gd name="T2" fmla="*/ 7 w 9"/>
                <a:gd name="T3" fmla="*/ 2 h 7"/>
                <a:gd name="T4" fmla="*/ 6 w 9"/>
                <a:gd name="T5" fmla="*/ 1 h 7"/>
                <a:gd name="T6" fmla="*/ 4 w 9"/>
                <a:gd name="T7" fmla="*/ 0 h 7"/>
                <a:gd name="T8" fmla="*/ 3 w 9"/>
                <a:gd name="T9" fmla="*/ 0 h 7"/>
                <a:gd name="T10" fmla="*/ 2 w 9"/>
                <a:gd name="T11" fmla="*/ 0 h 7"/>
                <a:gd name="T12" fmla="*/ 1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1 h 7"/>
                <a:gd name="T20" fmla="*/ 0 w 9"/>
                <a:gd name="T21" fmla="*/ 2 h 7"/>
                <a:gd name="T22" fmla="*/ 0 w 9"/>
                <a:gd name="T23" fmla="*/ 2 h 7"/>
                <a:gd name="T24" fmla="*/ 1 w 9"/>
                <a:gd name="T25" fmla="*/ 3 h 7"/>
                <a:gd name="T26" fmla="*/ 2 w 9"/>
                <a:gd name="T27" fmla="*/ 3 h 7"/>
                <a:gd name="T28" fmla="*/ 2 w 9"/>
                <a:gd name="T29" fmla="*/ 4 h 7"/>
                <a:gd name="T30" fmla="*/ 2 w 9"/>
                <a:gd name="T31" fmla="*/ 5 h 7"/>
                <a:gd name="T32" fmla="*/ 3 w 9"/>
                <a:gd name="T33" fmla="*/ 6 h 7"/>
                <a:gd name="T34" fmla="*/ 3 w 9"/>
                <a:gd name="T35" fmla="*/ 6 h 7"/>
                <a:gd name="T36" fmla="*/ 4 w 9"/>
                <a:gd name="T37" fmla="*/ 6 h 7"/>
                <a:gd name="T38" fmla="*/ 5 w 9"/>
                <a:gd name="T39" fmla="*/ 6 h 7"/>
                <a:gd name="T40" fmla="*/ 6 w 9"/>
                <a:gd name="T41" fmla="*/ 6 h 7"/>
                <a:gd name="T42" fmla="*/ 6 w 9"/>
                <a:gd name="T43" fmla="*/ 7 h 7"/>
                <a:gd name="T44" fmla="*/ 6 w 9"/>
                <a:gd name="T45" fmla="*/ 6 h 7"/>
                <a:gd name="T46" fmla="*/ 7 w 9"/>
                <a:gd name="T47" fmla="*/ 5 h 7"/>
                <a:gd name="T48" fmla="*/ 8 w 9"/>
                <a:gd name="T49" fmla="*/ 4 h 7"/>
                <a:gd name="T50" fmla="*/ 9 w 9"/>
                <a:gd name="T51" fmla="*/ 4 h 7"/>
                <a:gd name="T52" fmla="*/ 9 w 9"/>
                <a:gd name="T53" fmla="*/ 2 h 7"/>
                <a:gd name="T54" fmla="*/ 9 w 9"/>
                <a:gd name="T5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3" name="Freeform 481"/>
            <p:cNvSpPr>
              <a:spLocks/>
            </p:cNvSpPr>
            <p:nvPr/>
          </p:nvSpPr>
          <p:spPr bwMode="auto">
            <a:xfrm>
              <a:off x="5219701" y="1919289"/>
              <a:ext cx="258763" cy="258763"/>
            </a:xfrm>
            <a:custGeom>
              <a:avLst/>
              <a:gdLst>
                <a:gd name="T0" fmla="*/ 13 w 24"/>
                <a:gd name="T1" fmla="*/ 2 h 24"/>
                <a:gd name="T2" fmla="*/ 12 w 24"/>
                <a:gd name="T3" fmla="*/ 1 h 24"/>
                <a:gd name="T4" fmla="*/ 11 w 24"/>
                <a:gd name="T5" fmla="*/ 0 h 24"/>
                <a:gd name="T6" fmla="*/ 9 w 24"/>
                <a:gd name="T7" fmla="*/ 1 h 24"/>
                <a:gd name="T8" fmla="*/ 7 w 24"/>
                <a:gd name="T9" fmla="*/ 0 h 24"/>
                <a:gd name="T10" fmla="*/ 6 w 24"/>
                <a:gd name="T11" fmla="*/ 1 h 24"/>
                <a:gd name="T12" fmla="*/ 4 w 24"/>
                <a:gd name="T13" fmla="*/ 3 h 24"/>
                <a:gd name="T14" fmla="*/ 4 w 24"/>
                <a:gd name="T15" fmla="*/ 6 h 24"/>
                <a:gd name="T16" fmla="*/ 4 w 24"/>
                <a:gd name="T17" fmla="*/ 9 h 24"/>
                <a:gd name="T18" fmla="*/ 2 w 24"/>
                <a:gd name="T19" fmla="*/ 10 h 24"/>
                <a:gd name="T20" fmla="*/ 0 w 24"/>
                <a:gd name="T21" fmla="*/ 11 h 24"/>
                <a:gd name="T22" fmla="*/ 0 w 24"/>
                <a:gd name="T23" fmla="*/ 12 h 24"/>
                <a:gd name="T24" fmla="*/ 0 w 24"/>
                <a:gd name="T25" fmla="*/ 15 h 24"/>
                <a:gd name="T26" fmla="*/ 2 w 24"/>
                <a:gd name="T27" fmla="*/ 16 h 24"/>
                <a:gd name="T28" fmla="*/ 5 w 24"/>
                <a:gd name="T29" fmla="*/ 17 h 24"/>
                <a:gd name="T30" fmla="*/ 9 w 24"/>
                <a:gd name="T31" fmla="*/ 19 h 24"/>
                <a:gd name="T32" fmla="*/ 12 w 24"/>
                <a:gd name="T33" fmla="*/ 21 h 24"/>
                <a:gd name="T34" fmla="*/ 13 w 24"/>
                <a:gd name="T35" fmla="*/ 23 h 24"/>
                <a:gd name="T36" fmla="*/ 18 w 24"/>
                <a:gd name="T37" fmla="*/ 24 h 24"/>
                <a:gd name="T38" fmla="*/ 19 w 24"/>
                <a:gd name="T39" fmla="*/ 24 h 24"/>
                <a:gd name="T40" fmla="*/ 19 w 24"/>
                <a:gd name="T41" fmla="*/ 23 h 24"/>
                <a:gd name="T42" fmla="*/ 21 w 24"/>
                <a:gd name="T43" fmla="*/ 22 h 24"/>
                <a:gd name="T44" fmla="*/ 21 w 24"/>
                <a:gd name="T45" fmla="*/ 21 h 24"/>
                <a:gd name="T46" fmla="*/ 23 w 24"/>
                <a:gd name="T47" fmla="*/ 22 h 24"/>
                <a:gd name="T48" fmla="*/ 23 w 24"/>
                <a:gd name="T49" fmla="*/ 22 h 24"/>
                <a:gd name="T50" fmla="*/ 24 w 24"/>
                <a:gd name="T51" fmla="*/ 22 h 24"/>
                <a:gd name="T52" fmla="*/ 23 w 24"/>
                <a:gd name="T53" fmla="*/ 20 h 24"/>
                <a:gd name="T54" fmla="*/ 22 w 24"/>
                <a:gd name="T55" fmla="*/ 19 h 24"/>
                <a:gd name="T56" fmla="*/ 21 w 24"/>
                <a:gd name="T57" fmla="*/ 17 h 24"/>
                <a:gd name="T58" fmla="*/ 20 w 24"/>
                <a:gd name="T59" fmla="*/ 15 h 24"/>
                <a:gd name="T60" fmla="*/ 19 w 24"/>
                <a:gd name="T61" fmla="*/ 14 h 24"/>
                <a:gd name="T62" fmla="*/ 18 w 24"/>
                <a:gd name="T63" fmla="*/ 13 h 24"/>
                <a:gd name="T64" fmla="*/ 17 w 24"/>
                <a:gd name="T65" fmla="*/ 12 h 24"/>
                <a:gd name="T66" fmla="*/ 15 w 24"/>
                <a:gd name="T67" fmla="*/ 10 h 24"/>
                <a:gd name="T68" fmla="*/ 15 w 24"/>
                <a:gd name="T69" fmla="*/ 8 h 24"/>
                <a:gd name="T70" fmla="*/ 16 w 24"/>
                <a:gd name="T71" fmla="*/ 6 h 24"/>
                <a:gd name="T72" fmla="*/ 15 w 24"/>
                <a:gd name="T73" fmla="*/ 4 h 24"/>
                <a:gd name="T74" fmla="*/ 14 w 24"/>
                <a:gd name="T7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24">
                  <a:moveTo>
                    <a:pt x="13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20"/>
                    <a:pt x="12" y="20"/>
                    <a:pt x="12" y="21"/>
                  </a:cubicBezTo>
                  <a:cubicBezTo>
                    <a:pt x="12" y="21"/>
                    <a:pt x="11" y="21"/>
                    <a:pt x="12" y="22"/>
                  </a:cubicBezTo>
                  <a:cubicBezTo>
                    <a:pt x="12" y="22"/>
                    <a:pt x="12" y="22"/>
                    <a:pt x="13" y="23"/>
                  </a:cubicBezTo>
                  <a:cubicBezTo>
                    <a:pt x="14" y="23"/>
                    <a:pt x="15" y="23"/>
                    <a:pt x="17" y="23"/>
                  </a:cubicBezTo>
                  <a:cubicBezTo>
                    <a:pt x="17" y="23"/>
                    <a:pt x="17" y="24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1" y="22"/>
                    <a:pt x="20" y="22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2" y="18"/>
                    <a:pt x="21" y="17"/>
                  </a:cubicBezTo>
                  <a:cubicBezTo>
                    <a:pt x="21" y="17"/>
                    <a:pt x="22" y="17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4" name="Freeform 482"/>
            <p:cNvSpPr>
              <a:spLocks/>
            </p:cNvSpPr>
            <p:nvPr/>
          </p:nvSpPr>
          <p:spPr bwMode="auto">
            <a:xfrm>
              <a:off x="5510214" y="1757364"/>
              <a:ext cx="400050" cy="238125"/>
            </a:xfrm>
            <a:custGeom>
              <a:avLst/>
              <a:gdLst>
                <a:gd name="T0" fmla="*/ 2 w 37"/>
                <a:gd name="T1" fmla="*/ 4 h 22"/>
                <a:gd name="T2" fmla="*/ 2 w 37"/>
                <a:gd name="T3" fmla="*/ 2 h 22"/>
                <a:gd name="T4" fmla="*/ 3 w 37"/>
                <a:gd name="T5" fmla="*/ 1 h 22"/>
                <a:gd name="T6" fmla="*/ 5 w 37"/>
                <a:gd name="T7" fmla="*/ 3 h 22"/>
                <a:gd name="T8" fmla="*/ 6 w 37"/>
                <a:gd name="T9" fmla="*/ 5 h 22"/>
                <a:gd name="T10" fmla="*/ 4 w 37"/>
                <a:gd name="T11" fmla="*/ 5 h 22"/>
                <a:gd name="T12" fmla="*/ 2 w 37"/>
                <a:gd name="T13" fmla="*/ 5 h 22"/>
                <a:gd name="T14" fmla="*/ 2 w 37"/>
                <a:gd name="T15" fmla="*/ 7 h 22"/>
                <a:gd name="T16" fmla="*/ 4 w 37"/>
                <a:gd name="T17" fmla="*/ 8 h 22"/>
                <a:gd name="T18" fmla="*/ 4 w 37"/>
                <a:gd name="T19" fmla="*/ 10 h 22"/>
                <a:gd name="T20" fmla="*/ 5 w 37"/>
                <a:gd name="T21" fmla="*/ 11 h 22"/>
                <a:gd name="T22" fmla="*/ 6 w 37"/>
                <a:gd name="T23" fmla="*/ 12 h 22"/>
                <a:gd name="T24" fmla="*/ 7 w 37"/>
                <a:gd name="T25" fmla="*/ 15 h 22"/>
                <a:gd name="T26" fmla="*/ 8 w 37"/>
                <a:gd name="T27" fmla="*/ 15 h 22"/>
                <a:gd name="T28" fmla="*/ 10 w 37"/>
                <a:gd name="T29" fmla="*/ 13 h 22"/>
                <a:gd name="T30" fmla="*/ 11 w 37"/>
                <a:gd name="T31" fmla="*/ 13 h 22"/>
                <a:gd name="T32" fmla="*/ 12 w 37"/>
                <a:gd name="T33" fmla="*/ 13 h 22"/>
                <a:gd name="T34" fmla="*/ 15 w 37"/>
                <a:gd name="T35" fmla="*/ 13 h 22"/>
                <a:gd name="T36" fmla="*/ 17 w 37"/>
                <a:gd name="T37" fmla="*/ 14 h 22"/>
                <a:gd name="T38" fmla="*/ 19 w 37"/>
                <a:gd name="T39" fmla="*/ 14 h 22"/>
                <a:gd name="T40" fmla="*/ 21 w 37"/>
                <a:gd name="T41" fmla="*/ 16 h 22"/>
                <a:gd name="T42" fmla="*/ 23 w 37"/>
                <a:gd name="T43" fmla="*/ 17 h 22"/>
                <a:gd name="T44" fmla="*/ 24 w 37"/>
                <a:gd name="T45" fmla="*/ 17 h 22"/>
                <a:gd name="T46" fmla="*/ 26 w 37"/>
                <a:gd name="T47" fmla="*/ 20 h 22"/>
                <a:gd name="T48" fmla="*/ 26 w 37"/>
                <a:gd name="T49" fmla="*/ 21 h 22"/>
                <a:gd name="T50" fmla="*/ 28 w 37"/>
                <a:gd name="T51" fmla="*/ 21 h 22"/>
                <a:gd name="T52" fmla="*/ 29 w 37"/>
                <a:gd name="T53" fmla="*/ 21 h 22"/>
                <a:gd name="T54" fmla="*/ 30 w 37"/>
                <a:gd name="T55" fmla="*/ 20 h 22"/>
                <a:gd name="T56" fmla="*/ 32 w 37"/>
                <a:gd name="T57" fmla="*/ 19 h 22"/>
                <a:gd name="T58" fmla="*/ 33 w 37"/>
                <a:gd name="T59" fmla="*/ 18 h 22"/>
                <a:gd name="T60" fmla="*/ 34 w 37"/>
                <a:gd name="T61" fmla="*/ 16 h 22"/>
                <a:gd name="T62" fmla="*/ 35 w 37"/>
                <a:gd name="T63" fmla="*/ 15 h 22"/>
                <a:gd name="T64" fmla="*/ 37 w 37"/>
                <a:gd name="T65" fmla="*/ 15 h 22"/>
                <a:gd name="T66" fmla="*/ 37 w 37"/>
                <a:gd name="T67" fmla="*/ 14 h 22"/>
                <a:gd name="T68" fmla="*/ 36 w 37"/>
                <a:gd name="T69" fmla="*/ 13 h 22"/>
                <a:gd name="T70" fmla="*/ 33 w 37"/>
                <a:gd name="T71" fmla="*/ 13 h 22"/>
                <a:gd name="T72" fmla="*/ 31 w 37"/>
                <a:gd name="T73" fmla="*/ 12 h 22"/>
                <a:gd name="T74" fmla="*/ 29 w 37"/>
                <a:gd name="T75" fmla="*/ 11 h 22"/>
                <a:gd name="T76" fmla="*/ 28 w 37"/>
                <a:gd name="T77" fmla="*/ 9 h 22"/>
                <a:gd name="T78" fmla="*/ 25 w 37"/>
                <a:gd name="T79" fmla="*/ 6 h 22"/>
                <a:gd name="T80" fmla="*/ 21 w 37"/>
                <a:gd name="T81" fmla="*/ 5 h 22"/>
                <a:gd name="T82" fmla="*/ 20 w 37"/>
                <a:gd name="T83" fmla="*/ 3 h 22"/>
                <a:gd name="T84" fmla="*/ 18 w 37"/>
                <a:gd name="T85" fmla="*/ 1 h 22"/>
                <a:gd name="T86" fmla="*/ 14 w 37"/>
                <a:gd name="T87" fmla="*/ 1 h 22"/>
                <a:gd name="T88" fmla="*/ 11 w 37"/>
                <a:gd name="T89" fmla="*/ 4 h 22"/>
                <a:gd name="T90" fmla="*/ 9 w 37"/>
                <a:gd name="T91" fmla="*/ 3 h 22"/>
                <a:gd name="T92" fmla="*/ 7 w 37"/>
                <a:gd name="T93" fmla="*/ 2 h 22"/>
                <a:gd name="T94" fmla="*/ 5 w 37"/>
                <a:gd name="T95" fmla="*/ 1 h 22"/>
                <a:gd name="T96" fmla="*/ 3 w 37"/>
                <a:gd name="T97" fmla="*/ 1 h 22"/>
                <a:gd name="T98" fmla="*/ 1 w 37"/>
                <a:gd name="T99" fmla="*/ 1 h 22"/>
                <a:gd name="T100" fmla="*/ 1 w 37"/>
                <a:gd name="T10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2">
                  <a:moveTo>
                    <a:pt x="1" y="3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3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4"/>
                    <a:pt x="9" y="14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3" y="16"/>
                    <a:pt x="33" y="16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6" y="7"/>
                    <a:pt x="25" y="7"/>
                    <a:pt x="25" y="6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2"/>
                    <a:pt x="13" y="2"/>
                    <a:pt x="12" y="3"/>
                  </a:cubicBezTo>
                  <a:cubicBezTo>
                    <a:pt x="12" y="3"/>
                    <a:pt x="12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5" name="Freeform 483"/>
            <p:cNvSpPr>
              <a:spLocks/>
            </p:cNvSpPr>
            <p:nvPr/>
          </p:nvSpPr>
          <p:spPr bwMode="auto">
            <a:xfrm>
              <a:off x="4668839" y="1649414"/>
              <a:ext cx="0" cy="952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6" name="Freeform 484"/>
            <p:cNvSpPr>
              <a:spLocks/>
            </p:cNvSpPr>
            <p:nvPr/>
          </p:nvSpPr>
          <p:spPr bwMode="auto">
            <a:xfrm>
              <a:off x="4668839" y="1649414"/>
              <a:ext cx="96838" cy="128588"/>
            </a:xfrm>
            <a:custGeom>
              <a:avLst/>
              <a:gdLst>
                <a:gd name="T0" fmla="*/ 9 w 9"/>
                <a:gd name="T1" fmla="*/ 9 h 12"/>
                <a:gd name="T2" fmla="*/ 9 w 9"/>
                <a:gd name="T3" fmla="*/ 8 h 12"/>
                <a:gd name="T4" fmla="*/ 8 w 9"/>
                <a:gd name="T5" fmla="*/ 7 h 12"/>
                <a:gd name="T6" fmla="*/ 8 w 9"/>
                <a:gd name="T7" fmla="*/ 6 h 12"/>
                <a:gd name="T8" fmla="*/ 9 w 9"/>
                <a:gd name="T9" fmla="*/ 5 h 12"/>
                <a:gd name="T10" fmla="*/ 9 w 9"/>
                <a:gd name="T11" fmla="*/ 5 h 12"/>
                <a:gd name="T12" fmla="*/ 9 w 9"/>
                <a:gd name="T13" fmla="*/ 4 h 12"/>
                <a:gd name="T14" fmla="*/ 8 w 9"/>
                <a:gd name="T15" fmla="*/ 4 h 12"/>
                <a:gd name="T16" fmla="*/ 7 w 9"/>
                <a:gd name="T17" fmla="*/ 4 h 12"/>
                <a:gd name="T18" fmla="*/ 6 w 9"/>
                <a:gd name="T19" fmla="*/ 4 h 12"/>
                <a:gd name="T20" fmla="*/ 6 w 9"/>
                <a:gd name="T21" fmla="*/ 3 h 12"/>
                <a:gd name="T22" fmla="*/ 6 w 9"/>
                <a:gd name="T23" fmla="*/ 2 h 12"/>
                <a:gd name="T24" fmla="*/ 5 w 9"/>
                <a:gd name="T25" fmla="*/ 1 h 12"/>
                <a:gd name="T26" fmla="*/ 4 w 9"/>
                <a:gd name="T27" fmla="*/ 1 h 12"/>
                <a:gd name="T28" fmla="*/ 4 w 9"/>
                <a:gd name="T29" fmla="*/ 1 h 12"/>
                <a:gd name="T30" fmla="*/ 4 w 9"/>
                <a:gd name="T31" fmla="*/ 1 h 12"/>
                <a:gd name="T32" fmla="*/ 3 w 9"/>
                <a:gd name="T33" fmla="*/ 1 h 12"/>
                <a:gd name="T34" fmla="*/ 2 w 9"/>
                <a:gd name="T35" fmla="*/ 0 h 12"/>
                <a:gd name="T36" fmla="*/ 1 w 9"/>
                <a:gd name="T37" fmla="*/ 0 h 12"/>
                <a:gd name="T38" fmla="*/ 0 w 9"/>
                <a:gd name="T39" fmla="*/ 1 h 12"/>
                <a:gd name="T40" fmla="*/ 0 w 9"/>
                <a:gd name="T41" fmla="*/ 2 h 12"/>
                <a:gd name="T42" fmla="*/ 1 w 9"/>
                <a:gd name="T43" fmla="*/ 3 h 12"/>
                <a:gd name="T44" fmla="*/ 2 w 9"/>
                <a:gd name="T45" fmla="*/ 4 h 12"/>
                <a:gd name="T46" fmla="*/ 1 w 9"/>
                <a:gd name="T47" fmla="*/ 5 h 12"/>
                <a:gd name="T48" fmla="*/ 2 w 9"/>
                <a:gd name="T49" fmla="*/ 6 h 12"/>
                <a:gd name="T50" fmla="*/ 2 w 9"/>
                <a:gd name="T51" fmla="*/ 7 h 12"/>
                <a:gd name="T52" fmla="*/ 2 w 9"/>
                <a:gd name="T53" fmla="*/ 7 h 12"/>
                <a:gd name="T54" fmla="*/ 2 w 9"/>
                <a:gd name="T55" fmla="*/ 8 h 12"/>
                <a:gd name="T56" fmla="*/ 3 w 9"/>
                <a:gd name="T57" fmla="*/ 9 h 12"/>
                <a:gd name="T58" fmla="*/ 3 w 9"/>
                <a:gd name="T59" fmla="*/ 9 h 12"/>
                <a:gd name="T60" fmla="*/ 3 w 9"/>
                <a:gd name="T61" fmla="*/ 10 h 12"/>
                <a:gd name="T62" fmla="*/ 3 w 9"/>
                <a:gd name="T63" fmla="*/ 10 h 12"/>
                <a:gd name="T64" fmla="*/ 3 w 9"/>
                <a:gd name="T65" fmla="*/ 10 h 12"/>
                <a:gd name="T66" fmla="*/ 4 w 9"/>
                <a:gd name="T67" fmla="*/ 11 h 12"/>
                <a:gd name="T68" fmla="*/ 4 w 9"/>
                <a:gd name="T69" fmla="*/ 12 h 12"/>
                <a:gd name="T70" fmla="*/ 5 w 9"/>
                <a:gd name="T71" fmla="*/ 12 h 12"/>
                <a:gd name="T72" fmla="*/ 6 w 9"/>
                <a:gd name="T73" fmla="*/ 12 h 12"/>
                <a:gd name="T74" fmla="*/ 7 w 9"/>
                <a:gd name="T75" fmla="*/ 12 h 12"/>
                <a:gd name="T76" fmla="*/ 8 w 9"/>
                <a:gd name="T77" fmla="*/ 11 h 12"/>
                <a:gd name="T78" fmla="*/ 9 w 9"/>
                <a:gd name="T79" fmla="*/ 11 h 12"/>
                <a:gd name="T80" fmla="*/ 9 w 9"/>
                <a:gd name="T81" fmla="*/ 11 h 12"/>
                <a:gd name="T82" fmla="*/ 9 w 9"/>
                <a:gd name="T83" fmla="*/ 9 h 12"/>
                <a:gd name="T84" fmla="*/ 9 w 9"/>
                <a:gd name="T8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" h="12">
                  <a:moveTo>
                    <a:pt x="9" y="9"/>
                  </a:move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7" name="Freeform 485"/>
            <p:cNvSpPr>
              <a:spLocks/>
            </p:cNvSpPr>
            <p:nvPr/>
          </p:nvSpPr>
          <p:spPr bwMode="auto">
            <a:xfrm>
              <a:off x="4614864" y="1541464"/>
              <a:ext cx="130175" cy="53975"/>
            </a:xfrm>
            <a:custGeom>
              <a:avLst/>
              <a:gdLst>
                <a:gd name="T0" fmla="*/ 0 w 12"/>
                <a:gd name="T1" fmla="*/ 4 h 5"/>
                <a:gd name="T2" fmla="*/ 0 w 12"/>
                <a:gd name="T3" fmla="*/ 5 h 5"/>
                <a:gd name="T4" fmla="*/ 1 w 12"/>
                <a:gd name="T5" fmla="*/ 5 h 5"/>
                <a:gd name="T6" fmla="*/ 2 w 12"/>
                <a:gd name="T7" fmla="*/ 5 h 5"/>
                <a:gd name="T8" fmla="*/ 4 w 12"/>
                <a:gd name="T9" fmla="*/ 5 h 5"/>
                <a:gd name="T10" fmla="*/ 5 w 12"/>
                <a:gd name="T11" fmla="*/ 4 h 5"/>
                <a:gd name="T12" fmla="*/ 6 w 12"/>
                <a:gd name="T13" fmla="*/ 4 h 5"/>
                <a:gd name="T14" fmla="*/ 7 w 12"/>
                <a:gd name="T15" fmla="*/ 4 h 5"/>
                <a:gd name="T16" fmla="*/ 8 w 12"/>
                <a:gd name="T17" fmla="*/ 3 h 5"/>
                <a:gd name="T18" fmla="*/ 9 w 12"/>
                <a:gd name="T19" fmla="*/ 3 h 5"/>
                <a:gd name="T20" fmla="*/ 9 w 12"/>
                <a:gd name="T21" fmla="*/ 3 h 5"/>
                <a:gd name="T22" fmla="*/ 11 w 12"/>
                <a:gd name="T23" fmla="*/ 3 h 5"/>
                <a:gd name="T24" fmla="*/ 11 w 12"/>
                <a:gd name="T25" fmla="*/ 4 h 5"/>
                <a:gd name="T26" fmla="*/ 12 w 12"/>
                <a:gd name="T27" fmla="*/ 4 h 5"/>
                <a:gd name="T28" fmla="*/ 12 w 12"/>
                <a:gd name="T29" fmla="*/ 3 h 5"/>
                <a:gd name="T30" fmla="*/ 12 w 12"/>
                <a:gd name="T31" fmla="*/ 3 h 5"/>
                <a:gd name="T32" fmla="*/ 12 w 12"/>
                <a:gd name="T33" fmla="*/ 2 h 5"/>
                <a:gd name="T34" fmla="*/ 12 w 12"/>
                <a:gd name="T35" fmla="*/ 2 h 5"/>
                <a:gd name="T36" fmla="*/ 12 w 12"/>
                <a:gd name="T37" fmla="*/ 2 h 5"/>
                <a:gd name="T38" fmla="*/ 12 w 12"/>
                <a:gd name="T39" fmla="*/ 1 h 5"/>
                <a:gd name="T40" fmla="*/ 11 w 12"/>
                <a:gd name="T41" fmla="*/ 1 h 5"/>
                <a:gd name="T42" fmla="*/ 10 w 12"/>
                <a:gd name="T43" fmla="*/ 0 h 5"/>
                <a:gd name="T44" fmla="*/ 9 w 12"/>
                <a:gd name="T45" fmla="*/ 0 h 5"/>
                <a:gd name="T46" fmla="*/ 9 w 12"/>
                <a:gd name="T47" fmla="*/ 1 h 5"/>
                <a:gd name="T48" fmla="*/ 8 w 12"/>
                <a:gd name="T49" fmla="*/ 1 h 5"/>
                <a:gd name="T50" fmla="*/ 7 w 12"/>
                <a:gd name="T51" fmla="*/ 1 h 5"/>
                <a:gd name="T52" fmla="*/ 6 w 12"/>
                <a:gd name="T53" fmla="*/ 0 h 5"/>
                <a:gd name="T54" fmla="*/ 5 w 12"/>
                <a:gd name="T55" fmla="*/ 0 h 5"/>
                <a:gd name="T56" fmla="*/ 4 w 12"/>
                <a:gd name="T57" fmla="*/ 0 h 5"/>
                <a:gd name="T58" fmla="*/ 3 w 12"/>
                <a:gd name="T59" fmla="*/ 0 h 5"/>
                <a:gd name="T60" fmla="*/ 3 w 12"/>
                <a:gd name="T61" fmla="*/ 0 h 5"/>
                <a:gd name="T62" fmla="*/ 2 w 12"/>
                <a:gd name="T63" fmla="*/ 0 h 5"/>
                <a:gd name="T64" fmla="*/ 1 w 12"/>
                <a:gd name="T65" fmla="*/ 1 h 5"/>
                <a:gd name="T66" fmla="*/ 1 w 12"/>
                <a:gd name="T67" fmla="*/ 2 h 5"/>
                <a:gd name="T68" fmla="*/ 0 w 12"/>
                <a:gd name="T69" fmla="*/ 3 h 5"/>
                <a:gd name="T70" fmla="*/ 0 w 12"/>
                <a:gd name="T71" fmla="*/ 3 h 5"/>
                <a:gd name="T72" fmla="*/ 0 w 12"/>
                <a:gd name="T7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8" name="Freeform 486"/>
            <p:cNvSpPr>
              <a:spLocks/>
            </p:cNvSpPr>
            <p:nvPr/>
          </p:nvSpPr>
          <p:spPr bwMode="auto">
            <a:xfrm>
              <a:off x="6827839" y="2438401"/>
              <a:ext cx="238125" cy="465138"/>
            </a:xfrm>
            <a:custGeom>
              <a:avLst/>
              <a:gdLst>
                <a:gd name="T0" fmla="*/ 3 w 22"/>
                <a:gd name="T1" fmla="*/ 11 h 43"/>
                <a:gd name="T2" fmla="*/ 5 w 22"/>
                <a:gd name="T3" fmla="*/ 15 h 43"/>
                <a:gd name="T4" fmla="*/ 4 w 22"/>
                <a:gd name="T5" fmla="*/ 18 h 43"/>
                <a:gd name="T6" fmla="*/ 6 w 22"/>
                <a:gd name="T7" fmla="*/ 21 h 43"/>
                <a:gd name="T8" fmla="*/ 7 w 22"/>
                <a:gd name="T9" fmla="*/ 23 h 43"/>
                <a:gd name="T10" fmla="*/ 7 w 22"/>
                <a:gd name="T11" fmla="*/ 27 h 43"/>
                <a:gd name="T12" fmla="*/ 5 w 22"/>
                <a:gd name="T13" fmla="*/ 29 h 43"/>
                <a:gd name="T14" fmla="*/ 5 w 22"/>
                <a:gd name="T15" fmla="*/ 31 h 43"/>
                <a:gd name="T16" fmla="*/ 5 w 22"/>
                <a:gd name="T17" fmla="*/ 33 h 43"/>
                <a:gd name="T18" fmla="*/ 4 w 22"/>
                <a:gd name="T19" fmla="*/ 36 h 43"/>
                <a:gd name="T20" fmla="*/ 5 w 22"/>
                <a:gd name="T21" fmla="*/ 37 h 43"/>
                <a:gd name="T22" fmla="*/ 7 w 22"/>
                <a:gd name="T23" fmla="*/ 38 h 43"/>
                <a:gd name="T24" fmla="*/ 9 w 22"/>
                <a:gd name="T25" fmla="*/ 40 h 43"/>
                <a:gd name="T26" fmla="*/ 10 w 22"/>
                <a:gd name="T27" fmla="*/ 40 h 43"/>
                <a:gd name="T28" fmla="*/ 11 w 22"/>
                <a:gd name="T29" fmla="*/ 42 h 43"/>
                <a:gd name="T30" fmla="*/ 13 w 22"/>
                <a:gd name="T31" fmla="*/ 41 h 43"/>
                <a:gd name="T32" fmla="*/ 15 w 22"/>
                <a:gd name="T33" fmla="*/ 41 h 43"/>
                <a:gd name="T34" fmla="*/ 12 w 22"/>
                <a:gd name="T35" fmla="*/ 39 h 43"/>
                <a:gd name="T36" fmla="*/ 10 w 22"/>
                <a:gd name="T37" fmla="*/ 36 h 43"/>
                <a:gd name="T38" fmla="*/ 9 w 22"/>
                <a:gd name="T39" fmla="*/ 34 h 43"/>
                <a:gd name="T40" fmla="*/ 7 w 22"/>
                <a:gd name="T41" fmla="*/ 31 h 43"/>
                <a:gd name="T42" fmla="*/ 8 w 22"/>
                <a:gd name="T43" fmla="*/ 27 h 43"/>
                <a:gd name="T44" fmla="*/ 9 w 22"/>
                <a:gd name="T45" fmla="*/ 23 h 43"/>
                <a:gd name="T46" fmla="*/ 10 w 22"/>
                <a:gd name="T47" fmla="*/ 21 h 43"/>
                <a:gd name="T48" fmla="*/ 11 w 22"/>
                <a:gd name="T49" fmla="*/ 23 h 43"/>
                <a:gd name="T50" fmla="*/ 13 w 22"/>
                <a:gd name="T51" fmla="*/ 24 h 43"/>
                <a:gd name="T52" fmla="*/ 15 w 22"/>
                <a:gd name="T53" fmla="*/ 25 h 43"/>
                <a:gd name="T54" fmla="*/ 15 w 22"/>
                <a:gd name="T55" fmla="*/ 23 h 43"/>
                <a:gd name="T56" fmla="*/ 15 w 22"/>
                <a:gd name="T57" fmla="*/ 21 h 43"/>
                <a:gd name="T58" fmla="*/ 16 w 22"/>
                <a:gd name="T59" fmla="*/ 19 h 43"/>
                <a:gd name="T60" fmla="*/ 19 w 22"/>
                <a:gd name="T61" fmla="*/ 19 h 43"/>
                <a:gd name="T62" fmla="*/ 21 w 22"/>
                <a:gd name="T63" fmla="*/ 19 h 43"/>
                <a:gd name="T64" fmla="*/ 22 w 22"/>
                <a:gd name="T65" fmla="*/ 16 h 43"/>
                <a:gd name="T66" fmla="*/ 20 w 22"/>
                <a:gd name="T67" fmla="*/ 13 h 43"/>
                <a:gd name="T68" fmla="*/ 18 w 22"/>
                <a:gd name="T69" fmla="*/ 10 h 43"/>
                <a:gd name="T70" fmla="*/ 16 w 22"/>
                <a:gd name="T71" fmla="*/ 8 h 43"/>
                <a:gd name="T72" fmla="*/ 14 w 22"/>
                <a:gd name="T73" fmla="*/ 9 h 43"/>
                <a:gd name="T74" fmla="*/ 11 w 22"/>
                <a:gd name="T75" fmla="*/ 8 h 43"/>
                <a:gd name="T76" fmla="*/ 9 w 22"/>
                <a:gd name="T77" fmla="*/ 9 h 43"/>
                <a:gd name="T78" fmla="*/ 9 w 22"/>
                <a:gd name="T79" fmla="*/ 7 h 43"/>
                <a:gd name="T80" fmla="*/ 8 w 22"/>
                <a:gd name="T81" fmla="*/ 4 h 43"/>
                <a:gd name="T82" fmla="*/ 7 w 22"/>
                <a:gd name="T83" fmla="*/ 1 h 43"/>
                <a:gd name="T84" fmla="*/ 6 w 22"/>
                <a:gd name="T85" fmla="*/ 0 h 43"/>
                <a:gd name="T86" fmla="*/ 3 w 22"/>
                <a:gd name="T87" fmla="*/ 3 h 43"/>
                <a:gd name="T88" fmla="*/ 1 w 22"/>
                <a:gd name="T89" fmla="*/ 4 h 43"/>
                <a:gd name="T90" fmla="*/ 0 w 22"/>
                <a:gd name="T9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43">
                  <a:moveTo>
                    <a:pt x="1" y="9"/>
                  </a:moveTo>
                  <a:cubicBezTo>
                    <a:pt x="2" y="9"/>
                    <a:pt x="2" y="9"/>
                    <a:pt x="2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6" y="31"/>
                    <a:pt x="6" y="31"/>
                  </a:cubicBezTo>
                  <a:cubicBezTo>
                    <a:pt x="6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5" y="35"/>
                    <a:pt x="5" y="35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4" y="37"/>
                    <a:pt x="5" y="37"/>
                    <a:pt x="5" y="37"/>
                  </a:cubicBezTo>
                  <a:cubicBezTo>
                    <a:pt x="5" y="37"/>
                    <a:pt x="5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7" y="38"/>
                    <a:pt x="7" y="38"/>
                    <a:pt x="8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10" y="40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11" y="40"/>
                    <a:pt x="10" y="40"/>
                    <a:pt x="11" y="40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1" y="42"/>
                    <a:pt x="12" y="43"/>
                    <a:pt x="12" y="42"/>
                  </a:cubicBezTo>
                  <a:cubicBezTo>
                    <a:pt x="12" y="42"/>
                    <a:pt x="12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4" y="41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8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0" y="36"/>
                    <a:pt x="9" y="36"/>
                    <a:pt x="9" y="35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3"/>
                    <a:pt x="8" y="34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7" y="31"/>
                    <a:pt x="7" y="30"/>
                    <a:pt x="7" y="30"/>
                  </a:cubicBez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8" y="25"/>
                    <a:pt x="8" y="24"/>
                  </a:cubicBezTo>
                  <a:cubicBezTo>
                    <a:pt x="8" y="24"/>
                    <a:pt x="8" y="24"/>
                    <a:pt x="9" y="23"/>
                  </a:cubicBezTo>
                  <a:cubicBezTo>
                    <a:pt x="9" y="23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0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6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8"/>
                    <a:pt x="17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09" name="Freeform 487"/>
            <p:cNvSpPr>
              <a:spLocks/>
            </p:cNvSpPr>
            <p:nvPr/>
          </p:nvSpPr>
          <p:spPr bwMode="auto">
            <a:xfrm>
              <a:off x="7832726" y="2935289"/>
              <a:ext cx="20638" cy="2222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0" name="Freeform 488"/>
            <p:cNvSpPr>
              <a:spLocks/>
            </p:cNvSpPr>
            <p:nvPr/>
          </p:nvSpPr>
          <p:spPr bwMode="auto">
            <a:xfrm>
              <a:off x="8716964" y="3562351"/>
              <a:ext cx="22225" cy="31750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1" name="Freeform 489"/>
            <p:cNvSpPr>
              <a:spLocks/>
            </p:cNvSpPr>
            <p:nvPr/>
          </p:nvSpPr>
          <p:spPr bwMode="auto">
            <a:xfrm>
              <a:off x="8728076" y="359410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2" name="Freeform 490"/>
            <p:cNvSpPr>
              <a:spLocks/>
            </p:cNvSpPr>
            <p:nvPr/>
          </p:nvSpPr>
          <p:spPr bwMode="auto">
            <a:xfrm>
              <a:off x="8739189" y="3605214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3" name="Freeform 491"/>
            <p:cNvSpPr>
              <a:spLocks/>
            </p:cNvSpPr>
            <p:nvPr/>
          </p:nvSpPr>
          <p:spPr bwMode="auto">
            <a:xfrm>
              <a:off x="8577264" y="4178301"/>
              <a:ext cx="182563" cy="215900"/>
            </a:xfrm>
            <a:custGeom>
              <a:avLst/>
              <a:gdLst>
                <a:gd name="T0" fmla="*/ 15 w 17"/>
                <a:gd name="T1" fmla="*/ 7 h 20"/>
                <a:gd name="T2" fmla="*/ 15 w 17"/>
                <a:gd name="T3" fmla="*/ 8 h 20"/>
                <a:gd name="T4" fmla="*/ 13 w 17"/>
                <a:gd name="T5" fmla="*/ 8 h 20"/>
                <a:gd name="T6" fmla="*/ 12 w 17"/>
                <a:gd name="T7" fmla="*/ 8 h 20"/>
                <a:gd name="T8" fmla="*/ 12 w 17"/>
                <a:gd name="T9" fmla="*/ 7 h 20"/>
                <a:gd name="T10" fmla="*/ 12 w 17"/>
                <a:gd name="T11" fmla="*/ 7 h 20"/>
                <a:gd name="T12" fmla="*/ 12 w 17"/>
                <a:gd name="T13" fmla="*/ 5 h 20"/>
                <a:gd name="T14" fmla="*/ 12 w 17"/>
                <a:gd name="T15" fmla="*/ 5 h 20"/>
                <a:gd name="T16" fmla="*/ 11 w 17"/>
                <a:gd name="T17" fmla="*/ 6 h 20"/>
                <a:gd name="T18" fmla="*/ 10 w 17"/>
                <a:gd name="T19" fmla="*/ 6 h 20"/>
                <a:gd name="T20" fmla="*/ 10 w 17"/>
                <a:gd name="T21" fmla="*/ 5 h 20"/>
                <a:gd name="T22" fmla="*/ 11 w 17"/>
                <a:gd name="T23" fmla="*/ 5 h 20"/>
                <a:gd name="T24" fmla="*/ 11 w 17"/>
                <a:gd name="T25" fmla="*/ 4 h 20"/>
                <a:gd name="T26" fmla="*/ 11 w 17"/>
                <a:gd name="T27" fmla="*/ 3 h 20"/>
                <a:gd name="T28" fmla="*/ 11 w 17"/>
                <a:gd name="T29" fmla="*/ 2 h 20"/>
                <a:gd name="T30" fmla="*/ 11 w 17"/>
                <a:gd name="T31" fmla="*/ 2 h 20"/>
                <a:gd name="T32" fmla="*/ 10 w 17"/>
                <a:gd name="T33" fmla="*/ 1 h 20"/>
                <a:gd name="T34" fmla="*/ 10 w 17"/>
                <a:gd name="T35" fmla="*/ 1 h 20"/>
                <a:gd name="T36" fmla="*/ 9 w 17"/>
                <a:gd name="T37" fmla="*/ 1 h 20"/>
                <a:gd name="T38" fmla="*/ 8 w 17"/>
                <a:gd name="T39" fmla="*/ 1 h 20"/>
                <a:gd name="T40" fmla="*/ 8 w 17"/>
                <a:gd name="T41" fmla="*/ 2 h 20"/>
                <a:gd name="T42" fmla="*/ 8 w 17"/>
                <a:gd name="T43" fmla="*/ 3 h 20"/>
                <a:gd name="T44" fmla="*/ 9 w 17"/>
                <a:gd name="T45" fmla="*/ 4 h 20"/>
                <a:gd name="T46" fmla="*/ 8 w 17"/>
                <a:gd name="T47" fmla="*/ 5 h 20"/>
                <a:gd name="T48" fmla="*/ 8 w 17"/>
                <a:gd name="T49" fmla="*/ 6 h 20"/>
                <a:gd name="T50" fmla="*/ 8 w 17"/>
                <a:gd name="T51" fmla="*/ 7 h 20"/>
                <a:gd name="T52" fmla="*/ 8 w 17"/>
                <a:gd name="T53" fmla="*/ 8 h 20"/>
                <a:gd name="T54" fmla="*/ 7 w 17"/>
                <a:gd name="T55" fmla="*/ 9 h 20"/>
                <a:gd name="T56" fmla="*/ 6 w 17"/>
                <a:gd name="T57" fmla="*/ 10 h 20"/>
                <a:gd name="T58" fmla="*/ 5 w 17"/>
                <a:gd name="T59" fmla="*/ 11 h 20"/>
                <a:gd name="T60" fmla="*/ 3 w 17"/>
                <a:gd name="T61" fmla="*/ 12 h 20"/>
                <a:gd name="T62" fmla="*/ 2 w 17"/>
                <a:gd name="T63" fmla="*/ 13 h 20"/>
                <a:gd name="T64" fmla="*/ 2 w 17"/>
                <a:gd name="T65" fmla="*/ 14 h 20"/>
                <a:gd name="T66" fmla="*/ 3 w 17"/>
                <a:gd name="T67" fmla="*/ 15 h 20"/>
                <a:gd name="T68" fmla="*/ 3 w 17"/>
                <a:gd name="T69" fmla="*/ 16 h 20"/>
                <a:gd name="T70" fmla="*/ 3 w 17"/>
                <a:gd name="T71" fmla="*/ 16 h 20"/>
                <a:gd name="T72" fmla="*/ 3 w 17"/>
                <a:gd name="T73" fmla="*/ 17 h 20"/>
                <a:gd name="T74" fmla="*/ 2 w 17"/>
                <a:gd name="T75" fmla="*/ 18 h 20"/>
                <a:gd name="T76" fmla="*/ 1 w 17"/>
                <a:gd name="T77" fmla="*/ 18 h 20"/>
                <a:gd name="T78" fmla="*/ 1 w 17"/>
                <a:gd name="T79" fmla="*/ 19 h 20"/>
                <a:gd name="T80" fmla="*/ 2 w 17"/>
                <a:gd name="T81" fmla="*/ 19 h 20"/>
                <a:gd name="T82" fmla="*/ 4 w 17"/>
                <a:gd name="T83" fmla="*/ 19 h 20"/>
                <a:gd name="T84" fmla="*/ 5 w 17"/>
                <a:gd name="T85" fmla="*/ 18 h 20"/>
                <a:gd name="T86" fmla="*/ 6 w 17"/>
                <a:gd name="T87" fmla="*/ 17 h 20"/>
                <a:gd name="T88" fmla="*/ 6 w 17"/>
                <a:gd name="T89" fmla="*/ 17 h 20"/>
                <a:gd name="T90" fmla="*/ 7 w 17"/>
                <a:gd name="T91" fmla="*/ 17 h 20"/>
                <a:gd name="T92" fmla="*/ 8 w 17"/>
                <a:gd name="T93" fmla="*/ 16 h 20"/>
                <a:gd name="T94" fmla="*/ 8 w 17"/>
                <a:gd name="T95" fmla="*/ 15 h 20"/>
                <a:gd name="T96" fmla="*/ 9 w 17"/>
                <a:gd name="T97" fmla="*/ 15 h 20"/>
                <a:gd name="T98" fmla="*/ 10 w 17"/>
                <a:gd name="T99" fmla="*/ 14 h 20"/>
                <a:gd name="T100" fmla="*/ 10 w 17"/>
                <a:gd name="T101" fmla="*/ 13 h 20"/>
                <a:gd name="T102" fmla="*/ 12 w 17"/>
                <a:gd name="T103" fmla="*/ 13 h 20"/>
                <a:gd name="T104" fmla="*/ 13 w 17"/>
                <a:gd name="T105" fmla="*/ 13 h 20"/>
                <a:gd name="T106" fmla="*/ 14 w 17"/>
                <a:gd name="T107" fmla="*/ 12 h 20"/>
                <a:gd name="T108" fmla="*/ 14 w 17"/>
                <a:gd name="T109" fmla="*/ 11 h 20"/>
                <a:gd name="T110" fmla="*/ 15 w 17"/>
                <a:gd name="T111" fmla="*/ 11 h 20"/>
                <a:gd name="T112" fmla="*/ 16 w 17"/>
                <a:gd name="T113" fmla="*/ 10 h 20"/>
                <a:gd name="T114" fmla="*/ 16 w 17"/>
                <a:gd name="T115" fmla="*/ 9 h 20"/>
                <a:gd name="T116" fmla="*/ 16 w 17"/>
                <a:gd name="T117" fmla="*/ 8 h 20"/>
                <a:gd name="T118" fmla="*/ 16 w 17"/>
                <a:gd name="T119" fmla="*/ 7 h 20"/>
                <a:gd name="T120" fmla="*/ 15 w 17"/>
                <a:gd name="T1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" h="20"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4"/>
                    <a:pt x="9" y="3"/>
                    <a:pt x="9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20"/>
                    <a:pt x="2" y="19"/>
                    <a:pt x="2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5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4" name="Freeform 492"/>
            <p:cNvSpPr>
              <a:spLocks/>
            </p:cNvSpPr>
            <p:nvPr/>
          </p:nvSpPr>
          <p:spPr bwMode="auto">
            <a:xfrm>
              <a:off x="8242301" y="4546601"/>
              <a:ext cx="31750" cy="20638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15" name="Freeform 493"/>
            <p:cNvSpPr>
              <a:spLocks/>
            </p:cNvSpPr>
            <p:nvPr/>
          </p:nvSpPr>
          <p:spPr bwMode="auto">
            <a:xfrm>
              <a:off x="8253414" y="4351339"/>
              <a:ext cx="323850" cy="206375"/>
            </a:xfrm>
            <a:custGeom>
              <a:avLst/>
              <a:gdLst>
                <a:gd name="T0" fmla="*/ 29 w 30"/>
                <a:gd name="T1" fmla="*/ 1 h 19"/>
                <a:gd name="T2" fmla="*/ 28 w 30"/>
                <a:gd name="T3" fmla="*/ 1 h 19"/>
                <a:gd name="T4" fmla="*/ 27 w 30"/>
                <a:gd name="T5" fmla="*/ 0 h 19"/>
                <a:gd name="T6" fmla="*/ 25 w 30"/>
                <a:gd name="T7" fmla="*/ 2 h 19"/>
                <a:gd name="T8" fmla="*/ 23 w 30"/>
                <a:gd name="T9" fmla="*/ 3 h 19"/>
                <a:gd name="T10" fmla="*/ 20 w 30"/>
                <a:gd name="T11" fmla="*/ 6 h 19"/>
                <a:gd name="T12" fmla="*/ 18 w 30"/>
                <a:gd name="T13" fmla="*/ 6 h 19"/>
                <a:gd name="T14" fmla="*/ 17 w 30"/>
                <a:gd name="T15" fmla="*/ 7 h 19"/>
                <a:gd name="T16" fmla="*/ 15 w 30"/>
                <a:gd name="T17" fmla="*/ 8 h 19"/>
                <a:gd name="T18" fmla="*/ 13 w 30"/>
                <a:gd name="T19" fmla="*/ 9 h 19"/>
                <a:gd name="T20" fmla="*/ 10 w 30"/>
                <a:gd name="T21" fmla="*/ 10 h 19"/>
                <a:gd name="T22" fmla="*/ 7 w 30"/>
                <a:gd name="T23" fmla="*/ 11 h 19"/>
                <a:gd name="T24" fmla="*/ 5 w 30"/>
                <a:gd name="T25" fmla="*/ 13 h 19"/>
                <a:gd name="T26" fmla="*/ 2 w 30"/>
                <a:gd name="T27" fmla="*/ 14 h 19"/>
                <a:gd name="T28" fmla="*/ 1 w 30"/>
                <a:gd name="T29" fmla="*/ 15 h 19"/>
                <a:gd name="T30" fmla="*/ 1 w 30"/>
                <a:gd name="T31" fmla="*/ 16 h 19"/>
                <a:gd name="T32" fmla="*/ 2 w 30"/>
                <a:gd name="T33" fmla="*/ 16 h 19"/>
                <a:gd name="T34" fmla="*/ 3 w 30"/>
                <a:gd name="T35" fmla="*/ 17 h 19"/>
                <a:gd name="T36" fmla="*/ 5 w 30"/>
                <a:gd name="T37" fmla="*/ 18 h 19"/>
                <a:gd name="T38" fmla="*/ 8 w 30"/>
                <a:gd name="T39" fmla="*/ 17 h 19"/>
                <a:gd name="T40" fmla="*/ 11 w 30"/>
                <a:gd name="T41" fmla="*/ 15 h 19"/>
                <a:gd name="T42" fmla="*/ 13 w 30"/>
                <a:gd name="T43" fmla="*/ 13 h 19"/>
                <a:gd name="T44" fmla="*/ 14 w 30"/>
                <a:gd name="T45" fmla="*/ 12 h 19"/>
                <a:gd name="T46" fmla="*/ 17 w 30"/>
                <a:gd name="T47" fmla="*/ 11 h 19"/>
                <a:gd name="T48" fmla="*/ 20 w 30"/>
                <a:gd name="T49" fmla="*/ 10 h 19"/>
                <a:gd name="T50" fmla="*/ 21 w 30"/>
                <a:gd name="T51" fmla="*/ 9 h 19"/>
                <a:gd name="T52" fmla="*/ 23 w 30"/>
                <a:gd name="T53" fmla="*/ 8 h 19"/>
                <a:gd name="T54" fmla="*/ 25 w 30"/>
                <a:gd name="T55" fmla="*/ 6 h 19"/>
                <a:gd name="T56" fmla="*/ 27 w 30"/>
                <a:gd name="T57" fmla="*/ 5 h 19"/>
                <a:gd name="T58" fmla="*/ 28 w 30"/>
                <a:gd name="T59" fmla="*/ 4 h 19"/>
                <a:gd name="T60" fmla="*/ 30 w 30"/>
                <a:gd name="T61" fmla="*/ 3 h 19"/>
                <a:gd name="T62" fmla="*/ 30 w 30"/>
                <a:gd name="T6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4"/>
                    <a:pt x="22" y="4"/>
                    <a:pt x="21" y="5"/>
                  </a:cubicBezTo>
                  <a:cubicBezTo>
                    <a:pt x="21" y="5"/>
                    <a:pt x="21" y="5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3"/>
                    <a:pt x="6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3"/>
                    <a:pt x="2" y="14"/>
                  </a:cubicBezTo>
                  <a:cubicBezTo>
                    <a:pt x="2" y="15"/>
                    <a:pt x="3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0" y="16"/>
                    <a:pt x="1" y="16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2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8" y="10"/>
                    <a:pt x="19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0" name="Freeform 498"/>
            <p:cNvSpPr>
              <a:spLocks/>
            </p:cNvSpPr>
            <p:nvPr/>
          </p:nvSpPr>
          <p:spPr bwMode="auto">
            <a:xfrm>
              <a:off x="296864" y="1422401"/>
              <a:ext cx="20638" cy="20638"/>
            </a:xfrm>
            <a:custGeom>
              <a:avLst/>
              <a:gdLst>
                <a:gd name="T0" fmla="*/ 7 w 13"/>
                <a:gd name="T1" fmla="*/ 6 h 13"/>
                <a:gd name="T2" fmla="*/ 0 w 13"/>
                <a:gd name="T3" fmla="*/ 6 h 13"/>
                <a:gd name="T4" fmla="*/ 7 w 13"/>
                <a:gd name="T5" fmla="*/ 13 h 13"/>
                <a:gd name="T6" fmla="*/ 13 w 13"/>
                <a:gd name="T7" fmla="*/ 6 h 13"/>
                <a:gd name="T8" fmla="*/ 13 w 13"/>
                <a:gd name="T9" fmla="*/ 6 h 13"/>
                <a:gd name="T10" fmla="*/ 13 w 13"/>
                <a:gd name="T11" fmla="*/ 0 h 13"/>
                <a:gd name="T12" fmla="*/ 7 w 13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7" y="6"/>
                  </a:moveTo>
                  <a:lnTo>
                    <a:pt x="0" y="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7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1" name="Freeform 499"/>
            <p:cNvSpPr>
              <a:spLocks/>
            </p:cNvSpPr>
            <p:nvPr/>
          </p:nvSpPr>
          <p:spPr bwMode="auto">
            <a:xfrm>
              <a:off x="296864" y="1422401"/>
              <a:ext cx="20638" cy="20638"/>
            </a:xfrm>
            <a:custGeom>
              <a:avLst/>
              <a:gdLst>
                <a:gd name="T0" fmla="*/ 7 w 13"/>
                <a:gd name="T1" fmla="*/ 6 h 13"/>
                <a:gd name="T2" fmla="*/ 0 w 13"/>
                <a:gd name="T3" fmla="*/ 6 h 13"/>
                <a:gd name="T4" fmla="*/ 7 w 13"/>
                <a:gd name="T5" fmla="*/ 13 h 13"/>
                <a:gd name="T6" fmla="*/ 13 w 13"/>
                <a:gd name="T7" fmla="*/ 6 h 13"/>
                <a:gd name="T8" fmla="*/ 13 w 13"/>
                <a:gd name="T9" fmla="*/ 6 h 13"/>
                <a:gd name="T10" fmla="*/ 13 w 13"/>
                <a:gd name="T11" fmla="*/ 0 h 13"/>
                <a:gd name="T12" fmla="*/ 7 w 13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7" y="6"/>
                  </a:moveTo>
                  <a:lnTo>
                    <a:pt x="0" y="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7" y="6"/>
                  </a:ln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2" name="Freeform 500"/>
            <p:cNvSpPr>
              <a:spLocks/>
            </p:cNvSpPr>
            <p:nvPr/>
          </p:nvSpPr>
          <p:spPr bwMode="auto">
            <a:xfrm>
              <a:off x="339726" y="1411289"/>
              <a:ext cx="31750" cy="206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0 w 3"/>
                <a:gd name="T7" fmla="*/ 2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1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3" name="Freeform 501"/>
            <p:cNvSpPr>
              <a:spLocks/>
            </p:cNvSpPr>
            <p:nvPr/>
          </p:nvSpPr>
          <p:spPr bwMode="auto">
            <a:xfrm>
              <a:off x="5532439" y="2265364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4" name="Freeform 502"/>
            <p:cNvSpPr>
              <a:spLocks/>
            </p:cNvSpPr>
            <p:nvPr/>
          </p:nvSpPr>
          <p:spPr bwMode="auto">
            <a:xfrm>
              <a:off x="6191251" y="3065464"/>
              <a:ext cx="11113" cy="206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5" name="Freeform 503"/>
            <p:cNvSpPr>
              <a:spLocks/>
            </p:cNvSpPr>
            <p:nvPr/>
          </p:nvSpPr>
          <p:spPr bwMode="auto">
            <a:xfrm>
              <a:off x="5208589" y="1735139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6" name="Freeform 531"/>
            <p:cNvSpPr>
              <a:spLocks/>
            </p:cNvSpPr>
            <p:nvPr/>
          </p:nvSpPr>
          <p:spPr bwMode="auto">
            <a:xfrm>
              <a:off x="6762751" y="1930401"/>
              <a:ext cx="22225" cy="2063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7" name="Freeform 540"/>
            <p:cNvSpPr>
              <a:spLocks/>
            </p:cNvSpPr>
            <p:nvPr/>
          </p:nvSpPr>
          <p:spPr bwMode="auto">
            <a:xfrm>
              <a:off x="4776789" y="773114"/>
              <a:ext cx="3616325" cy="1027113"/>
            </a:xfrm>
            <a:custGeom>
              <a:avLst/>
              <a:gdLst>
                <a:gd name="T0" fmla="*/ 266 w 335"/>
                <a:gd name="T1" fmla="*/ 19 h 95"/>
                <a:gd name="T2" fmla="*/ 256 w 335"/>
                <a:gd name="T3" fmla="*/ 18 h 95"/>
                <a:gd name="T4" fmla="*/ 222 w 335"/>
                <a:gd name="T5" fmla="*/ 16 h 95"/>
                <a:gd name="T6" fmla="*/ 204 w 335"/>
                <a:gd name="T7" fmla="*/ 12 h 95"/>
                <a:gd name="T8" fmla="*/ 190 w 335"/>
                <a:gd name="T9" fmla="*/ 14 h 95"/>
                <a:gd name="T10" fmla="*/ 175 w 335"/>
                <a:gd name="T11" fmla="*/ 12 h 95"/>
                <a:gd name="T12" fmla="*/ 163 w 335"/>
                <a:gd name="T13" fmla="*/ 10 h 95"/>
                <a:gd name="T14" fmla="*/ 146 w 335"/>
                <a:gd name="T15" fmla="*/ 10 h 95"/>
                <a:gd name="T16" fmla="*/ 139 w 335"/>
                <a:gd name="T17" fmla="*/ 7 h 95"/>
                <a:gd name="T18" fmla="*/ 125 w 335"/>
                <a:gd name="T19" fmla="*/ 2 h 95"/>
                <a:gd name="T20" fmla="*/ 107 w 335"/>
                <a:gd name="T21" fmla="*/ 4 h 95"/>
                <a:gd name="T22" fmla="*/ 97 w 335"/>
                <a:gd name="T23" fmla="*/ 9 h 95"/>
                <a:gd name="T24" fmla="*/ 97 w 335"/>
                <a:gd name="T25" fmla="*/ 13 h 95"/>
                <a:gd name="T26" fmla="*/ 84 w 335"/>
                <a:gd name="T27" fmla="*/ 14 h 95"/>
                <a:gd name="T28" fmla="*/ 81 w 335"/>
                <a:gd name="T29" fmla="*/ 12 h 95"/>
                <a:gd name="T30" fmla="*/ 83 w 335"/>
                <a:gd name="T31" fmla="*/ 19 h 95"/>
                <a:gd name="T32" fmla="*/ 90 w 335"/>
                <a:gd name="T33" fmla="*/ 21 h 95"/>
                <a:gd name="T34" fmla="*/ 78 w 335"/>
                <a:gd name="T35" fmla="*/ 26 h 95"/>
                <a:gd name="T36" fmla="*/ 80 w 335"/>
                <a:gd name="T37" fmla="*/ 18 h 95"/>
                <a:gd name="T38" fmla="*/ 68 w 335"/>
                <a:gd name="T39" fmla="*/ 14 h 95"/>
                <a:gd name="T40" fmla="*/ 68 w 335"/>
                <a:gd name="T41" fmla="*/ 20 h 95"/>
                <a:gd name="T42" fmla="*/ 52 w 335"/>
                <a:gd name="T43" fmla="*/ 21 h 95"/>
                <a:gd name="T44" fmla="*/ 33 w 335"/>
                <a:gd name="T45" fmla="*/ 25 h 95"/>
                <a:gd name="T46" fmla="*/ 31 w 335"/>
                <a:gd name="T47" fmla="*/ 26 h 95"/>
                <a:gd name="T48" fmla="*/ 15 w 335"/>
                <a:gd name="T49" fmla="*/ 20 h 95"/>
                <a:gd name="T50" fmla="*/ 1 w 335"/>
                <a:gd name="T51" fmla="*/ 22 h 95"/>
                <a:gd name="T52" fmla="*/ 8 w 335"/>
                <a:gd name="T53" fmla="*/ 35 h 95"/>
                <a:gd name="T54" fmla="*/ 7 w 335"/>
                <a:gd name="T55" fmla="*/ 42 h 95"/>
                <a:gd name="T56" fmla="*/ 3 w 335"/>
                <a:gd name="T57" fmla="*/ 53 h 95"/>
                <a:gd name="T58" fmla="*/ 10 w 335"/>
                <a:gd name="T59" fmla="*/ 65 h 95"/>
                <a:gd name="T60" fmla="*/ 25 w 335"/>
                <a:gd name="T61" fmla="*/ 72 h 95"/>
                <a:gd name="T62" fmla="*/ 33 w 335"/>
                <a:gd name="T63" fmla="*/ 80 h 95"/>
                <a:gd name="T64" fmla="*/ 40 w 335"/>
                <a:gd name="T65" fmla="*/ 89 h 95"/>
                <a:gd name="T66" fmla="*/ 59 w 335"/>
                <a:gd name="T67" fmla="*/ 93 h 95"/>
                <a:gd name="T68" fmla="*/ 54 w 335"/>
                <a:gd name="T69" fmla="*/ 74 h 95"/>
                <a:gd name="T70" fmla="*/ 75 w 335"/>
                <a:gd name="T71" fmla="*/ 71 h 95"/>
                <a:gd name="T72" fmla="*/ 83 w 335"/>
                <a:gd name="T73" fmla="*/ 64 h 95"/>
                <a:gd name="T74" fmla="*/ 95 w 335"/>
                <a:gd name="T75" fmla="*/ 58 h 95"/>
                <a:gd name="T76" fmla="*/ 112 w 335"/>
                <a:gd name="T77" fmla="*/ 63 h 95"/>
                <a:gd name="T78" fmla="*/ 127 w 335"/>
                <a:gd name="T79" fmla="*/ 70 h 95"/>
                <a:gd name="T80" fmla="*/ 141 w 335"/>
                <a:gd name="T81" fmla="*/ 71 h 95"/>
                <a:gd name="T82" fmla="*/ 158 w 335"/>
                <a:gd name="T83" fmla="*/ 70 h 95"/>
                <a:gd name="T84" fmla="*/ 166 w 335"/>
                <a:gd name="T85" fmla="*/ 66 h 95"/>
                <a:gd name="T86" fmla="*/ 189 w 335"/>
                <a:gd name="T87" fmla="*/ 72 h 95"/>
                <a:gd name="T88" fmla="*/ 209 w 335"/>
                <a:gd name="T89" fmla="*/ 69 h 95"/>
                <a:gd name="T90" fmla="*/ 217 w 335"/>
                <a:gd name="T91" fmla="*/ 62 h 95"/>
                <a:gd name="T92" fmla="*/ 235 w 335"/>
                <a:gd name="T93" fmla="*/ 73 h 95"/>
                <a:gd name="T94" fmla="*/ 249 w 335"/>
                <a:gd name="T95" fmla="*/ 81 h 95"/>
                <a:gd name="T96" fmla="*/ 257 w 335"/>
                <a:gd name="T97" fmla="*/ 90 h 95"/>
                <a:gd name="T98" fmla="*/ 255 w 335"/>
                <a:gd name="T99" fmla="*/ 68 h 95"/>
                <a:gd name="T100" fmla="*/ 243 w 335"/>
                <a:gd name="T101" fmla="*/ 59 h 95"/>
                <a:gd name="T102" fmla="*/ 237 w 335"/>
                <a:gd name="T103" fmla="*/ 52 h 95"/>
                <a:gd name="T104" fmla="*/ 248 w 335"/>
                <a:gd name="T105" fmla="*/ 46 h 95"/>
                <a:gd name="T106" fmla="*/ 263 w 335"/>
                <a:gd name="T107" fmla="*/ 46 h 95"/>
                <a:gd name="T108" fmla="*/ 267 w 335"/>
                <a:gd name="T109" fmla="*/ 39 h 95"/>
                <a:gd name="T110" fmla="*/ 274 w 335"/>
                <a:gd name="T111" fmla="*/ 38 h 95"/>
                <a:gd name="T112" fmla="*/ 275 w 335"/>
                <a:gd name="T113" fmla="*/ 54 h 95"/>
                <a:gd name="T114" fmla="*/ 291 w 335"/>
                <a:gd name="T115" fmla="*/ 61 h 95"/>
                <a:gd name="T116" fmla="*/ 287 w 335"/>
                <a:gd name="T117" fmla="*/ 51 h 95"/>
                <a:gd name="T118" fmla="*/ 285 w 335"/>
                <a:gd name="T119" fmla="*/ 44 h 95"/>
                <a:gd name="T120" fmla="*/ 296 w 335"/>
                <a:gd name="T121" fmla="*/ 39 h 95"/>
                <a:gd name="T122" fmla="*/ 309 w 335"/>
                <a:gd name="T123" fmla="*/ 36 h 95"/>
                <a:gd name="T124" fmla="*/ 327 w 335"/>
                <a:gd name="T125" fmla="*/ 3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" h="95">
                  <a:moveTo>
                    <a:pt x="335" y="34"/>
                  </a:moveTo>
                  <a:cubicBezTo>
                    <a:pt x="335" y="34"/>
                    <a:pt x="334" y="34"/>
                    <a:pt x="334" y="33"/>
                  </a:cubicBezTo>
                  <a:cubicBezTo>
                    <a:pt x="332" y="33"/>
                    <a:pt x="332" y="33"/>
                    <a:pt x="331" y="32"/>
                  </a:cubicBezTo>
                  <a:cubicBezTo>
                    <a:pt x="330" y="32"/>
                    <a:pt x="330" y="31"/>
                    <a:pt x="329" y="31"/>
                  </a:cubicBezTo>
                  <a:cubicBezTo>
                    <a:pt x="328" y="31"/>
                    <a:pt x="328" y="31"/>
                    <a:pt x="327" y="31"/>
                  </a:cubicBezTo>
                  <a:cubicBezTo>
                    <a:pt x="326" y="31"/>
                    <a:pt x="326" y="31"/>
                    <a:pt x="325" y="31"/>
                  </a:cubicBezTo>
                  <a:cubicBezTo>
                    <a:pt x="324" y="31"/>
                    <a:pt x="324" y="31"/>
                    <a:pt x="323" y="31"/>
                  </a:cubicBezTo>
                  <a:cubicBezTo>
                    <a:pt x="323" y="30"/>
                    <a:pt x="323" y="30"/>
                    <a:pt x="322" y="30"/>
                  </a:cubicBezTo>
                  <a:cubicBezTo>
                    <a:pt x="321" y="29"/>
                    <a:pt x="321" y="29"/>
                    <a:pt x="320" y="28"/>
                  </a:cubicBezTo>
                  <a:cubicBezTo>
                    <a:pt x="319" y="27"/>
                    <a:pt x="310" y="21"/>
                    <a:pt x="309" y="20"/>
                  </a:cubicBezTo>
                  <a:cubicBezTo>
                    <a:pt x="308" y="20"/>
                    <a:pt x="297" y="20"/>
                    <a:pt x="296" y="19"/>
                  </a:cubicBezTo>
                  <a:cubicBezTo>
                    <a:pt x="296" y="19"/>
                    <a:pt x="278" y="20"/>
                    <a:pt x="277" y="19"/>
                  </a:cubicBezTo>
                  <a:cubicBezTo>
                    <a:pt x="277" y="19"/>
                    <a:pt x="277" y="19"/>
                    <a:pt x="277" y="19"/>
                  </a:cubicBezTo>
                  <a:cubicBezTo>
                    <a:pt x="276" y="20"/>
                    <a:pt x="275" y="20"/>
                    <a:pt x="274" y="20"/>
                  </a:cubicBezTo>
                  <a:cubicBezTo>
                    <a:pt x="273" y="20"/>
                    <a:pt x="273" y="20"/>
                    <a:pt x="271" y="19"/>
                  </a:cubicBezTo>
                  <a:cubicBezTo>
                    <a:pt x="271" y="19"/>
                    <a:pt x="271" y="19"/>
                    <a:pt x="270" y="18"/>
                  </a:cubicBezTo>
                  <a:cubicBezTo>
                    <a:pt x="270" y="18"/>
                    <a:pt x="269" y="18"/>
                    <a:pt x="269" y="18"/>
                  </a:cubicBezTo>
                  <a:cubicBezTo>
                    <a:pt x="268" y="19"/>
                    <a:pt x="267" y="19"/>
                    <a:pt x="266" y="19"/>
                  </a:cubicBezTo>
                  <a:cubicBezTo>
                    <a:pt x="266" y="19"/>
                    <a:pt x="265" y="19"/>
                    <a:pt x="264" y="19"/>
                  </a:cubicBezTo>
                  <a:cubicBezTo>
                    <a:pt x="264" y="19"/>
                    <a:pt x="263" y="19"/>
                    <a:pt x="262" y="18"/>
                  </a:cubicBezTo>
                  <a:cubicBezTo>
                    <a:pt x="261" y="18"/>
                    <a:pt x="261" y="18"/>
                    <a:pt x="260" y="18"/>
                  </a:cubicBezTo>
                  <a:cubicBezTo>
                    <a:pt x="259" y="18"/>
                    <a:pt x="259" y="18"/>
                    <a:pt x="259" y="18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60" y="19"/>
                    <a:pt x="260" y="19"/>
                    <a:pt x="260" y="20"/>
                  </a:cubicBezTo>
                  <a:cubicBezTo>
                    <a:pt x="261" y="20"/>
                    <a:pt x="261" y="19"/>
                    <a:pt x="262" y="20"/>
                  </a:cubicBezTo>
                  <a:cubicBezTo>
                    <a:pt x="262" y="20"/>
                    <a:pt x="263" y="20"/>
                    <a:pt x="263" y="20"/>
                  </a:cubicBezTo>
                  <a:cubicBezTo>
                    <a:pt x="263" y="20"/>
                    <a:pt x="263" y="21"/>
                    <a:pt x="263" y="21"/>
                  </a:cubicBezTo>
                  <a:cubicBezTo>
                    <a:pt x="263" y="22"/>
                    <a:pt x="262" y="21"/>
                    <a:pt x="262" y="21"/>
                  </a:cubicBezTo>
                  <a:cubicBezTo>
                    <a:pt x="261" y="21"/>
                    <a:pt x="261" y="21"/>
                    <a:pt x="260" y="20"/>
                  </a:cubicBezTo>
                  <a:cubicBezTo>
                    <a:pt x="260" y="20"/>
                    <a:pt x="259" y="21"/>
                    <a:pt x="259" y="20"/>
                  </a:cubicBezTo>
                  <a:cubicBezTo>
                    <a:pt x="258" y="20"/>
                    <a:pt x="257" y="20"/>
                    <a:pt x="257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19"/>
                    <a:pt x="257" y="18"/>
                    <a:pt x="257" y="18"/>
                  </a:cubicBezTo>
                  <a:cubicBezTo>
                    <a:pt x="257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5" y="18"/>
                    <a:pt x="255" y="19"/>
                    <a:pt x="255" y="19"/>
                  </a:cubicBezTo>
                  <a:cubicBezTo>
                    <a:pt x="255" y="19"/>
                    <a:pt x="254" y="19"/>
                    <a:pt x="254" y="19"/>
                  </a:cubicBezTo>
                  <a:cubicBezTo>
                    <a:pt x="253" y="20"/>
                    <a:pt x="252" y="19"/>
                    <a:pt x="251" y="19"/>
                  </a:cubicBezTo>
                  <a:cubicBezTo>
                    <a:pt x="250" y="19"/>
                    <a:pt x="249" y="19"/>
                    <a:pt x="248" y="19"/>
                  </a:cubicBezTo>
                  <a:cubicBezTo>
                    <a:pt x="247" y="19"/>
                    <a:pt x="246" y="18"/>
                    <a:pt x="246" y="19"/>
                  </a:cubicBezTo>
                  <a:cubicBezTo>
                    <a:pt x="245" y="19"/>
                    <a:pt x="245" y="19"/>
                    <a:pt x="244" y="19"/>
                  </a:cubicBezTo>
                  <a:cubicBezTo>
                    <a:pt x="244" y="19"/>
                    <a:pt x="243" y="19"/>
                    <a:pt x="242" y="19"/>
                  </a:cubicBezTo>
                  <a:cubicBezTo>
                    <a:pt x="241" y="19"/>
                    <a:pt x="241" y="19"/>
                    <a:pt x="240" y="19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39" y="17"/>
                    <a:pt x="239" y="17"/>
                    <a:pt x="238" y="17"/>
                  </a:cubicBezTo>
                  <a:cubicBezTo>
                    <a:pt x="237" y="16"/>
                    <a:pt x="237" y="17"/>
                    <a:pt x="236" y="16"/>
                  </a:cubicBezTo>
                  <a:cubicBezTo>
                    <a:pt x="235" y="16"/>
                    <a:pt x="235" y="16"/>
                    <a:pt x="234" y="16"/>
                  </a:cubicBezTo>
                  <a:cubicBezTo>
                    <a:pt x="233" y="16"/>
                    <a:pt x="233" y="16"/>
                    <a:pt x="232" y="15"/>
                  </a:cubicBezTo>
                  <a:cubicBezTo>
                    <a:pt x="231" y="15"/>
                    <a:pt x="230" y="15"/>
                    <a:pt x="229" y="15"/>
                  </a:cubicBezTo>
                  <a:cubicBezTo>
                    <a:pt x="228" y="15"/>
                    <a:pt x="227" y="15"/>
                    <a:pt x="226" y="15"/>
                  </a:cubicBezTo>
                  <a:cubicBezTo>
                    <a:pt x="225" y="15"/>
                    <a:pt x="225" y="16"/>
                    <a:pt x="224" y="16"/>
                  </a:cubicBezTo>
                  <a:cubicBezTo>
                    <a:pt x="223" y="16"/>
                    <a:pt x="223" y="16"/>
                    <a:pt x="222" y="16"/>
                  </a:cubicBezTo>
                  <a:cubicBezTo>
                    <a:pt x="221" y="16"/>
                    <a:pt x="221" y="15"/>
                    <a:pt x="220" y="15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9" y="15"/>
                    <a:pt x="219" y="15"/>
                    <a:pt x="218" y="15"/>
                  </a:cubicBezTo>
                  <a:cubicBezTo>
                    <a:pt x="218" y="15"/>
                    <a:pt x="218" y="15"/>
                    <a:pt x="217" y="15"/>
                  </a:cubicBezTo>
                  <a:cubicBezTo>
                    <a:pt x="217" y="15"/>
                    <a:pt x="217" y="14"/>
                    <a:pt x="216" y="14"/>
                  </a:cubicBezTo>
                  <a:cubicBezTo>
                    <a:pt x="216" y="14"/>
                    <a:pt x="215" y="14"/>
                    <a:pt x="215" y="14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4" y="14"/>
                    <a:pt x="214" y="14"/>
                    <a:pt x="214" y="13"/>
                  </a:cubicBezTo>
                  <a:cubicBezTo>
                    <a:pt x="214" y="13"/>
                    <a:pt x="213" y="13"/>
                    <a:pt x="213" y="13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1" y="13"/>
                    <a:pt x="210" y="12"/>
                    <a:pt x="209" y="13"/>
                  </a:cubicBezTo>
                  <a:cubicBezTo>
                    <a:pt x="209" y="13"/>
                    <a:pt x="209" y="13"/>
                    <a:pt x="209" y="14"/>
                  </a:cubicBezTo>
                  <a:cubicBezTo>
                    <a:pt x="209" y="14"/>
                    <a:pt x="208" y="14"/>
                    <a:pt x="208" y="14"/>
                  </a:cubicBezTo>
                  <a:cubicBezTo>
                    <a:pt x="208" y="14"/>
                    <a:pt x="208" y="13"/>
                    <a:pt x="208" y="13"/>
                  </a:cubicBezTo>
                  <a:cubicBezTo>
                    <a:pt x="208" y="12"/>
                    <a:pt x="208" y="12"/>
                    <a:pt x="208" y="12"/>
                  </a:cubicBezTo>
                  <a:cubicBezTo>
                    <a:pt x="208" y="12"/>
                    <a:pt x="208" y="12"/>
                    <a:pt x="208" y="12"/>
                  </a:cubicBezTo>
                  <a:cubicBezTo>
                    <a:pt x="207" y="12"/>
                    <a:pt x="207" y="12"/>
                    <a:pt x="206" y="12"/>
                  </a:cubicBezTo>
                  <a:cubicBezTo>
                    <a:pt x="205" y="12"/>
                    <a:pt x="205" y="12"/>
                    <a:pt x="204" y="12"/>
                  </a:cubicBezTo>
                  <a:cubicBezTo>
                    <a:pt x="203" y="12"/>
                    <a:pt x="203" y="12"/>
                    <a:pt x="202" y="12"/>
                  </a:cubicBezTo>
                  <a:cubicBezTo>
                    <a:pt x="201" y="12"/>
                    <a:pt x="200" y="12"/>
                    <a:pt x="199" y="12"/>
                  </a:cubicBezTo>
                  <a:cubicBezTo>
                    <a:pt x="198" y="11"/>
                    <a:pt x="198" y="11"/>
                    <a:pt x="197" y="11"/>
                  </a:cubicBezTo>
                  <a:cubicBezTo>
                    <a:pt x="197" y="11"/>
                    <a:pt x="196" y="11"/>
                    <a:pt x="196" y="11"/>
                  </a:cubicBezTo>
                  <a:cubicBezTo>
                    <a:pt x="196" y="11"/>
                    <a:pt x="196" y="12"/>
                    <a:pt x="196" y="12"/>
                  </a:cubicBezTo>
                  <a:cubicBezTo>
                    <a:pt x="196" y="12"/>
                    <a:pt x="195" y="12"/>
                    <a:pt x="195" y="12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194" y="12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197" y="14"/>
                    <a:pt x="197" y="14"/>
                    <a:pt x="198" y="14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6" y="15"/>
                    <a:pt x="196" y="14"/>
                    <a:pt x="196" y="14"/>
                  </a:cubicBezTo>
                  <a:cubicBezTo>
                    <a:pt x="195" y="14"/>
                    <a:pt x="195" y="15"/>
                    <a:pt x="194" y="15"/>
                  </a:cubicBezTo>
                  <a:cubicBezTo>
                    <a:pt x="194" y="15"/>
                    <a:pt x="194" y="14"/>
                    <a:pt x="193" y="14"/>
                  </a:cubicBezTo>
                  <a:cubicBezTo>
                    <a:pt x="192" y="14"/>
                    <a:pt x="192" y="14"/>
                    <a:pt x="191" y="14"/>
                  </a:cubicBezTo>
                  <a:cubicBezTo>
                    <a:pt x="191" y="14"/>
                    <a:pt x="190" y="14"/>
                    <a:pt x="190" y="14"/>
                  </a:cubicBezTo>
                  <a:cubicBezTo>
                    <a:pt x="189" y="15"/>
                    <a:pt x="189" y="15"/>
                    <a:pt x="188" y="15"/>
                  </a:cubicBezTo>
                  <a:cubicBezTo>
                    <a:pt x="188" y="15"/>
                    <a:pt x="187" y="15"/>
                    <a:pt x="187" y="15"/>
                  </a:cubicBezTo>
                  <a:cubicBezTo>
                    <a:pt x="186" y="14"/>
                    <a:pt x="186" y="14"/>
                    <a:pt x="185" y="14"/>
                  </a:cubicBezTo>
                  <a:cubicBezTo>
                    <a:pt x="185" y="14"/>
                    <a:pt x="185" y="13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5" y="16"/>
                    <a:pt x="184" y="16"/>
                  </a:cubicBezTo>
                  <a:cubicBezTo>
                    <a:pt x="184" y="16"/>
                    <a:pt x="184" y="16"/>
                    <a:pt x="184" y="16"/>
                  </a:cubicBezTo>
                  <a:cubicBezTo>
                    <a:pt x="183" y="16"/>
                    <a:pt x="183" y="16"/>
                    <a:pt x="183" y="15"/>
                  </a:cubicBezTo>
                  <a:cubicBezTo>
                    <a:pt x="182" y="15"/>
                    <a:pt x="181" y="16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5"/>
                    <a:pt x="180" y="15"/>
                    <a:pt x="180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8" y="14"/>
                    <a:pt x="178" y="14"/>
                    <a:pt x="177" y="14"/>
                  </a:cubicBezTo>
                  <a:cubicBezTo>
                    <a:pt x="177" y="13"/>
                    <a:pt x="177" y="13"/>
                    <a:pt x="176" y="13"/>
                  </a:cubicBezTo>
                  <a:cubicBezTo>
                    <a:pt x="176" y="13"/>
                    <a:pt x="176" y="13"/>
                    <a:pt x="175" y="13"/>
                  </a:cubicBezTo>
                  <a:cubicBezTo>
                    <a:pt x="175" y="13"/>
                    <a:pt x="175" y="13"/>
                    <a:pt x="175" y="12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3" y="13"/>
                    <a:pt x="173" y="13"/>
                    <a:pt x="172" y="13"/>
                  </a:cubicBezTo>
                  <a:cubicBezTo>
                    <a:pt x="172" y="13"/>
                    <a:pt x="172" y="12"/>
                    <a:pt x="172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2"/>
                    <a:pt x="172" y="12"/>
                    <a:pt x="173" y="11"/>
                  </a:cubicBezTo>
                  <a:cubicBezTo>
                    <a:pt x="173" y="11"/>
                    <a:pt x="173" y="11"/>
                    <a:pt x="174" y="11"/>
                  </a:cubicBezTo>
                  <a:cubicBezTo>
                    <a:pt x="174" y="11"/>
                    <a:pt x="174" y="11"/>
                    <a:pt x="174" y="10"/>
                  </a:cubicBezTo>
                  <a:cubicBezTo>
                    <a:pt x="174" y="10"/>
                    <a:pt x="173" y="10"/>
                    <a:pt x="173" y="10"/>
                  </a:cubicBezTo>
                  <a:cubicBezTo>
                    <a:pt x="173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70" y="10"/>
                    <a:pt x="169" y="10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7" y="10"/>
                    <a:pt x="167" y="10"/>
                    <a:pt x="166" y="10"/>
                  </a:cubicBezTo>
                  <a:cubicBezTo>
                    <a:pt x="165" y="10"/>
                    <a:pt x="165" y="9"/>
                    <a:pt x="165" y="9"/>
                  </a:cubicBezTo>
                  <a:cubicBezTo>
                    <a:pt x="164" y="9"/>
                    <a:pt x="164" y="9"/>
                    <a:pt x="163" y="9"/>
                  </a:cubicBezTo>
                  <a:cubicBezTo>
                    <a:pt x="163" y="9"/>
                    <a:pt x="163" y="10"/>
                    <a:pt x="163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6" y="11"/>
                  </a:cubicBezTo>
                  <a:cubicBezTo>
                    <a:pt x="166" y="11"/>
                    <a:pt x="166" y="11"/>
                    <a:pt x="166" y="12"/>
                  </a:cubicBezTo>
                  <a:cubicBezTo>
                    <a:pt x="166" y="12"/>
                    <a:pt x="166" y="11"/>
                    <a:pt x="165" y="11"/>
                  </a:cubicBezTo>
                  <a:cubicBezTo>
                    <a:pt x="165" y="11"/>
                    <a:pt x="165" y="11"/>
                    <a:pt x="164" y="11"/>
                  </a:cubicBezTo>
                  <a:cubicBezTo>
                    <a:pt x="163" y="11"/>
                    <a:pt x="163" y="11"/>
                    <a:pt x="162" y="11"/>
                  </a:cubicBezTo>
                  <a:cubicBezTo>
                    <a:pt x="162" y="11"/>
                    <a:pt x="162" y="11"/>
                    <a:pt x="161" y="11"/>
                  </a:cubicBezTo>
                  <a:cubicBezTo>
                    <a:pt x="161" y="11"/>
                    <a:pt x="160" y="11"/>
                    <a:pt x="160" y="11"/>
                  </a:cubicBezTo>
                  <a:cubicBezTo>
                    <a:pt x="159" y="11"/>
                    <a:pt x="159" y="11"/>
                    <a:pt x="158" y="11"/>
                  </a:cubicBezTo>
                  <a:cubicBezTo>
                    <a:pt x="158" y="11"/>
                    <a:pt x="157" y="11"/>
                    <a:pt x="156" y="11"/>
                  </a:cubicBezTo>
                  <a:cubicBezTo>
                    <a:pt x="156" y="11"/>
                    <a:pt x="156" y="11"/>
                    <a:pt x="156" y="10"/>
                  </a:cubicBezTo>
                  <a:cubicBezTo>
                    <a:pt x="156" y="10"/>
                    <a:pt x="155" y="10"/>
                    <a:pt x="155" y="10"/>
                  </a:cubicBezTo>
                  <a:cubicBezTo>
                    <a:pt x="155" y="10"/>
                    <a:pt x="155" y="10"/>
                    <a:pt x="154" y="10"/>
                  </a:cubicBezTo>
                  <a:cubicBezTo>
                    <a:pt x="154" y="9"/>
                    <a:pt x="153" y="9"/>
                    <a:pt x="152" y="9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9" y="9"/>
                    <a:pt x="148" y="9"/>
                    <a:pt x="148" y="9"/>
                  </a:cubicBezTo>
                  <a:cubicBezTo>
                    <a:pt x="147" y="9"/>
                    <a:pt x="147" y="9"/>
                    <a:pt x="146" y="9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5" y="10"/>
                    <a:pt x="145" y="9"/>
                    <a:pt x="145" y="9"/>
                  </a:cubicBezTo>
                  <a:cubicBezTo>
                    <a:pt x="144" y="9"/>
                    <a:pt x="144" y="8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10"/>
                    <a:pt x="142" y="9"/>
                    <a:pt x="142" y="9"/>
                  </a:cubicBezTo>
                  <a:cubicBezTo>
                    <a:pt x="141" y="9"/>
                    <a:pt x="141" y="9"/>
                    <a:pt x="140" y="8"/>
                  </a:cubicBezTo>
                  <a:cubicBezTo>
                    <a:pt x="140" y="8"/>
                    <a:pt x="140" y="8"/>
                    <a:pt x="139" y="9"/>
                  </a:cubicBezTo>
                  <a:cubicBezTo>
                    <a:pt x="139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10"/>
                    <a:pt x="139" y="9"/>
                    <a:pt x="139" y="10"/>
                  </a:cubicBezTo>
                  <a:cubicBezTo>
                    <a:pt x="139" y="10"/>
                    <a:pt x="138" y="10"/>
                    <a:pt x="138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6" y="10"/>
                    <a:pt x="136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0"/>
                    <a:pt x="134" y="10"/>
                    <a:pt x="135" y="10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6" y="9"/>
                    <a:pt x="136" y="9"/>
                    <a:pt x="137" y="8"/>
                  </a:cubicBezTo>
                  <a:cubicBezTo>
                    <a:pt x="137" y="8"/>
                    <a:pt x="137" y="8"/>
                    <a:pt x="138" y="8"/>
                  </a:cubicBezTo>
                  <a:cubicBezTo>
                    <a:pt x="138" y="7"/>
                    <a:pt x="139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6"/>
                    <a:pt x="140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5"/>
                    <a:pt x="140" y="5"/>
                    <a:pt x="140" y="5"/>
                  </a:cubicBezTo>
                  <a:cubicBezTo>
                    <a:pt x="140" y="5"/>
                    <a:pt x="140" y="4"/>
                    <a:pt x="140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4"/>
                    <a:pt x="137" y="4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ubicBezTo>
                    <a:pt x="135" y="3"/>
                    <a:pt x="134" y="3"/>
                    <a:pt x="134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2"/>
                    <a:pt x="132" y="2"/>
                    <a:pt x="131" y="2"/>
                  </a:cubicBezTo>
                  <a:cubicBezTo>
                    <a:pt x="131" y="2"/>
                    <a:pt x="130" y="3"/>
                    <a:pt x="130" y="3"/>
                  </a:cubicBezTo>
                  <a:cubicBezTo>
                    <a:pt x="129" y="3"/>
                    <a:pt x="129" y="3"/>
                    <a:pt x="128" y="3"/>
                  </a:cubicBezTo>
                  <a:cubicBezTo>
                    <a:pt x="127" y="3"/>
                    <a:pt x="126" y="4"/>
                    <a:pt x="126" y="3"/>
                  </a:cubicBezTo>
                  <a:cubicBezTo>
                    <a:pt x="126" y="3"/>
                    <a:pt x="126" y="2"/>
                    <a:pt x="126" y="2"/>
                  </a:cubicBezTo>
                  <a:cubicBezTo>
                    <a:pt x="126" y="1"/>
                    <a:pt x="125" y="2"/>
                    <a:pt x="125" y="2"/>
                  </a:cubicBezTo>
                  <a:cubicBezTo>
                    <a:pt x="124" y="2"/>
                    <a:pt x="124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1" y="1"/>
                    <a:pt x="122" y="1"/>
                    <a:pt x="121" y="1"/>
                  </a:cubicBezTo>
                  <a:cubicBezTo>
                    <a:pt x="121" y="0"/>
                    <a:pt x="120" y="1"/>
                    <a:pt x="120" y="1"/>
                  </a:cubicBezTo>
                  <a:cubicBezTo>
                    <a:pt x="119" y="1"/>
                    <a:pt x="119" y="1"/>
                    <a:pt x="119" y="0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7" y="0"/>
                    <a:pt x="116" y="0"/>
                    <a:pt x="116" y="1"/>
                  </a:cubicBezTo>
                  <a:cubicBezTo>
                    <a:pt x="116" y="1"/>
                    <a:pt x="115" y="1"/>
                    <a:pt x="115" y="1"/>
                  </a:cubicBezTo>
                  <a:cubicBezTo>
                    <a:pt x="115" y="2"/>
                    <a:pt x="116" y="2"/>
                    <a:pt x="116" y="2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4" y="3"/>
                    <a:pt x="113" y="4"/>
                  </a:cubicBezTo>
                  <a:cubicBezTo>
                    <a:pt x="113" y="4"/>
                    <a:pt x="113" y="4"/>
                    <a:pt x="112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4"/>
                    <a:pt x="110" y="4"/>
                    <a:pt x="109" y="4"/>
                  </a:cubicBezTo>
                  <a:cubicBezTo>
                    <a:pt x="108" y="4"/>
                    <a:pt x="108" y="4"/>
                    <a:pt x="107" y="4"/>
                  </a:cubicBezTo>
                  <a:cubicBezTo>
                    <a:pt x="107" y="3"/>
                    <a:pt x="106" y="4"/>
                    <a:pt x="106" y="4"/>
                  </a:cubicBezTo>
                  <a:cubicBezTo>
                    <a:pt x="105" y="4"/>
                    <a:pt x="105" y="3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4"/>
                    <a:pt x="103" y="5"/>
                  </a:cubicBezTo>
                  <a:cubicBezTo>
                    <a:pt x="103" y="5"/>
                    <a:pt x="102" y="4"/>
                    <a:pt x="101" y="4"/>
                  </a:cubicBezTo>
                  <a:cubicBezTo>
                    <a:pt x="101" y="5"/>
                    <a:pt x="100" y="5"/>
                    <a:pt x="100" y="5"/>
                  </a:cubicBezTo>
                  <a:cubicBezTo>
                    <a:pt x="99" y="5"/>
                    <a:pt x="99" y="5"/>
                    <a:pt x="98" y="5"/>
                  </a:cubicBezTo>
                  <a:cubicBezTo>
                    <a:pt x="98" y="5"/>
                    <a:pt x="98" y="5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6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7"/>
                    <a:pt x="96" y="7"/>
                    <a:pt x="96" y="7"/>
                  </a:cubicBezTo>
                  <a:cubicBezTo>
                    <a:pt x="96" y="7"/>
                    <a:pt x="97" y="7"/>
                    <a:pt x="97" y="7"/>
                  </a:cubicBezTo>
                  <a:cubicBezTo>
                    <a:pt x="97" y="7"/>
                    <a:pt x="97" y="8"/>
                    <a:pt x="98" y="8"/>
                  </a:cubicBezTo>
                  <a:cubicBezTo>
                    <a:pt x="98" y="8"/>
                    <a:pt x="98" y="8"/>
                    <a:pt x="99" y="8"/>
                  </a:cubicBezTo>
                  <a:cubicBezTo>
                    <a:pt x="99" y="8"/>
                    <a:pt x="99" y="8"/>
                    <a:pt x="99" y="9"/>
                  </a:cubicBezTo>
                  <a:cubicBezTo>
                    <a:pt x="99" y="9"/>
                    <a:pt x="98" y="9"/>
                    <a:pt x="98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9"/>
                    <a:pt x="92" y="9"/>
                    <a:pt x="91" y="9"/>
                  </a:cubicBezTo>
                  <a:cubicBezTo>
                    <a:pt x="90" y="9"/>
                    <a:pt x="90" y="9"/>
                    <a:pt x="89" y="9"/>
                  </a:cubicBezTo>
                  <a:cubicBezTo>
                    <a:pt x="89" y="9"/>
                    <a:pt x="89" y="9"/>
                    <a:pt x="88" y="9"/>
                  </a:cubicBezTo>
                  <a:cubicBezTo>
                    <a:pt x="88" y="9"/>
                    <a:pt x="88" y="10"/>
                    <a:pt x="89" y="10"/>
                  </a:cubicBezTo>
                  <a:cubicBezTo>
                    <a:pt x="89" y="11"/>
                    <a:pt x="89" y="10"/>
                    <a:pt x="90" y="11"/>
                  </a:cubicBezTo>
                  <a:cubicBezTo>
                    <a:pt x="90" y="11"/>
                    <a:pt x="90" y="11"/>
                    <a:pt x="90" y="12"/>
                  </a:cubicBezTo>
                  <a:cubicBezTo>
                    <a:pt x="90" y="12"/>
                    <a:pt x="91" y="12"/>
                    <a:pt x="91" y="12"/>
                  </a:cubicBezTo>
                  <a:cubicBezTo>
                    <a:pt x="91" y="12"/>
                    <a:pt x="92" y="12"/>
                    <a:pt x="92" y="12"/>
                  </a:cubicBezTo>
                  <a:cubicBezTo>
                    <a:pt x="92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4" y="12"/>
                  </a:cubicBezTo>
                  <a:cubicBezTo>
                    <a:pt x="94" y="13"/>
                    <a:pt x="94" y="12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6" y="13"/>
                    <a:pt x="97" y="13"/>
                    <a:pt x="97" y="13"/>
                  </a:cubicBezTo>
                  <a:cubicBezTo>
                    <a:pt x="96" y="14"/>
                    <a:pt x="96" y="13"/>
                    <a:pt x="95" y="14"/>
                  </a:cubicBezTo>
                  <a:cubicBezTo>
                    <a:pt x="95" y="14"/>
                    <a:pt x="94" y="13"/>
                    <a:pt x="94" y="14"/>
                  </a:cubicBezTo>
                  <a:cubicBezTo>
                    <a:pt x="94" y="14"/>
                    <a:pt x="93" y="14"/>
                    <a:pt x="93" y="14"/>
                  </a:cubicBezTo>
                  <a:cubicBezTo>
                    <a:pt x="92" y="14"/>
                    <a:pt x="92" y="13"/>
                    <a:pt x="92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89" y="13"/>
                    <a:pt x="89" y="13"/>
                  </a:cubicBezTo>
                  <a:cubicBezTo>
                    <a:pt x="88" y="13"/>
                    <a:pt x="88" y="13"/>
                    <a:pt x="88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7" y="13"/>
                    <a:pt x="86" y="13"/>
                  </a:cubicBezTo>
                  <a:cubicBezTo>
                    <a:pt x="86" y="14"/>
                    <a:pt x="86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3"/>
                    <a:pt x="84" y="13"/>
                    <a:pt x="84" y="14"/>
                  </a:cubicBezTo>
                  <a:cubicBezTo>
                    <a:pt x="84" y="14"/>
                    <a:pt x="84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8" y="14"/>
                  </a:cubicBezTo>
                  <a:cubicBezTo>
                    <a:pt x="88" y="14"/>
                    <a:pt x="88" y="14"/>
                    <a:pt x="88" y="15"/>
                  </a:cubicBezTo>
                  <a:cubicBezTo>
                    <a:pt x="88" y="15"/>
                    <a:pt x="89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6"/>
                    <a:pt x="89" y="15"/>
                    <a:pt x="88" y="15"/>
                  </a:cubicBezTo>
                  <a:cubicBezTo>
                    <a:pt x="88" y="15"/>
                    <a:pt x="88" y="15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5"/>
                    <a:pt x="86" y="15"/>
                    <a:pt x="86" y="15"/>
                  </a:cubicBezTo>
                  <a:cubicBezTo>
                    <a:pt x="86" y="15"/>
                    <a:pt x="85" y="15"/>
                    <a:pt x="85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5"/>
                    <a:pt x="83" y="15"/>
                    <a:pt x="83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1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1"/>
                    <a:pt x="81" y="11"/>
                    <a:pt x="80" y="11"/>
                  </a:cubicBezTo>
                  <a:cubicBezTo>
                    <a:pt x="80" y="11"/>
                    <a:pt x="79" y="11"/>
                    <a:pt x="79" y="11"/>
                  </a:cubicBezTo>
                  <a:cubicBezTo>
                    <a:pt x="79" y="11"/>
                    <a:pt x="79" y="11"/>
                    <a:pt x="80" y="11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4"/>
                    <a:pt x="79" y="14"/>
                  </a:cubicBezTo>
                  <a:cubicBezTo>
                    <a:pt x="79" y="14"/>
                    <a:pt x="79" y="14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5"/>
                    <a:pt x="81" y="15"/>
                    <a:pt x="81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7"/>
                    <a:pt x="82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0"/>
                    <a:pt x="84" y="20"/>
                    <a:pt x="85" y="20"/>
                  </a:cubicBezTo>
                  <a:cubicBezTo>
                    <a:pt x="85" y="20"/>
                    <a:pt x="85" y="20"/>
                    <a:pt x="86" y="20"/>
                  </a:cubicBezTo>
                  <a:cubicBezTo>
                    <a:pt x="86" y="20"/>
                    <a:pt x="86" y="20"/>
                    <a:pt x="87" y="20"/>
                  </a:cubicBezTo>
                  <a:cubicBezTo>
                    <a:pt x="87" y="20"/>
                    <a:pt x="87" y="19"/>
                    <a:pt x="87" y="19"/>
                  </a:cubicBezTo>
                  <a:cubicBezTo>
                    <a:pt x="88" y="19"/>
                    <a:pt x="88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1" y="20"/>
                    <a:pt x="91" y="21"/>
                  </a:cubicBezTo>
                  <a:cubicBezTo>
                    <a:pt x="91" y="21"/>
                    <a:pt x="92" y="21"/>
                    <a:pt x="92" y="21"/>
                  </a:cubicBezTo>
                  <a:cubicBezTo>
                    <a:pt x="93" y="22"/>
                    <a:pt x="92" y="22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3"/>
                    <a:pt x="94" y="23"/>
                    <a:pt x="94" y="24"/>
                  </a:cubicBezTo>
                  <a:cubicBezTo>
                    <a:pt x="94" y="24"/>
                    <a:pt x="94" y="24"/>
                    <a:pt x="93" y="24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2" y="24"/>
                    <a:pt x="92" y="23"/>
                    <a:pt x="92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2"/>
                    <a:pt x="90" y="21"/>
                  </a:cubicBezTo>
                  <a:cubicBezTo>
                    <a:pt x="90" y="21"/>
                    <a:pt x="90" y="21"/>
                    <a:pt x="89" y="21"/>
                  </a:cubicBezTo>
                  <a:cubicBezTo>
                    <a:pt x="89" y="21"/>
                    <a:pt x="89" y="21"/>
                    <a:pt x="88" y="21"/>
                  </a:cubicBezTo>
                  <a:cubicBezTo>
                    <a:pt x="88" y="20"/>
                    <a:pt x="88" y="21"/>
                    <a:pt x="87" y="21"/>
                  </a:cubicBezTo>
                  <a:cubicBezTo>
                    <a:pt x="87" y="21"/>
                    <a:pt x="87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1"/>
                    <a:pt x="85" y="21"/>
                    <a:pt x="85" y="22"/>
                  </a:cubicBezTo>
                  <a:cubicBezTo>
                    <a:pt x="85" y="22"/>
                    <a:pt x="86" y="22"/>
                    <a:pt x="86" y="22"/>
                  </a:cubicBezTo>
                  <a:cubicBezTo>
                    <a:pt x="87" y="23"/>
                    <a:pt x="86" y="23"/>
                    <a:pt x="86" y="23"/>
                  </a:cubicBezTo>
                  <a:cubicBezTo>
                    <a:pt x="86" y="24"/>
                    <a:pt x="86" y="24"/>
                    <a:pt x="87" y="24"/>
                  </a:cubicBezTo>
                  <a:cubicBezTo>
                    <a:pt x="87" y="24"/>
                    <a:pt x="87" y="25"/>
                    <a:pt x="86" y="25"/>
                  </a:cubicBezTo>
                  <a:cubicBezTo>
                    <a:pt x="86" y="25"/>
                    <a:pt x="86" y="25"/>
                    <a:pt x="86" y="26"/>
                  </a:cubicBezTo>
                  <a:cubicBezTo>
                    <a:pt x="86" y="26"/>
                    <a:pt x="85" y="26"/>
                    <a:pt x="85" y="26"/>
                  </a:cubicBezTo>
                  <a:cubicBezTo>
                    <a:pt x="85" y="26"/>
                    <a:pt x="85" y="27"/>
                    <a:pt x="84" y="27"/>
                  </a:cubicBezTo>
                  <a:cubicBezTo>
                    <a:pt x="84" y="27"/>
                    <a:pt x="83" y="27"/>
                    <a:pt x="83" y="27"/>
                  </a:cubicBezTo>
                  <a:cubicBezTo>
                    <a:pt x="82" y="27"/>
                    <a:pt x="82" y="27"/>
                    <a:pt x="81" y="27"/>
                  </a:cubicBezTo>
                  <a:cubicBezTo>
                    <a:pt x="80" y="26"/>
                    <a:pt x="80" y="27"/>
                    <a:pt x="79" y="26"/>
                  </a:cubicBezTo>
                  <a:cubicBezTo>
                    <a:pt x="79" y="26"/>
                    <a:pt x="79" y="26"/>
                    <a:pt x="78" y="26"/>
                  </a:cubicBezTo>
                  <a:cubicBezTo>
                    <a:pt x="78" y="26"/>
                    <a:pt x="78" y="26"/>
                    <a:pt x="78" y="25"/>
                  </a:cubicBezTo>
                  <a:cubicBezTo>
                    <a:pt x="77" y="25"/>
                    <a:pt x="78" y="25"/>
                    <a:pt x="79" y="25"/>
                  </a:cubicBezTo>
                  <a:cubicBezTo>
                    <a:pt x="79" y="25"/>
                    <a:pt x="79" y="26"/>
                    <a:pt x="79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2"/>
                  </a:cubicBezTo>
                  <a:cubicBezTo>
                    <a:pt x="83" y="22"/>
                    <a:pt x="84" y="21"/>
                    <a:pt x="84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1"/>
                    <a:pt x="82" y="21"/>
                    <a:pt x="82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19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8" y="15"/>
                    <a:pt x="78" y="15"/>
                  </a:cubicBezTo>
                  <a:cubicBezTo>
                    <a:pt x="78" y="15"/>
                    <a:pt x="78" y="15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4"/>
                    <a:pt x="77" y="14"/>
                    <a:pt x="77" y="13"/>
                  </a:cubicBezTo>
                  <a:cubicBezTo>
                    <a:pt x="77" y="13"/>
                    <a:pt x="77" y="13"/>
                    <a:pt x="77" y="12"/>
                  </a:cubicBezTo>
                  <a:cubicBezTo>
                    <a:pt x="76" y="12"/>
                    <a:pt x="76" y="12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1"/>
                    <a:pt x="74" y="11"/>
                    <a:pt x="73" y="11"/>
                  </a:cubicBezTo>
                  <a:cubicBezTo>
                    <a:pt x="73" y="11"/>
                    <a:pt x="73" y="11"/>
                    <a:pt x="72" y="11"/>
                  </a:cubicBezTo>
                  <a:cubicBezTo>
                    <a:pt x="72" y="11"/>
                    <a:pt x="72" y="11"/>
                    <a:pt x="71" y="11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70" y="11"/>
                    <a:pt x="69" y="11"/>
                    <a:pt x="69" y="11"/>
                  </a:cubicBezTo>
                  <a:cubicBezTo>
                    <a:pt x="69" y="12"/>
                    <a:pt x="70" y="12"/>
                    <a:pt x="70" y="13"/>
                  </a:cubicBezTo>
                  <a:cubicBezTo>
                    <a:pt x="70" y="13"/>
                    <a:pt x="70" y="13"/>
                    <a:pt x="69" y="14"/>
                  </a:cubicBezTo>
                  <a:cubicBezTo>
                    <a:pt x="69" y="14"/>
                    <a:pt x="69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7" y="15"/>
                    <a:pt x="68" y="15"/>
                    <a:pt x="68" y="15"/>
                  </a:cubicBezTo>
                  <a:cubicBezTo>
                    <a:pt x="68" y="16"/>
                    <a:pt x="69" y="15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5" y="20"/>
                    <a:pt x="75" y="20"/>
                    <a:pt x="75" y="21"/>
                  </a:cubicBezTo>
                  <a:cubicBezTo>
                    <a:pt x="75" y="21"/>
                    <a:pt x="75" y="21"/>
                    <a:pt x="75" y="22"/>
                  </a:cubicBezTo>
                  <a:cubicBezTo>
                    <a:pt x="75" y="22"/>
                    <a:pt x="74" y="22"/>
                    <a:pt x="74" y="22"/>
                  </a:cubicBezTo>
                  <a:cubicBezTo>
                    <a:pt x="74" y="22"/>
                    <a:pt x="74" y="21"/>
                    <a:pt x="73" y="21"/>
                  </a:cubicBezTo>
                  <a:cubicBezTo>
                    <a:pt x="73" y="21"/>
                    <a:pt x="72" y="21"/>
                    <a:pt x="72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69" y="20"/>
                    <a:pt x="69" y="20"/>
                    <a:pt x="68" y="20"/>
                  </a:cubicBezTo>
                  <a:cubicBezTo>
                    <a:pt x="68" y="20"/>
                    <a:pt x="68" y="20"/>
                    <a:pt x="67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3" y="19"/>
                    <a:pt x="63" y="18"/>
                    <a:pt x="62" y="18"/>
                  </a:cubicBezTo>
                  <a:cubicBezTo>
                    <a:pt x="62" y="18"/>
                    <a:pt x="61" y="18"/>
                    <a:pt x="61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59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0"/>
                    <a:pt x="59" y="19"/>
                    <a:pt x="59" y="20"/>
                  </a:cubicBezTo>
                  <a:cubicBezTo>
                    <a:pt x="60" y="20"/>
                    <a:pt x="60" y="20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8" y="21"/>
                    <a:pt x="57" y="21"/>
                  </a:cubicBezTo>
                  <a:cubicBezTo>
                    <a:pt x="57" y="21"/>
                    <a:pt x="57" y="20"/>
                    <a:pt x="56" y="20"/>
                  </a:cubicBezTo>
                  <a:cubicBezTo>
                    <a:pt x="56" y="20"/>
                    <a:pt x="56" y="20"/>
                    <a:pt x="56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49" y="22"/>
                    <a:pt x="4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1"/>
                    <a:pt x="48" y="21"/>
                    <a:pt x="47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4" y="21"/>
                    <a:pt x="43" y="21"/>
                    <a:pt x="43" y="21"/>
                  </a:cubicBezTo>
                  <a:cubicBezTo>
                    <a:pt x="43" y="22"/>
                    <a:pt x="42" y="22"/>
                    <a:pt x="42" y="22"/>
                  </a:cubicBezTo>
                  <a:cubicBezTo>
                    <a:pt x="41" y="22"/>
                    <a:pt x="41" y="22"/>
                    <a:pt x="40" y="22"/>
                  </a:cubicBezTo>
                  <a:cubicBezTo>
                    <a:pt x="40" y="23"/>
                    <a:pt x="40" y="23"/>
                    <a:pt x="39" y="23"/>
                  </a:cubicBezTo>
                  <a:cubicBezTo>
                    <a:pt x="39" y="23"/>
                    <a:pt x="38" y="23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9" y="21"/>
                    <a:pt x="29" y="22"/>
                  </a:cubicBezTo>
                  <a:cubicBezTo>
                    <a:pt x="29" y="22"/>
                    <a:pt x="30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0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6"/>
                    <a:pt x="31" y="26"/>
                    <a:pt x="31" y="26"/>
                  </a:cubicBezTo>
                  <a:cubicBezTo>
                    <a:pt x="31" y="27"/>
                    <a:pt x="32" y="27"/>
                    <a:pt x="32" y="27"/>
                  </a:cubicBezTo>
                  <a:cubicBezTo>
                    <a:pt x="31" y="28"/>
                    <a:pt x="31" y="27"/>
                    <a:pt x="30" y="27"/>
                  </a:cubicBezTo>
                  <a:cubicBezTo>
                    <a:pt x="30" y="27"/>
                    <a:pt x="30" y="27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7" y="26"/>
                    <a:pt x="27" y="27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6"/>
                    <a:pt x="9" y="36"/>
                    <a:pt x="9" y="37"/>
                  </a:cubicBezTo>
                  <a:cubicBezTo>
                    <a:pt x="9" y="37"/>
                    <a:pt x="8" y="37"/>
                    <a:pt x="8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6" y="39"/>
                  </a:cubicBezTo>
                  <a:cubicBezTo>
                    <a:pt x="6" y="39"/>
                    <a:pt x="6" y="40"/>
                    <a:pt x="5" y="40"/>
                  </a:cubicBezTo>
                  <a:cubicBezTo>
                    <a:pt x="5" y="40"/>
                    <a:pt x="5" y="40"/>
                    <a:pt x="4" y="40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8" y="42"/>
                    <a:pt x="8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8" y="43"/>
                    <a:pt x="8" y="43"/>
                  </a:cubicBezTo>
                  <a:cubicBezTo>
                    <a:pt x="7" y="43"/>
                    <a:pt x="7" y="43"/>
                    <a:pt x="6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4" y="56"/>
                    <a:pt x="4" y="55"/>
                    <a:pt x="4" y="55"/>
                  </a:cubicBezTo>
                  <a:cubicBezTo>
                    <a:pt x="5" y="55"/>
                    <a:pt x="5" y="55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9" y="57"/>
                    <a:pt x="9" y="58"/>
                  </a:cubicBezTo>
                  <a:cubicBezTo>
                    <a:pt x="9" y="58"/>
                    <a:pt x="9" y="58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60"/>
                    <a:pt x="9" y="60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1"/>
                    <a:pt x="11" y="61"/>
                    <a:pt x="11" y="62"/>
                  </a:cubicBezTo>
                  <a:cubicBezTo>
                    <a:pt x="11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11" y="63"/>
                    <a:pt x="11" y="63"/>
                    <a:pt x="10" y="63"/>
                  </a:cubicBezTo>
                  <a:cubicBezTo>
                    <a:pt x="10" y="63"/>
                    <a:pt x="11" y="63"/>
                    <a:pt x="10" y="64"/>
                  </a:cubicBezTo>
                  <a:cubicBezTo>
                    <a:pt x="10" y="64"/>
                    <a:pt x="10" y="64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6"/>
                    <a:pt x="10" y="66"/>
                    <a:pt x="11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2" y="65"/>
                    <a:pt x="13" y="65"/>
                  </a:cubicBezTo>
                  <a:cubicBezTo>
                    <a:pt x="13" y="65"/>
                    <a:pt x="13" y="65"/>
                    <a:pt x="14" y="65"/>
                  </a:cubicBezTo>
                  <a:cubicBezTo>
                    <a:pt x="15" y="65"/>
                    <a:pt x="15" y="65"/>
                    <a:pt x="16" y="65"/>
                  </a:cubicBezTo>
                  <a:cubicBezTo>
                    <a:pt x="16" y="65"/>
                    <a:pt x="16" y="65"/>
                    <a:pt x="16" y="66"/>
                  </a:cubicBezTo>
                  <a:cubicBezTo>
                    <a:pt x="17" y="66"/>
                    <a:pt x="16" y="67"/>
                    <a:pt x="17" y="67"/>
                  </a:cubicBezTo>
                  <a:cubicBezTo>
                    <a:pt x="17" y="68"/>
                    <a:pt x="17" y="68"/>
                    <a:pt x="17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0" y="69"/>
                    <a:pt x="20" y="70"/>
                    <a:pt x="21" y="70"/>
                  </a:cubicBezTo>
                  <a:cubicBezTo>
                    <a:pt x="21" y="70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30" y="72"/>
                    <a:pt x="29" y="73"/>
                    <a:pt x="30" y="73"/>
                  </a:cubicBezTo>
                  <a:cubicBezTo>
                    <a:pt x="30" y="73"/>
                    <a:pt x="31" y="73"/>
                    <a:pt x="31" y="73"/>
                  </a:cubicBezTo>
                  <a:cubicBezTo>
                    <a:pt x="32" y="73"/>
                    <a:pt x="32" y="72"/>
                    <a:pt x="33" y="72"/>
                  </a:cubicBezTo>
                  <a:cubicBezTo>
                    <a:pt x="33" y="72"/>
                    <a:pt x="34" y="72"/>
                    <a:pt x="34" y="72"/>
                  </a:cubicBezTo>
                  <a:cubicBezTo>
                    <a:pt x="34" y="73"/>
                    <a:pt x="35" y="73"/>
                    <a:pt x="35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4"/>
                    <a:pt x="37" y="74"/>
                    <a:pt x="36" y="75"/>
                  </a:cubicBezTo>
                  <a:cubicBezTo>
                    <a:pt x="36" y="75"/>
                    <a:pt x="35" y="75"/>
                    <a:pt x="35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77"/>
                    <a:pt x="35" y="77"/>
                    <a:pt x="34" y="77"/>
                  </a:cubicBezTo>
                  <a:cubicBezTo>
                    <a:pt x="34" y="78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1"/>
                    <a:pt x="33" y="81"/>
                    <a:pt x="32" y="82"/>
                  </a:cubicBezTo>
                  <a:cubicBezTo>
                    <a:pt x="32" y="82"/>
                    <a:pt x="33" y="82"/>
                    <a:pt x="32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31" y="84"/>
                    <a:pt x="32" y="84"/>
                    <a:pt x="32" y="84"/>
                  </a:cubicBezTo>
                  <a:cubicBezTo>
                    <a:pt x="32" y="85"/>
                    <a:pt x="32" y="85"/>
                    <a:pt x="33" y="85"/>
                  </a:cubicBezTo>
                  <a:cubicBezTo>
                    <a:pt x="33" y="85"/>
                    <a:pt x="33" y="85"/>
                    <a:pt x="34" y="85"/>
                  </a:cubicBezTo>
                  <a:cubicBezTo>
                    <a:pt x="34" y="85"/>
                    <a:pt x="34" y="85"/>
                    <a:pt x="34" y="86"/>
                  </a:cubicBezTo>
                  <a:cubicBezTo>
                    <a:pt x="35" y="86"/>
                    <a:pt x="35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8"/>
                    <a:pt x="37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9"/>
                    <a:pt x="38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1" y="89"/>
                  </a:cubicBezTo>
                  <a:cubicBezTo>
                    <a:pt x="41" y="89"/>
                    <a:pt x="41" y="89"/>
                    <a:pt x="42" y="89"/>
                  </a:cubicBezTo>
                  <a:cubicBezTo>
                    <a:pt x="42" y="89"/>
                    <a:pt x="43" y="89"/>
                    <a:pt x="44" y="89"/>
                  </a:cubicBezTo>
                  <a:cubicBezTo>
                    <a:pt x="44" y="89"/>
                    <a:pt x="44" y="90"/>
                    <a:pt x="45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47" y="92"/>
                    <a:pt x="47" y="91"/>
                    <a:pt x="48" y="91"/>
                  </a:cubicBezTo>
                  <a:cubicBezTo>
                    <a:pt x="49" y="91"/>
                    <a:pt x="50" y="92"/>
                    <a:pt x="51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4" y="94"/>
                    <a:pt x="54" y="94"/>
                    <a:pt x="55" y="94"/>
                  </a:cubicBezTo>
                  <a:cubicBezTo>
                    <a:pt x="55" y="94"/>
                    <a:pt x="56" y="94"/>
                    <a:pt x="56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4"/>
                    <a:pt x="59" y="94"/>
                  </a:cubicBezTo>
                  <a:cubicBezTo>
                    <a:pt x="59" y="95"/>
                    <a:pt x="60" y="95"/>
                    <a:pt x="60" y="94"/>
                  </a:cubicBezTo>
                  <a:cubicBezTo>
                    <a:pt x="60" y="94"/>
                    <a:pt x="60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3"/>
                    <a:pt x="60" y="93"/>
                    <a:pt x="59" y="93"/>
                  </a:cubicBezTo>
                  <a:cubicBezTo>
                    <a:pt x="59" y="92"/>
                    <a:pt x="59" y="92"/>
                    <a:pt x="58" y="91"/>
                  </a:cubicBezTo>
                  <a:cubicBezTo>
                    <a:pt x="58" y="91"/>
                    <a:pt x="57" y="91"/>
                    <a:pt x="57" y="90"/>
                  </a:cubicBezTo>
                  <a:cubicBezTo>
                    <a:pt x="56" y="89"/>
                    <a:pt x="57" y="89"/>
                    <a:pt x="56" y="88"/>
                  </a:cubicBezTo>
                  <a:cubicBezTo>
                    <a:pt x="56" y="88"/>
                    <a:pt x="56" y="87"/>
                    <a:pt x="56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5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6" y="82"/>
                    <a:pt x="56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8"/>
                    <a:pt x="57" y="78"/>
                    <a:pt x="56" y="78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3"/>
                    <a:pt x="54" y="73"/>
                    <a:pt x="54" y="72"/>
                  </a:cubicBezTo>
                  <a:cubicBezTo>
                    <a:pt x="54" y="72"/>
                    <a:pt x="54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2"/>
                    <a:pt x="56" y="73"/>
                    <a:pt x="56" y="73"/>
                  </a:cubicBezTo>
                  <a:cubicBezTo>
                    <a:pt x="56" y="73"/>
                    <a:pt x="57" y="72"/>
                    <a:pt x="57" y="72"/>
                  </a:cubicBezTo>
                  <a:cubicBezTo>
                    <a:pt x="58" y="72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9" y="70"/>
                    <a:pt x="58" y="70"/>
                    <a:pt x="59" y="69"/>
                  </a:cubicBezTo>
                  <a:cubicBezTo>
                    <a:pt x="59" y="69"/>
                    <a:pt x="59" y="69"/>
                    <a:pt x="60" y="68"/>
                  </a:cubicBezTo>
                  <a:cubicBezTo>
                    <a:pt x="61" y="68"/>
                    <a:pt x="61" y="69"/>
                    <a:pt x="62" y="68"/>
                  </a:cubicBezTo>
                  <a:cubicBezTo>
                    <a:pt x="63" y="68"/>
                    <a:pt x="63" y="68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8"/>
                    <a:pt x="66" y="68"/>
                    <a:pt x="67" y="69"/>
                  </a:cubicBezTo>
                  <a:cubicBezTo>
                    <a:pt x="67" y="69"/>
                    <a:pt x="67" y="70"/>
                    <a:pt x="68" y="70"/>
                  </a:cubicBezTo>
                  <a:cubicBezTo>
                    <a:pt x="68" y="70"/>
                    <a:pt x="69" y="70"/>
                    <a:pt x="69" y="70"/>
                  </a:cubicBezTo>
                  <a:cubicBezTo>
                    <a:pt x="70" y="70"/>
                    <a:pt x="70" y="71"/>
                    <a:pt x="70" y="71"/>
                  </a:cubicBezTo>
                  <a:cubicBezTo>
                    <a:pt x="71" y="71"/>
                    <a:pt x="71" y="71"/>
                    <a:pt x="72" y="71"/>
                  </a:cubicBezTo>
                  <a:cubicBezTo>
                    <a:pt x="73" y="70"/>
                    <a:pt x="74" y="71"/>
                    <a:pt x="75" y="71"/>
                  </a:cubicBezTo>
                  <a:cubicBezTo>
                    <a:pt x="75" y="70"/>
                    <a:pt x="76" y="70"/>
                    <a:pt x="77" y="70"/>
                  </a:cubicBezTo>
                  <a:cubicBezTo>
                    <a:pt x="77" y="70"/>
                    <a:pt x="77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2" y="71"/>
                    <a:pt x="83" y="71"/>
                    <a:pt x="83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cubicBezTo>
                    <a:pt x="82" y="69"/>
                    <a:pt x="82" y="69"/>
                    <a:pt x="81" y="69"/>
                  </a:cubicBezTo>
                  <a:cubicBezTo>
                    <a:pt x="81" y="69"/>
                    <a:pt x="81" y="69"/>
                    <a:pt x="80" y="69"/>
                  </a:cubicBezTo>
                  <a:cubicBezTo>
                    <a:pt x="80" y="69"/>
                    <a:pt x="80" y="68"/>
                    <a:pt x="80" y="68"/>
                  </a:cubicBezTo>
                  <a:cubicBezTo>
                    <a:pt x="80" y="67"/>
                    <a:pt x="81" y="68"/>
                    <a:pt x="81" y="68"/>
                  </a:cubicBezTo>
                  <a:cubicBezTo>
                    <a:pt x="81" y="67"/>
                    <a:pt x="82" y="67"/>
                    <a:pt x="81" y="67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82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4"/>
                  </a:cubicBezTo>
                  <a:cubicBezTo>
                    <a:pt x="83" y="64"/>
                    <a:pt x="83" y="64"/>
                    <a:pt x="83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2"/>
                    <a:pt x="82" y="62"/>
                    <a:pt x="82" y="62"/>
                  </a:cubicBezTo>
                  <a:cubicBezTo>
                    <a:pt x="82" y="61"/>
                    <a:pt x="83" y="62"/>
                    <a:pt x="83" y="62"/>
                  </a:cubicBezTo>
                  <a:cubicBezTo>
                    <a:pt x="84" y="62"/>
                    <a:pt x="84" y="62"/>
                    <a:pt x="85" y="62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87" y="61"/>
                    <a:pt x="87" y="61"/>
                    <a:pt x="88" y="61"/>
                  </a:cubicBezTo>
                  <a:cubicBezTo>
                    <a:pt x="88" y="61"/>
                    <a:pt x="88" y="61"/>
                    <a:pt x="89" y="60"/>
                  </a:cubicBezTo>
                  <a:cubicBezTo>
                    <a:pt x="89" y="60"/>
                    <a:pt x="89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2" y="60"/>
                    <a:pt x="92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4" y="58"/>
                    <a:pt x="94" y="59"/>
                    <a:pt x="94" y="59"/>
                  </a:cubicBezTo>
                  <a:cubicBezTo>
                    <a:pt x="94" y="58"/>
                    <a:pt x="95" y="58"/>
                    <a:pt x="95" y="58"/>
                  </a:cubicBezTo>
                  <a:cubicBezTo>
                    <a:pt x="95" y="58"/>
                    <a:pt x="95" y="58"/>
                    <a:pt x="96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7" y="58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9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1" y="61"/>
                    <a:pt x="101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3" y="61"/>
                    <a:pt x="103" y="61"/>
                    <a:pt x="103" y="62"/>
                  </a:cubicBezTo>
                  <a:cubicBezTo>
                    <a:pt x="103" y="62"/>
                    <a:pt x="104" y="62"/>
                    <a:pt x="104" y="63"/>
                  </a:cubicBezTo>
                  <a:cubicBezTo>
                    <a:pt x="104" y="63"/>
                    <a:pt x="104" y="63"/>
                    <a:pt x="105" y="63"/>
                  </a:cubicBezTo>
                  <a:cubicBezTo>
                    <a:pt x="105" y="63"/>
                    <a:pt x="105" y="62"/>
                    <a:pt x="106" y="62"/>
                  </a:cubicBezTo>
                  <a:cubicBezTo>
                    <a:pt x="106" y="62"/>
                    <a:pt x="107" y="61"/>
                    <a:pt x="107" y="61"/>
                  </a:cubicBezTo>
                  <a:cubicBezTo>
                    <a:pt x="107" y="61"/>
                    <a:pt x="108" y="61"/>
                    <a:pt x="108" y="61"/>
                  </a:cubicBezTo>
                  <a:cubicBezTo>
                    <a:pt x="109" y="61"/>
                    <a:pt x="109" y="61"/>
                    <a:pt x="110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1" y="63"/>
                    <a:pt x="111" y="63"/>
                    <a:pt x="112" y="63"/>
                  </a:cubicBezTo>
                  <a:cubicBezTo>
                    <a:pt x="112" y="63"/>
                    <a:pt x="113" y="63"/>
                    <a:pt x="113" y="64"/>
                  </a:cubicBezTo>
                  <a:cubicBezTo>
                    <a:pt x="114" y="64"/>
                    <a:pt x="114" y="64"/>
                    <a:pt x="115" y="65"/>
                  </a:cubicBezTo>
                  <a:cubicBezTo>
                    <a:pt x="115" y="65"/>
                    <a:pt x="115" y="65"/>
                    <a:pt x="116" y="65"/>
                  </a:cubicBezTo>
                  <a:cubicBezTo>
                    <a:pt x="116" y="65"/>
                    <a:pt x="116" y="65"/>
                    <a:pt x="117" y="66"/>
                  </a:cubicBezTo>
                  <a:cubicBezTo>
                    <a:pt x="117" y="66"/>
                    <a:pt x="117" y="67"/>
                    <a:pt x="117" y="67"/>
                  </a:cubicBezTo>
                  <a:cubicBezTo>
                    <a:pt x="118" y="67"/>
                    <a:pt x="118" y="68"/>
                    <a:pt x="118" y="68"/>
                  </a:cubicBezTo>
                  <a:cubicBezTo>
                    <a:pt x="119" y="68"/>
                    <a:pt x="119" y="69"/>
                    <a:pt x="119" y="69"/>
                  </a:cubicBezTo>
                  <a:cubicBezTo>
                    <a:pt x="119" y="69"/>
                    <a:pt x="120" y="69"/>
                    <a:pt x="120" y="69"/>
                  </a:cubicBezTo>
                  <a:cubicBezTo>
                    <a:pt x="120" y="70"/>
                    <a:pt x="120" y="70"/>
                    <a:pt x="121" y="70"/>
                  </a:cubicBezTo>
                  <a:cubicBezTo>
                    <a:pt x="121" y="70"/>
                    <a:pt x="122" y="70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5" y="70"/>
                  </a:cubicBezTo>
                  <a:cubicBezTo>
                    <a:pt x="125" y="69"/>
                    <a:pt x="125" y="69"/>
                    <a:pt x="126" y="69"/>
                  </a:cubicBezTo>
                  <a:cubicBezTo>
                    <a:pt x="126" y="69"/>
                    <a:pt x="126" y="69"/>
                    <a:pt x="126" y="70"/>
                  </a:cubicBezTo>
                  <a:cubicBezTo>
                    <a:pt x="126" y="70"/>
                    <a:pt x="127" y="70"/>
                    <a:pt x="127" y="70"/>
                  </a:cubicBezTo>
                  <a:cubicBezTo>
                    <a:pt x="127" y="70"/>
                    <a:pt x="128" y="70"/>
                    <a:pt x="128" y="69"/>
                  </a:cubicBezTo>
                  <a:cubicBezTo>
                    <a:pt x="128" y="69"/>
                    <a:pt x="129" y="69"/>
                    <a:pt x="129" y="69"/>
                  </a:cubicBezTo>
                  <a:cubicBezTo>
                    <a:pt x="129" y="69"/>
                    <a:pt x="130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2" y="69"/>
                    <a:pt x="132" y="68"/>
                    <a:pt x="133" y="69"/>
                  </a:cubicBezTo>
                  <a:cubicBezTo>
                    <a:pt x="133" y="69"/>
                    <a:pt x="133" y="69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4" y="70"/>
                    <a:pt x="135" y="70"/>
                    <a:pt x="135" y="70"/>
                  </a:cubicBezTo>
                  <a:cubicBezTo>
                    <a:pt x="135" y="70"/>
                    <a:pt x="135" y="70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0"/>
                    <a:pt x="138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1" y="70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2" y="72"/>
                    <a:pt x="143" y="72"/>
                    <a:pt x="143" y="72"/>
                  </a:cubicBezTo>
                  <a:cubicBezTo>
                    <a:pt x="143" y="72"/>
                    <a:pt x="143" y="72"/>
                    <a:pt x="144" y="73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72"/>
                    <a:pt x="145" y="71"/>
                    <a:pt x="145" y="71"/>
                  </a:cubicBezTo>
                  <a:cubicBezTo>
                    <a:pt x="145" y="71"/>
                    <a:pt x="145" y="71"/>
                    <a:pt x="145" y="71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70"/>
                    <a:pt x="147" y="69"/>
                  </a:cubicBezTo>
                  <a:cubicBezTo>
                    <a:pt x="148" y="69"/>
                    <a:pt x="148" y="69"/>
                    <a:pt x="149" y="69"/>
                  </a:cubicBezTo>
                  <a:cubicBezTo>
                    <a:pt x="149" y="69"/>
                    <a:pt x="150" y="69"/>
                    <a:pt x="150" y="68"/>
                  </a:cubicBezTo>
                  <a:cubicBezTo>
                    <a:pt x="151" y="68"/>
                    <a:pt x="151" y="67"/>
                    <a:pt x="151" y="67"/>
                  </a:cubicBezTo>
                  <a:cubicBezTo>
                    <a:pt x="152" y="67"/>
                    <a:pt x="152" y="67"/>
                    <a:pt x="152" y="68"/>
                  </a:cubicBezTo>
                  <a:cubicBezTo>
                    <a:pt x="152" y="68"/>
                    <a:pt x="152" y="68"/>
                    <a:pt x="151" y="68"/>
                  </a:cubicBezTo>
                  <a:cubicBezTo>
                    <a:pt x="151" y="69"/>
                    <a:pt x="151" y="69"/>
                    <a:pt x="152" y="69"/>
                  </a:cubicBezTo>
                  <a:cubicBezTo>
                    <a:pt x="152" y="69"/>
                    <a:pt x="152" y="69"/>
                    <a:pt x="153" y="69"/>
                  </a:cubicBezTo>
                  <a:cubicBezTo>
                    <a:pt x="153" y="69"/>
                    <a:pt x="154" y="69"/>
                    <a:pt x="154" y="69"/>
                  </a:cubicBezTo>
                  <a:cubicBezTo>
                    <a:pt x="155" y="69"/>
                    <a:pt x="155" y="70"/>
                    <a:pt x="155" y="70"/>
                  </a:cubicBezTo>
                  <a:cubicBezTo>
                    <a:pt x="156" y="70"/>
                    <a:pt x="156" y="70"/>
                    <a:pt x="156" y="71"/>
                  </a:cubicBezTo>
                  <a:cubicBezTo>
                    <a:pt x="157" y="71"/>
                    <a:pt x="157" y="70"/>
                    <a:pt x="158" y="70"/>
                  </a:cubicBezTo>
                  <a:cubicBezTo>
                    <a:pt x="159" y="70"/>
                    <a:pt x="159" y="71"/>
                    <a:pt x="160" y="71"/>
                  </a:cubicBezTo>
                  <a:cubicBezTo>
                    <a:pt x="160" y="71"/>
                    <a:pt x="160" y="71"/>
                    <a:pt x="161" y="71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61" y="71"/>
                    <a:pt x="162" y="71"/>
                    <a:pt x="162" y="71"/>
                  </a:cubicBezTo>
                  <a:cubicBezTo>
                    <a:pt x="162" y="71"/>
                    <a:pt x="162" y="71"/>
                    <a:pt x="163" y="71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2" y="68"/>
                  </a:cubicBezTo>
                  <a:cubicBezTo>
                    <a:pt x="162" y="68"/>
                    <a:pt x="162" y="68"/>
                    <a:pt x="161" y="67"/>
                  </a:cubicBezTo>
                  <a:cubicBezTo>
                    <a:pt x="161" y="67"/>
                    <a:pt x="161" y="66"/>
                    <a:pt x="161" y="66"/>
                  </a:cubicBezTo>
                  <a:cubicBezTo>
                    <a:pt x="161" y="66"/>
                    <a:pt x="162" y="65"/>
                    <a:pt x="162" y="65"/>
                  </a:cubicBezTo>
                  <a:cubicBezTo>
                    <a:pt x="162" y="65"/>
                    <a:pt x="162" y="65"/>
                    <a:pt x="162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4" y="64"/>
                    <a:pt x="164" y="65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4" y="65"/>
                    <a:pt x="165" y="65"/>
                    <a:pt x="165" y="65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8" y="67"/>
                    <a:pt x="168" y="67"/>
                  </a:cubicBezTo>
                  <a:cubicBezTo>
                    <a:pt x="169" y="67"/>
                    <a:pt x="169" y="67"/>
                    <a:pt x="170" y="67"/>
                  </a:cubicBezTo>
                  <a:cubicBezTo>
                    <a:pt x="170" y="67"/>
                    <a:pt x="170" y="67"/>
                    <a:pt x="171" y="68"/>
                  </a:cubicBezTo>
                  <a:cubicBezTo>
                    <a:pt x="171" y="68"/>
                    <a:pt x="172" y="68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3" y="70"/>
                    <a:pt x="173" y="69"/>
                    <a:pt x="174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5" y="71"/>
                    <a:pt x="176" y="70"/>
                    <a:pt x="176" y="70"/>
                  </a:cubicBezTo>
                  <a:cubicBezTo>
                    <a:pt x="177" y="70"/>
                    <a:pt x="177" y="70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80" y="69"/>
                    <a:pt x="181" y="70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3" y="70"/>
                    <a:pt x="183" y="71"/>
                    <a:pt x="184" y="71"/>
                  </a:cubicBezTo>
                  <a:cubicBezTo>
                    <a:pt x="184" y="71"/>
                    <a:pt x="185" y="70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6" y="71"/>
                    <a:pt x="186" y="71"/>
                  </a:cubicBezTo>
                  <a:cubicBezTo>
                    <a:pt x="186" y="72"/>
                    <a:pt x="186" y="72"/>
                    <a:pt x="187" y="72"/>
                  </a:cubicBezTo>
                  <a:cubicBezTo>
                    <a:pt x="188" y="73"/>
                    <a:pt x="188" y="72"/>
                    <a:pt x="189" y="72"/>
                  </a:cubicBezTo>
                  <a:cubicBezTo>
                    <a:pt x="190" y="72"/>
                    <a:pt x="190" y="72"/>
                    <a:pt x="191" y="72"/>
                  </a:cubicBezTo>
                  <a:cubicBezTo>
                    <a:pt x="192" y="72"/>
                    <a:pt x="192" y="72"/>
                    <a:pt x="193" y="72"/>
                  </a:cubicBezTo>
                  <a:cubicBezTo>
                    <a:pt x="194" y="72"/>
                    <a:pt x="194" y="72"/>
                    <a:pt x="195" y="72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7" y="71"/>
                    <a:pt x="197" y="71"/>
                  </a:cubicBezTo>
                  <a:cubicBezTo>
                    <a:pt x="198" y="70"/>
                    <a:pt x="198" y="70"/>
                    <a:pt x="199" y="70"/>
                  </a:cubicBezTo>
                  <a:cubicBezTo>
                    <a:pt x="199" y="70"/>
                    <a:pt x="200" y="70"/>
                    <a:pt x="200" y="70"/>
                  </a:cubicBezTo>
                  <a:cubicBezTo>
                    <a:pt x="201" y="71"/>
                    <a:pt x="201" y="71"/>
                    <a:pt x="202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2" y="71"/>
                    <a:pt x="203" y="71"/>
                    <a:pt x="203" y="71"/>
                  </a:cubicBezTo>
                  <a:cubicBezTo>
                    <a:pt x="204" y="71"/>
                    <a:pt x="204" y="71"/>
                    <a:pt x="205" y="71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6" y="71"/>
                    <a:pt x="206" y="71"/>
                    <a:pt x="207" y="72"/>
                  </a:cubicBezTo>
                  <a:cubicBezTo>
                    <a:pt x="207" y="72"/>
                    <a:pt x="208" y="72"/>
                    <a:pt x="208" y="72"/>
                  </a:cubicBezTo>
                  <a:cubicBezTo>
                    <a:pt x="209" y="72"/>
                    <a:pt x="209" y="71"/>
                    <a:pt x="209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0"/>
                    <a:pt x="210" y="71"/>
                    <a:pt x="210" y="70"/>
                  </a:cubicBezTo>
                  <a:cubicBezTo>
                    <a:pt x="210" y="70"/>
                    <a:pt x="209" y="70"/>
                    <a:pt x="209" y="69"/>
                  </a:cubicBezTo>
                  <a:cubicBezTo>
                    <a:pt x="209" y="69"/>
                    <a:pt x="209" y="68"/>
                    <a:pt x="209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8" y="66"/>
                    <a:pt x="209" y="66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8" y="64"/>
                    <a:pt x="208" y="63"/>
                    <a:pt x="208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3"/>
                    <a:pt x="207" y="63"/>
                    <a:pt x="207" y="62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08" y="61"/>
                    <a:pt x="208" y="62"/>
                    <a:pt x="208" y="61"/>
                  </a:cubicBezTo>
                  <a:cubicBezTo>
                    <a:pt x="209" y="61"/>
                    <a:pt x="209" y="61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2" y="61"/>
                    <a:pt x="212" y="61"/>
                    <a:pt x="213" y="61"/>
                  </a:cubicBezTo>
                  <a:cubicBezTo>
                    <a:pt x="213" y="61"/>
                    <a:pt x="214" y="6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6" y="62"/>
                    <a:pt x="216" y="62"/>
                  </a:cubicBezTo>
                  <a:cubicBezTo>
                    <a:pt x="217" y="62"/>
                    <a:pt x="217" y="62"/>
                    <a:pt x="217" y="62"/>
                  </a:cubicBezTo>
                  <a:cubicBezTo>
                    <a:pt x="218" y="62"/>
                    <a:pt x="218" y="62"/>
                    <a:pt x="219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20" y="63"/>
                    <a:pt x="220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2" y="64"/>
                    <a:pt x="222" y="64"/>
                    <a:pt x="222" y="64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3" y="65"/>
                    <a:pt x="223" y="66"/>
                    <a:pt x="223" y="66"/>
                  </a:cubicBezTo>
                  <a:cubicBezTo>
                    <a:pt x="223" y="66"/>
                    <a:pt x="224" y="67"/>
                    <a:pt x="224" y="67"/>
                  </a:cubicBezTo>
                  <a:cubicBezTo>
                    <a:pt x="225" y="67"/>
                    <a:pt x="225" y="68"/>
                    <a:pt x="226" y="68"/>
                  </a:cubicBezTo>
                  <a:cubicBezTo>
                    <a:pt x="226" y="69"/>
                    <a:pt x="227" y="69"/>
                    <a:pt x="227" y="70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8" y="71"/>
                    <a:pt x="229" y="71"/>
                    <a:pt x="229" y="71"/>
                  </a:cubicBezTo>
                  <a:cubicBezTo>
                    <a:pt x="229" y="71"/>
                    <a:pt x="229" y="72"/>
                    <a:pt x="229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2" y="72"/>
                    <a:pt x="232" y="72"/>
                    <a:pt x="233" y="73"/>
                  </a:cubicBezTo>
                  <a:cubicBezTo>
                    <a:pt x="234" y="73"/>
                    <a:pt x="234" y="73"/>
                    <a:pt x="235" y="73"/>
                  </a:cubicBezTo>
                  <a:cubicBezTo>
                    <a:pt x="235" y="73"/>
                    <a:pt x="235" y="73"/>
                    <a:pt x="236" y="73"/>
                  </a:cubicBezTo>
                  <a:cubicBezTo>
                    <a:pt x="236" y="73"/>
                    <a:pt x="236" y="74"/>
                    <a:pt x="237" y="74"/>
                  </a:cubicBezTo>
                  <a:cubicBezTo>
                    <a:pt x="237" y="74"/>
                    <a:pt x="238" y="74"/>
                    <a:pt x="238" y="75"/>
                  </a:cubicBezTo>
                  <a:cubicBezTo>
                    <a:pt x="239" y="75"/>
                    <a:pt x="239" y="75"/>
                    <a:pt x="239" y="76"/>
                  </a:cubicBezTo>
                  <a:cubicBezTo>
                    <a:pt x="239" y="76"/>
                    <a:pt x="240" y="76"/>
                    <a:pt x="240" y="77"/>
                  </a:cubicBezTo>
                  <a:cubicBezTo>
                    <a:pt x="240" y="77"/>
                    <a:pt x="241" y="77"/>
                    <a:pt x="241" y="77"/>
                  </a:cubicBezTo>
                  <a:cubicBezTo>
                    <a:pt x="241" y="77"/>
                    <a:pt x="242" y="77"/>
                    <a:pt x="242" y="77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4" y="77"/>
                    <a:pt x="244" y="77"/>
                    <a:pt x="245" y="77"/>
                  </a:cubicBezTo>
                  <a:cubicBezTo>
                    <a:pt x="245" y="77"/>
                    <a:pt x="245" y="76"/>
                    <a:pt x="246" y="76"/>
                  </a:cubicBezTo>
                  <a:cubicBezTo>
                    <a:pt x="246" y="76"/>
                    <a:pt x="246" y="76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7" y="76"/>
                    <a:pt x="247" y="77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8" y="77"/>
                    <a:pt x="248" y="78"/>
                    <a:pt x="248" y="78"/>
                  </a:cubicBezTo>
                  <a:cubicBezTo>
                    <a:pt x="248" y="78"/>
                    <a:pt x="248" y="78"/>
                    <a:pt x="248" y="79"/>
                  </a:cubicBezTo>
                  <a:cubicBezTo>
                    <a:pt x="248" y="79"/>
                    <a:pt x="248" y="79"/>
                    <a:pt x="249" y="80"/>
                  </a:cubicBezTo>
                  <a:cubicBezTo>
                    <a:pt x="249" y="80"/>
                    <a:pt x="249" y="80"/>
                    <a:pt x="249" y="81"/>
                  </a:cubicBezTo>
                  <a:cubicBezTo>
                    <a:pt x="249" y="81"/>
                    <a:pt x="249" y="81"/>
                    <a:pt x="249" y="82"/>
                  </a:cubicBezTo>
                  <a:cubicBezTo>
                    <a:pt x="250" y="82"/>
                    <a:pt x="250" y="83"/>
                    <a:pt x="250" y="83"/>
                  </a:cubicBezTo>
                  <a:cubicBezTo>
                    <a:pt x="249" y="84"/>
                    <a:pt x="249" y="84"/>
                    <a:pt x="248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6" y="85"/>
                    <a:pt x="247" y="85"/>
                    <a:pt x="247" y="86"/>
                  </a:cubicBezTo>
                  <a:cubicBezTo>
                    <a:pt x="247" y="86"/>
                    <a:pt x="247" y="87"/>
                    <a:pt x="247" y="87"/>
                  </a:cubicBezTo>
                  <a:cubicBezTo>
                    <a:pt x="247" y="88"/>
                    <a:pt x="248" y="88"/>
                    <a:pt x="248" y="88"/>
                  </a:cubicBezTo>
                  <a:cubicBezTo>
                    <a:pt x="248" y="89"/>
                    <a:pt x="248" y="89"/>
                    <a:pt x="249" y="90"/>
                  </a:cubicBezTo>
                  <a:cubicBezTo>
                    <a:pt x="249" y="90"/>
                    <a:pt x="249" y="90"/>
                    <a:pt x="249" y="91"/>
                  </a:cubicBezTo>
                  <a:cubicBezTo>
                    <a:pt x="249" y="91"/>
                    <a:pt x="249" y="91"/>
                    <a:pt x="249" y="92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50" y="91"/>
                    <a:pt x="250" y="90"/>
                    <a:pt x="250" y="90"/>
                  </a:cubicBezTo>
                  <a:cubicBezTo>
                    <a:pt x="250" y="90"/>
                    <a:pt x="251" y="90"/>
                    <a:pt x="251" y="90"/>
                  </a:cubicBezTo>
                  <a:cubicBezTo>
                    <a:pt x="251" y="90"/>
                    <a:pt x="252" y="90"/>
                    <a:pt x="252" y="90"/>
                  </a:cubicBezTo>
                  <a:cubicBezTo>
                    <a:pt x="252" y="91"/>
                    <a:pt x="253" y="91"/>
                    <a:pt x="253" y="91"/>
                  </a:cubicBezTo>
                  <a:cubicBezTo>
                    <a:pt x="253" y="91"/>
                    <a:pt x="254" y="91"/>
                    <a:pt x="254" y="91"/>
                  </a:cubicBezTo>
                  <a:cubicBezTo>
                    <a:pt x="255" y="91"/>
                    <a:pt x="255" y="91"/>
                    <a:pt x="256" y="91"/>
                  </a:cubicBezTo>
                  <a:cubicBezTo>
                    <a:pt x="256" y="90"/>
                    <a:pt x="256" y="90"/>
                    <a:pt x="257" y="90"/>
                  </a:cubicBezTo>
                  <a:cubicBezTo>
                    <a:pt x="257" y="89"/>
                    <a:pt x="258" y="89"/>
                    <a:pt x="258" y="89"/>
                  </a:cubicBezTo>
                  <a:cubicBezTo>
                    <a:pt x="258" y="88"/>
                    <a:pt x="258" y="88"/>
                    <a:pt x="258" y="88"/>
                  </a:cubicBezTo>
                  <a:cubicBezTo>
                    <a:pt x="258" y="87"/>
                    <a:pt x="258" y="87"/>
                    <a:pt x="258" y="86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9" y="85"/>
                    <a:pt x="259" y="84"/>
                    <a:pt x="259" y="83"/>
                  </a:cubicBezTo>
                  <a:cubicBezTo>
                    <a:pt x="259" y="83"/>
                    <a:pt x="259" y="82"/>
                    <a:pt x="259" y="82"/>
                  </a:cubicBezTo>
                  <a:cubicBezTo>
                    <a:pt x="259" y="81"/>
                    <a:pt x="259" y="81"/>
                    <a:pt x="259" y="80"/>
                  </a:cubicBezTo>
                  <a:cubicBezTo>
                    <a:pt x="259" y="79"/>
                    <a:pt x="259" y="79"/>
                    <a:pt x="259" y="78"/>
                  </a:cubicBezTo>
                  <a:cubicBezTo>
                    <a:pt x="259" y="77"/>
                    <a:pt x="259" y="77"/>
                    <a:pt x="259" y="76"/>
                  </a:cubicBezTo>
                  <a:cubicBezTo>
                    <a:pt x="259" y="76"/>
                    <a:pt x="260" y="76"/>
                    <a:pt x="260" y="75"/>
                  </a:cubicBezTo>
                  <a:cubicBezTo>
                    <a:pt x="260" y="75"/>
                    <a:pt x="260" y="75"/>
                    <a:pt x="259" y="74"/>
                  </a:cubicBezTo>
                  <a:cubicBezTo>
                    <a:pt x="259" y="74"/>
                    <a:pt x="259" y="73"/>
                    <a:pt x="259" y="73"/>
                  </a:cubicBezTo>
                  <a:cubicBezTo>
                    <a:pt x="258" y="72"/>
                    <a:pt x="258" y="72"/>
                    <a:pt x="258" y="71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58" y="71"/>
                    <a:pt x="258" y="71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8"/>
                    <a:pt x="255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5" y="66"/>
                    <a:pt x="255" y="66"/>
                    <a:pt x="255" y="6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4" y="65"/>
                    <a:pt x="254" y="65"/>
                    <a:pt x="254" y="64"/>
                  </a:cubicBezTo>
                  <a:cubicBezTo>
                    <a:pt x="254" y="64"/>
                    <a:pt x="253" y="64"/>
                    <a:pt x="253" y="64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61"/>
                    <a:pt x="251" y="61"/>
                    <a:pt x="251" y="61"/>
                  </a:cubicBezTo>
                  <a:cubicBezTo>
                    <a:pt x="251" y="61"/>
                    <a:pt x="250" y="61"/>
                    <a:pt x="250" y="60"/>
                  </a:cubicBezTo>
                  <a:cubicBezTo>
                    <a:pt x="249" y="60"/>
                    <a:pt x="249" y="60"/>
                    <a:pt x="248" y="59"/>
                  </a:cubicBezTo>
                  <a:cubicBezTo>
                    <a:pt x="248" y="59"/>
                    <a:pt x="248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9"/>
                    <a:pt x="247" y="59"/>
                    <a:pt x="246" y="59"/>
                  </a:cubicBezTo>
                  <a:cubicBezTo>
                    <a:pt x="246" y="59"/>
                    <a:pt x="246" y="58"/>
                    <a:pt x="245" y="58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5" y="59"/>
                    <a:pt x="245" y="59"/>
                    <a:pt x="245" y="59"/>
                  </a:cubicBezTo>
                  <a:cubicBezTo>
                    <a:pt x="244" y="59"/>
                    <a:pt x="244" y="58"/>
                    <a:pt x="244" y="59"/>
                  </a:cubicBezTo>
                  <a:cubicBezTo>
                    <a:pt x="243" y="59"/>
                    <a:pt x="244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3" y="60"/>
                    <a:pt x="243" y="60"/>
                    <a:pt x="242" y="60"/>
                  </a:cubicBezTo>
                  <a:cubicBezTo>
                    <a:pt x="242" y="60"/>
                    <a:pt x="242" y="60"/>
                    <a:pt x="242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2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0" y="58"/>
                    <a:pt x="240" y="59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8" y="57"/>
                    <a:pt x="238" y="57"/>
                    <a:pt x="238" y="57"/>
                  </a:cubicBezTo>
                  <a:cubicBezTo>
                    <a:pt x="237" y="57"/>
                    <a:pt x="236" y="57"/>
                    <a:pt x="235" y="57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4" y="57"/>
                    <a:pt x="235" y="56"/>
                    <a:pt x="235" y="56"/>
                  </a:cubicBezTo>
                  <a:cubicBezTo>
                    <a:pt x="235" y="56"/>
                    <a:pt x="235" y="56"/>
                    <a:pt x="235" y="55"/>
                  </a:cubicBezTo>
                  <a:cubicBezTo>
                    <a:pt x="235" y="55"/>
                    <a:pt x="235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7" y="54"/>
                    <a:pt x="237" y="54"/>
                    <a:pt x="237" y="53"/>
                  </a:cubicBezTo>
                  <a:cubicBezTo>
                    <a:pt x="237" y="53"/>
                    <a:pt x="237" y="53"/>
                    <a:pt x="237" y="52"/>
                  </a:cubicBezTo>
                  <a:cubicBezTo>
                    <a:pt x="237" y="52"/>
                    <a:pt x="237" y="52"/>
                    <a:pt x="237" y="52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1"/>
                    <a:pt x="238" y="51"/>
                    <a:pt x="238" y="51"/>
                  </a:cubicBezTo>
                  <a:cubicBezTo>
                    <a:pt x="238" y="50"/>
                    <a:pt x="238" y="50"/>
                    <a:pt x="238" y="49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39" y="49"/>
                    <a:pt x="239" y="49"/>
                    <a:pt x="239" y="48"/>
                  </a:cubicBezTo>
                  <a:cubicBezTo>
                    <a:pt x="239" y="48"/>
                    <a:pt x="238" y="48"/>
                    <a:pt x="238" y="48"/>
                  </a:cubicBezTo>
                  <a:cubicBezTo>
                    <a:pt x="238" y="48"/>
                    <a:pt x="238" y="48"/>
                    <a:pt x="238" y="47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9" y="46"/>
                    <a:pt x="239" y="46"/>
                    <a:pt x="239" y="45"/>
                  </a:cubicBezTo>
                  <a:cubicBezTo>
                    <a:pt x="239" y="45"/>
                    <a:pt x="240" y="45"/>
                    <a:pt x="240" y="45"/>
                  </a:cubicBezTo>
                  <a:cubicBezTo>
                    <a:pt x="241" y="45"/>
                    <a:pt x="241" y="45"/>
                    <a:pt x="242" y="45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5"/>
                    <a:pt x="244" y="45"/>
                    <a:pt x="245" y="45"/>
                  </a:cubicBezTo>
                  <a:cubicBezTo>
                    <a:pt x="245" y="45"/>
                    <a:pt x="245" y="46"/>
                    <a:pt x="246" y="46"/>
                  </a:cubicBezTo>
                  <a:cubicBezTo>
                    <a:pt x="246" y="46"/>
                    <a:pt x="246" y="45"/>
                    <a:pt x="247" y="45"/>
                  </a:cubicBezTo>
                  <a:cubicBezTo>
                    <a:pt x="247" y="45"/>
                    <a:pt x="247" y="45"/>
                    <a:pt x="247" y="45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9" y="46"/>
                    <a:pt x="249" y="45"/>
                    <a:pt x="249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52" y="46"/>
                    <a:pt x="251" y="45"/>
                    <a:pt x="251" y="44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3" y="44"/>
                    <a:pt x="253" y="45"/>
                    <a:pt x="253" y="45"/>
                  </a:cubicBezTo>
                  <a:cubicBezTo>
                    <a:pt x="254" y="45"/>
                    <a:pt x="254" y="45"/>
                    <a:pt x="255" y="45"/>
                  </a:cubicBezTo>
                  <a:cubicBezTo>
                    <a:pt x="255" y="45"/>
                    <a:pt x="255" y="45"/>
                    <a:pt x="256" y="45"/>
                  </a:cubicBezTo>
                  <a:cubicBezTo>
                    <a:pt x="256" y="45"/>
                    <a:pt x="257" y="45"/>
                    <a:pt x="257" y="45"/>
                  </a:cubicBezTo>
                  <a:cubicBezTo>
                    <a:pt x="257" y="46"/>
                    <a:pt x="257" y="46"/>
                    <a:pt x="257" y="46"/>
                  </a:cubicBezTo>
                  <a:cubicBezTo>
                    <a:pt x="257" y="46"/>
                    <a:pt x="257" y="47"/>
                    <a:pt x="257" y="47"/>
                  </a:cubicBezTo>
                  <a:cubicBezTo>
                    <a:pt x="257" y="47"/>
                    <a:pt x="257" y="47"/>
                    <a:pt x="257" y="47"/>
                  </a:cubicBezTo>
                  <a:cubicBezTo>
                    <a:pt x="258" y="47"/>
                    <a:pt x="258" y="47"/>
                    <a:pt x="259" y="47"/>
                  </a:cubicBezTo>
                  <a:cubicBezTo>
                    <a:pt x="259" y="47"/>
                    <a:pt x="259" y="46"/>
                    <a:pt x="260" y="46"/>
                  </a:cubicBezTo>
                  <a:cubicBezTo>
                    <a:pt x="260" y="46"/>
                    <a:pt x="260" y="47"/>
                    <a:pt x="261" y="47"/>
                  </a:cubicBezTo>
                  <a:cubicBezTo>
                    <a:pt x="261" y="47"/>
                    <a:pt x="261" y="46"/>
                    <a:pt x="261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4" y="46"/>
                    <a:pt x="264" y="46"/>
                    <a:pt x="264" y="46"/>
                  </a:cubicBezTo>
                  <a:cubicBezTo>
                    <a:pt x="265" y="46"/>
                    <a:pt x="265" y="45"/>
                    <a:pt x="265" y="45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3" y="45"/>
                    <a:pt x="263" y="45"/>
                    <a:pt x="263" y="45"/>
                  </a:cubicBezTo>
                  <a:cubicBezTo>
                    <a:pt x="262" y="45"/>
                    <a:pt x="261" y="45"/>
                    <a:pt x="261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2"/>
                    <a:pt x="262" y="43"/>
                    <a:pt x="262" y="42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2" y="42"/>
                    <a:pt x="262" y="41"/>
                    <a:pt x="262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1" y="40"/>
                    <a:pt x="261" y="39"/>
                    <a:pt x="261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65" y="39"/>
                    <a:pt x="265" y="39"/>
                    <a:pt x="266" y="39"/>
                  </a:cubicBezTo>
                  <a:cubicBezTo>
                    <a:pt x="266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8" y="39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9" y="40"/>
                    <a:pt x="269" y="41"/>
                    <a:pt x="269" y="41"/>
                  </a:cubicBezTo>
                  <a:cubicBezTo>
                    <a:pt x="269" y="41"/>
                    <a:pt x="270" y="4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270" y="41"/>
                    <a:pt x="271" y="42"/>
                    <a:pt x="271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2"/>
                    <a:pt x="271" y="42"/>
                    <a:pt x="271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40"/>
                    <a:pt x="272" y="40"/>
                    <a:pt x="273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38"/>
                    <a:pt x="272" y="38"/>
                    <a:pt x="272" y="38"/>
                  </a:cubicBezTo>
                  <a:cubicBezTo>
                    <a:pt x="271" y="38"/>
                    <a:pt x="271" y="37"/>
                    <a:pt x="271" y="37"/>
                  </a:cubicBezTo>
                  <a:cubicBezTo>
                    <a:pt x="271" y="37"/>
                    <a:pt x="272" y="37"/>
                    <a:pt x="272" y="37"/>
                  </a:cubicBezTo>
                  <a:cubicBezTo>
                    <a:pt x="272" y="37"/>
                    <a:pt x="273" y="36"/>
                    <a:pt x="273" y="37"/>
                  </a:cubicBezTo>
                  <a:cubicBezTo>
                    <a:pt x="273" y="37"/>
                    <a:pt x="273" y="37"/>
                    <a:pt x="274" y="37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5" y="38"/>
                    <a:pt x="275" y="39"/>
                    <a:pt x="275" y="39"/>
                  </a:cubicBezTo>
                  <a:cubicBezTo>
                    <a:pt x="275" y="39"/>
                    <a:pt x="275" y="39"/>
                    <a:pt x="275" y="40"/>
                  </a:cubicBezTo>
                  <a:cubicBezTo>
                    <a:pt x="275" y="40"/>
                    <a:pt x="276" y="40"/>
                    <a:pt x="276" y="40"/>
                  </a:cubicBezTo>
                  <a:cubicBezTo>
                    <a:pt x="276" y="40"/>
                    <a:pt x="277" y="41"/>
                    <a:pt x="276" y="41"/>
                  </a:cubicBezTo>
                  <a:cubicBezTo>
                    <a:pt x="276" y="41"/>
                    <a:pt x="276" y="41"/>
                    <a:pt x="276" y="42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2"/>
                    <a:pt x="276" y="42"/>
                    <a:pt x="275" y="42"/>
                  </a:cubicBezTo>
                  <a:cubicBezTo>
                    <a:pt x="275" y="43"/>
                    <a:pt x="275" y="43"/>
                    <a:pt x="275" y="44"/>
                  </a:cubicBezTo>
                  <a:cubicBezTo>
                    <a:pt x="275" y="45"/>
                    <a:pt x="275" y="45"/>
                    <a:pt x="275" y="46"/>
                  </a:cubicBezTo>
                  <a:cubicBezTo>
                    <a:pt x="275" y="47"/>
                    <a:pt x="275" y="47"/>
                    <a:pt x="275" y="47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9"/>
                  </a:cubicBezTo>
                  <a:cubicBezTo>
                    <a:pt x="274" y="49"/>
                    <a:pt x="273" y="49"/>
                    <a:pt x="273" y="49"/>
                  </a:cubicBezTo>
                  <a:cubicBezTo>
                    <a:pt x="273" y="49"/>
                    <a:pt x="273" y="50"/>
                    <a:pt x="273" y="50"/>
                  </a:cubicBezTo>
                  <a:cubicBezTo>
                    <a:pt x="273" y="50"/>
                    <a:pt x="274" y="51"/>
                    <a:pt x="274" y="51"/>
                  </a:cubicBezTo>
                  <a:cubicBezTo>
                    <a:pt x="274" y="51"/>
                    <a:pt x="273" y="52"/>
                    <a:pt x="273" y="52"/>
                  </a:cubicBezTo>
                  <a:cubicBezTo>
                    <a:pt x="273" y="52"/>
                    <a:pt x="274" y="53"/>
                    <a:pt x="274" y="53"/>
                  </a:cubicBezTo>
                  <a:cubicBezTo>
                    <a:pt x="274" y="53"/>
                    <a:pt x="275" y="54"/>
                    <a:pt x="275" y="54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8" y="57"/>
                    <a:pt x="278" y="57"/>
                    <a:pt x="279" y="58"/>
                  </a:cubicBezTo>
                  <a:cubicBezTo>
                    <a:pt x="280" y="59"/>
                    <a:pt x="280" y="59"/>
                    <a:pt x="281" y="59"/>
                  </a:cubicBezTo>
                  <a:cubicBezTo>
                    <a:pt x="282" y="60"/>
                    <a:pt x="282" y="60"/>
                    <a:pt x="282" y="61"/>
                  </a:cubicBezTo>
                  <a:cubicBezTo>
                    <a:pt x="283" y="61"/>
                    <a:pt x="283" y="62"/>
                    <a:pt x="284" y="62"/>
                  </a:cubicBezTo>
                  <a:cubicBezTo>
                    <a:pt x="284" y="63"/>
                    <a:pt x="284" y="63"/>
                    <a:pt x="285" y="63"/>
                  </a:cubicBezTo>
                  <a:cubicBezTo>
                    <a:pt x="285" y="63"/>
                    <a:pt x="286" y="64"/>
                    <a:pt x="286" y="64"/>
                  </a:cubicBezTo>
                  <a:cubicBezTo>
                    <a:pt x="287" y="65"/>
                    <a:pt x="288" y="65"/>
                    <a:pt x="288" y="66"/>
                  </a:cubicBezTo>
                  <a:cubicBezTo>
                    <a:pt x="289" y="66"/>
                    <a:pt x="289" y="67"/>
                    <a:pt x="290" y="67"/>
                  </a:cubicBezTo>
                  <a:cubicBezTo>
                    <a:pt x="290" y="68"/>
                    <a:pt x="290" y="68"/>
                    <a:pt x="291" y="68"/>
                  </a:cubicBezTo>
                  <a:cubicBezTo>
                    <a:pt x="291" y="68"/>
                    <a:pt x="291" y="67"/>
                    <a:pt x="291" y="67"/>
                  </a:cubicBezTo>
                  <a:cubicBezTo>
                    <a:pt x="291" y="67"/>
                    <a:pt x="291" y="66"/>
                    <a:pt x="291" y="66"/>
                  </a:cubicBezTo>
                  <a:cubicBezTo>
                    <a:pt x="291" y="65"/>
                    <a:pt x="291" y="65"/>
                    <a:pt x="291" y="64"/>
                  </a:cubicBezTo>
                  <a:cubicBezTo>
                    <a:pt x="291" y="64"/>
                    <a:pt x="290" y="63"/>
                    <a:pt x="290" y="63"/>
                  </a:cubicBezTo>
                  <a:cubicBezTo>
                    <a:pt x="290" y="63"/>
                    <a:pt x="289" y="63"/>
                    <a:pt x="290" y="62"/>
                  </a:cubicBezTo>
                  <a:cubicBezTo>
                    <a:pt x="290" y="62"/>
                    <a:pt x="290" y="62"/>
                    <a:pt x="291" y="62"/>
                  </a:cubicBezTo>
                  <a:cubicBezTo>
                    <a:pt x="291" y="62"/>
                    <a:pt x="291" y="62"/>
                    <a:pt x="291" y="61"/>
                  </a:cubicBezTo>
                  <a:cubicBezTo>
                    <a:pt x="291" y="61"/>
                    <a:pt x="291" y="60"/>
                    <a:pt x="291" y="60"/>
                  </a:cubicBezTo>
                  <a:cubicBezTo>
                    <a:pt x="290" y="60"/>
                    <a:pt x="290" y="60"/>
                    <a:pt x="290" y="59"/>
                  </a:cubicBezTo>
                  <a:cubicBezTo>
                    <a:pt x="290" y="59"/>
                    <a:pt x="290" y="59"/>
                    <a:pt x="290" y="59"/>
                  </a:cubicBezTo>
                  <a:cubicBezTo>
                    <a:pt x="290" y="58"/>
                    <a:pt x="290" y="58"/>
                    <a:pt x="291" y="58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2" y="58"/>
                    <a:pt x="293" y="57"/>
                    <a:pt x="292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1" y="57"/>
                    <a:pt x="291" y="57"/>
                    <a:pt x="290" y="56"/>
                  </a:cubicBezTo>
                  <a:cubicBezTo>
                    <a:pt x="290" y="56"/>
                    <a:pt x="290" y="56"/>
                    <a:pt x="289" y="55"/>
                  </a:cubicBezTo>
                  <a:cubicBezTo>
                    <a:pt x="289" y="55"/>
                    <a:pt x="288" y="55"/>
                    <a:pt x="288" y="54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9" y="54"/>
                    <a:pt x="289" y="54"/>
                    <a:pt x="290" y="54"/>
                  </a:cubicBezTo>
                  <a:cubicBezTo>
                    <a:pt x="290" y="54"/>
                    <a:pt x="291" y="54"/>
                    <a:pt x="291" y="53"/>
                  </a:cubicBezTo>
                  <a:cubicBezTo>
                    <a:pt x="291" y="53"/>
                    <a:pt x="290" y="53"/>
                    <a:pt x="290" y="53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89" y="52"/>
                    <a:pt x="288" y="52"/>
                    <a:pt x="288" y="52"/>
                  </a:cubicBezTo>
                  <a:cubicBezTo>
                    <a:pt x="288" y="52"/>
                    <a:pt x="288" y="52"/>
                    <a:pt x="287" y="51"/>
                  </a:cubicBezTo>
                  <a:cubicBezTo>
                    <a:pt x="287" y="51"/>
                    <a:pt x="287" y="50"/>
                    <a:pt x="286" y="50"/>
                  </a:cubicBezTo>
                  <a:cubicBezTo>
                    <a:pt x="286" y="49"/>
                    <a:pt x="286" y="49"/>
                    <a:pt x="285" y="49"/>
                  </a:cubicBezTo>
                  <a:cubicBezTo>
                    <a:pt x="285" y="49"/>
                    <a:pt x="284" y="49"/>
                    <a:pt x="283" y="49"/>
                  </a:cubicBezTo>
                  <a:cubicBezTo>
                    <a:pt x="283" y="49"/>
                    <a:pt x="283" y="49"/>
                    <a:pt x="282" y="48"/>
                  </a:cubicBezTo>
                  <a:cubicBezTo>
                    <a:pt x="282" y="48"/>
                    <a:pt x="282" y="48"/>
                    <a:pt x="282" y="47"/>
                  </a:cubicBezTo>
                  <a:cubicBezTo>
                    <a:pt x="282" y="47"/>
                    <a:pt x="282" y="47"/>
                    <a:pt x="282" y="47"/>
                  </a:cubicBezTo>
                  <a:cubicBezTo>
                    <a:pt x="281" y="47"/>
                    <a:pt x="282" y="46"/>
                    <a:pt x="281" y="46"/>
                  </a:cubicBezTo>
                  <a:cubicBezTo>
                    <a:pt x="281" y="46"/>
                    <a:pt x="281" y="46"/>
                    <a:pt x="281" y="45"/>
                  </a:cubicBezTo>
                  <a:cubicBezTo>
                    <a:pt x="280" y="45"/>
                    <a:pt x="280" y="45"/>
                    <a:pt x="280" y="44"/>
                  </a:cubicBezTo>
                  <a:cubicBezTo>
                    <a:pt x="280" y="44"/>
                    <a:pt x="280" y="43"/>
                    <a:pt x="281" y="44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3" y="44"/>
                    <a:pt x="283" y="44"/>
                    <a:pt x="283" y="43"/>
                  </a:cubicBezTo>
                  <a:cubicBezTo>
                    <a:pt x="283" y="43"/>
                    <a:pt x="283" y="43"/>
                    <a:pt x="283" y="42"/>
                  </a:cubicBezTo>
                  <a:cubicBezTo>
                    <a:pt x="283" y="42"/>
                    <a:pt x="284" y="42"/>
                    <a:pt x="284" y="42"/>
                  </a:cubicBezTo>
                  <a:cubicBezTo>
                    <a:pt x="284" y="43"/>
                    <a:pt x="284" y="43"/>
                    <a:pt x="284" y="43"/>
                  </a:cubicBezTo>
                  <a:cubicBezTo>
                    <a:pt x="285" y="43"/>
                    <a:pt x="284" y="43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6" y="44"/>
                    <a:pt x="286" y="44"/>
                    <a:pt x="286" y="43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8" y="42"/>
                  </a:cubicBezTo>
                  <a:cubicBezTo>
                    <a:pt x="288" y="42"/>
                    <a:pt x="288" y="42"/>
                    <a:pt x="289" y="42"/>
                  </a:cubicBezTo>
                  <a:cubicBezTo>
                    <a:pt x="289" y="42"/>
                    <a:pt x="289" y="42"/>
                    <a:pt x="290" y="42"/>
                  </a:cubicBezTo>
                  <a:cubicBezTo>
                    <a:pt x="290" y="42"/>
                    <a:pt x="291" y="42"/>
                    <a:pt x="291" y="43"/>
                  </a:cubicBezTo>
                  <a:cubicBezTo>
                    <a:pt x="291" y="43"/>
                    <a:pt x="291" y="43"/>
                    <a:pt x="292" y="43"/>
                  </a:cubicBezTo>
                  <a:cubicBezTo>
                    <a:pt x="292" y="44"/>
                    <a:pt x="292" y="44"/>
                    <a:pt x="293" y="44"/>
                  </a:cubicBezTo>
                  <a:cubicBezTo>
                    <a:pt x="293" y="44"/>
                    <a:pt x="293" y="44"/>
                    <a:pt x="294" y="44"/>
                  </a:cubicBezTo>
                  <a:cubicBezTo>
                    <a:pt x="294" y="43"/>
                    <a:pt x="293" y="43"/>
                    <a:pt x="293" y="43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3" y="42"/>
                    <a:pt x="293" y="42"/>
                    <a:pt x="293" y="41"/>
                  </a:cubicBezTo>
                  <a:cubicBezTo>
                    <a:pt x="294" y="41"/>
                    <a:pt x="293" y="40"/>
                    <a:pt x="294" y="40"/>
                  </a:cubicBezTo>
                  <a:cubicBezTo>
                    <a:pt x="294" y="40"/>
                    <a:pt x="294" y="39"/>
                    <a:pt x="294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6" y="39"/>
                    <a:pt x="296" y="39"/>
                  </a:cubicBezTo>
                  <a:cubicBezTo>
                    <a:pt x="296" y="39"/>
                    <a:pt x="296" y="39"/>
                    <a:pt x="296" y="38"/>
                  </a:cubicBezTo>
                  <a:cubicBezTo>
                    <a:pt x="296" y="38"/>
                    <a:pt x="296" y="38"/>
                    <a:pt x="297" y="38"/>
                  </a:cubicBezTo>
                  <a:cubicBezTo>
                    <a:pt x="297" y="38"/>
                    <a:pt x="297" y="38"/>
                    <a:pt x="297" y="37"/>
                  </a:cubicBezTo>
                  <a:cubicBezTo>
                    <a:pt x="297" y="37"/>
                    <a:pt x="297" y="37"/>
                    <a:pt x="297" y="37"/>
                  </a:cubicBezTo>
                  <a:cubicBezTo>
                    <a:pt x="297" y="36"/>
                    <a:pt x="298" y="36"/>
                    <a:pt x="298" y="36"/>
                  </a:cubicBezTo>
                  <a:cubicBezTo>
                    <a:pt x="298" y="36"/>
                    <a:pt x="298" y="37"/>
                    <a:pt x="298" y="37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300" y="37"/>
                    <a:pt x="300" y="37"/>
                    <a:pt x="301" y="37"/>
                  </a:cubicBezTo>
                  <a:cubicBezTo>
                    <a:pt x="301" y="37"/>
                    <a:pt x="301" y="37"/>
                    <a:pt x="302" y="37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5" y="38"/>
                    <a:pt x="305" y="38"/>
                    <a:pt x="305" y="37"/>
                  </a:cubicBezTo>
                  <a:cubicBezTo>
                    <a:pt x="306" y="37"/>
                    <a:pt x="308" y="38"/>
                    <a:pt x="308" y="37"/>
                  </a:cubicBezTo>
                  <a:cubicBezTo>
                    <a:pt x="308" y="37"/>
                    <a:pt x="307" y="37"/>
                    <a:pt x="307" y="36"/>
                  </a:cubicBezTo>
                  <a:cubicBezTo>
                    <a:pt x="307" y="36"/>
                    <a:pt x="307" y="36"/>
                    <a:pt x="307" y="35"/>
                  </a:cubicBezTo>
                  <a:cubicBezTo>
                    <a:pt x="306" y="35"/>
                    <a:pt x="306" y="35"/>
                    <a:pt x="306" y="34"/>
                  </a:cubicBezTo>
                  <a:cubicBezTo>
                    <a:pt x="307" y="34"/>
                    <a:pt x="307" y="33"/>
                    <a:pt x="308" y="34"/>
                  </a:cubicBezTo>
                  <a:cubicBezTo>
                    <a:pt x="309" y="35"/>
                    <a:pt x="309" y="35"/>
                    <a:pt x="309" y="36"/>
                  </a:cubicBezTo>
                  <a:cubicBezTo>
                    <a:pt x="309" y="36"/>
                    <a:pt x="309" y="36"/>
                    <a:pt x="310" y="37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2" y="37"/>
                    <a:pt x="313" y="37"/>
                    <a:pt x="313" y="36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5" y="36"/>
                    <a:pt x="315" y="36"/>
                    <a:pt x="316" y="37"/>
                  </a:cubicBezTo>
                  <a:cubicBezTo>
                    <a:pt x="317" y="38"/>
                    <a:pt x="316" y="38"/>
                    <a:pt x="316" y="38"/>
                  </a:cubicBezTo>
                  <a:cubicBezTo>
                    <a:pt x="317" y="39"/>
                    <a:pt x="317" y="39"/>
                    <a:pt x="318" y="40"/>
                  </a:cubicBezTo>
                  <a:cubicBezTo>
                    <a:pt x="319" y="40"/>
                    <a:pt x="318" y="39"/>
                    <a:pt x="319" y="40"/>
                  </a:cubicBezTo>
                  <a:cubicBezTo>
                    <a:pt x="320" y="40"/>
                    <a:pt x="320" y="40"/>
                    <a:pt x="321" y="40"/>
                  </a:cubicBezTo>
                  <a:cubicBezTo>
                    <a:pt x="322" y="41"/>
                    <a:pt x="322" y="41"/>
                    <a:pt x="323" y="41"/>
                  </a:cubicBezTo>
                  <a:cubicBezTo>
                    <a:pt x="324" y="42"/>
                    <a:pt x="324" y="42"/>
                    <a:pt x="325" y="41"/>
                  </a:cubicBezTo>
                  <a:cubicBezTo>
                    <a:pt x="325" y="41"/>
                    <a:pt x="324" y="41"/>
                    <a:pt x="325" y="41"/>
                  </a:cubicBezTo>
                  <a:cubicBezTo>
                    <a:pt x="325" y="41"/>
                    <a:pt x="326" y="41"/>
                    <a:pt x="327" y="41"/>
                  </a:cubicBezTo>
                  <a:cubicBezTo>
                    <a:pt x="327" y="41"/>
                    <a:pt x="326" y="41"/>
                    <a:pt x="326" y="40"/>
                  </a:cubicBezTo>
                  <a:cubicBezTo>
                    <a:pt x="326" y="40"/>
                    <a:pt x="325" y="39"/>
                    <a:pt x="326" y="39"/>
                  </a:cubicBezTo>
                  <a:cubicBezTo>
                    <a:pt x="326" y="39"/>
                    <a:pt x="327" y="39"/>
                    <a:pt x="327" y="39"/>
                  </a:cubicBezTo>
                  <a:cubicBezTo>
                    <a:pt x="328" y="39"/>
                    <a:pt x="328" y="39"/>
                    <a:pt x="328" y="38"/>
                  </a:cubicBezTo>
                  <a:cubicBezTo>
                    <a:pt x="328" y="38"/>
                    <a:pt x="328" y="38"/>
                    <a:pt x="327" y="37"/>
                  </a:cubicBezTo>
                  <a:cubicBezTo>
                    <a:pt x="327" y="37"/>
                    <a:pt x="327" y="37"/>
                    <a:pt x="327" y="36"/>
                  </a:cubicBezTo>
                  <a:cubicBezTo>
                    <a:pt x="327" y="36"/>
                    <a:pt x="328" y="36"/>
                    <a:pt x="329" y="36"/>
                  </a:cubicBezTo>
                  <a:cubicBezTo>
                    <a:pt x="330" y="36"/>
                    <a:pt x="330" y="36"/>
                    <a:pt x="331" y="36"/>
                  </a:cubicBezTo>
                  <a:cubicBezTo>
                    <a:pt x="332" y="36"/>
                    <a:pt x="332" y="36"/>
                    <a:pt x="333" y="36"/>
                  </a:cubicBezTo>
                  <a:cubicBezTo>
                    <a:pt x="333" y="36"/>
                    <a:pt x="333" y="35"/>
                    <a:pt x="333" y="35"/>
                  </a:cubicBezTo>
                  <a:cubicBezTo>
                    <a:pt x="333" y="35"/>
                    <a:pt x="334" y="35"/>
                    <a:pt x="335" y="35"/>
                  </a:cubicBezTo>
                  <a:cubicBezTo>
                    <a:pt x="335" y="35"/>
                    <a:pt x="335" y="35"/>
                    <a:pt x="335" y="3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8" name="Freeform 541"/>
            <p:cNvSpPr>
              <a:spLocks/>
            </p:cNvSpPr>
            <p:nvPr/>
          </p:nvSpPr>
          <p:spPr bwMode="auto">
            <a:xfrm>
              <a:off x="8112126" y="903289"/>
              <a:ext cx="130175" cy="53975"/>
            </a:xfrm>
            <a:custGeom>
              <a:avLst/>
              <a:gdLst>
                <a:gd name="T0" fmla="*/ 8 w 12"/>
                <a:gd name="T1" fmla="*/ 4 h 5"/>
                <a:gd name="T2" fmla="*/ 10 w 12"/>
                <a:gd name="T3" fmla="*/ 3 h 5"/>
                <a:gd name="T4" fmla="*/ 4 w 12"/>
                <a:gd name="T5" fmla="*/ 1 h 5"/>
                <a:gd name="T6" fmla="*/ 2 w 12"/>
                <a:gd name="T7" fmla="*/ 0 h 5"/>
                <a:gd name="T8" fmla="*/ 0 w 12"/>
                <a:gd name="T9" fmla="*/ 4 h 5"/>
                <a:gd name="T10" fmla="*/ 3 w 12"/>
                <a:gd name="T11" fmla="*/ 5 h 5"/>
                <a:gd name="T12" fmla="*/ 8 w 1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8" y="4"/>
                  </a:moveTo>
                  <a:cubicBezTo>
                    <a:pt x="9" y="4"/>
                    <a:pt x="12" y="4"/>
                    <a:pt x="10" y="3"/>
                  </a:cubicBezTo>
                  <a:cubicBezTo>
                    <a:pt x="8" y="1"/>
                    <a:pt x="6" y="2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7" y="5"/>
                    <a:pt x="8" y="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029" name="Freeform 542"/>
            <p:cNvSpPr>
              <a:spLocks/>
            </p:cNvSpPr>
            <p:nvPr/>
          </p:nvSpPr>
          <p:spPr bwMode="auto">
            <a:xfrm>
              <a:off x="8307389" y="1238251"/>
              <a:ext cx="96838" cy="31750"/>
            </a:xfrm>
            <a:custGeom>
              <a:avLst/>
              <a:gdLst>
                <a:gd name="T0" fmla="*/ 2 w 9"/>
                <a:gd name="T1" fmla="*/ 2 h 3"/>
                <a:gd name="T2" fmla="*/ 3 w 9"/>
                <a:gd name="T3" fmla="*/ 2 h 3"/>
                <a:gd name="T4" fmla="*/ 5 w 9"/>
                <a:gd name="T5" fmla="*/ 3 h 3"/>
                <a:gd name="T6" fmla="*/ 8 w 9"/>
                <a:gd name="T7" fmla="*/ 3 h 3"/>
                <a:gd name="T8" fmla="*/ 9 w 9"/>
                <a:gd name="T9" fmla="*/ 2 h 3"/>
                <a:gd name="T10" fmla="*/ 7 w 9"/>
                <a:gd name="T11" fmla="*/ 1 h 3"/>
                <a:gd name="T12" fmla="*/ 5 w 9"/>
                <a:gd name="T13" fmla="*/ 1 h 3"/>
                <a:gd name="T14" fmla="*/ 3 w 9"/>
                <a:gd name="T15" fmla="*/ 0 h 3"/>
                <a:gd name="T16" fmla="*/ 2 w 9"/>
                <a:gd name="T17" fmla="*/ 1 h 3"/>
                <a:gd name="T18" fmla="*/ 0 w 9"/>
                <a:gd name="T19" fmla="*/ 0 h 3"/>
                <a:gd name="T20" fmla="*/ 0 w 9"/>
                <a:gd name="T21" fmla="*/ 1 h 3"/>
                <a:gd name="T22" fmla="*/ 2 w 9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2"/>
                  </a:moveTo>
                  <a:cubicBezTo>
                    <a:pt x="3" y="2"/>
                    <a:pt x="2" y="1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3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en-US" sz="6400">
                <a:solidFill>
                  <a:srgbClr val="57565A"/>
                </a:solidFill>
                <a:latin typeface="Open sans"/>
              </a:endParaRPr>
            </a:p>
          </p:txBody>
        </p:sp>
      </p:grpSp>
      <p:sp>
        <p:nvSpPr>
          <p:cNvPr id="1073" name="Oval 1072"/>
          <p:cNvSpPr/>
          <p:nvPr/>
        </p:nvSpPr>
        <p:spPr>
          <a:xfrm>
            <a:off x="5063923" y="8002852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28727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74" name="Freeform 1073"/>
          <p:cNvSpPr/>
          <p:nvPr/>
        </p:nvSpPr>
        <p:spPr>
          <a:xfrm flipV="1">
            <a:off x="5508047" y="6778030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287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75" name="Oval 1074"/>
          <p:cNvSpPr/>
          <p:nvPr/>
        </p:nvSpPr>
        <p:spPr>
          <a:xfrm>
            <a:off x="7005114" y="5692360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2988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76" name="Freeform 1075"/>
          <p:cNvSpPr/>
          <p:nvPr/>
        </p:nvSpPr>
        <p:spPr>
          <a:xfrm flipV="1">
            <a:off x="7449237" y="4467537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2988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77" name="Oval 1076"/>
          <p:cNvSpPr/>
          <p:nvPr/>
        </p:nvSpPr>
        <p:spPr>
          <a:xfrm>
            <a:off x="11469309" y="7006155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E9C46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78" name="Freeform 1077"/>
          <p:cNvSpPr/>
          <p:nvPr/>
        </p:nvSpPr>
        <p:spPr>
          <a:xfrm flipV="1">
            <a:off x="11913432" y="5781332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79" name="Oval 1078"/>
          <p:cNvSpPr/>
          <p:nvPr/>
        </p:nvSpPr>
        <p:spPr>
          <a:xfrm>
            <a:off x="10211721" y="3432296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2A9D8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0" name="Freeform 1079"/>
          <p:cNvSpPr/>
          <p:nvPr/>
        </p:nvSpPr>
        <p:spPr>
          <a:xfrm flipV="1">
            <a:off x="10655845" y="2207474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2A9D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1" name="Oval 1080"/>
          <p:cNvSpPr/>
          <p:nvPr/>
        </p:nvSpPr>
        <p:spPr>
          <a:xfrm>
            <a:off x="13045916" y="3432296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EFB3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2" name="Freeform 1081"/>
          <p:cNvSpPr/>
          <p:nvPr/>
        </p:nvSpPr>
        <p:spPr>
          <a:xfrm flipV="1">
            <a:off x="13490039" y="2207474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FFB312"/>
          </a:solidFill>
          <a:ln>
            <a:solidFill>
              <a:srgbClr val="EFB3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3" name="Oval 1082"/>
          <p:cNvSpPr/>
          <p:nvPr/>
        </p:nvSpPr>
        <p:spPr>
          <a:xfrm>
            <a:off x="15960768" y="1810726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F4A2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4" name="Freeform 1083"/>
          <p:cNvSpPr/>
          <p:nvPr/>
        </p:nvSpPr>
        <p:spPr>
          <a:xfrm flipV="1">
            <a:off x="16404891" y="585903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5" name="Oval 1084"/>
          <p:cNvSpPr/>
          <p:nvPr/>
        </p:nvSpPr>
        <p:spPr>
          <a:xfrm>
            <a:off x="17470208" y="5084505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E97C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6" name="Freeform 1085"/>
          <p:cNvSpPr/>
          <p:nvPr/>
        </p:nvSpPr>
        <p:spPr>
          <a:xfrm flipV="1">
            <a:off x="17914331" y="3859682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E97C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7" name="Oval 1086"/>
          <p:cNvSpPr/>
          <p:nvPr/>
        </p:nvSpPr>
        <p:spPr>
          <a:xfrm>
            <a:off x="19461018" y="7466428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E76F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8" name="Freeform 1087"/>
          <p:cNvSpPr/>
          <p:nvPr/>
        </p:nvSpPr>
        <p:spPr>
          <a:xfrm flipV="1">
            <a:off x="19905140" y="6241606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89" name="Oval 1088"/>
          <p:cNvSpPr/>
          <p:nvPr/>
        </p:nvSpPr>
        <p:spPr>
          <a:xfrm>
            <a:off x="3545526" y="4487511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264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90" name="Freeform 1089"/>
          <p:cNvSpPr/>
          <p:nvPr/>
        </p:nvSpPr>
        <p:spPr>
          <a:xfrm flipV="1">
            <a:off x="3989649" y="3262689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91" name="Oval 1090"/>
          <p:cNvSpPr/>
          <p:nvPr/>
        </p:nvSpPr>
        <p:spPr>
          <a:xfrm>
            <a:off x="4970711" y="1744001"/>
            <a:ext cx="2018317" cy="2018317"/>
          </a:xfrm>
          <a:prstGeom prst="ellipse">
            <a:avLst/>
          </a:prstGeom>
          <a:solidFill>
            <a:schemeClr val="bg1">
              <a:alpha val="80000"/>
            </a:schemeClr>
          </a:solidFill>
          <a:ln w="19050">
            <a:solidFill>
              <a:srgbClr val="275C6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sp>
        <p:nvSpPr>
          <p:cNvPr id="1092" name="Freeform 1091"/>
          <p:cNvSpPr/>
          <p:nvPr/>
        </p:nvSpPr>
        <p:spPr>
          <a:xfrm flipV="1">
            <a:off x="5414834" y="519178"/>
            <a:ext cx="1130068" cy="1512154"/>
          </a:xfrm>
          <a:custGeom>
            <a:avLst/>
            <a:gdLst>
              <a:gd name="connsiteX0" fmla="*/ 228449 w 456898"/>
              <a:gd name="connsiteY0" fmla="*/ 611379 h 611379"/>
              <a:gd name="connsiteX1" fmla="*/ 456898 w 456898"/>
              <a:gd name="connsiteY1" fmla="*/ 382930 h 611379"/>
              <a:gd name="connsiteX2" fmla="*/ 317372 w 456898"/>
              <a:gd name="connsiteY2" fmla="*/ 172434 h 611379"/>
              <a:gd name="connsiteX3" fmla="*/ 299993 w 456898"/>
              <a:gd name="connsiteY3" fmla="*/ 168925 h 611379"/>
              <a:gd name="connsiteX4" fmla="*/ 228448 w 456898"/>
              <a:gd name="connsiteY4" fmla="*/ 0 h 611379"/>
              <a:gd name="connsiteX5" fmla="*/ 156903 w 456898"/>
              <a:gd name="connsiteY5" fmla="*/ 168926 h 611379"/>
              <a:gd name="connsiteX6" fmla="*/ 139526 w 456898"/>
              <a:gd name="connsiteY6" fmla="*/ 172434 h 611379"/>
              <a:gd name="connsiteX7" fmla="*/ 0 w 456898"/>
              <a:gd name="connsiteY7" fmla="*/ 382930 h 611379"/>
              <a:gd name="connsiteX8" fmla="*/ 228449 w 456898"/>
              <a:gd name="connsiteY8" fmla="*/ 611379 h 61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898" h="611379">
                <a:moveTo>
                  <a:pt x="228449" y="611379"/>
                </a:moveTo>
                <a:cubicBezTo>
                  <a:pt x="354618" y="611379"/>
                  <a:pt x="456898" y="509099"/>
                  <a:pt x="456898" y="382930"/>
                </a:cubicBezTo>
                <a:cubicBezTo>
                  <a:pt x="456898" y="288303"/>
                  <a:pt x="399366" y="207114"/>
                  <a:pt x="317372" y="172434"/>
                </a:cubicBezTo>
                <a:lnTo>
                  <a:pt x="299993" y="168925"/>
                </a:lnTo>
                <a:lnTo>
                  <a:pt x="228448" y="0"/>
                </a:lnTo>
                <a:lnTo>
                  <a:pt x="156903" y="168926"/>
                </a:lnTo>
                <a:lnTo>
                  <a:pt x="139526" y="172434"/>
                </a:lnTo>
                <a:cubicBezTo>
                  <a:pt x="57532" y="207114"/>
                  <a:pt x="0" y="288303"/>
                  <a:pt x="0" y="382930"/>
                </a:cubicBezTo>
                <a:cubicBezTo>
                  <a:pt x="0" y="509099"/>
                  <a:pt x="102280" y="611379"/>
                  <a:pt x="228449" y="611379"/>
                </a:cubicBezTo>
                <a:close/>
              </a:path>
            </a:pathLst>
          </a:custGeom>
          <a:solidFill>
            <a:srgbClr val="275C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438340"/>
            <a:endParaRPr lang="id-ID" sz="4800">
              <a:solidFill>
                <a:prstClr val="white"/>
              </a:solidFill>
              <a:latin typeface="Open san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11633" y="2732475"/>
            <a:ext cx="17458541" cy="8693612"/>
            <a:chOff x="1868544" y="1409620"/>
            <a:chExt cx="8729397" cy="4346869"/>
          </a:xfrm>
        </p:grpSpPr>
        <p:cxnSp>
          <p:nvCxnSpPr>
            <p:cNvPr id="1030" name="Straight Connector 1029"/>
            <p:cNvCxnSpPr/>
            <p:nvPr/>
          </p:nvCxnSpPr>
          <p:spPr>
            <a:xfrm>
              <a:off x="6864408" y="5756489"/>
              <a:ext cx="1463233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Straight Connector 1030"/>
            <p:cNvCxnSpPr/>
            <p:nvPr/>
          </p:nvCxnSpPr>
          <p:spPr>
            <a:xfrm>
              <a:off x="3408130" y="5756489"/>
              <a:ext cx="1768640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Straight Connector 1092"/>
            <p:cNvCxnSpPr>
              <a:cxnSpLocks/>
              <a:stCxn id="1073" idx="4"/>
            </p:cNvCxnSpPr>
            <p:nvPr/>
          </p:nvCxnSpPr>
          <p:spPr>
            <a:xfrm>
              <a:off x="2627755" y="5054020"/>
              <a:ext cx="0" cy="702469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/>
            <p:cNvCxnSpPr>
              <a:cxnSpLocks/>
              <a:stCxn id="1073" idx="6"/>
            </p:cNvCxnSpPr>
            <p:nvPr/>
          </p:nvCxnSpPr>
          <p:spPr>
            <a:xfrm>
              <a:off x="3132341" y="4549434"/>
              <a:ext cx="474891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5" name="Straight Connector 1094"/>
            <p:cNvCxnSpPr>
              <a:cxnSpLocks/>
              <a:stCxn id="1075" idx="4"/>
            </p:cNvCxnSpPr>
            <p:nvPr/>
          </p:nvCxnSpPr>
          <p:spPr>
            <a:xfrm>
              <a:off x="3598364" y="3898757"/>
              <a:ext cx="8868" cy="665948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6" name="Straight Connector 1095"/>
            <p:cNvCxnSpPr>
              <a:cxnSpLocks/>
              <a:stCxn id="1075" idx="2"/>
            </p:cNvCxnSpPr>
            <p:nvPr/>
          </p:nvCxnSpPr>
          <p:spPr>
            <a:xfrm flipH="1">
              <a:off x="1868545" y="3394171"/>
              <a:ext cx="1225232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Straight Connector 1096"/>
            <p:cNvCxnSpPr>
              <a:cxnSpLocks/>
              <a:stCxn id="1089" idx="4"/>
            </p:cNvCxnSpPr>
            <p:nvPr/>
          </p:nvCxnSpPr>
          <p:spPr>
            <a:xfrm>
              <a:off x="1868544" y="3296324"/>
              <a:ext cx="0" cy="93558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/>
            <p:cNvCxnSpPr>
              <a:cxnSpLocks/>
              <a:stCxn id="1091" idx="4"/>
            </p:cNvCxnSpPr>
            <p:nvPr/>
          </p:nvCxnSpPr>
          <p:spPr>
            <a:xfrm>
              <a:off x="2581147" y="1924549"/>
              <a:ext cx="0" cy="873388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/>
            <p:cNvCxnSpPr>
              <a:cxnSpLocks/>
              <a:stCxn id="1089" idx="6"/>
            </p:cNvCxnSpPr>
            <p:nvPr/>
          </p:nvCxnSpPr>
          <p:spPr>
            <a:xfrm flipV="1">
              <a:off x="2373130" y="2790896"/>
              <a:ext cx="210312" cy="842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/>
            <p:cNvCxnSpPr/>
            <p:nvPr/>
          </p:nvCxnSpPr>
          <p:spPr>
            <a:xfrm flipV="1">
              <a:off x="8343205" y="4845227"/>
              <a:ext cx="0" cy="911262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/>
            <p:cNvCxnSpPr>
              <a:cxnSpLocks/>
              <a:stCxn id="1077" idx="4"/>
            </p:cNvCxnSpPr>
            <p:nvPr/>
          </p:nvCxnSpPr>
          <p:spPr>
            <a:xfrm flipH="1">
              <a:off x="5825267" y="4555664"/>
              <a:ext cx="5227" cy="292608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/>
            <p:cNvCxnSpPr/>
            <p:nvPr/>
          </p:nvCxnSpPr>
          <p:spPr>
            <a:xfrm>
              <a:off x="6596803" y="4845227"/>
              <a:ext cx="1746402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/>
            <p:cNvCxnSpPr>
              <a:cxnSpLocks/>
              <a:stCxn id="1077" idx="6"/>
            </p:cNvCxnSpPr>
            <p:nvPr/>
          </p:nvCxnSpPr>
          <p:spPr>
            <a:xfrm flipV="1">
              <a:off x="6335080" y="4044847"/>
              <a:ext cx="1645920" cy="6231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/>
            <p:cNvCxnSpPr/>
            <p:nvPr/>
          </p:nvCxnSpPr>
          <p:spPr>
            <a:xfrm>
              <a:off x="8750221" y="4051077"/>
              <a:ext cx="0" cy="1052652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/>
            <p:cNvCxnSpPr/>
            <p:nvPr/>
          </p:nvCxnSpPr>
          <p:spPr>
            <a:xfrm>
              <a:off x="8737450" y="5098934"/>
              <a:ext cx="1860491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/>
            <p:cNvCxnSpPr>
              <a:cxnSpLocks/>
              <a:stCxn id="1087" idx="4"/>
            </p:cNvCxnSpPr>
            <p:nvPr/>
          </p:nvCxnSpPr>
          <p:spPr>
            <a:xfrm flipH="1">
              <a:off x="9826405" y="4785804"/>
              <a:ext cx="1" cy="317925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Straight Connector 1106"/>
            <p:cNvCxnSpPr/>
            <p:nvPr/>
          </p:nvCxnSpPr>
          <p:spPr>
            <a:xfrm flipH="1">
              <a:off x="9594990" y="4281218"/>
              <a:ext cx="502920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/>
            <p:cNvCxnSpPr>
              <a:cxnSpLocks/>
              <a:stCxn id="1085" idx="4"/>
            </p:cNvCxnSpPr>
            <p:nvPr/>
          </p:nvCxnSpPr>
          <p:spPr>
            <a:xfrm flipH="1">
              <a:off x="8830986" y="3594825"/>
              <a:ext cx="1" cy="686392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Straight Connector 1108"/>
            <p:cNvCxnSpPr>
              <a:cxnSpLocks/>
              <a:stCxn id="1085" idx="6"/>
            </p:cNvCxnSpPr>
            <p:nvPr/>
          </p:nvCxnSpPr>
          <p:spPr>
            <a:xfrm flipV="1">
              <a:off x="9335571" y="3087448"/>
              <a:ext cx="384048" cy="2791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Straight Connector 1109"/>
            <p:cNvCxnSpPr/>
            <p:nvPr/>
          </p:nvCxnSpPr>
          <p:spPr>
            <a:xfrm flipV="1">
              <a:off x="10494520" y="1453326"/>
              <a:ext cx="0" cy="1634123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/>
            <p:cNvCxnSpPr>
              <a:cxnSpLocks/>
              <a:stCxn id="1083" idx="6"/>
            </p:cNvCxnSpPr>
            <p:nvPr/>
          </p:nvCxnSpPr>
          <p:spPr>
            <a:xfrm flipV="1">
              <a:off x="8580842" y="1446619"/>
              <a:ext cx="1142142" cy="6707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Straight Connector 1111"/>
            <p:cNvCxnSpPr>
              <a:cxnSpLocks/>
              <a:stCxn id="1081" idx="6"/>
            </p:cNvCxnSpPr>
            <p:nvPr/>
          </p:nvCxnSpPr>
          <p:spPr>
            <a:xfrm>
              <a:off x="7123394" y="2264123"/>
              <a:ext cx="953516" cy="13041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Straight Connector 1112"/>
            <p:cNvCxnSpPr>
              <a:cxnSpLocks/>
              <a:stCxn id="1083" idx="4"/>
            </p:cNvCxnSpPr>
            <p:nvPr/>
          </p:nvCxnSpPr>
          <p:spPr>
            <a:xfrm>
              <a:off x="8076256" y="1957912"/>
              <a:ext cx="0" cy="329239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Straight Connector 1113"/>
            <p:cNvCxnSpPr>
              <a:cxnSpLocks/>
              <a:stCxn id="1081" idx="2"/>
              <a:endCxn id="1079" idx="6"/>
            </p:cNvCxnSpPr>
            <p:nvPr/>
          </p:nvCxnSpPr>
          <p:spPr>
            <a:xfrm flipH="1">
              <a:off x="6563539" y="2264122"/>
              <a:ext cx="407945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Straight Connector 1114"/>
            <p:cNvCxnSpPr>
              <a:cxnSpLocks/>
              <a:stCxn id="1079" idx="2"/>
            </p:cNvCxnSpPr>
            <p:nvPr/>
          </p:nvCxnSpPr>
          <p:spPr>
            <a:xfrm flipH="1">
              <a:off x="3996304" y="2264123"/>
              <a:ext cx="700800" cy="0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Straight Connector 1115"/>
            <p:cNvCxnSpPr/>
            <p:nvPr/>
          </p:nvCxnSpPr>
          <p:spPr>
            <a:xfrm flipV="1">
              <a:off x="4767840" y="1409620"/>
              <a:ext cx="0" cy="854504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Straight Connector 1116"/>
            <p:cNvCxnSpPr/>
            <p:nvPr/>
          </p:nvCxnSpPr>
          <p:spPr>
            <a:xfrm flipH="1">
              <a:off x="3865314" y="1409620"/>
              <a:ext cx="902526" cy="267"/>
            </a:xfrm>
            <a:prstGeom prst="line">
              <a:avLst/>
            </a:prstGeom>
            <a:ln w="12700">
              <a:solidFill>
                <a:schemeClr val="bg2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3941262" y="2104021"/>
            <a:ext cx="17171731" cy="7585062"/>
            <a:chOff x="2742107" y="1051976"/>
            <a:chExt cx="8585990" cy="3792586"/>
          </a:xfrm>
          <a:solidFill>
            <a:schemeClr val="bg1">
              <a:lumMod val="50000"/>
            </a:schemeClr>
          </a:solidFill>
        </p:grpSpPr>
        <p:sp>
          <p:nvSpPr>
            <p:cNvPr id="1118" name="Freeform 34"/>
            <p:cNvSpPr>
              <a:spLocks noEditPoints="1"/>
            </p:cNvSpPr>
            <p:nvPr/>
          </p:nvSpPr>
          <p:spPr bwMode="auto">
            <a:xfrm flipH="1">
              <a:off x="9715177" y="2707832"/>
              <a:ext cx="609765" cy="703138"/>
            </a:xfrm>
            <a:custGeom>
              <a:avLst/>
              <a:gdLst>
                <a:gd name="T0" fmla="*/ 405 w 633"/>
                <a:gd name="T1" fmla="*/ 470 h 730"/>
                <a:gd name="T2" fmla="*/ 483 w 633"/>
                <a:gd name="T3" fmla="*/ 380 h 730"/>
                <a:gd name="T4" fmla="*/ 501 w 633"/>
                <a:gd name="T5" fmla="*/ 293 h 730"/>
                <a:gd name="T6" fmla="*/ 437 w 633"/>
                <a:gd name="T7" fmla="*/ 133 h 730"/>
                <a:gd name="T8" fmla="*/ 316 w 633"/>
                <a:gd name="T9" fmla="*/ 8 h 730"/>
                <a:gd name="T10" fmla="*/ 316 w 633"/>
                <a:gd name="T11" fmla="*/ 40 h 730"/>
                <a:gd name="T12" fmla="*/ 316 w 633"/>
                <a:gd name="T13" fmla="*/ 66 h 730"/>
                <a:gd name="T14" fmla="*/ 237 w 633"/>
                <a:gd name="T15" fmla="*/ 95 h 730"/>
                <a:gd name="T16" fmla="*/ 192 w 633"/>
                <a:gd name="T17" fmla="*/ 135 h 730"/>
                <a:gd name="T18" fmla="*/ 141 w 633"/>
                <a:gd name="T19" fmla="*/ 264 h 730"/>
                <a:gd name="T20" fmla="*/ 133 w 633"/>
                <a:gd name="T21" fmla="*/ 339 h 730"/>
                <a:gd name="T22" fmla="*/ 175 w 633"/>
                <a:gd name="T23" fmla="*/ 399 h 730"/>
                <a:gd name="T24" fmla="*/ 181 w 633"/>
                <a:gd name="T25" fmla="*/ 534 h 730"/>
                <a:gd name="T26" fmla="*/ 24 w 633"/>
                <a:gd name="T27" fmla="*/ 730 h 730"/>
                <a:gd name="T28" fmla="*/ 610 w 633"/>
                <a:gd name="T29" fmla="*/ 730 h 730"/>
                <a:gd name="T30" fmla="*/ 453 w 633"/>
                <a:gd name="T31" fmla="*/ 534 h 730"/>
                <a:gd name="T32" fmla="*/ 156 w 633"/>
                <a:gd name="T33" fmla="*/ 275 h 730"/>
                <a:gd name="T34" fmla="*/ 189 w 633"/>
                <a:gd name="T35" fmla="*/ 335 h 730"/>
                <a:gd name="T36" fmla="*/ 195 w 633"/>
                <a:gd name="T37" fmla="*/ 273 h 730"/>
                <a:gd name="T38" fmla="*/ 211 w 633"/>
                <a:gd name="T39" fmla="*/ 190 h 730"/>
                <a:gd name="T40" fmla="*/ 316 w 633"/>
                <a:gd name="T41" fmla="*/ 195 h 730"/>
                <a:gd name="T42" fmla="*/ 380 w 633"/>
                <a:gd name="T43" fmla="*/ 173 h 730"/>
                <a:gd name="T44" fmla="*/ 424 w 633"/>
                <a:gd name="T45" fmla="*/ 192 h 730"/>
                <a:gd name="T46" fmla="*/ 439 w 633"/>
                <a:gd name="T47" fmla="*/ 273 h 730"/>
                <a:gd name="T48" fmla="*/ 445 w 633"/>
                <a:gd name="T49" fmla="*/ 335 h 730"/>
                <a:gd name="T50" fmla="*/ 477 w 633"/>
                <a:gd name="T51" fmla="*/ 275 h 730"/>
                <a:gd name="T52" fmla="*/ 317 w 633"/>
                <a:gd name="T53" fmla="*/ 482 h 730"/>
                <a:gd name="T54" fmla="*/ 189 w 633"/>
                <a:gd name="T55" fmla="*/ 384 h 730"/>
                <a:gd name="T56" fmla="*/ 316 w 633"/>
                <a:gd name="T57" fmla="*/ 503 h 730"/>
                <a:gd name="T58" fmla="*/ 387 w 633"/>
                <a:gd name="T59" fmla="*/ 483 h 730"/>
                <a:gd name="T60" fmla="*/ 319 w 633"/>
                <a:gd name="T61" fmla="*/ 630 h 730"/>
                <a:gd name="T62" fmla="*/ 224 w 633"/>
                <a:gd name="T63" fmla="*/ 525 h 730"/>
                <a:gd name="T64" fmla="*/ 403 w 633"/>
                <a:gd name="T65" fmla="*/ 669 h 730"/>
                <a:gd name="T66" fmla="*/ 318 w 633"/>
                <a:gd name="T67" fmla="*/ 687 h 730"/>
                <a:gd name="T68" fmla="*/ 272 w 633"/>
                <a:gd name="T69" fmla="*/ 626 h 730"/>
                <a:gd name="T70" fmla="*/ 172 w 633"/>
                <a:gd name="T71" fmla="*/ 556 h 730"/>
                <a:gd name="T72" fmla="*/ 214 w 633"/>
                <a:gd name="T73" fmla="*/ 538 h 730"/>
                <a:gd name="T74" fmla="*/ 319 w 633"/>
                <a:gd name="T75" fmla="*/ 655 h 730"/>
                <a:gd name="T76" fmla="*/ 459 w 633"/>
                <a:gd name="T77" fmla="*/ 558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3" h="730">
                  <a:moveTo>
                    <a:pt x="453" y="534"/>
                  </a:moveTo>
                  <a:cubicBezTo>
                    <a:pt x="420" y="520"/>
                    <a:pt x="408" y="498"/>
                    <a:pt x="405" y="470"/>
                  </a:cubicBezTo>
                  <a:cubicBezTo>
                    <a:pt x="427" y="452"/>
                    <a:pt x="445" y="427"/>
                    <a:pt x="458" y="399"/>
                  </a:cubicBezTo>
                  <a:cubicBezTo>
                    <a:pt x="468" y="395"/>
                    <a:pt x="476" y="389"/>
                    <a:pt x="483" y="380"/>
                  </a:cubicBezTo>
                  <a:cubicBezTo>
                    <a:pt x="491" y="369"/>
                    <a:pt x="497" y="355"/>
                    <a:pt x="500" y="339"/>
                  </a:cubicBezTo>
                  <a:cubicBezTo>
                    <a:pt x="503" y="324"/>
                    <a:pt x="504" y="308"/>
                    <a:pt x="501" y="293"/>
                  </a:cubicBezTo>
                  <a:cubicBezTo>
                    <a:pt x="500" y="282"/>
                    <a:pt x="497" y="272"/>
                    <a:pt x="492" y="263"/>
                  </a:cubicBezTo>
                  <a:cubicBezTo>
                    <a:pt x="486" y="212"/>
                    <a:pt x="466" y="165"/>
                    <a:pt x="437" y="133"/>
                  </a:cubicBezTo>
                  <a:cubicBezTo>
                    <a:pt x="431" y="125"/>
                    <a:pt x="424" y="118"/>
                    <a:pt x="417" y="112"/>
                  </a:cubicBezTo>
                  <a:cubicBezTo>
                    <a:pt x="439" y="56"/>
                    <a:pt x="386" y="0"/>
                    <a:pt x="316" y="8"/>
                  </a:cubicBezTo>
                  <a:cubicBezTo>
                    <a:pt x="307" y="9"/>
                    <a:pt x="297" y="11"/>
                    <a:pt x="288" y="14"/>
                  </a:cubicBezTo>
                  <a:cubicBezTo>
                    <a:pt x="300" y="20"/>
                    <a:pt x="310" y="30"/>
                    <a:pt x="316" y="40"/>
                  </a:cubicBezTo>
                  <a:cubicBezTo>
                    <a:pt x="320" y="49"/>
                    <a:pt x="321" y="58"/>
                    <a:pt x="316" y="68"/>
                  </a:cubicBezTo>
                  <a:cubicBezTo>
                    <a:pt x="316" y="67"/>
                    <a:pt x="316" y="67"/>
                    <a:pt x="316" y="66"/>
                  </a:cubicBezTo>
                  <a:cubicBezTo>
                    <a:pt x="291" y="0"/>
                    <a:pt x="212" y="20"/>
                    <a:pt x="211" y="42"/>
                  </a:cubicBezTo>
                  <a:cubicBezTo>
                    <a:pt x="231" y="57"/>
                    <a:pt x="237" y="71"/>
                    <a:pt x="237" y="95"/>
                  </a:cubicBezTo>
                  <a:cubicBezTo>
                    <a:pt x="214" y="95"/>
                    <a:pt x="206" y="79"/>
                    <a:pt x="197" y="56"/>
                  </a:cubicBezTo>
                  <a:cubicBezTo>
                    <a:pt x="185" y="82"/>
                    <a:pt x="184" y="110"/>
                    <a:pt x="192" y="135"/>
                  </a:cubicBezTo>
                  <a:cubicBezTo>
                    <a:pt x="164" y="167"/>
                    <a:pt x="144" y="210"/>
                    <a:pt x="141" y="254"/>
                  </a:cubicBezTo>
                  <a:cubicBezTo>
                    <a:pt x="141" y="258"/>
                    <a:pt x="141" y="261"/>
                    <a:pt x="141" y="264"/>
                  </a:cubicBezTo>
                  <a:cubicBezTo>
                    <a:pt x="137" y="273"/>
                    <a:pt x="134" y="283"/>
                    <a:pt x="132" y="293"/>
                  </a:cubicBezTo>
                  <a:cubicBezTo>
                    <a:pt x="130" y="308"/>
                    <a:pt x="130" y="324"/>
                    <a:pt x="133" y="339"/>
                  </a:cubicBezTo>
                  <a:cubicBezTo>
                    <a:pt x="136" y="355"/>
                    <a:pt x="142" y="369"/>
                    <a:pt x="151" y="380"/>
                  </a:cubicBezTo>
                  <a:cubicBezTo>
                    <a:pt x="157" y="389"/>
                    <a:pt x="166" y="395"/>
                    <a:pt x="175" y="399"/>
                  </a:cubicBezTo>
                  <a:cubicBezTo>
                    <a:pt x="188" y="427"/>
                    <a:pt x="206" y="452"/>
                    <a:pt x="228" y="470"/>
                  </a:cubicBezTo>
                  <a:cubicBezTo>
                    <a:pt x="225" y="498"/>
                    <a:pt x="214" y="520"/>
                    <a:pt x="181" y="534"/>
                  </a:cubicBezTo>
                  <a:cubicBezTo>
                    <a:pt x="106" y="565"/>
                    <a:pt x="0" y="574"/>
                    <a:pt x="3" y="668"/>
                  </a:cubicBezTo>
                  <a:cubicBezTo>
                    <a:pt x="3" y="688"/>
                    <a:pt x="11" y="709"/>
                    <a:pt x="24" y="730"/>
                  </a:cubicBezTo>
                  <a:cubicBezTo>
                    <a:pt x="316" y="730"/>
                    <a:pt x="316" y="730"/>
                    <a:pt x="316" y="730"/>
                  </a:cubicBezTo>
                  <a:cubicBezTo>
                    <a:pt x="610" y="730"/>
                    <a:pt x="610" y="730"/>
                    <a:pt x="610" y="730"/>
                  </a:cubicBezTo>
                  <a:cubicBezTo>
                    <a:pt x="622" y="709"/>
                    <a:pt x="630" y="688"/>
                    <a:pt x="631" y="668"/>
                  </a:cubicBezTo>
                  <a:cubicBezTo>
                    <a:pt x="633" y="574"/>
                    <a:pt x="528" y="565"/>
                    <a:pt x="453" y="534"/>
                  </a:cubicBezTo>
                  <a:close/>
                  <a:moveTo>
                    <a:pt x="189" y="384"/>
                  </a:moveTo>
                  <a:cubicBezTo>
                    <a:pt x="154" y="378"/>
                    <a:pt x="140" y="313"/>
                    <a:pt x="156" y="275"/>
                  </a:cubicBezTo>
                  <a:cubicBezTo>
                    <a:pt x="157" y="275"/>
                    <a:pt x="158" y="274"/>
                    <a:pt x="158" y="274"/>
                  </a:cubicBezTo>
                  <a:cubicBezTo>
                    <a:pt x="182" y="259"/>
                    <a:pt x="189" y="329"/>
                    <a:pt x="189" y="335"/>
                  </a:cubicBezTo>
                  <a:cubicBezTo>
                    <a:pt x="189" y="360"/>
                    <a:pt x="216" y="369"/>
                    <a:pt x="210" y="352"/>
                  </a:cubicBezTo>
                  <a:cubicBezTo>
                    <a:pt x="204" y="334"/>
                    <a:pt x="196" y="307"/>
                    <a:pt x="195" y="273"/>
                  </a:cubicBezTo>
                  <a:cubicBezTo>
                    <a:pt x="195" y="272"/>
                    <a:pt x="195" y="272"/>
                    <a:pt x="195" y="271"/>
                  </a:cubicBezTo>
                  <a:cubicBezTo>
                    <a:pt x="194" y="245"/>
                    <a:pt x="200" y="216"/>
                    <a:pt x="211" y="190"/>
                  </a:cubicBezTo>
                  <a:cubicBezTo>
                    <a:pt x="215" y="185"/>
                    <a:pt x="218" y="180"/>
                    <a:pt x="223" y="177"/>
                  </a:cubicBezTo>
                  <a:cubicBezTo>
                    <a:pt x="244" y="194"/>
                    <a:pt x="275" y="202"/>
                    <a:pt x="316" y="195"/>
                  </a:cubicBezTo>
                  <a:cubicBezTo>
                    <a:pt x="335" y="191"/>
                    <a:pt x="356" y="185"/>
                    <a:pt x="379" y="174"/>
                  </a:cubicBezTo>
                  <a:cubicBezTo>
                    <a:pt x="380" y="174"/>
                    <a:pt x="380" y="173"/>
                    <a:pt x="380" y="173"/>
                  </a:cubicBezTo>
                  <a:cubicBezTo>
                    <a:pt x="405" y="167"/>
                    <a:pt x="412" y="175"/>
                    <a:pt x="423" y="191"/>
                  </a:cubicBezTo>
                  <a:cubicBezTo>
                    <a:pt x="423" y="191"/>
                    <a:pt x="423" y="191"/>
                    <a:pt x="424" y="192"/>
                  </a:cubicBezTo>
                  <a:cubicBezTo>
                    <a:pt x="434" y="216"/>
                    <a:pt x="440" y="243"/>
                    <a:pt x="440" y="269"/>
                  </a:cubicBezTo>
                  <a:cubicBezTo>
                    <a:pt x="439" y="270"/>
                    <a:pt x="439" y="272"/>
                    <a:pt x="439" y="273"/>
                  </a:cubicBezTo>
                  <a:cubicBezTo>
                    <a:pt x="438" y="307"/>
                    <a:pt x="430" y="334"/>
                    <a:pt x="424" y="352"/>
                  </a:cubicBezTo>
                  <a:cubicBezTo>
                    <a:pt x="418" y="369"/>
                    <a:pt x="445" y="360"/>
                    <a:pt x="445" y="335"/>
                  </a:cubicBezTo>
                  <a:cubicBezTo>
                    <a:pt x="445" y="329"/>
                    <a:pt x="452" y="259"/>
                    <a:pt x="476" y="274"/>
                  </a:cubicBezTo>
                  <a:cubicBezTo>
                    <a:pt x="476" y="274"/>
                    <a:pt x="477" y="274"/>
                    <a:pt x="477" y="275"/>
                  </a:cubicBezTo>
                  <a:cubicBezTo>
                    <a:pt x="494" y="313"/>
                    <a:pt x="480" y="378"/>
                    <a:pt x="445" y="384"/>
                  </a:cubicBezTo>
                  <a:cubicBezTo>
                    <a:pt x="421" y="440"/>
                    <a:pt x="377" y="482"/>
                    <a:pt x="317" y="482"/>
                  </a:cubicBezTo>
                  <a:cubicBezTo>
                    <a:pt x="316" y="482"/>
                    <a:pt x="316" y="482"/>
                    <a:pt x="316" y="482"/>
                  </a:cubicBezTo>
                  <a:cubicBezTo>
                    <a:pt x="256" y="482"/>
                    <a:pt x="213" y="440"/>
                    <a:pt x="189" y="384"/>
                  </a:cubicBezTo>
                  <a:close/>
                  <a:moveTo>
                    <a:pt x="249" y="484"/>
                  </a:moveTo>
                  <a:cubicBezTo>
                    <a:pt x="268" y="496"/>
                    <a:pt x="291" y="502"/>
                    <a:pt x="316" y="503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43" y="503"/>
                    <a:pt x="366" y="496"/>
                    <a:pt x="387" y="483"/>
                  </a:cubicBezTo>
                  <a:cubicBezTo>
                    <a:pt x="391" y="500"/>
                    <a:pt x="401" y="518"/>
                    <a:pt x="414" y="532"/>
                  </a:cubicBezTo>
                  <a:cubicBezTo>
                    <a:pt x="374" y="581"/>
                    <a:pt x="346" y="601"/>
                    <a:pt x="319" y="630"/>
                  </a:cubicBezTo>
                  <a:cubicBezTo>
                    <a:pt x="318" y="629"/>
                    <a:pt x="317" y="629"/>
                    <a:pt x="316" y="628"/>
                  </a:cubicBezTo>
                  <a:cubicBezTo>
                    <a:pt x="292" y="612"/>
                    <a:pt x="262" y="579"/>
                    <a:pt x="224" y="525"/>
                  </a:cubicBezTo>
                  <a:cubicBezTo>
                    <a:pt x="235" y="513"/>
                    <a:pt x="244" y="498"/>
                    <a:pt x="249" y="484"/>
                  </a:cubicBezTo>
                  <a:close/>
                  <a:moveTo>
                    <a:pt x="403" y="669"/>
                  </a:moveTo>
                  <a:cubicBezTo>
                    <a:pt x="391" y="655"/>
                    <a:pt x="383" y="631"/>
                    <a:pt x="362" y="619"/>
                  </a:cubicBezTo>
                  <a:cubicBezTo>
                    <a:pt x="344" y="631"/>
                    <a:pt x="321" y="669"/>
                    <a:pt x="318" y="687"/>
                  </a:cubicBezTo>
                  <a:cubicBezTo>
                    <a:pt x="318" y="684"/>
                    <a:pt x="317" y="680"/>
                    <a:pt x="316" y="677"/>
                  </a:cubicBezTo>
                  <a:cubicBezTo>
                    <a:pt x="308" y="654"/>
                    <a:pt x="281" y="635"/>
                    <a:pt x="272" y="626"/>
                  </a:cubicBezTo>
                  <a:cubicBezTo>
                    <a:pt x="252" y="635"/>
                    <a:pt x="246" y="653"/>
                    <a:pt x="233" y="670"/>
                  </a:cubicBezTo>
                  <a:cubicBezTo>
                    <a:pt x="220" y="653"/>
                    <a:pt x="183" y="602"/>
                    <a:pt x="172" y="556"/>
                  </a:cubicBezTo>
                  <a:cubicBezTo>
                    <a:pt x="187" y="553"/>
                    <a:pt x="201" y="545"/>
                    <a:pt x="213" y="535"/>
                  </a:cubicBezTo>
                  <a:cubicBezTo>
                    <a:pt x="213" y="536"/>
                    <a:pt x="214" y="537"/>
                    <a:pt x="214" y="538"/>
                  </a:cubicBezTo>
                  <a:cubicBezTo>
                    <a:pt x="240" y="574"/>
                    <a:pt x="285" y="626"/>
                    <a:pt x="316" y="652"/>
                  </a:cubicBezTo>
                  <a:cubicBezTo>
                    <a:pt x="317" y="653"/>
                    <a:pt x="318" y="654"/>
                    <a:pt x="319" y="655"/>
                  </a:cubicBezTo>
                  <a:cubicBezTo>
                    <a:pt x="351" y="612"/>
                    <a:pt x="388" y="581"/>
                    <a:pt x="425" y="541"/>
                  </a:cubicBezTo>
                  <a:cubicBezTo>
                    <a:pt x="435" y="549"/>
                    <a:pt x="446" y="555"/>
                    <a:pt x="459" y="558"/>
                  </a:cubicBezTo>
                  <a:cubicBezTo>
                    <a:pt x="446" y="592"/>
                    <a:pt x="425" y="648"/>
                    <a:pt x="403" y="6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19" name="Freeform 26"/>
            <p:cNvSpPr>
              <a:spLocks noEditPoints="1"/>
            </p:cNvSpPr>
            <p:nvPr/>
          </p:nvSpPr>
          <p:spPr bwMode="auto">
            <a:xfrm flipH="1">
              <a:off x="8954749" y="1063608"/>
              <a:ext cx="603570" cy="708399"/>
            </a:xfrm>
            <a:custGeom>
              <a:avLst/>
              <a:gdLst>
                <a:gd name="T0" fmla="*/ 565 w 631"/>
                <a:gd name="T1" fmla="*/ 585 h 741"/>
                <a:gd name="T2" fmla="*/ 545 w 631"/>
                <a:gd name="T3" fmla="*/ 531 h 741"/>
                <a:gd name="T4" fmla="*/ 567 w 631"/>
                <a:gd name="T5" fmla="*/ 470 h 741"/>
                <a:gd name="T6" fmla="*/ 568 w 631"/>
                <a:gd name="T7" fmla="*/ 407 h 741"/>
                <a:gd name="T8" fmla="*/ 568 w 631"/>
                <a:gd name="T9" fmla="*/ 345 h 741"/>
                <a:gd name="T10" fmla="*/ 535 w 631"/>
                <a:gd name="T11" fmla="*/ 208 h 741"/>
                <a:gd name="T12" fmla="*/ 476 w 631"/>
                <a:gd name="T13" fmla="*/ 107 h 741"/>
                <a:gd name="T14" fmla="*/ 270 w 631"/>
                <a:gd name="T15" fmla="*/ 60 h 741"/>
                <a:gd name="T16" fmla="*/ 146 w 631"/>
                <a:gd name="T17" fmla="*/ 128 h 741"/>
                <a:gd name="T18" fmla="*/ 102 w 631"/>
                <a:gd name="T19" fmla="*/ 207 h 741"/>
                <a:gd name="T20" fmla="*/ 63 w 631"/>
                <a:gd name="T21" fmla="*/ 310 h 741"/>
                <a:gd name="T22" fmla="*/ 64 w 631"/>
                <a:gd name="T23" fmla="*/ 390 h 741"/>
                <a:gd name="T24" fmla="*/ 69 w 631"/>
                <a:gd name="T25" fmla="*/ 482 h 741"/>
                <a:gd name="T26" fmla="*/ 83 w 631"/>
                <a:gd name="T27" fmla="*/ 539 h 741"/>
                <a:gd name="T28" fmla="*/ 67 w 631"/>
                <a:gd name="T29" fmla="*/ 585 h 741"/>
                <a:gd name="T30" fmla="*/ 2 w 631"/>
                <a:gd name="T31" fmla="*/ 678 h 741"/>
                <a:gd name="T32" fmla="*/ 23 w 631"/>
                <a:gd name="T33" fmla="*/ 741 h 741"/>
                <a:gd name="T34" fmla="*/ 609 w 631"/>
                <a:gd name="T35" fmla="*/ 741 h 741"/>
                <a:gd name="T36" fmla="*/ 630 w 631"/>
                <a:gd name="T37" fmla="*/ 678 h 741"/>
                <a:gd name="T38" fmla="*/ 565 w 631"/>
                <a:gd name="T39" fmla="*/ 585 h 741"/>
                <a:gd name="T40" fmla="*/ 454 w 631"/>
                <a:gd name="T41" fmla="*/ 282 h 741"/>
                <a:gd name="T42" fmla="*/ 452 w 631"/>
                <a:gd name="T43" fmla="*/ 281 h 741"/>
                <a:gd name="T44" fmla="*/ 482 w 631"/>
                <a:gd name="T45" fmla="*/ 305 h 741"/>
                <a:gd name="T46" fmla="*/ 470 w 631"/>
                <a:gd name="T47" fmla="*/ 374 h 741"/>
                <a:gd name="T48" fmla="*/ 460 w 631"/>
                <a:gd name="T49" fmla="*/ 373 h 741"/>
                <a:gd name="T50" fmla="*/ 454 w 631"/>
                <a:gd name="T51" fmla="*/ 282 h 741"/>
                <a:gd name="T52" fmla="*/ 150 w 631"/>
                <a:gd name="T53" fmla="*/ 302 h 741"/>
                <a:gd name="T54" fmla="*/ 184 w 631"/>
                <a:gd name="T55" fmla="*/ 292 h 741"/>
                <a:gd name="T56" fmla="*/ 194 w 631"/>
                <a:gd name="T57" fmla="*/ 284 h 741"/>
                <a:gd name="T58" fmla="*/ 211 w 631"/>
                <a:gd name="T59" fmla="*/ 198 h 741"/>
                <a:gd name="T60" fmla="*/ 213 w 631"/>
                <a:gd name="T61" fmla="*/ 195 h 741"/>
                <a:gd name="T62" fmla="*/ 316 w 631"/>
                <a:gd name="T63" fmla="*/ 252 h 741"/>
                <a:gd name="T64" fmla="*/ 329 w 631"/>
                <a:gd name="T65" fmla="*/ 253 h 741"/>
                <a:gd name="T66" fmla="*/ 394 w 631"/>
                <a:gd name="T67" fmla="*/ 315 h 741"/>
                <a:gd name="T68" fmla="*/ 410 w 631"/>
                <a:gd name="T69" fmla="*/ 360 h 741"/>
                <a:gd name="T70" fmla="*/ 435 w 631"/>
                <a:gd name="T71" fmla="*/ 412 h 741"/>
                <a:gd name="T72" fmla="*/ 316 w 631"/>
                <a:gd name="T73" fmla="*/ 493 h 741"/>
                <a:gd name="T74" fmla="*/ 316 w 631"/>
                <a:gd name="T75" fmla="*/ 493 h 741"/>
                <a:gd name="T76" fmla="*/ 188 w 631"/>
                <a:gd name="T77" fmla="*/ 394 h 741"/>
                <a:gd name="T78" fmla="*/ 150 w 631"/>
                <a:gd name="T79" fmla="*/ 302 h 741"/>
                <a:gd name="T80" fmla="*/ 114 w 631"/>
                <a:gd name="T81" fmla="*/ 589 h 741"/>
                <a:gd name="T82" fmla="*/ 200 w 631"/>
                <a:gd name="T83" fmla="*/ 563 h 741"/>
                <a:gd name="T84" fmla="*/ 240 w 631"/>
                <a:gd name="T85" fmla="*/ 493 h 741"/>
                <a:gd name="T86" fmla="*/ 316 w 631"/>
                <a:gd name="T87" fmla="*/ 515 h 741"/>
                <a:gd name="T88" fmla="*/ 316 w 631"/>
                <a:gd name="T89" fmla="*/ 515 h 741"/>
                <a:gd name="T90" fmla="*/ 391 w 631"/>
                <a:gd name="T91" fmla="*/ 493 h 741"/>
                <a:gd name="T92" fmla="*/ 431 w 631"/>
                <a:gd name="T93" fmla="*/ 563 h 741"/>
                <a:gd name="T94" fmla="*/ 519 w 631"/>
                <a:gd name="T95" fmla="*/ 590 h 741"/>
                <a:gd name="T96" fmla="*/ 316 w 631"/>
                <a:gd name="T97" fmla="*/ 661 h 741"/>
                <a:gd name="T98" fmla="*/ 114 w 631"/>
                <a:gd name="T99" fmla="*/ 589 h 741"/>
                <a:gd name="T100" fmla="*/ 318 w 631"/>
                <a:gd name="T101" fmla="*/ 722 h 741"/>
                <a:gd name="T102" fmla="*/ 316 w 631"/>
                <a:gd name="T103" fmla="*/ 722 h 741"/>
                <a:gd name="T104" fmla="*/ 46 w 631"/>
                <a:gd name="T105" fmla="*/ 621 h 741"/>
                <a:gd name="T106" fmla="*/ 67 w 631"/>
                <a:gd name="T107" fmla="*/ 606 h 741"/>
                <a:gd name="T108" fmla="*/ 316 w 631"/>
                <a:gd name="T109" fmla="*/ 697 h 741"/>
                <a:gd name="T110" fmla="*/ 318 w 631"/>
                <a:gd name="T111" fmla="*/ 697 h 741"/>
                <a:gd name="T112" fmla="*/ 564 w 631"/>
                <a:gd name="T113" fmla="*/ 608 h 741"/>
                <a:gd name="T114" fmla="*/ 585 w 631"/>
                <a:gd name="T115" fmla="*/ 624 h 741"/>
                <a:gd name="T116" fmla="*/ 318 w 631"/>
                <a:gd name="T117" fmla="*/ 722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1" h="741">
                  <a:moveTo>
                    <a:pt x="565" y="585"/>
                  </a:moveTo>
                  <a:cubicBezTo>
                    <a:pt x="577" y="562"/>
                    <a:pt x="566" y="543"/>
                    <a:pt x="545" y="531"/>
                  </a:cubicBezTo>
                  <a:cubicBezTo>
                    <a:pt x="517" y="515"/>
                    <a:pt x="536" y="486"/>
                    <a:pt x="567" y="470"/>
                  </a:cubicBezTo>
                  <a:cubicBezTo>
                    <a:pt x="597" y="454"/>
                    <a:pt x="607" y="426"/>
                    <a:pt x="568" y="407"/>
                  </a:cubicBezTo>
                  <a:cubicBezTo>
                    <a:pt x="530" y="387"/>
                    <a:pt x="532" y="381"/>
                    <a:pt x="568" y="345"/>
                  </a:cubicBezTo>
                  <a:cubicBezTo>
                    <a:pt x="604" y="308"/>
                    <a:pt x="586" y="222"/>
                    <a:pt x="535" y="208"/>
                  </a:cubicBezTo>
                  <a:cubicBezTo>
                    <a:pt x="484" y="194"/>
                    <a:pt x="497" y="166"/>
                    <a:pt x="476" y="107"/>
                  </a:cubicBezTo>
                  <a:cubicBezTo>
                    <a:pt x="456" y="51"/>
                    <a:pt x="319" y="0"/>
                    <a:pt x="270" y="60"/>
                  </a:cubicBezTo>
                  <a:cubicBezTo>
                    <a:pt x="236" y="23"/>
                    <a:pt x="161" y="73"/>
                    <a:pt x="146" y="128"/>
                  </a:cubicBezTo>
                  <a:cubicBezTo>
                    <a:pt x="131" y="184"/>
                    <a:pt x="142" y="199"/>
                    <a:pt x="102" y="207"/>
                  </a:cubicBezTo>
                  <a:cubicBezTo>
                    <a:pt x="62" y="215"/>
                    <a:pt x="37" y="273"/>
                    <a:pt x="63" y="310"/>
                  </a:cubicBezTo>
                  <a:cubicBezTo>
                    <a:pt x="89" y="346"/>
                    <a:pt x="101" y="363"/>
                    <a:pt x="64" y="390"/>
                  </a:cubicBezTo>
                  <a:cubicBezTo>
                    <a:pt x="27" y="417"/>
                    <a:pt x="34" y="465"/>
                    <a:pt x="69" y="482"/>
                  </a:cubicBezTo>
                  <a:cubicBezTo>
                    <a:pt x="104" y="498"/>
                    <a:pt x="111" y="523"/>
                    <a:pt x="83" y="539"/>
                  </a:cubicBezTo>
                  <a:cubicBezTo>
                    <a:pt x="63" y="551"/>
                    <a:pt x="53" y="568"/>
                    <a:pt x="67" y="585"/>
                  </a:cubicBezTo>
                  <a:cubicBezTo>
                    <a:pt x="29" y="603"/>
                    <a:pt x="0" y="629"/>
                    <a:pt x="2" y="678"/>
                  </a:cubicBezTo>
                  <a:cubicBezTo>
                    <a:pt x="2" y="699"/>
                    <a:pt x="10" y="720"/>
                    <a:pt x="23" y="741"/>
                  </a:cubicBezTo>
                  <a:cubicBezTo>
                    <a:pt x="609" y="741"/>
                    <a:pt x="609" y="741"/>
                    <a:pt x="609" y="741"/>
                  </a:cubicBezTo>
                  <a:cubicBezTo>
                    <a:pt x="621" y="720"/>
                    <a:pt x="629" y="699"/>
                    <a:pt x="630" y="678"/>
                  </a:cubicBezTo>
                  <a:cubicBezTo>
                    <a:pt x="631" y="629"/>
                    <a:pt x="603" y="603"/>
                    <a:pt x="565" y="585"/>
                  </a:cubicBezTo>
                  <a:close/>
                  <a:moveTo>
                    <a:pt x="454" y="282"/>
                  </a:moveTo>
                  <a:cubicBezTo>
                    <a:pt x="453" y="281"/>
                    <a:pt x="452" y="281"/>
                    <a:pt x="452" y="281"/>
                  </a:cubicBezTo>
                  <a:cubicBezTo>
                    <a:pt x="467" y="252"/>
                    <a:pt x="479" y="289"/>
                    <a:pt x="482" y="305"/>
                  </a:cubicBezTo>
                  <a:cubicBezTo>
                    <a:pt x="486" y="328"/>
                    <a:pt x="481" y="355"/>
                    <a:pt x="470" y="374"/>
                  </a:cubicBezTo>
                  <a:cubicBezTo>
                    <a:pt x="467" y="373"/>
                    <a:pt x="464" y="373"/>
                    <a:pt x="460" y="373"/>
                  </a:cubicBezTo>
                  <a:cubicBezTo>
                    <a:pt x="411" y="378"/>
                    <a:pt x="527" y="312"/>
                    <a:pt x="454" y="282"/>
                  </a:cubicBezTo>
                  <a:close/>
                  <a:moveTo>
                    <a:pt x="150" y="302"/>
                  </a:moveTo>
                  <a:cubicBezTo>
                    <a:pt x="156" y="273"/>
                    <a:pt x="172" y="265"/>
                    <a:pt x="184" y="292"/>
                  </a:cubicBezTo>
                  <a:cubicBezTo>
                    <a:pt x="194" y="314"/>
                    <a:pt x="196" y="325"/>
                    <a:pt x="194" y="284"/>
                  </a:cubicBezTo>
                  <a:cubicBezTo>
                    <a:pt x="193" y="256"/>
                    <a:pt x="199" y="226"/>
                    <a:pt x="211" y="198"/>
                  </a:cubicBezTo>
                  <a:cubicBezTo>
                    <a:pt x="212" y="197"/>
                    <a:pt x="212" y="196"/>
                    <a:pt x="213" y="195"/>
                  </a:cubicBezTo>
                  <a:cubicBezTo>
                    <a:pt x="232" y="223"/>
                    <a:pt x="270" y="249"/>
                    <a:pt x="316" y="252"/>
                  </a:cubicBezTo>
                  <a:cubicBezTo>
                    <a:pt x="321" y="252"/>
                    <a:pt x="325" y="253"/>
                    <a:pt x="329" y="253"/>
                  </a:cubicBezTo>
                  <a:cubicBezTo>
                    <a:pt x="417" y="251"/>
                    <a:pt x="322" y="306"/>
                    <a:pt x="394" y="315"/>
                  </a:cubicBezTo>
                  <a:cubicBezTo>
                    <a:pt x="446" y="322"/>
                    <a:pt x="436" y="331"/>
                    <a:pt x="410" y="360"/>
                  </a:cubicBezTo>
                  <a:cubicBezTo>
                    <a:pt x="392" y="380"/>
                    <a:pt x="397" y="406"/>
                    <a:pt x="435" y="412"/>
                  </a:cubicBezTo>
                  <a:cubicBezTo>
                    <a:pt x="410" y="459"/>
                    <a:pt x="370" y="493"/>
                    <a:pt x="316" y="493"/>
                  </a:cubicBezTo>
                  <a:cubicBezTo>
                    <a:pt x="316" y="493"/>
                    <a:pt x="316" y="493"/>
                    <a:pt x="316" y="493"/>
                  </a:cubicBezTo>
                  <a:cubicBezTo>
                    <a:pt x="256" y="493"/>
                    <a:pt x="212" y="451"/>
                    <a:pt x="188" y="394"/>
                  </a:cubicBezTo>
                  <a:cubicBezTo>
                    <a:pt x="157" y="389"/>
                    <a:pt x="143" y="339"/>
                    <a:pt x="150" y="302"/>
                  </a:cubicBezTo>
                  <a:close/>
                  <a:moveTo>
                    <a:pt x="114" y="589"/>
                  </a:moveTo>
                  <a:cubicBezTo>
                    <a:pt x="141" y="580"/>
                    <a:pt x="171" y="573"/>
                    <a:pt x="200" y="563"/>
                  </a:cubicBezTo>
                  <a:cubicBezTo>
                    <a:pt x="234" y="550"/>
                    <a:pt x="241" y="524"/>
                    <a:pt x="240" y="493"/>
                  </a:cubicBezTo>
                  <a:cubicBezTo>
                    <a:pt x="262" y="507"/>
                    <a:pt x="287" y="515"/>
                    <a:pt x="316" y="515"/>
                  </a:cubicBezTo>
                  <a:cubicBezTo>
                    <a:pt x="316" y="515"/>
                    <a:pt x="316" y="515"/>
                    <a:pt x="316" y="515"/>
                  </a:cubicBezTo>
                  <a:cubicBezTo>
                    <a:pt x="344" y="515"/>
                    <a:pt x="369" y="507"/>
                    <a:pt x="391" y="493"/>
                  </a:cubicBezTo>
                  <a:cubicBezTo>
                    <a:pt x="390" y="524"/>
                    <a:pt x="397" y="550"/>
                    <a:pt x="431" y="563"/>
                  </a:cubicBezTo>
                  <a:cubicBezTo>
                    <a:pt x="461" y="574"/>
                    <a:pt x="492" y="581"/>
                    <a:pt x="519" y="590"/>
                  </a:cubicBezTo>
                  <a:cubicBezTo>
                    <a:pt x="501" y="642"/>
                    <a:pt x="408" y="662"/>
                    <a:pt x="316" y="661"/>
                  </a:cubicBezTo>
                  <a:cubicBezTo>
                    <a:pt x="210" y="660"/>
                    <a:pt x="105" y="630"/>
                    <a:pt x="114" y="589"/>
                  </a:cubicBezTo>
                  <a:close/>
                  <a:moveTo>
                    <a:pt x="318" y="722"/>
                  </a:moveTo>
                  <a:cubicBezTo>
                    <a:pt x="316" y="722"/>
                    <a:pt x="316" y="722"/>
                    <a:pt x="316" y="722"/>
                  </a:cubicBezTo>
                  <a:cubicBezTo>
                    <a:pt x="184" y="722"/>
                    <a:pt x="70" y="685"/>
                    <a:pt x="46" y="621"/>
                  </a:cubicBezTo>
                  <a:cubicBezTo>
                    <a:pt x="52" y="616"/>
                    <a:pt x="59" y="611"/>
                    <a:pt x="67" y="606"/>
                  </a:cubicBezTo>
                  <a:cubicBezTo>
                    <a:pt x="78" y="664"/>
                    <a:pt x="187" y="697"/>
                    <a:pt x="316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448" y="697"/>
                    <a:pt x="551" y="665"/>
                    <a:pt x="564" y="608"/>
                  </a:cubicBezTo>
                  <a:cubicBezTo>
                    <a:pt x="572" y="613"/>
                    <a:pt x="578" y="618"/>
                    <a:pt x="585" y="624"/>
                  </a:cubicBezTo>
                  <a:cubicBezTo>
                    <a:pt x="559" y="687"/>
                    <a:pt x="451" y="722"/>
                    <a:pt x="318" y="7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0" name="Freeform 30"/>
            <p:cNvSpPr>
              <a:spLocks noEditPoints="1"/>
            </p:cNvSpPr>
            <p:nvPr/>
          </p:nvSpPr>
          <p:spPr bwMode="auto">
            <a:xfrm flipH="1">
              <a:off x="6705455" y="3644456"/>
              <a:ext cx="614159" cy="666824"/>
            </a:xfrm>
            <a:custGeom>
              <a:avLst/>
              <a:gdLst>
                <a:gd name="T0" fmla="*/ 558 w 639"/>
                <a:gd name="T1" fmla="*/ 454 h 694"/>
                <a:gd name="T2" fmla="*/ 521 w 639"/>
                <a:gd name="T3" fmla="*/ 314 h 694"/>
                <a:gd name="T4" fmla="*/ 459 w 639"/>
                <a:gd name="T5" fmla="*/ 65 h 694"/>
                <a:gd name="T6" fmla="*/ 316 w 639"/>
                <a:gd name="T7" fmla="*/ 0 h 694"/>
                <a:gd name="T8" fmla="*/ 132 w 639"/>
                <a:gd name="T9" fmla="*/ 180 h 694"/>
                <a:gd name="T10" fmla="*/ 74 w 639"/>
                <a:gd name="T11" fmla="*/ 454 h 694"/>
                <a:gd name="T12" fmla="*/ 1 w 639"/>
                <a:gd name="T13" fmla="*/ 631 h 694"/>
                <a:gd name="T14" fmla="*/ 131 w 639"/>
                <a:gd name="T15" fmla="*/ 694 h 694"/>
                <a:gd name="T16" fmla="*/ 399 w 639"/>
                <a:gd name="T17" fmla="*/ 694 h 694"/>
                <a:gd name="T18" fmla="*/ 484 w 639"/>
                <a:gd name="T19" fmla="*/ 694 h 694"/>
                <a:gd name="T20" fmla="*/ 629 w 639"/>
                <a:gd name="T21" fmla="*/ 631 h 694"/>
                <a:gd name="T22" fmla="*/ 459 w 639"/>
                <a:gd name="T23" fmla="*/ 311 h 694"/>
                <a:gd name="T24" fmla="*/ 440 w 639"/>
                <a:gd name="T25" fmla="*/ 266 h 694"/>
                <a:gd name="T26" fmla="*/ 459 w 639"/>
                <a:gd name="T27" fmla="*/ 230 h 694"/>
                <a:gd name="T28" fmla="*/ 399 w 639"/>
                <a:gd name="T29" fmla="*/ 287 h 694"/>
                <a:gd name="T30" fmla="*/ 362 w 639"/>
                <a:gd name="T31" fmla="*/ 248 h 694"/>
                <a:gd name="T32" fmla="*/ 407 w 639"/>
                <a:gd name="T33" fmla="*/ 258 h 694"/>
                <a:gd name="T34" fmla="*/ 254 w 639"/>
                <a:gd name="T35" fmla="*/ 234 h 694"/>
                <a:gd name="T36" fmla="*/ 193 w 639"/>
                <a:gd name="T37" fmla="*/ 226 h 694"/>
                <a:gd name="T38" fmla="*/ 296 w 639"/>
                <a:gd name="T39" fmla="*/ 123 h 694"/>
                <a:gd name="T40" fmla="*/ 407 w 639"/>
                <a:gd name="T41" fmla="*/ 229 h 694"/>
                <a:gd name="T42" fmla="*/ 332 w 639"/>
                <a:gd name="T43" fmla="*/ 248 h 694"/>
                <a:gd name="T44" fmla="*/ 285 w 639"/>
                <a:gd name="T45" fmla="*/ 279 h 694"/>
                <a:gd name="T46" fmla="*/ 214 w 639"/>
                <a:gd name="T47" fmla="*/ 246 h 694"/>
                <a:gd name="T48" fmla="*/ 285 w 639"/>
                <a:gd name="T49" fmla="*/ 279 h 694"/>
                <a:gd name="T50" fmla="*/ 399 w 639"/>
                <a:gd name="T51" fmla="*/ 59 h 694"/>
                <a:gd name="T52" fmla="*/ 473 w 639"/>
                <a:gd name="T53" fmla="*/ 183 h 694"/>
                <a:gd name="T54" fmla="*/ 440 w 639"/>
                <a:gd name="T55" fmla="*/ 138 h 694"/>
                <a:gd name="T56" fmla="*/ 412 w 639"/>
                <a:gd name="T57" fmla="*/ 105 h 694"/>
                <a:gd name="T58" fmla="*/ 217 w 639"/>
                <a:gd name="T59" fmla="*/ 108 h 694"/>
                <a:gd name="T60" fmla="*/ 217 w 639"/>
                <a:gd name="T61" fmla="*/ 71 h 694"/>
                <a:gd name="T62" fmla="*/ 193 w 639"/>
                <a:gd name="T63" fmla="*/ 265 h 694"/>
                <a:gd name="T64" fmla="*/ 284 w 639"/>
                <a:gd name="T65" fmla="*/ 295 h 694"/>
                <a:gd name="T66" fmla="*/ 347 w 639"/>
                <a:gd name="T67" fmla="*/ 295 h 694"/>
                <a:gd name="T68" fmla="*/ 440 w 639"/>
                <a:gd name="T69" fmla="*/ 345 h 694"/>
                <a:gd name="T70" fmla="*/ 440 w 639"/>
                <a:gd name="T71" fmla="*/ 355 h 694"/>
                <a:gd name="T72" fmla="*/ 296 w 639"/>
                <a:gd name="T73" fmla="*/ 444 h 694"/>
                <a:gd name="T74" fmla="*/ 150 w 639"/>
                <a:gd name="T75" fmla="*/ 253 h 694"/>
                <a:gd name="T76" fmla="*/ 56 w 639"/>
                <a:gd name="T77" fmla="*/ 613 h 694"/>
                <a:gd name="T78" fmla="*/ 131 w 639"/>
                <a:gd name="T79" fmla="*/ 664 h 694"/>
                <a:gd name="T80" fmla="*/ 147 w 639"/>
                <a:gd name="T81" fmla="*/ 648 h 694"/>
                <a:gd name="T82" fmla="*/ 201 w 639"/>
                <a:gd name="T83" fmla="*/ 654 h 694"/>
                <a:gd name="T84" fmla="*/ 217 w 639"/>
                <a:gd name="T85" fmla="*/ 670 h 694"/>
                <a:gd name="T86" fmla="*/ 292 w 639"/>
                <a:gd name="T87" fmla="*/ 655 h 694"/>
                <a:gd name="T88" fmla="*/ 323 w 639"/>
                <a:gd name="T89" fmla="*/ 655 h 694"/>
                <a:gd name="T90" fmla="*/ 383 w 639"/>
                <a:gd name="T91" fmla="*/ 654 h 694"/>
                <a:gd name="T92" fmla="*/ 399 w 639"/>
                <a:gd name="T93" fmla="*/ 670 h 694"/>
                <a:gd name="T94" fmla="*/ 484 w 639"/>
                <a:gd name="T95" fmla="*/ 631 h 694"/>
                <a:gd name="T96" fmla="*/ 559 w 639"/>
                <a:gd name="T97" fmla="*/ 645 h 694"/>
                <a:gd name="T98" fmla="*/ 575 w 639"/>
                <a:gd name="T99" fmla="*/ 629 h 694"/>
                <a:gd name="T100" fmla="*/ 484 w 639"/>
                <a:gd name="T101" fmla="*/ 613 h 694"/>
                <a:gd name="T102" fmla="*/ 399 w 639"/>
                <a:gd name="T103" fmla="*/ 620 h 694"/>
                <a:gd name="T104" fmla="*/ 131 w 639"/>
                <a:gd name="T105" fmla="*/ 609 h 694"/>
                <a:gd name="T106" fmla="*/ 56 w 639"/>
                <a:gd name="T107" fmla="*/ 574 h 694"/>
                <a:gd name="T108" fmla="*/ 217 w 639"/>
                <a:gd name="T109" fmla="*/ 507 h 694"/>
                <a:gd name="T110" fmla="*/ 315 w 639"/>
                <a:gd name="T111" fmla="*/ 468 h 694"/>
                <a:gd name="T112" fmla="*/ 431 w 639"/>
                <a:gd name="T113" fmla="*/ 516 h 694"/>
                <a:gd name="T114" fmla="*/ 484 w 639"/>
                <a:gd name="T115" fmla="*/ 532 h 694"/>
                <a:gd name="T116" fmla="*/ 559 w 639"/>
                <a:gd name="T117" fmla="*/ 595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9" h="694">
                  <a:moveTo>
                    <a:pt x="606" y="567"/>
                  </a:moveTo>
                  <a:cubicBezTo>
                    <a:pt x="639" y="498"/>
                    <a:pt x="576" y="496"/>
                    <a:pt x="559" y="475"/>
                  </a:cubicBezTo>
                  <a:cubicBezTo>
                    <a:pt x="555" y="470"/>
                    <a:pt x="554" y="463"/>
                    <a:pt x="558" y="454"/>
                  </a:cubicBezTo>
                  <a:cubicBezTo>
                    <a:pt x="559" y="453"/>
                    <a:pt x="559" y="452"/>
                    <a:pt x="559" y="451"/>
                  </a:cubicBezTo>
                  <a:cubicBezTo>
                    <a:pt x="577" y="411"/>
                    <a:pt x="571" y="389"/>
                    <a:pt x="559" y="374"/>
                  </a:cubicBezTo>
                  <a:cubicBezTo>
                    <a:pt x="539" y="350"/>
                    <a:pt x="501" y="346"/>
                    <a:pt x="521" y="314"/>
                  </a:cubicBezTo>
                  <a:cubicBezTo>
                    <a:pt x="559" y="255"/>
                    <a:pt x="506" y="227"/>
                    <a:pt x="500" y="180"/>
                  </a:cubicBezTo>
                  <a:cubicBezTo>
                    <a:pt x="497" y="156"/>
                    <a:pt x="492" y="133"/>
                    <a:pt x="484" y="112"/>
                  </a:cubicBezTo>
                  <a:cubicBezTo>
                    <a:pt x="478" y="95"/>
                    <a:pt x="470" y="79"/>
                    <a:pt x="459" y="65"/>
                  </a:cubicBezTo>
                  <a:cubicBezTo>
                    <a:pt x="454" y="57"/>
                    <a:pt x="447" y="49"/>
                    <a:pt x="440" y="42"/>
                  </a:cubicBezTo>
                  <a:cubicBezTo>
                    <a:pt x="428" y="32"/>
                    <a:pt x="414" y="23"/>
                    <a:pt x="399" y="16"/>
                  </a:cubicBezTo>
                  <a:cubicBezTo>
                    <a:pt x="376" y="5"/>
                    <a:pt x="349" y="0"/>
                    <a:pt x="316" y="0"/>
                  </a:cubicBezTo>
                  <a:cubicBezTo>
                    <a:pt x="309" y="0"/>
                    <a:pt x="302" y="0"/>
                    <a:pt x="296" y="1"/>
                  </a:cubicBezTo>
                  <a:cubicBezTo>
                    <a:pt x="264" y="3"/>
                    <a:pt x="238" y="11"/>
                    <a:pt x="217" y="24"/>
                  </a:cubicBezTo>
                  <a:cubicBezTo>
                    <a:pt x="165" y="55"/>
                    <a:pt x="141" y="113"/>
                    <a:pt x="132" y="180"/>
                  </a:cubicBezTo>
                  <a:cubicBezTo>
                    <a:pt x="132" y="183"/>
                    <a:pt x="132" y="185"/>
                    <a:pt x="131" y="187"/>
                  </a:cubicBezTo>
                  <a:cubicBezTo>
                    <a:pt x="122" y="229"/>
                    <a:pt x="75" y="258"/>
                    <a:pt x="111" y="314"/>
                  </a:cubicBezTo>
                  <a:cubicBezTo>
                    <a:pt x="144" y="366"/>
                    <a:pt x="24" y="345"/>
                    <a:pt x="74" y="454"/>
                  </a:cubicBezTo>
                  <a:cubicBezTo>
                    <a:pt x="82" y="471"/>
                    <a:pt x="71" y="479"/>
                    <a:pt x="56" y="488"/>
                  </a:cubicBezTo>
                  <a:cubicBezTo>
                    <a:pt x="33" y="500"/>
                    <a:pt x="1" y="513"/>
                    <a:pt x="26" y="565"/>
                  </a:cubicBezTo>
                  <a:cubicBezTo>
                    <a:pt x="10" y="581"/>
                    <a:pt x="0" y="602"/>
                    <a:pt x="1" y="631"/>
                  </a:cubicBezTo>
                  <a:cubicBezTo>
                    <a:pt x="2" y="652"/>
                    <a:pt x="10" y="673"/>
                    <a:pt x="22" y="694"/>
                  </a:cubicBezTo>
                  <a:cubicBezTo>
                    <a:pt x="56" y="694"/>
                    <a:pt x="56" y="694"/>
                    <a:pt x="56" y="694"/>
                  </a:cubicBezTo>
                  <a:cubicBezTo>
                    <a:pt x="131" y="694"/>
                    <a:pt x="131" y="694"/>
                    <a:pt x="131" y="694"/>
                  </a:cubicBezTo>
                  <a:cubicBezTo>
                    <a:pt x="217" y="694"/>
                    <a:pt x="217" y="694"/>
                    <a:pt x="217" y="694"/>
                  </a:cubicBezTo>
                  <a:cubicBezTo>
                    <a:pt x="296" y="694"/>
                    <a:pt x="296" y="694"/>
                    <a:pt x="296" y="694"/>
                  </a:cubicBezTo>
                  <a:cubicBezTo>
                    <a:pt x="399" y="694"/>
                    <a:pt x="399" y="694"/>
                    <a:pt x="399" y="694"/>
                  </a:cubicBezTo>
                  <a:cubicBezTo>
                    <a:pt x="440" y="694"/>
                    <a:pt x="440" y="694"/>
                    <a:pt x="440" y="694"/>
                  </a:cubicBezTo>
                  <a:cubicBezTo>
                    <a:pt x="459" y="694"/>
                    <a:pt x="459" y="694"/>
                    <a:pt x="459" y="694"/>
                  </a:cubicBezTo>
                  <a:cubicBezTo>
                    <a:pt x="484" y="694"/>
                    <a:pt x="484" y="694"/>
                    <a:pt x="484" y="694"/>
                  </a:cubicBezTo>
                  <a:cubicBezTo>
                    <a:pt x="559" y="694"/>
                    <a:pt x="559" y="694"/>
                    <a:pt x="559" y="694"/>
                  </a:cubicBezTo>
                  <a:cubicBezTo>
                    <a:pt x="608" y="694"/>
                    <a:pt x="608" y="694"/>
                    <a:pt x="608" y="694"/>
                  </a:cubicBezTo>
                  <a:cubicBezTo>
                    <a:pt x="621" y="673"/>
                    <a:pt x="629" y="652"/>
                    <a:pt x="629" y="631"/>
                  </a:cubicBezTo>
                  <a:cubicBezTo>
                    <a:pt x="630" y="603"/>
                    <a:pt x="621" y="582"/>
                    <a:pt x="606" y="567"/>
                  </a:cubicBezTo>
                  <a:close/>
                  <a:moveTo>
                    <a:pt x="473" y="320"/>
                  </a:moveTo>
                  <a:cubicBezTo>
                    <a:pt x="469" y="316"/>
                    <a:pt x="464" y="313"/>
                    <a:pt x="459" y="311"/>
                  </a:cubicBezTo>
                  <a:cubicBezTo>
                    <a:pt x="456" y="310"/>
                    <a:pt x="453" y="309"/>
                    <a:pt x="450" y="309"/>
                  </a:cubicBezTo>
                  <a:cubicBezTo>
                    <a:pt x="445" y="309"/>
                    <a:pt x="442" y="307"/>
                    <a:pt x="440" y="304"/>
                  </a:cubicBezTo>
                  <a:cubicBezTo>
                    <a:pt x="434" y="297"/>
                    <a:pt x="436" y="282"/>
                    <a:pt x="440" y="266"/>
                  </a:cubicBezTo>
                  <a:cubicBezTo>
                    <a:pt x="440" y="263"/>
                    <a:pt x="440" y="263"/>
                    <a:pt x="440" y="263"/>
                  </a:cubicBezTo>
                  <a:cubicBezTo>
                    <a:pt x="442" y="260"/>
                    <a:pt x="444" y="253"/>
                    <a:pt x="447" y="245"/>
                  </a:cubicBezTo>
                  <a:cubicBezTo>
                    <a:pt x="450" y="237"/>
                    <a:pt x="455" y="232"/>
                    <a:pt x="459" y="230"/>
                  </a:cubicBezTo>
                  <a:cubicBezTo>
                    <a:pt x="468" y="227"/>
                    <a:pt x="477" y="236"/>
                    <a:pt x="481" y="254"/>
                  </a:cubicBezTo>
                  <a:cubicBezTo>
                    <a:pt x="485" y="275"/>
                    <a:pt x="482" y="301"/>
                    <a:pt x="473" y="320"/>
                  </a:cubicBezTo>
                  <a:close/>
                  <a:moveTo>
                    <a:pt x="399" y="287"/>
                  </a:moveTo>
                  <a:cubicBezTo>
                    <a:pt x="393" y="291"/>
                    <a:pt x="386" y="293"/>
                    <a:pt x="379" y="293"/>
                  </a:cubicBezTo>
                  <a:cubicBezTo>
                    <a:pt x="366" y="294"/>
                    <a:pt x="353" y="288"/>
                    <a:pt x="345" y="279"/>
                  </a:cubicBezTo>
                  <a:cubicBezTo>
                    <a:pt x="333" y="266"/>
                    <a:pt x="339" y="255"/>
                    <a:pt x="362" y="248"/>
                  </a:cubicBezTo>
                  <a:cubicBezTo>
                    <a:pt x="368" y="246"/>
                    <a:pt x="374" y="245"/>
                    <a:pt x="379" y="244"/>
                  </a:cubicBezTo>
                  <a:cubicBezTo>
                    <a:pt x="392" y="243"/>
                    <a:pt x="403" y="243"/>
                    <a:pt x="410" y="244"/>
                  </a:cubicBezTo>
                  <a:cubicBezTo>
                    <a:pt x="410" y="248"/>
                    <a:pt x="409" y="253"/>
                    <a:pt x="407" y="258"/>
                  </a:cubicBezTo>
                  <a:cubicBezTo>
                    <a:pt x="403" y="268"/>
                    <a:pt x="402" y="277"/>
                    <a:pt x="401" y="286"/>
                  </a:cubicBezTo>
                  <a:cubicBezTo>
                    <a:pt x="401" y="286"/>
                    <a:pt x="400" y="287"/>
                    <a:pt x="399" y="287"/>
                  </a:cubicBezTo>
                  <a:close/>
                  <a:moveTo>
                    <a:pt x="254" y="234"/>
                  </a:moveTo>
                  <a:cubicBezTo>
                    <a:pt x="251" y="233"/>
                    <a:pt x="251" y="233"/>
                    <a:pt x="251" y="233"/>
                  </a:cubicBezTo>
                  <a:cubicBezTo>
                    <a:pt x="233" y="229"/>
                    <a:pt x="208" y="226"/>
                    <a:pt x="193" y="229"/>
                  </a:cubicBezTo>
                  <a:cubicBezTo>
                    <a:pt x="193" y="228"/>
                    <a:pt x="193" y="227"/>
                    <a:pt x="193" y="226"/>
                  </a:cubicBezTo>
                  <a:cubicBezTo>
                    <a:pt x="194" y="196"/>
                    <a:pt x="203" y="171"/>
                    <a:pt x="217" y="152"/>
                  </a:cubicBezTo>
                  <a:cubicBezTo>
                    <a:pt x="222" y="144"/>
                    <a:pt x="229" y="137"/>
                    <a:pt x="236" y="131"/>
                  </a:cubicBezTo>
                  <a:cubicBezTo>
                    <a:pt x="257" y="123"/>
                    <a:pt x="277" y="121"/>
                    <a:pt x="296" y="123"/>
                  </a:cubicBezTo>
                  <a:cubicBezTo>
                    <a:pt x="337" y="128"/>
                    <a:pt x="367" y="154"/>
                    <a:pt x="361" y="178"/>
                  </a:cubicBezTo>
                  <a:cubicBezTo>
                    <a:pt x="347" y="236"/>
                    <a:pt x="380" y="224"/>
                    <a:pt x="399" y="226"/>
                  </a:cubicBezTo>
                  <a:cubicBezTo>
                    <a:pt x="402" y="226"/>
                    <a:pt x="405" y="227"/>
                    <a:pt x="407" y="229"/>
                  </a:cubicBezTo>
                  <a:cubicBezTo>
                    <a:pt x="397" y="229"/>
                    <a:pt x="388" y="231"/>
                    <a:pt x="379" y="233"/>
                  </a:cubicBezTo>
                  <a:cubicBezTo>
                    <a:pt x="377" y="234"/>
                    <a:pt x="377" y="234"/>
                    <a:pt x="377" y="234"/>
                  </a:cubicBezTo>
                  <a:cubicBezTo>
                    <a:pt x="361" y="237"/>
                    <a:pt x="346" y="245"/>
                    <a:pt x="332" y="248"/>
                  </a:cubicBezTo>
                  <a:cubicBezTo>
                    <a:pt x="320" y="251"/>
                    <a:pt x="308" y="251"/>
                    <a:pt x="296" y="247"/>
                  </a:cubicBezTo>
                  <a:cubicBezTo>
                    <a:pt x="282" y="244"/>
                    <a:pt x="269" y="237"/>
                    <a:pt x="254" y="234"/>
                  </a:cubicBezTo>
                  <a:close/>
                  <a:moveTo>
                    <a:pt x="285" y="279"/>
                  </a:moveTo>
                  <a:cubicBezTo>
                    <a:pt x="278" y="288"/>
                    <a:pt x="265" y="294"/>
                    <a:pt x="251" y="293"/>
                  </a:cubicBezTo>
                  <a:cubicBezTo>
                    <a:pt x="244" y="293"/>
                    <a:pt x="238" y="291"/>
                    <a:pt x="231" y="287"/>
                  </a:cubicBezTo>
                  <a:cubicBezTo>
                    <a:pt x="212" y="275"/>
                    <a:pt x="207" y="251"/>
                    <a:pt x="214" y="246"/>
                  </a:cubicBezTo>
                  <a:cubicBezTo>
                    <a:pt x="219" y="243"/>
                    <a:pt x="234" y="242"/>
                    <a:pt x="251" y="244"/>
                  </a:cubicBezTo>
                  <a:cubicBezTo>
                    <a:pt x="257" y="245"/>
                    <a:pt x="263" y="246"/>
                    <a:pt x="268" y="248"/>
                  </a:cubicBezTo>
                  <a:cubicBezTo>
                    <a:pt x="291" y="255"/>
                    <a:pt x="297" y="266"/>
                    <a:pt x="285" y="279"/>
                  </a:cubicBezTo>
                  <a:close/>
                  <a:moveTo>
                    <a:pt x="217" y="71"/>
                  </a:moveTo>
                  <a:cubicBezTo>
                    <a:pt x="240" y="50"/>
                    <a:pt x="267" y="38"/>
                    <a:pt x="296" y="34"/>
                  </a:cubicBezTo>
                  <a:cubicBezTo>
                    <a:pt x="331" y="30"/>
                    <a:pt x="368" y="38"/>
                    <a:pt x="399" y="59"/>
                  </a:cubicBezTo>
                  <a:cubicBezTo>
                    <a:pt x="414" y="70"/>
                    <a:pt x="428" y="83"/>
                    <a:pt x="440" y="100"/>
                  </a:cubicBezTo>
                  <a:cubicBezTo>
                    <a:pt x="447" y="110"/>
                    <a:pt x="454" y="122"/>
                    <a:pt x="459" y="136"/>
                  </a:cubicBezTo>
                  <a:cubicBezTo>
                    <a:pt x="465" y="150"/>
                    <a:pt x="470" y="166"/>
                    <a:pt x="473" y="183"/>
                  </a:cubicBezTo>
                  <a:cubicBezTo>
                    <a:pt x="469" y="176"/>
                    <a:pt x="465" y="170"/>
                    <a:pt x="460" y="164"/>
                  </a:cubicBezTo>
                  <a:cubicBezTo>
                    <a:pt x="460" y="163"/>
                    <a:pt x="460" y="163"/>
                    <a:pt x="459" y="162"/>
                  </a:cubicBezTo>
                  <a:cubicBezTo>
                    <a:pt x="456" y="149"/>
                    <a:pt x="448" y="143"/>
                    <a:pt x="440" y="138"/>
                  </a:cubicBezTo>
                  <a:cubicBezTo>
                    <a:pt x="437" y="137"/>
                    <a:pt x="435" y="135"/>
                    <a:pt x="432" y="134"/>
                  </a:cubicBezTo>
                  <a:cubicBezTo>
                    <a:pt x="427" y="129"/>
                    <a:pt x="421" y="125"/>
                    <a:pt x="416" y="121"/>
                  </a:cubicBezTo>
                  <a:cubicBezTo>
                    <a:pt x="413" y="117"/>
                    <a:pt x="412" y="112"/>
                    <a:pt x="412" y="105"/>
                  </a:cubicBezTo>
                  <a:cubicBezTo>
                    <a:pt x="412" y="92"/>
                    <a:pt x="407" y="81"/>
                    <a:pt x="399" y="72"/>
                  </a:cubicBezTo>
                  <a:cubicBezTo>
                    <a:pt x="379" y="51"/>
                    <a:pt x="338" y="42"/>
                    <a:pt x="296" y="55"/>
                  </a:cubicBezTo>
                  <a:cubicBezTo>
                    <a:pt x="269" y="63"/>
                    <a:pt x="241" y="80"/>
                    <a:pt x="217" y="108"/>
                  </a:cubicBezTo>
                  <a:cubicBezTo>
                    <a:pt x="210" y="116"/>
                    <a:pt x="204" y="124"/>
                    <a:pt x="198" y="133"/>
                  </a:cubicBezTo>
                  <a:cubicBezTo>
                    <a:pt x="183" y="147"/>
                    <a:pt x="169" y="163"/>
                    <a:pt x="157" y="183"/>
                  </a:cubicBezTo>
                  <a:cubicBezTo>
                    <a:pt x="166" y="133"/>
                    <a:pt x="188" y="96"/>
                    <a:pt x="217" y="71"/>
                  </a:cubicBezTo>
                  <a:close/>
                  <a:moveTo>
                    <a:pt x="150" y="253"/>
                  </a:moveTo>
                  <a:cubicBezTo>
                    <a:pt x="156" y="224"/>
                    <a:pt x="171" y="219"/>
                    <a:pt x="184" y="245"/>
                  </a:cubicBezTo>
                  <a:cubicBezTo>
                    <a:pt x="189" y="256"/>
                    <a:pt x="192" y="265"/>
                    <a:pt x="193" y="265"/>
                  </a:cubicBezTo>
                  <a:cubicBezTo>
                    <a:pt x="199" y="274"/>
                    <a:pt x="207" y="283"/>
                    <a:pt x="218" y="291"/>
                  </a:cubicBezTo>
                  <a:cubicBezTo>
                    <a:pt x="228" y="299"/>
                    <a:pt x="240" y="303"/>
                    <a:pt x="251" y="303"/>
                  </a:cubicBezTo>
                  <a:cubicBezTo>
                    <a:pt x="263" y="304"/>
                    <a:pt x="274" y="301"/>
                    <a:pt x="284" y="295"/>
                  </a:cubicBezTo>
                  <a:cubicBezTo>
                    <a:pt x="294" y="289"/>
                    <a:pt x="300" y="277"/>
                    <a:pt x="306" y="270"/>
                  </a:cubicBezTo>
                  <a:cubicBezTo>
                    <a:pt x="312" y="262"/>
                    <a:pt x="319" y="262"/>
                    <a:pt x="325" y="270"/>
                  </a:cubicBezTo>
                  <a:cubicBezTo>
                    <a:pt x="330" y="277"/>
                    <a:pt x="336" y="289"/>
                    <a:pt x="347" y="295"/>
                  </a:cubicBezTo>
                  <a:cubicBezTo>
                    <a:pt x="356" y="301"/>
                    <a:pt x="368" y="304"/>
                    <a:pt x="379" y="303"/>
                  </a:cubicBezTo>
                  <a:cubicBezTo>
                    <a:pt x="387" y="303"/>
                    <a:pt x="395" y="301"/>
                    <a:pt x="402" y="297"/>
                  </a:cubicBezTo>
                  <a:cubicBezTo>
                    <a:pt x="406" y="325"/>
                    <a:pt x="424" y="343"/>
                    <a:pt x="440" y="345"/>
                  </a:cubicBezTo>
                  <a:cubicBezTo>
                    <a:pt x="441" y="346"/>
                    <a:pt x="442" y="346"/>
                    <a:pt x="443" y="346"/>
                  </a:cubicBezTo>
                  <a:cubicBezTo>
                    <a:pt x="443" y="346"/>
                    <a:pt x="443" y="347"/>
                    <a:pt x="443" y="347"/>
                  </a:cubicBezTo>
                  <a:cubicBezTo>
                    <a:pt x="442" y="350"/>
                    <a:pt x="441" y="352"/>
                    <a:pt x="440" y="355"/>
                  </a:cubicBezTo>
                  <a:cubicBezTo>
                    <a:pt x="429" y="377"/>
                    <a:pt x="416" y="397"/>
                    <a:pt x="399" y="412"/>
                  </a:cubicBezTo>
                  <a:cubicBezTo>
                    <a:pt x="376" y="433"/>
                    <a:pt x="348" y="446"/>
                    <a:pt x="315" y="446"/>
                  </a:cubicBezTo>
                  <a:cubicBezTo>
                    <a:pt x="308" y="446"/>
                    <a:pt x="302" y="445"/>
                    <a:pt x="296" y="444"/>
                  </a:cubicBezTo>
                  <a:cubicBezTo>
                    <a:pt x="264" y="439"/>
                    <a:pt x="237" y="421"/>
                    <a:pt x="217" y="396"/>
                  </a:cubicBezTo>
                  <a:cubicBezTo>
                    <a:pt x="205" y="382"/>
                    <a:pt x="195" y="365"/>
                    <a:pt x="187" y="347"/>
                  </a:cubicBezTo>
                  <a:cubicBezTo>
                    <a:pt x="157" y="342"/>
                    <a:pt x="142" y="291"/>
                    <a:pt x="150" y="253"/>
                  </a:cubicBezTo>
                  <a:close/>
                  <a:moveTo>
                    <a:pt x="56" y="645"/>
                  </a:moveTo>
                  <a:cubicBezTo>
                    <a:pt x="48" y="645"/>
                    <a:pt x="41" y="638"/>
                    <a:pt x="41" y="629"/>
                  </a:cubicBezTo>
                  <a:cubicBezTo>
                    <a:pt x="41" y="620"/>
                    <a:pt x="48" y="613"/>
                    <a:pt x="56" y="613"/>
                  </a:cubicBezTo>
                  <a:cubicBezTo>
                    <a:pt x="65" y="613"/>
                    <a:pt x="72" y="620"/>
                    <a:pt x="72" y="629"/>
                  </a:cubicBezTo>
                  <a:cubicBezTo>
                    <a:pt x="72" y="638"/>
                    <a:pt x="65" y="645"/>
                    <a:pt x="56" y="645"/>
                  </a:cubicBezTo>
                  <a:close/>
                  <a:moveTo>
                    <a:pt x="131" y="664"/>
                  </a:moveTo>
                  <a:cubicBezTo>
                    <a:pt x="123" y="664"/>
                    <a:pt x="116" y="657"/>
                    <a:pt x="116" y="648"/>
                  </a:cubicBezTo>
                  <a:cubicBezTo>
                    <a:pt x="116" y="639"/>
                    <a:pt x="123" y="631"/>
                    <a:pt x="131" y="631"/>
                  </a:cubicBezTo>
                  <a:cubicBezTo>
                    <a:pt x="140" y="631"/>
                    <a:pt x="147" y="639"/>
                    <a:pt x="147" y="648"/>
                  </a:cubicBezTo>
                  <a:cubicBezTo>
                    <a:pt x="147" y="657"/>
                    <a:pt x="140" y="664"/>
                    <a:pt x="131" y="664"/>
                  </a:cubicBezTo>
                  <a:close/>
                  <a:moveTo>
                    <a:pt x="217" y="670"/>
                  </a:moveTo>
                  <a:cubicBezTo>
                    <a:pt x="208" y="670"/>
                    <a:pt x="201" y="663"/>
                    <a:pt x="201" y="654"/>
                  </a:cubicBezTo>
                  <a:cubicBezTo>
                    <a:pt x="201" y="645"/>
                    <a:pt x="208" y="638"/>
                    <a:pt x="217" y="638"/>
                  </a:cubicBezTo>
                  <a:cubicBezTo>
                    <a:pt x="225" y="638"/>
                    <a:pt x="232" y="645"/>
                    <a:pt x="232" y="654"/>
                  </a:cubicBezTo>
                  <a:cubicBezTo>
                    <a:pt x="232" y="663"/>
                    <a:pt x="225" y="670"/>
                    <a:pt x="217" y="670"/>
                  </a:cubicBezTo>
                  <a:close/>
                  <a:moveTo>
                    <a:pt x="308" y="672"/>
                  </a:moveTo>
                  <a:cubicBezTo>
                    <a:pt x="303" y="672"/>
                    <a:pt x="298" y="669"/>
                    <a:pt x="296" y="665"/>
                  </a:cubicBezTo>
                  <a:cubicBezTo>
                    <a:pt x="294" y="663"/>
                    <a:pt x="292" y="659"/>
                    <a:pt x="292" y="655"/>
                  </a:cubicBezTo>
                  <a:cubicBezTo>
                    <a:pt x="292" y="652"/>
                    <a:pt x="294" y="648"/>
                    <a:pt x="296" y="645"/>
                  </a:cubicBezTo>
                  <a:cubicBezTo>
                    <a:pt x="298" y="642"/>
                    <a:pt x="303" y="639"/>
                    <a:pt x="308" y="639"/>
                  </a:cubicBezTo>
                  <a:cubicBezTo>
                    <a:pt x="316" y="639"/>
                    <a:pt x="323" y="646"/>
                    <a:pt x="323" y="655"/>
                  </a:cubicBezTo>
                  <a:cubicBezTo>
                    <a:pt x="323" y="664"/>
                    <a:pt x="316" y="672"/>
                    <a:pt x="308" y="672"/>
                  </a:cubicBezTo>
                  <a:close/>
                  <a:moveTo>
                    <a:pt x="399" y="670"/>
                  </a:moveTo>
                  <a:cubicBezTo>
                    <a:pt x="390" y="670"/>
                    <a:pt x="383" y="663"/>
                    <a:pt x="383" y="654"/>
                  </a:cubicBezTo>
                  <a:cubicBezTo>
                    <a:pt x="383" y="645"/>
                    <a:pt x="390" y="638"/>
                    <a:pt x="399" y="638"/>
                  </a:cubicBezTo>
                  <a:cubicBezTo>
                    <a:pt x="407" y="638"/>
                    <a:pt x="414" y="645"/>
                    <a:pt x="414" y="654"/>
                  </a:cubicBezTo>
                  <a:cubicBezTo>
                    <a:pt x="414" y="663"/>
                    <a:pt x="407" y="670"/>
                    <a:pt x="399" y="670"/>
                  </a:cubicBezTo>
                  <a:close/>
                  <a:moveTo>
                    <a:pt x="484" y="664"/>
                  </a:moveTo>
                  <a:cubicBezTo>
                    <a:pt x="476" y="664"/>
                    <a:pt x="469" y="657"/>
                    <a:pt x="469" y="648"/>
                  </a:cubicBezTo>
                  <a:cubicBezTo>
                    <a:pt x="469" y="639"/>
                    <a:pt x="476" y="631"/>
                    <a:pt x="484" y="631"/>
                  </a:cubicBezTo>
                  <a:cubicBezTo>
                    <a:pt x="493" y="631"/>
                    <a:pt x="500" y="639"/>
                    <a:pt x="500" y="648"/>
                  </a:cubicBezTo>
                  <a:cubicBezTo>
                    <a:pt x="500" y="657"/>
                    <a:pt x="493" y="664"/>
                    <a:pt x="484" y="664"/>
                  </a:cubicBezTo>
                  <a:close/>
                  <a:moveTo>
                    <a:pt x="559" y="645"/>
                  </a:moveTo>
                  <a:cubicBezTo>
                    <a:pt x="551" y="645"/>
                    <a:pt x="544" y="638"/>
                    <a:pt x="544" y="629"/>
                  </a:cubicBezTo>
                  <a:cubicBezTo>
                    <a:pt x="544" y="620"/>
                    <a:pt x="551" y="613"/>
                    <a:pt x="559" y="613"/>
                  </a:cubicBezTo>
                  <a:cubicBezTo>
                    <a:pt x="568" y="613"/>
                    <a:pt x="575" y="620"/>
                    <a:pt x="575" y="629"/>
                  </a:cubicBezTo>
                  <a:cubicBezTo>
                    <a:pt x="575" y="638"/>
                    <a:pt x="568" y="645"/>
                    <a:pt x="559" y="645"/>
                  </a:cubicBezTo>
                  <a:close/>
                  <a:moveTo>
                    <a:pt x="559" y="595"/>
                  </a:moveTo>
                  <a:cubicBezTo>
                    <a:pt x="543" y="603"/>
                    <a:pt x="517" y="609"/>
                    <a:pt x="484" y="613"/>
                  </a:cubicBezTo>
                  <a:cubicBezTo>
                    <a:pt x="476" y="614"/>
                    <a:pt x="468" y="615"/>
                    <a:pt x="459" y="616"/>
                  </a:cubicBezTo>
                  <a:cubicBezTo>
                    <a:pt x="453" y="616"/>
                    <a:pt x="446" y="617"/>
                    <a:pt x="440" y="617"/>
                  </a:cubicBezTo>
                  <a:cubicBezTo>
                    <a:pt x="427" y="618"/>
                    <a:pt x="413" y="619"/>
                    <a:pt x="399" y="620"/>
                  </a:cubicBezTo>
                  <a:cubicBezTo>
                    <a:pt x="366" y="621"/>
                    <a:pt x="330" y="622"/>
                    <a:pt x="296" y="621"/>
                  </a:cubicBezTo>
                  <a:cubicBezTo>
                    <a:pt x="269" y="621"/>
                    <a:pt x="242" y="620"/>
                    <a:pt x="217" y="618"/>
                  </a:cubicBezTo>
                  <a:cubicBezTo>
                    <a:pt x="185" y="616"/>
                    <a:pt x="156" y="613"/>
                    <a:pt x="131" y="609"/>
                  </a:cubicBezTo>
                  <a:cubicBezTo>
                    <a:pt x="91" y="602"/>
                    <a:pt x="63" y="594"/>
                    <a:pt x="56" y="583"/>
                  </a:cubicBezTo>
                  <a:cubicBezTo>
                    <a:pt x="55" y="580"/>
                    <a:pt x="54" y="578"/>
                    <a:pt x="55" y="575"/>
                  </a:cubicBezTo>
                  <a:cubicBezTo>
                    <a:pt x="56" y="574"/>
                    <a:pt x="56" y="574"/>
                    <a:pt x="56" y="574"/>
                  </a:cubicBezTo>
                  <a:cubicBezTo>
                    <a:pt x="74" y="556"/>
                    <a:pt x="101" y="546"/>
                    <a:pt x="131" y="537"/>
                  </a:cubicBezTo>
                  <a:cubicBezTo>
                    <a:pt x="153" y="530"/>
                    <a:pt x="177" y="524"/>
                    <a:pt x="200" y="516"/>
                  </a:cubicBezTo>
                  <a:cubicBezTo>
                    <a:pt x="206" y="513"/>
                    <a:pt x="212" y="510"/>
                    <a:pt x="217" y="507"/>
                  </a:cubicBezTo>
                  <a:cubicBezTo>
                    <a:pt x="236" y="492"/>
                    <a:pt x="240" y="471"/>
                    <a:pt x="240" y="446"/>
                  </a:cubicBezTo>
                  <a:cubicBezTo>
                    <a:pt x="256" y="457"/>
                    <a:pt x="275" y="464"/>
                    <a:pt x="296" y="467"/>
                  </a:cubicBezTo>
                  <a:cubicBezTo>
                    <a:pt x="302" y="468"/>
                    <a:pt x="308" y="468"/>
                    <a:pt x="315" y="468"/>
                  </a:cubicBezTo>
                  <a:cubicBezTo>
                    <a:pt x="343" y="468"/>
                    <a:pt x="369" y="460"/>
                    <a:pt x="391" y="446"/>
                  </a:cubicBezTo>
                  <a:cubicBezTo>
                    <a:pt x="390" y="462"/>
                    <a:pt x="392" y="478"/>
                    <a:pt x="399" y="490"/>
                  </a:cubicBezTo>
                  <a:cubicBezTo>
                    <a:pt x="405" y="501"/>
                    <a:pt x="415" y="510"/>
                    <a:pt x="431" y="516"/>
                  </a:cubicBezTo>
                  <a:cubicBezTo>
                    <a:pt x="434" y="517"/>
                    <a:pt x="437" y="518"/>
                    <a:pt x="440" y="519"/>
                  </a:cubicBezTo>
                  <a:cubicBezTo>
                    <a:pt x="446" y="521"/>
                    <a:pt x="453" y="523"/>
                    <a:pt x="459" y="525"/>
                  </a:cubicBezTo>
                  <a:cubicBezTo>
                    <a:pt x="468" y="528"/>
                    <a:pt x="476" y="530"/>
                    <a:pt x="484" y="532"/>
                  </a:cubicBezTo>
                  <a:cubicBezTo>
                    <a:pt x="513" y="541"/>
                    <a:pt x="539" y="548"/>
                    <a:pt x="559" y="562"/>
                  </a:cubicBezTo>
                  <a:cubicBezTo>
                    <a:pt x="565" y="566"/>
                    <a:pt x="571" y="570"/>
                    <a:pt x="575" y="575"/>
                  </a:cubicBezTo>
                  <a:cubicBezTo>
                    <a:pt x="577" y="583"/>
                    <a:pt x="571" y="590"/>
                    <a:pt x="559" y="5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1" name="Freeform 18"/>
            <p:cNvSpPr>
              <a:spLocks noEditPoints="1"/>
            </p:cNvSpPr>
            <p:nvPr/>
          </p:nvSpPr>
          <p:spPr bwMode="auto">
            <a:xfrm flipH="1">
              <a:off x="3445686" y="1051976"/>
              <a:ext cx="623389" cy="668183"/>
            </a:xfrm>
            <a:custGeom>
              <a:avLst/>
              <a:gdLst>
                <a:gd name="T0" fmla="*/ 453 w 633"/>
                <a:gd name="T1" fmla="*/ 483 h 679"/>
                <a:gd name="T2" fmla="*/ 408 w 633"/>
                <a:gd name="T3" fmla="*/ 435 h 679"/>
                <a:gd name="T4" fmla="*/ 440 w 633"/>
                <a:gd name="T5" fmla="*/ 461 h 679"/>
                <a:gd name="T6" fmla="*/ 401 w 633"/>
                <a:gd name="T7" fmla="*/ 34 h 679"/>
                <a:gd name="T8" fmla="*/ 319 w 633"/>
                <a:gd name="T9" fmla="*/ 3 h 679"/>
                <a:gd name="T10" fmla="*/ 112 w 633"/>
                <a:gd name="T11" fmla="*/ 244 h 679"/>
                <a:gd name="T12" fmla="*/ 190 w 633"/>
                <a:gd name="T13" fmla="*/ 459 h 679"/>
                <a:gd name="T14" fmla="*/ 226 w 633"/>
                <a:gd name="T15" fmla="*/ 430 h 679"/>
                <a:gd name="T16" fmla="*/ 180 w 633"/>
                <a:gd name="T17" fmla="*/ 483 h 679"/>
                <a:gd name="T18" fmla="*/ 3 w 633"/>
                <a:gd name="T19" fmla="*/ 616 h 679"/>
                <a:gd name="T20" fmla="*/ 24 w 633"/>
                <a:gd name="T21" fmla="*/ 679 h 679"/>
                <a:gd name="T22" fmla="*/ 319 w 633"/>
                <a:gd name="T23" fmla="*/ 679 h 679"/>
                <a:gd name="T24" fmla="*/ 610 w 633"/>
                <a:gd name="T25" fmla="*/ 679 h 679"/>
                <a:gd name="T26" fmla="*/ 631 w 633"/>
                <a:gd name="T27" fmla="*/ 616 h 679"/>
                <a:gd name="T28" fmla="*/ 453 w 633"/>
                <a:gd name="T29" fmla="*/ 483 h 679"/>
                <a:gd name="T30" fmla="*/ 189 w 633"/>
                <a:gd name="T31" fmla="*/ 332 h 679"/>
                <a:gd name="T32" fmla="*/ 173 w 633"/>
                <a:gd name="T33" fmla="*/ 325 h 679"/>
                <a:gd name="T34" fmla="*/ 319 w 633"/>
                <a:gd name="T35" fmla="*/ 191 h 679"/>
                <a:gd name="T36" fmla="*/ 354 w 633"/>
                <a:gd name="T37" fmla="*/ 159 h 679"/>
                <a:gd name="T38" fmla="*/ 319 w 633"/>
                <a:gd name="T39" fmla="*/ 211 h 679"/>
                <a:gd name="T40" fmla="*/ 219 w 633"/>
                <a:gd name="T41" fmla="*/ 314 h 679"/>
                <a:gd name="T42" fmla="*/ 319 w 633"/>
                <a:gd name="T43" fmla="*/ 279 h 679"/>
                <a:gd name="T44" fmla="*/ 413 w 633"/>
                <a:gd name="T45" fmla="*/ 192 h 679"/>
                <a:gd name="T46" fmla="*/ 464 w 633"/>
                <a:gd name="T47" fmla="*/ 321 h 679"/>
                <a:gd name="T48" fmla="*/ 444 w 633"/>
                <a:gd name="T49" fmla="*/ 332 h 679"/>
                <a:gd name="T50" fmla="*/ 319 w 633"/>
                <a:gd name="T51" fmla="*/ 431 h 679"/>
                <a:gd name="T52" fmla="*/ 317 w 633"/>
                <a:gd name="T53" fmla="*/ 431 h 679"/>
                <a:gd name="T54" fmla="*/ 189 w 633"/>
                <a:gd name="T55" fmla="*/ 332 h 679"/>
                <a:gd name="T56" fmla="*/ 319 w 633"/>
                <a:gd name="T57" fmla="*/ 640 h 679"/>
                <a:gd name="T58" fmla="*/ 83 w 633"/>
                <a:gd name="T59" fmla="*/ 540 h 679"/>
                <a:gd name="T60" fmla="*/ 197 w 633"/>
                <a:gd name="T61" fmla="*/ 501 h 679"/>
                <a:gd name="T62" fmla="*/ 248 w 633"/>
                <a:gd name="T63" fmla="*/ 433 h 679"/>
                <a:gd name="T64" fmla="*/ 317 w 633"/>
                <a:gd name="T65" fmla="*/ 451 h 679"/>
                <a:gd name="T66" fmla="*/ 319 w 633"/>
                <a:gd name="T67" fmla="*/ 451 h 679"/>
                <a:gd name="T68" fmla="*/ 385 w 633"/>
                <a:gd name="T69" fmla="*/ 433 h 679"/>
                <a:gd name="T70" fmla="*/ 432 w 633"/>
                <a:gd name="T71" fmla="*/ 501 h 679"/>
                <a:gd name="T72" fmla="*/ 555 w 633"/>
                <a:gd name="T73" fmla="*/ 543 h 679"/>
                <a:gd name="T74" fmla="*/ 319 w 633"/>
                <a:gd name="T75" fmla="*/ 64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679">
                  <a:moveTo>
                    <a:pt x="453" y="483"/>
                  </a:moveTo>
                  <a:cubicBezTo>
                    <a:pt x="427" y="472"/>
                    <a:pt x="414" y="455"/>
                    <a:pt x="408" y="435"/>
                  </a:cubicBezTo>
                  <a:cubicBezTo>
                    <a:pt x="419" y="442"/>
                    <a:pt x="429" y="451"/>
                    <a:pt x="440" y="461"/>
                  </a:cubicBezTo>
                  <a:cubicBezTo>
                    <a:pt x="540" y="369"/>
                    <a:pt x="587" y="34"/>
                    <a:pt x="401" y="34"/>
                  </a:cubicBezTo>
                  <a:cubicBezTo>
                    <a:pt x="380" y="15"/>
                    <a:pt x="351" y="4"/>
                    <a:pt x="319" y="3"/>
                  </a:cubicBezTo>
                  <a:cubicBezTo>
                    <a:pt x="226" y="0"/>
                    <a:pt x="110" y="75"/>
                    <a:pt x="112" y="244"/>
                  </a:cubicBezTo>
                  <a:cubicBezTo>
                    <a:pt x="113" y="347"/>
                    <a:pt x="141" y="397"/>
                    <a:pt x="190" y="459"/>
                  </a:cubicBezTo>
                  <a:cubicBezTo>
                    <a:pt x="202" y="448"/>
                    <a:pt x="214" y="439"/>
                    <a:pt x="226" y="430"/>
                  </a:cubicBezTo>
                  <a:cubicBezTo>
                    <a:pt x="221" y="453"/>
                    <a:pt x="209" y="471"/>
                    <a:pt x="180" y="483"/>
                  </a:cubicBezTo>
                  <a:cubicBezTo>
                    <a:pt x="106" y="514"/>
                    <a:pt x="0" y="522"/>
                    <a:pt x="3" y="616"/>
                  </a:cubicBezTo>
                  <a:cubicBezTo>
                    <a:pt x="3" y="637"/>
                    <a:pt x="11" y="658"/>
                    <a:pt x="24" y="679"/>
                  </a:cubicBezTo>
                  <a:cubicBezTo>
                    <a:pt x="319" y="679"/>
                    <a:pt x="319" y="679"/>
                    <a:pt x="319" y="679"/>
                  </a:cubicBezTo>
                  <a:cubicBezTo>
                    <a:pt x="610" y="679"/>
                    <a:pt x="610" y="679"/>
                    <a:pt x="610" y="679"/>
                  </a:cubicBezTo>
                  <a:cubicBezTo>
                    <a:pt x="622" y="658"/>
                    <a:pt x="630" y="637"/>
                    <a:pt x="631" y="616"/>
                  </a:cubicBezTo>
                  <a:cubicBezTo>
                    <a:pt x="633" y="522"/>
                    <a:pt x="528" y="514"/>
                    <a:pt x="453" y="483"/>
                  </a:cubicBezTo>
                  <a:close/>
                  <a:moveTo>
                    <a:pt x="189" y="332"/>
                  </a:moveTo>
                  <a:cubicBezTo>
                    <a:pt x="183" y="331"/>
                    <a:pt x="178" y="329"/>
                    <a:pt x="173" y="325"/>
                  </a:cubicBezTo>
                  <a:cubicBezTo>
                    <a:pt x="212" y="302"/>
                    <a:pt x="247" y="258"/>
                    <a:pt x="319" y="191"/>
                  </a:cubicBezTo>
                  <a:cubicBezTo>
                    <a:pt x="330" y="181"/>
                    <a:pt x="341" y="170"/>
                    <a:pt x="354" y="159"/>
                  </a:cubicBezTo>
                  <a:cubicBezTo>
                    <a:pt x="347" y="171"/>
                    <a:pt x="337" y="188"/>
                    <a:pt x="319" y="211"/>
                  </a:cubicBezTo>
                  <a:cubicBezTo>
                    <a:pt x="299" y="237"/>
                    <a:pt x="268" y="270"/>
                    <a:pt x="219" y="314"/>
                  </a:cubicBezTo>
                  <a:cubicBezTo>
                    <a:pt x="245" y="318"/>
                    <a:pt x="282" y="303"/>
                    <a:pt x="319" y="279"/>
                  </a:cubicBezTo>
                  <a:cubicBezTo>
                    <a:pt x="354" y="256"/>
                    <a:pt x="388" y="225"/>
                    <a:pt x="413" y="192"/>
                  </a:cubicBezTo>
                  <a:cubicBezTo>
                    <a:pt x="425" y="239"/>
                    <a:pt x="442" y="291"/>
                    <a:pt x="464" y="321"/>
                  </a:cubicBezTo>
                  <a:cubicBezTo>
                    <a:pt x="458" y="327"/>
                    <a:pt x="452" y="331"/>
                    <a:pt x="444" y="332"/>
                  </a:cubicBezTo>
                  <a:cubicBezTo>
                    <a:pt x="421" y="388"/>
                    <a:pt x="378" y="430"/>
                    <a:pt x="319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257" y="431"/>
                    <a:pt x="213" y="389"/>
                    <a:pt x="189" y="332"/>
                  </a:cubicBezTo>
                  <a:close/>
                  <a:moveTo>
                    <a:pt x="319" y="640"/>
                  </a:moveTo>
                  <a:cubicBezTo>
                    <a:pt x="229" y="642"/>
                    <a:pt x="142" y="608"/>
                    <a:pt x="83" y="540"/>
                  </a:cubicBezTo>
                  <a:cubicBezTo>
                    <a:pt x="115" y="525"/>
                    <a:pt x="157" y="515"/>
                    <a:pt x="197" y="501"/>
                  </a:cubicBezTo>
                  <a:cubicBezTo>
                    <a:pt x="224" y="490"/>
                    <a:pt x="239" y="464"/>
                    <a:pt x="248" y="433"/>
                  </a:cubicBezTo>
                  <a:cubicBezTo>
                    <a:pt x="268" y="444"/>
                    <a:pt x="291" y="451"/>
                    <a:pt x="317" y="451"/>
                  </a:cubicBezTo>
                  <a:cubicBezTo>
                    <a:pt x="319" y="451"/>
                    <a:pt x="319" y="451"/>
                    <a:pt x="319" y="451"/>
                  </a:cubicBezTo>
                  <a:cubicBezTo>
                    <a:pt x="343" y="451"/>
                    <a:pt x="365" y="444"/>
                    <a:pt x="385" y="433"/>
                  </a:cubicBezTo>
                  <a:cubicBezTo>
                    <a:pt x="393" y="463"/>
                    <a:pt x="407" y="490"/>
                    <a:pt x="432" y="501"/>
                  </a:cubicBezTo>
                  <a:cubicBezTo>
                    <a:pt x="466" y="515"/>
                    <a:pt x="518" y="525"/>
                    <a:pt x="555" y="543"/>
                  </a:cubicBezTo>
                  <a:cubicBezTo>
                    <a:pt x="488" y="607"/>
                    <a:pt x="402" y="639"/>
                    <a:pt x="319" y="6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2" name="Freeform 14"/>
            <p:cNvSpPr>
              <a:spLocks noEditPoints="1"/>
            </p:cNvSpPr>
            <p:nvPr/>
          </p:nvSpPr>
          <p:spPr bwMode="auto">
            <a:xfrm flipH="1">
              <a:off x="3502911" y="4177937"/>
              <a:ext cx="616649" cy="666625"/>
            </a:xfrm>
            <a:custGeom>
              <a:avLst/>
              <a:gdLst>
                <a:gd name="T0" fmla="*/ 524 w 629"/>
                <a:gd name="T1" fmla="*/ 402 h 680"/>
                <a:gd name="T2" fmla="*/ 409 w 629"/>
                <a:gd name="T3" fmla="*/ 33 h 680"/>
                <a:gd name="T4" fmla="*/ 170 w 629"/>
                <a:gd name="T5" fmla="*/ 64 h 680"/>
                <a:gd name="T6" fmla="*/ 105 w 629"/>
                <a:gd name="T7" fmla="*/ 413 h 680"/>
                <a:gd name="T8" fmla="*/ 0 w 629"/>
                <a:gd name="T9" fmla="*/ 618 h 680"/>
                <a:gd name="T10" fmla="*/ 239 w 629"/>
                <a:gd name="T11" fmla="*/ 680 h 680"/>
                <a:gd name="T12" fmla="*/ 524 w 629"/>
                <a:gd name="T13" fmla="*/ 680 h 680"/>
                <a:gd name="T14" fmla="*/ 28 w 629"/>
                <a:gd name="T15" fmla="*/ 570 h 680"/>
                <a:gd name="T16" fmla="*/ 25 w 629"/>
                <a:gd name="T17" fmla="*/ 570 h 680"/>
                <a:gd name="T18" fmla="*/ 22 w 629"/>
                <a:gd name="T19" fmla="*/ 570 h 680"/>
                <a:gd name="T20" fmla="*/ 23 w 629"/>
                <a:gd name="T21" fmla="*/ 562 h 680"/>
                <a:gd name="T22" fmla="*/ 26 w 629"/>
                <a:gd name="T23" fmla="*/ 562 h 680"/>
                <a:gd name="T24" fmla="*/ 29 w 629"/>
                <a:gd name="T25" fmla="*/ 562 h 680"/>
                <a:gd name="T26" fmla="*/ 68 w 629"/>
                <a:gd name="T27" fmla="*/ 580 h 680"/>
                <a:gd name="T28" fmla="*/ 64 w 629"/>
                <a:gd name="T29" fmla="*/ 578 h 680"/>
                <a:gd name="T30" fmla="*/ 71 w 629"/>
                <a:gd name="T31" fmla="*/ 572 h 680"/>
                <a:gd name="T32" fmla="*/ 105 w 629"/>
                <a:gd name="T33" fmla="*/ 610 h 680"/>
                <a:gd name="T34" fmla="*/ 101 w 629"/>
                <a:gd name="T35" fmla="*/ 604 h 680"/>
                <a:gd name="T36" fmla="*/ 106 w 629"/>
                <a:gd name="T37" fmla="*/ 599 h 680"/>
                <a:gd name="T38" fmla="*/ 110 w 629"/>
                <a:gd name="T39" fmla="*/ 604 h 680"/>
                <a:gd name="T40" fmla="*/ 120 w 629"/>
                <a:gd name="T41" fmla="*/ 645 h 680"/>
                <a:gd name="T42" fmla="*/ 127 w 629"/>
                <a:gd name="T43" fmla="*/ 644 h 680"/>
                <a:gd name="T44" fmla="*/ 170 w 629"/>
                <a:gd name="T45" fmla="*/ 515 h 680"/>
                <a:gd name="T46" fmla="*/ 174 w 629"/>
                <a:gd name="T47" fmla="*/ 505 h 680"/>
                <a:gd name="T48" fmla="*/ 176 w 629"/>
                <a:gd name="T49" fmla="*/ 555 h 680"/>
                <a:gd name="T50" fmla="*/ 183 w 629"/>
                <a:gd name="T51" fmla="*/ 553 h 680"/>
                <a:gd name="T52" fmla="*/ 201 w 629"/>
                <a:gd name="T53" fmla="*/ 596 h 680"/>
                <a:gd name="T54" fmla="*/ 206 w 629"/>
                <a:gd name="T55" fmla="*/ 590 h 680"/>
                <a:gd name="T56" fmla="*/ 239 w 629"/>
                <a:gd name="T57" fmla="*/ 624 h 680"/>
                <a:gd name="T58" fmla="*/ 242 w 629"/>
                <a:gd name="T59" fmla="*/ 617 h 680"/>
                <a:gd name="T60" fmla="*/ 280 w 629"/>
                <a:gd name="T61" fmla="*/ 639 h 680"/>
                <a:gd name="T62" fmla="*/ 285 w 629"/>
                <a:gd name="T63" fmla="*/ 632 h 680"/>
                <a:gd name="T64" fmla="*/ 325 w 629"/>
                <a:gd name="T65" fmla="*/ 642 h 680"/>
                <a:gd name="T66" fmla="*/ 327 w 629"/>
                <a:gd name="T67" fmla="*/ 634 h 680"/>
                <a:gd name="T68" fmla="*/ 370 w 629"/>
                <a:gd name="T69" fmla="*/ 633 h 680"/>
                <a:gd name="T70" fmla="*/ 371 w 629"/>
                <a:gd name="T71" fmla="*/ 624 h 680"/>
                <a:gd name="T72" fmla="*/ 409 w 629"/>
                <a:gd name="T73" fmla="*/ 612 h 680"/>
                <a:gd name="T74" fmla="*/ 409 w 629"/>
                <a:gd name="T75" fmla="*/ 602 h 680"/>
                <a:gd name="T76" fmla="*/ 282 w 629"/>
                <a:gd name="T77" fmla="*/ 611 h 680"/>
                <a:gd name="T78" fmla="*/ 315 w 629"/>
                <a:gd name="T79" fmla="*/ 453 h 680"/>
                <a:gd name="T80" fmla="*/ 444 w 629"/>
                <a:gd name="T81" fmla="*/ 573 h 680"/>
                <a:gd name="T82" fmla="*/ 436 w 629"/>
                <a:gd name="T83" fmla="*/ 572 h 680"/>
                <a:gd name="T84" fmla="*/ 460 w 629"/>
                <a:gd name="T85" fmla="*/ 528 h 680"/>
                <a:gd name="T86" fmla="*/ 452 w 629"/>
                <a:gd name="T87" fmla="*/ 530 h 680"/>
                <a:gd name="T88" fmla="*/ 440 w 629"/>
                <a:gd name="T89" fmla="*/ 339 h 680"/>
                <a:gd name="T90" fmla="*/ 187 w 629"/>
                <a:gd name="T91" fmla="*/ 334 h 680"/>
                <a:gd name="T92" fmla="*/ 265 w 629"/>
                <a:gd name="T93" fmla="*/ 121 h 680"/>
                <a:gd name="T94" fmla="*/ 481 w 629"/>
                <a:gd name="T95" fmla="*/ 278 h 680"/>
                <a:gd name="T96" fmla="*/ 508 w 629"/>
                <a:gd name="T97" fmla="*/ 649 h 680"/>
                <a:gd name="T98" fmla="*/ 502 w 629"/>
                <a:gd name="T99" fmla="*/ 646 h 680"/>
                <a:gd name="T100" fmla="*/ 530 w 629"/>
                <a:gd name="T101" fmla="*/ 603 h 680"/>
                <a:gd name="T102" fmla="*/ 526 w 629"/>
                <a:gd name="T103" fmla="*/ 608 h 680"/>
                <a:gd name="T104" fmla="*/ 521 w 629"/>
                <a:gd name="T105" fmla="*/ 602 h 680"/>
                <a:gd name="T106" fmla="*/ 524 w 629"/>
                <a:gd name="T107" fmla="*/ 597 h 680"/>
                <a:gd name="T108" fmla="*/ 561 w 629"/>
                <a:gd name="T109" fmla="*/ 579 h 680"/>
                <a:gd name="T110" fmla="*/ 555 w 629"/>
                <a:gd name="T111" fmla="*/ 574 h 680"/>
                <a:gd name="T112" fmla="*/ 560 w 629"/>
                <a:gd name="T113" fmla="*/ 571 h 680"/>
                <a:gd name="T114" fmla="*/ 607 w 629"/>
                <a:gd name="T115" fmla="*/ 570 h 680"/>
                <a:gd name="T116" fmla="*/ 604 w 629"/>
                <a:gd name="T117" fmla="*/ 570 h 680"/>
                <a:gd name="T118" fmla="*/ 601 w 629"/>
                <a:gd name="T119" fmla="*/ 570 h 680"/>
                <a:gd name="T120" fmla="*/ 601 w 629"/>
                <a:gd name="T121" fmla="*/ 562 h 680"/>
                <a:gd name="T122" fmla="*/ 604 w 629"/>
                <a:gd name="T123" fmla="*/ 562 h 680"/>
                <a:gd name="T124" fmla="*/ 607 w 629"/>
                <a:gd name="T125" fmla="*/ 56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9" h="680">
                  <a:moveTo>
                    <a:pt x="604" y="551"/>
                  </a:moveTo>
                  <a:cubicBezTo>
                    <a:pt x="592" y="540"/>
                    <a:pt x="577" y="531"/>
                    <a:pt x="560" y="523"/>
                  </a:cubicBezTo>
                  <a:cubicBezTo>
                    <a:pt x="549" y="518"/>
                    <a:pt x="537" y="514"/>
                    <a:pt x="524" y="509"/>
                  </a:cubicBezTo>
                  <a:cubicBezTo>
                    <a:pt x="519" y="508"/>
                    <a:pt x="514" y="506"/>
                    <a:pt x="509" y="504"/>
                  </a:cubicBezTo>
                  <a:cubicBezTo>
                    <a:pt x="515" y="499"/>
                    <a:pt x="520" y="493"/>
                    <a:pt x="524" y="486"/>
                  </a:cubicBezTo>
                  <a:cubicBezTo>
                    <a:pt x="530" y="475"/>
                    <a:pt x="533" y="464"/>
                    <a:pt x="533" y="451"/>
                  </a:cubicBezTo>
                  <a:cubicBezTo>
                    <a:pt x="533" y="438"/>
                    <a:pt x="530" y="426"/>
                    <a:pt x="524" y="416"/>
                  </a:cubicBezTo>
                  <a:cubicBezTo>
                    <a:pt x="523" y="413"/>
                    <a:pt x="520" y="409"/>
                    <a:pt x="518" y="406"/>
                  </a:cubicBezTo>
                  <a:cubicBezTo>
                    <a:pt x="520" y="405"/>
                    <a:pt x="522" y="403"/>
                    <a:pt x="524" y="402"/>
                  </a:cubicBezTo>
                  <a:cubicBezTo>
                    <a:pt x="540" y="389"/>
                    <a:pt x="551" y="369"/>
                    <a:pt x="551" y="346"/>
                  </a:cubicBezTo>
                  <a:cubicBezTo>
                    <a:pt x="551" y="325"/>
                    <a:pt x="541" y="305"/>
                    <a:pt x="527" y="293"/>
                  </a:cubicBezTo>
                  <a:cubicBezTo>
                    <a:pt x="528" y="287"/>
                    <a:pt x="529" y="281"/>
                    <a:pt x="529" y="274"/>
                  </a:cubicBezTo>
                  <a:cubicBezTo>
                    <a:pt x="529" y="265"/>
                    <a:pt x="527" y="256"/>
                    <a:pt x="524" y="248"/>
                  </a:cubicBezTo>
                  <a:cubicBezTo>
                    <a:pt x="520" y="237"/>
                    <a:pt x="514" y="228"/>
                    <a:pt x="505" y="221"/>
                  </a:cubicBezTo>
                  <a:cubicBezTo>
                    <a:pt x="505" y="220"/>
                    <a:pt x="504" y="219"/>
                    <a:pt x="503" y="219"/>
                  </a:cubicBezTo>
                  <a:cubicBezTo>
                    <a:pt x="506" y="157"/>
                    <a:pt x="486" y="108"/>
                    <a:pt x="456" y="73"/>
                  </a:cubicBezTo>
                  <a:cubicBezTo>
                    <a:pt x="451" y="67"/>
                    <a:pt x="446" y="62"/>
                    <a:pt x="440" y="56"/>
                  </a:cubicBezTo>
                  <a:cubicBezTo>
                    <a:pt x="430" y="47"/>
                    <a:pt x="420" y="39"/>
                    <a:pt x="409" y="33"/>
                  </a:cubicBezTo>
                  <a:cubicBezTo>
                    <a:pt x="397" y="24"/>
                    <a:pt x="383" y="18"/>
                    <a:pt x="370" y="13"/>
                  </a:cubicBezTo>
                  <a:cubicBezTo>
                    <a:pt x="355" y="7"/>
                    <a:pt x="340" y="4"/>
                    <a:pt x="326" y="2"/>
                  </a:cubicBezTo>
                  <a:cubicBezTo>
                    <a:pt x="322" y="1"/>
                    <a:pt x="318" y="1"/>
                    <a:pt x="314" y="1"/>
                  </a:cubicBezTo>
                  <a:cubicBezTo>
                    <a:pt x="302" y="0"/>
                    <a:pt x="291" y="1"/>
                    <a:pt x="282" y="3"/>
                  </a:cubicBezTo>
                  <a:cubicBezTo>
                    <a:pt x="269" y="5"/>
                    <a:pt x="259" y="10"/>
                    <a:pt x="251" y="16"/>
                  </a:cubicBezTo>
                  <a:cubicBezTo>
                    <a:pt x="247" y="16"/>
                    <a:pt x="243" y="17"/>
                    <a:pt x="239" y="17"/>
                  </a:cubicBezTo>
                  <a:cubicBezTo>
                    <a:pt x="226" y="20"/>
                    <a:pt x="214" y="25"/>
                    <a:pt x="203" y="32"/>
                  </a:cubicBezTo>
                  <a:cubicBezTo>
                    <a:pt x="195" y="38"/>
                    <a:pt x="187" y="45"/>
                    <a:pt x="179" y="53"/>
                  </a:cubicBezTo>
                  <a:cubicBezTo>
                    <a:pt x="176" y="57"/>
                    <a:pt x="173" y="60"/>
                    <a:pt x="170" y="64"/>
                  </a:cubicBezTo>
                  <a:cubicBezTo>
                    <a:pt x="146" y="96"/>
                    <a:pt x="130" y="140"/>
                    <a:pt x="124" y="184"/>
                  </a:cubicBezTo>
                  <a:cubicBezTo>
                    <a:pt x="122" y="194"/>
                    <a:pt x="122" y="203"/>
                    <a:pt x="121" y="212"/>
                  </a:cubicBezTo>
                  <a:cubicBezTo>
                    <a:pt x="115" y="215"/>
                    <a:pt x="109" y="220"/>
                    <a:pt x="105" y="225"/>
                  </a:cubicBezTo>
                  <a:cubicBezTo>
                    <a:pt x="93" y="238"/>
                    <a:pt x="85" y="255"/>
                    <a:pt x="85" y="274"/>
                  </a:cubicBezTo>
                  <a:cubicBezTo>
                    <a:pt x="85" y="279"/>
                    <a:pt x="86" y="284"/>
                    <a:pt x="87" y="289"/>
                  </a:cubicBezTo>
                  <a:cubicBezTo>
                    <a:pt x="80" y="294"/>
                    <a:pt x="74" y="300"/>
                    <a:pt x="69" y="308"/>
                  </a:cubicBezTo>
                  <a:cubicBezTo>
                    <a:pt x="62" y="319"/>
                    <a:pt x="58" y="332"/>
                    <a:pt x="58" y="346"/>
                  </a:cubicBezTo>
                  <a:cubicBezTo>
                    <a:pt x="58" y="360"/>
                    <a:pt x="62" y="373"/>
                    <a:pt x="69" y="384"/>
                  </a:cubicBezTo>
                  <a:cubicBezTo>
                    <a:pt x="77" y="398"/>
                    <a:pt x="90" y="408"/>
                    <a:pt x="105" y="413"/>
                  </a:cubicBezTo>
                  <a:cubicBezTo>
                    <a:pt x="108" y="414"/>
                    <a:pt x="112" y="415"/>
                    <a:pt x="116" y="415"/>
                  </a:cubicBezTo>
                  <a:cubicBezTo>
                    <a:pt x="110" y="426"/>
                    <a:pt x="107" y="438"/>
                    <a:pt x="107" y="451"/>
                  </a:cubicBezTo>
                  <a:cubicBezTo>
                    <a:pt x="107" y="469"/>
                    <a:pt x="113" y="485"/>
                    <a:pt x="124" y="497"/>
                  </a:cubicBezTo>
                  <a:cubicBezTo>
                    <a:pt x="125" y="499"/>
                    <a:pt x="126" y="500"/>
                    <a:pt x="128" y="502"/>
                  </a:cubicBezTo>
                  <a:cubicBezTo>
                    <a:pt x="124" y="503"/>
                    <a:pt x="124" y="503"/>
                    <a:pt x="124" y="503"/>
                  </a:cubicBezTo>
                  <a:cubicBezTo>
                    <a:pt x="117" y="505"/>
                    <a:pt x="111" y="507"/>
                    <a:pt x="105" y="509"/>
                  </a:cubicBezTo>
                  <a:cubicBezTo>
                    <a:pt x="92" y="514"/>
                    <a:pt x="80" y="518"/>
                    <a:pt x="69" y="523"/>
                  </a:cubicBezTo>
                  <a:cubicBezTo>
                    <a:pt x="52" y="531"/>
                    <a:pt x="37" y="540"/>
                    <a:pt x="26" y="551"/>
                  </a:cubicBezTo>
                  <a:cubicBezTo>
                    <a:pt x="9" y="567"/>
                    <a:pt x="0" y="588"/>
                    <a:pt x="0" y="618"/>
                  </a:cubicBezTo>
                  <a:cubicBezTo>
                    <a:pt x="1" y="638"/>
                    <a:pt x="9" y="659"/>
                    <a:pt x="21" y="680"/>
                  </a:cubicBezTo>
                  <a:cubicBezTo>
                    <a:pt x="26" y="680"/>
                    <a:pt x="26" y="680"/>
                    <a:pt x="26" y="680"/>
                  </a:cubicBezTo>
                  <a:cubicBezTo>
                    <a:pt x="69" y="680"/>
                    <a:pt x="69" y="680"/>
                    <a:pt x="69" y="680"/>
                  </a:cubicBezTo>
                  <a:cubicBezTo>
                    <a:pt x="105" y="680"/>
                    <a:pt x="105" y="680"/>
                    <a:pt x="105" y="680"/>
                  </a:cubicBezTo>
                  <a:cubicBezTo>
                    <a:pt x="124" y="680"/>
                    <a:pt x="124" y="680"/>
                    <a:pt x="124" y="680"/>
                  </a:cubicBezTo>
                  <a:cubicBezTo>
                    <a:pt x="170" y="680"/>
                    <a:pt x="170" y="680"/>
                    <a:pt x="170" y="680"/>
                  </a:cubicBezTo>
                  <a:cubicBezTo>
                    <a:pt x="179" y="680"/>
                    <a:pt x="179" y="680"/>
                    <a:pt x="179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39" y="680"/>
                    <a:pt x="239" y="680"/>
                    <a:pt x="239" y="680"/>
                  </a:cubicBezTo>
                  <a:cubicBezTo>
                    <a:pt x="282" y="680"/>
                    <a:pt x="282" y="680"/>
                    <a:pt x="282" y="680"/>
                  </a:cubicBezTo>
                  <a:cubicBezTo>
                    <a:pt x="314" y="680"/>
                    <a:pt x="314" y="680"/>
                    <a:pt x="314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70" y="680"/>
                    <a:pt x="370" y="680"/>
                    <a:pt x="370" y="680"/>
                  </a:cubicBezTo>
                  <a:cubicBezTo>
                    <a:pt x="409" y="680"/>
                    <a:pt x="409" y="680"/>
                    <a:pt x="409" y="680"/>
                  </a:cubicBezTo>
                  <a:cubicBezTo>
                    <a:pt x="440" y="680"/>
                    <a:pt x="440" y="680"/>
                    <a:pt x="440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505" y="680"/>
                    <a:pt x="505" y="680"/>
                    <a:pt x="505" y="680"/>
                  </a:cubicBezTo>
                  <a:cubicBezTo>
                    <a:pt x="524" y="680"/>
                    <a:pt x="524" y="680"/>
                    <a:pt x="524" y="680"/>
                  </a:cubicBezTo>
                  <a:cubicBezTo>
                    <a:pt x="560" y="680"/>
                    <a:pt x="560" y="680"/>
                    <a:pt x="560" y="680"/>
                  </a:cubicBezTo>
                  <a:cubicBezTo>
                    <a:pt x="604" y="680"/>
                    <a:pt x="604" y="680"/>
                    <a:pt x="604" y="680"/>
                  </a:cubicBezTo>
                  <a:cubicBezTo>
                    <a:pt x="608" y="680"/>
                    <a:pt x="608" y="680"/>
                    <a:pt x="608" y="680"/>
                  </a:cubicBezTo>
                  <a:cubicBezTo>
                    <a:pt x="620" y="659"/>
                    <a:pt x="628" y="638"/>
                    <a:pt x="629" y="618"/>
                  </a:cubicBezTo>
                  <a:cubicBezTo>
                    <a:pt x="629" y="588"/>
                    <a:pt x="620" y="567"/>
                    <a:pt x="604" y="551"/>
                  </a:cubicBezTo>
                  <a:close/>
                  <a:moveTo>
                    <a:pt x="29" y="570"/>
                  </a:moveTo>
                  <a:cubicBezTo>
                    <a:pt x="29" y="570"/>
                    <a:pt x="29" y="570"/>
                    <a:pt x="29" y="570"/>
                  </a:cubicBezTo>
                  <a:cubicBezTo>
                    <a:pt x="28" y="570"/>
                    <a:pt x="28" y="570"/>
                    <a:pt x="28" y="570"/>
                  </a:cubicBezTo>
                  <a:cubicBezTo>
                    <a:pt x="28" y="570"/>
                    <a:pt x="28" y="570"/>
                    <a:pt x="28" y="570"/>
                  </a:cubicBezTo>
                  <a:cubicBezTo>
                    <a:pt x="28" y="570"/>
                    <a:pt x="28" y="570"/>
                    <a:pt x="28" y="570"/>
                  </a:cubicBezTo>
                  <a:cubicBezTo>
                    <a:pt x="27" y="570"/>
                    <a:pt x="27" y="570"/>
                    <a:pt x="27" y="570"/>
                  </a:cubicBezTo>
                  <a:cubicBezTo>
                    <a:pt x="27" y="570"/>
                    <a:pt x="27" y="570"/>
                    <a:pt x="27" y="570"/>
                  </a:cubicBezTo>
                  <a:cubicBezTo>
                    <a:pt x="27" y="570"/>
                    <a:pt x="27" y="570"/>
                    <a:pt x="27" y="570"/>
                  </a:cubicBezTo>
                  <a:cubicBezTo>
                    <a:pt x="26" y="570"/>
                    <a:pt x="26" y="570"/>
                    <a:pt x="26" y="570"/>
                  </a:cubicBezTo>
                  <a:cubicBezTo>
                    <a:pt x="26" y="570"/>
                    <a:pt x="26" y="570"/>
                    <a:pt x="26" y="570"/>
                  </a:cubicBezTo>
                  <a:cubicBezTo>
                    <a:pt x="26" y="570"/>
                    <a:pt x="26" y="570"/>
                    <a:pt x="26" y="570"/>
                  </a:cubicBezTo>
                  <a:cubicBezTo>
                    <a:pt x="26" y="570"/>
                    <a:pt x="26" y="570"/>
                    <a:pt x="26" y="570"/>
                  </a:cubicBezTo>
                  <a:cubicBezTo>
                    <a:pt x="25" y="570"/>
                    <a:pt x="25" y="570"/>
                    <a:pt x="25" y="570"/>
                  </a:cubicBezTo>
                  <a:cubicBezTo>
                    <a:pt x="25" y="570"/>
                    <a:pt x="25" y="570"/>
                    <a:pt x="25" y="570"/>
                  </a:cubicBezTo>
                  <a:cubicBezTo>
                    <a:pt x="25" y="570"/>
                    <a:pt x="25" y="570"/>
                    <a:pt x="25" y="570"/>
                  </a:cubicBezTo>
                  <a:cubicBezTo>
                    <a:pt x="24" y="570"/>
                    <a:pt x="24" y="570"/>
                    <a:pt x="24" y="570"/>
                  </a:cubicBezTo>
                  <a:cubicBezTo>
                    <a:pt x="24" y="570"/>
                    <a:pt x="24" y="570"/>
                    <a:pt x="24" y="570"/>
                  </a:cubicBezTo>
                  <a:cubicBezTo>
                    <a:pt x="24" y="570"/>
                    <a:pt x="24" y="570"/>
                    <a:pt x="24" y="570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22" y="570"/>
                    <a:pt x="22" y="570"/>
                    <a:pt x="22" y="570"/>
                  </a:cubicBezTo>
                  <a:cubicBezTo>
                    <a:pt x="22" y="570"/>
                    <a:pt x="22" y="570"/>
                    <a:pt x="22" y="570"/>
                  </a:cubicBezTo>
                  <a:cubicBezTo>
                    <a:pt x="22" y="570"/>
                    <a:pt x="22" y="570"/>
                    <a:pt x="22" y="570"/>
                  </a:cubicBezTo>
                  <a:cubicBezTo>
                    <a:pt x="20" y="570"/>
                    <a:pt x="18" y="568"/>
                    <a:pt x="18" y="566"/>
                  </a:cubicBezTo>
                  <a:cubicBezTo>
                    <a:pt x="18" y="564"/>
                    <a:pt x="20" y="562"/>
                    <a:pt x="22" y="562"/>
                  </a:cubicBezTo>
                  <a:cubicBezTo>
                    <a:pt x="22" y="562"/>
                    <a:pt x="22" y="562"/>
                    <a:pt x="22" y="562"/>
                  </a:cubicBezTo>
                  <a:cubicBezTo>
                    <a:pt x="22" y="562"/>
                    <a:pt x="22" y="562"/>
                    <a:pt x="22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4" y="562"/>
                    <a:pt x="24" y="562"/>
                    <a:pt x="24" y="562"/>
                  </a:cubicBezTo>
                  <a:cubicBezTo>
                    <a:pt x="24" y="562"/>
                    <a:pt x="24" y="562"/>
                    <a:pt x="24" y="562"/>
                  </a:cubicBezTo>
                  <a:cubicBezTo>
                    <a:pt x="24" y="562"/>
                    <a:pt x="24" y="562"/>
                    <a:pt x="24" y="562"/>
                  </a:cubicBezTo>
                  <a:cubicBezTo>
                    <a:pt x="25" y="562"/>
                    <a:pt x="25" y="562"/>
                    <a:pt x="25" y="562"/>
                  </a:cubicBezTo>
                  <a:cubicBezTo>
                    <a:pt x="25" y="562"/>
                    <a:pt x="25" y="562"/>
                    <a:pt x="25" y="562"/>
                  </a:cubicBezTo>
                  <a:cubicBezTo>
                    <a:pt x="25" y="562"/>
                    <a:pt x="25" y="562"/>
                    <a:pt x="25" y="562"/>
                  </a:cubicBezTo>
                  <a:cubicBezTo>
                    <a:pt x="26" y="562"/>
                    <a:pt x="26" y="562"/>
                    <a:pt x="26" y="562"/>
                  </a:cubicBezTo>
                  <a:cubicBezTo>
                    <a:pt x="26" y="562"/>
                    <a:pt x="26" y="562"/>
                    <a:pt x="26" y="562"/>
                  </a:cubicBezTo>
                  <a:cubicBezTo>
                    <a:pt x="26" y="562"/>
                    <a:pt x="26" y="562"/>
                    <a:pt x="26" y="562"/>
                  </a:cubicBezTo>
                  <a:cubicBezTo>
                    <a:pt x="27" y="562"/>
                    <a:pt x="27" y="562"/>
                    <a:pt x="27" y="562"/>
                  </a:cubicBezTo>
                  <a:cubicBezTo>
                    <a:pt x="27" y="562"/>
                    <a:pt x="27" y="562"/>
                    <a:pt x="27" y="562"/>
                  </a:cubicBezTo>
                  <a:cubicBezTo>
                    <a:pt x="27" y="562"/>
                    <a:pt x="27" y="562"/>
                    <a:pt x="27" y="562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30" y="562"/>
                    <a:pt x="30" y="562"/>
                    <a:pt x="30" y="562"/>
                  </a:cubicBezTo>
                  <a:cubicBezTo>
                    <a:pt x="34" y="563"/>
                    <a:pt x="34" y="570"/>
                    <a:pt x="29" y="570"/>
                  </a:cubicBezTo>
                  <a:close/>
                  <a:moveTo>
                    <a:pt x="71" y="581"/>
                  </a:moveTo>
                  <a:cubicBezTo>
                    <a:pt x="70" y="581"/>
                    <a:pt x="70" y="581"/>
                    <a:pt x="70" y="581"/>
                  </a:cubicBezTo>
                  <a:cubicBezTo>
                    <a:pt x="70" y="580"/>
                    <a:pt x="70" y="580"/>
                    <a:pt x="70" y="580"/>
                  </a:cubicBezTo>
                  <a:cubicBezTo>
                    <a:pt x="69" y="580"/>
                    <a:pt x="69" y="580"/>
                    <a:pt x="69" y="580"/>
                  </a:cubicBezTo>
                  <a:cubicBezTo>
                    <a:pt x="69" y="580"/>
                    <a:pt x="69" y="580"/>
                    <a:pt x="69" y="580"/>
                  </a:cubicBezTo>
                  <a:cubicBezTo>
                    <a:pt x="69" y="580"/>
                    <a:pt x="69" y="580"/>
                    <a:pt x="69" y="580"/>
                  </a:cubicBezTo>
                  <a:cubicBezTo>
                    <a:pt x="68" y="580"/>
                    <a:pt x="68" y="580"/>
                    <a:pt x="68" y="580"/>
                  </a:cubicBezTo>
                  <a:cubicBezTo>
                    <a:pt x="68" y="579"/>
                    <a:pt x="68" y="579"/>
                    <a:pt x="68" y="579"/>
                  </a:cubicBezTo>
                  <a:cubicBezTo>
                    <a:pt x="67" y="579"/>
                    <a:pt x="67" y="579"/>
                    <a:pt x="67" y="579"/>
                  </a:cubicBezTo>
                  <a:cubicBezTo>
                    <a:pt x="67" y="579"/>
                    <a:pt x="67" y="579"/>
                    <a:pt x="67" y="579"/>
                  </a:cubicBezTo>
                  <a:cubicBezTo>
                    <a:pt x="66" y="579"/>
                    <a:pt x="66" y="579"/>
                    <a:pt x="66" y="579"/>
                  </a:cubicBezTo>
                  <a:cubicBezTo>
                    <a:pt x="66" y="579"/>
                    <a:pt x="66" y="579"/>
                    <a:pt x="66" y="579"/>
                  </a:cubicBezTo>
                  <a:cubicBezTo>
                    <a:pt x="65" y="578"/>
                    <a:pt x="65" y="578"/>
                    <a:pt x="65" y="578"/>
                  </a:cubicBezTo>
                  <a:cubicBezTo>
                    <a:pt x="65" y="578"/>
                    <a:pt x="65" y="578"/>
                    <a:pt x="65" y="578"/>
                  </a:cubicBezTo>
                  <a:cubicBezTo>
                    <a:pt x="64" y="578"/>
                    <a:pt x="64" y="578"/>
                    <a:pt x="64" y="578"/>
                  </a:cubicBezTo>
                  <a:cubicBezTo>
                    <a:pt x="64" y="578"/>
                    <a:pt x="64" y="578"/>
                    <a:pt x="64" y="578"/>
                  </a:cubicBezTo>
                  <a:cubicBezTo>
                    <a:pt x="60" y="575"/>
                    <a:pt x="63" y="569"/>
                    <a:pt x="67" y="571"/>
                  </a:cubicBezTo>
                  <a:cubicBezTo>
                    <a:pt x="67" y="571"/>
                    <a:pt x="67" y="571"/>
                    <a:pt x="67" y="571"/>
                  </a:cubicBezTo>
                  <a:cubicBezTo>
                    <a:pt x="68" y="571"/>
                    <a:pt x="68" y="571"/>
                    <a:pt x="68" y="571"/>
                  </a:cubicBezTo>
                  <a:cubicBezTo>
                    <a:pt x="68" y="571"/>
                    <a:pt x="68" y="571"/>
                    <a:pt x="68" y="571"/>
                  </a:cubicBezTo>
                  <a:cubicBezTo>
                    <a:pt x="69" y="571"/>
                    <a:pt x="69" y="571"/>
                    <a:pt x="69" y="571"/>
                  </a:cubicBezTo>
                  <a:cubicBezTo>
                    <a:pt x="69" y="571"/>
                    <a:pt x="69" y="571"/>
                    <a:pt x="69" y="571"/>
                  </a:cubicBezTo>
                  <a:cubicBezTo>
                    <a:pt x="70" y="572"/>
                    <a:pt x="70" y="572"/>
                    <a:pt x="70" y="572"/>
                  </a:cubicBezTo>
                  <a:cubicBezTo>
                    <a:pt x="70" y="572"/>
                    <a:pt x="70" y="572"/>
                    <a:pt x="70" y="572"/>
                  </a:cubicBezTo>
                  <a:cubicBezTo>
                    <a:pt x="71" y="572"/>
                    <a:pt x="71" y="572"/>
                    <a:pt x="71" y="572"/>
                  </a:cubicBezTo>
                  <a:cubicBezTo>
                    <a:pt x="71" y="572"/>
                    <a:pt x="71" y="572"/>
                    <a:pt x="71" y="572"/>
                  </a:cubicBezTo>
                  <a:cubicBezTo>
                    <a:pt x="72" y="573"/>
                    <a:pt x="72" y="573"/>
                    <a:pt x="72" y="573"/>
                  </a:cubicBezTo>
                  <a:cubicBezTo>
                    <a:pt x="72" y="573"/>
                    <a:pt x="72" y="573"/>
                    <a:pt x="72" y="573"/>
                  </a:cubicBezTo>
                  <a:cubicBezTo>
                    <a:pt x="73" y="573"/>
                    <a:pt x="73" y="573"/>
                    <a:pt x="73" y="573"/>
                  </a:cubicBezTo>
                  <a:cubicBezTo>
                    <a:pt x="73" y="574"/>
                    <a:pt x="73" y="574"/>
                    <a:pt x="73" y="574"/>
                  </a:cubicBezTo>
                  <a:cubicBezTo>
                    <a:pt x="74" y="574"/>
                    <a:pt x="74" y="574"/>
                    <a:pt x="74" y="574"/>
                  </a:cubicBezTo>
                  <a:cubicBezTo>
                    <a:pt x="74" y="574"/>
                    <a:pt x="74" y="574"/>
                    <a:pt x="75" y="574"/>
                  </a:cubicBezTo>
                  <a:cubicBezTo>
                    <a:pt x="78" y="577"/>
                    <a:pt x="75" y="583"/>
                    <a:pt x="71" y="581"/>
                  </a:cubicBezTo>
                  <a:close/>
                  <a:moveTo>
                    <a:pt x="105" y="610"/>
                  </a:moveTo>
                  <a:cubicBezTo>
                    <a:pt x="104" y="609"/>
                    <a:pt x="104" y="609"/>
                    <a:pt x="104" y="609"/>
                  </a:cubicBezTo>
                  <a:cubicBezTo>
                    <a:pt x="104" y="608"/>
                    <a:pt x="104" y="608"/>
                    <a:pt x="104" y="608"/>
                  </a:cubicBezTo>
                  <a:cubicBezTo>
                    <a:pt x="103" y="608"/>
                    <a:pt x="103" y="608"/>
                    <a:pt x="103" y="608"/>
                  </a:cubicBezTo>
                  <a:cubicBezTo>
                    <a:pt x="103" y="607"/>
                    <a:pt x="103" y="607"/>
                    <a:pt x="103" y="607"/>
                  </a:cubicBezTo>
                  <a:cubicBezTo>
                    <a:pt x="102" y="607"/>
                    <a:pt x="102" y="607"/>
                    <a:pt x="102" y="607"/>
                  </a:cubicBezTo>
                  <a:cubicBezTo>
                    <a:pt x="102" y="606"/>
                    <a:pt x="102" y="606"/>
                    <a:pt x="102" y="606"/>
                  </a:cubicBezTo>
                  <a:cubicBezTo>
                    <a:pt x="102" y="606"/>
                    <a:pt x="102" y="606"/>
                    <a:pt x="102" y="606"/>
                  </a:cubicBezTo>
                  <a:cubicBezTo>
                    <a:pt x="101" y="605"/>
                    <a:pt x="101" y="605"/>
                    <a:pt x="101" y="605"/>
                  </a:cubicBezTo>
                  <a:cubicBezTo>
                    <a:pt x="101" y="604"/>
                    <a:pt x="101" y="604"/>
                    <a:pt x="101" y="604"/>
                  </a:cubicBezTo>
                  <a:cubicBezTo>
                    <a:pt x="100" y="604"/>
                    <a:pt x="100" y="604"/>
                    <a:pt x="100" y="604"/>
                  </a:cubicBezTo>
                  <a:cubicBezTo>
                    <a:pt x="100" y="603"/>
                    <a:pt x="100" y="603"/>
                    <a:pt x="100" y="603"/>
                  </a:cubicBezTo>
                  <a:cubicBezTo>
                    <a:pt x="99" y="603"/>
                    <a:pt x="99" y="603"/>
                    <a:pt x="99" y="603"/>
                  </a:cubicBezTo>
                  <a:cubicBezTo>
                    <a:pt x="99" y="603"/>
                    <a:pt x="99" y="602"/>
                    <a:pt x="99" y="602"/>
                  </a:cubicBezTo>
                  <a:cubicBezTo>
                    <a:pt x="97" y="598"/>
                    <a:pt x="102" y="595"/>
                    <a:pt x="105" y="597"/>
                  </a:cubicBezTo>
                  <a:cubicBezTo>
                    <a:pt x="105" y="597"/>
                    <a:pt x="105" y="598"/>
                    <a:pt x="105" y="598"/>
                  </a:cubicBezTo>
                  <a:cubicBezTo>
                    <a:pt x="105" y="598"/>
                    <a:pt x="105" y="598"/>
                    <a:pt x="105" y="598"/>
                  </a:cubicBezTo>
                  <a:cubicBezTo>
                    <a:pt x="106" y="599"/>
                    <a:pt x="106" y="599"/>
                    <a:pt x="106" y="599"/>
                  </a:cubicBezTo>
                  <a:cubicBezTo>
                    <a:pt x="106" y="599"/>
                    <a:pt x="106" y="599"/>
                    <a:pt x="106" y="599"/>
                  </a:cubicBezTo>
                  <a:cubicBezTo>
                    <a:pt x="107" y="600"/>
                    <a:pt x="107" y="600"/>
                    <a:pt x="107" y="600"/>
                  </a:cubicBezTo>
                  <a:cubicBezTo>
                    <a:pt x="107" y="601"/>
                    <a:pt x="107" y="601"/>
                    <a:pt x="107" y="601"/>
                  </a:cubicBezTo>
                  <a:cubicBezTo>
                    <a:pt x="108" y="601"/>
                    <a:pt x="108" y="601"/>
                    <a:pt x="108" y="601"/>
                  </a:cubicBezTo>
                  <a:cubicBezTo>
                    <a:pt x="108" y="602"/>
                    <a:pt x="108" y="602"/>
                    <a:pt x="108" y="602"/>
                  </a:cubicBezTo>
                  <a:cubicBezTo>
                    <a:pt x="109" y="602"/>
                    <a:pt x="109" y="602"/>
                    <a:pt x="109" y="602"/>
                  </a:cubicBezTo>
                  <a:cubicBezTo>
                    <a:pt x="109" y="603"/>
                    <a:pt x="109" y="603"/>
                    <a:pt x="109" y="603"/>
                  </a:cubicBezTo>
                  <a:cubicBezTo>
                    <a:pt x="110" y="604"/>
                    <a:pt x="110" y="604"/>
                    <a:pt x="110" y="604"/>
                  </a:cubicBezTo>
                  <a:cubicBezTo>
                    <a:pt x="110" y="604"/>
                    <a:pt x="110" y="604"/>
                    <a:pt x="110" y="604"/>
                  </a:cubicBezTo>
                  <a:cubicBezTo>
                    <a:pt x="110" y="604"/>
                    <a:pt x="110" y="604"/>
                    <a:pt x="110" y="604"/>
                  </a:cubicBezTo>
                  <a:cubicBezTo>
                    <a:pt x="112" y="608"/>
                    <a:pt x="108" y="612"/>
                    <a:pt x="105" y="610"/>
                  </a:cubicBezTo>
                  <a:close/>
                  <a:moveTo>
                    <a:pt x="124" y="653"/>
                  </a:moveTo>
                  <a:cubicBezTo>
                    <a:pt x="122" y="653"/>
                    <a:pt x="121" y="652"/>
                    <a:pt x="121" y="650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20" y="648"/>
                    <a:pt x="120" y="648"/>
                    <a:pt x="120" y="648"/>
                  </a:cubicBezTo>
                  <a:cubicBezTo>
                    <a:pt x="120" y="647"/>
                    <a:pt x="120" y="647"/>
                    <a:pt x="120" y="647"/>
                  </a:cubicBezTo>
                  <a:cubicBezTo>
                    <a:pt x="120" y="646"/>
                    <a:pt x="120" y="646"/>
                    <a:pt x="120" y="646"/>
                  </a:cubicBezTo>
                  <a:cubicBezTo>
                    <a:pt x="120" y="645"/>
                    <a:pt x="120" y="645"/>
                    <a:pt x="120" y="645"/>
                  </a:cubicBezTo>
                  <a:cubicBezTo>
                    <a:pt x="120" y="644"/>
                    <a:pt x="120" y="644"/>
                    <a:pt x="120" y="644"/>
                  </a:cubicBezTo>
                  <a:cubicBezTo>
                    <a:pt x="119" y="644"/>
                    <a:pt x="119" y="644"/>
                    <a:pt x="119" y="644"/>
                  </a:cubicBezTo>
                  <a:cubicBezTo>
                    <a:pt x="119" y="643"/>
                    <a:pt x="119" y="643"/>
                    <a:pt x="119" y="643"/>
                  </a:cubicBezTo>
                  <a:cubicBezTo>
                    <a:pt x="119" y="643"/>
                    <a:pt x="119" y="643"/>
                    <a:pt x="119" y="643"/>
                  </a:cubicBezTo>
                  <a:cubicBezTo>
                    <a:pt x="119" y="639"/>
                    <a:pt x="121" y="638"/>
                    <a:pt x="124" y="638"/>
                  </a:cubicBezTo>
                  <a:cubicBezTo>
                    <a:pt x="125" y="638"/>
                    <a:pt x="126" y="639"/>
                    <a:pt x="126" y="641"/>
                  </a:cubicBezTo>
                  <a:cubicBezTo>
                    <a:pt x="127" y="642"/>
                    <a:pt x="127" y="642"/>
                    <a:pt x="127" y="642"/>
                  </a:cubicBezTo>
                  <a:cubicBezTo>
                    <a:pt x="127" y="643"/>
                    <a:pt x="127" y="643"/>
                    <a:pt x="127" y="643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7" y="645"/>
                    <a:pt x="127" y="645"/>
                    <a:pt x="127" y="645"/>
                  </a:cubicBezTo>
                  <a:cubicBezTo>
                    <a:pt x="127" y="646"/>
                    <a:pt x="127" y="646"/>
                    <a:pt x="127" y="646"/>
                  </a:cubicBezTo>
                  <a:cubicBezTo>
                    <a:pt x="128" y="647"/>
                    <a:pt x="128" y="647"/>
                    <a:pt x="128" y="647"/>
                  </a:cubicBezTo>
                  <a:cubicBezTo>
                    <a:pt x="128" y="648"/>
                    <a:pt x="128" y="648"/>
                    <a:pt x="128" y="648"/>
                  </a:cubicBezTo>
                  <a:cubicBezTo>
                    <a:pt x="128" y="649"/>
                    <a:pt x="128" y="649"/>
                    <a:pt x="128" y="649"/>
                  </a:cubicBezTo>
                  <a:cubicBezTo>
                    <a:pt x="128" y="649"/>
                    <a:pt x="128" y="649"/>
                    <a:pt x="128" y="649"/>
                  </a:cubicBezTo>
                  <a:cubicBezTo>
                    <a:pt x="128" y="649"/>
                    <a:pt x="128" y="649"/>
                    <a:pt x="128" y="649"/>
                  </a:cubicBezTo>
                  <a:cubicBezTo>
                    <a:pt x="129" y="652"/>
                    <a:pt x="126" y="654"/>
                    <a:pt x="124" y="653"/>
                  </a:cubicBezTo>
                  <a:close/>
                  <a:moveTo>
                    <a:pt x="170" y="515"/>
                  </a:moveTo>
                  <a:cubicBezTo>
                    <a:pt x="169" y="515"/>
                    <a:pt x="167" y="513"/>
                    <a:pt x="167" y="511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7"/>
                    <a:pt x="167" y="507"/>
                    <a:pt x="167" y="507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1"/>
                    <a:pt x="168" y="499"/>
                    <a:pt x="170" y="499"/>
                  </a:cubicBezTo>
                  <a:cubicBezTo>
                    <a:pt x="171" y="499"/>
                    <a:pt x="172" y="500"/>
                    <a:pt x="173" y="500"/>
                  </a:cubicBezTo>
                  <a:cubicBezTo>
                    <a:pt x="174" y="501"/>
                    <a:pt x="174" y="502"/>
                    <a:pt x="174" y="503"/>
                  </a:cubicBezTo>
                  <a:cubicBezTo>
                    <a:pt x="174" y="505"/>
                    <a:pt x="174" y="505"/>
                    <a:pt x="174" y="505"/>
                  </a:cubicBezTo>
                  <a:cubicBezTo>
                    <a:pt x="174" y="507"/>
                    <a:pt x="174" y="507"/>
                    <a:pt x="174" y="507"/>
                  </a:cubicBezTo>
                  <a:cubicBezTo>
                    <a:pt x="174" y="509"/>
                    <a:pt x="174" y="509"/>
                    <a:pt x="174" y="509"/>
                  </a:cubicBezTo>
                  <a:cubicBezTo>
                    <a:pt x="174" y="511"/>
                    <a:pt x="174" y="511"/>
                    <a:pt x="174" y="511"/>
                  </a:cubicBezTo>
                  <a:cubicBezTo>
                    <a:pt x="174" y="511"/>
                    <a:pt x="174" y="511"/>
                    <a:pt x="174" y="512"/>
                  </a:cubicBezTo>
                  <a:cubicBezTo>
                    <a:pt x="174" y="514"/>
                    <a:pt x="172" y="515"/>
                    <a:pt x="170" y="515"/>
                  </a:cubicBezTo>
                  <a:close/>
                  <a:moveTo>
                    <a:pt x="179" y="560"/>
                  </a:moveTo>
                  <a:cubicBezTo>
                    <a:pt x="178" y="560"/>
                    <a:pt x="178" y="559"/>
                    <a:pt x="177" y="558"/>
                  </a:cubicBezTo>
                  <a:cubicBezTo>
                    <a:pt x="177" y="557"/>
                    <a:pt x="177" y="557"/>
                    <a:pt x="177" y="557"/>
                  </a:cubicBezTo>
                  <a:cubicBezTo>
                    <a:pt x="176" y="555"/>
                    <a:pt x="176" y="555"/>
                    <a:pt x="176" y="555"/>
                  </a:cubicBezTo>
                  <a:cubicBezTo>
                    <a:pt x="175" y="554"/>
                    <a:pt x="175" y="554"/>
                    <a:pt x="175" y="554"/>
                  </a:cubicBezTo>
                  <a:cubicBezTo>
                    <a:pt x="175" y="552"/>
                    <a:pt x="175" y="552"/>
                    <a:pt x="175" y="552"/>
                  </a:cubicBezTo>
                  <a:cubicBezTo>
                    <a:pt x="174" y="551"/>
                    <a:pt x="174" y="551"/>
                    <a:pt x="174" y="551"/>
                  </a:cubicBezTo>
                  <a:cubicBezTo>
                    <a:pt x="173" y="549"/>
                    <a:pt x="175" y="546"/>
                    <a:pt x="177" y="546"/>
                  </a:cubicBezTo>
                  <a:cubicBezTo>
                    <a:pt x="178" y="545"/>
                    <a:pt x="178" y="545"/>
                    <a:pt x="179" y="546"/>
                  </a:cubicBezTo>
                  <a:cubicBezTo>
                    <a:pt x="180" y="546"/>
                    <a:pt x="181" y="547"/>
                    <a:pt x="181" y="548"/>
                  </a:cubicBezTo>
                  <a:cubicBezTo>
                    <a:pt x="182" y="549"/>
                    <a:pt x="182" y="549"/>
                    <a:pt x="182" y="549"/>
                  </a:cubicBezTo>
                  <a:cubicBezTo>
                    <a:pt x="182" y="551"/>
                    <a:pt x="182" y="551"/>
                    <a:pt x="182" y="551"/>
                  </a:cubicBezTo>
                  <a:cubicBezTo>
                    <a:pt x="183" y="553"/>
                    <a:pt x="183" y="553"/>
                    <a:pt x="183" y="553"/>
                  </a:cubicBezTo>
                  <a:cubicBezTo>
                    <a:pt x="183" y="554"/>
                    <a:pt x="183" y="554"/>
                    <a:pt x="183" y="554"/>
                  </a:cubicBezTo>
                  <a:cubicBezTo>
                    <a:pt x="184" y="555"/>
                    <a:pt x="184" y="555"/>
                    <a:pt x="184" y="555"/>
                  </a:cubicBezTo>
                  <a:cubicBezTo>
                    <a:pt x="184" y="555"/>
                    <a:pt x="184" y="556"/>
                    <a:pt x="184" y="556"/>
                  </a:cubicBezTo>
                  <a:cubicBezTo>
                    <a:pt x="185" y="559"/>
                    <a:pt x="182" y="561"/>
                    <a:pt x="179" y="560"/>
                  </a:cubicBezTo>
                  <a:close/>
                  <a:moveTo>
                    <a:pt x="203" y="598"/>
                  </a:moveTo>
                  <a:cubicBezTo>
                    <a:pt x="203" y="598"/>
                    <a:pt x="203" y="598"/>
                    <a:pt x="203" y="598"/>
                  </a:cubicBezTo>
                  <a:cubicBezTo>
                    <a:pt x="203" y="598"/>
                    <a:pt x="203" y="598"/>
                    <a:pt x="203" y="598"/>
                  </a:cubicBezTo>
                  <a:cubicBezTo>
                    <a:pt x="202" y="597"/>
                    <a:pt x="202" y="597"/>
                    <a:pt x="202" y="597"/>
                  </a:cubicBezTo>
                  <a:cubicBezTo>
                    <a:pt x="201" y="596"/>
                    <a:pt x="201" y="596"/>
                    <a:pt x="201" y="596"/>
                  </a:cubicBezTo>
                  <a:cubicBezTo>
                    <a:pt x="200" y="594"/>
                    <a:pt x="200" y="594"/>
                    <a:pt x="200" y="594"/>
                  </a:cubicBezTo>
                  <a:cubicBezTo>
                    <a:pt x="199" y="593"/>
                    <a:pt x="199" y="593"/>
                    <a:pt x="199" y="593"/>
                  </a:cubicBezTo>
                  <a:cubicBezTo>
                    <a:pt x="198" y="592"/>
                    <a:pt x="198" y="592"/>
                    <a:pt x="198" y="592"/>
                  </a:cubicBezTo>
                  <a:cubicBezTo>
                    <a:pt x="198" y="592"/>
                    <a:pt x="197" y="592"/>
                    <a:pt x="197" y="591"/>
                  </a:cubicBezTo>
                  <a:cubicBezTo>
                    <a:pt x="196" y="587"/>
                    <a:pt x="200" y="584"/>
                    <a:pt x="203" y="587"/>
                  </a:cubicBezTo>
                  <a:cubicBezTo>
                    <a:pt x="203" y="587"/>
                    <a:pt x="203" y="587"/>
                    <a:pt x="203" y="587"/>
                  </a:cubicBezTo>
                  <a:cubicBezTo>
                    <a:pt x="204" y="588"/>
                    <a:pt x="204" y="588"/>
                    <a:pt x="204" y="588"/>
                  </a:cubicBezTo>
                  <a:cubicBezTo>
                    <a:pt x="205" y="589"/>
                    <a:pt x="205" y="589"/>
                    <a:pt x="205" y="589"/>
                  </a:cubicBezTo>
                  <a:cubicBezTo>
                    <a:pt x="206" y="590"/>
                    <a:pt x="206" y="590"/>
                    <a:pt x="206" y="590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8" y="593"/>
                    <a:pt x="208" y="593"/>
                    <a:pt x="208" y="593"/>
                  </a:cubicBezTo>
                  <a:cubicBezTo>
                    <a:pt x="208" y="593"/>
                    <a:pt x="208" y="593"/>
                    <a:pt x="208" y="593"/>
                  </a:cubicBezTo>
                  <a:cubicBezTo>
                    <a:pt x="209" y="593"/>
                    <a:pt x="209" y="593"/>
                    <a:pt x="209" y="594"/>
                  </a:cubicBezTo>
                  <a:cubicBezTo>
                    <a:pt x="211" y="598"/>
                    <a:pt x="206" y="601"/>
                    <a:pt x="203" y="598"/>
                  </a:cubicBezTo>
                  <a:close/>
                  <a:moveTo>
                    <a:pt x="241" y="625"/>
                  </a:moveTo>
                  <a:cubicBezTo>
                    <a:pt x="240" y="625"/>
                    <a:pt x="240" y="625"/>
                    <a:pt x="240" y="625"/>
                  </a:cubicBezTo>
                  <a:cubicBezTo>
                    <a:pt x="239" y="625"/>
                    <a:pt x="239" y="625"/>
                    <a:pt x="239" y="625"/>
                  </a:cubicBezTo>
                  <a:cubicBezTo>
                    <a:pt x="239" y="624"/>
                    <a:pt x="239" y="624"/>
                    <a:pt x="239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6" y="623"/>
                    <a:pt x="236" y="623"/>
                    <a:pt x="236" y="623"/>
                  </a:cubicBezTo>
                  <a:cubicBezTo>
                    <a:pt x="234" y="622"/>
                    <a:pt x="234" y="622"/>
                    <a:pt x="234" y="622"/>
                  </a:cubicBezTo>
                  <a:cubicBezTo>
                    <a:pt x="231" y="620"/>
                    <a:pt x="232" y="615"/>
                    <a:pt x="235" y="614"/>
                  </a:cubicBezTo>
                  <a:cubicBezTo>
                    <a:pt x="236" y="614"/>
                    <a:pt x="237" y="615"/>
                    <a:pt x="238" y="615"/>
                  </a:cubicBezTo>
                  <a:cubicBezTo>
                    <a:pt x="239" y="616"/>
                    <a:pt x="239" y="616"/>
                    <a:pt x="239" y="616"/>
                  </a:cubicBezTo>
                  <a:cubicBezTo>
                    <a:pt x="239" y="616"/>
                    <a:pt x="239" y="616"/>
                    <a:pt x="239" y="616"/>
                  </a:cubicBezTo>
                  <a:cubicBezTo>
                    <a:pt x="240" y="616"/>
                    <a:pt x="240" y="616"/>
                    <a:pt x="240" y="616"/>
                  </a:cubicBezTo>
                  <a:cubicBezTo>
                    <a:pt x="242" y="617"/>
                    <a:pt x="242" y="617"/>
                    <a:pt x="242" y="617"/>
                  </a:cubicBezTo>
                  <a:cubicBezTo>
                    <a:pt x="243" y="618"/>
                    <a:pt x="243" y="618"/>
                    <a:pt x="243" y="618"/>
                  </a:cubicBezTo>
                  <a:cubicBezTo>
                    <a:pt x="244" y="618"/>
                    <a:pt x="244" y="618"/>
                    <a:pt x="244" y="618"/>
                  </a:cubicBezTo>
                  <a:cubicBezTo>
                    <a:pt x="245" y="619"/>
                    <a:pt x="245" y="619"/>
                    <a:pt x="245" y="619"/>
                  </a:cubicBezTo>
                  <a:cubicBezTo>
                    <a:pt x="248" y="622"/>
                    <a:pt x="245" y="627"/>
                    <a:pt x="241" y="625"/>
                  </a:cubicBezTo>
                  <a:close/>
                  <a:moveTo>
                    <a:pt x="285" y="640"/>
                  </a:moveTo>
                  <a:cubicBezTo>
                    <a:pt x="284" y="639"/>
                    <a:pt x="284" y="639"/>
                    <a:pt x="284" y="639"/>
                  </a:cubicBezTo>
                  <a:cubicBezTo>
                    <a:pt x="282" y="639"/>
                    <a:pt x="282" y="639"/>
                    <a:pt x="282" y="639"/>
                  </a:cubicBezTo>
                  <a:cubicBezTo>
                    <a:pt x="282" y="639"/>
                    <a:pt x="282" y="639"/>
                    <a:pt x="282" y="639"/>
                  </a:cubicBezTo>
                  <a:cubicBezTo>
                    <a:pt x="280" y="639"/>
                    <a:pt x="280" y="639"/>
                    <a:pt x="280" y="639"/>
                  </a:cubicBezTo>
                  <a:cubicBezTo>
                    <a:pt x="279" y="638"/>
                    <a:pt x="279" y="638"/>
                    <a:pt x="279" y="638"/>
                  </a:cubicBezTo>
                  <a:cubicBezTo>
                    <a:pt x="277" y="638"/>
                    <a:pt x="277" y="638"/>
                    <a:pt x="277" y="638"/>
                  </a:cubicBezTo>
                  <a:cubicBezTo>
                    <a:pt x="274" y="637"/>
                    <a:pt x="273" y="632"/>
                    <a:pt x="276" y="631"/>
                  </a:cubicBezTo>
                  <a:cubicBezTo>
                    <a:pt x="277" y="630"/>
                    <a:pt x="278" y="630"/>
                    <a:pt x="279" y="630"/>
                  </a:cubicBezTo>
                  <a:cubicBezTo>
                    <a:pt x="280" y="631"/>
                    <a:pt x="280" y="631"/>
                    <a:pt x="280" y="631"/>
                  </a:cubicBezTo>
                  <a:cubicBezTo>
                    <a:pt x="282" y="631"/>
                    <a:pt x="282" y="631"/>
                    <a:pt x="282" y="631"/>
                  </a:cubicBezTo>
                  <a:cubicBezTo>
                    <a:pt x="282" y="631"/>
                    <a:pt x="282" y="631"/>
                    <a:pt x="282" y="631"/>
                  </a:cubicBezTo>
                  <a:cubicBezTo>
                    <a:pt x="283" y="631"/>
                    <a:pt x="283" y="631"/>
                    <a:pt x="283" y="631"/>
                  </a:cubicBezTo>
                  <a:cubicBezTo>
                    <a:pt x="285" y="632"/>
                    <a:pt x="285" y="632"/>
                    <a:pt x="285" y="632"/>
                  </a:cubicBezTo>
                  <a:cubicBezTo>
                    <a:pt x="286" y="632"/>
                    <a:pt x="286" y="632"/>
                    <a:pt x="286" y="632"/>
                  </a:cubicBezTo>
                  <a:cubicBezTo>
                    <a:pt x="287" y="632"/>
                    <a:pt x="289" y="633"/>
                    <a:pt x="289" y="635"/>
                  </a:cubicBezTo>
                  <a:cubicBezTo>
                    <a:pt x="289" y="638"/>
                    <a:pt x="287" y="640"/>
                    <a:pt x="285" y="640"/>
                  </a:cubicBezTo>
                  <a:close/>
                  <a:moveTo>
                    <a:pt x="330" y="641"/>
                  </a:moveTo>
                  <a:cubicBezTo>
                    <a:pt x="330" y="641"/>
                    <a:pt x="330" y="641"/>
                    <a:pt x="330" y="641"/>
                  </a:cubicBezTo>
                  <a:cubicBezTo>
                    <a:pt x="328" y="642"/>
                    <a:pt x="328" y="642"/>
                    <a:pt x="328" y="642"/>
                  </a:cubicBezTo>
                  <a:cubicBezTo>
                    <a:pt x="326" y="642"/>
                    <a:pt x="326" y="642"/>
                    <a:pt x="326" y="642"/>
                  </a:cubicBezTo>
                  <a:cubicBezTo>
                    <a:pt x="326" y="642"/>
                    <a:pt x="326" y="642"/>
                    <a:pt x="326" y="642"/>
                  </a:cubicBezTo>
                  <a:cubicBezTo>
                    <a:pt x="325" y="642"/>
                    <a:pt x="325" y="642"/>
                    <a:pt x="325" y="642"/>
                  </a:cubicBezTo>
                  <a:cubicBezTo>
                    <a:pt x="323" y="642"/>
                    <a:pt x="323" y="642"/>
                    <a:pt x="323" y="642"/>
                  </a:cubicBezTo>
                  <a:cubicBezTo>
                    <a:pt x="322" y="642"/>
                    <a:pt x="322" y="642"/>
                    <a:pt x="322" y="642"/>
                  </a:cubicBezTo>
                  <a:cubicBezTo>
                    <a:pt x="322" y="642"/>
                    <a:pt x="322" y="642"/>
                    <a:pt x="322" y="642"/>
                  </a:cubicBezTo>
                  <a:cubicBezTo>
                    <a:pt x="317" y="641"/>
                    <a:pt x="318" y="634"/>
                    <a:pt x="322" y="634"/>
                  </a:cubicBezTo>
                  <a:cubicBezTo>
                    <a:pt x="323" y="634"/>
                    <a:pt x="323" y="634"/>
                    <a:pt x="323" y="634"/>
                  </a:cubicBezTo>
                  <a:cubicBezTo>
                    <a:pt x="324" y="634"/>
                    <a:pt x="324" y="634"/>
                    <a:pt x="324" y="634"/>
                  </a:cubicBezTo>
                  <a:cubicBezTo>
                    <a:pt x="326" y="634"/>
                    <a:pt x="326" y="634"/>
                    <a:pt x="326" y="634"/>
                  </a:cubicBezTo>
                  <a:cubicBezTo>
                    <a:pt x="326" y="634"/>
                    <a:pt x="326" y="634"/>
                    <a:pt x="326" y="634"/>
                  </a:cubicBezTo>
                  <a:cubicBezTo>
                    <a:pt x="327" y="634"/>
                    <a:pt x="327" y="634"/>
                    <a:pt x="327" y="634"/>
                  </a:cubicBezTo>
                  <a:cubicBezTo>
                    <a:pt x="329" y="634"/>
                    <a:pt x="329" y="634"/>
                    <a:pt x="329" y="634"/>
                  </a:cubicBezTo>
                  <a:cubicBezTo>
                    <a:pt x="329" y="633"/>
                    <a:pt x="329" y="633"/>
                    <a:pt x="329" y="633"/>
                  </a:cubicBezTo>
                  <a:cubicBezTo>
                    <a:pt x="330" y="633"/>
                    <a:pt x="330" y="633"/>
                    <a:pt x="330" y="633"/>
                  </a:cubicBezTo>
                  <a:cubicBezTo>
                    <a:pt x="335" y="634"/>
                    <a:pt x="335" y="641"/>
                    <a:pt x="330" y="641"/>
                  </a:cubicBezTo>
                  <a:close/>
                  <a:moveTo>
                    <a:pt x="375" y="631"/>
                  </a:moveTo>
                  <a:cubicBezTo>
                    <a:pt x="373" y="632"/>
                    <a:pt x="373" y="632"/>
                    <a:pt x="373" y="632"/>
                  </a:cubicBezTo>
                  <a:cubicBezTo>
                    <a:pt x="371" y="632"/>
                    <a:pt x="371" y="632"/>
                    <a:pt x="371" y="632"/>
                  </a:cubicBezTo>
                  <a:cubicBezTo>
                    <a:pt x="370" y="633"/>
                    <a:pt x="370" y="633"/>
                    <a:pt x="370" y="633"/>
                  </a:cubicBezTo>
                  <a:cubicBezTo>
                    <a:pt x="370" y="633"/>
                    <a:pt x="370" y="633"/>
                    <a:pt x="370" y="633"/>
                  </a:cubicBezTo>
                  <a:cubicBezTo>
                    <a:pt x="368" y="633"/>
                    <a:pt x="368" y="633"/>
                    <a:pt x="368" y="633"/>
                  </a:cubicBezTo>
                  <a:cubicBezTo>
                    <a:pt x="367" y="634"/>
                    <a:pt x="367" y="634"/>
                    <a:pt x="367" y="634"/>
                  </a:cubicBezTo>
                  <a:cubicBezTo>
                    <a:pt x="367" y="634"/>
                    <a:pt x="367" y="634"/>
                    <a:pt x="367" y="634"/>
                  </a:cubicBezTo>
                  <a:cubicBezTo>
                    <a:pt x="362" y="635"/>
                    <a:pt x="361" y="628"/>
                    <a:pt x="365" y="626"/>
                  </a:cubicBezTo>
                  <a:cubicBezTo>
                    <a:pt x="366" y="626"/>
                    <a:pt x="366" y="626"/>
                    <a:pt x="366" y="626"/>
                  </a:cubicBezTo>
                  <a:cubicBezTo>
                    <a:pt x="367" y="625"/>
                    <a:pt x="367" y="625"/>
                    <a:pt x="367" y="625"/>
                  </a:cubicBezTo>
                  <a:cubicBezTo>
                    <a:pt x="369" y="625"/>
                    <a:pt x="369" y="625"/>
                    <a:pt x="369" y="625"/>
                  </a:cubicBezTo>
                  <a:cubicBezTo>
                    <a:pt x="370" y="625"/>
                    <a:pt x="370" y="625"/>
                    <a:pt x="370" y="625"/>
                  </a:cubicBezTo>
                  <a:cubicBezTo>
                    <a:pt x="371" y="624"/>
                    <a:pt x="371" y="624"/>
                    <a:pt x="371" y="624"/>
                  </a:cubicBezTo>
                  <a:cubicBezTo>
                    <a:pt x="372" y="624"/>
                    <a:pt x="372" y="624"/>
                    <a:pt x="372" y="624"/>
                  </a:cubicBezTo>
                  <a:cubicBezTo>
                    <a:pt x="372" y="624"/>
                    <a:pt x="372" y="624"/>
                    <a:pt x="373" y="624"/>
                  </a:cubicBezTo>
                  <a:cubicBezTo>
                    <a:pt x="377" y="623"/>
                    <a:pt x="379" y="630"/>
                    <a:pt x="375" y="631"/>
                  </a:cubicBezTo>
                  <a:close/>
                  <a:moveTo>
                    <a:pt x="415" y="608"/>
                  </a:moveTo>
                  <a:cubicBezTo>
                    <a:pt x="414" y="609"/>
                    <a:pt x="414" y="609"/>
                    <a:pt x="414" y="609"/>
                  </a:cubicBezTo>
                  <a:cubicBezTo>
                    <a:pt x="413" y="610"/>
                    <a:pt x="413" y="610"/>
                    <a:pt x="413" y="610"/>
                  </a:cubicBezTo>
                  <a:cubicBezTo>
                    <a:pt x="411" y="611"/>
                    <a:pt x="411" y="611"/>
                    <a:pt x="411" y="611"/>
                  </a:cubicBezTo>
                  <a:cubicBezTo>
                    <a:pt x="410" y="612"/>
                    <a:pt x="410" y="612"/>
                    <a:pt x="410" y="612"/>
                  </a:cubicBezTo>
                  <a:cubicBezTo>
                    <a:pt x="409" y="612"/>
                    <a:pt x="409" y="612"/>
                    <a:pt x="409" y="612"/>
                  </a:cubicBezTo>
                  <a:cubicBezTo>
                    <a:pt x="409" y="613"/>
                    <a:pt x="409" y="613"/>
                    <a:pt x="409" y="613"/>
                  </a:cubicBezTo>
                  <a:cubicBezTo>
                    <a:pt x="408" y="613"/>
                    <a:pt x="408" y="613"/>
                    <a:pt x="408" y="613"/>
                  </a:cubicBezTo>
                  <a:cubicBezTo>
                    <a:pt x="408" y="613"/>
                    <a:pt x="408" y="613"/>
                    <a:pt x="408" y="613"/>
                  </a:cubicBezTo>
                  <a:cubicBezTo>
                    <a:pt x="404" y="615"/>
                    <a:pt x="401" y="609"/>
                    <a:pt x="404" y="606"/>
                  </a:cubicBezTo>
                  <a:cubicBezTo>
                    <a:pt x="405" y="606"/>
                    <a:pt x="405" y="606"/>
                    <a:pt x="405" y="606"/>
                  </a:cubicBezTo>
                  <a:cubicBezTo>
                    <a:pt x="406" y="605"/>
                    <a:pt x="406" y="605"/>
                    <a:pt x="406" y="605"/>
                  </a:cubicBezTo>
                  <a:cubicBezTo>
                    <a:pt x="407" y="604"/>
                    <a:pt x="407" y="604"/>
                    <a:pt x="407" y="604"/>
                  </a:cubicBezTo>
                  <a:cubicBezTo>
                    <a:pt x="408" y="603"/>
                    <a:pt x="408" y="603"/>
                    <a:pt x="408" y="603"/>
                  </a:cubicBezTo>
                  <a:cubicBezTo>
                    <a:pt x="409" y="602"/>
                    <a:pt x="409" y="602"/>
                    <a:pt x="409" y="602"/>
                  </a:cubicBezTo>
                  <a:cubicBezTo>
                    <a:pt x="410" y="602"/>
                    <a:pt x="410" y="602"/>
                    <a:pt x="410" y="602"/>
                  </a:cubicBezTo>
                  <a:cubicBezTo>
                    <a:pt x="410" y="602"/>
                    <a:pt x="410" y="602"/>
                    <a:pt x="410" y="602"/>
                  </a:cubicBezTo>
                  <a:cubicBezTo>
                    <a:pt x="411" y="601"/>
                    <a:pt x="411" y="601"/>
                    <a:pt x="412" y="601"/>
                  </a:cubicBezTo>
                  <a:cubicBezTo>
                    <a:pt x="416" y="600"/>
                    <a:pt x="418" y="606"/>
                    <a:pt x="415" y="608"/>
                  </a:cubicBezTo>
                  <a:close/>
                  <a:moveTo>
                    <a:pt x="409" y="576"/>
                  </a:moveTo>
                  <a:cubicBezTo>
                    <a:pt x="399" y="587"/>
                    <a:pt x="385" y="596"/>
                    <a:pt x="370" y="602"/>
                  </a:cubicBezTo>
                  <a:cubicBezTo>
                    <a:pt x="356" y="608"/>
                    <a:pt x="341" y="612"/>
                    <a:pt x="326" y="613"/>
                  </a:cubicBezTo>
                  <a:cubicBezTo>
                    <a:pt x="322" y="613"/>
                    <a:pt x="318" y="613"/>
                    <a:pt x="314" y="614"/>
                  </a:cubicBezTo>
                  <a:cubicBezTo>
                    <a:pt x="303" y="614"/>
                    <a:pt x="292" y="613"/>
                    <a:pt x="282" y="611"/>
                  </a:cubicBezTo>
                  <a:cubicBezTo>
                    <a:pt x="266" y="608"/>
                    <a:pt x="252" y="602"/>
                    <a:pt x="239" y="595"/>
                  </a:cubicBezTo>
                  <a:cubicBezTo>
                    <a:pt x="224" y="585"/>
                    <a:pt x="211" y="572"/>
                    <a:pt x="203" y="555"/>
                  </a:cubicBezTo>
                  <a:cubicBezTo>
                    <a:pt x="196" y="540"/>
                    <a:pt x="193" y="523"/>
                    <a:pt x="196" y="502"/>
                  </a:cubicBezTo>
                  <a:cubicBezTo>
                    <a:pt x="198" y="501"/>
                    <a:pt x="201" y="500"/>
                    <a:pt x="203" y="498"/>
                  </a:cubicBezTo>
                  <a:cubicBezTo>
                    <a:pt x="220" y="490"/>
                    <a:pt x="231" y="474"/>
                    <a:pt x="239" y="456"/>
                  </a:cubicBezTo>
                  <a:cubicBezTo>
                    <a:pt x="242" y="449"/>
                    <a:pt x="245" y="442"/>
                    <a:pt x="247" y="434"/>
                  </a:cubicBezTo>
                  <a:cubicBezTo>
                    <a:pt x="258" y="441"/>
                    <a:pt x="269" y="446"/>
                    <a:pt x="282" y="449"/>
                  </a:cubicBezTo>
                  <a:cubicBezTo>
                    <a:pt x="292" y="451"/>
                    <a:pt x="303" y="452"/>
                    <a:pt x="314" y="453"/>
                  </a:cubicBezTo>
                  <a:cubicBezTo>
                    <a:pt x="315" y="453"/>
                    <a:pt x="315" y="453"/>
                    <a:pt x="315" y="453"/>
                  </a:cubicBezTo>
                  <a:cubicBezTo>
                    <a:pt x="318" y="453"/>
                    <a:pt x="322" y="452"/>
                    <a:pt x="326" y="452"/>
                  </a:cubicBezTo>
                  <a:cubicBezTo>
                    <a:pt x="342" y="451"/>
                    <a:pt x="356" y="447"/>
                    <a:pt x="370" y="441"/>
                  </a:cubicBezTo>
                  <a:cubicBezTo>
                    <a:pt x="375" y="439"/>
                    <a:pt x="379" y="436"/>
                    <a:pt x="384" y="434"/>
                  </a:cubicBezTo>
                  <a:cubicBezTo>
                    <a:pt x="389" y="454"/>
                    <a:pt x="397" y="473"/>
                    <a:pt x="409" y="486"/>
                  </a:cubicBezTo>
                  <a:cubicBezTo>
                    <a:pt x="416" y="493"/>
                    <a:pt x="423" y="498"/>
                    <a:pt x="431" y="502"/>
                  </a:cubicBezTo>
                  <a:cubicBezTo>
                    <a:pt x="435" y="533"/>
                    <a:pt x="426" y="557"/>
                    <a:pt x="409" y="576"/>
                  </a:cubicBezTo>
                  <a:close/>
                  <a:moveTo>
                    <a:pt x="445" y="572"/>
                  </a:moveTo>
                  <a:cubicBezTo>
                    <a:pt x="445" y="572"/>
                    <a:pt x="445" y="572"/>
                    <a:pt x="445" y="572"/>
                  </a:cubicBezTo>
                  <a:cubicBezTo>
                    <a:pt x="444" y="573"/>
                    <a:pt x="444" y="573"/>
                    <a:pt x="444" y="573"/>
                  </a:cubicBezTo>
                  <a:cubicBezTo>
                    <a:pt x="443" y="575"/>
                    <a:pt x="443" y="575"/>
                    <a:pt x="443" y="575"/>
                  </a:cubicBezTo>
                  <a:cubicBezTo>
                    <a:pt x="442" y="576"/>
                    <a:pt x="442" y="576"/>
                    <a:pt x="442" y="576"/>
                  </a:cubicBezTo>
                  <a:cubicBezTo>
                    <a:pt x="441" y="578"/>
                    <a:pt x="441" y="578"/>
                    <a:pt x="441" y="578"/>
                  </a:cubicBezTo>
                  <a:cubicBezTo>
                    <a:pt x="441" y="579"/>
                    <a:pt x="441" y="579"/>
                    <a:pt x="441" y="579"/>
                  </a:cubicBezTo>
                  <a:cubicBezTo>
                    <a:pt x="441" y="579"/>
                    <a:pt x="441" y="579"/>
                    <a:pt x="440" y="579"/>
                  </a:cubicBezTo>
                  <a:cubicBezTo>
                    <a:pt x="440" y="579"/>
                    <a:pt x="440" y="580"/>
                    <a:pt x="440" y="580"/>
                  </a:cubicBezTo>
                  <a:cubicBezTo>
                    <a:pt x="437" y="582"/>
                    <a:pt x="432" y="578"/>
                    <a:pt x="435" y="574"/>
                  </a:cubicBezTo>
                  <a:cubicBezTo>
                    <a:pt x="435" y="573"/>
                    <a:pt x="435" y="573"/>
                    <a:pt x="435" y="573"/>
                  </a:cubicBezTo>
                  <a:cubicBezTo>
                    <a:pt x="436" y="572"/>
                    <a:pt x="436" y="572"/>
                    <a:pt x="436" y="572"/>
                  </a:cubicBezTo>
                  <a:cubicBezTo>
                    <a:pt x="437" y="571"/>
                    <a:pt x="437" y="571"/>
                    <a:pt x="437" y="571"/>
                  </a:cubicBezTo>
                  <a:cubicBezTo>
                    <a:pt x="438" y="569"/>
                    <a:pt x="438" y="569"/>
                    <a:pt x="438" y="569"/>
                  </a:cubicBezTo>
                  <a:cubicBezTo>
                    <a:pt x="439" y="568"/>
                    <a:pt x="439" y="568"/>
                    <a:pt x="439" y="568"/>
                  </a:cubicBezTo>
                  <a:cubicBezTo>
                    <a:pt x="439" y="568"/>
                    <a:pt x="439" y="568"/>
                    <a:pt x="439" y="568"/>
                  </a:cubicBezTo>
                  <a:cubicBezTo>
                    <a:pt x="439" y="567"/>
                    <a:pt x="439" y="567"/>
                    <a:pt x="440" y="567"/>
                  </a:cubicBezTo>
                  <a:cubicBezTo>
                    <a:pt x="440" y="566"/>
                    <a:pt x="440" y="566"/>
                    <a:pt x="440" y="566"/>
                  </a:cubicBezTo>
                  <a:cubicBezTo>
                    <a:pt x="443" y="564"/>
                    <a:pt x="447" y="568"/>
                    <a:pt x="445" y="572"/>
                  </a:cubicBezTo>
                  <a:close/>
                  <a:moveTo>
                    <a:pt x="460" y="526"/>
                  </a:moveTo>
                  <a:cubicBezTo>
                    <a:pt x="460" y="528"/>
                    <a:pt x="460" y="528"/>
                    <a:pt x="460" y="528"/>
                  </a:cubicBezTo>
                  <a:cubicBezTo>
                    <a:pt x="460" y="530"/>
                    <a:pt x="460" y="530"/>
                    <a:pt x="460" y="530"/>
                  </a:cubicBezTo>
                  <a:cubicBezTo>
                    <a:pt x="459" y="532"/>
                    <a:pt x="459" y="532"/>
                    <a:pt x="459" y="532"/>
                  </a:cubicBezTo>
                  <a:cubicBezTo>
                    <a:pt x="459" y="534"/>
                    <a:pt x="459" y="534"/>
                    <a:pt x="459" y="534"/>
                  </a:cubicBezTo>
                  <a:cubicBezTo>
                    <a:pt x="459" y="534"/>
                    <a:pt x="459" y="534"/>
                    <a:pt x="459" y="534"/>
                  </a:cubicBezTo>
                  <a:cubicBezTo>
                    <a:pt x="459" y="536"/>
                    <a:pt x="457" y="537"/>
                    <a:pt x="456" y="537"/>
                  </a:cubicBezTo>
                  <a:cubicBezTo>
                    <a:pt x="455" y="537"/>
                    <a:pt x="454" y="537"/>
                    <a:pt x="453" y="536"/>
                  </a:cubicBezTo>
                  <a:cubicBezTo>
                    <a:pt x="452" y="535"/>
                    <a:pt x="451" y="534"/>
                    <a:pt x="452" y="532"/>
                  </a:cubicBezTo>
                  <a:cubicBezTo>
                    <a:pt x="452" y="532"/>
                    <a:pt x="452" y="532"/>
                    <a:pt x="452" y="532"/>
                  </a:cubicBezTo>
                  <a:cubicBezTo>
                    <a:pt x="452" y="530"/>
                    <a:pt x="452" y="530"/>
                    <a:pt x="452" y="530"/>
                  </a:cubicBezTo>
                  <a:cubicBezTo>
                    <a:pt x="452" y="528"/>
                    <a:pt x="452" y="528"/>
                    <a:pt x="452" y="528"/>
                  </a:cubicBezTo>
                  <a:cubicBezTo>
                    <a:pt x="453" y="526"/>
                    <a:pt x="453" y="526"/>
                    <a:pt x="453" y="526"/>
                  </a:cubicBezTo>
                  <a:cubicBezTo>
                    <a:pt x="453" y="525"/>
                    <a:pt x="453" y="525"/>
                    <a:pt x="453" y="525"/>
                  </a:cubicBezTo>
                  <a:cubicBezTo>
                    <a:pt x="453" y="524"/>
                    <a:pt x="453" y="524"/>
                    <a:pt x="453" y="524"/>
                  </a:cubicBezTo>
                  <a:cubicBezTo>
                    <a:pt x="454" y="522"/>
                    <a:pt x="455" y="522"/>
                    <a:pt x="456" y="522"/>
                  </a:cubicBezTo>
                  <a:cubicBezTo>
                    <a:pt x="458" y="521"/>
                    <a:pt x="461" y="523"/>
                    <a:pt x="460" y="526"/>
                  </a:cubicBezTo>
                  <a:close/>
                  <a:moveTo>
                    <a:pt x="456" y="328"/>
                  </a:moveTo>
                  <a:cubicBezTo>
                    <a:pt x="452" y="331"/>
                    <a:pt x="447" y="333"/>
                    <a:pt x="442" y="334"/>
                  </a:cubicBezTo>
                  <a:cubicBezTo>
                    <a:pt x="442" y="335"/>
                    <a:pt x="441" y="337"/>
                    <a:pt x="440" y="339"/>
                  </a:cubicBezTo>
                  <a:cubicBezTo>
                    <a:pt x="432" y="357"/>
                    <a:pt x="422" y="373"/>
                    <a:pt x="409" y="387"/>
                  </a:cubicBezTo>
                  <a:cubicBezTo>
                    <a:pt x="398" y="400"/>
                    <a:pt x="385" y="411"/>
                    <a:pt x="370" y="419"/>
                  </a:cubicBezTo>
                  <a:cubicBezTo>
                    <a:pt x="356" y="426"/>
                    <a:pt x="342" y="430"/>
                    <a:pt x="326" y="432"/>
                  </a:cubicBezTo>
                  <a:cubicBezTo>
                    <a:pt x="322" y="432"/>
                    <a:pt x="318" y="432"/>
                    <a:pt x="315" y="432"/>
                  </a:cubicBezTo>
                  <a:cubicBezTo>
                    <a:pt x="314" y="432"/>
                    <a:pt x="314" y="432"/>
                    <a:pt x="314" y="432"/>
                  </a:cubicBezTo>
                  <a:cubicBezTo>
                    <a:pt x="303" y="432"/>
                    <a:pt x="292" y="431"/>
                    <a:pt x="282" y="428"/>
                  </a:cubicBezTo>
                  <a:cubicBezTo>
                    <a:pt x="266" y="423"/>
                    <a:pt x="252" y="416"/>
                    <a:pt x="239" y="406"/>
                  </a:cubicBezTo>
                  <a:cubicBezTo>
                    <a:pt x="225" y="395"/>
                    <a:pt x="213" y="381"/>
                    <a:pt x="203" y="365"/>
                  </a:cubicBezTo>
                  <a:cubicBezTo>
                    <a:pt x="197" y="355"/>
                    <a:pt x="191" y="345"/>
                    <a:pt x="187" y="334"/>
                  </a:cubicBezTo>
                  <a:cubicBezTo>
                    <a:pt x="184" y="333"/>
                    <a:pt x="182" y="332"/>
                    <a:pt x="179" y="331"/>
                  </a:cubicBezTo>
                  <a:cubicBezTo>
                    <a:pt x="176" y="330"/>
                    <a:pt x="173" y="328"/>
                    <a:pt x="170" y="325"/>
                  </a:cubicBezTo>
                  <a:cubicBezTo>
                    <a:pt x="153" y="310"/>
                    <a:pt x="144" y="277"/>
                    <a:pt x="148" y="248"/>
                  </a:cubicBezTo>
                  <a:cubicBezTo>
                    <a:pt x="151" y="221"/>
                    <a:pt x="161" y="207"/>
                    <a:pt x="170" y="210"/>
                  </a:cubicBezTo>
                  <a:cubicBezTo>
                    <a:pt x="173" y="211"/>
                    <a:pt x="176" y="214"/>
                    <a:pt x="179" y="219"/>
                  </a:cubicBezTo>
                  <a:cubicBezTo>
                    <a:pt x="183" y="226"/>
                    <a:pt x="185" y="236"/>
                    <a:pt x="187" y="249"/>
                  </a:cubicBezTo>
                  <a:cubicBezTo>
                    <a:pt x="192" y="249"/>
                    <a:pt x="198" y="246"/>
                    <a:pt x="203" y="242"/>
                  </a:cubicBezTo>
                  <a:cubicBezTo>
                    <a:pt x="216" y="233"/>
                    <a:pt x="229" y="214"/>
                    <a:pt x="239" y="194"/>
                  </a:cubicBezTo>
                  <a:cubicBezTo>
                    <a:pt x="252" y="169"/>
                    <a:pt x="262" y="141"/>
                    <a:pt x="265" y="121"/>
                  </a:cubicBezTo>
                  <a:cubicBezTo>
                    <a:pt x="266" y="141"/>
                    <a:pt x="271" y="161"/>
                    <a:pt x="282" y="177"/>
                  </a:cubicBezTo>
                  <a:cubicBezTo>
                    <a:pt x="289" y="188"/>
                    <a:pt x="300" y="196"/>
                    <a:pt x="314" y="201"/>
                  </a:cubicBezTo>
                  <a:cubicBezTo>
                    <a:pt x="318" y="202"/>
                    <a:pt x="322" y="203"/>
                    <a:pt x="326" y="203"/>
                  </a:cubicBezTo>
                  <a:cubicBezTo>
                    <a:pt x="338" y="205"/>
                    <a:pt x="353" y="204"/>
                    <a:pt x="370" y="199"/>
                  </a:cubicBezTo>
                  <a:cubicBezTo>
                    <a:pt x="372" y="199"/>
                    <a:pt x="375" y="198"/>
                    <a:pt x="378" y="197"/>
                  </a:cubicBezTo>
                  <a:cubicBezTo>
                    <a:pt x="393" y="192"/>
                    <a:pt x="401" y="208"/>
                    <a:pt x="409" y="228"/>
                  </a:cubicBezTo>
                  <a:cubicBezTo>
                    <a:pt x="417" y="244"/>
                    <a:pt x="425" y="262"/>
                    <a:pt x="440" y="272"/>
                  </a:cubicBezTo>
                  <a:cubicBezTo>
                    <a:pt x="445" y="276"/>
                    <a:pt x="450" y="278"/>
                    <a:pt x="456" y="279"/>
                  </a:cubicBezTo>
                  <a:cubicBezTo>
                    <a:pt x="463" y="280"/>
                    <a:pt x="471" y="280"/>
                    <a:pt x="481" y="278"/>
                  </a:cubicBezTo>
                  <a:cubicBezTo>
                    <a:pt x="478" y="299"/>
                    <a:pt x="469" y="318"/>
                    <a:pt x="456" y="328"/>
                  </a:cubicBezTo>
                  <a:close/>
                  <a:moveTo>
                    <a:pt x="510" y="643"/>
                  </a:moveTo>
                  <a:cubicBezTo>
                    <a:pt x="510" y="644"/>
                    <a:pt x="510" y="644"/>
                    <a:pt x="510" y="644"/>
                  </a:cubicBezTo>
                  <a:cubicBezTo>
                    <a:pt x="509" y="644"/>
                    <a:pt x="509" y="644"/>
                    <a:pt x="509" y="644"/>
                  </a:cubicBezTo>
                  <a:cubicBezTo>
                    <a:pt x="509" y="645"/>
                    <a:pt x="509" y="645"/>
                    <a:pt x="509" y="645"/>
                  </a:cubicBezTo>
                  <a:cubicBezTo>
                    <a:pt x="509" y="646"/>
                    <a:pt x="509" y="646"/>
                    <a:pt x="509" y="646"/>
                  </a:cubicBezTo>
                  <a:cubicBezTo>
                    <a:pt x="509" y="647"/>
                    <a:pt x="509" y="647"/>
                    <a:pt x="509" y="647"/>
                  </a:cubicBezTo>
                  <a:cubicBezTo>
                    <a:pt x="509" y="648"/>
                    <a:pt x="509" y="648"/>
                    <a:pt x="509" y="648"/>
                  </a:cubicBezTo>
                  <a:cubicBezTo>
                    <a:pt x="508" y="649"/>
                    <a:pt x="508" y="649"/>
                    <a:pt x="508" y="649"/>
                  </a:cubicBezTo>
                  <a:cubicBezTo>
                    <a:pt x="508" y="650"/>
                    <a:pt x="508" y="650"/>
                    <a:pt x="508" y="650"/>
                  </a:cubicBezTo>
                  <a:cubicBezTo>
                    <a:pt x="508" y="650"/>
                    <a:pt x="508" y="650"/>
                    <a:pt x="508" y="650"/>
                  </a:cubicBezTo>
                  <a:cubicBezTo>
                    <a:pt x="508" y="651"/>
                    <a:pt x="508" y="651"/>
                    <a:pt x="508" y="651"/>
                  </a:cubicBezTo>
                  <a:cubicBezTo>
                    <a:pt x="507" y="653"/>
                    <a:pt x="506" y="653"/>
                    <a:pt x="505" y="653"/>
                  </a:cubicBezTo>
                  <a:cubicBezTo>
                    <a:pt x="503" y="654"/>
                    <a:pt x="500" y="652"/>
                    <a:pt x="501" y="649"/>
                  </a:cubicBezTo>
                  <a:cubicBezTo>
                    <a:pt x="501" y="649"/>
                    <a:pt x="501" y="649"/>
                    <a:pt x="501" y="649"/>
                  </a:cubicBezTo>
                  <a:cubicBezTo>
                    <a:pt x="501" y="648"/>
                    <a:pt x="501" y="648"/>
                    <a:pt x="501" y="648"/>
                  </a:cubicBezTo>
                  <a:cubicBezTo>
                    <a:pt x="501" y="647"/>
                    <a:pt x="501" y="647"/>
                    <a:pt x="501" y="647"/>
                  </a:cubicBezTo>
                  <a:cubicBezTo>
                    <a:pt x="502" y="646"/>
                    <a:pt x="502" y="646"/>
                    <a:pt x="502" y="646"/>
                  </a:cubicBezTo>
                  <a:cubicBezTo>
                    <a:pt x="502" y="645"/>
                    <a:pt x="502" y="645"/>
                    <a:pt x="502" y="645"/>
                  </a:cubicBezTo>
                  <a:cubicBezTo>
                    <a:pt x="502" y="644"/>
                    <a:pt x="502" y="644"/>
                    <a:pt x="502" y="644"/>
                  </a:cubicBezTo>
                  <a:cubicBezTo>
                    <a:pt x="502" y="643"/>
                    <a:pt x="502" y="643"/>
                    <a:pt x="502" y="643"/>
                  </a:cubicBezTo>
                  <a:cubicBezTo>
                    <a:pt x="502" y="642"/>
                    <a:pt x="502" y="642"/>
                    <a:pt x="502" y="642"/>
                  </a:cubicBezTo>
                  <a:cubicBezTo>
                    <a:pt x="503" y="641"/>
                    <a:pt x="503" y="641"/>
                    <a:pt x="503" y="641"/>
                  </a:cubicBezTo>
                  <a:cubicBezTo>
                    <a:pt x="503" y="641"/>
                    <a:pt x="503" y="640"/>
                    <a:pt x="503" y="640"/>
                  </a:cubicBezTo>
                  <a:cubicBezTo>
                    <a:pt x="503" y="639"/>
                    <a:pt x="504" y="638"/>
                    <a:pt x="505" y="638"/>
                  </a:cubicBezTo>
                  <a:cubicBezTo>
                    <a:pt x="508" y="638"/>
                    <a:pt x="511" y="640"/>
                    <a:pt x="510" y="643"/>
                  </a:cubicBezTo>
                  <a:close/>
                  <a:moveTo>
                    <a:pt x="530" y="603"/>
                  </a:moveTo>
                  <a:cubicBezTo>
                    <a:pt x="529" y="603"/>
                    <a:pt x="529" y="603"/>
                    <a:pt x="529" y="603"/>
                  </a:cubicBezTo>
                  <a:cubicBezTo>
                    <a:pt x="529" y="604"/>
                    <a:pt x="529" y="604"/>
                    <a:pt x="529" y="604"/>
                  </a:cubicBezTo>
                  <a:cubicBezTo>
                    <a:pt x="528" y="604"/>
                    <a:pt x="528" y="604"/>
                    <a:pt x="528" y="604"/>
                  </a:cubicBezTo>
                  <a:cubicBezTo>
                    <a:pt x="528" y="605"/>
                    <a:pt x="528" y="605"/>
                    <a:pt x="528" y="605"/>
                  </a:cubicBezTo>
                  <a:cubicBezTo>
                    <a:pt x="527" y="606"/>
                    <a:pt x="527" y="606"/>
                    <a:pt x="527" y="606"/>
                  </a:cubicBezTo>
                  <a:cubicBezTo>
                    <a:pt x="527" y="606"/>
                    <a:pt x="527" y="606"/>
                    <a:pt x="527" y="606"/>
                  </a:cubicBezTo>
                  <a:cubicBezTo>
                    <a:pt x="527" y="607"/>
                    <a:pt x="527" y="607"/>
                    <a:pt x="527" y="607"/>
                  </a:cubicBezTo>
                  <a:cubicBezTo>
                    <a:pt x="526" y="607"/>
                    <a:pt x="526" y="607"/>
                    <a:pt x="526" y="607"/>
                  </a:cubicBezTo>
                  <a:cubicBezTo>
                    <a:pt x="526" y="608"/>
                    <a:pt x="526" y="608"/>
                    <a:pt x="526" y="608"/>
                  </a:cubicBezTo>
                  <a:cubicBezTo>
                    <a:pt x="525" y="608"/>
                    <a:pt x="525" y="608"/>
                    <a:pt x="525" y="608"/>
                  </a:cubicBezTo>
                  <a:cubicBezTo>
                    <a:pt x="525" y="609"/>
                    <a:pt x="525" y="609"/>
                    <a:pt x="525" y="609"/>
                  </a:cubicBezTo>
                  <a:cubicBezTo>
                    <a:pt x="525" y="609"/>
                    <a:pt x="525" y="609"/>
                    <a:pt x="524" y="610"/>
                  </a:cubicBezTo>
                  <a:cubicBezTo>
                    <a:pt x="524" y="610"/>
                    <a:pt x="524" y="610"/>
                    <a:pt x="524" y="610"/>
                  </a:cubicBezTo>
                  <a:cubicBezTo>
                    <a:pt x="520" y="612"/>
                    <a:pt x="517" y="607"/>
                    <a:pt x="519" y="604"/>
                  </a:cubicBezTo>
                  <a:cubicBezTo>
                    <a:pt x="519" y="604"/>
                    <a:pt x="519" y="604"/>
                    <a:pt x="519" y="604"/>
                  </a:cubicBezTo>
                  <a:cubicBezTo>
                    <a:pt x="520" y="603"/>
                    <a:pt x="520" y="603"/>
                    <a:pt x="520" y="603"/>
                  </a:cubicBezTo>
                  <a:cubicBezTo>
                    <a:pt x="520" y="602"/>
                    <a:pt x="520" y="602"/>
                    <a:pt x="520" y="602"/>
                  </a:cubicBezTo>
                  <a:cubicBezTo>
                    <a:pt x="521" y="602"/>
                    <a:pt x="521" y="602"/>
                    <a:pt x="521" y="602"/>
                  </a:cubicBezTo>
                  <a:cubicBezTo>
                    <a:pt x="521" y="601"/>
                    <a:pt x="521" y="601"/>
                    <a:pt x="521" y="601"/>
                  </a:cubicBezTo>
                  <a:cubicBezTo>
                    <a:pt x="522" y="601"/>
                    <a:pt x="522" y="601"/>
                    <a:pt x="522" y="601"/>
                  </a:cubicBezTo>
                  <a:cubicBezTo>
                    <a:pt x="522" y="600"/>
                    <a:pt x="522" y="600"/>
                    <a:pt x="522" y="600"/>
                  </a:cubicBezTo>
                  <a:cubicBezTo>
                    <a:pt x="523" y="599"/>
                    <a:pt x="523" y="599"/>
                    <a:pt x="523" y="599"/>
                  </a:cubicBezTo>
                  <a:cubicBezTo>
                    <a:pt x="523" y="599"/>
                    <a:pt x="523" y="599"/>
                    <a:pt x="523" y="599"/>
                  </a:cubicBezTo>
                  <a:cubicBezTo>
                    <a:pt x="524" y="598"/>
                    <a:pt x="524" y="598"/>
                    <a:pt x="524" y="598"/>
                  </a:cubicBezTo>
                  <a:cubicBezTo>
                    <a:pt x="524" y="598"/>
                    <a:pt x="524" y="598"/>
                    <a:pt x="524" y="598"/>
                  </a:cubicBezTo>
                  <a:cubicBezTo>
                    <a:pt x="524" y="598"/>
                    <a:pt x="524" y="597"/>
                    <a:pt x="524" y="597"/>
                  </a:cubicBezTo>
                  <a:cubicBezTo>
                    <a:pt x="524" y="597"/>
                    <a:pt x="524" y="597"/>
                    <a:pt x="524" y="597"/>
                  </a:cubicBezTo>
                  <a:cubicBezTo>
                    <a:pt x="528" y="594"/>
                    <a:pt x="532" y="600"/>
                    <a:pt x="530" y="603"/>
                  </a:cubicBezTo>
                  <a:close/>
                  <a:moveTo>
                    <a:pt x="565" y="578"/>
                  </a:moveTo>
                  <a:cubicBezTo>
                    <a:pt x="564" y="578"/>
                    <a:pt x="564" y="578"/>
                    <a:pt x="564" y="578"/>
                  </a:cubicBezTo>
                  <a:cubicBezTo>
                    <a:pt x="564" y="578"/>
                    <a:pt x="564" y="578"/>
                    <a:pt x="564" y="578"/>
                  </a:cubicBezTo>
                  <a:cubicBezTo>
                    <a:pt x="563" y="579"/>
                    <a:pt x="563" y="579"/>
                    <a:pt x="563" y="579"/>
                  </a:cubicBezTo>
                  <a:cubicBezTo>
                    <a:pt x="563" y="579"/>
                    <a:pt x="563" y="579"/>
                    <a:pt x="563" y="579"/>
                  </a:cubicBezTo>
                  <a:cubicBezTo>
                    <a:pt x="562" y="579"/>
                    <a:pt x="562" y="579"/>
                    <a:pt x="562" y="579"/>
                  </a:cubicBezTo>
                  <a:cubicBezTo>
                    <a:pt x="562" y="579"/>
                    <a:pt x="562" y="579"/>
                    <a:pt x="562" y="579"/>
                  </a:cubicBezTo>
                  <a:cubicBezTo>
                    <a:pt x="561" y="579"/>
                    <a:pt x="561" y="579"/>
                    <a:pt x="561" y="579"/>
                  </a:cubicBezTo>
                  <a:cubicBezTo>
                    <a:pt x="561" y="580"/>
                    <a:pt x="561" y="580"/>
                    <a:pt x="561" y="580"/>
                  </a:cubicBezTo>
                  <a:cubicBezTo>
                    <a:pt x="560" y="580"/>
                    <a:pt x="560" y="580"/>
                    <a:pt x="560" y="580"/>
                  </a:cubicBezTo>
                  <a:cubicBezTo>
                    <a:pt x="560" y="580"/>
                    <a:pt x="560" y="580"/>
                    <a:pt x="560" y="580"/>
                  </a:cubicBezTo>
                  <a:cubicBezTo>
                    <a:pt x="560" y="580"/>
                    <a:pt x="560" y="580"/>
                    <a:pt x="560" y="580"/>
                  </a:cubicBezTo>
                  <a:cubicBezTo>
                    <a:pt x="559" y="580"/>
                    <a:pt x="559" y="580"/>
                    <a:pt x="559" y="580"/>
                  </a:cubicBezTo>
                  <a:cubicBezTo>
                    <a:pt x="559" y="581"/>
                    <a:pt x="559" y="581"/>
                    <a:pt x="559" y="581"/>
                  </a:cubicBezTo>
                  <a:cubicBezTo>
                    <a:pt x="558" y="581"/>
                    <a:pt x="558" y="581"/>
                    <a:pt x="558" y="581"/>
                  </a:cubicBezTo>
                  <a:cubicBezTo>
                    <a:pt x="558" y="581"/>
                    <a:pt x="558" y="581"/>
                    <a:pt x="557" y="581"/>
                  </a:cubicBezTo>
                  <a:cubicBezTo>
                    <a:pt x="553" y="582"/>
                    <a:pt x="551" y="576"/>
                    <a:pt x="555" y="574"/>
                  </a:cubicBezTo>
                  <a:cubicBezTo>
                    <a:pt x="556" y="574"/>
                    <a:pt x="556" y="574"/>
                    <a:pt x="556" y="574"/>
                  </a:cubicBezTo>
                  <a:cubicBezTo>
                    <a:pt x="556" y="573"/>
                    <a:pt x="556" y="573"/>
                    <a:pt x="556" y="573"/>
                  </a:cubicBezTo>
                  <a:cubicBezTo>
                    <a:pt x="557" y="573"/>
                    <a:pt x="557" y="573"/>
                    <a:pt x="557" y="573"/>
                  </a:cubicBezTo>
                  <a:cubicBezTo>
                    <a:pt x="557" y="573"/>
                    <a:pt x="557" y="573"/>
                    <a:pt x="557" y="573"/>
                  </a:cubicBezTo>
                  <a:cubicBezTo>
                    <a:pt x="558" y="572"/>
                    <a:pt x="558" y="572"/>
                    <a:pt x="558" y="572"/>
                  </a:cubicBezTo>
                  <a:cubicBezTo>
                    <a:pt x="558" y="572"/>
                    <a:pt x="558" y="572"/>
                    <a:pt x="558" y="572"/>
                  </a:cubicBezTo>
                  <a:cubicBezTo>
                    <a:pt x="559" y="572"/>
                    <a:pt x="559" y="572"/>
                    <a:pt x="559" y="572"/>
                  </a:cubicBezTo>
                  <a:cubicBezTo>
                    <a:pt x="560" y="572"/>
                    <a:pt x="560" y="572"/>
                    <a:pt x="560" y="572"/>
                  </a:cubicBezTo>
                  <a:cubicBezTo>
                    <a:pt x="560" y="571"/>
                    <a:pt x="560" y="571"/>
                    <a:pt x="560" y="571"/>
                  </a:cubicBezTo>
                  <a:cubicBezTo>
                    <a:pt x="560" y="571"/>
                    <a:pt x="560" y="571"/>
                    <a:pt x="560" y="571"/>
                  </a:cubicBezTo>
                  <a:cubicBezTo>
                    <a:pt x="561" y="571"/>
                    <a:pt x="561" y="571"/>
                    <a:pt x="561" y="571"/>
                  </a:cubicBezTo>
                  <a:cubicBezTo>
                    <a:pt x="561" y="571"/>
                    <a:pt x="561" y="571"/>
                    <a:pt x="561" y="571"/>
                  </a:cubicBezTo>
                  <a:cubicBezTo>
                    <a:pt x="562" y="571"/>
                    <a:pt x="562" y="571"/>
                    <a:pt x="562" y="571"/>
                  </a:cubicBezTo>
                  <a:cubicBezTo>
                    <a:pt x="562" y="571"/>
                    <a:pt x="562" y="571"/>
                    <a:pt x="562" y="571"/>
                  </a:cubicBezTo>
                  <a:cubicBezTo>
                    <a:pt x="564" y="570"/>
                    <a:pt x="567" y="571"/>
                    <a:pt x="567" y="573"/>
                  </a:cubicBezTo>
                  <a:cubicBezTo>
                    <a:pt x="568" y="575"/>
                    <a:pt x="567" y="577"/>
                    <a:pt x="565" y="578"/>
                  </a:cubicBezTo>
                  <a:close/>
                  <a:moveTo>
                    <a:pt x="607" y="570"/>
                  </a:moveTo>
                  <a:cubicBezTo>
                    <a:pt x="607" y="570"/>
                    <a:pt x="607" y="570"/>
                    <a:pt x="607" y="570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06" y="570"/>
                    <a:pt x="606" y="570"/>
                    <a:pt x="606" y="570"/>
                  </a:cubicBezTo>
                  <a:cubicBezTo>
                    <a:pt x="606" y="570"/>
                    <a:pt x="606" y="570"/>
                    <a:pt x="606" y="570"/>
                  </a:cubicBezTo>
                  <a:cubicBezTo>
                    <a:pt x="606" y="570"/>
                    <a:pt x="606" y="570"/>
                    <a:pt x="606" y="570"/>
                  </a:cubicBezTo>
                  <a:cubicBezTo>
                    <a:pt x="605" y="570"/>
                    <a:pt x="605" y="570"/>
                    <a:pt x="605" y="570"/>
                  </a:cubicBezTo>
                  <a:cubicBezTo>
                    <a:pt x="605" y="570"/>
                    <a:pt x="605" y="570"/>
                    <a:pt x="605" y="570"/>
                  </a:cubicBezTo>
                  <a:cubicBezTo>
                    <a:pt x="605" y="570"/>
                    <a:pt x="605" y="570"/>
                    <a:pt x="605" y="570"/>
                  </a:cubicBezTo>
                  <a:cubicBezTo>
                    <a:pt x="604" y="570"/>
                    <a:pt x="604" y="570"/>
                    <a:pt x="604" y="570"/>
                  </a:cubicBezTo>
                  <a:cubicBezTo>
                    <a:pt x="604" y="570"/>
                    <a:pt x="604" y="570"/>
                    <a:pt x="604" y="570"/>
                  </a:cubicBezTo>
                  <a:cubicBezTo>
                    <a:pt x="604" y="570"/>
                    <a:pt x="604" y="570"/>
                    <a:pt x="604" y="570"/>
                  </a:cubicBezTo>
                  <a:cubicBezTo>
                    <a:pt x="604" y="570"/>
                    <a:pt x="604" y="570"/>
                    <a:pt x="604" y="570"/>
                  </a:cubicBezTo>
                  <a:cubicBezTo>
                    <a:pt x="603" y="570"/>
                    <a:pt x="603" y="570"/>
                    <a:pt x="603" y="570"/>
                  </a:cubicBezTo>
                  <a:cubicBezTo>
                    <a:pt x="603" y="570"/>
                    <a:pt x="603" y="570"/>
                    <a:pt x="603" y="570"/>
                  </a:cubicBezTo>
                  <a:cubicBezTo>
                    <a:pt x="603" y="570"/>
                    <a:pt x="603" y="570"/>
                    <a:pt x="603" y="570"/>
                  </a:cubicBezTo>
                  <a:cubicBezTo>
                    <a:pt x="602" y="570"/>
                    <a:pt x="602" y="570"/>
                    <a:pt x="602" y="570"/>
                  </a:cubicBezTo>
                  <a:cubicBezTo>
                    <a:pt x="602" y="570"/>
                    <a:pt x="602" y="570"/>
                    <a:pt x="602" y="570"/>
                  </a:cubicBezTo>
                  <a:cubicBezTo>
                    <a:pt x="602" y="570"/>
                    <a:pt x="602" y="570"/>
                    <a:pt x="602" y="570"/>
                  </a:cubicBezTo>
                  <a:cubicBezTo>
                    <a:pt x="601" y="570"/>
                    <a:pt x="601" y="570"/>
                    <a:pt x="601" y="570"/>
                  </a:cubicBezTo>
                  <a:cubicBezTo>
                    <a:pt x="601" y="570"/>
                    <a:pt x="601" y="570"/>
                    <a:pt x="601" y="570"/>
                  </a:cubicBezTo>
                  <a:cubicBezTo>
                    <a:pt x="601" y="570"/>
                    <a:pt x="601" y="570"/>
                    <a:pt x="601" y="570"/>
                  </a:cubicBezTo>
                  <a:cubicBezTo>
                    <a:pt x="600" y="570"/>
                    <a:pt x="600" y="570"/>
                    <a:pt x="600" y="570"/>
                  </a:cubicBezTo>
                  <a:cubicBezTo>
                    <a:pt x="600" y="570"/>
                    <a:pt x="600" y="570"/>
                    <a:pt x="600" y="570"/>
                  </a:cubicBezTo>
                  <a:cubicBezTo>
                    <a:pt x="599" y="570"/>
                    <a:pt x="599" y="570"/>
                    <a:pt x="599" y="570"/>
                  </a:cubicBezTo>
                  <a:cubicBezTo>
                    <a:pt x="595" y="568"/>
                    <a:pt x="596" y="562"/>
                    <a:pt x="600" y="562"/>
                  </a:cubicBezTo>
                  <a:cubicBezTo>
                    <a:pt x="600" y="562"/>
                    <a:pt x="600" y="562"/>
                    <a:pt x="600" y="562"/>
                  </a:cubicBezTo>
                  <a:cubicBezTo>
                    <a:pt x="600" y="562"/>
                    <a:pt x="600" y="562"/>
                    <a:pt x="600" y="562"/>
                  </a:cubicBezTo>
                  <a:cubicBezTo>
                    <a:pt x="601" y="562"/>
                    <a:pt x="601" y="562"/>
                    <a:pt x="601" y="562"/>
                  </a:cubicBezTo>
                  <a:cubicBezTo>
                    <a:pt x="601" y="562"/>
                    <a:pt x="601" y="562"/>
                    <a:pt x="601" y="562"/>
                  </a:cubicBezTo>
                  <a:cubicBezTo>
                    <a:pt x="601" y="562"/>
                    <a:pt x="601" y="562"/>
                    <a:pt x="601" y="562"/>
                  </a:cubicBezTo>
                  <a:cubicBezTo>
                    <a:pt x="602" y="562"/>
                    <a:pt x="602" y="562"/>
                    <a:pt x="602" y="562"/>
                  </a:cubicBezTo>
                  <a:cubicBezTo>
                    <a:pt x="602" y="562"/>
                    <a:pt x="602" y="562"/>
                    <a:pt x="602" y="562"/>
                  </a:cubicBezTo>
                  <a:cubicBezTo>
                    <a:pt x="602" y="562"/>
                    <a:pt x="602" y="562"/>
                    <a:pt x="602" y="562"/>
                  </a:cubicBezTo>
                  <a:cubicBezTo>
                    <a:pt x="603" y="562"/>
                    <a:pt x="603" y="562"/>
                    <a:pt x="603" y="562"/>
                  </a:cubicBezTo>
                  <a:cubicBezTo>
                    <a:pt x="603" y="562"/>
                    <a:pt x="603" y="562"/>
                    <a:pt x="603" y="562"/>
                  </a:cubicBezTo>
                  <a:cubicBezTo>
                    <a:pt x="604" y="562"/>
                    <a:pt x="604" y="562"/>
                    <a:pt x="604" y="562"/>
                  </a:cubicBezTo>
                  <a:cubicBezTo>
                    <a:pt x="604" y="562"/>
                    <a:pt x="604" y="562"/>
                    <a:pt x="604" y="562"/>
                  </a:cubicBezTo>
                  <a:cubicBezTo>
                    <a:pt x="604" y="562"/>
                    <a:pt x="604" y="562"/>
                    <a:pt x="604" y="562"/>
                  </a:cubicBezTo>
                  <a:cubicBezTo>
                    <a:pt x="604" y="562"/>
                    <a:pt x="604" y="562"/>
                    <a:pt x="604" y="562"/>
                  </a:cubicBezTo>
                  <a:cubicBezTo>
                    <a:pt x="605" y="562"/>
                    <a:pt x="605" y="562"/>
                    <a:pt x="605" y="562"/>
                  </a:cubicBezTo>
                  <a:cubicBezTo>
                    <a:pt x="605" y="562"/>
                    <a:pt x="605" y="562"/>
                    <a:pt x="605" y="562"/>
                  </a:cubicBezTo>
                  <a:cubicBezTo>
                    <a:pt x="605" y="562"/>
                    <a:pt x="605" y="562"/>
                    <a:pt x="605" y="562"/>
                  </a:cubicBezTo>
                  <a:cubicBezTo>
                    <a:pt x="606" y="562"/>
                    <a:pt x="606" y="562"/>
                    <a:pt x="606" y="562"/>
                  </a:cubicBezTo>
                  <a:cubicBezTo>
                    <a:pt x="606" y="562"/>
                    <a:pt x="606" y="562"/>
                    <a:pt x="606" y="562"/>
                  </a:cubicBezTo>
                  <a:cubicBezTo>
                    <a:pt x="606" y="562"/>
                    <a:pt x="606" y="562"/>
                    <a:pt x="606" y="562"/>
                  </a:cubicBezTo>
                  <a:cubicBezTo>
                    <a:pt x="607" y="562"/>
                    <a:pt x="607" y="562"/>
                    <a:pt x="607" y="562"/>
                  </a:cubicBezTo>
                  <a:cubicBezTo>
                    <a:pt x="607" y="562"/>
                    <a:pt x="607" y="562"/>
                    <a:pt x="607" y="562"/>
                  </a:cubicBezTo>
                  <a:cubicBezTo>
                    <a:pt x="607" y="562"/>
                    <a:pt x="607" y="562"/>
                    <a:pt x="607" y="562"/>
                  </a:cubicBezTo>
                  <a:cubicBezTo>
                    <a:pt x="608" y="562"/>
                    <a:pt x="608" y="562"/>
                    <a:pt x="608" y="562"/>
                  </a:cubicBezTo>
                  <a:cubicBezTo>
                    <a:pt x="612" y="564"/>
                    <a:pt x="611" y="570"/>
                    <a:pt x="607" y="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3" name="Freeform 22"/>
            <p:cNvSpPr>
              <a:spLocks noEditPoints="1"/>
            </p:cNvSpPr>
            <p:nvPr/>
          </p:nvSpPr>
          <p:spPr bwMode="auto">
            <a:xfrm flipH="1">
              <a:off x="6062236" y="1885390"/>
              <a:ext cx="643423" cy="679527"/>
            </a:xfrm>
            <a:custGeom>
              <a:avLst/>
              <a:gdLst>
                <a:gd name="T0" fmla="*/ 452 w 631"/>
                <a:gd name="T1" fmla="*/ 470 h 666"/>
                <a:gd name="T2" fmla="*/ 457 w 631"/>
                <a:gd name="T3" fmla="*/ 457 h 666"/>
                <a:gd name="T4" fmla="*/ 488 w 631"/>
                <a:gd name="T5" fmla="*/ 422 h 666"/>
                <a:gd name="T6" fmla="*/ 501 w 631"/>
                <a:gd name="T7" fmla="*/ 388 h 666"/>
                <a:gd name="T8" fmla="*/ 533 w 631"/>
                <a:gd name="T9" fmla="*/ 327 h 666"/>
                <a:gd name="T10" fmla="*/ 547 w 631"/>
                <a:gd name="T11" fmla="*/ 265 h 666"/>
                <a:gd name="T12" fmla="*/ 360 w 631"/>
                <a:gd name="T13" fmla="*/ 15 h 666"/>
                <a:gd name="T14" fmla="*/ 141 w 631"/>
                <a:gd name="T15" fmla="*/ 181 h 666"/>
                <a:gd name="T16" fmla="*/ 135 w 631"/>
                <a:gd name="T17" fmla="*/ 282 h 666"/>
                <a:gd name="T18" fmla="*/ 143 w 631"/>
                <a:gd name="T19" fmla="*/ 329 h 666"/>
                <a:gd name="T20" fmla="*/ 164 w 631"/>
                <a:gd name="T21" fmla="*/ 368 h 666"/>
                <a:gd name="T22" fmla="*/ 188 w 631"/>
                <a:gd name="T23" fmla="*/ 398 h 666"/>
                <a:gd name="T24" fmla="*/ 213 w 631"/>
                <a:gd name="T25" fmla="*/ 446 h 666"/>
                <a:gd name="T26" fmla="*/ 73 w 631"/>
                <a:gd name="T27" fmla="*/ 507 h 666"/>
                <a:gd name="T28" fmla="*/ 23 w 631"/>
                <a:gd name="T29" fmla="*/ 666 h 666"/>
                <a:gd name="T30" fmla="*/ 319 w 631"/>
                <a:gd name="T31" fmla="*/ 666 h 666"/>
                <a:gd name="T32" fmla="*/ 609 w 631"/>
                <a:gd name="T33" fmla="*/ 666 h 666"/>
                <a:gd name="T34" fmla="*/ 558 w 631"/>
                <a:gd name="T35" fmla="*/ 507 h 666"/>
                <a:gd name="T36" fmla="*/ 167 w 631"/>
                <a:gd name="T37" fmla="*/ 194 h 666"/>
                <a:gd name="T38" fmla="*/ 163 w 631"/>
                <a:gd name="T39" fmla="*/ 250 h 666"/>
                <a:gd name="T40" fmla="*/ 341 w 631"/>
                <a:gd name="T41" fmla="*/ 137 h 666"/>
                <a:gd name="T42" fmla="*/ 224 w 631"/>
                <a:gd name="T43" fmla="*/ 241 h 666"/>
                <a:gd name="T44" fmla="*/ 401 w 631"/>
                <a:gd name="T45" fmla="*/ 137 h 666"/>
                <a:gd name="T46" fmla="*/ 437 w 631"/>
                <a:gd name="T47" fmla="*/ 177 h 666"/>
                <a:gd name="T48" fmla="*/ 447 w 631"/>
                <a:gd name="T49" fmla="*/ 217 h 666"/>
                <a:gd name="T50" fmla="*/ 444 w 631"/>
                <a:gd name="T51" fmla="*/ 319 h 666"/>
                <a:gd name="T52" fmla="*/ 316 w 631"/>
                <a:gd name="T53" fmla="*/ 418 h 666"/>
                <a:gd name="T54" fmla="*/ 248 w 631"/>
                <a:gd name="T55" fmla="*/ 420 h 666"/>
                <a:gd name="T56" fmla="*/ 319 w 631"/>
                <a:gd name="T57" fmla="*/ 438 h 666"/>
                <a:gd name="T58" fmla="*/ 437 w 631"/>
                <a:gd name="T59" fmla="*/ 488 h 666"/>
                <a:gd name="T60" fmla="*/ 197 w 631"/>
                <a:gd name="T61" fmla="*/ 488 h 666"/>
                <a:gd name="T62" fmla="*/ 101 w 631"/>
                <a:gd name="T63" fmla="*/ 665 h 666"/>
                <a:gd name="T64" fmla="*/ 73 w 631"/>
                <a:gd name="T65" fmla="*/ 594 h 666"/>
                <a:gd name="T66" fmla="*/ 38 w 631"/>
                <a:gd name="T67" fmla="*/ 564 h 666"/>
                <a:gd name="T68" fmla="*/ 87 w 631"/>
                <a:gd name="T69" fmla="*/ 600 h 666"/>
                <a:gd name="T70" fmla="*/ 101 w 631"/>
                <a:gd name="T71" fmla="*/ 665 h 666"/>
                <a:gd name="T72" fmla="*/ 319 w 631"/>
                <a:gd name="T73" fmla="*/ 587 h 666"/>
                <a:gd name="T74" fmla="*/ 196 w 631"/>
                <a:gd name="T75" fmla="*/ 546 h 666"/>
                <a:gd name="T76" fmla="*/ 168 w 631"/>
                <a:gd name="T77" fmla="*/ 502 h 666"/>
                <a:gd name="T78" fmla="*/ 310 w 631"/>
                <a:gd name="T79" fmla="*/ 579 h 666"/>
                <a:gd name="T80" fmla="*/ 426 w 631"/>
                <a:gd name="T81" fmla="*/ 544 h 666"/>
                <a:gd name="T82" fmla="*/ 476 w 631"/>
                <a:gd name="T83" fmla="*/ 505 h 666"/>
                <a:gd name="T84" fmla="*/ 593 w 631"/>
                <a:gd name="T85" fmla="*/ 572 h 666"/>
                <a:gd name="T86" fmla="*/ 550 w 631"/>
                <a:gd name="T87" fmla="*/ 604 h 666"/>
                <a:gd name="T88" fmla="*/ 523 w 631"/>
                <a:gd name="T89" fmla="*/ 665 h 666"/>
                <a:gd name="T90" fmla="*/ 558 w 631"/>
                <a:gd name="T91" fmla="*/ 583 h 666"/>
                <a:gd name="T92" fmla="*/ 593 w 631"/>
                <a:gd name="T93" fmla="*/ 57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1" h="666">
                  <a:moveTo>
                    <a:pt x="558" y="507"/>
                  </a:moveTo>
                  <a:cubicBezTo>
                    <a:pt x="525" y="493"/>
                    <a:pt x="485" y="484"/>
                    <a:pt x="452" y="470"/>
                  </a:cubicBezTo>
                  <a:cubicBezTo>
                    <a:pt x="438" y="464"/>
                    <a:pt x="428" y="456"/>
                    <a:pt x="420" y="447"/>
                  </a:cubicBezTo>
                  <a:cubicBezTo>
                    <a:pt x="431" y="452"/>
                    <a:pt x="443" y="455"/>
                    <a:pt x="457" y="457"/>
                  </a:cubicBezTo>
                  <a:cubicBezTo>
                    <a:pt x="449" y="434"/>
                    <a:pt x="444" y="415"/>
                    <a:pt x="441" y="398"/>
                  </a:cubicBezTo>
                  <a:cubicBezTo>
                    <a:pt x="454" y="408"/>
                    <a:pt x="470" y="416"/>
                    <a:pt x="488" y="422"/>
                  </a:cubicBezTo>
                  <a:cubicBezTo>
                    <a:pt x="479" y="403"/>
                    <a:pt x="471" y="385"/>
                    <a:pt x="465" y="368"/>
                  </a:cubicBezTo>
                  <a:cubicBezTo>
                    <a:pt x="476" y="375"/>
                    <a:pt x="488" y="382"/>
                    <a:pt x="501" y="388"/>
                  </a:cubicBezTo>
                  <a:cubicBezTo>
                    <a:pt x="493" y="366"/>
                    <a:pt x="488" y="346"/>
                    <a:pt x="486" y="329"/>
                  </a:cubicBezTo>
                  <a:cubicBezTo>
                    <a:pt x="502" y="330"/>
                    <a:pt x="517" y="329"/>
                    <a:pt x="533" y="327"/>
                  </a:cubicBezTo>
                  <a:cubicBezTo>
                    <a:pt x="516" y="310"/>
                    <a:pt x="503" y="295"/>
                    <a:pt x="494" y="282"/>
                  </a:cubicBezTo>
                  <a:cubicBezTo>
                    <a:pt x="509" y="280"/>
                    <a:pt x="527" y="275"/>
                    <a:pt x="547" y="265"/>
                  </a:cubicBezTo>
                  <a:cubicBezTo>
                    <a:pt x="512" y="249"/>
                    <a:pt x="496" y="216"/>
                    <a:pt x="489" y="183"/>
                  </a:cubicBezTo>
                  <a:cubicBezTo>
                    <a:pt x="477" y="117"/>
                    <a:pt x="430" y="14"/>
                    <a:pt x="360" y="15"/>
                  </a:cubicBezTo>
                  <a:cubicBezTo>
                    <a:pt x="346" y="11"/>
                    <a:pt x="332" y="8"/>
                    <a:pt x="319" y="7"/>
                  </a:cubicBezTo>
                  <a:cubicBezTo>
                    <a:pt x="220" y="0"/>
                    <a:pt x="153" y="78"/>
                    <a:pt x="141" y="181"/>
                  </a:cubicBezTo>
                  <a:cubicBezTo>
                    <a:pt x="133" y="215"/>
                    <a:pt x="118" y="249"/>
                    <a:pt x="82" y="265"/>
                  </a:cubicBezTo>
                  <a:cubicBezTo>
                    <a:pt x="102" y="275"/>
                    <a:pt x="120" y="280"/>
                    <a:pt x="135" y="282"/>
                  </a:cubicBezTo>
                  <a:cubicBezTo>
                    <a:pt x="126" y="295"/>
                    <a:pt x="113" y="310"/>
                    <a:pt x="96" y="327"/>
                  </a:cubicBezTo>
                  <a:cubicBezTo>
                    <a:pt x="111" y="329"/>
                    <a:pt x="127" y="330"/>
                    <a:pt x="143" y="329"/>
                  </a:cubicBezTo>
                  <a:cubicBezTo>
                    <a:pt x="141" y="346"/>
                    <a:pt x="136" y="366"/>
                    <a:pt x="128" y="388"/>
                  </a:cubicBezTo>
                  <a:cubicBezTo>
                    <a:pt x="141" y="382"/>
                    <a:pt x="153" y="375"/>
                    <a:pt x="164" y="368"/>
                  </a:cubicBezTo>
                  <a:cubicBezTo>
                    <a:pt x="158" y="385"/>
                    <a:pt x="150" y="403"/>
                    <a:pt x="141" y="422"/>
                  </a:cubicBezTo>
                  <a:cubicBezTo>
                    <a:pt x="159" y="416"/>
                    <a:pt x="175" y="408"/>
                    <a:pt x="188" y="398"/>
                  </a:cubicBezTo>
                  <a:cubicBezTo>
                    <a:pt x="185" y="415"/>
                    <a:pt x="180" y="434"/>
                    <a:pt x="172" y="457"/>
                  </a:cubicBezTo>
                  <a:cubicBezTo>
                    <a:pt x="188" y="455"/>
                    <a:pt x="201" y="451"/>
                    <a:pt x="213" y="446"/>
                  </a:cubicBezTo>
                  <a:cubicBezTo>
                    <a:pt x="205" y="455"/>
                    <a:pt x="195" y="463"/>
                    <a:pt x="180" y="470"/>
                  </a:cubicBezTo>
                  <a:cubicBezTo>
                    <a:pt x="146" y="484"/>
                    <a:pt x="107" y="493"/>
                    <a:pt x="73" y="507"/>
                  </a:cubicBezTo>
                  <a:cubicBezTo>
                    <a:pt x="32" y="526"/>
                    <a:pt x="0" y="551"/>
                    <a:pt x="2" y="603"/>
                  </a:cubicBezTo>
                  <a:cubicBezTo>
                    <a:pt x="2" y="624"/>
                    <a:pt x="10" y="645"/>
                    <a:pt x="23" y="666"/>
                  </a:cubicBezTo>
                  <a:cubicBezTo>
                    <a:pt x="73" y="666"/>
                    <a:pt x="73" y="666"/>
                    <a:pt x="73" y="666"/>
                  </a:cubicBezTo>
                  <a:cubicBezTo>
                    <a:pt x="319" y="666"/>
                    <a:pt x="319" y="666"/>
                    <a:pt x="319" y="666"/>
                  </a:cubicBezTo>
                  <a:cubicBezTo>
                    <a:pt x="558" y="666"/>
                    <a:pt x="558" y="666"/>
                    <a:pt x="558" y="666"/>
                  </a:cubicBezTo>
                  <a:cubicBezTo>
                    <a:pt x="609" y="666"/>
                    <a:pt x="609" y="666"/>
                    <a:pt x="609" y="666"/>
                  </a:cubicBezTo>
                  <a:cubicBezTo>
                    <a:pt x="621" y="645"/>
                    <a:pt x="629" y="624"/>
                    <a:pt x="630" y="603"/>
                  </a:cubicBezTo>
                  <a:cubicBezTo>
                    <a:pt x="631" y="551"/>
                    <a:pt x="600" y="526"/>
                    <a:pt x="558" y="507"/>
                  </a:cubicBezTo>
                  <a:close/>
                  <a:moveTo>
                    <a:pt x="188" y="319"/>
                  </a:moveTo>
                  <a:cubicBezTo>
                    <a:pt x="147" y="312"/>
                    <a:pt x="135" y="225"/>
                    <a:pt x="167" y="194"/>
                  </a:cubicBezTo>
                  <a:cubicBezTo>
                    <a:pt x="174" y="194"/>
                    <a:pt x="180" y="204"/>
                    <a:pt x="183" y="214"/>
                  </a:cubicBezTo>
                  <a:cubicBezTo>
                    <a:pt x="180" y="227"/>
                    <a:pt x="174" y="239"/>
                    <a:pt x="163" y="250"/>
                  </a:cubicBezTo>
                  <a:cubicBezTo>
                    <a:pt x="209" y="242"/>
                    <a:pt x="274" y="201"/>
                    <a:pt x="319" y="160"/>
                  </a:cubicBezTo>
                  <a:cubicBezTo>
                    <a:pt x="327" y="152"/>
                    <a:pt x="334" y="145"/>
                    <a:pt x="341" y="137"/>
                  </a:cubicBezTo>
                  <a:cubicBezTo>
                    <a:pt x="336" y="149"/>
                    <a:pt x="329" y="160"/>
                    <a:pt x="319" y="171"/>
                  </a:cubicBezTo>
                  <a:cubicBezTo>
                    <a:pt x="299" y="193"/>
                    <a:pt x="268" y="215"/>
                    <a:pt x="224" y="241"/>
                  </a:cubicBezTo>
                  <a:cubicBezTo>
                    <a:pt x="260" y="237"/>
                    <a:pt x="292" y="227"/>
                    <a:pt x="319" y="215"/>
                  </a:cubicBezTo>
                  <a:cubicBezTo>
                    <a:pt x="358" y="196"/>
                    <a:pt x="386" y="169"/>
                    <a:pt x="401" y="137"/>
                  </a:cubicBezTo>
                  <a:cubicBezTo>
                    <a:pt x="394" y="171"/>
                    <a:pt x="380" y="190"/>
                    <a:pt x="355" y="215"/>
                  </a:cubicBezTo>
                  <a:cubicBezTo>
                    <a:pt x="393" y="204"/>
                    <a:pt x="420" y="193"/>
                    <a:pt x="437" y="177"/>
                  </a:cubicBezTo>
                  <a:cubicBezTo>
                    <a:pt x="438" y="188"/>
                    <a:pt x="439" y="198"/>
                    <a:pt x="438" y="209"/>
                  </a:cubicBezTo>
                  <a:cubicBezTo>
                    <a:pt x="437" y="250"/>
                    <a:pt x="440" y="240"/>
                    <a:pt x="447" y="217"/>
                  </a:cubicBezTo>
                  <a:cubicBezTo>
                    <a:pt x="451" y="206"/>
                    <a:pt x="457" y="195"/>
                    <a:pt x="465" y="194"/>
                  </a:cubicBezTo>
                  <a:cubicBezTo>
                    <a:pt x="497" y="225"/>
                    <a:pt x="485" y="312"/>
                    <a:pt x="444" y="319"/>
                  </a:cubicBezTo>
                  <a:cubicBezTo>
                    <a:pt x="420" y="375"/>
                    <a:pt x="377" y="416"/>
                    <a:pt x="319" y="418"/>
                  </a:cubicBezTo>
                  <a:cubicBezTo>
                    <a:pt x="318" y="418"/>
                    <a:pt x="317" y="418"/>
                    <a:pt x="316" y="418"/>
                  </a:cubicBezTo>
                  <a:cubicBezTo>
                    <a:pt x="256" y="418"/>
                    <a:pt x="212" y="376"/>
                    <a:pt x="188" y="319"/>
                  </a:cubicBezTo>
                  <a:close/>
                  <a:moveTo>
                    <a:pt x="248" y="420"/>
                  </a:moveTo>
                  <a:cubicBezTo>
                    <a:pt x="268" y="432"/>
                    <a:pt x="291" y="438"/>
                    <a:pt x="316" y="438"/>
                  </a:cubicBezTo>
                  <a:cubicBezTo>
                    <a:pt x="317" y="438"/>
                    <a:pt x="318" y="438"/>
                    <a:pt x="319" y="438"/>
                  </a:cubicBezTo>
                  <a:cubicBezTo>
                    <a:pt x="343" y="438"/>
                    <a:pt x="366" y="431"/>
                    <a:pt x="386" y="419"/>
                  </a:cubicBezTo>
                  <a:cubicBezTo>
                    <a:pt x="394" y="450"/>
                    <a:pt x="410" y="477"/>
                    <a:pt x="437" y="488"/>
                  </a:cubicBezTo>
                  <a:cubicBezTo>
                    <a:pt x="406" y="526"/>
                    <a:pt x="362" y="546"/>
                    <a:pt x="319" y="547"/>
                  </a:cubicBezTo>
                  <a:cubicBezTo>
                    <a:pt x="271" y="549"/>
                    <a:pt x="224" y="530"/>
                    <a:pt x="197" y="488"/>
                  </a:cubicBezTo>
                  <a:cubicBezTo>
                    <a:pt x="224" y="477"/>
                    <a:pt x="239" y="451"/>
                    <a:pt x="248" y="420"/>
                  </a:cubicBezTo>
                  <a:close/>
                  <a:moveTo>
                    <a:pt x="101" y="665"/>
                  </a:moveTo>
                  <a:cubicBezTo>
                    <a:pt x="100" y="640"/>
                    <a:pt x="92" y="619"/>
                    <a:pt x="81" y="604"/>
                  </a:cubicBezTo>
                  <a:cubicBezTo>
                    <a:pt x="79" y="601"/>
                    <a:pt x="76" y="597"/>
                    <a:pt x="73" y="594"/>
                  </a:cubicBezTo>
                  <a:cubicBezTo>
                    <a:pt x="60" y="579"/>
                    <a:pt x="46" y="572"/>
                    <a:pt x="38" y="572"/>
                  </a:cubicBezTo>
                  <a:cubicBezTo>
                    <a:pt x="38" y="564"/>
                    <a:pt x="38" y="564"/>
                    <a:pt x="38" y="564"/>
                  </a:cubicBezTo>
                  <a:cubicBezTo>
                    <a:pt x="46" y="564"/>
                    <a:pt x="60" y="570"/>
                    <a:pt x="73" y="583"/>
                  </a:cubicBezTo>
                  <a:cubicBezTo>
                    <a:pt x="78" y="588"/>
                    <a:pt x="83" y="593"/>
                    <a:pt x="87" y="600"/>
                  </a:cubicBezTo>
                  <a:cubicBezTo>
                    <a:pt x="98" y="616"/>
                    <a:pt x="107" y="638"/>
                    <a:pt x="108" y="665"/>
                  </a:cubicBezTo>
                  <a:lnTo>
                    <a:pt x="101" y="665"/>
                  </a:lnTo>
                  <a:close/>
                  <a:moveTo>
                    <a:pt x="430" y="550"/>
                  </a:moveTo>
                  <a:cubicBezTo>
                    <a:pt x="397" y="574"/>
                    <a:pt x="357" y="586"/>
                    <a:pt x="319" y="587"/>
                  </a:cubicBezTo>
                  <a:cubicBezTo>
                    <a:pt x="316" y="587"/>
                    <a:pt x="313" y="587"/>
                    <a:pt x="310" y="587"/>
                  </a:cubicBezTo>
                  <a:cubicBezTo>
                    <a:pt x="269" y="586"/>
                    <a:pt x="228" y="572"/>
                    <a:pt x="196" y="546"/>
                  </a:cubicBezTo>
                  <a:cubicBezTo>
                    <a:pt x="183" y="535"/>
                    <a:pt x="171" y="522"/>
                    <a:pt x="161" y="506"/>
                  </a:cubicBezTo>
                  <a:cubicBezTo>
                    <a:pt x="168" y="502"/>
                    <a:pt x="168" y="502"/>
                    <a:pt x="168" y="502"/>
                  </a:cubicBezTo>
                  <a:cubicBezTo>
                    <a:pt x="177" y="517"/>
                    <a:pt x="188" y="529"/>
                    <a:pt x="201" y="540"/>
                  </a:cubicBezTo>
                  <a:cubicBezTo>
                    <a:pt x="231" y="565"/>
                    <a:pt x="270" y="578"/>
                    <a:pt x="310" y="579"/>
                  </a:cubicBezTo>
                  <a:cubicBezTo>
                    <a:pt x="313" y="579"/>
                    <a:pt x="316" y="579"/>
                    <a:pt x="319" y="579"/>
                  </a:cubicBezTo>
                  <a:cubicBezTo>
                    <a:pt x="356" y="578"/>
                    <a:pt x="394" y="566"/>
                    <a:pt x="426" y="544"/>
                  </a:cubicBezTo>
                  <a:cubicBezTo>
                    <a:pt x="442" y="532"/>
                    <a:pt x="457" y="517"/>
                    <a:pt x="470" y="500"/>
                  </a:cubicBezTo>
                  <a:cubicBezTo>
                    <a:pt x="476" y="505"/>
                    <a:pt x="476" y="505"/>
                    <a:pt x="476" y="505"/>
                  </a:cubicBezTo>
                  <a:cubicBezTo>
                    <a:pt x="463" y="523"/>
                    <a:pt x="447" y="538"/>
                    <a:pt x="430" y="550"/>
                  </a:cubicBezTo>
                  <a:close/>
                  <a:moveTo>
                    <a:pt x="593" y="572"/>
                  </a:moveTo>
                  <a:cubicBezTo>
                    <a:pt x="585" y="572"/>
                    <a:pt x="571" y="579"/>
                    <a:pt x="558" y="594"/>
                  </a:cubicBezTo>
                  <a:cubicBezTo>
                    <a:pt x="555" y="597"/>
                    <a:pt x="553" y="601"/>
                    <a:pt x="550" y="604"/>
                  </a:cubicBezTo>
                  <a:cubicBezTo>
                    <a:pt x="540" y="619"/>
                    <a:pt x="532" y="640"/>
                    <a:pt x="530" y="665"/>
                  </a:cubicBezTo>
                  <a:cubicBezTo>
                    <a:pt x="523" y="665"/>
                    <a:pt x="523" y="665"/>
                    <a:pt x="523" y="665"/>
                  </a:cubicBezTo>
                  <a:cubicBezTo>
                    <a:pt x="524" y="638"/>
                    <a:pt x="533" y="616"/>
                    <a:pt x="544" y="600"/>
                  </a:cubicBezTo>
                  <a:cubicBezTo>
                    <a:pt x="549" y="593"/>
                    <a:pt x="553" y="588"/>
                    <a:pt x="558" y="583"/>
                  </a:cubicBezTo>
                  <a:cubicBezTo>
                    <a:pt x="571" y="570"/>
                    <a:pt x="585" y="564"/>
                    <a:pt x="593" y="564"/>
                  </a:cubicBezTo>
                  <a:lnTo>
                    <a:pt x="593" y="5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4" name="Freeform 6"/>
            <p:cNvSpPr>
              <a:spLocks noEditPoints="1"/>
            </p:cNvSpPr>
            <p:nvPr/>
          </p:nvSpPr>
          <p:spPr bwMode="auto">
            <a:xfrm flipH="1">
              <a:off x="4480143" y="3030270"/>
              <a:ext cx="637619" cy="679527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5" name="Freeform 18"/>
            <p:cNvSpPr>
              <a:spLocks noEditPoints="1"/>
            </p:cNvSpPr>
            <p:nvPr/>
          </p:nvSpPr>
          <p:spPr bwMode="auto">
            <a:xfrm flipH="1">
              <a:off x="10704708" y="3895095"/>
              <a:ext cx="623389" cy="668183"/>
            </a:xfrm>
            <a:custGeom>
              <a:avLst/>
              <a:gdLst>
                <a:gd name="T0" fmla="*/ 453 w 633"/>
                <a:gd name="T1" fmla="*/ 483 h 679"/>
                <a:gd name="T2" fmla="*/ 408 w 633"/>
                <a:gd name="T3" fmla="*/ 435 h 679"/>
                <a:gd name="T4" fmla="*/ 440 w 633"/>
                <a:gd name="T5" fmla="*/ 461 h 679"/>
                <a:gd name="T6" fmla="*/ 401 w 633"/>
                <a:gd name="T7" fmla="*/ 34 h 679"/>
                <a:gd name="T8" fmla="*/ 319 w 633"/>
                <a:gd name="T9" fmla="*/ 3 h 679"/>
                <a:gd name="T10" fmla="*/ 112 w 633"/>
                <a:gd name="T11" fmla="*/ 244 h 679"/>
                <a:gd name="T12" fmla="*/ 190 w 633"/>
                <a:gd name="T13" fmla="*/ 459 h 679"/>
                <a:gd name="T14" fmla="*/ 226 w 633"/>
                <a:gd name="T15" fmla="*/ 430 h 679"/>
                <a:gd name="T16" fmla="*/ 180 w 633"/>
                <a:gd name="T17" fmla="*/ 483 h 679"/>
                <a:gd name="T18" fmla="*/ 3 w 633"/>
                <a:gd name="T19" fmla="*/ 616 h 679"/>
                <a:gd name="T20" fmla="*/ 24 w 633"/>
                <a:gd name="T21" fmla="*/ 679 h 679"/>
                <a:gd name="T22" fmla="*/ 319 w 633"/>
                <a:gd name="T23" fmla="*/ 679 h 679"/>
                <a:gd name="T24" fmla="*/ 610 w 633"/>
                <a:gd name="T25" fmla="*/ 679 h 679"/>
                <a:gd name="T26" fmla="*/ 631 w 633"/>
                <a:gd name="T27" fmla="*/ 616 h 679"/>
                <a:gd name="T28" fmla="*/ 453 w 633"/>
                <a:gd name="T29" fmla="*/ 483 h 679"/>
                <a:gd name="T30" fmla="*/ 189 w 633"/>
                <a:gd name="T31" fmla="*/ 332 h 679"/>
                <a:gd name="T32" fmla="*/ 173 w 633"/>
                <a:gd name="T33" fmla="*/ 325 h 679"/>
                <a:gd name="T34" fmla="*/ 319 w 633"/>
                <a:gd name="T35" fmla="*/ 191 h 679"/>
                <a:gd name="T36" fmla="*/ 354 w 633"/>
                <a:gd name="T37" fmla="*/ 159 h 679"/>
                <a:gd name="T38" fmla="*/ 319 w 633"/>
                <a:gd name="T39" fmla="*/ 211 h 679"/>
                <a:gd name="T40" fmla="*/ 219 w 633"/>
                <a:gd name="T41" fmla="*/ 314 h 679"/>
                <a:gd name="T42" fmla="*/ 319 w 633"/>
                <a:gd name="T43" fmla="*/ 279 h 679"/>
                <a:gd name="T44" fmla="*/ 413 w 633"/>
                <a:gd name="T45" fmla="*/ 192 h 679"/>
                <a:gd name="T46" fmla="*/ 464 w 633"/>
                <a:gd name="T47" fmla="*/ 321 h 679"/>
                <a:gd name="T48" fmla="*/ 444 w 633"/>
                <a:gd name="T49" fmla="*/ 332 h 679"/>
                <a:gd name="T50" fmla="*/ 319 w 633"/>
                <a:gd name="T51" fmla="*/ 431 h 679"/>
                <a:gd name="T52" fmla="*/ 317 w 633"/>
                <a:gd name="T53" fmla="*/ 431 h 679"/>
                <a:gd name="T54" fmla="*/ 189 w 633"/>
                <a:gd name="T55" fmla="*/ 332 h 679"/>
                <a:gd name="T56" fmla="*/ 319 w 633"/>
                <a:gd name="T57" fmla="*/ 640 h 679"/>
                <a:gd name="T58" fmla="*/ 83 w 633"/>
                <a:gd name="T59" fmla="*/ 540 h 679"/>
                <a:gd name="T60" fmla="*/ 197 w 633"/>
                <a:gd name="T61" fmla="*/ 501 h 679"/>
                <a:gd name="T62" fmla="*/ 248 w 633"/>
                <a:gd name="T63" fmla="*/ 433 h 679"/>
                <a:gd name="T64" fmla="*/ 317 w 633"/>
                <a:gd name="T65" fmla="*/ 451 h 679"/>
                <a:gd name="T66" fmla="*/ 319 w 633"/>
                <a:gd name="T67" fmla="*/ 451 h 679"/>
                <a:gd name="T68" fmla="*/ 385 w 633"/>
                <a:gd name="T69" fmla="*/ 433 h 679"/>
                <a:gd name="T70" fmla="*/ 432 w 633"/>
                <a:gd name="T71" fmla="*/ 501 h 679"/>
                <a:gd name="T72" fmla="*/ 555 w 633"/>
                <a:gd name="T73" fmla="*/ 543 h 679"/>
                <a:gd name="T74" fmla="*/ 319 w 633"/>
                <a:gd name="T75" fmla="*/ 64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679">
                  <a:moveTo>
                    <a:pt x="453" y="483"/>
                  </a:moveTo>
                  <a:cubicBezTo>
                    <a:pt x="427" y="472"/>
                    <a:pt x="414" y="455"/>
                    <a:pt x="408" y="435"/>
                  </a:cubicBezTo>
                  <a:cubicBezTo>
                    <a:pt x="419" y="442"/>
                    <a:pt x="429" y="451"/>
                    <a:pt x="440" y="461"/>
                  </a:cubicBezTo>
                  <a:cubicBezTo>
                    <a:pt x="540" y="369"/>
                    <a:pt x="587" y="34"/>
                    <a:pt x="401" y="34"/>
                  </a:cubicBezTo>
                  <a:cubicBezTo>
                    <a:pt x="380" y="15"/>
                    <a:pt x="351" y="4"/>
                    <a:pt x="319" y="3"/>
                  </a:cubicBezTo>
                  <a:cubicBezTo>
                    <a:pt x="226" y="0"/>
                    <a:pt x="110" y="75"/>
                    <a:pt x="112" y="244"/>
                  </a:cubicBezTo>
                  <a:cubicBezTo>
                    <a:pt x="113" y="347"/>
                    <a:pt x="141" y="397"/>
                    <a:pt x="190" y="459"/>
                  </a:cubicBezTo>
                  <a:cubicBezTo>
                    <a:pt x="202" y="448"/>
                    <a:pt x="214" y="439"/>
                    <a:pt x="226" y="430"/>
                  </a:cubicBezTo>
                  <a:cubicBezTo>
                    <a:pt x="221" y="453"/>
                    <a:pt x="209" y="471"/>
                    <a:pt x="180" y="483"/>
                  </a:cubicBezTo>
                  <a:cubicBezTo>
                    <a:pt x="106" y="514"/>
                    <a:pt x="0" y="522"/>
                    <a:pt x="3" y="616"/>
                  </a:cubicBezTo>
                  <a:cubicBezTo>
                    <a:pt x="3" y="637"/>
                    <a:pt x="11" y="658"/>
                    <a:pt x="24" y="679"/>
                  </a:cubicBezTo>
                  <a:cubicBezTo>
                    <a:pt x="319" y="679"/>
                    <a:pt x="319" y="679"/>
                    <a:pt x="319" y="679"/>
                  </a:cubicBezTo>
                  <a:cubicBezTo>
                    <a:pt x="610" y="679"/>
                    <a:pt x="610" y="679"/>
                    <a:pt x="610" y="679"/>
                  </a:cubicBezTo>
                  <a:cubicBezTo>
                    <a:pt x="622" y="658"/>
                    <a:pt x="630" y="637"/>
                    <a:pt x="631" y="616"/>
                  </a:cubicBezTo>
                  <a:cubicBezTo>
                    <a:pt x="633" y="522"/>
                    <a:pt x="528" y="514"/>
                    <a:pt x="453" y="483"/>
                  </a:cubicBezTo>
                  <a:close/>
                  <a:moveTo>
                    <a:pt x="189" y="332"/>
                  </a:moveTo>
                  <a:cubicBezTo>
                    <a:pt x="183" y="331"/>
                    <a:pt x="178" y="329"/>
                    <a:pt x="173" y="325"/>
                  </a:cubicBezTo>
                  <a:cubicBezTo>
                    <a:pt x="212" y="302"/>
                    <a:pt x="247" y="258"/>
                    <a:pt x="319" y="191"/>
                  </a:cubicBezTo>
                  <a:cubicBezTo>
                    <a:pt x="330" y="181"/>
                    <a:pt x="341" y="170"/>
                    <a:pt x="354" y="159"/>
                  </a:cubicBezTo>
                  <a:cubicBezTo>
                    <a:pt x="347" y="171"/>
                    <a:pt x="337" y="188"/>
                    <a:pt x="319" y="211"/>
                  </a:cubicBezTo>
                  <a:cubicBezTo>
                    <a:pt x="299" y="237"/>
                    <a:pt x="268" y="270"/>
                    <a:pt x="219" y="314"/>
                  </a:cubicBezTo>
                  <a:cubicBezTo>
                    <a:pt x="245" y="318"/>
                    <a:pt x="282" y="303"/>
                    <a:pt x="319" y="279"/>
                  </a:cubicBezTo>
                  <a:cubicBezTo>
                    <a:pt x="354" y="256"/>
                    <a:pt x="388" y="225"/>
                    <a:pt x="413" y="192"/>
                  </a:cubicBezTo>
                  <a:cubicBezTo>
                    <a:pt x="425" y="239"/>
                    <a:pt x="442" y="291"/>
                    <a:pt x="464" y="321"/>
                  </a:cubicBezTo>
                  <a:cubicBezTo>
                    <a:pt x="458" y="327"/>
                    <a:pt x="452" y="331"/>
                    <a:pt x="444" y="332"/>
                  </a:cubicBezTo>
                  <a:cubicBezTo>
                    <a:pt x="421" y="388"/>
                    <a:pt x="378" y="430"/>
                    <a:pt x="319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257" y="431"/>
                    <a:pt x="213" y="389"/>
                    <a:pt x="189" y="332"/>
                  </a:cubicBezTo>
                  <a:close/>
                  <a:moveTo>
                    <a:pt x="319" y="640"/>
                  </a:moveTo>
                  <a:cubicBezTo>
                    <a:pt x="229" y="642"/>
                    <a:pt x="142" y="608"/>
                    <a:pt x="83" y="540"/>
                  </a:cubicBezTo>
                  <a:cubicBezTo>
                    <a:pt x="115" y="525"/>
                    <a:pt x="157" y="515"/>
                    <a:pt x="197" y="501"/>
                  </a:cubicBezTo>
                  <a:cubicBezTo>
                    <a:pt x="224" y="490"/>
                    <a:pt x="239" y="464"/>
                    <a:pt x="248" y="433"/>
                  </a:cubicBezTo>
                  <a:cubicBezTo>
                    <a:pt x="268" y="444"/>
                    <a:pt x="291" y="451"/>
                    <a:pt x="317" y="451"/>
                  </a:cubicBezTo>
                  <a:cubicBezTo>
                    <a:pt x="319" y="451"/>
                    <a:pt x="319" y="451"/>
                    <a:pt x="319" y="451"/>
                  </a:cubicBezTo>
                  <a:cubicBezTo>
                    <a:pt x="343" y="451"/>
                    <a:pt x="365" y="444"/>
                    <a:pt x="385" y="433"/>
                  </a:cubicBezTo>
                  <a:cubicBezTo>
                    <a:pt x="393" y="463"/>
                    <a:pt x="407" y="490"/>
                    <a:pt x="432" y="501"/>
                  </a:cubicBezTo>
                  <a:cubicBezTo>
                    <a:pt x="466" y="515"/>
                    <a:pt x="518" y="525"/>
                    <a:pt x="555" y="543"/>
                  </a:cubicBezTo>
                  <a:cubicBezTo>
                    <a:pt x="488" y="607"/>
                    <a:pt x="402" y="639"/>
                    <a:pt x="319" y="6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6" name="Freeform 34"/>
            <p:cNvSpPr>
              <a:spLocks noEditPoints="1"/>
            </p:cNvSpPr>
            <p:nvPr/>
          </p:nvSpPr>
          <p:spPr bwMode="auto">
            <a:xfrm flipH="1">
              <a:off x="2742107" y="2414794"/>
              <a:ext cx="609765" cy="703138"/>
            </a:xfrm>
            <a:custGeom>
              <a:avLst/>
              <a:gdLst>
                <a:gd name="T0" fmla="*/ 405 w 633"/>
                <a:gd name="T1" fmla="*/ 470 h 730"/>
                <a:gd name="T2" fmla="*/ 483 w 633"/>
                <a:gd name="T3" fmla="*/ 380 h 730"/>
                <a:gd name="T4" fmla="*/ 501 w 633"/>
                <a:gd name="T5" fmla="*/ 293 h 730"/>
                <a:gd name="T6" fmla="*/ 437 w 633"/>
                <a:gd name="T7" fmla="*/ 133 h 730"/>
                <a:gd name="T8" fmla="*/ 316 w 633"/>
                <a:gd name="T9" fmla="*/ 8 h 730"/>
                <a:gd name="T10" fmla="*/ 316 w 633"/>
                <a:gd name="T11" fmla="*/ 40 h 730"/>
                <a:gd name="T12" fmla="*/ 316 w 633"/>
                <a:gd name="T13" fmla="*/ 66 h 730"/>
                <a:gd name="T14" fmla="*/ 237 w 633"/>
                <a:gd name="T15" fmla="*/ 95 h 730"/>
                <a:gd name="T16" fmla="*/ 192 w 633"/>
                <a:gd name="T17" fmla="*/ 135 h 730"/>
                <a:gd name="T18" fmla="*/ 141 w 633"/>
                <a:gd name="T19" fmla="*/ 264 h 730"/>
                <a:gd name="T20" fmla="*/ 133 w 633"/>
                <a:gd name="T21" fmla="*/ 339 h 730"/>
                <a:gd name="T22" fmla="*/ 175 w 633"/>
                <a:gd name="T23" fmla="*/ 399 h 730"/>
                <a:gd name="T24" fmla="*/ 181 w 633"/>
                <a:gd name="T25" fmla="*/ 534 h 730"/>
                <a:gd name="T26" fmla="*/ 24 w 633"/>
                <a:gd name="T27" fmla="*/ 730 h 730"/>
                <a:gd name="T28" fmla="*/ 610 w 633"/>
                <a:gd name="T29" fmla="*/ 730 h 730"/>
                <a:gd name="T30" fmla="*/ 453 w 633"/>
                <a:gd name="T31" fmla="*/ 534 h 730"/>
                <a:gd name="T32" fmla="*/ 156 w 633"/>
                <a:gd name="T33" fmla="*/ 275 h 730"/>
                <a:gd name="T34" fmla="*/ 189 w 633"/>
                <a:gd name="T35" fmla="*/ 335 h 730"/>
                <a:gd name="T36" fmla="*/ 195 w 633"/>
                <a:gd name="T37" fmla="*/ 273 h 730"/>
                <a:gd name="T38" fmla="*/ 211 w 633"/>
                <a:gd name="T39" fmla="*/ 190 h 730"/>
                <a:gd name="T40" fmla="*/ 316 w 633"/>
                <a:gd name="T41" fmla="*/ 195 h 730"/>
                <a:gd name="T42" fmla="*/ 380 w 633"/>
                <a:gd name="T43" fmla="*/ 173 h 730"/>
                <a:gd name="T44" fmla="*/ 424 w 633"/>
                <a:gd name="T45" fmla="*/ 192 h 730"/>
                <a:gd name="T46" fmla="*/ 439 w 633"/>
                <a:gd name="T47" fmla="*/ 273 h 730"/>
                <a:gd name="T48" fmla="*/ 445 w 633"/>
                <a:gd name="T49" fmla="*/ 335 h 730"/>
                <a:gd name="T50" fmla="*/ 477 w 633"/>
                <a:gd name="T51" fmla="*/ 275 h 730"/>
                <a:gd name="T52" fmla="*/ 317 w 633"/>
                <a:gd name="T53" fmla="*/ 482 h 730"/>
                <a:gd name="T54" fmla="*/ 189 w 633"/>
                <a:gd name="T55" fmla="*/ 384 h 730"/>
                <a:gd name="T56" fmla="*/ 316 w 633"/>
                <a:gd name="T57" fmla="*/ 503 h 730"/>
                <a:gd name="T58" fmla="*/ 387 w 633"/>
                <a:gd name="T59" fmla="*/ 483 h 730"/>
                <a:gd name="T60" fmla="*/ 319 w 633"/>
                <a:gd name="T61" fmla="*/ 630 h 730"/>
                <a:gd name="T62" fmla="*/ 224 w 633"/>
                <a:gd name="T63" fmla="*/ 525 h 730"/>
                <a:gd name="T64" fmla="*/ 403 w 633"/>
                <a:gd name="T65" fmla="*/ 669 h 730"/>
                <a:gd name="T66" fmla="*/ 318 w 633"/>
                <a:gd name="T67" fmla="*/ 687 h 730"/>
                <a:gd name="T68" fmla="*/ 272 w 633"/>
                <a:gd name="T69" fmla="*/ 626 h 730"/>
                <a:gd name="T70" fmla="*/ 172 w 633"/>
                <a:gd name="T71" fmla="*/ 556 h 730"/>
                <a:gd name="T72" fmla="*/ 214 w 633"/>
                <a:gd name="T73" fmla="*/ 538 h 730"/>
                <a:gd name="T74" fmla="*/ 319 w 633"/>
                <a:gd name="T75" fmla="*/ 655 h 730"/>
                <a:gd name="T76" fmla="*/ 459 w 633"/>
                <a:gd name="T77" fmla="*/ 558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3" h="730">
                  <a:moveTo>
                    <a:pt x="453" y="534"/>
                  </a:moveTo>
                  <a:cubicBezTo>
                    <a:pt x="420" y="520"/>
                    <a:pt x="408" y="498"/>
                    <a:pt x="405" y="470"/>
                  </a:cubicBezTo>
                  <a:cubicBezTo>
                    <a:pt x="427" y="452"/>
                    <a:pt x="445" y="427"/>
                    <a:pt x="458" y="399"/>
                  </a:cubicBezTo>
                  <a:cubicBezTo>
                    <a:pt x="468" y="395"/>
                    <a:pt x="476" y="389"/>
                    <a:pt x="483" y="380"/>
                  </a:cubicBezTo>
                  <a:cubicBezTo>
                    <a:pt x="491" y="369"/>
                    <a:pt x="497" y="355"/>
                    <a:pt x="500" y="339"/>
                  </a:cubicBezTo>
                  <a:cubicBezTo>
                    <a:pt x="503" y="324"/>
                    <a:pt x="504" y="308"/>
                    <a:pt x="501" y="293"/>
                  </a:cubicBezTo>
                  <a:cubicBezTo>
                    <a:pt x="500" y="282"/>
                    <a:pt x="497" y="272"/>
                    <a:pt x="492" y="263"/>
                  </a:cubicBezTo>
                  <a:cubicBezTo>
                    <a:pt x="486" y="212"/>
                    <a:pt x="466" y="165"/>
                    <a:pt x="437" y="133"/>
                  </a:cubicBezTo>
                  <a:cubicBezTo>
                    <a:pt x="431" y="125"/>
                    <a:pt x="424" y="118"/>
                    <a:pt x="417" y="112"/>
                  </a:cubicBezTo>
                  <a:cubicBezTo>
                    <a:pt x="439" y="56"/>
                    <a:pt x="386" y="0"/>
                    <a:pt x="316" y="8"/>
                  </a:cubicBezTo>
                  <a:cubicBezTo>
                    <a:pt x="307" y="9"/>
                    <a:pt x="297" y="11"/>
                    <a:pt x="288" y="14"/>
                  </a:cubicBezTo>
                  <a:cubicBezTo>
                    <a:pt x="300" y="20"/>
                    <a:pt x="310" y="30"/>
                    <a:pt x="316" y="40"/>
                  </a:cubicBezTo>
                  <a:cubicBezTo>
                    <a:pt x="320" y="49"/>
                    <a:pt x="321" y="58"/>
                    <a:pt x="316" y="68"/>
                  </a:cubicBezTo>
                  <a:cubicBezTo>
                    <a:pt x="316" y="67"/>
                    <a:pt x="316" y="67"/>
                    <a:pt x="316" y="66"/>
                  </a:cubicBezTo>
                  <a:cubicBezTo>
                    <a:pt x="291" y="0"/>
                    <a:pt x="212" y="20"/>
                    <a:pt x="211" y="42"/>
                  </a:cubicBezTo>
                  <a:cubicBezTo>
                    <a:pt x="231" y="57"/>
                    <a:pt x="237" y="71"/>
                    <a:pt x="237" y="95"/>
                  </a:cubicBezTo>
                  <a:cubicBezTo>
                    <a:pt x="214" y="95"/>
                    <a:pt x="206" y="79"/>
                    <a:pt x="197" y="56"/>
                  </a:cubicBezTo>
                  <a:cubicBezTo>
                    <a:pt x="185" y="82"/>
                    <a:pt x="184" y="110"/>
                    <a:pt x="192" y="135"/>
                  </a:cubicBezTo>
                  <a:cubicBezTo>
                    <a:pt x="164" y="167"/>
                    <a:pt x="144" y="210"/>
                    <a:pt x="141" y="254"/>
                  </a:cubicBezTo>
                  <a:cubicBezTo>
                    <a:pt x="141" y="258"/>
                    <a:pt x="141" y="261"/>
                    <a:pt x="141" y="264"/>
                  </a:cubicBezTo>
                  <a:cubicBezTo>
                    <a:pt x="137" y="273"/>
                    <a:pt x="134" y="283"/>
                    <a:pt x="132" y="293"/>
                  </a:cubicBezTo>
                  <a:cubicBezTo>
                    <a:pt x="130" y="308"/>
                    <a:pt x="130" y="324"/>
                    <a:pt x="133" y="339"/>
                  </a:cubicBezTo>
                  <a:cubicBezTo>
                    <a:pt x="136" y="355"/>
                    <a:pt x="142" y="369"/>
                    <a:pt x="151" y="380"/>
                  </a:cubicBezTo>
                  <a:cubicBezTo>
                    <a:pt x="157" y="389"/>
                    <a:pt x="166" y="395"/>
                    <a:pt x="175" y="399"/>
                  </a:cubicBezTo>
                  <a:cubicBezTo>
                    <a:pt x="188" y="427"/>
                    <a:pt x="206" y="452"/>
                    <a:pt x="228" y="470"/>
                  </a:cubicBezTo>
                  <a:cubicBezTo>
                    <a:pt x="225" y="498"/>
                    <a:pt x="214" y="520"/>
                    <a:pt x="181" y="534"/>
                  </a:cubicBezTo>
                  <a:cubicBezTo>
                    <a:pt x="106" y="565"/>
                    <a:pt x="0" y="574"/>
                    <a:pt x="3" y="668"/>
                  </a:cubicBezTo>
                  <a:cubicBezTo>
                    <a:pt x="3" y="688"/>
                    <a:pt x="11" y="709"/>
                    <a:pt x="24" y="730"/>
                  </a:cubicBezTo>
                  <a:cubicBezTo>
                    <a:pt x="316" y="730"/>
                    <a:pt x="316" y="730"/>
                    <a:pt x="316" y="730"/>
                  </a:cubicBezTo>
                  <a:cubicBezTo>
                    <a:pt x="610" y="730"/>
                    <a:pt x="610" y="730"/>
                    <a:pt x="610" y="730"/>
                  </a:cubicBezTo>
                  <a:cubicBezTo>
                    <a:pt x="622" y="709"/>
                    <a:pt x="630" y="688"/>
                    <a:pt x="631" y="668"/>
                  </a:cubicBezTo>
                  <a:cubicBezTo>
                    <a:pt x="633" y="574"/>
                    <a:pt x="528" y="565"/>
                    <a:pt x="453" y="534"/>
                  </a:cubicBezTo>
                  <a:close/>
                  <a:moveTo>
                    <a:pt x="189" y="384"/>
                  </a:moveTo>
                  <a:cubicBezTo>
                    <a:pt x="154" y="378"/>
                    <a:pt x="140" y="313"/>
                    <a:pt x="156" y="275"/>
                  </a:cubicBezTo>
                  <a:cubicBezTo>
                    <a:pt x="157" y="275"/>
                    <a:pt x="158" y="274"/>
                    <a:pt x="158" y="274"/>
                  </a:cubicBezTo>
                  <a:cubicBezTo>
                    <a:pt x="182" y="259"/>
                    <a:pt x="189" y="329"/>
                    <a:pt x="189" y="335"/>
                  </a:cubicBezTo>
                  <a:cubicBezTo>
                    <a:pt x="189" y="360"/>
                    <a:pt x="216" y="369"/>
                    <a:pt x="210" y="352"/>
                  </a:cubicBezTo>
                  <a:cubicBezTo>
                    <a:pt x="204" y="334"/>
                    <a:pt x="196" y="307"/>
                    <a:pt x="195" y="273"/>
                  </a:cubicBezTo>
                  <a:cubicBezTo>
                    <a:pt x="195" y="272"/>
                    <a:pt x="195" y="272"/>
                    <a:pt x="195" y="271"/>
                  </a:cubicBezTo>
                  <a:cubicBezTo>
                    <a:pt x="194" y="245"/>
                    <a:pt x="200" y="216"/>
                    <a:pt x="211" y="190"/>
                  </a:cubicBezTo>
                  <a:cubicBezTo>
                    <a:pt x="215" y="185"/>
                    <a:pt x="218" y="180"/>
                    <a:pt x="223" y="177"/>
                  </a:cubicBezTo>
                  <a:cubicBezTo>
                    <a:pt x="244" y="194"/>
                    <a:pt x="275" y="202"/>
                    <a:pt x="316" y="195"/>
                  </a:cubicBezTo>
                  <a:cubicBezTo>
                    <a:pt x="335" y="191"/>
                    <a:pt x="356" y="185"/>
                    <a:pt x="379" y="174"/>
                  </a:cubicBezTo>
                  <a:cubicBezTo>
                    <a:pt x="380" y="174"/>
                    <a:pt x="380" y="173"/>
                    <a:pt x="380" y="173"/>
                  </a:cubicBezTo>
                  <a:cubicBezTo>
                    <a:pt x="405" y="167"/>
                    <a:pt x="412" y="175"/>
                    <a:pt x="423" y="191"/>
                  </a:cubicBezTo>
                  <a:cubicBezTo>
                    <a:pt x="423" y="191"/>
                    <a:pt x="423" y="191"/>
                    <a:pt x="424" y="192"/>
                  </a:cubicBezTo>
                  <a:cubicBezTo>
                    <a:pt x="434" y="216"/>
                    <a:pt x="440" y="243"/>
                    <a:pt x="440" y="269"/>
                  </a:cubicBezTo>
                  <a:cubicBezTo>
                    <a:pt x="439" y="270"/>
                    <a:pt x="439" y="272"/>
                    <a:pt x="439" y="273"/>
                  </a:cubicBezTo>
                  <a:cubicBezTo>
                    <a:pt x="438" y="307"/>
                    <a:pt x="430" y="334"/>
                    <a:pt x="424" y="352"/>
                  </a:cubicBezTo>
                  <a:cubicBezTo>
                    <a:pt x="418" y="369"/>
                    <a:pt x="445" y="360"/>
                    <a:pt x="445" y="335"/>
                  </a:cubicBezTo>
                  <a:cubicBezTo>
                    <a:pt x="445" y="329"/>
                    <a:pt x="452" y="259"/>
                    <a:pt x="476" y="274"/>
                  </a:cubicBezTo>
                  <a:cubicBezTo>
                    <a:pt x="476" y="274"/>
                    <a:pt x="477" y="274"/>
                    <a:pt x="477" y="275"/>
                  </a:cubicBezTo>
                  <a:cubicBezTo>
                    <a:pt x="494" y="313"/>
                    <a:pt x="480" y="378"/>
                    <a:pt x="445" y="384"/>
                  </a:cubicBezTo>
                  <a:cubicBezTo>
                    <a:pt x="421" y="440"/>
                    <a:pt x="377" y="482"/>
                    <a:pt x="317" y="482"/>
                  </a:cubicBezTo>
                  <a:cubicBezTo>
                    <a:pt x="316" y="482"/>
                    <a:pt x="316" y="482"/>
                    <a:pt x="316" y="482"/>
                  </a:cubicBezTo>
                  <a:cubicBezTo>
                    <a:pt x="256" y="482"/>
                    <a:pt x="213" y="440"/>
                    <a:pt x="189" y="384"/>
                  </a:cubicBezTo>
                  <a:close/>
                  <a:moveTo>
                    <a:pt x="249" y="484"/>
                  </a:moveTo>
                  <a:cubicBezTo>
                    <a:pt x="268" y="496"/>
                    <a:pt x="291" y="502"/>
                    <a:pt x="316" y="503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43" y="503"/>
                    <a:pt x="366" y="496"/>
                    <a:pt x="387" y="483"/>
                  </a:cubicBezTo>
                  <a:cubicBezTo>
                    <a:pt x="391" y="500"/>
                    <a:pt x="401" y="518"/>
                    <a:pt x="414" y="532"/>
                  </a:cubicBezTo>
                  <a:cubicBezTo>
                    <a:pt x="374" y="581"/>
                    <a:pt x="346" y="601"/>
                    <a:pt x="319" y="630"/>
                  </a:cubicBezTo>
                  <a:cubicBezTo>
                    <a:pt x="318" y="629"/>
                    <a:pt x="317" y="629"/>
                    <a:pt x="316" y="628"/>
                  </a:cubicBezTo>
                  <a:cubicBezTo>
                    <a:pt x="292" y="612"/>
                    <a:pt x="262" y="579"/>
                    <a:pt x="224" y="525"/>
                  </a:cubicBezTo>
                  <a:cubicBezTo>
                    <a:pt x="235" y="513"/>
                    <a:pt x="244" y="498"/>
                    <a:pt x="249" y="484"/>
                  </a:cubicBezTo>
                  <a:close/>
                  <a:moveTo>
                    <a:pt x="403" y="669"/>
                  </a:moveTo>
                  <a:cubicBezTo>
                    <a:pt x="391" y="655"/>
                    <a:pt x="383" y="631"/>
                    <a:pt x="362" y="619"/>
                  </a:cubicBezTo>
                  <a:cubicBezTo>
                    <a:pt x="344" y="631"/>
                    <a:pt x="321" y="669"/>
                    <a:pt x="318" y="687"/>
                  </a:cubicBezTo>
                  <a:cubicBezTo>
                    <a:pt x="318" y="684"/>
                    <a:pt x="317" y="680"/>
                    <a:pt x="316" y="677"/>
                  </a:cubicBezTo>
                  <a:cubicBezTo>
                    <a:pt x="308" y="654"/>
                    <a:pt x="281" y="635"/>
                    <a:pt x="272" y="626"/>
                  </a:cubicBezTo>
                  <a:cubicBezTo>
                    <a:pt x="252" y="635"/>
                    <a:pt x="246" y="653"/>
                    <a:pt x="233" y="670"/>
                  </a:cubicBezTo>
                  <a:cubicBezTo>
                    <a:pt x="220" y="653"/>
                    <a:pt x="183" y="602"/>
                    <a:pt x="172" y="556"/>
                  </a:cubicBezTo>
                  <a:cubicBezTo>
                    <a:pt x="187" y="553"/>
                    <a:pt x="201" y="545"/>
                    <a:pt x="213" y="535"/>
                  </a:cubicBezTo>
                  <a:cubicBezTo>
                    <a:pt x="213" y="536"/>
                    <a:pt x="214" y="537"/>
                    <a:pt x="214" y="538"/>
                  </a:cubicBezTo>
                  <a:cubicBezTo>
                    <a:pt x="240" y="574"/>
                    <a:pt x="285" y="626"/>
                    <a:pt x="316" y="652"/>
                  </a:cubicBezTo>
                  <a:cubicBezTo>
                    <a:pt x="317" y="653"/>
                    <a:pt x="318" y="654"/>
                    <a:pt x="319" y="655"/>
                  </a:cubicBezTo>
                  <a:cubicBezTo>
                    <a:pt x="351" y="612"/>
                    <a:pt x="388" y="581"/>
                    <a:pt x="425" y="541"/>
                  </a:cubicBezTo>
                  <a:cubicBezTo>
                    <a:pt x="435" y="549"/>
                    <a:pt x="446" y="555"/>
                    <a:pt x="459" y="558"/>
                  </a:cubicBezTo>
                  <a:cubicBezTo>
                    <a:pt x="446" y="592"/>
                    <a:pt x="425" y="648"/>
                    <a:pt x="403" y="6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  <p:sp>
          <p:nvSpPr>
            <p:cNvPr id="1127" name="Freeform 6"/>
            <p:cNvSpPr>
              <a:spLocks noEditPoints="1"/>
            </p:cNvSpPr>
            <p:nvPr/>
          </p:nvSpPr>
          <p:spPr bwMode="auto">
            <a:xfrm flipH="1">
              <a:off x="7474854" y="1887466"/>
              <a:ext cx="637619" cy="679527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2438340"/>
              <a:endParaRPr lang="id-ID" sz="4800">
                <a:solidFill>
                  <a:srgbClr val="57565A"/>
                </a:solidFill>
                <a:latin typeface="Open sans"/>
              </a:endParaRPr>
            </a:p>
          </p:txBody>
        </p:sp>
      </p:grpSp>
      <p:sp>
        <p:nvSpPr>
          <p:cNvPr id="1128" name="Freeform 46"/>
          <p:cNvSpPr>
            <a:spLocks/>
          </p:cNvSpPr>
          <p:nvPr/>
        </p:nvSpPr>
        <p:spPr bwMode="auto">
          <a:xfrm>
            <a:off x="12207825" y="6083777"/>
            <a:ext cx="574666" cy="574668"/>
          </a:xfrm>
          <a:custGeom>
            <a:avLst/>
            <a:gdLst>
              <a:gd name="T0" fmla="*/ 360 w 360"/>
              <a:gd name="T1" fmla="*/ 60 h 360"/>
              <a:gd name="T2" fmla="*/ 300 w 360"/>
              <a:gd name="T3" fmla="*/ 0 h 360"/>
              <a:gd name="T4" fmla="*/ 60 w 360"/>
              <a:gd name="T5" fmla="*/ 0 h 360"/>
              <a:gd name="T6" fmla="*/ 0 w 360"/>
              <a:gd name="T7" fmla="*/ 60 h 360"/>
              <a:gd name="T8" fmla="*/ 0 w 360"/>
              <a:gd name="T9" fmla="*/ 300 h 360"/>
              <a:gd name="T10" fmla="*/ 60 w 360"/>
              <a:gd name="T11" fmla="*/ 360 h 360"/>
              <a:gd name="T12" fmla="*/ 180 w 360"/>
              <a:gd name="T13" fmla="*/ 360 h 360"/>
              <a:gd name="T14" fmla="*/ 180 w 360"/>
              <a:gd name="T15" fmla="*/ 224 h 360"/>
              <a:gd name="T16" fmla="*/ 136 w 360"/>
              <a:gd name="T17" fmla="*/ 224 h 360"/>
              <a:gd name="T18" fmla="*/ 136 w 360"/>
              <a:gd name="T19" fmla="*/ 164 h 360"/>
              <a:gd name="T20" fmla="*/ 180 w 360"/>
              <a:gd name="T21" fmla="*/ 164 h 360"/>
              <a:gd name="T22" fmla="*/ 180 w 360"/>
              <a:gd name="T23" fmla="*/ 141 h 360"/>
              <a:gd name="T24" fmla="*/ 248 w 360"/>
              <a:gd name="T25" fmla="*/ 64 h 360"/>
              <a:gd name="T26" fmla="*/ 296 w 360"/>
              <a:gd name="T27" fmla="*/ 64 h 360"/>
              <a:gd name="T28" fmla="*/ 296 w 360"/>
              <a:gd name="T29" fmla="*/ 124 h 360"/>
              <a:gd name="T30" fmla="*/ 248 w 360"/>
              <a:gd name="T31" fmla="*/ 124 h 360"/>
              <a:gd name="T32" fmla="*/ 236 w 360"/>
              <a:gd name="T33" fmla="*/ 140 h 360"/>
              <a:gd name="T34" fmla="*/ 236 w 360"/>
              <a:gd name="T35" fmla="*/ 164 h 360"/>
              <a:gd name="T36" fmla="*/ 296 w 360"/>
              <a:gd name="T37" fmla="*/ 164 h 360"/>
              <a:gd name="T38" fmla="*/ 296 w 360"/>
              <a:gd name="T39" fmla="*/ 224 h 360"/>
              <a:gd name="T40" fmla="*/ 236 w 360"/>
              <a:gd name="T41" fmla="*/ 224 h 360"/>
              <a:gd name="T42" fmla="*/ 236 w 360"/>
              <a:gd name="T43" fmla="*/ 360 h 360"/>
              <a:gd name="T44" fmla="*/ 300 w 360"/>
              <a:gd name="T45" fmla="*/ 360 h 360"/>
              <a:gd name="T46" fmla="*/ 360 w 360"/>
              <a:gd name="T47" fmla="*/ 300 h 360"/>
              <a:gd name="T48" fmla="*/ 360 w 360"/>
              <a:gd name="T49" fmla="*/ 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60" h="360">
                <a:moveTo>
                  <a:pt x="360" y="60"/>
                </a:moveTo>
                <a:cubicBezTo>
                  <a:pt x="360" y="29"/>
                  <a:pt x="332" y="0"/>
                  <a:pt x="30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8" y="0"/>
                  <a:pt x="0" y="29"/>
                  <a:pt x="0" y="60"/>
                </a:cubicBezTo>
                <a:cubicBezTo>
                  <a:pt x="0" y="300"/>
                  <a:pt x="0" y="300"/>
                  <a:pt x="0" y="300"/>
                </a:cubicBezTo>
                <a:cubicBezTo>
                  <a:pt x="0" y="332"/>
                  <a:pt x="28" y="360"/>
                  <a:pt x="60" y="360"/>
                </a:cubicBezTo>
                <a:cubicBezTo>
                  <a:pt x="180" y="360"/>
                  <a:pt x="180" y="360"/>
                  <a:pt x="180" y="360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36" y="224"/>
                  <a:pt x="136" y="224"/>
                  <a:pt x="136" y="224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0" y="141"/>
                  <a:pt x="180" y="141"/>
                  <a:pt x="180" y="141"/>
                </a:cubicBezTo>
                <a:cubicBezTo>
                  <a:pt x="180" y="100"/>
                  <a:pt x="210" y="64"/>
                  <a:pt x="248" y="64"/>
                </a:cubicBezTo>
                <a:cubicBezTo>
                  <a:pt x="296" y="64"/>
                  <a:pt x="296" y="64"/>
                  <a:pt x="296" y="64"/>
                </a:cubicBezTo>
                <a:cubicBezTo>
                  <a:pt x="296" y="124"/>
                  <a:pt x="296" y="124"/>
                  <a:pt x="296" y="124"/>
                </a:cubicBezTo>
                <a:cubicBezTo>
                  <a:pt x="248" y="124"/>
                  <a:pt x="248" y="124"/>
                  <a:pt x="248" y="124"/>
                </a:cubicBezTo>
                <a:cubicBezTo>
                  <a:pt x="242" y="124"/>
                  <a:pt x="236" y="131"/>
                  <a:pt x="236" y="140"/>
                </a:cubicBezTo>
                <a:cubicBezTo>
                  <a:pt x="236" y="164"/>
                  <a:pt x="236" y="164"/>
                  <a:pt x="236" y="164"/>
                </a:cubicBezTo>
                <a:cubicBezTo>
                  <a:pt x="296" y="164"/>
                  <a:pt x="296" y="164"/>
                  <a:pt x="296" y="164"/>
                </a:cubicBezTo>
                <a:cubicBezTo>
                  <a:pt x="296" y="224"/>
                  <a:pt x="296" y="224"/>
                  <a:pt x="296" y="224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36" y="360"/>
                  <a:pt x="236" y="360"/>
                  <a:pt x="236" y="360"/>
                </a:cubicBezTo>
                <a:cubicBezTo>
                  <a:pt x="300" y="360"/>
                  <a:pt x="300" y="360"/>
                  <a:pt x="300" y="360"/>
                </a:cubicBezTo>
                <a:cubicBezTo>
                  <a:pt x="332" y="360"/>
                  <a:pt x="360" y="332"/>
                  <a:pt x="360" y="300"/>
                </a:cubicBezTo>
                <a:lnTo>
                  <a:pt x="36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29" name="Freeform 50"/>
          <p:cNvSpPr>
            <a:spLocks noEditPoints="1"/>
          </p:cNvSpPr>
          <p:nvPr/>
        </p:nvSpPr>
        <p:spPr bwMode="auto">
          <a:xfrm>
            <a:off x="7797868" y="4770666"/>
            <a:ext cx="479417" cy="571492"/>
          </a:xfrm>
          <a:custGeom>
            <a:avLst/>
            <a:gdLst>
              <a:gd name="T0" fmla="*/ 234 w 300"/>
              <a:gd name="T1" fmla="*/ 263 h 360"/>
              <a:gd name="T2" fmla="*/ 243 w 300"/>
              <a:gd name="T3" fmla="*/ 243 h 360"/>
              <a:gd name="T4" fmla="*/ 254 w 300"/>
              <a:gd name="T5" fmla="*/ 252 h 360"/>
              <a:gd name="T6" fmla="*/ 180 w 300"/>
              <a:gd name="T7" fmla="*/ 239 h 360"/>
              <a:gd name="T8" fmla="*/ 171 w 300"/>
              <a:gd name="T9" fmla="*/ 302 h 360"/>
              <a:gd name="T10" fmla="*/ 189 w 300"/>
              <a:gd name="T11" fmla="*/ 302 h 360"/>
              <a:gd name="T12" fmla="*/ 180 w 300"/>
              <a:gd name="T13" fmla="*/ 239 h 360"/>
              <a:gd name="T14" fmla="*/ 300 w 300"/>
              <a:gd name="T15" fmla="*/ 314 h 360"/>
              <a:gd name="T16" fmla="*/ 49 w 300"/>
              <a:gd name="T17" fmla="*/ 360 h 360"/>
              <a:gd name="T18" fmla="*/ 0 w 300"/>
              <a:gd name="T19" fmla="*/ 208 h 360"/>
              <a:gd name="T20" fmla="*/ 251 w 300"/>
              <a:gd name="T21" fmla="*/ 161 h 360"/>
              <a:gd name="T22" fmla="*/ 63 w 300"/>
              <a:gd name="T23" fmla="*/ 325 h 360"/>
              <a:gd name="T24" fmla="*/ 88 w 300"/>
              <a:gd name="T25" fmla="*/ 213 h 360"/>
              <a:gd name="T26" fmla="*/ 21 w 300"/>
              <a:gd name="T27" fmla="*/ 197 h 360"/>
              <a:gd name="T28" fmla="*/ 42 w 300"/>
              <a:gd name="T29" fmla="*/ 213 h 360"/>
              <a:gd name="T30" fmla="*/ 63 w 300"/>
              <a:gd name="T31" fmla="*/ 325 h 360"/>
              <a:gd name="T32" fmla="*/ 117 w 300"/>
              <a:gd name="T33" fmla="*/ 230 h 360"/>
              <a:gd name="T34" fmla="*/ 117 w 300"/>
              <a:gd name="T35" fmla="*/ 304 h 360"/>
              <a:gd name="T36" fmla="*/ 104 w 300"/>
              <a:gd name="T37" fmla="*/ 290 h 360"/>
              <a:gd name="T38" fmla="*/ 83 w 300"/>
              <a:gd name="T39" fmla="*/ 230 h 360"/>
              <a:gd name="T40" fmla="*/ 84 w 300"/>
              <a:gd name="T41" fmla="*/ 308 h 360"/>
              <a:gd name="T42" fmla="*/ 121 w 300"/>
              <a:gd name="T43" fmla="*/ 313 h 360"/>
              <a:gd name="T44" fmla="*/ 138 w 300"/>
              <a:gd name="T45" fmla="*/ 325 h 360"/>
              <a:gd name="T46" fmla="*/ 204 w 300"/>
              <a:gd name="T47" fmla="*/ 298 h 360"/>
              <a:gd name="T48" fmla="*/ 171 w 300"/>
              <a:gd name="T49" fmla="*/ 234 h 360"/>
              <a:gd name="T50" fmla="*/ 150 w 300"/>
              <a:gd name="T51" fmla="*/ 197 h 360"/>
              <a:gd name="T52" fmla="*/ 167 w 300"/>
              <a:gd name="T53" fmla="*/ 324 h 360"/>
              <a:gd name="T54" fmla="*/ 204 w 300"/>
              <a:gd name="T55" fmla="*/ 298 h 360"/>
              <a:gd name="T56" fmla="*/ 254 w 300"/>
              <a:gd name="T57" fmla="*/ 292 h 360"/>
              <a:gd name="T58" fmla="*/ 254 w 300"/>
              <a:gd name="T59" fmla="*/ 303 h 360"/>
              <a:gd name="T60" fmla="*/ 242 w 300"/>
              <a:gd name="T61" fmla="*/ 311 h 360"/>
              <a:gd name="T62" fmla="*/ 234 w 300"/>
              <a:gd name="T63" fmla="*/ 302 h 360"/>
              <a:gd name="T64" fmla="*/ 234 w 300"/>
              <a:gd name="T65" fmla="*/ 280 h 360"/>
              <a:gd name="T66" fmla="*/ 270 w 300"/>
              <a:gd name="T67" fmla="*/ 266 h 360"/>
              <a:gd name="T68" fmla="*/ 228 w 300"/>
              <a:gd name="T69" fmla="*/ 229 h 360"/>
              <a:gd name="T70" fmla="*/ 217 w 300"/>
              <a:gd name="T71" fmla="*/ 262 h 360"/>
              <a:gd name="T72" fmla="*/ 270 w 300"/>
              <a:gd name="T73" fmla="*/ 292 h 360"/>
              <a:gd name="T74" fmla="*/ 194 w 300"/>
              <a:gd name="T75" fmla="*/ 137 h 360"/>
              <a:gd name="T76" fmla="*/ 211 w 300"/>
              <a:gd name="T77" fmla="*/ 137 h 360"/>
              <a:gd name="T78" fmla="*/ 216 w 300"/>
              <a:gd name="T79" fmla="*/ 138 h 360"/>
              <a:gd name="T80" fmla="*/ 240 w 300"/>
              <a:gd name="T81" fmla="*/ 39 h 360"/>
              <a:gd name="T82" fmla="*/ 221 w 300"/>
              <a:gd name="T83" fmla="*/ 116 h 360"/>
              <a:gd name="T84" fmla="*/ 206 w 300"/>
              <a:gd name="T85" fmla="*/ 116 h 360"/>
              <a:gd name="T86" fmla="*/ 187 w 300"/>
              <a:gd name="T87" fmla="*/ 39 h 360"/>
              <a:gd name="T88" fmla="*/ 187 w 300"/>
              <a:gd name="T89" fmla="*/ 123 h 360"/>
              <a:gd name="T90" fmla="*/ 119 w 300"/>
              <a:gd name="T91" fmla="*/ 75 h 360"/>
              <a:gd name="T92" fmla="*/ 130 w 300"/>
              <a:gd name="T93" fmla="*/ 40 h 360"/>
              <a:gd name="T94" fmla="*/ 159 w 300"/>
              <a:gd name="T95" fmla="*/ 38 h 360"/>
              <a:gd name="T96" fmla="*/ 173 w 300"/>
              <a:gd name="T97" fmla="*/ 57 h 360"/>
              <a:gd name="T98" fmla="*/ 174 w 300"/>
              <a:gd name="T99" fmla="*/ 98 h 360"/>
              <a:gd name="T100" fmla="*/ 168 w 300"/>
              <a:gd name="T101" fmla="*/ 130 h 360"/>
              <a:gd name="T102" fmla="*/ 147 w 300"/>
              <a:gd name="T103" fmla="*/ 141 h 360"/>
              <a:gd name="T104" fmla="*/ 125 w 300"/>
              <a:gd name="T105" fmla="*/ 132 h 360"/>
              <a:gd name="T106" fmla="*/ 119 w 300"/>
              <a:gd name="T107" fmla="*/ 101 h 360"/>
              <a:gd name="T108" fmla="*/ 137 w 300"/>
              <a:gd name="T109" fmla="*/ 114 h 360"/>
              <a:gd name="T110" fmla="*/ 156 w 300"/>
              <a:gd name="T111" fmla="*/ 114 h 360"/>
              <a:gd name="T112" fmla="*/ 146 w 300"/>
              <a:gd name="T113" fmla="*/ 52 h 360"/>
              <a:gd name="T114" fmla="*/ 137 w 300"/>
              <a:gd name="T115" fmla="*/ 114 h 360"/>
              <a:gd name="T116" fmla="*/ 95 w 300"/>
              <a:gd name="T117" fmla="*/ 141 h 360"/>
              <a:gd name="T118" fmla="*/ 121 w 300"/>
              <a:gd name="T119" fmla="*/ 0 h 360"/>
              <a:gd name="T120" fmla="*/ 83 w 300"/>
              <a:gd name="T121" fmla="*/ 48 h 360"/>
              <a:gd name="T122" fmla="*/ 45 w 300"/>
              <a:gd name="T123" fmla="*/ 0 h 360"/>
              <a:gd name="T124" fmla="*/ 73 w 300"/>
              <a:gd name="T125" fmla="*/ 141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60">
                <a:moveTo>
                  <a:pt x="254" y="263"/>
                </a:moveTo>
                <a:cubicBezTo>
                  <a:pt x="234" y="263"/>
                  <a:pt x="234" y="263"/>
                  <a:pt x="234" y="263"/>
                </a:cubicBezTo>
                <a:cubicBezTo>
                  <a:pt x="234" y="252"/>
                  <a:pt x="234" y="252"/>
                  <a:pt x="234" y="252"/>
                </a:cubicBezTo>
                <a:cubicBezTo>
                  <a:pt x="234" y="247"/>
                  <a:pt x="238" y="243"/>
                  <a:pt x="243" y="243"/>
                </a:cubicBezTo>
                <a:cubicBezTo>
                  <a:pt x="245" y="243"/>
                  <a:pt x="245" y="243"/>
                  <a:pt x="245" y="243"/>
                </a:cubicBezTo>
                <a:cubicBezTo>
                  <a:pt x="250" y="243"/>
                  <a:pt x="254" y="247"/>
                  <a:pt x="254" y="252"/>
                </a:cubicBezTo>
                <a:lnTo>
                  <a:pt x="254" y="263"/>
                </a:lnTo>
                <a:close/>
                <a:moveTo>
                  <a:pt x="180" y="239"/>
                </a:moveTo>
                <a:cubicBezTo>
                  <a:pt x="175" y="239"/>
                  <a:pt x="171" y="242"/>
                  <a:pt x="171" y="246"/>
                </a:cubicBezTo>
                <a:cubicBezTo>
                  <a:pt x="171" y="302"/>
                  <a:pt x="171" y="302"/>
                  <a:pt x="171" y="302"/>
                </a:cubicBezTo>
                <a:cubicBezTo>
                  <a:pt x="171" y="306"/>
                  <a:pt x="175" y="310"/>
                  <a:pt x="180" y="310"/>
                </a:cubicBezTo>
                <a:cubicBezTo>
                  <a:pt x="185" y="310"/>
                  <a:pt x="189" y="306"/>
                  <a:pt x="189" y="302"/>
                </a:cubicBezTo>
                <a:cubicBezTo>
                  <a:pt x="189" y="246"/>
                  <a:pt x="189" y="246"/>
                  <a:pt x="189" y="246"/>
                </a:cubicBezTo>
                <a:cubicBezTo>
                  <a:pt x="189" y="242"/>
                  <a:pt x="185" y="239"/>
                  <a:pt x="180" y="239"/>
                </a:cubicBezTo>
                <a:close/>
                <a:moveTo>
                  <a:pt x="300" y="208"/>
                </a:moveTo>
                <a:cubicBezTo>
                  <a:pt x="300" y="314"/>
                  <a:pt x="300" y="314"/>
                  <a:pt x="300" y="314"/>
                </a:cubicBezTo>
                <a:cubicBezTo>
                  <a:pt x="300" y="339"/>
                  <a:pt x="278" y="360"/>
                  <a:pt x="251" y="360"/>
                </a:cubicBezTo>
                <a:cubicBezTo>
                  <a:pt x="49" y="360"/>
                  <a:pt x="49" y="360"/>
                  <a:pt x="49" y="360"/>
                </a:cubicBezTo>
                <a:cubicBezTo>
                  <a:pt x="22" y="360"/>
                  <a:pt x="0" y="339"/>
                  <a:pt x="0" y="314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182"/>
                  <a:pt x="22" y="161"/>
                  <a:pt x="49" y="161"/>
                </a:cubicBezTo>
                <a:cubicBezTo>
                  <a:pt x="251" y="161"/>
                  <a:pt x="251" y="161"/>
                  <a:pt x="251" y="161"/>
                </a:cubicBezTo>
                <a:cubicBezTo>
                  <a:pt x="278" y="161"/>
                  <a:pt x="300" y="182"/>
                  <a:pt x="300" y="208"/>
                </a:cubicBezTo>
                <a:close/>
                <a:moveTo>
                  <a:pt x="63" y="325"/>
                </a:moveTo>
                <a:cubicBezTo>
                  <a:pt x="63" y="213"/>
                  <a:pt x="63" y="213"/>
                  <a:pt x="63" y="213"/>
                </a:cubicBezTo>
                <a:cubicBezTo>
                  <a:pt x="88" y="213"/>
                  <a:pt x="88" y="213"/>
                  <a:pt x="88" y="213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21" y="197"/>
                  <a:pt x="21" y="197"/>
                  <a:pt x="21" y="197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42" y="213"/>
                  <a:pt x="42" y="213"/>
                  <a:pt x="42" y="213"/>
                </a:cubicBezTo>
                <a:cubicBezTo>
                  <a:pt x="42" y="325"/>
                  <a:pt x="42" y="325"/>
                  <a:pt x="42" y="325"/>
                </a:cubicBezTo>
                <a:lnTo>
                  <a:pt x="63" y="325"/>
                </a:lnTo>
                <a:close/>
                <a:moveTo>
                  <a:pt x="138" y="230"/>
                </a:moveTo>
                <a:cubicBezTo>
                  <a:pt x="117" y="230"/>
                  <a:pt x="117" y="230"/>
                  <a:pt x="117" y="230"/>
                </a:cubicBezTo>
                <a:cubicBezTo>
                  <a:pt x="117" y="290"/>
                  <a:pt x="117" y="290"/>
                  <a:pt x="117" y="290"/>
                </a:cubicBezTo>
                <a:cubicBezTo>
                  <a:pt x="117" y="298"/>
                  <a:pt x="117" y="303"/>
                  <a:pt x="117" y="304"/>
                </a:cubicBezTo>
                <a:cubicBezTo>
                  <a:pt x="115" y="309"/>
                  <a:pt x="107" y="314"/>
                  <a:pt x="104" y="305"/>
                </a:cubicBezTo>
                <a:cubicBezTo>
                  <a:pt x="104" y="303"/>
                  <a:pt x="104" y="298"/>
                  <a:pt x="104" y="290"/>
                </a:cubicBezTo>
                <a:cubicBezTo>
                  <a:pt x="104" y="230"/>
                  <a:pt x="104" y="230"/>
                  <a:pt x="104" y="230"/>
                </a:cubicBezTo>
                <a:cubicBezTo>
                  <a:pt x="83" y="230"/>
                  <a:pt x="83" y="230"/>
                  <a:pt x="83" y="230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84" y="298"/>
                  <a:pt x="83" y="305"/>
                  <a:pt x="84" y="308"/>
                </a:cubicBezTo>
                <a:cubicBezTo>
                  <a:pt x="84" y="314"/>
                  <a:pt x="84" y="320"/>
                  <a:pt x="89" y="324"/>
                </a:cubicBezTo>
                <a:cubicBezTo>
                  <a:pt x="98" y="330"/>
                  <a:pt x="116" y="323"/>
                  <a:pt x="121" y="313"/>
                </a:cubicBezTo>
                <a:cubicBezTo>
                  <a:pt x="121" y="325"/>
                  <a:pt x="121" y="325"/>
                  <a:pt x="121" y="325"/>
                </a:cubicBezTo>
                <a:cubicBezTo>
                  <a:pt x="138" y="325"/>
                  <a:pt x="138" y="325"/>
                  <a:pt x="138" y="325"/>
                </a:cubicBezTo>
                <a:lnTo>
                  <a:pt x="138" y="230"/>
                </a:lnTo>
                <a:close/>
                <a:moveTo>
                  <a:pt x="204" y="298"/>
                </a:moveTo>
                <a:cubicBezTo>
                  <a:pt x="204" y="249"/>
                  <a:pt x="204" y="249"/>
                  <a:pt x="204" y="249"/>
                </a:cubicBezTo>
                <a:cubicBezTo>
                  <a:pt x="204" y="230"/>
                  <a:pt x="190" y="218"/>
                  <a:pt x="171" y="234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50" y="197"/>
                  <a:pt x="150" y="197"/>
                  <a:pt x="150" y="197"/>
                </a:cubicBezTo>
                <a:cubicBezTo>
                  <a:pt x="150" y="324"/>
                  <a:pt x="150" y="324"/>
                  <a:pt x="150" y="324"/>
                </a:cubicBezTo>
                <a:cubicBezTo>
                  <a:pt x="167" y="324"/>
                  <a:pt x="167" y="324"/>
                  <a:pt x="167" y="324"/>
                </a:cubicBezTo>
                <a:cubicBezTo>
                  <a:pt x="169" y="316"/>
                  <a:pt x="169" y="316"/>
                  <a:pt x="169" y="316"/>
                </a:cubicBezTo>
                <a:cubicBezTo>
                  <a:pt x="191" y="336"/>
                  <a:pt x="204" y="323"/>
                  <a:pt x="204" y="298"/>
                </a:cubicBezTo>
                <a:close/>
                <a:moveTo>
                  <a:pt x="270" y="292"/>
                </a:moveTo>
                <a:cubicBezTo>
                  <a:pt x="254" y="292"/>
                  <a:pt x="254" y="292"/>
                  <a:pt x="254" y="292"/>
                </a:cubicBezTo>
                <a:cubicBezTo>
                  <a:pt x="254" y="293"/>
                  <a:pt x="254" y="293"/>
                  <a:pt x="254" y="294"/>
                </a:cubicBezTo>
                <a:cubicBezTo>
                  <a:pt x="254" y="303"/>
                  <a:pt x="254" y="303"/>
                  <a:pt x="254" y="303"/>
                </a:cubicBezTo>
                <a:cubicBezTo>
                  <a:pt x="254" y="307"/>
                  <a:pt x="250" y="311"/>
                  <a:pt x="245" y="311"/>
                </a:cubicBezTo>
                <a:cubicBezTo>
                  <a:pt x="242" y="311"/>
                  <a:pt x="242" y="311"/>
                  <a:pt x="242" y="311"/>
                </a:cubicBezTo>
                <a:cubicBezTo>
                  <a:pt x="238" y="311"/>
                  <a:pt x="234" y="307"/>
                  <a:pt x="234" y="303"/>
                </a:cubicBezTo>
                <a:cubicBezTo>
                  <a:pt x="234" y="302"/>
                  <a:pt x="234" y="302"/>
                  <a:pt x="234" y="302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4" y="280"/>
                  <a:pt x="234" y="280"/>
                  <a:pt x="234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266"/>
                  <a:pt x="270" y="266"/>
                  <a:pt x="270" y="266"/>
                </a:cubicBezTo>
                <a:cubicBezTo>
                  <a:pt x="270" y="256"/>
                  <a:pt x="269" y="247"/>
                  <a:pt x="268" y="241"/>
                </a:cubicBezTo>
                <a:cubicBezTo>
                  <a:pt x="266" y="223"/>
                  <a:pt x="241" y="220"/>
                  <a:pt x="228" y="229"/>
                </a:cubicBezTo>
                <a:cubicBezTo>
                  <a:pt x="224" y="232"/>
                  <a:pt x="221" y="236"/>
                  <a:pt x="220" y="241"/>
                </a:cubicBezTo>
                <a:cubicBezTo>
                  <a:pt x="218" y="246"/>
                  <a:pt x="217" y="253"/>
                  <a:pt x="217" y="262"/>
                </a:cubicBezTo>
                <a:cubicBezTo>
                  <a:pt x="217" y="292"/>
                  <a:pt x="217" y="292"/>
                  <a:pt x="217" y="292"/>
                </a:cubicBezTo>
                <a:cubicBezTo>
                  <a:pt x="217" y="341"/>
                  <a:pt x="277" y="334"/>
                  <a:pt x="270" y="292"/>
                </a:cubicBezTo>
                <a:close/>
                <a:moveTo>
                  <a:pt x="189" y="131"/>
                </a:moveTo>
                <a:cubicBezTo>
                  <a:pt x="190" y="134"/>
                  <a:pt x="192" y="136"/>
                  <a:pt x="194" y="137"/>
                </a:cubicBezTo>
                <a:cubicBezTo>
                  <a:pt x="197" y="139"/>
                  <a:pt x="199" y="140"/>
                  <a:pt x="203" y="140"/>
                </a:cubicBezTo>
                <a:cubicBezTo>
                  <a:pt x="206" y="140"/>
                  <a:pt x="209" y="139"/>
                  <a:pt x="211" y="137"/>
                </a:cubicBezTo>
                <a:cubicBezTo>
                  <a:pt x="213" y="135"/>
                  <a:pt x="215" y="133"/>
                  <a:pt x="217" y="130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40" y="138"/>
                  <a:pt x="240" y="138"/>
                  <a:pt x="240" y="138"/>
                </a:cubicBezTo>
                <a:cubicBezTo>
                  <a:pt x="240" y="39"/>
                  <a:pt x="240" y="39"/>
                  <a:pt x="240" y="39"/>
                </a:cubicBezTo>
                <a:cubicBezTo>
                  <a:pt x="221" y="39"/>
                  <a:pt x="221" y="39"/>
                  <a:pt x="221" y="39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21" y="120"/>
                  <a:pt x="218" y="124"/>
                  <a:pt x="214" y="124"/>
                </a:cubicBezTo>
                <a:cubicBezTo>
                  <a:pt x="209" y="124"/>
                  <a:pt x="206" y="120"/>
                  <a:pt x="206" y="116"/>
                </a:cubicBezTo>
                <a:cubicBezTo>
                  <a:pt x="206" y="39"/>
                  <a:pt x="206" y="39"/>
                  <a:pt x="206" y="39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14"/>
                  <a:pt x="187" y="120"/>
                  <a:pt x="187" y="123"/>
                </a:cubicBezTo>
                <a:cubicBezTo>
                  <a:pt x="188" y="126"/>
                  <a:pt x="188" y="128"/>
                  <a:pt x="189" y="131"/>
                </a:cubicBezTo>
                <a:close/>
                <a:moveTo>
                  <a:pt x="119" y="75"/>
                </a:moveTo>
                <a:cubicBezTo>
                  <a:pt x="119" y="66"/>
                  <a:pt x="120" y="58"/>
                  <a:pt x="121" y="53"/>
                </a:cubicBezTo>
                <a:cubicBezTo>
                  <a:pt x="123" y="48"/>
                  <a:pt x="126" y="43"/>
                  <a:pt x="130" y="40"/>
                </a:cubicBezTo>
                <a:cubicBezTo>
                  <a:pt x="134" y="37"/>
                  <a:pt x="139" y="35"/>
                  <a:pt x="146" y="35"/>
                </a:cubicBezTo>
                <a:cubicBezTo>
                  <a:pt x="151" y="35"/>
                  <a:pt x="156" y="36"/>
                  <a:pt x="159" y="38"/>
                </a:cubicBezTo>
                <a:cubicBezTo>
                  <a:pt x="163" y="40"/>
                  <a:pt x="166" y="43"/>
                  <a:pt x="168" y="46"/>
                </a:cubicBezTo>
                <a:cubicBezTo>
                  <a:pt x="170" y="50"/>
                  <a:pt x="172" y="53"/>
                  <a:pt x="173" y="57"/>
                </a:cubicBezTo>
                <a:cubicBezTo>
                  <a:pt x="173" y="60"/>
                  <a:pt x="174" y="66"/>
                  <a:pt x="174" y="73"/>
                </a:cubicBezTo>
                <a:cubicBezTo>
                  <a:pt x="174" y="98"/>
                  <a:pt x="174" y="98"/>
                  <a:pt x="174" y="98"/>
                </a:cubicBezTo>
                <a:cubicBezTo>
                  <a:pt x="174" y="107"/>
                  <a:pt x="173" y="114"/>
                  <a:pt x="173" y="118"/>
                </a:cubicBezTo>
                <a:cubicBezTo>
                  <a:pt x="172" y="122"/>
                  <a:pt x="170" y="126"/>
                  <a:pt x="168" y="130"/>
                </a:cubicBezTo>
                <a:cubicBezTo>
                  <a:pt x="166" y="134"/>
                  <a:pt x="163" y="137"/>
                  <a:pt x="159" y="138"/>
                </a:cubicBezTo>
                <a:cubicBezTo>
                  <a:pt x="155" y="140"/>
                  <a:pt x="151" y="141"/>
                  <a:pt x="147" y="141"/>
                </a:cubicBezTo>
                <a:cubicBezTo>
                  <a:pt x="141" y="141"/>
                  <a:pt x="137" y="140"/>
                  <a:pt x="133" y="139"/>
                </a:cubicBezTo>
                <a:cubicBezTo>
                  <a:pt x="129" y="137"/>
                  <a:pt x="127" y="135"/>
                  <a:pt x="125" y="132"/>
                </a:cubicBezTo>
                <a:cubicBezTo>
                  <a:pt x="122" y="129"/>
                  <a:pt x="121" y="125"/>
                  <a:pt x="120" y="121"/>
                </a:cubicBezTo>
                <a:cubicBezTo>
                  <a:pt x="119" y="116"/>
                  <a:pt x="119" y="110"/>
                  <a:pt x="119" y="101"/>
                </a:cubicBezTo>
                <a:lnTo>
                  <a:pt x="119" y="75"/>
                </a:lnTo>
                <a:close/>
                <a:moveTo>
                  <a:pt x="137" y="114"/>
                </a:moveTo>
                <a:cubicBezTo>
                  <a:pt x="137" y="120"/>
                  <a:pt x="141" y="125"/>
                  <a:pt x="146" y="125"/>
                </a:cubicBezTo>
                <a:cubicBezTo>
                  <a:pt x="151" y="125"/>
                  <a:pt x="156" y="120"/>
                  <a:pt x="156" y="114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6" y="56"/>
                  <a:pt x="151" y="52"/>
                  <a:pt x="146" y="52"/>
                </a:cubicBezTo>
                <a:cubicBezTo>
                  <a:pt x="141" y="52"/>
                  <a:pt x="137" y="56"/>
                  <a:pt x="137" y="62"/>
                </a:cubicBezTo>
                <a:lnTo>
                  <a:pt x="137" y="114"/>
                </a:lnTo>
                <a:close/>
                <a:moveTo>
                  <a:pt x="73" y="141"/>
                </a:moveTo>
                <a:cubicBezTo>
                  <a:pt x="95" y="141"/>
                  <a:pt x="95" y="141"/>
                  <a:pt x="95" y="141"/>
                </a:cubicBezTo>
                <a:cubicBezTo>
                  <a:pt x="95" y="65"/>
                  <a:pt x="95" y="65"/>
                  <a:pt x="95" y="65"/>
                </a:cubicBezTo>
                <a:cubicBezTo>
                  <a:pt x="121" y="0"/>
                  <a:pt x="121" y="0"/>
                  <a:pt x="121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3" y="48"/>
                  <a:pt x="83" y="48"/>
                  <a:pt x="83" y="48"/>
                </a:cubicBezTo>
                <a:cubicBezTo>
                  <a:pt x="69" y="0"/>
                  <a:pt x="69" y="0"/>
                  <a:pt x="6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73" y="65"/>
                  <a:pt x="73" y="65"/>
                  <a:pt x="73" y="65"/>
                </a:cubicBezTo>
                <a:lnTo>
                  <a:pt x="73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0" name="Freeform 54"/>
          <p:cNvSpPr>
            <a:spLocks noEditPoints="1"/>
          </p:cNvSpPr>
          <p:nvPr/>
        </p:nvSpPr>
        <p:spPr bwMode="auto">
          <a:xfrm>
            <a:off x="5786512" y="7065024"/>
            <a:ext cx="574666" cy="574668"/>
          </a:xfrm>
          <a:custGeom>
            <a:avLst/>
            <a:gdLst>
              <a:gd name="T0" fmla="*/ 180 w 360"/>
              <a:gd name="T1" fmla="*/ 0 h 360"/>
              <a:gd name="T2" fmla="*/ 0 w 360"/>
              <a:gd name="T3" fmla="*/ 180 h 360"/>
              <a:gd name="T4" fmla="*/ 180 w 360"/>
              <a:gd name="T5" fmla="*/ 360 h 360"/>
              <a:gd name="T6" fmla="*/ 360 w 360"/>
              <a:gd name="T7" fmla="*/ 180 h 360"/>
              <a:gd name="T8" fmla="*/ 180 w 360"/>
              <a:gd name="T9" fmla="*/ 0 h 360"/>
              <a:gd name="T10" fmla="*/ 277 w 360"/>
              <a:gd name="T11" fmla="*/ 235 h 360"/>
              <a:gd name="T12" fmla="*/ 250 w 360"/>
              <a:gd name="T13" fmla="*/ 208 h 360"/>
              <a:gd name="T14" fmla="*/ 139 w 360"/>
              <a:gd name="T15" fmla="*/ 125 h 360"/>
              <a:gd name="T16" fmla="*/ 83 w 360"/>
              <a:gd name="T17" fmla="*/ 235 h 360"/>
              <a:gd name="T18" fmla="*/ 56 w 360"/>
              <a:gd name="T19" fmla="*/ 180 h 360"/>
              <a:gd name="T20" fmla="*/ 180 w 360"/>
              <a:gd name="T21" fmla="*/ 56 h 360"/>
              <a:gd name="T22" fmla="*/ 305 w 360"/>
              <a:gd name="T23" fmla="*/ 180 h 360"/>
              <a:gd name="T24" fmla="*/ 277 w 360"/>
              <a:gd name="T25" fmla="*/ 23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0" h="360">
                <a:moveTo>
                  <a:pt x="180" y="0"/>
                </a:moveTo>
                <a:cubicBezTo>
                  <a:pt x="81" y="0"/>
                  <a:pt x="0" y="81"/>
                  <a:pt x="0" y="180"/>
                </a:cubicBezTo>
                <a:cubicBezTo>
                  <a:pt x="0" y="279"/>
                  <a:pt x="81" y="360"/>
                  <a:pt x="180" y="360"/>
                </a:cubicBezTo>
                <a:cubicBezTo>
                  <a:pt x="280" y="360"/>
                  <a:pt x="360" y="279"/>
                  <a:pt x="360" y="180"/>
                </a:cubicBezTo>
                <a:cubicBezTo>
                  <a:pt x="360" y="81"/>
                  <a:pt x="280" y="0"/>
                  <a:pt x="180" y="0"/>
                </a:cubicBezTo>
                <a:close/>
                <a:moveTo>
                  <a:pt x="277" y="235"/>
                </a:moveTo>
                <a:cubicBezTo>
                  <a:pt x="264" y="235"/>
                  <a:pt x="250" y="208"/>
                  <a:pt x="250" y="208"/>
                </a:cubicBezTo>
                <a:cubicBezTo>
                  <a:pt x="250" y="208"/>
                  <a:pt x="230" y="138"/>
                  <a:pt x="139" y="125"/>
                </a:cubicBezTo>
                <a:cubicBezTo>
                  <a:pt x="147" y="249"/>
                  <a:pt x="101" y="234"/>
                  <a:pt x="83" y="235"/>
                </a:cubicBezTo>
                <a:cubicBezTo>
                  <a:pt x="66" y="237"/>
                  <a:pt x="56" y="211"/>
                  <a:pt x="56" y="180"/>
                </a:cubicBezTo>
                <a:cubicBezTo>
                  <a:pt x="56" y="111"/>
                  <a:pt x="112" y="56"/>
                  <a:pt x="180" y="56"/>
                </a:cubicBezTo>
                <a:cubicBezTo>
                  <a:pt x="249" y="56"/>
                  <a:pt x="303" y="111"/>
                  <a:pt x="305" y="180"/>
                </a:cubicBezTo>
                <a:cubicBezTo>
                  <a:pt x="305" y="194"/>
                  <a:pt x="291" y="235"/>
                  <a:pt x="277" y="2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131" name="Freeform 58"/>
          <p:cNvSpPr>
            <a:spLocks noEditPoints="1"/>
          </p:cNvSpPr>
          <p:nvPr/>
        </p:nvSpPr>
        <p:spPr bwMode="auto">
          <a:xfrm>
            <a:off x="18188865" y="4119683"/>
            <a:ext cx="574668" cy="571492"/>
          </a:xfrm>
          <a:custGeom>
            <a:avLst/>
            <a:gdLst>
              <a:gd name="T0" fmla="*/ 345 w 360"/>
              <a:gd name="T1" fmla="*/ 206 h 360"/>
              <a:gd name="T2" fmla="*/ 347 w 360"/>
              <a:gd name="T3" fmla="*/ 180 h 360"/>
              <a:gd name="T4" fmla="*/ 180 w 360"/>
              <a:gd name="T5" fmla="*/ 13 h 360"/>
              <a:gd name="T6" fmla="*/ 154 w 360"/>
              <a:gd name="T7" fmla="*/ 15 h 360"/>
              <a:gd name="T8" fmla="*/ 101 w 360"/>
              <a:gd name="T9" fmla="*/ 0 h 360"/>
              <a:gd name="T10" fmla="*/ 0 w 360"/>
              <a:gd name="T11" fmla="*/ 101 h 360"/>
              <a:gd name="T12" fmla="*/ 15 w 360"/>
              <a:gd name="T13" fmla="*/ 154 h 360"/>
              <a:gd name="T14" fmla="*/ 13 w 360"/>
              <a:gd name="T15" fmla="*/ 180 h 360"/>
              <a:gd name="T16" fmla="*/ 180 w 360"/>
              <a:gd name="T17" fmla="*/ 347 h 360"/>
              <a:gd name="T18" fmla="*/ 206 w 360"/>
              <a:gd name="T19" fmla="*/ 345 h 360"/>
              <a:gd name="T20" fmla="*/ 259 w 360"/>
              <a:gd name="T21" fmla="*/ 360 h 360"/>
              <a:gd name="T22" fmla="*/ 360 w 360"/>
              <a:gd name="T23" fmla="*/ 259 h 360"/>
              <a:gd name="T24" fmla="*/ 345 w 360"/>
              <a:gd name="T25" fmla="*/ 206 h 360"/>
              <a:gd name="T26" fmla="*/ 259 w 360"/>
              <a:gd name="T27" fmla="*/ 256 h 360"/>
              <a:gd name="T28" fmla="*/ 228 w 360"/>
              <a:gd name="T29" fmla="*/ 280 h 360"/>
              <a:gd name="T30" fmla="*/ 180 w 360"/>
              <a:gd name="T31" fmla="*/ 288 h 360"/>
              <a:gd name="T32" fmla="*/ 125 w 360"/>
              <a:gd name="T33" fmla="*/ 277 h 360"/>
              <a:gd name="T34" fmla="*/ 100 w 360"/>
              <a:gd name="T35" fmla="*/ 254 h 360"/>
              <a:gd name="T36" fmla="*/ 90 w 360"/>
              <a:gd name="T37" fmla="*/ 227 h 360"/>
              <a:gd name="T38" fmla="*/ 96 w 360"/>
              <a:gd name="T39" fmla="*/ 213 h 360"/>
              <a:gd name="T40" fmla="*/ 111 w 360"/>
              <a:gd name="T41" fmla="*/ 207 h 360"/>
              <a:gd name="T42" fmla="*/ 124 w 360"/>
              <a:gd name="T43" fmla="*/ 212 h 360"/>
              <a:gd name="T44" fmla="*/ 133 w 360"/>
              <a:gd name="T45" fmla="*/ 225 h 360"/>
              <a:gd name="T46" fmla="*/ 142 w 360"/>
              <a:gd name="T47" fmla="*/ 241 h 360"/>
              <a:gd name="T48" fmla="*/ 155 w 360"/>
              <a:gd name="T49" fmla="*/ 252 h 360"/>
              <a:gd name="T50" fmla="*/ 179 w 360"/>
              <a:gd name="T51" fmla="*/ 256 h 360"/>
              <a:gd name="T52" fmla="*/ 211 w 360"/>
              <a:gd name="T53" fmla="*/ 247 h 360"/>
              <a:gd name="T54" fmla="*/ 224 w 360"/>
              <a:gd name="T55" fmla="*/ 226 h 360"/>
              <a:gd name="T56" fmla="*/ 217 w 360"/>
              <a:gd name="T57" fmla="*/ 210 h 360"/>
              <a:gd name="T58" fmla="*/ 200 w 360"/>
              <a:gd name="T59" fmla="*/ 200 h 360"/>
              <a:gd name="T60" fmla="*/ 171 w 360"/>
              <a:gd name="T61" fmla="*/ 193 h 360"/>
              <a:gd name="T62" fmla="*/ 130 w 360"/>
              <a:gd name="T63" fmla="*/ 181 h 360"/>
              <a:gd name="T64" fmla="*/ 104 w 360"/>
              <a:gd name="T65" fmla="*/ 161 h 360"/>
              <a:gd name="T66" fmla="*/ 94 w 360"/>
              <a:gd name="T67" fmla="*/ 131 h 360"/>
              <a:gd name="T68" fmla="*/ 105 w 360"/>
              <a:gd name="T69" fmla="*/ 100 h 360"/>
              <a:gd name="T70" fmla="*/ 134 w 360"/>
              <a:gd name="T71" fmla="*/ 79 h 360"/>
              <a:gd name="T72" fmla="*/ 179 w 360"/>
              <a:gd name="T73" fmla="*/ 72 h 360"/>
              <a:gd name="T74" fmla="*/ 215 w 360"/>
              <a:gd name="T75" fmla="*/ 77 h 360"/>
              <a:gd name="T76" fmla="*/ 241 w 360"/>
              <a:gd name="T77" fmla="*/ 89 h 360"/>
              <a:gd name="T78" fmla="*/ 255 w 360"/>
              <a:gd name="T79" fmla="*/ 106 h 360"/>
              <a:gd name="T80" fmla="*/ 260 w 360"/>
              <a:gd name="T81" fmla="*/ 123 h 360"/>
              <a:gd name="T82" fmla="*/ 254 w 360"/>
              <a:gd name="T83" fmla="*/ 137 h 360"/>
              <a:gd name="T84" fmla="*/ 239 w 360"/>
              <a:gd name="T85" fmla="*/ 144 h 360"/>
              <a:gd name="T86" fmla="*/ 227 w 360"/>
              <a:gd name="T87" fmla="*/ 140 h 360"/>
              <a:gd name="T88" fmla="*/ 218 w 360"/>
              <a:gd name="T89" fmla="*/ 128 h 360"/>
              <a:gd name="T90" fmla="*/ 203 w 360"/>
              <a:gd name="T91" fmla="*/ 110 h 360"/>
              <a:gd name="T92" fmla="*/ 176 w 360"/>
              <a:gd name="T93" fmla="*/ 103 h 360"/>
              <a:gd name="T94" fmla="*/ 148 w 360"/>
              <a:gd name="T95" fmla="*/ 110 h 360"/>
              <a:gd name="T96" fmla="*/ 138 w 360"/>
              <a:gd name="T97" fmla="*/ 127 h 360"/>
              <a:gd name="T98" fmla="*/ 141 w 360"/>
              <a:gd name="T99" fmla="*/ 137 h 360"/>
              <a:gd name="T100" fmla="*/ 151 w 360"/>
              <a:gd name="T101" fmla="*/ 145 h 360"/>
              <a:gd name="T102" fmla="*/ 164 w 360"/>
              <a:gd name="T103" fmla="*/ 150 h 360"/>
              <a:gd name="T104" fmla="*/ 186 w 360"/>
              <a:gd name="T105" fmla="*/ 155 h 360"/>
              <a:gd name="T106" fmla="*/ 220 w 360"/>
              <a:gd name="T107" fmla="*/ 164 h 360"/>
              <a:gd name="T108" fmla="*/ 247 w 360"/>
              <a:gd name="T109" fmla="*/ 176 h 360"/>
              <a:gd name="T110" fmla="*/ 264 w 360"/>
              <a:gd name="T111" fmla="*/ 195 h 360"/>
              <a:gd name="T112" fmla="*/ 270 w 360"/>
              <a:gd name="T113" fmla="*/ 222 h 360"/>
              <a:gd name="T114" fmla="*/ 259 w 360"/>
              <a:gd name="T115" fmla="*/ 256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360">
                <a:moveTo>
                  <a:pt x="345" y="206"/>
                </a:moveTo>
                <a:cubicBezTo>
                  <a:pt x="346" y="198"/>
                  <a:pt x="347" y="189"/>
                  <a:pt x="347" y="180"/>
                </a:cubicBezTo>
                <a:cubicBezTo>
                  <a:pt x="347" y="88"/>
                  <a:pt x="272" y="13"/>
                  <a:pt x="180" y="13"/>
                </a:cubicBezTo>
                <a:cubicBezTo>
                  <a:pt x="171" y="13"/>
                  <a:pt x="162" y="14"/>
                  <a:pt x="154" y="15"/>
                </a:cubicBezTo>
                <a:cubicBezTo>
                  <a:pt x="139" y="6"/>
                  <a:pt x="120" y="0"/>
                  <a:pt x="101" y="0"/>
                </a:cubicBezTo>
                <a:cubicBezTo>
                  <a:pt x="45" y="0"/>
                  <a:pt x="0" y="45"/>
                  <a:pt x="0" y="101"/>
                </a:cubicBezTo>
                <a:cubicBezTo>
                  <a:pt x="0" y="120"/>
                  <a:pt x="6" y="139"/>
                  <a:pt x="15" y="154"/>
                </a:cubicBezTo>
                <a:cubicBezTo>
                  <a:pt x="14" y="163"/>
                  <a:pt x="13" y="171"/>
                  <a:pt x="13" y="180"/>
                </a:cubicBezTo>
                <a:cubicBezTo>
                  <a:pt x="13" y="272"/>
                  <a:pt x="88" y="347"/>
                  <a:pt x="180" y="347"/>
                </a:cubicBezTo>
                <a:cubicBezTo>
                  <a:pt x="189" y="347"/>
                  <a:pt x="198" y="346"/>
                  <a:pt x="206" y="345"/>
                </a:cubicBezTo>
                <a:cubicBezTo>
                  <a:pt x="221" y="355"/>
                  <a:pt x="240" y="360"/>
                  <a:pt x="259" y="360"/>
                </a:cubicBezTo>
                <a:cubicBezTo>
                  <a:pt x="315" y="360"/>
                  <a:pt x="360" y="315"/>
                  <a:pt x="360" y="259"/>
                </a:cubicBezTo>
                <a:cubicBezTo>
                  <a:pt x="360" y="240"/>
                  <a:pt x="355" y="222"/>
                  <a:pt x="345" y="206"/>
                </a:cubicBezTo>
                <a:close/>
                <a:moveTo>
                  <a:pt x="259" y="256"/>
                </a:moveTo>
                <a:cubicBezTo>
                  <a:pt x="252" y="266"/>
                  <a:pt x="242" y="274"/>
                  <a:pt x="228" y="280"/>
                </a:cubicBezTo>
                <a:cubicBezTo>
                  <a:pt x="215" y="286"/>
                  <a:pt x="199" y="288"/>
                  <a:pt x="180" y="288"/>
                </a:cubicBezTo>
                <a:cubicBezTo>
                  <a:pt x="158" y="288"/>
                  <a:pt x="139" y="285"/>
                  <a:pt x="125" y="277"/>
                </a:cubicBezTo>
                <a:cubicBezTo>
                  <a:pt x="115" y="271"/>
                  <a:pt x="106" y="264"/>
                  <a:pt x="100" y="254"/>
                </a:cubicBezTo>
                <a:cubicBezTo>
                  <a:pt x="93" y="245"/>
                  <a:pt x="90" y="236"/>
                  <a:pt x="90" y="227"/>
                </a:cubicBezTo>
                <a:cubicBezTo>
                  <a:pt x="90" y="221"/>
                  <a:pt x="92" y="217"/>
                  <a:pt x="96" y="213"/>
                </a:cubicBezTo>
                <a:cubicBezTo>
                  <a:pt x="100" y="209"/>
                  <a:pt x="105" y="207"/>
                  <a:pt x="111" y="207"/>
                </a:cubicBezTo>
                <a:cubicBezTo>
                  <a:pt x="116" y="207"/>
                  <a:pt x="120" y="209"/>
                  <a:pt x="124" y="212"/>
                </a:cubicBezTo>
                <a:cubicBezTo>
                  <a:pt x="127" y="215"/>
                  <a:pt x="130" y="219"/>
                  <a:pt x="133" y="225"/>
                </a:cubicBezTo>
                <a:cubicBezTo>
                  <a:pt x="135" y="231"/>
                  <a:pt x="138" y="237"/>
                  <a:pt x="142" y="241"/>
                </a:cubicBezTo>
                <a:cubicBezTo>
                  <a:pt x="145" y="245"/>
                  <a:pt x="150" y="249"/>
                  <a:pt x="155" y="252"/>
                </a:cubicBezTo>
                <a:cubicBezTo>
                  <a:pt x="161" y="255"/>
                  <a:pt x="169" y="256"/>
                  <a:pt x="179" y="256"/>
                </a:cubicBezTo>
                <a:cubicBezTo>
                  <a:pt x="192" y="256"/>
                  <a:pt x="203" y="253"/>
                  <a:pt x="211" y="247"/>
                </a:cubicBezTo>
                <a:cubicBezTo>
                  <a:pt x="220" y="242"/>
                  <a:pt x="224" y="235"/>
                  <a:pt x="224" y="226"/>
                </a:cubicBezTo>
                <a:cubicBezTo>
                  <a:pt x="224" y="219"/>
                  <a:pt x="221" y="214"/>
                  <a:pt x="217" y="210"/>
                </a:cubicBezTo>
                <a:cubicBezTo>
                  <a:pt x="213" y="206"/>
                  <a:pt x="207" y="203"/>
                  <a:pt x="200" y="200"/>
                </a:cubicBezTo>
                <a:cubicBezTo>
                  <a:pt x="193" y="198"/>
                  <a:pt x="183" y="196"/>
                  <a:pt x="171" y="193"/>
                </a:cubicBezTo>
                <a:cubicBezTo>
                  <a:pt x="155" y="190"/>
                  <a:pt x="141" y="185"/>
                  <a:pt x="130" y="181"/>
                </a:cubicBezTo>
                <a:cubicBezTo>
                  <a:pt x="119" y="176"/>
                  <a:pt x="111" y="170"/>
                  <a:pt x="104" y="161"/>
                </a:cubicBezTo>
                <a:cubicBezTo>
                  <a:pt x="98" y="153"/>
                  <a:pt x="94" y="143"/>
                  <a:pt x="94" y="131"/>
                </a:cubicBezTo>
                <a:cubicBezTo>
                  <a:pt x="94" y="119"/>
                  <a:pt x="98" y="109"/>
                  <a:pt x="105" y="100"/>
                </a:cubicBezTo>
                <a:cubicBezTo>
                  <a:pt x="111" y="91"/>
                  <a:pt x="121" y="84"/>
                  <a:pt x="134" y="79"/>
                </a:cubicBezTo>
                <a:cubicBezTo>
                  <a:pt x="147" y="74"/>
                  <a:pt x="162" y="72"/>
                  <a:pt x="179" y="72"/>
                </a:cubicBezTo>
                <a:cubicBezTo>
                  <a:pt x="193" y="72"/>
                  <a:pt x="205" y="73"/>
                  <a:pt x="215" y="77"/>
                </a:cubicBezTo>
                <a:cubicBezTo>
                  <a:pt x="226" y="80"/>
                  <a:pt x="234" y="84"/>
                  <a:pt x="241" y="89"/>
                </a:cubicBezTo>
                <a:cubicBezTo>
                  <a:pt x="247" y="95"/>
                  <a:pt x="252" y="100"/>
                  <a:pt x="255" y="106"/>
                </a:cubicBezTo>
                <a:cubicBezTo>
                  <a:pt x="259" y="112"/>
                  <a:pt x="260" y="118"/>
                  <a:pt x="260" y="123"/>
                </a:cubicBezTo>
                <a:cubicBezTo>
                  <a:pt x="260" y="129"/>
                  <a:pt x="258" y="133"/>
                  <a:pt x="254" y="137"/>
                </a:cubicBezTo>
                <a:cubicBezTo>
                  <a:pt x="250" y="142"/>
                  <a:pt x="245" y="144"/>
                  <a:pt x="239" y="144"/>
                </a:cubicBezTo>
                <a:cubicBezTo>
                  <a:pt x="234" y="144"/>
                  <a:pt x="230" y="142"/>
                  <a:pt x="227" y="140"/>
                </a:cubicBezTo>
                <a:cubicBezTo>
                  <a:pt x="224" y="137"/>
                  <a:pt x="221" y="133"/>
                  <a:pt x="218" y="128"/>
                </a:cubicBezTo>
                <a:cubicBezTo>
                  <a:pt x="214" y="120"/>
                  <a:pt x="209" y="114"/>
                  <a:pt x="203" y="110"/>
                </a:cubicBezTo>
                <a:cubicBezTo>
                  <a:pt x="198" y="105"/>
                  <a:pt x="189" y="103"/>
                  <a:pt x="176" y="103"/>
                </a:cubicBezTo>
                <a:cubicBezTo>
                  <a:pt x="165" y="103"/>
                  <a:pt x="155" y="106"/>
                  <a:pt x="148" y="110"/>
                </a:cubicBezTo>
                <a:cubicBezTo>
                  <a:pt x="141" y="115"/>
                  <a:pt x="138" y="120"/>
                  <a:pt x="138" y="127"/>
                </a:cubicBezTo>
                <a:cubicBezTo>
                  <a:pt x="138" y="131"/>
                  <a:pt x="139" y="134"/>
                  <a:pt x="141" y="137"/>
                </a:cubicBezTo>
                <a:cubicBezTo>
                  <a:pt x="144" y="140"/>
                  <a:pt x="147" y="143"/>
                  <a:pt x="151" y="145"/>
                </a:cubicBezTo>
                <a:cubicBezTo>
                  <a:pt x="156" y="147"/>
                  <a:pt x="160" y="149"/>
                  <a:pt x="164" y="150"/>
                </a:cubicBezTo>
                <a:cubicBezTo>
                  <a:pt x="169" y="151"/>
                  <a:pt x="176" y="153"/>
                  <a:pt x="186" y="155"/>
                </a:cubicBezTo>
                <a:cubicBezTo>
                  <a:pt x="199" y="158"/>
                  <a:pt x="210" y="161"/>
                  <a:pt x="220" y="164"/>
                </a:cubicBezTo>
                <a:cubicBezTo>
                  <a:pt x="231" y="168"/>
                  <a:pt x="239" y="172"/>
                  <a:pt x="247" y="176"/>
                </a:cubicBezTo>
                <a:cubicBezTo>
                  <a:pt x="254" y="181"/>
                  <a:pt x="260" y="187"/>
                  <a:pt x="264" y="195"/>
                </a:cubicBezTo>
                <a:cubicBezTo>
                  <a:pt x="268" y="202"/>
                  <a:pt x="270" y="211"/>
                  <a:pt x="270" y="222"/>
                </a:cubicBezTo>
                <a:cubicBezTo>
                  <a:pt x="270" y="234"/>
                  <a:pt x="266" y="246"/>
                  <a:pt x="259" y="2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2" name="Freeform 62"/>
          <p:cNvSpPr>
            <a:spLocks/>
          </p:cNvSpPr>
          <p:nvPr/>
        </p:nvSpPr>
        <p:spPr bwMode="auto">
          <a:xfrm>
            <a:off x="10891173" y="2525901"/>
            <a:ext cx="577840" cy="501641"/>
          </a:xfrm>
          <a:custGeom>
            <a:avLst/>
            <a:gdLst>
              <a:gd name="T0" fmla="*/ 307 w 362"/>
              <a:gd name="T1" fmla="*/ 2 h 314"/>
              <a:gd name="T2" fmla="*/ 205 w 362"/>
              <a:gd name="T3" fmla="*/ 86 h 314"/>
              <a:gd name="T4" fmla="*/ 232 w 362"/>
              <a:gd name="T5" fmla="*/ 81 h 314"/>
              <a:gd name="T6" fmla="*/ 256 w 362"/>
              <a:gd name="T7" fmla="*/ 111 h 314"/>
              <a:gd name="T8" fmla="*/ 232 w 362"/>
              <a:gd name="T9" fmla="*/ 166 h 314"/>
              <a:gd name="T10" fmla="*/ 198 w 362"/>
              <a:gd name="T11" fmla="*/ 201 h 314"/>
              <a:gd name="T12" fmla="*/ 172 w 362"/>
              <a:gd name="T13" fmla="*/ 146 h 314"/>
              <a:gd name="T14" fmla="*/ 157 w 362"/>
              <a:gd name="T15" fmla="*/ 64 h 314"/>
              <a:gd name="T16" fmla="*/ 105 w 362"/>
              <a:gd name="T17" fmla="*/ 6 h 314"/>
              <a:gd name="T18" fmla="*/ 52 w 362"/>
              <a:gd name="T19" fmla="*/ 39 h 314"/>
              <a:gd name="T20" fmla="*/ 0 w 362"/>
              <a:gd name="T21" fmla="*/ 86 h 314"/>
              <a:gd name="T22" fmla="*/ 17 w 362"/>
              <a:gd name="T23" fmla="*/ 107 h 314"/>
              <a:gd name="T24" fmla="*/ 45 w 362"/>
              <a:gd name="T25" fmla="*/ 90 h 314"/>
              <a:gd name="T26" fmla="*/ 80 w 362"/>
              <a:gd name="T27" fmla="*/ 149 h 314"/>
              <a:gd name="T28" fmla="*/ 109 w 362"/>
              <a:gd name="T29" fmla="*/ 256 h 314"/>
              <a:gd name="T30" fmla="*/ 162 w 362"/>
              <a:gd name="T31" fmla="*/ 314 h 314"/>
              <a:gd name="T32" fmla="*/ 286 w 362"/>
              <a:gd name="T33" fmla="*/ 218 h 314"/>
              <a:gd name="T34" fmla="*/ 360 w 362"/>
              <a:gd name="T35" fmla="*/ 74 h 314"/>
              <a:gd name="T36" fmla="*/ 307 w 362"/>
              <a:gd name="T37" fmla="*/ 2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2" h="314">
                <a:moveTo>
                  <a:pt x="307" y="2"/>
                </a:moveTo>
                <a:cubicBezTo>
                  <a:pt x="257" y="0"/>
                  <a:pt x="223" y="29"/>
                  <a:pt x="205" y="86"/>
                </a:cubicBezTo>
                <a:cubicBezTo>
                  <a:pt x="215" y="83"/>
                  <a:pt x="223" y="81"/>
                  <a:pt x="232" y="81"/>
                </a:cubicBezTo>
                <a:cubicBezTo>
                  <a:pt x="250" y="81"/>
                  <a:pt x="258" y="91"/>
                  <a:pt x="256" y="111"/>
                </a:cubicBezTo>
                <a:cubicBezTo>
                  <a:pt x="255" y="124"/>
                  <a:pt x="247" y="142"/>
                  <a:pt x="232" y="166"/>
                </a:cubicBezTo>
                <a:cubicBezTo>
                  <a:pt x="217" y="190"/>
                  <a:pt x="206" y="201"/>
                  <a:pt x="198" y="201"/>
                </a:cubicBezTo>
                <a:cubicBezTo>
                  <a:pt x="188" y="201"/>
                  <a:pt x="180" y="183"/>
                  <a:pt x="172" y="146"/>
                </a:cubicBezTo>
                <a:cubicBezTo>
                  <a:pt x="169" y="135"/>
                  <a:pt x="164" y="108"/>
                  <a:pt x="157" y="64"/>
                </a:cubicBezTo>
                <a:cubicBezTo>
                  <a:pt x="151" y="23"/>
                  <a:pt x="133" y="3"/>
                  <a:pt x="105" y="6"/>
                </a:cubicBezTo>
                <a:cubicBezTo>
                  <a:pt x="94" y="7"/>
                  <a:pt x="76" y="18"/>
                  <a:pt x="52" y="39"/>
                </a:cubicBezTo>
                <a:cubicBezTo>
                  <a:pt x="35" y="54"/>
                  <a:pt x="17" y="70"/>
                  <a:pt x="0" y="86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33" y="96"/>
                  <a:pt x="42" y="90"/>
                  <a:pt x="45" y="90"/>
                </a:cubicBezTo>
                <a:cubicBezTo>
                  <a:pt x="57" y="90"/>
                  <a:pt x="69" y="110"/>
                  <a:pt x="80" y="149"/>
                </a:cubicBezTo>
                <a:cubicBezTo>
                  <a:pt x="89" y="184"/>
                  <a:pt x="99" y="220"/>
                  <a:pt x="109" y="256"/>
                </a:cubicBezTo>
                <a:cubicBezTo>
                  <a:pt x="123" y="295"/>
                  <a:pt x="141" y="314"/>
                  <a:pt x="162" y="314"/>
                </a:cubicBezTo>
                <a:cubicBezTo>
                  <a:pt x="196" y="314"/>
                  <a:pt x="237" y="282"/>
                  <a:pt x="286" y="218"/>
                </a:cubicBezTo>
                <a:cubicBezTo>
                  <a:pt x="333" y="157"/>
                  <a:pt x="358" y="109"/>
                  <a:pt x="360" y="74"/>
                </a:cubicBezTo>
                <a:cubicBezTo>
                  <a:pt x="362" y="27"/>
                  <a:pt x="344" y="3"/>
                  <a:pt x="307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3" name="Freeform 66"/>
          <p:cNvSpPr>
            <a:spLocks noEditPoints="1"/>
          </p:cNvSpPr>
          <p:nvPr/>
        </p:nvSpPr>
        <p:spPr bwMode="auto">
          <a:xfrm>
            <a:off x="5710323" y="784157"/>
            <a:ext cx="571492" cy="574666"/>
          </a:xfrm>
          <a:custGeom>
            <a:avLst/>
            <a:gdLst>
              <a:gd name="T0" fmla="*/ 333 w 360"/>
              <a:gd name="T1" fmla="*/ 0 h 360"/>
              <a:gd name="T2" fmla="*/ 26 w 360"/>
              <a:gd name="T3" fmla="*/ 0 h 360"/>
              <a:gd name="T4" fmla="*/ 0 w 360"/>
              <a:gd name="T5" fmla="*/ 25 h 360"/>
              <a:gd name="T6" fmla="*/ 0 w 360"/>
              <a:gd name="T7" fmla="*/ 334 h 360"/>
              <a:gd name="T8" fmla="*/ 26 w 360"/>
              <a:gd name="T9" fmla="*/ 360 h 360"/>
              <a:gd name="T10" fmla="*/ 333 w 360"/>
              <a:gd name="T11" fmla="*/ 360 h 360"/>
              <a:gd name="T12" fmla="*/ 360 w 360"/>
              <a:gd name="T13" fmla="*/ 334 h 360"/>
              <a:gd name="T14" fmla="*/ 360 w 360"/>
              <a:gd name="T15" fmla="*/ 25 h 360"/>
              <a:gd name="T16" fmla="*/ 333 w 360"/>
              <a:gd name="T17" fmla="*/ 0 h 360"/>
              <a:gd name="T18" fmla="*/ 109 w 360"/>
              <a:gd name="T19" fmla="*/ 301 h 360"/>
              <a:gd name="T20" fmla="*/ 54 w 360"/>
              <a:gd name="T21" fmla="*/ 301 h 360"/>
              <a:gd name="T22" fmla="*/ 54 w 360"/>
              <a:gd name="T23" fmla="*/ 138 h 360"/>
              <a:gd name="T24" fmla="*/ 109 w 360"/>
              <a:gd name="T25" fmla="*/ 138 h 360"/>
              <a:gd name="T26" fmla="*/ 109 w 360"/>
              <a:gd name="T27" fmla="*/ 301 h 360"/>
              <a:gd name="T28" fmla="*/ 82 w 360"/>
              <a:gd name="T29" fmla="*/ 116 h 360"/>
              <a:gd name="T30" fmla="*/ 81 w 360"/>
              <a:gd name="T31" fmla="*/ 116 h 360"/>
              <a:gd name="T32" fmla="*/ 51 w 360"/>
              <a:gd name="T33" fmla="*/ 88 h 360"/>
              <a:gd name="T34" fmla="*/ 82 w 360"/>
              <a:gd name="T35" fmla="*/ 60 h 360"/>
              <a:gd name="T36" fmla="*/ 112 w 360"/>
              <a:gd name="T37" fmla="*/ 88 h 360"/>
              <a:gd name="T38" fmla="*/ 82 w 360"/>
              <a:gd name="T39" fmla="*/ 116 h 360"/>
              <a:gd name="T40" fmla="*/ 305 w 360"/>
              <a:gd name="T41" fmla="*/ 301 h 360"/>
              <a:gd name="T42" fmla="*/ 251 w 360"/>
              <a:gd name="T43" fmla="*/ 301 h 360"/>
              <a:gd name="T44" fmla="*/ 251 w 360"/>
              <a:gd name="T45" fmla="*/ 214 h 360"/>
              <a:gd name="T46" fmla="*/ 223 w 360"/>
              <a:gd name="T47" fmla="*/ 177 h 360"/>
              <a:gd name="T48" fmla="*/ 195 w 360"/>
              <a:gd name="T49" fmla="*/ 197 h 360"/>
              <a:gd name="T50" fmla="*/ 193 w 360"/>
              <a:gd name="T51" fmla="*/ 210 h 360"/>
              <a:gd name="T52" fmla="*/ 193 w 360"/>
              <a:gd name="T53" fmla="*/ 301 h 360"/>
              <a:gd name="T54" fmla="*/ 139 w 360"/>
              <a:gd name="T55" fmla="*/ 301 h 360"/>
              <a:gd name="T56" fmla="*/ 139 w 360"/>
              <a:gd name="T57" fmla="*/ 138 h 360"/>
              <a:gd name="T58" fmla="*/ 193 w 360"/>
              <a:gd name="T59" fmla="*/ 138 h 360"/>
              <a:gd name="T60" fmla="*/ 193 w 360"/>
              <a:gd name="T61" fmla="*/ 161 h 360"/>
              <a:gd name="T62" fmla="*/ 242 w 360"/>
              <a:gd name="T63" fmla="*/ 135 h 360"/>
              <a:gd name="T64" fmla="*/ 305 w 360"/>
              <a:gd name="T65" fmla="*/ 208 h 360"/>
              <a:gd name="T66" fmla="*/ 305 w 360"/>
              <a:gd name="T67" fmla="*/ 301 h 360"/>
              <a:gd name="T68" fmla="*/ 193 w 360"/>
              <a:gd name="T69" fmla="*/ 162 h 360"/>
              <a:gd name="T70" fmla="*/ 193 w 360"/>
              <a:gd name="T71" fmla="*/ 161 h 360"/>
              <a:gd name="T72" fmla="*/ 193 w 360"/>
              <a:gd name="T73" fmla="*/ 162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0" h="360">
                <a:moveTo>
                  <a:pt x="333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1"/>
                  <a:pt x="0" y="25"/>
                </a:cubicBezTo>
                <a:cubicBezTo>
                  <a:pt x="0" y="334"/>
                  <a:pt x="0" y="334"/>
                  <a:pt x="0" y="334"/>
                </a:cubicBezTo>
                <a:cubicBezTo>
                  <a:pt x="0" y="348"/>
                  <a:pt x="12" y="360"/>
                  <a:pt x="26" y="360"/>
                </a:cubicBezTo>
                <a:cubicBezTo>
                  <a:pt x="333" y="360"/>
                  <a:pt x="333" y="360"/>
                  <a:pt x="333" y="360"/>
                </a:cubicBezTo>
                <a:cubicBezTo>
                  <a:pt x="348" y="360"/>
                  <a:pt x="360" y="348"/>
                  <a:pt x="360" y="334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60" y="11"/>
                  <a:pt x="348" y="0"/>
                  <a:pt x="333" y="0"/>
                </a:cubicBezTo>
                <a:close/>
                <a:moveTo>
                  <a:pt x="109" y="301"/>
                </a:moveTo>
                <a:cubicBezTo>
                  <a:pt x="54" y="301"/>
                  <a:pt x="54" y="301"/>
                  <a:pt x="54" y="301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109" y="138"/>
                  <a:pt x="109" y="138"/>
                  <a:pt x="109" y="138"/>
                </a:cubicBezTo>
                <a:lnTo>
                  <a:pt x="109" y="301"/>
                </a:lnTo>
                <a:close/>
                <a:moveTo>
                  <a:pt x="82" y="116"/>
                </a:moveTo>
                <a:cubicBezTo>
                  <a:pt x="81" y="116"/>
                  <a:pt x="81" y="116"/>
                  <a:pt x="81" y="116"/>
                </a:cubicBezTo>
                <a:cubicBezTo>
                  <a:pt x="63" y="116"/>
                  <a:pt x="51" y="104"/>
                  <a:pt x="51" y="88"/>
                </a:cubicBezTo>
                <a:cubicBezTo>
                  <a:pt x="51" y="72"/>
                  <a:pt x="63" y="60"/>
                  <a:pt x="82" y="60"/>
                </a:cubicBezTo>
                <a:cubicBezTo>
                  <a:pt x="101" y="60"/>
                  <a:pt x="112" y="72"/>
                  <a:pt x="112" y="88"/>
                </a:cubicBezTo>
                <a:cubicBezTo>
                  <a:pt x="112" y="104"/>
                  <a:pt x="101" y="116"/>
                  <a:pt x="82" y="116"/>
                </a:cubicBezTo>
                <a:close/>
                <a:moveTo>
                  <a:pt x="305" y="301"/>
                </a:moveTo>
                <a:cubicBezTo>
                  <a:pt x="251" y="301"/>
                  <a:pt x="251" y="301"/>
                  <a:pt x="251" y="301"/>
                </a:cubicBezTo>
                <a:cubicBezTo>
                  <a:pt x="251" y="214"/>
                  <a:pt x="251" y="214"/>
                  <a:pt x="251" y="214"/>
                </a:cubicBezTo>
                <a:cubicBezTo>
                  <a:pt x="251" y="192"/>
                  <a:pt x="243" y="177"/>
                  <a:pt x="223" y="177"/>
                </a:cubicBezTo>
                <a:cubicBezTo>
                  <a:pt x="208" y="177"/>
                  <a:pt x="199" y="187"/>
                  <a:pt x="195" y="197"/>
                </a:cubicBezTo>
                <a:cubicBezTo>
                  <a:pt x="194" y="200"/>
                  <a:pt x="193" y="205"/>
                  <a:pt x="193" y="210"/>
                </a:cubicBezTo>
                <a:cubicBezTo>
                  <a:pt x="193" y="301"/>
                  <a:pt x="193" y="301"/>
                  <a:pt x="193" y="301"/>
                </a:cubicBezTo>
                <a:cubicBezTo>
                  <a:pt x="139" y="301"/>
                  <a:pt x="139" y="301"/>
                  <a:pt x="139" y="301"/>
                </a:cubicBezTo>
                <a:cubicBezTo>
                  <a:pt x="139" y="301"/>
                  <a:pt x="140" y="154"/>
                  <a:pt x="139" y="138"/>
                </a:cubicBezTo>
                <a:cubicBezTo>
                  <a:pt x="193" y="138"/>
                  <a:pt x="193" y="138"/>
                  <a:pt x="193" y="138"/>
                </a:cubicBezTo>
                <a:cubicBezTo>
                  <a:pt x="193" y="161"/>
                  <a:pt x="193" y="161"/>
                  <a:pt x="193" y="161"/>
                </a:cubicBezTo>
                <a:cubicBezTo>
                  <a:pt x="201" y="150"/>
                  <a:pt x="213" y="135"/>
                  <a:pt x="242" y="135"/>
                </a:cubicBezTo>
                <a:cubicBezTo>
                  <a:pt x="278" y="135"/>
                  <a:pt x="305" y="158"/>
                  <a:pt x="305" y="208"/>
                </a:cubicBezTo>
                <a:lnTo>
                  <a:pt x="305" y="301"/>
                </a:lnTo>
                <a:close/>
                <a:moveTo>
                  <a:pt x="193" y="162"/>
                </a:moveTo>
                <a:cubicBezTo>
                  <a:pt x="193" y="162"/>
                  <a:pt x="193" y="162"/>
                  <a:pt x="193" y="161"/>
                </a:cubicBezTo>
                <a:cubicBezTo>
                  <a:pt x="193" y="162"/>
                  <a:pt x="193" y="162"/>
                  <a:pt x="193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4" name="Freeform 70"/>
          <p:cNvSpPr>
            <a:spLocks noEditPoints="1"/>
          </p:cNvSpPr>
          <p:nvPr/>
        </p:nvSpPr>
        <p:spPr bwMode="auto">
          <a:xfrm>
            <a:off x="16682591" y="1025277"/>
            <a:ext cx="574668" cy="346069"/>
          </a:xfrm>
          <a:custGeom>
            <a:avLst/>
            <a:gdLst>
              <a:gd name="T0" fmla="*/ 290 w 360"/>
              <a:gd name="T1" fmla="*/ 53 h 216"/>
              <a:gd name="T2" fmla="*/ 195 w 360"/>
              <a:gd name="T3" fmla="*/ 134 h 216"/>
              <a:gd name="T4" fmla="*/ 197 w 360"/>
              <a:gd name="T5" fmla="*/ 198 h 216"/>
              <a:gd name="T6" fmla="*/ 247 w 360"/>
              <a:gd name="T7" fmla="*/ 199 h 216"/>
              <a:gd name="T8" fmla="*/ 247 w 360"/>
              <a:gd name="T9" fmla="*/ 215 h 216"/>
              <a:gd name="T10" fmla="*/ 163 w 360"/>
              <a:gd name="T11" fmla="*/ 215 h 216"/>
              <a:gd name="T12" fmla="*/ 90 w 360"/>
              <a:gd name="T13" fmla="*/ 216 h 216"/>
              <a:gd name="T14" fmla="*/ 92 w 360"/>
              <a:gd name="T15" fmla="*/ 201 h 216"/>
              <a:gd name="T16" fmla="*/ 139 w 360"/>
              <a:gd name="T17" fmla="*/ 195 h 216"/>
              <a:gd name="T18" fmla="*/ 140 w 360"/>
              <a:gd name="T19" fmla="*/ 134 h 216"/>
              <a:gd name="T20" fmla="*/ 48 w 360"/>
              <a:gd name="T21" fmla="*/ 22 h 216"/>
              <a:gd name="T22" fmla="*/ 0 w 360"/>
              <a:gd name="T23" fmla="*/ 22 h 216"/>
              <a:gd name="T24" fmla="*/ 0 w 360"/>
              <a:gd name="T25" fmla="*/ 0 h 216"/>
              <a:gd name="T26" fmla="*/ 161 w 360"/>
              <a:gd name="T27" fmla="*/ 0 h 216"/>
              <a:gd name="T28" fmla="*/ 161 w 360"/>
              <a:gd name="T29" fmla="*/ 2 h 216"/>
              <a:gd name="T30" fmla="*/ 161 w 360"/>
              <a:gd name="T31" fmla="*/ 2 h 216"/>
              <a:gd name="T32" fmla="*/ 161 w 360"/>
              <a:gd name="T33" fmla="*/ 5 h 216"/>
              <a:gd name="T34" fmla="*/ 161 w 360"/>
              <a:gd name="T35" fmla="*/ 22 h 216"/>
              <a:gd name="T36" fmla="*/ 112 w 360"/>
              <a:gd name="T37" fmla="*/ 22 h 216"/>
              <a:gd name="T38" fmla="*/ 178 w 360"/>
              <a:gd name="T39" fmla="*/ 110 h 216"/>
              <a:gd name="T40" fmla="*/ 242 w 360"/>
              <a:gd name="T41" fmla="*/ 52 h 216"/>
              <a:gd name="T42" fmla="*/ 204 w 360"/>
              <a:gd name="T43" fmla="*/ 52 h 216"/>
              <a:gd name="T44" fmla="*/ 199 w 360"/>
              <a:gd name="T45" fmla="*/ 29 h 216"/>
              <a:gd name="T46" fmla="*/ 339 w 360"/>
              <a:gd name="T47" fmla="*/ 29 h 216"/>
              <a:gd name="T48" fmla="*/ 338 w 360"/>
              <a:gd name="T49" fmla="*/ 31 h 216"/>
              <a:gd name="T50" fmla="*/ 339 w 360"/>
              <a:gd name="T51" fmla="*/ 31 h 216"/>
              <a:gd name="T52" fmla="*/ 329 w 360"/>
              <a:gd name="T53" fmla="*/ 46 h 216"/>
              <a:gd name="T54" fmla="*/ 328 w 360"/>
              <a:gd name="T55" fmla="*/ 46 h 216"/>
              <a:gd name="T56" fmla="*/ 324 w 360"/>
              <a:gd name="T57" fmla="*/ 52 h 216"/>
              <a:gd name="T58" fmla="*/ 298 w 360"/>
              <a:gd name="T59" fmla="*/ 52 h 216"/>
              <a:gd name="T60" fmla="*/ 290 w 360"/>
              <a:gd name="T61" fmla="*/ 53 h 216"/>
              <a:gd name="T62" fmla="*/ 336 w 360"/>
              <a:gd name="T63" fmla="*/ 193 h 216"/>
              <a:gd name="T64" fmla="*/ 324 w 360"/>
              <a:gd name="T65" fmla="*/ 192 h 216"/>
              <a:gd name="T66" fmla="*/ 310 w 360"/>
              <a:gd name="T67" fmla="*/ 190 h 216"/>
              <a:gd name="T68" fmla="*/ 310 w 360"/>
              <a:gd name="T69" fmla="*/ 214 h 216"/>
              <a:gd name="T70" fmla="*/ 321 w 360"/>
              <a:gd name="T71" fmla="*/ 215 h 216"/>
              <a:gd name="T72" fmla="*/ 333 w 360"/>
              <a:gd name="T73" fmla="*/ 216 h 216"/>
              <a:gd name="T74" fmla="*/ 336 w 360"/>
              <a:gd name="T75" fmla="*/ 193 h 216"/>
              <a:gd name="T76" fmla="*/ 360 w 360"/>
              <a:gd name="T77" fmla="*/ 79 h 216"/>
              <a:gd name="T78" fmla="*/ 313 w 360"/>
              <a:gd name="T79" fmla="*/ 74 h 216"/>
              <a:gd name="T80" fmla="*/ 313 w 360"/>
              <a:gd name="T81" fmla="*/ 175 h 216"/>
              <a:gd name="T82" fmla="*/ 335 w 360"/>
              <a:gd name="T83" fmla="*/ 177 h 216"/>
              <a:gd name="T84" fmla="*/ 360 w 360"/>
              <a:gd name="T85" fmla="*/ 7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0" h="216">
                <a:moveTo>
                  <a:pt x="290" y="53"/>
                </a:moveTo>
                <a:cubicBezTo>
                  <a:pt x="281" y="56"/>
                  <a:pt x="201" y="118"/>
                  <a:pt x="195" y="134"/>
                </a:cubicBezTo>
                <a:cubicBezTo>
                  <a:pt x="194" y="139"/>
                  <a:pt x="195" y="190"/>
                  <a:pt x="197" y="198"/>
                </a:cubicBezTo>
                <a:cubicBezTo>
                  <a:pt x="202" y="199"/>
                  <a:pt x="240" y="198"/>
                  <a:pt x="247" y="199"/>
                </a:cubicBezTo>
                <a:cubicBezTo>
                  <a:pt x="247" y="215"/>
                  <a:pt x="247" y="215"/>
                  <a:pt x="247" y="215"/>
                </a:cubicBezTo>
                <a:cubicBezTo>
                  <a:pt x="240" y="215"/>
                  <a:pt x="191" y="215"/>
                  <a:pt x="163" y="215"/>
                </a:cubicBezTo>
                <a:cubicBezTo>
                  <a:pt x="149" y="215"/>
                  <a:pt x="104" y="216"/>
                  <a:pt x="90" y="216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100" y="200"/>
                  <a:pt x="132" y="202"/>
                  <a:pt x="139" y="195"/>
                </a:cubicBezTo>
                <a:cubicBezTo>
                  <a:pt x="142" y="191"/>
                  <a:pt x="141" y="142"/>
                  <a:pt x="140" y="134"/>
                </a:cubicBezTo>
                <a:cubicBezTo>
                  <a:pt x="137" y="125"/>
                  <a:pt x="66" y="37"/>
                  <a:pt x="48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0"/>
                  <a:pt x="0" y="0"/>
                  <a:pt x="0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61" y="2"/>
                  <a:pt x="161" y="2"/>
                  <a:pt x="161" y="2"/>
                </a:cubicBezTo>
                <a:cubicBezTo>
                  <a:pt x="161" y="2"/>
                  <a:pt x="161" y="2"/>
                  <a:pt x="161" y="2"/>
                </a:cubicBezTo>
                <a:cubicBezTo>
                  <a:pt x="161" y="5"/>
                  <a:pt x="161" y="5"/>
                  <a:pt x="161" y="5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34" y="54"/>
                  <a:pt x="165" y="92"/>
                  <a:pt x="178" y="110"/>
                </a:cubicBezTo>
                <a:cubicBezTo>
                  <a:pt x="242" y="52"/>
                  <a:pt x="242" y="52"/>
                  <a:pt x="242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199" y="29"/>
                  <a:pt x="199" y="29"/>
                  <a:pt x="199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8" y="31"/>
                  <a:pt x="338" y="31"/>
                  <a:pt x="338" y="31"/>
                </a:cubicBezTo>
                <a:cubicBezTo>
                  <a:pt x="338" y="31"/>
                  <a:pt x="339" y="31"/>
                  <a:pt x="339" y="31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29" y="46"/>
                  <a:pt x="328" y="46"/>
                  <a:pt x="328" y="46"/>
                </a:cubicBezTo>
                <a:cubicBezTo>
                  <a:pt x="324" y="52"/>
                  <a:pt x="324" y="52"/>
                  <a:pt x="324" y="52"/>
                </a:cubicBezTo>
                <a:cubicBezTo>
                  <a:pt x="298" y="52"/>
                  <a:pt x="298" y="52"/>
                  <a:pt x="298" y="52"/>
                </a:cubicBezTo>
                <a:cubicBezTo>
                  <a:pt x="295" y="52"/>
                  <a:pt x="292" y="53"/>
                  <a:pt x="290" y="53"/>
                </a:cubicBezTo>
                <a:close/>
                <a:moveTo>
                  <a:pt x="336" y="193"/>
                </a:moveTo>
                <a:cubicBezTo>
                  <a:pt x="324" y="192"/>
                  <a:pt x="324" y="192"/>
                  <a:pt x="324" y="192"/>
                </a:cubicBezTo>
                <a:cubicBezTo>
                  <a:pt x="310" y="190"/>
                  <a:pt x="310" y="190"/>
                  <a:pt x="310" y="190"/>
                </a:cubicBezTo>
                <a:cubicBezTo>
                  <a:pt x="310" y="214"/>
                  <a:pt x="310" y="214"/>
                  <a:pt x="310" y="214"/>
                </a:cubicBezTo>
                <a:cubicBezTo>
                  <a:pt x="321" y="215"/>
                  <a:pt x="321" y="215"/>
                  <a:pt x="321" y="215"/>
                </a:cubicBezTo>
                <a:cubicBezTo>
                  <a:pt x="333" y="216"/>
                  <a:pt x="333" y="216"/>
                  <a:pt x="333" y="216"/>
                </a:cubicBezTo>
                <a:lnTo>
                  <a:pt x="336" y="193"/>
                </a:lnTo>
                <a:close/>
                <a:moveTo>
                  <a:pt x="360" y="79"/>
                </a:moveTo>
                <a:cubicBezTo>
                  <a:pt x="356" y="79"/>
                  <a:pt x="318" y="75"/>
                  <a:pt x="313" y="74"/>
                </a:cubicBezTo>
                <a:cubicBezTo>
                  <a:pt x="313" y="175"/>
                  <a:pt x="313" y="175"/>
                  <a:pt x="313" y="175"/>
                </a:cubicBezTo>
                <a:cubicBezTo>
                  <a:pt x="335" y="177"/>
                  <a:pt x="335" y="177"/>
                  <a:pt x="335" y="177"/>
                </a:cubicBezTo>
                <a:lnTo>
                  <a:pt x="360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5" name="Freeform 74"/>
          <p:cNvSpPr>
            <a:spLocks noEditPoints="1"/>
          </p:cNvSpPr>
          <p:nvPr/>
        </p:nvSpPr>
        <p:spPr bwMode="auto">
          <a:xfrm>
            <a:off x="4285017" y="3541749"/>
            <a:ext cx="571492" cy="574666"/>
          </a:xfrm>
          <a:custGeom>
            <a:avLst/>
            <a:gdLst>
              <a:gd name="T0" fmla="*/ 245 w 360"/>
              <a:gd name="T1" fmla="*/ 360 h 360"/>
              <a:gd name="T2" fmla="*/ 359 w 360"/>
              <a:gd name="T3" fmla="*/ 246 h 360"/>
              <a:gd name="T4" fmla="*/ 360 w 360"/>
              <a:gd name="T5" fmla="*/ 155 h 360"/>
              <a:gd name="T6" fmla="*/ 359 w 360"/>
              <a:gd name="T7" fmla="*/ 150 h 360"/>
              <a:gd name="T8" fmla="*/ 356 w 360"/>
              <a:gd name="T9" fmla="*/ 143 h 360"/>
              <a:gd name="T10" fmla="*/ 351 w 360"/>
              <a:gd name="T11" fmla="*/ 139 h 360"/>
              <a:gd name="T12" fmla="*/ 302 w 360"/>
              <a:gd name="T13" fmla="*/ 131 h 360"/>
              <a:gd name="T14" fmla="*/ 292 w 360"/>
              <a:gd name="T15" fmla="*/ 101 h 360"/>
              <a:gd name="T16" fmla="*/ 282 w 360"/>
              <a:gd name="T17" fmla="*/ 62 h 360"/>
              <a:gd name="T18" fmla="*/ 194 w 360"/>
              <a:gd name="T19" fmla="*/ 0 h 360"/>
              <a:gd name="T20" fmla="*/ 114 w 360"/>
              <a:gd name="T21" fmla="*/ 0 h 360"/>
              <a:gd name="T22" fmla="*/ 0 w 360"/>
              <a:gd name="T23" fmla="*/ 114 h 360"/>
              <a:gd name="T24" fmla="*/ 0 w 360"/>
              <a:gd name="T25" fmla="*/ 246 h 360"/>
              <a:gd name="T26" fmla="*/ 114 w 360"/>
              <a:gd name="T27" fmla="*/ 360 h 360"/>
              <a:gd name="T28" fmla="*/ 245 w 360"/>
              <a:gd name="T29" fmla="*/ 360 h 360"/>
              <a:gd name="T30" fmla="*/ 116 w 360"/>
              <a:gd name="T31" fmla="*/ 93 h 360"/>
              <a:gd name="T32" fmla="*/ 179 w 360"/>
              <a:gd name="T33" fmla="*/ 93 h 360"/>
              <a:gd name="T34" fmla="*/ 201 w 360"/>
              <a:gd name="T35" fmla="*/ 115 h 360"/>
              <a:gd name="T36" fmla="*/ 179 w 360"/>
              <a:gd name="T37" fmla="*/ 136 h 360"/>
              <a:gd name="T38" fmla="*/ 116 w 360"/>
              <a:gd name="T39" fmla="*/ 136 h 360"/>
              <a:gd name="T40" fmla="*/ 94 w 360"/>
              <a:gd name="T41" fmla="*/ 115 h 360"/>
              <a:gd name="T42" fmla="*/ 116 w 360"/>
              <a:gd name="T43" fmla="*/ 93 h 360"/>
              <a:gd name="T44" fmla="*/ 94 w 360"/>
              <a:gd name="T45" fmla="*/ 245 h 360"/>
              <a:gd name="T46" fmla="*/ 116 w 360"/>
              <a:gd name="T47" fmla="*/ 223 h 360"/>
              <a:gd name="T48" fmla="*/ 244 w 360"/>
              <a:gd name="T49" fmla="*/ 223 h 360"/>
              <a:gd name="T50" fmla="*/ 266 w 360"/>
              <a:gd name="T51" fmla="*/ 245 h 360"/>
              <a:gd name="T52" fmla="*/ 244 w 360"/>
              <a:gd name="T53" fmla="*/ 266 h 360"/>
              <a:gd name="T54" fmla="*/ 116 w 360"/>
              <a:gd name="T55" fmla="*/ 266 h 360"/>
              <a:gd name="T56" fmla="*/ 94 w 360"/>
              <a:gd name="T57" fmla="*/ 24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60" h="360">
                <a:moveTo>
                  <a:pt x="245" y="360"/>
                </a:moveTo>
                <a:cubicBezTo>
                  <a:pt x="308" y="360"/>
                  <a:pt x="359" y="309"/>
                  <a:pt x="359" y="246"/>
                </a:cubicBezTo>
                <a:cubicBezTo>
                  <a:pt x="360" y="155"/>
                  <a:pt x="360" y="155"/>
                  <a:pt x="360" y="155"/>
                </a:cubicBezTo>
                <a:cubicBezTo>
                  <a:pt x="359" y="150"/>
                  <a:pt x="359" y="150"/>
                  <a:pt x="359" y="150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1" y="139"/>
                  <a:pt x="351" y="139"/>
                  <a:pt x="351" y="139"/>
                </a:cubicBezTo>
                <a:cubicBezTo>
                  <a:pt x="344" y="134"/>
                  <a:pt x="311" y="140"/>
                  <a:pt x="302" y="131"/>
                </a:cubicBezTo>
                <a:cubicBezTo>
                  <a:pt x="295" y="126"/>
                  <a:pt x="294" y="115"/>
                  <a:pt x="292" y="101"/>
                </a:cubicBezTo>
                <a:cubicBezTo>
                  <a:pt x="289" y="73"/>
                  <a:pt x="286" y="71"/>
                  <a:pt x="282" y="62"/>
                </a:cubicBezTo>
                <a:cubicBezTo>
                  <a:pt x="266" y="29"/>
                  <a:pt x="223" y="3"/>
                  <a:pt x="19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246"/>
                  <a:pt x="0" y="246"/>
                  <a:pt x="0" y="246"/>
                </a:cubicBezTo>
                <a:cubicBezTo>
                  <a:pt x="0" y="309"/>
                  <a:pt x="51" y="360"/>
                  <a:pt x="114" y="360"/>
                </a:cubicBezTo>
                <a:lnTo>
                  <a:pt x="245" y="360"/>
                </a:lnTo>
                <a:close/>
                <a:moveTo>
                  <a:pt x="116" y="93"/>
                </a:moveTo>
                <a:cubicBezTo>
                  <a:pt x="179" y="93"/>
                  <a:pt x="179" y="93"/>
                  <a:pt x="179" y="93"/>
                </a:cubicBezTo>
                <a:cubicBezTo>
                  <a:pt x="191" y="93"/>
                  <a:pt x="201" y="103"/>
                  <a:pt x="201" y="115"/>
                </a:cubicBezTo>
                <a:cubicBezTo>
                  <a:pt x="201" y="127"/>
                  <a:pt x="191" y="136"/>
                  <a:pt x="179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03" y="136"/>
                  <a:pt x="94" y="127"/>
                  <a:pt x="94" y="115"/>
                </a:cubicBezTo>
                <a:cubicBezTo>
                  <a:pt x="94" y="103"/>
                  <a:pt x="103" y="93"/>
                  <a:pt x="116" y="93"/>
                </a:cubicBezTo>
                <a:close/>
                <a:moveTo>
                  <a:pt x="94" y="245"/>
                </a:moveTo>
                <a:cubicBezTo>
                  <a:pt x="94" y="233"/>
                  <a:pt x="103" y="223"/>
                  <a:pt x="116" y="223"/>
                </a:cubicBezTo>
                <a:cubicBezTo>
                  <a:pt x="244" y="223"/>
                  <a:pt x="244" y="223"/>
                  <a:pt x="244" y="223"/>
                </a:cubicBezTo>
                <a:cubicBezTo>
                  <a:pt x="256" y="223"/>
                  <a:pt x="266" y="233"/>
                  <a:pt x="266" y="245"/>
                </a:cubicBezTo>
                <a:cubicBezTo>
                  <a:pt x="266" y="257"/>
                  <a:pt x="256" y="266"/>
                  <a:pt x="244" y="266"/>
                </a:cubicBezTo>
                <a:cubicBezTo>
                  <a:pt x="116" y="266"/>
                  <a:pt x="116" y="266"/>
                  <a:pt x="116" y="266"/>
                </a:cubicBezTo>
                <a:cubicBezTo>
                  <a:pt x="103" y="266"/>
                  <a:pt x="94" y="257"/>
                  <a:pt x="94" y="2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6" name="Freeform 78"/>
          <p:cNvSpPr>
            <a:spLocks noEditPoints="1"/>
          </p:cNvSpPr>
          <p:nvPr/>
        </p:nvSpPr>
        <p:spPr bwMode="auto">
          <a:xfrm>
            <a:off x="13787807" y="2481698"/>
            <a:ext cx="574668" cy="542918"/>
          </a:xfrm>
          <a:custGeom>
            <a:avLst/>
            <a:gdLst>
              <a:gd name="T0" fmla="*/ 61 w 363"/>
              <a:gd name="T1" fmla="*/ 2 h 341"/>
              <a:gd name="T2" fmla="*/ 112 w 363"/>
              <a:gd name="T3" fmla="*/ 1 h 341"/>
              <a:gd name="T4" fmla="*/ 77 w 363"/>
              <a:gd name="T5" fmla="*/ 75 h 341"/>
              <a:gd name="T6" fmla="*/ 128 w 363"/>
              <a:gd name="T7" fmla="*/ 187 h 341"/>
              <a:gd name="T8" fmla="*/ 133 w 363"/>
              <a:gd name="T9" fmla="*/ 211 h 341"/>
              <a:gd name="T10" fmla="*/ 126 w 363"/>
              <a:gd name="T11" fmla="*/ 273 h 341"/>
              <a:gd name="T12" fmla="*/ 202 w 363"/>
              <a:gd name="T13" fmla="*/ 224 h 341"/>
              <a:gd name="T14" fmla="*/ 362 w 363"/>
              <a:gd name="T15" fmla="*/ 198 h 341"/>
              <a:gd name="T16" fmla="*/ 362 w 363"/>
              <a:gd name="T17" fmla="*/ 270 h 341"/>
              <a:gd name="T18" fmla="*/ 321 w 363"/>
              <a:gd name="T19" fmla="*/ 334 h 341"/>
              <a:gd name="T20" fmla="*/ 284 w 363"/>
              <a:gd name="T21" fmla="*/ 341 h 341"/>
              <a:gd name="T22" fmla="*/ 69 w 363"/>
              <a:gd name="T23" fmla="*/ 341 h 341"/>
              <a:gd name="T24" fmla="*/ 2 w 363"/>
              <a:gd name="T25" fmla="*/ 273 h 341"/>
              <a:gd name="T26" fmla="*/ 2 w 363"/>
              <a:gd name="T27" fmla="*/ 75 h 341"/>
              <a:gd name="T28" fmla="*/ 61 w 363"/>
              <a:gd name="T29" fmla="*/ 2 h 341"/>
              <a:gd name="T30" fmla="*/ 155 w 363"/>
              <a:gd name="T31" fmla="*/ 48 h 341"/>
              <a:gd name="T32" fmla="*/ 134 w 363"/>
              <a:gd name="T33" fmla="*/ 95 h 341"/>
              <a:gd name="T34" fmla="*/ 165 w 363"/>
              <a:gd name="T35" fmla="*/ 156 h 341"/>
              <a:gd name="T36" fmla="*/ 304 w 363"/>
              <a:gd name="T37" fmla="*/ 164 h 341"/>
              <a:gd name="T38" fmla="*/ 348 w 363"/>
              <a:gd name="T39" fmla="*/ 99 h 341"/>
              <a:gd name="T40" fmla="*/ 314 w 363"/>
              <a:gd name="T41" fmla="*/ 37 h 341"/>
              <a:gd name="T42" fmla="*/ 237 w 363"/>
              <a:gd name="T43" fmla="*/ 14 h 341"/>
              <a:gd name="T44" fmla="*/ 155 w 363"/>
              <a:gd name="T45" fmla="*/ 48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3" h="341">
                <a:moveTo>
                  <a:pt x="61" y="2"/>
                </a:moveTo>
                <a:cubicBezTo>
                  <a:pt x="78" y="0"/>
                  <a:pt x="95" y="1"/>
                  <a:pt x="112" y="1"/>
                </a:cubicBezTo>
                <a:cubicBezTo>
                  <a:pt x="94" y="23"/>
                  <a:pt x="79" y="47"/>
                  <a:pt x="77" y="75"/>
                </a:cubicBezTo>
                <a:cubicBezTo>
                  <a:pt x="72" y="118"/>
                  <a:pt x="94" y="161"/>
                  <a:pt x="128" y="187"/>
                </a:cubicBezTo>
                <a:cubicBezTo>
                  <a:pt x="136" y="192"/>
                  <a:pt x="133" y="203"/>
                  <a:pt x="133" y="211"/>
                </a:cubicBezTo>
                <a:cubicBezTo>
                  <a:pt x="131" y="232"/>
                  <a:pt x="128" y="252"/>
                  <a:pt x="126" y="273"/>
                </a:cubicBezTo>
                <a:cubicBezTo>
                  <a:pt x="152" y="258"/>
                  <a:pt x="176" y="238"/>
                  <a:pt x="202" y="224"/>
                </a:cubicBezTo>
                <a:cubicBezTo>
                  <a:pt x="256" y="235"/>
                  <a:pt x="315" y="228"/>
                  <a:pt x="362" y="198"/>
                </a:cubicBezTo>
                <a:cubicBezTo>
                  <a:pt x="362" y="222"/>
                  <a:pt x="362" y="246"/>
                  <a:pt x="362" y="270"/>
                </a:cubicBezTo>
                <a:cubicBezTo>
                  <a:pt x="363" y="297"/>
                  <a:pt x="346" y="323"/>
                  <a:pt x="321" y="334"/>
                </a:cubicBezTo>
                <a:cubicBezTo>
                  <a:pt x="310" y="340"/>
                  <a:pt x="296" y="341"/>
                  <a:pt x="284" y="341"/>
                </a:cubicBezTo>
                <a:cubicBezTo>
                  <a:pt x="212" y="341"/>
                  <a:pt x="141" y="341"/>
                  <a:pt x="69" y="341"/>
                </a:cubicBezTo>
                <a:cubicBezTo>
                  <a:pt x="34" y="341"/>
                  <a:pt x="2" y="308"/>
                  <a:pt x="2" y="273"/>
                </a:cubicBezTo>
                <a:cubicBezTo>
                  <a:pt x="2" y="207"/>
                  <a:pt x="2" y="141"/>
                  <a:pt x="2" y="75"/>
                </a:cubicBezTo>
                <a:cubicBezTo>
                  <a:pt x="0" y="41"/>
                  <a:pt x="27" y="8"/>
                  <a:pt x="61" y="2"/>
                </a:cubicBezTo>
                <a:close/>
                <a:moveTo>
                  <a:pt x="155" y="48"/>
                </a:moveTo>
                <a:cubicBezTo>
                  <a:pt x="143" y="61"/>
                  <a:pt x="134" y="77"/>
                  <a:pt x="134" y="95"/>
                </a:cubicBezTo>
                <a:cubicBezTo>
                  <a:pt x="133" y="119"/>
                  <a:pt x="146" y="142"/>
                  <a:pt x="165" y="156"/>
                </a:cubicBezTo>
                <a:cubicBezTo>
                  <a:pt x="204" y="186"/>
                  <a:pt x="262" y="188"/>
                  <a:pt x="304" y="164"/>
                </a:cubicBezTo>
                <a:cubicBezTo>
                  <a:pt x="328" y="151"/>
                  <a:pt x="347" y="127"/>
                  <a:pt x="348" y="99"/>
                </a:cubicBezTo>
                <a:cubicBezTo>
                  <a:pt x="349" y="74"/>
                  <a:pt x="334" y="51"/>
                  <a:pt x="314" y="37"/>
                </a:cubicBezTo>
                <a:cubicBezTo>
                  <a:pt x="292" y="20"/>
                  <a:pt x="264" y="13"/>
                  <a:pt x="237" y="14"/>
                </a:cubicBezTo>
                <a:cubicBezTo>
                  <a:pt x="207" y="15"/>
                  <a:pt x="176" y="26"/>
                  <a:pt x="15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7" name="Freeform 82"/>
          <p:cNvSpPr>
            <a:spLocks/>
          </p:cNvSpPr>
          <p:nvPr/>
        </p:nvSpPr>
        <p:spPr bwMode="auto">
          <a:xfrm>
            <a:off x="20104819" y="6537410"/>
            <a:ext cx="789486" cy="658636"/>
          </a:xfrm>
          <a:custGeom>
            <a:avLst/>
            <a:gdLst>
              <a:gd name="T0" fmla="*/ 320 w 360"/>
              <a:gd name="T1" fmla="*/ 110 h 300"/>
              <a:gd name="T2" fmla="*/ 359 w 360"/>
              <a:gd name="T3" fmla="*/ 87 h 300"/>
              <a:gd name="T4" fmla="*/ 316 w 360"/>
              <a:gd name="T5" fmla="*/ 92 h 300"/>
              <a:gd name="T6" fmla="*/ 314 w 360"/>
              <a:gd name="T7" fmla="*/ 83 h 300"/>
              <a:gd name="T8" fmla="*/ 238 w 360"/>
              <a:gd name="T9" fmla="*/ 24 h 300"/>
              <a:gd name="T10" fmla="*/ 247 w 360"/>
              <a:gd name="T11" fmla="*/ 21 h 300"/>
              <a:gd name="T12" fmla="*/ 269 w 360"/>
              <a:gd name="T13" fmla="*/ 8 h 300"/>
              <a:gd name="T14" fmla="*/ 234 w 360"/>
              <a:gd name="T15" fmla="*/ 15 h 300"/>
              <a:gd name="T16" fmla="*/ 253 w 360"/>
              <a:gd name="T17" fmla="*/ 0 h 300"/>
              <a:gd name="T18" fmla="*/ 225 w 360"/>
              <a:gd name="T19" fmla="*/ 13 h 300"/>
              <a:gd name="T20" fmla="*/ 230 w 360"/>
              <a:gd name="T21" fmla="*/ 3 h 300"/>
              <a:gd name="T22" fmla="*/ 174 w 360"/>
              <a:gd name="T23" fmla="*/ 90 h 300"/>
              <a:gd name="T24" fmla="*/ 147 w 360"/>
              <a:gd name="T25" fmla="*/ 68 h 300"/>
              <a:gd name="T26" fmla="*/ 54 w 360"/>
              <a:gd name="T27" fmla="*/ 27 h 300"/>
              <a:gd name="T28" fmla="*/ 85 w 360"/>
              <a:gd name="T29" fmla="*/ 72 h 300"/>
              <a:gd name="T30" fmla="*/ 63 w 360"/>
              <a:gd name="T31" fmla="*/ 75 h 300"/>
              <a:gd name="T32" fmla="*/ 103 w 360"/>
              <a:gd name="T33" fmla="*/ 111 h 300"/>
              <a:gd name="T34" fmla="*/ 78 w 360"/>
              <a:gd name="T35" fmla="*/ 121 h 300"/>
              <a:gd name="T36" fmla="*/ 123 w 360"/>
              <a:gd name="T37" fmla="*/ 142 h 300"/>
              <a:gd name="T38" fmla="*/ 134 w 360"/>
              <a:gd name="T39" fmla="*/ 173 h 300"/>
              <a:gd name="T40" fmla="*/ 0 w 360"/>
              <a:gd name="T41" fmla="*/ 177 h 300"/>
              <a:gd name="T42" fmla="*/ 317 w 360"/>
              <a:gd name="T43" fmla="*/ 131 h 300"/>
              <a:gd name="T44" fmla="*/ 360 w 360"/>
              <a:gd name="T45" fmla="*/ 114 h 300"/>
              <a:gd name="T46" fmla="*/ 320 w 360"/>
              <a:gd name="T47" fmla="*/ 11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0" h="300">
                <a:moveTo>
                  <a:pt x="320" y="110"/>
                </a:moveTo>
                <a:cubicBezTo>
                  <a:pt x="340" y="109"/>
                  <a:pt x="354" y="99"/>
                  <a:pt x="359" y="87"/>
                </a:cubicBezTo>
                <a:cubicBezTo>
                  <a:pt x="352" y="91"/>
                  <a:pt x="329" y="96"/>
                  <a:pt x="316" y="92"/>
                </a:cubicBezTo>
                <a:cubicBezTo>
                  <a:pt x="316" y="89"/>
                  <a:pt x="315" y="86"/>
                  <a:pt x="314" y="83"/>
                </a:cubicBezTo>
                <a:cubicBezTo>
                  <a:pt x="305" y="48"/>
                  <a:pt x="272" y="20"/>
                  <a:pt x="238" y="24"/>
                </a:cubicBezTo>
                <a:cubicBezTo>
                  <a:pt x="241" y="23"/>
                  <a:pt x="244" y="21"/>
                  <a:pt x="247" y="21"/>
                </a:cubicBezTo>
                <a:cubicBezTo>
                  <a:pt x="250" y="19"/>
                  <a:pt x="272" y="16"/>
                  <a:pt x="269" y="8"/>
                </a:cubicBezTo>
                <a:cubicBezTo>
                  <a:pt x="266" y="1"/>
                  <a:pt x="239" y="13"/>
                  <a:pt x="234" y="15"/>
                </a:cubicBezTo>
                <a:cubicBezTo>
                  <a:pt x="241" y="12"/>
                  <a:pt x="252" y="8"/>
                  <a:pt x="253" y="0"/>
                </a:cubicBezTo>
                <a:cubicBezTo>
                  <a:pt x="243" y="1"/>
                  <a:pt x="233" y="6"/>
                  <a:pt x="225" y="13"/>
                </a:cubicBezTo>
                <a:cubicBezTo>
                  <a:pt x="228" y="10"/>
                  <a:pt x="230" y="7"/>
                  <a:pt x="230" y="3"/>
                </a:cubicBezTo>
                <a:cubicBezTo>
                  <a:pt x="203" y="20"/>
                  <a:pt x="187" y="55"/>
                  <a:pt x="174" y="90"/>
                </a:cubicBezTo>
                <a:cubicBezTo>
                  <a:pt x="164" y="80"/>
                  <a:pt x="155" y="72"/>
                  <a:pt x="147" y="68"/>
                </a:cubicBezTo>
                <a:cubicBezTo>
                  <a:pt x="124" y="56"/>
                  <a:pt x="97" y="43"/>
                  <a:pt x="54" y="27"/>
                </a:cubicBezTo>
                <a:cubicBezTo>
                  <a:pt x="53" y="41"/>
                  <a:pt x="61" y="60"/>
                  <a:pt x="85" y="72"/>
                </a:cubicBezTo>
                <a:cubicBezTo>
                  <a:pt x="80" y="72"/>
                  <a:pt x="70" y="73"/>
                  <a:pt x="63" y="75"/>
                </a:cubicBezTo>
                <a:cubicBezTo>
                  <a:pt x="66" y="91"/>
                  <a:pt x="76" y="104"/>
                  <a:pt x="103" y="111"/>
                </a:cubicBezTo>
                <a:cubicBezTo>
                  <a:pt x="91" y="112"/>
                  <a:pt x="84" y="114"/>
                  <a:pt x="78" y="121"/>
                </a:cubicBezTo>
                <a:cubicBezTo>
                  <a:pt x="84" y="132"/>
                  <a:pt x="98" y="145"/>
                  <a:pt x="123" y="142"/>
                </a:cubicBezTo>
                <a:cubicBezTo>
                  <a:pt x="95" y="154"/>
                  <a:pt x="111" y="176"/>
                  <a:pt x="134" y="173"/>
                </a:cubicBezTo>
                <a:cubicBezTo>
                  <a:pt x="96" y="213"/>
                  <a:pt x="35" y="210"/>
                  <a:pt x="0" y="177"/>
                </a:cubicBezTo>
                <a:cubicBezTo>
                  <a:pt x="91" y="300"/>
                  <a:pt x="288" y="250"/>
                  <a:pt x="317" y="131"/>
                </a:cubicBezTo>
                <a:cubicBezTo>
                  <a:pt x="339" y="131"/>
                  <a:pt x="352" y="123"/>
                  <a:pt x="360" y="114"/>
                </a:cubicBezTo>
                <a:cubicBezTo>
                  <a:pt x="348" y="117"/>
                  <a:pt x="329" y="114"/>
                  <a:pt x="32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id-ID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8" name="Freeform 24"/>
          <p:cNvSpPr>
            <a:spLocks noEditPoints="1"/>
          </p:cNvSpPr>
          <p:nvPr/>
        </p:nvSpPr>
        <p:spPr bwMode="auto">
          <a:xfrm>
            <a:off x="11899870" y="10556300"/>
            <a:ext cx="1103468" cy="1902298"/>
          </a:xfrm>
          <a:custGeom>
            <a:avLst/>
            <a:gdLst>
              <a:gd name="T0" fmla="*/ 138 w 276"/>
              <a:gd name="T1" fmla="*/ 454 h 475"/>
              <a:gd name="T2" fmla="*/ 159 w 276"/>
              <a:gd name="T3" fmla="*/ 433 h 475"/>
              <a:gd name="T4" fmla="*/ 138 w 276"/>
              <a:gd name="T5" fmla="*/ 413 h 475"/>
              <a:gd name="T6" fmla="*/ 117 w 276"/>
              <a:gd name="T7" fmla="*/ 433 h 475"/>
              <a:gd name="T8" fmla="*/ 138 w 276"/>
              <a:gd name="T9" fmla="*/ 454 h 475"/>
              <a:gd name="T10" fmla="*/ 138 w 276"/>
              <a:gd name="T11" fmla="*/ 422 h 475"/>
              <a:gd name="T12" fmla="*/ 149 w 276"/>
              <a:gd name="T13" fmla="*/ 433 h 475"/>
              <a:gd name="T14" fmla="*/ 138 w 276"/>
              <a:gd name="T15" fmla="*/ 445 h 475"/>
              <a:gd name="T16" fmla="*/ 127 w 276"/>
              <a:gd name="T17" fmla="*/ 433 h 475"/>
              <a:gd name="T18" fmla="*/ 138 w 276"/>
              <a:gd name="T19" fmla="*/ 422 h 475"/>
              <a:gd name="T20" fmla="*/ 174 w 276"/>
              <a:gd name="T21" fmla="*/ 31 h 475"/>
              <a:gd name="T22" fmla="*/ 102 w 276"/>
              <a:gd name="T23" fmla="*/ 31 h 475"/>
              <a:gd name="T24" fmla="*/ 97 w 276"/>
              <a:gd name="T25" fmla="*/ 35 h 475"/>
              <a:gd name="T26" fmla="*/ 102 w 276"/>
              <a:gd name="T27" fmla="*/ 40 h 475"/>
              <a:gd name="T28" fmla="*/ 174 w 276"/>
              <a:gd name="T29" fmla="*/ 40 h 475"/>
              <a:gd name="T30" fmla="*/ 179 w 276"/>
              <a:gd name="T31" fmla="*/ 35 h 475"/>
              <a:gd name="T32" fmla="*/ 174 w 276"/>
              <a:gd name="T33" fmla="*/ 31 h 475"/>
              <a:gd name="T34" fmla="*/ 241 w 276"/>
              <a:gd name="T35" fmla="*/ 0 h 475"/>
              <a:gd name="T36" fmla="*/ 35 w 276"/>
              <a:gd name="T37" fmla="*/ 0 h 475"/>
              <a:gd name="T38" fmla="*/ 0 w 276"/>
              <a:gd name="T39" fmla="*/ 36 h 475"/>
              <a:gd name="T40" fmla="*/ 0 w 276"/>
              <a:gd name="T41" fmla="*/ 439 h 475"/>
              <a:gd name="T42" fmla="*/ 35 w 276"/>
              <a:gd name="T43" fmla="*/ 475 h 475"/>
              <a:gd name="T44" fmla="*/ 241 w 276"/>
              <a:gd name="T45" fmla="*/ 475 h 475"/>
              <a:gd name="T46" fmla="*/ 276 w 276"/>
              <a:gd name="T47" fmla="*/ 439 h 475"/>
              <a:gd name="T48" fmla="*/ 276 w 276"/>
              <a:gd name="T49" fmla="*/ 36 h 475"/>
              <a:gd name="T50" fmla="*/ 241 w 276"/>
              <a:gd name="T51" fmla="*/ 0 h 475"/>
              <a:gd name="T52" fmla="*/ 267 w 276"/>
              <a:gd name="T53" fmla="*/ 439 h 475"/>
              <a:gd name="T54" fmla="*/ 241 w 276"/>
              <a:gd name="T55" fmla="*/ 465 h 475"/>
              <a:gd name="T56" fmla="*/ 35 w 276"/>
              <a:gd name="T57" fmla="*/ 465 h 475"/>
              <a:gd name="T58" fmla="*/ 9 w 276"/>
              <a:gd name="T59" fmla="*/ 439 h 475"/>
              <a:gd name="T60" fmla="*/ 9 w 276"/>
              <a:gd name="T61" fmla="*/ 399 h 475"/>
              <a:gd name="T62" fmla="*/ 267 w 276"/>
              <a:gd name="T63" fmla="*/ 399 h 475"/>
              <a:gd name="T64" fmla="*/ 267 w 276"/>
              <a:gd name="T65" fmla="*/ 439 h 475"/>
              <a:gd name="T66" fmla="*/ 267 w 276"/>
              <a:gd name="T67" fmla="*/ 390 h 475"/>
              <a:gd name="T68" fmla="*/ 9 w 276"/>
              <a:gd name="T69" fmla="*/ 390 h 475"/>
              <a:gd name="T70" fmla="*/ 9 w 276"/>
              <a:gd name="T71" fmla="*/ 70 h 475"/>
              <a:gd name="T72" fmla="*/ 267 w 276"/>
              <a:gd name="T73" fmla="*/ 70 h 475"/>
              <a:gd name="T74" fmla="*/ 267 w 276"/>
              <a:gd name="T75" fmla="*/ 390 h 475"/>
              <a:gd name="T76" fmla="*/ 267 w 276"/>
              <a:gd name="T77" fmla="*/ 60 h 475"/>
              <a:gd name="T78" fmla="*/ 9 w 276"/>
              <a:gd name="T79" fmla="*/ 60 h 475"/>
              <a:gd name="T80" fmla="*/ 9 w 276"/>
              <a:gd name="T81" fmla="*/ 36 h 475"/>
              <a:gd name="T82" fmla="*/ 35 w 276"/>
              <a:gd name="T83" fmla="*/ 9 h 475"/>
              <a:gd name="T84" fmla="*/ 241 w 276"/>
              <a:gd name="T85" fmla="*/ 9 h 475"/>
              <a:gd name="T86" fmla="*/ 267 w 276"/>
              <a:gd name="T87" fmla="*/ 36 h 475"/>
              <a:gd name="T88" fmla="*/ 267 w 276"/>
              <a:gd name="T89" fmla="*/ 6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6" h="475">
                <a:moveTo>
                  <a:pt x="138" y="454"/>
                </a:moveTo>
                <a:cubicBezTo>
                  <a:pt x="149" y="454"/>
                  <a:pt x="159" y="445"/>
                  <a:pt x="159" y="433"/>
                </a:cubicBezTo>
                <a:cubicBezTo>
                  <a:pt x="159" y="422"/>
                  <a:pt x="149" y="413"/>
                  <a:pt x="138" y="413"/>
                </a:cubicBezTo>
                <a:cubicBezTo>
                  <a:pt x="127" y="413"/>
                  <a:pt x="117" y="422"/>
                  <a:pt x="117" y="433"/>
                </a:cubicBezTo>
                <a:cubicBezTo>
                  <a:pt x="117" y="445"/>
                  <a:pt x="127" y="454"/>
                  <a:pt x="138" y="454"/>
                </a:cubicBezTo>
                <a:close/>
                <a:moveTo>
                  <a:pt x="138" y="422"/>
                </a:moveTo>
                <a:cubicBezTo>
                  <a:pt x="144" y="422"/>
                  <a:pt x="149" y="427"/>
                  <a:pt x="149" y="433"/>
                </a:cubicBezTo>
                <a:cubicBezTo>
                  <a:pt x="149" y="440"/>
                  <a:pt x="144" y="445"/>
                  <a:pt x="138" y="445"/>
                </a:cubicBezTo>
                <a:cubicBezTo>
                  <a:pt x="132" y="445"/>
                  <a:pt x="127" y="440"/>
                  <a:pt x="127" y="433"/>
                </a:cubicBezTo>
                <a:cubicBezTo>
                  <a:pt x="127" y="427"/>
                  <a:pt x="132" y="422"/>
                  <a:pt x="138" y="422"/>
                </a:cubicBezTo>
                <a:close/>
                <a:moveTo>
                  <a:pt x="174" y="31"/>
                </a:moveTo>
                <a:cubicBezTo>
                  <a:pt x="102" y="31"/>
                  <a:pt x="102" y="31"/>
                  <a:pt x="102" y="31"/>
                </a:cubicBezTo>
                <a:cubicBezTo>
                  <a:pt x="99" y="31"/>
                  <a:pt x="97" y="33"/>
                  <a:pt x="97" y="35"/>
                </a:cubicBezTo>
                <a:cubicBezTo>
                  <a:pt x="97" y="38"/>
                  <a:pt x="99" y="40"/>
                  <a:pt x="102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7" y="40"/>
                  <a:pt x="179" y="38"/>
                  <a:pt x="179" y="35"/>
                </a:cubicBezTo>
                <a:cubicBezTo>
                  <a:pt x="179" y="33"/>
                  <a:pt x="177" y="31"/>
                  <a:pt x="174" y="31"/>
                </a:cubicBezTo>
                <a:close/>
                <a:moveTo>
                  <a:pt x="241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439"/>
                  <a:pt x="0" y="439"/>
                  <a:pt x="0" y="439"/>
                </a:cubicBezTo>
                <a:cubicBezTo>
                  <a:pt x="0" y="459"/>
                  <a:pt x="16" y="475"/>
                  <a:pt x="35" y="475"/>
                </a:cubicBezTo>
                <a:cubicBezTo>
                  <a:pt x="241" y="475"/>
                  <a:pt x="241" y="475"/>
                  <a:pt x="241" y="475"/>
                </a:cubicBezTo>
                <a:cubicBezTo>
                  <a:pt x="260" y="475"/>
                  <a:pt x="276" y="459"/>
                  <a:pt x="276" y="439"/>
                </a:cubicBezTo>
                <a:cubicBezTo>
                  <a:pt x="276" y="36"/>
                  <a:pt x="276" y="36"/>
                  <a:pt x="276" y="36"/>
                </a:cubicBezTo>
                <a:cubicBezTo>
                  <a:pt x="276" y="16"/>
                  <a:pt x="260" y="0"/>
                  <a:pt x="241" y="0"/>
                </a:cubicBezTo>
                <a:close/>
                <a:moveTo>
                  <a:pt x="267" y="439"/>
                </a:moveTo>
                <a:cubicBezTo>
                  <a:pt x="267" y="454"/>
                  <a:pt x="255" y="465"/>
                  <a:pt x="241" y="465"/>
                </a:cubicBezTo>
                <a:cubicBezTo>
                  <a:pt x="35" y="465"/>
                  <a:pt x="35" y="465"/>
                  <a:pt x="35" y="465"/>
                </a:cubicBezTo>
                <a:cubicBezTo>
                  <a:pt x="21" y="465"/>
                  <a:pt x="9" y="454"/>
                  <a:pt x="9" y="439"/>
                </a:cubicBezTo>
                <a:cubicBezTo>
                  <a:pt x="9" y="399"/>
                  <a:pt x="9" y="399"/>
                  <a:pt x="9" y="399"/>
                </a:cubicBezTo>
                <a:cubicBezTo>
                  <a:pt x="267" y="399"/>
                  <a:pt x="267" y="399"/>
                  <a:pt x="267" y="399"/>
                </a:cubicBezTo>
                <a:lnTo>
                  <a:pt x="267" y="439"/>
                </a:lnTo>
                <a:close/>
                <a:moveTo>
                  <a:pt x="267" y="390"/>
                </a:moveTo>
                <a:cubicBezTo>
                  <a:pt x="9" y="390"/>
                  <a:pt x="9" y="390"/>
                  <a:pt x="9" y="390"/>
                </a:cubicBezTo>
                <a:cubicBezTo>
                  <a:pt x="9" y="70"/>
                  <a:pt x="9" y="70"/>
                  <a:pt x="9" y="70"/>
                </a:cubicBezTo>
                <a:cubicBezTo>
                  <a:pt x="267" y="70"/>
                  <a:pt x="267" y="70"/>
                  <a:pt x="267" y="70"/>
                </a:cubicBezTo>
                <a:lnTo>
                  <a:pt x="267" y="390"/>
                </a:lnTo>
                <a:close/>
                <a:moveTo>
                  <a:pt x="267" y="60"/>
                </a:moveTo>
                <a:cubicBezTo>
                  <a:pt x="9" y="60"/>
                  <a:pt x="9" y="60"/>
                  <a:pt x="9" y="60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21"/>
                  <a:pt x="21" y="9"/>
                  <a:pt x="35" y="9"/>
                </a:cubicBezTo>
                <a:cubicBezTo>
                  <a:pt x="241" y="9"/>
                  <a:pt x="241" y="9"/>
                  <a:pt x="241" y="9"/>
                </a:cubicBezTo>
                <a:cubicBezTo>
                  <a:pt x="255" y="9"/>
                  <a:pt x="267" y="21"/>
                  <a:pt x="267" y="36"/>
                </a:cubicBezTo>
                <a:lnTo>
                  <a:pt x="267" y="6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1139" name="Freeform 29"/>
          <p:cNvSpPr>
            <a:spLocks noEditPoints="1"/>
          </p:cNvSpPr>
          <p:nvPr/>
        </p:nvSpPr>
        <p:spPr bwMode="auto">
          <a:xfrm>
            <a:off x="9627989" y="10644252"/>
            <a:ext cx="2043863" cy="1902298"/>
          </a:xfrm>
          <a:custGeom>
            <a:avLst/>
            <a:gdLst>
              <a:gd name="T0" fmla="*/ 365 w 391"/>
              <a:gd name="T1" fmla="*/ 0 h 364"/>
              <a:gd name="T2" fmla="*/ 26 w 391"/>
              <a:gd name="T3" fmla="*/ 0 h 364"/>
              <a:gd name="T4" fmla="*/ 0 w 391"/>
              <a:gd name="T5" fmla="*/ 26 h 364"/>
              <a:gd name="T6" fmla="*/ 0 w 391"/>
              <a:gd name="T7" fmla="*/ 282 h 364"/>
              <a:gd name="T8" fmla="*/ 26 w 391"/>
              <a:gd name="T9" fmla="*/ 308 h 364"/>
              <a:gd name="T10" fmla="*/ 152 w 391"/>
              <a:gd name="T11" fmla="*/ 308 h 364"/>
              <a:gd name="T12" fmla="*/ 137 w 391"/>
              <a:gd name="T13" fmla="*/ 355 h 364"/>
              <a:gd name="T14" fmla="*/ 92 w 391"/>
              <a:gd name="T15" fmla="*/ 355 h 364"/>
              <a:gd name="T16" fmla="*/ 87 w 391"/>
              <a:gd name="T17" fmla="*/ 360 h 364"/>
              <a:gd name="T18" fmla="*/ 92 w 391"/>
              <a:gd name="T19" fmla="*/ 364 h 364"/>
              <a:gd name="T20" fmla="*/ 299 w 391"/>
              <a:gd name="T21" fmla="*/ 364 h 364"/>
              <a:gd name="T22" fmla="*/ 304 w 391"/>
              <a:gd name="T23" fmla="*/ 360 h 364"/>
              <a:gd name="T24" fmla="*/ 299 w 391"/>
              <a:gd name="T25" fmla="*/ 355 h 364"/>
              <a:gd name="T26" fmla="*/ 254 w 391"/>
              <a:gd name="T27" fmla="*/ 355 h 364"/>
              <a:gd name="T28" fmla="*/ 239 w 391"/>
              <a:gd name="T29" fmla="*/ 308 h 364"/>
              <a:gd name="T30" fmla="*/ 365 w 391"/>
              <a:gd name="T31" fmla="*/ 308 h 364"/>
              <a:gd name="T32" fmla="*/ 391 w 391"/>
              <a:gd name="T33" fmla="*/ 282 h 364"/>
              <a:gd name="T34" fmla="*/ 391 w 391"/>
              <a:gd name="T35" fmla="*/ 26 h 364"/>
              <a:gd name="T36" fmla="*/ 365 w 391"/>
              <a:gd name="T37" fmla="*/ 0 h 364"/>
              <a:gd name="T38" fmla="*/ 244 w 391"/>
              <a:gd name="T39" fmla="*/ 355 h 364"/>
              <a:gd name="T40" fmla="*/ 147 w 391"/>
              <a:gd name="T41" fmla="*/ 355 h 364"/>
              <a:gd name="T42" fmla="*/ 161 w 391"/>
              <a:gd name="T43" fmla="*/ 308 h 364"/>
              <a:gd name="T44" fmla="*/ 229 w 391"/>
              <a:gd name="T45" fmla="*/ 308 h 364"/>
              <a:gd name="T46" fmla="*/ 244 w 391"/>
              <a:gd name="T47" fmla="*/ 355 h 364"/>
              <a:gd name="T48" fmla="*/ 382 w 391"/>
              <a:gd name="T49" fmla="*/ 282 h 364"/>
              <a:gd name="T50" fmla="*/ 365 w 391"/>
              <a:gd name="T51" fmla="*/ 299 h 364"/>
              <a:gd name="T52" fmla="*/ 26 w 391"/>
              <a:gd name="T53" fmla="*/ 299 h 364"/>
              <a:gd name="T54" fmla="*/ 9 w 391"/>
              <a:gd name="T55" fmla="*/ 282 h 364"/>
              <a:gd name="T56" fmla="*/ 9 w 391"/>
              <a:gd name="T57" fmla="*/ 26 h 364"/>
              <a:gd name="T58" fmla="*/ 26 w 391"/>
              <a:gd name="T59" fmla="*/ 10 h 364"/>
              <a:gd name="T60" fmla="*/ 365 w 391"/>
              <a:gd name="T61" fmla="*/ 10 h 364"/>
              <a:gd name="T62" fmla="*/ 382 w 391"/>
              <a:gd name="T63" fmla="*/ 26 h 364"/>
              <a:gd name="T64" fmla="*/ 382 w 391"/>
              <a:gd name="T65" fmla="*/ 282 h 364"/>
              <a:gd name="T66" fmla="*/ 347 w 391"/>
              <a:gd name="T67" fmla="*/ 38 h 364"/>
              <a:gd name="T68" fmla="*/ 44 w 391"/>
              <a:gd name="T69" fmla="*/ 38 h 364"/>
              <a:gd name="T70" fmla="*/ 39 w 391"/>
              <a:gd name="T71" fmla="*/ 43 h 364"/>
              <a:gd name="T72" fmla="*/ 39 w 391"/>
              <a:gd name="T73" fmla="*/ 229 h 364"/>
              <a:gd name="T74" fmla="*/ 44 w 391"/>
              <a:gd name="T75" fmla="*/ 234 h 364"/>
              <a:gd name="T76" fmla="*/ 347 w 391"/>
              <a:gd name="T77" fmla="*/ 234 h 364"/>
              <a:gd name="T78" fmla="*/ 352 w 391"/>
              <a:gd name="T79" fmla="*/ 229 h 364"/>
              <a:gd name="T80" fmla="*/ 352 w 391"/>
              <a:gd name="T81" fmla="*/ 43 h 364"/>
              <a:gd name="T82" fmla="*/ 347 w 391"/>
              <a:gd name="T83" fmla="*/ 38 h 364"/>
              <a:gd name="T84" fmla="*/ 343 w 391"/>
              <a:gd name="T85" fmla="*/ 225 h 364"/>
              <a:gd name="T86" fmla="*/ 48 w 391"/>
              <a:gd name="T87" fmla="*/ 225 h 364"/>
              <a:gd name="T88" fmla="*/ 48 w 391"/>
              <a:gd name="T89" fmla="*/ 47 h 364"/>
              <a:gd name="T90" fmla="*/ 343 w 391"/>
              <a:gd name="T91" fmla="*/ 47 h 364"/>
              <a:gd name="T92" fmla="*/ 343 w 391"/>
              <a:gd name="T93" fmla="*/ 225 h 364"/>
              <a:gd name="T94" fmla="*/ 195 w 391"/>
              <a:gd name="T95" fmla="*/ 252 h 364"/>
              <a:gd name="T96" fmla="*/ 178 w 391"/>
              <a:gd name="T97" fmla="*/ 270 h 364"/>
              <a:gd name="T98" fmla="*/ 195 w 391"/>
              <a:gd name="T99" fmla="*/ 288 h 364"/>
              <a:gd name="T100" fmla="*/ 213 w 391"/>
              <a:gd name="T101" fmla="*/ 270 h 364"/>
              <a:gd name="T102" fmla="*/ 195 w 391"/>
              <a:gd name="T103" fmla="*/ 252 h 364"/>
              <a:gd name="T104" fmla="*/ 195 w 391"/>
              <a:gd name="T105" fmla="*/ 278 h 364"/>
              <a:gd name="T106" fmla="*/ 187 w 391"/>
              <a:gd name="T107" fmla="*/ 270 h 364"/>
              <a:gd name="T108" fmla="*/ 195 w 391"/>
              <a:gd name="T109" fmla="*/ 261 h 364"/>
              <a:gd name="T110" fmla="*/ 204 w 391"/>
              <a:gd name="T111" fmla="*/ 270 h 364"/>
              <a:gd name="T112" fmla="*/ 195 w 391"/>
              <a:gd name="T113" fmla="*/ 27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91" h="364">
                <a:moveTo>
                  <a:pt x="365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97"/>
                  <a:pt x="12" y="308"/>
                  <a:pt x="26" y="308"/>
                </a:cubicBezTo>
                <a:cubicBezTo>
                  <a:pt x="152" y="308"/>
                  <a:pt x="152" y="308"/>
                  <a:pt x="152" y="308"/>
                </a:cubicBezTo>
                <a:cubicBezTo>
                  <a:pt x="137" y="355"/>
                  <a:pt x="137" y="355"/>
                  <a:pt x="137" y="355"/>
                </a:cubicBezTo>
                <a:cubicBezTo>
                  <a:pt x="92" y="355"/>
                  <a:pt x="92" y="355"/>
                  <a:pt x="92" y="355"/>
                </a:cubicBezTo>
                <a:cubicBezTo>
                  <a:pt x="89" y="355"/>
                  <a:pt x="87" y="357"/>
                  <a:pt x="87" y="360"/>
                </a:cubicBezTo>
                <a:cubicBezTo>
                  <a:pt x="87" y="362"/>
                  <a:pt x="89" y="364"/>
                  <a:pt x="92" y="364"/>
                </a:cubicBezTo>
                <a:cubicBezTo>
                  <a:pt x="299" y="364"/>
                  <a:pt x="299" y="364"/>
                  <a:pt x="299" y="364"/>
                </a:cubicBezTo>
                <a:cubicBezTo>
                  <a:pt x="302" y="364"/>
                  <a:pt x="304" y="362"/>
                  <a:pt x="304" y="360"/>
                </a:cubicBezTo>
                <a:cubicBezTo>
                  <a:pt x="304" y="357"/>
                  <a:pt x="302" y="355"/>
                  <a:pt x="299" y="355"/>
                </a:cubicBezTo>
                <a:cubicBezTo>
                  <a:pt x="254" y="355"/>
                  <a:pt x="254" y="355"/>
                  <a:pt x="254" y="355"/>
                </a:cubicBezTo>
                <a:cubicBezTo>
                  <a:pt x="239" y="308"/>
                  <a:pt x="239" y="308"/>
                  <a:pt x="239" y="308"/>
                </a:cubicBezTo>
                <a:cubicBezTo>
                  <a:pt x="365" y="308"/>
                  <a:pt x="365" y="308"/>
                  <a:pt x="365" y="308"/>
                </a:cubicBezTo>
                <a:cubicBezTo>
                  <a:pt x="379" y="308"/>
                  <a:pt x="391" y="297"/>
                  <a:pt x="391" y="282"/>
                </a:cubicBezTo>
                <a:cubicBezTo>
                  <a:pt x="391" y="26"/>
                  <a:pt x="391" y="26"/>
                  <a:pt x="391" y="26"/>
                </a:cubicBezTo>
                <a:cubicBezTo>
                  <a:pt x="391" y="12"/>
                  <a:pt x="379" y="0"/>
                  <a:pt x="365" y="0"/>
                </a:cubicBezTo>
                <a:close/>
                <a:moveTo>
                  <a:pt x="244" y="355"/>
                </a:moveTo>
                <a:cubicBezTo>
                  <a:pt x="147" y="355"/>
                  <a:pt x="147" y="355"/>
                  <a:pt x="147" y="355"/>
                </a:cubicBezTo>
                <a:cubicBezTo>
                  <a:pt x="161" y="308"/>
                  <a:pt x="161" y="308"/>
                  <a:pt x="161" y="308"/>
                </a:cubicBezTo>
                <a:cubicBezTo>
                  <a:pt x="229" y="308"/>
                  <a:pt x="229" y="308"/>
                  <a:pt x="229" y="308"/>
                </a:cubicBezTo>
                <a:lnTo>
                  <a:pt x="244" y="355"/>
                </a:lnTo>
                <a:close/>
                <a:moveTo>
                  <a:pt x="382" y="282"/>
                </a:moveTo>
                <a:cubicBezTo>
                  <a:pt x="382" y="291"/>
                  <a:pt x="374" y="299"/>
                  <a:pt x="365" y="299"/>
                </a:cubicBezTo>
                <a:cubicBezTo>
                  <a:pt x="26" y="299"/>
                  <a:pt x="26" y="299"/>
                  <a:pt x="26" y="299"/>
                </a:cubicBezTo>
                <a:cubicBezTo>
                  <a:pt x="17" y="299"/>
                  <a:pt x="9" y="291"/>
                  <a:pt x="9" y="28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17"/>
                  <a:pt x="17" y="10"/>
                  <a:pt x="26" y="10"/>
                </a:cubicBezTo>
                <a:cubicBezTo>
                  <a:pt x="365" y="10"/>
                  <a:pt x="365" y="10"/>
                  <a:pt x="365" y="10"/>
                </a:cubicBezTo>
                <a:cubicBezTo>
                  <a:pt x="374" y="10"/>
                  <a:pt x="382" y="17"/>
                  <a:pt x="382" y="26"/>
                </a:cubicBezTo>
                <a:lnTo>
                  <a:pt x="382" y="282"/>
                </a:lnTo>
                <a:close/>
                <a:moveTo>
                  <a:pt x="347" y="38"/>
                </a:moveTo>
                <a:cubicBezTo>
                  <a:pt x="44" y="38"/>
                  <a:pt x="44" y="38"/>
                  <a:pt x="44" y="38"/>
                </a:cubicBezTo>
                <a:cubicBezTo>
                  <a:pt x="41" y="38"/>
                  <a:pt x="39" y="40"/>
                  <a:pt x="39" y="43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9" y="232"/>
                  <a:pt x="41" y="234"/>
                  <a:pt x="44" y="234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0" y="234"/>
                  <a:pt x="352" y="232"/>
                  <a:pt x="352" y="229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2" y="40"/>
                  <a:pt x="350" y="38"/>
                  <a:pt x="347" y="38"/>
                </a:cubicBezTo>
                <a:close/>
                <a:moveTo>
                  <a:pt x="343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8" y="47"/>
                  <a:pt x="48" y="47"/>
                  <a:pt x="48" y="47"/>
                </a:cubicBezTo>
                <a:cubicBezTo>
                  <a:pt x="343" y="47"/>
                  <a:pt x="343" y="47"/>
                  <a:pt x="343" y="47"/>
                </a:cubicBezTo>
                <a:lnTo>
                  <a:pt x="343" y="225"/>
                </a:lnTo>
                <a:close/>
                <a:moveTo>
                  <a:pt x="195" y="252"/>
                </a:moveTo>
                <a:cubicBezTo>
                  <a:pt x="186" y="252"/>
                  <a:pt x="178" y="260"/>
                  <a:pt x="178" y="270"/>
                </a:cubicBezTo>
                <a:cubicBezTo>
                  <a:pt x="178" y="280"/>
                  <a:pt x="186" y="288"/>
                  <a:pt x="195" y="288"/>
                </a:cubicBezTo>
                <a:cubicBezTo>
                  <a:pt x="205" y="288"/>
                  <a:pt x="213" y="280"/>
                  <a:pt x="213" y="270"/>
                </a:cubicBezTo>
                <a:cubicBezTo>
                  <a:pt x="213" y="260"/>
                  <a:pt x="205" y="252"/>
                  <a:pt x="195" y="252"/>
                </a:cubicBezTo>
                <a:close/>
                <a:moveTo>
                  <a:pt x="195" y="278"/>
                </a:moveTo>
                <a:cubicBezTo>
                  <a:pt x="191" y="278"/>
                  <a:pt x="187" y="274"/>
                  <a:pt x="187" y="270"/>
                </a:cubicBezTo>
                <a:cubicBezTo>
                  <a:pt x="187" y="265"/>
                  <a:pt x="191" y="261"/>
                  <a:pt x="195" y="261"/>
                </a:cubicBezTo>
                <a:cubicBezTo>
                  <a:pt x="200" y="261"/>
                  <a:pt x="204" y="265"/>
                  <a:pt x="204" y="270"/>
                </a:cubicBezTo>
                <a:cubicBezTo>
                  <a:pt x="204" y="274"/>
                  <a:pt x="200" y="278"/>
                  <a:pt x="195" y="278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  <a:ln>
            <a:noFill/>
          </a:ln>
        </p:spPr>
        <p:txBody>
          <a:bodyPr vert="horz" wrap="square" lIns="182877" tIns="91439" rIns="182877" bIns="91439" numCol="1" anchor="t" anchorCtr="0" compatLnSpc="1">
            <a:prstTxWarp prst="textNoShape">
              <a:avLst/>
            </a:prstTxWarp>
          </a:bodyPr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9401826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roup 4"/>
          <p:cNvGrpSpPr>
            <a:grpSpLocks noChangeAspect="1"/>
          </p:cNvGrpSpPr>
          <p:nvPr/>
        </p:nvGrpSpPr>
        <p:grpSpPr bwMode="auto">
          <a:xfrm>
            <a:off x="1309314" y="1284273"/>
            <a:ext cx="21506585" cy="10708413"/>
            <a:chOff x="-237" y="72"/>
            <a:chExt cx="6230" cy="3102"/>
          </a:xfrm>
          <a:solidFill>
            <a:srgbClr val="57565A">
              <a:alpha val="15000"/>
            </a:srgbClr>
          </a:solidFill>
        </p:grpSpPr>
        <p:sp>
          <p:nvSpPr>
            <p:cNvPr id="178" name="Freeform 5"/>
            <p:cNvSpPr>
              <a:spLocks/>
            </p:cNvSpPr>
            <p:nvPr/>
          </p:nvSpPr>
          <p:spPr bwMode="auto">
            <a:xfrm>
              <a:off x="3414" y="2292"/>
              <a:ext cx="147" cy="285"/>
            </a:xfrm>
            <a:custGeom>
              <a:avLst/>
              <a:gdLst>
                <a:gd name="T0" fmla="*/ 69 w 83"/>
                <a:gd name="T1" fmla="*/ 0 h 161"/>
                <a:gd name="T2" fmla="*/ 32 w 83"/>
                <a:gd name="T3" fmla="*/ 38 h 161"/>
                <a:gd name="T4" fmla="*/ 19 w 83"/>
                <a:gd name="T5" fmla="*/ 89 h 161"/>
                <a:gd name="T6" fmla="*/ 52 w 83"/>
                <a:gd name="T7" fmla="*/ 123 h 161"/>
                <a:gd name="T8" fmla="*/ 78 w 83"/>
                <a:gd name="T9" fmla="*/ 36 h 161"/>
                <a:gd name="T10" fmla="*/ 83 w 83"/>
                <a:gd name="T11" fmla="*/ 38 h 161"/>
                <a:gd name="T12" fmla="*/ 69 w 83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1">
                  <a:moveTo>
                    <a:pt x="69" y="0"/>
                  </a:moveTo>
                  <a:cubicBezTo>
                    <a:pt x="68" y="18"/>
                    <a:pt x="47" y="32"/>
                    <a:pt x="32" y="38"/>
                  </a:cubicBezTo>
                  <a:cubicBezTo>
                    <a:pt x="11" y="47"/>
                    <a:pt x="30" y="72"/>
                    <a:pt x="19" y="89"/>
                  </a:cubicBezTo>
                  <a:cubicBezTo>
                    <a:pt x="0" y="101"/>
                    <a:pt x="24" y="161"/>
                    <a:pt x="52" y="123"/>
                  </a:cubicBezTo>
                  <a:cubicBezTo>
                    <a:pt x="67" y="103"/>
                    <a:pt x="78" y="61"/>
                    <a:pt x="78" y="36"/>
                  </a:cubicBezTo>
                  <a:cubicBezTo>
                    <a:pt x="79" y="37"/>
                    <a:pt x="81" y="37"/>
                    <a:pt x="83" y="38"/>
                  </a:cubicBezTo>
                  <a:cubicBezTo>
                    <a:pt x="83" y="25"/>
                    <a:pt x="81" y="7"/>
                    <a:pt x="69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79" name="Freeform 6"/>
            <p:cNvSpPr>
              <a:spLocks/>
            </p:cNvSpPr>
            <p:nvPr/>
          </p:nvSpPr>
          <p:spPr bwMode="auto">
            <a:xfrm>
              <a:off x="4070" y="1903"/>
              <a:ext cx="37" cy="78"/>
            </a:xfrm>
            <a:custGeom>
              <a:avLst/>
              <a:gdLst>
                <a:gd name="T0" fmla="*/ 3 w 21"/>
                <a:gd name="T1" fmla="*/ 31 h 44"/>
                <a:gd name="T2" fmla="*/ 21 w 21"/>
                <a:gd name="T3" fmla="*/ 23 h 44"/>
                <a:gd name="T4" fmla="*/ 7 w 21"/>
                <a:gd name="T5" fmla="*/ 0 h 44"/>
                <a:gd name="T6" fmla="*/ 3 w 21"/>
                <a:gd name="T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3" y="31"/>
                  </a:moveTo>
                  <a:cubicBezTo>
                    <a:pt x="7" y="44"/>
                    <a:pt x="20" y="32"/>
                    <a:pt x="21" y="23"/>
                  </a:cubicBezTo>
                  <a:cubicBezTo>
                    <a:pt x="19" y="14"/>
                    <a:pt x="13" y="6"/>
                    <a:pt x="7" y="0"/>
                  </a:cubicBezTo>
                  <a:cubicBezTo>
                    <a:pt x="5" y="9"/>
                    <a:pt x="0" y="22"/>
                    <a:pt x="3" y="3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0" name="Freeform 7"/>
            <p:cNvSpPr>
              <a:spLocks/>
            </p:cNvSpPr>
            <p:nvPr/>
          </p:nvSpPr>
          <p:spPr bwMode="auto">
            <a:xfrm>
              <a:off x="4345" y="1974"/>
              <a:ext cx="223" cy="201"/>
            </a:xfrm>
            <a:custGeom>
              <a:avLst/>
              <a:gdLst>
                <a:gd name="T0" fmla="*/ 83 w 126"/>
                <a:gd name="T1" fmla="*/ 58 h 113"/>
                <a:gd name="T2" fmla="*/ 48 w 126"/>
                <a:gd name="T3" fmla="*/ 27 h 113"/>
                <a:gd name="T4" fmla="*/ 29 w 126"/>
                <a:gd name="T5" fmla="*/ 8 h 113"/>
                <a:gd name="T6" fmla="*/ 0 w 126"/>
                <a:gd name="T7" fmla="*/ 0 h 113"/>
                <a:gd name="T8" fmla="*/ 26 w 126"/>
                <a:gd name="T9" fmla="*/ 32 h 113"/>
                <a:gd name="T10" fmla="*/ 47 w 126"/>
                <a:gd name="T11" fmla="*/ 58 h 113"/>
                <a:gd name="T12" fmla="*/ 94 w 126"/>
                <a:gd name="T13" fmla="*/ 113 h 113"/>
                <a:gd name="T14" fmla="*/ 83 w 126"/>
                <a:gd name="T15" fmla="*/ 5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13">
                  <a:moveTo>
                    <a:pt x="83" y="58"/>
                  </a:moveTo>
                  <a:cubicBezTo>
                    <a:pt x="76" y="47"/>
                    <a:pt x="63" y="39"/>
                    <a:pt x="48" y="27"/>
                  </a:cubicBezTo>
                  <a:cubicBezTo>
                    <a:pt x="43" y="22"/>
                    <a:pt x="34" y="11"/>
                    <a:pt x="29" y="8"/>
                  </a:cubicBezTo>
                  <a:cubicBezTo>
                    <a:pt x="19" y="3"/>
                    <a:pt x="10" y="4"/>
                    <a:pt x="0" y="0"/>
                  </a:cubicBezTo>
                  <a:cubicBezTo>
                    <a:pt x="2" y="10"/>
                    <a:pt x="18" y="27"/>
                    <a:pt x="26" y="32"/>
                  </a:cubicBezTo>
                  <a:cubicBezTo>
                    <a:pt x="37" y="39"/>
                    <a:pt x="38" y="52"/>
                    <a:pt x="47" y="58"/>
                  </a:cubicBezTo>
                  <a:cubicBezTo>
                    <a:pt x="55" y="69"/>
                    <a:pt x="78" y="113"/>
                    <a:pt x="94" y="113"/>
                  </a:cubicBezTo>
                  <a:cubicBezTo>
                    <a:pt x="126" y="113"/>
                    <a:pt x="88" y="65"/>
                    <a:pt x="83" y="5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1" name="Freeform 8"/>
            <p:cNvSpPr>
              <a:spLocks/>
            </p:cNvSpPr>
            <p:nvPr/>
          </p:nvSpPr>
          <p:spPr bwMode="auto">
            <a:xfrm>
              <a:off x="4582" y="1949"/>
              <a:ext cx="179" cy="210"/>
            </a:xfrm>
            <a:custGeom>
              <a:avLst/>
              <a:gdLst>
                <a:gd name="T0" fmla="*/ 18 w 101"/>
                <a:gd name="T1" fmla="*/ 97 h 118"/>
                <a:gd name="T2" fmla="*/ 30 w 101"/>
                <a:gd name="T3" fmla="*/ 102 h 118"/>
                <a:gd name="T4" fmla="*/ 75 w 101"/>
                <a:gd name="T5" fmla="*/ 96 h 118"/>
                <a:gd name="T6" fmla="*/ 99 w 101"/>
                <a:gd name="T7" fmla="*/ 57 h 118"/>
                <a:gd name="T8" fmla="*/ 101 w 101"/>
                <a:gd name="T9" fmla="*/ 18 h 118"/>
                <a:gd name="T10" fmla="*/ 81 w 101"/>
                <a:gd name="T11" fmla="*/ 0 h 118"/>
                <a:gd name="T12" fmla="*/ 51 w 101"/>
                <a:gd name="T13" fmla="*/ 25 h 118"/>
                <a:gd name="T14" fmla="*/ 18 w 101"/>
                <a:gd name="T15" fmla="*/ 55 h 118"/>
                <a:gd name="T16" fmla="*/ 11 w 101"/>
                <a:gd name="T17" fmla="*/ 78 h 118"/>
                <a:gd name="T18" fmla="*/ 18 w 101"/>
                <a:gd name="T19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18" y="97"/>
                  </a:moveTo>
                  <a:cubicBezTo>
                    <a:pt x="27" y="100"/>
                    <a:pt x="26" y="95"/>
                    <a:pt x="30" y="102"/>
                  </a:cubicBezTo>
                  <a:cubicBezTo>
                    <a:pt x="47" y="100"/>
                    <a:pt x="68" y="118"/>
                    <a:pt x="75" y="96"/>
                  </a:cubicBezTo>
                  <a:cubicBezTo>
                    <a:pt x="79" y="84"/>
                    <a:pt x="82" y="60"/>
                    <a:pt x="99" y="57"/>
                  </a:cubicBezTo>
                  <a:cubicBezTo>
                    <a:pt x="73" y="42"/>
                    <a:pt x="89" y="28"/>
                    <a:pt x="101" y="18"/>
                  </a:cubicBezTo>
                  <a:cubicBezTo>
                    <a:pt x="93" y="14"/>
                    <a:pt x="85" y="8"/>
                    <a:pt x="81" y="0"/>
                  </a:cubicBezTo>
                  <a:cubicBezTo>
                    <a:pt x="70" y="6"/>
                    <a:pt x="61" y="18"/>
                    <a:pt x="51" y="25"/>
                  </a:cubicBezTo>
                  <a:cubicBezTo>
                    <a:pt x="39" y="34"/>
                    <a:pt x="30" y="47"/>
                    <a:pt x="18" y="55"/>
                  </a:cubicBezTo>
                  <a:cubicBezTo>
                    <a:pt x="0" y="66"/>
                    <a:pt x="2" y="59"/>
                    <a:pt x="11" y="78"/>
                  </a:cubicBezTo>
                  <a:cubicBezTo>
                    <a:pt x="14" y="84"/>
                    <a:pt x="11" y="94"/>
                    <a:pt x="18" y="9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2" name="Freeform 9"/>
            <p:cNvSpPr>
              <a:spLocks/>
            </p:cNvSpPr>
            <p:nvPr/>
          </p:nvSpPr>
          <p:spPr bwMode="auto">
            <a:xfrm>
              <a:off x="4754" y="2034"/>
              <a:ext cx="112" cy="137"/>
            </a:xfrm>
            <a:custGeom>
              <a:avLst/>
              <a:gdLst>
                <a:gd name="T0" fmla="*/ 29 w 63"/>
                <a:gd name="T1" fmla="*/ 17 h 77"/>
                <a:gd name="T2" fmla="*/ 63 w 63"/>
                <a:gd name="T3" fmla="*/ 4 h 77"/>
                <a:gd name="T4" fmla="*/ 11 w 63"/>
                <a:gd name="T5" fmla="*/ 20 h 77"/>
                <a:gd name="T6" fmla="*/ 13 w 63"/>
                <a:gd name="T7" fmla="*/ 77 h 77"/>
                <a:gd name="T8" fmla="*/ 23 w 63"/>
                <a:gd name="T9" fmla="*/ 48 h 77"/>
                <a:gd name="T10" fmla="*/ 27 w 63"/>
                <a:gd name="T11" fmla="*/ 69 h 77"/>
                <a:gd name="T12" fmla="*/ 27 w 63"/>
                <a:gd name="T13" fmla="*/ 39 h 77"/>
                <a:gd name="T14" fmla="*/ 45 w 63"/>
                <a:gd name="T15" fmla="*/ 26 h 77"/>
                <a:gd name="T16" fmla="*/ 25 w 63"/>
                <a:gd name="T17" fmla="*/ 31 h 77"/>
                <a:gd name="T18" fmla="*/ 29 w 63"/>
                <a:gd name="T19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77">
                  <a:moveTo>
                    <a:pt x="29" y="17"/>
                  </a:moveTo>
                  <a:cubicBezTo>
                    <a:pt x="43" y="15"/>
                    <a:pt x="59" y="23"/>
                    <a:pt x="63" y="4"/>
                  </a:cubicBezTo>
                  <a:cubicBezTo>
                    <a:pt x="45" y="21"/>
                    <a:pt x="27" y="0"/>
                    <a:pt x="11" y="20"/>
                  </a:cubicBezTo>
                  <a:cubicBezTo>
                    <a:pt x="0" y="35"/>
                    <a:pt x="0" y="66"/>
                    <a:pt x="13" y="77"/>
                  </a:cubicBezTo>
                  <a:cubicBezTo>
                    <a:pt x="21" y="67"/>
                    <a:pt x="10" y="51"/>
                    <a:pt x="23" y="48"/>
                  </a:cubicBezTo>
                  <a:cubicBezTo>
                    <a:pt x="22" y="55"/>
                    <a:pt x="24" y="63"/>
                    <a:pt x="27" y="69"/>
                  </a:cubicBezTo>
                  <a:cubicBezTo>
                    <a:pt x="46" y="67"/>
                    <a:pt x="33" y="50"/>
                    <a:pt x="27" y="39"/>
                  </a:cubicBezTo>
                  <a:cubicBezTo>
                    <a:pt x="35" y="36"/>
                    <a:pt x="42" y="33"/>
                    <a:pt x="45" y="26"/>
                  </a:cubicBezTo>
                  <a:cubicBezTo>
                    <a:pt x="40" y="27"/>
                    <a:pt x="27" y="31"/>
                    <a:pt x="25" y="31"/>
                  </a:cubicBezTo>
                  <a:cubicBezTo>
                    <a:pt x="12" y="36"/>
                    <a:pt x="12" y="19"/>
                    <a:pt x="29" y="1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3" name="Freeform 10"/>
            <p:cNvSpPr>
              <a:spLocks/>
            </p:cNvSpPr>
            <p:nvPr/>
          </p:nvSpPr>
          <p:spPr bwMode="auto">
            <a:xfrm>
              <a:off x="4524" y="2162"/>
              <a:ext cx="179" cy="62"/>
            </a:xfrm>
            <a:custGeom>
              <a:avLst/>
              <a:gdLst>
                <a:gd name="T0" fmla="*/ 101 w 101"/>
                <a:gd name="T1" fmla="*/ 31 h 35"/>
                <a:gd name="T2" fmla="*/ 69 w 101"/>
                <a:gd name="T3" fmla="*/ 20 h 35"/>
                <a:gd name="T4" fmla="*/ 76 w 101"/>
                <a:gd name="T5" fmla="*/ 18 h 35"/>
                <a:gd name="T6" fmla="*/ 58 w 101"/>
                <a:gd name="T7" fmla="*/ 14 h 35"/>
                <a:gd name="T8" fmla="*/ 35 w 101"/>
                <a:gd name="T9" fmla="*/ 16 h 35"/>
                <a:gd name="T10" fmla="*/ 0 w 101"/>
                <a:gd name="T11" fmla="*/ 15 h 35"/>
                <a:gd name="T12" fmla="*/ 97 w 101"/>
                <a:gd name="T13" fmla="*/ 35 h 35"/>
                <a:gd name="T14" fmla="*/ 101 w 101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5">
                  <a:moveTo>
                    <a:pt x="101" y="31"/>
                  </a:moveTo>
                  <a:cubicBezTo>
                    <a:pt x="90" y="27"/>
                    <a:pt x="80" y="25"/>
                    <a:pt x="69" y="20"/>
                  </a:cubicBezTo>
                  <a:cubicBezTo>
                    <a:pt x="72" y="19"/>
                    <a:pt x="74" y="19"/>
                    <a:pt x="76" y="18"/>
                  </a:cubicBezTo>
                  <a:cubicBezTo>
                    <a:pt x="70" y="19"/>
                    <a:pt x="64" y="17"/>
                    <a:pt x="58" y="14"/>
                  </a:cubicBezTo>
                  <a:cubicBezTo>
                    <a:pt x="51" y="12"/>
                    <a:pt x="42" y="16"/>
                    <a:pt x="35" y="16"/>
                  </a:cubicBezTo>
                  <a:cubicBezTo>
                    <a:pt x="19" y="14"/>
                    <a:pt x="14" y="0"/>
                    <a:pt x="0" y="15"/>
                  </a:cubicBezTo>
                  <a:cubicBezTo>
                    <a:pt x="26" y="31"/>
                    <a:pt x="72" y="33"/>
                    <a:pt x="97" y="35"/>
                  </a:cubicBezTo>
                  <a:cubicBezTo>
                    <a:pt x="98" y="34"/>
                    <a:pt x="99" y="33"/>
                    <a:pt x="101" y="3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4" name="Freeform 11"/>
            <p:cNvSpPr>
              <a:spLocks/>
            </p:cNvSpPr>
            <p:nvPr/>
          </p:nvSpPr>
          <p:spPr bwMode="auto">
            <a:xfrm>
              <a:off x="4658" y="2194"/>
              <a:ext cx="11" cy="0"/>
            </a:xfrm>
            <a:custGeom>
              <a:avLst/>
              <a:gdLst>
                <a:gd name="T0" fmla="*/ 0 w 6"/>
                <a:gd name="T1" fmla="*/ 6 w 6"/>
                <a:gd name="T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5" name="Freeform 12"/>
            <p:cNvSpPr>
              <a:spLocks/>
            </p:cNvSpPr>
            <p:nvPr/>
          </p:nvSpPr>
          <p:spPr bwMode="auto">
            <a:xfrm>
              <a:off x="4775" y="2215"/>
              <a:ext cx="54" cy="15"/>
            </a:xfrm>
            <a:custGeom>
              <a:avLst/>
              <a:gdLst>
                <a:gd name="T0" fmla="*/ 20 w 30"/>
                <a:gd name="T1" fmla="*/ 7 h 8"/>
                <a:gd name="T2" fmla="*/ 30 w 30"/>
                <a:gd name="T3" fmla="*/ 0 h 8"/>
                <a:gd name="T4" fmla="*/ 0 w 30"/>
                <a:gd name="T5" fmla="*/ 4 h 8"/>
                <a:gd name="T6" fmla="*/ 20 w 3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">
                  <a:moveTo>
                    <a:pt x="20" y="7"/>
                  </a:moveTo>
                  <a:cubicBezTo>
                    <a:pt x="23" y="5"/>
                    <a:pt x="27" y="3"/>
                    <a:pt x="30" y="0"/>
                  </a:cubicBezTo>
                  <a:cubicBezTo>
                    <a:pt x="19" y="6"/>
                    <a:pt x="10" y="0"/>
                    <a:pt x="0" y="4"/>
                  </a:cubicBezTo>
                  <a:cubicBezTo>
                    <a:pt x="6" y="7"/>
                    <a:pt x="13" y="8"/>
                    <a:pt x="20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6" name="Freeform 13"/>
            <p:cNvSpPr>
              <a:spLocks/>
            </p:cNvSpPr>
            <p:nvPr/>
          </p:nvSpPr>
          <p:spPr bwMode="auto">
            <a:xfrm>
              <a:off x="4722" y="2214"/>
              <a:ext cx="37" cy="16"/>
            </a:xfrm>
            <a:custGeom>
              <a:avLst/>
              <a:gdLst>
                <a:gd name="T0" fmla="*/ 0 w 21"/>
                <a:gd name="T1" fmla="*/ 7 h 9"/>
                <a:gd name="T2" fmla="*/ 21 w 21"/>
                <a:gd name="T3" fmla="*/ 8 h 9"/>
                <a:gd name="T4" fmla="*/ 0 w 21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7" y="9"/>
                    <a:pt x="13" y="8"/>
                    <a:pt x="21" y="8"/>
                  </a:cubicBezTo>
                  <a:cubicBezTo>
                    <a:pt x="17" y="0"/>
                    <a:pt x="9" y="4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7" name="Freeform 14"/>
            <p:cNvSpPr>
              <a:spLocks/>
            </p:cNvSpPr>
            <p:nvPr/>
          </p:nvSpPr>
          <p:spPr bwMode="auto">
            <a:xfrm>
              <a:off x="4761" y="2231"/>
              <a:ext cx="29" cy="23"/>
            </a:xfrm>
            <a:custGeom>
              <a:avLst/>
              <a:gdLst>
                <a:gd name="T0" fmla="*/ 0 w 16"/>
                <a:gd name="T1" fmla="*/ 4 h 13"/>
                <a:gd name="T2" fmla="*/ 11 w 16"/>
                <a:gd name="T3" fmla="*/ 13 h 13"/>
                <a:gd name="T4" fmla="*/ 0 w 16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4"/>
                  </a:moveTo>
                  <a:cubicBezTo>
                    <a:pt x="7" y="5"/>
                    <a:pt x="7" y="10"/>
                    <a:pt x="11" y="13"/>
                  </a:cubicBezTo>
                  <a:cubicBezTo>
                    <a:pt x="16" y="6"/>
                    <a:pt x="10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8" name="Freeform 15"/>
            <p:cNvSpPr>
              <a:spLocks/>
            </p:cNvSpPr>
            <p:nvPr/>
          </p:nvSpPr>
          <p:spPr bwMode="auto">
            <a:xfrm>
              <a:off x="4706" y="2217"/>
              <a:ext cx="13" cy="11"/>
            </a:xfrm>
            <a:custGeom>
              <a:avLst/>
              <a:gdLst>
                <a:gd name="T0" fmla="*/ 4 w 7"/>
                <a:gd name="T1" fmla="*/ 6 h 6"/>
                <a:gd name="T2" fmla="*/ 7 w 7"/>
                <a:gd name="T3" fmla="*/ 3 h 6"/>
                <a:gd name="T4" fmla="*/ 1 w 7"/>
                <a:gd name="T5" fmla="*/ 0 h 6"/>
                <a:gd name="T6" fmla="*/ 4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5" y="5"/>
                    <a:pt x="6" y="4"/>
                    <a:pt x="7" y="3"/>
                  </a:cubicBezTo>
                  <a:cubicBezTo>
                    <a:pt x="5" y="1"/>
                    <a:pt x="2" y="1"/>
                    <a:pt x="1" y="0"/>
                  </a:cubicBezTo>
                  <a:cubicBezTo>
                    <a:pt x="2" y="2"/>
                    <a:pt x="0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89" name="Freeform 16"/>
            <p:cNvSpPr>
              <a:spLocks/>
            </p:cNvSpPr>
            <p:nvPr/>
          </p:nvSpPr>
          <p:spPr bwMode="auto">
            <a:xfrm>
              <a:off x="4836" y="2219"/>
              <a:ext cx="65" cy="35"/>
            </a:xfrm>
            <a:custGeom>
              <a:avLst/>
              <a:gdLst>
                <a:gd name="T0" fmla="*/ 16 w 37"/>
                <a:gd name="T1" fmla="*/ 10 h 20"/>
                <a:gd name="T2" fmla="*/ 37 w 37"/>
                <a:gd name="T3" fmla="*/ 2 h 20"/>
                <a:gd name="T4" fmla="*/ 4 w 37"/>
                <a:gd name="T5" fmla="*/ 20 h 20"/>
                <a:gd name="T6" fmla="*/ 16 w 37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16" y="10"/>
                  </a:moveTo>
                  <a:cubicBezTo>
                    <a:pt x="24" y="10"/>
                    <a:pt x="31" y="7"/>
                    <a:pt x="37" y="2"/>
                  </a:cubicBezTo>
                  <a:cubicBezTo>
                    <a:pt x="25" y="0"/>
                    <a:pt x="0" y="7"/>
                    <a:pt x="4" y="20"/>
                  </a:cubicBezTo>
                  <a:cubicBezTo>
                    <a:pt x="11" y="19"/>
                    <a:pt x="14" y="15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0" name="Freeform 17"/>
            <p:cNvSpPr>
              <a:spLocks/>
            </p:cNvSpPr>
            <p:nvPr/>
          </p:nvSpPr>
          <p:spPr bwMode="auto">
            <a:xfrm>
              <a:off x="5022" y="2169"/>
              <a:ext cx="9" cy="25"/>
            </a:xfrm>
            <a:custGeom>
              <a:avLst/>
              <a:gdLst>
                <a:gd name="T0" fmla="*/ 5 w 5"/>
                <a:gd name="T1" fmla="*/ 0 h 14"/>
                <a:gd name="T2" fmla="*/ 2 w 5"/>
                <a:gd name="T3" fmla="*/ 14 h 14"/>
                <a:gd name="T4" fmla="*/ 5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5"/>
                    <a:pt x="0" y="9"/>
                    <a:pt x="2" y="14"/>
                  </a:cubicBezTo>
                  <a:cubicBezTo>
                    <a:pt x="5" y="9"/>
                    <a:pt x="5" y="4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1" name="Freeform 18"/>
            <p:cNvSpPr>
              <a:spLocks/>
            </p:cNvSpPr>
            <p:nvPr/>
          </p:nvSpPr>
          <p:spPr bwMode="auto">
            <a:xfrm>
              <a:off x="4882" y="2128"/>
              <a:ext cx="17" cy="13"/>
            </a:xfrm>
            <a:custGeom>
              <a:avLst/>
              <a:gdLst>
                <a:gd name="T0" fmla="*/ 7 w 10"/>
                <a:gd name="T1" fmla="*/ 7 h 7"/>
                <a:gd name="T2" fmla="*/ 10 w 10"/>
                <a:gd name="T3" fmla="*/ 2 h 7"/>
                <a:gd name="T4" fmla="*/ 0 w 10"/>
                <a:gd name="T5" fmla="*/ 0 h 7"/>
                <a:gd name="T6" fmla="*/ 7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cubicBezTo>
                    <a:pt x="8" y="5"/>
                    <a:pt x="9" y="4"/>
                    <a:pt x="10" y="2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2" y="2"/>
                    <a:pt x="5" y="5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2" name="Freeform 19"/>
            <p:cNvSpPr>
              <a:spLocks/>
            </p:cNvSpPr>
            <p:nvPr/>
          </p:nvSpPr>
          <p:spPr bwMode="auto">
            <a:xfrm>
              <a:off x="4914" y="2121"/>
              <a:ext cx="51" cy="15"/>
            </a:xfrm>
            <a:custGeom>
              <a:avLst/>
              <a:gdLst>
                <a:gd name="T0" fmla="*/ 0 w 29"/>
                <a:gd name="T1" fmla="*/ 4 h 8"/>
                <a:gd name="T2" fmla="*/ 29 w 29"/>
                <a:gd name="T3" fmla="*/ 8 h 8"/>
                <a:gd name="T4" fmla="*/ 25 w 29"/>
                <a:gd name="T5" fmla="*/ 2 h 8"/>
                <a:gd name="T6" fmla="*/ 0 w 2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4"/>
                  </a:moveTo>
                  <a:cubicBezTo>
                    <a:pt x="10" y="5"/>
                    <a:pt x="20" y="7"/>
                    <a:pt x="29" y="8"/>
                  </a:cubicBezTo>
                  <a:cubicBezTo>
                    <a:pt x="27" y="6"/>
                    <a:pt x="26" y="4"/>
                    <a:pt x="25" y="2"/>
                  </a:cubicBezTo>
                  <a:cubicBezTo>
                    <a:pt x="16" y="1"/>
                    <a:pt x="7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4912" y="2070"/>
              <a:ext cx="7" cy="11"/>
            </a:xfrm>
            <a:custGeom>
              <a:avLst/>
              <a:gdLst>
                <a:gd name="T0" fmla="*/ 4 w 4"/>
                <a:gd name="T1" fmla="*/ 6 h 6"/>
                <a:gd name="T2" fmla="*/ 1 w 4"/>
                <a:gd name="T3" fmla="*/ 0 h 6"/>
                <a:gd name="T4" fmla="*/ 0 w 4"/>
                <a:gd name="T5" fmla="*/ 0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4907" y="2031"/>
              <a:ext cx="21" cy="39"/>
            </a:xfrm>
            <a:custGeom>
              <a:avLst/>
              <a:gdLst>
                <a:gd name="T0" fmla="*/ 3 w 12"/>
                <a:gd name="T1" fmla="*/ 0 h 22"/>
                <a:gd name="T2" fmla="*/ 4 w 12"/>
                <a:gd name="T3" fmla="*/ 22 h 22"/>
                <a:gd name="T4" fmla="*/ 11 w 12"/>
                <a:gd name="T5" fmla="*/ 19 h 22"/>
                <a:gd name="T6" fmla="*/ 3 w 1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0" y="8"/>
                    <a:pt x="1" y="15"/>
                    <a:pt x="4" y="22"/>
                  </a:cubicBezTo>
                  <a:cubicBezTo>
                    <a:pt x="5" y="21"/>
                    <a:pt x="7" y="18"/>
                    <a:pt x="11" y="19"/>
                  </a:cubicBezTo>
                  <a:cubicBezTo>
                    <a:pt x="12" y="12"/>
                    <a:pt x="11" y="6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5275" y="2144"/>
              <a:ext cx="80" cy="41"/>
            </a:xfrm>
            <a:custGeom>
              <a:avLst/>
              <a:gdLst>
                <a:gd name="T0" fmla="*/ 0 w 45"/>
                <a:gd name="T1" fmla="*/ 14 h 23"/>
                <a:gd name="T2" fmla="*/ 10 w 45"/>
                <a:gd name="T3" fmla="*/ 21 h 23"/>
                <a:gd name="T4" fmla="*/ 36 w 45"/>
                <a:gd name="T5" fmla="*/ 0 h 23"/>
                <a:gd name="T6" fmla="*/ 0 w 45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3">
                  <a:moveTo>
                    <a:pt x="0" y="14"/>
                  </a:moveTo>
                  <a:cubicBezTo>
                    <a:pt x="4" y="16"/>
                    <a:pt x="7" y="19"/>
                    <a:pt x="10" y="21"/>
                  </a:cubicBezTo>
                  <a:cubicBezTo>
                    <a:pt x="14" y="23"/>
                    <a:pt x="45" y="17"/>
                    <a:pt x="36" y="0"/>
                  </a:cubicBezTo>
                  <a:cubicBezTo>
                    <a:pt x="30" y="13"/>
                    <a:pt x="13" y="14"/>
                    <a:pt x="0" y="1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963" y="2073"/>
              <a:ext cx="355" cy="217"/>
            </a:xfrm>
            <a:custGeom>
              <a:avLst/>
              <a:gdLst>
                <a:gd name="T0" fmla="*/ 74 w 200"/>
                <a:gd name="T1" fmla="*/ 14 h 122"/>
                <a:gd name="T2" fmla="*/ 47 w 200"/>
                <a:gd name="T3" fmla="*/ 31 h 122"/>
                <a:gd name="T4" fmla="*/ 27 w 200"/>
                <a:gd name="T5" fmla="*/ 5 h 122"/>
                <a:gd name="T6" fmla="*/ 0 w 200"/>
                <a:gd name="T7" fmla="*/ 10 h 122"/>
                <a:gd name="T8" fmla="*/ 30 w 200"/>
                <a:gd name="T9" fmla="*/ 21 h 122"/>
                <a:gd name="T10" fmla="*/ 13 w 200"/>
                <a:gd name="T11" fmla="*/ 27 h 122"/>
                <a:gd name="T12" fmla="*/ 29 w 200"/>
                <a:gd name="T13" fmla="*/ 34 h 122"/>
                <a:gd name="T14" fmla="*/ 71 w 200"/>
                <a:gd name="T15" fmla="*/ 79 h 122"/>
                <a:gd name="T16" fmla="*/ 102 w 200"/>
                <a:gd name="T17" fmla="*/ 87 h 122"/>
                <a:gd name="T18" fmla="*/ 123 w 200"/>
                <a:gd name="T19" fmla="*/ 90 h 122"/>
                <a:gd name="T20" fmla="*/ 133 w 200"/>
                <a:gd name="T21" fmla="*/ 75 h 122"/>
                <a:gd name="T22" fmla="*/ 200 w 200"/>
                <a:gd name="T23" fmla="*/ 99 h 122"/>
                <a:gd name="T24" fmla="*/ 163 w 200"/>
                <a:gd name="T25" fmla="*/ 68 h 122"/>
                <a:gd name="T26" fmla="*/ 100 w 200"/>
                <a:gd name="T27" fmla="*/ 23 h 122"/>
                <a:gd name="T28" fmla="*/ 74 w 200"/>
                <a:gd name="T29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122">
                  <a:moveTo>
                    <a:pt x="74" y="14"/>
                  </a:moveTo>
                  <a:cubicBezTo>
                    <a:pt x="66" y="10"/>
                    <a:pt x="53" y="31"/>
                    <a:pt x="47" y="31"/>
                  </a:cubicBezTo>
                  <a:cubicBezTo>
                    <a:pt x="33" y="29"/>
                    <a:pt x="36" y="10"/>
                    <a:pt x="27" y="5"/>
                  </a:cubicBezTo>
                  <a:cubicBezTo>
                    <a:pt x="17" y="0"/>
                    <a:pt x="8" y="4"/>
                    <a:pt x="0" y="10"/>
                  </a:cubicBezTo>
                  <a:cubicBezTo>
                    <a:pt x="9" y="18"/>
                    <a:pt x="18" y="25"/>
                    <a:pt x="30" y="21"/>
                  </a:cubicBezTo>
                  <a:cubicBezTo>
                    <a:pt x="24" y="23"/>
                    <a:pt x="19" y="26"/>
                    <a:pt x="13" y="27"/>
                  </a:cubicBezTo>
                  <a:cubicBezTo>
                    <a:pt x="17" y="35"/>
                    <a:pt x="22" y="43"/>
                    <a:pt x="29" y="34"/>
                  </a:cubicBezTo>
                  <a:cubicBezTo>
                    <a:pt x="33" y="40"/>
                    <a:pt x="105" y="61"/>
                    <a:pt x="71" y="79"/>
                  </a:cubicBezTo>
                  <a:cubicBezTo>
                    <a:pt x="81" y="82"/>
                    <a:pt x="93" y="85"/>
                    <a:pt x="102" y="87"/>
                  </a:cubicBezTo>
                  <a:cubicBezTo>
                    <a:pt x="109" y="89"/>
                    <a:pt x="115" y="92"/>
                    <a:pt x="123" y="90"/>
                  </a:cubicBezTo>
                  <a:cubicBezTo>
                    <a:pt x="126" y="89"/>
                    <a:pt x="126" y="77"/>
                    <a:pt x="133" y="75"/>
                  </a:cubicBezTo>
                  <a:cubicBezTo>
                    <a:pt x="151" y="69"/>
                    <a:pt x="185" y="122"/>
                    <a:pt x="200" y="99"/>
                  </a:cubicBezTo>
                  <a:cubicBezTo>
                    <a:pt x="182" y="95"/>
                    <a:pt x="175" y="81"/>
                    <a:pt x="163" y="68"/>
                  </a:cubicBezTo>
                  <a:cubicBezTo>
                    <a:pt x="183" y="53"/>
                    <a:pt x="111" y="31"/>
                    <a:pt x="100" y="23"/>
                  </a:cubicBezTo>
                  <a:cubicBezTo>
                    <a:pt x="99" y="24"/>
                    <a:pt x="83" y="18"/>
                    <a:pt x="74" y="1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5323" y="2116"/>
              <a:ext cx="36" cy="36"/>
            </a:xfrm>
            <a:custGeom>
              <a:avLst/>
              <a:gdLst>
                <a:gd name="T0" fmla="*/ 0 w 20"/>
                <a:gd name="T1" fmla="*/ 0 h 20"/>
                <a:gd name="T2" fmla="*/ 18 w 20"/>
                <a:gd name="T3" fmla="*/ 20 h 20"/>
                <a:gd name="T4" fmla="*/ 0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8" y="5"/>
                    <a:pt x="15" y="12"/>
                    <a:pt x="18" y="20"/>
                  </a:cubicBezTo>
                  <a:cubicBezTo>
                    <a:pt x="20" y="14"/>
                    <a:pt x="9" y="5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5380" y="2169"/>
              <a:ext cx="18" cy="23"/>
            </a:xfrm>
            <a:custGeom>
              <a:avLst/>
              <a:gdLst>
                <a:gd name="T0" fmla="*/ 5 w 10"/>
                <a:gd name="T1" fmla="*/ 7 h 13"/>
                <a:gd name="T2" fmla="*/ 7 w 10"/>
                <a:gd name="T3" fmla="*/ 13 h 13"/>
                <a:gd name="T4" fmla="*/ 10 w 10"/>
                <a:gd name="T5" fmla="*/ 10 h 13"/>
                <a:gd name="T6" fmla="*/ 0 w 10"/>
                <a:gd name="T7" fmla="*/ 0 h 13"/>
                <a:gd name="T8" fmla="*/ 5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6" y="9"/>
                    <a:pt x="5" y="11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2" y="2"/>
                    <a:pt x="3" y="5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5508" y="226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5508" y="22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5499" y="2251"/>
              <a:ext cx="9" cy="9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1" y="1"/>
                    <a:pt x="4" y="4"/>
                    <a:pt x="5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5472" y="2242"/>
              <a:ext cx="20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  <a:gd name="T4" fmla="*/ 11 w 1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3" y="2"/>
                    <a:pt x="8" y="3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3" name="Freeform 30"/>
            <p:cNvSpPr>
              <a:spLocks/>
            </p:cNvSpPr>
            <p:nvPr/>
          </p:nvSpPr>
          <p:spPr bwMode="auto">
            <a:xfrm>
              <a:off x="5474" y="2217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6"/>
                    <a:pt x="6" y="7"/>
                    <a:pt x="10" y="11"/>
                  </a:cubicBezTo>
                  <a:cubicBezTo>
                    <a:pt x="7" y="7"/>
                    <a:pt x="5" y="3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4" name="Freeform 31"/>
            <p:cNvSpPr>
              <a:spLocks/>
            </p:cNvSpPr>
            <p:nvPr/>
          </p:nvSpPr>
          <p:spPr bwMode="auto">
            <a:xfrm>
              <a:off x="5440" y="2203"/>
              <a:ext cx="22" cy="12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0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1" y="1"/>
                    <a:pt x="6" y="7"/>
                    <a:pt x="12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" name="Freeform 32"/>
            <p:cNvSpPr>
              <a:spLocks/>
            </p:cNvSpPr>
            <p:nvPr/>
          </p:nvSpPr>
          <p:spPr bwMode="auto">
            <a:xfrm>
              <a:off x="5410" y="2187"/>
              <a:ext cx="14" cy="9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5" y="3"/>
                    <a:pt x="3" y="2"/>
                    <a:pt x="0" y="0"/>
                  </a:cubicBezTo>
                  <a:cubicBezTo>
                    <a:pt x="1" y="1"/>
                    <a:pt x="2" y="4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" name="Freeform 33"/>
            <p:cNvSpPr>
              <a:spLocks/>
            </p:cNvSpPr>
            <p:nvPr/>
          </p:nvSpPr>
          <p:spPr bwMode="auto">
            <a:xfrm>
              <a:off x="5199" y="2813"/>
              <a:ext cx="76" cy="91"/>
            </a:xfrm>
            <a:custGeom>
              <a:avLst/>
              <a:gdLst>
                <a:gd name="T0" fmla="*/ 19 w 43"/>
                <a:gd name="T1" fmla="*/ 11 h 51"/>
                <a:gd name="T2" fmla="*/ 0 w 43"/>
                <a:gd name="T3" fmla="*/ 11 h 51"/>
                <a:gd name="T4" fmla="*/ 26 w 43"/>
                <a:gd name="T5" fmla="*/ 41 h 51"/>
                <a:gd name="T6" fmla="*/ 19 w 43"/>
                <a:gd name="T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19" y="11"/>
                  </a:moveTo>
                  <a:cubicBezTo>
                    <a:pt x="13" y="9"/>
                    <a:pt x="6" y="9"/>
                    <a:pt x="0" y="11"/>
                  </a:cubicBezTo>
                  <a:cubicBezTo>
                    <a:pt x="2" y="21"/>
                    <a:pt x="13" y="51"/>
                    <a:pt x="26" y="41"/>
                  </a:cubicBezTo>
                  <a:cubicBezTo>
                    <a:pt x="40" y="30"/>
                    <a:pt x="43" y="0"/>
                    <a:pt x="19" y="1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" name="Freeform 34"/>
            <p:cNvSpPr>
              <a:spLocks/>
            </p:cNvSpPr>
            <p:nvPr/>
          </p:nvSpPr>
          <p:spPr bwMode="auto">
            <a:xfrm>
              <a:off x="5252" y="2810"/>
              <a:ext cx="13" cy="11"/>
            </a:xfrm>
            <a:custGeom>
              <a:avLst/>
              <a:gdLst>
                <a:gd name="T0" fmla="*/ 6 w 7"/>
                <a:gd name="T1" fmla="*/ 6 h 6"/>
                <a:gd name="T2" fmla="*/ 7 w 7"/>
                <a:gd name="T3" fmla="*/ 0 h 6"/>
                <a:gd name="T4" fmla="*/ 6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5" y="3"/>
                    <a:pt x="0" y="0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" name="Freeform 35"/>
            <p:cNvSpPr>
              <a:spLocks/>
            </p:cNvSpPr>
            <p:nvPr/>
          </p:nvSpPr>
          <p:spPr bwMode="auto">
            <a:xfrm>
              <a:off x="4944" y="2274"/>
              <a:ext cx="25" cy="9"/>
            </a:xfrm>
            <a:custGeom>
              <a:avLst/>
              <a:gdLst>
                <a:gd name="T0" fmla="*/ 14 w 14"/>
                <a:gd name="T1" fmla="*/ 5 h 5"/>
                <a:gd name="T2" fmla="*/ 14 w 14"/>
                <a:gd name="T3" fmla="*/ 0 h 5"/>
                <a:gd name="T4" fmla="*/ 0 w 14"/>
                <a:gd name="T5" fmla="*/ 1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4" y="3"/>
                    <a:pt x="14" y="1"/>
                    <a:pt x="14" y="0"/>
                  </a:cubicBezTo>
                  <a:cubicBezTo>
                    <a:pt x="9" y="0"/>
                    <a:pt x="5" y="0"/>
                    <a:pt x="0" y="1"/>
                  </a:cubicBezTo>
                  <a:cubicBezTo>
                    <a:pt x="4" y="4"/>
                    <a:pt x="9" y="4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9" name="Freeform 36"/>
            <p:cNvSpPr>
              <a:spLocks/>
            </p:cNvSpPr>
            <p:nvPr/>
          </p:nvSpPr>
          <p:spPr bwMode="auto">
            <a:xfrm>
              <a:off x="4648" y="2263"/>
              <a:ext cx="712" cy="549"/>
            </a:xfrm>
            <a:custGeom>
              <a:avLst/>
              <a:gdLst>
                <a:gd name="T0" fmla="*/ 376 w 402"/>
                <a:gd name="T1" fmla="*/ 131 h 309"/>
                <a:gd name="T2" fmla="*/ 371 w 402"/>
                <a:gd name="T3" fmla="*/ 118 h 309"/>
                <a:gd name="T4" fmla="*/ 360 w 402"/>
                <a:gd name="T5" fmla="*/ 114 h 309"/>
                <a:gd name="T6" fmla="*/ 346 w 402"/>
                <a:gd name="T7" fmla="*/ 93 h 309"/>
                <a:gd name="T8" fmla="*/ 329 w 402"/>
                <a:gd name="T9" fmla="*/ 78 h 309"/>
                <a:gd name="T10" fmla="*/ 307 w 402"/>
                <a:gd name="T11" fmla="*/ 37 h 309"/>
                <a:gd name="T12" fmla="*/ 293 w 402"/>
                <a:gd name="T13" fmla="*/ 0 h 309"/>
                <a:gd name="T14" fmla="*/ 265 w 402"/>
                <a:gd name="T15" fmla="*/ 70 h 309"/>
                <a:gd name="T16" fmla="*/ 234 w 402"/>
                <a:gd name="T17" fmla="*/ 19 h 309"/>
                <a:gd name="T18" fmla="*/ 187 w 402"/>
                <a:gd name="T19" fmla="*/ 5 h 309"/>
                <a:gd name="T20" fmla="*/ 193 w 402"/>
                <a:gd name="T21" fmla="*/ 13 h 309"/>
                <a:gd name="T22" fmla="*/ 161 w 402"/>
                <a:gd name="T23" fmla="*/ 44 h 309"/>
                <a:gd name="T24" fmla="*/ 148 w 402"/>
                <a:gd name="T25" fmla="*/ 45 h 309"/>
                <a:gd name="T26" fmla="*/ 112 w 402"/>
                <a:gd name="T27" fmla="*/ 59 h 309"/>
                <a:gd name="T28" fmla="*/ 105 w 402"/>
                <a:gd name="T29" fmla="*/ 56 h 309"/>
                <a:gd name="T30" fmla="*/ 101 w 402"/>
                <a:gd name="T31" fmla="*/ 66 h 309"/>
                <a:gd name="T32" fmla="*/ 96 w 402"/>
                <a:gd name="T33" fmla="*/ 59 h 309"/>
                <a:gd name="T34" fmla="*/ 50 w 402"/>
                <a:gd name="T35" fmla="*/ 97 h 309"/>
                <a:gd name="T36" fmla="*/ 9 w 402"/>
                <a:gd name="T37" fmla="*/ 114 h 309"/>
                <a:gd name="T38" fmla="*/ 9 w 402"/>
                <a:gd name="T39" fmla="*/ 160 h 309"/>
                <a:gd name="T40" fmla="*/ 6 w 402"/>
                <a:gd name="T41" fmla="*/ 156 h 309"/>
                <a:gd name="T42" fmla="*/ 27 w 402"/>
                <a:gd name="T43" fmla="*/ 223 h 309"/>
                <a:gd name="T44" fmla="*/ 38 w 402"/>
                <a:gd name="T45" fmla="*/ 254 h 309"/>
                <a:gd name="T46" fmla="*/ 75 w 402"/>
                <a:gd name="T47" fmla="*/ 244 h 309"/>
                <a:gd name="T48" fmla="*/ 158 w 402"/>
                <a:gd name="T49" fmla="*/ 218 h 309"/>
                <a:gd name="T50" fmla="*/ 222 w 402"/>
                <a:gd name="T51" fmla="*/ 253 h 309"/>
                <a:gd name="T52" fmla="*/ 244 w 402"/>
                <a:gd name="T53" fmla="*/ 230 h 309"/>
                <a:gd name="T54" fmla="*/ 234 w 402"/>
                <a:gd name="T55" fmla="*/ 254 h 309"/>
                <a:gd name="T56" fmla="*/ 238 w 402"/>
                <a:gd name="T57" fmla="*/ 257 h 309"/>
                <a:gd name="T58" fmla="*/ 247 w 402"/>
                <a:gd name="T59" fmla="*/ 246 h 309"/>
                <a:gd name="T60" fmla="*/ 249 w 402"/>
                <a:gd name="T61" fmla="*/ 260 h 309"/>
                <a:gd name="T62" fmla="*/ 260 w 402"/>
                <a:gd name="T63" fmla="*/ 259 h 309"/>
                <a:gd name="T64" fmla="*/ 310 w 402"/>
                <a:gd name="T65" fmla="*/ 292 h 309"/>
                <a:gd name="T66" fmla="*/ 329 w 402"/>
                <a:gd name="T67" fmla="*/ 299 h 309"/>
                <a:gd name="T68" fmla="*/ 339 w 402"/>
                <a:gd name="T69" fmla="*/ 290 h 309"/>
                <a:gd name="T70" fmla="*/ 366 w 402"/>
                <a:gd name="T71" fmla="*/ 275 h 309"/>
                <a:gd name="T72" fmla="*/ 394 w 402"/>
                <a:gd name="T73" fmla="*/ 213 h 309"/>
                <a:gd name="T74" fmla="*/ 390 w 402"/>
                <a:gd name="T75" fmla="*/ 146 h 309"/>
                <a:gd name="T76" fmla="*/ 376 w 402"/>
                <a:gd name="T77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2" h="309">
                  <a:moveTo>
                    <a:pt x="376" y="131"/>
                  </a:moveTo>
                  <a:cubicBezTo>
                    <a:pt x="372" y="127"/>
                    <a:pt x="374" y="122"/>
                    <a:pt x="371" y="118"/>
                  </a:cubicBezTo>
                  <a:cubicBezTo>
                    <a:pt x="369" y="115"/>
                    <a:pt x="362" y="117"/>
                    <a:pt x="360" y="114"/>
                  </a:cubicBezTo>
                  <a:cubicBezTo>
                    <a:pt x="354" y="107"/>
                    <a:pt x="352" y="100"/>
                    <a:pt x="346" y="93"/>
                  </a:cubicBezTo>
                  <a:cubicBezTo>
                    <a:pt x="340" y="87"/>
                    <a:pt x="332" y="87"/>
                    <a:pt x="329" y="78"/>
                  </a:cubicBezTo>
                  <a:cubicBezTo>
                    <a:pt x="324" y="64"/>
                    <a:pt x="322" y="42"/>
                    <a:pt x="307" y="37"/>
                  </a:cubicBezTo>
                  <a:cubicBezTo>
                    <a:pt x="300" y="34"/>
                    <a:pt x="295" y="8"/>
                    <a:pt x="293" y="0"/>
                  </a:cubicBezTo>
                  <a:cubicBezTo>
                    <a:pt x="282" y="7"/>
                    <a:pt x="284" y="81"/>
                    <a:pt x="265" y="70"/>
                  </a:cubicBezTo>
                  <a:cubicBezTo>
                    <a:pt x="247" y="59"/>
                    <a:pt x="202" y="42"/>
                    <a:pt x="234" y="19"/>
                  </a:cubicBezTo>
                  <a:cubicBezTo>
                    <a:pt x="229" y="12"/>
                    <a:pt x="199" y="10"/>
                    <a:pt x="187" y="5"/>
                  </a:cubicBezTo>
                  <a:cubicBezTo>
                    <a:pt x="189" y="8"/>
                    <a:pt x="191" y="11"/>
                    <a:pt x="193" y="13"/>
                  </a:cubicBezTo>
                  <a:cubicBezTo>
                    <a:pt x="174" y="18"/>
                    <a:pt x="163" y="22"/>
                    <a:pt x="161" y="44"/>
                  </a:cubicBezTo>
                  <a:cubicBezTo>
                    <a:pt x="159" y="44"/>
                    <a:pt x="150" y="45"/>
                    <a:pt x="148" y="45"/>
                  </a:cubicBezTo>
                  <a:cubicBezTo>
                    <a:pt x="144" y="17"/>
                    <a:pt x="116" y="44"/>
                    <a:pt x="112" y="59"/>
                  </a:cubicBezTo>
                  <a:cubicBezTo>
                    <a:pt x="110" y="58"/>
                    <a:pt x="107" y="57"/>
                    <a:pt x="105" y="56"/>
                  </a:cubicBezTo>
                  <a:cubicBezTo>
                    <a:pt x="104" y="59"/>
                    <a:pt x="102" y="63"/>
                    <a:pt x="101" y="66"/>
                  </a:cubicBezTo>
                  <a:cubicBezTo>
                    <a:pt x="99" y="64"/>
                    <a:pt x="98" y="62"/>
                    <a:pt x="96" y="59"/>
                  </a:cubicBezTo>
                  <a:cubicBezTo>
                    <a:pt x="86" y="85"/>
                    <a:pt x="77" y="89"/>
                    <a:pt x="50" y="97"/>
                  </a:cubicBezTo>
                  <a:cubicBezTo>
                    <a:pt x="39" y="100"/>
                    <a:pt x="14" y="116"/>
                    <a:pt x="9" y="114"/>
                  </a:cubicBezTo>
                  <a:cubicBezTo>
                    <a:pt x="0" y="128"/>
                    <a:pt x="7" y="145"/>
                    <a:pt x="9" y="160"/>
                  </a:cubicBezTo>
                  <a:cubicBezTo>
                    <a:pt x="8" y="159"/>
                    <a:pt x="7" y="157"/>
                    <a:pt x="6" y="156"/>
                  </a:cubicBezTo>
                  <a:cubicBezTo>
                    <a:pt x="3" y="175"/>
                    <a:pt x="24" y="203"/>
                    <a:pt x="27" y="223"/>
                  </a:cubicBezTo>
                  <a:cubicBezTo>
                    <a:pt x="30" y="239"/>
                    <a:pt x="11" y="249"/>
                    <a:pt x="38" y="254"/>
                  </a:cubicBezTo>
                  <a:cubicBezTo>
                    <a:pt x="52" y="256"/>
                    <a:pt x="62" y="248"/>
                    <a:pt x="75" y="244"/>
                  </a:cubicBezTo>
                  <a:cubicBezTo>
                    <a:pt x="103" y="237"/>
                    <a:pt x="129" y="232"/>
                    <a:pt x="158" y="218"/>
                  </a:cubicBezTo>
                  <a:cubicBezTo>
                    <a:pt x="189" y="203"/>
                    <a:pt x="209" y="232"/>
                    <a:pt x="222" y="253"/>
                  </a:cubicBezTo>
                  <a:cubicBezTo>
                    <a:pt x="233" y="248"/>
                    <a:pt x="237" y="238"/>
                    <a:pt x="244" y="230"/>
                  </a:cubicBezTo>
                  <a:cubicBezTo>
                    <a:pt x="245" y="239"/>
                    <a:pt x="242" y="248"/>
                    <a:pt x="234" y="254"/>
                  </a:cubicBezTo>
                  <a:cubicBezTo>
                    <a:pt x="235" y="255"/>
                    <a:pt x="237" y="256"/>
                    <a:pt x="238" y="257"/>
                  </a:cubicBezTo>
                  <a:cubicBezTo>
                    <a:pt x="241" y="252"/>
                    <a:pt x="246" y="252"/>
                    <a:pt x="247" y="246"/>
                  </a:cubicBezTo>
                  <a:cubicBezTo>
                    <a:pt x="247" y="251"/>
                    <a:pt x="250" y="254"/>
                    <a:pt x="249" y="260"/>
                  </a:cubicBezTo>
                  <a:cubicBezTo>
                    <a:pt x="252" y="259"/>
                    <a:pt x="256" y="261"/>
                    <a:pt x="260" y="259"/>
                  </a:cubicBezTo>
                  <a:cubicBezTo>
                    <a:pt x="268" y="280"/>
                    <a:pt x="282" y="309"/>
                    <a:pt x="310" y="292"/>
                  </a:cubicBezTo>
                  <a:cubicBezTo>
                    <a:pt x="315" y="289"/>
                    <a:pt x="323" y="296"/>
                    <a:pt x="329" y="299"/>
                  </a:cubicBezTo>
                  <a:cubicBezTo>
                    <a:pt x="333" y="301"/>
                    <a:pt x="334" y="293"/>
                    <a:pt x="339" y="290"/>
                  </a:cubicBezTo>
                  <a:cubicBezTo>
                    <a:pt x="349" y="285"/>
                    <a:pt x="360" y="284"/>
                    <a:pt x="366" y="275"/>
                  </a:cubicBezTo>
                  <a:cubicBezTo>
                    <a:pt x="368" y="251"/>
                    <a:pt x="386" y="234"/>
                    <a:pt x="394" y="213"/>
                  </a:cubicBezTo>
                  <a:cubicBezTo>
                    <a:pt x="401" y="194"/>
                    <a:pt x="402" y="164"/>
                    <a:pt x="390" y="146"/>
                  </a:cubicBezTo>
                  <a:cubicBezTo>
                    <a:pt x="388" y="142"/>
                    <a:pt x="381" y="136"/>
                    <a:pt x="376" y="13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0" name="Freeform 37"/>
            <p:cNvSpPr>
              <a:spLocks/>
            </p:cNvSpPr>
            <p:nvPr/>
          </p:nvSpPr>
          <p:spPr bwMode="auto">
            <a:xfrm>
              <a:off x="5596" y="2961"/>
              <a:ext cx="13" cy="10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0 h 6"/>
                <a:gd name="T6" fmla="*/ 0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1" name="Freeform 38"/>
            <p:cNvSpPr>
              <a:spLocks/>
            </p:cNvSpPr>
            <p:nvPr/>
          </p:nvSpPr>
          <p:spPr bwMode="auto">
            <a:xfrm>
              <a:off x="5563" y="2828"/>
              <a:ext cx="172" cy="136"/>
            </a:xfrm>
            <a:custGeom>
              <a:avLst/>
              <a:gdLst>
                <a:gd name="T0" fmla="*/ 75 w 97"/>
                <a:gd name="T1" fmla="*/ 8 h 77"/>
                <a:gd name="T2" fmla="*/ 70 w 97"/>
                <a:gd name="T3" fmla="*/ 0 h 77"/>
                <a:gd name="T4" fmla="*/ 55 w 97"/>
                <a:gd name="T5" fmla="*/ 20 h 77"/>
                <a:gd name="T6" fmla="*/ 16 w 97"/>
                <a:gd name="T7" fmla="*/ 53 h 77"/>
                <a:gd name="T8" fmla="*/ 42 w 97"/>
                <a:gd name="T9" fmla="*/ 71 h 77"/>
                <a:gd name="T10" fmla="*/ 55 w 97"/>
                <a:gd name="T11" fmla="*/ 50 h 77"/>
                <a:gd name="T12" fmla="*/ 71 w 97"/>
                <a:gd name="T13" fmla="*/ 34 h 77"/>
                <a:gd name="T14" fmla="*/ 75 w 97"/>
                <a:gd name="T15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77">
                  <a:moveTo>
                    <a:pt x="75" y="8"/>
                  </a:moveTo>
                  <a:cubicBezTo>
                    <a:pt x="74" y="5"/>
                    <a:pt x="72" y="3"/>
                    <a:pt x="70" y="0"/>
                  </a:cubicBezTo>
                  <a:cubicBezTo>
                    <a:pt x="64" y="6"/>
                    <a:pt x="60" y="14"/>
                    <a:pt x="55" y="20"/>
                  </a:cubicBezTo>
                  <a:cubicBezTo>
                    <a:pt x="45" y="35"/>
                    <a:pt x="28" y="41"/>
                    <a:pt x="16" y="53"/>
                  </a:cubicBezTo>
                  <a:cubicBezTo>
                    <a:pt x="0" y="68"/>
                    <a:pt x="31" y="77"/>
                    <a:pt x="42" y="71"/>
                  </a:cubicBezTo>
                  <a:cubicBezTo>
                    <a:pt x="50" y="66"/>
                    <a:pt x="49" y="56"/>
                    <a:pt x="55" y="50"/>
                  </a:cubicBezTo>
                  <a:cubicBezTo>
                    <a:pt x="60" y="45"/>
                    <a:pt x="71" y="38"/>
                    <a:pt x="71" y="34"/>
                  </a:cubicBezTo>
                  <a:cubicBezTo>
                    <a:pt x="71" y="28"/>
                    <a:pt x="97" y="0"/>
                    <a:pt x="75" y="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2" name="Freeform 39"/>
            <p:cNvSpPr>
              <a:spLocks/>
            </p:cNvSpPr>
            <p:nvPr/>
          </p:nvSpPr>
          <p:spPr bwMode="auto">
            <a:xfrm>
              <a:off x="5688" y="2702"/>
              <a:ext cx="109" cy="149"/>
            </a:xfrm>
            <a:custGeom>
              <a:avLst/>
              <a:gdLst>
                <a:gd name="T0" fmla="*/ 29 w 61"/>
                <a:gd name="T1" fmla="*/ 25 h 84"/>
                <a:gd name="T2" fmla="*/ 0 w 61"/>
                <a:gd name="T3" fmla="*/ 0 h 84"/>
                <a:gd name="T4" fmla="*/ 18 w 61"/>
                <a:gd name="T5" fmla="*/ 31 h 84"/>
                <a:gd name="T6" fmla="*/ 10 w 61"/>
                <a:gd name="T7" fmla="*/ 56 h 84"/>
                <a:gd name="T8" fmla="*/ 28 w 61"/>
                <a:gd name="T9" fmla="*/ 79 h 84"/>
                <a:gd name="T10" fmla="*/ 44 w 61"/>
                <a:gd name="T11" fmla="*/ 56 h 84"/>
                <a:gd name="T12" fmla="*/ 55 w 61"/>
                <a:gd name="T13" fmla="*/ 37 h 84"/>
                <a:gd name="T14" fmla="*/ 29 w 61"/>
                <a:gd name="T15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4">
                  <a:moveTo>
                    <a:pt x="29" y="25"/>
                  </a:moveTo>
                  <a:cubicBezTo>
                    <a:pt x="20" y="32"/>
                    <a:pt x="11" y="7"/>
                    <a:pt x="0" y="0"/>
                  </a:cubicBezTo>
                  <a:cubicBezTo>
                    <a:pt x="3" y="14"/>
                    <a:pt x="15" y="18"/>
                    <a:pt x="18" y="31"/>
                  </a:cubicBezTo>
                  <a:cubicBezTo>
                    <a:pt x="20" y="35"/>
                    <a:pt x="18" y="49"/>
                    <a:pt x="10" y="56"/>
                  </a:cubicBezTo>
                  <a:cubicBezTo>
                    <a:pt x="23" y="62"/>
                    <a:pt x="18" y="84"/>
                    <a:pt x="28" y="79"/>
                  </a:cubicBezTo>
                  <a:cubicBezTo>
                    <a:pt x="37" y="74"/>
                    <a:pt x="38" y="60"/>
                    <a:pt x="44" y="56"/>
                  </a:cubicBezTo>
                  <a:cubicBezTo>
                    <a:pt x="46" y="55"/>
                    <a:pt x="61" y="41"/>
                    <a:pt x="55" y="37"/>
                  </a:cubicBezTo>
                  <a:cubicBezTo>
                    <a:pt x="47" y="31"/>
                    <a:pt x="30" y="47"/>
                    <a:pt x="29" y="2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3" name="Freeform 40"/>
            <p:cNvSpPr>
              <a:spLocks/>
            </p:cNvSpPr>
            <p:nvPr/>
          </p:nvSpPr>
          <p:spPr bwMode="auto">
            <a:xfrm>
              <a:off x="5765" y="2380"/>
              <a:ext cx="26" cy="16"/>
            </a:xfrm>
            <a:custGeom>
              <a:avLst/>
              <a:gdLst>
                <a:gd name="T0" fmla="*/ 7 w 15"/>
                <a:gd name="T1" fmla="*/ 0 h 9"/>
                <a:gd name="T2" fmla="*/ 0 w 15"/>
                <a:gd name="T3" fmla="*/ 6 h 9"/>
                <a:gd name="T4" fmla="*/ 7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9" y="9"/>
                    <a:pt x="15" y="8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4" name="Freeform 41"/>
            <p:cNvSpPr>
              <a:spLocks/>
            </p:cNvSpPr>
            <p:nvPr/>
          </p:nvSpPr>
          <p:spPr bwMode="auto">
            <a:xfrm>
              <a:off x="5788" y="2363"/>
              <a:ext cx="19" cy="12"/>
            </a:xfrm>
            <a:custGeom>
              <a:avLst/>
              <a:gdLst>
                <a:gd name="T0" fmla="*/ 2 w 11"/>
                <a:gd name="T1" fmla="*/ 7 h 7"/>
                <a:gd name="T2" fmla="*/ 11 w 11"/>
                <a:gd name="T3" fmla="*/ 0 h 7"/>
                <a:gd name="T4" fmla="*/ 0 w 11"/>
                <a:gd name="T5" fmla="*/ 4 h 7"/>
                <a:gd name="T6" fmla="*/ 2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cubicBezTo>
                    <a:pt x="8" y="6"/>
                    <a:pt x="9" y="1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5" name="Freeform 42"/>
            <p:cNvSpPr>
              <a:spLocks/>
            </p:cNvSpPr>
            <p:nvPr/>
          </p:nvSpPr>
          <p:spPr bwMode="auto">
            <a:xfrm>
              <a:off x="4880" y="19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6" name="Freeform 43"/>
            <p:cNvSpPr>
              <a:spLocks/>
            </p:cNvSpPr>
            <p:nvPr/>
          </p:nvSpPr>
          <p:spPr bwMode="auto">
            <a:xfrm>
              <a:off x="4798" y="1901"/>
              <a:ext cx="94" cy="75"/>
            </a:xfrm>
            <a:custGeom>
              <a:avLst/>
              <a:gdLst>
                <a:gd name="T0" fmla="*/ 38 w 53"/>
                <a:gd name="T1" fmla="*/ 0 h 42"/>
                <a:gd name="T2" fmla="*/ 8 w 53"/>
                <a:gd name="T3" fmla="*/ 35 h 42"/>
                <a:gd name="T4" fmla="*/ 14 w 53"/>
                <a:gd name="T5" fmla="*/ 22 h 42"/>
                <a:gd name="T6" fmla="*/ 38 w 53"/>
                <a:gd name="T7" fmla="*/ 42 h 42"/>
                <a:gd name="T8" fmla="*/ 43 w 53"/>
                <a:gd name="T9" fmla="*/ 30 h 42"/>
                <a:gd name="T10" fmla="*/ 46 w 53"/>
                <a:gd name="T11" fmla="*/ 36 h 42"/>
                <a:gd name="T12" fmla="*/ 38 w 53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2">
                  <a:moveTo>
                    <a:pt x="38" y="0"/>
                  </a:moveTo>
                  <a:cubicBezTo>
                    <a:pt x="34" y="24"/>
                    <a:pt x="0" y="4"/>
                    <a:pt x="8" y="35"/>
                  </a:cubicBezTo>
                  <a:cubicBezTo>
                    <a:pt x="9" y="31"/>
                    <a:pt x="12" y="27"/>
                    <a:pt x="14" y="22"/>
                  </a:cubicBezTo>
                  <a:cubicBezTo>
                    <a:pt x="31" y="22"/>
                    <a:pt x="20" y="36"/>
                    <a:pt x="38" y="42"/>
                  </a:cubicBezTo>
                  <a:cubicBezTo>
                    <a:pt x="38" y="35"/>
                    <a:pt x="38" y="29"/>
                    <a:pt x="43" y="30"/>
                  </a:cubicBezTo>
                  <a:cubicBezTo>
                    <a:pt x="41" y="25"/>
                    <a:pt x="46" y="35"/>
                    <a:pt x="46" y="36"/>
                  </a:cubicBezTo>
                  <a:cubicBezTo>
                    <a:pt x="53" y="25"/>
                    <a:pt x="48" y="7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7" name="Freeform 44"/>
            <p:cNvSpPr>
              <a:spLocks/>
            </p:cNvSpPr>
            <p:nvPr/>
          </p:nvSpPr>
          <p:spPr bwMode="auto">
            <a:xfrm>
              <a:off x="4736" y="1882"/>
              <a:ext cx="36" cy="41"/>
            </a:xfrm>
            <a:custGeom>
              <a:avLst/>
              <a:gdLst>
                <a:gd name="T0" fmla="*/ 1 w 20"/>
                <a:gd name="T1" fmla="*/ 23 h 23"/>
                <a:gd name="T2" fmla="*/ 18 w 20"/>
                <a:gd name="T3" fmla="*/ 0 h 23"/>
                <a:gd name="T4" fmla="*/ 1 w 20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0" y="16"/>
                    <a:pt x="20" y="8"/>
                    <a:pt x="18" y="0"/>
                  </a:cubicBezTo>
                  <a:cubicBezTo>
                    <a:pt x="14" y="9"/>
                    <a:pt x="0" y="17"/>
                    <a:pt x="1" y="2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8" name="Freeform 45"/>
            <p:cNvSpPr>
              <a:spLocks/>
            </p:cNvSpPr>
            <p:nvPr/>
          </p:nvSpPr>
          <p:spPr bwMode="auto">
            <a:xfrm>
              <a:off x="4763" y="1749"/>
              <a:ext cx="74" cy="106"/>
            </a:xfrm>
            <a:custGeom>
              <a:avLst/>
              <a:gdLst>
                <a:gd name="T0" fmla="*/ 13 w 42"/>
                <a:gd name="T1" fmla="*/ 38 h 60"/>
                <a:gd name="T2" fmla="*/ 29 w 42"/>
                <a:gd name="T3" fmla="*/ 54 h 60"/>
                <a:gd name="T4" fmla="*/ 29 w 42"/>
                <a:gd name="T5" fmla="*/ 48 h 60"/>
                <a:gd name="T6" fmla="*/ 42 w 42"/>
                <a:gd name="T7" fmla="*/ 60 h 60"/>
                <a:gd name="T8" fmla="*/ 37 w 42"/>
                <a:gd name="T9" fmla="*/ 52 h 60"/>
                <a:gd name="T10" fmla="*/ 39 w 42"/>
                <a:gd name="T11" fmla="*/ 48 h 60"/>
                <a:gd name="T12" fmla="*/ 24 w 42"/>
                <a:gd name="T13" fmla="*/ 47 h 60"/>
                <a:gd name="T14" fmla="*/ 17 w 42"/>
                <a:gd name="T15" fmla="*/ 2 h 60"/>
                <a:gd name="T16" fmla="*/ 8 w 42"/>
                <a:gd name="T17" fmla="*/ 0 h 60"/>
                <a:gd name="T18" fmla="*/ 4 w 42"/>
                <a:gd name="T19" fmla="*/ 24 h 60"/>
                <a:gd name="T20" fmla="*/ 13 w 42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60">
                  <a:moveTo>
                    <a:pt x="13" y="38"/>
                  </a:moveTo>
                  <a:cubicBezTo>
                    <a:pt x="10" y="49"/>
                    <a:pt x="20" y="48"/>
                    <a:pt x="29" y="54"/>
                  </a:cubicBezTo>
                  <a:cubicBezTo>
                    <a:pt x="29" y="52"/>
                    <a:pt x="29" y="50"/>
                    <a:pt x="29" y="48"/>
                  </a:cubicBezTo>
                  <a:cubicBezTo>
                    <a:pt x="33" y="53"/>
                    <a:pt x="38" y="55"/>
                    <a:pt x="42" y="60"/>
                  </a:cubicBezTo>
                  <a:cubicBezTo>
                    <a:pt x="41" y="53"/>
                    <a:pt x="41" y="56"/>
                    <a:pt x="37" y="52"/>
                  </a:cubicBezTo>
                  <a:cubicBezTo>
                    <a:pt x="38" y="51"/>
                    <a:pt x="38" y="50"/>
                    <a:pt x="39" y="48"/>
                  </a:cubicBezTo>
                  <a:cubicBezTo>
                    <a:pt x="33" y="46"/>
                    <a:pt x="28" y="45"/>
                    <a:pt x="24" y="47"/>
                  </a:cubicBezTo>
                  <a:cubicBezTo>
                    <a:pt x="10" y="35"/>
                    <a:pt x="26" y="18"/>
                    <a:pt x="17" y="2"/>
                  </a:cubicBezTo>
                  <a:cubicBezTo>
                    <a:pt x="16" y="2"/>
                    <a:pt x="10" y="0"/>
                    <a:pt x="8" y="0"/>
                  </a:cubicBezTo>
                  <a:cubicBezTo>
                    <a:pt x="4" y="8"/>
                    <a:pt x="5" y="15"/>
                    <a:pt x="4" y="24"/>
                  </a:cubicBezTo>
                  <a:cubicBezTo>
                    <a:pt x="0" y="34"/>
                    <a:pt x="4" y="40"/>
                    <a:pt x="13" y="3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19" name="Freeform 46"/>
            <p:cNvSpPr>
              <a:spLocks/>
            </p:cNvSpPr>
            <p:nvPr/>
          </p:nvSpPr>
          <p:spPr bwMode="auto">
            <a:xfrm>
              <a:off x="4843" y="1853"/>
              <a:ext cx="25" cy="45"/>
            </a:xfrm>
            <a:custGeom>
              <a:avLst/>
              <a:gdLst>
                <a:gd name="T0" fmla="*/ 0 w 14"/>
                <a:gd name="T1" fmla="*/ 3 h 25"/>
                <a:gd name="T2" fmla="*/ 7 w 14"/>
                <a:gd name="T3" fmla="*/ 11 h 25"/>
                <a:gd name="T4" fmla="*/ 1 w 14"/>
                <a:gd name="T5" fmla="*/ 13 h 25"/>
                <a:gd name="T6" fmla="*/ 7 w 14"/>
                <a:gd name="T7" fmla="*/ 25 h 25"/>
                <a:gd name="T8" fmla="*/ 10 w 14"/>
                <a:gd name="T9" fmla="*/ 25 h 25"/>
                <a:gd name="T10" fmla="*/ 12 w 14"/>
                <a:gd name="T11" fmla="*/ 17 h 25"/>
                <a:gd name="T12" fmla="*/ 0 w 14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0" y="3"/>
                  </a:moveTo>
                  <a:cubicBezTo>
                    <a:pt x="2" y="6"/>
                    <a:pt x="4" y="9"/>
                    <a:pt x="7" y="11"/>
                  </a:cubicBezTo>
                  <a:cubicBezTo>
                    <a:pt x="6" y="12"/>
                    <a:pt x="2" y="13"/>
                    <a:pt x="1" y="13"/>
                  </a:cubicBezTo>
                  <a:cubicBezTo>
                    <a:pt x="3" y="16"/>
                    <a:pt x="5" y="22"/>
                    <a:pt x="7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6" y="17"/>
                    <a:pt x="12" y="19"/>
                    <a:pt x="12" y="17"/>
                  </a:cubicBezTo>
                  <a:cubicBezTo>
                    <a:pt x="14" y="8"/>
                    <a:pt x="10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0" name="Freeform 47"/>
            <p:cNvSpPr>
              <a:spLocks/>
            </p:cNvSpPr>
            <p:nvPr/>
          </p:nvSpPr>
          <p:spPr bwMode="auto">
            <a:xfrm>
              <a:off x="4802" y="1868"/>
              <a:ext cx="23" cy="26"/>
            </a:xfrm>
            <a:custGeom>
              <a:avLst/>
              <a:gdLst>
                <a:gd name="T0" fmla="*/ 3 w 13"/>
                <a:gd name="T1" fmla="*/ 15 h 15"/>
                <a:gd name="T2" fmla="*/ 13 w 13"/>
                <a:gd name="T3" fmla="*/ 5 h 15"/>
                <a:gd name="T4" fmla="*/ 4 w 13"/>
                <a:gd name="T5" fmla="*/ 0 h 15"/>
                <a:gd name="T6" fmla="*/ 6 w 13"/>
                <a:gd name="T7" fmla="*/ 1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8" y="12"/>
                    <a:pt x="10" y="10"/>
                    <a:pt x="13" y="5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3" y="1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1" name="Freeform 48"/>
            <p:cNvSpPr>
              <a:spLocks/>
            </p:cNvSpPr>
            <p:nvPr/>
          </p:nvSpPr>
          <p:spPr bwMode="auto">
            <a:xfrm>
              <a:off x="4818" y="1885"/>
              <a:ext cx="27" cy="32"/>
            </a:xfrm>
            <a:custGeom>
              <a:avLst/>
              <a:gdLst>
                <a:gd name="T0" fmla="*/ 10 w 15"/>
                <a:gd name="T1" fmla="*/ 3 h 18"/>
                <a:gd name="T2" fmla="*/ 6 w 15"/>
                <a:gd name="T3" fmla="*/ 0 h 18"/>
                <a:gd name="T4" fmla="*/ 0 w 15"/>
                <a:gd name="T5" fmla="*/ 10 h 18"/>
                <a:gd name="T6" fmla="*/ 6 w 15"/>
                <a:gd name="T7" fmla="*/ 18 h 18"/>
                <a:gd name="T8" fmla="*/ 9 w 15"/>
                <a:gd name="T9" fmla="*/ 10 h 18"/>
                <a:gd name="T10" fmla="*/ 9 w 15"/>
                <a:gd name="T11" fmla="*/ 11 h 18"/>
                <a:gd name="T12" fmla="*/ 15 w 15"/>
                <a:gd name="T13" fmla="*/ 0 h 18"/>
                <a:gd name="T14" fmla="*/ 10 w 15"/>
                <a:gd name="T15" fmla="*/ 6 h 18"/>
                <a:gd name="T16" fmla="*/ 10 w 15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0" y="3"/>
                  </a:move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0" y="8"/>
                    <a:pt x="0" y="10"/>
                  </a:cubicBezTo>
                  <a:cubicBezTo>
                    <a:pt x="2" y="13"/>
                    <a:pt x="4" y="15"/>
                    <a:pt x="6" y="18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2" y="9"/>
                    <a:pt x="13" y="4"/>
                    <a:pt x="15" y="0"/>
                  </a:cubicBezTo>
                  <a:cubicBezTo>
                    <a:pt x="14" y="1"/>
                    <a:pt x="11" y="3"/>
                    <a:pt x="10" y="6"/>
                  </a:cubicBezTo>
                  <a:cubicBezTo>
                    <a:pt x="10" y="5"/>
                    <a:pt x="10" y="4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2" name="Freeform 49"/>
            <p:cNvSpPr>
              <a:spLocks/>
            </p:cNvSpPr>
            <p:nvPr/>
          </p:nvSpPr>
          <p:spPr bwMode="auto">
            <a:xfrm>
              <a:off x="4839" y="1898"/>
              <a:ext cx="13" cy="12"/>
            </a:xfrm>
            <a:custGeom>
              <a:avLst/>
              <a:gdLst>
                <a:gd name="T0" fmla="*/ 7 w 7"/>
                <a:gd name="T1" fmla="*/ 1 h 7"/>
                <a:gd name="T2" fmla="*/ 0 w 7"/>
                <a:gd name="T3" fmla="*/ 5 h 7"/>
                <a:gd name="T4" fmla="*/ 7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4" y="2"/>
                    <a:pt x="1" y="0"/>
                    <a:pt x="0" y="5"/>
                  </a:cubicBezTo>
                  <a:cubicBezTo>
                    <a:pt x="4" y="7"/>
                    <a:pt x="3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3" name="Freeform 50"/>
            <p:cNvSpPr>
              <a:spLocks/>
            </p:cNvSpPr>
            <p:nvPr/>
          </p:nvSpPr>
          <p:spPr bwMode="auto">
            <a:xfrm>
              <a:off x="4825" y="1848"/>
              <a:ext cx="14" cy="21"/>
            </a:xfrm>
            <a:custGeom>
              <a:avLst/>
              <a:gdLst>
                <a:gd name="T0" fmla="*/ 0 w 8"/>
                <a:gd name="T1" fmla="*/ 9 h 12"/>
                <a:gd name="T2" fmla="*/ 8 w 8"/>
                <a:gd name="T3" fmla="*/ 12 h 12"/>
                <a:gd name="T4" fmla="*/ 0 w 8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4" y="10"/>
                    <a:pt x="5" y="8"/>
                    <a:pt x="8" y="12"/>
                  </a:cubicBezTo>
                  <a:cubicBezTo>
                    <a:pt x="2" y="0"/>
                    <a:pt x="4" y="6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4" name="Freeform 51"/>
            <p:cNvSpPr>
              <a:spLocks/>
            </p:cNvSpPr>
            <p:nvPr/>
          </p:nvSpPr>
          <p:spPr bwMode="auto">
            <a:xfrm>
              <a:off x="4779" y="1839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4"/>
                    <a:pt x="5" y="8"/>
                    <a:pt x="9" y="11"/>
                  </a:cubicBezTo>
                  <a:cubicBezTo>
                    <a:pt x="8" y="5"/>
                    <a:pt x="10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5" name="Freeform 52"/>
            <p:cNvSpPr>
              <a:spLocks/>
            </p:cNvSpPr>
            <p:nvPr/>
          </p:nvSpPr>
          <p:spPr bwMode="auto">
            <a:xfrm>
              <a:off x="4765" y="1607"/>
              <a:ext cx="39" cy="55"/>
            </a:xfrm>
            <a:custGeom>
              <a:avLst/>
              <a:gdLst>
                <a:gd name="T0" fmla="*/ 16 w 22"/>
                <a:gd name="T1" fmla="*/ 0 h 31"/>
                <a:gd name="T2" fmla="*/ 9 w 22"/>
                <a:gd name="T3" fmla="*/ 31 h 31"/>
                <a:gd name="T4" fmla="*/ 16 w 2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16" y="0"/>
                  </a:moveTo>
                  <a:cubicBezTo>
                    <a:pt x="5" y="7"/>
                    <a:pt x="0" y="20"/>
                    <a:pt x="9" y="31"/>
                  </a:cubicBezTo>
                  <a:cubicBezTo>
                    <a:pt x="18" y="24"/>
                    <a:pt x="22" y="10"/>
                    <a:pt x="16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6" name="Freeform 53"/>
            <p:cNvSpPr>
              <a:spLocks/>
            </p:cNvSpPr>
            <p:nvPr/>
          </p:nvSpPr>
          <p:spPr bwMode="auto">
            <a:xfrm>
              <a:off x="4571" y="1674"/>
              <a:ext cx="82" cy="96"/>
            </a:xfrm>
            <a:custGeom>
              <a:avLst/>
              <a:gdLst>
                <a:gd name="T0" fmla="*/ 0 w 46"/>
                <a:gd name="T1" fmla="*/ 24 h 54"/>
                <a:gd name="T2" fmla="*/ 0 w 46"/>
                <a:gd name="T3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" h="54">
                  <a:moveTo>
                    <a:pt x="0" y="24"/>
                  </a:moveTo>
                  <a:cubicBezTo>
                    <a:pt x="2" y="54"/>
                    <a:pt x="46" y="0"/>
                    <a:pt x="0" y="2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7" name="Freeform 54"/>
            <p:cNvSpPr>
              <a:spLocks/>
            </p:cNvSpPr>
            <p:nvPr/>
          </p:nvSpPr>
          <p:spPr bwMode="auto">
            <a:xfrm>
              <a:off x="4513" y="2084"/>
              <a:ext cx="28" cy="28"/>
            </a:xfrm>
            <a:custGeom>
              <a:avLst/>
              <a:gdLst>
                <a:gd name="T0" fmla="*/ 9 w 16"/>
                <a:gd name="T1" fmla="*/ 14 h 16"/>
                <a:gd name="T2" fmla="*/ 16 w 16"/>
                <a:gd name="T3" fmla="*/ 16 h 16"/>
                <a:gd name="T4" fmla="*/ 7 w 16"/>
                <a:gd name="T5" fmla="*/ 0 h 16"/>
                <a:gd name="T6" fmla="*/ 0 w 16"/>
                <a:gd name="T7" fmla="*/ 5 h 16"/>
                <a:gd name="T8" fmla="*/ 9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4"/>
                  </a:moveTo>
                  <a:cubicBezTo>
                    <a:pt x="12" y="14"/>
                    <a:pt x="13" y="16"/>
                    <a:pt x="16" y="16"/>
                  </a:cubicBezTo>
                  <a:cubicBezTo>
                    <a:pt x="14" y="11"/>
                    <a:pt x="10" y="4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6" y="7"/>
                    <a:pt x="6" y="11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8" name="Freeform 55"/>
            <p:cNvSpPr>
              <a:spLocks/>
            </p:cNvSpPr>
            <p:nvPr/>
          </p:nvSpPr>
          <p:spPr bwMode="auto">
            <a:xfrm>
              <a:off x="4557" y="2105"/>
              <a:ext cx="11" cy="11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2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2" y="5"/>
                    <a:pt x="3" y="6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4" y="0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29" name="Freeform 56"/>
            <p:cNvSpPr>
              <a:spLocks/>
            </p:cNvSpPr>
            <p:nvPr/>
          </p:nvSpPr>
          <p:spPr bwMode="auto">
            <a:xfrm>
              <a:off x="4401" y="2079"/>
              <a:ext cx="11" cy="16"/>
            </a:xfrm>
            <a:custGeom>
              <a:avLst/>
              <a:gdLst>
                <a:gd name="T0" fmla="*/ 0 w 6"/>
                <a:gd name="T1" fmla="*/ 0 h 9"/>
                <a:gd name="T2" fmla="*/ 6 w 6"/>
                <a:gd name="T3" fmla="*/ 9 h 9"/>
                <a:gd name="T4" fmla="*/ 2 w 6"/>
                <a:gd name="T5" fmla="*/ 0 h 9"/>
                <a:gd name="T6" fmla="*/ 0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0" name="Freeform 57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1" name="Freeform 58"/>
            <p:cNvSpPr>
              <a:spLocks/>
            </p:cNvSpPr>
            <p:nvPr/>
          </p:nvSpPr>
          <p:spPr bwMode="auto">
            <a:xfrm>
              <a:off x="4405" y="20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2" name="Freeform 59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3" name="Freeform 60"/>
            <p:cNvSpPr>
              <a:spLocks/>
            </p:cNvSpPr>
            <p:nvPr/>
          </p:nvSpPr>
          <p:spPr bwMode="auto">
            <a:xfrm>
              <a:off x="4382" y="2040"/>
              <a:ext cx="9" cy="16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1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1"/>
                  </a:cubicBezTo>
                  <a:cubicBezTo>
                    <a:pt x="0" y="0"/>
                    <a:pt x="2" y="7"/>
                    <a:pt x="5" y="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4" name="Freeform 61"/>
            <p:cNvSpPr>
              <a:spLocks/>
            </p:cNvSpPr>
            <p:nvPr/>
          </p:nvSpPr>
          <p:spPr bwMode="auto">
            <a:xfrm>
              <a:off x="4928" y="1433"/>
              <a:ext cx="60" cy="62"/>
            </a:xfrm>
            <a:custGeom>
              <a:avLst/>
              <a:gdLst>
                <a:gd name="T0" fmla="*/ 13 w 34"/>
                <a:gd name="T1" fmla="*/ 14 h 35"/>
                <a:gd name="T2" fmla="*/ 15 w 34"/>
                <a:gd name="T3" fmla="*/ 23 h 35"/>
                <a:gd name="T4" fmla="*/ 17 w 34"/>
                <a:gd name="T5" fmla="*/ 35 h 35"/>
                <a:gd name="T6" fmla="*/ 25 w 34"/>
                <a:gd name="T7" fmla="*/ 9 h 35"/>
                <a:gd name="T8" fmla="*/ 13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3" y="14"/>
                  </a:moveTo>
                  <a:cubicBezTo>
                    <a:pt x="16" y="17"/>
                    <a:pt x="16" y="19"/>
                    <a:pt x="15" y="23"/>
                  </a:cubicBezTo>
                  <a:cubicBezTo>
                    <a:pt x="13" y="30"/>
                    <a:pt x="13" y="33"/>
                    <a:pt x="17" y="35"/>
                  </a:cubicBezTo>
                  <a:cubicBezTo>
                    <a:pt x="22" y="29"/>
                    <a:pt x="34" y="14"/>
                    <a:pt x="25" y="9"/>
                  </a:cubicBezTo>
                  <a:cubicBezTo>
                    <a:pt x="12" y="0"/>
                    <a:pt x="0" y="23"/>
                    <a:pt x="13" y="1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5" name="Freeform 62"/>
            <p:cNvSpPr>
              <a:spLocks/>
            </p:cNvSpPr>
            <p:nvPr/>
          </p:nvSpPr>
          <p:spPr bwMode="auto">
            <a:xfrm>
              <a:off x="4972" y="1419"/>
              <a:ext cx="64" cy="44"/>
            </a:xfrm>
            <a:custGeom>
              <a:avLst/>
              <a:gdLst>
                <a:gd name="T0" fmla="*/ 26 w 36"/>
                <a:gd name="T1" fmla="*/ 19 h 25"/>
                <a:gd name="T2" fmla="*/ 12 w 36"/>
                <a:gd name="T3" fmla="*/ 25 h 25"/>
                <a:gd name="T4" fmla="*/ 26 w 36"/>
                <a:gd name="T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5">
                  <a:moveTo>
                    <a:pt x="26" y="19"/>
                  </a:moveTo>
                  <a:cubicBezTo>
                    <a:pt x="36" y="0"/>
                    <a:pt x="0" y="9"/>
                    <a:pt x="12" y="25"/>
                  </a:cubicBezTo>
                  <a:cubicBezTo>
                    <a:pt x="17" y="16"/>
                    <a:pt x="20" y="19"/>
                    <a:pt x="26" y="1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6" name="Freeform 63"/>
            <p:cNvSpPr>
              <a:spLocks/>
            </p:cNvSpPr>
            <p:nvPr/>
          </p:nvSpPr>
          <p:spPr bwMode="auto">
            <a:xfrm>
              <a:off x="4960" y="1291"/>
              <a:ext cx="202" cy="158"/>
            </a:xfrm>
            <a:custGeom>
              <a:avLst/>
              <a:gdLst>
                <a:gd name="T0" fmla="*/ 30 w 114"/>
                <a:gd name="T1" fmla="*/ 66 h 89"/>
                <a:gd name="T2" fmla="*/ 0 w 114"/>
                <a:gd name="T3" fmla="*/ 82 h 89"/>
                <a:gd name="T4" fmla="*/ 44 w 114"/>
                <a:gd name="T5" fmla="*/ 86 h 89"/>
                <a:gd name="T6" fmla="*/ 60 w 114"/>
                <a:gd name="T7" fmla="*/ 80 h 89"/>
                <a:gd name="T8" fmla="*/ 59 w 114"/>
                <a:gd name="T9" fmla="*/ 72 h 89"/>
                <a:gd name="T10" fmla="*/ 90 w 114"/>
                <a:gd name="T11" fmla="*/ 67 h 89"/>
                <a:gd name="T12" fmla="*/ 90 w 114"/>
                <a:gd name="T13" fmla="*/ 73 h 89"/>
                <a:gd name="T14" fmla="*/ 101 w 114"/>
                <a:gd name="T15" fmla="*/ 0 h 89"/>
                <a:gd name="T16" fmla="*/ 102 w 114"/>
                <a:gd name="T17" fmla="*/ 3 h 89"/>
                <a:gd name="T18" fmla="*/ 91 w 114"/>
                <a:gd name="T19" fmla="*/ 23 h 89"/>
                <a:gd name="T20" fmla="*/ 63 w 114"/>
                <a:gd name="T21" fmla="*/ 52 h 89"/>
                <a:gd name="T22" fmla="*/ 62 w 114"/>
                <a:gd name="T23" fmla="*/ 46 h 89"/>
                <a:gd name="T24" fmla="*/ 30 w 114"/>
                <a:gd name="T25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9">
                  <a:moveTo>
                    <a:pt x="30" y="66"/>
                  </a:moveTo>
                  <a:cubicBezTo>
                    <a:pt x="16" y="65"/>
                    <a:pt x="11" y="76"/>
                    <a:pt x="0" y="82"/>
                  </a:cubicBezTo>
                  <a:cubicBezTo>
                    <a:pt x="12" y="84"/>
                    <a:pt x="48" y="65"/>
                    <a:pt x="44" y="86"/>
                  </a:cubicBezTo>
                  <a:cubicBezTo>
                    <a:pt x="50" y="89"/>
                    <a:pt x="55" y="85"/>
                    <a:pt x="60" y="80"/>
                  </a:cubicBezTo>
                  <a:cubicBezTo>
                    <a:pt x="58" y="76"/>
                    <a:pt x="59" y="75"/>
                    <a:pt x="59" y="72"/>
                  </a:cubicBezTo>
                  <a:cubicBezTo>
                    <a:pt x="68" y="81"/>
                    <a:pt x="83" y="75"/>
                    <a:pt x="90" y="67"/>
                  </a:cubicBezTo>
                  <a:cubicBezTo>
                    <a:pt x="90" y="69"/>
                    <a:pt x="90" y="71"/>
                    <a:pt x="90" y="73"/>
                  </a:cubicBezTo>
                  <a:cubicBezTo>
                    <a:pt x="104" y="63"/>
                    <a:pt x="114" y="12"/>
                    <a:pt x="101" y="0"/>
                  </a:cubicBezTo>
                  <a:cubicBezTo>
                    <a:pt x="101" y="0"/>
                    <a:pt x="102" y="3"/>
                    <a:pt x="102" y="3"/>
                  </a:cubicBezTo>
                  <a:cubicBezTo>
                    <a:pt x="90" y="2"/>
                    <a:pt x="92" y="15"/>
                    <a:pt x="91" y="23"/>
                  </a:cubicBezTo>
                  <a:cubicBezTo>
                    <a:pt x="88" y="38"/>
                    <a:pt x="76" y="47"/>
                    <a:pt x="63" y="52"/>
                  </a:cubicBezTo>
                  <a:cubicBezTo>
                    <a:pt x="62" y="49"/>
                    <a:pt x="62" y="50"/>
                    <a:pt x="62" y="46"/>
                  </a:cubicBezTo>
                  <a:cubicBezTo>
                    <a:pt x="54" y="62"/>
                    <a:pt x="47" y="66"/>
                    <a:pt x="30" y="6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7" name="Freeform 64"/>
            <p:cNvSpPr>
              <a:spLocks/>
            </p:cNvSpPr>
            <p:nvPr/>
          </p:nvSpPr>
          <p:spPr bwMode="auto">
            <a:xfrm>
              <a:off x="5118" y="1204"/>
              <a:ext cx="101" cy="83"/>
            </a:xfrm>
            <a:custGeom>
              <a:avLst/>
              <a:gdLst>
                <a:gd name="T0" fmla="*/ 8 w 57"/>
                <a:gd name="T1" fmla="*/ 25 h 47"/>
                <a:gd name="T2" fmla="*/ 2 w 57"/>
                <a:gd name="T3" fmla="*/ 47 h 47"/>
                <a:gd name="T4" fmla="*/ 13 w 57"/>
                <a:gd name="T5" fmla="*/ 42 h 47"/>
                <a:gd name="T6" fmla="*/ 6 w 57"/>
                <a:gd name="T7" fmla="*/ 37 h 47"/>
                <a:gd name="T8" fmla="*/ 30 w 57"/>
                <a:gd name="T9" fmla="*/ 38 h 47"/>
                <a:gd name="T10" fmla="*/ 57 w 57"/>
                <a:gd name="T11" fmla="*/ 25 h 47"/>
                <a:gd name="T12" fmla="*/ 55 w 57"/>
                <a:gd name="T13" fmla="*/ 16 h 47"/>
                <a:gd name="T14" fmla="*/ 21 w 57"/>
                <a:gd name="T15" fmla="*/ 0 h 47"/>
                <a:gd name="T16" fmla="*/ 8 w 57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7">
                  <a:moveTo>
                    <a:pt x="8" y="25"/>
                  </a:moveTo>
                  <a:cubicBezTo>
                    <a:pt x="5" y="26"/>
                    <a:pt x="0" y="38"/>
                    <a:pt x="2" y="47"/>
                  </a:cubicBezTo>
                  <a:cubicBezTo>
                    <a:pt x="6" y="47"/>
                    <a:pt x="10" y="45"/>
                    <a:pt x="13" y="42"/>
                  </a:cubicBezTo>
                  <a:cubicBezTo>
                    <a:pt x="10" y="40"/>
                    <a:pt x="8" y="39"/>
                    <a:pt x="6" y="37"/>
                  </a:cubicBezTo>
                  <a:cubicBezTo>
                    <a:pt x="16" y="31"/>
                    <a:pt x="21" y="33"/>
                    <a:pt x="30" y="38"/>
                  </a:cubicBezTo>
                  <a:cubicBezTo>
                    <a:pt x="33" y="40"/>
                    <a:pt x="48" y="26"/>
                    <a:pt x="57" y="25"/>
                  </a:cubicBezTo>
                  <a:cubicBezTo>
                    <a:pt x="56" y="23"/>
                    <a:pt x="55" y="17"/>
                    <a:pt x="55" y="16"/>
                  </a:cubicBezTo>
                  <a:cubicBezTo>
                    <a:pt x="40" y="19"/>
                    <a:pt x="31" y="9"/>
                    <a:pt x="21" y="0"/>
                  </a:cubicBezTo>
                  <a:cubicBezTo>
                    <a:pt x="20" y="9"/>
                    <a:pt x="20" y="22"/>
                    <a:pt x="8" y="2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8" name="Freeform 65"/>
            <p:cNvSpPr>
              <a:spLocks/>
            </p:cNvSpPr>
            <p:nvPr/>
          </p:nvSpPr>
          <p:spPr bwMode="auto">
            <a:xfrm>
              <a:off x="5217" y="1223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5" y="7"/>
                    <a:pt x="7" y="1"/>
                    <a:pt x="7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39" name="Freeform 66"/>
            <p:cNvSpPr>
              <a:spLocks/>
            </p:cNvSpPr>
            <p:nvPr/>
          </p:nvSpPr>
          <p:spPr bwMode="auto">
            <a:xfrm>
              <a:off x="5251" y="1199"/>
              <a:ext cx="23" cy="19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4 h 11"/>
                <a:gd name="T4" fmla="*/ 0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8"/>
                    <a:pt x="9" y="7"/>
                    <a:pt x="13" y="4"/>
                  </a:cubicBezTo>
                  <a:cubicBezTo>
                    <a:pt x="8" y="0"/>
                    <a:pt x="3" y="4"/>
                    <a:pt x="0" y="1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0" name="Freeform 67"/>
            <p:cNvSpPr>
              <a:spLocks/>
            </p:cNvSpPr>
            <p:nvPr/>
          </p:nvSpPr>
          <p:spPr bwMode="auto">
            <a:xfrm>
              <a:off x="5286" y="1184"/>
              <a:ext cx="18" cy="15"/>
            </a:xfrm>
            <a:custGeom>
              <a:avLst/>
              <a:gdLst>
                <a:gd name="T0" fmla="*/ 4 w 10"/>
                <a:gd name="T1" fmla="*/ 5 h 8"/>
                <a:gd name="T2" fmla="*/ 10 w 10"/>
                <a:gd name="T3" fmla="*/ 0 h 8"/>
                <a:gd name="T4" fmla="*/ 4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4" y="5"/>
                  </a:moveTo>
                  <a:cubicBezTo>
                    <a:pt x="0" y="8"/>
                    <a:pt x="9" y="1"/>
                    <a:pt x="10" y="0"/>
                  </a:cubicBezTo>
                  <a:cubicBezTo>
                    <a:pt x="5" y="0"/>
                    <a:pt x="6" y="3"/>
                    <a:pt x="4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1" name="Freeform 68"/>
            <p:cNvSpPr>
              <a:spLocks/>
            </p:cNvSpPr>
            <p:nvPr/>
          </p:nvSpPr>
          <p:spPr bwMode="auto">
            <a:xfrm>
              <a:off x="5149" y="998"/>
              <a:ext cx="50" cy="192"/>
            </a:xfrm>
            <a:custGeom>
              <a:avLst/>
              <a:gdLst>
                <a:gd name="T0" fmla="*/ 21 w 28"/>
                <a:gd name="T1" fmla="*/ 65 h 108"/>
                <a:gd name="T2" fmla="*/ 28 w 28"/>
                <a:gd name="T3" fmla="*/ 70 h 108"/>
                <a:gd name="T4" fmla="*/ 9 w 28"/>
                <a:gd name="T5" fmla="*/ 0 h 108"/>
                <a:gd name="T6" fmla="*/ 1 w 28"/>
                <a:gd name="T7" fmla="*/ 24 h 108"/>
                <a:gd name="T8" fmla="*/ 5 w 28"/>
                <a:gd name="T9" fmla="*/ 51 h 108"/>
                <a:gd name="T10" fmla="*/ 4 w 28"/>
                <a:gd name="T11" fmla="*/ 108 h 108"/>
                <a:gd name="T12" fmla="*/ 21 w 28"/>
                <a:gd name="T13" fmla="*/ 103 h 108"/>
                <a:gd name="T14" fmla="*/ 21 w 28"/>
                <a:gd name="T15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8">
                  <a:moveTo>
                    <a:pt x="21" y="65"/>
                  </a:moveTo>
                  <a:cubicBezTo>
                    <a:pt x="23" y="67"/>
                    <a:pt x="26" y="69"/>
                    <a:pt x="28" y="70"/>
                  </a:cubicBezTo>
                  <a:cubicBezTo>
                    <a:pt x="21" y="49"/>
                    <a:pt x="20" y="15"/>
                    <a:pt x="9" y="0"/>
                  </a:cubicBezTo>
                  <a:cubicBezTo>
                    <a:pt x="10" y="10"/>
                    <a:pt x="2" y="14"/>
                    <a:pt x="1" y="24"/>
                  </a:cubicBezTo>
                  <a:cubicBezTo>
                    <a:pt x="0" y="33"/>
                    <a:pt x="5" y="42"/>
                    <a:pt x="5" y="51"/>
                  </a:cubicBezTo>
                  <a:cubicBezTo>
                    <a:pt x="7" y="70"/>
                    <a:pt x="4" y="89"/>
                    <a:pt x="4" y="108"/>
                  </a:cubicBezTo>
                  <a:cubicBezTo>
                    <a:pt x="9" y="100"/>
                    <a:pt x="15" y="98"/>
                    <a:pt x="21" y="103"/>
                  </a:cubicBezTo>
                  <a:cubicBezTo>
                    <a:pt x="11" y="93"/>
                    <a:pt x="4" y="71"/>
                    <a:pt x="21" y="6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2" name="Freeform 69"/>
            <p:cNvSpPr>
              <a:spLocks/>
            </p:cNvSpPr>
            <p:nvPr/>
          </p:nvSpPr>
          <p:spPr bwMode="auto">
            <a:xfrm>
              <a:off x="3673" y="547"/>
              <a:ext cx="8" cy="9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5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4" y="4"/>
                    <a:pt x="5" y="5"/>
                  </a:cubicBezTo>
                  <a:cubicBezTo>
                    <a:pt x="5" y="3"/>
                    <a:pt x="0" y="0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3" name="Freeform 70"/>
            <p:cNvSpPr>
              <a:spLocks/>
            </p:cNvSpPr>
            <p:nvPr/>
          </p:nvSpPr>
          <p:spPr bwMode="auto">
            <a:xfrm>
              <a:off x="3561" y="316"/>
              <a:ext cx="335" cy="247"/>
            </a:xfrm>
            <a:custGeom>
              <a:avLst/>
              <a:gdLst>
                <a:gd name="T0" fmla="*/ 25 w 189"/>
                <a:gd name="T1" fmla="*/ 121 h 139"/>
                <a:gd name="T2" fmla="*/ 29 w 189"/>
                <a:gd name="T3" fmla="*/ 130 h 139"/>
                <a:gd name="T4" fmla="*/ 40 w 189"/>
                <a:gd name="T5" fmla="*/ 134 h 139"/>
                <a:gd name="T6" fmla="*/ 68 w 189"/>
                <a:gd name="T7" fmla="*/ 136 h 139"/>
                <a:gd name="T8" fmla="*/ 66 w 189"/>
                <a:gd name="T9" fmla="*/ 134 h 139"/>
                <a:gd name="T10" fmla="*/ 93 w 189"/>
                <a:gd name="T11" fmla="*/ 58 h 139"/>
                <a:gd name="T12" fmla="*/ 134 w 189"/>
                <a:gd name="T13" fmla="*/ 39 h 139"/>
                <a:gd name="T14" fmla="*/ 179 w 189"/>
                <a:gd name="T15" fmla="*/ 21 h 139"/>
                <a:gd name="T16" fmla="*/ 140 w 189"/>
                <a:gd name="T17" fmla="*/ 19 h 139"/>
                <a:gd name="T18" fmla="*/ 94 w 189"/>
                <a:gd name="T19" fmla="*/ 28 h 139"/>
                <a:gd name="T20" fmla="*/ 70 w 189"/>
                <a:gd name="T21" fmla="*/ 42 h 139"/>
                <a:gd name="T22" fmla="*/ 49 w 189"/>
                <a:gd name="T23" fmla="*/ 47 h 139"/>
                <a:gd name="T24" fmla="*/ 35 w 189"/>
                <a:gd name="T25" fmla="*/ 85 h 139"/>
                <a:gd name="T26" fmla="*/ 15 w 189"/>
                <a:gd name="T27" fmla="*/ 103 h 139"/>
                <a:gd name="T28" fmla="*/ 25 w 189"/>
                <a:gd name="T29" fmla="*/ 12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39">
                  <a:moveTo>
                    <a:pt x="25" y="121"/>
                  </a:moveTo>
                  <a:cubicBezTo>
                    <a:pt x="27" y="123"/>
                    <a:pt x="29" y="126"/>
                    <a:pt x="29" y="130"/>
                  </a:cubicBezTo>
                  <a:cubicBezTo>
                    <a:pt x="30" y="137"/>
                    <a:pt x="35" y="130"/>
                    <a:pt x="40" y="134"/>
                  </a:cubicBezTo>
                  <a:cubicBezTo>
                    <a:pt x="44" y="139"/>
                    <a:pt x="61" y="136"/>
                    <a:pt x="68" y="136"/>
                  </a:cubicBezTo>
                  <a:cubicBezTo>
                    <a:pt x="67" y="135"/>
                    <a:pt x="66" y="134"/>
                    <a:pt x="66" y="134"/>
                  </a:cubicBezTo>
                  <a:cubicBezTo>
                    <a:pt x="27" y="105"/>
                    <a:pt x="65" y="78"/>
                    <a:pt x="93" y="58"/>
                  </a:cubicBezTo>
                  <a:cubicBezTo>
                    <a:pt x="107" y="49"/>
                    <a:pt x="117" y="43"/>
                    <a:pt x="134" y="39"/>
                  </a:cubicBezTo>
                  <a:cubicBezTo>
                    <a:pt x="145" y="37"/>
                    <a:pt x="173" y="32"/>
                    <a:pt x="179" y="21"/>
                  </a:cubicBezTo>
                  <a:cubicBezTo>
                    <a:pt x="189" y="0"/>
                    <a:pt x="145" y="17"/>
                    <a:pt x="140" y="19"/>
                  </a:cubicBezTo>
                  <a:cubicBezTo>
                    <a:pt x="122" y="27"/>
                    <a:pt x="111" y="24"/>
                    <a:pt x="94" y="28"/>
                  </a:cubicBezTo>
                  <a:cubicBezTo>
                    <a:pt x="84" y="31"/>
                    <a:pt x="79" y="38"/>
                    <a:pt x="70" y="42"/>
                  </a:cubicBezTo>
                  <a:cubicBezTo>
                    <a:pt x="66" y="44"/>
                    <a:pt x="52" y="45"/>
                    <a:pt x="49" y="47"/>
                  </a:cubicBezTo>
                  <a:cubicBezTo>
                    <a:pt x="44" y="52"/>
                    <a:pt x="30" y="80"/>
                    <a:pt x="35" y="85"/>
                  </a:cubicBezTo>
                  <a:cubicBezTo>
                    <a:pt x="21" y="87"/>
                    <a:pt x="22" y="96"/>
                    <a:pt x="15" y="103"/>
                  </a:cubicBezTo>
                  <a:cubicBezTo>
                    <a:pt x="0" y="120"/>
                    <a:pt x="17" y="115"/>
                    <a:pt x="25" y="12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4" name="Freeform 71"/>
            <p:cNvSpPr>
              <a:spLocks noEditPoints="1"/>
            </p:cNvSpPr>
            <p:nvPr/>
          </p:nvSpPr>
          <p:spPr bwMode="auto">
            <a:xfrm>
              <a:off x="2382" y="306"/>
              <a:ext cx="3611" cy="2401"/>
            </a:xfrm>
            <a:custGeom>
              <a:avLst/>
              <a:gdLst>
                <a:gd name="T0" fmla="*/ 1825 w 2037"/>
                <a:gd name="T1" fmla="*/ 156 h 1353"/>
                <a:gd name="T2" fmla="*/ 1655 w 2037"/>
                <a:gd name="T3" fmla="*/ 121 h 1353"/>
                <a:gd name="T4" fmla="*/ 1569 w 2037"/>
                <a:gd name="T5" fmla="*/ 96 h 1353"/>
                <a:gd name="T6" fmla="*/ 1316 w 2037"/>
                <a:gd name="T7" fmla="*/ 89 h 1353"/>
                <a:gd name="T8" fmla="*/ 1188 w 2037"/>
                <a:gd name="T9" fmla="*/ 5 h 1353"/>
                <a:gd name="T10" fmla="*/ 964 w 2037"/>
                <a:gd name="T11" fmla="*/ 109 h 1353"/>
                <a:gd name="T12" fmla="*/ 881 w 2037"/>
                <a:gd name="T13" fmla="*/ 134 h 1353"/>
                <a:gd name="T14" fmla="*/ 844 w 2037"/>
                <a:gd name="T15" fmla="*/ 175 h 1353"/>
                <a:gd name="T16" fmla="*/ 677 w 2037"/>
                <a:gd name="T17" fmla="*/ 176 h 1353"/>
                <a:gd name="T18" fmla="*/ 531 w 2037"/>
                <a:gd name="T19" fmla="*/ 249 h 1353"/>
                <a:gd name="T20" fmla="*/ 489 w 2037"/>
                <a:gd name="T21" fmla="*/ 157 h 1353"/>
                <a:gd name="T22" fmla="*/ 386 w 2037"/>
                <a:gd name="T23" fmla="*/ 140 h 1353"/>
                <a:gd name="T24" fmla="*/ 344 w 2037"/>
                <a:gd name="T25" fmla="*/ 164 h 1353"/>
                <a:gd name="T26" fmla="*/ 221 w 2037"/>
                <a:gd name="T27" fmla="*/ 321 h 1353"/>
                <a:gd name="T28" fmla="*/ 350 w 2037"/>
                <a:gd name="T29" fmla="*/ 319 h 1353"/>
                <a:gd name="T30" fmla="*/ 456 w 2037"/>
                <a:gd name="T31" fmla="*/ 312 h 1353"/>
                <a:gd name="T32" fmla="*/ 384 w 2037"/>
                <a:gd name="T33" fmla="*/ 345 h 1353"/>
                <a:gd name="T34" fmla="*/ 293 w 2037"/>
                <a:gd name="T35" fmla="*/ 380 h 1353"/>
                <a:gd name="T36" fmla="*/ 249 w 2037"/>
                <a:gd name="T37" fmla="*/ 371 h 1353"/>
                <a:gd name="T38" fmla="*/ 159 w 2037"/>
                <a:gd name="T39" fmla="*/ 464 h 1353"/>
                <a:gd name="T40" fmla="*/ 105 w 2037"/>
                <a:gd name="T41" fmla="*/ 534 h 1353"/>
                <a:gd name="T42" fmla="*/ 181 w 2037"/>
                <a:gd name="T43" fmla="*/ 562 h 1353"/>
                <a:gd name="T44" fmla="*/ 315 w 2037"/>
                <a:gd name="T45" fmla="*/ 568 h 1353"/>
                <a:gd name="T46" fmla="*/ 312 w 2037"/>
                <a:gd name="T47" fmla="*/ 550 h 1353"/>
                <a:gd name="T48" fmla="*/ 397 w 2037"/>
                <a:gd name="T49" fmla="*/ 608 h 1353"/>
                <a:gd name="T50" fmla="*/ 403 w 2037"/>
                <a:gd name="T51" fmla="*/ 575 h 1353"/>
                <a:gd name="T52" fmla="*/ 522 w 2037"/>
                <a:gd name="T53" fmla="*/ 508 h 1353"/>
                <a:gd name="T54" fmla="*/ 579 w 2037"/>
                <a:gd name="T55" fmla="*/ 556 h 1353"/>
                <a:gd name="T56" fmla="*/ 479 w 2037"/>
                <a:gd name="T57" fmla="*/ 613 h 1353"/>
                <a:gd name="T58" fmla="*/ 437 w 2037"/>
                <a:gd name="T59" fmla="*/ 673 h 1353"/>
                <a:gd name="T60" fmla="*/ 296 w 2037"/>
                <a:gd name="T61" fmla="*/ 649 h 1353"/>
                <a:gd name="T62" fmla="*/ 109 w 2037"/>
                <a:gd name="T63" fmla="*/ 628 h 1353"/>
                <a:gd name="T64" fmla="*/ 18 w 2037"/>
                <a:gd name="T65" fmla="*/ 747 h 1353"/>
                <a:gd name="T66" fmla="*/ 54 w 2037"/>
                <a:gd name="T67" fmla="*/ 925 h 1353"/>
                <a:gd name="T68" fmla="*/ 258 w 2037"/>
                <a:gd name="T69" fmla="*/ 947 h 1353"/>
                <a:gd name="T70" fmla="*/ 289 w 2037"/>
                <a:gd name="T71" fmla="*/ 1135 h 1353"/>
                <a:gd name="T72" fmla="*/ 370 w 2037"/>
                <a:gd name="T73" fmla="*/ 1350 h 1353"/>
                <a:gd name="T74" fmla="*/ 515 w 2037"/>
                <a:gd name="T75" fmla="*/ 1239 h 1353"/>
                <a:gd name="T76" fmla="*/ 551 w 2037"/>
                <a:gd name="T77" fmla="*/ 1041 h 1353"/>
                <a:gd name="T78" fmla="*/ 652 w 2037"/>
                <a:gd name="T79" fmla="*/ 879 h 1353"/>
                <a:gd name="T80" fmla="*/ 483 w 2037"/>
                <a:gd name="T81" fmla="*/ 685 h 1353"/>
                <a:gd name="T82" fmla="*/ 612 w 2037"/>
                <a:gd name="T83" fmla="*/ 866 h 1353"/>
                <a:gd name="T84" fmla="*/ 743 w 2037"/>
                <a:gd name="T85" fmla="*/ 749 h 1353"/>
                <a:gd name="T86" fmla="*/ 777 w 2037"/>
                <a:gd name="T87" fmla="*/ 739 h 1353"/>
                <a:gd name="T88" fmla="*/ 894 w 2037"/>
                <a:gd name="T89" fmla="*/ 836 h 1353"/>
                <a:gd name="T90" fmla="*/ 1017 w 2037"/>
                <a:gd name="T91" fmla="*/ 776 h 1353"/>
                <a:gd name="T92" fmla="*/ 1151 w 2037"/>
                <a:gd name="T93" fmla="*/ 852 h 1353"/>
                <a:gd name="T94" fmla="*/ 1241 w 2037"/>
                <a:gd name="T95" fmla="*/ 872 h 1353"/>
                <a:gd name="T96" fmla="*/ 1339 w 2037"/>
                <a:gd name="T97" fmla="*/ 738 h 1353"/>
                <a:gd name="T98" fmla="*/ 1341 w 2037"/>
                <a:gd name="T99" fmla="*/ 628 h 1353"/>
                <a:gd name="T100" fmla="*/ 1415 w 2037"/>
                <a:gd name="T101" fmla="*/ 602 h 1353"/>
                <a:gd name="T102" fmla="*/ 1517 w 2037"/>
                <a:gd name="T103" fmla="*/ 510 h 1353"/>
                <a:gd name="T104" fmla="*/ 1528 w 2037"/>
                <a:gd name="T105" fmla="*/ 359 h 1353"/>
                <a:gd name="T106" fmla="*/ 1708 w 2037"/>
                <a:gd name="T107" fmla="*/ 289 h 1353"/>
                <a:gd name="T108" fmla="*/ 1714 w 2037"/>
                <a:gd name="T109" fmla="*/ 433 h 1353"/>
                <a:gd name="T110" fmla="*/ 1813 w 2037"/>
                <a:gd name="T111" fmla="*/ 309 h 1353"/>
                <a:gd name="T112" fmla="*/ 1939 w 2037"/>
                <a:gd name="T113" fmla="*/ 229 h 1353"/>
                <a:gd name="T114" fmla="*/ 683 w 2037"/>
                <a:gd name="T115" fmla="*/ 573 h 1353"/>
                <a:gd name="T116" fmla="*/ 700 w 2037"/>
                <a:gd name="T117" fmla="*/ 506 h 1353"/>
                <a:gd name="T118" fmla="*/ 776 w 2037"/>
                <a:gd name="T119" fmla="*/ 627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7" h="1353">
                  <a:moveTo>
                    <a:pt x="1961" y="184"/>
                  </a:moveTo>
                  <a:cubicBezTo>
                    <a:pt x="1958" y="168"/>
                    <a:pt x="1948" y="174"/>
                    <a:pt x="1937" y="169"/>
                  </a:cubicBezTo>
                  <a:cubicBezTo>
                    <a:pt x="1933" y="167"/>
                    <a:pt x="1925" y="158"/>
                    <a:pt x="1922" y="157"/>
                  </a:cubicBezTo>
                  <a:cubicBezTo>
                    <a:pt x="1917" y="156"/>
                    <a:pt x="1913" y="161"/>
                    <a:pt x="1907" y="159"/>
                  </a:cubicBezTo>
                  <a:cubicBezTo>
                    <a:pt x="1886" y="152"/>
                    <a:pt x="1868" y="142"/>
                    <a:pt x="1843" y="154"/>
                  </a:cubicBezTo>
                  <a:cubicBezTo>
                    <a:pt x="1857" y="168"/>
                    <a:pt x="1840" y="168"/>
                    <a:pt x="1832" y="166"/>
                  </a:cubicBezTo>
                  <a:cubicBezTo>
                    <a:pt x="1826" y="165"/>
                    <a:pt x="1836" y="155"/>
                    <a:pt x="1825" y="156"/>
                  </a:cubicBezTo>
                  <a:cubicBezTo>
                    <a:pt x="1818" y="157"/>
                    <a:pt x="1813" y="154"/>
                    <a:pt x="1807" y="152"/>
                  </a:cubicBezTo>
                  <a:cubicBezTo>
                    <a:pt x="1799" y="151"/>
                    <a:pt x="1799" y="157"/>
                    <a:pt x="1793" y="157"/>
                  </a:cubicBezTo>
                  <a:cubicBezTo>
                    <a:pt x="1786" y="157"/>
                    <a:pt x="1780" y="153"/>
                    <a:pt x="1775" y="153"/>
                  </a:cubicBezTo>
                  <a:cubicBezTo>
                    <a:pt x="1763" y="153"/>
                    <a:pt x="1752" y="152"/>
                    <a:pt x="1741" y="153"/>
                  </a:cubicBezTo>
                  <a:cubicBezTo>
                    <a:pt x="1742" y="129"/>
                    <a:pt x="1716" y="126"/>
                    <a:pt x="1696" y="129"/>
                  </a:cubicBezTo>
                  <a:cubicBezTo>
                    <a:pt x="1687" y="130"/>
                    <a:pt x="1673" y="133"/>
                    <a:pt x="1665" y="131"/>
                  </a:cubicBezTo>
                  <a:cubicBezTo>
                    <a:pt x="1657" y="128"/>
                    <a:pt x="1660" y="125"/>
                    <a:pt x="1655" y="121"/>
                  </a:cubicBezTo>
                  <a:cubicBezTo>
                    <a:pt x="1654" y="118"/>
                    <a:pt x="1653" y="115"/>
                    <a:pt x="1653" y="112"/>
                  </a:cubicBezTo>
                  <a:cubicBezTo>
                    <a:pt x="1650" y="112"/>
                    <a:pt x="1647" y="112"/>
                    <a:pt x="1644" y="112"/>
                  </a:cubicBezTo>
                  <a:cubicBezTo>
                    <a:pt x="1638" y="108"/>
                    <a:pt x="1624" y="103"/>
                    <a:pt x="1618" y="102"/>
                  </a:cubicBezTo>
                  <a:cubicBezTo>
                    <a:pt x="1611" y="100"/>
                    <a:pt x="1590" y="102"/>
                    <a:pt x="1588" y="100"/>
                  </a:cubicBezTo>
                  <a:cubicBezTo>
                    <a:pt x="1585" y="97"/>
                    <a:pt x="1581" y="96"/>
                    <a:pt x="1578" y="95"/>
                  </a:cubicBezTo>
                  <a:cubicBezTo>
                    <a:pt x="1574" y="80"/>
                    <a:pt x="1555" y="81"/>
                    <a:pt x="1546" y="93"/>
                  </a:cubicBezTo>
                  <a:cubicBezTo>
                    <a:pt x="1553" y="92"/>
                    <a:pt x="1561" y="95"/>
                    <a:pt x="1569" y="96"/>
                  </a:cubicBezTo>
                  <a:cubicBezTo>
                    <a:pt x="1558" y="100"/>
                    <a:pt x="1549" y="113"/>
                    <a:pt x="1543" y="121"/>
                  </a:cubicBezTo>
                  <a:cubicBezTo>
                    <a:pt x="1539" y="126"/>
                    <a:pt x="1493" y="129"/>
                    <a:pt x="1486" y="128"/>
                  </a:cubicBezTo>
                  <a:cubicBezTo>
                    <a:pt x="1475" y="125"/>
                    <a:pt x="1477" y="117"/>
                    <a:pt x="1464" y="119"/>
                  </a:cubicBezTo>
                  <a:cubicBezTo>
                    <a:pt x="1458" y="120"/>
                    <a:pt x="1453" y="136"/>
                    <a:pt x="1443" y="133"/>
                  </a:cubicBezTo>
                  <a:cubicBezTo>
                    <a:pt x="1420" y="125"/>
                    <a:pt x="1449" y="92"/>
                    <a:pt x="1431" y="88"/>
                  </a:cubicBezTo>
                  <a:cubicBezTo>
                    <a:pt x="1417" y="84"/>
                    <a:pt x="1375" y="66"/>
                    <a:pt x="1379" y="96"/>
                  </a:cubicBezTo>
                  <a:cubicBezTo>
                    <a:pt x="1360" y="80"/>
                    <a:pt x="1334" y="103"/>
                    <a:pt x="1316" y="89"/>
                  </a:cubicBezTo>
                  <a:cubicBezTo>
                    <a:pt x="1302" y="79"/>
                    <a:pt x="1263" y="87"/>
                    <a:pt x="1260" y="68"/>
                  </a:cubicBezTo>
                  <a:cubicBezTo>
                    <a:pt x="1251" y="81"/>
                    <a:pt x="1238" y="84"/>
                    <a:pt x="1226" y="93"/>
                  </a:cubicBezTo>
                  <a:cubicBezTo>
                    <a:pt x="1221" y="68"/>
                    <a:pt x="1270" y="68"/>
                    <a:pt x="1281" y="50"/>
                  </a:cubicBezTo>
                  <a:cubicBezTo>
                    <a:pt x="1290" y="35"/>
                    <a:pt x="1282" y="32"/>
                    <a:pt x="1271" y="26"/>
                  </a:cubicBezTo>
                  <a:cubicBezTo>
                    <a:pt x="1260" y="21"/>
                    <a:pt x="1243" y="15"/>
                    <a:pt x="1231" y="21"/>
                  </a:cubicBezTo>
                  <a:cubicBezTo>
                    <a:pt x="1218" y="28"/>
                    <a:pt x="1213" y="6"/>
                    <a:pt x="1204" y="6"/>
                  </a:cubicBezTo>
                  <a:cubicBezTo>
                    <a:pt x="1197" y="7"/>
                    <a:pt x="1195" y="0"/>
                    <a:pt x="1188" y="5"/>
                  </a:cubicBezTo>
                  <a:cubicBezTo>
                    <a:pt x="1183" y="9"/>
                    <a:pt x="1179" y="10"/>
                    <a:pt x="1173" y="11"/>
                  </a:cubicBezTo>
                  <a:cubicBezTo>
                    <a:pt x="1168" y="11"/>
                    <a:pt x="1113" y="59"/>
                    <a:pt x="1114" y="29"/>
                  </a:cubicBezTo>
                  <a:cubicBezTo>
                    <a:pt x="1102" y="40"/>
                    <a:pt x="1081" y="36"/>
                    <a:pt x="1065" y="40"/>
                  </a:cubicBezTo>
                  <a:cubicBezTo>
                    <a:pt x="1057" y="43"/>
                    <a:pt x="1051" y="48"/>
                    <a:pt x="1044" y="49"/>
                  </a:cubicBezTo>
                  <a:cubicBezTo>
                    <a:pt x="1028" y="52"/>
                    <a:pt x="1033" y="54"/>
                    <a:pt x="1024" y="65"/>
                  </a:cubicBezTo>
                  <a:cubicBezTo>
                    <a:pt x="1008" y="83"/>
                    <a:pt x="1002" y="71"/>
                    <a:pt x="982" y="76"/>
                  </a:cubicBezTo>
                  <a:cubicBezTo>
                    <a:pt x="968" y="79"/>
                    <a:pt x="950" y="94"/>
                    <a:pt x="964" y="109"/>
                  </a:cubicBezTo>
                  <a:cubicBezTo>
                    <a:pt x="945" y="121"/>
                    <a:pt x="931" y="93"/>
                    <a:pt x="914" y="122"/>
                  </a:cubicBezTo>
                  <a:cubicBezTo>
                    <a:pt x="912" y="114"/>
                    <a:pt x="910" y="107"/>
                    <a:pt x="906" y="100"/>
                  </a:cubicBezTo>
                  <a:cubicBezTo>
                    <a:pt x="904" y="111"/>
                    <a:pt x="892" y="114"/>
                    <a:pt x="882" y="117"/>
                  </a:cubicBezTo>
                  <a:cubicBezTo>
                    <a:pt x="901" y="126"/>
                    <a:pt x="891" y="133"/>
                    <a:pt x="892" y="149"/>
                  </a:cubicBezTo>
                  <a:cubicBezTo>
                    <a:pt x="893" y="156"/>
                    <a:pt x="906" y="191"/>
                    <a:pt x="886" y="177"/>
                  </a:cubicBezTo>
                  <a:cubicBezTo>
                    <a:pt x="889" y="180"/>
                    <a:pt x="880" y="156"/>
                    <a:pt x="880" y="158"/>
                  </a:cubicBezTo>
                  <a:cubicBezTo>
                    <a:pt x="879" y="149"/>
                    <a:pt x="881" y="142"/>
                    <a:pt x="881" y="134"/>
                  </a:cubicBezTo>
                  <a:cubicBezTo>
                    <a:pt x="880" y="125"/>
                    <a:pt x="872" y="124"/>
                    <a:pt x="875" y="115"/>
                  </a:cubicBezTo>
                  <a:cubicBezTo>
                    <a:pt x="878" y="107"/>
                    <a:pt x="881" y="104"/>
                    <a:pt x="876" y="96"/>
                  </a:cubicBezTo>
                  <a:cubicBezTo>
                    <a:pt x="874" y="98"/>
                    <a:pt x="871" y="99"/>
                    <a:pt x="869" y="100"/>
                  </a:cubicBezTo>
                  <a:cubicBezTo>
                    <a:pt x="866" y="98"/>
                    <a:pt x="863" y="95"/>
                    <a:pt x="860" y="93"/>
                  </a:cubicBezTo>
                  <a:cubicBezTo>
                    <a:pt x="857" y="96"/>
                    <a:pt x="856" y="99"/>
                    <a:pt x="855" y="102"/>
                  </a:cubicBezTo>
                  <a:cubicBezTo>
                    <a:pt x="844" y="104"/>
                    <a:pt x="834" y="105"/>
                    <a:pt x="828" y="119"/>
                  </a:cubicBezTo>
                  <a:cubicBezTo>
                    <a:pt x="815" y="150"/>
                    <a:pt x="835" y="148"/>
                    <a:pt x="844" y="175"/>
                  </a:cubicBezTo>
                  <a:cubicBezTo>
                    <a:pt x="822" y="180"/>
                    <a:pt x="761" y="128"/>
                    <a:pt x="763" y="174"/>
                  </a:cubicBezTo>
                  <a:cubicBezTo>
                    <a:pt x="763" y="187"/>
                    <a:pt x="744" y="171"/>
                    <a:pt x="744" y="171"/>
                  </a:cubicBezTo>
                  <a:cubicBezTo>
                    <a:pt x="736" y="172"/>
                    <a:pt x="727" y="179"/>
                    <a:pt x="722" y="179"/>
                  </a:cubicBezTo>
                  <a:cubicBezTo>
                    <a:pt x="716" y="177"/>
                    <a:pt x="715" y="176"/>
                    <a:pt x="709" y="180"/>
                  </a:cubicBezTo>
                  <a:cubicBezTo>
                    <a:pt x="699" y="186"/>
                    <a:pt x="706" y="176"/>
                    <a:pt x="697" y="175"/>
                  </a:cubicBezTo>
                  <a:cubicBezTo>
                    <a:pt x="692" y="175"/>
                    <a:pt x="692" y="166"/>
                    <a:pt x="686" y="171"/>
                  </a:cubicBezTo>
                  <a:cubicBezTo>
                    <a:pt x="682" y="174"/>
                    <a:pt x="681" y="177"/>
                    <a:pt x="677" y="176"/>
                  </a:cubicBezTo>
                  <a:cubicBezTo>
                    <a:pt x="663" y="173"/>
                    <a:pt x="665" y="182"/>
                    <a:pt x="655" y="188"/>
                  </a:cubicBezTo>
                  <a:cubicBezTo>
                    <a:pt x="657" y="187"/>
                    <a:pt x="627" y="203"/>
                    <a:pt x="632" y="203"/>
                  </a:cubicBezTo>
                  <a:cubicBezTo>
                    <a:pt x="606" y="204"/>
                    <a:pt x="624" y="165"/>
                    <a:pt x="600" y="180"/>
                  </a:cubicBezTo>
                  <a:cubicBezTo>
                    <a:pt x="598" y="182"/>
                    <a:pt x="597" y="201"/>
                    <a:pt x="599" y="205"/>
                  </a:cubicBezTo>
                  <a:cubicBezTo>
                    <a:pt x="605" y="215"/>
                    <a:pt x="586" y="217"/>
                    <a:pt x="580" y="216"/>
                  </a:cubicBezTo>
                  <a:cubicBezTo>
                    <a:pt x="561" y="211"/>
                    <a:pt x="559" y="253"/>
                    <a:pt x="531" y="235"/>
                  </a:cubicBezTo>
                  <a:cubicBezTo>
                    <a:pt x="532" y="239"/>
                    <a:pt x="530" y="244"/>
                    <a:pt x="531" y="249"/>
                  </a:cubicBezTo>
                  <a:cubicBezTo>
                    <a:pt x="507" y="243"/>
                    <a:pt x="520" y="221"/>
                    <a:pt x="503" y="212"/>
                  </a:cubicBezTo>
                  <a:cubicBezTo>
                    <a:pt x="517" y="217"/>
                    <a:pt x="548" y="225"/>
                    <a:pt x="560" y="217"/>
                  </a:cubicBezTo>
                  <a:cubicBezTo>
                    <a:pt x="568" y="211"/>
                    <a:pt x="573" y="204"/>
                    <a:pt x="566" y="196"/>
                  </a:cubicBezTo>
                  <a:cubicBezTo>
                    <a:pt x="563" y="192"/>
                    <a:pt x="560" y="192"/>
                    <a:pt x="556" y="189"/>
                  </a:cubicBezTo>
                  <a:cubicBezTo>
                    <a:pt x="554" y="186"/>
                    <a:pt x="553" y="183"/>
                    <a:pt x="551" y="179"/>
                  </a:cubicBezTo>
                  <a:cubicBezTo>
                    <a:pt x="548" y="181"/>
                    <a:pt x="544" y="182"/>
                    <a:pt x="541" y="183"/>
                  </a:cubicBezTo>
                  <a:cubicBezTo>
                    <a:pt x="525" y="175"/>
                    <a:pt x="505" y="166"/>
                    <a:pt x="489" y="157"/>
                  </a:cubicBezTo>
                  <a:cubicBezTo>
                    <a:pt x="479" y="150"/>
                    <a:pt x="434" y="167"/>
                    <a:pt x="462" y="141"/>
                  </a:cubicBezTo>
                  <a:cubicBezTo>
                    <a:pt x="448" y="142"/>
                    <a:pt x="437" y="126"/>
                    <a:pt x="430" y="145"/>
                  </a:cubicBezTo>
                  <a:cubicBezTo>
                    <a:pt x="430" y="141"/>
                    <a:pt x="429" y="137"/>
                    <a:pt x="429" y="133"/>
                  </a:cubicBezTo>
                  <a:cubicBezTo>
                    <a:pt x="425" y="138"/>
                    <a:pt x="420" y="141"/>
                    <a:pt x="416" y="146"/>
                  </a:cubicBezTo>
                  <a:cubicBezTo>
                    <a:pt x="418" y="143"/>
                    <a:pt x="420" y="139"/>
                    <a:pt x="423" y="136"/>
                  </a:cubicBezTo>
                  <a:cubicBezTo>
                    <a:pt x="415" y="135"/>
                    <a:pt x="410" y="137"/>
                    <a:pt x="404" y="142"/>
                  </a:cubicBezTo>
                  <a:cubicBezTo>
                    <a:pt x="402" y="143"/>
                    <a:pt x="392" y="139"/>
                    <a:pt x="386" y="140"/>
                  </a:cubicBezTo>
                  <a:cubicBezTo>
                    <a:pt x="388" y="141"/>
                    <a:pt x="389" y="142"/>
                    <a:pt x="391" y="144"/>
                  </a:cubicBezTo>
                  <a:cubicBezTo>
                    <a:pt x="384" y="147"/>
                    <a:pt x="383" y="148"/>
                    <a:pt x="377" y="153"/>
                  </a:cubicBezTo>
                  <a:cubicBezTo>
                    <a:pt x="377" y="151"/>
                    <a:pt x="377" y="149"/>
                    <a:pt x="377" y="147"/>
                  </a:cubicBezTo>
                  <a:cubicBezTo>
                    <a:pt x="369" y="152"/>
                    <a:pt x="369" y="148"/>
                    <a:pt x="365" y="156"/>
                  </a:cubicBezTo>
                  <a:cubicBezTo>
                    <a:pt x="365" y="154"/>
                    <a:pt x="365" y="153"/>
                    <a:pt x="365" y="152"/>
                  </a:cubicBezTo>
                  <a:cubicBezTo>
                    <a:pt x="352" y="158"/>
                    <a:pt x="344" y="156"/>
                    <a:pt x="335" y="167"/>
                  </a:cubicBezTo>
                  <a:cubicBezTo>
                    <a:pt x="338" y="166"/>
                    <a:pt x="341" y="165"/>
                    <a:pt x="344" y="164"/>
                  </a:cubicBezTo>
                  <a:cubicBezTo>
                    <a:pt x="341" y="171"/>
                    <a:pt x="335" y="175"/>
                    <a:pt x="329" y="175"/>
                  </a:cubicBezTo>
                  <a:cubicBezTo>
                    <a:pt x="325" y="182"/>
                    <a:pt x="323" y="190"/>
                    <a:pt x="317" y="195"/>
                  </a:cubicBezTo>
                  <a:cubicBezTo>
                    <a:pt x="309" y="201"/>
                    <a:pt x="295" y="204"/>
                    <a:pt x="295" y="215"/>
                  </a:cubicBezTo>
                  <a:cubicBezTo>
                    <a:pt x="295" y="233"/>
                    <a:pt x="268" y="247"/>
                    <a:pt x="255" y="256"/>
                  </a:cubicBezTo>
                  <a:cubicBezTo>
                    <a:pt x="257" y="257"/>
                    <a:pt x="260" y="257"/>
                    <a:pt x="263" y="258"/>
                  </a:cubicBezTo>
                  <a:cubicBezTo>
                    <a:pt x="245" y="260"/>
                    <a:pt x="196" y="302"/>
                    <a:pt x="230" y="312"/>
                  </a:cubicBezTo>
                  <a:cubicBezTo>
                    <a:pt x="227" y="314"/>
                    <a:pt x="224" y="319"/>
                    <a:pt x="221" y="321"/>
                  </a:cubicBezTo>
                  <a:cubicBezTo>
                    <a:pt x="234" y="319"/>
                    <a:pt x="233" y="325"/>
                    <a:pt x="221" y="330"/>
                  </a:cubicBezTo>
                  <a:cubicBezTo>
                    <a:pt x="235" y="342"/>
                    <a:pt x="264" y="337"/>
                    <a:pt x="271" y="319"/>
                  </a:cubicBezTo>
                  <a:cubicBezTo>
                    <a:pt x="274" y="322"/>
                    <a:pt x="276" y="326"/>
                    <a:pt x="279" y="329"/>
                  </a:cubicBezTo>
                  <a:cubicBezTo>
                    <a:pt x="277" y="328"/>
                    <a:pt x="287" y="346"/>
                    <a:pt x="287" y="346"/>
                  </a:cubicBezTo>
                  <a:cubicBezTo>
                    <a:pt x="289" y="361"/>
                    <a:pt x="290" y="368"/>
                    <a:pt x="299" y="383"/>
                  </a:cubicBezTo>
                  <a:cubicBezTo>
                    <a:pt x="319" y="372"/>
                    <a:pt x="329" y="363"/>
                    <a:pt x="330" y="343"/>
                  </a:cubicBezTo>
                  <a:cubicBezTo>
                    <a:pt x="331" y="329"/>
                    <a:pt x="346" y="331"/>
                    <a:pt x="350" y="319"/>
                  </a:cubicBezTo>
                  <a:cubicBezTo>
                    <a:pt x="354" y="306"/>
                    <a:pt x="339" y="305"/>
                    <a:pt x="338" y="294"/>
                  </a:cubicBezTo>
                  <a:cubicBezTo>
                    <a:pt x="336" y="268"/>
                    <a:pt x="358" y="263"/>
                    <a:pt x="375" y="248"/>
                  </a:cubicBezTo>
                  <a:cubicBezTo>
                    <a:pt x="385" y="240"/>
                    <a:pt x="373" y="234"/>
                    <a:pt x="390" y="226"/>
                  </a:cubicBezTo>
                  <a:cubicBezTo>
                    <a:pt x="405" y="220"/>
                    <a:pt x="409" y="221"/>
                    <a:pt x="421" y="233"/>
                  </a:cubicBezTo>
                  <a:cubicBezTo>
                    <a:pt x="407" y="238"/>
                    <a:pt x="353" y="277"/>
                    <a:pt x="381" y="288"/>
                  </a:cubicBezTo>
                  <a:cubicBezTo>
                    <a:pt x="358" y="300"/>
                    <a:pt x="398" y="313"/>
                    <a:pt x="407" y="312"/>
                  </a:cubicBezTo>
                  <a:cubicBezTo>
                    <a:pt x="430" y="310"/>
                    <a:pt x="438" y="293"/>
                    <a:pt x="456" y="312"/>
                  </a:cubicBezTo>
                  <a:cubicBezTo>
                    <a:pt x="438" y="329"/>
                    <a:pt x="410" y="306"/>
                    <a:pt x="397" y="330"/>
                  </a:cubicBezTo>
                  <a:cubicBezTo>
                    <a:pt x="415" y="337"/>
                    <a:pt x="400" y="359"/>
                    <a:pt x="390" y="344"/>
                  </a:cubicBezTo>
                  <a:cubicBezTo>
                    <a:pt x="390" y="342"/>
                    <a:pt x="391" y="341"/>
                    <a:pt x="392" y="340"/>
                  </a:cubicBezTo>
                  <a:cubicBezTo>
                    <a:pt x="392" y="336"/>
                    <a:pt x="397" y="335"/>
                    <a:pt x="391" y="332"/>
                  </a:cubicBezTo>
                  <a:cubicBezTo>
                    <a:pt x="388" y="337"/>
                    <a:pt x="390" y="335"/>
                    <a:pt x="390" y="340"/>
                  </a:cubicBezTo>
                  <a:cubicBezTo>
                    <a:pt x="387" y="341"/>
                    <a:pt x="385" y="342"/>
                    <a:pt x="382" y="342"/>
                  </a:cubicBezTo>
                  <a:cubicBezTo>
                    <a:pt x="383" y="343"/>
                    <a:pt x="384" y="344"/>
                    <a:pt x="384" y="345"/>
                  </a:cubicBezTo>
                  <a:cubicBezTo>
                    <a:pt x="375" y="357"/>
                    <a:pt x="363" y="389"/>
                    <a:pt x="365" y="393"/>
                  </a:cubicBezTo>
                  <a:cubicBezTo>
                    <a:pt x="361" y="393"/>
                    <a:pt x="354" y="394"/>
                    <a:pt x="350" y="393"/>
                  </a:cubicBezTo>
                  <a:cubicBezTo>
                    <a:pt x="351" y="390"/>
                    <a:pt x="353" y="388"/>
                    <a:pt x="354" y="386"/>
                  </a:cubicBezTo>
                  <a:cubicBezTo>
                    <a:pt x="340" y="380"/>
                    <a:pt x="336" y="392"/>
                    <a:pt x="324" y="396"/>
                  </a:cubicBezTo>
                  <a:cubicBezTo>
                    <a:pt x="315" y="399"/>
                    <a:pt x="301" y="400"/>
                    <a:pt x="302" y="391"/>
                  </a:cubicBezTo>
                  <a:cubicBezTo>
                    <a:pt x="297" y="390"/>
                    <a:pt x="292" y="391"/>
                    <a:pt x="287" y="394"/>
                  </a:cubicBezTo>
                  <a:cubicBezTo>
                    <a:pt x="291" y="390"/>
                    <a:pt x="294" y="385"/>
                    <a:pt x="293" y="380"/>
                  </a:cubicBezTo>
                  <a:cubicBezTo>
                    <a:pt x="288" y="368"/>
                    <a:pt x="271" y="383"/>
                    <a:pt x="285" y="390"/>
                  </a:cubicBezTo>
                  <a:cubicBezTo>
                    <a:pt x="284" y="392"/>
                    <a:pt x="282" y="393"/>
                    <a:pt x="281" y="395"/>
                  </a:cubicBezTo>
                  <a:cubicBezTo>
                    <a:pt x="281" y="396"/>
                    <a:pt x="282" y="397"/>
                    <a:pt x="283" y="396"/>
                  </a:cubicBezTo>
                  <a:cubicBezTo>
                    <a:pt x="281" y="398"/>
                    <a:pt x="280" y="399"/>
                    <a:pt x="278" y="400"/>
                  </a:cubicBezTo>
                  <a:cubicBezTo>
                    <a:pt x="268" y="393"/>
                    <a:pt x="255" y="375"/>
                    <a:pt x="276" y="366"/>
                  </a:cubicBezTo>
                  <a:cubicBezTo>
                    <a:pt x="269" y="361"/>
                    <a:pt x="270" y="352"/>
                    <a:pt x="274" y="344"/>
                  </a:cubicBezTo>
                  <a:cubicBezTo>
                    <a:pt x="267" y="352"/>
                    <a:pt x="244" y="357"/>
                    <a:pt x="249" y="371"/>
                  </a:cubicBezTo>
                  <a:cubicBezTo>
                    <a:pt x="251" y="379"/>
                    <a:pt x="252" y="386"/>
                    <a:pt x="254" y="393"/>
                  </a:cubicBezTo>
                  <a:cubicBezTo>
                    <a:pt x="258" y="407"/>
                    <a:pt x="248" y="401"/>
                    <a:pt x="242" y="403"/>
                  </a:cubicBezTo>
                  <a:cubicBezTo>
                    <a:pt x="229" y="409"/>
                    <a:pt x="226" y="408"/>
                    <a:pt x="218" y="417"/>
                  </a:cubicBezTo>
                  <a:cubicBezTo>
                    <a:pt x="207" y="430"/>
                    <a:pt x="209" y="439"/>
                    <a:pt x="187" y="437"/>
                  </a:cubicBezTo>
                  <a:cubicBezTo>
                    <a:pt x="193" y="460"/>
                    <a:pt x="172" y="447"/>
                    <a:pt x="168" y="463"/>
                  </a:cubicBezTo>
                  <a:cubicBezTo>
                    <a:pt x="164" y="459"/>
                    <a:pt x="157" y="458"/>
                    <a:pt x="153" y="454"/>
                  </a:cubicBezTo>
                  <a:cubicBezTo>
                    <a:pt x="155" y="457"/>
                    <a:pt x="155" y="460"/>
                    <a:pt x="159" y="464"/>
                  </a:cubicBezTo>
                  <a:cubicBezTo>
                    <a:pt x="149" y="478"/>
                    <a:pt x="138" y="464"/>
                    <a:pt x="125" y="473"/>
                  </a:cubicBezTo>
                  <a:cubicBezTo>
                    <a:pt x="132" y="479"/>
                    <a:pt x="140" y="485"/>
                    <a:pt x="150" y="485"/>
                  </a:cubicBezTo>
                  <a:cubicBezTo>
                    <a:pt x="155" y="485"/>
                    <a:pt x="162" y="503"/>
                    <a:pt x="164" y="508"/>
                  </a:cubicBezTo>
                  <a:cubicBezTo>
                    <a:pt x="163" y="509"/>
                    <a:pt x="161" y="509"/>
                    <a:pt x="159" y="509"/>
                  </a:cubicBezTo>
                  <a:cubicBezTo>
                    <a:pt x="178" y="525"/>
                    <a:pt x="148" y="534"/>
                    <a:pt x="135" y="531"/>
                  </a:cubicBezTo>
                  <a:cubicBezTo>
                    <a:pt x="129" y="529"/>
                    <a:pt x="123" y="530"/>
                    <a:pt x="117" y="530"/>
                  </a:cubicBezTo>
                  <a:cubicBezTo>
                    <a:pt x="113" y="530"/>
                    <a:pt x="109" y="534"/>
                    <a:pt x="105" y="534"/>
                  </a:cubicBezTo>
                  <a:cubicBezTo>
                    <a:pt x="101" y="534"/>
                    <a:pt x="98" y="527"/>
                    <a:pt x="96" y="527"/>
                  </a:cubicBezTo>
                  <a:cubicBezTo>
                    <a:pt x="89" y="529"/>
                    <a:pt x="77" y="534"/>
                    <a:pt x="81" y="542"/>
                  </a:cubicBezTo>
                  <a:cubicBezTo>
                    <a:pt x="88" y="554"/>
                    <a:pt x="83" y="558"/>
                    <a:pt x="82" y="570"/>
                  </a:cubicBezTo>
                  <a:cubicBezTo>
                    <a:pt x="81" y="584"/>
                    <a:pt x="87" y="597"/>
                    <a:pt x="87" y="611"/>
                  </a:cubicBezTo>
                  <a:cubicBezTo>
                    <a:pt x="103" y="591"/>
                    <a:pt x="110" y="622"/>
                    <a:pt x="121" y="616"/>
                  </a:cubicBezTo>
                  <a:cubicBezTo>
                    <a:pt x="134" y="609"/>
                    <a:pt x="147" y="613"/>
                    <a:pt x="159" y="603"/>
                  </a:cubicBezTo>
                  <a:cubicBezTo>
                    <a:pt x="173" y="590"/>
                    <a:pt x="167" y="573"/>
                    <a:pt x="181" y="562"/>
                  </a:cubicBezTo>
                  <a:cubicBezTo>
                    <a:pt x="187" y="558"/>
                    <a:pt x="198" y="556"/>
                    <a:pt x="202" y="549"/>
                  </a:cubicBezTo>
                  <a:cubicBezTo>
                    <a:pt x="202" y="548"/>
                    <a:pt x="190" y="530"/>
                    <a:pt x="206" y="532"/>
                  </a:cubicBezTo>
                  <a:cubicBezTo>
                    <a:pt x="216" y="534"/>
                    <a:pt x="220" y="537"/>
                    <a:pt x="230" y="534"/>
                  </a:cubicBezTo>
                  <a:cubicBezTo>
                    <a:pt x="238" y="533"/>
                    <a:pt x="242" y="526"/>
                    <a:pt x="247" y="524"/>
                  </a:cubicBezTo>
                  <a:cubicBezTo>
                    <a:pt x="253" y="523"/>
                    <a:pt x="265" y="523"/>
                    <a:pt x="270" y="526"/>
                  </a:cubicBezTo>
                  <a:cubicBezTo>
                    <a:pt x="279" y="529"/>
                    <a:pt x="268" y="540"/>
                    <a:pt x="279" y="546"/>
                  </a:cubicBezTo>
                  <a:cubicBezTo>
                    <a:pt x="292" y="553"/>
                    <a:pt x="308" y="557"/>
                    <a:pt x="315" y="568"/>
                  </a:cubicBezTo>
                  <a:cubicBezTo>
                    <a:pt x="318" y="574"/>
                    <a:pt x="324" y="575"/>
                    <a:pt x="327" y="582"/>
                  </a:cubicBezTo>
                  <a:cubicBezTo>
                    <a:pt x="331" y="588"/>
                    <a:pt x="320" y="589"/>
                    <a:pt x="324" y="598"/>
                  </a:cubicBezTo>
                  <a:cubicBezTo>
                    <a:pt x="337" y="588"/>
                    <a:pt x="327" y="575"/>
                    <a:pt x="338" y="564"/>
                  </a:cubicBezTo>
                  <a:cubicBezTo>
                    <a:pt x="341" y="568"/>
                    <a:pt x="346" y="569"/>
                    <a:pt x="348" y="573"/>
                  </a:cubicBezTo>
                  <a:cubicBezTo>
                    <a:pt x="347" y="560"/>
                    <a:pt x="337" y="558"/>
                    <a:pt x="327" y="554"/>
                  </a:cubicBezTo>
                  <a:cubicBezTo>
                    <a:pt x="322" y="552"/>
                    <a:pt x="334" y="548"/>
                    <a:pt x="323" y="547"/>
                  </a:cubicBezTo>
                  <a:cubicBezTo>
                    <a:pt x="323" y="547"/>
                    <a:pt x="312" y="549"/>
                    <a:pt x="312" y="550"/>
                  </a:cubicBezTo>
                  <a:cubicBezTo>
                    <a:pt x="301" y="541"/>
                    <a:pt x="297" y="521"/>
                    <a:pt x="287" y="510"/>
                  </a:cubicBezTo>
                  <a:cubicBezTo>
                    <a:pt x="294" y="504"/>
                    <a:pt x="317" y="507"/>
                    <a:pt x="318" y="514"/>
                  </a:cubicBezTo>
                  <a:cubicBezTo>
                    <a:pt x="319" y="537"/>
                    <a:pt x="330" y="531"/>
                    <a:pt x="345" y="536"/>
                  </a:cubicBezTo>
                  <a:cubicBezTo>
                    <a:pt x="358" y="540"/>
                    <a:pt x="358" y="559"/>
                    <a:pt x="360" y="569"/>
                  </a:cubicBezTo>
                  <a:cubicBezTo>
                    <a:pt x="362" y="579"/>
                    <a:pt x="371" y="574"/>
                    <a:pt x="374" y="587"/>
                  </a:cubicBezTo>
                  <a:cubicBezTo>
                    <a:pt x="374" y="589"/>
                    <a:pt x="380" y="593"/>
                    <a:pt x="384" y="594"/>
                  </a:cubicBezTo>
                  <a:cubicBezTo>
                    <a:pt x="373" y="605"/>
                    <a:pt x="385" y="611"/>
                    <a:pt x="397" y="608"/>
                  </a:cubicBezTo>
                  <a:cubicBezTo>
                    <a:pt x="394" y="602"/>
                    <a:pt x="394" y="597"/>
                    <a:pt x="391" y="591"/>
                  </a:cubicBezTo>
                  <a:cubicBezTo>
                    <a:pt x="395" y="595"/>
                    <a:pt x="400" y="596"/>
                    <a:pt x="404" y="600"/>
                  </a:cubicBezTo>
                  <a:cubicBezTo>
                    <a:pt x="405" y="598"/>
                    <a:pt x="407" y="594"/>
                    <a:pt x="408" y="593"/>
                  </a:cubicBezTo>
                  <a:cubicBezTo>
                    <a:pt x="402" y="591"/>
                    <a:pt x="397" y="586"/>
                    <a:pt x="391" y="584"/>
                  </a:cubicBezTo>
                  <a:cubicBezTo>
                    <a:pt x="393" y="582"/>
                    <a:pt x="395" y="581"/>
                    <a:pt x="398" y="579"/>
                  </a:cubicBezTo>
                  <a:cubicBezTo>
                    <a:pt x="394" y="577"/>
                    <a:pt x="391" y="575"/>
                    <a:pt x="388" y="573"/>
                  </a:cubicBezTo>
                  <a:cubicBezTo>
                    <a:pt x="393" y="574"/>
                    <a:pt x="398" y="573"/>
                    <a:pt x="403" y="575"/>
                  </a:cubicBezTo>
                  <a:cubicBezTo>
                    <a:pt x="397" y="563"/>
                    <a:pt x="408" y="557"/>
                    <a:pt x="419" y="561"/>
                  </a:cubicBezTo>
                  <a:cubicBezTo>
                    <a:pt x="429" y="564"/>
                    <a:pt x="433" y="558"/>
                    <a:pt x="442" y="561"/>
                  </a:cubicBezTo>
                  <a:cubicBezTo>
                    <a:pt x="454" y="563"/>
                    <a:pt x="446" y="554"/>
                    <a:pt x="443" y="548"/>
                  </a:cubicBezTo>
                  <a:cubicBezTo>
                    <a:pt x="439" y="542"/>
                    <a:pt x="444" y="543"/>
                    <a:pt x="444" y="536"/>
                  </a:cubicBezTo>
                  <a:cubicBezTo>
                    <a:pt x="447" y="534"/>
                    <a:pt x="449" y="532"/>
                    <a:pt x="452" y="530"/>
                  </a:cubicBezTo>
                  <a:cubicBezTo>
                    <a:pt x="450" y="527"/>
                    <a:pt x="449" y="523"/>
                    <a:pt x="448" y="520"/>
                  </a:cubicBezTo>
                  <a:cubicBezTo>
                    <a:pt x="474" y="469"/>
                    <a:pt x="496" y="538"/>
                    <a:pt x="522" y="508"/>
                  </a:cubicBezTo>
                  <a:cubicBezTo>
                    <a:pt x="516" y="506"/>
                    <a:pt x="512" y="503"/>
                    <a:pt x="506" y="502"/>
                  </a:cubicBezTo>
                  <a:cubicBezTo>
                    <a:pt x="515" y="500"/>
                    <a:pt x="518" y="494"/>
                    <a:pt x="526" y="491"/>
                  </a:cubicBezTo>
                  <a:cubicBezTo>
                    <a:pt x="533" y="488"/>
                    <a:pt x="536" y="494"/>
                    <a:pt x="541" y="490"/>
                  </a:cubicBezTo>
                  <a:cubicBezTo>
                    <a:pt x="536" y="497"/>
                    <a:pt x="541" y="504"/>
                    <a:pt x="525" y="508"/>
                  </a:cubicBezTo>
                  <a:cubicBezTo>
                    <a:pt x="542" y="520"/>
                    <a:pt x="559" y="537"/>
                    <a:pt x="578" y="544"/>
                  </a:cubicBezTo>
                  <a:cubicBezTo>
                    <a:pt x="577" y="548"/>
                    <a:pt x="576" y="551"/>
                    <a:pt x="574" y="554"/>
                  </a:cubicBezTo>
                  <a:cubicBezTo>
                    <a:pt x="579" y="555"/>
                    <a:pt x="576" y="551"/>
                    <a:pt x="579" y="556"/>
                  </a:cubicBezTo>
                  <a:cubicBezTo>
                    <a:pt x="565" y="558"/>
                    <a:pt x="551" y="560"/>
                    <a:pt x="536" y="558"/>
                  </a:cubicBezTo>
                  <a:cubicBezTo>
                    <a:pt x="523" y="556"/>
                    <a:pt x="507" y="540"/>
                    <a:pt x="492" y="552"/>
                  </a:cubicBezTo>
                  <a:cubicBezTo>
                    <a:pt x="482" y="559"/>
                    <a:pt x="467" y="556"/>
                    <a:pt x="456" y="560"/>
                  </a:cubicBezTo>
                  <a:cubicBezTo>
                    <a:pt x="448" y="563"/>
                    <a:pt x="425" y="570"/>
                    <a:pt x="422" y="576"/>
                  </a:cubicBezTo>
                  <a:cubicBezTo>
                    <a:pt x="426" y="575"/>
                    <a:pt x="430" y="577"/>
                    <a:pt x="434" y="576"/>
                  </a:cubicBezTo>
                  <a:cubicBezTo>
                    <a:pt x="425" y="590"/>
                    <a:pt x="437" y="603"/>
                    <a:pt x="442" y="607"/>
                  </a:cubicBezTo>
                  <a:cubicBezTo>
                    <a:pt x="448" y="620"/>
                    <a:pt x="466" y="610"/>
                    <a:pt x="479" y="613"/>
                  </a:cubicBezTo>
                  <a:cubicBezTo>
                    <a:pt x="501" y="617"/>
                    <a:pt x="504" y="612"/>
                    <a:pt x="523" y="608"/>
                  </a:cubicBezTo>
                  <a:cubicBezTo>
                    <a:pt x="520" y="616"/>
                    <a:pt x="516" y="624"/>
                    <a:pt x="524" y="630"/>
                  </a:cubicBezTo>
                  <a:cubicBezTo>
                    <a:pt x="506" y="638"/>
                    <a:pt x="517" y="661"/>
                    <a:pt x="507" y="670"/>
                  </a:cubicBezTo>
                  <a:cubicBezTo>
                    <a:pt x="502" y="675"/>
                    <a:pt x="492" y="672"/>
                    <a:pt x="486" y="673"/>
                  </a:cubicBezTo>
                  <a:cubicBezTo>
                    <a:pt x="481" y="673"/>
                    <a:pt x="477" y="672"/>
                    <a:pt x="473" y="671"/>
                  </a:cubicBezTo>
                  <a:cubicBezTo>
                    <a:pt x="464" y="669"/>
                    <a:pt x="467" y="677"/>
                    <a:pt x="461" y="677"/>
                  </a:cubicBezTo>
                  <a:cubicBezTo>
                    <a:pt x="453" y="677"/>
                    <a:pt x="448" y="671"/>
                    <a:pt x="437" y="673"/>
                  </a:cubicBezTo>
                  <a:cubicBezTo>
                    <a:pt x="435" y="674"/>
                    <a:pt x="416" y="667"/>
                    <a:pt x="413" y="666"/>
                  </a:cubicBezTo>
                  <a:cubicBezTo>
                    <a:pt x="402" y="660"/>
                    <a:pt x="390" y="650"/>
                    <a:pt x="383" y="649"/>
                  </a:cubicBezTo>
                  <a:cubicBezTo>
                    <a:pt x="377" y="661"/>
                    <a:pt x="353" y="660"/>
                    <a:pt x="368" y="675"/>
                  </a:cubicBezTo>
                  <a:cubicBezTo>
                    <a:pt x="360" y="678"/>
                    <a:pt x="351" y="682"/>
                    <a:pt x="344" y="676"/>
                  </a:cubicBezTo>
                  <a:cubicBezTo>
                    <a:pt x="339" y="671"/>
                    <a:pt x="338" y="672"/>
                    <a:pt x="332" y="672"/>
                  </a:cubicBezTo>
                  <a:cubicBezTo>
                    <a:pt x="325" y="672"/>
                    <a:pt x="331" y="662"/>
                    <a:pt x="326" y="661"/>
                  </a:cubicBezTo>
                  <a:cubicBezTo>
                    <a:pt x="319" y="657"/>
                    <a:pt x="303" y="649"/>
                    <a:pt x="296" y="649"/>
                  </a:cubicBezTo>
                  <a:cubicBezTo>
                    <a:pt x="283" y="651"/>
                    <a:pt x="282" y="644"/>
                    <a:pt x="272" y="636"/>
                  </a:cubicBezTo>
                  <a:cubicBezTo>
                    <a:pt x="285" y="630"/>
                    <a:pt x="274" y="617"/>
                    <a:pt x="284" y="605"/>
                  </a:cubicBezTo>
                  <a:cubicBezTo>
                    <a:pt x="272" y="609"/>
                    <a:pt x="256" y="604"/>
                    <a:pt x="242" y="605"/>
                  </a:cubicBezTo>
                  <a:cubicBezTo>
                    <a:pt x="227" y="606"/>
                    <a:pt x="211" y="609"/>
                    <a:pt x="196" y="610"/>
                  </a:cubicBezTo>
                  <a:cubicBezTo>
                    <a:pt x="189" y="611"/>
                    <a:pt x="177" y="612"/>
                    <a:pt x="172" y="616"/>
                  </a:cubicBezTo>
                  <a:cubicBezTo>
                    <a:pt x="168" y="621"/>
                    <a:pt x="156" y="631"/>
                    <a:pt x="152" y="628"/>
                  </a:cubicBezTo>
                  <a:cubicBezTo>
                    <a:pt x="136" y="621"/>
                    <a:pt x="120" y="621"/>
                    <a:pt x="109" y="628"/>
                  </a:cubicBezTo>
                  <a:cubicBezTo>
                    <a:pt x="104" y="632"/>
                    <a:pt x="100" y="640"/>
                    <a:pt x="95" y="645"/>
                  </a:cubicBezTo>
                  <a:cubicBezTo>
                    <a:pt x="89" y="650"/>
                    <a:pt x="94" y="653"/>
                    <a:pt x="91" y="658"/>
                  </a:cubicBezTo>
                  <a:cubicBezTo>
                    <a:pt x="88" y="662"/>
                    <a:pt x="83" y="662"/>
                    <a:pt x="79" y="667"/>
                  </a:cubicBezTo>
                  <a:cubicBezTo>
                    <a:pt x="74" y="675"/>
                    <a:pt x="84" y="677"/>
                    <a:pt x="79" y="685"/>
                  </a:cubicBezTo>
                  <a:cubicBezTo>
                    <a:pt x="74" y="694"/>
                    <a:pt x="72" y="698"/>
                    <a:pt x="63" y="702"/>
                  </a:cubicBezTo>
                  <a:cubicBezTo>
                    <a:pt x="47" y="707"/>
                    <a:pt x="38" y="722"/>
                    <a:pt x="29" y="736"/>
                  </a:cubicBezTo>
                  <a:cubicBezTo>
                    <a:pt x="26" y="740"/>
                    <a:pt x="21" y="743"/>
                    <a:pt x="18" y="747"/>
                  </a:cubicBezTo>
                  <a:cubicBezTo>
                    <a:pt x="17" y="749"/>
                    <a:pt x="23" y="756"/>
                    <a:pt x="21" y="758"/>
                  </a:cubicBezTo>
                  <a:cubicBezTo>
                    <a:pt x="17" y="769"/>
                    <a:pt x="6" y="761"/>
                    <a:pt x="12" y="779"/>
                  </a:cubicBezTo>
                  <a:cubicBezTo>
                    <a:pt x="18" y="800"/>
                    <a:pt x="13" y="811"/>
                    <a:pt x="9" y="829"/>
                  </a:cubicBezTo>
                  <a:cubicBezTo>
                    <a:pt x="7" y="838"/>
                    <a:pt x="0" y="862"/>
                    <a:pt x="9" y="869"/>
                  </a:cubicBezTo>
                  <a:cubicBezTo>
                    <a:pt x="14" y="872"/>
                    <a:pt x="24" y="877"/>
                    <a:pt x="28" y="882"/>
                  </a:cubicBezTo>
                  <a:cubicBezTo>
                    <a:pt x="36" y="891"/>
                    <a:pt x="32" y="898"/>
                    <a:pt x="44" y="904"/>
                  </a:cubicBezTo>
                  <a:cubicBezTo>
                    <a:pt x="55" y="910"/>
                    <a:pt x="49" y="918"/>
                    <a:pt x="54" y="925"/>
                  </a:cubicBezTo>
                  <a:cubicBezTo>
                    <a:pt x="58" y="930"/>
                    <a:pt x="74" y="935"/>
                    <a:pt x="79" y="939"/>
                  </a:cubicBezTo>
                  <a:cubicBezTo>
                    <a:pt x="87" y="944"/>
                    <a:pt x="87" y="947"/>
                    <a:pt x="97" y="949"/>
                  </a:cubicBezTo>
                  <a:cubicBezTo>
                    <a:pt x="103" y="950"/>
                    <a:pt x="116" y="942"/>
                    <a:pt x="122" y="942"/>
                  </a:cubicBezTo>
                  <a:cubicBezTo>
                    <a:pt x="129" y="941"/>
                    <a:pt x="138" y="942"/>
                    <a:pt x="145" y="945"/>
                  </a:cubicBezTo>
                  <a:cubicBezTo>
                    <a:pt x="159" y="949"/>
                    <a:pt x="160" y="939"/>
                    <a:pt x="170" y="935"/>
                  </a:cubicBezTo>
                  <a:cubicBezTo>
                    <a:pt x="181" y="931"/>
                    <a:pt x="207" y="926"/>
                    <a:pt x="215" y="936"/>
                  </a:cubicBezTo>
                  <a:cubicBezTo>
                    <a:pt x="223" y="946"/>
                    <a:pt x="246" y="955"/>
                    <a:pt x="258" y="947"/>
                  </a:cubicBezTo>
                  <a:cubicBezTo>
                    <a:pt x="258" y="958"/>
                    <a:pt x="270" y="958"/>
                    <a:pt x="271" y="963"/>
                  </a:cubicBezTo>
                  <a:cubicBezTo>
                    <a:pt x="272" y="967"/>
                    <a:pt x="266" y="982"/>
                    <a:pt x="265" y="985"/>
                  </a:cubicBezTo>
                  <a:cubicBezTo>
                    <a:pt x="262" y="996"/>
                    <a:pt x="258" y="993"/>
                    <a:pt x="262" y="1008"/>
                  </a:cubicBezTo>
                  <a:cubicBezTo>
                    <a:pt x="265" y="1017"/>
                    <a:pt x="275" y="1031"/>
                    <a:pt x="283" y="1035"/>
                  </a:cubicBezTo>
                  <a:cubicBezTo>
                    <a:pt x="284" y="1035"/>
                    <a:pt x="299" y="1080"/>
                    <a:pt x="298" y="1083"/>
                  </a:cubicBezTo>
                  <a:cubicBezTo>
                    <a:pt x="297" y="1093"/>
                    <a:pt x="308" y="1096"/>
                    <a:pt x="308" y="1108"/>
                  </a:cubicBezTo>
                  <a:cubicBezTo>
                    <a:pt x="308" y="1116"/>
                    <a:pt x="294" y="1128"/>
                    <a:pt x="289" y="1135"/>
                  </a:cubicBezTo>
                  <a:cubicBezTo>
                    <a:pt x="282" y="1146"/>
                    <a:pt x="283" y="1179"/>
                    <a:pt x="291" y="1189"/>
                  </a:cubicBezTo>
                  <a:cubicBezTo>
                    <a:pt x="306" y="1207"/>
                    <a:pt x="306" y="1219"/>
                    <a:pt x="309" y="1242"/>
                  </a:cubicBezTo>
                  <a:cubicBezTo>
                    <a:pt x="312" y="1260"/>
                    <a:pt x="324" y="1279"/>
                    <a:pt x="332" y="1295"/>
                  </a:cubicBezTo>
                  <a:cubicBezTo>
                    <a:pt x="335" y="1300"/>
                    <a:pt x="340" y="1296"/>
                    <a:pt x="341" y="1302"/>
                  </a:cubicBezTo>
                  <a:cubicBezTo>
                    <a:pt x="342" y="1309"/>
                    <a:pt x="341" y="1311"/>
                    <a:pt x="345" y="1316"/>
                  </a:cubicBezTo>
                  <a:cubicBezTo>
                    <a:pt x="350" y="1321"/>
                    <a:pt x="350" y="1337"/>
                    <a:pt x="353" y="1345"/>
                  </a:cubicBezTo>
                  <a:cubicBezTo>
                    <a:pt x="356" y="1346"/>
                    <a:pt x="365" y="1353"/>
                    <a:pt x="370" y="1350"/>
                  </a:cubicBezTo>
                  <a:cubicBezTo>
                    <a:pt x="376" y="1346"/>
                    <a:pt x="391" y="1338"/>
                    <a:pt x="397" y="1338"/>
                  </a:cubicBezTo>
                  <a:cubicBezTo>
                    <a:pt x="409" y="1338"/>
                    <a:pt x="407" y="1349"/>
                    <a:pt x="419" y="1342"/>
                  </a:cubicBezTo>
                  <a:cubicBezTo>
                    <a:pt x="427" y="1338"/>
                    <a:pt x="435" y="1340"/>
                    <a:pt x="442" y="1333"/>
                  </a:cubicBezTo>
                  <a:cubicBezTo>
                    <a:pt x="452" y="1321"/>
                    <a:pt x="474" y="1307"/>
                    <a:pt x="476" y="1289"/>
                  </a:cubicBezTo>
                  <a:cubicBezTo>
                    <a:pt x="477" y="1278"/>
                    <a:pt x="492" y="1284"/>
                    <a:pt x="489" y="1268"/>
                  </a:cubicBezTo>
                  <a:cubicBezTo>
                    <a:pt x="487" y="1255"/>
                    <a:pt x="487" y="1259"/>
                    <a:pt x="494" y="1247"/>
                  </a:cubicBezTo>
                  <a:cubicBezTo>
                    <a:pt x="499" y="1238"/>
                    <a:pt x="512" y="1244"/>
                    <a:pt x="515" y="1239"/>
                  </a:cubicBezTo>
                  <a:cubicBezTo>
                    <a:pt x="521" y="1232"/>
                    <a:pt x="517" y="1217"/>
                    <a:pt x="515" y="1209"/>
                  </a:cubicBezTo>
                  <a:cubicBezTo>
                    <a:pt x="513" y="1198"/>
                    <a:pt x="504" y="1198"/>
                    <a:pt x="509" y="1185"/>
                  </a:cubicBezTo>
                  <a:cubicBezTo>
                    <a:pt x="511" y="1180"/>
                    <a:pt x="522" y="1174"/>
                    <a:pt x="528" y="1174"/>
                  </a:cubicBezTo>
                  <a:cubicBezTo>
                    <a:pt x="538" y="1173"/>
                    <a:pt x="565" y="1155"/>
                    <a:pt x="564" y="1142"/>
                  </a:cubicBezTo>
                  <a:cubicBezTo>
                    <a:pt x="563" y="1127"/>
                    <a:pt x="561" y="1106"/>
                    <a:pt x="570" y="1096"/>
                  </a:cubicBezTo>
                  <a:cubicBezTo>
                    <a:pt x="561" y="1089"/>
                    <a:pt x="556" y="1082"/>
                    <a:pt x="553" y="1071"/>
                  </a:cubicBezTo>
                  <a:cubicBezTo>
                    <a:pt x="553" y="1070"/>
                    <a:pt x="551" y="1041"/>
                    <a:pt x="551" y="1041"/>
                  </a:cubicBezTo>
                  <a:cubicBezTo>
                    <a:pt x="555" y="1031"/>
                    <a:pt x="568" y="1036"/>
                    <a:pt x="567" y="1021"/>
                  </a:cubicBezTo>
                  <a:cubicBezTo>
                    <a:pt x="566" y="1009"/>
                    <a:pt x="574" y="1002"/>
                    <a:pt x="583" y="995"/>
                  </a:cubicBezTo>
                  <a:cubicBezTo>
                    <a:pt x="591" y="989"/>
                    <a:pt x="599" y="988"/>
                    <a:pt x="607" y="983"/>
                  </a:cubicBezTo>
                  <a:cubicBezTo>
                    <a:pt x="616" y="977"/>
                    <a:pt x="620" y="965"/>
                    <a:pt x="630" y="961"/>
                  </a:cubicBezTo>
                  <a:cubicBezTo>
                    <a:pt x="638" y="958"/>
                    <a:pt x="640" y="940"/>
                    <a:pt x="645" y="933"/>
                  </a:cubicBezTo>
                  <a:cubicBezTo>
                    <a:pt x="650" y="925"/>
                    <a:pt x="655" y="911"/>
                    <a:pt x="663" y="906"/>
                  </a:cubicBezTo>
                  <a:cubicBezTo>
                    <a:pt x="671" y="902"/>
                    <a:pt x="674" y="852"/>
                    <a:pt x="652" y="879"/>
                  </a:cubicBezTo>
                  <a:cubicBezTo>
                    <a:pt x="649" y="883"/>
                    <a:pt x="603" y="887"/>
                    <a:pt x="597" y="883"/>
                  </a:cubicBezTo>
                  <a:cubicBezTo>
                    <a:pt x="589" y="876"/>
                    <a:pt x="592" y="865"/>
                    <a:pt x="586" y="862"/>
                  </a:cubicBezTo>
                  <a:cubicBezTo>
                    <a:pt x="578" y="860"/>
                    <a:pt x="584" y="856"/>
                    <a:pt x="579" y="851"/>
                  </a:cubicBezTo>
                  <a:cubicBezTo>
                    <a:pt x="574" y="846"/>
                    <a:pt x="568" y="843"/>
                    <a:pt x="564" y="839"/>
                  </a:cubicBezTo>
                  <a:cubicBezTo>
                    <a:pt x="553" y="826"/>
                    <a:pt x="547" y="800"/>
                    <a:pt x="530" y="795"/>
                  </a:cubicBezTo>
                  <a:cubicBezTo>
                    <a:pt x="538" y="786"/>
                    <a:pt x="520" y="753"/>
                    <a:pt x="514" y="741"/>
                  </a:cubicBezTo>
                  <a:cubicBezTo>
                    <a:pt x="506" y="721"/>
                    <a:pt x="490" y="705"/>
                    <a:pt x="483" y="685"/>
                  </a:cubicBezTo>
                  <a:cubicBezTo>
                    <a:pt x="493" y="688"/>
                    <a:pt x="494" y="705"/>
                    <a:pt x="495" y="705"/>
                  </a:cubicBezTo>
                  <a:cubicBezTo>
                    <a:pt x="503" y="708"/>
                    <a:pt x="509" y="698"/>
                    <a:pt x="514" y="691"/>
                  </a:cubicBezTo>
                  <a:cubicBezTo>
                    <a:pt x="508" y="712"/>
                    <a:pt x="541" y="741"/>
                    <a:pt x="548" y="760"/>
                  </a:cubicBezTo>
                  <a:cubicBezTo>
                    <a:pt x="551" y="767"/>
                    <a:pt x="548" y="788"/>
                    <a:pt x="558" y="789"/>
                  </a:cubicBezTo>
                  <a:cubicBezTo>
                    <a:pt x="567" y="789"/>
                    <a:pt x="567" y="789"/>
                    <a:pt x="567" y="798"/>
                  </a:cubicBezTo>
                  <a:cubicBezTo>
                    <a:pt x="568" y="809"/>
                    <a:pt x="577" y="807"/>
                    <a:pt x="581" y="813"/>
                  </a:cubicBezTo>
                  <a:cubicBezTo>
                    <a:pt x="588" y="826"/>
                    <a:pt x="589" y="878"/>
                    <a:pt x="612" y="866"/>
                  </a:cubicBezTo>
                  <a:cubicBezTo>
                    <a:pt x="623" y="860"/>
                    <a:pt x="636" y="859"/>
                    <a:pt x="645" y="854"/>
                  </a:cubicBezTo>
                  <a:cubicBezTo>
                    <a:pt x="652" y="850"/>
                    <a:pt x="649" y="841"/>
                    <a:pt x="659" y="842"/>
                  </a:cubicBezTo>
                  <a:cubicBezTo>
                    <a:pt x="667" y="844"/>
                    <a:pt x="674" y="838"/>
                    <a:pt x="683" y="838"/>
                  </a:cubicBezTo>
                  <a:cubicBezTo>
                    <a:pt x="674" y="818"/>
                    <a:pt x="715" y="821"/>
                    <a:pt x="722" y="809"/>
                  </a:cubicBezTo>
                  <a:cubicBezTo>
                    <a:pt x="730" y="797"/>
                    <a:pt x="769" y="771"/>
                    <a:pt x="750" y="759"/>
                  </a:cubicBezTo>
                  <a:cubicBezTo>
                    <a:pt x="749" y="761"/>
                    <a:pt x="748" y="763"/>
                    <a:pt x="747" y="764"/>
                  </a:cubicBezTo>
                  <a:cubicBezTo>
                    <a:pt x="747" y="759"/>
                    <a:pt x="743" y="754"/>
                    <a:pt x="743" y="749"/>
                  </a:cubicBezTo>
                  <a:cubicBezTo>
                    <a:pt x="729" y="758"/>
                    <a:pt x="717" y="738"/>
                    <a:pt x="717" y="725"/>
                  </a:cubicBezTo>
                  <a:cubicBezTo>
                    <a:pt x="704" y="733"/>
                    <a:pt x="707" y="745"/>
                    <a:pt x="692" y="747"/>
                  </a:cubicBezTo>
                  <a:cubicBezTo>
                    <a:pt x="680" y="749"/>
                    <a:pt x="670" y="742"/>
                    <a:pt x="673" y="730"/>
                  </a:cubicBezTo>
                  <a:cubicBezTo>
                    <a:pt x="651" y="731"/>
                    <a:pt x="636" y="690"/>
                    <a:pt x="648" y="676"/>
                  </a:cubicBezTo>
                  <a:cubicBezTo>
                    <a:pt x="666" y="684"/>
                    <a:pt x="696" y="747"/>
                    <a:pt x="721" y="714"/>
                  </a:cubicBezTo>
                  <a:cubicBezTo>
                    <a:pt x="726" y="732"/>
                    <a:pt x="742" y="736"/>
                    <a:pt x="759" y="735"/>
                  </a:cubicBezTo>
                  <a:cubicBezTo>
                    <a:pt x="766" y="735"/>
                    <a:pt x="771" y="739"/>
                    <a:pt x="777" y="739"/>
                  </a:cubicBezTo>
                  <a:cubicBezTo>
                    <a:pt x="784" y="738"/>
                    <a:pt x="788" y="732"/>
                    <a:pt x="797" y="732"/>
                  </a:cubicBezTo>
                  <a:cubicBezTo>
                    <a:pt x="821" y="732"/>
                    <a:pt x="817" y="735"/>
                    <a:pt x="829" y="752"/>
                  </a:cubicBezTo>
                  <a:cubicBezTo>
                    <a:pt x="834" y="758"/>
                    <a:pt x="865" y="758"/>
                    <a:pt x="847" y="767"/>
                  </a:cubicBezTo>
                  <a:cubicBezTo>
                    <a:pt x="854" y="795"/>
                    <a:pt x="873" y="776"/>
                    <a:pt x="880" y="766"/>
                  </a:cubicBezTo>
                  <a:cubicBezTo>
                    <a:pt x="879" y="775"/>
                    <a:pt x="883" y="772"/>
                    <a:pt x="885" y="781"/>
                  </a:cubicBezTo>
                  <a:cubicBezTo>
                    <a:pt x="885" y="786"/>
                    <a:pt x="880" y="793"/>
                    <a:pt x="880" y="795"/>
                  </a:cubicBezTo>
                  <a:cubicBezTo>
                    <a:pt x="880" y="810"/>
                    <a:pt x="890" y="823"/>
                    <a:pt x="894" y="836"/>
                  </a:cubicBezTo>
                  <a:cubicBezTo>
                    <a:pt x="901" y="860"/>
                    <a:pt x="907" y="895"/>
                    <a:pt x="929" y="907"/>
                  </a:cubicBezTo>
                  <a:cubicBezTo>
                    <a:pt x="933" y="899"/>
                    <a:pt x="944" y="894"/>
                    <a:pt x="951" y="886"/>
                  </a:cubicBezTo>
                  <a:cubicBezTo>
                    <a:pt x="946" y="875"/>
                    <a:pt x="962" y="851"/>
                    <a:pt x="953" y="843"/>
                  </a:cubicBezTo>
                  <a:cubicBezTo>
                    <a:pt x="942" y="833"/>
                    <a:pt x="966" y="833"/>
                    <a:pt x="968" y="829"/>
                  </a:cubicBezTo>
                  <a:cubicBezTo>
                    <a:pt x="972" y="820"/>
                    <a:pt x="978" y="812"/>
                    <a:pt x="985" y="806"/>
                  </a:cubicBezTo>
                  <a:cubicBezTo>
                    <a:pt x="989" y="803"/>
                    <a:pt x="1001" y="797"/>
                    <a:pt x="1005" y="794"/>
                  </a:cubicBezTo>
                  <a:cubicBezTo>
                    <a:pt x="1016" y="789"/>
                    <a:pt x="1011" y="781"/>
                    <a:pt x="1017" y="776"/>
                  </a:cubicBezTo>
                  <a:cubicBezTo>
                    <a:pt x="1031" y="764"/>
                    <a:pt x="1054" y="781"/>
                    <a:pt x="1059" y="760"/>
                  </a:cubicBezTo>
                  <a:cubicBezTo>
                    <a:pt x="1069" y="765"/>
                    <a:pt x="1080" y="781"/>
                    <a:pt x="1087" y="790"/>
                  </a:cubicBezTo>
                  <a:cubicBezTo>
                    <a:pt x="1097" y="805"/>
                    <a:pt x="1091" y="821"/>
                    <a:pt x="1101" y="835"/>
                  </a:cubicBezTo>
                  <a:cubicBezTo>
                    <a:pt x="1108" y="828"/>
                    <a:pt x="1114" y="825"/>
                    <a:pt x="1119" y="817"/>
                  </a:cubicBezTo>
                  <a:cubicBezTo>
                    <a:pt x="1130" y="828"/>
                    <a:pt x="1125" y="836"/>
                    <a:pt x="1128" y="850"/>
                  </a:cubicBezTo>
                  <a:cubicBezTo>
                    <a:pt x="1132" y="863"/>
                    <a:pt x="1143" y="872"/>
                    <a:pt x="1138" y="886"/>
                  </a:cubicBezTo>
                  <a:cubicBezTo>
                    <a:pt x="1149" y="877"/>
                    <a:pt x="1154" y="865"/>
                    <a:pt x="1151" y="852"/>
                  </a:cubicBezTo>
                  <a:cubicBezTo>
                    <a:pt x="1160" y="871"/>
                    <a:pt x="1167" y="859"/>
                    <a:pt x="1180" y="868"/>
                  </a:cubicBezTo>
                  <a:cubicBezTo>
                    <a:pt x="1190" y="875"/>
                    <a:pt x="1188" y="888"/>
                    <a:pt x="1203" y="892"/>
                  </a:cubicBezTo>
                  <a:cubicBezTo>
                    <a:pt x="1196" y="900"/>
                    <a:pt x="1199" y="897"/>
                    <a:pt x="1201" y="907"/>
                  </a:cubicBezTo>
                  <a:cubicBezTo>
                    <a:pt x="1202" y="903"/>
                    <a:pt x="1207" y="893"/>
                    <a:pt x="1210" y="890"/>
                  </a:cubicBezTo>
                  <a:cubicBezTo>
                    <a:pt x="1214" y="888"/>
                    <a:pt x="1217" y="886"/>
                    <a:pt x="1222" y="886"/>
                  </a:cubicBezTo>
                  <a:cubicBezTo>
                    <a:pt x="1231" y="885"/>
                    <a:pt x="1224" y="880"/>
                    <a:pt x="1230" y="875"/>
                  </a:cubicBezTo>
                  <a:cubicBezTo>
                    <a:pt x="1235" y="870"/>
                    <a:pt x="1236" y="881"/>
                    <a:pt x="1241" y="872"/>
                  </a:cubicBezTo>
                  <a:cubicBezTo>
                    <a:pt x="1244" y="867"/>
                    <a:pt x="1242" y="864"/>
                    <a:pt x="1242" y="859"/>
                  </a:cubicBezTo>
                  <a:cubicBezTo>
                    <a:pt x="1244" y="850"/>
                    <a:pt x="1242" y="831"/>
                    <a:pt x="1232" y="830"/>
                  </a:cubicBezTo>
                  <a:cubicBezTo>
                    <a:pt x="1223" y="828"/>
                    <a:pt x="1207" y="805"/>
                    <a:pt x="1208" y="794"/>
                  </a:cubicBezTo>
                  <a:cubicBezTo>
                    <a:pt x="1210" y="779"/>
                    <a:pt x="1248" y="758"/>
                    <a:pt x="1248" y="780"/>
                  </a:cubicBezTo>
                  <a:cubicBezTo>
                    <a:pt x="1260" y="771"/>
                    <a:pt x="1283" y="772"/>
                    <a:pt x="1286" y="755"/>
                  </a:cubicBezTo>
                  <a:cubicBezTo>
                    <a:pt x="1297" y="771"/>
                    <a:pt x="1309" y="753"/>
                    <a:pt x="1318" y="746"/>
                  </a:cubicBezTo>
                  <a:cubicBezTo>
                    <a:pt x="1324" y="741"/>
                    <a:pt x="1333" y="743"/>
                    <a:pt x="1339" y="738"/>
                  </a:cubicBezTo>
                  <a:cubicBezTo>
                    <a:pt x="1340" y="737"/>
                    <a:pt x="1335" y="729"/>
                    <a:pt x="1336" y="727"/>
                  </a:cubicBezTo>
                  <a:cubicBezTo>
                    <a:pt x="1339" y="722"/>
                    <a:pt x="1344" y="723"/>
                    <a:pt x="1346" y="718"/>
                  </a:cubicBezTo>
                  <a:cubicBezTo>
                    <a:pt x="1352" y="704"/>
                    <a:pt x="1361" y="698"/>
                    <a:pt x="1362" y="681"/>
                  </a:cubicBezTo>
                  <a:cubicBezTo>
                    <a:pt x="1362" y="678"/>
                    <a:pt x="1364" y="661"/>
                    <a:pt x="1363" y="658"/>
                  </a:cubicBezTo>
                  <a:cubicBezTo>
                    <a:pt x="1361" y="652"/>
                    <a:pt x="1352" y="652"/>
                    <a:pt x="1351" y="643"/>
                  </a:cubicBezTo>
                  <a:cubicBezTo>
                    <a:pt x="1350" y="643"/>
                    <a:pt x="1348" y="644"/>
                    <a:pt x="1346" y="644"/>
                  </a:cubicBezTo>
                  <a:cubicBezTo>
                    <a:pt x="1348" y="635"/>
                    <a:pt x="1349" y="636"/>
                    <a:pt x="1341" y="628"/>
                  </a:cubicBezTo>
                  <a:cubicBezTo>
                    <a:pt x="1352" y="620"/>
                    <a:pt x="1358" y="605"/>
                    <a:pt x="1373" y="603"/>
                  </a:cubicBezTo>
                  <a:cubicBezTo>
                    <a:pt x="1364" y="604"/>
                    <a:pt x="1356" y="601"/>
                    <a:pt x="1352" y="594"/>
                  </a:cubicBezTo>
                  <a:cubicBezTo>
                    <a:pt x="1350" y="617"/>
                    <a:pt x="1326" y="597"/>
                    <a:pt x="1329" y="583"/>
                  </a:cubicBezTo>
                  <a:cubicBezTo>
                    <a:pt x="1330" y="577"/>
                    <a:pt x="1359" y="561"/>
                    <a:pt x="1370" y="569"/>
                  </a:cubicBezTo>
                  <a:cubicBezTo>
                    <a:pt x="1363" y="574"/>
                    <a:pt x="1363" y="576"/>
                    <a:pt x="1359" y="583"/>
                  </a:cubicBezTo>
                  <a:cubicBezTo>
                    <a:pt x="1371" y="578"/>
                    <a:pt x="1388" y="568"/>
                    <a:pt x="1400" y="575"/>
                  </a:cubicBezTo>
                  <a:cubicBezTo>
                    <a:pt x="1387" y="590"/>
                    <a:pt x="1398" y="600"/>
                    <a:pt x="1415" y="602"/>
                  </a:cubicBezTo>
                  <a:cubicBezTo>
                    <a:pt x="1399" y="605"/>
                    <a:pt x="1415" y="622"/>
                    <a:pt x="1409" y="636"/>
                  </a:cubicBezTo>
                  <a:cubicBezTo>
                    <a:pt x="1422" y="629"/>
                    <a:pt x="1439" y="630"/>
                    <a:pt x="1442" y="614"/>
                  </a:cubicBezTo>
                  <a:cubicBezTo>
                    <a:pt x="1444" y="594"/>
                    <a:pt x="1422" y="593"/>
                    <a:pt x="1420" y="580"/>
                  </a:cubicBezTo>
                  <a:cubicBezTo>
                    <a:pt x="1418" y="567"/>
                    <a:pt x="1438" y="559"/>
                    <a:pt x="1447" y="553"/>
                  </a:cubicBezTo>
                  <a:cubicBezTo>
                    <a:pt x="1453" y="549"/>
                    <a:pt x="1452" y="539"/>
                    <a:pt x="1460" y="541"/>
                  </a:cubicBezTo>
                  <a:cubicBezTo>
                    <a:pt x="1465" y="542"/>
                    <a:pt x="1476" y="544"/>
                    <a:pt x="1480" y="543"/>
                  </a:cubicBezTo>
                  <a:cubicBezTo>
                    <a:pt x="1496" y="539"/>
                    <a:pt x="1510" y="522"/>
                    <a:pt x="1517" y="510"/>
                  </a:cubicBezTo>
                  <a:cubicBezTo>
                    <a:pt x="1521" y="502"/>
                    <a:pt x="1523" y="495"/>
                    <a:pt x="1527" y="487"/>
                  </a:cubicBezTo>
                  <a:cubicBezTo>
                    <a:pt x="1531" y="480"/>
                    <a:pt x="1539" y="482"/>
                    <a:pt x="1543" y="475"/>
                  </a:cubicBezTo>
                  <a:cubicBezTo>
                    <a:pt x="1548" y="467"/>
                    <a:pt x="1542" y="460"/>
                    <a:pt x="1545" y="451"/>
                  </a:cubicBezTo>
                  <a:cubicBezTo>
                    <a:pt x="1546" y="445"/>
                    <a:pt x="1554" y="437"/>
                    <a:pt x="1554" y="432"/>
                  </a:cubicBezTo>
                  <a:cubicBezTo>
                    <a:pt x="1554" y="421"/>
                    <a:pt x="1565" y="408"/>
                    <a:pt x="1551" y="398"/>
                  </a:cubicBezTo>
                  <a:cubicBezTo>
                    <a:pt x="1540" y="391"/>
                    <a:pt x="1527" y="400"/>
                    <a:pt x="1515" y="391"/>
                  </a:cubicBezTo>
                  <a:cubicBezTo>
                    <a:pt x="1498" y="377"/>
                    <a:pt x="1517" y="366"/>
                    <a:pt x="1528" y="359"/>
                  </a:cubicBezTo>
                  <a:cubicBezTo>
                    <a:pt x="1540" y="350"/>
                    <a:pt x="1547" y="337"/>
                    <a:pt x="1559" y="327"/>
                  </a:cubicBezTo>
                  <a:cubicBezTo>
                    <a:pt x="1566" y="322"/>
                    <a:pt x="1571" y="322"/>
                    <a:pt x="1580" y="321"/>
                  </a:cubicBezTo>
                  <a:cubicBezTo>
                    <a:pt x="1586" y="320"/>
                    <a:pt x="1595" y="323"/>
                    <a:pt x="1599" y="322"/>
                  </a:cubicBezTo>
                  <a:cubicBezTo>
                    <a:pt x="1604" y="321"/>
                    <a:pt x="1611" y="315"/>
                    <a:pt x="1618" y="314"/>
                  </a:cubicBezTo>
                  <a:cubicBezTo>
                    <a:pt x="1624" y="312"/>
                    <a:pt x="1633" y="310"/>
                    <a:pt x="1638" y="312"/>
                  </a:cubicBezTo>
                  <a:cubicBezTo>
                    <a:pt x="1653" y="317"/>
                    <a:pt x="1662" y="324"/>
                    <a:pt x="1679" y="321"/>
                  </a:cubicBezTo>
                  <a:cubicBezTo>
                    <a:pt x="1690" y="320"/>
                    <a:pt x="1700" y="297"/>
                    <a:pt x="1708" y="289"/>
                  </a:cubicBezTo>
                  <a:cubicBezTo>
                    <a:pt x="1713" y="284"/>
                    <a:pt x="1735" y="283"/>
                    <a:pt x="1745" y="285"/>
                  </a:cubicBezTo>
                  <a:cubicBezTo>
                    <a:pt x="1742" y="294"/>
                    <a:pt x="1745" y="292"/>
                    <a:pt x="1747" y="299"/>
                  </a:cubicBezTo>
                  <a:cubicBezTo>
                    <a:pt x="1755" y="290"/>
                    <a:pt x="1784" y="254"/>
                    <a:pt x="1785" y="288"/>
                  </a:cubicBezTo>
                  <a:cubicBezTo>
                    <a:pt x="1777" y="288"/>
                    <a:pt x="1774" y="292"/>
                    <a:pt x="1767" y="296"/>
                  </a:cubicBezTo>
                  <a:cubicBezTo>
                    <a:pt x="1763" y="298"/>
                    <a:pt x="1749" y="306"/>
                    <a:pt x="1749" y="307"/>
                  </a:cubicBezTo>
                  <a:cubicBezTo>
                    <a:pt x="1745" y="323"/>
                    <a:pt x="1723" y="332"/>
                    <a:pt x="1712" y="344"/>
                  </a:cubicBezTo>
                  <a:cubicBezTo>
                    <a:pt x="1696" y="362"/>
                    <a:pt x="1695" y="415"/>
                    <a:pt x="1714" y="433"/>
                  </a:cubicBezTo>
                  <a:cubicBezTo>
                    <a:pt x="1711" y="420"/>
                    <a:pt x="1734" y="392"/>
                    <a:pt x="1744" y="385"/>
                  </a:cubicBezTo>
                  <a:cubicBezTo>
                    <a:pt x="1747" y="383"/>
                    <a:pt x="1754" y="380"/>
                    <a:pt x="1756" y="377"/>
                  </a:cubicBezTo>
                  <a:cubicBezTo>
                    <a:pt x="1755" y="374"/>
                    <a:pt x="1754" y="371"/>
                    <a:pt x="1753" y="368"/>
                  </a:cubicBezTo>
                  <a:cubicBezTo>
                    <a:pt x="1756" y="367"/>
                    <a:pt x="1759" y="366"/>
                    <a:pt x="1763" y="365"/>
                  </a:cubicBezTo>
                  <a:cubicBezTo>
                    <a:pt x="1767" y="352"/>
                    <a:pt x="1762" y="341"/>
                    <a:pt x="1767" y="331"/>
                  </a:cubicBezTo>
                  <a:cubicBezTo>
                    <a:pt x="1772" y="322"/>
                    <a:pt x="1781" y="323"/>
                    <a:pt x="1784" y="310"/>
                  </a:cubicBezTo>
                  <a:cubicBezTo>
                    <a:pt x="1786" y="300"/>
                    <a:pt x="1806" y="307"/>
                    <a:pt x="1813" y="309"/>
                  </a:cubicBezTo>
                  <a:cubicBezTo>
                    <a:pt x="1826" y="312"/>
                    <a:pt x="1827" y="320"/>
                    <a:pt x="1843" y="312"/>
                  </a:cubicBezTo>
                  <a:cubicBezTo>
                    <a:pt x="1848" y="309"/>
                    <a:pt x="1853" y="305"/>
                    <a:pt x="1860" y="303"/>
                  </a:cubicBezTo>
                  <a:cubicBezTo>
                    <a:pt x="1868" y="301"/>
                    <a:pt x="1862" y="296"/>
                    <a:pt x="1868" y="291"/>
                  </a:cubicBezTo>
                  <a:cubicBezTo>
                    <a:pt x="1873" y="287"/>
                    <a:pt x="1889" y="276"/>
                    <a:pt x="1896" y="274"/>
                  </a:cubicBezTo>
                  <a:cubicBezTo>
                    <a:pt x="1905" y="272"/>
                    <a:pt x="1918" y="280"/>
                    <a:pt x="1927" y="272"/>
                  </a:cubicBezTo>
                  <a:cubicBezTo>
                    <a:pt x="1938" y="262"/>
                    <a:pt x="1928" y="261"/>
                    <a:pt x="1922" y="251"/>
                  </a:cubicBezTo>
                  <a:cubicBezTo>
                    <a:pt x="1911" y="234"/>
                    <a:pt x="1933" y="238"/>
                    <a:pt x="1939" y="229"/>
                  </a:cubicBezTo>
                  <a:cubicBezTo>
                    <a:pt x="1948" y="217"/>
                    <a:pt x="1941" y="218"/>
                    <a:pt x="1956" y="220"/>
                  </a:cubicBezTo>
                  <a:cubicBezTo>
                    <a:pt x="1967" y="222"/>
                    <a:pt x="1977" y="232"/>
                    <a:pt x="1988" y="237"/>
                  </a:cubicBezTo>
                  <a:cubicBezTo>
                    <a:pt x="1993" y="238"/>
                    <a:pt x="2011" y="252"/>
                    <a:pt x="2014" y="235"/>
                  </a:cubicBezTo>
                  <a:cubicBezTo>
                    <a:pt x="2015" y="224"/>
                    <a:pt x="2026" y="220"/>
                    <a:pt x="2037" y="218"/>
                  </a:cubicBezTo>
                  <a:cubicBezTo>
                    <a:pt x="2026" y="197"/>
                    <a:pt x="1980" y="188"/>
                    <a:pt x="1961" y="184"/>
                  </a:cubicBezTo>
                  <a:close/>
                  <a:moveTo>
                    <a:pt x="703" y="565"/>
                  </a:moveTo>
                  <a:cubicBezTo>
                    <a:pt x="694" y="563"/>
                    <a:pt x="687" y="566"/>
                    <a:pt x="683" y="573"/>
                  </a:cubicBezTo>
                  <a:cubicBezTo>
                    <a:pt x="706" y="570"/>
                    <a:pt x="706" y="617"/>
                    <a:pt x="678" y="610"/>
                  </a:cubicBezTo>
                  <a:cubicBezTo>
                    <a:pt x="668" y="608"/>
                    <a:pt x="649" y="603"/>
                    <a:pt x="648" y="589"/>
                  </a:cubicBezTo>
                  <a:cubicBezTo>
                    <a:pt x="648" y="582"/>
                    <a:pt x="663" y="568"/>
                    <a:pt x="654" y="565"/>
                  </a:cubicBezTo>
                  <a:cubicBezTo>
                    <a:pt x="638" y="558"/>
                    <a:pt x="643" y="541"/>
                    <a:pt x="639" y="529"/>
                  </a:cubicBezTo>
                  <a:cubicBezTo>
                    <a:pt x="636" y="522"/>
                    <a:pt x="627" y="530"/>
                    <a:pt x="629" y="520"/>
                  </a:cubicBezTo>
                  <a:cubicBezTo>
                    <a:pt x="630" y="508"/>
                    <a:pt x="631" y="510"/>
                    <a:pt x="637" y="502"/>
                  </a:cubicBezTo>
                  <a:cubicBezTo>
                    <a:pt x="655" y="479"/>
                    <a:pt x="682" y="484"/>
                    <a:pt x="700" y="506"/>
                  </a:cubicBezTo>
                  <a:cubicBezTo>
                    <a:pt x="689" y="505"/>
                    <a:pt x="644" y="509"/>
                    <a:pt x="671" y="525"/>
                  </a:cubicBezTo>
                  <a:cubicBezTo>
                    <a:pt x="667" y="537"/>
                    <a:pt x="683" y="542"/>
                    <a:pt x="684" y="557"/>
                  </a:cubicBezTo>
                  <a:cubicBezTo>
                    <a:pt x="693" y="549"/>
                    <a:pt x="704" y="552"/>
                    <a:pt x="703" y="565"/>
                  </a:cubicBezTo>
                  <a:close/>
                  <a:moveTo>
                    <a:pt x="776" y="627"/>
                  </a:moveTo>
                  <a:cubicBezTo>
                    <a:pt x="774" y="624"/>
                    <a:pt x="771" y="622"/>
                    <a:pt x="772" y="617"/>
                  </a:cubicBezTo>
                  <a:cubicBezTo>
                    <a:pt x="776" y="618"/>
                    <a:pt x="779" y="620"/>
                    <a:pt x="783" y="623"/>
                  </a:cubicBezTo>
                  <a:cubicBezTo>
                    <a:pt x="780" y="624"/>
                    <a:pt x="778" y="626"/>
                    <a:pt x="776" y="62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5" name="Freeform 72"/>
            <p:cNvSpPr>
              <a:spLocks/>
            </p:cNvSpPr>
            <p:nvPr/>
          </p:nvSpPr>
          <p:spPr bwMode="auto">
            <a:xfrm>
              <a:off x="2967" y="609"/>
              <a:ext cx="5" cy="6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6" name="Freeform 73"/>
            <p:cNvSpPr>
              <a:spLocks/>
            </p:cNvSpPr>
            <p:nvPr/>
          </p:nvSpPr>
          <p:spPr bwMode="auto">
            <a:xfrm>
              <a:off x="2931" y="599"/>
              <a:ext cx="34" cy="30"/>
            </a:xfrm>
            <a:custGeom>
              <a:avLst/>
              <a:gdLst>
                <a:gd name="T0" fmla="*/ 14 w 19"/>
                <a:gd name="T1" fmla="*/ 0 h 17"/>
                <a:gd name="T2" fmla="*/ 0 w 19"/>
                <a:gd name="T3" fmla="*/ 16 h 17"/>
                <a:gd name="T4" fmla="*/ 19 w 19"/>
                <a:gd name="T5" fmla="*/ 10 h 17"/>
                <a:gd name="T6" fmla="*/ 14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cubicBezTo>
                    <a:pt x="5" y="6"/>
                    <a:pt x="7" y="8"/>
                    <a:pt x="0" y="16"/>
                  </a:cubicBezTo>
                  <a:cubicBezTo>
                    <a:pt x="7" y="17"/>
                    <a:pt x="14" y="15"/>
                    <a:pt x="19" y="10"/>
                  </a:cubicBezTo>
                  <a:cubicBezTo>
                    <a:pt x="15" y="10"/>
                    <a:pt x="12" y="7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7" name="Freeform 74"/>
            <p:cNvSpPr>
              <a:spLocks/>
            </p:cNvSpPr>
            <p:nvPr/>
          </p:nvSpPr>
          <p:spPr bwMode="auto">
            <a:xfrm>
              <a:off x="4398" y="1878"/>
              <a:ext cx="1" cy="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8" name="Freeform 75"/>
            <p:cNvSpPr>
              <a:spLocks/>
            </p:cNvSpPr>
            <p:nvPr/>
          </p:nvSpPr>
          <p:spPr bwMode="auto">
            <a:xfrm>
              <a:off x="4391" y="1882"/>
              <a:ext cx="113" cy="158"/>
            </a:xfrm>
            <a:custGeom>
              <a:avLst/>
              <a:gdLst>
                <a:gd name="T0" fmla="*/ 0 w 64"/>
                <a:gd name="T1" fmla="*/ 17 h 89"/>
                <a:gd name="T2" fmla="*/ 25 w 64"/>
                <a:gd name="T3" fmla="*/ 53 h 89"/>
                <a:gd name="T4" fmla="*/ 53 w 64"/>
                <a:gd name="T5" fmla="*/ 89 h 89"/>
                <a:gd name="T6" fmla="*/ 56 w 64"/>
                <a:gd name="T7" fmla="*/ 82 h 89"/>
                <a:gd name="T8" fmla="*/ 64 w 64"/>
                <a:gd name="T9" fmla="*/ 86 h 89"/>
                <a:gd name="T10" fmla="*/ 52 w 64"/>
                <a:gd name="T11" fmla="*/ 69 h 89"/>
                <a:gd name="T12" fmla="*/ 53 w 64"/>
                <a:gd name="T13" fmla="*/ 45 h 89"/>
                <a:gd name="T14" fmla="*/ 32 w 64"/>
                <a:gd name="T15" fmla="*/ 34 h 89"/>
                <a:gd name="T16" fmla="*/ 16 w 64"/>
                <a:gd name="T17" fmla="*/ 17 h 89"/>
                <a:gd name="T18" fmla="*/ 20 w 64"/>
                <a:gd name="T19" fmla="*/ 16 h 89"/>
                <a:gd name="T20" fmla="*/ 5 w 64"/>
                <a:gd name="T21" fmla="*/ 0 h 89"/>
                <a:gd name="T22" fmla="*/ 3 w 64"/>
                <a:gd name="T23" fmla="*/ 2 h 89"/>
                <a:gd name="T24" fmla="*/ 0 w 64"/>
                <a:gd name="T25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9">
                  <a:moveTo>
                    <a:pt x="0" y="17"/>
                  </a:moveTo>
                  <a:cubicBezTo>
                    <a:pt x="9" y="16"/>
                    <a:pt x="20" y="43"/>
                    <a:pt x="25" y="53"/>
                  </a:cubicBezTo>
                  <a:cubicBezTo>
                    <a:pt x="34" y="73"/>
                    <a:pt x="35" y="76"/>
                    <a:pt x="53" y="89"/>
                  </a:cubicBezTo>
                  <a:cubicBezTo>
                    <a:pt x="54" y="86"/>
                    <a:pt x="55" y="84"/>
                    <a:pt x="56" y="82"/>
                  </a:cubicBezTo>
                  <a:cubicBezTo>
                    <a:pt x="58" y="83"/>
                    <a:pt x="61" y="84"/>
                    <a:pt x="64" y="86"/>
                  </a:cubicBezTo>
                  <a:cubicBezTo>
                    <a:pt x="61" y="82"/>
                    <a:pt x="53" y="73"/>
                    <a:pt x="52" y="69"/>
                  </a:cubicBezTo>
                  <a:cubicBezTo>
                    <a:pt x="51" y="62"/>
                    <a:pt x="56" y="52"/>
                    <a:pt x="53" y="45"/>
                  </a:cubicBezTo>
                  <a:cubicBezTo>
                    <a:pt x="55" y="48"/>
                    <a:pt x="31" y="34"/>
                    <a:pt x="32" y="34"/>
                  </a:cubicBezTo>
                  <a:cubicBezTo>
                    <a:pt x="25" y="32"/>
                    <a:pt x="24" y="21"/>
                    <a:pt x="16" y="17"/>
                  </a:cubicBezTo>
                  <a:cubicBezTo>
                    <a:pt x="17" y="17"/>
                    <a:pt x="19" y="16"/>
                    <a:pt x="20" y="16"/>
                  </a:cubicBezTo>
                  <a:cubicBezTo>
                    <a:pt x="18" y="9"/>
                    <a:pt x="12" y="3"/>
                    <a:pt x="5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4" y="3"/>
                    <a:pt x="2" y="13"/>
                    <a:pt x="0" y="1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49" name="Freeform 76"/>
            <p:cNvSpPr>
              <a:spLocks/>
            </p:cNvSpPr>
            <p:nvPr/>
          </p:nvSpPr>
          <p:spPr bwMode="auto">
            <a:xfrm>
              <a:off x="4396" y="1885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0" name="Freeform 77"/>
            <p:cNvSpPr>
              <a:spLocks/>
            </p:cNvSpPr>
            <p:nvPr/>
          </p:nvSpPr>
          <p:spPr bwMode="auto">
            <a:xfrm>
              <a:off x="2965" y="615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1" name="Freeform 78"/>
            <p:cNvSpPr>
              <a:spLocks/>
            </p:cNvSpPr>
            <p:nvPr/>
          </p:nvSpPr>
          <p:spPr bwMode="auto">
            <a:xfrm>
              <a:off x="5781" y="513"/>
              <a:ext cx="72" cy="31"/>
            </a:xfrm>
            <a:custGeom>
              <a:avLst/>
              <a:gdLst>
                <a:gd name="T0" fmla="*/ 41 w 41"/>
                <a:gd name="T1" fmla="*/ 11 h 17"/>
                <a:gd name="T2" fmla="*/ 10 w 41"/>
                <a:gd name="T3" fmla="*/ 17 h 17"/>
                <a:gd name="T4" fmla="*/ 41 w 41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7">
                  <a:moveTo>
                    <a:pt x="41" y="11"/>
                  </a:moveTo>
                  <a:cubicBezTo>
                    <a:pt x="31" y="0"/>
                    <a:pt x="0" y="2"/>
                    <a:pt x="10" y="17"/>
                  </a:cubicBezTo>
                  <a:cubicBezTo>
                    <a:pt x="20" y="17"/>
                    <a:pt x="31" y="16"/>
                    <a:pt x="41" y="1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2" name="Freeform 79"/>
            <p:cNvSpPr>
              <a:spLocks/>
            </p:cNvSpPr>
            <p:nvPr/>
          </p:nvSpPr>
          <p:spPr bwMode="auto">
            <a:xfrm>
              <a:off x="5607" y="565"/>
              <a:ext cx="27" cy="16"/>
            </a:xfrm>
            <a:custGeom>
              <a:avLst/>
              <a:gdLst>
                <a:gd name="T0" fmla="*/ 0 w 15"/>
                <a:gd name="T1" fmla="*/ 2 h 9"/>
                <a:gd name="T2" fmla="*/ 10 w 15"/>
                <a:gd name="T3" fmla="*/ 9 h 9"/>
                <a:gd name="T4" fmla="*/ 0 w 15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3" y="4"/>
                    <a:pt x="6" y="7"/>
                    <a:pt x="10" y="9"/>
                  </a:cubicBezTo>
                  <a:cubicBezTo>
                    <a:pt x="15" y="1"/>
                    <a:pt x="9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3" name="Freeform 80"/>
            <p:cNvSpPr>
              <a:spLocks/>
            </p:cNvSpPr>
            <p:nvPr/>
          </p:nvSpPr>
          <p:spPr bwMode="auto">
            <a:xfrm>
              <a:off x="5034" y="371"/>
              <a:ext cx="14" cy="16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8 w 8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5" y="5"/>
                    <a:pt x="0" y="0"/>
                    <a:pt x="4" y="9"/>
                  </a:cubicBezTo>
                  <a:cubicBezTo>
                    <a:pt x="6" y="6"/>
                    <a:pt x="8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4" name="Freeform 81"/>
            <p:cNvSpPr>
              <a:spLocks/>
            </p:cNvSpPr>
            <p:nvPr/>
          </p:nvSpPr>
          <p:spPr bwMode="auto">
            <a:xfrm>
              <a:off x="4626" y="414"/>
              <a:ext cx="27" cy="21"/>
            </a:xfrm>
            <a:custGeom>
              <a:avLst/>
              <a:gdLst>
                <a:gd name="T0" fmla="*/ 0 w 15"/>
                <a:gd name="T1" fmla="*/ 7 h 12"/>
                <a:gd name="T2" fmla="*/ 15 w 15"/>
                <a:gd name="T3" fmla="*/ 9 h 12"/>
                <a:gd name="T4" fmla="*/ 0 w 15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12"/>
                    <a:pt x="9" y="11"/>
                    <a:pt x="15" y="9"/>
                  </a:cubicBezTo>
                  <a:cubicBezTo>
                    <a:pt x="14" y="8"/>
                    <a:pt x="9" y="0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5" name="Freeform 82"/>
            <p:cNvSpPr>
              <a:spLocks/>
            </p:cNvSpPr>
            <p:nvPr/>
          </p:nvSpPr>
          <p:spPr bwMode="auto">
            <a:xfrm>
              <a:off x="4653" y="4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6" name="Freeform 83"/>
            <p:cNvSpPr>
              <a:spLocks/>
            </p:cNvSpPr>
            <p:nvPr/>
          </p:nvSpPr>
          <p:spPr bwMode="auto">
            <a:xfrm>
              <a:off x="4399" y="238"/>
              <a:ext cx="128" cy="63"/>
            </a:xfrm>
            <a:custGeom>
              <a:avLst/>
              <a:gdLst>
                <a:gd name="T0" fmla="*/ 11 w 72"/>
                <a:gd name="T1" fmla="*/ 35 h 35"/>
                <a:gd name="T2" fmla="*/ 60 w 72"/>
                <a:gd name="T3" fmla="*/ 26 h 35"/>
                <a:gd name="T4" fmla="*/ 40 w 72"/>
                <a:gd name="T5" fmla="*/ 9 h 35"/>
                <a:gd name="T6" fmla="*/ 41 w 72"/>
                <a:gd name="T7" fmla="*/ 1 h 35"/>
                <a:gd name="T8" fmla="*/ 11 w 7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5">
                  <a:moveTo>
                    <a:pt x="11" y="35"/>
                  </a:moveTo>
                  <a:cubicBezTo>
                    <a:pt x="21" y="31"/>
                    <a:pt x="54" y="32"/>
                    <a:pt x="60" y="26"/>
                  </a:cubicBezTo>
                  <a:cubicBezTo>
                    <a:pt x="72" y="14"/>
                    <a:pt x="51" y="2"/>
                    <a:pt x="40" y="9"/>
                  </a:cubicBezTo>
                  <a:cubicBezTo>
                    <a:pt x="41" y="6"/>
                    <a:pt x="41" y="4"/>
                    <a:pt x="41" y="1"/>
                  </a:cubicBezTo>
                  <a:cubicBezTo>
                    <a:pt x="28" y="0"/>
                    <a:pt x="0" y="25"/>
                    <a:pt x="11" y="3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7" name="Freeform 84"/>
            <p:cNvSpPr>
              <a:spLocks/>
            </p:cNvSpPr>
            <p:nvPr/>
          </p:nvSpPr>
          <p:spPr bwMode="auto">
            <a:xfrm>
              <a:off x="4261" y="212"/>
              <a:ext cx="43" cy="25"/>
            </a:xfrm>
            <a:custGeom>
              <a:avLst/>
              <a:gdLst>
                <a:gd name="T0" fmla="*/ 10 w 24"/>
                <a:gd name="T1" fmla="*/ 0 h 14"/>
                <a:gd name="T2" fmla="*/ 0 w 24"/>
                <a:gd name="T3" fmla="*/ 3 h 14"/>
                <a:gd name="T4" fmla="*/ 24 w 24"/>
                <a:gd name="T5" fmla="*/ 5 h 14"/>
                <a:gd name="T6" fmla="*/ 1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10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5" y="14"/>
                    <a:pt x="16" y="13"/>
                    <a:pt x="24" y="5"/>
                  </a:cubicBez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8" name="Freeform 85"/>
            <p:cNvSpPr>
              <a:spLocks/>
            </p:cNvSpPr>
            <p:nvPr/>
          </p:nvSpPr>
          <p:spPr bwMode="auto">
            <a:xfrm>
              <a:off x="4275" y="143"/>
              <a:ext cx="179" cy="140"/>
            </a:xfrm>
            <a:custGeom>
              <a:avLst/>
              <a:gdLst>
                <a:gd name="T0" fmla="*/ 14 w 101"/>
                <a:gd name="T1" fmla="*/ 52 h 79"/>
                <a:gd name="T2" fmla="*/ 78 w 101"/>
                <a:gd name="T3" fmla="*/ 65 h 79"/>
                <a:gd name="T4" fmla="*/ 72 w 101"/>
                <a:gd name="T5" fmla="*/ 61 h 79"/>
                <a:gd name="T6" fmla="*/ 46 w 101"/>
                <a:gd name="T7" fmla="*/ 40 h 79"/>
                <a:gd name="T8" fmla="*/ 57 w 101"/>
                <a:gd name="T9" fmla="*/ 26 h 79"/>
                <a:gd name="T10" fmla="*/ 0 w 101"/>
                <a:gd name="T11" fmla="*/ 33 h 79"/>
                <a:gd name="T12" fmla="*/ 40 w 101"/>
                <a:gd name="T13" fmla="*/ 41 h 79"/>
                <a:gd name="T14" fmla="*/ 14 w 101"/>
                <a:gd name="T1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9">
                  <a:moveTo>
                    <a:pt x="14" y="52"/>
                  </a:moveTo>
                  <a:cubicBezTo>
                    <a:pt x="28" y="63"/>
                    <a:pt x="63" y="79"/>
                    <a:pt x="78" y="65"/>
                  </a:cubicBezTo>
                  <a:cubicBezTo>
                    <a:pt x="76" y="64"/>
                    <a:pt x="74" y="63"/>
                    <a:pt x="72" y="61"/>
                  </a:cubicBezTo>
                  <a:cubicBezTo>
                    <a:pt x="101" y="48"/>
                    <a:pt x="56" y="40"/>
                    <a:pt x="46" y="40"/>
                  </a:cubicBezTo>
                  <a:cubicBezTo>
                    <a:pt x="50" y="34"/>
                    <a:pt x="54" y="29"/>
                    <a:pt x="57" y="26"/>
                  </a:cubicBezTo>
                  <a:cubicBezTo>
                    <a:pt x="35" y="0"/>
                    <a:pt x="23" y="23"/>
                    <a:pt x="0" y="33"/>
                  </a:cubicBezTo>
                  <a:cubicBezTo>
                    <a:pt x="12" y="40"/>
                    <a:pt x="26" y="41"/>
                    <a:pt x="40" y="41"/>
                  </a:cubicBezTo>
                  <a:cubicBezTo>
                    <a:pt x="31" y="44"/>
                    <a:pt x="22" y="48"/>
                    <a:pt x="14" y="5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59" name="Freeform 86"/>
            <p:cNvSpPr>
              <a:spLocks/>
            </p:cNvSpPr>
            <p:nvPr/>
          </p:nvSpPr>
          <p:spPr bwMode="auto">
            <a:xfrm>
              <a:off x="4339" y="325"/>
              <a:ext cx="18" cy="18"/>
            </a:xfrm>
            <a:custGeom>
              <a:avLst/>
              <a:gdLst>
                <a:gd name="T0" fmla="*/ 10 w 10"/>
                <a:gd name="T1" fmla="*/ 1 h 10"/>
                <a:gd name="T2" fmla="*/ 0 w 10"/>
                <a:gd name="T3" fmla="*/ 5 h 10"/>
                <a:gd name="T4" fmla="*/ 10 w 10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3" y="4"/>
                    <a:pt x="5" y="1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0" name="Freeform 87"/>
            <p:cNvSpPr>
              <a:spLocks/>
            </p:cNvSpPr>
            <p:nvPr/>
          </p:nvSpPr>
          <p:spPr bwMode="auto">
            <a:xfrm>
              <a:off x="4247" y="166"/>
              <a:ext cx="25" cy="9"/>
            </a:xfrm>
            <a:custGeom>
              <a:avLst/>
              <a:gdLst>
                <a:gd name="T0" fmla="*/ 14 w 14"/>
                <a:gd name="T1" fmla="*/ 4 h 5"/>
                <a:gd name="T2" fmla="*/ 0 w 14"/>
                <a:gd name="T3" fmla="*/ 1 h 5"/>
                <a:gd name="T4" fmla="*/ 14 w 1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0" y="3"/>
                    <a:pt x="6" y="0"/>
                    <a:pt x="0" y="1"/>
                  </a:cubicBezTo>
                  <a:cubicBezTo>
                    <a:pt x="5" y="5"/>
                    <a:pt x="8" y="4"/>
                    <a:pt x="14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1" name="Freeform 88"/>
            <p:cNvSpPr>
              <a:spLocks/>
            </p:cNvSpPr>
            <p:nvPr/>
          </p:nvSpPr>
          <p:spPr bwMode="auto">
            <a:xfrm>
              <a:off x="4536" y="286"/>
              <a:ext cx="20" cy="1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1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6" y="8"/>
                    <a:pt x="6" y="2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2" name="Freeform 89"/>
            <p:cNvSpPr>
              <a:spLocks/>
            </p:cNvSpPr>
            <p:nvPr/>
          </p:nvSpPr>
          <p:spPr bwMode="auto">
            <a:xfrm>
              <a:off x="3548" y="201"/>
              <a:ext cx="6" cy="9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0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5"/>
                    <a:pt x="1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3" name="Freeform 90"/>
            <p:cNvSpPr>
              <a:spLocks/>
            </p:cNvSpPr>
            <p:nvPr/>
          </p:nvSpPr>
          <p:spPr bwMode="auto">
            <a:xfrm>
              <a:off x="3449" y="178"/>
              <a:ext cx="122" cy="43"/>
            </a:xfrm>
            <a:custGeom>
              <a:avLst/>
              <a:gdLst>
                <a:gd name="T0" fmla="*/ 31 w 69"/>
                <a:gd name="T1" fmla="*/ 10 h 24"/>
                <a:gd name="T2" fmla="*/ 25 w 69"/>
                <a:gd name="T3" fmla="*/ 13 h 24"/>
                <a:gd name="T4" fmla="*/ 32 w 69"/>
                <a:gd name="T5" fmla="*/ 13 h 24"/>
                <a:gd name="T6" fmla="*/ 24 w 69"/>
                <a:gd name="T7" fmla="*/ 16 h 24"/>
                <a:gd name="T8" fmla="*/ 37 w 69"/>
                <a:gd name="T9" fmla="*/ 24 h 24"/>
                <a:gd name="T10" fmla="*/ 57 w 69"/>
                <a:gd name="T11" fmla="*/ 14 h 24"/>
                <a:gd name="T12" fmla="*/ 69 w 69"/>
                <a:gd name="T13" fmla="*/ 7 h 24"/>
                <a:gd name="T14" fmla="*/ 31 w 69"/>
                <a:gd name="T15" fmla="*/ 4 h 24"/>
                <a:gd name="T16" fmla="*/ 0 w 69"/>
                <a:gd name="T17" fmla="*/ 10 h 24"/>
                <a:gd name="T18" fmla="*/ 31 w 69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4">
                  <a:moveTo>
                    <a:pt x="31" y="10"/>
                  </a:moveTo>
                  <a:cubicBezTo>
                    <a:pt x="29" y="11"/>
                    <a:pt x="27" y="12"/>
                    <a:pt x="25" y="13"/>
                  </a:cubicBezTo>
                  <a:cubicBezTo>
                    <a:pt x="27" y="13"/>
                    <a:pt x="30" y="13"/>
                    <a:pt x="32" y="13"/>
                  </a:cubicBezTo>
                  <a:cubicBezTo>
                    <a:pt x="29" y="14"/>
                    <a:pt x="27" y="15"/>
                    <a:pt x="24" y="16"/>
                  </a:cubicBezTo>
                  <a:cubicBezTo>
                    <a:pt x="27" y="19"/>
                    <a:pt x="34" y="22"/>
                    <a:pt x="37" y="24"/>
                  </a:cubicBezTo>
                  <a:cubicBezTo>
                    <a:pt x="42" y="17"/>
                    <a:pt x="49" y="14"/>
                    <a:pt x="57" y="14"/>
                  </a:cubicBezTo>
                  <a:cubicBezTo>
                    <a:pt x="59" y="11"/>
                    <a:pt x="67" y="8"/>
                    <a:pt x="69" y="7"/>
                  </a:cubicBezTo>
                  <a:cubicBezTo>
                    <a:pt x="58" y="0"/>
                    <a:pt x="44" y="7"/>
                    <a:pt x="31" y="4"/>
                  </a:cubicBezTo>
                  <a:cubicBezTo>
                    <a:pt x="20" y="2"/>
                    <a:pt x="9" y="3"/>
                    <a:pt x="0" y="10"/>
                  </a:cubicBezTo>
                  <a:cubicBezTo>
                    <a:pt x="11" y="12"/>
                    <a:pt x="20" y="4"/>
                    <a:pt x="31" y="1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4" name="Freeform 91"/>
            <p:cNvSpPr>
              <a:spLocks/>
            </p:cNvSpPr>
            <p:nvPr/>
          </p:nvSpPr>
          <p:spPr bwMode="auto">
            <a:xfrm>
              <a:off x="3770" y="148"/>
              <a:ext cx="43" cy="39"/>
            </a:xfrm>
            <a:custGeom>
              <a:avLst/>
              <a:gdLst>
                <a:gd name="T0" fmla="*/ 24 w 24"/>
                <a:gd name="T1" fmla="*/ 17 h 22"/>
                <a:gd name="T2" fmla="*/ 0 w 24"/>
                <a:gd name="T3" fmla="*/ 17 h 22"/>
                <a:gd name="T4" fmla="*/ 6 w 24"/>
                <a:gd name="T5" fmla="*/ 22 h 22"/>
                <a:gd name="T6" fmla="*/ 24 w 2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17"/>
                  </a:moveTo>
                  <a:cubicBezTo>
                    <a:pt x="22" y="0"/>
                    <a:pt x="7" y="8"/>
                    <a:pt x="0" y="17"/>
                  </a:cubicBezTo>
                  <a:cubicBezTo>
                    <a:pt x="2" y="18"/>
                    <a:pt x="4" y="20"/>
                    <a:pt x="6" y="22"/>
                  </a:cubicBezTo>
                  <a:cubicBezTo>
                    <a:pt x="12" y="22"/>
                    <a:pt x="18" y="19"/>
                    <a:pt x="24" y="1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5" name="Freeform 92"/>
            <p:cNvSpPr>
              <a:spLocks/>
            </p:cNvSpPr>
            <p:nvPr/>
          </p:nvSpPr>
          <p:spPr bwMode="auto">
            <a:xfrm>
              <a:off x="3713" y="175"/>
              <a:ext cx="45" cy="30"/>
            </a:xfrm>
            <a:custGeom>
              <a:avLst/>
              <a:gdLst>
                <a:gd name="T0" fmla="*/ 19 w 25"/>
                <a:gd name="T1" fmla="*/ 15 h 17"/>
                <a:gd name="T2" fmla="*/ 25 w 25"/>
                <a:gd name="T3" fmla="*/ 4 h 17"/>
                <a:gd name="T4" fmla="*/ 14 w 25"/>
                <a:gd name="T5" fmla="*/ 4 h 17"/>
                <a:gd name="T6" fmla="*/ 18 w 25"/>
                <a:gd name="T7" fmla="*/ 2 h 17"/>
                <a:gd name="T8" fmla="*/ 0 w 25"/>
                <a:gd name="T9" fmla="*/ 15 h 17"/>
                <a:gd name="T10" fmla="*/ 19 w 2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15"/>
                  </a:moveTo>
                  <a:cubicBezTo>
                    <a:pt x="20" y="11"/>
                    <a:pt x="23" y="10"/>
                    <a:pt x="25" y="4"/>
                  </a:cubicBezTo>
                  <a:cubicBezTo>
                    <a:pt x="22" y="4"/>
                    <a:pt x="18" y="4"/>
                    <a:pt x="14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8" y="0"/>
                    <a:pt x="3" y="6"/>
                    <a:pt x="0" y="15"/>
                  </a:cubicBezTo>
                  <a:cubicBezTo>
                    <a:pt x="5" y="17"/>
                    <a:pt x="13" y="17"/>
                    <a:pt x="19" y="1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6" name="Freeform 93"/>
            <p:cNvSpPr>
              <a:spLocks/>
            </p:cNvSpPr>
            <p:nvPr/>
          </p:nvSpPr>
          <p:spPr bwMode="auto">
            <a:xfrm>
              <a:off x="3651" y="198"/>
              <a:ext cx="48" cy="19"/>
            </a:xfrm>
            <a:custGeom>
              <a:avLst/>
              <a:gdLst>
                <a:gd name="T0" fmla="*/ 0 w 27"/>
                <a:gd name="T1" fmla="*/ 9 h 11"/>
                <a:gd name="T2" fmla="*/ 16 w 27"/>
                <a:gd name="T3" fmla="*/ 11 h 11"/>
                <a:gd name="T4" fmla="*/ 27 w 27"/>
                <a:gd name="T5" fmla="*/ 6 h 11"/>
                <a:gd name="T6" fmla="*/ 0 w 27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0" y="9"/>
                  </a:moveTo>
                  <a:cubicBezTo>
                    <a:pt x="5" y="9"/>
                    <a:pt x="10" y="11"/>
                    <a:pt x="16" y="11"/>
                  </a:cubicBezTo>
                  <a:cubicBezTo>
                    <a:pt x="20" y="10"/>
                    <a:pt x="23" y="8"/>
                    <a:pt x="27" y="6"/>
                  </a:cubicBezTo>
                  <a:cubicBezTo>
                    <a:pt x="18" y="0"/>
                    <a:pt x="8" y="1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7" name="Freeform 94"/>
            <p:cNvSpPr>
              <a:spLocks/>
            </p:cNvSpPr>
            <p:nvPr/>
          </p:nvSpPr>
          <p:spPr bwMode="auto">
            <a:xfrm>
              <a:off x="3625" y="146"/>
              <a:ext cx="72" cy="52"/>
            </a:xfrm>
            <a:custGeom>
              <a:avLst/>
              <a:gdLst>
                <a:gd name="T0" fmla="*/ 0 w 41"/>
                <a:gd name="T1" fmla="*/ 21 h 29"/>
                <a:gd name="T2" fmla="*/ 31 w 41"/>
                <a:gd name="T3" fmla="*/ 24 h 29"/>
                <a:gd name="T4" fmla="*/ 41 w 41"/>
                <a:gd name="T5" fmla="*/ 22 h 29"/>
                <a:gd name="T6" fmla="*/ 21 w 41"/>
                <a:gd name="T7" fmla="*/ 17 h 29"/>
                <a:gd name="T8" fmla="*/ 39 w 41"/>
                <a:gd name="T9" fmla="*/ 0 h 29"/>
                <a:gd name="T10" fmla="*/ 13 w 41"/>
                <a:gd name="T11" fmla="*/ 17 h 29"/>
                <a:gd name="T12" fmla="*/ 14 w 41"/>
                <a:gd name="T13" fmla="*/ 17 h 29"/>
                <a:gd name="T14" fmla="*/ 0 w 41"/>
                <a:gd name="T1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9">
                  <a:moveTo>
                    <a:pt x="0" y="21"/>
                  </a:moveTo>
                  <a:cubicBezTo>
                    <a:pt x="9" y="27"/>
                    <a:pt x="20" y="29"/>
                    <a:pt x="31" y="24"/>
                  </a:cubicBezTo>
                  <a:cubicBezTo>
                    <a:pt x="34" y="23"/>
                    <a:pt x="37" y="23"/>
                    <a:pt x="41" y="22"/>
                  </a:cubicBezTo>
                  <a:cubicBezTo>
                    <a:pt x="35" y="20"/>
                    <a:pt x="28" y="18"/>
                    <a:pt x="21" y="17"/>
                  </a:cubicBezTo>
                  <a:cubicBezTo>
                    <a:pt x="30" y="13"/>
                    <a:pt x="39" y="10"/>
                    <a:pt x="39" y="0"/>
                  </a:cubicBezTo>
                  <a:cubicBezTo>
                    <a:pt x="31" y="8"/>
                    <a:pt x="16" y="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9" y="17"/>
                    <a:pt x="4" y="18"/>
                    <a:pt x="0" y="2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8" name="Freeform 95"/>
            <p:cNvSpPr>
              <a:spLocks/>
            </p:cNvSpPr>
            <p:nvPr/>
          </p:nvSpPr>
          <p:spPr bwMode="auto">
            <a:xfrm>
              <a:off x="2866" y="208"/>
              <a:ext cx="243" cy="146"/>
            </a:xfrm>
            <a:custGeom>
              <a:avLst/>
              <a:gdLst>
                <a:gd name="T0" fmla="*/ 18 w 137"/>
                <a:gd name="T1" fmla="*/ 40 h 82"/>
                <a:gd name="T2" fmla="*/ 56 w 137"/>
                <a:gd name="T3" fmla="*/ 39 h 82"/>
                <a:gd name="T4" fmla="*/ 29 w 137"/>
                <a:gd name="T5" fmla="*/ 52 h 82"/>
                <a:gd name="T6" fmla="*/ 58 w 137"/>
                <a:gd name="T7" fmla="*/ 58 h 82"/>
                <a:gd name="T8" fmla="*/ 33 w 137"/>
                <a:gd name="T9" fmla="*/ 60 h 82"/>
                <a:gd name="T10" fmla="*/ 60 w 137"/>
                <a:gd name="T11" fmla="*/ 82 h 82"/>
                <a:gd name="T12" fmla="*/ 103 w 137"/>
                <a:gd name="T13" fmla="*/ 41 h 82"/>
                <a:gd name="T14" fmla="*/ 98 w 137"/>
                <a:gd name="T15" fmla="*/ 42 h 82"/>
                <a:gd name="T16" fmla="*/ 100 w 137"/>
                <a:gd name="T17" fmla="*/ 61 h 82"/>
                <a:gd name="T18" fmla="*/ 116 w 137"/>
                <a:gd name="T19" fmla="*/ 62 h 82"/>
                <a:gd name="T20" fmla="*/ 115 w 137"/>
                <a:gd name="T21" fmla="*/ 68 h 82"/>
                <a:gd name="T22" fmla="*/ 137 w 137"/>
                <a:gd name="T23" fmla="*/ 56 h 82"/>
                <a:gd name="T24" fmla="*/ 107 w 137"/>
                <a:gd name="T25" fmla="*/ 39 h 82"/>
                <a:gd name="T26" fmla="*/ 110 w 137"/>
                <a:gd name="T27" fmla="*/ 38 h 82"/>
                <a:gd name="T28" fmla="*/ 75 w 137"/>
                <a:gd name="T29" fmla="*/ 15 h 82"/>
                <a:gd name="T30" fmla="*/ 69 w 137"/>
                <a:gd name="T31" fmla="*/ 20 h 82"/>
                <a:gd name="T32" fmla="*/ 53 w 137"/>
                <a:gd name="T33" fmla="*/ 26 h 82"/>
                <a:gd name="T34" fmla="*/ 34 w 137"/>
                <a:gd name="T35" fmla="*/ 22 h 82"/>
                <a:gd name="T36" fmla="*/ 25 w 137"/>
                <a:gd name="T37" fmla="*/ 17 h 82"/>
                <a:gd name="T38" fmla="*/ 29 w 137"/>
                <a:gd name="T39" fmla="*/ 12 h 82"/>
                <a:gd name="T40" fmla="*/ 0 w 137"/>
                <a:gd name="T41" fmla="*/ 18 h 82"/>
                <a:gd name="T42" fmla="*/ 18 w 137"/>
                <a:gd name="T43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82">
                  <a:moveTo>
                    <a:pt x="18" y="40"/>
                  </a:moveTo>
                  <a:cubicBezTo>
                    <a:pt x="30" y="51"/>
                    <a:pt x="41" y="36"/>
                    <a:pt x="56" y="39"/>
                  </a:cubicBezTo>
                  <a:cubicBezTo>
                    <a:pt x="48" y="45"/>
                    <a:pt x="39" y="48"/>
                    <a:pt x="29" y="52"/>
                  </a:cubicBezTo>
                  <a:cubicBezTo>
                    <a:pt x="37" y="60"/>
                    <a:pt x="47" y="55"/>
                    <a:pt x="58" y="58"/>
                  </a:cubicBezTo>
                  <a:cubicBezTo>
                    <a:pt x="50" y="61"/>
                    <a:pt x="41" y="61"/>
                    <a:pt x="33" y="60"/>
                  </a:cubicBezTo>
                  <a:cubicBezTo>
                    <a:pt x="37" y="72"/>
                    <a:pt x="50" y="77"/>
                    <a:pt x="60" y="82"/>
                  </a:cubicBezTo>
                  <a:cubicBezTo>
                    <a:pt x="66" y="69"/>
                    <a:pt x="86" y="26"/>
                    <a:pt x="103" y="41"/>
                  </a:cubicBezTo>
                  <a:cubicBezTo>
                    <a:pt x="101" y="42"/>
                    <a:pt x="100" y="42"/>
                    <a:pt x="98" y="42"/>
                  </a:cubicBezTo>
                  <a:cubicBezTo>
                    <a:pt x="105" y="48"/>
                    <a:pt x="106" y="54"/>
                    <a:pt x="100" y="61"/>
                  </a:cubicBezTo>
                  <a:cubicBezTo>
                    <a:pt x="105" y="60"/>
                    <a:pt x="111" y="63"/>
                    <a:pt x="116" y="62"/>
                  </a:cubicBezTo>
                  <a:cubicBezTo>
                    <a:pt x="115" y="64"/>
                    <a:pt x="115" y="66"/>
                    <a:pt x="115" y="68"/>
                  </a:cubicBezTo>
                  <a:cubicBezTo>
                    <a:pt x="123" y="64"/>
                    <a:pt x="129" y="60"/>
                    <a:pt x="137" y="56"/>
                  </a:cubicBezTo>
                  <a:cubicBezTo>
                    <a:pt x="126" y="47"/>
                    <a:pt x="116" y="44"/>
                    <a:pt x="107" y="39"/>
                  </a:cubicBezTo>
                  <a:cubicBezTo>
                    <a:pt x="108" y="39"/>
                    <a:pt x="109" y="39"/>
                    <a:pt x="110" y="38"/>
                  </a:cubicBezTo>
                  <a:cubicBezTo>
                    <a:pt x="99" y="30"/>
                    <a:pt x="79" y="28"/>
                    <a:pt x="75" y="15"/>
                  </a:cubicBezTo>
                  <a:cubicBezTo>
                    <a:pt x="73" y="17"/>
                    <a:pt x="71" y="18"/>
                    <a:pt x="69" y="20"/>
                  </a:cubicBezTo>
                  <a:cubicBezTo>
                    <a:pt x="72" y="0"/>
                    <a:pt x="39" y="5"/>
                    <a:pt x="53" y="26"/>
                  </a:cubicBezTo>
                  <a:cubicBezTo>
                    <a:pt x="47" y="18"/>
                    <a:pt x="32" y="4"/>
                    <a:pt x="34" y="22"/>
                  </a:cubicBezTo>
                  <a:cubicBezTo>
                    <a:pt x="31" y="20"/>
                    <a:pt x="28" y="18"/>
                    <a:pt x="25" y="17"/>
                  </a:cubicBezTo>
                  <a:cubicBezTo>
                    <a:pt x="26" y="15"/>
                    <a:pt x="28" y="13"/>
                    <a:pt x="29" y="12"/>
                  </a:cubicBezTo>
                  <a:cubicBezTo>
                    <a:pt x="18" y="9"/>
                    <a:pt x="7" y="9"/>
                    <a:pt x="0" y="18"/>
                  </a:cubicBezTo>
                  <a:cubicBezTo>
                    <a:pt x="7" y="24"/>
                    <a:pt x="17" y="38"/>
                    <a:pt x="18" y="4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69" name="Freeform 96"/>
            <p:cNvSpPr>
              <a:spLocks/>
            </p:cNvSpPr>
            <p:nvPr/>
          </p:nvSpPr>
          <p:spPr bwMode="auto">
            <a:xfrm>
              <a:off x="2993" y="198"/>
              <a:ext cx="158" cy="60"/>
            </a:xfrm>
            <a:custGeom>
              <a:avLst/>
              <a:gdLst>
                <a:gd name="T0" fmla="*/ 33 w 89"/>
                <a:gd name="T1" fmla="*/ 19 h 34"/>
                <a:gd name="T2" fmla="*/ 18 w 89"/>
                <a:gd name="T3" fmla="*/ 21 h 34"/>
                <a:gd name="T4" fmla="*/ 50 w 89"/>
                <a:gd name="T5" fmla="*/ 32 h 34"/>
                <a:gd name="T6" fmla="*/ 89 w 89"/>
                <a:gd name="T7" fmla="*/ 15 h 34"/>
                <a:gd name="T8" fmla="*/ 52 w 89"/>
                <a:gd name="T9" fmla="*/ 9 h 34"/>
                <a:gd name="T10" fmla="*/ 52 w 89"/>
                <a:gd name="T11" fmla="*/ 1 h 34"/>
                <a:gd name="T12" fmla="*/ 16 w 89"/>
                <a:gd name="T13" fmla="*/ 2 h 34"/>
                <a:gd name="T14" fmla="*/ 17 w 89"/>
                <a:gd name="T15" fmla="*/ 5 h 34"/>
                <a:gd name="T16" fmla="*/ 0 w 89"/>
                <a:gd name="T17" fmla="*/ 6 h 34"/>
                <a:gd name="T18" fmla="*/ 33 w 89"/>
                <a:gd name="T1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4">
                  <a:moveTo>
                    <a:pt x="33" y="19"/>
                  </a:moveTo>
                  <a:cubicBezTo>
                    <a:pt x="28" y="19"/>
                    <a:pt x="22" y="21"/>
                    <a:pt x="18" y="21"/>
                  </a:cubicBezTo>
                  <a:cubicBezTo>
                    <a:pt x="22" y="28"/>
                    <a:pt x="42" y="31"/>
                    <a:pt x="50" y="32"/>
                  </a:cubicBezTo>
                  <a:cubicBezTo>
                    <a:pt x="64" y="34"/>
                    <a:pt x="78" y="22"/>
                    <a:pt x="89" y="15"/>
                  </a:cubicBezTo>
                  <a:cubicBezTo>
                    <a:pt x="80" y="4"/>
                    <a:pt x="64" y="4"/>
                    <a:pt x="52" y="9"/>
                  </a:cubicBezTo>
                  <a:cubicBezTo>
                    <a:pt x="52" y="6"/>
                    <a:pt x="52" y="3"/>
                    <a:pt x="52" y="1"/>
                  </a:cubicBezTo>
                  <a:cubicBezTo>
                    <a:pt x="37" y="12"/>
                    <a:pt x="32" y="0"/>
                    <a:pt x="16" y="2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1" y="5"/>
                    <a:pt x="7" y="7"/>
                    <a:pt x="0" y="6"/>
                  </a:cubicBezTo>
                  <a:cubicBezTo>
                    <a:pt x="5" y="23"/>
                    <a:pt x="19" y="17"/>
                    <a:pt x="33" y="1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0" name="Freeform 97"/>
            <p:cNvSpPr>
              <a:spLocks/>
            </p:cNvSpPr>
            <p:nvPr/>
          </p:nvSpPr>
          <p:spPr bwMode="auto">
            <a:xfrm>
              <a:off x="2866" y="263"/>
              <a:ext cx="19" cy="27"/>
            </a:xfrm>
            <a:custGeom>
              <a:avLst/>
              <a:gdLst>
                <a:gd name="T0" fmla="*/ 11 w 11"/>
                <a:gd name="T1" fmla="*/ 15 h 15"/>
                <a:gd name="T2" fmla="*/ 0 w 11"/>
                <a:gd name="T3" fmla="*/ 0 h 15"/>
                <a:gd name="T4" fmla="*/ 1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cubicBezTo>
                    <a:pt x="8" y="9"/>
                    <a:pt x="4" y="4"/>
                    <a:pt x="0" y="0"/>
                  </a:cubicBezTo>
                  <a:cubicBezTo>
                    <a:pt x="0" y="4"/>
                    <a:pt x="4" y="12"/>
                    <a:pt x="11" y="1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1" name="Freeform 98"/>
            <p:cNvSpPr>
              <a:spLocks/>
            </p:cNvSpPr>
            <p:nvPr/>
          </p:nvSpPr>
          <p:spPr bwMode="auto">
            <a:xfrm>
              <a:off x="2506" y="978"/>
              <a:ext cx="90" cy="100"/>
            </a:xfrm>
            <a:custGeom>
              <a:avLst/>
              <a:gdLst>
                <a:gd name="T0" fmla="*/ 9 w 51"/>
                <a:gd name="T1" fmla="*/ 51 h 56"/>
                <a:gd name="T2" fmla="*/ 39 w 51"/>
                <a:gd name="T3" fmla="*/ 38 h 56"/>
                <a:gd name="T4" fmla="*/ 34 w 51"/>
                <a:gd name="T5" fmla="*/ 2 h 56"/>
                <a:gd name="T6" fmla="*/ 9 w 51"/>
                <a:gd name="T7" fmla="*/ 17 h 56"/>
                <a:gd name="T8" fmla="*/ 10 w 51"/>
                <a:gd name="T9" fmla="*/ 32 h 56"/>
                <a:gd name="T10" fmla="*/ 9 w 51"/>
                <a:gd name="T11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6">
                  <a:moveTo>
                    <a:pt x="9" y="51"/>
                  </a:moveTo>
                  <a:cubicBezTo>
                    <a:pt x="14" y="56"/>
                    <a:pt x="39" y="42"/>
                    <a:pt x="39" y="38"/>
                  </a:cubicBezTo>
                  <a:cubicBezTo>
                    <a:pt x="39" y="26"/>
                    <a:pt x="51" y="5"/>
                    <a:pt x="34" y="2"/>
                  </a:cubicBezTo>
                  <a:cubicBezTo>
                    <a:pt x="22" y="0"/>
                    <a:pt x="17" y="13"/>
                    <a:pt x="9" y="17"/>
                  </a:cubicBezTo>
                  <a:cubicBezTo>
                    <a:pt x="7" y="24"/>
                    <a:pt x="14" y="26"/>
                    <a:pt x="10" y="32"/>
                  </a:cubicBezTo>
                  <a:cubicBezTo>
                    <a:pt x="4" y="41"/>
                    <a:pt x="0" y="44"/>
                    <a:pt x="9" y="5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2" name="Freeform 99"/>
            <p:cNvSpPr>
              <a:spLocks/>
            </p:cNvSpPr>
            <p:nvPr/>
          </p:nvSpPr>
          <p:spPr bwMode="auto">
            <a:xfrm>
              <a:off x="2559" y="904"/>
              <a:ext cx="18" cy="14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0" y="1"/>
                    <a:pt x="5" y="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3" name="Freeform 100"/>
            <p:cNvSpPr>
              <a:spLocks/>
            </p:cNvSpPr>
            <p:nvPr/>
          </p:nvSpPr>
          <p:spPr bwMode="auto">
            <a:xfrm>
              <a:off x="2570" y="883"/>
              <a:ext cx="150" cy="223"/>
            </a:xfrm>
            <a:custGeom>
              <a:avLst/>
              <a:gdLst>
                <a:gd name="T0" fmla="*/ 6 w 85"/>
                <a:gd name="T1" fmla="*/ 37 h 126"/>
                <a:gd name="T2" fmla="*/ 12 w 85"/>
                <a:gd name="T3" fmla="*/ 51 h 126"/>
                <a:gd name="T4" fmla="*/ 12 w 85"/>
                <a:gd name="T5" fmla="*/ 46 h 126"/>
                <a:gd name="T6" fmla="*/ 31 w 85"/>
                <a:gd name="T7" fmla="*/ 63 h 126"/>
                <a:gd name="T8" fmla="*/ 22 w 85"/>
                <a:gd name="T9" fmla="*/ 83 h 126"/>
                <a:gd name="T10" fmla="*/ 15 w 85"/>
                <a:gd name="T11" fmla="*/ 104 h 126"/>
                <a:gd name="T12" fmla="*/ 36 w 85"/>
                <a:gd name="T13" fmla="*/ 105 h 126"/>
                <a:gd name="T14" fmla="*/ 13 w 85"/>
                <a:gd name="T15" fmla="*/ 126 h 126"/>
                <a:gd name="T16" fmla="*/ 41 w 85"/>
                <a:gd name="T17" fmla="*/ 119 h 126"/>
                <a:gd name="T18" fmla="*/ 78 w 85"/>
                <a:gd name="T19" fmla="*/ 109 h 126"/>
                <a:gd name="T20" fmla="*/ 71 w 85"/>
                <a:gd name="T21" fmla="*/ 108 h 126"/>
                <a:gd name="T22" fmla="*/ 70 w 85"/>
                <a:gd name="T23" fmla="*/ 89 h 126"/>
                <a:gd name="T24" fmla="*/ 68 w 85"/>
                <a:gd name="T25" fmla="*/ 90 h 126"/>
                <a:gd name="T26" fmla="*/ 34 w 85"/>
                <a:gd name="T27" fmla="*/ 47 h 126"/>
                <a:gd name="T28" fmla="*/ 46 w 85"/>
                <a:gd name="T29" fmla="*/ 23 h 126"/>
                <a:gd name="T30" fmla="*/ 33 w 85"/>
                <a:gd name="T31" fmla="*/ 11 h 126"/>
                <a:gd name="T32" fmla="*/ 8 w 85"/>
                <a:gd name="T33" fmla="*/ 27 h 126"/>
                <a:gd name="T34" fmla="*/ 0 w 85"/>
                <a:gd name="T35" fmla="*/ 23 h 126"/>
                <a:gd name="T36" fmla="*/ 6 w 85"/>
                <a:gd name="T37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26">
                  <a:moveTo>
                    <a:pt x="6" y="37"/>
                  </a:moveTo>
                  <a:cubicBezTo>
                    <a:pt x="10" y="42"/>
                    <a:pt x="12" y="47"/>
                    <a:pt x="12" y="51"/>
                  </a:cubicBezTo>
                  <a:cubicBezTo>
                    <a:pt x="12" y="49"/>
                    <a:pt x="12" y="48"/>
                    <a:pt x="12" y="46"/>
                  </a:cubicBezTo>
                  <a:cubicBezTo>
                    <a:pt x="26" y="50"/>
                    <a:pt x="7" y="70"/>
                    <a:pt x="31" y="63"/>
                  </a:cubicBezTo>
                  <a:cubicBezTo>
                    <a:pt x="36" y="69"/>
                    <a:pt x="41" y="83"/>
                    <a:pt x="22" y="83"/>
                  </a:cubicBezTo>
                  <a:cubicBezTo>
                    <a:pt x="26" y="92"/>
                    <a:pt x="23" y="99"/>
                    <a:pt x="15" y="104"/>
                  </a:cubicBezTo>
                  <a:cubicBezTo>
                    <a:pt x="21" y="106"/>
                    <a:pt x="28" y="107"/>
                    <a:pt x="36" y="105"/>
                  </a:cubicBezTo>
                  <a:cubicBezTo>
                    <a:pt x="30" y="109"/>
                    <a:pt x="17" y="116"/>
                    <a:pt x="13" y="126"/>
                  </a:cubicBezTo>
                  <a:cubicBezTo>
                    <a:pt x="24" y="125"/>
                    <a:pt x="30" y="121"/>
                    <a:pt x="41" y="119"/>
                  </a:cubicBezTo>
                  <a:cubicBezTo>
                    <a:pt x="52" y="118"/>
                    <a:pt x="73" y="119"/>
                    <a:pt x="78" y="109"/>
                  </a:cubicBezTo>
                  <a:cubicBezTo>
                    <a:pt x="76" y="109"/>
                    <a:pt x="73" y="108"/>
                    <a:pt x="71" y="108"/>
                  </a:cubicBezTo>
                  <a:cubicBezTo>
                    <a:pt x="82" y="101"/>
                    <a:pt x="85" y="88"/>
                    <a:pt x="70" y="89"/>
                  </a:cubicBezTo>
                  <a:cubicBezTo>
                    <a:pt x="72" y="85"/>
                    <a:pt x="70" y="88"/>
                    <a:pt x="68" y="90"/>
                  </a:cubicBezTo>
                  <a:cubicBezTo>
                    <a:pt x="70" y="77"/>
                    <a:pt x="47" y="45"/>
                    <a:pt x="34" y="47"/>
                  </a:cubicBezTo>
                  <a:cubicBezTo>
                    <a:pt x="40" y="40"/>
                    <a:pt x="43" y="32"/>
                    <a:pt x="46" y="23"/>
                  </a:cubicBezTo>
                  <a:cubicBezTo>
                    <a:pt x="34" y="23"/>
                    <a:pt x="14" y="25"/>
                    <a:pt x="33" y="11"/>
                  </a:cubicBezTo>
                  <a:cubicBezTo>
                    <a:pt x="20" y="0"/>
                    <a:pt x="10" y="18"/>
                    <a:pt x="8" y="27"/>
                  </a:cubicBezTo>
                  <a:cubicBezTo>
                    <a:pt x="5" y="24"/>
                    <a:pt x="4" y="25"/>
                    <a:pt x="0" y="23"/>
                  </a:cubicBezTo>
                  <a:cubicBezTo>
                    <a:pt x="8" y="30"/>
                    <a:pt x="8" y="29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4" name="Freeform 101"/>
            <p:cNvSpPr>
              <a:spLocks/>
            </p:cNvSpPr>
            <p:nvPr/>
          </p:nvSpPr>
          <p:spPr bwMode="auto">
            <a:xfrm>
              <a:off x="2596" y="1005"/>
              <a:ext cx="13" cy="9"/>
            </a:xfrm>
            <a:custGeom>
              <a:avLst/>
              <a:gdLst>
                <a:gd name="T0" fmla="*/ 6 w 7"/>
                <a:gd name="T1" fmla="*/ 4 h 5"/>
                <a:gd name="T2" fmla="*/ 5 w 7"/>
                <a:gd name="T3" fmla="*/ 0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5" y="3"/>
                    <a:pt x="0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5" name="Freeform 102"/>
            <p:cNvSpPr>
              <a:spLocks/>
            </p:cNvSpPr>
            <p:nvPr/>
          </p:nvSpPr>
          <p:spPr bwMode="auto">
            <a:xfrm>
              <a:off x="2270" y="680"/>
              <a:ext cx="177" cy="98"/>
            </a:xfrm>
            <a:custGeom>
              <a:avLst/>
              <a:gdLst>
                <a:gd name="T0" fmla="*/ 100 w 100"/>
                <a:gd name="T1" fmla="*/ 25 h 55"/>
                <a:gd name="T2" fmla="*/ 90 w 100"/>
                <a:gd name="T3" fmla="*/ 4 h 55"/>
                <a:gd name="T4" fmla="*/ 47 w 100"/>
                <a:gd name="T5" fmla="*/ 10 h 55"/>
                <a:gd name="T6" fmla="*/ 30 w 100"/>
                <a:gd name="T7" fmla="*/ 6 h 55"/>
                <a:gd name="T8" fmla="*/ 16 w 100"/>
                <a:gd name="T9" fmla="*/ 1 h 55"/>
                <a:gd name="T10" fmla="*/ 0 w 100"/>
                <a:gd name="T11" fmla="*/ 7 h 55"/>
                <a:gd name="T12" fmla="*/ 19 w 100"/>
                <a:gd name="T13" fmla="*/ 17 h 55"/>
                <a:gd name="T14" fmla="*/ 1 w 100"/>
                <a:gd name="T15" fmla="*/ 20 h 55"/>
                <a:gd name="T16" fmla="*/ 16 w 100"/>
                <a:gd name="T17" fmla="*/ 22 h 55"/>
                <a:gd name="T18" fmla="*/ 11 w 100"/>
                <a:gd name="T19" fmla="*/ 34 h 55"/>
                <a:gd name="T20" fmla="*/ 100 w 100"/>
                <a:gd name="T21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55">
                  <a:moveTo>
                    <a:pt x="100" y="25"/>
                  </a:moveTo>
                  <a:cubicBezTo>
                    <a:pt x="96" y="18"/>
                    <a:pt x="88" y="11"/>
                    <a:pt x="90" y="4"/>
                  </a:cubicBezTo>
                  <a:cubicBezTo>
                    <a:pt x="78" y="2"/>
                    <a:pt x="55" y="3"/>
                    <a:pt x="47" y="10"/>
                  </a:cubicBezTo>
                  <a:cubicBezTo>
                    <a:pt x="40" y="8"/>
                    <a:pt x="36" y="9"/>
                    <a:pt x="30" y="6"/>
                  </a:cubicBezTo>
                  <a:cubicBezTo>
                    <a:pt x="23" y="23"/>
                    <a:pt x="22" y="2"/>
                    <a:pt x="16" y="1"/>
                  </a:cubicBezTo>
                  <a:cubicBezTo>
                    <a:pt x="13" y="0"/>
                    <a:pt x="2" y="6"/>
                    <a:pt x="0" y="7"/>
                  </a:cubicBezTo>
                  <a:cubicBezTo>
                    <a:pt x="6" y="11"/>
                    <a:pt x="14" y="14"/>
                    <a:pt x="19" y="17"/>
                  </a:cubicBezTo>
                  <a:cubicBezTo>
                    <a:pt x="13" y="18"/>
                    <a:pt x="7" y="21"/>
                    <a:pt x="1" y="20"/>
                  </a:cubicBezTo>
                  <a:cubicBezTo>
                    <a:pt x="6" y="20"/>
                    <a:pt x="11" y="22"/>
                    <a:pt x="16" y="22"/>
                  </a:cubicBezTo>
                  <a:cubicBezTo>
                    <a:pt x="13" y="26"/>
                    <a:pt x="15" y="30"/>
                    <a:pt x="11" y="34"/>
                  </a:cubicBezTo>
                  <a:cubicBezTo>
                    <a:pt x="43" y="43"/>
                    <a:pt x="73" y="55"/>
                    <a:pt x="100" y="2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6" name="Freeform 103"/>
            <p:cNvSpPr>
              <a:spLocks/>
            </p:cNvSpPr>
            <p:nvPr/>
          </p:nvSpPr>
          <p:spPr bwMode="auto">
            <a:xfrm>
              <a:off x="1210" y="1623"/>
              <a:ext cx="182" cy="101"/>
            </a:xfrm>
            <a:custGeom>
              <a:avLst/>
              <a:gdLst>
                <a:gd name="T0" fmla="*/ 103 w 103"/>
                <a:gd name="T1" fmla="*/ 50 h 57"/>
                <a:gd name="T2" fmla="*/ 0 w 103"/>
                <a:gd name="T3" fmla="*/ 34 h 57"/>
                <a:gd name="T4" fmla="*/ 73 w 103"/>
                <a:gd name="T5" fmla="*/ 46 h 57"/>
                <a:gd name="T6" fmla="*/ 69 w 103"/>
                <a:gd name="T7" fmla="*/ 52 h 57"/>
                <a:gd name="T8" fmla="*/ 103 w 103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7">
                  <a:moveTo>
                    <a:pt x="103" y="50"/>
                  </a:moveTo>
                  <a:cubicBezTo>
                    <a:pt x="84" y="34"/>
                    <a:pt x="19" y="0"/>
                    <a:pt x="0" y="34"/>
                  </a:cubicBezTo>
                  <a:cubicBezTo>
                    <a:pt x="26" y="23"/>
                    <a:pt x="48" y="31"/>
                    <a:pt x="73" y="46"/>
                  </a:cubicBezTo>
                  <a:cubicBezTo>
                    <a:pt x="71" y="48"/>
                    <a:pt x="70" y="50"/>
                    <a:pt x="69" y="52"/>
                  </a:cubicBezTo>
                  <a:cubicBezTo>
                    <a:pt x="81" y="53"/>
                    <a:pt x="92" y="57"/>
                    <a:pt x="103" y="5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7" name="Freeform 104"/>
            <p:cNvSpPr>
              <a:spLocks/>
            </p:cNvSpPr>
            <p:nvPr/>
          </p:nvSpPr>
          <p:spPr bwMode="auto">
            <a:xfrm>
              <a:off x="1235" y="1679"/>
              <a:ext cx="8" cy="11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6 h 6"/>
                <a:gd name="T4" fmla="*/ 5 w 5"/>
                <a:gd name="T5" fmla="*/ 0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5" y="1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8" name="Freeform 105"/>
            <p:cNvSpPr>
              <a:spLocks/>
            </p:cNvSpPr>
            <p:nvPr/>
          </p:nvSpPr>
          <p:spPr bwMode="auto">
            <a:xfrm>
              <a:off x="1327" y="1742"/>
              <a:ext cx="25" cy="14"/>
            </a:xfrm>
            <a:custGeom>
              <a:avLst/>
              <a:gdLst>
                <a:gd name="T0" fmla="*/ 13 w 14"/>
                <a:gd name="T1" fmla="*/ 2 h 8"/>
                <a:gd name="T2" fmla="*/ 0 w 14"/>
                <a:gd name="T3" fmla="*/ 2 h 8"/>
                <a:gd name="T4" fmla="*/ 13 w 14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3" y="2"/>
                  </a:moveTo>
                  <a:cubicBezTo>
                    <a:pt x="11" y="1"/>
                    <a:pt x="4" y="0"/>
                    <a:pt x="0" y="2"/>
                  </a:cubicBezTo>
                  <a:cubicBezTo>
                    <a:pt x="7" y="8"/>
                    <a:pt x="14" y="8"/>
                    <a:pt x="13" y="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79" name="Freeform 106"/>
            <p:cNvSpPr>
              <a:spLocks/>
            </p:cNvSpPr>
            <p:nvPr/>
          </p:nvSpPr>
          <p:spPr bwMode="auto">
            <a:xfrm>
              <a:off x="1518" y="1738"/>
              <a:ext cx="25" cy="14"/>
            </a:xfrm>
            <a:custGeom>
              <a:avLst/>
              <a:gdLst>
                <a:gd name="T0" fmla="*/ 0 w 14"/>
                <a:gd name="T1" fmla="*/ 3 h 8"/>
                <a:gd name="T2" fmla="*/ 14 w 14"/>
                <a:gd name="T3" fmla="*/ 5 h 8"/>
                <a:gd name="T4" fmla="*/ 0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6" y="8"/>
                    <a:pt x="9" y="5"/>
                    <a:pt x="14" y="5"/>
                  </a:cubicBezTo>
                  <a:cubicBezTo>
                    <a:pt x="8" y="3"/>
                    <a:pt x="6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0" name="Freeform 107"/>
            <p:cNvSpPr>
              <a:spLocks/>
            </p:cNvSpPr>
            <p:nvPr/>
          </p:nvSpPr>
          <p:spPr bwMode="auto">
            <a:xfrm>
              <a:off x="1392" y="1715"/>
              <a:ext cx="105" cy="43"/>
            </a:xfrm>
            <a:custGeom>
              <a:avLst/>
              <a:gdLst>
                <a:gd name="T0" fmla="*/ 4 w 59"/>
                <a:gd name="T1" fmla="*/ 20 h 24"/>
                <a:gd name="T2" fmla="*/ 28 w 59"/>
                <a:gd name="T3" fmla="*/ 23 h 24"/>
                <a:gd name="T4" fmla="*/ 59 w 59"/>
                <a:gd name="T5" fmla="*/ 16 h 24"/>
                <a:gd name="T6" fmla="*/ 49 w 59"/>
                <a:gd name="T7" fmla="*/ 8 h 24"/>
                <a:gd name="T8" fmla="*/ 51 w 59"/>
                <a:gd name="T9" fmla="*/ 10 h 24"/>
                <a:gd name="T10" fmla="*/ 10 w 59"/>
                <a:gd name="T11" fmla="*/ 2 h 24"/>
                <a:gd name="T12" fmla="*/ 17 w 59"/>
                <a:gd name="T13" fmla="*/ 13 h 24"/>
                <a:gd name="T14" fmla="*/ 0 w 59"/>
                <a:gd name="T15" fmla="*/ 15 h 24"/>
                <a:gd name="T16" fmla="*/ 4 w 5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4">
                  <a:moveTo>
                    <a:pt x="4" y="20"/>
                  </a:moveTo>
                  <a:cubicBezTo>
                    <a:pt x="12" y="13"/>
                    <a:pt x="21" y="24"/>
                    <a:pt x="28" y="23"/>
                  </a:cubicBezTo>
                  <a:cubicBezTo>
                    <a:pt x="38" y="23"/>
                    <a:pt x="46" y="15"/>
                    <a:pt x="59" y="16"/>
                  </a:cubicBezTo>
                  <a:cubicBezTo>
                    <a:pt x="56" y="13"/>
                    <a:pt x="53" y="10"/>
                    <a:pt x="49" y="8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9" y="0"/>
                    <a:pt x="23" y="0"/>
                    <a:pt x="10" y="2"/>
                  </a:cubicBezTo>
                  <a:cubicBezTo>
                    <a:pt x="15" y="6"/>
                    <a:pt x="14" y="9"/>
                    <a:pt x="17" y="13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1" name="Freeform 108"/>
            <p:cNvSpPr>
              <a:spLocks/>
            </p:cNvSpPr>
            <p:nvPr/>
          </p:nvSpPr>
          <p:spPr bwMode="auto">
            <a:xfrm>
              <a:off x="1614" y="1878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4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6" y="4"/>
                    <a:pt x="3" y="0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2" name="Freeform 109"/>
            <p:cNvSpPr>
              <a:spLocks/>
            </p:cNvSpPr>
            <p:nvPr/>
          </p:nvSpPr>
          <p:spPr bwMode="auto">
            <a:xfrm>
              <a:off x="1655" y="3065"/>
              <a:ext cx="28" cy="22"/>
            </a:xfrm>
            <a:custGeom>
              <a:avLst/>
              <a:gdLst>
                <a:gd name="T0" fmla="*/ 4 w 16"/>
                <a:gd name="T1" fmla="*/ 4 h 12"/>
                <a:gd name="T2" fmla="*/ 1 w 16"/>
                <a:gd name="T3" fmla="*/ 12 h 12"/>
                <a:gd name="T4" fmla="*/ 16 w 16"/>
                <a:gd name="T5" fmla="*/ 1 h 12"/>
                <a:gd name="T6" fmla="*/ 4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4" y="4"/>
                  </a:moveTo>
                  <a:cubicBezTo>
                    <a:pt x="2" y="7"/>
                    <a:pt x="0" y="8"/>
                    <a:pt x="1" y="12"/>
                  </a:cubicBezTo>
                  <a:cubicBezTo>
                    <a:pt x="7" y="10"/>
                    <a:pt x="14" y="6"/>
                    <a:pt x="16" y="1"/>
                  </a:cubicBezTo>
                  <a:cubicBezTo>
                    <a:pt x="11" y="0"/>
                    <a:pt x="9" y="2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3" name="Freeform 110"/>
            <p:cNvSpPr>
              <a:spLocks/>
            </p:cNvSpPr>
            <p:nvPr/>
          </p:nvSpPr>
          <p:spPr bwMode="auto">
            <a:xfrm>
              <a:off x="1634" y="3060"/>
              <a:ext cx="26" cy="25"/>
            </a:xfrm>
            <a:custGeom>
              <a:avLst/>
              <a:gdLst>
                <a:gd name="T0" fmla="*/ 6 w 15"/>
                <a:gd name="T1" fmla="*/ 6 h 14"/>
                <a:gd name="T2" fmla="*/ 2 w 15"/>
                <a:gd name="T3" fmla="*/ 14 h 14"/>
                <a:gd name="T4" fmla="*/ 15 w 15"/>
                <a:gd name="T5" fmla="*/ 2 h 14"/>
                <a:gd name="T6" fmla="*/ 6 w 1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6" y="6"/>
                  </a:moveTo>
                  <a:cubicBezTo>
                    <a:pt x="3" y="10"/>
                    <a:pt x="0" y="10"/>
                    <a:pt x="2" y="14"/>
                  </a:cubicBezTo>
                  <a:cubicBezTo>
                    <a:pt x="8" y="11"/>
                    <a:pt x="13" y="7"/>
                    <a:pt x="15" y="2"/>
                  </a:cubicBezTo>
                  <a:cubicBezTo>
                    <a:pt x="3" y="0"/>
                    <a:pt x="7" y="4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4" name="Freeform 111"/>
            <p:cNvSpPr>
              <a:spLocks/>
            </p:cNvSpPr>
            <p:nvPr/>
          </p:nvSpPr>
          <p:spPr bwMode="auto">
            <a:xfrm>
              <a:off x="1321" y="1619"/>
              <a:ext cx="11" cy="14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2 h 8"/>
                <a:gd name="T4" fmla="*/ 3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6" y="5"/>
                    <a:pt x="2" y="5"/>
                    <a:pt x="1" y="2"/>
                  </a:cubicBezTo>
                  <a:cubicBezTo>
                    <a:pt x="0" y="0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5" name="Freeform 112"/>
            <p:cNvSpPr>
              <a:spLocks/>
            </p:cNvSpPr>
            <p:nvPr/>
          </p:nvSpPr>
          <p:spPr bwMode="auto">
            <a:xfrm>
              <a:off x="1311" y="1585"/>
              <a:ext cx="16" cy="7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4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4"/>
                    <a:pt x="6" y="4"/>
                    <a:pt x="9" y="4"/>
                  </a:cubicBezTo>
                  <a:cubicBezTo>
                    <a:pt x="5" y="0"/>
                    <a:pt x="5" y="3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6" name="Freeform 113"/>
            <p:cNvSpPr>
              <a:spLocks/>
            </p:cNvSpPr>
            <p:nvPr/>
          </p:nvSpPr>
          <p:spPr bwMode="auto">
            <a:xfrm>
              <a:off x="1401" y="1701"/>
              <a:ext cx="13" cy="10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3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4" y="6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7" name="Freeform 114"/>
            <p:cNvSpPr>
              <a:spLocks/>
            </p:cNvSpPr>
            <p:nvPr/>
          </p:nvSpPr>
          <p:spPr bwMode="auto">
            <a:xfrm>
              <a:off x="286" y="922"/>
              <a:ext cx="51" cy="55"/>
            </a:xfrm>
            <a:custGeom>
              <a:avLst/>
              <a:gdLst>
                <a:gd name="T0" fmla="*/ 24 w 29"/>
                <a:gd name="T1" fmla="*/ 3 h 31"/>
                <a:gd name="T2" fmla="*/ 27 w 29"/>
                <a:gd name="T3" fmla="*/ 31 h 31"/>
                <a:gd name="T4" fmla="*/ 24 w 29"/>
                <a:gd name="T5" fmla="*/ 18 h 31"/>
                <a:gd name="T6" fmla="*/ 24 w 29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24" y="3"/>
                  </a:moveTo>
                  <a:cubicBezTo>
                    <a:pt x="0" y="0"/>
                    <a:pt x="24" y="22"/>
                    <a:pt x="27" y="31"/>
                  </a:cubicBezTo>
                  <a:cubicBezTo>
                    <a:pt x="29" y="23"/>
                    <a:pt x="26" y="21"/>
                    <a:pt x="24" y="18"/>
                  </a:cubicBezTo>
                  <a:cubicBezTo>
                    <a:pt x="25" y="14"/>
                    <a:pt x="23" y="8"/>
                    <a:pt x="24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8" name="Freeform 115"/>
            <p:cNvSpPr>
              <a:spLocks/>
            </p:cNvSpPr>
            <p:nvPr/>
          </p:nvSpPr>
          <p:spPr bwMode="auto">
            <a:xfrm>
              <a:off x="548" y="434"/>
              <a:ext cx="376" cy="209"/>
            </a:xfrm>
            <a:custGeom>
              <a:avLst/>
              <a:gdLst>
                <a:gd name="T0" fmla="*/ 212 w 212"/>
                <a:gd name="T1" fmla="*/ 92 h 118"/>
                <a:gd name="T2" fmla="*/ 171 w 212"/>
                <a:gd name="T3" fmla="*/ 54 h 118"/>
                <a:gd name="T4" fmla="*/ 155 w 212"/>
                <a:gd name="T5" fmla="*/ 24 h 118"/>
                <a:gd name="T6" fmla="*/ 137 w 212"/>
                <a:gd name="T7" fmla="*/ 33 h 118"/>
                <a:gd name="T8" fmla="*/ 145 w 212"/>
                <a:gd name="T9" fmla="*/ 57 h 118"/>
                <a:gd name="T10" fmla="*/ 116 w 212"/>
                <a:gd name="T11" fmla="*/ 38 h 118"/>
                <a:gd name="T12" fmla="*/ 117 w 212"/>
                <a:gd name="T13" fmla="*/ 44 h 118"/>
                <a:gd name="T14" fmla="*/ 81 w 212"/>
                <a:gd name="T15" fmla="*/ 42 h 118"/>
                <a:gd name="T16" fmla="*/ 50 w 212"/>
                <a:gd name="T17" fmla="*/ 67 h 118"/>
                <a:gd name="T18" fmla="*/ 40 w 212"/>
                <a:gd name="T19" fmla="*/ 74 h 118"/>
                <a:gd name="T20" fmla="*/ 93 w 212"/>
                <a:gd name="T21" fmla="*/ 84 h 118"/>
                <a:gd name="T22" fmla="*/ 48 w 212"/>
                <a:gd name="T23" fmla="*/ 92 h 118"/>
                <a:gd name="T24" fmla="*/ 86 w 212"/>
                <a:gd name="T25" fmla="*/ 110 h 118"/>
                <a:gd name="T26" fmla="*/ 124 w 212"/>
                <a:gd name="T27" fmla="*/ 113 h 118"/>
                <a:gd name="T28" fmla="*/ 164 w 212"/>
                <a:gd name="T29" fmla="*/ 104 h 118"/>
                <a:gd name="T30" fmla="*/ 202 w 212"/>
                <a:gd name="T31" fmla="*/ 106 h 118"/>
                <a:gd name="T32" fmla="*/ 194 w 212"/>
                <a:gd name="T33" fmla="*/ 98 h 118"/>
                <a:gd name="T34" fmla="*/ 198 w 212"/>
                <a:gd name="T35" fmla="*/ 95 h 118"/>
                <a:gd name="T36" fmla="*/ 212 w 212"/>
                <a:gd name="T37" fmla="*/ 9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8">
                  <a:moveTo>
                    <a:pt x="212" y="92"/>
                  </a:moveTo>
                  <a:cubicBezTo>
                    <a:pt x="191" y="80"/>
                    <a:pt x="182" y="76"/>
                    <a:pt x="171" y="54"/>
                  </a:cubicBezTo>
                  <a:cubicBezTo>
                    <a:pt x="165" y="41"/>
                    <a:pt x="183" y="10"/>
                    <a:pt x="155" y="24"/>
                  </a:cubicBezTo>
                  <a:cubicBezTo>
                    <a:pt x="153" y="25"/>
                    <a:pt x="138" y="30"/>
                    <a:pt x="137" y="33"/>
                  </a:cubicBezTo>
                  <a:cubicBezTo>
                    <a:pt x="135" y="40"/>
                    <a:pt x="147" y="52"/>
                    <a:pt x="145" y="57"/>
                  </a:cubicBezTo>
                  <a:cubicBezTo>
                    <a:pt x="143" y="61"/>
                    <a:pt x="127" y="36"/>
                    <a:pt x="116" y="38"/>
                  </a:cubicBezTo>
                  <a:cubicBezTo>
                    <a:pt x="116" y="40"/>
                    <a:pt x="117" y="42"/>
                    <a:pt x="117" y="44"/>
                  </a:cubicBezTo>
                  <a:cubicBezTo>
                    <a:pt x="102" y="51"/>
                    <a:pt x="97" y="26"/>
                    <a:pt x="81" y="42"/>
                  </a:cubicBezTo>
                  <a:cubicBezTo>
                    <a:pt x="77" y="0"/>
                    <a:pt x="0" y="74"/>
                    <a:pt x="50" y="67"/>
                  </a:cubicBezTo>
                  <a:cubicBezTo>
                    <a:pt x="45" y="68"/>
                    <a:pt x="44" y="71"/>
                    <a:pt x="40" y="74"/>
                  </a:cubicBezTo>
                  <a:cubicBezTo>
                    <a:pt x="52" y="88"/>
                    <a:pt x="77" y="76"/>
                    <a:pt x="93" y="84"/>
                  </a:cubicBezTo>
                  <a:cubicBezTo>
                    <a:pt x="78" y="84"/>
                    <a:pt x="61" y="83"/>
                    <a:pt x="48" y="92"/>
                  </a:cubicBezTo>
                  <a:cubicBezTo>
                    <a:pt x="58" y="108"/>
                    <a:pt x="77" y="98"/>
                    <a:pt x="86" y="110"/>
                  </a:cubicBezTo>
                  <a:cubicBezTo>
                    <a:pt x="92" y="118"/>
                    <a:pt x="116" y="117"/>
                    <a:pt x="124" y="113"/>
                  </a:cubicBezTo>
                  <a:cubicBezTo>
                    <a:pt x="137" y="108"/>
                    <a:pt x="152" y="103"/>
                    <a:pt x="164" y="104"/>
                  </a:cubicBezTo>
                  <a:cubicBezTo>
                    <a:pt x="179" y="106"/>
                    <a:pt x="187" y="118"/>
                    <a:pt x="202" y="106"/>
                  </a:cubicBezTo>
                  <a:cubicBezTo>
                    <a:pt x="199" y="103"/>
                    <a:pt x="198" y="100"/>
                    <a:pt x="194" y="98"/>
                  </a:cubicBezTo>
                  <a:cubicBezTo>
                    <a:pt x="196" y="97"/>
                    <a:pt x="197" y="96"/>
                    <a:pt x="198" y="95"/>
                  </a:cubicBezTo>
                  <a:cubicBezTo>
                    <a:pt x="204" y="95"/>
                    <a:pt x="208" y="95"/>
                    <a:pt x="212" y="9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89" name="Freeform 116"/>
            <p:cNvSpPr>
              <a:spLocks/>
            </p:cNvSpPr>
            <p:nvPr/>
          </p:nvSpPr>
          <p:spPr bwMode="auto">
            <a:xfrm>
              <a:off x="488" y="441"/>
              <a:ext cx="177" cy="131"/>
            </a:xfrm>
            <a:custGeom>
              <a:avLst/>
              <a:gdLst>
                <a:gd name="T0" fmla="*/ 20 w 100"/>
                <a:gd name="T1" fmla="*/ 64 h 74"/>
                <a:gd name="T2" fmla="*/ 58 w 100"/>
                <a:gd name="T3" fmla="*/ 44 h 74"/>
                <a:gd name="T4" fmla="*/ 100 w 100"/>
                <a:gd name="T5" fmla="*/ 23 h 74"/>
                <a:gd name="T6" fmla="*/ 10 w 100"/>
                <a:gd name="T7" fmla="*/ 4 h 74"/>
                <a:gd name="T8" fmla="*/ 2 w 100"/>
                <a:gd name="T9" fmla="*/ 41 h 74"/>
                <a:gd name="T10" fmla="*/ 20 w 100"/>
                <a:gd name="T11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4">
                  <a:moveTo>
                    <a:pt x="20" y="64"/>
                  </a:moveTo>
                  <a:cubicBezTo>
                    <a:pt x="36" y="74"/>
                    <a:pt x="50" y="55"/>
                    <a:pt x="58" y="44"/>
                  </a:cubicBezTo>
                  <a:cubicBezTo>
                    <a:pt x="70" y="30"/>
                    <a:pt x="85" y="31"/>
                    <a:pt x="100" y="23"/>
                  </a:cubicBezTo>
                  <a:cubicBezTo>
                    <a:pt x="88" y="1"/>
                    <a:pt x="32" y="0"/>
                    <a:pt x="10" y="4"/>
                  </a:cubicBezTo>
                  <a:cubicBezTo>
                    <a:pt x="24" y="23"/>
                    <a:pt x="3" y="26"/>
                    <a:pt x="2" y="41"/>
                  </a:cubicBezTo>
                  <a:cubicBezTo>
                    <a:pt x="0" y="58"/>
                    <a:pt x="10" y="50"/>
                    <a:pt x="20" y="6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0" name="Freeform 117"/>
            <p:cNvSpPr>
              <a:spLocks/>
            </p:cNvSpPr>
            <p:nvPr/>
          </p:nvSpPr>
          <p:spPr bwMode="auto">
            <a:xfrm>
              <a:off x="610" y="350"/>
              <a:ext cx="249" cy="108"/>
            </a:xfrm>
            <a:custGeom>
              <a:avLst/>
              <a:gdLst>
                <a:gd name="T0" fmla="*/ 22 w 140"/>
                <a:gd name="T1" fmla="*/ 21 h 61"/>
                <a:gd name="T2" fmla="*/ 29 w 140"/>
                <a:gd name="T3" fmla="*/ 23 h 61"/>
                <a:gd name="T4" fmla="*/ 18 w 140"/>
                <a:gd name="T5" fmla="*/ 22 h 61"/>
                <a:gd name="T6" fmla="*/ 22 w 140"/>
                <a:gd name="T7" fmla="*/ 28 h 61"/>
                <a:gd name="T8" fmla="*/ 45 w 140"/>
                <a:gd name="T9" fmla="*/ 38 h 61"/>
                <a:gd name="T10" fmla="*/ 51 w 140"/>
                <a:gd name="T11" fmla="*/ 46 h 61"/>
                <a:gd name="T12" fmla="*/ 42 w 140"/>
                <a:gd name="T13" fmla="*/ 50 h 61"/>
                <a:gd name="T14" fmla="*/ 51 w 140"/>
                <a:gd name="T15" fmla="*/ 55 h 61"/>
                <a:gd name="T16" fmla="*/ 127 w 140"/>
                <a:gd name="T17" fmla="*/ 38 h 61"/>
                <a:gd name="T18" fmla="*/ 103 w 140"/>
                <a:gd name="T19" fmla="*/ 16 h 61"/>
                <a:gd name="T20" fmla="*/ 81 w 140"/>
                <a:gd name="T21" fmla="*/ 16 h 61"/>
                <a:gd name="T22" fmla="*/ 87 w 140"/>
                <a:gd name="T23" fmla="*/ 26 h 61"/>
                <a:gd name="T24" fmla="*/ 93 w 140"/>
                <a:gd name="T25" fmla="*/ 28 h 61"/>
                <a:gd name="T26" fmla="*/ 28 w 140"/>
                <a:gd name="T27" fmla="*/ 14 h 61"/>
                <a:gd name="T28" fmla="*/ 38 w 140"/>
                <a:gd name="T29" fmla="*/ 18 h 61"/>
                <a:gd name="T30" fmla="*/ 22 w 140"/>
                <a:gd name="T31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61">
                  <a:moveTo>
                    <a:pt x="22" y="21"/>
                  </a:moveTo>
                  <a:cubicBezTo>
                    <a:pt x="25" y="22"/>
                    <a:pt x="27" y="23"/>
                    <a:pt x="29" y="23"/>
                  </a:cubicBezTo>
                  <a:cubicBezTo>
                    <a:pt x="26" y="23"/>
                    <a:pt x="22" y="23"/>
                    <a:pt x="18" y="22"/>
                  </a:cubicBezTo>
                  <a:cubicBezTo>
                    <a:pt x="19" y="25"/>
                    <a:pt x="20" y="27"/>
                    <a:pt x="22" y="28"/>
                  </a:cubicBezTo>
                  <a:cubicBezTo>
                    <a:pt x="0" y="26"/>
                    <a:pt x="25" y="61"/>
                    <a:pt x="45" y="38"/>
                  </a:cubicBezTo>
                  <a:cubicBezTo>
                    <a:pt x="47" y="41"/>
                    <a:pt x="49" y="43"/>
                    <a:pt x="51" y="46"/>
                  </a:cubicBezTo>
                  <a:cubicBezTo>
                    <a:pt x="48" y="47"/>
                    <a:pt x="45" y="49"/>
                    <a:pt x="42" y="50"/>
                  </a:cubicBezTo>
                  <a:cubicBezTo>
                    <a:pt x="45" y="52"/>
                    <a:pt x="48" y="53"/>
                    <a:pt x="51" y="55"/>
                  </a:cubicBezTo>
                  <a:cubicBezTo>
                    <a:pt x="64" y="55"/>
                    <a:pt x="121" y="47"/>
                    <a:pt x="127" y="38"/>
                  </a:cubicBezTo>
                  <a:cubicBezTo>
                    <a:pt x="140" y="16"/>
                    <a:pt x="109" y="28"/>
                    <a:pt x="103" y="16"/>
                  </a:cubicBezTo>
                  <a:cubicBezTo>
                    <a:pt x="97" y="5"/>
                    <a:pt x="89" y="0"/>
                    <a:pt x="81" y="16"/>
                  </a:cubicBezTo>
                  <a:cubicBezTo>
                    <a:pt x="90" y="22"/>
                    <a:pt x="90" y="20"/>
                    <a:pt x="87" y="26"/>
                  </a:cubicBezTo>
                  <a:cubicBezTo>
                    <a:pt x="89" y="27"/>
                    <a:pt x="91" y="27"/>
                    <a:pt x="93" y="28"/>
                  </a:cubicBezTo>
                  <a:cubicBezTo>
                    <a:pt x="77" y="40"/>
                    <a:pt x="46" y="13"/>
                    <a:pt x="28" y="14"/>
                  </a:cubicBezTo>
                  <a:cubicBezTo>
                    <a:pt x="31" y="15"/>
                    <a:pt x="35" y="17"/>
                    <a:pt x="38" y="18"/>
                  </a:cubicBezTo>
                  <a:cubicBezTo>
                    <a:pt x="31" y="17"/>
                    <a:pt x="29" y="20"/>
                    <a:pt x="22" y="2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1" name="Freeform 118"/>
            <p:cNvSpPr>
              <a:spLocks/>
            </p:cNvSpPr>
            <p:nvPr/>
          </p:nvSpPr>
          <p:spPr bwMode="auto">
            <a:xfrm>
              <a:off x="598" y="389"/>
              <a:ext cx="28" cy="23"/>
            </a:xfrm>
            <a:custGeom>
              <a:avLst/>
              <a:gdLst>
                <a:gd name="T0" fmla="*/ 5 w 16"/>
                <a:gd name="T1" fmla="*/ 13 h 13"/>
                <a:gd name="T2" fmla="*/ 16 w 16"/>
                <a:gd name="T3" fmla="*/ 0 h 13"/>
                <a:gd name="T4" fmla="*/ 0 w 16"/>
                <a:gd name="T5" fmla="*/ 8 h 13"/>
                <a:gd name="T6" fmla="*/ 5 w 1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cubicBezTo>
                    <a:pt x="11" y="9"/>
                    <a:pt x="14" y="7"/>
                    <a:pt x="16" y="0"/>
                  </a:cubicBezTo>
                  <a:cubicBezTo>
                    <a:pt x="8" y="1"/>
                    <a:pt x="5" y="3"/>
                    <a:pt x="0" y="8"/>
                  </a:cubicBezTo>
                  <a:cubicBezTo>
                    <a:pt x="2" y="10"/>
                    <a:pt x="3" y="11"/>
                    <a:pt x="5" y="1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2" name="Freeform 119"/>
            <p:cNvSpPr>
              <a:spLocks/>
            </p:cNvSpPr>
            <p:nvPr/>
          </p:nvSpPr>
          <p:spPr bwMode="auto">
            <a:xfrm>
              <a:off x="674" y="359"/>
              <a:ext cx="22" cy="9"/>
            </a:xfrm>
            <a:custGeom>
              <a:avLst/>
              <a:gdLst>
                <a:gd name="T0" fmla="*/ 0 w 12"/>
                <a:gd name="T1" fmla="*/ 0 h 5"/>
                <a:gd name="T2" fmla="*/ 5 w 12"/>
                <a:gd name="T3" fmla="*/ 5 h 5"/>
                <a:gd name="T4" fmla="*/ 12 w 12"/>
                <a:gd name="T5" fmla="*/ 5 h 5"/>
                <a:gd name="T6" fmla="*/ 12 w 12"/>
                <a:gd name="T7" fmla="*/ 0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  <a:cubicBezTo>
                    <a:pt x="7" y="5"/>
                    <a:pt x="10" y="5"/>
                    <a:pt x="12" y="5"/>
                  </a:cubicBezTo>
                  <a:cubicBezTo>
                    <a:pt x="12" y="3"/>
                    <a:pt x="12" y="2"/>
                    <a:pt x="12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3" name="Freeform 120"/>
            <p:cNvSpPr>
              <a:spLocks/>
            </p:cNvSpPr>
            <p:nvPr/>
          </p:nvSpPr>
          <p:spPr bwMode="auto">
            <a:xfrm>
              <a:off x="525" y="329"/>
              <a:ext cx="133" cy="76"/>
            </a:xfrm>
            <a:custGeom>
              <a:avLst/>
              <a:gdLst>
                <a:gd name="T0" fmla="*/ 25 w 75"/>
                <a:gd name="T1" fmla="*/ 34 h 43"/>
                <a:gd name="T2" fmla="*/ 31 w 75"/>
                <a:gd name="T3" fmla="*/ 40 h 43"/>
                <a:gd name="T4" fmla="*/ 38 w 75"/>
                <a:gd name="T5" fmla="*/ 32 h 43"/>
                <a:gd name="T6" fmla="*/ 50 w 75"/>
                <a:gd name="T7" fmla="*/ 21 h 43"/>
                <a:gd name="T8" fmla="*/ 75 w 75"/>
                <a:gd name="T9" fmla="*/ 8 h 43"/>
                <a:gd name="T10" fmla="*/ 14 w 75"/>
                <a:gd name="T11" fmla="*/ 26 h 43"/>
                <a:gd name="T12" fmla="*/ 25 w 75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3">
                  <a:moveTo>
                    <a:pt x="25" y="34"/>
                  </a:moveTo>
                  <a:cubicBezTo>
                    <a:pt x="27" y="36"/>
                    <a:pt x="29" y="38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45" y="29"/>
                    <a:pt x="46" y="28"/>
                    <a:pt x="50" y="21"/>
                  </a:cubicBezTo>
                  <a:cubicBezTo>
                    <a:pt x="60" y="43"/>
                    <a:pt x="73" y="17"/>
                    <a:pt x="75" y="8"/>
                  </a:cubicBezTo>
                  <a:cubicBezTo>
                    <a:pt x="57" y="0"/>
                    <a:pt x="27" y="13"/>
                    <a:pt x="14" y="26"/>
                  </a:cubicBezTo>
                  <a:cubicBezTo>
                    <a:pt x="0" y="39"/>
                    <a:pt x="13" y="35"/>
                    <a:pt x="25" y="3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4" name="Freeform 121"/>
            <p:cNvSpPr>
              <a:spLocks/>
            </p:cNvSpPr>
            <p:nvPr/>
          </p:nvSpPr>
          <p:spPr bwMode="auto">
            <a:xfrm>
              <a:off x="699" y="277"/>
              <a:ext cx="71" cy="34"/>
            </a:xfrm>
            <a:custGeom>
              <a:avLst/>
              <a:gdLst>
                <a:gd name="T0" fmla="*/ 16 w 40"/>
                <a:gd name="T1" fmla="*/ 18 h 19"/>
                <a:gd name="T2" fmla="*/ 40 w 40"/>
                <a:gd name="T3" fmla="*/ 14 h 19"/>
                <a:gd name="T4" fmla="*/ 0 w 40"/>
                <a:gd name="T5" fmla="*/ 18 h 19"/>
                <a:gd name="T6" fmla="*/ 16 w 40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9">
                  <a:moveTo>
                    <a:pt x="16" y="18"/>
                  </a:moveTo>
                  <a:cubicBezTo>
                    <a:pt x="24" y="19"/>
                    <a:pt x="32" y="18"/>
                    <a:pt x="40" y="14"/>
                  </a:cubicBezTo>
                  <a:cubicBezTo>
                    <a:pt x="30" y="0"/>
                    <a:pt x="10" y="8"/>
                    <a:pt x="0" y="18"/>
                  </a:cubicBezTo>
                  <a:cubicBezTo>
                    <a:pt x="7" y="14"/>
                    <a:pt x="9" y="17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5" name="Freeform 122"/>
            <p:cNvSpPr>
              <a:spLocks/>
            </p:cNvSpPr>
            <p:nvPr/>
          </p:nvSpPr>
          <p:spPr bwMode="auto">
            <a:xfrm>
              <a:off x="692" y="311"/>
              <a:ext cx="71" cy="41"/>
            </a:xfrm>
            <a:custGeom>
              <a:avLst/>
              <a:gdLst>
                <a:gd name="T0" fmla="*/ 7 w 40"/>
                <a:gd name="T1" fmla="*/ 12 h 23"/>
                <a:gd name="T2" fmla="*/ 35 w 40"/>
                <a:gd name="T3" fmla="*/ 8 h 23"/>
                <a:gd name="T4" fmla="*/ 25 w 40"/>
                <a:gd name="T5" fmla="*/ 8 h 23"/>
                <a:gd name="T6" fmla="*/ 40 w 40"/>
                <a:gd name="T7" fmla="*/ 4 h 23"/>
                <a:gd name="T8" fmla="*/ 7 w 40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7" y="12"/>
                  </a:moveTo>
                  <a:cubicBezTo>
                    <a:pt x="14" y="23"/>
                    <a:pt x="30" y="18"/>
                    <a:pt x="35" y="8"/>
                  </a:cubicBezTo>
                  <a:cubicBezTo>
                    <a:pt x="31" y="8"/>
                    <a:pt x="28" y="8"/>
                    <a:pt x="25" y="8"/>
                  </a:cubicBezTo>
                  <a:cubicBezTo>
                    <a:pt x="31" y="8"/>
                    <a:pt x="34" y="6"/>
                    <a:pt x="40" y="4"/>
                  </a:cubicBezTo>
                  <a:cubicBezTo>
                    <a:pt x="33" y="0"/>
                    <a:pt x="0" y="1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6" name="Freeform 123"/>
            <p:cNvSpPr>
              <a:spLocks/>
            </p:cNvSpPr>
            <p:nvPr/>
          </p:nvSpPr>
          <p:spPr bwMode="auto">
            <a:xfrm>
              <a:off x="673" y="315"/>
              <a:ext cx="19" cy="21"/>
            </a:xfrm>
            <a:custGeom>
              <a:avLst/>
              <a:gdLst>
                <a:gd name="T0" fmla="*/ 11 w 11"/>
                <a:gd name="T1" fmla="*/ 6 h 12"/>
                <a:gd name="T2" fmla="*/ 0 w 11"/>
                <a:gd name="T3" fmla="*/ 5 h 12"/>
                <a:gd name="T4" fmla="*/ 11 w 11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6" y="3"/>
                    <a:pt x="5" y="0"/>
                    <a:pt x="0" y="5"/>
                  </a:cubicBezTo>
                  <a:cubicBezTo>
                    <a:pt x="5" y="12"/>
                    <a:pt x="6" y="8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7" name="Freeform 124"/>
            <p:cNvSpPr>
              <a:spLocks/>
            </p:cNvSpPr>
            <p:nvPr/>
          </p:nvSpPr>
          <p:spPr bwMode="auto">
            <a:xfrm>
              <a:off x="898" y="458"/>
              <a:ext cx="120" cy="95"/>
            </a:xfrm>
            <a:custGeom>
              <a:avLst/>
              <a:gdLst>
                <a:gd name="T0" fmla="*/ 52 w 68"/>
                <a:gd name="T1" fmla="*/ 23 h 53"/>
                <a:gd name="T2" fmla="*/ 39 w 68"/>
                <a:gd name="T3" fmla="*/ 23 h 53"/>
                <a:gd name="T4" fmla="*/ 10 w 68"/>
                <a:gd name="T5" fmla="*/ 13 h 53"/>
                <a:gd name="T6" fmla="*/ 0 w 68"/>
                <a:gd name="T7" fmla="*/ 23 h 53"/>
                <a:gd name="T8" fmla="*/ 38 w 68"/>
                <a:gd name="T9" fmla="*/ 53 h 53"/>
                <a:gd name="T10" fmla="*/ 52 w 68"/>
                <a:gd name="T11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3">
                  <a:moveTo>
                    <a:pt x="52" y="23"/>
                  </a:moveTo>
                  <a:cubicBezTo>
                    <a:pt x="47" y="23"/>
                    <a:pt x="45" y="21"/>
                    <a:pt x="39" y="23"/>
                  </a:cubicBezTo>
                  <a:cubicBezTo>
                    <a:pt x="68" y="8"/>
                    <a:pt x="24" y="0"/>
                    <a:pt x="10" y="13"/>
                  </a:cubicBezTo>
                  <a:cubicBezTo>
                    <a:pt x="30" y="15"/>
                    <a:pt x="20" y="30"/>
                    <a:pt x="0" y="23"/>
                  </a:cubicBezTo>
                  <a:cubicBezTo>
                    <a:pt x="1" y="30"/>
                    <a:pt x="30" y="53"/>
                    <a:pt x="38" y="53"/>
                  </a:cubicBezTo>
                  <a:cubicBezTo>
                    <a:pt x="60" y="53"/>
                    <a:pt x="58" y="30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8" name="Freeform 125"/>
            <p:cNvSpPr>
              <a:spLocks/>
            </p:cNvSpPr>
            <p:nvPr/>
          </p:nvSpPr>
          <p:spPr bwMode="auto">
            <a:xfrm>
              <a:off x="848" y="366"/>
              <a:ext cx="147" cy="64"/>
            </a:xfrm>
            <a:custGeom>
              <a:avLst/>
              <a:gdLst>
                <a:gd name="T0" fmla="*/ 37 w 83"/>
                <a:gd name="T1" fmla="*/ 1 h 36"/>
                <a:gd name="T2" fmla="*/ 49 w 83"/>
                <a:gd name="T3" fmla="*/ 13 h 36"/>
                <a:gd name="T4" fmla="*/ 30 w 83"/>
                <a:gd name="T5" fmla="*/ 6 h 36"/>
                <a:gd name="T6" fmla="*/ 37 w 83"/>
                <a:gd name="T7" fmla="*/ 16 h 36"/>
                <a:gd name="T8" fmla="*/ 7 w 83"/>
                <a:gd name="T9" fmla="*/ 1 h 36"/>
                <a:gd name="T10" fmla="*/ 10 w 83"/>
                <a:gd name="T11" fmla="*/ 8 h 36"/>
                <a:gd name="T12" fmla="*/ 22 w 83"/>
                <a:gd name="T13" fmla="*/ 18 h 36"/>
                <a:gd name="T14" fmla="*/ 56 w 83"/>
                <a:gd name="T15" fmla="*/ 20 h 36"/>
                <a:gd name="T16" fmla="*/ 45 w 83"/>
                <a:gd name="T17" fmla="*/ 32 h 36"/>
                <a:gd name="T18" fmla="*/ 73 w 83"/>
                <a:gd name="T19" fmla="*/ 10 h 36"/>
                <a:gd name="T20" fmla="*/ 37 w 83"/>
                <a:gd name="T2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6">
                  <a:moveTo>
                    <a:pt x="37" y="1"/>
                  </a:moveTo>
                  <a:cubicBezTo>
                    <a:pt x="44" y="3"/>
                    <a:pt x="49" y="6"/>
                    <a:pt x="49" y="13"/>
                  </a:cubicBezTo>
                  <a:cubicBezTo>
                    <a:pt x="43" y="11"/>
                    <a:pt x="36" y="9"/>
                    <a:pt x="30" y="6"/>
                  </a:cubicBezTo>
                  <a:cubicBezTo>
                    <a:pt x="32" y="9"/>
                    <a:pt x="33" y="12"/>
                    <a:pt x="37" y="16"/>
                  </a:cubicBezTo>
                  <a:cubicBezTo>
                    <a:pt x="26" y="13"/>
                    <a:pt x="19" y="3"/>
                    <a:pt x="7" y="1"/>
                  </a:cubicBezTo>
                  <a:cubicBezTo>
                    <a:pt x="8" y="4"/>
                    <a:pt x="9" y="6"/>
                    <a:pt x="10" y="8"/>
                  </a:cubicBezTo>
                  <a:cubicBezTo>
                    <a:pt x="0" y="5"/>
                    <a:pt x="18" y="16"/>
                    <a:pt x="22" y="18"/>
                  </a:cubicBezTo>
                  <a:cubicBezTo>
                    <a:pt x="33" y="22"/>
                    <a:pt x="43" y="18"/>
                    <a:pt x="56" y="20"/>
                  </a:cubicBezTo>
                  <a:cubicBezTo>
                    <a:pt x="48" y="24"/>
                    <a:pt x="49" y="26"/>
                    <a:pt x="45" y="32"/>
                  </a:cubicBezTo>
                  <a:cubicBezTo>
                    <a:pt x="59" y="36"/>
                    <a:pt x="83" y="30"/>
                    <a:pt x="73" y="10"/>
                  </a:cubicBezTo>
                  <a:cubicBezTo>
                    <a:pt x="67" y="0"/>
                    <a:pt x="49" y="1"/>
                    <a:pt x="37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99" name="Freeform 126"/>
            <p:cNvSpPr>
              <a:spLocks/>
            </p:cNvSpPr>
            <p:nvPr/>
          </p:nvSpPr>
          <p:spPr bwMode="auto">
            <a:xfrm>
              <a:off x="949" y="588"/>
              <a:ext cx="69" cy="53"/>
            </a:xfrm>
            <a:custGeom>
              <a:avLst/>
              <a:gdLst>
                <a:gd name="T0" fmla="*/ 39 w 39"/>
                <a:gd name="T1" fmla="*/ 24 h 30"/>
                <a:gd name="T2" fmla="*/ 0 w 39"/>
                <a:gd name="T3" fmla="*/ 20 h 30"/>
                <a:gd name="T4" fmla="*/ 30 w 39"/>
                <a:gd name="T5" fmla="*/ 30 h 30"/>
                <a:gd name="T6" fmla="*/ 39 w 39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0">
                  <a:moveTo>
                    <a:pt x="39" y="24"/>
                  </a:moveTo>
                  <a:cubicBezTo>
                    <a:pt x="22" y="0"/>
                    <a:pt x="18" y="14"/>
                    <a:pt x="0" y="20"/>
                  </a:cubicBezTo>
                  <a:cubicBezTo>
                    <a:pt x="10" y="24"/>
                    <a:pt x="20" y="28"/>
                    <a:pt x="30" y="30"/>
                  </a:cubicBezTo>
                  <a:cubicBezTo>
                    <a:pt x="33" y="28"/>
                    <a:pt x="36" y="26"/>
                    <a:pt x="39" y="2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0" name="Freeform 127"/>
            <p:cNvSpPr>
              <a:spLocks/>
            </p:cNvSpPr>
            <p:nvPr/>
          </p:nvSpPr>
          <p:spPr bwMode="auto">
            <a:xfrm>
              <a:off x="1013" y="439"/>
              <a:ext cx="92" cy="92"/>
            </a:xfrm>
            <a:custGeom>
              <a:avLst/>
              <a:gdLst>
                <a:gd name="T0" fmla="*/ 1 w 52"/>
                <a:gd name="T1" fmla="*/ 18 h 52"/>
                <a:gd name="T2" fmla="*/ 6 w 52"/>
                <a:gd name="T3" fmla="*/ 51 h 52"/>
                <a:gd name="T4" fmla="*/ 16 w 52"/>
                <a:gd name="T5" fmla="*/ 40 h 52"/>
                <a:gd name="T6" fmla="*/ 52 w 52"/>
                <a:gd name="T7" fmla="*/ 18 h 52"/>
                <a:gd name="T8" fmla="*/ 1 w 52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1" y="18"/>
                  </a:moveTo>
                  <a:cubicBezTo>
                    <a:pt x="0" y="30"/>
                    <a:pt x="7" y="39"/>
                    <a:pt x="6" y="51"/>
                  </a:cubicBezTo>
                  <a:cubicBezTo>
                    <a:pt x="16" y="52"/>
                    <a:pt x="23" y="44"/>
                    <a:pt x="16" y="40"/>
                  </a:cubicBezTo>
                  <a:cubicBezTo>
                    <a:pt x="34" y="37"/>
                    <a:pt x="40" y="29"/>
                    <a:pt x="52" y="18"/>
                  </a:cubicBezTo>
                  <a:cubicBezTo>
                    <a:pt x="45" y="0"/>
                    <a:pt x="11" y="18"/>
                    <a:pt x="1" y="1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1" name="Freeform 128"/>
            <p:cNvSpPr>
              <a:spLocks/>
            </p:cNvSpPr>
            <p:nvPr/>
          </p:nvSpPr>
          <p:spPr bwMode="auto">
            <a:xfrm>
              <a:off x="830" y="325"/>
              <a:ext cx="30" cy="29"/>
            </a:xfrm>
            <a:custGeom>
              <a:avLst/>
              <a:gdLst>
                <a:gd name="T0" fmla="*/ 17 w 17"/>
                <a:gd name="T1" fmla="*/ 10 h 16"/>
                <a:gd name="T2" fmla="*/ 0 w 17"/>
                <a:gd name="T3" fmla="*/ 0 h 16"/>
                <a:gd name="T4" fmla="*/ 17 w 17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7" y="10"/>
                  </a:moveTo>
                  <a:cubicBezTo>
                    <a:pt x="12" y="6"/>
                    <a:pt x="7" y="2"/>
                    <a:pt x="0" y="0"/>
                  </a:cubicBezTo>
                  <a:cubicBezTo>
                    <a:pt x="3" y="9"/>
                    <a:pt x="10" y="16"/>
                    <a:pt x="17" y="1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2" name="Freeform 129"/>
            <p:cNvSpPr>
              <a:spLocks/>
            </p:cNvSpPr>
            <p:nvPr/>
          </p:nvSpPr>
          <p:spPr bwMode="auto">
            <a:xfrm>
              <a:off x="850" y="409"/>
              <a:ext cx="19" cy="19"/>
            </a:xfrm>
            <a:custGeom>
              <a:avLst/>
              <a:gdLst>
                <a:gd name="T0" fmla="*/ 9 w 11"/>
                <a:gd name="T1" fmla="*/ 0 h 11"/>
                <a:gd name="T2" fmla="*/ 0 w 11"/>
                <a:gd name="T3" fmla="*/ 9 h 11"/>
                <a:gd name="T4" fmla="*/ 9 w 1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  <a:cubicBezTo>
                    <a:pt x="11" y="11"/>
                    <a:pt x="9" y="7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3" name="Freeform 130"/>
            <p:cNvSpPr>
              <a:spLocks/>
            </p:cNvSpPr>
            <p:nvPr/>
          </p:nvSpPr>
          <p:spPr bwMode="auto">
            <a:xfrm>
              <a:off x="839" y="261"/>
              <a:ext cx="114" cy="66"/>
            </a:xfrm>
            <a:custGeom>
              <a:avLst/>
              <a:gdLst>
                <a:gd name="T0" fmla="*/ 15 w 64"/>
                <a:gd name="T1" fmla="*/ 13 h 37"/>
                <a:gd name="T2" fmla="*/ 5 w 64"/>
                <a:gd name="T3" fmla="*/ 21 h 37"/>
                <a:gd name="T4" fmla="*/ 42 w 64"/>
                <a:gd name="T5" fmla="*/ 27 h 37"/>
                <a:gd name="T6" fmla="*/ 64 w 64"/>
                <a:gd name="T7" fmla="*/ 31 h 37"/>
                <a:gd name="T8" fmla="*/ 54 w 64"/>
                <a:gd name="T9" fmla="*/ 16 h 37"/>
                <a:gd name="T10" fmla="*/ 39 w 64"/>
                <a:gd name="T11" fmla="*/ 11 h 37"/>
                <a:gd name="T12" fmla="*/ 0 w 64"/>
                <a:gd name="T13" fmla="*/ 4 h 37"/>
                <a:gd name="T14" fmla="*/ 3 w 64"/>
                <a:gd name="T15" fmla="*/ 13 h 37"/>
                <a:gd name="T16" fmla="*/ 15 w 64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7">
                  <a:moveTo>
                    <a:pt x="15" y="13"/>
                  </a:moveTo>
                  <a:cubicBezTo>
                    <a:pt x="12" y="17"/>
                    <a:pt x="13" y="19"/>
                    <a:pt x="5" y="21"/>
                  </a:cubicBezTo>
                  <a:cubicBezTo>
                    <a:pt x="17" y="25"/>
                    <a:pt x="30" y="26"/>
                    <a:pt x="42" y="27"/>
                  </a:cubicBezTo>
                  <a:cubicBezTo>
                    <a:pt x="49" y="33"/>
                    <a:pt x="57" y="37"/>
                    <a:pt x="64" y="31"/>
                  </a:cubicBezTo>
                  <a:cubicBezTo>
                    <a:pt x="56" y="25"/>
                    <a:pt x="57" y="19"/>
                    <a:pt x="54" y="16"/>
                  </a:cubicBezTo>
                  <a:cubicBezTo>
                    <a:pt x="47" y="11"/>
                    <a:pt x="44" y="15"/>
                    <a:pt x="39" y="11"/>
                  </a:cubicBezTo>
                  <a:cubicBezTo>
                    <a:pt x="31" y="5"/>
                    <a:pt x="11" y="0"/>
                    <a:pt x="0" y="4"/>
                  </a:cubicBezTo>
                  <a:cubicBezTo>
                    <a:pt x="1" y="6"/>
                    <a:pt x="3" y="13"/>
                    <a:pt x="3" y="13"/>
                  </a:cubicBezTo>
                  <a:cubicBezTo>
                    <a:pt x="7" y="13"/>
                    <a:pt x="12" y="14"/>
                    <a:pt x="15" y="1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4" name="Freeform 131"/>
            <p:cNvSpPr>
              <a:spLocks/>
            </p:cNvSpPr>
            <p:nvPr/>
          </p:nvSpPr>
          <p:spPr bwMode="auto">
            <a:xfrm>
              <a:off x="894" y="311"/>
              <a:ext cx="20" cy="14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6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7"/>
                    <a:pt x="8" y="7"/>
                    <a:pt x="11" y="6"/>
                  </a:cubicBezTo>
                  <a:cubicBezTo>
                    <a:pt x="4" y="0"/>
                    <a:pt x="5" y="6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5" name="Freeform 132"/>
            <p:cNvSpPr>
              <a:spLocks/>
            </p:cNvSpPr>
            <p:nvPr/>
          </p:nvSpPr>
          <p:spPr bwMode="auto">
            <a:xfrm>
              <a:off x="995" y="340"/>
              <a:ext cx="300" cy="108"/>
            </a:xfrm>
            <a:custGeom>
              <a:avLst/>
              <a:gdLst>
                <a:gd name="T0" fmla="*/ 76 w 169"/>
                <a:gd name="T1" fmla="*/ 54 h 61"/>
                <a:gd name="T2" fmla="*/ 125 w 169"/>
                <a:gd name="T3" fmla="*/ 59 h 61"/>
                <a:gd name="T4" fmla="*/ 148 w 169"/>
                <a:gd name="T5" fmla="*/ 59 h 61"/>
                <a:gd name="T6" fmla="*/ 169 w 169"/>
                <a:gd name="T7" fmla="*/ 47 h 61"/>
                <a:gd name="T8" fmla="*/ 165 w 169"/>
                <a:gd name="T9" fmla="*/ 47 h 61"/>
                <a:gd name="T10" fmla="*/ 167 w 169"/>
                <a:gd name="T11" fmla="*/ 44 h 61"/>
                <a:gd name="T12" fmla="*/ 169 w 169"/>
                <a:gd name="T13" fmla="*/ 43 h 61"/>
                <a:gd name="T14" fmla="*/ 116 w 169"/>
                <a:gd name="T15" fmla="*/ 40 h 61"/>
                <a:gd name="T16" fmla="*/ 69 w 169"/>
                <a:gd name="T17" fmla="*/ 36 h 61"/>
                <a:gd name="T18" fmla="*/ 71 w 169"/>
                <a:gd name="T19" fmla="*/ 35 h 61"/>
                <a:gd name="T20" fmla="*/ 56 w 169"/>
                <a:gd name="T21" fmla="*/ 27 h 61"/>
                <a:gd name="T22" fmla="*/ 70 w 169"/>
                <a:gd name="T23" fmla="*/ 27 h 61"/>
                <a:gd name="T24" fmla="*/ 33 w 169"/>
                <a:gd name="T25" fmla="*/ 18 h 61"/>
                <a:gd name="T26" fmla="*/ 0 w 169"/>
                <a:gd name="T27" fmla="*/ 12 h 61"/>
                <a:gd name="T28" fmla="*/ 43 w 169"/>
                <a:gd name="T29" fmla="*/ 36 h 61"/>
                <a:gd name="T30" fmla="*/ 51 w 169"/>
                <a:gd name="T31" fmla="*/ 54 h 61"/>
                <a:gd name="T32" fmla="*/ 76 w 1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61">
                  <a:moveTo>
                    <a:pt x="76" y="54"/>
                  </a:moveTo>
                  <a:cubicBezTo>
                    <a:pt x="90" y="55"/>
                    <a:pt x="107" y="59"/>
                    <a:pt x="125" y="59"/>
                  </a:cubicBezTo>
                  <a:cubicBezTo>
                    <a:pt x="132" y="59"/>
                    <a:pt x="141" y="60"/>
                    <a:pt x="148" y="59"/>
                  </a:cubicBezTo>
                  <a:cubicBezTo>
                    <a:pt x="158" y="58"/>
                    <a:pt x="165" y="58"/>
                    <a:pt x="169" y="47"/>
                  </a:cubicBezTo>
                  <a:cubicBezTo>
                    <a:pt x="167" y="47"/>
                    <a:pt x="166" y="47"/>
                    <a:pt x="165" y="47"/>
                  </a:cubicBezTo>
                  <a:cubicBezTo>
                    <a:pt x="165" y="46"/>
                    <a:pt x="166" y="45"/>
                    <a:pt x="167" y="44"/>
                  </a:cubicBezTo>
                  <a:cubicBezTo>
                    <a:pt x="168" y="44"/>
                    <a:pt x="168" y="43"/>
                    <a:pt x="169" y="43"/>
                  </a:cubicBezTo>
                  <a:cubicBezTo>
                    <a:pt x="156" y="25"/>
                    <a:pt x="133" y="36"/>
                    <a:pt x="116" y="40"/>
                  </a:cubicBezTo>
                  <a:cubicBezTo>
                    <a:pt x="99" y="43"/>
                    <a:pt x="85" y="42"/>
                    <a:pt x="69" y="36"/>
                  </a:cubicBezTo>
                  <a:cubicBezTo>
                    <a:pt x="70" y="36"/>
                    <a:pt x="70" y="35"/>
                    <a:pt x="71" y="35"/>
                  </a:cubicBezTo>
                  <a:cubicBezTo>
                    <a:pt x="64" y="33"/>
                    <a:pt x="62" y="30"/>
                    <a:pt x="56" y="27"/>
                  </a:cubicBezTo>
                  <a:cubicBezTo>
                    <a:pt x="60" y="27"/>
                    <a:pt x="65" y="26"/>
                    <a:pt x="70" y="27"/>
                  </a:cubicBezTo>
                  <a:cubicBezTo>
                    <a:pt x="53" y="18"/>
                    <a:pt x="49" y="21"/>
                    <a:pt x="33" y="18"/>
                  </a:cubicBezTo>
                  <a:cubicBezTo>
                    <a:pt x="20" y="15"/>
                    <a:pt x="15" y="0"/>
                    <a:pt x="0" y="12"/>
                  </a:cubicBezTo>
                  <a:cubicBezTo>
                    <a:pt x="18" y="27"/>
                    <a:pt x="30" y="19"/>
                    <a:pt x="43" y="36"/>
                  </a:cubicBezTo>
                  <a:cubicBezTo>
                    <a:pt x="48" y="42"/>
                    <a:pt x="38" y="47"/>
                    <a:pt x="51" y="54"/>
                  </a:cubicBezTo>
                  <a:cubicBezTo>
                    <a:pt x="64" y="61"/>
                    <a:pt x="65" y="53"/>
                    <a:pt x="76" y="5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6" name="Freeform 133"/>
            <p:cNvSpPr>
              <a:spLocks/>
            </p:cNvSpPr>
            <p:nvPr/>
          </p:nvSpPr>
          <p:spPr bwMode="auto">
            <a:xfrm>
              <a:off x="999" y="379"/>
              <a:ext cx="83" cy="87"/>
            </a:xfrm>
            <a:custGeom>
              <a:avLst/>
              <a:gdLst>
                <a:gd name="T0" fmla="*/ 5 w 47"/>
                <a:gd name="T1" fmla="*/ 21 h 49"/>
                <a:gd name="T2" fmla="*/ 0 w 47"/>
                <a:gd name="T3" fmla="*/ 26 h 49"/>
                <a:gd name="T4" fmla="*/ 5 w 47"/>
                <a:gd name="T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9">
                  <a:moveTo>
                    <a:pt x="5" y="21"/>
                  </a:moveTo>
                  <a:cubicBezTo>
                    <a:pt x="3" y="23"/>
                    <a:pt x="2" y="25"/>
                    <a:pt x="0" y="26"/>
                  </a:cubicBezTo>
                  <a:cubicBezTo>
                    <a:pt x="47" y="49"/>
                    <a:pt x="18" y="0"/>
                    <a:pt x="5" y="2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7" name="Freeform 134"/>
            <p:cNvSpPr>
              <a:spLocks/>
            </p:cNvSpPr>
            <p:nvPr/>
          </p:nvSpPr>
          <p:spPr bwMode="auto">
            <a:xfrm>
              <a:off x="1006" y="325"/>
              <a:ext cx="62" cy="18"/>
            </a:xfrm>
            <a:custGeom>
              <a:avLst/>
              <a:gdLst>
                <a:gd name="T0" fmla="*/ 22 w 35"/>
                <a:gd name="T1" fmla="*/ 0 h 10"/>
                <a:gd name="T2" fmla="*/ 0 w 35"/>
                <a:gd name="T3" fmla="*/ 4 h 10"/>
                <a:gd name="T4" fmla="*/ 22 w 3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0">
                  <a:moveTo>
                    <a:pt x="22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8" y="6"/>
                    <a:pt x="35" y="10"/>
                    <a:pt x="22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8" name="Freeform 135"/>
            <p:cNvSpPr>
              <a:spLocks/>
            </p:cNvSpPr>
            <p:nvPr/>
          </p:nvSpPr>
          <p:spPr bwMode="auto">
            <a:xfrm>
              <a:off x="954" y="263"/>
              <a:ext cx="89" cy="71"/>
            </a:xfrm>
            <a:custGeom>
              <a:avLst/>
              <a:gdLst>
                <a:gd name="T0" fmla="*/ 16 w 50"/>
                <a:gd name="T1" fmla="*/ 31 h 40"/>
                <a:gd name="T2" fmla="*/ 28 w 50"/>
                <a:gd name="T3" fmla="*/ 15 h 40"/>
                <a:gd name="T4" fmla="*/ 16 w 50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0">
                  <a:moveTo>
                    <a:pt x="16" y="31"/>
                  </a:moveTo>
                  <a:cubicBezTo>
                    <a:pt x="34" y="40"/>
                    <a:pt x="50" y="26"/>
                    <a:pt x="28" y="15"/>
                  </a:cubicBezTo>
                  <a:cubicBezTo>
                    <a:pt x="0" y="0"/>
                    <a:pt x="18" y="25"/>
                    <a:pt x="16" y="3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09" name="Freeform 136"/>
            <p:cNvSpPr>
              <a:spLocks/>
            </p:cNvSpPr>
            <p:nvPr/>
          </p:nvSpPr>
          <p:spPr bwMode="auto">
            <a:xfrm>
              <a:off x="947" y="238"/>
              <a:ext cx="22" cy="20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0 h 11"/>
                <a:gd name="T4" fmla="*/ 12 w 1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6" y="8"/>
                    <a:pt x="11" y="1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0" name="Freeform 137"/>
            <p:cNvSpPr>
              <a:spLocks/>
            </p:cNvSpPr>
            <p:nvPr/>
          </p:nvSpPr>
          <p:spPr bwMode="auto">
            <a:xfrm>
              <a:off x="1008" y="183"/>
              <a:ext cx="232" cy="133"/>
            </a:xfrm>
            <a:custGeom>
              <a:avLst/>
              <a:gdLst>
                <a:gd name="T0" fmla="*/ 0 w 131"/>
                <a:gd name="T1" fmla="*/ 28 h 75"/>
                <a:gd name="T2" fmla="*/ 20 w 131"/>
                <a:gd name="T3" fmla="*/ 39 h 75"/>
                <a:gd name="T4" fmla="*/ 12 w 131"/>
                <a:gd name="T5" fmla="*/ 43 h 75"/>
                <a:gd name="T6" fmla="*/ 52 w 131"/>
                <a:gd name="T7" fmla="*/ 48 h 75"/>
                <a:gd name="T8" fmla="*/ 26 w 131"/>
                <a:gd name="T9" fmla="*/ 55 h 75"/>
                <a:gd name="T10" fmla="*/ 41 w 131"/>
                <a:gd name="T11" fmla="*/ 64 h 75"/>
                <a:gd name="T12" fmla="*/ 71 w 131"/>
                <a:gd name="T13" fmla="*/ 71 h 75"/>
                <a:gd name="T14" fmla="*/ 77 w 131"/>
                <a:gd name="T15" fmla="*/ 67 h 75"/>
                <a:gd name="T16" fmla="*/ 77 w 131"/>
                <a:gd name="T17" fmla="*/ 54 h 75"/>
                <a:gd name="T18" fmla="*/ 84 w 131"/>
                <a:gd name="T19" fmla="*/ 39 h 75"/>
                <a:gd name="T20" fmla="*/ 75 w 131"/>
                <a:gd name="T21" fmla="*/ 23 h 75"/>
                <a:gd name="T22" fmla="*/ 72 w 131"/>
                <a:gd name="T23" fmla="*/ 30 h 75"/>
                <a:gd name="T24" fmla="*/ 50 w 131"/>
                <a:gd name="T25" fmla="*/ 15 h 75"/>
                <a:gd name="T26" fmla="*/ 19 w 131"/>
                <a:gd name="T27" fmla="*/ 0 h 75"/>
                <a:gd name="T28" fmla="*/ 30 w 131"/>
                <a:gd name="T29" fmla="*/ 8 h 75"/>
                <a:gd name="T30" fmla="*/ 11 w 131"/>
                <a:gd name="T31" fmla="*/ 11 h 75"/>
                <a:gd name="T32" fmla="*/ 25 w 131"/>
                <a:gd name="T33" fmla="*/ 16 h 75"/>
                <a:gd name="T34" fmla="*/ 4 w 131"/>
                <a:gd name="T35" fmla="*/ 21 h 75"/>
                <a:gd name="T36" fmla="*/ 19 w 131"/>
                <a:gd name="T37" fmla="*/ 28 h 75"/>
                <a:gd name="T38" fmla="*/ 0 w 131"/>
                <a:gd name="T3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75">
                  <a:moveTo>
                    <a:pt x="0" y="28"/>
                  </a:moveTo>
                  <a:cubicBezTo>
                    <a:pt x="3" y="37"/>
                    <a:pt x="11" y="40"/>
                    <a:pt x="20" y="39"/>
                  </a:cubicBezTo>
                  <a:cubicBezTo>
                    <a:pt x="18" y="40"/>
                    <a:pt x="15" y="42"/>
                    <a:pt x="12" y="43"/>
                  </a:cubicBezTo>
                  <a:cubicBezTo>
                    <a:pt x="24" y="48"/>
                    <a:pt x="37" y="43"/>
                    <a:pt x="52" y="48"/>
                  </a:cubicBezTo>
                  <a:cubicBezTo>
                    <a:pt x="43" y="48"/>
                    <a:pt x="33" y="50"/>
                    <a:pt x="26" y="55"/>
                  </a:cubicBezTo>
                  <a:cubicBezTo>
                    <a:pt x="31" y="60"/>
                    <a:pt x="33" y="63"/>
                    <a:pt x="41" y="64"/>
                  </a:cubicBezTo>
                  <a:cubicBezTo>
                    <a:pt x="31" y="75"/>
                    <a:pt x="64" y="65"/>
                    <a:pt x="71" y="71"/>
                  </a:cubicBezTo>
                  <a:cubicBezTo>
                    <a:pt x="74" y="68"/>
                    <a:pt x="73" y="70"/>
                    <a:pt x="77" y="67"/>
                  </a:cubicBezTo>
                  <a:cubicBezTo>
                    <a:pt x="74" y="58"/>
                    <a:pt x="77" y="62"/>
                    <a:pt x="77" y="54"/>
                  </a:cubicBezTo>
                  <a:cubicBezTo>
                    <a:pt x="83" y="65"/>
                    <a:pt x="131" y="41"/>
                    <a:pt x="84" y="39"/>
                  </a:cubicBezTo>
                  <a:cubicBezTo>
                    <a:pt x="87" y="31"/>
                    <a:pt x="82" y="25"/>
                    <a:pt x="75" y="23"/>
                  </a:cubicBezTo>
                  <a:cubicBezTo>
                    <a:pt x="79" y="29"/>
                    <a:pt x="73" y="28"/>
                    <a:pt x="72" y="30"/>
                  </a:cubicBezTo>
                  <a:cubicBezTo>
                    <a:pt x="67" y="14"/>
                    <a:pt x="56" y="25"/>
                    <a:pt x="50" y="15"/>
                  </a:cubicBezTo>
                  <a:cubicBezTo>
                    <a:pt x="41" y="4"/>
                    <a:pt x="33" y="1"/>
                    <a:pt x="19" y="0"/>
                  </a:cubicBezTo>
                  <a:cubicBezTo>
                    <a:pt x="23" y="2"/>
                    <a:pt x="26" y="6"/>
                    <a:pt x="30" y="8"/>
                  </a:cubicBezTo>
                  <a:cubicBezTo>
                    <a:pt x="22" y="7"/>
                    <a:pt x="17" y="9"/>
                    <a:pt x="11" y="11"/>
                  </a:cubicBezTo>
                  <a:cubicBezTo>
                    <a:pt x="17" y="14"/>
                    <a:pt x="16" y="17"/>
                    <a:pt x="25" y="16"/>
                  </a:cubicBezTo>
                  <a:cubicBezTo>
                    <a:pt x="18" y="18"/>
                    <a:pt x="12" y="18"/>
                    <a:pt x="4" y="21"/>
                  </a:cubicBezTo>
                  <a:cubicBezTo>
                    <a:pt x="10" y="23"/>
                    <a:pt x="13" y="27"/>
                    <a:pt x="19" y="28"/>
                  </a:cubicBezTo>
                  <a:cubicBezTo>
                    <a:pt x="14" y="31"/>
                    <a:pt x="7" y="30"/>
                    <a:pt x="0" y="2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1" name="Freeform 138"/>
            <p:cNvSpPr>
              <a:spLocks/>
            </p:cNvSpPr>
            <p:nvPr/>
          </p:nvSpPr>
          <p:spPr bwMode="auto">
            <a:xfrm>
              <a:off x="1162" y="718"/>
              <a:ext cx="124" cy="78"/>
            </a:xfrm>
            <a:custGeom>
              <a:avLst/>
              <a:gdLst>
                <a:gd name="T0" fmla="*/ 20 w 70"/>
                <a:gd name="T1" fmla="*/ 0 h 44"/>
                <a:gd name="T2" fmla="*/ 5 w 70"/>
                <a:gd name="T3" fmla="*/ 31 h 44"/>
                <a:gd name="T4" fmla="*/ 0 w 70"/>
                <a:gd name="T5" fmla="*/ 37 h 44"/>
                <a:gd name="T6" fmla="*/ 17 w 70"/>
                <a:gd name="T7" fmla="*/ 44 h 44"/>
                <a:gd name="T8" fmla="*/ 39 w 70"/>
                <a:gd name="T9" fmla="*/ 31 h 44"/>
                <a:gd name="T10" fmla="*/ 70 w 70"/>
                <a:gd name="T11" fmla="*/ 34 h 44"/>
                <a:gd name="T12" fmla="*/ 20 w 70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4">
                  <a:moveTo>
                    <a:pt x="20" y="0"/>
                  </a:moveTo>
                  <a:cubicBezTo>
                    <a:pt x="7" y="5"/>
                    <a:pt x="10" y="20"/>
                    <a:pt x="5" y="31"/>
                  </a:cubicBezTo>
                  <a:cubicBezTo>
                    <a:pt x="3" y="33"/>
                    <a:pt x="1" y="35"/>
                    <a:pt x="0" y="37"/>
                  </a:cubicBezTo>
                  <a:cubicBezTo>
                    <a:pt x="8" y="35"/>
                    <a:pt x="14" y="36"/>
                    <a:pt x="17" y="44"/>
                  </a:cubicBezTo>
                  <a:cubicBezTo>
                    <a:pt x="24" y="42"/>
                    <a:pt x="36" y="29"/>
                    <a:pt x="39" y="31"/>
                  </a:cubicBezTo>
                  <a:cubicBezTo>
                    <a:pt x="50" y="37"/>
                    <a:pt x="57" y="39"/>
                    <a:pt x="70" y="34"/>
                  </a:cubicBezTo>
                  <a:cubicBezTo>
                    <a:pt x="57" y="31"/>
                    <a:pt x="23" y="8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2" name="Freeform 139"/>
            <p:cNvSpPr>
              <a:spLocks/>
            </p:cNvSpPr>
            <p:nvPr/>
          </p:nvSpPr>
          <p:spPr bwMode="auto">
            <a:xfrm>
              <a:off x="1330" y="636"/>
              <a:ext cx="45" cy="44"/>
            </a:xfrm>
            <a:custGeom>
              <a:avLst/>
              <a:gdLst>
                <a:gd name="T0" fmla="*/ 25 w 25"/>
                <a:gd name="T1" fmla="*/ 16 h 25"/>
                <a:gd name="T2" fmla="*/ 6 w 25"/>
                <a:gd name="T3" fmla="*/ 18 h 25"/>
                <a:gd name="T4" fmla="*/ 25 w 25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6"/>
                  </a:moveTo>
                  <a:cubicBezTo>
                    <a:pt x="19" y="0"/>
                    <a:pt x="0" y="12"/>
                    <a:pt x="6" y="18"/>
                  </a:cubicBezTo>
                  <a:cubicBezTo>
                    <a:pt x="14" y="24"/>
                    <a:pt x="19" y="25"/>
                    <a:pt x="25" y="1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3" name="Freeform 140"/>
            <p:cNvSpPr>
              <a:spLocks/>
            </p:cNvSpPr>
            <p:nvPr/>
          </p:nvSpPr>
          <p:spPr bwMode="auto">
            <a:xfrm>
              <a:off x="1224" y="801"/>
              <a:ext cx="32" cy="23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1 h 13"/>
                <a:gd name="T4" fmla="*/ 8 w 18"/>
                <a:gd name="T5" fmla="*/ 0 h 13"/>
                <a:gd name="T6" fmla="*/ 0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7" y="10"/>
                    <a:pt x="13" y="6"/>
                    <a:pt x="18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3" y="4"/>
                    <a:pt x="0" y="7"/>
                    <a:pt x="0" y="1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4" name="Freeform 141"/>
            <p:cNvSpPr>
              <a:spLocks/>
            </p:cNvSpPr>
            <p:nvPr/>
          </p:nvSpPr>
          <p:spPr bwMode="auto">
            <a:xfrm>
              <a:off x="1274" y="458"/>
              <a:ext cx="81" cy="50"/>
            </a:xfrm>
            <a:custGeom>
              <a:avLst/>
              <a:gdLst>
                <a:gd name="T0" fmla="*/ 17 w 46"/>
                <a:gd name="T1" fmla="*/ 26 h 28"/>
                <a:gd name="T2" fmla="*/ 46 w 46"/>
                <a:gd name="T3" fmla="*/ 20 h 28"/>
                <a:gd name="T4" fmla="*/ 0 w 46"/>
                <a:gd name="T5" fmla="*/ 11 h 28"/>
                <a:gd name="T6" fmla="*/ 17 w 46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17" y="26"/>
                  </a:moveTo>
                  <a:cubicBezTo>
                    <a:pt x="28" y="21"/>
                    <a:pt x="38" y="28"/>
                    <a:pt x="46" y="20"/>
                  </a:cubicBezTo>
                  <a:cubicBezTo>
                    <a:pt x="36" y="12"/>
                    <a:pt x="10" y="0"/>
                    <a:pt x="0" y="11"/>
                  </a:cubicBezTo>
                  <a:cubicBezTo>
                    <a:pt x="5" y="19"/>
                    <a:pt x="9" y="24"/>
                    <a:pt x="17" y="2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5" name="Freeform 142"/>
            <p:cNvSpPr>
              <a:spLocks/>
            </p:cNvSpPr>
            <p:nvPr/>
          </p:nvSpPr>
          <p:spPr bwMode="auto">
            <a:xfrm>
              <a:off x="1279" y="817"/>
              <a:ext cx="21" cy="19"/>
            </a:xfrm>
            <a:custGeom>
              <a:avLst/>
              <a:gdLst>
                <a:gd name="T0" fmla="*/ 12 w 12"/>
                <a:gd name="T1" fmla="*/ 3 h 11"/>
                <a:gd name="T2" fmla="*/ 6 w 12"/>
                <a:gd name="T3" fmla="*/ 11 h 11"/>
                <a:gd name="T4" fmla="*/ 12 w 1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3"/>
                  </a:moveTo>
                  <a:cubicBezTo>
                    <a:pt x="3" y="0"/>
                    <a:pt x="0" y="2"/>
                    <a:pt x="6" y="11"/>
                  </a:cubicBezTo>
                  <a:cubicBezTo>
                    <a:pt x="8" y="8"/>
                    <a:pt x="10" y="6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6" name="Freeform 143"/>
            <p:cNvSpPr>
              <a:spLocks/>
            </p:cNvSpPr>
            <p:nvPr/>
          </p:nvSpPr>
          <p:spPr bwMode="auto">
            <a:xfrm>
              <a:off x="1382" y="652"/>
              <a:ext cx="19" cy="9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3 h 5"/>
                <a:gd name="T4" fmla="*/ 4 w 11"/>
                <a:gd name="T5" fmla="*/ 5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3" y="0"/>
                    <a:pt x="7" y="1"/>
                    <a:pt x="0" y="3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7" name="Freeform 144"/>
            <p:cNvSpPr>
              <a:spLocks/>
            </p:cNvSpPr>
            <p:nvPr/>
          </p:nvSpPr>
          <p:spPr bwMode="auto">
            <a:xfrm>
              <a:off x="1066" y="442"/>
              <a:ext cx="550" cy="389"/>
            </a:xfrm>
            <a:custGeom>
              <a:avLst/>
              <a:gdLst>
                <a:gd name="T0" fmla="*/ 227 w 310"/>
                <a:gd name="T1" fmla="*/ 71 h 219"/>
                <a:gd name="T2" fmla="*/ 191 w 310"/>
                <a:gd name="T3" fmla="*/ 57 h 219"/>
                <a:gd name="T4" fmla="*/ 152 w 310"/>
                <a:gd name="T5" fmla="*/ 37 h 219"/>
                <a:gd name="T6" fmla="*/ 119 w 310"/>
                <a:gd name="T7" fmla="*/ 44 h 219"/>
                <a:gd name="T8" fmla="*/ 93 w 310"/>
                <a:gd name="T9" fmla="*/ 20 h 219"/>
                <a:gd name="T10" fmla="*/ 65 w 310"/>
                <a:gd name="T11" fmla="*/ 51 h 219"/>
                <a:gd name="T12" fmla="*/ 74 w 310"/>
                <a:gd name="T13" fmla="*/ 18 h 219"/>
                <a:gd name="T14" fmla="*/ 50 w 310"/>
                <a:gd name="T15" fmla="*/ 65 h 219"/>
                <a:gd name="T16" fmla="*/ 49 w 310"/>
                <a:gd name="T17" fmla="*/ 70 h 219"/>
                <a:gd name="T18" fmla="*/ 34 w 310"/>
                <a:gd name="T19" fmla="*/ 69 h 219"/>
                <a:gd name="T20" fmla="*/ 124 w 310"/>
                <a:gd name="T21" fmla="*/ 94 h 219"/>
                <a:gd name="T22" fmla="*/ 166 w 310"/>
                <a:gd name="T23" fmla="*/ 100 h 219"/>
                <a:gd name="T24" fmla="*/ 157 w 310"/>
                <a:gd name="T25" fmla="*/ 104 h 219"/>
                <a:gd name="T26" fmla="*/ 192 w 310"/>
                <a:gd name="T27" fmla="*/ 117 h 219"/>
                <a:gd name="T28" fmla="*/ 181 w 310"/>
                <a:gd name="T29" fmla="*/ 151 h 219"/>
                <a:gd name="T30" fmla="*/ 188 w 310"/>
                <a:gd name="T31" fmla="*/ 158 h 219"/>
                <a:gd name="T32" fmla="*/ 143 w 310"/>
                <a:gd name="T33" fmla="*/ 172 h 219"/>
                <a:gd name="T34" fmla="*/ 172 w 310"/>
                <a:gd name="T35" fmla="*/ 178 h 219"/>
                <a:gd name="T36" fmla="*/ 186 w 310"/>
                <a:gd name="T37" fmla="*/ 177 h 219"/>
                <a:gd name="T38" fmla="*/ 201 w 310"/>
                <a:gd name="T39" fmla="*/ 188 h 219"/>
                <a:gd name="T40" fmla="*/ 231 w 310"/>
                <a:gd name="T41" fmla="*/ 207 h 219"/>
                <a:gd name="T42" fmla="*/ 260 w 310"/>
                <a:gd name="T43" fmla="*/ 219 h 219"/>
                <a:gd name="T44" fmla="*/ 238 w 310"/>
                <a:gd name="T45" fmla="*/ 191 h 219"/>
                <a:gd name="T46" fmla="*/ 278 w 310"/>
                <a:gd name="T47" fmla="*/ 187 h 219"/>
                <a:gd name="T48" fmla="*/ 257 w 310"/>
                <a:gd name="T49" fmla="*/ 169 h 219"/>
                <a:gd name="T50" fmla="*/ 247 w 310"/>
                <a:gd name="T51" fmla="*/ 153 h 219"/>
                <a:gd name="T52" fmla="*/ 252 w 310"/>
                <a:gd name="T53" fmla="*/ 153 h 219"/>
                <a:gd name="T54" fmla="*/ 252 w 310"/>
                <a:gd name="T55" fmla="*/ 149 h 219"/>
                <a:gd name="T56" fmla="*/ 245 w 310"/>
                <a:gd name="T57" fmla="*/ 148 h 219"/>
                <a:gd name="T58" fmla="*/ 291 w 310"/>
                <a:gd name="T59" fmla="*/ 158 h 219"/>
                <a:gd name="T60" fmla="*/ 289 w 310"/>
                <a:gd name="T61" fmla="*/ 131 h 219"/>
                <a:gd name="T62" fmla="*/ 276 w 310"/>
                <a:gd name="T63" fmla="*/ 128 h 219"/>
                <a:gd name="T64" fmla="*/ 271 w 310"/>
                <a:gd name="T65" fmla="*/ 120 h 219"/>
                <a:gd name="T66" fmla="*/ 247 w 310"/>
                <a:gd name="T67" fmla="*/ 106 h 219"/>
                <a:gd name="T68" fmla="*/ 258 w 310"/>
                <a:gd name="T69" fmla="*/ 98 h 219"/>
                <a:gd name="T70" fmla="*/ 243 w 310"/>
                <a:gd name="T71" fmla="*/ 94 h 219"/>
                <a:gd name="T72" fmla="*/ 255 w 310"/>
                <a:gd name="T73" fmla="*/ 89 h 219"/>
                <a:gd name="T74" fmla="*/ 227 w 310"/>
                <a:gd name="T75" fmla="*/ 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0" h="219">
                  <a:moveTo>
                    <a:pt x="227" y="71"/>
                  </a:moveTo>
                  <a:cubicBezTo>
                    <a:pt x="214" y="64"/>
                    <a:pt x="204" y="63"/>
                    <a:pt x="191" y="57"/>
                  </a:cubicBezTo>
                  <a:cubicBezTo>
                    <a:pt x="175" y="50"/>
                    <a:pt x="173" y="38"/>
                    <a:pt x="152" y="37"/>
                  </a:cubicBezTo>
                  <a:cubicBezTo>
                    <a:pt x="141" y="36"/>
                    <a:pt x="131" y="44"/>
                    <a:pt x="119" y="44"/>
                  </a:cubicBezTo>
                  <a:cubicBezTo>
                    <a:pt x="121" y="25"/>
                    <a:pt x="111" y="17"/>
                    <a:pt x="93" y="20"/>
                  </a:cubicBezTo>
                  <a:cubicBezTo>
                    <a:pt x="65" y="24"/>
                    <a:pt x="79" y="39"/>
                    <a:pt x="65" y="51"/>
                  </a:cubicBezTo>
                  <a:cubicBezTo>
                    <a:pt x="58" y="37"/>
                    <a:pt x="60" y="29"/>
                    <a:pt x="74" y="18"/>
                  </a:cubicBezTo>
                  <a:cubicBezTo>
                    <a:pt x="42" y="0"/>
                    <a:pt x="0" y="63"/>
                    <a:pt x="50" y="65"/>
                  </a:cubicBezTo>
                  <a:cubicBezTo>
                    <a:pt x="50" y="67"/>
                    <a:pt x="50" y="68"/>
                    <a:pt x="49" y="70"/>
                  </a:cubicBezTo>
                  <a:cubicBezTo>
                    <a:pt x="44" y="68"/>
                    <a:pt x="39" y="70"/>
                    <a:pt x="34" y="69"/>
                  </a:cubicBezTo>
                  <a:cubicBezTo>
                    <a:pt x="47" y="97"/>
                    <a:pt x="119" y="72"/>
                    <a:pt x="124" y="94"/>
                  </a:cubicBezTo>
                  <a:cubicBezTo>
                    <a:pt x="144" y="79"/>
                    <a:pt x="147" y="83"/>
                    <a:pt x="166" y="100"/>
                  </a:cubicBezTo>
                  <a:cubicBezTo>
                    <a:pt x="163" y="102"/>
                    <a:pt x="160" y="103"/>
                    <a:pt x="157" y="104"/>
                  </a:cubicBezTo>
                  <a:cubicBezTo>
                    <a:pt x="166" y="111"/>
                    <a:pt x="179" y="104"/>
                    <a:pt x="192" y="117"/>
                  </a:cubicBezTo>
                  <a:cubicBezTo>
                    <a:pt x="205" y="130"/>
                    <a:pt x="197" y="144"/>
                    <a:pt x="181" y="151"/>
                  </a:cubicBezTo>
                  <a:cubicBezTo>
                    <a:pt x="184" y="153"/>
                    <a:pt x="186" y="156"/>
                    <a:pt x="188" y="158"/>
                  </a:cubicBezTo>
                  <a:cubicBezTo>
                    <a:pt x="173" y="167"/>
                    <a:pt x="155" y="158"/>
                    <a:pt x="143" y="172"/>
                  </a:cubicBezTo>
                  <a:cubicBezTo>
                    <a:pt x="154" y="188"/>
                    <a:pt x="161" y="174"/>
                    <a:pt x="172" y="178"/>
                  </a:cubicBezTo>
                  <a:cubicBezTo>
                    <a:pt x="179" y="181"/>
                    <a:pt x="178" y="171"/>
                    <a:pt x="186" y="177"/>
                  </a:cubicBezTo>
                  <a:cubicBezTo>
                    <a:pt x="191" y="181"/>
                    <a:pt x="196" y="185"/>
                    <a:pt x="201" y="188"/>
                  </a:cubicBezTo>
                  <a:cubicBezTo>
                    <a:pt x="214" y="194"/>
                    <a:pt x="215" y="202"/>
                    <a:pt x="231" y="207"/>
                  </a:cubicBezTo>
                  <a:cubicBezTo>
                    <a:pt x="241" y="210"/>
                    <a:pt x="253" y="211"/>
                    <a:pt x="260" y="219"/>
                  </a:cubicBezTo>
                  <a:cubicBezTo>
                    <a:pt x="268" y="207"/>
                    <a:pt x="248" y="198"/>
                    <a:pt x="238" y="191"/>
                  </a:cubicBezTo>
                  <a:cubicBezTo>
                    <a:pt x="244" y="192"/>
                    <a:pt x="299" y="214"/>
                    <a:pt x="278" y="187"/>
                  </a:cubicBezTo>
                  <a:cubicBezTo>
                    <a:pt x="270" y="176"/>
                    <a:pt x="266" y="179"/>
                    <a:pt x="257" y="169"/>
                  </a:cubicBezTo>
                  <a:cubicBezTo>
                    <a:pt x="251" y="163"/>
                    <a:pt x="249" y="158"/>
                    <a:pt x="247" y="153"/>
                  </a:cubicBezTo>
                  <a:cubicBezTo>
                    <a:pt x="249" y="153"/>
                    <a:pt x="250" y="153"/>
                    <a:pt x="252" y="153"/>
                  </a:cubicBezTo>
                  <a:cubicBezTo>
                    <a:pt x="252" y="152"/>
                    <a:pt x="252" y="151"/>
                    <a:pt x="252" y="149"/>
                  </a:cubicBezTo>
                  <a:cubicBezTo>
                    <a:pt x="250" y="149"/>
                    <a:pt x="248" y="149"/>
                    <a:pt x="245" y="148"/>
                  </a:cubicBezTo>
                  <a:cubicBezTo>
                    <a:pt x="263" y="138"/>
                    <a:pt x="284" y="183"/>
                    <a:pt x="291" y="158"/>
                  </a:cubicBezTo>
                  <a:cubicBezTo>
                    <a:pt x="310" y="143"/>
                    <a:pt x="310" y="144"/>
                    <a:pt x="289" y="131"/>
                  </a:cubicBezTo>
                  <a:cubicBezTo>
                    <a:pt x="286" y="129"/>
                    <a:pt x="280" y="131"/>
                    <a:pt x="276" y="128"/>
                  </a:cubicBezTo>
                  <a:cubicBezTo>
                    <a:pt x="272" y="126"/>
                    <a:pt x="278" y="121"/>
                    <a:pt x="271" y="120"/>
                  </a:cubicBezTo>
                  <a:cubicBezTo>
                    <a:pt x="260" y="117"/>
                    <a:pt x="258" y="108"/>
                    <a:pt x="247" y="106"/>
                  </a:cubicBezTo>
                  <a:cubicBezTo>
                    <a:pt x="251" y="103"/>
                    <a:pt x="253" y="100"/>
                    <a:pt x="258" y="98"/>
                  </a:cubicBezTo>
                  <a:cubicBezTo>
                    <a:pt x="253" y="97"/>
                    <a:pt x="249" y="94"/>
                    <a:pt x="243" y="94"/>
                  </a:cubicBezTo>
                  <a:cubicBezTo>
                    <a:pt x="247" y="93"/>
                    <a:pt x="251" y="90"/>
                    <a:pt x="255" y="89"/>
                  </a:cubicBezTo>
                  <a:cubicBezTo>
                    <a:pt x="244" y="80"/>
                    <a:pt x="239" y="77"/>
                    <a:pt x="227" y="7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8" name="Freeform 145"/>
            <p:cNvSpPr>
              <a:spLocks/>
            </p:cNvSpPr>
            <p:nvPr/>
          </p:nvSpPr>
          <p:spPr bwMode="auto">
            <a:xfrm>
              <a:off x="1080" y="98"/>
              <a:ext cx="538" cy="311"/>
            </a:xfrm>
            <a:custGeom>
              <a:avLst/>
              <a:gdLst>
                <a:gd name="T0" fmla="*/ 14 w 303"/>
                <a:gd name="T1" fmla="*/ 47 h 175"/>
                <a:gd name="T2" fmla="*/ 41 w 303"/>
                <a:gd name="T3" fmla="*/ 44 h 175"/>
                <a:gd name="T4" fmla="*/ 20 w 303"/>
                <a:gd name="T5" fmla="*/ 55 h 175"/>
                <a:gd name="T6" fmla="*/ 35 w 303"/>
                <a:gd name="T7" fmla="*/ 55 h 175"/>
                <a:gd name="T8" fmla="*/ 26 w 303"/>
                <a:gd name="T9" fmla="*/ 59 h 175"/>
                <a:gd name="T10" fmla="*/ 55 w 303"/>
                <a:gd name="T11" fmla="*/ 63 h 175"/>
                <a:gd name="T12" fmla="*/ 74 w 303"/>
                <a:gd name="T13" fmla="*/ 68 h 175"/>
                <a:gd name="T14" fmla="*/ 99 w 303"/>
                <a:gd name="T15" fmla="*/ 69 h 175"/>
                <a:gd name="T16" fmla="*/ 121 w 303"/>
                <a:gd name="T17" fmla="*/ 61 h 175"/>
                <a:gd name="T18" fmla="*/ 98 w 303"/>
                <a:gd name="T19" fmla="*/ 85 h 175"/>
                <a:gd name="T20" fmla="*/ 53 w 303"/>
                <a:gd name="T21" fmla="*/ 72 h 175"/>
                <a:gd name="T22" fmla="*/ 58 w 303"/>
                <a:gd name="T23" fmla="*/ 76 h 175"/>
                <a:gd name="T24" fmla="*/ 49 w 303"/>
                <a:gd name="T25" fmla="*/ 79 h 175"/>
                <a:gd name="T26" fmla="*/ 65 w 303"/>
                <a:gd name="T27" fmla="*/ 104 h 175"/>
                <a:gd name="T28" fmla="*/ 43 w 303"/>
                <a:gd name="T29" fmla="*/ 121 h 175"/>
                <a:gd name="T30" fmla="*/ 72 w 303"/>
                <a:gd name="T31" fmla="*/ 136 h 175"/>
                <a:gd name="T32" fmla="*/ 36 w 303"/>
                <a:gd name="T33" fmla="*/ 130 h 175"/>
                <a:gd name="T34" fmla="*/ 47 w 303"/>
                <a:gd name="T35" fmla="*/ 140 h 175"/>
                <a:gd name="T36" fmla="*/ 22 w 303"/>
                <a:gd name="T37" fmla="*/ 154 h 175"/>
                <a:gd name="T38" fmla="*/ 139 w 303"/>
                <a:gd name="T39" fmla="*/ 150 h 175"/>
                <a:gd name="T40" fmla="*/ 125 w 303"/>
                <a:gd name="T41" fmla="*/ 147 h 175"/>
                <a:gd name="T42" fmla="*/ 137 w 303"/>
                <a:gd name="T43" fmla="*/ 126 h 175"/>
                <a:gd name="T44" fmla="*/ 169 w 303"/>
                <a:gd name="T45" fmla="*/ 110 h 175"/>
                <a:gd name="T46" fmla="*/ 159 w 303"/>
                <a:gd name="T47" fmla="*/ 102 h 175"/>
                <a:gd name="T48" fmla="*/ 169 w 303"/>
                <a:gd name="T49" fmla="*/ 95 h 175"/>
                <a:gd name="T50" fmla="*/ 160 w 303"/>
                <a:gd name="T51" fmla="*/ 96 h 175"/>
                <a:gd name="T52" fmla="*/ 214 w 303"/>
                <a:gd name="T53" fmla="*/ 73 h 175"/>
                <a:gd name="T54" fmla="*/ 271 w 303"/>
                <a:gd name="T55" fmla="*/ 44 h 175"/>
                <a:gd name="T56" fmla="*/ 245 w 303"/>
                <a:gd name="T57" fmla="*/ 43 h 175"/>
                <a:gd name="T58" fmla="*/ 303 w 303"/>
                <a:gd name="T59" fmla="*/ 25 h 175"/>
                <a:gd name="T60" fmla="*/ 241 w 303"/>
                <a:gd name="T61" fmla="*/ 16 h 175"/>
                <a:gd name="T62" fmla="*/ 247 w 303"/>
                <a:gd name="T63" fmla="*/ 12 h 175"/>
                <a:gd name="T64" fmla="*/ 174 w 303"/>
                <a:gd name="T65" fmla="*/ 8 h 175"/>
                <a:gd name="T66" fmla="*/ 149 w 303"/>
                <a:gd name="T67" fmla="*/ 7 h 175"/>
                <a:gd name="T68" fmla="*/ 110 w 303"/>
                <a:gd name="T69" fmla="*/ 10 h 175"/>
                <a:gd name="T70" fmla="*/ 84 w 303"/>
                <a:gd name="T71" fmla="*/ 24 h 175"/>
                <a:gd name="T72" fmla="*/ 56 w 303"/>
                <a:gd name="T73" fmla="*/ 23 h 175"/>
                <a:gd name="T74" fmla="*/ 0 w 303"/>
                <a:gd name="T75" fmla="*/ 44 h 175"/>
                <a:gd name="T76" fmla="*/ 23 w 303"/>
                <a:gd name="T77" fmla="*/ 41 h 175"/>
                <a:gd name="T78" fmla="*/ 14 w 303"/>
                <a:gd name="T79" fmla="*/ 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175">
                  <a:moveTo>
                    <a:pt x="14" y="47"/>
                  </a:moveTo>
                  <a:cubicBezTo>
                    <a:pt x="24" y="52"/>
                    <a:pt x="30" y="43"/>
                    <a:pt x="41" y="44"/>
                  </a:cubicBezTo>
                  <a:cubicBezTo>
                    <a:pt x="32" y="45"/>
                    <a:pt x="24" y="48"/>
                    <a:pt x="20" y="55"/>
                  </a:cubicBezTo>
                  <a:cubicBezTo>
                    <a:pt x="25" y="55"/>
                    <a:pt x="30" y="56"/>
                    <a:pt x="35" y="55"/>
                  </a:cubicBezTo>
                  <a:cubicBezTo>
                    <a:pt x="32" y="56"/>
                    <a:pt x="29" y="57"/>
                    <a:pt x="26" y="59"/>
                  </a:cubicBezTo>
                  <a:cubicBezTo>
                    <a:pt x="38" y="68"/>
                    <a:pt x="43" y="64"/>
                    <a:pt x="55" y="63"/>
                  </a:cubicBezTo>
                  <a:cubicBezTo>
                    <a:pt x="62" y="62"/>
                    <a:pt x="64" y="74"/>
                    <a:pt x="74" y="68"/>
                  </a:cubicBezTo>
                  <a:cubicBezTo>
                    <a:pt x="81" y="64"/>
                    <a:pt x="90" y="70"/>
                    <a:pt x="99" y="69"/>
                  </a:cubicBezTo>
                  <a:cubicBezTo>
                    <a:pt x="107" y="68"/>
                    <a:pt x="113" y="62"/>
                    <a:pt x="121" y="61"/>
                  </a:cubicBezTo>
                  <a:cubicBezTo>
                    <a:pt x="112" y="71"/>
                    <a:pt x="66" y="70"/>
                    <a:pt x="98" y="85"/>
                  </a:cubicBezTo>
                  <a:cubicBezTo>
                    <a:pt x="80" y="80"/>
                    <a:pt x="74" y="71"/>
                    <a:pt x="53" y="72"/>
                  </a:cubicBezTo>
                  <a:cubicBezTo>
                    <a:pt x="55" y="74"/>
                    <a:pt x="56" y="75"/>
                    <a:pt x="58" y="76"/>
                  </a:cubicBezTo>
                  <a:cubicBezTo>
                    <a:pt x="55" y="77"/>
                    <a:pt x="52" y="78"/>
                    <a:pt x="49" y="79"/>
                  </a:cubicBezTo>
                  <a:cubicBezTo>
                    <a:pt x="55" y="83"/>
                    <a:pt x="86" y="100"/>
                    <a:pt x="65" y="104"/>
                  </a:cubicBezTo>
                  <a:cubicBezTo>
                    <a:pt x="55" y="105"/>
                    <a:pt x="43" y="108"/>
                    <a:pt x="43" y="121"/>
                  </a:cubicBezTo>
                  <a:cubicBezTo>
                    <a:pt x="59" y="114"/>
                    <a:pt x="60" y="128"/>
                    <a:pt x="72" y="136"/>
                  </a:cubicBezTo>
                  <a:cubicBezTo>
                    <a:pt x="59" y="135"/>
                    <a:pt x="50" y="122"/>
                    <a:pt x="36" y="130"/>
                  </a:cubicBezTo>
                  <a:cubicBezTo>
                    <a:pt x="41" y="133"/>
                    <a:pt x="42" y="138"/>
                    <a:pt x="47" y="140"/>
                  </a:cubicBezTo>
                  <a:cubicBezTo>
                    <a:pt x="38" y="142"/>
                    <a:pt x="26" y="145"/>
                    <a:pt x="22" y="154"/>
                  </a:cubicBezTo>
                  <a:cubicBezTo>
                    <a:pt x="47" y="153"/>
                    <a:pt x="119" y="175"/>
                    <a:pt x="139" y="150"/>
                  </a:cubicBezTo>
                  <a:cubicBezTo>
                    <a:pt x="134" y="149"/>
                    <a:pt x="131" y="146"/>
                    <a:pt x="125" y="147"/>
                  </a:cubicBezTo>
                  <a:cubicBezTo>
                    <a:pt x="130" y="141"/>
                    <a:pt x="140" y="136"/>
                    <a:pt x="137" y="126"/>
                  </a:cubicBezTo>
                  <a:cubicBezTo>
                    <a:pt x="152" y="129"/>
                    <a:pt x="159" y="120"/>
                    <a:pt x="169" y="110"/>
                  </a:cubicBezTo>
                  <a:cubicBezTo>
                    <a:pt x="165" y="108"/>
                    <a:pt x="163" y="104"/>
                    <a:pt x="159" y="102"/>
                  </a:cubicBezTo>
                  <a:cubicBezTo>
                    <a:pt x="166" y="100"/>
                    <a:pt x="164" y="98"/>
                    <a:pt x="169" y="95"/>
                  </a:cubicBezTo>
                  <a:cubicBezTo>
                    <a:pt x="166" y="95"/>
                    <a:pt x="163" y="95"/>
                    <a:pt x="160" y="96"/>
                  </a:cubicBezTo>
                  <a:cubicBezTo>
                    <a:pt x="179" y="83"/>
                    <a:pt x="196" y="90"/>
                    <a:pt x="214" y="73"/>
                  </a:cubicBezTo>
                  <a:cubicBezTo>
                    <a:pt x="231" y="58"/>
                    <a:pt x="253" y="58"/>
                    <a:pt x="271" y="44"/>
                  </a:cubicBezTo>
                  <a:cubicBezTo>
                    <a:pt x="262" y="45"/>
                    <a:pt x="254" y="46"/>
                    <a:pt x="245" y="43"/>
                  </a:cubicBezTo>
                  <a:cubicBezTo>
                    <a:pt x="265" y="36"/>
                    <a:pt x="286" y="38"/>
                    <a:pt x="303" y="25"/>
                  </a:cubicBezTo>
                  <a:cubicBezTo>
                    <a:pt x="279" y="10"/>
                    <a:pt x="268" y="9"/>
                    <a:pt x="241" y="16"/>
                  </a:cubicBezTo>
                  <a:cubicBezTo>
                    <a:pt x="243" y="14"/>
                    <a:pt x="245" y="13"/>
                    <a:pt x="247" y="12"/>
                  </a:cubicBezTo>
                  <a:cubicBezTo>
                    <a:pt x="231" y="3"/>
                    <a:pt x="188" y="0"/>
                    <a:pt x="174" y="8"/>
                  </a:cubicBezTo>
                  <a:cubicBezTo>
                    <a:pt x="170" y="10"/>
                    <a:pt x="154" y="7"/>
                    <a:pt x="149" y="7"/>
                  </a:cubicBezTo>
                  <a:cubicBezTo>
                    <a:pt x="138" y="7"/>
                    <a:pt x="120" y="5"/>
                    <a:pt x="110" y="10"/>
                  </a:cubicBezTo>
                  <a:cubicBezTo>
                    <a:pt x="99" y="15"/>
                    <a:pt x="90" y="12"/>
                    <a:pt x="84" y="24"/>
                  </a:cubicBezTo>
                  <a:cubicBezTo>
                    <a:pt x="80" y="33"/>
                    <a:pt x="64" y="16"/>
                    <a:pt x="56" y="23"/>
                  </a:cubicBezTo>
                  <a:cubicBezTo>
                    <a:pt x="39" y="36"/>
                    <a:pt x="15" y="26"/>
                    <a:pt x="0" y="44"/>
                  </a:cubicBezTo>
                  <a:cubicBezTo>
                    <a:pt x="8" y="42"/>
                    <a:pt x="15" y="42"/>
                    <a:pt x="23" y="41"/>
                  </a:cubicBezTo>
                  <a:cubicBezTo>
                    <a:pt x="20" y="43"/>
                    <a:pt x="17" y="45"/>
                    <a:pt x="14" y="4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19" name="Freeform 146"/>
            <p:cNvSpPr>
              <a:spLocks noEditPoints="1"/>
            </p:cNvSpPr>
            <p:nvPr/>
          </p:nvSpPr>
          <p:spPr bwMode="auto">
            <a:xfrm>
              <a:off x="1403" y="72"/>
              <a:ext cx="1069" cy="807"/>
            </a:xfrm>
            <a:custGeom>
              <a:avLst/>
              <a:gdLst>
                <a:gd name="T0" fmla="*/ 471 w 603"/>
                <a:gd name="T1" fmla="*/ 266 h 455"/>
                <a:gd name="T2" fmla="*/ 478 w 603"/>
                <a:gd name="T3" fmla="*/ 236 h 455"/>
                <a:gd name="T4" fmla="*/ 488 w 603"/>
                <a:gd name="T5" fmla="*/ 227 h 455"/>
                <a:gd name="T6" fmla="*/ 519 w 603"/>
                <a:gd name="T7" fmla="*/ 216 h 455"/>
                <a:gd name="T8" fmla="*/ 521 w 603"/>
                <a:gd name="T9" fmla="*/ 199 h 455"/>
                <a:gd name="T10" fmla="*/ 519 w 603"/>
                <a:gd name="T11" fmla="*/ 173 h 455"/>
                <a:gd name="T12" fmla="*/ 531 w 603"/>
                <a:gd name="T13" fmla="*/ 144 h 455"/>
                <a:gd name="T14" fmla="*/ 514 w 603"/>
                <a:gd name="T15" fmla="*/ 135 h 455"/>
                <a:gd name="T16" fmla="*/ 564 w 603"/>
                <a:gd name="T17" fmla="*/ 77 h 455"/>
                <a:gd name="T18" fmla="*/ 597 w 603"/>
                <a:gd name="T19" fmla="*/ 52 h 455"/>
                <a:gd name="T20" fmla="*/ 516 w 603"/>
                <a:gd name="T21" fmla="*/ 53 h 455"/>
                <a:gd name="T22" fmla="*/ 498 w 603"/>
                <a:gd name="T23" fmla="*/ 44 h 455"/>
                <a:gd name="T24" fmla="*/ 466 w 603"/>
                <a:gd name="T25" fmla="*/ 45 h 455"/>
                <a:gd name="T26" fmla="*/ 508 w 603"/>
                <a:gd name="T27" fmla="*/ 26 h 455"/>
                <a:gd name="T28" fmla="*/ 375 w 603"/>
                <a:gd name="T29" fmla="*/ 3 h 455"/>
                <a:gd name="T30" fmla="*/ 255 w 603"/>
                <a:gd name="T31" fmla="*/ 21 h 455"/>
                <a:gd name="T32" fmla="*/ 269 w 603"/>
                <a:gd name="T33" fmla="*/ 46 h 455"/>
                <a:gd name="T34" fmla="*/ 193 w 603"/>
                <a:gd name="T35" fmla="*/ 46 h 455"/>
                <a:gd name="T36" fmla="*/ 110 w 603"/>
                <a:gd name="T37" fmla="*/ 64 h 455"/>
                <a:gd name="T38" fmla="*/ 58 w 603"/>
                <a:gd name="T39" fmla="*/ 88 h 455"/>
                <a:gd name="T40" fmla="*/ 44 w 603"/>
                <a:gd name="T41" fmla="*/ 115 h 455"/>
                <a:gd name="T42" fmla="*/ 72 w 603"/>
                <a:gd name="T43" fmla="*/ 143 h 455"/>
                <a:gd name="T44" fmla="*/ 49 w 603"/>
                <a:gd name="T45" fmla="*/ 167 h 455"/>
                <a:gd name="T46" fmla="*/ 68 w 603"/>
                <a:gd name="T47" fmla="*/ 180 h 455"/>
                <a:gd name="T48" fmla="*/ 174 w 603"/>
                <a:gd name="T49" fmla="*/ 230 h 455"/>
                <a:gd name="T50" fmla="*/ 202 w 603"/>
                <a:gd name="T51" fmla="*/ 262 h 455"/>
                <a:gd name="T52" fmla="*/ 189 w 603"/>
                <a:gd name="T53" fmla="*/ 279 h 455"/>
                <a:gd name="T54" fmla="*/ 207 w 603"/>
                <a:gd name="T55" fmla="*/ 318 h 455"/>
                <a:gd name="T56" fmla="*/ 199 w 603"/>
                <a:gd name="T57" fmla="*/ 346 h 455"/>
                <a:gd name="T58" fmla="*/ 224 w 603"/>
                <a:gd name="T59" fmla="*/ 387 h 455"/>
                <a:gd name="T60" fmla="*/ 267 w 603"/>
                <a:gd name="T61" fmla="*/ 437 h 455"/>
                <a:gd name="T62" fmla="*/ 298 w 603"/>
                <a:gd name="T63" fmla="*/ 450 h 455"/>
                <a:gd name="T64" fmla="*/ 323 w 603"/>
                <a:gd name="T65" fmla="*/ 390 h 455"/>
                <a:gd name="T66" fmla="*/ 355 w 603"/>
                <a:gd name="T67" fmla="*/ 361 h 455"/>
                <a:gd name="T68" fmla="*/ 425 w 603"/>
                <a:gd name="T69" fmla="*/ 321 h 455"/>
                <a:gd name="T70" fmla="*/ 467 w 603"/>
                <a:gd name="T71" fmla="*/ 279 h 455"/>
                <a:gd name="T72" fmla="*/ 443 w 603"/>
                <a:gd name="T73" fmla="*/ 4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455">
                  <a:moveTo>
                    <a:pt x="467" y="279"/>
                  </a:moveTo>
                  <a:cubicBezTo>
                    <a:pt x="476" y="273"/>
                    <a:pt x="474" y="275"/>
                    <a:pt x="471" y="266"/>
                  </a:cubicBezTo>
                  <a:cubicBezTo>
                    <a:pt x="479" y="266"/>
                    <a:pt x="513" y="296"/>
                    <a:pt x="512" y="275"/>
                  </a:cubicBezTo>
                  <a:cubicBezTo>
                    <a:pt x="511" y="257"/>
                    <a:pt x="483" y="251"/>
                    <a:pt x="478" y="236"/>
                  </a:cubicBezTo>
                  <a:cubicBezTo>
                    <a:pt x="483" y="239"/>
                    <a:pt x="493" y="253"/>
                    <a:pt x="501" y="250"/>
                  </a:cubicBezTo>
                  <a:cubicBezTo>
                    <a:pt x="519" y="245"/>
                    <a:pt x="493" y="230"/>
                    <a:pt x="488" y="227"/>
                  </a:cubicBezTo>
                  <a:cubicBezTo>
                    <a:pt x="498" y="229"/>
                    <a:pt x="500" y="232"/>
                    <a:pt x="509" y="229"/>
                  </a:cubicBezTo>
                  <a:cubicBezTo>
                    <a:pt x="517" y="227"/>
                    <a:pt x="523" y="225"/>
                    <a:pt x="519" y="216"/>
                  </a:cubicBezTo>
                  <a:cubicBezTo>
                    <a:pt x="527" y="214"/>
                    <a:pt x="528" y="211"/>
                    <a:pt x="533" y="207"/>
                  </a:cubicBezTo>
                  <a:cubicBezTo>
                    <a:pt x="528" y="205"/>
                    <a:pt x="526" y="201"/>
                    <a:pt x="521" y="199"/>
                  </a:cubicBezTo>
                  <a:cubicBezTo>
                    <a:pt x="531" y="197"/>
                    <a:pt x="532" y="193"/>
                    <a:pt x="530" y="184"/>
                  </a:cubicBezTo>
                  <a:cubicBezTo>
                    <a:pt x="529" y="179"/>
                    <a:pt x="519" y="170"/>
                    <a:pt x="519" y="173"/>
                  </a:cubicBezTo>
                  <a:cubicBezTo>
                    <a:pt x="517" y="154"/>
                    <a:pt x="534" y="168"/>
                    <a:pt x="547" y="156"/>
                  </a:cubicBezTo>
                  <a:cubicBezTo>
                    <a:pt x="543" y="151"/>
                    <a:pt x="537" y="147"/>
                    <a:pt x="531" y="144"/>
                  </a:cubicBezTo>
                  <a:cubicBezTo>
                    <a:pt x="533" y="143"/>
                    <a:pt x="535" y="143"/>
                    <a:pt x="537" y="142"/>
                  </a:cubicBezTo>
                  <a:cubicBezTo>
                    <a:pt x="530" y="138"/>
                    <a:pt x="522" y="136"/>
                    <a:pt x="514" y="135"/>
                  </a:cubicBezTo>
                  <a:cubicBezTo>
                    <a:pt x="517" y="121"/>
                    <a:pt x="536" y="114"/>
                    <a:pt x="532" y="101"/>
                  </a:cubicBezTo>
                  <a:cubicBezTo>
                    <a:pt x="542" y="100"/>
                    <a:pt x="561" y="85"/>
                    <a:pt x="564" y="77"/>
                  </a:cubicBezTo>
                  <a:cubicBezTo>
                    <a:pt x="562" y="77"/>
                    <a:pt x="560" y="77"/>
                    <a:pt x="557" y="77"/>
                  </a:cubicBezTo>
                  <a:cubicBezTo>
                    <a:pt x="566" y="77"/>
                    <a:pt x="603" y="63"/>
                    <a:pt x="597" y="52"/>
                  </a:cubicBezTo>
                  <a:cubicBezTo>
                    <a:pt x="590" y="40"/>
                    <a:pt x="566" y="46"/>
                    <a:pt x="556" y="48"/>
                  </a:cubicBezTo>
                  <a:cubicBezTo>
                    <a:pt x="541" y="52"/>
                    <a:pt x="531" y="54"/>
                    <a:pt x="516" y="53"/>
                  </a:cubicBezTo>
                  <a:cubicBezTo>
                    <a:pt x="505" y="52"/>
                    <a:pt x="489" y="77"/>
                    <a:pt x="480" y="84"/>
                  </a:cubicBezTo>
                  <a:cubicBezTo>
                    <a:pt x="485" y="74"/>
                    <a:pt x="512" y="53"/>
                    <a:pt x="498" y="44"/>
                  </a:cubicBezTo>
                  <a:cubicBezTo>
                    <a:pt x="486" y="36"/>
                    <a:pt x="468" y="60"/>
                    <a:pt x="454" y="61"/>
                  </a:cubicBezTo>
                  <a:cubicBezTo>
                    <a:pt x="459" y="57"/>
                    <a:pt x="461" y="51"/>
                    <a:pt x="466" y="45"/>
                  </a:cubicBezTo>
                  <a:cubicBezTo>
                    <a:pt x="462" y="44"/>
                    <a:pt x="458" y="44"/>
                    <a:pt x="455" y="44"/>
                  </a:cubicBezTo>
                  <a:cubicBezTo>
                    <a:pt x="478" y="43"/>
                    <a:pt x="500" y="40"/>
                    <a:pt x="508" y="26"/>
                  </a:cubicBezTo>
                  <a:cubicBezTo>
                    <a:pt x="481" y="26"/>
                    <a:pt x="468" y="15"/>
                    <a:pt x="444" y="6"/>
                  </a:cubicBezTo>
                  <a:cubicBezTo>
                    <a:pt x="425" y="0"/>
                    <a:pt x="395" y="0"/>
                    <a:pt x="375" y="3"/>
                  </a:cubicBezTo>
                  <a:cubicBezTo>
                    <a:pt x="354" y="5"/>
                    <a:pt x="335" y="12"/>
                    <a:pt x="314" y="13"/>
                  </a:cubicBezTo>
                  <a:cubicBezTo>
                    <a:pt x="304" y="13"/>
                    <a:pt x="273" y="17"/>
                    <a:pt x="255" y="21"/>
                  </a:cubicBezTo>
                  <a:cubicBezTo>
                    <a:pt x="258" y="23"/>
                    <a:pt x="261" y="25"/>
                    <a:pt x="263" y="27"/>
                  </a:cubicBezTo>
                  <a:cubicBezTo>
                    <a:pt x="239" y="24"/>
                    <a:pt x="260" y="41"/>
                    <a:pt x="269" y="46"/>
                  </a:cubicBezTo>
                  <a:cubicBezTo>
                    <a:pt x="260" y="46"/>
                    <a:pt x="206" y="22"/>
                    <a:pt x="217" y="46"/>
                  </a:cubicBezTo>
                  <a:cubicBezTo>
                    <a:pt x="207" y="45"/>
                    <a:pt x="190" y="28"/>
                    <a:pt x="193" y="46"/>
                  </a:cubicBezTo>
                  <a:cubicBezTo>
                    <a:pt x="178" y="34"/>
                    <a:pt x="137" y="39"/>
                    <a:pt x="121" y="49"/>
                  </a:cubicBezTo>
                  <a:cubicBezTo>
                    <a:pt x="115" y="52"/>
                    <a:pt x="115" y="60"/>
                    <a:pt x="110" y="64"/>
                  </a:cubicBezTo>
                  <a:cubicBezTo>
                    <a:pt x="104" y="70"/>
                    <a:pt x="101" y="61"/>
                    <a:pt x="94" y="67"/>
                  </a:cubicBezTo>
                  <a:cubicBezTo>
                    <a:pt x="83" y="76"/>
                    <a:pt x="70" y="80"/>
                    <a:pt x="58" y="88"/>
                  </a:cubicBezTo>
                  <a:cubicBezTo>
                    <a:pt x="64" y="95"/>
                    <a:pt x="74" y="95"/>
                    <a:pt x="83" y="95"/>
                  </a:cubicBezTo>
                  <a:cubicBezTo>
                    <a:pt x="78" y="119"/>
                    <a:pt x="62" y="111"/>
                    <a:pt x="44" y="115"/>
                  </a:cubicBezTo>
                  <a:cubicBezTo>
                    <a:pt x="38" y="117"/>
                    <a:pt x="12" y="125"/>
                    <a:pt x="10" y="130"/>
                  </a:cubicBezTo>
                  <a:cubicBezTo>
                    <a:pt x="0" y="151"/>
                    <a:pt x="66" y="143"/>
                    <a:pt x="72" y="143"/>
                  </a:cubicBezTo>
                  <a:cubicBezTo>
                    <a:pt x="66" y="162"/>
                    <a:pt x="35" y="146"/>
                    <a:pt x="22" y="162"/>
                  </a:cubicBezTo>
                  <a:cubicBezTo>
                    <a:pt x="31" y="159"/>
                    <a:pt x="41" y="162"/>
                    <a:pt x="49" y="167"/>
                  </a:cubicBezTo>
                  <a:cubicBezTo>
                    <a:pt x="47" y="169"/>
                    <a:pt x="44" y="171"/>
                    <a:pt x="42" y="173"/>
                  </a:cubicBezTo>
                  <a:cubicBezTo>
                    <a:pt x="50" y="180"/>
                    <a:pt x="59" y="183"/>
                    <a:pt x="68" y="180"/>
                  </a:cubicBezTo>
                  <a:cubicBezTo>
                    <a:pt x="67" y="179"/>
                    <a:pt x="65" y="178"/>
                    <a:pt x="64" y="177"/>
                  </a:cubicBezTo>
                  <a:cubicBezTo>
                    <a:pt x="113" y="175"/>
                    <a:pt x="154" y="175"/>
                    <a:pt x="174" y="230"/>
                  </a:cubicBezTo>
                  <a:cubicBezTo>
                    <a:pt x="179" y="244"/>
                    <a:pt x="185" y="242"/>
                    <a:pt x="179" y="256"/>
                  </a:cubicBezTo>
                  <a:cubicBezTo>
                    <a:pt x="173" y="271"/>
                    <a:pt x="196" y="260"/>
                    <a:pt x="202" y="262"/>
                  </a:cubicBezTo>
                  <a:cubicBezTo>
                    <a:pt x="208" y="265"/>
                    <a:pt x="224" y="281"/>
                    <a:pt x="217" y="286"/>
                  </a:cubicBezTo>
                  <a:cubicBezTo>
                    <a:pt x="216" y="286"/>
                    <a:pt x="193" y="279"/>
                    <a:pt x="189" y="279"/>
                  </a:cubicBezTo>
                  <a:cubicBezTo>
                    <a:pt x="197" y="289"/>
                    <a:pt x="215" y="293"/>
                    <a:pt x="227" y="294"/>
                  </a:cubicBezTo>
                  <a:cubicBezTo>
                    <a:pt x="220" y="304"/>
                    <a:pt x="221" y="320"/>
                    <a:pt x="207" y="318"/>
                  </a:cubicBezTo>
                  <a:cubicBezTo>
                    <a:pt x="201" y="325"/>
                    <a:pt x="193" y="334"/>
                    <a:pt x="193" y="346"/>
                  </a:cubicBezTo>
                  <a:cubicBezTo>
                    <a:pt x="195" y="346"/>
                    <a:pt x="197" y="346"/>
                    <a:pt x="199" y="346"/>
                  </a:cubicBezTo>
                  <a:cubicBezTo>
                    <a:pt x="193" y="361"/>
                    <a:pt x="210" y="371"/>
                    <a:pt x="212" y="386"/>
                  </a:cubicBezTo>
                  <a:cubicBezTo>
                    <a:pt x="217" y="384"/>
                    <a:pt x="220" y="387"/>
                    <a:pt x="224" y="387"/>
                  </a:cubicBezTo>
                  <a:cubicBezTo>
                    <a:pt x="210" y="400"/>
                    <a:pt x="241" y="435"/>
                    <a:pt x="254" y="440"/>
                  </a:cubicBezTo>
                  <a:cubicBezTo>
                    <a:pt x="256" y="442"/>
                    <a:pt x="263" y="435"/>
                    <a:pt x="267" y="437"/>
                  </a:cubicBezTo>
                  <a:cubicBezTo>
                    <a:pt x="272" y="440"/>
                    <a:pt x="274" y="446"/>
                    <a:pt x="278" y="447"/>
                  </a:cubicBezTo>
                  <a:cubicBezTo>
                    <a:pt x="284" y="449"/>
                    <a:pt x="292" y="455"/>
                    <a:pt x="298" y="450"/>
                  </a:cubicBezTo>
                  <a:cubicBezTo>
                    <a:pt x="307" y="441"/>
                    <a:pt x="306" y="428"/>
                    <a:pt x="308" y="417"/>
                  </a:cubicBezTo>
                  <a:cubicBezTo>
                    <a:pt x="310" y="407"/>
                    <a:pt x="329" y="400"/>
                    <a:pt x="323" y="390"/>
                  </a:cubicBezTo>
                  <a:cubicBezTo>
                    <a:pt x="312" y="374"/>
                    <a:pt x="348" y="364"/>
                    <a:pt x="355" y="354"/>
                  </a:cubicBezTo>
                  <a:cubicBezTo>
                    <a:pt x="355" y="356"/>
                    <a:pt x="355" y="359"/>
                    <a:pt x="355" y="361"/>
                  </a:cubicBezTo>
                  <a:cubicBezTo>
                    <a:pt x="373" y="358"/>
                    <a:pt x="380" y="355"/>
                    <a:pt x="392" y="343"/>
                  </a:cubicBezTo>
                  <a:cubicBezTo>
                    <a:pt x="402" y="333"/>
                    <a:pt x="409" y="321"/>
                    <a:pt x="425" y="321"/>
                  </a:cubicBezTo>
                  <a:cubicBezTo>
                    <a:pt x="456" y="321"/>
                    <a:pt x="479" y="303"/>
                    <a:pt x="505" y="290"/>
                  </a:cubicBezTo>
                  <a:cubicBezTo>
                    <a:pt x="492" y="288"/>
                    <a:pt x="474" y="291"/>
                    <a:pt x="467" y="279"/>
                  </a:cubicBezTo>
                  <a:close/>
                  <a:moveTo>
                    <a:pt x="397" y="45"/>
                  </a:moveTo>
                  <a:cubicBezTo>
                    <a:pt x="407" y="43"/>
                    <a:pt x="425" y="44"/>
                    <a:pt x="443" y="44"/>
                  </a:cubicBezTo>
                  <a:cubicBezTo>
                    <a:pt x="427" y="45"/>
                    <a:pt x="412" y="48"/>
                    <a:pt x="397" y="4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0" name="Freeform 147"/>
            <p:cNvSpPr>
              <a:spLocks/>
            </p:cNvSpPr>
            <p:nvPr/>
          </p:nvSpPr>
          <p:spPr bwMode="auto">
            <a:xfrm>
              <a:off x="1722" y="577"/>
              <a:ext cx="57" cy="39"/>
            </a:xfrm>
            <a:custGeom>
              <a:avLst/>
              <a:gdLst>
                <a:gd name="T0" fmla="*/ 11 w 32"/>
                <a:gd name="T1" fmla="*/ 20 h 22"/>
                <a:gd name="T2" fmla="*/ 32 w 32"/>
                <a:gd name="T3" fmla="*/ 14 h 22"/>
                <a:gd name="T4" fmla="*/ 12 w 32"/>
                <a:gd name="T5" fmla="*/ 1 h 22"/>
                <a:gd name="T6" fmla="*/ 11 w 32"/>
                <a:gd name="T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11" y="20"/>
                  </a:moveTo>
                  <a:cubicBezTo>
                    <a:pt x="19" y="22"/>
                    <a:pt x="27" y="20"/>
                    <a:pt x="32" y="14"/>
                  </a:cubicBezTo>
                  <a:cubicBezTo>
                    <a:pt x="28" y="11"/>
                    <a:pt x="17" y="0"/>
                    <a:pt x="12" y="1"/>
                  </a:cubicBezTo>
                  <a:cubicBezTo>
                    <a:pt x="0" y="4"/>
                    <a:pt x="5" y="15"/>
                    <a:pt x="11" y="2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1" name="Freeform 148"/>
            <p:cNvSpPr>
              <a:spLocks/>
            </p:cNvSpPr>
            <p:nvPr/>
          </p:nvSpPr>
          <p:spPr bwMode="auto">
            <a:xfrm>
              <a:off x="2350" y="403"/>
              <a:ext cx="32" cy="22"/>
            </a:xfrm>
            <a:custGeom>
              <a:avLst/>
              <a:gdLst>
                <a:gd name="T0" fmla="*/ 7 w 18"/>
                <a:gd name="T1" fmla="*/ 12 h 12"/>
                <a:gd name="T2" fmla="*/ 18 w 18"/>
                <a:gd name="T3" fmla="*/ 7 h 12"/>
                <a:gd name="T4" fmla="*/ 7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7" y="12"/>
                  </a:moveTo>
                  <a:cubicBezTo>
                    <a:pt x="11" y="11"/>
                    <a:pt x="15" y="9"/>
                    <a:pt x="18" y="7"/>
                  </a:cubicBezTo>
                  <a:cubicBezTo>
                    <a:pt x="13" y="2"/>
                    <a:pt x="0" y="0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2" name="Freeform 149"/>
            <p:cNvSpPr>
              <a:spLocks/>
            </p:cNvSpPr>
            <p:nvPr/>
          </p:nvSpPr>
          <p:spPr bwMode="auto">
            <a:xfrm>
              <a:off x="1658" y="1087"/>
              <a:ext cx="123" cy="112"/>
            </a:xfrm>
            <a:custGeom>
              <a:avLst/>
              <a:gdLst>
                <a:gd name="T0" fmla="*/ 23 w 69"/>
                <a:gd name="T1" fmla="*/ 24 h 63"/>
                <a:gd name="T2" fmla="*/ 30 w 69"/>
                <a:gd name="T3" fmla="*/ 0 h 63"/>
                <a:gd name="T4" fmla="*/ 1 w 69"/>
                <a:gd name="T5" fmla="*/ 38 h 63"/>
                <a:gd name="T6" fmla="*/ 1 w 69"/>
                <a:gd name="T7" fmla="*/ 52 h 63"/>
                <a:gd name="T8" fmla="*/ 39 w 69"/>
                <a:gd name="T9" fmla="*/ 52 h 63"/>
                <a:gd name="T10" fmla="*/ 35 w 69"/>
                <a:gd name="T11" fmla="*/ 58 h 63"/>
                <a:gd name="T12" fmla="*/ 47 w 69"/>
                <a:gd name="T13" fmla="*/ 49 h 63"/>
                <a:gd name="T14" fmla="*/ 56 w 69"/>
                <a:gd name="T15" fmla="*/ 63 h 63"/>
                <a:gd name="T16" fmla="*/ 56 w 69"/>
                <a:gd name="T17" fmla="*/ 38 h 63"/>
                <a:gd name="T18" fmla="*/ 52 w 69"/>
                <a:gd name="T19" fmla="*/ 39 h 63"/>
                <a:gd name="T20" fmla="*/ 52 w 69"/>
                <a:gd name="T21" fmla="*/ 28 h 63"/>
                <a:gd name="T22" fmla="*/ 32 w 69"/>
                <a:gd name="T23" fmla="*/ 28 h 63"/>
                <a:gd name="T24" fmla="*/ 34 w 69"/>
                <a:gd name="T25" fmla="*/ 23 h 63"/>
                <a:gd name="T26" fmla="*/ 23 w 69"/>
                <a:gd name="T2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63">
                  <a:moveTo>
                    <a:pt x="23" y="24"/>
                  </a:moveTo>
                  <a:cubicBezTo>
                    <a:pt x="26" y="16"/>
                    <a:pt x="32" y="8"/>
                    <a:pt x="30" y="0"/>
                  </a:cubicBezTo>
                  <a:cubicBezTo>
                    <a:pt x="15" y="8"/>
                    <a:pt x="15" y="28"/>
                    <a:pt x="1" y="38"/>
                  </a:cubicBezTo>
                  <a:cubicBezTo>
                    <a:pt x="1" y="43"/>
                    <a:pt x="0" y="47"/>
                    <a:pt x="1" y="52"/>
                  </a:cubicBezTo>
                  <a:cubicBezTo>
                    <a:pt x="12" y="48"/>
                    <a:pt x="27" y="52"/>
                    <a:pt x="39" y="52"/>
                  </a:cubicBezTo>
                  <a:cubicBezTo>
                    <a:pt x="37" y="54"/>
                    <a:pt x="36" y="56"/>
                    <a:pt x="35" y="58"/>
                  </a:cubicBezTo>
                  <a:cubicBezTo>
                    <a:pt x="39" y="54"/>
                    <a:pt x="43" y="53"/>
                    <a:pt x="47" y="49"/>
                  </a:cubicBezTo>
                  <a:cubicBezTo>
                    <a:pt x="49" y="56"/>
                    <a:pt x="52" y="57"/>
                    <a:pt x="56" y="63"/>
                  </a:cubicBezTo>
                  <a:cubicBezTo>
                    <a:pt x="69" y="45"/>
                    <a:pt x="48" y="53"/>
                    <a:pt x="56" y="38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3" y="37"/>
                    <a:pt x="53" y="31"/>
                    <a:pt x="52" y="28"/>
                  </a:cubicBezTo>
                  <a:cubicBezTo>
                    <a:pt x="43" y="29"/>
                    <a:pt x="39" y="29"/>
                    <a:pt x="32" y="28"/>
                  </a:cubicBezTo>
                  <a:cubicBezTo>
                    <a:pt x="32" y="25"/>
                    <a:pt x="33" y="25"/>
                    <a:pt x="34" y="23"/>
                  </a:cubicBezTo>
                  <a:cubicBezTo>
                    <a:pt x="29" y="24"/>
                    <a:pt x="28" y="22"/>
                    <a:pt x="23" y="2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3" name="Freeform 150"/>
            <p:cNvSpPr>
              <a:spLocks/>
            </p:cNvSpPr>
            <p:nvPr/>
          </p:nvSpPr>
          <p:spPr bwMode="auto">
            <a:xfrm>
              <a:off x="5048" y="354"/>
              <a:ext cx="156" cy="87"/>
            </a:xfrm>
            <a:custGeom>
              <a:avLst/>
              <a:gdLst>
                <a:gd name="T0" fmla="*/ 72 w 88"/>
                <a:gd name="T1" fmla="*/ 34 h 49"/>
                <a:gd name="T2" fmla="*/ 88 w 88"/>
                <a:gd name="T3" fmla="*/ 22 h 49"/>
                <a:gd name="T4" fmla="*/ 67 w 88"/>
                <a:gd name="T5" fmla="*/ 16 h 49"/>
                <a:gd name="T6" fmla="*/ 48 w 88"/>
                <a:gd name="T7" fmla="*/ 22 h 49"/>
                <a:gd name="T8" fmla="*/ 16 w 88"/>
                <a:gd name="T9" fmla="*/ 18 h 49"/>
                <a:gd name="T10" fmla="*/ 72 w 88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49">
                  <a:moveTo>
                    <a:pt x="72" y="34"/>
                  </a:moveTo>
                  <a:cubicBezTo>
                    <a:pt x="81" y="35"/>
                    <a:pt x="86" y="31"/>
                    <a:pt x="88" y="22"/>
                  </a:cubicBezTo>
                  <a:cubicBezTo>
                    <a:pt x="81" y="20"/>
                    <a:pt x="74" y="18"/>
                    <a:pt x="67" y="16"/>
                  </a:cubicBezTo>
                  <a:cubicBezTo>
                    <a:pt x="55" y="12"/>
                    <a:pt x="54" y="22"/>
                    <a:pt x="48" y="22"/>
                  </a:cubicBezTo>
                  <a:cubicBezTo>
                    <a:pt x="39" y="22"/>
                    <a:pt x="24" y="0"/>
                    <a:pt x="16" y="18"/>
                  </a:cubicBezTo>
                  <a:cubicBezTo>
                    <a:pt x="0" y="49"/>
                    <a:pt x="59" y="36"/>
                    <a:pt x="72" y="3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4" name="Freeform 151"/>
            <p:cNvSpPr>
              <a:spLocks/>
            </p:cNvSpPr>
            <p:nvPr/>
          </p:nvSpPr>
          <p:spPr bwMode="auto">
            <a:xfrm>
              <a:off x="1410" y="1323"/>
              <a:ext cx="16" cy="2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5" name="Freeform 152"/>
            <p:cNvSpPr>
              <a:spLocks noEditPoints="1"/>
            </p:cNvSpPr>
            <p:nvPr/>
          </p:nvSpPr>
          <p:spPr bwMode="auto">
            <a:xfrm>
              <a:off x="-237" y="528"/>
              <a:ext cx="2339" cy="2646"/>
            </a:xfrm>
            <a:custGeom>
              <a:avLst/>
              <a:gdLst>
                <a:gd name="T0" fmla="*/ 1165 w 1319"/>
                <a:gd name="T1" fmla="*/ 892 h 1491"/>
                <a:gd name="T2" fmla="*/ 1156 w 1319"/>
                <a:gd name="T3" fmla="*/ 869 h 1491"/>
                <a:gd name="T4" fmla="*/ 1038 w 1319"/>
                <a:gd name="T5" fmla="*/ 770 h 1491"/>
                <a:gd name="T6" fmla="*/ 951 w 1319"/>
                <a:gd name="T7" fmla="*/ 758 h 1491"/>
                <a:gd name="T8" fmla="*/ 827 w 1319"/>
                <a:gd name="T9" fmla="*/ 742 h 1491"/>
                <a:gd name="T10" fmla="*/ 787 w 1319"/>
                <a:gd name="T11" fmla="*/ 696 h 1491"/>
                <a:gd name="T12" fmla="*/ 699 w 1319"/>
                <a:gd name="T13" fmla="*/ 590 h 1491"/>
                <a:gd name="T14" fmla="*/ 807 w 1319"/>
                <a:gd name="T15" fmla="*/ 574 h 1491"/>
                <a:gd name="T16" fmla="*/ 885 w 1319"/>
                <a:gd name="T17" fmla="*/ 528 h 1491"/>
                <a:gd name="T18" fmla="*/ 900 w 1319"/>
                <a:gd name="T19" fmla="*/ 472 h 1491"/>
                <a:gd name="T20" fmla="*/ 928 w 1319"/>
                <a:gd name="T21" fmla="*/ 446 h 1491"/>
                <a:gd name="T22" fmla="*/ 989 w 1319"/>
                <a:gd name="T23" fmla="*/ 398 h 1491"/>
                <a:gd name="T24" fmla="*/ 1017 w 1319"/>
                <a:gd name="T25" fmla="*/ 362 h 1491"/>
                <a:gd name="T26" fmla="*/ 1046 w 1319"/>
                <a:gd name="T27" fmla="*/ 333 h 1491"/>
                <a:gd name="T28" fmla="*/ 1056 w 1319"/>
                <a:gd name="T29" fmla="*/ 265 h 1491"/>
                <a:gd name="T30" fmla="*/ 952 w 1319"/>
                <a:gd name="T31" fmla="*/ 183 h 1491"/>
                <a:gd name="T32" fmla="*/ 892 w 1319"/>
                <a:gd name="T33" fmla="*/ 249 h 1491"/>
                <a:gd name="T34" fmla="*/ 820 w 1319"/>
                <a:gd name="T35" fmla="*/ 263 h 1491"/>
                <a:gd name="T36" fmla="*/ 714 w 1319"/>
                <a:gd name="T37" fmla="*/ 221 h 1491"/>
                <a:gd name="T38" fmla="*/ 793 w 1319"/>
                <a:gd name="T39" fmla="*/ 124 h 1491"/>
                <a:gd name="T40" fmla="*/ 811 w 1319"/>
                <a:gd name="T41" fmla="*/ 59 h 1491"/>
                <a:gd name="T42" fmla="*/ 735 w 1319"/>
                <a:gd name="T43" fmla="*/ 42 h 1491"/>
                <a:gd name="T44" fmla="*/ 719 w 1319"/>
                <a:gd name="T45" fmla="*/ 61 h 1491"/>
                <a:gd name="T46" fmla="*/ 577 w 1319"/>
                <a:gd name="T47" fmla="*/ 65 h 1491"/>
                <a:gd name="T48" fmla="*/ 522 w 1319"/>
                <a:gd name="T49" fmla="*/ 67 h 1491"/>
                <a:gd name="T50" fmla="*/ 358 w 1319"/>
                <a:gd name="T51" fmla="*/ 37 h 1491"/>
                <a:gd name="T52" fmla="*/ 220 w 1319"/>
                <a:gd name="T53" fmla="*/ 38 h 1491"/>
                <a:gd name="T54" fmla="*/ 37 w 1319"/>
                <a:gd name="T55" fmla="*/ 61 h 1491"/>
                <a:gd name="T56" fmla="*/ 13 w 1319"/>
                <a:gd name="T57" fmla="*/ 116 h 1491"/>
                <a:gd name="T58" fmla="*/ 71 w 1319"/>
                <a:gd name="T59" fmla="*/ 143 h 1491"/>
                <a:gd name="T60" fmla="*/ 62 w 1319"/>
                <a:gd name="T61" fmla="*/ 222 h 1491"/>
                <a:gd name="T62" fmla="*/ 78 w 1319"/>
                <a:gd name="T63" fmla="*/ 254 h 1491"/>
                <a:gd name="T64" fmla="*/ 153 w 1319"/>
                <a:gd name="T65" fmla="*/ 210 h 1491"/>
                <a:gd name="T66" fmla="*/ 305 w 1319"/>
                <a:gd name="T67" fmla="*/ 221 h 1491"/>
                <a:gd name="T68" fmla="*/ 345 w 1319"/>
                <a:gd name="T69" fmla="*/ 260 h 1491"/>
                <a:gd name="T70" fmla="*/ 361 w 1319"/>
                <a:gd name="T71" fmla="*/ 271 h 1491"/>
                <a:gd name="T72" fmla="*/ 438 w 1319"/>
                <a:gd name="T73" fmla="*/ 367 h 1491"/>
                <a:gd name="T74" fmla="*/ 445 w 1319"/>
                <a:gd name="T75" fmla="*/ 491 h 1491"/>
                <a:gd name="T76" fmla="*/ 546 w 1319"/>
                <a:gd name="T77" fmla="*/ 623 h 1491"/>
                <a:gd name="T78" fmla="*/ 543 w 1319"/>
                <a:gd name="T79" fmla="*/ 585 h 1491"/>
                <a:gd name="T80" fmla="*/ 656 w 1319"/>
                <a:gd name="T81" fmla="*/ 707 h 1491"/>
                <a:gd name="T82" fmla="*/ 810 w 1319"/>
                <a:gd name="T83" fmla="*/ 783 h 1491"/>
                <a:gd name="T84" fmla="*/ 890 w 1319"/>
                <a:gd name="T85" fmla="*/ 840 h 1491"/>
                <a:gd name="T86" fmla="*/ 947 w 1319"/>
                <a:gd name="T87" fmla="*/ 1053 h 1491"/>
                <a:gd name="T88" fmla="*/ 930 w 1319"/>
                <a:gd name="T89" fmla="*/ 1287 h 1491"/>
                <a:gd name="T90" fmla="*/ 928 w 1319"/>
                <a:gd name="T91" fmla="*/ 1318 h 1491"/>
                <a:gd name="T92" fmla="*/ 913 w 1319"/>
                <a:gd name="T93" fmla="*/ 1412 h 1491"/>
                <a:gd name="T94" fmla="*/ 987 w 1319"/>
                <a:gd name="T95" fmla="*/ 1489 h 1491"/>
                <a:gd name="T96" fmla="*/ 1008 w 1319"/>
                <a:gd name="T97" fmla="*/ 1389 h 1491"/>
                <a:gd name="T98" fmla="*/ 1019 w 1319"/>
                <a:gd name="T99" fmla="*/ 1326 h 1491"/>
                <a:gd name="T100" fmla="*/ 1080 w 1319"/>
                <a:gd name="T101" fmla="*/ 1231 h 1491"/>
                <a:gd name="T102" fmla="*/ 1221 w 1319"/>
                <a:gd name="T103" fmla="*/ 1103 h 1491"/>
                <a:gd name="T104" fmla="*/ 1268 w 1319"/>
                <a:gd name="T105" fmla="*/ 1022 h 1491"/>
                <a:gd name="T106" fmla="*/ 862 w 1319"/>
                <a:gd name="T107" fmla="*/ 431 h 1491"/>
                <a:gd name="T108" fmla="*/ 868 w 1319"/>
                <a:gd name="T109" fmla="*/ 418 h 1491"/>
                <a:gd name="T110" fmla="*/ 813 w 1319"/>
                <a:gd name="T111" fmla="*/ 367 h 1491"/>
                <a:gd name="T112" fmla="*/ 828 w 1319"/>
                <a:gd name="T113" fmla="*/ 411 h 1491"/>
                <a:gd name="T114" fmla="*/ 823 w 1319"/>
                <a:gd name="T115" fmla="*/ 387 h 1491"/>
                <a:gd name="T116" fmla="*/ 743 w 1319"/>
                <a:gd name="T117" fmla="*/ 379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9" h="1491">
                  <a:moveTo>
                    <a:pt x="1301" y="925"/>
                  </a:moveTo>
                  <a:cubicBezTo>
                    <a:pt x="1282" y="928"/>
                    <a:pt x="1275" y="906"/>
                    <a:pt x="1262" y="908"/>
                  </a:cubicBezTo>
                  <a:cubicBezTo>
                    <a:pt x="1249" y="910"/>
                    <a:pt x="1230" y="892"/>
                    <a:pt x="1217" y="906"/>
                  </a:cubicBezTo>
                  <a:cubicBezTo>
                    <a:pt x="1212" y="881"/>
                    <a:pt x="1179" y="879"/>
                    <a:pt x="1166" y="900"/>
                  </a:cubicBezTo>
                  <a:cubicBezTo>
                    <a:pt x="1166" y="898"/>
                    <a:pt x="1165" y="895"/>
                    <a:pt x="1165" y="892"/>
                  </a:cubicBezTo>
                  <a:cubicBezTo>
                    <a:pt x="1154" y="898"/>
                    <a:pt x="1145" y="890"/>
                    <a:pt x="1148" y="879"/>
                  </a:cubicBezTo>
                  <a:cubicBezTo>
                    <a:pt x="1148" y="876"/>
                    <a:pt x="1151" y="874"/>
                    <a:pt x="1153" y="872"/>
                  </a:cubicBezTo>
                  <a:cubicBezTo>
                    <a:pt x="1150" y="880"/>
                    <a:pt x="1163" y="889"/>
                    <a:pt x="1171" y="881"/>
                  </a:cubicBezTo>
                  <a:cubicBezTo>
                    <a:pt x="1180" y="872"/>
                    <a:pt x="1166" y="868"/>
                    <a:pt x="1159" y="867"/>
                  </a:cubicBezTo>
                  <a:cubicBezTo>
                    <a:pt x="1158" y="868"/>
                    <a:pt x="1157" y="868"/>
                    <a:pt x="1156" y="869"/>
                  </a:cubicBezTo>
                  <a:cubicBezTo>
                    <a:pt x="1157" y="859"/>
                    <a:pt x="1154" y="865"/>
                    <a:pt x="1152" y="857"/>
                  </a:cubicBezTo>
                  <a:cubicBezTo>
                    <a:pt x="1149" y="836"/>
                    <a:pt x="1139" y="831"/>
                    <a:pt x="1125" y="822"/>
                  </a:cubicBezTo>
                  <a:cubicBezTo>
                    <a:pt x="1115" y="815"/>
                    <a:pt x="1105" y="818"/>
                    <a:pt x="1093" y="816"/>
                  </a:cubicBezTo>
                  <a:cubicBezTo>
                    <a:pt x="1081" y="815"/>
                    <a:pt x="1080" y="806"/>
                    <a:pt x="1071" y="802"/>
                  </a:cubicBezTo>
                  <a:cubicBezTo>
                    <a:pt x="1063" y="798"/>
                    <a:pt x="1026" y="777"/>
                    <a:pt x="1038" y="770"/>
                  </a:cubicBezTo>
                  <a:cubicBezTo>
                    <a:pt x="1025" y="773"/>
                    <a:pt x="1010" y="776"/>
                    <a:pt x="996" y="773"/>
                  </a:cubicBezTo>
                  <a:cubicBezTo>
                    <a:pt x="982" y="770"/>
                    <a:pt x="977" y="766"/>
                    <a:pt x="960" y="759"/>
                  </a:cubicBezTo>
                  <a:cubicBezTo>
                    <a:pt x="963" y="762"/>
                    <a:pt x="965" y="764"/>
                    <a:pt x="967" y="766"/>
                  </a:cubicBezTo>
                  <a:cubicBezTo>
                    <a:pt x="947" y="754"/>
                    <a:pt x="952" y="779"/>
                    <a:pt x="950" y="785"/>
                  </a:cubicBezTo>
                  <a:cubicBezTo>
                    <a:pt x="940" y="777"/>
                    <a:pt x="945" y="767"/>
                    <a:pt x="951" y="758"/>
                  </a:cubicBezTo>
                  <a:cubicBezTo>
                    <a:pt x="943" y="761"/>
                    <a:pt x="932" y="762"/>
                    <a:pt x="922" y="766"/>
                  </a:cubicBezTo>
                  <a:cubicBezTo>
                    <a:pt x="908" y="772"/>
                    <a:pt x="905" y="787"/>
                    <a:pt x="895" y="789"/>
                  </a:cubicBezTo>
                  <a:cubicBezTo>
                    <a:pt x="896" y="793"/>
                    <a:pt x="897" y="791"/>
                    <a:pt x="896" y="796"/>
                  </a:cubicBezTo>
                  <a:cubicBezTo>
                    <a:pt x="880" y="781"/>
                    <a:pt x="873" y="784"/>
                    <a:pt x="853" y="787"/>
                  </a:cubicBezTo>
                  <a:cubicBezTo>
                    <a:pt x="825" y="790"/>
                    <a:pt x="831" y="757"/>
                    <a:pt x="827" y="742"/>
                  </a:cubicBezTo>
                  <a:cubicBezTo>
                    <a:pt x="826" y="735"/>
                    <a:pt x="836" y="727"/>
                    <a:pt x="825" y="725"/>
                  </a:cubicBezTo>
                  <a:cubicBezTo>
                    <a:pt x="814" y="722"/>
                    <a:pt x="808" y="717"/>
                    <a:pt x="796" y="717"/>
                  </a:cubicBezTo>
                  <a:cubicBezTo>
                    <a:pt x="788" y="717"/>
                    <a:pt x="778" y="728"/>
                    <a:pt x="774" y="717"/>
                  </a:cubicBezTo>
                  <a:cubicBezTo>
                    <a:pt x="772" y="712"/>
                    <a:pt x="790" y="705"/>
                    <a:pt x="782" y="692"/>
                  </a:cubicBezTo>
                  <a:cubicBezTo>
                    <a:pt x="784" y="693"/>
                    <a:pt x="785" y="693"/>
                    <a:pt x="787" y="696"/>
                  </a:cubicBezTo>
                  <a:cubicBezTo>
                    <a:pt x="785" y="683"/>
                    <a:pt x="791" y="673"/>
                    <a:pt x="795" y="662"/>
                  </a:cubicBezTo>
                  <a:cubicBezTo>
                    <a:pt x="773" y="666"/>
                    <a:pt x="770" y="663"/>
                    <a:pt x="755" y="680"/>
                  </a:cubicBezTo>
                  <a:cubicBezTo>
                    <a:pt x="745" y="691"/>
                    <a:pt x="736" y="702"/>
                    <a:pt x="716" y="691"/>
                  </a:cubicBezTo>
                  <a:cubicBezTo>
                    <a:pt x="686" y="676"/>
                    <a:pt x="684" y="631"/>
                    <a:pt x="694" y="613"/>
                  </a:cubicBezTo>
                  <a:cubicBezTo>
                    <a:pt x="682" y="603"/>
                    <a:pt x="692" y="598"/>
                    <a:pt x="699" y="590"/>
                  </a:cubicBezTo>
                  <a:cubicBezTo>
                    <a:pt x="705" y="584"/>
                    <a:pt x="712" y="591"/>
                    <a:pt x="714" y="582"/>
                  </a:cubicBezTo>
                  <a:cubicBezTo>
                    <a:pt x="715" y="575"/>
                    <a:pt x="720" y="575"/>
                    <a:pt x="726" y="572"/>
                  </a:cubicBezTo>
                  <a:cubicBezTo>
                    <a:pt x="730" y="569"/>
                    <a:pt x="785" y="592"/>
                    <a:pt x="766" y="568"/>
                  </a:cubicBezTo>
                  <a:cubicBezTo>
                    <a:pt x="774" y="567"/>
                    <a:pt x="781" y="567"/>
                    <a:pt x="785" y="571"/>
                  </a:cubicBezTo>
                  <a:cubicBezTo>
                    <a:pt x="794" y="562"/>
                    <a:pt x="799" y="569"/>
                    <a:pt x="807" y="574"/>
                  </a:cubicBezTo>
                  <a:cubicBezTo>
                    <a:pt x="816" y="579"/>
                    <a:pt x="825" y="566"/>
                    <a:pt x="832" y="578"/>
                  </a:cubicBezTo>
                  <a:cubicBezTo>
                    <a:pt x="836" y="586"/>
                    <a:pt x="831" y="594"/>
                    <a:pt x="835" y="602"/>
                  </a:cubicBezTo>
                  <a:cubicBezTo>
                    <a:pt x="838" y="610"/>
                    <a:pt x="850" y="614"/>
                    <a:pt x="854" y="623"/>
                  </a:cubicBezTo>
                  <a:cubicBezTo>
                    <a:pt x="872" y="606"/>
                    <a:pt x="851" y="594"/>
                    <a:pt x="848" y="577"/>
                  </a:cubicBezTo>
                  <a:cubicBezTo>
                    <a:pt x="841" y="545"/>
                    <a:pt x="864" y="542"/>
                    <a:pt x="885" y="528"/>
                  </a:cubicBezTo>
                  <a:cubicBezTo>
                    <a:pt x="884" y="520"/>
                    <a:pt x="897" y="522"/>
                    <a:pt x="902" y="514"/>
                  </a:cubicBezTo>
                  <a:cubicBezTo>
                    <a:pt x="900" y="514"/>
                    <a:pt x="898" y="513"/>
                    <a:pt x="895" y="513"/>
                  </a:cubicBezTo>
                  <a:cubicBezTo>
                    <a:pt x="899" y="510"/>
                    <a:pt x="900" y="507"/>
                    <a:pt x="906" y="505"/>
                  </a:cubicBezTo>
                  <a:cubicBezTo>
                    <a:pt x="904" y="504"/>
                    <a:pt x="902" y="503"/>
                    <a:pt x="900" y="502"/>
                  </a:cubicBezTo>
                  <a:cubicBezTo>
                    <a:pt x="903" y="492"/>
                    <a:pt x="898" y="483"/>
                    <a:pt x="900" y="472"/>
                  </a:cubicBezTo>
                  <a:cubicBezTo>
                    <a:pt x="902" y="479"/>
                    <a:pt x="903" y="486"/>
                    <a:pt x="904" y="492"/>
                  </a:cubicBezTo>
                  <a:cubicBezTo>
                    <a:pt x="910" y="485"/>
                    <a:pt x="912" y="477"/>
                    <a:pt x="909" y="469"/>
                  </a:cubicBezTo>
                  <a:cubicBezTo>
                    <a:pt x="918" y="470"/>
                    <a:pt x="930" y="458"/>
                    <a:pt x="919" y="451"/>
                  </a:cubicBezTo>
                  <a:cubicBezTo>
                    <a:pt x="922" y="451"/>
                    <a:pt x="926" y="450"/>
                    <a:pt x="929" y="449"/>
                  </a:cubicBezTo>
                  <a:cubicBezTo>
                    <a:pt x="929" y="448"/>
                    <a:pt x="929" y="447"/>
                    <a:pt x="928" y="446"/>
                  </a:cubicBezTo>
                  <a:cubicBezTo>
                    <a:pt x="939" y="444"/>
                    <a:pt x="952" y="435"/>
                    <a:pt x="963" y="438"/>
                  </a:cubicBezTo>
                  <a:cubicBezTo>
                    <a:pt x="954" y="437"/>
                    <a:pt x="949" y="421"/>
                    <a:pt x="960" y="417"/>
                  </a:cubicBezTo>
                  <a:cubicBezTo>
                    <a:pt x="964" y="416"/>
                    <a:pt x="967" y="414"/>
                    <a:pt x="968" y="410"/>
                  </a:cubicBezTo>
                  <a:cubicBezTo>
                    <a:pt x="974" y="400"/>
                    <a:pt x="973" y="413"/>
                    <a:pt x="980" y="408"/>
                  </a:cubicBezTo>
                  <a:cubicBezTo>
                    <a:pt x="988" y="403"/>
                    <a:pt x="990" y="402"/>
                    <a:pt x="989" y="398"/>
                  </a:cubicBezTo>
                  <a:cubicBezTo>
                    <a:pt x="998" y="400"/>
                    <a:pt x="1008" y="393"/>
                    <a:pt x="1016" y="387"/>
                  </a:cubicBezTo>
                  <a:cubicBezTo>
                    <a:pt x="1017" y="390"/>
                    <a:pt x="1018" y="393"/>
                    <a:pt x="1019" y="396"/>
                  </a:cubicBezTo>
                  <a:cubicBezTo>
                    <a:pt x="1005" y="391"/>
                    <a:pt x="999" y="409"/>
                    <a:pt x="1006" y="420"/>
                  </a:cubicBezTo>
                  <a:cubicBezTo>
                    <a:pt x="1015" y="406"/>
                    <a:pt x="1034" y="404"/>
                    <a:pt x="1046" y="393"/>
                  </a:cubicBezTo>
                  <a:cubicBezTo>
                    <a:pt x="1036" y="390"/>
                    <a:pt x="998" y="378"/>
                    <a:pt x="1017" y="362"/>
                  </a:cubicBezTo>
                  <a:cubicBezTo>
                    <a:pt x="1013" y="362"/>
                    <a:pt x="1009" y="361"/>
                    <a:pt x="1005" y="362"/>
                  </a:cubicBezTo>
                  <a:cubicBezTo>
                    <a:pt x="1012" y="360"/>
                    <a:pt x="1015" y="355"/>
                    <a:pt x="1020" y="350"/>
                  </a:cubicBezTo>
                  <a:cubicBezTo>
                    <a:pt x="1001" y="337"/>
                    <a:pt x="987" y="353"/>
                    <a:pt x="970" y="357"/>
                  </a:cubicBezTo>
                  <a:cubicBezTo>
                    <a:pt x="982" y="351"/>
                    <a:pt x="987" y="342"/>
                    <a:pt x="998" y="336"/>
                  </a:cubicBezTo>
                  <a:cubicBezTo>
                    <a:pt x="1011" y="328"/>
                    <a:pt x="1030" y="329"/>
                    <a:pt x="1046" y="333"/>
                  </a:cubicBezTo>
                  <a:cubicBezTo>
                    <a:pt x="1059" y="337"/>
                    <a:pt x="1077" y="316"/>
                    <a:pt x="1091" y="314"/>
                  </a:cubicBezTo>
                  <a:cubicBezTo>
                    <a:pt x="1111" y="311"/>
                    <a:pt x="1095" y="291"/>
                    <a:pt x="1090" y="281"/>
                  </a:cubicBezTo>
                  <a:cubicBezTo>
                    <a:pt x="1082" y="289"/>
                    <a:pt x="1065" y="292"/>
                    <a:pt x="1056" y="288"/>
                  </a:cubicBezTo>
                  <a:cubicBezTo>
                    <a:pt x="1066" y="284"/>
                    <a:pt x="1077" y="283"/>
                    <a:pt x="1084" y="275"/>
                  </a:cubicBezTo>
                  <a:cubicBezTo>
                    <a:pt x="1076" y="269"/>
                    <a:pt x="1065" y="270"/>
                    <a:pt x="1056" y="265"/>
                  </a:cubicBezTo>
                  <a:cubicBezTo>
                    <a:pt x="1055" y="265"/>
                    <a:pt x="1059" y="256"/>
                    <a:pt x="1056" y="253"/>
                  </a:cubicBezTo>
                  <a:cubicBezTo>
                    <a:pt x="1051" y="249"/>
                    <a:pt x="1043" y="256"/>
                    <a:pt x="1037" y="248"/>
                  </a:cubicBezTo>
                  <a:cubicBezTo>
                    <a:pt x="1053" y="240"/>
                    <a:pt x="1020" y="197"/>
                    <a:pt x="1012" y="191"/>
                  </a:cubicBezTo>
                  <a:cubicBezTo>
                    <a:pt x="1004" y="205"/>
                    <a:pt x="996" y="222"/>
                    <a:pt x="980" y="216"/>
                  </a:cubicBezTo>
                  <a:cubicBezTo>
                    <a:pt x="965" y="209"/>
                    <a:pt x="967" y="185"/>
                    <a:pt x="952" y="183"/>
                  </a:cubicBezTo>
                  <a:cubicBezTo>
                    <a:pt x="944" y="182"/>
                    <a:pt x="945" y="173"/>
                    <a:pt x="937" y="168"/>
                  </a:cubicBezTo>
                  <a:cubicBezTo>
                    <a:pt x="926" y="162"/>
                    <a:pt x="923" y="167"/>
                    <a:pt x="913" y="165"/>
                  </a:cubicBezTo>
                  <a:cubicBezTo>
                    <a:pt x="906" y="164"/>
                    <a:pt x="858" y="158"/>
                    <a:pt x="885" y="174"/>
                  </a:cubicBezTo>
                  <a:cubicBezTo>
                    <a:pt x="865" y="182"/>
                    <a:pt x="897" y="207"/>
                    <a:pt x="870" y="212"/>
                  </a:cubicBezTo>
                  <a:cubicBezTo>
                    <a:pt x="882" y="224"/>
                    <a:pt x="885" y="234"/>
                    <a:pt x="892" y="249"/>
                  </a:cubicBezTo>
                  <a:cubicBezTo>
                    <a:pt x="900" y="267"/>
                    <a:pt x="859" y="268"/>
                    <a:pt x="866" y="279"/>
                  </a:cubicBezTo>
                  <a:cubicBezTo>
                    <a:pt x="874" y="291"/>
                    <a:pt x="884" y="304"/>
                    <a:pt x="870" y="316"/>
                  </a:cubicBezTo>
                  <a:cubicBezTo>
                    <a:pt x="857" y="327"/>
                    <a:pt x="840" y="306"/>
                    <a:pt x="837" y="292"/>
                  </a:cubicBezTo>
                  <a:cubicBezTo>
                    <a:pt x="835" y="284"/>
                    <a:pt x="845" y="282"/>
                    <a:pt x="838" y="272"/>
                  </a:cubicBezTo>
                  <a:cubicBezTo>
                    <a:pt x="837" y="269"/>
                    <a:pt x="823" y="264"/>
                    <a:pt x="820" y="263"/>
                  </a:cubicBezTo>
                  <a:cubicBezTo>
                    <a:pt x="814" y="261"/>
                    <a:pt x="803" y="259"/>
                    <a:pt x="797" y="258"/>
                  </a:cubicBezTo>
                  <a:cubicBezTo>
                    <a:pt x="786" y="255"/>
                    <a:pt x="784" y="249"/>
                    <a:pt x="775" y="246"/>
                  </a:cubicBezTo>
                  <a:cubicBezTo>
                    <a:pt x="769" y="243"/>
                    <a:pt x="762" y="244"/>
                    <a:pt x="754" y="240"/>
                  </a:cubicBezTo>
                  <a:cubicBezTo>
                    <a:pt x="750" y="238"/>
                    <a:pt x="742" y="244"/>
                    <a:pt x="739" y="242"/>
                  </a:cubicBezTo>
                  <a:cubicBezTo>
                    <a:pt x="728" y="234"/>
                    <a:pt x="737" y="204"/>
                    <a:pt x="714" y="221"/>
                  </a:cubicBezTo>
                  <a:cubicBezTo>
                    <a:pt x="715" y="206"/>
                    <a:pt x="715" y="192"/>
                    <a:pt x="723" y="179"/>
                  </a:cubicBezTo>
                  <a:cubicBezTo>
                    <a:pt x="732" y="163"/>
                    <a:pt x="745" y="160"/>
                    <a:pt x="758" y="150"/>
                  </a:cubicBezTo>
                  <a:cubicBezTo>
                    <a:pt x="751" y="148"/>
                    <a:pt x="744" y="145"/>
                    <a:pt x="737" y="141"/>
                  </a:cubicBezTo>
                  <a:cubicBezTo>
                    <a:pt x="748" y="142"/>
                    <a:pt x="756" y="142"/>
                    <a:pt x="766" y="139"/>
                  </a:cubicBezTo>
                  <a:cubicBezTo>
                    <a:pt x="775" y="135"/>
                    <a:pt x="782" y="127"/>
                    <a:pt x="793" y="124"/>
                  </a:cubicBezTo>
                  <a:cubicBezTo>
                    <a:pt x="784" y="115"/>
                    <a:pt x="768" y="120"/>
                    <a:pt x="762" y="106"/>
                  </a:cubicBezTo>
                  <a:cubicBezTo>
                    <a:pt x="769" y="107"/>
                    <a:pt x="783" y="119"/>
                    <a:pt x="787" y="116"/>
                  </a:cubicBezTo>
                  <a:cubicBezTo>
                    <a:pt x="795" y="109"/>
                    <a:pt x="808" y="105"/>
                    <a:pt x="798" y="95"/>
                  </a:cubicBezTo>
                  <a:cubicBezTo>
                    <a:pt x="840" y="128"/>
                    <a:pt x="867" y="45"/>
                    <a:pt x="824" y="42"/>
                  </a:cubicBezTo>
                  <a:cubicBezTo>
                    <a:pt x="803" y="40"/>
                    <a:pt x="817" y="55"/>
                    <a:pt x="811" y="59"/>
                  </a:cubicBezTo>
                  <a:cubicBezTo>
                    <a:pt x="803" y="64"/>
                    <a:pt x="799" y="82"/>
                    <a:pt x="793" y="82"/>
                  </a:cubicBezTo>
                  <a:cubicBezTo>
                    <a:pt x="772" y="84"/>
                    <a:pt x="782" y="30"/>
                    <a:pt x="757" y="65"/>
                  </a:cubicBezTo>
                  <a:cubicBezTo>
                    <a:pt x="754" y="57"/>
                    <a:pt x="753" y="58"/>
                    <a:pt x="749" y="51"/>
                  </a:cubicBezTo>
                  <a:cubicBezTo>
                    <a:pt x="751" y="50"/>
                    <a:pt x="753" y="48"/>
                    <a:pt x="755" y="47"/>
                  </a:cubicBezTo>
                  <a:cubicBezTo>
                    <a:pt x="748" y="46"/>
                    <a:pt x="741" y="44"/>
                    <a:pt x="735" y="42"/>
                  </a:cubicBezTo>
                  <a:cubicBezTo>
                    <a:pt x="738" y="40"/>
                    <a:pt x="740" y="36"/>
                    <a:pt x="744" y="34"/>
                  </a:cubicBezTo>
                  <a:cubicBezTo>
                    <a:pt x="733" y="27"/>
                    <a:pt x="733" y="15"/>
                    <a:pt x="726" y="10"/>
                  </a:cubicBezTo>
                  <a:cubicBezTo>
                    <a:pt x="709" y="0"/>
                    <a:pt x="714" y="17"/>
                    <a:pt x="698" y="17"/>
                  </a:cubicBezTo>
                  <a:cubicBezTo>
                    <a:pt x="699" y="29"/>
                    <a:pt x="698" y="31"/>
                    <a:pt x="705" y="39"/>
                  </a:cubicBezTo>
                  <a:cubicBezTo>
                    <a:pt x="712" y="47"/>
                    <a:pt x="730" y="46"/>
                    <a:pt x="719" y="61"/>
                  </a:cubicBezTo>
                  <a:cubicBezTo>
                    <a:pt x="721" y="60"/>
                    <a:pt x="722" y="59"/>
                    <a:pt x="724" y="59"/>
                  </a:cubicBezTo>
                  <a:cubicBezTo>
                    <a:pt x="717" y="66"/>
                    <a:pt x="709" y="72"/>
                    <a:pt x="709" y="83"/>
                  </a:cubicBezTo>
                  <a:cubicBezTo>
                    <a:pt x="693" y="62"/>
                    <a:pt x="685" y="68"/>
                    <a:pt x="663" y="75"/>
                  </a:cubicBezTo>
                  <a:cubicBezTo>
                    <a:pt x="646" y="80"/>
                    <a:pt x="606" y="76"/>
                    <a:pt x="605" y="53"/>
                  </a:cubicBezTo>
                  <a:cubicBezTo>
                    <a:pt x="595" y="58"/>
                    <a:pt x="585" y="58"/>
                    <a:pt x="577" y="65"/>
                  </a:cubicBezTo>
                  <a:cubicBezTo>
                    <a:pt x="584" y="67"/>
                    <a:pt x="592" y="66"/>
                    <a:pt x="600" y="63"/>
                  </a:cubicBezTo>
                  <a:cubicBezTo>
                    <a:pt x="595" y="73"/>
                    <a:pt x="583" y="73"/>
                    <a:pt x="585" y="86"/>
                  </a:cubicBezTo>
                  <a:cubicBezTo>
                    <a:pt x="573" y="83"/>
                    <a:pt x="568" y="66"/>
                    <a:pt x="552" y="73"/>
                  </a:cubicBezTo>
                  <a:cubicBezTo>
                    <a:pt x="538" y="79"/>
                    <a:pt x="523" y="76"/>
                    <a:pt x="509" y="71"/>
                  </a:cubicBezTo>
                  <a:cubicBezTo>
                    <a:pt x="514" y="71"/>
                    <a:pt x="518" y="68"/>
                    <a:pt x="522" y="67"/>
                  </a:cubicBezTo>
                  <a:cubicBezTo>
                    <a:pt x="515" y="52"/>
                    <a:pt x="481" y="55"/>
                    <a:pt x="466" y="46"/>
                  </a:cubicBezTo>
                  <a:cubicBezTo>
                    <a:pt x="458" y="42"/>
                    <a:pt x="440" y="40"/>
                    <a:pt x="433" y="45"/>
                  </a:cubicBezTo>
                  <a:cubicBezTo>
                    <a:pt x="424" y="51"/>
                    <a:pt x="419" y="33"/>
                    <a:pt x="407" y="47"/>
                  </a:cubicBezTo>
                  <a:cubicBezTo>
                    <a:pt x="403" y="40"/>
                    <a:pt x="396" y="35"/>
                    <a:pt x="389" y="30"/>
                  </a:cubicBezTo>
                  <a:cubicBezTo>
                    <a:pt x="381" y="51"/>
                    <a:pt x="372" y="32"/>
                    <a:pt x="358" y="37"/>
                  </a:cubicBezTo>
                  <a:cubicBezTo>
                    <a:pt x="347" y="41"/>
                    <a:pt x="339" y="57"/>
                    <a:pt x="325" y="44"/>
                  </a:cubicBezTo>
                  <a:cubicBezTo>
                    <a:pt x="317" y="51"/>
                    <a:pt x="323" y="52"/>
                    <a:pt x="310" y="49"/>
                  </a:cubicBezTo>
                  <a:cubicBezTo>
                    <a:pt x="311" y="52"/>
                    <a:pt x="311" y="56"/>
                    <a:pt x="311" y="59"/>
                  </a:cubicBezTo>
                  <a:cubicBezTo>
                    <a:pt x="296" y="53"/>
                    <a:pt x="273" y="47"/>
                    <a:pt x="264" y="44"/>
                  </a:cubicBezTo>
                  <a:cubicBezTo>
                    <a:pt x="249" y="39"/>
                    <a:pt x="236" y="40"/>
                    <a:pt x="220" y="38"/>
                  </a:cubicBezTo>
                  <a:cubicBezTo>
                    <a:pt x="204" y="35"/>
                    <a:pt x="179" y="37"/>
                    <a:pt x="164" y="30"/>
                  </a:cubicBezTo>
                  <a:cubicBezTo>
                    <a:pt x="149" y="24"/>
                    <a:pt x="132" y="16"/>
                    <a:pt x="117" y="25"/>
                  </a:cubicBezTo>
                  <a:cubicBezTo>
                    <a:pt x="115" y="20"/>
                    <a:pt x="110" y="17"/>
                    <a:pt x="108" y="13"/>
                  </a:cubicBezTo>
                  <a:cubicBezTo>
                    <a:pt x="102" y="28"/>
                    <a:pt x="69" y="29"/>
                    <a:pt x="56" y="39"/>
                  </a:cubicBezTo>
                  <a:cubicBezTo>
                    <a:pt x="49" y="44"/>
                    <a:pt x="44" y="57"/>
                    <a:pt x="37" y="61"/>
                  </a:cubicBezTo>
                  <a:cubicBezTo>
                    <a:pt x="27" y="65"/>
                    <a:pt x="17" y="50"/>
                    <a:pt x="11" y="68"/>
                  </a:cubicBezTo>
                  <a:cubicBezTo>
                    <a:pt x="25" y="78"/>
                    <a:pt x="57" y="86"/>
                    <a:pt x="62" y="107"/>
                  </a:cubicBezTo>
                  <a:cubicBezTo>
                    <a:pt x="51" y="107"/>
                    <a:pt x="41" y="98"/>
                    <a:pt x="33" y="98"/>
                  </a:cubicBezTo>
                  <a:cubicBezTo>
                    <a:pt x="22" y="99"/>
                    <a:pt x="13" y="112"/>
                    <a:pt x="0" y="114"/>
                  </a:cubicBezTo>
                  <a:cubicBezTo>
                    <a:pt x="5" y="113"/>
                    <a:pt x="9" y="116"/>
                    <a:pt x="13" y="116"/>
                  </a:cubicBezTo>
                  <a:cubicBezTo>
                    <a:pt x="0" y="134"/>
                    <a:pt x="23" y="132"/>
                    <a:pt x="34" y="133"/>
                  </a:cubicBezTo>
                  <a:cubicBezTo>
                    <a:pt x="49" y="133"/>
                    <a:pt x="54" y="133"/>
                    <a:pt x="69" y="129"/>
                  </a:cubicBezTo>
                  <a:cubicBezTo>
                    <a:pt x="69" y="131"/>
                    <a:pt x="70" y="133"/>
                    <a:pt x="70" y="135"/>
                  </a:cubicBezTo>
                  <a:cubicBezTo>
                    <a:pt x="68" y="135"/>
                    <a:pt x="67" y="136"/>
                    <a:pt x="65" y="136"/>
                  </a:cubicBezTo>
                  <a:cubicBezTo>
                    <a:pt x="67" y="138"/>
                    <a:pt x="69" y="140"/>
                    <a:pt x="71" y="143"/>
                  </a:cubicBezTo>
                  <a:cubicBezTo>
                    <a:pt x="63" y="150"/>
                    <a:pt x="41" y="159"/>
                    <a:pt x="30" y="162"/>
                  </a:cubicBezTo>
                  <a:cubicBezTo>
                    <a:pt x="6" y="168"/>
                    <a:pt x="21" y="179"/>
                    <a:pt x="32" y="191"/>
                  </a:cubicBezTo>
                  <a:cubicBezTo>
                    <a:pt x="29" y="190"/>
                    <a:pt x="27" y="190"/>
                    <a:pt x="24" y="190"/>
                  </a:cubicBezTo>
                  <a:cubicBezTo>
                    <a:pt x="31" y="200"/>
                    <a:pt x="45" y="212"/>
                    <a:pt x="55" y="202"/>
                  </a:cubicBezTo>
                  <a:cubicBezTo>
                    <a:pt x="60" y="208"/>
                    <a:pt x="62" y="215"/>
                    <a:pt x="62" y="222"/>
                  </a:cubicBezTo>
                  <a:cubicBezTo>
                    <a:pt x="65" y="219"/>
                    <a:pt x="69" y="218"/>
                    <a:pt x="71" y="214"/>
                  </a:cubicBezTo>
                  <a:cubicBezTo>
                    <a:pt x="77" y="223"/>
                    <a:pt x="84" y="224"/>
                    <a:pt x="90" y="216"/>
                  </a:cubicBezTo>
                  <a:cubicBezTo>
                    <a:pt x="102" y="229"/>
                    <a:pt x="106" y="211"/>
                    <a:pt x="116" y="217"/>
                  </a:cubicBezTo>
                  <a:cubicBezTo>
                    <a:pt x="108" y="224"/>
                    <a:pt x="109" y="229"/>
                    <a:pt x="101" y="236"/>
                  </a:cubicBezTo>
                  <a:cubicBezTo>
                    <a:pt x="93" y="244"/>
                    <a:pt x="85" y="245"/>
                    <a:pt x="78" y="254"/>
                  </a:cubicBezTo>
                  <a:cubicBezTo>
                    <a:pt x="72" y="260"/>
                    <a:pt x="41" y="275"/>
                    <a:pt x="32" y="278"/>
                  </a:cubicBezTo>
                  <a:cubicBezTo>
                    <a:pt x="51" y="287"/>
                    <a:pt x="96" y="251"/>
                    <a:pt x="111" y="239"/>
                  </a:cubicBezTo>
                  <a:cubicBezTo>
                    <a:pt x="134" y="222"/>
                    <a:pt x="148" y="200"/>
                    <a:pt x="169" y="181"/>
                  </a:cubicBezTo>
                  <a:cubicBezTo>
                    <a:pt x="170" y="182"/>
                    <a:pt x="171" y="184"/>
                    <a:pt x="172" y="185"/>
                  </a:cubicBezTo>
                  <a:cubicBezTo>
                    <a:pt x="164" y="193"/>
                    <a:pt x="157" y="201"/>
                    <a:pt x="153" y="210"/>
                  </a:cubicBezTo>
                  <a:cubicBezTo>
                    <a:pt x="164" y="218"/>
                    <a:pt x="182" y="200"/>
                    <a:pt x="192" y="193"/>
                  </a:cubicBezTo>
                  <a:cubicBezTo>
                    <a:pt x="191" y="191"/>
                    <a:pt x="189" y="190"/>
                    <a:pt x="188" y="188"/>
                  </a:cubicBezTo>
                  <a:cubicBezTo>
                    <a:pt x="204" y="181"/>
                    <a:pt x="212" y="196"/>
                    <a:pt x="227" y="199"/>
                  </a:cubicBezTo>
                  <a:cubicBezTo>
                    <a:pt x="243" y="202"/>
                    <a:pt x="256" y="200"/>
                    <a:pt x="271" y="205"/>
                  </a:cubicBezTo>
                  <a:cubicBezTo>
                    <a:pt x="279" y="208"/>
                    <a:pt x="302" y="224"/>
                    <a:pt x="305" y="221"/>
                  </a:cubicBezTo>
                  <a:cubicBezTo>
                    <a:pt x="314" y="210"/>
                    <a:pt x="325" y="235"/>
                    <a:pt x="326" y="242"/>
                  </a:cubicBezTo>
                  <a:cubicBezTo>
                    <a:pt x="329" y="239"/>
                    <a:pt x="332" y="238"/>
                    <a:pt x="335" y="235"/>
                  </a:cubicBezTo>
                  <a:cubicBezTo>
                    <a:pt x="333" y="238"/>
                    <a:pt x="333" y="242"/>
                    <a:pt x="331" y="245"/>
                  </a:cubicBezTo>
                  <a:cubicBezTo>
                    <a:pt x="336" y="247"/>
                    <a:pt x="348" y="253"/>
                    <a:pt x="345" y="258"/>
                  </a:cubicBezTo>
                  <a:cubicBezTo>
                    <a:pt x="345" y="259"/>
                    <a:pt x="345" y="259"/>
                    <a:pt x="345" y="260"/>
                  </a:cubicBezTo>
                  <a:cubicBezTo>
                    <a:pt x="342" y="253"/>
                    <a:pt x="337" y="249"/>
                    <a:pt x="333" y="260"/>
                  </a:cubicBezTo>
                  <a:cubicBezTo>
                    <a:pt x="335" y="260"/>
                    <a:pt x="338" y="260"/>
                    <a:pt x="340" y="260"/>
                  </a:cubicBezTo>
                  <a:cubicBezTo>
                    <a:pt x="340" y="266"/>
                    <a:pt x="341" y="270"/>
                    <a:pt x="347" y="274"/>
                  </a:cubicBezTo>
                  <a:cubicBezTo>
                    <a:pt x="348" y="272"/>
                    <a:pt x="347" y="269"/>
                    <a:pt x="347" y="266"/>
                  </a:cubicBezTo>
                  <a:cubicBezTo>
                    <a:pt x="351" y="269"/>
                    <a:pt x="359" y="269"/>
                    <a:pt x="361" y="271"/>
                  </a:cubicBezTo>
                  <a:cubicBezTo>
                    <a:pt x="369" y="280"/>
                    <a:pt x="371" y="292"/>
                    <a:pt x="380" y="304"/>
                  </a:cubicBezTo>
                  <a:cubicBezTo>
                    <a:pt x="383" y="307"/>
                    <a:pt x="390" y="307"/>
                    <a:pt x="392" y="310"/>
                  </a:cubicBezTo>
                  <a:cubicBezTo>
                    <a:pt x="394" y="312"/>
                    <a:pt x="391" y="320"/>
                    <a:pt x="393" y="323"/>
                  </a:cubicBezTo>
                  <a:cubicBezTo>
                    <a:pt x="394" y="325"/>
                    <a:pt x="413" y="335"/>
                    <a:pt x="418" y="336"/>
                  </a:cubicBezTo>
                  <a:cubicBezTo>
                    <a:pt x="431" y="341"/>
                    <a:pt x="452" y="354"/>
                    <a:pt x="438" y="367"/>
                  </a:cubicBezTo>
                  <a:cubicBezTo>
                    <a:pt x="433" y="363"/>
                    <a:pt x="427" y="364"/>
                    <a:pt x="424" y="362"/>
                  </a:cubicBezTo>
                  <a:cubicBezTo>
                    <a:pt x="433" y="381"/>
                    <a:pt x="427" y="401"/>
                    <a:pt x="427" y="419"/>
                  </a:cubicBezTo>
                  <a:cubicBezTo>
                    <a:pt x="426" y="436"/>
                    <a:pt x="426" y="456"/>
                    <a:pt x="434" y="471"/>
                  </a:cubicBezTo>
                  <a:cubicBezTo>
                    <a:pt x="435" y="474"/>
                    <a:pt x="442" y="477"/>
                    <a:pt x="445" y="478"/>
                  </a:cubicBezTo>
                  <a:cubicBezTo>
                    <a:pt x="455" y="483"/>
                    <a:pt x="441" y="485"/>
                    <a:pt x="445" y="491"/>
                  </a:cubicBezTo>
                  <a:cubicBezTo>
                    <a:pt x="449" y="498"/>
                    <a:pt x="456" y="504"/>
                    <a:pt x="462" y="511"/>
                  </a:cubicBezTo>
                  <a:cubicBezTo>
                    <a:pt x="472" y="524"/>
                    <a:pt x="484" y="531"/>
                    <a:pt x="498" y="542"/>
                  </a:cubicBezTo>
                  <a:cubicBezTo>
                    <a:pt x="493" y="552"/>
                    <a:pt x="520" y="588"/>
                    <a:pt x="530" y="594"/>
                  </a:cubicBezTo>
                  <a:cubicBezTo>
                    <a:pt x="527" y="596"/>
                    <a:pt x="523" y="597"/>
                    <a:pt x="520" y="598"/>
                  </a:cubicBezTo>
                  <a:cubicBezTo>
                    <a:pt x="531" y="600"/>
                    <a:pt x="546" y="611"/>
                    <a:pt x="546" y="623"/>
                  </a:cubicBezTo>
                  <a:cubicBezTo>
                    <a:pt x="545" y="634"/>
                    <a:pt x="562" y="639"/>
                    <a:pt x="569" y="647"/>
                  </a:cubicBezTo>
                  <a:cubicBezTo>
                    <a:pt x="570" y="646"/>
                    <a:pt x="571" y="644"/>
                    <a:pt x="572" y="643"/>
                  </a:cubicBezTo>
                  <a:cubicBezTo>
                    <a:pt x="558" y="636"/>
                    <a:pt x="545" y="609"/>
                    <a:pt x="539" y="594"/>
                  </a:cubicBezTo>
                  <a:cubicBezTo>
                    <a:pt x="536" y="584"/>
                    <a:pt x="500" y="542"/>
                    <a:pt x="531" y="558"/>
                  </a:cubicBezTo>
                  <a:cubicBezTo>
                    <a:pt x="543" y="564"/>
                    <a:pt x="536" y="577"/>
                    <a:pt x="543" y="585"/>
                  </a:cubicBezTo>
                  <a:cubicBezTo>
                    <a:pt x="548" y="591"/>
                    <a:pt x="561" y="594"/>
                    <a:pt x="562" y="598"/>
                  </a:cubicBezTo>
                  <a:cubicBezTo>
                    <a:pt x="569" y="615"/>
                    <a:pt x="604" y="633"/>
                    <a:pt x="606" y="647"/>
                  </a:cubicBezTo>
                  <a:cubicBezTo>
                    <a:pt x="608" y="659"/>
                    <a:pt x="621" y="661"/>
                    <a:pt x="614" y="674"/>
                  </a:cubicBezTo>
                  <a:cubicBezTo>
                    <a:pt x="610" y="680"/>
                    <a:pt x="627" y="693"/>
                    <a:pt x="632" y="696"/>
                  </a:cubicBezTo>
                  <a:cubicBezTo>
                    <a:pt x="642" y="701"/>
                    <a:pt x="648" y="696"/>
                    <a:pt x="656" y="707"/>
                  </a:cubicBezTo>
                  <a:cubicBezTo>
                    <a:pt x="660" y="711"/>
                    <a:pt x="681" y="714"/>
                    <a:pt x="689" y="717"/>
                  </a:cubicBezTo>
                  <a:cubicBezTo>
                    <a:pt x="698" y="720"/>
                    <a:pt x="707" y="729"/>
                    <a:pt x="714" y="717"/>
                  </a:cubicBezTo>
                  <a:cubicBezTo>
                    <a:pt x="719" y="710"/>
                    <a:pt x="735" y="721"/>
                    <a:pt x="737" y="728"/>
                  </a:cubicBezTo>
                  <a:cubicBezTo>
                    <a:pt x="742" y="740"/>
                    <a:pt x="781" y="747"/>
                    <a:pt x="790" y="745"/>
                  </a:cubicBezTo>
                  <a:cubicBezTo>
                    <a:pt x="796" y="757"/>
                    <a:pt x="810" y="769"/>
                    <a:pt x="810" y="783"/>
                  </a:cubicBezTo>
                  <a:cubicBezTo>
                    <a:pt x="814" y="779"/>
                    <a:pt x="812" y="784"/>
                    <a:pt x="814" y="779"/>
                  </a:cubicBezTo>
                  <a:cubicBezTo>
                    <a:pt x="821" y="782"/>
                    <a:pt x="833" y="786"/>
                    <a:pt x="835" y="795"/>
                  </a:cubicBezTo>
                  <a:cubicBezTo>
                    <a:pt x="834" y="794"/>
                    <a:pt x="853" y="803"/>
                    <a:pt x="857" y="809"/>
                  </a:cubicBezTo>
                  <a:cubicBezTo>
                    <a:pt x="858" y="799"/>
                    <a:pt x="862" y="806"/>
                    <a:pt x="858" y="798"/>
                  </a:cubicBezTo>
                  <a:cubicBezTo>
                    <a:pt x="892" y="772"/>
                    <a:pt x="880" y="828"/>
                    <a:pt x="890" y="840"/>
                  </a:cubicBezTo>
                  <a:cubicBezTo>
                    <a:pt x="882" y="848"/>
                    <a:pt x="834" y="910"/>
                    <a:pt x="867" y="902"/>
                  </a:cubicBezTo>
                  <a:cubicBezTo>
                    <a:pt x="853" y="918"/>
                    <a:pt x="848" y="920"/>
                    <a:pt x="860" y="942"/>
                  </a:cubicBezTo>
                  <a:cubicBezTo>
                    <a:pt x="869" y="955"/>
                    <a:pt x="877" y="968"/>
                    <a:pt x="885" y="984"/>
                  </a:cubicBezTo>
                  <a:cubicBezTo>
                    <a:pt x="892" y="998"/>
                    <a:pt x="897" y="1016"/>
                    <a:pt x="907" y="1029"/>
                  </a:cubicBezTo>
                  <a:cubicBezTo>
                    <a:pt x="918" y="1041"/>
                    <a:pt x="934" y="1044"/>
                    <a:pt x="947" y="1053"/>
                  </a:cubicBezTo>
                  <a:cubicBezTo>
                    <a:pt x="975" y="1071"/>
                    <a:pt x="960" y="1118"/>
                    <a:pt x="955" y="1143"/>
                  </a:cubicBezTo>
                  <a:cubicBezTo>
                    <a:pt x="951" y="1159"/>
                    <a:pt x="946" y="1177"/>
                    <a:pt x="945" y="1193"/>
                  </a:cubicBezTo>
                  <a:cubicBezTo>
                    <a:pt x="945" y="1201"/>
                    <a:pt x="951" y="1212"/>
                    <a:pt x="950" y="1219"/>
                  </a:cubicBezTo>
                  <a:cubicBezTo>
                    <a:pt x="949" y="1229"/>
                    <a:pt x="941" y="1230"/>
                    <a:pt x="945" y="1242"/>
                  </a:cubicBezTo>
                  <a:cubicBezTo>
                    <a:pt x="932" y="1244"/>
                    <a:pt x="932" y="1273"/>
                    <a:pt x="930" y="1287"/>
                  </a:cubicBezTo>
                  <a:cubicBezTo>
                    <a:pt x="930" y="1288"/>
                    <a:pt x="926" y="1305"/>
                    <a:pt x="927" y="1314"/>
                  </a:cubicBezTo>
                  <a:cubicBezTo>
                    <a:pt x="926" y="1313"/>
                    <a:pt x="926" y="1312"/>
                    <a:pt x="925" y="1311"/>
                  </a:cubicBezTo>
                  <a:cubicBezTo>
                    <a:pt x="924" y="1315"/>
                    <a:pt x="922" y="1318"/>
                    <a:pt x="921" y="1322"/>
                  </a:cubicBezTo>
                  <a:cubicBezTo>
                    <a:pt x="923" y="1326"/>
                    <a:pt x="922" y="1330"/>
                    <a:pt x="928" y="1331"/>
                  </a:cubicBezTo>
                  <a:cubicBezTo>
                    <a:pt x="929" y="1326"/>
                    <a:pt x="929" y="1322"/>
                    <a:pt x="928" y="1318"/>
                  </a:cubicBezTo>
                  <a:cubicBezTo>
                    <a:pt x="930" y="1319"/>
                    <a:pt x="932" y="1319"/>
                    <a:pt x="936" y="1316"/>
                  </a:cubicBezTo>
                  <a:cubicBezTo>
                    <a:pt x="939" y="1334"/>
                    <a:pt x="935" y="1356"/>
                    <a:pt x="928" y="1373"/>
                  </a:cubicBezTo>
                  <a:cubicBezTo>
                    <a:pt x="926" y="1370"/>
                    <a:pt x="921" y="1368"/>
                    <a:pt x="918" y="1365"/>
                  </a:cubicBezTo>
                  <a:cubicBezTo>
                    <a:pt x="916" y="1367"/>
                    <a:pt x="914" y="1368"/>
                    <a:pt x="913" y="1369"/>
                  </a:cubicBezTo>
                  <a:cubicBezTo>
                    <a:pt x="930" y="1382"/>
                    <a:pt x="906" y="1395"/>
                    <a:pt x="913" y="1412"/>
                  </a:cubicBezTo>
                  <a:cubicBezTo>
                    <a:pt x="917" y="1424"/>
                    <a:pt x="926" y="1442"/>
                    <a:pt x="928" y="1451"/>
                  </a:cubicBezTo>
                  <a:cubicBezTo>
                    <a:pt x="925" y="1453"/>
                    <a:pt x="922" y="1455"/>
                    <a:pt x="920" y="1457"/>
                  </a:cubicBezTo>
                  <a:cubicBezTo>
                    <a:pt x="926" y="1467"/>
                    <a:pt x="933" y="1463"/>
                    <a:pt x="941" y="1468"/>
                  </a:cubicBezTo>
                  <a:cubicBezTo>
                    <a:pt x="947" y="1472"/>
                    <a:pt x="953" y="1479"/>
                    <a:pt x="963" y="1483"/>
                  </a:cubicBezTo>
                  <a:cubicBezTo>
                    <a:pt x="975" y="1489"/>
                    <a:pt x="973" y="1491"/>
                    <a:pt x="987" y="1489"/>
                  </a:cubicBezTo>
                  <a:cubicBezTo>
                    <a:pt x="996" y="1489"/>
                    <a:pt x="1004" y="1487"/>
                    <a:pt x="1012" y="1485"/>
                  </a:cubicBezTo>
                  <a:cubicBezTo>
                    <a:pt x="1000" y="1476"/>
                    <a:pt x="994" y="1477"/>
                    <a:pt x="985" y="1464"/>
                  </a:cubicBezTo>
                  <a:cubicBezTo>
                    <a:pt x="981" y="1459"/>
                    <a:pt x="969" y="1437"/>
                    <a:pt x="970" y="1433"/>
                  </a:cubicBezTo>
                  <a:cubicBezTo>
                    <a:pt x="972" y="1419"/>
                    <a:pt x="988" y="1423"/>
                    <a:pt x="991" y="1414"/>
                  </a:cubicBezTo>
                  <a:cubicBezTo>
                    <a:pt x="994" y="1403"/>
                    <a:pt x="999" y="1395"/>
                    <a:pt x="1008" y="1389"/>
                  </a:cubicBezTo>
                  <a:cubicBezTo>
                    <a:pt x="1003" y="1386"/>
                    <a:pt x="992" y="1379"/>
                    <a:pt x="992" y="1374"/>
                  </a:cubicBezTo>
                  <a:cubicBezTo>
                    <a:pt x="991" y="1360"/>
                    <a:pt x="994" y="1365"/>
                    <a:pt x="1000" y="1356"/>
                  </a:cubicBezTo>
                  <a:cubicBezTo>
                    <a:pt x="1006" y="1345"/>
                    <a:pt x="1012" y="1338"/>
                    <a:pt x="1016" y="1328"/>
                  </a:cubicBezTo>
                  <a:cubicBezTo>
                    <a:pt x="1024" y="1326"/>
                    <a:pt x="1020" y="1327"/>
                    <a:pt x="1023" y="1322"/>
                  </a:cubicBezTo>
                  <a:cubicBezTo>
                    <a:pt x="1022" y="1324"/>
                    <a:pt x="1020" y="1325"/>
                    <a:pt x="1019" y="1326"/>
                  </a:cubicBezTo>
                  <a:cubicBezTo>
                    <a:pt x="1016" y="1321"/>
                    <a:pt x="1009" y="1310"/>
                    <a:pt x="1012" y="1307"/>
                  </a:cubicBezTo>
                  <a:cubicBezTo>
                    <a:pt x="1019" y="1298"/>
                    <a:pt x="1024" y="1316"/>
                    <a:pt x="1030" y="1313"/>
                  </a:cubicBezTo>
                  <a:cubicBezTo>
                    <a:pt x="1049" y="1304"/>
                    <a:pt x="1030" y="1287"/>
                    <a:pt x="1056" y="1282"/>
                  </a:cubicBezTo>
                  <a:cubicBezTo>
                    <a:pt x="1075" y="1278"/>
                    <a:pt x="1075" y="1281"/>
                    <a:pt x="1089" y="1267"/>
                  </a:cubicBezTo>
                  <a:cubicBezTo>
                    <a:pt x="1104" y="1252"/>
                    <a:pt x="1082" y="1246"/>
                    <a:pt x="1080" y="1231"/>
                  </a:cubicBezTo>
                  <a:cubicBezTo>
                    <a:pt x="1096" y="1235"/>
                    <a:pt x="1118" y="1244"/>
                    <a:pt x="1130" y="1225"/>
                  </a:cubicBezTo>
                  <a:cubicBezTo>
                    <a:pt x="1140" y="1209"/>
                    <a:pt x="1151" y="1192"/>
                    <a:pt x="1159" y="1180"/>
                  </a:cubicBezTo>
                  <a:cubicBezTo>
                    <a:pt x="1162" y="1176"/>
                    <a:pt x="1172" y="1162"/>
                    <a:pt x="1171" y="1159"/>
                  </a:cubicBezTo>
                  <a:cubicBezTo>
                    <a:pt x="1171" y="1154"/>
                    <a:pt x="1172" y="1134"/>
                    <a:pt x="1175" y="1130"/>
                  </a:cubicBezTo>
                  <a:cubicBezTo>
                    <a:pt x="1180" y="1122"/>
                    <a:pt x="1212" y="1105"/>
                    <a:pt x="1221" y="1103"/>
                  </a:cubicBezTo>
                  <a:cubicBezTo>
                    <a:pt x="1233" y="1100"/>
                    <a:pt x="1235" y="1110"/>
                    <a:pt x="1247" y="1097"/>
                  </a:cubicBezTo>
                  <a:cubicBezTo>
                    <a:pt x="1249" y="1094"/>
                    <a:pt x="1245" y="1090"/>
                    <a:pt x="1248" y="1086"/>
                  </a:cubicBezTo>
                  <a:cubicBezTo>
                    <a:pt x="1252" y="1082"/>
                    <a:pt x="1259" y="1077"/>
                    <a:pt x="1261" y="1072"/>
                  </a:cubicBezTo>
                  <a:cubicBezTo>
                    <a:pt x="1265" y="1064"/>
                    <a:pt x="1252" y="1054"/>
                    <a:pt x="1266" y="1048"/>
                  </a:cubicBezTo>
                  <a:cubicBezTo>
                    <a:pt x="1274" y="1045"/>
                    <a:pt x="1268" y="1029"/>
                    <a:pt x="1268" y="1022"/>
                  </a:cubicBezTo>
                  <a:cubicBezTo>
                    <a:pt x="1269" y="1010"/>
                    <a:pt x="1268" y="1011"/>
                    <a:pt x="1275" y="1000"/>
                  </a:cubicBezTo>
                  <a:cubicBezTo>
                    <a:pt x="1277" y="996"/>
                    <a:pt x="1289" y="980"/>
                    <a:pt x="1294" y="978"/>
                  </a:cubicBezTo>
                  <a:cubicBezTo>
                    <a:pt x="1307" y="973"/>
                    <a:pt x="1319" y="932"/>
                    <a:pt x="1301" y="925"/>
                  </a:cubicBezTo>
                  <a:close/>
                  <a:moveTo>
                    <a:pt x="832" y="437"/>
                  </a:moveTo>
                  <a:cubicBezTo>
                    <a:pt x="843" y="436"/>
                    <a:pt x="851" y="425"/>
                    <a:pt x="862" y="431"/>
                  </a:cubicBezTo>
                  <a:cubicBezTo>
                    <a:pt x="856" y="438"/>
                    <a:pt x="837" y="448"/>
                    <a:pt x="832" y="437"/>
                  </a:cubicBezTo>
                  <a:close/>
                  <a:moveTo>
                    <a:pt x="868" y="418"/>
                  </a:moveTo>
                  <a:cubicBezTo>
                    <a:pt x="880" y="412"/>
                    <a:pt x="889" y="413"/>
                    <a:pt x="901" y="410"/>
                  </a:cubicBezTo>
                  <a:cubicBezTo>
                    <a:pt x="890" y="421"/>
                    <a:pt x="874" y="427"/>
                    <a:pt x="860" y="420"/>
                  </a:cubicBezTo>
                  <a:cubicBezTo>
                    <a:pt x="863" y="419"/>
                    <a:pt x="865" y="419"/>
                    <a:pt x="868" y="418"/>
                  </a:cubicBezTo>
                  <a:close/>
                  <a:moveTo>
                    <a:pt x="769" y="359"/>
                  </a:moveTo>
                  <a:cubicBezTo>
                    <a:pt x="776" y="358"/>
                    <a:pt x="779" y="360"/>
                    <a:pt x="784" y="353"/>
                  </a:cubicBezTo>
                  <a:cubicBezTo>
                    <a:pt x="786" y="356"/>
                    <a:pt x="790" y="358"/>
                    <a:pt x="792" y="361"/>
                  </a:cubicBezTo>
                  <a:cubicBezTo>
                    <a:pt x="791" y="358"/>
                    <a:pt x="791" y="355"/>
                    <a:pt x="791" y="352"/>
                  </a:cubicBezTo>
                  <a:cubicBezTo>
                    <a:pt x="798" y="357"/>
                    <a:pt x="806" y="360"/>
                    <a:pt x="813" y="367"/>
                  </a:cubicBezTo>
                  <a:cubicBezTo>
                    <a:pt x="821" y="375"/>
                    <a:pt x="819" y="384"/>
                    <a:pt x="833" y="388"/>
                  </a:cubicBezTo>
                  <a:cubicBezTo>
                    <a:pt x="842" y="391"/>
                    <a:pt x="852" y="383"/>
                    <a:pt x="859" y="392"/>
                  </a:cubicBezTo>
                  <a:cubicBezTo>
                    <a:pt x="867" y="403"/>
                    <a:pt x="857" y="406"/>
                    <a:pt x="848" y="401"/>
                  </a:cubicBezTo>
                  <a:cubicBezTo>
                    <a:pt x="848" y="409"/>
                    <a:pt x="845" y="416"/>
                    <a:pt x="839" y="420"/>
                  </a:cubicBezTo>
                  <a:cubicBezTo>
                    <a:pt x="834" y="410"/>
                    <a:pt x="836" y="412"/>
                    <a:pt x="828" y="411"/>
                  </a:cubicBezTo>
                  <a:cubicBezTo>
                    <a:pt x="840" y="388"/>
                    <a:pt x="801" y="387"/>
                    <a:pt x="796" y="413"/>
                  </a:cubicBezTo>
                  <a:cubicBezTo>
                    <a:pt x="795" y="416"/>
                    <a:pt x="794" y="457"/>
                    <a:pt x="784" y="432"/>
                  </a:cubicBezTo>
                  <a:cubicBezTo>
                    <a:pt x="781" y="424"/>
                    <a:pt x="792" y="405"/>
                    <a:pt x="793" y="397"/>
                  </a:cubicBezTo>
                  <a:cubicBezTo>
                    <a:pt x="790" y="399"/>
                    <a:pt x="787" y="400"/>
                    <a:pt x="784" y="402"/>
                  </a:cubicBezTo>
                  <a:cubicBezTo>
                    <a:pt x="795" y="387"/>
                    <a:pt x="804" y="380"/>
                    <a:pt x="823" y="387"/>
                  </a:cubicBezTo>
                  <a:cubicBezTo>
                    <a:pt x="819" y="375"/>
                    <a:pt x="811" y="381"/>
                    <a:pt x="802" y="379"/>
                  </a:cubicBezTo>
                  <a:cubicBezTo>
                    <a:pt x="794" y="378"/>
                    <a:pt x="795" y="390"/>
                    <a:pt x="790" y="379"/>
                  </a:cubicBezTo>
                  <a:cubicBezTo>
                    <a:pt x="785" y="371"/>
                    <a:pt x="786" y="377"/>
                    <a:pt x="779" y="379"/>
                  </a:cubicBezTo>
                  <a:cubicBezTo>
                    <a:pt x="781" y="375"/>
                    <a:pt x="783" y="371"/>
                    <a:pt x="785" y="367"/>
                  </a:cubicBezTo>
                  <a:cubicBezTo>
                    <a:pt x="772" y="381"/>
                    <a:pt x="758" y="376"/>
                    <a:pt x="743" y="379"/>
                  </a:cubicBezTo>
                  <a:cubicBezTo>
                    <a:pt x="752" y="372"/>
                    <a:pt x="761" y="367"/>
                    <a:pt x="769" y="359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6" name="Freeform 153"/>
            <p:cNvSpPr>
              <a:spLocks/>
            </p:cNvSpPr>
            <p:nvPr/>
          </p:nvSpPr>
          <p:spPr bwMode="auto">
            <a:xfrm>
              <a:off x="1258" y="1051"/>
              <a:ext cx="19" cy="11"/>
            </a:xfrm>
            <a:custGeom>
              <a:avLst/>
              <a:gdLst>
                <a:gd name="T0" fmla="*/ 11 w 11"/>
                <a:gd name="T1" fmla="*/ 6 h 6"/>
                <a:gd name="T2" fmla="*/ 0 w 11"/>
                <a:gd name="T3" fmla="*/ 0 h 6"/>
                <a:gd name="T4" fmla="*/ 11 w 1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0"/>
                    <a:pt x="5" y="2"/>
                    <a:pt x="0" y="0"/>
                  </a:cubicBezTo>
                  <a:cubicBezTo>
                    <a:pt x="2" y="2"/>
                    <a:pt x="5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7" name="Freeform 154"/>
            <p:cNvSpPr>
              <a:spLocks/>
            </p:cNvSpPr>
            <p:nvPr/>
          </p:nvSpPr>
          <p:spPr bwMode="auto">
            <a:xfrm>
              <a:off x="449" y="1106"/>
              <a:ext cx="82" cy="57"/>
            </a:xfrm>
            <a:custGeom>
              <a:avLst/>
              <a:gdLst>
                <a:gd name="T0" fmla="*/ 0 w 46"/>
                <a:gd name="T1" fmla="*/ 4 h 32"/>
                <a:gd name="T2" fmla="*/ 6 w 46"/>
                <a:gd name="T3" fmla="*/ 5 h 32"/>
                <a:gd name="T4" fmla="*/ 3 w 46"/>
                <a:gd name="T5" fmla="*/ 8 h 32"/>
                <a:gd name="T6" fmla="*/ 21 w 46"/>
                <a:gd name="T7" fmla="*/ 16 h 32"/>
                <a:gd name="T8" fmla="*/ 46 w 46"/>
                <a:gd name="T9" fmla="*/ 32 h 32"/>
                <a:gd name="T10" fmla="*/ 0 w 46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0" y="4"/>
                  </a:moveTo>
                  <a:cubicBezTo>
                    <a:pt x="2" y="4"/>
                    <a:pt x="4" y="4"/>
                    <a:pt x="6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9" y="12"/>
                    <a:pt x="13" y="15"/>
                    <a:pt x="21" y="16"/>
                  </a:cubicBezTo>
                  <a:cubicBezTo>
                    <a:pt x="17" y="24"/>
                    <a:pt x="35" y="31"/>
                    <a:pt x="46" y="32"/>
                  </a:cubicBezTo>
                  <a:cubicBezTo>
                    <a:pt x="41" y="19"/>
                    <a:pt x="14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8" name="Freeform 155"/>
            <p:cNvSpPr>
              <a:spLocks/>
            </p:cNvSpPr>
            <p:nvPr/>
          </p:nvSpPr>
          <p:spPr bwMode="auto">
            <a:xfrm>
              <a:off x="366" y="1032"/>
              <a:ext cx="25" cy="42"/>
            </a:xfrm>
            <a:custGeom>
              <a:avLst/>
              <a:gdLst>
                <a:gd name="T0" fmla="*/ 6 w 14"/>
                <a:gd name="T1" fmla="*/ 7 h 24"/>
                <a:gd name="T2" fmla="*/ 0 w 14"/>
                <a:gd name="T3" fmla="*/ 0 h 24"/>
                <a:gd name="T4" fmla="*/ 5 w 14"/>
                <a:gd name="T5" fmla="*/ 9 h 24"/>
                <a:gd name="T6" fmla="*/ 14 w 14"/>
                <a:gd name="T7" fmla="*/ 24 h 24"/>
                <a:gd name="T8" fmla="*/ 11 w 14"/>
                <a:gd name="T9" fmla="*/ 3 h 24"/>
                <a:gd name="T10" fmla="*/ 6 w 14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6" y="7"/>
                  </a:moveTo>
                  <a:cubicBezTo>
                    <a:pt x="4" y="3"/>
                    <a:pt x="9" y="5"/>
                    <a:pt x="0" y="0"/>
                  </a:cubicBezTo>
                  <a:cubicBezTo>
                    <a:pt x="1" y="4"/>
                    <a:pt x="3" y="6"/>
                    <a:pt x="5" y="9"/>
                  </a:cubicBezTo>
                  <a:cubicBezTo>
                    <a:pt x="9" y="15"/>
                    <a:pt x="11" y="17"/>
                    <a:pt x="14" y="24"/>
                  </a:cubicBezTo>
                  <a:cubicBezTo>
                    <a:pt x="11" y="17"/>
                    <a:pt x="11" y="11"/>
                    <a:pt x="11" y="3"/>
                  </a:cubicBezTo>
                  <a:cubicBezTo>
                    <a:pt x="9" y="4"/>
                    <a:pt x="8" y="5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29" name="Freeform 156"/>
            <p:cNvSpPr>
              <a:spLocks/>
            </p:cNvSpPr>
            <p:nvPr/>
          </p:nvSpPr>
          <p:spPr bwMode="auto">
            <a:xfrm>
              <a:off x="-15" y="939"/>
              <a:ext cx="53" cy="31"/>
            </a:xfrm>
            <a:custGeom>
              <a:avLst/>
              <a:gdLst>
                <a:gd name="T0" fmla="*/ 21 w 30"/>
                <a:gd name="T1" fmla="*/ 0 h 17"/>
                <a:gd name="T2" fmla="*/ 12 w 30"/>
                <a:gd name="T3" fmla="*/ 14 h 17"/>
                <a:gd name="T4" fmla="*/ 21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0"/>
                  </a:moveTo>
                  <a:cubicBezTo>
                    <a:pt x="9" y="1"/>
                    <a:pt x="0" y="17"/>
                    <a:pt x="12" y="14"/>
                  </a:cubicBezTo>
                  <a:cubicBezTo>
                    <a:pt x="19" y="13"/>
                    <a:pt x="30" y="4"/>
                    <a:pt x="21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0" name="Freeform 157"/>
            <p:cNvSpPr>
              <a:spLocks/>
            </p:cNvSpPr>
            <p:nvPr/>
          </p:nvSpPr>
          <p:spPr bwMode="auto">
            <a:xfrm>
              <a:off x="2899" y="1376"/>
              <a:ext cx="48" cy="39"/>
            </a:xfrm>
            <a:custGeom>
              <a:avLst/>
              <a:gdLst>
                <a:gd name="T0" fmla="*/ 27 w 27"/>
                <a:gd name="T1" fmla="*/ 0 h 22"/>
                <a:gd name="T2" fmla="*/ 0 w 27"/>
                <a:gd name="T3" fmla="*/ 2 h 22"/>
                <a:gd name="T4" fmla="*/ 27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27" y="0"/>
                  </a:moveTo>
                  <a:cubicBezTo>
                    <a:pt x="18" y="4"/>
                    <a:pt x="8" y="2"/>
                    <a:pt x="0" y="2"/>
                  </a:cubicBezTo>
                  <a:cubicBezTo>
                    <a:pt x="11" y="15"/>
                    <a:pt x="25" y="22"/>
                    <a:pt x="27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1" name="Freeform 158"/>
            <p:cNvSpPr>
              <a:spLocks/>
            </p:cNvSpPr>
            <p:nvPr/>
          </p:nvSpPr>
          <p:spPr bwMode="auto">
            <a:xfrm>
              <a:off x="2836" y="1277"/>
              <a:ext cx="12" cy="32"/>
            </a:xfrm>
            <a:custGeom>
              <a:avLst/>
              <a:gdLst>
                <a:gd name="T0" fmla="*/ 6 w 7"/>
                <a:gd name="T1" fmla="*/ 0 h 18"/>
                <a:gd name="T2" fmla="*/ 0 w 7"/>
                <a:gd name="T3" fmla="*/ 4 h 18"/>
                <a:gd name="T4" fmla="*/ 4 w 7"/>
                <a:gd name="T5" fmla="*/ 18 h 18"/>
                <a:gd name="T6" fmla="*/ 6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7"/>
                    <a:pt x="0" y="12"/>
                    <a:pt x="4" y="18"/>
                  </a:cubicBezTo>
                  <a:cubicBezTo>
                    <a:pt x="7" y="12"/>
                    <a:pt x="7" y="6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2" name="Freeform 159"/>
            <p:cNvSpPr>
              <a:spLocks/>
            </p:cNvSpPr>
            <p:nvPr/>
          </p:nvSpPr>
          <p:spPr bwMode="auto">
            <a:xfrm>
              <a:off x="2816" y="1293"/>
              <a:ext cx="69" cy="65"/>
            </a:xfrm>
            <a:custGeom>
              <a:avLst/>
              <a:gdLst>
                <a:gd name="T0" fmla="*/ 10 w 39"/>
                <a:gd name="T1" fmla="*/ 23 h 37"/>
                <a:gd name="T2" fmla="*/ 11 w 39"/>
                <a:gd name="T3" fmla="*/ 37 h 37"/>
                <a:gd name="T4" fmla="*/ 10 w 39"/>
                <a:gd name="T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7">
                  <a:moveTo>
                    <a:pt x="10" y="23"/>
                  </a:moveTo>
                  <a:cubicBezTo>
                    <a:pt x="8" y="29"/>
                    <a:pt x="8" y="32"/>
                    <a:pt x="11" y="37"/>
                  </a:cubicBezTo>
                  <a:cubicBezTo>
                    <a:pt x="39" y="25"/>
                    <a:pt x="0" y="0"/>
                    <a:pt x="10" y="2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3" name="Freeform 160"/>
            <p:cNvSpPr>
              <a:spLocks/>
            </p:cNvSpPr>
            <p:nvPr/>
          </p:nvSpPr>
          <p:spPr bwMode="auto">
            <a:xfrm>
              <a:off x="2729" y="1337"/>
              <a:ext cx="13" cy="16"/>
            </a:xfrm>
            <a:custGeom>
              <a:avLst/>
              <a:gdLst>
                <a:gd name="T0" fmla="*/ 7 w 7"/>
                <a:gd name="T1" fmla="*/ 6 h 9"/>
                <a:gd name="T2" fmla="*/ 0 w 7"/>
                <a:gd name="T3" fmla="*/ 4 h 9"/>
                <a:gd name="T4" fmla="*/ 7 w 7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4" y="5"/>
                    <a:pt x="6" y="0"/>
                    <a:pt x="0" y="4"/>
                  </a:cubicBezTo>
                  <a:cubicBezTo>
                    <a:pt x="3" y="9"/>
                    <a:pt x="5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4" name="Freeform 161"/>
            <p:cNvSpPr>
              <a:spLocks/>
            </p:cNvSpPr>
            <p:nvPr/>
          </p:nvSpPr>
          <p:spPr bwMode="auto">
            <a:xfrm>
              <a:off x="2855" y="989"/>
              <a:ext cx="18" cy="14"/>
            </a:xfrm>
            <a:custGeom>
              <a:avLst/>
              <a:gdLst>
                <a:gd name="T0" fmla="*/ 8 w 10"/>
                <a:gd name="T1" fmla="*/ 8 h 8"/>
                <a:gd name="T2" fmla="*/ 0 w 10"/>
                <a:gd name="T3" fmla="*/ 0 h 8"/>
                <a:gd name="T4" fmla="*/ 8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cubicBezTo>
                    <a:pt x="10" y="7"/>
                    <a:pt x="8" y="3"/>
                    <a:pt x="0" y="0"/>
                  </a:cubicBezTo>
                  <a:cubicBezTo>
                    <a:pt x="1" y="5"/>
                    <a:pt x="4" y="4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5" name="Freeform 162"/>
            <p:cNvSpPr>
              <a:spLocks/>
            </p:cNvSpPr>
            <p:nvPr/>
          </p:nvSpPr>
          <p:spPr bwMode="auto">
            <a:xfrm>
              <a:off x="2997" y="925"/>
              <a:ext cx="14" cy="23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5 w 8"/>
                <a:gd name="T5" fmla="*/ 5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3" y="6"/>
                    <a:pt x="2" y="8"/>
                    <a:pt x="0" y="13"/>
                  </a:cubicBezTo>
                  <a:cubicBezTo>
                    <a:pt x="2" y="11"/>
                    <a:pt x="3" y="8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6" name="Freeform 163"/>
            <p:cNvSpPr>
              <a:spLocks/>
            </p:cNvSpPr>
            <p:nvPr/>
          </p:nvSpPr>
          <p:spPr bwMode="auto">
            <a:xfrm>
              <a:off x="3098" y="1431"/>
              <a:ext cx="39" cy="7"/>
            </a:xfrm>
            <a:custGeom>
              <a:avLst/>
              <a:gdLst>
                <a:gd name="T0" fmla="*/ 22 w 22"/>
                <a:gd name="T1" fmla="*/ 3 h 4"/>
                <a:gd name="T2" fmla="*/ 0 w 22"/>
                <a:gd name="T3" fmla="*/ 1 h 4"/>
                <a:gd name="T4" fmla="*/ 22 w 2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14" y="1"/>
                    <a:pt x="7" y="0"/>
                    <a:pt x="0" y="1"/>
                  </a:cubicBezTo>
                  <a:cubicBezTo>
                    <a:pt x="7" y="3"/>
                    <a:pt x="14" y="4"/>
                    <a:pt x="22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7" name="Freeform 164"/>
            <p:cNvSpPr>
              <a:spLocks/>
            </p:cNvSpPr>
            <p:nvPr/>
          </p:nvSpPr>
          <p:spPr bwMode="auto">
            <a:xfrm>
              <a:off x="3245" y="1426"/>
              <a:ext cx="36" cy="17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7 h 10"/>
                <a:gd name="T4" fmla="*/ 4 w 20"/>
                <a:gd name="T5" fmla="*/ 10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1"/>
                    <a:pt x="6" y="4"/>
                    <a:pt x="0" y="7"/>
                  </a:cubicBezTo>
                  <a:cubicBezTo>
                    <a:pt x="1" y="8"/>
                    <a:pt x="3" y="9"/>
                    <a:pt x="4" y="10"/>
                  </a:cubicBezTo>
                  <a:cubicBezTo>
                    <a:pt x="11" y="8"/>
                    <a:pt x="16" y="5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8" name="Freeform 165"/>
            <p:cNvSpPr>
              <a:spLocks/>
            </p:cNvSpPr>
            <p:nvPr/>
          </p:nvSpPr>
          <p:spPr bwMode="auto">
            <a:xfrm>
              <a:off x="3609" y="1857"/>
              <a:ext cx="17" cy="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2 h 5"/>
                <a:gd name="T4" fmla="*/ 10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4" y="2"/>
                    <a:pt x="5" y="5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39" name="Freeform 166"/>
            <p:cNvSpPr>
              <a:spLocks/>
            </p:cNvSpPr>
            <p:nvPr/>
          </p:nvSpPr>
          <p:spPr bwMode="auto">
            <a:xfrm>
              <a:off x="3499" y="602"/>
              <a:ext cx="55" cy="36"/>
            </a:xfrm>
            <a:custGeom>
              <a:avLst/>
              <a:gdLst>
                <a:gd name="T0" fmla="*/ 13 w 31"/>
                <a:gd name="T1" fmla="*/ 3 h 20"/>
                <a:gd name="T2" fmla="*/ 29 w 31"/>
                <a:gd name="T3" fmla="*/ 9 h 20"/>
                <a:gd name="T4" fmla="*/ 13 w 31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13" y="3"/>
                  </a:moveTo>
                  <a:cubicBezTo>
                    <a:pt x="0" y="20"/>
                    <a:pt x="28" y="15"/>
                    <a:pt x="29" y="9"/>
                  </a:cubicBezTo>
                  <a:cubicBezTo>
                    <a:pt x="31" y="0"/>
                    <a:pt x="18" y="0"/>
                    <a:pt x="13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0" name="Freeform 167"/>
            <p:cNvSpPr>
              <a:spLocks/>
            </p:cNvSpPr>
            <p:nvPr/>
          </p:nvSpPr>
          <p:spPr bwMode="auto">
            <a:xfrm>
              <a:off x="3697" y="577"/>
              <a:ext cx="30" cy="22"/>
            </a:xfrm>
            <a:custGeom>
              <a:avLst/>
              <a:gdLst>
                <a:gd name="T0" fmla="*/ 0 w 17"/>
                <a:gd name="T1" fmla="*/ 2 h 12"/>
                <a:gd name="T2" fmla="*/ 17 w 17"/>
                <a:gd name="T3" fmla="*/ 9 h 12"/>
                <a:gd name="T4" fmla="*/ 0 w 17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2"/>
                  </a:moveTo>
                  <a:cubicBezTo>
                    <a:pt x="4" y="9"/>
                    <a:pt x="10" y="12"/>
                    <a:pt x="17" y="9"/>
                  </a:cubicBezTo>
                  <a:cubicBezTo>
                    <a:pt x="13" y="2"/>
                    <a:pt x="7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1" name="Freeform 168"/>
            <p:cNvSpPr>
              <a:spLocks/>
            </p:cNvSpPr>
            <p:nvPr/>
          </p:nvSpPr>
          <p:spPr bwMode="auto">
            <a:xfrm>
              <a:off x="5233" y="396"/>
              <a:ext cx="78" cy="39"/>
            </a:xfrm>
            <a:custGeom>
              <a:avLst/>
              <a:gdLst>
                <a:gd name="T0" fmla="*/ 44 w 44"/>
                <a:gd name="T1" fmla="*/ 10 h 22"/>
                <a:gd name="T2" fmla="*/ 0 w 44"/>
                <a:gd name="T3" fmla="*/ 0 h 22"/>
                <a:gd name="T4" fmla="*/ 44 w 44"/>
                <a:gd name="T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2">
                  <a:moveTo>
                    <a:pt x="44" y="10"/>
                  </a:moveTo>
                  <a:cubicBezTo>
                    <a:pt x="33" y="2"/>
                    <a:pt x="14" y="4"/>
                    <a:pt x="0" y="0"/>
                  </a:cubicBezTo>
                  <a:cubicBezTo>
                    <a:pt x="9" y="14"/>
                    <a:pt x="30" y="22"/>
                    <a:pt x="44" y="1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2" name="Freeform 169"/>
            <p:cNvSpPr>
              <a:spLocks/>
            </p:cNvSpPr>
            <p:nvPr/>
          </p:nvSpPr>
          <p:spPr bwMode="auto">
            <a:xfrm>
              <a:off x="5121" y="446"/>
              <a:ext cx="18" cy="12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0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5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3" name="Freeform 170"/>
            <p:cNvSpPr>
              <a:spLocks/>
            </p:cNvSpPr>
            <p:nvPr/>
          </p:nvSpPr>
          <p:spPr bwMode="auto">
            <a:xfrm>
              <a:off x="1564" y="1126"/>
              <a:ext cx="45" cy="19"/>
            </a:xfrm>
            <a:custGeom>
              <a:avLst/>
              <a:gdLst>
                <a:gd name="T0" fmla="*/ 0 w 25"/>
                <a:gd name="T1" fmla="*/ 1 h 11"/>
                <a:gd name="T2" fmla="*/ 20 w 25"/>
                <a:gd name="T3" fmla="*/ 11 h 11"/>
                <a:gd name="T4" fmla="*/ 25 w 25"/>
                <a:gd name="T5" fmla="*/ 9 h 11"/>
                <a:gd name="T6" fmla="*/ 0 w 25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1"/>
                  </a:moveTo>
                  <a:cubicBezTo>
                    <a:pt x="6" y="6"/>
                    <a:pt x="13" y="9"/>
                    <a:pt x="20" y="11"/>
                  </a:cubicBezTo>
                  <a:cubicBezTo>
                    <a:pt x="21" y="11"/>
                    <a:pt x="23" y="10"/>
                    <a:pt x="25" y="9"/>
                  </a:cubicBezTo>
                  <a:cubicBezTo>
                    <a:pt x="18" y="4"/>
                    <a:pt x="9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4" name="Freeform 171"/>
            <p:cNvSpPr>
              <a:spLocks/>
            </p:cNvSpPr>
            <p:nvPr/>
          </p:nvSpPr>
          <p:spPr bwMode="auto">
            <a:xfrm>
              <a:off x="1570" y="1193"/>
              <a:ext cx="32" cy="29"/>
            </a:xfrm>
            <a:custGeom>
              <a:avLst/>
              <a:gdLst>
                <a:gd name="T0" fmla="*/ 0 w 18"/>
                <a:gd name="T1" fmla="*/ 0 h 16"/>
                <a:gd name="T2" fmla="*/ 18 w 18"/>
                <a:gd name="T3" fmla="*/ 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8"/>
                    <a:pt x="13" y="16"/>
                    <a:pt x="18" y="6"/>
                  </a:cubicBezTo>
                  <a:cubicBezTo>
                    <a:pt x="10" y="7"/>
                    <a:pt x="7" y="4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5" name="Freeform 172"/>
            <p:cNvSpPr>
              <a:spLocks/>
            </p:cNvSpPr>
            <p:nvPr/>
          </p:nvSpPr>
          <p:spPr bwMode="auto">
            <a:xfrm>
              <a:off x="1610" y="1195"/>
              <a:ext cx="31" cy="37"/>
            </a:xfrm>
            <a:custGeom>
              <a:avLst/>
              <a:gdLst>
                <a:gd name="T0" fmla="*/ 17 w 17"/>
                <a:gd name="T1" fmla="*/ 8 h 21"/>
                <a:gd name="T2" fmla="*/ 12 w 17"/>
                <a:gd name="T3" fmla="*/ 0 h 21"/>
                <a:gd name="T4" fmla="*/ 17 w 17"/>
                <a:gd name="T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7" y="8"/>
                  </a:moveTo>
                  <a:cubicBezTo>
                    <a:pt x="16" y="5"/>
                    <a:pt x="14" y="2"/>
                    <a:pt x="12" y="0"/>
                  </a:cubicBezTo>
                  <a:cubicBezTo>
                    <a:pt x="0" y="8"/>
                    <a:pt x="7" y="21"/>
                    <a:pt x="17" y="8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6" name="Freeform 173"/>
            <p:cNvSpPr>
              <a:spLocks/>
            </p:cNvSpPr>
            <p:nvPr/>
          </p:nvSpPr>
          <p:spPr bwMode="auto">
            <a:xfrm>
              <a:off x="-226" y="872"/>
              <a:ext cx="28" cy="14"/>
            </a:xfrm>
            <a:custGeom>
              <a:avLst/>
              <a:gdLst>
                <a:gd name="T0" fmla="*/ 6 w 16"/>
                <a:gd name="T1" fmla="*/ 5 h 8"/>
                <a:gd name="T2" fmla="*/ 0 w 16"/>
                <a:gd name="T3" fmla="*/ 5 h 8"/>
                <a:gd name="T4" fmla="*/ 16 w 16"/>
                <a:gd name="T5" fmla="*/ 8 h 8"/>
                <a:gd name="T6" fmla="*/ 6 w 16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6" y="8"/>
                    <a:pt x="9" y="8"/>
                    <a:pt x="16" y="8"/>
                  </a:cubicBezTo>
                  <a:cubicBezTo>
                    <a:pt x="12" y="0"/>
                    <a:pt x="11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7" name="Freeform 174"/>
            <p:cNvSpPr>
              <a:spLocks/>
            </p:cNvSpPr>
            <p:nvPr/>
          </p:nvSpPr>
          <p:spPr bwMode="auto">
            <a:xfrm>
              <a:off x="-22" y="1742"/>
              <a:ext cx="14" cy="19"/>
            </a:xfrm>
            <a:custGeom>
              <a:avLst/>
              <a:gdLst>
                <a:gd name="T0" fmla="*/ 8 w 8"/>
                <a:gd name="T1" fmla="*/ 3 h 11"/>
                <a:gd name="T2" fmla="*/ 0 w 8"/>
                <a:gd name="T3" fmla="*/ 0 h 11"/>
                <a:gd name="T4" fmla="*/ 8 w 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11"/>
                    <a:pt x="3" y="5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8" name="Freeform 175"/>
            <p:cNvSpPr>
              <a:spLocks/>
            </p:cNvSpPr>
            <p:nvPr/>
          </p:nvSpPr>
          <p:spPr bwMode="auto">
            <a:xfrm>
              <a:off x="-35" y="1722"/>
              <a:ext cx="9" cy="4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2"/>
                    <a:pt x="3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49" name="Freeform 176"/>
            <p:cNvSpPr>
              <a:spLocks/>
            </p:cNvSpPr>
            <p:nvPr/>
          </p:nvSpPr>
          <p:spPr bwMode="auto">
            <a:xfrm>
              <a:off x="-51" y="1715"/>
              <a:ext cx="13" cy="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0 h 5"/>
                <a:gd name="T4" fmla="*/ 7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5"/>
                    <a:pt x="3" y="1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50" name="Freeform 177"/>
            <p:cNvSpPr>
              <a:spLocks/>
            </p:cNvSpPr>
            <p:nvPr/>
          </p:nvSpPr>
          <p:spPr bwMode="auto">
            <a:xfrm>
              <a:off x="-65" y="1703"/>
              <a:ext cx="11" cy="10"/>
            </a:xfrm>
            <a:custGeom>
              <a:avLst/>
              <a:gdLst>
                <a:gd name="T0" fmla="*/ 2 w 6"/>
                <a:gd name="T1" fmla="*/ 4 h 6"/>
                <a:gd name="T2" fmla="*/ 5 w 6"/>
                <a:gd name="T3" fmla="*/ 5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2" y="3"/>
                    <a:pt x="0" y="6"/>
                    <a:pt x="5" y="5"/>
                  </a:cubicBezTo>
                  <a:cubicBezTo>
                    <a:pt x="6" y="0"/>
                    <a:pt x="4" y="5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351" name="Freeform 178"/>
            <p:cNvSpPr>
              <a:spLocks/>
            </p:cNvSpPr>
            <p:nvPr/>
          </p:nvSpPr>
          <p:spPr bwMode="auto">
            <a:xfrm>
              <a:off x="-90" y="1690"/>
              <a:ext cx="9" cy="16"/>
            </a:xfrm>
            <a:custGeom>
              <a:avLst/>
              <a:gdLst>
                <a:gd name="T0" fmla="*/ 0 w 5"/>
                <a:gd name="T1" fmla="*/ 4 h 9"/>
                <a:gd name="T2" fmla="*/ 5 w 5"/>
                <a:gd name="T3" fmla="*/ 4 h 9"/>
                <a:gd name="T4" fmla="*/ 0 w 5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4" y="9"/>
                    <a:pt x="4" y="4"/>
                    <a:pt x="5" y="4"/>
                  </a:cubicBezTo>
                  <a:cubicBezTo>
                    <a:pt x="2" y="5"/>
                    <a:pt x="3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rgbClr val="57565A">
                  <a:lumMod val="60000"/>
                  <a:lumOff val="4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243836" tIns="121918" rIns="243836" bIns="12191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defRPr/>
              </a:pPr>
              <a:endParaRPr lang="en-US" sz="6400" kern="0">
                <a:solidFill>
                  <a:srgbClr val="57565A"/>
                </a:solidFill>
                <a:latin typeface="Montserrat Light"/>
              </a:endParaRPr>
            </a:p>
          </p:txBody>
        </p:sp>
      </p:grpSp>
      <p:sp>
        <p:nvSpPr>
          <p:cNvPr id="367" name="Oval 366"/>
          <p:cNvSpPr/>
          <p:nvPr/>
        </p:nvSpPr>
        <p:spPr>
          <a:xfrm flipH="1">
            <a:off x="12305644" y="2057581"/>
            <a:ext cx="2703011" cy="2703011"/>
          </a:xfrm>
          <a:prstGeom prst="ellipse">
            <a:avLst/>
          </a:prstGeom>
          <a:solidFill>
            <a:sysClr val="window" lastClr="FFFFFF">
              <a:lumMod val="95000"/>
              <a:alpha val="90000"/>
            </a:sysClr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3839274" y="2311106"/>
            <a:ext cx="2703011" cy="2703011"/>
          </a:xfrm>
          <a:prstGeom prst="ellipse">
            <a:avLst/>
          </a:prstGeom>
          <a:solidFill>
            <a:sysClr val="window" lastClr="FFFFFF">
              <a:lumMod val="95000"/>
              <a:alpha val="90000"/>
            </a:sysClr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69" name="Oval 368"/>
          <p:cNvSpPr/>
          <p:nvPr/>
        </p:nvSpPr>
        <p:spPr>
          <a:xfrm flipH="1">
            <a:off x="7669711" y="8539055"/>
            <a:ext cx="2703011" cy="2703011"/>
          </a:xfrm>
          <a:prstGeom prst="ellipse">
            <a:avLst/>
          </a:prstGeom>
          <a:solidFill>
            <a:sysClr val="window" lastClr="FFFFFF">
              <a:lumMod val="95000"/>
              <a:alpha val="90000"/>
            </a:sysClr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0" name="Oval 369"/>
          <p:cNvSpPr/>
          <p:nvPr/>
        </p:nvSpPr>
        <p:spPr>
          <a:xfrm flipH="1">
            <a:off x="18101400" y="2975470"/>
            <a:ext cx="2703011" cy="2703011"/>
          </a:xfrm>
          <a:prstGeom prst="ellipse">
            <a:avLst/>
          </a:prstGeom>
          <a:solidFill>
            <a:sysClr val="window" lastClr="FFFFFF">
              <a:lumMod val="95000"/>
              <a:alpha val="90000"/>
            </a:sysClr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1" name="Pie 370"/>
          <p:cNvSpPr/>
          <p:nvPr/>
        </p:nvSpPr>
        <p:spPr>
          <a:xfrm flipH="1">
            <a:off x="12305644" y="2057581"/>
            <a:ext cx="2703011" cy="2703011"/>
          </a:xfrm>
          <a:prstGeom prst="pie">
            <a:avLst>
              <a:gd name="adj1" fmla="val 20669961"/>
              <a:gd name="adj2" fmla="val 16200000"/>
            </a:avLst>
          </a:prstGeom>
          <a:solidFill>
            <a:schemeClr val="accent4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2" name="Pie 371"/>
          <p:cNvSpPr/>
          <p:nvPr/>
        </p:nvSpPr>
        <p:spPr>
          <a:xfrm flipH="1">
            <a:off x="3839274" y="2311106"/>
            <a:ext cx="2703011" cy="2703011"/>
          </a:xfrm>
          <a:prstGeom prst="pie">
            <a:avLst>
              <a:gd name="adj1" fmla="val 10855262"/>
              <a:gd name="adj2" fmla="val 16200000"/>
            </a:avLst>
          </a:prstGeom>
          <a:solidFill>
            <a:schemeClr val="accent1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3" name="Pie 372"/>
          <p:cNvSpPr/>
          <p:nvPr/>
        </p:nvSpPr>
        <p:spPr>
          <a:xfrm flipH="1">
            <a:off x="7669711" y="8539055"/>
            <a:ext cx="2703011" cy="2703011"/>
          </a:xfrm>
          <a:prstGeom prst="pie">
            <a:avLst>
              <a:gd name="adj1" fmla="val 3938955"/>
              <a:gd name="adj2" fmla="val 16200000"/>
            </a:avLst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4" name="Pie 373"/>
          <p:cNvSpPr/>
          <p:nvPr/>
        </p:nvSpPr>
        <p:spPr>
          <a:xfrm flipH="1">
            <a:off x="18101400" y="2975470"/>
            <a:ext cx="2703011" cy="2703011"/>
          </a:xfrm>
          <a:prstGeom prst="pie">
            <a:avLst>
              <a:gd name="adj1" fmla="val 5302066"/>
              <a:gd name="adj2" fmla="val 16200000"/>
            </a:avLst>
          </a:prstGeom>
          <a:solidFill>
            <a:schemeClr val="accent5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endParaRPr lang="en-US" sz="2400" kern="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375" name="Oval 374"/>
          <p:cNvSpPr/>
          <p:nvPr/>
        </p:nvSpPr>
        <p:spPr>
          <a:xfrm>
            <a:off x="12521289" y="2273226"/>
            <a:ext cx="2271721" cy="2271721"/>
          </a:xfrm>
          <a:prstGeom prst="ellipse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r>
              <a:rPr lang="en-US" sz="3600" kern="0">
                <a:solidFill>
                  <a:srgbClr val="57565A"/>
                </a:solidFill>
                <a:latin typeface="Montserrat Light"/>
              </a:rPr>
              <a:t>80%</a:t>
            </a:r>
          </a:p>
          <a:p>
            <a:pPr algn="ctr" defTabSz="1828800">
              <a:defRPr/>
            </a:pPr>
            <a:r>
              <a:rPr lang="en-US" sz="2100" kern="0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  <p:sp>
        <p:nvSpPr>
          <p:cNvPr id="376" name="Oval 375"/>
          <p:cNvSpPr/>
          <p:nvPr/>
        </p:nvSpPr>
        <p:spPr>
          <a:xfrm>
            <a:off x="4054919" y="2526751"/>
            <a:ext cx="2271721" cy="2271721"/>
          </a:xfrm>
          <a:prstGeom prst="ellipse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r>
              <a:rPr lang="en-US" sz="3600" kern="0">
                <a:solidFill>
                  <a:srgbClr val="57565A"/>
                </a:solidFill>
                <a:latin typeface="Montserrat Light"/>
              </a:rPr>
              <a:t>25%</a:t>
            </a:r>
          </a:p>
          <a:p>
            <a:pPr algn="ctr" defTabSz="1828800">
              <a:defRPr/>
            </a:pPr>
            <a:r>
              <a:rPr lang="en-US" sz="2100" kern="0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  <p:sp>
        <p:nvSpPr>
          <p:cNvPr id="377" name="Oval 376"/>
          <p:cNvSpPr/>
          <p:nvPr/>
        </p:nvSpPr>
        <p:spPr>
          <a:xfrm>
            <a:off x="7885356" y="8754700"/>
            <a:ext cx="2271721" cy="2271721"/>
          </a:xfrm>
          <a:prstGeom prst="ellipse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r>
              <a:rPr lang="en-US" sz="3600" kern="0">
                <a:solidFill>
                  <a:srgbClr val="57565A"/>
                </a:solidFill>
                <a:latin typeface="Montserrat Light"/>
              </a:rPr>
              <a:t>60%</a:t>
            </a:r>
          </a:p>
          <a:p>
            <a:pPr algn="ctr" defTabSz="1828800">
              <a:defRPr/>
            </a:pPr>
            <a:r>
              <a:rPr lang="en-US" sz="2100" kern="0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  <p:sp>
        <p:nvSpPr>
          <p:cNvPr id="378" name="Oval 377"/>
          <p:cNvSpPr/>
          <p:nvPr/>
        </p:nvSpPr>
        <p:spPr>
          <a:xfrm>
            <a:off x="18317045" y="3191115"/>
            <a:ext cx="2271721" cy="2271721"/>
          </a:xfrm>
          <a:prstGeom prst="ellipse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algn="ctr" defTabSz="1828800">
              <a:defRPr/>
            </a:pPr>
            <a:r>
              <a:rPr lang="en-US" sz="3600" kern="0">
                <a:solidFill>
                  <a:srgbClr val="57565A"/>
                </a:solidFill>
                <a:latin typeface="Montserrat Light"/>
              </a:rPr>
              <a:t>50%</a:t>
            </a:r>
          </a:p>
          <a:p>
            <a:pPr algn="ctr" defTabSz="1828800">
              <a:defRPr/>
            </a:pPr>
            <a:r>
              <a:rPr lang="en-US" sz="2100" kern="0">
                <a:solidFill>
                  <a:srgbClr val="57565A"/>
                </a:solidFill>
                <a:latin typeface="Montserrat Light"/>
              </a:rPr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41300978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497"/>
          <p:cNvSpPr>
            <a:spLocks noChangeArrowheads="1"/>
          </p:cNvSpPr>
          <p:nvPr/>
        </p:nvSpPr>
        <p:spPr bwMode="auto">
          <a:xfrm>
            <a:off x="1840754" y="4515580"/>
            <a:ext cx="263131" cy="257548"/>
          </a:xfrm>
          <a:custGeom>
            <a:avLst/>
            <a:gdLst>
              <a:gd name="T0" fmla="*/ 103 w 207"/>
              <a:gd name="T1" fmla="*/ 200 h 201"/>
              <a:gd name="T2" fmla="*/ 103 w 207"/>
              <a:gd name="T3" fmla="*/ 200 h 201"/>
              <a:gd name="T4" fmla="*/ 0 w 207"/>
              <a:gd name="T5" fmla="*/ 97 h 201"/>
              <a:gd name="T6" fmla="*/ 103 w 207"/>
              <a:gd name="T7" fmla="*/ 0 h 201"/>
              <a:gd name="T8" fmla="*/ 206 w 207"/>
              <a:gd name="T9" fmla="*/ 97 h 201"/>
              <a:gd name="T10" fmla="*/ 103 w 207"/>
              <a:gd name="T11" fmla="*/ 20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7" h="201">
                <a:moveTo>
                  <a:pt x="103" y="200"/>
                </a:moveTo>
                <a:lnTo>
                  <a:pt x="103" y="200"/>
                </a:lnTo>
                <a:cubicBezTo>
                  <a:pt x="49" y="200"/>
                  <a:pt x="0" y="151"/>
                  <a:pt x="0" y="97"/>
                </a:cubicBezTo>
                <a:cubicBezTo>
                  <a:pt x="0" y="43"/>
                  <a:pt x="49" y="0"/>
                  <a:pt x="103" y="0"/>
                </a:cubicBezTo>
                <a:cubicBezTo>
                  <a:pt x="157" y="0"/>
                  <a:pt x="206" y="43"/>
                  <a:pt x="206" y="97"/>
                </a:cubicBezTo>
                <a:cubicBezTo>
                  <a:pt x="206" y="151"/>
                  <a:pt x="157" y="200"/>
                  <a:pt x="103" y="20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" name="Freeform 498"/>
          <p:cNvSpPr>
            <a:spLocks noChangeArrowheads="1"/>
          </p:cNvSpPr>
          <p:nvPr/>
        </p:nvSpPr>
        <p:spPr bwMode="auto">
          <a:xfrm>
            <a:off x="1840754" y="4509981"/>
            <a:ext cx="263131" cy="263149"/>
          </a:xfrm>
          <a:custGeom>
            <a:avLst/>
            <a:gdLst>
              <a:gd name="T0" fmla="*/ 103 w 207"/>
              <a:gd name="T1" fmla="*/ 6 h 207"/>
              <a:gd name="T2" fmla="*/ 103 w 207"/>
              <a:gd name="T3" fmla="*/ 6 h 207"/>
              <a:gd name="T4" fmla="*/ 206 w 207"/>
              <a:gd name="T5" fmla="*/ 103 h 207"/>
              <a:gd name="T6" fmla="*/ 103 w 207"/>
              <a:gd name="T7" fmla="*/ 206 h 207"/>
              <a:gd name="T8" fmla="*/ 0 w 207"/>
              <a:gd name="T9" fmla="*/ 103 h 207"/>
              <a:gd name="T10" fmla="*/ 103 w 207"/>
              <a:gd name="T11" fmla="*/ 6 h 207"/>
              <a:gd name="T12" fmla="*/ 103 w 207"/>
              <a:gd name="T13" fmla="*/ 0 h 207"/>
              <a:gd name="T14" fmla="*/ 103 w 207"/>
              <a:gd name="T15" fmla="*/ 0 h 207"/>
              <a:gd name="T16" fmla="*/ 0 w 207"/>
              <a:gd name="T17" fmla="*/ 103 h 207"/>
              <a:gd name="T18" fmla="*/ 103 w 207"/>
              <a:gd name="T19" fmla="*/ 206 h 207"/>
              <a:gd name="T20" fmla="*/ 206 w 207"/>
              <a:gd name="T21" fmla="*/ 103 h 207"/>
              <a:gd name="T22" fmla="*/ 103 w 207"/>
              <a:gd name="T23" fmla="*/ 0 h 207"/>
              <a:gd name="T24" fmla="*/ 103 w 207"/>
              <a:gd name="T25" fmla="*/ 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7" h="207">
                <a:moveTo>
                  <a:pt x="103" y="6"/>
                </a:moveTo>
                <a:lnTo>
                  <a:pt x="103" y="6"/>
                </a:lnTo>
                <a:cubicBezTo>
                  <a:pt x="157" y="6"/>
                  <a:pt x="206" y="49"/>
                  <a:pt x="206" y="103"/>
                </a:cubicBezTo>
                <a:cubicBezTo>
                  <a:pt x="206" y="157"/>
                  <a:pt x="157" y="206"/>
                  <a:pt x="103" y="206"/>
                </a:cubicBezTo>
                <a:cubicBezTo>
                  <a:pt x="49" y="206"/>
                  <a:pt x="0" y="157"/>
                  <a:pt x="0" y="103"/>
                </a:cubicBezTo>
                <a:cubicBezTo>
                  <a:pt x="0" y="49"/>
                  <a:pt x="49" y="6"/>
                  <a:pt x="103" y="6"/>
                </a:cubicBezTo>
                <a:lnTo>
                  <a:pt x="103" y="0"/>
                </a:lnTo>
                <a:lnTo>
                  <a:pt x="103" y="0"/>
                </a:lnTo>
                <a:cubicBezTo>
                  <a:pt x="49" y="0"/>
                  <a:pt x="0" y="49"/>
                  <a:pt x="0" y="103"/>
                </a:cubicBezTo>
                <a:cubicBezTo>
                  <a:pt x="0" y="163"/>
                  <a:pt x="49" y="206"/>
                  <a:pt x="103" y="206"/>
                </a:cubicBezTo>
                <a:cubicBezTo>
                  <a:pt x="157" y="206"/>
                  <a:pt x="206" y="163"/>
                  <a:pt x="206" y="103"/>
                </a:cubicBezTo>
                <a:cubicBezTo>
                  <a:pt x="206" y="49"/>
                  <a:pt x="157" y="0"/>
                  <a:pt x="103" y="0"/>
                </a:cubicBezTo>
                <a:lnTo>
                  <a:pt x="10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" name="Freeform 499"/>
          <p:cNvSpPr>
            <a:spLocks noChangeArrowheads="1"/>
          </p:cNvSpPr>
          <p:nvPr/>
        </p:nvSpPr>
        <p:spPr bwMode="auto">
          <a:xfrm>
            <a:off x="2512573" y="4112460"/>
            <a:ext cx="263131" cy="263145"/>
          </a:xfrm>
          <a:custGeom>
            <a:avLst/>
            <a:gdLst>
              <a:gd name="T0" fmla="*/ 103 w 207"/>
              <a:gd name="T1" fmla="*/ 205 h 206"/>
              <a:gd name="T2" fmla="*/ 103 w 207"/>
              <a:gd name="T3" fmla="*/ 205 h 206"/>
              <a:gd name="T4" fmla="*/ 0 w 207"/>
              <a:gd name="T5" fmla="*/ 102 h 206"/>
              <a:gd name="T6" fmla="*/ 103 w 207"/>
              <a:gd name="T7" fmla="*/ 0 h 206"/>
              <a:gd name="T8" fmla="*/ 206 w 207"/>
              <a:gd name="T9" fmla="*/ 102 h 206"/>
              <a:gd name="T10" fmla="*/ 103 w 207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7" h="206">
                <a:moveTo>
                  <a:pt x="103" y="205"/>
                </a:moveTo>
                <a:lnTo>
                  <a:pt x="103" y="205"/>
                </a:lnTo>
                <a:cubicBezTo>
                  <a:pt x="49" y="205"/>
                  <a:pt x="0" y="157"/>
                  <a:pt x="0" y="102"/>
                </a:cubicBezTo>
                <a:cubicBezTo>
                  <a:pt x="0" y="48"/>
                  <a:pt x="49" y="0"/>
                  <a:pt x="103" y="0"/>
                </a:cubicBezTo>
                <a:cubicBezTo>
                  <a:pt x="157" y="0"/>
                  <a:pt x="206" y="48"/>
                  <a:pt x="206" y="102"/>
                </a:cubicBezTo>
                <a:cubicBezTo>
                  <a:pt x="206" y="157"/>
                  <a:pt x="157" y="205"/>
                  <a:pt x="103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" name="Freeform 500"/>
          <p:cNvSpPr>
            <a:spLocks noChangeArrowheads="1"/>
          </p:cNvSpPr>
          <p:nvPr/>
        </p:nvSpPr>
        <p:spPr bwMode="auto">
          <a:xfrm>
            <a:off x="2512573" y="4112460"/>
            <a:ext cx="263131" cy="263145"/>
          </a:xfrm>
          <a:custGeom>
            <a:avLst/>
            <a:gdLst>
              <a:gd name="T0" fmla="*/ 103 w 207"/>
              <a:gd name="T1" fmla="*/ 0 h 206"/>
              <a:gd name="T2" fmla="*/ 103 w 207"/>
              <a:gd name="T3" fmla="*/ 0 h 206"/>
              <a:gd name="T4" fmla="*/ 200 w 207"/>
              <a:gd name="T5" fmla="*/ 102 h 206"/>
              <a:gd name="T6" fmla="*/ 103 w 207"/>
              <a:gd name="T7" fmla="*/ 199 h 206"/>
              <a:gd name="T8" fmla="*/ 0 w 207"/>
              <a:gd name="T9" fmla="*/ 102 h 206"/>
              <a:gd name="T10" fmla="*/ 103 w 207"/>
              <a:gd name="T11" fmla="*/ 0 h 206"/>
              <a:gd name="T12" fmla="*/ 103 w 207"/>
              <a:gd name="T13" fmla="*/ 0 h 206"/>
              <a:gd name="T14" fmla="*/ 103 w 207"/>
              <a:gd name="T15" fmla="*/ 0 h 206"/>
              <a:gd name="T16" fmla="*/ 0 w 207"/>
              <a:gd name="T17" fmla="*/ 102 h 206"/>
              <a:gd name="T18" fmla="*/ 103 w 207"/>
              <a:gd name="T19" fmla="*/ 205 h 206"/>
              <a:gd name="T20" fmla="*/ 206 w 207"/>
              <a:gd name="T21" fmla="*/ 102 h 206"/>
              <a:gd name="T22" fmla="*/ 103 w 207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7" h="206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0" y="48"/>
                  <a:pt x="200" y="102"/>
                </a:cubicBezTo>
                <a:cubicBezTo>
                  <a:pt x="200" y="157"/>
                  <a:pt x="157" y="199"/>
                  <a:pt x="103" y="199"/>
                </a:cubicBezTo>
                <a:cubicBezTo>
                  <a:pt x="49" y="199"/>
                  <a:pt x="0" y="157"/>
                  <a:pt x="0" y="102"/>
                </a:cubicBezTo>
                <a:cubicBezTo>
                  <a:pt x="0" y="48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9" y="0"/>
                  <a:pt x="0" y="48"/>
                  <a:pt x="0" y="102"/>
                </a:cubicBezTo>
                <a:cubicBezTo>
                  <a:pt x="0" y="157"/>
                  <a:pt x="49" y="205"/>
                  <a:pt x="103" y="205"/>
                </a:cubicBezTo>
                <a:cubicBezTo>
                  <a:pt x="157" y="205"/>
                  <a:pt x="206" y="157"/>
                  <a:pt x="206" y="102"/>
                </a:cubicBezTo>
                <a:cubicBezTo>
                  <a:pt x="206" y="48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" name="Freeform 501"/>
          <p:cNvSpPr>
            <a:spLocks noChangeArrowheads="1"/>
          </p:cNvSpPr>
          <p:nvPr/>
        </p:nvSpPr>
        <p:spPr bwMode="auto">
          <a:xfrm>
            <a:off x="3296362" y="4112460"/>
            <a:ext cx="251933" cy="263145"/>
          </a:xfrm>
          <a:custGeom>
            <a:avLst/>
            <a:gdLst>
              <a:gd name="T0" fmla="*/ 96 w 200"/>
              <a:gd name="T1" fmla="*/ 205 h 206"/>
              <a:gd name="T2" fmla="*/ 96 w 200"/>
              <a:gd name="T3" fmla="*/ 205 h 206"/>
              <a:gd name="T4" fmla="*/ 0 w 200"/>
              <a:gd name="T5" fmla="*/ 102 h 206"/>
              <a:gd name="T6" fmla="*/ 96 w 200"/>
              <a:gd name="T7" fmla="*/ 0 h 206"/>
              <a:gd name="T8" fmla="*/ 199 w 200"/>
              <a:gd name="T9" fmla="*/ 102 h 206"/>
              <a:gd name="T10" fmla="*/ 96 w 200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6">
                <a:moveTo>
                  <a:pt x="96" y="205"/>
                </a:moveTo>
                <a:lnTo>
                  <a:pt x="96" y="205"/>
                </a:lnTo>
                <a:cubicBezTo>
                  <a:pt x="42" y="205"/>
                  <a:pt x="0" y="157"/>
                  <a:pt x="0" y="102"/>
                </a:cubicBezTo>
                <a:cubicBezTo>
                  <a:pt x="0" y="48"/>
                  <a:pt x="42" y="0"/>
                  <a:pt x="96" y="0"/>
                </a:cubicBezTo>
                <a:cubicBezTo>
                  <a:pt x="151" y="0"/>
                  <a:pt x="199" y="48"/>
                  <a:pt x="199" y="102"/>
                </a:cubicBezTo>
                <a:cubicBezTo>
                  <a:pt x="199" y="157"/>
                  <a:pt x="151" y="205"/>
                  <a:pt x="96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" name="Freeform 502"/>
          <p:cNvSpPr>
            <a:spLocks noChangeArrowheads="1"/>
          </p:cNvSpPr>
          <p:nvPr/>
        </p:nvSpPr>
        <p:spPr bwMode="auto">
          <a:xfrm>
            <a:off x="3290764" y="4112460"/>
            <a:ext cx="263128" cy="263145"/>
          </a:xfrm>
          <a:custGeom>
            <a:avLst/>
            <a:gdLst>
              <a:gd name="T0" fmla="*/ 102 w 206"/>
              <a:gd name="T1" fmla="*/ 0 h 206"/>
              <a:gd name="T2" fmla="*/ 102 w 206"/>
              <a:gd name="T3" fmla="*/ 0 h 206"/>
              <a:gd name="T4" fmla="*/ 205 w 206"/>
              <a:gd name="T5" fmla="*/ 102 h 206"/>
              <a:gd name="T6" fmla="*/ 102 w 206"/>
              <a:gd name="T7" fmla="*/ 199 h 206"/>
              <a:gd name="T8" fmla="*/ 6 w 206"/>
              <a:gd name="T9" fmla="*/ 102 h 206"/>
              <a:gd name="T10" fmla="*/ 102 w 206"/>
              <a:gd name="T11" fmla="*/ 0 h 206"/>
              <a:gd name="T12" fmla="*/ 102 w 206"/>
              <a:gd name="T13" fmla="*/ 0 h 206"/>
              <a:gd name="T14" fmla="*/ 102 w 206"/>
              <a:gd name="T15" fmla="*/ 0 h 206"/>
              <a:gd name="T16" fmla="*/ 0 w 206"/>
              <a:gd name="T17" fmla="*/ 102 h 206"/>
              <a:gd name="T18" fmla="*/ 102 w 206"/>
              <a:gd name="T19" fmla="*/ 205 h 206"/>
              <a:gd name="T20" fmla="*/ 205 w 206"/>
              <a:gd name="T21" fmla="*/ 102 h 206"/>
              <a:gd name="T22" fmla="*/ 102 w 206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6">
                <a:moveTo>
                  <a:pt x="102" y="0"/>
                </a:moveTo>
                <a:lnTo>
                  <a:pt x="102" y="0"/>
                </a:lnTo>
                <a:cubicBezTo>
                  <a:pt x="157" y="0"/>
                  <a:pt x="205" y="48"/>
                  <a:pt x="205" y="102"/>
                </a:cubicBezTo>
                <a:cubicBezTo>
                  <a:pt x="205" y="157"/>
                  <a:pt x="157" y="199"/>
                  <a:pt x="102" y="199"/>
                </a:cubicBezTo>
                <a:cubicBezTo>
                  <a:pt x="48" y="199"/>
                  <a:pt x="6" y="157"/>
                  <a:pt x="6" y="102"/>
                </a:cubicBezTo>
                <a:cubicBezTo>
                  <a:pt x="6" y="48"/>
                  <a:pt x="48" y="0"/>
                  <a:pt x="102" y="0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8"/>
                  <a:pt x="0" y="102"/>
                </a:cubicBezTo>
                <a:cubicBezTo>
                  <a:pt x="0" y="157"/>
                  <a:pt x="48" y="205"/>
                  <a:pt x="102" y="205"/>
                </a:cubicBezTo>
                <a:cubicBezTo>
                  <a:pt x="163" y="205"/>
                  <a:pt x="205" y="157"/>
                  <a:pt x="205" y="102"/>
                </a:cubicBezTo>
                <a:cubicBezTo>
                  <a:pt x="205" y="48"/>
                  <a:pt x="163" y="0"/>
                  <a:pt x="10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" name="Freeform 503"/>
          <p:cNvSpPr>
            <a:spLocks noChangeArrowheads="1"/>
          </p:cNvSpPr>
          <p:nvPr/>
        </p:nvSpPr>
        <p:spPr bwMode="auto">
          <a:xfrm>
            <a:off x="2652536" y="5417000"/>
            <a:ext cx="425487" cy="414317"/>
          </a:xfrm>
          <a:custGeom>
            <a:avLst/>
            <a:gdLst>
              <a:gd name="T0" fmla="*/ 169 w 333"/>
              <a:gd name="T1" fmla="*/ 326 h 327"/>
              <a:gd name="T2" fmla="*/ 169 w 333"/>
              <a:gd name="T3" fmla="*/ 326 h 327"/>
              <a:gd name="T4" fmla="*/ 0 w 333"/>
              <a:gd name="T5" fmla="*/ 163 h 327"/>
              <a:gd name="T6" fmla="*/ 169 w 333"/>
              <a:gd name="T7" fmla="*/ 0 h 327"/>
              <a:gd name="T8" fmla="*/ 332 w 333"/>
              <a:gd name="T9" fmla="*/ 163 h 327"/>
              <a:gd name="T10" fmla="*/ 169 w 333"/>
              <a:gd name="T11" fmla="*/ 326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27">
                <a:moveTo>
                  <a:pt x="169" y="326"/>
                </a:moveTo>
                <a:lnTo>
                  <a:pt x="169" y="326"/>
                </a:lnTo>
                <a:cubicBezTo>
                  <a:pt x="78" y="326"/>
                  <a:pt x="0" y="254"/>
                  <a:pt x="0" y="163"/>
                </a:cubicBezTo>
                <a:cubicBezTo>
                  <a:pt x="0" y="73"/>
                  <a:pt x="78" y="0"/>
                  <a:pt x="169" y="0"/>
                </a:cubicBezTo>
                <a:cubicBezTo>
                  <a:pt x="260" y="0"/>
                  <a:pt x="332" y="73"/>
                  <a:pt x="332" y="163"/>
                </a:cubicBezTo>
                <a:cubicBezTo>
                  <a:pt x="332" y="254"/>
                  <a:pt x="260" y="326"/>
                  <a:pt x="169" y="32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" name="Freeform 504"/>
          <p:cNvSpPr>
            <a:spLocks noChangeArrowheads="1"/>
          </p:cNvSpPr>
          <p:nvPr/>
        </p:nvSpPr>
        <p:spPr bwMode="auto">
          <a:xfrm>
            <a:off x="2652536" y="5416995"/>
            <a:ext cx="425487" cy="425515"/>
          </a:xfrm>
          <a:custGeom>
            <a:avLst/>
            <a:gdLst>
              <a:gd name="T0" fmla="*/ 169 w 333"/>
              <a:gd name="T1" fmla="*/ 0 h 333"/>
              <a:gd name="T2" fmla="*/ 169 w 333"/>
              <a:gd name="T3" fmla="*/ 0 h 333"/>
              <a:gd name="T4" fmla="*/ 332 w 333"/>
              <a:gd name="T5" fmla="*/ 163 h 333"/>
              <a:gd name="T6" fmla="*/ 169 w 333"/>
              <a:gd name="T7" fmla="*/ 326 h 333"/>
              <a:gd name="T8" fmla="*/ 0 w 333"/>
              <a:gd name="T9" fmla="*/ 163 h 333"/>
              <a:gd name="T10" fmla="*/ 169 w 333"/>
              <a:gd name="T11" fmla="*/ 0 h 333"/>
              <a:gd name="T12" fmla="*/ 169 w 333"/>
              <a:gd name="T13" fmla="*/ 0 h 333"/>
              <a:gd name="T14" fmla="*/ 169 w 333"/>
              <a:gd name="T15" fmla="*/ 0 h 333"/>
              <a:gd name="T16" fmla="*/ 0 w 333"/>
              <a:gd name="T17" fmla="*/ 163 h 333"/>
              <a:gd name="T18" fmla="*/ 169 w 333"/>
              <a:gd name="T19" fmla="*/ 332 h 333"/>
              <a:gd name="T20" fmla="*/ 332 w 333"/>
              <a:gd name="T21" fmla="*/ 163 h 333"/>
              <a:gd name="T22" fmla="*/ 169 w 333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169" y="0"/>
                </a:moveTo>
                <a:lnTo>
                  <a:pt x="169" y="0"/>
                </a:lnTo>
                <a:cubicBezTo>
                  <a:pt x="260" y="0"/>
                  <a:pt x="332" y="73"/>
                  <a:pt x="332" y="163"/>
                </a:cubicBezTo>
                <a:cubicBezTo>
                  <a:pt x="332" y="254"/>
                  <a:pt x="260" y="326"/>
                  <a:pt x="169" y="326"/>
                </a:cubicBezTo>
                <a:cubicBezTo>
                  <a:pt x="78" y="326"/>
                  <a:pt x="0" y="254"/>
                  <a:pt x="0" y="163"/>
                </a:cubicBezTo>
                <a:cubicBezTo>
                  <a:pt x="0" y="73"/>
                  <a:pt x="78" y="0"/>
                  <a:pt x="169" y="0"/>
                </a:cubicBezTo>
                <a:lnTo>
                  <a:pt x="169" y="0"/>
                </a:lnTo>
                <a:lnTo>
                  <a:pt x="169" y="0"/>
                </a:lnTo>
                <a:cubicBezTo>
                  <a:pt x="72" y="0"/>
                  <a:pt x="0" y="73"/>
                  <a:pt x="0" y="163"/>
                </a:cubicBezTo>
                <a:cubicBezTo>
                  <a:pt x="0" y="254"/>
                  <a:pt x="72" y="332"/>
                  <a:pt x="169" y="332"/>
                </a:cubicBezTo>
                <a:cubicBezTo>
                  <a:pt x="260" y="332"/>
                  <a:pt x="332" y="254"/>
                  <a:pt x="332" y="163"/>
                </a:cubicBezTo>
                <a:cubicBezTo>
                  <a:pt x="332" y="73"/>
                  <a:pt x="260" y="0"/>
                  <a:pt x="16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" name="Freeform 505"/>
          <p:cNvSpPr>
            <a:spLocks noChangeArrowheads="1"/>
          </p:cNvSpPr>
          <p:nvPr/>
        </p:nvSpPr>
        <p:spPr bwMode="auto">
          <a:xfrm>
            <a:off x="3145208" y="4767526"/>
            <a:ext cx="251930" cy="251951"/>
          </a:xfrm>
          <a:custGeom>
            <a:avLst/>
            <a:gdLst>
              <a:gd name="T0" fmla="*/ 97 w 200"/>
              <a:gd name="T1" fmla="*/ 199 h 200"/>
              <a:gd name="T2" fmla="*/ 97 w 200"/>
              <a:gd name="T3" fmla="*/ 199 h 200"/>
              <a:gd name="T4" fmla="*/ 0 w 200"/>
              <a:gd name="T5" fmla="*/ 102 h 200"/>
              <a:gd name="T6" fmla="*/ 97 w 200"/>
              <a:gd name="T7" fmla="*/ 0 h 200"/>
              <a:gd name="T8" fmla="*/ 199 w 200"/>
              <a:gd name="T9" fmla="*/ 102 h 200"/>
              <a:gd name="T10" fmla="*/ 97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97" y="199"/>
                </a:moveTo>
                <a:lnTo>
                  <a:pt x="97" y="199"/>
                </a:lnTo>
                <a:cubicBezTo>
                  <a:pt x="42" y="199"/>
                  <a:pt x="0" y="156"/>
                  <a:pt x="0" y="102"/>
                </a:cubicBezTo>
                <a:cubicBezTo>
                  <a:pt x="0" y="42"/>
                  <a:pt x="42" y="0"/>
                  <a:pt x="97" y="0"/>
                </a:cubicBezTo>
                <a:cubicBezTo>
                  <a:pt x="151" y="0"/>
                  <a:pt x="199" y="42"/>
                  <a:pt x="199" y="102"/>
                </a:cubicBezTo>
                <a:cubicBezTo>
                  <a:pt x="199" y="156"/>
                  <a:pt x="151" y="199"/>
                  <a:pt x="97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" name="Freeform 506"/>
          <p:cNvSpPr>
            <a:spLocks noChangeArrowheads="1"/>
          </p:cNvSpPr>
          <p:nvPr/>
        </p:nvSpPr>
        <p:spPr bwMode="auto">
          <a:xfrm>
            <a:off x="3134006" y="4767526"/>
            <a:ext cx="263128" cy="251951"/>
          </a:xfrm>
          <a:custGeom>
            <a:avLst/>
            <a:gdLst>
              <a:gd name="T0" fmla="*/ 103 w 206"/>
              <a:gd name="T1" fmla="*/ 0 h 200"/>
              <a:gd name="T2" fmla="*/ 103 w 206"/>
              <a:gd name="T3" fmla="*/ 0 h 200"/>
              <a:gd name="T4" fmla="*/ 205 w 206"/>
              <a:gd name="T5" fmla="*/ 102 h 200"/>
              <a:gd name="T6" fmla="*/ 103 w 206"/>
              <a:gd name="T7" fmla="*/ 199 h 200"/>
              <a:gd name="T8" fmla="*/ 6 w 206"/>
              <a:gd name="T9" fmla="*/ 102 h 200"/>
              <a:gd name="T10" fmla="*/ 103 w 206"/>
              <a:gd name="T11" fmla="*/ 0 h 200"/>
              <a:gd name="T12" fmla="*/ 103 w 206"/>
              <a:gd name="T13" fmla="*/ 0 h 200"/>
              <a:gd name="T14" fmla="*/ 103 w 206"/>
              <a:gd name="T15" fmla="*/ 0 h 200"/>
              <a:gd name="T16" fmla="*/ 0 w 206"/>
              <a:gd name="T17" fmla="*/ 102 h 200"/>
              <a:gd name="T18" fmla="*/ 103 w 206"/>
              <a:gd name="T19" fmla="*/ 199 h 200"/>
              <a:gd name="T20" fmla="*/ 205 w 206"/>
              <a:gd name="T21" fmla="*/ 102 h 200"/>
              <a:gd name="T22" fmla="*/ 103 w 206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0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5" y="42"/>
                  <a:pt x="205" y="102"/>
                </a:cubicBezTo>
                <a:cubicBezTo>
                  <a:pt x="205" y="156"/>
                  <a:pt x="157" y="199"/>
                  <a:pt x="103" y="199"/>
                </a:cubicBezTo>
                <a:cubicBezTo>
                  <a:pt x="48" y="199"/>
                  <a:pt x="6" y="156"/>
                  <a:pt x="6" y="102"/>
                </a:cubicBezTo>
                <a:cubicBezTo>
                  <a:pt x="6" y="42"/>
                  <a:pt x="48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8" y="0"/>
                  <a:pt x="0" y="42"/>
                  <a:pt x="0" y="102"/>
                </a:cubicBezTo>
                <a:cubicBezTo>
                  <a:pt x="0" y="156"/>
                  <a:pt x="48" y="199"/>
                  <a:pt x="103" y="199"/>
                </a:cubicBezTo>
                <a:cubicBezTo>
                  <a:pt x="163" y="199"/>
                  <a:pt x="205" y="156"/>
                  <a:pt x="205" y="102"/>
                </a:cubicBezTo>
                <a:cubicBezTo>
                  <a:pt x="205" y="42"/>
                  <a:pt x="163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" name="Freeform 507"/>
          <p:cNvSpPr>
            <a:spLocks noChangeArrowheads="1"/>
          </p:cNvSpPr>
          <p:nvPr/>
        </p:nvSpPr>
        <p:spPr bwMode="auto">
          <a:xfrm>
            <a:off x="4393672" y="4364407"/>
            <a:ext cx="263131" cy="251951"/>
          </a:xfrm>
          <a:custGeom>
            <a:avLst/>
            <a:gdLst>
              <a:gd name="T0" fmla="*/ 103 w 207"/>
              <a:gd name="T1" fmla="*/ 199 h 200"/>
              <a:gd name="T2" fmla="*/ 103 w 207"/>
              <a:gd name="T3" fmla="*/ 199 h 200"/>
              <a:gd name="T4" fmla="*/ 0 w 207"/>
              <a:gd name="T5" fmla="*/ 102 h 200"/>
              <a:gd name="T6" fmla="*/ 103 w 207"/>
              <a:gd name="T7" fmla="*/ 0 h 200"/>
              <a:gd name="T8" fmla="*/ 206 w 207"/>
              <a:gd name="T9" fmla="*/ 102 h 200"/>
              <a:gd name="T10" fmla="*/ 103 w 207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7" h="200">
                <a:moveTo>
                  <a:pt x="103" y="199"/>
                </a:moveTo>
                <a:lnTo>
                  <a:pt x="103" y="199"/>
                </a:lnTo>
                <a:cubicBezTo>
                  <a:pt x="49" y="199"/>
                  <a:pt x="0" y="157"/>
                  <a:pt x="0" y="102"/>
                </a:cubicBezTo>
                <a:cubicBezTo>
                  <a:pt x="0" y="42"/>
                  <a:pt x="49" y="0"/>
                  <a:pt x="103" y="0"/>
                </a:cubicBezTo>
                <a:cubicBezTo>
                  <a:pt x="157" y="0"/>
                  <a:pt x="206" y="42"/>
                  <a:pt x="206" y="102"/>
                </a:cubicBezTo>
                <a:cubicBezTo>
                  <a:pt x="206" y="157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" name="Freeform 508"/>
          <p:cNvSpPr>
            <a:spLocks noChangeArrowheads="1"/>
          </p:cNvSpPr>
          <p:nvPr/>
        </p:nvSpPr>
        <p:spPr bwMode="auto">
          <a:xfrm>
            <a:off x="4393672" y="4364407"/>
            <a:ext cx="263131" cy="251951"/>
          </a:xfrm>
          <a:custGeom>
            <a:avLst/>
            <a:gdLst>
              <a:gd name="T0" fmla="*/ 103 w 207"/>
              <a:gd name="T1" fmla="*/ 0 h 200"/>
              <a:gd name="T2" fmla="*/ 103 w 207"/>
              <a:gd name="T3" fmla="*/ 0 h 200"/>
              <a:gd name="T4" fmla="*/ 206 w 207"/>
              <a:gd name="T5" fmla="*/ 102 h 200"/>
              <a:gd name="T6" fmla="*/ 103 w 207"/>
              <a:gd name="T7" fmla="*/ 199 h 200"/>
              <a:gd name="T8" fmla="*/ 7 w 207"/>
              <a:gd name="T9" fmla="*/ 102 h 200"/>
              <a:gd name="T10" fmla="*/ 103 w 207"/>
              <a:gd name="T11" fmla="*/ 0 h 200"/>
              <a:gd name="T12" fmla="*/ 103 w 207"/>
              <a:gd name="T13" fmla="*/ 0 h 200"/>
              <a:gd name="T14" fmla="*/ 103 w 207"/>
              <a:gd name="T15" fmla="*/ 0 h 200"/>
              <a:gd name="T16" fmla="*/ 0 w 207"/>
              <a:gd name="T17" fmla="*/ 102 h 200"/>
              <a:gd name="T18" fmla="*/ 103 w 207"/>
              <a:gd name="T19" fmla="*/ 199 h 200"/>
              <a:gd name="T20" fmla="*/ 206 w 207"/>
              <a:gd name="T21" fmla="*/ 102 h 200"/>
              <a:gd name="T22" fmla="*/ 103 w 207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7" h="200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6" y="42"/>
                  <a:pt x="206" y="102"/>
                </a:cubicBezTo>
                <a:cubicBezTo>
                  <a:pt x="206" y="157"/>
                  <a:pt x="157" y="199"/>
                  <a:pt x="103" y="199"/>
                </a:cubicBezTo>
                <a:cubicBezTo>
                  <a:pt x="49" y="199"/>
                  <a:pt x="7" y="157"/>
                  <a:pt x="7" y="102"/>
                </a:cubicBezTo>
                <a:cubicBezTo>
                  <a:pt x="7" y="42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9" y="0"/>
                  <a:pt x="0" y="42"/>
                  <a:pt x="0" y="102"/>
                </a:cubicBezTo>
                <a:cubicBezTo>
                  <a:pt x="0" y="157"/>
                  <a:pt x="49" y="199"/>
                  <a:pt x="103" y="199"/>
                </a:cubicBezTo>
                <a:cubicBezTo>
                  <a:pt x="157" y="199"/>
                  <a:pt x="206" y="157"/>
                  <a:pt x="206" y="102"/>
                </a:cubicBezTo>
                <a:cubicBezTo>
                  <a:pt x="206" y="42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" name="Freeform 509"/>
          <p:cNvSpPr>
            <a:spLocks noChangeArrowheads="1"/>
          </p:cNvSpPr>
          <p:nvPr/>
        </p:nvSpPr>
        <p:spPr bwMode="auto">
          <a:xfrm>
            <a:off x="6588287" y="4050869"/>
            <a:ext cx="229542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1 h 182"/>
              <a:gd name="T6" fmla="*/ 91 w 182"/>
              <a:gd name="T7" fmla="*/ 0 h 182"/>
              <a:gd name="T8" fmla="*/ 181 w 182"/>
              <a:gd name="T9" fmla="*/ 91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3"/>
                  <a:pt x="42" y="0"/>
                  <a:pt x="91" y="0"/>
                </a:cubicBezTo>
                <a:cubicBezTo>
                  <a:pt x="139" y="0"/>
                  <a:pt x="181" y="43"/>
                  <a:pt x="181" y="91"/>
                </a:cubicBezTo>
                <a:cubicBezTo>
                  <a:pt x="181" y="139"/>
                  <a:pt x="139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" name="Freeform 510"/>
          <p:cNvSpPr>
            <a:spLocks noChangeArrowheads="1"/>
          </p:cNvSpPr>
          <p:nvPr/>
        </p:nvSpPr>
        <p:spPr bwMode="auto">
          <a:xfrm>
            <a:off x="6588287" y="4050869"/>
            <a:ext cx="229542" cy="229556"/>
          </a:xfrm>
          <a:custGeom>
            <a:avLst/>
            <a:gdLst>
              <a:gd name="T0" fmla="*/ 91 w 182"/>
              <a:gd name="T1" fmla="*/ 0 h 182"/>
              <a:gd name="T2" fmla="*/ 91 w 182"/>
              <a:gd name="T3" fmla="*/ 0 h 182"/>
              <a:gd name="T4" fmla="*/ 181 w 182"/>
              <a:gd name="T5" fmla="*/ 91 h 182"/>
              <a:gd name="T6" fmla="*/ 91 w 182"/>
              <a:gd name="T7" fmla="*/ 181 h 182"/>
              <a:gd name="T8" fmla="*/ 0 w 182"/>
              <a:gd name="T9" fmla="*/ 91 h 182"/>
              <a:gd name="T10" fmla="*/ 91 w 182"/>
              <a:gd name="T11" fmla="*/ 0 h 182"/>
              <a:gd name="T12" fmla="*/ 91 w 182"/>
              <a:gd name="T13" fmla="*/ 0 h 182"/>
              <a:gd name="T14" fmla="*/ 91 w 182"/>
              <a:gd name="T15" fmla="*/ 0 h 182"/>
              <a:gd name="T16" fmla="*/ 0 w 182"/>
              <a:gd name="T17" fmla="*/ 91 h 182"/>
              <a:gd name="T18" fmla="*/ 91 w 182"/>
              <a:gd name="T19" fmla="*/ 181 h 182"/>
              <a:gd name="T20" fmla="*/ 181 w 182"/>
              <a:gd name="T21" fmla="*/ 91 h 182"/>
              <a:gd name="T22" fmla="*/ 91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1" y="43"/>
                  <a:pt x="181" y="91"/>
                </a:cubicBezTo>
                <a:cubicBezTo>
                  <a:pt x="181" y="139"/>
                  <a:pt x="139" y="181"/>
                  <a:pt x="91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3"/>
                  <a:pt x="42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37"/>
                  <a:pt x="0" y="91"/>
                </a:cubicBezTo>
                <a:cubicBezTo>
                  <a:pt x="0" y="139"/>
                  <a:pt x="42" y="181"/>
                  <a:pt x="91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37"/>
                  <a:pt x="139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" name="Freeform 511"/>
          <p:cNvSpPr>
            <a:spLocks noChangeArrowheads="1"/>
          </p:cNvSpPr>
          <p:nvPr/>
        </p:nvSpPr>
        <p:spPr bwMode="auto">
          <a:xfrm>
            <a:off x="4320894" y="4022875"/>
            <a:ext cx="324714" cy="313537"/>
          </a:xfrm>
          <a:custGeom>
            <a:avLst/>
            <a:gdLst>
              <a:gd name="T0" fmla="*/ 127 w 255"/>
              <a:gd name="T1" fmla="*/ 248 h 249"/>
              <a:gd name="T2" fmla="*/ 127 w 255"/>
              <a:gd name="T3" fmla="*/ 248 h 249"/>
              <a:gd name="T4" fmla="*/ 0 w 255"/>
              <a:gd name="T5" fmla="*/ 127 h 249"/>
              <a:gd name="T6" fmla="*/ 127 w 255"/>
              <a:gd name="T7" fmla="*/ 0 h 249"/>
              <a:gd name="T8" fmla="*/ 254 w 255"/>
              <a:gd name="T9" fmla="*/ 127 h 249"/>
              <a:gd name="T10" fmla="*/ 127 w 255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5" h="249">
                <a:moveTo>
                  <a:pt x="127" y="248"/>
                </a:moveTo>
                <a:lnTo>
                  <a:pt x="127" y="248"/>
                </a:lnTo>
                <a:cubicBezTo>
                  <a:pt x="61" y="248"/>
                  <a:pt x="0" y="193"/>
                  <a:pt x="0" y="127"/>
                </a:cubicBezTo>
                <a:cubicBezTo>
                  <a:pt x="0" y="61"/>
                  <a:pt x="61" y="0"/>
                  <a:pt x="127" y="0"/>
                </a:cubicBezTo>
                <a:cubicBezTo>
                  <a:pt x="193" y="0"/>
                  <a:pt x="254" y="61"/>
                  <a:pt x="254" y="127"/>
                </a:cubicBezTo>
                <a:cubicBezTo>
                  <a:pt x="254" y="193"/>
                  <a:pt x="193" y="248"/>
                  <a:pt x="127" y="2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" name="Freeform 512"/>
          <p:cNvSpPr>
            <a:spLocks noChangeArrowheads="1"/>
          </p:cNvSpPr>
          <p:nvPr/>
        </p:nvSpPr>
        <p:spPr bwMode="auto">
          <a:xfrm>
            <a:off x="4320894" y="4022875"/>
            <a:ext cx="324714" cy="324736"/>
          </a:xfrm>
          <a:custGeom>
            <a:avLst/>
            <a:gdLst>
              <a:gd name="T0" fmla="*/ 127 w 255"/>
              <a:gd name="T1" fmla="*/ 6 h 255"/>
              <a:gd name="T2" fmla="*/ 127 w 255"/>
              <a:gd name="T3" fmla="*/ 6 h 255"/>
              <a:gd name="T4" fmla="*/ 248 w 255"/>
              <a:gd name="T5" fmla="*/ 127 h 255"/>
              <a:gd name="T6" fmla="*/ 127 w 255"/>
              <a:gd name="T7" fmla="*/ 248 h 255"/>
              <a:gd name="T8" fmla="*/ 6 w 255"/>
              <a:gd name="T9" fmla="*/ 127 h 255"/>
              <a:gd name="T10" fmla="*/ 127 w 255"/>
              <a:gd name="T11" fmla="*/ 6 h 255"/>
              <a:gd name="T12" fmla="*/ 127 w 255"/>
              <a:gd name="T13" fmla="*/ 0 h 255"/>
              <a:gd name="T14" fmla="*/ 127 w 255"/>
              <a:gd name="T15" fmla="*/ 0 h 255"/>
              <a:gd name="T16" fmla="*/ 0 w 255"/>
              <a:gd name="T17" fmla="*/ 127 h 255"/>
              <a:gd name="T18" fmla="*/ 127 w 255"/>
              <a:gd name="T19" fmla="*/ 254 h 255"/>
              <a:gd name="T20" fmla="*/ 254 w 255"/>
              <a:gd name="T21" fmla="*/ 127 h 255"/>
              <a:gd name="T22" fmla="*/ 127 w 255"/>
              <a:gd name="T23" fmla="*/ 0 h 255"/>
              <a:gd name="T24" fmla="*/ 127 w 255"/>
              <a:gd name="T25" fmla="*/ 6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5" h="255">
                <a:moveTo>
                  <a:pt x="127" y="6"/>
                </a:moveTo>
                <a:lnTo>
                  <a:pt x="127" y="6"/>
                </a:lnTo>
                <a:cubicBezTo>
                  <a:pt x="193" y="6"/>
                  <a:pt x="248" y="61"/>
                  <a:pt x="248" y="127"/>
                </a:cubicBezTo>
                <a:cubicBezTo>
                  <a:pt x="248" y="193"/>
                  <a:pt x="193" y="248"/>
                  <a:pt x="127" y="248"/>
                </a:cubicBezTo>
                <a:cubicBezTo>
                  <a:pt x="61" y="248"/>
                  <a:pt x="6" y="193"/>
                  <a:pt x="6" y="127"/>
                </a:cubicBezTo>
                <a:cubicBezTo>
                  <a:pt x="6" y="61"/>
                  <a:pt x="61" y="6"/>
                  <a:pt x="127" y="6"/>
                </a:cubicBezTo>
                <a:lnTo>
                  <a:pt x="127" y="0"/>
                </a:lnTo>
                <a:lnTo>
                  <a:pt x="127" y="0"/>
                </a:lnTo>
                <a:cubicBezTo>
                  <a:pt x="61" y="0"/>
                  <a:pt x="0" y="55"/>
                  <a:pt x="0" y="127"/>
                </a:cubicBezTo>
                <a:cubicBezTo>
                  <a:pt x="0" y="193"/>
                  <a:pt x="61" y="254"/>
                  <a:pt x="127" y="254"/>
                </a:cubicBezTo>
                <a:cubicBezTo>
                  <a:pt x="193" y="254"/>
                  <a:pt x="254" y="193"/>
                  <a:pt x="254" y="127"/>
                </a:cubicBezTo>
                <a:cubicBezTo>
                  <a:pt x="254" y="55"/>
                  <a:pt x="193" y="0"/>
                  <a:pt x="127" y="0"/>
                </a:cubicBezTo>
                <a:lnTo>
                  <a:pt x="12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" name="Freeform 513"/>
          <p:cNvSpPr>
            <a:spLocks noChangeArrowheads="1"/>
          </p:cNvSpPr>
          <p:nvPr/>
        </p:nvSpPr>
        <p:spPr bwMode="auto">
          <a:xfrm>
            <a:off x="3352348" y="4789924"/>
            <a:ext cx="806185" cy="800642"/>
          </a:xfrm>
          <a:custGeom>
            <a:avLst/>
            <a:gdLst>
              <a:gd name="T0" fmla="*/ 314 w 635"/>
              <a:gd name="T1" fmla="*/ 628 h 629"/>
              <a:gd name="T2" fmla="*/ 314 w 635"/>
              <a:gd name="T3" fmla="*/ 628 h 629"/>
              <a:gd name="T4" fmla="*/ 0 w 635"/>
              <a:gd name="T5" fmla="*/ 314 h 629"/>
              <a:gd name="T6" fmla="*/ 314 w 635"/>
              <a:gd name="T7" fmla="*/ 0 h 629"/>
              <a:gd name="T8" fmla="*/ 634 w 635"/>
              <a:gd name="T9" fmla="*/ 314 h 629"/>
              <a:gd name="T10" fmla="*/ 314 w 635"/>
              <a:gd name="T11" fmla="*/ 628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629">
                <a:moveTo>
                  <a:pt x="314" y="628"/>
                </a:moveTo>
                <a:lnTo>
                  <a:pt x="314" y="628"/>
                </a:lnTo>
                <a:cubicBezTo>
                  <a:pt x="139" y="628"/>
                  <a:pt x="0" y="489"/>
                  <a:pt x="0" y="314"/>
                </a:cubicBezTo>
                <a:cubicBezTo>
                  <a:pt x="0" y="139"/>
                  <a:pt x="139" y="0"/>
                  <a:pt x="314" y="0"/>
                </a:cubicBezTo>
                <a:cubicBezTo>
                  <a:pt x="489" y="0"/>
                  <a:pt x="634" y="139"/>
                  <a:pt x="634" y="314"/>
                </a:cubicBezTo>
                <a:cubicBezTo>
                  <a:pt x="634" y="489"/>
                  <a:pt x="489" y="628"/>
                  <a:pt x="314" y="62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" name="Freeform 514"/>
          <p:cNvSpPr>
            <a:spLocks noChangeArrowheads="1"/>
          </p:cNvSpPr>
          <p:nvPr/>
        </p:nvSpPr>
        <p:spPr bwMode="auto">
          <a:xfrm>
            <a:off x="3352348" y="4789921"/>
            <a:ext cx="806185" cy="806238"/>
          </a:xfrm>
          <a:custGeom>
            <a:avLst/>
            <a:gdLst>
              <a:gd name="T0" fmla="*/ 314 w 635"/>
              <a:gd name="T1" fmla="*/ 0 h 635"/>
              <a:gd name="T2" fmla="*/ 314 w 635"/>
              <a:gd name="T3" fmla="*/ 0 h 635"/>
              <a:gd name="T4" fmla="*/ 628 w 635"/>
              <a:gd name="T5" fmla="*/ 314 h 635"/>
              <a:gd name="T6" fmla="*/ 314 w 635"/>
              <a:gd name="T7" fmla="*/ 628 h 635"/>
              <a:gd name="T8" fmla="*/ 0 w 635"/>
              <a:gd name="T9" fmla="*/ 314 h 635"/>
              <a:gd name="T10" fmla="*/ 314 w 635"/>
              <a:gd name="T11" fmla="*/ 0 h 635"/>
              <a:gd name="T12" fmla="*/ 314 w 635"/>
              <a:gd name="T13" fmla="*/ 0 h 635"/>
              <a:gd name="T14" fmla="*/ 314 w 635"/>
              <a:gd name="T15" fmla="*/ 0 h 635"/>
              <a:gd name="T16" fmla="*/ 0 w 635"/>
              <a:gd name="T17" fmla="*/ 314 h 635"/>
              <a:gd name="T18" fmla="*/ 314 w 635"/>
              <a:gd name="T19" fmla="*/ 634 h 635"/>
              <a:gd name="T20" fmla="*/ 634 w 635"/>
              <a:gd name="T21" fmla="*/ 314 h 635"/>
              <a:gd name="T22" fmla="*/ 314 w 635"/>
              <a:gd name="T23" fmla="*/ 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35" h="635">
                <a:moveTo>
                  <a:pt x="314" y="0"/>
                </a:moveTo>
                <a:lnTo>
                  <a:pt x="314" y="0"/>
                </a:lnTo>
                <a:cubicBezTo>
                  <a:pt x="489" y="0"/>
                  <a:pt x="628" y="139"/>
                  <a:pt x="628" y="314"/>
                </a:cubicBezTo>
                <a:cubicBezTo>
                  <a:pt x="628" y="489"/>
                  <a:pt x="489" y="628"/>
                  <a:pt x="314" y="628"/>
                </a:cubicBezTo>
                <a:cubicBezTo>
                  <a:pt x="145" y="628"/>
                  <a:pt x="0" y="489"/>
                  <a:pt x="0" y="314"/>
                </a:cubicBezTo>
                <a:cubicBezTo>
                  <a:pt x="0" y="139"/>
                  <a:pt x="145" y="0"/>
                  <a:pt x="314" y="0"/>
                </a:cubicBezTo>
                <a:lnTo>
                  <a:pt x="314" y="0"/>
                </a:lnTo>
                <a:lnTo>
                  <a:pt x="314" y="0"/>
                </a:lnTo>
                <a:cubicBezTo>
                  <a:pt x="139" y="0"/>
                  <a:pt x="0" y="139"/>
                  <a:pt x="0" y="314"/>
                </a:cubicBezTo>
                <a:cubicBezTo>
                  <a:pt x="0" y="489"/>
                  <a:pt x="139" y="634"/>
                  <a:pt x="314" y="634"/>
                </a:cubicBezTo>
                <a:cubicBezTo>
                  <a:pt x="489" y="634"/>
                  <a:pt x="634" y="489"/>
                  <a:pt x="634" y="314"/>
                </a:cubicBezTo>
                <a:cubicBezTo>
                  <a:pt x="634" y="139"/>
                  <a:pt x="489" y="0"/>
                  <a:pt x="31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" name="Freeform 515"/>
          <p:cNvSpPr>
            <a:spLocks noChangeArrowheads="1"/>
          </p:cNvSpPr>
          <p:nvPr/>
        </p:nvSpPr>
        <p:spPr bwMode="auto">
          <a:xfrm>
            <a:off x="6829027" y="3782122"/>
            <a:ext cx="481472" cy="481503"/>
          </a:xfrm>
          <a:custGeom>
            <a:avLst/>
            <a:gdLst>
              <a:gd name="T0" fmla="*/ 187 w 381"/>
              <a:gd name="T1" fmla="*/ 380 h 381"/>
              <a:gd name="T2" fmla="*/ 187 w 381"/>
              <a:gd name="T3" fmla="*/ 380 h 381"/>
              <a:gd name="T4" fmla="*/ 0 w 381"/>
              <a:gd name="T5" fmla="*/ 193 h 381"/>
              <a:gd name="T6" fmla="*/ 187 w 381"/>
              <a:gd name="T7" fmla="*/ 0 h 381"/>
              <a:gd name="T8" fmla="*/ 380 w 381"/>
              <a:gd name="T9" fmla="*/ 193 h 381"/>
              <a:gd name="T10" fmla="*/ 187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87" y="380"/>
                </a:moveTo>
                <a:lnTo>
                  <a:pt x="187" y="380"/>
                </a:lnTo>
                <a:cubicBezTo>
                  <a:pt x="84" y="380"/>
                  <a:pt x="0" y="296"/>
                  <a:pt x="0" y="193"/>
                </a:cubicBezTo>
                <a:cubicBezTo>
                  <a:pt x="0" y="85"/>
                  <a:pt x="84" y="0"/>
                  <a:pt x="187" y="0"/>
                </a:cubicBezTo>
                <a:cubicBezTo>
                  <a:pt x="290" y="0"/>
                  <a:pt x="380" y="85"/>
                  <a:pt x="380" y="193"/>
                </a:cubicBezTo>
                <a:cubicBezTo>
                  <a:pt x="380" y="296"/>
                  <a:pt x="290" y="380"/>
                  <a:pt x="187" y="38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" name="Freeform 516"/>
          <p:cNvSpPr>
            <a:spLocks noChangeArrowheads="1"/>
          </p:cNvSpPr>
          <p:nvPr/>
        </p:nvSpPr>
        <p:spPr bwMode="auto">
          <a:xfrm>
            <a:off x="6829027" y="3782122"/>
            <a:ext cx="481472" cy="481503"/>
          </a:xfrm>
          <a:custGeom>
            <a:avLst/>
            <a:gdLst>
              <a:gd name="T0" fmla="*/ 187 w 381"/>
              <a:gd name="T1" fmla="*/ 6 h 381"/>
              <a:gd name="T2" fmla="*/ 187 w 381"/>
              <a:gd name="T3" fmla="*/ 6 h 381"/>
              <a:gd name="T4" fmla="*/ 374 w 381"/>
              <a:gd name="T5" fmla="*/ 193 h 381"/>
              <a:gd name="T6" fmla="*/ 187 w 381"/>
              <a:gd name="T7" fmla="*/ 380 h 381"/>
              <a:gd name="T8" fmla="*/ 0 w 381"/>
              <a:gd name="T9" fmla="*/ 193 h 381"/>
              <a:gd name="T10" fmla="*/ 187 w 381"/>
              <a:gd name="T11" fmla="*/ 6 h 381"/>
              <a:gd name="T12" fmla="*/ 187 w 381"/>
              <a:gd name="T13" fmla="*/ 0 h 381"/>
              <a:gd name="T14" fmla="*/ 187 w 381"/>
              <a:gd name="T15" fmla="*/ 0 h 381"/>
              <a:gd name="T16" fmla="*/ 0 w 381"/>
              <a:gd name="T17" fmla="*/ 193 h 381"/>
              <a:gd name="T18" fmla="*/ 187 w 381"/>
              <a:gd name="T19" fmla="*/ 380 h 381"/>
              <a:gd name="T20" fmla="*/ 380 w 381"/>
              <a:gd name="T21" fmla="*/ 193 h 381"/>
              <a:gd name="T22" fmla="*/ 187 w 381"/>
              <a:gd name="T23" fmla="*/ 0 h 381"/>
              <a:gd name="T24" fmla="*/ 187 w 381"/>
              <a:gd name="T25" fmla="*/ 6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1" h="381">
                <a:moveTo>
                  <a:pt x="187" y="6"/>
                </a:moveTo>
                <a:lnTo>
                  <a:pt x="187" y="6"/>
                </a:lnTo>
                <a:cubicBezTo>
                  <a:pt x="290" y="6"/>
                  <a:pt x="374" y="85"/>
                  <a:pt x="374" y="193"/>
                </a:cubicBezTo>
                <a:cubicBezTo>
                  <a:pt x="374" y="296"/>
                  <a:pt x="290" y="380"/>
                  <a:pt x="187" y="380"/>
                </a:cubicBezTo>
                <a:cubicBezTo>
                  <a:pt x="84" y="380"/>
                  <a:pt x="0" y="296"/>
                  <a:pt x="0" y="193"/>
                </a:cubicBezTo>
                <a:cubicBezTo>
                  <a:pt x="0" y="85"/>
                  <a:pt x="84" y="6"/>
                  <a:pt x="187" y="6"/>
                </a:cubicBezTo>
                <a:lnTo>
                  <a:pt x="187" y="0"/>
                </a:lnTo>
                <a:lnTo>
                  <a:pt x="187" y="0"/>
                </a:lnTo>
                <a:cubicBezTo>
                  <a:pt x="84" y="0"/>
                  <a:pt x="0" y="85"/>
                  <a:pt x="0" y="193"/>
                </a:cubicBezTo>
                <a:cubicBezTo>
                  <a:pt x="0" y="296"/>
                  <a:pt x="84" y="380"/>
                  <a:pt x="187" y="380"/>
                </a:cubicBezTo>
                <a:cubicBezTo>
                  <a:pt x="296" y="380"/>
                  <a:pt x="380" y="296"/>
                  <a:pt x="380" y="193"/>
                </a:cubicBezTo>
                <a:cubicBezTo>
                  <a:pt x="380" y="85"/>
                  <a:pt x="296" y="0"/>
                  <a:pt x="187" y="0"/>
                </a:cubicBezTo>
                <a:lnTo>
                  <a:pt x="18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" name="Freeform 517"/>
          <p:cNvSpPr>
            <a:spLocks noChangeArrowheads="1"/>
          </p:cNvSpPr>
          <p:nvPr/>
        </p:nvSpPr>
        <p:spPr bwMode="auto">
          <a:xfrm>
            <a:off x="4723986" y="7382205"/>
            <a:ext cx="481472" cy="481503"/>
          </a:xfrm>
          <a:custGeom>
            <a:avLst/>
            <a:gdLst>
              <a:gd name="T0" fmla="*/ 193 w 381"/>
              <a:gd name="T1" fmla="*/ 380 h 381"/>
              <a:gd name="T2" fmla="*/ 193 w 381"/>
              <a:gd name="T3" fmla="*/ 380 h 381"/>
              <a:gd name="T4" fmla="*/ 0 w 381"/>
              <a:gd name="T5" fmla="*/ 193 h 381"/>
              <a:gd name="T6" fmla="*/ 193 w 381"/>
              <a:gd name="T7" fmla="*/ 0 h 381"/>
              <a:gd name="T8" fmla="*/ 380 w 381"/>
              <a:gd name="T9" fmla="*/ 193 h 381"/>
              <a:gd name="T10" fmla="*/ 193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93" y="380"/>
                </a:moveTo>
                <a:lnTo>
                  <a:pt x="193" y="380"/>
                </a:lnTo>
                <a:cubicBezTo>
                  <a:pt x="84" y="380"/>
                  <a:pt x="0" y="295"/>
                  <a:pt x="0" y="193"/>
                </a:cubicBezTo>
                <a:cubicBezTo>
                  <a:pt x="0" y="84"/>
                  <a:pt x="84" y="0"/>
                  <a:pt x="193" y="0"/>
                </a:cubicBezTo>
                <a:cubicBezTo>
                  <a:pt x="296" y="0"/>
                  <a:pt x="380" y="84"/>
                  <a:pt x="380" y="193"/>
                </a:cubicBezTo>
                <a:cubicBezTo>
                  <a:pt x="380" y="295"/>
                  <a:pt x="296" y="380"/>
                  <a:pt x="193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" name="Freeform 518"/>
          <p:cNvSpPr>
            <a:spLocks noChangeArrowheads="1"/>
          </p:cNvSpPr>
          <p:nvPr/>
        </p:nvSpPr>
        <p:spPr bwMode="auto">
          <a:xfrm>
            <a:off x="4723986" y="7382205"/>
            <a:ext cx="481472" cy="481503"/>
          </a:xfrm>
          <a:custGeom>
            <a:avLst/>
            <a:gdLst>
              <a:gd name="T0" fmla="*/ 193 w 381"/>
              <a:gd name="T1" fmla="*/ 0 h 381"/>
              <a:gd name="T2" fmla="*/ 193 w 381"/>
              <a:gd name="T3" fmla="*/ 0 h 381"/>
              <a:gd name="T4" fmla="*/ 380 w 381"/>
              <a:gd name="T5" fmla="*/ 193 h 381"/>
              <a:gd name="T6" fmla="*/ 193 w 381"/>
              <a:gd name="T7" fmla="*/ 380 h 381"/>
              <a:gd name="T8" fmla="*/ 0 w 381"/>
              <a:gd name="T9" fmla="*/ 193 h 381"/>
              <a:gd name="T10" fmla="*/ 193 w 381"/>
              <a:gd name="T11" fmla="*/ 0 h 381"/>
              <a:gd name="T12" fmla="*/ 193 w 381"/>
              <a:gd name="T13" fmla="*/ 0 h 381"/>
              <a:gd name="T14" fmla="*/ 193 w 381"/>
              <a:gd name="T15" fmla="*/ 0 h 381"/>
              <a:gd name="T16" fmla="*/ 0 w 381"/>
              <a:gd name="T17" fmla="*/ 193 h 381"/>
              <a:gd name="T18" fmla="*/ 193 w 381"/>
              <a:gd name="T19" fmla="*/ 380 h 381"/>
              <a:gd name="T20" fmla="*/ 380 w 381"/>
              <a:gd name="T21" fmla="*/ 193 h 381"/>
              <a:gd name="T22" fmla="*/ 193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93" y="0"/>
                </a:moveTo>
                <a:lnTo>
                  <a:pt x="193" y="0"/>
                </a:lnTo>
                <a:cubicBezTo>
                  <a:pt x="296" y="0"/>
                  <a:pt x="380" y="84"/>
                  <a:pt x="380" y="193"/>
                </a:cubicBezTo>
                <a:cubicBezTo>
                  <a:pt x="380" y="295"/>
                  <a:pt x="296" y="380"/>
                  <a:pt x="193" y="380"/>
                </a:cubicBezTo>
                <a:cubicBezTo>
                  <a:pt x="84" y="380"/>
                  <a:pt x="0" y="295"/>
                  <a:pt x="0" y="193"/>
                </a:cubicBezTo>
                <a:cubicBezTo>
                  <a:pt x="0" y="84"/>
                  <a:pt x="84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84" y="0"/>
                  <a:pt x="0" y="84"/>
                  <a:pt x="0" y="193"/>
                </a:cubicBezTo>
                <a:cubicBezTo>
                  <a:pt x="0" y="295"/>
                  <a:pt x="84" y="380"/>
                  <a:pt x="193" y="380"/>
                </a:cubicBezTo>
                <a:cubicBezTo>
                  <a:pt x="296" y="380"/>
                  <a:pt x="380" y="295"/>
                  <a:pt x="380" y="193"/>
                </a:cubicBezTo>
                <a:cubicBezTo>
                  <a:pt x="380" y="84"/>
                  <a:pt x="296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" name="Freeform 519"/>
          <p:cNvSpPr>
            <a:spLocks noChangeArrowheads="1"/>
          </p:cNvSpPr>
          <p:nvPr/>
        </p:nvSpPr>
        <p:spPr bwMode="auto">
          <a:xfrm>
            <a:off x="9264377" y="9341811"/>
            <a:ext cx="492670" cy="481503"/>
          </a:xfrm>
          <a:custGeom>
            <a:avLst/>
            <a:gdLst>
              <a:gd name="T0" fmla="*/ 193 w 387"/>
              <a:gd name="T1" fmla="*/ 379 h 380"/>
              <a:gd name="T2" fmla="*/ 193 w 387"/>
              <a:gd name="T3" fmla="*/ 379 h 380"/>
              <a:gd name="T4" fmla="*/ 0 w 387"/>
              <a:gd name="T5" fmla="*/ 192 h 380"/>
              <a:gd name="T6" fmla="*/ 193 w 387"/>
              <a:gd name="T7" fmla="*/ 0 h 380"/>
              <a:gd name="T8" fmla="*/ 386 w 387"/>
              <a:gd name="T9" fmla="*/ 192 h 380"/>
              <a:gd name="T10" fmla="*/ 193 w 387"/>
              <a:gd name="T11" fmla="*/ 379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7" h="380">
                <a:moveTo>
                  <a:pt x="193" y="379"/>
                </a:moveTo>
                <a:lnTo>
                  <a:pt x="193" y="379"/>
                </a:lnTo>
                <a:cubicBezTo>
                  <a:pt x="90" y="379"/>
                  <a:pt x="0" y="295"/>
                  <a:pt x="0" y="192"/>
                </a:cubicBezTo>
                <a:cubicBezTo>
                  <a:pt x="0" y="84"/>
                  <a:pt x="90" y="0"/>
                  <a:pt x="193" y="0"/>
                </a:cubicBezTo>
                <a:cubicBezTo>
                  <a:pt x="295" y="0"/>
                  <a:pt x="386" y="84"/>
                  <a:pt x="386" y="192"/>
                </a:cubicBezTo>
                <a:cubicBezTo>
                  <a:pt x="386" y="295"/>
                  <a:pt x="295" y="379"/>
                  <a:pt x="193" y="3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" name="Freeform 520"/>
          <p:cNvSpPr>
            <a:spLocks noChangeArrowheads="1"/>
          </p:cNvSpPr>
          <p:nvPr/>
        </p:nvSpPr>
        <p:spPr bwMode="auto">
          <a:xfrm>
            <a:off x="9264377" y="9341808"/>
            <a:ext cx="492670" cy="492701"/>
          </a:xfrm>
          <a:custGeom>
            <a:avLst/>
            <a:gdLst>
              <a:gd name="T0" fmla="*/ 193 w 387"/>
              <a:gd name="T1" fmla="*/ 0 h 386"/>
              <a:gd name="T2" fmla="*/ 193 w 387"/>
              <a:gd name="T3" fmla="*/ 0 h 386"/>
              <a:gd name="T4" fmla="*/ 386 w 387"/>
              <a:gd name="T5" fmla="*/ 192 h 386"/>
              <a:gd name="T6" fmla="*/ 193 w 387"/>
              <a:gd name="T7" fmla="*/ 379 h 386"/>
              <a:gd name="T8" fmla="*/ 6 w 387"/>
              <a:gd name="T9" fmla="*/ 192 h 386"/>
              <a:gd name="T10" fmla="*/ 193 w 387"/>
              <a:gd name="T11" fmla="*/ 0 h 386"/>
              <a:gd name="T12" fmla="*/ 193 w 387"/>
              <a:gd name="T13" fmla="*/ 0 h 386"/>
              <a:gd name="T14" fmla="*/ 193 w 387"/>
              <a:gd name="T15" fmla="*/ 0 h 386"/>
              <a:gd name="T16" fmla="*/ 0 w 387"/>
              <a:gd name="T17" fmla="*/ 192 h 386"/>
              <a:gd name="T18" fmla="*/ 193 w 387"/>
              <a:gd name="T19" fmla="*/ 385 h 386"/>
              <a:gd name="T20" fmla="*/ 386 w 387"/>
              <a:gd name="T21" fmla="*/ 192 h 386"/>
              <a:gd name="T22" fmla="*/ 193 w 387"/>
              <a:gd name="T23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" h="386">
                <a:moveTo>
                  <a:pt x="193" y="0"/>
                </a:moveTo>
                <a:lnTo>
                  <a:pt x="193" y="0"/>
                </a:lnTo>
                <a:cubicBezTo>
                  <a:pt x="295" y="0"/>
                  <a:pt x="386" y="84"/>
                  <a:pt x="386" y="192"/>
                </a:cubicBezTo>
                <a:cubicBezTo>
                  <a:pt x="386" y="295"/>
                  <a:pt x="295" y="379"/>
                  <a:pt x="193" y="379"/>
                </a:cubicBezTo>
                <a:cubicBezTo>
                  <a:pt x="90" y="379"/>
                  <a:pt x="6" y="295"/>
                  <a:pt x="6" y="192"/>
                </a:cubicBezTo>
                <a:cubicBezTo>
                  <a:pt x="6" y="84"/>
                  <a:pt x="90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90" y="0"/>
                  <a:pt x="0" y="84"/>
                  <a:pt x="0" y="192"/>
                </a:cubicBezTo>
                <a:cubicBezTo>
                  <a:pt x="0" y="295"/>
                  <a:pt x="90" y="385"/>
                  <a:pt x="193" y="385"/>
                </a:cubicBezTo>
                <a:cubicBezTo>
                  <a:pt x="301" y="385"/>
                  <a:pt x="386" y="295"/>
                  <a:pt x="386" y="192"/>
                </a:cubicBezTo>
                <a:cubicBezTo>
                  <a:pt x="386" y="84"/>
                  <a:pt x="301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" name="Freeform 521"/>
          <p:cNvSpPr>
            <a:spLocks noChangeArrowheads="1"/>
          </p:cNvSpPr>
          <p:nvPr/>
        </p:nvSpPr>
        <p:spPr bwMode="auto">
          <a:xfrm>
            <a:off x="7915138" y="6743931"/>
            <a:ext cx="604640" cy="599078"/>
          </a:xfrm>
          <a:custGeom>
            <a:avLst/>
            <a:gdLst>
              <a:gd name="T0" fmla="*/ 241 w 477"/>
              <a:gd name="T1" fmla="*/ 471 h 472"/>
              <a:gd name="T2" fmla="*/ 241 w 477"/>
              <a:gd name="T3" fmla="*/ 471 h 472"/>
              <a:gd name="T4" fmla="*/ 0 w 477"/>
              <a:gd name="T5" fmla="*/ 235 h 472"/>
              <a:gd name="T6" fmla="*/ 241 w 477"/>
              <a:gd name="T7" fmla="*/ 0 h 472"/>
              <a:gd name="T8" fmla="*/ 476 w 477"/>
              <a:gd name="T9" fmla="*/ 235 h 472"/>
              <a:gd name="T10" fmla="*/ 241 w 477"/>
              <a:gd name="T11" fmla="*/ 471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7" h="472">
                <a:moveTo>
                  <a:pt x="241" y="471"/>
                </a:moveTo>
                <a:lnTo>
                  <a:pt x="241" y="471"/>
                </a:lnTo>
                <a:cubicBezTo>
                  <a:pt x="108" y="471"/>
                  <a:pt x="0" y="362"/>
                  <a:pt x="0" y="235"/>
                </a:cubicBezTo>
                <a:cubicBezTo>
                  <a:pt x="0" y="103"/>
                  <a:pt x="108" y="0"/>
                  <a:pt x="241" y="0"/>
                </a:cubicBezTo>
                <a:cubicBezTo>
                  <a:pt x="368" y="0"/>
                  <a:pt x="476" y="103"/>
                  <a:pt x="476" y="235"/>
                </a:cubicBezTo>
                <a:cubicBezTo>
                  <a:pt x="476" y="362"/>
                  <a:pt x="368" y="471"/>
                  <a:pt x="241" y="47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" name="Freeform 522"/>
          <p:cNvSpPr>
            <a:spLocks noChangeArrowheads="1"/>
          </p:cNvSpPr>
          <p:nvPr/>
        </p:nvSpPr>
        <p:spPr bwMode="auto">
          <a:xfrm>
            <a:off x="7915138" y="6738331"/>
            <a:ext cx="604640" cy="604678"/>
          </a:xfrm>
          <a:custGeom>
            <a:avLst/>
            <a:gdLst>
              <a:gd name="T0" fmla="*/ 241 w 477"/>
              <a:gd name="T1" fmla="*/ 6 h 478"/>
              <a:gd name="T2" fmla="*/ 241 w 477"/>
              <a:gd name="T3" fmla="*/ 6 h 478"/>
              <a:gd name="T4" fmla="*/ 476 w 477"/>
              <a:gd name="T5" fmla="*/ 241 h 478"/>
              <a:gd name="T6" fmla="*/ 241 w 477"/>
              <a:gd name="T7" fmla="*/ 477 h 478"/>
              <a:gd name="T8" fmla="*/ 6 w 477"/>
              <a:gd name="T9" fmla="*/ 241 h 478"/>
              <a:gd name="T10" fmla="*/ 241 w 477"/>
              <a:gd name="T11" fmla="*/ 6 h 478"/>
              <a:gd name="T12" fmla="*/ 241 w 477"/>
              <a:gd name="T13" fmla="*/ 0 h 478"/>
              <a:gd name="T14" fmla="*/ 241 w 477"/>
              <a:gd name="T15" fmla="*/ 0 h 478"/>
              <a:gd name="T16" fmla="*/ 0 w 477"/>
              <a:gd name="T17" fmla="*/ 241 h 478"/>
              <a:gd name="T18" fmla="*/ 241 w 477"/>
              <a:gd name="T19" fmla="*/ 477 h 478"/>
              <a:gd name="T20" fmla="*/ 476 w 477"/>
              <a:gd name="T21" fmla="*/ 241 h 478"/>
              <a:gd name="T22" fmla="*/ 241 w 477"/>
              <a:gd name="T23" fmla="*/ 0 h 478"/>
              <a:gd name="T24" fmla="*/ 241 w 477"/>
              <a:gd name="T25" fmla="*/ 6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7" h="478">
                <a:moveTo>
                  <a:pt x="241" y="6"/>
                </a:moveTo>
                <a:lnTo>
                  <a:pt x="241" y="6"/>
                </a:lnTo>
                <a:cubicBezTo>
                  <a:pt x="368" y="6"/>
                  <a:pt x="476" y="109"/>
                  <a:pt x="476" y="241"/>
                </a:cubicBezTo>
                <a:cubicBezTo>
                  <a:pt x="476" y="368"/>
                  <a:pt x="368" y="477"/>
                  <a:pt x="241" y="477"/>
                </a:cubicBezTo>
                <a:cubicBezTo>
                  <a:pt x="108" y="477"/>
                  <a:pt x="6" y="368"/>
                  <a:pt x="6" y="241"/>
                </a:cubicBezTo>
                <a:cubicBezTo>
                  <a:pt x="6" y="109"/>
                  <a:pt x="108" y="6"/>
                  <a:pt x="241" y="6"/>
                </a:cubicBezTo>
                <a:lnTo>
                  <a:pt x="241" y="0"/>
                </a:lnTo>
                <a:lnTo>
                  <a:pt x="241" y="0"/>
                </a:lnTo>
                <a:cubicBezTo>
                  <a:pt x="108" y="0"/>
                  <a:pt x="0" y="109"/>
                  <a:pt x="0" y="241"/>
                </a:cubicBezTo>
                <a:cubicBezTo>
                  <a:pt x="0" y="368"/>
                  <a:pt x="108" y="477"/>
                  <a:pt x="241" y="477"/>
                </a:cubicBezTo>
                <a:cubicBezTo>
                  <a:pt x="368" y="477"/>
                  <a:pt x="476" y="368"/>
                  <a:pt x="476" y="241"/>
                </a:cubicBezTo>
                <a:cubicBezTo>
                  <a:pt x="476" y="109"/>
                  <a:pt x="368" y="0"/>
                  <a:pt x="241" y="0"/>
                </a:cubicBezTo>
                <a:lnTo>
                  <a:pt x="24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" name="Freeform 523"/>
          <p:cNvSpPr>
            <a:spLocks noChangeArrowheads="1"/>
          </p:cNvSpPr>
          <p:nvPr/>
        </p:nvSpPr>
        <p:spPr bwMode="auto">
          <a:xfrm>
            <a:off x="9533106" y="7057470"/>
            <a:ext cx="481472" cy="481503"/>
          </a:xfrm>
          <a:custGeom>
            <a:avLst/>
            <a:gdLst>
              <a:gd name="T0" fmla="*/ 193 w 381"/>
              <a:gd name="T1" fmla="*/ 380 h 381"/>
              <a:gd name="T2" fmla="*/ 193 w 381"/>
              <a:gd name="T3" fmla="*/ 380 h 381"/>
              <a:gd name="T4" fmla="*/ 0 w 381"/>
              <a:gd name="T5" fmla="*/ 193 h 381"/>
              <a:gd name="T6" fmla="*/ 193 w 381"/>
              <a:gd name="T7" fmla="*/ 0 h 381"/>
              <a:gd name="T8" fmla="*/ 380 w 381"/>
              <a:gd name="T9" fmla="*/ 193 h 381"/>
              <a:gd name="T10" fmla="*/ 193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93" y="380"/>
                </a:moveTo>
                <a:lnTo>
                  <a:pt x="193" y="380"/>
                </a:lnTo>
                <a:cubicBezTo>
                  <a:pt x="84" y="380"/>
                  <a:pt x="0" y="296"/>
                  <a:pt x="0" y="193"/>
                </a:cubicBezTo>
                <a:cubicBezTo>
                  <a:pt x="0" y="85"/>
                  <a:pt x="84" y="0"/>
                  <a:pt x="193" y="0"/>
                </a:cubicBezTo>
                <a:cubicBezTo>
                  <a:pt x="296" y="0"/>
                  <a:pt x="380" y="85"/>
                  <a:pt x="380" y="193"/>
                </a:cubicBezTo>
                <a:cubicBezTo>
                  <a:pt x="380" y="296"/>
                  <a:pt x="296" y="380"/>
                  <a:pt x="193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" name="Freeform 524"/>
          <p:cNvSpPr>
            <a:spLocks noChangeArrowheads="1"/>
          </p:cNvSpPr>
          <p:nvPr/>
        </p:nvSpPr>
        <p:spPr bwMode="auto">
          <a:xfrm>
            <a:off x="9533106" y="7057470"/>
            <a:ext cx="481472" cy="481503"/>
          </a:xfrm>
          <a:custGeom>
            <a:avLst/>
            <a:gdLst>
              <a:gd name="T0" fmla="*/ 193 w 381"/>
              <a:gd name="T1" fmla="*/ 0 h 381"/>
              <a:gd name="T2" fmla="*/ 193 w 381"/>
              <a:gd name="T3" fmla="*/ 0 h 381"/>
              <a:gd name="T4" fmla="*/ 380 w 381"/>
              <a:gd name="T5" fmla="*/ 193 h 381"/>
              <a:gd name="T6" fmla="*/ 193 w 381"/>
              <a:gd name="T7" fmla="*/ 380 h 381"/>
              <a:gd name="T8" fmla="*/ 0 w 381"/>
              <a:gd name="T9" fmla="*/ 193 h 381"/>
              <a:gd name="T10" fmla="*/ 193 w 381"/>
              <a:gd name="T11" fmla="*/ 0 h 381"/>
              <a:gd name="T12" fmla="*/ 193 w 381"/>
              <a:gd name="T13" fmla="*/ 0 h 381"/>
              <a:gd name="T14" fmla="*/ 193 w 381"/>
              <a:gd name="T15" fmla="*/ 0 h 381"/>
              <a:gd name="T16" fmla="*/ 0 w 381"/>
              <a:gd name="T17" fmla="*/ 193 h 381"/>
              <a:gd name="T18" fmla="*/ 193 w 381"/>
              <a:gd name="T19" fmla="*/ 380 h 381"/>
              <a:gd name="T20" fmla="*/ 380 w 381"/>
              <a:gd name="T21" fmla="*/ 193 h 381"/>
              <a:gd name="T22" fmla="*/ 193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93" y="0"/>
                </a:moveTo>
                <a:lnTo>
                  <a:pt x="193" y="0"/>
                </a:lnTo>
                <a:cubicBezTo>
                  <a:pt x="296" y="0"/>
                  <a:pt x="380" y="85"/>
                  <a:pt x="380" y="193"/>
                </a:cubicBezTo>
                <a:cubicBezTo>
                  <a:pt x="380" y="296"/>
                  <a:pt x="296" y="380"/>
                  <a:pt x="193" y="380"/>
                </a:cubicBezTo>
                <a:cubicBezTo>
                  <a:pt x="84" y="380"/>
                  <a:pt x="0" y="296"/>
                  <a:pt x="0" y="193"/>
                </a:cubicBezTo>
                <a:cubicBezTo>
                  <a:pt x="0" y="85"/>
                  <a:pt x="84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84" y="0"/>
                  <a:pt x="0" y="85"/>
                  <a:pt x="0" y="193"/>
                </a:cubicBezTo>
                <a:cubicBezTo>
                  <a:pt x="0" y="296"/>
                  <a:pt x="84" y="380"/>
                  <a:pt x="193" y="380"/>
                </a:cubicBezTo>
                <a:cubicBezTo>
                  <a:pt x="296" y="380"/>
                  <a:pt x="380" y="296"/>
                  <a:pt x="380" y="193"/>
                </a:cubicBezTo>
                <a:cubicBezTo>
                  <a:pt x="380" y="85"/>
                  <a:pt x="296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" name="Freeform 525"/>
          <p:cNvSpPr>
            <a:spLocks noChangeArrowheads="1"/>
          </p:cNvSpPr>
          <p:nvPr/>
        </p:nvSpPr>
        <p:spPr bwMode="auto">
          <a:xfrm>
            <a:off x="9208396" y="7992482"/>
            <a:ext cx="683017" cy="683063"/>
          </a:xfrm>
          <a:custGeom>
            <a:avLst/>
            <a:gdLst>
              <a:gd name="T0" fmla="*/ 272 w 538"/>
              <a:gd name="T1" fmla="*/ 537 h 538"/>
              <a:gd name="T2" fmla="*/ 272 w 538"/>
              <a:gd name="T3" fmla="*/ 537 h 538"/>
              <a:gd name="T4" fmla="*/ 0 w 538"/>
              <a:gd name="T5" fmla="*/ 272 h 538"/>
              <a:gd name="T6" fmla="*/ 272 w 538"/>
              <a:gd name="T7" fmla="*/ 0 h 538"/>
              <a:gd name="T8" fmla="*/ 537 w 538"/>
              <a:gd name="T9" fmla="*/ 272 h 538"/>
              <a:gd name="T10" fmla="*/ 272 w 538"/>
              <a:gd name="T11" fmla="*/ 537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8" h="538">
                <a:moveTo>
                  <a:pt x="272" y="537"/>
                </a:moveTo>
                <a:lnTo>
                  <a:pt x="272" y="537"/>
                </a:lnTo>
                <a:cubicBezTo>
                  <a:pt x="121" y="537"/>
                  <a:pt x="0" y="417"/>
                  <a:pt x="0" y="272"/>
                </a:cubicBezTo>
                <a:cubicBezTo>
                  <a:pt x="0" y="121"/>
                  <a:pt x="121" y="0"/>
                  <a:pt x="272" y="0"/>
                </a:cubicBezTo>
                <a:cubicBezTo>
                  <a:pt x="417" y="0"/>
                  <a:pt x="537" y="121"/>
                  <a:pt x="537" y="272"/>
                </a:cubicBezTo>
                <a:cubicBezTo>
                  <a:pt x="537" y="417"/>
                  <a:pt x="417" y="537"/>
                  <a:pt x="272" y="537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" name="Freeform 526"/>
          <p:cNvSpPr>
            <a:spLocks noChangeArrowheads="1"/>
          </p:cNvSpPr>
          <p:nvPr/>
        </p:nvSpPr>
        <p:spPr bwMode="auto">
          <a:xfrm>
            <a:off x="9208396" y="7992482"/>
            <a:ext cx="683017" cy="683063"/>
          </a:xfrm>
          <a:custGeom>
            <a:avLst/>
            <a:gdLst>
              <a:gd name="T0" fmla="*/ 272 w 538"/>
              <a:gd name="T1" fmla="*/ 0 h 538"/>
              <a:gd name="T2" fmla="*/ 272 w 538"/>
              <a:gd name="T3" fmla="*/ 0 h 538"/>
              <a:gd name="T4" fmla="*/ 537 w 538"/>
              <a:gd name="T5" fmla="*/ 272 h 538"/>
              <a:gd name="T6" fmla="*/ 272 w 538"/>
              <a:gd name="T7" fmla="*/ 537 h 538"/>
              <a:gd name="T8" fmla="*/ 6 w 538"/>
              <a:gd name="T9" fmla="*/ 272 h 538"/>
              <a:gd name="T10" fmla="*/ 272 w 538"/>
              <a:gd name="T11" fmla="*/ 0 h 538"/>
              <a:gd name="T12" fmla="*/ 272 w 538"/>
              <a:gd name="T13" fmla="*/ 0 h 538"/>
              <a:gd name="T14" fmla="*/ 272 w 538"/>
              <a:gd name="T15" fmla="*/ 0 h 538"/>
              <a:gd name="T16" fmla="*/ 0 w 538"/>
              <a:gd name="T17" fmla="*/ 272 h 538"/>
              <a:gd name="T18" fmla="*/ 272 w 538"/>
              <a:gd name="T19" fmla="*/ 537 h 538"/>
              <a:gd name="T20" fmla="*/ 537 w 538"/>
              <a:gd name="T21" fmla="*/ 272 h 538"/>
              <a:gd name="T22" fmla="*/ 272 w 538"/>
              <a:gd name="T23" fmla="*/ 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" h="538">
                <a:moveTo>
                  <a:pt x="272" y="0"/>
                </a:moveTo>
                <a:lnTo>
                  <a:pt x="272" y="0"/>
                </a:lnTo>
                <a:cubicBezTo>
                  <a:pt x="417" y="0"/>
                  <a:pt x="537" y="121"/>
                  <a:pt x="537" y="272"/>
                </a:cubicBezTo>
                <a:cubicBezTo>
                  <a:pt x="537" y="417"/>
                  <a:pt x="417" y="537"/>
                  <a:pt x="272" y="537"/>
                </a:cubicBezTo>
                <a:cubicBezTo>
                  <a:pt x="121" y="537"/>
                  <a:pt x="6" y="417"/>
                  <a:pt x="6" y="272"/>
                </a:cubicBezTo>
                <a:cubicBezTo>
                  <a:pt x="6" y="121"/>
                  <a:pt x="121" y="0"/>
                  <a:pt x="272" y="0"/>
                </a:cubicBezTo>
                <a:lnTo>
                  <a:pt x="272" y="0"/>
                </a:lnTo>
                <a:lnTo>
                  <a:pt x="272" y="0"/>
                </a:lnTo>
                <a:cubicBezTo>
                  <a:pt x="121" y="0"/>
                  <a:pt x="0" y="121"/>
                  <a:pt x="0" y="272"/>
                </a:cubicBezTo>
                <a:cubicBezTo>
                  <a:pt x="0" y="417"/>
                  <a:pt x="121" y="537"/>
                  <a:pt x="272" y="537"/>
                </a:cubicBezTo>
                <a:cubicBezTo>
                  <a:pt x="417" y="537"/>
                  <a:pt x="537" y="417"/>
                  <a:pt x="537" y="272"/>
                </a:cubicBezTo>
                <a:cubicBezTo>
                  <a:pt x="537" y="121"/>
                  <a:pt x="417" y="0"/>
                  <a:pt x="2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" name="Freeform 527"/>
          <p:cNvSpPr>
            <a:spLocks noChangeArrowheads="1"/>
          </p:cNvSpPr>
          <p:nvPr/>
        </p:nvSpPr>
        <p:spPr bwMode="auto">
          <a:xfrm>
            <a:off x="10316898" y="4582768"/>
            <a:ext cx="459079" cy="459108"/>
          </a:xfrm>
          <a:custGeom>
            <a:avLst/>
            <a:gdLst>
              <a:gd name="T0" fmla="*/ 181 w 363"/>
              <a:gd name="T1" fmla="*/ 362 h 363"/>
              <a:gd name="T2" fmla="*/ 181 w 363"/>
              <a:gd name="T3" fmla="*/ 362 h 363"/>
              <a:gd name="T4" fmla="*/ 0 w 363"/>
              <a:gd name="T5" fmla="*/ 181 h 363"/>
              <a:gd name="T6" fmla="*/ 181 w 363"/>
              <a:gd name="T7" fmla="*/ 0 h 363"/>
              <a:gd name="T8" fmla="*/ 362 w 363"/>
              <a:gd name="T9" fmla="*/ 181 h 363"/>
              <a:gd name="T10" fmla="*/ 181 w 363"/>
              <a:gd name="T11" fmla="*/ 36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3" h="363">
                <a:moveTo>
                  <a:pt x="181" y="362"/>
                </a:moveTo>
                <a:lnTo>
                  <a:pt x="181" y="362"/>
                </a:lnTo>
                <a:cubicBezTo>
                  <a:pt x="79" y="362"/>
                  <a:pt x="0" y="277"/>
                  <a:pt x="0" y="181"/>
                </a:cubicBezTo>
                <a:cubicBezTo>
                  <a:pt x="0" y="78"/>
                  <a:pt x="79" y="0"/>
                  <a:pt x="181" y="0"/>
                </a:cubicBezTo>
                <a:cubicBezTo>
                  <a:pt x="278" y="0"/>
                  <a:pt x="362" y="78"/>
                  <a:pt x="362" y="181"/>
                </a:cubicBezTo>
                <a:cubicBezTo>
                  <a:pt x="362" y="277"/>
                  <a:pt x="278" y="362"/>
                  <a:pt x="181" y="3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" name="Freeform 528"/>
          <p:cNvSpPr>
            <a:spLocks noChangeArrowheads="1"/>
          </p:cNvSpPr>
          <p:nvPr/>
        </p:nvSpPr>
        <p:spPr bwMode="auto">
          <a:xfrm>
            <a:off x="10316898" y="4582768"/>
            <a:ext cx="459079" cy="459108"/>
          </a:xfrm>
          <a:custGeom>
            <a:avLst/>
            <a:gdLst>
              <a:gd name="T0" fmla="*/ 181 w 363"/>
              <a:gd name="T1" fmla="*/ 0 h 363"/>
              <a:gd name="T2" fmla="*/ 181 w 363"/>
              <a:gd name="T3" fmla="*/ 0 h 363"/>
              <a:gd name="T4" fmla="*/ 362 w 363"/>
              <a:gd name="T5" fmla="*/ 181 h 363"/>
              <a:gd name="T6" fmla="*/ 181 w 363"/>
              <a:gd name="T7" fmla="*/ 362 h 363"/>
              <a:gd name="T8" fmla="*/ 0 w 363"/>
              <a:gd name="T9" fmla="*/ 181 h 363"/>
              <a:gd name="T10" fmla="*/ 181 w 363"/>
              <a:gd name="T11" fmla="*/ 0 h 363"/>
              <a:gd name="T12" fmla="*/ 181 w 363"/>
              <a:gd name="T13" fmla="*/ 0 h 363"/>
              <a:gd name="T14" fmla="*/ 181 w 363"/>
              <a:gd name="T15" fmla="*/ 0 h 363"/>
              <a:gd name="T16" fmla="*/ 0 w 363"/>
              <a:gd name="T17" fmla="*/ 181 h 363"/>
              <a:gd name="T18" fmla="*/ 181 w 363"/>
              <a:gd name="T19" fmla="*/ 362 h 363"/>
              <a:gd name="T20" fmla="*/ 362 w 363"/>
              <a:gd name="T21" fmla="*/ 181 h 363"/>
              <a:gd name="T22" fmla="*/ 181 w 363"/>
              <a:gd name="T23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3" h="363">
                <a:moveTo>
                  <a:pt x="181" y="0"/>
                </a:moveTo>
                <a:lnTo>
                  <a:pt x="181" y="0"/>
                </a:lnTo>
                <a:cubicBezTo>
                  <a:pt x="278" y="0"/>
                  <a:pt x="362" y="78"/>
                  <a:pt x="362" y="181"/>
                </a:cubicBezTo>
                <a:cubicBezTo>
                  <a:pt x="362" y="277"/>
                  <a:pt x="278" y="362"/>
                  <a:pt x="181" y="362"/>
                </a:cubicBezTo>
                <a:cubicBezTo>
                  <a:pt x="79" y="362"/>
                  <a:pt x="0" y="277"/>
                  <a:pt x="0" y="181"/>
                </a:cubicBezTo>
                <a:cubicBezTo>
                  <a:pt x="0" y="78"/>
                  <a:pt x="79" y="0"/>
                  <a:pt x="181" y="0"/>
                </a:cubicBezTo>
                <a:lnTo>
                  <a:pt x="181" y="0"/>
                </a:lnTo>
                <a:lnTo>
                  <a:pt x="181" y="0"/>
                </a:lnTo>
                <a:cubicBezTo>
                  <a:pt x="79" y="0"/>
                  <a:pt x="0" y="78"/>
                  <a:pt x="0" y="181"/>
                </a:cubicBezTo>
                <a:cubicBezTo>
                  <a:pt x="0" y="277"/>
                  <a:pt x="79" y="362"/>
                  <a:pt x="181" y="362"/>
                </a:cubicBezTo>
                <a:cubicBezTo>
                  <a:pt x="284" y="362"/>
                  <a:pt x="362" y="277"/>
                  <a:pt x="362" y="181"/>
                </a:cubicBezTo>
                <a:cubicBezTo>
                  <a:pt x="362" y="78"/>
                  <a:pt x="284" y="0"/>
                  <a:pt x="18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" name="Freeform 529"/>
          <p:cNvSpPr>
            <a:spLocks noChangeArrowheads="1"/>
          </p:cNvSpPr>
          <p:nvPr/>
        </p:nvSpPr>
        <p:spPr bwMode="auto">
          <a:xfrm>
            <a:off x="11722127" y="5948890"/>
            <a:ext cx="475871" cy="481503"/>
          </a:xfrm>
          <a:custGeom>
            <a:avLst/>
            <a:gdLst>
              <a:gd name="T0" fmla="*/ 187 w 375"/>
              <a:gd name="T1" fmla="*/ 380 h 381"/>
              <a:gd name="T2" fmla="*/ 187 w 375"/>
              <a:gd name="T3" fmla="*/ 380 h 381"/>
              <a:gd name="T4" fmla="*/ 0 w 375"/>
              <a:gd name="T5" fmla="*/ 187 h 381"/>
              <a:gd name="T6" fmla="*/ 187 w 375"/>
              <a:gd name="T7" fmla="*/ 0 h 381"/>
              <a:gd name="T8" fmla="*/ 374 w 375"/>
              <a:gd name="T9" fmla="*/ 187 h 381"/>
              <a:gd name="T10" fmla="*/ 187 w 375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5" h="381">
                <a:moveTo>
                  <a:pt x="187" y="380"/>
                </a:moveTo>
                <a:lnTo>
                  <a:pt x="187" y="380"/>
                </a:lnTo>
                <a:cubicBezTo>
                  <a:pt x="85" y="380"/>
                  <a:pt x="0" y="295"/>
                  <a:pt x="0" y="187"/>
                </a:cubicBezTo>
                <a:cubicBezTo>
                  <a:pt x="0" y="84"/>
                  <a:pt x="85" y="0"/>
                  <a:pt x="187" y="0"/>
                </a:cubicBezTo>
                <a:cubicBezTo>
                  <a:pt x="290" y="0"/>
                  <a:pt x="374" y="84"/>
                  <a:pt x="374" y="187"/>
                </a:cubicBezTo>
                <a:cubicBezTo>
                  <a:pt x="374" y="295"/>
                  <a:pt x="290" y="380"/>
                  <a:pt x="187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" name="Freeform 530"/>
          <p:cNvSpPr>
            <a:spLocks noChangeArrowheads="1"/>
          </p:cNvSpPr>
          <p:nvPr/>
        </p:nvSpPr>
        <p:spPr bwMode="auto">
          <a:xfrm>
            <a:off x="11722128" y="5948890"/>
            <a:ext cx="481472" cy="481503"/>
          </a:xfrm>
          <a:custGeom>
            <a:avLst/>
            <a:gdLst>
              <a:gd name="T0" fmla="*/ 187 w 381"/>
              <a:gd name="T1" fmla="*/ 0 h 381"/>
              <a:gd name="T2" fmla="*/ 187 w 381"/>
              <a:gd name="T3" fmla="*/ 0 h 381"/>
              <a:gd name="T4" fmla="*/ 374 w 381"/>
              <a:gd name="T5" fmla="*/ 187 h 381"/>
              <a:gd name="T6" fmla="*/ 187 w 381"/>
              <a:gd name="T7" fmla="*/ 374 h 381"/>
              <a:gd name="T8" fmla="*/ 0 w 381"/>
              <a:gd name="T9" fmla="*/ 187 h 381"/>
              <a:gd name="T10" fmla="*/ 187 w 381"/>
              <a:gd name="T11" fmla="*/ 0 h 381"/>
              <a:gd name="T12" fmla="*/ 187 w 381"/>
              <a:gd name="T13" fmla="*/ 0 h 381"/>
              <a:gd name="T14" fmla="*/ 187 w 381"/>
              <a:gd name="T15" fmla="*/ 0 h 381"/>
              <a:gd name="T16" fmla="*/ 0 w 381"/>
              <a:gd name="T17" fmla="*/ 187 h 381"/>
              <a:gd name="T18" fmla="*/ 187 w 381"/>
              <a:gd name="T19" fmla="*/ 380 h 381"/>
              <a:gd name="T20" fmla="*/ 380 w 381"/>
              <a:gd name="T21" fmla="*/ 187 h 381"/>
              <a:gd name="T22" fmla="*/ 187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87" y="0"/>
                </a:moveTo>
                <a:lnTo>
                  <a:pt x="187" y="0"/>
                </a:lnTo>
                <a:cubicBezTo>
                  <a:pt x="290" y="0"/>
                  <a:pt x="374" y="84"/>
                  <a:pt x="374" y="187"/>
                </a:cubicBezTo>
                <a:cubicBezTo>
                  <a:pt x="374" y="295"/>
                  <a:pt x="290" y="374"/>
                  <a:pt x="187" y="374"/>
                </a:cubicBezTo>
                <a:cubicBezTo>
                  <a:pt x="85" y="374"/>
                  <a:pt x="0" y="295"/>
                  <a:pt x="0" y="187"/>
                </a:cubicBezTo>
                <a:cubicBezTo>
                  <a:pt x="0" y="84"/>
                  <a:pt x="85" y="0"/>
                  <a:pt x="187" y="0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4"/>
                  <a:pt x="0" y="187"/>
                </a:cubicBezTo>
                <a:cubicBezTo>
                  <a:pt x="0" y="295"/>
                  <a:pt x="85" y="380"/>
                  <a:pt x="187" y="380"/>
                </a:cubicBezTo>
                <a:cubicBezTo>
                  <a:pt x="296" y="380"/>
                  <a:pt x="380" y="295"/>
                  <a:pt x="380" y="187"/>
                </a:cubicBezTo>
                <a:cubicBezTo>
                  <a:pt x="380" y="84"/>
                  <a:pt x="296" y="0"/>
                  <a:pt x="18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9" name="Freeform 531"/>
          <p:cNvSpPr>
            <a:spLocks noChangeArrowheads="1"/>
          </p:cNvSpPr>
          <p:nvPr/>
        </p:nvSpPr>
        <p:spPr bwMode="auto">
          <a:xfrm>
            <a:off x="9118813" y="6676744"/>
            <a:ext cx="341513" cy="335932"/>
          </a:xfrm>
          <a:custGeom>
            <a:avLst/>
            <a:gdLst>
              <a:gd name="T0" fmla="*/ 133 w 267"/>
              <a:gd name="T1" fmla="*/ 265 h 266"/>
              <a:gd name="T2" fmla="*/ 133 w 267"/>
              <a:gd name="T3" fmla="*/ 265 h 266"/>
              <a:gd name="T4" fmla="*/ 0 w 267"/>
              <a:gd name="T5" fmla="*/ 132 h 266"/>
              <a:gd name="T6" fmla="*/ 133 w 267"/>
              <a:gd name="T7" fmla="*/ 0 h 266"/>
              <a:gd name="T8" fmla="*/ 266 w 267"/>
              <a:gd name="T9" fmla="*/ 132 h 266"/>
              <a:gd name="T10" fmla="*/ 133 w 267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6">
                <a:moveTo>
                  <a:pt x="133" y="265"/>
                </a:moveTo>
                <a:lnTo>
                  <a:pt x="133" y="265"/>
                </a:lnTo>
                <a:cubicBezTo>
                  <a:pt x="60" y="265"/>
                  <a:pt x="0" y="211"/>
                  <a:pt x="0" y="132"/>
                </a:cubicBezTo>
                <a:cubicBezTo>
                  <a:pt x="0" y="60"/>
                  <a:pt x="60" y="0"/>
                  <a:pt x="133" y="0"/>
                </a:cubicBezTo>
                <a:cubicBezTo>
                  <a:pt x="211" y="0"/>
                  <a:pt x="266" y="60"/>
                  <a:pt x="266" y="132"/>
                </a:cubicBezTo>
                <a:cubicBezTo>
                  <a:pt x="266" y="211"/>
                  <a:pt x="211" y="265"/>
                  <a:pt x="133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" name="Freeform 532"/>
          <p:cNvSpPr>
            <a:spLocks noChangeArrowheads="1"/>
          </p:cNvSpPr>
          <p:nvPr/>
        </p:nvSpPr>
        <p:spPr bwMode="auto">
          <a:xfrm>
            <a:off x="9118815" y="6676749"/>
            <a:ext cx="347109" cy="347130"/>
          </a:xfrm>
          <a:custGeom>
            <a:avLst/>
            <a:gdLst>
              <a:gd name="T0" fmla="*/ 133 w 273"/>
              <a:gd name="T1" fmla="*/ 6 h 272"/>
              <a:gd name="T2" fmla="*/ 133 w 273"/>
              <a:gd name="T3" fmla="*/ 6 h 272"/>
              <a:gd name="T4" fmla="*/ 266 w 273"/>
              <a:gd name="T5" fmla="*/ 132 h 272"/>
              <a:gd name="T6" fmla="*/ 133 w 273"/>
              <a:gd name="T7" fmla="*/ 265 h 272"/>
              <a:gd name="T8" fmla="*/ 6 w 273"/>
              <a:gd name="T9" fmla="*/ 132 h 272"/>
              <a:gd name="T10" fmla="*/ 133 w 273"/>
              <a:gd name="T11" fmla="*/ 6 h 272"/>
              <a:gd name="T12" fmla="*/ 133 w 273"/>
              <a:gd name="T13" fmla="*/ 0 h 272"/>
              <a:gd name="T14" fmla="*/ 133 w 273"/>
              <a:gd name="T15" fmla="*/ 0 h 272"/>
              <a:gd name="T16" fmla="*/ 0 w 273"/>
              <a:gd name="T17" fmla="*/ 132 h 272"/>
              <a:gd name="T18" fmla="*/ 133 w 273"/>
              <a:gd name="T19" fmla="*/ 271 h 272"/>
              <a:gd name="T20" fmla="*/ 272 w 273"/>
              <a:gd name="T21" fmla="*/ 132 h 272"/>
              <a:gd name="T22" fmla="*/ 133 w 273"/>
              <a:gd name="T23" fmla="*/ 0 h 272"/>
              <a:gd name="T24" fmla="*/ 133 w 273"/>
              <a:gd name="T25" fmla="*/ 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3" h="272">
                <a:moveTo>
                  <a:pt x="133" y="6"/>
                </a:moveTo>
                <a:lnTo>
                  <a:pt x="133" y="6"/>
                </a:lnTo>
                <a:cubicBezTo>
                  <a:pt x="205" y="6"/>
                  <a:pt x="266" y="60"/>
                  <a:pt x="266" y="132"/>
                </a:cubicBezTo>
                <a:cubicBezTo>
                  <a:pt x="266" y="205"/>
                  <a:pt x="205" y="265"/>
                  <a:pt x="133" y="265"/>
                </a:cubicBezTo>
                <a:cubicBezTo>
                  <a:pt x="60" y="265"/>
                  <a:pt x="6" y="205"/>
                  <a:pt x="6" y="132"/>
                </a:cubicBezTo>
                <a:cubicBezTo>
                  <a:pt x="6" y="60"/>
                  <a:pt x="60" y="6"/>
                  <a:pt x="133" y="6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60"/>
                  <a:pt x="0" y="132"/>
                </a:cubicBezTo>
                <a:cubicBezTo>
                  <a:pt x="0" y="211"/>
                  <a:pt x="60" y="271"/>
                  <a:pt x="133" y="271"/>
                </a:cubicBezTo>
                <a:cubicBezTo>
                  <a:pt x="211" y="271"/>
                  <a:pt x="272" y="211"/>
                  <a:pt x="272" y="132"/>
                </a:cubicBezTo>
                <a:cubicBezTo>
                  <a:pt x="272" y="60"/>
                  <a:pt x="211" y="0"/>
                  <a:pt x="133" y="0"/>
                </a:cubicBezTo>
                <a:lnTo>
                  <a:pt x="13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" name="Freeform 533"/>
          <p:cNvSpPr>
            <a:spLocks noChangeArrowheads="1"/>
          </p:cNvSpPr>
          <p:nvPr/>
        </p:nvSpPr>
        <p:spPr bwMode="auto">
          <a:xfrm>
            <a:off x="8710125" y="6424793"/>
            <a:ext cx="341509" cy="335932"/>
          </a:xfrm>
          <a:custGeom>
            <a:avLst/>
            <a:gdLst>
              <a:gd name="T0" fmla="*/ 133 w 267"/>
              <a:gd name="T1" fmla="*/ 265 h 266"/>
              <a:gd name="T2" fmla="*/ 133 w 267"/>
              <a:gd name="T3" fmla="*/ 265 h 266"/>
              <a:gd name="T4" fmla="*/ 0 w 267"/>
              <a:gd name="T5" fmla="*/ 132 h 266"/>
              <a:gd name="T6" fmla="*/ 133 w 267"/>
              <a:gd name="T7" fmla="*/ 0 h 266"/>
              <a:gd name="T8" fmla="*/ 266 w 267"/>
              <a:gd name="T9" fmla="*/ 132 h 266"/>
              <a:gd name="T10" fmla="*/ 133 w 267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6">
                <a:moveTo>
                  <a:pt x="133" y="265"/>
                </a:moveTo>
                <a:lnTo>
                  <a:pt x="133" y="265"/>
                </a:lnTo>
                <a:cubicBezTo>
                  <a:pt x="61" y="265"/>
                  <a:pt x="0" y="205"/>
                  <a:pt x="0" y="132"/>
                </a:cubicBezTo>
                <a:cubicBezTo>
                  <a:pt x="0" y="60"/>
                  <a:pt x="61" y="0"/>
                  <a:pt x="133" y="0"/>
                </a:cubicBezTo>
                <a:cubicBezTo>
                  <a:pt x="205" y="0"/>
                  <a:pt x="266" y="60"/>
                  <a:pt x="266" y="132"/>
                </a:cubicBezTo>
                <a:cubicBezTo>
                  <a:pt x="266" y="205"/>
                  <a:pt x="205" y="265"/>
                  <a:pt x="133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" name="Freeform 534"/>
          <p:cNvSpPr>
            <a:spLocks noChangeArrowheads="1"/>
          </p:cNvSpPr>
          <p:nvPr/>
        </p:nvSpPr>
        <p:spPr bwMode="auto">
          <a:xfrm>
            <a:off x="8710125" y="6424793"/>
            <a:ext cx="341509" cy="335932"/>
          </a:xfrm>
          <a:custGeom>
            <a:avLst/>
            <a:gdLst>
              <a:gd name="T0" fmla="*/ 133 w 267"/>
              <a:gd name="T1" fmla="*/ 0 h 266"/>
              <a:gd name="T2" fmla="*/ 133 w 267"/>
              <a:gd name="T3" fmla="*/ 0 h 266"/>
              <a:gd name="T4" fmla="*/ 266 w 267"/>
              <a:gd name="T5" fmla="*/ 132 h 266"/>
              <a:gd name="T6" fmla="*/ 133 w 267"/>
              <a:gd name="T7" fmla="*/ 265 h 266"/>
              <a:gd name="T8" fmla="*/ 0 w 267"/>
              <a:gd name="T9" fmla="*/ 132 h 266"/>
              <a:gd name="T10" fmla="*/ 133 w 267"/>
              <a:gd name="T11" fmla="*/ 0 h 266"/>
              <a:gd name="T12" fmla="*/ 133 w 267"/>
              <a:gd name="T13" fmla="*/ 0 h 266"/>
              <a:gd name="T14" fmla="*/ 133 w 267"/>
              <a:gd name="T15" fmla="*/ 0 h 266"/>
              <a:gd name="T16" fmla="*/ 0 w 267"/>
              <a:gd name="T17" fmla="*/ 132 h 266"/>
              <a:gd name="T18" fmla="*/ 133 w 267"/>
              <a:gd name="T19" fmla="*/ 265 h 266"/>
              <a:gd name="T20" fmla="*/ 266 w 267"/>
              <a:gd name="T21" fmla="*/ 132 h 266"/>
              <a:gd name="T22" fmla="*/ 133 w 267"/>
              <a:gd name="T23" fmla="*/ 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266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6" y="60"/>
                  <a:pt x="266" y="132"/>
                </a:cubicBezTo>
                <a:cubicBezTo>
                  <a:pt x="266" y="205"/>
                  <a:pt x="205" y="265"/>
                  <a:pt x="133" y="265"/>
                </a:cubicBezTo>
                <a:cubicBezTo>
                  <a:pt x="61" y="265"/>
                  <a:pt x="0" y="205"/>
                  <a:pt x="0" y="132"/>
                </a:cubicBezTo>
                <a:cubicBezTo>
                  <a:pt x="0" y="60"/>
                  <a:pt x="61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60"/>
                  <a:pt x="0" y="132"/>
                </a:cubicBezTo>
                <a:cubicBezTo>
                  <a:pt x="0" y="205"/>
                  <a:pt x="61" y="265"/>
                  <a:pt x="133" y="265"/>
                </a:cubicBezTo>
                <a:cubicBezTo>
                  <a:pt x="205" y="265"/>
                  <a:pt x="266" y="205"/>
                  <a:pt x="266" y="132"/>
                </a:cubicBezTo>
                <a:cubicBezTo>
                  <a:pt x="266" y="60"/>
                  <a:pt x="205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" name="Freeform 535"/>
          <p:cNvSpPr>
            <a:spLocks noChangeArrowheads="1"/>
          </p:cNvSpPr>
          <p:nvPr/>
        </p:nvSpPr>
        <p:spPr bwMode="auto">
          <a:xfrm>
            <a:off x="7545635" y="6984678"/>
            <a:ext cx="330311" cy="341534"/>
          </a:xfrm>
          <a:custGeom>
            <a:avLst/>
            <a:gdLst>
              <a:gd name="T0" fmla="*/ 133 w 261"/>
              <a:gd name="T1" fmla="*/ 266 h 267"/>
              <a:gd name="T2" fmla="*/ 133 w 261"/>
              <a:gd name="T3" fmla="*/ 266 h 267"/>
              <a:gd name="T4" fmla="*/ 0 w 261"/>
              <a:gd name="T5" fmla="*/ 133 h 267"/>
              <a:gd name="T6" fmla="*/ 133 w 261"/>
              <a:gd name="T7" fmla="*/ 0 h 267"/>
              <a:gd name="T8" fmla="*/ 260 w 261"/>
              <a:gd name="T9" fmla="*/ 133 h 267"/>
              <a:gd name="T10" fmla="*/ 133 w 261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1" h="267">
                <a:moveTo>
                  <a:pt x="133" y="266"/>
                </a:moveTo>
                <a:lnTo>
                  <a:pt x="133" y="266"/>
                </a:lnTo>
                <a:cubicBezTo>
                  <a:pt x="55" y="266"/>
                  <a:pt x="0" y="205"/>
                  <a:pt x="0" y="133"/>
                </a:cubicBezTo>
                <a:cubicBezTo>
                  <a:pt x="0" y="60"/>
                  <a:pt x="55" y="0"/>
                  <a:pt x="133" y="0"/>
                </a:cubicBezTo>
                <a:cubicBezTo>
                  <a:pt x="205" y="0"/>
                  <a:pt x="260" y="60"/>
                  <a:pt x="260" y="133"/>
                </a:cubicBezTo>
                <a:cubicBezTo>
                  <a:pt x="260" y="205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" name="Freeform 536"/>
          <p:cNvSpPr>
            <a:spLocks noChangeArrowheads="1"/>
          </p:cNvSpPr>
          <p:nvPr/>
        </p:nvSpPr>
        <p:spPr bwMode="auto">
          <a:xfrm>
            <a:off x="7540035" y="6984678"/>
            <a:ext cx="347109" cy="341534"/>
          </a:xfrm>
          <a:custGeom>
            <a:avLst/>
            <a:gdLst>
              <a:gd name="T0" fmla="*/ 139 w 273"/>
              <a:gd name="T1" fmla="*/ 0 h 267"/>
              <a:gd name="T2" fmla="*/ 139 w 273"/>
              <a:gd name="T3" fmla="*/ 0 h 267"/>
              <a:gd name="T4" fmla="*/ 266 w 273"/>
              <a:gd name="T5" fmla="*/ 133 h 267"/>
              <a:gd name="T6" fmla="*/ 139 w 273"/>
              <a:gd name="T7" fmla="*/ 266 h 267"/>
              <a:gd name="T8" fmla="*/ 6 w 273"/>
              <a:gd name="T9" fmla="*/ 133 h 267"/>
              <a:gd name="T10" fmla="*/ 139 w 273"/>
              <a:gd name="T11" fmla="*/ 0 h 267"/>
              <a:gd name="T12" fmla="*/ 139 w 273"/>
              <a:gd name="T13" fmla="*/ 0 h 267"/>
              <a:gd name="T14" fmla="*/ 139 w 273"/>
              <a:gd name="T15" fmla="*/ 0 h 267"/>
              <a:gd name="T16" fmla="*/ 0 w 273"/>
              <a:gd name="T17" fmla="*/ 133 h 267"/>
              <a:gd name="T18" fmla="*/ 139 w 273"/>
              <a:gd name="T19" fmla="*/ 266 h 267"/>
              <a:gd name="T20" fmla="*/ 272 w 273"/>
              <a:gd name="T21" fmla="*/ 133 h 267"/>
              <a:gd name="T22" fmla="*/ 139 w 273"/>
              <a:gd name="T23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3" h="267">
                <a:moveTo>
                  <a:pt x="139" y="0"/>
                </a:moveTo>
                <a:lnTo>
                  <a:pt x="139" y="0"/>
                </a:lnTo>
                <a:cubicBezTo>
                  <a:pt x="211" y="0"/>
                  <a:pt x="266" y="60"/>
                  <a:pt x="266" y="133"/>
                </a:cubicBezTo>
                <a:cubicBezTo>
                  <a:pt x="266" y="205"/>
                  <a:pt x="211" y="266"/>
                  <a:pt x="139" y="266"/>
                </a:cubicBezTo>
                <a:cubicBezTo>
                  <a:pt x="67" y="266"/>
                  <a:pt x="6" y="205"/>
                  <a:pt x="6" y="133"/>
                </a:cubicBezTo>
                <a:cubicBezTo>
                  <a:pt x="6" y="60"/>
                  <a:pt x="67" y="0"/>
                  <a:pt x="139" y="0"/>
                </a:cubicBezTo>
                <a:lnTo>
                  <a:pt x="139" y="0"/>
                </a:lnTo>
                <a:lnTo>
                  <a:pt x="139" y="0"/>
                </a:lnTo>
                <a:cubicBezTo>
                  <a:pt x="61" y="0"/>
                  <a:pt x="0" y="60"/>
                  <a:pt x="0" y="133"/>
                </a:cubicBezTo>
                <a:cubicBezTo>
                  <a:pt x="0" y="205"/>
                  <a:pt x="61" y="266"/>
                  <a:pt x="139" y="266"/>
                </a:cubicBezTo>
                <a:cubicBezTo>
                  <a:pt x="211" y="266"/>
                  <a:pt x="272" y="205"/>
                  <a:pt x="272" y="133"/>
                </a:cubicBezTo>
                <a:cubicBezTo>
                  <a:pt x="272" y="60"/>
                  <a:pt x="211" y="0"/>
                  <a:pt x="13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" name="Freeform 537"/>
          <p:cNvSpPr>
            <a:spLocks noChangeArrowheads="1"/>
          </p:cNvSpPr>
          <p:nvPr/>
        </p:nvSpPr>
        <p:spPr bwMode="auto">
          <a:xfrm>
            <a:off x="8486188" y="7152648"/>
            <a:ext cx="341509" cy="335932"/>
          </a:xfrm>
          <a:custGeom>
            <a:avLst/>
            <a:gdLst>
              <a:gd name="T0" fmla="*/ 133 w 267"/>
              <a:gd name="T1" fmla="*/ 265 h 266"/>
              <a:gd name="T2" fmla="*/ 133 w 267"/>
              <a:gd name="T3" fmla="*/ 265 h 266"/>
              <a:gd name="T4" fmla="*/ 0 w 267"/>
              <a:gd name="T5" fmla="*/ 133 h 266"/>
              <a:gd name="T6" fmla="*/ 133 w 267"/>
              <a:gd name="T7" fmla="*/ 0 h 266"/>
              <a:gd name="T8" fmla="*/ 266 w 267"/>
              <a:gd name="T9" fmla="*/ 133 h 266"/>
              <a:gd name="T10" fmla="*/ 133 w 267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6">
                <a:moveTo>
                  <a:pt x="133" y="265"/>
                </a:moveTo>
                <a:lnTo>
                  <a:pt x="133" y="265"/>
                </a:lnTo>
                <a:cubicBezTo>
                  <a:pt x="61" y="265"/>
                  <a:pt x="0" y="205"/>
                  <a:pt x="0" y="133"/>
                </a:cubicBezTo>
                <a:cubicBezTo>
                  <a:pt x="0" y="60"/>
                  <a:pt x="61" y="0"/>
                  <a:pt x="133" y="0"/>
                </a:cubicBezTo>
                <a:cubicBezTo>
                  <a:pt x="205" y="0"/>
                  <a:pt x="266" y="60"/>
                  <a:pt x="266" y="133"/>
                </a:cubicBezTo>
                <a:cubicBezTo>
                  <a:pt x="266" y="205"/>
                  <a:pt x="205" y="265"/>
                  <a:pt x="133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" name="Freeform 538"/>
          <p:cNvSpPr>
            <a:spLocks noChangeArrowheads="1"/>
          </p:cNvSpPr>
          <p:nvPr/>
        </p:nvSpPr>
        <p:spPr bwMode="auto">
          <a:xfrm>
            <a:off x="8486188" y="7152648"/>
            <a:ext cx="341509" cy="335932"/>
          </a:xfrm>
          <a:custGeom>
            <a:avLst/>
            <a:gdLst>
              <a:gd name="T0" fmla="*/ 133 w 267"/>
              <a:gd name="T1" fmla="*/ 0 h 266"/>
              <a:gd name="T2" fmla="*/ 133 w 267"/>
              <a:gd name="T3" fmla="*/ 0 h 266"/>
              <a:gd name="T4" fmla="*/ 266 w 267"/>
              <a:gd name="T5" fmla="*/ 133 h 266"/>
              <a:gd name="T6" fmla="*/ 133 w 267"/>
              <a:gd name="T7" fmla="*/ 259 h 266"/>
              <a:gd name="T8" fmla="*/ 0 w 267"/>
              <a:gd name="T9" fmla="*/ 133 h 266"/>
              <a:gd name="T10" fmla="*/ 133 w 267"/>
              <a:gd name="T11" fmla="*/ 0 h 266"/>
              <a:gd name="T12" fmla="*/ 133 w 267"/>
              <a:gd name="T13" fmla="*/ 0 h 266"/>
              <a:gd name="T14" fmla="*/ 133 w 267"/>
              <a:gd name="T15" fmla="*/ 0 h 266"/>
              <a:gd name="T16" fmla="*/ 0 w 267"/>
              <a:gd name="T17" fmla="*/ 133 h 266"/>
              <a:gd name="T18" fmla="*/ 133 w 267"/>
              <a:gd name="T19" fmla="*/ 265 h 266"/>
              <a:gd name="T20" fmla="*/ 266 w 267"/>
              <a:gd name="T21" fmla="*/ 133 h 266"/>
              <a:gd name="T22" fmla="*/ 133 w 267"/>
              <a:gd name="T23" fmla="*/ 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266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6" y="60"/>
                  <a:pt x="266" y="133"/>
                </a:cubicBezTo>
                <a:cubicBezTo>
                  <a:pt x="266" y="205"/>
                  <a:pt x="205" y="259"/>
                  <a:pt x="133" y="259"/>
                </a:cubicBezTo>
                <a:cubicBezTo>
                  <a:pt x="61" y="259"/>
                  <a:pt x="0" y="205"/>
                  <a:pt x="0" y="133"/>
                </a:cubicBezTo>
                <a:cubicBezTo>
                  <a:pt x="0" y="60"/>
                  <a:pt x="61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54"/>
                  <a:pt x="0" y="133"/>
                </a:cubicBezTo>
                <a:cubicBezTo>
                  <a:pt x="0" y="205"/>
                  <a:pt x="61" y="265"/>
                  <a:pt x="133" y="265"/>
                </a:cubicBezTo>
                <a:cubicBezTo>
                  <a:pt x="205" y="265"/>
                  <a:pt x="266" y="205"/>
                  <a:pt x="266" y="133"/>
                </a:cubicBezTo>
                <a:cubicBezTo>
                  <a:pt x="266" y="54"/>
                  <a:pt x="205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" name="Freeform 539"/>
          <p:cNvSpPr>
            <a:spLocks noChangeArrowheads="1"/>
          </p:cNvSpPr>
          <p:nvPr/>
        </p:nvSpPr>
        <p:spPr bwMode="auto">
          <a:xfrm>
            <a:off x="14000717" y="9548964"/>
            <a:ext cx="341513" cy="341534"/>
          </a:xfrm>
          <a:custGeom>
            <a:avLst/>
            <a:gdLst>
              <a:gd name="T0" fmla="*/ 133 w 267"/>
              <a:gd name="T1" fmla="*/ 266 h 267"/>
              <a:gd name="T2" fmla="*/ 133 w 267"/>
              <a:gd name="T3" fmla="*/ 266 h 267"/>
              <a:gd name="T4" fmla="*/ 0 w 267"/>
              <a:gd name="T5" fmla="*/ 133 h 267"/>
              <a:gd name="T6" fmla="*/ 133 w 267"/>
              <a:gd name="T7" fmla="*/ 0 h 267"/>
              <a:gd name="T8" fmla="*/ 266 w 267"/>
              <a:gd name="T9" fmla="*/ 133 h 267"/>
              <a:gd name="T10" fmla="*/ 133 w 267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7">
                <a:moveTo>
                  <a:pt x="133" y="266"/>
                </a:moveTo>
                <a:lnTo>
                  <a:pt x="133" y="266"/>
                </a:lnTo>
                <a:cubicBezTo>
                  <a:pt x="61" y="266"/>
                  <a:pt x="0" y="205"/>
                  <a:pt x="0" y="133"/>
                </a:cubicBezTo>
                <a:cubicBezTo>
                  <a:pt x="0" y="60"/>
                  <a:pt x="61" y="0"/>
                  <a:pt x="133" y="0"/>
                </a:cubicBezTo>
                <a:cubicBezTo>
                  <a:pt x="205" y="0"/>
                  <a:pt x="266" y="60"/>
                  <a:pt x="266" y="133"/>
                </a:cubicBezTo>
                <a:cubicBezTo>
                  <a:pt x="266" y="205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" name="Freeform 540"/>
          <p:cNvSpPr>
            <a:spLocks noChangeArrowheads="1"/>
          </p:cNvSpPr>
          <p:nvPr/>
        </p:nvSpPr>
        <p:spPr bwMode="auto">
          <a:xfrm>
            <a:off x="14000717" y="9548964"/>
            <a:ext cx="341513" cy="341534"/>
          </a:xfrm>
          <a:custGeom>
            <a:avLst/>
            <a:gdLst>
              <a:gd name="T0" fmla="*/ 133 w 267"/>
              <a:gd name="T1" fmla="*/ 0 h 267"/>
              <a:gd name="T2" fmla="*/ 133 w 267"/>
              <a:gd name="T3" fmla="*/ 0 h 267"/>
              <a:gd name="T4" fmla="*/ 266 w 267"/>
              <a:gd name="T5" fmla="*/ 133 h 267"/>
              <a:gd name="T6" fmla="*/ 133 w 267"/>
              <a:gd name="T7" fmla="*/ 266 h 267"/>
              <a:gd name="T8" fmla="*/ 0 w 267"/>
              <a:gd name="T9" fmla="*/ 133 h 267"/>
              <a:gd name="T10" fmla="*/ 133 w 267"/>
              <a:gd name="T11" fmla="*/ 0 h 267"/>
              <a:gd name="T12" fmla="*/ 133 w 267"/>
              <a:gd name="T13" fmla="*/ 0 h 267"/>
              <a:gd name="T14" fmla="*/ 133 w 267"/>
              <a:gd name="T15" fmla="*/ 0 h 267"/>
              <a:gd name="T16" fmla="*/ 0 w 267"/>
              <a:gd name="T17" fmla="*/ 133 h 267"/>
              <a:gd name="T18" fmla="*/ 133 w 267"/>
              <a:gd name="T19" fmla="*/ 266 h 267"/>
              <a:gd name="T20" fmla="*/ 266 w 267"/>
              <a:gd name="T21" fmla="*/ 133 h 267"/>
              <a:gd name="T22" fmla="*/ 133 w 267"/>
              <a:gd name="T23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267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6" y="60"/>
                  <a:pt x="266" y="133"/>
                </a:cubicBezTo>
                <a:cubicBezTo>
                  <a:pt x="266" y="205"/>
                  <a:pt x="205" y="266"/>
                  <a:pt x="133" y="266"/>
                </a:cubicBezTo>
                <a:cubicBezTo>
                  <a:pt x="61" y="266"/>
                  <a:pt x="0" y="205"/>
                  <a:pt x="0" y="133"/>
                </a:cubicBezTo>
                <a:cubicBezTo>
                  <a:pt x="0" y="60"/>
                  <a:pt x="61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60"/>
                  <a:pt x="0" y="133"/>
                </a:cubicBezTo>
                <a:cubicBezTo>
                  <a:pt x="0" y="205"/>
                  <a:pt x="61" y="266"/>
                  <a:pt x="133" y="266"/>
                </a:cubicBezTo>
                <a:cubicBezTo>
                  <a:pt x="205" y="266"/>
                  <a:pt x="266" y="205"/>
                  <a:pt x="266" y="133"/>
                </a:cubicBezTo>
                <a:cubicBezTo>
                  <a:pt x="266" y="60"/>
                  <a:pt x="205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" name="Freeform 541"/>
          <p:cNvSpPr>
            <a:spLocks noChangeArrowheads="1"/>
          </p:cNvSpPr>
          <p:nvPr/>
        </p:nvSpPr>
        <p:spPr bwMode="auto">
          <a:xfrm>
            <a:off x="9505111" y="8720333"/>
            <a:ext cx="335911" cy="335932"/>
          </a:xfrm>
          <a:custGeom>
            <a:avLst/>
            <a:gdLst>
              <a:gd name="T0" fmla="*/ 132 w 266"/>
              <a:gd name="T1" fmla="*/ 265 h 266"/>
              <a:gd name="T2" fmla="*/ 132 w 266"/>
              <a:gd name="T3" fmla="*/ 265 h 266"/>
              <a:gd name="T4" fmla="*/ 0 w 266"/>
              <a:gd name="T5" fmla="*/ 132 h 266"/>
              <a:gd name="T6" fmla="*/ 132 w 266"/>
              <a:gd name="T7" fmla="*/ 0 h 266"/>
              <a:gd name="T8" fmla="*/ 265 w 266"/>
              <a:gd name="T9" fmla="*/ 132 h 266"/>
              <a:gd name="T10" fmla="*/ 132 w 266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6">
                <a:moveTo>
                  <a:pt x="132" y="265"/>
                </a:moveTo>
                <a:lnTo>
                  <a:pt x="132" y="265"/>
                </a:lnTo>
                <a:cubicBezTo>
                  <a:pt x="60" y="265"/>
                  <a:pt x="0" y="205"/>
                  <a:pt x="0" y="132"/>
                </a:cubicBezTo>
                <a:cubicBezTo>
                  <a:pt x="0" y="54"/>
                  <a:pt x="60" y="0"/>
                  <a:pt x="132" y="0"/>
                </a:cubicBezTo>
                <a:cubicBezTo>
                  <a:pt x="205" y="0"/>
                  <a:pt x="265" y="54"/>
                  <a:pt x="265" y="132"/>
                </a:cubicBezTo>
                <a:cubicBezTo>
                  <a:pt x="265" y="205"/>
                  <a:pt x="205" y="265"/>
                  <a:pt x="132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" name="Freeform 542"/>
          <p:cNvSpPr>
            <a:spLocks noChangeArrowheads="1"/>
          </p:cNvSpPr>
          <p:nvPr/>
        </p:nvSpPr>
        <p:spPr bwMode="auto">
          <a:xfrm>
            <a:off x="9505111" y="8714739"/>
            <a:ext cx="335911" cy="347130"/>
          </a:xfrm>
          <a:custGeom>
            <a:avLst/>
            <a:gdLst>
              <a:gd name="T0" fmla="*/ 132 w 266"/>
              <a:gd name="T1" fmla="*/ 7 h 273"/>
              <a:gd name="T2" fmla="*/ 132 w 266"/>
              <a:gd name="T3" fmla="*/ 7 h 273"/>
              <a:gd name="T4" fmla="*/ 259 w 266"/>
              <a:gd name="T5" fmla="*/ 139 h 273"/>
              <a:gd name="T6" fmla="*/ 132 w 266"/>
              <a:gd name="T7" fmla="*/ 266 h 273"/>
              <a:gd name="T8" fmla="*/ 0 w 266"/>
              <a:gd name="T9" fmla="*/ 139 h 273"/>
              <a:gd name="T10" fmla="*/ 132 w 266"/>
              <a:gd name="T11" fmla="*/ 7 h 273"/>
              <a:gd name="T12" fmla="*/ 132 w 266"/>
              <a:gd name="T13" fmla="*/ 0 h 273"/>
              <a:gd name="T14" fmla="*/ 132 w 266"/>
              <a:gd name="T15" fmla="*/ 0 h 273"/>
              <a:gd name="T16" fmla="*/ 0 w 266"/>
              <a:gd name="T17" fmla="*/ 139 h 273"/>
              <a:gd name="T18" fmla="*/ 132 w 266"/>
              <a:gd name="T19" fmla="*/ 272 h 273"/>
              <a:gd name="T20" fmla="*/ 265 w 266"/>
              <a:gd name="T21" fmla="*/ 139 h 273"/>
              <a:gd name="T22" fmla="*/ 132 w 266"/>
              <a:gd name="T23" fmla="*/ 0 h 273"/>
              <a:gd name="T24" fmla="*/ 132 w 266"/>
              <a:gd name="T25" fmla="*/ 7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273">
                <a:moveTo>
                  <a:pt x="132" y="7"/>
                </a:moveTo>
                <a:lnTo>
                  <a:pt x="132" y="7"/>
                </a:lnTo>
                <a:cubicBezTo>
                  <a:pt x="205" y="7"/>
                  <a:pt x="259" y="67"/>
                  <a:pt x="259" y="139"/>
                </a:cubicBezTo>
                <a:cubicBezTo>
                  <a:pt x="259" y="212"/>
                  <a:pt x="205" y="266"/>
                  <a:pt x="132" y="266"/>
                </a:cubicBezTo>
                <a:cubicBezTo>
                  <a:pt x="60" y="266"/>
                  <a:pt x="0" y="212"/>
                  <a:pt x="0" y="139"/>
                </a:cubicBezTo>
                <a:cubicBezTo>
                  <a:pt x="0" y="67"/>
                  <a:pt x="60" y="7"/>
                  <a:pt x="132" y="7"/>
                </a:cubicBezTo>
                <a:lnTo>
                  <a:pt x="132" y="0"/>
                </a:lnTo>
                <a:lnTo>
                  <a:pt x="132" y="0"/>
                </a:lnTo>
                <a:cubicBezTo>
                  <a:pt x="54" y="0"/>
                  <a:pt x="0" y="61"/>
                  <a:pt x="0" y="139"/>
                </a:cubicBezTo>
                <a:cubicBezTo>
                  <a:pt x="0" y="212"/>
                  <a:pt x="54" y="272"/>
                  <a:pt x="132" y="272"/>
                </a:cubicBezTo>
                <a:cubicBezTo>
                  <a:pt x="205" y="272"/>
                  <a:pt x="265" y="212"/>
                  <a:pt x="265" y="139"/>
                </a:cubicBezTo>
                <a:cubicBezTo>
                  <a:pt x="265" y="61"/>
                  <a:pt x="205" y="0"/>
                  <a:pt x="132" y="0"/>
                </a:cubicBezTo>
                <a:lnTo>
                  <a:pt x="132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" name="Freeform 543"/>
          <p:cNvSpPr>
            <a:spLocks noChangeArrowheads="1"/>
          </p:cNvSpPr>
          <p:nvPr/>
        </p:nvSpPr>
        <p:spPr bwMode="auto">
          <a:xfrm>
            <a:off x="15221193" y="9509775"/>
            <a:ext cx="218344" cy="218355"/>
          </a:xfrm>
          <a:custGeom>
            <a:avLst/>
            <a:gdLst>
              <a:gd name="T0" fmla="*/ 85 w 170"/>
              <a:gd name="T1" fmla="*/ 169 h 170"/>
              <a:gd name="T2" fmla="*/ 85 w 170"/>
              <a:gd name="T3" fmla="*/ 169 h 170"/>
              <a:gd name="T4" fmla="*/ 0 w 170"/>
              <a:gd name="T5" fmla="*/ 84 h 170"/>
              <a:gd name="T6" fmla="*/ 85 w 170"/>
              <a:gd name="T7" fmla="*/ 0 h 170"/>
              <a:gd name="T8" fmla="*/ 169 w 170"/>
              <a:gd name="T9" fmla="*/ 84 h 170"/>
              <a:gd name="T10" fmla="*/ 85 w 170"/>
              <a:gd name="T11" fmla="*/ 16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70">
                <a:moveTo>
                  <a:pt x="85" y="169"/>
                </a:moveTo>
                <a:lnTo>
                  <a:pt x="85" y="169"/>
                </a:lnTo>
                <a:cubicBezTo>
                  <a:pt x="37" y="169"/>
                  <a:pt x="0" y="127"/>
                  <a:pt x="0" y="84"/>
                </a:cubicBezTo>
                <a:cubicBezTo>
                  <a:pt x="0" y="36"/>
                  <a:pt x="37" y="0"/>
                  <a:pt x="85" y="0"/>
                </a:cubicBezTo>
                <a:cubicBezTo>
                  <a:pt x="133" y="0"/>
                  <a:pt x="169" y="36"/>
                  <a:pt x="169" y="84"/>
                </a:cubicBezTo>
                <a:cubicBezTo>
                  <a:pt x="169" y="127"/>
                  <a:pt x="133" y="169"/>
                  <a:pt x="85" y="16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2" name="Freeform 544"/>
          <p:cNvSpPr>
            <a:spLocks noChangeArrowheads="1"/>
          </p:cNvSpPr>
          <p:nvPr/>
        </p:nvSpPr>
        <p:spPr bwMode="auto">
          <a:xfrm>
            <a:off x="15221193" y="9509775"/>
            <a:ext cx="218344" cy="218355"/>
          </a:xfrm>
          <a:custGeom>
            <a:avLst/>
            <a:gdLst>
              <a:gd name="T0" fmla="*/ 85 w 170"/>
              <a:gd name="T1" fmla="*/ 0 h 170"/>
              <a:gd name="T2" fmla="*/ 85 w 170"/>
              <a:gd name="T3" fmla="*/ 0 h 170"/>
              <a:gd name="T4" fmla="*/ 163 w 170"/>
              <a:gd name="T5" fmla="*/ 84 h 170"/>
              <a:gd name="T6" fmla="*/ 85 w 170"/>
              <a:gd name="T7" fmla="*/ 163 h 170"/>
              <a:gd name="T8" fmla="*/ 6 w 170"/>
              <a:gd name="T9" fmla="*/ 84 h 170"/>
              <a:gd name="T10" fmla="*/ 85 w 170"/>
              <a:gd name="T11" fmla="*/ 0 h 170"/>
              <a:gd name="T12" fmla="*/ 85 w 170"/>
              <a:gd name="T13" fmla="*/ 0 h 170"/>
              <a:gd name="T14" fmla="*/ 85 w 170"/>
              <a:gd name="T15" fmla="*/ 0 h 170"/>
              <a:gd name="T16" fmla="*/ 0 w 170"/>
              <a:gd name="T17" fmla="*/ 84 h 170"/>
              <a:gd name="T18" fmla="*/ 85 w 170"/>
              <a:gd name="T19" fmla="*/ 169 h 170"/>
              <a:gd name="T20" fmla="*/ 169 w 170"/>
              <a:gd name="T21" fmla="*/ 84 h 170"/>
              <a:gd name="T22" fmla="*/ 85 w 170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70">
                <a:moveTo>
                  <a:pt x="85" y="0"/>
                </a:moveTo>
                <a:lnTo>
                  <a:pt x="85" y="0"/>
                </a:lnTo>
                <a:cubicBezTo>
                  <a:pt x="127" y="0"/>
                  <a:pt x="163" y="42"/>
                  <a:pt x="163" y="84"/>
                </a:cubicBezTo>
                <a:cubicBezTo>
                  <a:pt x="163" y="127"/>
                  <a:pt x="127" y="163"/>
                  <a:pt x="85" y="163"/>
                </a:cubicBezTo>
                <a:cubicBezTo>
                  <a:pt x="43" y="163"/>
                  <a:pt x="6" y="127"/>
                  <a:pt x="6" y="84"/>
                </a:cubicBezTo>
                <a:cubicBezTo>
                  <a:pt x="6" y="42"/>
                  <a:pt x="43" y="0"/>
                  <a:pt x="85" y="0"/>
                </a:cubicBezTo>
                <a:lnTo>
                  <a:pt x="85" y="0"/>
                </a:lnTo>
                <a:lnTo>
                  <a:pt x="85" y="0"/>
                </a:lnTo>
                <a:cubicBezTo>
                  <a:pt x="37" y="0"/>
                  <a:pt x="0" y="36"/>
                  <a:pt x="0" y="84"/>
                </a:cubicBezTo>
                <a:cubicBezTo>
                  <a:pt x="0" y="133"/>
                  <a:pt x="37" y="169"/>
                  <a:pt x="85" y="169"/>
                </a:cubicBezTo>
                <a:cubicBezTo>
                  <a:pt x="133" y="169"/>
                  <a:pt x="169" y="133"/>
                  <a:pt x="169" y="84"/>
                </a:cubicBezTo>
                <a:cubicBezTo>
                  <a:pt x="169" y="36"/>
                  <a:pt x="133" y="0"/>
                  <a:pt x="8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3" name="Freeform 545"/>
          <p:cNvSpPr>
            <a:spLocks noChangeArrowheads="1"/>
          </p:cNvSpPr>
          <p:nvPr/>
        </p:nvSpPr>
        <p:spPr bwMode="auto">
          <a:xfrm>
            <a:off x="15215597" y="9756127"/>
            <a:ext cx="341509" cy="330332"/>
          </a:xfrm>
          <a:custGeom>
            <a:avLst/>
            <a:gdLst>
              <a:gd name="T0" fmla="*/ 133 w 267"/>
              <a:gd name="T1" fmla="*/ 259 h 260"/>
              <a:gd name="T2" fmla="*/ 133 w 267"/>
              <a:gd name="T3" fmla="*/ 259 h 260"/>
              <a:gd name="T4" fmla="*/ 0 w 267"/>
              <a:gd name="T5" fmla="*/ 133 h 260"/>
              <a:gd name="T6" fmla="*/ 133 w 267"/>
              <a:gd name="T7" fmla="*/ 0 h 260"/>
              <a:gd name="T8" fmla="*/ 266 w 267"/>
              <a:gd name="T9" fmla="*/ 133 h 260"/>
              <a:gd name="T10" fmla="*/ 133 w 267"/>
              <a:gd name="T11" fmla="*/ 25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0">
                <a:moveTo>
                  <a:pt x="133" y="259"/>
                </a:moveTo>
                <a:lnTo>
                  <a:pt x="133" y="259"/>
                </a:lnTo>
                <a:cubicBezTo>
                  <a:pt x="61" y="259"/>
                  <a:pt x="0" y="205"/>
                  <a:pt x="0" y="133"/>
                </a:cubicBezTo>
                <a:cubicBezTo>
                  <a:pt x="0" y="54"/>
                  <a:pt x="61" y="0"/>
                  <a:pt x="133" y="0"/>
                </a:cubicBezTo>
                <a:cubicBezTo>
                  <a:pt x="206" y="0"/>
                  <a:pt x="266" y="54"/>
                  <a:pt x="266" y="133"/>
                </a:cubicBezTo>
                <a:cubicBezTo>
                  <a:pt x="266" y="205"/>
                  <a:pt x="206" y="259"/>
                  <a:pt x="133" y="25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4" name="Freeform 546"/>
          <p:cNvSpPr>
            <a:spLocks noChangeArrowheads="1"/>
          </p:cNvSpPr>
          <p:nvPr/>
        </p:nvSpPr>
        <p:spPr bwMode="auto">
          <a:xfrm>
            <a:off x="15215597" y="9744932"/>
            <a:ext cx="341509" cy="347130"/>
          </a:xfrm>
          <a:custGeom>
            <a:avLst/>
            <a:gdLst>
              <a:gd name="T0" fmla="*/ 133 w 267"/>
              <a:gd name="T1" fmla="*/ 6 h 272"/>
              <a:gd name="T2" fmla="*/ 133 w 267"/>
              <a:gd name="T3" fmla="*/ 6 h 272"/>
              <a:gd name="T4" fmla="*/ 266 w 267"/>
              <a:gd name="T5" fmla="*/ 139 h 272"/>
              <a:gd name="T6" fmla="*/ 133 w 267"/>
              <a:gd name="T7" fmla="*/ 265 h 272"/>
              <a:gd name="T8" fmla="*/ 6 w 267"/>
              <a:gd name="T9" fmla="*/ 139 h 272"/>
              <a:gd name="T10" fmla="*/ 133 w 267"/>
              <a:gd name="T11" fmla="*/ 6 h 272"/>
              <a:gd name="T12" fmla="*/ 133 w 267"/>
              <a:gd name="T13" fmla="*/ 0 h 272"/>
              <a:gd name="T14" fmla="*/ 133 w 267"/>
              <a:gd name="T15" fmla="*/ 0 h 272"/>
              <a:gd name="T16" fmla="*/ 0 w 267"/>
              <a:gd name="T17" fmla="*/ 139 h 272"/>
              <a:gd name="T18" fmla="*/ 133 w 267"/>
              <a:gd name="T19" fmla="*/ 271 h 272"/>
              <a:gd name="T20" fmla="*/ 266 w 267"/>
              <a:gd name="T21" fmla="*/ 139 h 272"/>
              <a:gd name="T22" fmla="*/ 133 w 267"/>
              <a:gd name="T23" fmla="*/ 0 h 272"/>
              <a:gd name="T24" fmla="*/ 133 w 267"/>
              <a:gd name="T25" fmla="*/ 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272">
                <a:moveTo>
                  <a:pt x="133" y="6"/>
                </a:moveTo>
                <a:lnTo>
                  <a:pt x="133" y="6"/>
                </a:lnTo>
                <a:cubicBezTo>
                  <a:pt x="206" y="6"/>
                  <a:pt x="266" y="66"/>
                  <a:pt x="266" y="139"/>
                </a:cubicBezTo>
                <a:cubicBezTo>
                  <a:pt x="266" y="211"/>
                  <a:pt x="206" y="265"/>
                  <a:pt x="133" y="265"/>
                </a:cubicBezTo>
                <a:cubicBezTo>
                  <a:pt x="61" y="265"/>
                  <a:pt x="6" y="211"/>
                  <a:pt x="6" y="139"/>
                </a:cubicBezTo>
                <a:cubicBezTo>
                  <a:pt x="6" y="66"/>
                  <a:pt x="61" y="6"/>
                  <a:pt x="133" y="6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60"/>
                  <a:pt x="0" y="139"/>
                </a:cubicBezTo>
                <a:cubicBezTo>
                  <a:pt x="0" y="211"/>
                  <a:pt x="61" y="271"/>
                  <a:pt x="133" y="271"/>
                </a:cubicBezTo>
                <a:cubicBezTo>
                  <a:pt x="212" y="271"/>
                  <a:pt x="266" y="211"/>
                  <a:pt x="266" y="139"/>
                </a:cubicBezTo>
                <a:cubicBezTo>
                  <a:pt x="266" y="60"/>
                  <a:pt x="212" y="0"/>
                  <a:pt x="133" y="0"/>
                </a:cubicBezTo>
                <a:lnTo>
                  <a:pt x="13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5" name="Freeform 547"/>
          <p:cNvSpPr>
            <a:spLocks noChangeArrowheads="1"/>
          </p:cNvSpPr>
          <p:nvPr/>
        </p:nvSpPr>
        <p:spPr bwMode="auto">
          <a:xfrm>
            <a:off x="15484325" y="8132456"/>
            <a:ext cx="240736" cy="229552"/>
          </a:xfrm>
          <a:custGeom>
            <a:avLst/>
            <a:gdLst>
              <a:gd name="T0" fmla="*/ 96 w 188"/>
              <a:gd name="T1" fmla="*/ 181 h 182"/>
              <a:gd name="T2" fmla="*/ 96 w 188"/>
              <a:gd name="T3" fmla="*/ 181 h 182"/>
              <a:gd name="T4" fmla="*/ 0 w 188"/>
              <a:gd name="T5" fmla="*/ 90 h 182"/>
              <a:gd name="T6" fmla="*/ 96 w 188"/>
              <a:gd name="T7" fmla="*/ 0 h 182"/>
              <a:gd name="T8" fmla="*/ 187 w 188"/>
              <a:gd name="T9" fmla="*/ 90 h 182"/>
              <a:gd name="T10" fmla="*/ 96 w 188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182">
                <a:moveTo>
                  <a:pt x="96" y="181"/>
                </a:moveTo>
                <a:lnTo>
                  <a:pt x="96" y="181"/>
                </a:lnTo>
                <a:cubicBezTo>
                  <a:pt x="42" y="181"/>
                  <a:pt x="0" y="145"/>
                  <a:pt x="0" y="90"/>
                </a:cubicBezTo>
                <a:cubicBezTo>
                  <a:pt x="0" y="42"/>
                  <a:pt x="42" y="0"/>
                  <a:pt x="96" y="0"/>
                </a:cubicBezTo>
                <a:cubicBezTo>
                  <a:pt x="145" y="0"/>
                  <a:pt x="187" y="42"/>
                  <a:pt x="187" y="90"/>
                </a:cubicBezTo>
                <a:cubicBezTo>
                  <a:pt x="187" y="145"/>
                  <a:pt x="145" y="181"/>
                  <a:pt x="96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6" name="Freeform 548"/>
          <p:cNvSpPr>
            <a:spLocks noChangeArrowheads="1"/>
          </p:cNvSpPr>
          <p:nvPr/>
        </p:nvSpPr>
        <p:spPr bwMode="auto">
          <a:xfrm>
            <a:off x="15484325" y="8132452"/>
            <a:ext cx="240736" cy="240750"/>
          </a:xfrm>
          <a:custGeom>
            <a:avLst/>
            <a:gdLst>
              <a:gd name="T0" fmla="*/ 96 w 188"/>
              <a:gd name="T1" fmla="*/ 6 h 188"/>
              <a:gd name="T2" fmla="*/ 96 w 188"/>
              <a:gd name="T3" fmla="*/ 6 h 188"/>
              <a:gd name="T4" fmla="*/ 181 w 188"/>
              <a:gd name="T5" fmla="*/ 90 h 188"/>
              <a:gd name="T6" fmla="*/ 96 w 188"/>
              <a:gd name="T7" fmla="*/ 181 h 188"/>
              <a:gd name="T8" fmla="*/ 6 w 188"/>
              <a:gd name="T9" fmla="*/ 90 h 188"/>
              <a:gd name="T10" fmla="*/ 96 w 188"/>
              <a:gd name="T11" fmla="*/ 6 h 188"/>
              <a:gd name="T12" fmla="*/ 96 w 188"/>
              <a:gd name="T13" fmla="*/ 0 h 188"/>
              <a:gd name="T14" fmla="*/ 96 w 188"/>
              <a:gd name="T15" fmla="*/ 0 h 188"/>
              <a:gd name="T16" fmla="*/ 0 w 188"/>
              <a:gd name="T17" fmla="*/ 90 h 188"/>
              <a:gd name="T18" fmla="*/ 96 w 188"/>
              <a:gd name="T19" fmla="*/ 187 h 188"/>
              <a:gd name="T20" fmla="*/ 187 w 188"/>
              <a:gd name="T21" fmla="*/ 90 h 188"/>
              <a:gd name="T22" fmla="*/ 96 w 188"/>
              <a:gd name="T23" fmla="*/ 0 h 188"/>
              <a:gd name="T24" fmla="*/ 96 w 188"/>
              <a:gd name="T25" fmla="*/ 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8" h="188">
                <a:moveTo>
                  <a:pt x="96" y="6"/>
                </a:moveTo>
                <a:lnTo>
                  <a:pt x="96" y="6"/>
                </a:lnTo>
                <a:cubicBezTo>
                  <a:pt x="145" y="6"/>
                  <a:pt x="181" y="42"/>
                  <a:pt x="181" y="90"/>
                </a:cubicBezTo>
                <a:cubicBezTo>
                  <a:pt x="181" y="145"/>
                  <a:pt x="145" y="181"/>
                  <a:pt x="96" y="181"/>
                </a:cubicBezTo>
                <a:cubicBezTo>
                  <a:pt x="42" y="181"/>
                  <a:pt x="6" y="145"/>
                  <a:pt x="6" y="90"/>
                </a:cubicBezTo>
                <a:cubicBezTo>
                  <a:pt x="6" y="42"/>
                  <a:pt x="42" y="6"/>
                  <a:pt x="96" y="6"/>
                </a:cubicBezTo>
                <a:lnTo>
                  <a:pt x="96" y="0"/>
                </a:lnTo>
                <a:lnTo>
                  <a:pt x="96" y="0"/>
                </a:lnTo>
                <a:cubicBezTo>
                  <a:pt x="42" y="0"/>
                  <a:pt x="0" y="42"/>
                  <a:pt x="0" y="90"/>
                </a:cubicBezTo>
                <a:cubicBezTo>
                  <a:pt x="0" y="145"/>
                  <a:pt x="42" y="187"/>
                  <a:pt x="96" y="187"/>
                </a:cubicBezTo>
                <a:cubicBezTo>
                  <a:pt x="145" y="187"/>
                  <a:pt x="187" y="145"/>
                  <a:pt x="187" y="90"/>
                </a:cubicBezTo>
                <a:cubicBezTo>
                  <a:pt x="187" y="42"/>
                  <a:pt x="145" y="0"/>
                  <a:pt x="96" y="0"/>
                </a:cubicBezTo>
                <a:lnTo>
                  <a:pt x="9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7" name="Freeform 549"/>
          <p:cNvSpPr>
            <a:spLocks noChangeArrowheads="1"/>
          </p:cNvSpPr>
          <p:nvPr/>
        </p:nvSpPr>
        <p:spPr bwMode="auto">
          <a:xfrm>
            <a:off x="15573904" y="8837913"/>
            <a:ext cx="229538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1 h 182"/>
              <a:gd name="T6" fmla="*/ 90 w 182"/>
              <a:gd name="T7" fmla="*/ 0 h 182"/>
              <a:gd name="T8" fmla="*/ 181 w 182"/>
              <a:gd name="T9" fmla="*/ 91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0" y="0"/>
                </a:cubicBez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8" name="Freeform 550"/>
          <p:cNvSpPr>
            <a:spLocks noChangeArrowheads="1"/>
          </p:cNvSpPr>
          <p:nvPr/>
        </p:nvSpPr>
        <p:spPr bwMode="auto">
          <a:xfrm>
            <a:off x="15573904" y="8837913"/>
            <a:ext cx="229538" cy="229552"/>
          </a:xfrm>
          <a:custGeom>
            <a:avLst/>
            <a:gdLst>
              <a:gd name="T0" fmla="*/ 90 w 182"/>
              <a:gd name="T1" fmla="*/ 0 h 182"/>
              <a:gd name="T2" fmla="*/ 90 w 182"/>
              <a:gd name="T3" fmla="*/ 0 h 182"/>
              <a:gd name="T4" fmla="*/ 181 w 182"/>
              <a:gd name="T5" fmla="*/ 91 h 182"/>
              <a:gd name="T6" fmla="*/ 90 w 182"/>
              <a:gd name="T7" fmla="*/ 181 h 182"/>
              <a:gd name="T8" fmla="*/ 0 w 182"/>
              <a:gd name="T9" fmla="*/ 91 h 182"/>
              <a:gd name="T10" fmla="*/ 90 w 182"/>
              <a:gd name="T11" fmla="*/ 0 h 182"/>
              <a:gd name="T12" fmla="*/ 90 w 182"/>
              <a:gd name="T13" fmla="*/ 0 h 182"/>
              <a:gd name="T14" fmla="*/ 90 w 182"/>
              <a:gd name="T15" fmla="*/ 0 h 182"/>
              <a:gd name="T16" fmla="*/ 0 w 182"/>
              <a:gd name="T17" fmla="*/ 91 h 182"/>
              <a:gd name="T18" fmla="*/ 90 w 182"/>
              <a:gd name="T19" fmla="*/ 181 h 182"/>
              <a:gd name="T20" fmla="*/ 181 w 182"/>
              <a:gd name="T21" fmla="*/ 91 h 182"/>
              <a:gd name="T22" fmla="*/ 90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0" y="0"/>
                </a:moveTo>
                <a:lnTo>
                  <a:pt x="90" y="0"/>
                </a:ln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36"/>
                  <a:pt x="0" y="91"/>
                </a:cubicBezTo>
                <a:cubicBezTo>
                  <a:pt x="0" y="139"/>
                  <a:pt x="42" y="181"/>
                  <a:pt x="90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36"/>
                  <a:pt x="139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89" name="Freeform 551"/>
          <p:cNvSpPr>
            <a:spLocks noChangeArrowheads="1"/>
          </p:cNvSpPr>
          <p:nvPr/>
        </p:nvSpPr>
        <p:spPr bwMode="auto">
          <a:xfrm>
            <a:off x="14644550" y="8837913"/>
            <a:ext cx="229538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1 h 182"/>
              <a:gd name="T6" fmla="*/ 90 w 182"/>
              <a:gd name="T7" fmla="*/ 0 h 182"/>
              <a:gd name="T8" fmla="*/ 181 w 182"/>
              <a:gd name="T9" fmla="*/ 91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36" y="181"/>
                  <a:pt x="0" y="139"/>
                  <a:pt x="0" y="91"/>
                </a:cubicBezTo>
                <a:cubicBezTo>
                  <a:pt x="0" y="42"/>
                  <a:pt x="36" y="0"/>
                  <a:pt x="90" y="0"/>
                </a:cubicBez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" name="Freeform 552"/>
          <p:cNvSpPr>
            <a:spLocks noChangeArrowheads="1"/>
          </p:cNvSpPr>
          <p:nvPr/>
        </p:nvSpPr>
        <p:spPr bwMode="auto">
          <a:xfrm>
            <a:off x="14644550" y="8837913"/>
            <a:ext cx="229538" cy="229552"/>
          </a:xfrm>
          <a:custGeom>
            <a:avLst/>
            <a:gdLst>
              <a:gd name="T0" fmla="*/ 90 w 182"/>
              <a:gd name="T1" fmla="*/ 0 h 182"/>
              <a:gd name="T2" fmla="*/ 90 w 182"/>
              <a:gd name="T3" fmla="*/ 0 h 182"/>
              <a:gd name="T4" fmla="*/ 181 w 182"/>
              <a:gd name="T5" fmla="*/ 91 h 182"/>
              <a:gd name="T6" fmla="*/ 90 w 182"/>
              <a:gd name="T7" fmla="*/ 181 h 182"/>
              <a:gd name="T8" fmla="*/ 0 w 182"/>
              <a:gd name="T9" fmla="*/ 91 h 182"/>
              <a:gd name="T10" fmla="*/ 90 w 182"/>
              <a:gd name="T11" fmla="*/ 0 h 182"/>
              <a:gd name="T12" fmla="*/ 90 w 182"/>
              <a:gd name="T13" fmla="*/ 0 h 182"/>
              <a:gd name="T14" fmla="*/ 90 w 182"/>
              <a:gd name="T15" fmla="*/ 0 h 182"/>
              <a:gd name="T16" fmla="*/ 0 w 182"/>
              <a:gd name="T17" fmla="*/ 91 h 182"/>
              <a:gd name="T18" fmla="*/ 90 w 182"/>
              <a:gd name="T19" fmla="*/ 181 h 182"/>
              <a:gd name="T20" fmla="*/ 181 w 182"/>
              <a:gd name="T21" fmla="*/ 91 h 182"/>
              <a:gd name="T22" fmla="*/ 90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0" y="0"/>
                </a:moveTo>
                <a:lnTo>
                  <a:pt x="90" y="0"/>
                </a:ln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36" y="0"/>
                  <a:pt x="0" y="36"/>
                  <a:pt x="0" y="91"/>
                </a:cubicBezTo>
                <a:cubicBezTo>
                  <a:pt x="0" y="139"/>
                  <a:pt x="36" y="181"/>
                  <a:pt x="90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36"/>
                  <a:pt x="139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" name="Freeform 553"/>
          <p:cNvSpPr>
            <a:spLocks noChangeArrowheads="1"/>
          </p:cNvSpPr>
          <p:nvPr/>
        </p:nvSpPr>
        <p:spPr bwMode="auto">
          <a:xfrm>
            <a:off x="14056701" y="7846908"/>
            <a:ext cx="229542" cy="229556"/>
          </a:xfrm>
          <a:custGeom>
            <a:avLst/>
            <a:gdLst>
              <a:gd name="T0" fmla="*/ 91 w 183"/>
              <a:gd name="T1" fmla="*/ 181 h 182"/>
              <a:gd name="T2" fmla="*/ 91 w 183"/>
              <a:gd name="T3" fmla="*/ 181 h 182"/>
              <a:gd name="T4" fmla="*/ 0 w 183"/>
              <a:gd name="T5" fmla="*/ 90 h 182"/>
              <a:gd name="T6" fmla="*/ 91 w 183"/>
              <a:gd name="T7" fmla="*/ 0 h 182"/>
              <a:gd name="T8" fmla="*/ 182 w 183"/>
              <a:gd name="T9" fmla="*/ 90 h 182"/>
              <a:gd name="T10" fmla="*/ 91 w 183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" h="182">
                <a:moveTo>
                  <a:pt x="91" y="181"/>
                </a:moveTo>
                <a:lnTo>
                  <a:pt x="91" y="181"/>
                </a:lnTo>
                <a:cubicBezTo>
                  <a:pt x="43" y="181"/>
                  <a:pt x="0" y="145"/>
                  <a:pt x="0" y="90"/>
                </a:cubicBezTo>
                <a:cubicBezTo>
                  <a:pt x="0" y="42"/>
                  <a:pt x="43" y="0"/>
                  <a:pt x="91" y="0"/>
                </a:cubicBezTo>
                <a:cubicBezTo>
                  <a:pt x="139" y="0"/>
                  <a:pt x="182" y="42"/>
                  <a:pt x="182" y="90"/>
                </a:cubicBezTo>
                <a:cubicBezTo>
                  <a:pt x="182" y="145"/>
                  <a:pt x="139" y="181"/>
                  <a:pt x="91" y="18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" name="Freeform 554"/>
          <p:cNvSpPr>
            <a:spLocks noChangeArrowheads="1"/>
          </p:cNvSpPr>
          <p:nvPr/>
        </p:nvSpPr>
        <p:spPr bwMode="auto">
          <a:xfrm>
            <a:off x="14056701" y="7846912"/>
            <a:ext cx="229542" cy="240754"/>
          </a:xfrm>
          <a:custGeom>
            <a:avLst/>
            <a:gdLst>
              <a:gd name="T0" fmla="*/ 91 w 183"/>
              <a:gd name="T1" fmla="*/ 0 h 188"/>
              <a:gd name="T2" fmla="*/ 91 w 183"/>
              <a:gd name="T3" fmla="*/ 0 h 188"/>
              <a:gd name="T4" fmla="*/ 182 w 183"/>
              <a:gd name="T5" fmla="*/ 90 h 188"/>
              <a:gd name="T6" fmla="*/ 91 w 183"/>
              <a:gd name="T7" fmla="*/ 181 h 188"/>
              <a:gd name="T8" fmla="*/ 0 w 183"/>
              <a:gd name="T9" fmla="*/ 90 h 188"/>
              <a:gd name="T10" fmla="*/ 91 w 183"/>
              <a:gd name="T11" fmla="*/ 0 h 188"/>
              <a:gd name="T12" fmla="*/ 91 w 183"/>
              <a:gd name="T13" fmla="*/ 0 h 188"/>
              <a:gd name="T14" fmla="*/ 91 w 183"/>
              <a:gd name="T15" fmla="*/ 0 h 188"/>
              <a:gd name="T16" fmla="*/ 0 w 183"/>
              <a:gd name="T17" fmla="*/ 90 h 188"/>
              <a:gd name="T18" fmla="*/ 91 w 183"/>
              <a:gd name="T19" fmla="*/ 187 h 188"/>
              <a:gd name="T20" fmla="*/ 182 w 183"/>
              <a:gd name="T21" fmla="*/ 90 h 188"/>
              <a:gd name="T22" fmla="*/ 91 w 183"/>
              <a:gd name="T23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3" h="188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2" y="42"/>
                  <a:pt x="182" y="90"/>
                </a:cubicBezTo>
                <a:cubicBezTo>
                  <a:pt x="182" y="145"/>
                  <a:pt x="139" y="181"/>
                  <a:pt x="91" y="181"/>
                </a:cubicBezTo>
                <a:cubicBezTo>
                  <a:pt x="43" y="181"/>
                  <a:pt x="0" y="145"/>
                  <a:pt x="0" y="90"/>
                </a:cubicBezTo>
                <a:cubicBezTo>
                  <a:pt x="0" y="42"/>
                  <a:pt x="43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3" y="0"/>
                  <a:pt x="0" y="42"/>
                  <a:pt x="0" y="90"/>
                </a:cubicBezTo>
                <a:cubicBezTo>
                  <a:pt x="0" y="145"/>
                  <a:pt x="43" y="187"/>
                  <a:pt x="91" y="187"/>
                </a:cubicBezTo>
                <a:cubicBezTo>
                  <a:pt x="139" y="187"/>
                  <a:pt x="182" y="145"/>
                  <a:pt x="182" y="90"/>
                </a:cubicBezTo>
                <a:cubicBezTo>
                  <a:pt x="182" y="42"/>
                  <a:pt x="139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" name="Freeform 555"/>
          <p:cNvSpPr>
            <a:spLocks noChangeArrowheads="1"/>
          </p:cNvSpPr>
          <p:nvPr/>
        </p:nvSpPr>
        <p:spPr bwMode="auto">
          <a:xfrm>
            <a:off x="13620018" y="7096657"/>
            <a:ext cx="274329" cy="268746"/>
          </a:xfrm>
          <a:custGeom>
            <a:avLst/>
            <a:gdLst>
              <a:gd name="T0" fmla="*/ 108 w 218"/>
              <a:gd name="T1" fmla="*/ 211 h 212"/>
              <a:gd name="T2" fmla="*/ 108 w 218"/>
              <a:gd name="T3" fmla="*/ 211 h 212"/>
              <a:gd name="T4" fmla="*/ 0 w 218"/>
              <a:gd name="T5" fmla="*/ 108 h 212"/>
              <a:gd name="T6" fmla="*/ 108 w 218"/>
              <a:gd name="T7" fmla="*/ 0 h 212"/>
              <a:gd name="T8" fmla="*/ 217 w 218"/>
              <a:gd name="T9" fmla="*/ 108 h 212"/>
              <a:gd name="T10" fmla="*/ 108 w 218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2">
                <a:moveTo>
                  <a:pt x="108" y="211"/>
                </a:moveTo>
                <a:lnTo>
                  <a:pt x="108" y="211"/>
                </a:lnTo>
                <a:cubicBezTo>
                  <a:pt x="48" y="211"/>
                  <a:pt x="0" y="162"/>
                  <a:pt x="0" y="108"/>
                </a:cubicBezTo>
                <a:cubicBezTo>
                  <a:pt x="0" y="48"/>
                  <a:pt x="48" y="0"/>
                  <a:pt x="108" y="0"/>
                </a:cubicBezTo>
                <a:cubicBezTo>
                  <a:pt x="169" y="0"/>
                  <a:pt x="217" y="48"/>
                  <a:pt x="217" y="108"/>
                </a:cubicBezTo>
                <a:cubicBezTo>
                  <a:pt x="217" y="162"/>
                  <a:pt x="169" y="211"/>
                  <a:pt x="108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" name="Freeform 556"/>
          <p:cNvSpPr>
            <a:spLocks noChangeArrowheads="1"/>
          </p:cNvSpPr>
          <p:nvPr/>
        </p:nvSpPr>
        <p:spPr bwMode="auto">
          <a:xfrm>
            <a:off x="13620018" y="7096659"/>
            <a:ext cx="274329" cy="274347"/>
          </a:xfrm>
          <a:custGeom>
            <a:avLst/>
            <a:gdLst>
              <a:gd name="T0" fmla="*/ 108 w 218"/>
              <a:gd name="T1" fmla="*/ 0 h 218"/>
              <a:gd name="T2" fmla="*/ 108 w 218"/>
              <a:gd name="T3" fmla="*/ 0 h 218"/>
              <a:gd name="T4" fmla="*/ 217 w 218"/>
              <a:gd name="T5" fmla="*/ 108 h 218"/>
              <a:gd name="T6" fmla="*/ 108 w 218"/>
              <a:gd name="T7" fmla="*/ 211 h 218"/>
              <a:gd name="T8" fmla="*/ 6 w 218"/>
              <a:gd name="T9" fmla="*/ 108 h 218"/>
              <a:gd name="T10" fmla="*/ 108 w 218"/>
              <a:gd name="T11" fmla="*/ 0 h 218"/>
              <a:gd name="T12" fmla="*/ 108 w 218"/>
              <a:gd name="T13" fmla="*/ 0 h 218"/>
              <a:gd name="T14" fmla="*/ 108 w 218"/>
              <a:gd name="T15" fmla="*/ 0 h 218"/>
              <a:gd name="T16" fmla="*/ 0 w 218"/>
              <a:gd name="T17" fmla="*/ 108 h 218"/>
              <a:gd name="T18" fmla="*/ 108 w 218"/>
              <a:gd name="T19" fmla="*/ 217 h 218"/>
              <a:gd name="T20" fmla="*/ 217 w 218"/>
              <a:gd name="T21" fmla="*/ 108 h 218"/>
              <a:gd name="T22" fmla="*/ 108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8" y="0"/>
                </a:moveTo>
                <a:lnTo>
                  <a:pt x="108" y="0"/>
                </a:lnTo>
                <a:cubicBezTo>
                  <a:pt x="169" y="0"/>
                  <a:pt x="217" y="48"/>
                  <a:pt x="217" y="108"/>
                </a:cubicBezTo>
                <a:cubicBezTo>
                  <a:pt x="217" y="162"/>
                  <a:pt x="169" y="211"/>
                  <a:pt x="108" y="211"/>
                </a:cubicBezTo>
                <a:cubicBezTo>
                  <a:pt x="54" y="211"/>
                  <a:pt x="6" y="162"/>
                  <a:pt x="6" y="108"/>
                </a:cubicBezTo>
                <a:cubicBezTo>
                  <a:pt x="6" y="48"/>
                  <a:pt x="54" y="0"/>
                  <a:pt x="108" y="0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8"/>
                  <a:pt x="0" y="108"/>
                </a:cubicBezTo>
                <a:cubicBezTo>
                  <a:pt x="0" y="168"/>
                  <a:pt x="48" y="217"/>
                  <a:pt x="108" y="217"/>
                </a:cubicBezTo>
                <a:cubicBezTo>
                  <a:pt x="169" y="217"/>
                  <a:pt x="217" y="168"/>
                  <a:pt x="217" y="108"/>
                </a:cubicBezTo>
                <a:cubicBezTo>
                  <a:pt x="217" y="48"/>
                  <a:pt x="169" y="0"/>
                  <a:pt x="10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" name="Freeform 557"/>
          <p:cNvSpPr>
            <a:spLocks noChangeArrowheads="1"/>
          </p:cNvSpPr>
          <p:nvPr/>
        </p:nvSpPr>
        <p:spPr bwMode="auto">
          <a:xfrm>
            <a:off x="11990854" y="5652152"/>
            <a:ext cx="274326" cy="285545"/>
          </a:xfrm>
          <a:custGeom>
            <a:avLst/>
            <a:gdLst>
              <a:gd name="T0" fmla="*/ 108 w 218"/>
              <a:gd name="T1" fmla="*/ 224 h 225"/>
              <a:gd name="T2" fmla="*/ 108 w 218"/>
              <a:gd name="T3" fmla="*/ 224 h 225"/>
              <a:gd name="T4" fmla="*/ 0 w 218"/>
              <a:gd name="T5" fmla="*/ 115 h 225"/>
              <a:gd name="T6" fmla="*/ 108 w 218"/>
              <a:gd name="T7" fmla="*/ 0 h 225"/>
              <a:gd name="T8" fmla="*/ 217 w 218"/>
              <a:gd name="T9" fmla="*/ 115 h 225"/>
              <a:gd name="T10" fmla="*/ 108 w 218"/>
              <a:gd name="T11" fmla="*/ 224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25">
                <a:moveTo>
                  <a:pt x="108" y="224"/>
                </a:moveTo>
                <a:lnTo>
                  <a:pt x="108" y="224"/>
                </a:lnTo>
                <a:cubicBezTo>
                  <a:pt x="48" y="224"/>
                  <a:pt x="0" y="175"/>
                  <a:pt x="0" y="115"/>
                </a:cubicBezTo>
                <a:cubicBezTo>
                  <a:pt x="0" y="55"/>
                  <a:pt x="48" y="0"/>
                  <a:pt x="108" y="0"/>
                </a:cubicBezTo>
                <a:cubicBezTo>
                  <a:pt x="168" y="0"/>
                  <a:pt x="217" y="55"/>
                  <a:pt x="217" y="115"/>
                </a:cubicBezTo>
                <a:cubicBezTo>
                  <a:pt x="217" y="175"/>
                  <a:pt x="168" y="224"/>
                  <a:pt x="108" y="22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" name="Freeform 558"/>
          <p:cNvSpPr>
            <a:spLocks noChangeArrowheads="1"/>
          </p:cNvSpPr>
          <p:nvPr/>
        </p:nvSpPr>
        <p:spPr bwMode="auto">
          <a:xfrm>
            <a:off x="11990851" y="5652152"/>
            <a:ext cx="285523" cy="285545"/>
          </a:xfrm>
          <a:custGeom>
            <a:avLst/>
            <a:gdLst>
              <a:gd name="T0" fmla="*/ 108 w 224"/>
              <a:gd name="T1" fmla="*/ 6 h 225"/>
              <a:gd name="T2" fmla="*/ 108 w 224"/>
              <a:gd name="T3" fmla="*/ 6 h 225"/>
              <a:gd name="T4" fmla="*/ 217 w 224"/>
              <a:gd name="T5" fmla="*/ 115 h 225"/>
              <a:gd name="T6" fmla="*/ 108 w 224"/>
              <a:gd name="T7" fmla="*/ 224 h 225"/>
              <a:gd name="T8" fmla="*/ 0 w 224"/>
              <a:gd name="T9" fmla="*/ 115 h 225"/>
              <a:gd name="T10" fmla="*/ 108 w 224"/>
              <a:gd name="T11" fmla="*/ 6 h 225"/>
              <a:gd name="T12" fmla="*/ 108 w 224"/>
              <a:gd name="T13" fmla="*/ 0 h 225"/>
              <a:gd name="T14" fmla="*/ 108 w 224"/>
              <a:gd name="T15" fmla="*/ 0 h 225"/>
              <a:gd name="T16" fmla="*/ 0 w 224"/>
              <a:gd name="T17" fmla="*/ 115 h 225"/>
              <a:gd name="T18" fmla="*/ 108 w 224"/>
              <a:gd name="T19" fmla="*/ 224 h 225"/>
              <a:gd name="T20" fmla="*/ 223 w 224"/>
              <a:gd name="T21" fmla="*/ 115 h 225"/>
              <a:gd name="T22" fmla="*/ 108 w 224"/>
              <a:gd name="T23" fmla="*/ 0 h 225"/>
              <a:gd name="T24" fmla="*/ 108 w 224"/>
              <a:gd name="T25" fmla="*/ 6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225">
                <a:moveTo>
                  <a:pt x="108" y="6"/>
                </a:moveTo>
                <a:lnTo>
                  <a:pt x="108" y="6"/>
                </a:lnTo>
                <a:cubicBezTo>
                  <a:pt x="168" y="6"/>
                  <a:pt x="217" y="55"/>
                  <a:pt x="217" y="115"/>
                </a:cubicBezTo>
                <a:cubicBezTo>
                  <a:pt x="217" y="175"/>
                  <a:pt x="168" y="224"/>
                  <a:pt x="108" y="224"/>
                </a:cubicBezTo>
                <a:cubicBezTo>
                  <a:pt x="48" y="224"/>
                  <a:pt x="0" y="175"/>
                  <a:pt x="0" y="115"/>
                </a:cubicBezTo>
                <a:cubicBezTo>
                  <a:pt x="0" y="55"/>
                  <a:pt x="48" y="6"/>
                  <a:pt x="108" y="6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8"/>
                  <a:pt x="0" y="115"/>
                </a:cubicBezTo>
                <a:cubicBezTo>
                  <a:pt x="0" y="175"/>
                  <a:pt x="48" y="224"/>
                  <a:pt x="108" y="224"/>
                </a:cubicBezTo>
                <a:cubicBezTo>
                  <a:pt x="168" y="224"/>
                  <a:pt x="223" y="175"/>
                  <a:pt x="223" y="115"/>
                </a:cubicBezTo>
                <a:cubicBezTo>
                  <a:pt x="223" y="48"/>
                  <a:pt x="168" y="0"/>
                  <a:pt x="108" y="0"/>
                </a:cubicBezTo>
                <a:lnTo>
                  <a:pt x="10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" name="Freeform 559"/>
          <p:cNvSpPr>
            <a:spLocks noChangeArrowheads="1"/>
          </p:cNvSpPr>
          <p:nvPr/>
        </p:nvSpPr>
        <p:spPr bwMode="auto">
          <a:xfrm>
            <a:off x="12326765" y="6609559"/>
            <a:ext cx="274326" cy="279944"/>
          </a:xfrm>
          <a:custGeom>
            <a:avLst/>
            <a:gdLst>
              <a:gd name="T0" fmla="*/ 109 w 218"/>
              <a:gd name="T1" fmla="*/ 218 h 219"/>
              <a:gd name="T2" fmla="*/ 109 w 218"/>
              <a:gd name="T3" fmla="*/ 218 h 219"/>
              <a:gd name="T4" fmla="*/ 0 w 218"/>
              <a:gd name="T5" fmla="*/ 109 h 219"/>
              <a:gd name="T6" fmla="*/ 109 w 218"/>
              <a:gd name="T7" fmla="*/ 0 h 219"/>
              <a:gd name="T8" fmla="*/ 217 w 218"/>
              <a:gd name="T9" fmla="*/ 109 h 219"/>
              <a:gd name="T10" fmla="*/ 109 w 218"/>
              <a:gd name="T11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9">
                <a:moveTo>
                  <a:pt x="109" y="218"/>
                </a:moveTo>
                <a:lnTo>
                  <a:pt x="109" y="218"/>
                </a:lnTo>
                <a:cubicBezTo>
                  <a:pt x="48" y="218"/>
                  <a:pt x="0" y="169"/>
                  <a:pt x="0" y="109"/>
                </a:cubicBezTo>
                <a:cubicBezTo>
                  <a:pt x="0" y="49"/>
                  <a:pt x="48" y="0"/>
                  <a:pt x="109" y="0"/>
                </a:cubicBez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8"/>
                  <a:pt x="109" y="21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" name="Freeform 560"/>
          <p:cNvSpPr>
            <a:spLocks noChangeArrowheads="1"/>
          </p:cNvSpPr>
          <p:nvPr/>
        </p:nvSpPr>
        <p:spPr bwMode="auto">
          <a:xfrm>
            <a:off x="12326763" y="6609559"/>
            <a:ext cx="285523" cy="279944"/>
          </a:xfrm>
          <a:custGeom>
            <a:avLst/>
            <a:gdLst>
              <a:gd name="T0" fmla="*/ 109 w 224"/>
              <a:gd name="T1" fmla="*/ 0 h 219"/>
              <a:gd name="T2" fmla="*/ 109 w 224"/>
              <a:gd name="T3" fmla="*/ 0 h 219"/>
              <a:gd name="T4" fmla="*/ 217 w 224"/>
              <a:gd name="T5" fmla="*/ 109 h 219"/>
              <a:gd name="T6" fmla="*/ 109 w 224"/>
              <a:gd name="T7" fmla="*/ 218 h 219"/>
              <a:gd name="T8" fmla="*/ 0 w 224"/>
              <a:gd name="T9" fmla="*/ 109 h 219"/>
              <a:gd name="T10" fmla="*/ 109 w 224"/>
              <a:gd name="T11" fmla="*/ 0 h 219"/>
              <a:gd name="T12" fmla="*/ 109 w 224"/>
              <a:gd name="T13" fmla="*/ 0 h 219"/>
              <a:gd name="T14" fmla="*/ 109 w 224"/>
              <a:gd name="T15" fmla="*/ 0 h 219"/>
              <a:gd name="T16" fmla="*/ 0 w 224"/>
              <a:gd name="T17" fmla="*/ 109 h 219"/>
              <a:gd name="T18" fmla="*/ 109 w 224"/>
              <a:gd name="T19" fmla="*/ 218 h 219"/>
              <a:gd name="T20" fmla="*/ 223 w 224"/>
              <a:gd name="T21" fmla="*/ 109 h 219"/>
              <a:gd name="T22" fmla="*/ 109 w 224"/>
              <a:gd name="T23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4" h="219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8"/>
                  <a:pt x="109" y="218"/>
                </a:cubicBezTo>
                <a:cubicBezTo>
                  <a:pt x="48" y="218"/>
                  <a:pt x="0" y="169"/>
                  <a:pt x="0" y="109"/>
                </a:cubicBezTo>
                <a:cubicBezTo>
                  <a:pt x="0" y="49"/>
                  <a:pt x="48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9"/>
                  <a:pt x="0" y="109"/>
                </a:cubicBezTo>
                <a:cubicBezTo>
                  <a:pt x="0" y="169"/>
                  <a:pt x="48" y="218"/>
                  <a:pt x="109" y="218"/>
                </a:cubicBezTo>
                <a:cubicBezTo>
                  <a:pt x="169" y="218"/>
                  <a:pt x="223" y="169"/>
                  <a:pt x="223" y="109"/>
                </a:cubicBezTo>
                <a:cubicBezTo>
                  <a:pt x="223" y="49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" name="Freeform 561"/>
          <p:cNvSpPr>
            <a:spLocks noChangeArrowheads="1"/>
          </p:cNvSpPr>
          <p:nvPr/>
        </p:nvSpPr>
        <p:spPr bwMode="auto">
          <a:xfrm>
            <a:off x="11123083" y="4924298"/>
            <a:ext cx="459079" cy="459108"/>
          </a:xfrm>
          <a:custGeom>
            <a:avLst/>
            <a:gdLst>
              <a:gd name="T0" fmla="*/ 181 w 363"/>
              <a:gd name="T1" fmla="*/ 362 h 363"/>
              <a:gd name="T2" fmla="*/ 181 w 363"/>
              <a:gd name="T3" fmla="*/ 362 h 363"/>
              <a:gd name="T4" fmla="*/ 0 w 363"/>
              <a:gd name="T5" fmla="*/ 181 h 363"/>
              <a:gd name="T6" fmla="*/ 181 w 363"/>
              <a:gd name="T7" fmla="*/ 0 h 363"/>
              <a:gd name="T8" fmla="*/ 362 w 363"/>
              <a:gd name="T9" fmla="*/ 181 h 363"/>
              <a:gd name="T10" fmla="*/ 181 w 363"/>
              <a:gd name="T11" fmla="*/ 36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3" h="363">
                <a:moveTo>
                  <a:pt x="181" y="362"/>
                </a:moveTo>
                <a:lnTo>
                  <a:pt x="181" y="362"/>
                </a:lnTo>
                <a:cubicBezTo>
                  <a:pt x="78" y="362"/>
                  <a:pt x="0" y="284"/>
                  <a:pt x="0" y="181"/>
                </a:cubicBezTo>
                <a:cubicBezTo>
                  <a:pt x="0" y="79"/>
                  <a:pt x="78" y="0"/>
                  <a:pt x="181" y="0"/>
                </a:cubicBezTo>
                <a:cubicBezTo>
                  <a:pt x="277" y="0"/>
                  <a:pt x="362" y="79"/>
                  <a:pt x="362" y="181"/>
                </a:cubicBezTo>
                <a:cubicBezTo>
                  <a:pt x="362" y="284"/>
                  <a:pt x="277" y="362"/>
                  <a:pt x="181" y="3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" name="Freeform 562"/>
          <p:cNvSpPr>
            <a:spLocks noChangeArrowheads="1"/>
          </p:cNvSpPr>
          <p:nvPr/>
        </p:nvSpPr>
        <p:spPr bwMode="auto">
          <a:xfrm>
            <a:off x="11123083" y="4924298"/>
            <a:ext cx="459079" cy="459108"/>
          </a:xfrm>
          <a:custGeom>
            <a:avLst/>
            <a:gdLst>
              <a:gd name="T0" fmla="*/ 181 w 363"/>
              <a:gd name="T1" fmla="*/ 0 h 363"/>
              <a:gd name="T2" fmla="*/ 181 w 363"/>
              <a:gd name="T3" fmla="*/ 0 h 363"/>
              <a:gd name="T4" fmla="*/ 362 w 363"/>
              <a:gd name="T5" fmla="*/ 181 h 363"/>
              <a:gd name="T6" fmla="*/ 181 w 363"/>
              <a:gd name="T7" fmla="*/ 362 h 363"/>
              <a:gd name="T8" fmla="*/ 0 w 363"/>
              <a:gd name="T9" fmla="*/ 181 h 363"/>
              <a:gd name="T10" fmla="*/ 181 w 363"/>
              <a:gd name="T11" fmla="*/ 0 h 363"/>
              <a:gd name="T12" fmla="*/ 181 w 363"/>
              <a:gd name="T13" fmla="*/ 0 h 363"/>
              <a:gd name="T14" fmla="*/ 181 w 363"/>
              <a:gd name="T15" fmla="*/ 0 h 363"/>
              <a:gd name="T16" fmla="*/ 0 w 363"/>
              <a:gd name="T17" fmla="*/ 181 h 363"/>
              <a:gd name="T18" fmla="*/ 181 w 363"/>
              <a:gd name="T19" fmla="*/ 362 h 363"/>
              <a:gd name="T20" fmla="*/ 362 w 363"/>
              <a:gd name="T21" fmla="*/ 181 h 363"/>
              <a:gd name="T22" fmla="*/ 181 w 363"/>
              <a:gd name="T23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3" h="363">
                <a:moveTo>
                  <a:pt x="181" y="0"/>
                </a:moveTo>
                <a:lnTo>
                  <a:pt x="181" y="0"/>
                </a:lnTo>
                <a:cubicBezTo>
                  <a:pt x="277" y="0"/>
                  <a:pt x="362" y="85"/>
                  <a:pt x="362" y="181"/>
                </a:cubicBezTo>
                <a:cubicBezTo>
                  <a:pt x="362" y="278"/>
                  <a:pt x="277" y="362"/>
                  <a:pt x="181" y="362"/>
                </a:cubicBezTo>
                <a:cubicBezTo>
                  <a:pt x="78" y="362"/>
                  <a:pt x="0" y="278"/>
                  <a:pt x="0" y="181"/>
                </a:cubicBezTo>
                <a:cubicBezTo>
                  <a:pt x="0" y="85"/>
                  <a:pt x="78" y="0"/>
                  <a:pt x="181" y="0"/>
                </a:cubicBezTo>
                <a:lnTo>
                  <a:pt x="181" y="0"/>
                </a:lnTo>
                <a:lnTo>
                  <a:pt x="181" y="0"/>
                </a:lnTo>
                <a:cubicBezTo>
                  <a:pt x="78" y="0"/>
                  <a:pt x="0" y="79"/>
                  <a:pt x="0" y="181"/>
                </a:cubicBezTo>
                <a:cubicBezTo>
                  <a:pt x="0" y="284"/>
                  <a:pt x="78" y="362"/>
                  <a:pt x="181" y="362"/>
                </a:cubicBezTo>
                <a:cubicBezTo>
                  <a:pt x="277" y="362"/>
                  <a:pt x="362" y="284"/>
                  <a:pt x="362" y="181"/>
                </a:cubicBezTo>
                <a:cubicBezTo>
                  <a:pt x="362" y="79"/>
                  <a:pt x="277" y="0"/>
                  <a:pt x="18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" name="Freeform 563"/>
          <p:cNvSpPr>
            <a:spLocks noChangeArrowheads="1"/>
          </p:cNvSpPr>
          <p:nvPr/>
        </p:nvSpPr>
        <p:spPr bwMode="auto">
          <a:xfrm>
            <a:off x="12281973" y="4224435"/>
            <a:ext cx="291124" cy="291142"/>
          </a:xfrm>
          <a:custGeom>
            <a:avLst/>
            <a:gdLst>
              <a:gd name="T0" fmla="*/ 114 w 230"/>
              <a:gd name="T1" fmla="*/ 229 h 230"/>
              <a:gd name="T2" fmla="*/ 114 w 230"/>
              <a:gd name="T3" fmla="*/ 229 h 230"/>
              <a:gd name="T4" fmla="*/ 0 w 230"/>
              <a:gd name="T5" fmla="*/ 115 h 230"/>
              <a:gd name="T6" fmla="*/ 114 w 230"/>
              <a:gd name="T7" fmla="*/ 0 h 230"/>
              <a:gd name="T8" fmla="*/ 229 w 230"/>
              <a:gd name="T9" fmla="*/ 115 h 230"/>
              <a:gd name="T10" fmla="*/ 114 w 230"/>
              <a:gd name="T11" fmla="*/ 22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0">
                <a:moveTo>
                  <a:pt x="114" y="229"/>
                </a:moveTo>
                <a:lnTo>
                  <a:pt x="114" y="229"/>
                </a:lnTo>
                <a:cubicBezTo>
                  <a:pt x="54" y="229"/>
                  <a:pt x="0" y="181"/>
                  <a:pt x="0" y="115"/>
                </a:cubicBezTo>
                <a:cubicBezTo>
                  <a:pt x="0" y="48"/>
                  <a:pt x="54" y="0"/>
                  <a:pt x="114" y="0"/>
                </a:cubicBezTo>
                <a:cubicBezTo>
                  <a:pt x="181" y="0"/>
                  <a:pt x="229" y="48"/>
                  <a:pt x="229" y="115"/>
                </a:cubicBezTo>
                <a:cubicBezTo>
                  <a:pt x="229" y="181"/>
                  <a:pt x="181" y="229"/>
                  <a:pt x="114" y="22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" name="Freeform 564"/>
          <p:cNvSpPr>
            <a:spLocks noChangeArrowheads="1"/>
          </p:cNvSpPr>
          <p:nvPr/>
        </p:nvSpPr>
        <p:spPr bwMode="auto">
          <a:xfrm>
            <a:off x="12281979" y="4224435"/>
            <a:ext cx="302319" cy="291142"/>
          </a:xfrm>
          <a:custGeom>
            <a:avLst/>
            <a:gdLst>
              <a:gd name="T0" fmla="*/ 114 w 236"/>
              <a:gd name="T1" fmla="*/ 0 h 230"/>
              <a:gd name="T2" fmla="*/ 114 w 236"/>
              <a:gd name="T3" fmla="*/ 0 h 230"/>
              <a:gd name="T4" fmla="*/ 229 w 236"/>
              <a:gd name="T5" fmla="*/ 115 h 230"/>
              <a:gd name="T6" fmla="*/ 114 w 236"/>
              <a:gd name="T7" fmla="*/ 229 h 230"/>
              <a:gd name="T8" fmla="*/ 0 w 236"/>
              <a:gd name="T9" fmla="*/ 115 h 230"/>
              <a:gd name="T10" fmla="*/ 114 w 236"/>
              <a:gd name="T11" fmla="*/ 0 h 230"/>
              <a:gd name="T12" fmla="*/ 114 w 236"/>
              <a:gd name="T13" fmla="*/ 0 h 230"/>
              <a:gd name="T14" fmla="*/ 114 w 236"/>
              <a:gd name="T15" fmla="*/ 0 h 230"/>
              <a:gd name="T16" fmla="*/ 0 w 236"/>
              <a:gd name="T17" fmla="*/ 115 h 230"/>
              <a:gd name="T18" fmla="*/ 114 w 236"/>
              <a:gd name="T19" fmla="*/ 229 h 230"/>
              <a:gd name="T20" fmla="*/ 235 w 236"/>
              <a:gd name="T21" fmla="*/ 115 h 230"/>
              <a:gd name="T22" fmla="*/ 114 w 236"/>
              <a:gd name="T2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0">
                <a:moveTo>
                  <a:pt x="114" y="0"/>
                </a:moveTo>
                <a:lnTo>
                  <a:pt x="114" y="0"/>
                </a:lnTo>
                <a:cubicBezTo>
                  <a:pt x="181" y="0"/>
                  <a:pt x="229" y="54"/>
                  <a:pt x="229" y="115"/>
                </a:cubicBezTo>
                <a:cubicBezTo>
                  <a:pt x="229" y="175"/>
                  <a:pt x="181" y="229"/>
                  <a:pt x="114" y="229"/>
                </a:cubicBezTo>
                <a:cubicBezTo>
                  <a:pt x="54" y="229"/>
                  <a:pt x="0" y="175"/>
                  <a:pt x="0" y="115"/>
                </a:cubicBezTo>
                <a:cubicBezTo>
                  <a:pt x="0" y="54"/>
                  <a:pt x="54" y="0"/>
                  <a:pt x="114" y="0"/>
                </a:cubicBezTo>
                <a:lnTo>
                  <a:pt x="114" y="0"/>
                </a:lnTo>
                <a:lnTo>
                  <a:pt x="114" y="0"/>
                </a:lnTo>
                <a:cubicBezTo>
                  <a:pt x="54" y="0"/>
                  <a:pt x="0" y="48"/>
                  <a:pt x="0" y="115"/>
                </a:cubicBezTo>
                <a:cubicBezTo>
                  <a:pt x="0" y="181"/>
                  <a:pt x="54" y="229"/>
                  <a:pt x="114" y="229"/>
                </a:cubicBezTo>
                <a:cubicBezTo>
                  <a:pt x="181" y="229"/>
                  <a:pt x="235" y="181"/>
                  <a:pt x="235" y="115"/>
                </a:cubicBezTo>
                <a:cubicBezTo>
                  <a:pt x="235" y="48"/>
                  <a:pt x="181" y="0"/>
                  <a:pt x="11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5" name="Freeform 565"/>
          <p:cNvSpPr>
            <a:spLocks noChangeArrowheads="1"/>
          </p:cNvSpPr>
          <p:nvPr/>
        </p:nvSpPr>
        <p:spPr bwMode="auto">
          <a:xfrm>
            <a:off x="13373687" y="4599557"/>
            <a:ext cx="302319" cy="291142"/>
          </a:xfrm>
          <a:custGeom>
            <a:avLst/>
            <a:gdLst>
              <a:gd name="T0" fmla="*/ 114 w 236"/>
              <a:gd name="T1" fmla="*/ 229 h 230"/>
              <a:gd name="T2" fmla="*/ 114 w 236"/>
              <a:gd name="T3" fmla="*/ 229 h 230"/>
              <a:gd name="T4" fmla="*/ 0 w 236"/>
              <a:gd name="T5" fmla="*/ 114 h 230"/>
              <a:gd name="T6" fmla="*/ 114 w 236"/>
              <a:gd name="T7" fmla="*/ 0 h 230"/>
              <a:gd name="T8" fmla="*/ 235 w 236"/>
              <a:gd name="T9" fmla="*/ 114 h 230"/>
              <a:gd name="T10" fmla="*/ 114 w 236"/>
              <a:gd name="T11" fmla="*/ 22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6" h="230">
                <a:moveTo>
                  <a:pt x="114" y="229"/>
                </a:moveTo>
                <a:lnTo>
                  <a:pt x="114" y="229"/>
                </a:lnTo>
                <a:cubicBezTo>
                  <a:pt x="54" y="229"/>
                  <a:pt x="0" y="181"/>
                  <a:pt x="0" y="114"/>
                </a:cubicBezTo>
                <a:cubicBezTo>
                  <a:pt x="0" y="48"/>
                  <a:pt x="54" y="0"/>
                  <a:pt x="114" y="0"/>
                </a:cubicBezTo>
                <a:cubicBezTo>
                  <a:pt x="180" y="0"/>
                  <a:pt x="235" y="48"/>
                  <a:pt x="235" y="114"/>
                </a:cubicBezTo>
                <a:cubicBezTo>
                  <a:pt x="235" y="181"/>
                  <a:pt x="180" y="229"/>
                  <a:pt x="114" y="22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6" name="Freeform 566"/>
          <p:cNvSpPr>
            <a:spLocks noChangeArrowheads="1"/>
          </p:cNvSpPr>
          <p:nvPr/>
        </p:nvSpPr>
        <p:spPr bwMode="auto">
          <a:xfrm>
            <a:off x="13373687" y="4599557"/>
            <a:ext cx="302319" cy="291142"/>
          </a:xfrm>
          <a:custGeom>
            <a:avLst/>
            <a:gdLst>
              <a:gd name="T0" fmla="*/ 114 w 236"/>
              <a:gd name="T1" fmla="*/ 0 h 230"/>
              <a:gd name="T2" fmla="*/ 114 w 236"/>
              <a:gd name="T3" fmla="*/ 0 h 230"/>
              <a:gd name="T4" fmla="*/ 229 w 236"/>
              <a:gd name="T5" fmla="*/ 114 h 230"/>
              <a:gd name="T6" fmla="*/ 114 w 236"/>
              <a:gd name="T7" fmla="*/ 229 h 230"/>
              <a:gd name="T8" fmla="*/ 0 w 236"/>
              <a:gd name="T9" fmla="*/ 114 h 230"/>
              <a:gd name="T10" fmla="*/ 114 w 236"/>
              <a:gd name="T11" fmla="*/ 0 h 230"/>
              <a:gd name="T12" fmla="*/ 114 w 236"/>
              <a:gd name="T13" fmla="*/ 0 h 230"/>
              <a:gd name="T14" fmla="*/ 114 w 236"/>
              <a:gd name="T15" fmla="*/ 0 h 230"/>
              <a:gd name="T16" fmla="*/ 0 w 236"/>
              <a:gd name="T17" fmla="*/ 114 h 230"/>
              <a:gd name="T18" fmla="*/ 114 w 236"/>
              <a:gd name="T19" fmla="*/ 229 h 230"/>
              <a:gd name="T20" fmla="*/ 235 w 236"/>
              <a:gd name="T21" fmla="*/ 114 h 230"/>
              <a:gd name="T22" fmla="*/ 114 w 236"/>
              <a:gd name="T2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0">
                <a:moveTo>
                  <a:pt x="114" y="0"/>
                </a:moveTo>
                <a:lnTo>
                  <a:pt x="114" y="0"/>
                </a:lnTo>
                <a:cubicBezTo>
                  <a:pt x="180" y="0"/>
                  <a:pt x="229" y="54"/>
                  <a:pt x="229" y="114"/>
                </a:cubicBezTo>
                <a:cubicBezTo>
                  <a:pt x="229" y="175"/>
                  <a:pt x="180" y="229"/>
                  <a:pt x="114" y="229"/>
                </a:cubicBezTo>
                <a:cubicBezTo>
                  <a:pt x="54" y="229"/>
                  <a:pt x="0" y="175"/>
                  <a:pt x="0" y="114"/>
                </a:cubicBezTo>
                <a:cubicBezTo>
                  <a:pt x="0" y="54"/>
                  <a:pt x="54" y="0"/>
                  <a:pt x="114" y="0"/>
                </a:cubicBezTo>
                <a:lnTo>
                  <a:pt x="114" y="0"/>
                </a:lnTo>
                <a:lnTo>
                  <a:pt x="114" y="0"/>
                </a:lnTo>
                <a:cubicBezTo>
                  <a:pt x="54" y="0"/>
                  <a:pt x="0" y="48"/>
                  <a:pt x="0" y="114"/>
                </a:cubicBezTo>
                <a:cubicBezTo>
                  <a:pt x="0" y="181"/>
                  <a:pt x="54" y="229"/>
                  <a:pt x="114" y="229"/>
                </a:cubicBezTo>
                <a:cubicBezTo>
                  <a:pt x="180" y="229"/>
                  <a:pt x="235" y="181"/>
                  <a:pt x="235" y="114"/>
                </a:cubicBezTo>
                <a:cubicBezTo>
                  <a:pt x="235" y="48"/>
                  <a:pt x="180" y="0"/>
                  <a:pt x="11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7" name="Freeform 567"/>
          <p:cNvSpPr>
            <a:spLocks noChangeArrowheads="1"/>
          </p:cNvSpPr>
          <p:nvPr/>
        </p:nvSpPr>
        <p:spPr bwMode="auto">
          <a:xfrm>
            <a:off x="14661342" y="4179645"/>
            <a:ext cx="341513" cy="335932"/>
          </a:xfrm>
          <a:custGeom>
            <a:avLst/>
            <a:gdLst>
              <a:gd name="T0" fmla="*/ 133 w 267"/>
              <a:gd name="T1" fmla="*/ 265 h 266"/>
              <a:gd name="T2" fmla="*/ 133 w 267"/>
              <a:gd name="T3" fmla="*/ 265 h 266"/>
              <a:gd name="T4" fmla="*/ 0 w 267"/>
              <a:gd name="T5" fmla="*/ 133 h 266"/>
              <a:gd name="T6" fmla="*/ 133 w 267"/>
              <a:gd name="T7" fmla="*/ 0 h 266"/>
              <a:gd name="T8" fmla="*/ 266 w 267"/>
              <a:gd name="T9" fmla="*/ 133 h 266"/>
              <a:gd name="T10" fmla="*/ 133 w 267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6">
                <a:moveTo>
                  <a:pt x="133" y="265"/>
                </a:moveTo>
                <a:lnTo>
                  <a:pt x="133" y="265"/>
                </a:lnTo>
                <a:cubicBezTo>
                  <a:pt x="60" y="265"/>
                  <a:pt x="0" y="211"/>
                  <a:pt x="0" y="133"/>
                </a:cubicBezTo>
                <a:cubicBezTo>
                  <a:pt x="0" y="60"/>
                  <a:pt x="60" y="0"/>
                  <a:pt x="133" y="0"/>
                </a:cubicBezTo>
                <a:cubicBezTo>
                  <a:pt x="211" y="0"/>
                  <a:pt x="266" y="60"/>
                  <a:pt x="266" y="133"/>
                </a:cubicBezTo>
                <a:cubicBezTo>
                  <a:pt x="266" y="211"/>
                  <a:pt x="211" y="265"/>
                  <a:pt x="133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8" name="Freeform 568"/>
          <p:cNvSpPr>
            <a:spLocks noChangeArrowheads="1"/>
          </p:cNvSpPr>
          <p:nvPr/>
        </p:nvSpPr>
        <p:spPr bwMode="auto">
          <a:xfrm>
            <a:off x="14661340" y="4179650"/>
            <a:ext cx="347109" cy="347130"/>
          </a:xfrm>
          <a:custGeom>
            <a:avLst/>
            <a:gdLst>
              <a:gd name="T0" fmla="*/ 133 w 273"/>
              <a:gd name="T1" fmla="*/ 0 h 272"/>
              <a:gd name="T2" fmla="*/ 133 w 273"/>
              <a:gd name="T3" fmla="*/ 0 h 272"/>
              <a:gd name="T4" fmla="*/ 266 w 273"/>
              <a:gd name="T5" fmla="*/ 133 h 272"/>
              <a:gd name="T6" fmla="*/ 133 w 273"/>
              <a:gd name="T7" fmla="*/ 265 h 272"/>
              <a:gd name="T8" fmla="*/ 0 w 273"/>
              <a:gd name="T9" fmla="*/ 133 h 272"/>
              <a:gd name="T10" fmla="*/ 133 w 273"/>
              <a:gd name="T11" fmla="*/ 0 h 272"/>
              <a:gd name="T12" fmla="*/ 133 w 273"/>
              <a:gd name="T13" fmla="*/ 0 h 272"/>
              <a:gd name="T14" fmla="*/ 133 w 273"/>
              <a:gd name="T15" fmla="*/ 0 h 272"/>
              <a:gd name="T16" fmla="*/ 0 w 273"/>
              <a:gd name="T17" fmla="*/ 133 h 272"/>
              <a:gd name="T18" fmla="*/ 133 w 273"/>
              <a:gd name="T19" fmla="*/ 271 h 272"/>
              <a:gd name="T20" fmla="*/ 272 w 273"/>
              <a:gd name="T21" fmla="*/ 133 h 272"/>
              <a:gd name="T22" fmla="*/ 133 w 273"/>
              <a:gd name="T23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3" h="272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6" y="60"/>
                  <a:pt x="266" y="133"/>
                </a:cubicBezTo>
                <a:cubicBezTo>
                  <a:pt x="266" y="205"/>
                  <a:pt x="205" y="265"/>
                  <a:pt x="133" y="265"/>
                </a:cubicBezTo>
                <a:cubicBezTo>
                  <a:pt x="60" y="265"/>
                  <a:pt x="0" y="205"/>
                  <a:pt x="0" y="133"/>
                </a:cubicBezTo>
                <a:cubicBezTo>
                  <a:pt x="0" y="60"/>
                  <a:pt x="60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60"/>
                  <a:pt x="0" y="133"/>
                </a:cubicBezTo>
                <a:cubicBezTo>
                  <a:pt x="0" y="211"/>
                  <a:pt x="60" y="271"/>
                  <a:pt x="133" y="271"/>
                </a:cubicBezTo>
                <a:cubicBezTo>
                  <a:pt x="211" y="271"/>
                  <a:pt x="272" y="211"/>
                  <a:pt x="272" y="133"/>
                </a:cubicBezTo>
                <a:cubicBezTo>
                  <a:pt x="272" y="60"/>
                  <a:pt x="211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9" name="Freeform 569"/>
          <p:cNvSpPr>
            <a:spLocks noChangeArrowheads="1"/>
          </p:cNvSpPr>
          <p:nvPr/>
        </p:nvSpPr>
        <p:spPr bwMode="auto">
          <a:xfrm>
            <a:off x="13183332" y="4202040"/>
            <a:ext cx="380698" cy="375122"/>
          </a:xfrm>
          <a:custGeom>
            <a:avLst/>
            <a:gdLst>
              <a:gd name="T0" fmla="*/ 151 w 302"/>
              <a:gd name="T1" fmla="*/ 296 h 297"/>
              <a:gd name="T2" fmla="*/ 151 w 302"/>
              <a:gd name="T3" fmla="*/ 296 h 297"/>
              <a:gd name="T4" fmla="*/ 0 w 302"/>
              <a:gd name="T5" fmla="*/ 151 h 297"/>
              <a:gd name="T6" fmla="*/ 151 w 302"/>
              <a:gd name="T7" fmla="*/ 0 h 297"/>
              <a:gd name="T8" fmla="*/ 301 w 302"/>
              <a:gd name="T9" fmla="*/ 151 h 297"/>
              <a:gd name="T10" fmla="*/ 151 w 302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2" h="297">
                <a:moveTo>
                  <a:pt x="151" y="296"/>
                </a:moveTo>
                <a:lnTo>
                  <a:pt x="151" y="296"/>
                </a:lnTo>
                <a:cubicBezTo>
                  <a:pt x="66" y="296"/>
                  <a:pt x="0" y="229"/>
                  <a:pt x="0" y="151"/>
                </a:cubicBezTo>
                <a:cubicBezTo>
                  <a:pt x="0" y="66"/>
                  <a:pt x="66" y="0"/>
                  <a:pt x="151" y="0"/>
                </a:cubicBezTo>
                <a:cubicBezTo>
                  <a:pt x="235" y="0"/>
                  <a:pt x="301" y="66"/>
                  <a:pt x="301" y="151"/>
                </a:cubicBezTo>
                <a:cubicBezTo>
                  <a:pt x="301" y="229"/>
                  <a:pt x="235" y="296"/>
                  <a:pt x="151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0" name="Freeform 570"/>
          <p:cNvSpPr>
            <a:spLocks noChangeArrowheads="1"/>
          </p:cNvSpPr>
          <p:nvPr/>
        </p:nvSpPr>
        <p:spPr bwMode="auto">
          <a:xfrm>
            <a:off x="13183332" y="4202043"/>
            <a:ext cx="380698" cy="386321"/>
          </a:xfrm>
          <a:custGeom>
            <a:avLst/>
            <a:gdLst>
              <a:gd name="T0" fmla="*/ 151 w 302"/>
              <a:gd name="T1" fmla="*/ 0 h 303"/>
              <a:gd name="T2" fmla="*/ 151 w 302"/>
              <a:gd name="T3" fmla="*/ 0 h 303"/>
              <a:gd name="T4" fmla="*/ 301 w 302"/>
              <a:gd name="T5" fmla="*/ 151 h 303"/>
              <a:gd name="T6" fmla="*/ 151 w 302"/>
              <a:gd name="T7" fmla="*/ 296 h 303"/>
              <a:gd name="T8" fmla="*/ 6 w 302"/>
              <a:gd name="T9" fmla="*/ 151 h 303"/>
              <a:gd name="T10" fmla="*/ 151 w 302"/>
              <a:gd name="T11" fmla="*/ 0 h 303"/>
              <a:gd name="T12" fmla="*/ 151 w 302"/>
              <a:gd name="T13" fmla="*/ 0 h 303"/>
              <a:gd name="T14" fmla="*/ 151 w 302"/>
              <a:gd name="T15" fmla="*/ 0 h 303"/>
              <a:gd name="T16" fmla="*/ 0 w 302"/>
              <a:gd name="T17" fmla="*/ 151 h 303"/>
              <a:gd name="T18" fmla="*/ 151 w 302"/>
              <a:gd name="T19" fmla="*/ 302 h 303"/>
              <a:gd name="T20" fmla="*/ 301 w 302"/>
              <a:gd name="T21" fmla="*/ 151 h 303"/>
              <a:gd name="T22" fmla="*/ 151 w 302"/>
              <a:gd name="T23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303">
                <a:moveTo>
                  <a:pt x="151" y="0"/>
                </a:moveTo>
                <a:lnTo>
                  <a:pt x="151" y="0"/>
                </a:lnTo>
                <a:cubicBezTo>
                  <a:pt x="235" y="0"/>
                  <a:pt x="301" y="66"/>
                  <a:pt x="301" y="151"/>
                </a:cubicBezTo>
                <a:cubicBezTo>
                  <a:pt x="301" y="229"/>
                  <a:pt x="235" y="296"/>
                  <a:pt x="151" y="296"/>
                </a:cubicBezTo>
                <a:cubicBezTo>
                  <a:pt x="72" y="296"/>
                  <a:pt x="6" y="229"/>
                  <a:pt x="6" y="151"/>
                </a:cubicBezTo>
                <a:cubicBezTo>
                  <a:pt x="6" y="66"/>
                  <a:pt x="72" y="0"/>
                  <a:pt x="151" y="0"/>
                </a:cubicBezTo>
                <a:lnTo>
                  <a:pt x="151" y="0"/>
                </a:lnTo>
                <a:lnTo>
                  <a:pt x="151" y="0"/>
                </a:lnTo>
                <a:cubicBezTo>
                  <a:pt x="66" y="0"/>
                  <a:pt x="0" y="66"/>
                  <a:pt x="0" y="151"/>
                </a:cubicBezTo>
                <a:cubicBezTo>
                  <a:pt x="0" y="229"/>
                  <a:pt x="66" y="302"/>
                  <a:pt x="151" y="302"/>
                </a:cubicBezTo>
                <a:cubicBezTo>
                  <a:pt x="235" y="302"/>
                  <a:pt x="301" y="229"/>
                  <a:pt x="301" y="151"/>
                </a:cubicBezTo>
                <a:cubicBezTo>
                  <a:pt x="301" y="66"/>
                  <a:pt x="235" y="0"/>
                  <a:pt x="15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1" name="Freeform 571"/>
          <p:cNvSpPr>
            <a:spLocks noChangeArrowheads="1"/>
          </p:cNvSpPr>
          <p:nvPr/>
        </p:nvSpPr>
        <p:spPr bwMode="auto">
          <a:xfrm>
            <a:off x="15114822" y="4302819"/>
            <a:ext cx="291124" cy="291142"/>
          </a:xfrm>
          <a:custGeom>
            <a:avLst/>
            <a:gdLst>
              <a:gd name="T0" fmla="*/ 115 w 230"/>
              <a:gd name="T1" fmla="*/ 230 h 231"/>
              <a:gd name="T2" fmla="*/ 115 w 230"/>
              <a:gd name="T3" fmla="*/ 230 h 231"/>
              <a:gd name="T4" fmla="*/ 0 w 230"/>
              <a:gd name="T5" fmla="*/ 115 h 231"/>
              <a:gd name="T6" fmla="*/ 115 w 230"/>
              <a:gd name="T7" fmla="*/ 0 h 231"/>
              <a:gd name="T8" fmla="*/ 229 w 230"/>
              <a:gd name="T9" fmla="*/ 115 h 231"/>
              <a:gd name="T10" fmla="*/ 115 w 230"/>
              <a:gd name="T11" fmla="*/ 23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1">
                <a:moveTo>
                  <a:pt x="115" y="230"/>
                </a:moveTo>
                <a:lnTo>
                  <a:pt x="115" y="230"/>
                </a:lnTo>
                <a:cubicBezTo>
                  <a:pt x="48" y="230"/>
                  <a:pt x="0" y="181"/>
                  <a:pt x="0" y="115"/>
                </a:cubicBezTo>
                <a:cubicBezTo>
                  <a:pt x="0" y="55"/>
                  <a:pt x="48" y="0"/>
                  <a:pt x="115" y="0"/>
                </a:cubicBezTo>
                <a:cubicBezTo>
                  <a:pt x="175" y="0"/>
                  <a:pt x="229" y="55"/>
                  <a:pt x="229" y="115"/>
                </a:cubicBezTo>
                <a:cubicBezTo>
                  <a:pt x="229" y="181"/>
                  <a:pt x="175" y="230"/>
                  <a:pt x="115" y="23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2" name="Freeform 572"/>
          <p:cNvSpPr>
            <a:spLocks noChangeArrowheads="1"/>
          </p:cNvSpPr>
          <p:nvPr/>
        </p:nvSpPr>
        <p:spPr bwMode="auto">
          <a:xfrm>
            <a:off x="15114822" y="4302819"/>
            <a:ext cx="291124" cy="291142"/>
          </a:xfrm>
          <a:custGeom>
            <a:avLst/>
            <a:gdLst>
              <a:gd name="T0" fmla="*/ 115 w 230"/>
              <a:gd name="T1" fmla="*/ 0 h 231"/>
              <a:gd name="T2" fmla="*/ 115 w 230"/>
              <a:gd name="T3" fmla="*/ 0 h 231"/>
              <a:gd name="T4" fmla="*/ 229 w 230"/>
              <a:gd name="T5" fmla="*/ 115 h 231"/>
              <a:gd name="T6" fmla="*/ 115 w 230"/>
              <a:gd name="T7" fmla="*/ 230 h 231"/>
              <a:gd name="T8" fmla="*/ 0 w 230"/>
              <a:gd name="T9" fmla="*/ 115 h 231"/>
              <a:gd name="T10" fmla="*/ 115 w 230"/>
              <a:gd name="T11" fmla="*/ 0 h 231"/>
              <a:gd name="T12" fmla="*/ 115 w 230"/>
              <a:gd name="T13" fmla="*/ 0 h 231"/>
              <a:gd name="T14" fmla="*/ 115 w 230"/>
              <a:gd name="T15" fmla="*/ 0 h 231"/>
              <a:gd name="T16" fmla="*/ 0 w 230"/>
              <a:gd name="T17" fmla="*/ 115 h 231"/>
              <a:gd name="T18" fmla="*/ 115 w 230"/>
              <a:gd name="T19" fmla="*/ 230 h 231"/>
              <a:gd name="T20" fmla="*/ 229 w 230"/>
              <a:gd name="T21" fmla="*/ 115 h 231"/>
              <a:gd name="T22" fmla="*/ 115 w 230"/>
              <a:gd name="T2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0" h="231">
                <a:moveTo>
                  <a:pt x="115" y="0"/>
                </a:moveTo>
                <a:lnTo>
                  <a:pt x="115" y="0"/>
                </a:lnTo>
                <a:cubicBezTo>
                  <a:pt x="175" y="0"/>
                  <a:pt x="229" y="55"/>
                  <a:pt x="229" y="115"/>
                </a:cubicBezTo>
                <a:cubicBezTo>
                  <a:pt x="229" y="181"/>
                  <a:pt x="175" y="230"/>
                  <a:pt x="115" y="230"/>
                </a:cubicBezTo>
                <a:cubicBezTo>
                  <a:pt x="48" y="230"/>
                  <a:pt x="0" y="181"/>
                  <a:pt x="0" y="115"/>
                </a:cubicBezTo>
                <a:cubicBezTo>
                  <a:pt x="0" y="55"/>
                  <a:pt x="48" y="0"/>
                  <a:pt x="115" y="0"/>
                </a:cubicBezTo>
                <a:lnTo>
                  <a:pt x="115" y="0"/>
                </a:lnTo>
                <a:lnTo>
                  <a:pt x="115" y="0"/>
                </a:lnTo>
                <a:cubicBezTo>
                  <a:pt x="48" y="0"/>
                  <a:pt x="0" y="49"/>
                  <a:pt x="0" y="115"/>
                </a:cubicBezTo>
                <a:cubicBezTo>
                  <a:pt x="0" y="181"/>
                  <a:pt x="48" y="230"/>
                  <a:pt x="115" y="230"/>
                </a:cubicBezTo>
                <a:cubicBezTo>
                  <a:pt x="181" y="230"/>
                  <a:pt x="229" y="181"/>
                  <a:pt x="229" y="115"/>
                </a:cubicBezTo>
                <a:cubicBezTo>
                  <a:pt x="229" y="49"/>
                  <a:pt x="181" y="0"/>
                  <a:pt x="11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3" name="Freeform 573"/>
          <p:cNvSpPr>
            <a:spLocks noChangeArrowheads="1"/>
          </p:cNvSpPr>
          <p:nvPr/>
        </p:nvSpPr>
        <p:spPr bwMode="auto">
          <a:xfrm>
            <a:off x="9118811" y="4134854"/>
            <a:ext cx="291124" cy="291142"/>
          </a:xfrm>
          <a:custGeom>
            <a:avLst/>
            <a:gdLst>
              <a:gd name="T0" fmla="*/ 115 w 230"/>
              <a:gd name="T1" fmla="*/ 229 h 230"/>
              <a:gd name="T2" fmla="*/ 115 w 230"/>
              <a:gd name="T3" fmla="*/ 229 h 230"/>
              <a:gd name="T4" fmla="*/ 0 w 230"/>
              <a:gd name="T5" fmla="*/ 114 h 230"/>
              <a:gd name="T6" fmla="*/ 115 w 230"/>
              <a:gd name="T7" fmla="*/ 0 h 230"/>
              <a:gd name="T8" fmla="*/ 229 w 230"/>
              <a:gd name="T9" fmla="*/ 114 h 230"/>
              <a:gd name="T10" fmla="*/ 115 w 230"/>
              <a:gd name="T11" fmla="*/ 22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0">
                <a:moveTo>
                  <a:pt x="115" y="229"/>
                </a:moveTo>
                <a:lnTo>
                  <a:pt x="115" y="229"/>
                </a:lnTo>
                <a:cubicBezTo>
                  <a:pt x="54" y="229"/>
                  <a:pt x="0" y="181"/>
                  <a:pt x="0" y="114"/>
                </a:cubicBezTo>
                <a:cubicBezTo>
                  <a:pt x="0" y="48"/>
                  <a:pt x="54" y="0"/>
                  <a:pt x="115" y="0"/>
                </a:cubicBezTo>
                <a:cubicBezTo>
                  <a:pt x="181" y="0"/>
                  <a:pt x="229" y="48"/>
                  <a:pt x="229" y="114"/>
                </a:cubicBezTo>
                <a:cubicBezTo>
                  <a:pt x="229" y="181"/>
                  <a:pt x="181" y="229"/>
                  <a:pt x="115" y="22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4" name="Freeform 574"/>
          <p:cNvSpPr>
            <a:spLocks noChangeArrowheads="1"/>
          </p:cNvSpPr>
          <p:nvPr/>
        </p:nvSpPr>
        <p:spPr bwMode="auto">
          <a:xfrm>
            <a:off x="9118817" y="4134854"/>
            <a:ext cx="302319" cy="291142"/>
          </a:xfrm>
          <a:custGeom>
            <a:avLst/>
            <a:gdLst>
              <a:gd name="T0" fmla="*/ 115 w 236"/>
              <a:gd name="T1" fmla="*/ 0 h 230"/>
              <a:gd name="T2" fmla="*/ 115 w 236"/>
              <a:gd name="T3" fmla="*/ 0 h 230"/>
              <a:gd name="T4" fmla="*/ 229 w 236"/>
              <a:gd name="T5" fmla="*/ 114 h 230"/>
              <a:gd name="T6" fmla="*/ 115 w 236"/>
              <a:gd name="T7" fmla="*/ 229 h 230"/>
              <a:gd name="T8" fmla="*/ 0 w 236"/>
              <a:gd name="T9" fmla="*/ 114 h 230"/>
              <a:gd name="T10" fmla="*/ 115 w 236"/>
              <a:gd name="T11" fmla="*/ 0 h 230"/>
              <a:gd name="T12" fmla="*/ 115 w 236"/>
              <a:gd name="T13" fmla="*/ 0 h 230"/>
              <a:gd name="T14" fmla="*/ 115 w 236"/>
              <a:gd name="T15" fmla="*/ 0 h 230"/>
              <a:gd name="T16" fmla="*/ 0 w 236"/>
              <a:gd name="T17" fmla="*/ 114 h 230"/>
              <a:gd name="T18" fmla="*/ 115 w 236"/>
              <a:gd name="T19" fmla="*/ 229 h 230"/>
              <a:gd name="T20" fmla="*/ 235 w 236"/>
              <a:gd name="T21" fmla="*/ 114 h 230"/>
              <a:gd name="T22" fmla="*/ 115 w 236"/>
              <a:gd name="T2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0">
                <a:moveTo>
                  <a:pt x="115" y="0"/>
                </a:moveTo>
                <a:lnTo>
                  <a:pt x="115" y="0"/>
                </a:lnTo>
                <a:cubicBezTo>
                  <a:pt x="181" y="0"/>
                  <a:pt x="229" y="54"/>
                  <a:pt x="229" y="114"/>
                </a:cubicBezTo>
                <a:cubicBezTo>
                  <a:pt x="229" y="175"/>
                  <a:pt x="181" y="229"/>
                  <a:pt x="115" y="229"/>
                </a:cubicBezTo>
                <a:cubicBezTo>
                  <a:pt x="54" y="229"/>
                  <a:pt x="0" y="175"/>
                  <a:pt x="0" y="114"/>
                </a:cubicBezTo>
                <a:cubicBezTo>
                  <a:pt x="0" y="54"/>
                  <a:pt x="54" y="0"/>
                  <a:pt x="115" y="0"/>
                </a:cubicBezTo>
                <a:lnTo>
                  <a:pt x="115" y="0"/>
                </a:lnTo>
                <a:lnTo>
                  <a:pt x="115" y="0"/>
                </a:lnTo>
                <a:cubicBezTo>
                  <a:pt x="54" y="0"/>
                  <a:pt x="0" y="48"/>
                  <a:pt x="0" y="114"/>
                </a:cubicBezTo>
                <a:cubicBezTo>
                  <a:pt x="0" y="181"/>
                  <a:pt x="54" y="229"/>
                  <a:pt x="115" y="229"/>
                </a:cubicBezTo>
                <a:cubicBezTo>
                  <a:pt x="181" y="229"/>
                  <a:pt x="235" y="181"/>
                  <a:pt x="235" y="114"/>
                </a:cubicBezTo>
                <a:cubicBezTo>
                  <a:pt x="235" y="48"/>
                  <a:pt x="181" y="0"/>
                  <a:pt x="11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5" name="Freeform 575"/>
          <p:cNvSpPr>
            <a:spLocks noChangeArrowheads="1"/>
          </p:cNvSpPr>
          <p:nvPr/>
        </p:nvSpPr>
        <p:spPr bwMode="auto">
          <a:xfrm>
            <a:off x="14241454" y="5467389"/>
            <a:ext cx="274326" cy="279944"/>
          </a:xfrm>
          <a:custGeom>
            <a:avLst/>
            <a:gdLst>
              <a:gd name="T0" fmla="*/ 109 w 218"/>
              <a:gd name="T1" fmla="*/ 218 h 219"/>
              <a:gd name="T2" fmla="*/ 109 w 218"/>
              <a:gd name="T3" fmla="*/ 218 h 219"/>
              <a:gd name="T4" fmla="*/ 0 w 218"/>
              <a:gd name="T5" fmla="*/ 109 h 219"/>
              <a:gd name="T6" fmla="*/ 109 w 218"/>
              <a:gd name="T7" fmla="*/ 0 h 219"/>
              <a:gd name="T8" fmla="*/ 217 w 218"/>
              <a:gd name="T9" fmla="*/ 109 h 219"/>
              <a:gd name="T10" fmla="*/ 109 w 218"/>
              <a:gd name="T11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9">
                <a:moveTo>
                  <a:pt x="109" y="218"/>
                </a:moveTo>
                <a:lnTo>
                  <a:pt x="109" y="218"/>
                </a:lnTo>
                <a:cubicBezTo>
                  <a:pt x="48" y="218"/>
                  <a:pt x="0" y="169"/>
                  <a:pt x="0" y="109"/>
                </a:cubicBezTo>
                <a:cubicBezTo>
                  <a:pt x="0" y="49"/>
                  <a:pt x="48" y="0"/>
                  <a:pt x="109" y="0"/>
                </a:cubicBez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8"/>
                  <a:pt x="109" y="21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6" name="Freeform 576"/>
          <p:cNvSpPr>
            <a:spLocks noChangeArrowheads="1"/>
          </p:cNvSpPr>
          <p:nvPr/>
        </p:nvSpPr>
        <p:spPr bwMode="auto">
          <a:xfrm>
            <a:off x="14241454" y="5467389"/>
            <a:ext cx="274326" cy="279944"/>
          </a:xfrm>
          <a:custGeom>
            <a:avLst/>
            <a:gdLst>
              <a:gd name="T0" fmla="*/ 109 w 218"/>
              <a:gd name="T1" fmla="*/ 7 h 219"/>
              <a:gd name="T2" fmla="*/ 109 w 218"/>
              <a:gd name="T3" fmla="*/ 7 h 219"/>
              <a:gd name="T4" fmla="*/ 217 w 218"/>
              <a:gd name="T5" fmla="*/ 109 h 219"/>
              <a:gd name="T6" fmla="*/ 109 w 218"/>
              <a:gd name="T7" fmla="*/ 218 h 219"/>
              <a:gd name="T8" fmla="*/ 6 w 218"/>
              <a:gd name="T9" fmla="*/ 109 h 219"/>
              <a:gd name="T10" fmla="*/ 109 w 218"/>
              <a:gd name="T11" fmla="*/ 7 h 219"/>
              <a:gd name="T12" fmla="*/ 109 w 218"/>
              <a:gd name="T13" fmla="*/ 0 h 219"/>
              <a:gd name="T14" fmla="*/ 109 w 218"/>
              <a:gd name="T15" fmla="*/ 0 h 219"/>
              <a:gd name="T16" fmla="*/ 0 w 218"/>
              <a:gd name="T17" fmla="*/ 109 h 219"/>
              <a:gd name="T18" fmla="*/ 109 w 218"/>
              <a:gd name="T19" fmla="*/ 218 h 219"/>
              <a:gd name="T20" fmla="*/ 217 w 218"/>
              <a:gd name="T21" fmla="*/ 109 h 219"/>
              <a:gd name="T22" fmla="*/ 109 w 218"/>
              <a:gd name="T23" fmla="*/ 0 h 219"/>
              <a:gd name="T24" fmla="*/ 109 w 218"/>
              <a:gd name="T25" fmla="*/ 7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219">
                <a:moveTo>
                  <a:pt x="109" y="7"/>
                </a:moveTo>
                <a:lnTo>
                  <a:pt x="109" y="7"/>
                </a:lnTo>
                <a:cubicBezTo>
                  <a:pt x="169" y="7"/>
                  <a:pt x="217" y="49"/>
                  <a:pt x="217" y="109"/>
                </a:cubicBezTo>
                <a:cubicBezTo>
                  <a:pt x="217" y="169"/>
                  <a:pt x="169" y="218"/>
                  <a:pt x="109" y="218"/>
                </a:cubicBezTo>
                <a:cubicBezTo>
                  <a:pt x="48" y="218"/>
                  <a:pt x="6" y="169"/>
                  <a:pt x="6" y="109"/>
                </a:cubicBezTo>
                <a:cubicBezTo>
                  <a:pt x="6" y="49"/>
                  <a:pt x="48" y="7"/>
                  <a:pt x="109" y="7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9"/>
                  <a:pt x="0" y="109"/>
                </a:cubicBezTo>
                <a:cubicBezTo>
                  <a:pt x="0" y="169"/>
                  <a:pt x="48" y="218"/>
                  <a:pt x="109" y="218"/>
                </a:cubicBezTo>
                <a:cubicBezTo>
                  <a:pt x="169" y="218"/>
                  <a:pt x="217" y="169"/>
                  <a:pt x="217" y="109"/>
                </a:cubicBezTo>
                <a:cubicBezTo>
                  <a:pt x="217" y="49"/>
                  <a:pt x="169" y="0"/>
                  <a:pt x="109" y="0"/>
                </a:cubicBezTo>
                <a:lnTo>
                  <a:pt x="109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7" name="Freeform 577"/>
          <p:cNvSpPr>
            <a:spLocks noChangeArrowheads="1"/>
          </p:cNvSpPr>
          <p:nvPr/>
        </p:nvSpPr>
        <p:spPr bwMode="auto">
          <a:xfrm>
            <a:off x="10557633" y="9022673"/>
            <a:ext cx="279926" cy="274347"/>
          </a:xfrm>
          <a:custGeom>
            <a:avLst/>
            <a:gdLst>
              <a:gd name="T0" fmla="*/ 109 w 219"/>
              <a:gd name="T1" fmla="*/ 217 h 218"/>
              <a:gd name="T2" fmla="*/ 109 w 219"/>
              <a:gd name="T3" fmla="*/ 217 h 218"/>
              <a:gd name="T4" fmla="*/ 0 w 219"/>
              <a:gd name="T5" fmla="*/ 108 h 218"/>
              <a:gd name="T6" fmla="*/ 109 w 219"/>
              <a:gd name="T7" fmla="*/ 0 h 218"/>
              <a:gd name="T8" fmla="*/ 218 w 219"/>
              <a:gd name="T9" fmla="*/ 108 h 218"/>
              <a:gd name="T10" fmla="*/ 109 w 219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218">
                <a:moveTo>
                  <a:pt x="109" y="217"/>
                </a:moveTo>
                <a:lnTo>
                  <a:pt x="109" y="217"/>
                </a:lnTo>
                <a:cubicBezTo>
                  <a:pt x="49" y="217"/>
                  <a:pt x="0" y="169"/>
                  <a:pt x="0" y="108"/>
                </a:cubicBezTo>
                <a:cubicBezTo>
                  <a:pt x="0" y="48"/>
                  <a:pt x="49" y="0"/>
                  <a:pt x="109" y="0"/>
                </a:cubicBezTo>
                <a:cubicBezTo>
                  <a:pt x="169" y="0"/>
                  <a:pt x="218" y="48"/>
                  <a:pt x="218" y="108"/>
                </a:cubicBezTo>
                <a:cubicBezTo>
                  <a:pt x="218" y="169"/>
                  <a:pt x="169" y="217"/>
                  <a:pt x="109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18" name="Freeform 578"/>
          <p:cNvSpPr>
            <a:spLocks noChangeArrowheads="1"/>
          </p:cNvSpPr>
          <p:nvPr/>
        </p:nvSpPr>
        <p:spPr bwMode="auto">
          <a:xfrm>
            <a:off x="10557633" y="9022673"/>
            <a:ext cx="279926" cy="274347"/>
          </a:xfrm>
          <a:custGeom>
            <a:avLst/>
            <a:gdLst>
              <a:gd name="T0" fmla="*/ 109 w 219"/>
              <a:gd name="T1" fmla="*/ 0 h 218"/>
              <a:gd name="T2" fmla="*/ 109 w 219"/>
              <a:gd name="T3" fmla="*/ 0 h 218"/>
              <a:gd name="T4" fmla="*/ 218 w 219"/>
              <a:gd name="T5" fmla="*/ 108 h 218"/>
              <a:gd name="T6" fmla="*/ 109 w 219"/>
              <a:gd name="T7" fmla="*/ 217 h 218"/>
              <a:gd name="T8" fmla="*/ 0 w 219"/>
              <a:gd name="T9" fmla="*/ 108 h 218"/>
              <a:gd name="T10" fmla="*/ 109 w 219"/>
              <a:gd name="T11" fmla="*/ 0 h 218"/>
              <a:gd name="T12" fmla="*/ 109 w 219"/>
              <a:gd name="T13" fmla="*/ 0 h 218"/>
              <a:gd name="T14" fmla="*/ 109 w 219"/>
              <a:gd name="T15" fmla="*/ 0 h 218"/>
              <a:gd name="T16" fmla="*/ 0 w 219"/>
              <a:gd name="T17" fmla="*/ 108 h 218"/>
              <a:gd name="T18" fmla="*/ 109 w 219"/>
              <a:gd name="T19" fmla="*/ 217 h 218"/>
              <a:gd name="T20" fmla="*/ 218 w 219"/>
              <a:gd name="T21" fmla="*/ 108 h 218"/>
              <a:gd name="T22" fmla="*/ 109 w 219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9" h="218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8" y="48"/>
                  <a:pt x="218" y="108"/>
                </a:cubicBezTo>
                <a:cubicBezTo>
                  <a:pt x="218" y="169"/>
                  <a:pt x="169" y="217"/>
                  <a:pt x="109" y="217"/>
                </a:cubicBezTo>
                <a:cubicBezTo>
                  <a:pt x="49" y="217"/>
                  <a:pt x="0" y="169"/>
                  <a:pt x="0" y="108"/>
                </a:cubicBezTo>
                <a:cubicBezTo>
                  <a:pt x="0" y="48"/>
                  <a:pt x="49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9" y="0"/>
                  <a:pt x="0" y="48"/>
                  <a:pt x="0" y="108"/>
                </a:cubicBezTo>
                <a:cubicBezTo>
                  <a:pt x="0" y="169"/>
                  <a:pt x="49" y="217"/>
                  <a:pt x="109" y="217"/>
                </a:cubicBezTo>
                <a:cubicBezTo>
                  <a:pt x="169" y="217"/>
                  <a:pt x="218" y="169"/>
                  <a:pt x="218" y="108"/>
                </a:cubicBezTo>
                <a:cubicBezTo>
                  <a:pt x="218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0" name="Freeform 579"/>
          <p:cNvSpPr>
            <a:spLocks noChangeArrowheads="1"/>
          </p:cNvSpPr>
          <p:nvPr/>
        </p:nvSpPr>
        <p:spPr bwMode="auto">
          <a:xfrm>
            <a:off x="6537902" y="4319614"/>
            <a:ext cx="268728" cy="268746"/>
          </a:xfrm>
          <a:custGeom>
            <a:avLst/>
            <a:gdLst>
              <a:gd name="T0" fmla="*/ 107 w 211"/>
              <a:gd name="T1" fmla="*/ 211 h 212"/>
              <a:gd name="T2" fmla="*/ 107 w 211"/>
              <a:gd name="T3" fmla="*/ 211 h 212"/>
              <a:gd name="T4" fmla="*/ 0 w 211"/>
              <a:gd name="T5" fmla="*/ 108 h 212"/>
              <a:gd name="T6" fmla="*/ 107 w 211"/>
              <a:gd name="T7" fmla="*/ 0 h 212"/>
              <a:gd name="T8" fmla="*/ 210 w 211"/>
              <a:gd name="T9" fmla="*/ 108 h 212"/>
              <a:gd name="T10" fmla="*/ 107 w 211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" h="212">
                <a:moveTo>
                  <a:pt x="107" y="211"/>
                </a:moveTo>
                <a:lnTo>
                  <a:pt x="107" y="211"/>
                </a:lnTo>
                <a:cubicBezTo>
                  <a:pt x="47" y="211"/>
                  <a:pt x="0" y="162"/>
                  <a:pt x="0" y="108"/>
                </a:cubicBezTo>
                <a:cubicBezTo>
                  <a:pt x="0" y="48"/>
                  <a:pt x="47" y="0"/>
                  <a:pt x="107" y="0"/>
                </a:cubicBezTo>
                <a:cubicBezTo>
                  <a:pt x="162" y="0"/>
                  <a:pt x="210" y="48"/>
                  <a:pt x="210" y="108"/>
                </a:cubicBezTo>
                <a:cubicBezTo>
                  <a:pt x="210" y="162"/>
                  <a:pt x="162" y="211"/>
                  <a:pt x="107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2" name="Freeform 580"/>
          <p:cNvSpPr>
            <a:spLocks noChangeArrowheads="1"/>
          </p:cNvSpPr>
          <p:nvPr/>
        </p:nvSpPr>
        <p:spPr bwMode="auto">
          <a:xfrm>
            <a:off x="6537903" y="4319616"/>
            <a:ext cx="274326" cy="274347"/>
          </a:xfrm>
          <a:custGeom>
            <a:avLst/>
            <a:gdLst>
              <a:gd name="T0" fmla="*/ 107 w 217"/>
              <a:gd name="T1" fmla="*/ 0 h 218"/>
              <a:gd name="T2" fmla="*/ 107 w 217"/>
              <a:gd name="T3" fmla="*/ 0 h 218"/>
              <a:gd name="T4" fmla="*/ 210 w 217"/>
              <a:gd name="T5" fmla="*/ 108 h 218"/>
              <a:gd name="T6" fmla="*/ 107 w 217"/>
              <a:gd name="T7" fmla="*/ 211 h 218"/>
              <a:gd name="T8" fmla="*/ 0 w 217"/>
              <a:gd name="T9" fmla="*/ 108 h 218"/>
              <a:gd name="T10" fmla="*/ 107 w 217"/>
              <a:gd name="T11" fmla="*/ 0 h 218"/>
              <a:gd name="T12" fmla="*/ 107 w 217"/>
              <a:gd name="T13" fmla="*/ 0 h 218"/>
              <a:gd name="T14" fmla="*/ 107 w 217"/>
              <a:gd name="T15" fmla="*/ 0 h 218"/>
              <a:gd name="T16" fmla="*/ 0 w 217"/>
              <a:gd name="T17" fmla="*/ 108 h 218"/>
              <a:gd name="T18" fmla="*/ 107 w 217"/>
              <a:gd name="T19" fmla="*/ 217 h 218"/>
              <a:gd name="T20" fmla="*/ 216 w 217"/>
              <a:gd name="T21" fmla="*/ 108 h 218"/>
              <a:gd name="T22" fmla="*/ 107 w 217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7" h="218">
                <a:moveTo>
                  <a:pt x="107" y="0"/>
                </a:moveTo>
                <a:lnTo>
                  <a:pt x="107" y="0"/>
                </a:lnTo>
                <a:cubicBezTo>
                  <a:pt x="162" y="0"/>
                  <a:pt x="210" y="48"/>
                  <a:pt x="210" y="108"/>
                </a:cubicBezTo>
                <a:cubicBezTo>
                  <a:pt x="210" y="162"/>
                  <a:pt x="162" y="211"/>
                  <a:pt x="107" y="211"/>
                </a:cubicBezTo>
                <a:cubicBezTo>
                  <a:pt x="47" y="211"/>
                  <a:pt x="0" y="162"/>
                  <a:pt x="0" y="108"/>
                </a:cubicBezTo>
                <a:cubicBezTo>
                  <a:pt x="0" y="48"/>
                  <a:pt x="47" y="0"/>
                  <a:pt x="107" y="0"/>
                </a:cubicBezTo>
                <a:lnTo>
                  <a:pt x="107" y="0"/>
                </a:lnTo>
                <a:lnTo>
                  <a:pt x="107" y="0"/>
                </a:lnTo>
                <a:cubicBezTo>
                  <a:pt x="47" y="0"/>
                  <a:pt x="0" y="48"/>
                  <a:pt x="0" y="108"/>
                </a:cubicBezTo>
                <a:cubicBezTo>
                  <a:pt x="0" y="162"/>
                  <a:pt x="47" y="217"/>
                  <a:pt x="107" y="217"/>
                </a:cubicBezTo>
                <a:cubicBezTo>
                  <a:pt x="168" y="217"/>
                  <a:pt x="216" y="162"/>
                  <a:pt x="216" y="108"/>
                </a:cubicBezTo>
                <a:cubicBezTo>
                  <a:pt x="216" y="48"/>
                  <a:pt x="168" y="0"/>
                  <a:pt x="10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3" name="Freeform 581"/>
          <p:cNvSpPr>
            <a:spLocks noChangeArrowheads="1"/>
          </p:cNvSpPr>
          <p:nvPr/>
        </p:nvSpPr>
        <p:spPr bwMode="auto">
          <a:xfrm>
            <a:off x="7965523" y="5568166"/>
            <a:ext cx="274329" cy="268746"/>
          </a:xfrm>
          <a:custGeom>
            <a:avLst/>
            <a:gdLst>
              <a:gd name="T0" fmla="*/ 109 w 218"/>
              <a:gd name="T1" fmla="*/ 211 h 212"/>
              <a:gd name="T2" fmla="*/ 109 w 218"/>
              <a:gd name="T3" fmla="*/ 211 h 212"/>
              <a:gd name="T4" fmla="*/ 0 w 218"/>
              <a:gd name="T5" fmla="*/ 102 h 212"/>
              <a:gd name="T6" fmla="*/ 109 w 218"/>
              <a:gd name="T7" fmla="*/ 0 h 212"/>
              <a:gd name="T8" fmla="*/ 217 w 218"/>
              <a:gd name="T9" fmla="*/ 102 h 212"/>
              <a:gd name="T10" fmla="*/ 109 w 218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2">
                <a:moveTo>
                  <a:pt x="109" y="211"/>
                </a:moveTo>
                <a:lnTo>
                  <a:pt x="109" y="211"/>
                </a:lnTo>
                <a:cubicBezTo>
                  <a:pt x="48" y="211"/>
                  <a:pt x="0" y="163"/>
                  <a:pt x="0" y="102"/>
                </a:cubicBezTo>
                <a:cubicBezTo>
                  <a:pt x="0" y="48"/>
                  <a:pt x="48" y="0"/>
                  <a:pt x="109" y="0"/>
                </a:cubicBezTo>
                <a:cubicBezTo>
                  <a:pt x="169" y="0"/>
                  <a:pt x="217" y="48"/>
                  <a:pt x="217" y="102"/>
                </a:cubicBezTo>
                <a:cubicBezTo>
                  <a:pt x="217" y="163"/>
                  <a:pt x="169" y="211"/>
                  <a:pt x="109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4" name="Freeform 582"/>
          <p:cNvSpPr>
            <a:spLocks noChangeArrowheads="1"/>
          </p:cNvSpPr>
          <p:nvPr/>
        </p:nvSpPr>
        <p:spPr bwMode="auto">
          <a:xfrm>
            <a:off x="7965523" y="5568166"/>
            <a:ext cx="274329" cy="268746"/>
          </a:xfrm>
          <a:custGeom>
            <a:avLst/>
            <a:gdLst>
              <a:gd name="T0" fmla="*/ 109 w 218"/>
              <a:gd name="T1" fmla="*/ 0 h 212"/>
              <a:gd name="T2" fmla="*/ 109 w 218"/>
              <a:gd name="T3" fmla="*/ 0 h 212"/>
              <a:gd name="T4" fmla="*/ 217 w 218"/>
              <a:gd name="T5" fmla="*/ 102 h 212"/>
              <a:gd name="T6" fmla="*/ 109 w 218"/>
              <a:gd name="T7" fmla="*/ 211 h 212"/>
              <a:gd name="T8" fmla="*/ 6 w 218"/>
              <a:gd name="T9" fmla="*/ 102 h 212"/>
              <a:gd name="T10" fmla="*/ 109 w 218"/>
              <a:gd name="T11" fmla="*/ 0 h 212"/>
              <a:gd name="T12" fmla="*/ 109 w 218"/>
              <a:gd name="T13" fmla="*/ 0 h 212"/>
              <a:gd name="T14" fmla="*/ 109 w 218"/>
              <a:gd name="T15" fmla="*/ 0 h 212"/>
              <a:gd name="T16" fmla="*/ 0 w 218"/>
              <a:gd name="T17" fmla="*/ 102 h 212"/>
              <a:gd name="T18" fmla="*/ 109 w 218"/>
              <a:gd name="T19" fmla="*/ 211 h 212"/>
              <a:gd name="T20" fmla="*/ 217 w 218"/>
              <a:gd name="T21" fmla="*/ 102 h 212"/>
              <a:gd name="T22" fmla="*/ 109 w 218"/>
              <a:gd name="T23" fmla="*/ 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2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8"/>
                  <a:pt x="217" y="102"/>
                </a:cubicBezTo>
                <a:cubicBezTo>
                  <a:pt x="217" y="163"/>
                  <a:pt x="169" y="211"/>
                  <a:pt x="109" y="211"/>
                </a:cubicBezTo>
                <a:cubicBezTo>
                  <a:pt x="48" y="211"/>
                  <a:pt x="6" y="163"/>
                  <a:pt x="6" y="102"/>
                </a:cubicBezTo>
                <a:cubicBezTo>
                  <a:pt x="6" y="48"/>
                  <a:pt x="48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8"/>
                  <a:pt x="0" y="102"/>
                </a:cubicBezTo>
                <a:cubicBezTo>
                  <a:pt x="0" y="163"/>
                  <a:pt x="48" y="211"/>
                  <a:pt x="109" y="211"/>
                </a:cubicBezTo>
                <a:cubicBezTo>
                  <a:pt x="169" y="211"/>
                  <a:pt x="217" y="163"/>
                  <a:pt x="217" y="102"/>
                </a:cubicBezTo>
                <a:cubicBezTo>
                  <a:pt x="217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5" name="Freeform 583"/>
          <p:cNvSpPr>
            <a:spLocks noChangeArrowheads="1"/>
          </p:cNvSpPr>
          <p:nvPr/>
        </p:nvSpPr>
        <p:spPr bwMode="auto">
          <a:xfrm>
            <a:off x="8715721" y="4476388"/>
            <a:ext cx="167955" cy="167966"/>
          </a:xfrm>
          <a:custGeom>
            <a:avLst/>
            <a:gdLst>
              <a:gd name="T0" fmla="*/ 67 w 134"/>
              <a:gd name="T1" fmla="*/ 133 h 134"/>
              <a:gd name="T2" fmla="*/ 67 w 134"/>
              <a:gd name="T3" fmla="*/ 133 h 134"/>
              <a:gd name="T4" fmla="*/ 0 w 134"/>
              <a:gd name="T5" fmla="*/ 67 h 134"/>
              <a:gd name="T6" fmla="*/ 67 w 134"/>
              <a:gd name="T7" fmla="*/ 0 h 134"/>
              <a:gd name="T8" fmla="*/ 133 w 134"/>
              <a:gd name="T9" fmla="*/ 67 h 134"/>
              <a:gd name="T10" fmla="*/ 67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7" y="133"/>
                </a:moveTo>
                <a:lnTo>
                  <a:pt x="67" y="133"/>
                </a:ln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7" y="0"/>
                </a:cubicBezTo>
                <a:cubicBezTo>
                  <a:pt x="103" y="0"/>
                  <a:pt x="133" y="30"/>
                  <a:pt x="133" y="67"/>
                </a:cubicBezTo>
                <a:cubicBezTo>
                  <a:pt x="133" y="103"/>
                  <a:pt x="103" y="133"/>
                  <a:pt x="67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6" name="Freeform 584"/>
          <p:cNvSpPr>
            <a:spLocks noChangeArrowheads="1"/>
          </p:cNvSpPr>
          <p:nvPr/>
        </p:nvSpPr>
        <p:spPr bwMode="auto">
          <a:xfrm>
            <a:off x="8715721" y="4476388"/>
            <a:ext cx="167955" cy="167966"/>
          </a:xfrm>
          <a:custGeom>
            <a:avLst/>
            <a:gdLst>
              <a:gd name="T0" fmla="*/ 67 w 134"/>
              <a:gd name="T1" fmla="*/ 6 h 134"/>
              <a:gd name="T2" fmla="*/ 67 w 134"/>
              <a:gd name="T3" fmla="*/ 6 h 134"/>
              <a:gd name="T4" fmla="*/ 133 w 134"/>
              <a:gd name="T5" fmla="*/ 67 h 134"/>
              <a:gd name="T6" fmla="*/ 67 w 134"/>
              <a:gd name="T7" fmla="*/ 133 h 134"/>
              <a:gd name="T8" fmla="*/ 0 w 134"/>
              <a:gd name="T9" fmla="*/ 67 h 134"/>
              <a:gd name="T10" fmla="*/ 67 w 134"/>
              <a:gd name="T11" fmla="*/ 6 h 134"/>
              <a:gd name="T12" fmla="*/ 67 w 134"/>
              <a:gd name="T13" fmla="*/ 0 h 134"/>
              <a:gd name="T14" fmla="*/ 67 w 134"/>
              <a:gd name="T15" fmla="*/ 0 h 134"/>
              <a:gd name="T16" fmla="*/ 0 w 134"/>
              <a:gd name="T17" fmla="*/ 67 h 134"/>
              <a:gd name="T18" fmla="*/ 67 w 134"/>
              <a:gd name="T19" fmla="*/ 133 h 134"/>
              <a:gd name="T20" fmla="*/ 133 w 134"/>
              <a:gd name="T21" fmla="*/ 67 h 134"/>
              <a:gd name="T22" fmla="*/ 67 w 134"/>
              <a:gd name="T23" fmla="*/ 0 h 134"/>
              <a:gd name="T24" fmla="*/ 67 w 134"/>
              <a:gd name="T25" fmla="*/ 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34">
                <a:moveTo>
                  <a:pt x="67" y="6"/>
                </a:moveTo>
                <a:lnTo>
                  <a:pt x="67" y="6"/>
                </a:lnTo>
                <a:cubicBezTo>
                  <a:pt x="103" y="6"/>
                  <a:pt x="133" y="30"/>
                  <a:pt x="133" y="67"/>
                </a:cubicBezTo>
                <a:cubicBezTo>
                  <a:pt x="133" y="103"/>
                  <a:pt x="103" y="133"/>
                  <a:pt x="67" y="133"/>
                </a:cubicBez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6"/>
                  <a:pt x="67" y="6"/>
                </a:cubicBezTo>
                <a:lnTo>
                  <a:pt x="67" y="0"/>
                </a:lnTo>
                <a:lnTo>
                  <a:pt x="67" y="0"/>
                </a:lnTo>
                <a:cubicBezTo>
                  <a:pt x="30" y="0"/>
                  <a:pt x="0" y="30"/>
                  <a:pt x="0" y="67"/>
                </a:cubicBezTo>
                <a:cubicBezTo>
                  <a:pt x="0" y="103"/>
                  <a:pt x="30" y="133"/>
                  <a:pt x="67" y="133"/>
                </a:cubicBezTo>
                <a:cubicBezTo>
                  <a:pt x="103" y="133"/>
                  <a:pt x="133" y="103"/>
                  <a:pt x="133" y="67"/>
                </a:cubicBezTo>
                <a:cubicBezTo>
                  <a:pt x="133" y="30"/>
                  <a:pt x="103" y="0"/>
                  <a:pt x="67" y="0"/>
                </a:cubicBezTo>
                <a:lnTo>
                  <a:pt x="6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7" name="Freeform 585"/>
          <p:cNvSpPr>
            <a:spLocks noChangeArrowheads="1"/>
          </p:cNvSpPr>
          <p:nvPr/>
        </p:nvSpPr>
        <p:spPr bwMode="auto">
          <a:xfrm>
            <a:off x="8911674" y="4381204"/>
            <a:ext cx="302319" cy="291142"/>
          </a:xfrm>
          <a:custGeom>
            <a:avLst/>
            <a:gdLst>
              <a:gd name="T0" fmla="*/ 121 w 236"/>
              <a:gd name="T1" fmla="*/ 229 h 230"/>
              <a:gd name="T2" fmla="*/ 121 w 236"/>
              <a:gd name="T3" fmla="*/ 229 h 230"/>
              <a:gd name="T4" fmla="*/ 0 w 236"/>
              <a:gd name="T5" fmla="*/ 114 h 230"/>
              <a:gd name="T6" fmla="*/ 121 w 236"/>
              <a:gd name="T7" fmla="*/ 0 h 230"/>
              <a:gd name="T8" fmla="*/ 235 w 236"/>
              <a:gd name="T9" fmla="*/ 114 h 230"/>
              <a:gd name="T10" fmla="*/ 121 w 236"/>
              <a:gd name="T11" fmla="*/ 22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6" h="230">
                <a:moveTo>
                  <a:pt x="121" y="229"/>
                </a:moveTo>
                <a:lnTo>
                  <a:pt x="121" y="229"/>
                </a:lnTo>
                <a:cubicBezTo>
                  <a:pt x="54" y="229"/>
                  <a:pt x="0" y="175"/>
                  <a:pt x="0" y="114"/>
                </a:cubicBezTo>
                <a:cubicBezTo>
                  <a:pt x="0" y="48"/>
                  <a:pt x="54" y="0"/>
                  <a:pt x="121" y="0"/>
                </a:cubicBezTo>
                <a:cubicBezTo>
                  <a:pt x="181" y="0"/>
                  <a:pt x="235" y="48"/>
                  <a:pt x="235" y="114"/>
                </a:cubicBezTo>
                <a:cubicBezTo>
                  <a:pt x="235" y="175"/>
                  <a:pt x="181" y="229"/>
                  <a:pt x="121" y="22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8" name="Freeform 586"/>
          <p:cNvSpPr>
            <a:spLocks noChangeArrowheads="1"/>
          </p:cNvSpPr>
          <p:nvPr/>
        </p:nvSpPr>
        <p:spPr bwMode="auto">
          <a:xfrm>
            <a:off x="8911674" y="4370009"/>
            <a:ext cx="302319" cy="302340"/>
          </a:xfrm>
          <a:custGeom>
            <a:avLst/>
            <a:gdLst>
              <a:gd name="T0" fmla="*/ 121 w 236"/>
              <a:gd name="T1" fmla="*/ 6 h 236"/>
              <a:gd name="T2" fmla="*/ 121 w 236"/>
              <a:gd name="T3" fmla="*/ 6 h 236"/>
              <a:gd name="T4" fmla="*/ 235 w 236"/>
              <a:gd name="T5" fmla="*/ 120 h 236"/>
              <a:gd name="T6" fmla="*/ 121 w 236"/>
              <a:gd name="T7" fmla="*/ 235 h 236"/>
              <a:gd name="T8" fmla="*/ 6 w 236"/>
              <a:gd name="T9" fmla="*/ 120 h 236"/>
              <a:gd name="T10" fmla="*/ 121 w 236"/>
              <a:gd name="T11" fmla="*/ 6 h 236"/>
              <a:gd name="T12" fmla="*/ 121 w 236"/>
              <a:gd name="T13" fmla="*/ 0 h 236"/>
              <a:gd name="T14" fmla="*/ 121 w 236"/>
              <a:gd name="T15" fmla="*/ 0 h 236"/>
              <a:gd name="T16" fmla="*/ 0 w 236"/>
              <a:gd name="T17" fmla="*/ 120 h 236"/>
              <a:gd name="T18" fmla="*/ 121 w 236"/>
              <a:gd name="T19" fmla="*/ 235 h 236"/>
              <a:gd name="T20" fmla="*/ 235 w 236"/>
              <a:gd name="T21" fmla="*/ 120 h 236"/>
              <a:gd name="T22" fmla="*/ 121 w 236"/>
              <a:gd name="T23" fmla="*/ 0 h 236"/>
              <a:gd name="T24" fmla="*/ 121 w 236"/>
              <a:gd name="T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236">
                <a:moveTo>
                  <a:pt x="121" y="6"/>
                </a:moveTo>
                <a:lnTo>
                  <a:pt x="121" y="6"/>
                </a:lnTo>
                <a:cubicBezTo>
                  <a:pt x="181" y="6"/>
                  <a:pt x="235" y="54"/>
                  <a:pt x="235" y="120"/>
                </a:cubicBezTo>
                <a:cubicBezTo>
                  <a:pt x="235" y="181"/>
                  <a:pt x="181" y="235"/>
                  <a:pt x="121" y="235"/>
                </a:cubicBezTo>
                <a:cubicBezTo>
                  <a:pt x="54" y="235"/>
                  <a:pt x="6" y="181"/>
                  <a:pt x="6" y="120"/>
                </a:cubicBezTo>
                <a:cubicBezTo>
                  <a:pt x="6" y="54"/>
                  <a:pt x="54" y="6"/>
                  <a:pt x="121" y="6"/>
                </a:cubicBezTo>
                <a:lnTo>
                  <a:pt x="121" y="0"/>
                </a:lnTo>
                <a:lnTo>
                  <a:pt x="121" y="0"/>
                </a:lnTo>
                <a:cubicBezTo>
                  <a:pt x="54" y="0"/>
                  <a:pt x="0" y="54"/>
                  <a:pt x="0" y="120"/>
                </a:cubicBezTo>
                <a:cubicBezTo>
                  <a:pt x="0" y="181"/>
                  <a:pt x="54" y="235"/>
                  <a:pt x="121" y="235"/>
                </a:cubicBezTo>
                <a:cubicBezTo>
                  <a:pt x="181" y="235"/>
                  <a:pt x="235" y="181"/>
                  <a:pt x="235" y="120"/>
                </a:cubicBezTo>
                <a:cubicBezTo>
                  <a:pt x="235" y="54"/>
                  <a:pt x="181" y="0"/>
                  <a:pt x="121" y="0"/>
                </a:cubicBezTo>
                <a:lnTo>
                  <a:pt x="12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29" name="Freeform 587"/>
          <p:cNvSpPr>
            <a:spLocks noChangeArrowheads="1"/>
          </p:cNvSpPr>
          <p:nvPr/>
        </p:nvSpPr>
        <p:spPr bwMode="auto">
          <a:xfrm>
            <a:off x="9381943" y="4381204"/>
            <a:ext cx="291124" cy="302340"/>
          </a:xfrm>
          <a:custGeom>
            <a:avLst/>
            <a:gdLst>
              <a:gd name="T0" fmla="*/ 115 w 230"/>
              <a:gd name="T1" fmla="*/ 235 h 236"/>
              <a:gd name="T2" fmla="*/ 115 w 230"/>
              <a:gd name="T3" fmla="*/ 235 h 236"/>
              <a:gd name="T4" fmla="*/ 0 w 230"/>
              <a:gd name="T5" fmla="*/ 120 h 236"/>
              <a:gd name="T6" fmla="*/ 115 w 230"/>
              <a:gd name="T7" fmla="*/ 0 h 236"/>
              <a:gd name="T8" fmla="*/ 229 w 230"/>
              <a:gd name="T9" fmla="*/ 120 h 236"/>
              <a:gd name="T10" fmla="*/ 115 w 230"/>
              <a:gd name="T11" fmla="*/ 23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6">
                <a:moveTo>
                  <a:pt x="115" y="235"/>
                </a:moveTo>
                <a:lnTo>
                  <a:pt x="115" y="235"/>
                </a:lnTo>
                <a:cubicBezTo>
                  <a:pt x="49" y="235"/>
                  <a:pt x="0" y="181"/>
                  <a:pt x="0" y="120"/>
                </a:cubicBezTo>
                <a:cubicBezTo>
                  <a:pt x="0" y="54"/>
                  <a:pt x="49" y="0"/>
                  <a:pt x="115" y="0"/>
                </a:cubicBezTo>
                <a:cubicBezTo>
                  <a:pt x="175" y="0"/>
                  <a:pt x="229" y="54"/>
                  <a:pt x="229" y="120"/>
                </a:cubicBezTo>
                <a:cubicBezTo>
                  <a:pt x="229" y="181"/>
                  <a:pt x="175" y="235"/>
                  <a:pt x="115" y="23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0" name="Freeform 588"/>
          <p:cNvSpPr>
            <a:spLocks noChangeArrowheads="1"/>
          </p:cNvSpPr>
          <p:nvPr/>
        </p:nvSpPr>
        <p:spPr bwMode="auto">
          <a:xfrm>
            <a:off x="9376347" y="4381204"/>
            <a:ext cx="302319" cy="302340"/>
          </a:xfrm>
          <a:custGeom>
            <a:avLst/>
            <a:gdLst>
              <a:gd name="T0" fmla="*/ 121 w 236"/>
              <a:gd name="T1" fmla="*/ 6 h 236"/>
              <a:gd name="T2" fmla="*/ 121 w 236"/>
              <a:gd name="T3" fmla="*/ 6 h 236"/>
              <a:gd name="T4" fmla="*/ 235 w 236"/>
              <a:gd name="T5" fmla="*/ 120 h 236"/>
              <a:gd name="T6" fmla="*/ 121 w 236"/>
              <a:gd name="T7" fmla="*/ 235 h 236"/>
              <a:gd name="T8" fmla="*/ 6 w 236"/>
              <a:gd name="T9" fmla="*/ 120 h 236"/>
              <a:gd name="T10" fmla="*/ 121 w 236"/>
              <a:gd name="T11" fmla="*/ 6 h 236"/>
              <a:gd name="T12" fmla="*/ 121 w 236"/>
              <a:gd name="T13" fmla="*/ 0 h 236"/>
              <a:gd name="T14" fmla="*/ 121 w 236"/>
              <a:gd name="T15" fmla="*/ 0 h 236"/>
              <a:gd name="T16" fmla="*/ 0 w 236"/>
              <a:gd name="T17" fmla="*/ 120 h 236"/>
              <a:gd name="T18" fmla="*/ 121 w 236"/>
              <a:gd name="T19" fmla="*/ 235 h 236"/>
              <a:gd name="T20" fmla="*/ 235 w 236"/>
              <a:gd name="T21" fmla="*/ 120 h 236"/>
              <a:gd name="T22" fmla="*/ 121 w 236"/>
              <a:gd name="T23" fmla="*/ 0 h 236"/>
              <a:gd name="T24" fmla="*/ 121 w 236"/>
              <a:gd name="T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236">
                <a:moveTo>
                  <a:pt x="121" y="6"/>
                </a:moveTo>
                <a:lnTo>
                  <a:pt x="121" y="6"/>
                </a:lnTo>
                <a:cubicBezTo>
                  <a:pt x="181" y="6"/>
                  <a:pt x="235" y="54"/>
                  <a:pt x="235" y="120"/>
                </a:cubicBezTo>
                <a:cubicBezTo>
                  <a:pt x="235" y="181"/>
                  <a:pt x="181" y="235"/>
                  <a:pt x="121" y="235"/>
                </a:cubicBezTo>
                <a:cubicBezTo>
                  <a:pt x="55" y="235"/>
                  <a:pt x="6" y="181"/>
                  <a:pt x="6" y="120"/>
                </a:cubicBezTo>
                <a:cubicBezTo>
                  <a:pt x="6" y="54"/>
                  <a:pt x="55" y="6"/>
                  <a:pt x="121" y="6"/>
                </a:cubicBezTo>
                <a:lnTo>
                  <a:pt x="121" y="0"/>
                </a:lnTo>
                <a:lnTo>
                  <a:pt x="121" y="0"/>
                </a:lnTo>
                <a:cubicBezTo>
                  <a:pt x="55" y="0"/>
                  <a:pt x="0" y="54"/>
                  <a:pt x="0" y="120"/>
                </a:cubicBezTo>
                <a:cubicBezTo>
                  <a:pt x="0" y="181"/>
                  <a:pt x="55" y="235"/>
                  <a:pt x="121" y="235"/>
                </a:cubicBezTo>
                <a:cubicBezTo>
                  <a:pt x="181" y="235"/>
                  <a:pt x="235" y="181"/>
                  <a:pt x="235" y="120"/>
                </a:cubicBezTo>
                <a:cubicBezTo>
                  <a:pt x="235" y="54"/>
                  <a:pt x="181" y="0"/>
                  <a:pt x="121" y="0"/>
                </a:cubicBezTo>
                <a:lnTo>
                  <a:pt x="12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1" name="Freeform 589"/>
          <p:cNvSpPr>
            <a:spLocks noChangeArrowheads="1"/>
          </p:cNvSpPr>
          <p:nvPr/>
        </p:nvSpPr>
        <p:spPr bwMode="auto">
          <a:xfrm>
            <a:off x="8827693" y="4806724"/>
            <a:ext cx="268728" cy="274343"/>
          </a:xfrm>
          <a:custGeom>
            <a:avLst/>
            <a:gdLst>
              <a:gd name="T0" fmla="*/ 102 w 212"/>
              <a:gd name="T1" fmla="*/ 217 h 218"/>
              <a:gd name="T2" fmla="*/ 102 w 212"/>
              <a:gd name="T3" fmla="*/ 217 h 218"/>
              <a:gd name="T4" fmla="*/ 0 w 212"/>
              <a:gd name="T5" fmla="*/ 108 h 218"/>
              <a:gd name="T6" fmla="*/ 102 w 212"/>
              <a:gd name="T7" fmla="*/ 0 h 218"/>
              <a:gd name="T8" fmla="*/ 211 w 212"/>
              <a:gd name="T9" fmla="*/ 108 h 218"/>
              <a:gd name="T10" fmla="*/ 102 w 212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2" h="218">
                <a:moveTo>
                  <a:pt x="102" y="217"/>
                </a:moveTo>
                <a:lnTo>
                  <a:pt x="102" y="217"/>
                </a:lnTo>
                <a:cubicBezTo>
                  <a:pt x="42" y="217"/>
                  <a:pt x="0" y="169"/>
                  <a:pt x="0" y="108"/>
                </a:cubicBezTo>
                <a:cubicBezTo>
                  <a:pt x="0" y="48"/>
                  <a:pt x="42" y="0"/>
                  <a:pt x="102" y="0"/>
                </a:cubicBezTo>
                <a:cubicBezTo>
                  <a:pt x="163" y="0"/>
                  <a:pt x="211" y="48"/>
                  <a:pt x="211" y="108"/>
                </a:cubicBezTo>
                <a:cubicBezTo>
                  <a:pt x="211" y="169"/>
                  <a:pt x="163" y="217"/>
                  <a:pt x="102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2" name="Freeform 590"/>
          <p:cNvSpPr>
            <a:spLocks noChangeArrowheads="1"/>
          </p:cNvSpPr>
          <p:nvPr/>
        </p:nvSpPr>
        <p:spPr bwMode="auto">
          <a:xfrm>
            <a:off x="8816496" y="4806724"/>
            <a:ext cx="274329" cy="274343"/>
          </a:xfrm>
          <a:custGeom>
            <a:avLst/>
            <a:gdLst>
              <a:gd name="T0" fmla="*/ 108 w 218"/>
              <a:gd name="T1" fmla="*/ 0 h 218"/>
              <a:gd name="T2" fmla="*/ 108 w 218"/>
              <a:gd name="T3" fmla="*/ 0 h 218"/>
              <a:gd name="T4" fmla="*/ 217 w 218"/>
              <a:gd name="T5" fmla="*/ 108 h 218"/>
              <a:gd name="T6" fmla="*/ 108 w 218"/>
              <a:gd name="T7" fmla="*/ 217 h 218"/>
              <a:gd name="T8" fmla="*/ 6 w 218"/>
              <a:gd name="T9" fmla="*/ 108 h 218"/>
              <a:gd name="T10" fmla="*/ 108 w 218"/>
              <a:gd name="T11" fmla="*/ 0 h 218"/>
              <a:gd name="T12" fmla="*/ 108 w 218"/>
              <a:gd name="T13" fmla="*/ 0 h 218"/>
              <a:gd name="T14" fmla="*/ 108 w 218"/>
              <a:gd name="T15" fmla="*/ 0 h 218"/>
              <a:gd name="T16" fmla="*/ 0 w 218"/>
              <a:gd name="T17" fmla="*/ 108 h 218"/>
              <a:gd name="T18" fmla="*/ 108 w 218"/>
              <a:gd name="T19" fmla="*/ 217 h 218"/>
              <a:gd name="T20" fmla="*/ 217 w 218"/>
              <a:gd name="T21" fmla="*/ 108 h 218"/>
              <a:gd name="T22" fmla="*/ 108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8" y="0"/>
                </a:moveTo>
                <a:lnTo>
                  <a:pt x="108" y="0"/>
                </a:lnTo>
                <a:cubicBezTo>
                  <a:pt x="169" y="0"/>
                  <a:pt x="217" y="48"/>
                  <a:pt x="217" y="108"/>
                </a:cubicBezTo>
                <a:cubicBezTo>
                  <a:pt x="217" y="169"/>
                  <a:pt x="169" y="217"/>
                  <a:pt x="108" y="217"/>
                </a:cubicBezTo>
                <a:cubicBezTo>
                  <a:pt x="54" y="217"/>
                  <a:pt x="6" y="169"/>
                  <a:pt x="6" y="108"/>
                </a:cubicBezTo>
                <a:cubicBezTo>
                  <a:pt x="6" y="48"/>
                  <a:pt x="54" y="0"/>
                  <a:pt x="108" y="0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8"/>
                  <a:pt x="0" y="108"/>
                </a:cubicBezTo>
                <a:cubicBezTo>
                  <a:pt x="0" y="169"/>
                  <a:pt x="48" y="217"/>
                  <a:pt x="108" y="217"/>
                </a:cubicBezTo>
                <a:cubicBezTo>
                  <a:pt x="169" y="217"/>
                  <a:pt x="217" y="169"/>
                  <a:pt x="217" y="108"/>
                </a:cubicBezTo>
                <a:cubicBezTo>
                  <a:pt x="217" y="48"/>
                  <a:pt x="169" y="0"/>
                  <a:pt x="10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3" name="Freeform 591"/>
          <p:cNvSpPr>
            <a:spLocks noChangeArrowheads="1"/>
          </p:cNvSpPr>
          <p:nvPr/>
        </p:nvSpPr>
        <p:spPr bwMode="auto">
          <a:xfrm>
            <a:off x="9376348" y="5243435"/>
            <a:ext cx="397497" cy="408716"/>
          </a:xfrm>
          <a:custGeom>
            <a:avLst/>
            <a:gdLst>
              <a:gd name="T0" fmla="*/ 157 w 315"/>
              <a:gd name="T1" fmla="*/ 320 h 321"/>
              <a:gd name="T2" fmla="*/ 157 w 315"/>
              <a:gd name="T3" fmla="*/ 320 h 321"/>
              <a:gd name="T4" fmla="*/ 0 w 315"/>
              <a:gd name="T5" fmla="*/ 157 h 321"/>
              <a:gd name="T6" fmla="*/ 157 w 315"/>
              <a:gd name="T7" fmla="*/ 0 h 321"/>
              <a:gd name="T8" fmla="*/ 314 w 315"/>
              <a:gd name="T9" fmla="*/ 157 h 321"/>
              <a:gd name="T10" fmla="*/ 157 w 315"/>
              <a:gd name="T11" fmla="*/ 32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5" h="321">
                <a:moveTo>
                  <a:pt x="157" y="320"/>
                </a:moveTo>
                <a:lnTo>
                  <a:pt x="157" y="320"/>
                </a:lnTo>
                <a:cubicBezTo>
                  <a:pt x="73" y="320"/>
                  <a:pt x="0" y="248"/>
                  <a:pt x="0" y="157"/>
                </a:cubicBezTo>
                <a:cubicBezTo>
                  <a:pt x="0" y="73"/>
                  <a:pt x="73" y="0"/>
                  <a:pt x="157" y="0"/>
                </a:cubicBezTo>
                <a:cubicBezTo>
                  <a:pt x="241" y="0"/>
                  <a:pt x="314" y="73"/>
                  <a:pt x="314" y="157"/>
                </a:cubicBezTo>
                <a:cubicBezTo>
                  <a:pt x="314" y="248"/>
                  <a:pt x="241" y="320"/>
                  <a:pt x="157" y="32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4" name="Freeform 592"/>
          <p:cNvSpPr>
            <a:spLocks noChangeArrowheads="1"/>
          </p:cNvSpPr>
          <p:nvPr/>
        </p:nvSpPr>
        <p:spPr bwMode="auto">
          <a:xfrm>
            <a:off x="9376348" y="5243435"/>
            <a:ext cx="397497" cy="408716"/>
          </a:xfrm>
          <a:custGeom>
            <a:avLst/>
            <a:gdLst>
              <a:gd name="T0" fmla="*/ 157 w 315"/>
              <a:gd name="T1" fmla="*/ 6 h 321"/>
              <a:gd name="T2" fmla="*/ 157 w 315"/>
              <a:gd name="T3" fmla="*/ 6 h 321"/>
              <a:gd name="T4" fmla="*/ 314 w 315"/>
              <a:gd name="T5" fmla="*/ 157 h 321"/>
              <a:gd name="T6" fmla="*/ 157 w 315"/>
              <a:gd name="T7" fmla="*/ 314 h 321"/>
              <a:gd name="T8" fmla="*/ 0 w 315"/>
              <a:gd name="T9" fmla="*/ 157 h 321"/>
              <a:gd name="T10" fmla="*/ 157 w 315"/>
              <a:gd name="T11" fmla="*/ 6 h 321"/>
              <a:gd name="T12" fmla="*/ 157 w 315"/>
              <a:gd name="T13" fmla="*/ 0 h 321"/>
              <a:gd name="T14" fmla="*/ 157 w 315"/>
              <a:gd name="T15" fmla="*/ 0 h 321"/>
              <a:gd name="T16" fmla="*/ 0 w 315"/>
              <a:gd name="T17" fmla="*/ 157 h 321"/>
              <a:gd name="T18" fmla="*/ 157 w 315"/>
              <a:gd name="T19" fmla="*/ 320 h 321"/>
              <a:gd name="T20" fmla="*/ 314 w 315"/>
              <a:gd name="T21" fmla="*/ 157 h 321"/>
              <a:gd name="T22" fmla="*/ 157 w 315"/>
              <a:gd name="T23" fmla="*/ 0 h 321"/>
              <a:gd name="T24" fmla="*/ 157 w 315"/>
              <a:gd name="T25" fmla="*/ 6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5" h="321">
                <a:moveTo>
                  <a:pt x="157" y="6"/>
                </a:moveTo>
                <a:lnTo>
                  <a:pt x="157" y="6"/>
                </a:lnTo>
                <a:cubicBezTo>
                  <a:pt x="241" y="6"/>
                  <a:pt x="314" y="73"/>
                  <a:pt x="314" y="157"/>
                </a:cubicBezTo>
                <a:cubicBezTo>
                  <a:pt x="314" y="248"/>
                  <a:pt x="241" y="314"/>
                  <a:pt x="157" y="314"/>
                </a:cubicBezTo>
                <a:cubicBezTo>
                  <a:pt x="73" y="314"/>
                  <a:pt x="0" y="248"/>
                  <a:pt x="0" y="157"/>
                </a:cubicBezTo>
                <a:cubicBezTo>
                  <a:pt x="0" y="73"/>
                  <a:pt x="73" y="6"/>
                  <a:pt x="157" y="6"/>
                </a:cubicBezTo>
                <a:lnTo>
                  <a:pt x="157" y="0"/>
                </a:lnTo>
                <a:lnTo>
                  <a:pt x="157" y="0"/>
                </a:lnTo>
                <a:cubicBezTo>
                  <a:pt x="73" y="0"/>
                  <a:pt x="0" y="73"/>
                  <a:pt x="0" y="157"/>
                </a:cubicBezTo>
                <a:cubicBezTo>
                  <a:pt x="0" y="248"/>
                  <a:pt x="73" y="320"/>
                  <a:pt x="157" y="320"/>
                </a:cubicBezTo>
                <a:cubicBezTo>
                  <a:pt x="248" y="320"/>
                  <a:pt x="314" y="248"/>
                  <a:pt x="314" y="157"/>
                </a:cubicBezTo>
                <a:cubicBezTo>
                  <a:pt x="314" y="73"/>
                  <a:pt x="248" y="0"/>
                  <a:pt x="157" y="0"/>
                </a:cubicBezTo>
                <a:lnTo>
                  <a:pt x="15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5" name="Freeform 593"/>
          <p:cNvSpPr>
            <a:spLocks noChangeArrowheads="1"/>
          </p:cNvSpPr>
          <p:nvPr/>
        </p:nvSpPr>
        <p:spPr bwMode="auto">
          <a:xfrm>
            <a:off x="10803967" y="4319618"/>
            <a:ext cx="599039" cy="599081"/>
          </a:xfrm>
          <a:custGeom>
            <a:avLst/>
            <a:gdLst>
              <a:gd name="T0" fmla="*/ 236 w 472"/>
              <a:gd name="T1" fmla="*/ 470 h 471"/>
              <a:gd name="T2" fmla="*/ 236 w 472"/>
              <a:gd name="T3" fmla="*/ 470 h 471"/>
              <a:gd name="T4" fmla="*/ 0 w 472"/>
              <a:gd name="T5" fmla="*/ 235 h 471"/>
              <a:gd name="T6" fmla="*/ 236 w 472"/>
              <a:gd name="T7" fmla="*/ 0 h 471"/>
              <a:gd name="T8" fmla="*/ 471 w 472"/>
              <a:gd name="T9" fmla="*/ 235 h 471"/>
              <a:gd name="T10" fmla="*/ 236 w 472"/>
              <a:gd name="T11" fmla="*/ 47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2" h="471">
                <a:moveTo>
                  <a:pt x="236" y="470"/>
                </a:moveTo>
                <a:lnTo>
                  <a:pt x="236" y="470"/>
                </a:lnTo>
                <a:cubicBezTo>
                  <a:pt x="109" y="470"/>
                  <a:pt x="0" y="362"/>
                  <a:pt x="0" y="235"/>
                </a:cubicBezTo>
                <a:cubicBezTo>
                  <a:pt x="0" y="102"/>
                  <a:pt x="109" y="0"/>
                  <a:pt x="236" y="0"/>
                </a:cubicBezTo>
                <a:cubicBezTo>
                  <a:pt x="368" y="0"/>
                  <a:pt x="471" y="102"/>
                  <a:pt x="471" y="235"/>
                </a:cubicBezTo>
                <a:cubicBezTo>
                  <a:pt x="471" y="362"/>
                  <a:pt x="368" y="470"/>
                  <a:pt x="236" y="47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6" name="Freeform 594"/>
          <p:cNvSpPr>
            <a:spLocks noChangeArrowheads="1"/>
          </p:cNvSpPr>
          <p:nvPr/>
        </p:nvSpPr>
        <p:spPr bwMode="auto">
          <a:xfrm>
            <a:off x="10803968" y="4319618"/>
            <a:ext cx="604640" cy="599081"/>
          </a:xfrm>
          <a:custGeom>
            <a:avLst/>
            <a:gdLst>
              <a:gd name="T0" fmla="*/ 236 w 478"/>
              <a:gd name="T1" fmla="*/ 0 h 471"/>
              <a:gd name="T2" fmla="*/ 236 w 478"/>
              <a:gd name="T3" fmla="*/ 0 h 471"/>
              <a:gd name="T4" fmla="*/ 471 w 478"/>
              <a:gd name="T5" fmla="*/ 235 h 471"/>
              <a:gd name="T6" fmla="*/ 236 w 478"/>
              <a:gd name="T7" fmla="*/ 470 h 471"/>
              <a:gd name="T8" fmla="*/ 0 w 478"/>
              <a:gd name="T9" fmla="*/ 235 h 471"/>
              <a:gd name="T10" fmla="*/ 236 w 478"/>
              <a:gd name="T11" fmla="*/ 0 h 471"/>
              <a:gd name="T12" fmla="*/ 236 w 478"/>
              <a:gd name="T13" fmla="*/ 0 h 471"/>
              <a:gd name="T14" fmla="*/ 236 w 478"/>
              <a:gd name="T15" fmla="*/ 0 h 471"/>
              <a:gd name="T16" fmla="*/ 0 w 478"/>
              <a:gd name="T17" fmla="*/ 235 h 471"/>
              <a:gd name="T18" fmla="*/ 236 w 478"/>
              <a:gd name="T19" fmla="*/ 470 h 471"/>
              <a:gd name="T20" fmla="*/ 477 w 478"/>
              <a:gd name="T21" fmla="*/ 235 h 471"/>
              <a:gd name="T22" fmla="*/ 236 w 478"/>
              <a:gd name="T23" fmla="*/ 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8" h="471">
                <a:moveTo>
                  <a:pt x="236" y="0"/>
                </a:moveTo>
                <a:lnTo>
                  <a:pt x="236" y="0"/>
                </a:lnTo>
                <a:cubicBezTo>
                  <a:pt x="368" y="0"/>
                  <a:pt x="471" y="102"/>
                  <a:pt x="471" y="235"/>
                </a:cubicBezTo>
                <a:cubicBezTo>
                  <a:pt x="471" y="362"/>
                  <a:pt x="368" y="470"/>
                  <a:pt x="236" y="470"/>
                </a:cubicBezTo>
                <a:cubicBezTo>
                  <a:pt x="109" y="470"/>
                  <a:pt x="0" y="362"/>
                  <a:pt x="0" y="235"/>
                </a:cubicBezTo>
                <a:cubicBezTo>
                  <a:pt x="0" y="102"/>
                  <a:pt x="109" y="0"/>
                  <a:pt x="236" y="0"/>
                </a:cubicBezTo>
                <a:lnTo>
                  <a:pt x="236" y="0"/>
                </a:lnTo>
                <a:lnTo>
                  <a:pt x="236" y="0"/>
                </a:lnTo>
                <a:cubicBezTo>
                  <a:pt x="109" y="0"/>
                  <a:pt x="0" y="102"/>
                  <a:pt x="0" y="235"/>
                </a:cubicBezTo>
                <a:cubicBezTo>
                  <a:pt x="0" y="362"/>
                  <a:pt x="109" y="470"/>
                  <a:pt x="236" y="470"/>
                </a:cubicBezTo>
                <a:cubicBezTo>
                  <a:pt x="368" y="470"/>
                  <a:pt x="477" y="362"/>
                  <a:pt x="477" y="235"/>
                </a:cubicBezTo>
                <a:cubicBezTo>
                  <a:pt x="477" y="102"/>
                  <a:pt x="368" y="0"/>
                  <a:pt x="2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7" name="Freeform 595"/>
          <p:cNvSpPr>
            <a:spLocks noChangeArrowheads="1"/>
          </p:cNvSpPr>
          <p:nvPr/>
        </p:nvSpPr>
        <p:spPr bwMode="auto">
          <a:xfrm>
            <a:off x="8850087" y="7035076"/>
            <a:ext cx="627032" cy="638272"/>
          </a:xfrm>
          <a:custGeom>
            <a:avLst/>
            <a:gdLst>
              <a:gd name="T0" fmla="*/ 247 w 496"/>
              <a:gd name="T1" fmla="*/ 501 h 502"/>
              <a:gd name="T2" fmla="*/ 247 w 496"/>
              <a:gd name="T3" fmla="*/ 501 h 502"/>
              <a:gd name="T4" fmla="*/ 0 w 496"/>
              <a:gd name="T5" fmla="*/ 248 h 502"/>
              <a:gd name="T6" fmla="*/ 247 w 496"/>
              <a:gd name="T7" fmla="*/ 0 h 502"/>
              <a:gd name="T8" fmla="*/ 495 w 496"/>
              <a:gd name="T9" fmla="*/ 248 h 502"/>
              <a:gd name="T10" fmla="*/ 247 w 496"/>
              <a:gd name="T11" fmla="*/ 50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6" h="502">
                <a:moveTo>
                  <a:pt x="247" y="501"/>
                </a:moveTo>
                <a:lnTo>
                  <a:pt x="247" y="501"/>
                </a:lnTo>
                <a:cubicBezTo>
                  <a:pt x="109" y="501"/>
                  <a:pt x="0" y="386"/>
                  <a:pt x="0" y="248"/>
                </a:cubicBezTo>
                <a:cubicBezTo>
                  <a:pt x="0" y="115"/>
                  <a:pt x="109" y="0"/>
                  <a:pt x="247" y="0"/>
                </a:cubicBezTo>
                <a:cubicBezTo>
                  <a:pt x="386" y="0"/>
                  <a:pt x="495" y="115"/>
                  <a:pt x="495" y="248"/>
                </a:cubicBezTo>
                <a:cubicBezTo>
                  <a:pt x="495" y="386"/>
                  <a:pt x="386" y="501"/>
                  <a:pt x="247" y="50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8" name="Freeform 596"/>
          <p:cNvSpPr>
            <a:spLocks noChangeArrowheads="1"/>
          </p:cNvSpPr>
          <p:nvPr/>
        </p:nvSpPr>
        <p:spPr bwMode="auto">
          <a:xfrm>
            <a:off x="8838891" y="7035076"/>
            <a:ext cx="638230" cy="638272"/>
          </a:xfrm>
          <a:custGeom>
            <a:avLst/>
            <a:gdLst>
              <a:gd name="T0" fmla="*/ 253 w 502"/>
              <a:gd name="T1" fmla="*/ 0 h 502"/>
              <a:gd name="T2" fmla="*/ 253 w 502"/>
              <a:gd name="T3" fmla="*/ 0 h 502"/>
              <a:gd name="T4" fmla="*/ 501 w 502"/>
              <a:gd name="T5" fmla="*/ 248 h 502"/>
              <a:gd name="T6" fmla="*/ 253 w 502"/>
              <a:gd name="T7" fmla="*/ 495 h 502"/>
              <a:gd name="T8" fmla="*/ 6 w 502"/>
              <a:gd name="T9" fmla="*/ 248 h 502"/>
              <a:gd name="T10" fmla="*/ 253 w 502"/>
              <a:gd name="T11" fmla="*/ 0 h 502"/>
              <a:gd name="T12" fmla="*/ 253 w 502"/>
              <a:gd name="T13" fmla="*/ 0 h 502"/>
              <a:gd name="T14" fmla="*/ 253 w 502"/>
              <a:gd name="T15" fmla="*/ 0 h 502"/>
              <a:gd name="T16" fmla="*/ 0 w 502"/>
              <a:gd name="T17" fmla="*/ 248 h 502"/>
              <a:gd name="T18" fmla="*/ 253 w 502"/>
              <a:gd name="T19" fmla="*/ 501 h 502"/>
              <a:gd name="T20" fmla="*/ 501 w 502"/>
              <a:gd name="T21" fmla="*/ 248 h 502"/>
              <a:gd name="T22" fmla="*/ 253 w 502"/>
              <a:gd name="T23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2" h="502">
                <a:moveTo>
                  <a:pt x="253" y="0"/>
                </a:moveTo>
                <a:lnTo>
                  <a:pt x="253" y="0"/>
                </a:lnTo>
                <a:cubicBezTo>
                  <a:pt x="392" y="0"/>
                  <a:pt x="501" y="115"/>
                  <a:pt x="501" y="248"/>
                </a:cubicBezTo>
                <a:cubicBezTo>
                  <a:pt x="501" y="386"/>
                  <a:pt x="392" y="495"/>
                  <a:pt x="253" y="495"/>
                </a:cubicBezTo>
                <a:cubicBezTo>
                  <a:pt x="115" y="495"/>
                  <a:pt x="6" y="386"/>
                  <a:pt x="6" y="248"/>
                </a:cubicBezTo>
                <a:cubicBezTo>
                  <a:pt x="6" y="115"/>
                  <a:pt x="115" y="0"/>
                  <a:pt x="253" y="0"/>
                </a:cubicBezTo>
                <a:lnTo>
                  <a:pt x="253" y="0"/>
                </a:lnTo>
                <a:lnTo>
                  <a:pt x="253" y="0"/>
                </a:lnTo>
                <a:cubicBezTo>
                  <a:pt x="115" y="0"/>
                  <a:pt x="0" y="109"/>
                  <a:pt x="0" y="248"/>
                </a:cubicBezTo>
                <a:cubicBezTo>
                  <a:pt x="0" y="386"/>
                  <a:pt x="115" y="501"/>
                  <a:pt x="253" y="501"/>
                </a:cubicBezTo>
                <a:cubicBezTo>
                  <a:pt x="392" y="501"/>
                  <a:pt x="501" y="386"/>
                  <a:pt x="501" y="248"/>
                </a:cubicBezTo>
                <a:cubicBezTo>
                  <a:pt x="501" y="109"/>
                  <a:pt x="392" y="0"/>
                  <a:pt x="25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39" name="Freeform 597"/>
          <p:cNvSpPr>
            <a:spLocks noChangeArrowheads="1"/>
          </p:cNvSpPr>
          <p:nvPr/>
        </p:nvSpPr>
        <p:spPr bwMode="auto">
          <a:xfrm>
            <a:off x="12293173" y="5416996"/>
            <a:ext cx="638230" cy="627074"/>
          </a:xfrm>
          <a:custGeom>
            <a:avLst/>
            <a:gdLst>
              <a:gd name="T0" fmla="*/ 253 w 502"/>
              <a:gd name="T1" fmla="*/ 495 h 496"/>
              <a:gd name="T2" fmla="*/ 253 w 502"/>
              <a:gd name="T3" fmla="*/ 495 h 496"/>
              <a:gd name="T4" fmla="*/ 0 w 502"/>
              <a:gd name="T5" fmla="*/ 248 h 496"/>
              <a:gd name="T6" fmla="*/ 253 w 502"/>
              <a:gd name="T7" fmla="*/ 0 h 496"/>
              <a:gd name="T8" fmla="*/ 501 w 502"/>
              <a:gd name="T9" fmla="*/ 248 h 496"/>
              <a:gd name="T10" fmla="*/ 253 w 502"/>
              <a:gd name="T11" fmla="*/ 495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2" h="496">
                <a:moveTo>
                  <a:pt x="253" y="495"/>
                </a:moveTo>
                <a:lnTo>
                  <a:pt x="253" y="495"/>
                </a:lnTo>
                <a:cubicBezTo>
                  <a:pt x="114" y="495"/>
                  <a:pt x="0" y="386"/>
                  <a:pt x="0" y="248"/>
                </a:cubicBezTo>
                <a:cubicBezTo>
                  <a:pt x="0" y="109"/>
                  <a:pt x="114" y="0"/>
                  <a:pt x="253" y="0"/>
                </a:cubicBezTo>
                <a:cubicBezTo>
                  <a:pt x="386" y="0"/>
                  <a:pt x="501" y="109"/>
                  <a:pt x="501" y="248"/>
                </a:cubicBezTo>
                <a:cubicBezTo>
                  <a:pt x="501" y="386"/>
                  <a:pt x="386" y="495"/>
                  <a:pt x="253" y="49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40" name="Freeform 598"/>
          <p:cNvSpPr>
            <a:spLocks noChangeArrowheads="1"/>
          </p:cNvSpPr>
          <p:nvPr/>
        </p:nvSpPr>
        <p:spPr bwMode="auto">
          <a:xfrm>
            <a:off x="12293173" y="5411399"/>
            <a:ext cx="638230" cy="638272"/>
          </a:xfrm>
          <a:custGeom>
            <a:avLst/>
            <a:gdLst>
              <a:gd name="T0" fmla="*/ 253 w 502"/>
              <a:gd name="T1" fmla="*/ 6 h 502"/>
              <a:gd name="T2" fmla="*/ 253 w 502"/>
              <a:gd name="T3" fmla="*/ 6 h 502"/>
              <a:gd name="T4" fmla="*/ 501 w 502"/>
              <a:gd name="T5" fmla="*/ 254 h 502"/>
              <a:gd name="T6" fmla="*/ 253 w 502"/>
              <a:gd name="T7" fmla="*/ 501 h 502"/>
              <a:gd name="T8" fmla="*/ 6 w 502"/>
              <a:gd name="T9" fmla="*/ 254 h 502"/>
              <a:gd name="T10" fmla="*/ 253 w 502"/>
              <a:gd name="T11" fmla="*/ 6 h 502"/>
              <a:gd name="T12" fmla="*/ 253 w 502"/>
              <a:gd name="T13" fmla="*/ 0 h 502"/>
              <a:gd name="T14" fmla="*/ 253 w 502"/>
              <a:gd name="T15" fmla="*/ 0 h 502"/>
              <a:gd name="T16" fmla="*/ 0 w 502"/>
              <a:gd name="T17" fmla="*/ 254 h 502"/>
              <a:gd name="T18" fmla="*/ 253 w 502"/>
              <a:gd name="T19" fmla="*/ 501 h 502"/>
              <a:gd name="T20" fmla="*/ 501 w 502"/>
              <a:gd name="T21" fmla="*/ 254 h 502"/>
              <a:gd name="T22" fmla="*/ 253 w 502"/>
              <a:gd name="T23" fmla="*/ 0 h 502"/>
              <a:gd name="T24" fmla="*/ 253 w 502"/>
              <a:gd name="T25" fmla="*/ 6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2" h="502">
                <a:moveTo>
                  <a:pt x="253" y="6"/>
                </a:moveTo>
                <a:lnTo>
                  <a:pt x="253" y="6"/>
                </a:lnTo>
                <a:cubicBezTo>
                  <a:pt x="386" y="6"/>
                  <a:pt x="501" y="115"/>
                  <a:pt x="501" y="254"/>
                </a:cubicBezTo>
                <a:cubicBezTo>
                  <a:pt x="501" y="386"/>
                  <a:pt x="386" y="501"/>
                  <a:pt x="253" y="501"/>
                </a:cubicBezTo>
                <a:cubicBezTo>
                  <a:pt x="114" y="501"/>
                  <a:pt x="6" y="386"/>
                  <a:pt x="6" y="254"/>
                </a:cubicBezTo>
                <a:cubicBezTo>
                  <a:pt x="6" y="115"/>
                  <a:pt x="114" y="6"/>
                  <a:pt x="253" y="6"/>
                </a:cubicBezTo>
                <a:lnTo>
                  <a:pt x="253" y="0"/>
                </a:lnTo>
                <a:lnTo>
                  <a:pt x="253" y="0"/>
                </a:lnTo>
                <a:cubicBezTo>
                  <a:pt x="114" y="0"/>
                  <a:pt x="0" y="115"/>
                  <a:pt x="0" y="254"/>
                </a:cubicBezTo>
                <a:cubicBezTo>
                  <a:pt x="0" y="392"/>
                  <a:pt x="114" y="501"/>
                  <a:pt x="253" y="501"/>
                </a:cubicBezTo>
                <a:cubicBezTo>
                  <a:pt x="392" y="501"/>
                  <a:pt x="501" y="392"/>
                  <a:pt x="501" y="254"/>
                </a:cubicBezTo>
                <a:cubicBezTo>
                  <a:pt x="501" y="115"/>
                  <a:pt x="392" y="0"/>
                  <a:pt x="253" y="0"/>
                </a:cubicBezTo>
                <a:lnTo>
                  <a:pt x="25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41" name="Freeform 599"/>
          <p:cNvSpPr>
            <a:spLocks noChangeArrowheads="1"/>
          </p:cNvSpPr>
          <p:nvPr/>
        </p:nvSpPr>
        <p:spPr bwMode="auto">
          <a:xfrm>
            <a:off x="13676006" y="4638754"/>
            <a:ext cx="599042" cy="599078"/>
          </a:xfrm>
          <a:custGeom>
            <a:avLst/>
            <a:gdLst>
              <a:gd name="T0" fmla="*/ 235 w 471"/>
              <a:gd name="T1" fmla="*/ 471 h 472"/>
              <a:gd name="T2" fmla="*/ 235 w 471"/>
              <a:gd name="T3" fmla="*/ 471 h 472"/>
              <a:gd name="T4" fmla="*/ 0 w 471"/>
              <a:gd name="T5" fmla="*/ 235 h 472"/>
              <a:gd name="T6" fmla="*/ 235 w 471"/>
              <a:gd name="T7" fmla="*/ 0 h 472"/>
              <a:gd name="T8" fmla="*/ 470 w 471"/>
              <a:gd name="T9" fmla="*/ 235 h 472"/>
              <a:gd name="T10" fmla="*/ 235 w 471"/>
              <a:gd name="T11" fmla="*/ 471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1" h="472">
                <a:moveTo>
                  <a:pt x="235" y="471"/>
                </a:moveTo>
                <a:lnTo>
                  <a:pt x="235" y="471"/>
                </a:lnTo>
                <a:cubicBezTo>
                  <a:pt x="102" y="471"/>
                  <a:pt x="0" y="362"/>
                  <a:pt x="0" y="235"/>
                </a:cubicBezTo>
                <a:cubicBezTo>
                  <a:pt x="0" y="103"/>
                  <a:pt x="102" y="0"/>
                  <a:pt x="235" y="0"/>
                </a:cubicBezTo>
                <a:cubicBezTo>
                  <a:pt x="362" y="0"/>
                  <a:pt x="470" y="103"/>
                  <a:pt x="470" y="235"/>
                </a:cubicBezTo>
                <a:cubicBezTo>
                  <a:pt x="470" y="362"/>
                  <a:pt x="362" y="471"/>
                  <a:pt x="235" y="47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42" name="Freeform 600"/>
          <p:cNvSpPr>
            <a:spLocks noChangeArrowheads="1"/>
          </p:cNvSpPr>
          <p:nvPr/>
        </p:nvSpPr>
        <p:spPr bwMode="auto">
          <a:xfrm>
            <a:off x="13664806" y="4638754"/>
            <a:ext cx="604640" cy="599078"/>
          </a:xfrm>
          <a:custGeom>
            <a:avLst/>
            <a:gdLst>
              <a:gd name="T0" fmla="*/ 241 w 477"/>
              <a:gd name="T1" fmla="*/ 0 h 472"/>
              <a:gd name="T2" fmla="*/ 241 w 477"/>
              <a:gd name="T3" fmla="*/ 0 h 472"/>
              <a:gd name="T4" fmla="*/ 476 w 477"/>
              <a:gd name="T5" fmla="*/ 235 h 472"/>
              <a:gd name="T6" fmla="*/ 241 w 477"/>
              <a:gd name="T7" fmla="*/ 471 h 472"/>
              <a:gd name="T8" fmla="*/ 6 w 477"/>
              <a:gd name="T9" fmla="*/ 235 h 472"/>
              <a:gd name="T10" fmla="*/ 241 w 477"/>
              <a:gd name="T11" fmla="*/ 0 h 472"/>
              <a:gd name="T12" fmla="*/ 241 w 477"/>
              <a:gd name="T13" fmla="*/ 0 h 472"/>
              <a:gd name="T14" fmla="*/ 241 w 477"/>
              <a:gd name="T15" fmla="*/ 0 h 472"/>
              <a:gd name="T16" fmla="*/ 0 w 477"/>
              <a:gd name="T17" fmla="*/ 235 h 472"/>
              <a:gd name="T18" fmla="*/ 241 w 477"/>
              <a:gd name="T19" fmla="*/ 471 h 472"/>
              <a:gd name="T20" fmla="*/ 476 w 477"/>
              <a:gd name="T21" fmla="*/ 235 h 472"/>
              <a:gd name="T22" fmla="*/ 241 w 477"/>
              <a:gd name="T23" fmla="*/ 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7" h="472">
                <a:moveTo>
                  <a:pt x="241" y="0"/>
                </a:moveTo>
                <a:lnTo>
                  <a:pt x="241" y="0"/>
                </a:lnTo>
                <a:cubicBezTo>
                  <a:pt x="368" y="0"/>
                  <a:pt x="476" y="103"/>
                  <a:pt x="476" y="235"/>
                </a:cubicBezTo>
                <a:cubicBezTo>
                  <a:pt x="476" y="362"/>
                  <a:pt x="368" y="471"/>
                  <a:pt x="241" y="471"/>
                </a:cubicBezTo>
                <a:cubicBezTo>
                  <a:pt x="108" y="471"/>
                  <a:pt x="6" y="362"/>
                  <a:pt x="6" y="235"/>
                </a:cubicBezTo>
                <a:cubicBezTo>
                  <a:pt x="6" y="103"/>
                  <a:pt x="108" y="0"/>
                  <a:pt x="241" y="0"/>
                </a:cubicBezTo>
                <a:lnTo>
                  <a:pt x="241" y="0"/>
                </a:lnTo>
                <a:lnTo>
                  <a:pt x="241" y="0"/>
                </a:lnTo>
                <a:cubicBezTo>
                  <a:pt x="108" y="0"/>
                  <a:pt x="0" y="103"/>
                  <a:pt x="0" y="235"/>
                </a:cubicBezTo>
                <a:cubicBezTo>
                  <a:pt x="0" y="368"/>
                  <a:pt x="108" y="471"/>
                  <a:pt x="241" y="471"/>
                </a:cubicBezTo>
                <a:cubicBezTo>
                  <a:pt x="368" y="471"/>
                  <a:pt x="476" y="368"/>
                  <a:pt x="476" y="235"/>
                </a:cubicBezTo>
                <a:cubicBezTo>
                  <a:pt x="476" y="103"/>
                  <a:pt x="368" y="0"/>
                  <a:pt x="24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43" name="Freeform 601"/>
          <p:cNvSpPr>
            <a:spLocks noChangeArrowheads="1"/>
          </p:cNvSpPr>
          <p:nvPr/>
        </p:nvSpPr>
        <p:spPr bwMode="auto">
          <a:xfrm>
            <a:off x="9617081" y="4157249"/>
            <a:ext cx="313515" cy="313537"/>
          </a:xfrm>
          <a:custGeom>
            <a:avLst/>
            <a:gdLst>
              <a:gd name="T0" fmla="*/ 121 w 248"/>
              <a:gd name="T1" fmla="*/ 247 h 248"/>
              <a:gd name="T2" fmla="*/ 121 w 248"/>
              <a:gd name="T3" fmla="*/ 247 h 248"/>
              <a:gd name="T4" fmla="*/ 0 w 248"/>
              <a:gd name="T5" fmla="*/ 127 h 248"/>
              <a:gd name="T6" fmla="*/ 121 w 248"/>
              <a:gd name="T7" fmla="*/ 0 h 248"/>
              <a:gd name="T8" fmla="*/ 247 w 248"/>
              <a:gd name="T9" fmla="*/ 127 h 248"/>
              <a:gd name="T10" fmla="*/ 121 w 248"/>
              <a:gd name="T11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248">
                <a:moveTo>
                  <a:pt x="121" y="247"/>
                </a:moveTo>
                <a:lnTo>
                  <a:pt x="121" y="247"/>
                </a:lnTo>
                <a:cubicBezTo>
                  <a:pt x="54" y="247"/>
                  <a:pt x="0" y="193"/>
                  <a:pt x="0" y="127"/>
                </a:cubicBezTo>
                <a:cubicBezTo>
                  <a:pt x="0" y="54"/>
                  <a:pt x="54" y="0"/>
                  <a:pt x="121" y="0"/>
                </a:cubicBezTo>
                <a:cubicBezTo>
                  <a:pt x="193" y="0"/>
                  <a:pt x="247" y="54"/>
                  <a:pt x="247" y="127"/>
                </a:cubicBezTo>
                <a:cubicBezTo>
                  <a:pt x="247" y="193"/>
                  <a:pt x="193" y="247"/>
                  <a:pt x="121" y="24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52" name="Freeform 602"/>
          <p:cNvSpPr>
            <a:spLocks noChangeArrowheads="1"/>
          </p:cNvSpPr>
          <p:nvPr/>
        </p:nvSpPr>
        <p:spPr bwMode="auto">
          <a:xfrm>
            <a:off x="9617081" y="4157249"/>
            <a:ext cx="313515" cy="313537"/>
          </a:xfrm>
          <a:custGeom>
            <a:avLst/>
            <a:gdLst>
              <a:gd name="T0" fmla="*/ 121 w 248"/>
              <a:gd name="T1" fmla="*/ 0 h 248"/>
              <a:gd name="T2" fmla="*/ 121 w 248"/>
              <a:gd name="T3" fmla="*/ 0 h 248"/>
              <a:gd name="T4" fmla="*/ 247 w 248"/>
              <a:gd name="T5" fmla="*/ 127 h 248"/>
              <a:gd name="T6" fmla="*/ 121 w 248"/>
              <a:gd name="T7" fmla="*/ 247 h 248"/>
              <a:gd name="T8" fmla="*/ 0 w 248"/>
              <a:gd name="T9" fmla="*/ 127 h 248"/>
              <a:gd name="T10" fmla="*/ 121 w 248"/>
              <a:gd name="T11" fmla="*/ 0 h 248"/>
              <a:gd name="T12" fmla="*/ 121 w 248"/>
              <a:gd name="T13" fmla="*/ 0 h 248"/>
              <a:gd name="T14" fmla="*/ 121 w 248"/>
              <a:gd name="T15" fmla="*/ 0 h 248"/>
              <a:gd name="T16" fmla="*/ 0 w 248"/>
              <a:gd name="T17" fmla="*/ 127 h 248"/>
              <a:gd name="T18" fmla="*/ 121 w 248"/>
              <a:gd name="T19" fmla="*/ 247 h 248"/>
              <a:gd name="T20" fmla="*/ 247 w 248"/>
              <a:gd name="T21" fmla="*/ 127 h 248"/>
              <a:gd name="T22" fmla="*/ 121 w 248"/>
              <a:gd name="T2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8" h="248">
                <a:moveTo>
                  <a:pt x="121" y="0"/>
                </a:moveTo>
                <a:lnTo>
                  <a:pt x="121" y="0"/>
                </a:lnTo>
                <a:cubicBezTo>
                  <a:pt x="193" y="0"/>
                  <a:pt x="247" y="54"/>
                  <a:pt x="247" y="127"/>
                </a:cubicBezTo>
                <a:cubicBezTo>
                  <a:pt x="247" y="193"/>
                  <a:pt x="193" y="247"/>
                  <a:pt x="121" y="247"/>
                </a:cubicBezTo>
                <a:cubicBezTo>
                  <a:pt x="54" y="247"/>
                  <a:pt x="0" y="193"/>
                  <a:pt x="0" y="127"/>
                </a:cubicBezTo>
                <a:cubicBezTo>
                  <a:pt x="0" y="54"/>
                  <a:pt x="54" y="0"/>
                  <a:pt x="121" y="0"/>
                </a:cubicBezTo>
                <a:lnTo>
                  <a:pt x="121" y="0"/>
                </a:lnTo>
                <a:lnTo>
                  <a:pt x="121" y="0"/>
                </a:lnTo>
                <a:cubicBezTo>
                  <a:pt x="54" y="0"/>
                  <a:pt x="0" y="54"/>
                  <a:pt x="0" y="127"/>
                </a:cubicBezTo>
                <a:cubicBezTo>
                  <a:pt x="0" y="193"/>
                  <a:pt x="54" y="247"/>
                  <a:pt x="121" y="247"/>
                </a:cubicBezTo>
                <a:cubicBezTo>
                  <a:pt x="193" y="247"/>
                  <a:pt x="247" y="193"/>
                  <a:pt x="247" y="127"/>
                </a:cubicBezTo>
                <a:cubicBezTo>
                  <a:pt x="247" y="54"/>
                  <a:pt x="193" y="0"/>
                  <a:pt x="12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53" name="Freeform 603"/>
          <p:cNvSpPr>
            <a:spLocks noChangeArrowheads="1"/>
          </p:cNvSpPr>
          <p:nvPr/>
        </p:nvSpPr>
        <p:spPr bwMode="auto">
          <a:xfrm>
            <a:off x="10697597" y="8849112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54 h 116"/>
              <a:gd name="T6" fmla="*/ 60 w 115"/>
              <a:gd name="T7" fmla="*/ 0 h 116"/>
              <a:gd name="T8" fmla="*/ 114 w 115"/>
              <a:gd name="T9" fmla="*/ 54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85"/>
                  <a:pt x="0" y="54"/>
                </a:cubicBezTo>
                <a:cubicBezTo>
                  <a:pt x="0" y="24"/>
                  <a:pt x="30" y="0"/>
                  <a:pt x="60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85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55" name="Freeform 604"/>
          <p:cNvSpPr>
            <a:spLocks noChangeArrowheads="1"/>
          </p:cNvSpPr>
          <p:nvPr/>
        </p:nvSpPr>
        <p:spPr bwMode="auto">
          <a:xfrm>
            <a:off x="10697597" y="8843508"/>
            <a:ext cx="145560" cy="156769"/>
          </a:xfrm>
          <a:custGeom>
            <a:avLst/>
            <a:gdLst>
              <a:gd name="T0" fmla="*/ 60 w 115"/>
              <a:gd name="T1" fmla="*/ 6 h 122"/>
              <a:gd name="T2" fmla="*/ 60 w 115"/>
              <a:gd name="T3" fmla="*/ 6 h 122"/>
              <a:gd name="T4" fmla="*/ 114 w 115"/>
              <a:gd name="T5" fmla="*/ 60 h 122"/>
              <a:gd name="T6" fmla="*/ 60 w 115"/>
              <a:gd name="T7" fmla="*/ 115 h 122"/>
              <a:gd name="T8" fmla="*/ 0 w 115"/>
              <a:gd name="T9" fmla="*/ 60 h 122"/>
              <a:gd name="T10" fmla="*/ 60 w 115"/>
              <a:gd name="T11" fmla="*/ 6 h 122"/>
              <a:gd name="T12" fmla="*/ 60 w 115"/>
              <a:gd name="T13" fmla="*/ 0 h 122"/>
              <a:gd name="T14" fmla="*/ 60 w 115"/>
              <a:gd name="T15" fmla="*/ 0 h 122"/>
              <a:gd name="T16" fmla="*/ 0 w 115"/>
              <a:gd name="T17" fmla="*/ 60 h 122"/>
              <a:gd name="T18" fmla="*/ 60 w 115"/>
              <a:gd name="T19" fmla="*/ 121 h 122"/>
              <a:gd name="T20" fmla="*/ 114 w 115"/>
              <a:gd name="T21" fmla="*/ 60 h 122"/>
              <a:gd name="T22" fmla="*/ 60 w 115"/>
              <a:gd name="T23" fmla="*/ 0 h 122"/>
              <a:gd name="T24" fmla="*/ 60 w 115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" h="122">
                <a:moveTo>
                  <a:pt x="60" y="6"/>
                </a:moveTo>
                <a:lnTo>
                  <a:pt x="60" y="6"/>
                </a:lnTo>
                <a:cubicBezTo>
                  <a:pt x="90" y="6"/>
                  <a:pt x="114" y="30"/>
                  <a:pt x="114" y="60"/>
                </a:cubicBezTo>
                <a:cubicBezTo>
                  <a:pt x="114" y="91"/>
                  <a:pt x="90" y="115"/>
                  <a:pt x="60" y="115"/>
                </a:cubicBezTo>
                <a:cubicBezTo>
                  <a:pt x="30" y="115"/>
                  <a:pt x="0" y="91"/>
                  <a:pt x="0" y="60"/>
                </a:cubicBezTo>
                <a:cubicBezTo>
                  <a:pt x="0" y="30"/>
                  <a:pt x="30" y="6"/>
                  <a:pt x="60" y="6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30"/>
                  <a:pt x="0" y="60"/>
                </a:cubicBezTo>
                <a:cubicBezTo>
                  <a:pt x="0" y="91"/>
                  <a:pt x="24" y="121"/>
                  <a:pt x="60" y="121"/>
                </a:cubicBezTo>
                <a:cubicBezTo>
                  <a:pt x="90" y="121"/>
                  <a:pt x="114" y="91"/>
                  <a:pt x="114" y="60"/>
                </a:cubicBezTo>
                <a:cubicBezTo>
                  <a:pt x="114" y="30"/>
                  <a:pt x="90" y="0"/>
                  <a:pt x="60" y="0"/>
                </a:cubicBezTo>
                <a:lnTo>
                  <a:pt x="6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56" name="Freeform 605"/>
          <p:cNvSpPr>
            <a:spLocks noChangeArrowheads="1"/>
          </p:cNvSpPr>
          <p:nvPr/>
        </p:nvSpPr>
        <p:spPr bwMode="auto">
          <a:xfrm>
            <a:off x="14487792" y="8042874"/>
            <a:ext cx="145560" cy="145571"/>
          </a:xfrm>
          <a:custGeom>
            <a:avLst/>
            <a:gdLst>
              <a:gd name="T0" fmla="*/ 55 w 116"/>
              <a:gd name="T1" fmla="*/ 114 h 115"/>
              <a:gd name="T2" fmla="*/ 55 w 116"/>
              <a:gd name="T3" fmla="*/ 114 h 115"/>
              <a:gd name="T4" fmla="*/ 0 w 116"/>
              <a:gd name="T5" fmla="*/ 54 h 115"/>
              <a:gd name="T6" fmla="*/ 55 w 116"/>
              <a:gd name="T7" fmla="*/ 0 h 115"/>
              <a:gd name="T8" fmla="*/ 115 w 116"/>
              <a:gd name="T9" fmla="*/ 54 h 115"/>
              <a:gd name="T10" fmla="*/ 55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5" y="114"/>
                </a:moveTo>
                <a:lnTo>
                  <a:pt x="55" y="114"/>
                </a:ln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5" y="0"/>
                </a:cubicBezTo>
                <a:cubicBezTo>
                  <a:pt x="85" y="0"/>
                  <a:pt x="115" y="24"/>
                  <a:pt x="115" y="54"/>
                </a:cubicBezTo>
                <a:cubicBezTo>
                  <a:pt x="115" y="90"/>
                  <a:pt x="85" y="114"/>
                  <a:pt x="55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0" name="Freeform 606"/>
          <p:cNvSpPr>
            <a:spLocks noChangeArrowheads="1"/>
          </p:cNvSpPr>
          <p:nvPr/>
        </p:nvSpPr>
        <p:spPr bwMode="auto">
          <a:xfrm>
            <a:off x="14476592" y="8042874"/>
            <a:ext cx="156758" cy="145571"/>
          </a:xfrm>
          <a:custGeom>
            <a:avLst/>
            <a:gdLst>
              <a:gd name="T0" fmla="*/ 61 w 122"/>
              <a:gd name="T1" fmla="*/ 0 h 115"/>
              <a:gd name="T2" fmla="*/ 61 w 122"/>
              <a:gd name="T3" fmla="*/ 0 h 115"/>
              <a:gd name="T4" fmla="*/ 115 w 122"/>
              <a:gd name="T5" fmla="*/ 54 h 115"/>
              <a:gd name="T6" fmla="*/ 61 w 122"/>
              <a:gd name="T7" fmla="*/ 114 h 115"/>
              <a:gd name="T8" fmla="*/ 6 w 122"/>
              <a:gd name="T9" fmla="*/ 54 h 115"/>
              <a:gd name="T10" fmla="*/ 61 w 122"/>
              <a:gd name="T11" fmla="*/ 0 h 115"/>
              <a:gd name="T12" fmla="*/ 61 w 122"/>
              <a:gd name="T13" fmla="*/ 0 h 115"/>
              <a:gd name="T14" fmla="*/ 61 w 122"/>
              <a:gd name="T15" fmla="*/ 0 h 115"/>
              <a:gd name="T16" fmla="*/ 0 w 122"/>
              <a:gd name="T17" fmla="*/ 54 h 115"/>
              <a:gd name="T18" fmla="*/ 61 w 122"/>
              <a:gd name="T19" fmla="*/ 114 h 115"/>
              <a:gd name="T20" fmla="*/ 121 w 122"/>
              <a:gd name="T21" fmla="*/ 54 h 115"/>
              <a:gd name="T22" fmla="*/ 61 w 122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0" y="114"/>
                  <a:pt x="6" y="90"/>
                  <a:pt x="6" y="54"/>
                </a:cubicBezTo>
                <a:cubicBezTo>
                  <a:pt x="6" y="24"/>
                  <a:pt x="30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0" y="0"/>
                  <a:pt x="0" y="24"/>
                  <a:pt x="0" y="54"/>
                </a:cubicBezTo>
                <a:cubicBezTo>
                  <a:pt x="0" y="90"/>
                  <a:pt x="30" y="114"/>
                  <a:pt x="61" y="114"/>
                </a:cubicBezTo>
                <a:cubicBezTo>
                  <a:pt x="91" y="114"/>
                  <a:pt x="121" y="90"/>
                  <a:pt x="121" y="54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1" name="Freeform 607"/>
          <p:cNvSpPr>
            <a:spLocks noChangeArrowheads="1"/>
          </p:cNvSpPr>
          <p:nvPr/>
        </p:nvSpPr>
        <p:spPr bwMode="auto">
          <a:xfrm>
            <a:off x="13580834" y="8031675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54 h 115"/>
              <a:gd name="T6" fmla="*/ 61 w 116"/>
              <a:gd name="T7" fmla="*/ 0 h 115"/>
              <a:gd name="T8" fmla="*/ 115 w 116"/>
              <a:gd name="T9" fmla="*/ 54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25" y="114"/>
                  <a:pt x="0" y="90"/>
                  <a:pt x="0" y="54"/>
                </a:cubicBezTo>
                <a:cubicBezTo>
                  <a:pt x="0" y="24"/>
                  <a:pt x="25" y="0"/>
                  <a:pt x="61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2" name="Freeform 608"/>
          <p:cNvSpPr>
            <a:spLocks noChangeArrowheads="1"/>
          </p:cNvSpPr>
          <p:nvPr/>
        </p:nvSpPr>
        <p:spPr bwMode="auto">
          <a:xfrm>
            <a:off x="13580834" y="8031675"/>
            <a:ext cx="145560" cy="145571"/>
          </a:xfrm>
          <a:custGeom>
            <a:avLst/>
            <a:gdLst>
              <a:gd name="T0" fmla="*/ 61 w 116"/>
              <a:gd name="T1" fmla="*/ 0 h 115"/>
              <a:gd name="T2" fmla="*/ 61 w 116"/>
              <a:gd name="T3" fmla="*/ 0 h 115"/>
              <a:gd name="T4" fmla="*/ 115 w 116"/>
              <a:gd name="T5" fmla="*/ 54 h 115"/>
              <a:gd name="T6" fmla="*/ 61 w 116"/>
              <a:gd name="T7" fmla="*/ 114 h 115"/>
              <a:gd name="T8" fmla="*/ 0 w 116"/>
              <a:gd name="T9" fmla="*/ 54 h 115"/>
              <a:gd name="T10" fmla="*/ 61 w 116"/>
              <a:gd name="T11" fmla="*/ 0 h 115"/>
              <a:gd name="T12" fmla="*/ 61 w 116"/>
              <a:gd name="T13" fmla="*/ 0 h 115"/>
              <a:gd name="T14" fmla="*/ 61 w 116"/>
              <a:gd name="T15" fmla="*/ 0 h 115"/>
              <a:gd name="T16" fmla="*/ 0 w 116"/>
              <a:gd name="T17" fmla="*/ 54 h 115"/>
              <a:gd name="T18" fmla="*/ 61 w 116"/>
              <a:gd name="T19" fmla="*/ 114 h 115"/>
              <a:gd name="T20" fmla="*/ 115 w 116"/>
              <a:gd name="T21" fmla="*/ 54 h 115"/>
              <a:gd name="T22" fmla="*/ 61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25" y="114"/>
                  <a:pt x="0" y="90"/>
                  <a:pt x="0" y="54"/>
                </a:cubicBezTo>
                <a:cubicBezTo>
                  <a:pt x="0" y="24"/>
                  <a:pt x="25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24"/>
                  <a:pt x="0" y="54"/>
                </a:cubicBezTo>
                <a:cubicBezTo>
                  <a:pt x="0" y="90"/>
                  <a:pt x="25" y="114"/>
                  <a:pt x="61" y="114"/>
                </a:cubicBezTo>
                <a:cubicBezTo>
                  <a:pt x="91" y="114"/>
                  <a:pt x="115" y="90"/>
                  <a:pt x="115" y="54"/>
                </a:cubicBezTo>
                <a:cubicBezTo>
                  <a:pt x="115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3" name="Freeform 609"/>
          <p:cNvSpPr>
            <a:spLocks noChangeArrowheads="1"/>
          </p:cNvSpPr>
          <p:nvPr/>
        </p:nvSpPr>
        <p:spPr bwMode="auto">
          <a:xfrm>
            <a:off x="14095894" y="9381003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54 h 115"/>
              <a:gd name="T6" fmla="*/ 54 w 115"/>
              <a:gd name="T7" fmla="*/ 0 h 115"/>
              <a:gd name="T8" fmla="*/ 114 w 115"/>
              <a:gd name="T9" fmla="*/ 54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54"/>
                </a:cubicBezTo>
                <a:cubicBezTo>
                  <a:pt x="114" y="90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4" name="Freeform 610"/>
          <p:cNvSpPr>
            <a:spLocks noChangeArrowheads="1"/>
          </p:cNvSpPr>
          <p:nvPr/>
        </p:nvSpPr>
        <p:spPr bwMode="auto">
          <a:xfrm>
            <a:off x="14095894" y="9381003"/>
            <a:ext cx="145560" cy="145571"/>
          </a:xfrm>
          <a:custGeom>
            <a:avLst/>
            <a:gdLst>
              <a:gd name="T0" fmla="*/ 54 w 115"/>
              <a:gd name="T1" fmla="*/ 0 h 115"/>
              <a:gd name="T2" fmla="*/ 54 w 115"/>
              <a:gd name="T3" fmla="*/ 0 h 115"/>
              <a:gd name="T4" fmla="*/ 114 w 115"/>
              <a:gd name="T5" fmla="*/ 54 h 115"/>
              <a:gd name="T6" fmla="*/ 54 w 115"/>
              <a:gd name="T7" fmla="*/ 114 h 115"/>
              <a:gd name="T8" fmla="*/ 0 w 115"/>
              <a:gd name="T9" fmla="*/ 54 h 115"/>
              <a:gd name="T10" fmla="*/ 54 w 115"/>
              <a:gd name="T11" fmla="*/ 0 h 115"/>
              <a:gd name="T12" fmla="*/ 54 w 115"/>
              <a:gd name="T13" fmla="*/ 0 h 115"/>
              <a:gd name="T14" fmla="*/ 54 w 115"/>
              <a:gd name="T15" fmla="*/ 0 h 115"/>
              <a:gd name="T16" fmla="*/ 0 w 115"/>
              <a:gd name="T17" fmla="*/ 54 h 115"/>
              <a:gd name="T18" fmla="*/ 54 w 115"/>
              <a:gd name="T19" fmla="*/ 114 h 115"/>
              <a:gd name="T20" fmla="*/ 114 w 115"/>
              <a:gd name="T21" fmla="*/ 54 h 115"/>
              <a:gd name="T22" fmla="*/ 54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24"/>
                  <a:pt x="114" y="54"/>
                </a:cubicBezTo>
                <a:cubicBezTo>
                  <a:pt x="114" y="90"/>
                  <a:pt x="84" y="114"/>
                  <a:pt x="54" y="114"/>
                </a:cubicBez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4" y="90"/>
                  <a:pt x="114" y="54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8" name="Freeform 611"/>
          <p:cNvSpPr>
            <a:spLocks noChangeArrowheads="1"/>
          </p:cNvSpPr>
          <p:nvPr/>
        </p:nvSpPr>
        <p:spPr bwMode="auto">
          <a:xfrm>
            <a:off x="14056702" y="9162648"/>
            <a:ext cx="184754" cy="184761"/>
          </a:xfrm>
          <a:custGeom>
            <a:avLst/>
            <a:gdLst>
              <a:gd name="T0" fmla="*/ 73 w 146"/>
              <a:gd name="T1" fmla="*/ 145 h 146"/>
              <a:gd name="T2" fmla="*/ 73 w 146"/>
              <a:gd name="T3" fmla="*/ 145 h 146"/>
              <a:gd name="T4" fmla="*/ 0 w 146"/>
              <a:gd name="T5" fmla="*/ 73 h 146"/>
              <a:gd name="T6" fmla="*/ 73 w 146"/>
              <a:gd name="T7" fmla="*/ 0 h 146"/>
              <a:gd name="T8" fmla="*/ 145 w 146"/>
              <a:gd name="T9" fmla="*/ 73 h 146"/>
              <a:gd name="T10" fmla="*/ 73 w 146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46">
                <a:moveTo>
                  <a:pt x="73" y="145"/>
                </a:moveTo>
                <a:lnTo>
                  <a:pt x="73" y="145"/>
                </a:lnTo>
                <a:cubicBezTo>
                  <a:pt x="31" y="145"/>
                  <a:pt x="0" y="115"/>
                  <a:pt x="0" y="73"/>
                </a:cubicBezTo>
                <a:cubicBezTo>
                  <a:pt x="0" y="31"/>
                  <a:pt x="31" y="0"/>
                  <a:pt x="73" y="0"/>
                </a:cubicBezTo>
                <a:cubicBezTo>
                  <a:pt x="115" y="0"/>
                  <a:pt x="145" y="31"/>
                  <a:pt x="145" y="73"/>
                </a:cubicBezTo>
                <a:cubicBezTo>
                  <a:pt x="145" y="115"/>
                  <a:pt x="115" y="145"/>
                  <a:pt x="73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69" name="Freeform 612"/>
          <p:cNvSpPr>
            <a:spLocks noChangeArrowheads="1"/>
          </p:cNvSpPr>
          <p:nvPr/>
        </p:nvSpPr>
        <p:spPr bwMode="auto">
          <a:xfrm>
            <a:off x="14056703" y="9162648"/>
            <a:ext cx="190347" cy="184761"/>
          </a:xfrm>
          <a:custGeom>
            <a:avLst/>
            <a:gdLst>
              <a:gd name="T0" fmla="*/ 73 w 152"/>
              <a:gd name="T1" fmla="*/ 0 h 146"/>
              <a:gd name="T2" fmla="*/ 73 w 152"/>
              <a:gd name="T3" fmla="*/ 0 h 146"/>
              <a:gd name="T4" fmla="*/ 145 w 152"/>
              <a:gd name="T5" fmla="*/ 73 h 146"/>
              <a:gd name="T6" fmla="*/ 73 w 152"/>
              <a:gd name="T7" fmla="*/ 145 h 146"/>
              <a:gd name="T8" fmla="*/ 0 w 152"/>
              <a:gd name="T9" fmla="*/ 73 h 146"/>
              <a:gd name="T10" fmla="*/ 73 w 152"/>
              <a:gd name="T11" fmla="*/ 0 h 146"/>
              <a:gd name="T12" fmla="*/ 73 w 152"/>
              <a:gd name="T13" fmla="*/ 0 h 146"/>
              <a:gd name="T14" fmla="*/ 73 w 152"/>
              <a:gd name="T15" fmla="*/ 0 h 146"/>
              <a:gd name="T16" fmla="*/ 0 w 152"/>
              <a:gd name="T17" fmla="*/ 73 h 146"/>
              <a:gd name="T18" fmla="*/ 73 w 152"/>
              <a:gd name="T19" fmla="*/ 145 h 146"/>
              <a:gd name="T20" fmla="*/ 151 w 152"/>
              <a:gd name="T21" fmla="*/ 73 h 146"/>
              <a:gd name="T22" fmla="*/ 73 w 152"/>
              <a:gd name="T2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46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45" y="31"/>
                  <a:pt x="145" y="73"/>
                </a:cubicBezTo>
                <a:cubicBezTo>
                  <a:pt x="145" y="115"/>
                  <a:pt x="115" y="145"/>
                  <a:pt x="73" y="145"/>
                </a:cubicBezTo>
                <a:cubicBezTo>
                  <a:pt x="37" y="145"/>
                  <a:pt x="0" y="115"/>
                  <a:pt x="0" y="73"/>
                </a:cubicBezTo>
                <a:cubicBezTo>
                  <a:pt x="0" y="31"/>
                  <a:pt x="37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1" y="0"/>
                  <a:pt x="0" y="31"/>
                  <a:pt x="0" y="73"/>
                </a:cubicBezTo>
                <a:cubicBezTo>
                  <a:pt x="0" y="115"/>
                  <a:pt x="31" y="145"/>
                  <a:pt x="73" y="145"/>
                </a:cubicBezTo>
                <a:cubicBezTo>
                  <a:pt x="115" y="145"/>
                  <a:pt x="151" y="115"/>
                  <a:pt x="151" y="73"/>
                </a:cubicBezTo>
                <a:cubicBezTo>
                  <a:pt x="151" y="31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79" name="Freeform 613"/>
          <p:cNvSpPr>
            <a:spLocks noChangeArrowheads="1"/>
          </p:cNvSpPr>
          <p:nvPr/>
        </p:nvSpPr>
        <p:spPr bwMode="auto">
          <a:xfrm>
            <a:off x="15014050" y="9470586"/>
            <a:ext cx="190347" cy="190362"/>
          </a:xfrm>
          <a:custGeom>
            <a:avLst/>
            <a:gdLst>
              <a:gd name="T0" fmla="*/ 78 w 152"/>
              <a:gd name="T1" fmla="*/ 151 h 152"/>
              <a:gd name="T2" fmla="*/ 78 w 152"/>
              <a:gd name="T3" fmla="*/ 151 h 152"/>
              <a:gd name="T4" fmla="*/ 0 w 152"/>
              <a:gd name="T5" fmla="*/ 72 h 152"/>
              <a:gd name="T6" fmla="*/ 78 w 152"/>
              <a:gd name="T7" fmla="*/ 0 h 152"/>
              <a:gd name="T8" fmla="*/ 151 w 152"/>
              <a:gd name="T9" fmla="*/ 72 h 152"/>
              <a:gd name="T10" fmla="*/ 78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8" y="151"/>
                </a:moveTo>
                <a:lnTo>
                  <a:pt x="78" y="151"/>
                </a:lnTo>
                <a:cubicBezTo>
                  <a:pt x="36" y="151"/>
                  <a:pt x="0" y="114"/>
                  <a:pt x="0" y="72"/>
                </a:cubicBezTo>
                <a:cubicBezTo>
                  <a:pt x="0" y="36"/>
                  <a:pt x="36" y="0"/>
                  <a:pt x="78" y="0"/>
                </a:cubicBezTo>
                <a:cubicBezTo>
                  <a:pt x="114" y="0"/>
                  <a:pt x="151" y="36"/>
                  <a:pt x="151" y="72"/>
                </a:cubicBezTo>
                <a:cubicBezTo>
                  <a:pt x="151" y="114"/>
                  <a:pt x="114" y="151"/>
                  <a:pt x="78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0" name="Freeform 614"/>
          <p:cNvSpPr>
            <a:spLocks noChangeArrowheads="1"/>
          </p:cNvSpPr>
          <p:nvPr/>
        </p:nvSpPr>
        <p:spPr bwMode="auto">
          <a:xfrm>
            <a:off x="15014050" y="9470586"/>
            <a:ext cx="190347" cy="190362"/>
          </a:xfrm>
          <a:custGeom>
            <a:avLst/>
            <a:gdLst>
              <a:gd name="T0" fmla="*/ 78 w 152"/>
              <a:gd name="T1" fmla="*/ 0 h 152"/>
              <a:gd name="T2" fmla="*/ 78 w 152"/>
              <a:gd name="T3" fmla="*/ 0 h 152"/>
              <a:gd name="T4" fmla="*/ 151 w 152"/>
              <a:gd name="T5" fmla="*/ 72 h 152"/>
              <a:gd name="T6" fmla="*/ 78 w 152"/>
              <a:gd name="T7" fmla="*/ 151 h 152"/>
              <a:gd name="T8" fmla="*/ 0 w 152"/>
              <a:gd name="T9" fmla="*/ 72 h 152"/>
              <a:gd name="T10" fmla="*/ 78 w 152"/>
              <a:gd name="T11" fmla="*/ 0 h 152"/>
              <a:gd name="T12" fmla="*/ 78 w 152"/>
              <a:gd name="T13" fmla="*/ 0 h 152"/>
              <a:gd name="T14" fmla="*/ 78 w 152"/>
              <a:gd name="T15" fmla="*/ 0 h 152"/>
              <a:gd name="T16" fmla="*/ 0 w 152"/>
              <a:gd name="T17" fmla="*/ 72 h 152"/>
              <a:gd name="T18" fmla="*/ 78 w 152"/>
              <a:gd name="T19" fmla="*/ 151 h 152"/>
              <a:gd name="T20" fmla="*/ 151 w 152"/>
              <a:gd name="T21" fmla="*/ 72 h 152"/>
              <a:gd name="T22" fmla="*/ 78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1" y="36"/>
                  <a:pt x="151" y="72"/>
                </a:cubicBezTo>
                <a:cubicBezTo>
                  <a:pt x="151" y="114"/>
                  <a:pt x="114" y="151"/>
                  <a:pt x="78" y="151"/>
                </a:cubicBezTo>
                <a:cubicBezTo>
                  <a:pt x="36" y="151"/>
                  <a:pt x="0" y="114"/>
                  <a:pt x="0" y="72"/>
                </a:cubicBezTo>
                <a:cubicBezTo>
                  <a:pt x="0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2"/>
                </a:cubicBezTo>
                <a:cubicBezTo>
                  <a:pt x="0" y="114"/>
                  <a:pt x="36" y="151"/>
                  <a:pt x="78" y="151"/>
                </a:cubicBezTo>
                <a:cubicBezTo>
                  <a:pt x="114" y="151"/>
                  <a:pt x="151" y="114"/>
                  <a:pt x="151" y="72"/>
                </a:cubicBezTo>
                <a:cubicBezTo>
                  <a:pt x="151" y="36"/>
                  <a:pt x="114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1" name="Freeform 615"/>
          <p:cNvSpPr>
            <a:spLocks noChangeArrowheads="1"/>
          </p:cNvSpPr>
          <p:nvPr/>
        </p:nvSpPr>
        <p:spPr bwMode="auto">
          <a:xfrm>
            <a:off x="14902080" y="9033870"/>
            <a:ext cx="229538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1 h 182"/>
              <a:gd name="T6" fmla="*/ 91 w 182"/>
              <a:gd name="T7" fmla="*/ 0 h 182"/>
              <a:gd name="T8" fmla="*/ 181 w 182"/>
              <a:gd name="T9" fmla="*/ 91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1" y="0"/>
                </a:cubicBez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2" name="Freeform 616"/>
          <p:cNvSpPr>
            <a:spLocks noChangeArrowheads="1"/>
          </p:cNvSpPr>
          <p:nvPr/>
        </p:nvSpPr>
        <p:spPr bwMode="auto">
          <a:xfrm>
            <a:off x="14902080" y="9033870"/>
            <a:ext cx="229538" cy="229556"/>
          </a:xfrm>
          <a:custGeom>
            <a:avLst/>
            <a:gdLst>
              <a:gd name="T0" fmla="*/ 91 w 182"/>
              <a:gd name="T1" fmla="*/ 0 h 182"/>
              <a:gd name="T2" fmla="*/ 91 w 182"/>
              <a:gd name="T3" fmla="*/ 0 h 182"/>
              <a:gd name="T4" fmla="*/ 181 w 182"/>
              <a:gd name="T5" fmla="*/ 91 h 182"/>
              <a:gd name="T6" fmla="*/ 91 w 182"/>
              <a:gd name="T7" fmla="*/ 181 h 182"/>
              <a:gd name="T8" fmla="*/ 0 w 182"/>
              <a:gd name="T9" fmla="*/ 91 h 182"/>
              <a:gd name="T10" fmla="*/ 91 w 182"/>
              <a:gd name="T11" fmla="*/ 0 h 182"/>
              <a:gd name="T12" fmla="*/ 91 w 182"/>
              <a:gd name="T13" fmla="*/ 0 h 182"/>
              <a:gd name="T14" fmla="*/ 91 w 182"/>
              <a:gd name="T15" fmla="*/ 0 h 182"/>
              <a:gd name="T16" fmla="*/ 0 w 182"/>
              <a:gd name="T17" fmla="*/ 91 h 182"/>
              <a:gd name="T18" fmla="*/ 91 w 182"/>
              <a:gd name="T19" fmla="*/ 181 h 182"/>
              <a:gd name="T20" fmla="*/ 181 w 182"/>
              <a:gd name="T21" fmla="*/ 91 h 182"/>
              <a:gd name="T22" fmla="*/ 91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1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42"/>
                  <a:pt x="0" y="91"/>
                </a:cubicBezTo>
                <a:cubicBezTo>
                  <a:pt x="0" y="139"/>
                  <a:pt x="42" y="181"/>
                  <a:pt x="91" y="181"/>
                </a:cubicBezTo>
                <a:cubicBezTo>
                  <a:pt x="145" y="181"/>
                  <a:pt x="181" y="139"/>
                  <a:pt x="181" y="91"/>
                </a:cubicBezTo>
                <a:cubicBezTo>
                  <a:pt x="181" y="42"/>
                  <a:pt x="145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3" name="Freeform 617"/>
          <p:cNvSpPr>
            <a:spLocks noChangeArrowheads="1"/>
          </p:cNvSpPr>
          <p:nvPr/>
        </p:nvSpPr>
        <p:spPr bwMode="auto">
          <a:xfrm>
            <a:off x="15428343" y="9028274"/>
            <a:ext cx="207143" cy="207157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84 h 164"/>
              <a:gd name="T6" fmla="*/ 79 w 164"/>
              <a:gd name="T7" fmla="*/ 0 h 164"/>
              <a:gd name="T8" fmla="*/ 163 w 164"/>
              <a:gd name="T9" fmla="*/ 84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7" y="163"/>
                  <a:pt x="0" y="127"/>
                  <a:pt x="0" y="84"/>
                </a:cubicBezTo>
                <a:cubicBezTo>
                  <a:pt x="0" y="36"/>
                  <a:pt x="37" y="0"/>
                  <a:pt x="79" y="0"/>
                </a:cubicBezTo>
                <a:cubicBezTo>
                  <a:pt x="127" y="0"/>
                  <a:pt x="163" y="36"/>
                  <a:pt x="163" y="84"/>
                </a:cubicBezTo>
                <a:cubicBezTo>
                  <a:pt x="163" y="127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84" name="Freeform 618"/>
          <p:cNvSpPr>
            <a:spLocks noChangeArrowheads="1"/>
          </p:cNvSpPr>
          <p:nvPr/>
        </p:nvSpPr>
        <p:spPr bwMode="auto">
          <a:xfrm>
            <a:off x="15428343" y="9028271"/>
            <a:ext cx="207143" cy="218355"/>
          </a:xfrm>
          <a:custGeom>
            <a:avLst/>
            <a:gdLst>
              <a:gd name="T0" fmla="*/ 79 w 164"/>
              <a:gd name="T1" fmla="*/ 0 h 170"/>
              <a:gd name="T2" fmla="*/ 79 w 164"/>
              <a:gd name="T3" fmla="*/ 0 h 170"/>
              <a:gd name="T4" fmla="*/ 163 w 164"/>
              <a:gd name="T5" fmla="*/ 84 h 170"/>
              <a:gd name="T6" fmla="*/ 79 w 164"/>
              <a:gd name="T7" fmla="*/ 163 h 170"/>
              <a:gd name="T8" fmla="*/ 0 w 164"/>
              <a:gd name="T9" fmla="*/ 84 h 170"/>
              <a:gd name="T10" fmla="*/ 79 w 164"/>
              <a:gd name="T11" fmla="*/ 0 h 170"/>
              <a:gd name="T12" fmla="*/ 79 w 164"/>
              <a:gd name="T13" fmla="*/ 0 h 170"/>
              <a:gd name="T14" fmla="*/ 79 w 164"/>
              <a:gd name="T15" fmla="*/ 0 h 170"/>
              <a:gd name="T16" fmla="*/ 0 w 164"/>
              <a:gd name="T17" fmla="*/ 84 h 170"/>
              <a:gd name="T18" fmla="*/ 79 w 164"/>
              <a:gd name="T19" fmla="*/ 169 h 170"/>
              <a:gd name="T20" fmla="*/ 163 w 164"/>
              <a:gd name="T21" fmla="*/ 84 h 170"/>
              <a:gd name="T22" fmla="*/ 79 w 164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70">
                <a:moveTo>
                  <a:pt x="79" y="0"/>
                </a:moveTo>
                <a:lnTo>
                  <a:pt x="79" y="0"/>
                </a:lnTo>
                <a:cubicBezTo>
                  <a:pt x="127" y="0"/>
                  <a:pt x="163" y="36"/>
                  <a:pt x="163" y="84"/>
                </a:cubicBezTo>
                <a:cubicBezTo>
                  <a:pt x="163" y="127"/>
                  <a:pt x="127" y="163"/>
                  <a:pt x="79" y="163"/>
                </a:cubicBezTo>
                <a:cubicBezTo>
                  <a:pt x="37" y="163"/>
                  <a:pt x="0" y="127"/>
                  <a:pt x="0" y="84"/>
                </a:cubicBezTo>
                <a:cubicBezTo>
                  <a:pt x="0" y="36"/>
                  <a:pt x="37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7" y="0"/>
                  <a:pt x="0" y="36"/>
                  <a:pt x="0" y="84"/>
                </a:cubicBezTo>
                <a:cubicBezTo>
                  <a:pt x="0" y="127"/>
                  <a:pt x="37" y="169"/>
                  <a:pt x="79" y="169"/>
                </a:cubicBezTo>
                <a:cubicBezTo>
                  <a:pt x="127" y="169"/>
                  <a:pt x="163" y="127"/>
                  <a:pt x="163" y="84"/>
                </a:cubicBezTo>
                <a:cubicBezTo>
                  <a:pt x="163" y="36"/>
                  <a:pt x="127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85" name="Freeform 619"/>
          <p:cNvSpPr>
            <a:spLocks noChangeArrowheads="1"/>
          </p:cNvSpPr>
          <p:nvPr/>
        </p:nvSpPr>
        <p:spPr bwMode="auto">
          <a:xfrm>
            <a:off x="14902079" y="8821117"/>
            <a:ext cx="190347" cy="190362"/>
          </a:xfrm>
          <a:custGeom>
            <a:avLst/>
            <a:gdLst>
              <a:gd name="T0" fmla="*/ 73 w 152"/>
              <a:gd name="T1" fmla="*/ 151 h 152"/>
              <a:gd name="T2" fmla="*/ 73 w 152"/>
              <a:gd name="T3" fmla="*/ 151 h 152"/>
              <a:gd name="T4" fmla="*/ 0 w 152"/>
              <a:gd name="T5" fmla="*/ 78 h 152"/>
              <a:gd name="T6" fmla="*/ 73 w 152"/>
              <a:gd name="T7" fmla="*/ 0 h 152"/>
              <a:gd name="T8" fmla="*/ 151 w 152"/>
              <a:gd name="T9" fmla="*/ 78 h 152"/>
              <a:gd name="T10" fmla="*/ 73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3" y="151"/>
                </a:moveTo>
                <a:lnTo>
                  <a:pt x="73" y="151"/>
                </a:lnTo>
                <a:cubicBezTo>
                  <a:pt x="36" y="151"/>
                  <a:pt x="0" y="115"/>
                  <a:pt x="0" y="78"/>
                </a:cubicBezTo>
                <a:cubicBezTo>
                  <a:pt x="0" y="36"/>
                  <a:pt x="36" y="0"/>
                  <a:pt x="73" y="0"/>
                </a:cubicBezTo>
                <a:cubicBezTo>
                  <a:pt x="115" y="0"/>
                  <a:pt x="151" y="36"/>
                  <a:pt x="151" y="78"/>
                </a:cubicBezTo>
                <a:cubicBezTo>
                  <a:pt x="151" y="115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6" name="Freeform 620"/>
          <p:cNvSpPr>
            <a:spLocks noChangeArrowheads="1"/>
          </p:cNvSpPr>
          <p:nvPr/>
        </p:nvSpPr>
        <p:spPr bwMode="auto">
          <a:xfrm>
            <a:off x="14902079" y="8821117"/>
            <a:ext cx="190347" cy="190362"/>
          </a:xfrm>
          <a:custGeom>
            <a:avLst/>
            <a:gdLst>
              <a:gd name="T0" fmla="*/ 73 w 152"/>
              <a:gd name="T1" fmla="*/ 6 h 152"/>
              <a:gd name="T2" fmla="*/ 73 w 152"/>
              <a:gd name="T3" fmla="*/ 6 h 152"/>
              <a:gd name="T4" fmla="*/ 145 w 152"/>
              <a:gd name="T5" fmla="*/ 78 h 152"/>
              <a:gd name="T6" fmla="*/ 73 w 152"/>
              <a:gd name="T7" fmla="*/ 151 h 152"/>
              <a:gd name="T8" fmla="*/ 0 w 152"/>
              <a:gd name="T9" fmla="*/ 78 h 152"/>
              <a:gd name="T10" fmla="*/ 73 w 152"/>
              <a:gd name="T11" fmla="*/ 6 h 152"/>
              <a:gd name="T12" fmla="*/ 73 w 152"/>
              <a:gd name="T13" fmla="*/ 0 h 152"/>
              <a:gd name="T14" fmla="*/ 73 w 152"/>
              <a:gd name="T15" fmla="*/ 0 h 152"/>
              <a:gd name="T16" fmla="*/ 0 w 152"/>
              <a:gd name="T17" fmla="*/ 78 h 152"/>
              <a:gd name="T18" fmla="*/ 73 w 152"/>
              <a:gd name="T19" fmla="*/ 151 h 152"/>
              <a:gd name="T20" fmla="*/ 151 w 152"/>
              <a:gd name="T21" fmla="*/ 78 h 152"/>
              <a:gd name="T22" fmla="*/ 73 w 152"/>
              <a:gd name="T23" fmla="*/ 0 h 152"/>
              <a:gd name="T24" fmla="*/ 73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3" y="6"/>
                </a:moveTo>
                <a:lnTo>
                  <a:pt x="73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15"/>
                  <a:pt x="115" y="151"/>
                  <a:pt x="73" y="151"/>
                </a:cubicBezTo>
                <a:cubicBezTo>
                  <a:pt x="36" y="151"/>
                  <a:pt x="0" y="115"/>
                  <a:pt x="0" y="78"/>
                </a:cubicBezTo>
                <a:cubicBezTo>
                  <a:pt x="0" y="36"/>
                  <a:pt x="36" y="6"/>
                  <a:pt x="73" y="6"/>
                </a:cubicBezTo>
                <a:lnTo>
                  <a:pt x="73" y="0"/>
                </a:lnTo>
                <a:lnTo>
                  <a:pt x="73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1"/>
                  <a:pt x="36" y="151"/>
                  <a:pt x="73" y="151"/>
                </a:cubicBezTo>
                <a:cubicBezTo>
                  <a:pt x="115" y="151"/>
                  <a:pt x="151" y="121"/>
                  <a:pt x="151" y="78"/>
                </a:cubicBezTo>
                <a:cubicBezTo>
                  <a:pt x="151" y="36"/>
                  <a:pt x="115" y="0"/>
                  <a:pt x="73" y="0"/>
                </a:cubicBezTo>
                <a:lnTo>
                  <a:pt x="7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7" name="Freeform 621"/>
          <p:cNvSpPr>
            <a:spLocks noChangeArrowheads="1"/>
          </p:cNvSpPr>
          <p:nvPr/>
        </p:nvSpPr>
        <p:spPr bwMode="auto">
          <a:xfrm>
            <a:off x="15109223" y="9151448"/>
            <a:ext cx="335911" cy="335932"/>
          </a:xfrm>
          <a:custGeom>
            <a:avLst/>
            <a:gdLst>
              <a:gd name="T0" fmla="*/ 133 w 266"/>
              <a:gd name="T1" fmla="*/ 264 h 265"/>
              <a:gd name="T2" fmla="*/ 133 w 266"/>
              <a:gd name="T3" fmla="*/ 264 h 265"/>
              <a:gd name="T4" fmla="*/ 0 w 266"/>
              <a:gd name="T5" fmla="*/ 132 h 265"/>
              <a:gd name="T6" fmla="*/ 133 w 266"/>
              <a:gd name="T7" fmla="*/ 0 h 265"/>
              <a:gd name="T8" fmla="*/ 265 w 266"/>
              <a:gd name="T9" fmla="*/ 132 h 265"/>
              <a:gd name="T10" fmla="*/ 133 w 266"/>
              <a:gd name="T11" fmla="*/ 26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5">
                <a:moveTo>
                  <a:pt x="133" y="264"/>
                </a:moveTo>
                <a:lnTo>
                  <a:pt x="133" y="264"/>
                </a:lnTo>
                <a:cubicBezTo>
                  <a:pt x="60" y="264"/>
                  <a:pt x="0" y="204"/>
                  <a:pt x="0" y="132"/>
                </a:cubicBezTo>
                <a:cubicBezTo>
                  <a:pt x="0" y="60"/>
                  <a:pt x="60" y="0"/>
                  <a:pt x="133" y="0"/>
                </a:cubicBezTo>
                <a:cubicBezTo>
                  <a:pt x="205" y="0"/>
                  <a:pt x="265" y="60"/>
                  <a:pt x="265" y="132"/>
                </a:cubicBezTo>
                <a:cubicBezTo>
                  <a:pt x="265" y="204"/>
                  <a:pt x="205" y="264"/>
                  <a:pt x="133" y="26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8" name="Freeform 622"/>
          <p:cNvSpPr>
            <a:spLocks noChangeArrowheads="1"/>
          </p:cNvSpPr>
          <p:nvPr/>
        </p:nvSpPr>
        <p:spPr bwMode="auto">
          <a:xfrm>
            <a:off x="15109223" y="9151448"/>
            <a:ext cx="335911" cy="335932"/>
          </a:xfrm>
          <a:custGeom>
            <a:avLst/>
            <a:gdLst>
              <a:gd name="T0" fmla="*/ 133 w 266"/>
              <a:gd name="T1" fmla="*/ 0 h 265"/>
              <a:gd name="T2" fmla="*/ 133 w 266"/>
              <a:gd name="T3" fmla="*/ 0 h 265"/>
              <a:gd name="T4" fmla="*/ 259 w 266"/>
              <a:gd name="T5" fmla="*/ 132 h 265"/>
              <a:gd name="T6" fmla="*/ 133 w 266"/>
              <a:gd name="T7" fmla="*/ 264 h 265"/>
              <a:gd name="T8" fmla="*/ 0 w 266"/>
              <a:gd name="T9" fmla="*/ 132 h 265"/>
              <a:gd name="T10" fmla="*/ 133 w 266"/>
              <a:gd name="T11" fmla="*/ 0 h 265"/>
              <a:gd name="T12" fmla="*/ 133 w 266"/>
              <a:gd name="T13" fmla="*/ 0 h 265"/>
              <a:gd name="T14" fmla="*/ 133 w 266"/>
              <a:gd name="T15" fmla="*/ 0 h 265"/>
              <a:gd name="T16" fmla="*/ 0 w 266"/>
              <a:gd name="T17" fmla="*/ 132 h 265"/>
              <a:gd name="T18" fmla="*/ 133 w 266"/>
              <a:gd name="T19" fmla="*/ 264 h 265"/>
              <a:gd name="T20" fmla="*/ 265 w 266"/>
              <a:gd name="T21" fmla="*/ 132 h 265"/>
              <a:gd name="T22" fmla="*/ 133 w 266"/>
              <a:gd name="T23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265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59" y="60"/>
                  <a:pt x="259" y="132"/>
                </a:cubicBezTo>
                <a:cubicBezTo>
                  <a:pt x="259" y="204"/>
                  <a:pt x="205" y="264"/>
                  <a:pt x="133" y="264"/>
                </a:cubicBezTo>
                <a:cubicBezTo>
                  <a:pt x="60" y="264"/>
                  <a:pt x="0" y="204"/>
                  <a:pt x="0" y="132"/>
                </a:cubicBezTo>
                <a:cubicBezTo>
                  <a:pt x="0" y="60"/>
                  <a:pt x="60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54" y="0"/>
                  <a:pt x="0" y="60"/>
                  <a:pt x="0" y="132"/>
                </a:cubicBezTo>
                <a:cubicBezTo>
                  <a:pt x="0" y="204"/>
                  <a:pt x="54" y="264"/>
                  <a:pt x="133" y="264"/>
                </a:cubicBezTo>
                <a:cubicBezTo>
                  <a:pt x="205" y="264"/>
                  <a:pt x="265" y="204"/>
                  <a:pt x="265" y="132"/>
                </a:cubicBezTo>
                <a:cubicBezTo>
                  <a:pt x="265" y="60"/>
                  <a:pt x="205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89" name="Freeform 623"/>
          <p:cNvSpPr>
            <a:spLocks noChangeArrowheads="1"/>
          </p:cNvSpPr>
          <p:nvPr/>
        </p:nvSpPr>
        <p:spPr bwMode="auto">
          <a:xfrm>
            <a:off x="14263852" y="9067467"/>
            <a:ext cx="660625" cy="660667"/>
          </a:xfrm>
          <a:custGeom>
            <a:avLst/>
            <a:gdLst>
              <a:gd name="T0" fmla="*/ 260 w 520"/>
              <a:gd name="T1" fmla="*/ 518 h 519"/>
              <a:gd name="T2" fmla="*/ 260 w 520"/>
              <a:gd name="T3" fmla="*/ 518 h 519"/>
              <a:gd name="T4" fmla="*/ 0 w 520"/>
              <a:gd name="T5" fmla="*/ 259 h 519"/>
              <a:gd name="T6" fmla="*/ 260 w 520"/>
              <a:gd name="T7" fmla="*/ 0 h 519"/>
              <a:gd name="T8" fmla="*/ 519 w 520"/>
              <a:gd name="T9" fmla="*/ 259 h 519"/>
              <a:gd name="T10" fmla="*/ 260 w 520"/>
              <a:gd name="T11" fmla="*/ 518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0" h="519">
                <a:moveTo>
                  <a:pt x="260" y="518"/>
                </a:moveTo>
                <a:lnTo>
                  <a:pt x="260" y="518"/>
                </a:lnTo>
                <a:cubicBezTo>
                  <a:pt x="115" y="518"/>
                  <a:pt x="0" y="397"/>
                  <a:pt x="0" y="259"/>
                </a:cubicBezTo>
                <a:cubicBezTo>
                  <a:pt x="0" y="115"/>
                  <a:pt x="115" y="0"/>
                  <a:pt x="260" y="0"/>
                </a:cubicBezTo>
                <a:cubicBezTo>
                  <a:pt x="398" y="0"/>
                  <a:pt x="519" y="115"/>
                  <a:pt x="519" y="259"/>
                </a:cubicBezTo>
                <a:cubicBezTo>
                  <a:pt x="519" y="397"/>
                  <a:pt x="398" y="518"/>
                  <a:pt x="260" y="51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0" name="Freeform 624"/>
          <p:cNvSpPr>
            <a:spLocks noChangeArrowheads="1"/>
          </p:cNvSpPr>
          <p:nvPr/>
        </p:nvSpPr>
        <p:spPr bwMode="auto">
          <a:xfrm>
            <a:off x="14258251" y="9067467"/>
            <a:ext cx="666225" cy="660667"/>
          </a:xfrm>
          <a:custGeom>
            <a:avLst/>
            <a:gdLst>
              <a:gd name="T0" fmla="*/ 266 w 526"/>
              <a:gd name="T1" fmla="*/ 0 h 519"/>
              <a:gd name="T2" fmla="*/ 266 w 526"/>
              <a:gd name="T3" fmla="*/ 0 h 519"/>
              <a:gd name="T4" fmla="*/ 525 w 526"/>
              <a:gd name="T5" fmla="*/ 259 h 519"/>
              <a:gd name="T6" fmla="*/ 266 w 526"/>
              <a:gd name="T7" fmla="*/ 518 h 519"/>
              <a:gd name="T8" fmla="*/ 6 w 526"/>
              <a:gd name="T9" fmla="*/ 259 h 519"/>
              <a:gd name="T10" fmla="*/ 266 w 526"/>
              <a:gd name="T11" fmla="*/ 0 h 519"/>
              <a:gd name="T12" fmla="*/ 266 w 526"/>
              <a:gd name="T13" fmla="*/ 0 h 519"/>
              <a:gd name="T14" fmla="*/ 266 w 526"/>
              <a:gd name="T15" fmla="*/ 0 h 519"/>
              <a:gd name="T16" fmla="*/ 0 w 526"/>
              <a:gd name="T17" fmla="*/ 259 h 519"/>
              <a:gd name="T18" fmla="*/ 266 w 526"/>
              <a:gd name="T19" fmla="*/ 518 h 519"/>
              <a:gd name="T20" fmla="*/ 525 w 526"/>
              <a:gd name="T21" fmla="*/ 259 h 519"/>
              <a:gd name="T22" fmla="*/ 266 w 526"/>
              <a:gd name="T23" fmla="*/ 0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6" h="519">
                <a:moveTo>
                  <a:pt x="266" y="0"/>
                </a:moveTo>
                <a:lnTo>
                  <a:pt x="266" y="0"/>
                </a:lnTo>
                <a:cubicBezTo>
                  <a:pt x="404" y="0"/>
                  <a:pt x="525" y="115"/>
                  <a:pt x="525" y="259"/>
                </a:cubicBezTo>
                <a:cubicBezTo>
                  <a:pt x="525" y="397"/>
                  <a:pt x="404" y="518"/>
                  <a:pt x="266" y="518"/>
                </a:cubicBezTo>
                <a:cubicBezTo>
                  <a:pt x="121" y="518"/>
                  <a:pt x="6" y="397"/>
                  <a:pt x="6" y="259"/>
                </a:cubicBezTo>
                <a:cubicBezTo>
                  <a:pt x="6" y="115"/>
                  <a:pt x="121" y="0"/>
                  <a:pt x="266" y="0"/>
                </a:cubicBezTo>
                <a:lnTo>
                  <a:pt x="266" y="0"/>
                </a:lnTo>
                <a:lnTo>
                  <a:pt x="266" y="0"/>
                </a:lnTo>
                <a:cubicBezTo>
                  <a:pt x="121" y="0"/>
                  <a:pt x="0" y="115"/>
                  <a:pt x="0" y="259"/>
                </a:cubicBezTo>
                <a:cubicBezTo>
                  <a:pt x="0" y="403"/>
                  <a:pt x="121" y="518"/>
                  <a:pt x="266" y="518"/>
                </a:cubicBezTo>
                <a:cubicBezTo>
                  <a:pt x="411" y="518"/>
                  <a:pt x="525" y="403"/>
                  <a:pt x="525" y="259"/>
                </a:cubicBezTo>
                <a:cubicBezTo>
                  <a:pt x="525" y="115"/>
                  <a:pt x="411" y="0"/>
                  <a:pt x="2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1" name="Freeform 625"/>
          <p:cNvSpPr>
            <a:spLocks noChangeArrowheads="1"/>
          </p:cNvSpPr>
          <p:nvPr/>
        </p:nvSpPr>
        <p:spPr bwMode="auto">
          <a:xfrm>
            <a:off x="11682931" y="4347615"/>
            <a:ext cx="677420" cy="683063"/>
          </a:xfrm>
          <a:custGeom>
            <a:avLst/>
            <a:gdLst>
              <a:gd name="T0" fmla="*/ 266 w 532"/>
              <a:gd name="T1" fmla="*/ 537 h 538"/>
              <a:gd name="T2" fmla="*/ 266 w 532"/>
              <a:gd name="T3" fmla="*/ 537 h 538"/>
              <a:gd name="T4" fmla="*/ 0 w 532"/>
              <a:gd name="T5" fmla="*/ 265 h 538"/>
              <a:gd name="T6" fmla="*/ 266 w 532"/>
              <a:gd name="T7" fmla="*/ 0 h 538"/>
              <a:gd name="T8" fmla="*/ 531 w 532"/>
              <a:gd name="T9" fmla="*/ 265 h 538"/>
              <a:gd name="T10" fmla="*/ 266 w 532"/>
              <a:gd name="T11" fmla="*/ 537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2" h="538">
                <a:moveTo>
                  <a:pt x="266" y="537"/>
                </a:moveTo>
                <a:lnTo>
                  <a:pt x="266" y="537"/>
                </a:lnTo>
                <a:cubicBezTo>
                  <a:pt x="121" y="537"/>
                  <a:pt x="0" y="416"/>
                  <a:pt x="0" y="265"/>
                </a:cubicBezTo>
                <a:cubicBezTo>
                  <a:pt x="0" y="120"/>
                  <a:pt x="121" y="0"/>
                  <a:pt x="266" y="0"/>
                </a:cubicBezTo>
                <a:cubicBezTo>
                  <a:pt x="410" y="0"/>
                  <a:pt x="531" y="120"/>
                  <a:pt x="531" y="265"/>
                </a:cubicBezTo>
                <a:cubicBezTo>
                  <a:pt x="531" y="416"/>
                  <a:pt x="410" y="537"/>
                  <a:pt x="266" y="53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2" name="Freeform 626"/>
          <p:cNvSpPr>
            <a:spLocks noChangeArrowheads="1"/>
          </p:cNvSpPr>
          <p:nvPr/>
        </p:nvSpPr>
        <p:spPr bwMode="auto">
          <a:xfrm>
            <a:off x="11682931" y="4347615"/>
            <a:ext cx="677420" cy="683063"/>
          </a:xfrm>
          <a:custGeom>
            <a:avLst/>
            <a:gdLst>
              <a:gd name="T0" fmla="*/ 266 w 532"/>
              <a:gd name="T1" fmla="*/ 6 h 538"/>
              <a:gd name="T2" fmla="*/ 266 w 532"/>
              <a:gd name="T3" fmla="*/ 6 h 538"/>
              <a:gd name="T4" fmla="*/ 531 w 532"/>
              <a:gd name="T5" fmla="*/ 265 h 538"/>
              <a:gd name="T6" fmla="*/ 266 w 532"/>
              <a:gd name="T7" fmla="*/ 531 h 538"/>
              <a:gd name="T8" fmla="*/ 0 w 532"/>
              <a:gd name="T9" fmla="*/ 265 h 538"/>
              <a:gd name="T10" fmla="*/ 266 w 532"/>
              <a:gd name="T11" fmla="*/ 6 h 538"/>
              <a:gd name="T12" fmla="*/ 266 w 532"/>
              <a:gd name="T13" fmla="*/ 0 h 538"/>
              <a:gd name="T14" fmla="*/ 266 w 532"/>
              <a:gd name="T15" fmla="*/ 0 h 538"/>
              <a:gd name="T16" fmla="*/ 0 w 532"/>
              <a:gd name="T17" fmla="*/ 265 h 538"/>
              <a:gd name="T18" fmla="*/ 266 w 532"/>
              <a:gd name="T19" fmla="*/ 537 h 538"/>
              <a:gd name="T20" fmla="*/ 531 w 532"/>
              <a:gd name="T21" fmla="*/ 265 h 538"/>
              <a:gd name="T22" fmla="*/ 266 w 532"/>
              <a:gd name="T23" fmla="*/ 0 h 538"/>
              <a:gd name="T24" fmla="*/ 266 w 532"/>
              <a:gd name="T25" fmla="*/ 6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2" h="538">
                <a:moveTo>
                  <a:pt x="266" y="6"/>
                </a:moveTo>
                <a:lnTo>
                  <a:pt x="266" y="6"/>
                </a:lnTo>
                <a:cubicBezTo>
                  <a:pt x="410" y="6"/>
                  <a:pt x="531" y="120"/>
                  <a:pt x="531" y="265"/>
                </a:cubicBezTo>
                <a:cubicBezTo>
                  <a:pt x="531" y="416"/>
                  <a:pt x="410" y="531"/>
                  <a:pt x="266" y="531"/>
                </a:cubicBezTo>
                <a:cubicBezTo>
                  <a:pt x="121" y="531"/>
                  <a:pt x="0" y="416"/>
                  <a:pt x="0" y="265"/>
                </a:cubicBezTo>
                <a:cubicBezTo>
                  <a:pt x="0" y="120"/>
                  <a:pt x="121" y="6"/>
                  <a:pt x="266" y="6"/>
                </a:cubicBezTo>
                <a:lnTo>
                  <a:pt x="266" y="0"/>
                </a:lnTo>
                <a:lnTo>
                  <a:pt x="266" y="0"/>
                </a:lnTo>
                <a:cubicBezTo>
                  <a:pt x="121" y="0"/>
                  <a:pt x="0" y="120"/>
                  <a:pt x="0" y="265"/>
                </a:cubicBezTo>
                <a:cubicBezTo>
                  <a:pt x="0" y="416"/>
                  <a:pt x="121" y="537"/>
                  <a:pt x="266" y="537"/>
                </a:cubicBezTo>
                <a:cubicBezTo>
                  <a:pt x="410" y="537"/>
                  <a:pt x="531" y="416"/>
                  <a:pt x="531" y="265"/>
                </a:cubicBezTo>
                <a:cubicBezTo>
                  <a:pt x="531" y="120"/>
                  <a:pt x="410" y="0"/>
                  <a:pt x="266" y="0"/>
                </a:cubicBezTo>
                <a:lnTo>
                  <a:pt x="26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3" name="Freeform 627"/>
          <p:cNvSpPr>
            <a:spLocks noChangeArrowheads="1"/>
          </p:cNvSpPr>
          <p:nvPr/>
        </p:nvSpPr>
        <p:spPr bwMode="auto">
          <a:xfrm>
            <a:off x="13093757" y="6324011"/>
            <a:ext cx="677420" cy="677466"/>
          </a:xfrm>
          <a:custGeom>
            <a:avLst/>
            <a:gdLst>
              <a:gd name="T0" fmla="*/ 266 w 532"/>
              <a:gd name="T1" fmla="*/ 531 h 532"/>
              <a:gd name="T2" fmla="*/ 266 w 532"/>
              <a:gd name="T3" fmla="*/ 531 h 532"/>
              <a:gd name="T4" fmla="*/ 0 w 532"/>
              <a:gd name="T5" fmla="*/ 266 h 532"/>
              <a:gd name="T6" fmla="*/ 266 w 532"/>
              <a:gd name="T7" fmla="*/ 0 h 532"/>
              <a:gd name="T8" fmla="*/ 531 w 532"/>
              <a:gd name="T9" fmla="*/ 266 h 532"/>
              <a:gd name="T10" fmla="*/ 266 w 532"/>
              <a:gd name="T11" fmla="*/ 531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2" h="532">
                <a:moveTo>
                  <a:pt x="266" y="531"/>
                </a:moveTo>
                <a:lnTo>
                  <a:pt x="266" y="531"/>
                </a:lnTo>
                <a:cubicBezTo>
                  <a:pt x="115" y="531"/>
                  <a:pt x="0" y="410"/>
                  <a:pt x="0" y="266"/>
                </a:cubicBezTo>
                <a:cubicBezTo>
                  <a:pt x="0" y="121"/>
                  <a:pt x="115" y="0"/>
                  <a:pt x="266" y="0"/>
                </a:cubicBezTo>
                <a:cubicBezTo>
                  <a:pt x="411" y="0"/>
                  <a:pt x="531" y="121"/>
                  <a:pt x="531" y="266"/>
                </a:cubicBezTo>
                <a:cubicBezTo>
                  <a:pt x="531" y="410"/>
                  <a:pt x="411" y="531"/>
                  <a:pt x="266" y="53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4" name="Freeform 628"/>
          <p:cNvSpPr>
            <a:spLocks noChangeArrowheads="1"/>
          </p:cNvSpPr>
          <p:nvPr/>
        </p:nvSpPr>
        <p:spPr bwMode="auto">
          <a:xfrm>
            <a:off x="13093757" y="6324011"/>
            <a:ext cx="677420" cy="677466"/>
          </a:xfrm>
          <a:custGeom>
            <a:avLst/>
            <a:gdLst>
              <a:gd name="T0" fmla="*/ 266 w 532"/>
              <a:gd name="T1" fmla="*/ 0 h 532"/>
              <a:gd name="T2" fmla="*/ 266 w 532"/>
              <a:gd name="T3" fmla="*/ 0 h 532"/>
              <a:gd name="T4" fmla="*/ 531 w 532"/>
              <a:gd name="T5" fmla="*/ 266 h 532"/>
              <a:gd name="T6" fmla="*/ 266 w 532"/>
              <a:gd name="T7" fmla="*/ 531 h 532"/>
              <a:gd name="T8" fmla="*/ 0 w 532"/>
              <a:gd name="T9" fmla="*/ 266 h 532"/>
              <a:gd name="T10" fmla="*/ 266 w 532"/>
              <a:gd name="T11" fmla="*/ 0 h 532"/>
              <a:gd name="T12" fmla="*/ 266 w 532"/>
              <a:gd name="T13" fmla="*/ 0 h 532"/>
              <a:gd name="T14" fmla="*/ 266 w 532"/>
              <a:gd name="T15" fmla="*/ 0 h 532"/>
              <a:gd name="T16" fmla="*/ 0 w 532"/>
              <a:gd name="T17" fmla="*/ 266 h 532"/>
              <a:gd name="T18" fmla="*/ 266 w 532"/>
              <a:gd name="T19" fmla="*/ 531 h 532"/>
              <a:gd name="T20" fmla="*/ 531 w 532"/>
              <a:gd name="T21" fmla="*/ 266 h 532"/>
              <a:gd name="T22" fmla="*/ 266 w 532"/>
              <a:gd name="T23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2" h="532">
                <a:moveTo>
                  <a:pt x="266" y="0"/>
                </a:moveTo>
                <a:lnTo>
                  <a:pt x="266" y="0"/>
                </a:lnTo>
                <a:cubicBezTo>
                  <a:pt x="411" y="0"/>
                  <a:pt x="531" y="121"/>
                  <a:pt x="531" y="266"/>
                </a:cubicBezTo>
                <a:cubicBezTo>
                  <a:pt x="531" y="410"/>
                  <a:pt x="411" y="531"/>
                  <a:pt x="266" y="531"/>
                </a:cubicBezTo>
                <a:cubicBezTo>
                  <a:pt x="121" y="531"/>
                  <a:pt x="0" y="410"/>
                  <a:pt x="0" y="266"/>
                </a:cubicBezTo>
                <a:cubicBezTo>
                  <a:pt x="0" y="121"/>
                  <a:pt x="121" y="0"/>
                  <a:pt x="266" y="0"/>
                </a:cubicBezTo>
                <a:lnTo>
                  <a:pt x="266" y="0"/>
                </a:lnTo>
                <a:lnTo>
                  <a:pt x="266" y="0"/>
                </a:lnTo>
                <a:cubicBezTo>
                  <a:pt x="115" y="0"/>
                  <a:pt x="0" y="121"/>
                  <a:pt x="0" y="266"/>
                </a:cubicBezTo>
                <a:cubicBezTo>
                  <a:pt x="0" y="417"/>
                  <a:pt x="115" y="531"/>
                  <a:pt x="266" y="531"/>
                </a:cubicBezTo>
                <a:cubicBezTo>
                  <a:pt x="411" y="531"/>
                  <a:pt x="531" y="417"/>
                  <a:pt x="531" y="266"/>
                </a:cubicBezTo>
                <a:cubicBezTo>
                  <a:pt x="531" y="121"/>
                  <a:pt x="411" y="0"/>
                  <a:pt x="2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5" name="Freeform 629"/>
          <p:cNvSpPr>
            <a:spLocks noChangeArrowheads="1"/>
          </p:cNvSpPr>
          <p:nvPr/>
        </p:nvSpPr>
        <p:spPr bwMode="auto">
          <a:xfrm>
            <a:off x="13787976" y="6615159"/>
            <a:ext cx="167955" cy="167966"/>
          </a:xfrm>
          <a:custGeom>
            <a:avLst/>
            <a:gdLst>
              <a:gd name="T0" fmla="*/ 67 w 134"/>
              <a:gd name="T1" fmla="*/ 133 h 134"/>
              <a:gd name="T2" fmla="*/ 67 w 134"/>
              <a:gd name="T3" fmla="*/ 133 h 134"/>
              <a:gd name="T4" fmla="*/ 0 w 134"/>
              <a:gd name="T5" fmla="*/ 67 h 134"/>
              <a:gd name="T6" fmla="*/ 67 w 134"/>
              <a:gd name="T7" fmla="*/ 0 h 134"/>
              <a:gd name="T8" fmla="*/ 133 w 134"/>
              <a:gd name="T9" fmla="*/ 67 h 134"/>
              <a:gd name="T10" fmla="*/ 67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7" y="133"/>
                </a:moveTo>
                <a:lnTo>
                  <a:pt x="67" y="133"/>
                </a:lnTo>
                <a:cubicBezTo>
                  <a:pt x="31" y="133"/>
                  <a:pt x="0" y="103"/>
                  <a:pt x="0" y="67"/>
                </a:cubicBezTo>
                <a:cubicBezTo>
                  <a:pt x="0" y="31"/>
                  <a:pt x="31" y="0"/>
                  <a:pt x="67" y="0"/>
                </a:cubicBezTo>
                <a:cubicBezTo>
                  <a:pt x="103" y="0"/>
                  <a:pt x="133" y="31"/>
                  <a:pt x="133" y="67"/>
                </a:cubicBezTo>
                <a:cubicBezTo>
                  <a:pt x="133" y="103"/>
                  <a:pt x="103" y="133"/>
                  <a:pt x="67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6" name="Freeform 630"/>
          <p:cNvSpPr>
            <a:spLocks noChangeArrowheads="1"/>
          </p:cNvSpPr>
          <p:nvPr/>
        </p:nvSpPr>
        <p:spPr bwMode="auto">
          <a:xfrm>
            <a:off x="13787976" y="6615159"/>
            <a:ext cx="167955" cy="167966"/>
          </a:xfrm>
          <a:custGeom>
            <a:avLst/>
            <a:gdLst>
              <a:gd name="T0" fmla="*/ 67 w 134"/>
              <a:gd name="T1" fmla="*/ 0 h 134"/>
              <a:gd name="T2" fmla="*/ 67 w 134"/>
              <a:gd name="T3" fmla="*/ 0 h 134"/>
              <a:gd name="T4" fmla="*/ 133 w 134"/>
              <a:gd name="T5" fmla="*/ 67 h 134"/>
              <a:gd name="T6" fmla="*/ 67 w 134"/>
              <a:gd name="T7" fmla="*/ 133 h 134"/>
              <a:gd name="T8" fmla="*/ 6 w 134"/>
              <a:gd name="T9" fmla="*/ 67 h 134"/>
              <a:gd name="T10" fmla="*/ 67 w 134"/>
              <a:gd name="T11" fmla="*/ 0 h 134"/>
              <a:gd name="T12" fmla="*/ 67 w 134"/>
              <a:gd name="T13" fmla="*/ 0 h 134"/>
              <a:gd name="T14" fmla="*/ 67 w 134"/>
              <a:gd name="T15" fmla="*/ 0 h 134"/>
              <a:gd name="T16" fmla="*/ 0 w 134"/>
              <a:gd name="T17" fmla="*/ 67 h 134"/>
              <a:gd name="T18" fmla="*/ 67 w 134"/>
              <a:gd name="T19" fmla="*/ 133 h 134"/>
              <a:gd name="T20" fmla="*/ 133 w 134"/>
              <a:gd name="T21" fmla="*/ 67 h 134"/>
              <a:gd name="T22" fmla="*/ 67 w 134"/>
              <a:gd name="T23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4">
                <a:moveTo>
                  <a:pt x="67" y="0"/>
                </a:moveTo>
                <a:lnTo>
                  <a:pt x="67" y="0"/>
                </a:lnTo>
                <a:cubicBezTo>
                  <a:pt x="103" y="0"/>
                  <a:pt x="133" y="31"/>
                  <a:pt x="133" y="67"/>
                </a:cubicBezTo>
                <a:cubicBezTo>
                  <a:pt x="133" y="103"/>
                  <a:pt x="103" y="133"/>
                  <a:pt x="67" y="133"/>
                </a:cubicBezTo>
                <a:cubicBezTo>
                  <a:pt x="31" y="133"/>
                  <a:pt x="6" y="103"/>
                  <a:pt x="6" y="67"/>
                </a:cubicBezTo>
                <a:cubicBezTo>
                  <a:pt x="6" y="31"/>
                  <a:pt x="31" y="0"/>
                  <a:pt x="67" y="0"/>
                </a:cubicBezTo>
                <a:lnTo>
                  <a:pt x="67" y="0"/>
                </a:lnTo>
                <a:lnTo>
                  <a:pt x="67" y="0"/>
                </a:lnTo>
                <a:cubicBezTo>
                  <a:pt x="31" y="0"/>
                  <a:pt x="0" y="31"/>
                  <a:pt x="0" y="67"/>
                </a:cubicBezTo>
                <a:cubicBezTo>
                  <a:pt x="0" y="103"/>
                  <a:pt x="31" y="133"/>
                  <a:pt x="67" y="133"/>
                </a:cubicBezTo>
                <a:cubicBezTo>
                  <a:pt x="103" y="133"/>
                  <a:pt x="133" y="103"/>
                  <a:pt x="133" y="67"/>
                </a:cubicBezTo>
                <a:cubicBezTo>
                  <a:pt x="133" y="31"/>
                  <a:pt x="103" y="0"/>
                  <a:pt x="6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7" name="Freeform 631"/>
          <p:cNvSpPr>
            <a:spLocks noChangeArrowheads="1"/>
          </p:cNvSpPr>
          <p:nvPr/>
        </p:nvSpPr>
        <p:spPr bwMode="auto">
          <a:xfrm>
            <a:off x="12248384" y="7326218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60 h 115"/>
              <a:gd name="T6" fmla="*/ 54 w 115"/>
              <a:gd name="T7" fmla="*/ 0 h 115"/>
              <a:gd name="T8" fmla="*/ 114 w 115"/>
              <a:gd name="T9" fmla="*/ 60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60"/>
                </a:cubicBezTo>
                <a:cubicBezTo>
                  <a:pt x="114" y="90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8" name="Freeform 632"/>
          <p:cNvSpPr>
            <a:spLocks noChangeArrowheads="1"/>
          </p:cNvSpPr>
          <p:nvPr/>
        </p:nvSpPr>
        <p:spPr bwMode="auto">
          <a:xfrm>
            <a:off x="12242787" y="7326218"/>
            <a:ext cx="151160" cy="145571"/>
          </a:xfrm>
          <a:custGeom>
            <a:avLst/>
            <a:gdLst>
              <a:gd name="T0" fmla="*/ 60 w 121"/>
              <a:gd name="T1" fmla="*/ 0 h 115"/>
              <a:gd name="T2" fmla="*/ 60 w 121"/>
              <a:gd name="T3" fmla="*/ 0 h 115"/>
              <a:gd name="T4" fmla="*/ 114 w 121"/>
              <a:gd name="T5" fmla="*/ 60 h 115"/>
              <a:gd name="T6" fmla="*/ 60 w 121"/>
              <a:gd name="T7" fmla="*/ 114 h 115"/>
              <a:gd name="T8" fmla="*/ 6 w 121"/>
              <a:gd name="T9" fmla="*/ 60 h 115"/>
              <a:gd name="T10" fmla="*/ 60 w 121"/>
              <a:gd name="T11" fmla="*/ 0 h 115"/>
              <a:gd name="T12" fmla="*/ 60 w 121"/>
              <a:gd name="T13" fmla="*/ 0 h 115"/>
              <a:gd name="T14" fmla="*/ 60 w 121"/>
              <a:gd name="T15" fmla="*/ 0 h 115"/>
              <a:gd name="T16" fmla="*/ 0 w 121"/>
              <a:gd name="T17" fmla="*/ 60 h 115"/>
              <a:gd name="T18" fmla="*/ 60 w 121"/>
              <a:gd name="T19" fmla="*/ 114 h 115"/>
              <a:gd name="T20" fmla="*/ 120 w 121"/>
              <a:gd name="T21" fmla="*/ 60 h 115"/>
              <a:gd name="T22" fmla="*/ 60 w 121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1" h="115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30"/>
                  <a:pt x="114" y="60"/>
                </a:cubicBezTo>
                <a:cubicBezTo>
                  <a:pt x="114" y="90"/>
                  <a:pt x="90" y="114"/>
                  <a:pt x="60" y="114"/>
                </a:cubicBezTo>
                <a:cubicBezTo>
                  <a:pt x="30" y="114"/>
                  <a:pt x="6" y="90"/>
                  <a:pt x="6" y="60"/>
                </a:cubicBezTo>
                <a:cubicBezTo>
                  <a:pt x="6" y="30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0"/>
                  <a:pt x="30" y="114"/>
                  <a:pt x="60" y="114"/>
                </a:cubicBezTo>
                <a:cubicBezTo>
                  <a:pt x="90" y="114"/>
                  <a:pt x="120" y="90"/>
                  <a:pt x="120" y="60"/>
                </a:cubicBezTo>
                <a:cubicBezTo>
                  <a:pt x="120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99" name="Freeform 633"/>
          <p:cNvSpPr>
            <a:spLocks noChangeArrowheads="1"/>
          </p:cNvSpPr>
          <p:nvPr/>
        </p:nvSpPr>
        <p:spPr bwMode="auto">
          <a:xfrm>
            <a:off x="9432332" y="4185246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60 h 115"/>
              <a:gd name="T6" fmla="*/ 61 w 116"/>
              <a:gd name="T7" fmla="*/ 0 h 115"/>
              <a:gd name="T8" fmla="*/ 115 w 116"/>
              <a:gd name="T9" fmla="*/ 60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25" y="114"/>
                  <a:pt x="0" y="90"/>
                  <a:pt x="0" y="60"/>
                </a:cubicBezTo>
                <a:cubicBezTo>
                  <a:pt x="0" y="24"/>
                  <a:pt x="25" y="0"/>
                  <a:pt x="61" y="0"/>
                </a:cubicBez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0" name="Freeform 634"/>
          <p:cNvSpPr>
            <a:spLocks noChangeArrowheads="1"/>
          </p:cNvSpPr>
          <p:nvPr/>
        </p:nvSpPr>
        <p:spPr bwMode="auto">
          <a:xfrm>
            <a:off x="9432332" y="4185246"/>
            <a:ext cx="145560" cy="145571"/>
          </a:xfrm>
          <a:custGeom>
            <a:avLst/>
            <a:gdLst>
              <a:gd name="T0" fmla="*/ 61 w 116"/>
              <a:gd name="T1" fmla="*/ 0 h 115"/>
              <a:gd name="T2" fmla="*/ 61 w 116"/>
              <a:gd name="T3" fmla="*/ 0 h 115"/>
              <a:gd name="T4" fmla="*/ 115 w 116"/>
              <a:gd name="T5" fmla="*/ 60 h 115"/>
              <a:gd name="T6" fmla="*/ 61 w 116"/>
              <a:gd name="T7" fmla="*/ 114 h 115"/>
              <a:gd name="T8" fmla="*/ 0 w 116"/>
              <a:gd name="T9" fmla="*/ 60 h 115"/>
              <a:gd name="T10" fmla="*/ 61 w 116"/>
              <a:gd name="T11" fmla="*/ 0 h 115"/>
              <a:gd name="T12" fmla="*/ 61 w 116"/>
              <a:gd name="T13" fmla="*/ 0 h 115"/>
              <a:gd name="T14" fmla="*/ 61 w 116"/>
              <a:gd name="T15" fmla="*/ 0 h 115"/>
              <a:gd name="T16" fmla="*/ 0 w 116"/>
              <a:gd name="T17" fmla="*/ 60 h 115"/>
              <a:gd name="T18" fmla="*/ 61 w 116"/>
              <a:gd name="T19" fmla="*/ 114 h 115"/>
              <a:gd name="T20" fmla="*/ 115 w 116"/>
              <a:gd name="T21" fmla="*/ 60 h 115"/>
              <a:gd name="T22" fmla="*/ 61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25" y="114"/>
                  <a:pt x="0" y="90"/>
                  <a:pt x="0" y="60"/>
                </a:cubicBezTo>
                <a:cubicBezTo>
                  <a:pt x="0" y="24"/>
                  <a:pt x="25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24"/>
                  <a:pt x="0" y="60"/>
                </a:cubicBezTo>
                <a:cubicBezTo>
                  <a:pt x="0" y="90"/>
                  <a:pt x="25" y="114"/>
                  <a:pt x="61" y="114"/>
                </a:cubicBezTo>
                <a:cubicBezTo>
                  <a:pt x="91" y="114"/>
                  <a:pt x="115" y="90"/>
                  <a:pt x="115" y="60"/>
                </a:cubicBezTo>
                <a:cubicBezTo>
                  <a:pt x="115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1" name="Freeform 635"/>
          <p:cNvSpPr>
            <a:spLocks noChangeArrowheads="1"/>
          </p:cNvSpPr>
          <p:nvPr/>
        </p:nvSpPr>
        <p:spPr bwMode="auto">
          <a:xfrm>
            <a:off x="8267843" y="5590562"/>
            <a:ext cx="145560" cy="145571"/>
          </a:xfrm>
          <a:custGeom>
            <a:avLst/>
            <a:gdLst>
              <a:gd name="T0" fmla="*/ 55 w 116"/>
              <a:gd name="T1" fmla="*/ 115 h 116"/>
              <a:gd name="T2" fmla="*/ 55 w 116"/>
              <a:gd name="T3" fmla="*/ 115 h 116"/>
              <a:gd name="T4" fmla="*/ 0 w 116"/>
              <a:gd name="T5" fmla="*/ 60 h 116"/>
              <a:gd name="T6" fmla="*/ 55 w 116"/>
              <a:gd name="T7" fmla="*/ 0 h 116"/>
              <a:gd name="T8" fmla="*/ 115 w 116"/>
              <a:gd name="T9" fmla="*/ 60 h 116"/>
              <a:gd name="T10" fmla="*/ 55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5" y="115"/>
                </a:moveTo>
                <a:lnTo>
                  <a:pt x="55" y="115"/>
                </a:lnTo>
                <a:cubicBezTo>
                  <a:pt x="24" y="115"/>
                  <a:pt x="0" y="90"/>
                  <a:pt x="0" y="60"/>
                </a:cubicBezTo>
                <a:cubicBezTo>
                  <a:pt x="0" y="30"/>
                  <a:pt x="24" y="0"/>
                  <a:pt x="55" y="0"/>
                </a:cubicBezTo>
                <a:cubicBezTo>
                  <a:pt x="85" y="0"/>
                  <a:pt x="115" y="30"/>
                  <a:pt x="115" y="60"/>
                </a:cubicBezTo>
                <a:cubicBezTo>
                  <a:pt x="115" y="90"/>
                  <a:pt x="85" y="115"/>
                  <a:pt x="55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2" name="Freeform 636"/>
          <p:cNvSpPr>
            <a:spLocks noChangeArrowheads="1"/>
          </p:cNvSpPr>
          <p:nvPr/>
        </p:nvSpPr>
        <p:spPr bwMode="auto">
          <a:xfrm>
            <a:off x="8256641" y="5590562"/>
            <a:ext cx="156758" cy="145571"/>
          </a:xfrm>
          <a:custGeom>
            <a:avLst/>
            <a:gdLst>
              <a:gd name="T0" fmla="*/ 61 w 122"/>
              <a:gd name="T1" fmla="*/ 0 h 116"/>
              <a:gd name="T2" fmla="*/ 61 w 122"/>
              <a:gd name="T3" fmla="*/ 0 h 116"/>
              <a:gd name="T4" fmla="*/ 115 w 122"/>
              <a:gd name="T5" fmla="*/ 60 h 116"/>
              <a:gd name="T6" fmla="*/ 61 w 122"/>
              <a:gd name="T7" fmla="*/ 115 h 116"/>
              <a:gd name="T8" fmla="*/ 6 w 122"/>
              <a:gd name="T9" fmla="*/ 60 h 116"/>
              <a:gd name="T10" fmla="*/ 61 w 122"/>
              <a:gd name="T11" fmla="*/ 0 h 116"/>
              <a:gd name="T12" fmla="*/ 61 w 122"/>
              <a:gd name="T13" fmla="*/ 0 h 116"/>
              <a:gd name="T14" fmla="*/ 61 w 122"/>
              <a:gd name="T15" fmla="*/ 0 h 116"/>
              <a:gd name="T16" fmla="*/ 0 w 122"/>
              <a:gd name="T17" fmla="*/ 60 h 116"/>
              <a:gd name="T18" fmla="*/ 61 w 122"/>
              <a:gd name="T19" fmla="*/ 115 h 116"/>
              <a:gd name="T20" fmla="*/ 121 w 122"/>
              <a:gd name="T21" fmla="*/ 60 h 116"/>
              <a:gd name="T22" fmla="*/ 61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30"/>
                  <a:pt x="115" y="60"/>
                </a:cubicBezTo>
                <a:cubicBezTo>
                  <a:pt x="115" y="90"/>
                  <a:pt x="91" y="115"/>
                  <a:pt x="61" y="115"/>
                </a:cubicBezTo>
                <a:cubicBezTo>
                  <a:pt x="30" y="115"/>
                  <a:pt x="6" y="90"/>
                  <a:pt x="6" y="60"/>
                </a:cubicBezTo>
                <a:cubicBezTo>
                  <a:pt x="6" y="30"/>
                  <a:pt x="30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0"/>
                  <a:pt x="30" y="115"/>
                  <a:pt x="61" y="115"/>
                </a:cubicBezTo>
                <a:cubicBezTo>
                  <a:pt x="91" y="115"/>
                  <a:pt x="121" y="90"/>
                  <a:pt x="121" y="60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3" name="Freeform 637"/>
          <p:cNvSpPr>
            <a:spLocks noChangeArrowheads="1"/>
          </p:cNvSpPr>
          <p:nvPr/>
        </p:nvSpPr>
        <p:spPr bwMode="auto">
          <a:xfrm>
            <a:off x="7881546" y="6290425"/>
            <a:ext cx="190347" cy="190362"/>
          </a:xfrm>
          <a:custGeom>
            <a:avLst/>
            <a:gdLst>
              <a:gd name="T0" fmla="*/ 72 w 152"/>
              <a:gd name="T1" fmla="*/ 151 h 152"/>
              <a:gd name="T2" fmla="*/ 72 w 152"/>
              <a:gd name="T3" fmla="*/ 151 h 152"/>
              <a:gd name="T4" fmla="*/ 0 w 152"/>
              <a:gd name="T5" fmla="*/ 79 h 152"/>
              <a:gd name="T6" fmla="*/ 72 w 152"/>
              <a:gd name="T7" fmla="*/ 0 h 152"/>
              <a:gd name="T8" fmla="*/ 151 w 152"/>
              <a:gd name="T9" fmla="*/ 79 h 152"/>
              <a:gd name="T10" fmla="*/ 72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2" y="151"/>
                </a:moveTo>
                <a:lnTo>
                  <a:pt x="72" y="151"/>
                </a:lnTo>
                <a:cubicBezTo>
                  <a:pt x="36" y="151"/>
                  <a:pt x="0" y="115"/>
                  <a:pt x="0" y="79"/>
                </a:cubicBezTo>
                <a:cubicBezTo>
                  <a:pt x="0" y="36"/>
                  <a:pt x="36" y="0"/>
                  <a:pt x="72" y="0"/>
                </a:cubicBezTo>
                <a:cubicBezTo>
                  <a:pt x="114" y="0"/>
                  <a:pt x="151" y="36"/>
                  <a:pt x="151" y="79"/>
                </a:cubicBezTo>
                <a:cubicBezTo>
                  <a:pt x="151" y="115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4" name="Freeform 638"/>
          <p:cNvSpPr>
            <a:spLocks noChangeArrowheads="1"/>
          </p:cNvSpPr>
          <p:nvPr/>
        </p:nvSpPr>
        <p:spPr bwMode="auto">
          <a:xfrm>
            <a:off x="7881546" y="6290425"/>
            <a:ext cx="190347" cy="190362"/>
          </a:xfrm>
          <a:custGeom>
            <a:avLst/>
            <a:gdLst>
              <a:gd name="T0" fmla="*/ 72 w 152"/>
              <a:gd name="T1" fmla="*/ 0 h 152"/>
              <a:gd name="T2" fmla="*/ 72 w 152"/>
              <a:gd name="T3" fmla="*/ 0 h 152"/>
              <a:gd name="T4" fmla="*/ 151 w 152"/>
              <a:gd name="T5" fmla="*/ 79 h 152"/>
              <a:gd name="T6" fmla="*/ 72 w 152"/>
              <a:gd name="T7" fmla="*/ 151 h 152"/>
              <a:gd name="T8" fmla="*/ 0 w 152"/>
              <a:gd name="T9" fmla="*/ 79 h 152"/>
              <a:gd name="T10" fmla="*/ 72 w 152"/>
              <a:gd name="T11" fmla="*/ 0 h 152"/>
              <a:gd name="T12" fmla="*/ 72 w 152"/>
              <a:gd name="T13" fmla="*/ 0 h 152"/>
              <a:gd name="T14" fmla="*/ 72 w 152"/>
              <a:gd name="T15" fmla="*/ 0 h 152"/>
              <a:gd name="T16" fmla="*/ 0 w 152"/>
              <a:gd name="T17" fmla="*/ 79 h 152"/>
              <a:gd name="T18" fmla="*/ 72 w 152"/>
              <a:gd name="T19" fmla="*/ 151 h 152"/>
              <a:gd name="T20" fmla="*/ 151 w 152"/>
              <a:gd name="T21" fmla="*/ 79 h 152"/>
              <a:gd name="T22" fmla="*/ 72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2" y="0"/>
                </a:moveTo>
                <a:lnTo>
                  <a:pt x="72" y="0"/>
                </a:lnTo>
                <a:cubicBezTo>
                  <a:pt x="114" y="0"/>
                  <a:pt x="151" y="36"/>
                  <a:pt x="151" y="79"/>
                </a:cubicBezTo>
                <a:cubicBezTo>
                  <a:pt x="151" y="115"/>
                  <a:pt x="114" y="151"/>
                  <a:pt x="72" y="151"/>
                </a:cubicBezTo>
                <a:cubicBezTo>
                  <a:pt x="36" y="151"/>
                  <a:pt x="0" y="115"/>
                  <a:pt x="0" y="79"/>
                </a:cubicBezTo>
                <a:cubicBezTo>
                  <a:pt x="0" y="36"/>
                  <a:pt x="36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6" y="0"/>
                  <a:pt x="0" y="36"/>
                  <a:pt x="0" y="79"/>
                </a:cubicBezTo>
                <a:cubicBezTo>
                  <a:pt x="0" y="115"/>
                  <a:pt x="36" y="151"/>
                  <a:pt x="72" y="151"/>
                </a:cubicBezTo>
                <a:cubicBezTo>
                  <a:pt x="114" y="151"/>
                  <a:pt x="151" y="115"/>
                  <a:pt x="151" y="79"/>
                </a:cubicBezTo>
                <a:cubicBezTo>
                  <a:pt x="151" y="36"/>
                  <a:pt x="114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5" name="Freeform 639"/>
          <p:cNvSpPr>
            <a:spLocks noChangeArrowheads="1"/>
          </p:cNvSpPr>
          <p:nvPr/>
        </p:nvSpPr>
        <p:spPr bwMode="auto">
          <a:xfrm>
            <a:off x="7713592" y="6783122"/>
            <a:ext cx="184750" cy="184764"/>
          </a:xfrm>
          <a:custGeom>
            <a:avLst/>
            <a:gdLst>
              <a:gd name="T0" fmla="*/ 72 w 146"/>
              <a:gd name="T1" fmla="*/ 145 h 146"/>
              <a:gd name="T2" fmla="*/ 72 w 146"/>
              <a:gd name="T3" fmla="*/ 145 h 146"/>
              <a:gd name="T4" fmla="*/ 0 w 146"/>
              <a:gd name="T5" fmla="*/ 73 h 146"/>
              <a:gd name="T6" fmla="*/ 72 w 146"/>
              <a:gd name="T7" fmla="*/ 0 h 146"/>
              <a:gd name="T8" fmla="*/ 145 w 146"/>
              <a:gd name="T9" fmla="*/ 73 h 146"/>
              <a:gd name="T10" fmla="*/ 72 w 146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5"/>
                  <a:pt x="0" y="73"/>
                </a:cubicBezTo>
                <a:cubicBezTo>
                  <a:pt x="0" y="30"/>
                  <a:pt x="30" y="0"/>
                  <a:pt x="72" y="0"/>
                </a:cubicBezTo>
                <a:cubicBezTo>
                  <a:pt x="115" y="0"/>
                  <a:pt x="145" y="30"/>
                  <a:pt x="145" y="73"/>
                </a:cubicBezTo>
                <a:cubicBezTo>
                  <a:pt x="145" y="115"/>
                  <a:pt x="115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6" name="Freeform 640"/>
          <p:cNvSpPr>
            <a:spLocks noChangeArrowheads="1"/>
          </p:cNvSpPr>
          <p:nvPr/>
        </p:nvSpPr>
        <p:spPr bwMode="auto">
          <a:xfrm>
            <a:off x="7707990" y="6777528"/>
            <a:ext cx="190347" cy="190362"/>
          </a:xfrm>
          <a:custGeom>
            <a:avLst/>
            <a:gdLst>
              <a:gd name="T0" fmla="*/ 78 w 152"/>
              <a:gd name="T1" fmla="*/ 6 h 152"/>
              <a:gd name="T2" fmla="*/ 78 w 152"/>
              <a:gd name="T3" fmla="*/ 6 h 152"/>
              <a:gd name="T4" fmla="*/ 151 w 152"/>
              <a:gd name="T5" fmla="*/ 79 h 152"/>
              <a:gd name="T6" fmla="*/ 78 w 152"/>
              <a:gd name="T7" fmla="*/ 151 h 152"/>
              <a:gd name="T8" fmla="*/ 6 w 152"/>
              <a:gd name="T9" fmla="*/ 79 h 152"/>
              <a:gd name="T10" fmla="*/ 78 w 152"/>
              <a:gd name="T11" fmla="*/ 6 h 152"/>
              <a:gd name="T12" fmla="*/ 78 w 152"/>
              <a:gd name="T13" fmla="*/ 0 h 152"/>
              <a:gd name="T14" fmla="*/ 78 w 152"/>
              <a:gd name="T15" fmla="*/ 0 h 152"/>
              <a:gd name="T16" fmla="*/ 0 w 152"/>
              <a:gd name="T17" fmla="*/ 79 h 152"/>
              <a:gd name="T18" fmla="*/ 78 w 152"/>
              <a:gd name="T19" fmla="*/ 151 h 152"/>
              <a:gd name="T20" fmla="*/ 151 w 152"/>
              <a:gd name="T21" fmla="*/ 79 h 152"/>
              <a:gd name="T22" fmla="*/ 78 w 152"/>
              <a:gd name="T23" fmla="*/ 0 h 152"/>
              <a:gd name="T24" fmla="*/ 78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8" y="6"/>
                </a:moveTo>
                <a:lnTo>
                  <a:pt x="78" y="6"/>
                </a:lnTo>
                <a:cubicBezTo>
                  <a:pt x="121" y="6"/>
                  <a:pt x="151" y="36"/>
                  <a:pt x="151" y="79"/>
                </a:cubicBezTo>
                <a:cubicBezTo>
                  <a:pt x="151" y="121"/>
                  <a:pt x="121" y="151"/>
                  <a:pt x="78" y="151"/>
                </a:cubicBezTo>
                <a:cubicBezTo>
                  <a:pt x="36" y="151"/>
                  <a:pt x="6" y="121"/>
                  <a:pt x="6" y="79"/>
                </a:cubicBezTo>
                <a:cubicBezTo>
                  <a:pt x="6" y="36"/>
                  <a:pt x="36" y="6"/>
                  <a:pt x="78" y="6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9"/>
                </a:cubicBezTo>
                <a:cubicBezTo>
                  <a:pt x="0" y="121"/>
                  <a:pt x="36" y="151"/>
                  <a:pt x="78" y="151"/>
                </a:cubicBezTo>
                <a:cubicBezTo>
                  <a:pt x="121" y="151"/>
                  <a:pt x="151" y="121"/>
                  <a:pt x="151" y="79"/>
                </a:cubicBezTo>
                <a:cubicBezTo>
                  <a:pt x="151" y="36"/>
                  <a:pt x="121" y="0"/>
                  <a:pt x="78" y="0"/>
                </a:cubicBezTo>
                <a:lnTo>
                  <a:pt x="7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7" name="Freeform 641"/>
          <p:cNvSpPr>
            <a:spLocks noChangeArrowheads="1"/>
          </p:cNvSpPr>
          <p:nvPr/>
        </p:nvSpPr>
        <p:spPr bwMode="auto">
          <a:xfrm>
            <a:off x="8810897" y="6799924"/>
            <a:ext cx="268728" cy="274343"/>
          </a:xfrm>
          <a:custGeom>
            <a:avLst/>
            <a:gdLst>
              <a:gd name="T0" fmla="*/ 102 w 212"/>
              <a:gd name="T1" fmla="*/ 217 h 218"/>
              <a:gd name="T2" fmla="*/ 102 w 212"/>
              <a:gd name="T3" fmla="*/ 217 h 218"/>
              <a:gd name="T4" fmla="*/ 0 w 212"/>
              <a:gd name="T5" fmla="*/ 109 h 218"/>
              <a:gd name="T6" fmla="*/ 102 w 212"/>
              <a:gd name="T7" fmla="*/ 0 h 218"/>
              <a:gd name="T8" fmla="*/ 211 w 212"/>
              <a:gd name="T9" fmla="*/ 109 h 218"/>
              <a:gd name="T10" fmla="*/ 102 w 212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2" h="218">
                <a:moveTo>
                  <a:pt x="102" y="217"/>
                </a:moveTo>
                <a:lnTo>
                  <a:pt x="102" y="217"/>
                </a:lnTo>
                <a:cubicBezTo>
                  <a:pt x="48" y="217"/>
                  <a:pt x="0" y="169"/>
                  <a:pt x="0" y="109"/>
                </a:cubicBezTo>
                <a:cubicBezTo>
                  <a:pt x="0" y="49"/>
                  <a:pt x="48" y="0"/>
                  <a:pt x="102" y="0"/>
                </a:cubicBezTo>
                <a:cubicBezTo>
                  <a:pt x="163" y="0"/>
                  <a:pt x="211" y="49"/>
                  <a:pt x="211" y="109"/>
                </a:cubicBezTo>
                <a:cubicBezTo>
                  <a:pt x="211" y="169"/>
                  <a:pt x="163" y="217"/>
                  <a:pt x="102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8" name="Freeform 642"/>
          <p:cNvSpPr>
            <a:spLocks noChangeArrowheads="1"/>
          </p:cNvSpPr>
          <p:nvPr/>
        </p:nvSpPr>
        <p:spPr bwMode="auto">
          <a:xfrm>
            <a:off x="8805298" y="6799924"/>
            <a:ext cx="274329" cy="274343"/>
          </a:xfrm>
          <a:custGeom>
            <a:avLst/>
            <a:gdLst>
              <a:gd name="T0" fmla="*/ 108 w 218"/>
              <a:gd name="T1" fmla="*/ 0 h 218"/>
              <a:gd name="T2" fmla="*/ 108 w 218"/>
              <a:gd name="T3" fmla="*/ 0 h 218"/>
              <a:gd name="T4" fmla="*/ 217 w 218"/>
              <a:gd name="T5" fmla="*/ 109 h 218"/>
              <a:gd name="T6" fmla="*/ 108 w 218"/>
              <a:gd name="T7" fmla="*/ 211 h 218"/>
              <a:gd name="T8" fmla="*/ 6 w 218"/>
              <a:gd name="T9" fmla="*/ 109 h 218"/>
              <a:gd name="T10" fmla="*/ 108 w 218"/>
              <a:gd name="T11" fmla="*/ 0 h 218"/>
              <a:gd name="T12" fmla="*/ 108 w 218"/>
              <a:gd name="T13" fmla="*/ 0 h 218"/>
              <a:gd name="T14" fmla="*/ 108 w 218"/>
              <a:gd name="T15" fmla="*/ 0 h 218"/>
              <a:gd name="T16" fmla="*/ 0 w 218"/>
              <a:gd name="T17" fmla="*/ 109 h 218"/>
              <a:gd name="T18" fmla="*/ 108 w 218"/>
              <a:gd name="T19" fmla="*/ 217 h 218"/>
              <a:gd name="T20" fmla="*/ 217 w 218"/>
              <a:gd name="T21" fmla="*/ 109 h 218"/>
              <a:gd name="T22" fmla="*/ 108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8" y="0"/>
                </a:moveTo>
                <a:lnTo>
                  <a:pt x="108" y="0"/>
                </a:lnTo>
                <a:cubicBezTo>
                  <a:pt x="169" y="0"/>
                  <a:pt x="217" y="49"/>
                  <a:pt x="217" y="109"/>
                </a:cubicBezTo>
                <a:cubicBezTo>
                  <a:pt x="217" y="163"/>
                  <a:pt x="169" y="211"/>
                  <a:pt x="108" y="211"/>
                </a:cubicBezTo>
                <a:cubicBezTo>
                  <a:pt x="54" y="211"/>
                  <a:pt x="6" y="163"/>
                  <a:pt x="6" y="109"/>
                </a:cubicBezTo>
                <a:cubicBezTo>
                  <a:pt x="6" y="49"/>
                  <a:pt x="54" y="0"/>
                  <a:pt x="108" y="0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9"/>
                  <a:pt x="0" y="109"/>
                </a:cubicBezTo>
                <a:cubicBezTo>
                  <a:pt x="0" y="169"/>
                  <a:pt x="48" y="217"/>
                  <a:pt x="108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9"/>
                  <a:pt x="169" y="0"/>
                  <a:pt x="10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09" name="Freeform 643"/>
          <p:cNvSpPr>
            <a:spLocks noChangeArrowheads="1"/>
          </p:cNvSpPr>
          <p:nvPr/>
        </p:nvSpPr>
        <p:spPr bwMode="auto">
          <a:xfrm>
            <a:off x="8794103" y="5176249"/>
            <a:ext cx="106373" cy="100780"/>
          </a:xfrm>
          <a:custGeom>
            <a:avLst/>
            <a:gdLst>
              <a:gd name="T0" fmla="*/ 42 w 85"/>
              <a:gd name="T1" fmla="*/ 79 h 80"/>
              <a:gd name="T2" fmla="*/ 42 w 85"/>
              <a:gd name="T3" fmla="*/ 79 h 80"/>
              <a:gd name="T4" fmla="*/ 0 w 85"/>
              <a:gd name="T5" fmla="*/ 36 h 80"/>
              <a:gd name="T6" fmla="*/ 42 w 85"/>
              <a:gd name="T7" fmla="*/ 0 h 80"/>
              <a:gd name="T8" fmla="*/ 84 w 85"/>
              <a:gd name="T9" fmla="*/ 36 h 80"/>
              <a:gd name="T10" fmla="*/ 42 w 85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0" name="Freeform 644"/>
          <p:cNvSpPr>
            <a:spLocks noChangeArrowheads="1"/>
          </p:cNvSpPr>
          <p:nvPr/>
        </p:nvSpPr>
        <p:spPr bwMode="auto">
          <a:xfrm>
            <a:off x="8794103" y="5165049"/>
            <a:ext cx="106373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78 w 85"/>
              <a:gd name="T5" fmla="*/ 42 h 86"/>
              <a:gd name="T6" fmla="*/ 42 w 85"/>
              <a:gd name="T7" fmla="*/ 85 h 86"/>
              <a:gd name="T8" fmla="*/ 0 w 85"/>
              <a:gd name="T9" fmla="*/ 42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78" y="24"/>
                  <a:pt x="78" y="42"/>
                </a:cubicBezTo>
                <a:cubicBezTo>
                  <a:pt x="78" y="66"/>
                  <a:pt x="66" y="85"/>
                  <a:pt x="42" y="85"/>
                </a:cubicBezTo>
                <a:cubicBezTo>
                  <a:pt x="18" y="85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5"/>
                  <a:pt x="42" y="85"/>
                </a:cubicBezTo>
                <a:cubicBezTo>
                  <a:pt x="66" y="85"/>
                  <a:pt x="84" y="66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1" name="Freeform 645"/>
          <p:cNvSpPr>
            <a:spLocks noChangeArrowheads="1"/>
          </p:cNvSpPr>
          <p:nvPr/>
        </p:nvSpPr>
        <p:spPr bwMode="auto">
          <a:xfrm>
            <a:off x="10602424" y="6060867"/>
            <a:ext cx="100773" cy="106376"/>
          </a:xfrm>
          <a:custGeom>
            <a:avLst/>
            <a:gdLst>
              <a:gd name="T0" fmla="*/ 43 w 80"/>
              <a:gd name="T1" fmla="*/ 84 h 85"/>
              <a:gd name="T2" fmla="*/ 43 w 80"/>
              <a:gd name="T3" fmla="*/ 84 h 85"/>
              <a:gd name="T4" fmla="*/ 0 w 80"/>
              <a:gd name="T5" fmla="*/ 42 h 85"/>
              <a:gd name="T6" fmla="*/ 43 w 80"/>
              <a:gd name="T7" fmla="*/ 0 h 85"/>
              <a:gd name="T8" fmla="*/ 79 w 80"/>
              <a:gd name="T9" fmla="*/ 42 h 85"/>
              <a:gd name="T10" fmla="*/ 43 w 80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5">
                <a:moveTo>
                  <a:pt x="43" y="84"/>
                </a:moveTo>
                <a:lnTo>
                  <a:pt x="43" y="84"/>
                </a:lnTo>
                <a:cubicBezTo>
                  <a:pt x="19" y="84"/>
                  <a:pt x="0" y="67"/>
                  <a:pt x="0" y="42"/>
                </a:cubicBezTo>
                <a:cubicBezTo>
                  <a:pt x="0" y="18"/>
                  <a:pt x="19" y="0"/>
                  <a:pt x="43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2" name="Freeform 646"/>
          <p:cNvSpPr>
            <a:spLocks noChangeArrowheads="1"/>
          </p:cNvSpPr>
          <p:nvPr/>
        </p:nvSpPr>
        <p:spPr bwMode="auto">
          <a:xfrm>
            <a:off x="10602424" y="6060867"/>
            <a:ext cx="100773" cy="106376"/>
          </a:xfrm>
          <a:custGeom>
            <a:avLst/>
            <a:gdLst>
              <a:gd name="T0" fmla="*/ 43 w 80"/>
              <a:gd name="T1" fmla="*/ 6 h 85"/>
              <a:gd name="T2" fmla="*/ 43 w 80"/>
              <a:gd name="T3" fmla="*/ 6 h 85"/>
              <a:gd name="T4" fmla="*/ 79 w 80"/>
              <a:gd name="T5" fmla="*/ 42 h 85"/>
              <a:gd name="T6" fmla="*/ 43 w 80"/>
              <a:gd name="T7" fmla="*/ 84 h 85"/>
              <a:gd name="T8" fmla="*/ 0 w 80"/>
              <a:gd name="T9" fmla="*/ 42 h 85"/>
              <a:gd name="T10" fmla="*/ 43 w 80"/>
              <a:gd name="T11" fmla="*/ 6 h 85"/>
              <a:gd name="T12" fmla="*/ 43 w 80"/>
              <a:gd name="T13" fmla="*/ 0 h 85"/>
              <a:gd name="T14" fmla="*/ 43 w 80"/>
              <a:gd name="T15" fmla="*/ 0 h 85"/>
              <a:gd name="T16" fmla="*/ 0 w 80"/>
              <a:gd name="T17" fmla="*/ 42 h 85"/>
              <a:gd name="T18" fmla="*/ 43 w 80"/>
              <a:gd name="T19" fmla="*/ 84 h 85"/>
              <a:gd name="T20" fmla="*/ 79 w 80"/>
              <a:gd name="T21" fmla="*/ 42 h 85"/>
              <a:gd name="T22" fmla="*/ 43 w 80"/>
              <a:gd name="T23" fmla="*/ 0 h 85"/>
              <a:gd name="T24" fmla="*/ 43 w 80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85">
                <a:moveTo>
                  <a:pt x="43" y="6"/>
                </a:moveTo>
                <a:lnTo>
                  <a:pt x="43" y="6"/>
                </a:lnTo>
                <a:cubicBezTo>
                  <a:pt x="61" y="6"/>
                  <a:pt x="79" y="24"/>
                  <a:pt x="79" y="42"/>
                </a:cubicBezTo>
                <a:cubicBezTo>
                  <a:pt x="79" y="67"/>
                  <a:pt x="61" y="84"/>
                  <a:pt x="43" y="84"/>
                </a:cubicBezTo>
                <a:cubicBezTo>
                  <a:pt x="19" y="84"/>
                  <a:pt x="0" y="67"/>
                  <a:pt x="0" y="42"/>
                </a:cubicBezTo>
                <a:cubicBezTo>
                  <a:pt x="0" y="24"/>
                  <a:pt x="19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7"/>
                  <a:pt x="19" y="84"/>
                  <a:pt x="43" y="84"/>
                </a:cubicBezTo>
                <a:cubicBezTo>
                  <a:pt x="61" y="84"/>
                  <a:pt x="79" y="67"/>
                  <a:pt x="79" y="42"/>
                </a:cubicBezTo>
                <a:cubicBezTo>
                  <a:pt x="79" y="18"/>
                  <a:pt x="61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3" name="Freeform 647"/>
          <p:cNvSpPr>
            <a:spLocks noChangeArrowheads="1"/>
          </p:cNvSpPr>
          <p:nvPr/>
        </p:nvSpPr>
        <p:spPr bwMode="auto">
          <a:xfrm>
            <a:off x="10333693" y="6609559"/>
            <a:ext cx="111970" cy="111977"/>
          </a:xfrm>
          <a:custGeom>
            <a:avLst/>
            <a:gdLst>
              <a:gd name="T0" fmla="*/ 42 w 86"/>
              <a:gd name="T1" fmla="*/ 85 h 86"/>
              <a:gd name="T2" fmla="*/ 42 w 86"/>
              <a:gd name="T3" fmla="*/ 85 h 86"/>
              <a:gd name="T4" fmla="*/ 0 w 86"/>
              <a:gd name="T5" fmla="*/ 43 h 86"/>
              <a:gd name="T6" fmla="*/ 42 w 86"/>
              <a:gd name="T7" fmla="*/ 0 h 86"/>
              <a:gd name="T8" fmla="*/ 85 w 86"/>
              <a:gd name="T9" fmla="*/ 43 h 86"/>
              <a:gd name="T10" fmla="*/ 42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7" y="0"/>
                  <a:pt x="85" y="18"/>
                  <a:pt x="85" y="43"/>
                </a:cubicBezTo>
                <a:cubicBezTo>
                  <a:pt x="85" y="67"/>
                  <a:pt x="67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4" name="Freeform 648"/>
          <p:cNvSpPr>
            <a:spLocks noChangeArrowheads="1"/>
          </p:cNvSpPr>
          <p:nvPr/>
        </p:nvSpPr>
        <p:spPr bwMode="auto">
          <a:xfrm>
            <a:off x="10333693" y="6609559"/>
            <a:ext cx="111970" cy="111977"/>
          </a:xfrm>
          <a:custGeom>
            <a:avLst/>
            <a:gdLst>
              <a:gd name="T0" fmla="*/ 42 w 86"/>
              <a:gd name="T1" fmla="*/ 6 h 86"/>
              <a:gd name="T2" fmla="*/ 42 w 86"/>
              <a:gd name="T3" fmla="*/ 6 h 86"/>
              <a:gd name="T4" fmla="*/ 85 w 86"/>
              <a:gd name="T5" fmla="*/ 43 h 86"/>
              <a:gd name="T6" fmla="*/ 42 w 86"/>
              <a:gd name="T7" fmla="*/ 85 h 86"/>
              <a:gd name="T8" fmla="*/ 0 w 86"/>
              <a:gd name="T9" fmla="*/ 43 h 86"/>
              <a:gd name="T10" fmla="*/ 42 w 86"/>
              <a:gd name="T11" fmla="*/ 6 h 86"/>
              <a:gd name="T12" fmla="*/ 42 w 86"/>
              <a:gd name="T13" fmla="*/ 0 h 86"/>
              <a:gd name="T14" fmla="*/ 42 w 86"/>
              <a:gd name="T15" fmla="*/ 0 h 86"/>
              <a:gd name="T16" fmla="*/ 0 w 86"/>
              <a:gd name="T17" fmla="*/ 43 h 86"/>
              <a:gd name="T18" fmla="*/ 42 w 86"/>
              <a:gd name="T19" fmla="*/ 85 h 86"/>
              <a:gd name="T20" fmla="*/ 85 w 86"/>
              <a:gd name="T21" fmla="*/ 43 h 86"/>
              <a:gd name="T22" fmla="*/ 42 w 86"/>
              <a:gd name="T23" fmla="*/ 0 h 86"/>
              <a:gd name="T24" fmla="*/ 42 w 86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6">
                <a:moveTo>
                  <a:pt x="42" y="6"/>
                </a:moveTo>
                <a:lnTo>
                  <a:pt x="42" y="6"/>
                </a:lnTo>
                <a:cubicBezTo>
                  <a:pt x="67" y="6"/>
                  <a:pt x="85" y="24"/>
                  <a:pt x="85" y="43"/>
                </a:cubicBezTo>
                <a:cubicBezTo>
                  <a:pt x="85" y="67"/>
                  <a:pt x="67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7" y="85"/>
                  <a:pt x="85" y="67"/>
                  <a:pt x="85" y="43"/>
                </a:cubicBezTo>
                <a:cubicBezTo>
                  <a:pt x="85" y="18"/>
                  <a:pt x="67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5" name="Freeform 649"/>
          <p:cNvSpPr>
            <a:spLocks noChangeArrowheads="1"/>
          </p:cNvSpPr>
          <p:nvPr/>
        </p:nvSpPr>
        <p:spPr bwMode="auto">
          <a:xfrm>
            <a:off x="10854354" y="6609562"/>
            <a:ext cx="100773" cy="100780"/>
          </a:xfrm>
          <a:custGeom>
            <a:avLst/>
            <a:gdLst>
              <a:gd name="T0" fmla="*/ 42 w 79"/>
              <a:gd name="T1" fmla="*/ 79 h 80"/>
              <a:gd name="T2" fmla="*/ 42 w 79"/>
              <a:gd name="T3" fmla="*/ 79 h 80"/>
              <a:gd name="T4" fmla="*/ 0 w 79"/>
              <a:gd name="T5" fmla="*/ 37 h 80"/>
              <a:gd name="T6" fmla="*/ 42 w 79"/>
              <a:gd name="T7" fmla="*/ 0 h 80"/>
              <a:gd name="T8" fmla="*/ 78 w 79"/>
              <a:gd name="T9" fmla="*/ 37 h 80"/>
              <a:gd name="T10" fmla="*/ 42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1"/>
                  <a:pt x="0" y="37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37"/>
                </a:cubicBezTo>
                <a:cubicBezTo>
                  <a:pt x="78" y="61"/>
                  <a:pt x="60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6" name="Freeform 650"/>
          <p:cNvSpPr>
            <a:spLocks noChangeArrowheads="1"/>
          </p:cNvSpPr>
          <p:nvPr/>
        </p:nvSpPr>
        <p:spPr bwMode="auto">
          <a:xfrm>
            <a:off x="10854357" y="6609562"/>
            <a:ext cx="106373" cy="100780"/>
          </a:xfrm>
          <a:custGeom>
            <a:avLst/>
            <a:gdLst>
              <a:gd name="T0" fmla="*/ 42 w 85"/>
              <a:gd name="T1" fmla="*/ 0 h 80"/>
              <a:gd name="T2" fmla="*/ 42 w 85"/>
              <a:gd name="T3" fmla="*/ 0 h 80"/>
              <a:gd name="T4" fmla="*/ 78 w 85"/>
              <a:gd name="T5" fmla="*/ 37 h 80"/>
              <a:gd name="T6" fmla="*/ 42 w 85"/>
              <a:gd name="T7" fmla="*/ 79 h 80"/>
              <a:gd name="T8" fmla="*/ 0 w 85"/>
              <a:gd name="T9" fmla="*/ 37 h 80"/>
              <a:gd name="T10" fmla="*/ 42 w 85"/>
              <a:gd name="T11" fmla="*/ 0 h 80"/>
              <a:gd name="T12" fmla="*/ 42 w 85"/>
              <a:gd name="T13" fmla="*/ 0 h 80"/>
              <a:gd name="T14" fmla="*/ 42 w 85"/>
              <a:gd name="T15" fmla="*/ 0 h 80"/>
              <a:gd name="T16" fmla="*/ 0 w 85"/>
              <a:gd name="T17" fmla="*/ 37 h 80"/>
              <a:gd name="T18" fmla="*/ 42 w 85"/>
              <a:gd name="T19" fmla="*/ 79 h 80"/>
              <a:gd name="T20" fmla="*/ 84 w 85"/>
              <a:gd name="T21" fmla="*/ 37 h 80"/>
              <a:gd name="T22" fmla="*/ 42 w 85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0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37"/>
                </a:cubicBezTo>
                <a:cubicBezTo>
                  <a:pt x="78" y="61"/>
                  <a:pt x="60" y="79"/>
                  <a:pt x="42" y="79"/>
                </a:cubicBezTo>
                <a:cubicBezTo>
                  <a:pt x="18" y="79"/>
                  <a:pt x="0" y="61"/>
                  <a:pt x="0" y="37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37"/>
                </a:cubicBezTo>
                <a:cubicBezTo>
                  <a:pt x="0" y="61"/>
                  <a:pt x="18" y="79"/>
                  <a:pt x="42" y="79"/>
                </a:cubicBezTo>
                <a:cubicBezTo>
                  <a:pt x="66" y="79"/>
                  <a:pt x="84" y="61"/>
                  <a:pt x="84" y="37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7" name="Freeform 651"/>
          <p:cNvSpPr>
            <a:spLocks noChangeArrowheads="1"/>
          </p:cNvSpPr>
          <p:nvPr/>
        </p:nvSpPr>
        <p:spPr bwMode="auto">
          <a:xfrm>
            <a:off x="10938335" y="6945489"/>
            <a:ext cx="106369" cy="106376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24" y="84"/>
                  <a:pt x="0" y="66"/>
                  <a:pt x="0" y="42"/>
                </a:cubicBezTo>
                <a:cubicBezTo>
                  <a:pt x="0" y="18"/>
                  <a:pt x="24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8" name="Freeform 652"/>
          <p:cNvSpPr>
            <a:spLocks noChangeArrowheads="1"/>
          </p:cNvSpPr>
          <p:nvPr/>
        </p:nvSpPr>
        <p:spPr bwMode="auto">
          <a:xfrm>
            <a:off x="10938335" y="6945489"/>
            <a:ext cx="106369" cy="106376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19" name="Freeform 653"/>
          <p:cNvSpPr>
            <a:spLocks noChangeArrowheads="1"/>
          </p:cNvSpPr>
          <p:nvPr/>
        </p:nvSpPr>
        <p:spPr bwMode="auto">
          <a:xfrm>
            <a:off x="9908210" y="9241033"/>
            <a:ext cx="145560" cy="145571"/>
          </a:xfrm>
          <a:custGeom>
            <a:avLst/>
            <a:gdLst>
              <a:gd name="T0" fmla="*/ 60 w 115"/>
              <a:gd name="T1" fmla="*/ 113 h 114"/>
              <a:gd name="T2" fmla="*/ 60 w 115"/>
              <a:gd name="T3" fmla="*/ 113 h 114"/>
              <a:gd name="T4" fmla="*/ 0 w 115"/>
              <a:gd name="T5" fmla="*/ 60 h 114"/>
              <a:gd name="T6" fmla="*/ 60 w 115"/>
              <a:gd name="T7" fmla="*/ 0 h 114"/>
              <a:gd name="T8" fmla="*/ 114 w 115"/>
              <a:gd name="T9" fmla="*/ 60 h 114"/>
              <a:gd name="T10" fmla="*/ 60 w 115"/>
              <a:gd name="T11" fmla="*/ 11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4">
                <a:moveTo>
                  <a:pt x="60" y="113"/>
                </a:moveTo>
                <a:lnTo>
                  <a:pt x="60" y="113"/>
                </a:lnTo>
                <a:cubicBezTo>
                  <a:pt x="24" y="113"/>
                  <a:pt x="0" y="90"/>
                  <a:pt x="0" y="60"/>
                </a:cubicBezTo>
                <a:cubicBezTo>
                  <a:pt x="0" y="24"/>
                  <a:pt x="24" y="0"/>
                  <a:pt x="60" y="0"/>
                </a:cubicBez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3"/>
                  <a:pt x="60" y="11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0" name="Freeform 654"/>
          <p:cNvSpPr>
            <a:spLocks noChangeArrowheads="1"/>
          </p:cNvSpPr>
          <p:nvPr/>
        </p:nvSpPr>
        <p:spPr bwMode="auto">
          <a:xfrm>
            <a:off x="9908210" y="9241033"/>
            <a:ext cx="145560" cy="145571"/>
          </a:xfrm>
          <a:custGeom>
            <a:avLst/>
            <a:gdLst>
              <a:gd name="T0" fmla="*/ 60 w 115"/>
              <a:gd name="T1" fmla="*/ 0 h 114"/>
              <a:gd name="T2" fmla="*/ 60 w 115"/>
              <a:gd name="T3" fmla="*/ 0 h 114"/>
              <a:gd name="T4" fmla="*/ 114 w 115"/>
              <a:gd name="T5" fmla="*/ 60 h 114"/>
              <a:gd name="T6" fmla="*/ 60 w 115"/>
              <a:gd name="T7" fmla="*/ 113 h 114"/>
              <a:gd name="T8" fmla="*/ 0 w 115"/>
              <a:gd name="T9" fmla="*/ 60 h 114"/>
              <a:gd name="T10" fmla="*/ 60 w 115"/>
              <a:gd name="T11" fmla="*/ 0 h 114"/>
              <a:gd name="T12" fmla="*/ 60 w 115"/>
              <a:gd name="T13" fmla="*/ 0 h 114"/>
              <a:gd name="T14" fmla="*/ 60 w 115"/>
              <a:gd name="T15" fmla="*/ 0 h 114"/>
              <a:gd name="T16" fmla="*/ 0 w 115"/>
              <a:gd name="T17" fmla="*/ 60 h 114"/>
              <a:gd name="T18" fmla="*/ 60 w 115"/>
              <a:gd name="T19" fmla="*/ 113 h 114"/>
              <a:gd name="T20" fmla="*/ 114 w 115"/>
              <a:gd name="T21" fmla="*/ 60 h 114"/>
              <a:gd name="T22" fmla="*/ 60 w 115"/>
              <a:gd name="T23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4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3"/>
                  <a:pt x="60" y="113"/>
                </a:cubicBezTo>
                <a:cubicBezTo>
                  <a:pt x="24" y="113"/>
                  <a:pt x="0" y="90"/>
                  <a:pt x="0" y="60"/>
                </a:cubicBezTo>
                <a:cubicBezTo>
                  <a:pt x="0" y="24"/>
                  <a:pt x="24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3"/>
                  <a:pt x="60" y="113"/>
                </a:cubicBezTo>
                <a:cubicBezTo>
                  <a:pt x="90" y="113"/>
                  <a:pt x="114" y="90"/>
                  <a:pt x="114" y="60"/>
                </a:cubicBezTo>
                <a:cubicBezTo>
                  <a:pt x="114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1" name="Freeform 655"/>
          <p:cNvSpPr>
            <a:spLocks noChangeArrowheads="1"/>
          </p:cNvSpPr>
          <p:nvPr/>
        </p:nvSpPr>
        <p:spPr bwMode="auto">
          <a:xfrm>
            <a:off x="10328091" y="8798721"/>
            <a:ext cx="111970" cy="100780"/>
          </a:xfrm>
          <a:custGeom>
            <a:avLst/>
            <a:gdLst>
              <a:gd name="T0" fmla="*/ 43 w 86"/>
              <a:gd name="T1" fmla="*/ 78 h 79"/>
              <a:gd name="T2" fmla="*/ 43 w 86"/>
              <a:gd name="T3" fmla="*/ 78 h 79"/>
              <a:gd name="T4" fmla="*/ 0 w 86"/>
              <a:gd name="T5" fmla="*/ 36 h 79"/>
              <a:gd name="T6" fmla="*/ 43 w 86"/>
              <a:gd name="T7" fmla="*/ 0 h 79"/>
              <a:gd name="T8" fmla="*/ 85 w 86"/>
              <a:gd name="T9" fmla="*/ 36 h 79"/>
              <a:gd name="T10" fmla="*/ 43 w 86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79">
                <a:moveTo>
                  <a:pt x="43" y="78"/>
                </a:moveTo>
                <a:lnTo>
                  <a:pt x="43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36"/>
                </a:cubicBezTo>
                <a:cubicBezTo>
                  <a:pt x="85" y="60"/>
                  <a:pt x="67" y="78"/>
                  <a:pt x="43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2" name="Freeform 656"/>
          <p:cNvSpPr>
            <a:spLocks noChangeArrowheads="1"/>
          </p:cNvSpPr>
          <p:nvPr/>
        </p:nvSpPr>
        <p:spPr bwMode="auto">
          <a:xfrm>
            <a:off x="10328091" y="8793118"/>
            <a:ext cx="111970" cy="106376"/>
          </a:xfrm>
          <a:custGeom>
            <a:avLst/>
            <a:gdLst>
              <a:gd name="T0" fmla="*/ 43 w 86"/>
              <a:gd name="T1" fmla="*/ 6 h 85"/>
              <a:gd name="T2" fmla="*/ 43 w 86"/>
              <a:gd name="T3" fmla="*/ 6 h 85"/>
              <a:gd name="T4" fmla="*/ 85 w 86"/>
              <a:gd name="T5" fmla="*/ 42 h 85"/>
              <a:gd name="T6" fmla="*/ 43 w 86"/>
              <a:gd name="T7" fmla="*/ 84 h 85"/>
              <a:gd name="T8" fmla="*/ 0 w 86"/>
              <a:gd name="T9" fmla="*/ 42 h 85"/>
              <a:gd name="T10" fmla="*/ 43 w 86"/>
              <a:gd name="T11" fmla="*/ 6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  <a:gd name="T24" fmla="*/ 43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3" y="6"/>
                </a:moveTo>
                <a:lnTo>
                  <a:pt x="43" y="6"/>
                </a:lnTo>
                <a:cubicBezTo>
                  <a:pt x="67" y="6"/>
                  <a:pt x="85" y="24"/>
                  <a:pt x="85" y="42"/>
                </a:cubicBezTo>
                <a:cubicBezTo>
                  <a:pt x="85" y="66"/>
                  <a:pt x="67" y="84"/>
                  <a:pt x="43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24"/>
                  <a:pt x="67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3" name="Freeform 657"/>
          <p:cNvSpPr>
            <a:spLocks noChangeArrowheads="1"/>
          </p:cNvSpPr>
          <p:nvPr/>
        </p:nvSpPr>
        <p:spPr bwMode="auto">
          <a:xfrm>
            <a:off x="9432332" y="9022675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54 h 115"/>
              <a:gd name="T6" fmla="*/ 61 w 116"/>
              <a:gd name="T7" fmla="*/ 0 h 115"/>
              <a:gd name="T8" fmla="*/ 115 w 116"/>
              <a:gd name="T9" fmla="*/ 54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25" y="114"/>
                  <a:pt x="0" y="84"/>
                  <a:pt x="0" y="54"/>
                </a:cubicBezTo>
                <a:cubicBezTo>
                  <a:pt x="0" y="24"/>
                  <a:pt x="25" y="0"/>
                  <a:pt x="61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84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4" name="Freeform 658"/>
          <p:cNvSpPr>
            <a:spLocks noChangeArrowheads="1"/>
          </p:cNvSpPr>
          <p:nvPr/>
        </p:nvSpPr>
        <p:spPr bwMode="auto">
          <a:xfrm>
            <a:off x="9432332" y="9011476"/>
            <a:ext cx="145560" cy="151171"/>
          </a:xfrm>
          <a:custGeom>
            <a:avLst/>
            <a:gdLst>
              <a:gd name="T0" fmla="*/ 61 w 116"/>
              <a:gd name="T1" fmla="*/ 6 h 121"/>
              <a:gd name="T2" fmla="*/ 61 w 116"/>
              <a:gd name="T3" fmla="*/ 6 h 121"/>
              <a:gd name="T4" fmla="*/ 115 w 116"/>
              <a:gd name="T5" fmla="*/ 60 h 121"/>
              <a:gd name="T6" fmla="*/ 61 w 116"/>
              <a:gd name="T7" fmla="*/ 114 h 121"/>
              <a:gd name="T8" fmla="*/ 0 w 116"/>
              <a:gd name="T9" fmla="*/ 60 h 121"/>
              <a:gd name="T10" fmla="*/ 61 w 116"/>
              <a:gd name="T11" fmla="*/ 6 h 121"/>
              <a:gd name="T12" fmla="*/ 61 w 116"/>
              <a:gd name="T13" fmla="*/ 0 h 121"/>
              <a:gd name="T14" fmla="*/ 61 w 116"/>
              <a:gd name="T15" fmla="*/ 0 h 121"/>
              <a:gd name="T16" fmla="*/ 0 w 116"/>
              <a:gd name="T17" fmla="*/ 60 h 121"/>
              <a:gd name="T18" fmla="*/ 61 w 116"/>
              <a:gd name="T19" fmla="*/ 120 h 121"/>
              <a:gd name="T20" fmla="*/ 115 w 116"/>
              <a:gd name="T21" fmla="*/ 60 h 121"/>
              <a:gd name="T22" fmla="*/ 61 w 116"/>
              <a:gd name="T23" fmla="*/ 0 h 121"/>
              <a:gd name="T24" fmla="*/ 61 w 116"/>
              <a:gd name="T25" fmla="*/ 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1">
                <a:moveTo>
                  <a:pt x="61" y="6"/>
                </a:moveTo>
                <a:lnTo>
                  <a:pt x="61" y="6"/>
                </a:lnTo>
                <a:cubicBezTo>
                  <a:pt x="91" y="6"/>
                  <a:pt x="115" y="30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25" y="114"/>
                  <a:pt x="0" y="90"/>
                  <a:pt x="0" y="60"/>
                </a:cubicBezTo>
                <a:cubicBezTo>
                  <a:pt x="0" y="30"/>
                  <a:pt x="25" y="6"/>
                  <a:pt x="61" y="6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30"/>
                  <a:pt x="0" y="60"/>
                </a:cubicBezTo>
                <a:cubicBezTo>
                  <a:pt x="0" y="90"/>
                  <a:pt x="25" y="120"/>
                  <a:pt x="61" y="120"/>
                </a:cubicBezTo>
                <a:cubicBezTo>
                  <a:pt x="91" y="120"/>
                  <a:pt x="115" y="90"/>
                  <a:pt x="115" y="60"/>
                </a:cubicBezTo>
                <a:cubicBezTo>
                  <a:pt x="115" y="30"/>
                  <a:pt x="91" y="0"/>
                  <a:pt x="61" y="0"/>
                </a:cubicBezTo>
                <a:lnTo>
                  <a:pt x="6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5" name="Freeform 659"/>
          <p:cNvSpPr>
            <a:spLocks noChangeArrowheads="1"/>
          </p:cNvSpPr>
          <p:nvPr/>
        </p:nvSpPr>
        <p:spPr bwMode="auto">
          <a:xfrm>
            <a:off x="9432330" y="9213038"/>
            <a:ext cx="100773" cy="100780"/>
          </a:xfrm>
          <a:custGeom>
            <a:avLst/>
            <a:gdLst>
              <a:gd name="T0" fmla="*/ 37 w 80"/>
              <a:gd name="T1" fmla="*/ 78 h 79"/>
              <a:gd name="T2" fmla="*/ 37 w 80"/>
              <a:gd name="T3" fmla="*/ 78 h 79"/>
              <a:gd name="T4" fmla="*/ 0 w 80"/>
              <a:gd name="T5" fmla="*/ 36 h 79"/>
              <a:gd name="T6" fmla="*/ 37 w 80"/>
              <a:gd name="T7" fmla="*/ 0 h 79"/>
              <a:gd name="T8" fmla="*/ 79 w 80"/>
              <a:gd name="T9" fmla="*/ 36 h 79"/>
              <a:gd name="T10" fmla="*/ 37 w 80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79">
                <a:moveTo>
                  <a:pt x="37" y="78"/>
                </a:moveTo>
                <a:lnTo>
                  <a:pt x="37" y="78"/>
                </a:lnTo>
                <a:cubicBezTo>
                  <a:pt x="19" y="78"/>
                  <a:pt x="0" y="60"/>
                  <a:pt x="0" y="36"/>
                </a:cubicBezTo>
                <a:cubicBezTo>
                  <a:pt x="0" y="18"/>
                  <a:pt x="19" y="0"/>
                  <a:pt x="37" y="0"/>
                </a:cubicBezTo>
                <a:cubicBezTo>
                  <a:pt x="61" y="0"/>
                  <a:pt x="79" y="18"/>
                  <a:pt x="79" y="36"/>
                </a:cubicBezTo>
                <a:cubicBezTo>
                  <a:pt x="79" y="60"/>
                  <a:pt x="61" y="78"/>
                  <a:pt x="37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6" name="Freeform 660"/>
          <p:cNvSpPr>
            <a:spLocks noChangeArrowheads="1"/>
          </p:cNvSpPr>
          <p:nvPr/>
        </p:nvSpPr>
        <p:spPr bwMode="auto">
          <a:xfrm>
            <a:off x="9421134" y="9201838"/>
            <a:ext cx="111970" cy="106380"/>
          </a:xfrm>
          <a:custGeom>
            <a:avLst/>
            <a:gdLst>
              <a:gd name="T0" fmla="*/ 43 w 86"/>
              <a:gd name="T1" fmla="*/ 6 h 85"/>
              <a:gd name="T2" fmla="*/ 43 w 86"/>
              <a:gd name="T3" fmla="*/ 6 h 85"/>
              <a:gd name="T4" fmla="*/ 85 w 86"/>
              <a:gd name="T5" fmla="*/ 42 h 85"/>
              <a:gd name="T6" fmla="*/ 43 w 86"/>
              <a:gd name="T7" fmla="*/ 84 h 85"/>
              <a:gd name="T8" fmla="*/ 6 w 86"/>
              <a:gd name="T9" fmla="*/ 42 h 85"/>
              <a:gd name="T10" fmla="*/ 43 w 86"/>
              <a:gd name="T11" fmla="*/ 6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  <a:gd name="T24" fmla="*/ 43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3" y="6"/>
                </a:moveTo>
                <a:lnTo>
                  <a:pt x="43" y="6"/>
                </a:lnTo>
                <a:cubicBezTo>
                  <a:pt x="67" y="6"/>
                  <a:pt x="85" y="24"/>
                  <a:pt x="85" y="42"/>
                </a:cubicBezTo>
                <a:cubicBezTo>
                  <a:pt x="85" y="66"/>
                  <a:pt x="67" y="84"/>
                  <a:pt x="43" y="84"/>
                </a:cubicBezTo>
                <a:cubicBezTo>
                  <a:pt x="25" y="84"/>
                  <a:pt x="6" y="66"/>
                  <a:pt x="6" y="42"/>
                </a:cubicBezTo>
                <a:cubicBezTo>
                  <a:pt x="6" y="24"/>
                  <a:pt x="25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25" y="0"/>
                  <a:pt x="0" y="18"/>
                  <a:pt x="0" y="42"/>
                </a:cubicBezTo>
                <a:cubicBezTo>
                  <a:pt x="0" y="66"/>
                  <a:pt x="25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7" name="Freeform 661"/>
          <p:cNvSpPr>
            <a:spLocks noChangeArrowheads="1"/>
          </p:cNvSpPr>
          <p:nvPr/>
        </p:nvSpPr>
        <p:spPr bwMode="auto">
          <a:xfrm>
            <a:off x="9085228" y="8983480"/>
            <a:ext cx="106373" cy="106376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8" name="Freeform 662"/>
          <p:cNvSpPr>
            <a:spLocks noChangeArrowheads="1"/>
          </p:cNvSpPr>
          <p:nvPr/>
        </p:nvSpPr>
        <p:spPr bwMode="auto">
          <a:xfrm>
            <a:off x="9085228" y="8983480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18" y="84"/>
                  <a:pt x="6" y="66"/>
                  <a:pt x="6" y="42"/>
                </a:cubicBezTo>
                <a:cubicBezTo>
                  <a:pt x="6" y="18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29" name="Freeform 663"/>
          <p:cNvSpPr>
            <a:spLocks noChangeArrowheads="1"/>
          </p:cNvSpPr>
          <p:nvPr/>
        </p:nvSpPr>
        <p:spPr bwMode="auto">
          <a:xfrm>
            <a:off x="9118818" y="8485184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42 h 79"/>
              <a:gd name="T6" fmla="*/ 42 w 85"/>
              <a:gd name="T7" fmla="*/ 0 h 79"/>
              <a:gd name="T8" fmla="*/ 84 w 85"/>
              <a:gd name="T9" fmla="*/ 42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0" name="Freeform 664"/>
          <p:cNvSpPr>
            <a:spLocks noChangeArrowheads="1"/>
          </p:cNvSpPr>
          <p:nvPr/>
        </p:nvSpPr>
        <p:spPr bwMode="auto">
          <a:xfrm>
            <a:off x="9118818" y="8485181"/>
            <a:ext cx="106373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78 w 85"/>
              <a:gd name="T5" fmla="*/ 42 h 85"/>
              <a:gd name="T6" fmla="*/ 42 w 85"/>
              <a:gd name="T7" fmla="*/ 78 h 85"/>
              <a:gd name="T8" fmla="*/ 0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78" y="18"/>
                  <a:pt x="78" y="42"/>
                </a:cubicBezTo>
                <a:cubicBezTo>
                  <a:pt x="78" y="60"/>
                  <a:pt x="66" y="78"/>
                  <a:pt x="42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4"/>
                  <a:pt x="42" y="84"/>
                </a:cubicBezTo>
                <a:cubicBezTo>
                  <a:pt x="66" y="84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1" name="Freeform 665"/>
          <p:cNvSpPr>
            <a:spLocks noChangeArrowheads="1"/>
          </p:cNvSpPr>
          <p:nvPr/>
        </p:nvSpPr>
        <p:spPr bwMode="auto">
          <a:xfrm>
            <a:off x="8833291" y="7673348"/>
            <a:ext cx="100773" cy="100780"/>
          </a:xfrm>
          <a:custGeom>
            <a:avLst/>
            <a:gdLst>
              <a:gd name="T0" fmla="*/ 42 w 79"/>
              <a:gd name="T1" fmla="*/ 79 h 80"/>
              <a:gd name="T2" fmla="*/ 42 w 79"/>
              <a:gd name="T3" fmla="*/ 79 h 80"/>
              <a:gd name="T4" fmla="*/ 0 w 79"/>
              <a:gd name="T5" fmla="*/ 42 h 80"/>
              <a:gd name="T6" fmla="*/ 42 w 79"/>
              <a:gd name="T7" fmla="*/ 0 h 80"/>
              <a:gd name="T8" fmla="*/ 78 w 79"/>
              <a:gd name="T9" fmla="*/ 42 h 80"/>
              <a:gd name="T10" fmla="*/ 42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0"/>
                  <a:pt x="60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2" name="Freeform 666"/>
          <p:cNvSpPr>
            <a:spLocks noChangeArrowheads="1"/>
          </p:cNvSpPr>
          <p:nvPr/>
        </p:nvSpPr>
        <p:spPr bwMode="auto">
          <a:xfrm>
            <a:off x="8833294" y="7673345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78 w 85"/>
              <a:gd name="T5" fmla="*/ 42 h 86"/>
              <a:gd name="T6" fmla="*/ 42 w 85"/>
              <a:gd name="T7" fmla="*/ 79 h 86"/>
              <a:gd name="T8" fmla="*/ 0 w 85"/>
              <a:gd name="T9" fmla="*/ 42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0"/>
                  <a:pt x="60" y="79"/>
                  <a:pt x="42" y="79"/>
                </a:cubicBezTo>
                <a:cubicBezTo>
                  <a:pt x="18" y="79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5"/>
                  <a:pt x="42" y="85"/>
                </a:cubicBezTo>
                <a:cubicBezTo>
                  <a:pt x="66" y="85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3" name="Freeform 667"/>
          <p:cNvSpPr>
            <a:spLocks noChangeArrowheads="1"/>
          </p:cNvSpPr>
          <p:nvPr/>
        </p:nvSpPr>
        <p:spPr bwMode="auto">
          <a:xfrm>
            <a:off x="9829826" y="6693541"/>
            <a:ext cx="111970" cy="106380"/>
          </a:xfrm>
          <a:custGeom>
            <a:avLst/>
            <a:gdLst>
              <a:gd name="T0" fmla="*/ 42 w 86"/>
              <a:gd name="T1" fmla="*/ 84 h 85"/>
              <a:gd name="T2" fmla="*/ 42 w 86"/>
              <a:gd name="T3" fmla="*/ 84 h 85"/>
              <a:gd name="T4" fmla="*/ 0 w 86"/>
              <a:gd name="T5" fmla="*/ 42 h 85"/>
              <a:gd name="T6" fmla="*/ 42 w 86"/>
              <a:gd name="T7" fmla="*/ 0 h 85"/>
              <a:gd name="T8" fmla="*/ 85 w 86"/>
              <a:gd name="T9" fmla="*/ 42 h 85"/>
              <a:gd name="T10" fmla="*/ 42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4" name="Freeform 668"/>
          <p:cNvSpPr>
            <a:spLocks noChangeArrowheads="1"/>
          </p:cNvSpPr>
          <p:nvPr/>
        </p:nvSpPr>
        <p:spPr bwMode="auto">
          <a:xfrm>
            <a:off x="9829826" y="6693541"/>
            <a:ext cx="111970" cy="106380"/>
          </a:xfrm>
          <a:custGeom>
            <a:avLst/>
            <a:gdLst>
              <a:gd name="T0" fmla="*/ 42 w 86"/>
              <a:gd name="T1" fmla="*/ 6 h 85"/>
              <a:gd name="T2" fmla="*/ 42 w 86"/>
              <a:gd name="T3" fmla="*/ 6 h 85"/>
              <a:gd name="T4" fmla="*/ 85 w 86"/>
              <a:gd name="T5" fmla="*/ 42 h 85"/>
              <a:gd name="T6" fmla="*/ 42 w 86"/>
              <a:gd name="T7" fmla="*/ 84 h 85"/>
              <a:gd name="T8" fmla="*/ 0 w 86"/>
              <a:gd name="T9" fmla="*/ 42 h 85"/>
              <a:gd name="T10" fmla="*/ 42 w 86"/>
              <a:gd name="T11" fmla="*/ 6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  <a:gd name="T24" fmla="*/ 42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2" y="6"/>
                </a:moveTo>
                <a:lnTo>
                  <a:pt x="42" y="6"/>
                </a:lnTo>
                <a:cubicBezTo>
                  <a:pt x="67" y="6"/>
                  <a:pt x="85" y="18"/>
                  <a:pt x="85" y="42"/>
                </a:cubicBezTo>
                <a:cubicBezTo>
                  <a:pt x="85" y="66"/>
                  <a:pt x="67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5" name="Freeform 669"/>
          <p:cNvSpPr>
            <a:spLocks noChangeArrowheads="1"/>
          </p:cNvSpPr>
          <p:nvPr/>
        </p:nvSpPr>
        <p:spPr bwMode="auto">
          <a:xfrm>
            <a:off x="10249716" y="7287024"/>
            <a:ext cx="106373" cy="100780"/>
          </a:xfrm>
          <a:custGeom>
            <a:avLst/>
            <a:gdLst>
              <a:gd name="T0" fmla="*/ 42 w 85"/>
              <a:gd name="T1" fmla="*/ 79 h 80"/>
              <a:gd name="T2" fmla="*/ 42 w 85"/>
              <a:gd name="T3" fmla="*/ 79 h 80"/>
              <a:gd name="T4" fmla="*/ 0 w 85"/>
              <a:gd name="T5" fmla="*/ 43 h 80"/>
              <a:gd name="T6" fmla="*/ 42 w 85"/>
              <a:gd name="T7" fmla="*/ 0 h 80"/>
              <a:gd name="T8" fmla="*/ 84 w 85"/>
              <a:gd name="T9" fmla="*/ 43 h 80"/>
              <a:gd name="T10" fmla="*/ 42 w 85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1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3"/>
                </a:cubicBezTo>
                <a:cubicBezTo>
                  <a:pt x="84" y="61"/>
                  <a:pt x="66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6" name="Freeform 670"/>
          <p:cNvSpPr>
            <a:spLocks noChangeArrowheads="1"/>
          </p:cNvSpPr>
          <p:nvPr/>
        </p:nvSpPr>
        <p:spPr bwMode="auto">
          <a:xfrm>
            <a:off x="10249716" y="7287020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0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18" y="79"/>
                  <a:pt x="0" y="61"/>
                  <a:pt x="0" y="43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7" name="Freeform 671"/>
          <p:cNvSpPr>
            <a:spLocks noChangeArrowheads="1"/>
          </p:cNvSpPr>
          <p:nvPr/>
        </p:nvSpPr>
        <p:spPr bwMode="auto">
          <a:xfrm>
            <a:off x="10120949" y="7712537"/>
            <a:ext cx="83975" cy="83985"/>
          </a:xfrm>
          <a:custGeom>
            <a:avLst/>
            <a:gdLst>
              <a:gd name="T0" fmla="*/ 37 w 68"/>
              <a:gd name="T1" fmla="*/ 66 h 67"/>
              <a:gd name="T2" fmla="*/ 37 w 68"/>
              <a:gd name="T3" fmla="*/ 66 h 67"/>
              <a:gd name="T4" fmla="*/ 0 w 68"/>
              <a:gd name="T5" fmla="*/ 30 h 67"/>
              <a:gd name="T6" fmla="*/ 37 w 68"/>
              <a:gd name="T7" fmla="*/ 0 h 67"/>
              <a:gd name="T8" fmla="*/ 67 w 68"/>
              <a:gd name="T9" fmla="*/ 30 h 67"/>
              <a:gd name="T10" fmla="*/ 37 w 68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8" h="67">
                <a:moveTo>
                  <a:pt x="37" y="66"/>
                </a:moveTo>
                <a:lnTo>
                  <a:pt x="37" y="66"/>
                </a:lnTo>
                <a:cubicBezTo>
                  <a:pt x="18" y="66"/>
                  <a:pt x="0" y="49"/>
                  <a:pt x="0" y="30"/>
                </a:cubicBezTo>
                <a:cubicBezTo>
                  <a:pt x="0" y="12"/>
                  <a:pt x="18" y="0"/>
                  <a:pt x="37" y="0"/>
                </a:cubicBezTo>
                <a:cubicBezTo>
                  <a:pt x="55" y="0"/>
                  <a:pt x="67" y="12"/>
                  <a:pt x="67" y="30"/>
                </a:cubicBezTo>
                <a:cubicBezTo>
                  <a:pt x="67" y="49"/>
                  <a:pt x="55" y="66"/>
                  <a:pt x="37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8" name="Freeform 672"/>
          <p:cNvSpPr>
            <a:spLocks noChangeArrowheads="1"/>
          </p:cNvSpPr>
          <p:nvPr/>
        </p:nvSpPr>
        <p:spPr bwMode="auto">
          <a:xfrm>
            <a:off x="10120949" y="7712537"/>
            <a:ext cx="83975" cy="83985"/>
          </a:xfrm>
          <a:custGeom>
            <a:avLst/>
            <a:gdLst>
              <a:gd name="T0" fmla="*/ 37 w 68"/>
              <a:gd name="T1" fmla="*/ 0 h 67"/>
              <a:gd name="T2" fmla="*/ 37 w 68"/>
              <a:gd name="T3" fmla="*/ 0 h 67"/>
              <a:gd name="T4" fmla="*/ 67 w 68"/>
              <a:gd name="T5" fmla="*/ 30 h 67"/>
              <a:gd name="T6" fmla="*/ 37 w 68"/>
              <a:gd name="T7" fmla="*/ 66 h 67"/>
              <a:gd name="T8" fmla="*/ 0 w 68"/>
              <a:gd name="T9" fmla="*/ 30 h 67"/>
              <a:gd name="T10" fmla="*/ 37 w 68"/>
              <a:gd name="T11" fmla="*/ 0 h 67"/>
              <a:gd name="T12" fmla="*/ 37 w 68"/>
              <a:gd name="T13" fmla="*/ 0 h 67"/>
              <a:gd name="T14" fmla="*/ 37 w 68"/>
              <a:gd name="T15" fmla="*/ 0 h 67"/>
              <a:gd name="T16" fmla="*/ 0 w 68"/>
              <a:gd name="T17" fmla="*/ 30 h 67"/>
              <a:gd name="T18" fmla="*/ 37 w 68"/>
              <a:gd name="T19" fmla="*/ 66 h 67"/>
              <a:gd name="T20" fmla="*/ 67 w 68"/>
              <a:gd name="T21" fmla="*/ 30 h 67"/>
              <a:gd name="T22" fmla="*/ 37 w 68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8" h="67">
                <a:moveTo>
                  <a:pt x="37" y="0"/>
                </a:moveTo>
                <a:lnTo>
                  <a:pt x="37" y="0"/>
                </a:lnTo>
                <a:cubicBezTo>
                  <a:pt x="49" y="0"/>
                  <a:pt x="67" y="18"/>
                  <a:pt x="67" y="30"/>
                </a:cubicBezTo>
                <a:cubicBezTo>
                  <a:pt x="67" y="49"/>
                  <a:pt x="49" y="66"/>
                  <a:pt x="37" y="66"/>
                </a:cubicBezTo>
                <a:cubicBezTo>
                  <a:pt x="18" y="66"/>
                  <a:pt x="0" y="49"/>
                  <a:pt x="0" y="30"/>
                </a:cubicBezTo>
                <a:cubicBezTo>
                  <a:pt x="0" y="18"/>
                  <a:pt x="18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9"/>
                  <a:pt x="18" y="66"/>
                  <a:pt x="37" y="66"/>
                </a:cubicBezTo>
                <a:cubicBezTo>
                  <a:pt x="55" y="66"/>
                  <a:pt x="67" y="49"/>
                  <a:pt x="67" y="30"/>
                </a:cubicBezTo>
                <a:cubicBezTo>
                  <a:pt x="67" y="12"/>
                  <a:pt x="55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39" name="Freeform 673"/>
          <p:cNvSpPr>
            <a:spLocks noChangeArrowheads="1"/>
          </p:cNvSpPr>
          <p:nvPr/>
        </p:nvSpPr>
        <p:spPr bwMode="auto">
          <a:xfrm>
            <a:off x="9600287" y="7538974"/>
            <a:ext cx="78381" cy="78384"/>
          </a:xfrm>
          <a:custGeom>
            <a:avLst/>
            <a:gdLst>
              <a:gd name="T0" fmla="*/ 30 w 61"/>
              <a:gd name="T1" fmla="*/ 61 h 62"/>
              <a:gd name="T2" fmla="*/ 30 w 61"/>
              <a:gd name="T3" fmla="*/ 61 h 62"/>
              <a:gd name="T4" fmla="*/ 0 w 61"/>
              <a:gd name="T5" fmla="*/ 31 h 62"/>
              <a:gd name="T6" fmla="*/ 30 w 61"/>
              <a:gd name="T7" fmla="*/ 0 h 62"/>
              <a:gd name="T8" fmla="*/ 60 w 61"/>
              <a:gd name="T9" fmla="*/ 31 h 62"/>
              <a:gd name="T10" fmla="*/ 30 w 61"/>
              <a:gd name="T11" fmla="*/ 6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2">
                <a:moveTo>
                  <a:pt x="30" y="61"/>
                </a:moveTo>
                <a:lnTo>
                  <a:pt x="30" y="61"/>
                </a:lnTo>
                <a:cubicBezTo>
                  <a:pt x="12" y="61"/>
                  <a:pt x="0" y="49"/>
                  <a:pt x="0" y="31"/>
                </a:cubicBezTo>
                <a:cubicBezTo>
                  <a:pt x="0" y="13"/>
                  <a:pt x="12" y="0"/>
                  <a:pt x="30" y="0"/>
                </a:cubicBezTo>
                <a:cubicBezTo>
                  <a:pt x="48" y="0"/>
                  <a:pt x="60" y="13"/>
                  <a:pt x="60" y="31"/>
                </a:cubicBezTo>
                <a:cubicBezTo>
                  <a:pt x="60" y="49"/>
                  <a:pt x="48" y="61"/>
                  <a:pt x="30" y="6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0" name="Freeform 674"/>
          <p:cNvSpPr>
            <a:spLocks noChangeArrowheads="1"/>
          </p:cNvSpPr>
          <p:nvPr/>
        </p:nvSpPr>
        <p:spPr bwMode="auto">
          <a:xfrm>
            <a:off x="9589094" y="7533372"/>
            <a:ext cx="83978" cy="83985"/>
          </a:xfrm>
          <a:custGeom>
            <a:avLst/>
            <a:gdLst>
              <a:gd name="T0" fmla="*/ 36 w 67"/>
              <a:gd name="T1" fmla="*/ 6 h 68"/>
              <a:gd name="T2" fmla="*/ 36 w 67"/>
              <a:gd name="T3" fmla="*/ 6 h 68"/>
              <a:gd name="T4" fmla="*/ 66 w 67"/>
              <a:gd name="T5" fmla="*/ 37 h 68"/>
              <a:gd name="T6" fmla="*/ 36 w 67"/>
              <a:gd name="T7" fmla="*/ 67 h 68"/>
              <a:gd name="T8" fmla="*/ 6 w 67"/>
              <a:gd name="T9" fmla="*/ 37 h 68"/>
              <a:gd name="T10" fmla="*/ 36 w 67"/>
              <a:gd name="T11" fmla="*/ 6 h 68"/>
              <a:gd name="T12" fmla="*/ 36 w 67"/>
              <a:gd name="T13" fmla="*/ 0 h 68"/>
              <a:gd name="T14" fmla="*/ 36 w 67"/>
              <a:gd name="T15" fmla="*/ 0 h 68"/>
              <a:gd name="T16" fmla="*/ 0 w 67"/>
              <a:gd name="T17" fmla="*/ 37 h 68"/>
              <a:gd name="T18" fmla="*/ 36 w 67"/>
              <a:gd name="T19" fmla="*/ 67 h 68"/>
              <a:gd name="T20" fmla="*/ 66 w 67"/>
              <a:gd name="T21" fmla="*/ 37 h 68"/>
              <a:gd name="T22" fmla="*/ 36 w 67"/>
              <a:gd name="T23" fmla="*/ 0 h 68"/>
              <a:gd name="T24" fmla="*/ 36 w 67"/>
              <a:gd name="T25" fmla="*/ 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7" h="68">
                <a:moveTo>
                  <a:pt x="36" y="6"/>
                </a:moveTo>
                <a:lnTo>
                  <a:pt x="36" y="6"/>
                </a:lnTo>
                <a:cubicBezTo>
                  <a:pt x="54" y="6"/>
                  <a:pt x="66" y="19"/>
                  <a:pt x="66" y="37"/>
                </a:cubicBezTo>
                <a:cubicBezTo>
                  <a:pt x="66" y="55"/>
                  <a:pt x="54" y="67"/>
                  <a:pt x="36" y="67"/>
                </a:cubicBezTo>
                <a:cubicBezTo>
                  <a:pt x="18" y="67"/>
                  <a:pt x="6" y="55"/>
                  <a:pt x="6" y="37"/>
                </a:cubicBezTo>
                <a:cubicBezTo>
                  <a:pt x="6" y="19"/>
                  <a:pt x="18" y="6"/>
                  <a:pt x="36" y="6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9"/>
                  <a:pt x="0" y="37"/>
                </a:cubicBezTo>
                <a:cubicBezTo>
                  <a:pt x="0" y="55"/>
                  <a:pt x="18" y="67"/>
                  <a:pt x="36" y="67"/>
                </a:cubicBezTo>
                <a:cubicBezTo>
                  <a:pt x="54" y="67"/>
                  <a:pt x="66" y="55"/>
                  <a:pt x="66" y="37"/>
                </a:cubicBezTo>
                <a:cubicBezTo>
                  <a:pt x="66" y="19"/>
                  <a:pt x="54" y="0"/>
                  <a:pt x="36" y="0"/>
                </a:cubicBezTo>
                <a:lnTo>
                  <a:pt x="3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1" name="Freeform 675"/>
          <p:cNvSpPr>
            <a:spLocks noChangeArrowheads="1"/>
          </p:cNvSpPr>
          <p:nvPr/>
        </p:nvSpPr>
        <p:spPr bwMode="auto">
          <a:xfrm>
            <a:off x="8782905" y="7068666"/>
            <a:ext cx="83978" cy="83982"/>
          </a:xfrm>
          <a:custGeom>
            <a:avLst/>
            <a:gdLst>
              <a:gd name="T0" fmla="*/ 30 w 67"/>
              <a:gd name="T1" fmla="*/ 67 h 68"/>
              <a:gd name="T2" fmla="*/ 30 w 67"/>
              <a:gd name="T3" fmla="*/ 67 h 68"/>
              <a:gd name="T4" fmla="*/ 0 w 67"/>
              <a:gd name="T5" fmla="*/ 37 h 68"/>
              <a:gd name="T6" fmla="*/ 30 w 67"/>
              <a:gd name="T7" fmla="*/ 0 h 68"/>
              <a:gd name="T8" fmla="*/ 66 w 67"/>
              <a:gd name="T9" fmla="*/ 37 h 68"/>
              <a:gd name="T10" fmla="*/ 30 w 67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55"/>
                  <a:pt x="0" y="37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6" y="18"/>
                  <a:pt x="66" y="37"/>
                </a:cubicBezTo>
                <a:cubicBezTo>
                  <a:pt x="66" y="55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2" name="Freeform 676"/>
          <p:cNvSpPr>
            <a:spLocks noChangeArrowheads="1"/>
          </p:cNvSpPr>
          <p:nvPr/>
        </p:nvSpPr>
        <p:spPr bwMode="auto">
          <a:xfrm>
            <a:off x="8782905" y="7068666"/>
            <a:ext cx="83978" cy="83982"/>
          </a:xfrm>
          <a:custGeom>
            <a:avLst/>
            <a:gdLst>
              <a:gd name="T0" fmla="*/ 30 w 67"/>
              <a:gd name="T1" fmla="*/ 0 h 68"/>
              <a:gd name="T2" fmla="*/ 30 w 67"/>
              <a:gd name="T3" fmla="*/ 0 h 68"/>
              <a:gd name="T4" fmla="*/ 66 w 67"/>
              <a:gd name="T5" fmla="*/ 37 h 68"/>
              <a:gd name="T6" fmla="*/ 30 w 67"/>
              <a:gd name="T7" fmla="*/ 67 h 68"/>
              <a:gd name="T8" fmla="*/ 0 w 67"/>
              <a:gd name="T9" fmla="*/ 37 h 68"/>
              <a:gd name="T10" fmla="*/ 30 w 67"/>
              <a:gd name="T11" fmla="*/ 0 h 68"/>
              <a:gd name="T12" fmla="*/ 30 w 67"/>
              <a:gd name="T13" fmla="*/ 0 h 68"/>
              <a:gd name="T14" fmla="*/ 30 w 67"/>
              <a:gd name="T15" fmla="*/ 0 h 68"/>
              <a:gd name="T16" fmla="*/ 0 w 67"/>
              <a:gd name="T17" fmla="*/ 37 h 68"/>
              <a:gd name="T18" fmla="*/ 30 w 67"/>
              <a:gd name="T19" fmla="*/ 67 h 68"/>
              <a:gd name="T20" fmla="*/ 66 w 67"/>
              <a:gd name="T21" fmla="*/ 37 h 68"/>
              <a:gd name="T22" fmla="*/ 30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6" y="18"/>
                  <a:pt x="66" y="37"/>
                </a:cubicBezTo>
                <a:cubicBezTo>
                  <a:pt x="66" y="49"/>
                  <a:pt x="48" y="67"/>
                  <a:pt x="30" y="67"/>
                </a:cubicBezTo>
                <a:cubicBezTo>
                  <a:pt x="12" y="67"/>
                  <a:pt x="0" y="49"/>
                  <a:pt x="0" y="37"/>
                </a:cubicBezTo>
                <a:cubicBezTo>
                  <a:pt x="0" y="18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8"/>
                  <a:pt x="0" y="37"/>
                </a:cubicBezTo>
                <a:cubicBezTo>
                  <a:pt x="0" y="55"/>
                  <a:pt x="12" y="67"/>
                  <a:pt x="30" y="67"/>
                </a:cubicBezTo>
                <a:cubicBezTo>
                  <a:pt x="48" y="67"/>
                  <a:pt x="66" y="55"/>
                  <a:pt x="66" y="37"/>
                </a:cubicBezTo>
                <a:cubicBezTo>
                  <a:pt x="66" y="18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3" name="Freeform 677"/>
          <p:cNvSpPr>
            <a:spLocks noChangeArrowheads="1"/>
          </p:cNvSpPr>
          <p:nvPr/>
        </p:nvSpPr>
        <p:spPr bwMode="auto">
          <a:xfrm>
            <a:off x="8603751" y="6508778"/>
            <a:ext cx="78381" cy="83982"/>
          </a:xfrm>
          <a:custGeom>
            <a:avLst/>
            <a:gdLst>
              <a:gd name="T0" fmla="*/ 30 w 61"/>
              <a:gd name="T1" fmla="*/ 66 h 67"/>
              <a:gd name="T2" fmla="*/ 30 w 61"/>
              <a:gd name="T3" fmla="*/ 66 h 67"/>
              <a:gd name="T4" fmla="*/ 0 w 61"/>
              <a:gd name="T5" fmla="*/ 30 h 67"/>
              <a:gd name="T6" fmla="*/ 30 w 61"/>
              <a:gd name="T7" fmla="*/ 0 h 67"/>
              <a:gd name="T8" fmla="*/ 60 w 61"/>
              <a:gd name="T9" fmla="*/ 30 h 67"/>
              <a:gd name="T10" fmla="*/ 30 w 61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48"/>
                  <a:pt x="0" y="30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0" y="18"/>
                  <a:pt x="60" y="30"/>
                </a:cubicBezTo>
                <a:cubicBezTo>
                  <a:pt x="60" y="48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4" name="Freeform 678"/>
          <p:cNvSpPr>
            <a:spLocks noChangeArrowheads="1"/>
          </p:cNvSpPr>
          <p:nvPr/>
        </p:nvSpPr>
        <p:spPr bwMode="auto">
          <a:xfrm>
            <a:off x="8598153" y="6508778"/>
            <a:ext cx="83975" cy="83982"/>
          </a:xfrm>
          <a:custGeom>
            <a:avLst/>
            <a:gdLst>
              <a:gd name="T0" fmla="*/ 36 w 67"/>
              <a:gd name="T1" fmla="*/ 0 h 67"/>
              <a:gd name="T2" fmla="*/ 36 w 67"/>
              <a:gd name="T3" fmla="*/ 0 h 67"/>
              <a:gd name="T4" fmla="*/ 66 w 67"/>
              <a:gd name="T5" fmla="*/ 30 h 67"/>
              <a:gd name="T6" fmla="*/ 36 w 67"/>
              <a:gd name="T7" fmla="*/ 66 h 67"/>
              <a:gd name="T8" fmla="*/ 6 w 67"/>
              <a:gd name="T9" fmla="*/ 30 h 67"/>
              <a:gd name="T10" fmla="*/ 36 w 67"/>
              <a:gd name="T11" fmla="*/ 0 h 67"/>
              <a:gd name="T12" fmla="*/ 36 w 67"/>
              <a:gd name="T13" fmla="*/ 0 h 67"/>
              <a:gd name="T14" fmla="*/ 36 w 67"/>
              <a:gd name="T15" fmla="*/ 0 h 67"/>
              <a:gd name="T16" fmla="*/ 0 w 67"/>
              <a:gd name="T17" fmla="*/ 30 h 67"/>
              <a:gd name="T18" fmla="*/ 36 w 67"/>
              <a:gd name="T19" fmla="*/ 66 h 67"/>
              <a:gd name="T20" fmla="*/ 66 w 67"/>
              <a:gd name="T21" fmla="*/ 30 h 67"/>
              <a:gd name="T22" fmla="*/ 36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6" y="0"/>
                </a:moveTo>
                <a:lnTo>
                  <a:pt x="36" y="0"/>
                </a:lnTo>
                <a:cubicBezTo>
                  <a:pt x="54" y="0"/>
                  <a:pt x="66" y="18"/>
                  <a:pt x="66" y="30"/>
                </a:cubicBezTo>
                <a:cubicBezTo>
                  <a:pt x="66" y="48"/>
                  <a:pt x="54" y="66"/>
                  <a:pt x="36" y="66"/>
                </a:cubicBezTo>
                <a:cubicBezTo>
                  <a:pt x="18" y="66"/>
                  <a:pt x="6" y="48"/>
                  <a:pt x="6" y="30"/>
                </a:cubicBezTo>
                <a:cubicBezTo>
                  <a:pt x="6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54"/>
                  <a:pt x="18" y="66"/>
                  <a:pt x="36" y="66"/>
                </a:cubicBezTo>
                <a:cubicBezTo>
                  <a:pt x="54" y="66"/>
                  <a:pt x="66" y="54"/>
                  <a:pt x="66" y="30"/>
                </a:cubicBezTo>
                <a:cubicBezTo>
                  <a:pt x="66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5" name="Freeform 679"/>
          <p:cNvSpPr>
            <a:spLocks noChangeArrowheads="1"/>
          </p:cNvSpPr>
          <p:nvPr/>
        </p:nvSpPr>
        <p:spPr bwMode="auto">
          <a:xfrm>
            <a:off x="8099886" y="6615157"/>
            <a:ext cx="78381" cy="83985"/>
          </a:xfrm>
          <a:custGeom>
            <a:avLst/>
            <a:gdLst>
              <a:gd name="T0" fmla="*/ 30 w 61"/>
              <a:gd name="T1" fmla="*/ 67 h 68"/>
              <a:gd name="T2" fmla="*/ 30 w 61"/>
              <a:gd name="T3" fmla="*/ 67 h 68"/>
              <a:gd name="T4" fmla="*/ 0 w 61"/>
              <a:gd name="T5" fmla="*/ 31 h 68"/>
              <a:gd name="T6" fmla="*/ 30 w 61"/>
              <a:gd name="T7" fmla="*/ 0 h 68"/>
              <a:gd name="T8" fmla="*/ 60 w 61"/>
              <a:gd name="T9" fmla="*/ 31 h 68"/>
              <a:gd name="T10" fmla="*/ 30 w 61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49"/>
                  <a:pt x="0" y="31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0" y="18"/>
                  <a:pt x="60" y="31"/>
                </a:cubicBezTo>
                <a:cubicBezTo>
                  <a:pt x="60" y="49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6" name="Freeform 680"/>
          <p:cNvSpPr>
            <a:spLocks noChangeArrowheads="1"/>
          </p:cNvSpPr>
          <p:nvPr/>
        </p:nvSpPr>
        <p:spPr bwMode="auto">
          <a:xfrm>
            <a:off x="8088691" y="6615157"/>
            <a:ext cx="83978" cy="83985"/>
          </a:xfrm>
          <a:custGeom>
            <a:avLst/>
            <a:gdLst>
              <a:gd name="T0" fmla="*/ 36 w 67"/>
              <a:gd name="T1" fmla="*/ 0 h 68"/>
              <a:gd name="T2" fmla="*/ 36 w 67"/>
              <a:gd name="T3" fmla="*/ 0 h 68"/>
              <a:gd name="T4" fmla="*/ 66 w 67"/>
              <a:gd name="T5" fmla="*/ 31 h 68"/>
              <a:gd name="T6" fmla="*/ 36 w 67"/>
              <a:gd name="T7" fmla="*/ 67 h 68"/>
              <a:gd name="T8" fmla="*/ 6 w 67"/>
              <a:gd name="T9" fmla="*/ 31 h 68"/>
              <a:gd name="T10" fmla="*/ 36 w 67"/>
              <a:gd name="T11" fmla="*/ 0 h 68"/>
              <a:gd name="T12" fmla="*/ 36 w 67"/>
              <a:gd name="T13" fmla="*/ 0 h 68"/>
              <a:gd name="T14" fmla="*/ 36 w 67"/>
              <a:gd name="T15" fmla="*/ 0 h 68"/>
              <a:gd name="T16" fmla="*/ 0 w 67"/>
              <a:gd name="T17" fmla="*/ 31 h 68"/>
              <a:gd name="T18" fmla="*/ 36 w 67"/>
              <a:gd name="T19" fmla="*/ 67 h 68"/>
              <a:gd name="T20" fmla="*/ 66 w 67"/>
              <a:gd name="T21" fmla="*/ 31 h 68"/>
              <a:gd name="T22" fmla="*/ 36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6" y="0"/>
                </a:moveTo>
                <a:lnTo>
                  <a:pt x="36" y="0"/>
                </a:lnTo>
                <a:cubicBezTo>
                  <a:pt x="54" y="0"/>
                  <a:pt x="66" y="18"/>
                  <a:pt x="66" y="31"/>
                </a:cubicBezTo>
                <a:cubicBezTo>
                  <a:pt x="66" y="49"/>
                  <a:pt x="54" y="67"/>
                  <a:pt x="36" y="67"/>
                </a:cubicBezTo>
                <a:cubicBezTo>
                  <a:pt x="18" y="67"/>
                  <a:pt x="6" y="49"/>
                  <a:pt x="6" y="31"/>
                </a:cubicBezTo>
                <a:cubicBezTo>
                  <a:pt x="6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1"/>
                </a:cubicBezTo>
                <a:cubicBezTo>
                  <a:pt x="0" y="55"/>
                  <a:pt x="18" y="67"/>
                  <a:pt x="36" y="67"/>
                </a:cubicBezTo>
                <a:cubicBezTo>
                  <a:pt x="54" y="67"/>
                  <a:pt x="66" y="55"/>
                  <a:pt x="66" y="31"/>
                </a:cubicBezTo>
                <a:cubicBezTo>
                  <a:pt x="66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7" name="Freeform 681"/>
          <p:cNvSpPr>
            <a:spLocks noChangeArrowheads="1"/>
          </p:cNvSpPr>
          <p:nvPr/>
        </p:nvSpPr>
        <p:spPr bwMode="auto">
          <a:xfrm>
            <a:off x="8754915" y="6766327"/>
            <a:ext cx="78381" cy="83982"/>
          </a:xfrm>
          <a:custGeom>
            <a:avLst/>
            <a:gdLst>
              <a:gd name="T0" fmla="*/ 31 w 62"/>
              <a:gd name="T1" fmla="*/ 67 h 68"/>
              <a:gd name="T2" fmla="*/ 31 w 62"/>
              <a:gd name="T3" fmla="*/ 67 h 68"/>
              <a:gd name="T4" fmla="*/ 0 w 62"/>
              <a:gd name="T5" fmla="*/ 30 h 68"/>
              <a:gd name="T6" fmla="*/ 31 w 62"/>
              <a:gd name="T7" fmla="*/ 0 h 68"/>
              <a:gd name="T8" fmla="*/ 61 w 62"/>
              <a:gd name="T9" fmla="*/ 30 h 68"/>
              <a:gd name="T10" fmla="*/ 31 w 62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68">
                <a:moveTo>
                  <a:pt x="31" y="67"/>
                </a:moveTo>
                <a:lnTo>
                  <a:pt x="31" y="67"/>
                </a:lnTo>
                <a:cubicBezTo>
                  <a:pt x="13" y="67"/>
                  <a:pt x="0" y="48"/>
                  <a:pt x="0" y="30"/>
                </a:cubicBezTo>
                <a:cubicBezTo>
                  <a:pt x="0" y="12"/>
                  <a:pt x="13" y="0"/>
                  <a:pt x="31" y="0"/>
                </a:cubicBezTo>
                <a:cubicBezTo>
                  <a:pt x="49" y="0"/>
                  <a:pt x="61" y="12"/>
                  <a:pt x="61" y="30"/>
                </a:cubicBezTo>
                <a:cubicBezTo>
                  <a:pt x="61" y="48"/>
                  <a:pt x="49" y="67"/>
                  <a:pt x="31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8" name="Freeform 682"/>
          <p:cNvSpPr>
            <a:spLocks noChangeArrowheads="1"/>
          </p:cNvSpPr>
          <p:nvPr/>
        </p:nvSpPr>
        <p:spPr bwMode="auto">
          <a:xfrm>
            <a:off x="8749316" y="6766327"/>
            <a:ext cx="83978" cy="83982"/>
          </a:xfrm>
          <a:custGeom>
            <a:avLst/>
            <a:gdLst>
              <a:gd name="T0" fmla="*/ 37 w 68"/>
              <a:gd name="T1" fmla="*/ 0 h 68"/>
              <a:gd name="T2" fmla="*/ 37 w 68"/>
              <a:gd name="T3" fmla="*/ 0 h 68"/>
              <a:gd name="T4" fmla="*/ 67 w 68"/>
              <a:gd name="T5" fmla="*/ 30 h 68"/>
              <a:gd name="T6" fmla="*/ 37 w 68"/>
              <a:gd name="T7" fmla="*/ 67 h 68"/>
              <a:gd name="T8" fmla="*/ 6 w 68"/>
              <a:gd name="T9" fmla="*/ 30 h 68"/>
              <a:gd name="T10" fmla="*/ 37 w 68"/>
              <a:gd name="T11" fmla="*/ 0 h 68"/>
              <a:gd name="T12" fmla="*/ 37 w 68"/>
              <a:gd name="T13" fmla="*/ 0 h 68"/>
              <a:gd name="T14" fmla="*/ 37 w 68"/>
              <a:gd name="T15" fmla="*/ 0 h 68"/>
              <a:gd name="T16" fmla="*/ 0 w 68"/>
              <a:gd name="T17" fmla="*/ 30 h 68"/>
              <a:gd name="T18" fmla="*/ 37 w 68"/>
              <a:gd name="T19" fmla="*/ 67 h 68"/>
              <a:gd name="T20" fmla="*/ 67 w 68"/>
              <a:gd name="T21" fmla="*/ 30 h 68"/>
              <a:gd name="T22" fmla="*/ 37 w 68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8" h="68">
                <a:moveTo>
                  <a:pt x="37" y="0"/>
                </a:moveTo>
                <a:lnTo>
                  <a:pt x="37" y="0"/>
                </a:lnTo>
                <a:cubicBezTo>
                  <a:pt x="55" y="0"/>
                  <a:pt x="67" y="12"/>
                  <a:pt x="67" y="30"/>
                </a:cubicBezTo>
                <a:cubicBezTo>
                  <a:pt x="67" y="48"/>
                  <a:pt x="55" y="67"/>
                  <a:pt x="37" y="67"/>
                </a:cubicBezTo>
                <a:cubicBezTo>
                  <a:pt x="19" y="67"/>
                  <a:pt x="6" y="48"/>
                  <a:pt x="6" y="30"/>
                </a:cubicBezTo>
                <a:cubicBezTo>
                  <a:pt x="6" y="12"/>
                  <a:pt x="19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9" y="0"/>
                  <a:pt x="0" y="12"/>
                  <a:pt x="0" y="30"/>
                </a:cubicBezTo>
                <a:cubicBezTo>
                  <a:pt x="0" y="48"/>
                  <a:pt x="19" y="67"/>
                  <a:pt x="37" y="67"/>
                </a:cubicBezTo>
                <a:cubicBezTo>
                  <a:pt x="55" y="67"/>
                  <a:pt x="67" y="48"/>
                  <a:pt x="67" y="30"/>
                </a:cubicBezTo>
                <a:cubicBezTo>
                  <a:pt x="67" y="12"/>
                  <a:pt x="55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49" name="Freeform 683"/>
          <p:cNvSpPr>
            <a:spLocks noChangeArrowheads="1"/>
          </p:cNvSpPr>
          <p:nvPr/>
        </p:nvSpPr>
        <p:spPr bwMode="auto">
          <a:xfrm>
            <a:off x="7590423" y="6878305"/>
            <a:ext cx="78381" cy="83982"/>
          </a:xfrm>
          <a:custGeom>
            <a:avLst/>
            <a:gdLst>
              <a:gd name="T0" fmla="*/ 31 w 62"/>
              <a:gd name="T1" fmla="*/ 66 h 67"/>
              <a:gd name="T2" fmla="*/ 31 w 62"/>
              <a:gd name="T3" fmla="*/ 66 h 67"/>
              <a:gd name="T4" fmla="*/ 0 w 62"/>
              <a:gd name="T5" fmla="*/ 30 h 67"/>
              <a:gd name="T6" fmla="*/ 31 w 62"/>
              <a:gd name="T7" fmla="*/ 0 h 67"/>
              <a:gd name="T8" fmla="*/ 61 w 62"/>
              <a:gd name="T9" fmla="*/ 30 h 67"/>
              <a:gd name="T10" fmla="*/ 31 w 62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67">
                <a:moveTo>
                  <a:pt x="31" y="66"/>
                </a:moveTo>
                <a:lnTo>
                  <a:pt x="31" y="66"/>
                </a:lnTo>
                <a:cubicBezTo>
                  <a:pt x="13" y="66"/>
                  <a:pt x="0" y="48"/>
                  <a:pt x="0" y="30"/>
                </a:cubicBezTo>
                <a:cubicBezTo>
                  <a:pt x="0" y="12"/>
                  <a:pt x="13" y="0"/>
                  <a:pt x="31" y="0"/>
                </a:cubicBezTo>
                <a:cubicBezTo>
                  <a:pt x="49" y="0"/>
                  <a:pt x="61" y="12"/>
                  <a:pt x="61" y="30"/>
                </a:cubicBezTo>
                <a:cubicBezTo>
                  <a:pt x="61" y="48"/>
                  <a:pt x="49" y="66"/>
                  <a:pt x="31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0" name="Freeform 684"/>
          <p:cNvSpPr>
            <a:spLocks noChangeArrowheads="1"/>
          </p:cNvSpPr>
          <p:nvPr/>
        </p:nvSpPr>
        <p:spPr bwMode="auto">
          <a:xfrm>
            <a:off x="7584823" y="6878305"/>
            <a:ext cx="95176" cy="83982"/>
          </a:xfrm>
          <a:custGeom>
            <a:avLst/>
            <a:gdLst>
              <a:gd name="T0" fmla="*/ 37 w 74"/>
              <a:gd name="T1" fmla="*/ 0 h 67"/>
              <a:gd name="T2" fmla="*/ 37 w 74"/>
              <a:gd name="T3" fmla="*/ 0 h 67"/>
              <a:gd name="T4" fmla="*/ 67 w 74"/>
              <a:gd name="T5" fmla="*/ 30 h 67"/>
              <a:gd name="T6" fmla="*/ 37 w 74"/>
              <a:gd name="T7" fmla="*/ 66 h 67"/>
              <a:gd name="T8" fmla="*/ 6 w 74"/>
              <a:gd name="T9" fmla="*/ 30 h 67"/>
              <a:gd name="T10" fmla="*/ 37 w 74"/>
              <a:gd name="T11" fmla="*/ 0 h 67"/>
              <a:gd name="T12" fmla="*/ 37 w 74"/>
              <a:gd name="T13" fmla="*/ 0 h 67"/>
              <a:gd name="T14" fmla="*/ 37 w 74"/>
              <a:gd name="T15" fmla="*/ 0 h 67"/>
              <a:gd name="T16" fmla="*/ 0 w 74"/>
              <a:gd name="T17" fmla="*/ 30 h 67"/>
              <a:gd name="T18" fmla="*/ 37 w 74"/>
              <a:gd name="T19" fmla="*/ 66 h 67"/>
              <a:gd name="T20" fmla="*/ 73 w 74"/>
              <a:gd name="T21" fmla="*/ 30 h 67"/>
              <a:gd name="T22" fmla="*/ 37 w 74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" h="67">
                <a:moveTo>
                  <a:pt x="37" y="0"/>
                </a:moveTo>
                <a:lnTo>
                  <a:pt x="37" y="0"/>
                </a:lnTo>
                <a:cubicBezTo>
                  <a:pt x="55" y="0"/>
                  <a:pt x="67" y="18"/>
                  <a:pt x="67" y="30"/>
                </a:cubicBezTo>
                <a:cubicBezTo>
                  <a:pt x="67" y="48"/>
                  <a:pt x="55" y="66"/>
                  <a:pt x="37" y="66"/>
                </a:cubicBezTo>
                <a:cubicBezTo>
                  <a:pt x="19" y="66"/>
                  <a:pt x="6" y="48"/>
                  <a:pt x="6" y="30"/>
                </a:cubicBezTo>
                <a:cubicBezTo>
                  <a:pt x="6" y="18"/>
                  <a:pt x="19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9" y="0"/>
                  <a:pt x="0" y="12"/>
                  <a:pt x="0" y="30"/>
                </a:cubicBezTo>
                <a:cubicBezTo>
                  <a:pt x="0" y="48"/>
                  <a:pt x="19" y="66"/>
                  <a:pt x="37" y="66"/>
                </a:cubicBezTo>
                <a:cubicBezTo>
                  <a:pt x="55" y="66"/>
                  <a:pt x="73" y="48"/>
                  <a:pt x="73" y="30"/>
                </a:cubicBezTo>
                <a:cubicBezTo>
                  <a:pt x="73" y="12"/>
                  <a:pt x="55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1" name="Freeform 685"/>
          <p:cNvSpPr>
            <a:spLocks noChangeArrowheads="1"/>
          </p:cNvSpPr>
          <p:nvPr/>
        </p:nvSpPr>
        <p:spPr bwMode="auto">
          <a:xfrm>
            <a:off x="8273440" y="6318420"/>
            <a:ext cx="111970" cy="100780"/>
          </a:xfrm>
          <a:custGeom>
            <a:avLst/>
            <a:gdLst>
              <a:gd name="T0" fmla="*/ 43 w 86"/>
              <a:gd name="T1" fmla="*/ 79 h 80"/>
              <a:gd name="T2" fmla="*/ 43 w 86"/>
              <a:gd name="T3" fmla="*/ 79 h 80"/>
              <a:gd name="T4" fmla="*/ 0 w 86"/>
              <a:gd name="T5" fmla="*/ 42 h 80"/>
              <a:gd name="T6" fmla="*/ 43 w 86"/>
              <a:gd name="T7" fmla="*/ 0 h 80"/>
              <a:gd name="T8" fmla="*/ 85 w 86"/>
              <a:gd name="T9" fmla="*/ 42 h 80"/>
              <a:gd name="T10" fmla="*/ 43 w 86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0">
                <a:moveTo>
                  <a:pt x="43" y="79"/>
                </a:moveTo>
                <a:lnTo>
                  <a:pt x="43" y="79"/>
                </a:lnTo>
                <a:cubicBezTo>
                  <a:pt x="18" y="79"/>
                  <a:pt x="0" y="61"/>
                  <a:pt x="0" y="42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1"/>
                  <a:pt x="67" y="79"/>
                  <a:pt x="43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2" name="Freeform 686"/>
          <p:cNvSpPr>
            <a:spLocks noChangeArrowheads="1"/>
          </p:cNvSpPr>
          <p:nvPr/>
        </p:nvSpPr>
        <p:spPr bwMode="auto">
          <a:xfrm>
            <a:off x="8273440" y="6318420"/>
            <a:ext cx="111970" cy="100780"/>
          </a:xfrm>
          <a:custGeom>
            <a:avLst/>
            <a:gdLst>
              <a:gd name="T0" fmla="*/ 43 w 86"/>
              <a:gd name="T1" fmla="*/ 0 h 80"/>
              <a:gd name="T2" fmla="*/ 43 w 86"/>
              <a:gd name="T3" fmla="*/ 0 h 80"/>
              <a:gd name="T4" fmla="*/ 79 w 86"/>
              <a:gd name="T5" fmla="*/ 42 h 80"/>
              <a:gd name="T6" fmla="*/ 43 w 86"/>
              <a:gd name="T7" fmla="*/ 79 h 80"/>
              <a:gd name="T8" fmla="*/ 0 w 86"/>
              <a:gd name="T9" fmla="*/ 42 h 80"/>
              <a:gd name="T10" fmla="*/ 43 w 86"/>
              <a:gd name="T11" fmla="*/ 0 h 80"/>
              <a:gd name="T12" fmla="*/ 43 w 86"/>
              <a:gd name="T13" fmla="*/ 0 h 80"/>
              <a:gd name="T14" fmla="*/ 43 w 86"/>
              <a:gd name="T15" fmla="*/ 0 h 80"/>
              <a:gd name="T16" fmla="*/ 0 w 86"/>
              <a:gd name="T17" fmla="*/ 42 h 80"/>
              <a:gd name="T18" fmla="*/ 43 w 86"/>
              <a:gd name="T19" fmla="*/ 79 h 80"/>
              <a:gd name="T20" fmla="*/ 85 w 86"/>
              <a:gd name="T21" fmla="*/ 42 h 80"/>
              <a:gd name="T22" fmla="*/ 43 w 86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0">
                <a:moveTo>
                  <a:pt x="43" y="0"/>
                </a:moveTo>
                <a:lnTo>
                  <a:pt x="43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1"/>
                  <a:pt x="61" y="79"/>
                  <a:pt x="43" y="79"/>
                </a:cubicBezTo>
                <a:cubicBezTo>
                  <a:pt x="18" y="79"/>
                  <a:pt x="0" y="61"/>
                  <a:pt x="0" y="42"/>
                </a:cubicBezTo>
                <a:cubicBezTo>
                  <a:pt x="0" y="18"/>
                  <a:pt x="18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1"/>
                  <a:pt x="18" y="79"/>
                  <a:pt x="43" y="79"/>
                </a:cubicBezTo>
                <a:cubicBezTo>
                  <a:pt x="67" y="79"/>
                  <a:pt x="85" y="61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3" name="Freeform 687"/>
          <p:cNvSpPr>
            <a:spLocks noChangeArrowheads="1"/>
          </p:cNvSpPr>
          <p:nvPr/>
        </p:nvSpPr>
        <p:spPr bwMode="auto">
          <a:xfrm>
            <a:off x="7663203" y="6570364"/>
            <a:ext cx="100773" cy="111977"/>
          </a:xfrm>
          <a:custGeom>
            <a:avLst/>
            <a:gdLst>
              <a:gd name="T0" fmla="*/ 42 w 79"/>
              <a:gd name="T1" fmla="*/ 85 h 86"/>
              <a:gd name="T2" fmla="*/ 42 w 79"/>
              <a:gd name="T3" fmla="*/ 85 h 86"/>
              <a:gd name="T4" fmla="*/ 0 w 79"/>
              <a:gd name="T5" fmla="*/ 42 h 86"/>
              <a:gd name="T6" fmla="*/ 42 w 79"/>
              <a:gd name="T7" fmla="*/ 0 h 86"/>
              <a:gd name="T8" fmla="*/ 78 w 79"/>
              <a:gd name="T9" fmla="*/ 42 h 86"/>
              <a:gd name="T10" fmla="*/ 42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7"/>
                  <a:pt x="60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4" name="Freeform 688"/>
          <p:cNvSpPr>
            <a:spLocks noChangeArrowheads="1"/>
          </p:cNvSpPr>
          <p:nvPr/>
        </p:nvSpPr>
        <p:spPr bwMode="auto">
          <a:xfrm>
            <a:off x="7663203" y="6570364"/>
            <a:ext cx="100773" cy="111977"/>
          </a:xfrm>
          <a:custGeom>
            <a:avLst/>
            <a:gdLst>
              <a:gd name="T0" fmla="*/ 42 w 79"/>
              <a:gd name="T1" fmla="*/ 6 h 86"/>
              <a:gd name="T2" fmla="*/ 42 w 79"/>
              <a:gd name="T3" fmla="*/ 6 h 86"/>
              <a:gd name="T4" fmla="*/ 78 w 79"/>
              <a:gd name="T5" fmla="*/ 42 h 86"/>
              <a:gd name="T6" fmla="*/ 42 w 79"/>
              <a:gd name="T7" fmla="*/ 85 h 86"/>
              <a:gd name="T8" fmla="*/ 0 w 79"/>
              <a:gd name="T9" fmla="*/ 42 h 86"/>
              <a:gd name="T10" fmla="*/ 42 w 79"/>
              <a:gd name="T11" fmla="*/ 6 h 86"/>
              <a:gd name="T12" fmla="*/ 42 w 79"/>
              <a:gd name="T13" fmla="*/ 0 h 86"/>
              <a:gd name="T14" fmla="*/ 42 w 79"/>
              <a:gd name="T15" fmla="*/ 0 h 86"/>
              <a:gd name="T16" fmla="*/ 0 w 79"/>
              <a:gd name="T17" fmla="*/ 42 h 86"/>
              <a:gd name="T18" fmla="*/ 42 w 79"/>
              <a:gd name="T19" fmla="*/ 85 h 86"/>
              <a:gd name="T20" fmla="*/ 78 w 79"/>
              <a:gd name="T21" fmla="*/ 42 h 86"/>
              <a:gd name="T22" fmla="*/ 42 w 79"/>
              <a:gd name="T23" fmla="*/ 0 h 86"/>
              <a:gd name="T24" fmla="*/ 42 w 79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9" h="86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7"/>
                  <a:pt x="60" y="85"/>
                  <a:pt x="42" y="85"/>
                </a:cubicBezTo>
                <a:cubicBezTo>
                  <a:pt x="18" y="85"/>
                  <a:pt x="0" y="67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2" y="85"/>
                </a:cubicBezTo>
                <a:cubicBezTo>
                  <a:pt x="60" y="85"/>
                  <a:pt x="78" y="67"/>
                  <a:pt x="78" y="42"/>
                </a:cubicBezTo>
                <a:cubicBezTo>
                  <a:pt x="78" y="18"/>
                  <a:pt x="60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5" name="Freeform 689"/>
          <p:cNvSpPr>
            <a:spLocks noChangeArrowheads="1"/>
          </p:cNvSpPr>
          <p:nvPr/>
        </p:nvSpPr>
        <p:spPr bwMode="auto">
          <a:xfrm>
            <a:off x="7584822" y="6682345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60 h 115"/>
              <a:gd name="T6" fmla="*/ 61 w 116"/>
              <a:gd name="T7" fmla="*/ 0 h 115"/>
              <a:gd name="T8" fmla="*/ 115 w 116"/>
              <a:gd name="T9" fmla="*/ 60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25" y="114"/>
                  <a:pt x="0" y="90"/>
                  <a:pt x="0" y="60"/>
                </a:cubicBezTo>
                <a:cubicBezTo>
                  <a:pt x="0" y="24"/>
                  <a:pt x="25" y="0"/>
                  <a:pt x="61" y="0"/>
                </a:cubicBez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6" name="Freeform 690"/>
          <p:cNvSpPr>
            <a:spLocks noChangeArrowheads="1"/>
          </p:cNvSpPr>
          <p:nvPr/>
        </p:nvSpPr>
        <p:spPr bwMode="auto">
          <a:xfrm>
            <a:off x="7584822" y="6682345"/>
            <a:ext cx="145560" cy="145571"/>
          </a:xfrm>
          <a:custGeom>
            <a:avLst/>
            <a:gdLst>
              <a:gd name="T0" fmla="*/ 61 w 116"/>
              <a:gd name="T1" fmla="*/ 0 h 115"/>
              <a:gd name="T2" fmla="*/ 61 w 116"/>
              <a:gd name="T3" fmla="*/ 0 h 115"/>
              <a:gd name="T4" fmla="*/ 115 w 116"/>
              <a:gd name="T5" fmla="*/ 60 h 115"/>
              <a:gd name="T6" fmla="*/ 61 w 116"/>
              <a:gd name="T7" fmla="*/ 114 h 115"/>
              <a:gd name="T8" fmla="*/ 0 w 116"/>
              <a:gd name="T9" fmla="*/ 60 h 115"/>
              <a:gd name="T10" fmla="*/ 61 w 116"/>
              <a:gd name="T11" fmla="*/ 0 h 115"/>
              <a:gd name="T12" fmla="*/ 61 w 116"/>
              <a:gd name="T13" fmla="*/ 0 h 115"/>
              <a:gd name="T14" fmla="*/ 61 w 116"/>
              <a:gd name="T15" fmla="*/ 0 h 115"/>
              <a:gd name="T16" fmla="*/ 0 w 116"/>
              <a:gd name="T17" fmla="*/ 60 h 115"/>
              <a:gd name="T18" fmla="*/ 61 w 116"/>
              <a:gd name="T19" fmla="*/ 114 h 115"/>
              <a:gd name="T20" fmla="*/ 115 w 116"/>
              <a:gd name="T21" fmla="*/ 60 h 115"/>
              <a:gd name="T22" fmla="*/ 61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1" y="114"/>
                  <a:pt x="0" y="90"/>
                  <a:pt x="0" y="60"/>
                </a:cubicBezTo>
                <a:cubicBezTo>
                  <a:pt x="0" y="24"/>
                  <a:pt x="31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24"/>
                  <a:pt x="0" y="60"/>
                </a:cubicBezTo>
                <a:cubicBezTo>
                  <a:pt x="0" y="90"/>
                  <a:pt x="25" y="114"/>
                  <a:pt x="61" y="114"/>
                </a:cubicBezTo>
                <a:cubicBezTo>
                  <a:pt x="91" y="114"/>
                  <a:pt x="115" y="90"/>
                  <a:pt x="115" y="60"/>
                </a:cubicBezTo>
                <a:cubicBezTo>
                  <a:pt x="115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7" name="Freeform 691"/>
          <p:cNvSpPr>
            <a:spLocks noChangeArrowheads="1"/>
          </p:cNvSpPr>
          <p:nvPr/>
        </p:nvSpPr>
        <p:spPr bwMode="auto">
          <a:xfrm>
            <a:off x="10020177" y="6951090"/>
            <a:ext cx="123168" cy="128776"/>
          </a:xfrm>
          <a:custGeom>
            <a:avLst/>
            <a:gdLst>
              <a:gd name="T0" fmla="*/ 48 w 97"/>
              <a:gd name="T1" fmla="*/ 102 h 103"/>
              <a:gd name="T2" fmla="*/ 48 w 97"/>
              <a:gd name="T3" fmla="*/ 102 h 103"/>
              <a:gd name="T4" fmla="*/ 0 w 97"/>
              <a:gd name="T5" fmla="*/ 54 h 103"/>
              <a:gd name="T6" fmla="*/ 48 w 97"/>
              <a:gd name="T7" fmla="*/ 0 h 103"/>
              <a:gd name="T8" fmla="*/ 96 w 97"/>
              <a:gd name="T9" fmla="*/ 54 h 103"/>
              <a:gd name="T10" fmla="*/ 48 w 97"/>
              <a:gd name="T11" fmla="*/ 10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103">
                <a:moveTo>
                  <a:pt x="48" y="102"/>
                </a:moveTo>
                <a:lnTo>
                  <a:pt x="48" y="102"/>
                </a:lnTo>
                <a:cubicBezTo>
                  <a:pt x="24" y="102"/>
                  <a:pt x="0" y="78"/>
                  <a:pt x="0" y="54"/>
                </a:cubicBezTo>
                <a:cubicBezTo>
                  <a:pt x="0" y="24"/>
                  <a:pt x="24" y="0"/>
                  <a:pt x="48" y="0"/>
                </a:cubicBezTo>
                <a:cubicBezTo>
                  <a:pt x="78" y="0"/>
                  <a:pt x="96" y="24"/>
                  <a:pt x="96" y="54"/>
                </a:cubicBezTo>
                <a:cubicBezTo>
                  <a:pt x="96" y="78"/>
                  <a:pt x="78" y="102"/>
                  <a:pt x="48" y="10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8" name="Freeform 692"/>
          <p:cNvSpPr>
            <a:spLocks noChangeArrowheads="1"/>
          </p:cNvSpPr>
          <p:nvPr/>
        </p:nvSpPr>
        <p:spPr bwMode="auto">
          <a:xfrm>
            <a:off x="10020177" y="6951090"/>
            <a:ext cx="123168" cy="128776"/>
          </a:xfrm>
          <a:custGeom>
            <a:avLst/>
            <a:gdLst>
              <a:gd name="T0" fmla="*/ 48 w 97"/>
              <a:gd name="T1" fmla="*/ 6 h 103"/>
              <a:gd name="T2" fmla="*/ 48 w 97"/>
              <a:gd name="T3" fmla="*/ 6 h 103"/>
              <a:gd name="T4" fmla="*/ 96 w 97"/>
              <a:gd name="T5" fmla="*/ 54 h 103"/>
              <a:gd name="T6" fmla="*/ 48 w 97"/>
              <a:gd name="T7" fmla="*/ 96 h 103"/>
              <a:gd name="T8" fmla="*/ 0 w 97"/>
              <a:gd name="T9" fmla="*/ 54 h 103"/>
              <a:gd name="T10" fmla="*/ 48 w 97"/>
              <a:gd name="T11" fmla="*/ 6 h 103"/>
              <a:gd name="T12" fmla="*/ 48 w 97"/>
              <a:gd name="T13" fmla="*/ 0 h 103"/>
              <a:gd name="T14" fmla="*/ 48 w 97"/>
              <a:gd name="T15" fmla="*/ 0 h 103"/>
              <a:gd name="T16" fmla="*/ 0 w 97"/>
              <a:gd name="T17" fmla="*/ 54 h 103"/>
              <a:gd name="T18" fmla="*/ 48 w 97"/>
              <a:gd name="T19" fmla="*/ 102 h 103"/>
              <a:gd name="T20" fmla="*/ 96 w 97"/>
              <a:gd name="T21" fmla="*/ 54 h 103"/>
              <a:gd name="T22" fmla="*/ 48 w 97"/>
              <a:gd name="T23" fmla="*/ 0 h 103"/>
              <a:gd name="T24" fmla="*/ 48 w 97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03">
                <a:moveTo>
                  <a:pt x="48" y="6"/>
                </a:moveTo>
                <a:lnTo>
                  <a:pt x="48" y="6"/>
                </a:lnTo>
                <a:cubicBezTo>
                  <a:pt x="78" y="6"/>
                  <a:pt x="96" y="24"/>
                  <a:pt x="96" y="54"/>
                </a:cubicBezTo>
                <a:cubicBezTo>
                  <a:pt x="96" y="78"/>
                  <a:pt x="78" y="96"/>
                  <a:pt x="48" y="96"/>
                </a:cubicBezTo>
                <a:cubicBezTo>
                  <a:pt x="24" y="96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48" y="102"/>
                </a:cubicBezTo>
                <a:cubicBezTo>
                  <a:pt x="78" y="102"/>
                  <a:pt x="96" y="78"/>
                  <a:pt x="96" y="54"/>
                </a:cubicBezTo>
                <a:cubicBezTo>
                  <a:pt x="96" y="24"/>
                  <a:pt x="78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59" name="Freeform 693"/>
          <p:cNvSpPr>
            <a:spLocks noChangeArrowheads="1"/>
          </p:cNvSpPr>
          <p:nvPr/>
        </p:nvSpPr>
        <p:spPr bwMode="auto">
          <a:xfrm>
            <a:off x="9997781" y="7107859"/>
            <a:ext cx="83975" cy="78384"/>
          </a:xfrm>
          <a:custGeom>
            <a:avLst/>
            <a:gdLst>
              <a:gd name="T0" fmla="*/ 36 w 67"/>
              <a:gd name="T1" fmla="*/ 60 h 61"/>
              <a:gd name="T2" fmla="*/ 36 w 67"/>
              <a:gd name="T3" fmla="*/ 60 h 61"/>
              <a:gd name="T4" fmla="*/ 0 w 67"/>
              <a:gd name="T5" fmla="*/ 30 h 61"/>
              <a:gd name="T6" fmla="*/ 36 w 67"/>
              <a:gd name="T7" fmla="*/ 0 h 61"/>
              <a:gd name="T8" fmla="*/ 66 w 67"/>
              <a:gd name="T9" fmla="*/ 30 h 61"/>
              <a:gd name="T10" fmla="*/ 36 w 67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1">
                <a:moveTo>
                  <a:pt x="36" y="60"/>
                </a:moveTo>
                <a:lnTo>
                  <a:pt x="36" y="60"/>
                </a:lnTo>
                <a:cubicBezTo>
                  <a:pt x="18" y="60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0"/>
                  <a:pt x="36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0" name="Freeform 694"/>
          <p:cNvSpPr>
            <a:spLocks noChangeArrowheads="1"/>
          </p:cNvSpPr>
          <p:nvPr/>
        </p:nvSpPr>
        <p:spPr bwMode="auto">
          <a:xfrm>
            <a:off x="9997781" y="7107858"/>
            <a:ext cx="83975" cy="83985"/>
          </a:xfrm>
          <a:custGeom>
            <a:avLst/>
            <a:gdLst>
              <a:gd name="T0" fmla="*/ 36 w 67"/>
              <a:gd name="T1" fmla="*/ 0 h 67"/>
              <a:gd name="T2" fmla="*/ 36 w 67"/>
              <a:gd name="T3" fmla="*/ 0 h 67"/>
              <a:gd name="T4" fmla="*/ 66 w 67"/>
              <a:gd name="T5" fmla="*/ 30 h 67"/>
              <a:gd name="T6" fmla="*/ 36 w 67"/>
              <a:gd name="T7" fmla="*/ 60 h 67"/>
              <a:gd name="T8" fmla="*/ 0 w 67"/>
              <a:gd name="T9" fmla="*/ 30 h 67"/>
              <a:gd name="T10" fmla="*/ 36 w 67"/>
              <a:gd name="T11" fmla="*/ 0 h 67"/>
              <a:gd name="T12" fmla="*/ 36 w 67"/>
              <a:gd name="T13" fmla="*/ 0 h 67"/>
              <a:gd name="T14" fmla="*/ 36 w 67"/>
              <a:gd name="T15" fmla="*/ 0 h 67"/>
              <a:gd name="T16" fmla="*/ 0 w 67"/>
              <a:gd name="T17" fmla="*/ 30 h 67"/>
              <a:gd name="T18" fmla="*/ 36 w 67"/>
              <a:gd name="T19" fmla="*/ 66 h 67"/>
              <a:gd name="T20" fmla="*/ 66 w 67"/>
              <a:gd name="T21" fmla="*/ 30 h 67"/>
              <a:gd name="T22" fmla="*/ 36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6" y="0"/>
                </a:moveTo>
                <a:lnTo>
                  <a:pt x="36" y="0"/>
                </a:ln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0"/>
                  <a:pt x="36" y="60"/>
                </a:cubicBezTo>
                <a:cubicBezTo>
                  <a:pt x="18" y="60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8"/>
                  <a:pt x="18" y="66"/>
                  <a:pt x="36" y="66"/>
                </a:cubicBezTo>
                <a:cubicBezTo>
                  <a:pt x="54" y="66"/>
                  <a:pt x="66" y="48"/>
                  <a:pt x="66" y="30"/>
                </a:cubicBezTo>
                <a:cubicBezTo>
                  <a:pt x="66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1" name="Freeform 695"/>
          <p:cNvSpPr>
            <a:spLocks noChangeArrowheads="1"/>
          </p:cNvSpPr>
          <p:nvPr/>
        </p:nvSpPr>
        <p:spPr bwMode="auto">
          <a:xfrm>
            <a:off x="9040440" y="6676748"/>
            <a:ext cx="83978" cy="78384"/>
          </a:xfrm>
          <a:custGeom>
            <a:avLst/>
            <a:gdLst>
              <a:gd name="T0" fmla="*/ 30 w 67"/>
              <a:gd name="T1" fmla="*/ 60 h 61"/>
              <a:gd name="T2" fmla="*/ 30 w 67"/>
              <a:gd name="T3" fmla="*/ 60 h 61"/>
              <a:gd name="T4" fmla="*/ 0 w 67"/>
              <a:gd name="T5" fmla="*/ 30 h 61"/>
              <a:gd name="T6" fmla="*/ 30 w 67"/>
              <a:gd name="T7" fmla="*/ 0 h 61"/>
              <a:gd name="T8" fmla="*/ 66 w 67"/>
              <a:gd name="T9" fmla="*/ 30 h 61"/>
              <a:gd name="T10" fmla="*/ 30 w 67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1">
                <a:moveTo>
                  <a:pt x="30" y="60"/>
                </a:moveTo>
                <a:lnTo>
                  <a:pt x="30" y="60"/>
                </a:ln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6" y="12"/>
                  <a:pt x="66" y="30"/>
                </a:cubicBezTo>
                <a:cubicBezTo>
                  <a:pt x="66" y="48"/>
                  <a:pt x="48" y="60"/>
                  <a:pt x="30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2" name="Freeform 696"/>
          <p:cNvSpPr>
            <a:spLocks noChangeArrowheads="1"/>
          </p:cNvSpPr>
          <p:nvPr/>
        </p:nvSpPr>
        <p:spPr bwMode="auto">
          <a:xfrm>
            <a:off x="9040440" y="6676744"/>
            <a:ext cx="83978" cy="83982"/>
          </a:xfrm>
          <a:custGeom>
            <a:avLst/>
            <a:gdLst>
              <a:gd name="T0" fmla="*/ 30 w 67"/>
              <a:gd name="T1" fmla="*/ 0 h 67"/>
              <a:gd name="T2" fmla="*/ 30 w 67"/>
              <a:gd name="T3" fmla="*/ 0 h 67"/>
              <a:gd name="T4" fmla="*/ 60 w 67"/>
              <a:gd name="T5" fmla="*/ 30 h 67"/>
              <a:gd name="T6" fmla="*/ 30 w 67"/>
              <a:gd name="T7" fmla="*/ 60 h 67"/>
              <a:gd name="T8" fmla="*/ 0 w 67"/>
              <a:gd name="T9" fmla="*/ 30 h 67"/>
              <a:gd name="T10" fmla="*/ 30 w 67"/>
              <a:gd name="T11" fmla="*/ 0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0 h 67"/>
              <a:gd name="T18" fmla="*/ 30 w 67"/>
              <a:gd name="T19" fmla="*/ 66 h 67"/>
              <a:gd name="T20" fmla="*/ 66 w 67"/>
              <a:gd name="T21" fmla="*/ 30 h 67"/>
              <a:gd name="T22" fmla="*/ 30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0"/>
                  <a:pt x="30" y="60"/>
                </a:cubicBez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6"/>
                  <a:pt x="30" y="66"/>
                </a:cubicBezTo>
                <a:cubicBezTo>
                  <a:pt x="48" y="66"/>
                  <a:pt x="66" y="48"/>
                  <a:pt x="66" y="30"/>
                </a:cubicBezTo>
                <a:cubicBezTo>
                  <a:pt x="66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3" name="Freeform 697"/>
          <p:cNvSpPr>
            <a:spLocks noChangeArrowheads="1"/>
          </p:cNvSpPr>
          <p:nvPr/>
        </p:nvSpPr>
        <p:spPr bwMode="auto">
          <a:xfrm>
            <a:off x="8329428" y="7365408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60 h 115"/>
              <a:gd name="T6" fmla="*/ 54 w 115"/>
              <a:gd name="T7" fmla="*/ 0 h 115"/>
              <a:gd name="T8" fmla="*/ 114 w 115"/>
              <a:gd name="T9" fmla="*/ 60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54" y="0"/>
                </a:cubicBezTo>
                <a:cubicBezTo>
                  <a:pt x="84" y="0"/>
                  <a:pt x="114" y="30"/>
                  <a:pt x="114" y="60"/>
                </a:cubicBezTo>
                <a:cubicBezTo>
                  <a:pt x="114" y="90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4" name="Freeform 698"/>
          <p:cNvSpPr>
            <a:spLocks noChangeArrowheads="1"/>
          </p:cNvSpPr>
          <p:nvPr/>
        </p:nvSpPr>
        <p:spPr bwMode="auto">
          <a:xfrm>
            <a:off x="8329428" y="7365408"/>
            <a:ext cx="145560" cy="145571"/>
          </a:xfrm>
          <a:custGeom>
            <a:avLst/>
            <a:gdLst>
              <a:gd name="T0" fmla="*/ 54 w 115"/>
              <a:gd name="T1" fmla="*/ 0 h 115"/>
              <a:gd name="T2" fmla="*/ 54 w 115"/>
              <a:gd name="T3" fmla="*/ 0 h 115"/>
              <a:gd name="T4" fmla="*/ 114 w 115"/>
              <a:gd name="T5" fmla="*/ 60 h 115"/>
              <a:gd name="T6" fmla="*/ 54 w 115"/>
              <a:gd name="T7" fmla="*/ 114 h 115"/>
              <a:gd name="T8" fmla="*/ 0 w 115"/>
              <a:gd name="T9" fmla="*/ 60 h 115"/>
              <a:gd name="T10" fmla="*/ 54 w 115"/>
              <a:gd name="T11" fmla="*/ 0 h 115"/>
              <a:gd name="T12" fmla="*/ 54 w 115"/>
              <a:gd name="T13" fmla="*/ 0 h 115"/>
              <a:gd name="T14" fmla="*/ 54 w 115"/>
              <a:gd name="T15" fmla="*/ 0 h 115"/>
              <a:gd name="T16" fmla="*/ 0 w 115"/>
              <a:gd name="T17" fmla="*/ 60 h 115"/>
              <a:gd name="T18" fmla="*/ 54 w 115"/>
              <a:gd name="T19" fmla="*/ 114 h 115"/>
              <a:gd name="T20" fmla="*/ 114 w 115"/>
              <a:gd name="T21" fmla="*/ 60 h 115"/>
              <a:gd name="T22" fmla="*/ 54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30"/>
                  <a:pt x="114" y="60"/>
                </a:cubicBezTo>
                <a:cubicBezTo>
                  <a:pt x="114" y="90"/>
                  <a:pt x="84" y="114"/>
                  <a:pt x="54" y="114"/>
                </a:cubicBez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4" y="90"/>
                  <a:pt x="114" y="60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5" name="Freeform 699"/>
          <p:cNvSpPr>
            <a:spLocks noChangeArrowheads="1"/>
          </p:cNvSpPr>
          <p:nvPr/>
        </p:nvSpPr>
        <p:spPr bwMode="auto">
          <a:xfrm>
            <a:off x="8564564" y="6973487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60 h 116"/>
              <a:gd name="T6" fmla="*/ 60 w 115"/>
              <a:gd name="T7" fmla="*/ 0 h 116"/>
              <a:gd name="T8" fmla="*/ 114 w 115"/>
              <a:gd name="T9" fmla="*/ 60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0"/>
                  <a:pt x="0" y="60"/>
                </a:cubicBezTo>
                <a:cubicBezTo>
                  <a:pt x="0" y="30"/>
                  <a:pt x="30" y="0"/>
                  <a:pt x="60" y="0"/>
                </a:cubicBezTo>
                <a:cubicBezTo>
                  <a:pt x="90" y="0"/>
                  <a:pt x="114" y="30"/>
                  <a:pt x="114" y="60"/>
                </a:cubicBezTo>
                <a:cubicBezTo>
                  <a:pt x="114" y="90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6" name="Freeform 700"/>
          <p:cNvSpPr>
            <a:spLocks noChangeArrowheads="1"/>
          </p:cNvSpPr>
          <p:nvPr/>
        </p:nvSpPr>
        <p:spPr bwMode="auto">
          <a:xfrm>
            <a:off x="8564564" y="6973483"/>
            <a:ext cx="151157" cy="156769"/>
          </a:xfrm>
          <a:custGeom>
            <a:avLst/>
            <a:gdLst>
              <a:gd name="T0" fmla="*/ 60 w 121"/>
              <a:gd name="T1" fmla="*/ 6 h 122"/>
              <a:gd name="T2" fmla="*/ 60 w 121"/>
              <a:gd name="T3" fmla="*/ 6 h 122"/>
              <a:gd name="T4" fmla="*/ 114 w 121"/>
              <a:gd name="T5" fmla="*/ 60 h 122"/>
              <a:gd name="T6" fmla="*/ 60 w 121"/>
              <a:gd name="T7" fmla="*/ 115 h 122"/>
              <a:gd name="T8" fmla="*/ 6 w 121"/>
              <a:gd name="T9" fmla="*/ 60 h 122"/>
              <a:gd name="T10" fmla="*/ 60 w 121"/>
              <a:gd name="T11" fmla="*/ 6 h 122"/>
              <a:gd name="T12" fmla="*/ 60 w 121"/>
              <a:gd name="T13" fmla="*/ 0 h 122"/>
              <a:gd name="T14" fmla="*/ 60 w 121"/>
              <a:gd name="T15" fmla="*/ 0 h 122"/>
              <a:gd name="T16" fmla="*/ 0 w 121"/>
              <a:gd name="T17" fmla="*/ 60 h 122"/>
              <a:gd name="T18" fmla="*/ 60 w 121"/>
              <a:gd name="T19" fmla="*/ 121 h 122"/>
              <a:gd name="T20" fmla="*/ 120 w 121"/>
              <a:gd name="T21" fmla="*/ 60 h 122"/>
              <a:gd name="T22" fmla="*/ 60 w 121"/>
              <a:gd name="T23" fmla="*/ 0 h 122"/>
              <a:gd name="T24" fmla="*/ 60 w 121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" h="122">
                <a:moveTo>
                  <a:pt x="60" y="6"/>
                </a:moveTo>
                <a:lnTo>
                  <a:pt x="60" y="6"/>
                </a:lnTo>
                <a:cubicBezTo>
                  <a:pt x="90" y="6"/>
                  <a:pt x="114" y="30"/>
                  <a:pt x="114" y="60"/>
                </a:cubicBezTo>
                <a:cubicBezTo>
                  <a:pt x="114" y="90"/>
                  <a:pt x="90" y="115"/>
                  <a:pt x="60" y="115"/>
                </a:cubicBezTo>
                <a:cubicBezTo>
                  <a:pt x="30" y="115"/>
                  <a:pt x="6" y="90"/>
                  <a:pt x="6" y="60"/>
                </a:cubicBezTo>
                <a:cubicBezTo>
                  <a:pt x="6" y="30"/>
                  <a:pt x="30" y="6"/>
                  <a:pt x="60" y="6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30"/>
                  <a:pt x="0" y="60"/>
                </a:cubicBezTo>
                <a:cubicBezTo>
                  <a:pt x="0" y="90"/>
                  <a:pt x="30" y="121"/>
                  <a:pt x="60" y="121"/>
                </a:cubicBezTo>
                <a:cubicBezTo>
                  <a:pt x="90" y="121"/>
                  <a:pt x="120" y="90"/>
                  <a:pt x="120" y="60"/>
                </a:cubicBezTo>
                <a:cubicBezTo>
                  <a:pt x="120" y="30"/>
                  <a:pt x="90" y="0"/>
                  <a:pt x="60" y="0"/>
                </a:cubicBezTo>
                <a:lnTo>
                  <a:pt x="6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7" name="Freeform 701"/>
          <p:cNvSpPr>
            <a:spLocks noChangeArrowheads="1"/>
          </p:cNvSpPr>
          <p:nvPr/>
        </p:nvSpPr>
        <p:spPr bwMode="auto">
          <a:xfrm>
            <a:off x="8519776" y="6704737"/>
            <a:ext cx="207143" cy="207160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78 h 164"/>
              <a:gd name="T6" fmla="*/ 79 w 164"/>
              <a:gd name="T7" fmla="*/ 0 h 164"/>
              <a:gd name="T8" fmla="*/ 163 w 164"/>
              <a:gd name="T9" fmla="*/ 78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7" y="163"/>
                  <a:pt x="0" y="127"/>
                  <a:pt x="0" y="78"/>
                </a:cubicBezTo>
                <a:cubicBezTo>
                  <a:pt x="0" y="36"/>
                  <a:pt x="37" y="0"/>
                  <a:pt x="79" y="0"/>
                </a:cubicBez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8" name="Freeform 702"/>
          <p:cNvSpPr>
            <a:spLocks noChangeArrowheads="1"/>
          </p:cNvSpPr>
          <p:nvPr/>
        </p:nvSpPr>
        <p:spPr bwMode="auto">
          <a:xfrm>
            <a:off x="8519776" y="6704737"/>
            <a:ext cx="207143" cy="207160"/>
          </a:xfrm>
          <a:custGeom>
            <a:avLst/>
            <a:gdLst>
              <a:gd name="T0" fmla="*/ 79 w 164"/>
              <a:gd name="T1" fmla="*/ 0 h 164"/>
              <a:gd name="T2" fmla="*/ 79 w 164"/>
              <a:gd name="T3" fmla="*/ 0 h 164"/>
              <a:gd name="T4" fmla="*/ 163 w 164"/>
              <a:gd name="T5" fmla="*/ 78 h 164"/>
              <a:gd name="T6" fmla="*/ 79 w 164"/>
              <a:gd name="T7" fmla="*/ 163 h 164"/>
              <a:gd name="T8" fmla="*/ 0 w 164"/>
              <a:gd name="T9" fmla="*/ 78 h 164"/>
              <a:gd name="T10" fmla="*/ 79 w 164"/>
              <a:gd name="T11" fmla="*/ 0 h 164"/>
              <a:gd name="T12" fmla="*/ 79 w 164"/>
              <a:gd name="T13" fmla="*/ 0 h 164"/>
              <a:gd name="T14" fmla="*/ 79 w 164"/>
              <a:gd name="T15" fmla="*/ 0 h 164"/>
              <a:gd name="T16" fmla="*/ 0 w 164"/>
              <a:gd name="T17" fmla="*/ 78 h 164"/>
              <a:gd name="T18" fmla="*/ 79 w 164"/>
              <a:gd name="T19" fmla="*/ 163 h 164"/>
              <a:gd name="T20" fmla="*/ 163 w 164"/>
              <a:gd name="T21" fmla="*/ 78 h 164"/>
              <a:gd name="T22" fmla="*/ 79 w 164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4">
                <a:moveTo>
                  <a:pt x="79" y="0"/>
                </a:moveTo>
                <a:lnTo>
                  <a:pt x="79" y="0"/>
                </a:ln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79" y="163"/>
                </a:cubicBezTo>
                <a:cubicBezTo>
                  <a:pt x="37" y="163"/>
                  <a:pt x="0" y="127"/>
                  <a:pt x="0" y="78"/>
                </a:cubicBezTo>
                <a:cubicBezTo>
                  <a:pt x="0" y="36"/>
                  <a:pt x="37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7" y="0"/>
                  <a:pt x="0" y="36"/>
                  <a:pt x="0" y="78"/>
                </a:cubicBezTo>
                <a:cubicBezTo>
                  <a:pt x="0" y="127"/>
                  <a:pt x="37" y="163"/>
                  <a:pt x="79" y="163"/>
                </a:cubicBezTo>
                <a:cubicBezTo>
                  <a:pt x="127" y="163"/>
                  <a:pt x="163" y="127"/>
                  <a:pt x="163" y="78"/>
                </a:cubicBezTo>
                <a:cubicBezTo>
                  <a:pt x="163" y="36"/>
                  <a:pt x="127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69" name="Freeform 703"/>
          <p:cNvSpPr>
            <a:spLocks noChangeArrowheads="1"/>
          </p:cNvSpPr>
          <p:nvPr/>
        </p:nvSpPr>
        <p:spPr bwMode="auto">
          <a:xfrm>
            <a:off x="8290234" y="6447191"/>
            <a:ext cx="291124" cy="302340"/>
          </a:xfrm>
          <a:custGeom>
            <a:avLst/>
            <a:gdLst>
              <a:gd name="T0" fmla="*/ 115 w 231"/>
              <a:gd name="T1" fmla="*/ 235 h 236"/>
              <a:gd name="T2" fmla="*/ 115 w 231"/>
              <a:gd name="T3" fmla="*/ 235 h 236"/>
              <a:gd name="T4" fmla="*/ 0 w 231"/>
              <a:gd name="T5" fmla="*/ 114 h 236"/>
              <a:gd name="T6" fmla="*/ 115 w 231"/>
              <a:gd name="T7" fmla="*/ 0 h 236"/>
              <a:gd name="T8" fmla="*/ 230 w 231"/>
              <a:gd name="T9" fmla="*/ 114 h 236"/>
              <a:gd name="T10" fmla="*/ 115 w 231"/>
              <a:gd name="T11" fmla="*/ 23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236">
                <a:moveTo>
                  <a:pt x="115" y="235"/>
                </a:moveTo>
                <a:lnTo>
                  <a:pt x="115" y="235"/>
                </a:lnTo>
                <a:cubicBezTo>
                  <a:pt x="55" y="235"/>
                  <a:pt x="0" y="181"/>
                  <a:pt x="0" y="114"/>
                </a:cubicBezTo>
                <a:cubicBezTo>
                  <a:pt x="0" y="54"/>
                  <a:pt x="55" y="0"/>
                  <a:pt x="115" y="0"/>
                </a:cubicBezTo>
                <a:cubicBezTo>
                  <a:pt x="181" y="0"/>
                  <a:pt x="230" y="54"/>
                  <a:pt x="230" y="114"/>
                </a:cubicBezTo>
                <a:cubicBezTo>
                  <a:pt x="230" y="181"/>
                  <a:pt x="181" y="235"/>
                  <a:pt x="115" y="23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0" name="Freeform 704"/>
          <p:cNvSpPr>
            <a:spLocks noChangeArrowheads="1"/>
          </p:cNvSpPr>
          <p:nvPr/>
        </p:nvSpPr>
        <p:spPr bwMode="auto">
          <a:xfrm>
            <a:off x="8290239" y="6447191"/>
            <a:ext cx="302319" cy="302340"/>
          </a:xfrm>
          <a:custGeom>
            <a:avLst/>
            <a:gdLst>
              <a:gd name="T0" fmla="*/ 115 w 237"/>
              <a:gd name="T1" fmla="*/ 0 h 236"/>
              <a:gd name="T2" fmla="*/ 115 w 237"/>
              <a:gd name="T3" fmla="*/ 0 h 236"/>
              <a:gd name="T4" fmla="*/ 230 w 237"/>
              <a:gd name="T5" fmla="*/ 114 h 236"/>
              <a:gd name="T6" fmla="*/ 115 w 237"/>
              <a:gd name="T7" fmla="*/ 229 h 236"/>
              <a:gd name="T8" fmla="*/ 0 w 237"/>
              <a:gd name="T9" fmla="*/ 114 h 236"/>
              <a:gd name="T10" fmla="*/ 115 w 237"/>
              <a:gd name="T11" fmla="*/ 0 h 236"/>
              <a:gd name="T12" fmla="*/ 115 w 237"/>
              <a:gd name="T13" fmla="*/ 0 h 236"/>
              <a:gd name="T14" fmla="*/ 115 w 237"/>
              <a:gd name="T15" fmla="*/ 0 h 236"/>
              <a:gd name="T16" fmla="*/ 0 w 237"/>
              <a:gd name="T17" fmla="*/ 114 h 236"/>
              <a:gd name="T18" fmla="*/ 115 w 237"/>
              <a:gd name="T19" fmla="*/ 235 h 236"/>
              <a:gd name="T20" fmla="*/ 236 w 237"/>
              <a:gd name="T21" fmla="*/ 114 h 236"/>
              <a:gd name="T22" fmla="*/ 115 w 23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7" h="236">
                <a:moveTo>
                  <a:pt x="115" y="0"/>
                </a:moveTo>
                <a:lnTo>
                  <a:pt x="115" y="0"/>
                </a:lnTo>
                <a:cubicBezTo>
                  <a:pt x="181" y="0"/>
                  <a:pt x="230" y="54"/>
                  <a:pt x="230" y="114"/>
                </a:cubicBezTo>
                <a:cubicBezTo>
                  <a:pt x="230" y="181"/>
                  <a:pt x="181" y="229"/>
                  <a:pt x="115" y="229"/>
                </a:cubicBezTo>
                <a:cubicBezTo>
                  <a:pt x="55" y="229"/>
                  <a:pt x="0" y="181"/>
                  <a:pt x="0" y="114"/>
                </a:cubicBezTo>
                <a:cubicBezTo>
                  <a:pt x="0" y="54"/>
                  <a:pt x="55" y="0"/>
                  <a:pt x="115" y="0"/>
                </a:cubicBezTo>
                <a:lnTo>
                  <a:pt x="115" y="0"/>
                </a:lnTo>
                <a:lnTo>
                  <a:pt x="115" y="0"/>
                </a:lnTo>
                <a:cubicBezTo>
                  <a:pt x="55" y="0"/>
                  <a:pt x="0" y="54"/>
                  <a:pt x="0" y="114"/>
                </a:cubicBezTo>
                <a:cubicBezTo>
                  <a:pt x="0" y="181"/>
                  <a:pt x="55" y="235"/>
                  <a:pt x="115" y="235"/>
                </a:cubicBezTo>
                <a:cubicBezTo>
                  <a:pt x="181" y="235"/>
                  <a:pt x="236" y="181"/>
                  <a:pt x="236" y="114"/>
                </a:cubicBezTo>
                <a:cubicBezTo>
                  <a:pt x="236" y="54"/>
                  <a:pt x="181" y="0"/>
                  <a:pt x="11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1" name="Freeform 705"/>
          <p:cNvSpPr>
            <a:spLocks noChangeArrowheads="1"/>
          </p:cNvSpPr>
          <p:nvPr/>
        </p:nvSpPr>
        <p:spPr bwMode="auto">
          <a:xfrm>
            <a:off x="7797567" y="6531178"/>
            <a:ext cx="263131" cy="251947"/>
          </a:xfrm>
          <a:custGeom>
            <a:avLst/>
            <a:gdLst>
              <a:gd name="T0" fmla="*/ 103 w 206"/>
              <a:gd name="T1" fmla="*/ 199 h 200"/>
              <a:gd name="T2" fmla="*/ 103 w 206"/>
              <a:gd name="T3" fmla="*/ 199 h 200"/>
              <a:gd name="T4" fmla="*/ 0 w 206"/>
              <a:gd name="T5" fmla="*/ 97 h 200"/>
              <a:gd name="T6" fmla="*/ 103 w 206"/>
              <a:gd name="T7" fmla="*/ 0 h 200"/>
              <a:gd name="T8" fmla="*/ 205 w 206"/>
              <a:gd name="T9" fmla="*/ 97 h 200"/>
              <a:gd name="T10" fmla="*/ 103 w 206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200">
                <a:moveTo>
                  <a:pt x="103" y="199"/>
                </a:moveTo>
                <a:lnTo>
                  <a:pt x="103" y="199"/>
                </a:lnTo>
                <a:cubicBezTo>
                  <a:pt x="43" y="199"/>
                  <a:pt x="0" y="157"/>
                  <a:pt x="0" y="97"/>
                </a:cubicBezTo>
                <a:cubicBezTo>
                  <a:pt x="0" y="42"/>
                  <a:pt x="43" y="0"/>
                  <a:pt x="103" y="0"/>
                </a:cubicBezTo>
                <a:cubicBezTo>
                  <a:pt x="157" y="0"/>
                  <a:pt x="205" y="42"/>
                  <a:pt x="205" y="97"/>
                </a:cubicBezTo>
                <a:cubicBezTo>
                  <a:pt x="205" y="157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2" name="Freeform 706"/>
          <p:cNvSpPr>
            <a:spLocks noChangeArrowheads="1"/>
          </p:cNvSpPr>
          <p:nvPr/>
        </p:nvSpPr>
        <p:spPr bwMode="auto">
          <a:xfrm>
            <a:off x="7797567" y="6525573"/>
            <a:ext cx="263131" cy="268746"/>
          </a:xfrm>
          <a:custGeom>
            <a:avLst/>
            <a:gdLst>
              <a:gd name="T0" fmla="*/ 103 w 206"/>
              <a:gd name="T1" fmla="*/ 6 h 212"/>
              <a:gd name="T2" fmla="*/ 103 w 206"/>
              <a:gd name="T3" fmla="*/ 6 h 212"/>
              <a:gd name="T4" fmla="*/ 199 w 206"/>
              <a:gd name="T5" fmla="*/ 103 h 212"/>
              <a:gd name="T6" fmla="*/ 103 w 206"/>
              <a:gd name="T7" fmla="*/ 205 h 212"/>
              <a:gd name="T8" fmla="*/ 0 w 206"/>
              <a:gd name="T9" fmla="*/ 103 h 212"/>
              <a:gd name="T10" fmla="*/ 103 w 206"/>
              <a:gd name="T11" fmla="*/ 6 h 212"/>
              <a:gd name="T12" fmla="*/ 103 w 206"/>
              <a:gd name="T13" fmla="*/ 0 h 212"/>
              <a:gd name="T14" fmla="*/ 103 w 206"/>
              <a:gd name="T15" fmla="*/ 0 h 212"/>
              <a:gd name="T16" fmla="*/ 0 w 206"/>
              <a:gd name="T17" fmla="*/ 103 h 212"/>
              <a:gd name="T18" fmla="*/ 103 w 206"/>
              <a:gd name="T19" fmla="*/ 211 h 212"/>
              <a:gd name="T20" fmla="*/ 205 w 206"/>
              <a:gd name="T21" fmla="*/ 103 h 212"/>
              <a:gd name="T22" fmla="*/ 103 w 206"/>
              <a:gd name="T23" fmla="*/ 0 h 212"/>
              <a:gd name="T24" fmla="*/ 103 w 206"/>
              <a:gd name="T25" fmla="*/ 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6" h="212">
                <a:moveTo>
                  <a:pt x="103" y="6"/>
                </a:moveTo>
                <a:lnTo>
                  <a:pt x="103" y="6"/>
                </a:lnTo>
                <a:cubicBezTo>
                  <a:pt x="157" y="6"/>
                  <a:pt x="199" y="48"/>
                  <a:pt x="199" y="103"/>
                </a:cubicBezTo>
                <a:cubicBezTo>
                  <a:pt x="199" y="163"/>
                  <a:pt x="157" y="205"/>
                  <a:pt x="103" y="205"/>
                </a:cubicBezTo>
                <a:cubicBezTo>
                  <a:pt x="49" y="205"/>
                  <a:pt x="0" y="163"/>
                  <a:pt x="0" y="103"/>
                </a:cubicBezTo>
                <a:cubicBezTo>
                  <a:pt x="0" y="48"/>
                  <a:pt x="49" y="6"/>
                  <a:pt x="103" y="6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8"/>
                  <a:pt x="0" y="103"/>
                </a:cubicBezTo>
                <a:cubicBezTo>
                  <a:pt x="0" y="163"/>
                  <a:pt x="43" y="211"/>
                  <a:pt x="103" y="211"/>
                </a:cubicBezTo>
                <a:cubicBezTo>
                  <a:pt x="157" y="211"/>
                  <a:pt x="205" y="163"/>
                  <a:pt x="205" y="103"/>
                </a:cubicBezTo>
                <a:cubicBezTo>
                  <a:pt x="205" y="48"/>
                  <a:pt x="157" y="0"/>
                  <a:pt x="103" y="0"/>
                </a:cubicBezTo>
                <a:lnTo>
                  <a:pt x="10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3" name="Freeform 707"/>
          <p:cNvSpPr>
            <a:spLocks noChangeArrowheads="1"/>
          </p:cNvSpPr>
          <p:nvPr/>
        </p:nvSpPr>
        <p:spPr bwMode="auto">
          <a:xfrm>
            <a:off x="8083091" y="6385606"/>
            <a:ext cx="190347" cy="184761"/>
          </a:xfrm>
          <a:custGeom>
            <a:avLst/>
            <a:gdLst>
              <a:gd name="T0" fmla="*/ 78 w 151"/>
              <a:gd name="T1" fmla="*/ 145 h 146"/>
              <a:gd name="T2" fmla="*/ 78 w 151"/>
              <a:gd name="T3" fmla="*/ 145 h 146"/>
              <a:gd name="T4" fmla="*/ 0 w 151"/>
              <a:gd name="T5" fmla="*/ 73 h 146"/>
              <a:gd name="T6" fmla="*/ 78 w 151"/>
              <a:gd name="T7" fmla="*/ 0 h 146"/>
              <a:gd name="T8" fmla="*/ 150 w 151"/>
              <a:gd name="T9" fmla="*/ 73 h 146"/>
              <a:gd name="T10" fmla="*/ 78 w 151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146">
                <a:moveTo>
                  <a:pt x="78" y="145"/>
                </a:moveTo>
                <a:lnTo>
                  <a:pt x="78" y="145"/>
                </a:lnTo>
                <a:cubicBezTo>
                  <a:pt x="36" y="145"/>
                  <a:pt x="0" y="115"/>
                  <a:pt x="0" y="73"/>
                </a:cubicBezTo>
                <a:cubicBezTo>
                  <a:pt x="0" y="31"/>
                  <a:pt x="36" y="0"/>
                  <a:pt x="78" y="0"/>
                </a:cubicBezTo>
                <a:cubicBezTo>
                  <a:pt x="114" y="0"/>
                  <a:pt x="150" y="31"/>
                  <a:pt x="150" y="73"/>
                </a:cubicBezTo>
                <a:cubicBezTo>
                  <a:pt x="150" y="115"/>
                  <a:pt x="114" y="145"/>
                  <a:pt x="78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4" name="Freeform 708"/>
          <p:cNvSpPr>
            <a:spLocks noChangeArrowheads="1"/>
          </p:cNvSpPr>
          <p:nvPr/>
        </p:nvSpPr>
        <p:spPr bwMode="auto">
          <a:xfrm>
            <a:off x="8083091" y="6385607"/>
            <a:ext cx="190347" cy="190362"/>
          </a:xfrm>
          <a:custGeom>
            <a:avLst/>
            <a:gdLst>
              <a:gd name="T0" fmla="*/ 78 w 151"/>
              <a:gd name="T1" fmla="*/ 0 h 152"/>
              <a:gd name="T2" fmla="*/ 78 w 151"/>
              <a:gd name="T3" fmla="*/ 0 h 152"/>
              <a:gd name="T4" fmla="*/ 150 w 151"/>
              <a:gd name="T5" fmla="*/ 73 h 152"/>
              <a:gd name="T6" fmla="*/ 78 w 151"/>
              <a:gd name="T7" fmla="*/ 145 h 152"/>
              <a:gd name="T8" fmla="*/ 6 w 151"/>
              <a:gd name="T9" fmla="*/ 73 h 152"/>
              <a:gd name="T10" fmla="*/ 78 w 151"/>
              <a:gd name="T11" fmla="*/ 0 h 152"/>
              <a:gd name="T12" fmla="*/ 78 w 151"/>
              <a:gd name="T13" fmla="*/ 0 h 152"/>
              <a:gd name="T14" fmla="*/ 78 w 151"/>
              <a:gd name="T15" fmla="*/ 0 h 152"/>
              <a:gd name="T16" fmla="*/ 0 w 151"/>
              <a:gd name="T17" fmla="*/ 73 h 152"/>
              <a:gd name="T18" fmla="*/ 78 w 151"/>
              <a:gd name="T19" fmla="*/ 151 h 152"/>
              <a:gd name="T20" fmla="*/ 150 w 151"/>
              <a:gd name="T21" fmla="*/ 73 h 152"/>
              <a:gd name="T22" fmla="*/ 78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0" y="31"/>
                  <a:pt x="150" y="73"/>
                </a:cubicBezTo>
                <a:cubicBezTo>
                  <a:pt x="150" y="115"/>
                  <a:pt x="114" y="145"/>
                  <a:pt x="78" y="145"/>
                </a:cubicBezTo>
                <a:cubicBezTo>
                  <a:pt x="36" y="145"/>
                  <a:pt x="6" y="115"/>
                  <a:pt x="6" y="73"/>
                </a:cubicBezTo>
                <a:cubicBezTo>
                  <a:pt x="6" y="31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1"/>
                  <a:pt x="0" y="73"/>
                </a:cubicBezTo>
                <a:cubicBezTo>
                  <a:pt x="0" y="115"/>
                  <a:pt x="36" y="151"/>
                  <a:pt x="78" y="151"/>
                </a:cubicBezTo>
                <a:cubicBezTo>
                  <a:pt x="120" y="151"/>
                  <a:pt x="150" y="115"/>
                  <a:pt x="150" y="73"/>
                </a:cubicBezTo>
                <a:cubicBezTo>
                  <a:pt x="150" y="31"/>
                  <a:pt x="120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5" name="Freeform 709"/>
          <p:cNvSpPr>
            <a:spLocks noChangeArrowheads="1"/>
          </p:cNvSpPr>
          <p:nvPr/>
        </p:nvSpPr>
        <p:spPr bwMode="auto">
          <a:xfrm>
            <a:off x="9958591" y="7482983"/>
            <a:ext cx="78381" cy="83982"/>
          </a:xfrm>
          <a:custGeom>
            <a:avLst/>
            <a:gdLst>
              <a:gd name="T0" fmla="*/ 30 w 61"/>
              <a:gd name="T1" fmla="*/ 67 h 68"/>
              <a:gd name="T2" fmla="*/ 30 w 61"/>
              <a:gd name="T3" fmla="*/ 67 h 68"/>
              <a:gd name="T4" fmla="*/ 0 w 61"/>
              <a:gd name="T5" fmla="*/ 30 h 68"/>
              <a:gd name="T6" fmla="*/ 30 w 61"/>
              <a:gd name="T7" fmla="*/ 0 h 68"/>
              <a:gd name="T8" fmla="*/ 60 w 61"/>
              <a:gd name="T9" fmla="*/ 30 h 68"/>
              <a:gd name="T10" fmla="*/ 30 w 61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6" name="Freeform 710"/>
          <p:cNvSpPr>
            <a:spLocks noChangeArrowheads="1"/>
          </p:cNvSpPr>
          <p:nvPr/>
        </p:nvSpPr>
        <p:spPr bwMode="auto">
          <a:xfrm>
            <a:off x="9958595" y="7482983"/>
            <a:ext cx="83978" cy="83982"/>
          </a:xfrm>
          <a:custGeom>
            <a:avLst/>
            <a:gdLst>
              <a:gd name="T0" fmla="*/ 30 w 67"/>
              <a:gd name="T1" fmla="*/ 0 h 68"/>
              <a:gd name="T2" fmla="*/ 30 w 67"/>
              <a:gd name="T3" fmla="*/ 0 h 68"/>
              <a:gd name="T4" fmla="*/ 60 w 67"/>
              <a:gd name="T5" fmla="*/ 30 h 68"/>
              <a:gd name="T6" fmla="*/ 30 w 67"/>
              <a:gd name="T7" fmla="*/ 61 h 68"/>
              <a:gd name="T8" fmla="*/ 0 w 67"/>
              <a:gd name="T9" fmla="*/ 30 h 68"/>
              <a:gd name="T10" fmla="*/ 30 w 67"/>
              <a:gd name="T11" fmla="*/ 0 h 68"/>
              <a:gd name="T12" fmla="*/ 30 w 67"/>
              <a:gd name="T13" fmla="*/ 0 h 68"/>
              <a:gd name="T14" fmla="*/ 30 w 67"/>
              <a:gd name="T15" fmla="*/ 0 h 68"/>
              <a:gd name="T16" fmla="*/ 0 w 67"/>
              <a:gd name="T17" fmla="*/ 30 h 68"/>
              <a:gd name="T18" fmla="*/ 30 w 67"/>
              <a:gd name="T19" fmla="*/ 67 h 68"/>
              <a:gd name="T20" fmla="*/ 66 w 67"/>
              <a:gd name="T21" fmla="*/ 30 h 68"/>
              <a:gd name="T22" fmla="*/ 30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1"/>
                  <a:pt x="30" y="61"/>
                </a:cubicBezTo>
                <a:cubicBezTo>
                  <a:pt x="12" y="61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7"/>
                  <a:pt x="30" y="67"/>
                </a:cubicBezTo>
                <a:cubicBezTo>
                  <a:pt x="48" y="67"/>
                  <a:pt x="66" y="48"/>
                  <a:pt x="66" y="30"/>
                </a:cubicBezTo>
                <a:cubicBezTo>
                  <a:pt x="66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7" name="Freeform 711"/>
          <p:cNvSpPr>
            <a:spLocks noChangeArrowheads="1"/>
          </p:cNvSpPr>
          <p:nvPr/>
        </p:nvSpPr>
        <p:spPr bwMode="auto">
          <a:xfrm>
            <a:off x="10199332" y="6923099"/>
            <a:ext cx="106369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8" name="Freeform 712"/>
          <p:cNvSpPr>
            <a:spLocks noChangeArrowheads="1"/>
          </p:cNvSpPr>
          <p:nvPr/>
        </p:nvSpPr>
        <p:spPr bwMode="auto">
          <a:xfrm>
            <a:off x="10199332" y="6923099"/>
            <a:ext cx="106369" cy="100780"/>
          </a:xfrm>
          <a:custGeom>
            <a:avLst/>
            <a:gdLst>
              <a:gd name="T0" fmla="*/ 42 w 85"/>
              <a:gd name="T1" fmla="*/ 0 h 79"/>
              <a:gd name="T2" fmla="*/ 42 w 85"/>
              <a:gd name="T3" fmla="*/ 0 h 79"/>
              <a:gd name="T4" fmla="*/ 84 w 85"/>
              <a:gd name="T5" fmla="*/ 36 h 79"/>
              <a:gd name="T6" fmla="*/ 42 w 85"/>
              <a:gd name="T7" fmla="*/ 78 h 79"/>
              <a:gd name="T8" fmla="*/ 0 w 85"/>
              <a:gd name="T9" fmla="*/ 36 h 79"/>
              <a:gd name="T10" fmla="*/ 42 w 85"/>
              <a:gd name="T11" fmla="*/ 0 h 79"/>
              <a:gd name="T12" fmla="*/ 42 w 85"/>
              <a:gd name="T13" fmla="*/ 0 h 79"/>
              <a:gd name="T14" fmla="*/ 42 w 85"/>
              <a:gd name="T15" fmla="*/ 0 h 79"/>
              <a:gd name="T16" fmla="*/ 0 w 85"/>
              <a:gd name="T17" fmla="*/ 36 h 79"/>
              <a:gd name="T18" fmla="*/ 42 w 85"/>
              <a:gd name="T19" fmla="*/ 78 h 79"/>
              <a:gd name="T20" fmla="*/ 84 w 85"/>
              <a:gd name="T21" fmla="*/ 36 h 79"/>
              <a:gd name="T22" fmla="*/ 42 w 85"/>
              <a:gd name="T2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79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36"/>
                </a:cubicBezTo>
                <a:cubicBezTo>
                  <a:pt x="0" y="60"/>
                  <a:pt x="18" y="78"/>
                  <a:pt x="42" y="78"/>
                </a:cubicBezTo>
                <a:cubicBezTo>
                  <a:pt x="66" y="78"/>
                  <a:pt x="84" y="60"/>
                  <a:pt x="84" y="36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79" name="Freeform 713"/>
          <p:cNvSpPr>
            <a:spLocks noChangeArrowheads="1"/>
          </p:cNvSpPr>
          <p:nvPr/>
        </p:nvSpPr>
        <p:spPr bwMode="auto">
          <a:xfrm>
            <a:off x="9617081" y="6923099"/>
            <a:ext cx="134367" cy="123175"/>
          </a:xfrm>
          <a:custGeom>
            <a:avLst/>
            <a:gdLst>
              <a:gd name="T0" fmla="*/ 48 w 104"/>
              <a:gd name="T1" fmla="*/ 96 h 97"/>
              <a:gd name="T2" fmla="*/ 48 w 104"/>
              <a:gd name="T3" fmla="*/ 96 h 97"/>
              <a:gd name="T4" fmla="*/ 0 w 104"/>
              <a:gd name="T5" fmla="*/ 48 h 97"/>
              <a:gd name="T6" fmla="*/ 48 w 104"/>
              <a:gd name="T7" fmla="*/ 0 h 97"/>
              <a:gd name="T8" fmla="*/ 103 w 104"/>
              <a:gd name="T9" fmla="*/ 48 h 97"/>
              <a:gd name="T10" fmla="*/ 48 w 104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9" y="0"/>
                  <a:pt x="103" y="18"/>
                  <a:pt x="103" y="48"/>
                </a:cubicBezTo>
                <a:cubicBezTo>
                  <a:pt x="103" y="72"/>
                  <a:pt x="79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0" name="Freeform 714"/>
          <p:cNvSpPr>
            <a:spLocks noChangeArrowheads="1"/>
          </p:cNvSpPr>
          <p:nvPr/>
        </p:nvSpPr>
        <p:spPr bwMode="auto">
          <a:xfrm>
            <a:off x="9617081" y="6911896"/>
            <a:ext cx="134367" cy="128772"/>
          </a:xfrm>
          <a:custGeom>
            <a:avLst/>
            <a:gdLst>
              <a:gd name="T0" fmla="*/ 48 w 104"/>
              <a:gd name="T1" fmla="*/ 6 h 103"/>
              <a:gd name="T2" fmla="*/ 48 w 104"/>
              <a:gd name="T3" fmla="*/ 6 h 103"/>
              <a:gd name="T4" fmla="*/ 97 w 104"/>
              <a:gd name="T5" fmla="*/ 54 h 103"/>
              <a:gd name="T6" fmla="*/ 48 w 104"/>
              <a:gd name="T7" fmla="*/ 102 h 103"/>
              <a:gd name="T8" fmla="*/ 0 w 104"/>
              <a:gd name="T9" fmla="*/ 54 h 103"/>
              <a:gd name="T10" fmla="*/ 48 w 104"/>
              <a:gd name="T11" fmla="*/ 6 h 103"/>
              <a:gd name="T12" fmla="*/ 48 w 104"/>
              <a:gd name="T13" fmla="*/ 0 h 103"/>
              <a:gd name="T14" fmla="*/ 48 w 104"/>
              <a:gd name="T15" fmla="*/ 0 h 103"/>
              <a:gd name="T16" fmla="*/ 0 w 104"/>
              <a:gd name="T17" fmla="*/ 54 h 103"/>
              <a:gd name="T18" fmla="*/ 48 w 104"/>
              <a:gd name="T19" fmla="*/ 102 h 103"/>
              <a:gd name="T20" fmla="*/ 103 w 104"/>
              <a:gd name="T21" fmla="*/ 54 h 103"/>
              <a:gd name="T22" fmla="*/ 48 w 104"/>
              <a:gd name="T23" fmla="*/ 0 h 103"/>
              <a:gd name="T24" fmla="*/ 48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48" y="6"/>
                </a:moveTo>
                <a:lnTo>
                  <a:pt x="48" y="6"/>
                </a:lnTo>
                <a:cubicBezTo>
                  <a:pt x="79" y="6"/>
                  <a:pt x="97" y="24"/>
                  <a:pt x="97" y="54"/>
                </a:cubicBezTo>
                <a:cubicBezTo>
                  <a:pt x="97" y="78"/>
                  <a:pt x="79" y="102"/>
                  <a:pt x="48" y="102"/>
                </a:cubicBezTo>
                <a:cubicBezTo>
                  <a:pt x="24" y="102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48" y="102"/>
                </a:cubicBezTo>
                <a:cubicBezTo>
                  <a:pt x="79" y="102"/>
                  <a:pt x="103" y="78"/>
                  <a:pt x="103" y="54"/>
                </a:cubicBezTo>
                <a:cubicBezTo>
                  <a:pt x="103" y="24"/>
                  <a:pt x="79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1" name="Freeform 715"/>
          <p:cNvSpPr>
            <a:spLocks noChangeArrowheads="1"/>
          </p:cNvSpPr>
          <p:nvPr/>
        </p:nvSpPr>
        <p:spPr bwMode="auto">
          <a:xfrm>
            <a:off x="10339290" y="8468386"/>
            <a:ext cx="111970" cy="111977"/>
          </a:xfrm>
          <a:custGeom>
            <a:avLst/>
            <a:gdLst>
              <a:gd name="T0" fmla="*/ 43 w 86"/>
              <a:gd name="T1" fmla="*/ 85 h 86"/>
              <a:gd name="T2" fmla="*/ 43 w 86"/>
              <a:gd name="T3" fmla="*/ 85 h 86"/>
              <a:gd name="T4" fmla="*/ 0 w 86"/>
              <a:gd name="T5" fmla="*/ 43 h 86"/>
              <a:gd name="T6" fmla="*/ 43 w 86"/>
              <a:gd name="T7" fmla="*/ 0 h 86"/>
              <a:gd name="T8" fmla="*/ 85 w 86"/>
              <a:gd name="T9" fmla="*/ 43 h 86"/>
              <a:gd name="T10" fmla="*/ 43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3" y="85"/>
                </a:moveTo>
                <a:lnTo>
                  <a:pt x="43" y="85"/>
                </a:lnTo>
                <a:cubicBezTo>
                  <a:pt x="19" y="85"/>
                  <a:pt x="0" y="61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67" y="0"/>
                  <a:pt x="85" y="19"/>
                  <a:pt x="85" y="43"/>
                </a:cubicBezTo>
                <a:cubicBezTo>
                  <a:pt x="85" y="61"/>
                  <a:pt x="67" y="85"/>
                  <a:pt x="43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2" name="Freeform 716"/>
          <p:cNvSpPr>
            <a:spLocks noChangeArrowheads="1"/>
          </p:cNvSpPr>
          <p:nvPr/>
        </p:nvSpPr>
        <p:spPr bwMode="auto">
          <a:xfrm>
            <a:off x="10339290" y="8468386"/>
            <a:ext cx="111970" cy="111977"/>
          </a:xfrm>
          <a:custGeom>
            <a:avLst/>
            <a:gdLst>
              <a:gd name="T0" fmla="*/ 43 w 86"/>
              <a:gd name="T1" fmla="*/ 0 h 86"/>
              <a:gd name="T2" fmla="*/ 43 w 86"/>
              <a:gd name="T3" fmla="*/ 0 h 86"/>
              <a:gd name="T4" fmla="*/ 85 w 86"/>
              <a:gd name="T5" fmla="*/ 43 h 86"/>
              <a:gd name="T6" fmla="*/ 43 w 86"/>
              <a:gd name="T7" fmla="*/ 79 h 86"/>
              <a:gd name="T8" fmla="*/ 0 w 86"/>
              <a:gd name="T9" fmla="*/ 43 h 86"/>
              <a:gd name="T10" fmla="*/ 43 w 86"/>
              <a:gd name="T11" fmla="*/ 0 h 86"/>
              <a:gd name="T12" fmla="*/ 43 w 86"/>
              <a:gd name="T13" fmla="*/ 0 h 86"/>
              <a:gd name="T14" fmla="*/ 43 w 86"/>
              <a:gd name="T15" fmla="*/ 0 h 86"/>
              <a:gd name="T16" fmla="*/ 0 w 86"/>
              <a:gd name="T17" fmla="*/ 43 h 86"/>
              <a:gd name="T18" fmla="*/ 43 w 86"/>
              <a:gd name="T19" fmla="*/ 85 h 86"/>
              <a:gd name="T20" fmla="*/ 85 w 86"/>
              <a:gd name="T21" fmla="*/ 43 h 86"/>
              <a:gd name="T22" fmla="*/ 43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9"/>
                  <a:pt x="85" y="43"/>
                </a:cubicBezTo>
                <a:cubicBezTo>
                  <a:pt x="85" y="61"/>
                  <a:pt x="67" y="79"/>
                  <a:pt x="43" y="79"/>
                </a:cubicBezTo>
                <a:cubicBezTo>
                  <a:pt x="19" y="79"/>
                  <a:pt x="0" y="61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5"/>
                  <a:pt x="43" y="85"/>
                </a:cubicBezTo>
                <a:cubicBezTo>
                  <a:pt x="67" y="85"/>
                  <a:pt x="85" y="67"/>
                  <a:pt x="85" y="43"/>
                </a:cubicBezTo>
                <a:cubicBezTo>
                  <a:pt x="85" y="19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3" name="Freeform 717"/>
          <p:cNvSpPr>
            <a:spLocks noChangeArrowheads="1"/>
          </p:cNvSpPr>
          <p:nvPr/>
        </p:nvSpPr>
        <p:spPr bwMode="auto">
          <a:xfrm>
            <a:off x="10272111" y="7998083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55 h 116"/>
              <a:gd name="T6" fmla="*/ 54 w 116"/>
              <a:gd name="T7" fmla="*/ 0 h 116"/>
              <a:gd name="T8" fmla="*/ 115 w 116"/>
              <a:gd name="T9" fmla="*/ 55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55"/>
                </a:cubicBezTo>
                <a:cubicBezTo>
                  <a:pt x="0" y="25"/>
                  <a:pt x="24" y="0"/>
                  <a:pt x="54" y="0"/>
                </a:cubicBezTo>
                <a:cubicBezTo>
                  <a:pt x="85" y="0"/>
                  <a:pt x="115" y="25"/>
                  <a:pt x="115" y="55"/>
                </a:cubicBezTo>
                <a:cubicBezTo>
                  <a:pt x="115" y="91"/>
                  <a:pt x="85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4" name="Freeform 718"/>
          <p:cNvSpPr>
            <a:spLocks noChangeArrowheads="1"/>
          </p:cNvSpPr>
          <p:nvPr/>
        </p:nvSpPr>
        <p:spPr bwMode="auto">
          <a:xfrm>
            <a:off x="10266509" y="7998083"/>
            <a:ext cx="156758" cy="145571"/>
          </a:xfrm>
          <a:custGeom>
            <a:avLst/>
            <a:gdLst>
              <a:gd name="T0" fmla="*/ 60 w 122"/>
              <a:gd name="T1" fmla="*/ 0 h 116"/>
              <a:gd name="T2" fmla="*/ 60 w 122"/>
              <a:gd name="T3" fmla="*/ 0 h 116"/>
              <a:gd name="T4" fmla="*/ 115 w 122"/>
              <a:gd name="T5" fmla="*/ 55 h 116"/>
              <a:gd name="T6" fmla="*/ 60 w 122"/>
              <a:gd name="T7" fmla="*/ 115 h 116"/>
              <a:gd name="T8" fmla="*/ 6 w 122"/>
              <a:gd name="T9" fmla="*/ 55 h 116"/>
              <a:gd name="T10" fmla="*/ 60 w 122"/>
              <a:gd name="T11" fmla="*/ 0 h 116"/>
              <a:gd name="T12" fmla="*/ 60 w 122"/>
              <a:gd name="T13" fmla="*/ 0 h 116"/>
              <a:gd name="T14" fmla="*/ 60 w 122"/>
              <a:gd name="T15" fmla="*/ 0 h 116"/>
              <a:gd name="T16" fmla="*/ 0 w 122"/>
              <a:gd name="T17" fmla="*/ 55 h 116"/>
              <a:gd name="T18" fmla="*/ 60 w 122"/>
              <a:gd name="T19" fmla="*/ 115 h 116"/>
              <a:gd name="T20" fmla="*/ 121 w 122"/>
              <a:gd name="T21" fmla="*/ 55 h 116"/>
              <a:gd name="T22" fmla="*/ 60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0" y="0"/>
                </a:moveTo>
                <a:lnTo>
                  <a:pt x="60" y="0"/>
                </a:lnTo>
                <a:cubicBezTo>
                  <a:pt x="91" y="0"/>
                  <a:pt x="115" y="25"/>
                  <a:pt x="115" y="55"/>
                </a:cubicBezTo>
                <a:cubicBezTo>
                  <a:pt x="115" y="91"/>
                  <a:pt x="91" y="115"/>
                  <a:pt x="60" y="115"/>
                </a:cubicBezTo>
                <a:cubicBezTo>
                  <a:pt x="30" y="115"/>
                  <a:pt x="6" y="91"/>
                  <a:pt x="6" y="55"/>
                </a:cubicBezTo>
                <a:cubicBezTo>
                  <a:pt x="6" y="25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5"/>
                  <a:pt x="0" y="55"/>
                </a:cubicBezTo>
                <a:cubicBezTo>
                  <a:pt x="0" y="91"/>
                  <a:pt x="30" y="115"/>
                  <a:pt x="60" y="115"/>
                </a:cubicBezTo>
                <a:cubicBezTo>
                  <a:pt x="91" y="115"/>
                  <a:pt x="121" y="91"/>
                  <a:pt x="121" y="55"/>
                </a:cubicBezTo>
                <a:cubicBezTo>
                  <a:pt x="121" y="25"/>
                  <a:pt x="91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5" name="Freeform 719"/>
          <p:cNvSpPr>
            <a:spLocks noChangeArrowheads="1"/>
          </p:cNvSpPr>
          <p:nvPr/>
        </p:nvSpPr>
        <p:spPr bwMode="auto">
          <a:xfrm>
            <a:off x="9040436" y="8233231"/>
            <a:ext cx="128769" cy="128772"/>
          </a:xfrm>
          <a:custGeom>
            <a:avLst/>
            <a:gdLst>
              <a:gd name="T0" fmla="*/ 54 w 103"/>
              <a:gd name="T1" fmla="*/ 102 h 103"/>
              <a:gd name="T2" fmla="*/ 54 w 103"/>
              <a:gd name="T3" fmla="*/ 102 h 103"/>
              <a:gd name="T4" fmla="*/ 0 w 103"/>
              <a:gd name="T5" fmla="*/ 54 h 103"/>
              <a:gd name="T6" fmla="*/ 54 w 103"/>
              <a:gd name="T7" fmla="*/ 0 h 103"/>
              <a:gd name="T8" fmla="*/ 102 w 103"/>
              <a:gd name="T9" fmla="*/ 54 h 103"/>
              <a:gd name="T10" fmla="*/ 54 w 103"/>
              <a:gd name="T11" fmla="*/ 10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103">
                <a:moveTo>
                  <a:pt x="54" y="102"/>
                </a:moveTo>
                <a:lnTo>
                  <a:pt x="54" y="102"/>
                </a:lnTo>
                <a:cubicBezTo>
                  <a:pt x="24" y="102"/>
                  <a:pt x="0" y="78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78" y="0"/>
                  <a:pt x="102" y="24"/>
                  <a:pt x="102" y="54"/>
                </a:cubicBezTo>
                <a:cubicBezTo>
                  <a:pt x="102" y="78"/>
                  <a:pt x="78" y="102"/>
                  <a:pt x="54" y="10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6" name="Freeform 720"/>
          <p:cNvSpPr>
            <a:spLocks noChangeArrowheads="1"/>
          </p:cNvSpPr>
          <p:nvPr/>
        </p:nvSpPr>
        <p:spPr bwMode="auto">
          <a:xfrm>
            <a:off x="9040436" y="8233231"/>
            <a:ext cx="128769" cy="128772"/>
          </a:xfrm>
          <a:custGeom>
            <a:avLst/>
            <a:gdLst>
              <a:gd name="T0" fmla="*/ 54 w 103"/>
              <a:gd name="T1" fmla="*/ 6 h 103"/>
              <a:gd name="T2" fmla="*/ 54 w 103"/>
              <a:gd name="T3" fmla="*/ 6 h 103"/>
              <a:gd name="T4" fmla="*/ 102 w 103"/>
              <a:gd name="T5" fmla="*/ 54 h 103"/>
              <a:gd name="T6" fmla="*/ 54 w 103"/>
              <a:gd name="T7" fmla="*/ 96 h 103"/>
              <a:gd name="T8" fmla="*/ 6 w 103"/>
              <a:gd name="T9" fmla="*/ 54 h 103"/>
              <a:gd name="T10" fmla="*/ 54 w 103"/>
              <a:gd name="T11" fmla="*/ 6 h 103"/>
              <a:gd name="T12" fmla="*/ 54 w 103"/>
              <a:gd name="T13" fmla="*/ 0 h 103"/>
              <a:gd name="T14" fmla="*/ 54 w 103"/>
              <a:gd name="T15" fmla="*/ 0 h 103"/>
              <a:gd name="T16" fmla="*/ 0 w 103"/>
              <a:gd name="T17" fmla="*/ 54 h 103"/>
              <a:gd name="T18" fmla="*/ 54 w 103"/>
              <a:gd name="T19" fmla="*/ 102 h 103"/>
              <a:gd name="T20" fmla="*/ 102 w 103"/>
              <a:gd name="T21" fmla="*/ 54 h 103"/>
              <a:gd name="T22" fmla="*/ 54 w 103"/>
              <a:gd name="T23" fmla="*/ 0 h 103"/>
              <a:gd name="T24" fmla="*/ 54 w 103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3">
                <a:moveTo>
                  <a:pt x="54" y="6"/>
                </a:moveTo>
                <a:lnTo>
                  <a:pt x="54" y="6"/>
                </a:lnTo>
                <a:cubicBezTo>
                  <a:pt x="78" y="6"/>
                  <a:pt x="102" y="24"/>
                  <a:pt x="102" y="54"/>
                </a:cubicBezTo>
                <a:cubicBezTo>
                  <a:pt x="102" y="78"/>
                  <a:pt x="78" y="96"/>
                  <a:pt x="54" y="96"/>
                </a:cubicBezTo>
                <a:cubicBezTo>
                  <a:pt x="24" y="96"/>
                  <a:pt x="6" y="78"/>
                  <a:pt x="6" y="54"/>
                </a:cubicBezTo>
                <a:cubicBezTo>
                  <a:pt x="6" y="24"/>
                  <a:pt x="24" y="6"/>
                  <a:pt x="54" y="6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54" y="102"/>
                </a:cubicBezTo>
                <a:cubicBezTo>
                  <a:pt x="78" y="102"/>
                  <a:pt x="102" y="78"/>
                  <a:pt x="102" y="54"/>
                </a:cubicBezTo>
                <a:cubicBezTo>
                  <a:pt x="102" y="24"/>
                  <a:pt x="78" y="0"/>
                  <a:pt x="54" y="0"/>
                </a:cubicBezTo>
                <a:lnTo>
                  <a:pt x="5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7" name="Freeform 721"/>
          <p:cNvSpPr>
            <a:spLocks noChangeArrowheads="1"/>
          </p:cNvSpPr>
          <p:nvPr/>
        </p:nvSpPr>
        <p:spPr bwMode="auto">
          <a:xfrm>
            <a:off x="9381947" y="8681142"/>
            <a:ext cx="123168" cy="134374"/>
          </a:xfrm>
          <a:custGeom>
            <a:avLst/>
            <a:gdLst>
              <a:gd name="T0" fmla="*/ 49 w 98"/>
              <a:gd name="T1" fmla="*/ 103 h 104"/>
              <a:gd name="T2" fmla="*/ 49 w 98"/>
              <a:gd name="T3" fmla="*/ 103 h 104"/>
              <a:gd name="T4" fmla="*/ 0 w 98"/>
              <a:gd name="T5" fmla="*/ 55 h 104"/>
              <a:gd name="T6" fmla="*/ 49 w 98"/>
              <a:gd name="T7" fmla="*/ 0 h 104"/>
              <a:gd name="T8" fmla="*/ 97 w 98"/>
              <a:gd name="T9" fmla="*/ 55 h 104"/>
              <a:gd name="T10" fmla="*/ 49 w 98"/>
              <a:gd name="T11" fmla="*/ 10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104">
                <a:moveTo>
                  <a:pt x="49" y="103"/>
                </a:moveTo>
                <a:lnTo>
                  <a:pt x="49" y="103"/>
                </a:lnTo>
                <a:cubicBezTo>
                  <a:pt x="24" y="103"/>
                  <a:pt x="0" y="79"/>
                  <a:pt x="0" y="55"/>
                </a:cubicBezTo>
                <a:cubicBezTo>
                  <a:pt x="0" y="24"/>
                  <a:pt x="24" y="0"/>
                  <a:pt x="49" y="0"/>
                </a:cubicBezTo>
                <a:cubicBezTo>
                  <a:pt x="79" y="0"/>
                  <a:pt x="97" y="24"/>
                  <a:pt x="97" y="55"/>
                </a:cubicBezTo>
                <a:cubicBezTo>
                  <a:pt x="97" y="79"/>
                  <a:pt x="79" y="103"/>
                  <a:pt x="49" y="10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8" name="Freeform 722"/>
          <p:cNvSpPr>
            <a:spLocks noChangeArrowheads="1"/>
          </p:cNvSpPr>
          <p:nvPr/>
        </p:nvSpPr>
        <p:spPr bwMode="auto">
          <a:xfrm>
            <a:off x="9381943" y="8681142"/>
            <a:ext cx="134367" cy="134374"/>
          </a:xfrm>
          <a:custGeom>
            <a:avLst/>
            <a:gdLst>
              <a:gd name="T0" fmla="*/ 49 w 104"/>
              <a:gd name="T1" fmla="*/ 7 h 104"/>
              <a:gd name="T2" fmla="*/ 49 w 104"/>
              <a:gd name="T3" fmla="*/ 7 h 104"/>
              <a:gd name="T4" fmla="*/ 97 w 104"/>
              <a:gd name="T5" fmla="*/ 55 h 104"/>
              <a:gd name="T6" fmla="*/ 49 w 104"/>
              <a:gd name="T7" fmla="*/ 103 h 104"/>
              <a:gd name="T8" fmla="*/ 0 w 104"/>
              <a:gd name="T9" fmla="*/ 55 h 104"/>
              <a:gd name="T10" fmla="*/ 49 w 104"/>
              <a:gd name="T11" fmla="*/ 7 h 104"/>
              <a:gd name="T12" fmla="*/ 49 w 104"/>
              <a:gd name="T13" fmla="*/ 0 h 104"/>
              <a:gd name="T14" fmla="*/ 49 w 104"/>
              <a:gd name="T15" fmla="*/ 0 h 104"/>
              <a:gd name="T16" fmla="*/ 0 w 104"/>
              <a:gd name="T17" fmla="*/ 55 h 104"/>
              <a:gd name="T18" fmla="*/ 49 w 104"/>
              <a:gd name="T19" fmla="*/ 103 h 104"/>
              <a:gd name="T20" fmla="*/ 103 w 104"/>
              <a:gd name="T21" fmla="*/ 55 h 104"/>
              <a:gd name="T22" fmla="*/ 49 w 104"/>
              <a:gd name="T23" fmla="*/ 0 h 104"/>
              <a:gd name="T24" fmla="*/ 49 w 104"/>
              <a:gd name="T25" fmla="*/ 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4">
                <a:moveTo>
                  <a:pt x="49" y="7"/>
                </a:moveTo>
                <a:lnTo>
                  <a:pt x="49" y="7"/>
                </a:lnTo>
                <a:cubicBezTo>
                  <a:pt x="79" y="7"/>
                  <a:pt x="97" y="24"/>
                  <a:pt x="97" y="55"/>
                </a:cubicBezTo>
                <a:cubicBezTo>
                  <a:pt x="97" y="79"/>
                  <a:pt x="79" y="103"/>
                  <a:pt x="49" y="103"/>
                </a:cubicBezTo>
                <a:cubicBezTo>
                  <a:pt x="24" y="103"/>
                  <a:pt x="0" y="79"/>
                  <a:pt x="0" y="55"/>
                </a:cubicBezTo>
                <a:cubicBezTo>
                  <a:pt x="0" y="24"/>
                  <a:pt x="24" y="7"/>
                  <a:pt x="49" y="7"/>
                </a:cubicBezTo>
                <a:lnTo>
                  <a:pt x="49" y="0"/>
                </a:lnTo>
                <a:lnTo>
                  <a:pt x="49" y="0"/>
                </a:lnTo>
                <a:cubicBezTo>
                  <a:pt x="24" y="0"/>
                  <a:pt x="0" y="24"/>
                  <a:pt x="0" y="55"/>
                </a:cubicBezTo>
                <a:cubicBezTo>
                  <a:pt x="0" y="79"/>
                  <a:pt x="24" y="103"/>
                  <a:pt x="49" y="103"/>
                </a:cubicBezTo>
                <a:cubicBezTo>
                  <a:pt x="79" y="103"/>
                  <a:pt x="103" y="79"/>
                  <a:pt x="103" y="55"/>
                </a:cubicBezTo>
                <a:cubicBezTo>
                  <a:pt x="103" y="24"/>
                  <a:pt x="79" y="0"/>
                  <a:pt x="49" y="0"/>
                </a:cubicBezTo>
                <a:lnTo>
                  <a:pt x="49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89" name="Freeform 723"/>
          <p:cNvSpPr>
            <a:spLocks noChangeArrowheads="1"/>
          </p:cNvSpPr>
          <p:nvPr/>
        </p:nvSpPr>
        <p:spPr bwMode="auto">
          <a:xfrm>
            <a:off x="9152405" y="9386604"/>
            <a:ext cx="123168" cy="123175"/>
          </a:xfrm>
          <a:custGeom>
            <a:avLst/>
            <a:gdLst>
              <a:gd name="T0" fmla="*/ 48 w 98"/>
              <a:gd name="T1" fmla="*/ 97 h 98"/>
              <a:gd name="T2" fmla="*/ 48 w 98"/>
              <a:gd name="T3" fmla="*/ 97 h 98"/>
              <a:gd name="T4" fmla="*/ 0 w 98"/>
              <a:gd name="T5" fmla="*/ 49 h 98"/>
              <a:gd name="T6" fmla="*/ 48 w 98"/>
              <a:gd name="T7" fmla="*/ 0 h 98"/>
              <a:gd name="T8" fmla="*/ 97 w 98"/>
              <a:gd name="T9" fmla="*/ 49 h 98"/>
              <a:gd name="T10" fmla="*/ 48 w 98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8">
                <a:moveTo>
                  <a:pt x="48" y="97"/>
                </a:moveTo>
                <a:lnTo>
                  <a:pt x="48" y="97"/>
                </a:lnTo>
                <a:cubicBezTo>
                  <a:pt x="18" y="97"/>
                  <a:pt x="0" y="73"/>
                  <a:pt x="0" y="49"/>
                </a:cubicBezTo>
                <a:cubicBezTo>
                  <a:pt x="0" y="25"/>
                  <a:pt x="18" y="0"/>
                  <a:pt x="48" y="0"/>
                </a:cubicBezTo>
                <a:cubicBezTo>
                  <a:pt x="73" y="0"/>
                  <a:pt x="97" y="25"/>
                  <a:pt x="97" y="49"/>
                </a:cubicBezTo>
                <a:cubicBezTo>
                  <a:pt x="97" y="73"/>
                  <a:pt x="73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0" name="Freeform 724"/>
          <p:cNvSpPr>
            <a:spLocks noChangeArrowheads="1"/>
          </p:cNvSpPr>
          <p:nvPr/>
        </p:nvSpPr>
        <p:spPr bwMode="auto">
          <a:xfrm>
            <a:off x="9152405" y="9386604"/>
            <a:ext cx="123168" cy="123175"/>
          </a:xfrm>
          <a:custGeom>
            <a:avLst/>
            <a:gdLst>
              <a:gd name="T0" fmla="*/ 48 w 98"/>
              <a:gd name="T1" fmla="*/ 0 h 98"/>
              <a:gd name="T2" fmla="*/ 48 w 98"/>
              <a:gd name="T3" fmla="*/ 0 h 98"/>
              <a:gd name="T4" fmla="*/ 97 w 98"/>
              <a:gd name="T5" fmla="*/ 49 h 98"/>
              <a:gd name="T6" fmla="*/ 48 w 98"/>
              <a:gd name="T7" fmla="*/ 97 h 98"/>
              <a:gd name="T8" fmla="*/ 0 w 98"/>
              <a:gd name="T9" fmla="*/ 49 h 98"/>
              <a:gd name="T10" fmla="*/ 48 w 98"/>
              <a:gd name="T11" fmla="*/ 0 h 98"/>
              <a:gd name="T12" fmla="*/ 48 w 98"/>
              <a:gd name="T13" fmla="*/ 0 h 98"/>
              <a:gd name="T14" fmla="*/ 48 w 98"/>
              <a:gd name="T15" fmla="*/ 0 h 98"/>
              <a:gd name="T16" fmla="*/ 0 w 98"/>
              <a:gd name="T17" fmla="*/ 49 h 98"/>
              <a:gd name="T18" fmla="*/ 48 w 98"/>
              <a:gd name="T19" fmla="*/ 97 h 98"/>
              <a:gd name="T20" fmla="*/ 97 w 98"/>
              <a:gd name="T21" fmla="*/ 49 h 98"/>
              <a:gd name="T22" fmla="*/ 48 w 98"/>
              <a:gd name="T2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98">
                <a:moveTo>
                  <a:pt x="48" y="0"/>
                </a:moveTo>
                <a:lnTo>
                  <a:pt x="48" y="0"/>
                </a:lnTo>
                <a:cubicBezTo>
                  <a:pt x="73" y="0"/>
                  <a:pt x="97" y="25"/>
                  <a:pt x="97" y="49"/>
                </a:cubicBezTo>
                <a:cubicBezTo>
                  <a:pt x="97" y="73"/>
                  <a:pt x="73" y="97"/>
                  <a:pt x="48" y="97"/>
                </a:cubicBezTo>
                <a:cubicBezTo>
                  <a:pt x="24" y="97"/>
                  <a:pt x="0" y="73"/>
                  <a:pt x="0" y="49"/>
                </a:cubicBezTo>
                <a:cubicBezTo>
                  <a:pt x="0" y="25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19"/>
                  <a:pt x="0" y="49"/>
                </a:cubicBezTo>
                <a:cubicBezTo>
                  <a:pt x="0" y="79"/>
                  <a:pt x="18" y="97"/>
                  <a:pt x="48" y="97"/>
                </a:cubicBezTo>
                <a:cubicBezTo>
                  <a:pt x="79" y="97"/>
                  <a:pt x="97" y="79"/>
                  <a:pt x="97" y="49"/>
                </a:cubicBezTo>
                <a:cubicBezTo>
                  <a:pt x="97" y="19"/>
                  <a:pt x="79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1" name="Freeform 725"/>
          <p:cNvSpPr>
            <a:spLocks noChangeArrowheads="1"/>
          </p:cNvSpPr>
          <p:nvPr/>
        </p:nvSpPr>
        <p:spPr bwMode="auto">
          <a:xfrm>
            <a:off x="9561097" y="9089859"/>
            <a:ext cx="268728" cy="274347"/>
          </a:xfrm>
          <a:custGeom>
            <a:avLst/>
            <a:gdLst>
              <a:gd name="T0" fmla="*/ 103 w 212"/>
              <a:gd name="T1" fmla="*/ 217 h 218"/>
              <a:gd name="T2" fmla="*/ 103 w 212"/>
              <a:gd name="T3" fmla="*/ 217 h 218"/>
              <a:gd name="T4" fmla="*/ 0 w 212"/>
              <a:gd name="T5" fmla="*/ 109 h 218"/>
              <a:gd name="T6" fmla="*/ 103 w 212"/>
              <a:gd name="T7" fmla="*/ 0 h 218"/>
              <a:gd name="T8" fmla="*/ 211 w 212"/>
              <a:gd name="T9" fmla="*/ 109 h 218"/>
              <a:gd name="T10" fmla="*/ 103 w 212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2" h="218">
                <a:moveTo>
                  <a:pt x="103" y="217"/>
                </a:moveTo>
                <a:lnTo>
                  <a:pt x="103" y="217"/>
                </a:lnTo>
                <a:cubicBezTo>
                  <a:pt x="48" y="217"/>
                  <a:pt x="0" y="169"/>
                  <a:pt x="0" y="109"/>
                </a:cubicBezTo>
                <a:cubicBezTo>
                  <a:pt x="0" y="49"/>
                  <a:pt x="48" y="0"/>
                  <a:pt x="103" y="0"/>
                </a:cubicBezTo>
                <a:cubicBezTo>
                  <a:pt x="163" y="0"/>
                  <a:pt x="211" y="49"/>
                  <a:pt x="211" y="109"/>
                </a:cubicBezTo>
                <a:cubicBezTo>
                  <a:pt x="211" y="169"/>
                  <a:pt x="163" y="217"/>
                  <a:pt x="103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2" name="Freeform 726"/>
          <p:cNvSpPr>
            <a:spLocks noChangeArrowheads="1"/>
          </p:cNvSpPr>
          <p:nvPr/>
        </p:nvSpPr>
        <p:spPr bwMode="auto">
          <a:xfrm>
            <a:off x="9555498" y="9089859"/>
            <a:ext cx="274329" cy="274347"/>
          </a:xfrm>
          <a:custGeom>
            <a:avLst/>
            <a:gdLst>
              <a:gd name="T0" fmla="*/ 109 w 218"/>
              <a:gd name="T1" fmla="*/ 0 h 218"/>
              <a:gd name="T2" fmla="*/ 109 w 218"/>
              <a:gd name="T3" fmla="*/ 0 h 218"/>
              <a:gd name="T4" fmla="*/ 217 w 218"/>
              <a:gd name="T5" fmla="*/ 109 h 218"/>
              <a:gd name="T6" fmla="*/ 109 w 218"/>
              <a:gd name="T7" fmla="*/ 217 h 218"/>
              <a:gd name="T8" fmla="*/ 6 w 218"/>
              <a:gd name="T9" fmla="*/ 109 h 218"/>
              <a:gd name="T10" fmla="*/ 109 w 218"/>
              <a:gd name="T11" fmla="*/ 0 h 218"/>
              <a:gd name="T12" fmla="*/ 109 w 218"/>
              <a:gd name="T13" fmla="*/ 0 h 218"/>
              <a:gd name="T14" fmla="*/ 109 w 218"/>
              <a:gd name="T15" fmla="*/ 0 h 218"/>
              <a:gd name="T16" fmla="*/ 0 w 218"/>
              <a:gd name="T17" fmla="*/ 109 h 218"/>
              <a:gd name="T18" fmla="*/ 109 w 218"/>
              <a:gd name="T19" fmla="*/ 217 h 218"/>
              <a:gd name="T20" fmla="*/ 217 w 218"/>
              <a:gd name="T21" fmla="*/ 109 h 218"/>
              <a:gd name="T22" fmla="*/ 109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  <a:cubicBezTo>
                  <a:pt x="54" y="217"/>
                  <a:pt x="6" y="169"/>
                  <a:pt x="6" y="109"/>
                </a:cubicBezTo>
                <a:cubicBezTo>
                  <a:pt x="6" y="49"/>
                  <a:pt x="54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54" y="0"/>
                  <a:pt x="0" y="49"/>
                  <a:pt x="0" y="109"/>
                </a:cubicBezTo>
                <a:cubicBezTo>
                  <a:pt x="0" y="169"/>
                  <a:pt x="54" y="217"/>
                  <a:pt x="109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9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3" name="Freeform 727"/>
          <p:cNvSpPr>
            <a:spLocks noChangeArrowheads="1"/>
          </p:cNvSpPr>
          <p:nvPr/>
        </p:nvSpPr>
        <p:spPr bwMode="auto">
          <a:xfrm>
            <a:off x="9213991" y="8815518"/>
            <a:ext cx="257530" cy="251947"/>
          </a:xfrm>
          <a:custGeom>
            <a:avLst/>
            <a:gdLst>
              <a:gd name="T0" fmla="*/ 97 w 201"/>
              <a:gd name="T1" fmla="*/ 199 h 200"/>
              <a:gd name="T2" fmla="*/ 97 w 201"/>
              <a:gd name="T3" fmla="*/ 199 h 200"/>
              <a:gd name="T4" fmla="*/ 0 w 201"/>
              <a:gd name="T5" fmla="*/ 97 h 200"/>
              <a:gd name="T6" fmla="*/ 97 w 201"/>
              <a:gd name="T7" fmla="*/ 0 h 200"/>
              <a:gd name="T8" fmla="*/ 200 w 201"/>
              <a:gd name="T9" fmla="*/ 97 h 200"/>
              <a:gd name="T10" fmla="*/ 97 w 201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" h="200">
                <a:moveTo>
                  <a:pt x="97" y="199"/>
                </a:moveTo>
                <a:lnTo>
                  <a:pt x="97" y="199"/>
                </a:lnTo>
                <a:cubicBezTo>
                  <a:pt x="43" y="199"/>
                  <a:pt x="0" y="151"/>
                  <a:pt x="0" y="97"/>
                </a:cubicBezTo>
                <a:cubicBezTo>
                  <a:pt x="0" y="42"/>
                  <a:pt x="43" y="0"/>
                  <a:pt x="97" y="0"/>
                </a:cubicBezTo>
                <a:cubicBezTo>
                  <a:pt x="151" y="0"/>
                  <a:pt x="200" y="42"/>
                  <a:pt x="200" y="97"/>
                </a:cubicBezTo>
                <a:cubicBezTo>
                  <a:pt x="200" y="151"/>
                  <a:pt x="151" y="199"/>
                  <a:pt x="97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4" name="Freeform 728"/>
          <p:cNvSpPr>
            <a:spLocks noChangeArrowheads="1"/>
          </p:cNvSpPr>
          <p:nvPr/>
        </p:nvSpPr>
        <p:spPr bwMode="auto">
          <a:xfrm>
            <a:off x="9213991" y="8815518"/>
            <a:ext cx="257530" cy="251947"/>
          </a:xfrm>
          <a:custGeom>
            <a:avLst/>
            <a:gdLst>
              <a:gd name="T0" fmla="*/ 97 w 201"/>
              <a:gd name="T1" fmla="*/ 0 h 200"/>
              <a:gd name="T2" fmla="*/ 97 w 201"/>
              <a:gd name="T3" fmla="*/ 0 h 200"/>
              <a:gd name="T4" fmla="*/ 200 w 201"/>
              <a:gd name="T5" fmla="*/ 97 h 200"/>
              <a:gd name="T6" fmla="*/ 97 w 201"/>
              <a:gd name="T7" fmla="*/ 199 h 200"/>
              <a:gd name="T8" fmla="*/ 0 w 201"/>
              <a:gd name="T9" fmla="*/ 97 h 200"/>
              <a:gd name="T10" fmla="*/ 97 w 201"/>
              <a:gd name="T11" fmla="*/ 0 h 200"/>
              <a:gd name="T12" fmla="*/ 97 w 201"/>
              <a:gd name="T13" fmla="*/ 0 h 200"/>
              <a:gd name="T14" fmla="*/ 97 w 201"/>
              <a:gd name="T15" fmla="*/ 0 h 200"/>
              <a:gd name="T16" fmla="*/ 0 w 201"/>
              <a:gd name="T17" fmla="*/ 97 h 200"/>
              <a:gd name="T18" fmla="*/ 97 w 201"/>
              <a:gd name="T19" fmla="*/ 199 h 200"/>
              <a:gd name="T20" fmla="*/ 200 w 201"/>
              <a:gd name="T21" fmla="*/ 97 h 200"/>
              <a:gd name="T22" fmla="*/ 97 w 201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1" h="200">
                <a:moveTo>
                  <a:pt x="97" y="0"/>
                </a:moveTo>
                <a:lnTo>
                  <a:pt x="97" y="0"/>
                </a:lnTo>
                <a:cubicBezTo>
                  <a:pt x="151" y="0"/>
                  <a:pt x="200" y="42"/>
                  <a:pt x="200" y="97"/>
                </a:cubicBezTo>
                <a:cubicBezTo>
                  <a:pt x="200" y="151"/>
                  <a:pt x="151" y="199"/>
                  <a:pt x="97" y="199"/>
                </a:cubicBezTo>
                <a:cubicBezTo>
                  <a:pt x="43" y="199"/>
                  <a:pt x="0" y="151"/>
                  <a:pt x="0" y="97"/>
                </a:cubicBezTo>
                <a:cubicBezTo>
                  <a:pt x="0" y="42"/>
                  <a:pt x="43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42"/>
                  <a:pt x="0" y="97"/>
                </a:cubicBezTo>
                <a:cubicBezTo>
                  <a:pt x="0" y="157"/>
                  <a:pt x="43" y="199"/>
                  <a:pt x="97" y="199"/>
                </a:cubicBezTo>
                <a:cubicBezTo>
                  <a:pt x="157" y="199"/>
                  <a:pt x="200" y="157"/>
                  <a:pt x="200" y="97"/>
                </a:cubicBezTo>
                <a:cubicBezTo>
                  <a:pt x="200" y="42"/>
                  <a:pt x="157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5" name="Freeform 729"/>
          <p:cNvSpPr>
            <a:spLocks noChangeArrowheads="1"/>
          </p:cNvSpPr>
          <p:nvPr/>
        </p:nvSpPr>
        <p:spPr bwMode="auto">
          <a:xfrm>
            <a:off x="9930601" y="8026072"/>
            <a:ext cx="352703" cy="358327"/>
          </a:xfrm>
          <a:custGeom>
            <a:avLst/>
            <a:gdLst>
              <a:gd name="T0" fmla="*/ 139 w 279"/>
              <a:gd name="T1" fmla="*/ 283 h 284"/>
              <a:gd name="T2" fmla="*/ 139 w 279"/>
              <a:gd name="T3" fmla="*/ 283 h 284"/>
              <a:gd name="T4" fmla="*/ 0 w 279"/>
              <a:gd name="T5" fmla="*/ 138 h 284"/>
              <a:gd name="T6" fmla="*/ 139 w 279"/>
              <a:gd name="T7" fmla="*/ 0 h 284"/>
              <a:gd name="T8" fmla="*/ 278 w 279"/>
              <a:gd name="T9" fmla="*/ 138 h 284"/>
              <a:gd name="T10" fmla="*/ 139 w 279"/>
              <a:gd name="T11" fmla="*/ 28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9" h="284">
                <a:moveTo>
                  <a:pt x="139" y="283"/>
                </a:moveTo>
                <a:lnTo>
                  <a:pt x="139" y="283"/>
                </a:lnTo>
                <a:cubicBezTo>
                  <a:pt x="61" y="283"/>
                  <a:pt x="0" y="217"/>
                  <a:pt x="0" y="138"/>
                </a:cubicBezTo>
                <a:cubicBezTo>
                  <a:pt x="0" y="66"/>
                  <a:pt x="61" y="0"/>
                  <a:pt x="139" y="0"/>
                </a:cubicBezTo>
                <a:cubicBezTo>
                  <a:pt x="218" y="0"/>
                  <a:pt x="278" y="66"/>
                  <a:pt x="278" y="138"/>
                </a:cubicBezTo>
                <a:cubicBezTo>
                  <a:pt x="278" y="217"/>
                  <a:pt x="218" y="283"/>
                  <a:pt x="139" y="28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6" name="Freeform 730"/>
          <p:cNvSpPr>
            <a:spLocks noChangeArrowheads="1"/>
          </p:cNvSpPr>
          <p:nvPr/>
        </p:nvSpPr>
        <p:spPr bwMode="auto">
          <a:xfrm>
            <a:off x="9930600" y="8026072"/>
            <a:ext cx="363901" cy="358327"/>
          </a:xfrm>
          <a:custGeom>
            <a:avLst/>
            <a:gdLst>
              <a:gd name="T0" fmla="*/ 139 w 285"/>
              <a:gd name="T1" fmla="*/ 0 h 284"/>
              <a:gd name="T2" fmla="*/ 139 w 285"/>
              <a:gd name="T3" fmla="*/ 0 h 284"/>
              <a:gd name="T4" fmla="*/ 278 w 285"/>
              <a:gd name="T5" fmla="*/ 138 h 284"/>
              <a:gd name="T6" fmla="*/ 139 w 285"/>
              <a:gd name="T7" fmla="*/ 283 h 284"/>
              <a:gd name="T8" fmla="*/ 0 w 285"/>
              <a:gd name="T9" fmla="*/ 138 h 284"/>
              <a:gd name="T10" fmla="*/ 139 w 285"/>
              <a:gd name="T11" fmla="*/ 0 h 284"/>
              <a:gd name="T12" fmla="*/ 139 w 285"/>
              <a:gd name="T13" fmla="*/ 0 h 284"/>
              <a:gd name="T14" fmla="*/ 139 w 285"/>
              <a:gd name="T15" fmla="*/ 0 h 284"/>
              <a:gd name="T16" fmla="*/ 0 w 285"/>
              <a:gd name="T17" fmla="*/ 138 h 284"/>
              <a:gd name="T18" fmla="*/ 139 w 285"/>
              <a:gd name="T19" fmla="*/ 283 h 284"/>
              <a:gd name="T20" fmla="*/ 284 w 285"/>
              <a:gd name="T21" fmla="*/ 138 h 284"/>
              <a:gd name="T22" fmla="*/ 139 w 285"/>
              <a:gd name="T23" fmla="*/ 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5" h="284">
                <a:moveTo>
                  <a:pt x="139" y="0"/>
                </a:moveTo>
                <a:lnTo>
                  <a:pt x="139" y="0"/>
                </a:lnTo>
                <a:cubicBezTo>
                  <a:pt x="218" y="0"/>
                  <a:pt x="278" y="66"/>
                  <a:pt x="278" y="138"/>
                </a:cubicBezTo>
                <a:cubicBezTo>
                  <a:pt x="278" y="217"/>
                  <a:pt x="218" y="283"/>
                  <a:pt x="139" y="283"/>
                </a:cubicBezTo>
                <a:cubicBezTo>
                  <a:pt x="61" y="283"/>
                  <a:pt x="0" y="217"/>
                  <a:pt x="0" y="138"/>
                </a:cubicBezTo>
                <a:cubicBezTo>
                  <a:pt x="0" y="66"/>
                  <a:pt x="61" y="0"/>
                  <a:pt x="139" y="0"/>
                </a:cubicBezTo>
                <a:lnTo>
                  <a:pt x="139" y="0"/>
                </a:lnTo>
                <a:lnTo>
                  <a:pt x="139" y="0"/>
                </a:lnTo>
                <a:cubicBezTo>
                  <a:pt x="61" y="0"/>
                  <a:pt x="0" y="60"/>
                  <a:pt x="0" y="138"/>
                </a:cubicBezTo>
                <a:cubicBezTo>
                  <a:pt x="0" y="217"/>
                  <a:pt x="61" y="283"/>
                  <a:pt x="139" y="283"/>
                </a:cubicBezTo>
                <a:cubicBezTo>
                  <a:pt x="218" y="283"/>
                  <a:pt x="284" y="217"/>
                  <a:pt x="284" y="138"/>
                </a:cubicBezTo>
                <a:cubicBezTo>
                  <a:pt x="284" y="60"/>
                  <a:pt x="218" y="0"/>
                  <a:pt x="13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7" name="Freeform 731"/>
          <p:cNvSpPr>
            <a:spLocks noChangeArrowheads="1"/>
          </p:cNvSpPr>
          <p:nvPr/>
        </p:nvSpPr>
        <p:spPr bwMode="auto">
          <a:xfrm>
            <a:off x="10742386" y="6811120"/>
            <a:ext cx="207146" cy="207157"/>
          </a:xfrm>
          <a:custGeom>
            <a:avLst/>
            <a:gdLst>
              <a:gd name="T0" fmla="*/ 78 w 164"/>
              <a:gd name="T1" fmla="*/ 163 h 164"/>
              <a:gd name="T2" fmla="*/ 78 w 164"/>
              <a:gd name="T3" fmla="*/ 163 h 164"/>
              <a:gd name="T4" fmla="*/ 0 w 164"/>
              <a:gd name="T5" fmla="*/ 79 h 164"/>
              <a:gd name="T6" fmla="*/ 78 w 164"/>
              <a:gd name="T7" fmla="*/ 0 h 164"/>
              <a:gd name="T8" fmla="*/ 163 w 164"/>
              <a:gd name="T9" fmla="*/ 79 h 164"/>
              <a:gd name="T10" fmla="*/ 78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8" y="163"/>
                </a:moveTo>
                <a:lnTo>
                  <a:pt x="78" y="163"/>
                </a:lnTo>
                <a:cubicBezTo>
                  <a:pt x="36" y="163"/>
                  <a:pt x="0" y="127"/>
                  <a:pt x="0" y="79"/>
                </a:cubicBezTo>
                <a:cubicBezTo>
                  <a:pt x="0" y="37"/>
                  <a:pt x="36" y="0"/>
                  <a:pt x="78" y="0"/>
                </a:cubicBezTo>
                <a:cubicBezTo>
                  <a:pt x="127" y="0"/>
                  <a:pt x="163" y="37"/>
                  <a:pt x="163" y="79"/>
                </a:cubicBezTo>
                <a:cubicBezTo>
                  <a:pt x="163" y="127"/>
                  <a:pt x="127" y="163"/>
                  <a:pt x="78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8" name="Freeform 732"/>
          <p:cNvSpPr>
            <a:spLocks noChangeArrowheads="1"/>
          </p:cNvSpPr>
          <p:nvPr/>
        </p:nvSpPr>
        <p:spPr bwMode="auto">
          <a:xfrm>
            <a:off x="10742386" y="6811120"/>
            <a:ext cx="207146" cy="207157"/>
          </a:xfrm>
          <a:custGeom>
            <a:avLst/>
            <a:gdLst>
              <a:gd name="T0" fmla="*/ 78 w 164"/>
              <a:gd name="T1" fmla="*/ 0 h 164"/>
              <a:gd name="T2" fmla="*/ 78 w 164"/>
              <a:gd name="T3" fmla="*/ 0 h 164"/>
              <a:gd name="T4" fmla="*/ 163 w 164"/>
              <a:gd name="T5" fmla="*/ 79 h 164"/>
              <a:gd name="T6" fmla="*/ 78 w 164"/>
              <a:gd name="T7" fmla="*/ 163 h 164"/>
              <a:gd name="T8" fmla="*/ 0 w 164"/>
              <a:gd name="T9" fmla="*/ 79 h 164"/>
              <a:gd name="T10" fmla="*/ 78 w 164"/>
              <a:gd name="T11" fmla="*/ 0 h 164"/>
              <a:gd name="T12" fmla="*/ 78 w 164"/>
              <a:gd name="T13" fmla="*/ 0 h 164"/>
              <a:gd name="T14" fmla="*/ 78 w 164"/>
              <a:gd name="T15" fmla="*/ 0 h 164"/>
              <a:gd name="T16" fmla="*/ 0 w 164"/>
              <a:gd name="T17" fmla="*/ 79 h 164"/>
              <a:gd name="T18" fmla="*/ 78 w 164"/>
              <a:gd name="T19" fmla="*/ 163 h 164"/>
              <a:gd name="T20" fmla="*/ 163 w 164"/>
              <a:gd name="T21" fmla="*/ 79 h 164"/>
              <a:gd name="T22" fmla="*/ 78 w 164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4">
                <a:moveTo>
                  <a:pt x="78" y="0"/>
                </a:moveTo>
                <a:lnTo>
                  <a:pt x="78" y="0"/>
                </a:lnTo>
                <a:cubicBezTo>
                  <a:pt x="127" y="0"/>
                  <a:pt x="163" y="37"/>
                  <a:pt x="163" y="79"/>
                </a:cubicBezTo>
                <a:cubicBezTo>
                  <a:pt x="163" y="127"/>
                  <a:pt x="127" y="163"/>
                  <a:pt x="78" y="163"/>
                </a:cubicBezTo>
                <a:cubicBezTo>
                  <a:pt x="36" y="163"/>
                  <a:pt x="0" y="127"/>
                  <a:pt x="0" y="79"/>
                </a:cubicBezTo>
                <a:cubicBezTo>
                  <a:pt x="0" y="37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7"/>
                  <a:pt x="0" y="79"/>
                </a:cubicBezTo>
                <a:cubicBezTo>
                  <a:pt x="0" y="127"/>
                  <a:pt x="36" y="163"/>
                  <a:pt x="78" y="163"/>
                </a:cubicBezTo>
                <a:cubicBezTo>
                  <a:pt x="127" y="163"/>
                  <a:pt x="163" y="127"/>
                  <a:pt x="163" y="79"/>
                </a:cubicBezTo>
                <a:cubicBezTo>
                  <a:pt x="163" y="37"/>
                  <a:pt x="127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299" name="Freeform 733"/>
          <p:cNvSpPr>
            <a:spLocks noChangeArrowheads="1"/>
          </p:cNvSpPr>
          <p:nvPr/>
        </p:nvSpPr>
        <p:spPr bwMode="auto">
          <a:xfrm>
            <a:off x="10305700" y="6391203"/>
            <a:ext cx="190347" cy="190362"/>
          </a:xfrm>
          <a:custGeom>
            <a:avLst/>
            <a:gdLst>
              <a:gd name="T0" fmla="*/ 73 w 152"/>
              <a:gd name="T1" fmla="*/ 150 h 151"/>
              <a:gd name="T2" fmla="*/ 73 w 152"/>
              <a:gd name="T3" fmla="*/ 150 h 151"/>
              <a:gd name="T4" fmla="*/ 0 w 152"/>
              <a:gd name="T5" fmla="*/ 78 h 151"/>
              <a:gd name="T6" fmla="*/ 73 w 152"/>
              <a:gd name="T7" fmla="*/ 0 h 151"/>
              <a:gd name="T8" fmla="*/ 151 w 152"/>
              <a:gd name="T9" fmla="*/ 78 h 151"/>
              <a:gd name="T10" fmla="*/ 73 w 152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1">
                <a:moveTo>
                  <a:pt x="73" y="150"/>
                </a:moveTo>
                <a:lnTo>
                  <a:pt x="73" y="150"/>
                </a:lnTo>
                <a:cubicBezTo>
                  <a:pt x="36" y="150"/>
                  <a:pt x="0" y="114"/>
                  <a:pt x="0" y="78"/>
                </a:cubicBezTo>
                <a:cubicBezTo>
                  <a:pt x="0" y="36"/>
                  <a:pt x="36" y="0"/>
                  <a:pt x="73" y="0"/>
                </a:cubicBezTo>
                <a:cubicBezTo>
                  <a:pt x="115" y="0"/>
                  <a:pt x="151" y="36"/>
                  <a:pt x="151" y="78"/>
                </a:cubicBezTo>
                <a:cubicBezTo>
                  <a:pt x="151" y="114"/>
                  <a:pt x="115" y="150"/>
                  <a:pt x="73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0" name="Freeform 734"/>
          <p:cNvSpPr>
            <a:spLocks noChangeArrowheads="1"/>
          </p:cNvSpPr>
          <p:nvPr/>
        </p:nvSpPr>
        <p:spPr bwMode="auto">
          <a:xfrm>
            <a:off x="10305700" y="6391203"/>
            <a:ext cx="190347" cy="190362"/>
          </a:xfrm>
          <a:custGeom>
            <a:avLst/>
            <a:gdLst>
              <a:gd name="T0" fmla="*/ 73 w 152"/>
              <a:gd name="T1" fmla="*/ 0 h 151"/>
              <a:gd name="T2" fmla="*/ 73 w 152"/>
              <a:gd name="T3" fmla="*/ 0 h 151"/>
              <a:gd name="T4" fmla="*/ 151 w 152"/>
              <a:gd name="T5" fmla="*/ 78 h 151"/>
              <a:gd name="T6" fmla="*/ 73 w 152"/>
              <a:gd name="T7" fmla="*/ 150 h 151"/>
              <a:gd name="T8" fmla="*/ 0 w 152"/>
              <a:gd name="T9" fmla="*/ 78 h 151"/>
              <a:gd name="T10" fmla="*/ 73 w 152"/>
              <a:gd name="T11" fmla="*/ 0 h 151"/>
              <a:gd name="T12" fmla="*/ 73 w 152"/>
              <a:gd name="T13" fmla="*/ 0 h 151"/>
              <a:gd name="T14" fmla="*/ 73 w 152"/>
              <a:gd name="T15" fmla="*/ 0 h 151"/>
              <a:gd name="T16" fmla="*/ 0 w 152"/>
              <a:gd name="T17" fmla="*/ 78 h 151"/>
              <a:gd name="T18" fmla="*/ 73 w 152"/>
              <a:gd name="T19" fmla="*/ 150 h 151"/>
              <a:gd name="T20" fmla="*/ 151 w 152"/>
              <a:gd name="T21" fmla="*/ 78 h 151"/>
              <a:gd name="T22" fmla="*/ 73 w 152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1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51" y="36"/>
                  <a:pt x="151" y="78"/>
                </a:cubicBezTo>
                <a:cubicBezTo>
                  <a:pt x="151" y="114"/>
                  <a:pt x="115" y="150"/>
                  <a:pt x="73" y="150"/>
                </a:cubicBezTo>
                <a:cubicBezTo>
                  <a:pt x="36" y="150"/>
                  <a:pt x="0" y="114"/>
                  <a:pt x="0" y="78"/>
                </a:cubicBezTo>
                <a:cubicBezTo>
                  <a:pt x="0" y="36"/>
                  <a:pt x="36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14"/>
                  <a:pt x="36" y="150"/>
                  <a:pt x="73" y="150"/>
                </a:cubicBezTo>
                <a:cubicBezTo>
                  <a:pt x="115" y="150"/>
                  <a:pt x="151" y="114"/>
                  <a:pt x="151" y="78"/>
                </a:cubicBezTo>
                <a:cubicBezTo>
                  <a:pt x="151" y="36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1" name="Freeform 735"/>
          <p:cNvSpPr>
            <a:spLocks noChangeArrowheads="1"/>
          </p:cNvSpPr>
          <p:nvPr/>
        </p:nvSpPr>
        <p:spPr bwMode="auto">
          <a:xfrm>
            <a:off x="9040437" y="6262426"/>
            <a:ext cx="397497" cy="397518"/>
          </a:xfrm>
          <a:custGeom>
            <a:avLst/>
            <a:gdLst>
              <a:gd name="T0" fmla="*/ 157 w 314"/>
              <a:gd name="T1" fmla="*/ 314 h 315"/>
              <a:gd name="T2" fmla="*/ 157 w 314"/>
              <a:gd name="T3" fmla="*/ 314 h 315"/>
              <a:gd name="T4" fmla="*/ 0 w 314"/>
              <a:gd name="T5" fmla="*/ 157 h 315"/>
              <a:gd name="T6" fmla="*/ 157 w 314"/>
              <a:gd name="T7" fmla="*/ 0 h 315"/>
              <a:gd name="T8" fmla="*/ 313 w 314"/>
              <a:gd name="T9" fmla="*/ 157 h 315"/>
              <a:gd name="T10" fmla="*/ 157 w 314"/>
              <a:gd name="T11" fmla="*/ 314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4" h="315">
                <a:moveTo>
                  <a:pt x="157" y="314"/>
                </a:moveTo>
                <a:lnTo>
                  <a:pt x="157" y="314"/>
                </a:lnTo>
                <a:cubicBezTo>
                  <a:pt x="72" y="314"/>
                  <a:pt x="0" y="241"/>
                  <a:pt x="0" y="157"/>
                </a:cubicBezTo>
                <a:cubicBezTo>
                  <a:pt x="0" y="72"/>
                  <a:pt x="72" y="0"/>
                  <a:pt x="157" y="0"/>
                </a:cubicBezTo>
                <a:cubicBezTo>
                  <a:pt x="241" y="0"/>
                  <a:pt x="313" y="72"/>
                  <a:pt x="313" y="157"/>
                </a:cubicBezTo>
                <a:cubicBezTo>
                  <a:pt x="313" y="241"/>
                  <a:pt x="241" y="314"/>
                  <a:pt x="157" y="3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2" name="Freeform 736"/>
          <p:cNvSpPr>
            <a:spLocks noChangeArrowheads="1"/>
          </p:cNvSpPr>
          <p:nvPr/>
        </p:nvSpPr>
        <p:spPr bwMode="auto">
          <a:xfrm>
            <a:off x="9040437" y="6262426"/>
            <a:ext cx="397497" cy="397518"/>
          </a:xfrm>
          <a:custGeom>
            <a:avLst/>
            <a:gdLst>
              <a:gd name="T0" fmla="*/ 157 w 314"/>
              <a:gd name="T1" fmla="*/ 0 h 315"/>
              <a:gd name="T2" fmla="*/ 157 w 314"/>
              <a:gd name="T3" fmla="*/ 0 h 315"/>
              <a:gd name="T4" fmla="*/ 313 w 314"/>
              <a:gd name="T5" fmla="*/ 157 h 315"/>
              <a:gd name="T6" fmla="*/ 157 w 314"/>
              <a:gd name="T7" fmla="*/ 314 h 315"/>
              <a:gd name="T8" fmla="*/ 0 w 314"/>
              <a:gd name="T9" fmla="*/ 157 h 315"/>
              <a:gd name="T10" fmla="*/ 157 w 314"/>
              <a:gd name="T11" fmla="*/ 0 h 315"/>
              <a:gd name="T12" fmla="*/ 157 w 314"/>
              <a:gd name="T13" fmla="*/ 0 h 315"/>
              <a:gd name="T14" fmla="*/ 157 w 314"/>
              <a:gd name="T15" fmla="*/ 0 h 315"/>
              <a:gd name="T16" fmla="*/ 0 w 314"/>
              <a:gd name="T17" fmla="*/ 157 h 315"/>
              <a:gd name="T18" fmla="*/ 157 w 314"/>
              <a:gd name="T19" fmla="*/ 314 h 315"/>
              <a:gd name="T20" fmla="*/ 313 w 314"/>
              <a:gd name="T21" fmla="*/ 157 h 315"/>
              <a:gd name="T22" fmla="*/ 157 w 314"/>
              <a:gd name="T23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4" h="315">
                <a:moveTo>
                  <a:pt x="157" y="0"/>
                </a:moveTo>
                <a:lnTo>
                  <a:pt x="157" y="0"/>
                </a:lnTo>
                <a:cubicBezTo>
                  <a:pt x="241" y="0"/>
                  <a:pt x="313" y="72"/>
                  <a:pt x="313" y="157"/>
                </a:cubicBezTo>
                <a:cubicBezTo>
                  <a:pt x="313" y="241"/>
                  <a:pt x="241" y="314"/>
                  <a:pt x="157" y="314"/>
                </a:cubicBezTo>
                <a:cubicBezTo>
                  <a:pt x="72" y="314"/>
                  <a:pt x="0" y="241"/>
                  <a:pt x="0" y="157"/>
                </a:cubicBezTo>
                <a:cubicBezTo>
                  <a:pt x="0" y="72"/>
                  <a:pt x="72" y="0"/>
                  <a:pt x="157" y="0"/>
                </a:cubicBezTo>
                <a:lnTo>
                  <a:pt x="157" y="0"/>
                </a:lnTo>
                <a:lnTo>
                  <a:pt x="157" y="0"/>
                </a:lnTo>
                <a:cubicBezTo>
                  <a:pt x="72" y="0"/>
                  <a:pt x="0" y="66"/>
                  <a:pt x="0" y="157"/>
                </a:cubicBezTo>
                <a:cubicBezTo>
                  <a:pt x="0" y="241"/>
                  <a:pt x="72" y="314"/>
                  <a:pt x="157" y="314"/>
                </a:cubicBezTo>
                <a:cubicBezTo>
                  <a:pt x="247" y="314"/>
                  <a:pt x="313" y="241"/>
                  <a:pt x="313" y="157"/>
                </a:cubicBezTo>
                <a:cubicBezTo>
                  <a:pt x="313" y="66"/>
                  <a:pt x="247" y="0"/>
                  <a:pt x="15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3" name="Freeform 737"/>
          <p:cNvSpPr>
            <a:spLocks noChangeArrowheads="1"/>
          </p:cNvSpPr>
          <p:nvPr/>
        </p:nvSpPr>
        <p:spPr bwMode="auto">
          <a:xfrm>
            <a:off x="9617087" y="7555768"/>
            <a:ext cx="481472" cy="481503"/>
          </a:xfrm>
          <a:custGeom>
            <a:avLst/>
            <a:gdLst>
              <a:gd name="T0" fmla="*/ 187 w 381"/>
              <a:gd name="T1" fmla="*/ 380 h 381"/>
              <a:gd name="T2" fmla="*/ 187 w 381"/>
              <a:gd name="T3" fmla="*/ 380 h 381"/>
              <a:gd name="T4" fmla="*/ 0 w 381"/>
              <a:gd name="T5" fmla="*/ 193 h 381"/>
              <a:gd name="T6" fmla="*/ 187 w 381"/>
              <a:gd name="T7" fmla="*/ 0 h 381"/>
              <a:gd name="T8" fmla="*/ 380 w 381"/>
              <a:gd name="T9" fmla="*/ 193 h 381"/>
              <a:gd name="T10" fmla="*/ 187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87" y="380"/>
                </a:moveTo>
                <a:lnTo>
                  <a:pt x="187" y="380"/>
                </a:lnTo>
                <a:cubicBezTo>
                  <a:pt x="85" y="380"/>
                  <a:pt x="0" y="295"/>
                  <a:pt x="0" y="193"/>
                </a:cubicBezTo>
                <a:cubicBezTo>
                  <a:pt x="0" y="84"/>
                  <a:pt x="85" y="0"/>
                  <a:pt x="187" y="0"/>
                </a:cubicBezTo>
                <a:cubicBezTo>
                  <a:pt x="296" y="0"/>
                  <a:pt x="380" y="84"/>
                  <a:pt x="380" y="193"/>
                </a:cubicBezTo>
                <a:cubicBezTo>
                  <a:pt x="380" y="295"/>
                  <a:pt x="296" y="380"/>
                  <a:pt x="187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4" name="Freeform 738"/>
          <p:cNvSpPr>
            <a:spLocks noChangeArrowheads="1"/>
          </p:cNvSpPr>
          <p:nvPr/>
        </p:nvSpPr>
        <p:spPr bwMode="auto">
          <a:xfrm>
            <a:off x="9617087" y="7555766"/>
            <a:ext cx="481472" cy="492701"/>
          </a:xfrm>
          <a:custGeom>
            <a:avLst/>
            <a:gdLst>
              <a:gd name="T0" fmla="*/ 187 w 381"/>
              <a:gd name="T1" fmla="*/ 0 h 387"/>
              <a:gd name="T2" fmla="*/ 187 w 381"/>
              <a:gd name="T3" fmla="*/ 0 h 387"/>
              <a:gd name="T4" fmla="*/ 380 w 381"/>
              <a:gd name="T5" fmla="*/ 193 h 387"/>
              <a:gd name="T6" fmla="*/ 187 w 381"/>
              <a:gd name="T7" fmla="*/ 380 h 387"/>
              <a:gd name="T8" fmla="*/ 0 w 381"/>
              <a:gd name="T9" fmla="*/ 193 h 387"/>
              <a:gd name="T10" fmla="*/ 187 w 381"/>
              <a:gd name="T11" fmla="*/ 0 h 387"/>
              <a:gd name="T12" fmla="*/ 187 w 381"/>
              <a:gd name="T13" fmla="*/ 0 h 387"/>
              <a:gd name="T14" fmla="*/ 187 w 381"/>
              <a:gd name="T15" fmla="*/ 0 h 387"/>
              <a:gd name="T16" fmla="*/ 0 w 381"/>
              <a:gd name="T17" fmla="*/ 193 h 387"/>
              <a:gd name="T18" fmla="*/ 187 w 381"/>
              <a:gd name="T19" fmla="*/ 386 h 387"/>
              <a:gd name="T20" fmla="*/ 380 w 381"/>
              <a:gd name="T21" fmla="*/ 193 h 387"/>
              <a:gd name="T22" fmla="*/ 187 w 381"/>
              <a:gd name="T23" fmla="*/ 0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7">
                <a:moveTo>
                  <a:pt x="187" y="0"/>
                </a:moveTo>
                <a:lnTo>
                  <a:pt x="187" y="0"/>
                </a:lnTo>
                <a:cubicBezTo>
                  <a:pt x="296" y="0"/>
                  <a:pt x="380" y="90"/>
                  <a:pt x="380" y="193"/>
                </a:cubicBezTo>
                <a:cubicBezTo>
                  <a:pt x="380" y="295"/>
                  <a:pt x="296" y="380"/>
                  <a:pt x="187" y="380"/>
                </a:cubicBezTo>
                <a:cubicBezTo>
                  <a:pt x="85" y="380"/>
                  <a:pt x="0" y="295"/>
                  <a:pt x="0" y="193"/>
                </a:cubicBezTo>
                <a:cubicBezTo>
                  <a:pt x="0" y="90"/>
                  <a:pt x="85" y="0"/>
                  <a:pt x="187" y="0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4"/>
                  <a:pt x="0" y="193"/>
                </a:cubicBezTo>
                <a:cubicBezTo>
                  <a:pt x="0" y="295"/>
                  <a:pt x="85" y="386"/>
                  <a:pt x="187" y="386"/>
                </a:cubicBezTo>
                <a:cubicBezTo>
                  <a:pt x="296" y="386"/>
                  <a:pt x="380" y="295"/>
                  <a:pt x="380" y="193"/>
                </a:cubicBezTo>
                <a:cubicBezTo>
                  <a:pt x="380" y="84"/>
                  <a:pt x="296" y="0"/>
                  <a:pt x="18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5" name="Freeform 739"/>
          <p:cNvSpPr>
            <a:spLocks noChangeArrowheads="1"/>
          </p:cNvSpPr>
          <p:nvPr/>
        </p:nvSpPr>
        <p:spPr bwMode="auto">
          <a:xfrm>
            <a:off x="10596823" y="6973483"/>
            <a:ext cx="190347" cy="184764"/>
          </a:xfrm>
          <a:custGeom>
            <a:avLst/>
            <a:gdLst>
              <a:gd name="T0" fmla="*/ 73 w 152"/>
              <a:gd name="T1" fmla="*/ 145 h 146"/>
              <a:gd name="T2" fmla="*/ 73 w 152"/>
              <a:gd name="T3" fmla="*/ 145 h 146"/>
              <a:gd name="T4" fmla="*/ 0 w 152"/>
              <a:gd name="T5" fmla="*/ 72 h 146"/>
              <a:gd name="T6" fmla="*/ 73 w 152"/>
              <a:gd name="T7" fmla="*/ 0 h 146"/>
              <a:gd name="T8" fmla="*/ 151 w 152"/>
              <a:gd name="T9" fmla="*/ 72 h 146"/>
              <a:gd name="T10" fmla="*/ 73 w 152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6">
                <a:moveTo>
                  <a:pt x="73" y="145"/>
                </a:moveTo>
                <a:lnTo>
                  <a:pt x="73" y="145"/>
                </a:lnTo>
                <a:cubicBezTo>
                  <a:pt x="37" y="145"/>
                  <a:pt x="0" y="115"/>
                  <a:pt x="0" y="72"/>
                </a:cubicBezTo>
                <a:cubicBezTo>
                  <a:pt x="0" y="30"/>
                  <a:pt x="37" y="0"/>
                  <a:pt x="73" y="0"/>
                </a:cubicBezTo>
                <a:cubicBezTo>
                  <a:pt x="115" y="0"/>
                  <a:pt x="151" y="30"/>
                  <a:pt x="151" y="72"/>
                </a:cubicBezTo>
                <a:cubicBezTo>
                  <a:pt x="151" y="115"/>
                  <a:pt x="115" y="145"/>
                  <a:pt x="73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6" name="Freeform 740"/>
          <p:cNvSpPr>
            <a:spLocks noChangeArrowheads="1"/>
          </p:cNvSpPr>
          <p:nvPr/>
        </p:nvSpPr>
        <p:spPr bwMode="auto">
          <a:xfrm>
            <a:off x="10596823" y="6967890"/>
            <a:ext cx="190347" cy="190362"/>
          </a:xfrm>
          <a:custGeom>
            <a:avLst/>
            <a:gdLst>
              <a:gd name="T0" fmla="*/ 73 w 152"/>
              <a:gd name="T1" fmla="*/ 6 h 152"/>
              <a:gd name="T2" fmla="*/ 73 w 152"/>
              <a:gd name="T3" fmla="*/ 6 h 152"/>
              <a:gd name="T4" fmla="*/ 145 w 152"/>
              <a:gd name="T5" fmla="*/ 78 h 152"/>
              <a:gd name="T6" fmla="*/ 73 w 152"/>
              <a:gd name="T7" fmla="*/ 151 h 152"/>
              <a:gd name="T8" fmla="*/ 0 w 152"/>
              <a:gd name="T9" fmla="*/ 78 h 152"/>
              <a:gd name="T10" fmla="*/ 73 w 152"/>
              <a:gd name="T11" fmla="*/ 6 h 152"/>
              <a:gd name="T12" fmla="*/ 73 w 152"/>
              <a:gd name="T13" fmla="*/ 0 h 152"/>
              <a:gd name="T14" fmla="*/ 73 w 152"/>
              <a:gd name="T15" fmla="*/ 0 h 152"/>
              <a:gd name="T16" fmla="*/ 0 w 152"/>
              <a:gd name="T17" fmla="*/ 78 h 152"/>
              <a:gd name="T18" fmla="*/ 73 w 152"/>
              <a:gd name="T19" fmla="*/ 151 h 152"/>
              <a:gd name="T20" fmla="*/ 151 w 152"/>
              <a:gd name="T21" fmla="*/ 78 h 152"/>
              <a:gd name="T22" fmla="*/ 73 w 152"/>
              <a:gd name="T23" fmla="*/ 0 h 152"/>
              <a:gd name="T24" fmla="*/ 73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3" y="6"/>
                </a:moveTo>
                <a:lnTo>
                  <a:pt x="73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21"/>
                  <a:pt x="115" y="151"/>
                  <a:pt x="73" y="151"/>
                </a:cubicBezTo>
                <a:cubicBezTo>
                  <a:pt x="37" y="151"/>
                  <a:pt x="0" y="121"/>
                  <a:pt x="0" y="78"/>
                </a:cubicBezTo>
                <a:cubicBezTo>
                  <a:pt x="0" y="36"/>
                  <a:pt x="37" y="6"/>
                  <a:pt x="73" y="6"/>
                </a:cubicBezTo>
                <a:lnTo>
                  <a:pt x="73" y="0"/>
                </a:lnTo>
                <a:lnTo>
                  <a:pt x="73" y="0"/>
                </a:lnTo>
                <a:cubicBezTo>
                  <a:pt x="37" y="0"/>
                  <a:pt x="0" y="36"/>
                  <a:pt x="0" y="78"/>
                </a:cubicBezTo>
                <a:cubicBezTo>
                  <a:pt x="0" y="121"/>
                  <a:pt x="37" y="151"/>
                  <a:pt x="73" y="151"/>
                </a:cubicBezTo>
                <a:cubicBezTo>
                  <a:pt x="115" y="151"/>
                  <a:pt x="151" y="121"/>
                  <a:pt x="151" y="78"/>
                </a:cubicBezTo>
                <a:cubicBezTo>
                  <a:pt x="151" y="36"/>
                  <a:pt x="115" y="0"/>
                  <a:pt x="73" y="0"/>
                </a:cubicBezTo>
                <a:lnTo>
                  <a:pt x="7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7" name="Freeform 741"/>
          <p:cNvSpPr>
            <a:spLocks noChangeArrowheads="1"/>
          </p:cNvSpPr>
          <p:nvPr/>
        </p:nvSpPr>
        <p:spPr bwMode="auto">
          <a:xfrm>
            <a:off x="10462459" y="6486382"/>
            <a:ext cx="375101" cy="375122"/>
          </a:xfrm>
          <a:custGeom>
            <a:avLst/>
            <a:gdLst>
              <a:gd name="T0" fmla="*/ 151 w 296"/>
              <a:gd name="T1" fmla="*/ 296 h 297"/>
              <a:gd name="T2" fmla="*/ 151 w 296"/>
              <a:gd name="T3" fmla="*/ 296 h 297"/>
              <a:gd name="T4" fmla="*/ 0 w 296"/>
              <a:gd name="T5" fmla="*/ 145 h 297"/>
              <a:gd name="T6" fmla="*/ 151 w 296"/>
              <a:gd name="T7" fmla="*/ 0 h 297"/>
              <a:gd name="T8" fmla="*/ 295 w 296"/>
              <a:gd name="T9" fmla="*/ 145 h 297"/>
              <a:gd name="T10" fmla="*/ 151 w 296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6" h="297">
                <a:moveTo>
                  <a:pt x="151" y="296"/>
                </a:moveTo>
                <a:lnTo>
                  <a:pt x="151" y="296"/>
                </a:lnTo>
                <a:cubicBezTo>
                  <a:pt x="66" y="296"/>
                  <a:pt x="0" y="229"/>
                  <a:pt x="0" y="145"/>
                </a:cubicBezTo>
                <a:cubicBezTo>
                  <a:pt x="0" y="66"/>
                  <a:pt x="66" y="0"/>
                  <a:pt x="151" y="0"/>
                </a:cubicBezTo>
                <a:cubicBezTo>
                  <a:pt x="229" y="0"/>
                  <a:pt x="295" y="66"/>
                  <a:pt x="295" y="145"/>
                </a:cubicBezTo>
                <a:cubicBezTo>
                  <a:pt x="295" y="229"/>
                  <a:pt x="229" y="296"/>
                  <a:pt x="151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8" name="Freeform 742"/>
          <p:cNvSpPr>
            <a:spLocks noChangeArrowheads="1"/>
          </p:cNvSpPr>
          <p:nvPr/>
        </p:nvSpPr>
        <p:spPr bwMode="auto">
          <a:xfrm>
            <a:off x="10462459" y="6475187"/>
            <a:ext cx="375101" cy="386321"/>
          </a:xfrm>
          <a:custGeom>
            <a:avLst/>
            <a:gdLst>
              <a:gd name="T0" fmla="*/ 151 w 296"/>
              <a:gd name="T1" fmla="*/ 6 h 303"/>
              <a:gd name="T2" fmla="*/ 151 w 296"/>
              <a:gd name="T3" fmla="*/ 6 h 303"/>
              <a:gd name="T4" fmla="*/ 295 w 296"/>
              <a:gd name="T5" fmla="*/ 151 h 303"/>
              <a:gd name="T6" fmla="*/ 151 w 296"/>
              <a:gd name="T7" fmla="*/ 302 h 303"/>
              <a:gd name="T8" fmla="*/ 0 w 296"/>
              <a:gd name="T9" fmla="*/ 151 h 303"/>
              <a:gd name="T10" fmla="*/ 151 w 296"/>
              <a:gd name="T11" fmla="*/ 6 h 303"/>
              <a:gd name="T12" fmla="*/ 151 w 296"/>
              <a:gd name="T13" fmla="*/ 0 h 303"/>
              <a:gd name="T14" fmla="*/ 151 w 296"/>
              <a:gd name="T15" fmla="*/ 0 h 303"/>
              <a:gd name="T16" fmla="*/ 0 w 296"/>
              <a:gd name="T17" fmla="*/ 151 h 303"/>
              <a:gd name="T18" fmla="*/ 151 w 296"/>
              <a:gd name="T19" fmla="*/ 302 h 303"/>
              <a:gd name="T20" fmla="*/ 295 w 296"/>
              <a:gd name="T21" fmla="*/ 151 h 303"/>
              <a:gd name="T22" fmla="*/ 151 w 296"/>
              <a:gd name="T23" fmla="*/ 0 h 303"/>
              <a:gd name="T24" fmla="*/ 151 w 296"/>
              <a:gd name="T25" fmla="*/ 6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6" h="303">
                <a:moveTo>
                  <a:pt x="151" y="6"/>
                </a:moveTo>
                <a:lnTo>
                  <a:pt x="151" y="6"/>
                </a:lnTo>
                <a:cubicBezTo>
                  <a:pt x="229" y="6"/>
                  <a:pt x="295" y="72"/>
                  <a:pt x="295" y="151"/>
                </a:cubicBezTo>
                <a:cubicBezTo>
                  <a:pt x="295" y="235"/>
                  <a:pt x="229" y="302"/>
                  <a:pt x="151" y="302"/>
                </a:cubicBezTo>
                <a:cubicBezTo>
                  <a:pt x="66" y="302"/>
                  <a:pt x="0" y="235"/>
                  <a:pt x="0" y="151"/>
                </a:cubicBezTo>
                <a:cubicBezTo>
                  <a:pt x="0" y="72"/>
                  <a:pt x="66" y="6"/>
                  <a:pt x="151" y="6"/>
                </a:cubicBezTo>
                <a:lnTo>
                  <a:pt x="151" y="0"/>
                </a:lnTo>
                <a:lnTo>
                  <a:pt x="151" y="0"/>
                </a:lnTo>
                <a:cubicBezTo>
                  <a:pt x="66" y="0"/>
                  <a:pt x="0" y="66"/>
                  <a:pt x="0" y="151"/>
                </a:cubicBezTo>
                <a:cubicBezTo>
                  <a:pt x="0" y="235"/>
                  <a:pt x="66" y="302"/>
                  <a:pt x="151" y="302"/>
                </a:cubicBezTo>
                <a:cubicBezTo>
                  <a:pt x="229" y="302"/>
                  <a:pt x="295" y="235"/>
                  <a:pt x="295" y="151"/>
                </a:cubicBezTo>
                <a:cubicBezTo>
                  <a:pt x="295" y="66"/>
                  <a:pt x="229" y="0"/>
                  <a:pt x="151" y="0"/>
                </a:cubicBezTo>
                <a:lnTo>
                  <a:pt x="15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09" name="Freeform 743"/>
          <p:cNvSpPr>
            <a:spLocks noChangeArrowheads="1"/>
          </p:cNvSpPr>
          <p:nvPr/>
        </p:nvSpPr>
        <p:spPr bwMode="auto">
          <a:xfrm>
            <a:off x="8973254" y="4694742"/>
            <a:ext cx="100773" cy="111977"/>
          </a:xfrm>
          <a:custGeom>
            <a:avLst/>
            <a:gdLst>
              <a:gd name="T0" fmla="*/ 37 w 80"/>
              <a:gd name="T1" fmla="*/ 85 h 86"/>
              <a:gd name="T2" fmla="*/ 37 w 80"/>
              <a:gd name="T3" fmla="*/ 85 h 86"/>
              <a:gd name="T4" fmla="*/ 0 w 80"/>
              <a:gd name="T5" fmla="*/ 42 h 86"/>
              <a:gd name="T6" fmla="*/ 37 w 80"/>
              <a:gd name="T7" fmla="*/ 0 h 86"/>
              <a:gd name="T8" fmla="*/ 79 w 80"/>
              <a:gd name="T9" fmla="*/ 42 h 86"/>
              <a:gd name="T10" fmla="*/ 37 w 80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6">
                <a:moveTo>
                  <a:pt x="37" y="85"/>
                </a:moveTo>
                <a:lnTo>
                  <a:pt x="37" y="85"/>
                </a:lnTo>
                <a:cubicBezTo>
                  <a:pt x="19" y="85"/>
                  <a:pt x="0" y="67"/>
                  <a:pt x="0" y="42"/>
                </a:cubicBezTo>
                <a:cubicBezTo>
                  <a:pt x="0" y="18"/>
                  <a:pt x="19" y="0"/>
                  <a:pt x="37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5"/>
                  <a:pt x="37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0" name="Freeform 744"/>
          <p:cNvSpPr>
            <a:spLocks noChangeArrowheads="1"/>
          </p:cNvSpPr>
          <p:nvPr/>
        </p:nvSpPr>
        <p:spPr bwMode="auto">
          <a:xfrm>
            <a:off x="8973254" y="4694742"/>
            <a:ext cx="100773" cy="111977"/>
          </a:xfrm>
          <a:custGeom>
            <a:avLst/>
            <a:gdLst>
              <a:gd name="T0" fmla="*/ 37 w 80"/>
              <a:gd name="T1" fmla="*/ 0 h 86"/>
              <a:gd name="T2" fmla="*/ 37 w 80"/>
              <a:gd name="T3" fmla="*/ 0 h 86"/>
              <a:gd name="T4" fmla="*/ 79 w 80"/>
              <a:gd name="T5" fmla="*/ 42 h 86"/>
              <a:gd name="T6" fmla="*/ 37 w 80"/>
              <a:gd name="T7" fmla="*/ 85 h 86"/>
              <a:gd name="T8" fmla="*/ 0 w 80"/>
              <a:gd name="T9" fmla="*/ 42 h 86"/>
              <a:gd name="T10" fmla="*/ 37 w 80"/>
              <a:gd name="T11" fmla="*/ 0 h 86"/>
              <a:gd name="T12" fmla="*/ 37 w 80"/>
              <a:gd name="T13" fmla="*/ 0 h 86"/>
              <a:gd name="T14" fmla="*/ 37 w 80"/>
              <a:gd name="T15" fmla="*/ 0 h 86"/>
              <a:gd name="T16" fmla="*/ 0 w 80"/>
              <a:gd name="T17" fmla="*/ 42 h 86"/>
              <a:gd name="T18" fmla="*/ 37 w 80"/>
              <a:gd name="T19" fmla="*/ 85 h 86"/>
              <a:gd name="T20" fmla="*/ 79 w 80"/>
              <a:gd name="T21" fmla="*/ 42 h 86"/>
              <a:gd name="T22" fmla="*/ 37 w 80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86">
                <a:moveTo>
                  <a:pt x="37" y="0"/>
                </a:moveTo>
                <a:lnTo>
                  <a:pt x="37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5"/>
                  <a:pt x="37" y="85"/>
                </a:cubicBezTo>
                <a:cubicBezTo>
                  <a:pt x="19" y="85"/>
                  <a:pt x="0" y="67"/>
                  <a:pt x="0" y="42"/>
                </a:cubicBezTo>
                <a:cubicBezTo>
                  <a:pt x="0" y="18"/>
                  <a:pt x="19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7"/>
                  <a:pt x="19" y="85"/>
                  <a:pt x="37" y="85"/>
                </a:cubicBezTo>
                <a:cubicBezTo>
                  <a:pt x="61" y="85"/>
                  <a:pt x="79" y="67"/>
                  <a:pt x="79" y="42"/>
                </a:cubicBezTo>
                <a:cubicBezTo>
                  <a:pt x="79" y="18"/>
                  <a:pt x="61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1" name="Freeform 745"/>
          <p:cNvSpPr>
            <a:spLocks noChangeArrowheads="1"/>
          </p:cNvSpPr>
          <p:nvPr/>
        </p:nvSpPr>
        <p:spPr bwMode="auto">
          <a:xfrm>
            <a:off x="9292371" y="4980283"/>
            <a:ext cx="100773" cy="111977"/>
          </a:xfrm>
          <a:custGeom>
            <a:avLst/>
            <a:gdLst>
              <a:gd name="T0" fmla="*/ 42 w 79"/>
              <a:gd name="T1" fmla="*/ 85 h 86"/>
              <a:gd name="T2" fmla="*/ 42 w 79"/>
              <a:gd name="T3" fmla="*/ 85 h 86"/>
              <a:gd name="T4" fmla="*/ 0 w 79"/>
              <a:gd name="T5" fmla="*/ 43 h 86"/>
              <a:gd name="T6" fmla="*/ 42 w 79"/>
              <a:gd name="T7" fmla="*/ 0 h 86"/>
              <a:gd name="T8" fmla="*/ 78 w 79"/>
              <a:gd name="T9" fmla="*/ 43 h 86"/>
              <a:gd name="T10" fmla="*/ 42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3"/>
                </a:cubicBezTo>
                <a:cubicBezTo>
                  <a:pt x="78" y="67"/>
                  <a:pt x="60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2" name="Freeform 746"/>
          <p:cNvSpPr>
            <a:spLocks noChangeArrowheads="1"/>
          </p:cNvSpPr>
          <p:nvPr/>
        </p:nvSpPr>
        <p:spPr bwMode="auto">
          <a:xfrm>
            <a:off x="9292371" y="4980283"/>
            <a:ext cx="100773" cy="111977"/>
          </a:xfrm>
          <a:custGeom>
            <a:avLst/>
            <a:gdLst>
              <a:gd name="T0" fmla="*/ 42 w 79"/>
              <a:gd name="T1" fmla="*/ 0 h 86"/>
              <a:gd name="T2" fmla="*/ 42 w 79"/>
              <a:gd name="T3" fmla="*/ 0 h 86"/>
              <a:gd name="T4" fmla="*/ 78 w 79"/>
              <a:gd name="T5" fmla="*/ 43 h 86"/>
              <a:gd name="T6" fmla="*/ 42 w 79"/>
              <a:gd name="T7" fmla="*/ 85 h 86"/>
              <a:gd name="T8" fmla="*/ 0 w 79"/>
              <a:gd name="T9" fmla="*/ 43 h 86"/>
              <a:gd name="T10" fmla="*/ 42 w 79"/>
              <a:gd name="T11" fmla="*/ 0 h 86"/>
              <a:gd name="T12" fmla="*/ 42 w 79"/>
              <a:gd name="T13" fmla="*/ 0 h 86"/>
              <a:gd name="T14" fmla="*/ 42 w 79"/>
              <a:gd name="T15" fmla="*/ 0 h 86"/>
              <a:gd name="T16" fmla="*/ 0 w 79"/>
              <a:gd name="T17" fmla="*/ 43 h 86"/>
              <a:gd name="T18" fmla="*/ 42 w 79"/>
              <a:gd name="T19" fmla="*/ 85 h 86"/>
              <a:gd name="T20" fmla="*/ 78 w 79"/>
              <a:gd name="T21" fmla="*/ 43 h 86"/>
              <a:gd name="T22" fmla="*/ 42 w 79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86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3"/>
                </a:cubicBezTo>
                <a:cubicBezTo>
                  <a:pt x="78" y="67"/>
                  <a:pt x="60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0" y="85"/>
                  <a:pt x="78" y="67"/>
                  <a:pt x="78" y="43"/>
                </a:cubicBezTo>
                <a:cubicBezTo>
                  <a:pt x="78" y="18"/>
                  <a:pt x="60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3" name="Freeform 747"/>
          <p:cNvSpPr>
            <a:spLocks noChangeArrowheads="1"/>
          </p:cNvSpPr>
          <p:nvPr/>
        </p:nvSpPr>
        <p:spPr bwMode="auto">
          <a:xfrm>
            <a:off x="9936201" y="5019481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42 h 79"/>
              <a:gd name="T6" fmla="*/ 42 w 85"/>
              <a:gd name="T7" fmla="*/ 0 h 79"/>
              <a:gd name="T8" fmla="*/ 84 w 85"/>
              <a:gd name="T9" fmla="*/ 42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4" name="Freeform 748"/>
          <p:cNvSpPr>
            <a:spLocks noChangeArrowheads="1"/>
          </p:cNvSpPr>
          <p:nvPr/>
        </p:nvSpPr>
        <p:spPr bwMode="auto">
          <a:xfrm>
            <a:off x="9936201" y="5019481"/>
            <a:ext cx="106373" cy="100780"/>
          </a:xfrm>
          <a:custGeom>
            <a:avLst/>
            <a:gdLst>
              <a:gd name="T0" fmla="*/ 42 w 85"/>
              <a:gd name="T1" fmla="*/ 0 h 79"/>
              <a:gd name="T2" fmla="*/ 42 w 85"/>
              <a:gd name="T3" fmla="*/ 0 h 79"/>
              <a:gd name="T4" fmla="*/ 84 w 85"/>
              <a:gd name="T5" fmla="*/ 42 h 79"/>
              <a:gd name="T6" fmla="*/ 42 w 85"/>
              <a:gd name="T7" fmla="*/ 78 h 79"/>
              <a:gd name="T8" fmla="*/ 6 w 85"/>
              <a:gd name="T9" fmla="*/ 42 h 79"/>
              <a:gd name="T10" fmla="*/ 42 w 85"/>
              <a:gd name="T11" fmla="*/ 0 h 79"/>
              <a:gd name="T12" fmla="*/ 42 w 85"/>
              <a:gd name="T13" fmla="*/ 0 h 79"/>
              <a:gd name="T14" fmla="*/ 42 w 85"/>
              <a:gd name="T15" fmla="*/ 0 h 79"/>
              <a:gd name="T16" fmla="*/ 0 w 85"/>
              <a:gd name="T17" fmla="*/ 42 h 79"/>
              <a:gd name="T18" fmla="*/ 42 w 85"/>
              <a:gd name="T19" fmla="*/ 78 h 79"/>
              <a:gd name="T20" fmla="*/ 84 w 85"/>
              <a:gd name="T21" fmla="*/ 42 h 79"/>
              <a:gd name="T22" fmla="*/ 42 w 85"/>
              <a:gd name="T2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79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  <a:cubicBezTo>
                  <a:pt x="18" y="78"/>
                  <a:pt x="6" y="60"/>
                  <a:pt x="6" y="42"/>
                </a:cubicBezTo>
                <a:cubicBezTo>
                  <a:pt x="6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78"/>
                  <a:pt x="42" y="78"/>
                </a:cubicBezTo>
                <a:cubicBezTo>
                  <a:pt x="66" y="78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5" name="Freeform 749"/>
          <p:cNvSpPr>
            <a:spLocks noChangeArrowheads="1"/>
          </p:cNvSpPr>
          <p:nvPr/>
        </p:nvSpPr>
        <p:spPr bwMode="auto">
          <a:xfrm>
            <a:off x="11761312" y="3994884"/>
            <a:ext cx="100773" cy="100780"/>
          </a:xfrm>
          <a:custGeom>
            <a:avLst/>
            <a:gdLst>
              <a:gd name="T0" fmla="*/ 43 w 80"/>
              <a:gd name="T1" fmla="*/ 79 h 80"/>
              <a:gd name="T2" fmla="*/ 43 w 80"/>
              <a:gd name="T3" fmla="*/ 79 h 80"/>
              <a:gd name="T4" fmla="*/ 0 w 80"/>
              <a:gd name="T5" fmla="*/ 36 h 80"/>
              <a:gd name="T6" fmla="*/ 43 w 80"/>
              <a:gd name="T7" fmla="*/ 0 h 80"/>
              <a:gd name="T8" fmla="*/ 79 w 80"/>
              <a:gd name="T9" fmla="*/ 36 h 80"/>
              <a:gd name="T10" fmla="*/ 43 w 80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0">
                <a:moveTo>
                  <a:pt x="43" y="79"/>
                </a:moveTo>
                <a:lnTo>
                  <a:pt x="43" y="79"/>
                </a:lnTo>
                <a:cubicBezTo>
                  <a:pt x="19" y="79"/>
                  <a:pt x="0" y="60"/>
                  <a:pt x="0" y="36"/>
                </a:cubicBezTo>
                <a:cubicBezTo>
                  <a:pt x="0" y="18"/>
                  <a:pt x="19" y="0"/>
                  <a:pt x="43" y="0"/>
                </a:cubicBezTo>
                <a:cubicBezTo>
                  <a:pt x="61" y="0"/>
                  <a:pt x="79" y="18"/>
                  <a:pt x="79" y="36"/>
                </a:cubicBezTo>
                <a:cubicBezTo>
                  <a:pt x="79" y="60"/>
                  <a:pt x="61" y="79"/>
                  <a:pt x="43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6" name="Freeform 750"/>
          <p:cNvSpPr>
            <a:spLocks noChangeArrowheads="1"/>
          </p:cNvSpPr>
          <p:nvPr/>
        </p:nvSpPr>
        <p:spPr bwMode="auto">
          <a:xfrm>
            <a:off x="11761312" y="3989284"/>
            <a:ext cx="100773" cy="111977"/>
          </a:xfrm>
          <a:custGeom>
            <a:avLst/>
            <a:gdLst>
              <a:gd name="T0" fmla="*/ 43 w 80"/>
              <a:gd name="T1" fmla="*/ 6 h 86"/>
              <a:gd name="T2" fmla="*/ 43 w 80"/>
              <a:gd name="T3" fmla="*/ 6 h 86"/>
              <a:gd name="T4" fmla="*/ 79 w 80"/>
              <a:gd name="T5" fmla="*/ 42 h 86"/>
              <a:gd name="T6" fmla="*/ 43 w 80"/>
              <a:gd name="T7" fmla="*/ 85 h 86"/>
              <a:gd name="T8" fmla="*/ 0 w 80"/>
              <a:gd name="T9" fmla="*/ 42 h 86"/>
              <a:gd name="T10" fmla="*/ 43 w 80"/>
              <a:gd name="T11" fmla="*/ 6 h 86"/>
              <a:gd name="T12" fmla="*/ 43 w 80"/>
              <a:gd name="T13" fmla="*/ 0 h 86"/>
              <a:gd name="T14" fmla="*/ 43 w 80"/>
              <a:gd name="T15" fmla="*/ 0 h 86"/>
              <a:gd name="T16" fmla="*/ 0 w 80"/>
              <a:gd name="T17" fmla="*/ 42 h 86"/>
              <a:gd name="T18" fmla="*/ 43 w 80"/>
              <a:gd name="T19" fmla="*/ 85 h 86"/>
              <a:gd name="T20" fmla="*/ 79 w 80"/>
              <a:gd name="T21" fmla="*/ 42 h 86"/>
              <a:gd name="T22" fmla="*/ 43 w 80"/>
              <a:gd name="T23" fmla="*/ 0 h 86"/>
              <a:gd name="T24" fmla="*/ 43 w 80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86">
                <a:moveTo>
                  <a:pt x="43" y="6"/>
                </a:moveTo>
                <a:lnTo>
                  <a:pt x="43" y="6"/>
                </a:lnTo>
                <a:cubicBezTo>
                  <a:pt x="61" y="6"/>
                  <a:pt x="79" y="24"/>
                  <a:pt x="79" y="42"/>
                </a:cubicBezTo>
                <a:cubicBezTo>
                  <a:pt x="79" y="66"/>
                  <a:pt x="61" y="85"/>
                  <a:pt x="43" y="85"/>
                </a:cubicBezTo>
                <a:cubicBezTo>
                  <a:pt x="19" y="85"/>
                  <a:pt x="0" y="66"/>
                  <a:pt x="0" y="42"/>
                </a:cubicBezTo>
                <a:cubicBezTo>
                  <a:pt x="0" y="24"/>
                  <a:pt x="19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24"/>
                  <a:pt x="0" y="42"/>
                </a:cubicBezTo>
                <a:cubicBezTo>
                  <a:pt x="0" y="66"/>
                  <a:pt x="19" y="85"/>
                  <a:pt x="43" y="85"/>
                </a:cubicBezTo>
                <a:cubicBezTo>
                  <a:pt x="61" y="85"/>
                  <a:pt x="79" y="66"/>
                  <a:pt x="79" y="42"/>
                </a:cubicBezTo>
                <a:cubicBezTo>
                  <a:pt x="79" y="24"/>
                  <a:pt x="61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7" name="Freeform 751"/>
          <p:cNvSpPr>
            <a:spLocks noChangeArrowheads="1"/>
          </p:cNvSpPr>
          <p:nvPr/>
        </p:nvSpPr>
        <p:spPr bwMode="auto">
          <a:xfrm>
            <a:off x="11666139" y="3686947"/>
            <a:ext cx="100773" cy="100780"/>
          </a:xfrm>
          <a:custGeom>
            <a:avLst/>
            <a:gdLst>
              <a:gd name="T0" fmla="*/ 36 w 79"/>
              <a:gd name="T1" fmla="*/ 78 h 79"/>
              <a:gd name="T2" fmla="*/ 36 w 79"/>
              <a:gd name="T3" fmla="*/ 78 h 79"/>
              <a:gd name="T4" fmla="*/ 0 w 79"/>
              <a:gd name="T5" fmla="*/ 42 h 79"/>
              <a:gd name="T6" fmla="*/ 36 w 79"/>
              <a:gd name="T7" fmla="*/ 0 h 79"/>
              <a:gd name="T8" fmla="*/ 78 w 79"/>
              <a:gd name="T9" fmla="*/ 42 h 79"/>
              <a:gd name="T10" fmla="*/ 36 w 79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79">
                <a:moveTo>
                  <a:pt x="36" y="78"/>
                </a:moveTo>
                <a:lnTo>
                  <a:pt x="36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1" y="0"/>
                  <a:pt x="78" y="18"/>
                  <a:pt x="78" y="42"/>
                </a:cubicBezTo>
                <a:cubicBezTo>
                  <a:pt x="78" y="60"/>
                  <a:pt x="61" y="78"/>
                  <a:pt x="36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8" name="Freeform 752"/>
          <p:cNvSpPr>
            <a:spLocks noChangeArrowheads="1"/>
          </p:cNvSpPr>
          <p:nvPr/>
        </p:nvSpPr>
        <p:spPr bwMode="auto">
          <a:xfrm>
            <a:off x="11666139" y="3686947"/>
            <a:ext cx="100773" cy="100780"/>
          </a:xfrm>
          <a:custGeom>
            <a:avLst/>
            <a:gdLst>
              <a:gd name="T0" fmla="*/ 36 w 79"/>
              <a:gd name="T1" fmla="*/ 0 h 79"/>
              <a:gd name="T2" fmla="*/ 36 w 79"/>
              <a:gd name="T3" fmla="*/ 0 h 79"/>
              <a:gd name="T4" fmla="*/ 78 w 79"/>
              <a:gd name="T5" fmla="*/ 42 h 79"/>
              <a:gd name="T6" fmla="*/ 36 w 79"/>
              <a:gd name="T7" fmla="*/ 78 h 79"/>
              <a:gd name="T8" fmla="*/ 0 w 79"/>
              <a:gd name="T9" fmla="*/ 42 h 79"/>
              <a:gd name="T10" fmla="*/ 36 w 79"/>
              <a:gd name="T11" fmla="*/ 0 h 79"/>
              <a:gd name="T12" fmla="*/ 36 w 79"/>
              <a:gd name="T13" fmla="*/ 0 h 79"/>
              <a:gd name="T14" fmla="*/ 36 w 79"/>
              <a:gd name="T15" fmla="*/ 0 h 79"/>
              <a:gd name="T16" fmla="*/ 0 w 79"/>
              <a:gd name="T17" fmla="*/ 42 h 79"/>
              <a:gd name="T18" fmla="*/ 36 w 79"/>
              <a:gd name="T19" fmla="*/ 78 h 79"/>
              <a:gd name="T20" fmla="*/ 78 w 79"/>
              <a:gd name="T21" fmla="*/ 42 h 79"/>
              <a:gd name="T22" fmla="*/ 36 w 79"/>
              <a:gd name="T2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79">
                <a:moveTo>
                  <a:pt x="36" y="0"/>
                </a:moveTo>
                <a:lnTo>
                  <a:pt x="36" y="0"/>
                </a:lnTo>
                <a:cubicBezTo>
                  <a:pt x="61" y="0"/>
                  <a:pt x="78" y="18"/>
                  <a:pt x="78" y="42"/>
                </a:cubicBezTo>
                <a:cubicBezTo>
                  <a:pt x="78" y="60"/>
                  <a:pt x="61" y="78"/>
                  <a:pt x="36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78"/>
                  <a:pt x="36" y="78"/>
                </a:cubicBezTo>
                <a:cubicBezTo>
                  <a:pt x="61" y="78"/>
                  <a:pt x="78" y="60"/>
                  <a:pt x="78" y="42"/>
                </a:cubicBezTo>
                <a:cubicBezTo>
                  <a:pt x="78" y="18"/>
                  <a:pt x="61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19" name="Freeform 753"/>
          <p:cNvSpPr>
            <a:spLocks noChangeArrowheads="1"/>
          </p:cNvSpPr>
          <p:nvPr/>
        </p:nvSpPr>
        <p:spPr bwMode="auto">
          <a:xfrm>
            <a:off x="10501648" y="3950093"/>
            <a:ext cx="111970" cy="106380"/>
          </a:xfrm>
          <a:custGeom>
            <a:avLst/>
            <a:gdLst>
              <a:gd name="T0" fmla="*/ 42 w 86"/>
              <a:gd name="T1" fmla="*/ 84 h 85"/>
              <a:gd name="T2" fmla="*/ 42 w 86"/>
              <a:gd name="T3" fmla="*/ 84 h 85"/>
              <a:gd name="T4" fmla="*/ 0 w 86"/>
              <a:gd name="T5" fmla="*/ 42 h 85"/>
              <a:gd name="T6" fmla="*/ 42 w 86"/>
              <a:gd name="T7" fmla="*/ 0 h 85"/>
              <a:gd name="T8" fmla="*/ 85 w 86"/>
              <a:gd name="T9" fmla="*/ 42 h 85"/>
              <a:gd name="T10" fmla="*/ 42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5" y="18"/>
                  <a:pt x="85" y="42"/>
                </a:cubicBezTo>
                <a:cubicBezTo>
                  <a:pt x="85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0" name="Freeform 754"/>
          <p:cNvSpPr>
            <a:spLocks noChangeArrowheads="1"/>
          </p:cNvSpPr>
          <p:nvPr/>
        </p:nvSpPr>
        <p:spPr bwMode="auto">
          <a:xfrm>
            <a:off x="10501648" y="3950093"/>
            <a:ext cx="111970" cy="106380"/>
          </a:xfrm>
          <a:custGeom>
            <a:avLst/>
            <a:gdLst>
              <a:gd name="T0" fmla="*/ 42 w 86"/>
              <a:gd name="T1" fmla="*/ 0 h 85"/>
              <a:gd name="T2" fmla="*/ 42 w 86"/>
              <a:gd name="T3" fmla="*/ 0 h 85"/>
              <a:gd name="T4" fmla="*/ 78 w 86"/>
              <a:gd name="T5" fmla="*/ 42 h 85"/>
              <a:gd name="T6" fmla="*/ 42 w 86"/>
              <a:gd name="T7" fmla="*/ 78 h 85"/>
              <a:gd name="T8" fmla="*/ 0 w 86"/>
              <a:gd name="T9" fmla="*/ 42 h 85"/>
              <a:gd name="T10" fmla="*/ 42 w 86"/>
              <a:gd name="T11" fmla="*/ 0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78"/>
                  <a:pt x="42" y="78"/>
                </a:cubicBezTo>
                <a:cubicBezTo>
                  <a:pt x="18" y="78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5" y="66"/>
                  <a:pt x="85" y="42"/>
                </a:cubicBezTo>
                <a:cubicBezTo>
                  <a:pt x="85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1" name="Freeform 755"/>
          <p:cNvSpPr>
            <a:spLocks noChangeArrowheads="1"/>
          </p:cNvSpPr>
          <p:nvPr/>
        </p:nvSpPr>
        <p:spPr bwMode="auto">
          <a:xfrm>
            <a:off x="9331559" y="3703739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60 h 116"/>
              <a:gd name="T6" fmla="*/ 54 w 116"/>
              <a:gd name="T7" fmla="*/ 0 h 116"/>
              <a:gd name="T8" fmla="*/ 115 w 116"/>
              <a:gd name="T9" fmla="*/ 60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0"/>
                  <a:pt x="0" y="60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5" y="24"/>
                  <a:pt x="115" y="60"/>
                </a:cubicBezTo>
                <a:cubicBezTo>
                  <a:pt x="115" y="90"/>
                  <a:pt x="84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2" name="Freeform 756"/>
          <p:cNvSpPr>
            <a:spLocks noChangeArrowheads="1"/>
          </p:cNvSpPr>
          <p:nvPr/>
        </p:nvSpPr>
        <p:spPr bwMode="auto">
          <a:xfrm>
            <a:off x="9325961" y="3703739"/>
            <a:ext cx="156758" cy="145571"/>
          </a:xfrm>
          <a:custGeom>
            <a:avLst/>
            <a:gdLst>
              <a:gd name="T0" fmla="*/ 60 w 122"/>
              <a:gd name="T1" fmla="*/ 0 h 116"/>
              <a:gd name="T2" fmla="*/ 60 w 122"/>
              <a:gd name="T3" fmla="*/ 0 h 116"/>
              <a:gd name="T4" fmla="*/ 115 w 122"/>
              <a:gd name="T5" fmla="*/ 60 h 116"/>
              <a:gd name="T6" fmla="*/ 60 w 122"/>
              <a:gd name="T7" fmla="*/ 115 h 116"/>
              <a:gd name="T8" fmla="*/ 6 w 122"/>
              <a:gd name="T9" fmla="*/ 60 h 116"/>
              <a:gd name="T10" fmla="*/ 60 w 122"/>
              <a:gd name="T11" fmla="*/ 0 h 116"/>
              <a:gd name="T12" fmla="*/ 60 w 122"/>
              <a:gd name="T13" fmla="*/ 0 h 116"/>
              <a:gd name="T14" fmla="*/ 60 w 122"/>
              <a:gd name="T15" fmla="*/ 0 h 116"/>
              <a:gd name="T16" fmla="*/ 0 w 122"/>
              <a:gd name="T17" fmla="*/ 60 h 116"/>
              <a:gd name="T18" fmla="*/ 60 w 122"/>
              <a:gd name="T19" fmla="*/ 115 h 116"/>
              <a:gd name="T20" fmla="*/ 121 w 122"/>
              <a:gd name="T21" fmla="*/ 60 h 116"/>
              <a:gd name="T22" fmla="*/ 60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5" y="30"/>
                  <a:pt x="115" y="60"/>
                </a:cubicBezTo>
                <a:cubicBezTo>
                  <a:pt x="115" y="90"/>
                  <a:pt x="90" y="115"/>
                  <a:pt x="60" y="115"/>
                </a:cubicBezTo>
                <a:cubicBezTo>
                  <a:pt x="30" y="115"/>
                  <a:pt x="6" y="90"/>
                  <a:pt x="6" y="60"/>
                </a:cubicBezTo>
                <a:cubicBezTo>
                  <a:pt x="6" y="30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0"/>
                  <a:pt x="30" y="115"/>
                  <a:pt x="60" y="115"/>
                </a:cubicBezTo>
                <a:cubicBezTo>
                  <a:pt x="90" y="115"/>
                  <a:pt x="121" y="90"/>
                  <a:pt x="121" y="60"/>
                </a:cubicBezTo>
                <a:cubicBezTo>
                  <a:pt x="121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3" name="Freeform 757"/>
          <p:cNvSpPr>
            <a:spLocks noChangeArrowheads="1"/>
          </p:cNvSpPr>
          <p:nvPr/>
        </p:nvSpPr>
        <p:spPr bwMode="auto">
          <a:xfrm>
            <a:off x="10395278" y="5069868"/>
            <a:ext cx="145560" cy="145571"/>
          </a:xfrm>
          <a:custGeom>
            <a:avLst/>
            <a:gdLst>
              <a:gd name="T0" fmla="*/ 60 w 115"/>
              <a:gd name="T1" fmla="*/ 114 h 115"/>
              <a:gd name="T2" fmla="*/ 60 w 115"/>
              <a:gd name="T3" fmla="*/ 114 h 115"/>
              <a:gd name="T4" fmla="*/ 0 w 115"/>
              <a:gd name="T5" fmla="*/ 54 h 115"/>
              <a:gd name="T6" fmla="*/ 60 w 115"/>
              <a:gd name="T7" fmla="*/ 0 h 115"/>
              <a:gd name="T8" fmla="*/ 114 w 115"/>
              <a:gd name="T9" fmla="*/ 54 h 115"/>
              <a:gd name="T10" fmla="*/ 60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60" y="114"/>
                </a:moveTo>
                <a:lnTo>
                  <a:pt x="60" y="114"/>
                </a:lnTo>
                <a:cubicBezTo>
                  <a:pt x="30" y="114"/>
                  <a:pt x="0" y="84"/>
                  <a:pt x="0" y="54"/>
                </a:cubicBezTo>
                <a:cubicBezTo>
                  <a:pt x="0" y="24"/>
                  <a:pt x="30" y="0"/>
                  <a:pt x="60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84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4" name="Freeform 758"/>
          <p:cNvSpPr>
            <a:spLocks noChangeArrowheads="1"/>
          </p:cNvSpPr>
          <p:nvPr/>
        </p:nvSpPr>
        <p:spPr bwMode="auto">
          <a:xfrm>
            <a:off x="10395278" y="5069868"/>
            <a:ext cx="145560" cy="145571"/>
          </a:xfrm>
          <a:custGeom>
            <a:avLst/>
            <a:gdLst>
              <a:gd name="T0" fmla="*/ 60 w 115"/>
              <a:gd name="T1" fmla="*/ 0 h 115"/>
              <a:gd name="T2" fmla="*/ 60 w 115"/>
              <a:gd name="T3" fmla="*/ 0 h 115"/>
              <a:gd name="T4" fmla="*/ 114 w 115"/>
              <a:gd name="T5" fmla="*/ 54 h 115"/>
              <a:gd name="T6" fmla="*/ 60 w 115"/>
              <a:gd name="T7" fmla="*/ 114 h 115"/>
              <a:gd name="T8" fmla="*/ 0 w 115"/>
              <a:gd name="T9" fmla="*/ 54 h 115"/>
              <a:gd name="T10" fmla="*/ 60 w 115"/>
              <a:gd name="T11" fmla="*/ 0 h 115"/>
              <a:gd name="T12" fmla="*/ 60 w 115"/>
              <a:gd name="T13" fmla="*/ 0 h 115"/>
              <a:gd name="T14" fmla="*/ 60 w 115"/>
              <a:gd name="T15" fmla="*/ 0 h 115"/>
              <a:gd name="T16" fmla="*/ 0 w 115"/>
              <a:gd name="T17" fmla="*/ 54 h 115"/>
              <a:gd name="T18" fmla="*/ 60 w 115"/>
              <a:gd name="T19" fmla="*/ 114 h 115"/>
              <a:gd name="T20" fmla="*/ 114 w 115"/>
              <a:gd name="T21" fmla="*/ 54 h 115"/>
              <a:gd name="T22" fmla="*/ 60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54"/>
                </a:cubicBezTo>
                <a:cubicBezTo>
                  <a:pt x="114" y="84"/>
                  <a:pt x="90" y="114"/>
                  <a:pt x="60" y="114"/>
                </a:cubicBezTo>
                <a:cubicBezTo>
                  <a:pt x="30" y="114"/>
                  <a:pt x="0" y="84"/>
                  <a:pt x="0" y="54"/>
                </a:cubicBezTo>
                <a:cubicBezTo>
                  <a:pt x="0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60" y="114"/>
                </a:cubicBezTo>
                <a:cubicBezTo>
                  <a:pt x="90" y="114"/>
                  <a:pt x="114" y="90"/>
                  <a:pt x="114" y="54"/>
                </a:cubicBezTo>
                <a:cubicBezTo>
                  <a:pt x="114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5" name="Freeform 759"/>
          <p:cNvSpPr>
            <a:spLocks noChangeArrowheads="1"/>
          </p:cNvSpPr>
          <p:nvPr/>
        </p:nvSpPr>
        <p:spPr bwMode="auto">
          <a:xfrm>
            <a:off x="10501649" y="5159447"/>
            <a:ext cx="229538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1 h 182"/>
              <a:gd name="T6" fmla="*/ 91 w 182"/>
              <a:gd name="T7" fmla="*/ 0 h 182"/>
              <a:gd name="T8" fmla="*/ 181 w 182"/>
              <a:gd name="T9" fmla="*/ 91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2" y="181"/>
                  <a:pt x="0" y="145"/>
                  <a:pt x="0" y="91"/>
                </a:cubicBezTo>
                <a:cubicBezTo>
                  <a:pt x="0" y="42"/>
                  <a:pt x="42" y="0"/>
                  <a:pt x="91" y="0"/>
                </a:cubicBezTo>
                <a:cubicBezTo>
                  <a:pt x="145" y="0"/>
                  <a:pt x="181" y="42"/>
                  <a:pt x="181" y="91"/>
                </a:cubicBezTo>
                <a:cubicBezTo>
                  <a:pt x="181" y="145"/>
                  <a:pt x="145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6" name="Freeform 760"/>
          <p:cNvSpPr>
            <a:spLocks noChangeArrowheads="1"/>
          </p:cNvSpPr>
          <p:nvPr/>
        </p:nvSpPr>
        <p:spPr bwMode="auto">
          <a:xfrm>
            <a:off x="10501649" y="5159447"/>
            <a:ext cx="240736" cy="229556"/>
          </a:xfrm>
          <a:custGeom>
            <a:avLst/>
            <a:gdLst>
              <a:gd name="T0" fmla="*/ 91 w 188"/>
              <a:gd name="T1" fmla="*/ 0 h 182"/>
              <a:gd name="T2" fmla="*/ 91 w 188"/>
              <a:gd name="T3" fmla="*/ 0 h 182"/>
              <a:gd name="T4" fmla="*/ 181 w 188"/>
              <a:gd name="T5" fmla="*/ 91 h 182"/>
              <a:gd name="T6" fmla="*/ 91 w 188"/>
              <a:gd name="T7" fmla="*/ 181 h 182"/>
              <a:gd name="T8" fmla="*/ 0 w 188"/>
              <a:gd name="T9" fmla="*/ 91 h 182"/>
              <a:gd name="T10" fmla="*/ 91 w 188"/>
              <a:gd name="T11" fmla="*/ 0 h 182"/>
              <a:gd name="T12" fmla="*/ 91 w 188"/>
              <a:gd name="T13" fmla="*/ 0 h 182"/>
              <a:gd name="T14" fmla="*/ 91 w 188"/>
              <a:gd name="T15" fmla="*/ 0 h 182"/>
              <a:gd name="T16" fmla="*/ 0 w 188"/>
              <a:gd name="T17" fmla="*/ 91 h 182"/>
              <a:gd name="T18" fmla="*/ 91 w 188"/>
              <a:gd name="T19" fmla="*/ 181 h 182"/>
              <a:gd name="T20" fmla="*/ 187 w 188"/>
              <a:gd name="T21" fmla="*/ 91 h 182"/>
              <a:gd name="T22" fmla="*/ 91 w 188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182">
                <a:moveTo>
                  <a:pt x="91" y="0"/>
                </a:moveTo>
                <a:lnTo>
                  <a:pt x="91" y="0"/>
                </a:lnTo>
                <a:cubicBezTo>
                  <a:pt x="145" y="0"/>
                  <a:pt x="181" y="42"/>
                  <a:pt x="181" y="91"/>
                </a:cubicBezTo>
                <a:cubicBezTo>
                  <a:pt x="181" y="139"/>
                  <a:pt x="145" y="181"/>
                  <a:pt x="91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42"/>
                  <a:pt x="0" y="91"/>
                </a:cubicBezTo>
                <a:cubicBezTo>
                  <a:pt x="0" y="145"/>
                  <a:pt x="42" y="181"/>
                  <a:pt x="91" y="181"/>
                </a:cubicBezTo>
                <a:cubicBezTo>
                  <a:pt x="145" y="181"/>
                  <a:pt x="187" y="145"/>
                  <a:pt x="187" y="91"/>
                </a:cubicBezTo>
                <a:cubicBezTo>
                  <a:pt x="187" y="42"/>
                  <a:pt x="145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7" name="Freeform 761"/>
          <p:cNvSpPr>
            <a:spLocks noChangeArrowheads="1"/>
          </p:cNvSpPr>
          <p:nvPr/>
        </p:nvSpPr>
        <p:spPr bwMode="auto">
          <a:xfrm>
            <a:off x="9225188" y="3793321"/>
            <a:ext cx="100773" cy="111977"/>
          </a:xfrm>
          <a:custGeom>
            <a:avLst/>
            <a:gdLst>
              <a:gd name="T0" fmla="*/ 43 w 80"/>
              <a:gd name="T1" fmla="*/ 85 h 86"/>
              <a:gd name="T2" fmla="*/ 43 w 80"/>
              <a:gd name="T3" fmla="*/ 85 h 86"/>
              <a:gd name="T4" fmla="*/ 0 w 80"/>
              <a:gd name="T5" fmla="*/ 43 h 86"/>
              <a:gd name="T6" fmla="*/ 43 w 80"/>
              <a:gd name="T7" fmla="*/ 0 h 86"/>
              <a:gd name="T8" fmla="*/ 79 w 80"/>
              <a:gd name="T9" fmla="*/ 43 h 86"/>
              <a:gd name="T10" fmla="*/ 43 w 80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6">
                <a:moveTo>
                  <a:pt x="43" y="85"/>
                </a:moveTo>
                <a:lnTo>
                  <a:pt x="43" y="85"/>
                </a:lnTo>
                <a:cubicBezTo>
                  <a:pt x="19" y="85"/>
                  <a:pt x="0" y="67"/>
                  <a:pt x="0" y="43"/>
                </a:cubicBezTo>
                <a:cubicBezTo>
                  <a:pt x="0" y="18"/>
                  <a:pt x="19" y="0"/>
                  <a:pt x="43" y="0"/>
                </a:cubicBezTo>
                <a:cubicBezTo>
                  <a:pt x="61" y="0"/>
                  <a:pt x="79" y="18"/>
                  <a:pt x="79" y="43"/>
                </a:cubicBezTo>
                <a:cubicBezTo>
                  <a:pt x="79" y="67"/>
                  <a:pt x="61" y="85"/>
                  <a:pt x="43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8" name="Freeform 762"/>
          <p:cNvSpPr>
            <a:spLocks noChangeArrowheads="1"/>
          </p:cNvSpPr>
          <p:nvPr/>
        </p:nvSpPr>
        <p:spPr bwMode="auto">
          <a:xfrm>
            <a:off x="9225190" y="3793321"/>
            <a:ext cx="111970" cy="111977"/>
          </a:xfrm>
          <a:custGeom>
            <a:avLst/>
            <a:gdLst>
              <a:gd name="T0" fmla="*/ 43 w 86"/>
              <a:gd name="T1" fmla="*/ 6 h 86"/>
              <a:gd name="T2" fmla="*/ 43 w 86"/>
              <a:gd name="T3" fmla="*/ 6 h 86"/>
              <a:gd name="T4" fmla="*/ 79 w 86"/>
              <a:gd name="T5" fmla="*/ 43 h 86"/>
              <a:gd name="T6" fmla="*/ 43 w 86"/>
              <a:gd name="T7" fmla="*/ 85 h 86"/>
              <a:gd name="T8" fmla="*/ 0 w 86"/>
              <a:gd name="T9" fmla="*/ 43 h 86"/>
              <a:gd name="T10" fmla="*/ 43 w 86"/>
              <a:gd name="T11" fmla="*/ 6 h 86"/>
              <a:gd name="T12" fmla="*/ 43 w 86"/>
              <a:gd name="T13" fmla="*/ 0 h 86"/>
              <a:gd name="T14" fmla="*/ 43 w 86"/>
              <a:gd name="T15" fmla="*/ 0 h 86"/>
              <a:gd name="T16" fmla="*/ 0 w 86"/>
              <a:gd name="T17" fmla="*/ 43 h 86"/>
              <a:gd name="T18" fmla="*/ 43 w 86"/>
              <a:gd name="T19" fmla="*/ 85 h 86"/>
              <a:gd name="T20" fmla="*/ 85 w 86"/>
              <a:gd name="T21" fmla="*/ 43 h 86"/>
              <a:gd name="T22" fmla="*/ 43 w 86"/>
              <a:gd name="T23" fmla="*/ 0 h 86"/>
              <a:gd name="T24" fmla="*/ 43 w 86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6">
                <a:moveTo>
                  <a:pt x="43" y="6"/>
                </a:moveTo>
                <a:lnTo>
                  <a:pt x="43" y="6"/>
                </a:lnTo>
                <a:cubicBezTo>
                  <a:pt x="61" y="6"/>
                  <a:pt x="79" y="24"/>
                  <a:pt x="79" y="43"/>
                </a:cubicBezTo>
                <a:cubicBezTo>
                  <a:pt x="79" y="67"/>
                  <a:pt x="61" y="85"/>
                  <a:pt x="43" y="85"/>
                </a:cubicBezTo>
                <a:cubicBezTo>
                  <a:pt x="19" y="85"/>
                  <a:pt x="0" y="67"/>
                  <a:pt x="0" y="43"/>
                </a:cubicBezTo>
                <a:cubicBezTo>
                  <a:pt x="0" y="24"/>
                  <a:pt x="19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3"/>
                </a:cubicBezTo>
                <a:cubicBezTo>
                  <a:pt x="0" y="67"/>
                  <a:pt x="19" y="85"/>
                  <a:pt x="43" y="85"/>
                </a:cubicBezTo>
                <a:cubicBezTo>
                  <a:pt x="61" y="85"/>
                  <a:pt x="85" y="67"/>
                  <a:pt x="85" y="43"/>
                </a:cubicBezTo>
                <a:cubicBezTo>
                  <a:pt x="85" y="18"/>
                  <a:pt x="61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29" name="Freeform 763"/>
          <p:cNvSpPr>
            <a:spLocks noChangeArrowheads="1"/>
          </p:cNvSpPr>
          <p:nvPr/>
        </p:nvSpPr>
        <p:spPr bwMode="auto">
          <a:xfrm>
            <a:off x="10412075" y="4286023"/>
            <a:ext cx="106369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3 h 86"/>
              <a:gd name="T6" fmla="*/ 42 w 85"/>
              <a:gd name="T7" fmla="*/ 0 h 86"/>
              <a:gd name="T8" fmla="*/ 84 w 85"/>
              <a:gd name="T9" fmla="*/ 43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9"/>
                  <a:pt x="18" y="0"/>
                  <a:pt x="42" y="0"/>
                </a:cubicBezTo>
                <a:cubicBezTo>
                  <a:pt x="66" y="0"/>
                  <a:pt x="84" y="19"/>
                  <a:pt x="84" y="43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0" name="Freeform 764"/>
          <p:cNvSpPr>
            <a:spLocks noChangeArrowheads="1"/>
          </p:cNvSpPr>
          <p:nvPr/>
        </p:nvSpPr>
        <p:spPr bwMode="auto">
          <a:xfrm>
            <a:off x="10412075" y="4286023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9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18" y="79"/>
                  <a:pt x="6" y="61"/>
                  <a:pt x="6" y="43"/>
                </a:cubicBezTo>
                <a:cubicBezTo>
                  <a:pt x="6" y="19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9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9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1" name="Freeform 765"/>
          <p:cNvSpPr>
            <a:spLocks noChangeArrowheads="1"/>
          </p:cNvSpPr>
          <p:nvPr/>
        </p:nvSpPr>
        <p:spPr bwMode="auto">
          <a:xfrm>
            <a:off x="11828495" y="5808921"/>
            <a:ext cx="123168" cy="123175"/>
          </a:xfrm>
          <a:custGeom>
            <a:avLst/>
            <a:gdLst>
              <a:gd name="T0" fmla="*/ 48 w 97"/>
              <a:gd name="T1" fmla="*/ 97 h 98"/>
              <a:gd name="T2" fmla="*/ 48 w 97"/>
              <a:gd name="T3" fmla="*/ 97 h 98"/>
              <a:gd name="T4" fmla="*/ 0 w 97"/>
              <a:gd name="T5" fmla="*/ 48 h 98"/>
              <a:gd name="T6" fmla="*/ 48 w 97"/>
              <a:gd name="T7" fmla="*/ 0 h 98"/>
              <a:gd name="T8" fmla="*/ 96 w 97"/>
              <a:gd name="T9" fmla="*/ 48 h 98"/>
              <a:gd name="T10" fmla="*/ 48 w 97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8">
                <a:moveTo>
                  <a:pt x="48" y="97"/>
                </a:moveTo>
                <a:lnTo>
                  <a:pt x="48" y="97"/>
                </a:lnTo>
                <a:cubicBezTo>
                  <a:pt x="18" y="97"/>
                  <a:pt x="0" y="78"/>
                  <a:pt x="0" y="48"/>
                </a:cubicBezTo>
                <a:cubicBezTo>
                  <a:pt x="0" y="24"/>
                  <a:pt x="18" y="0"/>
                  <a:pt x="48" y="0"/>
                </a:cubicBezTo>
                <a:cubicBezTo>
                  <a:pt x="72" y="0"/>
                  <a:pt x="96" y="24"/>
                  <a:pt x="96" y="48"/>
                </a:cubicBezTo>
                <a:cubicBezTo>
                  <a:pt x="96" y="78"/>
                  <a:pt x="72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2" name="Freeform 766"/>
          <p:cNvSpPr>
            <a:spLocks noChangeArrowheads="1"/>
          </p:cNvSpPr>
          <p:nvPr/>
        </p:nvSpPr>
        <p:spPr bwMode="auto">
          <a:xfrm>
            <a:off x="11822896" y="5808921"/>
            <a:ext cx="128765" cy="123175"/>
          </a:xfrm>
          <a:custGeom>
            <a:avLst/>
            <a:gdLst>
              <a:gd name="T0" fmla="*/ 54 w 103"/>
              <a:gd name="T1" fmla="*/ 0 h 98"/>
              <a:gd name="T2" fmla="*/ 54 w 103"/>
              <a:gd name="T3" fmla="*/ 0 h 98"/>
              <a:gd name="T4" fmla="*/ 102 w 103"/>
              <a:gd name="T5" fmla="*/ 48 h 98"/>
              <a:gd name="T6" fmla="*/ 54 w 103"/>
              <a:gd name="T7" fmla="*/ 97 h 98"/>
              <a:gd name="T8" fmla="*/ 6 w 103"/>
              <a:gd name="T9" fmla="*/ 48 h 98"/>
              <a:gd name="T10" fmla="*/ 54 w 103"/>
              <a:gd name="T11" fmla="*/ 0 h 98"/>
              <a:gd name="T12" fmla="*/ 54 w 103"/>
              <a:gd name="T13" fmla="*/ 0 h 98"/>
              <a:gd name="T14" fmla="*/ 54 w 103"/>
              <a:gd name="T15" fmla="*/ 0 h 98"/>
              <a:gd name="T16" fmla="*/ 0 w 103"/>
              <a:gd name="T17" fmla="*/ 48 h 98"/>
              <a:gd name="T18" fmla="*/ 54 w 103"/>
              <a:gd name="T19" fmla="*/ 97 h 98"/>
              <a:gd name="T20" fmla="*/ 102 w 103"/>
              <a:gd name="T21" fmla="*/ 48 h 98"/>
              <a:gd name="T22" fmla="*/ 54 w 103"/>
              <a:gd name="T2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98">
                <a:moveTo>
                  <a:pt x="54" y="0"/>
                </a:moveTo>
                <a:lnTo>
                  <a:pt x="54" y="0"/>
                </a:lnTo>
                <a:cubicBezTo>
                  <a:pt x="78" y="0"/>
                  <a:pt x="102" y="24"/>
                  <a:pt x="102" y="48"/>
                </a:cubicBezTo>
                <a:cubicBezTo>
                  <a:pt x="102" y="78"/>
                  <a:pt x="78" y="97"/>
                  <a:pt x="54" y="97"/>
                </a:cubicBezTo>
                <a:cubicBezTo>
                  <a:pt x="24" y="97"/>
                  <a:pt x="6" y="78"/>
                  <a:pt x="6" y="48"/>
                </a:cubicBezTo>
                <a:cubicBezTo>
                  <a:pt x="6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8"/>
                  <a:pt x="24" y="97"/>
                  <a:pt x="54" y="97"/>
                </a:cubicBezTo>
                <a:cubicBezTo>
                  <a:pt x="78" y="97"/>
                  <a:pt x="102" y="78"/>
                  <a:pt x="102" y="48"/>
                </a:cubicBezTo>
                <a:cubicBezTo>
                  <a:pt x="102" y="24"/>
                  <a:pt x="78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3" name="Freeform 767"/>
          <p:cNvSpPr>
            <a:spLocks noChangeArrowheads="1"/>
          </p:cNvSpPr>
          <p:nvPr/>
        </p:nvSpPr>
        <p:spPr bwMode="auto">
          <a:xfrm>
            <a:off x="12237186" y="7079868"/>
            <a:ext cx="123168" cy="123175"/>
          </a:xfrm>
          <a:custGeom>
            <a:avLst/>
            <a:gdLst>
              <a:gd name="T0" fmla="*/ 48 w 97"/>
              <a:gd name="T1" fmla="*/ 97 h 98"/>
              <a:gd name="T2" fmla="*/ 48 w 97"/>
              <a:gd name="T3" fmla="*/ 97 h 98"/>
              <a:gd name="T4" fmla="*/ 0 w 97"/>
              <a:gd name="T5" fmla="*/ 49 h 98"/>
              <a:gd name="T6" fmla="*/ 48 w 97"/>
              <a:gd name="T7" fmla="*/ 0 h 98"/>
              <a:gd name="T8" fmla="*/ 96 w 97"/>
              <a:gd name="T9" fmla="*/ 49 h 98"/>
              <a:gd name="T10" fmla="*/ 48 w 97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8">
                <a:moveTo>
                  <a:pt x="48" y="97"/>
                </a:moveTo>
                <a:lnTo>
                  <a:pt x="48" y="97"/>
                </a:lnTo>
                <a:cubicBezTo>
                  <a:pt x="24" y="97"/>
                  <a:pt x="0" y="79"/>
                  <a:pt x="0" y="49"/>
                </a:cubicBezTo>
                <a:cubicBezTo>
                  <a:pt x="0" y="25"/>
                  <a:pt x="24" y="0"/>
                  <a:pt x="48" y="0"/>
                </a:cubicBezTo>
                <a:cubicBezTo>
                  <a:pt x="78" y="0"/>
                  <a:pt x="96" y="25"/>
                  <a:pt x="96" y="49"/>
                </a:cubicBezTo>
                <a:cubicBezTo>
                  <a:pt x="96" y="79"/>
                  <a:pt x="78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4" name="Freeform 768"/>
          <p:cNvSpPr>
            <a:spLocks noChangeArrowheads="1"/>
          </p:cNvSpPr>
          <p:nvPr/>
        </p:nvSpPr>
        <p:spPr bwMode="auto">
          <a:xfrm>
            <a:off x="12237188" y="7079868"/>
            <a:ext cx="128765" cy="123175"/>
          </a:xfrm>
          <a:custGeom>
            <a:avLst/>
            <a:gdLst>
              <a:gd name="T0" fmla="*/ 48 w 103"/>
              <a:gd name="T1" fmla="*/ 0 h 98"/>
              <a:gd name="T2" fmla="*/ 48 w 103"/>
              <a:gd name="T3" fmla="*/ 0 h 98"/>
              <a:gd name="T4" fmla="*/ 96 w 103"/>
              <a:gd name="T5" fmla="*/ 49 h 98"/>
              <a:gd name="T6" fmla="*/ 48 w 103"/>
              <a:gd name="T7" fmla="*/ 97 h 98"/>
              <a:gd name="T8" fmla="*/ 0 w 103"/>
              <a:gd name="T9" fmla="*/ 49 h 98"/>
              <a:gd name="T10" fmla="*/ 48 w 103"/>
              <a:gd name="T11" fmla="*/ 0 h 98"/>
              <a:gd name="T12" fmla="*/ 48 w 103"/>
              <a:gd name="T13" fmla="*/ 0 h 98"/>
              <a:gd name="T14" fmla="*/ 48 w 103"/>
              <a:gd name="T15" fmla="*/ 0 h 98"/>
              <a:gd name="T16" fmla="*/ 0 w 103"/>
              <a:gd name="T17" fmla="*/ 49 h 98"/>
              <a:gd name="T18" fmla="*/ 48 w 103"/>
              <a:gd name="T19" fmla="*/ 97 h 98"/>
              <a:gd name="T20" fmla="*/ 102 w 103"/>
              <a:gd name="T21" fmla="*/ 49 h 98"/>
              <a:gd name="T22" fmla="*/ 48 w 103"/>
              <a:gd name="T2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98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6" y="25"/>
                  <a:pt x="96" y="49"/>
                </a:cubicBezTo>
                <a:cubicBezTo>
                  <a:pt x="96" y="79"/>
                  <a:pt x="78" y="97"/>
                  <a:pt x="48" y="97"/>
                </a:cubicBezTo>
                <a:cubicBezTo>
                  <a:pt x="24" y="97"/>
                  <a:pt x="0" y="79"/>
                  <a:pt x="0" y="49"/>
                </a:cubicBezTo>
                <a:cubicBezTo>
                  <a:pt x="0" y="25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5"/>
                  <a:pt x="0" y="49"/>
                </a:cubicBezTo>
                <a:cubicBezTo>
                  <a:pt x="0" y="79"/>
                  <a:pt x="24" y="97"/>
                  <a:pt x="48" y="97"/>
                </a:cubicBezTo>
                <a:cubicBezTo>
                  <a:pt x="78" y="97"/>
                  <a:pt x="102" y="79"/>
                  <a:pt x="102" y="49"/>
                </a:cubicBezTo>
                <a:cubicBezTo>
                  <a:pt x="102" y="25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5" name="Freeform 769"/>
          <p:cNvSpPr>
            <a:spLocks noChangeArrowheads="1"/>
          </p:cNvSpPr>
          <p:nvPr/>
        </p:nvSpPr>
        <p:spPr bwMode="auto">
          <a:xfrm>
            <a:off x="13457662" y="7566968"/>
            <a:ext cx="128765" cy="123175"/>
          </a:xfrm>
          <a:custGeom>
            <a:avLst/>
            <a:gdLst>
              <a:gd name="T0" fmla="*/ 48 w 103"/>
              <a:gd name="T1" fmla="*/ 96 h 97"/>
              <a:gd name="T2" fmla="*/ 48 w 103"/>
              <a:gd name="T3" fmla="*/ 96 h 97"/>
              <a:gd name="T4" fmla="*/ 0 w 103"/>
              <a:gd name="T5" fmla="*/ 48 h 97"/>
              <a:gd name="T6" fmla="*/ 48 w 103"/>
              <a:gd name="T7" fmla="*/ 0 h 97"/>
              <a:gd name="T8" fmla="*/ 102 w 103"/>
              <a:gd name="T9" fmla="*/ 48 h 97"/>
              <a:gd name="T10" fmla="*/ 48 w 103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6" name="Freeform 770"/>
          <p:cNvSpPr>
            <a:spLocks noChangeArrowheads="1"/>
          </p:cNvSpPr>
          <p:nvPr/>
        </p:nvSpPr>
        <p:spPr bwMode="auto">
          <a:xfrm>
            <a:off x="13457662" y="7566968"/>
            <a:ext cx="128765" cy="123175"/>
          </a:xfrm>
          <a:custGeom>
            <a:avLst/>
            <a:gdLst>
              <a:gd name="T0" fmla="*/ 48 w 103"/>
              <a:gd name="T1" fmla="*/ 0 h 97"/>
              <a:gd name="T2" fmla="*/ 48 w 103"/>
              <a:gd name="T3" fmla="*/ 0 h 97"/>
              <a:gd name="T4" fmla="*/ 96 w 103"/>
              <a:gd name="T5" fmla="*/ 48 h 97"/>
              <a:gd name="T6" fmla="*/ 48 w 103"/>
              <a:gd name="T7" fmla="*/ 96 h 97"/>
              <a:gd name="T8" fmla="*/ 0 w 103"/>
              <a:gd name="T9" fmla="*/ 48 h 97"/>
              <a:gd name="T10" fmla="*/ 48 w 103"/>
              <a:gd name="T11" fmla="*/ 0 h 97"/>
              <a:gd name="T12" fmla="*/ 48 w 103"/>
              <a:gd name="T13" fmla="*/ 0 h 97"/>
              <a:gd name="T14" fmla="*/ 48 w 103"/>
              <a:gd name="T15" fmla="*/ 0 h 97"/>
              <a:gd name="T16" fmla="*/ 0 w 103"/>
              <a:gd name="T17" fmla="*/ 48 h 97"/>
              <a:gd name="T18" fmla="*/ 48 w 103"/>
              <a:gd name="T19" fmla="*/ 96 h 97"/>
              <a:gd name="T20" fmla="*/ 102 w 103"/>
              <a:gd name="T21" fmla="*/ 48 h 97"/>
              <a:gd name="T22" fmla="*/ 48 w 103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97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6" y="24"/>
                  <a:pt x="96" y="48"/>
                </a:cubicBezTo>
                <a:cubicBezTo>
                  <a:pt x="96" y="72"/>
                  <a:pt x="78" y="96"/>
                  <a:pt x="48" y="96"/>
                </a:cubicBezTo>
                <a:cubicBezTo>
                  <a:pt x="24" y="96"/>
                  <a:pt x="0" y="72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18"/>
                  <a:pt x="0" y="48"/>
                </a:cubicBezTo>
                <a:cubicBezTo>
                  <a:pt x="0" y="78"/>
                  <a:pt x="24" y="96"/>
                  <a:pt x="48" y="96"/>
                </a:cubicBezTo>
                <a:cubicBezTo>
                  <a:pt x="78" y="96"/>
                  <a:pt x="102" y="78"/>
                  <a:pt x="102" y="48"/>
                </a:cubicBezTo>
                <a:cubicBezTo>
                  <a:pt x="102" y="18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7" name="Freeform 771"/>
          <p:cNvSpPr>
            <a:spLocks noChangeArrowheads="1"/>
          </p:cNvSpPr>
          <p:nvPr/>
        </p:nvSpPr>
        <p:spPr bwMode="auto">
          <a:xfrm>
            <a:off x="12035641" y="6883905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cubicBezTo>
                  <a:pt x="78" y="0"/>
                  <a:pt x="96" y="24"/>
                  <a:pt x="96" y="48"/>
                </a:cubicBezTo>
                <a:cubicBezTo>
                  <a:pt x="96" y="78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8" name="Freeform 772"/>
          <p:cNvSpPr>
            <a:spLocks noChangeArrowheads="1"/>
          </p:cNvSpPr>
          <p:nvPr/>
        </p:nvSpPr>
        <p:spPr bwMode="auto">
          <a:xfrm>
            <a:off x="12035641" y="6883905"/>
            <a:ext cx="123168" cy="123175"/>
          </a:xfrm>
          <a:custGeom>
            <a:avLst/>
            <a:gdLst>
              <a:gd name="T0" fmla="*/ 48 w 97"/>
              <a:gd name="T1" fmla="*/ 0 h 97"/>
              <a:gd name="T2" fmla="*/ 48 w 97"/>
              <a:gd name="T3" fmla="*/ 0 h 97"/>
              <a:gd name="T4" fmla="*/ 96 w 97"/>
              <a:gd name="T5" fmla="*/ 48 h 97"/>
              <a:gd name="T6" fmla="*/ 48 w 97"/>
              <a:gd name="T7" fmla="*/ 96 h 97"/>
              <a:gd name="T8" fmla="*/ 0 w 97"/>
              <a:gd name="T9" fmla="*/ 48 h 97"/>
              <a:gd name="T10" fmla="*/ 48 w 97"/>
              <a:gd name="T11" fmla="*/ 0 h 97"/>
              <a:gd name="T12" fmla="*/ 48 w 97"/>
              <a:gd name="T13" fmla="*/ 0 h 97"/>
              <a:gd name="T14" fmla="*/ 48 w 97"/>
              <a:gd name="T15" fmla="*/ 0 h 97"/>
              <a:gd name="T16" fmla="*/ 0 w 97"/>
              <a:gd name="T17" fmla="*/ 48 h 97"/>
              <a:gd name="T18" fmla="*/ 48 w 97"/>
              <a:gd name="T19" fmla="*/ 96 h 97"/>
              <a:gd name="T20" fmla="*/ 96 w 97"/>
              <a:gd name="T21" fmla="*/ 48 h 97"/>
              <a:gd name="T22" fmla="*/ 48 w 97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97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6" y="24"/>
                  <a:pt x="96" y="48"/>
                </a:cubicBezTo>
                <a:cubicBezTo>
                  <a:pt x="96" y="72"/>
                  <a:pt x="78" y="96"/>
                  <a:pt x="48" y="96"/>
                </a:cubicBezTo>
                <a:cubicBezTo>
                  <a:pt x="24" y="96"/>
                  <a:pt x="0" y="72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8"/>
                  <a:pt x="24" y="96"/>
                  <a:pt x="48" y="96"/>
                </a:cubicBezTo>
                <a:cubicBezTo>
                  <a:pt x="78" y="96"/>
                  <a:pt x="96" y="78"/>
                  <a:pt x="96" y="48"/>
                </a:cubicBezTo>
                <a:cubicBezTo>
                  <a:pt x="96" y="24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39" name="Freeform 773"/>
          <p:cNvSpPr>
            <a:spLocks noChangeArrowheads="1"/>
          </p:cNvSpPr>
          <p:nvPr/>
        </p:nvSpPr>
        <p:spPr bwMode="auto">
          <a:xfrm>
            <a:off x="11285443" y="6245630"/>
            <a:ext cx="184750" cy="190362"/>
          </a:xfrm>
          <a:custGeom>
            <a:avLst/>
            <a:gdLst>
              <a:gd name="T0" fmla="*/ 72 w 145"/>
              <a:gd name="T1" fmla="*/ 151 h 152"/>
              <a:gd name="T2" fmla="*/ 72 w 145"/>
              <a:gd name="T3" fmla="*/ 151 h 152"/>
              <a:gd name="T4" fmla="*/ 0 w 145"/>
              <a:gd name="T5" fmla="*/ 78 h 152"/>
              <a:gd name="T6" fmla="*/ 72 w 145"/>
              <a:gd name="T7" fmla="*/ 0 h 152"/>
              <a:gd name="T8" fmla="*/ 144 w 145"/>
              <a:gd name="T9" fmla="*/ 78 h 152"/>
              <a:gd name="T10" fmla="*/ 72 w 145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5"/>
                  <a:pt x="0" y="78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4" y="36"/>
                  <a:pt x="144" y="78"/>
                </a:cubicBezTo>
                <a:cubicBezTo>
                  <a:pt x="144" y="115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0" name="Freeform 774"/>
          <p:cNvSpPr>
            <a:spLocks noChangeArrowheads="1"/>
          </p:cNvSpPr>
          <p:nvPr/>
        </p:nvSpPr>
        <p:spPr bwMode="auto">
          <a:xfrm>
            <a:off x="11274244" y="6245630"/>
            <a:ext cx="190347" cy="190362"/>
          </a:xfrm>
          <a:custGeom>
            <a:avLst/>
            <a:gdLst>
              <a:gd name="T0" fmla="*/ 79 w 152"/>
              <a:gd name="T1" fmla="*/ 0 h 152"/>
              <a:gd name="T2" fmla="*/ 79 w 152"/>
              <a:gd name="T3" fmla="*/ 0 h 152"/>
              <a:gd name="T4" fmla="*/ 151 w 152"/>
              <a:gd name="T5" fmla="*/ 78 h 152"/>
              <a:gd name="T6" fmla="*/ 79 w 152"/>
              <a:gd name="T7" fmla="*/ 151 h 152"/>
              <a:gd name="T8" fmla="*/ 7 w 152"/>
              <a:gd name="T9" fmla="*/ 78 h 152"/>
              <a:gd name="T10" fmla="*/ 79 w 152"/>
              <a:gd name="T11" fmla="*/ 0 h 152"/>
              <a:gd name="T12" fmla="*/ 79 w 152"/>
              <a:gd name="T13" fmla="*/ 0 h 152"/>
              <a:gd name="T14" fmla="*/ 79 w 152"/>
              <a:gd name="T15" fmla="*/ 0 h 152"/>
              <a:gd name="T16" fmla="*/ 0 w 152"/>
              <a:gd name="T17" fmla="*/ 78 h 152"/>
              <a:gd name="T18" fmla="*/ 79 w 152"/>
              <a:gd name="T19" fmla="*/ 151 h 152"/>
              <a:gd name="T20" fmla="*/ 151 w 152"/>
              <a:gd name="T21" fmla="*/ 78 h 152"/>
              <a:gd name="T22" fmla="*/ 79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9" y="0"/>
                </a:moveTo>
                <a:lnTo>
                  <a:pt x="79" y="0"/>
                </a:lnTo>
                <a:cubicBezTo>
                  <a:pt x="121" y="0"/>
                  <a:pt x="151" y="36"/>
                  <a:pt x="151" y="78"/>
                </a:cubicBezTo>
                <a:cubicBezTo>
                  <a:pt x="151" y="115"/>
                  <a:pt x="121" y="151"/>
                  <a:pt x="79" y="151"/>
                </a:cubicBezTo>
                <a:cubicBezTo>
                  <a:pt x="37" y="151"/>
                  <a:pt x="7" y="115"/>
                  <a:pt x="7" y="78"/>
                </a:cubicBezTo>
                <a:cubicBezTo>
                  <a:pt x="7" y="36"/>
                  <a:pt x="37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7" y="0"/>
                  <a:pt x="0" y="36"/>
                  <a:pt x="0" y="78"/>
                </a:cubicBezTo>
                <a:cubicBezTo>
                  <a:pt x="0" y="115"/>
                  <a:pt x="37" y="151"/>
                  <a:pt x="79" y="151"/>
                </a:cubicBezTo>
                <a:cubicBezTo>
                  <a:pt x="121" y="151"/>
                  <a:pt x="151" y="115"/>
                  <a:pt x="151" y="78"/>
                </a:cubicBezTo>
                <a:cubicBezTo>
                  <a:pt x="151" y="36"/>
                  <a:pt x="121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1" name="Freeform 775"/>
          <p:cNvSpPr>
            <a:spLocks noChangeArrowheads="1"/>
          </p:cNvSpPr>
          <p:nvPr/>
        </p:nvSpPr>
        <p:spPr bwMode="auto">
          <a:xfrm>
            <a:off x="11475788" y="6262431"/>
            <a:ext cx="274326" cy="274343"/>
          </a:xfrm>
          <a:custGeom>
            <a:avLst/>
            <a:gdLst>
              <a:gd name="T0" fmla="*/ 109 w 218"/>
              <a:gd name="T1" fmla="*/ 217 h 218"/>
              <a:gd name="T2" fmla="*/ 109 w 218"/>
              <a:gd name="T3" fmla="*/ 217 h 218"/>
              <a:gd name="T4" fmla="*/ 0 w 218"/>
              <a:gd name="T5" fmla="*/ 109 h 218"/>
              <a:gd name="T6" fmla="*/ 109 w 218"/>
              <a:gd name="T7" fmla="*/ 0 h 218"/>
              <a:gd name="T8" fmla="*/ 217 w 218"/>
              <a:gd name="T9" fmla="*/ 109 h 218"/>
              <a:gd name="T10" fmla="*/ 109 w 218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8">
                <a:moveTo>
                  <a:pt x="109" y="217"/>
                </a:moveTo>
                <a:lnTo>
                  <a:pt x="109" y="217"/>
                </a:lnTo>
                <a:cubicBezTo>
                  <a:pt x="49" y="217"/>
                  <a:pt x="0" y="169"/>
                  <a:pt x="0" y="109"/>
                </a:cubicBezTo>
                <a:cubicBezTo>
                  <a:pt x="0" y="48"/>
                  <a:pt x="49" y="0"/>
                  <a:pt x="109" y="0"/>
                </a:cubicBezTo>
                <a:cubicBezTo>
                  <a:pt x="169" y="0"/>
                  <a:pt x="217" y="48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2" name="Freeform 776"/>
          <p:cNvSpPr>
            <a:spLocks noChangeArrowheads="1"/>
          </p:cNvSpPr>
          <p:nvPr/>
        </p:nvSpPr>
        <p:spPr bwMode="auto">
          <a:xfrm>
            <a:off x="11475788" y="6262431"/>
            <a:ext cx="274326" cy="274343"/>
          </a:xfrm>
          <a:custGeom>
            <a:avLst/>
            <a:gdLst>
              <a:gd name="T0" fmla="*/ 109 w 218"/>
              <a:gd name="T1" fmla="*/ 0 h 218"/>
              <a:gd name="T2" fmla="*/ 109 w 218"/>
              <a:gd name="T3" fmla="*/ 0 h 218"/>
              <a:gd name="T4" fmla="*/ 217 w 218"/>
              <a:gd name="T5" fmla="*/ 109 h 218"/>
              <a:gd name="T6" fmla="*/ 109 w 218"/>
              <a:gd name="T7" fmla="*/ 217 h 218"/>
              <a:gd name="T8" fmla="*/ 6 w 218"/>
              <a:gd name="T9" fmla="*/ 109 h 218"/>
              <a:gd name="T10" fmla="*/ 109 w 218"/>
              <a:gd name="T11" fmla="*/ 0 h 218"/>
              <a:gd name="T12" fmla="*/ 109 w 218"/>
              <a:gd name="T13" fmla="*/ 0 h 218"/>
              <a:gd name="T14" fmla="*/ 109 w 218"/>
              <a:gd name="T15" fmla="*/ 0 h 218"/>
              <a:gd name="T16" fmla="*/ 0 w 218"/>
              <a:gd name="T17" fmla="*/ 109 h 218"/>
              <a:gd name="T18" fmla="*/ 109 w 218"/>
              <a:gd name="T19" fmla="*/ 217 h 218"/>
              <a:gd name="T20" fmla="*/ 217 w 218"/>
              <a:gd name="T21" fmla="*/ 109 h 218"/>
              <a:gd name="T22" fmla="*/ 109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8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  <a:cubicBezTo>
                  <a:pt x="49" y="217"/>
                  <a:pt x="6" y="169"/>
                  <a:pt x="6" y="109"/>
                </a:cubicBezTo>
                <a:cubicBezTo>
                  <a:pt x="6" y="48"/>
                  <a:pt x="49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9" y="0"/>
                  <a:pt x="0" y="48"/>
                  <a:pt x="0" y="109"/>
                </a:cubicBezTo>
                <a:cubicBezTo>
                  <a:pt x="0" y="169"/>
                  <a:pt x="49" y="217"/>
                  <a:pt x="109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3" name="Freeform 777"/>
          <p:cNvSpPr>
            <a:spLocks noChangeArrowheads="1"/>
          </p:cNvSpPr>
          <p:nvPr/>
        </p:nvSpPr>
        <p:spPr bwMode="auto">
          <a:xfrm>
            <a:off x="10479254" y="6184046"/>
            <a:ext cx="268728" cy="274343"/>
          </a:xfrm>
          <a:custGeom>
            <a:avLst/>
            <a:gdLst>
              <a:gd name="T0" fmla="*/ 103 w 212"/>
              <a:gd name="T1" fmla="*/ 217 h 218"/>
              <a:gd name="T2" fmla="*/ 103 w 212"/>
              <a:gd name="T3" fmla="*/ 217 h 218"/>
              <a:gd name="T4" fmla="*/ 0 w 212"/>
              <a:gd name="T5" fmla="*/ 108 h 218"/>
              <a:gd name="T6" fmla="*/ 103 w 212"/>
              <a:gd name="T7" fmla="*/ 0 h 218"/>
              <a:gd name="T8" fmla="*/ 211 w 212"/>
              <a:gd name="T9" fmla="*/ 108 h 218"/>
              <a:gd name="T10" fmla="*/ 103 w 212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2" h="218">
                <a:moveTo>
                  <a:pt x="103" y="217"/>
                </a:moveTo>
                <a:lnTo>
                  <a:pt x="103" y="217"/>
                </a:lnTo>
                <a:cubicBezTo>
                  <a:pt x="48" y="217"/>
                  <a:pt x="0" y="169"/>
                  <a:pt x="0" y="108"/>
                </a:cubicBezTo>
                <a:cubicBezTo>
                  <a:pt x="0" y="48"/>
                  <a:pt x="48" y="0"/>
                  <a:pt x="103" y="0"/>
                </a:cubicBezTo>
                <a:cubicBezTo>
                  <a:pt x="163" y="0"/>
                  <a:pt x="211" y="48"/>
                  <a:pt x="211" y="108"/>
                </a:cubicBezTo>
                <a:cubicBezTo>
                  <a:pt x="211" y="169"/>
                  <a:pt x="163" y="217"/>
                  <a:pt x="103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4" name="Freeform 778"/>
          <p:cNvSpPr>
            <a:spLocks noChangeArrowheads="1"/>
          </p:cNvSpPr>
          <p:nvPr/>
        </p:nvSpPr>
        <p:spPr bwMode="auto">
          <a:xfrm>
            <a:off x="10479254" y="6184046"/>
            <a:ext cx="268728" cy="274343"/>
          </a:xfrm>
          <a:custGeom>
            <a:avLst/>
            <a:gdLst>
              <a:gd name="T0" fmla="*/ 103 w 212"/>
              <a:gd name="T1" fmla="*/ 0 h 218"/>
              <a:gd name="T2" fmla="*/ 103 w 212"/>
              <a:gd name="T3" fmla="*/ 0 h 218"/>
              <a:gd name="T4" fmla="*/ 211 w 212"/>
              <a:gd name="T5" fmla="*/ 108 h 218"/>
              <a:gd name="T6" fmla="*/ 103 w 212"/>
              <a:gd name="T7" fmla="*/ 217 h 218"/>
              <a:gd name="T8" fmla="*/ 0 w 212"/>
              <a:gd name="T9" fmla="*/ 108 h 218"/>
              <a:gd name="T10" fmla="*/ 103 w 212"/>
              <a:gd name="T11" fmla="*/ 0 h 218"/>
              <a:gd name="T12" fmla="*/ 103 w 212"/>
              <a:gd name="T13" fmla="*/ 0 h 218"/>
              <a:gd name="T14" fmla="*/ 103 w 212"/>
              <a:gd name="T15" fmla="*/ 0 h 218"/>
              <a:gd name="T16" fmla="*/ 0 w 212"/>
              <a:gd name="T17" fmla="*/ 108 h 218"/>
              <a:gd name="T18" fmla="*/ 103 w 212"/>
              <a:gd name="T19" fmla="*/ 217 h 218"/>
              <a:gd name="T20" fmla="*/ 211 w 212"/>
              <a:gd name="T21" fmla="*/ 108 h 218"/>
              <a:gd name="T22" fmla="*/ 103 w 212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2" h="218">
                <a:moveTo>
                  <a:pt x="103" y="0"/>
                </a:moveTo>
                <a:lnTo>
                  <a:pt x="103" y="0"/>
                </a:lnTo>
                <a:cubicBezTo>
                  <a:pt x="163" y="0"/>
                  <a:pt x="211" y="48"/>
                  <a:pt x="211" y="108"/>
                </a:cubicBezTo>
                <a:cubicBezTo>
                  <a:pt x="211" y="169"/>
                  <a:pt x="163" y="217"/>
                  <a:pt x="103" y="217"/>
                </a:cubicBezTo>
                <a:cubicBezTo>
                  <a:pt x="48" y="217"/>
                  <a:pt x="0" y="169"/>
                  <a:pt x="0" y="108"/>
                </a:cubicBezTo>
                <a:cubicBezTo>
                  <a:pt x="0" y="48"/>
                  <a:pt x="48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8" y="0"/>
                  <a:pt x="0" y="48"/>
                  <a:pt x="0" y="108"/>
                </a:cubicBezTo>
                <a:cubicBezTo>
                  <a:pt x="0" y="169"/>
                  <a:pt x="48" y="217"/>
                  <a:pt x="103" y="217"/>
                </a:cubicBezTo>
                <a:cubicBezTo>
                  <a:pt x="163" y="217"/>
                  <a:pt x="211" y="169"/>
                  <a:pt x="211" y="108"/>
                </a:cubicBezTo>
                <a:cubicBezTo>
                  <a:pt x="211" y="48"/>
                  <a:pt x="163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5" name="Freeform 779"/>
          <p:cNvSpPr>
            <a:spLocks noChangeArrowheads="1"/>
          </p:cNvSpPr>
          <p:nvPr/>
        </p:nvSpPr>
        <p:spPr bwMode="auto">
          <a:xfrm>
            <a:off x="11386214" y="4801121"/>
            <a:ext cx="100773" cy="106380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6" name="Freeform 780"/>
          <p:cNvSpPr>
            <a:spLocks noChangeArrowheads="1"/>
          </p:cNvSpPr>
          <p:nvPr/>
        </p:nvSpPr>
        <p:spPr bwMode="auto">
          <a:xfrm>
            <a:off x="11375018" y="4801121"/>
            <a:ext cx="106369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6"/>
                  <a:pt x="24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7" name="Freeform 781"/>
          <p:cNvSpPr>
            <a:spLocks noChangeArrowheads="1"/>
          </p:cNvSpPr>
          <p:nvPr/>
        </p:nvSpPr>
        <p:spPr bwMode="auto">
          <a:xfrm>
            <a:off x="11559769" y="5277024"/>
            <a:ext cx="106373" cy="106376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8" name="Freeform 782"/>
          <p:cNvSpPr>
            <a:spLocks noChangeArrowheads="1"/>
          </p:cNvSpPr>
          <p:nvPr/>
        </p:nvSpPr>
        <p:spPr bwMode="auto">
          <a:xfrm>
            <a:off x="11559769" y="5277024"/>
            <a:ext cx="106373" cy="106376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49" name="Freeform 783"/>
          <p:cNvSpPr>
            <a:spLocks noChangeArrowheads="1"/>
          </p:cNvSpPr>
          <p:nvPr/>
        </p:nvSpPr>
        <p:spPr bwMode="auto">
          <a:xfrm>
            <a:off x="11391813" y="5741734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42 h 79"/>
              <a:gd name="T6" fmla="*/ 42 w 85"/>
              <a:gd name="T7" fmla="*/ 0 h 79"/>
              <a:gd name="T8" fmla="*/ 84 w 85"/>
              <a:gd name="T9" fmla="*/ 42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0" name="Freeform 784"/>
          <p:cNvSpPr>
            <a:spLocks noChangeArrowheads="1"/>
          </p:cNvSpPr>
          <p:nvPr/>
        </p:nvSpPr>
        <p:spPr bwMode="auto">
          <a:xfrm>
            <a:off x="11391813" y="5741732"/>
            <a:ext cx="106373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78 w 85"/>
              <a:gd name="T5" fmla="*/ 42 h 85"/>
              <a:gd name="T6" fmla="*/ 42 w 85"/>
              <a:gd name="T7" fmla="*/ 78 h 85"/>
              <a:gd name="T8" fmla="*/ 0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78" y="18"/>
                  <a:pt x="78" y="42"/>
                </a:cubicBezTo>
                <a:cubicBezTo>
                  <a:pt x="78" y="60"/>
                  <a:pt x="66" y="78"/>
                  <a:pt x="42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4"/>
                  <a:pt x="42" y="84"/>
                </a:cubicBezTo>
                <a:cubicBezTo>
                  <a:pt x="66" y="84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1" name="Freeform 785"/>
          <p:cNvSpPr>
            <a:spLocks noChangeArrowheads="1"/>
          </p:cNvSpPr>
          <p:nvPr/>
        </p:nvSpPr>
        <p:spPr bwMode="auto">
          <a:xfrm>
            <a:off x="12785842" y="6575968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6 h 80"/>
              <a:gd name="T6" fmla="*/ 36 w 79"/>
              <a:gd name="T7" fmla="*/ 0 h 80"/>
              <a:gd name="T8" fmla="*/ 78 w 79"/>
              <a:gd name="T9" fmla="*/ 36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1"/>
                  <a:pt x="0" y="36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1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2" name="Freeform 786"/>
          <p:cNvSpPr>
            <a:spLocks noChangeArrowheads="1"/>
          </p:cNvSpPr>
          <p:nvPr/>
        </p:nvSpPr>
        <p:spPr bwMode="auto">
          <a:xfrm>
            <a:off x="12780243" y="6570364"/>
            <a:ext cx="106373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84 w 85"/>
              <a:gd name="T5" fmla="*/ 42 h 86"/>
              <a:gd name="T6" fmla="*/ 42 w 85"/>
              <a:gd name="T7" fmla="*/ 85 h 86"/>
              <a:gd name="T8" fmla="*/ 6 w 85"/>
              <a:gd name="T9" fmla="*/ 42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7"/>
                  <a:pt x="66" y="85"/>
                  <a:pt x="42" y="85"/>
                </a:cubicBezTo>
                <a:cubicBezTo>
                  <a:pt x="24" y="85"/>
                  <a:pt x="6" y="67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24"/>
                  <a:pt x="0" y="42"/>
                </a:cubicBezTo>
                <a:cubicBezTo>
                  <a:pt x="0" y="67"/>
                  <a:pt x="24" y="85"/>
                  <a:pt x="42" y="85"/>
                </a:cubicBezTo>
                <a:cubicBezTo>
                  <a:pt x="66" y="85"/>
                  <a:pt x="84" y="67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3" name="Freeform 787"/>
          <p:cNvSpPr>
            <a:spLocks noChangeArrowheads="1"/>
          </p:cNvSpPr>
          <p:nvPr/>
        </p:nvSpPr>
        <p:spPr bwMode="auto">
          <a:xfrm>
            <a:off x="14118289" y="6049669"/>
            <a:ext cx="106369" cy="106376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4" name="Freeform 788"/>
          <p:cNvSpPr>
            <a:spLocks noChangeArrowheads="1"/>
          </p:cNvSpPr>
          <p:nvPr/>
        </p:nvSpPr>
        <p:spPr bwMode="auto">
          <a:xfrm>
            <a:off x="14118289" y="6049669"/>
            <a:ext cx="106369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5" name="Freeform 789"/>
          <p:cNvSpPr>
            <a:spLocks noChangeArrowheads="1"/>
          </p:cNvSpPr>
          <p:nvPr/>
        </p:nvSpPr>
        <p:spPr bwMode="auto">
          <a:xfrm>
            <a:off x="12321167" y="7214241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42 h 79"/>
              <a:gd name="T6" fmla="*/ 42 w 85"/>
              <a:gd name="T7" fmla="*/ 0 h 79"/>
              <a:gd name="T8" fmla="*/ 84 w 85"/>
              <a:gd name="T9" fmla="*/ 42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6" name="Freeform 790"/>
          <p:cNvSpPr>
            <a:spLocks noChangeArrowheads="1"/>
          </p:cNvSpPr>
          <p:nvPr/>
        </p:nvSpPr>
        <p:spPr bwMode="auto">
          <a:xfrm>
            <a:off x="12321167" y="7214237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78 w 85"/>
              <a:gd name="T5" fmla="*/ 42 h 86"/>
              <a:gd name="T6" fmla="*/ 42 w 85"/>
              <a:gd name="T7" fmla="*/ 78 h 86"/>
              <a:gd name="T8" fmla="*/ 0 w 85"/>
              <a:gd name="T9" fmla="*/ 42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78" y="18"/>
                  <a:pt x="78" y="42"/>
                </a:cubicBezTo>
                <a:cubicBezTo>
                  <a:pt x="78" y="60"/>
                  <a:pt x="66" y="78"/>
                  <a:pt x="42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5"/>
                  <a:pt x="42" y="85"/>
                </a:cubicBezTo>
                <a:cubicBezTo>
                  <a:pt x="66" y="85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7" name="Freeform 791"/>
          <p:cNvSpPr>
            <a:spLocks noChangeArrowheads="1"/>
          </p:cNvSpPr>
          <p:nvPr/>
        </p:nvSpPr>
        <p:spPr bwMode="auto">
          <a:xfrm>
            <a:off x="12209195" y="7236635"/>
            <a:ext cx="83978" cy="78384"/>
          </a:xfrm>
          <a:custGeom>
            <a:avLst/>
            <a:gdLst>
              <a:gd name="T0" fmla="*/ 31 w 68"/>
              <a:gd name="T1" fmla="*/ 60 h 61"/>
              <a:gd name="T2" fmla="*/ 31 w 68"/>
              <a:gd name="T3" fmla="*/ 60 h 61"/>
              <a:gd name="T4" fmla="*/ 0 w 68"/>
              <a:gd name="T5" fmla="*/ 30 h 61"/>
              <a:gd name="T6" fmla="*/ 31 w 68"/>
              <a:gd name="T7" fmla="*/ 0 h 61"/>
              <a:gd name="T8" fmla="*/ 67 w 68"/>
              <a:gd name="T9" fmla="*/ 30 h 61"/>
              <a:gd name="T10" fmla="*/ 31 w 68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8" h="61">
                <a:moveTo>
                  <a:pt x="31" y="60"/>
                </a:moveTo>
                <a:lnTo>
                  <a:pt x="31" y="60"/>
                </a:ln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1" y="0"/>
                </a:cubicBezTo>
                <a:cubicBezTo>
                  <a:pt x="49" y="0"/>
                  <a:pt x="67" y="12"/>
                  <a:pt x="67" y="30"/>
                </a:cubicBezTo>
                <a:cubicBezTo>
                  <a:pt x="67" y="48"/>
                  <a:pt x="49" y="60"/>
                  <a:pt x="31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8" name="Freeform 792"/>
          <p:cNvSpPr>
            <a:spLocks noChangeArrowheads="1"/>
          </p:cNvSpPr>
          <p:nvPr/>
        </p:nvSpPr>
        <p:spPr bwMode="auto">
          <a:xfrm>
            <a:off x="12209195" y="7236632"/>
            <a:ext cx="83978" cy="83982"/>
          </a:xfrm>
          <a:custGeom>
            <a:avLst/>
            <a:gdLst>
              <a:gd name="T0" fmla="*/ 31 w 68"/>
              <a:gd name="T1" fmla="*/ 0 h 68"/>
              <a:gd name="T2" fmla="*/ 31 w 68"/>
              <a:gd name="T3" fmla="*/ 0 h 68"/>
              <a:gd name="T4" fmla="*/ 61 w 68"/>
              <a:gd name="T5" fmla="*/ 30 h 68"/>
              <a:gd name="T6" fmla="*/ 31 w 68"/>
              <a:gd name="T7" fmla="*/ 60 h 68"/>
              <a:gd name="T8" fmla="*/ 0 w 68"/>
              <a:gd name="T9" fmla="*/ 30 h 68"/>
              <a:gd name="T10" fmla="*/ 31 w 68"/>
              <a:gd name="T11" fmla="*/ 0 h 68"/>
              <a:gd name="T12" fmla="*/ 31 w 68"/>
              <a:gd name="T13" fmla="*/ 0 h 68"/>
              <a:gd name="T14" fmla="*/ 31 w 68"/>
              <a:gd name="T15" fmla="*/ 0 h 68"/>
              <a:gd name="T16" fmla="*/ 0 w 68"/>
              <a:gd name="T17" fmla="*/ 30 h 68"/>
              <a:gd name="T18" fmla="*/ 31 w 68"/>
              <a:gd name="T19" fmla="*/ 67 h 68"/>
              <a:gd name="T20" fmla="*/ 67 w 68"/>
              <a:gd name="T21" fmla="*/ 30 h 68"/>
              <a:gd name="T22" fmla="*/ 31 w 68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8" h="68">
                <a:moveTo>
                  <a:pt x="31" y="0"/>
                </a:moveTo>
                <a:lnTo>
                  <a:pt x="31" y="0"/>
                </a:lnTo>
                <a:cubicBezTo>
                  <a:pt x="49" y="0"/>
                  <a:pt x="61" y="12"/>
                  <a:pt x="61" y="30"/>
                </a:cubicBezTo>
                <a:cubicBezTo>
                  <a:pt x="61" y="48"/>
                  <a:pt x="49" y="60"/>
                  <a:pt x="31" y="60"/>
                </a:cubicBez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1" y="0"/>
                </a:cubicBezTo>
                <a:lnTo>
                  <a:pt x="31" y="0"/>
                </a:lnTo>
                <a:lnTo>
                  <a:pt x="31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7"/>
                  <a:pt x="31" y="67"/>
                </a:cubicBezTo>
                <a:cubicBezTo>
                  <a:pt x="49" y="67"/>
                  <a:pt x="67" y="48"/>
                  <a:pt x="67" y="30"/>
                </a:cubicBezTo>
                <a:cubicBezTo>
                  <a:pt x="67" y="12"/>
                  <a:pt x="49" y="0"/>
                  <a:pt x="3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59" name="Freeform 793"/>
          <p:cNvSpPr>
            <a:spLocks noChangeArrowheads="1"/>
          </p:cNvSpPr>
          <p:nvPr/>
        </p:nvSpPr>
        <p:spPr bwMode="auto">
          <a:xfrm>
            <a:off x="9023640" y="8675543"/>
            <a:ext cx="83975" cy="83985"/>
          </a:xfrm>
          <a:custGeom>
            <a:avLst/>
            <a:gdLst>
              <a:gd name="T0" fmla="*/ 36 w 67"/>
              <a:gd name="T1" fmla="*/ 67 h 68"/>
              <a:gd name="T2" fmla="*/ 36 w 67"/>
              <a:gd name="T3" fmla="*/ 67 h 68"/>
              <a:gd name="T4" fmla="*/ 0 w 67"/>
              <a:gd name="T5" fmla="*/ 30 h 68"/>
              <a:gd name="T6" fmla="*/ 36 w 67"/>
              <a:gd name="T7" fmla="*/ 0 h 68"/>
              <a:gd name="T8" fmla="*/ 66 w 67"/>
              <a:gd name="T9" fmla="*/ 30 h 68"/>
              <a:gd name="T10" fmla="*/ 36 w 67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8">
                <a:moveTo>
                  <a:pt x="36" y="67"/>
                </a:moveTo>
                <a:lnTo>
                  <a:pt x="36" y="67"/>
                </a:lnTo>
                <a:cubicBezTo>
                  <a:pt x="18" y="67"/>
                  <a:pt x="0" y="49"/>
                  <a:pt x="0" y="30"/>
                </a:cubicBezTo>
                <a:cubicBezTo>
                  <a:pt x="0" y="18"/>
                  <a:pt x="18" y="0"/>
                  <a:pt x="36" y="0"/>
                </a:cubicBezTo>
                <a:cubicBezTo>
                  <a:pt x="48" y="0"/>
                  <a:pt x="66" y="18"/>
                  <a:pt x="66" y="30"/>
                </a:cubicBezTo>
                <a:cubicBezTo>
                  <a:pt x="66" y="49"/>
                  <a:pt x="48" y="67"/>
                  <a:pt x="36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0" name="Freeform 794"/>
          <p:cNvSpPr>
            <a:spLocks noChangeArrowheads="1"/>
          </p:cNvSpPr>
          <p:nvPr/>
        </p:nvSpPr>
        <p:spPr bwMode="auto">
          <a:xfrm>
            <a:off x="9023640" y="8675543"/>
            <a:ext cx="83975" cy="83985"/>
          </a:xfrm>
          <a:custGeom>
            <a:avLst/>
            <a:gdLst>
              <a:gd name="T0" fmla="*/ 36 w 67"/>
              <a:gd name="T1" fmla="*/ 0 h 68"/>
              <a:gd name="T2" fmla="*/ 36 w 67"/>
              <a:gd name="T3" fmla="*/ 0 h 68"/>
              <a:gd name="T4" fmla="*/ 66 w 67"/>
              <a:gd name="T5" fmla="*/ 30 h 68"/>
              <a:gd name="T6" fmla="*/ 36 w 67"/>
              <a:gd name="T7" fmla="*/ 67 h 68"/>
              <a:gd name="T8" fmla="*/ 0 w 67"/>
              <a:gd name="T9" fmla="*/ 30 h 68"/>
              <a:gd name="T10" fmla="*/ 36 w 67"/>
              <a:gd name="T11" fmla="*/ 0 h 68"/>
              <a:gd name="T12" fmla="*/ 36 w 67"/>
              <a:gd name="T13" fmla="*/ 0 h 68"/>
              <a:gd name="T14" fmla="*/ 36 w 67"/>
              <a:gd name="T15" fmla="*/ 0 h 68"/>
              <a:gd name="T16" fmla="*/ 0 w 67"/>
              <a:gd name="T17" fmla="*/ 30 h 68"/>
              <a:gd name="T18" fmla="*/ 36 w 67"/>
              <a:gd name="T19" fmla="*/ 67 h 68"/>
              <a:gd name="T20" fmla="*/ 66 w 67"/>
              <a:gd name="T21" fmla="*/ 30 h 68"/>
              <a:gd name="T22" fmla="*/ 36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6" y="0"/>
                </a:moveTo>
                <a:lnTo>
                  <a:pt x="36" y="0"/>
                </a:lnTo>
                <a:cubicBezTo>
                  <a:pt x="48" y="0"/>
                  <a:pt x="66" y="18"/>
                  <a:pt x="66" y="30"/>
                </a:cubicBezTo>
                <a:cubicBezTo>
                  <a:pt x="66" y="49"/>
                  <a:pt x="48" y="67"/>
                  <a:pt x="36" y="67"/>
                </a:cubicBezTo>
                <a:cubicBezTo>
                  <a:pt x="18" y="67"/>
                  <a:pt x="0" y="49"/>
                  <a:pt x="0" y="30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2" y="0"/>
                  <a:pt x="0" y="13"/>
                  <a:pt x="0" y="30"/>
                </a:cubicBezTo>
                <a:cubicBezTo>
                  <a:pt x="0" y="55"/>
                  <a:pt x="12" y="67"/>
                  <a:pt x="36" y="67"/>
                </a:cubicBezTo>
                <a:cubicBezTo>
                  <a:pt x="54" y="67"/>
                  <a:pt x="66" y="55"/>
                  <a:pt x="66" y="30"/>
                </a:cubicBezTo>
                <a:cubicBezTo>
                  <a:pt x="66" y="13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1" name="Freeform 795"/>
          <p:cNvSpPr>
            <a:spLocks noChangeArrowheads="1"/>
          </p:cNvSpPr>
          <p:nvPr/>
        </p:nvSpPr>
        <p:spPr bwMode="auto">
          <a:xfrm>
            <a:off x="9729053" y="8641950"/>
            <a:ext cx="83975" cy="83985"/>
          </a:xfrm>
          <a:custGeom>
            <a:avLst/>
            <a:gdLst>
              <a:gd name="T0" fmla="*/ 36 w 67"/>
              <a:gd name="T1" fmla="*/ 67 h 68"/>
              <a:gd name="T2" fmla="*/ 36 w 67"/>
              <a:gd name="T3" fmla="*/ 67 h 68"/>
              <a:gd name="T4" fmla="*/ 0 w 67"/>
              <a:gd name="T5" fmla="*/ 30 h 68"/>
              <a:gd name="T6" fmla="*/ 36 w 67"/>
              <a:gd name="T7" fmla="*/ 0 h 68"/>
              <a:gd name="T8" fmla="*/ 66 w 67"/>
              <a:gd name="T9" fmla="*/ 30 h 68"/>
              <a:gd name="T10" fmla="*/ 36 w 67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8">
                <a:moveTo>
                  <a:pt x="36" y="67"/>
                </a:moveTo>
                <a:lnTo>
                  <a:pt x="36" y="67"/>
                </a:lnTo>
                <a:cubicBezTo>
                  <a:pt x="18" y="67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7"/>
                  <a:pt x="36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2" name="Freeform 796"/>
          <p:cNvSpPr>
            <a:spLocks noChangeArrowheads="1"/>
          </p:cNvSpPr>
          <p:nvPr/>
        </p:nvSpPr>
        <p:spPr bwMode="auto">
          <a:xfrm>
            <a:off x="9729053" y="8641950"/>
            <a:ext cx="83975" cy="83985"/>
          </a:xfrm>
          <a:custGeom>
            <a:avLst/>
            <a:gdLst>
              <a:gd name="T0" fmla="*/ 36 w 67"/>
              <a:gd name="T1" fmla="*/ 0 h 68"/>
              <a:gd name="T2" fmla="*/ 36 w 67"/>
              <a:gd name="T3" fmla="*/ 0 h 68"/>
              <a:gd name="T4" fmla="*/ 66 w 67"/>
              <a:gd name="T5" fmla="*/ 30 h 68"/>
              <a:gd name="T6" fmla="*/ 36 w 67"/>
              <a:gd name="T7" fmla="*/ 61 h 68"/>
              <a:gd name="T8" fmla="*/ 0 w 67"/>
              <a:gd name="T9" fmla="*/ 30 h 68"/>
              <a:gd name="T10" fmla="*/ 36 w 67"/>
              <a:gd name="T11" fmla="*/ 0 h 68"/>
              <a:gd name="T12" fmla="*/ 36 w 67"/>
              <a:gd name="T13" fmla="*/ 0 h 68"/>
              <a:gd name="T14" fmla="*/ 36 w 67"/>
              <a:gd name="T15" fmla="*/ 0 h 68"/>
              <a:gd name="T16" fmla="*/ 0 w 67"/>
              <a:gd name="T17" fmla="*/ 30 h 68"/>
              <a:gd name="T18" fmla="*/ 36 w 67"/>
              <a:gd name="T19" fmla="*/ 67 h 68"/>
              <a:gd name="T20" fmla="*/ 66 w 67"/>
              <a:gd name="T21" fmla="*/ 30 h 68"/>
              <a:gd name="T22" fmla="*/ 36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6" y="0"/>
                </a:moveTo>
                <a:lnTo>
                  <a:pt x="36" y="0"/>
                </a:lnTo>
                <a:cubicBezTo>
                  <a:pt x="48" y="0"/>
                  <a:pt x="66" y="12"/>
                  <a:pt x="66" y="30"/>
                </a:cubicBezTo>
                <a:cubicBezTo>
                  <a:pt x="66" y="48"/>
                  <a:pt x="48" y="61"/>
                  <a:pt x="36" y="61"/>
                </a:cubicBezTo>
                <a:cubicBezTo>
                  <a:pt x="18" y="61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8"/>
                  <a:pt x="18" y="67"/>
                  <a:pt x="36" y="67"/>
                </a:cubicBezTo>
                <a:cubicBezTo>
                  <a:pt x="54" y="67"/>
                  <a:pt x="66" y="48"/>
                  <a:pt x="66" y="30"/>
                </a:cubicBezTo>
                <a:cubicBezTo>
                  <a:pt x="66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3" name="Freeform 797"/>
          <p:cNvSpPr>
            <a:spLocks noChangeArrowheads="1"/>
          </p:cNvSpPr>
          <p:nvPr/>
        </p:nvSpPr>
        <p:spPr bwMode="auto">
          <a:xfrm>
            <a:off x="9102021" y="8378803"/>
            <a:ext cx="78381" cy="83982"/>
          </a:xfrm>
          <a:custGeom>
            <a:avLst/>
            <a:gdLst>
              <a:gd name="T0" fmla="*/ 30 w 61"/>
              <a:gd name="T1" fmla="*/ 66 h 67"/>
              <a:gd name="T2" fmla="*/ 30 w 61"/>
              <a:gd name="T3" fmla="*/ 66 h 67"/>
              <a:gd name="T4" fmla="*/ 0 w 61"/>
              <a:gd name="T5" fmla="*/ 30 h 67"/>
              <a:gd name="T6" fmla="*/ 30 w 61"/>
              <a:gd name="T7" fmla="*/ 0 h 67"/>
              <a:gd name="T8" fmla="*/ 60 w 61"/>
              <a:gd name="T9" fmla="*/ 30 h 67"/>
              <a:gd name="T10" fmla="*/ 30 w 61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4" name="Freeform 798"/>
          <p:cNvSpPr>
            <a:spLocks noChangeArrowheads="1"/>
          </p:cNvSpPr>
          <p:nvPr/>
        </p:nvSpPr>
        <p:spPr bwMode="auto">
          <a:xfrm>
            <a:off x="9102020" y="8378803"/>
            <a:ext cx="83975" cy="83982"/>
          </a:xfrm>
          <a:custGeom>
            <a:avLst/>
            <a:gdLst>
              <a:gd name="T0" fmla="*/ 30 w 67"/>
              <a:gd name="T1" fmla="*/ 0 h 67"/>
              <a:gd name="T2" fmla="*/ 30 w 67"/>
              <a:gd name="T3" fmla="*/ 0 h 67"/>
              <a:gd name="T4" fmla="*/ 60 w 67"/>
              <a:gd name="T5" fmla="*/ 30 h 67"/>
              <a:gd name="T6" fmla="*/ 30 w 67"/>
              <a:gd name="T7" fmla="*/ 66 h 67"/>
              <a:gd name="T8" fmla="*/ 0 w 67"/>
              <a:gd name="T9" fmla="*/ 30 h 67"/>
              <a:gd name="T10" fmla="*/ 30 w 67"/>
              <a:gd name="T11" fmla="*/ 0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0 h 67"/>
              <a:gd name="T18" fmla="*/ 30 w 67"/>
              <a:gd name="T19" fmla="*/ 66 h 67"/>
              <a:gd name="T20" fmla="*/ 66 w 67"/>
              <a:gd name="T21" fmla="*/ 30 h 67"/>
              <a:gd name="T22" fmla="*/ 30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6"/>
                  <a:pt x="30" y="66"/>
                </a:cubicBezTo>
                <a:cubicBezTo>
                  <a:pt x="12" y="66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6"/>
                  <a:pt x="30" y="66"/>
                </a:cubicBezTo>
                <a:cubicBezTo>
                  <a:pt x="48" y="66"/>
                  <a:pt x="66" y="48"/>
                  <a:pt x="66" y="30"/>
                </a:cubicBezTo>
                <a:cubicBezTo>
                  <a:pt x="66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5" name="Freeform 799"/>
          <p:cNvSpPr>
            <a:spLocks noChangeArrowheads="1"/>
          </p:cNvSpPr>
          <p:nvPr/>
        </p:nvSpPr>
        <p:spPr bwMode="auto">
          <a:xfrm>
            <a:off x="8973255" y="7673345"/>
            <a:ext cx="123168" cy="134374"/>
          </a:xfrm>
          <a:custGeom>
            <a:avLst/>
            <a:gdLst>
              <a:gd name="T0" fmla="*/ 49 w 98"/>
              <a:gd name="T1" fmla="*/ 103 h 104"/>
              <a:gd name="T2" fmla="*/ 49 w 98"/>
              <a:gd name="T3" fmla="*/ 103 h 104"/>
              <a:gd name="T4" fmla="*/ 0 w 98"/>
              <a:gd name="T5" fmla="*/ 54 h 104"/>
              <a:gd name="T6" fmla="*/ 49 w 98"/>
              <a:gd name="T7" fmla="*/ 0 h 104"/>
              <a:gd name="T8" fmla="*/ 97 w 98"/>
              <a:gd name="T9" fmla="*/ 54 h 104"/>
              <a:gd name="T10" fmla="*/ 49 w 98"/>
              <a:gd name="T11" fmla="*/ 10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104">
                <a:moveTo>
                  <a:pt x="49" y="103"/>
                </a:moveTo>
                <a:lnTo>
                  <a:pt x="49" y="103"/>
                </a:lnTo>
                <a:cubicBezTo>
                  <a:pt x="19" y="103"/>
                  <a:pt x="0" y="79"/>
                  <a:pt x="0" y="54"/>
                </a:cubicBezTo>
                <a:cubicBezTo>
                  <a:pt x="0" y="24"/>
                  <a:pt x="19" y="0"/>
                  <a:pt x="49" y="0"/>
                </a:cubicBezTo>
                <a:cubicBezTo>
                  <a:pt x="73" y="0"/>
                  <a:pt x="97" y="24"/>
                  <a:pt x="97" y="54"/>
                </a:cubicBezTo>
                <a:cubicBezTo>
                  <a:pt x="97" y="79"/>
                  <a:pt x="73" y="103"/>
                  <a:pt x="49" y="10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6" name="Freeform 800"/>
          <p:cNvSpPr>
            <a:spLocks noChangeArrowheads="1"/>
          </p:cNvSpPr>
          <p:nvPr/>
        </p:nvSpPr>
        <p:spPr bwMode="auto">
          <a:xfrm>
            <a:off x="8973255" y="7673345"/>
            <a:ext cx="123168" cy="134374"/>
          </a:xfrm>
          <a:custGeom>
            <a:avLst/>
            <a:gdLst>
              <a:gd name="T0" fmla="*/ 49 w 98"/>
              <a:gd name="T1" fmla="*/ 6 h 104"/>
              <a:gd name="T2" fmla="*/ 49 w 98"/>
              <a:gd name="T3" fmla="*/ 6 h 104"/>
              <a:gd name="T4" fmla="*/ 97 w 98"/>
              <a:gd name="T5" fmla="*/ 54 h 104"/>
              <a:gd name="T6" fmla="*/ 49 w 98"/>
              <a:gd name="T7" fmla="*/ 103 h 104"/>
              <a:gd name="T8" fmla="*/ 0 w 98"/>
              <a:gd name="T9" fmla="*/ 54 h 104"/>
              <a:gd name="T10" fmla="*/ 49 w 98"/>
              <a:gd name="T11" fmla="*/ 6 h 104"/>
              <a:gd name="T12" fmla="*/ 49 w 98"/>
              <a:gd name="T13" fmla="*/ 0 h 104"/>
              <a:gd name="T14" fmla="*/ 49 w 98"/>
              <a:gd name="T15" fmla="*/ 0 h 104"/>
              <a:gd name="T16" fmla="*/ 0 w 98"/>
              <a:gd name="T17" fmla="*/ 54 h 104"/>
              <a:gd name="T18" fmla="*/ 49 w 98"/>
              <a:gd name="T19" fmla="*/ 103 h 104"/>
              <a:gd name="T20" fmla="*/ 97 w 98"/>
              <a:gd name="T21" fmla="*/ 54 h 104"/>
              <a:gd name="T22" fmla="*/ 49 w 98"/>
              <a:gd name="T23" fmla="*/ 0 h 104"/>
              <a:gd name="T24" fmla="*/ 49 w 98"/>
              <a:gd name="T25" fmla="*/ 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104">
                <a:moveTo>
                  <a:pt x="49" y="6"/>
                </a:moveTo>
                <a:lnTo>
                  <a:pt x="49" y="6"/>
                </a:lnTo>
                <a:cubicBezTo>
                  <a:pt x="73" y="6"/>
                  <a:pt x="97" y="24"/>
                  <a:pt x="97" y="54"/>
                </a:cubicBezTo>
                <a:cubicBezTo>
                  <a:pt x="97" y="79"/>
                  <a:pt x="73" y="103"/>
                  <a:pt x="49" y="103"/>
                </a:cubicBezTo>
                <a:cubicBezTo>
                  <a:pt x="19" y="103"/>
                  <a:pt x="0" y="79"/>
                  <a:pt x="0" y="54"/>
                </a:cubicBezTo>
                <a:cubicBezTo>
                  <a:pt x="0" y="24"/>
                  <a:pt x="19" y="6"/>
                  <a:pt x="49" y="6"/>
                </a:cubicBezTo>
                <a:lnTo>
                  <a:pt x="49" y="0"/>
                </a:lnTo>
                <a:lnTo>
                  <a:pt x="49" y="0"/>
                </a:lnTo>
                <a:cubicBezTo>
                  <a:pt x="19" y="0"/>
                  <a:pt x="0" y="24"/>
                  <a:pt x="0" y="54"/>
                </a:cubicBezTo>
                <a:cubicBezTo>
                  <a:pt x="0" y="79"/>
                  <a:pt x="19" y="103"/>
                  <a:pt x="49" y="103"/>
                </a:cubicBezTo>
                <a:cubicBezTo>
                  <a:pt x="73" y="103"/>
                  <a:pt x="97" y="79"/>
                  <a:pt x="97" y="54"/>
                </a:cubicBezTo>
                <a:cubicBezTo>
                  <a:pt x="97" y="24"/>
                  <a:pt x="73" y="0"/>
                  <a:pt x="49" y="0"/>
                </a:cubicBezTo>
                <a:lnTo>
                  <a:pt x="4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7" name="Freeform 801"/>
          <p:cNvSpPr>
            <a:spLocks noChangeArrowheads="1"/>
          </p:cNvSpPr>
          <p:nvPr/>
        </p:nvSpPr>
        <p:spPr bwMode="auto">
          <a:xfrm>
            <a:off x="9471521" y="7454991"/>
            <a:ext cx="123168" cy="123175"/>
          </a:xfrm>
          <a:custGeom>
            <a:avLst/>
            <a:gdLst>
              <a:gd name="T0" fmla="*/ 48 w 97"/>
              <a:gd name="T1" fmla="*/ 97 h 98"/>
              <a:gd name="T2" fmla="*/ 48 w 97"/>
              <a:gd name="T3" fmla="*/ 97 h 98"/>
              <a:gd name="T4" fmla="*/ 0 w 97"/>
              <a:gd name="T5" fmla="*/ 48 h 98"/>
              <a:gd name="T6" fmla="*/ 48 w 97"/>
              <a:gd name="T7" fmla="*/ 0 h 98"/>
              <a:gd name="T8" fmla="*/ 96 w 97"/>
              <a:gd name="T9" fmla="*/ 48 h 98"/>
              <a:gd name="T10" fmla="*/ 48 w 97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8">
                <a:moveTo>
                  <a:pt x="48" y="97"/>
                </a:moveTo>
                <a:lnTo>
                  <a:pt x="48" y="97"/>
                </a:lnTo>
                <a:cubicBezTo>
                  <a:pt x="18" y="97"/>
                  <a:pt x="0" y="79"/>
                  <a:pt x="0" y="48"/>
                </a:cubicBezTo>
                <a:cubicBezTo>
                  <a:pt x="0" y="24"/>
                  <a:pt x="18" y="0"/>
                  <a:pt x="48" y="0"/>
                </a:cubicBezTo>
                <a:cubicBezTo>
                  <a:pt x="72" y="0"/>
                  <a:pt x="96" y="24"/>
                  <a:pt x="96" y="48"/>
                </a:cubicBezTo>
                <a:cubicBezTo>
                  <a:pt x="96" y="79"/>
                  <a:pt x="72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8" name="Freeform 802"/>
          <p:cNvSpPr>
            <a:spLocks noChangeArrowheads="1"/>
          </p:cNvSpPr>
          <p:nvPr/>
        </p:nvSpPr>
        <p:spPr bwMode="auto">
          <a:xfrm>
            <a:off x="9471521" y="7454991"/>
            <a:ext cx="123168" cy="123175"/>
          </a:xfrm>
          <a:custGeom>
            <a:avLst/>
            <a:gdLst>
              <a:gd name="T0" fmla="*/ 48 w 97"/>
              <a:gd name="T1" fmla="*/ 0 h 98"/>
              <a:gd name="T2" fmla="*/ 48 w 97"/>
              <a:gd name="T3" fmla="*/ 0 h 98"/>
              <a:gd name="T4" fmla="*/ 96 w 97"/>
              <a:gd name="T5" fmla="*/ 48 h 98"/>
              <a:gd name="T6" fmla="*/ 48 w 97"/>
              <a:gd name="T7" fmla="*/ 97 h 98"/>
              <a:gd name="T8" fmla="*/ 0 w 97"/>
              <a:gd name="T9" fmla="*/ 48 h 98"/>
              <a:gd name="T10" fmla="*/ 48 w 97"/>
              <a:gd name="T11" fmla="*/ 0 h 98"/>
              <a:gd name="T12" fmla="*/ 48 w 97"/>
              <a:gd name="T13" fmla="*/ 0 h 98"/>
              <a:gd name="T14" fmla="*/ 48 w 97"/>
              <a:gd name="T15" fmla="*/ 0 h 98"/>
              <a:gd name="T16" fmla="*/ 0 w 97"/>
              <a:gd name="T17" fmla="*/ 48 h 98"/>
              <a:gd name="T18" fmla="*/ 48 w 97"/>
              <a:gd name="T19" fmla="*/ 97 h 98"/>
              <a:gd name="T20" fmla="*/ 96 w 97"/>
              <a:gd name="T21" fmla="*/ 48 h 98"/>
              <a:gd name="T22" fmla="*/ 48 w 97"/>
              <a:gd name="T2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98">
                <a:moveTo>
                  <a:pt x="48" y="0"/>
                </a:moveTo>
                <a:lnTo>
                  <a:pt x="48" y="0"/>
                </a:lnTo>
                <a:cubicBezTo>
                  <a:pt x="72" y="0"/>
                  <a:pt x="96" y="24"/>
                  <a:pt x="96" y="48"/>
                </a:cubicBezTo>
                <a:cubicBezTo>
                  <a:pt x="96" y="79"/>
                  <a:pt x="72" y="97"/>
                  <a:pt x="48" y="97"/>
                </a:cubicBezTo>
                <a:cubicBezTo>
                  <a:pt x="18" y="97"/>
                  <a:pt x="0" y="79"/>
                  <a:pt x="0" y="48"/>
                </a:cubicBezTo>
                <a:cubicBezTo>
                  <a:pt x="0" y="24"/>
                  <a:pt x="18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24"/>
                  <a:pt x="0" y="48"/>
                </a:cubicBezTo>
                <a:cubicBezTo>
                  <a:pt x="0" y="79"/>
                  <a:pt x="18" y="97"/>
                  <a:pt x="48" y="97"/>
                </a:cubicBezTo>
                <a:cubicBezTo>
                  <a:pt x="72" y="97"/>
                  <a:pt x="96" y="79"/>
                  <a:pt x="96" y="48"/>
                </a:cubicBezTo>
                <a:cubicBezTo>
                  <a:pt x="96" y="24"/>
                  <a:pt x="72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69" name="Freeform 803"/>
          <p:cNvSpPr>
            <a:spLocks noChangeArrowheads="1"/>
          </p:cNvSpPr>
          <p:nvPr/>
        </p:nvSpPr>
        <p:spPr bwMode="auto">
          <a:xfrm>
            <a:off x="9482720" y="7807722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8"/>
                  <a:pt x="0" y="48"/>
                </a:cubicBezTo>
                <a:cubicBezTo>
                  <a:pt x="0" y="24"/>
                  <a:pt x="18" y="0"/>
                  <a:pt x="48" y="0"/>
                </a:cubicBezTo>
                <a:cubicBezTo>
                  <a:pt x="72" y="0"/>
                  <a:pt x="96" y="24"/>
                  <a:pt x="96" y="48"/>
                </a:cubicBezTo>
                <a:cubicBezTo>
                  <a:pt x="96" y="78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0" name="Freeform 804"/>
          <p:cNvSpPr>
            <a:spLocks noChangeArrowheads="1"/>
          </p:cNvSpPr>
          <p:nvPr/>
        </p:nvSpPr>
        <p:spPr bwMode="auto">
          <a:xfrm>
            <a:off x="9482720" y="7807717"/>
            <a:ext cx="123168" cy="128772"/>
          </a:xfrm>
          <a:custGeom>
            <a:avLst/>
            <a:gdLst>
              <a:gd name="T0" fmla="*/ 48 w 97"/>
              <a:gd name="T1" fmla="*/ 0 h 103"/>
              <a:gd name="T2" fmla="*/ 48 w 97"/>
              <a:gd name="T3" fmla="*/ 0 h 103"/>
              <a:gd name="T4" fmla="*/ 96 w 97"/>
              <a:gd name="T5" fmla="*/ 48 h 103"/>
              <a:gd name="T6" fmla="*/ 48 w 97"/>
              <a:gd name="T7" fmla="*/ 96 h 103"/>
              <a:gd name="T8" fmla="*/ 0 w 97"/>
              <a:gd name="T9" fmla="*/ 48 h 103"/>
              <a:gd name="T10" fmla="*/ 48 w 97"/>
              <a:gd name="T11" fmla="*/ 0 h 103"/>
              <a:gd name="T12" fmla="*/ 48 w 97"/>
              <a:gd name="T13" fmla="*/ 0 h 103"/>
              <a:gd name="T14" fmla="*/ 48 w 97"/>
              <a:gd name="T15" fmla="*/ 0 h 103"/>
              <a:gd name="T16" fmla="*/ 0 w 97"/>
              <a:gd name="T17" fmla="*/ 48 h 103"/>
              <a:gd name="T18" fmla="*/ 48 w 97"/>
              <a:gd name="T19" fmla="*/ 102 h 103"/>
              <a:gd name="T20" fmla="*/ 96 w 97"/>
              <a:gd name="T21" fmla="*/ 48 h 103"/>
              <a:gd name="T22" fmla="*/ 48 w 97"/>
              <a:gd name="T23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103">
                <a:moveTo>
                  <a:pt x="48" y="0"/>
                </a:moveTo>
                <a:lnTo>
                  <a:pt x="48" y="0"/>
                </a:lnTo>
                <a:cubicBezTo>
                  <a:pt x="72" y="0"/>
                  <a:pt x="96" y="24"/>
                  <a:pt x="96" y="48"/>
                </a:cubicBezTo>
                <a:cubicBezTo>
                  <a:pt x="96" y="78"/>
                  <a:pt x="72" y="96"/>
                  <a:pt x="48" y="96"/>
                </a:cubicBez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24"/>
                  <a:pt x="0" y="48"/>
                </a:cubicBezTo>
                <a:cubicBezTo>
                  <a:pt x="0" y="78"/>
                  <a:pt x="18" y="102"/>
                  <a:pt x="48" y="102"/>
                </a:cubicBezTo>
                <a:cubicBezTo>
                  <a:pt x="72" y="102"/>
                  <a:pt x="96" y="78"/>
                  <a:pt x="96" y="48"/>
                </a:cubicBezTo>
                <a:cubicBezTo>
                  <a:pt x="96" y="24"/>
                  <a:pt x="72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1" name="Freeform 805"/>
          <p:cNvSpPr>
            <a:spLocks noChangeArrowheads="1"/>
          </p:cNvSpPr>
          <p:nvPr/>
        </p:nvSpPr>
        <p:spPr bwMode="auto">
          <a:xfrm>
            <a:off x="10098558" y="7818917"/>
            <a:ext cx="207143" cy="207157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84 h 164"/>
              <a:gd name="T6" fmla="*/ 79 w 164"/>
              <a:gd name="T7" fmla="*/ 0 h 164"/>
              <a:gd name="T8" fmla="*/ 163 w 164"/>
              <a:gd name="T9" fmla="*/ 84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79" y="0"/>
                </a:cubicBezTo>
                <a:cubicBezTo>
                  <a:pt x="127" y="0"/>
                  <a:pt x="163" y="36"/>
                  <a:pt x="163" y="84"/>
                </a:cubicBezTo>
                <a:cubicBezTo>
                  <a:pt x="163" y="126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2" name="Freeform 806"/>
          <p:cNvSpPr>
            <a:spLocks noChangeArrowheads="1"/>
          </p:cNvSpPr>
          <p:nvPr/>
        </p:nvSpPr>
        <p:spPr bwMode="auto">
          <a:xfrm>
            <a:off x="10098558" y="7818917"/>
            <a:ext cx="207143" cy="207157"/>
          </a:xfrm>
          <a:custGeom>
            <a:avLst/>
            <a:gdLst>
              <a:gd name="T0" fmla="*/ 79 w 164"/>
              <a:gd name="T1" fmla="*/ 0 h 164"/>
              <a:gd name="T2" fmla="*/ 79 w 164"/>
              <a:gd name="T3" fmla="*/ 0 h 164"/>
              <a:gd name="T4" fmla="*/ 163 w 164"/>
              <a:gd name="T5" fmla="*/ 84 h 164"/>
              <a:gd name="T6" fmla="*/ 79 w 164"/>
              <a:gd name="T7" fmla="*/ 163 h 164"/>
              <a:gd name="T8" fmla="*/ 0 w 164"/>
              <a:gd name="T9" fmla="*/ 84 h 164"/>
              <a:gd name="T10" fmla="*/ 79 w 164"/>
              <a:gd name="T11" fmla="*/ 0 h 164"/>
              <a:gd name="T12" fmla="*/ 79 w 164"/>
              <a:gd name="T13" fmla="*/ 0 h 164"/>
              <a:gd name="T14" fmla="*/ 79 w 164"/>
              <a:gd name="T15" fmla="*/ 0 h 164"/>
              <a:gd name="T16" fmla="*/ 0 w 164"/>
              <a:gd name="T17" fmla="*/ 84 h 164"/>
              <a:gd name="T18" fmla="*/ 79 w 164"/>
              <a:gd name="T19" fmla="*/ 163 h 164"/>
              <a:gd name="T20" fmla="*/ 163 w 164"/>
              <a:gd name="T21" fmla="*/ 84 h 164"/>
              <a:gd name="T22" fmla="*/ 79 w 164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4">
                <a:moveTo>
                  <a:pt x="79" y="0"/>
                </a:moveTo>
                <a:lnTo>
                  <a:pt x="79" y="0"/>
                </a:lnTo>
                <a:cubicBezTo>
                  <a:pt x="127" y="0"/>
                  <a:pt x="163" y="36"/>
                  <a:pt x="163" y="84"/>
                </a:cubicBezTo>
                <a:cubicBezTo>
                  <a:pt x="163" y="126"/>
                  <a:pt x="127" y="163"/>
                  <a:pt x="79" y="163"/>
                </a:cubicBez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84"/>
                </a:cubicBezTo>
                <a:cubicBezTo>
                  <a:pt x="0" y="126"/>
                  <a:pt x="36" y="163"/>
                  <a:pt x="79" y="163"/>
                </a:cubicBezTo>
                <a:cubicBezTo>
                  <a:pt x="127" y="163"/>
                  <a:pt x="163" y="126"/>
                  <a:pt x="163" y="84"/>
                </a:cubicBezTo>
                <a:cubicBezTo>
                  <a:pt x="163" y="36"/>
                  <a:pt x="127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3" name="Freeform 807"/>
          <p:cNvSpPr>
            <a:spLocks noChangeArrowheads="1"/>
          </p:cNvSpPr>
          <p:nvPr/>
        </p:nvSpPr>
        <p:spPr bwMode="auto">
          <a:xfrm>
            <a:off x="10328096" y="7785323"/>
            <a:ext cx="218344" cy="207157"/>
          </a:xfrm>
          <a:custGeom>
            <a:avLst/>
            <a:gdLst>
              <a:gd name="T0" fmla="*/ 85 w 170"/>
              <a:gd name="T1" fmla="*/ 162 h 163"/>
              <a:gd name="T2" fmla="*/ 85 w 170"/>
              <a:gd name="T3" fmla="*/ 162 h 163"/>
              <a:gd name="T4" fmla="*/ 0 w 170"/>
              <a:gd name="T5" fmla="*/ 78 h 163"/>
              <a:gd name="T6" fmla="*/ 85 w 170"/>
              <a:gd name="T7" fmla="*/ 0 h 163"/>
              <a:gd name="T8" fmla="*/ 169 w 170"/>
              <a:gd name="T9" fmla="*/ 78 h 163"/>
              <a:gd name="T10" fmla="*/ 85 w 170"/>
              <a:gd name="T11" fmla="*/ 16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3">
                <a:moveTo>
                  <a:pt x="85" y="162"/>
                </a:moveTo>
                <a:lnTo>
                  <a:pt x="85" y="162"/>
                </a:lnTo>
                <a:cubicBezTo>
                  <a:pt x="37" y="162"/>
                  <a:pt x="0" y="126"/>
                  <a:pt x="0" y="78"/>
                </a:cubicBezTo>
                <a:cubicBezTo>
                  <a:pt x="0" y="36"/>
                  <a:pt x="37" y="0"/>
                  <a:pt x="85" y="0"/>
                </a:cubicBezTo>
                <a:cubicBezTo>
                  <a:pt x="133" y="0"/>
                  <a:pt x="169" y="36"/>
                  <a:pt x="169" y="78"/>
                </a:cubicBezTo>
                <a:cubicBezTo>
                  <a:pt x="169" y="126"/>
                  <a:pt x="133" y="162"/>
                  <a:pt x="85" y="1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4" name="Freeform 808"/>
          <p:cNvSpPr>
            <a:spLocks noChangeArrowheads="1"/>
          </p:cNvSpPr>
          <p:nvPr/>
        </p:nvSpPr>
        <p:spPr bwMode="auto">
          <a:xfrm>
            <a:off x="10328096" y="7779724"/>
            <a:ext cx="218344" cy="212757"/>
          </a:xfrm>
          <a:custGeom>
            <a:avLst/>
            <a:gdLst>
              <a:gd name="T0" fmla="*/ 85 w 170"/>
              <a:gd name="T1" fmla="*/ 6 h 169"/>
              <a:gd name="T2" fmla="*/ 85 w 170"/>
              <a:gd name="T3" fmla="*/ 6 h 169"/>
              <a:gd name="T4" fmla="*/ 163 w 170"/>
              <a:gd name="T5" fmla="*/ 84 h 169"/>
              <a:gd name="T6" fmla="*/ 85 w 170"/>
              <a:gd name="T7" fmla="*/ 168 h 169"/>
              <a:gd name="T8" fmla="*/ 6 w 170"/>
              <a:gd name="T9" fmla="*/ 84 h 169"/>
              <a:gd name="T10" fmla="*/ 85 w 170"/>
              <a:gd name="T11" fmla="*/ 6 h 169"/>
              <a:gd name="T12" fmla="*/ 85 w 170"/>
              <a:gd name="T13" fmla="*/ 0 h 169"/>
              <a:gd name="T14" fmla="*/ 85 w 170"/>
              <a:gd name="T15" fmla="*/ 0 h 169"/>
              <a:gd name="T16" fmla="*/ 0 w 170"/>
              <a:gd name="T17" fmla="*/ 84 h 169"/>
              <a:gd name="T18" fmla="*/ 85 w 170"/>
              <a:gd name="T19" fmla="*/ 168 h 169"/>
              <a:gd name="T20" fmla="*/ 169 w 170"/>
              <a:gd name="T21" fmla="*/ 84 h 169"/>
              <a:gd name="T22" fmla="*/ 85 w 170"/>
              <a:gd name="T23" fmla="*/ 0 h 169"/>
              <a:gd name="T24" fmla="*/ 85 w 170"/>
              <a:gd name="T25" fmla="*/ 6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0" h="169">
                <a:moveTo>
                  <a:pt x="85" y="6"/>
                </a:moveTo>
                <a:lnTo>
                  <a:pt x="85" y="6"/>
                </a:lnTo>
                <a:cubicBezTo>
                  <a:pt x="127" y="6"/>
                  <a:pt x="163" y="42"/>
                  <a:pt x="163" y="84"/>
                </a:cubicBezTo>
                <a:cubicBezTo>
                  <a:pt x="163" y="132"/>
                  <a:pt x="127" y="168"/>
                  <a:pt x="85" y="168"/>
                </a:cubicBezTo>
                <a:cubicBezTo>
                  <a:pt x="43" y="168"/>
                  <a:pt x="6" y="132"/>
                  <a:pt x="6" y="84"/>
                </a:cubicBezTo>
                <a:cubicBezTo>
                  <a:pt x="6" y="42"/>
                  <a:pt x="43" y="6"/>
                  <a:pt x="85" y="6"/>
                </a:cubicBezTo>
                <a:lnTo>
                  <a:pt x="85" y="0"/>
                </a:lnTo>
                <a:lnTo>
                  <a:pt x="85" y="0"/>
                </a:lnTo>
                <a:cubicBezTo>
                  <a:pt x="37" y="0"/>
                  <a:pt x="0" y="42"/>
                  <a:pt x="0" y="84"/>
                </a:cubicBezTo>
                <a:cubicBezTo>
                  <a:pt x="0" y="132"/>
                  <a:pt x="37" y="168"/>
                  <a:pt x="85" y="168"/>
                </a:cubicBezTo>
                <a:cubicBezTo>
                  <a:pt x="133" y="168"/>
                  <a:pt x="169" y="132"/>
                  <a:pt x="169" y="84"/>
                </a:cubicBezTo>
                <a:cubicBezTo>
                  <a:pt x="169" y="42"/>
                  <a:pt x="133" y="0"/>
                  <a:pt x="85" y="0"/>
                </a:cubicBezTo>
                <a:lnTo>
                  <a:pt x="8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5" name="Freeform 809"/>
          <p:cNvSpPr>
            <a:spLocks noChangeArrowheads="1"/>
          </p:cNvSpPr>
          <p:nvPr/>
        </p:nvSpPr>
        <p:spPr bwMode="auto">
          <a:xfrm>
            <a:off x="9460324" y="6536773"/>
            <a:ext cx="352703" cy="352731"/>
          </a:xfrm>
          <a:custGeom>
            <a:avLst/>
            <a:gdLst>
              <a:gd name="T0" fmla="*/ 138 w 278"/>
              <a:gd name="T1" fmla="*/ 278 h 279"/>
              <a:gd name="T2" fmla="*/ 138 w 278"/>
              <a:gd name="T3" fmla="*/ 278 h 279"/>
              <a:gd name="T4" fmla="*/ 0 w 278"/>
              <a:gd name="T5" fmla="*/ 139 h 279"/>
              <a:gd name="T6" fmla="*/ 138 w 278"/>
              <a:gd name="T7" fmla="*/ 0 h 279"/>
              <a:gd name="T8" fmla="*/ 277 w 278"/>
              <a:gd name="T9" fmla="*/ 139 h 279"/>
              <a:gd name="T10" fmla="*/ 138 w 278"/>
              <a:gd name="T11" fmla="*/ 27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8" h="279">
                <a:moveTo>
                  <a:pt x="138" y="278"/>
                </a:moveTo>
                <a:lnTo>
                  <a:pt x="138" y="278"/>
                </a:lnTo>
                <a:cubicBezTo>
                  <a:pt x="60" y="278"/>
                  <a:pt x="0" y="217"/>
                  <a:pt x="0" y="139"/>
                </a:cubicBezTo>
                <a:cubicBezTo>
                  <a:pt x="0" y="60"/>
                  <a:pt x="60" y="0"/>
                  <a:pt x="138" y="0"/>
                </a:cubicBezTo>
                <a:cubicBezTo>
                  <a:pt x="217" y="0"/>
                  <a:pt x="277" y="60"/>
                  <a:pt x="277" y="139"/>
                </a:cubicBezTo>
                <a:cubicBezTo>
                  <a:pt x="277" y="217"/>
                  <a:pt x="217" y="278"/>
                  <a:pt x="138" y="2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6" name="Freeform 810"/>
          <p:cNvSpPr>
            <a:spLocks noChangeArrowheads="1"/>
          </p:cNvSpPr>
          <p:nvPr/>
        </p:nvSpPr>
        <p:spPr bwMode="auto">
          <a:xfrm>
            <a:off x="9454726" y="6536770"/>
            <a:ext cx="358303" cy="363929"/>
          </a:xfrm>
          <a:custGeom>
            <a:avLst/>
            <a:gdLst>
              <a:gd name="T0" fmla="*/ 144 w 284"/>
              <a:gd name="T1" fmla="*/ 0 h 285"/>
              <a:gd name="T2" fmla="*/ 144 w 284"/>
              <a:gd name="T3" fmla="*/ 0 h 285"/>
              <a:gd name="T4" fmla="*/ 283 w 284"/>
              <a:gd name="T5" fmla="*/ 139 h 285"/>
              <a:gd name="T6" fmla="*/ 144 w 284"/>
              <a:gd name="T7" fmla="*/ 278 h 285"/>
              <a:gd name="T8" fmla="*/ 6 w 284"/>
              <a:gd name="T9" fmla="*/ 139 h 285"/>
              <a:gd name="T10" fmla="*/ 144 w 284"/>
              <a:gd name="T11" fmla="*/ 0 h 285"/>
              <a:gd name="T12" fmla="*/ 144 w 284"/>
              <a:gd name="T13" fmla="*/ 0 h 285"/>
              <a:gd name="T14" fmla="*/ 144 w 284"/>
              <a:gd name="T15" fmla="*/ 0 h 285"/>
              <a:gd name="T16" fmla="*/ 0 w 284"/>
              <a:gd name="T17" fmla="*/ 139 h 285"/>
              <a:gd name="T18" fmla="*/ 144 w 284"/>
              <a:gd name="T19" fmla="*/ 284 h 285"/>
              <a:gd name="T20" fmla="*/ 283 w 284"/>
              <a:gd name="T21" fmla="*/ 139 h 285"/>
              <a:gd name="T22" fmla="*/ 144 w 284"/>
              <a:gd name="T23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285">
                <a:moveTo>
                  <a:pt x="144" y="0"/>
                </a:moveTo>
                <a:lnTo>
                  <a:pt x="144" y="0"/>
                </a:lnTo>
                <a:cubicBezTo>
                  <a:pt x="223" y="0"/>
                  <a:pt x="283" y="60"/>
                  <a:pt x="283" y="139"/>
                </a:cubicBezTo>
                <a:cubicBezTo>
                  <a:pt x="283" y="217"/>
                  <a:pt x="223" y="278"/>
                  <a:pt x="144" y="278"/>
                </a:cubicBezTo>
                <a:cubicBezTo>
                  <a:pt x="66" y="278"/>
                  <a:pt x="6" y="217"/>
                  <a:pt x="6" y="139"/>
                </a:cubicBezTo>
                <a:cubicBezTo>
                  <a:pt x="6" y="60"/>
                  <a:pt x="66" y="0"/>
                  <a:pt x="144" y="0"/>
                </a:cubicBezTo>
                <a:lnTo>
                  <a:pt x="144" y="0"/>
                </a:lnTo>
                <a:lnTo>
                  <a:pt x="144" y="0"/>
                </a:lnTo>
                <a:cubicBezTo>
                  <a:pt x="66" y="0"/>
                  <a:pt x="0" y="60"/>
                  <a:pt x="0" y="139"/>
                </a:cubicBezTo>
                <a:cubicBezTo>
                  <a:pt x="0" y="217"/>
                  <a:pt x="66" y="284"/>
                  <a:pt x="144" y="284"/>
                </a:cubicBezTo>
                <a:cubicBezTo>
                  <a:pt x="223" y="284"/>
                  <a:pt x="283" y="217"/>
                  <a:pt x="283" y="139"/>
                </a:cubicBezTo>
                <a:cubicBezTo>
                  <a:pt x="283" y="60"/>
                  <a:pt x="223" y="0"/>
                  <a:pt x="14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7" name="Freeform 811"/>
          <p:cNvSpPr>
            <a:spLocks noChangeArrowheads="1"/>
          </p:cNvSpPr>
          <p:nvPr/>
        </p:nvSpPr>
        <p:spPr bwMode="auto">
          <a:xfrm>
            <a:off x="10165736" y="7410194"/>
            <a:ext cx="352703" cy="363929"/>
          </a:xfrm>
          <a:custGeom>
            <a:avLst/>
            <a:gdLst>
              <a:gd name="T0" fmla="*/ 138 w 278"/>
              <a:gd name="T1" fmla="*/ 284 h 285"/>
              <a:gd name="T2" fmla="*/ 138 w 278"/>
              <a:gd name="T3" fmla="*/ 284 h 285"/>
              <a:gd name="T4" fmla="*/ 0 w 278"/>
              <a:gd name="T5" fmla="*/ 145 h 285"/>
              <a:gd name="T6" fmla="*/ 138 w 278"/>
              <a:gd name="T7" fmla="*/ 0 h 285"/>
              <a:gd name="T8" fmla="*/ 277 w 278"/>
              <a:gd name="T9" fmla="*/ 145 h 285"/>
              <a:gd name="T10" fmla="*/ 138 w 278"/>
              <a:gd name="T11" fmla="*/ 284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8" h="285">
                <a:moveTo>
                  <a:pt x="138" y="284"/>
                </a:moveTo>
                <a:lnTo>
                  <a:pt x="138" y="284"/>
                </a:lnTo>
                <a:cubicBezTo>
                  <a:pt x="60" y="284"/>
                  <a:pt x="0" y="223"/>
                  <a:pt x="0" y="145"/>
                </a:cubicBezTo>
                <a:cubicBezTo>
                  <a:pt x="0" y="66"/>
                  <a:pt x="60" y="0"/>
                  <a:pt x="138" y="0"/>
                </a:cubicBezTo>
                <a:cubicBezTo>
                  <a:pt x="217" y="0"/>
                  <a:pt x="277" y="66"/>
                  <a:pt x="277" y="145"/>
                </a:cubicBezTo>
                <a:cubicBezTo>
                  <a:pt x="277" y="223"/>
                  <a:pt x="217" y="284"/>
                  <a:pt x="138" y="2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8" name="Freeform 812"/>
          <p:cNvSpPr>
            <a:spLocks noChangeArrowheads="1"/>
          </p:cNvSpPr>
          <p:nvPr/>
        </p:nvSpPr>
        <p:spPr bwMode="auto">
          <a:xfrm>
            <a:off x="10165738" y="7410194"/>
            <a:ext cx="358303" cy="363929"/>
          </a:xfrm>
          <a:custGeom>
            <a:avLst/>
            <a:gdLst>
              <a:gd name="T0" fmla="*/ 138 w 284"/>
              <a:gd name="T1" fmla="*/ 6 h 285"/>
              <a:gd name="T2" fmla="*/ 138 w 284"/>
              <a:gd name="T3" fmla="*/ 6 h 285"/>
              <a:gd name="T4" fmla="*/ 277 w 284"/>
              <a:gd name="T5" fmla="*/ 145 h 285"/>
              <a:gd name="T6" fmla="*/ 138 w 284"/>
              <a:gd name="T7" fmla="*/ 284 h 285"/>
              <a:gd name="T8" fmla="*/ 0 w 284"/>
              <a:gd name="T9" fmla="*/ 145 h 285"/>
              <a:gd name="T10" fmla="*/ 138 w 284"/>
              <a:gd name="T11" fmla="*/ 6 h 285"/>
              <a:gd name="T12" fmla="*/ 138 w 284"/>
              <a:gd name="T13" fmla="*/ 0 h 285"/>
              <a:gd name="T14" fmla="*/ 138 w 284"/>
              <a:gd name="T15" fmla="*/ 0 h 285"/>
              <a:gd name="T16" fmla="*/ 0 w 284"/>
              <a:gd name="T17" fmla="*/ 145 h 285"/>
              <a:gd name="T18" fmla="*/ 138 w 284"/>
              <a:gd name="T19" fmla="*/ 284 h 285"/>
              <a:gd name="T20" fmla="*/ 283 w 284"/>
              <a:gd name="T21" fmla="*/ 145 h 285"/>
              <a:gd name="T22" fmla="*/ 138 w 284"/>
              <a:gd name="T23" fmla="*/ 0 h 285"/>
              <a:gd name="T24" fmla="*/ 138 w 284"/>
              <a:gd name="T25" fmla="*/ 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4" h="285">
                <a:moveTo>
                  <a:pt x="138" y="6"/>
                </a:moveTo>
                <a:lnTo>
                  <a:pt x="138" y="6"/>
                </a:lnTo>
                <a:cubicBezTo>
                  <a:pt x="217" y="6"/>
                  <a:pt x="277" y="66"/>
                  <a:pt x="277" y="145"/>
                </a:cubicBezTo>
                <a:cubicBezTo>
                  <a:pt x="277" y="217"/>
                  <a:pt x="217" y="284"/>
                  <a:pt x="138" y="284"/>
                </a:cubicBezTo>
                <a:cubicBezTo>
                  <a:pt x="60" y="284"/>
                  <a:pt x="0" y="217"/>
                  <a:pt x="0" y="145"/>
                </a:cubicBezTo>
                <a:cubicBezTo>
                  <a:pt x="0" y="66"/>
                  <a:pt x="60" y="6"/>
                  <a:pt x="138" y="6"/>
                </a:cubicBezTo>
                <a:lnTo>
                  <a:pt x="138" y="0"/>
                </a:lnTo>
                <a:lnTo>
                  <a:pt x="138" y="0"/>
                </a:lnTo>
                <a:cubicBezTo>
                  <a:pt x="60" y="0"/>
                  <a:pt x="0" y="66"/>
                  <a:pt x="0" y="145"/>
                </a:cubicBezTo>
                <a:cubicBezTo>
                  <a:pt x="0" y="223"/>
                  <a:pt x="60" y="284"/>
                  <a:pt x="138" y="284"/>
                </a:cubicBezTo>
                <a:cubicBezTo>
                  <a:pt x="217" y="284"/>
                  <a:pt x="283" y="223"/>
                  <a:pt x="283" y="145"/>
                </a:cubicBezTo>
                <a:cubicBezTo>
                  <a:pt x="283" y="66"/>
                  <a:pt x="217" y="0"/>
                  <a:pt x="138" y="0"/>
                </a:cubicBezTo>
                <a:lnTo>
                  <a:pt x="13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79" name="Freeform 813"/>
          <p:cNvSpPr>
            <a:spLocks noChangeArrowheads="1"/>
          </p:cNvSpPr>
          <p:nvPr/>
        </p:nvSpPr>
        <p:spPr bwMode="auto">
          <a:xfrm>
            <a:off x="10473655" y="7343013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2"/>
                  <a:pt x="0" y="48"/>
                </a:cubicBezTo>
                <a:cubicBezTo>
                  <a:pt x="0" y="18"/>
                  <a:pt x="18" y="0"/>
                  <a:pt x="48" y="0"/>
                </a:cubicBezTo>
                <a:cubicBezTo>
                  <a:pt x="72" y="0"/>
                  <a:pt x="96" y="18"/>
                  <a:pt x="96" y="48"/>
                </a:cubicBezTo>
                <a:cubicBezTo>
                  <a:pt x="96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0" name="Freeform 814"/>
          <p:cNvSpPr>
            <a:spLocks noChangeArrowheads="1"/>
          </p:cNvSpPr>
          <p:nvPr/>
        </p:nvSpPr>
        <p:spPr bwMode="auto">
          <a:xfrm>
            <a:off x="10473655" y="7331811"/>
            <a:ext cx="123168" cy="134374"/>
          </a:xfrm>
          <a:custGeom>
            <a:avLst/>
            <a:gdLst>
              <a:gd name="T0" fmla="*/ 48 w 97"/>
              <a:gd name="T1" fmla="*/ 7 h 104"/>
              <a:gd name="T2" fmla="*/ 48 w 97"/>
              <a:gd name="T3" fmla="*/ 7 h 104"/>
              <a:gd name="T4" fmla="*/ 96 w 97"/>
              <a:gd name="T5" fmla="*/ 55 h 104"/>
              <a:gd name="T6" fmla="*/ 48 w 97"/>
              <a:gd name="T7" fmla="*/ 103 h 104"/>
              <a:gd name="T8" fmla="*/ 0 w 97"/>
              <a:gd name="T9" fmla="*/ 55 h 104"/>
              <a:gd name="T10" fmla="*/ 48 w 97"/>
              <a:gd name="T11" fmla="*/ 7 h 104"/>
              <a:gd name="T12" fmla="*/ 48 w 97"/>
              <a:gd name="T13" fmla="*/ 0 h 104"/>
              <a:gd name="T14" fmla="*/ 48 w 97"/>
              <a:gd name="T15" fmla="*/ 0 h 104"/>
              <a:gd name="T16" fmla="*/ 0 w 97"/>
              <a:gd name="T17" fmla="*/ 55 h 104"/>
              <a:gd name="T18" fmla="*/ 48 w 97"/>
              <a:gd name="T19" fmla="*/ 103 h 104"/>
              <a:gd name="T20" fmla="*/ 96 w 97"/>
              <a:gd name="T21" fmla="*/ 55 h 104"/>
              <a:gd name="T22" fmla="*/ 48 w 97"/>
              <a:gd name="T23" fmla="*/ 0 h 104"/>
              <a:gd name="T24" fmla="*/ 48 w 97"/>
              <a:gd name="T25" fmla="*/ 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04">
                <a:moveTo>
                  <a:pt x="48" y="7"/>
                </a:moveTo>
                <a:lnTo>
                  <a:pt x="48" y="7"/>
                </a:lnTo>
                <a:cubicBezTo>
                  <a:pt x="72" y="7"/>
                  <a:pt x="96" y="25"/>
                  <a:pt x="96" y="55"/>
                </a:cubicBezTo>
                <a:cubicBezTo>
                  <a:pt x="96" y="79"/>
                  <a:pt x="72" y="103"/>
                  <a:pt x="48" y="103"/>
                </a:cubicBezTo>
                <a:cubicBezTo>
                  <a:pt x="24" y="103"/>
                  <a:pt x="0" y="79"/>
                  <a:pt x="0" y="55"/>
                </a:cubicBezTo>
                <a:cubicBezTo>
                  <a:pt x="0" y="25"/>
                  <a:pt x="24" y="7"/>
                  <a:pt x="48" y="7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25"/>
                  <a:pt x="0" y="55"/>
                </a:cubicBezTo>
                <a:cubicBezTo>
                  <a:pt x="0" y="79"/>
                  <a:pt x="18" y="103"/>
                  <a:pt x="48" y="103"/>
                </a:cubicBezTo>
                <a:cubicBezTo>
                  <a:pt x="78" y="103"/>
                  <a:pt x="96" y="79"/>
                  <a:pt x="96" y="55"/>
                </a:cubicBezTo>
                <a:cubicBezTo>
                  <a:pt x="96" y="25"/>
                  <a:pt x="78" y="0"/>
                  <a:pt x="48" y="0"/>
                </a:cubicBezTo>
                <a:lnTo>
                  <a:pt x="48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1" name="Freeform 815"/>
          <p:cNvSpPr>
            <a:spLocks noChangeArrowheads="1"/>
          </p:cNvSpPr>
          <p:nvPr/>
        </p:nvSpPr>
        <p:spPr bwMode="auto">
          <a:xfrm>
            <a:off x="10221723" y="8339613"/>
            <a:ext cx="128765" cy="123175"/>
          </a:xfrm>
          <a:custGeom>
            <a:avLst/>
            <a:gdLst>
              <a:gd name="T0" fmla="*/ 54 w 103"/>
              <a:gd name="T1" fmla="*/ 96 h 97"/>
              <a:gd name="T2" fmla="*/ 54 w 103"/>
              <a:gd name="T3" fmla="*/ 96 h 97"/>
              <a:gd name="T4" fmla="*/ 0 w 103"/>
              <a:gd name="T5" fmla="*/ 48 h 97"/>
              <a:gd name="T6" fmla="*/ 54 w 103"/>
              <a:gd name="T7" fmla="*/ 0 h 97"/>
              <a:gd name="T8" fmla="*/ 102 w 103"/>
              <a:gd name="T9" fmla="*/ 48 h 97"/>
              <a:gd name="T10" fmla="*/ 54 w 103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97">
                <a:moveTo>
                  <a:pt x="54" y="96"/>
                </a:moveTo>
                <a:lnTo>
                  <a:pt x="54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54" y="0"/>
                </a:cubicBez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6"/>
                  <a:pt x="54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2" name="Freeform 816"/>
          <p:cNvSpPr>
            <a:spLocks noChangeArrowheads="1"/>
          </p:cNvSpPr>
          <p:nvPr/>
        </p:nvSpPr>
        <p:spPr bwMode="auto">
          <a:xfrm>
            <a:off x="10221723" y="8339613"/>
            <a:ext cx="128765" cy="123175"/>
          </a:xfrm>
          <a:custGeom>
            <a:avLst/>
            <a:gdLst>
              <a:gd name="T0" fmla="*/ 54 w 103"/>
              <a:gd name="T1" fmla="*/ 0 h 97"/>
              <a:gd name="T2" fmla="*/ 54 w 103"/>
              <a:gd name="T3" fmla="*/ 0 h 97"/>
              <a:gd name="T4" fmla="*/ 102 w 103"/>
              <a:gd name="T5" fmla="*/ 48 h 97"/>
              <a:gd name="T6" fmla="*/ 54 w 103"/>
              <a:gd name="T7" fmla="*/ 96 h 97"/>
              <a:gd name="T8" fmla="*/ 6 w 103"/>
              <a:gd name="T9" fmla="*/ 48 h 97"/>
              <a:gd name="T10" fmla="*/ 54 w 103"/>
              <a:gd name="T11" fmla="*/ 0 h 97"/>
              <a:gd name="T12" fmla="*/ 54 w 103"/>
              <a:gd name="T13" fmla="*/ 0 h 97"/>
              <a:gd name="T14" fmla="*/ 54 w 103"/>
              <a:gd name="T15" fmla="*/ 0 h 97"/>
              <a:gd name="T16" fmla="*/ 0 w 103"/>
              <a:gd name="T17" fmla="*/ 48 h 97"/>
              <a:gd name="T18" fmla="*/ 54 w 103"/>
              <a:gd name="T19" fmla="*/ 96 h 97"/>
              <a:gd name="T20" fmla="*/ 102 w 103"/>
              <a:gd name="T21" fmla="*/ 48 h 97"/>
              <a:gd name="T22" fmla="*/ 54 w 103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97">
                <a:moveTo>
                  <a:pt x="54" y="0"/>
                </a:moveTo>
                <a:lnTo>
                  <a:pt x="54" y="0"/>
                </a:ln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6"/>
                  <a:pt x="54" y="96"/>
                </a:cubicBezTo>
                <a:cubicBezTo>
                  <a:pt x="24" y="96"/>
                  <a:pt x="6" y="72"/>
                  <a:pt x="6" y="48"/>
                </a:cubicBezTo>
                <a:cubicBezTo>
                  <a:pt x="6" y="18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18"/>
                  <a:pt x="0" y="48"/>
                </a:cubicBezTo>
                <a:cubicBezTo>
                  <a:pt x="0" y="72"/>
                  <a:pt x="24" y="96"/>
                  <a:pt x="54" y="96"/>
                </a:cubicBezTo>
                <a:cubicBezTo>
                  <a:pt x="78" y="96"/>
                  <a:pt x="102" y="72"/>
                  <a:pt x="102" y="48"/>
                </a:cubicBezTo>
                <a:cubicBezTo>
                  <a:pt x="102" y="18"/>
                  <a:pt x="78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3" name="Freeform 817"/>
          <p:cNvSpPr>
            <a:spLocks noChangeArrowheads="1"/>
          </p:cNvSpPr>
          <p:nvPr/>
        </p:nvSpPr>
        <p:spPr bwMode="auto">
          <a:xfrm>
            <a:off x="9359555" y="7628557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60 h 116"/>
              <a:gd name="T6" fmla="*/ 60 w 116"/>
              <a:gd name="T7" fmla="*/ 0 h 116"/>
              <a:gd name="T8" fmla="*/ 115 w 116"/>
              <a:gd name="T9" fmla="*/ 60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0"/>
                  <a:pt x="0" y="60"/>
                </a:cubicBezTo>
                <a:cubicBezTo>
                  <a:pt x="0" y="24"/>
                  <a:pt x="30" y="0"/>
                  <a:pt x="60" y="0"/>
                </a:cubicBez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4" name="Freeform 818"/>
          <p:cNvSpPr>
            <a:spLocks noChangeArrowheads="1"/>
          </p:cNvSpPr>
          <p:nvPr/>
        </p:nvSpPr>
        <p:spPr bwMode="auto">
          <a:xfrm>
            <a:off x="9359555" y="7628557"/>
            <a:ext cx="145560" cy="145571"/>
          </a:xfrm>
          <a:custGeom>
            <a:avLst/>
            <a:gdLst>
              <a:gd name="T0" fmla="*/ 60 w 116"/>
              <a:gd name="T1" fmla="*/ 0 h 116"/>
              <a:gd name="T2" fmla="*/ 60 w 116"/>
              <a:gd name="T3" fmla="*/ 0 h 116"/>
              <a:gd name="T4" fmla="*/ 115 w 116"/>
              <a:gd name="T5" fmla="*/ 60 h 116"/>
              <a:gd name="T6" fmla="*/ 60 w 116"/>
              <a:gd name="T7" fmla="*/ 115 h 116"/>
              <a:gd name="T8" fmla="*/ 0 w 116"/>
              <a:gd name="T9" fmla="*/ 60 h 116"/>
              <a:gd name="T10" fmla="*/ 60 w 116"/>
              <a:gd name="T11" fmla="*/ 0 h 116"/>
              <a:gd name="T12" fmla="*/ 60 w 116"/>
              <a:gd name="T13" fmla="*/ 0 h 116"/>
              <a:gd name="T14" fmla="*/ 60 w 116"/>
              <a:gd name="T15" fmla="*/ 0 h 116"/>
              <a:gd name="T16" fmla="*/ 0 w 116"/>
              <a:gd name="T17" fmla="*/ 60 h 116"/>
              <a:gd name="T18" fmla="*/ 60 w 116"/>
              <a:gd name="T19" fmla="*/ 115 h 116"/>
              <a:gd name="T20" fmla="*/ 115 w 116"/>
              <a:gd name="T21" fmla="*/ 60 h 116"/>
              <a:gd name="T22" fmla="*/ 60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0" y="0"/>
                </a:moveTo>
                <a:lnTo>
                  <a:pt x="60" y="0"/>
                </a:ln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5"/>
                  <a:pt x="60" y="115"/>
                </a:cubicBezTo>
                <a:cubicBezTo>
                  <a:pt x="30" y="115"/>
                  <a:pt x="0" y="90"/>
                  <a:pt x="0" y="60"/>
                </a:cubicBezTo>
                <a:cubicBezTo>
                  <a:pt x="0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5"/>
                  <a:pt x="60" y="115"/>
                </a:cubicBezTo>
                <a:cubicBezTo>
                  <a:pt x="91" y="115"/>
                  <a:pt x="115" y="90"/>
                  <a:pt x="115" y="60"/>
                </a:cubicBezTo>
                <a:cubicBezTo>
                  <a:pt x="115" y="24"/>
                  <a:pt x="91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5" name="Freeform 819"/>
          <p:cNvSpPr>
            <a:spLocks noChangeArrowheads="1"/>
          </p:cNvSpPr>
          <p:nvPr/>
        </p:nvSpPr>
        <p:spPr bwMode="auto">
          <a:xfrm>
            <a:off x="9331560" y="7594962"/>
            <a:ext cx="218344" cy="207157"/>
          </a:xfrm>
          <a:custGeom>
            <a:avLst/>
            <a:gdLst>
              <a:gd name="T0" fmla="*/ 84 w 170"/>
              <a:gd name="T1" fmla="*/ 163 h 164"/>
              <a:gd name="T2" fmla="*/ 84 w 170"/>
              <a:gd name="T3" fmla="*/ 163 h 164"/>
              <a:gd name="T4" fmla="*/ 0 w 170"/>
              <a:gd name="T5" fmla="*/ 84 h 164"/>
              <a:gd name="T6" fmla="*/ 84 w 170"/>
              <a:gd name="T7" fmla="*/ 0 h 164"/>
              <a:gd name="T8" fmla="*/ 169 w 170"/>
              <a:gd name="T9" fmla="*/ 84 h 164"/>
              <a:gd name="T10" fmla="*/ 84 w 170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4">
                <a:moveTo>
                  <a:pt x="84" y="163"/>
                </a:moveTo>
                <a:lnTo>
                  <a:pt x="84" y="163"/>
                </a:lnTo>
                <a:cubicBezTo>
                  <a:pt x="42" y="163"/>
                  <a:pt x="0" y="126"/>
                  <a:pt x="0" y="84"/>
                </a:cubicBezTo>
                <a:cubicBezTo>
                  <a:pt x="0" y="36"/>
                  <a:pt x="42" y="0"/>
                  <a:pt x="84" y="0"/>
                </a:cubicBezTo>
                <a:cubicBezTo>
                  <a:pt x="133" y="0"/>
                  <a:pt x="169" y="36"/>
                  <a:pt x="169" y="84"/>
                </a:cubicBezTo>
                <a:cubicBezTo>
                  <a:pt x="169" y="126"/>
                  <a:pt x="133" y="163"/>
                  <a:pt x="84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6" name="Freeform 820"/>
          <p:cNvSpPr>
            <a:spLocks noChangeArrowheads="1"/>
          </p:cNvSpPr>
          <p:nvPr/>
        </p:nvSpPr>
        <p:spPr bwMode="auto">
          <a:xfrm>
            <a:off x="9331560" y="7594962"/>
            <a:ext cx="218344" cy="207157"/>
          </a:xfrm>
          <a:custGeom>
            <a:avLst/>
            <a:gdLst>
              <a:gd name="T0" fmla="*/ 84 w 170"/>
              <a:gd name="T1" fmla="*/ 0 h 164"/>
              <a:gd name="T2" fmla="*/ 84 w 170"/>
              <a:gd name="T3" fmla="*/ 0 h 164"/>
              <a:gd name="T4" fmla="*/ 169 w 170"/>
              <a:gd name="T5" fmla="*/ 84 h 164"/>
              <a:gd name="T6" fmla="*/ 84 w 170"/>
              <a:gd name="T7" fmla="*/ 163 h 164"/>
              <a:gd name="T8" fmla="*/ 6 w 170"/>
              <a:gd name="T9" fmla="*/ 84 h 164"/>
              <a:gd name="T10" fmla="*/ 84 w 170"/>
              <a:gd name="T11" fmla="*/ 0 h 164"/>
              <a:gd name="T12" fmla="*/ 84 w 170"/>
              <a:gd name="T13" fmla="*/ 0 h 164"/>
              <a:gd name="T14" fmla="*/ 84 w 170"/>
              <a:gd name="T15" fmla="*/ 0 h 164"/>
              <a:gd name="T16" fmla="*/ 0 w 170"/>
              <a:gd name="T17" fmla="*/ 84 h 164"/>
              <a:gd name="T18" fmla="*/ 84 w 170"/>
              <a:gd name="T19" fmla="*/ 163 h 164"/>
              <a:gd name="T20" fmla="*/ 169 w 170"/>
              <a:gd name="T21" fmla="*/ 84 h 164"/>
              <a:gd name="T22" fmla="*/ 84 w 170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4">
                <a:moveTo>
                  <a:pt x="84" y="0"/>
                </a:moveTo>
                <a:lnTo>
                  <a:pt x="84" y="0"/>
                </a:lnTo>
                <a:cubicBezTo>
                  <a:pt x="133" y="0"/>
                  <a:pt x="169" y="36"/>
                  <a:pt x="169" y="84"/>
                </a:cubicBezTo>
                <a:cubicBezTo>
                  <a:pt x="169" y="126"/>
                  <a:pt x="133" y="163"/>
                  <a:pt x="84" y="163"/>
                </a:cubicBezTo>
                <a:cubicBezTo>
                  <a:pt x="42" y="163"/>
                  <a:pt x="6" y="126"/>
                  <a:pt x="6" y="84"/>
                </a:cubicBezTo>
                <a:cubicBezTo>
                  <a:pt x="6" y="36"/>
                  <a:pt x="42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36" y="0"/>
                  <a:pt x="0" y="36"/>
                  <a:pt x="0" y="84"/>
                </a:cubicBezTo>
                <a:cubicBezTo>
                  <a:pt x="0" y="126"/>
                  <a:pt x="36" y="163"/>
                  <a:pt x="84" y="163"/>
                </a:cubicBezTo>
                <a:cubicBezTo>
                  <a:pt x="133" y="163"/>
                  <a:pt x="169" y="126"/>
                  <a:pt x="169" y="84"/>
                </a:cubicBezTo>
                <a:cubicBezTo>
                  <a:pt x="169" y="36"/>
                  <a:pt x="133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7" name="Freeform 821"/>
          <p:cNvSpPr>
            <a:spLocks noChangeArrowheads="1"/>
          </p:cNvSpPr>
          <p:nvPr/>
        </p:nvSpPr>
        <p:spPr bwMode="auto">
          <a:xfrm>
            <a:off x="9913805" y="6525574"/>
            <a:ext cx="207146" cy="207160"/>
          </a:xfrm>
          <a:custGeom>
            <a:avLst/>
            <a:gdLst>
              <a:gd name="T0" fmla="*/ 78 w 163"/>
              <a:gd name="T1" fmla="*/ 163 h 164"/>
              <a:gd name="T2" fmla="*/ 78 w 163"/>
              <a:gd name="T3" fmla="*/ 163 h 164"/>
              <a:gd name="T4" fmla="*/ 0 w 163"/>
              <a:gd name="T5" fmla="*/ 78 h 164"/>
              <a:gd name="T6" fmla="*/ 78 w 163"/>
              <a:gd name="T7" fmla="*/ 0 h 164"/>
              <a:gd name="T8" fmla="*/ 162 w 163"/>
              <a:gd name="T9" fmla="*/ 78 h 164"/>
              <a:gd name="T10" fmla="*/ 78 w 163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164">
                <a:moveTo>
                  <a:pt x="78" y="163"/>
                </a:moveTo>
                <a:lnTo>
                  <a:pt x="78" y="163"/>
                </a:ln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78" y="0"/>
                </a:cubicBezTo>
                <a:cubicBezTo>
                  <a:pt x="126" y="0"/>
                  <a:pt x="162" y="36"/>
                  <a:pt x="162" y="78"/>
                </a:cubicBezTo>
                <a:cubicBezTo>
                  <a:pt x="162" y="127"/>
                  <a:pt x="126" y="163"/>
                  <a:pt x="78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8" name="Freeform 822"/>
          <p:cNvSpPr>
            <a:spLocks noChangeArrowheads="1"/>
          </p:cNvSpPr>
          <p:nvPr/>
        </p:nvSpPr>
        <p:spPr bwMode="auto">
          <a:xfrm>
            <a:off x="9913805" y="6525574"/>
            <a:ext cx="207146" cy="207160"/>
          </a:xfrm>
          <a:custGeom>
            <a:avLst/>
            <a:gdLst>
              <a:gd name="T0" fmla="*/ 78 w 163"/>
              <a:gd name="T1" fmla="*/ 0 h 164"/>
              <a:gd name="T2" fmla="*/ 78 w 163"/>
              <a:gd name="T3" fmla="*/ 0 h 164"/>
              <a:gd name="T4" fmla="*/ 162 w 163"/>
              <a:gd name="T5" fmla="*/ 78 h 164"/>
              <a:gd name="T6" fmla="*/ 78 w 163"/>
              <a:gd name="T7" fmla="*/ 163 h 164"/>
              <a:gd name="T8" fmla="*/ 0 w 163"/>
              <a:gd name="T9" fmla="*/ 78 h 164"/>
              <a:gd name="T10" fmla="*/ 78 w 163"/>
              <a:gd name="T11" fmla="*/ 0 h 164"/>
              <a:gd name="T12" fmla="*/ 78 w 163"/>
              <a:gd name="T13" fmla="*/ 0 h 164"/>
              <a:gd name="T14" fmla="*/ 78 w 163"/>
              <a:gd name="T15" fmla="*/ 0 h 164"/>
              <a:gd name="T16" fmla="*/ 0 w 163"/>
              <a:gd name="T17" fmla="*/ 78 h 164"/>
              <a:gd name="T18" fmla="*/ 78 w 163"/>
              <a:gd name="T19" fmla="*/ 163 h 164"/>
              <a:gd name="T20" fmla="*/ 162 w 163"/>
              <a:gd name="T21" fmla="*/ 78 h 164"/>
              <a:gd name="T22" fmla="*/ 78 w 163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64">
                <a:moveTo>
                  <a:pt x="78" y="0"/>
                </a:moveTo>
                <a:lnTo>
                  <a:pt x="78" y="0"/>
                </a:lnTo>
                <a:cubicBezTo>
                  <a:pt x="126" y="0"/>
                  <a:pt x="162" y="36"/>
                  <a:pt x="162" y="78"/>
                </a:cubicBezTo>
                <a:cubicBezTo>
                  <a:pt x="162" y="127"/>
                  <a:pt x="126" y="163"/>
                  <a:pt x="78" y="163"/>
                </a:cubicBez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7"/>
                  <a:pt x="36" y="163"/>
                  <a:pt x="78" y="163"/>
                </a:cubicBezTo>
                <a:cubicBezTo>
                  <a:pt x="126" y="163"/>
                  <a:pt x="162" y="127"/>
                  <a:pt x="162" y="78"/>
                </a:cubicBezTo>
                <a:cubicBezTo>
                  <a:pt x="162" y="36"/>
                  <a:pt x="126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89" name="Freeform 823"/>
          <p:cNvSpPr>
            <a:spLocks noChangeArrowheads="1"/>
          </p:cNvSpPr>
          <p:nvPr/>
        </p:nvSpPr>
        <p:spPr bwMode="auto">
          <a:xfrm>
            <a:off x="8077493" y="7387804"/>
            <a:ext cx="207146" cy="218358"/>
          </a:xfrm>
          <a:custGeom>
            <a:avLst/>
            <a:gdLst>
              <a:gd name="T0" fmla="*/ 84 w 164"/>
              <a:gd name="T1" fmla="*/ 169 h 170"/>
              <a:gd name="T2" fmla="*/ 84 w 164"/>
              <a:gd name="T3" fmla="*/ 169 h 170"/>
              <a:gd name="T4" fmla="*/ 0 w 164"/>
              <a:gd name="T5" fmla="*/ 84 h 170"/>
              <a:gd name="T6" fmla="*/ 84 w 164"/>
              <a:gd name="T7" fmla="*/ 0 h 170"/>
              <a:gd name="T8" fmla="*/ 163 w 164"/>
              <a:gd name="T9" fmla="*/ 84 h 170"/>
              <a:gd name="T10" fmla="*/ 84 w 164"/>
              <a:gd name="T11" fmla="*/ 16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70">
                <a:moveTo>
                  <a:pt x="84" y="169"/>
                </a:moveTo>
                <a:lnTo>
                  <a:pt x="84" y="169"/>
                </a:lnTo>
                <a:cubicBezTo>
                  <a:pt x="36" y="169"/>
                  <a:pt x="0" y="126"/>
                  <a:pt x="0" y="84"/>
                </a:cubicBezTo>
                <a:cubicBezTo>
                  <a:pt x="0" y="36"/>
                  <a:pt x="36" y="0"/>
                  <a:pt x="84" y="0"/>
                </a:cubicBezTo>
                <a:cubicBezTo>
                  <a:pt x="126" y="0"/>
                  <a:pt x="163" y="36"/>
                  <a:pt x="163" y="84"/>
                </a:cubicBezTo>
                <a:cubicBezTo>
                  <a:pt x="163" y="126"/>
                  <a:pt x="126" y="169"/>
                  <a:pt x="84" y="16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0" name="Freeform 824"/>
          <p:cNvSpPr>
            <a:spLocks noChangeArrowheads="1"/>
          </p:cNvSpPr>
          <p:nvPr/>
        </p:nvSpPr>
        <p:spPr bwMode="auto">
          <a:xfrm>
            <a:off x="8077493" y="7387804"/>
            <a:ext cx="207146" cy="218358"/>
          </a:xfrm>
          <a:custGeom>
            <a:avLst/>
            <a:gdLst>
              <a:gd name="T0" fmla="*/ 84 w 164"/>
              <a:gd name="T1" fmla="*/ 0 h 170"/>
              <a:gd name="T2" fmla="*/ 84 w 164"/>
              <a:gd name="T3" fmla="*/ 0 h 170"/>
              <a:gd name="T4" fmla="*/ 163 w 164"/>
              <a:gd name="T5" fmla="*/ 84 h 170"/>
              <a:gd name="T6" fmla="*/ 84 w 164"/>
              <a:gd name="T7" fmla="*/ 163 h 170"/>
              <a:gd name="T8" fmla="*/ 0 w 164"/>
              <a:gd name="T9" fmla="*/ 84 h 170"/>
              <a:gd name="T10" fmla="*/ 84 w 164"/>
              <a:gd name="T11" fmla="*/ 0 h 170"/>
              <a:gd name="T12" fmla="*/ 84 w 164"/>
              <a:gd name="T13" fmla="*/ 0 h 170"/>
              <a:gd name="T14" fmla="*/ 84 w 164"/>
              <a:gd name="T15" fmla="*/ 0 h 170"/>
              <a:gd name="T16" fmla="*/ 0 w 164"/>
              <a:gd name="T17" fmla="*/ 84 h 170"/>
              <a:gd name="T18" fmla="*/ 84 w 164"/>
              <a:gd name="T19" fmla="*/ 169 h 170"/>
              <a:gd name="T20" fmla="*/ 163 w 164"/>
              <a:gd name="T21" fmla="*/ 84 h 170"/>
              <a:gd name="T22" fmla="*/ 84 w 164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70">
                <a:moveTo>
                  <a:pt x="84" y="0"/>
                </a:moveTo>
                <a:lnTo>
                  <a:pt x="84" y="0"/>
                </a:lnTo>
                <a:cubicBezTo>
                  <a:pt x="126" y="0"/>
                  <a:pt x="163" y="36"/>
                  <a:pt x="163" y="84"/>
                </a:cubicBezTo>
                <a:cubicBezTo>
                  <a:pt x="163" y="126"/>
                  <a:pt x="126" y="163"/>
                  <a:pt x="84" y="163"/>
                </a:cubicBez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36" y="0"/>
                  <a:pt x="0" y="36"/>
                  <a:pt x="0" y="84"/>
                </a:cubicBezTo>
                <a:cubicBezTo>
                  <a:pt x="0" y="133"/>
                  <a:pt x="36" y="169"/>
                  <a:pt x="84" y="169"/>
                </a:cubicBezTo>
                <a:cubicBezTo>
                  <a:pt x="126" y="169"/>
                  <a:pt x="163" y="133"/>
                  <a:pt x="163" y="84"/>
                </a:cubicBezTo>
                <a:cubicBezTo>
                  <a:pt x="163" y="36"/>
                  <a:pt x="126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1" name="Freeform 825"/>
          <p:cNvSpPr>
            <a:spLocks noChangeArrowheads="1"/>
          </p:cNvSpPr>
          <p:nvPr/>
        </p:nvSpPr>
        <p:spPr bwMode="auto">
          <a:xfrm>
            <a:off x="12365953" y="7018275"/>
            <a:ext cx="78381" cy="83985"/>
          </a:xfrm>
          <a:custGeom>
            <a:avLst/>
            <a:gdLst>
              <a:gd name="T0" fmla="*/ 30 w 61"/>
              <a:gd name="T1" fmla="*/ 67 h 68"/>
              <a:gd name="T2" fmla="*/ 30 w 61"/>
              <a:gd name="T3" fmla="*/ 67 h 68"/>
              <a:gd name="T4" fmla="*/ 0 w 61"/>
              <a:gd name="T5" fmla="*/ 30 h 68"/>
              <a:gd name="T6" fmla="*/ 30 w 61"/>
              <a:gd name="T7" fmla="*/ 0 h 68"/>
              <a:gd name="T8" fmla="*/ 60 w 61"/>
              <a:gd name="T9" fmla="*/ 30 h 68"/>
              <a:gd name="T10" fmla="*/ 30 w 61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2" name="Freeform 826"/>
          <p:cNvSpPr>
            <a:spLocks noChangeArrowheads="1"/>
          </p:cNvSpPr>
          <p:nvPr/>
        </p:nvSpPr>
        <p:spPr bwMode="auto">
          <a:xfrm>
            <a:off x="12365954" y="7018275"/>
            <a:ext cx="83978" cy="83985"/>
          </a:xfrm>
          <a:custGeom>
            <a:avLst/>
            <a:gdLst>
              <a:gd name="T0" fmla="*/ 30 w 68"/>
              <a:gd name="T1" fmla="*/ 0 h 68"/>
              <a:gd name="T2" fmla="*/ 30 w 68"/>
              <a:gd name="T3" fmla="*/ 0 h 68"/>
              <a:gd name="T4" fmla="*/ 60 w 68"/>
              <a:gd name="T5" fmla="*/ 30 h 68"/>
              <a:gd name="T6" fmla="*/ 30 w 68"/>
              <a:gd name="T7" fmla="*/ 67 h 68"/>
              <a:gd name="T8" fmla="*/ 0 w 68"/>
              <a:gd name="T9" fmla="*/ 30 h 68"/>
              <a:gd name="T10" fmla="*/ 30 w 68"/>
              <a:gd name="T11" fmla="*/ 0 h 68"/>
              <a:gd name="T12" fmla="*/ 30 w 68"/>
              <a:gd name="T13" fmla="*/ 0 h 68"/>
              <a:gd name="T14" fmla="*/ 30 w 68"/>
              <a:gd name="T15" fmla="*/ 0 h 68"/>
              <a:gd name="T16" fmla="*/ 0 w 68"/>
              <a:gd name="T17" fmla="*/ 30 h 68"/>
              <a:gd name="T18" fmla="*/ 30 w 68"/>
              <a:gd name="T19" fmla="*/ 67 h 68"/>
              <a:gd name="T20" fmla="*/ 67 w 68"/>
              <a:gd name="T21" fmla="*/ 30 h 68"/>
              <a:gd name="T22" fmla="*/ 30 w 68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8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7"/>
                  <a:pt x="30" y="67"/>
                </a:cubicBezTo>
                <a:cubicBezTo>
                  <a:pt x="12" y="67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7"/>
                  <a:pt x="30" y="67"/>
                </a:cubicBezTo>
                <a:cubicBezTo>
                  <a:pt x="48" y="67"/>
                  <a:pt x="67" y="48"/>
                  <a:pt x="67" y="30"/>
                </a:cubicBezTo>
                <a:cubicBezTo>
                  <a:pt x="67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3" name="Freeform 827"/>
          <p:cNvSpPr>
            <a:spLocks noChangeArrowheads="1"/>
          </p:cNvSpPr>
          <p:nvPr/>
        </p:nvSpPr>
        <p:spPr bwMode="auto">
          <a:xfrm>
            <a:off x="12601091" y="6536774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60 h 116"/>
              <a:gd name="T6" fmla="*/ 54 w 116"/>
              <a:gd name="T7" fmla="*/ 0 h 116"/>
              <a:gd name="T8" fmla="*/ 115 w 116"/>
              <a:gd name="T9" fmla="*/ 60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60"/>
                </a:cubicBezTo>
                <a:cubicBezTo>
                  <a:pt x="0" y="24"/>
                  <a:pt x="24" y="0"/>
                  <a:pt x="54" y="0"/>
                </a:cubicBezTo>
                <a:cubicBezTo>
                  <a:pt x="85" y="0"/>
                  <a:pt x="115" y="24"/>
                  <a:pt x="115" y="60"/>
                </a:cubicBezTo>
                <a:cubicBezTo>
                  <a:pt x="115" y="91"/>
                  <a:pt x="85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4" name="Freeform 828"/>
          <p:cNvSpPr>
            <a:spLocks noChangeArrowheads="1"/>
          </p:cNvSpPr>
          <p:nvPr/>
        </p:nvSpPr>
        <p:spPr bwMode="auto">
          <a:xfrm>
            <a:off x="12595490" y="6536774"/>
            <a:ext cx="156758" cy="145571"/>
          </a:xfrm>
          <a:custGeom>
            <a:avLst/>
            <a:gdLst>
              <a:gd name="T0" fmla="*/ 60 w 122"/>
              <a:gd name="T1" fmla="*/ 0 h 116"/>
              <a:gd name="T2" fmla="*/ 60 w 122"/>
              <a:gd name="T3" fmla="*/ 0 h 116"/>
              <a:gd name="T4" fmla="*/ 115 w 122"/>
              <a:gd name="T5" fmla="*/ 60 h 116"/>
              <a:gd name="T6" fmla="*/ 60 w 122"/>
              <a:gd name="T7" fmla="*/ 115 h 116"/>
              <a:gd name="T8" fmla="*/ 6 w 122"/>
              <a:gd name="T9" fmla="*/ 60 h 116"/>
              <a:gd name="T10" fmla="*/ 60 w 122"/>
              <a:gd name="T11" fmla="*/ 0 h 116"/>
              <a:gd name="T12" fmla="*/ 60 w 122"/>
              <a:gd name="T13" fmla="*/ 0 h 116"/>
              <a:gd name="T14" fmla="*/ 60 w 122"/>
              <a:gd name="T15" fmla="*/ 0 h 116"/>
              <a:gd name="T16" fmla="*/ 0 w 122"/>
              <a:gd name="T17" fmla="*/ 60 h 116"/>
              <a:gd name="T18" fmla="*/ 60 w 122"/>
              <a:gd name="T19" fmla="*/ 115 h 116"/>
              <a:gd name="T20" fmla="*/ 121 w 122"/>
              <a:gd name="T21" fmla="*/ 60 h 116"/>
              <a:gd name="T22" fmla="*/ 60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0" y="0"/>
                </a:moveTo>
                <a:lnTo>
                  <a:pt x="60" y="0"/>
                </a:lnTo>
                <a:cubicBezTo>
                  <a:pt x="91" y="0"/>
                  <a:pt x="115" y="24"/>
                  <a:pt x="115" y="60"/>
                </a:cubicBezTo>
                <a:cubicBezTo>
                  <a:pt x="115" y="91"/>
                  <a:pt x="91" y="115"/>
                  <a:pt x="60" y="115"/>
                </a:cubicBezTo>
                <a:cubicBezTo>
                  <a:pt x="30" y="115"/>
                  <a:pt x="6" y="91"/>
                  <a:pt x="6" y="60"/>
                </a:cubicBezTo>
                <a:cubicBezTo>
                  <a:pt x="6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1"/>
                  <a:pt x="30" y="115"/>
                  <a:pt x="60" y="115"/>
                </a:cubicBezTo>
                <a:cubicBezTo>
                  <a:pt x="91" y="115"/>
                  <a:pt x="121" y="91"/>
                  <a:pt x="121" y="60"/>
                </a:cubicBezTo>
                <a:cubicBezTo>
                  <a:pt x="121" y="24"/>
                  <a:pt x="91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5" name="Freeform 829"/>
          <p:cNvSpPr>
            <a:spLocks noChangeArrowheads="1"/>
          </p:cNvSpPr>
          <p:nvPr/>
        </p:nvSpPr>
        <p:spPr bwMode="auto">
          <a:xfrm>
            <a:off x="13020981" y="6301621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60 h 116"/>
              <a:gd name="T6" fmla="*/ 54 w 116"/>
              <a:gd name="T7" fmla="*/ 0 h 116"/>
              <a:gd name="T8" fmla="*/ 115 w 116"/>
              <a:gd name="T9" fmla="*/ 60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60"/>
                </a:cubicBezTo>
                <a:cubicBezTo>
                  <a:pt x="0" y="30"/>
                  <a:pt x="24" y="0"/>
                  <a:pt x="54" y="0"/>
                </a:cubicBezTo>
                <a:cubicBezTo>
                  <a:pt x="90" y="0"/>
                  <a:pt x="115" y="30"/>
                  <a:pt x="115" y="60"/>
                </a:cubicBezTo>
                <a:cubicBezTo>
                  <a:pt x="115" y="91"/>
                  <a:pt x="90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6" name="Freeform 830"/>
          <p:cNvSpPr>
            <a:spLocks noChangeArrowheads="1"/>
          </p:cNvSpPr>
          <p:nvPr/>
        </p:nvSpPr>
        <p:spPr bwMode="auto">
          <a:xfrm>
            <a:off x="13020981" y="6301618"/>
            <a:ext cx="145560" cy="156769"/>
          </a:xfrm>
          <a:custGeom>
            <a:avLst/>
            <a:gdLst>
              <a:gd name="T0" fmla="*/ 54 w 116"/>
              <a:gd name="T1" fmla="*/ 6 h 122"/>
              <a:gd name="T2" fmla="*/ 54 w 116"/>
              <a:gd name="T3" fmla="*/ 6 h 122"/>
              <a:gd name="T4" fmla="*/ 115 w 116"/>
              <a:gd name="T5" fmla="*/ 60 h 122"/>
              <a:gd name="T6" fmla="*/ 54 w 116"/>
              <a:gd name="T7" fmla="*/ 115 h 122"/>
              <a:gd name="T8" fmla="*/ 0 w 116"/>
              <a:gd name="T9" fmla="*/ 60 h 122"/>
              <a:gd name="T10" fmla="*/ 54 w 116"/>
              <a:gd name="T11" fmla="*/ 6 h 122"/>
              <a:gd name="T12" fmla="*/ 54 w 116"/>
              <a:gd name="T13" fmla="*/ 0 h 122"/>
              <a:gd name="T14" fmla="*/ 54 w 116"/>
              <a:gd name="T15" fmla="*/ 0 h 122"/>
              <a:gd name="T16" fmla="*/ 0 w 116"/>
              <a:gd name="T17" fmla="*/ 60 h 122"/>
              <a:gd name="T18" fmla="*/ 54 w 116"/>
              <a:gd name="T19" fmla="*/ 121 h 122"/>
              <a:gd name="T20" fmla="*/ 115 w 116"/>
              <a:gd name="T21" fmla="*/ 60 h 122"/>
              <a:gd name="T22" fmla="*/ 54 w 116"/>
              <a:gd name="T23" fmla="*/ 0 h 122"/>
              <a:gd name="T24" fmla="*/ 54 w 116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2">
                <a:moveTo>
                  <a:pt x="54" y="6"/>
                </a:moveTo>
                <a:lnTo>
                  <a:pt x="54" y="6"/>
                </a:lnTo>
                <a:cubicBezTo>
                  <a:pt x="84" y="6"/>
                  <a:pt x="115" y="30"/>
                  <a:pt x="115" y="60"/>
                </a:cubicBezTo>
                <a:cubicBezTo>
                  <a:pt x="115" y="91"/>
                  <a:pt x="84" y="115"/>
                  <a:pt x="54" y="115"/>
                </a:cubicBezTo>
                <a:cubicBezTo>
                  <a:pt x="24" y="115"/>
                  <a:pt x="0" y="91"/>
                  <a:pt x="0" y="60"/>
                </a:cubicBezTo>
                <a:cubicBezTo>
                  <a:pt x="0" y="30"/>
                  <a:pt x="24" y="6"/>
                  <a:pt x="54" y="6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30"/>
                  <a:pt x="0" y="60"/>
                </a:cubicBezTo>
                <a:cubicBezTo>
                  <a:pt x="0" y="91"/>
                  <a:pt x="24" y="121"/>
                  <a:pt x="54" y="121"/>
                </a:cubicBezTo>
                <a:cubicBezTo>
                  <a:pt x="90" y="121"/>
                  <a:pt x="115" y="91"/>
                  <a:pt x="115" y="60"/>
                </a:cubicBezTo>
                <a:cubicBezTo>
                  <a:pt x="115" y="30"/>
                  <a:pt x="90" y="0"/>
                  <a:pt x="54" y="0"/>
                </a:cubicBezTo>
                <a:lnTo>
                  <a:pt x="5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7" name="Freeform 831"/>
          <p:cNvSpPr>
            <a:spLocks noChangeArrowheads="1"/>
          </p:cNvSpPr>
          <p:nvPr/>
        </p:nvSpPr>
        <p:spPr bwMode="auto">
          <a:xfrm>
            <a:off x="13424075" y="5596162"/>
            <a:ext cx="145560" cy="145571"/>
          </a:xfrm>
          <a:custGeom>
            <a:avLst/>
            <a:gdLst>
              <a:gd name="T0" fmla="*/ 54 w 115"/>
              <a:gd name="T1" fmla="*/ 115 h 116"/>
              <a:gd name="T2" fmla="*/ 54 w 115"/>
              <a:gd name="T3" fmla="*/ 115 h 116"/>
              <a:gd name="T4" fmla="*/ 0 w 115"/>
              <a:gd name="T5" fmla="*/ 54 h 116"/>
              <a:gd name="T6" fmla="*/ 54 w 115"/>
              <a:gd name="T7" fmla="*/ 0 h 116"/>
              <a:gd name="T8" fmla="*/ 114 w 115"/>
              <a:gd name="T9" fmla="*/ 54 h 116"/>
              <a:gd name="T10" fmla="*/ 54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54"/>
                </a:cubicBezTo>
                <a:cubicBezTo>
                  <a:pt x="114" y="90"/>
                  <a:pt x="84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8" name="Freeform 832"/>
          <p:cNvSpPr>
            <a:spLocks noChangeArrowheads="1"/>
          </p:cNvSpPr>
          <p:nvPr/>
        </p:nvSpPr>
        <p:spPr bwMode="auto">
          <a:xfrm>
            <a:off x="13412875" y="5596162"/>
            <a:ext cx="151157" cy="145571"/>
          </a:xfrm>
          <a:custGeom>
            <a:avLst/>
            <a:gdLst>
              <a:gd name="T0" fmla="*/ 60 w 121"/>
              <a:gd name="T1" fmla="*/ 0 h 116"/>
              <a:gd name="T2" fmla="*/ 60 w 121"/>
              <a:gd name="T3" fmla="*/ 0 h 116"/>
              <a:gd name="T4" fmla="*/ 114 w 121"/>
              <a:gd name="T5" fmla="*/ 54 h 116"/>
              <a:gd name="T6" fmla="*/ 60 w 121"/>
              <a:gd name="T7" fmla="*/ 115 h 116"/>
              <a:gd name="T8" fmla="*/ 6 w 121"/>
              <a:gd name="T9" fmla="*/ 54 h 116"/>
              <a:gd name="T10" fmla="*/ 60 w 121"/>
              <a:gd name="T11" fmla="*/ 0 h 116"/>
              <a:gd name="T12" fmla="*/ 60 w 121"/>
              <a:gd name="T13" fmla="*/ 0 h 116"/>
              <a:gd name="T14" fmla="*/ 60 w 121"/>
              <a:gd name="T15" fmla="*/ 0 h 116"/>
              <a:gd name="T16" fmla="*/ 0 w 121"/>
              <a:gd name="T17" fmla="*/ 54 h 116"/>
              <a:gd name="T18" fmla="*/ 60 w 121"/>
              <a:gd name="T19" fmla="*/ 115 h 116"/>
              <a:gd name="T20" fmla="*/ 120 w 121"/>
              <a:gd name="T21" fmla="*/ 54 h 116"/>
              <a:gd name="T22" fmla="*/ 60 w 121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1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54"/>
                </a:cubicBezTo>
                <a:cubicBezTo>
                  <a:pt x="114" y="90"/>
                  <a:pt x="90" y="115"/>
                  <a:pt x="60" y="115"/>
                </a:cubicBezTo>
                <a:cubicBezTo>
                  <a:pt x="30" y="115"/>
                  <a:pt x="6" y="90"/>
                  <a:pt x="6" y="54"/>
                </a:cubicBezTo>
                <a:cubicBezTo>
                  <a:pt x="6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54"/>
                </a:cubicBezTo>
                <a:cubicBezTo>
                  <a:pt x="0" y="90"/>
                  <a:pt x="30" y="115"/>
                  <a:pt x="60" y="115"/>
                </a:cubicBezTo>
                <a:cubicBezTo>
                  <a:pt x="90" y="115"/>
                  <a:pt x="120" y="90"/>
                  <a:pt x="120" y="54"/>
                </a:cubicBezTo>
                <a:cubicBezTo>
                  <a:pt x="120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399" name="Freeform 833"/>
          <p:cNvSpPr>
            <a:spLocks noChangeArrowheads="1"/>
          </p:cNvSpPr>
          <p:nvPr/>
        </p:nvSpPr>
        <p:spPr bwMode="auto">
          <a:xfrm>
            <a:off x="12892213" y="5394600"/>
            <a:ext cx="251933" cy="251951"/>
          </a:xfrm>
          <a:custGeom>
            <a:avLst/>
            <a:gdLst>
              <a:gd name="T0" fmla="*/ 103 w 200"/>
              <a:gd name="T1" fmla="*/ 199 h 200"/>
              <a:gd name="T2" fmla="*/ 103 w 200"/>
              <a:gd name="T3" fmla="*/ 199 h 200"/>
              <a:gd name="T4" fmla="*/ 0 w 200"/>
              <a:gd name="T5" fmla="*/ 103 h 200"/>
              <a:gd name="T6" fmla="*/ 103 w 200"/>
              <a:gd name="T7" fmla="*/ 0 h 200"/>
              <a:gd name="T8" fmla="*/ 199 w 200"/>
              <a:gd name="T9" fmla="*/ 103 h 200"/>
              <a:gd name="T10" fmla="*/ 103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3" y="199"/>
                </a:moveTo>
                <a:lnTo>
                  <a:pt x="103" y="199"/>
                </a:lnTo>
                <a:cubicBezTo>
                  <a:pt x="49" y="199"/>
                  <a:pt x="0" y="157"/>
                  <a:pt x="0" y="103"/>
                </a:cubicBezTo>
                <a:cubicBezTo>
                  <a:pt x="0" y="48"/>
                  <a:pt x="49" y="0"/>
                  <a:pt x="103" y="0"/>
                </a:cubicBezTo>
                <a:cubicBezTo>
                  <a:pt x="157" y="0"/>
                  <a:pt x="199" y="48"/>
                  <a:pt x="199" y="103"/>
                </a:cubicBezTo>
                <a:cubicBezTo>
                  <a:pt x="199" y="157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0" name="Freeform 834"/>
          <p:cNvSpPr>
            <a:spLocks noChangeArrowheads="1"/>
          </p:cNvSpPr>
          <p:nvPr/>
        </p:nvSpPr>
        <p:spPr bwMode="auto">
          <a:xfrm>
            <a:off x="12892213" y="5394600"/>
            <a:ext cx="251933" cy="251951"/>
          </a:xfrm>
          <a:custGeom>
            <a:avLst/>
            <a:gdLst>
              <a:gd name="T0" fmla="*/ 103 w 200"/>
              <a:gd name="T1" fmla="*/ 0 h 200"/>
              <a:gd name="T2" fmla="*/ 103 w 200"/>
              <a:gd name="T3" fmla="*/ 0 h 200"/>
              <a:gd name="T4" fmla="*/ 199 w 200"/>
              <a:gd name="T5" fmla="*/ 103 h 200"/>
              <a:gd name="T6" fmla="*/ 103 w 200"/>
              <a:gd name="T7" fmla="*/ 199 h 200"/>
              <a:gd name="T8" fmla="*/ 0 w 200"/>
              <a:gd name="T9" fmla="*/ 103 h 200"/>
              <a:gd name="T10" fmla="*/ 103 w 200"/>
              <a:gd name="T11" fmla="*/ 0 h 200"/>
              <a:gd name="T12" fmla="*/ 103 w 200"/>
              <a:gd name="T13" fmla="*/ 0 h 200"/>
              <a:gd name="T14" fmla="*/ 103 w 200"/>
              <a:gd name="T15" fmla="*/ 0 h 200"/>
              <a:gd name="T16" fmla="*/ 0 w 200"/>
              <a:gd name="T17" fmla="*/ 103 h 200"/>
              <a:gd name="T18" fmla="*/ 103 w 200"/>
              <a:gd name="T19" fmla="*/ 199 h 200"/>
              <a:gd name="T20" fmla="*/ 199 w 200"/>
              <a:gd name="T21" fmla="*/ 103 h 200"/>
              <a:gd name="T22" fmla="*/ 103 w 200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200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199" y="48"/>
                  <a:pt x="199" y="103"/>
                </a:cubicBezTo>
                <a:cubicBezTo>
                  <a:pt x="199" y="157"/>
                  <a:pt x="157" y="199"/>
                  <a:pt x="103" y="199"/>
                </a:cubicBezTo>
                <a:cubicBezTo>
                  <a:pt x="49" y="199"/>
                  <a:pt x="0" y="157"/>
                  <a:pt x="0" y="103"/>
                </a:cubicBezTo>
                <a:cubicBezTo>
                  <a:pt x="0" y="48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2"/>
                  <a:pt x="0" y="103"/>
                </a:cubicBezTo>
                <a:cubicBezTo>
                  <a:pt x="0" y="157"/>
                  <a:pt x="43" y="199"/>
                  <a:pt x="103" y="199"/>
                </a:cubicBezTo>
                <a:cubicBezTo>
                  <a:pt x="157" y="199"/>
                  <a:pt x="199" y="157"/>
                  <a:pt x="199" y="103"/>
                </a:cubicBezTo>
                <a:cubicBezTo>
                  <a:pt x="199" y="42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1" name="Freeform 835"/>
          <p:cNvSpPr>
            <a:spLocks noChangeArrowheads="1"/>
          </p:cNvSpPr>
          <p:nvPr/>
        </p:nvSpPr>
        <p:spPr bwMode="auto">
          <a:xfrm>
            <a:off x="13032180" y="5881707"/>
            <a:ext cx="229538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1 h 182"/>
              <a:gd name="T6" fmla="*/ 90 w 182"/>
              <a:gd name="T7" fmla="*/ 0 h 182"/>
              <a:gd name="T8" fmla="*/ 181 w 182"/>
              <a:gd name="T9" fmla="*/ 91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45"/>
                  <a:pt x="0" y="91"/>
                </a:cubicBezTo>
                <a:cubicBezTo>
                  <a:pt x="0" y="43"/>
                  <a:pt x="42" y="0"/>
                  <a:pt x="90" y="0"/>
                </a:cubicBezTo>
                <a:cubicBezTo>
                  <a:pt x="139" y="0"/>
                  <a:pt x="181" y="43"/>
                  <a:pt x="181" y="91"/>
                </a:cubicBezTo>
                <a:cubicBezTo>
                  <a:pt x="181" y="145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2" name="Freeform 836"/>
          <p:cNvSpPr>
            <a:spLocks noChangeArrowheads="1"/>
          </p:cNvSpPr>
          <p:nvPr/>
        </p:nvSpPr>
        <p:spPr bwMode="auto">
          <a:xfrm>
            <a:off x="13032180" y="5881703"/>
            <a:ext cx="229538" cy="240750"/>
          </a:xfrm>
          <a:custGeom>
            <a:avLst/>
            <a:gdLst>
              <a:gd name="T0" fmla="*/ 90 w 182"/>
              <a:gd name="T1" fmla="*/ 0 h 188"/>
              <a:gd name="T2" fmla="*/ 90 w 182"/>
              <a:gd name="T3" fmla="*/ 0 h 188"/>
              <a:gd name="T4" fmla="*/ 181 w 182"/>
              <a:gd name="T5" fmla="*/ 91 h 188"/>
              <a:gd name="T6" fmla="*/ 90 w 182"/>
              <a:gd name="T7" fmla="*/ 181 h 188"/>
              <a:gd name="T8" fmla="*/ 0 w 182"/>
              <a:gd name="T9" fmla="*/ 91 h 188"/>
              <a:gd name="T10" fmla="*/ 90 w 182"/>
              <a:gd name="T11" fmla="*/ 0 h 188"/>
              <a:gd name="T12" fmla="*/ 90 w 182"/>
              <a:gd name="T13" fmla="*/ 0 h 188"/>
              <a:gd name="T14" fmla="*/ 90 w 182"/>
              <a:gd name="T15" fmla="*/ 0 h 188"/>
              <a:gd name="T16" fmla="*/ 0 w 182"/>
              <a:gd name="T17" fmla="*/ 91 h 188"/>
              <a:gd name="T18" fmla="*/ 90 w 182"/>
              <a:gd name="T19" fmla="*/ 187 h 188"/>
              <a:gd name="T20" fmla="*/ 181 w 182"/>
              <a:gd name="T21" fmla="*/ 91 h 188"/>
              <a:gd name="T22" fmla="*/ 90 w 182"/>
              <a:gd name="T23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8">
                <a:moveTo>
                  <a:pt x="90" y="0"/>
                </a:moveTo>
                <a:lnTo>
                  <a:pt x="90" y="0"/>
                </a:lnTo>
                <a:cubicBezTo>
                  <a:pt x="139" y="0"/>
                  <a:pt x="181" y="43"/>
                  <a:pt x="181" y="91"/>
                </a:cubicBezTo>
                <a:cubicBezTo>
                  <a:pt x="181" y="145"/>
                  <a:pt x="139" y="181"/>
                  <a:pt x="90" y="181"/>
                </a:cubicBezTo>
                <a:cubicBezTo>
                  <a:pt x="42" y="181"/>
                  <a:pt x="0" y="145"/>
                  <a:pt x="0" y="91"/>
                </a:cubicBezTo>
                <a:cubicBezTo>
                  <a:pt x="0" y="43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43"/>
                  <a:pt x="0" y="91"/>
                </a:cubicBezTo>
                <a:cubicBezTo>
                  <a:pt x="0" y="145"/>
                  <a:pt x="42" y="187"/>
                  <a:pt x="90" y="187"/>
                </a:cubicBezTo>
                <a:cubicBezTo>
                  <a:pt x="145" y="187"/>
                  <a:pt x="181" y="145"/>
                  <a:pt x="181" y="91"/>
                </a:cubicBezTo>
                <a:cubicBezTo>
                  <a:pt x="181" y="43"/>
                  <a:pt x="145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3" name="Freeform 837"/>
          <p:cNvSpPr>
            <a:spLocks noChangeArrowheads="1"/>
          </p:cNvSpPr>
          <p:nvPr/>
        </p:nvSpPr>
        <p:spPr bwMode="auto">
          <a:xfrm>
            <a:off x="12718659" y="6004879"/>
            <a:ext cx="352703" cy="352728"/>
          </a:xfrm>
          <a:custGeom>
            <a:avLst/>
            <a:gdLst>
              <a:gd name="T0" fmla="*/ 138 w 278"/>
              <a:gd name="T1" fmla="*/ 277 h 278"/>
              <a:gd name="T2" fmla="*/ 138 w 278"/>
              <a:gd name="T3" fmla="*/ 277 h 278"/>
              <a:gd name="T4" fmla="*/ 0 w 278"/>
              <a:gd name="T5" fmla="*/ 139 h 278"/>
              <a:gd name="T6" fmla="*/ 138 w 278"/>
              <a:gd name="T7" fmla="*/ 0 h 278"/>
              <a:gd name="T8" fmla="*/ 277 w 278"/>
              <a:gd name="T9" fmla="*/ 139 h 278"/>
              <a:gd name="T10" fmla="*/ 138 w 278"/>
              <a:gd name="T11" fmla="*/ 27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8" h="278">
                <a:moveTo>
                  <a:pt x="138" y="277"/>
                </a:moveTo>
                <a:lnTo>
                  <a:pt x="138" y="277"/>
                </a:lnTo>
                <a:cubicBezTo>
                  <a:pt x="60" y="277"/>
                  <a:pt x="0" y="217"/>
                  <a:pt x="0" y="139"/>
                </a:cubicBezTo>
                <a:cubicBezTo>
                  <a:pt x="0" y="60"/>
                  <a:pt x="60" y="0"/>
                  <a:pt x="138" y="0"/>
                </a:cubicBezTo>
                <a:cubicBezTo>
                  <a:pt x="217" y="0"/>
                  <a:pt x="277" y="60"/>
                  <a:pt x="277" y="139"/>
                </a:cubicBezTo>
                <a:cubicBezTo>
                  <a:pt x="277" y="217"/>
                  <a:pt x="217" y="277"/>
                  <a:pt x="138" y="27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4" name="Freeform 838"/>
          <p:cNvSpPr>
            <a:spLocks noChangeArrowheads="1"/>
          </p:cNvSpPr>
          <p:nvPr/>
        </p:nvSpPr>
        <p:spPr bwMode="auto">
          <a:xfrm>
            <a:off x="12718661" y="6004879"/>
            <a:ext cx="358303" cy="358327"/>
          </a:xfrm>
          <a:custGeom>
            <a:avLst/>
            <a:gdLst>
              <a:gd name="T0" fmla="*/ 138 w 284"/>
              <a:gd name="T1" fmla="*/ 0 h 284"/>
              <a:gd name="T2" fmla="*/ 138 w 284"/>
              <a:gd name="T3" fmla="*/ 0 h 284"/>
              <a:gd name="T4" fmla="*/ 277 w 284"/>
              <a:gd name="T5" fmla="*/ 139 h 284"/>
              <a:gd name="T6" fmla="*/ 138 w 284"/>
              <a:gd name="T7" fmla="*/ 277 h 284"/>
              <a:gd name="T8" fmla="*/ 0 w 284"/>
              <a:gd name="T9" fmla="*/ 139 h 284"/>
              <a:gd name="T10" fmla="*/ 138 w 284"/>
              <a:gd name="T11" fmla="*/ 0 h 284"/>
              <a:gd name="T12" fmla="*/ 138 w 284"/>
              <a:gd name="T13" fmla="*/ 0 h 284"/>
              <a:gd name="T14" fmla="*/ 138 w 284"/>
              <a:gd name="T15" fmla="*/ 0 h 284"/>
              <a:gd name="T16" fmla="*/ 0 w 284"/>
              <a:gd name="T17" fmla="*/ 139 h 284"/>
              <a:gd name="T18" fmla="*/ 138 w 284"/>
              <a:gd name="T19" fmla="*/ 283 h 284"/>
              <a:gd name="T20" fmla="*/ 283 w 284"/>
              <a:gd name="T21" fmla="*/ 139 h 284"/>
              <a:gd name="T22" fmla="*/ 138 w 284"/>
              <a:gd name="T23" fmla="*/ 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284">
                <a:moveTo>
                  <a:pt x="138" y="0"/>
                </a:moveTo>
                <a:lnTo>
                  <a:pt x="138" y="0"/>
                </a:lnTo>
                <a:cubicBezTo>
                  <a:pt x="217" y="0"/>
                  <a:pt x="277" y="60"/>
                  <a:pt x="277" y="139"/>
                </a:cubicBezTo>
                <a:cubicBezTo>
                  <a:pt x="277" y="217"/>
                  <a:pt x="217" y="277"/>
                  <a:pt x="138" y="277"/>
                </a:cubicBezTo>
                <a:cubicBezTo>
                  <a:pt x="60" y="277"/>
                  <a:pt x="0" y="217"/>
                  <a:pt x="0" y="139"/>
                </a:cubicBezTo>
                <a:cubicBezTo>
                  <a:pt x="0" y="60"/>
                  <a:pt x="60" y="0"/>
                  <a:pt x="138" y="0"/>
                </a:cubicBezTo>
                <a:lnTo>
                  <a:pt x="138" y="0"/>
                </a:lnTo>
                <a:lnTo>
                  <a:pt x="138" y="0"/>
                </a:lnTo>
                <a:cubicBezTo>
                  <a:pt x="60" y="0"/>
                  <a:pt x="0" y="60"/>
                  <a:pt x="0" y="139"/>
                </a:cubicBezTo>
                <a:cubicBezTo>
                  <a:pt x="0" y="217"/>
                  <a:pt x="60" y="283"/>
                  <a:pt x="138" y="283"/>
                </a:cubicBezTo>
                <a:cubicBezTo>
                  <a:pt x="217" y="283"/>
                  <a:pt x="283" y="217"/>
                  <a:pt x="283" y="139"/>
                </a:cubicBezTo>
                <a:cubicBezTo>
                  <a:pt x="283" y="60"/>
                  <a:pt x="217" y="0"/>
                  <a:pt x="13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5" name="Freeform 839"/>
          <p:cNvSpPr>
            <a:spLocks noChangeArrowheads="1"/>
          </p:cNvSpPr>
          <p:nvPr/>
        </p:nvSpPr>
        <p:spPr bwMode="auto">
          <a:xfrm>
            <a:off x="13351287" y="4969087"/>
            <a:ext cx="291124" cy="302340"/>
          </a:xfrm>
          <a:custGeom>
            <a:avLst/>
            <a:gdLst>
              <a:gd name="T0" fmla="*/ 115 w 231"/>
              <a:gd name="T1" fmla="*/ 236 h 237"/>
              <a:gd name="T2" fmla="*/ 115 w 231"/>
              <a:gd name="T3" fmla="*/ 236 h 237"/>
              <a:gd name="T4" fmla="*/ 0 w 231"/>
              <a:gd name="T5" fmla="*/ 121 h 237"/>
              <a:gd name="T6" fmla="*/ 115 w 231"/>
              <a:gd name="T7" fmla="*/ 0 h 237"/>
              <a:gd name="T8" fmla="*/ 230 w 231"/>
              <a:gd name="T9" fmla="*/ 121 h 237"/>
              <a:gd name="T10" fmla="*/ 115 w 231"/>
              <a:gd name="T11" fmla="*/ 23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237">
                <a:moveTo>
                  <a:pt x="115" y="236"/>
                </a:moveTo>
                <a:lnTo>
                  <a:pt x="115" y="236"/>
                </a:lnTo>
                <a:cubicBezTo>
                  <a:pt x="55" y="236"/>
                  <a:pt x="0" y="181"/>
                  <a:pt x="0" y="121"/>
                </a:cubicBezTo>
                <a:cubicBezTo>
                  <a:pt x="0" y="55"/>
                  <a:pt x="55" y="0"/>
                  <a:pt x="115" y="0"/>
                </a:cubicBezTo>
                <a:cubicBezTo>
                  <a:pt x="181" y="0"/>
                  <a:pt x="230" y="55"/>
                  <a:pt x="230" y="121"/>
                </a:cubicBezTo>
                <a:cubicBezTo>
                  <a:pt x="230" y="181"/>
                  <a:pt x="181" y="236"/>
                  <a:pt x="115" y="23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6" name="Freeform 840"/>
          <p:cNvSpPr>
            <a:spLocks noChangeArrowheads="1"/>
          </p:cNvSpPr>
          <p:nvPr/>
        </p:nvSpPr>
        <p:spPr bwMode="auto">
          <a:xfrm>
            <a:off x="13351293" y="4969087"/>
            <a:ext cx="302319" cy="302340"/>
          </a:xfrm>
          <a:custGeom>
            <a:avLst/>
            <a:gdLst>
              <a:gd name="T0" fmla="*/ 115 w 237"/>
              <a:gd name="T1" fmla="*/ 6 h 237"/>
              <a:gd name="T2" fmla="*/ 115 w 237"/>
              <a:gd name="T3" fmla="*/ 6 h 237"/>
              <a:gd name="T4" fmla="*/ 230 w 237"/>
              <a:gd name="T5" fmla="*/ 121 h 237"/>
              <a:gd name="T6" fmla="*/ 115 w 237"/>
              <a:gd name="T7" fmla="*/ 236 h 237"/>
              <a:gd name="T8" fmla="*/ 0 w 237"/>
              <a:gd name="T9" fmla="*/ 121 h 237"/>
              <a:gd name="T10" fmla="*/ 115 w 237"/>
              <a:gd name="T11" fmla="*/ 6 h 237"/>
              <a:gd name="T12" fmla="*/ 115 w 237"/>
              <a:gd name="T13" fmla="*/ 0 h 237"/>
              <a:gd name="T14" fmla="*/ 115 w 237"/>
              <a:gd name="T15" fmla="*/ 0 h 237"/>
              <a:gd name="T16" fmla="*/ 0 w 237"/>
              <a:gd name="T17" fmla="*/ 121 h 237"/>
              <a:gd name="T18" fmla="*/ 115 w 237"/>
              <a:gd name="T19" fmla="*/ 236 h 237"/>
              <a:gd name="T20" fmla="*/ 236 w 237"/>
              <a:gd name="T21" fmla="*/ 121 h 237"/>
              <a:gd name="T22" fmla="*/ 115 w 237"/>
              <a:gd name="T23" fmla="*/ 0 h 237"/>
              <a:gd name="T24" fmla="*/ 115 w 237"/>
              <a:gd name="T25" fmla="*/ 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7" h="237">
                <a:moveTo>
                  <a:pt x="115" y="6"/>
                </a:moveTo>
                <a:lnTo>
                  <a:pt x="115" y="6"/>
                </a:lnTo>
                <a:cubicBezTo>
                  <a:pt x="181" y="6"/>
                  <a:pt x="230" y="55"/>
                  <a:pt x="230" y="121"/>
                </a:cubicBezTo>
                <a:cubicBezTo>
                  <a:pt x="230" y="181"/>
                  <a:pt x="181" y="236"/>
                  <a:pt x="115" y="236"/>
                </a:cubicBezTo>
                <a:cubicBezTo>
                  <a:pt x="55" y="236"/>
                  <a:pt x="0" y="181"/>
                  <a:pt x="0" y="121"/>
                </a:cubicBezTo>
                <a:cubicBezTo>
                  <a:pt x="0" y="55"/>
                  <a:pt x="55" y="6"/>
                  <a:pt x="115" y="6"/>
                </a:cubicBezTo>
                <a:lnTo>
                  <a:pt x="115" y="0"/>
                </a:lnTo>
                <a:lnTo>
                  <a:pt x="115" y="0"/>
                </a:lnTo>
                <a:cubicBezTo>
                  <a:pt x="55" y="0"/>
                  <a:pt x="0" y="55"/>
                  <a:pt x="0" y="121"/>
                </a:cubicBezTo>
                <a:cubicBezTo>
                  <a:pt x="0" y="181"/>
                  <a:pt x="55" y="236"/>
                  <a:pt x="115" y="236"/>
                </a:cubicBezTo>
                <a:cubicBezTo>
                  <a:pt x="181" y="236"/>
                  <a:pt x="236" y="181"/>
                  <a:pt x="236" y="121"/>
                </a:cubicBezTo>
                <a:cubicBezTo>
                  <a:pt x="236" y="55"/>
                  <a:pt x="181" y="0"/>
                  <a:pt x="115" y="0"/>
                </a:cubicBezTo>
                <a:lnTo>
                  <a:pt x="11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7" name="Freeform 841"/>
          <p:cNvSpPr>
            <a:spLocks noChangeArrowheads="1"/>
          </p:cNvSpPr>
          <p:nvPr/>
        </p:nvSpPr>
        <p:spPr bwMode="auto">
          <a:xfrm>
            <a:off x="13166541" y="5265827"/>
            <a:ext cx="302319" cy="302340"/>
          </a:xfrm>
          <a:custGeom>
            <a:avLst/>
            <a:gdLst>
              <a:gd name="T0" fmla="*/ 120 w 236"/>
              <a:gd name="T1" fmla="*/ 235 h 236"/>
              <a:gd name="T2" fmla="*/ 120 w 236"/>
              <a:gd name="T3" fmla="*/ 235 h 236"/>
              <a:gd name="T4" fmla="*/ 0 w 236"/>
              <a:gd name="T5" fmla="*/ 114 h 236"/>
              <a:gd name="T6" fmla="*/ 120 w 236"/>
              <a:gd name="T7" fmla="*/ 0 h 236"/>
              <a:gd name="T8" fmla="*/ 235 w 236"/>
              <a:gd name="T9" fmla="*/ 114 h 236"/>
              <a:gd name="T10" fmla="*/ 120 w 236"/>
              <a:gd name="T11" fmla="*/ 23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6" h="236">
                <a:moveTo>
                  <a:pt x="120" y="235"/>
                </a:moveTo>
                <a:lnTo>
                  <a:pt x="120" y="235"/>
                </a:lnTo>
                <a:cubicBezTo>
                  <a:pt x="54" y="235"/>
                  <a:pt x="0" y="181"/>
                  <a:pt x="0" y="114"/>
                </a:cubicBezTo>
                <a:cubicBezTo>
                  <a:pt x="0" y="54"/>
                  <a:pt x="54" y="0"/>
                  <a:pt x="120" y="0"/>
                </a:cubicBezTo>
                <a:cubicBezTo>
                  <a:pt x="181" y="0"/>
                  <a:pt x="235" y="54"/>
                  <a:pt x="235" y="114"/>
                </a:cubicBezTo>
                <a:cubicBezTo>
                  <a:pt x="235" y="181"/>
                  <a:pt x="181" y="235"/>
                  <a:pt x="120" y="23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8" name="Freeform 842"/>
          <p:cNvSpPr>
            <a:spLocks noChangeArrowheads="1"/>
          </p:cNvSpPr>
          <p:nvPr/>
        </p:nvSpPr>
        <p:spPr bwMode="auto">
          <a:xfrm>
            <a:off x="13166541" y="5265827"/>
            <a:ext cx="302319" cy="302340"/>
          </a:xfrm>
          <a:custGeom>
            <a:avLst/>
            <a:gdLst>
              <a:gd name="T0" fmla="*/ 120 w 236"/>
              <a:gd name="T1" fmla="*/ 0 h 236"/>
              <a:gd name="T2" fmla="*/ 120 w 236"/>
              <a:gd name="T3" fmla="*/ 0 h 236"/>
              <a:gd name="T4" fmla="*/ 235 w 236"/>
              <a:gd name="T5" fmla="*/ 114 h 236"/>
              <a:gd name="T6" fmla="*/ 120 w 236"/>
              <a:gd name="T7" fmla="*/ 229 h 236"/>
              <a:gd name="T8" fmla="*/ 6 w 236"/>
              <a:gd name="T9" fmla="*/ 114 h 236"/>
              <a:gd name="T10" fmla="*/ 120 w 236"/>
              <a:gd name="T11" fmla="*/ 0 h 236"/>
              <a:gd name="T12" fmla="*/ 120 w 236"/>
              <a:gd name="T13" fmla="*/ 0 h 236"/>
              <a:gd name="T14" fmla="*/ 120 w 236"/>
              <a:gd name="T15" fmla="*/ 0 h 236"/>
              <a:gd name="T16" fmla="*/ 0 w 236"/>
              <a:gd name="T17" fmla="*/ 114 h 236"/>
              <a:gd name="T18" fmla="*/ 120 w 236"/>
              <a:gd name="T19" fmla="*/ 235 h 236"/>
              <a:gd name="T20" fmla="*/ 235 w 236"/>
              <a:gd name="T21" fmla="*/ 114 h 236"/>
              <a:gd name="T22" fmla="*/ 120 w 23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6">
                <a:moveTo>
                  <a:pt x="120" y="0"/>
                </a:moveTo>
                <a:lnTo>
                  <a:pt x="120" y="0"/>
                </a:lnTo>
                <a:cubicBezTo>
                  <a:pt x="181" y="0"/>
                  <a:pt x="235" y="54"/>
                  <a:pt x="235" y="114"/>
                </a:cubicBezTo>
                <a:cubicBezTo>
                  <a:pt x="235" y="181"/>
                  <a:pt x="181" y="229"/>
                  <a:pt x="120" y="229"/>
                </a:cubicBezTo>
                <a:cubicBezTo>
                  <a:pt x="54" y="229"/>
                  <a:pt x="6" y="181"/>
                  <a:pt x="6" y="114"/>
                </a:cubicBezTo>
                <a:cubicBezTo>
                  <a:pt x="6" y="54"/>
                  <a:pt x="54" y="0"/>
                  <a:pt x="120" y="0"/>
                </a:cubicBezTo>
                <a:lnTo>
                  <a:pt x="120" y="0"/>
                </a:lnTo>
                <a:lnTo>
                  <a:pt x="120" y="0"/>
                </a:lnTo>
                <a:cubicBezTo>
                  <a:pt x="54" y="0"/>
                  <a:pt x="0" y="54"/>
                  <a:pt x="0" y="114"/>
                </a:cubicBezTo>
                <a:cubicBezTo>
                  <a:pt x="0" y="181"/>
                  <a:pt x="54" y="235"/>
                  <a:pt x="120" y="235"/>
                </a:cubicBezTo>
                <a:cubicBezTo>
                  <a:pt x="181" y="235"/>
                  <a:pt x="235" y="181"/>
                  <a:pt x="235" y="114"/>
                </a:cubicBezTo>
                <a:cubicBezTo>
                  <a:pt x="235" y="54"/>
                  <a:pt x="181" y="0"/>
                  <a:pt x="12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09" name="Freeform 843"/>
          <p:cNvSpPr>
            <a:spLocks noChangeArrowheads="1"/>
          </p:cNvSpPr>
          <p:nvPr/>
        </p:nvSpPr>
        <p:spPr bwMode="auto">
          <a:xfrm>
            <a:off x="13093757" y="5590560"/>
            <a:ext cx="291124" cy="291142"/>
          </a:xfrm>
          <a:custGeom>
            <a:avLst/>
            <a:gdLst>
              <a:gd name="T0" fmla="*/ 115 w 231"/>
              <a:gd name="T1" fmla="*/ 229 h 230"/>
              <a:gd name="T2" fmla="*/ 115 w 231"/>
              <a:gd name="T3" fmla="*/ 229 h 230"/>
              <a:gd name="T4" fmla="*/ 0 w 231"/>
              <a:gd name="T5" fmla="*/ 115 h 230"/>
              <a:gd name="T6" fmla="*/ 115 w 231"/>
              <a:gd name="T7" fmla="*/ 0 h 230"/>
              <a:gd name="T8" fmla="*/ 230 w 231"/>
              <a:gd name="T9" fmla="*/ 115 h 230"/>
              <a:gd name="T10" fmla="*/ 115 w 231"/>
              <a:gd name="T11" fmla="*/ 22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230">
                <a:moveTo>
                  <a:pt x="115" y="229"/>
                </a:moveTo>
                <a:lnTo>
                  <a:pt x="115" y="229"/>
                </a:lnTo>
                <a:cubicBezTo>
                  <a:pt x="55" y="229"/>
                  <a:pt x="0" y="175"/>
                  <a:pt x="0" y="115"/>
                </a:cubicBezTo>
                <a:cubicBezTo>
                  <a:pt x="0" y="48"/>
                  <a:pt x="55" y="0"/>
                  <a:pt x="115" y="0"/>
                </a:cubicBezTo>
                <a:cubicBezTo>
                  <a:pt x="181" y="0"/>
                  <a:pt x="230" y="48"/>
                  <a:pt x="230" y="115"/>
                </a:cubicBezTo>
                <a:cubicBezTo>
                  <a:pt x="230" y="175"/>
                  <a:pt x="181" y="229"/>
                  <a:pt x="115" y="22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0" name="Freeform 844"/>
          <p:cNvSpPr>
            <a:spLocks noChangeArrowheads="1"/>
          </p:cNvSpPr>
          <p:nvPr/>
        </p:nvSpPr>
        <p:spPr bwMode="auto">
          <a:xfrm>
            <a:off x="13093761" y="5579364"/>
            <a:ext cx="302319" cy="302340"/>
          </a:xfrm>
          <a:custGeom>
            <a:avLst/>
            <a:gdLst>
              <a:gd name="T0" fmla="*/ 115 w 236"/>
              <a:gd name="T1" fmla="*/ 6 h 236"/>
              <a:gd name="T2" fmla="*/ 115 w 236"/>
              <a:gd name="T3" fmla="*/ 6 h 236"/>
              <a:gd name="T4" fmla="*/ 230 w 236"/>
              <a:gd name="T5" fmla="*/ 121 h 236"/>
              <a:gd name="T6" fmla="*/ 115 w 236"/>
              <a:gd name="T7" fmla="*/ 235 h 236"/>
              <a:gd name="T8" fmla="*/ 0 w 236"/>
              <a:gd name="T9" fmla="*/ 121 h 236"/>
              <a:gd name="T10" fmla="*/ 115 w 236"/>
              <a:gd name="T11" fmla="*/ 6 h 236"/>
              <a:gd name="T12" fmla="*/ 115 w 236"/>
              <a:gd name="T13" fmla="*/ 0 h 236"/>
              <a:gd name="T14" fmla="*/ 115 w 236"/>
              <a:gd name="T15" fmla="*/ 0 h 236"/>
              <a:gd name="T16" fmla="*/ 0 w 236"/>
              <a:gd name="T17" fmla="*/ 121 h 236"/>
              <a:gd name="T18" fmla="*/ 115 w 236"/>
              <a:gd name="T19" fmla="*/ 235 h 236"/>
              <a:gd name="T20" fmla="*/ 235 w 236"/>
              <a:gd name="T21" fmla="*/ 121 h 236"/>
              <a:gd name="T22" fmla="*/ 115 w 236"/>
              <a:gd name="T23" fmla="*/ 0 h 236"/>
              <a:gd name="T24" fmla="*/ 115 w 236"/>
              <a:gd name="T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236">
                <a:moveTo>
                  <a:pt x="115" y="6"/>
                </a:moveTo>
                <a:lnTo>
                  <a:pt x="115" y="6"/>
                </a:lnTo>
                <a:cubicBezTo>
                  <a:pt x="181" y="6"/>
                  <a:pt x="230" y="54"/>
                  <a:pt x="230" y="121"/>
                </a:cubicBezTo>
                <a:cubicBezTo>
                  <a:pt x="230" y="181"/>
                  <a:pt x="181" y="235"/>
                  <a:pt x="115" y="235"/>
                </a:cubicBezTo>
                <a:cubicBezTo>
                  <a:pt x="55" y="235"/>
                  <a:pt x="0" y="181"/>
                  <a:pt x="0" y="121"/>
                </a:cubicBezTo>
                <a:cubicBezTo>
                  <a:pt x="0" y="54"/>
                  <a:pt x="55" y="6"/>
                  <a:pt x="115" y="6"/>
                </a:cubicBezTo>
                <a:lnTo>
                  <a:pt x="115" y="0"/>
                </a:lnTo>
                <a:lnTo>
                  <a:pt x="115" y="0"/>
                </a:lnTo>
                <a:cubicBezTo>
                  <a:pt x="55" y="0"/>
                  <a:pt x="0" y="54"/>
                  <a:pt x="0" y="121"/>
                </a:cubicBezTo>
                <a:cubicBezTo>
                  <a:pt x="0" y="181"/>
                  <a:pt x="55" y="235"/>
                  <a:pt x="115" y="235"/>
                </a:cubicBezTo>
                <a:cubicBezTo>
                  <a:pt x="181" y="235"/>
                  <a:pt x="235" y="181"/>
                  <a:pt x="235" y="121"/>
                </a:cubicBezTo>
                <a:cubicBezTo>
                  <a:pt x="235" y="54"/>
                  <a:pt x="181" y="0"/>
                  <a:pt x="115" y="0"/>
                </a:cubicBezTo>
                <a:lnTo>
                  <a:pt x="11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1" name="Freeform 845"/>
          <p:cNvSpPr>
            <a:spLocks noChangeArrowheads="1"/>
          </p:cNvSpPr>
          <p:nvPr/>
        </p:nvSpPr>
        <p:spPr bwMode="auto">
          <a:xfrm>
            <a:off x="12225993" y="4935492"/>
            <a:ext cx="145560" cy="145571"/>
          </a:xfrm>
          <a:custGeom>
            <a:avLst/>
            <a:gdLst>
              <a:gd name="T0" fmla="*/ 55 w 116"/>
              <a:gd name="T1" fmla="*/ 115 h 116"/>
              <a:gd name="T2" fmla="*/ 55 w 116"/>
              <a:gd name="T3" fmla="*/ 115 h 116"/>
              <a:gd name="T4" fmla="*/ 0 w 116"/>
              <a:gd name="T5" fmla="*/ 54 h 116"/>
              <a:gd name="T6" fmla="*/ 55 w 116"/>
              <a:gd name="T7" fmla="*/ 0 h 116"/>
              <a:gd name="T8" fmla="*/ 115 w 116"/>
              <a:gd name="T9" fmla="*/ 54 h 116"/>
              <a:gd name="T10" fmla="*/ 55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5" y="115"/>
                </a:moveTo>
                <a:lnTo>
                  <a:pt x="55" y="115"/>
                </a:lnTo>
                <a:cubicBezTo>
                  <a:pt x="25" y="115"/>
                  <a:pt x="0" y="85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5" y="0"/>
                  <a:pt x="115" y="24"/>
                  <a:pt x="115" y="54"/>
                </a:cubicBezTo>
                <a:cubicBezTo>
                  <a:pt x="115" y="85"/>
                  <a:pt x="85" y="115"/>
                  <a:pt x="55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2" name="Freeform 846"/>
          <p:cNvSpPr>
            <a:spLocks noChangeArrowheads="1"/>
          </p:cNvSpPr>
          <p:nvPr/>
        </p:nvSpPr>
        <p:spPr bwMode="auto">
          <a:xfrm>
            <a:off x="12225993" y="4929894"/>
            <a:ext cx="145560" cy="156769"/>
          </a:xfrm>
          <a:custGeom>
            <a:avLst/>
            <a:gdLst>
              <a:gd name="T0" fmla="*/ 55 w 116"/>
              <a:gd name="T1" fmla="*/ 6 h 122"/>
              <a:gd name="T2" fmla="*/ 55 w 116"/>
              <a:gd name="T3" fmla="*/ 6 h 122"/>
              <a:gd name="T4" fmla="*/ 115 w 116"/>
              <a:gd name="T5" fmla="*/ 60 h 122"/>
              <a:gd name="T6" fmla="*/ 55 w 116"/>
              <a:gd name="T7" fmla="*/ 115 h 122"/>
              <a:gd name="T8" fmla="*/ 0 w 116"/>
              <a:gd name="T9" fmla="*/ 60 h 122"/>
              <a:gd name="T10" fmla="*/ 55 w 116"/>
              <a:gd name="T11" fmla="*/ 6 h 122"/>
              <a:gd name="T12" fmla="*/ 55 w 116"/>
              <a:gd name="T13" fmla="*/ 0 h 122"/>
              <a:gd name="T14" fmla="*/ 55 w 116"/>
              <a:gd name="T15" fmla="*/ 0 h 122"/>
              <a:gd name="T16" fmla="*/ 0 w 116"/>
              <a:gd name="T17" fmla="*/ 60 h 122"/>
              <a:gd name="T18" fmla="*/ 55 w 116"/>
              <a:gd name="T19" fmla="*/ 121 h 122"/>
              <a:gd name="T20" fmla="*/ 115 w 116"/>
              <a:gd name="T21" fmla="*/ 60 h 122"/>
              <a:gd name="T22" fmla="*/ 55 w 116"/>
              <a:gd name="T23" fmla="*/ 0 h 122"/>
              <a:gd name="T24" fmla="*/ 55 w 116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2">
                <a:moveTo>
                  <a:pt x="55" y="6"/>
                </a:moveTo>
                <a:lnTo>
                  <a:pt x="55" y="6"/>
                </a:lnTo>
                <a:cubicBezTo>
                  <a:pt x="85" y="6"/>
                  <a:pt x="115" y="30"/>
                  <a:pt x="115" y="60"/>
                </a:cubicBezTo>
                <a:cubicBezTo>
                  <a:pt x="115" y="91"/>
                  <a:pt x="85" y="115"/>
                  <a:pt x="55" y="115"/>
                </a:cubicBezTo>
                <a:cubicBezTo>
                  <a:pt x="25" y="115"/>
                  <a:pt x="0" y="91"/>
                  <a:pt x="0" y="60"/>
                </a:cubicBezTo>
                <a:cubicBezTo>
                  <a:pt x="0" y="30"/>
                  <a:pt x="25" y="6"/>
                  <a:pt x="55" y="6"/>
                </a:cubicBezTo>
                <a:lnTo>
                  <a:pt x="55" y="0"/>
                </a:lnTo>
                <a:lnTo>
                  <a:pt x="55" y="0"/>
                </a:lnTo>
                <a:cubicBezTo>
                  <a:pt x="25" y="0"/>
                  <a:pt x="0" y="30"/>
                  <a:pt x="0" y="60"/>
                </a:cubicBezTo>
                <a:cubicBezTo>
                  <a:pt x="0" y="91"/>
                  <a:pt x="25" y="121"/>
                  <a:pt x="55" y="121"/>
                </a:cubicBezTo>
                <a:cubicBezTo>
                  <a:pt x="91" y="121"/>
                  <a:pt x="115" y="91"/>
                  <a:pt x="115" y="60"/>
                </a:cubicBezTo>
                <a:cubicBezTo>
                  <a:pt x="115" y="30"/>
                  <a:pt x="91" y="0"/>
                  <a:pt x="55" y="0"/>
                </a:cubicBezTo>
                <a:lnTo>
                  <a:pt x="5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3" name="Freeform 847"/>
          <p:cNvSpPr>
            <a:spLocks noChangeArrowheads="1"/>
          </p:cNvSpPr>
          <p:nvPr/>
        </p:nvSpPr>
        <p:spPr bwMode="auto">
          <a:xfrm>
            <a:off x="12438736" y="5282627"/>
            <a:ext cx="123168" cy="123175"/>
          </a:xfrm>
          <a:custGeom>
            <a:avLst/>
            <a:gdLst>
              <a:gd name="T0" fmla="*/ 49 w 98"/>
              <a:gd name="T1" fmla="*/ 96 h 97"/>
              <a:gd name="T2" fmla="*/ 49 w 98"/>
              <a:gd name="T3" fmla="*/ 96 h 97"/>
              <a:gd name="T4" fmla="*/ 0 w 98"/>
              <a:gd name="T5" fmla="*/ 48 h 97"/>
              <a:gd name="T6" fmla="*/ 49 w 98"/>
              <a:gd name="T7" fmla="*/ 0 h 97"/>
              <a:gd name="T8" fmla="*/ 97 w 98"/>
              <a:gd name="T9" fmla="*/ 48 h 97"/>
              <a:gd name="T10" fmla="*/ 49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9" y="96"/>
                </a:moveTo>
                <a:lnTo>
                  <a:pt x="49" y="96"/>
                </a:lnTo>
                <a:cubicBezTo>
                  <a:pt x="19" y="96"/>
                  <a:pt x="0" y="72"/>
                  <a:pt x="0" y="48"/>
                </a:cubicBezTo>
                <a:cubicBezTo>
                  <a:pt x="0" y="18"/>
                  <a:pt x="19" y="0"/>
                  <a:pt x="49" y="0"/>
                </a:cubicBezTo>
                <a:cubicBezTo>
                  <a:pt x="73" y="0"/>
                  <a:pt x="97" y="18"/>
                  <a:pt x="97" y="48"/>
                </a:cubicBezTo>
                <a:cubicBezTo>
                  <a:pt x="97" y="72"/>
                  <a:pt x="73" y="96"/>
                  <a:pt x="49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4" name="Freeform 848"/>
          <p:cNvSpPr>
            <a:spLocks noChangeArrowheads="1"/>
          </p:cNvSpPr>
          <p:nvPr/>
        </p:nvSpPr>
        <p:spPr bwMode="auto">
          <a:xfrm>
            <a:off x="12433131" y="5277024"/>
            <a:ext cx="134367" cy="128772"/>
          </a:xfrm>
          <a:custGeom>
            <a:avLst/>
            <a:gdLst>
              <a:gd name="T0" fmla="*/ 55 w 104"/>
              <a:gd name="T1" fmla="*/ 6 h 103"/>
              <a:gd name="T2" fmla="*/ 55 w 104"/>
              <a:gd name="T3" fmla="*/ 6 h 103"/>
              <a:gd name="T4" fmla="*/ 103 w 104"/>
              <a:gd name="T5" fmla="*/ 54 h 103"/>
              <a:gd name="T6" fmla="*/ 55 w 104"/>
              <a:gd name="T7" fmla="*/ 102 h 103"/>
              <a:gd name="T8" fmla="*/ 6 w 104"/>
              <a:gd name="T9" fmla="*/ 54 h 103"/>
              <a:gd name="T10" fmla="*/ 55 w 104"/>
              <a:gd name="T11" fmla="*/ 6 h 103"/>
              <a:gd name="T12" fmla="*/ 55 w 104"/>
              <a:gd name="T13" fmla="*/ 0 h 103"/>
              <a:gd name="T14" fmla="*/ 55 w 104"/>
              <a:gd name="T15" fmla="*/ 0 h 103"/>
              <a:gd name="T16" fmla="*/ 0 w 104"/>
              <a:gd name="T17" fmla="*/ 54 h 103"/>
              <a:gd name="T18" fmla="*/ 55 w 104"/>
              <a:gd name="T19" fmla="*/ 102 h 103"/>
              <a:gd name="T20" fmla="*/ 103 w 104"/>
              <a:gd name="T21" fmla="*/ 54 h 103"/>
              <a:gd name="T22" fmla="*/ 55 w 104"/>
              <a:gd name="T23" fmla="*/ 0 h 103"/>
              <a:gd name="T24" fmla="*/ 55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55" y="6"/>
                </a:moveTo>
                <a:lnTo>
                  <a:pt x="55" y="6"/>
                </a:lnTo>
                <a:cubicBezTo>
                  <a:pt x="79" y="6"/>
                  <a:pt x="103" y="24"/>
                  <a:pt x="103" y="54"/>
                </a:cubicBezTo>
                <a:cubicBezTo>
                  <a:pt x="103" y="78"/>
                  <a:pt x="79" y="102"/>
                  <a:pt x="55" y="102"/>
                </a:cubicBezTo>
                <a:cubicBezTo>
                  <a:pt x="25" y="102"/>
                  <a:pt x="6" y="78"/>
                  <a:pt x="6" y="54"/>
                </a:cubicBezTo>
                <a:cubicBezTo>
                  <a:pt x="6" y="24"/>
                  <a:pt x="25" y="6"/>
                  <a:pt x="55" y="6"/>
                </a:cubicBezTo>
                <a:lnTo>
                  <a:pt x="55" y="0"/>
                </a:lnTo>
                <a:lnTo>
                  <a:pt x="55" y="0"/>
                </a:lnTo>
                <a:cubicBezTo>
                  <a:pt x="25" y="0"/>
                  <a:pt x="0" y="24"/>
                  <a:pt x="0" y="54"/>
                </a:cubicBezTo>
                <a:cubicBezTo>
                  <a:pt x="0" y="78"/>
                  <a:pt x="25" y="102"/>
                  <a:pt x="55" y="102"/>
                </a:cubicBezTo>
                <a:cubicBezTo>
                  <a:pt x="79" y="102"/>
                  <a:pt x="103" y="78"/>
                  <a:pt x="103" y="54"/>
                </a:cubicBezTo>
                <a:cubicBezTo>
                  <a:pt x="103" y="24"/>
                  <a:pt x="79" y="0"/>
                  <a:pt x="55" y="0"/>
                </a:cubicBezTo>
                <a:lnTo>
                  <a:pt x="5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5" name="Freeform 849"/>
          <p:cNvSpPr>
            <a:spLocks noChangeArrowheads="1"/>
          </p:cNvSpPr>
          <p:nvPr/>
        </p:nvSpPr>
        <p:spPr bwMode="auto">
          <a:xfrm>
            <a:off x="10456863" y="6072067"/>
            <a:ext cx="106369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2 h 86"/>
              <a:gd name="T6" fmla="*/ 42 w 85"/>
              <a:gd name="T7" fmla="*/ 0 h 86"/>
              <a:gd name="T8" fmla="*/ 84 w 85"/>
              <a:gd name="T9" fmla="*/ 42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6" name="Freeform 850"/>
          <p:cNvSpPr>
            <a:spLocks noChangeArrowheads="1"/>
          </p:cNvSpPr>
          <p:nvPr/>
        </p:nvSpPr>
        <p:spPr bwMode="auto">
          <a:xfrm>
            <a:off x="10456863" y="6072067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78 w 85"/>
              <a:gd name="T5" fmla="*/ 42 h 86"/>
              <a:gd name="T6" fmla="*/ 42 w 85"/>
              <a:gd name="T7" fmla="*/ 85 h 86"/>
              <a:gd name="T8" fmla="*/ 0 w 85"/>
              <a:gd name="T9" fmla="*/ 42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5"/>
                  <a:pt x="42" y="85"/>
                </a:cubicBezTo>
                <a:cubicBezTo>
                  <a:pt x="18" y="85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5"/>
                  <a:pt x="42" y="85"/>
                </a:cubicBezTo>
                <a:cubicBezTo>
                  <a:pt x="66" y="85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7" name="Freeform 851"/>
          <p:cNvSpPr>
            <a:spLocks noChangeArrowheads="1"/>
          </p:cNvSpPr>
          <p:nvPr/>
        </p:nvSpPr>
        <p:spPr bwMode="auto">
          <a:xfrm>
            <a:off x="11156674" y="6324014"/>
            <a:ext cx="106373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2 h 86"/>
              <a:gd name="T6" fmla="*/ 42 w 85"/>
              <a:gd name="T7" fmla="*/ 0 h 86"/>
              <a:gd name="T8" fmla="*/ 84 w 85"/>
              <a:gd name="T9" fmla="*/ 42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8" name="Freeform 852"/>
          <p:cNvSpPr>
            <a:spLocks noChangeArrowheads="1"/>
          </p:cNvSpPr>
          <p:nvPr/>
        </p:nvSpPr>
        <p:spPr bwMode="auto">
          <a:xfrm>
            <a:off x="11156674" y="6324014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2 h 86"/>
              <a:gd name="T6" fmla="*/ 42 w 85"/>
              <a:gd name="T7" fmla="*/ 79 h 86"/>
              <a:gd name="T8" fmla="*/ 0 w 85"/>
              <a:gd name="T9" fmla="*/ 42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1"/>
                  <a:pt x="66" y="79"/>
                  <a:pt x="42" y="79"/>
                </a:cubicBezTo>
                <a:cubicBezTo>
                  <a:pt x="18" y="79"/>
                  <a:pt x="0" y="61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19" name="Freeform 853"/>
          <p:cNvSpPr>
            <a:spLocks noChangeArrowheads="1"/>
          </p:cNvSpPr>
          <p:nvPr/>
        </p:nvSpPr>
        <p:spPr bwMode="auto">
          <a:xfrm>
            <a:off x="11705327" y="5870506"/>
            <a:ext cx="100773" cy="111977"/>
          </a:xfrm>
          <a:custGeom>
            <a:avLst/>
            <a:gdLst>
              <a:gd name="T0" fmla="*/ 42 w 80"/>
              <a:gd name="T1" fmla="*/ 85 h 86"/>
              <a:gd name="T2" fmla="*/ 42 w 80"/>
              <a:gd name="T3" fmla="*/ 85 h 86"/>
              <a:gd name="T4" fmla="*/ 0 w 80"/>
              <a:gd name="T5" fmla="*/ 42 h 86"/>
              <a:gd name="T6" fmla="*/ 42 w 80"/>
              <a:gd name="T7" fmla="*/ 0 h 86"/>
              <a:gd name="T8" fmla="*/ 79 w 80"/>
              <a:gd name="T9" fmla="*/ 42 h 86"/>
              <a:gd name="T10" fmla="*/ 42 w 80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0" name="Freeform 854"/>
          <p:cNvSpPr>
            <a:spLocks noChangeArrowheads="1"/>
          </p:cNvSpPr>
          <p:nvPr/>
        </p:nvSpPr>
        <p:spPr bwMode="auto">
          <a:xfrm>
            <a:off x="11705328" y="5870506"/>
            <a:ext cx="111970" cy="111977"/>
          </a:xfrm>
          <a:custGeom>
            <a:avLst/>
            <a:gdLst>
              <a:gd name="T0" fmla="*/ 42 w 86"/>
              <a:gd name="T1" fmla="*/ 0 h 86"/>
              <a:gd name="T2" fmla="*/ 42 w 86"/>
              <a:gd name="T3" fmla="*/ 0 h 86"/>
              <a:gd name="T4" fmla="*/ 79 w 86"/>
              <a:gd name="T5" fmla="*/ 42 h 86"/>
              <a:gd name="T6" fmla="*/ 42 w 86"/>
              <a:gd name="T7" fmla="*/ 85 h 86"/>
              <a:gd name="T8" fmla="*/ 0 w 86"/>
              <a:gd name="T9" fmla="*/ 42 h 86"/>
              <a:gd name="T10" fmla="*/ 42 w 86"/>
              <a:gd name="T11" fmla="*/ 0 h 86"/>
              <a:gd name="T12" fmla="*/ 42 w 86"/>
              <a:gd name="T13" fmla="*/ 0 h 86"/>
              <a:gd name="T14" fmla="*/ 42 w 86"/>
              <a:gd name="T15" fmla="*/ 0 h 86"/>
              <a:gd name="T16" fmla="*/ 0 w 86"/>
              <a:gd name="T17" fmla="*/ 42 h 86"/>
              <a:gd name="T18" fmla="*/ 42 w 86"/>
              <a:gd name="T19" fmla="*/ 85 h 86"/>
              <a:gd name="T20" fmla="*/ 85 w 86"/>
              <a:gd name="T21" fmla="*/ 42 h 86"/>
              <a:gd name="T22" fmla="*/ 42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2" y="0"/>
                </a:moveTo>
                <a:lnTo>
                  <a:pt x="42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5"/>
                  <a:pt x="42" y="85"/>
                </a:cubicBez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2" y="85"/>
                </a:cubicBezTo>
                <a:cubicBezTo>
                  <a:pt x="61" y="85"/>
                  <a:pt x="85" y="67"/>
                  <a:pt x="85" y="42"/>
                </a:cubicBezTo>
                <a:cubicBezTo>
                  <a:pt x="85" y="18"/>
                  <a:pt x="61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1" name="Freeform 855"/>
          <p:cNvSpPr>
            <a:spLocks noChangeArrowheads="1"/>
          </p:cNvSpPr>
          <p:nvPr/>
        </p:nvSpPr>
        <p:spPr bwMode="auto">
          <a:xfrm>
            <a:off x="12410740" y="6911895"/>
            <a:ext cx="111970" cy="106376"/>
          </a:xfrm>
          <a:custGeom>
            <a:avLst/>
            <a:gdLst>
              <a:gd name="T0" fmla="*/ 43 w 86"/>
              <a:gd name="T1" fmla="*/ 84 h 85"/>
              <a:gd name="T2" fmla="*/ 43 w 86"/>
              <a:gd name="T3" fmla="*/ 84 h 85"/>
              <a:gd name="T4" fmla="*/ 0 w 86"/>
              <a:gd name="T5" fmla="*/ 42 h 85"/>
              <a:gd name="T6" fmla="*/ 43 w 86"/>
              <a:gd name="T7" fmla="*/ 0 h 85"/>
              <a:gd name="T8" fmla="*/ 85 w 86"/>
              <a:gd name="T9" fmla="*/ 42 h 85"/>
              <a:gd name="T10" fmla="*/ 43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3" y="84"/>
                </a:moveTo>
                <a:lnTo>
                  <a:pt x="43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2" name="Freeform 856"/>
          <p:cNvSpPr>
            <a:spLocks noChangeArrowheads="1"/>
          </p:cNvSpPr>
          <p:nvPr/>
        </p:nvSpPr>
        <p:spPr bwMode="auto">
          <a:xfrm>
            <a:off x="12410740" y="6911895"/>
            <a:ext cx="111970" cy="106376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85 w 86"/>
              <a:gd name="T5" fmla="*/ 42 h 85"/>
              <a:gd name="T6" fmla="*/ 43 w 86"/>
              <a:gd name="T7" fmla="*/ 78 h 85"/>
              <a:gd name="T8" fmla="*/ 6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78"/>
                  <a:pt x="43" y="78"/>
                </a:cubicBezTo>
                <a:cubicBezTo>
                  <a:pt x="24" y="78"/>
                  <a:pt x="6" y="66"/>
                  <a:pt x="6" y="42"/>
                </a:cubicBezTo>
                <a:cubicBezTo>
                  <a:pt x="6" y="18"/>
                  <a:pt x="24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3" name="Freeform 857"/>
          <p:cNvSpPr>
            <a:spLocks noChangeArrowheads="1"/>
          </p:cNvSpPr>
          <p:nvPr/>
        </p:nvSpPr>
        <p:spPr bwMode="auto">
          <a:xfrm>
            <a:off x="12119621" y="7051868"/>
            <a:ext cx="106373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3 h 86"/>
              <a:gd name="T6" fmla="*/ 42 w 85"/>
              <a:gd name="T7" fmla="*/ 0 h 86"/>
              <a:gd name="T8" fmla="*/ 84 w 85"/>
              <a:gd name="T9" fmla="*/ 43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3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4" name="Freeform 858"/>
          <p:cNvSpPr>
            <a:spLocks noChangeArrowheads="1"/>
          </p:cNvSpPr>
          <p:nvPr/>
        </p:nvSpPr>
        <p:spPr bwMode="auto">
          <a:xfrm>
            <a:off x="12119621" y="7051868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3"/>
                </a:cubicBezTo>
                <a:cubicBezTo>
                  <a:pt x="84" y="67"/>
                  <a:pt x="66" y="79"/>
                  <a:pt x="42" y="79"/>
                </a:cubicBezTo>
                <a:cubicBezTo>
                  <a:pt x="24" y="79"/>
                  <a:pt x="6" y="67"/>
                  <a:pt x="6" y="43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5" name="Freeform 859"/>
          <p:cNvSpPr>
            <a:spLocks noChangeArrowheads="1"/>
          </p:cNvSpPr>
          <p:nvPr/>
        </p:nvSpPr>
        <p:spPr bwMode="auto">
          <a:xfrm>
            <a:off x="11139881" y="6447189"/>
            <a:ext cx="207143" cy="207160"/>
          </a:xfrm>
          <a:custGeom>
            <a:avLst/>
            <a:gdLst>
              <a:gd name="T0" fmla="*/ 78 w 164"/>
              <a:gd name="T1" fmla="*/ 163 h 164"/>
              <a:gd name="T2" fmla="*/ 78 w 164"/>
              <a:gd name="T3" fmla="*/ 163 h 164"/>
              <a:gd name="T4" fmla="*/ 0 w 164"/>
              <a:gd name="T5" fmla="*/ 84 h 164"/>
              <a:gd name="T6" fmla="*/ 78 w 164"/>
              <a:gd name="T7" fmla="*/ 0 h 164"/>
              <a:gd name="T8" fmla="*/ 163 w 164"/>
              <a:gd name="T9" fmla="*/ 84 h 164"/>
              <a:gd name="T10" fmla="*/ 78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8" y="163"/>
                </a:moveTo>
                <a:lnTo>
                  <a:pt x="78" y="163"/>
                </a:ln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78" y="0"/>
                </a:cubicBezTo>
                <a:cubicBezTo>
                  <a:pt x="126" y="0"/>
                  <a:pt x="163" y="36"/>
                  <a:pt x="163" y="84"/>
                </a:cubicBezTo>
                <a:cubicBezTo>
                  <a:pt x="163" y="126"/>
                  <a:pt x="126" y="163"/>
                  <a:pt x="78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6" name="Freeform 860"/>
          <p:cNvSpPr>
            <a:spLocks noChangeArrowheads="1"/>
          </p:cNvSpPr>
          <p:nvPr/>
        </p:nvSpPr>
        <p:spPr bwMode="auto">
          <a:xfrm>
            <a:off x="11134282" y="6447189"/>
            <a:ext cx="218344" cy="207160"/>
          </a:xfrm>
          <a:custGeom>
            <a:avLst/>
            <a:gdLst>
              <a:gd name="T0" fmla="*/ 84 w 170"/>
              <a:gd name="T1" fmla="*/ 0 h 164"/>
              <a:gd name="T2" fmla="*/ 84 w 170"/>
              <a:gd name="T3" fmla="*/ 0 h 164"/>
              <a:gd name="T4" fmla="*/ 169 w 170"/>
              <a:gd name="T5" fmla="*/ 84 h 164"/>
              <a:gd name="T6" fmla="*/ 84 w 170"/>
              <a:gd name="T7" fmla="*/ 163 h 164"/>
              <a:gd name="T8" fmla="*/ 6 w 170"/>
              <a:gd name="T9" fmla="*/ 84 h 164"/>
              <a:gd name="T10" fmla="*/ 84 w 170"/>
              <a:gd name="T11" fmla="*/ 0 h 164"/>
              <a:gd name="T12" fmla="*/ 84 w 170"/>
              <a:gd name="T13" fmla="*/ 0 h 164"/>
              <a:gd name="T14" fmla="*/ 84 w 170"/>
              <a:gd name="T15" fmla="*/ 0 h 164"/>
              <a:gd name="T16" fmla="*/ 0 w 170"/>
              <a:gd name="T17" fmla="*/ 84 h 164"/>
              <a:gd name="T18" fmla="*/ 84 w 170"/>
              <a:gd name="T19" fmla="*/ 163 h 164"/>
              <a:gd name="T20" fmla="*/ 169 w 170"/>
              <a:gd name="T21" fmla="*/ 84 h 164"/>
              <a:gd name="T22" fmla="*/ 84 w 170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4">
                <a:moveTo>
                  <a:pt x="84" y="0"/>
                </a:moveTo>
                <a:lnTo>
                  <a:pt x="84" y="0"/>
                </a:lnTo>
                <a:cubicBezTo>
                  <a:pt x="132" y="0"/>
                  <a:pt x="169" y="36"/>
                  <a:pt x="169" y="84"/>
                </a:cubicBezTo>
                <a:cubicBezTo>
                  <a:pt x="169" y="126"/>
                  <a:pt x="132" y="163"/>
                  <a:pt x="84" y="163"/>
                </a:cubicBezTo>
                <a:cubicBezTo>
                  <a:pt x="42" y="163"/>
                  <a:pt x="6" y="126"/>
                  <a:pt x="6" y="84"/>
                </a:cubicBezTo>
                <a:cubicBezTo>
                  <a:pt x="6" y="36"/>
                  <a:pt x="42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42" y="0"/>
                  <a:pt x="0" y="36"/>
                  <a:pt x="0" y="84"/>
                </a:cubicBezTo>
                <a:cubicBezTo>
                  <a:pt x="0" y="126"/>
                  <a:pt x="42" y="163"/>
                  <a:pt x="84" y="163"/>
                </a:cubicBezTo>
                <a:cubicBezTo>
                  <a:pt x="132" y="163"/>
                  <a:pt x="169" y="126"/>
                  <a:pt x="169" y="84"/>
                </a:cubicBezTo>
                <a:cubicBezTo>
                  <a:pt x="169" y="36"/>
                  <a:pt x="132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7" name="Freeform 861"/>
          <p:cNvSpPr>
            <a:spLocks noChangeArrowheads="1"/>
          </p:cNvSpPr>
          <p:nvPr/>
        </p:nvSpPr>
        <p:spPr bwMode="auto">
          <a:xfrm>
            <a:off x="11666140" y="5310618"/>
            <a:ext cx="201545" cy="201559"/>
          </a:xfrm>
          <a:custGeom>
            <a:avLst/>
            <a:gdLst>
              <a:gd name="T0" fmla="*/ 78 w 158"/>
              <a:gd name="T1" fmla="*/ 157 h 158"/>
              <a:gd name="T2" fmla="*/ 78 w 158"/>
              <a:gd name="T3" fmla="*/ 157 h 158"/>
              <a:gd name="T4" fmla="*/ 0 w 158"/>
              <a:gd name="T5" fmla="*/ 78 h 158"/>
              <a:gd name="T6" fmla="*/ 78 w 158"/>
              <a:gd name="T7" fmla="*/ 0 h 158"/>
              <a:gd name="T8" fmla="*/ 157 w 158"/>
              <a:gd name="T9" fmla="*/ 78 h 158"/>
              <a:gd name="T10" fmla="*/ 78 w 158"/>
              <a:gd name="T11" fmla="*/ 15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158">
                <a:moveTo>
                  <a:pt x="78" y="157"/>
                </a:moveTo>
                <a:lnTo>
                  <a:pt x="78" y="157"/>
                </a:lnTo>
                <a:cubicBezTo>
                  <a:pt x="36" y="157"/>
                  <a:pt x="0" y="127"/>
                  <a:pt x="0" y="78"/>
                </a:cubicBezTo>
                <a:cubicBezTo>
                  <a:pt x="0" y="36"/>
                  <a:pt x="36" y="0"/>
                  <a:pt x="78" y="0"/>
                </a:cubicBezTo>
                <a:cubicBezTo>
                  <a:pt x="121" y="0"/>
                  <a:pt x="157" y="36"/>
                  <a:pt x="157" y="78"/>
                </a:cubicBezTo>
                <a:cubicBezTo>
                  <a:pt x="157" y="127"/>
                  <a:pt x="121" y="157"/>
                  <a:pt x="78" y="15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8" name="Freeform 862"/>
          <p:cNvSpPr>
            <a:spLocks noChangeArrowheads="1"/>
          </p:cNvSpPr>
          <p:nvPr/>
        </p:nvSpPr>
        <p:spPr bwMode="auto">
          <a:xfrm>
            <a:off x="11666140" y="5310618"/>
            <a:ext cx="201545" cy="201559"/>
          </a:xfrm>
          <a:custGeom>
            <a:avLst/>
            <a:gdLst>
              <a:gd name="T0" fmla="*/ 78 w 158"/>
              <a:gd name="T1" fmla="*/ 6 h 158"/>
              <a:gd name="T2" fmla="*/ 78 w 158"/>
              <a:gd name="T3" fmla="*/ 6 h 158"/>
              <a:gd name="T4" fmla="*/ 157 w 158"/>
              <a:gd name="T5" fmla="*/ 78 h 158"/>
              <a:gd name="T6" fmla="*/ 78 w 158"/>
              <a:gd name="T7" fmla="*/ 157 h 158"/>
              <a:gd name="T8" fmla="*/ 6 w 158"/>
              <a:gd name="T9" fmla="*/ 78 h 158"/>
              <a:gd name="T10" fmla="*/ 78 w 158"/>
              <a:gd name="T11" fmla="*/ 6 h 158"/>
              <a:gd name="T12" fmla="*/ 78 w 158"/>
              <a:gd name="T13" fmla="*/ 0 h 158"/>
              <a:gd name="T14" fmla="*/ 78 w 158"/>
              <a:gd name="T15" fmla="*/ 0 h 158"/>
              <a:gd name="T16" fmla="*/ 0 w 158"/>
              <a:gd name="T17" fmla="*/ 78 h 158"/>
              <a:gd name="T18" fmla="*/ 78 w 158"/>
              <a:gd name="T19" fmla="*/ 157 h 158"/>
              <a:gd name="T20" fmla="*/ 157 w 158"/>
              <a:gd name="T21" fmla="*/ 78 h 158"/>
              <a:gd name="T22" fmla="*/ 78 w 158"/>
              <a:gd name="T23" fmla="*/ 0 h 158"/>
              <a:gd name="T24" fmla="*/ 78 w 158"/>
              <a:gd name="T25" fmla="*/ 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8" h="158">
                <a:moveTo>
                  <a:pt x="78" y="6"/>
                </a:moveTo>
                <a:lnTo>
                  <a:pt x="78" y="6"/>
                </a:lnTo>
                <a:cubicBezTo>
                  <a:pt x="121" y="6"/>
                  <a:pt x="157" y="36"/>
                  <a:pt x="157" y="78"/>
                </a:cubicBezTo>
                <a:cubicBezTo>
                  <a:pt x="157" y="120"/>
                  <a:pt x="121" y="157"/>
                  <a:pt x="78" y="157"/>
                </a:cubicBezTo>
                <a:cubicBezTo>
                  <a:pt x="36" y="157"/>
                  <a:pt x="6" y="120"/>
                  <a:pt x="6" y="78"/>
                </a:cubicBezTo>
                <a:cubicBezTo>
                  <a:pt x="6" y="36"/>
                  <a:pt x="36" y="6"/>
                  <a:pt x="78" y="6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7"/>
                  <a:pt x="36" y="157"/>
                  <a:pt x="78" y="157"/>
                </a:cubicBezTo>
                <a:cubicBezTo>
                  <a:pt x="127" y="157"/>
                  <a:pt x="157" y="127"/>
                  <a:pt x="157" y="78"/>
                </a:cubicBezTo>
                <a:cubicBezTo>
                  <a:pt x="157" y="36"/>
                  <a:pt x="127" y="0"/>
                  <a:pt x="78" y="0"/>
                </a:cubicBezTo>
                <a:lnTo>
                  <a:pt x="7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29" name="Freeform 863"/>
          <p:cNvSpPr>
            <a:spLocks noChangeArrowheads="1"/>
          </p:cNvSpPr>
          <p:nvPr/>
        </p:nvSpPr>
        <p:spPr bwMode="auto">
          <a:xfrm>
            <a:off x="12170005" y="5904102"/>
            <a:ext cx="218340" cy="207157"/>
          </a:xfrm>
          <a:custGeom>
            <a:avLst/>
            <a:gdLst>
              <a:gd name="T0" fmla="*/ 85 w 170"/>
              <a:gd name="T1" fmla="*/ 163 h 164"/>
              <a:gd name="T2" fmla="*/ 85 w 170"/>
              <a:gd name="T3" fmla="*/ 163 h 164"/>
              <a:gd name="T4" fmla="*/ 0 w 170"/>
              <a:gd name="T5" fmla="*/ 85 h 164"/>
              <a:gd name="T6" fmla="*/ 85 w 170"/>
              <a:gd name="T7" fmla="*/ 0 h 164"/>
              <a:gd name="T8" fmla="*/ 169 w 170"/>
              <a:gd name="T9" fmla="*/ 85 h 164"/>
              <a:gd name="T10" fmla="*/ 85 w 170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4">
                <a:moveTo>
                  <a:pt x="85" y="163"/>
                </a:moveTo>
                <a:lnTo>
                  <a:pt x="85" y="163"/>
                </a:lnTo>
                <a:cubicBezTo>
                  <a:pt x="36" y="163"/>
                  <a:pt x="0" y="127"/>
                  <a:pt x="0" y="85"/>
                </a:cubicBezTo>
                <a:cubicBezTo>
                  <a:pt x="0" y="37"/>
                  <a:pt x="36" y="0"/>
                  <a:pt x="85" y="0"/>
                </a:cubicBezTo>
                <a:cubicBezTo>
                  <a:pt x="127" y="0"/>
                  <a:pt x="169" y="37"/>
                  <a:pt x="169" y="85"/>
                </a:cubicBezTo>
                <a:cubicBezTo>
                  <a:pt x="169" y="127"/>
                  <a:pt x="127" y="163"/>
                  <a:pt x="85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0" name="Freeform 864"/>
          <p:cNvSpPr>
            <a:spLocks noChangeArrowheads="1"/>
          </p:cNvSpPr>
          <p:nvPr/>
        </p:nvSpPr>
        <p:spPr bwMode="auto">
          <a:xfrm>
            <a:off x="12170005" y="5904098"/>
            <a:ext cx="218340" cy="218355"/>
          </a:xfrm>
          <a:custGeom>
            <a:avLst/>
            <a:gdLst>
              <a:gd name="T0" fmla="*/ 85 w 170"/>
              <a:gd name="T1" fmla="*/ 0 h 170"/>
              <a:gd name="T2" fmla="*/ 85 w 170"/>
              <a:gd name="T3" fmla="*/ 0 h 170"/>
              <a:gd name="T4" fmla="*/ 163 w 170"/>
              <a:gd name="T5" fmla="*/ 85 h 170"/>
              <a:gd name="T6" fmla="*/ 85 w 170"/>
              <a:gd name="T7" fmla="*/ 163 h 170"/>
              <a:gd name="T8" fmla="*/ 0 w 170"/>
              <a:gd name="T9" fmla="*/ 85 h 170"/>
              <a:gd name="T10" fmla="*/ 85 w 170"/>
              <a:gd name="T11" fmla="*/ 0 h 170"/>
              <a:gd name="T12" fmla="*/ 85 w 170"/>
              <a:gd name="T13" fmla="*/ 0 h 170"/>
              <a:gd name="T14" fmla="*/ 85 w 170"/>
              <a:gd name="T15" fmla="*/ 0 h 170"/>
              <a:gd name="T16" fmla="*/ 0 w 170"/>
              <a:gd name="T17" fmla="*/ 85 h 170"/>
              <a:gd name="T18" fmla="*/ 85 w 170"/>
              <a:gd name="T19" fmla="*/ 169 h 170"/>
              <a:gd name="T20" fmla="*/ 169 w 170"/>
              <a:gd name="T21" fmla="*/ 85 h 170"/>
              <a:gd name="T22" fmla="*/ 85 w 170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70">
                <a:moveTo>
                  <a:pt x="85" y="0"/>
                </a:moveTo>
                <a:lnTo>
                  <a:pt x="85" y="0"/>
                </a:lnTo>
                <a:cubicBezTo>
                  <a:pt x="127" y="0"/>
                  <a:pt x="163" y="37"/>
                  <a:pt x="163" y="85"/>
                </a:cubicBezTo>
                <a:cubicBezTo>
                  <a:pt x="163" y="127"/>
                  <a:pt x="127" y="163"/>
                  <a:pt x="85" y="163"/>
                </a:cubicBezTo>
                <a:cubicBezTo>
                  <a:pt x="42" y="163"/>
                  <a:pt x="0" y="127"/>
                  <a:pt x="0" y="85"/>
                </a:cubicBezTo>
                <a:cubicBezTo>
                  <a:pt x="0" y="37"/>
                  <a:pt x="42" y="0"/>
                  <a:pt x="85" y="0"/>
                </a:cubicBezTo>
                <a:lnTo>
                  <a:pt x="85" y="0"/>
                </a:lnTo>
                <a:lnTo>
                  <a:pt x="85" y="0"/>
                </a:lnTo>
                <a:cubicBezTo>
                  <a:pt x="36" y="0"/>
                  <a:pt x="0" y="37"/>
                  <a:pt x="0" y="85"/>
                </a:cubicBezTo>
                <a:cubicBezTo>
                  <a:pt x="0" y="127"/>
                  <a:pt x="36" y="169"/>
                  <a:pt x="85" y="169"/>
                </a:cubicBezTo>
                <a:cubicBezTo>
                  <a:pt x="133" y="169"/>
                  <a:pt x="169" y="127"/>
                  <a:pt x="169" y="85"/>
                </a:cubicBezTo>
                <a:cubicBezTo>
                  <a:pt x="169" y="37"/>
                  <a:pt x="133" y="0"/>
                  <a:pt x="8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1" name="Freeform 865"/>
          <p:cNvSpPr>
            <a:spLocks noChangeArrowheads="1"/>
          </p:cNvSpPr>
          <p:nvPr/>
        </p:nvSpPr>
        <p:spPr bwMode="auto">
          <a:xfrm>
            <a:off x="11324629" y="5870505"/>
            <a:ext cx="375101" cy="375122"/>
          </a:xfrm>
          <a:custGeom>
            <a:avLst/>
            <a:gdLst>
              <a:gd name="T0" fmla="*/ 144 w 296"/>
              <a:gd name="T1" fmla="*/ 296 h 297"/>
              <a:gd name="T2" fmla="*/ 144 w 296"/>
              <a:gd name="T3" fmla="*/ 296 h 297"/>
              <a:gd name="T4" fmla="*/ 0 w 296"/>
              <a:gd name="T5" fmla="*/ 151 h 297"/>
              <a:gd name="T6" fmla="*/ 144 w 296"/>
              <a:gd name="T7" fmla="*/ 0 h 297"/>
              <a:gd name="T8" fmla="*/ 295 w 296"/>
              <a:gd name="T9" fmla="*/ 151 h 297"/>
              <a:gd name="T10" fmla="*/ 144 w 296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6" h="297">
                <a:moveTo>
                  <a:pt x="144" y="296"/>
                </a:moveTo>
                <a:lnTo>
                  <a:pt x="144" y="296"/>
                </a:lnTo>
                <a:cubicBezTo>
                  <a:pt x="66" y="296"/>
                  <a:pt x="0" y="229"/>
                  <a:pt x="0" y="151"/>
                </a:cubicBezTo>
                <a:cubicBezTo>
                  <a:pt x="0" y="67"/>
                  <a:pt x="66" y="0"/>
                  <a:pt x="144" y="0"/>
                </a:cubicBezTo>
                <a:cubicBezTo>
                  <a:pt x="229" y="0"/>
                  <a:pt x="295" y="67"/>
                  <a:pt x="295" y="151"/>
                </a:cubicBezTo>
                <a:cubicBezTo>
                  <a:pt x="295" y="229"/>
                  <a:pt x="229" y="296"/>
                  <a:pt x="144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2" name="Freeform 866"/>
          <p:cNvSpPr>
            <a:spLocks noChangeArrowheads="1"/>
          </p:cNvSpPr>
          <p:nvPr/>
        </p:nvSpPr>
        <p:spPr bwMode="auto">
          <a:xfrm>
            <a:off x="11324629" y="5870505"/>
            <a:ext cx="375101" cy="375122"/>
          </a:xfrm>
          <a:custGeom>
            <a:avLst/>
            <a:gdLst>
              <a:gd name="T0" fmla="*/ 144 w 296"/>
              <a:gd name="T1" fmla="*/ 0 h 297"/>
              <a:gd name="T2" fmla="*/ 144 w 296"/>
              <a:gd name="T3" fmla="*/ 0 h 297"/>
              <a:gd name="T4" fmla="*/ 295 w 296"/>
              <a:gd name="T5" fmla="*/ 151 h 297"/>
              <a:gd name="T6" fmla="*/ 144 w 296"/>
              <a:gd name="T7" fmla="*/ 296 h 297"/>
              <a:gd name="T8" fmla="*/ 0 w 296"/>
              <a:gd name="T9" fmla="*/ 151 h 297"/>
              <a:gd name="T10" fmla="*/ 144 w 296"/>
              <a:gd name="T11" fmla="*/ 0 h 297"/>
              <a:gd name="T12" fmla="*/ 144 w 296"/>
              <a:gd name="T13" fmla="*/ 0 h 297"/>
              <a:gd name="T14" fmla="*/ 144 w 296"/>
              <a:gd name="T15" fmla="*/ 0 h 297"/>
              <a:gd name="T16" fmla="*/ 0 w 296"/>
              <a:gd name="T17" fmla="*/ 151 h 297"/>
              <a:gd name="T18" fmla="*/ 144 w 296"/>
              <a:gd name="T19" fmla="*/ 296 h 297"/>
              <a:gd name="T20" fmla="*/ 295 w 296"/>
              <a:gd name="T21" fmla="*/ 151 h 297"/>
              <a:gd name="T22" fmla="*/ 144 w 296"/>
              <a:gd name="T2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97">
                <a:moveTo>
                  <a:pt x="144" y="0"/>
                </a:moveTo>
                <a:lnTo>
                  <a:pt x="144" y="0"/>
                </a:lnTo>
                <a:cubicBezTo>
                  <a:pt x="229" y="0"/>
                  <a:pt x="295" y="67"/>
                  <a:pt x="295" y="151"/>
                </a:cubicBezTo>
                <a:cubicBezTo>
                  <a:pt x="295" y="229"/>
                  <a:pt x="229" y="296"/>
                  <a:pt x="144" y="296"/>
                </a:cubicBezTo>
                <a:cubicBezTo>
                  <a:pt x="66" y="296"/>
                  <a:pt x="0" y="229"/>
                  <a:pt x="0" y="151"/>
                </a:cubicBezTo>
                <a:cubicBezTo>
                  <a:pt x="0" y="67"/>
                  <a:pt x="66" y="0"/>
                  <a:pt x="144" y="0"/>
                </a:cubicBezTo>
                <a:lnTo>
                  <a:pt x="144" y="0"/>
                </a:lnTo>
                <a:lnTo>
                  <a:pt x="144" y="0"/>
                </a:lnTo>
                <a:cubicBezTo>
                  <a:pt x="66" y="0"/>
                  <a:pt x="0" y="67"/>
                  <a:pt x="0" y="151"/>
                </a:cubicBezTo>
                <a:cubicBezTo>
                  <a:pt x="0" y="229"/>
                  <a:pt x="66" y="296"/>
                  <a:pt x="144" y="296"/>
                </a:cubicBezTo>
                <a:cubicBezTo>
                  <a:pt x="229" y="296"/>
                  <a:pt x="295" y="229"/>
                  <a:pt x="295" y="151"/>
                </a:cubicBezTo>
                <a:cubicBezTo>
                  <a:pt x="295" y="67"/>
                  <a:pt x="229" y="0"/>
                  <a:pt x="14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3" name="Freeform 867"/>
          <p:cNvSpPr>
            <a:spLocks noChangeArrowheads="1"/>
          </p:cNvSpPr>
          <p:nvPr/>
        </p:nvSpPr>
        <p:spPr bwMode="auto">
          <a:xfrm>
            <a:off x="10719988" y="4162850"/>
            <a:ext cx="100773" cy="100780"/>
          </a:xfrm>
          <a:custGeom>
            <a:avLst/>
            <a:gdLst>
              <a:gd name="T0" fmla="*/ 42 w 79"/>
              <a:gd name="T1" fmla="*/ 78 h 79"/>
              <a:gd name="T2" fmla="*/ 42 w 79"/>
              <a:gd name="T3" fmla="*/ 78 h 79"/>
              <a:gd name="T4" fmla="*/ 0 w 79"/>
              <a:gd name="T5" fmla="*/ 36 h 79"/>
              <a:gd name="T6" fmla="*/ 42 w 79"/>
              <a:gd name="T7" fmla="*/ 0 h 79"/>
              <a:gd name="T8" fmla="*/ 78 w 79"/>
              <a:gd name="T9" fmla="*/ 36 h 79"/>
              <a:gd name="T10" fmla="*/ 42 w 79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0"/>
                  <a:pt x="60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4" name="Freeform 868"/>
          <p:cNvSpPr>
            <a:spLocks noChangeArrowheads="1"/>
          </p:cNvSpPr>
          <p:nvPr/>
        </p:nvSpPr>
        <p:spPr bwMode="auto">
          <a:xfrm>
            <a:off x="10719988" y="4157249"/>
            <a:ext cx="100773" cy="106376"/>
          </a:xfrm>
          <a:custGeom>
            <a:avLst/>
            <a:gdLst>
              <a:gd name="T0" fmla="*/ 42 w 79"/>
              <a:gd name="T1" fmla="*/ 6 h 85"/>
              <a:gd name="T2" fmla="*/ 42 w 79"/>
              <a:gd name="T3" fmla="*/ 6 h 85"/>
              <a:gd name="T4" fmla="*/ 78 w 79"/>
              <a:gd name="T5" fmla="*/ 42 h 85"/>
              <a:gd name="T6" fmla="*/ 42 w 79"/>
              <a:gd name="T7" fmla="*/ 84 h 85"/>
              <a:gd name="T8" fmla="*/ 0 w 79"/>
              <a:gd name="T9" fmla="*/ 42 h 85"/>
              <a:gd name="T10" fmla="*/ 42 w 79"/>
              <a:gd name="T11" fmla="*/ 6 h 85"/>
              <a:gd name="T12" fmla="*/ 42 w 79"/>
              <a:gd name="T13" fmla="*/ 0 h 85"/>
              <a:gd name="T14" fmla="*/ 42 w 79"/>
              <a:gd name="T15" fmla="*/ 0 h 85"/>
              <a:gd name="T16" fmla="*/ 0 w 79"/>
              <a:gd name="T17" fmla="*/ 42 h 85"/>
              <a:gd name="T18" fmla="*/ 42 w 79"/>
              <a:gd name="T19" fmla="*/ 84 h 85"/>
              <a:gd name="T20" fmla="*/ 78 w 79"/>
              <a:gd name="T21" fmla="*/ 42 h 85"/>
              <a:gd name="T22" fmla="*/ 42 w 79"/>
              <a:gd name="T23" fmla="*/ 0 h 85"/>
              <a:gd name="T24" fmla="*/ 42 w 79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9" h="85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0" y="84"/>
                  <a:pt x="78" y="66"/>
                  <a:pt x="78" y="42"/>
                </a:cubicBezTo>
                <a:cubicBezTo>
                  <a:pt x="78" y="24"/>
                  <a:pt x="60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5" name="Freeform 869"/>
          <p:cNvSpPr>
            <a:spLocks noChangeArrowheads="1"/>
          </p:cNvSpPr>
          <p:nvPr/>
        </p:nvSpPr>
        <p:spPr bwMode="auto">
          <a:xfrm>
            <a:off x="10747985" y="4263630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61 h 116"/>
              <a:gd name="T6" fmla="*/ 54 w 116"/>
              <a:gd name="T7" fmla="*/ 0 h 116"/>
              <a:gd name="T8" fmla="*/ 115 w 116"/>
              <a:gd name="T9" fmla="*/ 61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61"/>
                </a:cubicBezTo>
                <a:cubicBezTo>
                  <a:pt x="0" y="30"/>
                  <a:pt x="24" y="0"/>
                  <a:pt x="54" y="0"/>
                </a:cubicBezTo>
                <a:cubicBezTo>
                  <a:pt x="91" y="0"/>
                  <a:pt x="115" y="30"/>
                  <a:pt x="115" y="61"/>
                </a:cubicBezTo>
                <a:cubicBezTo>
                  <a:pt x="115" y="91"/>
                  <a:pt x="91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6" name="Freeform 870"/>
          <p:cNvSpPr>
            <a:spLocks noChangeArrowheads="1"/>
          </p:cNvSpPr>
          <p:nvPr/>
        </p:nvSpPr>
        <p:spPr bwMode="auto">
          <a:xfrm>
            <a:off x="10747985" y="4263630"/>
            <a:ext cx="145560" cy="145571"/>
          </a:xfrm>
          <a:custGeom>
            <a:avLst/>
            <a:gdLst>
              <a:gd name="T0" fmla="*/ 54 w 116"/>
              <a:gd name="T1" fmla="*/ 0 h 116"/>
              <a:gd name="T2" fmla="*/ 54 w 116"/>
              <a:gd name="T3" fmla="*/ 0 h 116"/>
              <a:gd name="T4" fmla="*/ 115 w 116"/>
              <a:gd name="T5" fmla="*/ 61 h 116"/>
              <a:gd name="T6" fmla="*/ 54 w 116"/>
              <a:gd name="T7" fmla="*/ 115 h 116"/>
              <a:gd name="T8" fmla="*/ 0 w 116"/>
              <a:gd name="T9" fmla="*/ 61 h 116"/>
              <a:gd name="T10" fmla="*/ 54 w 116"/>
              <a:gd name="T11" fmla="*/ 0 h 116"/>
              <a:gd name="T12" fmla="*/ 54 w 116"/>
              <a:gd name="T13" fmla="*/ 0 h 116"/>
              <a:gd name="T14" fmla="*/ 54 w 116"/>
              <a:gd name="T15" fmla="*/ 0 h 116"/>
              <a:gd name="T16" fmla="*/ 0 w 116"/>
              <a:gd name="T17" fmla="*/ 61 h 116"/>
              <a:gd name="T18" fmla="*/ 54 w 116"/>
              <a:gd name="T19" fmla="*/ 115 h 116"/>
              <a:gd name="T20" fmla="*/ 115 w 116"/>
              <a:gd name="T21" fmla="*/ 61 h 116"/>
              <a:gd name="T22" fmla="*/ 54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54" y="0"/>
                </a:moveTo>
                <a:lnTo>
                  <a:pt x="54" y="0"/>
                </a:lnTo>
                <a:cubicBezTo>
                  <a:pt x="91" y="0"/>
                  <a:pt x="115" y="30"/>
                  <a:pt x="115" y="61"/>
                </a:cubicBezTo>
                <a:cubicBezTo>
                  <a:pt x="115" y="91"/>
                  <a:pt x="91" y="115"/>
                  <a:pt x="54" y="115"/>
                </a:cubicBezTo>
                <a:cubicBezTo>
                  <a:pt x="24" y="115"/>
                  <a:pt x="0" y="91"/>
                  <a:pt x="0" y="61"/>
                </a:cubicBezTo>
                <a:cubicBezTo>
                  <a:pt x="0" y="30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61"/>
                </a:cubicBezTo>
                <a:cubicBezTo>
                  <a:pt x="0" y="91"/>
                  <a:pt x="24" y="115"/>
                  <a:pt x="54" y="115"/>
                </a:cubicBezTo>
                <a:cubicBezTo>
                  <a:pt x="91" y="115"/>
                  <a:pt x="115" y="91"/>
                  <a:pt x="115" y="61"/>
                </a:cubicBezTo>
                <a:cubicBezTo>
                  <a:pt x="115" y="24"/>
                  <a:pt x="91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7" name="Freeform 871"/>
          <p:cNvSpPr>
            <a:spLocks noChangeArrowheads="1"/>
          </p:cNvSpPr>
          <p:nvPr/>
        </p:nvSpPr>
        <p:spPr bwMode="auto">
          <a:xfrm>
            <a:off x="11055899" y="4140455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54 h 115"/>
              <a:gd name="T6" fmla="*/ 61 w 116"/>
              <a:gd name="T7" fmla="*/ 0 h 115"/>
              <a:gd name="T8" fmla="*/ 115 w 116"/>
              <a:gd name="T9" fmla="*/ 54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31" y="114"/>
                  <a:pt x="0" y="90"/>
                  <a:pt x="0" y="54"/>
                </a:cubicBezTo>
                <a:cubicBezTo>
                  <a:pt x="0" y="24"/>
                  <a:pt x="31" y="0"/>
                  <a:pt x="61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8" name="Freeform 872"/>
          <p:cNvSpPr>
            <a:spLocks noChangeArrowheads="1"/>
          </p:cNvSpPr>
          <p:nvPr/>
        </p:nvSpPr>
        <p:spPr bwMode="auto">
          <a:xfrm>
            <a:off x="11055900" y="4140455"/>
            <a:ext cx="156758" cy="145571"/>
          </a:xfrm>
          <a:custGeom>
            <a:avLst/>
            <a:gdLst>
              <a:gd name="T0" fmla="*/ 61 w 122"/>
              <a:gd name="T1" fmla="*/ 0 h 115"/>
              <a:gd name="T2" fmla="*/ 61 w 122"/>
              <a:gd name="T3" fmla="*/ 0 h 115"/>
              <a:gd name="T4" fmla="*/ 115 w 122"/>
              <a:gd name="T5" fmla="*/ 54 h 115"/>
              <a:gd name="T6" fmla="*/ 61 w 122"/>
              <a:gd name="T7" fmla="*/ 114 h 115"/>
              <a:gd name="T8" fmla="*/ 6 w 122"/>
              <a:gd name="T9" fmla="*/ 54 h 115"/>
              <a:gd name="T10" fmla="*/ 61 w 122"/>
              <a:gd name="T11" fmla="*/ 0 h 115"/>
              <a:gd name="T12" fmla="*/ 61 w 122"/>
              <a:gd name="T13" fmla="*/ 0 h 115"/>
              <a:gd name="T14" fmla="*/ 61 w 122"/>
              <a:gd name="T15" fmla="*/ 0 h 115"/>
              <a:gd name="T16" fmla="*/ 0 w 122"/>
              <a:gd name="T17" fmla="*/ 54 h 115"/>
              <a:gd name="T18" fmla="*/ 61 w 122"/>
              <a:gd name="T19" fmla="*/ 114 h 115"/>
              <a:gd name="T20" fmla="*/ 121 w 122"/>
              <a:gd name="T21" fmla="*/ 54 h 115"/>
              <a:gd name="T22" fmla="*/ 61 w 122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1" y="114"/>
                  <a:pt x="6" y="90"/>
                  <a:pt x="6" y="54"/>
                </a:cubicBezTo>
                <a:cubicBezTo>
                  <a:pt x="6" y="24"/>
                  <a:pt x="31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1" y="0"/>
                  <a:pt x="0" y="24"/>
                  <a:pt x="0" y="54"/>
                </a:cubicBezTo>
                <a:cubicBezTo>
                  <a:pt x="0" y="90"/>
                  <a:pt x="31" y="114"/>
                  <a:pt x="61" y="114"/>
                </a:cubicBezTo>
                <a:cubicBezTo>
                  <a:pt x="91" y="114"/>
                  <a:pt x="121" y="90"/>
                  <a:pt x="121" y="54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39" name="Freeform 873"/>
          <p:cNvSpPr>
            <a:spLocks noChangeArrowheads="1"/>
          </p:cNvSpPr>
          <p:nvPr/>
        </p:nvSpPr>
        <p:spPr bwMode="auto">
          <a:xfrm>
            <a:off x="9253184" y="5472988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0" name="Freeform 874"/>
          <p:cNvSpPr>
            <a:spLocks noChangeArrowheads="1"/>
          </p:cNvSpPr>
          <p:nvPr/>
        </p:nvSpPr>
        <p:spPr bwMode="auto">
          <a:xfrm>
            <a:off x="9253184" y="5467387"/>
            <a:ext cx="106373" cy="111977"/>
          </a:xfrm>
          <a:custGeom>
            <a:avLst/>
            <a:gdLst>
              <a:gd name="T0" fmla="*/ 42 w 85"/>
              <a:gd name="T1" fmla="*/ 7 h 86"/>
              <a:gd name="T2" fmla="*/ 42 w 85"/>
              <a:gd name="T3" fmla="*/ 7 h 86"/>
              <a:gd name="T4" fmla="*/ 78 w 85"/>
              <a:gd name="T5" fmla="*/ 43 h 86"/>
              <a:gd name="T6" fmla="*/ 42 w 85"/>
              <a:gd name="T7" fmla="*/ 85 h 86"/>
              <a:gd name="T8" fmla="*/ 0 w 85"/>
              <a:gd name="T9" fmla="*/ 43 h 86"/>
              <a:gd name="T10" fmla="*/ 42 w 85"/>
              <a:gd name="T11" fmla="*/ 7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  <a:gd name="T24" fmla="*/ 42 w 85"/>
              <a:gd name="T25" fmla="*/ 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7"/>
                </a:moveTo>
                <a:lnTo>
                  <a:pt x="42" y="7"/>
                </a:lnTo>
                <a:cubicBezTo>
                  <a:pt x="60" y="7"/>
                  <a:pt x="78" y="25"/>
                  <a:pt x="78" y="43"/>
                </a:cubicBezTo>
                <a:cubicBezTo>
                  <a:pt x="78" y="67"/>
                  <a:pt x="60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25"/>
                  <a:pt x="18" y="7"/>
                  <a:pt x="42" y="7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5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25"/>
                  <a:pt x="66" y="0"/>
                  <a:pt x="42" y="0"/>
                </a:cubicBezTo>
                <a:lnTo>
                  <a:pt x="42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1" name="Freeform 875"/>
          <p:cNvSpPr>
            <a:spLocks noChangeArrowheads="1"/>
          </p:cNvSpPr>
          <p:nvPr/>
        </p:nvSpPr>
        <p:spPr bwMode="auto">
          <a:xfrm>
            <a:off x="9701060" y="5618555"/>
            <a:ext cx="100773" cy="111977"/>
          </a:xfrm>
          <a:custGeom>
            <a:avLst/>
            <a:gdLst>
              <a:gd name="T0" fmla="*/ 36 w 79"/>
              <a:gd name="T1" fmla="*/ 85 h 86"/>
              <a:gd name="T2" fmla="*/ 36 w 79"/>
              <a:gd name="T3" fmla="*/ 85 h 86"/>
              <a:gd name="T4" fmla="*/ 0 w 79"/>
              <a:gd name="T5" fmla="*/ 42 h 86"/>
              <a:gd name="T6" fmla="*/ 36 w 79"/>
              <a:gd name="T7" fmla="*/ 0 h 86"/>
              <a:gd name="T8" fmla="*/ 78 w 79"/>
              <a:gd name="T9" fmla="*/ 42 h 86"/>
              <a:gd name="T10" fmla="*/ 36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36" y="85"/>
                </a:moveTo>
                <a:lnTo>
                  <a:pt x="36" y="85"/>
                </a:lnTo>
                <a:cubicBezTo>
                  <a:pt x="18" y="85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5"/>
                  <a:pt x="36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2" name="Freeform 876"/>
          <p:cNvSpPr>
            <a:spLocks noChangeArrowheads="1"/>
          </p:cNvSpPr>
          <p:nvPr/>
        </p:nvSpPr>
        <p:spPr bwMode="auto">
          <a:xfrm>
            <a:off x="9689864" y="5618555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2 h 86"/>
              <a:gd name="T6" fmla="*/ 42 w 85"/>
              <a:gd name="T7" fmla="*/ 85 h 86"/>
              <a:gd name="T8" fmla="*/ 6 w 85"/>
              <a:gd name="T9" fmla="*/ 42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5"/>
                  <a:pt x="42" y="85"/>
                </a:cubicBezTo>
                <a:cubicBezTo>
                  <a:pt x="24" y="85"/>
                  <a:pt x="6" y="66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6"/>
                  <a:pt x="24" y="85"/>
                  <a:pt x="42" y="85"/>
                </a:cubicBezTo>
                <a:cubicBezTo>
                  <a:pt x="66" y="85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3" name="Freeform 877"/>
          <p:cNvSpPr>
            <a:spLocks noChangeArrowheads="1"/>
          </p:cNvSpPr>
          <p:nvPr/>
        </p:nvSpPr>
        <p:spPr bwMode="auto">
          <a:xfrm>
            <a:off x="10535241" y="6878303"/>
            <a:ext cx="100773" cy="106376"/>
          </a:xfrm>
          <a:custGeom>
            <a:avLst/>
            <a:gdLst>
              <a:gd name="T0" fmla="*/ 36 w 80"/>
              <a:gd name="T1" fmla="*/ 84 h 85"/>
              <a:gd name="T2" fmla="*/ 36 w 80"/>
              <a:gd name="T3" fmla="*/ 84 h 85"/>
              <a:gd name="T4" fmla="*/ 0 w 80"/>
              <a:gd name="T5" fmla="*/ 42 h 85"/>
              <a:gd name="T6" fmla="*/ 36 w 80"/>
              <a:gd name="T7" fmla="*/ 0 h 85"/>
              <a:gd name="T8" fmla="*/ 79 w 80"/>
              <a:gd name="T9" fmla="*/ 42 h 85"/>
              <a:gd name="T10" fmla="*/ 36 w 80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6"/>
                  <a:pt x="61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4" name="Freeform 878"/>
          <p:cNvSpPr>
            <a:spLocks noChangeArrowheads="1"/>
          </p:cNvSpPr>
          <p:nvPr/>
        </p:nvSpPr>
        <p:spPr bwMode="auto">
          <a:xfrm>
            <a:off x="10524044" y="6878303"/>
            <a:ext cx="111970" cy="106376"/>
          </a:xfrm>
          <a:custGeom>
            <a:avLst/>
            <a:gdLst>
              <a:gd name="T0" fmla="*/ 42 w 86"/>
              <a:gd name="T1" fmla="*/ 0 h 85"/>
              <a:gd name="T2" fmla="*/ 42 w 86"/>
              <a:gd name="T3" fmla="*/ 0 h 85"/>
              <a:gd name="T4" fmla="*/ 85 w 86"/>
              <a:gd name="T5" fmla="*/ 42 h 85"/>
              <a:gd name="T6" fmla="*/ 42 w 86"/>
              <a:gd name="T7" fmla="*/ 78 h 85"/>
              <a:gd name="T8" fmla="*/ 6 w 86"/>
              <a:gd name="T9" fmla="*/ 42 h 85"/>
              <a:gd name="T10" fmla="*/ 42 w 86"/>
              <a:gd name="T11" fmla="*/ 0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2" y="0"/>
                </a:moveTo>
                <a:lnTo>
                  <a:pt x="42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78"/>
                  <a:pt x="42" y="78"/>
                </a:cubicBezTo>
                <a:cubicBezTo>
                  <a:pt x="24" y="78"/>
                  <a:pt x="6" y="60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5" name="Freeform 879"/>
          <p:cNvSpPr>
            <a:spLocks noChangeArrowheads="1"/>
          </p:cNvSpPr>
          <p:nvPr/>
        </p:nvSpPr>
        <p:spPr bwMode="auto">
          <a:xfrm>
            <a:off x="10020177" y="7275822"/>
            <a:ext cx="201545" cy="201559"/>
          </a:xfrm>
          <a:custGeom>
            <a:avLst/>
            <a:gdLst>
              <a:gd name="T0" fmla="*/ 78 w 158"/>
              <a:gd name="T1" fmla="*/ 157 h 158"/>
              <a:gd name="T2" fmla="*/ 78 w 158"/>
              <a:gd name="T3" fmla="*/ 157 h 158"/>
              <a:gd name="T4" fmla="*/ 0 w 158"/>
              <a:gd name="T5" fmla="*/ 79 h 158"/>
              <a:gd name="T6" fmla="*/ 78 w 158"/>
              <a:gd name="T7" fmla="*/ 0 h 158"/>
              <a:gd name="T8" fmla="*/ 157 w 158"/>
              <a:gd name="T9" fmla="*/ 79 h 158"/>
              <a:gd name="T10" fmla="*/ 78 w 158"/>
              <a:gd name="T11" fmla="*/ 15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158">
                <a:moveTo>
                  <a:pt x="78" y="157"/>
                </a:moveTo>
                <a:lnTo>
                  <a:pt x="78" y="157"/>
                </a:lnTo>
                <a:cubicBezTo>
                  <a:pt x="36" y="157"/>
                  <a:pt x="0" y="121"/>
                  <a:pt x="0" y="79"/>
                </a:cubicBezTo>
                <a:cubicBezTo>
                  <a:pt x="0" y="37"/>
                  <a:pt x="36" y="0"/>
                  <a:pt x="78" y="0"/>
                </a:cubicBezTo>
                <a:cubicBezTo>
                  <a:pt x="121" y="0"/>
                  <a:pt x="157" y="37"/>
                  <a:pt x="157" y="79"/>
                </a:cubicBezTo>
                <a:cubicBezTo>
                  <a:pt x="157" y="121"/>
                  <a:pt x="121" y="157"/>
                  <a:pt x="78" y="15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6" name="Freeform 880"/>
          <p:cNvSpPr>
            <a:spLocks noChangeArrowheads="1"/>
          </p:cNvSpPr>
          <p:nvPr/>
        </p:nvSpPr>
        <p:spPr bwMode="auto">
          <a:xfrm>
            <a:off x="10020177" y="7275822"/>
            <a:ext cx="201545" cy="201559"/>
          </a:xfrm>
          <a:custGeom>
            <a:avLst/>
            <a:gdLst>
              <a:gd name="T0" fmla="*/ 78 w 158"/>
              <a:gd name="T1" fmla="*/ 0 h 158"/>
              <a:gd name="T2" fmla="*/ 78 w 158"/>
              <a:gd name="T3" fmla="*/ 0 h 158"/>
              <a:gd name="T4" fmla="*/ 157 w 158"/>
              <a:gd name="T5" fmla="*/ 79 h 158"/>
              <a:gd name="T6" fmla="*/ 78 w 158"/>
              <a:gd name="T7" fmla="*/ 157 h 158"/>
              <a:gd name="T8" fmla="*/ 0 w 158"/>
              <a:gd name="T9" fmla="*/ 79 h 158"/>
              <a:gd name="T10" fmla="*/ 78 w 158"/>
              <a:gd name="T11" fmla="*/ 0 h 158"/>
              <a:gd name="T12" fmla="*/ 78 w 158"/>
              <a:gd name="T13" fmla="*/ 0 h 158"/>
              <a:gd name="T14" fmla="*/ 78 w 158"/>
              <a:gd name="T15" fmla="*/ 0 h 158"/>
              <a:gd name="T16" fmla="*/ 0 w 158"/>
              <a:gd name="T17" fmla="*/ 79 h 158"/>
              <a:gd name="T18" fmla="*/ 78 w 158"/>
              <a:gd name="T19" fmla="*/ 157 h 158"/>
              <a:gd name="T20" fmla="*/ 157 w 158"/>
              <a:gd name="T21" fmla="*/ 79 h 158"/>
              <a:gd name="T22" fmla="*/ 78 w 158"/>
              <a:gd name="T23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" h="158">
                <a:moveTo>
                  <a:pt x="78" y="0"/>
                </a:moveTo>
                <a:lnTo>
                  <a:pt x="78" y="0"/>
                </a:lnTo>
                <a:cubicBezTo>
                  <a:pt x="121" y="0"/>
                  <a:pt x="157" y="37"/>
                  <a:pt x="157" y="79"/>
                </a:cubicBezTo>
                <a:cubicBezTo>
                  <a:pt x="157" y="121"/>
                  <a:pt x="121" y="157"/>
                  <a:pt x="78" y="157"/>
                </a:cubicBezTo>
                <a:cubicBezTo>
                  <a:pt x="36" y="157"/>
                  <a:pt x="0" y="121"/>
                  <a:pt x="0" y="79"/>
                </a:cubicBezTo>
                <a:cubicBezTo>
                  <a:pt x="0" y="37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7"/>
                  <a:pt x="0" y="79"/>
                </a:cubicBezTo>
                <a:cubicBezTo>
                  <a:pt x="0" y="121"/>
                  <a:pt x="36" y="157"/>
                  <a:pt x="78" y="157"/>
                </a:cubicBezTo>
                <a:cubicBezTo>
                  <a:pt x="121" y="157"/>
                  <a:pt x="157" y="121"/>
                  <a:pt x="157" y="79"/>
                </a:cubicBezTo>
                <a:cubicBezTo>
                  <a:pt x="157" y="37"/>
                  <a:pt x="121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7" name="Freeform 881"/>
          <p:cNvSpPr>
            <a:spLocks noChangeArrowheads="1"/>
          </p:cNvSpPr>
          <p:nvPr/>
        </p:nvSpPr>
        <p:spPr bwMode="auto">
          <a:xfrm>
            <a:off x="9992182" y="6738331"/>
            <a:ext cx="207146" cy="207160"/>
          </a:xfrm>
          <a:custGeom>
            <a:avLst/>
            <a:gdLst>
              <a:gd name="T0" fmla="*/ 84 w 164"/>
              <a:gd name="T1" fmla="*/ 163 h 164"/>
              <a:gd name="T2" fmla="*/ 84 w 164"/>
              <a:gd name="T3" fmla="*/ 163 h 164"/>
              <a:gd name="T4" fmla="*/ 0 w 164"/>
              <a:gd name="T5" fmla="*/ 78 h 164"/>
              <a:gd name="T6" fmla="*/ 84 w 164"/>
              <a:gd name="T7" fmla="*/ 0 h 164"/>
              <a:gd name="T8" fmla="*/ 163 w 164"/>
              <a:gd name="T9" fmla="*/ 78 h 164"/>
              <a:gd name="T10" fmla="*/ 84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84" y="163"/>
                </a:moveTo>
                <a:lnTo>
                  <a:pt x="84" y="163"/>
                </a:ln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84" y="0"/>
                </a:cubicBez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84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8" name="Freeform 882"/>
          <p:cNvSpPr>
            <a:spLocks noChangeArrowheads="1"/>
          </p:cNvSpPr>
          <p:nvPr/>
        </p:nvSpPr>
        <p:spPr bwMode="auto">
          <a:xfrm>
            <a:off x="9992182" y="6738331"/>
            <a:ext cx="207146" cy="207160"/>
          </a:xfrm>
          <a:custGeom>
            <a:avLst/>
            <a:gdLst>
              <a:gd name="T0" fmla="*/ 84 w 164"/>
              <a:gd name="T1" fmla="*/ 0 h 164"/>
              <a:gd name="T2" fmla="*/ 84 w 164"/>
              <a:gd name="T3" fmla="*/ 0 h 164"/>
              <a:gd name="T4" fmla="*/ 163 w 164"/>
              <a:gd name="T5" fmla="*/ 78 h 164"/>
              <a:gd name="T6" fmla="*/ 84 w 164"/>
              <a:gd name="T7" fmla="*/ 163 h 164"/>
              <a:gd name="T8" fmla="*/ 0 w 164"/>
              <a:gd name="T9" fmla="*/ 78 h 164"/>
              <a:gd name="T10" fmla="*/ 84 w 164"/>
              <a:gd name="T11" fmla="*/ 0 h 164"/>
              <a:gd name="T12" fmla="*/ 84 w 164"/>
              <a:gd name="T13" fmla="*/ 0 h 164"/>
              <a:gd name="T14" fmla="*/ 84 w 164"/>
              <a:gd name="T15" fmla="*/ 0 h 164"/>
              <a:gd name="T16" fmla="*/ 0 w 164"/>
              <a:gd name="T17" fmla="*/ 78 h 164"/>
              <a:gd name="T18" fmla="*/ 84 w 164"/>
              <a:gd name="T19" fmla="*/ 163 h 164"/>
              <a:gd name="T20" fmla="*/ 163 w 164"/>
              <a:gd name="T21" fmla="*/ 78 h 164"/>
              <a:gd name="T22" fmla="*/ 84 w 164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4">
                <a:moveTo>
                  <a:pt x="84" y="0"/>
                </a:moveTo>
                <a:lnTo>
                  <a:pt x="84" y="0"/>
                </a:ln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84" y="163"/>
                </a:cubicBez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7"/>
                  <a:pt x="36" y="163"/>
                  <a:pt x="84" y="163"/>
                </a:cubicBezTo>
                <a:cubicBezTo>
                  <a:pt x="127" y="163"/>
                  <a:pt x="163" y="127"/>
                  <a:pt x="163" y="78"/>
                </a:cubicBezTo>
                <a:cubicBezTo>
                  <a:pt x="163" y="36"/>
                  <a:pt x="127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49" name="Freeform 883"/>
          <p:cNvSpPr>
            <a:spLocks noChangeArrowheads="1"/>
          </p:cNvSpPr>
          <p:nvPr/>
        </p:nvSpPr>
        <p:spPr bwMode="auto">
          <a:xfrm>
            <a:off x="9241983" y="9784119"/>
            <a:ext cx="100773" cy="111977"/>
          </a:xfrm>
          <a:custGeom>
            <a:avLst/>
            <a:gdLst>
              <a:gd name="T0" fmla="*/ 42 w 79"/>
              <a:gd name="T1" fmla="*/ 85 h 86"/>
              <a:gd name="T2" fmla="*/ 42 w 79"/>
              <a:gd name="T3" fmla="*/ 85 h 86"/>
              <a:gd name="T4" fmla="*/ 0 w 79"/>
              <a:gd name="T5" fmla="*/ 42 h 86"/>
              <a:gd name="T6" fmla="*/ 42 w 79"/>
              <a:gd name="T7" fmla="*/ 0 h 86"/>
              <a:gd name="T8" fmla="*/ 78 w 79"/>
              <a:gd name="T9" fmla="*/ 42 h 86"/>
              <a:gd name="T10" fmla="*/ 42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7"/>
                  <a:pt x="60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0" name="Freeform 884"/>
          <p:cNvSpPr>
            <a:spLocks noChangeArrowheads="1"/>
          </p:cNvSpPr>
          <p:nvPr/>
        </p:nvSpPr>
        <p:spPr bwMode="auto">
          <a:xfrm>
            <a:off x="9241983" y="9784119"/>
            <a:ext cx="100773" cy="111977"/>
          </a:xfrm>
          <a:custGeom>
            <a:avLst/>
            <a:gdLst>
              <a:gd name="T0" fmla="*/ 42 w 79"/>
              <a:gd name="T1" fmla="*/ 0 h 86"/>
              <a:gd name="T2" fmla="*/ 42 w 79"/>
              <a:gd name="T3" fmla="*/ 0 h 86"/>
              <a:gd name="T4" fmla="*/ 78 w 79"/>
              <a:gd name="T5" fmla="*/ 42 h 86"/>
              <a:gd name="T6" fmla="*/ 42 w 79"/>
              <a:gd name="T7" fmla="*/ 85 h 86"/>
              <a:gd name="T8" fmla="*/ 0 w 79"/>
              <a:gd name="T9" fmla="*/ 42 h 86"/>
              <a:gd name="T10" fmla="*/ 42 w 79"/>
              <a:gd name="T11" fmla="*/ 0 h 86"/>
              <a:gd name="T12" fmla="*/ 42 w 79"/>
              <a:gd name="T13" fmla="*/ 0 h 86"/>
              <a:gd name="T14" fmla="*/ 42 w 79"/>
              <a:gd name="T15" fmla="*/ 0 h 86"/>
              <a:gd name="T16" fmla="*/ 0 w 79"/>
              <a:gd name="T17" fmla="*/ 42 h 86"/>
              <a:gd name="T18" fmla="*/ 42 w 79"/>
              <a:gd name="T19" fmla="*/ 85 h 86"/>
              <a:gd name="T20" fmla="*/ 78 w 79"/>
              <a:gd name="T21" fmla="*/ 42 h 86"/>
              <a:gd name="T22" fmla="*/ 42 w 79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86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7"/>
                  <a:pt x="60" y="85"/>
                  <a:pt x="42" y="85"/>
                </a:cubicBez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2" y="85"/>
                </a:cubicBezTo>
                <a:cubicBezTo>
                  <a:pt x="60" y="85"/>
                  <a:pt x="78" y="67"/>
                  <a:pt x="78" y="42"/>
                </a:cubicBezTo>
                <a:cubicBezTo>
                  <a:pt x="78" y="18"/>
                  <a:pt x="60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1" name="Freeform 885"/>
          <p:cNvSpPr>
            <a:spLocks noChangeArrowheads="1"/>
          </p:cNvSpPr>
          <p:nvPr/>
        </p:nvSpPr>
        <p:spPr bwMode="auto">
          <a:xfrm>
            <a:off x="9768245" y="9381002"/>
            <a:ext cx="207146" cy="212757"/>
          </a:xfrm>
          <a:custGeom>
            <a:avLst/>
            <a:gdLst>
              <a:gd name="T0" fmla="*/ 84 w 164"/>
              <a:gd name="T1" fmla="*/ 168 h 169"/>
              <a:gd name="T2" fmla="*/ 84 w 164"/>
              <a:gd name="T3" fmla="*/ 168 h 169"/>
              <a:gd name="T4" fmla="*/ 0 w 164"/>
              <a:gd name="T5" fmla="*/ 84 h 169"/>
              <a:gd name="T6" fmla="*/ 84 w 164"/>
              <a:gd name="T7" fmla="*/ 0 h 169"/>
              <a:gd name="T8" fmla="*/ 163 w 164"/>
              <a:gd name="T9" fmla="*/ 84 h 169"/>
              <a:gd name="T10" fmla="*/ 84 w 164"/>
              <a:gd name="T11" fmla="*/ 16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9">
                <a:moveTo>
                  <a:pt x="84" y="168"/>
                </a:moveTo>
                <a:lnTo>
                  <a:pt x="84" y="168"/>
                </a:lnTo>
                <a:cubicBezTo>
                  <a:pt x="36" y="168"/>
                  <a:pt x="0" y="126"/>
                  <a:pt x="0" y="84"/>
                </a:cubicBezTo>
                <a:cubicBezTo>
                  <a:pt x="0" y="36"/>
                  <a:pt x="36" y="0"/>
                  <a:pt x="84" y="0"/>
                </a:cubicBezTo>
                <a:cubicBezTo>
                  <a:pt x="126" y="0"/>
                  <a:pt x="163" y="36"/>
                  <a:pt x="163" y="84"/>
                </a:cubicBezTo>
                <a:cubicBezTo>
                  <a:pt x="163" y="126"/>
                  <a:pt x="126" y="168"/>
                  <a:pt x="84" y="16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2" name="Freeform 886"/>
          <p:cNvSpPr>
            <a:spLocks noChangeArrowheads="1"/>
          </p:cNvSpPr>
          <p:nvPr/>
        </p:nvSpPr>
        <p:spPr bwMode="auto">
          <a:xfrm>
            <a:off x="9768244" y="9381002"/>
            <a:ext cx="218344" cy="212757"/>
          </a:xfrm>
          <a:custGeom>
            <a:avLst/>
            <a:gdLst>
              <a:gd name="T0" fmla="*/ 84 w 170"/>
              <a:gd name="T1" fmla="*/ 0 h 169"/>
              <a:gd name="T2" fmla="*/ 84 w 170"/>
              <a:gd name="T3" fmla="*/ 0 h 169"/>
              <a:gd name="T4" fmla="*/ 163 w 170"/>
              <a:gd name="T5" fmla="*/ 84 h 169"/>
              <a:gd name="T6" fmla="*/ 84 w 170"/>
              <a:gd name="T7" fmla="*/ 162 h 169"/>
              <a:gd name="T8" fmla="*/ 0 w 170"/>
              <a:gd name="T9" fmla="*/ 84 h 169"/>
              <a:gd name="T10" fmla="*/ 84 w 170"/>
              <a:gd name="T11" fmla="*/ 0 h 169"/>
              <a:gd name="T12" fmla="*/ 84 w 170"/>
              <a:gd name="T13" fmla="*/ 0 h 169"/>
              <a:gd name="T14" fmla="*/ 84 w 170"/>
              <a:gd name="T15" fmla="*/ 0 h 169"/>
              <a:gd name="T16" fmla="*/ 0 w 170"/>
              <a:gd name="T17" fmla="*/ 84 h 169"/>
              <a:gd name="T18" fmla="*/ 84 w 170"/>
              <a:gd name="T19" fmla="*/ 168 h 169"/>
              <a:gd name="T20" fmla="*/ 169 w 170"/>
              <a:gd name="T21" fmla="*/ 84 h 169"/>
              <a:gd name="T22" fmla="*/ 84 w 170"/>
              <a:gd name="T2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9">
                <a:moveTo>
                  <a:pt x="84" y="0"/>
                </a:moveTo>
                <a:lnTo>
                  <a:pt x="84" y="0"/>
                </a:lnTo>
                <a:cubicBezTo>
                  <a:pt x="126" y="0"/>
                  <a:pt x="163" y="42"/>
                  <a:pt x="163" y="84"/>
                </a:cubicBezTo>
                <a:cubicBezTo>
                  <a:pt x="163" y="126"/>
                  <a:pt x="126" y="162"/>
                  <a:pt x="84" y="162"/>
                </a:cubicBezTo>
                <a:cubicBezTo>
                  <a:pt x="36" y="162"/>
                  <a:pt x="0" y="126"/>
                  <a:pt x="0" y="84"/>
                </a:cubicBezTo>
                <a:cubicBezTo>
                  <a:pt x="0" y="42"/>
                  <a:pt x="36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36" y="0"/>
                  <a:pt x="0" y="36"/>
                  <a:pt x="0" y="84"/>
                </a:cubicBezTo>
                <a:cubicBezTo>
                  <a:pt x="0" y="132"/>
                  <a:pt x="36" y="168"/>
                  <a:pt x="84" y="168"/>
                </a:cubicBezTo>
                <a:cubicBezTo>
                  <a:pt x="126" y="168"/>
                  <a:pt x="169" y="132"/>
                  <a:pt x="169" y="84"/>
                </a:cubicBezTo>
                <a:cubicBezTo>
                  <a:pt x="169" y="36"/>
                  <a:pt x="126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3" name="Freeform 887"/>
          <p:cNvSpPr>
            <a:spLocks noChangeArrowheads="1"/>
          </p:cNvSpPr>
          <p:nvPr/>
        </p:nvSpPr>
        <p:spPr bwMode="auto">
          <a:xfrm>
            <a:off x="9141208" y="8597156"/>
            <a:ext cx="201545" cy="201559"/>
          </a:xfrm>
          <a:custGeom>
            <a:avLst/>
            <a:gdLst>
              <a:gd name="T0" fmla="*/ 79 w 158"/>
              <a:gd name="T1" fmla="*/ 157 h 158"/>
              <a:gd name="T2" fmla="*/ 79 w 158"/>
              <a:gd name="T3" fmla="*/ 157 h 158"/>
              <a:gd name="T4" fmla="*/ 0 w 158"/>
              <a:gd name="T5" fmla="*/ 78 h 158"/>
              <a:gd name="T6" fmla="*/ 79 w 158"/>
              <a:gd name="T7" fmla="*/ 0 h 158"/>
              <a:gd name="T8" fmla="*/ 157 w 158"/>
              <a:gd name="T9" fmla="*/ 78 h 158"/>
              <a:gd name="T10" fmla="*/ 79 w 158"/>
              <a:gd name="T11" fmla="*/ 15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158">
                <a:moveTo>
                  <a:pt x="79" y="157"/>
                </a:moveTo>
                <a:lnTo>
                  <a:pt x="79" y="157"/>
                </a:lnTo>
                <a:cubicBezTo>
                  <a:pt x="30" y="157"/>
                  <a:pt x="0" y="121"/>
                  <a:pt x="0" y="78"/>
                </a:cubicBezTo>
                <a:cubicBezTo>
                  <a:pt x="0" y="36"/>
                  <a:pt x="30" y="0"/>
                  <a:pt x="79" y="0"/>
                </a:cubicBezTo>
                <a:cubicBezTo>
                  <a:pt x="121" y="0"/>
                  <a:pt x="157" y="36"/>
                  <a:pt x="157" y="78"/>
                </a:cubicBezTo>
                <a:cubicBezTo>
                  <a:pt x="157" y="121"/>
                  <a:pt x="121" y="157"/>
                  <a:pt x="79" y="15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4" name="Freeform 888"/>
          <p:cNvSpPr>
            <a:spLocks noChangeArrowheads="1"/>
          </p:cNvSpPr>
          <p:nvPr/>
        </p:nvSpPr>
        <p:spPr bwMode="auto">
          <a:xfrm>
            <a:off x="9141208" y="8597156"/>
            <a:ext cx="201545" cy="201559"/>
          </a:xfrm>
          <a:custGeom>
            <a:avLst/>
            <a:gdLst>
              <a:gd name="T0" fmla="*/ 79 w 158"/>
              <a:gd name="T1" fmla="*/ 0 h 158"/>
              <a:gd name="T2" fmla="*/ 79 w 158"/>
              <a:gd name="T3" fmla="*/ 0 h 158"/>
              <a:gd name="T4" fmla="*/ 151 w 158"/>
              <a:gd name="T5" fmla="*/ 78 h 158"/>
              <a:gd name="T6" fmla="*/ 79 w 158"/>
              <a:gd name="T7" fmla="*/ 157 h 158"/>
              <a:gd name="T8" fmla="*/ 0 w 158"/>
              <a:gd name="T9" fmla="*/ 78 h 158"/>
              <a:gd name="T10" fmla="*/ 79 w 158"/>
              <a:gd name="T11" fmla="*/ 0 h 158"/>
              <a:gd name="T12" fmla="*/ 79 w 158"/>
              <a:gd name="T13" fmla="*/ 0 h 158"/>
              <a:gd name="T14" fmla="*/ 79 w 158"/>
              <a:gd name="T15" fmla="*/ 0 h 158"/>
              <a:gd name="T16" fmla="*/ 0 w 158"/>
              <a:gd name="T17" fmla="*/ 78 h 158"/>
              <a:gd name="T18" fmla="*/ 79 w 158"/>
              <a:gd name="T19" fmla="*/ 157 h 158"/>
              <a:gd name="T20" fmla="*/ 157 w 158"/>
              <a:gd name="T21" fmla="*/ 78 h 158"/>
              <a:gd name="T22" fmla="*/ 79 w 158"/>
              <a:gd name="T23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" h="158">
                <a:moveTo>
                  <a:pt x="79" y="0"/>
                </a:moveTo>
                <a:lnTo>
                  <a:pt x="79" y="0"/>
                </a:lnTo>
                <a:cubicBezTo>
                  <a:pt x="121" y="0"/>
                  <a:pt x="151" y="36"/>
                  <a:pt x="151" y="78"/>
                </a:cubicBezTo>
                <a:cubicBezTo>
                  <a:pt x="151" y="121"/>
                  <a:pt x="121" y="157"/>
                  <a:pt x="79" y="157"/>
                </a:cubicBezTo>
                <a:cubicBezTo>
                  <a:pt x="36" y="157"/>
                  <a:pt x="0" y="121"/>
                  <a:pt x="0" y="78"/>
                </a:cubicBezTo>
                <a:cubicBezTo>
                  <a:pt x="0" y="36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0" y="0"/>
                  <a:pt x="0" y="36"/>
                  <a:pt x="0" y="78"/>
                </a:cubicBezTo>
                <a:cubicBezTo>
                  <a:pt x="0" y="121"/>
                  <a:pt x="30" y="157"/>
                  <a:pt x="79" y="157"/>
                </a:cubicBezTo>
                <a:cubicBezTo>
                  <a:pt x="121" y="157"/>
                  <a:pt x="157" y="121"/>
                  <a:pt x="157" y="78"/>
                </a:cubicBezTo>
                <a:cubicBezTo>
                  <a:pt x="157" y="36"/>
                  <a:pt x="121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5" name="Freeform 889"/>
          <p:cNvSpPr>
            <a:spLocks noChangeArrowheads="1"/>
          </p:cNvSpPr>
          <p:nvPr/>
        </p:nvSpPr>
        <p:spPr bwMode="auto">
          <a:xfrm>
            <a:off x="9012445" y="8793123"/>
            <a:ext cx="190347" cy="184761"/>
          </a:xfrm>
          <a:custGeom>
            <a:avLst/>
            <a:gdLst>
              <a:gd name="T0" fmla="*/ 78 w 151"/>
              <a:gd name="T1" fmla="*/ 145 h 146"/>
              <a:gd name="T2" fmla="*/ 78 w 151"/>
              <a:gd name="T3" fmla="*/ 145 h 146"/>
              <a:gd name="T4" fmla="*/ 0 w 151"/>
              <a:gd name="T5" fmla="*/ 72 h 146"/>
              <a:gd name="T6" fmla="*/ 78 w 151"/>
              <a:gd name="T7" fmla="*/ 0 h 146"/>
              <a:gd name="T8" fmla="*/ 150 w 151"/>
              <a:gd name="T9" fmla="*/ 72 h 146"/>
              <a:gd name="T10" fmla="*/ 78 w 151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146">
                <a:moveTo>
                  <a:pt x="78" y="145"/>
                </a:moveTo>
                <a:lnTo>
                  <a:pt x="78" y="145"/>
                </a:lnTo>
                <a:cubicBezTo>
                  <a:pt x="36" y="145"/>
                  <a:pt x="0" y="115"/>
                  <a:pt x="0" y="72"/>
                </a:cubicBezTo>
                <a:cubicBezTo>
                  <a:pt x="0" y="30"/>
                  <a:pt x="36" y="0"/>
                  <a:pt x="78" y="0"/>
                </a:cubicBezTo>
                <a:cubicBezTo>
                  <a:pt x="120" y="0"/>
                  <a:pt x="150" y="30"/>
                  <a:pt x="150" y="72"/>
                </a:cubicBezTo>
                <a:cubicBezTo>
                  <a:pt x="150" y="115"/>
                  <a:pt x="120" y="145"/>
                  <a:pt x="78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6" name="Freeform 890"/>
          <p:cNvSpPr>
            <a:spLocks noChangeArrowheads="1"/>
          </p:cNvSpPr>
          <p:nvPr/>
        </p:nvSpPr>
        <p:spPr bwMode="auto">
          <a:xfrm>
            <a:off x="9012445" y="8793124"/>
            <a:ext cx="190347" cy="190362"/>
          </a:xfrm>
          <a:custGeom>
            <a:avLst/>
            <a:gdLst>
              <a:gd name="T0" fmla="*/ 78 w 151"/>
              <a:gd name="T1" fmla="*/ 0 h 152"/>
              <a:gd name="T2" fmla="*/ 78 w 151"/>
              <a:gd name="T3" fmla="*/ 0 h 152"/>
              <a:gd name="T4" fmla="*/ 150 w 151"/>
              <a:gd name="T5" fmla="*/ 72 h 152"/>
              <a:gd name="T6" fmla="*/ 78 w 151"/>
              <a:gd name="T7" fmla="*/ 145 h 152"/>
              <a:gd name="T8" fmla="*/ 6 w 151"/>
              <a:gd name="T9" fmla="*/ 72 h 152"/>
              <a:gd name="T10" fmla="*/ 78 w 151"/>
              <a:gd name="T11" fmla="*/ 0 h 152"/>
              <a:gd name="T12" fmla="*/ 78 w 151"/>
              <a:gd name="T13" fmla="*/ 0 h 152"/>
              <a:gd name="T14" fmla="*/ 78 w 151"/>
              <a:gd name="T15" fmla="*/ 0 h 152"/>
              <a:gd name="T16" fmla="*/ 0 w 151"/>
              <a:gd name="T17" fmla="*/ 72 h 152"/>
              <a:gd name="T18" fmla="*/ 78 w 151"/>
              <a:gd name="T19" fmla="*/ 151 h 152"/>
              <a:gd name="T20" fmla="*/ 150 w 151"/>
              <a:gd name="T21" fmla="*/ 72 h 152"/>
              <a:gd name="T22" fmla="*/ 78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0" y="30"/>
                  <a:pt x="150" y="72"/>
                </a:cubicBezTo>
                <a:cubicBezTo>
                  <a:pt x="150" y="115"/>
                  <a:pt x="114" y="145"/>
                  <a:pt x="78" y="145"/>
                </a:cubicBezTo>
                <a:cubicBezTo>
                  <a:pt x="36" y="145"/>
                  <a:pt x="6" y="115"/>
                  <a:pt x="6" y="72"/>
                </a:cubicBezTo>
                <a:cubicBezTo>
                  <a:pt x="6" y="30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0"/>
                  <a:pt x="0" y="72"/>
                </a:cubicBezTo>
                <a:cubicBezTo>
                  <a:pt x="0" y="115"/>
                  <a:pt x="36" y="151"/>
                  <a:pt x="78" y="151"/>
                </a:cubicBezTo>
                <a:cubicBezTo>
                  <a:pt x="120" y="151"/>
                  <a:pt x="150" y="115"/>
                  <a:pt x="150" y="72"/>
                </a:cubicBezTo>
                <a:cubicBezTo>
                  <a:pt x="150" y="30"/>
                  <a:pt x="120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7" name="Freeform 891"/>
          <p:cNvSpPr>
            <a:spLocks noChangeArrowheads="1"/>
          </p:cNvSpPr>
          <p:nvPr/>
        </p:nvSpPr>
        <p:spPr bwMode="auto">
          <a:xfrm>
            <a:off x="10518442" y="7673347"/>
            <a:ext cx="190347" cy="184761"/>
          </a:xfrm>
          <a:custGeom>
            <a:avLst/>
            <a:gdLst>
              <a:gd name="T0" fmla="*/ 73 w 152"/>
              <a:gd name="T1" fmla="*/ 145 h 146"/>
              <a:gd name="T2" fmla="*/ 73 w 152"/>
              <a:gd name="T3" fmla="*/ 145 h 146"/>
              <a:gd name="T4" fmla="*/ 0 w 152"/>
              <a:gd name="T5" fmla="*/ 72 h 146"/>
              <a:gd name="T6" fmla="*/ 73 w 152"/>
              <a:gd name="T7" fmla="*/ 0 h 146"/>
              <a:gd name="T8" fmla="*/ 151 w 152"/>
              <a:gd name="T9" fmla="*/ 72 h 146"/>
              <a:gd name="T10" fmla="*/ 73 w 152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6">
                <a:moveTo>
                  <a:pt x="73" y="145"/>
                </a:moveTo>
                <a:lnTo>
                  <a:pt x="73" y="145"/>
                </a:lnTo>
                <a:cubicBezTo>
                  <a:pt x="36" y="145"/>
                  <a:pt x="0" y="115"/>
                  <a:pt x="0" y="72"/>
                </a:cubicBezTo>
                <a:cubicBezTo>
                  <a:pt x="0" y="30"/>
                  <a:pt x="36" y="0"/>
                  <a:pt x="73" y="0"/>
                </a:cubicBezTo>
                <a:cubicBezTo>
                  <a:pt x="115" y="0"/>
                  <a:pt x="151" y="30"/>
                  <a:pt x="151" y="72"/>
                </a:cubicBezTo>
                <a:cubicBezTo>
                  <a:pt x="151" y="115"/>
                  <a:pt x="115" y="145"/>
                  <a:pt x="73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8" name="Freeform 892"/>
          <p:cNvSpPr>
            <a:spLocks noChangeArrowheads="1"/>
          </p:cNvSpPr>
          <p:nvPr/>
        </p:nvSpPr>
        <p:spPr bwMode="auto">
          <a:xfrm>
            <a:off x="10518442" y="7673348"/>
            <a:ext cx="190347" cy="190362"/>
          </a:xfrm>
          <a:custGeom>
            <a:avLst/>
            <a:gdLst>
              <a:gd name="T0" fmla="*/ 73 w 152"/>
              <a:gd name="T1" fmla="*/ 0 h 152"/>
              <a:gd name="T2" fmla="*/ 73 w 152"/>
              <a:gd name="T3" fmla="*/ 0 h 152"/>
              <a:gd name="T4" fmla="*/ 151 w 152"/>
              <a:gd name="T5" fmla="*/ 72 h 152"/>
              <a:gd name="T6" fmla="*/ 73 w 152"/>
              <a:gd name="T7" fmla="*/ 145 h 152"/>
              <a:gd name="T8" fmla="*/ 0 w 152"/>
              <a:gd name="T9" fmla="*/ 72 h 152"/>
              <a:gd name="T10" fmla="*/ 73 w 152"/>
              <a:gd name="T11" fmla="*/ 0 h 152"/>
              <a:gd name="T12" fmla="*/ 73 w 152"/>
              <a:gd name="T13" fmla="*/ 0 h 152"/>
              <a:gd name="T14" fmla="*/ 73 w 152"/>
              <a:gd name="T15" fmla="*/ 0 h 152"/>
              <a:gd name="T16" fmla="*/ 0 w 152"/>
              <a:gd name="T17" fmla="*/ 72 h 152"/>
              <a:gd name="T18" fmla="*/ 73 w 152"/>
              <a:gd name="T19" fmla="*/ 151 h 152"/>
              <a:gd name="T20" fmla="*/ 151 w 152"/>
              <a:gd name="T21" fmla="*/ 72 h 152"/>
              <a:gd name="T22" fmla="*/ 73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51" y="30"/>
                  <a:pt x="151" y="72"/>
                </a:cubicBezTo>
                <a:cubicBezTo>
                  <a:pt x="151" y="115"/>
                  <a:pt x="115" y="145"/>
                  <a:pt x="73" y="145"/>
                </a:cubicBezTo>
                <a:cubicBezTo>
                  <a:pt x="36" y="145"/>
                  <a:pt x="0" y="115"/>
                  <a:pt x="0" y="72"/>
                </a:cubicBezTo>
                <a:cubicBezTo>
                  <a:pt x="0" y="30"/>
                  <a:pt x="36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6" y="0"/>
                  <a:pt x="0" y="30"/>
                  <a:pt x="0" y="72"/>
                </a:cubicBezTo>
                <a:cubicBezTo>
                  <a:pt x="0" y="115"/>
                  <a:pt x="36" y="151"/>
                  <a:pt x="73" y="151"/>
                </a:cubicBezTo>
                <a:cubicBezTo>
                  <a:pt x="115" y="151"/>
                  <a:pt x="151" y="115"/>
                  <a:pt x="151" y="72"/>
                </a:cubicBezTo>
                <a:cubicBezTo>
                  <a:pt x="151" y="30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59" name="Freeform 893"/>
          <p:cNvSpPr>
            <a:spLocks noChangeArrowheads="1"/>
          </p:cNvSpPr>
          <p:nvPr/>
        </p:nvSpPr>
        <p:spPr bwMode="auto">
          <a:xfrm>
            <a:off x="10339293" y="7152651"/>
            <a:ext cx="190347" cy="190362"/>
          </a:xfrm>
          <a:custGeom>
            <a:avLst/>
            <a:gdLst>
              <a:gd name="T0" fmla="*/ 79 w 152"/>
              <a:gd name="T1" fmla="*/ 151 h 152"/>
              <a:gd name="T2" fmla="*/ 79 w 152"/>
              <a:gd name="T3" fmla="*/ 151 h 152"/>
              <a:gd name="T4" fmla="*/ 0 w 152"/>
              <a:gd name="T5" fmla="*/ 72 h 152"/>
              <a:gd name="T6" fmla="*/ 79 w 152"/>
              <a:gd name="T7" fmla="*/ 0 h 152"/>
              <a:gd name="T8" fmla="*/ 151 w 152"/>
              <a:gd name="T9" fmla="*/ 72 h 152"/>
              <a:gd name="T10" fmla="*/ 79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9" y="151"/>
                </a:moveTo>
                <a:lnTo>
                  <a:pt x="79" y="151"/>
                </a:lnTo>
                <a:cubicBezTo>
                  <a:pt x="36" y="151"/>
                  <a:pt x="0" y="114"/>
                  <a:pt x="0" y="72"/>
                </a:cubicBezTo>
                <a:cubicBezTo>
                  <a:pt x="0" y="36"/>
                  <a:pt x="36" y="0"/>
                  <a:pt x="79" y="0"/>
                </a:cubicBezTo>
                <a:cubicBezTo>
                  <a:pt x="115" y="0"/>
                  <a:pt x="151" y="36"/>
                  <a:pt x="151" y="72"/>
                </a:cubicBezTo>
                <a:cubicBezTo>
                  <a:pt x="151" y="114"/>
                  <a:pt x="115" y="151"/>
                  <a:pt x="79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0" name="Freeform 894"/>
          <p:cNvSpPr>
            <a:spLocks noChangeArrowheads="1"/>
          </p:cNvSpPr>
          <p:nvPr/>
        </p:nvSpPr>
        <p:spPr bwMode="auto">
          <a:xfrm>
            <a:off x="10339293" y="7152651"/>
            <a:ext cx="190347" cy="190362"/>
          </a:xfrm>
          <a:custGeom>
            <a:avLst/>
            <a:gdLst>
              <a:gd name="T0" fmla="*/ 79 w 152"/>
              <a:gd name="T1" fmla="*/ 0 h 152"/>
              <a:gd name="T2" fmla="*/ 79 w 152"/>
              <a:gd name="T3" fmla="*/ 0 h 152"/>
              <a:gd name="T4" fmla="*/ 151 w 152"/>
              <a:gd name="T5" fmla="*/ 72 h 152"/>
              <a:gd name="T6" fmla="*/ 79 w 152"/>
              <a:gd name="T7" fmla="*/ 151 h 152"/>
              <a:gd name="T8" fmla="*/ 0 w 152"/>
              <a:gd name="T9" fmla="*/ 72 h 152"/>
              <a:gd name="T10" fmla="*/ 79 w 152"/>
              <a:gd name="T11" fmla="*/ 0 h 152"/>
              <a:gd name="T12" fmla="*/ 79 w 152"/>
              <a:gd name="T13" fmla="*/ 0 h 152"/>
              <a:gd name="T14" fmla="*/ 79 w 152"/>
              <a:gd name="T15" fmla="*/ 0 h 152"/>
              <a:gd name="T16" fmla="*/ 0 w 152"/>
              <a:gd name="T17" fmla="*/ 72 h 152"/>
              <a:gd name="T18" fmla="*/ 79 w 152"/>
              <a:gd name="T19" fmla="*/ 151 h 152"/>
              <a:gd name="T20" fmla="*/ 151 w 152"/>
              <a:gd name="T21" fmla="*/ 72 h 152"/>
              <a:gd name="T22" fmla="*/ 79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9" y="0"/>
                </a:moveTo>
                <a:lnTo>
                  <a:pt x="79" y="0"/>
                </a:lnTo>
                <a:cubicBezTo>
                  <a:pt x="115" y="0"/>
                  <a:pt x="151" y="36"/>
                  <a:pt x="151" y="72"/>
                </a:cubicBezTo>
                <a:cubicBezTo>
                  <a:pt x="151" y="114"/>
                  <a:pt x="115" y="151"/>
                  <a:pt x="79" y="151"/>
                </a:cubicBezTo>
                <a:cubicBezTo>
                  <a:pt x="36" y="151"/>
                  <a:pt x="0" y="114"/>
                  <a:pt x="0" y="72"/>
                </a:cubicBezTo>
                <a:cubicBezTo>
                  <a:pt x="0" y="36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2"/>
                </a:cubicBezTo>
                <a:cubicBezTo>
                  <a:pt x="0" y="114"/>
                  <a:pt x="36" y="151"/>
                  <a:pt x="79" y="151"/>
                </a:cubicBezTo>
                <a:cubicBezTo>
                  <a:pt x="115" y="151"/>
                  <a:pt x="151" y="114"/>
                  <a:pt x="151" y="72"/>
                </a:cubicBezTo>
                <a:cubicBezTo>
                  <a:pt x="151" y="36"/>
                  <a:pt x="115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1" name="Freeform 895"/>
          <p:cNvSpPr>
            <a:spLocks noChangeArrowheads="1"/>
          </p:cNvSpPr>
          <p:nvPr/>
        </p:nvSpPr>
        <p:spPr bwMode="auto">
          <a:xfrm>
            <a:off x="9460326" y="6329617"/>
            <a:ext cx="184750" cy="190362"/>
          </a:xfrm>
          <a:custGeom>
            <a:avLst/>
            <a:gdLst>
              <a:gd name="T0" fmla="*/ 72 w 145"/>
              <a:gd name="T1" fmla="*/ 151 h 152"/>
              <a:gd name="T2" fmla="*/ 72 w 145"/>
              <a:gd name="T3" fmla="*/ 151 h 152"/>
              <a:gd name="T4" fmla="*/ 0 w 145"/>
              <a:gd name="T5" fmla="*/ 79 h 152"/>
              <a:gd name="T6" fmla="*/ 72 w 145"/>
              <a:gd name="T7" fmla="*/ 0 h 152"/>
              <a:gd name="T8" fmla="*/ 144 w 145"/>
              <a:gd name="T9" fmla="*/ 79 h 152"/>
              <a:gd name="T10" fmla="*/ 72 w 145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21"/>
                  <a:pt x="0" y="79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4" y="36"/>
                  <a:pt x="144" y="79"/>
                </a:cubicBezTo>
                <a:cubicBezTo>
                  <a:pt x="144" y="121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2" name="Freeform 896"/>
          <p:cNvSpPr>
            <a:spLocks noChangeArrowheads="1"/>
          </p:cNvSpPr>
          <p:nvPr/>
        </p:nvSpPr>
        <p:spPr bwMode="auto">
          <a:xfrm>
            <a:off x="9460326" y="6329617"/>
            <a:ext cx="184750" cy="190362"/>
          </a:xfrm>
          <a:custGeom>
            <a:avLst/>
            <a:gdLst>
              <a:gd name="T0" fmla="*/ 72 w 145"/>
              <a:gd name="T1" fmla="*/ 6 h 152"/>
              <a:gd name="T2" fmla="*/ 72 w 145"/>
              <a:gd name="T3" fmla="*/ 6 h 152"/>
              <a:gd name="T4" fmla="*/ 144 w 145"/>
              <a:gd name="T5" fmla="*/ 79 h 152"/>
              <a:gd name="T6" fmla="*/ 72 w 145"/>
              <a:gd name="T7" fmla="*/ 151 h 152"/>
              <a:gd name="T8" fmla="*/ 0 w 145"/>
              <a:gd name="T9" fmla="*/ 79 h 152"/>
              <a:gd name="T10" fmla="*/ 72 w 145"/>
              <a:gd name="T11" fmla="*/ 6 h 152"/>
              <a:gd name="T12" fmla="*/ 72 w 145"/>
              <a:gd name="T13" fmla="*/ 0 h 152"/>
              <a:gd name="T14" fmla="*/ 72 w 145"/>
              <a:gd name="T15" fmla="*/ 0 h 152"/>
              <a:gd name="T16" fmla="*/ 0 w 145"/>
              <a:gd name="T17" fmla="*/ 79 h 152"/>
              <a:gd name="T18" fmla="*/ 72 w 145"/>
              <a:gd name="T19" fmla="*/ 151 h 152"/>
              <a:gd name="T20" fmla="*/ 144 w 145"/>
              <a:gd name="T21" fmla="*/ 79 h 152"/>
              <a:gd name="T22" fmla="*/ 72 w 145"/>
              <a:gd name="T23" fmla="*/ 0 h 152"/>
              <a:gd name="T24" fmla="*/ 72 w 145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" h="152">
                <a:moveTo>
                  <a:pt x="72" y="6"/>
                </a:moveTo>
                <a:lnTo>
                  <a:pt x="72" y="6"/>
                </a:lnTo>
                <a:cubicBezTo>
                  <a:pt x="114" y="6"/>
                  <a:pt x="144" y="36"/>
                  <a:pt x="144" y="79"/>
                </a:cubicBezTo>
                <a:cubicBezTo>
                  <a:pt x="144" y="115"/>
                  <a:pt x="114" y="151"/>
                  <a:pt x="72" y="151"/>
                </a:cubicBezTo>
                <a:cubicBezTo>
                  <a:pt x="30" y="151"/>
                  <a:pt x="0" y="115"/>
                  <a:pt x="0" y="79"/>
                </a:cubicBezTo>
                <a:cubicBezTo>
                  <a:pt x="0" y="36"/>
                  <a:pt x="30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6"/>
                  <a:pt x="0" y="79"/>
                </a:cubicBezTo>
                <a:cubicBezTo>
                  <a:pt x="0" y="121"/>
                  <a:pt x="30" y="151"/>
                  <a:pt x="72" y="151"/>
                </a:cubicBezTo>
                <a:cubicBezTo>
                  <a:pt x="114" y="151"/>
                  <a:pt x="144" y="121"/>
                  <a:pt x="144" y="79"/>
                </a:cubicBezTo>
                <a:cubicBezTo>
                  <a:pt x="144" y="36"/>
                  <a:pt x="114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3" name="Freeform 897"/>
          <p:cNvSpPr>
            <a:spLocks noChangeArrowheads="1"/>
          </p:cNvSpPr>
          <p:nvPr/>
        </p:nvSpPr>
        <p:spPr bwMode="auto">
          <a:xfrm>
            <a:off x="9130014" y="7678945"/>
            <a:ext cx="167955" cy="167966"/>
          </a:xfrm>
          <a:custGeom>
            <a:avLst/>
            <a:gdLst>
              <a:gd name="T0" fmla="*/ 66 w 134"/>
              <a:gd name="T1" fmla="*/ 133 h 134"/>
              <a:gd name="T2" fmla="*/ 66 w 134"/>
              <a:gd name="T3" fmla="*/ 133 h 134"/>
              <a:gd name="T4" fmla="*/ 0 w 134"/>
              <a:gd name="T5" fmla="*/ 66 h 134"/>
              <a:gd name="T6" fmla="*/ 66 w 134"/>
              <a:gd name="T7" fmla="*/ 0 h 134"/>
              <a:gd name="T8" fmla="*/ 133 w 134"/>
              <a:gd name="T9" fmla="*/ 66 h 134"/>
              <a:gd name="T10" fmla="*/ 66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6" y="133"/>
                </a:moveTo>
                <a:lnTo>
                  <a:pt x="66" y="133"/>
                </a:lnTo>
                <a:cubicBezTo>
                  <a:pt x="30" y="133"/>
                  <a:pt x="0" y="103"/>
                  <a:pt x="0" y="66"/>
                </a:cubicBezTo>
                <a:cubicBezTo>
                  <a:pt x="0" y="30"/>
                  <a:pt x="30" y="0"/>
                  <a:pt x="66" y="0"/>
                </a:cubicBezTo>
                <a:cubicBezTo>
                  <a:pt x="103" y="0"/>
                  <a:pt x="133" y="30"/>
                  <a:pt x="133" y="66"/>
                </a:cubicBezTo>
                <a:cubicBezTo>
                  <a:pt x="133" y="103"/>
                  <a:pt x="103" y="133"/>
                  <a:pt x="66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4" name="Freeform 898"/>
          <p:cNvSpPr>
            <a:spLocks noChangeArrowheads="1"/>
          </p:cNvSpPr>
          <p:nvPr/>
        </p:nvSpPr>
        <p:spPr bwMode="auto">
          <a:xfrm>
            <a:off x="9130014" y="7678945"/>
            <a:ext cx="167955" cy="167966"/>
          </a:xfrm>
          <a:custGeom>
            <a:avLst/>
            <a:gdLst>
              <a:gd name="T0" fmla="*/ 66 w 134"/>
              <a:gd name="T1" fmla="*/ 0 h 134"/>
              <a:gd name="T2" fmla="*/ 66 w 134"/>
              <a:gd name="T3" fmla="*/ 0 h 134"/>
              <a:gd name="T4" fmla="*/ 133 w 134"/>
              <a:gd name="T5" fmla="*/ 66 h 134"/>
              <a:gd name="T6" fmla="*/ 66 w 134"/>
              <a:gd name="T7" fmla="*/ 133 h 134"/>
              <a:gd name="T8" fmla="*/ 0 w 134"/>
              <a:gd name="T9" fmla="*/ 66 h 134"/>
              <a:gd name="T10" fmla="*/ 66 w 134"/>
              <a:gd name="T11" fmla="*/ 0 h 134"/>
              <a:gd name="T12" fmla="*/ 66 w 134"/>
              <a:gd name="T13" fmla="*/ 0 h 134"/>
              <a:gd name="T14" fmla="*/ 66 w 134"/>
              <a:gd name="T15" fmla="*/ 0 h 134"/>
              <a:gd name="T16" fmla="*/ 0 w 134"/>
              <a:gd name="T17" fmla="*/ 66 h 134"/>
              <a:gd name="T18" fmla="*/ 66 w 134"/>
              <a:gd name="T19" fmla="*/ 133 h 134"/>
              <a:gd name="T20" fmla="*/ 133 w 134"/>
              <a:gd name="T21" fmla="*/ 66 h 134"/>
              <a:gd name="T22" fmla="*/ 66 w 134"/>
              <a:gd name="T23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4">
                <a:moveTo>
                  <a:pt x="66" y="0"/>
                </a:moveTo>
                <a:lnTo>
                  <a:pt x="66" y="0"/>
                </a:lnTo>
                <a:cubicBezTo>
                  <a:pt x="103" y="0"/>
                  <a:pt x="133" y="30"/>
                  <a:pt x="133" y="66"/>
                </a:cubicBezTo>
                <a:cubicBezTo>
                  <a:pt x="133" y="103"/>
                  <a:pt x="103" y="133"/>
                  <a:pt x="66" y="133"/>
                </a:cubicBezTo>
                <a:cubicBezTo>
                  <a:pt x="30" y="133"/>
                  <a:pt x="0" y="103"/>
                  <a:pt x="0" y="66"/>
                </a:cubicBezTo>
                <a:cubicBezTo>
                  <a:pt x="0" y="30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66"/>
                </a:cubicBezTo>
                <a:cubicBezTo>
                  <a:pt x="0" y="103"/>
                  <a:pt x="30" y="133"/>
                  <a:pt x="66" y="133"/>
                </a:cubicBezTo>
                <a:cubicBezTo>
                  <a:pt x="103" y="133"/>
                  <a:pt x="133" y="103"/>
                  <a:pt x="133" y="66"/>
                </a:cubicBezTo>
                <a:cubicBezTo>
                  <a:pt x="133" y="30"/>
                  <a:pt x="103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5" name="Freeform 899"/>
          <p:cNvSpPr>
            <a:spLocks noChangeArrowheads="1"/>
          </p:cNvSpPr>
          <p:nvPr/>
        </p:nvSpPr>
        <p:spPr bwMode="auto">
          <a:xfrm>
            <a:off x="8710128" y="7494184"/>
            <a:ext cx="167955" cy="167966"/>
          </a:xfrm>
          <a:custGeom>
            <a:avLst/>
            <a:gdLst>
              <a:gd name="T0" fmla="*/ 67 w 134"/>
              <a:gd name="T1" fmla="*/ 133 h 134"/>
              <a:gd name="T2" fmla="*/ 67 w 134"/>
              <a:gd name="T3" fmla="*/ 133 h 134"/>
              <a:gd name="T4" fmla="*/ 0 w 134"/>
              <a:gd name="T5" fmla="*/ 67 h 134"/>
              <a:gd name="T6" fmla="*/ 67 w 134"/>
              <a:gd name="T7" fmla="*/ 0 h 134"/>
              <a:gd name="T8" fmla="*/ 133 w 134"/>
              <a:gd name="T9" fmla="*/ 67 h 134"/>
              <a:gd name="T10" fmla="*/ 67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7" y="133"/>
                </a:moveTo>
                <a:lnTo>
                  <a:pt x="67" y="133"/>
                </a:ln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7" y="0"/>
                </a:cubicBezTo>
                <a:cubicBezTo>
                  <a:pt x="103" y="0"/>
                  <a:pt x="133" y="30"/>
                  <a:pt x="133" y="67"/>
                </a:cubicBezTo>
                <a:cubicBezTo>
                  <a:pt x="133" y="103"/>
                  <a:pt x="103" y="133"/>
                  <a:pt x="67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6" name="Freeform 900"/>
          <p:cNvSpPr>
            <a:spLocks noChangeArrowheads="1"/>
          </p:cNvSpPr>
          <p:nvPr/>
        </p:nvSpPr>
        <p:spPr bwMode="auto">
          <a:xfrm>
            <a:off x="8710128" y="7494184"/>
            <a:ext cx="167955" cy="167966"/>
          </a:xfrm>
          <a:custGeom>
            <a:avLst/>
            <a:gdLst>
              <a:gd name="T0" fmla="*/ 67 w 134"/>
              <a:gd name="T1" fmla="*/ 0 h 134"/>
              <a:gd name="T2" fmla="*/ 67 w 134"/>
              <a:gd name="T3" fmla="*/ 0 h 134"/>
              <a:gd name="T4" fmla="*/ 133 w 134"/>
              <a:gd name="T5" fmla="*/ 67 h 134"/>
              <a:gd name="T6" fmla="*/ 67 w 134"/>
              <a:gd name="T7" fmla="*/ 133 h 134"/>
              <a:gd name="T8" fmla="*/ 0 w 134"/>
              <a:gd name="T9" fmla="*/ 67 h 134"/>
              <a:gd name="T10" fmla="*/ 67 w 134"/>
              <a:gd name="T11" fmla="*/ 0 h 134"/>
              <a:gd name="T12" fmla="*/ 67 w 134"/>
              <a:gd name="T13" fmla="*/ 0 h 134"/>
              <a:gd name="T14" fmla="*/ 67 w 134"/>
              <a:gd name="T15" fmla="*/ 0 h 134"/>
              <a:gd name="T16" fmla="*/ 0 w 134"/>
              <a:gd name="T17" fmla="*/ 67 h 134"/>
              <a:gd name="T18" fmla="*/ 67 w 134"/>
              <a:gd name="T19" fmla="*/ 133 h 134"/>
              <a:gd name="T20" fmla="*/ 133 w 134"/>
              <a:gd name="T21" fmla="*/ 67 h 134"/>
              <a:gd name="T22" fmla="*/ 67 w 134"/>
              <a:gd name="T23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4">
                <a:moveTo>
                  <a:pt x="67" y="0"/>
                </a:moveTo>
                <a:lnTo>
                  <a:pt x="67" y="0"/>
                </a:lnTo>
                <a:cubicBezTo>
                  <a:pt x="103" y="0"/>
                  <a:pt x="133" y="30"/>
                  <a:pt x="133" y="67"/>
                </a:cubicBezTo>
                <a:cubicBezTo>
                  <a:pt x="133" y="103"/>
                  <a:pt x="103" y="133"/>
                  <a:pt x="67" y="133"/>
                </a:cubicBez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7" y="0"/>
                </a:cubicBezTo>
                <a:lnTo>
                  <a:pt x="67" y="0"/>
                </a:lnTo>
                <a:lnTo>
                  <a:pt x="67" y="0"/>
                </a:lnTo>
                <a:cubicBezTo>
                  <a:pt x="30" y="0"/>
                  <a:pt x="0" y="30"/>
                  <a:pt x="0" y="67"/>
                </a:cubicBezTo>
                <a:cubicBezTo>
                  <a:pt x="0" y="103"/>
                  <a:pt x="30" y="133"/>
                  <a:pt x="67" y="133"/>
                </a:cubicBezTo>
                <a:cubicBezTo>
                  <a:pt x="103" y="133"/>
                  <a:pt x="133" y="103"/>
                  <a:pt x="133" y="67"/>
                </a:cubicBezTo>
                <a:cubicBezTo>
                  <a:pt x="133" y="30"/>
                  <a:pt x="103" y="0"/>
                  <a:pt x="6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7" name="Freeform 901"/>
          <p:cNvSpPr>
            <a:spLocks noChangeArrowheads="1"/>
          </p:cNvSpPr>
          <p:nvPr/>
        </p:nvSpPr>
        <p:spPr bwMode="auto">
          <a:xfrm>
            <a:off x="9269977" y="7807721"/>
            <a:ext cx="184750" cy="190362"/>
          </a:xfrm>
          <a:custGeom>
            <a:avLst/>
            <a:gdLst>
              <a:gd name="T0" fmla="*/ 72 w 146"/>
              <a:gd name="T1" fmla="*/ 150 h 151"/>
              <a:gd name="T2" fmla="*/ 72 w 146"/>
              <a:gd name="T3" fmla="*/ 150 h 151"/>
              <a:gd name="T4" fmla="*/ 0 w 146"/>
              <a:gd name="T5" fmla="*/ 72 h 151"/>
              <a:gd name="T6" fmla="*/ 72 w 146"/>
              <a:gd name="T7" fmla="*/ 0 h 151"/>
              <a:gd name="T8" fmla="*/ 145 w 146"/>
              <a:gd name="T9" fmla="*/ 72 h 151"/>
              <a:gd name="T10" fmla="*/ 72 w 146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1">
                <a:moveTo>
                  <a:pt x="72" y="150"/>
                </a:moveTo>
                <a:lnTo>
                  <a:pt x="72" y="150"/>
                </a:lnTo>
                <a:cubicBezTo>
                  <a:pt x="30" y="150"/>
                  <a:pt x="0" y="114"/>
                  <a:pt x="0" y="72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5" y="36"/>
                  <a:pt x="145" y="72"/>
                </a:cubicBezTo>
                <a:cubicBezTo>
                  <a:pt x="145" y="114"/>
                  <a:pt x="114" y="150"/>
                  <a:pt x="72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8" name="Freeform 902"/>
          <p:cNvSpPr>
            <a:spLocks noChangeArrowheads="1"/>
          </p:cNvSpPr>
          <p:nvPr/>
        </p:nvSpPr>
        <p:spPr bwMode="auto">
          <a:xfrm>
            <a:off x="9269977" y="7807721"/>
            <a:ext cx="184750" cy="190362"/>
          </a:xfrm>
          <a:custGeom>
            <a:avLst/>
            <a:gdLst>
              <a:gd name="T0" fmla="*/ 72 w 146"/>
              <a:gd name="T1" fmla="*/ 0 h 151"/>
              <a:gd name="T2" fmla="*/ 72 w 146"/>
              <a:gd name="T3" fmla="*/ 0 h 151"/>
              <a:gd name="T4" fmla="*/ 145 w 146"/>
              <a:gd name="T5" fmla="*/ 72 h 151"/>
              <a:gd name="T6" fmla="*/ 72 w 146"/>
              <a:gd name="T7" fmla="*/ 150 h 151"/>
              <a:gd name="T8" fmla="*/ 0 w 146"/>
              <a:gd name="T9" fmla="*/ 72 h 151"/>
              <a:gd name="T10" fmla="*/ 72 w 146"/>
              <a:gd name="T11" fmla="*/ 0 h 151"/>
              <a:gd name="T12" fmla="*/ 72 w 146"/>
              <a:gd name="T13" fmla="*/ 0 h 151"/>
              <a:gd name="T14" fmla="*/ 72 w 146"/>
              <a:gd name="T15" fmla="*/ 0 h 151"/>
              <a:gd name="T16" fmla="*/ 0 w 146"/>
              <a:gd name="T17" fmla="*/ 72 h 151"/>
              <a:gd name="T18" fmla="*/ 72 w 146"/>
              <a:gd name="T19" fmla="*/ 150 h 151"/>
              <a:gd name="T20" fmla="*/ 145 w 146"/>
              <a:gd name="T21" fmla="*/ 72 h 151"/>
              <a:gd name="T22" fmla="*/ 72 w 146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151">
                <a:moveTo>
                  <a:pt x="72" y="0"/>
                </a:moveTo>
                <a:lnTo>
                  <a:pt x="72" y="0"/>
                </a:lnTo>
                <a:cubicBezTo>
                  <a:pt x="114" y="0"/>
                  <a:pt x="145" y="36"/>
                  <a:pt x="145" y="72"/>
                </a:cubicBezTo>
                <a:cubicBezTo>
                  <a:pt x="145" y="114"/>
                  <a:pt x="114" y="150"/>
                  <a:pt x="72" y="150"/>
                </a:cubicBezTo>
                <a:cubicBezTo>
                  <a:pt x="30" y="150"/>
                  <a:pt x="0" y="114"/>
                  <a:pt x="0" y="72"/>
                </a:cubicBezTo>
                <a:cubicBezTo>
                  <a:pt x="0" y="36"/>
                  <a:pt x="30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6"/>
                  <a:pt x="0" y="72"/>
                </a:cubicBezTo>
                <a:cubicBezTo>
                  <a:pt x="0" y="114"/>
                  <a:pt x="30" y="150"/>
                  <a:pt x="72" y="150"/>
                </a:cubicBezTo>
                <a:cubicBezTo>
                  <a:pt x="114" y="150"/>
                  <a:pt x="145" y="114"/>
                  <a:pt x="145" y="72"/>
                </a:cubicBezTo>
                <a:cubicBezTo>
                  <a:pt x="145" y="36"/>
                  <a:pt x="114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69" name="Freeform 903"/>
          <p:cNvSpPr>
            <a:spLocks noChangeArrowheads="1"/>
          </p:cNvSpPr>
          <p:nvPr/>
        </p:nvSpPr>
        <p:spPr bwMode="auto">
          <a:xfrm>
            <a:off x="9807434" y="8927491"/>
            <a:ext cx="302319" cy="291142"/>
          </a:xfrm>
          <a:custGeom>
            <a:avLst/>
            <a:gdLst>
              <a:gd name="T0" fmla="*/ 115 w 236"/>
              <a:gd name="T1" fmla="*/ 230 h 231"/>
              <a:gd name="T2" fmla="*/ 115 w 236"/>
              <a:gd name="T3" fmla="*/ 230 h 231"/>
              <a:gd name="T4" fmla="*/ 0 w 236"/>
              <a:gd name="T5" fmla="*/ 115 h 231"/>
              <a:gd name="T6" fmla="*/ 115 w 236"/>
              <a:gd name="T7" fmla="*/ 0 h 231"/>
              <a:gd name="T8" fmla="*/ 235 w 236"/>
              <a:gd name="T9" fmla="*/ 115 h 231"/>
              <a:gd name="T10" fmla="*/ 115 w 236"/>
              <a:gd name="T11" fmla="*/ 23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6" h="231">
                <a:moveTo>
                  <a:pt x="115" y="230"/>
                </a:moveTo>
                <a:lnTo>
                  <a:pt x="115" y="230"/>
                </a:lnTo>
                <a:cubicBezTo>
                  <a:pt x="54" y="230"/>
                  <a:pt x="0" y="181"/>
                  <a:pt x="0" y="115"/>
                </a:cubicBezTo>
                <a:cubicBezTo>
                  <a:pt x="0" y="55"/>
                  <a:pt x="54" y="0"/>
                  <a:pt x="115" y="0"/>
                </a:cubicBezTo>
                <a:cubicBezTo>
                  <a:pt x="181" y="0"/>
                  <a:pt x="235" y="55"/>
                  <a:pt x="235" y="115"/>
                </a:cubicBezTo>
                <a:cubicBezTo>
                  <a:pt x="235" y="181"/>
                  <a:pt x="181" y="230"/>
                  <a:pt x="115" y="23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0" name="Freeform 904"/>
          <p:cNvSpPr>
            <a:spLocks noChangeArrowheads="1"/>
          </p:cNvSpPr>
          <p:nvPr/>
        </p:nvSpPr>
        <p:spPr bwMode="auto">
          <a:xfrm>
            <a:off x="9807434" y="8927491"/>
            <a:ext cx="302319" cy="291142"/>
          </a:xfrm>
          <a:custGeom>
            <a:avLst/>
            <a:gdLst>
              <a:gd name="T0" fmla="*/ 115 w 236"/>
              <a:gd name="T1" fmla="*/ 0 h 231"/>
              <a:gd name="T2" fmla="*/ 115 w 236"/>
              <a:gd name="T3" fmla="*/ 0 h 231"/>
              <a:gd name="T4" fmla="*/ 229 w 236"/>
              <a:gd name="T5" fmla="*/ 115 h 231"/>
              <a:gd name="T6" fmla="*/ 115 w 236"/>
              <a:gd name="T7" fmla="*/ 230 h 231"/>
              <a:gd name="T8" fmla="*/ 0 w 236"/>
              <a:gd name="T9" fmla="*/ 115 h 231"/>
              <a:gd name="T10" fmla="*/ 115 w 236"/>
              <a:gd name="T11" fmla="*/ 0 h 231"/>
              <a:gd name="T12" fmla="*/ 115 w 236"/>
              <a:gd name="T13" fmla="*/ 0 h 231"/>
              <a:gd name="T14" fmla="*/ 115 w 236"/>
              <a:gd name="T15" fmla="*/ 0 h 231"/>
              <a:gd name="T16" fmla="*/ 0 w 236"/>
              <a:gd name="T17" fmla="*/ 115 h 231"/>
              <a:gd name="T18" fmla="*/ 115 w 236"/>
              <a:gd name="T19" fmla="*/ 230 h 231"/>
              <a:gd name="T20" fmla="*/ 235 w 236"/>
              <a:gd name="T21" fmla="*/ 115 h 231"/>
              <a:gd name="T22" fmla="*/ 115 w 236"/>
              <a:gd name="T2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1">
                <a:moveTo>
                  <a:pt x="115" y="0"/>
                </a:moveTo>
                <a:lnTo>
                  <a:pt x="115" y="0"/>
                </a:lnTo>
                <a:cubicBezTo>
                  <a:pt x="181" y="0"/>
                  <a:pt x="229" y="55"/>
                  <a:pt x="229" y="115"/>
                </a:cubicBezTo>
                <a:cubicBezTo>
                  <a:pt x="229" y="181"/>
                  <a:pt x="181" y="230"/>
                  <a:pt x="115" y="230"/>
                </a:cubicBezTo>
                <a:cubicBezTo>
                  <a:pt x="54" y="230"/>
                  <a:pt x="0" y="181"/>
                  <a:pt x="0" y="115"/>
                </a:cubicBezTo>
                <a:cubicBezTo>
                  <a:pt x="0" y="55"/>
                  <a:pt x="54" y="0"/>
                  <a:pt x="115" y="0"/>
                </a:cubicBezTo>
                <a:lnTo>
                  <a:pt x="115" y="0"/>
                </a:lnTo>
                <a:lnTo>
                  <a:pt x="115" y="0"/>
                </a:lnTo>
                <a:cubicBezTo>
                  <a:pt x="54" y="0"/>
                  <a:pt x="0" y="49"/>
                  <a:pt x="0" y="115"/>
                </a:cubicBezTo>
                <a:cubicBezTo>
                  <a:pt x="0" y="181"/>
                  <a:pt x="54" y="230"/>
                  <a:pt x="115" y="230"/>
                </a:cubicBezTo>
                <a:cubicBezTo>
                  <a:pt x="181" y="230"/>
                  <a:pt x="235" y="181"/>
                  <a:pt x="235" y="115"/>
                </a:cubicBezTo>
                <a:cubicBezTo>
                  <a:pt x="235" y="49"/>
                  <a:pt x="181" y="0"/>
                  <a:pt x="11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1" name="Freeform 905"/>
          <p:cNvSpPr>
            <a:spLocks noChangeArrowheads="1"/>
          </p:cNvSpPr>
          <p:nvPr/>
        </p:nvSpPr>
        <p:spPr bwMode="auto">
          <a:xfrm>
            <a:off x="9124416" y="9089859"/>
            <a:ext cx="274326" cy="274347"/>
          </a:xfrm>
          <a:custGeom>
            <a:avLst/>
            <a:gdLst>
              <a:gd name="T0" fmla="*/ 109 w 218"/>
              <a:gd name="T1" fmla="*/ 217 h 218"/>
              <a:gd name="T2" fmla="*/ 109 w 218"/>
              <a:gd name="T3" fmla="*/ 217 h 218"/>
              <a:gd name="T4" fmla="*/ 0 w 218"/>
              <a:gd name="T5" fmla="*/ 109 h 218"/>
              <a:gd name="T6" fmla="*/ 109 w 218"/>
              <a:gd name="T7" fmla="*/ 0 h 218"/>
              <a:gd name="T8" fmla="*/ 217 w 218"/>
              <a:gd name="T9" fmla="*/ 109 h 218"/>
              <a:gd name="T10" fmla="*/ 109 w 218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8">
                <a:moveTo>
                  <a:pt x="109" y="217"/>
                </a:moveTo>
                <a:lnTo>
                  <a:pt x="109" y="217"/>
                </a:lnTo>
                <a:cubicBezTo>
                  <a:pt x="48" y="217"/>
                  <a:pt x="0" y="169"/>
                  <a:pt x="0" y="109"/>
                </a:cubicBezTo>
                <a:cubicBezTo>
                  <a:pt x="0" y="49"/>
                  <a:pt x="48" y="0"/>
                  <a:pt x="109" y="0"/>
                </a:cubicBez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2" name="Freeform 906"/>
          <p:cNvSpPr>
            <a:spLocks noChangeArrowheads="1"/>
          </p:cNvSpPr>
          <p:nvPr/>
        </p:nvSpPr>
        <p:spPr bwMode="auto">
          <a:xfrm>
            <a:off x="9118817" y="9089859"/>
            <a:ext cx="285527" cy="274347"/>
          </a:xfrm>
          <a:custGeom>
            <a:avLst/>
            <a:gdLst>
              <a:gd name="T0" fmla="*/ 115 w 224"/>
              <a:gd name="T1" fmla="*/ 0 h 218"/>
              <a:gd name="T2" fmla="*/ 115 w 224"/>
              <a:gd name="T3" fmla="*/ 0 h 218"/>
              <a:gd name="T4" fmla="*/ 223 w 224"/>
              <a:gd name="T5" fmla="*/ 109 h 218"/>
              <a:gd name="T6" fmla="*/ 115 w 224"/>
              <a:gd name="T7" fmla="*/ 217 h 218"/>
              <a:gd name="T8" fmla="*/ 6 w 224"/>
              <a:gd name="T9" fmla="*/ 109 h 218"/>
              <a:gd name="T10" fmla="*/ 115 w 224"/>
              <a:gd name="T11" fmla="*/ 0 h 218"/>
              <a:gd name="T12" fmla="*/ 115 w 224"/>
              <a:gd name="T13" fmla="*/ 0 h 218"/>
              <a:gd name="T14" fmla="*/ 115 w 224"/>
              <a:gd name="T15" fmla="*/ 0 h 218"/>
              <a:gd name="T16" fmla="*/ 0 w 224"/>
              <a:gd name="T17" fmla="*/ 109 h 218"/>
              <a:gd name="T18" fmla="*/ 115 w 224"/>
              <a:gd name="T19" fmla="*/ 217 h 218"/>
              <a:gd name="T20" fmla="*/ 223 w 224"/>
              <a:gd name="T21" fmla="*/ 109 h 218"/>
              <a:gd name="T22" fmla="*/ 115 w 224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4" h="218">
                <a:moveTo>
                  <a:pt x="115" y="0"/>
                </a:moveTo>
                <a:lnTo>
                  <a:pt x="115" y="0"/>
                </a:lnTo>
                <a:cubicBezTo>
                  <a:pt x="175" y="0"/>
                  <a:pt x="223" y="49"/>
                  <a:pt x="223" y="109"/>
                </a:cubicBezTo>
                <a:cubicBezTo>
                  <a:pt x="223" y="169"/>
                  <a:pt x="175" y="217"/>
                  <a:pt x="115" y="217"/>
                </a:cubicBezTo>
                <a:cubicBezTo>
                  <a:pt x="54" y="217"/>
                  <a:pt x="6" y="169"/>
                  <a:pt x="6" y="109"/>
                </a:cubicBezTo>
                <a:cubicBezTo>
                  <a:pt x="6" y="49"/>
                  <a:pt x="54" y="0"/>
                  <a:pt x="115" y="0"/>
                </a:cubicBezTo>
                <a:lnTo>
                  <a:pt x="115" y="0"/>
                </a:lnTo>
                <a:lnTo>
                  <a:pt x="115" y="0"/>
                </a:lnTo>
                <a:cubicBezTo>
                  <a:pt x="54" y="0"/>
                  <a:pt x="0" y="49"/>
                  <a:pt x="0" y="109"/>
                </a:cubicBezTo>
                <a:cubicBezTo>
                  <a:pt x="0" y="169"/>
                  <a:pt x="54" y="217"/>
                  <a:pt x="115" y="217"/>
                </a:cubicBezTo>
                <a:cubicBezTo>
                  <a:pt x="175" y="217"/>
                  <a:pt x="223" y="169"/>
                  <a:pt x="223" y="109"/>
                </a:cubicBezTo>
                <a:cubicBezTo>
                  <a:pt x="223" y="49"/>
                  <a:pt x="175" y="0"/>
                  <a:pt x="11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3" name="Freeform 907"/>
          <p:cNvSpPr>
            <a:spLocks noChangeArrowheads="1"/>
          </p:cNvSpPr>
          <p:nvPr/>
        </p:nvSpPr>
        <p:spPr bwMode="auto">
          <a:xfrm>
            <a:off x="11772510" y="6430393"/>
            <a:ext cx="100773" cy="106376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4" name="Freeform 908"/>
          <p:cNvSpPr>
            <a:spLocks noChangeArrowheads="1"/>
          </p:cNvSpPr>
          <p:nvPr/>
        </p:nvSpPr>
        <p:spPr bwMode="auto">
          <a:xfrm>
            <a:off x="11766914" y="6430393"/>
            <a:ext cx="111970" cy="106376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85 w 86"/>
              <a:gd name="T5" fmla="*/ 42 h 85"/>
              <a:gd name="T6" fmla="*/ 43 w 86"/>
              <a:gd name="T7" fmla="*/ 78 h 85"/>
              <a:gd name="T8" fmla="*/ 7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78"/>
                  <a:pt x="43" y="78"/>
                </a:cubicBezTo>
                <a:cubicBezTo>
                  <a:pt x="25" y="78"/>
                  <a:pt x="7" y="60"/>
                  <a:pt x="7" y="42"/>
                </a:cubicBezTo>
                <a:cubicBezTo>
                  <a:pt x="7" y="18"/>
                  <a:pt x="25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25" y="0"/>
                  <a:pt x="0" y="18"/>
                  <a:pt x="0" y="42"/>
                </a:cubicBezTo>
                <a:cubicBezTo>
                  <a:pt x="0" y="66"/>
                  <a:pt x="25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5" name="Freeform 909"/>
          <p:cNvSpPr>
            <a:spLocks noChangeArrowheads="1"/>
          </p:cNvSpPr>
          <p:nvPr/>
        </p:nvSpPr>
        <p:spPr bwMode="auto">
          <a:xfrm>
            <a:off x="13620019" y="6268028"/>
            <a:ext cx="123168" cy="123175"/>
          </a:xfrm>
          <a:custGeom>
            <a:avLst/>
            <a:gdLst>
              <a:gd name="T0" fmla="*/ 48 w 97"/>
              <a:gd name="T1" fmla="*/ 97 h 98"/>
              <a:gd name="T2" fmla="*/ 48 w 97"/>
              <a:gd name="T3" fmla="*/ 97 h 98"/>
              <a:gd name="T4" fmla="*/ 0 w 97"/>
              <a:gd name="T5" fmla="*/ 48 h 98"/>
              <a:gd name="T6" fmla="*/ 48 w 97"/>
              <a:gd name="T7" fmla="*/ 0 h 98"/>
              <a:gd name="T8" fmla="*/ 96 w 97"/>
              <a:gd name="T9" fmla="*/ 48 h 98"/>
              <a:gd name="T10" fmla="*/ 48 w 97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8">
                <a:moveTo>
                  <a:pt x="48" y="97"/>
                </a:moveTo>
                <a:lnTo>
                  <a:pt x="48" y="97"/>
                </a:lnTo>
                <a:cubicBezTo>
                  <a:pt x="24" y="97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8" y="0"/>
                  <a:pt x="96" y="18"/>
                  <a:pt x="96" y="48"/>
                </a:cubicBezTo>
                <a:cubicBezTo>
                  <a:pt x="96" y="72"/>
                  <a:pt x="78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6" name="Freeform 910"/>
          <p:cNvSpPr>
            <a:spLocks noChangeArrowheads="1"/>
          </p:cNvSpPr>
          <p:nvPr/>
        </p:nvSpPr>
        <p:spPr bwMode="auto">
          <a:xfrm>
            <a:off x="13620019" y="6262427"/>
            <a:ext cx="123168" cy="134374"/>
          </a:xfrm>
          <a:custGeom>
            <a:avLst/>
            <a:gdLst>
              <a:gd name="T0" fmla="*/ 48 w 97"/>
              <a:gd name="T1" fmla="*/ 6 h 104"/>
              <a:gd name="T2" fmla="*/ 48 w 97"/>
              <a:gd name="T3" fmla="*/ 6 h 104"/>
              <a:gd name="T4" fmla="*/ 96 w 97"/>
              <a:gd name="T5" fmla="*/ 54 h 104"/>
              <a:gd name="T6" fmla="*/ 48 w 97"/>
              <a:gd name="T7" fmla="*/ 103 h 104"/>
              <a:gd name="T8" fmla="*/ 0 w 97"/>
              <a:gd name="T9" fmla="*/ 54 h 104"/>
              <a:gd name="T10" fmla="*/ 48 w 97"/>
              <a:gd name="T11" fmla="*/ 6 h 104"/>
              <a:gd name="T12" fmla="*/ 48 w 97"/>
              <a:gd name="T13" fmla="*/ 0 h 104"/>
              <a:gd name="T14" fmla="*/ 48 w 97"/>
              <a:gd name="T15" fmla="*/ 0 h 104"/>
              <a:gd name="T16" fmla="*/ 0 w 97"/>
              <a:gd name="T17" fmla="*/ 54 h 104"/>
              <a:gd name="T18" fmla="*/ 48 w 97"/>
              <a:gd name="T19" fmla="*/ 103 h 104"/>
              <a:gd name="T20" fmla="*/ 96 w 97"/>
              <a:gd name="T21" fmla="*/ 54 h 104"/>
              <a:gd name="T22" fmla="*/ 48 w 97"/>
              <a:gd name="T23" fmla="*/ 0 h 104"/>
              <a:gd name="T24" fmla="*/ 48 w 97"/>
              <a:gd name="T25" fmla="*/ 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04">
                <a:moveTo>
                  <a:pt x="48" y="6"/>
                </a:moveTo>
                <a:lnTo>
                  <a:pt x="48" y="6"/>
                </a:lnTo>
                <a:cubicBezTo>
                  <a:pt x="78" y="6"/>
                  <a:pt x="96" y="24"/>
                  <a:pt x="96" y="54"/>
                </a:cubicBezTo>
                <a:cubicBezTo>
                  <a:pt x="96" y="78"/>
                  <a:pt x="78" y="103"/>
                  <a:pt x="48" y="103"/>
                </a:cubicBezTo>
                <a:cubicBezTo>
                  <a:pt x="24" y="103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3"/>
                  <a:pt x="48" y="103"/>
                </a:cubicBezTo>
                <a:cubicBezTo>
                  <a:pt x="78" y="103"/>
                  <a:pt x="96" y="78"/>
                  <a:pt x="96" y="54"/>
                </a:cubicBezTo>
                <a:cubicBezTo>
                  <a:pt x="96" y="24"/>
                  <a:pt x="78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77" name="Freeform 911"/>
          <p:cNvSpPr>
            <a:spLocks noChangeArrowheads="1"/>
          </p:cNvSpPr>
          <p:nvPr/>
        </p:nvSpPr>
        <p:spPr bwMode="auto">
          <a:xfrm>
            <a:off x="15338763" y="4582763"/>
            <a:ext cx="100773" cy="106376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0"/>
                  <a:pt x="36" y="0"/>
                </a:cubicBezTo>
                <a:cubicBezTo>
                  <a:pt x="60" y="0"/>
                  <a:pt x="78" y="24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478" name="Freeform 912"/>
          <p:cNvSpPr>
            <a:spLocks noChangeArrowheads="1"/>
          </p:cNvSpPr>
          <p:nvPr/>
        </p:nvSpPr>
        <p:spPr bwMode="auto">
          <a:xfrm>
            <a:off x="15327568" y="4582763"/>
            <a:ext cx="106369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6"/>
                  <a:pt x="24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479" name="Freeform 913"/>
          <p:cNvSpPr>
            <a:spLocks noChangeArrowheads="1"/>
          </p:cNvSpPr>
          <p:nvPr/>
        </p:nvSpPr>
        <p:spPr bwMode="auto">
          <a:xfrm>
            <a:off x="15036444" y="4224435"/>
            <a:ext cx="106369" cy="106376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7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0" name="Freeform 914"/>
          <p:cNvSpPr>
            <a:spLocks noChangeArrowheads="1"/>
          </p:cNvSpPr>
          <p:nvPr/>
        </p:nvSpPr>
        <p:spPr bwMode="auto">
          <a:xfrm>
            <a:off x="15036444" y="4224435"/>
            <a:ext cx="106369" cy="106376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2"/>
                </a:cubicBezTo>
                <a:cubicBezTo>
                  <a:pt x="84" y="67"/>
                  <a:pt x="66" y="84"/>
                  <a:pt x="42" y="84"/>
                </a:cubicBezTo>
                <a:cubicBezTo>
                  <a:pt x="24" y="84"/>
                  <a:pt x="6" y="67"/>
                  <a:pt x="6" y="42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4"/>
                  <a:pt x="42" y="84"/>
                </a:cubicBezTo>
                <a:cubicBezTo>
                  <a:pt x="66" y="84"/>
                  <a:pt x="84" y="67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1" name="Freeform 915"/>
          <p:cNvSpPr>
            <a:spLocks noChangeArrowheads="1"/>
          </p:cNvSpPr>
          <p:nvPr/>
        </p:nvSpPr>
        <p:spPr bwMode="auto">
          <a:xfrm>
            <a:off x="13933537" y="4174049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42 h 79"/>
              <a:gd name="T6" fmla="*/ 42 w 85"/>
              <a:gd name="T7" fmla="*/ 0 h 79"/>
              <a:gd name="T8" fmla="*/ 84 w 85"/>
              <a:gd name="T9" fmla="*/ 42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2" name="Freeform 916"/>
          <p:cNvSpPr>
            <a:spLocks noChangeArrowheads="1"/>
          </p:cNvSpPr>
          <p:nvPr/>
        </p:nvSpPr>
        <p:spPr bwMode="auto">
          <a:xfrm>
            <a:off x="13933537" y="4174044"/>
            <a:ext cx="106373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78 w 85"/>
              <a:gd name="T5" fmla="*/ 42 h 85"/>
              <a:gd name="T6" fmla="*/ 42 w 85"/>
              <a:gd name="T7" fmla="*/ 78 h 85"/>
              <a:gd name="T8" fmla="*/ 0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78" y="18"/>
                  <a:pt x="78" y="42"/>
                </a:cubicBezTo>
                <a:cubicBezTo>
                  <a:pt x="78" y="60"/>
                  <a:pt x="66" y="78"/>
                  <a:pt x="42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4"/>
                  <a:pt x="42" y="84"/>
                </a:cubicBezTo>
                <a:cubicBezTo>
                  <a:pt x="66" y="84"/>
                  <a:pt x="84" y="60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3" name="Freeform 917"/>
          <p:cNvSpPr>
            <a:spLocks noChangeArrowheads="1"/>
          </p:cNvSpPr>
          <p:nvPr/>
        </p:nvSpPr>
        <p:spPr bwMode="auto">
          <a:xfrm>
            <a:off x="14179871" y="4509978"/>
            <a:ext cx="207146" cy="207160"/>
          </a:xfrm>
          <a:custGeom>
            <a:avLst/>
            <a:gdLst>
              <a:gd name="T0" fmla="*/ 78 w 164"/>
              <a:gd name="T1" fmla="*/ 163 h 164"/>
              <a:gd name="T2" fmla="*/ 78 w 164"/>
              <a:gd name="T3" fmla="*/ 163 h 164"/>
              <a:gd name="T4" fmla="*/ 0 w 164"/>
              <a:gd name="T5" fmla="*/ 85 h 164"/>
              <a:gd name="T6" fmla="*/ 78 w 164"/>
              <a:gd name="T7" fmla="*/ 0 h 164"/>
              <a:gd name="T8" fmla="*/ 163 w 164"/>
              <a:gd name="T9" fmla="*/ 85 h 164"/>
              <a:gd name="T10" fmla="*/ 78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8" y="163"/>
                </a:moveTo>
                <a:lnTo>
                  <a:pt x="78" y="163"/>
                </a:lnTo>
                <a:cubicBezTo>
                  <a:pt x="36" y="163"/>
                  <a:pt x="0" y="127"/>
                  <a:pt x="0" y="85"/>
                </a:cubicBezTo>
                <a:cubicBezTo>
                  <a:pt x="0" y="37"/>
                  <a:pt x="36" y="0"/>
                  <a:pt x="78" y="0"/>
                </a:cubicBezTo>
                <a:cubicBezTo>
                  <a:pt x="127" y="0"/>
                  <a:pt x="163" y="37"/>
                  <a:pt x="163" y="85"/>
                </a:cubicBezTo>
                <a:cubicBezTo>
                  <a:pt x="163" y="127"/>
                  <a:pt x="127" y="163"/>
                  <a:pt x="78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4" name="Freeform 918"/>
          <p:cNvSpPr>
            <a:spLocks noChangeArrowheads="1"/>
          </p:cNvSpPr>
          <p:nvPr/>
        </p:nvSpPr>
        <p:spPr bwMode="auto">
          <a:xfrm>
            <a:off x="14174273" y="4509981"/>
            <a:ext cx="218340" cy="218358"/>
          </a:xfrm>
          <a:custGeom>
            <a:avLst/>
            <a:gdLst>
              <a:gd name="T0" fmla="*/ 84 w 170"/>
              <a:gd name="T1" fmla="*/ 0 h 170"/>
              <a:gd name="T2" fmla="*/ 84 w 170"/>
              <a:gd name="T3" fmla="*/ 0 h 170"/>
              <a:gd name="T4" fmla="*/ 169 w 170"/>
              <a:gd name="T5" fmla="*/ 85 h 170"/>
              <a:gd name="T6" fmla="*/ 84 w 170"/>
              <a:gd name="T7" fmla="*/ 163 h 170"/>
              <a:gd name="T8" fmla="*/ 6 w 170"/>
              <a:gd name="T9" fmla="*/ 85 h 170"/>
              <a:gd name="T10" fmla="*/ 84 w 170"/>
              <a:gd name="T11" fmla="*/ 0 h 170"/>
              <a:gd name="T12" fmla="*/ 84 w 170"/>
              <a:gd name="T13" fmla="*/ 0 h 170"/>
              <a:gd name="T14" fmla="*/ 84 w 170"/>
              <a:gd name="T15" fmla="*/ 0 h 170"/>
              <a:gd name="T16" fmla="*/ 0 w 170"/>
              <a:gd name="T17" fmla="*/ 85 h 170"/>
              <a:gd name="T18" fmla="*/ 84 w 170"/>
              <a:gd name="T19" fmla="*/ 169 h 170"/>
              <a:gd name="T20" fmla="*/ 169 w 170"/>
              <a:gd name="T21" fmla="*/ 85 h 170"/>
              <a:gd name="T22" fmla="*/ 84 w 170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70">
                <a:moveTo>
                  <a:pt x="84" y="0"/>
                </a:moveTo>
                <a:lnTo>
                  <a:pt x="84" y="0"/>
                </a:lnTo>
                <a:cubicBezTo>
                  <a:pt x="133" y="0"/>
                  <a:pt x="169" y="37"/>
                  <a:pt x="169" y="85"/>
                </a:cubicBezTo>
                <a:cubicBezTo>
                  <a:pt x="169" y="127"/>
                  <a:pt x="133" y="163"/>
                  <a:pt x="84" y="163"/>
                </a:cubicBezTo>
                <a:cubicBezTo>
                  <a:pt x="42" y="163"/>
                  <a:pt x="6" y="127"/>
                  <a:pt x="6" y="85"/>
                </a:cubicBezTo>
                <a:cubicBezTo>
                  <a:pt x="6" y="37"/>
                  <a:pt x="42" y="0"/>
                  <a:pt x="84" y="0"/>
                </a:cubicBezTo>
                <a:lnTo>
                  <a:pt x="84" y="0"/>
                </a:lnTo>
                <a:lnTo>
                  <a:pt x="84" y="0"/>
                </a:lnTo>
                <a:cubicBezTo>
                  <a:pt x="42" y="0"/>
                  <a:pt x="0" y="37"/>
                  <a:pt x="0" y="85"/>
                </a:cubicBezTo>
                <a:cubicBezTo>
                  <a:pt x="0" y="127"/>
                  <a:pt x="42" y="169"/>
                  <a:pt x="84" y="169"/>
                </a:cubicBezTo>
                <a:cubicBezTo>
                  <a:pt x="133" y="169"/>
                  <a:pt x="169" y="127"/>
                  <a:pt x="169" y="85"/>
                </a:cubicBezTo>
                <a:cubicBezTo>
                  <a:pt x="169" y="37"/>
                  <a:pt x="133" y="0"/>
                  <a:pt x="8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5" name="Freeform 919"/>
          <p:cNvSpPr>
            <a:spLocks noChangeArrowheads="1"/>
          </p:cNvSpPr>
          <p:nvPr/>
        </p:nvSpPr>
        <p:spPr bwMode="auto">
          <a:xfrm>
            <a:off x="14381415" y="4157248"/>
            <a:ext cx="251933" cy="246351"/>
          </a:xfrm>
          <a:custGeom>
            <a:avLst/>
            <a:gdLst>
              <a:gd name="T0" fmla="*/ 96 w 200"/>
              <a:gd name="T1" fmla="*/ 193 h 194"/>
              <a:gd name="T2" fmla="*/ 96 w 200"/>
              <a:gd name="T3" fmla="*/ 193 h 194"/>
              <a:gd name="T4" fmla="*/ 0 w 200"/>
              <a:gd name="T5" fmla="*/ 96 h 194"/>
              <a:gd name="T6" fmla="*/ 96 w 200"/>
              <a:gd name="T7" fmla="*/ 0 h 194"/>
              <a:gd name="T8" fmla="*/ 199 w 200"/>
              <a:gd name="T9" fmla="*/ 96 h 194"/>
              <a:gd name="T10" fmla="*/ 96 w 200"/>
              <a:gd name="T11" fmla="*/ 19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194">
                <a:moveTo>
                  <a:pt x="96" y="193"/>
                </a:moveTo>
                <a:lnTo>
                  <a:pt x="96" y="193"/>
                </a:lnTo>
                <a:cubicBezTo>
                  <a:pt x="42" y="193"/>
                  <a:pt x="0" y="151"/>
                  <a:pt x="0" y="96"/>
                </a:cubicBezTo>
                <a:cubicBezTo>
                  <a:pt x="0" y="42"/>
                  <a:pt x="42" y="0"/>
                  <a:pt x="96" y="0"/>
                </a:cubicBezTo>
                <a:cubicBezTo>
                  <a:pt x="151" y="0"/>
                  <a:pt x="199" y="42"/>
                  <a:pt x="199" y="96"/>
                </a:cubicBezTo>
                <a:cubicBezTo>
                  <a:pt x="199" y="151"/>
                  <a:pt x="151" y="193"/>
                  <a:pt x="96" y="19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6" name="Freeform 920"/>
          <p:cNvSpPr>
            <a:spLocks noChangeArrowheads="1"/>
          </p:cNvSpPr>
          <p:nvPr/>
        </p:nvSpPr>
        <p:spPr bwMode="auto">
          <a:xfrm>
            <a:off x="14381415" y="4146052"/>
            <a:ext cx="251933" cy="263145"/>
          </a:xfrm>
          <a:custGeom>
            <a:avLst/>
            <a:gdLst>
              <a:gd name="T0" fmla="*/ 96 w 200"/>
              <a:gd name="T1" fmla="*/ 6 h 206"/>
              <a:gd name="T2" fmla="*/ 96 w 200"/>
              <a:gd name="T3" fmla="*/ 6 h 206"/>
              <a:gd name="T4" fmla="*/ 193 w 200"/>
              <a:gd name="T5" fmla="*/ 102 h 206"/>
              <a:gd name="T6" fmla="*/ 96 w 200"/>
              <a:gd name="T7" fmla="*/ 199 h 206"/>
              <a:gd name="T8" fmla="*/ 0 w 200"/>
              <a:gd name="T9" fmla="*/ 102 h 206"/>
              <a:gd name="T10" fmla="*/ 96 w 200"/>
              <a:gd name="T11" fmla="*/ 6 h 206"/>
              <a:gd name="T12" fmla="*/ 96 w 200"/>
              <a:gd name="T13" fmla="*/ 0 h 206"/>
              <a:gd name="T14" fmla="*/ 96 w 200"/>
              <a:gd name="T15" fmla="*/ 0 h 206"/>
              <a:gd name="T16" fmla="*/ 0 w 200"/>
              <a:gd name="T17" fmla="*/ 102 h 206"/>
              <a:gd name="T18" fmla="*/ 96 w 200"/>
              <a:gd name="T19" fmla="*/ 205 h 206"/>
              <a:gd name="T20" fmla="*/ 199 w 200"/>
              <a:gd name="T21" fmla="*/ 102 h 206"/>
              <a:gd name="T22" fmla="*/ 96 w 200"/>
              <a:gd name="T23" fmla="*/ 0 h 206"/>
              <a:gd name="T24" fmla="*/ 96 w 200"/>
              <a:gd name="T25" fmla="*/ 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6">
                <a:moveTo>
                  <a:pt x="96" y="6"/>
                </a:moveTo>
                <a:lnTo>
                  <a:pt x="96" y="6"/>
                </a:lnTo>
                <a:cubicBezTo>
                  <a:pt x="151" y="6"/>
                  <a:pt x="193" y="48"/>
                  <a:pt x="193" y="102"/>
                </a:cubicBezTo>
                <a:cubicBezTo>
                  <a:pt x="193" y="157"/>
                  <a:pt x="151" y="199"/>
                  <a:pt x="96" y="199"/>
                </a:cubicBezTo>
                <a:cubicBezTo>
                  <a:pt x="42" y="199"/>
                  <a:pt x="0" y="157"/>
                  <a:pt x="0" y="102"/>
                </a:cubicBezTo>
                <a:cubicBezTo>
                  <a:pt x="0" y="48"/>
                  <a:pt x="42" y="6"/>
                  <a:pt x="96" y="6"/>
                </a:cubicBezTo>
                <a:lnTo>
                  <a:pt x="96" y="0"/>
                </a:lnTo>
                <a:lnTo>
                  <a:pt x="96" y="0"/>
                </a:lnTo>
                <a:cubicBezTo>
                  <a:pt x="42" y="0"/>
                  <a:pt x="0" y="48"/>
                  <a:pt x="0" y="102"/>
                </a:cubicBezTo>
                <a:cubicBezTo>
                  <a:pt x="0" y="157"/>
                  <a:pt x="42" y="205"/>
                  <a:pt x="96" y="205"/>
                </a:cubicBezTo>
                <a:cubicBezTo>
                  <a:pt x="151" y="205"/>
                  <a:pt x="199" y="157"/>
                  <a:pt x="199" y="102"/>
                </a:cubicBezTo>
                <a:cubicBezTo>
                  <a:pt x="199" y="48"/>
                  <a:pt x="151" y="0"/>
                  <a:pt x="96" y="0"/>
                </a:cubicBezTo>
                <a:lnTo>
                  <a:pt x="9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7" name="Freeform 921"/>
          <p:cNvSpPr>
            <a:spLocks noChangeArrowheads="1"/>
          </p:cNvSpPr>
          <p:nvPr/>
        </p:nvSpPr>
        <p:spPr bwMode="auto">
          <a:xfrm>
            <a:off x="12886614" y="4095663"/>
            <a:ext cx="291124" cy="302340"/>
          </a:xfrm>
          <a:custGeom>
            <a:avLst/>
            <a:gdLst>
              <a:gd name="T0" fmla="*/ 115 w 231"/>
              <a:gd name="T1" fmla="*/ 235 h 236"/>
              <a:gd name="T2" fmla="*/ 115 w 231"/>
              <a:gd name="T3" fmla="*/ 235 h 236"/>
              <a:gd name="T4" fmla="*/ 0 w 231"/>
              <a:gd name="T5" fmla="*/ 120 h 236"/>
              <a:gd name="T6" fmla="*/ 115 w 231"/>
              <a:gd name="T7" fmla="*/ 0 h 236"/>
              <a:gd name="T8" fmla="*/ 230 w 231"/>
              <a:gd name="T9" fmla="*/ 120 h 236"/>
              <a:gd name="T10" fmla="*/ 115 w 231"/>
              <a:gd name="T11" fmla="*/ 23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236">
                <a:moveTo>
                  <a:pt x="115" y="235"/>
                </a:moveTo>
                <a:lnTo>
                  <a:pt x="115" y="235"/>
                </a:lnTo>
                <a:cubicBezTo>
                  <a:pt x="49" y="235"/>
                  <a:pt x="0" y="181"/>
                  <a:pt x="0" y="120"/>
                </a:cubicBezTo>
                <a:cubicBezTo>
                  <a:pt x="0" y="54"/>
                  <a:pt x="49" y="0"/>
                  <a:pt x="115" y="0"/>
                </a:cubicBezTo>
                <a:cubicBezTo>
                  <a:pt x="181" y="0"/>
                  <a:pt x="230" y="54"/>
                  <a:pt x="230" y="120"/>
                </a:cubicBezTo>
                <a:cubicBezTo>
                  <a:pt x="230" y="181"/>
                  <a:pt x="181" y="235"/>
                  <a:pt x="115" y="23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8" name="Freeform 922"/>
          <p:cNvSpPr>
            <a:spLocks noChangeArrowheads="1"/>
          </p:cNvSpPr>
          <p:nvPr/>
        </p:nvSpPr>
        <p:spPr bwMode="auto">
          <a:xfrm>
            <a:off x="12886614" y="4095663"/>
            <a:ext cx="291124" cy="302340"/>
          </a:xfrm>
          <a:custGeom>
            <a:avLst/>
            <a:gdLst>
              <a:gd name="T0" fmla="*/ 115 w 231"/>
              <a:gd name="T1" fmla="*/ 6 h 236"/>
              <a:gd name="T2" fmla="*/ 115 w 231"/>
              <a:gd name="T3" fmla="*/ 6 h 236"/>
              <a:gd name="T4" fmla="*/ 230 w 231"/>
              <a:gd name="T5" fmla="*/ 120 h 236"/>
              <a:gd name="T6" fmla="*/ 115 w 231"/>
              <a:gd name="T7" fmla="*/ 235 h 236"/>
              <a:gd name="T8" fmla="*/ 0 w 231"/>
              <a:gd name="T9" fmla="*/ 120 h 236"/>
              <a:gd name="T10" fmla="*/ 115 w 231"/>
              <a:gd name="T11" fmla="*/ 6 h 236"/>
              <a:gd name="T12" fmla="*/ 115 w 231"/>
              <a:gd name="T13" fmla="*/ 0 h 236"/>
              <a:gd name="T14" fmla="*/ 115 w 231"/>
              <a:gd name="T15" fmla="*/ 0 h 236"/>
              <a:gd name="T16" fmla="*/ 0 w 231"/>
              <a:gd name="T17" fmla="*/ 120 h 236"/>
              <a:gd name="T18" fmla="*/ 115 w 231"/>
              <a:gd name="T19" fmla="*/ 235 h 236"/>
              <a:gd name="T20" fmla="*/ 230 w 231"/>
              <a:gd name="T21" fmla="*/ 120 h 236"/>
              <a:gd name="T22" fmla="*/ 115 w 231"/>
              <a:gd name="T23" fmla="*/ 0 h 236"/>
              <a:gd name="T24" fmla="*/ 115 w 231"/>
              <a:gd name="T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1" h="236">
                <a:moveTo>
                  <a:pt x="115" y="6"/>
                </a:moveTo>
                <a:lnTo>
                  <a:pt x="115" y="6"/>
                </a:lnTo>
                <a:cubicBezTo>
                  <a:pt x="175" y="6"/>
                  <a:pt x="230" y="54"/>
                  <a:pt x="230" y="120"/>
                </a:cubicBezTo>
                <a:cubicBezTo>
                  <a:pt x="230" y="181"/>
                  <a:pt x="175" y="235"/>
                  <a:pt x="115" y="235"/>
                </a:cubicBezTo>
                <a:cubicBezTo>
                  <a:pt x="55" y="235"/>
                  <a:pt x="0" y="181"/>
                  <a:pt x="0" y="120"/>
                </a:cubicBezTo>
                <a:cubicBezTo>
                  <a:pt x="0" y="54"/>
                  <a:pt x="55" y="6"/>
                  <a:pt x="115" y="6"/>
                </a:cubicBezTo>
                <a:lnTo>
                  <a:pt x="115" y="0"/>
                </a:lnTo>
                <a:lnTo>
                  <a:pt x="115" y="0"/>
                </a:lnTo>
                <a:cubicBezTo>
                  <a:pt x="49" y="0"/>
                  <a:pt x="0" y="54"/>
                  <a:pt x="0" y="120"/>
                </a:cubicBezTo>
                <a:cubicBezTo>
                  <a:pt x="0" y="181"/>
                  <a:pt x="49" y="235"/>
                  <a:pt x="115" y="235"/>
                </a:cubicBezTo>
                <a:cubicBezTo>
                  <a:pt x="181" y="235"/>
                  <a:pt x="230" y="181"/>
                  <a:pt x="230" y="120"/>
                </a:cubicBezTo>
                <a:cubicBezTo>
                  <a:pt x="230" y="54"/>
                  <a:pt x="181" y="0"/>
                  <a:pt x="115" y="0"/>
                </a:cubicBezTo>
                <a:lnTo>
                  <a:pt x="11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89" name="Freeform 923"/>
          <p:cNvSpPr>
            <a:spLocks noChangeArrowheads="1"/>
          </p:cNvSpPr>
          <p:nvPr/>
        </p:nvSpPr>
        <p:spPr bwMode="auto">
          <a:xfrm>
            <a:off x="13871952" y="4302819"/>
            <a:ext cx="291124" cy="291142"/>
          </a:xfrm>
          <a:custGeom>
            <a:avLst/>
            <a:gdLst>
              <a:gd name="T0" fmla="*/ 114 w 230"/>
              <a:gd name="T1" fmla="*/ 230 h 231"/>
              <a:gd name="T2" fmla="*/ 114 w 230"/>
              <a:gd name="T3" fmla="*/ 230 h 231"/>
              <a:gd name="T4" fmla="*/ 0 w 230"/>
              <a:gd name="T5" fmla="*/ 115 h 231"/>
              <a:gd name="T6" fmla="*/ 114 w 230"/>
              <a:gd name="T7" fmla="*/ 0 h 231"/>
              <a:gd name="T8" fmla="*/ 229 w 230"/>
              <a:gd name="T9" fmla="*/ 115 h 231"/>
              <a:gd name="T10" fmla="*/ 114 w 230"/>
              <a:gd name="T11" fmla="*/ 23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1">
                <a:moveTo>
                  <a:pt x="114" y="230"/>
                </a:moveTo>
                <a:lnTo>
                  <a:pt x="114" y="230"/>
                </a:lnTo>
                <a:cubicBezTo>
                  <a:pt x="54" y="230"/>
                  <a:pt x="0" y="181"/>
                  <a:pt x="0" y="115"/>
                </a:cubicBezTo>
                <a:cubicBezTo>
                  <a:pt x="0" y="55"/>
                  <a:pt x="54" y="0"/>
                  <a:pt x="114" y="0"/>
                </a:cubicBezTo>
                <a:cubicBezTo>
                  <a:pt x="181" y="0"/>
                  <a:pt x="229" y="55"/>
                  <a:pt x="229" y="115"/>
                </a:cubicBezTo>
                <a:cubicBezTo>
                  <a:pt x="229" y="181"/>
                  <a:pt x="181" y="230"/>
                  <a:pt x="114" y="23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0" name="Freeform 924"/>
          <p:cNvSpPr>
            <a:spLocks noChangeArrowheads="1"/>
          </p:cNvSpPr>
          <p:nvPr/>
        </p:nvSpPr>
        <p:spPr bwMode="auto">
          <a:xfrm>
            <a:off x="13871954" y="4302819"/>
            <a:ext cx="302319" cy="291142"/>
          </a:xfrm>
          <a:custGeom>
            <a:avLst/>
            <a:gdLst>
              <a:gd name="T0" fmla="*/ 114 w 236"/>
              <a:gd name="T1" fmla="*/ 0 h 231"/>
              <a:gd name="T2" fmla="*/ 114 w 236"/>
              <a:gd name="T3" fmla="*/ 0 h 231"/>
              <a:gd name="T4" fmla="*/ 229 w 236"/>
              <a:gd name="T5" fmla="*/ 115 h 231"/>
              <a:gd name="T6" fmla="*/ 114 w 236"/>
              <a:gd name="T7" fmla="*/ 230 h 231"/>
              <a:gd name="T8" fmla="*/ 0 w 236"/>
              <a:gd name="T9" fmla="*/ 115 h 231"/>
              <a:gd name="T10" fmla="*/ 114 w 236"/>
              <a:gd name="T11" fmla="*/ 0 h 231"/>
              <a:gd name="T12" fmla="*/ 114 w 236"/>
              <a:gd name="T13" fmla="*/ 0 h 231"/>
              <a:gd name="T14" fmla="*/ 114 w 236"/>
              <a:gd name="T15" fmla="*/ 0 h 231"/>
              <a:gd name="T16" fmla="*/ 0 w 236"/>
              <a:gd name="T17" fmla="*/ 115 h 231"/>
              <a:gd name="T18" fmla="*/ 114 w 236"/>
              <a:gd name="T19" fmla="*/ 230 h 231"/>
              <a:gd name="T20" fmla="*/ 235 w 236"/>
              <a:gd name="T21" fmla="*/ 115 h 231"/>
              <a:gd name="T22" fmla="*/ 114 w 236"/>
              <a:gd name="T2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1">
                <a:moveTo>
                  <a:pt x="114" y="0"/>
                </a:moveTo>
                <a:lnTo>
                  <a:pt x="114" y="0"/>
                </a:lnTo>
                <a:cubicBezTo>
                  <a:pt x="181" y="0"/>
                  <a:pt x="229" y="55"/>
                  <a:pt x="229" y="115"/>
                </a:cubicBezTo>
                <a:cubicBezTo>
                  <a:pt x="229" y="181"/>
                  <a:pt x="181" y="230"/>
                  <a:pt x="114" y="230"/>
                </a:cubicBezTo>
                <a:cubicBezTo>
                  <a:pt x="54" y="230"/>
                  <a:pt x="0" y="181"/>
                  <a:pt x="0" y="115"/>
                </a:cubicBezTo>
                <a:cubicBezTo>
                  <a:pt x="0" y="55"/>
                  <a:pt x="54" y="0"/>
                  <a:pt x="114" y="0"/>
                </a:cubicBezTo>
                <a:lnTo>
                  <a:pt x="114" y="0"/>
                </a:lnTo>
                <a:lnTo>
                  <a:pt x="114" y="0"/>
                </a:lnTo>
                <a:cubicBezTo>
                  <a:pt x="54" y="0"/>
                  <a:pt x="0" y="49"/>
                  <a:pt x="0" y="115"/>
                </a:cubicBezTo>
                <a:cubicBezTo>
                  <a:pt x="0" y="181"/>
                  <a:pt x="54" y="230"/>
                  <a:pt x="114" y="230"/>
                </a:cubicBezTo>
                <a:cubicBezTo>
                  <a:pt x="181" y="230"/>
                  <a:pt x="235" y="181"/>
                  <a:pt x="235" y="115"/>
                </a:cubicBezTo>
                <a:cubicBezTo>
                  <a:pt x="235" y="49"/>
                  <a:pt x="181" y="0"/>
                  <a:pt x="11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1" name="Freeform 925"/>
          <p:cNvSpPr>
            <a:spLocks noChangeArrowheads="1"/>
          </p:cNvSpPr>
          <p:nvPr/>
        </p:nvSpPr>
        <p:spPr bwMode="auto">
          <a:xfrm>
            <a:off x="14359022" y="5764129"/>
            <a:ext cx="100773" cy="106380"/>
          </a:xfrm>
          <a:custGeom>
            <a:avLst/>
            <a:gdLst>
              <a:gd name="T0" fmla="*/ 42 w 79"/>
              <a:gd name="T1" fmla="*/ 84 h 85"/>
              <a:gd name="T2" fmla="*/ 42 w 79"/>
              <a:gd name="T3" fmla="*/ 84 h 85"/>
              <a:gd name="T4" fmla="*/ 0 w 79"/>
              <a:gd name="T5" fmla="*/ 42 h 85"/>
              <a:gd name="T6" fmla="*/ 42 w 79"/>
              <a:gd name="T7" fmla="*/ 0 h 85"/>
              <a:gd name="T8" fmla="*/ 78 w 79"/>
              <a:gd name="T9" fmla="*/ 42 h 85"/>
              <a:gd name="T10" fmla="*/ 42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2" name="Freeform 926"/>
          <p:cNvSpPr>
            <a:spLocks noChangeArrowheads="1"/>
          </p:cNvSpPr>
          <p:nvPr/>
        </p:nvSpPr>
        <p:spPr bwMode="auto">
          <a:xfrm>
            <a:off x="14359023" y="5764129"/>
            <a:ext cx="106373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3" name="Freeform 927"/>
          <p:cNvSpPr>
            <a:spLocks noChangeArrowheads="1"/>
          </p:cNvSpPr>
          <p:nvPr/>
        </p:nvSpPr>
        <p:spPr bwMode="auto">
          <a:xfrm>
            <a:off x="14538174" y="7130255"/>
            <a:ext cx="100773" cy="106380"/>
          </a:xfrm>
          <a:custGeom>
            <a:avLst/>
            <a:gdLst>
              <a:gd name="T0" fmla="*/ 42 w 79"/>
              <a:gd name="T1" fmla="*/ 84 h 85"/>
              <a:gd name="T2" fmla="*/ 42 w 79"/>
              <a:gd name="T3" fmla="*/ 84 h 85"/>
              <a:gd name="T4" fmla="*/ 0 w 79"/>
              <a:gd name="T5" fmla="*/ 42 h 85"/>
              <a:gd name="T6" fmla="*/ 42 w 79"/>
              <a:gd name="T7" fmla="*/ 0 h 85"/>
              <a:gd name="T8" fmla="*/ 78 w 79"/>
              <a:gd name="T9" fmla="*/ 42 h 85"/>
              <a:gd name="T10" fmla="*/ 42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4" name="Freeform 928"/>
          <p:cNvSpPr>
            <a:spLocks noChangeArrowheads="1"/>
          </p:cNvSpPr>
          <p:nvPr/>
        </p:nvSpPr>
        <p:spPr bwMode="auto">
          <a:xfrm>
            <a:off x="14538177" y="7130255"/>
            <a:ext cx="106373" cy="106380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5" name="Freeform 929"/>
          <p:cNvSpPr>
            <a:spLocks noChangeArrowheads="1"/>
          </p:cNvSpPr>
          <p:nvPr/>
        </p:nvSpPr>
        <p:spPr bwMode="auto">
          <a:xfrm>
            <a:off x="12410739" y="4084467"/>
            <a:ext cx="100773" cy="100780"/>
          </a:xfrm>
          <a:custGeom>
            <a:avLst/>
            <a:gdLst>
              <a:gd name="T0" fmla="*/ 37 w 80"/>
              <a:gd name="T1" fmla="*/ 79 h 80"/>
              <a:gd name="T2" fmla="*/ 37 w 80"/>
              <a:gd name="T3" fmla="*/ 79 h 80"/>
              <a:gd name="T4" fmla="*/ 0 w 80"/>
              <a:gd name="T5" fmla="*/ 43 h 80"/>
              <a:gd name="T6" fmla="*/ 37 w 80"/>
              <a:gd name="T7" fmla="*/ 0 h 80"/>
              <a:gd name="T8" fmla="*/ 79 w 80"/>
              <a:gd name="T9" fmla="*/ 43 h 80"/>
              <a:gd name="T10" fmla="*/ 37 w 80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0">
                <a:moveTo>
                  <a:pt x="37" y="79"/>
                </a:moveTo>
                <a:lnTo>
                  <a:pt x="37" y="79"/>
                </a:ln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37" y="0"/>
                </a:cubicBezTo>
                <a:cubicBezTo>
                  <a:pt x="61" y="0"/>
                  <a:pt x="79" y="19"/>
                  <a:pt x="79" y="43"/>
                </a:cubicBezTo>
                <a:cubicBezTo>
                  <a:pt x="79" y="61"/>
                  <a:pt x="61" y="79"/>
                  <a:pt x="37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6" name="Freeform 930"/>
          <p:cNvSpPr>
            <a:spLocks noChangeArrowheads="1"/>
          </p:cNvSpPr>
          <p:nvPr/>
        </p:nvSpPr>
        <p:spPr bwMode="auto">
          <a:xfrm>
            <a:off x="12410739" y="4084462"/>
            <a:ext cx="100773" cy="111977"/>
          </a:xfrm>
          <a:custGeom>
            <a:avLst/>
            <a:gdLst>
              <a:gd name="T0" fmla="*/ 37 w 80"/>
              <a:gd name="T1" fmla="*/ 0 h 86"/>
              <a:gd name="T2" fmla="*/ 37 w 80"/>
              <a:gd name="T3" fmla="*/ 0 h 86"/>
              <a:gd name="T4" fmla="*/ 79 w 80"/>
              <a:gd name="T5" fmla="*/ 43 h 86"/>
              <a:gd name="T6" fmla="*/ 37 w 80"/>
              <a:gd name="T7" fmla="*/ 79 h 86"/>
              <a:gd name="T8" fmla="*/ 0 w 80"/>
              <a:gd name="T9" fmla="*/ 43 h 86"/>
              <a:gd name="T10" fmla="*/ 37 w 80"/>
              <a:gd name="T11" fmla="*/ 0 h 86"/>
              <a:gd name="T12" fmla="*/ 37 w 80"/>
              <a:gd name="T13" fmla="*/ 0 h 86"/>
              <a:gd name="T14" fmla="*/ 37 w 80"/>
              <a:gd name="T15" fmla="*/ 0 h 86"/>
              <a:gd name="T16" fmla="*/ 0 w 80"/>
              <a:gd name="T17" fmla="*/ 43 h 86"/>
              <a:gd name="T18" fmla="*/ 37 w 80"/>
              <a:gd name="T19" fmla="*/ 85 h 86"/>
              <a:gd name="T20" fmla="*/ 79 w 80"/>
              <a:gd name="T21" fmla="*/ 43 h 86"/>
              <a:gd name="T22" fmla="*/ 37 w 80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86">
                <a:moveTo>
                  <a:pt x="37" y="0"/>
                </a:moveTo>
                <a:lnTo>
                  <a:pt x="37" y="0"/>
                </a:lnTo>
                <a:cubicBezTo>
                  <a:pt x="61" y="0"/>
                  <a:pt x="79" y="19"/>
                  <a:pt x="79" y="43"/>
                </a:cubicBezTo>
                <a:cubicBezTo>
                  <a:pt x="79" y="61"/>
                  <a:pt x="61" y="79"/>
                  <a:pt x="37" y="79"/>
                </a:cubicBez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8" y="0"/>
                  <a:pt x="0" y="19"/>
                  <a:pt x="0" y="43"/>
                </a:cubicBezTo>
                <a:cubicBezTo>
                  <a:pt x="0" y="67"/>
                  <a:pt x="18" y="85"/>
                  <a:pt x="37" y="85"/>
                </a:cubicBezTo>
                <a:cubicBezTo>
                  <a:pt x="61" y="85"/>
                  <a:pt x="79" y="67"/>
                  <a:pt x="79" y="43"/>
                </a:cubicBezTo>
                <a:cubicBezTo>
                  <a:pt x="79" y="19"/>
                  <a:pt x="61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7" name="Freeform 931"/>
          <p:cNvSpPr>
            <a:spLocks noChangeArrowheads="1"/>
          </p:cNvSpPr>
          <p:nvPr/>
        </p:nvSpPr>
        <p:spPr bwMode="auto">
          <a:xfrm>
            <a:off x="14202265" y="4308422"/>
            <a:ext cx="167955" cy="167966"/>
          </a:xfrm>
          <a:custGeom>
            <a:avLst/>
            <a:gdLst>
              <a:gd name="T0" fmla="*/ 67 w 134"/>
              <a:gd name="T1" fmla="*/ 132 h 133"/>
              <a:gd name="T2" fmla="*/ 67 w 134"/>
              <a:gd name="T3" fmla="*/ 132 h 133"/>
              <a:gd name="T4" fmla="*/ 0 w 134"/>
              <a:gd name="T5" fmla="*/ 66 h 133"/>
              <a:gd name="T6" fmla="*/ 67 w 134"/>
              <a:gd name="T7" fmla="*/ 0 h 133"/>
              <a:gd name="T8" fmla="*/ 133 w 134"/>
              <a:gd name="T9" fmla="*/ 66 h 133"/>
              <a:gd name="T10" fmla="*/ 67 w 134"/>
              <a:gd name="T1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3">
                <a:moveTo>
                  <a:pt x="67" y="132"/>
                </a:moveTo>
                <a:lnTo>
                  <a:pt x="67" y="132"/>
                </a:lnTo>
                <a:cubicBezTo>
                  <a:pt x="30" y="132"/>
                  <a:pt x="0" y="102"/>
                  <a:pt x="0" y="66"/>
                </a:cubicBezTo>
                <a:cubicBezTo>
                  <a:pt x="0" y="30"/>
                  <a:pt x="30" y="0"/>
                  <a:pt x="67" y="0"/>
                </a:cubicBez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32"/>
                  <a:pt x="67" y="1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8" name="Freeform 932"/>
          <p:cNvSpPr>
            <a:spLocks noChangeArrowheads="1"/>
          </p:cNvSpPr>
          <p:nvPr/>
        </p:nvSpPr>
        <p:spPr bwMode="auto">
          <a:xfrm>
            <a:off x="14202265" y="4308422"/>
            <a:ext cx="167955" cy="167966"/>
          </a:xfrm>
          <a:custGeom>
            <a:avLst/>
            <a:gdLst>
              <a:gd name="T0" fmla="*/ 67 w 134"/>
              <a:gd name="T1" fmla="*/ 0 h 133"/>
              <a:gd name="T2" fmla="*/ 67 w 134"/>
              <a:gd name="T3" fmla="*/ 0 h 133"/>
              <a:gd name="T4" fmla="*/ 133 w 134"/>
              <a:gd name="T5" fmla="*/ 66 h 133"/>
              <a:gd name="T6" fmla="*/ 67 w 134"/>
              <a:gd name="T7" fmla="*/ 132 h 133"/>
              <a:gd name="T8" fmla="*/ 0 w 134"/>
              <a:gd name="T9" fmla="*/ 66 h 133"/>
              <a:gd name="T10" fmla="*/ 67 w 134"/>
              <a:gd name="T11" fmla="*/ 0 h 133"/>
              <a:gd name="T12" fmla="*/ 67 w 134"/>
              <a:gd name="T13" fmla="*/ 0 h 133"/>
              <a:gd name="T14" fmla="*/ 67 w 134"/>
              <a:gd name="T15" fmla="*/ 0 h 133"/>
              <a:gd name="T16" fmla="*/ 0 w 134"/>
              <a:gd name="T17" fmla="*/ 66 h 133"/>
              <a:gd name="T18" fmla="*/ 67 w 134"/>
              <a:gd name="T19" fmla="*/ 132 h 133"/>
              <a:gd name="T20" fmla="*/ 133 w 134"/>
              <a:gd name="T21" fmla="*/ 66 h 133"/>
              <a:gd name="T22" fmla="*/ 67 w 134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3">
                <a:moveTo>
                  <a:pt x="67" y="0"/>
                </a:moveTo>
                <a:lnTo>
                  <a:pt x="67" y="0"/>
                </a:ln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32"/>
                  <a:pt x="67" y="132"/>
                </a:cubicBezTo>
                <a:cubicBezTo>
                  <a:pt x="30" y="132"/>
                  <a:pt x="0" y="102"/>
                  <a:pt x="0" y="66"/>
                </a:cubicBezTo>
                <a:cubicBezTo>
                  <a:pt x="0" y="30"/>
                  <a:pt x="30" y="0"/>
                  <a:pt x="67" y="0"/>
                </a:cubicBezTo>
                <a:lnTo>
                  <a:pt x="67" y="0"/>
                </a:lnTo>
                <a:lnTo>
                  <a:pt x="67" y="0"/>
                </a:lnTo>
                <a:cubicBezTo>
                  <a:pt x="30" y="0"/>
                  <a:pt x="0" y="30"/>
                  <a:pt x="0" y="66"/>
                </a:cubicBezTo>
                <a:cubicBezTo>
                  <a:pt x="0" y="102"/>
                  <a:pt x="30" y="132"/>
                  <a:pt x="67" y="132"/>
                </a:cubicBezTo>
                <a:cubicBezTo>
                  <a:pt x="103" y="132"/>
                  <a:pt x="133" y="102"/>
                  <a:pt x="133" y="66"/>
                </a:cubicBezTo>
                <a:cubicBezTo>
                  <a:pt x="133" y="30"/>
                  <a:pt x="103" y="0"/>
                  <a:pt x="6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499" name="Freeform 933"/>
          <p:cNvSpPr>
            <a:spLocks noChangeArrowheads="1"/>
          </p:cNvSpPr>
          <p:nvPr/>
        </p:nvSpPr>
        <p:spPr bwMode="auto">
          <a:xfrm>
            <a:off x="12606689" y="4162847"/>
            <a:ext cx="229538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0 h 182"/>
              <a:gd name="T6" fmla="*/ 91 w 182"/>
              <a:gd name="T7" fmla="*/ 0 h 182"/>
              <a:gd name="T8" fmla="*/ 181 w 182"/>
              <a:gd name="T9" fmla="*/ 90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36" y="181"/>
                  <a:pt x="0" y="139"/>
                  <a:pt x="0" y="90"/>
                </a:cubicBezTo>
                <a:cubicBezTo>
                  <a:pt x="0" y="42"/>
                  <a:pt x="36" y="0"/>
                  <a:pt x="91" y="0"/>
                </a:cubicBezTo>
                <a:cubicBezTo>
                  <a:pt x="139" y="0"/>
                  <a:pt x="181" y="42"/>
                  <a:pt x="181" y="90"/>
                </a:cubicBezTo>
                <a:cubicBezTo>
                  <a:pt x="181" y="139"/>
                  <a:pt x="139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0" name="Freeform 934"/>
          <p:cNvSpPr>
            <a:spLocks noChangeArrowheads="1"/>
          </p:cNvSpPr>
          <p:nvPr/>
        </p:nvSpPr>
        <p:spPr bwMode="auto">
          <a:xfrm>
            <a:off x="12601089" y="4162847"/>
            <a:ext cx="240740" cy="229556"/>
          </a:xfrm>
          <a:custGeom>
            <a:avLst/>
            <a:gdLst>
              <a:gd name="T0" fmla="*/ 97 w 188"/>
              <a:gd name="T1" fmla="*/ 0 h 182"/>
              <a:gd name="T2" fmla="*/ 97 w 188"/>
              <a:gd name="T3" fmla="*/ 0 h 182"/>
              <a:gd name="T4" fmla="*/ 181 w 188"/>
              <a:gd name="T5" fmla="*/ 90 h 182"/>
              <a:gd name="T6" fmla="*/ 97 w 188"/>
              <a:gd name="T7" fmla="*/ 181 h 182"/>
              <a:gd name="T8" fmla="*/ 6 w 188"/>
              <a:gd name="T9" fmla="*/ 90 h 182"/>
              <a:gd name="T10" fmla="*/ 97 w 188"/>
              <a:gd name="T11" fmla="*/ 0 h 182"/>
              <a:gd name="T12" fmla="*/ 97 w 188"/>
              <a:gd name="T13" fmla="*/ 0 h 182"/>
              <a:gd name="T14" fmla="*/ 97 w 188"/>
              <a:gd name="T15" fmla="*/ 0 h 182"/>
              <a:gd name="T16" fmla="*/ 0 w 188"/>
              <a:gd name="T17" fmla="*/ 90 h 182"/>
              <a:gd name="T18" fmla="*/ 97 w 188"/>
              <a:gd name="T19" fmla="*/ 181 h 182"/>
              <a:gd name="T20" fmla="*/ 187 w 188"/>
              <a:gd name="T21" fmla="*/ 90 h 182"/>
              <a:gd name="T22" fmla="*/ 97 w 188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182">
                <a:moveTo>
                  <a:pt x="97" y="0"/>
                </a:moveTo>
                <a:lnTo>
                  <a:pt x="97" y="0"/>
                </a:lnTo>
                <a:cubicBezTo>
                  <a:pt x="145" y="0"/>
                  <a:pt x="181" y="42"/>
                  <a:pt x="181" y="90"/>
                </a:cubicBezTo>
                <a:cubicBezTo>
                  <a:pt x="181" y="139"/>
                  <a:pt x="145" y="181"/>
                  <a:pt x="97" y="181"/>
                </a:cubicBezTo>
                <a:cubicBezTo>
                  <a:pt x="42" y="181"/>
                  <a:pt x="6" y="139"/>
                  <a:pt x="6" y="90"/>
                </a:cubicBezTo>
                <a:cubicBezTo>
                  <a:pt x="6" y="42"/>
                  <a:pt x="42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2" y="0"/>
                  <a:pt x="0" y="42"/>
                  <a:pt x="0" y="90"/>
                </a:cubicBezTo>
                <a:cubicBezTo>
                  <a:pt x="0" y="139"/>
                  <a:pt x="42" y="181"/>
                  <a:pt x="97" y="181"/>
                </a:cubicBezTo>
                <a:cubicBezTo>
                  <a:pt x="145" y="181"/>
                  <a:pt x="187" y="139"/>
                  <a:pt x="187" y="90"/>
                </a:cubicBezTo>
                <a:cubicBezTo>
                  <a:pt x="187" y="42"/>
                  <a:pt x="145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1" name="Freeform 935"/>
          <p:cNvSpPr>
            <a:spLocks noChangeArrowheads="1"/>
          </p:cNvSpPr>
          <p:nvPr/>
        </p:nvSpPr>
        <p:spPr bwMode="auto">
          <a:xfrm>
            <a:off x="14269446" y="6256829"/>
            <a:ext cx="100773" cy="106380"/>
          </a:xfrm>
          <a:custGeom>
            <a:avLst/>
            <a:gdLst>
              <a:gd name="T0" fmla="*/ 37 w 80"/>
              <a:gd name="T1" fmla="*/ 84 h 85"/>
              <a:gd name="T2" fmla="*/ 37 w 80"/>
              <a:gd name="T3" fmla="*/ 84 h 85"/>
              <a:gd name="T4" fmla="*/ 0 w 80"/>
              <a:gd name="T5" fmla="*/ 42 h 85"/>
              <a:gd name="T6" fmla="*/ 37 w 80"/>
              <a:gd name="T7" fmla="*/ 0 h 85"/>
              <a:gd name="T8" fmla="*/ 79 w 80"/>
              <a:gd name="T9" fmla="*/ 42 h 85"/>
              <a:gd name="T10" fmla="*/ 37 w 80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5">
                <a:moveTo>
                  <a:pt x="37" y="84"/>
                </a:moveTo>
                <a:lnTo>
                  <a:pt x="37" y="84"/>
                </a:lnTo>
                <a:cubicBezTo>
                  <a:pt x="19" y="84"/>
                  <a:pt x="0" y="66"/>
                  <a:pt x="0" y="42"/>
                </a:cubicBezTo>
                <a:cubicBezTo>
                  <a:pt x="0" y="18"/>
                  <a:pt x="19" y="0"/>
                  <a:pt x="37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6"/>
                  <a:pt x="61" y="84"/>
                  <a:pt x="37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2" name="Freeform 936"/>
          <p:cNvSpPr>
            <a:spLocks noChangeArrowheads="1"/>
          </p:cNvSpPr>
          <p:nvPr/>
        </p:nvSpPr>
        <p:spPr bwMode="auto">
          <a:xfrm>
            <a:off x="14263847" y="6256829"/>
            <a:ext cx="111970" cy="106380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85 w 86"/>
              <a:gd name="T5" fmla="*/ 42 h 85"/>
              <a:gd name="T6" fmla="*/ 43 w 86"/>
              <a:gd name="T7" fmla="*/ 84 h 85"/>
              <a:gd name="T8" fmla="*/ 6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3" y="84"/>
                </a:cubicBezTo>
                <a:cubicBezTo>
                  <a:pt x="25" y="84"/>
                  <a:pt x="6" y="66"/>
                  <a:pt x="6" y="42"/>
                </a:cubicBezTo>
                <a:cubicBezTo>
                  <a:pt x="6" y="18"/>
                  <a:pt x="25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25" y="0"/>
                  <a:pt x="0" y="18"/>
                  <a:pt x="0" y="42"/>
                </a:cubicBezTo>
                <a:cubicBezTo>
                  <a:pt x="0" y="66"/>
                  <a:pt x="25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3" name="Freeform 937"/>
          <p:cNvSpPr>
            <a:spLocks noChangeArrowheads="1"/>
          </p:cNvSpPr>
          <p:nvPr/>
        </p:nvSpPr>
        <p:spPr bwMode="auto">
          <a:xfrm>
            <a:off x="14011915" y="5993680"/>
            <a:ext cx="100773" cy="106376"/>
          </a:xfrm>
          <a:custGeom>
            <a:avLst/>
            <a:gdLst>
              <a:gd name="T0" fmla="*/ 36 w 80"/>
              <a:gd name="T1" fmla="*/ 84 h 85"/>
              <a:gd name="T2" fmla="*/ 36 w 80"/>
              <a:gd name="T3" fmla="*/ 84 h 85"/>
              <a:gd name="T4" fmla="*/ 0 w 80"/>
              <a:gd name="T5" fmla="*/ 42 h 85"/>
              <a:gd name="T6" fmla="*/ 36 w 80"/>
              <a:gd name="T7" fmla="*/ 0 h 85"/>
              <a:gd name="T8" fmla="*/ 79 w 80"/>
              <a:gd name="T9" fmla="*/ 42 h 85"/>
              <a:gd name="T10" fmla="*/ 36 w 80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0"/>
                  <a:pt x="36" y="0"/>
                </a:cubicBezTo>
                <a:cubicBezTo>
                  <a:pt x="61" y="0"/>
                  <a:pt x="79" y="24"/>
                  <a:pt x="79" y="42"/>
                </a:cubicBezTo>
                <a:cubicBezTo>
                  <a:pt x="79" y="66"/>
                  <a:pt x="61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4" name="Freeform 938"/>
          <p:cNvSpPr>
            <a:spLocks noChangeArrowheads="1"/>
          </p:cNvSpPr>
          <p:nvPr/>
        </p:nvSpPr>
        <p:spPr bwMode="auto">
          <a:xfrm>
            <a:off x="14000715" y="5993680"/>
            <a:ext cx="111970" cy="106376"/>
          </a:xfrm>
          <a:custGeom>
            <a:avLst/>
            <a:gdLst>
              <a:gd name="T0" fmla="*/ 42 w 86"/>
              <a:gd name="T1" fmla="*/ 6 h 85"/>
              <a:gd name="T2" fmla="*/ 42 w 86"/>
              <a:gd name="T3" fmla="*/ 6 h 85"/>
              <a:gd name="T4" fmla="*/ 85 w 86"/>
              <a:gd name="T5" fmla="*/ 42 h 85"/>
              <a:gd name="T6" fmla="*/ 42 w 86"/>
              <a:gd name="T7" fmla="*/ 84 h 85"/>
              <a:gd name="T8" fmla="*/ 6 w 86"/>
              <a:gd name="T9" fmla="*/ 42 h 85"/>
              <a:gd name="T10" fmla="*/ 42 w 86"/>
              <a:gd name="T11" fmla="*/ 6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  <a:gd name="T24" fmla="*/ 42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2" y="6"/>
                </a:moveTo>
                <a:lnTo>
                  <a:pt x="42" y="6"/>
                </a:lnTo>
                <a:cubicBezTo>
                  <a:pt x="67" y="6"/>
                  <a:pt x="85" y="24"/>
                  <a:pt x="85" y="42"/>
                </a:cubicBezTo>
                <a:cubicBezTo>
                  <a:pt x="85" y="66"/>
                  <a:pt x="67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6"/>
                  <a:pt x="24" y="84"/>
                  <a:pt x="42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5" name="Freeform 939"/>
          <p:cNvSpPr>
            <a:spLocks noChangeArrowheads="1"/>
          </p:cNvSpPr>
          <p:nvPr/>
        </p:nvSpPr>
        <p:spPr bwMode="auto">
          <a:xfrm>
            <a:off x="13715195" y="5680145"/>
            <a:ext cx="100773" cy="111977"/>
          </a:xfrm>
          <a:custGeom>
            <a:avLst/>
            <a:gdLst>
              <a:gd name="T0" fmla="*/ 36 w 79"/>
              <a:gd name="T1" fmla="*/ 85 h 86"/>
              <a:gd name="T2" fmla="*/ 36 w 79"/>
              <a:gd name="T3" fmla="*/ 85 h 86"/>
              <a:gd name="T4" fmla="*/ 0 w 79"/>
              <a:gd name="T5" fmla="*/ 43 h 86"/>
              <a:gd name="T6" fmla="*/ 36 w 79"/>
              <a:gd name="T7" fmla="*/ 0 h 86"/>
              <a:gd name="T8" fmla="*/ 78 w 79"/>
              <a:gd name="T9" fmla="*/ 43 h 86"/>
              <a:gd name="T10" fmla="*/ 36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36" y="85"/>
                </a:moveTo>
                <a:lnTo>
                  <a:pt x="36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3"/>
                </a:cubicBezTo>
                <a:cubicBezTo>
                  <a:pt x="78" y="67"/>
                  <a:pt x="60" y="85"/>
                  <a:pt x="36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6" name="Freeform 940"/>
          <p:cNvSpPr>
            <a:spLocks noChangeArrowheads="1"/>
          </p:cNvSpPr>
          <p:nvPr/>
        </p:nvSpPr>
        <p:spPr bwMode="auto">
          <a:xfrm>
            <a:off x="13704000" y="5680145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24" y="79"/>
                  <a:pt x="6" y="61"/>
                  <a:pt x="6" y="43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7" name="Freeform 941"/>
          <p:cNvSpPr>
            <a:spLocks noChangeArrowheads="1"/>
          </p:cNvSpPr>
          <p:nvPr/>
        </p:nvSpPr>
        <p:spPr bwMode="auto">
          <a:xfrm>
            <a:off x="12964993" y="5674544"/>
            <a:ext cx="106369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3 h 86"/>
              <a:gd name="T6" fmla="*/ 42 w 85"/>
              <a:gd name="T7" fmla="*/ 0 h 86"/>
              <a:gd name="T8" fmla="*/ 84 w 85"/>
              <a:gd name="T9" fmla="*/ 43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3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8" name="Freeform 942"/>
          <p:cNvSpPr>
            <a:spLocks noChangeArrowheads="1"/>
          </p:cNvSpPr>
          <p:nvPr/>
        </p:nvSpPr>
        <p:spPr bwMode="auto">
          <a:xfrm>
            <a:off x="12964993" y="5674544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24" y="79"/>
                  <a:pt x="6" y="61"/>
                  <a:pt x="6" y="43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09" name="Freeform 943"/>
          <p:cNvSpPr>
            <a:spLocks noChangeArrowheads="1"/>
          </p:cNvSpPr>
          <p:nvPr/>
        </p:nvSpPr>
        <p:spPr bwMode="auto">
          <a:xfrm>
            <a:off x="14263847" y="4174044"/>
            <a:ext cx="111970" cy="106380"/>
          </a:xfrm>
          <a:custGeom>
            <a:avLst/>
            <a:gdLst>
              <a:gd name="T0" fmla="*/ 43 w 86"/>
              <a:gd name="T1" fmla="*/ 84 h 85"/>
              <a:gd name="T2" fmla="*/ 43 w 86"/>
              <a:gd name="T3" fmla="*/ 84 h 85"/>
              <a:gd name="T4" fmla="*/ 0 w 86"/>
              <a:gd name="T5" fmla="*/ 42 h 85"/>
              <a:gd name="T6" fmla="*/ 43 w 86"/>
              <a:gd name="T7" fmla="*/ 0 h 85"/>
              <a:gd name="T8" fmla="*/ 85 w 86"/>
              <a:gd name="T9" fmla="*/ 42 h 85"/>
              <a:gd name="T10" fmla="*/ 43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3" y="84"/>
                </a:moveTo>
                <a:lnTo>
                  <a:pt x="43" y="84"/>
                </a:lnTo>
                <a:cubicBezTo>
                  <a:pt x="19" y="84"/>
                  <a:pt x="0" y="66"/>
                  <a:pt x="0" y="42"/>
                </a:cubicBezTo>
                <a:cubicBezTo>
                  <a:pt x="0" y="18"/>
                  <a:pt x="19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0" name="Freeform 944"/>
          <p:cNvSpPr>
            <a:spLocks noChangeArrowheads="1"/>
          </p:cNvSpPr>
          <p:nvPr/>
        </p:nvSpPr>
        <p:spPr bwMode="auto">
          <a:xfrm>
            <a:off x="14263847" y="4174044"/>
            <a:ext cx="111970" cy="106380"/>
          </a:xfrm>
          <a:custGeom>
            <a:avLst/>
            <a:gdLst>
              <a:gd name="T0" fmla="*/ 43 w 86"/>
              <a:gd name="T1" fmla="*/ 6 h 85"/>
              <a:gd name="T2" fmla="*/ 43 w 86"/>
              <a:gd name="T3" fmla="*/ 6 h 85"/>
              <a:gd name="T4" fmla="*/ 79 w 86"/>
              <a:gd name="T5" fmla="*/ 42 h 85"/>
              <a:gd name="T6" fmla="*/ 43 w 86"/>
              <a:gd name="T7" fmla="*/ 84 h 85"/>
              <a:gd name="T8" fmla="*/ 0 w 86"/>
              <a:gd name="T9" fmla="*/ 42 h 85"/>
              <a:gd name="T10" fmla="*/ 43 w 86"/>
              <a:gd name="T11" fmla="*/ 6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  <a:gd name="T24" fmla="*/ 43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3" y="6"/>
                </a:moveTo>
                <a:lnTo>
                  <a:pt x="43" y="6"/>
                </a:lnTo>
                <a:cubicBezTo>
                  <a:pt x="61" y="6"/>
                  <a:pt x="79" y="18"/>
                  <a:pt x="79" y="42"/>
                </a:cubicBezTo>
                <a:cubicBezTo>
                  <a:pt x="79" y="66"/>
                  <a:pt x="61" y="84"/>
                  <a:pt x="43" y="84"/>
                </a:cubicBezTo>
                <a:cubicBezTo>
                  <a:pt x="19" y="84"/>
                  <a:pt x="0" y="66"/>
                  <a:pt x="0" y="42"/>
                </a:cubicBezTo>
                <a:cubicBezTo>
                  <a:pt x="0" y="18"/>
                  <a:pt x="19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6"/>
                  <a:pt x="19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1" name="Freeform 945"/>
          <p:cNvSpPr>
            <a:spLocks noChangeArrowheads="1"/>
          </p:cNvSpPr>
          <p:nvPr/>
        </p:nvSpPr>
        <p:spPr bwMode="auto">
          <a:xfrm>
            <a:off x="12785842" y="4073269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7 h 80"/>
              <a:gd name="T6" fmla="*/ 36 w 79"/>
              <a:gd name="T7" fmla="*/ 0 h 80"/>
              <a:gd name="T8" fmla="*/ 78 w 79"/>
              <a:gd name="T9" fmla="*/ 37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1"/>
                  <a:pt x="0" y="37"/>
                </a:cubicBezTo>
                <a:cubicBezTo>
                  <a:pt x="0" y="19"/>
                  <a:pt x="18" y="0"/>
                  <a:pt x="36" y="0"/>
                </a:cubicBezTo>
                <a:cubicBezTo>
                  <a:pt x="60" y="0"/>
                  <a:pt x="78" y="19"/>
                  <a:pt x="78" y="37"/>
                </a:cubicBezTo>
                <a:cubicBezTo>
                  <a:pt x="78" y="61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2" name="Freeform 946"/>
          <p:cNvSpPr>
            <a:spLocks noChangeArrowheads="1"/>
          </p:cNvSpPr>
          <p:nvPr/>
        </p:nvSpPr>
        <p:spPr bwMode="auto">
          <a:xfrm>
            <a:off x="12780243" y="4073269"/>
            <a:ext cx="106373" cy="100780"/>
          </a:xfrm>
          <a:custGeom>
            <a:avLst/>
            <a:gdLst>
              <a:gd name="T0" fmla="*/ 42 w 85"/>
              <a:gd name="T1" fmla="*/ 0 h 80"/>
              <a:gd name="T2" fmla="*/ 42 w 85"/>
              <a:gd name="T3" fmla="*/ 0 h 80"/>
              <a:gd name="T4" fmla="*/ 84 w 85"/>
              <a:gd name="T5" fmla="*/ 37 h 80"/>
              <a:gd name="T6" fmla="*/ 42 w 85"/>
              <a:gd name="T7" fmla="*/ 79 h 80"/>
              <a:gd name="T8" fmla="*/ 6 w 85"/>
              <a:gd name="T9" fmla="*/ 37 h 80"/>
              <a:gd name="T10" fmla="*/ 42 w 85"/>
              <a:gd name="T11" fmla="*/ 0 h 80"/>
              <a:gd name="T12" fmla="*/ 42 w 85"/>
              <a:gd name="T13" fmla="*/ 0 h 80"/>
              <a:gd name="T14" fmla="*/ 42 w 85"/>
              <a:gd name="T15" fmla="*/ 0 h 80"/>
              <a:gd name="T16" fmla="*/ 0 w 85"/>
              <a:gd name="T17" fmla="*/ 37 h 80"/>
              <a:gd name="T18" fmla="*/ 42 w 85"/>
              <a:gd name="T19" fmla="*/ 79 h 80"/>
              <a:gd name="T20" fmla="*/ 84 w 85"/>
              <a:gd name="T21" fmla="*/ 37 h 80"/>
              <a:gd name="T22" fmla="*/ 42 w 85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0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9"/>
                  <a:pt x="84" y="37"/>
                </a:cubicBezTo>
                <a:cubicBezTo>
                  <a:pt x="84" y="61"/>
                  <a:pt x="66" y="79"/>
                  <a:pt x="42" y="79"/>
                </a:cubicBezTo>
                <a:cubicBezTo>
                  <a:pt x="24" y="79"/>
                  <a:pt x="6" y="61"/>
                  <a:pt x="6" y="37"/>
                </a:cubicBezTo>
                <a:cubicBezTo>
                  <a:pt x="6" y="19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9"/>
                  <a:pt x="0" y="37"/>
                </a:cubicBezTo>
                <a:cubicBezTo>
                  <a:pt x="0" y="61"/>
                  <a:pt x="18" y="79"/>
                  <a:pt x="42" y="79"/>
                </a:cubicBezTo>
                <a:cubicBezTo>
                  <a:pt x="66" y="79"/>
                  <a:pt x="84" y="61"/>
                  <a:pt x="84" y="37"/>
                </a:cubicBezTo>
                <a:cubicBezTo>
                  <a:pt x="84" y="19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3" name="Freeform 947"/>
          <p:cNvSpPr>
            <a:spLocks noChangeArrowheads="1"/>
          </p:cNvSpPr>
          <p:nvPr/>
        </p:nvSpPr>
        <p:spPr bwMode="auto">
          <a:xfrm>
            <a:off x="12533910" y="4056470"/>
            <a:ext cx="128769" cy="134374"/>
          </a:xfrm>
          <a:custGeom>
            <a:avLst/>
            <a:gdLst>
              <a:gd name="T0" fmla="*/ 48 w 103"/>
              <a:gd name="T1" fmla="*/ 103 h 104"/>
              <a:gd name="T2" fmla="*/ 48 w 103"/>
              <a:gd name="T3" fmla="*/ 103 h 104"/>
              <a:gd name="T4" fmla="*/ 0 w 103"/>
              <a:gd name="T5" fmla="*/ 49 h 104"/>
              <a:gd name="T6" fmla="*/ 48 w 103"/>
              <a:gd name="T7" fmla="*/ 0 h 104"/>
              <a:gd name="T8" fmla="*/ 102 w 103"/>
              <a:gd name="T9" fmla="*/ 49 h 104"/>
              <a:gd name="T10" fmla="*/ 48 w 103"/>
              <a:gd name="T11" fmla="*/ 10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104">
                <a:moveTo>
                  <a:pt x="48" y="103"/>
                </a:moveTo>
                <a:lnTo>
                  <a:pt x="48" y="103"/>
                </a:lnTo>
                <a:cubicBezTo>
                  <a:pt x="24" y="103"/>
                  <a:pt x="0" y="79"/>
                  <a:pt x="0" y="49"/>
                </a:cubicBezTo>
                <a:cubicBezTo>
                  <a:pt x="0" y="24"/>
                  <a:pt x="24" y="0"/>
                  <a:pt x="48" y="0"/>
                </a:cubicBezTo>
                <a:cubicBezTo>
                  <a:pt x="78" y="0"/>
                  <a:pt x="102" y="24"/>
                  <a:pt x="102" y="49"/>
                </a:cubicBezTo>
                <a:cubicBezTo>
                  <a:pt x="102" y="79"/>
                  <a:pt x="78" y="103"/>
                  <a:pt x="48" y="10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4" name="Freeform 948"/>
          <p:cNvSpPr>
            <a:spLocks noChangeArrowheads="1"/>
          </p:cNvSpPr>
          <p:nvPr/>
        </p:nvSpPr>
        <p:spPr bwMode="auto">
          <a:xfrm>
            <a:off x="12533910" y="4056470"/>
            <a:ext cx="128769" cy="134374"/>
          </a:xfrm>
          <a:custGeom>
            <a:avLst/>
            <a:gdLst>
              <a:gd name="T0" fmla="*/ 48 w 103"/>
              <a:gd name="T1" fmla="*/ 0 h 104"/>
              <a:gd name="T2" fmla="*/ 48 w 103"/>
              <a:gd name="T3" fmla="*/ 0 h 104"/>
              <a:gd name="T4" fmla="*/ 96 w 103"/>
              <a:gd name="T5" fmla="*/ 49 h 104"/>
              <a:gd name="T6" fmla="*/ 48 w 103"/>
              <a:gd name="T7" fmla="*/ 97 h 104"/>
              <a:gd name="T8" fmla="*/ 0 w 103"/>
              <a:gd name="T9" fmla="*/ 49 h 104"/>
              <a:gd name="T10" fmla="*/ 48 w 103"/>
              <a:gd name="T11" fmla="*/ 0 h 104"/>
              <a:gd name="T12" fmla="*/ 48 w 103"/>
              <a:gd name="T13" fmla="*/ 0 h 104"/>
              <a:gd name="T14" fmla="*/ 48 w 103"/>
              <a:gd name="T15" fmla="*/ 0 h 104"/>
              <a:gd name="T16" fmla="*/ 0 w 103"/>
              <a:gd name="T17" fmla="*/ 49 h 104"/>
              <a:gd name="T18" fmla="*/ 48 w 103"/>
              <a:gd name="T19" fmla="*/ 103 h 104"/>
              <a:gd name="T20" fmla="*/ 102 w 103"/>
              <a:gd name="T21" fmla="*/ 49 h 104"/>
              <a:gd name="T22" fmla="*/ 48 w 103"/>
              <a:gd name="T2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104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6" y="24"/>
                  <a:pt x="96" y="49"/>
                </a:cubicBezTo>
                <a:cubicBezTo>
                  <a:pt x="96" y="79"/>
                  <a:pt x="78" y="97"/>
                  <a:pt x="48" y="97"/>
                </a:cubicBezTo>
                <a:cubicBezTo>
                  <a:pt x="24" y="97"/>
                  <a:pt x="0" y="79"/>
                  <a:pt x="0" y="49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49"/>
                </a:cubicBezTo>
                <a:cubicBezTo>
                  <a:pt x="0" y="79"/>
                  <a:pt x="24" y="103"/>
                  <a:pt x="48" y="103"/>
                </a:cubicBezTo>
                <a:cubicBezTo>
                  <a:pt x="78" y="103"/>
                  <a:pt x="102" y="79"/>
                  <a:pt x="102" y="49"/>
                </a:cubicBezTo>
                <a:cubicBezTo>
                  <a:pt x="102" y="24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5" name="Freeform 949"/>
          <p:cNvSpPr>
            <a:spLocks noChangeArrowheads="1"/>
          </p:cNvSpPr>
          <p:nvPr/>
        </p:nvSpPr>
        <p:spPr bwMode="auto">
          <a:xfrm>
            <a:off x="14101492" y="4185246"/>
            <a:ext cx="128769" cy="123175"/>
          </a:xfrm>
          <a:custGeom>
            <a:avLst/>
            <a:gdLst>
              <a:gd name="T0" fmla="*/ 54 w 103"/>
              <a:gd name="T1" fmla="*/ 97 h 98"/>
              <a:gd name="T2" fmla="*/ 54 w 103"/>
              <a:gd name="T3" fmla="*/ 97 h 98"/>
              <a:gd name="T4" fmla="*/ 0 w 103"/>
              <a:gd name="T5" fmla="*/ 48 h 98"/>
              <a:gd name="T6" fmla="*/ 54 w 103"/>
              <a:gd name="T7" fmla="*/ 0 h 98"/>
              <a:gd name="T8" fmla="*/ 102 w 103"/>
              <a:gd name="T9" fmla="*/ 48 h 98"/>
              <a:gd name="T10" fmla="*/ 54 w 103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98">
                <a:moveTo>
                  <a:pt x="54" y="97"/>
                </a:moveTo>
                <a:lnTo>
                  <a:pt x="54" y="97"/>
                </a:lnTo>
                <a:cubicBezTo>
                  <a:pt x="24" y="97"/>
                  <a:pt x="0" y="72"/>
                  <a:pt x="0" y="48"/>
                </a:cubicBezTo>
                <a:cubicBezTo>
                  <a:pt x="0" y="18"/>
                  <a:pt x="24" y="0"/>
                  <a:pt x="54" y="0"/>
                </a:cubicBez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7"/>
                  <a:pt x="54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6" name="Freeform 950"/>
          <p:cNvSpPr>
            <a:spLocks noChangeArrowheads="1"/>
          </p:cNvSpPr>
          <p:nvPr/>
        </p:nvSpPr>
        <p:spPr bwMode="auto">
          <a:xfrm>
            <a:off x="14101492" y="4179645"/>
            <a:ext cx="128769" cy="134374"/>
          </a:xfrm>
          <a:custGeom>
            <a:avLst/>
            <a:gdLst>
              <a:gd name="T0" fmla="*/ 54 w 103"/>
              <a:gd name="T1" fmla="*/ 6 h 104"/>
              <a:gd name="T2" fmla="*/ 54 w 103"/>
              <a:gd name="T3" fmla="*/ 6 h 104"/>
              <a:gd name="T4" fmla="*/ 102 w 103"/>
              <a:gd name="T5" fmla="*/ 54 h 104"/>
              <a:gd name="T6" fmla="*/ 54 w 103"/>
              <a:gd name="T7" fmla="*/ 103 h 104"/>
              <a:gd name="T8" fmla="*/ 6 w 103"/>
              <a:gd name="T9" fmla="*/ 54 h 104"/>
              <a:gd name="T10" fmla="*/ 54 w 103"/>
              <a:gd name="T11" fmla="*/ 6 h 104"/>
              <a:gd name="T12" fmla="*/ 54 w 103"/>
              <a:gd name="T13" fmla="*/ 0 h 104"/>
              <a:gd name="T14" fmla="*/ 54 w 103"/>
              <a:gd name="T15" fmla="*/ 0 h 104"/>
              <a:gd name="T16" fmla="*/ 0 w 103"/>
              <a:gd name="T17" fmla="*/ 54 h 104"/>
              <a:gd name="T18" fmla="*/ 54 w 103"/>
              <a:gd name="T19" fmla="*/ 103 h 104"/>
              <a:gd name="T20" fmla="*/ 102 w 103"/>
              <a:gd name="T21" fmla="*/ 54 h 104"/>
              <a:gd name="T22" fmla="*/ 54 w 103"/>
              <a:gd name="T23" fmla="*/ 0 h 104"/>
              <a:gd name="T24" fmla="*/ 54 w 103"/>
              <a:gd name="T25" fmla="*/ 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4">
                <a:moveTo>
                  <a:pt x="54" y="6"/>
                </a:moveTo>
                <a:lnTo>
                  <a:pt x="54" y="6"/>
                </a:lnTo>
                <a:cubicBezTo>
                  <a:pt x="78" y="6"/>
                  <a:pt x="102" y="24"/>
                  <a:pt x="102" y="54"/>
                </a:cubicBezTo>
                <a:cubicBezTo>
                  <a:pt x="102" y="78"/>
                  <a:pt x="78" y="103"/>
                  <a:pt x="54" y="103"/>
                </a:cubicBezTo>
                <a:cubicBezTo>
                  <a:pt x="24" y="103"/>
                  <a:pt x="6" y="78"/>
                  <a:pt x="6" y="54"/>
                </a:cubicBezTo>
                <a:cubicBezTo>
                  <a:pt x="6" y="24"/>
                  <a:pt x="24" y="6"/>
                  <a:pt x="54" y="6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3"/>
                  <a:pt x="54" y="103"/>
                </a:cubicBezTo>
                <a:cubicBezTo>
                  <a:pt x="78" y="103"/>
                  <a:pt x="102" y="78"/>
                  <a:pt x="102" y="54"/>
                </a:cubicBezTo>
                <a:cubicBezTo>
                  <a:pt x="102" y="24"/>
                  <a:pt x="78" y="0"/>
                  <a:pt x="54" y="0"/>
                </a:cubicBezTo>
                <a:lnTo>
                  <a:pt x="5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7" name="Freeform 951"/>
          <p:cNvSpPr>
            <a:spLocks noChangeArrowheads="1"/>
          </p:cNvSpPr>
          <p:nvPr/>
        </p:nvSpPr>
        <p:spPr bwMode="auto">
          <a:xfrm>
            <a:off x="14454197" y="5853711"/>
            <a:ext cx="123168" cy="123175"/>
          </a:xfrm>
          <a:custGeom>
            <a:avLst/>
            <a:gdLst>
              <a:gd name="T0" fmla="*/ 48 w 98"/>
              <a:gd name="T1" fmla="*/ 97 h 98"/>
              <a:gd name="T2" fmla="*/ 48 w 98"/>
              <a:gd name="T3" fmla="*/ 97 h 98"/>
              <a:gd name="T4" fmla="*/ 0 w 98"/>
              <a:gd name="T5" fmla="*/ 48 h 98"/>
              <a:gd name="T6" fmla="*/ 48 w 98"/>
              <a:gd name="T7" fmla="*/ 0 h 98"/>
              <a:gd name="T8" fmla="*/ 97 w 98"/>
              <a:gd name="T9" fmla="*/ 48 h 98"/>
              <a:gd name="T10" fmla="*/ 48 w 98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8">
                <a:moveTo>
                  <a:pt x="48" y="97"/>
                </a:moveTo>
                <a:lnTo>
                  <a:pt x="48" y="97"/>
                </a:lnTo>
                <a:cubicBezTo>
                  <a:pt x="24" y="97"/>
                  <a:pt x="0" y="79"/>
                  <a:pt x="0" y="48"/>
                </a:cubicBezTo>
                <a:cubicBezTo>
                  <a:pt x="0" y="24"/>
                  <a:pt x="24" y="0"/>
                  <a:pt x="48" y="0"/>
                </a:cubicBezTo>
                <a:cubicBezTo>
                  <a:pt x="79" y="0"/>
                  <a:pt x="97" y="24"/>
                  <a:pt x="97" y="48"/>
                </a:cubicBezTo>
                <a:cubicBezTo>
                  <a:pt x="97" y="79"/>
                  <a:pt x="79" y="97"/>
                  <a:pt x="48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8" name="Freeform 952"/>
          <p:cNvSpPr>
            <a:spLocks noChangeArrowheads="1"/>
          </p:cNvSpPr>
          <p:nvPr/>
        </p:nvSpPr>
        <p:spPr bwMode="auto">
          <a:xfrm>
            <a:off x="14454197" y="5853708"/>
            <a:ext cx="123168" cy="134374"/>
          </a:xfrm>
          <a:custGeom>
            <a:avLst/>
            <a:gdLst>
              <a:gd name="T0" fmla="*/ 48 w 98"/>
              <a:gd name="T1" fmla="*/ 0 h 104"/>
              <a:gd name="T2" fmla="*/ 48 w 98"/>
              <a:gd name="T3" fmla="*/ 0 h 104"/>
              <a:gd name="T4" fmla="*/ 97 w 98"/>
              <a:gd name="T5" fmla="*/ 48 h 104"/>
              <a:gd name="T6" fmla="*/ 48 w 98"/>
              <a:gd name="T7" fmla="*/ 97 h 104"/>
              <a:gd name="T8" fmla="*/ 0 w 98"/>
              <a:gd name="T9" fmla="*/ 48 h 104"/>
              <a:gd name="T10" fmla="*/ 48 w 98"/>
              <a:gd name="T11" fmla="*/ 0 h 104"/>
              <a:gd name="T12" fmla="*/ 48 w 98"/>
              <a:gd name="T13" fmla="*/ 0 h 104"/>
              <a:gd name="T14" fmla="*/ 48 w 98"/>
              <a:gd name="T15" fmla="*/ 0 h 104"/>
              <a:gd name="T16" fmla="*/ 0 w 98"/>
              <a:gd name="T17" fmla="*/ 48 h 104"/>
              <a:gd name="T18" fmla="*/ 48 w 98"/>
              <a:gd name="T19" fmla="*/ 103 h 104"/>
              <a:gd name="T20" fmla="*/ 97 w 98"/>
              <a:gd name="T21" fmla="*/ 48 h 104"/>
              <a:gd name="T22" fmla="*/ 48 w 98"/>
              <a:gd name="T2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104">
                <a:moveTo>
                  <a:pt x="48" y="0"/>
                </a:moveTo>
                <a:lnTo>
                  <a:pt x="48" y="0"/>
                </a:lnTo>
                <a:cubicBezTo>
                  <a:pt x="79" y="0"/>
                  <a:pt x="97" y="24"/>
                  <a:pt x="97" y="48"/>
                </a:cubicBezTo>
                <a:cubicBezTo>
                  <a:pt x="97" y="79"/>
                  <a:pt x="79" y="97"/>
                  <a:pt x="48" y="97"/>
                </a:cubicBezTo>
                <a:cubicBezTo>
                  <a:pt x="24" y="97"/>
                  <a:pt x="0" y="79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9"/>
                  <a:pt x="24" y="103"/>
                  <a:pt x="48" y="103"/>
                </a:cubicBezTo>
                <a:cubicBezTo>
                  <a:pt x="79" y="103"/>
                  <a:pt x="97" y="79"/>
                  <a:pt x="97" y="48"/>
                </a:cubicBezTo>
                <a:cubicBezTo>
                  <a:pt x="97" y="24"/>
                  <a:pt x="79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19" name="Freeform 953"/>
          <p:cNvSpPr>
            <a:spLocks noChangeArrowheads="1"/>
          </p:cNvSpPr>
          <p:nvPr/>
        </p:nvSpPr>
        <p:spPr bwMode="auto">
          <a:xfrm>
            <a:off x="14622153" y="7214241"/>
            <a:ext cx="123168" cy="123175"/>
          </a:xfrm>
          <a:custGeom>
            <a:avLst/>
            <a:gdLst>
              <a:gd name="T0" fmla="*/ 48 w 98"/>
              <a:gd name="T1" fmla="*/ 96 h 97"/>
              <a:gd name="T2" fmla="*/ 48 w 98"/>
              <a:gd name="T3" fmla="*/ 96 h 97"/>
              <a:gd name="T4" fmla="*/ 0 w 98"/>
              <a:gd name="T5" fmla="*/ 48 h 97"/>
              <a:gd name="T6" fmla="*/ 48 w 98"/>
              <a:gd name="T7" fmla="*/ 0 h 97"/>
              <a:gd name="T8" fmla="*/ 97 w 98"/>
              <a:gd name="T9" fmla="*/ 48 h 97"/>
              <a:gd name="T10" fmla="*/ 48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cubicBezTo>
                  <a:pt x="78" y="0"/>
                  <a:pt x="97" y="24"/>
                  <a:pt x="97" y="48"/>
                </a:cubicBezTo>
                <a:cubicBezTo>
                  <a:pt x="97" y="78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0" name="Freeform 954"/>
          <p:cNvSpPr>
            <a:spLocks noChangeArrowheads="1"/>
          </p:cNvSpPr>
          <p:nvPr/>
        </p:nvSpPr>
        <p:spPr bwMode="auto">
          <a:xfrm>
            <a:off x="14622153" y="7214241"/>
            <a:ext cx="123168" cy="123175"/>
          </a:xfrm>
          <a:custGeom>
            <a:avLst/>
            <a:gdLst>
              <a:gd name="T0" fmla="*/ 48 w 98"/>
              <a:gd name="T1" fmla="*/ 0 h 97"/>
              <a:gd name="T2" fmla="*/ 48 w 98"/>
              <a:gd name="T3" fmla="*/ 0 h 97"/>
              <a:gd name="T4" fmla="*/ 97 w 98"/>
              <a:gd name="T5" fmla="*/ 48 h 97"/>
              <a:gd name="T6" fmla="*/ 48 w 98"/>
              <a:gd name="T7" fmla="*/ 96 h 97"/>
              <a:gd name="T8" fmla="*/ 0 w 98"/>
              <a:gd name="T9" fmla="*/ 48 h 97"/>
              <a:gd name="T10" fmla="*/ 48 w 98"/>
              <a:gd name="T11" fmla="*/ 0 h 97"/>
              <a:gd name="T12" fmla="*/ 48 w 98"/>
              <a:gd name="T13" fmla="*/ 0 h 97"/>
              <a:gd name="T14" fmla="*/ 48 w 98"/>
              <a:gd name="T15" fmla="*/ 0 h 97"/>
              <a:gd name="T16" fmla="*/ 0 w 98"/>
              <a:gd name="T17" fmla="*/ 48 h 97"/>
              <a:gd name="T18" fmla="*/ 48 w 98"/>
              <a:gd name="T19" fmla="*/ 96 h 97"/>
              <a:gd name="T20" fmla="*/ 97 w 98"/>
              <a:gd name="T21" fmla="*/ 48 h 97"/>
              <a:gd name="T22" fmla="*/ 48 w 98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97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7" y="24"/>
                  <a:pt x="97" y="48"/>
                </a:cubicBezTo>
                <a:cubicBezTo>
                  <a:pt x="97" y="78"/>
                  <a:pt x="78" y="96"/>
                  <a:pt x="48" y="96"/>
                </a:cubicBez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8"/>
                  <a:pt x="24" y="96"/>
                  <a:pt x="48" y="96"/>
                </a:cubicBezTo>
                <a:cubicBezTo>
                  <a:pt x="78" y="96"/>
                  <a:pt x="97" y="78"/>
                  <a:pt x="97" y="48"/>
                </a:cubicBezTo>
                <a:cubicBezTo>
                  <a:pt x="97" y="24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1" name="Freeform 955"/>
          <p:cNvSpPr>
            <a:spLocks noChangeArrowheads="1"/>
          </p:cNvSpPr>
          <p:nvPr/>
        </p:nvSpPr>
        <p:spPr bwMode="auto">
          <a:xfrm>
            <a:off x="13592027" y="4062066"/>
            <a:ext cx="313515" cy="313537"/>
          </a:xfrm>
          <a:custGeom>
            <a:avLst/>
            <a:gdLst>
              <a:gd name="T0" fmla="*/ 121 w 249"/>
              <a:gd name="T1" fmla="*/ 248 h 249"/>
              <a:gd name="T2" fmla="*/ 121 w 249"/>
              <a:gd name="T3" fmla="*/ 248 h 249"/>
              <a:gd name="T4" fmla="*/ 0 w 249"/>
              <a:gd name="T5" fmla="*/ 127 h 249"/>
              <a:gd name="T6" fmla="*/ 121 w 249"/>
              <a:gd name="T7" fmla="*/ 0 h 249"/>
              <a:gd name="T8" fmla="*/ 248 w 249"/>
              <a:gd name="T9" fmla="*/ 127 h 249"/>
              <a:gd name="T10" fmla="*/ 121 w 249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249">
                <a:moveTo>
                  <a:pt x="121" y="248"/>
                </a:moveTo>
                <a:lnTo>
                  <a:pt x="121" y="248"/>
                </a:lnTo>
                <a:cubicBezTo>
                  <a:pt x="55" y="248"/>
                  <a:pt x="0" y="194"/>
                  <a:pt x="0" y="127"/>
                </a:cubicBezTo>
                <a:cubicBezTo>
                  <a:pt x="0" y="55"/>
                  <a:pt x="55" y="0"/>
                  <a:pt x="121" y="0"/>
                </a:cubicBezTo>
                <a:cubicBezTo>
                  <a:pt x="194" y="0"/>
                  <a:pt x="248" y="55"/>
                  <a:pt x="248" y="127"/>
                </a:cubicBezTo>
                <a:cubicBezTo>
                  <a:pt x="248" y="194"/>
                  <a:pt x="194" y="248"/>
                  <a:pt x="121" y="2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2" name="Freeform 956"/>
          <p:cNvSpPr>
            <a:spLocks noChangeArrowheads="1"/>
          </p:cNvSpPr>
          <p:nvPr/>
        </p:nvSpPr>
        <p:spPr bwMode="auto">
          <a:xfrm>
            <a:off x="13592027" y="4062066"/>
            <a:ext cx="313515" cy="313537"/>
          </a:xfrm>
          <a:custGeom>
            <a:avLst/>
            <a:gdLst>
              <a:gd name="T0" fmla="*/ 121 w 249"/>
              <a:gd name="T1" fmla="*/ 0 h 249"/>
              <a:gd name="T2" fmla="*/ 121 w 249"/>
              <a:gd name="T3" fmla="*/ 0 h 249"/>
              <a:gd name="T4" fmla="*/ 248 w 249"/>
              <a:gd name="T5" fmla="*/ 127 h 249"/>
              <a:gd name="T6" fmla="*/ 121 w 249"/>
              <a:gd name="T7" fmla="*/ 248 h 249"/>
              <a:gd name="T8" fmla="*/ 0 w 249"/>
              <a:gd name="T9" fmla="*/ 127 h 249"/>
              <a:gd name="T10" fmla="*/ 121 w 249"/>
              <a:gd name="T11" fmla="*/ 0 h 249"/>
              <a:gd name="T12" fmla="*/ 121 w 249"/>
              <a:gd name="T13" fmla="*/ 0 h 249"/>
              <a:gd name="T14" fmla="*/ 121 w 249"/>
              <a:gd name="T15" fmla="*/ 0 h 249"/>
              <a:gd name="T16" fmla="*/ 0 w 249"/>
              <a:gd name="T17" fmla="*/ 127 h 249"/>
              <a:gd name="T18" fmla="*/ 121 w 249"/>
              <a:gd name="T19" fmla="*/ 248 h 249"/>
              <a:gd name="T20" fmla="*/ 248 w 249"/>
              <a:gd name="T21" fmla="*/ 127 h 249"/>
              <a:gd name="T22" fmla="*/ 121 w 249"/>
              <a:gd name="T2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9" h="249">
                <a:moveTo>
                  <a:pt x="121" y="0"/>
                </a:moveTo>
                <a:lnTo>
                  <a:pt x="121" y="0"/>
                </a:lnTo>
                <a:cubicBezTo>
                  <a:pt x="194" y="0"/>
                  <a:pt x="248" y="55"/>
                  <a:pt x="248" y="127"/>
                </a:cubicBezTo>
                <a:cubicBezTo>
                  <a:pt x="248" y="194"/>
                  <a:pt x="194" y="248"/>
                  <a:pt x="121" y="248"/>
                </a:cubicBezTo>
                <a:cubicBezTo>
                  <a:pt x="55" y="248"/>
                  <a:pt x="0" y="194"/>
                  <a:pt x="0" y="127"/>
                </a:cubicBezTo>
                <a:cubicBezTo>
                  <a:pt x="0" y="55"/>
                  <a:pt x="55" y="0"/>
                  <a:pt x="121" y="0"/>
                </a:cubicBezTo>
                <a:lnTo>
                  <a:pt x="121" y="0"/>
                </a:lnTo>
                <a:lnTo>
                  <a:pt x="121" y="0"/>
                </a:lnTo>
                <a:cubicBezTo>
                  <a:pt x="55" y="0"/>
                  <a:pt x="0" y="55"/>
                  <a:pt x="0" y="127"/>
                </a:cubicBezTo>
                <a:cubicBezTo>
                  <a:pt x="0" y="194"/>
                  <a:pt x="55" y="248"/>
                  <a:pt x="121" y="248"/>
                </a:cubicBezTo>
                <a:cubicBezTo>
                  <a:pt x="194" y="248"/>
                  <a:pt x="248" y="194"/>
                  <a:pt x="248" y="127"/>
                </a:cubicBezTo>
                <a:cubicBezTo>
                  <a:pt x="248" y="55"/>
                  <a:pt x="194" y="0"/>
                  <a:pt x="12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3" name="Freeform 957"/>
          <p:cNvSpPr>
            <a:spLocks noChangeArrowheads="1"/>
          </p:cNvSpPr>
          <p:nvPr/>
        </p:nvSpPr>
        <p:spPr bwMode="auto">
          <a:xfrm>
            <a:off x="12936998" y="5803324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2"/>
                  <a:pt x="0" y="48"/>
                </a:cubicBezTo>
                <a:cubicBezTo>
                  <a:pt x="0" y="18"/>
                  <a:pt x="18" y="0"/>
                  <a:pt x="48" y="0"/>
                </a:cubicBezTo>
                <a:cubicBezTo>
                  <a:pt x="72" y="0"/>
                  <a:pt x="96" y="18"/>
                  <a:pt x="96" y="48"/>
                </a:cubicBezTo>
                <a:cubicBezTo>
                  <a:pt x="96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4" name="Freeform 958"/>
          <p:cNvSpPr>
            <a:spLocks noChangeArrowheads="1"/>
          </p:cNvSpPr>
          <p:nvPr/>
        </p:nvSpPr>
        <p:spPr bwMode="auto">
          <a:xfrm>
            <a:off x="12936998" y="5797722"/>
            <a:ext cx="123168" cy="128776"/>
          </a:xfrm>
          <a:custGeom>
            <a:avLst/>
            <a:gdLst>
              <a:gd name="T0" fmla="*/ 48 w 97"/>
              <a:gd name="T1" fmla="*/ 6 h 103"/>
              <a:gd name="T2" fmla="*/ 48 w 97"/>
              <a:gd name="T3" fmla="*/ 6 h 103"/>
              <a:gd name="T4" fmla="*/ 96 w 97"/>
              <a:gd name="T5" fmla="*/ 54 h 103"/>
              <a:gd name="T6" fmla="*/ 48 w 97"/>
              <a:gd name="T7" fmla="*/ 102 h 103"/>
              <a:gd name="T8" fmla="*/ 0 w 97"/>
              <a:gd name="T9" fmla="*/ 54 h 103"/>
              <a:gd name="T10" fmla="*/ 48 w 97"/>
              <a:gd name="T11" fmla="*/ 6 h 103"/>
              <a:gd name="T12" fmla="*/ 48 w 97"/>
              <a:gd name="T13" fmla="*/ 0 h 103"/>
              <a:gd name="T14" fmla="*/ 48 w 97"/>
              <a:gd name="T15" fmla="*/ 0 h 103"/>
              <a:gd name="T16" fmla="*/ 0 w 97"/>
              <a:gd name="T17" fmla="*/ 54 h 103"/>
              <a:gd name="T18" fmla="*/ 48 w 97"/>
              <a:gd name="T19" fmla="*/ 102 h 103"/>
              <a:gd name="T20" fmla="*/ 96 w 97"/>
              <a:gd name="T21" fmla="*/ 54 h 103"/>
              <a:gd name="T22" fmla="*/ 48 w 97"/>
              <a:gd name="T23" fmla="*/ 0 h 103"/>
              <a:gd name="T24" fmla="*/ 48 w 97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03">
                <a:moveTo>
                  <a:pt x="48" y="6"/>
                </a:moveTo>
                <a:lnTo>
                  <a:pt x="48" y="6"/>
                </a:lnTo>
                <a:cubicBezTo>
                  <a:pt x="72" y="6"/>
                  <a:pt x="96" y="24"/>
                  <a:pt x="96" y="54"/>
                </a:cubicBezTo>
                <a:cubicBezTo>
                  <a:pt x="96" y="78"/>
                  <a:pt x="72" y="102"/>
                  <a:pt x="48" y="102"/>
                </a:cubicBezTo>
                <a:cubicBezTo>
                  <a:pt x="18" y="102"/>
                  <a:pt x="0" y="78"/>
                  <a:pt x="0" y="54"/>
                </a:cubicBezTo>
                <a:cubicBezTo>
                  <a:pt x="0" y="24"/>
                  <a:pt x="18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24"/>
                  <a:pt x="0" y="54"/>
                </a:cubicBezTo>
                <a:cubicBezTo>
                  <a:pt x="0" y="78"/>
                  <a:pt x="18" y="102"/>
                  <a:pt x="48" y="102"/>
                </a:cubicBezTo>
                <a:cubicBezTo>
                  <a:pt x="72" y="102"/>
                  <a:pt x="96" y="78"/>
                  <a:pt x="96" y="54"/>
                </a:cubicBezTo>
                <a:cubicBezTo>
                  <a:pt x="96" y="24"/>
                  <a:pt x="72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5" name="Freeform 959"/>
          <p:cNvSpPr>
            <a:spLocks noChangeArrowheads="1"/>
          </p:cNvSpPr>
          <p:nvPr/>
        </p:nvSpPr>
        <p:spPr bwMode="auto">
          <a:xfrm>
            <a:off x="12701864" y="6368805"/>
            <a:ext cx="190347" cy="184764"/>
          </a:xfrm>
          <a:custGeom>
            <a:avLst/>
            <a:gdLst>
              <a:gd name="T0" fmla="*/ 72 w 151"/>
              <a:gd name="T1" fmla="*/ 145 h 146"/>
              <a:gd name="T2" fmla="*/ 72 w 151"/>
              <a:gd name="T3" fmla="*/ 145 h 146"/>
              <a:gd name="T4" fmla="*/ 0 w 151"/>
              <a:gd name="T5" fmla="*/ 73 h 146"/>
              <a:gd name="T6" fmla="*/ 72 w 151"/>
              <a:gd name="T7" fmla="*/ 0 h 146"/>
              <a:gd name="T8" fmla="*/ 150 w 151"/>
              <a:gd name="T9" fmla="*/ 73 h 146"/>
              <a:gd name="T10" fmla="*/ 72 w 151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5"/>
                  <a:pt x="0" y="73"/>
                </a:cubicBezTo>
                <a:cubicBezTo>
                  <a:pt x="0" y="31"/>
                  <a:pt x="30" y="0"/>
                  <a:pt x="72" y="0"/>
                </a:cubicBezTo>
                <a:cubicBezTo>
                  <a:pt x="114" y="0"/>
                  <a:pt x="150" y="31"/>
                  <a:pt x="150" y="73"/>
                </a:cubicBezTo>
                <a:cubicBezTo>
                  <a:pt x="150" y="115"/>
                  <a:pt x="114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6" name="Freeform 960"/>
          <p:cNvSpPr>
            <a:spLocks noChangeArrowheads="1"/>
          </p:cNvSpPr>
          <p:nvPr/>
        </p:nvSpPr>
        <p:spPr bwMode="auto">
          <a:xfrm>
            <a:off x="12701864" y="6363211"/>
            <a:ext cx="190347" cy="190362"/>
          </a:xfrm>
          <a:custGeom>
            <a:avLst/>
            <a:gdLst>
              <a:gd name="T0" fmla="*/ 72 w 151"/>
              <a:gd name="T1" fmla="*/ 6 h 152"/>
              <a:gd name="T2" fmla="*/ 72 w 151"/>
              <a:gd name="T3" fmla="*/ 6 h 152"/>
              <a:gd name="T4" fmla="*/ 144 w 151"/>
              <a:gd name="T5" fmla="*/ 79 h 152"/>
              <a:gd name="T6" fmla="*/ 72 w 151"/>
              <a:gd name="T7" fmla="*/ 151 h 152"/>
              <a:gd name="T8" fmla="*/ 0 w 151"/>
              <a:gd name="T9" fmla="*/ 79 h 152"/>
              <a:gd name="T10" fmla="*/ 72 w 151"/>
              <a:gd name="T11" fmla="*/ 6 h 152"/>
              <a:gd name="T12" fmla="*/ 72 w 151"/>
              <a:gd name="T13" fmla="*/ 0 h 152"/>
              <a:gd name="T14" fmla="*/ 72 w 151"/>
              <a:gd name="T15" fmla="*/ 0 h 152"/>
              <a:gd name="T16" fmla="*/ 0 w 151"/>
              <a:gd name="T17" fmla="*/ 79 h 152"/>
              <a:gd name="T18" fmla="*/ 72 w 151"/>
              <a:gd name="T19" fmla="*/ 151 h 152"/>
              <a:gd name="T20" fmla="*/ 150 w 151"/>
              <a:gd name="T21" fmla="*/ 79 h 152"/>
              <a:gd name="T22" fmla="*/ 72 w 151"/>
              <a:gd name="T23" fmla="*/ 0 h 152"/>
              <a:gd name="T24" fmla="*/ 72 w 151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1" h="152">
                <a:moveTo>
                  <a:pt x="72" y="6"/>
                </a:moveTo>
                <a:lnTo>
                  <a:pt x="72" y="6"/>
                </a:lnTo>
                <a:cubicBezTo>
                  <a:pt x="114" y="6"/>
                  <a:pt x="144" y="37"/>
                  <a:pt x="144" y="79"/>
                </a:cubicBezTo>
                <a:cubicBezTo>
                  <a:pt x="144" y="121"/>
                  <a:pt x="114" y="151"/>
                  <a:pt x="72" y="151"/>
                </a:cubicBezTo>
                <a:cubicBezTo>
                  <a:pt x="36" y="151"/>
                  <a:pt x="0" y="121"/>
                  <a:pt x="0" y="79"/>
                </a:cubicBezTo>
                <a:cubicBezTo>
                  <a:pt x="0" y="37"/>
                  <a:pt x="36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7"/>
                  <a:pt x="0" y="79"/>
                </a:cubicBezTo>
                <a:cubicBezTo>
                  <a:pt x="0" y="121"/>
                  <a:pt x="30" y="151"/>
                  <a:pt x="72" y="151"/>
                </a:cubicBezTo>
                <a:cubicBezTo>
                  <a:pt x="114" y="151"/>
                  <a:pt x="150" y="121"/>
                  <a:pt x="150" y="79"/>
                </a:cubicBezTo>
                <a:cubicBezTo>
                  <a:pt x="150" y="37"/>
                  <a:pt x="114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7" name="Freeform 961"/>
          <p:cNvSpPr>
            <a:spLocks noChangeArrowheads="1"/>
          </p:cNvSpPr>
          <p:nvPr/>
        </p:nvSpPr>
        <p:spPr bwMode="auto">
          <a:xfrm>
            <a:off x="12892213" y="6441596"/>
            <a:ext cx="184754" cy="190362"/>
          </a:xfrm>
          <a:custGeom>
            <a:avLst/>
            <a:gdLst>
              <a:gd name="T0" fmla="*/ 73 w 146"/>
              <a:gd name="T1" fmla="*/ 150 h 151"/>
              <a:gd name="T2" fmla="*/ 73 w 146"/>
              <a:gd name="T3" fmla="*/ 150 h 151"/>
              <a:gd name="T4" fmla="*/ 0 w 146"/>
              <a:gd name="T5" fmla="*/ 78 h 151"/>
              <a:gd name="T6" fmla="*/ 73 w 146"/>
              <a:gd name="T7" fmla="*/ 0 h 151"/>
              <a:gd name="T8" fmla="*/ 145 w 146"/>
              <a:gd name="T9" fmla="*/ 78 h 151"/>
              <a:gd name="T10" fmla="*/ 73 w 146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1">
                <a:moveTo>
                  <a:pt x="73" y="150"/>
                </a:moveTo>
                <a:lnTo>
                  <a:pt x="73" y="150"/>
                </a:lnTo>
                <a:cubicBezTo>
                  <a:pt x="31" y="150"/>
                  <a:pt x="0" y="114"/>
                  <a:pt x="0" y="78"/>
                </a:cubicBezTo>
                <a:cubicBezTo>
                  <a:pt x="0" y="36"/>
                  <a:pt x="31" y="0"/>
                  <a:pt x="73" y="0"/>
                </a:cubicBezTo>
                <a:cubicBezTo>
                  <a:pt x="115" y="0"/>
                  <a:pt x="145" y="36"/>
                  <a:pt x="145" y="78"/>
                </a:cubicBezTo>
                <a:cubicBezTo>
                  <a:pt x="145" y="114"/>
                  <a:pt x="115" y="150"/>
                  <a:pt x="73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8" name="Freeform 962"/>
          <p:cNvSpPr>
            <a:spLocks noChangeArrowheads="1"/>
          </p:cNvSpPr>
          <p:nvPr/>
        </p:nvSpPr>
        <p:spPr bwMode="auto">
          <a:xfrm>
            <a:off x="12892213" y="6441596"/>
            <a:ext cx="184754" cy="190362"/>
          </a:xfrm>
          <a:custGeom>
            <a:avLst/>
            <a:gdLst>
              <a:gd name="T0" fmla="*/ 73 w 146"/>
              <a:gd name="T1" fmla="*/ 6 h 151"/>
              <a:gd name="T2" fmla="*/ 73 w 146"/>
              <a:gd name="T3" fmla="*/ 6 h 151"/>
              <a:gd name="T4" fmla="*/ 145 w 146"/>
              <a:gd name="T5" fmla="*/ 78 h 151"/>
              <a:gd name="T6" fmla="*/ 73 w 146"/>
              <a:gd name="T7" fmla="*/ 150 h 151"/>
              <a:gd name="T8" fmla="*/ 0 w 146"/>
              <a:gd name="T9" fmla="*/ 78 h 151"/>
              <a:gd name="T10" fmla="*/ 73 w 146"/>
              <a:gd name="T11" fmla="*/ 6 h 151"/>
              <a:gd name="T12" fmla="*/ 73 w 146"/>
              <a:gd name="T13" fmla="*/ 0 h 151"/>
              <a:gd name="T14" fmla="*/ 73 w 146"/>
              <a:gd name="T15" fmla="*/ 0 h 151"/>
              <a:gd name="T16" fmla="*/ 0 w 146"/>
              <a:gd name="T17" fmla="*/ 78 h 151"/>
              <a:gd name="T18" fmla="*/ 73 w 146"/>
              <a:gd name="T19" fmla="*/ 150 h 151"/>
              <a:gd name="T20" fmla="*/ 145 w 146"/>
              <a:gd name="T21" fmla="*/ 78 h 151"/>
              <a:gd name="T22" fmla="*/ 73 w 146"/>
              <a:gd name="T23" fmla="*/ 0 h 151"/>
              <a:gd name="T24" fmla="*/ 73 w 146"/>
              <a:gd name="T25" fmla="*/ 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6" h="151">
                <a:moveTo>
                  <a:pt x="73" y="6"/>
                </a:moveTo>
                <a:lnTo>
                  <a:pt x="73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14"/>
                  <a:pt x="115" y="150"/>
                  <a:pt x="73" y="150"/>
                </a:cubicBezTo>
                <a:cubicBezTo>
                  <a:pt x="31" y="150"/>
                  <a:pt x="0" y="114"/>
                  <a:pt x="0" y="78"/>
                </a:cubicBezTo>
                <a:cubicBezTo>
                  <a:pt x="0" y="36"/>
                  <a:pt x="31" y="6"/>
                  <a:pt x="73" y="6"/>
                </a:cubicBezTo>
                <a:lnTo>
                  <a:pt x="73" y="0"/>
                </a:lnTo>
                <a:lnTo>
                  <a:pt x="73" y="0"/>
                </a:lnTo>
                <a:cubicBezTo>
                  <a:pt x="31" y="0"/>
                  <a:pt x="0" y="36"/>
                  <a:pt x="0" y="78"/>
                </a:cubicBezTo>
                <a:cubicBezTo>
                  <a:pt x="0" y="120"/>
                  <a:pt x="31" y="150"/>
                  <a:pt x="73" y="150"/>
                </a:cubicBezTo>
                <a:cubicBezTo>
                  <a:pt x="115" y="150"/>
                  <a:pt x="145" y="120"/>
                  <a:pt x="145" y="78"/>
                </a:cubicBezTo>
                <a:cubicBezTo>
                  <a:pt x="145" y="36"/>
                  <a:pt x="115" y="0"/>
                  <a:pt x="73" y="0"/>
                </a:cubicBezTo>
                <a:lnTo>
                  <a:pt x="7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29" name="Freeform 963"/>
          <p:cNvSpPr>
            <a:spLocks noChangeArrowheads="1"/>
          </p:cNvSpPr>
          <p:nvPr/>
        </p:nvSpPr>
        <p:spPr bwMode="auto">
          <a:xfrm>
            <a:off x="13508051" y="5243430"/>
            <a:ext cx="397497" cy="397518"/>
          </a:xfrm>
          <a:custGeom>
            <a:avLst/>
            <a:gdLst>
              <a:gd name="T0" fmla="*/ 157 w 315"/>
              <a:gd name="T1" fmla="*/ 314 h 315"/>
              <a:gd name="T2" fmla="*/ 157 w 315"/>
              <a:gd name="T3" fmla="*/ 314 h 315"/>
              <a:gd name="T4" fmla="*/ 0 w 315"/>
              <a:gd name="T5" fmla="*/ 157 h 315"/>
              <a:gd name="T6" fmla="*/ 157 w 315"/>
              <a:gd name="T7" fmla="*/ 0 h 315"/>
              <a:gd name="T8" fmla="*/ 314 w 315"/>
              <a:gd name="T9" fmla="*/ 157 h 315"/>
              <a:gd name="T10" fmla="*/ 157 w 315"/>
              <a:gd name="T11" fmla="*/ 314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5" h="315">
                <a:moveTo>
                  <a:pt x="157" y="314"/>
                </a:moveTo>
                <a:lnTo>
                  <a:pt x="157" y="314"/>
                </a:lnTo>
                <a:cubicBezTo>
                  <a:pt x="66" y="314"/>
                  <a:pt x="0" y="242"/>
                  <a:pt x="0" y="157"/>
                </a:cubicBezTo>
                <a:cubicBezTo>
                  <a:pt x="0" y="73"/>
                  <a:pt x="66" y="0"/>
                  <a:pt x="157" y="0"/>
                </a:cubicBezTo>
                <a:cubicBezTo>
                  <a:pt x="241" y="0"/>
                  <a:pt x="314" y="73"/>
                  <a:pt x="314" y="157"/>
                </a:cubicBezTo>
                <a:cubicBezTo>
                  <a:pt x="314" y="242"/>
                  <a:pt x="241" y="314"/>
                  <a:pt x="157" y="3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0" name="Freeform 964"/>
          <p:cNvSpPr>
            <a:spLocks noChangeArrowheads="1"/>
          </p:cNvSpPr>
          <p:nvPr/>
        </p:nvSpPr>
        <p:spPr bwMode="auto">
          <a:xfrm>
            <a:off x="13508051" y="5243430"/>
            <a:ext cx="397497" cy="397518"/>
          </a:xfrm>
          <a:custGeom>
            <a:avLst/>
            <a:gdLst>
              <a:gd name="T0" fmla="*/ 157 w 315"/>
              <a:gd name="T1" fmla="*/ 0 h 315"/>
              <a:gd name="T2" fmla="*/ 157 w 315"/>
              <a:gd name="T3" fmla="*/ 0 h 315"/>
              <a:gd name="T4" fmla="*/ 314 w 315"/>
              <a:gd name="T5" fmla="*/ 157 h 315"/>
              <a:gd name="T6" fmla="*/ 157 w 315"/>
              <a:gd name="T7" fmla="*/ 314 h 315"/>
              <a:gd name="T8" fmla="*/ 0 w 315"/>
              <a:gd name="T9" fmla="*/ 157 h 315"/>
              <a:gd name="T10" fmla="*/ 157 w 315"/>
              <a:gd name="T11" fmla="*/ 0 h 315"/>
              <a:gd name="T12" fmla="*/ 157 w 315"/>
              <a:gd name="T13" fmla="*/ 0 h 315"/>
              <a:gd name="T14" fmla="*/ 157 w 315"/>
              <a:gd name="T15" fmla="*/ 0 h 315"/>
              <a:gd name="T16" fmla="*/ 0 w 315"/>
              <a:gd name="T17" fmla="*/ 157 h 315"/>
              <a:gd name="T18" fmla="*/ 157 w 315"/>
              <a:gd name="T19" fmla="*/ 314 h 315"/>
              <a:gd name="T20" fmla="*/ 314 w 315"/>
              <a:gd name="T21" fmla="*/ 157 h 315"/>
              <a:gd name="T22" fmla="*/ 157 w 315"/>
              <a:gd name="T23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5" h="315">
                <a:moveTo>
                  <a:pt x="157" y="0"/>
                </a:moveTo>
                <a:lnTo>
                  <a:pt x="157" y="0"/>
                </a:lnTo>
                <a:cubicBezTo>
                  <a:pt x="241" y="0"/>
                  <a:pt x="314" y="73"/>
                  <a:pt x="314" y="157"/>
                </a:cubicBezTo>
                <a:cubicBezTo>
                  <a:pt x="314" y="242"/>
                  <a:pt x="241" y="314"/>
                  <a:pt x="157" y="314"/>
                </a:cubicBezTo>
                <a:cubicBezTo>
                  <a:pt x="66" y="314"/>
                  <a:pt x="0" y="242"/>
                  <a:pt x="0" y="157"/>
                </a:cubicBezTo>
                <a:cubicBezTo>
                  <a:pt x="0" y="73"/>
                  <a:pt x="66" y="0"/>
                  <a:pt x="157" y="0"/>
                </a:cubicBezTo>
                <a:lnTo>
                  <a:pt x="157" y="0"/>
                </a:lnTo>
                <a:lnTo>
                  <a:pt x="157" y="0"/>
                </a:lnTo>
                <a:cubicBezTo>
                  <a:pt x="66" y="0"/>
                  <a:pt x="0" y="73"/>
                  <a:pt x="0" y="157"/>
                </a:cubicBezTo>
                <a:cubicBezTo>
                  <a:pt x="0" y="242"/>
                  <a:pt x="66" y="314"/>
                  <a:pt x="157" y="314"/>
                </a:cubicBezTo>
                <a:cubicBezTo>
                  <a:pt x="241" y="314"/>
                  <a:pt x="314" y="242"/>
                  <a:pt x="314" y="157"/>
                </a:cubicBezTo>
                <a:cubicBezTo>
                  <a:pt x="314" y="73"/>
                  <a:pt x="241" y="0"/>
                  <a:pt x="15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1" name="Freeform 965"/>
          <p:cNvSpPr>
            <a:spLocks noChangeArrowheads="1"/>
          </p:cNvSpPr>
          <p:nvPr/>
        </p:nvSpPr>
        <p:spPr bwMode="auto">
          <a:xfrm>
            <a:off x="11884478" y="6447188"/>
            <a:ext cx="425487" cy="425515"/>
          </a:xfrm>
          <a:custGeom>
            <a:avLst/>
            <a:gdLst>
              <a:gd name="T0" fmla="*/ 169 w 333"/>
              <a:gd name="T1" fmla="*/ 332 h 333"/>
              <a:gd name="T2" fmla="*/ 169 w 333"/>
              <a:gd name="T3" fmla="*/ 332 h 333"/>
              <a:gd name="T4" fmla="*/ 0 w 333"/>
              <a:gd name="T5" fmla="*/ 163 h 333"/>
              <a:gd name="T6" fmla="*/ 169 w 333"/>
              <a:gd name="T7" fmla="*/ 0 h 333"/>
              <a:gd name="T8" fmla="*/ 332 w 333"/>
              <a:gd name="T9" fmla="*/ 163 h 333"/>
              <a:gd name="T10" fmla="*/ 169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9" y="332"/>
                </a:moveTo>
                <a:lnTo>
                  <a:pt x="169" y="332"/>
                </a:lnTo>
                <a:cubicBezTo>
                  <a:pt x="78" y="332"/>
                  <a:pt x="0" y="259"/>
                  <a:pt x="0" y="163"/>
                </a:cubicBezTo>
                <a:cubicBezTo>
                  <a:pt x="0" y="72"/>
                  <a:pt x="78" y="0"/>
                  <a:pt x="169" y="0"/>
                </a:cubicBezTo>
                <a:cubicBezTo>
                  <a:pt x="259" y="0"/>
                  <a:pt x="332" y="72"/>
                  <a:pt x="332" y="163"/>
                </a:cubicBezTo>
                <a:cubicBezTo>
                  <a:pt x="332" y="259"/>
                  <a:pt x="259" y="332"/>
                  <a:pt x="169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2" name="Freeform 966"/>
          <p:cNvSpPr>
            <a:spLocks noChangeArrowheads="1"/>
          </p:cNvSpPr>
          <p:nvPr/>
        </p:nvSpPr>
        <p:spPr bwMode="auto">
          <a:xfrm>
            <a:off x="11884478" y="6447188"/>
            <a:ext cx="431087" cy="425515"/>
          </a:xfrm>
          <a:custGeom>
            <a:avLst/>
            <a:gdLst>
              <a:gd name="T0" fmla="*/ 169 w 339"/>
              <a:gd name="T1" fmla="*/ 0 h 333"/>
              <a:gd name="T2" fmla="*/ 169 w 339"/>
              <a:gd name="T3" fmla="*/ 0 h 333"/>
              <a:gd name="T4" fmla="*/ 332 w 339"/>
              <a:gd name="T5" fmla="*/ 163 h 333"/>
              <a:gd name="T6" fmla="*/ 169 w 339"/>
              <a:gd name="T7" fmla="*/ 332 h 333"/>
              <a:gd name="T8" fmla="*/ 6 w 339"/>
              <a:gd name="T9" fmla="*/ 163 h 333"/>
              <a:gd name="T10" fmla="*/ 169 w 339"/>
              <a:gd name="T11" fmla="*/ 0 h 333"/>
              <a:gd name="T12" fmla="*/ 169 w 339"/>
              <a:gd name="T13" fmla="*/ 0 h 333"/>
              <a:gd name="T14" fmla="*/ 169 w 339"/>
              <a:gd name="T15" fmla="*/ 0 h 333"/>
              <a:gd name="T16" fmla="*/ 0 w 339"/>
              <a:gd name="T17" fmla="*/ 163 h 333"/>
              <a:gd name="T18" fmla="*/ 169 w 339"/>
              <a:gd name="T19" fmla="*/ 332 h 333"/>
              <a:gd name="T20" fmla="*/ 338 w 339"/>
              <a:gd name="T21" fmla="*/ 163 h 333"/>
              <a:gd name="T22" fmla="*/ 169 w 339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9" h="333">
                <a:moveTo>
                  <a:pt x="169" y="0"/>
                </a:moveTo>
                <a:lnTo>
                  <a:pt x="169" y="0"/>
                </a:lnTo>
                <a:cubicBezTo>
                  <a:pt x="259" y="0"/>
                  <a:pt x="332" y="72"/>
                  <a:pt x="332" y="163"/>
                </a:cubicBezTo>
                <a:cubicBezTo>
                  <a:pt x="332" y="259"/>
                  <a:pt x="259" y="332"/>
                  <a:pt x="169" y="332"/>
                </a:cubicBezTo>
                <a:cubicBezTo>
                  <a:pt x="78" y="332"/>
                  <a:pt x="6" y="259"/>
                  <a:pt x="6" y="163"/>
                </a:cubicBezTo>
                <a:cubicBezTo>
                  <a:pt x="6" y="72"/>
                  <a:pt x="78" y="0"/>
                  <a:pt x="169" y="0"/>
                </a:cubicBezTo>
                <a:lnTo>
                  <a:pt x="169" y="0"/>
                </a:lnTo>
                <a:lnTo>
                  <a:pt x="169" y="0"/>
                </a:lnTo>
                <a:cubicBezTo>
                  <a:pt x="78" y="0"/>
                  <a:pt x="0" y="72"/>
                  <a:pt x="0" y="163"/>
                </a:cubicBezTo>
                <a:cubicBezTo>
                  <a:pt x="0" y="259"/>
                  <a:pt x="78" y="332"/>
                  <a:pt x="169" y="332"/>
                </a:cubicBezTo>
                <a:cubicBezTo>
                  <a:pt x="259" y="332"/>
                  <a:pt x="338" y="259"/>
                  <a:pt x="338" y="163"/>
                </a:cubicBezTo>
                <a:cubicBezTo>
                  <a:pt x="338" y="72"/>
                  <a:pt x="259" y="0"/>
                  <a:pt x="16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3" name="Freeform 967"/>
          <p:cNvSpPr>
            <a:spLocks noChangeArrowheads="1"/>
          </p:cNvSpPr>
          <p:nvPr/>
        </p:nvSpPr>
        <p:spPr bwMode="auto">
          <a:xfrm>
            <a:off x="12225989" y="6100062"/>
            <a:ext cx="459079" cy="459108"/>
          </a:xfrm>
          <a:custGeom>
            <a:avLst/>
            <a:gdLst>
              <a:gd name="T0" fmla="*/ 182 w 363"/>
              <a:gd name="T1" fmla="*/ 362 h 363"/>
              <a:gd name="T2" fmla="*/ 182 w 363"/>
              <a:gd name="T3" fmla="*/ 362 h 363"/>
              <a:gd name="T4" fmla="*/ 0 w 363"/>
              <a:gd name="T5" fmla="*/ 181 h 363"/>
              <a:gd name="T6" fmla="*/ 182 w 363"/>
              <a:gd name="T7" fmla="*/ 0 h 363"/>
              <a:gd name="T8" fmla="*/ 362 w 363"/>
              <a:gd name="T9" fmla="*/ 181 h 363"/>
              <a:gd name="T10" fmla="*/ 182 w 363"/>
              <a:gd name="T11" fmla="*/ 36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3" h="363">
                <a:moveTo>
                  <a:pt x="182" y="362"/>
                </a:moveTo>
                <a:lnTo>
                  <a:pt x="182" y="362"/>
                </a:lnTo>
                <a:cubicBezTo>
                  <a:pt x="85" y="362"/>
                  <a:pt x="0" y="284"/>
                  <a:pt x="0" y="181"/>
                </a:cubicBezTo>
                <a:cubicBezTo>
                  <a:pt x="0" y="85"/>
                  <a:pt x="85" y="0"/>
                  <a:pt x="182" y="0"/>
                </a:cubicBezTo>
                <a:cubicBezTo>
                  <a:pt x="284" y="0"/>
                  <a:pt x="362" y="85"/>
                  <a:pt x="362" y="181"/>
                </a:cubicBezTo>
                <a:cubicBezTo>
                  <a:pt x="362" y="284"/>
                  <a:pt x="284" y="362"/>
                  <a:pt x="182" y="3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4" name="Freeform 968"/>
          <p:cNvSpPr>
            <a:spLocks noChangeArrowheads="1"/>
          </p:cNvSpPr>
          <p:nvPr/>
        </p:nvSpPr>
        <p:spPr bwMode="auto">
          <a:xfrm>
            <a:off x="12225991" y="6100062"/>
            <a:ext cx="470274" cy="459108"/>
          </a:xfrm>
          <a:custGeom>
            <a:avLst/>
            <a:gdLst>
              <a:gd name="T0" fmla="*/ 182 w 370"/>
              <a:gd name="T1" fmla="*/ 0 h 363"/>
              <a:gd name="T2" fmla="*/ 182 w 370"/>
              <a:gd name="T3" fmla="*/ 0 h 363"/>
              <a:gd name="T4" fmla="*/ 362 w 370"/>
              <a:gd name="T5" fmla="*/ 181 h 363"/>
              <a:gd name="T6" fmla="*/ 182 w 370"/>
              <a:gd name="T7" fmla="*/ 362 h 363"/>
              <a:gd name="T8" fmla="*/ 7 w 370"/>
              <a:gd name="T9" fmla="*/ 181 h 363"/>
              <a:gd name="T10" fmla="*/ 182 w 370"/>
              <a:gd name="T11" fmla="*/ 0 h 363"/>
              <a:gd name="T12" fmla="*/ 182 w 370"/>
              <a:gd name="T13" fmla="*/ 0 h 363"/>
              <a:gd name="T14" fmla="*/ 182 w 370"/>
              <a:gd name="T15" fmla="*/ 0 h 363"/>
              <a:gd name="T16" fmla="*/ 0 w 370"/>
              <a:gd name="T17" fmla="*/ 181 h 363"/>
              <a:gd name="T18" fmla="*/ 182 w 370"/>
              <a:gd name="T19" fmla="*/ 362 h 363"/>
              <a:gd name="T20" fmla="*/ 369 w 370"/>
              <a:gd name="T21" fmla="*/ 181 h 363"/>
              <a:gd name="T22" fmla="*/ 182 w 370"/>
              <a:gd name="T23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0" h="363">
                <a:moveTo>
                  <a:pt x="182" y="0"/>
                </a:moveTo>
                <a:lnTo>
                  <a:pt x="182" y="0"/>
                </a:lnTo>
                <a:cubicBezTo>
                  <a:pt x="284" y="0"/>
                  <a:pt x="362" y="85"/>
                  <a:pt x="362" y="181"/>
                </a:cubicBezTo>
                <a:cubicBezTo>
                  <a:pt x="362" y="284"/>
                  <a:pt x="284" y="362"/>
                  <a:pt x="182" y="362"/>
                </a:cubicBezTo>
                <a:cubicBezTo>
                  <a:pt x="85" y="362"/>
                  <a:pt x="7" y="284"/>
                  <a:pt x="7" y="181"/>
                </a:cubicBezTo>
                <a:cubicBezTo>
                  <a:pt x="7" y="85"/>
                  <a:pt x="85" y="0"/>
                  <a:pt x="182" y="0"/>
                </a:cubicBezTo>
                <a:lnTo>
                  <a:pt x="182" y="0"/>
                </a:lnTo>
                <a:lnTo>
                  <a:pt x="182" y="0"/>
                </a:lnTo>
                <a:cubicBezTo>
                  <a:pt x="85" y="0"/>
                  <a:pt x="0" y="85"/>
                  <a:pt x="0" y="181"/>
                </a:cubicBezTo>
                <a:cubicBezTo>
                  <a:pt x="0" y="284"/>
                  <a:pt x="85" y="362"/>
                  <a:pt x="182" y="362"/>
                </a:cubicBezTo>
                <a:cubicBezTo>
                  <a:pt x="284" y="362"/>
                  <a:pt x="369" y="284"/>
                  <a:pt x="369" y="181"/>
                </a:cubicBezTo>
                <a:cubicBezTo>
                  <a:pt x="369" y="85"/>
                  <a:pt x="284" y="0"/>
                  <a:pt x="18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5" name="Freeform 969"/>
          <p:cNvSpPr>
            <a:spLocks noChangeArrowheads="1"/>
          </p:cNvSpPr>
          <p:nvPr/>
        </p:nvSpPr>
        <p:spPr bwMode="auto">
          <a:xfrm>
            <a:off x="14135084" y="7723732"/>
            <a:ext cx="106373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3 h 86"/>
              <a:gd name="T6" fmla="*/ 42 w 85"/>
              <a:gd name="T7" fmla="*/ 0 h 86"/>
              <a:gd name="T8" fmla="*/ 84 w 85"/>
              <a:gd name="T9" fmla="*/ 43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43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6" name="Freeform 970"/>
          <p:cNvSpPr>
            <a:spLocks noChangeArrowheads="1"/>
          </p:cNvSpPr>
          <p:nvPr/>
        </p:nvSpPr>
        <p:spPr bwMode="auto">
          <a:xfrm>
            <a:off x="14135084" y="7723732"/>
            <a:ext cx="106373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78 w 85"/>
              <a:gd name="T5" fmla="*/ 43 h 86"/>
              <a:gd name="T6" fmla="*/ 42 w 85"/>
              <a:gd name="T7" fmla="*/ 85 h 86"/>
              <a:gd name="T8" fmla="*/ 0 w 85"/>
              <a:gd name="T9" fmla="*/ 43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3"/>
                </a:cubicBezTo>
                <a:cubicBezTo>
                  <a:pt x="78" y="67"/>
                  <a:pt x="60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7" name="Freeform 971"/>
          <p:cNvSpPr>
            <a:spLocks noChangeArrowheads="1"/>
          </p:cNvSpPr>
          <p:nvPr/>
        </p:nvSpPr>
        <p:spPr bwMode="auto">
          <a:xfrm>
            <a:off x="13446467" y="7018278"/>
            <a:ext cx="190347" cy="190362"/>
          </a:xfrm>
          <a:custGeom>
            <a:avLst/>
            <a:gdLst>
              <a:gd name="T0" fmla="*/ 72 w 152"/>
              <a:gd name="T1" fmla="*/ 151 h 152"/>
              <a:gd name="T2" fmla="*/ 72 w 152"/>
              <a:gd name="T3" fmla="*/ 151 h 152"/>
              <a:gd name="T4" fmla="*/ 0 w 152"/>
              <a:gd name="T5" fmla="*/ 79 h 152"/>
              <a:gd name="T6" fmla="*/ 72 w 152"/>
              <a:gd name="T7" fmla="*/ 0 h 152"/>
              <a:gd name="T8" fmla="*/ 151 w 152"/>
              <a:gd name="T9" fmla="*/ 79 h 152"/>
              <a:gd name="T10" fmla="*/ 72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5"/>
                  <a:pt x="0" y="79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51" y="36"/>
                  <a:pt x="151" y="79"/>
                </a:cubicBezTo>
                <a:cubicBezTo>
                  <a:pt x="151" y="115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8" name="Freeform 972"/>
          <p:cNvSpPr>
            <a:spLocks noChangeArrowheads="1"/>
          </p:cNvSpPr>
          <p:nvPr/>
        </p:nvSpPr>
        <p:spPr bwMode="auto">
          <a:xfrm>
            <a:off x="13446467" y="7018278"/>
            <a:ext cx="190347" cy="190362"/>
          </a:xfrm>
          <a:custGeom>
            <a:avLst/>
            <a:gdLst>
              <a:gd name="T0" fmla="*/ 72 w 152"/>
              <a:gd name="T1" fmla="*/ 6 h 152"/>
              <a:gd name="T2" fmla="*/ 72 w 152"/>
              <a:gd name="T3" fmla="*/ 6 h 152"/>
              <a:gd name="T4" fmla="*/ 145 w 152"/>
              <a:gd name="T5" fmla="*/ 79 h 152"/>
              <a:gd name="T6" fmla="*/ 72 w 152"/>
              <a:gd name="T7" fmla="*/ 151 h 152"/>
              <a:gd name="T8" fmla="*/ 0 w 152"/>
              <a:gd name="T9" fmla="*/ 79 h 152"/>
              <a:gd name="T10" fmla="*/ 72 w 152"/>
              <a:gd name="T11" fmla="*/ 6 h 152"/>
              <a:gd name="T12" fmla="*/ 72 w 152"/>
              <a:gd name="T13" fmla="*/ 0 h 152"/>
              <a:gd name="T14" fmla="*/ 72 w 152"/>
              <a:gd name="T15" fmla="*/ 0 h 152"/>
              <a:gd name="T16" fmla="*/ 0 w 152"/>
              <a:gd name="T17" fmla="*/ 79 h 152"/>
              <a:gd name="T18" fmla="*/ 72 w 152"/>
              <a:gd name="T19" fmla="*/ 151 h 152"/>
              <a:gd name="T20" fmla="*/ 151 w 152"/>
              <a:gd name="T21" fmla="*/ 79 h 152"/>
              <a:gd name="T22" fmla="*/ 72 w 152"/>
              <a:gd name="T23" fmla="*/ 0 h 152"/>
              <a:gd name="T24" fmla="*/ 72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2" y="6"/>
                </a:moveTo>
                <a:lnTo>
                  <a:pt x="72" y="6"/>
                </a:lnTo>
                <a:cubicBezTo>
                  <a:pt x="114" y="6"/>
                  <a:pt x="145" y="36"/>
                  <a:pt x="145" y="79"/>
                </a:cubicBezTo>
                <a:cubicBezTo>
                  <a:pt x="145" y="115"/>
                  <a:pt x="114" y="151"/>
                  <a:pt x="72" y="151"/>
                </a:cubicBezTo>
                <a:cubicBezTo>
                  <a:pt x="36" y="151"/>
                  <a:pt x="0" y="115"/>
                  <a:pt x="0" y="79"/>
                </a:cubicBezTo>
                <a:cubicBezTo>
                  <a:pt x="0" y="36"/>
                  <a:pt x="36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6"/>
                  <a:pt x="0" y="79"/>
                </a:cubicBezTo>
                <a:cubicBezTo>
                  <a:pt x="0" y="121"/>
                  <a:pt x="30" y="151"/>
                  <a:pt x="72" y="151"/>
                </a:cubicBezTo>
                <a:cubicBezTo>
                  <a:pt x="114" y="151"/>
                  <a:pt x="151" y="121"/>
                  <a:pt x="151" y="79"/>
                </a:cubicBezTo>
                <a:cubicBezTo>
                  <a:pt x="151" y="36"/>
                  <a:pt x="114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39" name="Freeform 973"/>
          <p:cNvSpPr>
            <a:spLocks noChangeArrowheads="1"/>
          </p:cNvSpPr>
          <p:nvPr/>
        </p:nvSpPr>
        <p:spPr bwMode="auto">
          <a:xfrm>
            <a:off x="13138546" y="6122454"/>
            <a:ext cx="207146" cy="207160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85 h 164"/>
              <a:gd name="T6" fmla="*/ 79 w 164"/>
              <a:gd name="T7" fmla="*/ 0 h 164"/>
              <a:gd name="T8" fmla="*/ 163 w 164"/>
              <a:gd name="T9" fmla="*/ 85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7" y="163"/>
                  <a:pt x="0" y="127"/>
                  <a:pt x="0" y="85"/>
                </a:cubicBezTo>
                <a:cubicBezTo>
                  <a:pt x="0" y="36"/>
                  <a:pt x="37" y="0"/>
                  <a:pt x="79" y="0"/>
                </a:cubicBezTo>
                <a:cubicBezTo>
                  <a:pt x="127" y="0"/>
                  <a:pt x="163" y="36"/>
                  <a:pt x="163" y="85"/>
                </a:cubicBezTo>
                <a:cubicBezTo>
                  <a:pt x="163" y="127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0" name="Freeform 974"/>
          <p:cNvSpPr>
            <a:spLocks noChangeArrowheads="1"/>
          </p:cNvSpPr>
          <p:nvPr/>
        </p:nvSpPr>
        <p:spPr bwMode="auto">
          <a:xfrm>
            <a:off x="13127351" y="6122454"/>
            <a:ext cx="218344" cy="207160"/>
          </a:xfrm>
          <a:custGeom>
            <a:avLst/>
            <a:gdLst>
              <a:gd name="T0" fmla="*/ 85 w 170"/>
              <a:gd name="T1" fmla="*/ 0 h 164"/>
              <a:gd name="T2" fmla="*/ 85 w 170"/>
              <a:gd name="T3" fmla="*/ 0 h 164"/>
              <a:gd name="T4" fmla="*/ 169 w 170"/>
              <a:gd name="T5" fmla="*/ 85 h 164"/>
              <a:gd name="T6" fmla="*/ 85 w 170"/>
              <a:gd name="T7" fmla="*/ 163 h 164"/>
              <a:gd name="T8" fmla="*/ 6 w 170"/>
              <a:gd name="T9" fmla="*/ 85 h 164"/>
              <a:gd name="T10" fmla="*/ 85 w 170"/>
              <a:gd name="T11" fmla="*/ 0 h 164"/>
              <a:gd name="T12" fmla="*/ 85 w 170"/>
              <a:gd name="T13" fmla="*/ 0 h 164"/>
              <a:gd name="T14" fmla="*/ 85 w 170"/>
              <a:gd name="T15" fmla="*/ 0 h 164"/>
              <a:gd name="T16" fmla="*/ 0 w 170"/>
              <a:gd name="T17" fmla="*/ 85 h 164"/>
              <a:gd name="T18" fmla="*/ 85 w 170"/>
              <a:gd name="T19" fmla="*/ 163 h 164"/>
              <a:gd name="T20" fmla="*/ 169 w 170"/>
              <a:gd name="T21" fmla="*/ 85 h 164"/>
              <a:gd name="T22" fmla="*/ 85 w 170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4">
                <a:moveTo>
                  <a:pt x="85" y="0"/>
                </a:moveTo>
                <a:lnTo>
                  <a:pt x="85" y="0"/>
                </a:lnTo>
                <a:cubicBezTo>
                  <a:pt x="133" y="0"/>
                  <a:pt x="169" y="36"/>
                  <a:pt x="169" y="85"/>
                </a:cubicBezTo>
                <a:cubicBezTo>
                  <a:pt x="169" y="127"/>
                  <a:pt x="133" y="163"/>
                  <a:pt x="85" y="163"/>
                </a:cubicBezTo>
                <a:cubicBezTo>
                  <a:pt x="43" y="163"/>
                  <a:pt x="6" y="127"/>
                  <a:pt x="6" y="85"/>
                </a:cubicBezTo>
                <a:cubicBezTo>
                  <a:pt x="6" y="36"/>
                  <a:pt x="43" y="0"/>
                  <a:pt x="85" y="0"/>
                </a:cubicBezTo>
                <a:lnTo>
                  <a:pt x="85" y="0"/>
                </a:lnTo>
                <a:lnTo>
                  <a:pt x="85" y="0"/>
                </a:lnTo>
                <a:cubicBezTo>
                  <a:pt x="43" y="0"/>
                  <a:pt x="0" y="36"/>
                  <a:pt x="0" y="85"/>
                </a:cubicBezTo>
                <a:cubicBezTo>
                  <a:pt x="0" y="127"/>
                  <a:pt x="43" y="163"/>
                  <a:pt x="85" y="163"/>
                </a:cubicBezTo>
                <a:cubicBezTo>
                  <a:pt x="133" y="163"/>
                  <a:pt x="169" y="127"/>
                  <a:pt x="169" y="85"/>
                </a:cubicBezTo>
                <a:cubicBezTo>
                  <a:pt x="169" y="36"/>
                  <a:pt x="133" y="0"/>
                  <a:pt x="8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1" name="Freeform 975"/>
          <p:cNvSpPr>
            <a:spLocks noChangeArrowheads="1"/>
          </p:cNvSpPr>
          <p:nvPr/>
        </p:nvSpPr>
        <p:spPr bwMode="auto">
          <a:xfrm>
            <a:off x="12181202" y="6844710"/>
            <a:ext cx="201545" cy="201559"/>
          </a:xfrm>
          <a:custGeom>
            <a:avLst/>
            <a:gdLst>
              <a:gd name="T0" fmla="*/ 79 w 158"/>
              <a:gd name="T1" fmla="*/ 157 h 158"/>
              <a:gd name="T2" fmla="*/ 79 w 158"/>
              <a:gd name="T3" fmla="*/ 157 h 158"/>
              <a:gd name="T4" fmla="*/ 0 w 158"/>
              <a:gd name="T5" fmla="*/ 79 h 158"/>
              <a:gd name="T6" fmla="*/ 79 w 158"/>
              <a:gd name="T7" fmla="*/ 0 h 158"/>
              <a:gd name="T8" fmla="*/ 157 w 158"/>
              <a:gd name="T9" fmla="*/ 79 h 158"/>
              <a:gd name="T10" fmla="*/ 79 w 158"/>
              <a:gd name="T11" fmla="*/ 15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158">
                <a:moveTo>
                  <a:pt x="79" y="157"/>
                </a:moveTo>
                <a:lnTo>
                  <a:pt x="79" y="157"/>
                </a:lnTo>
                <a:cubicBezTo>
                  <a:pt x="36" y="157"/>
                  <a:pt x="0" y="121"/>
                  <a:pt x="0" y="79"/>
                </a:cubicBezTo>
                <a:cubicBezTo>
                  <a:pt x="0" y="37"/>
                  <a:pt x="36" y="0"/>
                  <a:pt x="79" y="0"/>
                </a:cubicBezTo>
                <a:cubicBezTo>
                  <a:pt x="121" y="0"/>
                  <a:pt x="157" y="37"/>
                  <a:pt x="157" y="79"/>
                </a:cubicBezTo>
                <a:cubicBezTo>
                  <a:pt x="157" y="121"/>
                  <a:pt x="121" y="157"/>
                  <a:pt x="79" y="15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2" name="Freeform 976"/>
          <p:cNvSpPr>
            <a:spLocks noChangeArrowheads="1"/>
          </p:cNvSpPr>
          <p:nvPr/>
        </p:nvSpPr>
        <p:spPr bwMode="auto">
          <a:xfrm>
            <a:off x="12181202" y="6844710"/>
            <a:ext cx="201545" cy="201559"/>
          </a:xfrm>
          <a:custGeom>
            <a:avLst/>
            <a:gdLst>
              <a:gd name="T0" fmla="*/ 79 w 158"/>
              <a:gd name="T1" fmla="*/ 0 h 158"/>
              <a:gd name="T2" fmla="*/ 79 w 158"/>
              <a:gd name="T3" fmla="*/ 0 h 158"/>
              <a:gd name="T4" fmla="*/ 157 w 158"/>
              <a:gd name="T5" fmla="*/ 79 h 158"/>
              <a:gd name="T6" fmla="*/ 79 w 158"/>
              <a:gd name="T7" fmla="*/ 157 h 158"/>
              <a:gd name="T8" fmla="*/ 0 w 158"/>
              <a:gd name="T9" fmla="*/ 79 h 158"/>
              <a:gd name="T10" fmla="*/ 79 w 158"/>
              <a:gd name="T11" fmla="*/ 0 h 158"/>
              <a:gd name="T12" fmla="*/ 79 w 158"/>
              <a:gd name="T13" fmla="*/ 0 h 158"/>
              <a:gd name="T14" fmla="*/ 79 w 158"/>
              <a:gd name="T15" fmla="*/ 0 h 158"/>
              <a:gd name="T16" fmla="*/ 0 w 158"/>
              <a:gd name="T17" fmla="*/ 79 h 158"/>
              <a:gd name="T18" fmla="*/ 79 w 158"/>
              <a:gd name="T19" fmla="*/ 157 h 158"/>
              <a:gd name="T20" fmla="*/ 157 w 158"/>
              <a:gd name="T21" fmla="*/ 79 h 158"/>
              <a:gd name="T22" fmla="*/ 79 w 158"/>
              <a:gd name="T23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" h="158">
                <a:moveTo>
                  <a:pt x="79" y="0"/>
                </a:moveTo>
                <a:lnTo>
                  <a:pt x="79" y="0"/>
                </a:lnTo>
                <a:cubicBezTo>
                  <a:pt x="121" y="0"/>
                  <a:pt x="157" y="37"/>
                  <a:pt x="157" y="79"/>
                </a:cubicBezTo>
                <a:cubicBezTo>
                  <a:pt x="157" y="121"/>
                  <a:pt x="121" y="157"/>
                  <a:pt x="79" y="157"/>
                </a:cubicBezTo>
                <a:cubicBezTo>
                  <a:pt x="36" y="157"/>
                  <a:pt x="0" y="121"/>
                  <a:pt x="0" y="79"/>
                </a:cubicBezTo>
                <a:cubicBezTo>
                  <a:pt x="0" y="37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7"/>
                  <a:pt x="0" y="79"/>
                </a:cubicBezTo>
                <a:cubicBezTo>
                  <a:pt x="0" y="121"/>
                  <a:pt x="36" y="157"/>
                  <a:pt x="79" y="157"/>
                </a:cubicBezTo>
                <a:cubicBezTo>
                  <a:pt x="121" y="157"/>
                  <a:pt x="157" y="121"/>
                  <a:pt x="157" y="79"/>
                </a:cubicBezTo>
                <a:cubicBezTo>
                  <a:pt x="157" y="37"/>
                  <a:pt x="121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3" name="Freeform 977"/>
          <p:cNvSpPr>
            <a:spLocks noChangeArrowheads="1"/>
          </p:cNvSpPr>
          <p:nvPr/>
        </p:nvSpPr>
        <p:spPr bwMode="auto">
          <a:xfrm>
            <a:off x="13944730" y="5243435"/>
            <a:ext cx="335911" cy="341531"/>
          </a:xfrm>
          <a:custGeom>
            <a:avLst/>
            <a:gdLst>
              <a:gd name="T0" fmla="*/ 133 w 266"/>
              <a:gd name="T1" fmla="*/ 266 h 267"/>
              <a:gd name="T2" fmla="*/ 133 w 266"/>
              <a:gd name="T3" fmla="*/ 266 h 267"/>
              <a:gd name="T4" fmla="*/ 0 w 266"/>
              <a:gd name="T5" fmla="*/ 133 h 267"/>
              <a:gd name="T6" fmla="*/ 133 w 266"/>
              <a:gd name="T7" fmla="*/ 0 h 267"/>
              <a:gd name="T8" fmla="*/ 265 w 266"/>
              <a:gd name="T9" fmla="*/ 133 h 267"/>
              <a:gd name="T10" fmla="*/ 133 w 266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7">
                <a:moveTo>
                  <a:pt x="133" y="266"/>
                </a:moveTo>
                <a:lnTo>
                  <a:pt x="133" y="266"/>
                </a:lnTo>
                <a:cubicBezTo>
                  <a:pt x="60" y="266"/>
                  <a:pt x="0" y="206"/>
                  <a:pt x="0" y="133"/>
                </a:cubicBezTo>
                <a:cubicBezTo>
                  <a:pt x="0" y="61"/>
                  <a:pt x="60" y="0"/>
                  <a:pt x="133" y="0"/>
                </a:cubicBezTo>
                <a:cubicBezTo>
                  <a:pt x="205" y="0"/>
                  <a:pt x="265" y="61"/>
                  <a:pt x="265" y="133"/>
                </a:cubicBezTo>
                <a:cubicBezTo>
                  <a:pt x="265" y="206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4" name="Freeform 978"/>
          <p:cNvSpPr>
            <a:spLocks noChangeArrowheads="1"/>
          </p:cNvSpPr>
          <p:nvPr/>
        </p:nvSpPr>
        <p:spPr bwMode="auto">
          <a:xfrm>
            <a:off x="13944730" y="5243435"/>
            <a:ext cx="335911" cy="341531"/>
          </a:xfrm>
          <a:custGeom>
            <a:avLst/>
            <a:gdLst>
              <a:gd name="T0" fmla="*/ 133 w 266"/>
              <a:gd name="T1" fmla="*/ 6 h 267"/>
              <a:gd name="T2" fmla="*/ 133 w 266"/>
              <a:gd name="T3" fmla="*/ 6 h 267"/>
              <a:gd name="T4" fmla="*/ 265 w 266"/>
              <a:gd name="T5" fmla="*/ 133 h 267"/>
              <a:gd name="T6" fmla="*/ 133 w 266"/>
              <a:gd name="T7" fmla="*/ 266 h 267"/>
              <a:gd name="T8" fmla="*/ 0 w 266"/>
              <a:gd name="T9" fmla="*/ 133 h 267"/>
              <a:gd name="T10" fmla="*/ 133 w 266"/>
              <a:gd name="T11" fmla="*/ 6 h 267"/>
              <a:gd name="T12" fmla="*/ 133 w 266"/>
              <a:gd name="T13" fmla="*/ 0 h 267"/>
              <a:gd name="T14" fmla="*/ 133 w 266"/>
              <a:gd name="T15" fmla="*/ 0 h 267"/>
              <a:gd name="T16" fmla="*/ 0 w 266"/>
              <a:gd name="T17" fmla="*/ 133 h 267"/>
              <a:gd name="T18" fmla="*/ 133 w 266"/>
              <a:gd name="T19" fmla="*/ 266 h 267"/>
              <a:gd name="T20" fmla="*/ 265 w 266"/>
              <a:gd name="T21" fmla="*/ 133 h 267"/>
              <a:gd name="T22" fmla="*/ 133 w 266"/>
              <a:gd name="T23" fmla="*/ 0 h 267"/>
              <a:gd name="T24" fmla="*/ 133 w 266"/>
              <a:gd name="T25" fmla="*/ 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267">
                <a:moveTo>
                  <a:pt x="133" y="6"/>
                </a:moveTo>
                <a:lnTo>
                  <a:pt x="133" y="6"/>
                </a:lnTo>
                <a:cubicBezTo>
                  <a:pt x="205" y="6"/>
                  <a:pt x="265" y="61"/>
                  <a:pt x="265" y="133"/>
                </a:cubicBezTo>
                <a:cubicBezTo>
                  <a:pt x="265" y="206"/>
                  <a:pt x="205" y="266"/>
                  <a:pt x="133" y="266"/>
                </a:cubicBezTo>
                <a:cubicBezTo>
                  <a:pt x="60" y="266"/>
                  <a:pt x="0" y="206"/>
                  <a:pt x="0" y="133"/>
                </a:cubicBezTo>
                <a:cubicBezTo>
                  <a:pt x="0" y="61"/>
                  <a:pt x="60" y="6"/>
                  <a:pt x="133" y="6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61"/>
                  <a:pt x="0" y="133"/>
                </a:cubicBezTo>
                <a:cubicBezTo>
                  <a:pt x="0" y="212"/>
                  <a:pt x="60" y="266"/>
                  <a:pt x="133" y="266"/>
                </a:cubicBezTo>
                <a:cubicBezTo>
                  <a:pt x="205" y="266"/>
                  <a:pt x="265" y="212"/>
                  <a:pt x="265" y="133"/>
                </a:cubicBezTo>
                <a:cubicBezTo>
                  <a:pt x="265" y="61"/>
                  <a:pt x="205" y="0"/>
                  <a:pt x="133" y="0"/>
                </a:cubicBezTo>
                <a:lnTo>
                  <a:pt x="13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5" name="Freeform 979"/>
          <p:cNvSpPr>
            <a:spLocks noChangeArrowheads="1"/>
          </p:cNvSpPr>
          <p:nvPr/>
        </p:nvSpPr>
        <p:spPr bwMode="auto">
          <a:xfrm>
            <a:off x="13838360" y="5596162"/>
            <a:ext cx="375098" cy="375126"/>
          </a:xfrm>
          <a:custGeom>
            <a:avLst/>
            <a:gdLst>
              <a:gd name="T0" fmla="*/ 144 w 296"/>
              <a:gd name="T1" fmla="*/ 296 h 297"/>
              <a:gd name="T2" fmla="*/ 144 w 296"/>
              <a:gd name="T3" fmla="*/ 296 h 297"/>
              <a:gd name="T4" fmla="*/ 0 w 296"/>
              <a:gd name="T5" fmla="*/ 145 h 297"/>
              <a:gd name="T6" fmla="*/ 144 w 296"/>
              <a:gd name="T7" fmla="*/ 0 h 297"/>
              <a:gd name="T8" fmla="*/ 295 w 296"/>
              <a:gd name="T9" fmla="*/ 145 h 297"/>
              <a:gd name="T10" fmla="*/ 144 w 296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6" h="297">
                <a:moveTo>
                  <a:pt x="144" y="296"/>
                </a:moveTo>
                <a:lnTo>
                  <a:pt x="144" y="296"/>
                </a:lnTo>
                <a:cubicBezTo>
                  <a:pt x="66" y="296"/>
                  <a:pt x="0" y="229"/>
                  <a:pt x="0" y="145"/>
                </a:cubicBezTo>
                <a:cubicBezTo>
                  <a:pt x="0" y="66"/>
                  <a:pt x="66" y="0"/>
                  <a:pt x="144" y="0"/>
                </a:cubicBezTo>
                <a:cubicBezTo>
                  <a:pt x="229" y="0"/>
                  <a:pt x="295" y="66"/>
                  <a:pt x="295" y="145"/>
                </a:cubicBezTo>
                <a:cubicBezTo>
                  <a:pt x="295" y="229"/>
                  <a:pt x="229" y="296"/>
                  <a:pt x="144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6" name="Freeform 980"/>
          <p:cNvSpPr>
            <a:spLocks noChangeArrowheads="1"/>
          </p:cNvSpPr>
          <p:nvPr/>
        </p:nvSpPr>
        <p:spPr bwMode="auto">
          <a:xfrm>
            <a:off x="13827165" y="5596162"/>
            <a:ext cx="380698" cy="375126"/>
          </a:xfrm>
          <a:custGeom>
            <a:avLst/>
            <a:gdLst>
              <a:gd name="T0" fmla="*/ 150 w 302"/>
              <a:gd name="T1" fmla="*/ 0 h 297"/>
              <a:gd name="T2" fmla="*/ 150 w 302"/>
              <a:gd name="T3" fmla="*/ 0 h 297"/>
              <a:gd name="T4" fmla="*/ 301 w 302"/>
              <a:gd name="T5" fmla="*/ 145 h 297"/>
              <a:gd name="T6" fmla="*/ 150 w 302"/>
              <a:gd name="T7" fmla="*/ 296 h 297"/>
              <a:gd name="T8" fmla="*/ 6 w 302"/>
              <a:gd name="T9" fmla="*/ 145 h 297"/>
              <a:gd name="T10" fmla="*/ 150 w 302"/>
              <a:gd name="T11" fmla="*/ 0 h 297"/>
              <a:gd name="T12" fmla="*/ 150 w 302"/>
              <a:gd name="T13" fmla="*/ 0 h 297"/>
              <a:gd name="T14" fmla="*/ 150 w 302"/>
              <a:gd name="T15" fmla="*/ 0 h 297"/>
              <a:gd name="T16" fmla="*/ 0 w 302"/>
              <a:gd name="T17" fmla="*/ 145 h 297"/>
              <a:gd name="T18" fmla="*/ 150 w 302"/>
              <a:gd name="T19" fmla="*/ 296 h 297"/>
              <a:gd name="T20" fmla="*/ 301 w 302"/>
              <a:gd name="T21" fmla="*/ 145 h 297"/>
              <a:gd name="T22" fmla="*/ 150 w 302"/>
              <a:gd name="T2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297">
                <a:moveTo>
                  <a:pt x="150" y="0"/>
                </a:moveTo>
                <a:lnTo>
                  <a:pt x="150" y="0"/>
                </a:lnTo>
                <a:cubicBezTo>
                  <a:pt x="235" y="0"/>
                  <a:pt x="301" y="66"/>
                  <a:pt x="301" y="145"/>
                </a:cubicBezTo>
                <a:cubicBezTo>
                  <a:pt x="301" y="229"/>
                  <a:pt x="235" y="296"/>
                  <a:pt x="150" y="296"/>
                </a:cubicBezTo>
                <a:cubicBezTo>
                  <a:pt x="72" y="296"/>
                  <a:pt x="6" y="229"/>
                  <a:pt x="6" y="145"/>
                </a:cubicBezTo>
                <a:cubicBezTo>
                  <a:pt x="6" y="66"/>
                  <a:pt x="72" y="0"/>
                  <a:pt x="150" y="0"/>
                </a:cubicBezTo>
                <a:lnTo>
                  <a:pt x="150" y="0"/>
                </a:lnTo>
                <a:lnTo>
                  <a:pt x="150" y="0"/>
                </a:lnTo>
                <a:cubicBezTo>
                  <a:pt x="72" y="0"/>
                  <a:pt x="0" y="66"/>
                  <a:pt x="0" y="145"/>
                </a:cubicBezTo>
                <a:cubicBezTo>
                  <a:pt x="0" y="229"/>
                  <a:pt x="72" y="296"/>
                  <a:pt x="150" y="296"/>
                </a:cubicBezTo>
                <a:cubicBezTo>
                  <a:pt x="235" y="296"/>
                  <a:pt x="301" y="229"/>
                  <a:pt x="301" y="145"/>
                </a:cubicBezTo>
                <a:cubicBezTo>
                  <a:pt x="301" y="66"/>
                  <a:pt x="235" y="0"/>
                  <a:pt x="15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7" name="Freeform 981"/>
          <p:cNvSpPr>
            <a:spLocks noChangeArrowheads="1"/>
          </p:cNvSpPr>
          <p:nvPr/>
        </p:nvSpPr>
        <p:spPr bwMode="auto">
          <a:xfrm>
            <a:off x="13614423" y="6934296"/>
            <a:ext cx="145560" cy="145571"/>
          </a:xfrm>
          <a:custGeom>
            <a:avLst/>
            <a:gdLst>
              <a:gd name="T0" fmla="*/ 60 w 115"/>
              <a:gd name="T1" fmla="*/ 114 h 115"/>
              <a:gd name="T2" fmla="*/ 60 w 115"/>
              <a:gd name="T3" fmla="*/ 114 h 115"/>
              <a:gd name="T4" fmla="*/ 0 w 115"/>
              <a:gd name="T5" fmla="*/ 54 h 115"/>
              <a:gd name="T6" fmla="*/ 60 w 115"/>
              <a:gd name="T7" fmla="*/ 0 h 115"/>
              <a:gd name="T8" fmla="*/ 114 w 115"/>
              <a:gd name="T9" fmla="*/ 54 h 115"/>
              <a:gd name="T10" fmla="*/ 60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60" y="114"/>
                </a:moveTo>
                <a:lnTo>
                  <a:pt x="60" y="114"/>
                </a:lnTo>
                <a:cubicBezTo>
                  <a:pt x="30" y="114"/>
                  <a:pt x="0" y="90"/>
                  <a:pt x="0" y="54"/>
                </a:cubicBezTo>
                <a:cubicBezTo>
                  <a:pt x="0" y="24"/>
                  <a:pt x="30" y="0"/>
                  <a:pt x="60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90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8" name="Freeform 982"/>
          <p:cNvSpPr>
            <a:spLocks noChangeArrowheads="1"/>
          </p:cNvSpPr>
          <p:nvPr/>
        </p:nvSpPr>
        <p:spPr bwMode="auto">
          <a:xfrm>
            <a:off x="13614423" y="6934296"/>
            <a:ext cx="145560" cy="145571"/>
          </a:xfrm>
          <a:custGeom>
            <a:avLst/>
            <a:gdLst>
              <a:gd name="T0" fmla="*/ 60 w 115"/>
              <a:gd name="T1" fmla="*/ 0 h 115"/>
              <a:gd name="T2" fmla="*/ 60 w 115"/>
              <a:gd name="T3" fmla="*/ 0 h 115"/>
              <a:gd name="T4" fmla="*/ 114 w 115"/>
              <a:gd name="T5" fmla="*/ 54 h 115"/>
              <a:gd name="T6" fmla="*/ 60 w 115"/>
              <a:gd name="T7" fmla="*/ 114 h 115"/>
              <a:gd name="T8" fmla="*/ 0 w 115"/>
              <a:gd name="T9" fmla="*/ 54 h 115"/>
              <a:gd name="T10" fmla="*/ 60 w 115"/>
              <a:gd name="T11" fmla="*/ 0 h 115"/>
              <a:gd name="T12" fmla="*/ 60 w 115"/>
              <a:gd name="T13" fmla="*/ 0 h 115"/>
              <a:gd name="T14" fmla="*/ 60 w 115"/>
              <a:gd name="T15" fmla="*/ 0 h 115"/>
              <a:gd name="T16" fmla="*/ 0 w 115"/>
              <a:gd name="T17" fmla="*/ 54 h 115"/>
              <a:gd name="T18" fmla="*/ 60 w 115"/>
              <a:gd name="T19" fmla="*/ 114 h 115"/>
              <a:gd name="T20" fmla="*/ 114 w 115"/>
              <a:gd name="T21" fmla="*/ 54 h 115"/>
              <a:gd name="T22" fmla="*/ 60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54"/>
                </a:cubicBezTo>
                <a:cubicBezTo>
                  <a:pt x="114" y="90"/>
                  <a:pt x="90" y="114"/>
                  <a:pt x="60" y="114"/>
                </a:cubicBezTo>
                <a:cubicBezTo>
                  <a:pt x="30" y="114"/>
                  <a:pt x="0" y="90"/>
                  <a:pt x="0" y="54"/>
                </a:cubicBezTo>
                <a:cubicBezTo>
                  <a:pt x="0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60" y="114"/>
                </a:cubicBezTo>
                <a:cubicBezTo>
                  <a:pt x="90" y="114"/>
                  <a:pt x="114" y="90"/>
                  <a:pt x="114" y="54"/>
                </a:cubicBezTo>
                <a:cubicBezTo>
                  <a:pt x="114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49" name="Freeform 983"/>
          <p:cNvSpPr>
            <a:spLocks noChangeArrowheads="1"/>
          </p:cNvSpPr>
          <p:nvPr/>
        </p:nvSpPr>
        <p:spPr bwMode="auto">
          <a:xfrm>
            <a:off x="14986057" y="5864908"/>
            <a:ext cx="145560" cy="145571"/>
          </a:xfrm>
          <a:custGeom>
            <a:avLst/>
            <a:gdLst>
              <a:gd name="T0" fmla="*/ 61 w 116"/>
              <a:gd name="T1" fmla="*/ 115 h 116"/>
              <a:gd name="T2" fmla="*/ 61 w 116"/>
              <a:gd name="T3" fmla="*/ 115 h 116"/>
              <a:gd name="T4" fmla="*/ 0 w 116"/>
              <a:gd name="T5" fmla="*/ 55 h 116"/>
              <a:gd name="T6" fmla="*/ 61 w 116"/>
              <a:gd name="T7" fmla="*/ 0 h 116"/>
              <a:gd name="T8" fmla="*/ 115 w 116"/>
              <a:gd name="T9" fmla="*/ 55 h 116"/>
              <a:gd name="T10" fmla="*/ 61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1" y="115"/>
                </a:moveTo>
                <a:lnTo>
                  <a:pt x="61" y="115"/>
                </a:lnTo>
                <a:cubicBezTo>
                  <a:pt x="25" y="115"/>
                  <a:pt x="0" y="91"/>
                  <a:pt x="0" y="55"/>
                </a:cubicBezTo>
                <a:cubicBezTo>
                  <a:pt x="0" y="24"/>
                  <a:pt x="25" y="0"/>
                  <a:pt x="61" y="0"/>
                </a:cubicBezTo>
                <a:cubicBezTo>
                  <a:pt x="91" y="0"/>
                  <a:pt x="115" y="24"/>
                  <a:pt x="115" y="55"/>
                </a:cubicBezTo>
                <a:cubicBezTo>
                  <a:pt x="115" y="91"/>
                  <a:pt x="91" y="115"/>
                  <a:pt x="61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0" name="Freeform 984"/>
          <p:cNvSpPr>
            <a:spLocks noChangeArrowheads="1"/>
          </p:cNvSpPr>
          <p:nvPr/>
        </p:nvSpPr>
        <p:spPr bwMode="auto">
          <a:xfrm>
            <a:off x="14986057" y="5864908"/>
            <a:ext cx="145560" cy="145571"/>
          </a:xfrm>
          <a:custGeom>
            <a:avLst/>
            <a:gdLst>
              <a:gd name="T0" fmla="*/ 61 w 116"/>
              <a:gd name="T1" fmla="*/ 0 h 116"/>
              <a:gd name="T2" fmla="*/ 61 w 116"/>
              <a:gd name="T3" fmla="*/ 0 h 116"/>
              <a:gd name="T4" fmla="*/ 115 w 116"/>
              <a:gd name="T5" fmla="*/ 55 h 116"/>
              <a:gd name="T6" fmla="*/ 61 w 116"/>
              <a:gd name="T7" fmla="*/ 115 h 116"/>
              <a:gd name="T8" fmla="*/ 0 w 116"/>
              <a:gd name="T9" fmla="*/ 55 h 116"/>
              <a:gd name="T10" fmla="*/ 61 w 116"/>
              <a:gd name="T11" fmla="*/ 0 h 116"/>
              <a:gd name="T12" fmla="*/ 61 w 116"/>
              <a:gd name="T13" fmla="*/ 0 h 116"/>
              <a:gd name="T14" fmla="*/ 61 w 116"/>
              <a:gd name="T15" fmla="*/ 0 h 116"/>
              <a:gd name="T16" fmla="*/ 0 w 116"/>
              <a:gd name="T17" fmla="*/ 55 h 116"/>
              <a:gd name="T18" fmla="*/ 61 w 116"/>
              <a:gd name="T19" fmla="*/ 115 h 116"/>
              <a:gd name="T20" fmla="*/ 115 w 116"/>
              <a:gd name="T21" fmla="*/ 55 h 116"/>
              <a:gd name="T22" fmla="*/ 61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55"/>
                </a:cubicBezTo>
                <a:cubicBezTo>
                  <a:pt x="115" y="91"/>
                  <a:pt x="91" y="115"/>
                  <a:pt x="61" y="115"/>
                </a:cubicBezTo>
                <a:cubicBezTo>
                  <a:pt x="25" y="115"/>
                  <a:pt x="0" y="91"/>
                  <a:pt x="0" y="55"/>
                </a:cubicBezTo>
                <a:cubicBezTo>
                  <a:pt x="0" y="24"/>
                  <a:pt x="25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24"/>
                  <a:pt x="0" y="55"/>
                </a:cubicBezTo>
                <a:cubicBezTo>
                  <a:pt x="0" y="91"/>
                  <a:pt x="25" y="115"/>
                  <a:pt x="61" y="115"/>
                </a:cubicBezTo>
                <a:cubicBezTo>
                  <a:pt x="91" y="115"/>
                  <a:pt x="115" y="91"/>
                  <a:pt x="115" y="55"/>
                </a:cubicBezTo>
                <a:cubicBezTo>
                  <a:pt x="115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1" name="Freeform 985"/>
          <p:cNvSpPr>
            <a:spLocks noChangeArrowheads="1"/>
          </p:cNvSpPr>
          <p:nvPr/>
        </p:nvSpPr>
        <p:spPr bwMode="auto">
          <a:xfrm>
            <a:off x="13508049" y="7880505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54 h 116"/>
              <a:gd name="T6" fmla="*/ 54 w 116"/>
              <a:gd name="T7" fmla="*/ 0 h 116"/>
              <a:gd name="T8" fmla="*/ 115 w 116"/>
              <a:gd name="T9" fmla="*/ 54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2" name="Freeform 986"/>
          <p:cNvSpPr>
            <a:spLocks noChangeArrowheads="1"/>
          </p:cNvSpPr>
          <p:nvPr/>
        </p:nvSpPr>
        <p:spPr bwMode="auto">
          <a:xfrm>
            <a:off x="13508049" y="7880505"/>
            <a:ext cx="145560" cy="145571"/>
          </a:xfrm>
          <a:custGeom>
            <a:avLst/>
            <a:gdLst>
              <a:gd name="T0" fmla="*/ 54 w 116"/>
              <a:gd name="T1" fmla="*/ 0 h 116"/>
              <a:gd name="T2" fmla="*/ 54 w 116"/>
              <a:gd name="T3" fmla="*/ 0 h 116"/>
              <a:gd name="T4" fmla="*/ 115 w 116"/>
              <a:gd name="T5" fmla="*/ 54 h 116"/>
              <a:gd name="T6" fmla="*/ 54 w 116"/>
              <a:gd name="T7" fmla="*/ 115 h 116"/>
              <a:gd name="T8" fmla="*/ 0 w 116"/>
              <a:gd name="T9" fmla="*/ 54 h 116"/>
              <a:gd name="T10" fmla="*/ 54 w 116"/>
              <a:gd name="T11" fmla="*/ 0 h 116"/>
              <a:gd name="T12" fmla="*/ 54 w 116"/>
              <a:gd name="T13" fmla="*/ 0 h 116"/>
              <a:gd name="T14" fmla="*/ 54 w 116"/>
              <a:gd name="T15" fmla="*/ 0 h 116"/>
              <a:gd name="T16" fmla="*/ 0 w 116"/>
              <a:gd name="T17" fmla="*/ 54 h 116"/>
              <a:gd name="T18" fmla="*/ 54 w 116"/>
              <a:gd name="T19" fmla="*/ 115 h 116"/>
              <a:gd name="T20" fmla="*/ 115 w 116"/>
              <a:gd name="T21" fmla="*/ 54 h 116"/>
              <a:gd name="T22" fmla="*/ 54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54" y="0"/>
                </a:moveTo>
                <a:lnTo>
                  <a:pt x="54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5"/>
                  <a:pt x="54" y="115"/>
                </a:cubicBezTo>
                <a:cubicBezTo>
                  <a:pt x="24" y="115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5"/>
                  <a:pt x="54" y="115"/>
                </a:cubicBezTo>
                <a:cubicBezTo>
                  <a:pt x="91" y="115"/>
                  <a:pt x="115" y="90"/>
                  <a:pt x="115" y="54"/>
                </a:cubicBezTo>
                <a:cubicBezTo>
                  <a:pt x="115" y="24"/>
                  <a:pt x="91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3" name="Freeform 987"/>
          <p:cNvSpPr>
            <a:spLocks noChangeArrowheads="1"/>
          </p:cNvSpPr>
          <p:nvPr/>
        </p:nvSpPr>
        <p:spPr bwMode="auto">
          <a:xfrm>
            <a:off x="14745321" y="5204241"/>
            <a:ext cx="145560" cy="145571"/>
          </a:xfrm>
          <a:custGeom>
            <a:avLst/>
            <a:gdLst>
              <a:gd name="T0" fmla="*/ 54 w 115"/>
              <a:gd name="T1" fmla="*/ 115 h 116"/>
              <a:gd name="T2" fmla="*/ 54 w 115"/>
              <a:gd name="T3" fmla="*/ 115 h 116"/>
              <a:gd name="T4" fmla="*/ 0 w 115"/>
              <a:gd name="T5" fmla="*/ 55 h 116"/>
              <a:gd name="T6" fmla="*/ 54 w 115"/>
              <a:gd name="T7" fmla="*/ 0 h 116"/>
              <a:gd name="T8" fmla="*/ 114 w 115"/>
              <a:gd name="T9" fmla="*/ 55 h 116"/>
              <a:gd name="T10" fmla="*/ 54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85"/>
                  <a:pt x="0" y="55"/>
                </a:cubicBezTo>
                <a:cubicBezTo>
                  <a:pt x="0" y="25"/>
                  <a:pt x="24" y="0"/>
                  <a:pt x="54" y="0"/>
                </a:cubicBezTo>
                <a:cubicBezTo>
                  <a:pt x="84" y="0"/>
                  <a:pt x="114" y="25"/>
                  <a:pt x="114" y="55"/>
                </a:cubicBezTo>
                <a:cubicBezTo>
                  <a:pt x="114" y="85"/>
                  <a:pt x="84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4" name="Freeform 988"/>
          <p:cNvSpPr>
            <a:spLocks noChangeArrowheads="1"/>
          </p:cNvSpPr>
          <p:nvPr/>
        </p:nvSpPr>
        <p:spPr bwMode="auto">
          <a:xfrm>
            <a:off x="14739720" y="5198641"/>
            <a:ext cx="156758" cy="156769"/>
          </a:xfrm>
          <a:custGeom>
            <a:avLst/>
            <a:gdLst>
              <a:gd name="T0" fmla="*/ 61 w 122"/>
              <a:gd name="T1" fmla="*/ 6 h 122"/>
              <a:gd name="T2" fmla="*/ 61 w 122"/>
              <a:gd name="T3" fmla="*/ 6 h 122"/>
              <a:gd name="T4" fmla="*/ 115 w 122"/>
              <a:gd name="T5" fmla="*/ 61 h 122"/>
              <a:gd name="T6" fmla="*/ 61 w 122"/>
              <a:gd name="T7" fmla="*/ 115 h 122"/>
              <a:gd name="T8" fmla="*/ 7 w 122"/>
              <a:gd name="T9" fmla="*/ 61 h 122"/>
              <a:gd name="T10" fmla="*/ 61 w 122"/>
              <a:gd name="T11" fmla="*/ 6 h 122"/>
              <a:gd name="T12" fmla="*/ 61 w 122"/>
              <a:gd name="T13" fmla="*/ 0 h 122"/>
              <a:gd name="T14" fmla="*/ 61 w 122"/>
              <a:gd name="T15" fmla="*/ 0 h 122"/>
              <a:gd name="T16" fmla="*/ 0 w 122"/>
              <a:gd name="T17" fmla="*/ 61 h 122"/>
              <a:gd name="T18" fmla="*/ 61 w 122"/>
              <a:gd name="T19" fmla="*/ 121 h 122"/>
              <a:gd name="T20" fmla="*/ 121 w 122"/>
              <a:gd name="T21" fmla="*/ 61 h 122"/>
              <a:gd name="T22" fmla="*/ 61 w 122"/>
              <a:gd name="T23" fmla="*/ 0 h 122"/>
              <a:gd name="T24" fmla="*/ 61 w 122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22">
                <a:moveTo>
                  <a:pt x="61" y="6"/>
                </a:moveTo>
                <a:lnTo>
                  <a:pt x="61" y="6"/>
                </a:lnTo>
                <a:cubicBezTo>
                  <a:pt x="91" y="6"/>
                  <a:pt x="115" y="31"/>
                  <a:pt x="115" y="61"/>
                </a:cubicBezTo>
                <a:cubicBezTo>
                  <a:pt x="115" y="91"/>
                  <a:pt x="91" y="115"/>
                  <a:pt x="61" y="115"/>
                </a:cubicBezTo>
                <a:cubicBezTo>
                  <a:pt x="31" y="115"/>
                  <a:pt x="7" y="91"/>
                  <a:pt x="7" y="61"/>
                </a:cubicBezTo>
                <a:cubicBezTo>
                  <a:pt x="7" y="31"/>
                  <a:pt x="31" y="6"/>
                  <a:pt x="61" y="6"/>
                </a:cubicBezTo>
                <a:lnTo>
                  <a:pt x="61" y="0"/>
                </a:lnTo>
                <a:lnTo>
                  <a:pt x="61" y="0"/>
                </a:lnTo>
                <a:cubicBezTo>
                  <a:pt x="31" y="0"/>
                  <a:pt x="0" y="31"/>
                  <a:pt x="0" y="61"/>
                </a:cubicBezTo>
                <a:cubicBezTo>
                  <a:pt x="0" y="91"/>
                  <a:pt x="31" y="121"/>
                  <a:pt x="61" y="121"/>
                </a:cubicBezTo>
                <a:cubicBezTo>
                  <a:pt x="91" y="121"/>
                  <a:pt x="121" y="91"/>
                  <a:pt x="121" y="61"/>
                </a:cubicBezTo>
                <a:cubicBezTo>
                  <a:pt x="121" y="31"/>
                  <a:pt x="91" y="0"/>
                  <a:pt x="61" y="0"/>
                </a:cubicBezTo>
                <a:lnTo>
                  <a:pt x="6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5" name="Freeform 989"/>
          <p:cNvSpPr>
            <a:spLocks noChangeArrowheads="1"/>
          </p:cNvSpPr>
          <p:nvPr/>
        </p:nvSpPr>
        <p:spPr bwMode="auto">
          <a:xfrm>
            <a:off x="15165207" y="4840317"/>
            <a:ext cx="145560" cy="145571"/>
          </a:xfrm>
          <a:custGeom>
            <a:avLst/>
            <a:gdLst>
              <a:gd name="T0" fmla="*/ 55 w 116"/>
              <a:gd name="T1" fmla="*/ 114 h 115"/>
              <a:gd name="T2" fmla="*/ 55 w 116"/>
              <a:gd name="T3" fmla="*/ 114 h 115"/>
              <a:gd name="T4" fmla="*/ 0 w 116"/>
              <a:gd name="T5" fmla="*/ 60 h 115"/>
              <a:gd name="T6" fmla="*/ 55 w 116"/>
              <a:gd name="T7" fmla="*/ 0 h 115"/>
              <a:gd name="T8" fmla="*/ 115 w 116"/>
              <a:gd name="T9" fmla="*/ 60 h 115"/>
              <a:gd name="T10" fmla="*/ 55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5" y="114"/>
                </a:moveTo>
                <a:lnTo>
                  <a:pt x="55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55" y="0"/>
                </a:cubicBezTo>
                <a:cubicBezTo>
                  <a:pt x="85" y="0"/>
                  <a:pt x="115" y="30"/>
                  <a:pt x="115" y="60"/>
                </a:cubicBezTo>
                <a:cubicBezTo>
                  <a:pt x="115" y="90"/>
                  <a:pt x="85" y="114"/>
                  <a:pt x="55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6" name="Freeform 990"/>
          <p:cNvSpPr>
            <a:spLocks noChangeArrowheads="1"/>
          </p:cNvSpPr>
          <p:nvPr/>
        </p:nvSpPr>
        <p:spPr bwMode="auto">
          <a:xfrm>
            <a:off x="15165207" y="4840312"/>
            <a:ext cx="145560" cy="151167"/>
          </a:xfrm>
          <a:custGeom>
            <a:avLst/>
            <a:gdLst>
              <a:gd name="T0" fmla="*/ 55 w 116"/>
              <a:gd name="T1" fmla="*/ 6 h 121"/>
              <a:gd name="T2" fmla="*/ 55 w 116"/>
              <a:gd name="T3" fmla="*/ 6 h 121"/>
              <a:gd name="T4" fmla="*/ 115 w 116"/>
              <a:gd name="T5" fmla="*/ 60 h 121"/>
              <a:gd name="T6" fmla="*/ 55 w 116"/>
              <a:gd name="T7" fmla="*/ 114 h 121"/>
              <a:gd name="T8" fmla="*/ 0 w 116"/>
              <a:gd name="T9" fmla="*/ 60 h 121"/>
              <a:gd name="T10" fmla="*/ 55 w 116"/>
              <a:gd name="T11" fmla="*/ 6 h 121"/>
              <a:gd name="T12" fmla="*/ 55 w 116"/>
              <a:gd name="T13" fmla="*/ 0 h 121"/>
              <a:gd name="T14" fmla="*/ 55 w 116"/>
              <a:gd name="T15" fmla="*/ 0 h 121"/>
              <a:gd name="T16" fmla="*/ 0 w 116"/>
              <a:gd name="T17" fmla="*/ 60 h 121"/>
              <a:gd name="T18" fmla="*/ 55 w 116"/>
              <a:gd name="T19" fmla="*/ 120 h 121"/>
              <a:gd name="T20" fmla="*/ 115 w 116"/>
              <a:gd name="T21" fmla="*/ 60 h 121"/>
              <a:gd name="T22" fmla="*/ 55 w 116"/>
              <a:gd name="T23" fmla="*/ 0 h 121"/>
              <a:gd name="T24" fmla="*/ 55 w 116"/>
              <a:gd name="T25" fmla="*/ 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1">
                <a:moveTo>
                  <a:pt x="55" y="6"/>
                </a:moveTo>
                <a:lnTo>
                  <a:pt x="55" y="6"/>
                </a:lnTo>
                <a:cubicBezTo>
                  <a:pt x="85" y="6"/>
                  <a:pt x="115" y="30"/>
                  <a:pt x="115" y="60"/>
                </a:cubicBezTo>
                <a:cubicBezTo>
                  <a:pt x="115" y="90"/>
                  <a:pt x="85" y="114"/>
                  <a:pt x="55" y="114"/>
                </a:cubicBez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6"/>
                  <a:pt x="55" y="6"/>
                </a:cubicBezTo>
                <a:lnTo>
                  <a:pt x="55" y="0"/>
                </a:lnTo>
                <a:lnTo>
                  <a:pt x="55" y="0"/>
                </a:lnTo>
                <a:cubicBezTo>
                  <a:pt x="24" y="0"/>
                  <a:pt x="0" y="30"/>
                  <a:pt x="0" y="60"/>
                </a:cubicBezTo>
                <a:cubicBezTo>
                  <a:pt x="0" y="90"/>
                  <a:pt x="24" y="120"/>
                  <a:pt x="55" y="120"/>
                </a:cubicBezTo>
                <a:cubicBezTo>
                  <a:pt x="91" y="120"/>
                  <a:pt x="115" y="90"/>
                  <a:pt x="115" y="60"/>
                </a:cubicBezTo>
                <a:cubicBezTo>
                  <a:pt x="115" y="30"/>
                  <a:pt x="91" y="0"/>
                  <a:pt x="55" y="0"/>
                </a:cubicBezTo>
                <a:lnTo>
                  <a:pt x="5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7" name="Freeform 991"/>
          <p:cNvSpPr>
            <a:spLocks noChangeArrowheads="1"/>
          </p:cNvSpPr>
          <p:nvPr/>
        </p:nvSpPr>
        <p:spPr bwMode="auto">
          <a:xfrm>
            <a:off x="15114824" y="4616358"/>
            <a:ext cx="184750" cy="190362"/>
          </a:xfrm>
          <a:custGeom>
            <a:avLst/>
            <a:gdLst>
              <a:gd name="T0" fmla="*/ 73 w 146"/>
              <a:gd name="T1" fmla="*/ 151 h 152"/>
              <a:gd name="T2" fmla="*/ 73 w 146"/>
              <a:gd name="T3" fmla="*/ 151 h 152"/>
              <a:gd name="T4" fmla="*/ 0 w 146"/>
              <a:gd name="T5" fmla="*/ 78 h 152"/>
              <a:gd name="T6" fmla="*/ 73 w 146"/>
              <a:gd name="T7" fmla="*/ 0 h 152"/>
              <a:gd name="T8" fmla="*/ 145 w 146"/>
              <a:gd name="T9" fmla="*/ 78 h 152"/>
              <a:gd name="T10" fmla="*/ 73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3" y="151"/>
                </a:moveTo>
                <a:lnTo>
                  <a:pt x="73" y="151"/>
                </a:lnTo>
                <a:cubicBezTo>
                  <a:pt x="30" y="151"/>
                  <a:pt x="0" y="121"/>
                  <a:pt x="0" y="78"/>
                </a:cubicBezTo>
                <a:cubicBezTo>
                  <a:pt x="0" y="36"/>
                  <a:pt x="30" y="0"/>
                  <a:pt x="73" y="0"/>
                </a:cubicBezTo>
                <a:cubicBezTo>
                  <a:pt x="115" y="0"/>
                  <a:pt x="145" y="36"/>
                  <a:pt x="145" y="78"/>
                </a:cubicBezTo>
                <a:cubicBezTo>
                  <a:pt x="145" y="121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8" name="Freeform 992"/>
          <p:cNvSpPr>
            <a:spLocks noChangeArrowheads="1"/>
          </p:cNvSpPr>
          <p:nvPr/>
        </p:nvSpPr>
        <p:spPr bwMode="auto">
          <a:xfrm>
            <a:off x="15109225" y="4616358"/>
            <a:ext cx="190347" cy="190362"/>
          </a:xfrm>
          <a:custGeom>
            <a:avLst/>
            <a:gdLst>
              <a:gd name="T0" fmla="*/ 79 w 152"/>
              <a:gd name="T1" fmla="*/ 6 h 152"/>
              <a:gd name="T2" fmla="*/ 79 w 152"/>
              <a:gd name="T3" fmla="*/ 6 h 152"/>
              <a:gd name="T4" fmla="*/ 151 w 152"/>
              <a:gd name="T5" fmla="*/ 78 h 152"/>
              <a:gd name="T6" fmla="*/ 79 w 152"/>
              <a:gd name="T7" fmla="*/ 151 h 152"/>
              <a:gd name="T8" fmla="*/ 6 w 152"/>
              <a:gd name="T9" fmla="*/ 78 h 152"/>
              <a:gd name="T10" fmla="*/ 79 w 152"/>
              <a:gd name="T11" fmla="*/ 6 h 152"/>
              <a:gd name="T12" fmla="*/ 79 w 152"/>
              <a:gd name="T13" fmla="*/ 0 h 152"/>
              <a:gd name="T14" fmla="*/ 79 w 152"/>
              <a:gd name="T15" fmla="*/ 0 h 152"/>
              <a:gd name="T16" fmla="*/ 0 w 152"/>
              <a:gd name="T17" fmla="*/ 78 h 152"/>
              <a:gd name="T18" fmla="*/ 79 w 152"/>
              <a:gd name="T19" fmla="*/ 151 h 152"/>
              <a:gd name="T20" fmla="*/ 151 w 152"/>
              <a:gd name="T21" fmla="*/ 78 h 152"/>
              <a:gd name="T22" fmla="*/ 79 w 152"/>
              <a:gd name="T23" fmla="*/ 0 h 152"/>
              <a:gd name="T24" fmla="*/ 79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9" y="6"/>
                </a:moveTo>
                <a:lnTo>
                  <a:pt x="79" y="6"/>
                </a:lnTo>
                <a:cubicBezTo>
                  <a:pt x="115" y="6"/>
                  <a:pt x="151" y="36"/>
                  <a:pt x="151" y="78"/>
                </a:cubicBezTo>
                <a:cubicBezTo>
                  <a:pt x="151" y="114"/>
                  <a:pt x="115" y="151"/>
                  <a:pt x="79" y="151"/>
                </a:cubicBezTo>
                <a:cubicBezTo>
                  <a:pt x="36" y="151"/>
                  <a:pt x="6" y="114"/>
                  <a:pt x="6" y="78"/>
                </a:cubicBezTo>
                <a:cubicBezTo>
                  <a:pt x="6" y="36"/>
                  <a:pt x="36" y="6"/>
                  <a:pt x="79" y="6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1"/>
                  <a:pt x="36" y="151"/>
                  <a:pt x="79" y="151"/>
                </a:cubicBezTo>
                <a:cubicBezTo>
                  <a:pt x="121" y="151"/>
                  <a:pt x="151" y="121"/>
                  <a:pt x="151" y="78"/>
                </a:cubicBezTo>
                <a:cubicBezTo>
                  <a:pt x="151" y="36"/>
                  <a:pt x="121" y="0"/>
                  <a:pt x="79" y="0"/>
                </a:cubicBezTo>
                <a:lnTo>
                  <a:pt x="7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59" name="Freeform 993"/>
          <p:cNvSpPr>
            <a:spLocks noChangeArrowheads="1"/>
          </p:cNvSpPr>
          <p:nvPr/>
        </p:nvSpPr>
        <p:spPr bwMode="auto">
          <a:xfrm>
            <a:off x="13827166" y="5976886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54 h 115"/>
              <a:gd name="T6" fmla="*/ 54 w 115"/>
              <a:gd name="T7" fmla="*/ 0 h 115"/>
              <a:gd name="T8" fmla="*/ 114 w 115"/>
              <a:gd name="T9" fmla="*/ 54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84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54"/>
                </a:cubicBezTo>
                <a:cubicBezTo>
                  <a:pt x="114" y="84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0" name="Freeform 994"/>
          <p:cNvSpPr>
            <a:spLocks noChangeArrowheads="1"/>
          </p:cNvSpPr>
          <p:nvPr/>
        </p:nvSpPr>
        <p:spPr bwMode="auto">
          <a:xfrm>
            <a:off x="13827166" y="5976886"/>
            <a:ext cx="145560" cy="145571"/>
          </a:xfrm>
          <a:custGeom>
            <a:avLst/>
            <a:gdLst>
              <a:gd name="T0" fmla="*/ 54 w 115"/>
              <a:gd name="T1" fmla="*/ 0 h 115"/>
              <a:gd name="T2" fmla="*/ 54 w 115"/>
              <a:gd name="T3" fmla="*/ 0 h 115"/>
              <a:gd name="T4" fmla="*/ 114 w 115"/>
              <a:gd name="T5" fmla="*/ 54 h 115"/>
              <a:gd name="T6" fmla="*/ 54 w 115"/>
              <a:gd name="T7" fmla="*/ 114 h 115"/>
              <a:gd name="T8" fmla="*/ 0 w 115"/>
              <a:gd name="T9" fmla="*/ 54 h 115"/>
              <a:gd name="T10" fmla="*/ 54 w 115"/>
              <a:gd name="T11" fmla="*/ 0 h 115"/>
              <a:gd name="T12" fmla="*/ 54 w 115"/>
              <a:gd name="T13" fmla="*/ 0 h 115"/>
              <a:gd name="T14" fmla="*/ 54 w 115"/>
              <a:gd name="T15" fmla="*/ 0 h 115"/>
              <a:gd name="T16" fmla="*/ 0 w 115"/>
              <a:gd name="T17" fmla="*/ 54 h 115"/>
              <a:gd name="T18" fmla="*/ 54 w 115"/>
              <a:gd name="T19" fmla="*/ 114 h 115"/>
              <a:gd name="T20" fmla="*/ 114 w 115"/>
              <a:gd name="T21" fmla="*/ 54 h 115"/>
              <a:gd name="T22" fmla="*/ 54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24"/>
                  <a:pt x="114" y="54"/>
                </a:cubicBezTo>
                <a:cubicBezTo>
                  <a:pt x="114" y="84"/>
                  <a:pt x="84" y="114"/>
                  <a:pt x="54" y="114"/>
                </a:cubicBezTo>
                <a:cubicBezTo>
                  <a:pt x="24" y="114"/>
                  <a:pt x="0" y="84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4" y="90"/>
                  <a:pt x="114" y="54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1" name="Freeform 995"/>
          <p:cNvSpPr>
            <a:spLocks noChangeArrowheads="1"/>
          </p:cNvSpPr>
          <p:nvPr/>
        </p:nvSpPr>
        <p:spPr bwMode="auto">
          <a:xfrm>
            <a:off x="10378482" y="5249033"/>
            <a:ext cx="106369" cy="100780"/>
          </a:xfrm>
          <a:custGeom>
            <a:avLst/>
            <a:gdLst>
              <a:gd name="T0" fmla="*/ 42 w 85"/>
              <a:gd name="T1" fmla="*/ 79 h 80"/>
              <a:gd name="T2" fmla="*/ 42 w 85"/>
              <a:gd name="T3" fmla="*/ 79 h 80"/>
              <a:gd name="T4" fmla="*/ 0 w 85"/>
              <a:gd name="T5" fmla="*/ 43 h 80"/>
              <a:gd name="T6" fmla="*/ 42 w 85"/>
              <a:gd name="T7" fmla="*/ 0 h 80"/>
              <a:gd name="T8" fmla="*/ 84 w 85"/>
              <a:gd name="T9" fmla="*/ 43 h 80"/>
              <a:gd name="T10" fmla="*/ 42 w 85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42" y="0"/>
                </a:cubicBezTo>
                <a:cubicBezTo>
                  <a:pt x="66" y="0"/>
                  <a:pt x="84" y="19"/>
                  <a:pt x="84" y="43"/>
                </a:cubicBezTo>
                <a:cubicBezTo>
                  <a:pt x="84" y="61"/>
                  <a:pt x="66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2" name="Freeform 996"/>
          <p:cNvSpPr>
            <a:spLocks noChangeArrowheads="1"/>
          </p:cNvSpPr>
          <p:nvPr/>
        </p:nvSpPr>
        <p:spPr bwMode="auto">
          <a:xfrm>
            <a:off x="10378482" y="5249029"/>
            <a:ext cx="106369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0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9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9"/>
                  <a:pt x="0" y="43"/>
                </a:cubicBezTo>
                <a:cubicBezTo>
                  <a:pt x="0" y="61"/>
                  <a:pt x="18" y="85"/>
                  <a:pt x="42" y="85"/>
                </a:cubicBezTo>
                <a:cubicBezTo>
                  <a:pt x="66" y="85"/>
                  <a:pt x="84" y="61"/>
                  <a:pt x="84" y="43"/>
                </a:cubicBezTo>
                <a:cubicBezTo>
                  <a:pt x="84" y="19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3" name="Freeform 997"/>
          <p:cNvSpPr>
            <a:spLocks noChangeArrowheads="1"/>
          </p:cNvSpPr>
          <p:nvPr/>
        </p:nvSpPr>
        <p:spPr bwMode="auto">
          <a:xfrm>
            <a:off x="11621353" y="4330817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55 h 116"/>
              <a:gd name="T6" fmla="*/ 60 w 115"/>
              <a:gd name="T7" fmla="*/ 0 h 116"/>
              <a:gd name="T8" fmla="*/ 114 w 115"/>
              <a:gd name="T9" fmla="*/ 55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24" y="115"/>
                  <a:pt x="0" y="91"/>
                  <a:pt x="0" y="55"/>
                </a:cubicBezTo>
                <a:cubicBezTo>
                  <a:pt x="0" y="25"/>
                  <a:pt x="24" y="0"/>
                  <a:pt x="60" y="0"/>
                </a:cubicBezTo>
                <a:cubicBezTo>
                  <a:pt x="90" y="0"/>
                  <a:pt x="114" y="25"/>
                  <a:pt x="114" y="55"/>
                </a:cubicBezTo>
                <a:cubicBezTo>
                  <a:pt x="114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4" name="Freeform 998"/>
          <p:cNvSpPr>
            <a:spLocks noChangeArrowheads="1"/>
          </p:cNvSpPr>
          <p:nvPr/>
        </p:nvSpPr>
        <p:spPr bwMode="auto">
          <a:xfrm>
            <a:off x="11621353" y="4330817"/>
            <a:ext cx="145560" cy="145571"/>
          </a:xfrm>
          <a:custGeom>
            <a:avLst/>
            <a:gdLst>
              <a:gd name="T0" fmla="*/ 60 w 115"/>
              <a:gd name="T1" fmla="*/ 0 h 116"/>
              <a:gd name="T2" fmla="*/ 60 w 115"/>
              <a:gd name="T3" fmla="*/ 0 h 116"/>
              <a:gd name="T4" fmla="*/ 114 w 115"/>
              <a:gd name="T5" fmla="*/ 55 h 116"/>
              <a:gd name="T6" fmla="*/ 60 w 115"/>
              <a:gd name="T7" fmla="*/ 115 h 116"/>
              <a:gd name="T8" fmla="*/ 0 w 115"/>
              <a:gd name="T9" fmla="*/ 55 h 116"/>
              <a:gd name="T10" fmla="*/ 60 w 115"/>
              <a:gd name="T11" fmla="*/ 0 h 116"/>
              <a:gd name="T12" fmla="*/ 60 w 115"/>
              <a:gd name="T13" fmla="*/ 0 h 116"/>
              <a:gd name="T14" fmla="*/ 60 w 115"/>
              <a:gd name="T15" fmla="*/ 0 h 116"/>
              <a:gd name="T16" fmla="*/ 0 w 115"/>
              <a:gd name="T17" fmla="*/ 55 h 116"/>
              <a:gd name="T18" fmla="*/ 60 w 115"/>
              <a:gd name="T19" fmla="*/ 115 h 116"/>
              <a:gd name="T20" fmla="*/ 114 w 115"/>
              <a:gd name="T21" fmla="*/ 55 h 116"/>
              <a:gd name="T22" fmla="*/ 60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5"/>
                  <a:pt x="114" y="55"/>
                </a:cubicBezTo>
                <a:cubicBezTo>
                  <a:pt x="114" y="91"/>
                  <a:pt x="90" y="115"/>
                  <a:pt x="60" y="115"/>
                </a:cubicBezTo>
                <a:cubicBezTo>
                  <a:pt x="30" y="115"/>
                  <a:pt x="0" y="91"/>
                  <a:pt x="0" y="55"/>
                </a:cubicBezTo>
                <a:cubicBezTo>
                  <a:pt x="0" y="25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5"/>
                  <a:pt x="0" y="55"/>
                </a:cubicBezTo>
                <a:cubicBezTo>
                  <a:pt x="0" y="91"/>
                  <a:pt x="24" y="115"/>
                  <a:pt x="60" y="115"/>
                </a:cubicBezTo>
                <a:cubicBezTo>
                  <a:pt x="90" y="115"/>
                  <a:pt x="114" y="91"/>
                  <a:pt x="114" y="55"/>
                </a:cubicBezTo>
                <a:cubicBezTo>
                  <a:pt x="114" y="25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5" name="Freeform 999"/>
          <p:cNvSpPr>
            <a:spLocks noChangeArrowheads="1"/>
          </p:cNvSpPr>
          <p:nvPr/>
        </p:nvSpPr>
        <p:spPr bwMode="auto">
          <a:xfrm>
            <a:off x="11514979" y="4806724"/>
            <a:ext cx="190347" cy="190362"/>
          </a:xfrm>
          <a:custGeom>
            <a:avLst/>
            <a:gdLst>
              <a:gd name="T0" fmla="*/ 79 w 152"/>
              <a:gd name="T1" fmla="*/ 150 h 151"/>
              <a:gd name="T2" fmla="*/ 79 w 152"/>
              <a:gd name="T3" fmla="*/ 150 h 151"/>
              <a:gd name="T4" fmla="*/ 0 w 152"/>
              <a:gd name="T5" fmla="*/ 72 h 151"/>
              <a:gd name="T6" fmla="*/ 79 w 152"/>
              <a:gd name="T7" fmla="*/ 0 h 151"/>
              <a:gd name="T8" fmla="*/ 151 w 152"/>
              <a:gd name="T9" fmla="*/ 72 h 151"/>
              <a:gd name="T10" fmla="*/ 79 w 152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1">
                <a:moveTo>
                  <a:pt x="79" y="150"/>
                </a:moveTo>
                <a:lnTo>
                  <a:pt x="79" y="150"/>
                </a:lnTo>
                <a:cubicBezTo>
                  <a:pt x="37" y="150"/>
                  <a:pt x="0" y="114"/>
                  <a:pt x="0" y="72"/>
                </a:cubicBezTo>
                <a:cubicBezTo>
                  <a:pt x="0" y="36"/>
                  <a:pt x="37" y="0"/>
                  <a:pt x="79" y="0"/>
                </a:cubicBezTo>
                <a:cubicBezTo>
                  <a:pt x="115" y="0"/>
                  <a:pt x="151" y="36"/>
                  <a:pt x="151" y="72"/>
                </a:cubicBezTo>
                <a:cubicBezTo>
                  <a:pt x="151" y="114"/>
                  <a:pt x="115" y="150"/>
                  <a:pt x="79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6" name="Freeform 1000"/>
          <p:cNvSpPr>
            <a:spLocks noChangeArrowheads="1"/>
          </p:cNvSpPr>
          <p:nvPr/>
        </p:nvSpPr>
        <p:spPr bwMode="auto">
          <a:xfrm>
            <a:off x="11514979" y="4806724"/>
            <a:ext cx="190347" cy="190362"/>
          </a:xfrm>
          <a:custGeom>
            <a:avLst/>
            <a:gdLst>
              <a:gd name="T0" fmla="*/ 79 w 152"/>
              <a:gd name="T1" fmla="*/ 0 h 151"/>
              <a:gd name="T2" fmla="*/ 79 w 152"/>
              <a:gd name="T3" fmla="*/ 0 h 151"/>
              <a:gd name="T4" fmla="*/ 151 w 152"/>
              <a:gd name="T5" fmla="*/ 72 h 151"/>
              <a:gd name="T6" fmla="*/ 79 w 152"/>
              <a:gd name="T7" fmla="*/ 144 h 151"/>
              <a:gd name="T8" fmla="*/ 6 w 152"/>
              <a:gd name="T9" fmla="*/ 72 h 151"/>
              <a:gd name="T10" fmla="*/ 79 w 152"/>
              <a:gd name="T11" fmla="*/ 0 h 151"/>
              <a:gd name="T12" fmla="*/ 79 w 152"/>
              <a:gd name="T13" fmla="*/ 0 h 151"/>
              <a:gd name="T14" fmla="*/ 79 w 152"/>
              <a:gd name="T15" fmla="*/ 0 h 151"/>
              <a:gd name="T16" fmla="*/ 0 w 152"/>
              <a:gd name="T17" fmla="*/ 72 h 151"/>
              <a:gd name="T18" fmla="*/ 79 w 152"/>
              <a:gd name="T19" fmla="*/ 150 h 151"/>
              <a:gd name="T20" fmla="*/ 151 w 152"/>
              <a:gd name="T21" fmla="*/ 72 h 151"/>
              <a:gd name="T22" fmla="*/ 79 w 152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1">
                <a:moveTo>
                  <a:pt x="79" y="0"/>
                </a:moveTo>
                <a:lnTo>
                  <a:pt x="79" y="0"/>
                </a:lnTo>
                <a:cubicBezTo>
                  <a:pt x="115" y="0"/>
                  <a:pt x="151" y="36"/>
                  <a:pt x="151" y="72"/>
                </a:cubicBezTo>
                <a:cubicBezTo>
                  <a:pt x="151" y="114"/>
                  <a:pt x="115" y="144"/>
                  <a:pt x="79" y="144"/>
                </a:cubicBezTo>
                <a:cubicBezTo>
                  <a:pt x="37" y="144"/>
                  <a:pt x="6" y="114"/>
                  <a:pt x="6" y="72"/>
                </a:cubicBezTo>
                <a:cubicBezTo>
                  <a:pt x="6" y="36"/>
                  <a:pt x="37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7" y="0"/>
                  <a:pt x="0" y="30"/>
                  <a:pt x="0" y="72"/>
                </a:cubicBezTo>
                <a:cubicBezTo>
                  <a:pt x="0" y="114"/>
                  <a:pt x="37" y="150"/>
                  <a:pt x="79" y="150"/>
                </a:cubicBezTo>
                <a:cubicBezTo>
                  <a:pt x="121" y="150"/>
                  <a:pt x="151" y="114"/>
                  <a:pt x="151" y="72"/>
                </a:cubicBezTo>
                <a:cubicBezTo>
                  <a:pt x="151" y="30"/>
                  <a:pt x="121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7" name="Freeform 1001"/>
          <p:cNvSpPr>
            <a:spLocks noChangeArrowheads="1"/>
          </p:cNvSpPr>
          <p:nvPr/>
        </p:nvSpPr>
        <p:spPr bwMode="auto">
          <a:xfrm>
            <a:off x="11783709" y="4224440"/>
            <a:ext cx="145560" cy="145571"/>
          </a:xfrm>
          <a:custGeom>
            <a:avLst/>
            <a:gdLst>
              <a:gd name="T0" fmla="*/ 54 w 115"/>
              <a:gd name="T1" fmla="*/ 115 h 116"/>
              <a:gd name="T2" fmla="*/ 54 w 115"/>
              <a:gd name="T3" fmla="*/ 115 h 116"/>
              <a:gd name="T4" fmla="*/ 0 w 115"/>
              <a:gd name="T5" fmla="*/ 54 h 116"/>
              <a:gd name="T6" fmla="*/ 54 w 115"/>
              <a:gd name="T7" fmla="*/ 0 h 116"/>
              <a:gd name="T8" fmla="*/ 114 w 115"/>
              <a:gd name="T9" fmla="*/ 54 h 116"/>
              <a:gd name="T10" fmla="*/ 54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54"/>
                </a:cubicBezTo>
                <a:cubicBezTo>
                  <a:pt x="114" y="91"/>
                  <a:pt x="84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8" name="Freeform 1002"/>
          <p:cNvSpPr>
            <a:spLocks noChangeArrowheads="1"/>
          </p:cNvSpPr>
          <p:nvPr/>
        </p:nvSpPr>
        <p:spPr bwMode="auto">
          <a:xfrm>
            <a:off x="11783709" y="4224440"/>
            <a:ext cx="145560" cy="145571"/>
          </a:xfrm>
          <a:custGeom>
            <a:avLst/>
            <a:gdLst>
              <a:gd name="T0" fmla="*/ 54 w 115"/>
              <a:gd name="T1" fmla="*/ 0 h 116"/>
              <a:gd name="T2" fmla="*/ 54 w 115"/>
              <a:gd name="T3" fmla="*/ 0 h 116"/>
              <a:gd name="T4" fmla="*/ 114 w 115"/>
              <a:gd name="T5" fmla="*/ 54 h 116"/>
              <a:gd name="T6" fmla="*/ 54 w 115"/>
              <a:gd name="T7" fmla="*/ 115 h 116"/>
              <a:gd name="T8" fmla="*/ 0 w 115"/>
              <a:gd name="T9" fmla="*/ 54 h 116"/>
              <a:gd name="T10" fmla="*/ 54 w 115"/>
              <a:gd name="T11" fmla="*/ 0 h 116"/>
              <a:gd name="T12" fmla="*/ 54 w 115"/>
              <a:gd name="T13" fmla="*/ 0 h 116"/>
              <a:gd name="T14" fmla="*/ 54 w 115"/>
              <a:gd name="T15" fmla="*/ 0 h 116"/>
              <a:gd name="T16" fmla="*/ 0 w 115"/>
              <a:gd name="T17" fmla="*/ 54 h 116"/>
              <a:gd name="T18" fmla="*/ 54 w 115"/>
              <a:gd name="T19" fmla="*/ 115 h 116"/>
              <a:gd name="T20" fmla="*/ 114 w 115"/>
              <a:gd name="T21" fmla="*/ 54 h 116"/>
              <a:gd name="T22" fmla="*/ 54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24"/>
                  <a:pt x="114" y="54"/>
                </a:cubicBezTo>
                <a:cubicBezTo>
                  <a:pt x="114" y="91"/>
                  <a:pt x="84" y="115"/>
                  <a:pt x="54" y="115"/>
                </a:cubicBez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1"/>
                  <a:pt x="24" y="115"/>
                  <a:pt x="54" y="115"/>
                </a:cubicBezTo>
                <a:cubicBezTo>
                  <a:pt x="90" y="115"/>
                  <a:pt x="114" y="91"/>
                  <a:pt x="114" y="54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69" name="Freeform 1003"/>
          <p:cNvSpPr>
            <a:spLocks noChangeArrowheads="1"/>
          </p:cNvSpPr>
          <p:nvPr/>
        </p:nvSpPr>
        <p:spPr bwMode="auto">
          <a:xfrm>
            <a:off x="9897010" y="4683548"/>
            <a:ext cx="341509" cy="341531"/>
          </a:xfrm>
          <a:custGeom>
            <a:avLst/>
            <a:gdLst>
              <a:gd name="T0" fmla="*/ 133 w 267"/>
              <a:gd name="T1" fmla="*/ 266 h 267"/>
              <a:gd name="T2" fmla="*/ 133 w 267"/>
              <a:gd name="T3" fmla="*/ 266 h 267"/>
              <a:gd name="T4" fmla="*/ 0 w 267"/>
              <a:gd name="T5" fmla="*/ 133 h 267"/>
              <a:gd name="T6" fmla="*/ 133 w 267"/>
              <a:gd name="T7" fmla="*/ 0 h 267"/>
              <a:gd name="T8" fmla="*/ 266 w 267"/>
              <a:gd name="T9" fmla="*/ 133 h 267"/>
              <a:gd name="T10" fmla="*/ 133 w 267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7">
                <a:moveTo>
                  <a:pt x="133" y="266"/>
                </a:moveTo>
                <a:lnTo>
                  <a:pt x="133" y="266"/>
                </a:lnTo>
                <a:cubicBezTo>
                  <a:pt x="61" y="266"/>
                  <a:pt x="0" y="205"/>
                  <a:pt x="0" y="133"/>
                </a:cubicBezTo>
                <a:cubicBezTo>
                  <a:pt x="0" y="60"/>
                  <a:pt x="61" y="0"/>
                  <a:pt x="133" y="0"/>
                </a:cubicBezTo>
                <a:cubicBezTo>
                  <a:pt x="212" y="0"/>
                  <a:pt x="266" y="60"/>
                  <a:pt x="266" y="133"/>
                </a:cubicBezTo>
                <a:cubicBezTo>
                  <a:pt x="266" y="205"/>
                  <a:pt x="212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0" name="Freeform 1004"/>
          <p:cNvSpPr>
            <a:spLocks noChangeArrowheads="1"/>
          </p:cNvSpPr>
          <p:nvPr/>
        </p:nvSpPr>
        <p:spPr bwMode="auto">
          <a:xfrm>
            <a:off x="9897008" y="4683548"/>
            <a:ext cx="347109" cy="341531"/>
          </a:xfrm>
          <a:custGeom>
            <a:avLst/>
            <a:gdLst>
              <a:gd name="T0" fmla="*/ 133 w 273"/>
              <a:gd name="T1" fmla="*/ 0 h 267"/>
              <a:gd name="T2" fmla="*/ 133 w 273"/>
              <a:gd name="T3" fmla="*/ 0 h 267"/>
              <a:gd name="T4" fmla="*/ 266 w 273"/>
              <a:gd name="T5" fmla="*/ 133 h 267"/>
              <a:gd name="T6" fmla="*/ 133 w 273"/>
              <a:gd name="T7" fmla="*/ 266 h 267"/>
              <a:gd name="T8" fmla="*/ 7 w 273"/>
              <a:gd name="T9" fmla="*/ 133 h 267"/>
              <a:gd name="T10" fmla="*/ 133 w 273"/>
              <a:gd name="T11" fmla="*/ 0 h 267"/>
              <a:gd name="T12" fmla="*/ 133 w 273"/>
              <a:gd name="T13" fmla="*/ 0 h 267"/>
              <a:gd name="T14" fmla="*/ 133 w 273"/>
              <a:gd name="T15" fmla="*/ 0 h 267"/>
              <a:gd name="T16" fmla="*/ 0 w 273"/>
              <a:gd name="T17" fmla="*/ 133 h 267"/>
              <a:gd name="T18" fmla="*/ 133 w 273"/>
              <a:gd name="T19" fmla="*/ 266 h 267"/>
              <a:gd name="T20" fmla="*/ 272 w 273"/>
              <a:gd name="T21" fmla="*/ 133 h 267"/>
              <a:gd name="T22" fmla="*/ 133 w 273"/>
              <a:gd name="T23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3" h="267">
                <a:moveTo>
                  <a:pt x="133" y="0"/>
                </a:moveTo>
                <a:lnTo>
                  <a:pt x="133" y="0"/>
                </a:lnTo>
                <a:cubicBezTo>
                  <a:pt x="206" y="0"/>
                  <a:pt x="266" y="60"/>
                  <a:pt x="266" y="133"/>
                </a:cubicBezTo>
                <a:cubicBezTo>
                  <a:pt x="266" y="205"/>
                  <a:pt x="206" y="266"/>
                  <a:pt x="133" y="266"/>
                </a:cubicBezTo>
                <a:cubicBezTo>
                  <a:pt x="61" y="266"/>
                  <a:pt x="7" y="205"/>
                  <a:pt x="7" y="133"/>
                </a:cubicBezTo>
                <a:cubicBezTo>
                  <a:pt x="7" y="60"/>
                  <a:pt x="61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60"/>
                  <a:pt x="0" y="133"/>
                </a:cubicBezTo>
                <a:cubicBezTo>
                  <a:pt x="0" y="205"/>
                  <a:pt x="61" y="266"/>
                  <a:pt x="133" y="266"/>
                </a:cubicBezTo>
                <a:cubicBezTo>
                  <a:pt x="212" y="266"/>
                  <a:pt x="272" y="205"/>
                  <a:pt x="272" y="133"/>
                </a:cubicBezTo>
                <a:cubicBezTo>
                  <a:pt x="272" y="60"/>
                  <a:pt x="212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1" name="Freeform 1005"/>
          <p:cNvSpPr>
            <a:spLocks noChangeArrowheads="1"/>
          </p:cNvSpPr>
          <p:nvPr/>
        </p:nvSpPr>
        <p:spPr bwMode="auto">
          <a:xfrm>
            <a:off x="10053766" y="5008279"/>
            <a:ext cx="335911" cy="341531"/>
          </a:xfrm>
          <a:custGeom>
            <a:avLst/>
            <a:gdLst>
              <a:gd name="T0" fmla="*/ 133 w 266"/>
              <a:gd name="T1" fmla="*/ 266 h 267"/>
              <a:gd name="T2" fmla="*/ 133 w 266"/>
              <a:gd name="T3" fmla="*/ 266 h 267"/>
              <a:gd name="T4" fmla="*/ 0 w 266"/>
              <a:gd name="T5" fmla="*/ 133 h 267"/>
              <a:gd name="T6" fmla="*/ 133 w 266"/>
              <a:gd name="T7" fmla="*/ 0 h 267"/>
              <a:gd name="T8" fmla="*/ 265 w 266"/>
              <a:gd name="T9" fmla="*/ 133 h 267"/>
              <a:gd name="T10" fmla="*/ 133 w 266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7">
                <a:moveTo>
                  <a:pt x="133" y="266"/>
                </a:moveTo>
                <a:lnTo>
                  <a:pt x="133" y="266"/>
                </a:lnTo>
                <a:cubicBezTo>
                  <a:pt x="60" y="266"/>
                  <a:pt x="0" y="206"/>
                  <a:pt x="0" y="133"/>
                </a:cubicBezTo>
                <a:cubicBezTo>
                  <a:pt x="0" y="61"/>
                  <a:pt x="60" y="0"/>
                  <a:pt x="133" y="0"/>
                </a:cubicBezTo>
                <a:cubicBezTo>
                  <a:pt x="205" y="0"/>
                  <a:pt x="265" y="61"/>
                  <a:pt x="265" y="133"/>
                </a:cubicBezTo>
                <a:cubicBezTo>
                  <a:pt x="265" y="206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2" name="Freeform 1006"/>
          <p:cNvSpPr>
            <a:spLocks noChangeArrowheads="1"/>
          </p:cNvSpPr>
          <p:nvPr/>
        </p:nvSpPr>
        <p:spPr bwMode="auto">
          <a:xfrm>
            <a:off x="10053766" y="5008279"/>
            <a:ext cx="335911" cy="341531"/>
          </a:xfrm>
          <a:custGeom>
            <a:avLst/>
            <a:gdLst>
              <a:gd name="T0" fmla="*/ 133 w 266"/>
              <a:gd name="T1" fmla="*/ 7 h 267"/>
              <a:gd name="T2" fmla="*/ 133 w 266"/>
              <a:gd name="T3" fmla="*/ 7 h 267"/>
              <a:gd name="T4" fmla="*/ 265 w 266"/>
              <a:gd name="T5" fmla="*/ 133 h 267"/>
              <a:gd name="T6" fmla="*/ 133 w 266"/>
              <a:gd name="T7" fmla="*/ 266 h 267"/>
              <a:gd name="T8" fmla="*/ 0 w 266"/>
              <a:gd name="T9" fmla="*/ 133 h 267"/>
              <a:gd name="T10" fmla="*/ 133 w 266"/>
              <a:gd name="T11" fmla="*/ 7 h 267"/>
              <a:gd name="T12" fmla="*/ 133 w 266"/>
              <a:gd name="T13" fmla="*/ 0 h 267"/>
              <a:gd name="T14" fmla="*/ 133 w 266"/>
              <a:gd name="T15" fmla="*/ 0 h 267"/>
              <a:gd name="T16" fmla="*/ 0 w 266"/>
              <a:gd name="T17" fmla="*/ 133 h 267"/>
              <a:gd name="T18" fmla="*/ 133 w 266"/>
              <a:gd name="T19" fmla="*/ 266 h 267"/>
              <a:gd name="T20" fmla="*/ 265 w 266"/>
              <a:gd name="T21" fmla="*/ 133 h 267"/>
              <a:gd name="T22" fmla="*/ 133 w 266"/>
              <a:gd name="T23" fmla="*/ 0 h 267"/>
              <a:gd name="T24" fmla="*/ 133 w 266"/>
              <a:gd name="T25" fmla="*/ 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267">
                <a:moveTo>
                  <a:pt x="133" y="7"/>
                </a:moveTo>
                <a:lnTo>
                  <a:pt x="133" y="7"/>
                </a:lnTo>
                <a:cubicBezTo>
                  <a:pt x="205" y="7"/>
                  <a:pt x="265" y="61"/>
                  <a:pt x="265" y="133"/>
                </a:cubicBezTo>
                <a:cubicBezTo>
                  <a:pt x="265" y="206"/>
                  <a:pt x="205" y="266"/>
                  <a:pt x="133" y="266"/>
                </a:cubicBezTo>
                <a:cubicBezTo>
                  <a:pt x="60" y="266"/>
                  <a:pt x="0" y="206"/>
                  <a:pt x="0" y="133"/>
                </a:cubicBezTo>
                <a:cubicBezTo>
                  <a:pt x="0" y="61"/>
                  <a:pt x="60" y="7"/>
                  <a:pt x="133" y="7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61"/>
                  <a:pt x="0" y="133"/>
                </a:cubicBezTo>
                <a:cubicBezTo>
                  <a:pt x="0" y="206"/>
                  <a:pt x="60" y="266"/>
                  <a:pt x="133" y="266"/>
                </a:cubicBezTo>
                <a:cubicBezTo>
                  <a:pt x="205" y="266"/>
                  <a:pt x="265" y="206"/>
                  <a:pt x="265" y="133"/>
                </a:cubicBezTo>
                <a:cubicBezTo>
                  <a:pt x="265" y="61"/>
                  <a:pt x="205" y="0"/>
                  <a:pt x="133" y="0"/>
                </a:cubicBezTo>
                <a:lnTo>
                  <a:pt x="133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3" name="Freeform 1007"/>
          <p:cNvSpPr>
            <a:spLocks noChangeArrowheads="1"/>
          </p:cNvSpPr>
          <p:nvPr/>
        </p:nvSpPr>
        <p:spPr bwMode="auto">
          <a:xfrm>
            <a:off x="9745849" y="5736134"/>
            <a:ext cx="128769" cy="123175"/>
          </a:xfrm>
          <a:custGeom>
            <a:avLst/>
            <a:gdLst>
              <a:gd name="T0" fmla="*/ 48 w 103"/>
              <a:gd name="T1" fmla="*/ 96 h 97"/>
              <a:gd name="T2" fmla="*/ 48 w 103"/>
              <a:gd name="T3" fmla="*/ 96 h 97"/>
              <a:gd name="T4" fmla="*/ 0 w 103"/>
              <a:gd name="T5" fmla="*/ 48 h 97"/>
              <a:gd name="T6" fmla="*/ 48 w 103"/>
              <a:gd name="T7" fmla="*/ 0 h 97"/>
              <a:gd name="T8" fmla="*/ 102 w 103"/>
              <a:gd name="T9" fmla="*/ 48 h 97"/>
              <a:gd name="T10" fmla="*/ 48 w 103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4" name="Freeform 1008"/>
          <p:cNvSpPr>
            <a:spLocks noChangeArrowheads="1"/>
          </p:cNvSpPr>
          <p:nvPr/>
        </p:nvSpPr>
        <p:spPr bwMode="auto">
          <a:xfrm>
            <a:off x="9745849" y="5724934"/>
            <a:ext cx="128769" cy="128772"/>
          </a:xfrm>
          <a:custGeom>
            <a:avLst/>
            <a:gdLst>
              <a:gd name="T0" fmla="*/ 48 w 103"/>
              <a:gd name="T1" fmla="*/ 6 h 103"/>
              <a:gd name="T2" fmla="*/ 48 w 103"/>
              <a:gd name="T3" fmla="*/ 6 h 103"/>
              <a:gd name="T4" fmla="*/ 96 w 103"/>
              <a:gd name="T5" fmla="*/ 54 h 103"/>
              <a:gd name="T6" fmla="*/ 48 w 103"/>
              <a:gd name="T7" fmla="*/ 102 h 103"/>
              <a:gd name="T8" fmla="*/ 0 w 103"/>
              <a:gd name="T9" fmla="*/ 54 h 103"/>
              <a:gd name="T10" fmla="*/ 48 w 103"/>
              <a:gd name="T11" fmla="*/ 6 h 103"/>
              <a:gd name="T12" fmla="*/ 48 w 103"/>
              <a:gd name="T13" fmla="*/ 0 h 103"/>
              <a:gd name="T14" fmla="*/ 48 w 103"/>
              <a:gd name="T15" fmla="*/ 0 h 103"/>
              <a:gd name="T16" fmla="*/ 0 w 103"/>
              <a:gd name="T17" fmla="*/ 54 h 103"/>
              <a:gd name="T18" fmla="*/ 48 w 103"/>
              <a:gd name="T19" fmla="*/ 102 h 103"/>
              <a:gd name="T20" fmla="*/ 102 w 103"/>
              <a:gd name="T21" fmla="*/ 54 h 103"/>
              <a:gd name="T22" fmla="*/ 48 w 103"/>
              <a:gd name="T23" fmla="*/ 0 h 103"/>
              <a:gd name="T24" fmla="*/ 48 w 103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3">
                <a:moveTo>
                  <a:pt x="48" y="6"/>
                </a:moveTo>
                <a:lnTo>
                  <a:pt x="48" y="6"/>
                </a:lnTo>
                <a:cubicBezTo>
                  <a:pt x="78" y="6"/>
                  <a:pt x="96" y="24"/>
                  <a:pt x="96" y="54"/>
                </a:cubicBezTo>
                <a:cubicBezTo>
                  <a:pt x="96" y="78"/>
                  <a:pt x="78" y="102"/>
                  <a:pt x="48" y="102"/>
                </a:cubicBezTo>
                <a:cubicBezTo>
                  <a:pt x="24" y="102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48" y="102"/>
                </a:cubicBezTo>
                <a:cubicBezTo>
                  <a:pt x="78" y="102"/>
                  <a:pt x="102" y="78"/>
                  <a:pt x="102" y="54"/>
                </a:cubicBezTo>
                <a:cubicBezTo>
                  <a:pt x="102" y="24"/>
                  <a:pt x="78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5" name="Freeform 1009"/>
          <p:cNvSpPr>
            <a:spLocks noChangeArrowheads="1"/>
          </p:cNvSpPr>
          <p:nvPr/>
        </p:nvSpPr>
        <p:spPr bwMode="auto">
          <a:xfrm>
            <a:off x="9617085" y="5103458"/>
            <a:ext cx="123168" cy="134374"/>
          </a:xfrm>
          <a:custGeom>
            <a:avLst/>
            <a:gdLst>
              <a:gd name="T0" fmla="*/ 48 w 98"/>
              <a:gd name="T1" fmla="*/ 103 h 104"/>
              <a:gd name="T2" fmla="*/ 48 w 98"/>
              <a:gd name="T3" fmla="*/ 103 h 104"/>
              <a:gd name="T4" fmla="*/ 0 w 98"/>
              <a:gd name="T5" fmla="*/ 54 h 104"/>
              <a:gd name="T6" fmla="*/ 48 w 98"/>
              <a:gd name="T7" fmla="*/ 0 h 104"/>
              <a:gd name="T8" fmla="*/ 97 w 98"/>
              <a:gd name="T9" fmla="*/ 54 h 104"/>
              <a:gd name="T10" fmla="*/ 48 w 98"/>
              <a:gd name="T11" fmla="*/ 10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104">
                <a:moveTo>
                  <a:pt x="48" y="103"/>
                </a:moveTo>
                <a:lnTo>
                  <a:pt x="48" y="103"/>
                </a:lnTo>
                <a:cubicBezTo>
                  <a:pt x="24" y="103"/>
                  <a:pt x="0" y="78"/>
                  <a:pt x="0" y="54"/>
                </a:cubicBezTo>
                <a:cubicBezTo>
                  <a:pt x="0" y="24"/>
                  <a:pt x="24" y="0"/>
                  <a:pt x="48" y="0"/>
                </a:cubicBezTo>
                <a:cubicBezTo>
                  <a:pt x="79" y="0"/>
                  <a:pt x="97" y="24"/>
                  <a:pt x="97" y="54"/>
                </a:cubicBezTo>
                <a:cubicBezTo>
                  <a:pt x="97" y="78"/>
                  <a:pt x="79" y="103"/>
                  <a:pt x="48" y="10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6" name="Freeform 1010"/>
          <p:cNvSpPr>
            <a:spLocks noChangeArrowheads="1"/>
          </p:cNvSpPr>
          <p:nvPr/>
        </p:nvSpPr>
        <p:spPr bwMode="auto">
          <a:xfrm>
            <a:off x="9617085" y="5103458"/>
            <a:ext cx="123168" cy="134374"/>
          </a:xfrm>
          <a:custGeom>
            <a:avLst/>
            <a:gdLst>
              <a:gd name="T0" fmla="*/ 48 w 98"/>
              <a:gd name="T1" fmla="*/ 6 h 104"/>
              <a:gd name="T2" fmla="*/ 48 w 98"/>
              <a:gd name="T3" fmla="*/ 6 h 104"/>
              <a:gd name="T4" fmla="*/ 97 w 98"/>
              <a:gd name="T5" fmla="*/ 54 h 104"/>
              <a:gd name="T6" fmla="*/ 48 w 98"/>
              <a:gd name="T7" fmla="*/ 103 h 104"/>
              <a:gd name="T8" fmla="*/ 0 w 98"/>
              <a:gd name="T9" fmla="*/ 54 h 104"/>
              <a:gd name="T10" fmla="*/ 48 w 98"/>
              <a:gd name="T11" fmla="*/ 6 h 104"/>
              <a:gd name="T12" fmla="*/ 48 w 98"/>
              <a:gd name="T13" fmla="*/ 0 h 104"/>
              <a:gd name="T14" fmla="*/ 48 w 98"/>
              <a:gd name="T15" fmla="*/ 0 h 104"/>
              <a:gd name="T16" fmla="*/ 0 w 98"/>
              <a:gd name="T17" fmla="*/ 54 h 104"/>
              <a:gd name="T18" fmla="*/ 48 w 98"/>
              <a:gd name="T19" fmla="*/ 103 h 104"/>
              <a:gd name="T20" fmla="*/ 97 w 98"/>
              <a:gd name="T21" fmla="*/ 54 h 104"/>
              <a:gd name="T22" fmla="*/ 48 w 98"/>
              <a:gd name="T23" fmla="*/ 0 h 104"/>
              <a:gd name="T24" fmla="*/ 48 w 98"/>
              <a:gd name="T25" fmla="*/ 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104">
                <a:moveTo>
                  <a:pt x="48" y="6"/>
                </a:moveTo>
                <a:lnTo>
                  <a:pt x="48" y="6"/>
                </a:lnTo>
                <a:cubicBezTo>
                  <a:pt x="73" y="6"/>
                  <a:pt x="97" y="24"/>
                  <a:pt x="97" y="54"/>
                </a:cubicBezTo>
                <a:cubicBezTo>
                  <a:pt x="97" y="78"/>
                  <a:pt x="73" y="103"/>
                  <a:pt x="48" y="103"/>
                </a:cubicBezTo>
                <a:cubicBezTo>
                  <a:pt x="24" y="103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3"/>
                  <a:pt x="48" y="103"/>
                </a:cubicBezTo>
                <a:cubicBezTo>
                  <a:pt x="79" y="103"/>
                  <a:pt x="97" y="78"/>
                  <a:pt x="97" y="54"/>
                </a:cubicBezTo>
                <a:cubicBezTo>
                  <a:pt x="97" y="24"/>
                  <a:pt x="79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7" name="Freeform 1011"/>
          <p:cNvSpPr>
            <a:spLocks noChangeArrowheads="1"/>
          </p:cNvSpPr>
          <p:nvPr/>
        </p:nvSpPr>
        <p:spPr bwMode="auto">
          <a:xfrm>
            <a:off x="10188132" y="4560372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60 h 115"/>
              <a:gd name="T6" fmla="*/ 54 w 115"/>
              <a:gd name="T7" fmla="*/ 0 h 115"/>
              <a:gd name="T8" fmla="*/ 114 w 115"/>
              <a:gd name="T9" fmla="*/ 60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54" y="0"/>
                </a:cubicBez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8" name="Freeform 1012"/>
          <p:cNvSpPr>
            <a:spLocks noChangeArrowheads="1"/>
          </p:cNvSpPr>
          <p:nvPr/>
        </p:nvSpPr>
        <p:spPr bwMode="auto">
          <a:xfrm>
            <a:off x="10188132" y="4560372"/>
            <a:ext cx="145560" cy="145571"/>
          </a:xfrm>
          <a:custGeom>
            <a:avLst/>
            <a:gdLst>
              <a:gd name="T0" fmla="*/ 54 w 115"/>
              <a:gd name="T1" fmla="*/ 0 h 115"/>
              <a:gd name="T2" fmla="*/ 54 w 115"/>
              <a:gd name="T3" fmla="*/ 0 h 115"/>
              <a:gd name="T4" fmla="*/ 114 w 115"/>
              <a:gd name="T5" fmla="*/ 60 h 115"/>
              <a:gd name="T6" fmla="*/ 54 w 115"/>
              <a:gd name="T7" fmla="*/ 114 h 115"/>
              <a:gd name="T8" fmla="*/ 0 w 115"/>
              <a:gd name="T9" fmla="*/ 60 h 115"/>
              <a:gd name="T10" fmla="*/ 54 w 115"/>
              <a:gd name="T11" fmla="*/ 0 h 115"/>
              <a:gd name="T12" fmla="*/ 54 w 115"/>
              <a:gd name="T13" fmla="*/ 0 h 115"/>
              <a:gd name="T14" fmla="*/ 54 w 115"/>
              <a:gd name="T15" fmla="*/ 0 h 115"/>
              <a:gd name="T16" fmla="*/ 0 w 115"/>
              <a:gd name="T17" fmla="*/ 60 h 115"/>
              <a:gd name="T18" fmla="*/ 54 w 115"/>
              <a:gd name="T19" fmla="*/ 114 h 115"/>
              <a:gd name="T20" fmla="*/ 114 w 115"/>
              <a:gd name="T21" fmla="*/ 60 h 115"/>
              <a:gd name="T22" fmla="*/ 54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54" y="0"/>
                </a:moveTo>
                <a:lnTo>
                  <a:pt x="54" y="0"/>
                </a:ln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4"/>
                  <a:pt x="54" y="114"/>
                </a:cubicBez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4" y="90"/>
                  <a:pt x="114" y="60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79" name="Freeform 1013"/>
          <p:cNvSpPr>
            <a:spLocks noChangeArrowheads="1"/>
          </p:cNvSpPr>
          <p:nvPr/>
        </p:nvSpPr>
        <p:spPr bwMode="auto">
          <a:xfrm>
            <a:off x="11520577" y="4056470"/>
            <a:ext cx="263128" cy="263145"/>
          </a:xfrm>
          <a:custGeom>
            <a:avLst/>
            <a:gdLst>
              <a:gd name="T0" fmla="*/ 103 w 207"/>
              <a:gd name="T1" fmla="*/ 206 h 207"/>
              <a:gd name="T2" fmla="*/ 103 w 207"/>
              <a:gd name="T3" fmla="*/ 206 h 207"/>
              <a:gd name="T4" fmla="*/ 0 w 207"/>
              <a:gd name="T5" fmla="*/ 103 h 207"/>
              <a:gd name="T6" fmla="*/ 103 w 207"/>
              <a:gd name="T7" fmla="*/ 0 h 207"/>
              <a:gd name="T8" fmla="*/ 206 w 207"/>
              <a:gd name="T9" fmla="*/ 103 h 207"/>
              <a:gd name="T10" fmla="*/ 103 w 207"/>
              <a:gd name="T11" fmla="*/ 20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7" h="207">
                <a:moveTo>
                  <a:pt x="103" y="206"/>
                </a:moveTo>
                <a:lnTo>
                  <a:pt x="103" y="206"/>
                </a:lnTo>
                <a:cubicBezTo>
                  <a:pt x="43" y="206"/>
                  <a:pt x="0" y="157"/>
                  <a:pt x="0" y="103"/>
                </a:cubicBezTo>
                <a:cubicBezTo>
                  <a:pt x="0" y="49"/>
                  <a:pt x="43" y="0"/>
                  <a:pt x="103" y="0"/>
                </a:cubicBezTo>
                <a:cubicBezTo>
                  <a:pt x="157" y="0"/>
                  <a:pt x="206" y="49"/>
                  <a:pt x="206" y="103"/>
                </a:cubicBezTo>
                <a:cubicBezTo>
                  <a:pt x="206" y="157"/>
                  <a:pt x="157" y="206"/>
                  <a:pt x="103" y="20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0" name="Freeform 1014"/>
          <p:cNvSpPr>
            <a:spLocks noChangeArrowheads="1"/>
          </p:cNvSpPr>
          <p:nvPr/>
        </p:nvSpPr>
        <p:spPr bwMode="auto">
          <a:xfrm>
            <a:off x="11520577" y="4056470"/>
            <a:ext cx="263128" cy="263145"/>
          </a:xfrm>
          <a:custGeom>
            <a:avLst/>
            <a:gdLst>
              <a:gd name="T0" fmla="*/ 103 w 207"/>
              <a:gd name="T1" fmla="*/ 0 h 207"/>
              <a:gd name="T2" fmla="*/ 103 w 207"/>
              <a:gd name="T3" fmla="*/ 0 h 207"/>
              <a:gd name="T4" fmla="*/ 200 w 207"/>
              <a:gd name="T5" fmla="*/ 103 h 207"/>
              <a:gd name="T6" fmla="*/ 103 w 207"/>
              <a:gd name="T7" fmla="*/ 206 h 207"/>
              <a:gd name="T8" fmla="*/ 0 w 207"/>
              <a:gd name="T9" fmla="*/ 103 h 207"/>
              <a:gd name="T10" fmla="*/ 103 w 207"/>
              <a:gd name="T11" fmla="*/ 0 h 207"/>
              <a:gd name="T12" fmla="*/ 103 w 207"/>
              <a:gd name="T13" fmla="*/ 0 h 207"/>
              <a:gd name="T14" fmla="*/ 103 w 207"/>
              <a:gd name="T15" fmla="*/ 0 h 207"/>
              <a:gd name="T16" fmla="*/ 0 w 207"/>
              <a:gd name="T17" fmla="*/ 103 h 207"/>
              <a:gd name="T18" fmla="*/ 103 w 207"/>
              <a:gd name="T19" fmla="*/ 206 h 207"/>
              <a:gd name="T20" fmla="*/ 206 w 207"/>
              <a:gd name="T21" fmla="*/ 103 h 207"/>
              <a:gd name="T22" fmla="*/ 103 w 207"/>
              <a:gd name="T23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7" h="207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0" y="49"/>
                  <a:pt x="200" y="103"/>
                </a:cubicBezTo>
                <a:cubicBezTo>
                  <a:pt x="200" y="157"/>
                  <a:pt x="157" y="206"/>
                  <a:pt x="103" y="206"/>
                </a:cubicBezTo>
                <a:cubicBezTo>
                  <a:pt x="49" y="206"/>
                  <a:pt x="0" y="157"/>
                  <a:pt x="0" y="103"/>
                </a:cubicBezTo>
                <a:cubicBezTo>
                  <a:pt x="0" y="49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9"/>
                  <a:pt x="0" y="103"/>
                </a:cubicBezTo>
                <a:cubicBezTo>
                  <a:pt x="0" y="163"/>
                  <a:pt x="43" y="206"/>
                  <a:pt x="103" y="206"/>
                </a:cubicBezTo>
                <a:cubicBezTo>
                  <a:pt x="157" y="206"/>
                  <a:pt x="206" y="163"/>
                  <a:pt x="206" y="103"/>
                </a:cubicBezTo>
                <a:cubicBezTo>
                  <a:pt x="206" y="49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1" name="Freeform 1015"/>
          <p:cNvSpPr>
            <a:spLocks noChangeArrowheads="1"/>
          </p:cNvSpPr>
          <p:nvPr/>
        </p:nvSpPr>
        <p:spPr bwMode="auto">
          <a:xfrm>
            <a:off x="11431002" y="4560372"/>
            <a:ext cx="229538" cy="229552"/>
          </a:xfrm>
          <a:custGeom>
            <a:avLst/>
            <a:gdLst>
              <a:gd name="T0" fmla="*/ 91 w 182"/>
              <a:gd name="T1" fmla="*/ 180 h 181"/>
              <a:gd name="T2" fmla="*/ 91 w 182"/>
              <a:gd name="T3" fmla="*/ 180 h 181"/>
              <a:gd name="T4" fmla="*/ 0 w 182"/>
              <a:gd name="T5" fmla="*/ 90 h 181"/>
              <a:gd name="T6" fmla="*/ 91 w 182"/>
              <a:gd name="T7" fmla="*/ 0 h 181"/>
              <a:gd name="T8" fmla="*/ 181 w 182"/>
              <a:gd name="T9" fmla="*/ 90 h 181"/>
              <a:gd name="T10" fmla="*/ 91 w 182"/>
              <a:gd name="T11" fmla="*/ 18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1">
                <a:moveTo>
                  <a:pt x="91" y="180"/>
                </a:moveTo>
                <a:lnTo>
                  <a:pt x="91" y="180"/>
                </a:lnTo>
                <a:cubicBezTo>
                  <a:pt x="42" y="180"/>
                  <a:pt x="0" y="138"/>
                  <a:pt x="0" y="90"/>
                </a:cubicBezTo>
                <a:cubicBezTo>
                  <a:pt x="0" y="36"/>
                  <a:pt x="42" y="0"/>
                  <a:pt x="91" y="0"/>
                </a:cubicBezTo>
                <a:cubicBezTo>
                  <a:pt x="145" y="0"/>
                  <a:pt x="181" y="36"/>
                  <a:pt x="181" y="90"/>
                </a:cubicBezTo>
                <a:cubicBezTo>
                  <a:pt x="181" y="138"/>
                  <a:pt x="145" y="180"/>
                  <a:pt x="91" y="1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2" name="Freeform 1016"/>
          <p:cNvSpPr>
            <a:spLocks noChangeArrowheads="1"/>
          </p:cNvSpPr>
          <p:nvPr/>
        </p:nvSpPr>
        <p:spPr bwMode="auto">
          <a:xfrm>
            <a:off x="11431002" y="4554772"/>
            <a:ext cx="240736" cy="235152"/>
          </a:xfrm>
          <a:custGeom>
            <a:avLst/>
            <a:gdLst>
              <a:gd name="T0" fmla="*/ 91 w 188"/>
              <a:gd name="T1" fmla="*/ 6 h 187"/>
              <a:gd name="T2" fmla="*/ 91 w 188"/>
              <a:gd name="T3" fmla="*/ 6 h 187"/>
              <a:gd name="T4" fmla="*/ 181 w 188"/>
              <a:gd name="T5" fmla="*/ 96 h 187"/>
              <a:gd name="T6" fmla="*/ 91 w 188"/>
              <a:gd name="T7" fmla="*/ 181 h 187"/>
              <a:gd name="T8" fmla="*/ 6 w 188"/>
              <a:gd name="T9" fmla="*/ 96 h 187"/>
              <a:gd name="T10" fmla="*/ 91 w 188"/>
              <a:gd name="T11" fmla="*/ 6 h 187"/>
              <a:gd name="T12" fmla="*/ 91 w 188"/>
              <a:gd name="T13" fmla="*/ 0 h 187"/>
              <a:gd name="T14" fmla="*/ 91 w 188"/>
              <a:gd name="T15" fmla="*/ 0 h 187"/>
              <a:gd name="T16" fmla="*/ 0 w 188"/>
              <a:gd name="T17" fmla="*/ 96 h 187"/>
              <a:gd name="T18" fmla="*/ 91 w 188"/>
              <a:gd name="T19" fmla="*/ 186 h 187"/>
              <a:gd name="T20" fmla="*/ 187 w 188"/>
              <a:gd name="T21" fmla="*/ 96 h 187"/>
              <a:gd name="T22" fmla="*/ 91 w 188"/>
              <a:gd name="T23" fmla="*/ 0 h 187"/>
              <a:gd name="T24" fmla="*/ 91 w 188"/>
              <a:gd name="T25" fmla="*/ 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8" h="187">
                <a:moveTo>
                  <a:pt x="91" y="6"/>
                </a:moveTo>
                <a:lnTo>
                  <a:pt x="91" y="6"/>
                </a:lnTo>
                <a:cubicBezTo>
                  <a:pt x="145" y="6"/>
                  <a:pt x="181" y="42"/>
                  <a:pt x="181" y="96"/>
                </a:cubicBezTo>
                <a:cubicBezTo>
                  <a:pt x="181" y="144"/>
                  <a:pt x="145" y="181"/>
                  <a:pt x="91" y="181"/>
                </a:cubicBezTo>
                <a:cubicBezTo>
                  <a:pt x="42" y="181"/>
                  <a:pt x="6" y="144"/>
                  <a:pt x="6" y="96"/>
                </a:cubicBezTo>
                <a:cubicBezTo>
                  <a:pt x="6" y="42"/>
                  <a:pt x="42" y="6"/>
                  <a:pt x="91" y="6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42"/>
                  <a:pt x="0" y="96"/>
                </a:cubicBezTo>
                <a:cubicBezTo>
                  <a:pt x="0" y="144"/>
                  <a:pt x="42" y="186"/>
                  <a:pt x="91" y="186"/>
                </a:cubicBezTo>
                <a:cubicBezTo>
                  <a:pt x="145" y="186"/>
                  <a:pt x="187" y="144"/>
                  <a:pt x="187" y="96"/>
                </a:cubicBezTo>
                <a:cubicBezTo>
                  <a:pt x="187" y="42"/>
                  <a:pt x="145" y="0"/>
                  <a:pt x="91" y="0"/>
                </a:cubicBezTo>
                <a:lnTo>
                  <a:pt x="9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3" name="Freeform 1017"/>
          <p:cNvSpPr>
            <a:spLocks noChangeArrowheads="1"/>
          </p:cNvSpPr>
          <p:nvPr/>
        </p:nvSpPr>
        <p:spPr bwMode="auto">
          <a:xfrm>
            <a:off x="13603223" y="4403604"/>
            <a:ext cx="240736" cy="229552"/>
          </a:xfrm>
          <a:custGeom>
            <a:avLst/>
            <a:gdLst>
              <a:gd name="T0" fmla="*/ 97 w 189"/>
              <a:gd name="T1" fmla="*/ 181 h 182"/>
              <a:gd name="T2" fmla="*/ 97 w 189"/>
              <a:gd name="T3" fmla="*/ 181 h 182"/>
              <a:gd name="T4" fmla="*/ 0 w 189"/>
              <a:gd name="T5" fmla="*/ 90 h 182"/>
              <a:gd name="T6" fmla="*/ 97 w 189"/>
              <a:gd name="T7" fmla="*/ 0 h 182"/>
              <a:gd name="T8" fmla="*/ 188 w 189"/>
              <a:gd name="T9" fmla="*/ 90 h 182"/>
              <a:gd name="T10" fmla="*/ 97 w 189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9" h="182">
                <a:moveTo>
                  <a:pt x="97" y="181"/>
                </a:moveTo>
                <a:lnTo>
                  <a:pt x="97" y="181"/>
                </a:lnTo>
                <a:cubicBezTo>
                  <a:pt x="43" y="181"/>
                  <a:pt x="0" y="145"/>
                  <a:pt x="0" y="90"/>
                </a:cubicBezTo>
                <a:cubicBezTo>
                  <a:pt x="0" y="42"/>
                  <a:pt x="43" y="0"/>
                  <a:pt x="97" y="0"/>
                </a:cubicBezTo>
                <a:cubicBezTo>
                  <a:pt x="145" y="0"/>
                  <a:pt x="188" y="42"/>
                  <a:pt x="188" y="90"/>
                </a:cubicBezTo>
                <a:cubicBezTo>
                  <a:pt x="188" y="145"/>
                  <a:pt x="145" y="181"/>
                  <a:pt x="97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4" name="Freeform 1018"/>
          <p:cNvSpPr>
            <a:spLocks noChangeArrowheads="1"/>
          </p:cNvSpPr>
          <p:nvPr/>
        </p:nvSpPr>
        <p:spPr bwMode="auto">
          <a:xfrm>
            <a:off x="13603223" y="4403601"/>
            <a:ext cx="240736" cy="240750"/>
          </a:xfrm>
          <a:custGeom>
            <a:avLst/>
            <a:gdLst>
              <a:gd name="T0" fmla="*/ 97 w 189"/>
              <a:gd name="T1" fmla="*/ 0 h 188"/>
              <a:gd name="T2" fmla="*/ 97 w 189"/>
              <a:gd name="T3" fmla="*/ 0 h 188"/>
              <a:gd name="T4" fmla="*/ 182 w 189"/>
              <a:gd name="T5" fmla="*/ 90 h 188"/>
              <a:gd name="T6" fmla="*/ 97 w 189"/>
              <a:gd name="T7" fmla="*/ 181 h 188"/>
              <a:gd name="T8" fmla="*/ 7 w 189"/>
              <a:gd name="T9" fmla="*/ 90 h 188"/>
              <a:gd name="T10" fmla="*/ 97 w 189"/>
              <a:gd name="T11" fmla="*/ 0 h 188"/>
              <a:gd name="T12" fmla="*/ 97 w 189"/>
              <a:gd name="T13" fmla="*/ 0 h 188"/>
              <a:gd name="T14" fmla="*/ 97 w 189"/>
              <a:gd name="T15" fmla="*/ 0 h 188"/>
              <a:gd name="T16" fmla="*/ 0 w 189"/>
              <a:gd name="T17" fmla="*/ 90 h 188"/>
              <a:gd name="T18" fmla="*/ 97 w 189"/>
              <a:gd name="T19" fmla="*/ 187 h 188"/>
              <a:gd name="T20" fmla="*/ 188 w 189"/>
              <a:gd name="T21" fmla="*/ 90 h 188"/>
              <a:gd name="T22" fmla="*/ 97 w 189"/>
              <a:gd name="T23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88">
                <a:moveTo>
                  <a:pt x="97" y="0"/>
                </a:moveTo>
                <a:lnTo>
                  <a:pt x="97" y="0"/>
                </a:lnTo>
                <a:cubicBezTo>
                  <a:pt x="145" y="0"/>
                  <a:pt x="182" y="42"/>
                  <a:pt x="182" y="90"/>
                </a:cubicBezTo>
                <a:cubicBezTo>
                  <a:pt x="182" y="145"/>
                  <a:pt x="145" y="181"/>
                  <a:pt x="97" y="181"/>
                </a:cubicBezTo>
                <a:cubicBezTo>
                  <a:pt x="43" y="181"/>
                  <a:pt x="7" y="145"/>
                  <a:pt x="7" y="90"/>
                </a:cubicBezTo>
                <a:cubicBezTo>
                  <a:pt x="7" y="42"/>
                  <a:pt x="43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42"/>
                  <a:pt x="0" y="90"/>
                </a:cubicBezTo>
                <a:cubicBezTo>
                  <a:pt x="0" y="145"/>
                  <a:pt x="43" y="187"/>
                  <a:pt x="97" y="187"/>
                </a:cubicBezTo>
                <a:cubicBezTo>
                  <a:pt x="145" y="187"/>
                  <a:pt x="188" y="145"/>
                  <a:pt x="188" y="90"/>
                </a:cubicBezTo>
                <a:cubicBezTo>
                  <a:pt x="188" y="42"/>
                  <a:pt x="145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5" name="Freeform 1019"/>
          <p:cNvSpPr>
            <a:spLocks noChangeArrowheads="1"/>
          </p:cNvSpPr>
          <p:nvPr/>
        </p:nvSpPr>
        <p:spPr bwMode="auto">
          <a:xfrm>
            <a:off x="14426202" y="4425996"/>
            <a:ext cx="229542" cy="229552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0 h 182"/>
              <a:gd name="T6" fmla="*/ 91 w 182"/>
              <a:gd name="T7" fmla="*/ 0 h 182"/>
              <a:gd name="T8" fmla="*/ 181 w 182"/>
              <a:gd name="T9" fmla="*/ 90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2" y="181"/>
                  <a:pt x="0" y="139"/>
                  <a:pt x="0" y="90"/>
                </a:cubicBezTo>
                <a:cubicBezTo>
                  <a:pt x="0" y="42"/>
                  <a:pt x="42" y="0"/>
                  <a:pt x="91" y="0"/>
                </a:cubicBezTo>
                <a:cubicBezTo>
                  <a:pt x="145" y="0"/>
                  <a:pt x="181" y="42"/>
                  <a:pt x="181" y="90"/>
                </a:cubicBezTo>
                <a:cubicBezTo>
                  <a:pt x="181" y="139"/>
                  <a:pt x="145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6" name="Freeform 1020"/>
          <p:cNvSpPr>
            <a:spLocks noChangeArrowheads="1"/>
          </p:cNvSpPr>
          <p:nvPr/>
        </p:nvSpPr>
        <p:spPr bwMode="auto">
          <a:xfrm>
            <a:off x="14426202" y="4425996"/>
            <a:ext cx="229542" cy="229552"/>
          </a:xfrm>
          <a:custGeom>
            <a:avLst/>
            <a:gdLst>
              <a:gd name="T0" fmla="*/ 91 w 182"/>
              <a:gd name="T1" fmla="*/ 0 h 182"/>
              <a:gd name="T2" fmla="*/ 91 w 182"/>
              <a:gd name="T3" fmla="*/ 0 h 182"/>
              <a:gd name="T4" fmla="*/ 181 w 182"/>
              <a:gd name="T5" fmla="*/ 90 h 182"/>
              <a:gd name="T6" fmla="*/ 91 w 182"/>
              <a:gd name="T7" fmla="*/ 181 h 182"/>
              <a:gd name="T8" fmla="*/ 0 w 182"/>
              <a:gd name="T9" fmla="*/ 90 h 182"/>
              <a:gd name="T10" fmla="*/ 91 w 182"/>
              <a:gd name="T11" fmla="*/ 0 h 182"/>
              <a:gd name="T12" fmla="*/ 91 w 182"/>
              <a:gd name="T13" fmla="*/ 0 h 182"/>
              <a:gd name="T14" fmla="*/ 91 w 182"/>
              <a:gd name="T15" fmla="*/ 0 h 182"/>
              <a:gd name="T16" fmla="*/ 0 w 182"/>
              <a:gd name="T17" fmla="*/ 90 h 182"/>
              <a:gd name="T18" fmla="*/ 91 w 182"/>
              <a:gd name="T19" fmla="*/ 181 h 182"/>
              <a:gd name="T20" fmla="*/ 181 w 182"/>
              <a:gd name="T21" fmla="*/ 90 h 182"/>
              <a:gd name="T22" fmla="*/ 91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1" y="42"/>
                  <a:pt x="181" y="90"/>
                </a:cubicBezTo>
                <a:cubicBezTo>
                  <a:pt x="181" y="139"/>
                  <a:pt x="139" y="181"/>
                  <a:pt x="91" y="181"/>
                </a:cubicBezTo>
                <a:cubicBezTo>
                  <a:pt x="42" y="181"/>
                  <a:pt x="0" y="139"/>
                  <a:pt x="0" y="90"/>
                </a:cubicBezTo>
                <a:cubicBezTo>
                  <a:pt x="0" y="42"/>
                  <a:pt x="42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42"/>
                  <a:pt x="0" y="90"/>
                </a:cubicBezTo>
                <a:cubicBezTo>
                  <a:pt x="0" y="145"/>
                  <a:pt x="42" y="181"/>
                  <a:pt x="91" y="181"/>
                </a:cubicBezTo>
                <a:cubicBezTo>
                  <a:pt x="145" y="181"/>
                  <a:pt x="181" y="145"/>
                  <a:pt x="181" y="90"/>
                </a:cubicBezTo>
                <a:cubicBezTo>
                  <a:pt x="181" y="42"/>
                  <a:pt x="145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7" name="Freeform 1021"/>
          <p:cNvSpPr>
            <a:spLocks noChangeArrowheads="1"/>
          </p:cNvSpPr>
          <p:nvPr/>
        </p:nvSpPr>
        <p:spPr bwMode="auto">
          <a:xfrm>
            <a:off x="11699730" y="5534573"/>
            <a:ext cx="274326" cy="268746"/>
          </a:xfrm>
          <a:custGeom>
            <a:avLst/>
            <a:gdLst>
              <a:gd name="T0" fmla="*/ 109 w 218"/>
              <a:gd name="T1" fmla="*/ 211 h 212"/>
              <a:gd name="T2" fmla="*/ 109 w 218"/>
              <a:gd name="T3" fmla="*/ 211 h 212"/>
              <a:gd name="T4" fmla="*/ 0 w 218"/>
              <a:gd name="T5" fmla="*/ 102 h 212"/>
              <a:gd name="T6" fmla="*/ 109 w 218"/>
              <a:gd name="T7" fmla="*/ 0 h 212"/>
              <a:gd name="T8" fmla="*/ 217 w 218"/>
              <a:gd name="T9" fmla="*/ 102 h 212"/>
              <a:gd name="T10" fmla="*/ 109 w 218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2">
                <a:moveTo>
                  <a:pt x="109" y="211"/>
                </a:moveTo>
                <a:lnTo>
                  <a:pt x="109" y="211"/>
                </a:lnTo>
                <a:cubicBezTo>
                  <a:pt x="48" y="211"/>
                  <a:pt x="0" y="163"/>
                  <a:pt x="0" y="102"/>
                </a:cubicBezTo>
                <a:cubicBezTo>
                  <a:pt x="0" y="48"/>
                  <a:pt x="48" y="0"/>
                  <a:pt x="109" y="0"/>
                </a:cubicBezTo>
                <a:cubicBezTo>
                  <a:pt x="169" y="0"/>
                  <a:pt x="217" y="48"/>
                  <a:pt x="217" y="102"/>
                </a:cubicBezTo>
                <a:cubicBezTo>
                  <a:pt x="217" y="163"/>
                  <a:pt x="169" y="211"/>
                  <a:pt x="109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8" name="Freeform 1022"/>
          <p:cNvSpPr>
            <a:spLocks noChangeArrowheads="1"/>
          </p:cNvSpPr>
          <p:nvPr/>
        </p:nvSpPr>
        <p:spPr bwMode="auto">
          <a:xfrm>
            <a:off x="11699730" y="5534573"/>
            <a:ext cx="274326" cy="268746"/>
          </a:xfrm>
          <a:custGeom>
            <a:avLst/>
            <a:gdLst>
              <a:gd name="T0" fmla="*/ 109 w 218"/>
              <a:gd name="T1" fmla="*/ 0 h 212"/>
              <a:gd name="T2" fmla="*/ 109 w 218"/>
              <a:gd name="T3" fmla="*/ 0 h 212"/>
              <a:gd name="T4" fmla="*/ 211 w 218"/>
              <a:gd name="T5" fmla="*/ 102 h 212"/>
              <a:gd name="T6" fmla="*/ 109 w 218"/>
              <a:gd name="T7" fmla="*/ 211 h 212"/>
              <a:gd name="T8" fmla="*/ 0 w 218"/>
              <a:gd name="T9" fmla="*/ 102 h 212"/>
              <a:gd name="T10" fmla="*/ 109 w 218"/>
              <a:gd name="T11" fmla="*/ 0 h 212"/>
              <a:gd name="T12" fmla="*/ 109 w 218"/>
              <a:gd name="T13" fmla="*/ 0 h 212"/>
              <a:gd name="T14" fmla="*/ 109 w 218"/>
              <a:gd name="T15" fmla="*/ 0 h 212"/>
              <a:gd name="T16" fmla="*/ 0 w 218"/>
              <a:gd name="T17" fmla="*/ 102 h 212"/>
              <a:gd name="T18" fmla="*/ 109 w 218"/>
              <a:gd name="T19" fmla="*/ 211 h 212"/>
              <a:gd name="T20" fmla="*/ 217 w 218"/>
              <a:gd name="T21" fmla="*/ 102 h 212"/>
              <a:gd name="T22" fmla="*/ 109 w 218"/>
              <a:gd name="T23" fmla="*/ 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2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1" y="48"/>
                  <a:pt x="211" y="102"/>
                </a:cubicBezTo>
                <a:cubicBezTo>
                  <a:pt x="211" y="163"/>
                  <a:pt x="169" y="211"/>
                  <a:pt x="109" y="211"/>
                </a:cubicBezTo>
                <a:cubicBezTo>
                  <a:pt x="48" y="211"/>
                  <a:pt x="0" y="163"/>
                  <a:pt x="0" y="102"/>
                </a:cubicBezTo>
                <a:cubicBezTo>
                  <a:pt x="0" y="48"/>
                  <a:pt x="48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8"/>
                  <a:pt x="0" y="102"/>
                </a:cubicBezTo>
                <a:cubicBezTo>
                  <a:pt x="0" y="163"/>
                  <a:pt x="48" y="211"/>
                  <a:pt x="109" y="211"/>
                </a:cubicBezTo>
                <a:cubicBezTo>
                  <a:pt x="169" y="211"/>
                  <a:pt x="217" y="163"/>
                  <a:pt x="217" y="102"/>
                </a:cubicBezTo>
                <a:cubicBezTo>
                  <a:pt x="217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89" name="Freeform 1023"/>
          <p:cNvSpPr>
            <a:spLocks noChangeArrowheads="1"/>
          </p:cNvSpPr>
          <p:nvPr/>
        </p:nvSpPr>
        <p:spPr bwMode="auto">
          <a:xfrm>
            <a:off x="9712257" y="4952289"/>
            <a:ext cx="167955" cy="162366"/>
          </a:xfrm>
          <a:custGeom>
            <a:avLst/>
            <a:gdLst>
              <a:gd name="T0" fmla="*/ 66 w 133"/>
              <a:gd name="T1" fmla="*/ 127 h 128"/>
              <a:gd name="T2" fmla="*/ 66 w 133"/>
              <a:gd name="T3" fmla="*/ 127 h 128"/>
              <a:gd name="T4" fmla="*/ 0 w 133"/>
              <a:gd name="T5" fmla="*/ 61 h 128"/>
              <a:gd name="T6" fmla="*/ 66 w 133"/>
              <a:gd name="T7" fmla="*/ 0 h 128"/>
              <a:gd name="T8" fmla="*/ 132 w 133"/>
              <a:gd name="T9" fmla="*/ 61 h 128"/>
              <a:gd name="T10" fmla="*/ 66 w 133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3" h="128">
                <a:moveTo>
                  <a:pt x="66" y="127"/>
                </a:moveTo>
                <a:lnTo>
                  <a:pt x="66" y="127"/>
                </a:lnTo>
                <a:cubicBezTo>
                  <a:pt x="30" y="127"/>
                  <a:pt x="0" y="97"/>
                  <a:pt x="0" y="61"/>
                </a:cubicBezTo>
                <a:cubicBezTo>
                  <a:pt x="0" y="24"/>
                  <a:pt x="30" y="0"/>
                  <a:pt x="66" y="0"/>
                </a:cubicBezTo>
                <a:cubicBezTo>
                  <a:pt x="102" y="0"/>
                  <a:pt x="132" y="24"/>
                  <a:pt x="132" y="61"/>
                </a:cubicBezTo>
                <a:cubicBezTo>
                  <a:pt x="132" y="97"/>
                  <a:pt x="102" y="127"/>
                  <a:pt x="66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0" name="Freeform 1024"/>
          <p:cNvSpPr>
            <a:spLocks noChangeArrowheads="1"/>
          </p:cNvSpPr>
          <p:nvPr/>
        </p:nvSpPr>
        <p:spPr bwMode="auto">
          <a:xfrm>
            <a:off x="9712257" y="4946690"/>
            <a:ext cx="167955" cy="179165"/>
          </a:xfrm>
          <a:custGeom>
            <a:avLst/>
            <a:gdLst>
              <a:gd name="T0" fmla="*/ 66 w 133"/>
              <a:gd name="T1" fmla="*/ 6 h 140"/>
              <a:gd name="T2" fmla="*/ 66 w 133"/>
              <a:gd name="T3" fmla="*/ 6 h 140"/>
              <a:gd name="T4" fmla="*/ 132 w 133"/>
              <a:gd name="T5" fmla="*/ 67 h 140"/>
              <a:gd name="T6" fmla="*/ 66 w 133"/>
              <a:gd name="T7" fmla="*/ 133 h 140"/>
              <a:gd name="T8" fmla="*/ 6 w 133"/>
              <a:gd name="T9" fmla="*/ 67 h 140"/>
              <a:gd name="T10" fmla="*/ 66 w 133"/>
              <a:gd name="T11" fmla="*/ 6 h 140"/>
              <a:gd name="T12" fmla="*/ 66 w 133"/>
              <a:gd name="T13" fmla="*/ 0 h 140"/>
              <a:gd name="T14" fmla="*/ 66 w 133"/>
              <a:gd name="T15" fmla="*/ 0 h 140"/>
              <a:gd name="T16" fmla="*/ 0 w 133"/>
              <a:gd name="T17" fmla="*/ 67 h 140"/>
              <a:gd name="T18" fmla="*/ 66 w 133"/>
              <a:gd name="T19" fmla="*/ 139 h 140"/>
              <a:gd name="T20" fmla="*/ 132 w 133"/>
              <a:gd name="T21" fmla="*/ 67 h 140"/>
              <a:gd name="T22" fmla="*/ 66 w 133"/>
              <a:gd name="T23" fmla="*/ 0 h 140"/>
              <a:gd name="T24" fmla="*/ 66 w 133"/>
              <a:gd name="T25" fmla="*/ 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" h="140">
                <a:moveTo>
                  <a:pt x="66" y="6"/>
                </a:moveTo>
                <a:lnTo>
                  <a:pt x="66" y="6"/>
                </a:lnTo>
                <a:cubicBezTo>
                  <a:pt x="102" y="6"/>
                  <a:pt x="132" y="36"/>
                  <a:pt x="132" y="67"/>
                </a:cubicBezTo>
                <a:cubicBezTo>
                  <a:pt x="132" y="103"/>
                  <a:pt x="102" y="133"/>
                  <a:pt x="66" y="133"/>
                </a:cubicBezTo>
                <a:cubicBezTo>
                  <a:pt x="30" y="133"/>
                  <a:pt x="6" y="103"/>
                  <a:pt x="6" y="67"/>
                </a:cubicBezTo>
                <a:cubicBezTo>
                  <a:pt x="6" y="36"/>
                  <a:pt x="30" y="6"/>
                  <a:pt x="66" y="6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67"/>
                </a:cubicBezTo>
                <a:cubicBezTo>
                  <a:pt x="0" y="109"/>
                  <a:pt x="30" y="139"/>
                  <a:pt x="66" y="139"/>
                </a:cubicBezTo>
                <a:cubicBezTo>
                  <a:pt x="102" y="139"/>
                  <a:pt x="132" y="109"/>
                  <a:pt x="132" y="67"/>
                </a:cubicBezTo>
                <a:cubicBezTo>
                  <a:pt x="132" y="30"/>
                  <a:pt x="102" y="0"/>
                  <a:pt x="66" y="0"/>
                </a:cubicBezTo>
                <a:lnTo>
                  <a:pt x="6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1" name="Freeform 1025"/>
          <p:cNvSpPr>
            <a:spLocks noChangeArrowheads="1"/>
          </p:cNvSpPr>
          <p:nvPr/>
        </p:nvSpPr>
        <p:spPr bwMode="auto">
          <a:xfrm>
            <a:off x="9936199" y="4453988"/>
            <a:ext cx="190347" cy="184764"/>
          </a:xfrm>
          <a:custGeom>
            <a:avLst/>
            <a:gdLst>
              <a:gd name="T0" fmla="*/ 72 w 151"/>
              <a:gd name="T1" fmla="*/ 145 h 146"/>
              <a:gd name="T2" fmla="*/ 72 w 151"/>
              <a:gd name="T3" fmla="*/ 145 h 146"/>
              <a:gd name="T4" fmla="*/ 0 w 151"/>
              <a:gd name="T5" fmla="*/ 72 h 146"/>
              <a:gd name="T6" fmla="*/ 72 w 151"/>
              <a:gd name="T7" fmla="*/ 0 h 146"/>
              <a:gd name="T8" fmla="*/ 150 w 151"/>
              <a:gd name="T9" fmla="*/ 72 h 146"/>
              <a:gd name="T10" fmla="*/ 72 w 151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146">
                <a:moveTo>
                  <a:pt x="72" y="145"/>
                </a:moveTo>
                <a:lnTo>
                  <a:pt x="72" y="145"/>
                </a:lnTo>
                <a:cubicBezTo>
                  <a:pt x="36" y="145"/>
                  <a:pt x="0" y="115"/>
                  <a:pt x="0" y="72"/>
                </a:cubicBezTo>
                <a:cubicBezTo>
                  <a:pt x="0" y="30"/>
                  <a:pt x="36" y="0"/>
                  <a:pt x="72" y="0"/>
                </a:cubicBezTo>
                <a:cubicBezTo>
                  <a:pt x="114" y="0"/>
                  <a:pt x="150" y="30"/>
                  <a:pt x="150" y="72"/>
                </a:cubicBezTo>
                <a:cubicBezTo>
                  <a:pt x="150" y="115"/>
                  <a:pt x="114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2" name="Freeform 1026"/>
          <p:cNvSpPr>
            <a:spLocks noChangeArrowheads="1"/>
          </p:cNvSpPr>
          <p:nvPr/>
        </p:nvSpPr>
        <p:spPr bwMode="auto">
          <a:xfrm>
            <a:off x="9936199" y="4453989"/>
            <a:ext cx="190347" cy="190362"/>
          </a:xfrm>
          <a:custGeom>
            <a:avLst/>
            <a:gdLst>
              <a:gd name="T0" fmla="*/ 72 w 151"/>
              <a:gd name="T1" fmla="*/ 0 h 152"/>
              <a:gd name="T2" fmla="*/ 72 w 151"/>
              <a:gd name="T3" fmla="*/ 0 h 152"/>
              <a:gd name="T4" fmla="*/ 144 w 151"/>
              <a:gd name="T5" fmla="*/ 72 h 152"/>
              <a:gd name="T6" fmla="*/ 72 w 151"/>
              <a:gd name="T7" fmla="*/ 145 h 152"/>
              <a:gd name="T8" fmla="*/ 0 w 151"/>
              <a:gd name="T9" fmla="*/ 72 h 152"/>
              <a:gd name="T10" fmla="*/ 72 w 151"/>
              <a:gd name="T11" fmla="*/ 0 h 152"/>
              <a:gd name="T12" fmla="*/ 72 w 151"/>
              <a:gd name="T13" fmla="*/ 0 h 152"/>
              <a:gd name="T14" fmla="*/ 72 w 151"/>
              <a:gd name="T15" fmla="*/ 0 h 152"/>
              <a:gd name="T16" fmla="*/ 0 w 151"/>
              <a:gd name="T17" fmla="*/ 72 h 152"/>
              <a:gd name="T18" fmla="*/ 72 w 151"/>
              <a:gd name="T19" fmla="*/ 151 h 152"/>
              <a:gd name="T20" fmla="*/ 150 w 151"/>
              <a:gd name="T21" fmla="*/ 72 h 152"/>
              <a:gd name="T22" fmla="*/ 72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2" y="0"/>
                </a:moveTo>
                <a:lnTo>
                  <a:pt x="72" y="0"/>
                </a:lnTo>
                <a:cubicBezTo>
                  <a:pt x="114" y="0"/>
                  <a:pt x="144" y="36"/>
                  <a:pt x="144" y="72"/>
                </a:cubicBezTo>
                <a:cubicBezTo>
                  <a:pt x="144" y="115"/>
                  <a:pt x="114" y="145"/>
                  <a:pt x="72" y="145"/>
                </a:cubicBezTo>
                <a:cubicBezTo>
                  <a:pt x="36" y="145"/>
                  <a:pt x="0" y="115"/>
                  <a:pt x="0" y="72"/>
                </a:cubicBezTo>
                <a:cubicBezTo>
                  <a:pt x="0" y="36"/>
                  <a:pt x="36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0"/>
                  <a:pt x="0" y="72"/>
                </a:cubicBezTo>
                <a:cubicBezTo>
                  <a:pt x="0" y="115"/>
                  <a:pt x="30" y="151"/>
                  <a:pt x="72" y="151"/>
                </a:cubicBezTo>
                <a:cubicBezTo>
                  <a:pt x="114" y="151"/>
                  <a:pt x="150" y="115"/>
                  <a:pt x="150" y="72"/>
                </a:cubicBezTo>
                <a:cubicBezTo>
                  <a:pt x="150" y="30"/>
                  <a:pt x="114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3" name="Freeform 1027"/>
          <p:cNvSpPr>
            <a:spLocks noChangeArrowheads="1"/>
          </p:cNvSpPr>
          <p:nvPr/>
        </p:nvSpPr>
        <p:spPr bwMode="auto">
          <a:xfrm>
            <a:off x="9745849" y="4801123"/>
            <a:ext cx="128769" cy="123175"/>
          </a:xfrm>
          <a:custGeom>
            <a:avLst/>
            <a:gdLst>
              <a:gd name="T0" fmla="*/ 48 w 103"/>
              <a:gd name="T1" fmla="*/ 96 h 97"/>
              <a:gd name="T2" fmla="*/ 48 w 103"/>
              <a:gd name="T3" fmla="*/ 96 h 97"/>
              <a:gd name="T4" fmla="*/ 0 w 103"/>
              <a:gd name="T5" fmla="*/ 48 h 97"/>
              <a:gd name="T6" fmla="*/ 48 w 103"/>
              <a:gd name="T7" fmla="*/ 0 h 97"/>
              <a:gd name="T8" fmla="*/ 102 w 103"/>
              <a:gd name="T9" fmla="*/ 48 h 97"/>
              <a:gd name="T10" fmla="*/ 48 w 103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8" y="0"/>
                  <a:pt x="102" y="18"/>
                  <a:pt x="102" y="48"/>
                </a:cubicBezTo>
                <a:cubicBezTo>
                  <a:pt x="102" y="72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4" name="Freeform 1028"/>
          <p:cNvSpPr>
            <a:spLocks noChangeArrowheads="1"/>
          </p:cNvSpPr>
          <p:nvPr/>
        </p:nvSpPr>
        <p:spPr bwMode="auto">
          <a:xfrm>
            <a:off x="9745849" y="4789922"/>
            <a:ext cx="128769" cy="134374"/>
          </a:xfrm>
          <a:custGeom>
            <a:avLst/>
            <a:gdLst>
              <a:gd name="T0" fmla="*/ 48 w 103"/>
              <a:gd name="T1" fmla="*/ 7 h 104"/>
              <a:gd name="T2" fmla="*/ 48 w 103"/>
              <a:gd name="T3" fmla="*/ 7 h 104"/>
              <a:gd name="T4" fmla="*/ 96 w 103"/>
              <a:gd name="T5" fmla="*/ 55 h 104"/>
              <a:gd name="T6" fmla="*/ 48 w 103"/>
              <a:gd name="T7" fmla="*/ 103 h 104"/>
              <a:gd name="T8" fmla="*/ 0 w 103"/>
              <a:gd name="T9" fmla="*/ 55 h 104"/>
              <a:gd name="T10" fmla="*/ 48 w 103"/>
              <a:gd name="T11" fmla="*/ 7 h 104"/>
              <a:gd name="T12" fmla="*/ 48 w 103"/>
              <a:gd name="T13" fmla="*/ 0 h 104"/>
              <a:gd name="T14" fmla="*/ 48 w 103"/>
              <a:gd name="T15" fmla="*/ 0 h 104"/>
              <a:gd name="T16" fmla="*/ 0 w 103"/>
              <a:gd name="T17" fmla="*/ 55 h 104"/>
              <a:gd name="T18" fmla="*/ 48 w 103"/>
              <a:gd name="T19" fmla="*/ 103 h 104"/>
              <a:gd name="T20" fmla="*/ 102 w 103"/>
              <a:gd name="T21" fmla="*/ 55 h 104"/>
              <a:gd name="T22" fmla="*/ 48 w 103"/>
              <a:gd name="T23" fmla="*/ 0 h 104"/>
              <a:gd name="T24" fmla="*/ 48 w 103"/>
              <a:gd name="T25" fmla="*/ 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4">
                <a:moveTo>
                  <a:pt x="48" y="7"/>
                </a:moveTo>
                <a:lnTo>
                  <a:pt x="48" y="7"/>
                </a:lnTo>
                <a:cubicBezTo>
                  <a:pt x="78" y="7"/>
                  <a:pt x="96" y="25"/>
                  <a:pt x="96" y="55"/>
                </a:cubicBezTo>
                <a:cubicBezTo>
                  <a:pt x="96" y="79"/>
                  <a:pt x="78" y="103"/>
                  <a:pt x="48" y="103"/>
                </a:cubicBezTo>
                <a:cubicBezTo>
                  <a:pt x="24" y="103"/>
                  <a:pt x="0" y="79"/>
                  <a:pt x="0" y="55"/>
                </a:cubicBezTo>
                <a:cubicBezTo>
                  <a:pt x="0" y="25"/>
                  <a:pt x="24" y="7"/>
                  <a:pt x="48" y="7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5"/>
                  <a:pt x="0" y="55"/>
                </a:cubicBezTo>
                <a:cubicBezTo>
                  <a:pt x="0" y="79"/>
                  <a:pt x="24" y="103"/>
                  <a:pt x="48" y="103"/>
                </a:cubicBezTo>
                <a:cubicBezTo>
                  <a:pt x="78" y="103"/>
                  <a:pt x="102" y="79"/>
                  <a:pt x="102" y="55"/>
                </a:cubicBezTo>
                <a:cubicBezTo>
                  <a:pt x="102" y="25"/>
                  <a:pt x="78" y="0"/>
                  <a:pt x="48" y="0"/>
                </a:cubicBezTo>
                <a:lnTo>
                  <a:pt x="48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5" name="Freeform 1029"/>
          <p:cNvSpPr>
            <a:spLocks noChangeArrowheads="1"/>
          </p:cNvSpPr>
          <p:nvPr/>
        </p:nvSpPr>
        <p:spPr bwMode="auto">
          <a:xfrm>
            <a:off x="10389678" y="4409196"/>
            <a:ext cx="167955" cy="162370"/>
          </a:xfrm>
          <a:custGeom>
            <a:avLst/>
            <a:gdLst>
              <a:gd name="T0" fmla="*/ 67 w 134"/>
              <a:gd name="T1" fmla="*/ 127 h 128"/>
              <a:gd name="T2" fmla="*/ 67 w 134"/>
              <a:gd name="T3" fmla="*/ 127 h 128"/>
              <a:gd name="T4" fmla="*/ 0 w 134"/>
              <a:gd name="T5" fmla="*/ 66 h 128"/>
              <a:gd name="T6" fmla="*/ 67 w 134"/>
              <a:gd name="T7" fmla="*/ 0 h 128"/>
              <a:gd name="T8" fmla="*/ 133 w 134"/>
              <a:gd name="T9" fmla="*/ 66 h 128"/>
              <a:gd name="T10" fmla="*/ 67 w 134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28">
                <a:moveTo>
                  <a:pt x="67" y="127"/>
                </a:moveTo>
                <a:lnTo>
                  <a:pt x="67" y="127"/>
                </a:lnTo>
                <a:cubicBezTo>
                  <a:pt x="31" y="127"/>
                  <a:pt x="0" y="102"/>
                  <a:pt x="0" y="66"/>
                </a:cubicBezTo>
                <a:cubicBezTo>
                  <a:pt x="0" y="30"/>
                  <a:pt x="31" y="0"/>
                  <a:pt x="67" y="0"/>
                </a:cubicBez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27"/>
                  <a:pt x="67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6" name="Freeform 1030"/>
          <p:cNvSpPr>
            <a:spLocks noChangeArrowheads="1"/>
          </p:cNvSpPr>
          <p:nvPr/>
        </p:nvSpPr>
        <p:spPr bwMode="auto">
          <a:xfrm>
            <a:off x="10389678" y="4403600"/>
            <a:ext cx="167955" cy="179165"/>
          </a:xfrm>
          <a:custGeom>
            <a:avLst/>
            <a:gdLst>
              <a:gd name="T0" fmla="*/ 67 w 134"/>
              <a:gd name="T1" fmla="*/ 6 h 140"/>
              <a:gd name="T2" fmla="*/ 67 w 134"/>
              <a:gd name="T3" fmla="*/ 6 h 140"/>
              <a:gd name="T4" fmla="*/ 127 w 134"/>
              <a:gd name="T5" fmla="*/ 72 h 140"/>
              <a:gd name="T6" fmla="*/ 67 w 134"/>
              <a:gd name="T7" fmla="*/ 133 h 140"/>
              <a:gd name="T8" fmla="*/ 0 w 134"/>
              <a:gd name="T9" fmla="*/ 72 h 140"/>
              <a:gd name="T10" fmla="*/ 67 w 134"/>
              <a:gd name="T11" fmla="*/ 6 h 140"/>
              <a:gd name="T12" fmla="*/ 67 w 134"/>
              <a:gd name="T13" fmla="*/ 0 h 140"/>
              <a:gd name="T14" fmla="*/ 67 w 134"/>
              <a:gd name="T15" fmla="*/ 0 h 140"/>
              <a:gd name="T16" fmla="*/ 0 w 134"/>
              <a:gd name="T17" fmla="*/ 72 h 140"/>
              <a:gd name="T18" fmla="*/ 67 w 134"/>
              <a:gd name="T19" fmla="*/ 139 h 140"/>
              <a:gd name="T20" fmla="*/ 133 w 134"/>
              <a:gd name="T21" fmla="*/ 72 h 140"/>
              <a:gd name="T22" fmla="*/ 67 w 134"/>
              <a:gd name="T23" fmla="*/ 0 h 140"/>
              <a:gd name="T24" fmla="*/ 67 w 134"/>
              <a:gd name="T25" fmla="*/ 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40">
                <a:moveTo>
                  <a:pt x="67" y="6"/>
                </a:moveTo>
                <a:lnTo>
                  <a:pt x="67" y="6"/>
                </a:lnTo>
                <a:cubicBezTo>
                  <a:pt x="103" y="6"/>
                  <a:pt x="127" y="36"/>
                  <a:pt x="127" y="72"/>
                </a:cubicBezTo>
                <a:cubicBezTo>
                  <a:pt x="127" y="102"/>
                  <a:pt x="103" y="133"/>
                  <a:pt x="67" y="133"/>
                </a:cubicBezTo>
                <a:cubicBezTo>
                  <a:pt x="31" y="133"/>
                  <a:pt x="0" y="102"/>
                  <a:pt x="0" y="72"/>
                </a:cubicBezTo>
                <a:cubicBezTo>
                  <a:pt x="0" y="36"/>
                  <a:pt x="31" y="6"/>
                  <a:pt x="67" y="6"/>
                </a:cubicBezTo>
                <a:lnTo>
                  <a:pt x="67" y="0"/>
                </a:lnTo>
                <a:lnTo>
                  <a:pt x="67" y="0"/>
                </a:lnTo>
                <a:cubicBezTo>
                  <a:pt x="31" y="0"/>
                  <a:pt x="0" y="30"/>
                  <a:pt x="0" y="72"/>
                </a:cubicBezTo>
                <a:cubicBezTo>
                  <a:pt x="0" y="108"/>
                  <a:pt x="31" y="139"/>
                  <a:pt x="67" y="139"/>
                </a:cubicBezTo>
                <a:cubicBezTo>
                  <a:pt x="103" y="139"/>
                  <a:pt x="133" y="108"/>
                  <a:pt x="133" y="72"/>
                </a:cubicBezTo>
                <a:cubicBezTo>
                  <a:pt x="133" y="30"/>
                  <a:pt x="103" y="0"/>
                  <a:pt x="67" y="0"/>
                </a:cubicBezTo>
                <a:lnTo>
                  <a:pt x="6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7" name="Freeform 1031"/>
          <p:cNvSpPr>
            <a:spLocks noChangeArrowheads="1"/>
          </p:cNvSpPr>
          <p:nvPr/>
        </p:nvSpPr>
        <p:spPr bwMode="auto">
          <a:xfrm>
            <a:off x="10160140" y="5736134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2"/>
                  <a:pt x="0" y="48"/>
                </a:cubicBezTo>
                <a:cubicBezTo>
                  <a:pt x="0" y="18"/>
                  <a:pt x="18" y="0"/>
                  <a:pt x="48" y="0"/>
                </a:cubicBezTo>
                <a:cubicBezTo>
                  <a:pt x="72" y="0"/>
                  <a:pt x="96" y="18"/>
                  <a:pt x="96" y="48"/>
                </a:cubicBezTo>
                <a:cubicBezTo>
                  <a:pt x="96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8" name="Freeform 1032"/>
          <p:cNvSpPr>
            <a:spLocks noChangeArrowheads="1"/>
          </p:cNvSpPr>
          <p:nvPr/>
        </p:nvSpPr>
        <p:spPr bwMode="auto">
          <a:xfrm>
            <a:off x="10160140" y="5724934"/>
            <a:ext cx="123168" cy="128772"/>
          </a:xfrm>
          <a:custGeom>
            <a:avLst/>
            <a:gdLst>
              <a:gd name="T0" fmla="*/ 48 w 97"/>
              <a:gd name="T1" fmla="*/ 6 h 103"/>
              <a:gd name="T2" fmla="*/ 48 w 97"/>
              <a:gd name="T3" fmla="*/ 6 h 103"/>
              <a:gd name="T4" fmla="*/ 96 w 97"/>
              <a:gd name="T5" fmla="*/ 54 h 103"/>
              <a:gd name="T6" fmla="*/ 48 w 97"/>
              <a:gd name="T7" fmla="*/ 102 h 103"/>
              <a:gd name="T8" fmla="*/ 0 w 97"/>
              <a:gd name="T9" fmla="*/ 54 h 103"/>
              <a:gd name="T10" fmla="*/ 48 w 97"/>
              <a:gd name="T11" fmla="*/ 6 h 103"/>
              <a:gd name="T12" fmla="*/ 48 w 97"/>
              <a:gd name="T13" fmla="*/ 0 h 103"/>
              <a:gd name="T14" fmla="*/ 48 w 97"/>
              <a:gd name="T15" fmla="*/ 0 h 103"/>
              <a:gd name="T16" fmla="*/ 0 w 97"/>
              <a:gd name="T17" fmla="*/ 54 h 103"/>
              <a:gd name="T18" fmla="*/ 48 w 97"/>
              <a:gd name="T19" fmla="*/ 102 h 103"/>
              <a:gd name="T20" fmla="*/ 96 w 97"/>
              <a:gd name="T21" fmla="*/ 54 h 103"/>
              <a:gd name="T22" fmla="*/ 48 w 97"/>
              <a:gd name="T23" fmla="*/ 0 h 103"/>
              <a:gd name="T24" fmla="*/ 48 w 97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03">
                <a:moveTo>
                  <a:pt x="48" y="6"/>
                </a:moveTo>
                <a:lnTo>
                  <a:pt x="48" y="6"/>
                </a:lnTo>
                <a:cubicBezTo>
                  <a:pt x="72" y="6"/>
                  <a:pt x="96" y="24"/>
                  <a:pt x="96" y="54"/>
                </a:cubicBezTo>
                <a:cubicBezTo>
                  <a:pt x="96" y="78"/>
                  <a:pt x="72" y="102"/>
                  <a:pt x="48" y="102"/>
                </a:cubicBezTo>
                <a:cubicBezTo>
                  <a:pt x="18" y="102"/>
                  <a:pt x="0" y="78"/>
                  <a:pt x="0" y="54"/>
                </a:cubicBezTo>
                <a:cubicBezTo>
                  <a:pt x="0" y="24"/>
                  <a:pt x="18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24"/>
                  <a:pt x="0" y="54"/>
                </a:cubicBezTo>
                <a:cubicBezTo>
                  <a:pt x="0" y="78"/>
                  <a:pt x="18" y="102"/>
                  <a:pt x="48" y="102"/>
                </a:cubicBezTo>
                <a:cubicBezTo>
                  <a:pt x="72" y="102"/>
                  <a:pt x="96" y="78"/>
                  <a:pt x="96" y="54"/>
                </a:cubicBezTo>
                <a:cubicBezTo>
                  <a:pt x="96" y="24"/>
                  <a:pt x="72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599" name="Freeform 1033"/>
          <p:cNvSpPr>
            <a:spLocks noChangeArrowheads="1"/>
          </p:cNvSpPr>
          <p:nvPr/>
        </p:nvSpPr>
        <p:spPr bwMode="auto">
          <a:xfrm>
            <a:off x="10288906" y="5652149"/>
            <a:ext cx="218340" cy="207160"/>
          </a:xfrm>
          <a:custGeom>
            <a:avLst/>
            <a:gdLst>
              <a:gd name="T0" fmla="*/ 85 w 170"/>
              <a:gd name="T1" fmla="*/ 163 h 164"/>
              <a:gd name="T2" fmla="*/ 85 w 170"/>
              <a:gd name="T3" fmla="*/ 163 h 164"/>
              <a:gd name="T4" fmla="*/ 0 w 170"/>
              <a:gd name="T5" fmla="*/ 85 h 164"/>
              <a:gd name="T6" fmla="*/ 85 w 170"/>
              <a:gd name="T7" fmla="*/ 0 h 164"/>
              <a:gd name="T8" fmla="*/ 169 w 170"/>
              <a:gd name="T9" fmla="*/ 85 h 164"/>
              <a:gd name="T10" fmla="*/ 85 w 170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4">
                <a:moveTo>
                  <a:pt x="85" y="163"/>
                </a:moveTo>
                <a:lnTo>
                  <a:pt x="85" y="163"/>
                </a:lnTo>
                <a:cubicBezTo>
                  <a:pt x="36" y="163"/>
                  <a:pt x="0" y="127"/>
                  <a:pt x="0" y="85"/>
                </a:cubicBezTo>
                <a:cubicBezTo>
                  <a:pt x="0" y="36"/>
                  <a:pt x="36" y="0"/>
                  <a:pt x="85" y="0"/>
                </a:cubicBezTo>
                <a:cubicBezTo>
                  <a:pt x="127" y="0"/>
                  <a:pt x="169" y="36"/>
                  <a:pt x="169" y="85"/>
                </a:cubicBezTo>
                <a:cubicBezTo>
                  <a:pt x="169" y="127"/>
                  <a:pt x="127" y="163"/>
                  <a:pt x="85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0" name="Freeform 1034"/>
          <p:cNvSpPr>
            <a:spLocks noChangeArrowheads="1"/>
          </p:cNvSpPr>
          <p:nvPr/>
        </p:nvSpPr>
        <p:spPr bwMode="auto">
          <a:xfrm>
            <a:off x="10288906" y="5652149"/>
            <a:ext cx="218340" cy="207160"/>
          </a:xfrm>
          <a:custGeom>
            <a:avLst/>
            <a:gdLst>
              <a:gd name="T0" fmla="*/ 85 w 170"/>
              <a:gd name="T1" fmla="*/ 0 h 164"/>
              <a:gd name="T2" fmla="*/ 85 w 170"/>
              <a:gd name="T3" fmla="*/ 0 h 164"/>
              <a:gd name="T4" fmla="*/ 163 w 170"/>
              <a:gd name="T5" fmla="*/ 85 h 164"/>
              <a:gd name="T6" fmla="*/ 85 w 170"/>
              <a:gd name="T7" fmla="*/ 163 h 164"/>
              <a:gd name="T8" fmla="*/ 0 w 170"/>
              <a:gd name="T9" fmla="*/ 85 h 164"/>
              <a:gd name="T10" fmla="*/ 85 w 170"/>
              <a:gd name="T11" fmla="*/ 0 h 164"/>
              <a:gd name="T12" fmla="*/ 85 w 170"/>
              <a:gd name="T13" fmla="*/ 0 h 164"/>
              <a:gd name="T14" fmla="*/ 85 w 170"/>
              <a:gd name="T15" fmla="*/ 0 h 164"/>
              <a:gd name="T16" fmla="*/ 0 w 170"/>
              <a:gd name="T17" fmla="*/ 85 h 164"/>
              <a:gd name="T18" fmla="*/ 85 w 170"/>
              <a:gd name="T19" fmla="*/ 163 h 164"/>
              <a:gd name="T20" fmla="*/ 169 w 170"/>
              <a:gd name="T21" fmla="*/ 85 h 164"/>
              <a:gd name="T22" fmla="*/ 85 w 170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4">
                <a:moveTo>
                  <a:pt x="85" y="0"/>
                </a:moveTo>
                <a:lnTo>
                  <a:pt x="85" y="0"/>
                </a:lnTo>
                <a:cubicBezTo>
                  <a:pt x="127" y="0"/>
                  <a:pt x="163" y="36"/>
                  <a:pt x="163" y="85"/>
                </a:cubicBezTo>
                <a:cubicBezTo>
                  <a:pt x="163" y="127"/>
                  <a:pt x="127" y="163"/>
                  <a:pt x="85" y="163"/>
                </a:cubicBezTo>
                <a:cubicBezTo>
                  <a:pt x="42" y="163"/>
                  <a:pt x="0" y="127"/>
                  <a:pt x="0" y="85"/>
                </a:cubicBezTo>
                <a:cubicBezTo>
                  <a:pt x="0" y="36"/>
                  <a:pt x="42" y="0"/>
                  <a:pt x="85" y="0"/>
                </a:cubicBezTo>
                <a:lnTo>
                  <a:pt x="85" y="0"/>
                </a:lnTo>
                <a:lnTo>
                  <a:pt x="85" y="0"/>
                </a:lnTo>
                <a:cubicBezTo>
                  <a:pt x="36" y="0"/>
                  <a:pt x="0" y="36"/>
                  <a:pt x="0" y="85"/>
                </a:cubicBezTo>
                <a:cubicBezTo>
                  <a:pt x="0" y="127"/>
                  <a:pt x="36" y="163"/>
                  <a:pt x="85" y="163"/>
                </a:cubicBezTo>
                <a:cubicBezTo>
                  <a:pt x="133" y="163"/>
                  <a:pt x="169" y="127"/>
                  <a:pt x="169" y="85"/>
                </a:cubicBezTo>
                <a:cubicBezTo>
                  <a:pt x="169" y="36"/>
                  <a:pt x="133" y="0"/>
                  <a:pt x="8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1" name="Freeform 1035"/>
          <p:cNvSpPr>
            <a:spLocks noChangeArrowheads="1"/>
          </p:cNvSpPr>
          <p:nvPr/>
        </p:nvSpPr>
        <p:spPr bwMode="auto">
          <a:xfrm>
            <a:off x="10294504" y="5361005"/>
            <a:ext cx="274329" cy="268746"/>
          </a:xfrm>
          <a:custGeom>
            <a:avLst/>
            <a:gdLst>
              <a:gd name="T0" fmla="*/ 109 w 218"/>
              <a:gd name="T1" fmla="*/ 211 h 212"/>
              <a:gd name="T2" fmla="*/ 109 w 218"/>
              <a:gd name="T3" fmla="*/ 211 h 212"/>
              <a:gd name="T4" fmla="*/ 0 w 218"/>
              <a:gd name="T5" fmla="*/ 109 h 212"/>
              <a:gd name="T6" fmla="*/ 109 w 218"/>
              <a:gd name="T7" fmla="*/ 0 h 212"/>
              <a:gd name="T8" fmla="*/ 217 w 218"/>
              <a:gd name="T9" fmla="*/ 109 h 212"/>
              <a:gd name="T10" fmla="*/ 109 w 218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2">
                <a:moveTo>
                  <a:pt x="109" y="211"/>
                </a:moveTo>
                <a:lnTo>
                  <a:pt x="109" y="211"/>
                </a:lnTo>
                <a:cubicBezTo>
                  <a:pt x="48" y="211"/>
                  <a:pt x="0" y="163"/>
                  <a:pt x="0" y="109"/>
                </a:cubicBezTo>
                <a:cubicBezTo>
                  <a:pt x="0" y="48"/>
                  <a:pt x="48" y="0"/>
                  <a:pt x="109" y="0"/>
                </a:cubicBezTo>
                <a:cubicBezTo>
                  <a:pt x="169" y="0"/>
                  <a:pt x="217" y="48"/>
                  <a:pt x="217" y="109"/>
                </a:cubicBezTo>
                <a:cubicBezTo>
                  <a:pt x="217" y="163"/>
                  <a:pt x="169" y="211"/>
                  <a:pt x="109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2" name="Freeform 1036"/>
          <p:cNvSpPr>
            <a:spLocks noChangeArrowheads="1"/>
          </p:cNvSpPr>
          <p:nvPr/>
        </p:nvSpPr>
        <p:spPr bwMode="auto">
          <a:xfrm>
            <a:off x="10294504" y="5361007"/>
            <a:ext cx="274329" cy="274347"/>
          </a:xfrm>
          <a:custGeom>
            <a:avLst/>
            <a:gdLst>
              <a:gd name="T0" fmla="*/ 109 w 218"/>
              <a:gd name="T1" fmla="*/ 0 h 218"/>
              <a:gd name="T2" fmla="*/ 109 w 218"/>
              <a:gd name="T3" fmla="*/ 0 h 218"/>
              <a:gd name="T4" fmla="*/ 217 w 218"/>
              <a:gd name="T5" fmla="*/ 109 h 218"/>
              <a:gd name="T6" fmla="*/ 109 w 218"/>
              <a:gd name="T7" fmla="*/ 211 h 218"/>
              <a:gd name="T8" fmla="*/ 0 w 218"/>
              <a:gd name="T9" fmla="*/ 109 h 218"/>
              <a:gd name="T10" fmla="*/ 109 w 218"/>
              <a:gd name="T11" fmla="*/ 0 h 218"/>
              <a:gd name="T12" fmla="*/ 109 w 218"/>
              <a:gd name="T13" fmla="*/ 0 h 218"/>
              <a:gd name="T14" fmla="*/ 109 w 218"/>
              <a:gd name="T15" fmla="*/ 0 h 218"/>
              <a:gd name="T16" fmla="*/ 0 w 218"/>
              <a:gd name="T17" fmla="*/ 109 h 218"/>
              <a:gd name="T18" fmla="*/ 109 w 218"/>
              <a:gd name="T19" fmla="*/ 217 h 218"/>
              <a:gd name="T20" fmla="*/ 217 w 218"/>
              <a:gd name="T21" fmla="*/ 109 h 218"/>
              <a:gd name="T22" fmla="*/ 109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8"/>
                  <a:pt x="217" y="109"/>
                </a:cubicBezTo>
                <a:cubicBezTo>
                  <a:pt x="217" y="163"/>
                  <a:pt x="169" y="211"/>
                  <a:pt x="109" y="211"/>
                </a:cubicBezTo>
                <a:cubicBezTo>
                  <a:pt x="48" y="211"/>
                  <a:pt x="0" y="163"/>
                  <a:pt x="0" y="109"/>
                </a:cubicBezTo>
                <a:cubicBezTo>
                  <a:pt x="0" y="48"/>
                  <a:pt x="48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8"/>
                  <a:pt x="0" y="109"/>
                </a:cubicBezTo>
                <a:cubicBezTo>
                  <a:pt x="0" y="169"/>
                  <a:pt x="48" y="217"/>
                  <a:pt x="109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3" name="Freeform 1037"/>
          <p:cNvSpPr>
            <a:spLocks noChangeArrowheads="1"/>
          </p:cNvSpPr>
          <p:nvPr/>
        </p:nvSpPr>
        <p:spPr bwMode="auto">
          <a:xfrm>
            <a:off x="9393144" y="6962286"/>
            <a:ext cx="207143" cy="207160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78 h 164"/>
              <a:gd name="T6" fmla="*/ 79 w 164"/>
              <a:gd name="T7" fmla="*/ 0 h 164"/>
              <a:gd name="T8" fmla="*/ 163 w 164"/>
              <a:gd name="T9" fmla="*/ 78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79" y="0"/>
                </a:cubicBez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4" name="Freeform 1038"/>
          <p:cNvSpPr>
            <a:spLocks noChangeArrowheads="1"/>
          </p:cNvSpPr>
          <p:nvPr/>
        </p:nvSpPr>
        <p:spPr bwMode="auto">
          <a:xfrm>
            <a:off x="9393144" y="6962286"/>
            <a:ext cx="207143" cy="207160"/>
          </a:xfrm>
          <a:custGeom>
            <a:avLst/>
            <a:gdLst>
              <a:gd name="T0" fmla="*/ 79 w 164"/>
              <a:gd name="T1" fmla="*/ 0 h 164"/>
              <a:gd name="T2" fmla="*/ 79 w 164"/>
              <a:gd name="T3" fmla="*/ 0 h 164"/>
              <a:gd name="T4" fmla="*/ 163 w 164"/>
              <a:gd name="T5" fmla="*/ 78 h 164"/>
              <a:gd name="T6" fmla="*/ 79 w 164"/>
              <a:gd name="T7" fmla="*/ 163 h 164"/>
              <a:gd name="T8" fmla="*/ 0 w 164"/>
              <a:gd name="T9" fmla="*/ 78 h 164"/>
              <a:gd name="T10" fmla="*/ 79 w 164"/>
              <a:gd name="T11" fmla="*/ 0 h 164"/>
              <a:gd name="T12" fmla="*/ 79 w 164"/>
              <a:gd name="T13" fmla="*/ 0 h 164"/>
              <a:gd name="T14" fmla="*/ 79 w 164"/>
              <a:gd name="T15" fmla="*/ 0 h 164"/>
              <a:gd name="T16" fmla="*/ 0 w 164"/>
              <a:gd name="T17" fmla="*/ 78 h 164"/>
              <a:gd name="T18" fmla="*/ 79 w 164"/>
              <a:gd name="T19" fmla="*/ 163 h 164"/>
              <a:gd name="T20" fmla="*/ 163 w 164"/>
              <a:gd name="T21" fmla="*/ 78 h 164"/>
              <a:gd name="T22" fmla="*/ 79 w 164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4">
                <a:moveTo>
                  <a:pt x="79" y="0"/>
                </a:moveTo>
                <a:lnTo>
                  <a:pt x="79" y="0"/>
                </a:lnTo>
                <a:cubicBezTo>
                  <a:pt x="127" y="0"/>
                  <a:pt x="163" y="36"/>
                  <a:pt x="163" y="78"/>
                </a:cubicBezTo>
                <a:cubicBezTo>
                  <a:pt x="163" y="127"/>
                  <a:pt x="127" y="163"/>
                  <a:pt x="79" y="163"/>
                </a:cubicBezTo>
                <a:cubicBezTo>
                  <a:pt x="36" y="163"/>
                  <a:pt x="0" y="127"/>
                  <a:pt x="0" y="78"/>
                </a:cubicBezTo>
                <a:cubicBezTo>
                  <a:pt x="0" y="36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7"/>
                  <a:pt x="36" y="163"/>
                  <a:pt x="79" y="163"/>
                </a:cubicBezTo>
                <a:cubicBezTo>
                  <a:pt x="127" y="163"/>
                  <a:pt x="163" y="127"/>
                  <a:pt x="163" y="78"/>
                </a:cubicBezTo>
                <a:cubicBezTo>
                  <a:pt x="163" y="36"/>
                  <a:pt x="127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5" name="Freeform 1039"/>
          <p:cNvSpPr>
            <a:spLocks noChangeArrowheads="1"/>
          </p:cNvSpPr>
          <p:nvPr/>
        </p:nvSpPr>
        <p:spPr bwMode="auto">
          <a:xfrm>
            <a:off x="9768241" y="6827912"/>
            <a:ext cx="229542" cy="229556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1 h 182"/>
              <a:gd name="T6" fmla="*/ 90 w 182"/>
              <a:gd name="T7" fmla="*/ 0 h 182"/>
              <a:gd name="T8" fmla="*/ 181 w 182"/>
              <a:gd name="T9" fmla="*/ 91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3"/>
                  <a:pt x="42" y="0"/>
                  <a:pt x="90" y="0"/>
                </a:cubicBezTo>
                <a:cubicBezTo>
                  <a:pt x="139" y="0"/>
                  <a:pt x="181" y="43"/>
                  <a:pt x="181" y="91"/>
                </a:cubicBezTo>
                <a:cubicBezTo>
                  <a:pt x="181" y="139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6" name="Freeform 1040"/>
          <p:cNvSpPr>
            <a:spLocks noChangeArrowheads="1"/>
          </p:cNvSpPr>
          <p:nvPr/>
        </p:nvSpPr>
        <p:spPr bwMode="auto">
          <a:xfrm>
            <a:off x="9768241" y="6827912"/>
            <a:ext cx="229542" cy="229556"/>
          </a:xfrm>
          <a:custGeom>
            <a:avLst/>
            <a:gdLst>
              <a:gd name="T0" fmla="*/ 90 w 182"/>
              <a:gd name="T1" fmla="*/ 0 h 182"/>
              <a:gd name="T2" fmla="*/ 90 w 182"/>
              <a:gd name="T3" fmla="*/ 0 h 182"/>
              <a:gd name="T4" fmla="*/ 181 w 182"/>
              <a:gd name="T5" fmla="*/ 91 h 182"/>
              <a:gd name="T6" fmla="*/ 90 w 182"/>
              <a:gd name="T7" fmla="*/ 181 h 182"/>
              <a:gd name="T8" fmla="*/ 0 w 182"/>
              <a:gd name="T9" fmla="*/ 91 h 182"/>
              <a:gd name="T10" fmla="*/ 90 w 182"/>
              <a:gd name="T11" fmla="*/ 0 h 182"/>
              <a:gd name="T12" fmla="*/ 90 w 182"/>
              <a:gd name="T13" fmla="*/ 0 h 182"/>
              <a:gd name="T14" fmla="*/ 90 w 182"/>
              <a:gd name="T15" fmla="*/ 0 h 182"/>
              <a:gd name="T16" fmla="*/ 0 w 182"/>
              <a:gd name="T17" fmla="*/ 91 h 182"/>
              <a:gd name="T18" fmla="*/ 90 w 182"/>
              <a:gd name="T19" fmla="*/ 181 h 182"/>
              <a:gd name="T20" fmla="*/ 181 w 182"/>
              <a:gd name="T21" fmla="*/ 91 h 182"/>
              <a:gd name="T22" fmla="*/ 90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0" y="0"/>
                </a:moveTo>
                <a:lnTo>
                  <a:pt x="90" y="0"/>
                </a:lnTo>
                <a:cubicBezTo>
                  <a:pt x="139" y="0"/>
                  <a:pt x="181" y="43"/>
                  <a:pt x="181" y="91"/>
                </a:cubicBezTo>
                <a:cubicBezTo>
                  <a:pt x="181" y="139"/>
                  <a:pt x="139" y="181"/>
                  <a:pt x="90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3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37"/>
                  <a:pt x="0" y="91"/>
                </a:cubicBezTo>
                <a:cubicBezTo>
                  <a:pt x="0" y="139"/>
                  <a:pt x="42" y="181"/>
                  <a:pt x="90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37"/>
                  <a:pt x="139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7" name="Freeform 1041"/>
          <p:cNvSpPr>
            <a:spLocks noChangeArrowheads="1"/>
          </p:cNvSpPr>
          <p:nvPr/>
        </p:nvSpPr>
        <p:spPr bwMode="auto">
          <a:xfrm>
            <a:off x="10104152" y="7051868"/>
            <a:ext cx="229542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1 h 182"/>
              <a:gd name="T6" fmla="*/ 91 w 182"/>
              <a:gd name="T7" fmla="*/ 0 h 182"/>
              <a:gd name="T8" fmla="*/ 181 w 182"/>
              <a:gd name="T9" fmla="*/ 91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3" y="181"/>
                  <a:pt x="0" y="139"/>
                  <a:pt x="0" y="91"/>
                </a:cubicBezTo>
                <a:cubicBezTo>
                  <a:pt x="0" y="43"/>
                  <a:pt x="43" y="0"/>
                  <a:pt x="91" y="0"/>
                </a:cubicBezTo>
                <a:cubicBezTo>
                  <a:pt x="145" y="0"/>
                  <a:pt x="181" y="43"/>
                  <a:pt x="181" y="91"/>
                </a:cubicBezTo>
                <a:cubicBezTo>
                  <a:pt x="181" y="139"/>
                  <a:pt x="145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8" name="Freeform 1042"/>
          <p:cNvSpPr>
            <a:spLocks noChangeArrowheads="1"/>
          </p:cNvSpPr>
          <p:nvPr/>
        </p:nvSpPr>
        <p:spPr bwMode="auto">
          <a:xfrm>
            <a:off x="10104152" y="7051868"/>
            <a:ext cx="229542" cy="229556"/>
          </a:xfrm>
          <a:custGeom>
            <a:avLst/>
            <a:gdLst>
              <a:gd name="T0" fmla="*/ 91 w 182"/>
              <a:gd name="T1" fmla="*/ 0 h 182"/>
              <a:gd name="T2" fmla="*/ 91 w 182"/>
              <a:gd name="T3" fmla="*/ 0 h 182"/>
              <a:gd name="T4" fmla="*/ 181 w 182"/>
              <a:gd name="T5" fmla="*/ 91 h 182"/>
              <a:gd name="T6" fmla="*/ 91 w 182"/>
              <a:gd name="T7" fmla="*/ 181 h 182"/>
              <a:gd name="T8" fmla="*/ 0 w 182"/>
              <a:gd name="T9" fmla="*/ 91 h 182"/>
              <a:gd name="T10" fmla="*/ 91 w 182"/>
              <a:gd name="T11" fmla="*/ 0 h 182"/>
              <a:gd name="T12" fmla="*/ 91 w 182"/>
              <a:gd name="T13" fmla="*/ 0 h 182"/>
              <a:gd name="T14" fmla="*/ 91 w 182"/>
              <a:gd name="T15" fmla="*/ 0 h 182"/>
              <a:gd name="T16" fmla="*/ 0 w 182"/>
              <a:gd name="T17" fmla="*/ 91 h 182"/>
              <a:gd name="T18" fmla="*/ 91 w 182"/>
              <a:gd name="T19" fmla="*/ 181 h 182"/>
              <a:gd name="T20" fmla="*/ 181 w 182"/>
              <a:gd name="T21" fmla="*/ 91 h 182"/>
              <a:gd name="T22" fmla="*/ 91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1" y="43"/>
                  <a:pt x="181" y="91"/>
                </a:cubicBezTo>
                <a:cubicBezTo>
                  <a:pt x="181" y="139"/>
                  <a:pt x="139" y="181"/>
                  <a:pt x="91" y="181"/>
                </a:cubicBezTo>
                <a:cubicBezTo>
                  <a:pt x="43" y="181"/>
                  <a:pt x="0" y="139"/>
                  <a:pt x="0" y="91"/>
                </a:cubicBezTo>
                <a:cubicBezTo>
                  <a:pt x="0" y="43"/>
                  <a:pt x="43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3" y="0"/>
                  <a:pt x="0" y="43"/>
                  <a:pt x="0" y="91"/>
                </a:cubicBezTo>
                <a:cubicBezTo>
                  <a:pt x="0" y="145"/>
                  <a:pt x="43" y="181"/>
                  <a:pt x="91" y="181"/>
                </a:cubicBezTo>
                <a:cubicBezTo>
                  <a:pt x="145" y="181"/>
                  <a:pt x="181" y="145"/>
                  <a:pt x="181" y="91"/>
                </a:cubicBezTo>
                <a:cubicBezTo>
                  <a:pt x="181" y="43"/>
                  <a:pt x="145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09" name="Freeform 1043"/>
          <p:cNvSpPr>
            <a:spLocks noChangeArrowheads="1"/>
          </p:cNvSpPr>
          <p:nvPr/>
        </p:nvSpPr>
        <p:spPr bwMode="auto">
          <a:xfrm>
            <a:off x="9359555" y="6156046"/>
            <a:ext cx="190347" cy="184764"/>
          </a:xfrm>
          <a:custGeom>
            <a:avLst/>
            <a:gdLst>
              <a:gd name="T0" fmla="*/ 79 w 152"/>
              <a:gd name="T1" fmla="*/ 145 h 146"/>
              <a:gd name="T2" fmla="*/ 79 w 152"/>
              <a:gd name="T3" fmla="*/ 145 h 146"/>
              <a:gd name="T4" fmla="*/ 0 w 152"/>
              <a:gd name="T5" fmla="*/ 73 h 146"/>
              <a:gd name="T6" fmla="*/ 79 w 152"/>
              <a:gd name="T7" fmla="*/ 0 h 146"/>
              <a:gd name="T8" fmla="*/ 151 w 152"/>
              <a:gd name="T9" fmla="*/ 73 h 146"/>
              <a:gd name="T10" fmla="*/ 79 w 152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6">
                <a:moveTo>
                  <a:pt x="79" y="145"/>
                </a:moveTo>
                <a:lnTo>
                  <a:pt x="79" y="145"/>
                </a:lnTo>
                <a:cubicBezTo>
                  <a:pt x="36" y="145"/>
                  <a:pt x="0" y="115"/>
                  <a:pt x="0" y="73"/>
                </a:cubicBezTo>
                <a:cubicBezTo>
                  <a:pt x="0" y="31"/>
                  <a:pt x="36" y="0"/>
                  <a:pt x="79" y="0"/>
                </a:cubicBezTo>
                <a:cubicBezTo>
                  <a:pt x="115" y="0"/>
                  <a:pt x="151" y="31"/>
                  <a:pt x="151" y="73"/>
                </a:cubicBezTo>
                <a:cubicBezTo>
                  <a:pt x="151" y="115"/>
                  <a:pt x="115" y="145"/>
                  <a:pt x="79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0" name="Freeform 1044"/>
          <p:cNvSpPr>
            <a:spLocks noChangeArrowheads="1"/>
          </p:cNvSpPr>
          <p:nvPr/>
        </p:nvSpPr>
        <p:spPr bwMode="auto">
          <a:xfrm>
            <a:off x="9359555" y="6150455"/>
            <a:ext cx="190347" cy="190362"/>
          </a:xfrm>
          <a:custGeom>
            <a:avLst/>
            <a:gdLst>
              <a:gd name="T0" fmla="*/ 79 w 152"/>
              <a:gd name="T1" fmla="*/ 5 h 151"/>
              <a:gd name="T2" fmla="*/ 79 w 152"/>
              <a:gd name="T3" fmla="*/ 5 h 151"/>
              <a:gd name="T4" fmla="*/ 151 w 152"/>
              <a:gd name="T5" fmla="*/ 78 h 151"/>
              <a:gd name="T6" fmla="*/ 79 w 152"/>
              <a:gd name="T7" fmla="*/ 150 h 151"/>
              <a:gd name="T8" fmla="*/ 0 w 152"/>
              <a:gd name="T9" fmla="*/ 78 h 151"/>
              <a:gd name="T10" fmla="*/ 79 w 152"/>
              <a:gd name="T11" fmla="*/ 5 h 151"/>
              <a:gd name="T12" fmla="*/ 79 w 152"/>
              <a:gd name="T13" fmla="*/ 0 h 151"/>
              <a:gd name="T14" fmla="*/ 79 w 152"/>
              <a:gd name="T15" fmla="*/ 0 h 151"/>
              <a:gd name="T16" fmla="*/ 0 w 152"/>
              <a:gd name="T17" fmla="*/ 78 h 151"/>
              <a:gd name="T18" fmla="*/ 79 w 152"/>
              <a:gd name="T19" fmla="*/ 150 h 151"/>
              <a:gd name="T20" fmla="*/ 151 w 152"/>
              <a:gd name="T21" fmla="*/ 78 h 151"/>
              <a:gd name="T22" fmla="*/ 79 w 152"/>
              <a:gd name="T23" fmla="*/ 0 h 151"/>
              <a:gd name="T24" fmla="*/ 79 w 152"/>
              <a:gd name="T25" fmla="*/ 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1">
                <a:moveTo>
                  <a:pt x="79" y="5"/>
                </a:moveTo>
                <a:lnTo>
                  <a:pt x="79" y="5"/>
                </a:lnTo>
                <a:cubicBezTo>
                  <a:pt x="115" y="5"/>
                  <a:pt x="151" y="36"/>
                  <a:pt x="151" y="78"/>
                </a:cubicBezTo>
                <a:cubicBezTo>
                  <a:pt x="151" y="120"/>
                  <a:pt x="115" y="150"/>
                  <a:pt x="79" y="150"/>
                </a:cubicBezTo>
                <a:cubicBezTo>
                  <a:pt x="36" y="150"/>
                  <a:pt x="0" y="120"/>
                  <a:pt x="0" y="78"/>
                </a:cubicBezTo>
                <a:cubicBezTo>
                  <a:pt x="0" y="36"/>
                  <a:pt x="36" y="5"/>
                  <a:pt x="79" y="5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0"/>
                  <a:pt x="36" y="150"/>
                  <a:pt x="79" y="150"/>
                </a:cubicBezTo>
                <a:cubicBezTo>
                  <a:pt x="115" y="150"/>
                  <a:pt x="151" y="120"/>
                  <a:pt x="151" y="78"/>
                </a:cubicBezTo>
                <a:cubicBezTo>
                  <a:pt x="151" y="36"/>
                  <a:pt x="115" y="0"/>
                  <a:pt x="79" y="0"/>
                </a:cubicBezTo>
                <a:lnTo>
                  <a:pt x="79" y="5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1" name="Freeform 1045"/>
          <p:cNvSpPr>
            <a:spLocks noChangeArrowheads="1"/>
          </p:cNvSpPr>
          <p:nvPr/>
        </p:nvSpPr>
        <p:spPr bwMode="auto">
          <a:xfrm>
            <a:off x="7685596" y="6363210"/>
            <a:ext cx="184754" cy="184761"/>
          </a:xfrm>
          <a:custGeom>
            <a:avLst/>
            <a:gdLst>
              <a:gd name="T0" fmla="*/ 72 w 146"/>
              <a:gd name="T1" fmla="*/ 145 h 146"/>
              <a:gd name="T2" fmla="*/ 72 w 146"/>
              <a:gd name="T3" fmla="*/ 145 h 146"/>
              <a:gd name="T4" fmla="*/ 0 w 146"/>
              <a:gd name="T5" fmla="*/ 73 h 146"/>
              <a:gd name="T6" fmla="*/ 72 w 146"/>
              <a:gd name="T7" fmla="*/ 0 h 146"/>
              <a:gd name="T8" fmla="*/ 145 w 146"/>
              <a:gd name="T9" fmla="*/ 73 h 146"/>
              <a:gd name="T10" fmla="*/ 72 w 146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5"/>
                  <a:pt x="0" y="73"/>
                </a:cubicBezTo>
                <a:cubicBezTo>
                  <a:pt x="0" y="31"/>
                  <a:pt x="30" y="0"/>
                  <a:pt x="72" y="0"/>
                </a:cubicBezTo>
                <a:cubicBezTo>
                  <a:pt x="115" y="0"/>
                  <a:pt x="145" y="31"/>
                  <a:pt x="145" y="73"/>
                </a:cubicBezTo>
                <a:cubicBezTo>
                  <a:pt x="145" y="115"/>
                  <a:pt x="115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2" name="Freeform 1046"/>
          <p:cNvSpPr>
            <a:spLocks noChangeArrowheads="1"/>
          </p:cNvSpPr>
          <p:nvPr/>
        </p:nvSpPr>
        <p:spPr bwMode="auto">
          <a:xfrm>
            <a:off x="7685596" y="6363211"/>
            <a:ext cx="184754" cy="190362"/>
          </a:xfrm>
          <a:custGeom>
            <a:avLst/>
            <a:gdLst>
              <a:gd name="T0" fmla="*/ 72 w 146"/>
              <a:gd name="T1" fmla="*/ 0 h 152"/>
              <a:gd name="T2" fmla="*/ 72 w 146"/>
              <a:gd name="T3" fmla="*/ 0 h 152"/>
              <a:gd name="T4" fmla="*/ 145 w 146"/>
              <a:gd name="T5" fmla="*/ 73 h 152"/>
              <a:gd name="T6" fmla="*/ 72 w 146"/>
              <a:gd name="T7" fmla="*/ 145 h 152"/>
              <a:gd name="T8" fmla="*/ 0 w 146"/>
              <a:gd name="T9" fmla="*/ 73 h 152"/>
              <a:gd name="T10" fmla="*/ 72 w 146"/>
              <a:gd name="T11" fmla="*/ 0 h 152"/>
              <a:gd name="T12" fmla="*/ 72 w 146"/>
              <a:gd name="T13" fmla="*/ 0 h 152"/>
              <a:gd name="T14" fmla="*/ 72 w 146"/>
              <a:gd name="T15" fmla="*/ 0 h 152"/>
              <a:gd name="T16" fmla="*/ 0 w 146"/>
              <a:gd name="T17" fmla="*/ 73 h 152"/>
              <a:gd name="T18" fmla="*/ 72 w 146"/>
              <a:gd name="T19" fmla="*/ 151 h 152"/>
              <a:gd name="T20" fmla="*/ 145 w 146"/>
              <a:gd name="T21" fmla="*/ 73 h 152"/>
              <a:gd name="T22" fmla="*/ 72 w 146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152">
                <a:moveTo>
                  <a:pt x="72" y="0"/>
                </a:moveTo>
                <a:lnTo>
                  <a:pt x="72" y="0"/>
                </a:lnTo>
                <a:cubicBezTo>
                  <a:pt x="115" y="0"/>
                  <a:pt x="145" y="31"/>
                  <a:pt x="145" y="73"/>
                </a:cubicBezTo>
                <a:cubicBezTo>
                  <a:pt x="145" y="115"/>
                  <a:pt x="115" y="145"/>
                  <a:pt x="72" y="145"/>
                </a:cubicBezTo>
                <a:cubicBezTo>
                  <a:pt x="30" y="145"/>
                  <a:pt x="0" y="115"/>
                  <a:pt x="0" y="73"/>
                </a:cubicBezTo>
                <a:cubicBezTo>
                  <a:pt x="0" y="31"/>
                  <a:pt x="30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1"/>
                  <a:pt x="0" y="73"/>
                </a:cubicBezTo>
                <a:cubicBezTo>
                  <a:pt x="0" y="115"/>
                  <a:pt x="30" y="151"/>
                  <a:pt x="72" y="151"/>
                </a:cubicBezTo>
                <a:cubicBezTo>
                  <a:pt x="115" y="151"/>
                  <a:pt x="145" y="115"/>
                  <a:pt x="145" y="73"/>
                </a:cubicBezTo>
                <a:cubicBezTo>
                  <a:pt x="145" y="31"/>
                  <a:pt x="115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3" name="Freeform 1047"/>
          <p:cNvSpPr>
            <a:spLocks noChangeArrowheads="1"/>
          </p:cNvSpPr>
          <p:nvPr/>
        </p:nvSpPr>
        <p:spPr bwMode="auto">
          <a:xfrm>
            <a:off x="8900475" y="6161651"/>
            <a:ext cx="190347" cy="184761"/>
          </a:xfrm>
          <a:custGeom>
            <a:avLst/>
            <a:gdLst>
              <a:gd name="T0" fmla="*/ 73 w 152"/>
              <a:gd name="T1" fmla="*/ 145 h 146"/>
              <a:gd name="T2" fmla="*/ 73 w 152"/>
              <a:gd name="T3" fmla="*/ 145 h 146"/>
              <a:gd name="T4" fmla="*/ 0 w 152"/>
              <a:gd name="T5" fmla="*/ 73 h 146"/>
              <a:gd name="T6" fmla="*/ 73 w 152"/>
              <a:gd name="T7" fmla="*/ 0 h 146"/>
              <a:gd name="T8" fmla="*/ 151 w 152"/>
              <a:gd name="T9" fmla="*/ 73 h 146"/>
              <a:gd name="T10" fmla="*/ 73 w 152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6">
                <a:moveTo>
                  <a:pt x="73" y="145"/>
                </a:moveTo>
                <a:lnTo>
                  <a:pt x="73" y="145"/>
                </a:lnTo>
                <a:cubicBezTo>
                  <a:pt x="36" y="145"/>
                  <a:pt x="0" y="115"/>
                  <a:pt x="0" y="73"/>
                </a:cubicBezTo>
                <a:cubicBezTo>
                  <a:pt x="0" y="31"/>
                  <a:pt x="36" y="0"/>
                  <a:pt x="73" y="0"/>
                </a:cubicBezTo>
                <a:cubicBezTo>
                  <a:pt x="115" y="0"/>
                  <a:pt x="151" y="31"/>
                  <a:pt x="151" y="73"/>
                </a:cubicBezTo>
                <a:cubicBezTo>
                  <a:pt x="151" y="115"/>
                  <a:pt x="115" y="145"/>
                  <a:pt x="73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4" name="Freeform 1048"/>
          <p:cNvSpPr>
            <a:spLocks noChangeArrowheads="1"/>
          </p:cNvSpPr>
          <p:nvPr/>
        </p:nvSpPr>
        <p:spPr bwMode="auto">
          <a:xfrm>
            <a:off x="8900475" y="6161651"/>
            <a:ext cx="190347" cy="184761"/>
          </a:xfrm>
          <a:custGeom>
            <a:avLst/>
            <a:gdLst>
              <a:gd name="T0" fmla="*/ 73 w 152"/>
              <a:gd name="T1" fmla="*/ 0 h 146"/>
              <a:gd name="T2" fmla="*/ 73 w 152"/>
              <a:gd name="T3" fmla="*/ 0 h 146"/>
              <a:gd name="T4" fmla="*/ 145 w 152"/>
              <a:gd name="T5" fmla="*/ 73 h 146"/>
              <a:gd name="T6" fmla="*/ 73 w 152"/>
              <a:gd name="T7" fmla="*/ 145 h 146"/>
              <a:gd name="T8" fmla="*/ 0 w 152"/>
              <a:gd name="T9" fmla="*/ 73 h 146"/>
              <a:gd name="T10" fmla="*/ 73 w 152"/>
              <a:gd name="T11" fmla="*/ 0 h 146"/>
              <a:gd name="T12" fmla="*/ 73 w 152"/>
              <a:gd name="T13" fmla="*/ 0 h 146"/>
              <a:gd name="T14" fmla="*/ 73 w 152"/>
              <a:gd name="T15" fmla="*/ 0 h 146"/>
              <a:gd name="T16" fmla="*/ 0 w 152"/>
              <a:gd name="T17" fmla="*/ 73 h 146"/>
              <a:gd name="T18" fmla="*/ 73 w 152"/>
              <a:gd name="T19" fmla="*/ 145 h 146"/>
              <a:gd name="T20" fmla="*/ 151 w 152"/>
              <a:gd name="T21" fmla="*/ 73 h 146"/>
              <a:gd name="T22" fmla="*/ 73 w 152"/>
              <a:gd name="T2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46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45" y="31"/>
                  <a:pt x="145" y="73"/>
                </a:cubicBezTo>
                <a:cubicBezTo>
                  <a:pt x="145" y="115"/>
                  <a:pt x="115" y="145"/>
                  <a:pt x="73" y="145"/>
                </a:cubicBezTo>
                <a:cubicBezTo>
                  <a:pt x="36" y="145"/>
                  <a:pt x="0" y="115"/>
                  <a:pt x="0" y="73"/>
                </a:cubicBezTo>
                <a:cubicBezTo>
                  <a:pt x="0" y="31"/>
                  <a:pt x="36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0" y="0"/>
                  <a:pt x="0" y="31"/>
                  <a:pt x="0" y="73"/>
                </a:cubicBezTo>
                <a:cubicBezTo>
                  <a:pt x="0" y="115"/>
                  <a:pt x="30" y="145"/>
                  <a:pt x="73" y="145"/>
                </a:cubicBezTo>
                <a:cubicBezTo>
                  <a:pt x="115" y="145"/>
                  <a:pt x="151" y="115"/>
                  <a:pt x="151" y="73"/>
                </a:cubicBezTo>
                <a:cubicBezTo>
                  <a:pt x="151" y="31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5" name="Freeform 1049"/>
          <p:cNvSpPr>
            <a:spLocks noChangeArrowheads="1"/>
          </p:cNvSpPr>
          <p:nvPr/>
        </p:nvSpPr>
        <p:spPr bwMode="auto">
          <a:xfrm>
            <a:off x="10378485" y="5870509"/>
            <a:ext cx="184750" cy="184761"/>
          </a:xfrm>
          <a:custGeom>
            <a:avLst/>
            <a:gdLst>
              <a:gd name="T0" fmla="*/ 72 w 145"/>
              <a:gd name="T1" fmla="*/ 145 h 146"/>
              <a:gd name="T2" fmla="*/ 72 w 145"/>
              <a:gd name="T3" fmla="*/ 145 h 146"/>
              <a:gd name="T4" fmla="*/ 0 w 145"/>
              <a:gd name="T5" fmla="*/ 73 h 146"/>
              <a:gd name="T6" fmla="*/ 72 w 145"/>
              <a:gd name="T7" fmla="*/ 0 h 146"/>
              <a:gd name="T8" fmla="*/ 144 w 145"/>
              <a:gd name="T9" fmla="*/ 73 h 146"/>
              <a:gd name="T10" fmla="*/ 72 w 145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5"/>
                  <a:pt x="0" y="73"/>
                </a:cubicBezTo>
                <a:cubicBezTo>
                  <a:pt x="0" y="30"/>
                  <a:pt x="30" y="0"/>
                  <a:pt x="72" y="0"/>
                </a:cubicBezTo>
                <a:cubicBezTo>
                  <a:pt x="114" y="0"/>
                  <a:pt x="144" y="30"/>
                  <a:pt x="144" y="73"/>
                </a:cubicBezTo>
                <a:cubicBezTo>
                  <a:pt x="144" y="115"/>
                  <a:pt x="114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6" name="Freeform 1050"/>
          <p:cNvSpPr>
            <a:spLocks noChangeArrowheads="1"/>
          </p:cNvSpPr>
          <p:nvPr/>
        </p:nvSpPr>
        <p:spPr bwMode="auto">
          <a:xfrm>
            <a:off x="10372882" y="5870510"/>
            <a:ext cx="190347" cy="190362"/>
          </a:xfrm>
          <a:custGeom>
            <a:avLst/>
            <a:gdLst>
              <a:gd name="T0" fmla="*/ 78 w 151"/>
              <a:gd name="T1" fmla="*/ 0 h 152"/>
              <a:gd name="T2" fmla="*/ 78 w 151"/>
              <a:gd name="T3" fmla="*/ 0 h 152"/>
              <a:gd name="T4" fmla="*/ 150 w 151"/>
              <a:gd name="T5" fmla="*/ 73 h 152"/>
              <a:gd name="T6" fmla="*/ 78 w 151"/>
              <a:gd name="T7" fmla="*/ 145 h 152"/>
              <a:gd name="T8" fmla="*/ 6 w 151"/>
              <a:gd name="T9" fmla="*/ 73 h 152"/>
              <a:gd name="T10" fmla="*/ 78 w 151"/>
              <a:gd name="T11" fmla="*/ 0 h 152"/>
              <a:gd name="T12" fmla="*/ 78 w 151"/>
              <a:gd name="T13" fmla="*/ 0 h 152"/>
              <a:gd name="T14" fmla="*/ 78 w 151"/>
              <a:gd name="T15" fmla="*/ 0 h 152"/>
              <a:gd name="T16" fmla="*/ 0 w 151"/>
              <a:gd name="T17" fmla="*/ 73 h 152"/>
              <a:gd name="T18" fmla="*/ 78 w 151"/>
              <a:gd name="T19" fmla="*/ 151 h 152"/>
              <a:gd name="T20" fmla="*/ 150 w 151"/>
              <a:gd name="T21" fmla="*/ 73 h 152"/>
              <a:gd name="T22" fmla="*/ 78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0" y="30"/>
                  <a:pt x="150" y="73"/>
                </a:cubicBezTo>
                <a:cubicBezTo>
                  <a:pt x="150" y="115"/>
                  <a:pt x="114" y="145"/>
                  <a:pt x="78" y="145"/>
                </a:cubicBezTo>
                <a:cubicBezTo>
                  <a:pt x="36" y="145"/>
                  <a:pt x="6" y="115"/>
                  <a:pt x="6" y="73"/>
                </a:cubicBezTo>
                <a:cubicBezTo>
                  <a:pt x="6" y="30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0"/>
                  <a:pt x="0" y="73"/>
                </a:cubicBezTo>
                <a:cubicBezTo>
                  <a:pt x="0" y="115"/>
                  <a:pt x="36" y="151"/>
                  <a:pt x="78" y="151"/>
                </a:cubicBezTo>
                <a:cubicBezTo>
                  <a:pt x="120" y="151"/>
                  <a:pt x="150" y="115"/>
                  <a:pt x="150" y="73"/>
                </a:cubicBezTo>
                <a:cubicBezTo>
                  <a:pt x="150" y="30"/>
                  <a:pt x="120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7" name="Freeform 1051"/>
          <p:cNvSpPr>
            <a:spLocks noChangeArrowheads="1"/>
          </p:cNvSpPr>
          <p:nvPr/>
        </p:nvSpPr>
        <p:spPr bwMode="auto">
          <a:xfrm>
            <a:off x="10932733" y="6234432"/>
            <a:ext cx="184754" cy="184764"/>
          </a:xfrm>
          <a:custGeom>
            <a:avLst/>
            <a:gdLst>
              <a:gd name="T0" fmla="*/ 72 w 146"/>
              <a:gd name="T1" fmla="*/ 145 h 146"/>
              <a:gd name="T2" fmla="*/ 72 w 146"/>
              <a:gd name="T3" fmla="*/ 145 h 146"/>
              <a:gd name="T4" fmla="*/ 0 w 146"/>
              <a:gd name="T5" fmla="*/ 72 h 146"/>
              <a:gd name="T6" fmla="*/ 72 w 146"/>
              <a:gd name="T7" fmla="*/ 0 h 146"/>
              <a:gd name="T8" fmla="*/ 145 w 146"/>
              <a:gd name="T9" fmla="*/ 72 h 146"/>
              <a:gd name="T10" fmla="*/ 72 w 146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4"/>
                  <a:pt x="0" y="72"/>
                </a:cubicBezTo>
                <a:cubicBezTo>
                  <a:pt x="0" y="30"/>
                  <a:pt x="30" y="0"/>
                  <a:pt x="72" y="0"/>
                </a:cubicBezTo>
                <a:cubicBezTo>
                  <a:pt x="115" y="0"/>
                  <a:pt x="145" y="30"/>
                  <a:pt x="145" y="72"/>
                </a:cubicBezTo>
                <a:cubicBezTo>
                  <a:pt x="145" y="114"/>
                  <a:pt x="115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8" name="Freeform 1052"/>
          <p:cNvSpPr>
            <a:spLocks noChangeArrowheads="1"/>
          </p:cNvSpPr>
          <p:nvPr/>
        </p:nvSpPr>
        <p:spPr bwMode="auto">
          <a:xfrm>
            <a:off x="10932735" y="6234432"/>
            <a:ext cx="190347" cy="184764"/>
          </a:xfrm>
          <a:custGeom>
            <a:avLst/>
            <a:gdLst>
              <a:gd name="T0" fmla="*/ 72 w 152"/>
              <a:gd name="T1" fmla="*/ 0 h 146"/>
              <a:gd name="T2" fmla="*/ 72 w 152"/>
              <a:gd name="T3" fmla="*/ 0 h 146"/>
              <a:gd name="T4" fmla="*/ 145 w 152"/>
              <a:gd name="T5" fmla="*/ 72 h 146"/>
              <a:gd name="T6" fmla="*/ 72 w 152"/>
              <a:gd name="T7" fmla="*/ 145 h 146"/>
              <a:gd name="T8" fmla="*/ 0 w 152"/>
              <a:gd name="T9" fmla="*/ 72 h 146"/>
              <a:gd name="T10" fmla="*/ 72 w 152"/>
              <a:gd name="T11" fmla="*/ 0 h 146"/>
              <a:gd name="T12" fmla="*/ 72 w 152"/>
              <a:gd name="T13" fmla="*/ 0 h 146"/>
              <a:gd name="T14" fmla="*/ 72 w 152"/>
              <a:gd name="T15" fmla="*/ 0 h 146"/>
              <a:gd name="T16" fmla="*/ 0 w 152"/>
              <a:gd name="T17" fmla="*/ 72 h 146"/>
              <a:gd name="T18" fmla="*/ 72 w 152"/>
              <a:gd name="T19" fmla="*/ 145 h 146"/>
              <a:gd name="T20" fmla="*/ 151 w 152"/>
              <a:gd name="T21" fmla="*/ 72 h 146"/>
              <a:gd name="T22" fmla="*/ 72 w 152"/>
              <a:gd name="T2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46">
                <a:moveTo>
                  <a:pt x="72" y="0"/>
                </a:moveTo>
                <a:lnTo>
                  <a:pt x="72" y="0"/>
                </a:lnTo>
                <a:cubicBezTo>
                  <a:pt x="115" y="0"/>
                  <a:pt x="145" y="30"/>
                  <a:pt x="145" y="72"/>
                </a:cubicBezTo>
                <a:cubicBezTo>
                  <a:pt x="145" y="114"/>
                  <a:pt x="115" y="145"/>
                  <a:pt x="72" y="145"/>
                </a:cubicBezTo>
                <a:cubicBezTo>
                  <a:pt x="30" y="145"/>
                  <a:pt x="0" y="114"/>
                  <a:pt x="0" y="72"/>
                </a:cubicBezTo>
                <a:cubicBezTo>
                  <a:pt x="0" y="30"/>
                  <a:pt x="30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0"/>
                  <a:pt x="0" y="72"/>
                </a:cubicBezTo>
                <a:cubicBezTo>
                  <a:pt x="0" y="114"/>
                  <a:pt x="30" y="145"/>
                  <a:pt x="72" y="145"/>
                </a:cubicBezTo>
                <a:cubicBezTo>
                  <a:pt x="115" y="145"/>
                  <a:pt x="151" y="114"/>
                  <a:pt x="151" y="72"/>
                </a:cubicBezTo>
                <a:cubicBezTo>
                  <a:pt x="151" y="30"/>
                  <a:pt x="115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19" name="Freeform 1053"/>
          <p:cNvSpPr>
            <a:spLocks noChangeArrowheads="1"/>
          </p:cNvSpPr>
          <p:nvPr/>
        </p:nvSpPr>
        <p:spPr bwMode="auto">
          <a:xfrm>
            <a:off x="11123081" y="6116861"/>
            <a:ext cx="184754" cy="190362"/>
          </a:xfrm>
          <a:custGeom>
            <a:avLst/>
            <a:gdLst>
              <a:gd name="T0" fmla="*/ 72 w 145"/>
              <a:gd name="T1" fmla="*/ 151 h 152"/>
              <a:gd name="T2" fmla="*/ 72 w 145"/>
              <a:gd name="T3" fmla="*/ 151 h 152"/>
              <a:gd name="T4" fmla="*/ 0 w 145"/>
              <a:gd name="T5" fmla="*/ 79 h 152"/>
              <a:gd name="T6" fmla="*/ 72 w 145"/>
              <a:gd name="T7" fmla="*/ 0 h 152"/>
              <a:gd name="T8" fmla="*/ 144 w 145"/>
              <a:gd name="T9" fmla="*/ 79 h 152"/>
              <a:gd name="T10" fmla="*/ 72 w 145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5"/>
                  <a:pt x="0" y="79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4" y="36"/>
                  <a:pt x="144" y="79"/>
                </a:cubicBezTo>
                <a:cubicBezTo>
                  <a:pt x="144" y="115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0" name="Freeform 1054"/>
          <p:cNvSpPr>
            <a:spLocks noChangeArrowheads="1"/>
          </p:cNvSpPr>
          <p:nvPr/>
        </p:nvSpPr>
        <p:spPr bwMode="auto">
          <a:xfrm>
            <a:off x="11117486" y="6116861"/>
            <a:ext cx="190347" cy="190362"/>
          </a:xfrm>
          <a:custGeom>
            <a:avLst/>
            <a:gdLst>
              <a:gd name="T0" fmla="*/ 78 w 151"/>
              <a:gd name="T1" fmla="*/ 0 h 152"/>
              <a:gd name="T2" fmla="*/ 78 w 151"/>
              <a:gd name="T3" fmla="*/ 0 h 152"/>
              <a:gd name="T4" fmla="*/ 150 w 151"/>
              <a:gd name="T5" fmla="*/ 79 h 152"/>
              <a:gd name="T6" fmla="*/ 78 w 151"/>
              <a:gd name="T7" fmla="*/ 151 h 152"/>
              <a:gd name="T8" fmla="*/ 6 w 151"/>
              <a:gd name="T9" fmla="*/ 79 h 152"/>
              <a:gd name="T10" fmla="*/ 78 w 151"/>
              <a:gd name="T11" fmla="*/ 0 h 152"/>
              <a:gd name="T12" fmla="*/ 78 w 151"/>
              <a:gd name="T13" fmla="*/ 0 h 152"/>
              <a:gd name="T14" fmla="*/ 78 w 151"/>
              <a:gd name="T15" fmla="*/ 0 h 152"/>
              <a:gd name="T16" fmla="*/ 0 w 151"/>
              <a:gd name="T17" fmla="*/ 79 h 152"/>
              <a:gd name="T18" fmla="*/ 78 w 151"/>
              <a:gd name="T19" fmla="*/ 151 h 152"/>
              <a:gd name="T20" fmla="*/ 150 w 151"/>
              <a:gd name="T21" fmla="*/ 79 h 152"/>
              <a:gd name="T22" fmla="*/ 78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0" y="36"/>
                  <a:pt x="150" y="79"/>
                </a:cubicBezTo>
                <a:cubicBezTo>
                  <a:pt x="150" y="115"/>
                  <a:pt x="114" y="151"/>
                  <a:pt x="78" y="151"/>
                </a:cubicBezTo>
                <a:cubicBezTo>
                  <a:pt x="36" y="151"/>
                  <a:pt x="6" y="115"/>
                  <a:pt x="6" y="79"/>
                </a:cubicBezTo>
                <a:cubicBezTo>
                  <a:pt x="6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9"/>
                </a:cubicBezTo>
                <a:cubicBezTo>
                  <a:pt x="0" y="115"/>
                  <a:pt x="36" y="151"/>
                  <a:pt x="78" y="151"/>
                </a:cubicBezTo>
                <a:cubicBezTo>
                  <a:pt x="120" y="151"/>
                  <a:pt x="150" y="115"/>
                  <a:pt x="150" y="79"/>
                </a:cubicBezTo>
                <a:cubicBezTo>
                  <a:pt x="150" y="36"/>
                  <a:pt x="120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1" name="Freeform 1055"/>
          <p:cNvSpPr>
            <a:spLocks noChangeArrowheads="1"/>
          </p:cNvSpPr>
          <p:nvPr/>
        </p:nvSpPr>
        <p:spPr bwMode="auto">
          <a:xfrm>
            <a:off x="11531776" y="5691346"/>
            <a:ext cx="184750" cy="190362"/>
          </a:xfrm>
          <a:custGeom>
            <a:avLst/>
            <a:gdLst>
              <a:gd name="T0" fmla="*/ 72 w 145"/>
              <a:gd name="T1" fmla="*/ 150 h 151"/>
              <a:gd name="T2" fmla="*/ 72 w 145"/>
              <a:gd name="T3" fmla="*/ 150 h 151"/>
              <a:gd name="T4" fmla="*/ 0 w 145"/>
              <a:gd name="T5" fmla="*/ 72 h 151"/>
              <a:gd name="T6" fmla="*/ 72 w 145"/>
              <a:gd name="T7" fmla="*/ 0 h 151"/>
              <a:gd name="T8" fmla="*/ 144 w 145"/>
              <a:gd name="T9" fmla="*/ 72 h 151"/>
              <a:gd name="T10" fmla="*/ 72 w 145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51">
                <a:moveTo>
                  <a:pt x="72" y="150"/>
                </a:moveTo>
                <a:lnTo>
                  <a:pt x="72" y="150"/>
                </a:lnTo>
                <a:cubicBezTo>
                  <a:pt x="30" y="150"/>
                  <a:pt x="0" y="114"/>
                  <a:pt x="0" y="72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4" y="36"/>
                  <a:pt x="144" y="72"/>
                </a:cubicBezTo>
                <a:cubicBezTo>
                  <a:pt x="144" y="114"/>
                  <a:pt x="114" y="150"/>
                  <a:pt x="72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2" name="Freeform 1056"/>
          <p:cNvSpPr>
            <a:spLocks noChangeArrowheads="1"/>
          </p:cNvSpPr>
          <p:nvPr/>
        </p:nvSpPr>
        <p:spPr bwMode="auto">
          <a:xfrm>
            <a:off x="11531776" y="5691346"/>
            <a:ext cx="184750" cy="190362"/>
          </a:xfrm>
          <a:custGeom>
            <a:avLst/>
            <a:gdLst>
              <a:gd name="T0" fmla="*/ 72 w 145"/>
              <a:gd name="T1" fmla="*/ 0 h 151"/>
              <a:gd name="T2" fmla="*/ 72 w 145"/>
              <a:gd name="T3" fmla="*/ 0 h 151"/>
              <a:gd name="T4" fmla="*/ 144 w 145"/>
              <a:gd name="T5" fmla="*/ 72 h 151"/>
              <a:gd name="T6" fmla="*/ 72 w 145"/>
              <a:gd name="T7" fmla="*/ 150 h 151"/>
              <a:gd name="T8" fmla="*/ 0 w 145"/>
              <a:gd name="T9" fmla="*/ 72 h 151"/>
              <a:gd name="T10" fmla="*/ 72 w 145"/>
              <a:gd name="T11" fmla="*/ 0 h 151"/>
              <a:gd name="T12" fmla="*/ 72 w 145"/>
              <a:gd name="T13" fmla="*/ 0 h 151"/>
              <a:gd name="T14" fmla="*/ 72 w 145"/>
              <a:gd name="T15" fmla="*/ 0 h 151"/>
              <a:gd name="T16" fmla="*/ 0 w 145"/>
              <a:gd name="T17" fmla="*/ 72 h 151"/>
              <a:gd name="T18" fmla="*/ 72 w 145"/>
              <a:gd name="T19" fmla="*/ 150 h 151"/>
              <a:gd name="T20" fmla="*/ 144 w 145"/>
              <a:gd name="T21" fmla="*/ 72 h 151"/>
              <a:gd name="T22" fmla="*/ 72 w 145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5" h="151">
                <a:moveTo>
                  <a:pt x="72" y="0"/>
                </a:moveTo>
                <a:lnTo>
                  <a:pt x="72" y="0"/>
                </a:lnTo>
                <a:cubicBezTo>
                  <a:pt x="114" y="0"/>
                  <a:pt x="144" y="36"/>
                  <a:pt x="144" y="72"/>
                </a:cubicBezTo>
                <a:cubicBezTo>
                  <a:pt x="144" y="114"/>
                  <a:pt x="114" y="150"/>
                  <a:pt x="72" y="150"/>
                </a:cubicBezTo>
                <a:cubicBezTo>
                  <a:pt x="30" y="150"/>
                  <a:pt x="0" y="114"/>
                  <a:pt x="0" y="72"/>
                </a:cubicBezTo>
                <a:cubicBezTo>
                  <a:pt x="0" y="36"/>
                  <a:pt x="30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6"/>
                  <a:pt x="0" y="72"/>
                </a:cubicBezTo>
                <a:cubicBezTo>
                  <a:pt x="0" y="114"/>
                  <a:pt x="30" y="150"/>
                  <a:pt x="72" y="150"/>
                </a:cubicBezTo>
                <a:cubicBezTo>
                  <a:pt x="114" y="150"/>
                  <a:pt x="144" y="114"/>
                  <a:pt x="144" y="72"/>
                </a:cubicBezTo>
                <a:cubicBezTo>
                  <a:pt x="144" y="36"/>
                  <a:pt x="114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3" name="Freeform 1057"/>
          <p:cNvSpPr>
            <a:spLocks noChangeArrowheads="1"/>
          </p:cNvSpPr>
          <p:nvPr/>
        </p:nvSpPr>
        <p:spPr bwMode="auto">
          <a:xfrm>
            <a:off x="10938332" y="6631953"/>
            <a:ext cx="313515" cy="313537"/>
          </a:xfrm>
          <a:custGeom>
            <a:avLst/>
            <a:gdLst>
              <a:gd name="T0" fmla="*/ 121 w 248"/>
              <a:gd name="T1" fmla="*/ 248 h 249"/>
              <a:gd name="T2" fmla="*/ 121 w 248"/>
              <a:gd name="T3" fmla="*/ 248 h 249"/>
              <a:gd name="T4" fmla="*/ 0 w 248"/>
              <a:gd name="T5" fmla="*/ 121 h 249"/>
              <a:gd name="T6" fmla="*/ 121 w 248"/>
              <a:gd name="T7" fmla="*/ 0 h 249"/>
              <a:gd name="T8" fmla="*/ 247 w 248"/>
              <a:gd name="T9" fmla="*/ 121 h 249"/>
              <a:gd name="T10" fmla="*/ 121 w 248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249">
                <a:moveTo>
                  <a:pt x="121" y="248"/>
                </a:moveTo>
                <a:lnTo>
                  <a:pt x="121" y="248"/>
                </a:lnTo>
                <a:cubicBezTo>
                  <a:pt x="54" y="248"/>
                  <a:pt x="0" y="188"/>
                  <a:pt x="0" y="121"/>
                </a:cubicBezTo>
                <a:cubicBezTo>
                  <a:pt x="0" y="55"/>
                  <a:pt x="54" y="0"/>
                  <a:pt x="121" y="0"/>
                </a:cubicBezTo>
                <a:cubicBezTo>
                  <a:pt x="193" y="0"/>
                  <a:pt x="247" y="55"/>
                  <a:pt x="247" y="121"/>
                </a:cubicBezTo>
                <a:cubicBezTo>
                  <a:pt x="247" y="188"/>
                  <a:pt x="193" y="248"/>
                  <a:pt x="121" y="2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4" name="Freeform 1058"/>
          <p:cNvSpPr>
            <a:spLocks noChangeArrowheads="1"/>
          </p:cNvSpPr>
          <p:nvPr/>
        </p:nvSpPr>
        <p:spPr bwMode="auto">
          <a:xfrm>
            <a:off x="10938332" y="6620757"/>
            <a:ext cx="313515" cy="324736"/>
          </a:xfrm>
          <a:custGeom>
            <a:avLst/>
            <a:gdLst>
              <a:gd name="T0" fmla="*/ 121 w 248"/>
              <a:gd name="T1" fmla="*/ 6 h 255"/>
              <a:gd name="T2" fmla="*/ 121 w 248"/>
              <a:gd name="T3" fmla="*/ 6 h 255"/>
              <a:gd name="T4" fmla="*/ 247 w 248"/>
              <a:gd name="T5" fmla="*/ 127 h 255"/>
              <a:gd name="T6" fmla="*/ 121 w 248"/>
              <a:gd name="T7" fmla="*/ 254 h 255"/>
              <a:gd name="T8" fmla="*/ 0 w 248"/>
              <a:gd name="T9" fmla="*/ 127 h 255"/>
              <a:gd name="T10" fmla="*/ 121 w 248"/>
              <a:gd name="T11" fmla="*/ 6 h 255"/>
              <a:gd name="T12" fmla="*/ 121 w 248"/>
              <a:gd name="T13" fmla="*/ 0 h 255"/>
              <a:gd name="T14" fmla="*/ 121 w 248"/>
              <a:gd name="T15" fmla="*/ 0 h 255"/>
              <a:gd name="T16" fmla="*/ 0 w 248"/>
              <a:gd name="T17" fmla="*/ 127 h 255"/>
              <a:gd name="T18" fmla="*/ 121 w 248"/>
              <a:gd name="T19" fmla="*/ 254 h 255"/>
              <a:gd name="T20" fmla="*/ 247 w 248"/>
              <a:gd name="T21" fmla="*/ 127 h 255"/>
              <a:gd name="T22" fmla="*/ 121 w 248"/>
              <a:gd name="T23" fmla="*/ 0 h 255"/>
              <a:gd name="T24" fmla="*/ 121 w 248"/>
              <a:gd name="T25" fmla="*/ 6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8" h="255">
                <a:moveTo>
                  <a:pt x="121" y="6"/>
                </a:moveTo>
                <a:lnTo>
                  <a:pt x="121" y="6"/>
                </a:lnTo>
                <a:cubicBezTo>
                  <a:pt x="193" y="6"/>
                  <a:pt x="247" y="61"/>
                  <a:pt x="247" y="127"/>
                </a:cubicBezTo>
                <a:cubicBezTo>
                  <a:pt x="247" y="194"/>
                  <a:pt x="193" y="254"/>
                  <a:pt x="121" y="254"/>
                </a:cubicBezTo>
                <a:cubicBezTo>
                  <a:pt x="54" y="254"/>
                  <a:pt x="0" y="194"/>
                  <a:pt x="0" y="127"/>
                </a:cubicBezTo>
                <a:cubicBezTo>
                  <a:pt x="0" y="61"/>
                  <a:pt x="54" y="6"/>
                  <a:pt x="121" y="6"/>
                </a:cubicBezTo>
                <a:lnTo>
                  <a:pt x="121" y="0"/>
                </a:lnTo>
                <a:lnTo>
                  <a:pt x="121" y="0"/>
                </a:lnTo>
                <a:cubicBezTo>
                  <a:pt x="54" y="0"/>
                  <a:pt x="0" y="61"/>
                  <a:pt x="0" y="127"/>
                </a:cubicBezTo>
                <a:cubicBezTo>
                  <a:pt x="0" y="200"/>
                  <a:pt x="54" y="254"/>
                  <a:pt x="121" y="254"/>
                </a:cubicBezTo>
                <a:cubicBezTo>
                  <a:pt x="193" y="254"/>
                  <a:pt x="247" y="200"/>
                  <a:pt x="247" y="127"/>
                </a:cubicBezTo>
                <a:cubicBezTo>
                  <a:pt x="247" y="61"/>
                  <a:pt x="193" y="0"/>
                  <a:pt x="121" y="0"/>
                </a:cubicBezTo>
                <a:lnTo>
                  <a:pt x="12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5" name="Freeform 1059"/>
          <p:cNvSpPr>
            <a:spLocks noChangeArrowheads="1"/>
          </p:cNvSpPr>
          <p:nvPr/>
        </p:nvSpPr>
        <p:spPr bwMode="auto">
          <a:xfrm>
            <a:off x="10148942" y="6088859"/>
            <a:ext cx="313515" cy="313537"/>
          </a:xfrm>
          <a:custGeom>
            <a:avLst/>
            <a:gdLst>
              <a:gd name="T0" fmla="*/ 120 w 248"/>
              <a:gd name="T1" fmla="*/ 248 h 249"/>
              <a:gd name="T2" fmla="*/ 120 w 248"/>
              <a:gd name="T3" fmla="*/ 248 h 249"/>
              <a:gd name="T4" fmla="*/ 0 w 248"/>
              <a:gd name="T5" fmla="*/ 121 h 249"/>
              <a:gd name="T6" fmla="*/ 120 w 248"/>
              <a:gd name="T7" fmla="*/ 0 h 249"/>
              <a:gd name="T8" fmla="*/ 247 w 248"/>
              <a:gd name="T9" fmla="*/ 121 h 249"/>
              <a:gd name="T10" fmla="*/ 120 w 248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249">
                <a:moveTo>
                  <a:pt x="120" y="248"/>
                </a:moveTo>
                <a:lnTo>
                  <a:pt x="120" y="248"/>
                </a:lnTo>
                <a:cubicBezTo>
                  <a:pt x="54" y="248"/>
                  <a:pt x="0" y="193"/>
                  <a:pt x="0" y="121"/>
                </a:cubicBezTo>
                <a:cubicBezTo>
                  <a:pt x="0" y="54"/>
                  <a:pt x="54" y="0"/>
                  <a:pt x="120" y="0"/>
                </a:cubicBezTo>
                <a:cubicBezTo>
                  <a:pt x="186" y="0"/>
                  <a:pt x="247" y="54"/>
                  <a:pt x="247" y="121"/>
                </a:cubicBezTo>
                <a:cubicBezTo>
                  <a:pt x="247" y="193"/>
                  <a:pt x="186" y="248"/>
                  <a:pt x="120" y="2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6" name="Freeform 1060"/>
          <p:cNvSpPr>
            <a:spLocks noChangeArrowheads="1"/>
          </p:cNvSpPr>
          <p:nvPr/>
        </p:nvSpPr>
        <p:spPr bwMode="auto">
          <a:xfrm>
            <a:off x="10143345" y="6088859"/>
            <a:ext cx="324714" cy="313537"/>
          </a:xfrm>
          <a:custGeom>
            <a:avLst/>
            <a:gdLst>
              <a:gd name="T0" fmla="*/ 127 w 255"/>
              <a:gd name="T1" fmla="*/ 0 h 249"/>
              <a:gd name="T2" fmla="*/ 127 w 255"/>
              <a:gd name="T3" fmla="*/ 0 h 249"/>
              <a:gd name="T4" fmla="*/ 254 w 255"/>
              <a:gd name="T5" fmla="*/ 121 h 249"/>
              <a:gd name="T6" fmla="*/ 127 w 255"/>
              <a:gd name="T7" fmla="*/ 248 h 249"/>
              <a:gd name="T8" fmla="*/ 7 w 255"/>
              <a:gd name="T9" fmla="*/ 121 h 249"/>
              <a:gd name="T10" fmla="*/ 127 w 255"/>
              <a:gd name="T11" fmla="*/ 0 h 249"/>
              <a:gd name="T12" fmla="*/ 127 w 255"/>
              <a:gd name="T13" fmla="*/ 0 h 249"/>
              <a:gd name="T14" fmla="*/ 127 w 255"/>
              <a:gd name="T15" fmla="*/ 0 h 249"/>
              <a:gd name="T16" fmla="*/ 0 w 255"/>
              <a:gd name="T17" fmla="*/ 121 h 249"/>
              <a:gd name="T18" fmla="*/ 127 w 255"/>
              <a:gd name="T19" fmla="*/ 248 h 249"/>
              <a:gd name="T20" fmla="*/ 254 w 255"/>
              <a:gd name="T21" fmla="*/ 121 h 249"/>
              <a:gd name="T22" fmla="*/ 127 w 255"/>
              <a:gd name="T2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5" h="249">
                <a:moveTo>
                  <a:pt x="127" y="0"/>
                </a:moveTo>
                <a:lnTo>
                  <a:pt x="127" y="0"/>
                </a:lnTo>
                <a:cubicBezTo>
                  <a:pt x="193" y="0"/>
                  <a:pt x="254" y="54"/>
                  <a:pt x="254" y="121"/>
                </a:cubicBezTo>
                <a:cubicBezTo>
                  <a:pt x="254" y="187"/>
                  <a:pt x="193" y="248"/>
                  <a:pt x="127" y="248"/>
                </a:cubicBezTo>
                <a:cubicBezTo>
                  <a:pt x="61" y="248"/>
                  <a:pt x="7" y="187"/>
                  <a:pt x="7" y="121"/>
                </a:cubicBezTo>
                <a:cubicBezTo>
                  <a:pt x="7" y="54"/>
                  <a:pt x="61" y="0"/>
                  <a:pt x="127" y="0"/>
                </a:cubicBezTo>
                <a:lnTo>
                  <a:pt x="127" y="0"/>
                </a:lnTo>
                <a:lnTo>
                  <a:pt x="127" y="0"/>
                </a:lnTo>
                <a:cubicBezTo>
                  <a:pt x="61" y="0"/>
                  <a:pt x="0" y="54"/>
                  <a:pt x="0" y="121"/>
                </a:cubicBezTo>
                <a:cubicBezTo>
                  <a:pt x="0" y="193"/>
                  <a:pt x="61" y="248"/>
                  <a:pt x="127" y="248"/>
                </a:cubicBezTo>
                <a:cubicBezTo>
                  <a:pt x="200" y="248"/>
                  <a:pt x="254" y="193"/>
                  <a:pt x="254" y="121"/>
                </a:cubicBezTo>
                <a:cubicBezTo>
                  <a:pt x="254" y="54"/>
                  <a:pt x="200" y="0"/>
                  <a:pt x="12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7" name="Freeform 1061"/>
          <p:cNvSpPr>
            <a:spLocks noChangeArrowheads="1"/>
          </p:cNvSpPr>
          <p:nvPr/>
        </p:nvSpPr>
        <p:spPr bwMode="auto">
          <a:xfrm>
            <a:off x="9673068" y="6256826"/>
            <a:ext cx="313515" cy="313537"/>
          </a:xfrm>
          <a:custGeom>
            <a:avLst/>
            <a:gdLst>
              <a:gd name="T0" fmla="*/ 127 w 249"/>
              <a:gd name="T1" fmla="*/ 247 h 248"/>
              <a:gd name="T2" fmla="*/ 127 w 249"/>
              <a:gd name="T3" fmla="*/ 247 h 248"/>
              <a:gd name="T4" fmla="*/ 0 w 249"/>
              <a:gd name="T5" fmla="*/ 127 h 248"/>
              <a:gd name="T6" fmla="*/ 127 w 249"/>
              <a:gd name="T7" fmla="*/ 0 h 248"/>
              <a:gd name="T8" fmla="*/ 248 w 249"/>
              <a:gd name="T9" fmla="*/ 127 h 248"/>
              <a:gd name="T10" fmla="*/ 127 w 249"/>
              <a:gd name="T11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248">
                <a:moveTo>
                  <a:pt x="127" y="247"/>
                </a:moveTo>
                <a:lnTo>
                  <a:pt x="127" y="247"/>
                </a:lnTo>
                <a:cubicBezTo>
                  <a:pt x="55" y="247"/>
                  <a:pt x="0" y="193"/>
                  <a:pt x="0" y="127"/>
                </a:cubicBezTo>
                <a:cubicBezTo>
                  <a:pt x="0" y="60"/>
                  <a:pt x="55" y="0"/>
                  <a:pt x="127" y="0"/>
                </a:cubicBezTo>
                <a:cubicBezTo>
                  <a:pt x="194" y="0"/>
                  <a:pt x="248" y="60"/>
                  <a:pt x="248" y="127"/>
                </a:cubicBezTo>
                <a:cubicBezTo>
                  <a:pt x="248" y="193"/>
                  <a:pt x="194" y="247"/>
                  <a:pt x="127" y="24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8" name="Freeform 1062"/>
          <p:cNvSpPr>
            <a:spLocks noChangeArrowheads="1"/>
          </p:cNvSpPr>
          <p:nvPr/>
        </p:nvSpPr>
        <p:spPr bwMode="auto">
          <a:xfrm>
            <a:off x="9673070" y="6256828"/>
            <a:ext cx="324714" cy="324736"/>
          </a:xfrm>
          <a:custGeom>
            <a:avLst/>
            <a:gdLst>
              <a:gd name="T0" fmla="*/ 127 w 255"/>
              <a:gd name="T1" fmla="*/ 6 h 254"/>
              <a:gd name="T2" fmla="*/ 127 w 255"/>
              <a:gd name="T3" fmla="*/ 6 h 254"/>
              <a:gd name="T4" fmla="*/ 248 w 255"/>
              <a:gd name="T5" fmla="*/ 127 h 254"/>
              <a:gd name="T6" fmla="*/ 127 w 255"/>
              <a:gd name="T7" fmla="*/ 247 h 254"/>
              <a:gd name="T8" fmla="*/ 0 w 255"/>
              <a:gd name="T9" fmla="*/ 127 h 254"/>
              <a:gd name="T10" fmla="*/ 127 w 255"/>
              <a:gd name="T11" fmla="*/ 6 h 254"/>
              <a:gd name="T12" fmla="*/ 127 w 255"/>
              <a:gd name="T13" fmla="*/ 0 h 254"/>
              <a:gd name="T14" fmla="*/ 127 w 255"/>
              <a:gd name="T15" fmla="*/ 0 h 254"/>
              <a:gd name="T16" fmla="*/ 0 w 255"/>
              <a:gd name="T17" fmla="*/ 127 h 254"/>
              <a:gd name="T18" fmla="*/ 127 w 255"/>
              <a:gd name="T19" fmla="*/ 253 h 254"/>
              <a:gd name="T20" fmla="*/ 254 w 255"/>
              <a:gd name="T21" fmla="*/ 127 h 254"/>
              <a:gd name="T22" fmla="*/ 127 w 255"/>
              <a:gd name="T23" fmla="*/ 0 h 254"/>
              <a:gd name="T24" fmla="*/ 127 w 255"/>
              <a:gd name="T25" fmla="*/ 6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5" h="254">
                <a:moveTo>
                  <a:pt x="127" y="6"/>
                </a:moveTo>
                <a:lnTo>
                  <a:pt x="127" y="6"/>
                </a:lnTo>
                <a:cubicBezTo>
                  <a:pt x="194" y="6"/>
                  <a:pt x="248" y="60"/>
                  <a:pt x="248" y="127"/>
                </a:cubicBezTo>
                <a:cubicBezTo>
                  <a:pt x="248" y="193"/>
                  <a:pt x="194" y="247"/>
                  <a:pt x="127" y="247"/>
                </a:cubicBezTo>
                <a:cubicBezTo>
                  <a:pt x="61" y="247"/>
                  <a:pt x="0" y="193"/>
                  <a:pt x="0" y="127"/>
                </a:cubicBezTo>
                <a:cubicBezTo>
                  <a:pt x="0" y="60"/>
                  <a:pt x="61" y="6"/>
                  <a:pt x="127" y="6"/>
                </a:cubicBezTo>
                <a:lnTo>
                  <a:pt x="127" y="0"/>
                </a:lnTo>
                <a:lnTo>
                  <a:pt x="127" y="0"/>
                </a:lnTo>
                <a:cubicBezTo>
                  <a:pt x="55" y="0"/>
                  <a:pt x="0" y="54"/>
                  <a:pt x="0" y="127"/>
                </a:cubicBezTo>
                <a:cubicBezTo>
                  <a:pt x="0" y="193"/>
                  <a:pt x="55" y="253"/>
                  <a:pt x="127" y="253"/>
                </a:cubicBezTo>
                <a:cubicBezTo>
                  <a:pt x="194" y="253"/>
                  <a:pt x="254" y="193"/>
                  <a:pt x="254" y="127"/>
                </a:cubicBezTo>
                <a:cubicBezTo>
                  <a:pt x="254" y="54"/>
                  <a:pt x="194" y="0"/>
                  <a:pt x="127" y="0"/>
                </a:cubicBezTo>
                <a:lnTo>
                  <a:pt x="12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29" name="Freeform 1063"/>
          <p:cNvSpPr>
            <a:spLocks noChangeArrowheads="1"/>
          </p:cNvSpPr>
          <p:nvPr/>
        </p:nvSpPr>
        <p:spPr bwMode="auto">
          <a:xfrm>
            <a:off x="10580029" y="7365403"/>
            <a:ext cx="313515" cy="313537"/>
          </a:xfrm>
          <a:custGeom>
            <a:avLst/>
            <a:gdLst>
              <a:gd name="T0" fmla="*/ 127 w 249"/>
              <a:gd name="T1" fmla="*/ 247 h 248"/>
              <a:gd name="T2" fmla="*/ 127 w 249"/>
              <a:gd name="T3" fmla="*/ 247 h 248"/>
              <a:gd name="T4" fmla="*/ 0 w 249"/>
              <a:gd name="T5" fmla="*/ 126 h 248"/>
              <a:gd name="T6" fmla="*/ 127 w 249"/>
              <a:gd name="T7" fmla="*/ 0 h 248"/>
              <a:gd name="T8" fmla="*/ 248 w 249"/>
              <a:gd name="T9" fmla="*/ 126 h 248"/>
              <a:gd name="T10" fmla="*/ 127 w 249"/>
              <a:gd name="T11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248">
                <a:moveTo>
                  <a:pt x="127" y="247"/>
                </a:moveTo>
                <a:lnTo>
                  <a:pt x="127" y="247"/>
                </a:lnTo>
                <a:cubicBezTo>
                  <a:pt x="55" y="247"/>
                  <a:pt x="0" y="193"/>
                  <a:pt x="0" y="126"/>
                </a:cubicBezTo>
                <a:cubicBezTo>
                  <a:pt x="0" y="54"/>
                  <a:pt x="55" y="0"/>
                  <a:pt x="127" y="0"/>
                </a:cubicBezTo>
                <a:cubicBezTo>
                  <a:pt x="194" y="0"/>
                  <a:pt x="248" y="54"/>
                  <a:pt x="248" y="126"/>
                </a:cubicBezTo>
                <a:cubicBezTo>
                  <a:pt x="248" y="193"/>
                  <a:pt x="194" y="247"/>
                  <a:pt x="127" y="24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0" name="Freeform 1064"/>
          <p:cNvSpPr>
            <a:spLocks noChangeArrowheads="1"/>
          </p:cNvSpPr>
          <p:nvPr/>
        </p:nvSpPr>
        <p:spPr bwMode="auto">
          <a:xfrm>
            <a:off x="10580029" y="7365403"/>
            <a:ext cx="313515" cy="313537"/>
          </a:xfrm>
          <a:custGeom>
            <a:avLst/>
            <a:gdLst>
              <a:gd name="T0" fmla="*/ 127 w 249"/>
              <a:gd name="T1" fmla="*/ 0 h 248"/>
              <a:gd name="T2" fmla="*/ 127 w 249"/>
              <a:gd name="T3" fmla="*/ 0 h 248"/>
              <a:gd name="T4" fmla="*/ 248 w 249"/>
              <a:gd name="T5" fmla="*/ 126 h 248"/>
              <a:gd name="T6" fmla="*/ 127 w 249"/>
              <a:gd name="T7" fmla="*/ 247 h 248"/>
              <a:gd name="T8" fmla="*/ 0 w 249"/>
              <a:gd name="T9" fmla="*/ 126 h 248"/>
              <a:gd name="T10" fmla="*/ 127 w 249"/>
              <a:gd name="T11" fmla="*/ 0 h 248"/>
              <a:gd name="T12" fmla="*/ 127 w 249"/>
              <a:gd name="T13" fmla="*/ 0 h 248"/>
              <a:gd name="T14" fmla="*/ 127 w 249"/>
              <a:gd name="T15" fmla="*/ 0 h 248"/>
              <a:gd name="T16" fmla="*/ 0 w 249"/>
              <a:gd name="T17" fmla="*/ 126 h 248"/>
              <a:gd name="T18" fmla="*/ 127 w 249"/>
              <a:gd name="T19" fmla="*/ 247 h 248"/>
              <a:gd name="T20" fmla="*/ 248 w 249"/>
              <a:gd name="T21" fmla="*/ 126 h 248"/>
              <a:gd name="T22" fmla="*/ 127 w 249"/>
              <a:gd name="T2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9" h="248">
                <a:moveTo>
                  <a:pt x="127" y="0"/>
                </a:moveTo>
                <a:lnTo>
                  <a:pt x="127" y="0"/>
                </a:lnTo>
                <a:cubicBezTo>
                  <a:pt x="194" y="0"/>
                  <a:pt x="248" y="54"/>
                  <a:pt x="248" y="126"/>
                </a:cubicBezTo>
                <a:cubicBezTo>
                  <a:pt x="248" y="193"/>
                  <a:pt x="194" y="247"/>
                  <a:pt x="127" y="247"/>
                </a:cubicBezTo>
                <a:cubicBezTo>
                  <a:pt x="55" y="247"/>
                  <a:pt x="0" y="193"/>
                  <a:pt x="0" y="126"/>
                </a:cubicBezTo>
                <a:cubicBezTo>
                  <a:pt x="0" y="54"/>
                  <a:pt x="55" y="0"/>
                  <a:pt x="127" y="0"/>
                </a:cubicBezTo>
                <a:lnTo>
                  <a:pt x="127" y="0"/>
                </a:lnTo>
                <a:lnTo>
                  <a:pt x="127" y="0"/>
                </a:lnTo>
                <a:cubicBezTo>
                  <a:pt x="55" y="0"/>
                  <a:pt x="0" y="54"/>
                  <a:pt x="0" y="126"/>
                </a:cubicBezTo>
                <a:cubicBezTo>
                  <a:pt x="0" y="193"/>
                  <a:pt x="55" y="247"/>
                  <a:pt x="127" y="247"/>
                </a:cubicBezTo>
                <a:cubicBezTo>
                  <a:pt x="194" y="247"/>
                  <a:pt x="248" y="193"/>
                  <a:pt x="248" y="126"/>
                </a:cubicBezTo>
                <a:cubicBezTo>
                  <a:pt x="248" y="54"/>
                  <a:pt x="194" y="0"/>
                  <a:pt x="12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1" name="Freeform 1065"/>
          <p:cNvSpPr>
            <a:spLocks noChangeArrowheads="1"/>
          </p:cNvSpPr>
          <p:nvPr/>
        </p:nvSpPr>
        <p:spPr bwMode="auto">
          <a:xfrm>
            <a:off x="11375016" y="5389002"/>
            <a:ext cx="274326" cy="285541"/>
          </a:xfrm>
          <a:custGeom>
            <a:avLst/>
            <a:gdLst>
              <a:gd name="T0" fmla="*/ 108 w 218"/>
              <a:gd name="T1" fmla="*/ 223 h 224"/>
              <a:gd name="T2" fmla="*/ 108 w 218"/>
              <a:gd name="T3" fmla="*/ 223 h 224"/>
              <a:gd name="T4" fmla="*/ 0 w 218"/>
              <a:gd name="T5" fmla="*/ 115 h 224"/>
              <a:gd name="T6" fmla="*/ 108 w 218"/>
              <a:gd name="T7" fmla="*/ 0 h 224"/>
              <a:gd name="T8" fmla="*/ 217 w 218"/>
              <a:gd name="T9" fmla="*/ 115 h 224"/>
              <a:gd name="T10" fmla="*/ 108 w 218"/>
              <a:gd name="T11" fmla="*/ 22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24">
                <a:moveTo>
                  <a:pt x="108" y="223"/>
                </a:moveTo>
                <a:lnTo>
                  <a:pt x="108" y="223"/>
                </a:lnTo>
                <a:cubicBezTo>
                  <a:pt x="48" y="223"/>
                  <a:pt x="0" y="175"/>
                  <a:pt x="0" y="115"/>
                </a:cubicBezTo>
                <a:cubicBezTo>
                  <a:pt x="0" y="54"/>
                  <a:pt x="48" y="0"/>
                  <a:pt x="108" y="0"/>
                </a:cubicBezTo>
                <a:cubicBezTo>
                  <a:pt x="169" y="0"/>
                  <a:pt x="217" y="54"/>
                  <a:pt x="217" y="115"/>
                </a:cubicBezTo>
                <a:cubicBezTo>
                  <a:pt x="217" y="175"/>
                  <a:pt x="169" y="223"/>
                  <a:pt x="108" y="22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2" name="Freeform 1066"/>
          <p:cNvSpPr>
            <a:spLocks noChangeArrowheads="1"/>
          </p:cNvSpPr>
          <p:nvPr/>
        </p:nvSpPr>
        <p:spPr bwMode="auto">
          <a:xfrm>
            <a:off x="11375017" y="5389002"/>
            <a:ext cx="285523" cy="285541"/>
          </a:xfrm>
          <a:custGeom>
            <a:avLst/>
            <a:gdLst>
              <a:gd name="T0" fmla="*/ 108 w 224"/>
              <a:gd name="T1" fmla="*/ 6 h 224"/>
              <a:gd name="T2" fmla="*/ 108 w 224"/>
              <a:gd name="T3" fmla="*/ 6 h 224"/>
              <a:gd name="T4" fmla="*/ 217 w 224"/>
              <a:gd name="T5" fmla="*/ 115 h 224"/>
              <a:gd name="T6" fmla="*/ 108 w 224"/>
              <a:gd name="T7" fmla="*/ 223 h 224"/>
              <a:gd name="T8" fmla="*/ 0 w 224"/>
              <a:gd name="T9" fmla="*/ 115 h 224"/>
              <a:gd name="T10" fmla="*/ 108 w 224"/>
              <a:gd name="T11" fmla="*/ 6 h 224"/>
              <a:gd name="T12" fmla="*/ 108 w 224"/>
              <a:gd name="T13" fmla="*/ 0 h 224"/>
              <a:gd name="T14" fmla="*/ 108 w 224"/>
              <a:gd name="T15" fmla="*/ 0 h 224"/>
              <a:gd name="T16" fmla="*/ 0 w 224"/>
              <a:gd name="T17" fmla="*/ 115 h 224"/>
              <a:gd name="T18" fmla="*/ 108 w 224"/>
              <a:gd name="T19" fmla="*/ 223 h 224"/>
              <a:gd name="T20" fmla="*/ 223 w 224"/>
              <a:gd name="T21" fmla="*/ 115 h 224"/>
              <a:gd name="T22" fmla="*/ 108 w 224"/>
              <a:gd name="T23" fmla="*/ 0 h 224"/>
              <a:gd name="T24" fmla="*/ 108 w 224"/>
              <a:gd name="T25" fmla="*/ 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224">
                <a:moveTo>
                  <a:pt x="108" y="6"/>
                </a:moveTo>
                <a:lnTo>
                  <a:pt x="108" y="6"/>
                </a:lnTo>
                <a:cubicBezTo>
                  <a:pt x="169" y="6"/>
                  <a:pt x="217" y="54"/>
                  <a:pt x="217" y="115"/>
                </a:cubicBezTo>
                <a:cubicBezTo>
                  <a:pt x="217" y="169"/>
                  <a:pt x="169" y="223"/>
                  <a:pt x="108" y="223"/>
                </a:cubicBezTo>
                <a:cubicBezTo>
                  <a:pt x="48" y="223"/>
                  <a:pt x="0" y="169"/>
                  <a:pt x="0" y="115"/>
                </a:cubicBezTo>
                <a:cubicBezTo>
                  <a:pt x="0" y="54"/>
                  <a:pt x="48" y="6"/>
                  <a:pt x="108" y="6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8"/>
                  <a:pt x="0" y="115"/>
                </a:cubicBezTo>
                <a:cubicBezTo>
                  <a:pt x="0" y="175"/>
                  <a:pt x="48" y="223"/>
                  <a:pt x="108" y="223"/>
                </a:cubicBezTo>
                <a:cubicBezTo>
                  <a:pt x="169" y="223"/>
                  <a:pt x="223" y="175"/>
                  <a:pt x="223" y="115"/>
                </a:cubicBezTo>
                <a:cubicBezTo>
                  <a:pt x="223" y="48"/>
                  <a:pt x="169" y="0"/>
                  <a:pt x="108" y="0"/>
                </a:cubicBezTo>
                <a:lnTo>
                  <a:pt x="10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3" name="Freeform 1067"/>
          <p:cNvSpPr>
            <a:spLocks noChangeArrowheads="1"/>
          </p:cNvSpPr>
          <p:nvPr/>
        </p:nvSpPr>
        <p:spPr bwMode="auto">
          <a:xfrm>
            <a:off x="11604556" y="4974689"/>
            <a:ext cx="302319" cy="302340"/>
          </a:xfrm>
          <a:custGeom>
            <a:avLst/>
            <a:gdLst>
              <a:gd name="T0" fmla="*/ 120 w 236"/>
              <a:gd name="T1" fmla="*/ 236 h 237"/>
              <a:gd name="T2" fmla="*/ 120 w 236"/>
              <a:gd name="T3" fmla="*/ 236 h 237"/>
              <a:gd name="T4" fmla="*/ 0 w 236"/>
              <a:gd name="T5" fmla="*/ 115 h 237"/>
              <a:gd name="T6" fmla="*/ 120 w 236"/>
              <a:gd name="T7" fmla="*/ 0 h 237"/>
              <a:gd name="T8" fmla="*/ 235 w 236"/>
              <a:gd name="T9" fmla="*/ 115 h 237"/>
              <a:gd name="T10" fmla="*/ 120 w 236"/>
              <a:gd name="T11" fmla="*/ 23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6" h="237">
                <a:moveTo>
                  <a:pt x="120" y="236"/>
                </a:moveTo>
                <a:lnTo>
                  <a:pt x="120" y="236"/>
                </a:lnTo>
                <a:cubicBezTo>
                  <a:pt x="54" y="236"/>
                  <a:pt x="0" y="181"/>
                  <a:pt x="0" y="115"/>
                </a:cubicBezTo>
                <a:cubicBezTo>
                  <a:pt x="0" y="55"/>
                  <a:pt x="54" y="0"/>
                  <a:pt x="120" y="0"/>
                </a:cubicBezTo>
                <a:cubicBezTo>
                  <a:pt x="181" y="0"/>
                  <a:pt x="235" y="55"/>
                  <a:pt x="235" y="115"/>
                </a:cubicBezTo>
                <a:cubicBezTo>
                  <a:pt x="235" y="181"/>
                  <a:pt x="181" y="236"/>
                  <a:pt x="120" y="23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4" name="Freeform 1068"/>
          <p:cNvSpPr>
            <a:spLocks noChangeArrowheads="1"/>
          </p:cNvSpPr>
          <p:nvPr/>
        </p:nvSpPr>
        <p:spPr bwMode="auto">
          <a:xfrm>
            <a:off x="11604556" y="4974689"/>
            <a:ext cx="302319" cy="302340"/>
          </a:xfrm>
          <a:custGeom>
            <a:avLst/>
            <a:gdLst>
              <a:gd name="T0" fmla="*/ 120 w 236"/>
              <a:gd name="T1" fmla="*/ 0 h 237"/>
              <a:gd name="T2" fmla="*/ 120 w 236"/>
              <a:gd name="T3" fmla="*/ 0 h 237"/>
              <a:gd name="T4" fmla="*/ 235 w 236"/>
              <a:gd name="T5" fmla="*/ 115 h 237"/>
              <a:gd name="T6" fmla="*/ 120 w 236"/>
              <a:gd name="T7" fmla="*/ 236 h 237"/>
              <a:gd name="T8" fmla="*/ 0 w 236"/>
              <a:gd name="T9" fmla="*/ 115 h 237"/>
              <a:gd name="T10" fmla="*/ 120 w 236"/>
              <a:gd name="T11" fmla="*/ 0 h 237"/>
              <a:gd name="T12" fmla="*/ 120 w 236"/>
              <a:gd name="T13" fmla="*/ 0 h 237"/>
              <a:gd name="T14" fmla="*/ 120 w 236"/>
              <a:gd name="T15" fmla="*/ 0 h 237"/>
              <a:gd name="T16" fmla="*/ 0 w 236"/>
              <a:gd name="T17" fmla="*/ 115 h 237"/>
              <a:gd name="T18" fmla="*/ 120 w 236"/>
              <a:gd name="T19" fmla="*/ 236 h 237"/>
              <a:gd name="T20" fmla="*/ 235 w 236"/>
              <a:gd name="T21" fmla="*/ 115 h 237"/>
              <a:gd name="T22" fmla="*/ 120 w 236"/>
              <a:gd name="T23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6" h="237">
                <a:moveTo>
                  <a:pt x="120" y="0"/>
                </a:moveTo>
                <a:lnTo>
                  <a:pt x="120" y="0"/>
                </a:lnTo>
                <a:cubicBezTo>
                  <a:pt x="181" y="0"/>
                  <a:pt x="235" y="55"/>
                  <a:pt x="235" y="115"/>
                </a:cubicBezTo>
                <a:cubicBezTo>
                  <a:pt x="235" y="181"/>
                  <a:pt x="181" y="236"/>
                  <a:pt x="120" y="236"/>
                </a:cubicBezTo>
                <a:cubicBezTo>
                  <a:pt x="54" y="236"/>
                  <a:pt x="0" y="181"/>
                  <a:pt x="0" y="115"/>
                </a:cubicBezTo>
                <a:cubicBezTo>
                  <a:pt x="0" y="55"/>
                  <a:pt x="54" y="0"/>
                  <a:pt x="120" y="0"/>
                </a:cubicBezTo>
                <a:lnTo>
                  <a:pt x="120" y="0"/>
                </a:lnTo>
                <a:lnTo>
                  <a:pt x="120" y="0"/>
                </a:lnTo>
                <a:cubicBezTo>
                  <a:pt x="54" y="0"/>
                  <a:pt x="0" y="55"/>
                  <a:pt x="0" y="115"/>
                </a:cubicBezTo>
                <a:cubicBezTo>
                  <a:pt x="0" y="181"/>
                  <a:pt x="54" y="236"/>
                  <a:pt x="120" y="236"/>
                </a:cubicBezTo>
                <a:cubicBezTo>
                  <a:pt x="181" y="236"/>
                  <a:pt x="235" y="181"/>
                  <a:pt x="235" y="115"/>
                </a:cubicBezTo>
                <a:cubicBezTo>
                  <a:pt x="235" y="55"/>
                  <a:pt x="181" y="0"/>
                  <a:pt x="12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5" name="Freeform 1069"/>
          <p:cNvSpPr>
            <a:spLocks noChangeArrowheads="1"/>
          </p:cNvSpPr>
          <p:nvPr/>
        </p:nvSpPr>
        <p:spPr bwMode="auto">
          <a:xfrm>
            <a:off x="10160137" y="5853711"/>
            <a:ext cx="207146" cy="218358"/>
          </a:xfrm>
          <a:custGeom>
            <a:avLst/>
            <a:gdLst>
              <a:gd name="T0" fmla="*/ 78 w 164"/>
              <a:gd name="T1" fmla="*/ 169 h 170"/>
              <a:gd name="T2" fmla="*/ 78 w 164"/>
              <a:gd name="T3" fmla="*/ 169 h 170"/>
              <a:gd name="T4" fmla="*/ 0 w 164"/>
              <a:gd name="T5" fmla="*/ 85 h 170"/>
              <a:gd name="T6" fmla="*/ 78 w 164"/>
              <a:gd name="T7" fmla="*/ 0 h 170"/>
              <a:gd name="T8" fmla="*/ 163 w 164"/>
              <a:gd name="T9" fmla="*/ 85 h 170"/>
              <a:gd name="T10" fmla="*/ 78 w 164"/>
              <a:gd name="T11" fmla="*/ 16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70">
                <a:moveTo>
                  <a:pt x="78" y="169"/>
                </a:moveTo>
                <a:lnTo>
                  <a:pt x="78" y="169"/>
                </a:lnTo>
                <a:cubicBezTo>
                  <a:pt x="36" y="169"/>
                  <a:pt x="0" y="133"/>
                  <a:pt x="0" y="85"/>
                </a:cubicBezTo>
                <a:cubicBezTo>
                  <a:pt x="0" y="42"/>
                  <a:pt x="36" y="0"/>
                  <a:pt x="78" y="0"/>
                </a:cubicBezTo>
                <a:cubicBezTo>
                  <a:pt x="126" y="0"/>
                  <a:pt x="163" y="42"/>
                  <a:pt x="163" y="85"/>
                </a:cubicBezTo>
                <a:cubicBezTo>
                  <a:pt x="163" y="133"/>
                  <a:pt x="126" y="169"/>
                  <a:pt x="78" y="16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6" name="Freeform 1070"/>
          <p:cNvSpPr>
            <a:spLocks noChangeArrowheads="1"/>
          </p:cNvSpPr>
          <p:nvPr/>
        </p:nvSpPr>
        <p:spPr bwMode="auto">
          <a:xfrm>
            <a:off x="10160137" y="5853711"/>
            <a:ext cx="207146" cy="218358"/>
          </a:xfrm>
          <a:custGeom>
            <a:avLst/>
            <a:gdLst>
              <a:gd name="T0" fmla="*/ 78 w 164"/>
              <a:gd name="T1" fmla="*/ 6 h 170"/>
              <a:gd name="T2" fmla="*/ 78 w 164"/>
              <a:gd name="T3" fmla="*/ 6 h 170"/>
              <a:gd name="T4" fmla="*/ 163 w 164"/>
              <a:gd name="T5" fmla="*/ 85 h 170"/>
              <a:gd name="T6" fmla="*/ 78 w 164"/>
              <a:gd name="T7" fmla="*/ 169 h 170"/>
              <a:gd name="T8" fmla="*/ 0 w 164"/>
              <a:gd name="T9" fmla="*/ 85 h 170"/>
              <a:gd name="T10" fmla="*/ 78 w 164"/>
              <a:gd name="T11" fmla="*/ 6 h 170"/>
              <a:gd name="T12" fmla="*/ 78 w 164"/>
              <a:gd name="T13" fmla="*/ 0 h 170"/>
              <a:gd name="T14" fmla="*/ 78 w 164"/>
              <a:gd name="T15" fmla="*/ 0 h 170"/>
              <a:gd name="T16" fmla="*/ 0 w 164"/>
              <a:gd name="T17" fmla="*/ 85 h 170"/>
              <a:gd name="T18" fmla="*/ 78 w 164"/>
              <a:gd name="T19" fmla="*/ 169 h 170"/>
              <a:gd name="T20" fmla="*/ 163 w 164"/>
              <a:gd name="T21" fmla="*/ 85 h 170"/>
              <a:gd name="T22" fmla="*/ 78 w 164"/>
              <a:gd name="T23" fmla="*/ 0 h 170"/>
              <a:gd name="T24" fmla="*/ 78 w 164"/>
              <a:gd name="T25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4" h="170">
                <a:moveTo>
                  <a:pt x="78" y="6"/>
                </a:moveTo>
                <a:lnTo>
                  <a:pt x="78" y="6"/>
                </a:lnTo>
                <a:cubicBezTo>
                  <a:pt x="126" y="6"/>
                  <a:pt x="163" y="42"/>
                  <a:pt x="163" y="85"/>
                </a:cubicBezTo>
                <a:cubicBezTo>
                  <a:pt x="163" y="133"/>
                  <a:pt x="126" y="169"/>
                  <a:pt x="78" y="169"/>
                </a:cubicBezTo>
                <a:cubicBezTo>
                  <a:pt x="36" y="169"/>
                  <a:pt x="0" y="133"/>
                  <a:pt x="0" y="85"/>
                </a:cubicBezTo>
                <a:cubicBezTo>
                  <a:pt x="0" y="42"/>
                  <a:pt x="36" y="6"/>
                  <a:pt x="78" y="6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85"/>
                </a:cubicBezTo>
                <a:cubicBezTo>
                  <a:pt x="0" y="133"/>
                  <a:pt x="36" y="169"/>
                  <a:pt x="78" y="169"/>
                </a:cubicBezTo>
                <a:cubicBezTo>
                  <a:pt x="126" y="169"/>
                  <a:pt x="163" y="133"/>
                  <a:pt x="163" y="85"/>
                </a:cubicBezTo>
                <a:cubicBezTo>
                  <a:pt x="163" y="36"/>
                  <a:pt x="126" y="0"/>
                  <a:pt x="78" y="0"/>
                </a:cubicBezTo>
                <a:lnTo>
                  <a:pt x="7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7" name="Freeform 1071"/>
          <p:cNvSpPr>
            <a:spLocks noChangeArrowheads="1"/>
          </p:cNvSpPr>
          <p:nvPr/>
        </p:nvSpPr>
        <p:spPr bwMode="auto">
          <a:xfrm>
            <a:off x="10580027" y="4381207"/>
            <a:ext cx="218340" cy="207157"/>
          </a:xfrm>
          <a:custGeom>
            <a:avLst/>
            <a:gdLst>
              <a:gd name="T0" fmla="*/ 85 w 170"/>
              <a:gd name="T1" fmla="*/ 163 h 164"/>
              <a:gd name="T2" fmla="*/ 85 w 170"/>
              <a:gd name="T3" fmla="*/ 163 h 164"/>
              <a:gd name="T4" fmla="*/ 0 w 170"/>
              <a:gd name="T5" fmla="*/ 78 h 164"/>
              <a:gd name="T6" fmla="*/ 85 w 170"/>
              <a:gd name="T7" fmla="*/ 0 h 164"/>
              <a:gd name="T8" fmla="*/ 169 w 170"/>
              <a:gd name="T9" fmla="*/ 78 h 164"/>
              <a:gd name="T10" fmla="*/ 85 w 170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4">
                <a:moveTo>
                  <a:pt x="85" y="163"/>
                </a:moveTo>
                <a:lnTo>
                  <a:pt x="85" y="163"/>
                </a:lnTo>
                <a:cubicBezTo>
                  <a:pt x="37" y="163"/>
                  <a:pt x="0" y="126"/>
                  <a:pt x="0" y="78"/>
                </a:cubicBezTo>
                <a:cubicBezTo>
                  <a:pt x="0" y="36"/>
                  <a:pt x="37" y="0"/>
                  <a:pt x="85" y="0"/>
                </a:cubicBezTo>
                <a:cubicBezTo>
                  <a:pt x="127" y="0"/>
                  <a:pt x="169" y="36"/>
                  <a:pt x="169" y="78"/>
                </a:cubicBezTo>
                <a:cubicBezTo>
                  <a:pt x="169" y="126"/>
                  <a:pt x="127" y="163"/>
                  <a:pt x="85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8" name="Freeform 1072"/>
          <p:cNvSpPr>
            <a:spLocks noChangeArrowheads="1"/>
          </p:cNvSpPr>
          <p:nvPr/>
        </p:nvSpPr>
        <p:spPr bwMode="auto">
          <a:xfrm>
            <a:off x="10580027" y="4370006"/>
            <a:ext cx="218340" cy="218355"/>
          </a:xfrm>
          <a:custGeom>
            <a:avLst/>
            <a:gdLst>
              <a:gd name="T0" fmla="*/ 85 w 170"/>
              <a:gd name="T1" fmla="*/ 6 h 170"/>
              <a:gd name="T2" fmla="*/ 85 w 170"/>
              <a:gd name="T3" fmla="*/ 6 h 170"/>
              <a:gd name="T4" fmla="*/ 163 w 170"/>
              <a:gd name="T5" fmla="*/ 84 h 170"/>
              <a:gd name="T6" fmla="*/ 85 w 170"/>
              <a:gd name="T7" fmla="*/ 169 h 170"/>
              <a:gd name="T8" fmla="*/ 0 w 170"/>
              <a:gd name="T9" fmla="*/ 84 h 170"/>
              <a:gd name="T10" fmla="*/ 85 w 170"/>
              <a:gd name="T11" fmla="*/ 6 h 170"/>
              <a:gd name="T12" fmla="*/ 85 w 170"/>
              <a:gd name="T13" fmla="*/ 0 h 170"/>
              <a:gd name="T14" fmla="*/ 85 w 170"/>
              <a:gd name="T15" fmla="*/ 0 h 170"/>
              <a:gd name="T16" fmla="*/ 0 w 170"/>
              <a:gd name="T17" fmla="*/ 84 h 170"/>
              <a:gd name="T18" fmla="*/ 85 w 170"/>
              <a:gd name="T19" fmla="*/ 169 h 170"/>
              <a:gd name="T20" fmla="*/ 169 w 170"/>
              <a:gd name="T21" fmla="*/ 84 h 170"/>
              <a:gd name="T22" fmla="*/ 85 w 170"/>
              <a:gd name="T23" fmla="*/ 0 h 170"/>
              <a:gd name="T24" fmla="*/ 85 w 170"/>
              <a:gd name="T25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0" h="170">
                <a:moveTo>
                  <a:pt x="85" y="6"/>
                </a:moveTo>
                <a:lnTo>
                  <a:pt x="85" y="6"/>
                </a:lnTo>
                <a:cubicBezTo>
                  <a:pt x="127" y="6"/>
                  <a:pt x="163" y="42"/>
                  <a:pt x="163" y="84"/>
                </a:cubicBezTo>
                <a:cubicBezTo>
                  <a:pt x="163" y="132"/>
                  <a:pt x="127" y="169"/>
                  <a:pt x="85" y="169"/>
                </a:cubicBezTo>
                <a:cubicBezTo>
                  <a:pt x="43" y="169"/>
                  <a:pt x="0" y="132"/>
                  <a:pt x="0" y="84"/>
                </a:cubicBezTo>
                <a:cubicBezTo>
                  <a:pt x="0" y="42"/>
                  <a:pt x="43" y="6"/>
                  <a:pt x="85" y="6"/>
                </a:cubicBezTo>
                <a:lnTo>
                  <a:pt x="85" y="0"/>
                </a:lnTo>
                <a:lnTo>
                  <a:pt x="85" y="0"/>
                </a:lnTo>
                <a:cubicBezTo>
                  <a:pt x="37" y="0"/>
                  <a:pt x="0" y="42"/>
                  <a:pt x="0" y="84"/>
                </a:cubicBezTo>
                <a:cubicBezTo>
                  <a:pt x="0" y="132"/>
                  <a:pt x="37" y="169"/>
                  <a:pt x="85" y="169"/>
                </a:cubicBezTo>
                <a:cubicBezTo>
                  <a:pt x="133" y="169"/>
                  <a:pt x="169" y="132"/>
                  <a:pt x="169" y="84"/>
                </a:cubicBezTo>
                <a:cubicBezTo>
                  <a:pt x="169" y="42"/>
                  <a:pt x="133" y="0"/>
                  <a:pt x="85" y="0"/>
                </a:cubicBezTo>
                <a:lnTo>
                  <a:pt x="8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39" name="Freeform 1073"/>
          <p:cNvSpPr>
            <a:spLocks noChangeArrowheads="1"/>
          </p:cNvSpPr>
          <p:nvPr/>
        </p:nvSpPr>
        <p:spPr bwMode="auto">
          <a:xfrm>
            <a:off x="11408609" y="4325219"/>
            <a:ext cx="207143" cy="207157"/>
          </a:xfrm>
          <a:custGeom>
            <a:avLst/>
            <a:gdLst>
              <a:gd name="T0" fmla="*/ 78 w 164"/>
              <a:gd name="T1" fmla="*/ 162 h 163"/>
              <a:gd name="T2" fmla="*/ 78 w 164"/>
              <a:gd name="T3" fmla="*/ 162 h 163"/>
              <a:gd name="T4" fmla="*/ 0 w 164"/>
              <a:gd name="T5" fmla="*/ 78 h 163"/>
              <a:gd name="T6" fmla="*/ 78 w 164"/>
              <a:gd name="T7" fmla="*/ 0 h 163"/>
              <a:gd name="T8" fmla="*/ 163 w 164"/>
              <a:gd name="T9" fmla="*/ 78 h 163"/>
              <a:gd name="T10" fmla="*/ 78 w 164"/>
              <a:gd name="T11" fmla="*/ 16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3">
                <a:moveTo>
                  <a:pt x="78" y="162"/>
                </a:moveTo>
                <a:lnTo>
                  <a:pt x="78" y="162"/>
                </a:lnTo>
                <a:cubicBezTo>
                  <a:pt x="36" y="162"/>
                  <a:pt x="0" y="126"/>
                  <a:pt x="0" y="78"/>
                </a:cubicBezTo>
                <a:cubicBezTo>
                  <a:pt x="0" y="36"/>
                  <a:pt x="36" y="0"/>
                  <a:pt x="78" y="0"/>
                </a:cubicBezTo>
                <a:cubicBezTo>
                  <a:pt x="127" y="0"/>
                  <a:pt x="163" y="36"/>
                  <a:pt x="163" y="78"/>
                </a:cubicBezTo>
                <a:cubicBezTo>
                  <a:pt x="163" y="126"/>
                  <a:pt x="127" y="162"/>
                  <a:pt x="78" y="1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0" name="Freeform 1074"/>
          <p:cNvSpPr>
            <a:spLocks noChangeArrowheads="1"/>
          </p:cNvSpPr>
          <p:nvPr/>
        </p:nvSpPr>
        <p:spPr bwMode="auto">
          <a:xfrm>
            <a:off x="11408609" y="4325219"/>
            <a:ext cx="207143" cy="207157"/>
          </a:xfrm>
          <a:custGeom>
            <a:avLst/>
            <a:gdLst>
              <a:gd name="T0" fmla="*/ 78 w 164"/>
              <a:gd name="T1" fmla="*/ 0 h 163"/>
              <a:gd name="T2" fmla="*/ 78 w 164"/>
              <a:gd name="T3" fmla="*/ 0 h 163"/>
              <a:gd name="T4" fmla="*/ 163 w 164"/>
              <a:gd name="T5" fmla="*/ 78 h 163"/>
              <a:gd name="T6" fmla="*/ 78 w 164"/>
              <a:gd name="T7" fmla="*/ 162 h 163"/>
              <a:gd name="T8" fmla="*/ 0 w 164"/>
              <a:gd name="T9" fmla="*/ 78 h 163"/>
              <a:gd name="T10" fmla="*/ 78 w 164"/>
              <a:gd name="T11" fmla="*/ 0 h 163"/>
              <a:gd name="T12" fmla="*/ 78 w 164"/>
              <a:gd name="T13" fmla="*/ 0 h 163"/>
              <a:gd name="T14" fmla="*/ 78 w 164"/>
              <a:gd name="T15" fmla="*/ 0 h 163"/>
              <a:gd name="T16" fmla="*/ 0 w 164"/>
              <a:gd name="T17" fmla="*/ 78 h 163"/>
              <a:gd name="T18" fmla="*/ 78 w 164"/>
              <a:gd name="T19" fmla="*/ 162 h 163"/>
              <a:gd name="T20" fmla="*/ 163 w 164"/>
              <a:gd name="T21" fmla="*/ 78 h 163"/>
              <a:gd name="T22" fmla="*/ 78 w 164"/>
              <a:gd name="T23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63">
                <a:moveTo>
                  <a:pt x="78" y="0"/>
                </a:moveTo>
                <a:lnTo>
                  <a:pt x="78" y="0"/>
                </a:lnTo>
                <a:cubicBezTo>
                  <a:pt x="127" y="0"/>
                  <a:pt x="163" y="36"/>
                  <a:pt x="163" y="78"/>
                </a:cubicBezTo>
                <a:cubicBezTo>
                  <a:pt x="163" y="126"/>
                  <a:pt x="127" y="162"/>
                  <a:pt x="78" y="162"/>
                </a:cubicBezTo>
                <a:cubicBezTo>
                  <a:pt x="36" y="162"/>
                  <a:pt x="0" y="126"/>
                  <a:pt x="0" y="78"/>
                </a:cubicBezTo>
                <a:cubicBezTo>
                  <a:pt x="0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6"/>
                  <a:pt x="36" y="162"/>
                  <a:pt x="78" y="162"/>
                </a:cubicBezTo>
                <a:cubicBezTo>
                  <a:pt x="127" y="162"/>
                  <a:pt x="163" y="126"/>
                  <a:pt x="163" y="78"/>
                </a:cubicBezTo>
                <a:cubicBezTo>
                  <a:pt x="163" y="36"/>
                  <a:pt x="127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1" name="Freeform 1075"/>
          <p:cNvSpPr>
            <a:spLocks noChangeArrowheads="1"/>
          </p:cNvSpPr>
          <p:nvPr/>
        </p:nvSpPr>
        <p:spPr bwMode="auto">
          <a:xfrm>
            <a:off x="9381948" y="4705943"/>
            <a:ext cx="341509" cy="341531"/>
          </a:xfrm>
          <a:custGeom>
            <a:avLst/>
            <a:gdLst>
              <a:gd name="T0" fmla="*/ 133 w 267"/>
              <a:gd name="T1" fmla="*/ 266 h 267"/>
              <a:gd name="T2" fmla="*/ 133 w 267"/>
              <a:gd name="T3" fmla="*/ 266 h 267"/>
              <a:gd name="T4" fmla="*/ 0 w 267"/>
              <a:gd name="T5" fmla="*/ 133 h 267"/>
              <a:gd name="T6" fmla="*/ 133 w 267"/>
              <a:gd name="T7" fmla="*/ 0 h 267"/>
              <a:gd name="T8" fmla="*/ 266 w 267"/>
              <a:gd name="T9" fmla="*/ 133 h 267"/>
              <a:gd name="T10" fmla="*/ 133 w 267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7" h="267">
                <a:moveTo>
                  <a:pt x="133" y="266"/>
                </a:moveTo>
                <a:lnTo>
                  <a:pt x="133" y="266"/>
                </a:lnTo>
                <a:cubicBezTo>
                  <a:pt x="61" y="266"/>
                  <a:pt x="0" y="205"/>
                  <a:pt x="0" y="133"/>
                </a:cubicBezTo>
                <a:cubicBezTo>
                  <a:pt x="0" y="61"/>
                  <a:pt x="61" y="0"/>
                  <a:pt x="133" y="0"/>
                </a:cubicBezTo>
                <a:cubicBezTo>
                  <a:pt x="205" y="0"/>
                  <a:pt x="266" y="61"/>
                  <a:pt x="266" y="133"/>
                </a:cubicBezTo>
                <a:cubicBezTo>
                  <a:pt x="266" y="205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2" name="Freeform 1076"/>
          <p:cNvSpPr>
            <a:spLocks noChangeArrowheads="1"/>
          </p:cNvSpPr>
          <p:nvPr/>
        </p:nvSpPr>
        <p:spPr bwMode="auto">
          <a:xfrm>
            <a:off x="9381948" y="4705943"/>
            <a:ext cx="341509" cy="341531"/>
          </a:xfrm>
          <a:custGeom>
            <a:avLst/>
            <a:gdLst>
              <a:gd name="T0" fmla="*/ 133 w 267"/>
              <a:gd name="T1" fmla="*/ 0 h 267"/>
              <a:gd name="T2" fmla="*/ 133 w 267"/>
              <a:gd name="T3" fmla="*/ 0 h 267"/>
              <a:gd name="T4" fmla="*/ 260 w 267"/>
              <a:gd name="T5" fmla="*/ 133 h 267"/>
              <a:gd name="T6" fmla="*/ 133 w 267"/>
              <a:gd name="T7" fmla="*/ 266 h 267"/>
              <a:gd name="T8" fmla="*/ 0 w 267"/>
              <a:gd name="T9" fmla="*/ 133 h 267"/>
              <a:gd name="T10" fmla="*/ 133 w 267"/>
              <a:gd name="T11" fmla="*/ 0 h 267"/>
              <a:gd name="T12" fmla="*/ 133 w 267"/>
              <a:gd name="T13" fmla="*/ 0 h 267"/>
              <a:gd name="T14" fmla="*/ 133 w 267"/>
              <a:gd name="T15" fmla="*/ 0 h 267"/>
              <a:gd name="T16" fmla="*/ 0 w 267"/>
              <a:gd name="T17" fmla="*/ 133 h 267"/>
              <a:gd name="T18" fmla="*/ 133 w 267"/>
              <a:gd name="T19" fmla="*/ 266 h 267"/>
              <a:gd name="T20" fmla="*/ 266 w 267"/>
              <a:gd name="T21" fmla="*/ 133 h 267"/>
              <a:gd name="T22" fmla="*/ 133 w 267"/>
              <a:gd name="T23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267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0" y="61"/>
                  <a:pt x="260" y="133"/>
                </a:cubicBezTo>
                <a:cubicBezTo>
                  <a:pt x="260" y="205"/>
                  <a:pt x="205" y="266"/>
                  <a:pt x="133" y="266"/>
                </a:cubicBezTo>
                <a:cubicBezTo>
                  <a:pt x="61" y="266"/>
                  <a:pt x="0" y="205"/>
                  <a:pt x="0" y="133"/>
                </a:cubicBezTo>
                <a:cubicBezTo>
                  <a:pt x="0" y="61"/>
                  <a:pt x="61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1" y="0"/>
                  <a:pt x="0" y="61"/>
                  <a:pt x="0" y="133"/>
                </a:cubicBezTo>
                <a:cubicBezTo>
                  <a:pt x="0" y="205"/>
                  <a:pt x="61" y="266"/>
                  <a:pt x="133" y="266"/>
                </a:cubicBezTo>
                <a:cubicBezTo>
                  <a:pt x="205" y="266"/>
                  <a:pt x="266" y="205"/>
                  <a:pt x="266" y="133"/>
                </a:cubicBezTo>
                <a:cubicBezTo>
                  <a:pt x="266" y="61"/>
                  <a:pt x="205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3" name="Freeform 1077"/>
          <p:cNvSpPr>
            <a:spLocks noChangeArrowheads="1"/>
          </p:cNvSpPr>
          <p:nvPr/>
        </p:nvSpPr>
        <p:spPr bwMode="auto">
          <a:xfrm>
            <a:off x="10708795" y="4913099"/>
            <a:ext cx="369502" cy="375126"/>
          </a:xfrm>
          <a:custGeom>
            <a:avLst/>
            <a:gdLst>
              <a:gd name="T0" fmla="*/ 145 w 291"/>
              <a:gd name="T1" fmla="*/ 296 h 297"/>
              <a:gd name="T2" fmla="*/ 145 w 291"/>
              <a:gd name="T3" fmla="*/ 296 h 297"/>
              <a:gd name="T4" fmla="*/ 0 w 291"/>
              <a:gd name="T5" fmla="*/ 145 h 297"/>
              <a:gd name="T6" fmla="*/ 145 w 291"/>
              <a:gd name="T7" fmla="*/ 0 h 297"/>
              <a:gd name="T8" fmla="*/ 290 w 291"/>
              <a:gd name="T9" fmla="*/ 145 h 297"/>
              <a:gd name="T10" fmla="*/ 145 w 291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1" h="297">
                <a:moveTo>
                  <a:pt x="145" y="296"/>
                </a:moveTo>
                <a:lnTo>
                  <a:pt x="145" y="296"/>
                </a:lnTo>
                <a:cubicBezTo>
                  <a:pt x="60" y="296"/>
                  <a:pt x="0" y="229"/>
                  <a:pt x="0" y="145"/>
                </a:cubicBezTo>
                <a:cubicBezTo>
                  <a:pt x="0" y="66"/>
                  <a:pt x="60" y="0"/>
                  <a:pt x="145" y="0"/>
                </a:cubicBezTo>
                <a:cubicBezTo>
                  <a:pt x="223" y="0"/>
                  <a:pt x="290" y="66"/>
                  <a:pt x="290" y="145"/>
                </a:cubicBezTo>
                <a:cubicBezTo>
                  <a:pt x="290" y="229"/>
                  <a:pt x="223" y="296"/>
                  <a:pt x="145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4" name="Freeform 1078"/>
          <p:cNvSpPr>
            <a:spLocks noChangeArrowheads="1"/>
          </p:cNvSpPr>
          <p:nvPr/>
        </p:nvSpPr>
        <p:spPr bwMode="auto">
          <a:xfrm>
            <a:off x="10703194" y="4913099"/>
            <a:ext cx="375098" cy="375126"/>
          </a:xfrm>
          <a:custGeom>
            <a:avLst/>
            <a:gdLst>
              <a:gd name="T0" fmla="*/ 151 w 297"/>
              <a:gd name="T1" fmla="*/ 0 h 297"/>
              <a:gd name="T2" fmla="*/ 151 w 297"/>
              <a:gd name="T3" fmla="*/ 0 h 297"/>
              <a:gd name="T4" fmla="*/ 296 w 297"/>
              <a:gd name="T5" fmla="*/ 145 h 297"/>
              <a:gd name="T6" fmla="*/ 151 w 297"/>
              <a:gd name="T7" fmla="*/ 296 h 297"/>
              <a:gd name="T8" fmla="*/ 6 w 297"/>
              <a:gd name="T9" fmla="*/ 145 h 297"/>
              <a:gd name="T10" fmla="*/ 151 w 297"/>
              <a:gd name="T11" fmla="*/ 0 h 297"/>
              <a:gd name="T12" fmla="*/ 151 w 297"/>
              <a:gd name="T13" fmla="*/ 0 h 297"/>
              <a:gd name="T14" fmla="*/ 151 w 297"/>
              <a:gd name="T15" fmla="*/ 0 h 297"/>
              <a:gd name="T16" fmla="*/ 0 w 297"/>
              <a:gd name="T17" fmla="*/ 145 h 297"/>
              <a:gd name="T18" fmla="*/ 151 w 297"/>
              <a:gd name="T19" fmla="*/ 296 h 297"/>
              <a:gd name="T20" fmla="*/ 296 w 297"/>
              <a:gd name="T21" fmla="*/ 145 h 297"/>
              <a:gd name="T22" fmla="*/ 151 w 297"/>
              <a:gd name="T2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97">
                <a:moveTo>
                  <a:pt x="151" y="0"/>
                </a:moveTo>
                <a:lnTo>
                  <a:pt x="151" y="0"/>
                </a:lnTo>
                <a:cubicBezTo>
                  <a:pt x="229" y="0"/>
                  <a:pt x="296" y="66"/>
                  <a:pt x="296" y="145"/>
                </a:cubicBezTo>
                <a:cubicBezTo>
                  <a:pt x="296" y="229"/>
                  <a:pt x="229" y="296"/>
                  <a:pt x="151" y="296"/>
                </a:cubicBezTo>
                <a:cubicBezTo>
                  <a:pt x="72" y="296"/>
                  <a:pt x="6" y="229"/>
                  <a:pt x="6" y="145"/>
                </a:cubicBezTo>
                <a:cubicBezTo>
                  <a:pt x="6" y="66"/>
                  <a:pt x="72" y="0"/>
                  <a:pt x="151" y="0"/>
                </a:cubicBezTo>
                <a:lnTo>
                  <a:pt x="151" y="0"/>
                </a:lnTo>
                <a:lnTo>
                  <a:pt x="151" y="0"/>
                </a:lnTo>
                <a:cubicBezTo>
                  <a:pt x="66" y="0"/>
                  <a:pt x="0" y="66"/>
                  <a:pt x="0" y="145"/>
                </a:cubicBezTo>
                <a:cubicBezTo>
                  <a:pt x="0" y="229"/>
                  <a:pt x="66" y="296"/>
                  <a:pt x="151" y="296"/>
                </a:cubicBezTo>
                <a:cubicBezTo>
                  <a:pt x="229" y="296"/>
                  <a:pt x="296" y="229"/>
                  <a:pt x="296" y="145"/>
                </a:cubicBezTo>
                <a:cubicBezTo>
                  <a:pt x="296" y="66"/>
                  <a:pt x="229" y="0"/>
                  <a:pt x="15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5" name="Freeform 1079"/>
          <p:cNvSpPr>
            <a:spLocks noChangeArrowheads="1"/>
          </p:cNvSpPr>
          <p:nvPr/>
        </p:nvSpPr>
        <p:spPr bwMode="auto">
          <a:xfrm>
            <a:off x="9891409" y="5612957"/>
            <a:ext cx="251933" cy="251947"/>
          </a:xfrm>
          <a:custGeom>
            <a:avLst/>
            <a:gdLst>
              <a:gd name="T0" fmla="*/ 97 w 200"/>
              <a:gd name="T1" fmla="*/ 199 h 200"/>
              <a:gd name="T2" fmla="*/ 97 w 200"/>
              <a:gd name="T3" fmla="*/ 199 h 200"/>
              <a:gd name="T4" fmla="*/ 0 w 200"/>
              <a:gd name="T5" fmla="*/ 103 h 200"/>
              <a:gd name="T6" fmla="*/ 97 w 200"/>
              <a:gd name="T7" fmla="*/ 0 h 200"/>
              <a:gd name="T8" fmla="*/ 199 w 200"/>
              <a:gd name="T9" fmla="*/ 103 h 200"/>
              <a:gd name="T10" fmla="*/ 97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97" y="199"/>
                </a:moveTo>
                <a:lnTo>
                  <a:pt x="97" y="199"/>
                </a:lnTo>
                <a:cubicBezTo>
                  <a:pt x="43" y="199"/>
                  <a:pt x="0" y="157"/>
                  <a:pt x="0" y="103"/>
                </a:cubicBezTo>
                <a:cubicBezTo>
                  <a:pt x="0" y="48"/>
                  <a:pt x="43" y="0"/>
                  <a:pt x="97" y="0"/>
                </a:cubicBezTo>
                <a:cubicBezTo>
                  <a:pt x="151" y="0"/>
                  <a:pt x="199" y="48"/>
                  <a:pt x="199" y="103"/>
                </a:cubicBezTo>
                <a:cubicBezTo>
                  <a:pt x="199" y="157"/>
                  <a:pt x="151" y="199"/>
                  <a:pt x="97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6" name="Freeform 1080"/>
          <p:cNvSpPr>
            <a:spLocks noChangeArrowheads="1"/>
          </p:cNvSpPr>
          <p:nvPr/>
        </p:nvSpPr>
        <p:spPr bwMode="auto">
          <a:xfrm>
            <a:off x="9891409" y="5612957"/>
            <a:ext cx="251933" cy="251947"/>
          </a:xfrm>
          <a:custGeom>
            <a:avLst/>
            <a:gdLst>
              <a:gd name="T0" fmla="*/ 97 w 200"/>
              <a:gd name="T1" fmla="*/ 6 h 200"/>
              <a:gd name="T2" fmla="*/ 97 w 200"/>
              <a:gd name="T3" fmla="*/ 6 h 200"/>
              <a:gd name="T4" fmla="*/ 199 w 200"/>
              <a:gd name="T5" fmla="*/ 103 h 200"/>
              <a:gd name="T6" fmla="*/ 97 w 200"/>
              <a:gd name="T7" fmla="*/ 199 h 200"/>
              <a:gd name="T8" fmla="*/ 0 w 200"/>
              <a:gd name="T9" fmla="*/ 103 h 200"/>
              <a:gd name="T10" fmla="*/ 97 w 200"/>
              <a:gd name="T11" fmla="*/ 6 h 200"/>
              <a:gd name="T12" fmla="*/ 97 w 200"/>
              <a:gd name="T13" fmla="*/ 0 h 200"/>
              <a:gd name="T14" fmla="*/ 97 w 200"/>
              <a:gd name="T15" fmla="*/ 0 h 200"/>
              <a:gd name="T16" fmla="*/ 0 w 200"/>
              <a:gd name="T17" fmla="*/ 103 h 200"/>
              <a:gd name="T18" fmla="*/ 97 w 200"/>
              <a:gd name="T19" fmla="*/ 199 h 200"/>
              <a:gd name="T20" fmla="*/ 199 w 200"/>
              <a:gd name="T21" fmla="*/ 103 h 200"/>
              <a:gd name="T22" fmla="*/ 97 w 200"/>
              <a:gd name="T23" fmla="*/ 0 h 200"/>
              <a:gd name="T24" fmla="*/ 97 w 200"/>
              <a:gd name="T25" fmla="*/ 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0">
                <a:moveTo>
                  <a:pt x="97" y="6"/>
                </a:moveTo>
                <a:lnTo>
                  <a:pt x="97" y="6"/>
                </a:lnTo>
                <a:cubicBezTo>
                  <a:pt x="151" y="6"/>
                  <a:pt x="199" y="48"/>
                  <a:pt x="199" y="103"/>
                </a:cubicBezTo>
                <a:cubicBezTo>
                  <a:pt x="199" y="157"/>
                  <a:pt x="151" y="199"/>
                  <a:pt x="97" y="199"/>
                </a:cubicBezTo>
                <a:cubicBezTo>
                  <a:pt x="43" y="199"/>
                  <a:pt x="0" y="157"/>
                  <a:pt x="0" y="103"/>
                </a:cubicBezTo>
                <a:cubicBezTo>
                  <a:pt x="0" y="48"/>
                  <a:pt x="43" y="6"/>
                  <a:pt x="97" y="6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48"/>
                  <a:pt x="0" y="103"/>
                </a:cubicBezTo>
                <a:cubicBezTo>
                  <a:pt x="0" y="157"/>
                  <a:pt x="43" y="199"/>
                  <a:pt x="97" y="199"/>
                </a:cubicBezTo>
                <a:cubicBezTo>
                  <a:pt x="151" y="199"/>
                  <a:pt x="199" y="157"/>
                  <a:pt x="199" y="103"/>
                </a:cubicBezTo>
                <a:cubicBezTo>
                  <a:pt x="199" y="48"/>
                  <a:pt x="151" y="0"/>
                  <a:pt x="97" y="0"/>
                </a:cubicBezTo>
                <a:lnTo>
                  <a:pt x="9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7" name="Freeform 1081"/>
          <p:cNvSpPr>
            <a:spLocks noChangeArrowheads="1"/>
          </p:cNvSpPr>
          <p:nvPr/>
        </p:nvSpPr>
        <p:spPr bwMode="auto">
          <a:xfrm>
            <a:off x="9751447" y="5120256"/>
            <a:ext cx="274326" cy="268746"/>
          </a:xfrm>
          <a:custGeom>
            <a:avLst/>
            <a:gdLst>
              <a:gd name="T0" fmla="*/ 108 w 218"/>
              <a:gd name="T1" fmla="*/ 211 h 212"/>
              <a:gd name="T2" fmla="*/ 108 w 218"/>
              <a:gd name="T3" fmla="*/ 211 h 212"/>
              <a:gd name="T4" fmla="*/ 0 w 218"/>
              <a:gd name="T5" fmla="*/ 102 h 212"/>
              <a:gd name="T6" fmla="*/ 108 w 218"/>
              <a:gd name="T7" fmla="*/ 0 h 212"/>
              <a:gd name="T8" fmla="*/ 217 w 218"/>
              <a:gd name="T9" fmla="*/ 102 h 212"/>
              <a:gd name="T10" fmla="*/ 108 w 218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2">
                <a:moveTo>
                  <a:pt x="108" y="211"/>
                </a:moveTo>
                <a:lnTo>
                  <a:pt x="108" y="211"/>
                </a:lnTo>
                <a:cubicBezTo>
                  <a:pt x="48" y="211"/>
                  <a:pt x="0" y="163"/>
                  <a:pt x="0" y="102"/>
                </a:cubicBezTo>
                <a:cubicBezTo>
                  <a:pt x="0" y="48"/>
                  <a:pt x="48" y="0"/>
                  <a:pt x="108" y="0"/>
                </a:cubicBezTo>
                <a:cubicBezTo>
                  <a:pt x="169" y="0"/>
                  <a:pt x="217" y="48"/>
                  <a:pt x="217" y="102"/>
                </a:cubicBezTo>
                <a:cubicBezTo>
                  <a:pt x="217" y="163"/>
                  <a:pt x="169" y="211"/>
                  <a:pt x="108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8" name="Freeform 1082"/>
          <p:cNvSpPr>
            <a:spLocks noChangeArrowheads="1"/>
          </p:cNvSpPr>
          <p:nvPr/>
        </p:nvSpPr>
        <p:spPr bwMode="auto">
          <a:xfrm>
            <a:off x="9751447" y="5114657"/>
            <a:ext cx="274326" cy="274347"/>
          </a:xfrm>
          <a:custGeom>
            <a:avLst/>
            <a:gdLst>
              <a:gd name="T0" fmla="*/ 108 w 218"/>
              <a:gd name="T1" fmla="*/ 6 h 218"/>
              <a:gd name="T2" fmla="*/ 108 w 218"/>
              <a:gd name="T3" fmla="*/ 6 h 218"/>
              <a:gd name="T4" fmla="*/ 211 w 218"/>
              <a:gd name="T5" fmla="*/ 108 h 218"/>
              <a:gd name="T6" fmla="*/ 108 w 218"/>
              <a:gd name="T7" fmla="*/ 217 h 218"/>
              <a:gd name="T8" fmla="*/ 0 w 218"/>
              <a:gd name="T9" fmla="*/ 108 h 218"/>
              <a:gd name="T10" fmla="*/ 108 w 218"/>
              <a:gd name="T11" fmla="*/ 6 h 218"/>
              <a:gd name="T12" fmla="*/ 108 w 218"/>
              <a:gd name="T13" fmla="*/ 0 h 218"/>
              <a:gd name="T14" fmla="*/ 108 w 218"/>
              <a:gd name="T15" fmla="*/ 0 h 218"/>
              <a:gd name="T16" fmla="*/ 0 w 218"/>
              <a:gd name="T17" fmla="*/ 108 h 218"/>
              <a:gd name="T18" fmla="*/ 108 w 218"/>
              <a:gd name="T19" fmla="*/ 217 h 218"/>
              <a:gd name="T20" fmla="*/ 217 w 218"/>
              <a:gd name="T21" fmla="*/ 108 h 218"/>
              <a:gd name="T22" fmla="*/ 108 w 218"/>
              <a:gd name="T23" fmla="*/ 0 h 218"/>
              <a:gd name="T24" fmla="*/ 108 w 218"/>
              <a:gd name="T25" fmla="*/ 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218">
                <a:moveTo>
                  <a:pt x="108" y="6"/>
                </a:moveTo>
                <a:lnTo>
                  <a:pt x="108" y="6"/>
                </a:lnTo>
                <a:cubicBezTo>
                  <a:pt x="163" y="6"/>
                  <a:pt x="211" y="54"/>
                  <a:pt x="211" y="108"/>
                </a:cubicBezTo>
                <a:cubicBezTo>
                  <a:pt x="211" y="169"/>
                  <a:pt x="163" y="217"/>
                  <a:pt x="108" y="217"/>
                </a:cubicBezTo>
                <a:cubicBezTo>
                  <a:pt x="48" y="217"/>
                  <a:pt x="0" y="169"/>
                  <a:pt x="0" y="108"/>
                </a:cubicBezTo>
                <a:cubicBezTo>
                  <a:pt x="0" y="54"/>
                  <a:pt x="48" y="6"/>
                  <a:pt x="108" y="6"/>
                </a:cubicBezTo>
                <a:lnTo>
                  <a:pt x="108" y="0"/>
                </a:lnTo>
                <a:lnTo>
                  <a:pt x="108" y="0"/>
                </a:lnTo>
                <a:cubicBezTo>
                  <a:pt x="48" y="0"/>
                  <a:pt x="0" y="48"/>
                  <a:pt x="0" y="108"/>
                </a:cubicBezTo>
                <a:cubicBezTo>
                  <a:pt x="0" y="169"/>
                  <a:pt x="48" y="217"/>
                  <a:pt x="108" y="217"/>
                </a:cubicBezTo>
                <a:cubicBezTo>
                  <a:pt x="169" y="217"/>
                  <a:pt x="217" y="169"/>
                  <a:pt x="217" y="108"/>
                </a:cubicBezTo>
                <a:cubicBezTo>
                  <a:pt x="217" y="48"/>
                  <a:pt x="169" y="0"/>
                  <a:pt x="108" y="0"/>
                </a:cubicBezTo>
                <a:lnTo>
                  <a:pt x="10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49" name="Freeform 1083"/>
          <p:cNvSpPr>
            <a:spLocks noChangeArrowheads="1"/>
          </p:cNvSpPr>
          <p:nvPr/>
        </p:nvSpPr>
        <p:spPr bwMode="auto">
          <a:xfrm>
            <a:off x="10109755" y="4269232"/>
            <a:ext cx="274326" cy="274343"/>
          </a:xfrm>
          <a:custGeom>
            <a:avLst/>
            <a:gdLst>
              <a:gd name="T0" fmla="*/ 109 w 218"/>
              <a:gd name="T1" fmla="*/ 217 h 218"/>
              <a:gd name="T2" fmla="*/ 109 w 218"/>
              <a:gd name="T3" fmla="*/ 217 h 218"/>
              <a:gd name="T4" fmla="*/ 0 w 218"/>
              <a:gd name="T5" fmla="*/ 109 h 218"/>
              <a:gd name="T6" fmla="*/ 109 w 218"/>
              <a:gd name="T7" fmla="*/ 0 h 218"/>
              <a:gd name="T8" fmla="*/ 217 w 218"/>
              <a:gd name="T9" fmla="*/ 109 h 218"/>
              <a:gd name="T10" fmla="*/ 109 w 218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8">
                <a:moveTo>
                  <a:pt x="109" y="217"/>
                </a:moveTo>
                <a:lnTo>
                  <a:pt x="109" y="217"/>
                </a:lnTo>
                <a:cubicBezTo>
                  <a:pt x="49" y="217"/>
                  <a:pt x="0" y="169"/>
                  <a:pt x="0" y="109"/>
                </a:cubicBezTo>
                <a:cubicBezTo>
                  <a:pt x="0" y="48"/>
                  <a:pt x="49" y="0"/>
                  <a:pt x="109" y="0"/>
                </a:cubicBezTo>
                <a:cubicBezTo>
                  <a:pt x="169" y="0"/>
                  <a:pt x="217" y="48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0" name="Freeform 1084"/>
          <p:cNvSpPr>
            <a:spLocks noChangeArrowheads="1"/>
          </p:cNvSpPr>
          <p:nvPr/>
        </p:nvSpPr>
        <p:spPr bwMode="auto">
          <a:xfrm>
            <a:off x="10109755" y="4269232"/>
            <a:ext cx="274326" cy="274343"/>
          </a:xfrm>
          <a:custGeom>
            <a:avLst/>
            <a:gdLst>
              <a:gd name="T0" fmla="*/ 109 w 218"/>
              <a:gd name="T1" fmla="*/ 6 h 218"/>
              <a:gd name="T2" fmla="*/ 109 w 218"/>
              <a:gd name="T3" fmla="*/ 6 h 218"/>
              <a:gd name="T4" fmla="*/ 217 w 218"/>
              <a:gd name="T5" fmla="*/ 109 h 218"/>
              <a:gd name="T6" fmla="*/ 109 w 218"/>
              <a:gd name="T7" fmla="*/ 217 h 218"/>
              <a:gd name="T8" fmla="*/ 6 w 218"/>
              <a:gd name="T9" fmla="*/ 109 h 218"/>
              <a:gd name="T10" fmla="*/ 109 w 218"/>
              <a:gd name="T11" fmla="*/ 6 h 218"/>
              <a:gd name="T12" fmla="*/ 109 w 218"/>
              <a:gd name="T13" fmla="*/ 0 h 218"/>
              <a:gd name="T14" fmla="*/ 109 w 218"/>
              <a:gd name="T15" fmla="*/ 0 h 218"/>
              <a:gd name="T16" fmla="*/ 0 w 218"/>
              <a:gd name="T17" fmla="*/ 109 h 218"/>
              <a:gd name="T18" fmla="*/ 109 w 218"/>
              <a:gd name="T19" fmla="*/ 217 h 218"/>
              <a:gd name="T20" fmla="*/ 217 w 218"/>
              <a:gd name="T21" fmla="*/ 109 h 218"/>
              <a:gd name="T22" fmla="*/ 109 w 218"/>
              <a:gd name="T23" fmla="*/ 0 h 218"/>
              <a:gd name="T24" fmla="*/ 109 w 218"/>
              <a:gd name="T25" fmla="*/ 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218">
                <a:moveTo>
                  <a:pt x="109" y="6"/>
                </a:moveTo>
                <a:lnTo>
                  <a:pt x="109" y="6"/>
                </a:lnTo>
                <a:cubicBezTo>
                  <a:pt x="169" y="6"/>
                  <a:pt x="217" y="55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  <a:cubicBezTo>
                  <a:pt x="49" y="217"/>
                  <a:pt x="6" y="169"/>
                  <a:pt x="6" y="109"/>
                </a:cubicBezTo>
                <a:cubicBezTo>
                  <a:pt x="6" y="55"/>
                  <a:pt x="49" y="6"/>
                  <a:pt x="109" y="6"/>
                </a:cubicBezTo>
                <a:lnTo>
                  <a:pt x="109" y="0"/>
                </a:lnTo>
                <a:lnTo>
                  <a:pt x="109" y="0"/>
                </a:lnTo>
                <a:cubicBezTo>
                  <a:pt x="49" y="0"/>
                  <a:pt x="0" y="48"/>
                  <a:pt x="0" y="109"/>
                </a:cubicBezTo>
                <a:cubicBezTo>
                  <a:pt x="0" y="169"/>
                  <a:pt x="49" y="217"/>
                  <a:pt x="109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8"/>
                  <a:pt x="169" y="0"/>
                  <a:pt x="109" y="0"/>
                </a:cubicBezTo>
                <a:lnTo>
                  <a:pt x="10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1" name="Freeform 1085"/>
          <p:cNvSpPr>
            <a:spLocks noChangeArrowheads="1"/>
          </p:cNvSpPr>
          <p:nvPr/>
        </p:nvSpPr>
        <p:spPr bwMode="auto">
          <a:xfrm>
            <a:off x="11212659" y="4078864"/>
            <a:ext cx="274329" cy="268746"/>
          </a:xfrm>
          <a:custGeom>
            <a:avLst/>
            <a:gdLst>
              <a:gd name="T0" fmla="*/ 109 w 218"/>
              <a:gd name="T1" fmla="*/ 212 h 213"/>
              <a:gd name="T2" fmla="*/ 109 w 218"/>
              <a:gd name="T3" fmla="*/ 212 h 213"/>
              <a:gd name="T4" fmla="*/ 0 w 218"/>
              <a:gd name="T5" fmla="*/ 103 h 213"/>
              <a:gd name="T6" fmla="*/ 109 w 218"/>
              <a:gd name="T7" fmla="*/ 0 h 213"/>
              <a:gd name="T8" fmla="*/ 217 w 218"/>
              <a:gd name="T9" fmla="*/ 103 h 213"/>
              <a:gd name="T10" fmla="*/ 109 w 218"/>
              <a:gd name="T11" fmla="*/ 21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3">
                <a:moveTo>
                  <a:pt x="109" y="212"/>
                </a:moveTo>
                <a:lnTo>
                  <a:pt x="109" y="212"/>
                </a:lnTo>
                <a:cubicBezTo>
                  <a:pt x="48" y="212"/>
                  <a:pt x="0" y="163"/>
                  <a:pt x="0" y="103"/>
                </a:cubicBezTo>
                <a:cubicBezTo>
                  <a:pt x="0" y="49"/>
                  <a:pt x="48" y="0"/>
                  <a:pt x="109" y="0"/>
                </a:cubicBezTo>
                <a:cubicBezTo>
                  <a:pt x="169" y="0"/>
                  <a:pt x="217" y="49"/>
                  <a:pt x="217" y="103"/>
                </a:cubicBezTo>
                <a:cubicBezTo>
                  <a:pt x="217" y="163"/>
                  <a:pt x="169" y="212"/>
                  <a:pt x="109" y="21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2" name="Freeform 1086"/>
          <p:cNvSpPr>
            <a:spLocks noChangeArrowheads="1"/>
          </p:cNvSpPr>
          <p:nvPr/>
        </p:nvSpPr>
        <p:spPr bwMode="auto">
          <a:xfrm>
            <a:off x="11212659" y="4073267"/>
            <a:ext cx="274329" cy="279944"/>
          </a:xfrm>
          <a:custGeom>
            <a:avLst/>
            <a:gdLst>
              <a:gd name="T0" fmla="*/ 109 w 218"/>
              <a:gd name="T1" fmla="*/ 6 h 219"/>
              <a:gd name="T2" fmla="*/ 109 w 218"/>
              <a:gd name="T3" fmla="*/ 6 h 219"/>
              <a:gd name="T4" fmla="*/ 211 w 218"/>
              <a:gd name="T5" fmla="*/ 109 h 219"/>
              <a:gd name="T6" fmla="*/ 109 w 218"/>
              <a:gd name="T7" fmla="*/ 218 h 219"/>
              <a:gd name="T8" fmla="*/ 0 w 218"/>
              <a:gd name="T9" fmla="*/ 109 h 219"/>
              <a:gd name="T10" fmla="*/ 109 w 218"/>
              <a:gd name="T11" fmla="*/ 6 h 219"/>
              <a:gd name="T12" fmla="*/ 109 w 218"/>
              <a:gd name="T13" fmla="*/ 0 h 219"/>
              <a:gd name="T14" fmla="*/ 109 w 218"/>
              <a:gd name="T15" fmla="*/ 0 h 219"/>
              <a:gd name="T16" fmla="*/ 0 w 218"/>
              <a:gd name="T17" fmla="*/ 109 h 219"/>
              <a:gd name="T18" fmla="*/ 109 w 218"/>
              <a:gd name="T19" fmla="*/ 218 h 219"/>
              <a:gd name="T20" fmla="*/ 217 w 218"/>
              <a:gd name="T21" fmla="*/ 109 h 219"/>
              <a:gd name="T22" fmla="*/ 109 w 218"/>
              <a:gd name="T23" fmla="*/ 0 h 219"/>
              <a:gd name="T24" fmla="*/ 109 w 218"/>
              <a:gd name="T25" fmla="*/ 6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219">
                <a:moveTo>
                  <a:pt x="109" y="6"/>
                </a:moveTo>
                <a:lnTo>
                  <a:pt x="109" y="6"/>
                </a:lnTo>
                <a:cubicBezTo>
                  <a:pt x="163" y="6"/>
                  <a:pt x="211" y="55"/>
                  <a:pt x="211" y="109"/>
                </a:cubicBezTo>
                <a:cubicBezTo>
                  <a:pt x="211" y="169"/>
                  <a:pt x="163" y="218"/>
                  <a:pt x="109" y="218"/>
                </a:cubicBezTo>
                <a:cubicBezTo>
                  <a:pt x="48" y="218"/>
                  <a:pt x="0" y="169"/>
                  <a:pt x="0" y="109"/>
                </a:cubicBezTo>
                <a:cubicBezTo>
                  <a:pt x="0" y="55"/>
                  <a:pt x="48" y="6"/>
                  <a:pt x="109" y="6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9"/>
                  <a:pt x="0" y="109"/>
                </a:cubicBezTo>
                <a:cubicBezTo>
                  <a:pt x="0" y="169"/>
                  <a:pt x="48" y="218"/>
                  <a:pt x="109" y="218"/>
                </a:cubicBezTo>
                <a:cubicBezTo>
                  <a:pt x="169" y="218"/>
                  <a:pt x="217" y="169"/>
                  <a:pt x="217" y="109"/>
                </a:cubicBezTo>
                <a:cubicBezTo>
                  <a:pt x="217" y="49"/>
                  <a:pt x="169" y="0"/>
                  <a:pt x="109" y="0"/>
                </a:cubicBezTo>
                <a:lnTo>
                  <a:pt x="10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3" name="Freeform 1087"/>
          <p:cNvSpPr>
            <a:spLocks noChangeArrowheads="1"/>
          </p:cNvSpPr>
          <p:nvPr/>
        </p:nvSpPr>
        <p:spPr bwMode="auto">
          <a:xfrm>
            <a:off x="9661872" y="4498782"/>
            <a:ext cx="279926" cy="279944"/>
          </a:xfrm>
          <a:custGeom>
            <a:avLst/>
            <a:gdLst>
              <a:gd name="T0" fmla="*/ 109 w 219"/>
              <a:gd name="T1" fmla="*/ 218 h 219"/>
              <a:gd name="T2" fmla="*/ 109 w 219"/>
              <a:gd name="T3" fmla="*/ 218 h 219"/>
              <a:gd name="T4" fmla="*/ 0 w 219"/>
              <a:gd name="T5" fmla="*/ 109 h 219"/>
              <a:gd name="T6" fmla="*/ 109 w 219"/>
              <a:gd name="T7" fmla="*/ 0 h 219"/>
              <a:gd name="T8" fmla="*/ 218 w 219"/>
              <a:gd name="T9" fmla="*/ 109 h 219"/>
              <a:gd name="T10" fmla="*/ 109 w 219"/>
              <a:gd name="T11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219">
                <a:moveTo>
                  <a:pt x="109" y="218"/>
                </a:moveTo>
                <a:lnTo>
                  <a:pt x="109" y="218"/>
                </a:lnTo>
                <a:cubicBezTo>
                  <a:pt x="49" y="218"/>
                  <a:pt x="0" y="169"/>
                  <a:pt x="0" y="109"/>
                </a:cubicBezTo>
                <a:cubicBezTo>
                  <a:pt x="0" y="49"/>
                  <a:pt x="49" y="0"/>
                  <a:pt x="109" y="0"/>
                </a:cubicBezTo>
                <a:cubicBezTo>
                  <a:pt x="169" y="0"/>
                  <a:pt x="218" y="49"/>
                  <a:pt x="218" y="109"/>
                </a:cubicBezTo>
                <a:cubicBezTo>
                  <a:pt x="218" y="169"/>
                  <a:pt x="169" y="218"/>
                  <a:pt x="109" y="21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4" name="Freeform 1088"/>
          <p:cNvSpPr>
            <a:spLocks noChangeArrowheads="1"/>
          </p:cNvSpPr>
          <p:nvPr/>
        </p:nvSpPr>
        <p:spPr bwMode="auto">
          <a:xfrm>
            <a:off x="9661872" y="4498782"/>
            <a:ext cx="279926" cy="279944"/>
          </a:xfrm>
          <a:custGeom>
            <a:avLst/>
            <a:gdLst>
              <a:gd name="T0" fmla="*/ 109 w 219"/>
              <a:gd name="T1" fmla="*/ 6 h 219"/>
              <a:gd name="T2" fmla="*/ 109 w 219"/>
              <a:gd name="T3" fmla="*/ 6 h 219"/>
              <a:gd name="T4" fmla="*/ 218 w 219"/>
              <a:gd name="T5" fmla="*/ 109 h 219"/>
              <a:gd name="T6" fmla="*/ 109 w 219"/>
              <a:gd name="T7" fmla="*/ 218 h 219"/>
              <a:gd name="T8" fmla="*/ 6 w 219"/>
              <a:gd name="T9" fmla="*/ 109 h 219"/>
              <a:gd name="T10" fmla="*/ 109 w 219"/>
              <a:gd name="T11" fmla="*/ 6 h 219"/>
              <a:gd name="T12" fmla="*/ 109 w 219"/>
              <a:gd name="T13" fmla="*/ 0 h 219"/>
              <a:gd name="T14" fmla="*/ 109 w 219"/>
              <a:gd name="T15" fmla="*/ 0 h 219"/>
              <a:gd name="T16" fmla="*/ 0 w 219"/>
              <a:gd name="T17" fmla="*/ 109 h 219"/>
              <a:gd name="T18" fmla="*/ 109 w 219"/>
              <a:gd name="T19" fmla="*/ 218 h 219"/>
              <a:gd name="T20" fmla="*/ 218 w 219"/>
              <a:gd name="T21" fmla="*/ 109 h 219"/>
              <a:gd name="T22" fmla="*/ 109 w 219"/>
              <a:gd name="T23" fmla="*/ 0 h 219"/>
              <a:gd name="T24" fmla="*/ 109 w 219"/>
              <a:gd name="T25" fmla="*/ 6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9" h="219">
                <a:moveTo>
                  <a:pt x="109" y="6"/>
                </a:moveTo>
                <a:lnTo>
                  <a:pt x="109" y="6"/>
                </a:lnTo>
                <a:cubicBezTo>
                  <a:pt x="169" y="6"/>
                  <a:pt x="218" y="49"/>
                  <a:pt x="218" y="109"/>
                </a:cubicBezTo>
                <a:cubicBezTo>
                  <a:pt x="218" y="169"/>
                  <a:pt x="169" y="218"/>
                  <a:pt x="109" y="218"/>
                </a:cubicBezTo>
                <a:cubicBezTo>
                  <a:pt x="55" y="218"/>
                  <a:pt x="6" y="169"/>
                  <a:pt x="6" y="109"/>
                </a:cubicBezTo>
                <a:cubicBezTo>
                  <a:pt x="6" y="49"/>
                  <a:pt x="55" y="6"/>
                  <a:pt x="109" y="6"/>
                </a:cubicBezTo>
                <a:lnTo>
                  <a:pt x="109" y="0"/>
                </a:ln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cubicBezTo>
                  <a:pt x="0" y="169"/>
                  <a:pt x="49" y="218"/>
                  <a:pt x="109" y="218"/>
                </a:cubicBezTo>
                <a:cubicBezTo>
                  <a:pt x="169" y="218"/>
                  <a:pt x="218" y="169"/>
                  <a:pt x="218" y="109"/>
                </a:cubicBezTo>
                <a:cubicBezTo>
                  <a:pt x="218" y="49"/>
                  <a:pt x="169" y="0"/>
                  <a:pt x="109" y="0"/>
                </a:cubicBezTo>
                <a:lnTo>
                  <a:pt x="10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5" name="Freeform 1089"/>
          <p:cNvSpPr>
            <a:spLocks noChangeArrowheads="1"/>
          </p:cNvSpPr>
          <p:nvPr/>
        </p:nvSpPr>
        <p:spPr bwMode="auto">
          <a:xfrm>
            <a:off x="8682132" y="5047473"/>
            <a:ext cx="145560" cy="145571"/>
          </a:xfrm>
          <a:custGeom>
            <a:avLst/>
            <a:gdLst>
              <a:gd name="T0" fmla="*/ 60 w 116"/>
              <a:gd name="T1" fmla="*/ 114 h 115"/>
              <a:gd name="T2" fmla="*/ 60 w 116"/>
              <a:gd name="T3" fmla="*/ 114 h 115"/>
              <a:gd name="T4" fmla="*/ 0 w 116"/>
              <a:gd name="T5" fmla="*/ 60 h 115"/>
              <a:gd name="T6" fmla="*/ 60 w 116"/>
              <a:gd name="T7" fmla="*/ 0 h 115"/>
              <a:gd name="T8" fmla="*/ 115 w 116"/>
              <a:gd name="T9" fmla="*/ 60 h 115"/>
              <a:gd name="T10" fmla="*/ 60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0" y="114"/>
                </a:moveTo>
                <a:lnTo>
                  <a:pt x="60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60" y="0"/>
                </a:cubicBezTo>
                <a:cubicBezTo>
                  <a:pt x="91" y="0"/>
                  <a:pt x="115" y="24"/>
                  <a:pt x="115" y="60"/>
                </a:cubicBezTo>
                <a:cubicBezTo>
                  <a:pt x="115" y="90"/>
                  <a:pt x="91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6" name="Freeform 1090"/>
          <p:cNvSpPr>
            <a:spLocks noChangeArrowheads="1"/>
          </p:cNvSpPr>
          <p:nvPr/>
        </p:nvSpPr>
        <p:spPr bwMode="auto">
          <a:xfrm>
            <a:off x="8682132" y="5047473"/>
            <a:ext cx="145560" cy="145571"/>
          </a:xfrm>
          <a:custGeom>
            <a:avLst/>
            <a:gdLst>
              <a:gd name="T0" fmla="*/ 60 w 116"/>
              <a:gd name="T1" fmla="*/ 0 h 115"/>
              <a:gd name="T2" fmla="*/ 60 w 116"/>
              <a:gd name="T3" fmla="*/ 0 h 115"/>
              <a:gd name="T4" fmla="*/ 115 w 116"/>
              <a:gd name="T5" fmla="*/ 60 h 115"/>
              <a:gd name="T6" fmla="*/ 60 w 116"/>
              <a:gd name="T7" fmla="*/ 114 h 115"/>
              <a:gd name="T8" fmla="*/ 0 w 116"/>
              <a:gd name="T9" fmla="*/ 60 h 115"/>
              <a:gd name="T10" fmla="*/ 60 w 116"/>
              <a:gd name="T11" fmla="*/ 0 h 115"/>
              <a:gd name="T12" fmla="*/ 60 w 116"/>
              <a:gd name="T13" fmla="*/ 0 h 115"/>
              <a:gd name="T14" fmla="*/ 60 w 116"/>
              <a:gd name="T15" fmla="*/ 0 h 115"/>
              <a:gd name="T16" fmla="*/ 0 w 116"/>
              <a:gd name="T17" fmla="*/ 60 h 115"/>
              <a:gd name="T18" fmla="*/ 60 w 116"/>
              <a:gd name="T19" fmla="*/ 114 h 115"/>
              <a:gd name="T20" fmla="*/ 115 w 116"/>
              <a:gd name="T21" fmla="*/ 60 h 115"/>
              <a:gd name="T22" fmla="*/ 60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60" y="0"/>
                </a:moveTo>
                <a:lnTo>
                  <a:pt x="60" y="0"/>
                </a:lnTo>
                <a:cubicBezTo>
                  <a:pt x="91" y="0"/>
                  <a:pt x="115" y="30"/>
                  <a:pt x="115" y="60"/>
                </a:cubicBezTo>
                <a:cubicBezTo>
                  <a:pt x="115" y="90"/>
                  <a:pt x="91" y="114"/>
                  <a:pt x="60" y="114"/>
                </a:cubicBezTo>
                <a:cubicBezTo>
                  <a:pt x="30" y="114"/>
                  <a:pt x="0" y="90"/>
                  <a:pt x="0" y="60"/>
                </a:cubicBezTo>
                <a:cubicBezTo>
                  <a:pt x="0" y="30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4"/>
                  <a:pt x="60" y="114"/>
                </a:cubicBezTo>
                <a:cubicBezTo>
                  <a:pt x="91" y="114"/>
                  <a:pt x="115" y="90"/>
                  <a:pt x="115" y="60"/>
                </a:cubicBezTo>
                <a:cubicBezTo>
                  <a:pt x="115" y="24"/>
                  <a:pt x="91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7" name="Freeform 1091"/>
          <p:cNvSpPr>
            <a:spLocks noChangeArrowheads="1"/>
          </p:cNvSpPr>
          <p:nvPr/>
        </p:nvSpPr>
        <p:spPr bwMode="auto">
          <a:xfrm>
            <a:off x="8754917" y="5305022"/>
            <a:ext cx="184750" cy="190362"/>
          </a:xfrm>
          <a:custGeom>
            <a:avLst/>
            <a:gdLst>
              <a:gd name="T0" fmla="*/ 73 w 146"/>
              <a:gd name="T1" fmla="*/ 151 h 152"/>
              <a:gd name="T2" fmla="*/ 73 w 146"/>
              <a:gd name="T3" fmla="*/ 151 h 152"/>
              <a:gd name="T4" fmla="*/ 0 w 146"/>
              <a:gd name="T5" fmla="*/ 72 h 152"/>
              <a:gd name="T6" fmla="*/ 73 w 146"/>
              <a:gd name="T7" fmla="*/ 0 h 152"/>
              <a:gd name="T8" fmla="*/ 145 w 146"/>
              <a:gd name="T9" fmla="*/ 72 h 152"/>
              <a:gd name="T10" fmla="*/ 73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3" y="151"/>
                </a:moveTo>
                <a:lnTo>
                  <a:pt x="73" y="151"/>
                </a:lnTo>
                <a:cubicBezTo>
                  <a:pt x="31" y="151"/>
                  <a:pt x="0" y="114"/>
                  <a:pt x="0" y="72"/>
                </a:cubicBezTo>
                <a:cubicBezTo>
                  <a:pt x="0" y="30"/>
                  <a:pt x="31" y="0"/>
                  <a:pt x="73" y="0"/>
                </a:cubicBezTo>
                <a:cubicBezTo>
                  <a:pt x="115" y="0"/>
                  <a:pt x="145" y="30"/>
                  <a:pt x="145" y="72"/>
                </a:cubicBezTo>
                <a:cubicBezTo>
                  <a:pt x="145" y="114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8" name="Freeform 1092"/>
          <p:cNvSpPr>
            <a:spLocks noChangeArrowheads="1"/>
          </p:cNvSpPr>
          <p:nvPr/>
        </p:nvSpPr>
        <p:spPr bwMode="auto">
          <a:xfrm>
            <a:off x="8749314" y="5305022"/>
            <a:ext cx="190347" cy="190362"/>
          </a:xfrm>
          <a:custGeom>
            <a:avLst/>
            <a:gdLst>
              <a:gd name="T0" fmla="*/ 79 w 152"/>
              <a:gd name="T1" fmla="*/ 0 h 152"/>
              <a:gd name="T2" fmla="*/ 79 w 152"/>
              <a:gd name="T3" fmla="*/ 0 h 152"/>
              <a:gd name="T4" fmla="*/ 151 w 152"/>
              <a:gd name="T5" fmla="*/ 72 h 152"/>
              <a:gd name="T6" fmla="*/ 79 w 152"/>
              <a:gd name="T7" fmla="*/ 145 h 152"/>
              <a:gd name="T8" fmla="*/ 6 w 152"/>
              <a:gd name="T9" fmla="*/ 72 h 152"/>
              <a:gd name="T10" fmla="*/ 79 w 152"/>
              <a:gd name="T11" fmla="*/ 0 h 152"/>
              <a:gd name="T12" fmla="*/ 79 w 152"/>
              <a:gd name="T13" fmla="*/ 0 h 152"/>
              <a:gd name="T14" fmla="*/ 79 w 152"/>
              <a:gd name="T15" fmla="*/ 0 h 152"/>
              <a:gd name="T16" fmla="*/ 0 w 152"/>
              <a:gd name="T17" fmla="*/ 72 h 152"/>
              <a:gd name="T18" fmla="*/ 79 w 152"/>
              <a:gd name="T19" fmla="*/ 151 h 152"/>
              <a:gd name="T20" fmla="*/ 151 w 152"/>
              <a:gd name="T21" fmla="*/ 72 h 152"/>
              <a:gd name="T22" fmla="*/ 79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9" y="0"/>
                </a:moveTo>
                <a:lnTo>
                  <a:pt x="79" y="0"/>
                </a:lnTo>
                <a:cubicBezTo>
                  <a:pt x="121" y="0"/>
                  <a:pt x="151" y="36"/>
                  <a:pt x="151" y="72"/>
                </a:cubicBezTo>
                <a:cubicBezTo>
                  <a:pt x="151" y="114"/>
                  <a:pt x="121" y="145"/>
                  <a:pt x="79" y="145"/>
                </a:cubicBezTo>
                <a:cubicBezTo>
                  <a:pt x="37" y="145"/>
                  <a:pt x="6" y="114"/>
                  <a:pt x="6" y="72"/>
                </a:cubicBezTo>
                <a:cubicBezTo>
                  <a:pt x="6" y="36"/>
                  <a:pt x="37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7" y="0"/>
                  <a:pt x="0" y="30"/>
                  <a:pt x="0" y="72"/>
                </a:cubicBezTo>
                <a:cubicBezTo>
                  <a:pt x="0" y="114"/>
                  <a:pt x="37" y="151"/>
                  <a:pt x="79" y="151"/>
                </a:cubicBezTo>
                <a:cubicBezTo>
                  <a:pt x="121" y="151"/>
                  <a:pt x="151" y="114"/>
                  <a:pt x="151" y="72"/>
                </a:cubicBezTo>
                <a:cubicBezTo>
                  <a:pt x="151" y="30"/>
                  <a:pt x="121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59" name="Freeform 1093"/>
          <p:cNvSpPr>
            <a:spLocks noChangeArrowheads="1"/>
          </p:cNvSpPr>
          <p:nvPr/>
        </p:nvSpPr>
        <p:spPr bwMode="auto">
          <a:xfrm>
            <a:off x="9376346" y="5053075"/>
            <a:ext cx="190347" cy="190362"/>
          </a:xfrm>
          <a:custGeom>
            <a:avLst/>
            <a:gdLst>
              <a:gd name="T0" fmla="*/ 79 w 152"/>
              <a:gd name="T1" fmla="*/ 150 h 151"/>
              <a:gd name="T2" fmla="*/ 79 w 152"/>
              <a:gd name="T3" fmla="*/ 150 h 151"/>
              <a:gd name="T4" fmla="*/ 0 w 152"/>
              <a:gd name="T5" fmla="*/ 78 h 151"/>
              <a:gd name="T6" fmla="*/ 79 w 152"/>
              <a:gd name="T7" fmla="*/ 0 h 151"/>
              <a:gd name="T8" fmla="*/ 151 w 152"/>
              <a:gd name="T9" fmla="*/ 78 h 151"/>
              <a:gd name="T10" fmla="*/ 79 w 152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1">
                <a:moveTo>
                  <a:pt x="79" y="150"/>
                </a:moveTo>
                <a:lnTo>
                  <a:pt x="79" y="150"/>
                </a:lnTo>
                <a:cubicBezTo>
                  <a:pt x="36" y="150"/>
                  <a:pt x="0" y="114"/>
                  <a:pt x="0" y="78"/>
                </a:cubicBezTo>
                <a:cubicBezTo>
                  <a:pt x="0" y="36"/>
                  <a:pt x="36" y="0"/>
                  <a:pt x="79" y="0"/>
                </a:cubicBezTo>
                <a:cubicBezTo>
                  <a:pt x="115" y="0"/>
                  <a:pt x="151" y="36"/>
                  <a:pt x="151" y="78"/>
                </a:cubicBezTo>
                <a:cubicBezTo>
                  <a:pt x="151" y="114"/>
                  <a:pt x="115" y="150"/>
                  <a:pt x="79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0" name="Freeform 1094"/>
          <p:cNvSpPr>
            <a:spLocks noChangeArrowheads="1"/>
          </p:cNvSpPr>
          <p:nvPr/>
        </p:nvSpPr>
        <p:spPr bwMode="auto">
          <a:xfrm>
            <a:off x="9376346" y="5053075"/>
            <a:ext cx="190347" cy="190362"/>
          </a:xfrm>
          <a:custGeom>
            <a:avLst/>
            <a:gdLst>
              <a:gd name="T0" fmla="*/ 79 w 152"/>
              <a:gd name="T1" fmla="*/ 6 h 151"/>
              <a:gd name="T2" fmla="*/ 79 w 152"/>
              <a:gd name="T3" fmla="*/ 6 h 151"/>
              <a:gd name="T4" fmla="*/ 151 w 152"/>
              <a:gd name="T5" fmla="*/ 78 h 151"/>
              <a:gd name="T6" fmla="*/ 79 w 152"/>
              <a:gd name="T7" fmla="*/ 150 h 151"/>
              <a:gd name="T8" fmla="*/ 0 w 152"/>
              <a:gd name="T9" fmla="*/ 78 h 151"/>
              <a:gd name="T10" fmla="*/ 79 w 152"/>
              <a:gd name="T11" fmla="*/ 6 h 151"/>
              <a:gd name="T12" fmla="*/ 79 w 152"/>
              <a:gd name="T13" fmla="*/ 0 h 151"/>
              <a:gd name="T14" fmla="*/ 79 w 152"/>
              <a:gd name="T15" fmla="*/ 0 h 151"/>
              <a:gd name="T16" fmla="*/ 0 w 152"/>
              <a:gd name="T17" fmla="*/ 78 h 151"/>
              <a:gd name="T18" fmla="*/ 79 w 152"/>
              <a:gd name="T19" fmla="*/ 150 h 151"/>
              <a:gd name="T20" fmla="*/ 151 w 152"/>
              <a:gd name="T21" fmla="*/ 78 h 151"/>
              <a:gd name="T22" fmla="*/ 79 w 152"/>
              <a:gd name="T23" fmla="*/ 0 h 151"/>
              <a:gd name="T24" fmla="*/ 79 w 152"/>
              <a:gd name="T25" fmla="*/ 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1">
                <a:moveTo>
                  <a:pt x="79" y="6"/>
                </a:moveTo>
                <a:lnTo>
                  <a:pt x="79" y="6"/>
                </a:lnTo>
                <a:cubicBezTo>
                  <a:pt x="115" y="6"/>
                  <a:pt x="151" y="36"/>
                  <a:pt x="151" y="78"/>
                </a:cubicBezTo>
                <a:cubicBezTo>
                  <a:pt x="151" y="114"/>
                  <a:pt x="115" y="150"/>
                  <a:pt x="79" y="150"/>
                </a:cubicBezTo>
                <a:cubicBezTo>
                  <a:pt x="36" y="150"/>
                  <a:pt x="0" y="114"/>
                  <a:pt x="0" y="78"/>
                </a:cubicBezTo>
                <a:cubicBezTo>
                  <a:pt x="0" y="36"/>
                  <a:pt x="36" y="6"/>
                  <a:pt x="79" y="6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0"/>
                  <a:pt x="36" y="150"/>
                  <a:pt x="79" y="150"/>
                </a:cubicBezTo>
                <a:cubicBezTo>
                  <a:pt x="115" y="150"/>
                  <a:pt x="151" y="120"/>
                  <a:pt x="151" y="78"/>
                </a:cubicBezTo>
                <a:cubicBezTo>
                  <a:pt x="151" y="36"/>
                  <a:pt x="115" y="0"/>
                  <a:pt x="79" y="0"/>
                </a:cubicBezTo>
                <a:lnTo>
                  <a:pt x="7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1" name="Freeform 1095"/>
          <p:cNvSpPr>
            <a:spLocks noChangeArrowheads="1"/>
          </p:cNvSpPr>
          <p:nvPr/>
        </p:nvSpPr>
        <p:spPr bwMode="auto">
          <a:xfrm>
            <a:off x="8267843" y="4957891"/>
            <a:ext cx="145560" cy="145571"/>
          </a:xfrm>
          <a:custGeom>
            <a:avLst/>
            <a:gdLst>
              <a:gd name="T0" fmla="*/ 55 w 116"/>
              <a:gd name="T1" fmla="*/ 115 h 116"/>
              <a:gd name="T2" fmla="*/ 55 w 116"/>
              <a:gd name="T3" fmla="*/ 115 h 116"/>
              <a:gd name="T4" fmla="*/ 0 w 116"/>
              <a:gd name="T5" fmla="*/ 61 h 116"/>
              <a:gd name="T6" fmla="*/ 55 w 116"/>
              <a:gd name="T7" fmla="*/ 0 h 116"/>
              <a:gd name="T8" fmla="*/ 115 w 116"/>
              <a:gd name="T9" fmla="*/ 61 h 116"/>
              <a:gd name="T10" fmla="*/ 55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5" y="115"/>
                </a:moveTo>
                <a:lnTo>
                  <a:pt x="55" y="115"/>
                </a:lnTo>
                <a:cubicBezTo>
                  <a:pt x="24" y="115"/>
                  <a:pt x="0" y="91"/>
                  <a:pt x="0" y="61"/>
                </a:cubicBezTo>
                <a:cubicBezTo>
                  <a:pt x="0" y="24"/>
                  <a:pt x="24" y="0"/>
                  <a:pt x="55" y="0"/>
                </a:cubicBezTo>
                <a:cubicBezTo>
                  <a:pt x="85" y="0"/>
                  <a:pt x="115" y="24"/>
                  <a:pt x="115" y="61"/>
                </a:cubicBezTo>
                <a:cubicBezTo>
                  <a:pt x="115" y="91"/>
                  <a:pt x="85" y="115"/>
                  <a:pt x="55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2" name="Freeform 1096"/>
          <p:cNvSpPr>
            <a:spLocks noChangeArrowheads="1"/>
          </p:cNvSpPr>
          <p:nvPr/>
        </p:nvSpPr>
        <p:spPr bwMode="auto">
          <a:xfrm>
            <a:off x="8256641" y="4957891"/>
            <a:ext cx="156758" cy="145571"/>
          </a:xfrm>
          <a:custGeom>
            <a:avLst/>
            <a:gdLst>
              <a:gd name="T0" fmla="*/ 61 w 122"/>
              <a:gd name="T1" fmla="*/ 0 h 116"/>
              <a:gd name="T2" fmla="*/ 61 w 122"/>
              <a:gd name="T3" fmla="*/ 0 h 116"/>
              <a:gd name="T4" fmla="*/ 115 w 122"/>
              <a:gd name="T5" fmla="*/ 61 h 116"/>
              <a:gd name="T6" fmla="*/ 61 w 122"/>
              <a:gd name="T7" fmla="*/ 115 h 116"/>
              <a:gd name="T8" fmla="*/ 6 w 122"/>
              <a:gd name="T9" fmla="*/ 61 h 116"/>
              <a:gd name="T10" fmla="*/ 61 w 122"/>
              <a:gd name="T11" fmla="*/ 0 h 116"/>
              <a:gd name="T12" fmla="*/ 61 w 122"/>
              <a:gd name="T13" fmla="*/ 0 h 116"/>
              <a:gd name="T14" fmla="*/ 61 w 122"/>
              <a:gd name="T15" fmla="*/ 0 h 116"/>
              <a:gd name="T16" fmla="*/ 0 w 122"/>
              <a:gd name="T17" fmla="*/ 61 h 116"/>
              <a:gd name="T18" fmla="*/ 61 w 122"/>
              <a:gd name="T19" fmla="*/ 115 h 116"/>
              <a:gd name="T20" fmla="*/ 121 w 122"/>
              <a:gd name="T21" fmla="*/ 61 h 116"/>
              <a:gd name="T22" fmla="*/ 61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30"/>
                  <a:pt x="115" y="61"/>
                </a:cubicBezTo>
                <a:cubicBezTo>
                  <a:pt x="115" y="91"/>
                  <a:pt x="91" y="115"/>
                  <a:pt x="61" y="115"/>
                </a:cubicBezTo>
                <a:cubicBezTo>
                  <a:pt x="30" y="115"/>
                  <a:pt x="6" y="91"/>
                  <a:pt x="6" y="61"/>
                </a:cubicBezTo>
                <a:cubicBezTo>
                  <a:pt x="6" y="30"/>
                  <a:pt x="30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0" y="0"/>
                  <a:pt x="0" y="24"/>
                  <a:pt x="0" y="61"/>
                </a:cubicBezTo>
                <a:cubicBezTo>
                  <a:pt x="0" y="91"/>
                  <a:pt x="30" y="115"/>
                  <a:pt x="61" y="115"/>
                </a:cubicBezTo>
                <a:cubicBezTo>
                  <a:pt x="91" y="115"/>
                  <a:pt x="121" y="91"/>
                  <a:pt x="121" y="61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3" name="Freeform 1097"/>
          <p:cNvSpPr>
            <a:spLocks noChangeArrowheads="1"/>
          </p:cNvSpPr>
          <p:nvPr/>
        </p:nvSpPr>
        <p:spPr bwMode="auto">
          <a:xfrm>
            <a:off x="8329428" y="5265830"/>
            <a:ext cx="145560" cy="145571"/>
          </a:xfrm>
          <a:custGeom>
            <a:avLst/>
            <a:gdLst>
              <a:gd name="T0" fmla="*/ 54 w 115"/>
              <a:gd name="T1" fmla="*/ 114 h 115"/>
              <a:gd name="T2" fmla="*/ 54 w 115"/>
              <a:gd name="T3" fmla="*/ 114 h 115"/>
              <a:gd name="T4" fmla="*/ 0 w 115"/>
              <a:gd name="T5" fmla="*/ 60 h 115"/>
              <a:gd name="T6" fmla="*/ 54 w 115"/>
              <a:gd name="T7" fmla="*/ 0 h 115"/>
              <a:gd name="T8" fmla="*/ 114 w 115"/>
              <a:gd name="T9" fmla="*/ 60 h 115"/>
              <a:gd name="T10" fmla="*/ 54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4" y="24"/>
                  <a:pt x="114" y="60"/>
                </a:cubicBezTo>
                <a:cubicBezTo>
                  <a:pt x="114" y="90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4" name="Freeform 1098"/>
          <p:cNvSpPr>
            <a:spLocks noChangeArrowheads="1"/>
          </p:cNvSpPr>
          <p:nvPr/>
        </p:nvSpPr>
        <p:spPr bwMode="auto">
          <a:xfrm>
            <a:off x="8329428" y="5265830"/>
            <a:ext cx="145560" cy="145571"/>
          </a:xfrm>
          <a:custGeom>
            <a:avLst/>
            <a:gdLst>
              <a:gd name="T0" fmla="*/ 54 w 115"/>
              <a:gd name="T1" fmla="*/ 0 h 115"/>
              <a:gd name="T2" fmla="*/ 54 w 115"/>
              <a:gd name="T3" fmla="*/ 0 h 115"/>
              <a:gd name="T4" fmla="*/ 114 w 115"/>
              <a:gd name="T5" fmla="*/ 60 h 115"/>
              <a:gd name="T6" fmla="*/ 54 w 115"/>
              <a:gd name="T7" fmla="*/ 114 h 115"/>
              <a:gd name="T8" fmla="*/ 0 w 115"/>
              <a:gd name="T9" fmla="*/ 60 h 115"/>
              <a:gd name="T10" fmla="*/ 54 w 115"/>
              <a:gd name="T11" fmla="*/ 0 h 115"/>
              <a:gd name="T12" fmla="*/ 54 w 115"/>
              <a:gd name="T13" fmla="*/ 0 h 115"/>
              <a:gd name="T14" fmla="*/ 54 w 115"/>
              <a:gd name="T15" fmla="*/ 0 h 115"/>
              <a:gd name="T16" fmla="*/ 0 w 115"/>
              <a:gd name="T17" fmla="*/ 60 h 115"/>
              <a:gd name="T18" fmla="*/ 54 w 115"/>
              <a:gd name="T19" fmla="*/ 114 h 115"/>
              <a:gd name="T20" fmla="*/ 114 w 115"/>
              <a:gd name="T21" fmla="*/ 60 h 115"/>
              <a:gd name="T22" fmla="*/ 54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30"/>
                  <a:pt x="114" y="60"/>
                </a:cubicBezTo>
                <a:cubicBezTo>
                  <a:pt x="114" y="90"/>
                  <a:pt x="84" y="114"/>
                  <a:pt x="54" y="114"/>
                </a:cubicBez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4" y="90"/>
                  <a:pt x="114" y="60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5" name="Freeform 1099"/>
          <p:cNvSpPr>
            <a:spLocks noChangeArrowheads="1"/>
          </p:cNvSpPr>
          <p:nvPr/>
        </p:nvSpPr>
        <p:spPr bwMode="auto">
          <a:xfrm>
            <a:off x="8379810" y="5417000"/>
            <a:ext cx="184754" cy="190362"/>
          </a:xfrm>
          <a:custGeom>
            <a:avLst/>
            <a:gdLst>
              <a:gd name="T0" fmla="*/ 72 w 146"/>
              <a:gd name="T1" fmla="*/ 151 h 152"/>
              <a:gd name="T2" fmla="*/ 72 w 146"/>
              <a:gd name="T3" fmla="*/ 151 h 152"/>
              <a:gd name="T4" fmla="*/ 0 w 146"/>
              <a:gd name="T5" fmla="*/ 79 h 152"/>
              <a:gd name="T6" fmla="*/ 72 w 146"/>
              <a:gd name="T7" fmla="*/ 0 h 152"/>
              <a:gd name="T8" fmla="*/ 145 w 146"/>
              <a:gd name="T9" fmla="*/ 79 h 152"/>
              <a:gd name="T10" fmla="*/ 72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5"/>
                  <a:pt x="0" y="79"/>
                </a:cubicBezTo>
                <a:cubicBezTo>
                  <a:pt x="0" y="36"/>
                  <a:pt x="30" y="0"/>
                  <a:pt x="72" y="0"/>
                </a:cubicBezTo>
                <a:cubicBezTo>
                  <a:pt x="115" y="0"/>
                  <a:pt x="145" y="36"/>
                  <a:pt x="145" y="79"/>
                </a:cubicBezTo>
                <a:cubicBezTo>
                  <a:pt x="145" y="115"/>
                  <a:pt x="115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6" name="Freeform 1100"/>
          <p:cNvSpPr>
            <a:spLocks noChangeArrowheads="1"/>
          </p:cNvSpPr>
          <p:nvPr/>
        </p:nvSpPr>
        <p:spPr bwMode="auto">
          <a:xfrm>
            <a:off x="8374216" y="5417000"/>
            <a:ext cx="190347" cy="190362"/>
          </a:xfrm>
          <a:custGeom>
            <a:avLst/>
            <a:gdLst>
              <a:gd name="T0" fmla="*/ 78 w 152"/>
              <a:gd name="T1" fmla="*/ 0 h 152"/>
              <a:gd name="T2" fmla="*/ 78 w 152"/>
              <a:gd name="T3" fmla="*/ 0 h 152"/>
              <a:gd name="T4" fmla="*/ 151 w 152"/>
              <a:gd name="T5" fmla="*/ 79 h 152"/>
              <a:gd name="T6" fmla="*/ 78 w 152"/>
              <a:gd name="T7" fmla="*/ 151 h 152"/>
              <a:gd name="T8" fmla="*/ 6 w 152"/>
              <a:gd name="T9" fmla="*/ 79 h 152"/>
              <a:gd name="T10" fmla="*/ 78 w 152"/>
              <a:gd name="T11" fmla="*/ 0 h 152"/>
              <a:gd name="T12" fmla="*/ 78 w 152"/>
              <a:gd name="T13" fmla="*/ 0 h 152"/>
              <a:gd name="T14" fmla="*/ 78 w 152"/>
              <a:gd name="T15" fmla="*/ 0 h 152"/>
              <a:gd name="T16" fmla="*/ 0 w 152"/>
              <a:gd name="T17" fmla="*/ 79 h 152"/>
              <a:gd name="T18" fmla="*/ 78 w 152"/>
              <a:gd name="T19" fmla="*/ 151 h 152"/>
              <a:gd name="T20" fmla="*/ 151 w 152"/>
              <a:gd name="T21" fmla="*/ 79 h 152"/>
              <a:gd name="T22" fmla="*/ 78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1" y="36"/>
                  <a:pt x="151" y="79"/>
                </a:cubicBezTo>
                <a:cubicBezTo>
                  <a:pt x="151" y="115"/>
                  <a:pt x="114" y="151"/>
                  <a:pt x="78" y="151"/>
                </a:cubicBezTo>
                <a:cubicBezTo>
                  <a:pt x="36" y="151"/>
                  <a:pt x="6" y="115"/>
                  <a:pt x="6" y="79"/>
                </a:cubicBezTo>
                <a:cubicBezTo>
                  <a:pt x="6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9"/>
                </a:cubicBezTo>
                <a:cubicBezTo>
                  <a:pt x="0" y="115"/>
                  <a:pt x="36" y="151"/>
                  <a:pt x="78" y="151"/>
                </a:cubicBezTo>
                <a:cubicBezTo>
                  <a:pt x="121" y="151"/>
                  <a:pt x="151" y="115"/>
                  <a:pt x="151" y="79"/>
                </a:cubicBezTo>
                <a:cubicBezTo>
                  <a:pt x="151" y="36"/>
                  <a:pt x="121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7" name="Freeform 1101"/>
          <p:cNvSpPr>
            <a:spLocks noChangeArrowheads="1"/>
          </p:cNvSpPr>
          <p:nvPr/>
        </p:nvSpPr>
        <p:spPr bwMode="auto">
          <a:xfrm>
            <a:off x="8486182" y="5181843"/>
            <a:ext cx="263128" cy="251951"/>
          </a:xfrm>
          <a:custGeom>
            <a:avLst/>
            <a:gdLst>
              <a:gd name="T0" fmla="*/ 103 w 206"/>
              <a:gd name="T1" fmla="*/ 199 h 200"/>
              <a:gd name="T2" fmla="*/ 103 w 206"/>
              <a:gd name="T3" fmla="*/ 199 h 200"/>
              <a:gd name="T4" fmla="*/ 0 w 206"/>
              <a:gd name="T5" fmla="*/ 103 h 200"/>
              <a:gd name="T6" fmla="*/ 103 w 206"/>
              <a:gd name="T7" fmla="*/ 0 h 200"/>
              <a:gd name="T8" fmla="*/ 205 w 206"/>
              <a:gd name="T9" fmla="*/ 103 h 200"/>
              <a:gd name="T10" fmla="*/ 103 w 206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200">
                <a:moveTo>
                  <a:pt x="103" y="199"/>
                </a:moveTo>
                <a:lnTo>
                  <a:pt x="103" y="199"/>
                </a:lnTo>
                <a:cubicBezTo>
                  <a:pt x="43" y="199"/>
                  <a:pt x="0" y="157"/>
                  <a:pt x="0" y="103"/>
                </a:cubicBezTo>
                <a:cubicBezTo>
                  <a:pt x="0" y="43"/>
                  <a:pt x="43" y="0"/>
                  <a:pt x="103" y="0"/>
                </a:cubicBezTo>
                <a:cubicBezTo>
                  <a:pt x="157" y="0"/>
                  <a:pt x="205" y="43"/>
                  <a:pt x="205" y="103"/>
                </a:cubicBezTo>
                <a:cubicBezTo>
                  <a:pt x="205" y="157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8" name="Freeform 1102"/>
          <p:cNvSpPr>
            <a:spLocks noChangeArrowheads="1"/>
          </p:cNvSpPr>
          <p:nvPr/>
        </p:nvSpPr>
        <p:spPr bwMode="auto">
          <a:xfrm>
            <a:off x="8486182" y="5181844"/>
            <a:ext cx="263128" cy="263149"/>
          </a:xfrm>
          <a:custGeom>
            <a:avLst/>
            <a:gdLst>
              <a:gd name="T0" fmla="*/ 103 w 206"/>
              <a:gd name="T1" fmla="*/ 0 h 206"/>
              <a:gd name="T2" fmla="*/ 103 w 206"/>
              <a:gd name="T3" fmla="*/ 0 h 206"/>
              <a:gd name="T4" fmla="*/ 199 w 206"/>
              <a:gd name="T5" fmla="*/ 103 h 206"/>
              <a:gd name="T6" fmla="*/ 103 w 206"/>
              <a:gd name="T7" fmla="*/ 199 h 206"/>
              <a:gd name="T8" fmla="*/ 0 w 206"/>
              <a:gd name="T9" fmla="*/ 103 h 206"/>
              <a:gd name="T10" fmla="*/ 103 w 206"/>
              <a:gd name="T11" fmla="*/ 0 h 206"/>
              <a:gd name="T12" fmla="*/ 103 w 206"/>
              <a:gd name="T13" fmla="*/ 0 h 206"/>
              <a:gd name="T14" fmla="*/ 103 w 206"/>
              <a:gd name="T15" fmla="*/ 0 h 206"/>
              <a:gd name="T16" fmla="*/ 0 w 206"/>
              <a:gd name="T17" fmla="*/ 103 h 206"/>
              <a:gd name="T18" fmla="*/ 103 w 206"/>
              <a:gd name="T19" fmla="*/ 205 h 206"/>
              <a:gd name="T20" fmla="*/ 205 w 206"/>
              <a:gd name="T21" fmla="*/ 103 h 206"/>
              <a:gd name="T22" fmla="*/ 103 w 206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6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199" y="43"/>
                  <a:pt x="199" y="103"/>
                </a:cubicBezTo>
                <a:cubicBezTo>
                  <a:pt x="199" y="157"/>
                  <a:pt x="157" y="199"/>
                  <a:pt x="103" y="199"/>
                </a:cubicBezTo>
                <a:cubicBezTo>
                  <a:pt x="49" y="199"/>
                  <a:pt x="0" y="157"/>
                  <a:pt x="0" y="103"/>
                </a:cubicBezTo>
                <a:cubicBezTo>
                  <a:pt x="0" y="43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3"/>
                  <a:pt x="0" y="103"/>
                </a:cubicBezTo>
                <a:cubicBezTo>
                  <a:pt x="0" y="157"/>
                  <a:pt x="43" y="205"/>
                  <a:pt x="103" y="205"/>
                </a:cubicBezTo>
                <a:cubicBezTo>
                  <a:pt x="157" y="205"/>
                  <a:pt x="205" y="157"/>
                  <a:pt x="205" y="103"/>
                </a:cubicBezTo>
                <a:cubicBezTo>
                  <a:pt x="205" y="43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69" name="Freeform 1103"/>
          <p:cNvSpPr>
            <a:spLocks noChangeArrowheads="1"/>
          </p:cNvSpPr>
          <p:nvPr/>
        </p:nvSpPr>
        <p:spPr bwMode="auto">
          <a:xfrm>
            <a:off x="8021506" y="6032871"/>
            <a:ext cx="313515" cy="313537"/>
          </a:xfrm>
          <a:custGeom>
            <a:avLst/>
            <a:gdLst>
              <a:gd name="T0" fmla="*/ 127 w 249"/>
              <a:gd name="T1" fmla="*/ 247 h 248"/>
              <a:gd name="T2" fmla="*/ 127 w 249"/>
              <a:gd name="T3" fmla="*/ 247 h 248"/>
              <a:gd name="T4" fmla="*/ 0 w 249"/>
              <a:gd name="T5" fmla="*/ 127 h 248"/>
              <a:gd name="T6" fmla="*/ 127 w 249"/>
              <a:gd name="T7" fmla="*/ 0 h 248"/>
              <a:gd name="T8" fmla="*/ 248 w 249"/>
              <a:gd name="T9" fmla="*/ 127 h 248"/>
              <a:gd name="T10" fmla="*/ 127 w 249"/>
              <a:gd name="T11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248">
                <a:moveTo>
                  <a:pt x="127" y="247"/>
                </a:moveTo>
                <a:lnTo>
                  <a:pt x="127" y="247"/>
                </a:lnTo>
                <a:cubicBezTo>
                  <a:pt x="55" y="247"/>
                  <a:pt x="0" y="193"/>
                  <a:pt x="0" y="127"/>
                </a:cubicBezTo>
                <a:cubicBezTo>
                  <a:pt x="0" y="60"/>
                  <a:pt x="55" y="0"/>
                  <a:pt x="127" y="0"/>
                </a:cubicBezTo>
                <a:cubicBezTo>
                  <a:pt x="193" y="0"/>
                  <a:pt x="248" y="60"/>
                  <a:pt x="248" y="127"/>
                </a:cubicBezTo>
                <a:cubicBezTo>
                  <a:pt x="248" y="193"/>
                  <a:pt x="193" y="247"/>
                  <a:pt x="127" y="24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0" name="Freeform 1104"/>
          <p:cNvSpPr>
            <a:spLocks noChangeArrowheads="1"/>
          </p:cNvSpPr>
          <p:nvPr/>
        </p:nvSpPr>
        <p:spPr bwMode="auto">
          <a:xfrm>
            <a:off x="8021506" y="6032873"/>
            <a:ext cx="313515" cy="324736"/>
          </a:xfrm>
          <a:custGeom>
            <a:avLst/>
            <a:gdLst>
              <a:gd name="T0" fmla="*/ 127 w 249"/>
              <a:gd name="T1" fmla="*/ 0 h 254"/>
              <a:gd name="T2" fmla="*/ 127 w 249"/>
              <a:gd name="T3" fmla="*/ 0 h 254"/>
              <a:gd name="T4" fmla="*/ 248 w 249"/>
              <a:gd name="T5" fmla="*/ 127 h 254"/>
              <a:gd name="T6" fmla="*/ 127 w 249"/>
              <a:gd name="T7" fmla="*/ 247 h 254"/>
              <a:gd name="T8" fmla="*/ 0 w 249"/>
              <a:gd name="T9" fmla="*/ 127 h 254"/>
              <a:gd name="T10" fmla="*/ 127 w 249"/>
              <a:gd name="T11" fmla="*/ 0 h 254"/>
              <a:gd name="T12" fmla="*/ 127 w 249"/>
              <a:gd name="T13" fmla="*/ 0 h 254"/>
              <a:gd name="T14" fmla="*/ 127 w 249"/>
              <a:gd name="T15" fmla="*/ 0 h 254"/>
              <a:gd name="T16" fmla="*/ 0 w 249"/>
              <a:gd name="T17" fmla="*/ 127 h 254"/>
              <a:gd name="T18" fmla="*/ 127 w 249"/>
              <a:gd name="T19" fmla="*/ 253 h 254"/>
              <a:gd name="T20" fmla="*/ 248 w 249"/>
              <a:gd name="T21" fmla="*/ 127 h 254"/>
              <a:gd name="T22" fmla="*/ 127 w 249"/>
              <a:gd name="T23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9" h="254">
                <a:moveTo>
                  <a:pt x="127" y="0"/>
                </a:moveTo>
                <a:lnTo>
                  <a:pt x="127" y="0"/>
                </a:lnTo>
                <a:cubicBezTo>
                  <a:pt x="193" y="0"/>
                  <a:pt x="248" y="60"/>
                  <a:pt x="248" y="127"/>
                </a:cubicBezTo>
                <a:cubicBezTo>
                  <a:pt x="248" y="193"/>
                  <a:pt x="193" y="247"/>
                  <a:pt x="127" y="247"/>
                </a:cubicBezTo>
                <a:cubicBezTo>
                  <a:pt x="55" y="247"/>
                  <a:pt x="0" y="193"/>
                  <a:pt x="0" y="127"/>
                </a:cubicBezTo>
                <a:cubicBezTo>
                  <a:pt x="0" y="60"/>
                  <a:pt x="55" y="0"/>
                  <a:pt x="127" y="0"/>
                </a:cubicBezTo>
                <a:lnTo>
                  <a:pt x="127" y="0"/>
                </a:lnTo>
                <a:lnTo>
                  <a:pt x="127" y="0"/>
                </a:lnTo>
                <a:cubicBezTo>
                  <a:pt x="55" y="0"/>
                  <a:pt x="0" y="54"/>
                  <a:pt x="0" y="127"/>
                </a:cubicBezTo>
                <a:cubicBezTo>
                  <a:pt x="0" y="193"/>
                  <a:pt x="55" y="253"/>
                  <a:pt x="127" y="253"/>
                </a:cubicBezTo>
                <a:cubicBezTo>
                  <a:pt x="193" y="253"/>
                  <a:pt x="248" y="193"/>
                  <a:pt x="248" y="127"/>
                </a:cubicBezTo>
                <a:cubicBezTo>
                  <a:pt x="248" y="54"/>
                  <a:pt x="193" y="0"/>
                  <a:pt x="12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1" name="Freeform 1105"/>
          <p:cNvSpPr>
            <a:spLocks noChangeArrowheads="1"/>
          </p:cNvSpPr>
          <p:nvPr/>
        </p:nvSpPr>
        <p:spPr bwMode="auto">
          <a:xfrm>
            <a:off x="7730382" y="7287019"/>
            <a:ext cx="313515" cy="313537"/>
          </a:xfrm>
          <a:custGeom>
            <a:avLst/>
            <a:gdLst>
              <a:gd name="T0" fmla="*/ 127 w 248"/>
              <a:gd name="T1" fmla="*/ 248 h 249"/>
              <a:gd name="T2" fmla="*/ 127 w 248"/>
              <a:gd name="T3" fmla="*/ 248 h 249"/>
              <a:gd name="T4" fmla="*/ 0 w 248"/>
              <a:gd name="T5" fmla="*/ 127 h 249"/>
              <a:gd name="T6" fmla="*/ 127 w 248"/>
              <a:gd name="T7" fmla="*/ 0 h 249"/>
              <a:gd name="T8" fmla="*/ 247 w 248"/>
              <a:gd name="T9" fmla="*/ 127 h 249"/>
              <a:gd name="T10" fmla="*/ 127 w 248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249">
                <a:moveTo>
                  <a:pt x="127" y="248"/>
                </a:moveTo>
                <a:lnTo>
                  <a:pt x="127" y="248"/>
                </a:lnTo>
                <a:cubicBezTo>
                  <a:pt x="54" y="248"/>
                  <a:pt x="0" y="193"/>
                  <a:pt x="0" y="127"/>
                </a:cubicBezTo>
                <a:cubicBezTo>
                  <a:pt x="0" y="55"/>
                  <a:pt x="54" y="0"/>
                  <a:pt x="127" y="0"/>
                </a:cubicBezTo>
                <a:cubicBezTo>
                  <a:pt x="193" y="0"/>
                  <a:pt x="247" y="55"/>
                  <a:pt x="247" y="127"/>
                </a:cubicBezTo>
                <a:cubicBezTo>
                  <a:pt x="247" y="193"/>
                  <a:pt x="193" y="248"/>
                  <a:pt x="127" y="2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2" name="Freeform 1106"/>
          <p:cNvSpPr>
            <a:spLocks noChangeArrowheads="1"/>
          </p:cNvSpPr>
          <p:nvPr/>
        </p:nvSpPr>
        <p:spPr bwMode="auto">
          <a:xfrm>
            <a:off x="7730382" y="7287019"/>
            <a:ext cx="313515" cy="313537"/>
          </a:xfrm>
          <a:custGeom>
            <a:avLst/>
            <a:gdLst>
              <a:gd name="T0" fmla="*/ 127 w 248"/>
              <a:gd name="T1" fmla="*/ 0 h 249"/>
              <a:gd name="T2" fmla="*/ 127 w 248"/>
              <a:gd name="T3" fmla="*/ 0 h 249"/>
              <a:gd name="T4" fmla="*/ 247 w 248"/>
              <a:gd name="T5" fmla="*/ 127 h 249"/>
              <a:gd name="T6" fmla="*/ 127 w 248"/>
              <a:gd name="T7" fmla="*/ 248 h 249"/>
              <a:gd name="T8" fmla="*/ 0 w 248"/>
              <a:gd name="T9" fmla="*/ 127 h 249"/>
              <a:gd name="T10" fmla="*/ 127 w 248"/>
              <a:gd name="T11" fmla="*/ 0 h 249"/>
              <a:gd name="T12" fmla="*/ 127 w 248"/>
              <a:gd name="T13" fmla="*/ 0 h 249"/>
              <a:gd name="T14" fmla="*/ 127 w 248"/>
              <a:gd name="T15" fmla="*/ 0 h 249"/>
              <a:gd name="T16" fmla="*/ 0 w 248"/>
              <a:gd name="T17" fmla="*/ 127 h 249"/>
              <a:gd name="T18" fmla="*/ 127 w 248"/>
              <a:gd name="T19" fmla="*/ 248 h 249"/>
              <a:gd name="T20" fmla="*/ 247 w 248"/>
              <a:gd name="T21" fmla="*/ 127 h 249"/>
              <a:gd name="T22" fmla="*/ 127 w 248"/>
              <a:gd name="T2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8" h="249">
                <a:moveTo>
                  <a:pt x="127" y="0"/>
                </a:moveTo>
                <a:lnTo>
                  <a:pt x="127" y="0"/>
                </a:lnTo>
                <a:cubicBezTo>
                  <a:pt x="193" y="0"/>
                  <a:pt x="247" y="55"/>
                  <a:pt x="247" y="127"/>
                </a:cubicBezTo>
                <a:cubicBezTo>
                  <a:pt x="247" y="193"/>
                  <a:pt x="193" y="248"/>
                  <a:pt x="127" y="248"/>
                </a:cubicBezTo>
                <a:cubicBezTo>
                  <a:pt x="60" y="248"/>
                  <a:pt x="0" y="193"/>
                  <a:pt x="0" y="127"/>
                </a:cubicBezTo>
                <a:cubicBezTo>
                  <a:pt x="0" y="55"/>
                  <a:pt x="60" y="0"/>
                  <a:pt x="127" y="0"/>
                </a:cubicBezTo>
                <a:lnTo>
                  <a:pt x="127" y="0"/>
                </a:lnTo>
                <a:lnTo>
                  <a:pt x="127" y="0"/>
                </a:lnTo>
                <a:cubicBezTo>
                  <a:pt x="54" y="0"/>
                  <a:pt x="0" y="55"/>
                  <a:pt x="0" y="127"/>
                </a:cubicBezTo>
                <a:cubicBezTo>
                  <a:pt x="0" y="193"/>
                  <a:pt x="54" y="248"/>
                  <a:pt x="127" y="248"/>
                </a:cubicBezTo>
                <a:cubicBezTo>
                  <a:pt x="193" y="248"/>
                  <a:pt x="247" y="193"/>
                  <a:pt x="247" y="127"/>
                </a:cubicBezTo>
                <a:cubicBezTo>
                  <a:pt x="247" y="55"/>
                  <a:pt x="193" y="0"/>
                  <a:pt x="12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3" name="Freeform 1107"/>
          <p:cNvSpPr>
            <a:spLocks noChangeArrowheads="1"/>
          </p:cNvSpPr>
          <p:nvPr/>
        </p:nvSpPr>
        <p:spPr bwMode="auto">
          <a:xfrm>
            <a:off x="8855688" y="7824514"/>
            <a:ext cx="408688" cy="397522"/>
          </a:xfrm>
          <a:custGeom>
            <a:avLst/>
            <a:gdLst>
              <a:gd name="T0" fmla="*/ 163 w 321"/>
              <a:gd name="T1" fmla="*/ 313 h 314"/>
              <a:gd name="T2" fmla="*/ 163 w 321"/>
              <a:gd name="T3" fmla="*/ 313 h 314"/>
              <a:gd name="T4" fmla="*/ 0 w 321"/>
              <a:gd name="T5" fmla="*/ 157 h 314"/>
              <a:gd name="T6" fmla="*/ 163 w 321"/>
              <a:gd name="T7" fmla="*/ 0 h 314"/>
              <a:gd name="T8" fmla="*/ 320 w 321"/>
              <a:gd name="T9" fmla="*/ 157 h 314"/>
              <a:gd name="T10" fmla="*/ 163 w 321"/>
              <a:gd name="T11" fmla="*/ 31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1" h="314">
                <a:moveTo>
                  <a:pt x="163" y="313"/>
                </a:moveTo>
                <a:lnTo>
                  <a:pt x="163" y="313"/>
                </a:lnTo>
                <a:cubicBezTo>
                  <a:pt x="72" y="313"/>
                  <a:pt x="0" y="241"/>
                  <a:pt x="0" y="157"/>
                </a:cubicBezTo>
                <a:cubicBezTo>
                  <a:pt x="0" y="72"/>
                  <a:pt x="72" y="0"/>
                  <a:pt x="163" y="0"/>
                </a:cubicBezTo>
                <a:cubicBezTo>
                  <a:pt x="247" y="0"/>
                  <a:pt x="320" y="72"/>
                  <a:pt x="320" y="157"/>
                </a:cubicBezTo>
                <a:cubicBezTo>
                  <a:pt x="320" y="241"/>
                  <a:pt x="247" y="313"/>
                  <a:pt x="163" y="31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4" name="Freeform 1108"/>
          <p:cNvSpPr>
            <a:spLocks noChangeArrowheads="1"/>
          </p:cNvSpPr>
          <p:nvPr/>
        </p:nvSpPr>
        <p:spPr bwMode="auto">
          <a:xfrm>
            <a:off x="8855688" y="7824514"/>
            <a:ext cx="408688" cy="397522"/>
          </a:xfrm>
          <a:custGeom>
            <a:avLst/>
            <a:gdLst>
              <a:gd name="T0" fmla="*/ 163 w 321"/>
              <a:gd name="T1" fmla="*/ 0 h 314"/>
              <a:gd name="T2" fmla="*/ 163 w 321"/>
              <a:gd name="T3" fmla="*/ 0 h 314"/>
              <a:gd name="T4" fmla="*/ 314 w 321"/>
              <a:gd name="T5" fmla="*/ 157 h 314"/>
              <a:gd name="T6" fmla="*/ 163 w 321"/>
              <a:gd name="T7" fmla="*/ 313 h 314"/>
              <a:gd name="T8" fmla="*/ 6 w 321"/>
              <a:gd name="T9" fmla="*/ 157 h 314"/>
              <a:gd name="T10" fmla="*/ 163 w 321"/>
              <a:gd name="T11" fmla="*/ 0 h 314"/>
              <a:gd name="T12" fmla="*/ 163 w 321"/>
              <a:gd name="T13" fmla="*/ 0 h 314"/>
              <a:gd name="T14" fmla="*/ 163 w 321"/>
              <a:gd name="T15" fmla="*/ 0 h 314"/>
              <a:gd name="T16" fmla="*/ 0 w 321"/>
              <a:gd name="T17" fmla="*/ 157 h 314"/>
              <a:gd name="T18" fmla="*/ 163 w 321"/>
              <a:gd name="T19" fmla="*/ 313 h 314"/>
              <a:gd name="T20" fmla="*/ 320 w 321"/>
              <a:gd name="T21" fmla="*/ 157 h 314"/>
              <a:gd name="T22" fmla="*/ 163 w 321"/>
              <a:gd name="T23" fmla="*/ 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1" h="314">
                <a:moveTo>
                  <a:pt x="163" y="0"/>
                </a:moveTo>
                <a:lnTo>
                  <a:pt x="163" y="0"/>
                </a:lnTo>
                <a:cubicBezTo>
                  <a:pt x="247" y="0"/>
                  <a:pt x="314" y="72"/>
                  <a:pt x="314" y="157"/>
                </a:cubicBezTo>
                <a:cubicBezTo>
                  <a:pt x="314" y="241"/>
                  <a:pt x="247" y="313"/>
                  <a:pt x="163" y="313"/>
                </a:cubicBezTo>
                <a:cubicBezTo>
                  <a:pt x="72" y="313"/>
                  <a:pt x="6" y="241"/>
                  <a:pt x="6" y="157"/>
                </a:cubicBezTo>
                <a:cubicBezTo>
                  <a:pt x="6" y="72"/>
                  <a:pt x="72" y="0"/>
                  <a:pt x="163" y="0"/>
                </a:cubicBezTo>
                <a:lnTo>
                  <a:pt x="163" y="0"/>
                </a:lnTo>
                <a:lnTo>
                  <a:pt x="163" y="0"/>
                </a:lnTo>
                <a:cubicBezTo>
                  <a:pt x="72" y="0"/>
                  <a:pt x="0" y="66"/>
                  <a:pt x="0" y="157"/>
                </a:cubicBezTo>
                <a:cubicBezTo>
                  <a:pt x="0" y="241"/>
                  <a:pt x="72" y="313"/>
                  <a:pt x="163" y="313"/>
                </a:cubicBezTo>
                <a:cubicBezTo>
                  <a:pt x="247" y="313"/>
                  <a:pt x="320" y="241"/>
                  <a:pt x="320" y="157"/>
                </a:cubicBezTo>
                <a:cubicBezTo>
                  <a:pt x="320" y="66"/>
                  <a:pt x="247" y="0"/>
                  <a:pt x="16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5" name="Freeform 1109"/>
          <p:cNvSpPr>
            <a:spLocks noChangeArrowheads="1"/>
          </p:cNvSpPr>
          <p:nvPr/>
        </p:nvSpPr>
        <p:spPr bwMode="auto">
          <a:xfrm>
            <a:off x="8939661" y="5047473"/>
            <a:ext cx="447882" cy="436713"/>
          </a:xfrm>
          <a:custGeom>
            <a:avLst/>
            <a:gdLst>
              <a:gd name="T0" fmla="*/ 175 w 351"/>
              <a:gd name="T1" fmla="*/ 344 h 345"/>
              <a:gd name="T2" fmla="*/ 175 w 351"/>
              <a:gd name="T3" fmla="*/ 344 h 345"/>
              <a:gd name="T4" fmla="*/ 0 w 351"/>
              <a:gd name="T5" fmla="*/ 175 h 345"/>
              <a:gd name="T6" fmla="*/ 175 w 351"/>
              <a:gd name="T7" fmla="*/ 0 h 345"/>
              <a:gd name="T8" fmla="*/ 350 w 351"/>
              <a:gd name="T9" fmla="*/ 175 h 345"/>
              <a:gd name="T10" fmla="*/ 175 w 351"/>
              <a:gd name="T11" fmla="*/ 3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1" h="345">
                <a:moveTo>
                  <a:pt x="175" y="344"/>
                </a:moveTo>
                <a:lnTo>
                  <a:pt x="175" y="344"/>
                </a:lnTo>
                <a:cubicBezTo>
                  <a:pt x="79" y="344"/>
                  <a:pt x="0" y="271"/>
                  <a:pt x="0" y="175"/>
                </a:cubicBezTo>
                <a:cubicBezTo>
                  <a:pt x="0" y="78"/>
                  <a:pt x="79" y="0"/>
                  <a:pt x="175" y="0"/>
                </a:cubicBezTo>
                <a:cubicBezTo>
                  <a:pt x="272" y="0"/>
                  <a:pt x="350" y="78"/>
                  <a:pt x="350" y="175"/>
                </a:cubicBezTo>
                <a:cubicBezTo>
                  <a:pt x="350" y="271"/>
                  <a:pt x="272" y="344"/>
                  <a:pt x="175" y="34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6" name="Freeform 1110"/>
          <p:cNvSpPr>
            <a:spLocks noChangeArrowheads="1"/>
          </p:cNvSpPr>
          <p:nvPr/>
        </p:nvSpPr>
        <p:spPr bwMode="auto">
          <a:xfrm>
            <a:off x="8939661" y="5047470"/>
            <a:ext cx="447882" cy="447911"/>
          </a:xfrm>
          <a:custGeom>
            <a:avLst/>
            <a:gdLst>
              <a:gd name="T0" fmla="*/ 175 w 351"/>
              <a:gd name="T1" fmla="*/ 0 h 351"/>
              <a:gd name="T2" fmla="*/ 175 w 351"/>
              <a:gd name="T3" fmla="*/ 0 h 351"/>
              <a:gd name="T4" fmla="*/ 350 w 351"/>
              <a:gd name="T5" fmla="*/ 175 h 351"/>
              <a:gd name="T6" fmla="*/ 175 w 351"/>
              <a:gd name="T7" fmla="*/ 344 h 351"/>
              <a:gd name="T8" fmla="*/ 0 w 351"/>
              <a:gd name="T9" fmla="*/ 175 h 351"/>
              <a:gd name="T10" fmla="*/ 175 w 351"/>
              <a:gd name="T11" fmla="*/ 0 h 351"/>
              <a:gd name="T12" fmla="*/ 175 w 351"/>
              <a:gd name="T13" fmla="*/ 0 h 351"/>
              <a:gd name="T14" fmla="*/ 175 w 351"/>
              <a:gd name="T15" fmla="*/ 0 h 351"/>
              <a:gd name="T16" fmla="*/ 0 w 351"/>
              <a:gd name="T17" fmla="*/ 175 h 351"/>
              <a:gd name="T18" fmla="*/ 175 w 351"/>
              <a:gd name="T19" fmla="*/ 350 h 351"/>
              <a:gd name="T20" fmla="*/ 350 w 351"/>
              <a:gd name="T21" fmla="*/ 175 h 351"/>
              <a:gd name="T22" fmla="*/ 175 w 351"/>
              <a:gd name="T23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1" h="351">
                <a:moveTo>
                  <a:pt x="175" y="0"/>
                </a:moveTo>
                <a:lnTo>
                  <a:pt x="175" y="0"/>
                </a:lnTo>
                <a:cubicBezTo>
                  <a:pt x="272" y="0"/>
                  <a:pt x="350" y="78"/>
                  <a:pt x="350" y="175"/>
                </a:cubicBezTo>
                <a:cubicBezTo>
                  <a:pt x="350" y="265"/>
                  <a:pt x="272" y="344"/>
                  <a:pt x="175" y="344"/>
                </a:cubicBezTo>
                <a:cubicBezTo>
                  <a:pt x="79" y="344"/>
                  <a:pt x="0" y="265"/>
                  <a:pt x="0" y="175"/>
                </a:cubicBezTo>
                <a:cubicBezTo>
                  <a:pt x="0" y="78"/>
                  <a:pt x="79" y="0"/>
                  <a:pt x="175" y="0"/>
                </a:cubicBezTo>
                <a:lnTo>
                  <a:pt x="175" y="0"/>
                </a:lnTo>
                <a:lnTo>
                  <a:pt x="175" y="0"/>
                </a:lnTo>
                <a:cubicBezTo>
                  <a:pt x="79" y="0"/>
                  <a:pt x="0" y="78"/>
                  <a:pt x="0" y="175"/>
                </a:cubicBezTo>
                <a:cubicBezTo>
                  <a:pt x="0" y="271"/>
                  <a:pt x="79" y="350"/>
                  <a:pt x="175" y="350"/>
                </a:cubicBezTo>
                <a:cubicBezTo>
                  <a:pt x="272" y="350"/>
                  <a:pt x="350" y="271"/>
                  <a:pt x="350" y="175"/>
                </a:cubicBezTo>
                <a:cubicBezTo>
                  <a:pt x="350" y="78"/>
                  <a:pt x="272" y="0"/>
                  <a:pt x="17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7" name="Freeform 1111"/>
          <p:cNvSpPr>
            <a:spLocks noChangeArrowheads="1"/>
          </p:cNvSpPr>
          <p:nvPr/>
        </p:nvSpPr>
        <p:spPr bwMode="auto">
          <a:xfrm>
            <a:off x="14258249" y="7740535"/>
            <a:ext cx="145560" cy="145571"/>
          </a:xfrm>
          <a:custGeom>
            <a:avLst/>
            <a:gdLst>
              <a:gd name="T0" fmla="*/ 61 w 116"/>
              <a:gd name="T1" fmla="*/ 115 h 116"/>
              <a:gd name="T2" fmla="*/ 61 w 116"/>
              <a:gd name="T3" fmla="*/ 115 h 116"/>
              <a:gd name="T4" fmla="*/ 0 w 116"/>
              <a:gd name="T5" fmla="*/ 61 h 116"/>
              <a:gd name="T6" fmla="*/ 61 w 116"/>
              <a:gd name="T7" fmla="*/ 0 h 116"/>
              <a:gd name="T8" fmla="*/ 115 w 116"/>
              <a:gd name="T9" fmla="*/ 61 h 116"/>
              <a:gd name="T10" fmla="*/ 61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1" y="115"/>
                </a:moveTo>
                <a:lnTo>
                  <a:pt x="61" y="115"/>
                </a:lnTo>
                <a:cubicBezTo>
                  <a:pt x="25" y="115"/>
                  <a:pt x="0" y="91"/>
                  <a:pt x="0" y="61"/>
                </a:cubicBezTo>
                <a:cubicBezTo>
                  <a:pt x="0" y="25"/>
                  <a:pt x="25" y="0"/>
                  <a:pt x="61" y="0"/>
                </a:cubicBezTo>
                <a:cubicBezTo>
                  <a:pt x="91" y="0"/>
                  <a:pt x="115" y="25"/>
                  <a:pt x="115" y="61"/>
                </a:cubicBezTo>
                <a:cubicBezTo>
                  <a:pt x="115" y="91"/>
                  <a:pt x="91" y="115"/>
                  <a:pt x="61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8" name="Freeform 1112"/>
          <p:cNvSpPr>
            <a:spLocks noChangeArrowheads="1"/>
          </p:cNvSpPr>
          <p:nvPr/>
        </p:nvSpPr>
        <p:spPr bwMode="auto">
          <a:xfrm>
            <a:off x="14258249" y="7740535"/>
            <a:ext cx="145560" cy="145571"/>
          </a:xfrm>
          <a:custGeom>
            <a:avLst/>
            <a:gdLst>
              <a:gd name="T0" fmla="*/ 61 w 116"/>
              <a:gd name="T1" fmla="*/ 0 h 116"/>
              <a:gd name="T2" fmla="*/ 61 w 116"/>
              <a:gd name="T3" fmla="*/ 0 h 116"/>
              <a:gd name="T4" fmla="*/ 115 w 116"/>
              <a:gd name="T5" fmla="*/ 61 h 116"/>
              <a:gd name="T6" fmla="*/ 61 w 116"/>
              <a:gd name="T7" fmla="*/ 115 h 116"/>
              <a:gd name="T8" fmla="*/ 0 w 116"/>
              <a:gd name="T9" fmla="*/ 61 h 116"/>
              <a:gd name="T10" fmla="*/ 61 w 116"/>
              <a:gd name="T11" fmla="*/ 0 h 116"/>
              <a:gd name="T12" fmla="*/ 61 w 116"/>
              <a:gd name="T13" fmla="*/ 0 h 116"/>
              <a:gd name="T14" fmla="*/ 61 w 116"/>
              <a:gd name="T15" fmla="*/ 0 h 116"/>
              <a:gd name="T16" fmla="*/ 0 w 116"/>
              <a:gd name="T17" fmla="*/ 61 h 116"/>
              <a:gd name="T18" fmla="*/ 61 w 116"/>
              <a:gd name="T19" fmla="*/ 115 h 116"/>
              <a:gd name="T20" fmla="*/ 115 w 116"/>
              <a:gd name="T21" fmla="*/ 61 h 116"/>
              <a:gd name="T22" fmla="*/ 61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31"/>
                  <a:pt x="115" y="61"/>
                </a:cubicBezTo>
                <a:cubicBezTo>
                  <a:pt x="115" y="91"/>
                  <a:pt x="91" y="115"/>
                  <a:pt x="61" y="115"/>
                </a:cubicBezTo>
                <a:cubicBezTo>
                  <a:pt x="25" y="115"/>
                  <a:pt x="0" y="91"/>
                  <a:pt x="0" y="61"/>
                </a:cubicBezTo>
                <a:cubicBezTo>
                  <a:pt x="0" y="31"/>
                  <a:pt x="25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5" y="0"/>
                  <a:pt x="0" y="25"/>
                  <a:pt x="0" y="61"/>
                </a:cubicBezTo>
                <a:cubicBezTo>
                  <a:pt x="0" y="91"/>
                  <a:pt x="25" y="115"/>
                  <a:pt x="61" y="115"/>
                </a:cubicBezTo>
                <a:cubicBezTo>
                  <a:pt x="91" y="115"/>
                  <a:pt x="115" y="91"/>
                  <a:pt x="115" y="61"/>
                </a:cubicBezTo>
                <a:cubicBezTo>
                  <a:pt x="115" y="25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79" name="Freeform 1113"/>
          <p:cNvSpPr>
            <a:spLocks noChangeArrowheads="1"/>
          </p:cNvSpPr>
          <p:nvPr/>
        </p:nvSpPr>
        <p:spPr bwMode="auto">
          <a:xfrm>
            <a:off x="15719462" y="8255631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61 h 116"/>
              <a:gd name="T6" fmla="*/ 60 w 115"/>
              <a:gd name="T7" fmla="*/ 0 h 116"/>
              <a:gd name="T8" fmla="*/ 114 w 115"/>
              <a:gd name="T9" fmla="*/ 61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24" y="115"/>
                  <a:pt x="0" y="91"/>
                  <a:pt x="0" y="61"/>
                </a:cubicBezTo>
                <a:cubicBezTo>
                  <a:pt x="0" y="25"/>
                  <a:pt x="24" y="0"/>
                  <a:pt x="60" y="0"/>
                </a:cubicBezTo>
                <a:cubicBezTo>
                  <a:pt x="90" y="0"/>
                  <a:pt x="114" y="25"/>
                  <a:pt x="114" y="61"/>
                </a:cubicBezTo>
                <a:cubicBezTo>
                  <a:pt x="114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80" name="Freeform 1114"/>
          <p:cNvSpPr>
            <a:spLocks noChangeArrowheads="1"/>
          </p:cNvSpPr>
          <p:nvPr/>
        </p:nvSpPr>
        <p:spPr bwMode="auto">
          <a:xfrm>
            <a:off x="15719462" y="8255631"/>
            <a:ext cx="145560" cy="145571"/>
          </a:xfrm>
          <a:custGeom>
            <a:avLst/>
            <a:gdLst>
              <a:gd name="T0" fmla="*/ 60 w 115"/>
              <a:gd name="T1" fmla="*/ 0 h 116"/>
              <a:gd name="T2" fmla="*/ 60 w 115"/>
              <a:gd name="T3" fmla="*/ 0 h 116"/>
              <a:gd name="T4" fmla="*/ 114 w 115"/>
              <a:gd name="T5" fmla="*/ 61 h 116"/>
              <a:gd name="T6" fmla="*/ 60 w 115"/>
              <a:gd name="T7" fmla="*/ 115 h 116"/>
              <a:gd name="T8" fmla="*/ 0 w 115"/>
              <a:gd name="T9" fmla="*/ 61 h 116"/>
              <a:gd name="T10" fmla="*/ 60 w 115"/>
              <a:gd name="T11" fmla="*/ 0 h 116"/>
              <a:gd name="T12" fmla="*/ 60 w 115"/>
              <a:gd name="T13" fmla="*/ 0 h 116"/>
              <a:gd name="T14" fmla="*/ 60 w 115"/>
              <a:gd name="T15" fmla="*/ 0 h 116"/>
              <a:gd name="T16" fmla="*/ 0 w 115"/>
              <a:gd name="T17" fmla="*/ 61 h 116"/>
              <a:gd name="T18" fmla="*/ 60 w 115"/>
              <a:gd name="T19" fmla="*/ 115 h 116"/>
              <a:gd name="T20" fmla="*/ 114 w 115"/>
              <a:gd name="T21" fmla="*/ 61 h 116"/>
              <a:gd name="T22" fmla="*/ 60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5"/>
                  <a:pt x="114" y="61"/>
                </a:cubicBezTo>
                <a:cubicBezTo>
                  <a:pt x="114" y="91"/>
                  <a:pt x="90" y="115"/>
                  <a:pt x="60" y="115"/>
                </a:cubicBezTo>
                <a:cubicBezTo>
                  <a:pt x="24" y="115"/>
                  <a:pt x="0" y="91"/>
                  <a:pt x="0" y="61"/>
                </a:cubicBezTo>
                <a:cubicBezTo>
                  <a:pt x="0" y="25"/>
                  <a:pt x="24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5"/>
                  <a:pt x="0" y="61"/>
                </a:cubicBezTo>
                <a:cubicBezTo>
                  <a:pt x="0" y="91"/>
                  <a:pt x="24" y="115"/>
                  <a:pt x="60" y="115"/>
                </a:cubicBezTo>
                <a:cubicBezTo>
                  <a:pt x="90" y="115"/>
                  <a:pt x="114" y="91"/>
                  <a:pt x="114" y="61"/>
                </a:cubicBezTo>
                <a:cubicBezTo>
                  <a:pt x="114" y="25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81" name="Freeform 1115"/>
          <p:cNvSpPr>
            <a:spLocks noChangeArrowheads="1"/>
          </p:cNvSpPr>
          <p:nvPr/>
        </p:nvSpPr>
        <p:spPr bwMode="auto">
          <a:xfrm>
            <a:off x="14946871" y="9336212"/>
            <a:ext cx="145560" cy="145571"/>
          </a:xfrm>
          <a:custGeom>
            <a:avLst/>
            <a:gdLst>
              <a:gd name="T0" fmla="*/ 55 w 116"/>
              <a:gd name="T1" fmla="*/ 114 h 115"/>
              <a:gd name="T2" fmla="*/ 55 w 116"/>
              <a:gd name="T3" fmla="*/ 114 h 115"/>
              <a:gd name="T4" fmla="*/ 0 w 116"/>
              <a:gd name="T5" fmla="*/ 60 h 115"/>
              <a:gd name="T6" fmla="*/ 55 w 116"/>
              <a:gd name="T7" fmla="*/ 0 h 115"/>
              <a:gd name="T8" fmla="*/ 115 w 116"/>
              <a:gd name="T9" fmla="*/ 60 h 115"/>
              <a:gd name="T10" fmla="*/ 55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5" y="114"/>
                </a:moveTo>
                <a:lnTo>
                  <a:pt x="55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55" y="0"/>
                </a:cubicBezTo>
                <a:cubicBezTo>
                  <a:pt x="85" y="0"/>
                  <a:pt x="115" y="30"/>
                  <a:pt x="115" y="60"/>
                </a:cubicBezTo>
                <a:cubicBezTo>
                  <a:pt x="115" y="90"/>
                  <a:pt x="85" y="114"/>
                  <a:pt x="55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2" name="Freeform 1116"/>
          <p:cNvSpPr>
            <a:spLocks noChangeArrowheads="1"/>
          </p:cNvSpPr>
          <p:nvPr/>
        </p:nvSpPr>
        <p:spPr bwMode="auto">
          <a:xfrm>
            <a:off x="14935670" y="9336212"/>
            <a:ext cx="156758" cy="151171"/>
          </a:xfrm>
          <a:custGeom>
            <a:avLst/>
            <a:gdLst>
              <a:gd name="T0" fmla="*/ 61 w 122"/>
              <a:gd name="T1" fmla="*/ 6 h 121"/>
              <a:gd name="T2" fmla="*/ 61 w 122"/>
              <a:gd name="T3" fmla="*/ 6 h 121"/>
              <a:gd name="T4" fmla="*/ 115 w 122"/>
              <a:gd name="T5" fmla="*/ 60 h 121"/>
              <a:gd name="T6" fmla="*/ 61 w 122"/>
              <a:gd name="T7" fmla="*/ 114 h 121"/>
              <a:gd name="T8" fmla="*/ 6 w 122"/>
              <a:gd name="T9" fmla="*/ 60 h 121"/>
              <a:gd name="T10" fmla="*/ 61 w 122"/>
              <a:gd name="T11" fmla="*/ 6 h 121"/>
              <a:gd name="T12" fmla="*/ 61 w 122"/>
              <a:gd name="T13" fmla="*/ 0 h 121"/>
              <a:gd name="T14" fmla="*/ 61 w 122"/>
              <a:gd name="T15" fmla="*/ 0 h 121"/>
              <a:gd name="T16" fmla="*/ 0 w 122"/>
              <a:gd name="T17" fmla="*/ 60 h 121"/>
              <a:gd name="T18" fmla="*/ 61 w 122"/>
              <a:gd name="T19" fmla="*/ 120 h 121"/>
              <a:gd name="T20" fmla="*/ 121 w 122"/>
              <a:gd name="T21" fmla="*/ 60 h 121"/>
              <a:gd name="T22" fmla="*/ 61 w 122"/>
              <a:gd name="T23" fmla="*/ 0 h 121"/>
              <a:gd name="T24" fmla="*/ 61 w 122"/>
              <a:gd name="T25" fmla="*/ 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21">
                <a:moveTo>
                  <a:pt x="61" y="6"/>
                </a:moveTo>
                <a:lnTo>
                  <a:pt x="61" y="6"/>
                </a:lnTo>
                <a:cubicBezTo>
                  <a:pt x="91" y="6"/>
                  <a:pt x="115" y="30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0" y="114"/>
                  <a:pt x="6" y="90"/>
                  <a:pt x="6" y="60"/>
                </a:cubicBezTo>
                <a:cubicBezTo>
                  <a:pt x="6" y="30"/>
                  <a:pt x="30" y="6"/>
                  <a:pt x="61" y="6"/>
                </a:cubicBezTo>
                <a:lnTo>
                  <a:pt x="61" y="0"/>
                </a:lnTo>
                <a:lnTo>
                  <a:pt x="61" y="0"/>
                </a:lnTo>
                <a:cubicBezTo>
                  <a:pt x="30" y="0"/>
                  <a:pt x="0" y="30"/>
                  <a:pt x="0" y="60"/>
                </a:cubicBezTo>
                <a:cubicBezTo>
                  <a:pt x="0" y="90"/>
                  <a:pt x="30" y="120"/>
                  <a:pt x="61" y="120"/>
                </a:cubicBezTo>
                <a:cubicBezTo>
                  <a:pt x="91" y="120"/>
                  <a:pt x="121" y="90"/>
                  <a:pt x="121" y="60"/>
                </a:cubicBezTo>
                <a:cubicBezTo>
                  <a:pt x="121" y="30"/>
                  <a:pt x="91" y="0"/>
                  <a:pt x="61" y="0"/>
                </a:cubicBezTo>
                <a:lnTo>
                  <a:pt x="6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3" name="Freeform 1117"/>
          <p:cNvSpPr>
            <a:spLocks noChangeArrowheads="1"/>
          </p:cNvSpPr>
          <p:nvPr/>
        </p:nvSpPr>
        <p:spPr bwMode="auto">
          <a:xfrm>
            <a:off x="15114823" y="9677746"/>
            <a:ext cx="145560" cy="145571"/>
          </a:xfrm>
          <a:custGeom>
            <a:avLst/>
            <a:gdLst>
              <a:gd name="T0" fmla="*/ 54 w 116"/>
              <a:gd name="T1" fmla="*/ 114 h 115"/>
              <a:gd name="T2" fmla="*/ 54 w 116"/>
              <a:gd name="T3" fmla="*/ 114 h 115"/>
              <a:gd name="T4" fmla="*/ 0 w 116"/>
              <a:gd name="T5" fmla="*/ 54 h 115"/>
              <a:gd name="T6" fmla="*/ 54 w 116"/>
              <a:gd name="T7" fmla="*/ 0 h 115"/>
              <a:gd name="T8" fmla="*/ 115 w 116"/>
              <a:gd name="T9" fmla="*/ 54 h 115"/>
              <a:gd name="T10" fmla="*/ 54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84" y="0"/>
                  <a:pt x="115" y="24"/>
                  <a:pt x="115" y="54"/>
                </a:cubicBezTo>
                <a:cubicBezTo>
                  <a:pt x="115" y="90"/>
                  <a:pt x="84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4" name="Freeform 1118"/>
          <p:cNvSpPr>
            <a:spLocks noChangeArrowheads="1"/>
          </p:cNvSpPr>
          <p:nvPr/>
        </p:nvSpPr>
        <p:spPr bwMode="auto">
          <a:xfrm>
            <a:off x="15114823" y="9677746"/>
            <a:ext cx="145560" cy="145571"/>
          </a:xfrm>
          <a:custGeom>
            <a:avLst/>
            <a:gdLst>
              <a:gd name="T0" fmla="*/ 54 w 116"/>
              <a:gd name="T1" fmla="*/ 0 h 115"/>
              <a:gd name="T2" fmla="*/ 54 w 116"/>
              <a:gd name="T3" fmla="*/ 0 h 115"/>
              <a:gd name="T4" fmla="*/ 115 w 116"/>
              <a:gd name="T5" fmla="*/ 54 h 115"/>
              <a:gd name="T6" fmla="*/ 54 w 116"/>
              <a:gd name="T7" fmla="*/ 114 h 115"/>
              <a:gd name="T8" fmla="*/ 0 w 116"/>
              <a:gd name="T9" fmla="*/ 54 h 115"/>
              <a:gd name="T10" fmla="*/ 54 w 116"/>
              <a:gd name="T11" fmla="*/ 0 h 115"/>
              <a:gd name="T12" fmla="*/ 54 w 116"/>
              <a:gd name="T13" fmla="*/ 0 h 115"/>
              <a:gd name="T14" fmla="*/ 54 w 116"/>
              <a:gd name="T15" fmla="*/ 0 h 115"/>
              <a:gd name="T16" fmla="*/ 0 w 116"/>
              <a:gd name="T17" fmla="*/ 54 h 115"/>
              <a:gd name="T18" fmla="*/ 54 w 116"/>
              <a:gd name="T19" fmla="*/ 114 h 115"/>
              <a:gd name="T20" fmla="*/ 115 w 116"/>
              <a:gd name="T21" fmla="*/ 54 h 115"/>
              <a:gd name="T22" fmla="*/ 54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5" y="24"/>
                  <a:pt x="115" y="54"/>
                </a:cubicBezTo>
                <a:cubicBezTo>
                  <a:pt x="115" y="90"/>
                  <a:pt x="84" y="114"/>
                  <a:pt x="54" y="114"/>
                </a:cubicBez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54" y="114"/>
                </a:cubicBezTo>
                <a:cubicBezTo>
                  <a:pt x="90" y="114"/>
                  <a:pt x="115" y="90"/>
                  <a:pt x="115" y="54"/>
                </a:cubicBezTo>
                <a:cubicBezTo>
                  <a:pt x="115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5" name="Freeform 1119"/>
          <p:cNvSpPr>
            <a:spLocks noChangeArrowheads="1"/>
          </p:cNvSpPr>
          <p:nvPr/>
        </p:nvSpPr>
        <p:spPr bwMode="auto">
          <a:xfrm>
            <a:off x="14890881" y="9554567"/>
            <a:ext cx="111970" cy="111977"/>
          </a:xfrm>
          <a:custGeom>
            <a:avLst/>
            <a:gdLst>
              <a:gd name="T0" fmla="*/ 42 w 86"/>
              <a:gd name="T1" fmla="*/ 85 h 86"/>
              <a:gd name="T2" fmla="*/ 42 w 86"/>
              <a:gd name="T3" fmla="*/ 85 h 86"/>
              <a:gd name="T4" fmla="*/ 0 w 86"/>
              <a:gd name="T5" fmla="*/ 42 h 86"/>
              <a:gd name="T6" fmla="*/ 42 w 86"/>
              <a:gd name="T7" fmla="*/ 0 h 86"/>
              <a:gd name="T8" fmla="*/ 85 w 86"/>
              <a:gd name="T9" fmla="*/ 42 h 86"/>
              <a:gd name="T10" fmla="*/ 42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5" y="18"/>
                  <a:pt x="85" y="42"/>
                </a:cubicBezTo>
                <a:cubicBezTo>
                  <a:pt x="85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6" name="Freeform 1120"/>
          <p:cNvSpPr>
            <a:spLocks noChangeArrowheads="1"/>
          </p:cNvSpPr>
          <p:nvPr/>
        </p:nvSpPr>
        <p:spPr bwMode="auto">
          <a:xfrm>
            <a:off x="14890881" y="9554567"/>
            <a:ext cx="111970" cy="111977"/>
          </a:xfrm>
          <a:custGeom>
            <a:avLst/>
            <a:gdLst>
              <a:gd name="T0" fmla="*/ 42 w 86"/>
              <a:gd name="T1" fmla="*/ 0 h 86"/>
              <a:gd name="T2" fmla="*/ 42 w 86"/>
              <a:gd name="T3" fmla="*/ 0 h 86"/>
              <a:gd name="T4" fmla="*/ 79 w 86"/>
              <a:gd name="T5" fmla="*/ 42 h 86"/>
              <a:gd name="T6" fmla="*/ 42 w 86"/>
              <a:gd name="T7" fmla="*/ 85 h 86"/>
              <a:gd name="T8" fmla="*/ 0 w 86"/>
              <a:gd name="T9" fmla="*/ 42 h 86"/>
              <a:gd name="T10" fmla="*/ 42 w 86"/>
              <a:gd name="T11" fmla="*/ 0 h 86"/>
              <a:gd name="T12" fmla="*/ 42 w 86"/>
              <a:gd name="T13" fmla="*/ 0 h 86"/>
              <a:gd name="T14" fmla="*/ 42 w 86"/>
              <a:gd name="T15" fmla="*/ 0 h 86"/>
              <a:gd name="T16" fmla="*/ 0 w 86"/>
              <a:gd name="T17" fmla="*/ 42 h 86"/>
              <a:gd name="T18" fmla="*/ 42 w 86"/>
              <a:gd name="T19" fmla="*/ 85 h 86"/>
              <a:gd name="T20" fmla="*/ 85 w 86"/>
              <a:gd name="T21" fmla="*/ 42 h 86"/>
              <a:gd name="T22" fmla="*/ 42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9" y="18"/>
                  <a:pt x="79" y="42"/>
                </a:cubicBezTo>
                <a:cubicBezTo>
                  <a:pt x="79" y="67"/>
                  <a:pt x="60" y="85"/>
                  <a:pt x="42" y="85"/>
                </a:cubicBez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5" y="67"/>
                  <a:pt x="85" y="42"/>
                </a:cubicBezTo>
                <a:cubicBezTo>
                  <a:pt x="85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7" name="Freeform 1121"/>
          <p:cNvSpPr>
            <a:spLocks noChangeArrowheads="1"/>
          </p:cNvSpPr>
          <p:nvPr/>
        </p:nvSpPr>
        <p:spPr bwMode="auto">
          <a:xfrm>
            <a:off x="14986054" y="9672144"/>
            <a:ext cx="111970" cy="106380"/>
          </a:xfrm>
          <a:custGeom>
            <a:avLst/>
            <a:gdLst>
              <a:gd name="T0" fmla="*/ 43 w 86"/>
              <a:gd name="T1" fmla="*/ 84 h 85"/>
              <a:gd name="T2" fmla="*/ 43 w 86"/>
              <a:gd name="T3" fmla="*/ 84 h 85"/>
              <a:gd name="T4" fmla="*/ 0 w 86"/>
              <a:gd name="T5" fmla="*/ 42 h 85"/>
              <a:gd name="T6" fmla="*/ 43 w 86"/>
              <a:gd name="T7" fmla="*/ 0 h 85"/>
              <a:gd name="T8" fmla="*/ 85 w 86"/>
              <a:gd name="T9" fmla="*/ 42 h 85"/>
              <a:gd name="T10" fmla="*/ 43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3" y="84"/>
                </a:moveTo>
                <a:lnTo>
                  <a:pt x="43" y="84"/>
                </a:lnTo>
                <a:cubicBezTo>
                  <a:pt x="19" y="84"/>
                  <a:pt x="0" y="60"/>
                  <a:pt x="0" y="42"/>
                </a:cubicBezTo>
                <a:cubicBezTo>
                  <a:pt x="0" y="18"/>
                  <a:pt x="19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8" name="Freeform 1122"/>
          <p:cNvSpPr>
            <a:spLocks noChangeArrowheads="1"/>
          </p:cNvSpPr>
          <p:nvPr/>
        </p:nvSpPr>
        <p:spPr bwMode="auto">
          <a:xfrm>
            <a:off x="14986054" y="9672144"/>
            <a:ext cx="111970" cy="106380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79 w 86"/>
              <a:gd name="T5" fmla="*/ 42 h 85"/>
              <a:gd name="T6" fmla="*/ 43 w 86"/>
              <a:gd name="T7" fmla="*/ 78 h 85"/>
              <a:gd name="T8" fmla="*/ 0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0"/>
                  <a:pt x="61" y="78"/>
                  <a:pt x="43" y="78"/>
                </a:cubicBezTo>
                <a:cubicBezTo>
                  <a:pt x="19" y="78"/>
                  <a:pt x="0" y="60"/>
                  <a:pt x="0" y="42"/>
                </a:cubicBezTo>
                <a:cubicBezTo>
                  <a:pt x="0" y="18"/>
                  <a:pt x="19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6"/>
                  <a:pt x="19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89" name="Freeform 1123"/>
          <p:cNvSpPr>
            <a:spLocks noChangeArrowheads="1"/>
          </p:cNvSpPr>
          <p:nvPr/>
        </p:nvSpPr>
        <p:spPr bwMode="auto">
          <a:xfrm>
            <a:off x="14801307" y="9660947"/>
            <a:ext cx="145560" cy="145571"/>
          </a:xfrm>
          <a:custGeom>
            <a:avLst/>
            <a:gdLst>
              <a:gd name="T0" fmla="*/ 60 w 115"/>
              <a:gd name="T1" fmla="*/ 114 h 115"/>
              <a:gd name="T2" fmla="*/ 60 w 115"/>
              <a:gd name="T3" fmla="*/ 114 h 115"/>
              <a:gd name="T4" fmla="*/ 0 w 115"/>
              <a:gd name="T5" fmla="*/ 60 h 115"/>
              <a:gd name="T6" fmla="*/ 60 w 115"/>
              <a:gd name="T7" fmla="*/ 0 h 115"/>
              <a:gd name="T8" fmla="*/ 114 w 115"/>
              <a:gd name="T9" fmla="*/ 60 h 115"/>
              <a:gd name="T10" fmla="*/ 60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60" y="114"/>
                </a:moveTo>
                <a:lnTo>
                  <a:pt x="60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60" y="0"/>
                </a:cubicBez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90" name="Freeform 1124"/>
          <p:cNvSpPr>
            <a:spLocks noChangeArrowheads="1"/>
          </p:cNvSpPr>
          <p:nvPr/>
        </p:nvSpPr>
        <p:spPr bwMode="auto">
          <a:xfrm>
            <a:off x="14801307" y="9660947"/>
            <a:ext cx="145560" cy="145571"/>
          </a:xfrm>
          <a:custGeom>
            <a:avLst/>
            <a:gdLst>
              <a:gd name="T0" fmla="*/ 60 w 115"/>
              <a:gd name="T1" fmla="*/ 0 h 115"/>
              <a:gd name="T2" fmla="*/ 60 w 115"/>
              <a:gd name="T3" fmla="*/ 0 h 115"/>
              <a:gd name="T4" fmla="*/ 114 w 115"/>
              <a:gd name="T5" fmla="*/ 60 h 115"/>
              <a:gd name="T6" fmla="*/ 60 w 115"/>
              <a:gd name="T7" fmla="*/ 114 h 115"/>
              <a:gd name="T8" fmla="*/ 0 w 115"/>
              <a:gd name="T9" fmla="*/ 60 h 115"/>
              <a:gd name="T10" fmla="*/ 60 w 115"/>
              <a:gd name="T11" fmla="*/ 0 h 115"/>
              <a:gd name="T12" fmla="*/ 60 w 115"/>
              <a:gd name="T13" fmla="*/ 0 h 115"/>
              <a:gd name="T14" fmla="*/ 60 w 115"/>
              <a:gd name="T15" fmla="*/ 0 h 115"/>
              <a:gd name="T16" fmla="*/ 0 w 115"/>
              <a:gd name="T17" fmla="*/ 60 h 115"/>
              <a:gd name="T18" fmla="*/ 60 w 115"/>
              <a:gd name="T19" fmla="*/ 114 h 115"/>
              <a:gd name="T20" fmla="*/ 114 w 115"/>
              <a:gd name="T21" fmla="*/ 60 h 115"/>
              <a:gd name="T22" fmla="*/ 60 w 115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5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60"/>
                </a:cubicBezTo>
                <a:cubicBezTo>
                  <a:pt x="114" y="90"/>
                  <a:pt x="90" y="114"/>
                  <a:pt x="60" y="114"/>
                </a:cubicBez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60"/>
                </a:cubicBezTo>
                <a:cubicBezTo>
                  <a:pt x="0" y="90"/>
                  <a:pt x="24" y="114"/>
                  <a:pt x="60" y="114"/>
                </a:cubicBezTo>
                <a:cubicBezTo>
                  <a:pt x="90" y="114"/>
                  <a:pt x="114" y="90"/>
                  <a:pt x="114" y="60"/>
                </a:cubicBezTo>
                <a:cubicBezTo>
                  <a:pt x="114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91" name="Freeform 1125"/>
          <p:cNvSpPr>
            <a:spLocks noChangeArrowheads="1"/>
          </p:cNvSpPr>
          <p:nvPr/>
        </p:nvSpPr>
        <p:spPr bwMode="auto">
          <a:xfrm>
            <a:off x="15881818" y="8356411"/>
            <a:ext cx="111970" cy="100780"/>
          </a:xfrm>
          <a:custGeom>
            <a:avLst/>
            <a:gdLst>
              <a:gd name="T0" fmla="*/ 43 w 86"/>
              <a:gd name="T1" fmla="*/ 78 h 79"/>
              <a:gd name="T2" fmla="*/ 43 w 86"/>
              <a:gd name="T3" fmla="*/ 78 h 79"/>
              <a:gd name="T4" fmla="*/ 0 w 86"/>
              <a:gd name="T5" fmla="*/ 36 h 79"/>
              <a:gd name="T6" fmla="*/ 43 w 86"/>
              <a:gd name="T7" fmla="*/ 0 h 79"/>
              <a:gd name="T8" fmla="*/ 85 w 86"/>
              <a:gd name="T9" fmla="*/ 36 h 79"/>
              <a:gd name="T10" fmla="*/ 43 w 86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79">
                <a:moveTo>
                  <a:pt x="43" y="78"/>
                </a:moveTo>
                <a:lnTo>
                  <a:pt x="43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3" y="0"/>
                </a:cubicBezTo>
                <a:cubicBezTo>
                  <a:pt x="61" y="0"/>
                  <a:pt x="85" y="18"/>
                  <a:pt x="85" y="36"/>
                </a:cubicBezTo>
                <a:cubicBezTo>
                  <a:pt x="85" y="60"/>
                  <a:pt x="61" y="78"/>
                  <a:pt x="43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SemiBold"/>
            </a:endParaRPr>
          </a:p>
        </p:txBody>
      </p:sp>
      <p:sp>
        <p:nvSpPr>
          <p:cNvPr id="692" name="Freeform 1126"/>
          <p:cNvSpPr>
            <a:spLocks noChangeArrowheads="1"/>
          </p:cNvSpPr>
          <p:nvPr/>
        </p:nvSpPr>
        <p:spPr bwMode="auto">
          <a:xfrm>
            <a:off x="15881818" y="8345208"/>
            <a:ext cx="111970" cy="106376"/>
          </a:xfrm>
          <a:custGeom>
            <a:avLst/>
            <a:gdLst>
              <a:gd name="T0" fmla="*/ 43 w 86"/>
              <a:gd name="T1" fmla="*/ 6 h 85"/>
              <a:gd name="T2" fmla="*/ 43 w 86"/>
              <a:gd name="T3" fmla="*/ 6 h 85"/>
              <a:gd name="T4" fmla="*/ 79 w 86"/>
              <a:gd name="T5" fmla="*/ 42 h 85"/>
              <a:gd name="T6" fmla="*/ 43 w 86"/>
              <a:gd name="T7" fmla="*/ 84 h 85"/>
              <a:gd name="T8" fmla="*/ 0 w 86"/>
              <a:gd name="T9" fmla="*/ 42 h 85"/>
              <a:gd name="T10" fmla="*/ 43 w 86"/>
              <a:gd name="T11" fmla="*/ 6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  <a:gd name="T24" fmla="*/ 43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3" y="6"/>
                </a:moveTo>
                <a:lnTo>
                  <a:pt x="43" y="6"/>
                </a:lnTo>
                <a:cubicBezTo>
                  <a:pt x="61" y="6"/>
                  <a:pt x="79" y="24"/>
                  <a:pt x="79" y="42"/>
                </a:cubicBezTo>
                <a:cubicBezTo>
                  <a:pt x="79" y="66"/>
                  <a:pt x="61" y="84"/>
                  <a:pt x="43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SemiBold"/>
            </a:endParaRPr>
          </a:p>
        </p:txBody>
      </p:sp>
      <p:sp>
        <p:nvSpPr>
          <p:cNvPr id="693" name="Freeform 1127"/>
          <p:cNvSpPr>
            <a:spLocks noChangeArrowheads="1"/>
          </p:cNvSpPr>
          <p:nvPr/>
        </p:nvSpPr>
        <p:spPr bwMode="auto">
          <a:xfrm>
            <a:off x="15098026" y="8860310"/>
            <a:ext cx="274329" cy="274343"/>
          </a:xfrm>
          <a:custGeom>
            <a:avLst/>
            <a:gdLst>
              <a:gd name="T0" fmla="*/ 109 w 218"/>
              <a:gd name="T1" fmla="*/ 217 h 218"/>
              <a:gd name="T2" fmla="*/ 109 w 218"/>
              <a:gd name="T3" fmla="*/ 217 h 218"/>
              <a:gd name="T4" fmla="*/ 0 w 218"/>
              <a:gd name="T5" fmla="*/ 109 h 218"/>
              <a:gd name="T6" fmla="*/ 109 w 218"/>
              <a:gd name="T7" fmla="*/ 0 h 218"/>
              <a:gd name="T8" fmla="*/ 217 w 218"/>
              <a:gd name="T9" fmla="*/ 109 h 218"/>
              <a:gd name="T10" fmla="*/ 109 w 218"/>
              <a:gd name="T11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8">
                <a:moveTo>
                  <a:pt x="109" y="217"/>
                </a:moveTo>
                <a:lnTo>
                  <a:pt x="109" y="217"/>
                </a:lnTo>
                <a:cubicBezTo>
                  <a:pt x="48" y="217"/>
                  <a:pt x="0" y="169"/>
                  <a:pt x="0" y="109"/>
                </a:cubicBezTo>
                <a:cubicBezTo>
                  <a:pt x="0" y="48"/>
                  <a:pt x="48" y="0"/>
                  <a:pt x="109" y="0"/>
                </a:cubicBezTo>
                <a:cubicBezTo>
                  <a:pt x="169" y="0"/>
                  <a:pt x="217" y="48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94" name="Freeform 1128"/>
          <p:cNvSpPr>
            <a:spLocks noChangeArrowheads="1"/>
          </p:cNvSpPr>
          <p:nvPr/>
        </p:nvSpPr>
        <p:spPr bwMode="auto">
          <a:xfrm>
            <a:off x="15098026" y="8860310"/>
            <a:ext cx="274329" cy="274343"/>
          </a:xfrm>
          <a:custGeom>
            <a:avLst/>
            <a:gdLst>
              <a:gd name="T0" fmla="*/ 109 w 218"/>
              <a:gd name="T1" fmla="*/ 0 h 218"/>
              <a:gd name="T2" fmla="*/ 109 w 218"/>
              <a:gd name="T3" fmla="*/ 0 h 218"/>
              <a:gd name="T4" fmla="*/ 217 w 218"/>
              <a:gd name="T5" fmla="*/ 109 h 218"/>
              <a:gd name="T6" fmla="*/ 109 w 218"/>
              <a:gd name="T7" fmla="*/ 217 h 218"/>
              <a:gd name="T8" fmla="*/ 0 w 218"/>
              <a:gd name="T9" fmla="*/ 109 h 218"/>
              <a:gd name="T10" fmla="*/ 109 w 218"/>
              <a:gd name="T11" fmla="*/ 0 h 218"/>
              <a:gd name="T12" fmla="*/ 109 w 218"/>
              <a:gd name="T13" fmla="*/ 0 h 218"/>
              <a:gd name="T14" fmla="*/ 109 w 218"/>
              <a:gd name="T15" fmla="*/ 0 h 218"/>
              <a:gd name="T16" fmla="*/ 0 w 218"/>
              <a:gd name="T17" fmla="*/ 109 h 218"/>
              <a:gd name="T18" fmla="*/ 109 w 218"/>
              <a:gd name="T19" fmla="*/ 217 h 218"/>
              <a:gd name="T20" fmla="*/ 217 w 218"/>
              <a:gd name="T21" fmla="*/ 109 h 218"/>
              <a:gd name="T22" fmla="*/ 109 w 218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218">
                <a:moveTo>
                  <a:pt x="109" y="0"/>
                </a:moveTo>
                <a:lnTo>
                  <a:pt x="109" y="0"/>
                </a:lnTo>
                <a:cubicBezTo>
                  <a:pt x="169" y="0"/>
                  <a:pt x="217" y="48"/>
                  <a:pt x="217" y="109"/>
                </a:cubicBezTo>
                <a:cubicBezTo>
                  <a:pt x="217" y="169"/>
                  <a:pt x="169" y="217"/>
                  <a:pt x="109" y="217"/>
                </a:cubicBezTo>
                <a:cubicBezTo>
                  <a:pt x="48" y="217"/>
                  <a:pt x="0" y="169"/>
                  <a:pt x="0" y="109"/>
                </a:cubicBezTo>
                <a:cubicBezTo>
                  <a:pt x="0" y="48"/>
                  <a:pt x="48" y="0"/>
                  <a:pt x="109" y="0"/>
                </a:cubicBezTo>
                <a:lnTo>
                  <a:pt x="109" y="0"/>
                </a:lnTo>
                <a:lnTo>
                  <a:pt x="109" y="0"/>
                </a:lnTo>
                <a:cubicBezTo>
                  <a:pt x="48" y="0"/>
                  <a:pt x="0" y="48"/>
                  <a:pt x="0" y="109"/>
                </a:cubicBezTo>
                <a:cubicBezTo>
                  <a:pt x="0" y="169"/>
                  <a:pt x="48" y="217"/>
                  <a:pt x="109" y="217"/>
                </a:cubicBezTo>
                <a:cubicBezTo>
                  <a:pt x="169" y="217"/>
                  <a:pt x="217" y="169"/>
                  <a:pt x="217" y="109"/>
                </a:cubicBezTo>
                <a:cubicBezTo>
                  <a:pt x="217" y="48"/>
                  <a:pt x="169" y="0"/>
                  <a:pt x="1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695" name="Freeform 1129"/>
          <p:cNvSpPr>
            <a:spLocks noChangeArrowheads="1"/>
          </p:cNvSpPr>
          <p:nvPr/>
        </p:nvSpPr>
        <p:spPr bwMode="auto">
          <a:xfrm>
            <a:off x="15349961" y="8031675"/>
            <a:ext cx="145560" cy="145571"/>
          </a:xfrm>
          <a:custGeom>
            <a:avLst/>
            <a:gdLst>
              <a:gd name="T0" fmla="*/ 54 w 116"/>
              <a:gd name="T1" fmla="*/ 114 h 115"/>
              <a:gd name="T2" fmla="*/ 54 w 116"/>
              <a:gd name="T3" fmla="*/ 114 h 115"/>
              <a:gd name="T4" fmla="*/ 0 w 116"/>
              <a:gd name="T5" fmla="*/ 54 h 115"/>
              <a:gd name="T6" fmla="*/ 54 w 116"/>
              <a:gd name="T7" fmla="*/ 0 h 115"/>
              <a:gd name="T8" fmla="*/ 115 w 116"/>
              <a:gd name="T9" fmla="*/ 54 h 115"/>
              <a:gd name="T10" fmla="*/ 54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4" y="114"/>
                </a:moveTo>
                <a:lnTo>
                  <a:pt x="54" y="114"/>
                </a:ln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54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96" name="Freeform 1130"/>
          <p:cNvSpPr>
            <a:spLocks noChangeArrowheads="1"/>
          </p:cNvSpPr>
          <p:nvPr/>
        </p:nvSpPr>
        <p:spPr bwMode="auto">
          <a:xfrm>
            <a:off x="15349961" y="8031675"/>
            <a:ext cx="145560" cy="145571"/>
          </a:xfrm>
          <a:custGeom>
            <a:avLst/>
            <a:gdLst>
              <a:gd name="T0" fmla="*/ 54 w 116"/>
              <a:gd name="T1" fmla="*/ 0 h 115"/>
              <a:gd name="T2" fmla="*/ 54 w 116"/>
              <a:gd name="T3" fmla="*/ 0 h 115"/>
              <a:gd name="T4" fmla="*/ 115 w 116"/>
              <a:gd name="T5" fmla="*/ 54 h 115"/>
              <a:gd name="T6" fmla="*/ 54 w 116"/>
              <a:gd name="T7" fmla="*/ 114 h 115"/>
              <a:gd name="T8" fmla="*/ 0 w 116"/>
              <a:gd name="T9" fmla="*/ 54 h 115"/>
              <a:gd name="T10" fmla="*/ 54 w 116"/>
              <a:gd name="T11" fmla="*/ 0 h 115"/>
              <a:gd name="T12" fmla="*/ 54 w 116"/>
              <a:gd name="T13" fmla="*/ 0 h 115"/>
              <a:gd name="T14" fmla="*/ 54 w 116"/>
              <a:gd name="T15" fmla="*/ 0 h 115"/>
              <a:gd name="T16" fmla="*/ 0 w 116"/>
              <a:gd name="T17" fmla="*/ 54 h 115"/>
              <a:gd name="T18" fmla="*/ 54 w 116"/>
              <a:gd name="T19" fmla="*/ 114 h 115"/>
              <a:gd name="T20" fmla="*/ 115 w 116"/>
              <a:gd name="T21" fmla="*/ 54 h 115"/>
              <a:gd name="T22" fmla="*/ 54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54" y="0"/>
                </a:moveTo>
                <a:lnTo>
                  <a:pt x="54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4"/>
                  <a:pt x="54" y="114"/>
                </a:cubicBezTo>
                <a:cubicBezTo>
                  <a:pt x="24" y="114"/>
                  <a:pt x="0" y="90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54" y="114"/>
                </a:cubicBezTo>
                <a:cubicBezTo>
                  <a:pt x="91" y="114"/>
                  <a:pt x="115" y="90"/>
                  <a:pt x="115" y="54"/>
                </a:cubicBezTo>
                <a:cubicBezTo>
                  <a:pt x="115" y="24"/>
                  <a:pt x="91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97" name="Freeform 1131"/>
          <p:cNvSpPr>
            <a:spLocks noChangeArrowheads="1"/>
          </p:cNvSpPr>
          <p:nvPr/>
        </p:nvSpPr>
        <p:spPr bwMode="auto">
          <a:xfrm>
            <a:off x="15573902" y="8658751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55 h 116"/>
              <a:gd name="T6" fmla="*/ 60 w 116"/>
              <a:gd name="T7" fmla="*/ 0 h 116"/>
              <a:gd name="T8" fmla="*/ 115 w 116"/>
              <a:gd name="T9" fmla="*/ 55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24" y="115"/>
                  <a:pt x="0" y="85"/>
                  <a:pt x="0" y="55"/>
                </a:cubicBezTo>
                <a:cubicBezTo>
                  <a:pt x="0" y="25"/>
                  <a:pt x="24" y="0"/>
                  <a:pt x="60" y="0"/>
                </a:cubicBezTo>
                <a:cubicBezTo>
                  <a:pt x="90" y="0"/>
                  <a:pt x="115" y="25"/>
                  <a:pt x="115" y="55"/>
                </a:cubicBezTo>
                <a:cubicBezTo>
                  <a:pt x="115" y="85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98" name="Freeform 1132"/>
          <p:cNvSpPr>
            <a:spLocks noChangeArrowheads="1"/>
          </p:cNvSpPr>
          <p:nvPr/>
        </p:nvSpPr>
        <p:spPr bwMode="auto">
          <a:xfrm>
            <a:off x="15573902" y="8658751"/>
            <a:ext cx="145560" cy="145571"/>
          </a:xfrm>
          <a:custGeom>
            <a:avLst/>
            <a:gdLst>
              <a:gd name="T0" fmla="*/ 60 w 116"/>
              <a:gd name="T1" fmla="*/ 0 h 116"/>
              <a:gd name="T2" fmla="*/ 60 w 116"/>
              <a:gd name="T3" fmla="*/ 0 h 116"/>
              <a:gd name="T4" fmla="*/ 115 w 116"/>
              <a:gd name="T5" fmla="*/ 55 h 116"/>
              <a:gd name="T6" fmla="*/ 60 w 116"/>
              <a:gd name="T7" fmla="*/ 115 h 116"/>
              <a:gd name="T8" fmla="*/ 0 w 116"/>
              <a:gd name="T9" fmla="*/ 55 h 116"/>
              <a:gd name="T10" fmla="*/ 60 w 116"/>
              <a:gd name="T11" fmla="*/ 0 h 116"/>
              <a:gd name="T12" fmla="*/ 60 w 116"/>
              <a:gd name="T13" fmla="*/ 0 h 116"/>
              <a:gd name="T14" fmla="*/ 60 w 116"/>
              <a:gd name="T15" fmla="*/ 0 h 116"/>
              <a:gd name="T16" fmla="*/ 0 w 116"/>
              <a:gd name="T17" fmla="*/ 55 h 116"/>
              <a:gd name="T18" fmla="*/ 60 w 116"/>
              <a:gd name="T19" fmla="*/ 115 h 116"/>
              <a:gd name="T20" fmla="*/ 115 w 116"/>
              <a:gd name="T21" fmla="*/ 55 h 116"/>
              <a:gd name="T22" fmla="*/ 60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5" y="25"/>
                  <a:pt x="115" y="55"/>
                </a:cubicBezTo>
                <a:cubicBezTo>
                  <a:pt x="115" y="85"/>
                  <a:pt x="90" y="115"/>
                  <a:pt x="60" y="115"/>
                </a:cubicBezTo>
                <a:cubicBezTo>
                  <a:pt x="24" y="115"/>
                  <a:pt x="0" y="85"/>
                  <a:pt x="0" y="55"/>
                </a:cubicBezTo>
                <a:cubicBezTo>
                  <a:pt x="0" y="25"/>
                  <a:pt x="24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5"/>
                  <a:pt x="0" y="55"/>
                </a:cubicBezTo>
                <a:cubicBezTo>
                  <a:pt x="0" y="91"/>
                  <a:pt x="24" y="115"/>
                  <a:pt x="60" y="115"/>
                </a:cubicBezTo>
                <a:cubicBezTo>
                  <a:pt x="90" y="115"/>
                  <a:pt x="115" y="91"/>
                  <a:pt x="115" y="55"/>
                </a:cubicBezTo>
                <a:cubicBezTo>
                  <a:pt x="115" y="25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699" name="Freeform 1133"/>
          <p:cNvSpPr>
            <a:spLocks noChangeArrowheads="1"/>
          </p:cNvSpPr>
          <p:nvPr/>
        </p:nvSpPr>
        <p:spPr bwMode="auto">
          <a:xfrm>
            <a:off x="15053240" y="8697940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55 h 116"/>
              <a:gd name="T6" fmla="*/ 60 w 115"/>
              <a:gd name="T7" fmla="*/ 0 h 116"/>
              <a:gd name="T8" fmla="*/ 114 w 115"/>
              <a:gd name="T9" fmla="*/ 55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24" y="115"/>
                  <a:pt x="0" y="91"/>
                  <a:pt x="0" y="55"/>
                </a:cubicBezTo>
                <a:cubicBezTo>
                  <a:pt x="0" y="25"/>
                  <a:pt x="24" y="0"/>
                  <a:pt x="60" y="0"/>
                </a:cubicBezTo>
                <a:cubicBezTo>
                  <a:pt x="90" y="0"/>
                  <a:pt x="114" y="25"/>
                  <a:pt x="114" y="55"/>
                </a:cubicBezTo>
                <a:cubicBezTo>
                  <a:pt x="114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0" name="Freeform 1134"/>
          <p:cNvSpPr>
            <a:spLocks noChangeArrowheads="1"/>
          </p:cNvSpPr>
          <p:nvPr/>
        </p:nvSpPr>
        <p:spPr bwMode="auto">
          <a:xfrm>
            <a:off x="15053240" y="8697940"/>
            <a:ext cx="145560" cy="145571"/>
          </a:xfrm>
          <a:custGeom>
            <a:avLst/>
            <a:gdLst>
              <a:gd name="T0" fmla="*/ 60 w 115"/>
              <a:gd name="T1" fmla="*/ 0 h 116"/>
              <a:gd name="T2" fmla="*/ 60 w 115"/>
              <a:gd name="T3" fmla="*/ 0 h 116"/>
              <a:gd name="T4" fmla="*/ 114 w 115"/>
              <a:gd name="T5" fmla="*/ 55 h 116"/>
              <a:gd name="T6" fmla="*/ 60 w 115"/>
              <a:gd name="T7" fmla="*/ 115 h 116"/>
              <a:gd name="T8" fmla="*/ 0 w 115"/>
              <a:gd name="T9" fmla="*/ 55 h 116"/>
              <a:gd name="T10" fmla="*/ 60 w 115"/>
              <a:gd name="T11" fmla="*/ 0 h 116"/>
              <a:gd name="T12" fmla="*/ 60 w 115"/>
              <a:gd name="T13" fmla="*/ 0 h 116"/>
              <a:gd name="T14" fmla="*/ 60 w 115"/>
              <a:gd name="T15" fmla="*/ 0 h 116"/>
              <a:gd name="T16" fmla="*/ 0 w 115"/>
              <a:gd name="T17" fmla="*/ 55 h 116"/>
              <a:gd name="T18" fmla="*/ 60 w 115"/>
              <a:gd name="T19" fmla="*/ 115 h 116"/>
              <a:gd name="T20" fmla="*/ 114 w 115"/>
              <a:gd name="T21" fmla="*/ 55 h 116"/>
              <a:gd name="T22" fmla="*/ 60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5"/>
                  <a:pt x="114" y="55"/>
                </a:cubicBezTo>
                <a:cubicBezTo>
                  <a:pt x="114" y="85"/>
                  <a:pt x="90" y="115"/>
                  <a:pt x="60" y="115"/>
                </a:cubicBezTo>
                <a:cubicBezTo>
                  <a:pt x="30" y="115"/>
                  <a:pt x="0" y="85"/>
                  <a:pt x="0" y="55"/>
                </a:cubicBezTo>
                <a:cubicBezTo>
                  <a:pt x="0" y="25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5"/>
                  <a:pt x="0" y="55"/>
                </a:cubicBezTo>
                <a:cubicBezTo>
                  <a:pt x="0" y="91"/>
                  <a:pt x="24" y="115"/>
                  <a:pt x="60" y="115"/>
                </a:cubicBezTo>
                <a:cubicBezTo>
                  <a:pt x="90" y="115"/>
                  <a:pt x="114" y="91"/>
                  <a:pt x="114" y="55"/>
                </a:cubicBezTo>
                <a:cubicBezTo>
                  <a:pt x="114" y="25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1" name="Freeform 1135"/>
          <p:cNvSpPr>
            <a:spLocks noChangeArrowheads="1"/>
          </p:cNvSpPr>
          <p:nvPr/>
        </p:nvSpPr>
        <p:spPr bwMode="auto">
          <a:xfrm>
            <a:off x="15702667" y="9073067"/>
            <a:ext cx="145560" cy="145571"/>
          </a:xfrm>
          <a:custGeom>
            <a:avLst/>
            <a:gdLst>
              <a:gd name="T0" fmla="*/ 54 w 115"/>
              <a:gd name="T1" fmla="*/ 115 h 116"/>
              <a:gd name="T2" fmla="*/ 54 w 115"/>
              <a:gd name="T3" fmla="*/ 115 h 116"/>
              <a:gd name="T4" fmla="*/ 0 w 115"/>
              <a:gd name="T5" fmla="*/ 54 h 116"/>
              <a:gd name="T6" fmla="*/ 54 w 115"/>
              <a:gd name="T7" fmla="*/ 0 h 116"/>
              <a:gd name="T8" fmla="*/ 114 w 115"/>
              <a:gd name="T9" fmla="*/ 54 h 116"/>
              <a:gd name="T10" fmla="*/ 54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91"/>
                  <a:pt x="90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02" name="Freeform 1136"/>
          <p:cNvSpPr>
            <a:spLocks noChangeArrowheads="1"/>
          </p:cNvSpPr>
          <p:nvPr/>
        </p:nvSpPr>
        <p:spPr bwMode="auto">
          <a:xfrm>
            <a:off x="15702667" y="9073067"/>
            <a:ext cx="145560" cy="145571"/>
          </a:xfrm>
          <a:custGeom>
            <a:avLst/>
            <a:gdLst>
              <a:gd name="T0" fmla="*/ 54 w 115"/>
              <a:gd name="T1" fmla="*/ 0 h 116"/>
              <a:gd name="T2" fmla="*/ 54 w 115"/>
              <a:gd name="T3" fmla="*/ 0 h 116"/>
              <a:gd name="T4" fmla="*/ 114 w 115"/>
              <a:gd name="T5" fmla="*/ 54 h 116"/>
              <a:gd name="T6" fmla="*/ 54 w 115"/>
              <a:gd name="T7" fmla="*/ 115 h 116"/>
              <a:gd name="T8" fmla="*/ 0 w 115"/>
              <a:gd name="T9" fmla="*/ 54 h 116"/>
              <a:gd name="T10" fmla="*/ 54 w 115"/>
              <a:gd name="T11" fmla="*/ 0 h 116"/>
              <a:gd name="T12" fmla="*/ 54 w 115"/>
              <a:gd name="T13" fmla="*/ 0 h 116"/>
              <a:gd name="T14" fmla="*/ 54 w 115"/>
              <a:gd name="T15" fmla="*/ 0 h 116"/>
              <a:gd name="T16" fmla="*/ 0 w 115"/>
              <a:gd name="T17" fmla="*/ 54 h 116"/>
              <a:gd name="T18" fmla="*/ 54 w 115"/>
              <a:gd name="T19" fmla="*/ 115 h 116"/>
              <a:gd name="T20" fmla="*/ 114 w 115"/>
              <a:gd name="T21" fmla="*/ 54 h 116"/>
              <a:gd name="T22" fmla="*/ 54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54" y="0"/>
                </a:moveTo>
                <a:lnTo>
                  <a:pt x="54" y="0"/>
                </a:lnTo>
                <a:cubicBezTo>
                  <a:pt x="90" y="0"/>
                  <a:pt x="114" y="24"/>
                  <a:pt x="114" y="54"/>
                </a:cubicBezTo>
                <a:cubicBezTo>
                  <a:pt x="114" y="85"/>
                  <a:pt x="90" y="115"/>
                  <a:pt x="54" y="115"/>
                </a:cubicBezTo>
                <a:cubicBezTo>
                  <a:pt x="24" y="115"/>
                  <a:pt x="0" y="85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1"/>
                  <a:pt x="24" y="115"/>
                  <a:pt x="54" y="115"/>
                </a:cubicBezTo>
                <a:cubicBezTo>
                  <a:pt x="90" y="115"/>
                  <a:pt x="114" y="91"/>
                  <a:pt x="114" y="54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03" name="Freeform 1137"/>
          <p:cNvSpPr>
            <a:spLocks noChangeArrowheads="1"/>
          </p:cNvSpPr>
          <p:nvPr/>
        </p:nvSpPr>
        <p:spPr bwMode="auto">
          <a:xfrm>
            <a:off x="15590695" y="9739328"/>
            <a:ext cx="184754" cy="184764"/>
          </a:xfrm>
          <a:custGeom>
            <a:avLst/>
            <a:gdLst>
              <a:gd name="T0" fmla="*/ 72 w 146"/>
              <a:gd name="T1" fmla="*/ 145 h 146"/>
              <a:gd name="T2" fmla="*/ 72 w 146"/>
              <a:gd name="T3" fmla="*/ 145 h 146"/>
              <a:gd name="T4" fmla="*/ 0 w 146"/>
              <a:gd name="T5" fmla="*/ 72 h 146"/>
              <a:gd name="T6" fmla="*/ 72 w 146"/>
              <a:gd name="T7" fmla="*/ 0 h 146"/>
              <a:gd name="T8" fmla="*/ 145 w 146"/>
              <a:gd name="T9" fmla="*/ 72 h 146"/>
              <a:gd name="T10" fmla="*/ 72 w 146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46">
                <a:moveTo>
                  <a:pt x="72" y="145"/>
                </a:moveTo>
                <a:lnTo>
                  <a:pt x="72" y="145"/>
                </a:lnTo>
                <a:cubicBezTo>
                  <a:pt x="30" y="145"/>
                  <a:pt x="0" y="115"/>
                  <a:pt x="0" y="72"/>
                </a:cubicBezTo>
                <a:cubicBezTo>
                  <a:pt x="0" y="30"/>
                  <a:pt x="30" y="0"/>
                  <a:pt x="72" y="0"/>
                </a:cubicBezTo>
                <a:cubicBezTo>
                  <a:pt x="115" y="0"/>
                  <a:pt x="145" y="30"/>
                  <a:pt x="145" y="72"/>
                </a:cubicBezTo>
                <a:cubicBezTo>
                  <a:pt x="145" y="115"/>
                  <a:pt x="115" y="145"/>
                  <a:pt x="72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04" name="Freeform 1138"/>
          <p:cNvSpPr>
            <a:spLocks noChangeArrowheads="1"/>
          </p:cNvSpPr>
          <p:nvPr/>
        </p:nvSpPr>
        <p:spPr bwMode="auto">
          <a:xfrm>
            <a:off x="15590695" y="9739328"/>
            <a:ext cx="184754" cy="184764"/>
          </a:xfrm>
          <a:custGeom>
            <a:avLst/>
            <a:gdLst>
              <a:gd name="T0" fmla="*/ 72 w 146"/>
              <a:gd name="T1" fmla="*/ 0 h 146"/>
              <a:gd name="T2" fmla="*/ 72 w 146"/>
              <a:gd name="T3" fmla="*/ 0 h 146"/>
              <a:gd name="T4" fmla="*/ 145 w 146"/>
              <a:gd name="T5" fmla="*/ 72 h 146"/>
              <a:gd name="T6" fmla="*/ 72 w 146"/>
              <a:gd name="T7" fmla="*/ 145 h 146"/>
              <a:gd name="T8" fmla="*/ 0 w 146"/>
              <a:gd name="T9" fmla="*/ 72 h 146"/>
              <a:gd name="T10" fmla="*/ 72 w 146"/>
              <a:gd name="T11" fmla="*/ 0 h 146"/>
              <a:gd name="T12" fmla="*/ 72 w 146"/>
              <a:gd name="T13" fmla="*/ 0 h 146"/>
              <a:gd name="T14" fmla="*/ 72 w 146"/>
              <a:gd name="T15" fmla="*/ 0 h 146"/>
              <a:gd name="T16" fmla="*/ 0 w 146"/>
              <a:gd name="T17" fmla="*/ 72 h 146"/>
              <a:gd name="T18" fmla="*/ 72 w 146"/>
              <a:gd name="T19" fmla="*/ 145 h 146"/>
              <a:gd name="T20" fmla="*/ 145 w 146"/>
              <a:gd name="T21" fmla="*/ 72 h 146"/>
              <a:gd name="T22" fmla="*/ 72 w 146"/>
              <a:gd name="T2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146">
                <a:moveTo>
                  <a:pt x="72" y="0"/>
                </a:moveTo>
                <a:lnTo>
                  <a:pt x="72" y="0"/>
                </a:lnTo>
                <a:cubicBezTo>
                  <a:pt x="115" y="0"/>
                  <a:pt x="145" y="30"/>
                  <a:pt x="145" y="72"/>
                </a:cubicBezTo>
                <a:cubicBezTo>
                  <a:pt x="145" y="115"/>
                  <a:pt x="115" y="145"/>
                  <a:pt x="72" y="145"/>
                </a:cubicBezTo>
                <a:cubicBezTo>
                  <a:pt x="30" y="145"/>
                  <a:pt x="0" y="115"/>
                  <a:pt x="0" y="72"/>
                </a:cubicBezTo>
                <a:cubicBezTo>
                  <a:pt x="0" y="30"/>
                  <a:pt x="30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0"/>
                  <a:pt x="0" y="72"/>
                </a:cubicBezTo>
                <a:cubicBezTo>
                  <a:pt x="0" y="115"/>
                  <a:pt x="30" y="145"/>
                  <a:pt x="72" y="145"/>
                </a:cubicBezTo>
                <a:cubicBezTo>
                  <a:pt x="115" y="145"/>
                  <a:pt x="145" y="115"/>
                  <a:pt x="145" y="72"/>
                </a:cubicBezTo>
                <a:cubicBezTo>
                  <a:pt x="145" y="30"/>
                  <a:pt x="115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05" name="Freeform 1139"/>
          <p:cNvSpPr>
            <a:spLocks noChangeArrowheads="1"/>
          </p:cNvSpPr>
          <p:nvPr/>
        </p:nvSpPr>
        <p:spPr bwMode="auto">
          <a:xfrm>
            <a:off x="12405143" y="4431594"/>
            <a:ext cx="940552" cy="940612"/>
          </a:xfrm>
          <a:custGeom>
            <a:avLst/>
            <a:gdLst>
              <a:gd name="T0" fmla="*/ 374 w 743"/>
              <a:gd name="T1" fmla="*/ 742 h 743"/>
              <a:gd name="T2" fmla="*/ 374 w 743"/>
              <a:gd name="T3" fmla="*/ 742 h 743"/>
              <a:gd name="T4" fmla="*/ 0 w 743"/>
              <a:gd name="T5" fmla="*/ 368 h 743"/>
              <a:gd name="T6" fmla="*/ 374 w 743"/>
              <a:gd name="T7" fmla="*/ 0 h 743"/>
              <a:gd name="T8" fmla="*/ 742 w 743"/>
              <a:gd name="T9" fmla="*/ 368 h 743"/>
              <a:gd name="T10" fmla="*/ 374 w 743"/>
              <a:gd name="T11" fmla="*/ 742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3" h="743">
                <a:moveTo>
                  <a:pt x="374" y="742"/>
                </a:moveTo>
                <a:lnTo>
                  <a:pt x="374" y="742"/>
                </a:lnTo>
                <a:cubicBezTo>
                  <a:pt x="169" y="742"/>
                  <a:pt x="0" y="573"/>
                  <a:pt x="0" y="368"/>
                </a:cubicBezTo>
                <a:cubicBezTo>
                  <a:pt x="0" y="169"/>
                  <a:pt x="169" y="0"/>
                  <a:pt x="374" y="0"/>
                </a:cubicBezTo>
                <a:cubicBezTo>
                  <a:pt x="573" y="0"/>
                  <a:pt x="742" y="169"/>
                  <a:pt x="742" y="368"/>
                </a:cubicBezTo>
                <a:cubicBezTo>
                  <a:pt x="742" y="573"/>
                  <a:pt x="573" y="742"/>
                  <a:pt x="374" y="742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6" name="Freeform 1140"/>
          <p:cNvSpPr>
            <a:spLocks noChangeArrowheads="1"/>
          </p:cNvSpPr>
          <p:nvPr/>
        </p:nvSpPr>
        <p:spPr bwMode="auto">
          <a:xfrm>
            <a:off x="12405143" y="4431594"/>
            <a:ext cx="940552" cy="940612"/>
          </a:xfrm>
          <a:custGeom>
            <a:avLst/>
            <a:gdLst>
              <a:gd name="T0" fmla="*/ 374 w 743"/>
              <a:gd name="T1" fmla="*/ 0 h 743"/>
              <a:gd name="T2" fmla="*/ 374 w 743"/>
              <a:gd name="T3" fmla="*/ 0 h 743"/>
              <a:gd name="T4" fmla="*/ 742 w 743"/>
              <a:gd name="T5" fmla="*/ 368 h 743"/>
              <a:gd name="T6" fmla="*/ 374 w 743"/>
              <a:gd name="T7" fmla="*/ 742 h 743"/>
              <a:gd name="T8" fmla="*/ 0 w 743"/>
              <a:gd name="T9" fmla="*/ 368 h 743"/>
              <a:gd name="T10" fmla="*/ 374 w 743"/>
              <a:gd name="T11" fmla="*/ 0 h 743"/>
              <a:gd name="T12" fmla="*/ 374 w 743"/>
              <a:gd name="T13" fmla="*/ 0 h 743"/>
              <a:gd name="T14" fmla="*/ 374 w 743"/>
              <a:gd name="T15" fmla="*/ 0 h 743"/>
              <a:gd name="T16" fmla="*/ 0 w 743"/>
              <a:gd name="T17" fmla="*/ 368 h 743"/>
              <a:gd name="T18" fmla="*/ 374 w 743"/>
              <a:gd name="T19" fmla="*/ 742 h 743"/>
              <a:gd name="T20" fmla="*/ 742 w 743"/>
              <a:gd name="T21" fmla="*/ 368 h 743"/>
              <a:gd name="T22" fmla="*/ 374 w 743"/>
              <a:gd name="T23" fmla="*/ 0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3" h="743">
                <a:moveTo>
                  <a:pt x="374" y="0"/>
                </a:moveTo>
                <a:lnTo>
                  <a:pt x="374" y="0"/>
                </a:lnTo>
                <a:cubicBezTo>
                  <a:pt x="573" y="0"/>
                  <a:pt x="742" y="169"/>
                  <a:pt x="742" y="368"/>
                </a:cubicBezTo>
                <a:cubicBezTo>
                  <a:pt x="742" y="573"/>
                  <a:pt x="573" y="742"/>
                  <a:pt x="374" y="742"/>
                </a:cubicBezTo>
                <a:cubicBezTo>
                  <a:pt x="169" y="742"/>
                  <a:pt x="0" y="573"/>
                  <a:pt x="0" y="368"/>
                </a:cubicBezTo>
                <a:cubicBezTo>
                  <a:pt x="0" y="169"/>
                  <a:pt x="169" y="0"/>
                  <a:pt x="374" y="0"/>
                </a:cubicBezTo>
                <a:lnTo>
                  <a:pt x="374" y="0"/>
                </a:lnTo>
                <a:lnTo>
                  <a:pt x="374" y="0"/>
                </a:lnTo>
                <a:cubicBezTo>
                  <a:pt x="169" y="0"/>
                  <a:pt x="0" y="163"/>
                  <a:pt x="0" y="368"/>
                </a:cubicBezTo>
                <a:cubicBezTo>
                  <a:pt x="0" y="573"/>
                  <a:pt x="169" y="742"/>
                  <a:pt x="374" y="742"/>
                </a:cubicBezTo>
                <a:cubicBezTo>
                  <a:pt x="579" y="742"/>
                  <a:pt x="742" y="573"/>
                  <a:pt x="742" y="368"/>
                </a:cubicBezTo>
                <a:cubicBezTo>
                  <a:pt x="742" y="163"/>
                  <a:pt x="579" y="0"/>
                  <a:pt x="37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7" name="Freeform 1141"/>
          <p:cNvSpPr>
            <a:spLocks noChangeArrowheads="1"/>
          </p:cNvSpPr>
          <p:nvPr/>
        </p:nvSpPr>
        <p:spPr bwMode="auto">
          <a:xfrm>
            <a:off x="10540838" y="5321815"/>
            <a:ext cx="822984" cy="817437"/>
          </a:xfrm>
          <a:custGeom>
            <a:avLst/>
            <a:gdLst>
              <a:gd name="T0" fmla="*/ 326 w 647"/>
              <a:gd name="T1" fmla="*/ 645 h 646"/>
              <a:gd name="T2" fmla="*/ 326 w 647"/>
              <a:gd name="T3" fmla="*/ 645 h 646"/>
              <a:gd name="T4" fmla="*/ 0 w 647"/>
              <a:gd name="T5" fmla="*/ 326 h 646"/>
              <a:gd name="T6" fmla="*/ 326 w 647"/>
              <a:gd name="T7" fmla="*/ 0 h 646"/>
              <a:gd name="T8" fmla="*/ 646 w 647"/>
              <a:gd name="T9" fmla="*/ 326 h 646"/>
              <a:gd name="T10" fmla="*/ 326 w 647"/>
              <a:gd name="T11" fmla="*/ 645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7" h="646">
                <a:moveTo>
                  <a:pt x="326" y="645"/>
                </a:moveTo>
                <a:lnTo>
                  <a:pt x="326" y="645"/>
                </a:lnTo>
                <a:cubicBezTo>
                  <a:pt x="145" y="645"/>
                  <a:pt x="0" y="501"/>
                  <a:pt x="0" y="326"/>
                </a:cubicBezTo>
                <a:cubicBezTo>
                  <a:pt x="0" y="145"/>
                  <a:pt x="145" y="0"/>
                  <a:pt x="326" y="0"/>
                </a:cubicBezTo>
                <a:cubicBezTo>
                  <a:pt x="501" y="0"/>
                  <a:pt x="646" y="145"/>
                  <a:pt x="646" y="326"/>
                </a:cubicBezTo>
                <a:cubicBezTo>
                  <a:pt x="646" y="501"/>
                  <a:pt x="501" y="645"/>
                  <a:pt x="326" y="645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8" name="Freeform 1142"/>
          <p:cNvSpPr>
            <a:spLocks noChangeArrowheads="1"/>
          </p:cNvSpPr>
          <p:nvPr/>
        </p:nvSpPr>
        <p:spPr bwMode="auto">
          <a:xfrm>
            <a:off x="10540838" y="5321815"/>
            <a:ext cx="822984" cy="817437"/>
          </a:xfrm>
          <a:custGeom>
            <a:avLst/>
            <a:gdLst>
              <a:gd name="T0" fmla="*/ 326 w 647"/>
              <a:gd name="T1" fmla="*/ 0 h 646"/>
              <a:gd name="T2" fmla="*/ 326 w 647"/>
              <a:gd name="T3" fmla="*/ 0 h 646"/>
              <a:gd name="T4" fmla="*/ 646 w 647"/>
              <a:gd name="T5" fmla="*/ 326 h 646"/>
              <a:gd name="T6" fmla="*/ 326 w 647"/>
              <a:gd name="T7" fmla="*/ 645 h 646"/>
              <a:gd name="T8" fmla="*/ 0 w 647"/>
              <a:gd name="T9" fmla="*/ 326 h 646"/>
              <a:gd name="T10" fmla="*/ 326 w 647"/>
              <a:gd name="T11" fmla="*/ 0 h 646"/>
              <a:gd name="T12" fmla="*/ 326 w 647"/>
              <a:gd name="T13" fmla="*/ 0 h 646"/>
              <a:gd name="T14" fmla="*/ 326 w 647"/>
              <a:gd name="T15" fmla="*/ 0 h 646"/>
              <a:gd name="T16" fmla="*/ 0 w 647"/>
              <a:gd name="T17" fmla="*/ 326 h 646"/>
              <a:gd name="T18" fmla="*/ 326 w 647"/>
              <a:gd name="T19" fmla="*/ 645 h 646"/>
              <a:gd name="T20" fmla="*/ 646 w 647"/>
              <a:gd name="T21" fmla="*/ 326 h 646"/>
              <a:gd name="T22" fmla="*/ 326 w 647"/>
              <a:gd name="T23" fmla="*/ 0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7" h="646">
                <a:moveTo>
                  <a:pt x="326" y="0"/>
                </a:moveTo>
                <a:lnTo>
                  <a:pt x="326" y="0"/>
                </a:lnTo>
                <a:cubicBezTo>
                  <a:pt x="501" y="0"/>
                  <a:pt x="646" y="145"/>
                  <a:pt x="646" y="326"/>
                </a:cubicBezTo>
                <a:cubicBezTo>
                  <a:pt x="646" y="501"/>
                  <a:pt x="501" y="645"/>
                  <a:pt x="326" y="645"/>
                </a:cubicBezTo>
                <a:cubicBezTo>
                  <a:pt x="145" y="645"/>
                  <a:pt x="0" y="501"/>
                  <a:pt x="0" y="326"/>
                </a:cubicBezTo>
                <a:cubicBezTo>
                  <a:pt x="0" y="145"/>
                  <a:pt x="145" y="0"/>
                  <a:pt x="326" y="0"/>
                </a:cubicBezTo>
                <a:lnTo>
                  <a:pt x="326" y="0"/>
                </a:lnTo>
                <a:lnTo>
                  <a:pt x="326" y="0"/>
                </a:lnTo>
                <a:cubicBezTo>
                  <a:pt x="145" y="0"/>
                  <a:pt x="0" y="145"/>
                  <a:pt x="0" y="326"/>
                </a:cubicBezTo>
                <a:cubicBezTo>
                  <a:pt x="0" y="501"/>
                  <a:pt x="145" y="645"/>
                  <a:pt x="326" y="645"/>
                </a:cubicBezTo>
                <a:cubicBezTo>
                  <a:pt x="501" y="645"/>
                  <a:pt x="646" y="501"/>
                  <a:pt x="646" y="326"/>
                </a:cubicBezTo>
                <a:cubicBezTo>
                  <a:pt x="646" y="145"/>
                  <a:pt x="501" y="0"/>
                  <a:pt x="32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09" name="Freeform 1143"/>
          <p:cNvSpPr>
            <a:spLocks noChangeArrowheads="1"/>
          </p:cNvSpPr>
          <p:nvPr/>
        </p:nvSpPr>
        <p:spPr bwMode="auto">
          <a:xfrm>
            <a:off x="13771182" y="6122456"/>
            <a:ext cx="481472" cy="481503"/>
          </a:xfrm>
          <a:custGeom>
            <a:avLst/>
            <a:gdLst>
              <a:gd name="T0" fmla="*/ 193 w 381"/>
              <a:gd name="T1" fmla="*/ 380 h 381"/>
              <a:gd name="T2" fmla="*/ 193 w 381"/>
              <a:gd name="T3" fmla="*/ 380 h 381"/>
              <a:gd name="T4" fmla="*/ 0 w 381"/>
              <a:gd name="T5" fmla="*/ 193 h 381"/>
              <a:gd name="T6" fmla="*/ 193 w 381"/>
              <a:gd name="T7" fmla="*/ 0 h 381"/>
              <a:gd name="T8" fmla="*/ 380 w 381"/>
              <a:gd name="T9" fmla="*/ 193 h 381"/>
              <a:gd name="T10" fmla="*/ 193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93" y="380"/>
                </a:moveTo>
                <a:lnTo>
                  <a:pt x="193" y="380"/>
                </a:lnTo>
                <a:cubicBezTo>
                  <a:pt x="85" y="380"/>
                  <a:pt x="0" y="296"/>
                  <a:pt x="0" y="193"/>
                </a:cubicBezTo>
                <a:cubicBezTo>
                  <a:pt x="0" y="85"/>
                  <a:pt x="85" y="0"/>
                  <a:pt x="193" y="0"/>
                </a:cubicBezTo>
                <a:cubicBezTo>
                  <a:pt x="296" y="0"/>
                  <a:pt x="380" y="85"/>
                  <a:pt x="380" y="193"/>
                </a:cubicBezTo>
                <a:cubicBezTo>
                  <a:pt x="380" y="296"/>
                  <a:pt x="296" y="380"/>
                  <a:pt x="193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0" name="Freeform 1144"/>
          <p:cNvSpPr>
            <a:spLocks noChangeArrowheads="1"/>
          </p:cNvSpPr>
          <p:nvPr/>
        </p:nvSpPr>
        <p:spPr bwMode="auto">
          <a:xfrm>
            <a:off x="13771182" y="6122453"/>
            <a:ext cx="481472" cy="492701"/>
          </a:xfrm>
          <a:custGeom>
            <a:avLst/>
            <a:gdLst>
              <a:gd name="T0" fmla="*/ 193 w 381"/>
              <a:gd name="T1" fmla="*/ 0 h 387"/>
              <a:gd name="T2" fmla="*/ 193 w 381"/>
              <a:gd name="T3" fmla="*/ 0 h 387"/>
              <a:gd name="T4" fmla="*/ 380 w 381"/>
              <a:gd name="T5" fmla="*/ 193 h 387"/>
              <a:gd name="T6" fmla="*/ 193 w 381"/>
              <a:gd name="T7" fmla="*/ 380 h 387"/>
              <a:gd name="T8" fmla="*/ 0 w 381"/>
              <a:gd name="T9" fmla="*/ 193 h 387"/>
              <a:gd name="T10" fmla="*/ 193 w 381"/>
              <a:gd name="T11" fmla="*/ 0 h 387"/>
              <a:gd name="T12" fmla="*/ 193 w 381"/>
              <a:gd name="T13" fmla="*/ 0 h 387"/>
              <a:gd name="T14" fmla="*/ 193 w 381"/>
              <a:gd name="T15" fmla="*/ 0 h 387"/>
              <a:gd name="T16" fmla="*/ 0 w 381"/>
              <a:gd name="T17" fmla="*/ 193 h 387"/>
              <a:gd name="T18" fmla="*/ 193 w 381"/>
              <a:gd name="T19" fmla="*/ 386 h 387"/>
              <a:gd name="T20" fmla="*/ 380 w 381"/>
              <a:gd name="T21" fmla="*/ 193 h 387"/>
              <a:gd name="T22" fmla="*/ 193 w 381"/>
              <a:gd name="T23" fmla="*/ 0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7">
                <a:moveTo>
                  <a:pt x="193" y="0"/>
                </a:moveTo>
                <a:lnTo>
                  <a:pt x="193" y="0"/>
                </a:lnTo>
                <a:cubicBezTo>
                  <a:pt x="296" y="0"/>
                  <a:pt x="380" y="85"/>
                  <a:pt x="380" y="193"/>
                </a:cubicBezTo>
                <a:cubicBezTo>
                  <a:pt x="380" y="296"/>
                  <a:pt x="296" y="380"/>
                  <a:pt x="193" y="380"/>
                </a:cubicBezTo>
                <a:cubicBezTo>
                  <a:pt x="85" y="380"/>
                  <a:pt x="0" y="296"/>
                  <a:pt x="0" y="193"/>
                </a:cubicBezTo>
                <a:cubicBezTo>
                  <a:pt x="0" y="85"/>
                  <a:pt x="85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85" y="0"/>
                  <a:pt x="0" y="85"/>
                  <a:pt x="0" y="193"/>
                </a:cubicBezTo>
                <a:cubicBezTo>
                  <a:pt x="0" y="296"/>
                  <a:pt x="85" y="386"/>
                  <a:pt x="193" y="386"/>
                </a:cubicBezTo>
                <a:cubicBezTo>
                  <a:pt x="296" y="386"/>
                  <a:pt x="380" y="296"/>
                  <a:pt x="380" y="193"/>
                </a:cubicBezTo>
                <a:cubicBezTo>
                  <a:pt x="380" y="85"/>
                  <a:pt x="296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1" name="Freeform 1145"/>
          <p:cNvSpPr>
            <a:spLocks noChangeArrowheads="1"/>
          </p:cNvSpPr>
          <p:nvPr/>
        </p:nvSpPr>
        <p:spPr bwMode="auto">
          <a:xfrm>
            <a:off x="15445134" y="9235432"/>
            <a:ext cx="492670" cy="481503"/>
          </a:xfrm>
          <a:custGeom>
            <a:avLst/>
            <a:gdLst>
              <a:gd name="T0" fmla="*/ 193 w 388"/>
              <a:gd name="T1" fmla="*/ 379 h 380"/>
              <a:gd name="T2" fmla="*/ 193 w 388"/>
              <a:gd name="T3" fmla="*/ 379 h 380"/>
              <a:gd name="T4" fmla="*/ 0 w 388"/>
              <a:gd name="T5" fmla="*/ 186 h 380"/>
              <a:gd name="T6" fmla="*/ 193 w 388"/>
              <a:gd name="T7" fmla="*/ 0 h 380"/>
              <a:gd name="T8" fmla="*/ 387 w 388"/>
              <a:gd name="T9" fmla="*/ 186 h 380"/>
              <a:gd name="T10" fmla="*/ 193 w 388"/>
              <a:gd name="T11" fmla="*/ 379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8" h="380">
                <a:moveTo>
                  <a:pt x="193" y="379"/>
                </a:moveTo>
                <a:lnTo>
                  <a:pt x="193" y="379"/>
                </a:lnTo>
                <a:cubicBezTo>
                  <a:pt x="91" y="379"/>
                  <a:pt x="0" y="294"/>
                  <a:pt x="0" y="186"/>
                </a:cubicBezTo>
                <a:cubicBezTo>
                  <a:pt x="0" y="84"/>
                  <a:pt x="91" y="0"/>
                  <a:pt x="193" y="0"/>
                </a:cubicBezTo>
                <a:cubicBezTo>
                  <a:pt x="296" y="0"/>
                  <a:pt x="387" y="84"/>
                  <a:pt x="387" y="186"/>
                </a:cubicBezTo>
                <a:cubicBezTo>
                  <a:pt x="387" y="294"/>
                  <a:pt x="296" y="379"/>
                  <a:pt x="193" y="37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12" name="Freeform 1146"/>
          <p:cNvSpPr>
            <a:spLocks noChangeArrowheads="1"/>
          </p:cNvSpPr>
          <p:nvPr/>
        </p:nvSpPr>
        <p:spPr bwMode="auto">
          <a:xfrm>
            <a:off x="15445134" y="9229832"/>
            <a:ext cx="492670" cy="492701"/>
          </a:xfrm>
          <a:custGeom>
            <a:avLst/>
            <a:gdLst>
              <a:gd name="T0" fmla="*/ 193 w 388"/>
              <a:gd name="T1" fmla="*/ 6 h 386"/>
              <a:gd name="T2" fmla="*/ 193 w 388"/>
              <a:gd name="T3" fmla="*/ 6 h 386"/>
              <a:gd name="T4" fmla="*/ 381 w 388"/>
              <a:gd name="T5" fmla="*/ 192 h 386"/>
              <a:gd name="T6" fmla="*/ 193 w 388"/>
              <a:gd name="T7" fmla="*/ 385 h 386"/>
              <a:gd name="T8" fmla="*/ 7 w 388"/>
              <a:gd name="T9" fmla="*/ 192 h 386"/>
              <a:gd name="T10" fmla="*/ 193 w 388"/>
              <a:gd name="T11" fmla="*/ 6 h 386"/>
              <a:gd name="T12" fmla="*/ 193 w 388"/>
              <a:gd name="T13" fmla="*/ 0 h 386"/>
              <a:gd name="T14" fmla="*/ 193 w 388"/>
              <a:gd name="T15" fmla="*/ 0 h 386"/>
              <a:gd name="T16" fmla="*/ 0 w 388"/>
              <a:gd name="T17" fmla="*/ 192 h 386"/>
              <a:gd name="T18" fmla="*/ 193 w 388"/>
              <a:gd name="T19" fmla="*/ 385 h 386"/>
              <a:gd name="T20" fmla="*/ 387 w 388"/>
              <a:gd name="T21" fmla="*/ 192 h 386"/>
              <a:gd name="T22" fmla="*/ 193 w 388"/>
              <a:gd name="T23" fmla="*/ 0 h 386"/>
              <a:gd name="T24" fmla="*/ 193 w 388"/>
              <a:gd name="T25" fmla="*/ 6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8" h="386">
                <a:moveTo>
                  <a:pt x="193" y="6"/>
                </a:moveTo>
                <a:lnTo>
                  <a:pt x="193" y="6"/>
                </a:lnTo>
                <a:cubicBezTo>
                  <a:pt x="296" y="6"/>
                  <a:pt x="381" y="90"/>
                  <a:pt x="381" y="192"/>
                </a:cubicBezTo>
                <a:cubicBezTo>
                  <a:pt x="381" y="294"/>
                  <a:pt x="296" y="385"/>
                  <a:pt x="193" y="385"/>
                </a:cubicBezTo>
                <a:cubicBezTo>
                  <a:pt x="91" y="385"/>
                  <a:pt x="7" y="294"/>
                  <a:pt x="7" y="192"/>
                </a:cubicBezTo>
                <a:cubicBezTo>
                  <a:pt x="7" y="90"/>
                  <a:pt x="91" y="6"/>
                  <a:pt x="193" y="6"/>
                </a:cubicBezTo>
                <a:lnTo>
                  <a:pt x="193" y="0"/>
                </a:lnTo>
                <a:lnTo>
                  <a:pt x="193" y="0"/>
                </a:lnTo>
                <a:cubicBezTo>
                  <a:pt x="85" y="0"/>
                  <a:pt x="0" y="90"/>
                  <a:pt x="0" y="192"/>
                </a:cubicBezTo>
                <a:cubicBezTo>
                  <a:pt x="0" y="300"/>
                  <a:pt x="85" y="385"/>
                  <a:pt x="193" y="385"/>
                </a:cubicBezTo>
                <a:cubicBezTo>
                  <a:pt x="302" y="385"/>
                  <a:pt x="387" y="300"/>
                  <a:pt x="387" y="192"/>
                </a:cubicBezTo>
                <a:cubicBezTo>
                  <a:pt x="387" y="90"/>
                  <a:pt x="302" y="0"/>
                  <a:pt x="193" y="0"/>
                </a:cubicBezTo>
                <a:lnTo>
                  <a:pt x="19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713" name="Freeform 1147"/>
          <p:cNvSpPr>
            <a:spLocks noChangeArrowheads="1"/>
          </p:cNvSpPr>
          <p:nvPr/>
        </p:nvSpPr>
        <p:spPr bwMode="auto">
          <a:xfrm>
            <a:off x="14258252" y="4974688"/>
            <a:ext cx="481472" cy="481503"/>
          </a:xfrm>
          <a:custGeom>
            <a:avLst/>
            <a:gdLst>
              <a:gd name="T0" fmla="*/ 187 w 381"/>
              <a:gd name="T1" fmla="*/ 380 h 381"/>
              <a:gd name="T2" fmla="*/ 187 w 381"/>
              <a:gd name="T3" fmla="*/ 380 h 381"/>
              <a:gd name="T4" fmla="*/ 0 w 381"/>
              <a:gd name="T5" fmla="*/ 187 h 381"/>
              <a:gd name="T6" fmla="*/ 187 w 381"/>
              <a:gd name="T7" fmla="*/ 0 h 381"/>
              <a:gd name="T8" fmla="*/ 380 w 381"/>
              <a:gd name="T9" fmla="*/ 187 h 381"/>
              <a:gd name="T10" fmla="*/ 187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87" y="380"/>
                </a:moveTo>
                <a:lnTo>
                  <a:pt x="187" y="380"/>
                </a:lnTo>
                <a:cubicBezTo>
                  <a:pt x="85" y="380"/>
                  <a:pt x="0" y="296"/>
                  <a:pt x="0" y="187"/>
                </a:cubicBezTo>
                <a:cubicBezTo>
                  <a:pt x="0" y="85"/>
                  <a:pt x="85" y="0"/>
                  <a:pt x="187" y="0"/>
                </a:cubicBezTo>
                <a:cubicBezTo>
                  <a:pt x="296" y="0"/>
                  <a:pt x="380" y="85"/>
                  <a:pt x="380" y="187"/>
                </a:cubicBezTo>
                <a:cubicBezTo>
                  <a:pt x="380" y="296"/>
                  <a:pt x="296" y="380"/>
                  <a:pt x="187" y="380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4" name="Freeform 1148"/>
          <p:cNvSpPr>
            <a:spLocks noChangeArrowheads="1"/>
          </p:cNvSpPr>
          <p:nvPr/>
        </p:nvSpPr>
        <p:spPr bwMode="auto">
          <a:xfrm>
            <a:off x="14258252" y="4974688"/>
            <a:ext cx="481472" cy="481503"/>
          </a:xfrm>
          <a:custGeom>
            <a:avLst/>
            <a:gdLst>
              <a:gd name="T0" fmla="*/ 187 w 381"/>
              <a:gd name="T1" fmla="*/ 0 h 381"/>
              <a:gd name="T2" fmla="*/ 187 w 381"/>
              <a:gd name="T3" fmla="*/ 0 h 381"/>
              <a:gd name="T4" fmla="*/ 380 w 381"/>
              <a:gd name="T5" fmla="*/ 187 h 381"/>
              <a:gd name="T6" fmla="*/ 187 w 381"/>
              <a:gd name="T7" fmla="*/ 380 h 381"/>
              <a:gd name="T8" fmla="*/ 0 w 381"/>
              <a:gd name="T9" fmla="*/ 187 h 381"/>
              <a:gd name="T10" fmla="*/ 187 w 381"/>
              <a:gd name="T11" fmla="*/ 0 h 381"/>
              <a:gd name="T12" fmla="*/ 187 w 381"/>
              <a:gd name="T13" fmla="*/ 0 h 381"/>
              <a:gd name="T14" fmla="*/ 187 w 381"/>
              <a:gd name="T15" fmla="*/ 0 h 381"/>
              <a:gd name="T16" fmla="*/ 0 w 381"/>
              <a:gd name="T17" fmla="*/ 187 h 381"/>
              <a:gd name="T18" fmla="*/ 187 w 381"/>
              <a:gd name="T19" fmla="*/ 380 h 381"/>
              <a:gd name="T20" fmla="*/ 380 w 381"/>
              <a:gd name="T21" fmla="*/ 187 h 381"/>
              <a:gd name="T22" fmla="*/ 187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87" y="0"/>
                </a:moveTo>
                <a:lnTo>
                  <a:pt x="187" y="0"/>
                </a:lnTo>
                <a:cubicBezTo>
                  <a:pt x="296" y="0"/>
                  <a:pt x="380" y="85"/>
                  <a:pt x="380" y="187"/>
                </a:cubicBezTo>
                <a:cubicBezTo>
                  <a:pt x="380" y="296"/>
                  <a:pt x="296" y="380"/>
                  <a:pt x="187" y="380"/>
                </a:cubicBezTo>
                <a:cubicBezTo>
                  <a:pt x="85" y="380"/>
                  <a:pt x="0" y="296"/>
                  <a:pt x="0" y="187"/>
                </a:cubicBezTo>
                <a:cubicBezTo>
                  <a:pt x="0" y="85"/>
                  <a:pt x="85" y="0"/>
                  <a:pt x="187" y="0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5"/>
                  <a:pt x="0" y="187"/>
                </a:cubicBezTo>
                <a:cubicBezTo>
                  <a:pt x="0" y="296"/>
                  <a:pt x="85" y="380"/>
                  <a:pt x="187" y="380"/>
                </a:cubicBezTo>
                <a:cubicBezTo>
                  <a:pt x="296" y="380"/>
                  <a:pt x="380" y="296"/>
                  <a:pt x="380" y="187"/>
                </a:cubicBezTo>
                <a:cubicBezTo>
                  <a:pt x="380" y="85"/>
                  <a:pt x="296" y="0"/>
                  <a:pt x="18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5" name="Freeform 1149"/>
          <p:cNvSpPr>
            <a:spLocks noChangeArrowheads="1"/>
          </p:cNvSpPr>
          <p:nvPr/>
        </p:nvSpPr>
        <p:spPr bwMode="auto">
          <a:xfrm>
            <a:off x="11890083" y="3843711"/>
            <a:ext cx="481472" cy="487101"/>
          </a:xfrm>
          <a:custGeom>
            <a:avLst/>
            <a:gdLst>
              <a:gd name="T0" fmla="*/ 187 w 381"/>
              <a:gd name="T1" fmla="*/ 381 h 382"/>
              <a:gd name="T2" fmla="*/ 187 w 381"/>
              <a:gd name="T3" fmla="*/ 381 h 382"/>
              <a:gd name="T4" fmla="*/ 0 w 381"/>
              <a:gd name="T5" fmla="*/ 187 h 382"/>
              <a:gd name="T6" fmla="*/ 187 w 381"/>
              <a:gd name="T7" fmla="*/ 0 h 382"/>
              <a:gd name="T8" fmla="*/ 380 w 381"/>
              <a:gd name="T9" fmla="*/ 187 h 382"/>
              <a:gd name="T10" fmla="*/ 187 w 381"/>
              <a:gd name="T11" fmla="*/ 38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2">
                <a:moveTo>
                  <a:pt x="187" y="381"/>
                </a:moveTo>
                <a:lnTo>
                  <a:pt x="187" y="381"/>
                </a:lnTo>
                <a:cubicBezTo>
                  <a:pt x="85" y="381"/>
                  <a:pt x="0" y="296"/>
                  <a:pt x="0" y="187"/>
                </a:cubicBezTo>
                <a:cubicBezTo>
                  <a:pt x="0" y="85"/>
                  <a:pt x="85" y="0"/>
                  <a:pt x="187" y="0"/>
                </a:cubicBezTo>
                <a:cubicBezTo>
                  <a:pt x="296" y="0"/>
                  <a:pt x="380" y="85"/>
                  <a:pt x="380" y="187"/>
                </a:cubicBezTo>
                <a:cubicBezTo>
                  <a:pt x="380" y="296"/>
                  <a:pt x="296" y="381"/>
                  <a:pt x="187" y="3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6" name="Freeform 1150"/>
          <p:cNvSpPr>
            <a:spLocks noChangeArrowheads="1"/>
          </p:cNvSpPr>
          <p:nvPr/>
        </p:nvSpPr>
        <p:spPr bwMode="auto">
          <a:xfrm>
            <a:off x="11890083" y="3843711"/>
            <a:ext cx="481472" cy="487101"/>
          </a:xfrm>
          <a:custGeom>
            <a:avLst/>
            <a:gdLst>
              <a:gd name="T0" fmla="*/ 187 w 381"/>
              <a:gd name="T1" fmla="*/ 0 h 382"/>
              <a:gd name="T2" fmla="*/ 187 w 381"/>
              <a:gd name="T3" fmla="*/ 0 h 382"/>
              <a:gd name="T4" fmla="*/ 374 w 381"/>
              <a:gd name="T5" fmla="*/ 187 h 382"/>
              <a:gd name="T6" fmla="*/ 187 w 381"/>
              <a:gd name="T7" fmla="*/ 375 h 382"/>
              <a:gd name="T8" fmla="*/ 0 w 381"/>
              <a:gd name="T9" fmla="*/ 187 h 382"/>
              <a:gd name="T10" fmla="*/ 187 w 381"/>
              <a:gd name="T11" fmla="*/ 0 h 382"/>
              <a:gd name="T12" fmla="*/ 187 w 381"/>
              <a:gd name="T13" fmla="*/ 0 h 382"/>
              <a:gd name="T14" fmla="*/ 187 w 381"/>
              <a:gd name="T15" fmla="*/ 0 h 382"/>
              <a:gd name="T16" fmla="*/ 0 w 381"/>
              <a:gd name="T17" fmla="*/ 187 h 382"/>
              <a:gd name="T18" fmla="*/ 187 w 381"/>
              <a:gd name="T19" fmla="*/ 381 h 382"/>
              <a:gd name="T20" fmla="*/ 380 w 381"/>
              <a:gd name="T21" fmla="*/ 187 h 382"/>
              <a:gd name="T22" fmla="*/ 187 w 381"/>
              <a:gd name="T23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2">
                <a:moveTo>
                  <a:pt x="187" y="0"/>
                </a:moveTo>
                <a:lnTo>
                  <a:pt x="187" y="0"/>
                </a:lnTo>
                <a:cubicBezTo>
                  <a:pt x="290" y="0"/>
                  <a:pt x="374" y="85"/>
                  <a:pt x="374" y="187"/>
                </a:cubicBezTo>
                <a:cubicBezTo>
                  <a:pt x="374" y="296"/>
                  <a:pt x="290" y="375"/>
                  <a:pt x="187" y="375"/>
                </a:cubicBezTo>
                <a:cubicBezTo>
                  <a:pt x="85" y="375"/>
                  <a:pt x="0" y="296"/>
                  <a:pt x="0" y="187"/>
                </a:cubicBezTo>
                <a:cubicBezTo>
                  <a:pt x="0" y="85"/>
                  <a:pt x="85" y="0"/>
                  <a:pt x="187" y="0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5"/>
                  <a:pt x="0" y="187"/>
                </a:cubicBezTo>
                <a:cubicBezTo>
                  <a:pt x="0" y="296"/>
                  <a:pt x="85" y="381"/>
                  <a:pt x="187" y="381"/>
                </a:cubicBezTo>
                <a:cubicBezTo>
                  <a:pt x="296" y="381"/>
                  <a:pt x="380" y="296"/>
                  <a:pt x="380" y="187"/>
                </a:cubicBezTo>
                <a:cubicBezTo>
                  <a:pt x="380" y="85"/>
                  <a:pt x="296" y="0"/>
                  <a:pt x="18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7" name="Freeform 1151"/>
          <p:cNvSpPr>
            <a:spLocks noChangeArrowheads="1"/>
          </p:cNvSpPr>
          <p:nvPr/>
        </p:nvSpPr>
        <p:spPr bwMode="auto">
          <a:xfrm>
            <a:off x="4953523" y="9431395"/>
            <a:ext cx="459079" cy="459108"/>
          </a:xfrm>
          <a:custGeom>
            <a:avLst/>
            <a:gdLst>
              <a:gd name="T0" fmla="*/ 181 w 363"/>
              <a:gd name="T1" fmla="*/ 362 h 363"/>
              <a:gd name="T2" fmla="*/ 181 w 363"/>
              <a:gd name="T3" fmla="*/ 362 h 363"/>
              <a:gd name="T4" fmla="*/ 0 w 363"/>
              <a:gd name="T5" fmla="*/ 181 h 363"/>
              <a:gd name="T6" fmla="*/ 181 w 363"/>
              <a:gd name="T7" fmla="*/ 0 h 363"/>
              <a:gd name="T8" fmla="*/ 362 w 363"/>
              <a:gd name="T9" fmla="*/ 181 h 363"/>
              <a:gd name="T10" fmla="*/ 181 w 363"/>
              <a:gd name="T11" fmla="*/ 36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3" h="363">
                <a:moveTo>
                  <a:pt x="181" y="362"/>
                </a:moveTo>
                <a:lnTo>
                  <a:pt x="181" y="362"/>
                </a:lnTo>
                <a:cubicBezTo>
                  <a:pt x="84" y="362"/>
                  <a:pt x="0" y="283"/>
                  <a:pt x="0" y="181"/>
                </a:cubicBezTo>
                <a:cubicBezTo>
                  <a:pt x="0" y="84"/>
                  <a:pt x="84" y="0"/>
                  <a:pt x="181" y="0"/>
                </a:cubicBezTo>
                <a:cubicBezTo>
                  <a:pt x="284" y="0"/>
                  <a:pt x="362" y="84"/>
                  <a:pt x="362" y="181"/>
                </a:cubicBezTo>
                <a:cubicBezTo>
                  <a:pt x="362" y="283"/>
                  <a:pt x="284" y="362"/>
                  <a:pt x="181" y="36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8" name="Freeform 1152"/>
          <p:cNvSpPr>
            <a:spLocks noChangeArrowheads="1"/>
          </p:cNvSpPr>
          <p:nvPr/>
        </p:nvSpPr>
        <p:spPr bwMode="auto">
          <a:xfrm>
            <a:off x="4953523" y="9431395"/>
            <a:ext cx="459079" cy="459108"/>
          </a:xfrm>
          <a:custGeom>
            <a:avLst/>
            <a:gdLst>
              <a:gd name="T0" fmla="*/ 181 w 363"/>
              <a:gd name="T1" fmla="*/ 0 h 363"/>
              <a:gd name="T2" fmla="*/ 181 w 363"/>
              <a:gd name="T3" fmla="*/ 0 h 363"/>
              <a:gd name="T4" fmla="*/ 362 w 363"/>
              <a:gd name="T5" fmla="*/ 181 h 363"/>
              <a:gd name="T6" fmla="*/ 181 w 363"/>
              <a:gd name="T7" fmla="*/ 362 h 363"/>
              <a:gd name="T8" fmla="*/ 0 w 363"/>
              <a:gd name="T9" fmla="*/ 181 h 363"/>
              <a:gd name="T10" fmla="*/ 181 w 363"/>
              <a:gd name="T11" fmla="*/ 0 h 363"/>
              <a:gd name="T12" fmla="*/ 181 w 363"/>
              <a:gd name="T13" fmla="*/ 0 h 363"/>
              <a:gd name="T14" fmla="*/ 181 w 363"/>
              <a:gd name="T15" fmla="*/ 0 h 363"/>
              <a:gd name="T16" fmla="*/ 0 w 363"/>
              <a:gd name="T17" fmla="*/ 181 h 363"/>
              <a:gd name="T18" fmla="*/ 181 w 363"/>
              <a:gd name="T19" fmla="*/ 362 h 363"/>
              <a:gd name="T20" fmla="*/ 362 w 363"/>
              <a:gd name="T21" fmla="*/ 181 h 363"/>
              <a:gd name="T22" fmla="*/ 181 w 363"/>
              <a:gd name="T23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3" h="363">
                <a:moveTo>
                  <a:pt x="181" y="0"/>
                </a:moveTo>
                <a:lnTo>
                  <a:pt x="181" y="0"/>
                </a:lnTo>
                <a:cubicBezTo>
                  <a:pt x="277" y="0"/>
                  <a:pt x="362" y="84"/>
                  <a:pt x="362" y="181"/>
                </a:cubicBezTo>
                <a:cubicBezTo>
                  <a:pt x="362" y="283"/>
                  <a:pt x="277" y="362"/>
                  <a:pt x="181" y="362"/>
                </a:cubicBezTo>
                <a:cubicBezTo>
                  <a:pt x="84" y="362"/>
                  <a:pt x="0" y="283"/>
                  <a:pt x="0" y="181"/>
                </a:cubicBezTo>
                <a:cubicBezTo>
                  <a:pt x="0" y="84"/>
                  <a:pt x="84" y="0"/>
                  <a:pt x="181" y="0"/>
                </a:cubicBezTo>
                <a:lnTo>
                  <a:pt x="181" y="0"/>
                </a:lnTo>
                <a:lnTo>
                  <a:pt x="181" y="0"/>
                </a:lnTo>
                <a:cubicBezTo>
                  <a:pt x="78" y="0"/>
                  <a:pt x="0" y="84"/>
                  <a:pt x="0" y="181"/>
                </a:cubicBezTo>
                <a:cubicBezTo>
                  <a:pt x="0" y="283"/>
                  <a:pt x="78" y="362"/>
                  <a:pt x="181" y="362"/>
                </a:cubicBezTo>
                <a:cubicBezTo>
                  <a:pt x="284" y="362"/>
                  <a:pt x="362" y="283"/>
                  <a:pt x="362" y="181"/>
                </a:cubicBezTo>
                <a:cubicBezTo>
                  <a:pt x="362" y="84"/>
                  <a:pt x="284" y="0"/>
                  <a:pt x="18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19" name="Freeform 1153"/>
          <p:cNvSpPr>
            <a:spLocks noChangeArrowheads="1"/>
          </p:cNvSpPr>
          <p:nvPr/>
        </p:nvSpPr>
        <p:spPr bwMode="auto">
          <a:xfrm>
            <a:off x="6022841" y="8171645"/>
            <a:ext cx="481472" cy="481503"/>
          </a:xfrm>
          <a:custGeom>
            <a:avLst/>
            <a:gdLst>
              <a:gd name="T0" fmla="*/ 187 w 381"/>
              <a:gd name="T1" fmla="*/ 380 h 381"/>
              <a:gd name="T2" fmla="*/ 187 w 381"/>
              <a:gd name="T3" fmla="*/ 380 h 381"/>
              <a:gd name="T4" fmla="*/ 0 w 381"/>
              <a:gd name="T5" fmla="*/ 187 h 381"/>
              <a:gd name="T6" fmla="*/ 187 w 381"/>
              <a:gd name="T7" fmla="*/ 0 h 381"/>
              <a:gd name="T8" fmla="*/ 380 w 381"/>
              <a:gd name="T9" fmla="*/ 187 h 381"/>
              <a:gd name="T10" fmla="*/ 187 w 381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81">
                <a:moveTo>
                  <a:pt x="187" y="380"/>
                </a:moveTo>
                <a:lnTo>
                  <a:pt x="187" y="380"/>
                </a:lnTo>
                <a:cubicBezTo>
                  <a:pt x="84" y="380"/>
                  <a:pt x="0" y="296"/>
                  <a:pt x="0" y="187"/>
                </a:cubicBezTo>
                <a:cubicBezTo>
                  <a:pt x="0" y="85"/>
                  <a:pt x="84" y="0"/>
                  <a:pt x="187" y="0"/>
                </a:cubicBezTo>
                <a:cubicBezTo>
                  <a:pt x="295" y="0"/>
                  <a:pt x="380" y="85"/>
                  <a:pt x="380" y="187"/>
                </a:cubicBezTo>
                <a:cubicBezTo>
                  <a:pt x="380" y="296"/>
                  <a:pt x="295" y="380"/>
                  <a:pt x="187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0" name="Freeform 1154"/>
          <p:cNvSpPr>
            <a:spLocks noChangeArrowheads="1"/>
          </p:cNvSpPr>
          <p:nvPr/>
        </p:nvSpPr>
        <p:spPr bwMode="auto">
          <a:xfrm>
            <a:off x="6017240" y="8160444"/>
            <a:ext cx="492670" cy="492701"/>
          </a:xfrm>
          <a:custGeom>
            <a:avLst/>
            <a:gdLst>
              <a:gd name="T0" fmla="*/ 193 w 387"/>
              <a:gd name="T1" fmla="*/ 6 h 387"/>
              <a:gd name="T2" fmla="*/ 193 w 387"/>
              <a:gd name="T3" fmla="*/ 6 h 387"/>
              <a:gd name="T4" fmla="*/ 386 w 387"/>
              <a:gd name="T5" fmla="*/ 193 h 387"/>
              <a:gd name="T6" fmla="*/ 193 w 387"/>
              <a:gd name="T7" fmla="*/ 386 h 387"/>
              <a:gd name="T8" fmla="*/ 6 w 387"/>
              <a:gd name="T9" fmla="*/ 193 h 387"/>
              <a:gd name="T10" fmla="*/ 193 w 387"/>
              <a:gd name="T11" fmla="*/ 6 h 387"/>
              <a:gd name="T12" fmla="*/ 193 w 387"/>
              <a:gd name="T13" fmla="*/ 0 h 387"/>
              <a:gd name="T14" fmla="*/ 193 w 387"/>
              <a:gd name="T15" fmla="*/ 0 h 387"/>
              <a:gd name="T16" fmla="*/ 0 w 387"/>
              <a:gd name="T17" fmla="*/ 193 h 387"/>
              <a:gd name="T18" fmla="*/ 193 w 387"/>
              <a:gd name="T19" fmla="*/ 386 h 387"/>
              <a:gd name="T20" fmla="*/ 386 w 387"/>
              <a:gd name="T21" fmla="*/ 193 h 387"/>
              <a:gd name="T22" fmla="*/ 193 w 387"/>
              <a:gd name="T23" fmla="*/ 0 h 387"/>
              <a:gd name="T24" fmla="*/ 193 w 387"/>
              <a:gd name="T25" fmla="*/ 6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7" h="387">
                <a:moveTo>
                  <a:pt x="193" y="6"/>
                </a:moveTo>
                <a:lnTo>
                  <a:pt x="193" y="6"/>
                </a:lnTo>
                <a:cubicBezTo>
                  <a:pt x="301" y="6"/>
                  <a:pt x="386" y="91"/>
                  <a:pt x="386" y="193"/>
                </a:cubicBezTo>
                <a:cubicBezTo>
                  <a:pt x="386" y="296"/>
                  <a:pt x="301" y="386"/>
                  <a:pt x="193" y="386"/>
                </a:cubicBezTo>
                <a:cubicBezTo>
                  <a:pt x="90" y="386"/>
                  <a:pt x="6" y="296"/>
                  <a:pt x="6" y="193"/>
                </a:cubicBezTo>
                <a:cubicBezTo>
                  <a:pt x="6" y="91"/>
                  <a:pt x="90" y="6"/>
                  <a:pt x="193" y="6"/>
                </a:cubicBezTo>
                <a:lnTo>
                  <a:pt x="193" y="0"/>
                </a:lnTo>
                <a:lnTo>
                  <a:pt x="193" y="0"/>
                </a:lnTo>
                <a:cubicBezTo>
                  <a:pt x="90" y="0"/>
                  <a:pt x="0" y="91"/>
                  <a:pt x="0" y="193"/>
                </a:cubicBezTo>
                <a:cubicBezTo>
                  <a:pt x="0" y="302"/>
                  <a:pt x="90" y="386"/>
                  <a:pt x="193" y="386"/>
                </a:cubicBezTo>
                <a:cubicBezTo>
                  <a:pt x="301" y="386"/>
                  <a:pt x="386" y="302"/>
                  <a:pt x="386" y="193"/>
                </a:cubicBezTo>
                <a:cubicBezTo>
                  <a:pt x="386" y="91"/>
                  <a:pt x="301" y="0"/>
                  <a:pt x="193" y="0"/>
                </a:cubicBezTo>
                <a:lnTo>
                  <a:pt x="19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1" name="Freeform 1155"/>
          <p:cNvSpPr>
            <a:spLocks noChangeArrowheads="1"/>
          </p:cNvSpPr>
          <p:nvPr/>
        </p:nvSpPr>
        <p:spPr bwMode="auto">
          <a:xfrm>
            <a:off x="5166266" y="7617358"/>
            <a:ext cx="677420" cy="677462"/>
          </a:xfrm>
          <a:custGeom>
            <a:avLst/>
            <a:gdLst>
              <a:gd name="T0" fmla="*/ 265 w 532"/>
              <a:gd name="T1" fmla="*/ 531 h 532"/>
              <a:gd name="T2" fmla="*/ 265 w 532"/>
              <a:gd name="T3" fmla="*/ 531 h 532"/>
              <a:gd name="T4" fmla="*/ 0 w 532"/>
              <a:gd name="T5" fmla="*/ 265 h 532"/>
              <a:gd name="T6" fmla="*/ 265 w 532"/>
              <a:gd name="T7" fmla="*/ 0 h 532"/>
              <a:gd name="T8" fmla="*/ 531 w 532"/>
              <a:gd name="T9" fmla="*/ 265 h 532"/>
              <a:gd name="T10" fmla="*/ 265 w 532"/>
              <a:gd name="T11" fmla="*/ 531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2" h="532">
                <a:moveTo>
                  <a:pt x="265" y="531"/>
                </a:moveTo>
                <a:lnTo>
                  <a:pt x="265" y="531"/>
                </a:lnTo>
                <a:cubicBezTo>
                  <a:pt x="121" y="531"/>
                  <a:pt x="0" y="416"/>
                  <a:pt x="0" y="265"/>
                </a:cubicBezTo>
                <a:cubicBezTo>
                  <a:pt x="0" y="121"/>
                  <a:pt x="121" y="0"/>
                  <a:pt x="265" y="0"/>
                </a:cubicBezTo>
                <a:cubicBezTo>
                  <a:pt x="410" y="0"/>
                  <a:pt x="531" y="121"/>
                  <a:pt x="531" y="265"/>
                </a:cubicBezTo>
                <a:cubicBezTo>
                  <a:pt x="531" y="416"/>
                  <a:pt x="410" y="531"/>
                  <a:pt x="265" y="53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2" name="Freeform 1156"/>
          <p:cNvSpPr>
            <a:spLocks noChangeArrowheads="1"/>
          </p:cNvSpPr>
          <p:nvPr/>
        </p:nvSpPr>
        <p:spPr bwMode="auto">
          <a:xfrm>
            <a:off x="5166266" y="7617358"/>
            <a:ext cx="677420" cy="677462"/>
          </a:xfrm>
          <a:custGeom>
            <a:avLst/>
            <a:gdLst>
              <a:gd name="T0" fmla="*/ 265 w 532"/>
              <a:gd name="T1" fmla="*/ 0 h 532"/>
              <a:gd name="T2" fmla="*/ 265 w 532"/>
              <a:gd name="T3" fmla="*/ 0 h 532"/>
              <a:gd name="T4" fmla="*/ 531 w 532"/>
              <a:gd name="T5" fmla="*/ 265 h 532"/>
              <a:gd name="T6" fmla="*/ 265 w 532"/>
              <a:gd name="T7" fmla="*/ 531 h 532"/>
              <a:gd name="T8" fmla="*/ 0 w 532"/>
              <a:gd name="T9" fmla="*/ 265 h 532"/>
              <a:gd name="T10" fmla="*/ 265 w 532"/>
              <a:gd name="T11" fmla="*/ 0 h 532"/>
              <a:gd name="T12" fmla="*/ 265 w 532"/>
              <a:gd name="T13" fmla="*/ 0 h 532"/>
              <a:gd name="T14" fmla="*/ 265 w 532"/>
              <a:gd name="T15" fmla="*/ 0 h 532"/>
              <a:gd name="T16" fmla="*/ 0 w 532"/>
              <a:gd name="T17" fmla="*/ 265 h 532"/>
              <a:gd name="T18" fmla="*/ 265 w 532"/>
              <a:gd name="T19" fmla="*/ 531 h 532"/>
              <a:gd name="T20" fmla="*/ 531 w 532"/>
              <a:gd name="T21" fmla="*/ 265 h 532"/>
              <a:gd name="T22" fmla="*/ 265 w 532"/>
              <a:gd name="T23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2" h="532">
                <a:moveTo>
                  <a:pt x="265" y="0"/>
                </a:moveTo>
                <a:lnTo>
                  <a:pt x="265" y="0"/>
                </a:lnTo>
                <a:cubicBezTo>
                  <a:pt x="410" y="0"/>
                  <a:pt x="531" y="121"/>
                  <a:pt x="531" y="265"/>
                </a:cubicBezTo>
                <a:cubicBezTo>
                  <a:pt x="531" y="410"/>
                  <a:pt x="410" y="531"/>
                  <a:pt x="265" y="531"/>
                </a:cubicBezTo>
                <a:cubicBezTo>
                  <a:pt x="121" y="531"/>
                  <a:pt x="0" y="410"/>
                  <a:pt x="0" y="265"/>
                </a:cubicBezTo>
                <a:cubicBezTo>
                  <a:pt x="0" y="121"/>
                  <a:pt x="121" y="0"/>
                  <a:pt x="265" y="0"/>
                </a:cubicBezTo>
                <a:lnTo>
                  <a:pt x="265" y="0"/>
                </a:lnTo>
                <a:lnTo>
                  <a:pt x="265" y="0"/>
                </a:lnTo>
                <a:cubicBezTo>
                  <a:pt x="121" y="0"/>
                  <a:pt x="0" y="121"/>
                  <a:pt x="0" y="265"/>
                </a:cubicBezTo>
                <a:cubicBezTo>
                  <a:pt x="0" y="416"/>
                  <a:pt x="121" y="531"/>
                  <a:pt x="265" y="531"/>
                </a:cubicBezTo>
                <a:cubicBezTo>
                  <a:pt x="410" y="531"/>
                  <a:pt x="531" y="416"/>
                  <a:pt x="531" y="265"/>
                </a:cubicBezTo>
                <a:cubicBezTo>
                  <a:pt x="531" y="121"/>
                  <a:pt x="410" y="0"/>
                  <a:pt x="26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3" name="Freeform 1157"/>
          <p:cNvSpPr>
            <a:spLocks noChangeArrowheads="1"/>
          </p:cNvSpPr>
          <p:nvPr/>
        </p:nvSpPr>
        <p:spPr bwMode="auto">
          <a:xfrm>
            <a:off x="4444058" y="4840313"/>
            <a:ext cx="335911" cy="335932"/>
          </a:xfrm>
          <a:custGeom>
            <a:avLst/>
            <a:gdLst>
              <a:gd name="T0" fmla="*/ 133 w 266"/>
              <a:gd name="T1" fmla="*/ 265 h 266"/>
              <a:gd name="T2" fmla="*/ 133 w 266"/>
              <a:gd name="T3" fmla="*/ 265 h 266"/>
              <a:gd name="T4" fmla="*/ 0 w 266"/>
              <a:gd name="T5" fmla="*/ 132 h 266"/>
              <a:gd name="T6" fmla="*/ 133 w 266"/>
              <a:gd name="T7" fmla="*/ 0 h 266"/>
              <a:gd name="T8" fmla="*/ 265 w 266"/>
              <a:gd name="T9" fmla="*/ 132 h 266"/>
              <a:gd name="T10" fmla="*/ 133 w 266"/>
              <a:gd name="T11" fmla="*/ 2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6">
                <a:moveTo>
                  <a:pt x="133" y="265"/>
                </a:moveTo>
                <a:lnTo>
                  <a:pt x="133" y="265"/>
                </a:lnTo>
                <a:cubicBezTo>
                  <a:pt x="60" y="265"/>
                  <a:pt x="0" y="205"/>
                  <a:pt x="0" y="132"/>
                </a:cubicBezTo>
                <a:cubicBezTo>
                  <a:pt x="0" y="60"/>
                  <a:pt x="60" y="0"/>
                  <a:pt x="133" y="0"/>
                </a:cubicBezTo>
                <a:cubicBezTo>
                  <a:pt x="205" y="0"/>
                  <a:pt x="265" y="60"/>
                  <a:pt x="265" y="132"/>
                </a:cubicBezTo>
                <a:cubicBezTo>
                  <a:pt x="265" y="205"/>
                  <a:pt x="205" y="265"/>
                  <a:pt x="133" y="26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4" name="Freeform 1158"/>
          <p:cNvSpPr>
            <a:spLocks noChangeArrowheads="1"/>
          </p:cNvSpPr>
          <p:nvPr/>
        </p:nvSpPr>
        <p:spPr bwMode="auto">
          <a:xfrm>
            <a:off x="4444058" y="4840313"/>
            <a:ext cx="335911" cy="335932"/>
          </a:xfrm>
          <a:custGeom>
            <a:avLst/>
            <a:gdLst>
              <a:gd name="T0" fmla="*/ 133 w 266"/>
              <a:gd name="T1" fmla="*/ 6 h 266"/>
              <a:gd name="T2" fmla="*/ 133 w 266"/>
              <a:gd name="T3" fmla="*/ 6 h 266"/>
              <a:gd name="T4" fmla="*/ 265 w 266"/>
              <a:gd name="T5" fmla="*/ 132 h 266"/>
              <a:gd name="T6" fmla="*/ 133 w 266"/>
              <a:gd name="T7" fmla="*/ 265 h 266"/>
              <a:gd name="T8" fmla="*/ 0 w 266"/>
              <a:gd name="T9" fmla="*/ 132 h 266"/>
              <a:gd name="T10" fmla="*/ 133 w 266"/>
              <a:gd name="T11" fmla="*/ 6 h 266"/>
              <a:gd name="T12" fmla="*/ 133 w 266"/>
              <a:gd name="T13" fmla="*/ 0 h 266"/>
              <a:gd name="T14" fmla="*/ 133 w 266"/>
              <a:gd name="T15" fmla="*/ 0 h 266"/>
              <a:gd name="T16" fmla="*/ 0 w 266"/>
              <a:gd name="T17" fmla="*/ 132 h 266"/>
              <a:gd name="T18" fmla="*/ 133 w 266"/>
              <a:gd name="T19" fmla="*/ 265 h 266"/>
              <a:gd name="T20" fmla="*/ 265 w 266"/>
              <a:gd name="T21" fmla="*/ 132 h 266"/>
              <a:gd name="T22" fmla="*/ 133 w 266"/>
              <a:gd name="T23" fmla="*/ 0 h 266"/>
              <a:gd name="T24" fmla="*/ 133 w 266"/>
              <a:gd name="T25" fmla="*/ 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266">
                <a:moveTo>
                  <a:pt x="133" y="6"/>
                </a:moveTo>
                <a:lnTo>
                  <a:pt x="133" y="6"/>
                </a:lnTo>
                <a:cubicBezTo>
                  <a:pt x="205" y="6"/>
                  <a:pt x="265" y="60"/>
                  <a:pt x="265" y="132"/>
                </a:cubicBezTo>
                <a:cubicBezTo>
                  <a:pt x="265" y="205"/>
                  <a:pt x="205" y="265"/>
                  <a:pt x="133" y="265"/>
                </a:cubicBezTo>
                <a:cubicBezTo>
                  <a:pt x="60" y="265"/>
                  <a:pt x="0" y="205"/>
                  <a:pt x="0" y="132"/>
                </a:cubicBezTo>
                <a:cubicBezTo>
                  <a:pt x="0" y="60"/>
                  <a:pt x="60" y="6"/>
                  <a:pt x="133" y="6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60"/>
                  <a:pt x="0" y="132"/>
                </a:cubicBezTo>
                <a:cubicBezTo>
                  <a:pt x="0" y="211"/>
                  <a:pt x="60" y="265"/>
                  <a:pt x="133" y="265"/>
                </a:cubicBezTo>
                <a:cubicBezTo>
                  <a:pt x="205" y="265"/>
                  <a:pt x="265" y="211"/>
                  <a:pt x="265" y="132"/>
                </a:cubicBezTo>
                <a:cubicBezTo>
                  <a:pt x="265" y="60"/>
                  <a:pt x="205" y="0"/>
                  <a:pt x="133" y="0"/>
                </a:cubicBezTo>
                <a:lnTo>
                  <a:pt x="13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5" name="Freeform 1159"/>
          <p:cNvSpPr>
            <a:spLocks noChangeArrowheads="1"/>
          </p:cNvSpPr>
          <p:nvPr/>
        </p:nvSpPr>
        <p:spPr bwMode="auto">
          <a:xfrm>
            <a:off x="4259305" y="5640948"/>
            <a:ext cx="335911" cy="341534"/>
          </a:xfrm>
          <a:custGeom>
            <a:avLst/>
            <a:gdLst>
              <a:gd name="T0" fmla="*/ 133 w 266"/>
              <a:gd name="T1" fmla="*/ 266 h 267"/>
              <a:gd name="T2" fmla="*/ 133 w 266"/>
              <a:gd name="T3" fmla="*/ 266 h 267"/>
              <a:gd name="T4" fmla="*/ 0 w 266"/>
              <a:gd name="T5" fmla="*/ 133 h 267"/>
              <a:gd name="T6" fmla="*/ 133 w 266"/>
              <a:gd name="T7" fmla="*/ 0 h 267"/>
              <a:gd name="T8" fmla="*/ 265 w 266"/>
              <a:gd name="T9" fmla="*/ 133 h 267"/>
              <a:gd name="T10" fmla="*/ 133 w 266"/>
              <a:gd name="T11" fmla="*/ 26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7">
                <a:moveTo>
                  <a:pt x="133" y="266"/>
                </a:moveTo>
                <a:lnTo>
                  <a:pt x="133" y="266"/>
                </a:lnTo>
                <a:cubicBezTo>
                  <a:pt x="60" y="266"/>
                  <a:pt x="0" y="205"/>
                  <a:pt x="0" y="133"/>
                </a:cubicBezTo>
                <a:cubicBezTo>
                  <a:pt x="0" y="61"/>
                  <a:pt x="60" y="0"/>
                  <a:pt x="133" y="0"/>
                </a:cubicBezTo>
                <a:cubicBezTo>
                  <a:pt x="205" y="0"/>
                  <a:pt x="265" y="61"/>
                  <a:pt x="265" y="133"/>
                </a:cubicBezTo>
                <a:cubicBezTo>
                  <a:pt x="265" y="205"/>
                  <a:pt x="205" y="266"/>
                  <a:pt x="133" y="2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6" name="Freeform 1160"/>
          <p:cNvSpPr>
            <a:spLocks noChangeArrowheads="1"/>
          </p:cNvSpPr>
          <p:nvPr/>
        </p:nvSpPr>
        <p:spPr bwMode="auto">
          <a:xfrm>
            <a:off x="4259305" y="5640948"/>
            <a:ext cx="335911" cy="341534"/>
          </a:xfrm>
          <a:custGeom>
            <a:avLst/>
            <a:gdLst>
              <a:gd name="T0" fmla="*/ 133 w 266"/>
              <a:gd name="T1" fmla="*/ 0 h 267"/>
              <a:gd name="T2" fmla="*/ 133 w 266"/>
              <a:gd name="T3" fmla="*/ 0 h 267"/>
              <a:gd name="T4" fmla="*/ 265 w 266"/>
              <a:gd name="T5" fmla="*/ 133 h 267"/>
              <a:gd name="T6" fmla="*/ 133 w 266"/>
              <a:gd name="T7" fmla="*/ 260 h 267"/>
              <a:gd name="T8" fmla="*/ 6 w 266"/>
              <a:gd name="T9" fmla="*/ 133 h 267"/>
              <a:gd name="T10" fmla="*/ 133 w 266"/>
              <a:gd name="T11" fmla="*/ 0 h 267"/>
              <a:gd name="T12" fmla="*/ 133 w 266"/>
              <a:gd name="T13" fmla="*/ 0 h 267"/>
              <a:gd name="T14" fmla="*/ 133 w 266"/>
              <a:gd name="T15" fmla="*/ 0 h 267"/>
              <a:gd name="T16" fmla="*/ 0 w 266"/>
              <a:gd name="T17" fmla="*/ 133 h 267"/>
              <a:gd name="T18" fmla="*/ 133 w 266"/>
              <a:gd name="T19" fmla="*/ 266 h 267"/>
              <a:gd name="T20" fmla="*/ 265 w 266"/>
              <a:gd name="T21" fmla="*/ 133 h 267"/>
              <a:gd name="T22" fmla="*/ 133 w 266"/>
              <a:gd name="T23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267">
                <a:moveTo>
                  <a:pt x="133" y="0"/>
                </a:moveTo>
                <a:lnTo>
                  <a:pt x="133" y="0"/>
                </a:lnTo>
                <a:cubicBezTo>
                  <a:pt x="205" y="0"/>
                  <a:pt x="265" y="61"/>
                  <a:pt x="265" y="133"/>
                </a:cubicBezTo>
                <a:cubicBezTo>
                  <a:pt x="265" y="205"/>
                  <a:pt x="205" y="260"/>
                  <a:pt x="133" y="260"/>
                </a:cubicBezTo>
                <a:cubicBezTo>
                  <a:pt x="60" y="260"/>
                  <a:pt x="6" y="205"/>
                  <a:pt x="6" y="133"/>
                </a:cubicBezTo>
                <a:cubicBezTo>
                  <a:pt x="6" y="61"/>
                  <a:pt x="60" y="0"/>
                  <a:pt x="133" y="0"/>
                </a:cubicBezTo>
                <a:lnTo>
                  <a:pt x="133" y="0"/>
                </a:lnTo>
                <a:lnTo>
                  <a:pt x="133" y="0"/>
                </a:lnTo>
                <a:cubicBezTo>
                  <a:pt x="60" y="0"/>
                  <a:pt x="0" y="54"/>
                  <a:pt x="0" y="133"/>
                </a:cubicBezTo>
                <a:cubicBezTo>
                  <a:pt x="0" y="205"/>
                  <a:pt x="60" y="266"/>
                  <a:pt x="133" y="266"/>
                </a:cubicBezTo>
                <a:cubicBezTo>
                  <a:pt x="211" y="266"/>
                  <a:pt x="265" y="205"/>
                  <a:pt x="265" y="133"/>
                </a:cubicBezTo>
                <a:cubicBezTo>
                  <a:pt x="265" y="54"/>
                  <a:pt x="211" y="0"/>
                  <a:pt x="13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7" name="Freeform 1161"/>
          <p:cNvSpPr>
            <a:spLocks noChangeArrowheads="1"/>
          </p:cNvSpPr>
          <p:nvPr/>
        </p:nvSpPr>
        <p:spPr bwMode="auto">
          <a:xfrm>
            <a:off x="3145208" y="6570368"/>
            <a:ext cx="251930" cy="263149"/>
          </a:xfrm>
          <a:custGeom>
            <a:avLst/>
            <a:gdLst>
              <a:gd name="T0" fmla="*/ 97 w 200"/>
              <a:gd name="T1" fmla="*/ 205 h 206"/>
              <a:gd name="T2" fmla="*/ 97 w 200"/>
              <a:gd name="T3" fmla="*/ 205 h 206"/>
              <a:gd name="T4" fmla="*/ 0 w 200"/>
              <a:gd name="T5" fmla="*/ 103 h 206"/>
              <a:gd name="T6" fmla="*/ 97 w 200"/>
              <a:gd name="T7" fmla="*/ 0 h 206"/>
              <a:gd name="T8" fmla="*/ 199 w 200"/>
              <a:gd name="T9" fmla="*/ 103 h 206"/>
              <a:gd name="T10" fmla="*/ 97 w 200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6">
                <a:moveTo>
                  <a:pt x="97" y="205"/>
                </a:moveTo>
                <a:lnTo>
                  <a:pt x="97" y="205"/>
                </a:lnTo>
                <a:cubicBezTo>
                  <a:pt x="42" y="205"/>
                  <a:pt x="0" y="157"/>
                  <a:pt x="0" y="103"/>
                </a:cubicBezTo>
                <a:cubicBezTo>
                  <a:pt x="0" y="48"/>
                  <a:pt x="42" y="0"/>
                  <a:pt x="97" y="0"/>
                </a:cubicBezTo>
                <a:cubicBezTo>
                  <a:pt x="151" y="0"/>
                  <a:pt x="199" y="48"/>
                  <a:pt x="199" y="103"/>
                </a:cubicBezTo>
                <a:cubicBezTo>
                  <a:pt x="199" y="157"/>
                  <a:pt x="151" y="205"/>
                  <a:pt x="97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8" name="Freeform 1162"/>
          <p:cNvSpPr>
            <a:spLocks noChangeArrowheads="1"/>
          </p:cNvSpPr>
          <p:nvPr/>
        </p:nvSpPr>
        <p:spPr bwMode="auto">
          <a:xfrm>
            <a:off x="3134006" y="6570368"/>
            <a:ext cx="263128" cy="263149"/>
          </a:xfrm>
          <a:custGeom>
            <a:avLst/>
            <a:gdLst>
              <a:gd name="T0" fmla="*/ 103 w 206"/>
              <a:gd name="T1" fmla="*/ 0 h 206"/>
              <a:gd name="T2" fmla="*/ 103 w 206"/>
              <a:gd name="T3" fmla="*/ 0 h 206"/>
              <a:gd name="T4" fmla="*/ 205 w 206"/>
              <a:gd name="T5" fmla="*/ 103 h 206"/>
              <a:gd name="T6" fmla="*/ 103 w 206"/>
              <a:gd name="T7" fmla="*/ 199 h 206"/>
              <a:gd name="T8" fmla="*/ 6 w 206"/>
              <a:gd name="T9" fmla="*/ 103 h 206"/>
              <a:gd name="T10" fmla="*/ 103 w 206"/>
              <a:gd name="T11" fmla="*/ 0 h 206"/>
              <a:gd name="T12" fmla="*/ 103 w 206"/>
              <a:gd name="T13" fmla="*/ 0 h 206"/>
              <a:gd name="T14" fmla="*/ 103 w 206"/>
              <a:gd name="T15" fmla="*/ 0 h 206"/>
              <a:gd name="T16" fmla="*/ 0 w 206"/>
              <a:gd name="T17" fmla="*/ 103 h 206"/>
              <a:gd name="T18" fmla="*/ 103 w 206"/>
              <a:gd name="T19" fmla="*/ 205 h 206"/>
              <a:gd name="T20" fmla="*/ 205 w 206"/>
              <a:gd name="T21" fmla="*/ 103 h 206"/>
              <a:gd name="T22" fmla="*/ 103 w 206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6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5" y="48"/>
                  <a:pt x="205" y="103"/>
                </a:cubicBezTo>
                <a:cubicBezTo>
                  <a:pt x="205" y="157"/>
                  <a:pt x="157" y="199"/>
                  <a:pt x="103" y="199"/>
                </a:cubicBezTo>
                <a:cubicBezTo>
                  <a:pt x="48" y="199"/>
                  <a:pt x="6" y="157"/>
                  <a:pt x="6" y="103"/>
                </a:cubicBezTo>
                <a:cubicBezTo>
                  <a:pt x="6" y="48"/>
                  <a:pt x="48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8" y="0"/>
                  <a:pt x="0" y="48"/>
                  <a:pt x="0" y="103"/>
                </a:cubicBezTo>
                <a:cubicBezTo>
                  <a:pt x="0" y="157"/>
                  <a:pt x="48" y="205"/>
                  <a:pt x="103" y="205"/>
                </a:cubicBezTo>
                <a:cubicBezTo>
                  <a:pt x="163" y="205"/>
                  <a:pt x="205" y="157"/>
                  <a:pt x="205" y="103"/>
                </a:cubicBezTo>
                <a:cubicBezTo>
                  <a:pt x="205" y="48"/>
                  <a:pt x="163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29" name="Freeform 1163"/>
          <p:cNvSpPr>
            <a:spLocks noChangeArrowheads="1"/>
          </p:cNvSpPr>
          <p:nvPr/>
        </p:nvSpPr>
        <p:spPr bwMode="auto">
          <a:xfrm>
            <a:off x="4175330" y="4957889"/>
            <a:ext cx="251930" cy="251951"/>
          </a:xfrm>
          <a:custGeom>
            <a:avLst/>
            <a:gdLst>
              <a:gd name="T0" fmla="*/ 96 w 200"/>
              <a:gd name="T1" fmla="*/ 199 h 200"/>
              <a:gd name="T2" fmla="*/ 96 w 200"/>
              <a:gd name="T3" fmla="*/ 199 h 200"/>
              <a:gd name="T4" fmla="*/ 0 w 200"/>
              <a:gd name="T5" fmla="*/ 97 h 200"/>
              <a:gd name="T6" fmla="*/ 96 w 200"/>
              <a:gd name="T7" fmla="*/ 0 h 200"/>
              <a:gd name="T8" fmla="*/ 199 w 200"/>
              <a:gd name="T9" fmla="*/ 97 h 200"/>
              <a:gd name="T10" fmla="*/ 96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96" y="199"/>
                </a:moveTo>
                <a:lnTo>
                  <a:pt x="96" y="199"/>
                </a:lnTo>
                <a:cubicBezTo>
                  <a:pt x="42" y="199"/>
                  <a:pt x="0" y="157"/>
                  <a:pt x="0" y="97"/>
                </a:cubicBezTo>
                <a:cubicBezTo>
                  <a:pt x="0" y="43"/>
                  <a:pt x="42" y="0"/>
                  <a:pt x="96" y="0"/>
                </a:cubicBezTo>
                <a:cubicBezTo>
                  <a:pt x="156" y="0"/>
                  <a:pt x="199" y="43"/>
                  <a:pt x="199" y="97"/>
                </a:cubicBezTo>
                <a:cubicBezTo>
                  <a:pt x="199" y="157"/>
                  <a:pt x="156" y="199"/>
                  <a:pt x="96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0" name="Freeform 1164"/>
          <p:cNvSpPr>
            <a:spLocks noChangeArrowheads="1"/>
          </p:cNvSpPr>
          <p:nvPr/>
        </p:nvSpPr>
        <p:spPr bwMode="auto">
          <a:xfrm>
            <a:off x="4175330" y="4957889"/>
            <a:ext cx="251930" cy="251951"/>
          </a:xfrm>
          <a:custGeom>
            <a:avLst/>
            <a:gdLst>
              <a:gd name="T0" fmla="*/ 96 w 200"/>
              <a:gd name="T1" fmla="*/ 0 h 200"/>
              <a:gd name="T2" fmla="*/ 96 w 200"/>
              <a:gd name="T3" fmla="*/ 0 h 200"/>
              <a:gd name="T4" fmla="*/ 199 w 200"/>
              <a:gd name="T5" fmla="*/ 97 h 200"/>
              <a:gd name="T6" fmla="*/ 96 w 200"/>
              <a:gd name="T7" fmla="*/ 199 h 200"/>
              <a:gd name="T8" fmla="*/ 0 w 200"/>
              <a:gd name="T9" fmla="*/ 97 h 200"/>
              <a:gd name="T10" fmla="*/ 96 w 200"/>
              <a:gd name="T11" fmla="*/ 0 h 200"/>
              <a:gd name="T12" fmla="*/ 96 w 200"/>
              <a:gd name="T13" fmla="*/ 0 h 200"/>
              <a:gd name="T14" fmla="*/ 96 w 200"/>
              <a:gd name="T15" fmla="*/ 0 h 200"/>
              <a:gd name="T16" fmla="*/ 0 w 200"/>
              <a:gd name="T17" fmla="*/ 97 h 200"/>
              <a:gd name="T18" fmla="*/ 96 w 200"/>
              <a:gd name="T19" fmla="*/ 199 h 200"/>
              <a:gd name="T20" fmla="*/ 199 w 200"/>
              <a:gd name="T21" fmla="*/ 97 h 200"/>
              <a:gd name="T22" fmla="*/ 96 w 200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200">
                <a:moveTo>
                  <a:pt x="96" y="0"/>
                </a:moveTo>
                <a:lnTo>
                  <a:pt x="96" y="0"/>
                </a:lnTo>
                <a:cubicBezTo>
                  <a:pt x="156" y="0"/>
                  <a:pt x="199" y="43"/>
                  <a:pt x="199" y="97"/>
                </a:cubicBezTo>
                <a:cubicBezTo>
                  <a:pt x="199" y="151"/>
                  <a:pt x="156" y="199"/>
                  <a:pt x="96" y="199"/>
                </a:cubicBezTo>
                <a:cubicBezTo>
                  <a:pt x="42" y="199"/>
                  <a:pt x="0" y="151"/>
                  <a:pt x="0" y="97"/>
                </a:cubicBezTo>
                <a:cubicBezTo>
                  <a:pt x="0" y="43"/>
                  <a:pt x="42" y="0"/>
                  <a:pt x="96" y="0"/>
                </a:cubicBezTo>
                <a:lnTo>
                  <a:pt x="96" y="0"/>
                </a:lnTo>
                <a:lnTo>
                  <a:pt x="96" y="0"/>
                </a:lnTo>
                <a:cubicBezTo>
                  <a:pt x="42" y="0"/>
                  <a:pt x="0" y="43"/>
                  <a:pt x="0" y="97"/>
                </a:cubicBezTo>
                <a:cubicBezTo>
                  <a:pt x="0" y="157"/>
                  <a:pt x="42" y="199"/>
                  <a:pt x="96" y="199"/>
                </a:cubicBezTo>
                <a:cubicBezTo>
                  <a:pt x="156" y="199"/>
                  <a:pt x="199" y="157"/>
                  <a:pt x="199" y="97"/>
                </a:cubicBezTo>
                <a:cubicBezTo>
                  <a:pt x="199" y="43"/>
                  <a:pt x="156" y="0"/>
                  <a:pt x="9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1" name="Freeform 1165"/>
          <p:cNvSpPr>
            <a:spLocks noChangeArrowheads="1"/>
          </p:cNvSpPr>
          <p:nvPr/>
        </p:nvSpPr>
        <p:spPr bwMode="auto">
          <a:xfrm>
            <a:off x="2669330" y="6094465"/>
            <a:ext cx="251933" cy="251947"/>
          </a:xfrm>
          <a:custGeom>
            <a:avLst/>
            <a:gdLst>
              <a:gd name="T0" fmla="*/ 97 w 200"/>
              <a:gd name="T1" fmla="*/ 199 h 200"/>
              <a:gd name="T2" fmla="*/ 97 w 200"/>
              <a:gd name="T3" fmla="*/ 199 h 200"/>
              <a:gd name="T4" fmla="*/ 0 w 200"/>
              <a:gd name="T5" fmla="*/ 103 h 200"/>
              <a:gd name="T6" fmla="*/ 97 w 200"/>
              <a:gd name="T7" fmla="*/ 0 h 200"/>
              <a:gd name="T8" fmla="*/ 199 w 200"/>
              <a:gd name="T9" fmla="*/ 103 h 200"/>
              <a:gd name="T10" fmla="*/ 97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97" y="199"/>
                </a:moveTo>
                <a:lnTo>
                  <a:pt x="97" y="199"/>
                </a:lnTo>
                <a:cubicBezTo>
                  <a:pt x="42" y="199"/>
                  <a:pt x="0" y="157"/>
                  <a:pt x="0" y="103"/>
                </a:cubicBezTo>
                <a:cubicBezTo>
                  <a:pt x="0" y="43"/>
                  <a:pt x="42" y="0"/>
                  <a:pt x="97" y="0"/>
                </a:cubicBezTo>
                <a:cubicBezTo>
                  <a:pt x="151" y="0"/>
                  <a:pt x="199" y="43"/>
                  <a:pt x="199" y="103"/>
                </a:cubicBezTo>
                <a:cubicBezTo>
                  <a:pt x="199" y="157"/>
                  <a:pt x="151" y="199"/>
                  <a:pt x="97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2" name="Freeform 1166"/>
          <p:cNvSpPr>
            <a:spLocks noChangeArrowheads="1"/>
          </p:cNvSpPr>
          <p:nvPr/>
        </p:nvSpPr>
        <p:spPr bwMode="auto">
          <a:xfrm>
            <a:off x="2658133" y="6094462"/>
            <a:ext cx="263131" cy="263145"/>
          </a:xfrm>
          <a:custGeom>
            <a:avLst/>
            <a:gdLst>
              <a:gd name="T0" fmla="*/ 103 w 206"/>
              <a:gd name="T1" fmla="*/ 0 h 206"/>
              <a:gd name="T2" fmla="*/ 103 w 206"/>
              <a:gd name="T3" fmla="*/ 0 h 206"/>
              <a:gd name="T4" fmla="*/ 205 w 206"/>
              <a:gd name="T5" fmla="*/ 103 h 206"/>
              <a:gd name="T6" fmla="*/ 103 w 206"/>
              <a:gd name="T7" fmla="*/ 199 h 206"/>
              <a:gd name="T8" fmla="*/ 6 w 206"/>
              <a:gd name="T9" fmla="*/ 103 h 206"/>
              <a:gd name="T10" fmla="*/ 103 w 206"/>
              <a:gd name="T11" fmla="*/ 0 h 206"/>
              <a:gd name="T12" fmla="*/ 103 w 206"/>
              <a:gd name="T13" fmla="*/ 0 h 206"/>
              <a:gd name="T14" fmla="*/ 103 w 206"/>
              <a:gd name="T15" fmla="*/ 0 h 206"/>
              <a:gd name="T16" fmla="*/ 0 w 206"/>
              <a:gd name="T17" fmla="*/ 103 h 206"/>
              <a:gd name="T18" fmla="*/ 103 w 206"/>
              <a:gd name="T19" fmla="*/ 205 h 206"/>
              <a:gd name="T20" fmla="*/ 205 w 206"/>
              <a:gd name="T21" fmla="*/ 103 h 206"/>
              <a:gd name="T22" fmla="*/ 103 w 206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6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5" y="48"/>
                  <a:pt x="205" y="103"/>
                </a:cubicBezTo>
                <a:cubicBezTo>
                  <a:pt x="205" y="157"/>
                  <a:pt x="157" y="199"/>
                  <a:pt x="103" y="199"/>
                </a:cubicBezTo>
                <a:cubicBezTo>
                  <a:pt x="48" y="199"/>
                  <a:pt x="6" y="157"/>
                  <a:pt x="6" y="103"/>
                </a:cubicBezTo>
                <a:cubicBezTo>
                  <a:pt x="6" y="48"/>
                  <a:pt x="48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8" y="0"/>
                  <a:pt x="0" y="43"/>
                  <a:pt x="0" y="103"/>
                </a:cubicBezTo>
                <a:cubicBezTo>
                  <a:pt x="0" y="157"/>
                  <a:pt x="48" y="205"/>
                  <a:pt x="103" y="205"/>
                </a:cubicBezTo>
                <a:cubicBezTo>
                  <a:pt x="163" y="205"/>
                  <a:pt x="205" y="157"/>
                  <a:pt x="205" y="103"/>
                </a:cubicBezTo>
                <a:cubicBezTo>
                  <a:pt x="205" y="43"/>
                  <a:pt x="163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3" name="Freeform 1167"/>
          <p:cNvSpPr>
            <a:spLocks noChangeArrowheads="1"/>
          </p:cNvSpPr>
          <p:nvPr/>
        </p:nvSpPr>
        <p:spPr bwMode="auto">
          <a:xfrm>
            <a:off x="2999643" y="4392402"/>
            <a:ext cx="100773" cy="106376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4" name="Freeform 1168"/>
          <p:cNvSpPr>
            <a:spLocks noChangeArrowheads="1"/>
          </p:cNvSpPr>
          <p:nvPr/>
        </p:nvSpPr>
        <p:spPr bwMode="auto">
          <a:xfrm>
            <a:off x="2988447" y="4392402"/>
            <a:ext cx="106369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6"/>
                  <a:pt x="24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5" name="Freeform 1169"/>
          <p:cNvSpPr>
            <a:spLocks noChangeArrowheads="1"/>
          </p:cNvSpPr>
          <p:nvPr/>
        </p:nvSpPr>
        <p:spPr bwMode="auto">
          <a:xfrm>
            <a:off x="2400601" y="4426000"/>
            <a:ext cx="100773" cy="100780"/>
          </a:xfrm>
          <a:custGeom>
            <a:avLst/>
            <a:gdLst>
              <a:gd name="T0" fmla="*/ 42 w 79"/>
              <a:gd name="T1" fmla="*/ 78 h 79"/>
              <a:gd name="T2" fmla="*/ 42 w 79"/>
              <a:gd name="T3" fmla="*/ 78 h 79"/>
              <a:gd name="T4" fmla="*/ 0 w 79"/>
              <a:gd name="T5" fmla="*/ 36 h 79"/>
              <a:gd name="T6" fmla="*/ 42 w 79"/>
              <a:gd name="T7" fmla="*/ 0 h 79"/>
              <a:gd name="T8" fmla="*/ 78 w 79"/>
              <a:gd name="T9" fmla="*/ 36 h 79"/>
              <a:gd name="T10" fmla="*/ 42 w 79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0"/>
                  <a:pt x="60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6" name="Freeform 1170"/>
          <p:cNvSpPr>
            <a:spLocks noChangeArrowheads="1"/>
          </p:cNvSpPr>
          <p:nvPr/>
        </p:nvSpPr>
        <p:spPr bwMode="auto">
          <a:xfrm>
            <a:off x="2400602" y="4414796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7" name="Freeform 1171"/>
          <p:cNvSpPr>
            <a:spLocks noChangeArrowheads="1"/>
          </p:cNvSpPr>
          <p:nvPr/>
        </p:nvSpPr>
        <p:spPr bwMode="auto">
          <a:xfrm>
            <a:off x="4987112" y="4241232"/>
            <a:ext cx="100773" cy="111977"/>
          </a:xfrm>
          <a:custGeom>
            <a:avLst/>
            <a:gdLst>
              <a:gd name="T0" fmla="*/ 36 w 80"/>
              <a:gd name="T1" fmla="*/ 85 h 86"/>
              <a:gd name="T2" fmla="*/ 36 w 80"/>
              <a:gd name="T3" fmla="*/ 85 h 86"/>
              <a:gd name="T4" fmla="*/ 0 w 80"/>
              <a:gd name="T5" fmla="*/ 42 h 86"/>
              <a:gd name="T6" fmla="*/ 36 w 80"/>
              <a:gd name="T7" fmla="*/ 0 h 86"/>
              <a:gd name="T8" fmla="*/ 79 w 80"/>
              <a:gd name="T9" fmla="*/ 42 h 86"/>
              <a:gd name="T10" fmla="*/ 36 w 80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6">
                <a:moveTo>
                  <a:pt x="36" y="85"/>
                </a:moveTo>
                <a:lnTo>
                  <a:pt x="36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7"/>
                  <a:pt x="61" y="85"/>
                  <a:pt x="36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8" name="Freeform 1172"/>
          <p:cNvSpPr>
            <a:spLocks noChangeArrowheads="1"/>
          </p:cNvSpPr>
          <p:nvPr/>
        </p:nvSpPr>
        <p:spPr bwMode="auto">
          <a:xfrm>
            <a:off x="4987112" y="4241232"/>
            <a:ext cx="100773" cy="111977"/>
          </a:xfrm>
          <a:custGeom>
            <a:avLst/>
            <a:gdLst>
              <a:gd name="T0" fmla="*/ 36 w 80"/>
              <a:gd name="T1" fmla="*/ 0 h 86"/>
              <a:gd name="T2" fmla="*/ 36 w 80"/>
              <a:gd name="T3" fmla="*/ 0 h 86"/>
              <a:gd name="T4" fmla="*/ 79 w 80"/>
              <a:gd name="T5" fmla="*/ 42 h 86"/>
              <a:gd name="T6" fmla="*/ 36 w 80"/>
              <a:gd name="T7" fmla="*/ 79 h 86"/>
              <a:gd name="T8" fmla="*/ 0 w 80"/>
              <a:gd name="T9" fmla="*/ 42 h 86"/>
              <a:gd name="T10" fmla="*/ 36 w 80"/>
              <a:gd name="T11" fmla="*/ 0 h 86"/>
              <a:gd name="T12" fmla="*/ 36 w 80"/>
              <a:gd name="T13" fmla="*/ 0 h 86"/>
              <a:gd name="T14" fmla="*/ 36 w 80"/>
              <a:gd name="T15" fmla="*/ 0 h 86"/>
              <a:gd name="T16" fmla="*/ 0 w 80"/>
              <a:gd name="T17" fmla="*/ 42 h 86"/>
              <a:gd name="T18" fmla="*/ 36 w 80"/>
              <a:gd name="T19" fmla="*/ 85 h 86"/>
              <a:gd name="T20" fmla="*/ 79 w 80"/>
              <a:gd name="T21" fmla="*/ 42 h 86"/>
              <a:gd name="T22" fmla="*/ 36 w 80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86">
                <a:moveTo>
                  <a:pt x="36" y="0"/>
                </a:moveTo>
                <a:lnTo>
                  <a:pt x="36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1"/>
                  <a:pt x="61" y="79"/>
                  <a:pt x="36" y="79"/>
                </a:cubicBezTo>
                <a:cubicBezTo>
                  <a:pt x="18" y="79"/>
                  <a:pt x="0" y="61"/>
                  <a:pt x="0" y="42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36" y="85"/>
                </a:cubicBezTo>
                <a:cubicBezTo>
                  <a:pt x="61" y="85"/>
                  <a:pt x="79" y="67"/>
                  <a:pt x="79" y="42"/>
                </a:cubicBezTo>
                <a:cubicBezTo>
                  <a:pt x="79" y="18"/>
                  <a:pt x="61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39" name="Freeform 1173"/>
          <p:cNvSpPr>
            <a:spLocks noChangeArrowheads="1"/>
          </p:cNvSpPr>
          <p:nvPr/>
        </p:nvSpPr>
        <p:spPr bwMode="auto">
          <a:xfrm>
            <a:off x="3363544" y="5803318"/>
            <a:ext cx="111970" cy="106376"/>
          </a:xfrm>
          <a:custGeom>
            <a:avLst/>
            <a:gdLst>
              <a:gd name="T0" fmla="*/ 42 w 86"/>
              <a:gd name="T1" fmla="*/ 84 h 85"/>
              <a:gd name="T2" fmla="*/ 42 w 86"/>
              <a:gd name="T3" fmla="*/ 84 h 85"/>
              <a:gd name="T4" fmla="*/ 0 w 86"/>
              <a:gd name="T5" fmla="*/ 42 h 85"/>
              <a:gd name="T6" fmla="*/ 42 w 86"/>
              <a:gd name="T7" fmla="*/ 0 h 85"/>
              <a:gd name="T8" fmla="*/ 85 w 86"/>
              <a:gd name="T9" fmla="*/ 42 h 85"/>
              <a:gd name="T10" fmla="*/ 42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2" y="84"/>
                </a:moveTo>
                <a:lnTo>
                  <a:pt x="42" y="84"/>
                </a:lnTo>
                <a:cubicBezTo>
                  <a:pt x="24" y="84"/>
                  <a:pt x="0" y="66"/>
                  <a:pt x="0" y="42"/>
                </a:cubicBezTo>
                <a:cubicBezTo>
                  <a:pt x="0" y="18"/>
                  <a:pt x="24" y="0"/>
                  <a:pt x="42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0" name="Freeform 1174"/>
          <p:cNvSpPr>
            <a:spLocks noChangeArrowheads="1"/>
          </p:cNvSpPr>
          <p:nvPr/>
        </p:nvSpPr>
        <p:spPr bwMode="auto">
          <a:xfrm>
            <a:off x="3363544" y="5803318"/>
            <a:ext cx="111970" cy="106376"/>
          </a:xfrm>
          <a:custGeom>
            <a:avLst/>
            <a:gdLst>
              <a:gd name="T0" fmla="*/ 42 w 86"/>
              <a:gd name="T1" fmla="*/ 6 h 85"/>
              <a:gd name="T2" fmla="*/ 42 w 86"/>
              <a:gd name="T3" fmla="*/ 6 h 85"/>
              <a:gd name="T4" fmla="*/ 85 w 86"/>
              <a:gd name="T5" fmla="*/ 42 h 85"/>
              <a:gd name="T6" fmla="*/ 42 w 86"/>
              <a:gd name="T7" fmla="*/ 84 h 85"/>
              <a:gd name="T8" fmla="*/ 6 w 86"/>
              <a:gd name="T9" fmla="*/ 42 h 85"/>
              <a:gd name="T10" fmla="*/ 42 w 86"/>
              <a:gd name="T11" fmla="*/ 6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  <a:gd name="T24" fmla="*/ 42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2" y="6"/>
                </a:moveTo>
                <a:lnTo>
                  <a:pt x="42" y="6"/>
                </a:lnTo>
                <a:cubicBezTo>
                  <a:pt x="67" y="6"/>
                  <a:pt x="85" y="24"/>
                  <a:pt x="85" y="42"/>
                </a:cubicBezTo>
                <a:cubicBezTo>
                  <a:pt x="85" y="66"/>
                  <a:pt x="67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1" name="Freeform 1175"/>
          <p:cNvSpPr>
            <a:spLocks noChangeArrowheads="1"/>
          </p:cNvSpPr>
          <p:nvPr/>
        </p:nvSpPr>
        <p:spPr bwMode="auto">
          <a:xfrm>
            <a:off x="3385936" y="5484184"/>
            <a:ext cx="111970" cy="106380"/>
          </a:xfrm>
          <a:custGeom>
            <a:avLst/>
            <a:gdLst>
              <a:gd name="T0" fmla="*/ 43 w 86"/>
              <a:gd name="T1" fmla="*/ 84 h 85"/>
              <a:gd name="T2" fmla="*/ 43 w 86"/>
              <a:gd name="T3" fmla="*/ 84 h 85"/>
              <a:gd name="T4" fmla="*/ 0 w 86"/>
              <a:gd name="T5" fmla="*/ 42 h 85"/>
              <a:gd name="T6" fmla="*/ 43 w 86"/>
              <a:gd name="T7" fmla="*/ 0 h 85"/>
              <a:gd name="T8" fmla="*/ 85 w 86"/>
              <a:gd name="T9" fmla="*/ 42 h 85"/>
              <a:gd name="T10" fmla="*/ 43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3" y="84"/>
                </a:moveTo>
                <a:lnTo>
                  <a:pt x="43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2" name="Freeform 1176"/>
          <p:cNvSpPr>
            <a:spLocks noChangeArrowheads="1"/>
          </p:cNvSpPr>
          <p:nvPr/>
        </p:nvSpPr>
        <p:spPr bwMode="auto">
          <a:xfrm>
            <a:off x="3385936" y="5484184"/>
            <a:ext cx="111970" cy="106380"/>
          </a:xfrm>
          <a:custGeom>
            <a:avLst/>
            <a:gdLst>
              <a:gd name="T0" fmla="*/ 43 w 86"/>
              <a:gd name="T1" fmla="*/ 6 h 85"/>
              <a:gd name="T2" fmla="*/ 43 w 86"/>
              <a:gd name="T3" fmla="*/ 6 h 85"/>
              <a:gd name="T4" fmla="*/ 85 w 86"/>
              <a:gd name="T5" fmla="*/ 42 h 85"/>
              <a:gd name="T6" fmla="*/ 43 w 86"/>
              <a:gd name="T7" fmla="*/ 84 h 85"/>
              <a:gd name="T8" fmla="*/ 6 w 86"/>
              <a:gd name="T9" fmla="*/ 42 h 85"/>
              <a:gd name="T10" fmla="*/ 43 w 86"/>
              <a:gd name="T11" fmla="*/ 6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  <a:gd name="T24" fmla="*/ 43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3" y="6"/>
                </a:moveTo>
                <a:lnTo>
                  <a:pt x="43" y="6"/>
                </a:lnTo>
                <a:cubicBezTo>
                  <a:pt x="67" y="6"/>
                  <a:pt x="85" y="24"/>
                  <a:pt x="85" y="42"/>
                </a:cubicBezTo>
                <a:cubicBezTo>
                  <a:pt x="85" y="66"/>
                  <a:pt x="67" y="84"/>
                  <a:pt x="43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3" y="6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  <a:lnTo>
                  <a:pt x="4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3" name="Freeform 1177"/>
          <p:cNvSpPr>
            <a:spLocks noChangeArrowheads="1"/>
          </p:cNvSpPr>
          <p:nvPr/>
        </p:nvSpPr>
        <p:spPr bwMode="auto">
          <a:xfrm>
            <a:off x="6812225" y="4246832"/>
            <a:ext cx="123168" cy="134374"/>
          </a:xfrm>
          <a:custGeom>
            <a:avLst/>
            <a:gdLst>
              <a:gd name="T0" fmla="*/ 48 w 97"/>
              <a:gd name="T1" fmla="*/ 103 h 104"/>
              <a:gd name="T2" fmla="*/ 48 w 97"/>
              <a:gd name="T3" fmla="*/ 103 h 104"/>
              <a:gd name="T4" fmla="*/ 0 w 97"/>
              <a:gd name="T5" fmla="*/ 55 h 104"/>
              <a:gd name="T6" fmla="*/ 48 w 97"/>
              <a:gd name="T7" fmla="*/ 0 h 104"/>
              <a:gd name="T8" fmla="*/ 96 w 97"/>
              <a:gd name="T9" fmla="*/ 55 h 104"/>
              <a:gd name="T10" fmla="*/ 48 w 97"/>
              <a:gd name="T11" fmla="*/ 10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104">
                <a:moveTo>
                  <a:pt x="48" y="103"/>
                </a:moveTo>
                <a:lnTo>
                  <a:pt x="48" y="103"/>
                </a:lnTo>
                <a:cubicBezTo>
                  <a:pt x="24" y="103"/>
                  <a:pt x="0" y="79"/>
                  <a:pt x="0" y="55"/>
                </a:cubicBezTo>
                <a:cubicBezTo>
                  <a:pt x="0" y="24"/>
                  <a:pt x="24" y="0"/>
                  <a:pt x="48" y="0"/>
                </a:cubicBezTo>
                <a:cubicBezTo>
                  <a:pt x="79" y="0"/>
                  <a:pt x="96" y="24"/>
                  <a:pt x="96" y="55"/>
                </a:cubicBezTo>
                <a:cubicBezTo>
                  <a:pt x="96" y="79"/>
                  <a:pt x="79" y="103"/>
                  <a:pt x="48" y="10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4" name="Freeform 1178"/>
          <p:cNvSpPr>
            <a:spLocks noChangeArrowheads="1"/>
          </p:cNvSpPr>
          <p:nvPr/>
        </p:nvSpPr>
        <p:spPr bwMode="auto">
          <a:xfrm>
            <a:off x="6812225" y="4246832"/>
            <a:ext cx="134367" cy="134374"/>
          </a:xfrm>
          <a:custGeom>
            <a:avLst/>
            <a:gdLst>
              <a:gd name="T0" fmla="*/ 48 w 104"/>
              <a:gd name="T1" fmla="*/ 6 h 104"/>
              <a:gd name="T2" fmla="*/ 48 w 104"/>
              <a:gd name="T3" fmla="*/ 6 h 104"/>
              <a:gd name="T4" fmla="*/ 96 w 104"/>
              <a:gd name="T5" fmla="*/ 55 h 104"/>
              <a:gd name="T6" fmla="*/ 48 w 104"/>
              <a:gd name="T7" fmla="*/ 103 h 104"/>
              <a:gd name="T8" fmla="*/ 0 w 104"/>
              <a:gd name="T9" fmla="*/ 55 h 104"/>
              <a:gd name="T10" fmla="*/ 48 w 104"/>
              <a:gd name="T11" fmla="*/ 6 h 104"/>
              <a:gd name="T12" fmla="*/ 48 w 104"/>
              <a:gd name="T13" fmla="*/ 0 h 104"/>
              <a:gd name="T14" fmla="*/ 48 w 104"/>
              <a:gd name="T15" fmla="*/ 0 h 104"/>
              <a:gd name="T16" fmla="*/ 0 w 104"/>
              <a:gd name="T17" fmla="*/ 55 h 104"/>
              <a:gd name="T18" fmla="*/ 48 w 104"/>
              <a:gd name="T19" fmla="*/ 103 h 104"/>
              <a:gd name="T20" fmla="*/ 103 w 104"/>
              <a:gd name="T21" fmla="*/ 55 h 104"/>
              <a:gd name="T22" fmla="*/ 48 w 104"/>
              <a:gd name="T23" fmla="*/ 0 h 104"/>
              <a:gd name="T24" fmla="*/ 48 w 104"/>
              <a:gd name="T25" fmla="*/ 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4">
                <a:moveTo>
                  <a:pt x="48" y="6"/>
                </a:moveTo>
                <a:lnTo>
                  <a:pt x="48" y="6"/>
                </a:lnTo>
                <a:cubicBezTo>
                  <a:pt x="79" y="6"/>
                  <a:pt x="96" y="24"/>
                  <a:pt x="96" y="55"/>
                </a:cubicBezTo>
                <a:cubicBezTo>
                  <a:pt x="96" y="79"/>
                  <a:pt x="79" y="103"/>
                  <a:pt x="48" y="103"/>
                </a:cubicBezTo>
                <a:cubicBezTo>
                  <a:pt x="24" y="103"/>
                  <a:pt x="0" y="79"/>
                  <a:pt x="0" y="55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5"/>
                </a:cubicBezTo>
                <a:cubicBezTo>
                  <a:pt x="0" y="79"/>
                  <a:pt x="24" y="103"/>
                  <a:pt x="48" y="103"/>
                </a:cubicBezTo>
                <a:cubicBezTo>
                  <a:pt x="79" y="103"/>
                  <a:pt x="103" y="79"/>
                  <a:pt x="103" y="55"/>
                </a:cubicBezTo>
                <a:cubicBezTo>
                  <a:pt x="103" y="24"/>
                  <a:pt x="79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5" name="Freeform 1179"/>
          <p:cNvSpPr>
            <a:spLocks noChangeArrowheads="1"/>
          </p:cNvSpPr>
          <p:nvPr/>
        </p:nvSpPr>
        <p:spPr bwMode="auto">
          <a:xfrm>
            <a:off x="6694663" y="3905301"/>
            <a:ext cx="123168" cy="128776"/>
          </a:xfrm>
          <a:custGeom>
            <a:avLst/>
            <a:gdLst>
              <a:gd name="T0" fmla="*/ 48 w 97"/>
              <a:gd name="T1" fmla="*/ 102 h 103"/>
              <a:gd name="T2" fmla="*/ 48 w 97"/>
              <a:gd name="T3" fmla="*/ 102 h 103"/>
              <a:gd name="T4" fmla="*/ 0 w 97"/>
              <a:gd name="T5" fmla="*/ 48 h 103"/>
              <a:gd name="T6" fmla="*/ 48 w 97"/>
              <a:gd name="T7" fmla="*/ 0 h 103"/>
              <a:gd name="T8" fmla="*/ 96 w 97"/>
              <a:gd name="T9" fmla="*/ 48 h 103"/>
              <a:gd name="T10" fmla="*/ 48 w 97"/>
              <a:gd name="T11" fmla="*/ 10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103">
                <a:moveTo>
                  <a:pt x="48" y="102"/>
                </a:moveTo>
                <a:lnTo>
                  <a:pt x="48" y="102"/>
                </a:lnTo>
                <a:cubicBezTo>
                  <a:pt x="24" y="102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cubicBezTo>
                  <a:pt x="78" y="0"/>
                  <a:pt x="96" y="24"/>
                  <a:pt x="96" y="48"/>
                </a:cubicBezTo>
                <a:cubicBezTo>
                  <a:pt x="96" y="78"/>
                  <a:pt x="78" y="102"/>
                  <a:pt x="48" y="10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6" name="Freeform 1180"/>
          <p:cNvSpPr>
            <a:spLocks noChangeArrowheads="1"/>
          </p:cNvSpPr>
          <p:nvPr/>
        </p:nvSpPr>
        <p:spPr bwMode="auto">
          <a:xfrm>
            <a:off x="6694660" y="3905301"/>
            <a:ext cx="128765" cy="128776"/>
          </a:xfrm>
          <a:custGeom>
            <a:avLst/>
            <a:gdLst>
              <a:gd name="T0" fmla="*/ 48 w 103"/>
              <a:gd name="T1" fmla="*/ 0 h 103"/>
              <a:gd name="T2" fmla="*/ 48 w 103"/>
              <a:gd name="T3" fmla="*/ 0 h 103"/>
              <a:gd name="T4" fmla="*/ 96 w 103"/>
              <a:gd name="T5" fmla="*/ 48 h 103"/>
              <a:gd name="T6" fmla="*/ 48 w 103"/>
              <a:gd name="T7" fmla="*/ 96 h 103"/>
              <a:gd name="T8" fmla="*/ 0 w 103"/>
              <a:gd name="T9" fmla="*/ 48 h 103"/>
              <a:gd name="T10" fmla="*/ 48 w 103"/>
              <a:gd name="T11" fmla="*/ 0 h 103"/>
              <a:gd name="T12" fmla="*/ 48 w 103"/>
              <a:gd name="T13" fmla="*/ 0 h 103"/>
              <a:gd name="T14" fmla="*/ 48 w 103"/>
              <a:gd name="T15" fmla="*/ 0 h 103"/>
              <a:gd name="T16" fmla="*/ 0 w 103"/>
              <a:gd name="T17" fmla="*/ 48 h 103"/>
              <a:gd name="T18" fmla="*/ 48 w 103"/>
              <a:gd name="T19" fmla="*/ 102 h 103"/>
              <a:gd name="T20" fmla="*/ 102 w 103"/>
              <a:gd name="T21" fmla="*/ 48 h 103"/>
              <a:gd name="T22" fmla="*/ 48 w 103"/>
              <a:gd name="T23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103">
                <a:moveTo>
                  <a:pt x="48" y="0"/>
                </a:moveTo>
                <a:lnTo>
                  <a:pt x="48" y="0"/>
                </a:lnTo>
                <a:cubicBezTo>
                  <a:pt x="78" y="0"/>
                  <a:pt x="96" y="24"/>
                  <a:pt x="96" y="48"/>
                </a:cubicBezTo>
                <a:cubicBezTo>
                  <a:pt x="96" y="78"/>
                  <a:pt x="78" y="96"/>
                  <a:pt x="48" y="96"/>
                </a:cubicBez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8"/>
                  <a:pt x="24" y="102"/>
                  <a:pt x="48" y="102"/>
                </a:cubicBezTo>
                <a:cubicBezTo>
                  <a:pt x="78" y="102"/>
                  <a:pt x="102" y="78"/>
                  <a:pt x="102" y="48"/>
                </a:cubicBezTo>
                <a:cubicBezTo>
                  <a:pt x="102" y="24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7" name="Freeform 1181"/>
          <p:cNvSpPr>
            <a:spLocks noChangeArrowheads="1"/>
          </p:cNvSpPr>
          <p:nvPr/>
        </p:nvSpPr>
        <p:spPr bwMode="auto">
          <a:xfrm>
            <a:off x="7310497" y="3826919"/>
            <a:ext cx="123168" cy="123175"/>
          </a:xfrm>
          <a:custGeom>
            <a:avLst/>
            <a:gdLst>
              <a:gd name="T0" fmla="*/ 49 w 98"/>
              <a:gd name="T1" fmla="*/ 97 h 98"/>
              <a:gd name="T2" fmla="*/ 49 w 98"/>
              <a:gd name="T3" fmla="*/ 97 h 98"/>
              <a:gd name="T4" fmla="*/ 0 w 98"/>
              <a:gd name="T5" fmla="*/ 49 h 98"/>
              <a:gd name="T6" fmla="*/ 49 w 98"/>
              <a:gd name="T7" fmla="*/ 0 h 98"/>
              <a:gd name="T8" fmla="*/ 97 w 98"/>
              <a:gd name="T9" fmla="*/ 49 h 98"/>
              <a:gd name="T10" fmla="*/ 49 w 98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8">
                <a:moveTo>
                  <a:pt x="49" y="97"/>
                </a:moveTo>
                <a:lnTo>
                  <a:pt x="49" y="97"/>
                </a:lnTo>
                <a:cubicBezTo>
                  <a:pt x="24" y="97"/>
                  <a:pt x="0" y="79"/>
                  <a:pt x="0" y="49"/>
                </a:cubicBezTo>
                <a:cubicBezTo>
                  <a:pt x="0" y="25"/>
                  <a:pt x="24" y="0"/>
                  <a:pt x="49" y="0"/>
                </a:cubicBezTo>
                <a:cubicBezTo>
                  <a:pt x="79" y="0"/>
                  <a:pt x="97" y="25"/>
                  <a:pt x="97" y="49"/>
                </a:cubicBezTo>
                <a:cubicBezTo>
                  <a:pt x="97" y="79"/>
                  <a:pt x="79" y="97"/>
                  <a:pt x="49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8" name="Freeform 1182"/>
          <p:cNvSpPr>
            <a:spLocks noChangeArrowheads="1"/>
          </p:cNvSpPr>
          <p:nvPr/>
        </p:nvSpPr>
        <p:spPr bwMode="auto">
          <a:xfrm>
            <a:off x="7310496" y="3826914"/>
            <a:ext cx="134367" cy="134374"/>
          </a:xfrm>
          <a:custGeom>
            <a:avLst/>
            <a:gdLst>
              <a:gd name="T0" fmla="*/ 49 w 104"/>
              <a:gd name="T1" fmla="*/ 0 h 104"/>
              <a:gd name="T2" fmla="*/ 49 w 104"/>
              <a:gd name="T3" fmla="*/ 0 h 104"/>
              <a:gd name="T4" fmla="*/ 97 w 104"/>
              <a:gd name="T5" fmla="*/ 49 h 104"/>
              <a:gd name="T6" fmla="*/ 49 w 104"/>
              <a:gd name="T7" fmla="*/ 97 h 104"/>
              <a:gd name="T8" fmla="*/ 0 w 104"/>
              <a:gd name="T9" fmla="*/ 49 h 104"/>
              <a:gd name="T10" fmla="*/ 49 w 104"/>
              <a:gd name="T11" fmla="*/ 0 h 104"/>
              <a:gd name="T12" fmla="*/ 49 w 104"/>
              <a:gd name="T13" fmla="*/ 0 h 104"/>
              <a:gd name="T14" fmla="*/ 49 w 104"/>
              <a:gd name="T15" fmla="*/ 0 h 104"/>
              <a:gd name="T16" fmla="*/ 0 w 104"/>
              <a:gd name="T17" fmla="*/ 49 h 104"/>
              <a:gd name="T18" fmla="*/ 49 w 104"/>
              <a:gd name="T19" fmla="*/ 103 h 104"/>
              <a:gd name="T20" fmla="*/ 103 w 104"/>
              <a:gd name="T21" fmla="*/ 49 h 104"/>
              <a:gd name="T22" fmla="*/ 49 w 104"/>
              <a:gd name="T2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4" h="104">
                <a:moveTo>
                  <a:pt x="49" y="0"/>
                </a:moveTo>
                <a:lnTo>
                  <a:pt x="49" y="0"/>
                </a:lnTo>
                <a:cubicBezTo>
                  <a:pt x="79" y="0"/>
                  <a:pt x="97" y="25"/>
                  <a:pt x="97" y="49"/>
                </a:cubicBezTo>
                <a:cubicBezTo>
                  <a:pt x="97" y="79"/>
                  <a:pt x="79" y="97"/>
                  <a:pt x="49" y="97"/>
                </a:cubicBezTo>
                <a:cubicBezTo>
                  <a:pt x="24" y="97"/>
                  <a:pt x="0" y="79"/>
                  <a:pt x="0" y="49"/>
                </a:cubicBezTo>
                <a:cubicBezTo>
                  <a:pt x="0" y="25"/>
                  <a:pt x="24" y="0"/>
                  <a:pt x="49" y="0"/>
                </a:cubicBezTo>
                <a:lnTo>
                  <a:pt x="49" y="0"/>
                </a:lnTo>
                <a:lnTo>
                  <a:pt x="49" y="0"/>
                </a:lnTo>
                <a:cubicBezTo>
                  <a:pt x="24" y="0"/>
                  <a:pt x="0" y="25"/>
                  <a:pt x="0" y="49"/>
                </a:cubicBezTo>
                <a:cubicBezTo>
                  <a:pt x="0" y="79"/>
                  <a:pt x="24" y="103"/>
                  <a:pt x="49" y="103"/>
                </a:cubicBezTo>
                <a:cubicBezTo>
                  <a:pt x="79" y="103"/>
                  <a:pt x="103" y="79"/>
                  <a:pt x="103" y="49"/>
                </a:cubicBezTo>
                <a:cubicBezTo>
                  <a:pt x="103" y="25"/>
                  <a:pt x="79" y="0"/>
                  <a:pt x="4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49" name="Freeform 1183"/>
          <p:cNvSpPr>
            <a:spLocks noChangeArrowheads="1"/>
          </p:cNvSpPr>
          <p:nvPr/>
        </p:nvSpPr>
        <p:spPr bwMode="auto">
          <a:xfrm>
            <a:off x="6375542" y="3681344"/>
            <a:ext cx="134367" cy="123175"/>
          </a:xfrm>
          <a:custGeom>
            <a:avLst/>
            <a:gdLst>
              <a:gd name="T0" fmla="*/ 55 w 104"/>
              <a:gd name="T1" fmla="*/ 96 h 97"/>
              <a:gd name="T2" fmla="*/ 55 w 104"/>
              <a:gd name="T3" fmla="*/ 96 h 97"/>
              <a:gd name="T4" fmla="*/ 0 w 104"/>
              <a:gd name="T5" fmla="*/ 48 h 97"/>
              <a:gd name="T6" fmla="*/ 55 w 104"/>
              <a:gd name="T7" fmla="*/ 0 h 97"/>
              <a:gd name="T8" fmla="*/ 103 w 104"/>
              <a:gd name="T9" fmla="*/ 48 h 97"/>
              <a:gd name="T10" fmla="*/ 55 w 104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97">
                <a:moveTo>
                  <a:pt x="55" y="96"/>
                </a:moveTo>
                <a:lnTo>
                  <a:pt x="55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55" y="0"/>
                </a:cubicBezTo>
                <a:cubicBezTo>
                  <a:pt x="79" y="0"/>
                  <a:pt x="103" y="18"/>
                  <a:pt x="103" y="48"/>
                </a:cubicBezTo>
                <a:cubicBezTo>
                  <a:pt x="103" y="72"/>
                  <a:pt x="79" y="96"/>
                  <a:pt x="55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0" name="Freeform 1184"/>
          <p:cNvSpPr>
            <a:spLocks noChangeArrowheads="1"/>
          </p:cNvSpPr>
          <p:nvPr/>
        </p:nvSpPr>
        <p:spPr bwMode="auto">
          <a:xfrm>
            <a:off x="6375542" y="3675746"/>
            <a:ext cx="134367" cy="128772"/>
          </a:xfrm>
          <a:custGeom>
            <a:avLst/>
            <a:gdLst>
              <a:gd name="T0" fmla="*/ 55 w 104"/>
              <a:gd name="T1" fmla="*/ 6 h 103"/>
              <a:gd name="T2" fmla="*/ 55 w 104"/>
              <a:gd name="T3" fmla="*/ 6 h 103"/>
              <a:gd name="T4" fmla="*/ 103 w 104"/>
              <a:gd name="T5" fmla="*/ 54 h 103"/>
              <a:gd name="T6" fmla="*/ 55 w 104"/>
              <a:gd name="T7" fmla="*/ 102 h 103"/>
              <a:gd name="T8" fmla="*/ 6 w 104"/>
              <a:gd name="T9" fmla="*/ 54 h 103"/>
              <a:gd name="T10" fmla="*/ 55 w 104"/>
              <a:gd name="T11" fmla="*/ 6 h 103"/>
              <a:gd name="T12" fmla="*/ 55 w 104"/>
              <a:gd name="T13" fmla="*/ 0 h 103"/>
              <a:gd name="T14" fmla="*/ 55 w 104"/>
              <a:gd name="T15" fmla="*/ 0 h 103"/>
              <a:gd name="T16" fmla="*/ 0 w 104"/>
              <a:gd name="T17" fmla="*/ 54 h 103"/>
              <a:gd name="T18" fmla="*/ 55 w 104"/>
              <a:gd name="T19" fmla="*/ 102 h 103"/>
              <a:gd name="T20" fmla="*/ 103 w 104"/>
              <a:gd name="T21" fmla="*/ 54 h 103"/>
              <a:gd name="T22" fmla="*/ 55 w 104"/>
              <a:gd name="T23" fmla="*/ 0 h 103"/>
              <a:gd name="T24" fmla="*/ 55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55" y="6"/>
                </a:moveTo>
                <a:lnTo>
                  <a:pt x="55" y="6"/>
                </a:lnTo>
                <a:cubicBezTo>
                  <a:pt x="79" y="6"/>
                  <a:pt x="103" y="24"/>
                  <a:pt x="103" y="54"/>
                </a:cubicBezTo>
                <a:cubicBezTo>
                  <a:pt x="103" y="78"/>
                  <a:pt x="79" y="102"/>
                  <a:pt x="55" y="102"/>
                </a:cubicBezTo>
                <a:cubicBezTo>
                  <a:pt x="24" y="102"/>
                  <a:pt x="6" y="78"/>
                  <a:pt x="6" y="54"/>
                </a:cubicBezTo>
                <a:cubicBezTo>
                  <a:pt x="6" y="24"/>
                  <a:pt x="24" y="6"/>
                  <a:pt x="55" y="6"/>
                </a:cubicBezTo>
                <a:lnTo>
                  <a:pt x="55" y="0"/>
                </a:lnTo>
                <a:lnTo>
                  <a:pt x="55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55" y="102"/>
                </a:cubicBezTo>
                <a:cubicBezTo>
                  <a:pt x="79" y="102"/>
                  <a:pt x="103" y="78"/>
                  <a:pt x="103" y="54"/>
                </a:cubicBezTo>
                <a:cubicBezTo>
                  <a:pt x="103" y="24"/>
                  <a:pt x="79" y="0"/>
                  <a:pt x="55" y="0"/>
                </a:cubicBezTo>
                <a:lnTo>
                  <a:pt x="5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1" name="Freeform 1185"/>
          <p:cNvSpPr>
            <a:spLocks noChangeArrowheads="1"/>
          </p:cNvSpPr>
          <p:nvPr/>
        </p:nvSpPr>
        <p:spPr bwMode="auto">
          <a:xfrm>
            <a:off x="7248914" y="3602963"/>
            <a:ext cx="190347" cy="190362"/>
          </a:xfrm>
          <a:custGeom>
            <a:avLst/>
            <a:gdLst>
              <a:gd name="T0" fmla="*/ 72 w 152"/>
              <a:gd name="T1" fmla="*/ 151 h 152"/>
              <a:gd name="T2" fmla="*/ 72 w 152"/>
              <a:gd name="T3" fmla="*/ 151 h 152"/>
              <a:gd name="T4" fmla="*/ 0 w 152"/>
              <a:gd name="T5" fmla="*/ 79 h 152"/>
              <a:gd name="T6" fmla="*/ 72 w 152"/>
              <a:gd name="T7" fmla="*/ 0 h 152"/>
              <a:gd name="T8" fmla="*/ 151 w 152"/>
              <a:gd name="T9" fmla="*/ 79 h 152"/>
              <a:gd name="T10" fmla="*/ 72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5"/>
                  <a:pt x="0" y="79"/>
                </a:cubicBezTo>
                <a:cubicBezTo>
                  <a:pt x="0" y="37"/>
                  <a:pt x="30" y="0"/>
                  <a:pt x="72" y="0"/>
                </a:cubicBezTo>
                <a:cubicBezTo>
                  <a:pt x="115" y="0"/>
                  <a:pt x="151" y="37"/>
                  <a:pt x="151" y="79"/>
                </a:cubicBezTo>
                <a:cubicBezTo>
                  <a:pt x="151" y="115"/>
                  <a:pt x="115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2" name="Freeform 1186"/>
          <p:cNvSpPr>
            <a:spLocks noChangeArrowheads="1"/>
          </p:cNvSpPr>
          <p:nvPr/>
        </p:nvSpPr>
        <p:spPr bwMode="auto">
          <a:xfrm>
            <a:off x="7248914" y="3602963"/>
            <a:ext cx="190347" cy="190362"/>
          </a:xfrm>
          <a:custGeom>
            <a:avLst/>
            <a:gdLst>
              <a:gd name="T0" fmla="*/ 72 w 152"/>
              <a:gd name="T1" fmla="*/ 0 h 152"/>
              <a:gd name="T2" fmla="*/ 72 w 152"/>
              <a:gd name="T3" fmla="*/ 0 h 152"/>
              <a:gd name="T4" fmla="*/ 145 w 152"/>
              <a:gd name="T5" fmla="*/ 79 h 152"/>
              <a:gd name="T6" fmla="*/ 72 w 152"/>
              <a:gd name="T7" fmla="*/ 151 h 152"/>
              <a:gd name="T8" fmla="*/ 0 w 152"/>
              <a:gd name="T9" fmla="*/ 79 h 152"/>
              <a:gd name="T10" fmla="*/ 72 w 152"/>
              <a:gd name="T11" fmla="*/ 0 h 152"/>
              <a:gd name="T12" fmla="*/ 72 w 152"/>
              <a:gd name="T13" fmla="*/ 0 h 152"/>
              <a:gd name="T14" fmla="*/ 72 w 152"/>
              <a:gd name="T15" fmla="*/ 0 h 152"/>
              <a:gd name="T16" fmla="*/ 0 w 152"/>
              <a:gd name="T17" fmla="*/ 79 h 152"/>
              <a:gd name="T18" fmla="*/ 72 w 152"/>
              <a:gd name="T19" fmla="*/ 151 h 152"/>
              <a:gd name="T20" fmla="*/ 151 w 152"/>
              <a:gd name="T21" fmla="*/ 79 h 152"/>
              <a:gd name="T22" fmla="*/ 72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2" y="0"/>
                </a:moveTo>
                <a:lnTo>
                  <a:pt x="72" y="0"/>
                </a:lnTo>
                <a:cubicBezTo>
                  <a:pt x="115" y="0"/>
                  <a:pt x="145" y="37"/>
                  <a:pt x="145" y="79"/>
                </a:cubicBezTo>
                <a:cubicBezTo>
                  <a:pt x="145" y="115"/>
                  <a:pt x="115" y="151"/>
                  <a:pt x="72" y="151"/>
                </a:cubicBezTo>
                <a:cubicBezTo>
                  <a:pt x="36" y="151"/>
                  <a:pt x="0" y="115"/>
                  <a:pt x="0" y="79"/>
                </a:cubicBezTo>
                <a:cubicBezTo>
                  <a:pt x="0" y="37"/>
                  <a:pt x="36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7"/>
                  <a:pt x="0" y="79"/>
                </a:cubicBezTo>
                <a:cubicBezTo>
                  <a:pt x="0" y="115"/>
                  <a:pt x="30" y="151"/>
                  <a:pt x="72" y="151"/>
                </a:cubicBezTo>
                <a:cubicBezTo>
                  <a:pt x="115" y="151"/>
                  <a:pt x="151" y="115"/>
                  <a:pt x="151" y="79"/>
                </a:cubicBezTo>
                <a:cubicBezTo>
                  <a:pt x="151" y="37"/>
                  <a:pt x="115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3" name="Freeform 1187"/>
          <p:cNvSpPr>
            <a:spLocks noChangeArrowheads="1"/>
          </p:cNvSpPr>
          <p:nvPr/>
        </p:nvSpPr>
        <p:spPr bwMode="auto">
          <a:xfrm>
            <a:off x="7321695" y="3955694"/>
            <a:ext cx="251930" cy="251947"/>
          </a:xfrm>
          <a:custGeom>
            <a:avLst/>
            <a:gdLst>
              <a:gd name="T0" fmla="*/ 103 w 200"/>
              <a:gd name="T1" fmla="*/ 199 h 200"/>
              <a:gd name="T2" fmla="*/ 103 w 200"/>
              <a:gd name="T3" fmla="*/ 199 h 200"/>
              <a:gd name="T4" fmla="*/ 0 w 200"/>
              <a:gd name="T5" fmla="*/ 102 h 200"/>
              <a:gd name="T6" fmla="*/ 103 w 200"/>
              <a:gd name="T7" fmla="*/ 0 h 200"/>
              <a:gd name="T8" fmla="*/ 199 w 200"/>
              <a:gd name="T9" fmla="*/ 102 h 200"/>
              <a:gd name="T10" fmla="*/ 103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3" y="199"/>
                </a:moveTo>
                <a:lnTo>
                  <a:pt x="103" y="199"/>
                </a:lnTo>
                <a:cubicBezTo>
                  <a:pt x="48" y="199"/>
                  <a:pt x="0" y="157"/>
                  <a:pt x="0" y="102"/>
                </a:cubicBezTo>
                <a:cubicBezTo>
                  <a:pt x="0" y="48"/>
                  <a:pt x="48" y="0"/>
                  <a:pt x="103" y="0"/>
                </a:cubicBezTo>
                <a:cubicBezTo>
                  <a:pt x="157" y="0"/>
                  <a:pt x="199" y="48"/>
                  <a:pt x="199" y="102"/>
                </a:cubicBezTo>
                <a:cubicBezTo>
                  <a:pt x="199" y="157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4" name="Freeform 1188"/>
          <p:cNvSpPr>
            <a:spLocks noChangeArrowheads="1"/>
          </p:cNvSpPr>
          <p:nvPr/>
        </p:nvSpPr>
        <p:spPr bwMode="auto">
          <a:xfrm>
            <a:off x="7321695" y="3955694"/>
            <a:ext cx="251930" cy="251947"/>
          </a:xfrm>
          <a:custGeom>
            <a:avLst/>
            <a:gdLst>
              <a:gd name="T0" fmla="*/ 103 w 200"/>
              <a:gd name="T1" fmla="*/ 6 h 200"/>
              <a:gd name="T2" fmla="*/ 103 w 200"/>
              <a:gd name="T3" fmla="*/ 6 h 200"/>
              <a:gd name="T4" fmla="*/ 199 w 200"/>
              <a:gd name="T5" fmla="*/ 102 h 200"/>
              <a:gd name="T6" fmla="*/ 103 w 200"/>
              <a:gd name="T7" fmla="*/ 199 h 200"/>
              <a:gd name="T8" fmla="*/ 0 w 200"/>
              <a:gd name="T9" fmla="*/ 102 h 200"/>
              <a:gd name="T10" fmla="*/ 103 w 200"/>
              <a:gd name="T11" fmla="*/ 6 h 200"/>
              <a:gd name="T12" fmla="*/ 103 w 200"/>
              <a:gd name="T13" fmla="*/ 0 h 200"/>
              <a:gd name="T14" fmla="*/ 103 w 200"/>
              <a:gd name="T15" fmla="*/ 0 h 200"/>
              <a:gd name="T16" fmla="*/ 0 w 200"/>
              <a:gd name="T17" fmla="*/ 102 h 200"/>
              <a:gd name="T18" fmla="*/ 103 w 200"/>
              <a:gd name="T19" fmla="*/ 199 h 200"/>
              <a:gd name="T20" fmla="*/ 199 w 200"/>
              <a:gd name="T21" fmla="*/ 102 h 200"/>
              <a:gd name="T22" fmla="*/ 103 w 200"/>
              <a:gd name="T23" fmla="*/ 0 h 200"/>
              <a:gd name="T24" fmla="*/ 103 w 200"/>
              <a:gd name="T25" fmla="*/ 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0">
                <a:moveTo>
                  <a:pt x="103" y="6"/>
                </a:moveTo>
                <a:lnTo>
                  <a:pt x="103" y="6"/>
                </a:lnTo>
                <a:cubicBezTo>
                  <a:pt x="157" y="6"/>
                  <a:pt x="199" y="48"/>
                  <a:pt x="199" y="102"/>
                </a:cubicBezTo>
                <a:cubicBezTo>
                  <a:pt x="199" y="157"/>
                  <a:pt x="157" y="199"/>
                  <a:pt x="103" y="199"/>
                </a:cubicBezTo>
                <a:cubicBezTo>
                  <a:pt x="48" y="199"/>
                  <a:pt x="0" y="157"/>
                  <a:pt x="0" y="102"/>
                </a:cubicBezTo>
                <a:cubicBezTo>
                  <a:pt x="0" y="48"/>
                  <a:pt x="48" y="6"/>
                  <a:pt x="103" y="6"/>
                </a:cubicBezTo>
                <a:lnTo>
                  <a:pt x="103" y="0"/>
                </a:lnTo>
                <a:lnTo>
                  <a:pt x="103" y="0"/>
                </a:lnTo>
                <a:cubicBezTo>
                  <a:pt x="42" y="0"/>
                  <a:pt x="0" y="48"/>
                  <a:pt x="0" y="102"/>
                </a:cubicBezTo>
                <a:cubicBezTo>
                  <a:pt x="0" y="157"/>
                  <a:pt x="42" y="199"/>
                  <a:pt x="103" y="199"/>
                </a:cubicBezTo>
                <a:cubicBezTo>
                  <a:pt x="157" y="199"/>
                  <a:pt x="199" y="157"/>
                  <a:pt x="199" y="102"/>
                </a:cubicBezTo>
                <a:cubicBezTo>
                  <a:pt x="199" y="48"/>
                  <a:pt x="157" y="0"/>
                  <a:pt x="103" y="0"/>
                </a:cubicBezTo>
                <a:lnTo>
                  <a:pt x="10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5" name="Freeform 1189"/>
          <p:cNvSpPr>
            <a:spLocks noChangeArrowheads="1"/>
          </p:cNvSpPr>
          <p:nvPr/>
        </p:nvSpPr>
        <p:spPr bwMode="auto">
          <a:xfrm>
            <a:off x="4147337" y="5372208"/>
            <a:ext cx="100773" cy="100780"/>
          </a:xfrm>
          <a:custGeom>
            <a:avLst/>
            <a:gdLst>
              <a:gd name="T0" fmla="*/ 42 w 79"/>
              <a:gd name="T1" fmla="*/ 79 h 80"/>
              <a:gd name="T2" fmla="*/ 42 w 79"/>
              <a:gd name="T3" fmla="*/ 79 h 80"/>
              <a:gd name="T4" fmla="*/ 0 w 79"/>
              <a:gd name="T5" fmla="*/ 36 h 80"/>
              <a:gd name="T6" fmla="*/ 42 w 79"/>
              <a:gd name="T7" fmla="*/ 0 h 80"/>
              <a:gd name="T8" fmla="*/ 78 w 79"/>
              <a:gd name="T9" fmla="*/ 36 h 80"/>
              <a:gd name="T10" fmla="*/ 42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0"/>
                  <a:pt x="60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6" name="Freeform 1190"/>
          <p:cNvSpPr>
            <a:spLocks noChangeArrowheads="1"/>
          </p:cNvSpPr>
          <p:nvPr/>
        </p:nvSpPr>
        <p:spPr bwMode="auto">
          <a:xfrm>
            <a:off x="4147340" y="5372208"/>
            <a:ext cx="106373" cy="100780"/>
          </a:xfrm>
          <a:custGeom>
            <a:avLst/>
            <a:gdLst>
              <a:gd name="T0" fmla="*/ 42 w 85"/>
              <a:gd name="T1" fmla="*/ 0 h 80"/>
              <a:gd name="T2" fmla="*/ 42 w 85"/>
              <a:gd name="T3" fmla="*/ 0 h 80"/>
              <a:gd name="T4" fmla="*/ 78 w 85"/>
              <a:gd name="T5" fmla="*/ 36 h 80"/>
              <a:gd name="T6" fmla="*/ 42 w 85"/>
              <a:gd name="T7" fmla="*/ 79 h 80"/>
              <a:gd name="T8" fmla="*/ 0 w 85"/>
              <a:gd name="T9" fmla="*/ 36 h 80"/>
              <a:gd name="T10" fmla="*/ 42 w 85"/>
              <a:gd name="T11" fmla="*/ 0 h 80"/>
              <a:gd name="T12" fmla="*/ 42 w 85"/>
              <a:gd name="T13" fmla="*/ 0 h 80"/>
              <a:gd name="T14" fmla="*/ 42 w 85"/>
              <a:gd name="T15" fmla="*/ 0 h 80"/>
              <a:gd name="T16" fmla="*/ 0 w 85"/>
              <a:gd name="T17" fmla="*/ 36 h 80"/>
              <a:gd name="T18" fmla="*/ 42 w 85"/>
              <a:gd name="T19" fmla="*/ 79 h 80"/>
              <a:gd name="T20" fmla="*/ 84 w 85"/>
              <a:gd name="T21" fmla="*/ 36 h 80"/>
              <a:gd name="T22" fmla="*/ 42 w 85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0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36"/>
                </a:cubicBezTo>
                <a:cubicBezTo>
                  <a:pt x="78" y="60"/>
                  <a:pt x="60" y="79"/>
                  <a:pt x="42" y="79"/>
                </a:cubicBezTo>
                <a:cubicBezTo>
                  <a:pt x="18" y="79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36"/>
                </a:cubicBezTo>
                <a:cubicBezTo>
                  <a:pt x="0" y="60"/>
                  <a:pt x="18" y="79"/>
                  <a:pt x="42" y="79"/>
                </a:cubicBezTo>
                <a:cubicBezTo>
                  <a:pt x="60" y="79"/>
                  <a:pt x="84" y="60"/>
                  <a:pt x="84" y="36"/>
                </a:cubicBezTo>
                <a:cubicBezTo>
                  <a:pt x="84" y="18"/>
                  <a:pt x="60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7" name="Freeform 1191"/>
          <p:cNvSpPr>
            <a:spLocks noChangeArrowheads="1"/>
          </p:cNvSpPr>
          <p:nvPr/>
        </p:nvSpPr>
        <p:spPr bwMode="auto">
          <a:xfrm>
            <a:off x="4651206" y="5724939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8" name="Freeform 1192"/>
          <p:cNvSpPr>
            <a:spLocks noChangeArrowheads="1"/>
          </p:cNvSpPr>
          <p:nvPr/>
        </p:nvSpPr>
        <p:spPr bwMode="auto">
          <a:xfrm>
            <a:off x="4651206" y="5724939"/>
            <a:ext cx="106373" cy="100780"/>
          </a:xfrm>
          <a:custGeom>
            <a:avLst/>
            <a:gdLst>
              <a:gd name="T0" fmla="*/ 42 w 85"/>
              <a:gd name="T1" fmla="*/ 0 h 79"/>
              <a:gd name="T2" fmla="*/ 42 w 85"/>
              <a:gd name="T3" fmla="*/ 0 h 79"/>
              <a:gd name="T4" fmla="*/ 84 w 85"/>
              <a:gd name="T5" fmla="*/ 36 h 79"/>
              <a:gd name="T6" fmla="*/ 42 w 85"/>
              <a:gd name="T7" fmla="*/ 78 h 79"/>
              <a:gd name="T8" fmla="*/ 6 w 85"/>
              <a:gd name="T9" fmla="*/ 36 h 79"/>
              <a:gd name="T10" fmla="*/ 42 w 85"/>
              <a:gd name="T11" fmla="*/ 0 h 79"/>
              <a:gd name="T12" fmla="*/ 42 w 85"/>
              <a:gd name="T13" fmla="*/ 0 h 79"/>
              <a:gd name="T14" fmla="*/ 42 w 85"/>
              <a:gd name="T15" fmla="*/ 0 h 79"/>
              <a:gd name="T16" fmla="*/ 0 w 85"/>
              <a:gd name="T17" fmla="*/ 36 h 79"/>
              <a:gd name="T18" fmla="*/ 42 w 85"/>
              <a:gd name="T19" fmla="*/ 78 h 79"/>
              <a:gd name="T20" fmla="*/ 84 w 85"/>
              <a:gd name="T21" fmla="*/ 36 h 79"/>
              <a:gd name="T22" fmla="*/ 42 w 85"/>
              <a:gd name="T2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79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  <a:cubicBezTo>
                  <a:pt x="24" y="78"/>
                  <a:pt x="6" y="60"/>
                  <a:pt x="6" y="36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36"/>
                </a:cubicBezTo>
                <a:cubicBezTo>
                  <a:pt x="0" y="60"/>
                  <a:pt x="18" y="78"/>
                  <a:pt x="42" y="78"/>
                </a:cubicBezTo>
                <a:cubicBezTo>
                  <a:pt x="66" y="78"/>
                  <a:pt x="84" y="60"/>
                  <a:pt x="84" y="36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59" name="Freeform 1193"/>
          <p:cNvSpPr>
            <a:spLocks noChangeArrowheads="1"/>
          </p:cNvSpPr>
          <p:nvPr/>
        </p:nvSpPr>
        <p:spPr bwMode="auto">
          <a:xfrm>
            <a:off x="4623214" y="4302825"/>
            <a:ext cx="106369" cy="100780"/>
          </a:xfrm>
          <a:custGeom>
            <a:avLst/>
            <a:gdLst>
              <a:gd name="T0" fmla="*/ 42 w 85"/>
              <a:gd name="T1" fmla="*/ 79 h 80"/>
              <a:gd name="T2" fmla="*/ 42 w 85"/>
              <a:gd name="T3" fmla="*/ 79 h 80"/>
              <a:gd name="T4" fmla="*/ 0 w 85"/>
              <a:gd name="T5" fmla="*/ 37 h 80"/>
              <a:gd name="T6" fmla="*/ 42 w 85"/>
              <a:gd name="T7" fmla="*/ 0 h 80"/>
              <a:gd name="T8" fmla="*/ 84 w 85"/>
              <a:gd name="T9" fmla="*/ 37 h 80"/>
              <a:gd name="T10" fmla="*/ 42 w 85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1"/>
                  <a:pt x="0" y="37"/>
                </a:cubicBezTo>
                <a:cubicBezTo>
                  <a:pt x="0" y="19"/>
                  <a:pt x="18" y="0"/>
                  <a:pt x="42" y="0"/>
                </a:cubicBezTo>
                <a:cubicBezTo>
                  <a:pt x="66" y="0"/>
                  <a:pt x="84" y="19"/>
                  <a:pt x="84" y="37"/>
                </a:cubicBezTo>
                <a:cubicBezTo>
                  <a:pt x="84" y="61"/>
                  <a:pt x="66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0" name="Freeform 1194"/>
          <p:cNvSpPr>
            <a:spLocks noChangeArrowheads="1"/>
          </p:cNvSpPr>
          <p:nvPr/>
        </p:nvSpPr>
        <p:spPr bwMode="auto">
          <a:xfrm>
            <a:off x="4623214" y="4291622"/>
            <a:ext cx="106369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84 w 85"/>
              <a:gd name="T5" fmla="*/ 43 h 86"/>
              <a:gd name="T6" fmla="*/ 42 w 85"/>
              <a:gd name="T7" fmla="*/ 85 h 86"/>
              <a:gd name="T8" fmla="*/ 0 w 85"/>
              <a:gd name="T9" fmla="*/ 43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5"/>
                  <a:pt x="84" y="43"/>
                </a:cubicBezTo>
                <a:cubicBezTo>
                  <a:pt x="84" y="67"/>
                  <a:pt x="66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25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5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25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1" name="Freeform 1195"/>
          <p:cNvSpPr>
            <a:spLocks noChangeArrowheads="1"/>
          </p:cNvSpPr>
          <p:nvPr/>
        </p:nvSpPr>
        <p:spPr bwMode="auto">
          <a:xfrm>
            <a:off x="2047896" y="4431593"/>
            <a:ext cx="111970" cy="100780"/>
          </a:xfrm>
          <a:custGeom>
            <a:avLst/>
            <a:gdLst>
              <a:gd name="T0" fmla="*/ 43 w 86"/>
              <a:gd name="T1" fmla="*/ 78 h 79"/>
              <a:gd name="T2" fmla="*/ 43 w 86"/>
              <a:gd name="T3" fmla="*/ 78 h 79"/>
              <a:gd name="T4" fmla="*/ 0 w 86"/>
              <a:gd name="T5" fmla="*/ 42 h 79"/>
              <a:gd name="T6" fmla="*/ 43 w 86"/>
              <a:gd name="T7" fmla="*/ 0 h 79"/>
              <a:gd name="T8" fmla="*/ 85 w 86"/>
              <a:gd name="T9" fmla="*/ 42 h 79"/>
              <a:gd name="T10" fmla="*/ 43 w 86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79">
                <a:moveTo>
                  <a:pt x="43" y="78"/>
                </a:moveTo>
                <a:lnTo>
                  <a:pt x="43" y="78"/>
                </a:lnTo>
                <a:cubicBezTo>
                  <a:pt x="19" y="78"/>
                  <a:pt x="0" y="60"/>
                  <a:pt x="0" y="42"/>
                </a:cubicBezTo>
                <a:cubicBezTo>
                  <a:pt x="0" y="18"/>
                  <a:pt x="19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78"/>
                  <a:pt x="43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2" name="Freeform 1196"/>
          <p:cNvSpPr>
            <a:spLocks noChangeArrowheads="1"/>
          </p:cNvSpPr>
          <p:nvPr/>
        </p:nvSpPr>
        <p:spPr bwMode="auto">
          <a:xfrm>
            <a:off x="2047896" y="4431595"/>
            <a:ext cx="111970" cy="106380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79 w 86"/>
              <a:gd name="T5" fmla="*/ 42 h 85"/>
              <a:gd name="T6" fmla="*/ 43 w 86"/>
              <a:gd name="T7" fmla="*/ 78 h 85"/>
              <a:gd name="T8" fmla="*/ 0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0"/>
                  <a:pt x="61" y="78"/>
                  <a:pt x="43" y="78"/>
                </a:cubicBezTo>
                <a:cubicBezTo>
                  <a:pt x="19" y="78"/>
                  <a:pt x="0" y="60"/>
                  <a:pt x="0" y="42"/>
                </a:cubicBezTo>
                <a:cubicBezTo>
                  <a:pt x="0" y="18"/>
                  <a:pt x="19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0"/>
                  <a:pt x="19" y="84"/>
                  <a:pt x="43" y="84"/>
                </a:cubicBezTo>
                <a:cubicBezTo>
                  <a:pt x="67" y="84"/>
                  <a:pt x="85" y="60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3" name="Freeform 1197"/>
          <p:cNvSpPr>
            <a:spLocks noChangeArrowheads="1"/>
          </p:cNvSpPr>
          <p:nvPr/>
        </p:nvSpPr>
        <p:spPr bwMode="auto">
          <a:xfrm>
            <a:off x="2635740" y="5842513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54 h 116"/>
              <a:gd name="T6" fmla="*/ 60 w 116"/>
              <a:gd name="T7" fmla="*/ 0 h 116"/>
              <a:gd name="T8" fmla="*/ 115 w 116"/>
              <a:gd name="T9" fmla="*/ 54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60" y="0"/>
                </a:cubicBezTo>
                <a:cubicBezTo>
                  <a:pt x="90" y="0"/>
                  <a:pt x="115" y="24"/>
                  <a:pt x="115" y="54"/>
                </a:cubicBezTo>
                <a:cubicBezTo>
                  <a:pt x="115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4" name="Freeform 1198"/>
          <p:cNvSpPr>
            <a:spLocks noChangeArrowheads="1"/>
          </p:cNvSpPr>
          <p:nvPr/>
        </p:nvSpPr>
        <p:spPr bwMode="auto">
          <a:xfrm>
            <a:off x="2635740" y="5842513"/>
            <a:ext cx="145560" cy="145571"/>
          </a:xfrm>
          <a:custGeom>
            <a:avLst/>
            <a:gdLst>
              <a:gd name="T0" fmla="*/ 60 w 116"/>
              <a:gd name="T1" fmla="*/ 0 h 116"/>
              <a:gd name="T2" fmla="*/ 60 w 116"/>
              <a:gd name="T3" fmla="*/ 0 h 116"/>
              <a:gd name="T4" fmla="*/ 115 w 116"/>
              <a:gd name="T5" fmla="*/ 54 h 116"/>
              <a:gd name="T6" fmla="*/ 60 w 116"/>
              <a:gd name="T7" fmla="*/ 115 h 116"/>
              <a:gd name="T8" fmla="*/ 0 w 116"/>
              <a:gd name="T9" fmla="*/ 54 h 116"/>
              <a:gd name="T10" fmla="*/ 60 w 116"/>
              <a:gd name="T11" fmla="*/ 0 h 116"/>
              <a:gd name="T12" fmla="*/ 60 w 116"/>
              <a:gd name="T13" fmla="*/ 0 h 116"/>
              <a:gd name="T14" fmla="*/ 60 w 116"/>
              <a:gd name="T15" fmla="*/ 0 h 116"/>
              <a:gd name="T16" fmla="*/ 0 w 116"/>
              <a:gd name="T17" fmla="*/ 54 h 116"/>
              <a:gd name="T18" fmla="*/ 60 w 116"/>
              <a:gd name="T19" fmla="*/ 115 h 116"/>
              <a:gd name="T20" fmla="*/ 115 w 116"/>
              <a:gd name="T21" fmla="*/ 54 h 116"/>
              <a:gd name="T22" fmla="*/ 60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5" y="24"/>
                  <a:pt x="115" y="54"/>
                </a:cubicBezTo>
                <a:cubicBezTo>
                  <a:pt x="115" y="91"/>
                  <a:pt x="90" y="115"/>
                  <a:pt x="60" y="115"/>
                </a:cubicBez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1"/>
                  <a:pt x="24" y="115"/>
                  <a:pt x="60" y="115"/>
                </a:cubicBezTo>
                <a:cubicBezTo>
                  <a:pt x="90" y="115"/>
                  <a:pt x="115" y="91"/>
                  <a:pt x="115" y="54"/>
                </a:cubicBezTo>
                <a:cubicBezTo>
                  <a:pt x="115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5" name="Freeform 1199"/>
          <p:cNvSpPr>
            <a:spLocks noChangeArrowheads="1"/>
          </p:cNvSpPr>
          <p:nvPr/>
        </p:nvSpPr>
        <p:spPr bwMode="auto">
          <a:xfrm>
            <a:off x="3497911" y="5842513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54 h 116"/>
              <a:gd name="T6" fmla="*/ 60 w 115"/>
              <a:gd name="T7" fmla="*/ 0 h 116"/>
              <a:gd name="T8" fmla="*/ 114 w 115"/>
              <a:gd name="T9" fmla="*/ 54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1"/>
                  <a:pt x="0" y="54"/>
                </a:cubicBezTo>
                <a:cubicBezTo>
                  <a:pt x="0" y="24"/>
                  <a:pt x="30" y="0"/>
                  <a:pt x="60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6" name="Freeform 1200"/>
          <p:cNvSpPr>
            <a:spLocks noChangeArrowheads="1"/>
          </p:cNvSpPr>
          <p:nvPr/>
        </p:nvSpPr>
        <p:spPr bwMode="auto">
          <a:xfrm>
            <a:off x="3497911" y="5842513"/>
            <a:ext cx="151160" cy="145571"/>
          </a:xfrm>
          <a:custGeom>
            <a:avLst/>
            <a:gdLst>
              <a:gd name="T0" fmla="*/ 60 w 121"/>
              <a:gd name="T1" fmla="*/ 0 h 116"/>
              <a:gd name="T2" fmla="*/ 60 w 121"/>
              <a:gd name="T3" fmla="*/ 0 h 116"/>
              <a:gd name="T4" fmla="*/ 114 w 121"/>
              <a:gd name="T5" fmla="*/ 54 h 116"/>
              <a:gd name="T6" fmla="*/ 60 w 121"/>
              <a:gd name="T7" fmla="*/ 115 h 116"/>
              <a:gd name="T8" fmla="*/ 6 w 121"/>
              <a:gd name="T9" fmla="*/ 54 h 116"/>
              <a:gd name="T10" fmla="*/ 60 w 121"/>
              <a:gd name="T11" fmla="*/ 0 h 116"/>
              <a:gd name="T12" fmla="*/ 60 w 121"/>
              <a:gd name="T13" fmla="*/ 0 h 116"/>
              <a:gd name="T14" fmla="*/ 60 w 121"/>
              <a:gd name="T15" fmla="*/ 0 h 116"/>
              <a:gd name="T16" fmla="*/ 0 w 121"/>
              <a:gd name="T17" fmla="*/ 54 h 116"/>
              <a:gd name="T18" fmla="*/ 60 w 121"/>
              <a:gd name="T19" fmla="*/ 115 h 116"/>
              <a:gd name="T20" fmla="*/ 120 w 121"/>
              <a:gd name="T21" fmla="*/ 54 h 116"/>
              <a:gd name="T22" fmla="*/ 60 w 121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1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24"/>
                  <a:pt x="114" y="54"/>
                </a:cubicBezTo>
                <a:cubicBezTo>
                  <a:pt x="114" y="91"/>
                  <a:pt x="90" y="115"/>
                  <a:pt x="60" y="115"/>
                </a:cubicBezTo>
                <a:cubicBezTo>
                  <a:pt x="30" y="115"/>
                  <a:pt x="6" y="91"/>
                  <a:pt x="6" y="54"/>
                </a:cubicBezTo>
                <a:cubicBezTo>
                  <a:pt x="6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54"/>
                </a:cubicBezTo>
                <a:cubicBezTo>
                  <a:pt x="0" y="91"/>
                  <a:pt x="30" y="115"/>
                  <a:pt x="60" y="115"/>
                </a:cubicBezTo>
                <a:cubicBezTo>
                  <a:pt x="90" y="115"/>
                  <a:pt x="120" y="91"/>
                  <a:pt x="120" y="54"/>
                </a:cubicBezTo>
                <a:cubicBezTo>
                  <a:pt x="120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7" name="Freeform 1201"/>
          <p:cNvSpPr>
            <a:spLocks noChangeArrowheads="1"/>
          </p:cNvSpPr>
          <p:nvPr/>
        </p:nvSpPr>
        <p:spPr bwMode="auto">
          <a:xfrm>
            <a:off x="4152940" y="5915300"/>
            <a:ext cx="162355" cy="162366"/>
          </a:xfrm>
          <a:custGeom>
            <a:avLst/>
            <a:gdLst>
              <a:gd name="T0" fmla="*/ 66 w 127"/>
              <a:gd name="T1" fmla="*/ 127 h 128"/>
              <a:gd name="T2" fmla="*/ 66 w 127"/>
              <a:gd name="T3" fmla="*/ 127 h 128"/>
              <a:gd name="T4" fmla="*/ 0 w 127"/>
              <a:gd name="T5" fmla="*/ 61 h 128"/>
              <a:gd name="T6" fmla="*/ 66 w 127"/>
              <a:gd name="T7" fmla="*/ 0 h 128"/>
              <a:gd name="T8" fmla="*/ 126 w 127"/>
              <a:gd name="T9" fmla="*/ 61 h 128"/>
              <a:gd name="T10" fmla="*/ 66 w 127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7" h="128">
                <a:moveTo>
                  <a:pt x="66" y="127"/>
                </a:moveTo>
                <a:lnTo>
                  <a:pt x="66" y="127"/>
                </a:lnTo>
                <a:cubicBezTo>
                  <a:pt x="30" y="127"/>
                  <a:pt x="0" y="97"/>
                  <a:pt x="0" y="61"/>
                </a:cubicBezTo>
                <a:cubicBezTo>
                  <a:pt x="0" y="25"/>
                  <a:pt x="30" y="0"/>
                  <a:pt x="66" y="0"/>
                </a:cubicBezTo>
                <a:cubicBezTo>
                  <a:pt x="102" y="0"/>
                  <a:pt x="126" y="25"/>
                  <a:pt x="126" y="61"/>
                </a:cubicBezTo>
                <a:cubicBezTo>
                  <a:pt x="126" y="97"/>
                  <a:pt x="102" y="127"/>
                  <a:pt x="66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8" name="Freeform 1202"/>
          <p:cNvSpPr>
            <a:spLocks noChangeArrowheads="1"/>
          </p:cNvSpPr>
          <p:nvPr/>
        </p:nvSpPr>
        <p:spPr bwMode="auto">
          <a:xfrm>
            <a:off x="4147334" y="5909697"/>
            <a:ext cx="179154" cy="167966"/>
          </a:xfrm>
          <a:custGeom>
            <a:avLst/>
            <a:gdLst>
              <a:gd name="T0" fmla="*/ 72 w 139"/>
              <a:gd name="T1" fmla="*/ 6 h 134"/>
              <a:gd name="T2" fmla="*/ 72 w 139"/>
              <a:gd name="T3" fmla="*/ 6 h 134"/>
              <a:gd name="T4" fmla="*/ 132 w 139"/>
              <a:gd name="T5" fmla="*/ 67 h 134"/>
              <a:gd name="T6" fmla="*/ 72 w 139"/>
              <a:gd name="T7" fmla="*/ 133 h 134"/>
              <a:gd name="T8" fmla="*/ 6 w 139"/>
              <a:gd name="T9" fmla="*/ 67 h 134"/>
              <a:gd name="T10" fmla="*/ 72 w 139"/>
              <a:gd name="T11" fmla="*/ 6 h 134"/>
              <a:gd name="T12" fmla="*/ 72 w 139"/>
              <a:gd name="T13" fmla="*/ 0 h 134"/>
              <a:gd name="T14" fmla="*/ 72 w 139"/>
              <a:gd name="T15" fmla="*/ 0 h 134"/>
              <a:gd name="T16" fmla="*/ 0 w 139"/>
              <a:gd name="T17" fmla="*/ 67 h 134"/>
              <a:gd name="T18" fmla="*/ 72 w 139"/>
              <a:gd name="T19" fmla="*/ 133 h 134"/>
              <a:gd name="T20" fmla="*/ 138 w 139"/>
              <a:gd name="T21" fmla="*/ 67 h 134"/>
              <a:gd name="T22" fmla="*/ 72 w 139"/>
              <a:gd name="T23" fmla="*/ 0 h 134"/>
              <a:gd name="T24" fmla="*/ 72 w 139"/>
              <a:gd name="T25" fmla="*/ 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9" h="134">
                <a:moveTo>
                  <a:pt x="72" y="6"/>
                </a:moveTo>
                <a:lnTo>
                  <a:pt x="72" y="6"/>
                </a:lnTo>
                <a:cubicBezTo>
                  <a:pt x="102" y="6"/>
                  <a:pt x="132" y="37"/>
                  <a:pt x="132" y="67"/>
                </a:cubicBezTo>
                <a:cubicBezTo>
                  <a:pt x="132" y="103"/>
                  <a:pt x="102" y="133"/>
                  <a:pt x="72" y="133"/>
                </a:cubicBezTo>
                <a:cubicBezTo>
                  <a:pt x="36" y="133"/>
                  <a:pt x="6" y="103"/>
                  <a:pt x="6" y="67"/>
                </a:cubicBezTo>
                <a:cubicBezTo>
                  <a:pt x="6" y="37"/>
                  <a:pt x="36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1"/>
                  <a:pt x="0" y="67"/>
                </a:cubicBezTo>
                <a:cubicBezTo>
                  <a:pt x="0" y="109"/>
                  <a:pt x="30" y="133"/>
                  <a:pt x="72" y="133"/>
                </a:cubicBezTo>
                <a:cubicBezTo>
                  <a:pt x="108" y="133"/>
                  <a:pt x="138" y="109"/>
                  <a:pt x="138" y="67"/>
                </a:cubicBezTo>
                <a:cubicBezTo>
                  <a:pt x="138" y="31"/>
                  <a:pt x="108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69" name="Freeform 1203"/>
          <p:cNvSpPr>
            <a:spLocks noChangeArrowheads="1"/>
          </p:cNvSpPr>
          <p:nvPr/>
        </p:nvSpPr>
        <p:spPr bwMode="auto">
          <a:xfrm>
            <a:off x="2624543" y="6004884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0" name="Freeform 1204"/>
          <p:cNvSpPr>
            <a:spLocks noChangeArrowheads="1"/>
          </p:cNvSpPr>
          <p:nvPr/>
        </p:nvSpPr>
        <p:spPr bwMode="auto">
          <a:xfrm>
            <a:off x="2624543" y="5993680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1" name="Freeform 1205"/>
          <p:cNvSpPr>
            <a:spLocks noChangeArrowheads="1"/>
          </p:cNvSpPr>
          <p:nvPr/>
        </p:nvSpPr>
        <p:spPr bwMode="auto">
          <a:xfrm>
            <a:off x="3106009" y="5556973"/>
            <a:ext cx="134367" cy="123175"/>
          </a:xfrm>
          <a:custGeom>
            <a:avLst/>
            <a:gdLst>
              <a:gd name="T0" fmla="*/ 54 w 104"/>
              <a:gd name="T1" fmla="*/ 96 h 97"/>
              <a:gd name="T2" fmla="*/ 54 w 104"/>
              <a:gd name="T3" fmla="*/ 96 h 97"/>
              <a:gd name="T4" fmla="*/ 0 w 104"/>
              <a:gd name="T5" fmla="*/ 48 h 97"/>
              <a:gd name="T6" fmla="*/ 54 w 104"/>
              <a:gd name="T7" fmla="*/ 0 h 97"/>
              <a:gd name="T8" fmla="*/ 103 w 104"/>
              <a:gd name="T9" fmla="*/ 48 h 97"/>
              <a:gd name="T10" fmla="*/ 54 w 104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97">
                <a:moveTo>
                  <a:pt x="54" y="96"/>
                </a:moveTo>
                <a:lnTo>
                  <a:pt x="54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54" y="0"/>
                </a:cubicBezTo>
                <a:cubicBezTo>
                  <a:pt x="78" y="0"/>
                  <a:pt x="103" y="18"/>
                  <a:pt x="103" y="48"/>
                </a:cubicBezTo>
                <a:cubicBezTo>
                  <a:pt x="103" y="72"/>
                  <a:pt x="78" y="96"/>
                  <a:pt x="54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2" name="Freeform 1206"/>
          <p:cNvSpPr>
            <a:spLocks noChangeArrowheads="1"/>
          </p:cNvSpPr>
          <p:nvPr/>
        </p:nvSpPr>
        <p:spPr bwMode="auto">
          <a:xfrm>
            <a:off x="3106009" y="5556973"/>
            <a:ext cx="134367" cy="123175"/>
          </a:xfrm>
          <a:custGeom>
            <a:avLst/>
            <a:gdLst>
              <a:gd name="T0" fmla="*/ 54 w 104"/>
              <a:gd name="T1" fmla="*/ 0 h 97"/>
              <a:gd name="T2" fmla="*/ 54 w 104"/>
              <a:gd name="T3" fmla="*/ 0 h 97"/>
              <a:gd name="T4" fmla="*/ 103 w 104"/>
              <a:gd name="T5" fmla="*/ 48 h 97"/>
              <a:gd name="T6" fmla="*/ 54 w 104"/>
              <a:gd name="T7" fmla="*/ 96 h 97"/>
              <a:gd name="T8" fmla="*/ 6 w 104"/>
              <a:gd name="T9" fmla="*/ 48 h 97"/>
              <a:gd name="T10" fmla="*/ 54 w 104"/>
              <a:gd name="T11" fmla="*/ 0 h 97"/>
              <a:gd name="T12" fmla="*/ 54 w 104"/>
              <a:gd name="T13" fmla="*/ 0 h 97"/>
              <a:gd name="T14" fmla="*/ 54 w 104"/>
              <a:gd name="T15" fmla="*/ 0 h 97"/>
              <a:gd name="T16" fmla="*/ 0 w 104"/>
              <a:gd name="T17" fmla="*/ 48 h 97"/>
              <a:gd name="T18" fmla="*/ 54 w 104"/>
              <a:gd name="T19" fmla="*/ 96 h 97"/>
              <a:gd name="T20" fmla="*/ 103 w 104"/>
              <a:gd name="T21" fmla="*/ 48 h 97"/>
              <a:gd name="T22" fmla="*/ 54 w 104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4" h="97">
                <a:moveTo>
                  <a:pt x="54" y="0"/>
                </a:moveTo>
                <a:lnTo>
                  <a:pt x="54" y="0"/>
                </a:lnTo>
                <a:cubicBezTo>
                  <a:pt x="78" y="0"/>
                  <a:pt x="103" y="18"/>
                  <a:pt x="103" y="48"/>
                </a:cubicBezTo>
                <a:cubicBezTo>
                  <a:pt x="103" y="72"/>
                  <a:pt x="78" y="96"/>
                  <a:pt x="54" y="96"/>
                </a:cubicBezTo>
                <a:cubicBezTo>
                  <a:pt x="24" y="96"/>
                  <a:pt x="6" y="72"/>
                  <a:pt x="6" y="48"/>
                </a:cubicBezTo>
                <a:cubicBezTo>
                  <a:pt x="6" y="18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18"/>
                  <a:pt x="0" y="48"/>
                </a:cubicBezTo>
                <a:cubicBezTo>
                  <a:pt x="0" y="72"/>
                  <a:pt x="24" y="96"/>
                  <a:pt x="54" y="96"/>
                </a:cubicBezTo>
                <a:cubicBezTo>
                  <a:pt x="78" y="96"/>
                  <a:pt x="103" y="72"/>
                  <a:pt x="103" y="48"/>
                </a:cubicBezTo>
                <a:cubicBezTo>
                  <a:pt x="103" y="18"/>
                  <a:pt x="78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3" name="Freeform 1207"/>
          <p:cNvSpPr>
            <a:spLocks noChangeArrowheads="1"/>
          </p:cNvSpPr>
          <p:nvPr/>
        </p:nvSpPr>
        <p:spPr bwMode="auto">
          <a:xfrm>
            <a:off x="2893270" y="5221040"/>
            <a:ext cx="167955" cy="167966"/>
          </a:xfrm>
          <a:custGeom>
            <a:avLst/>
            <a:gdLst>
              <a:gd name="T0" fmla="*/ 66 w 134"/>
              <a:gd name="T1" fmla="*/ 133 h 134"/>
              <a:gd name="T2" fmla="*/ 66 w 134"/>
              <a:gd name="T3" fmla="*/ 133 h 134"/>
              <a:gd name="T4" fmla="*/ 0 w 134"/>
              <a:gd name="T5" fmla="*/ 67 h 134"/>
              <a:gd name="T6" fmla="*/ 66 w 134"/>
              <a:gd name="T7" fmla="*/ 0 h 134"/>
              <a:gd name="T8" fmla="*/ 133 w 134"/>
              <a:gd name="T9" fmla="*/ 67 h 134"/>
              <a:gd name="T10" fmla="*/ 66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6" y="133"/>
                </a:moveTo>
                <a:lnTo>
                  <a:pt x="66" y="133"/>
                </a:lnTo>
                <a:cubicBezTo>
                  <a:pt x="30" y="133"/>
                  <a:pt x="0" y="103"/>
                  <a:pt x="0" y="67"/>
                </a:cubicBezTo>
                <a:cubicBezTo>
                  <a:pt x="0" y="31"/>
                  <a:pt x="30" y="0"/>
                  <a:pt x="66" y="0"/>
                </a:cubicBezTo>
                <a:cubicBezTo>
                  <a:pt x="103" y="0"/>
                  <a:pt x="133" y="31"/>
                  <a:pt x="133" y="67"/>
                </a:cubicBezTo>
                <a:cubicBezTo>
                  <a:pt x="133" y="103"/>
                  <a:pt x="103" y="133"/>
                  <a:pt x="66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4" name="Freeform 1208"/>
          <p:cNvSpPr>
            <a:spLocks noChangeArrowheads="1"/>
          </p:cNvSpPr>
          <p:nvPr/>
        </p:nvSpPr>
        <p:spPr bwMode="auto">
          <a:xfrm>
            <a:off x="2893270" y="5221040"/>
            <a:ext cx="167955" cy="167966"/>
          </a:xfrm>
          <a:custGeom>
            <a:avLst/>
            <a:gdLst>
              <a:gd name="T0" fmla="*/ 66 w 134"/>
              <a:gd name="T1" fmla="*/ 7 h 134"/>
              <a:gd name="T2" fmla="*/ 66 w 134"/>
              <a:gd name="T3" fmla="*/ 7 h 134"/>
              <a:gd name="T4" fmla="*/ 133 w 134"/>
              <a:gd name="T5" fmla="*/ 67 h 134"/>
              <a:gd name="T6" fmla="*/ 66 w 134"/>
              <a:gd name="T7" fmla="*/ 133 h 134"/>
              <a:gd name="T8" fmla="*/ 0 w 134"/>
              <a:gd name="T9" fmla="*/ 67 h 134"/>
              <a:gd name="T10" fmla="*/ 66 w 134"/>
              <a:gd name="T11" fmla="*/ 7 h 134"/>
              <a:gd name="T12" fmla="*/ 66 w 134"/>
              <a:gd name="T13" fmla="*/ 0 h 134"/>
              <a:gd name="T14" fmla="*/ 66 w 134"/>
              <a:gd name="T15" fmla="*/ 0 h 134"/>
              <a:gd name="T16" fmla="*/ 0 w 134"/>
              <a:gd name="T17" fmla="*/ 67 h 134"/>
              <a:gd name="T18" fmla="*/ 66 w 134"/>
              <a:gd name="T19" fmla="*/ 133 h 134"/>
              <a:gd name="T20" fmla="*/ 133 w 134"/>
              <a:gd name="T21" fmla="*/ 67 h 134"/>
              <a:gd name="T22" fmla="*/ 66 w 134"/>
              <a:gd name="T23" fmla="*/ 0 h 134"/>
              <a:gd name="T24" fmla="*/ 66 w 134"/>
              <a:gd name="T25" fmla="*/ 7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34">
                <a:moveTo>
                  <a:pt x="66" y="7"/>
                </a:moveTo>
                <a:lnTo>
                  <a:pt x="66" y="7"/>
                </a:lnTo>
                <a:cubicBezTo>
                  <a:pt x="103" y="7"/>
                  <a:pt x="133" y="31"/>
                  <a:pt x="133" y="67"/>
                </a:cubicBezTo>
                <a:cubicBezTo>
                  <a:pt x="133" y="103"/>
                  <a:pt x="103" y="133"/>
                  <a:pt x="66" y="133"/>
                </a:cubicBezTo>
                <a:cubicBezTo>
                  <a:pt x="30" y="133"/>
                  <a:pt x="0" y="103"/>
                  <a:pt x="0" y="67"/>
                </a:cubicBezTo>
                <a:cubicBezTo>
                  <a:pt x="0" y="31"/>
                  <a:pt x="30" y="7"/>
                  <a:pt x="66" y="7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1"/>
                  <a:pt x="0" y="67"/>
                </a:cubicBezTo>
                <a:cubicBezTo>
                  <a:pt x="0" y="103"/>
                  <a:pt x="30" y="133"/>
                  <a:pt x="66" y="133"/>
                </a:cubicBezTo>
                <a:cubicBezTo>
                  <a:pt x="103" y="133"/>
                  <a:pt x="133" y="103"/>
                  <a:pt x="133" y="67"/>
                </a:cubicBezTo>
                <a:cubicBezTo>
                  <a:pt x="133" y="31"/>
                  <a:pt x="103" y="0"/>
                  <a:pt x="66" y="0"/>
                </a:cubicBezTo>
                <a:lnTo>
                  <a:pt x="66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5" name="Freeform 1209"/>
          <p:cNvSpPr>
            <a:spLocks noChangeArrowheads="1"/>
          </p:cNvSpPr>
          <p:nvPr/>
        </p:nvSpPr>
        <p:spPr bwMode="auto">
          <a:xfrm>
            <a:off x="2775703" y="4381206"/>
            <a:ext cx="167955" cy="167966"/>
          </a:xfrm>
          <a:custGeom>
            <a:avLst/>
            <a:gdLst>
              <a:gd name="T0" fmla="*/ 66 w 133"/>
              <a:gd name="T1" fmla="*/ 132 h 133"/>
              <a:gd name="T2" fmla="*/ 66 w 133"/>
              <a:gd name="T3" fmla="*/ 132 h 133"/>
              <a:gd name="T4" fmla="*/ 0 w 133"/>
              <a:gd name="T5" fmla="*/ 66 h 133"/>
              <a:gd name="T6" fmla="*/ 66 w 133"/>
              <a:gd name="T7" fmla="*/ 0 h 133"/>
              <a:gd name="T8" fmla="*/ 132 w 133"/>
              <a:gd name="T9" fmla="*/ 66 h 133"/>
              <a:gd name="T10" fmla="*/ 66 w 133"/>
              <a:gd name="T1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3" h="133">
                <a:moveTo>
                  <a:pt x="66" y="132"/>
                </a:moveTo>
                <a:lnTo>
                  <a:pt x="66" y="132"/>
                </a:lnTo>
                <a:cubicBezTo>
                  <a:pt x="30" y="132"/>
                  <a:pt x="0" y="102"/>
                  <a:pt x="0" y="66"/>
                </a:cubicBezTo>
                <a:cubicBezTo>
                  <a:pt x="0" y="30"/>
                  <a:pt x="30" y="0"/>
                  <a:pt x="66" y="0"/>
                </a:cubicBezTo>
                <a:cubicBezTo>
                  <a:pt x="102" y="0"/>
                  <a:pt x="132" y="30"/>
                  <a:pt x="132" y="66"/>
                </a:cubicBezTo>
                <a:cubicBezTo>
                  <a:pt x="132" y="102"/>
                  <a:pt x="102" y="132"/>
                  <a:pt x="66" y="1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6" name="Freeform 1210"/>
          <p:cNvSpPr>
            <a:spLocks noChangeArrowheads="1"/>
          </p:cNvSpPr>
          <p:nvPr/>
        </p:nvSpPr>
        <p:spPr bwMode="auto">
          <a:xfrm>
            <a:off x="2775703" y="4381206"/>
            <a:ext cx="167955" cy="167966"/>
          </a:xfrm>
          <a:custGeom>
            <a:avLst/>
            <a:gdLst>
              <a:gd name="T0" fmla="*/ 66 w 133"/>
              <a:gd name="T1" fmla="*/ 0 h 133"/>
              <a:gd name="T2" fmla="*/ 66 w 133"/>
              <a:gd name="T3" fmla="*/ 0 h 133"/>
              <a:gd name="T4" fmla="*/ 132 w 133"/>
              <a:gd name="T5" fmla="*/ 66 h 133"/>
              <a:gd name="T6" fmla="*/ 66 w 133"/>
              <a:gd name="T7" fmla="*/ 126 h 133"/>
              <a:gd name="T8" fmla="*/ 0 w 133"/>
              <a:gd name="T9" fmla="*/ 66 h 133"/>
              <a:gd name="T10" fmla="*/ 66 w 133"/>
              <a:gd name="T11" fmla="*/ 0 h 133"/>
              <a:gd name="T12" fmla="*/ 66 w 133"/>
              <a:gd name="T13" fmla="*/ 0 h 133"/>
              <a:gd name="T14" fmla="*/ 66 w 133"/>
              <a:gd name="T15" fmla="*/ 0 h 133"/>
              <a:gd name="T16" fmla="*/ 0 w 133"/>
              <a:gd name="T17" fmla="*/ 66 h 133"/>
              <a:gd name="T18" fmla="*/ 66 w 133"/>
              <a:gd name="T19" fmla="*/ 132 h 133"/>
              <a:gd name="T20" fmla="*/ 132 w 133"/>
              <a:gd name="T21" fmla="*/ 66 h 133"/>
              <a:gd name="T22" fmla="*/ 66 w 133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33">
                <a:moveTo>
                  <a:pt x="66" y="0"/>
                </a:moveTo>
                <a:lnTo>
                  <a:pt x="66" y="0"/>
                </a:lnTo>
                <a:cubicBezTo>
                  <a:pt x="102" y="0"/>
                  <a:pt x="132" y="30"/>
                  <a:pt x="132" y="66"/>
                </a:cubicBezTo>
                <a:cubicBezTo>
                  <a:pt x="132" y="102"/>
                  <a:pt x="102" y="126"/>
                  <a:pt x="66" y="126"/>
                </a:cubicBezTo>
                <a:cubicBezTo>
                  <a:pt x="30" y="126"/>
                  <a:pt x="0" y="102"/>
                  <a:pt x="0" y="66"/>
                </a:cubicBezTo>
                <a:cubicBezTo>
                  <a:pt x="0" y="30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66"/>
                </a:cubicBezTo>
                <a:cubicBezTo>
                  <a:pt x="0" y="102"/>
                  <a:pt x="30" y="132"/>
                  <a:pt x="66" y="132"/>
                </a:cubicBezTo>
                <a:cubicBezTo>
                  <a:pt x="102" y="132"/>
                  <a:pt x="132" y="102"/>
                  <a:pt x="132" y="66"/>
                </a:cubicBezTo>
                <a:cubicBezTo>
                  <a:pt x="132" y="30"/>
                  <a:pt x="102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7" name="Freeform 1211"/>
          <p:cNvSpPr>
            <a:spLocks noChangeArrowheads="1"/>
          </p:cNvSpPr>
          <p:nvPr/>
        </p:nvSpPr>
        <p:spPr bwMode="auto">
          <a:xfrm>
            <a:off x="2322221" y="4241236"/>
            <a:ext cx="162359" cy="167966"/>
          </a:xfrm>
          <a:custGeom>
            <a:avLst/>
            <a:gdLst>
              <a:gd name="T0" fmla="*/ 66 w 127"/>
              <a:gd name="T1" fmla="*/ 133 h 134"/>
              <a:gd name="T2" fmla="*/ 66 w 127"/>
              <a:gd name="T3" fmla="*/ 133 h 134"/>
              <a:gd name="T4" fmla="*/ 0 w 127"/>
              <a:gd name="T5" fmla="*/ 67 h 134"/>
              <a:gd name="T6" fmla="*/ 66 w 127"/>
              <a:gd name="T7" fmla="*/ 0 h 134"/>
              <a:gd name="T8" fmla="*/ 126 w 127"/>
              <a:gd name="T9" fmla="*/ 67 h 134"/>
              <a:gd name="T10" fmla="*/ 66 w 127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7" h="134">
                <a:moveTo>
                  <a:pt x="66" y="133"/>
                </a:moveTo>
                <a:lnTo>
                  <a:pt x="66" y="133"/>
                </a:ln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6" y="0"/>
                </a:cubicBezTo>
                <a:cubicBezTo>
                  <a:pt x="102" y="0"/>
                  <a:pt x="126" y="30"/>
                  <a:pt x="126" y="67"/>
                </a:cubicBezTo>
                <a:cubicBezTo>
                  <a:pt x="126" y="103"/>
                  <a:pt x="102" y="133"/>
                  <a:pt x="66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8" name="Freeform 1212"/>
          <p:cNvSpPr>
            <a:spLocks noChangeArrowheads="1"/>
          </p:cNvSpPr>
          <p:nvPr/>
        </p:nvSpPr>
        <p:spPr bwMode="auto">
          <a:xfrm>
            <a:off x="2322221" y="4241236"/>
            <a:ext cx="167955" cy="167966"/>
          </a:xfrm>
          <a:custGeom>
            <a:avLst/>
            <a:gdLst>
              <a:gd name="T0" fmla="*/ 66 w 133"/>
              <a:gd name="T1" fmla="*/ 0 h 134"/>
              <a:gd name="T2" fmla="*/ 66 w 133"/>
              <a:gd name="T3" fmla="*/ 0 h 134"/>
              <a:gd name="T4" fmla="*/ 126 w 133"/>
              <a:gd name="T5" fmla="*/ 67 h 134"/>
              <a:gd name="T6" fmla="*/ 66 w 133"/>
              <a:gd name="T7" fmla="*/ 133 h 134"/>
              <a:gd name="T8" fmla="*/ 0 w 133"/>
              <a:gd name="T9" fmla="*/ 67 h 134"/>
              <a:gd name="T10" fmla="*/ 66 w 133"/>
              <a:gd name="T11" fmla="*/ 0 h 134"/>
              <a:gd name="T12" fmla="*/ 66 w 133"/>
              <a:gd name="T13" fmla="*/ 0 h 134"/>
              <a:gd name="T14" fmla="*/ 66 w 133"/>
              <a:gd name="T15" fmla="*/ 0 h 134"/>
              <a:gd name="T16" fmla="*/ 0 w 133"/>
              <a:gd name="T17" fmla="*/ 67 h 134"/>
              <a:gd name="T18" fmla="*/ 66 w 133"/>
              <a:gd name="T19" fmla="*/ 133 h 134"/>
              <a:gd name="T20" fmla="*/ 132 w 133"/>
              <a:gd name="T21" fmla="*/ 67 h 134"/>
              <a:gd name="T22" fmla="*/ 66 w 133"/>
              <a:gd name="T23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34">
                <a:moveTo>
                  <a:pt x="66" y="0"/>
                </a:moveTo>
                <a:lnTo>
                  <a:pt x="66" y="0"/>
                </a:lnTo>
                <a:cubicBezTo>
                  <a:pt x="102" y="0"/>
                  <a:pt x="126" y="30"/>
                  <a:pt x="126" y="67"/>
                </a:cubicBezTo>
                <a:cubicBezTo>
                  <a:pt x="126" y="103"/>
                  <a:pt x="102" y="133"/>
                  <a:pt x="66" y="133"/>
                </a:cubicBez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67"/>
                </a:cubicBezTo>
                <a:cubicBezTo>
                  <a:pt x="0" y="103"/>
                  <a:pt x="30" y="133"/>
                  <a:pt x="66" y="133"/>
                </a:cubicBezTo>
                <a:cubicBezTo>
                  <a:pt x="102" y="133"/>
                  <a:pt x="132" y="103"/>
                  <a:pt x="132" y="67"/>
                </a:cubicBezTo>
                <a:cubicBezTo>
                  <a:pt x="132" y="30"/>
                  <a:pt x="102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79" name="Freeform 1213"/>
          <p:cNvSpPr>
            <a:spLocks noChangeArrowheads="1"/>
          </p:cNvSpPr>
          <p:nvPr/>
        </p:nvSpPr>
        <p:spPr bwMode="auto">
          <a:xfrm>
            <a:off x="2831684" y="4745132"/>
            <a:ext cx="291124" cy="302340"/>
          </a:xfrm>
          <a:custGeom>
            <a:avLst/>
            <a:gdLst>
              <a:gd name="T0" fmla="*/ 114 w 230"/>
              <a:gd name="T1" fmla="*/ 236 h 237"/>
              <a:gd name="T2" fmla="*/ 114 w 230"/>
              <a:gd name="T3" fmla="*/ 236 h 237"/>
              <a:gd name="T4" fmla="*/ 0 w 230"/>
              <a:gd name="T5" fmla="*/ 121 h 237"/>
              <a:gd name="T6" fmla="*/ 114 w 230"/>
              <a:gd name="T7" fmla="*/ 0 h 237"/>
              <a:gd name="T8" fmla="*/ 229 w 230"/>
              <a:gd name="T9" fmla="*/ 121 h 237"/>
              <a:gd name="T10" fmla="*/ 114 w 230"/>
              <a:gd name="T11" fmla="*/ 23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0" h="237">
                <a:moveTo>
                  <a:pt x="114" y="236"/>
                </a:moveTo>
                <a:lnTo>
                  <a:pt x="114" y="236"/>
                </a:lnTo>
                <a:cubicBezTo>
                  <a:pt x="48" y="236"/>
                  <a:pt x="0" y="181"/>
                  <a:pt x="0" y="121"/>
                </a:cubicBezTo>
                <a:cubicBezTo>
                  <a:pt x="0" y="55"/>
                  <a:pt x="48" y="0"/>
                  <a:pt x="114" y="0"/>
                </a:cubicBezTo>
                <a:cubicBezTo>
                  <a:pt x="181" y="0"/>
                  <a:pt x="229" y="55"/>
                  <a:pt x="229" y="121"/>
                </a:cubicBezTo>
                <a:cubicBezTo>
                  <a:pt x="229" y="181"/>
                  <a:pt x="181" y="236"/>
                  <a:pt x="114" y="23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0" name="Freeform 1214"/>
          <p:cNvSpPr>
            <a:spLocks noChangeArrowheads="1"/>
          </p:cNvSpPr>
          <p:nvPr/>
        </p:nvSpPr>
        <p:spPr bwMode="auto">
          <a:xfrm>
            <a:off x="2831684" y="4745132"/>
            <a:ext cx="291124" cy="302340"/>
          </a:xfrm>
          <a:custGeom>
            <a:avLst/>
            <a:gdLst>
              <a:gd name="T0" fmla="*/ 114 w 230"/>
              <a:gd name="T1" fmla="*/ 6 h 237"/>
              <a:gd name="T2" fmla="*/ 114 w 230"/>
              <a:gd name="T3" fmla="*/ 6 h 237"/>
              <a:gd name="T4" fmla="*/ 229 w 230"/>
              <a:gd name="T5" fmla="*/ 121 h 237"/>
              <a:gd name="T6" fmla="*/ 114 w 230"/>
              <a:gd name="T7" fmla="*/ 236 h 237"/>
              <a:gd name="T8" fmla="*/ 0 w 230"/>
              <a:gd name="T9" fmla="*/ 121 h 237"/>
              <a:gd name="T10" fmla="*/ 114 w 230"/>
              <a:gd name="T11" fmla="*/ 6 h 237"/>
              <a:gd name="T12" fmla="*/ 114 w 230"/>
              <a:gd name="T13" fmla="*/ 0 h 237"/>
              <a:gd name="T14" fmla="*/ 114 w 230"/>
              <a:gd name="T15" fmla="*/ 0 h 237"/>
              <a:gd name="T16" fmla="*/ 0 w 230"/>
              <a:gd name="T17" fmla="*/ 121 h 237"/>
              <a:gd name="T18" fmla="*/ 114 w 230"/>
              <a:gd name="T19" fmla="*/ 236 h 237"/>
              <a:gd name="T20" fmla="*/ 229 w 230"/>
              <a:gd name="T21" fmla="*/ 121 h 237"/>
              <a:gd name="T22" fmla="*/ 114 w 230"/>
              <a:gd name="T23" fmla="*/ 0 h 237"/>
              <a:gd name="T24" fmla="*/ 114 w 230"/>
              <a:gd name="T25" fmla="*/ 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0" h="237">
                <a:moveTo>
                  <a:pt x="114" y="6"/>
                </a:moveTo>
                <a:lnTo>
                  <a:pt x="114" y="6"/>
                </a:lnTo>
                <a:cubicBezTo>
                  <a:pt x="175" y="6"/>
                  <a:pt x="229" y="55"/>
                  <a:pt x="229" y="121"/>
                </a:cubicBezTo>
                <a:cubicBezTo>
                  <a:pt x="229" y="181"/>
                  <a:pt x="175" y="236"/>
                  <a:pt x="114" y="236"/>
                </a:cubicBezTo>
                <a:cubicBezTo>
                  <a:pt x="48" y="236"/>
                  <a:pt x="0" y="181"/>
                  <a:pt x="0" y="121"/>
                </a:cubicBezTo>
                <a:cubicBezTo>
                  <a:pt x="0" y="55"/>
                  <a:pt x="48" y="6"/>
                  <a:pt x="114" y="6"/>
                </a:cubicBezTo>
                <a:lnTo>
                  <a:pt x="114" y="0"/>
                </a:lnTo>
                <a:lnTo>
                  <a:pt x="114" y="0"/>
                </a:lnTo>
                <a:cubicBezTo>
                  <a:pt x="48" y="0"/>
                  <a:pt x="0" y="55"/>
                  <a:pt x="0" y="121"/>
                </a:cubicBezTo>
                <a:cubicBezTo>
                  <a:pt x="0" y="181"/>
                  <a:pt x="48" y="236"/>
                  <a:pt x="114" y="236"/>
                </a:cubicBezTo>
                <a:cubicBezTo>
                  <a:pt x="181" y="236"/>
                  <a:pt x="229" y="181"/>
                  <a:pt x="229" y="121"/>
                </a:cubicBezTo>
                <a:cubicBezTo>
                  <a:pt x="229" y="55"/>
                  <a:pt x="181" y="0"/>
                  <a:pt x="114" y="0"/>
                </a:cubicBezTo>
                <a:lnTo>
                  <a:pt x="11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1" name="Freeform 1215"/>
          <p:cNvSpPr>
            <a:spLocks noChangeArrowheads="1"/>
          </p:cNvSpPr>
          <p:nvPr/>
        </p:nvSpPr>
        <p:spPr bwMode="auto">
          <a:xfrm>
            <a:off x="3044431" y="5383406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6 h 80"/>
              <a:gd name="T6" fmla="*/ 36 w 79"/>
              <a:gd name="T7" fmla="*/ 0 h 80"/>
              <a:gd name="T8" fmla="*/ 78 w 79"/>
              <a:gd name="T9" fmla="*/ 36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0"/>
                  <a:pt x="0" y="36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0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2" name="Freeform 1216"/>
          <p:cNvSpPr>
            <a:spLocks noChangeArrowheads="1"/>
          </p:cNvSpPr>
          <p:nvPr/>
        </p:nvSpPr>
        <p:spPr bwMode="auto">
          <a:xfrm>
            <a:off x="3038832" y="5372205"/>
            <a:ext cx="106373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84 w 85"/>
              <a:gd name="T5" fmla="*/ 42 h 86"/>
              <a:gd name="T6" fmla="*/ 42 w 85"/>
              <a:gd name="T7" fmla="*/ 85 h 86"/>
              <a:gd name="T8" fmla="*/ 6 w 85"/>
              <a:gd name="T9" fmla="*/ 42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5"/>
                  <a:pt x="42" y="85"/>
                </a:cubicBezTo>
                <a:cubicBezTo>
                  <a:pt x="24" y="85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24"/>
                  <a:pt x="0" y="42"/>
                </a:cubicBezTo>
                <a:cubicBezTo>
                  <a:pt x="0" y="66"/>
                  <a:pt x="24" y="85"/>
                  <a:pt x="42" y="85"/>
                </a:cubicBezTo>
                <a:cubicBezTo>
                  <a:pt x="66" y="85"/>
                  <a:pt x="84" y="66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3" name="Freeform 1217"/>
          <p:cNvSpPr>
            <a:spLocks noChangeArrowheads="1"/>
          </p:cNvSpPr>
          <p:nvPr/>
        </p:nvSpPr>
        <p:spPr bwMode="auto">
          <a:xfrm>
            <a:off x="2943657" y="5075470"/>
            <a:ext cx="100773" cy="100780"/>
          </a:xfrm>
          <a:custGeom>
            <a:avLst/>
            <a:gdLst>
              <a:gd name="T0" fmla="*/ 37 w 80"/>
              <a:gd name="T1" fmla="*/ 78 h 79"/>
              <a:gd name="T2" fmla="*/ 37 w 80"/>
              <a:gd name="T3" fmla="*/ 78 h 79"/>
              <a:gd name="T4" fmla="*/ 0 w 80"/>
              <a:gd name="T5" fmla="*/ 36 h 79"/>
              <a:gd name="T6" fmla="*/ 37 w 80"/>
              <a:gd name="T7" fmla="*/ 0 h 79"/>
              <a:gd name="T8" fmla="*/ 79 w 80"/>
              <a:gd name="T9" fmla="*/ 36 h 79"/>
              <a:gd name="T10" fmla="*/ 37 w 80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79">
                <a:moveTo>
                  <a:pt x="37" y="78"/>
                </a:moveTo>
                <a:lnTo>
                  <a:pt x="37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37" y="0"/>
                </a:cubicBezTo>
                <a:cubicBezTo>
                  <a:pt x="61" y="0"/>
                  <a:pt x="79" y="18"/>
                  <a:pt x="79" y="36"/>
                </a:cubicBezTo>
                <a:cubicBezTo>
                  <a:pt x="79" y="60"/>
                  <a:pt x="61" y="78"/>
                  <a:pt x="37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4" name="Freeform 1218"/>
          <p:cNvSpPr>
            <a:spLocks noChangeArrowheads="1"/>
          </p:cNvSpPr>
          <p:nvPr/>
        </p:nvSpPr>
        <p:spPr bwMode="auto">
          <a:xfrm>
            <a:off x="2943657" y="5069867"/>
            <a:ext cx="100773" cy="106380"/>
          </a:xfrm>
          <a:custGeom>
            <a:avLst/>
            <a:gdLst>
              <a:gd name="T0" fmla="*/ 37 w 80"/>
              <a:gd name="T1" fmla="*/ 6 h 85"/>
              <a:gd name="T2" fmla="*/ 37 w 80"/>
              <a:gd name="T3" fmla="*/ 6 h 85"/>
              <a:gd name="T4" fmla="*/ 79 w 80"/>
              <a:gd name="T5" fmla="*/ 42 h 85"/>
              <a:gd name="T6" fmla="*/ 37 w 80"/>
              <a:gd name="T7" fmla="*/ 84 h 85"/>
              <a:gd name="T8" fmla="*/ 0 w 80"/>
              <a:gd name="T9" fmla="*/ 42 h 85"/>
              <a:gd name="T10" fmla="*/ 37 w 80"/>
              <a:gd name="T11" fmla="*/ 6 h 85"/>
              <a:gd name="T12" fmla="*/ 37 w 80"/>
              <a:gd name="T13" fmla="*/ 0 h 85"/>
              <a:gd name="T14" fmla="*/ 37 w 80"/>
              <a:gd name="T15" fmla="*/ 0 h 85"/>
              <a:gd name="T16" fmla="*/ 0 w 80"/>
              <a:gd name="T17" fmla="*/ 42 h 85"/>
              <a:gd name="T18" fmla="*/ 37 w 80"/>
              <a:gd name="T19" fmla="*/ 84 h 85"/>
              <a:gd name="T20" fmla="*/ 79 w 80"/>
              <a:gd name="T21" fmla="*/ 42 h 85"/>
              <a:gd name="T22" fmla="*/ 37 w 80"/>
              <a:gd name="T23" fmla="*/ 0 h 85"/>
              <a:gd name="T24" fmla="*/ 37 w 80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85">
                <a:moveTo>
                  <a:pt x="37" y="6"/>
                </a:moveTo>
                <a:lnTo>
                  <a:pt x="37" y="6"/>
                </a:lnTo>
                <a:cubicBezTo>
                  <a:pt x="61" y="6"/>
                  <a:pt x="79" y="24"/>
                  <a:pt x="79" y="42"/>
                </a:cubicBezTo>
                <a:cubicBezTo>
                  <a:pt x="79" y="66"/>
                  <a:pt x="61" y="84"/>
                  <a:pt x="37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37" y="6"/>
                </a:cubicBezTo>
                <a:lnTo>
                  <a:pt x="37" y="0"/>
                </a:lnTo>
                <a:lnTo>
                  <a:pt x="37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37" y="84"/>
                </a:cubicBezTo>
                <a:cubicBezTo>
                  <a:pt x="61" y="84"/>
                  <a:pt x="79" y="66"/>
                  <a:pt x="79" y="42"/>
                </a:cubicBezTo>
                <a:cubicBezTo>
                  <a:pt x="79" y="24"/>
                  <a:pt x="61" y="0"/>
                  <a:pt x="37" y="0"/>
                </a:cubicBezTo>
                <a:lnTo>
                  <a:pt x="3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5" name="Freeform 1219"/>
          <p:cNvSpPr>
            <a:spLocks noChangeArrowheads="1"/>
          </p:cNvSpPr>
          <p:nvPr/>
        </p:nvSpPr>
        <p:spPr bwMode="auto">
          <a:xfrm>
            <a:off x="2126275" y="4543574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7 h 80"/>
              <a:gd name="T6" fmla="*/ 36 w 79"/>
              <a:gd name="T7" fmla="*/ 0 h 80"/>
              <a:gd name="T8" fmla="*/ 78 w 79"/>
              <a:gd name="T9" fmla="*/ 37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1"/>
                  <a:pt x="0" y="37"/>
                </a:cubicBezTo>
                <a:cubicBezTo>
                  <a:pt x="0" y="19"/>
                  <a:pt x="18" y="0"/>
                  <a:pt x="36" y="0"/>
                </a:cubicBezTo>
                <a:cubicBezTo>
                  <a:pt x="60" y="0"/>
                  <a:pt x="78" y="19"/>
                  <a:pt x="78" y="37"/>
                </a:cubicBezTo>
                <a:cubicBezTo>
                  <a:pt x="78" y="61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6" name="Freeform 1220"/>
          <p:cNvSpPr>
            <a:spLocks noChangeArrowheads="1"/>
          </p:cNvSpPr>
          <p:nvPr/>
        </p:nvSpPr>
        <p:spPr bwMode="auto">
          <a:xfrm>
            <a:off x="2126275" y="4543574"/>
            <a:ext cx="100773" cy="100780"/>
          </a:xfrm>
          <a:custGeom>
            <a:avLst/>
            <a:gdLst>
              <a:gd name="T0" fmla="*/ 36 w 79"/>
              <a:gd name="T1" fmla="*/ 0 h 80"/>
              <a:gd name="T2" fmla="*/ 36 w 79"/>
              <a:gd name="T3" fmla="*/ 0 h 80"/>
              <a:gd name="T4" fmla="*/ 78 w 79"/>
              <a:gd name="T5" fmla="*/ 37 h 80"/>
              <a:gd name="T6" fmla="*/ 36 w 79"/>
              <a:gd name="T7" fmla="*/ 79 h 80"/>
              <a:gd name="T8" fmla="*/ 0 w 79"/>
              <a:gd name="T9" fmla="*/ 37 h 80"/>
              <a:gd name="T10" fmla="*/ 36 w 79"/>
              <a:gd name="T11" fmla="*/ 0 h 80"/>
              <a:gd name="T12" fmla="*/ 36 w 79"/>
              <a:gd name="T13" fmla="*/ 0 h 80"/>
              <a:gd name="T14" fmla="*/ 36 w 79"/>
              <a:gd name="T15" fmla="*/ 0 h 80"/>
              <a:gd name="T16" fmla="*/ 0 w 79"/>
              <a:gd name="T17" fmla="*/ 37 h 80"/>
              <a:gd name="T18" fmla="*/ 36 w 79"/>
              <a:gd name="T19" fmla="*/ 79 h 80"/>
              <a:gd name="T20" fmla="*/ 78 w 79"/>
              <a:gd name="T21" fmla="*/ 37 h 80"/>
              <a:gd name="T22" fmla="*/ 36 w 79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80">
                <a:moveTo>
                  <a:pt x="36" y="0"/>
                </a:moveTo>
                <a:lnTo>
                  <a:pt x="36" y="0"/>
                </a:lnTo>
                <a:cubicBezTo>
                  <a:pt x="60" y="0"/>
                  <a:pt x="78" y="19"/>
                  <a:pt x="78" y="37"/>
                </a:cubicBezTo>
                <a:cubicBezTo>
                  <a:pt x="78" y="61"/>
                  <a:pt x="60" y="79"/>
                  <a:pt x="36" y="79"/>
                </a:cubicBezTo>
                <a:cubicBezTo>
                  <a:pt x="18" y="79"/>
                  <a:pt x="0" y="61"/>
                  <a:pt x="0" y="37"/>
                </a:cubicBezTo>
                <a:cubicBezTo>
                  <a:pt x="0" y="19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9"/>
                  <a:pt x="0" y="37"/>
                </a:cubicBezTo>
                <a:cubicBezTo>
                  <a:pt x="0" y="61"/>
                  <a:pt x="18" y="79"/>
                  <a:pt x="36" y="79"/>
                </a:cubicBezTo>
                <a:cubicBezTo>
                  <a:pt x="60" y="79"/>
                  <a:pt x="78" y="61"/>
                  <a:pt x="78" y="37"/>
                </a:cubicBezTo>
                <a:cubicBezTo>
                  <a:pt x="78" y="19"/>
                  <a:pt x="60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7" name="Freeform 1221"/>
          <p:cNvSpPr>
            <a:spLocks noChangeArrowheads="1"/>
          </p:cNvSpPr>
          <p:nvPr/>
        </p:nvSpPr>
        <p:spPr bwMode="auto">
          <a:xfrm>
            <a:off x="2148671" y="4325221"/>
            <a:ext cx="167955" cy="167966"/>
          </a:xfrm>
          <a:custGeom>
            <a:avLst/>
            <a:gdLst>
              <a:gd name="T0" fmla="*/ 66 w 134"/>
              <a:gd name="T1" fmla="*/ 132 h 133"/>
              <a:gd name="T2" fmla="*/ 66 w 134"/>
              <a:gd name="T3" fmla="*/ 132 h 133"/>
              <a:gd name="T4" fmla="*/ 0 w 134"/>
              <a:gd name="T5" fmla="*/ 66 h 133"/>
              <a:gd name="T6" fmla="*/ 66 w 134"/>
              <a:gd name="T7" fmla="*/ 0 h 133"/>
              <a:gd name="T8" fmla="*/ 133 w 134"/>
              <a:gd name="T9" fmla="*/ 66 h 133"/>
              <a:gd name="T10" fmla="*/ 66 w 134"/>
              <a:gd name="T1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3">
                <a:moveTo>
                  <a:pt x="66" y="132"/>
                </a:moveTo>
                <a:lnTo>
                  <a:pt x="66" y="132"/>
                </a:lnTo>
                <a:cubicBezTo>
                  <a:pt x="30" y="132"/>
                  <a:pt x="0" y="102"/>
                  <a:pt x="0" y="66"/>
                </a:cubicBezTo>
                <a:cubicBezTo>
                  <a:pt x="0" y="30"/>
                  <a:pt x="30" y="0"/>
                  <a:pt x="66" y="0"/>
                </a:cubicBezTo>
                <a:cubicBezTo>
                  <a:pt x="102" y="0"/>
                  <a:pt x="133" y="30"/>
                  <a:pt x="133" y="66"/>
                </a:cubicBezTo>
                <a:cubicBezTo>
                  <a:pt x="133" y="102"/>
                  <a:pt x="102" y="132"/>
                  <a:pt x="66" y="1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8" name="Freeform 1222"/>
          <p:cNvSpPr>
            <a:spLocks noChangeArrowheads="1"/>
          </p:cNvSpPr>
          <p:nvPr/>
        </p:nvSpPr>
        <p:spPr bwMode="auto">
          <a:xfrm>
            <a:off x="2148671" y="4325221"/>
            <a:ext cx="167955" cy="167966"/>
          </a:xfrm>
          <a:custGeom>
            <a:avLst/>
            <a:gdLst>
              <a:gd name="T0" fmla="*/ 66 w 134"/>
              <a:gd name="T1" fmla="*/ 0 h 133"/>
              <a:gd name="T2" fmla="*/ 66 w 134"/>
              <a:gd name="T3" fmla="*/ 0 h 133"/>
              <a:gd name="T4" fmla="*/ 133 w 134"/>
              <a:gd name="T5" fmla="*/ 66 h 133"/>
              <a:gd name="T6" fmla="*/ 66 w 134"/>
              <a:gd name="T7" fmla="*/ 132 h 133"/>
              <a:gd name="T8" fmla="*/ 0 w 134"/>
              <a:gd name="T9" fmla="*/ 66 h 133"/>
              <a:gd name="T10" fmla="*/ 66 w 134"/>
              <a:gd name="T11" fmla="*/ 0 h 133"/>
              <a:gd name="T12" fmla="*/ 66 w 134"/>
              <a:gd name="T13" fmla="*/ 0 h 133"/>
              <a:gd name="T14" fmla="*/ 66 w 134"/>
              <a:gd name="T15" fmla="*/ 0 h 133"/>
              <a:gd name="T16" fmla="*/ 0 w 134"/>
              <a:gd name="T17" fmla="*/ 66 h 133"/>
              <a:gd name="T18" fmla="*/ 66 w 134"/>
              <a:gd name="T19" fmla="*/ 132 h 133"/>
              <a:gd name="T20" fmla="*/ 133 w 134"/>
              <a:gd name="T21" fmla="*/ 66 h 133"/>
              <a:gd name="T22" fmla="*/ 66 w 134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3">
                <a:moveTo>
                  <a:pt x="66" y="0"/>
                </a:moveTo>
                <a:lnTo>
                  <a:pt x="66" y="0"/>
                </a:lnTo>
                <a:cubicBezTo>
                  <a:pt x="102" y="0"/>
                  <a:pt x="133" y="30"/>
                  <a:pt x="133" y="66"/>
                </a:cubicBezTo>
                <a:cubicBezTo>
                  <a:pt x="133" y="102"/>
                  <a:pt x="102" y="132"/>
                  <a:pt x="66" y="132"/>
                </a:cubicBezTo>
                <a:cubicBezTo>
                  <a:pt x="30" y="132"/>
                  <a:pt x="0" y="102"/>
                  <a:pt x="0" y="66"/>
                </a:cubicBezTo>
                <a:cubicBezTo>
                  <a:pt x="0" y="30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66"/>
                </a:cubicBezTo>
                <a:cubicBezTo>
                  <a:pt x="0" y="102"/>
                  <a:pt x="30" y="132"/>
                  <a:pt x="66" y="132"/>
                </a:cubicBezTo>
                <a:cubicBezTo>
                  <a:pt x="102" y="132"/>
                  <a:pt x="133" y="102"/>
                  <a:pt x="133" y="66"/>
                </a:cubicBezTo>
                <a:cubicBezTo>
                  <a:pt x="133" y="30"/>
                  <a:pt x="102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89" name="Freeform 1223"/>
          <p:cNvSpPr>
            <a:spLocks noChangeArrowheads="1"/>
          </p:cNvSpPr>
          <p:nvPr/>
        </p:nvSpPr>
        <p:spPr bwMode="auto">
          <a:xfrm>
            <a:off x="3122811" y="4179645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54 h 116"/>
              <a:gd name="T6" fmla="*/ 60 w 116"/>
              <a:gd name="T7" fmla="*/ 0 h 116"/>
              <a:gd name="T8" fmla="*/ 115 w 116"/>
              <a:gd name="T9" fmla="*/ 54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0"/>
                  <a:pt x="0" y="54"/>
                </a:cubicBezTo>
                <a:cubicBezTo>
                  <a:pt x="0" y="24"/>
                  <a:pt x="30" y="0"/>
                  <a:pt x="60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0" name="Freeform 1224"/>
          <p:cNvSpPr>
            <a:spLocks noChangeArrowheads="1"/>
          </p:cNvSpPr>
          <p:nvPr/>
        </p:nvSpPr>
        <p:spPr bwMode="auto">
          <a:xfrm>
            <a:off x="3122811" y="4179645"/>
            <a:ext cx="145560" cy="145571"/>
          </a:xfrm>
          <a:custGeom>
            <a:avLst/>
            <a:gdLst>
              <a:gd name="T0" fmla="*/ 60 w 116"/>
              <a:gd name="T1" fmla="*/ 0 h 116"/>
              <a:gd name="T2" fmla="*/ 60 w 116"/>
              <a:gd name="T3" fmla="*/ 0 h 116"/>
              <a:gd name="T4" fmla="*/ 115 w 116"/>
              <a:gd name="T5" fmla="*/ 54 h 116"/>
              <a:gd name="T6" fmla="*/ 60 w 116"/>
              <a:gd name="T7" fmla="*/ 115 h 116"/>
              <a:gd name="T8" fmla="*/ 0 w 116"/>
              <a:gd name="T9" fmla="*/ 54 h 116"/>
              <a:gd name="T10" fmla="*/ 60 w 116"/>
              <a:gd name="T11" fmla="*/ 0 h 116"/>
              <a:gd name="T12" fmla="*/ 60 w 116"/>
              <a:gd name="T13" fmla="*/ 0 h 116"/>
              <a:gd name="T14" fmla="*/ 60 w 116"/>
              <a:gd name="T15" fmla="*/ 0 h 116"/>
              <a:gd name="T16" fmla="*/ 0 w 116"/>
              <a:gd name="T17" fmla="*/ 54 h 116"/>
              <a:gd name="T18" fmla="*/ 60 w 116"/>
              <a:gd name="T19" fmla="*/ 115 h 116"/>
              <a:gd name="T20" fmla="*/ 115 w 116"/>
              <a:gd name="T21" fmla="*/ 54 h 116"/>
              <a:gd name="T22" fmla="*/ 60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60" y="0"/>
                </a:moveTo>
                <a:lnTo>
                  <a:pt x="60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90"/>
                  <a:pt x="91" y="115"/>
                  <a:pt x="60" y="115"/>
                </a:cubicBezTo>
                <a:cubicBezTo>
                  <a:pt x="30" y="115"/>
                  <a:pt x="0" y="90"/>
                  <a:pt x="0" y="54"/>
                </a:cubicBezTo>
                <a:cubicBezTo>
                  <a:pt x="0" y="24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5"/>
                  <a:pt x="60" y="115"/>
                </a:cubicBezTo>
                <a:cubicBezTo>
                  <a:pt x="91" y="115"/>
                  <a:pt x="115" y="90"/>
                  <a:pt x="115" y="54"/>
                </a:cubicBezTo>
                <a:cubicBezTo>
                  <a:pt x="115" y="24"/>
                  <a:pt x="91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1" name="Freeform 1225"/>
          <p:cNvSpPr>
            <a:spLocks noChangeArrowheads="1"/>
          </p:cNvSpPr>
          <p:nvPr/>
        </p:nvSpPr>
        <p:spPr bwMode="auto">
          <a:xfrm>
            <a:off x="3111614" y="4342010"/>
            <a:ext cx="167955" cy="162370"/>
          </a:xfrm>
          <a:custGeom>
            <a:avLst/>
            <a:gdLst>
              <a:gd name="T0" fmla="*/ 66 w 134"/>
              <a:gd name="T1" fmla="*/ 126 h 127"/>
              <a:gd name="T2" fmla="*/ 66 w 134"/>
              <a:gd name="T3" fmla="*/ 126 h 127"/>
              <a:gd name="T4" fmla="*/ 0 w 134"/>
              <a:gd name="T5" fmla="*/ 66 h 127"/>
              <a:gd name="T6" fmla="*/ 66 w 134"/>
              <a:gd name="T7" fmla="*/ 0 h 127"/>
              <a:gd name="T8" fmla="*/ 133 w 134"/>
              <a:gd name="T9" fmla="*/ 66 h 127"/>
              <a:gd name="T10" fmla="*/ 66 w 134"/>
              <a:gd name="T11" fmla="*/ 12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27">
                <a:moveTo>
                  <a:pt x="66" y="126"/>
                </a:moveTo>
                <a:lnTo>
                  <a:pt x="66" y="126"/>
                </a:lnTo>
                <a:cubicBezTo>
                  <a:pt x="30" y="126"/>
                  <a:pt x="0" y="102"/>
                  <a:pt x="0" y="66"/>
                </a:cubicBezTo>
                <a:cubicBezTo>
                  <a:pt x="0" y="30"/>
                  <a:pt x="30" y="0"/>
                  <a:pt x="66" y="0"/>
                </a:cubicBez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26"/>
                  <a:pt x="66" y="12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2" name="Freeform 1226"/>
          <p:cNvSpPr>
            <a:spLocks noChangeArrowheads="1"/>
          </p:cNvSpPr>
          <p:nvPr/>
        </p:nvSpPr>
        <p:spPr bwMode="auto">
          <a:xfrm>
            <a:off x="3111614" y="4342016"/>
            <a:ext cx="167955" cy="167966"/>
          </a:xfrm>
          <a:custGeom>
            <a:avLst/>
            <a:gdLst>
              <a:gd name="T0" fmla="*/ 66 w 134"/>
              <a:gd name="T1" fmla="*/ 0 h 133"/>
              <a:gd name="T2" fmla="*/ 66 w 134"/>
              <a:gd name="T3" fmla="*/ 0 h 133"/>
              <a:gd name="T4" fmla="*/ 133 w 134"/>
              <a:gd name="T5" fmla="*/ 66 h 133"/>
              <a:gd name="T6" fmla="*/ 66 w 134"/>
              <a:gd name="T7" fmla="*/ 126 h 133"/>
              <a:gd name="T8" fmla="*/ 0 w 134"/>
              <a:gd name="T9" fmla="*/ 66 h 133"/>
              <a:gd name="T10" fmla="*/ 66 w 134"/>
              <a:gd name="T11" fmla="*/ 0 h 133"/>
              <a:gd name="T12" fmla="*/ 66 w 134"/>
              <a:gd name="T13" fmla="*/ 0 h 133"/>
              <a:gd name="T14" fmla="*/ 66 w 134"/>
              <a:gd name="T15" fmla="*/ 0 h 133"/>
              <a:gd name="T16" fmla="*/ 0 w 134"/>
              <a:gd name="T17" fmla="*/ 66 h 133"/>
              <a:gd name="T18" fmla="*/ 66 w 134"/>
              <a:gd name="T19" fmla="*/ 132 h 133"/>
              <a:gd name="T20" fmla="*/ 133 w 134"/>
              <a:gd name="T21" fmla="*/ 66 h 133"/>
              <a:gd name="T22" fmla="*/ 66 w 134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3">
                <a:moveTo>
                  <a:pt x="66" y="0"/>
                </a:moveTo>
                <a:lnTo>
                  <a:pt x="66" y="0"/>
                </a:lnTo>
                <a:cubicBezTo>
                  <a:pt x="103" y="0"/>
                  <a:pt x="133" y="30"/>
                  <a:pt x="133" y="66"/>
                </a:cubicBezTo>
                <a:cubicBezTo>
                  <a:pt x="133" y="96"/>
                  <a:pt x="103" y="126"/>
                  <a:pt x="66" y="126"/>
                </a:cubicBezTo>
                <a:cubicBezTo>
                  <a:pt x="30" y="126"/>
                  <a:pt x="0" y="96"/>
                  <a:pt x="0" y="66"/>
                </a:cubicBezTo>
                <a:cubicBezTo>
                  <a:pt x="0" y="30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24"/>
                  <a:pt x="0" y="66"/>
                </a:cubicBezTo>
                <a:cubicBezTo>
                  <a:pt x="0" y="102"/>
                  <a:pt x="30" y="132"/>
                  <a:pt x="66" y="132"/>
                </a:cubicBezTo>
                <a:cubicBezTo>
                  <a:pt x="103" y="132"/>
                  <a:pt x="133" y="102"/>
                  <a:pt x="133" y="66"/>
                </a:cubicBezTo>
                <a:cubicBezTo>
                  <a:pt x="133" y="24"/>
                  <a:pt x="103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3" name="Freeform 1227"/>
          <p:cNvSpPr>
            <a:spLocks noChangeArrowheads="1"/>
          </p:cNvSpPr>
          <p:nvPr/>
        </p:nvSpPr>
        <p:spPr bwMode="auto">
          <a:xfrm>
            <a:off x="3100417" y="5305019"/>
            <a:ext cx="55985" cy="55989"/>
          </a:xfrm>
          <a:custGeom>
            <a:avLst/>
            <a:gdLst>
              <a:gd name="T0" fmla="*/ 18 w 43"/>
              <a:gd name="T1" fmla="*/ 42 h 43"/>
              <a:gd name="T2" fmla="*/ 18 w 43"/>
              <a:gd name="T3" fmla="*/ 42 h 43"/>
              <a:gd name="T4" fmla="*/ 0 w 43"/>
              <a:gd name="T5" fmla="*/ 24 h 43"/>
              <a:gd name="T6" fmla="*/ 18 w 43"/>
              <a:gd name="T7" fmla="*/ 0 h 43"/>
              <a:gd name="T8" fmla="*/ 42 w 43"/>
              <a:gd name="T9" fmla="*/ 24 h 43"/>
              <a:gd name="T10" fmla="*/ 18 w 43"/>
              <a:gd name="T11" fmla="*/ 4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43">
                <a:moveTo>
                  <a:pt x="18" y="42"/>
                </a:moveTo>
                <a:lnTo>
                  <a:pt x="18" y="42"/>
                </a:lnTo>
                <a:cubicBezTo>
                  <a:pt x="6" y="42"/>
                  <a:pt x="0" y="36"/>
                  <a:pt x="0" y="24"/>
                </a:cubicBezTo>
                <a:cubicBezTo>
                  <a:pt x="0" y="6"/>
                  <a:pt x="6" y="0"/>
                  <a:pt x="18" y="0"/>
                </a:cubicBezTo>
                <a:cubicBezTo>
                  <a:pt x="36" y="0"/>
                  <a:pt x="42" y="6"/>
                  <a:pt x="42" y="24"/>
                </a:cubicBezTo>
                <a:cubicBezTo>
                  <a:pt x="42" y="36"/>
                  <a:pt x="36" y="42"/>
                  <a:pt x="18" y="4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4" name="Freeform 1228"/>
          <p:cNvSpPr>
            <a:spLocks noChangeArrowheads="1"/>
          </p:cNvSpPr>
          <p:nvPr/>
        </p:nvSpPr>
        <p:spPr bwMode="auto">
          <a:xfrm>
            <a:off x="3089218" y="5299422"/>
            <a:ext cx="67183" cy="67186"/>
          </a:xfrm>
          <a:custGeom>
            <a:avLst/>
            <a:gdLst>
              <a:gd name="T0" fmla="*/ 24 w 55"/>
              <a:gd name="T1" fmla="*/ 6 h 55"/>
              <a:gd name="T2" fmla="*/ 24 w 55"/>
              <a:gd name="T3" fmla="*/ 6 h 55"/>
              <a:gd name="T4" fmla="*/ 48 w 55"/>
              <a:gd name="T5" fmla="*/ 30 h 55"/>
              <a:gd name="T6" fmla="*/ 24 w 55"/>
              <a:gd name="T7" fmla="*/ 48 h 55"/>
              <a:gd name="T8" fmla="*/ 6 w 55"/>
              <a:gd name="T9" fmla="*/ 30 h 55"/>
              <a:gd name="T10" fmla="*/ 24 w 55"/>
              <a:gd name="T11" fmla="*/ 6 h 55"/>
              <a:gd name="T12" fmla="*/ 24 w 55"/>
              <a:gd name="T13" fmla="*/ 0 h 55"/>
              <a:gd name="T14" fmla="*/ 24 w 55"/>
              <a:gd name="T15" fmla="*/ 0 h 55"/>
              <a:gd name="T16" fmla="*/ 0 w 55"/>
              <a:gd name="T17" fmla="*/ 30 h 55"/>
              <a:gd name="T18" fmla="*/ 24 w 55"/>
              <a:gd name="T19" fmla="*/ 54 h 55"/>
              <a:gd name="T20" fmla="*/ 54 w 55"/>
              <a:gd name="T21" fmla="*/ 30 h 55"/>
              <a:gd name="T22" fmla="*/ 24 w 55"/>
              <a:gd name="T23" fmla="*/ 0 h 55"/>
              <a:gd name="T24" fmla="*/ 24 w 55"/>
              <a:gd name="T25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5" h="55">
                <a:moveTo>
                  <a:pt x="24" y="6"/>
                </a:moveTo>
                <a:lnTo>
                  <a:pt x="24" y="6"/>
                </a:lnTo>
                <a:cubicBezTo>
                  <a:pt x="42" y="6"/>
                  <a:pt x="48" y="12"/>
                  <a:pt x="48" y="30"/>
                </a:cubicBezTo>
                <a:cubicBezTo>
                  <a:pt x="48" y="42"/>
                  <a:pt x="42" y="48"/>
                  <a:pt x="24" y="48"/>
                </a:cubicBezTo>
                <a:cubicBezTo>
                  <a:pt x="12" y="48"/>
                  <a:pt x="6" y="42"/>
                  <a:pt x="6" y="30"/>
                </a:cubicBezTo>
                <a:cubicBezTo>
                  <a:pt x="6" y="12"/>
                  <a:pt x="12" y="6"/>
                  <a:pt x="24" y="6"/>
                </a:cubicBezTo>
                <a:lnTo>
                  <a:pt x="24" y="0"/>
                </a:lnTo>
                <a:lnTo>
                  <a:pt x="24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2"/>
                  <a:pt x="12" y="54"/>
                  <a:pt x="24" y="54"/>
                </a:cubicBezTo>
                <a:cubicBezTo>
                  <a:pt x="42" y="54"/>
                  <a:pt x="54" y="42"/>
                  <a:pt x="54" y="30"/>
                </a:cubicBezTo>
                <a:cubicBezTo>
                  <a:pt x="54" y="12"/>
                  <a:pt x="42" y="0"/>
                  <a:pt x="24" y="0"/>
                </a:cubicBezTo>
                <a:lnTo>
                  <a:pt x="2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5" name="Freeform 1229"/>
          <p:cNvSpPr>
            <a:spLocks noChangeArrowheads="1"/>
          </p:cNvSpPr>
          <p:nvPr/>
        </p:nvSpPr>
        <p:spPr bwMode="auto">
          <a:xfrm>
            <a:off x="2876476" y="5053071"/>
            <a:ext cx="61582" cy="61586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6" y="48"/>
                  <a:pt x="0" y="42"/>
                  <a:pt x="0" y="24"/>
                </a:cubicBezTo>
                <a:cubicBezTo>
                  <a:pt x="0" y="12"/>
                  <a:pt x="6" y="0"/>
                  <a:pt x="24" y="0"/>
                </a:cubicBezTo>
                <a:cubicBezTo>
                  <a:pt x="36" y="0"/>
                  <a:pt x="48" y="12"/>
                  <a:pt x="48" y="24"/>
                </a:cubicBezTo>
                <a:cubicBezTo>
                  <a:pt x="48" y="42"/>
                  <a:pt x="36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6" name="Freeform 1230"/>
          <p:cNvSpPr>
            <a:spLocks noChangeArrowheads="1"/>
          </p:cNvSpPr>
          <p:nvPr/>
        </p:nvSpPr>
        <p:spPr bwMode="auto">
          <a:xfrm>
            <a:off x="2876476" y="5053071"/>
            <a:ext cx="61582" cy="67186"/>
          </a:xfrm>
          <a:custGeom>
            <a:avLst/>
            <a:gdLst>
              <a:gd name="T0" fmla="*/ 24 w 49"/>
              <a:gd name="T1" fmla="*/ 6 h 55"/>
              <a:gd name="T2" fmla="*/ 24 w 49"/>
              <a:gd name="T3" fmla="*/ 6 h 55"/>
              <a:gd name="T4" fmla="*/ 42 w 49"/>
              <a:gd name="T5" fmla="*/ 24 h 55"/>
              <a:gd name="T6" fmla="*/ 24 w 49"/>
              <a:gd name="T7" fmla="*/ 48 h 55"/>
              <a:gd name="T8" fmla="*/ 0 w 49"/>
              <a:gd name="T9" fmla="*/ 24 h 55"/>
              <a:gd name="T10" fmla="*/ 24 w 49"/>
              <a:gd name="T11" fmla="*/ 6 h 55"/>
              <a:gd name="T12" fmla="*/ 24 w 49"/>
              <a:gd name="T13" fmla="*/ 0 h 55"/>
              <a:gd name="T14" fmla="*/ 24 w 49"/>
              <a:gd name="T15" fmla="*/ 0 h 55"/>
              <a:gd name="T16" fmla="*/ 0 w 49"/>
              <a:gd name="T17" fmla="*/ 24 h 55"/>
              <a:gd name="T18" fmla="*/ 24 w 49"/>
              <a:gd name="T19" fmla="*/ 54 h 55"/>
              <a:gd name="T20" fmla="*/ 48 w 49"/>
              <a:gd name="T21" fmla="*/ 24 h 55"/>
              <a:gd name="T22" fmla="*/ 24 w 49"/>
              <a:gd name="T23" fmla="*/ 0 h 55"/>
              <a:gd name="T24" fmla="*/ 24 w 49"/>
              <a:gd name="T25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5">
                <a:moveTo>
                  <a:pt x="24" y="6"/>
                </a:moveTo>
                <a:lnTo>
                  <a:pt x="24" y="6"/>
                </a:lnTo>
                <a:cubicBezTo>
                  <a:pt x="36" y="6"/>
                  <a:pt x="42" y="12"/>
                  <a:pt x="42" y="24"/>
                </a:cubicBezTo>
                <a:cubicBezTo>
                  <a:pt x="42" y="36"/>
                  <a:pt x="36" y="48"/>
                  <a:pt x="24" y="48"/>
                </a:cubicBezTo>
                <a:cubicBezTo>
                  <a:pt x="12" y="48"/>
                  <a:pt x="0" y="36"/>
                  <a:pt x="0" y="24"/>
                </a:cubicBezTo>
                <a:cubicBezTo>
                  <a:pt x="0" y="12"/>
                  <a:pt x="12" y="6"/>
                  <a:pt x="24" y="6"/>
                </a:cubicBezTo>
                <a:lnTo>
                  <a:pt x="24" y="0"/>
                </a:lnTo>
                <a:lnTo>
                  <a:pt x="24" y="0"/>
                </a:lnTo>
                <a:cubicBezTo>
                  <a:pt x="6" y="0"/>
                  <a:pt x="0" y="12"/>
                  <a:pt x="0" y="24"/>
                </a:cubicBezTo>
                <a:cubicBezTo>
                  <a:pt x="0" y="42"/>
                  <a:pt x="6" y="54"/>
                  <a:pt x="24" y="54"/>
                </a:cubicBezTo>
                <a:cubicBezTo>
                  <a:pt x="36" y="54"/>
                  <a:pt x="48" y="42"/>
                  <a:pt x="48" y="24"/>
                </a:cubicBezTo>
                <a:cubicBezTo>
                  <a:pt x="48" y="12"/>
                  <a:pt x="36" y="0"/>
                  <a:pt x="24" y="0"/>
                </a:cubicBezTo>
                <a:lnTo>
                  <a:pt x="2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7" name="Freeform 1231"/>
          <p:cNvSpPr>
            <a:spLocks noChangeArrowheads="1"/>
          </p:cNvSpPr>
          <p:nvPr/>
        </p:nvSpPr>
        <p:spPr bwMode="auto">
          <a:xfrm>
            <a:off x="3688259" y="4700341"/>
            <a:ext cx="61586" cy="61589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6" y="48"/>
                  <a:pt x="0" y="36"/>
                  <a:pt x="0" y="24"/>
                </a:cubicBezTo>
                <a:cubicBezTo>
                  <a:pt x="0" y="12"/>
                  <a:pt x="6" y="0"/>
                  <a:pt x="24" y="0"/>
                </a:cubicBezTo>
                <a:cubicBezTo>
                  <a:pt x="36" y="0"/>
                  <a:pt x="48" y="12"/>
                  <a:pt x="48" y="24"/>
                </a:cubicBezTo>
                <a:cubicBezTo>
                  <a:pt x="48" y="36"/>
                  <a:pt x="36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8" name="Freeform 1232"/>
          <p:cNvSpPr>
            <a:spLocks noChangeArrowheads="1"/>
          </p:cNvSpPr>
          <p:nvPr/>
        </p:nvSpPr>
        <p:spPr bwMode="auto">
          <a:xfrm>
            <a:off x="3688259" y="4700341"/>
            <a:ext cx="61586" cy="61589"/>
          </a:xfrm>
          <a:custGeom>
            <a:avLst/>
            <a:gdLst>
              <a:gd name="T0" fmla="*/ 24 w 49"/>
              <a:gd name="T1" fmla="*/ 0 h 49"/>
              <a:gd name="T2" fmla="*/ 24 w 49"/>
              <a:gd name="T3" fmla="*/ 0 h 49"/>
              <a:gd name="T4" fmla="*/ 42 w 49"/>
              <a:gd name="T5" fmla="*/ 24 h 49"/>
              <a:gd name="T6" fmla="*/ 24 w 49"/>
              <a:gd name="T7" fmla="*/ 48 h 49"/>
              <a:gd name="T8" fmla="*/ 0 w 49"/>
              <a:gd name="T9" fmla="*/ 24 h 49"/>
              <a:gd name="T10" fmla="*/ 24 w 49"/>
              <a:gd name="T11" fmla="*/ 0 h 49"/>
              <a:gd name="T12" fmla="*/ 24 w 49"/>
              <a:gd name="T13" fmla="*/ 0 h 49"/>
              <a:gd name="T14" fmla="*/ 24 w 49"/>
              <a:gd name="T15" fmla="*/ 0 h 49"/>
              <a:gd name="T16" fmla="*/ 0 w 49"/>
              <a:gd name="T17" fmla="*/ 24 h 49"/>
              <a:gd name="T18" fmla="*/ 24 w 49"/>
              <a:gd name="T19" fmla="*/ 48 h 49"/>
              <a:gd name="T20" fmla="*/ 48 w 49"/>
              <a:gd name="T21" fmla="*/ 24 h 49"/>
              <a:gd name="T22" fmla="*/ 24 w 49"/>
              <a:gd name="T2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" h="49">
                <a:moveTo>
                  <a:pt x="24" y="0"/>
                </a:moveTo>
                <a:lnTo>
                  <a:pt x="24" y="0"/>
                </a:lnTo>
                <a:cubicBezTo>
                  <a:pt x="36" y="0"/>
                  <a:pt x="42" y="12"/>
                  <a:pt x="42" y="24"/>
                </a:cubicBezTo>
                <a:cubicBezTo>
                  <a:pt x="42" y="36"/>
                  <a:pt x="36" y="48"/>
                  <a:pt x="24" y="48"/>
                </a:cubicBezTo>
                <a:cubicBezTo>
                  <a:pt x="12" y="48"/>
                  <a:pt x="0" y="36"/>
                  <a:pt x="0" y="24"/>
                </a:cubicBezTo>
                <a:cubicBezTo>
                  <a:pt x="0" y="12"/>
                  <a:pt x="12" y="0"/>
                  <a:pt x="24" y="0"/>
                </a:cubicBezTo>
                <a:lnTo>
                  <a:pt x="24" y="0"/>
                </a:lnTo>
                <a:lnTo>
                  <a:pt x="24" y="0"/>
                </a:lnTo>
                <a:cubicBezTo>
                  <a:pt x="6" y="0"/>
                  <a:pt x="0" y="12"/>
                  <a:pt x="0" y="24"/>
                </a:cubicBezTo>
                <a:cubicBezTo>
                  <a:pt x="0" y="36"/>
                  <a:pt x="6" y="48"/>
                  <a:pt x="24" y="48"/>
                </a:cubicBezTo>
                <a:cubicBezTo>
                  <a:pt x="36" y="48"/>
                  <a:pt x="48" y="36"/>
                  <a:pt x="48" y="24"/>
                </a:cubicBezTo>
                <a:cubicBezTo>
                  <a:pt x="48" y="12"/>
                  <a:pt x="36" y="0"/>
                  <a:pt x="2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799" name="Freeform 1233"/>
          <p:cNvSpPr>
            <a:spLocks noChangeArrowheads="1"/>
          </p:cNvSpPr>
          <p:nvPr/>
        </p:nvSpPr>
        <p:spPr bwMode="auto">
          <a:xfrm>
            <a:off x="2439793" y="4174047"/>
            <a:ext cx="61582" cy="61589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12" y="48"/>
                  <a:pt x="0" y="36"/>
                  <a:pt x="0" y="24"/>
                </a:cubicBezTo>
                <a:cubicBezTo>
                  <a:pt x="0" y="12"/>
                  <a:pt x="12" y="0"/>
                  <a:pt x="24" y="0"/>
                </a:cubicBezTo>
                <a:cubicBezTo>
                  <a:pt x="42" y="0"/>
                  <a:pt x="48" y="12"/>
                  <a:pt x="48" y="24"/>
                </a:cubicBezTo>
                <a:cubicBezTo>
                  <a:pt x="48" y="36"/>
                  <a:pt x="42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0" name="Freeform 1234"/>
          <p:cNvSpPr>
            <a:spLocks noChangeArrowheads="1"/>
          </p:cNvSpPr>
          <p:nvPr/>
        </p:nvSpPr>
        <p:spPr bwMode="auto">
          <a:xfrm>
            <a:off x="2439791" y="4174047"/>
            <a:ext cx="67183" cy="61589"/>
          </a:xfrm>
          <a:custGeom>
            <a:avLst/>
            <a:gdLst>
              <a:gd name="T0" fmla="*/ 24 w 55"/>
              <a:gd name="T1" fmla="*/ 0 h 49"/>
              <a:gd name="T2" fmla="*/ 24 w 55"/>
              <a:gd name="T3" fmla="*/ 0 h 49"/>
              <a:gd name="T4" fmla="*/ 48 w 55"/>
              <a:gd name="T5" fmla="*/ 24 h 49"/>
              <a:gd name="T6" fmla="*/ 24 w 55"/>
              <a:gd name="T7" fmla="*/ 48 h 49"/>
              <a:gd name="T8" fmla="*/ 6 w 55"/>
              <a:gd name="T9" fmla="*/ 24 h 49"/>
              <a:gd name="T10" fmla="*/ 24 w 55"/>
              <a:gd name="T11" fmla="*/ 0 h 49"/>
              <a:gd name="T12" fmla="*/ 24 w 55"/>
              <a:gd name="T13" fmla="*/ 0 h 49"/>
              <a:gd name="T14" fmla="*/ 24 w 55"/>
              <a:gd name="T15" fmla="*/ 0 h 49"/>
              <a:gd name="T16" fmla="*/ 0 w 55"/>
              <a:gd name="T17" fmla="*/ 24 h 49"/>
              <a:gd name="T18" fmla="*/ 24 w 55"/>
              <a:gd name="T19" fmla="*/ 48 h 49"/>
              <a:gd name="T20" fmla="*/ 54 w 55"/>
              <a:gd name="T21" fmla="*/ 24 h 49"/>
              <a:gd name="T22" fmla="*/ 24 w 55"/>
              <a:gd name="T2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" h="49">
                <a:moveTo>
                  <a:pt x="24" y="0"/>
                </a:moveTo>
                <a:lnTo>
                  <a:pt x="24" y="0"/>
                </a:lnTo>
                <a:cubicBezTo>
                  <a:pt x="42" y="0"/>
                  <a:pt x="48" y="12"/>
                  <a:pt x="48" y="24"/>
                </a:cubicBezTo>
                <a:cubicBezTo>
                  <a:pt x="48" y="36"/>
                  <a:pt x="42" y="48"/>
                  <a:pt x="24" y="48"/>
                </a:cubicBezTo>
                <a:cubicBezTo>
                  <a:pt x="12" y="48"/>
                  <a:pt x="6" y="36"/>
                  <a:pt x="6" y="24"/>
                </a:cubicBezTo>
                <a:cubicBezTo>
                  <a:pt x="6" y="12"/>
                  <a:pt x="12" y="0"/>
                  <a:pt x="24" y="0"/>
                </a:cubicBezTo>
                <a:lnTo>
                  <a:pt x="24" y="0"/>
                </a:lnTo>
                <a:lnTo>
                  <a:pt x="24" y="0"/>
                </a:lnTo>
                <a:cubicBezTo>
                  <a:pt x="12" y="0"/>
                  <a:pt x="0" y="12"/>
                  <a:pt x="0" y="24"/>
                </a:cubicBezTo>
                <a:cubicBezTo>
                  <a:pt x="0" y="36"/>
                  <a:pt x="12" y="48"/>
                  <a:pt x="24" y="48"/>
                </a:cubicBezTo>
                <a:cubicBezTo>
                  <a:pt x="42" y="48"/>
                  <a:pt x="54" y="36"/>
                  <a:pt x="54" y="24"/>
                </a:cubicBezTo>
                <a:cubicBezTo>
                  <a:pt x="54" y="12"/>
                  <a:pt x="42" y="0"/>
                  <a:pt x="2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1" name="Freeform 1235"/>
          <p:cNvSpPr>
            <a:spLocks noChangeArrowheads="1"/>
          </p:cNvSpPr>
          <p:nvPr/>
        </p:nvSpPr>
        <p:spPr bwMode="auto">
          <a:xfrm>
            <a:off x="2322221" y="4425996"/>
            <a:ext cx="61586" cy="61586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12" y="48"/>
                  <a:pt x="0" y="36"/>
                  <a:pt x="0" y="24"/>
                </a:cubicBezTo>
                <a:cubicBezTo>
                  <a:pt x="0" y="6"/>
                  <a:pt x="12" y="0"/>
                  <a:pt x="24" y="0"/>
                </a:cubicBezTo>
                <a:cubicBezTo>
                  <a:pt x="36" y="0"/>
                  <a:pt x="48" y="6"/>
                  <a:pt x="48" y="24"/>
                </a:cubicBezTo>
                <a:cubicBezTo>
                  <a:pt x="48" y="36"/>
                  <a:pt x="36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2" name="Freeform 1236"/>
          <p:cNvSpPr>
            <a:spLocks noChangeArrowheads="1"/>
          </p:cNvSpPr>
          <p:nvPr/>
        </p:nvSpPr>
        <p:spPr bwMode="auto">
          <a:xfrm>
            <a:off x="2322221" y="4414799"/>
            <a:ext cx="61586" cy="67186"/>
          </a:xfrm>
          <a:custGeom>
            <a:avLst/>
            <a:gdLst>
              <a:gd name="T0" fmla="*/ 24 w 49"/>
              <a:gd name="T1" fmla="*/ 6 h 55"/>
              <a:gd name="T2" fmla="*/ 24 w 49"/>
              <a:gd name="T3" fmla="*/ 6 h 55"/>
              <a:gd name="T4" fmla="*/ 48 w 49"/>
              <a:gd name="T5" fmla="*/ 30 h 55"/>
              <a:gd name="T6" fmla="*/ 24 w 49"/>
              <a:gd name="T7" fmla="*/ 48 h 55"/>
              <a:gd name="T8" fmla="*/ 0 w 49"/>
              <a:gd name="T9" fmla="*/ 30 h 55"/>
              <a:gd name="T10" fmla="*/ 24 w 49"/>
              <a:gd name="T11" fmla="*/ 6 h 55"/>
              <a:gd name="T12" fmla="*/ 24 w 49"/>
              <a:gd name="T13" fmla="*/ 0 h 55"/>
              <a:gd name="T14" fmla="*/ 24 w 49"/>
              <a:gd name="T15" fmla="*/ 0 h 55"/>
              <a:gd name="T16" fmla="*/ 0 w 49"/>
              <a:gd name="T17" fmla="*/ 30 h 55"/>
              <a:gd name="T18" fmla="*/ 24 w 49"/>
              <a:gd name="T19" fmla="*/ 54 h 55"/>
              <a:gd name="T20" fmla="*/ 48 w 49"/>
              <a:gd name="T21" fmla="*/ 30 h 55"/>
              <a:gd name="T22" fmla="*/ 24 w 49"/>
              <a:gd name="T23" fmla="*/ 0 h 55"/>
              <a:gd name="T24" fmla="*/ 24 w 49"/>
              <a:gd name="T25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5">
                <a:moveTo>
                  <a:pt x="24" y="6"/>
                </a:moveTo>
                <a:lnTo>
                  <a:pt x="24" y="6"/>
                </a:lnTo>
                <a:cubicBezTo>
                  <a:pt x="36" y="6"/>
                  <a:pt x="48" y="18"/>
                  <a:pt x="48" y="30"/>
                </a:cubicBezTo>
                <a:cubicBezTo>
                  <a:pt x="48" y="42"/>
                  <a:pt x="36" y="48"/>
                  <a:pt x="24" y="48"/>
                </a:cubicBezTo>
                <a:cubicBezTo>
                  <a:pt x="12" y="48"/>
                  <a:pt x="0" y="42"/>
                  <a:pt x="0" y="30"/>
                </a:cubicBezTo>
                <a:cubicBezTo>
                  <a:pt x="0" y="18"/>
                  <a:pt x="12" y="6"/>
                  <a:pt x="24" y="6"/>
                </a:cubicBezTo>
                <a:lnTo>
                  <a:pt x="24" y="0"/>
                </a:lnTo>
                <a:lnTo>
                  <a:pt x="24" y="0"/>
                </a:lnTo>
                <a:cubicBezTo>
                  <a:pt x="6" y="0"/>
                  <a:pt x="0" y="12"/>
                  <a:pt x="0" y="30"/>
                </a:cubicBezTo>
                <a:cubicBezTo>
                  <a:pt x="0" y="42"/>
                  <a:pt x="6" y="54"/>
                  <a:pt x="24" y="54"/>
                </a:cubicBezTo>
                <a:cubicBezTo>
                  <a:pt x="36" y="54"/>
                  <a:pt x="48" y="42"/>
                  <a:pt x="48" y="30"/>
                </a:cubicBezTo>
                <a:cubicBezTo>
                  <a:pt x="48" y="12"/>
                  <a:pt x="36" y="0"/>
                  <a:pt x="24" y="0"/>
                </a:cubicBezTo>
                <a:lnTo>
                  <a:pt x="2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3" name="Freeform 1237"/>
          <p:cNvSpPr>
            <a:spLocks noChangeArrowheads="1"/>
          </p:cNvSpPr>
          <p:nvPr/>
        </p:nvSpPr>
        <p:spPr bwMode="auto">
          <a:xfrm>
            <a:off x="2792499" y="4291623"/>
            <a:ext cx="61586" cy="61586"/>
          </a:xfrm>
          <a:custGeom>
            <a:avLst/>
            <a:gdLst>
              <a:gd name="T0" fmla="*/ 24 w 49"/>
              <a:gd name="T1" fmla="*/ 49 h 50"/>
              <a:gd name="T2" fmla="*/ 24 w 49"/>
              <a:gd name="T3" fmla="*/ 49 h 50"/>
              <a:gd name="T4" fmla="*/ 0 w 49"/>
              <a:gd name="T5" fmla="*/ 25 h 50"/>
              <a:gd name="T6" fmla="*/ 24 w 49"/>
              <a:gd name="T7" fmla="*/ 0 h 50"/>
              <a:gd name="T8" fmla="*/ 48 w 49"/>
              <a:gd name="T9" fmla="*/ 25 h 50"/>
              <a:gd name="T10" fmla="*/ 24 w 49"/>
              <a:gd name="T11" fmla="*/ 4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50">
                <a:moveTo>
                  <a:pt x="24" y="49"/>
                </a:moveTo>
                <a:lnTo>
                  <a:pt x="24" y="49"/>
                </a:lnTo>
                <a:cubicBezTo>
                  <a:pt x="12" y="49"/>
                  <a:pt x="0" y="37"/>
                  <a:pt x="0" y="25"/>
                </a:cubicBezTo>
                <a:cubicBezTo>
                  <a:pt x="0" y="13"/>
                  <a:pt x="12" y="0"/>
                  <a:pt x="24" y="0"/>
                </a:cubicBezTo>
                <a:cubicBezTo>
                  <a:pt x="36" y="0"/>
                  <a:pt x="48" y="13"/>
                  <a:pt x="48" y="25"/>
                </a:cubicBezTo>
                <a:cubicBezTo>
                  <a:pt x="48" y="37"/>
                  <a:pt x="36" y="49"/>
                  <a:pt x="24" y="4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4" name="Freeform 1238"/>
          <p:cNvSpPr>
            <a:spLocks noChangeArrowheads="1"/>
          </p:cNvSpPr>
          <p:nvPr/>
        </p:nvSpPr>
        <p:spPr bwMode="auto">
          <a:xfrm>
            <a:off x="2792499" y="4291623"/>
            <a:ext cx="61586" cy="61586"/>
          </a:xfrm>
          <a:custGeom>
            <a:avLst/>
            <a:gdLst>
              <a:gd name="T0" fmla="*/ 24 w 49"/>
              <a:gd name="T1" fmla="*/ 0 h 50"/>
              <a:gd name="T2" fmla="*/ 24 w 49"/>
              <a:gd name="T3" fmla="*/ 0 h 50"/>
              <a:gd name="T4" fmla="*/ 48 w 49"/>
              <a:gd name="T5" fmla="*/ 25 h 50"/>
              <a:gd name="T6" fmla="*/ 24 w 49"/>
              <a:gd name="T7" fmla="*/ 49 h 50"/>
              <a:gd name="T8" fmla="*/ 0 w 49"/>
              <a:gd name="T9" fmla="*/ 25 h 50"/>
              <a:gd name="T10" fmla="*/ 24 w 49"/>
              <a:gd name="T11" fmla="*/ 0 h 50"/>
              <a:gd name="T12" fmla="*/ 24 w 49"/>
              <a:gd name="T13" fmla="*/ 0 h 50"/>
              <a:gd name="T14" fmla="*/ 24 w 49"/>
              <a:gd name="T15" fmla="*/ 0 h 50"/>
              <a:gd name="T16" fmla="*/ 0 w 49"/>
              <a:gd name="T17" fmla="*/ 25 h 50"/>
              <a:gd name="T18" fmla="*/ 24 w 49"/>
              <a:gd name="T19" fmla="*/ 49 h 50"/>
              <a:gd name="T20" fmla="*/ 48 w 49"/>
              <a:gd name="T21" fmla="*/ 25 h 50"/>
              <a:gd name="T22" fmla="*/ 24 w 49"/>
              <a:gd name="T2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" h="50">
                <a:moveTo>
                  <a:pt x="24" y="0"/>
                </a:moveTo>
                <a:lnTo>
                  <a:pt x="24" y="0"/>
                </a:lnTo>
                <a:cubicBezTo>
                  <a:pt x="36" y="0"/>
                  <a:pt x="48" y="13"/>
                  <a:pt x="48" y="25"/>
                </a:cubicBezTo>
                <a:cubicBezTo>
                  <a:pt x="48" y="37"/>
                  <a:pt x="36" y="49"/>
                  <a:pt x="24" y="49"/>
                </a:cubicBezTo>
                <a:cubicBezTo>
                  <a:pt x="12" y="49"/>
                  <a:pt x="0" y="37"/>
                  <a:pt x="0" y="25"/>
                </a:cubicBezTo>
                <a:cubicBezTo>
                  <a:pt x="0" y="13"/>
                  <a:pt x="12" y="0"/>
                  <a:pt x="24" y="0"/>
                </a:cubicBezTo>
                <a:lnTo>
                  <a:pt x="24" y="0"/>
                </a:lnTo>
                <a:lnTo>
                  <a:pt x="24" y="0"/>
                </a:lnTo>
                <a:cubicBezTo>
                  <a:pt x="6" y="0"/>
                  <a:pt x="0" y="13"/>
                  <a:pt x="0" y="25"/>
                </a:cubicBezTo>
                <a:cubicBezTo>
                  <a:pt x="0" y="37"/>
                  <a:pt x="6" y="49"/>
                  <a:pt x="24" y="49"/>
                </a:cubicBezTo>
                <a:cubicBezTo>
                  <a:pt x="36" y="49"/>
                  <a:pt x="48" y="37"/>
                  <a:pt x="48" y="25"/>
                </a:cubicBezTo>
                <a:cubicBezTo>
                  <a:pt x="48" y="13"/>
                  <a:pt x="36" y="0"/>
                  <a:pt x="2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5" name="Freeform 1239"/>
          <p:cNvSpPr>
            <a:spLocks noChangeArrowheads="1"/>
          </p:cNvSpPr>
          <p:nvPr/>
        </p:nvSpPr>
        <p:spPr bwMode="auto">
          <a:xfrm>
            <a:off x="4018574" y="4319618"/>
            <a:ext cx="61582" cy="61589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12" y="48"/>
                  <a:pt x="0" y="36"/>
                  <a:pt x="0" y="24"/>
                </a:cubicBezTo>
                <a:cubicBezTo>
                  <a:pt x="0" y="6"/>
                  <a:pt x="12" y="0"/>
                  <a:pt x="24" y="0"/>
                </a:cubicBezTo>
                <a:cubicBezTo>
                  <a:pt x="36" y="0"/>
                  <a:pt x="48" y="6"/>
                  <a:pt x="48" y="24"/>
                </a:cubicBezTo>
                <a:cubicBezTo>
                  <a:pt x="48" y="36"/>
                  <a:pt x="36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6" name="Freeform 1240"/>
          <p:cNvSpPr>
            <a:spLocks noChangeArrowheads="1"/>
          </p:cNvSpPr>
          <p:nvPr/>
        </p:nvSpPr>
        <p:spPr bwMode="auto">
          <a:xfrm>
            <a:off x="4018574" y="4308418"/>
            <a:ext cx="61582" cy="67186"/>
          </a:xfrm>
          <a:custGeom>
            <a:avLst/>
            <a:gdLst>
              <a:gd name="T0" fmla="*/ 24 w 49"/>
              <a:gd name="T1" fmla="*/ 6 h 55"/>
              <a:gd name="T2" fmla="*/ 24 w 49"/>
              <a:gd name="T3" fmla="*/ 6 h 55"/>
              <a:gd name="T4" fmla="*/ 48 w 49"/>
              <a:gd name="T5" fmla="*/ 30 h 55"/>
              <a:gd name="T6" fmla="*/ 24 w 49"/>
              <a:gd name="T7" fmla="*/ 48 h 55"/>
              <a:gd name="T8" fmla="*/ 0 w 49"/>
              <a:gd name="T9" fmla="*/ 30 h 55"/>
              <a:gd name="T10" fmla="*/ 24 w 49"/>
              <a:gd name="T11" fmla="*/ 6 h 55"/>
              <a:gd name="T12" fmla="*/ 24 w 49"/>
              <a:gd name="T13" fmla="*/ 0 h 55"/>
              <a:gd name="T14" fmla="*/ 24 w 49"/>
              <a:gd name="T15" fmla="*/ 0 h 55"/>
              <a:gd name="T16" fmla="*/ 0 w 49"/>
              <a:gd name="T17" fmla="*/ 30 h 55"/>
              <a:gd name="T18" fmla="*/ 24 w 49"/>
              <a:gd name="T19" fmla="*/ 54 h 55"/>
              <a:gd name="T20" fmla="*/ 48 w 49"/>
              <a:gd name="T21" fmla="*/ 30 h 55"/>
              <a:gd name="T22" fmla="*/ 24 w 49"/>
              <a:gd name="T23" fmla="*/ 0 h 55"/>
              <a:gd name="T24" fmla="*/ 24 w 49"/>
              <a:gd name="T25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5">
                <a:moveTo>
                  <a:pt x="24" y="6"/>
                </a:moveTo>
                <a:lnTo>
                  <a:pt x="24" y="6"/>
                </a:lnTo>
                <a:cubicBezTo>
                  <a:pt x="36" y="6"/>
                  <a:pt x="48" y="17"/>
                  <a:pt x="48" y="30"/>
                </a:cubicBezTo>
                <a:cubicBezTo>
                  <a:pt x="48" y="42"/>
                  <a:pt x="36" y="48"/>
                  <a:pt x="24" y="48"/>
                </a:cubicBezTo>
                <a:cubicBezTo>
                  <a:pt x="12" y="48"/>
                  <a:pt x="0" y="42"/>
                  <a:pt x="0" y="30"/>
                </a:cubicBezTo>
                <a:cubicBezTo>
                  <a:pt x="0" y="17"/>
                  <a:pt x="12" y="6"/>
                  <a:pt x="24" y="6"/>
                </a:cubicBezTo>
                <a:lnTo>
                  <a:pt x="24" y="0"/>
                </a:lnTo>
                <a:lnTo>
                  <a:pt x="24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2"/>
                  <a:pt x="12" y="54"/>
                  <a:pt x="24" y="54"/>
                </a:cubicBezTo>
                <a:cubicBezTo>
                  <a:pt x="36" y="54"/>
                  <a:pt x="48" y="42"/>
                  <a:pt x="48" y="30"/>
                </a:cubicBezTo>
                <a:cubicBezTo>
                  <a:pt x="48" y="12"/>
                  <a:pt x="36" y="0"/>
                  <a:pt x="24" y="0"/>
                </a:cubicBezTo>
                <a:lnTo>
                  <a:pt x="2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7" name="Freeform 1241"/>
          <p:cNvSpPr>
            <a:spLocks noChangeArrowheads="1"/>
          </p:cNvSpPr>
          <p:nvPr/>
        </p:nvSpPr>
        <p:spPr bwMode="auto">
          <a:xfrm>
            <a:off x="2831688" y="4577167"/>
            <a:ext cx="145560" cy="145571"/>
          </a:xfrm>
          <a:custGeom>
            <a:avLst/>
            <a:gdLst>
              <a:gd name="T0" fmla="*/ 60 w 115"/>
              <a:gd name="T1" fmla="*/ 114 h 115"/>
              <a:gd name="T2" fmla="*/ 60 w 115"/>
              <a:gd name="T3" fmla="*/ 114 h 115"/>
              <a:gd name="T4" fmla="*/ 0 w 115"/>
              <a:gd name="T5" fmla="*/ 60 h 115"/>
              <a:gd name="T6" fmla="*/ 60 w 115"/>
              <a:gd name="T7" fmla="*/ 0 h 115"/>
              <a:gd name="T8" fmla="*/ 114 w 115"/>
              <a:gd name="T9" fmla="*/ 60 h 115"/>
              <a:gd name="T10" fmla="*/ 60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60" y="114"/>
                </a:moveTo>
                <a:lnTo>
                  <a:pt x="60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30"/>
                  <a:pt x="24" y="0"/>
                  <a:pt x="60" y="0"/>
                </a:cubicBezTo>
                <a:cubicBezTo>
                  <a:pt x="90" y="0"/>
                  <a:pt x="114" y="30"/>
                  <a:pt x="114" y="60"/>
                </a:cubicBezTo>
                <a:cubicBezTo>
                  <a:pt x="114" y="90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8" name="Freeform 1242"/>
          <p:cNvSpPr>
            <a:spLocks noChangeArrowheads="1"/>
          </p:cNvSpPr>
          <p:nvPr/>
        </p:nvSpPr>
        <p:spPr bwMode="auto">
          <a:xfrm>
            <a:off x="2831688" y="4577167"/>
            <a:ext cx="145560" cy="151171"/>
          </a:xfrm>
          <a:custGeom>
            <a:avLst/>
            <a:gdLst>
              <a:gd name="T0" fmla="*/ 60 w 115"/>
              <a:gd name="T1" fmla="*/ 6 h 121"/>
              <a:gd name="T2" fmla="*/ 60 w 115"/>
              <a:gd name="T3" fmla="*/ 6 h 121"/>
              <a:gd name="T4" fmla="*/ 114 w 115"/>
              <a:gd name="T5" fmla="*/ 60 h 121"/>
              <a:gd name="T6" fmla="*/ 60 w 115"/>
              <a:gd name="T7" fmla="*/ 114 h 121"/>
              <a:gd name="T8" fmla="*/ 0 w 115"/>
              <a:gd name="T9" fmla="*/ 60 h 121"/>
              <a:gd name="T10" fmla="*/ 60 w 115"/>
              <a:gd name="T11" fmla="*/ 6 h 121"/>
              <a:gd name="T12" fmla="*/ 60 w 115"/>
              <a:gd name="T13" fmla="*/ 0 h 121"/>
              <a:gd name="T14" fmla="*/ 60 w 115"/>
              <a:gd name="T15" fmla="*/ 0 h 121"/>
              <a:gd name="T16" fmla="*/ 0 w 115"/>
              <a:gd name="T17" fmla="*/ 60 h 121"/>
              <a:gd name="T18" fmla="*/ 60 w 115"/>
              <a:gd name="T19" fmla="*/ 120 h 121"/>
              <a:gd name="T20" fmla="*/ 114 w 115"/>
              <a:gd name="T21" fmla="*/ 60 h 121"/>
              <a:gd name="T22" fmla="*/ 60 w 115"/>
              <a:gd name="T23" fmla="*/ 0 h 121"/>
              <a:gd name="T24" fmla="*/ 60 w 115"/>
              <a:gd name="T25" fmla="*/ 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" h="121">
                <a:moveTo>
                  <a:pt x="60" y="6"/>
                </a:moveTo>
                <a:lnTo>
                  <a:pt x="60" y="6"/>
                </a:lnTo>
                <a:cubicBezTo>
                  <a:pt x="90" y="6"/>
                  <a:pt x="114" y="30"/>
                  <a:pt x="114" y="60"/>
                </a:cubicBezTo>
                <a:cubicBezTo>
                  <a:pt x="114" y="90"/>
                  <a:pt x="90" y="114"/>
                  <a:pt x="60" y="114"/>
                </a:cubicBezTo>
                <a:cubicBezTo>
                  <a:pt x="30" y="114"/>
                  <a:pt x="0" y="90"/>
                  <a:pt x="0" y="60"/>
                </a:cubicBezTo>
                <a:cubicBezTo>
                  <a:pt x="0" y="30"/>
                  <a:pt x="30" y="6"/>
                  <a:pt x="60" y="6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30"/>
                  <a:pt x="0" y="60"/>
                </a:cubicBezTo>
                <a:cubicBezTo>
                  <a:pt x="0" y="90"/>
                  <a:pt x="24" y="120"/>
                  <a:pt x="60" y="120"/>
                </a:cubicBezTo>
                <a:cubicBezTo>
                  <a:pt x="90" y="120"/>
                  <a:pt x="114" y="90"/>
                  <a:pt x="114" y="60"/>
                </a:cubicBezTo>
                <a:cubicBezTo>
                  <a:pt x="114" y="30"/>
                  <a:pt x="90" y="0"/>
                  <a:pt x="60" y="0"/>
                </a:cubicBezTo>
                <a:lnTo>
                  <a:pt x="6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09" name="Freeform 1243"/>
          <p:cNvSpPr>
            <a:spLocks noChangeArrowheads="1"/>
          </p:cNvSpPr>
          <p:nvPr/>
        </p:nvSpPr>
        <p:spPr bwMode="auto">
          <a:xfrm>
            <a:off x="2523766" y="4392403"/>
            <a:ext cx="229542" cy="229552"/>
          </a:xfrm>
          <a:custGeom>
            <a:avLst/>
            <a:gdLst>
              <a:gd name="T0" fmla="*/ 90 w 181"/>
              <a:gd name="T1" fmla="*/ 181 h 182"/>
              <a:gd name="T2" fmla="*/ 90 w 181"/>
              <a:gd name="T3" fmla="*/ 181 h 182"/>
              <a:gd name="T4" fmla="*/ 0 w 181"/>
              <a:gd name="T5" fmla="*/ 90 h 182"/>
              <a:gd name="T6" fmla="*/ 90 w 181"/>
              <a:gd name="T7" fmla="*/ 0 h 182"/>
              <a:gd name="T8" fmla="*/ 180 w 181"/>
              <a:gd name="T9" fmla="*/ 90 h 182"/>
              <a:gd name="T10" fmla="*/ 90 w 181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39"/>
                  <a:pt x="0" y="90"/>
                </a:cubicBezTo>
                <a:cubicBezTo>
                  <a:pt x="0" y="36"/>
                  <a:pt x="42" y="0"/>
                  <a:pt x="90" y="0"/>
                </a:cubicBezTo>
                <a:cubicBezTo>
                  <a:pt x="138" y="0"/>
                  <a:pt x="180" y="36"/>
                  <a:pt x="180" y="90"/>
                </a:cubicBezTo>
                <a:cubicBezTo>
                  <a:pt x="180" y="139"/>
                  <a:pt x="138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0" name="Freeform 1244"/>
          <p:cNvSpPr>
            <a:spLocks noChangeArrowheads="1"/>
          </p:cNvSpPr>
          <p:nvPr/>
        </p:nvSpPr>
        <p:spPr bwMode="auto">
          <a:xfrm>
            <a:off x="2523766" y="4386802"/>
            <a:ext cx="229542" cy="240754"/>
          </a:xfrm>
          <a:custGeom>
            <a:avLst/>
            <a:gdLst>
              <a:gd name="T0" fmla="*/ 90 w 181"/>
              <a:gd name="T1" fmla="*/ 6 h 188"/>
              <a:gd name="T2" fmla="*/ 90 w 181"/>
              <a:gd name="T3" fmla="*/ 6 h 188"/>
              <a:gd name="T4" fmla="*/ 180 w 181"/>
              <a:gd name="T5" fmla="*/ 96 h 188"/>
              <a:gd name="T6" fmla="*/ 90 w 181"/>
              <a:gd name="T7" fmla="*/ 181 h 188"/>
              <a:gd name="T8" fmla="*/ 0 w 181"/>
              <a:gd name="T9" fmla="*/ 96 h 188"/>
              <a:gd name="T10" fmla="*/ 90 w 181"/>
              <a:gd name="T11" fmla="*/ 6 h 188"/>
              <a:gd name="T12" fmla="*/ 90 w 181"/>
              <a:gd name="T13" fmla="*/ 0 h 188"/>
              <a:gd name="T14" fmla="*/ 90 w 181"/>
              <a:gd name="T15" fmla="*/ 0 h 188"/>
              <a:gd name="T16" fmla="*/ 0 w 181"/>
              <a:gd name="T17" fmla="*/ 96 h 188"/>
              <a:gd name="T18" fmla="*/ 90 w 181"/>
              <a:gd name="T19" fmla="*/ 187 h 188"/>
              <a:gd name="T20" fmla="*/ 180 w 181"/>
              <a:gd name="T21" fmla="*/ 96 h 188"/>
              <a:gd name="T22" fmla="*/ 90 w 181"/>
              <a:gd name="T23" fmla="*/ 0 h 188"/>
              <a:gd name="T24" fmla="*/ 90 w 181"/>
              <a:gd name="T25" fmla="*/ 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1" h="188">
                <a:moveTo>
                  <a:pt x="90" y="6"/>
                </a:moveTo>
                <a:lnTo>
                  <a:pt x="90" y="6"/>
                </a:lnTo>
                <a:cubicBezTo>
                  <a:pt x="138" y="6"/>
                  <a:pt x="180" y="42"/>
                  <a:pt x="180" y="96"/>
                </a:cubicBezTo>
                <a:cubicBezTo>
                  <a:pt x="180" y="145"/>
                  <a:pt x="138" y="181"/>
                  <a:pt x="90" y="181"/>
                </a:cubicBezTo>
                <a:cubicBezTo>
                  <a:pt x="42" y="181"/>
                  <a:pt x="0" y="145"/>
                  <a:pt x="0" y="96"/>
                </a:cubicBezTo>
                <a:cubicBezTo>
                  <a:pt x="0" y="42"/>
                  <a:pt x="42" y="6"/>
                  <a:pt x="90" y="6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42"/>
                  <a:pt x="0" y="96"/>
                </a:cubicBezTo>
                <a:cubicBezTo>
                  <a:pt x="0" y="145"/>
                  <a:pt x="42" y="187"/>
                  <a:pt x="90" y="187"/>
                </a:cubicBezTo>
                <a:cubicBezTo>
                  <a:pt x="144" y="187"/>
                  <a:pt x="180" y="145"/>
                  <a:pt x="180" y="96"/>
                </a:cubicBezTo>
                <a:cubicBezTo>
                  <a:pt x="180" y="42"/>
                  <a:pt x="144" y="0"/>
                  <a:pt x="90" y="0"/>
                </a:cubicBezTo>
                <a:lnTo>
                  <a:pt x="9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1" name="Freeform 1245"/>
          <p:cNvSpPr>
            <a:spLocks noChangeArrowheads="1"/>
          </p:cNvSpPr>
          <p:nvPr/>
        </p:nvSpPr>
        <p:spPr bwMode="auto">
          <a:xfrm>
            <a:off x="2859678" y="4157254"/>
            <a:ext cx="229542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0 h 182"/>
              <a:gd name="T6" fmla="*/ 90 w 182"/>
              <a:gd name="T7" fmla="*/ 0 h 182"/>
              <a:gd name="T8" fmla="*/ 181 w 182"/>
              <a:gd name="T9" fmla="*/ 90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38"/>
                  <a:pt x="0" y="90"/>
                </a:cubicBezTo>
                <a:cubicBezTo>
                  <a:pt x="0" y="42"/>
                  <a:pt x="42" y="0"/>
                  <a:pt x="90" y="0"/>
                </a:cubicBezTo>
                <a:cubicBezTo>
                  <a:pt x="145" y="0"/>
                  <a:pt x="181" y="42"/>
                  <a:pt x="181" y="90"/>
                </a:cubicBezTo>
                <a:cubicBezTo>
                  <a:pt x="181" y="138"/>
                  <a:pt x="145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2" name="Freeform 1246"/>
          <p:cNvSpPr>
            <a:spLocks noChangeArrowheads="1"/>
          </p:cNvSpPr>
          <p:nvPr/>
        </p:nvSpPr>
        <p:spPr bwMode="auto">
          <a:xfrm>
            <a:off x="2859678" y="4157254"/>
            <a:ext cx="240740" cy="229552"/>
          </a:xfrm>
          <a:custGeom>
            <a:avLst/>
            <a:gdLst>
              <a:gd name="T0" fmla="*/ 90 w 188"/>
              <a:gd name="T1" fmla="*/ 0 h 182"/>
              <a:gd name="T2" fmla="*/ 90 w 188"/>
              <a:gd name="T3" fmla="*/ 0 h 182"/>
              <a:gd name="T4" fmla="*/ 181 w 188"/>
              <a:gd name="T5" fmla="*/ 90 h 182"/>
              <a:gd name="T6" fmla="*/ 90 w 188"/>
              <a:gd name="T7" fmla="*/ 181 h 182"/>
              <a:gd name="T8" fmla="*/ 0 w 188"/>
              <a:gd name="T9" fmla="*/ 90 h 182"/>
              <a:gd name="T10" fmla="*/ 90 w 188"/>
              <a:gd name="T11" fmla="*/ 0 h 182"/>
              <a:gd name="T12" fmla="*/ 90 w 188"/>
              <a:gd name="T13" fmla="*/ 0 h 182"/>
              <a:gd name="T14" fmla="*/ 90 w 188"/>
              <a:gd name="T15" fmla="*/ 0 h 182"/>
              <a:gd name="T16" fmla="*/ 0 w 188"/>
              <a:gd name="T17" fmla="*/ 90 h 182"/>
              <a:gd name="T18" fmla="*/ 90 w 188"/>
              <a:gd name="T19" fmla="*/ 181 h 182"/>
              <a:gd name="T20" fmla="*/ 187 w 188"/>
              <a:gd name="T21" fmla="*/ 90 h 182"/>
              <a:gd name="T22" fmla="*/ 90 w 188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182">
                <a:moveTo>
                  <a:pt x="90" y="0"/>
                </a:moveTo>
                <a:lnTo>
                  <a:pt x="90" y="0"/>
                </a:lnTo>
                <a:cubicBezTo>
                  <a:pt x="145" y="0"/>
                  <a:pt x="181" y="42"/>
                  <a:pt x="181" y="90"/>
                </a:cubicBezTo>
                <a:cubicBezTo>
                  <a:pt x="181" y="138"/>
                  <a:pt x="145" y="181"/>
                  <a:pt x="90" y="181"/>
                </a:cubicBezTo>
                <a:cubicBezTo>
                  <a:pt x="42" y="181"/>
                  <a:pt x="0" y="138"/>
                  <a:pt x="0" y="90"/>
                </a:cubicBezTo>
                <a:cubicBezTo>
                  <a:pt x="0" y="42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36"/>
                  <a:pt x="0" y="90"/>
                </a:cubicBezTo>
                <a:cubicBezTo>
                  <a:pt x="0" y="138"/>
                  <a:pt x="42" y="181"/>
                  <a:pt x="90" y="181"/>
                </a:cubicBezTo>
                <a:cubicBezTo>
                  <a:pt x="145" y="181"/>
                  <a:pt x="187" y="138"/>
                  <a:pt x="187" y="90"/>
                </a:cubicBezTo>
                <a:cubicBezTo>
                  <a:pt x="187" y="36"/>
                  <a:pt x="145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3" name="Freeform 1247"/>
          <p:cNvSpPr>
            <a:spLocks noChangeArrowheads="1"/>
          </p:cNvSpPr>
          <p:nvPr/>
        </p:nvSpPr>
        <p:spPr bwMode="auto">
          <a:xfrm>
            <a:off x="4723985" y="5433795"/>
            <a:ext cx="78381" cy="83982"/>
          </a:xfrm>
          <a:custGeom>
            <a:avLst/>
            <a:gdLst>
              <a:gd name="T0" fmla="*/ 30 w 61"/>
              <a:gd name="T1" fmla="*/ 67 h 68"/>
              <a:gd name="T2" fmla="*/ 30 w 61"/>
              <a:gd name="T3" fmla="*/ 67 h 68"/>
              <a:gd name="T4" fmla="*/ 0 w 61"/>
              <a:gd name="T5" fmla="*/ 31 h 68"/>
              <a:gd name="T6" fmla="*/ 30 w 61"/>
              <a:gd name="T7" fmla="*/ 0 h 68"/>
              <a:gd name="T8" fmla="*/ 60 w 61"/>
              <a:gd name="T9" fmla="*/ 31 h 68"/>
              <a:gd name="T10" fmla="*/ 30 w 61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49"/>
                  <a:pt x="0" y="31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0" y="12"/>
                  <a:pt x="60" y="31"/>
                </a:cubicBezTo>
                <a:cubicBezTo>
                  <a:pt x="60" y="49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4" name="Freeform 1248"/>
          <p:cNvSpPr>
            <a:spLocks noChangeArrowheads="1"/>
          </p:cNvSpPr>
          <p:nvPr/>
        </p:nvSpPr>
        <p:spPr bwMode="auto">
          <a:xfrm>
            <a:off x="4723983" y="5433795"/>
            <a:ext cx="83975" cy="83982"/>
          </a:xfrm>
          <a:custGeom>
            <a:avLst/>
            <a:gdLst>
              <a:gd name="T0" fmla="*/ 30 w 67"/>
              <a:gd name="T1" fmla="*/ 0 h 68"/>
              <a:gd name="T2" fmla="*/ 30 w 67"/>
              <a:gd name="T3" fmla="*/ 0 h 68"/>
              <a:gd name="T4" fmla="*/ 60 w 67"/>
              <a:gd name="T5" fmla="*/ 31 h 68"/>
              <a:gd name="T6" fmla="*/ 30 w 67"/>
              <a:gd name="T7" fmla="*/ 67 h 68"/>
              <a:gd name="T8" fmla="*/ 0 w 67"/>
              <a:gd name="T9" fmla="*/ 31 h 68"/>
              <a:gd name="T10" fmla="*/ 30 w 67"/>
              <a:gd name="T11" fmla="*/ 0 h 68"/>
              <a:gd name="T12" fmla="*/ 30 w 67"/>
              <a:gd name="T13" fmla="*/ 0 h 68"/>
              <a:gd name="T14" fmla="*/ 30 w 67"/>
              <a:gd name="T15" fmla="*/ 0 h 68"/>
              <a:gd name="T16" fmla="*/ 0 w 67"/>
              <a:gd name="T17" fmla="*/ 31 h 68"/>
              <a:gd name="T18" fmla="*/ 30 w 67"/>
              <a:gd name="T19" fmla="*/ 67 h 68"/>
              <a:gd name="T20" fmla="*/ 66 w 67"/>
              <a:gd name="T21" fmla="*/ 31 h 68"/>
              <a:gd name="T22" fmla="*/ 30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8"/>
                  <a:pt x="60" y="31"/>
                </a:cubicBezTo>
                <a:cubicBezTo>
                  <a:pt x="60" y="49"/>
                  <a:pt x="48" y="67"/>
                  <a:pt x="30" y="67"/>
                </a:cubicBezTo>
                <a:cubicBezTo>
                  <a:pt x="12" y="67"/>
                  <a:pt x="0" y="49"/>
                  <a:pt x="0" y="31"/>
                </a:cubicBezTo>
                <a:cubicBezTo>
                  <a:pt x="0" y="18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1"/>
                </a:cubicBezTo>
                <a:cubicBezTo>
                  <a:pt x="0" y="49"/>
                  <a:pt x="12" y="67"/>
                  <a:pt x="30" y="67"/>
                </a:cubicBezTo>
                <a:cubicBezTo>
                  <a:pt x="48" y="67"/>
                  <a:pt x="66" y="49"/>
                  <a:pt x="66" y="31"/>
                </a:cubicBezTo>
                <a:cubicBezTo>
                  <a:pt x="66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5" name="Freeform 1249"/>
          <p:cNvSpPr>
            <a:spLocks noChangeArrowheads="1"/>
          </p:cNvSpPr>
          <p:nvPr/>
        </p:nvSpPr>
        <p:spPr bwMode="auto">
          <a:xfrm>
            <a:off x="4651206" y="5181844"/>
            <a:ext cx="83978" cy="83985"/>
          </a:xfrm>
          <a:custGeom>
            <a:avLst/>
            <a:gdLst>
              <a:gd name="T0" fmla="*/ 36 w 67"/>
              <a:gd name="T1" fmla="*/ 67 h 68"/>
              <a:gd name="T2" fmla="*/ 36 w 67"/>
              <a:gd name="T3" fmla="*/ 67 h 68"/>
              <a:gd name="T4" fmla="*/ 0 w 67"/>
              <a:gd name="T5" fmla="*/ 37 h 68"/>
              <a:gd name="T6" fmla="*/ 36 w 67"/>
              <a:gd name="T7" fmla="*/ 0 h 68"/>
              <a:gd name="T8" fmla="*/ 66 w 67"/>
              <a:gd name="T9" fmla="*/ 37 h 68"/>
              <a:gd name="T10" fmla="*/ 36 w 67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8">
                <a:moveTo>
                  <a:pt x="36" y="67"/>
                </a:moveTo>
                <a:lnTo>
                  <a:pt x="36" y="67"/>
                </a:lnTo>
                <a:cubicBezTo>
                  <a:pt x="18" y="67"/>
                  <a:pt x="0" y="54"/>
                  <a:pt x="0" y="37"/>
                </a:cubicBezTo>
                <a:cubicBezTo>
                  <a:pt x="0" y="18"/>
                  <a:pt x="18" y="0"/>
                  <a:pt x="36" y="0"/>
                </a:cubicBezTo>
                <a:cubicBezTo>
                  <a:pt x="54" y="0"/>
                  <a:pt x="66" y="18"/>
                  <a:pt x="66" y="37"/>
                </a:cubicBezTo>
                <a:cubicBezTo>
                  <a:pt x="66" y="54"/>
                  <a:pt x="54" y="67"/>
                  <a:pt x="36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6" name="Freeform 1250"/>
          <p:cNvSpPr>
            <a:spLocks noChangeArrowheads="1"/>
          </p:cNvSpPr>
          <p:nvPr/>
        </p:nvSpPr>
        <p:spPr bwMode="auto">
          <a:xfrm>
            <a:off x="4651206" y="5181844"/>
            <a:ext cx="83978" cy="83985"/>
          </a:xfrm>
          <a:custGeom>
            <a:avLst/>
            <a:gdLst>
              <a:gd name="T0" fmla="*/ 36 w 67"/>
              <a:gd name="T1" fmla="*/ 6 h 68"/>
              <a:gd name="T2" fmla="*/ 36 w 67"/>
              <a:gd name="T3" fmla="*/ 6 h 68"/>
              <a:gd name="T4" fmla="*/ 66 w 67"/>
              <a:gd name="T5" fmla="*/ 37 h 68"/>
              <a:gd name="T6" fmla="*/ 36 w 67"/>
              <a:gd name="T7" fmla="*/ 67 h 68"/>
              <a:gd name="T8" fmla="*/ 0 w 67"/>
              <a:gd name="T9" fmla="*/ 37 h 68"/>
              <a:gd name="T10" fmla="*/ 36 w 67"/>
              <a:gd name="T11" fmla="*/ 6 h 68"/>
              <a:gd name="T12" fmla="*/ 36 w 67"/>
              <a:gd name="T13" fmla="*/ 0 h 68"/>
              <a:gd name="T14" fmla="*/ 36 w 67"/>
              <a:gd name="T15" fmla="*/ 0 h 68"/>
              <a:gd name="T16" fmla="*/ 0 w 67"/>
              <a:gd name="T17" fmla="*/ 37 h 68"/>
              <a:gd name="T18" fmla="*/ 36 w 67"/>
              <a:gd name="T19" fmla="*/ 67 h 68"/>
              <a:gd name="T20" fmla="*/ 66 w 67"/>
              <a:gd name="T21" fmla="*/ 37 h 68"/>
              <a:gd name="T22" fmla="*/ 36 w 67"/>
              <a:gd name="T23" fmla="*/ 0 h 68"/>
              <a:gd name="T24" fmla="*/ 36 w 67"/>
              <a:gd name="T25" fmla="*/ 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7" h="68">
                <a:moveTo>
                  <a:pt x="36" y="6"/>
                </a:moveTo>
                <a:lnTo>
                  <a:pt x="36" y="6"/>
                </a:lnTo>
                <a:cubicBezTo>
                  <a:pt x="54" y="6"/>
                  <a:pt x="66" y="18"/>
                  <a:pt x="66" y="37"/>
                </a:cubicBezTo>
                <a:cubicBezTo>
                  <a:pt x="66" y="54"/>
                  <a:pt x="54" y="67"/>
                  <a:pt x="36" y="67"/>
                </a:cubicBezTo>
                <a:cubicBezTo>
                  <a:pt x="18" y="67"/>
                  <a:pt x="0" y="54"/>
                  <a:pt x="0" y="37"/>
                </a:cubicBezTo>
                <a:cubicBezTo>
                  <a:pt x="0" y="18"/>
                  <a:pt x="18" y="6"/>
                  <a:pt x="36" y="6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37"/>
                </a:cubicBezTo>
                <a:cubicBezTo>
                  <a:pt x="0" y="54"/>
                  <a:pt x="18" y="67"/>
                  <a:pt x="36" y="67"/>
                </a:cubicBezTo>
                <a:cubicBezTo>
                  <a:pt x="54" y="67"/>
                  <a:pt x="66" y="54"/>
                  <a:pt x="66" y="37"/>
                </a:cubicBezTo>
                <a:cubicBezTo>
                  <a:pt x="66" y="18"/>
                  <a:pt x="54" y="0"/>
                  <a:pt x="36" y="0"/>
                </a:cubicBezTo>
                <a:lnTo>
                  <a:pt x="3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7" name="Freeform 1251"/>
          <p:cNvSpPr>
            <a:spLocks noChangeArrowheads="1"/>
          </p:cNvSpPr>
          <p:nvPr/>
        </p:nvSpPr>
        <p:spPr bwMode="auto">
          <a:xfrm>
            <a:off x="3945790" y="5568167"/>
            <a:ext cx="61586" cy="61586"/>
          </a:xfrm>
          <a:custGeom>
            <a:avLst/>
            <a:gdLst>
              <a:gd name="T0" fmla="*/ 24 w 49"/>
              <a:gd name="T1" fmla="*/ 48 h 49"/>
              <a:gd name="T2" fmla="*/ 24 w 49"/>
              <a:gd name="T3" fmla="*/ 48 h 49"/>
              <a:gd name="T4" fmla="*/ 0 w 49"/>
              <a:gd name="T5" fmla="*/ 24 h 49"/>
              <a:gd name="T6" fmla="*/ 24 w 49"/>
              <a:gd name="T7" fmla="*/ 0 h 49"/>
              <a:gd name="T8" fmla="*/ 48 w 49"/>
              <a:gd name="T9" fmla="*/ 24 h 49"/>
              <a:gd name="T10" fmla="*/ 24 w 49"/>
              <a:gd name="T11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9">
                <a:moveTo>
                  <a:pt x="24" y="48"/>
                </a:moveTo>
                <a:lnTo>
                  <a:pt x="24" y="48"/>
                </a:lnTo>
                <a:cubicBezTo>
                  <a:pt x="6" y="48"/>
                  <a:pt x="0" y="36"/>
                  <a:pt x="0" y="24"/>
                </a:cubicBezTo>
                <a:cubicBezTo>
                  <a:pt x="0" y="12"/>
                  <a:pt x="6" y="0"/>
                  <a:pt x="24" y="0"/>
                </a:cubicBezTo>
                <a:cubicBezTo>
                  <a:pt x="36" y="0"/>
                  <a:pt x="48" y="12"/>
                  <a:pt x="48" y="24"/>
                </a:cubicBezTo>
                <a:cubicBezTo>
                  <a:pt x="48" y="36"/>
                  <a:pt x="36" y="48"/>
                  <a:pt x="24" y="4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8" name="Freeform 1252"/>
          <p:cNvSpPr>
            <a:spLocks noChangeArrowheads="1"/>
          </p:cNvSpPr>
          <p:nvPr/>
        </p:nvSpPr>
        <p:spPr bwMode="auto">
          <a:xfrm>
            <a:off x="3940192" y="5568167"/>
            <a:ext cx="67183" cy="61586"/>
          </a:xfrm>
          <a:custGeom>
            <a:avLst/>
            <a:gdLst>
              <a:gd name="T0" fmla="*/ 30 w 55"/>
              <a:gd name="T1" fmla="*/ 0 h 49"/>
              <a:gd name="T2" fmla="*/ 30 w 55"/>
              <a:gd name="T3" fmla="*/ 0 h 49"/>
              <a:gd name="T4" fmla="*/ 48 w 55"/>
              <a:gd name="T5" fmla="*/ 24 h 49"/>
              <a:gd name="T6" fmla="*/ 30 w 55"/>
              <a:gd name="T7" fmla="*/ 48 h 49"/>
              <a:gd name="T8" fmla="*/ 6 w 55"/>
              <a:gd name="T9" fmla="*/ 24 h 49"/>
              <a:gd name="T10" fmla="*/ 30 w 55"/>
              <a:gd name="T11" fmla="*/ 0 h 49"/>
              <a:gd name="T12" fmla="*/ 30 w 55"/>
              <a:gd name="T13" fmla="*/ 0 h 49"/>
              <a:gd name="T14" fmla="*/ 30 w 55"/>
              <a:gd name="T15" fmla="*/ 0 h 49"/>
              <a:gd name="T16" fmla="*/ 0 w 55"/>
              <a:gd name="T17" fmla="*/ 24 h 49"/>
              <a:gd name="T18" fmla="*/ 30 w 55"/>
              <a:gd name="T19" fmla="*/ 48 h 49"/>
              <a:gd name="T20" fmla="*/ 54 w 55"/>
              <a:gd name="T21" fmla="*/ 24 h 49"/>
              <a:gd name="T22" fmla="*/ 30 w 55"/>
              <a:gd name="T2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" h="49">
                <a:moveTo>
                  <a:pt x="30" y="0"/>
                </a:moveTo>
                <a:lnTo>
                  <a:pt x="30" y="0"/>
                </a:lnTo>
                <a:cubicBezTo>
                  <a:pt x="42" y="0"/>
                  <a:pt x="48" y="12"/>
                  <a:pt x="48" y="24"/>
                </a:cubicBezTo>
                <a:cubicBezTo>
                  <a:pt x="48" y="36"/>
                  <a:pt x="42" y="48"/>
                  <a:pt x="30" y="48"/>
                </a:cubicBezTo>
                <a:cubicBezTo>
                  <a:pt x="12" y="48"/>
                  <a:pt x="6" y="36"/>
                  <a:pt x="6" y="24"/>
                </a:cubicBezTo>
                <a:cubicBezTo>
                  <a:pt x="6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24"/>
                </a:cubicBezTo>
                <a:cubicBezTo>
                  <a:pt x="0" y="36"/>
                  <a:pt x="12" y="48"/>
                  <a:pt x="30" y="48"/>
                </a:cubicBezTo>
                <a:cubicBezTo>
                  <a:pt x="42" y="48"/>
                  <a:pt x="54" y="36"/>
                  <a:pt x="54" y="24"/>
                </a:cubicBezTo>
                <a:cubicBezTo>
                  <a:pt x="54" y="12"/>
                  <a:pt x="42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19" name="Freeform 1253"/>
          <p:cNvSpPr>
            <a:spLocks noChangeArrowheads="1"/>
          </p:cNvSpPr>
          <p:nvPr/>
        </p:nvSpPr>
        <p:spPr bwMode="auto">
          <a:xfrm>
            <a:off x="4175330" y="5237831"/>
            <a:ext cx="100773" cy="100780"/>
          </a:xfrm>
          <a:custGeom>
            <a:avLst/>
            <a:gdLst>
              <a:gd name="T0" fmla="*/ 36 w 79"/>
              <a:gd name="T1" fmla="*/ 78 h 79"/>
              <a:gd name="T2" fmla="*/ 36 w 79"/>
              <a:gd name="T3" fmla="*/ 78 h 79"/>
              <a:gd name="T4" fmla="*/ 0 w 79"/>
              <a:gd name="T5" fmla="*/ 42 h 79"/>
              <a:gd name="T6" fmla="*/ 36 w 79"/>
              <a:gd name="T7" fmla="*/ 0 h 79"/>
              <a:gd name="T8" fmla="*/ 78 w 79"/>
              <a:gd name="T9" fmla="*/ 42 h 79"/>
              <a:gd name="T10" fmla="*/ 36 w 79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79">
                <a:moveTo>
                  <a:pt x="36" y="78"/>
                </a:moveTo>
                <a:lnTo>
                  <a:pt x="36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0"/>
                  <a:pt x="60" y="78"/>
                  <a:pt x="36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0" name="Freeform 1254"/>
          <p:cNvSpPr>
            <a:spLocks noChangeArrowheads="1"/>
          </p:cNvSpPr>
          <p:nvPr/>
        </p:nvSpPr>
        <p:spPr bwMode="auto">
          <a:xfrm>
            <a:off x="4175330" y="5237834"/>
            <a:ext cx="100773" cy="106380"/>
          </a:xfrm>
          <a:custGeom>
            <a:avLst/>
            <a:gdLst>
              <a:gd name="T0" fmla="*/ 36 w 79"/>
              <a:gd name="T1" fmla="*/ 0 h 85"/>
              <a:gd name="T2" fmla="*/ 36 w 79"/>
              <a:gd name="T3" fmla="*/ 0 h 85"/>
              <a:gd name="T4" fmla="*/ 78 w 79"/>
              <a:gd name="T5" fmla="*/ 42 h 85"/>
              <a:gd name="T6" fmla="*/ 36 w 79"/>
              <a:gd name="T7" fmla="*/ 78 h 85"/>
              <a:gd name="T8" fmla="*/ 0 w 79"/>
              <a:gd name="T9" fmla="*/ 42 h 85"/>
              <a:gd name="T10" fmla="*/ 36 w 79"/>
              <a:gd name="T11" fmla="*/ 0 h 85"/>
              <a:gd name="T12" fmla="*/ 36 w 79"/>
              <a:gd name="T13" fmla="*/ 0 h 85"/>
              <a:gd name="T14" fmla="*/ 36 w 79"/>
              <a:gd name="T15" fmla="*/ 0 h 85"/>
              <a:gd name="T16" fmla="*/ 0 w 79"/>
              <a:gd name="T17" fmla="*/ 42 h 85"/>
              <a:gd name="T18" fmla="*/ 36 w 79"/>
              <a:gd name="T19" fmla="*/ 84 h 85"/>
              <a:gd name="T20" fmla="*/ 78 w 79"/>
              <a:gd name="T21" fmla="*/ 42 h 85"/>
              <a:gd name="T22" fmla="*/ 36 w 79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85">
                <a:moveTo>
                  <a:pt x="36" y="0"/>
                </a:moveTo>
                <a:lnTo>
                  <a:pt x="36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0"/>
                  <a:pt x="60" y="78"/>
                  <a:pt x="36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0"/>
                  <a:pt x="18" y="84"/>
                  <a:pt x="36" y="84"/>
                </a:cubicBezTo>
                <a:cubicBezTo>
                  <a:pt x="60" y="84"/>
                  <a:pt x="78" y="60"/>
                  <a:pt x="78" y="42"/>
                </a:cubicBezTo>
                <a:cubicBezTo>
                  <a:pt x="78" y="18"/>
                  <a:pt x="60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1" name="Freeform 1255"/>
          <p:cNvSpPr>
            <a:spLocks noChangeArrowheads="1"/>
          </p:cNvSpPr>
          <p:nvPr/>
        </p:nvSpPr>
        <p:spPr bwMode="auto">
          <a:xfrm>
            <a:off x="4584022" y="5596164"/>
            <a:ext cx="123168" cy="123175"/>
          </a:xfrm>
          <a:custGeom>
            <a:avLst/>
            <a:gdLst>
              <a:gd name="T0" fmla="*/ 49 w 98"/>
              <a:gd name="T1" fmla="*/ 97 h 98"/>
              <a:gd name="T2" fmla="*/ 49 w 98"/>
              <a:gd name="T3" fmla="*/ 97 h 98"/>
              <a:gd name="T4" fmla="*/ 0 w 98"/>
              <a:gd name="T5" fmla="*/ 48 h 98"/>
              <a:gd name="T6" fmla="*/ 49 w 98"/>
              <a:gd name="T7" fmla="*/ 0 h 98"/>
              <a:gd name="T8" fmla="*/ 97 w 98"/>
              <a:gd name="T9" fmla="*/ 48 h 98"/>
              <a:gd name="T10" fmla="*/ 49 w 98"/>
              <a:gd name="T11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8">
                <a:moveTo>
                  <a:pt x="49" y="97"/>
                </a:moveTo>
                <a:lnTo>
                  <a:pt x="49" y="97"/>
                </a:lnTo>
                <a:cubicBezTo>
                  <a:pt x="19" y="97"/>
                  <a:pt x="0" y="78"/>
                  <a:pt x="0" y="48"/>
                </a:cubicBezTo>
                <a:cubicBezTo>
                  <a:pt x="0" y="24"/>
                  <a:pt x="19" y="0"/>
                  <a:pt x="49" y="0"/>
                </a:cubicBezTo>
                <a:cubicBezTo>
                  <a:pt x="73" y="0"/>
                  <a:pt x="97" y="24"/>
                  <a:pt x="97" y="48"/>
                </a:cubicBezTo>
                <a:cubicBezTo>
                  <a:pt x="97" y="78"/>
                  <a:pt x="73" y="97"/>
                  <a:pt x="49" y="9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2" name="Freeform 1256"/>
          <p:cNvSpPr>
            <a:spLocks noChangeArrowheads="1"/>
          </p:cNvSpPr>
          <p:nvPr/>
        </p:nvSpPr>
        <p:spPr bwMode="auto">
          <a:xfrm>
            <a:off x="4584022" y="5596160"/>
            <a:ext cx="123168" cy="134374"/>
          </a:xfrm>
          <a:custGeom>
            <a:avLst/>
            <a:gdLst>
              <a:gd name="T0" fmla="*/ 49 w 98"/>
              <a:gd name="T1" fmla="*/ 0 h 104"/>
              <a:gd name="T2" fmla="*/ 49 w 98"/>
              <a:gd name="T3" fmla="*/ 0 h 104"/>
              <a:gd name="T4" fmla="*/ 97 w 98"/>
              <a:gd name="T5" fmla="*/ 48 h 104"/>
              <a:gd name="T6" fmla="*/ 49 w 98"/>
              <a:gd name="T7" fmla="*/ 97 h 104"/>
              <a:gd name="T8" fmla="*/ 0 w 98"/>
              <a:gd name="T9" fmla="*/ 48 h 104"/>
              <a:gd name="T10" fmla="*/ 49 w 98"/>
              <a:gd name="T11" fmla="*/ 0 h 104"/>
              <a:gd name="T12" fmla="*/ 49 w 98"/>
              <a:gd name="T13" fmla="*/ 0 h 104"/>
              <a:gd name="T14" fmla="*/ 49 w 98"/>
              <a:gd name="T15" fmla="*/ 0 h 104"/>
              <a:gd name="T16" fmla="*/ 0 w 98"/>
              <a:gd name="T17" fmla="*/ 48 h 104"/>
              <a:gd name="T18" fmla="*/ 49 w 98"/>
              <a:gd name="T19" fmla="*/ 103 h 104"/>
              <a:gd name="T20" fmla="*/ 97 w 98"/>
              <a:gd name="T21" fmla="*/ 48 h 104"/>
              <a:gd name="T22" fmla="*/ 49 w 98"/>
              <a:gd name="T2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104">
                <a:moveTo>
                  <a:pt x="49" y="0"/>
                </a:moveTo>
                <a:lnTo>
                  <a:pt x="49" y="0"/>
                </a:lnTo>
                <a:cubicBezTo>
                  <a:pt x="73" y="0"/>
                  <a:pt x="97" y="24"/>
                  <a:pt x="97" y="48"/>
                </a:cubicBezTo>
                <a:cubicBezTo>
                  <a:pt x="97" y="78"/>
                  <a:pt x="73" y="97"/>
                  <a:pt x="49" y="97"/>
                </a:cubicBezTo>
                <a:cubicBezTo>
                  <a:pt x="19" y="97"/>
                  <a:pt x="0" y="78"/>
                  <a:pt x="0" y="48"/>
                </a:cubicBezTo>
                <a:cubicBezTo>
                  <a:pt x="0" y="24"/>
                  <a:pt x="19" y="0"/>
                  <a:pt x="49" y="0"/>
                </a:cubicBezTo>
                <a:lnTo>
                  <a:pt x="49" y="0"/>
                </a:lnTo>
                <a:lnTo>
                  <a:pt x="49" y="0"/>
                </a:lnTo>
                <a:cubicBezTo>
                  <a:pt x="19" y="0"/>
                  <a:pt x="0" y="24"/>
                  <a:pt x="0" y="48"/>
                </a:cubicBezTo>
                <a:cubicBezTo>
                  <a:pt x="0" y="78"/>
                  <a:pt x="19" y="103"/>
                  <a:pt x="49" y="103"/>
                </a:cubicBezTo>
                <a:cubicBezTo>
                  <a:pt x="73" y="103"/>
                  <a:pt x="97" y="78"/>
                  <a:pt x="97" y="48"/>
                </a:cubicBezTo>
                <a:cubicBezTo>
                  <a:pt x="97" y="24"/>
                  <a:pt x="73" y="0"/>
                  <a:pt x="4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3" name="Freeform 1257"/>
          <p:cNvSpPr>
            <a:spLocks noChangeArrowheads="1"/>
          </p:cNvSpPr>
          <p:nvPr/>
        </p:nvSpPr>
        <p:spPr bwMode="auto">
          <a:xfrm>
            <a:off x="4024170" y="5976887"/>
            <a:ext cx="123168" cy="123175"/>
          </a:xfrm>
          <a:custGeom>
            <a:avLst/>
            <a:gdLst>
              <a:gd name="T0" fmla="*/ 48 w 98"/>
              <a:gd name="T1" fmla="*/ 96 h 97"/>
              <a:gd name="T2" fmla="*/ 48 w 98"/>
              <a:gd name="T3" fmla="*/ 96 h 97"/>
              <a:gd name="T4" fmla="*/ 0 w 98"/>
              <a:gd name="T5" fmla="*/ 48 h 97"/>
              <a:gd name="T6" fmla="*/ 48 w 98"/>
              <a:gd name="T7" fmla="*/ 0 h 97"/>
              <a:gd name="T8" fmla="*/ 97 w 98"/>
              <a:gd name="T9" fmla="*/ 48 h 97"/>
              <a:gd name="T10" fmla="*/ 48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2"/>
                  <a:pt x="0" y="48"/>
                </a:cubicBezTo>
                <a:cubicBezTo>
                  <a:pt x="0" y="18"/>
                  <a:pt x="18" y="0"/>
                  <a:pt x="48" y="0"/>
                </a:cubicBezTo>
                <a:cubicBezTo>
                  <a:pt x="72" y="0"/>
                  <a:pt x="97" y="18"/>
                  <a:pt x="97" y="48"/>
                </a:cubicBezTo>
                <a:cubicBezTo>
                  <a:pt x="97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4" name="Freeform 1258"/>
          <p:cNvSpPr>
            <a:spLocks noChangeArrowheads="1"/>
          </p:cNvSpPr>
          <p:nvPr/>
        </p:nvSpPr>
        <p:spPr bwMode="auto">
          <a:xfrm>
            <a:off x="4018568" y="5971285"/>
            <a:ext cx="134367" cy="128772"/>
          </a:xfrm>
          <a:custGeom>
            <a:avLst/>
            <a:gdLst>
              <a:gd name="T0" fmla="*/ 54 w 104"/>
              <a:gd name="T1" fmla="*/ 6 h 103"/>
              <a:gd name="T2" fmla="*/ 54 w 104"/>
              <a:gd name="T3" fmla="*/ 6 h 103"/>
              <a:gd name="T4" fmla="*/ 103 w 104"/>
              <a:gd name="T5" fmla="*/ 54 h 103"/>
              <a:gd name="T6" fmla="*/ 54 w 104"/>
              <a:gd name="T7" fmla="*/ 102 h 103"/>
              <a:gd name="T8" fmla="*/ 6 w 104"/>
              <a:gd name="T9" fmla="*/ 54 h 103"/>
              <a:gd name="T10" fmla="*/ 54 w 104"/>
              <a:gd name="T11" fmla="*/ 6 h 103"/>
              <a:gd name="T12" fmla="*/ 54 w 104"/>
              <a:gd name="T13" fmla="*/ 0 h 103"/>
              <a:gd name="T14" fmla="*/ 54 w 104"/>
              <a:gd name="T15" fmla="*/ 0 h 103"/>
              <a:gd name="T16" fmla="*/ 0 w 104"/>
              <a:gd name="T17" fmla="*/ 54 h 103"/>
              <a:gd name="T18" fmla="*/ 54 w 104"/>
              <a:gd name="T19" fmla="*/ 102 h 103"/>
              <a:gd name="T20" fmla="*/ 103 w 104"/>
              <a:gd name="T21" fmla="*/ 54 h 103"/>
              <a:gd name="T22" fmla="*/ 54 w 104"/>
              <a:gd name="T23" fmla="*/ 0 h 103"/>
              <a:gd name="T24" fmla="*/ 54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54" y="6"/>
                </a:moveTo>
                <a:lnTo>
                  <a:pt x="54" y="6"/>
                </a:lnTo>
                <a:cubicBezTo>
                  <a:pt x="78" y="6"/>
                  <a:pt x="103" y="24"/>
                  <a:pt x="103" y="54"/>
                </a:cubicBezTo>
                <a:cubicBezTo>
                  <a:pt x="103" y="78"/>
                  <a:pt x="78" y="102"/>
                  <a:pt x="54" y="102"/>
                </a:cubicBezTo>
                <a:cubicBezTo>
                  <a:pt x="24" y="102"/>
                  <a:pt x="6" y="78"/>
                  <a:pt x="6" y="54"/>
                </a:cubicBezTo>
                <a:cubicBezTo>
                  <a:pt x="6" y="24"/>
                  <a:pt x="24" y="6"/>
                  <a:pt x="54" y="6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54" y="102"/>
                </a:cubicBezTo>
                <a:cubicBezTo>
                  <a:pt x="78" y="102"/>
                  <a:pt x="103" y="78"/>
                  <a:pt x="103" y="54"/>
                </a:cubicBezTo>
                <a:cubicBezTo>
                  <a:pt x="103" y="24"/>
                  <a:pt x="78" y="0"/>
                  <a:pt x="54" y="0"/>
                </a:cubicBezTo>
                <a:lnTo>
                  <a:pt x="5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5" name="Freeform 1259"/>
          <p:cNvSpPr>
            <a:spLocks noChangeArrowheads="1"/>
          </p:cNvSpPr>
          <p:nvPr/>
        </p:nvSpPr>
        <p:spPr bwMode="auto">
          <a:xfrm>
            <a:off x="3973785" y="4409201"/>
            <a:ext cx="123168" cy="123175"/>
          </a:xfrm>
          <a:custGeom>
            <a:avLst/>
            <a:gdLst>
              <a:gd name="T0" fmla="*/ 48 w 97"/>
              <a:gd name="T1" fmla="*/ 96 h 97"/>
              <a:gd name="T2" fmla="*/ 48 w 97"/>
              <a:gd name="T3" fmla="*/ 96 h 97"/>
              <a:gd name="T4" fmla="*/ 0 w 97"/>
              <a:gd name="T5" fmla="*/ 48 h 97"/>
              <a:gd name="T6" fmla="*/ 48 w 97"/>
              <a:gd name="T7" fmla="*/ 0 h 97"/>
              <a:gd name="T8" fmla="*/ 96 w 97"/>
              <a:gd name="T9" fmla="*/ 48 h 97"/>
              <a:gd name="T10" fmla="*/ 48 w 97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97">
                <a:moveTo>
                  <a:pt x="48" y="96"/>
                </a:moveTo>
                <a:lnTo>
                  <a:pt x="48" y="96"/>
                </a:lnTo>
                <a:cubicBezTo>
                  <a:pt x="18" y="96"/>
                  <a:pt x="0" y="72"/>
                  <a:pt x="0" y="48"/>
                </a:cubicBezTo>
                <a:cubicBezTo>
                  <a:pt x="0" y="18"/>
                  <a:pt x="18" y="0"/>
                  <a:pt x="48" y="0"/>
                </a:cubicBezTo>
                <a:cubicBezTo>
                  <a:pt x="72" y="0"/>
                  <a:pt x="96" y="18"/>
                  <a:pt x="96" y="48"/>
                </a:cubicBezTo>
                <a:cubicBezTo>
                  <a:pt x="96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6" name="Freeform 1260"/>
          <p:cNvSpPr>
            <a:spLocks noChangeArrowheads="1"/>
          </p:cNvSpPr>
          <p:nvPr/>
        </p:nvSpPr>
        <p:spPr bwMode="auto">
          <a:xfrm>
            <a:off x="3962589" y="4403600"/>
            <a:ext cx="128765" cy="128772"/>
          </a:xfrm>
          <a:custGeom>
            <a:avLst/>
            <a:gdLst>
              <a:gd name="T0" fmla="*/ 54 w 103"/>
              <a:gd name="T1" fmla="*/ 6 h 103"/>
              <a:gd name="T2" fmla="*/ 54 w 103"/>
              <a:gd name="T3" fmla="*/ 6 h 103"/>
              <a:gd name="T4" fmla="*/ 102 w 103"/>
              <a:gd name="T5" fmla="*/ 54 h 103"/>
              <a:gd name="T6" fmla="*/ 54 w 103"/>
              <a:gd name="T7" fmla="*/ 102 h 103"/>
              <a:gd name="T8" fmla="*/ 6 w 103"/>
              <a:gd name="T9" fmla="*/ 54 h 103"/>
              <a:gd name="T10" fmla="*/ 54 w 103"/>
              <a:gd name="T11" fmla="*/ 6 h 103"/>
              <a:gd name="T12" fmla="*/ 54 w 103"/>
              <a:gd name="T13" fmla="*/ 0 h 103"/>
              <a:gd name="T14" fmla="*/ 54 w 103"/>
              <a:gd name="T15" fmla="*/ 0 h 103"/>
              <a:gd name="T16" fmla="*/ 0 w 103"/>
              <a:gd name="T17" fmla="*/ 54 h 103"/>
              <a:gd name="T18" fmla="*/ 54 w 103"/>
              <a:gd name="T19" fmla="*/ 102 h 103"/>
              <a:gd name="T20" fmla="*/ 102 w 103"/>
              <a:gd name="T21" fmla="*/ 54 h 103"/>
              <a:gd name="T22" fmla="*/ 54 w 103"/>
              <a:gd name="T23" fmla="*/ 0 h 103"/>
              <a:gd name="T24" fmla="*/ 54 w 103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3">
                <a:moveTo>
                  <a:pt x="54" y="6"/>
                </a:moveTo>
                <a:lnTo>
                  <a:pt x="54" y="6"/>
                </a:lnTo>
                <a:cubicBezTo>
                  <a:pt x="78" y="6"/>
                  <a:pt x="102" y="24"/>
                  <a:pt x="102" y="54"/>
                </a:cubicBezTo>
                <a:cubicBezTo>
                  <a:pt x="102" y="78"/>
                  <a:pt x="78" y="102"/>
                  <a:pt x="54" y="102"/>
                </a:cubicBezTo>
                <a:cubicBezTo>
                  <a:pt x="24" y="102"/>
                  <a:pt x="6" y="78"/>
                  <a:pt x="6" y="54"/>
                </a:cubicBezTo>
                <a:cubicBezTo>
                  <a:pt x="6" y="24"/>
                  <a:pt x="24" y="6"/>
                  <a:pt x="54" y="6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54" y="102"/>
                </a:cubicBezTo>
                <a:cubicBezTo>
                  <a:pt x="78" y="102"/>
                  <a:pt x="102" y="78"/>
                  <a:pt x="102" y="54"/>
                </a:cubicBezTo>
                <a:cubicBezTo>
                  <a:pt x="102" y="24"/>
                  <a:pt x="78" y="0"/>
                  <a:pt x="54" y="0"/>
                </a:cubicBezTo>
                <a:lnTo>
                  <a:pt x="54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7" name="Freeform 1261"/>
          <p:cNvSpPr>
            <a:spLocks noChangeArrowheads="1"/>
          </p:cNvSpPr>
          <p:nvPr/>
        </p:nvSpPr>
        <p:spPr bwMode="auto">
          <a:xfrm>
            <a:off x="3436329" y="5988081"/>
            <a:ext cx="145560" cy="145571"/>
          </a:xfrm>
          <a:custGeom>
            <a:avLst/>
            <a:gdLst>
              <a:gd name="T0" fmla="*/ 55 w 116"/>
              <a:gd name="T1" fmla="*/ 114 h 115"/>
              <a:gd name="T2" fmla="*/ 55 w 116"/>
              <a:gd name="T3" fmla="*/ 114 h 115"/>
              <a:gd name="T4" fmla="*/ 0 w 116"/>
              <a:gd name="T5" fmla="*/ 60 h 115"/>
              <a:gd name="T6" fmla="*/ 55 w 116"/>
              <a:gd name="T7" fmla="*/ 0 h 115"/>
              <a:gd name="T8" fmla="*/ 115 w 116"/>
              <a:gd name="T9" fmla="*/ 60 h 115"/>
              <a:gd name="T10" fmla="*/ 55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5" y="114"/>
                </a:moveTo>
                <a:lnTo>
                  <a:pt x="55" y="114"/>
                </a:lnTo>
                <a:cubicBezTo>
                  <a:pt x="24" y="114"/>
                  <a:pt x="0" y="90"/>
                  <a:pt x="0" y="60"/>
                </a:cubicBezTo>
                <a:cubicBezTo>
                  <a:pt x="0" y="24"/>
                  <a:pt x="24" y="0"/>
                  <a:pt x="55" y="0"/>
                </a:cubicBezTo>
                <a:cubicBezTo>
                  <a:pt x="85" y="0"/>
                  <a:pt x="115" y="24"/>
                  <a:pt x="115" y="60"/>
                </a:cubicBezTo>
                <a:cubicBezTo>
                  <a:pt x="115" y="90"/>
                  <a:pt x="85" y="114"/>
                  <a:pt x="55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8" name="Freeform 1262"/>
          <p:cNvSpPr>
            <a:spLocks noChangeArrowheads="1"/>
          </p:cNvSpPr>
          <p:nvPr/>
        </p:nvSpPr>
        <p:spPr bwMode="auto">
          <a:xfrm>
            <a:off x="3425129" y="5988081"/>
            <a:ext cx="156758" cy="145571"/>
          </a:xfrm>
          <a:custGeom>
            <a:avLst/>
            <a:gdLst>
              <a:gd name="T0" fmla="*/ 61 w 122"/>
              <a:gd name="T1" fmla="*/ 0 h 115"/>
              <a:gd name="T2" fmla="*/ 61 w 122"/>
              <a:gd name="T3" fmla="*/ 0 h 115"/>
              <a:gd name="T4" fmla="*/ 115 w 122"/>
              <a:gd name="T5" fmla="*/ 60 h 115"/>
              <a:gd name="T6" fmla="*/ 61 w 122"/>
              <a:gd name="T7" fmla="*/ 114 h 115"/>
              <a:gd name="T8" fmla="*/ 6 w 122"/>
              <a:gd name="T9" fmla="*/ 60 h 115"/>
              <a:gd name="T10" fmla="*/ 61 w 122"/>
              <a:gd name="T11" fmla="*/ 0 h 115"/>
              <a:gd name="T12" fmla="*/ 61 w 122"/>
              <a:gd name="T13" fmla="*/ 0 h 115"/>
              <a:gd name="T14" fmla="*/ 61 w 122"/>
              <a:gd name="T15" fmla="*/ 0 h 115"/>
              <a:gd name="T16" fmla="*/ 0 w 122"/>
              <a:gd name="T17" fmla="*/ 60 h 115"/>
              <a:gd name="T18" fmla="*/ 61 w 122"/>
              <a:gd name="T19" fmla="*/ 114 h 115"/>
              <a:gd name="T20" fmla="*/ 121 w 122"/>
              <a:gd name="T21" fmla="*/ 60 h 115"/>
              <a:gd name="T22" fmla="*/ 61 w 122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30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0" y="114"/>
                  <a:pt x="6" y="90"/>
                  <a:pt x="6" y="60"/>
                </a:cubicBezTo>
                <a:cubicBezTo>
                  <a:pt x="6" y="30"/>
                  <a:pt x="30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0"/>
                  <a:pt x="30" y="114"/>
                  <a:pt x="61" y="114"/>
                </a:cubicBezTo>
                <a:cubicBezTo>
                  <a:pt x="91" y="114"/>
                  <a:pt x="121" y="90"/>
                  <a:pt x="121" y="60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29" name="Freeform 1263"/>
          <p:cNvSpPr>
            <a:spLocks noChangeArrowheads="1"/>
          </p:cNvSpPr>
          <p:nvPr/>
        </p:nvSpPr>
        <p:spPr bwMode="auto">
          <a:xfrm>
            <a:off x="5227852" y="7505381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61 h 116"/>
              <a:gd name="T6" fmla="*/ 60 w 116"/>
              <a:gd name="T7" fmla="*/ 0 h 116"/>
              <a:gd name="T8" fmla="*/ 115 w 116"/>
              <a:gd name="T9" fmla="*/ 61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1"/>
                  <a:pt x="0" y="61"/>
                </a:cubicBezTo>
                <a:cubicBezTo>
                  <a:pt x="0" y="30"/>
                  <a:pt x="30" y="0"/>
                  <a:pt x="60" y="0"/>
                </a:cubicBezTo>
                <a:cubicBezTo>
                  <a:pt x="91" y="0"/>
                  <a:pt x="115" y="30"/>
                  <a:pt x="115" y="61"/>
                </a:cubicBezTo>
                <a:cubicBezTo>
                  <a:pt x="115" y="91"/>
                  <a:pt x="91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0" name="Freeform 1264"/>
          <p:cNvSpPr>
            <a:spLocks noChangeArrowheads="1"/>
          </p:cNvSpPr>
          <p:nvPr/>
        </p:nvSpPr>
        <p:spPr bwMode="auto">
          <a:xfrm>
            <a:off x="5227852" y="7505379"/>
            <a:ext cx="145560" cy="156769"/>
          </a:xfrm>
          <a:custGeom>
            <a:avLst/>
            <a:gdLst>
              <a:gd name="T0" fmla="*/ 60 w 116"/>
              <a:gd name="T1" fmla="*/ 6 h 122"/>
              <a:gd name="T2" fmla="*/ 60 w 116"/>
              <a:gd name="T3" fmla="*/ 6 h 122"/>
              <a:gd name="T4" fmla="*/ 115 w 116"/>
              <a:gd name="T5" fmla="*/ 61 h 122"/>
              <a:gd name="T6" fmla="*/ 60 w 116"/>
              <a:gd name="T7" fmla="*/ 115 h 122"/>
              <a:gd name="T8" fmla="*/ 0 w 116"/>
              <a:gd name="T9" fmla="*/ 61 h 122"/>
              <a:gd name="T10" fmla="*/ 60 w 116"/>
              <a:gd name="T11" fmla="*/ 6 h 122"/>
              <a:gd name="T12" fmla="*/ 60 w 116"/>
              <a:gd name="T13" fmla="*/ 0 h 122"/>
              <a:gd name="T14" fmla="*/ 60 w 116"/>
              <a:gd name="T15" fmla="*/ 0 h 122"/>
              <a:gd name="T16" fmla="*/ 0 w 116"/>
              <a:gd name="T17" fmla="*/ 61 h 122"/>
              <a:gd name="T18" fmla="*/ 60 w 116"/>
              <a:gd name="T19" fmla="*/ 121 h 122"/>
              <a:gd name="T20" fmla="*/ 115 w 116"/>
              <a:gd name="T21" fmla="*/ 61 h 122"/>
              <a:gd name="T22" fmla="*/ 60 w 116"/>
              <a:gd name="T23" fmla="*/ 0 h 122"/>
              <a:gd name="T24" fmla="*/ 60 w 116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2">
                <a:moveTo>
                  <a:pt x="60" y="6"/>
                </a:moveTo>
                <a:lnTo>
                  <a:pt x="60" y="6"/>
                </a:lnTo>
                <a:cubicBezTo>
                  <a:pt x="91" y="6"/>
                  <a:pt x="115" y="30"/>
                  <a:pt x="115" y="61"/>
                </a:cubicBezTo>
                <a:cubicBezTo>
                  <a:pt x="115" y="91"/>
                  <a:pt x="91" y="115"/>
                  <a:pt x="60" y="115"/>
                </a:cubicBezTo>
                <a:cubicBezTo>
                  <a:pt x="30" y="115"/>
                  <a:pt x="0" y="91"/>
                  <a:pt x="0" y="61"/>
                </a:cubicBezTo>
                <a:cubicBezTo>
                  <a:pt x="0" y="30"/>
                  <a:pt x="30" y="6"/>
                  <a:pt x="60" y="6"/>
                </a:cubicBezTo>
                <a:lnTo>
                  <a:pt x="60" y="0"/>
                </a:lnTo>
                <a:lnTo>
                  <a:pt x="60" y="0"/>
                </a:lnTo>
                <a:cubicBezTo>
                  <a:pt x="24" y="0"/>
                  <a:pt x="0" y="30"/>
                  <a:pt x="0" y="61"/>
                </a:cubicBezTo>
                <a:cubicBezTo>
                  <a:pt x="0" y="91"/>
                  <a:pt x="24" y="121"/>
                  <a:pt x="60" y="121"/>
                </a:cubicBezTo>
                <a:cubicBezTo>
                  <a:pt x="91" y="121"/>
                  <a:pt x="115" y="91"/>
                  <a:pt x="115" y="61"/>
                </a:cubicBezTo>
                <a:cubicBezTo>
                  <a:pt x="115" y="30"/>
                  <a:pt x="91" y="0"/>
                  <a:pt x="60" y="0"/>
                </a:cubicBezTo>
                <a:lnTo>
                  <a:pt x="6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1" name="Freeform 1265"/>
          <p:cNvSpPr>
            <a:spLocks noChangeArrowheads="1"/>
          </p:cNvSpPr>
          <p:nvPr/>
        </p:nvSpPr>
        <p:spPr bwMode="auto">
          <a:xfrm>
            <a:off x="5770907" y="8154851"/>
            <a:ext cx="145560" cy="145571"/>
          </a:xfrm>
          <a:custGeom>
            <a:avLst/>
            <a:gdLst>
              <a:gd name="T0" fmla="*/ 54 w 115"/>
              <a:gd name="T1" fmla="*/ 115 h 116"/>
              <a:gd name="T2" fmla="*/ 54 w 115"/>
              <a:gd name="T3" fmla="*/ 115 h 116"/>
              <a:gd name="T4" fmla="*/ 0 w 115"/>
              <a:gd name="T5" fmla="*/ 54 h 116"/>
              <a:gd name="T6" fmla="*/ 54 w 115"/>
              <a:gd name="T7" fmla="*/ 0 h 116"/>
              <a:gd name="T8" fmla="*/ 114 w 115"/>
              <a:gd name="T9" fmla="*/ 54 h 116"/>
              <a:gd name="T10" fmla="*/ 54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90" y="0"/>
                  <a:pt x="114" y="24"/>
                  <a:pt x="114" y="54"/>
                </a:cubicBezTo>
                <a:cubicBezTo>
                  <a:pt x="114" y="91"/>
                  <a:pt x="90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2" name="Freeform 1266"/>
          <p:cNvSpPr>
            <a:spLocks noChangeArrowheads="1"/>
          </p:cNvSpPr>
          <p:nvPr/>
        </p:nvSpPr>
        <p:spPr bwMode="auto">
          <a:xfrm>
            <a:off x="5770907" y="8154851"/>
            <a:ext cx="145560" cy="145571"/>
          </a:xfrm>
          <a:custGeom>
            <a:avLst/>
            <a:gdLst>
              <a:gd name="T0" fmla="*/ 54 w 115"/>
              <a:gd name="T1" fmla="*/ 0 h 116"/>
              <a:gd name="T2" fmla="*/ 54 w 115"/>
              <a:gd name="T3" fmla="*/ 0 h 116"/>
              <a:gd name="T4" fmla="*/ 114 w 115"/>
              <a:gd name="T5" fmla="*/ 54 h 116"/>
              <a:gd name="T6" fmla="*/ 54 w 115"/>
              <a:gd name="T7" fmla="*/ 115 h 116"/>
              <a:gd name="T8" fmla="*/ 0 w 115"/>
              <a:gd name="T9" fmla="*/ 54 h 116"/>
              <a:gd name="T10" fmla="*/ 54 w 115"/>
              <a:gd name="T11" fmla="*/ 0 h 116"/>
              <a:gd name="T12" fmla="*/ 54 w 115"/>
              <a:gd name="T13" fmla="*/ 0 h 116"/>
              <a:gd name="T14" fmla="*/ 54 w 115"/>
              <a:gd name="T15" fmla="*/ 0 h 116"/>
              <a:gd name="T16" fmla="*/ 0 w 115"/>
              <a:gd name="T17" fmla="*/ 54 h 116"/>
              <a:gd name="T18" fmla="*/ 54 w 115"/>
              <a:gd name="T19" fmla="*/ 115 h 116"/>
              <a:gd name="T20" fmla="*/ 114 w 115"/>
              <a:gd name="T21" fmla="*/ 54 h 116"/>
              <a:gd name="T22" fmla="*/ 54 w 115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5" h="116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4" y="24"/>
                  <a:pt x="114" y="54"/>
                </a:cubicBezTo>
                <a:cubicBezTo>
                  <a:pt x="114" y="91"/>
                  <a:pt x="84" y="115"/>
                  <a:pt x="54" y="115"/>
                </a:cubicBezTo>
                <a:cubicBezTo>
                  <a:pt x="24" y="115"/>
                  <a:pt x="0" y="91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1"/>
                  <a:pt x="24" y="115"/>
                  <a:pt x="54" y="115"/>
                </a:cubicBezTo>
                <a:cubicBezTo>
                  <a:pt x="90" y="115"/>
                  <a:pt x="114" y="91"/>
                  <a:pt x="114" y="54"/>
                </a:cubicBezTo>
                <a:cubicBezTo>
                  <a:pt x="114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3" name="Freeform 1267"/>
          <p:cNvSpPr>
            <a:spLocks noChangeArrowheads="1"/>
          </p:cNvSpPr>
          <p:nvPr/>
        </p:nvSpPr>
        <p:spPr bwMode="auto">
          <a:xfrm>
            <a:off x="5692526" y="8826716"/>
            <a:ext cx="145560" cy="145571"/>
          </a:xfrm>
          <a:custGeom>
            <a:avLst/>
            <a:gdLst>
              <a:gd name="T0" fmla="*/ 61 w 116"/>
              <a:gd name="T1" fmla="*/ 115 h 116"/>
              <a:gd name="T2" fmla="*/ 61 w 116"/>
              <a:gd name="T3" fmla="*/ 115 h 116"/>
              <a:gd name="T4" fmla="*/ 0 w 116"/>
              <a:gd name="T5" fmla="*/ 54 h 116"/>
              <a:gd name="T6" fmla="*/ 61 w 116"/>
              <a:gd name="T7" fmla="*/ 0 h 116"/>
              <a:gd name="T8" fmla="*/ 115 w 116"/>
              <a:gd name="T9" fmla="*/ 54 h 116"/>
              <a:gd name="T10" fmla="*/ 61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1" y="115"/>
                </a:moveTo>
                <a:lnTo>
                  <a:pt x="61" y="115"/>
                </a:lnTo>
                <a:cubicBezTo>
                  <a:pt x="24" y="115"/>
                  <a:pt x="0" y="85"/>
                  <a:pt x="0" y="54"/>
                </a:cubicBezTo>
                <a:cubicBezTo>
                  <a:pt x="0" y="24"/>
                  <a:pt x="24" y="0"/>
                  <a:pt x="61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85"/>
                  <a:pt x="91" y="115"/>
                  <a:pt x="61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4" name="Freeform 1268"/>
          <p:cNvSpPr>
            <a:spLocks noChangeArrowheads="1"/>
          </p:cNvSpPr>
          <p:nvPr/>
        </p:nvSpPr>
        <p:spPr bwMode="auto">
          <a:xfrm>
            <a:off x="5692526" y="8821113"/>
            <a:ext cx="145560" cy="156769"/>
          </a:xfrm>
          <a:custGeom>
            <a:avLst/>
            <a:gdLst>
              <a:gd name="T0" fmla="*/ 61 w 116"/>
              <a:gd name="T1" fmla="*/ 6 h 122"/>
              <a:gd name="T2" fmla="*/ 61 w 116"/>
              <a:gd name="T3" fmla="*/ 6 h 122"/>
              <a:gd name="T4" fmla="*/ 115 w 116"/>
              <a:gd name="T5" fmla="*/ 60 h 122"/>
              <a:gd name="T6" fmla="*/ 61 w 116"/>
              <a:gd name="T7" fmla="*/ 115 h 122"/>
              <a:gd name="T8" fmla="*/ 0 w 116"/>
              <a:gd name="T9" fmla="*/ 60 h 122"/>
              <a:gd name="T10" fmla="*/ 61 w 116"/>
              <a:gd name="T11" fmla="*/ 6 h 122"/>
              <a:gd name="T12" fmla="*/ 61 w 116"/>
              <a:gd name="T13" fmla="*/ 0 h 122"/>
              <a:gd name="T14" fmla="*/ 61 w 116"/>
              <a:gd name="T15" fmla="*/ 0 h 122"/>
              <a:gd name="T16" fmla="*/ 0 w 116"/>
              <a:gd name="T17" fmla="*/ 60 h 122"/>
              <a:gd name="T18" fmla="*/ 61 w 116"/>
              <a:gd name="T19" fmla="*/ 121 h 122"/>
              <a:gd name="T20" fmla="*/ 115 w 116"/>
              <a:gd name="T21" fmla="*/ 60 h 122"/>
              <a:gd name="T22" fmla="*/ 61 w 116"/>
              <a:gd name="T23" fmla="*/ 0 h 122"/>
              <a:gd name="T24" fmla="*/ 61 w 116"/>
              <a:gd name="T2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22">
                <a:moveTo>
                  <a:pt x="61" y="6"/>
                </a:moveTo>
                <a:lnTo>
                  <a:pt x="61" y="6"/>
                </a:lnTo>
                <a:cubicBezTo>
                  <a:pt x="91" y="6"/>
                  <a:pt x="115" y="30"/>
                  <a:pt x="115" y="60"/>
                </a:cubicBezTo>
                <a:cubicBezTo>
                  <a:pt x="115" y="91"/>
                  <a:pt x="91" y="115"/>
                  <a:pt x="61" y="115"/>
                </a:cubicBezTo>
                <a:cubicBezTo>
                  <a:pt x="24" y="115"/>
                  <a:pt x="0" y="91"/>
                  <a:pt x="0" y="60"/>
                </a:cubicBezTo>
                <a:cubicBezTo>
                  <a:pt x="0" y="30"/>
                  <a:pt x="24" y="6"/>
                  <a:pt x="61" y="6"/>
                </a:cubicBezTo>
                <a:lnTo>
                  <a:pt x="61" y="0"/>
                </a:lnTo>
                <a:lnTo>
                  <a:pt x="61" y="0"/>
                </a:lnTo>
                <a:cubicBezTo>
                  <a:pt x="24" y="0"/>
                  <a:pt x="0" y="30"/>
                  <a:pt x="0" y="60"/>
                </a:cubicBezTo>
                <a:cubicBezTo>
                  <a:pt x="0" y="91"/>
                  <a:pt x="24" y="121"/>
                  <a:pt x="61" y="121"/>
                </a:cubicBezTo>
                <a:cubicBezTo>
                  <a:pt x="91" y="121"/>
                  <a:pt x="115" y="91"/>
                  <a:pt x="115" y="60"/>
                </a:cubicBezTo>
                <a:cubicBezTo>
                  <a:pt x="115" y="30"/>
                  <a:pt x="91" y="0"/>
                  <a:pt x="61" y="0"/>
                </a:cubicBezTo>
                <a:lnTo>
                  <a:pt x="61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5" name="Freeform 1269"/>
          <p:cNvSpPr>
            <a:spLocks noChangeArrowheads="1"/>
          </p:cNvSpPr>
          <p:nvPr/>
        </p:nvSpPr>
        <p:spPr bwMode="auto">
          <a:xfrm>
            <a:off x="5838090" y="9151451"/>
            <a:ext cx="145560" cy="145571"/>
          </a:xfrm>
          <a:custGeom>
            <a:avLst/>
            <a:gdLst>
              <a:gd name="T0" fmla="*/ 60 w 116"/>
              <a:gd name="T1" fmla="*/ 114 h 115"/>
              <a:gd name="T2" fmla="*/ 60 w 116"/>
              <a:gd name="T3" fmla="*/ 114 h 115"/>
              <a:gd name="T4" fmla="*/ 0 w 116"/>
              <a:gd name="T5" fmla="*/ 60 h 115"/>
              <a:gd name="T6" fmla="*/ 60 w 116"/>
              <a:gd name="T7" fmla="*/ 0 h 115"/>
              <a:gd name="T8" fmla="*/ 115 w 116"/>
              <a:gd name="T9" fmla="*/ 60 h 115"/>
              <a:gd name="T10" fmla="*/ 60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0" y="114"/>
                </a:moveTo>
                <a:lnTo>
                  <a:pt x="60" y="114"/>
                </a:lnTo>
                <a:cubicBezTo>
                  <a:pt x="30" y="114"/>
                  <a:pt x="0" y="90"/>
                  <a:pt x="0" y="60"/>
                </a:cubicBezTo>
                <a:cubicBezTo>
                  <a:pt x="0" y="30"/>
                  <a:pt x="30" y="0"/>
                  <a:pt x="60" y="0"/>
                </a:cubicBezTo>
                <a:cubicBezTo>
                  <a:pt x="90" y="0"/>
                  <a:pt x="115" y="30"/>
                  <a:pt x="115" y="60"/>
                </a:cubicBezTo>
                <a:cubicBezTo>
                  <a:pt x="115" y="90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6" name="Freeform 1270"/>
          <p:cNvSpPr>
            <a:spLocks noChangeArrowheads="1"/>
          </p:cNvSpPr>
          <p:nvPr/>
        </p:nvSpPr>
        <p:spPr bwMode="auto">
          <a:xfrm>
            <a:off x="5838085" y="9151447"/>
            <a:ext cx="156758" cy="151167"/>
          </a:xfrm>
          <a:custGeom>
            <a:avLst/>
            <a:gdLst>
              <a:gd name="T0" fmla="*/ 60 w 122"/>
              <a:gd name="T1" fmla="*/ 5 h 121"/>
              <a:gd name="T2" fmla="*/ 60 w 122"/>
              <a:gd name="T3" fmla="*/ 5 h 121"/>
              <a:gd name="T4" fmla="*/ 115 w 122"/>
              <a:gd name="T5" fmla="*/ 60 h 121"/>
              <a:gd name="T6" fmla="*/ 60 w 122"/>
              <a:gd name="T7" fmla="*/ 114 h 121"/>
              <a:gd name="T8" fmla="*/ 6 w 122"/>
              <a:gd name="T9" fmla="*/ 60 h 121"/>
              <a:gd name="T10" fmla="*/ 60 w 122"/>
              <a:gd name="T11" fmla="*/ 5 h 121"/>
              <a:gd name="T12" fmla="*/ 60 w 122"/>
              <a:gd name="T13" fmla="*/ 0 h 121"/>
              <a:gd name="T14" fmla="*/ 60 w 122"/>
              <a:gd name="T15" fmla="*/ 0 h 121"/>
              <a:gd name="T16" fmla="*/ 0 w 122"/>
              <a:gd name="T17" fmla="*/ 60 h 121"/>
              <a:gd name="T18" fmla="*/ 60 w 122"/>
              <a:gd name="T19" fmla="*/ 120 h 121"/>
              <a:gd name="T20" fmla="*/ 121 w 122"/>
              <a:gd name="T21" fmla="*/ 60 h 121"/>
              <a:gd name="T22" fmla="*/ 60 w 122"/>
              <a:gd name="T23" fmla="*/ 0 h 121"/>
              <a:gd name="T24" fmla="*/ 60 w 122"/>
              <a:gd name="T25" fmla="*/ 5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21">
                <a:moveTo>
                  <a:pt x="60" y="5"/>
                </a:moveTo>
                <a:lnTo>
                  <a:pt x="60" y="5"/>
                </a:lnTo>
                <a:cubicBezTo>
                  <a:pt x="90" y="5"/>
                  <a:pt x="115" y="30"/>
                  <a:pt x="115" y="60"/>
                </a:cubicBezTo>
                <a:cubicBezTo>
                  <a:pt x="115" y="90"/>
                  <a:pt x="90" y="114"/>
                  <a:pt x="60" y="114"/>
                </a:cubicBezTo>
                <a:cubicBezTo>
                  <a:pt x="30" y="114"/>
                  <a:pt x="6" y="90"/>
                  <a:pt x="6" y="60"/>
                </a:cubicBezTo>
                <a:cubicBezTo>
                  <a:pt x="6" y="30"/>
                  <a:pt x="30" y="5"/>
                  <a:pt x="60" y="5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30"/>
                  <a:pt x="0" y="60"/>
                </a:cubicBezTo>
                <a:cubicBezTo>
                  <a:pt x="0" y="90"/>
                  <a:pt x="30" y="120"/>
                  <a:pt x="60" y="120"/>
                </a:cubicBezTo>
                <a:cubicBezTo>
                  <a:pt x="90" y="120"/>
                  <a:pt x="121" y="90"/>
                  <a:pt x="121" y="60"/>
                </a:cubicBezTo>
                <a:cubicBezTo>
                  <a:pt x="121" y="30"/>
                  <a:pt x="90" y="0"/>
                  <a:pt x="60" y="0"/>
                </a:cubicBezTo>
                <a:lnTo>
                  <a:pt x="60" y="5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7" name="Freeform 1271"/>
          <p:cNvSpPr>
            <a:spLocks noChangeArrowheads="1"/>
          </p:cNvSpPr>
          <p:nvPr/>
        </p:nvSpPr>
        <p:spPr bwMode="auto">
          <a:xfrm>
            <a:off x="5048699" y="9257828"/>
            <a:ext cx="145560" cy="145571"/>
          </a:xfrm>
          <a:custGeom>
            <a:avLst/>
            <a:gdLst>
              <a:gd name="T0" fmla="*/ 55 w 116"/>
              <a:gd name="T1" fmla="*/ 114 h 115"/>
              <a:gd name="T2" fmla="*/ 55 w 116"/>
              <a:gd name="T3" fmla="*/ 114 h 115"/>
              <a:gd name="T4" fmla="*/ 0 w 116"/>
              <a:gd name="T5" fmla="*/ 60 h 115"/>
              <a:gd name="T6" fmla="*/ 55 w 116"/>
              <a:gd name="T7" fmla="*/ 0 h 115"/>
              <a:gd name="T8" fmla="*/ 115 w 116"/>
              <a:gd name="T9" fmla="*/ 60 h 115"/>
              <a:gd name="T10" fmla="*/ 55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55" y="114"/>
                </a:moveTo>
                <a:lnTo>
                  <a:pt x="55" y="114"/>
                </a:lnTo>
                <a:cubicBezTo>
                  <a:pt x="25" y="114"/>
                  <a:pt x="0" y="90"/>
                  <a:pt x="0" y="60"/>
                </a:cubicBezTo>
                <a:cubicBezTo>
                  <a:pt x="0" y="30"/>
                  <a:pt x="25" y="0"/>
                  <a:pt x="55" y="0"/>
                </a:cubicBezTo>
                <a:cubicBezTo>
                  <a:pt x="85" y="0"/>
                  <a:pt x="115" y="30"/>
                  <a:pt x="115" y="60"/>
                </a:cubicBezTo>
                <a:cubicBezTo>
                  <a:pt x="115" y="90"/>
                  <a:pt x="85" y="114"/>
                  <a:pt x="55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8" name="Freeform 1272"/>
          <p:cNvSpPr>
            <a:spLocks noChangeArrowheads="1"/>
          </p:cNvSpPr>
          <p:nvPr/>
        </p:nvSpPr>
        <p:spPr bwMode="auto">
          <a:xfrm>
            <a:off x="5043098" y="9257828"/>
            <a:ext cx="156758" cy="145571"/>
          </a:xfrm>
          <a:custGeom>
            <a:avLst/>
            <a:gdLst>
              <a:gd name="T0" fmla="*/ 61 w 122"/>
              <a:gd name="T1" fmla="*/ 0 h 115"/>
              <a:gd name="T2" fmla="*/ 61 w 122"/>
              <a:gd name="T3" fmla="*/ 0 h 115"/>
              <a:gd name="T4" fmla="*/ 115 w 122"/>
              <a:gd name="T5" fmla="*/ 60 h 115"/>
              <a:gd name="T6" fmla="*/ 61 w 122"/>
              <a:gd name="T7" fmla="*/ 114 h 115"/>
              <a:gd name="T8" fmla="*/ 6 w 122"/>
              <a:gd name="T9" fmla="*/ 60 h 115"/>
              <a:gd name="T10" fmla="*/ 61 w 122"/>
              <a:gd name="T11" fmla="*/ 0 h 115"/>
              <a:gd name="T12" fmla="*/ 61 w 122"/>
              <a:gd name="T13" fmla="*/ 0 h 115"/>
              <a:gd name="T14" fmla="*/ 61 w 122"/>
              <a:gd name="T15" fmla="*/ 0 h 115"/>
              <a:gd name="T16" fmla="*/ 0 w 122"/>
              <a:gd name="T17" fmla="*/ 60 h 115"/>
              <a:gd name="T18" fmla="*/ 61 w 122"/>
              <a:gd name="T19" fmla="*/ 114 h 115"/>
              <a:gd name="T20" fmla="*/ 121 w 122"/>
              <a:gd name="T21" fmla="*/ 60 h 115"/>
              <a:gd name="T22" fmla="*/ 61 w 122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30"/>
                  <a:pt x="115" y="60"/>
                </a:cubicBezTo>
                <a:cubicBezTo>
                  <a:pt x="115" y="90"/>
                  <a:pt x="91" y="114"/>
                  <a:pt x="61" y="114"/>
                </a:cubicBezTo>
                <a:cubicBezTo>
                  <a:pt x="31" y="114"/>
                  <a:pt x="6" y="90"/>
                  <a:pt x="6" y="60"/>
                </a:cubicBezTo>
                <a:cubicBezTo>
                  <a:pt x="6" y="30"/>
                  <a:pt x="31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31" y="0"/>
                  <a:pt x="0" y="24"/>
                  <a:pt x="0" y="60"/>
                </a:cubicBezTo>
                <a:cubicBezTo>
                  <a:pt x="0" y="90"/>
                  <a:pt x="31" y="114"/>
                  <a:pt x="61" y="114"/>
                </a:cubicBezTo>
                <a:cubicBezTo>
                  <a:pt x="91" y="114"/>
                  <a:pt x="121" y="90"/>
                  <a:pt x="121" y="60"/>
                </a:cubicBezTo>
                <a:cubicBezTo>
                  <a:pt x="121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39" name="Freeform 1273"/>
          <p:cNvSpPr>
            <a:spLocks noChangeArrowheads="1"/>
          </p:cNvSpPr>
          <p:nvPr/>
        </p:nvSpPr>
        <p:spPr bwMode="auto">
          <a:xfrm>
            <a:off x="4813563" y="9073067"/>
            <a:ext cx="257530" cy="251947"/>
          </a:xfrm>
          <a:custGeom>
            <a:avLst/>
            <a:gdLst>
              <a:gd name="T0" fmla="*/ 97 w 201"/>
              <a:gd name="T1" fmla="*/ 199 h 200"/>
              <a:gd name="T2" fmla="*/ 97 w 201"/>
              <a:gd name="T3" fmla="*/ 199 h 200"/>
              <a:gd name="T4" fmla="*/ 0 w 201"/>
              <a:gd name="T5" fmla="*/ 97 h 200"/>
              <a:gd name="T6" fmla="*/ 97 w 201"/>
              <a:gd name="T7" fmla="*/ 0 h 200"/>
              <a:gd name="T8" fmla="*/ 200 w 201"/>
              <a:gd name="T9" fmla="*/ 97 h 200"/>
              <a:gd name="T10" fmla="*/ 97 w 201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" h="200">
                <a:moveTo>
                  <a:pt x="97" y="199"/>
                </a:moveTo>
                <a:lnTo>
                  <a:pt x="97" y="199"/>
                </a:lnTo>
                <a:cubicBezTo>
                  <a:pt x="43" y="199"/>
                  <a:pt x="0" y="151"/>
                  <a:pt x="0" y="97"/>
                </a:cubicBezTo>
                <a:cubicBezTo>
                  <a:pt x="0" y="42"/>
                  <a:pt x="43" y="0"/>
                  <a:pt x="97" y="0"/>
                </a:cubicBezTo>
                <a:cubicBezTo>
                  <a:pt x="151" y="0"/>
                  <a:pt x="200" y="42"/>
                  <a:pt x="200" y="97"/>
                </a:cubicBezTo>
                <a:cubicBezTo>
                  <a:pt x="200" y="151"/>
                  <a:pt x="151" y="199"/>
                  <a:pt x="97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0" name="Freeform 1274"/>
          <p:cNvSpPr>
            <a:spLocks noChangeArrowheads="1"/>
          </p:cNvSpPr>
          <p:nvPr/>
        </p:nvSpPr>
        <p:spPr bwMode="auto">
          <a:xfrm>
            <a:off x="4813563" y="9073067"/>
            <a:ext cx="257530" cy="251947"/>
          </a:xfrm>
          <a:custGeom>
            <a:avLst/>
            <a:gdLst>
              <a:gd name="T0" fmla="*/ 97 w 201"/>
              <a:gd name="T1" fmla="*/ 0 h 200"/>
              <a:gd name="T2" fmla="*/ 97 w 201"/>
              <a:gd name="T3" fmla="*/ 0 h 200"/>
              <a:gd name="T4" fmla="*/ 200 w 201"/>
              <a:gd name="T5" fmla="*/ 97 h 200"/>
              <a:gd name="T6" fmla="*/ 97 w 201"/>
              <a:gd name="T7" fmla="*/ 193 h 200"/>
              <a:gd name="T8" fmla="*/ 0 w 201"/>
              <a:gd name="T9" fmla="*/ 97 h 200"/>
              <a:gd name="T10" fmla="*/ 97 w 201"/>
              <a:gd name="T11" fmla="*/ 0 h 200"/>
              <a:gd name="T12" fmla="*/ 97 w 201"/>
              <a:gd name="T13" fmla="*/ 0 h 200"/>
              <a:gd name="T14" fmla="*/ 97 w 201"/>
              <a:gd name="T15" fmla="*/ 0 h 200"/>
              <a:gd name="T16" fmla="*/ 0 w 201"/>
              <a:gd name="T17" fmla="*/ 97 h 200"/>
              <a:gd name="T18" fmla="*/ 97 w 201"/>
              <a:gd name="T19" fmla="*/ 199 h 200"/>
              <a:gd name="T20" fmla="*/ 200 w 201"/>
              <a:gd name="T21" fmla="*/ 97 h 200"/>
              <a:gd name="T22" fmla="*/ 97 w 201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1" h="200">
                <a:moveTo>
                  <a:pt x="97" y="0"/>
                </a:moveTo>
                <a:lnTo>
                  <a:pt x="97" y="0"/>
                </a:lnTo>
                <a:cubicBezTo>
                  <a:pt x="151" y="0"/>
                  <a:pt x="200" y="42"/>
                  <a:pt x="200" y="97"/>
                </a:cubicBezTo>
                <a:cubicBezTo>
                  <a:pt x="200" y="151"/>
                  <a:pt x="151" y="193"/>
                  <a:pt x="97" y="193"/>
                </a:cubicBezTo>
                <a:cubicBezTo>
                  <a:pt x="43" y="193"/>
                  <a:pt x="0" y="151"/>
                  <a:pt x="0" y="97"/>
                </a:cubicBezTo>
                <a:cubicBezTo>
                  <a:pt x="0" y="42"/>
                  <a:pt x="43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42"/>
                  <a:pt x="0" y="97"/>
                </a:cubicBezTo>
                <a:cubicBezTo>
                  <a:pt x="0" y="151"/>
                  <a:pt x="43" y="199"/>
                  <a:pt x="97" y="199"/>
                </a:cubicBezTo>
                <a:cubicBezTo>
                  <a:pt x="151" y="199"/>
                  <a:pt x="200" y="151"/>
                  <a:pt x="200" y="97"/>
                </a:cubicBezTo>
                <a:cubicBezTo>
                  <a:pt x="200" y="42"/>
                  <a:pt x="151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1" name="Freeform 1275"/>
          <p:cNvSpPr>
            <a:spLocks noChangeArrowheads="1"/>
          </p:cNvSpPr>
          <p:nvPr/>
        </p:nvSpPr>
        <p:spPr bwMode="auto">
          <a:xfrm>
            <a:off x="5143872" y="10120051"/>
            <a:ext cx="251933" cy="251951"/>
          </a:xfrm>
          <a:custGeom>
            <a:avLst/>
            <a:gdLst>
              <a:gd name="T0" fmla="*/ 96 w 200"/>
              <a:gd name="T1" fmla="*/ 199 h 200"/>
              <a:gd name="T2" fmla="*/ 96 w 200"/>
              <a:gd name="T3" fmla="*/ 199 h 200"/>
              <a:gd name="T4" fmla="*/ 0 w 200"/>
              <a:gd name="T5" fmla="*/ 102 h 200"/>
              <a:gd name="T6" fmla="*/ 96 w 200"/>
              <a:gd name="T7" fmla="*/ 0 h 200"/>
              <a:gd name="T8" fmla="*/ 199 w 200"/>
              <a:gd name="T9" fmla="*/ 102 h 200"/>
              <a:gd name="T10" fmla="*/ 96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96" y="199"/>
                </a:moveTo>
                <a:lnTo>
                  <a:pt x="96" y="199"/>
                </a:lnTo>
                <a:cubicBezTo>
                  <a:pt x="42" y="199"/>
                  <a:pt x="0" y="157"/>
                  <a:pt x="0" y="102"/>
                </a:cubicBezTo>
                <a:cubicBezTo>
                  <a:pt x="0" y="48"/>
                  <a:pt x="42" y="0"/>
                  <a:pt x="96" y="0"/>
                </a:cubicBezTo>
                <a:cubicBezTo>
                  <a:pt x="151" y="0"/>
                  <a:pt x="199" y="48"/>
                  <a:pt x="199" y="102"/>
                </a:cubicBezTo>
                <a:cubicBezTo>
                  <a:pt x="199" y="157"/>
                  <a:pt x="151" y="199"/>
                  <a:pt x="96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2" name="Freeform 1276"/>
          <p:cNvSpPr>
            <a:spLocks noChangeArrowheads="1"/>
          </p:cNvSpPr>
          <p:nvPr/>
        </p:nvSpPr>
        <p:spPr bwMode="auto">
          <a:xfrm>
            <a:off x="5143872" y="10120051"/>
            <a:ext cx="251933" cy="251951"/>
          </a:xfrm>
          <a:custGeom>
            <a:avLst/>
            <a:gdLst>
              <a:gd name="T0" fmla="*/ 96 w 200"/>
              <a:gd name="T1" fmla="*/ 0 h 200"/>
              <a:gd name="T2" fmla="*/ 96 w 200"/>
              <a:gd name="T3" fmla="*/ 0 h 200"/>
              <a:gd name="T4" fmla="*/ 193 w 200"/>
              <a:gd name="T5" fmla="*/ 102 h 200"/>
              <a:gd name="T6" fmla="*/ 96 w 200"/>
              <a:gd name="T7" fmla="*/ 199 h 200"/>
              <a:gd name="T8" fmla="*/ 0 w 200"/>
              <a:gd name="T9" fmla="*/ 102 h 200"/>
              <a:gd name="T10" fmla="*/ 96 w 200"/>
              <a:gd name="T11" fmla="*/ 0 h 200"/>
              <a:gd name="T12" fmla="*/ 96 w 200"/>
              <a:gd name="T13" fmla="*/ 0 h 200"/>
              <a:gd name="T14" fmla="*/ 96 w 200"/>
              <a:gd name="T15" fmla="*/ 0 h 200"/>
              <a:gd name="T16" fmla="*/ 0 w 200"/>
              <a:gd name="T17" fmla="*/ 102 h 200"/>
              <a:gd name="T18" fmla="*/ 96 w 200"/>
              <a:gd name="T19" fmla="*/ 199 h 200"/>
              <a:gd name="T20" fmla="*/ 199 w 200"/>
              <a:gd name="T21" fmla="*/ 102 h 200"/>
              <a:gd name="T22" fmla="*/ 96 w 200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200">
                <a:moveTo>
                  <a:pt x="96" y="0"/>
                </a:moveTo>
                <a:lnTo>
                  <a:pt x="96" y="0"/>
                </a:lnTo>
                <a:cubicBezTo>
                  <a:pt x="151" y="0"/>
                  <a:pt x="193" y="48"/>
                  <a:pt x="193" y="102"/>
                </a:cubicBezTo>
                <a:cubicBezTo>
                  <a:pt x="193" y="157"/>
                  <a:pt x="151" y="199"/>
                  <a:pt x="96" y="199"/>
                </a:cubicBezTo>
                <a:cubicBezTo>
                  <a:pt x="42" y="199"/>
                  <a:pt x="0" y="157"/>
                  <a:pt x="0" y="102"/>
                </a:cubicBezTo>
                <a:cubicBezTo>
                  <a:pt x="0" y="48"/>
                  <a:pt x="42" y="0"/>
                  <a:pt x="96" y="0"/>
                </a:cubicBezTo>
                <a:lnTo>
                  <a:pt x="96" y="0"/>
                </a:lnTo>
                <a:lnTo>
                  <a:pt x="96" y="0"/>
                </a:lnTo>
                <a:cubicBezTo>
                  <a:pt x="42" y="0"/>
                  <a:pt x="0" y="48"/>
                  <a:pt x="0" y="102"/>
                </a:cubicBezTo>
                <a:cubicBezTo>
                  <a:pt x="0" y="157"/>
                  <a:pt x="42" y="199"/>
                  <a:pt x="96" y="199"/>
                </a:cubicBezTo>
                <a:cubicBezTo>
                  <a:pt x="151" y="199"/>
                  <a:pt x="199" y="157"/>
                  <a:pt x="199" y="102"/>
                </a:cubicBezTo>
                <a:cubicBezTo>
                  <a:pt x="199" y="48"/>
                  <a:pt x="151" y="0"/>
                  <a:pt x="9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3" name="Freeform 1277"/>
          <p:cNvSpPr>
            <a:spLocks noChangeArrowheads="1"/>
          </p:cNvSpPr>
          <p:nvPr/>
        </p:nvSpPr>
        <p:spPr bwMode="auto">
          <a:xfrm>
            <a:off x="5356617" y="9341813"/>
            <a:ext cx="190347" cy="190362"/>
          </a:xfrm>
          <a:custGeom>
            <a:avLst/>
            <a:gdLst>
              <a:gd name="T0" fmla="*/ 72 w 152"/>
              <a:gd name="T1" fmla="*/ 150 h 151"/>
              <a:gd name="T2" fmla="*/ 72 w 152"/>
              <a:gd name="T3" fmla="*/ 150 h 151"/>
              <a:gd name="T4" fmla="*/ 0 w 152"/>
              <a:gd name="T5" fmla="*/ 78 h 151"/>
              <a:gd name="T6" fmla="*/ 72 w 152"/>
              <a:gd name="T7" fmla="*/ 0 h 151"/>
              <a:gd name="T8" fmla="*/ 151 w 152"/>
              <a:gd name="T9" fmla="*/ 78 h 151"/>
              <a:gd name="T10" fmla="*/ 72 w 152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1">
                <a:moveTo>
                  <a:pt x="72" y="150"/>
                </a:moveTo>
                <a:lnTo>
                  <a:pt x="72" y="150"/>
                </a:lnTo>
                <a:cubicBezTo>
                  <a:pt x="36" y="150"/>
                  <a:pt x="0" y="114"/>
                  <a:pt x="0" y="78"/>
                </a:cubicBezTo>
                <a:cubicBezTo>
                  <a:pt x="0" y="35"/>
                  <a:pt x="36" y="0"/>
                  <a:pt x="72" y="0"/>
                </a:cubicBezTo>
                <a:cubicBezTo>
                  <a:pt x="114" y="0"/>
                  <a:pt x="151" y="35"/>
                  <a:pt x="151" y="78"/>
                </a:cubicBezTo>
                <a:cubicBezTo>
                  <a:pt x="151" y="114"/>
                  <a:pt x="114" y="150"/>
                  <a:pt x="72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4" name="Freeform 1278"/>
          <p:cNvSpPr>
            <a:spLocks noChangeArrowheads="1"/>
          </p:cNvSpPr>
          <p:nvPr/>
        </p:nvSpPr>
        <p:spPr bwMode="auto">
          <a:xfrm>
            <a:off x="5356617" y="9341813"/>
            <a:ext cx="190347" cy="190362"/>
          </a:xfrm>
          <a:custGeom>
            <a:avLst/>
            <a:gdLst>
              <a:gd name="T0" fmla="*/ 72 w 152"/>
              <a:gd name="T1" fmla="*/ 6 h 151"/>
              <a:gd name="T2" fmla="*/ 72 w 152"/>
              <a:gd name="T3" fmla="*/ 6 h 151"/>
              <a:gd name="T4" fmla="*/ 145 w 152"/>
              <a:gd name="T5" fmla="*/ 78 h 151"/>
              <a:gd name="T6" fmla="*/ 72 w 152"/>
              <a:gd name="T7" fmla="*/ 150 h 151"/>
              <a:gd name="T8" fmla="*/ 0 w 152"/>
              <a:gd name="T9" fmla="*/ 78 h 151"/>
              <a:gd name="T10" fmla="*/ 72 w 152"/>
              <a:gd name="T11" fmla="*/ 6 h 151"/>
              <a:gd name="T12" fmla="*/ 72 w 152"/>
              <a:gd name="T13" fmla="*/ 0 h 151"/>
              <a:gd name="T14" fmla="*/ 72 w 152"/>
              <a:gd name="T15" fmla="*/ 0 h 151"/>
              <a:gd name="T16" fmla="*/ 0 w 152"/>
              <a:gd name="T17" fmla="*/ 78 h 151"/>
              <a:gd name="T18" fmla="*/ 72 w 152"/>
              <a:gd name="T19" fmla="*/ 150 h 151"/>
              <a:gd name="T20" fmla="*/ 151 w 152"/>
              <a:gd name="T21" fmla="*/ 78 h 151"/>
              <a:gd name="T22" fmla="*/ 72 w 152"/>
              <a:gd name="T23" fmla="*/ 0 h 151"/>
              <a:gd name="T24" fmla="*/ 72 w 152"/>
              <a:gd name="T25" fmla="*/ 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1">
                <a:moveTo>
                  <a:pt x="72" y="6"/>
                </a:moveTo>
                <a:lnTo>
                  <a:pt x="72" y="6"/>
                </a:lnTo>
                <a:cubicBezTo>
                  <a:pt x="114" y="6"/>
                  <a:pt x="145" y="35"/>
                  <a:pt x="145" y="78"/>
                </a:cubicBezTo>
                <a:cubicBezTo>
                  <a:pt x="145" y="114"/>
                  <a:pt x="114" y="150"/>
                  <a:pt x="72" y="150"/>
                </a:cubicBezTo>
                <a:cubicBezTo>
                  <a:pt x="36" y="150"/>
                  <a:pt x="0" y="114"/>
                  <a:pt x="0" y="78"/>
                </a:cubicBezTo>
                <a:cubicBezTo>
                  <a:pt x="0" y="35"/>
                  <a:pt x="36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5"/>
                  <a:pt x="0" y="78"/>
                </a:cubicBezTo>
                <a:cubicBezTo>
                  <a:pt x="0" y="120"/>
                  <a:pt x="30" y="150"/>
                  <a:pt x="72" y="150"/>
                </a:cubicBezTo>
                <a:cubicBezTo>
                  <a:pt x="114" y="150"/>
                  <a:pt x="151" y="120"/>
                  <a:pt x="151" y="78"/>
                </a:cubicBezTo>
                <a:cubicBezTo>
                  <a:pt x="151" y="35"/>
                  <a:pt x="114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5" name="Freeform 1279"/>
          <p:cNvSpPr>
            <a:spLocks noChangeArrowheads="1"/>
          </p:cNvSpPr>
          <p:nvPr/>
        </p:nvSpPr>
        <p:spPr bwMode="auto">
          <a:xfrm>
            <a:off x="5804496" y="9381000"/>
            <a:ext cx="190347" cy="184764"/>
          </a:xfrm>
          <a:custGeom>
            <a:avLst/>
            <a:gdLst>
              <a:gd name="T0" fmla="*/ 72 w 152"/>
              <a:gd name="T1" fmla="*/ 144 h 145"/>
              <a:gd name="T2" fmla="*/ 72 w 152"/>
              <a:gd name="T3" fmla="*/ 144 h 145"/>
              <a:gd name="T4" fmla="*/ 0 w 152"/>
              <a:gd name="T5" fmla="*/ 72 h 145"/>
              <a:gd name="T6" fmla="*/ 72 w 152"/>
              <a:gd name="T7" fmla="*/ 0 h 145"/>
              <a:gd name="T8" fmla="*/ 151 w 152"/>
              <a:gd name="T9" fmla="*/ 72 h 145"/>
              <a:gd name="T10" fmla="*/ 72 w 152"/>
              <a:gd name="T11" fmla="*/ 14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5">
                <a:moveTo>
                  <a:pt x="72" y="144"/>
                </a:moveTo>
                <a:lnTo>
                  <a:pt x="72" y="144"/>
                </a:lnTo>
                <a:cubicBezTo>
                  <a:pt x="36" y="144"/>
                  <a:pt x="0" y="114"/>
                  <a:pt x="0" y="72"/>
                </a:cubicBezTo>
                <a:cubicBezTo>
                  <a:pt x="0" y="30"/>
                  <a:pt x="36" y="0"/>
                  <a:pt x="72" y="0"/>
                </a:cubicBezTo>
                <a:cubicBezTo>
                  <a:pt x="114" y="0"/>
                  <a:pt x="151" y="30"/>
                  <a:pt x="151" y="72"/>
                </a:cubicBezTo>
                <a:cubicBezTo>
                  <a:pt x="151" y="114"/>
                  <a:pt x="114" y="144"/>
                  <a:pt x="72" y="14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6" name="Freeform 1280"/>
          <p:cNvSpPr>
            <a:spLocks noChangeArrowheads="1"/>
          </p:cNvSpPr>
          <p:nvPr/>
        </p:nvSpPr>
        <p:spPr bwMode="auto">
          <a:xfrm>
            <a:off x="5804496" y="9381004"/>
            <a:ext cx="190347" cy="190362"/>
          </a:xfrm>
          <a:custGeom>
            <a:avLst/>
            <a:gdLst>
              <a:gd name="T0" fmla="*/ 72 w 152"/>
              <a:gd name="T1" fmla="*/ 0 h 151"/>
              <a:gd name="T2" fmla="*/ 72 w 152"/>
              <a:gd name="T3" fmla="*/ 0 h 151"/>
              <a:gd name="T4" fmla="*/ 145 w 152"/>
              <a:gd name="T5" fmla="*/ 72 h 151"/>
              <a:gd name="T6" fmla="*/ 72 w 152"/>
              <a:gd name="T7" fmla="*/ 144 h 151"/>
              <a:gd name="T8" fmla="*/ 0 w 152"/>
              <a:gd name="T9" fmla="*/ 72 h 151"/>
              <a:gd name="T10" fmla="*/ 72 w 152"/>
              <a:gd name="T11" fmla="*/ 0 h 151"/>
              <a:gd name="T12" fmla="*/ 72 w 152"/>
              <a:gd name="T13" fmla="*/ 0 h 151"/>
              <a:gd name="T14" fmla="*/ 72 w 152"/>
              <a:gd name="T15" fmla="*/ 0 h 151"/>
              <a:gd name="T16" fmla="*/ 0 w 152"/>
              <a:gd name="T17" fmla="*/ 72 h 151"/>
              <a:gd name="T18" fmla="*/ 72 w 152"/>
              <a:gd name="T19" fmla="*/ 150 h 151"/>
              <a:gd name="T20" fmla="*/ 151 w 152"/>
              <a:gd name="T21" fmla="*/ 72 h 151"/>
              <a:gd name="T22" fmla="*/ 72 w 152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1">
                <a:moveTo>
                  <a:pt x="72" y="0"/>
                </a:moveTo>
                <a:lnTo>
                  <a:pt x="72" y="0"/>
                </a:lnTo>
                <a:cubicBezTo>
                  <a:pt x="114" y="0"/>
                  <a:pt x="145" y="30"/>
                  <a:pt x="145" y="72"/>
                </a:cubicBezTo>
                <a:cubicBezTo>
                  <a:pt x="145" y="114"/>
                  <a:pt x="114" y="144"/>
                  <a:pt x="72" y="144"/>
                </a:cubicBezTo>
                <a:cubicBezTo>
                  <a:pt x="36" y="144"/>
                  <a:pt x="0" y="114"/>
                  <a:pt x="0" y="72"/>
                </a:cubicBezTo>
                <a:cubicBezTo>
                  <a:pt x="0" y="30"/>
                  <a:pt x="36" y="0"/>
                  <a:pt x="72" y="0"/>
                </a:cubicBezTo>
                <a:lnTo>
                  <a:pt x="72" y="0"/>
                </a:lnTo>
                <a:lnTo>
                  <a:pt x="72" y="0"/>
                </a:lnTo>
                <a:cubicBezTo>
                  <a:pt x="36" y="0"/>
                  <a:pt x="0" y="30"/>
                  <a:pt x="0" y="72"/>
                </a:cubicBezTo>
                <a:cubicBezTo>
                  <a:pt x="0" y="114"/>
                  <a:pt x="36" y="150"/>
                  <a:pt x="72" y="150"/>
                </a:cubicBezTo>
                <a:cubicBezTo>
                  <a:pt x="114" y="150"/>
                  <a:pt x="151" y="114"/>
                  <a:pt x="151" y="72"/>
                </a:cubicBezTo>
                <a:cubicBezTo>
                  <a:pt x="151" y="30"/>
                  <a:pt x="114" y="0"/>
                  <a:pt x="7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7" name="Freeform 1281"/>
          <p:cNvSpPr>
            <a:spLocks noChangeArrowheads="1"/>
          </p:cNvSpPr>
          <p:nvPr/>
        </p:nvSpPr>
        <p:spPr bwMode="auto">
          <a:xfrm>
            <a:off x="5328625" y="8300421"/>
            <a:ext cx="145560" cy="145571"/>
          </a:xfrm>
          <a:custGeom>
            <a:avLst/>
            <a:gdLst>
              <a:gd name="T0" fmla="*/ 60 w 115"/>
              <a:gd name="T1" fmla="*/ 114 h 115"/>
              <a:gd name="T2" fmla="*/ 60 w 115"/>
              <a:gd name="T3" fmla="*/ 114 h 115"/>
              <a:gd name="T4" fmla="*/ 0 w 115"/>
              <a:gd name="T5" fmla="*/ 60 h 115"/>
              <a:gd name="T6" fmla="*/ 60 w 115"/>
              <a:gd name="T7" fmla="*/ 0 h 115"/>
              <a:gd name="T8" fmla="*/ 114 w 115"/>
              <a:gd name="T9" fmla="*/ 60 h 115"/>
              <a:gd name="T10" fmla="*/ 60 w 115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5">
                <a:moveTo>
                  <a:pt x="60" y="114"/>
                </a:moveTo>
                <a:lnTo>
                  <a:pt x="60" y="114"/>
                </a:lnTo>
                <a:cubicBezTo>
                  <a:pt x="30" y="114"/>
                  <a:pt x="0" y="90"/>
                  <a:pt x="0" y="60"/>
                </a:cubicBezTo>
                <a:cubicBezTo>
                  <a:pt x="0" y="30"/>
                  <a:pt x="30" y="0"/>
                  <a:pt x="60" y="0"/>
                </a:cubicBezTo>
                <a:cubicBezTo>
                  <a:pt x="90" y="0"/>
                  <a:pt x="114" y="30"/>
                  <a:pt x="114" y="60"/>
                </a:cubicBezTo>
                <a:cubicBezTo>
                  <a:pt x="114" y="90"/>
                  <a:pt x="90" y="114"/>
                  <a:pt x="60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8" name="Freeform 1282"/>
          <p:cNvSpPr>
            <a:spLocks noChangeArrowheads="1"/>
          </p:cNvSpPr>
          <p:nvPr/>
        </p:nvSpPr>
        <p:spPr bwMode="auto">
          <a:xfrm>
            <a:off x="5328625" y="8300421"/>
            <a:ext cx="151157" cy="145571"/>
          </a:xfrm>
          <a:custGeom>
            <a:avLst/>
            <a:gdLst>
              <a:gd name="T0" fmla="*/ 60 w 121"/>
              <a:gd name="T1" fmla="*/ 0 h 115"/>
              <a:gd name="T2" fmla="*/ 60 w 121"/>
              <a:gd name="T3" fmla="*/ 0 h 115"/>
              <a:gd name="T4" fmla="*/ 114 w 121"/>
              <a:gd name="T5" fmla="*/ 60 h 115"/>
              <a:gd name="T6" fmla="*/ 60 w 121"/>
              <a:gd name="T7" fmla="*/ 114 h 115"/>
              <a:gd name="T8" fmla="*/ 6 w 121"/>
              <a:gd name="T9" fmla="*/ 60 h 115"/>
              <a:gd name="T10" fmla="*/ 60 w 121"/>
              <a:gd name="T11" fmla="*/ 0 h 115"/>
              <a:gd name="T12" fmla="*/ 60 w 121"/>
              <a:gd name="T13" fmla="*/ 0 h 115"/>
              <a:gd name="T14" fmla="*/ 60 w 121"/>
              <a:gd name="T15" fmla="*/ 0 h 115"/>
              <a:gd name="T16" fmla="*/ 0 w 121"/>
              <a:gd name="T17" fmla="*/ 60 h 115"/>
              <a:gd name="T18" fmla="*/ 60 w 121"/>
              <a:gd name="T19" fmla="*/ 114 h 115"/>
              <a:gd name="T20" fmla="*/ 120 w 121"/>
              <a:gd name="T21" fmla="*/ 60 h 115"/>
              <a:gd name="T22" fmla="*/ 60 w 121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1" h="115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4" y="30"/>
                  <a:pt x="114" y="60"/>
                </a:cubicBezTo>
                <a:cubicBezTo>
                  <a:pt x="114" y="90"/>
                  <a:pt x="90" y="114"/>
                  <a:pt x="60" y="114"/>
                </a:cubicBezTo>
                <a:cubicBezTo>
                  <a:pt x="30" y="114"/>
                  <a:pt x="6" y="90"/>
                  <a:pt x="6" y="60"/>
                </a:cubicBezTo>
                <a:cubicBezTo>
                  <a:pt x="6" y="30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4"/>
                  <a:pt x="0" y="60"/>
                </a:cubicBezTo>
                <a:cubicBezTo>
                  <a:pt x="0" y="90"/>
                  <a:pt x="30" y="114"/>
                  <a:pt x="60" y="114"/>
                </a:cubicBezTo>
                <a:cubicBezTo>
                  <a:pt x="90" y="114"/>
                  <a:pt x="120" y="90"/>
                  <a:pt x="120" y="60"/>
                </a:cubicBezTo>
                <a:cubicBezTo>
                  <a:pt x="120" y="24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49" name="Freeform 1283"/>
          <p:cNvSpPr>
            <a:spLocks noChangeArrowheads="1"/>
          </p:cNvSpPr>
          <p:nvPr/>
        </p:nvSpPr>
        <p:spPr bwMode="auto">
          <a:xfrm>
            <a:off x="4276107" y="8182845"/>
            <a:ext cx="145560" cy="145571"/>
          </a:xfrm>
          <a:custGeom>
            <a:avLst/>
            <a:gdLst>
              <a:gd name="T0" fmla="*/ 54 w 116"/>
              <a:gd name="T1" fmla="*/ 115 h 116"/>
              <a:gd name="T2" fmla="*/ 54 w 116"/>
              <a:gd name="T3" fmla="*/ 115 h 116"/>
              <a:gd name="T4" fmla="*/ 0 w 116"/>
              <a:gd name="T5" fmla="*/ 54 h 116"/>
              <a:gd name="T6" fmla="*/ 54 w 116"/>
              <a:gd name="T7" fmla="*/ 0 h 116"/>
              <a:gd name="T8" fmla="*/ 115 w 116"/>
              <a:gd name="T9" fmla="*/ 54 h 116"/>
              <a:gd name="T10" fmla="*/ 54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54" y="115"/>
                </a:moveTo>
                <a:lnTo>
                  <a:pt x="54" y="115"/>
                </a:lnTo>
                <a:cubicBezTo>
                  <a:pt x="24" y="115"/>
                  <a:pt x="0" y="85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90" y="0"/>
                  <a:pt x="115" y="24"/>
                  <a:pt x="115" y="54"/>
                </a:cubicBezTo>
                <a:cubicBezTo>
                  <a:pt x="115" y="85"/>
                  <a:pt x="90" y="115"/>
                  <a:pt x="54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0" name="Freeform 1284"/>
          <p:cNvSpPr>
            <a:spLocks noChangeArrowheads="1"/>
          </p:cNvSpPr>
          <p:nvPr/>
        </p:nvSpPr>
        <p:spPr bwMode="auto">
          <a:xfrm>
            <a:off x="4276107" y="8182845"/>
            <a:ext cx="145560" cy="145571"/>
          </a:xfrm>
          <a:custGeom>
            <a:avLst/>
            <a:gdLst>
              <a:gd name="T0" fmla="*/ 54 w 116"/>
              <a:gd name="T1" fmla="*/ 0 h 116"/>
              <a:gd name="T2" fmla="*/ 54 w 116"/>
              <a:gd name="T3" fmla="*/ 0 h 116"/>
              <a:gd name="T4" fmla="*/ 115 w 116"/>
              <a:gd name="T5" fmla="*/ 54 h 116"/>
              <a:gd name="T6" fmla="*/ 54 w 116"/>
              <a:gd name="T7" fmla="*/ 115 h 116"/>
              <a:gd name="T8" fmla="*/ 0 w 116"/>
              <a:gd name="T9" fmla="*/ 54 h 116"/>
              <a:gd name="T10" fmla="*/ 54 w 116"/>
              <a:gd name="T11" fmla="*/ 0 h 116"/>
              <a:gd name="T12" fmla="*/ 54 w 116"/>
              <a:gd name="T13" fmla="*/ 0 h 116"/>
              <a:gd name="T14" fmla="*/ 54 w 116"/>
              <a:gd name="T15" fmla="*/ 0 h 116"/>
              <a:gd name="T16" fmla="*/ 0 w 116"/>
              <a:gd name="T17" fmla="*/ 54 h 116"/>
              <a:gd name="T18" fmla="*/ 54 w 116"/>
              <a:gd name="T19" fmla="*/ 115 h 116"/>
              <a:gd name="T20" fmla="*/ 115 w 116"/>
              <a:gd name="T21" fmla="*/ 54 h 116"/>
              <a:gd name="T22" fmla="*/ 54 w 116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6">
                <a:moveTo>
                  <a:pt x="54" y="0"/>
                </a:moveTo>
                <a:lnTo>
                  <a:pt x="54" y="0"/>
                </a:lnTo>
                <a:cubicBezTo>
                  <a:pt x="84" y="0"/>
                  <a:pt x="115" y="24"/>
                  <a:pt x="115" y="54"/>
                </a:cubicBezTo>
                <a:cubicBezTo>
                  <a:pt x="115" y="85"/>
                  <a:pt x="84" y="115"/>
                  <a:pt x="54" y="115"/>
                </a:cubicBezTo>
                <a:cubicBezTo>
                  <a:pt x="24" y="115"/>
                  <a:pt x="0" y="85"/>
                  <a:pt x="0" y="54"/>
                </a:cubicBezTo>
                <a:cubicBezTo>
                  <a:pt x="0" y="24"/>
                  <a:pt x="24" y="0"/>
                  <a:pt x="54" y="0"/>
                </a:cubicBezTo>
                <a:lnTo>
                  <a:pt x="54" y="0"/>
                </a:lnTo>
                <a:lnTo>
                  <a:pt x="54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1"/>
                  <a:pt x="24" y="115"/>
                  <a:pt x="54" y="115"/>
                </a:cubicBezTo>
                <a:cubicBezTo>
                  <a:pt x="90" y="115"/>
                  <a:pt x="115" y="91"/>
                  <a:pt x="115" y="54"/>
                </a:cubicBezTo>
                <a:cubicBezTo>
                  <a:pt x="115" y="24"/>
                  <a:pt x="90" y="0"/>
                  <a:pt x="5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1" name="Freeform 1285"/>
          <p:cNvSpPr>
            <a:spLocks noChangeArrowheads="1"/>
          </p:cNvSpPr>
          <p:nvPr/>
        </p:nvSpPr>
        <p:spPr bwMode="auto">
          <a:xfrm>
            <a:off x="4684794" y="7348608"/>
            <a:ext cx="100773" cy="106376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2" name="Freeform 1286"/>
          <p:cNvSpPr>
            <a:spLocks noChangeArrowheads="1"/>
          </p:cNvSpPr>
          <p:nvPr/>
        </p:nvSpPr>
        <p:spPr bwMode="auto">
          <a:xfrm>
            <a:off x="4673599" y="7348608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24" y="84"/>
                  <a:pt x="6" y="66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3" name="Freeform 1287"/>
          <p:cNvSpPr>
            <a:spLocks noChangeArrowheads="1"/>
          </p:cNvSpPr>
          <p:nvPr/>
        </p:nvSpPr>
        <p:spPr bwMode="auto">
          <a:xfrm>
            <a:off x="5899671" y="8261229"/>
            <a:ext cx="123168" cy="123175"/>
          </a:xfrm>
          <a:custGeom>
            <a:avLst/>
            <a:gdLst>
              <a:gd name="T0" fmla="*/ 48 w 98"/>
              <a:gd name="T1" fmla="*/ 96 h 97"/>
              <a:gd name="T2" fmla="*/ 48 w 98"/>
              <a:gd name="T3" fmla="*/ 96 h 97"/>
              <a:gd name="T4" fmla="*/ 0 w 98"/>
              <a:gd name="T5" fmla="*/ 48 h 97"/>
              <a:gd name="T6" fmla="*/ 48 w 98"/>
              <a:gd name="T7" fmla="*/ 0 h 97"/>
              <a:gd name="T8" fmla="*/ 97 w 98"/>
              <a:gd name="T9" fmla="*/ 48 h 97"/>
              <a:gd name="T10" fmla="*/ 48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9" y="0"/>
                  <a:pt x="97" y="18"/>
                  <a:pt x="97" y="48"/>
                </a:cubicBezTo>
                <a:cubicBezTo>
                  <a:pt x="97" y="72"/>
                  <a:pt x="79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4" name="Freeform 1288"/>
          <p:cNvSpPr>
            <a:spLocks noChangeArrowheads="1"/>
          </p:cNvSpPr>
          <p:nvPr/>
        </p:nvSpPr>
        <p:spPr bwMode="auto">
          <a:xfrm>
            <a:off x="5899671" y="8261229"/>
            <a:ext cx="123168" cy="123175"/>
          </a:xfrm>
          <a:custGeom>
            <a:avLst/>
            <a:gdLst>
              <a:gd name="T0" fmla="*/ 48 w 98"/>
              <a:gd name="T1" fmla="*/ 0 h 97"/>
              <a:gd name="T2" fmla="*/ 48 w 98"/>
              <a:gd name="T3" fmla="*/ 0 h 97"/>
              <a:gd name="T4" fmla="*/ 97 w 98"/>
              <a:gd name="T5" fmla="*/ 48 h 97"/>
              <a:gd name="T6" fmla="*/ 48 w 98"/>
              <a:gd name="T7" fmla="*/ 96 h 97"/>
              <a:gd name="T8" fmla="*/ 0 w 98"/>
              <a:gd name="T9" fmla="*/ 48 h 97"/>
              <a:gd name="T10" fmla="*/ 48 w 98"/>
              <a:gd name="T11" fmla="*/ 0 h 97"/>
              <a:gd name="T12" fmla="*/ 48 w 98"/>
              <a:gd name="T13" fmla="*/ 0 h 97"/>
              <a:gd name="T14" fmla="*/ 48 w 98"/>
              <a:gd name="T15" fmla="*/ 0 h 97"/>
              <a:gd name="T16" fmla="*/ 0 w 98"/>
              <a:gd name="T17" fmla="*/ 48 h 97"/>
              <a:gd name="T18" fmla="*/ 48 w 98"/>
              <a:gd name="T19" fmla="*/ 96 h 97"/>
              <a:gd name="T20" fmla="*/ 97 w 98"/>
              <a:gd name="T21" fmla="*/ 48 h 97"/>
              <a:gd name="T22" fmla="*/ 48 w 98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97">
                <a:moveTo>
                  <a:pt x="48" y="0"/>
                </a:moveTo>
                <a:lnTo>
                  <a:pt x="48" y="0"/>
                </a:lnTo>
                <a:cubicBezTo>
                  <a:pt x="73" y="0"/>
                  <a:pt x="97" y="18"/>
                  <a:pt x="97" y="48"/>
                </a:cubicBezTo>
                <a:cubicBezTo>
                  <a:pt x="97" y="72"/>
                  <a:pt x="73" y="96"/>
                  <a:pt x="48" y="96"/>
                </a:cubicBez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18"/>
                  <a:pt x="0" y="48"/>
                </a:cubicBezTo>
                <a:cubicBezTo>
                  <a:pt x="0" y="72"/>
                  <a:pt x="18" y="96"/>
                  <a:pt x="48" y="96"/>
                </a:cubicBezTo>
                <a:cubicBezTo>
                  <a:pt x="79" y="96"/>
                  <a:pt x="97" y="72"/>
                  <a:pt x="97" y="48"/>
                </a:cubicBezTo>
                <a:cubicBezTo>
                  <a:pt x="97" y="18"/>
                  <a:pt x="79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5" name="Freeform 1289"/>
          <p:cNvSpPr>
            <a:spLocks noChangeArrowheads="1"/>
          </p:cNvSpPr>
          <p:nvPr/>
        </p:nvSpPr>
        <p:spPr bwMode="auto">
          <a:xfrm>
            <a:off x="5910870" y="8272425"/>
            <a:ext cx="111970" cy="106380"/>
          </a:xfrm>
          <a:custGeom>
            <a:avLst/>
            <a:gdLst>
              <a:gd name="T0" fmla="*/ 42 w 86"/>
              <a:gd name="T1" fmla="*/ 84 h 85"/>
              <a:gd name="T2" fmla="*/ 42 w 86"/>
              <a:gd name="T3" fmla="*/ 84 h 85"/>
              <a:gd name="T4" fmla="*/ 0 w 86"/>
              <a:gd name="T5" fmla="*/ 42 h 85"/>
              <a:gd name="T6" fmla="*/ 42 w 86"/>
              <a:gd name="T7" fmla="*/ 0 h 85"/>
              <a:gd name="T8" fmla="*/ 85 w 86"/>
              <a:gd name="T9" fmla="*/ 42 h 85"/>
              <a:gd name="T10" fmla="*/ 42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6" name="Freeform 1290"/>
          <p:cNvSpPr>
            <a:spLocks noChangeArrowheads="1"/>
          </p:cNvSpPr>
          <p:nvPr/>
        </p:nvSpPr>
        <p:spPr bwMode="auto">
          <a:xfrm>
            <a:off x="5910870" y="8272425"/>
            <a:ext cx="111970" cy="106380"/>
          </a:xfrm>
          <a:custGeom>
            <a:avLst/>
            <a:gdLst>
              <a:gd name="T0" fmla="*/ 42 w 86"/>
              <a:gd name="T1" fmla="*/ 0 h 85"/>
              <a:gd name="T2" fmla="*/ 42 w 86"/>
              <a:gd name="T3" fmla="*/ 0 h 85"/>
              <a:gd name="T4" fmla="*/ 85 w 86"/>
              <a:gd name="T5" fmla="*/ 42 h 85"/>
              <a:gd name="T6" fmla="*/ 42 w 86"/>
              <a:gd name="T7" fmla="*/ 78 h 85"/>
              <a:gd name="T8" fmla="*/ 0 w 86"/>
              <a:gd name="T9" fmla="*/ 42 h 85"/>
              <a:gd name="T10" fmla="*/ 42 w 86"/>
              <a:gd name="T11" fmla="*/ 0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2" y="0"/>
                </a:moveTo>
                <a:lnTo>
                  <a:pt x="42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6"/>
                  <a:pt x="67" y="78"/>
                  <a:pt x="42" y="78"/>
                </a:cubicBezTo>
                <a:cubicBezTo>
                  <a:pt x="18" y="78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7" name="Freeform 1291"/>
          <p:cNvSpPr>
            <a:spLocks noChangeArrowheads="1"/>
          </p:cNvSpPr>
          <p:nvPr/>
        </p:nvSpPr>
        <p:spPr bwMode="auto">
          <a:xfrm>
            <a:off x="5966854" y="8563567"/>
            <a:ext cx="100773" cy="106380"/>
          </a:xfrm>
          <a:custGeom>
            <a:avLst/>
            <a:gdLst>
              <a:gd name="T0" fmla="*/ 37 w 80"/>
              <a:gd name="T1" fmla="*/ 84 h 85"/>
              <a:gd name="T2" fmla="*/ 37 w 80"/>
              <a:gd name="T3" fmla="*/ 84 h 85"/>
              <a:gd name="T4" fmla="*/ 0 w 80"/>
              <a:gd name="T5" fmla="*/ 42 h 85"/>
              <a:gd name="T6" fmla="*/ 37 w 80"/>
              <a:gd name="T7" fmla="*/ 0 h 85"/>
              <a:gd name="T8" fmla="*/ 79 w 80"/>
              <a:gd name="T9" fmla="*/ 42 h 85"/>
              <a:gd name="T10" fmla="*/ 37 w 80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85">
                <a:moveTo>
                  <a:pt x="37" y="84"/>
                </a:moveTo>
                <a:lnTo>
                  <a:pt x="37" y="84"/>
                </a:lnTo>
                <a:cubicBezTo>
                  <a:pt x="19" y="84"/>
                  <a:pt x="0" y="66"/>
                  <a:pt x="0" y="42"/>
                </a:cubicBezTo>
                <a:cubicBezTo>
                  <a:pt x="0" y="18"/>
                  <a:pt x="19" y="0"/>
                  <a:pt x="37" y="0"/>
                </a:cubicBezTo>
                <a:cubicBezTo>
                  <a:pt x="61" y="0"/>
                  <a:pt x="79" y="18"/>
                  <a:pt x="79" y="42"/>
                </a:cubicBezTo>
                <a:cubicBezTo>
                  <a:pt x="79" y="66"/>
                  <a:pt x="61" y="84"/>
                  <a:pt x="37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8" name="Freeform 1292"/>
          <p:cNvSpPr>
            <a:spLocks noChangeArrowheads="1"/>
          </p:cNvSpPr>
          <p:nvPr/>
        </p:nvSpPr>
        <p:spPr bwMode="auto">
          <a:xfrm>
            <a:off x="5966854" y="8563567"/>
            <a:ext cx="100773" cy="106380"/>
          </a:xfrm>
          <a:custGeom>
            <a:avLst/>
            <a:gdLst>
              <a:gd name="T0" fmla="*/ 37 w 80"/>
              <a:gd name="T1" fmla="*/ 0 h 85"/>
              <a:gd name="T2" fmla="*/ 37 w 80"/>
              <a:gd name="T3" fmla="*/ 0 h 85"/>
              <a:gd name="T4" fmla="*/ 79 w 80"/>
              <a:gd name="T5" fmla="*/ 42 h 85"/>
              <a:gd name="T6" fmla="*/ 37 w 80"/>
              <a:gd name="T7" fmla="*/ 84 h 85"/>
              <a:gd name="T8" fmla="*/ 0 w 80"/>
              <a:gd name="T9" fmla="*/ 42 h 85"/>
              <a:gd name="T10" fmla="*/ 37 w 80"/>
              <a:gd name="T11" fmla="*/ 0 h 85"/>
              <a:gd name="T12" fmla="*/ 37 w 80"/>
              <a:gd name="T13" fmla="*/ 0 h 85"/>
              <a:gd name="T14" fmla="*/ 37 w 80"/>
              <a:gd name="T15" fmla="*/ 0 h 85"/>
              <a:gd name="T16" fmla="*/ 0 w 80"/>
              <a:gd name="T17" fmla="*/ 42 h 85"/>
              <a:gd name="T18" fmla="*/ 37 w 80"/>
              <a:gd name="T19" fmla="*/ 84 h 85"/>
              <a:gd name="T20" fmla="*/ 79 w 80"/>
              <a:gd name="T21" fmla="*/ 42 h 85"/>
              <a:gd name="T22" fmla="*/ 37 w 80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85">
                <a:moveTo>
                  <a:pt x="37" y="0"/>
                </a:moveTo>
                <a:lnTo>
                  <a:pt x="37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6"/>
                  <a:pt x="61" y="84"/>
                  <a:pt x="37" y="84"/>
                </a:cubicBezTo>
                <a:cubicBezTo>
                  <a:pt x="19" y="84"/>
                  <a:pt x="0" y="66"/>
                  <a:pt x="0" y="42"/>
                </a:cubicBezTo>
                <a:cubicBezTo>
                  <a:pt x="0" y="18"/>
                  <a:pt x="19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6"/>
                  <a:pt x="19" y="84"/>
                  <a:pt x="37" y="84"/>
                </a:cubicBezTo>
                <a:cubicBezTo>
                  <a:pt x="61" y="84"/>
                  <a:pt x="79" y="66"/>
                  <a:pt x="79" y="42"/>
                </a:cubicBezTo>
                <a:cubicBezTo>
                  <a:pt x="79" y="18"/>
                  <a:pt x="61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59" name="Freeform 1293"/>
          <p:cNvSpPr>
            <a:spLocks noChangeArrowheads="1"/>
          </p:cNvSpPr>
          <p:nvPr/>
        </p:nvSpPr>
        <p:spPr bwMode="auto">
          <a:xfrm>
            <a:off x="4936727" y="9884903"/>
            <a:ext cx="134367" cy="123175"/>
          </a:xfrm>
          <a:custGeom>
            <a:avLst/>
            <a:gdLst>
              <a:gd name="T0" fmla="*/ 48 w 104"/>
              <a:gd name="T1" fmla="*/ 96 h 97"/>
              <a:gd name="T2" fmla="*/ 48 w 104"/>
              <a:gd name="T3" fmla="*/ 96 h 97"/>
              <a:gd name="T4" fmla="*/ 0 w 104"/>
              <a:gd name="T5" fmla="*/ 48 h 97"/>
              <a:gd name="T6" fmla="*/ 48 w 104"/>
              <a:gd name="T7" fmla="*/ 0 h 97"/>
              <a:gd name="T8" fmla="*/ 103 w 104"/>
              <a:gd name="T9" fmla="*/ 48 h 97"/>
              <a:gd name="T10" fmla="*/ 48 w 104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8" y="0"/>
                  <a:pt x="103" y="18"/>
                  <a:pt x="103" y="48"/>
                </a:cubicBezTo>
                <a:cubicBezTo>
                  <a:pt x="103" y="72"/>
                  <a:pt x="78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0" name="Freeform 1294"/>
          <p:cNvSpPr>
            <a:spLocks noChangeArrowheads="1"/>
          </p:cNvSpPr>
          <p:nvPr/>
        </p:nvSpPr>
        <p:spPr bwMode="auto">
          <a:xfrm>
            <a:off x="4936727" y="9879301"/>
            <a:ext cx="134367" cy="128772"/>
          </a:xfrm>
          <a:custGeom>
            <a:avLst/>
            <a:gdLst>
              <a:gd name="T0" fmla="*/ 48 w 104"/>
              <a:gd name="T1" fmla="*/ 6 h 103"/>
              <a:gd name="T2" fmla="*/ 48 w 104"/>
              <a:gd name="T3" fmla="*/ 6 h 103"/>
              <a:gd name="T4" fmla="*/ 96 w 104"/>
              <a:gd name="T5" fmla="*/ 54 h 103"/>
              <a:gd name="T6" fmla="*/ 48 w 104"/>
              <a:gd name="T7" fmla="*/ 102 h 103"/>
              <a:gd name="T8" fmla="*/ 0 w 104"/>
              <a:gd name="T9" fmla="*/ 54 h 103"/>
              <a:gd name="T10" fmla="*/ 48 w 104"/>
              <a:gd name="T11" fmla="*/ 6 h 103"/>
              <a:gd name="T12" fmla="*/ 48 w 104"/>
              <a:gd name="T13" fmla="*/ 0 h 103"/>
              <a:gd name="T14" fmla="*/ 48 w 104"/>
              <a:gd name="T15" fmla="*/ 0 h 103"/>
              <a:gd name="T16" fmla="*/ 0 w 104"/>
              <a:gd name="T17" fmla="*/ 54 h 103"/>
              <a:gd name="T18" fmla="*/ 48 w 104"/>
              <a:gd name="T19" fmla="*/ 102 h 103"/>
              <a:gd name="T20" fmla="*/ 103 w 104"/>
              <a:gd name="T21" fmla="*/ 54 h 103"/>
              <a:gd name="T22" fmla="*/ 48 w 104"/>
              <a:gd name="T23" fmla="*/ 0 h 103"/>
              <a:gd name="T24" fmla="*/ 48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48" y="6"/>
                </a:moveTo>
                <a:lnTo>
                  <a:pt x="48" y="6"/>
                </a:lnTo>
                <a:cubicBezTo>
                  <a:pt x="78" y="6"/>
                  <a:pt x="96" y="24"/>
                  <a:pt x="96" y="54"/>
                </a:cubicBezTo>
                <a:cubicBezTo>
                  <a:pt x="96" y="78"/>
                  <a:pt x="78" y="102"/>
                  <a:pt x="48" y="102"/>
                </a:cubicBezTo>
                <a:cubicBezTo>
                  <a:pt x="24" y="102"/>
                  <a:pt x="0" y="78"/>
                  <a:pt x="0" y="54"/>
                </a:cubicBezTo>
                <a:cubicBezTo>
                  <a:pt x="0" y="24"/>
                  <a:pt x="24" y="6"/>
                  <a:pt x="48" y="6"/>
                </a:cubicBezTo>
                <a:lnTo>
                  <a:pt x="48" y="0"/>
                </a:lnTo>
                <a:lnTo>
                  <a:pt x="48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48" y="102"/>
                </a:cubicBezTo>
                <a:cubicBezTo>
                  <a:pt x="78" y="102"/>
                  <a:pt x="103" y="78"/>
                  <a:pt x="103" y="54"/>
                </a:cubicBezTo>
                <a:cubicBezTo>
                  <a:pt x="103" y="24"/>
                  <a:pt x="78" y="0"/>
                  <a:pt x="48" y="0"/>
                </a:cubicBezTo>
                <a:lnTo>
                  <a:pt x="4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1" name="Freeform 1295"/>
          <p:cNvSpPr>
            <a:spLocks noChangeArrowheads="1"/>
          </p:cNvSpPr>
          <p:nvPr/>
        </p:nvSpPr>
        <p:spPr bwMode="auto">
          <a:xfrm>
            <a:off x="5211054" y="10405600"/>
            <a:ext cx="111970" cy="100780"/>
          </a:xfrm>
          <a:custGeom>
            <a:avLst/>
            <a:gdLst>
              <a:gd name="T0" fmla="*/ 42 w 86"/>
              <a:gd name="T1" fmla="*/ 78 h 79"/>
              <a:gd name="T2" fmla="*/ 42 w 86"/>
              <a:gd name="T3" fmla="*/ 78 h 79"/>
              <a:gd name="T4" fmla="*/ 0 w 86"/>
              <a:gd name="T5" fmla="*/ 36 h 79"/>
              <a:gd name="T6" fmla="*/ 42 w 86"/>
              <a:gd name="T7" fmla="*/ 0 h 79"/>
              <a:gd name="T8" fmla="*/ 85 w 86"/>
              <a:gd name="T9" fmla="*/ 36 h 79"/>
              <a:gd name="T10" fmla="*/ 42 w 86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5" y="18"/>
                  <a:pt x="85" y="36"/>
                </a:cubicBezTo>
                <a:cubicBezTo>
                  <a:pt x="85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2" name="Freeform 1296"/>
          <p:cNvSpPr>
            <a:spLocks noChangeArrowheads="1"/>
          </p:cNvSpPr>
          <p:nvPr/>
        </p:nvSpPr>
        <p:spPr bwMode="auto">
          <a:xfrm>
            <a:off x="5211054" y="10399998"/>
            <a:ext cx="111970" cy="106380"/>
          </a:xfrm>
          <a:custGeom>
            <a:avLst/>
            <a:gdLst>
              <a:gd name="T0" fmla="*/ 42 w 86"/>
              <a:gd name="T1" fmla="*/ 6 h 85"/>
              <a:gd name="T2" fmla="*/ 42 w 86"/>
              <a:gd name="T3" fmla="*/ 6 h 85"/>
              <a:gd name="T4" fmla="*/ 85 w 86"/>
              <a:gd name="T5" fmla="*/ 42 h 85"/>
              <a:gd name="T6" fmla="*/ 42 w 86"/>
              <a:gd name="T7" fmla="*/ 84 h 85"/>
              <a:gd name="T8" fmla="*/ 0 w 86"/>
              <a:gd name="T9" fmla="*/ 42 h 85"/>
              <a:gd name="T10" fmla="*/ 42 w 86"/>
              <a:gd name="T11" fmla="*/ 6 h 85"/>
              <a:gd name="T12" fmla="*/ 42 w 86"/>
              <a:gd name="T13" fmla="*/ 0 h 85"/>
              <a:gd name="T14" fmla="*/ 42 w 86"/>
              <a:gd name="T15" fmla="*/ 0 h 85"/>
              <a:gd name="T16" fmla="*/ 0 w 86"/>
              <a:gd name="T17" fmla="*/ 42 h 85"/>
              <a:gd name="T18" fmla="*/ 42 w 86"/>
              <a:gd name="T19" fmla="*/ 84 h 85"/>
              <a:gd name="T20" fmla="*/ 85 w 86"/>
              <a:gd name="T21" fmla="*/ 42 h 85"/>
              <a:gd name="T22" fmla="*/ 42 w 86"/>
              <a:gd name="T23" fmla="*/ 0 h 85"/>
              <a:gd name="T24" fmla="*/ 42 w 86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5" y="24"/>
                  <a:pt x="85" y="42"/>
                </a:cubicBezTo>
                <a:cubicBezTo>
                  <a:pt x="85" y="66"/>
                  <a:pt x="66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5" y="66"/>
                  <a:pt x="85" y="42"/>
                </a:cubicBezTo>
                <a:cubicBezTo>
                  <a:pt x="85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3" name="Freeform 1297"/>
          <p:cNvSpPr>
            <a:spLocks noChangeArrowheads="1"/>
          </p:cNvSpPr>
          <p:nvPr/>
        </p:nvSpPr>
        <p:spPr bwMode="auto">
          <a:xfrm>
            <a:off x="5267038" y="10797517"/>
            <a:ext cx="111970" cy="111977"/>
          </a:xfrm>
          <a:custGeom>
            <a:avLst/>
            <a:gdLst>
              <a:gd name="T0" fmla="*/ 43 w 86"/>
              <a:gd name="T1" fmla="*/ 85 h 86"/>
              <a:gd name="T2" fmla="*/ 43 w 86"/>
              <a:gd name="T3" fmla="*/ 85 h 86"/>
              <a:gd name="T4" fmla="*/ 0 w 86"/>
              <a:gd name="T5" fmla="*/ 43 h 86"/>
              <a:gd name="T6" fmla="*/ 43 w 86"/>
              <a:gd name="T7" fmla="*/ 0 h 86"/>
              <a:gd name="T8" fmla="*/ 85 w 86"/>
              <a:gd name="T9" fmla="*/ 43 h 86"/>
              <a:gd name="T10" fmla="*/ 43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3" y="85"/>
                </a:moveTo>
                <a:lnTo>
                  <a:pt x="43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9"/>
                  <a:pt x="18" y="0"/>
                  <a:pt x="43" y="0"/>
                </a:cubicBezTo>
                <a:cubicBezTo>
                  <a:pt x="67" y="0"/>
                  <a:pt x="85" y="19"/>
                  <a:pt x="85" y="43"/>
                </a:cubicBezTo>
                <a:cubicBezTo>
                  <a:pt x="85" y="67"/>
                  <a:pt x="67" y="85"/>
                  <a:pt x="43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4" name="Freeform 1298"/>
          <p:cNvSpPr>
            <a:spLocks noChangeArrowheads="1"/>
          </p:cNvSpPr>
          <p:nvPr/>
        </p:nvSpPr>
        <p:spPr bwMode="auto">
          <a:xfrm>
            <a:off x="5267038" y="10797517"/>
            <a:ext cx="111970" cy="111977"/>
          </a:xfrm>
          <a:custGeom>
            <a:avLst/>
            <a:gdLst>
              <a:gd name="T0" fmla="*/ 43 w 86"/>
              <a:gd name="T1" fmla="*/ 0 h 86"/>
              <a:gd name="T2" fmla="*/ 43 w 86"/>
              <a:gd name="T3" fmla="*/ 0 h 86"/>
              <a:gd name="T4" fmla="*/ 85 w 86"/>
              <a:gd name="T5" fmla="*/ 43 h 86"/>
              <a:gd name="T6" fmla="*/ 43 w 86"/>
              <a:gd name="T7" fmla="*/ 79 h 86"/>
              <a:gd name="T8" fmla="*/ 0 w 86"/>
              <a:gd name="T9" fmla="*/ 43 h 86"/>
              <a:gd name="T10" fmla="*/ 43 w 86"/>
              <a:gd name="T11" fmla="*/ 0 h 86"/>
              <a:gd name="T12" fmla="*/ 43 w 86"/>
              <a:gd name="T13" fmla="*/ 0 h 86"/>
              <a:gd name="T14" fmla="*/ 43 w 86"/>
              <a:gd name="T15" fmla="*/ 0 h 86"/>
              <a:gd name="T16" fmla="*/ 0 w 86"/>
              <a:gd name="T17" fmla="*/ 43 h 86"/>
              <a:gd name="T18" fmla="*/ 43 w 86"/>
              <a:gd name="T19" fmla="*/ 85 h 86"/>
              <a:gd name="T20" fmla="*/ 85 w 86"/>
              <a:gd name="T21" fmla="*/ 43 h 86"/>
              <a:gd name="T22" fmla="*/ 43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9"/>
                  <a:pt x="85" y="43"/>
                </a:cubicBezTo>
                <a:cubicBezTo>
                  <a:pt x="85" y="61"/>
                  <a:pt x="67" y="79"/>
                  <a:pt x="43" y="79"/>
                </a:cubicBez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9"/>
                  <a:pt x="0" y="43"/>
                </a:cubicBezTo>
                <a:cubicBezTo>
                  <a:pt x="0" y="67"/>
                  <a:pt x="18" y="85"/>
                  <a:pt x="43" y="85"/>
                </a:cubicBezTo>
                <a:cubicBezTo>
                  <a:pt x="67" y="85"/>
                  <a:pt x="85" y="67"/>
                  <a:pt x="85" y="43"/>
                </a:cubicBezTo>
                <a:cubicBezTo>
                  <a:pt x="85" y="19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5" name="Freeform 1299"/>
          <p:cNvSpPr>
            <a:spLocks noChangeArrowheads="1"/>
          </p:cNvSpPr>
          <p:nvPr/>
        </p:nvSpPr>
        <p:spPr bwMode="auto">
          <a:xfrm>
            <a:off x="5009508" y="10114459"/>
            <a:ext cx="123168" cy="123175"/>
          </a:xfrm>
          <a:custGeom>
            <a:avLst/>
            <a:gdLst>
              <a:gd name="T0" fmla="*/ 49 w 98"/>
              <a:gd name="T1" fmla="*/ 96 h 97"/>
              <a:gd name="T2" fmla="*/ 49 w 98"/>
              <a:gd name="T3" fmla="*/ 96 h 97"/>
              <a:gd name="T4" fmla="*/ 0 w 98"/>
              <a:gd name="T5" fmla="*/ 48 h 97"/>
              <a:gd name="T6" fmla="*/ 49 w 98"/>
              <a:gd name="T7" fmla="*/ 0 h 97"/>
              <a:gd name="T8" fmla="*/ 97 w 98"/>
              <a:gd name="T9" fmla="*/ 48 h 97"/>
              <a:gd name="T10" fmla="*/ 49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9" y="96"/>
                </a:moveTo>
                <a:lnTo>
                  <a:pt x="49" y="96"/>
                </a:ln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9" y="0"/>
                </a:cubicBezTo>
                <a:cubicBezTo>
                  <a:pt x="79" y="0"/>
                  <a:pt x="97" y="24"/>
                  <a:pt x="97" y="48"/>
                </a:cubicBezTo>
                <a:cubicBezTo>
                  <a:pt x="97" y="78"/>
                  <a:pt x="79" y="96"/>
                  <a:pt x="49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6" name="Freeform 1300"/>
          <p:cNvSpPr>
            <a:spLocks noChangeArrowheads="1"/>
          </p:cNvSpPr>
          <p:nvPr/>
        </p:nvSpPr>
        <p:spPr bwMode="auto">
          <a:xfrm>
            <a:off x="5009503" y="10114459"/>
            <a:ext cx="134367" cy="123175"/>
          </a:xfrm>
          <a:custGeom>
            <a:avLst/>
            <a:gdLst>
              <a:gd name="T0" fmla="*/ 49 w 104"/>
              <a:gd name="T1" fmla="*/ 0 h 97"/>
              <a:gd name="T2" fmla="*/ 49 w 104"/>
              <a:gd name="T3" fmla="*/ 0 h 97"/>
              <a:gd name="T4" fmla="*/ 97 w 104"/>
              <a:gd name="T5" fmla="*/ 48 h 97"/>
              <a:gd name="T6" fmla="*/ 49 w 104"/>
              <a:gd name="T7" fmla="*/ 96 h 97"/>
              <a:gd name="T8" fmla="*/ 0 w 104"/>
              <a:gd name="T9" fmla="*/ 48 h 97"/>
              <a:gd name="T10" fmla="*/ 49 w 104"/>
              <a:gd name="T11" fmla="*/ 0 h 97"/>
              <a:gd name="T12" fmla="*/ 49 w 104"/>
              <a:gd name="T13" fmla="*/ 0 h 97"/>
              <a:gd name="T14" fmla="*/ 49 w 104"/>
              <a:gd name="T15" fmla="*/ 0 h 97"/>
              <a:gd name="T16" fmla="*/ 0 w 104"/>
              <a:gd name="T17" fmla="*/ 48 h 97"/>
              <a:gd name="T18" fmla="*/ 49 w 104"/>
              <a:gd name="T19" fmla="*/ 96 h 97"/>
              <a:gd name="T20" fmla="*/ 103 w 104"/>
              <a:gd name="T21" fmla="*/ 48 h 97"/>
              <a:gd name="T22" fmla="*/ 49 w 104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4" h="97">
                <a:moveTo>
                  <a:pt x="49" y="0"/>
                </a:moveTo>
                <a:lnTo>
                  <a:pt x="49" y="0"/>
                </a:lnTo>
                <a:cubicBezTo>
                  <a:pt x="79" y="0"/>
                  <a:pt x="97" y="24"/>
                  <a:pt x="97" y="48"/>
                </a:cubicBezTo>
                <a:cubicBezTo>
                  <a:pt x="97" y="78"/>
                  <a:pt x="79" y="96"/>
                  <a:pt x="49" y="96"/>
                </a:cubicBezTo>
                <a:cubicBezTo>
                  <a:pt x="24" y="96"/>
                  <a:pt x="0" y="78"/>
                  <a:pt x="0" y="48"/>
                </a:cubicBezTo>
                <a:cubicBezTo>
                  <a:pt x="0" y="24"/>
                  <a:pt x="24" y="0"/>
                  <a:pt x="49" y="0"/>
                </a:cubicBezTo>
                <a:lnTo>
                  <a:pt x="49" y="0"/>
                </a:lnTo>
                <a:lnTo>
                  <a:pt x="49" y="0"/>
                </a:lnTo>
                <a:cubicBezTo>
                  <a:pt x="24" y="0"/>
                  <a:pt x="0" y="24"/>
                  <a:pt x="0" y="48"/>
                </a:cubicBezTo>
                <a:cubicBezTo>
                  <a:pt x="0" y="78"/>
                  <a:pt x="24" y="96"/>
                  <a:pt x="49" y="96"/>
                </a:cubicBezTo>
                <a:cubicBezTo>
                  <a:pt x="79" y="96"/>
                  <a:pt x="103" y="78"/>
                  <a:pt x="103" y="48"/>
                </a:cubicBezTo>
                <a:cubicBezTo>
                  <a:pt x="103" y="24"/>
                  <a:pt x="79" y="0"/>
                  <a:pt x="4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7" name="Freeform 1301"/>
          <p:cNvSpPr>
            <a:spLocks noChangeArrowheads="1"/>
          </p:cNvSpPr>
          <p:nvPr/>
        </p:nvSpPr>
        <p:spPr bwMode="auto">
          <a:xfrm>
            <a:off x="4813562" y="9347411"/>
            <a:ext cx="184750" cy="190362"/>
          </a:xfrm>
          <a:custGeom>
            <a:avLst/>
            <a:gdLst>
              <a:gd name="T0" fmla="*/ 73 w 146"/>
              <a:gd name="T1" fmla="*/ 150 h 151"/>
              <a:gd name="T2" fmla="*/ 73 w 146"/>
              <a:gd name="T3" fmla="*/ 150 h 151"/>
              <a:gd name="T4" fmla="*/ 0 w 146"/>
              <a:gd name="T5" fmla="*/ 72 h 151"/>
              <a:gd name="T6" fmla="*/ 73 w 146"/>
              <a:gd name="T7" fmla="*/ 0 h 151"/>
              <a:gd name="T8" fmla="*/ 145 w 146"/>
              <a:gd name="T9" fmla="*/ 72 h 151"/>
              <a:gd name="T10" fmla="*/ 73 w 146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1">
                <a:moveTo>
                  <a:pt x="73" y="150"/>
                </a:moveTo>
                <a:lnTo>
                  <a:pt x="73" y="150"/>
                </a:lnTo>
                <a:cubicBezTo>
                  <a:pt x="31" y="150"/>
                  <a:pt x="0" y="114"/>
                  <a:pt x="0" y="72"/>
                </a:cubicBezTo>
                <a:cubicBezTo>
                  <a:pt x="0" y="29"/>
                  <a:pt x="31" y="0"/>
                  <a:pt x="73" y="0"/>
                </a:cubicBezTo>
                <a:cubicBezTo>
                  <a:pt x="115" y="0"/>
                  <a:pt x="145" y="29"/>
                  <a:pt x="145" y="72"/>
                </a:cubicBezTo>
                <a:cubicBezTo>
                  <a:pt x="145" y="114"/>
                  <a:pt x="115" y="150"/>
                  <a:pt x="73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8" name="Freeform 1302"/>
          <p:cNvSpPr>
            <a:spLocks noChangeArrowheads="1"/>
          </p:cNvSpPr>
          <p:nvPr/>
        </p:nvSpPr>
        <p:spPr bwMode="auto">
          <a:xfrm>
            <a:off x="4813562" y="9347411"/>
            <a:ext cx="184750" cy="190362"/>
          </a:xfrm>
          <a:custGeom>
            <a:avLst/>
            <a:gdLst>
              <a:gd name="T0" fmla="*/ 73 w 146"/>
              <a:gd name="T1" fmla="*/ 0 h 151"/>
              <a:gd name="T2" fmla="*/ 73 w 146"/>
              <a:gd name="T3" fmla="*/ 0 h 151"/>
              <a:gd name="T4" fmla="*/ 145 w 146"/>
              <a:gd name="T5" fmla="*/ 72 h 151"/>
              <a:gd name="T6" fmla="*/ 73 w 146"/>
              <a:gd name="T7" fmla="*/ 144 h 151"/>
              <a:gd name="T8" fmla="*/ 0 w 146"/>
              <a:gd name="T9" fmla="*/ 72 h 151"/>
              <a:gd name="T10" fmla="*/ 73 w 146"/>
              <a:gd name="T11" fmla="*/ 0 h 151"/>
              <a:gd name="T12" fmla="*/ 73 w 146"/>
              <a:gd name="T13" fmla="*/ 0 h 151"/>
              <a:gd name="T14" fmla="*/ 73 w 146"/>
              <a:gd name="T15" fmla="*/ 0 h 151"/>
              <a:gd name="T16" fmla="*/ 0 w 146"/>
              <a:gd name="T17" fmla="*/ 72 h 151"/>
              <a:gd name="T18" fmla="*/ 73 w 146"/>
              <a:gd name="T19" fmla="*/ 150 h 151"/>
              <a:gd name="T20" fmla="*/ 145 w 146"/>
              <a:gd name="T21" fmla="*/ 72 h 151"/>
              <a:gd name="T22" fmla="*/ 73 w 146"/>
              <a:gd name="T2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151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45" y="36"/>
                  <a:pt x="145" y="72"/>
                </a:cubicBezTo>
                <a:cubicBezTo>
                  <a:pt x="145" y="114"/>
                  <a:pt x="115" y="144"/>
                  <a:pt x="73" y="144"/>
                </a:cubicBezTo>
                <a:cubicBezTo>
                  <a:pt x="31" y="144"/>
                  <a:pt x="0" y="114"/>
                  <a:pt x="0" y="72"/>
                </a:cubicBezTo>
                <a:cubicBezTo>
                  <a:pt x="0" y="36"/>
                  <a:pt x="31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1" y="0"/>
                  <a:pt x="0" y="29"/>
                  <a:pt x="0" y="72"/>
                </a:cubicBezTo>
                <a:cubicBezTo>
                  <a:pt x="0" y="114"/>
                  <a:pt x="31" y="150"/>
                  <a:pt x="73" y="150"/>
                </a:cubicBezTo>
                <a:cubicBezTo>
                  <a:pt x="115" y="150"/>
                  <a:pt x="145" y="114"/>
                  <a:pt x="145" y="72"/>
                </a:cubicBezTo>
                <a:cubicBezTo>
                  <a:pt x="145" y="29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69" name="Freeform 1303"/>
          <p:cNvSpPr>
            <a:spLocks noChangeArrowheads="1"/>
          </p:cNvSpPr>
          <p:nvPr/>
        </p:nvSpPr>
        <p:spPr bwMode="auto">
          <a:xfrm>
            <a:off x="5037501" y="10377604"/>
            <a:ext cx="167955" cy="167966"/>
          </a:xfrm>
          <a:custGeom>
            <a:avLst/>
            <a:gdLst>
              <a:gd name="T0" fmla="*/ 67 w 134"/>
              <a:gd name="T1" fmla="*/ 132 h 133"/>
              <a:gd name="T2" fmla="*/ 67 w 134"/>
              <a:gd name="T3" fmla="*/ 132 h 133"/>
              <a:gd name="T4" fmla="*/ 0 w 134"/>
              <a:gd name="T5" fmla="*/ 66 h 133"/>
              <a:gd name="T6" fmla="*/ 67 w 134"/>
              <a:gd name="T7" fmla="*/ 0 h 133"/>
              <a:gd name="T8" fmla="*/ 133 w 134"/>
              <a:gd name="T9" fmla="*/ 66 h 133"/>
              <a:gd name="T10" fmla="*/ 67 w 134"/>
              <a:gd name="T1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3">
                <a:moveTo>
                  <a:pt x="67" y="132"/>
                </a:moveTo>
                <a:lnTo>
                  <a:pt x="67" y="132"/>
                </a:lnTo>
                <a:cubicBezTo>
                  <a:pt x="31" y="132"/>
                  <a:pt x="0" y="102"/>
                  <a:pt x="0" y="66"/>
                </a:cubicBezTo>
                <a:cubicBezTo>
                  <a:pt x="0" y="30"/>
                  <a:pt x="31" y="0"/>
                  <a:pt x="67" y="0"/>
                </a:cubicBez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32"/>
                  <a:pt x="67" y="1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0" name="Freeform 1304"/>
          <p:cNvSpPr>
            <a:spLocks noChangeArrowheads="1"/>
          </p:cNvSpPr>
          <p:nvPr/>
        </p:nvSpPr>
        <p:spPr bwMode="auto">
          <a:xfrm>
            <a:off x="5037501" y="10377604"/>
            <a:ext cx="167955" cy="167966"/>
          </a:xfrm>
          <a:custGeom>
            <a:avLst/>
            <a:gdLst>
              <a:gd name="T0" fmla="*/ 67 w 134"/>
              <a:gd name="T1" fmla="*/ 0 h 133"/>
              <a:gd name="T2" fmla="*/ 67 w 134"/>
              <a:gd name="T3" fmla="*/ 0 h 133"/>
              <a:gd name="T4" fmla="*/ 133 w 134"/>
              <a:gd name="T5" fmla="*/ 66 h 133"/>
              <a:gd name="T6" fmla="*/ 67 w 134"/>
              <a:gd name="T7" fmla="*/ 126 h 133"/>
              <a:gd name="T8" fmla="*/ 0 w 134"/>
              <a:gd name="T9" fmla="*/ 66 h 133"/>
              <a:gd name="T10" fmla="*/ 67 w 134"/>
              <a:gd name="T11" fmla="*/ 0 h 133"/>
              <a:gd name="T12" fmla="*/ 67 w 134"/>
              <a:gd name="T13" fmla="*/ 0 h 133"/>
              <a:gd name="T14" fmla="*/ 67 w 134"/>
              <a:gd name="T15" fmla="*/ 0 h 133"/>
              <a:gd name="T16" fmla="*/ 0 w 134"/>
              <a:gd name="T17" fmla="*/ 66 h 133"/>
              <a:gd name="T18" fmla="*/ 67 w 134"/>
              <a:gd name="T19" fmla="*/ 132 h 133"/>
              <a:gd name="T20" fmla="*/ 133 w 134"/>
              <a:gd name="T21" fmla="*/ 66 h 133"/>
              <a:gd name="T22" fmla="*/ 67 w 134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3">
                <a:moveTo>
                  <a:pt x="67" y="0"/>
                </a:moveTo>
                <a:lnTo>
                  <a:pt x="67" y="0"/>
                </a:lnTo>
                <a:cubicBezTo>
                  <a:pt x="103" y="0"/>
                  <a:pt x="133" y="30"/>
                  <a:pt x="133" y="66"/>
                </a:cubicBezTo>
                <a:cubicBezTo>
                  <a:pt x="133" y="102"/>
                  <a:pt x="103" y="126"/>
                  <a:pt x="67" y="126"/>
                </a:cubicBezTo>
                <a:cubicBezTo>
                  <a:pt x="31" y="126"/>
                  <a:pt x="0" y="102"/>
                  <a:pt x="0" y="66"/>
                </a:cubicBezTo>
                <a:cubicBezTo>
                  <a:pt x="0" y="30"/>
                  <a:pt x="31" y="0"/>
                  <a:pt x="67" y="0"/>
                </a:cubicBezTo>
                <a:lnTo>
                  <a:pt x="67" y="0"/>
                </a:lnTo>
                <a:lnTo>
                  <a:pt x="67" y="0"/>
                </a:lnTo>
                <a:cubicBezTo>
                  <a:pt x="31" y="0"/>
                  <a:pt x="0" y="30"/>
                  <a:pt x="0" y="66"/>
                </a:cubicBezTo>
                <a:cubicBezTo>
                  <a:pt x="0" y="102"/>
                  <a:pt x="31" y="132"/>
                  <a:pt x="67" y="132"/>
                </a:cubicBezTo>
                <a:cubicBezTo>
                  <a:pt x="103" y="132"/>
                  <a:pt x="133" y="102"/>
                  <a:pt x="133" y="66"/>
                </a:cubicBezTo>
                <a:cubicBezTo>
                  <a:pt x="133" y="30"/>
                  <a:pt x="103" y="0"/>
                  <a:pt x="6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1" name="Freeform 1305"/>
          <p:cNvSpPr>
            <a:spLocks noChangeArrowheads="1"/>
          </p:cNvSpPr>
          <p:nvPr/>
        </p:nvSpPr>
        <p:spPr bwMode="auto">
          <a:xfrm>
            <a:off x="4371280" y="8328413"/>
            <a:ext cx="106373" cy="106380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7" y="84"/>
                  <a:pt x="0" y="66"/>
                  <a:pt x="0" y="42"/>
                </a:cubicBezTo>
                <a:cubicBezTo>
                  <a:pt x="0" y="18"/>
                  <a:pt x="17" y="0"/>
                  <a:pt x="42" y="0"/>
                </a:cubicBezTo>
                <a:cubicBezTo>
                  <a:pt x="66" y="0"/>
                  <a:pt x="84" y="18"/>
                  <a:pt x="84" y="42"/>
                </a:cubicBezTo>
                <a:cubicBezTo>
                  <a:pt x="84" y="66"/>
                  <a:pt x="66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2" name="Freeform 1306"/>
          <p:cNvSpPr>
            <a:spLocks noChangeArrowheads="1"/>
          </p:cNvSpPr>
          <p:nvPr/>
        </p:nvSpPr>
        <p:spPr bwMode="auto">
          <a:xfrm>
            <a:off x="4371280" y="8328413"/>
            <a:ext cx="106373" cy="106380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17" y="84"/>
                  <a:pt x="0" y="66"/>
                  <a:pt x="0" y="42"/>
                </a:cubicBezTo>
                <a:cubicBezTo>
                  <a:pt x="0" y="24"/>
                  <a:pt x="17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7" y="0"/>
                  <a:pt x="0" y="18"/>
                  <a:pt x="0" y="42"/>
                </a:cubicBezTo>
                <a:cubicBezTo>
                  <a:pt x="0" y="66"/>
                  <a:pt x="17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3" name="Freeform 1307"/>
          <p:cNvSpPr>
            <a:spLocks noChangeArrowheads="1"/>
          </p:cNvSpPr>
          <p:nvPr/>
        </p:nvSpPr>
        <p:spPr bwMode="auto">
          <a:xfrm>
            <a:off x="4690395" y="8345210"/>
            <a:ext cx="83975" cy="83982"/>
          </a:xfrm>
          <a:custGeom>
            <a:avLst/>
            <a:gdLst>
              <a:gd name="T0" fmla="*/ 36 w 67"/>
              <a:gd name="T1" fmla="*/ 66 h 67"/>
              <a:gd name="T2" fmla="*/ 36 w 67"/>
              <a:gd name="T3" fmla="*/ 66 h 67"/>
              <a:gd name="T4" fmla="*/ 0 w 67"/>
              <a:gd name="T5" fmla="*/ 30 h 67"/>
              <a:gd name="T6" fmla="*/ 36 w 67"/>
              <a:gd name="T7" fmla="*/ 0 h 67"/>
              <a:gd name="T8" fmla="*/ 66 w 67"/>
              <a:gd name="T9" fmla="*/ 30 h 67"/>
              <a:gd name="T10" fmla="*/ 36 w 67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7">
                <a:moveTo>
                  <a:pt x="36" y="66"/>
                </a:moveTo>
                <a:lnTo>
                  <a:pt x="36" y="66"/>
                </a:lnTo>
                <a:cubicBezTo>
                  <a:pt x="18" y="66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6"/>
                  <a:pt x="36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4" name="Freeform 1308"/>
          <p:cNvSpPr>
            <a:spLocks noChangeArrowheads="1"/>
          </p:cNvSpPr>
          <p:nvPr/>
        </p:nvSpPr>
        <p:spPr bwMode="auto">
          <a:xfrm>
            <a:off x="4690395" y="8345210"/>
            <a:ext cx="83975" cy="83982"/>
          </a:xfrm>
          <a:custGeom>
            <a:avLst/>
            <a:gdLst>
              <a:gd name="T0" fmla="*/ 36 w 67"/>
              <a:gd name="T1" fmla="*/ 0 h 67"/>
              <a:gd name="T2" fmla="*/ 36 w 67"/>
              <a:gd name="T3" fmla="*/ 0 h 67"/>
              <a:gd name="T4" fmla="*/ 66 w 67"/>
              <a:gd name="T5" fmla="*/ 30 h 67"/>
              <a:gd name="T6" fmla="*/ 36 w 67"/>
              <a:gd name="T7" fmla="*/ 60 h 67"/>
              <a:gd name="T8" fmla="*/ 6 w 67"/>
              <a:gd name="T9" fmla="*/ 30 h 67"/>
              <a:gd name="T10" fmla="*/ 36 w 67"/>
              <a:gd name="T11" fmla="*/ 0 h 67"/>
              <a:gd name="T12" fmla="*/ 36 w 67"/>
              <a:gd name="T13" fmla="*/ 0 h 67"/>
              <a:gd name="T14" fmla="*/ 36 w 67"/>
              <a:gd name="T15" fmla="*/ 0 h 67"/>
              <a:gd name="T16" fmla="*/ 0 w 67"/>
              <a:gd name="T17" fmla="*/ 30 h 67"/>
              <a:gd name="T18" fmla="*/ 36 w 67"/>
              <a:gd name="T19" fmla="*/ 66 h 67"/>
              <a:gd name="T20" fmla="*/ 66 w 67"/>
              <a:gd name="T21" fmla="*/ 30 h 67"/>
              <a:gd name="T22" fmla="*/ 36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6" y="0"/>
                </a:moveTo>
                <a:lnTo>
                  <a:pt x="36" y="0"/>
                </a:ln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0"/>
                  <a:pt x="36" y="60"/>
                </a:cubicBezTo>
                <a:cubicBezTo>
                  <a:pt x="18" y="60"/>
                  <a:pt x="6" y="48"/>
                  <a:pt x="6" y="30"/>
                </a:cubicBezTo>
                <a:cubicBezTo>
                  <a:pt x="6" y="12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8"/>
                  <a:pt x="18" y="66"/>
                  <a:pt x="36" y="66"/>
                </a:cubicBezTo>
                <a:cubicBezTo>
                  <a:pt x="54" y="66"/>
                  <a:pt x="66" y="48"/>
                  <a:pt x="66" y="30"/>
                </a:cubicBezTo>
                <a:cubicBezTo>
                  <a:pt x="66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5" name="Freeform 1309"/>
          <p:cNvSpPr>
            <a:spLocks noChangeArrowheads="1"/>
          </p:cNvSpPr>
          <p:nvPr/>
        </p:nvSpPr>
        <p:spPr bwMode="auto">
          <a:xfrm>
            <a:off x="4791167" y="7858109"/>
            <a:ext cx="78381" cy="78384"/>
          </a:xfrm>
          <a:custGeom>
            <a:avLst/>
            <a:gdLst>
              <a:gd name="T0" fmla="*/ 30 w 62"/>
              <a:gd name="T1" fmla="*/ 60 h 61"/>
              <a:gd name="T2" fmla="*/ 30 w 62"/>
              <a:gd name="T3" fmla="*/ 60 h 61"/>
              <a:gd name="T4" fmla="*/ 0 w 62"/>
              <a:gd name="T5" fmla="*/ 30 h 61"/>
              <a:gd name="T6" fmla="*/ 30 w 62"/>
              <a:gd name="T7" fmla="*/ 0 h 61"/>
              <a:gd name="T8" fmla="*/ 61 w 62"/>
              <a:gd name="T9" fmla="*/ 30 h 61"/>
              <a:gd name="T10" fmla="*/ 30 w 62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61">
                <a:moveTo>
                  <a:pt x="30" y="60"/>
                </a:moveTo>
                <a:lnTo>
                  <a:pt x="30" y="60"/>
                </a:ln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9" y="0"/>
                  <a:pt x="61" y="12"/>
                  <a:pt x="61" y="30"/>
                </a:cubicBezTo>
                <a:cubicBezTo>
                  <a:pt x="61" y="48"/>
                  <a:pt x="49" y="60"/>
                  <a:pt x="30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6" name="Freeform 1310"/>
          <p:cNvSpPr>
            <a:spLocks noChangeArrowheads="1"/>
          </p:cNvSpPr>
          <p:nvPr/>
        </p:nvSpPr>
        <p:spPr bwMode="auto">
          <a:xfrm>
            <a:off x="4779970" y="7858108"/>
            <a:ext cx="83975" cy="83985"/>
          </a:xfrm>
          <a:custGeom>
            <a:avLst/>
            <a:gdLst>
              <a:gd name="T0" fmla="*/ 36 w 68"/>
              <a:gd name="T1" fmla="*/ 0 h 67"/>
              <a:gd name="T2" fmla="*/ 36 w 68"/>
              <a:gd name="T3" fmla="*/ 0 h 67"/>
              <a:gd name="T4" fmla="*/ 67 w 68"/>
              <a:gd name="T5" fmla="*/ 30 h 67"/>
              <a:gd name="T6" fmla="*/ 36 w 68"/>
              <a:gd name="T7" fmla="*/ 60 h 67"/>
              <a:gd name="T8" fmla="*/ 6 w 68"/>
              <a:gd name="T9" fmla="*/ 30 h 67"/>
              <a:gd name="T10" fmla="*/ 36 w 68"/>
              <a:gd name="T11" fmla="*/ 0 h 67"/>
              <a:gd name="T12" fmla="*/ 36 w 68"/>
              <a:gd name="T13" fmla="*/ 0 h 67"/>
              <a:gd name="T14" fmla="*/ 36 w 68"/>
              <a:gd name="T15" fmla="*/ 0 h 67"/>
              <a:gd name="T16" fmla="*/ 0 w 68"/>
              <a:gd name="T17" fmla="*/ 30 h 67"/>
              <a:gd name="T18" fmla="*/ 36 w 68"/>
              <a:gd name="T19" fmla="*/ 66 h 67"/>
              <a:gd name="T20" fmla="*/ 67 w 68"/>
              <a:gd name="T21" fmla="*/ 30 h 67"/>
              <a:gd name="T22" fmla="*/ 36 w 68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8" h="67">
                <a:moveTo>
                  <a:pt x="36" y="0"/>
                </a:moveTo>
                <a:lnTo>
                  <a:pt x="36" y="0"/>
                </a:lnTo>
                <a:cubicBezTo>
                  <a:pt x="55" y="0"/>
                  <a:pt x="67" y="12"/>
                  <a:pt x="67" y="30"/>
                </a:cubicBezTo>
                <a:cubicBezTo>
                  <a:pt x="67" y="48"/>
                  <a:pt x="55" y="60"/>
                  <a:pt x="36" y="60"/>
                </a:cubicBezTo>
                <a:cubicBezTo>
                  <a:pt x="18" y="60"/>
                  <a:pt x="6" y="48"/>
                  <a:pt x="6" y="30"/>
                </a:cubicBezTo>
                <a:cubicBezTo>
                  <a:pt x="6" y="12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8"/>
                  <a:pt x="18" y="66"/>
                  <a:pt x="36" y="66"/>
                </a:cubicBezTo>
                <a:cubicBezTo>
                  <a:pt x="55" y="66"/>
                  <a:pt x="67" y="48"/>
                  <a:pt x="67" y="30"/>
                </a:cubicBezTo>
                <a:cubicBezTo>
                  <a:pt x="67" y="12"/>
                  <a:pt x="55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7" name="Freeform 1311"/>
          <p:cNvSpPr>
            <a:spLocks noChangeArrowheads="1"/>
          </p:cNvSpPr>
          <p:nvPr/>
        </p:nvSpPr>
        <p:spPr bwMode="auto">
          <a:xfrm>
            <a:off x="5076687" y="7858109"/>
            <a:ext cx="78381" cy="78384"/>
          </a:xfrm>
          <a:custGeom>
            <a:avLst/>
            <a:gdLst>
              <a:gd name="T0" fmla="*/ 30 w 61"/>
              <a:gd name="T1" fmla="*/ 60 h 61"/>
              <a:gd name="T2" fmla="*/ 30 w 61"/>
              <a:gd name="T3" fmla="*/ 60 h 61"/>
              <a:gd name="T4" fmla="*/ 0 w 61"/>
              <a:gd name="T5" fmla="*/ 30 h 61"/>
              <a:gd name="T6" fmla="*/ 30 w 61"/>
              <a:gd name="T7" fmla="*/ 0 h 61"/>
              <a:gd name="T8" fmla="*/ 60 w 61"/>
              <a:gd name="T9" fmla="*/ 30 h 61"/>
              <a:gd name="T10" fmla="*/ 30 w 61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1">
                <a:moveTo>
                  <a:pt x="30" y="60"/>
                </a:moveTo>
                <a:lnTo>
                  <a:pt x="30" y="60"/>
                </a:lnTo>
                <a:cubicBezTo>
                  <a:pt x="12" y="60"/>
                  <a:pt x="0" y="48"/>
                  <a:pt x="0" y="30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0" y="12"/>
                  <a:pt x="60" y="30"/>
                </a:cubicBezTo>
                <a:cubicBezTo>
                  <a:pt x="60" y="48"/>
                  <a:pt x="48" y="60"/>
                  <a:pt x="30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8" name="Freeform 1312"/>
          <p:cNvSpPr>
            <a:spLocks noChangeArrowheads="1"/>
          </p:cNvSpPr>
          <p:nvPr/>
        </p:nvSpPr>
        <p:spPr bwMode="auto">
          <a:xfrm>
            <a:off x="5065491" y="7858108"/>
            <a:ext cx="95176" cy="83985"/>
          </a:xfrm>
          <a:custGeom>
            <a:avLst/>
            <a:gdLst>
              <a:gd name="T0" fmla="*/ 36 w 73"/>
              <a:gd name="T1" fmla="*/ 0 h 67"/>
              <a:gd name="T2" fmla="*/ 36 w 73"/>
              <a:gd name="T3" fmla="*/ 0 h 67"/>
              <a:gd name="T4" fmla="*/ 66 w 73"/>
              <a:gd name="T5" fmla="*/ 30 h 67"/>
              <a:gd name="T6" fmla="*/ 36 w 73"/>
              <a:gd name="T7" fmla="*/ 60 h 67"/>
              <a:gd name="T8" fmla="*/ 6 w 73"/>
              <a:gd name="T9" fmla="*/ 30 h 67"/>
              <a:gd name="T10" fmla="*/ 36 w 73"/>
              <a:gd name="T11" fmla="*/ 0 h 67"/>
              <a:gd name="T12" fmla="*/ 36 w 73"/>
              <a:gd name="T13" fmla="*/ 0 h 67"/>
              <a:gd name="T14" fmla="*/ 36 w 73"/>
              <a:gd name="T15" fmla="*/ 0 h 67"/>
              <a:gd name="T16" fmla="*/ 0 w 73"/>
              <a:gd name="T17" fmla="*/ 30 h 67"/>
              <a:gd name="T18" fmla="*/ 36 w 73"/>
              <a:gd name="T19" fmla="*/ 66 h 67"/>
              <a:gd name="T20" fmla="*/ 72 w 73"/>
              <a:gd name="T21" fmla="*/ 30 h 67"/>
              <a:gd name="T22" fmla="*/ 36 w 73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3" h="67">
                <a:moveTo>
                  <a:pt x="36" y="0"/>
                </a:moveTo>
                <a:lnTo>
                  <a:pt x="36" y="0"/>
                </a:ln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0"/>
                  <a:pt x="36" y="60"/>
                </a:cubicBezTo>
                <a:cubicBezTo>
                  <a:pt x="18" y="60"/>
                  <a:pt x="6" y="48"/>
                  <a:pt x="6" y="30"/>
                </a:cubicBezTo>
                <a:cubicBezTo>
                  <a:pt x="6" y="12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2"/>
                  <a:pt x="0" y="30"/>
                </a:cubicBezTo>
                <a:cubicBezTo>
                  <a:pt x="0" y="48"/>
                  <a:pt x="18" y="66"/>
                  <a:pt x="36" y="66"/>
                </a:cubicBezTo>
                <a:cubicBezTo>
                  <a:pt x="54" y="66"/>
                  <a:pt x="72" y="48"/>
                  <a:pt x="72" y="30"/>
                </a:cubicBezTo>
                <a:cubicBezTo>
                  <a:pt x="72" y="12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79" name="Freeform 1313"/>
          <p:cNvSpPr>
            <a:spLocks noChangeArrowheads="1"/>
          </p:cNvSpPr>
          <p:nvPr/>
        </p:nvSpPr>
        <p:spPr bwMode="auto">
          <a:xfrm>
            <a:off x="5183061" y="7426993"/>
            <a:ext cx="78381" cy="83982"/>
          </a:xfrm>
          <a:custGeom>
            <a:avLst/>
            <a:gdLst>
              <a:gd name="T0" fmla="*/ 30 w 61"/>
              <a:gd name="T1" fmla="*/ 66 h 67"/>
              <a:gd name="T2" fmla="*/ 30 w 61"/>
              <a:gd name="T3" fmla="*/ 66 h 67"/>
              <a:gd name="T4" fmla="*/ 0 w 61"/>
              <a:gd name="T5" fmla="*/ 36 h 67"/>
              <a:gd name="T6" fmla="*/ 30 w 61"/>
              <a:gd name="T7" fmla="*/ 0 h 67"/>
              <a:gd name="T8" fmla="*/ 60 w 61"/>
              <a:gd name="T9" fmla="*/ 36 h 67"/>
              <a:gd name="T10" fmla="*/ 30 w 61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0" y="18"/>
                  <a:pt x="60" y="36"/>
                </a:cubicBezTo>
                <a:cubicBezTo>
                  <a:pt x="60" y="54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0" name="Freeform 1314"/>
          <p:cNvSpPr>
            <a:spLocks noChangeArrowheads="1"/>
          </p:cNvSpPr>
          <p:nvPr/>
        </p:nvSpPr>
        <p:spPr bwMode="auto">
          <a:xfrm>
            <a:off x="5183061" y="7426993"/>
            <a:ext cx="83975" cy="83982"/>
          </a:xfrm>
          <a:custGeom>
            <a:avLst/>
            <a:gdLst>
              <a:gd name="T0" fmla="*/ 30 w 67"/>
              <a:gd name="T1" fmla="*/ 6 h 67"/>
              <a:gd name="T2" fmla="*/ 30 w 67"/>
              <a:gd name="T3" fmla="*/ 6 h 67"/>
              <a:gd name="T4" fmla="*/ 60 w 67"/>
              <a:gd name="T5" fmla="*/ 36 h 67"/>
              <a:gd name="T6" fmla="*/ 30 w 67"/>
              <a:gd name="T7" fmla="*/ 66 h 67"/>
              <a:gd name="T8" fmla="*/ 0 w 67"/>
              <a:gd name="T9" fmla="*/ 36 h 67"/>
              <a:gd name="T10" fmla="*/ 30 w 67"/>
              <a:gd name="T11" fmla="*/ 6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6 h 67"/>
              <a:gd name="T18" fmla="*/ 30 w 67"/>
              <a:gd name="T19" fmla="*/ 66 h 67"/>
              <a:gd name="T20" fmla="*/ 66 w 67"/>
              <a:gd name="T21" fmla="*/ 36 h 67"/>
              <a:gd name="T22" fmla="*/ 30 w 67"/>
              <a:gd name="T23" fmla="*/ 0 h 67"/>
              <a:gd name="T24" fmla="*/ 30 w 67"/>
              <a:gd name="T25" fmla="*/ 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7" h="67">
                <a:moveTo>
                  <a:pt x="30" y="6"/>
                </a:moveTo>
                <a:lnTo>
                  <a:pt x="30" y="6"/>
                </a:lnTo>
                <a:cubicBezTo>
                  <a:pt x="48" y="6"/>
                  <a:pt x="60" y="18"/>
                  <a:pt x="60" y="36"/>
                </a:cubicBezTo>
                <a:cubicBezTo>
                  <a:pt x="60" y="54"/>
                  <a:pt x="48" y="66"/>
                  <a:pt x="30" y="66"/>
                </a:cubicBez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6"/>
                  <a:pt x="30" y="6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8"/>
                  <a:pt x="0" y="36"/>
                </a:cubicBezTo>
                <a:cubicBezTo>
                  <a:pt x="0" y="54"/>
                  <a:pt x="12" y="66"/>
                  <a:pt x="30" y="66"/>
                </a:cubicBezTo>
                <a:cubicBezTo>
                  <a:pt x="48" y="66"/>
                  <a:pt x="66" y="54"/>
                  <a:pt x="66" y="36"/>
                </a:cubicBezTo>
                <a:cubicBezTo>
                  <a:pt x="66" y="18"/>
                  <a:pt x="48" y="0"/>
                  <a:pt x="30" y="0"/>
                </a:cubicBezTo>
                <a:lnTo>
                  <a:pt x="3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1" name="Freeform 1315"/>
          <p:cNvSpPr>
            <a:spLocks noChangeArrowheads="1"/>
          </p:cNvSpPr>
          <p:nvPr/>
        </p:nvSpPr>
        <p:spPr bwMode="auto">
          <a:xfrm>
            <a:off x="4623212" y="7628554"/>
            <a:ext cx="83975" cy="83982"/>
          </a:xfrm>
          <a:custGeom>
            <a:avLst/>
            <a:gdLst>
              <a:gd name="T0" fmla="*/ 36 w 67"/>
              <a:gd name="T1" fmla="*/ 66 h 67"/>
              <a:gd name="T2" fmla="*/ 36 w 67"/>
              <a:gd name="T3" fmla="*/ 66 h 67"/>
              <a:gd name="T4" fmla="*/ 0 w 67"/>
              <a:gd name="T5" fmla="*/ 36 h 67"/>
              <a:gd name="T6" fmla="*/ 36 w 67"/>
              <a:gd name="T7" fmla="*/ 0 h 67"/>
              <a:gd name="T8" fmla="*/ 66 w 67"/>
              <a:gd name="T9" fmla="*/ 36 h 67"/>
              <a:gd name="T10" fmla="*/ 36 w 67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7">
                <a:moveTo>
                  <a:pt x="36" y="66"/>
                </a:moveTo>
                <a:lnTo>
                  <a:pt x="36" y="66"/>
                </a:lnTo>
                <a:cubicBezTo>
                  <a:pt x="18" y="66"/>
                  <a:pt x="0" y="54"/>
                  <a:pt x="0" y="36"/>
                </a:cubicBezTo>
                <a:cubicBezTo>
                  <a:pt x="0" y="18"/>
                  <a:pt x="18" y="0"/>
                  <a:pt x="36" y="0"/>
                </a:cubicBezTo>
                <a:cubicBezTo>
                  <a:pt x="54" y="0"/>
                  <a:pt x="66" y="18"/>
                  <a:pt x="66" y="36"/>
                </a:cubicBezTo>
                <a:cubicBezTo>
                  <a:pt x="66" y="54"/>
                  <a:pt x="54" y="66"/>
                  <a:pt x="36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2" name="Freeform 1316"/>
          <p:cNvSpPr>
            <a:spLocks noChangeArrowheads="1"/>
          </p:cNvSpPr>
          <p:nvPr/>
        </p:nvSpPr>
        <p:spPr bwMode="auto">
          <a:xfrm>
            <a:off x="4623212" y="7628554"/>
            <a:ext cx="83975" cy="83982"/>
          </a:xfrm>
          <a:custGeom>
            <a:avLst/>
            <a:gdLst>
              <a:gd name="T0" fmla="*/ 36 w 67"/>
              <a:gd name="T1" fmla="*/ 0 h 67"/>
              <a:gd name="T2" fmla="*/ 36 w 67"/>
              <a:gd name="T3" fmla="*/ 0 h 67"/>
              <a:gd name="T4" fmla="*/ 66 w 67"/>
              <a:gd name="T5" fmla="*/ 36 h 67"/>
              <a:gd name="T6" fmla="*/ 36 w 67"/>
              <a:gd name="T7" fmla="*/ 66 h 67"/>
              <a:gd name="T8" fmla="*/ 0 w 67"/>
              <a:gd name="T9" fmla="*/ 36 h 67"/>
              <a:gd name="T10" fmla="*/ 36 w 67"/>
              <a:gd name="T11" fmla="*/ 0 h 67"/>
              <a:gd name="T12" fmla="*/ 36 w 67"/>
              <a:gd name="T13" fmla="*/ 0 h 67"/>
              <a:gd name="T14" fmla="*/ 36 w 67"/>
              <a:gd name="T15" fmla="*/ 0 h 67"/>
              <a:gd name="T16" fmla="*/ 0 w 67"/>
              <a:gd name="T17" fmla="*/ 36 h 67"/>
              <a:gd name="T18" fmla="*/ 36 w 67"/>
              <a:gd name="T19" fmla="*/ 66 h 67"/>
              <a:gd name="T20" fmla="*/ 66 w 67"/>
              <a:gd name="T21" fmla="*/ 36 h 67"/>
              <a:gd name="T22" fmla="*/ 36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6" y="0"/>
                </a:moveTo>
                <a:lnTo>
                  <a:pt x="36" y="0"/>
                </a:lnTo>
                <a:cubicBezTo>
                  <a:pt x="48" y="0"/>
                  <a:pt x="66" y="18"/>
                  <a:pt x="66" y="36"/>
                </a:cubicBezTo>
                <a:cubicBezTo>
                  <a:pt x="66" y="48"/>
                  <a:pt x="48" y="66"/>
                  <a:pt x="36" y="66"/>
                </a:cubicBezTo>
                <a:cubicBezTo>
                  <a:pt x="18" y="66"/>
                  <a:pt x="0" y="48"/>
                  <a:pt x="0" y="36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36"/>
                </a:cubicBezTo>
                <a:cubicBezTo>
                  <a:pt x="0" y="54"/>
                  <a:pt x="18" y="66"/>
                  <a:pt x="36" y="66"/>
                </a:cubicBezTo>
                <a:cubicBezTo>
                  <a:pt x="54" y="66"/>
                  <a:pt x="66" y="54"/>
                  <a:pt x="66" y="36"/>
                </a:cubicBezTo>
                <a:cubicBezTo>
                  <a:pt x="66" y="18"/>
                  <a:pt x="54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3" name="Freeform 1317"/>
          <p:cNvSpPr>
            <a:spLocks noChangeArrowheads="1"/>
          </p:cNvSpPr>
          <p:nvPr/>
        </p:nvSpPr>
        <p:spPr bwMode="auto">
          <a:xfrm>
            <a:off x="4382472" y="7628554"/>
            <a:ext cx="78381" cy="83982"/>
          </a:xfrm>
          <a:custGeom>
            <a:avLst/>
            <a:gdLst>
              <a:gd name="T0" fmla="*/ 31 w 62"/>
              <a:gd name="T1" fmla="*/ 66 h 67"/>
              <a:gd name="T2" fmla="*/ 31 w 62"/>
              <a:gd name="T3" fmla="*/ 66 h 67"/>
              <a:gd name="T4" fmla="*/ 0 w 62"/>
              <a:gd name="T5" fmla="*/ 36 h 67"/>
              <a:gd name="T6" fmla="*/ 31 w 62"/>
              <a:gd name="T7" fmla="*/ 0 h 67"/>
              <a:gd name="T8" fmla="*/ 61 w 62"/>
              <a:gd name="T9" fmla="*/ 36 h 67"/>
              <a:gd name="T10" fmla="*/ 31 w 62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67">
                <a:moveTo>
                  <a:pt x="31" y="66"/>
                </a:moveTo>
                <a:lnTo>
                  <a:pt x="31" y="66"/>
                </a:lnTo>
                <a:cubicBezTo>
                  <a:pt x="13" y="66"/>
                  <a:pt x="0" y="54"/>
                  <a:pt x="0" y="36"/>
                </a:cubicBezTo>
                <a:cubicBezTo>
                  <a:pt x="0" y="18"/>
                  <a:pt x="13" y="0"/>
                  <a:pt x="31" y="0"/>
                </a:cubicBezTo>
                <a:cubicBezTo>
                  <a:pt x="49" y="0"/>
                  <a:pt x="61" y="18"/>
                  <a:pt x="61" y="36"/>
                </a:cubicBezTo>
                <a:cubicBezTo>
                  <a:pt x="61" y="54"/>
                  <a:pt x="49" y="66"/>
                  <a:pt x="31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4" name="Freeform 1318"/>
          <p:cNvSpPr>
            <a:spLocks noChangeArrowheads="1"/>
          </p:cNvSpPr>
          <p:nvPr/>
        </p:nvSpPr>
        <p:spPr bwMode="auto">
          <a:xfrm>
            <a:off x="4376880" y="7628554"/>
            <a:ext cx="95172" cy="83982"/>
          </a:xfrm>
          <a:custGeom>
            <a:avLst/>
            <a:gdLst>
              <a:gd name="T0" fmla="*/ 37 w 74"/>
              <a:gd name="T1" fmla="*/ 0 h 67"/>
              <a:gd name="T2" fmla="*/ 37 w 74"/>
              <a:gd name="T3" fmla="*/ 0 h 67"/>
              <a:gd name="T4" fmla="*/ 67 w 74"/>
              <a:gd name="T5" fmla="*/ 36 h 67"/>
              <a:gd name="T6" fmla="*/ 37 w 74"/>
              <a:gd name="T7" fmla="*/ 66 h 67"/>
              <a:gd name="T8" fmla="*/ 6 w 74"/>
              <a:gd name="T9" fmla="*/ 36 h 67"/>
              <a:gd name="T10" fmla="*/ 37 w 74"/>
              <a:gd name="T11" fmla="*/ 0 h 67"/>
              <a:gd name="T12" fmla="*/ 37 w 74"/>
              <a:gd name="T13" fmla="*/ 0 h 67"/>
              <a:gd name="T14" fmla="*/ 37 w 74"/>
              <a:gd name="T15" fmla="*/ 0 h 67"/>
              <a:gd name="T16" fmla="*/ 0 w 74"/>
              <a:gd name="T17" fmla="*/ 36 h 67"/>
              <a:gd name="T18" fmla="*/ 37 w 74"/>
              <a:gd name="T19" fmla="*/ 66 h 67"/>
              <a:gd name="T20" fmla="*/ 73 w 74"/>
              <a:gd name="T21" fmla="*/ 36 h 67"/>
              <a:gd name="T22" fmla="*/ 37 w 74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" h="67">
                <a:moveTo>
                  <a:pt x="37" y="0"/>
                </a:moveTo>
                <a:lnTo>
                  <a:pt x="37" y="0"/>
                </a:lnTo>
                <a:cubicBezTo>
                  <a:pt x="55" y="0"/>
                  <a:pt x="67" y="18"/>
                  <a:pt x="67" y="36"/>
                </a:cubicBezTo>
                <a:cubicBezTo>
                  <a:pt x="67" y="48"/>
                  <a:pt x="55" y="66"/>
                  <a:pt x="37" y="66"/>
                </a:cubicBezTo>
                <a:cubicBezTo>
                  <a:pt x="19" y="66"/>
                  <a:pt x="6" y="48"/>
                  <a:pt x="6" y="36"/>
                </a:cubicBezTo>
                <a:cubicBezTo>
                  <a:pt x="6" y="18"/>
                  <a:pt x="19" y="0"/>
                  <a:pt x="37" y="0"/>
                </a:cubicBezTo>
                <a:lnTo>
                  <a:pt x="37" y="0"/>
                </a:lnTo>
                <a:lnTo>
                  <a:pt x="37" y="0"/>
                </a:lnTo>
                <a:cubicBezTo>
                  <a:pt x="19" y="0"/>
                  <a:pt x="0" y="18"/>
                  <a:pt x="0" y="36"/>
                </a:cubicBezTo>
                <a:cubicBezTo>
                  <a:pt x="0" y="54"/>
                  <a:pt x="19" y="66"/>
                  <a:pt x="37" y="66"/>
                </a:cubicBezTo>
                <a:cubicBezTo>
                  <a:pt x="55" y="66"/>
                  <a:pt x="73" y="54"/>
                  <a:pt x="73" y="36"/>
                </a:cubicBezTo>
                <a:cubicBezTo>
                  <a:pt x="73" y="18"/>
                  <a:pt x="55" y="0"/>
                  <a:pt x="3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5" name="Freeform 1319"/>
          <p:cNvSpPr>
            <a:spLocks noChangeArrowheads="1"/>
          </p:cNvSpPr>
          <p:nvPr/>
        </p:nvSpPr>
        <p:spPr bwMode="auto">
          <a:xfrm>
            <a:off x="3956991" y="7219836"/>
            <a:ext cx="83978" cy="83985"/>
          </a:xfrm>
          <a:custGeom>
            <a:avLst/>
            <a:gdLst>
              <a:gd name="T0" fmla="*/ 30 w 67"/>
              <a:gd name="T1" fmla="*/ 66 h 67"/>
              <a:gd name="T2" fmla="*/ 30 w 67"/>
              <a:gd name="T3" fmla="*/ 66 h 67"/>
              <a:gd name="T4" fmla="*/ 0 w 67"/>
              <a:gd name="T5" fmla="*/ 36 h 67"/>
              <a:gd name="T6" fmla="*/ 30 w 67"/>
              <a:gd name="T7" fmla="*/ 0 h 67"/>
              <a:gd name="T8" fmla="*/ 66 w 67"/>
              <a:gd name="T9" fmla="*/ 36 h 67"/>
              <a:gd name="T10" fmla="*/ 30 w 67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6" y="18"/>
                  <a:pt x="66" y="36"/>
                </a:cubicBezTo>
                <a:cubicBezTo>
                  <a:pt x="66" y="54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6" name="Freeform 1320"/>
          <p:cNvSpPr>
            <a:spLocks noChangeArrowheads="1"/>
          </p:cNvSpPr>
          <p:nvPr/>
        </p:nvSpPr>
        <p:spPr bwMode="auto">
          <a:xfrm>
            <a:off x="3956991" y="7219836"/>
            <a:ext cx="83978" cy="83985"/>
          </a:xfrm>
          <a:custGeom>
            <a:avLst/>
            <a:gdLst>
              <a:gd name="T0" fmla="*/ 30 w 67"/>
              <a:gd name="T1" fmla="*/ 6 h 67"/>
              <a:gd name="T2" fmla="*/ 30 w 67"/>
              <a:gd name="T3" fmla="*/ 6 h 67"/>
              <a:gd name="T4" fmla="*/ 60 w 67"/>
              <a:gd name="T5" fmla="*/ 36 h 67"/>
              <a:gd name="T6" fmla="*/ 30 w 67"/>
              <a:gd name="T7" fmla="*/ 66 h 67"/>
              <a:gd name="T8" fmla="*/ 0 w 67"/>
              <a:gd name="T9" fmla="*/ 36 h 67"/>
              <a:gd name="T10" fmla="*/ 30 w 67"/>
              <a:gd name="T11" fmla="*/ 6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6 h 67"/>
              <a:gd name="T18" fmla="*/ 30 w 67"/>
              <a:gd name="T19" fmla="*/ 66 h 67"/>
              <a:gd name="T20" fmla="*/ 66 w 67"/>
              <a:gd name="T21" fmla="*/ 36 h 67"/>
              <a:gd name="T22" fmla="*/ 30 w 67"/>
              <a:gd name="T23" fmla="*/ 0 h 67"/>
              <a:gd name="T24" fmla="*/ 30 w 67"/>
              <a:gd name="T25" fmla="*/ 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7" h="67">
                <a:moveTo>
                  <a:pt x="30" y="6"/>
                </a:moveTo>
                <a:lnTo>
                  <a:pt x="30" y="6"/>
                </a:lnTo>
                <a:cubicBezTo>
                  <a:pt x="48" y="6"/>
                  <a:pt x="60" y="18"/>
                  <a:pt x="60" y="36"/>
                </a:cubicBezTo>
                <a:cubicBezTo>
                  <a:pt x="60" y="54"/>
                  <a:pt x="48" y="66"/>
                  <a:pt x="30" y="66"/>
                </a:cubicBez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6"/>
                  <a:pt x="30" y="6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8"/>
                  <a:pt x="0" y="36"/>
                </a:cubicBezTo>
                <a:cubicBezTo>
                  <a:pt x="0" y="54"/>
                  <a:pt x="12" y="66"/>
                  <a:pt x="30" y="66"/>
                </a:cubicBezTo>
                <a:cubicBezTo>
                  <a:pt x="48" y="66"/>
                  <a:pt x="66" y="54"/>
                  <a:pt x="66" y="36"/>
                </a:cubicBezTo>
                <a:cubicBezTo>
                  <a:pt x="66" y="18"/>
                  <a:pt x="48" y="0"/>
                  <a:pt x="30" y="0"/>
                </a:cubicBezTo>
                <a:lnTo>
                  <a:pt x="3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7" name="Freeform 1321"/>
          <p:cNvSpPr>
            <a:spLocks noChangeArrowheads="1"/>
          </p:cNvSpPr>
          <p:nvPr/>
        </p:nvSpPr>
        <p:spPr bwMode="auto">
          <a:xfrm>
            <a:off x="3710655" y="7068666"/>
            <a:ext cx="83978" cy="83982"/>
          </a:xfrm>
          <a:custGeom>
            <a:avLst/>
            <a:gdLst>
              <a:gd name="T0" fmla="*/ 30 w 67"/>
              <a:gd name="T1" fmla="*/ 67 h 68"/>
              <a:gd name="T2" fmla="*/ 30 w 67"/>
              <a:gd name="T3" fmla="*/ 67 h 68"/>
              <a:gd name="T4" fmla="*/ 0 w 67"/>
              <a:gd name="T5" fmla="*/ 31 h 68"/>
              <a:gd name="T6" fmla="*/ 30 w 67"/>
              <a:gd name="T7" fmla="*/ 0 h 68"/>
              <a:gd name="T8" fmla="*/ 66 w 67"/>
              <a:gd name="T9" fmla="*/ 31 h 68"/>
              <a:gd name="T10" fmla="*/ 30 w 67"/>
              <a:gd name="T11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8">
                <a:moveTo>
                  <a:pt x="30" y="67"/>
                </a:moveTo>
                <a:lnTo>
                  <a:pt x="30" y="67"/>
                </a:lnTo>
                <a:cubicBezTo>
                  <a:pt x="12" y="67"/>
                  <a:pt x="0" y="49"/>
                  <a:pt x="0" y="31"/>
                </a:cubicBezTo>
                <a:cubicBezTo>
                  <a:pt x="0" y="12"/>
                  <a:pt x="12" y="0"/>
                  <a:pt x="30" y="0"/>
                </a:cubicBezTo>
                <a:cubicBezTo>
                  <a:pt x="48" y="0"/>
                  <a:pt x="66" y="12"/>
                  <a:pt x="66" y="31"/>
                </a:cubicBezTo>
                <a:cubicBezTo>
                  <a:pt x="66" y="49"/>
                  <a:pt x="48" y="67"/>
                  <a:pt x="30" y="6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8" name="Freeform 1322"/>
          <p:cNvSpPr>
            <a:spLocks noChangeArrowheads="1"/>
          </p:cNvSpPr>
          <p:nvPr/>
        </p:nvSpPr>
        <p:spPr bwMode="auto">
          <a:xfrm>
            <a:off x="3710655" y="7068666"/>
            <a:ext cx="83978" cy="83982"/>
          </a:xfrm>
          <a:custGeom>
            <a:avLst/>
            <a:gdLst>
              <a:gd name="T0" fmla="*/ 30 w 67"/>
              <a:gd name="T1" fmla="*/ 0 h 68"/>
              <a:gd name="T2" fmla="*/ 30 w 67"/>
              <a:gd name="T3" fmla="*/ 0 h 68"/>
              <a:gd name="T4" fmla="*/ 66 w 67"/>
              <a:gd name="T5" fmla="*/ 31 h 68"/>
              <a:gd name="T6" fmla="*/ 30 w 67"/>
              <a:gd name="T7" fmla="*/ 61 h 68"/>
              <a:gd name="T8" fmla="*/ 0 w 67"/>
              <a:gd name="T9" fmla="*/ 31 h 68"/>
              <a:gd name="T10" fmla="*/ 30 w 67"/>
              <a:gd name="T11" fmla="*/ 0 h 68"/>
              <a:gd name="T12" fmla="*/ 30 w 67"/>
              <a:gd name="T13" fmla="*/ 0 h 68"/>
              <a:gd name="T14" fmla="*/ 30 w 67"/>
              <a:gd name="T15" fmla="*/ 0 h 68"/>
              <a:gd name="T16" fmla="*/ 0 w 67"/>
              <a:gd name="T17" fmla="*/ 31 h 68"/>
              <a:gd name="T18" fmla="*/ 30 w 67"/>
              <a:gd name="T19" fmla="*/ 67 h 68"/>
              <a:gd name="T20" fmla="*/ 66 w 67"/>
              <a:gd name="T21" fmla="*/ 31 h 68"/>
              <a:gd name="T22" fmla="*/ 30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6" y="12"/>
                  <a:pt x="66" y="31"/>
                </a:cubicBezTo>
                <a:cubicBezTo>
                  <a:pt x="66" y="49"/>
                  <a:pt x="48" y="61"/>
                  <a:pt x="30" y="61"/>
                </a:cubicBezTo>
                <a:cubicBezTo>
                  <a:pt x="12" y="61"/>
                  <a:pt x="0" y="49"/>
                  <a:pt x="0" y="31"/>
                </a:cubicBezTo>
                <a:cubicBezTo>
                  <a:pt x="0" y="12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1"/>
                </a:cubicBezTo>
                <a:cubicBezTo>
                  <a:pt x="0" y="49"/>
                  <a:pt x="12" y="67"/>
                  <a:pt x="30" y="67"/>
                </a:cubicBezTo>
                <a:cubicBezTo>
                  <a:pt x="48" y="67"/>
                  <a:pt x="66" y="49"/>
                  <a:pt x="66" y="31"/>
                </a:cubicBezTo>
                <a:cubicBezTo>
                  <a:pt x="66" y="12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89" name="Freeform 1323"/>
          <p:cNvSpPr>
            <a:spLocks noChangeArrowheads="1"/>
          </p:cNvSpPr>
          <p:nvPr/>
        </p:nvSpPr>
        <p:spPr bwMode="auto">
          <a:xfrm>
            <a:off x="3083623" y="6783125"/>
            <a:ext cx="83978" cy="78384"/>
          </a:xfrm>
          <a:custGeom>
            <a:avLst/>
            <a:gdLst>
              <a:gd name="T0" fmla="*/ 30 w 67"/>
              <a:gd name="T1" fmla="*/ 61 h 62"/>
              <a:gd name="T2" fmla="*/ 30 w 67"/>
              <a:gd name="T3" fmla="*/ 61 h 62"/>
              <a:gd name="T4" fmla="*/ 0 w 67"/>
              <a:gd name="T5" fmla="*/ 30 h 62"/>
              <a:gd name="T6" fmla="*/ 30 w 67"/>
              <a:gd name="T7" fmla="*/ 0 h 62"/>
              <a:gd name="T8" fmla="*/ 66 w 67"/>
              <a:gd name="T9" fmla="*/ 30 h 62"/>
              <a:gd name="T10" fmla="*/ 30 w 67"/>
              <a:gd name="T11" fmla="*/ 6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2">
                <a:moveTo>
                  <a:pt x="30" y="61"/>
                </a:moveTo>
                <a:lnTo>
                  <a:pt x="30" y="61"/>
                </a:lnTo>
                <a:cubicBezTo>
                  <a:pt x="18" y="61"/>
                  <a:pt x="0" y="48"/>
                  <a:pt x="0" y="30"/>
                </a:cubicBezTo>
                <a:cubicBezTo>
                  <a:pt x="0" y="12"/>
                  <a:pt x="18" y="0"/>
                  <a:pt x="30" y="0"/>
                </a:cubicBezTo>
                <a:cubicBezTo>
                  <a:pt x="48" y="0"/>
                  <a:pt x="66" y="12"/>
                  <a:pt x="66" y="30"/>
                </a:cubicBezTo>
                <a:cubicBezTo>
                  <a:pt x="66" y="48"/>
                  <a:pt x="48" y="61"/>
                  <a:pt x="30" y="6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0" name="Freeform 1324"/>
          <p:cNvSpPr>
            <a:spLocks noChangeArrowheads="1"/>
          </p:cNvSpPr>
          <p:nvPr/>
        </p:nvSpPr>
        <p:spPr bwMode="auto">
          <a:xfrm>
            <a:off x="3083623" y="6783123"/>
            <a:ext cx="83978" cy="83985"/>
          </a:xfrm>
          <a:custGeom>
            <a:avLst/>
            <a:gdLst>
              <a:gd name="T0" fmla="*/ 30 w 67"/>
              <a:gd name="T1" fmla="*/ 0 h 68"/>
              <a:gd name="T2" fmla="*/ 30 w 67"/>
              <a:gd name="T3" fmla="*/ 0 h 68"/>
              <a:gd name="T4" fmla="*/ 66 w 67"/>
              <a:gd name="T5" fmla="*/ 30 h 68"/>
              <a:gd name="T6" fmla="*/ 30 w 67"/>
              <a:gd name="T7" fmla="*/ 61 h 68"/>
              <a:gd name="T8" fmla="*/ 0 w 67"/>
              <a:gd name="T9" fmla="*/ 30 h 68"/>
              <a:gd name="T10" fmla="*/ 30 w 67"/>
              <a:gd name="T11" fmla="*/ 0 h 68"/>
              <a:gd name="T12" fmla="*/ 30 w 67"/>
              <a:gd name="T13" fmla="*/ 0 h 68"/>
              <a:gd name="T14" fmla="*/ 30 w 67"/>
              <a:gd name="T15" fmla="*/ 0 h 68"/>
              <a:gd name="T16" fmla="*/ 0 w 67"/>
              <a:gd name="T17" fmla="*/ 30 h 68"/>
              <a:gd name="T18" fmla="*/ 30 w 67"/>
              <a:gd name="T19" fmla="*/ 67 h 68"/>
              <a:gd name="T20" fmla="*/ 66 w 67"/>
              <a:gd name="T21" fmla="*/ 30 h 68"/>
              <a:gd name="T22" fmla="*/ 30 w 67"/>
              <a:gd name="T2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8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6" y="12"/>
                  <a:pt x="66" y="30"/>
                </a:cubicBezTo>
                <a:cubicBezTo>
                  <a:pt x="66" y="48"/>
                  <a:pt x="48" y="61"/>
                  <a:pt x="30" y="61"/>
                </a:cubicBezTo>
                <a:cubicBezTo>
                  <a:pt x="18" y="61"/>
                  <a:pt x="0" y="48"/>
                  <a:pt x="0" y="30"/>
                </a:cubicBezTo>
                <a:cubicBezTo>
                  <a:pt x="0" y="12"/>
                  <a:pt x="18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2"/>
                  <a:pt x="0" y="30"/>
                </a:cubicBezTo>
                <a:cubicBezTo>
                  <a:pt x="0" y="48"/>
                  <a:pt x="12" y="67"/>
                  <a:pt x="30" y="67"/>
                </a:cubicBezTo>
                <a:cubicBezTo>
                  <a:pt x="54" y="67"/>
                  <a:pt x="66" y="48"/>
                  <a:pt x="66" y="30"/>
                </a:cubicBezTo>
                <a:cubicBezTo>
                  <a:pt x="66" y="12"/>
                  <a:pt x="54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1" name="Freeform 1325"/>
          <p:cNvSpPr>
            <a:spLocks noChangeArrowheads="1"/>
          </p:cNvSpPr>
          <p:nvPr/>
        </p:nvSpPr>
        <p:spPr bwMode="auto">
          <a:xfrm>
            <a:off x="3341154" y="6514377"/>
            <a:ext cx="83978" cy="83985"/>
          </a:xfrm>
          <a:custGeom>
            <a:avLst/>
            <a:gdLst>
              <a:gd name="T0" fmla="*/ 30 w 67"/>
              <a:gd name="T1" fmla="*/ 66 h 67"/>
              <a:gd name="T2" fmla="*/ 30 w 67"/>
              <a:gd name="T3" fmla="*/ 66 h 67"/>
              <a:gd name="T4" fmla="*/ 0 w 67"/>
              <a:gd name="T5" fmla="*/ 36 h 67"/>
              <a:gd name="T6" fmla="*/ 30 w 67"/>
              <a:gd name="T7" fmla="*/ 0 h 67"/>
              <a:gd name="T8" fmla="*/ 66 w 67"/>
              <a:gd name="T9" fmla="*/ 36 h 67"/>
              <a:gd name="T10" fmla="*/ 30 w 67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6" y="18"/>
                  <a:pt x="66" y="36"/>
                </a:cubicBezTo>
                <a:cubicBezTo>
                  <a:pt x="66" y="54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2" name="Freeform 1326"/>
          <p:cNvSpPr>
            <a:spLocks noChangeArrowheads="1"/>
          </p:cNvSpPr>
          <p:nvPr/>
        </p:nvSpPr>
        <p:spPr bwMode="auto">
          <a:xfrm>
            <a:off x="3341154" y="6514377"/>
            <a:ext cx="83978" cy="83985"/>
          </a:xfrm>
          <a:custGeom>
            <a:avLst/>
            <a:gdLst>
              <a:gd name="T0" fmla="*/ 30 w 67"/>
              <a:gd name="T1" fmla="*/ 0 h 67"/>
              <a:gd name="T2" fmla="*/ 30 w 67"/>
              <a:gd name="T3" fmla="*/ 0 h 67"/>
              <a:gd name="T4" fmla="*/ 60 w 67"/>
              <a:gd name="T5" fmla="*/ 36 h 67"/>
              <a:gd name="T6" fmla="*/ 30 w 67"/>
              <a:gd name="T7" fmla="*/ 66 h 67"/>
              <a:gd name="T8" fmla="*/ 0 w 67"/>
              <a:gd name="T9" fmla="*/ 36 h 67"/>
              <a:gd name="T10" fmla="*/ 30 w 67"/>
              <a:gd name="T11" fmla="*/ 0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6 h 67"/>
              <a:gd name="T18" fmla="*/ 30 w 67"/>
              <a:gd name="T19" fmla="*/ 66 h 67"/>
              <a:gd name="T20" fmla="*/ 66 w 67"/>
              <a:gd name="T21" fmla="*/ 36 h 67"/>
              <a:gd name="T22" fmla="*/ 30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8"/>
                  <a:pt x="60" y="36"/>
                </a:cubicBezTo>
                <a:cubicBezTo>
                  <a:pt x="60" y="48"/>
                  <a:pt x="48" y="66"/>
                  <a:pt x="30" y="66"/>
                </a:cubicBezTo>
                <a:cubicBezTo>
                  <a:pt x="12" y="66"/>
                  <a:pt x="0" y="48"/>
                  <a:pt x="0" y="36"/>
                </a:cubicBezTo>
                <a:cubicBezTo>
                  <a:pt x="0" y="18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8"/>
                  <a:pt x="0" y="36"/>
                </a:cubicBezTo>
                <a:cubicBezTo>
                  <a:pt x="0" y="54"/>
                  <a:pt x="12" y="66"/>
                  <a:pt x="30" y="66"/>
                </a:cubicBezTo>
                <a:cubicBezTo>
                  <a:pt x="48" y="66"/>
                  <a:pt x="66" y="54"/>
                  <a:pt x="66" y="36"/>
                </a:cubicBezTo>
                <a:cubicBezTo>
                  <a:pt x="66" y="18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3" name="Freeform 1327"/>
          <p:cNvSpPr>
            <a:spLocks noChangeArrowheads="1"/>
          </p:cNvSpPr>
          <p:nvPr/>
        </p:nvSpPr>
        <p:spPr bwMode="auto">
          <a:xfrm>
            <a:off x="3050030" y="6547972"/>
            <a:ext cx="83978" cy="78384"/>
          </a:xfrm>
          <a:custGeom>
            <a:avLst/>
            <a:gdLst>
              <a:gd name="T0" fmla="*/ 36 w 67"/>
              <a:gd name="T1" fmla="*/ 60 h 61"/>
              <a:gd name="T2" fmla="*/ 36 w 67"/>
              <a:gd name="T3" fmla="*/ 60 h 61"/>
              <a:gd name="T4" fmla="*/ 0 w 67"/>
              <a:gd name="T5" fmla="*/ 30 h 61"/>
              <a:gd name="T6" fmla="*/ 36 w 67"/>
              <a:gd name="T7" fmla="*/ 0 h 61"/>
              <a:gd name="T8" fmla="*/ 66 w 67"/>
              <a:gd name="T9" fmla="*/ 30 h 61"/>
              <a:gd name="T10" fmla="*/ 36 w 67"/>
              <a:gd name="T11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1">
                <a:moveTo>
                  <a:pt x="36" y="60"/>
                </a:moveTo>
                <a:lnTo>
                  <a:pt x="36" y="60"/>
                </a:lnTo>
                <a:cubicBezTo>
                  <a:pt x="18" y="60"/>
                  <a:pt x="0" y="48"/>
                  <a:pt x="0" y="30"/>
                </a:cubicBezTo>
                <a:cubicBezTo>
                  <a:pt x="0" y="12"/>
                  <a:pt x="18" y="0"/>
                  <a:pt x="36" y="0"/>
                </a:cubicBezTo>
                <a:cubicBezTo>
                  <a:pt x="54" y="0"/>
                  <a:pt x="66" y="12"/>
                  <a:pt x="66" y="30"/>
                </a:cubicBezTo>
                <a:cubicBezTo>
                  <a:pt x="66" y="48"/>
                  <a:pt x="54" y="60"/>
                  <a:pt x="36" y="6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4" name="Freeform 1328"/>
          <p:cNvSpPr>
            <a:spLocks noChangeArrowheads="1"/>
          </p:cNvSpPr>
          <p:nvPr/>
        </p:nvSpPr>
        <p:spPr bwMode="auto">
          <a:xfrm>
            <a:off x="3050030" y="6536773"/>
            <a:ext cx="83978" cy="83985"/>
          </a:xfrm>
          <a:custGeom>
            <a:avLst/>
            <a:gdLst>
              <a:gd name="T0" fmla="*/ 36 w 67"/>
              <a:gd name="T1" fmla="*/ 6 h 67"/>
              <a:gd name="T2" fmla="*/ 36 w 67"/>
              <a:gd name="T3" fmla="*/ 6 h 67"/>
              <a:gd name="T4" fmla="*/ 66 w 67"/>
              <a:gd name="T5" fmla="*/ 36 h 67"/>
              <a:gd name="T6" fmla="*/ 36 w 67"/>
              <a:gd name="T7" fmla="*/ 66 h 67"/>
              <a:gd name="T8" fmla="*/ 6 w 67"/>
              <a:gd name="T9" fmla="*/ 36 h 67"/>
              <a:gd name="T10" fmla="*/ 36 w 67"/>
              <a:gd name="T11" fmla="*/ 6 h 67"/>
              <a:gd name="T12" fmla="*/ 36 w 67"/>
              <a:gd name="T13" fmla="*/ 0 h 67"/>
              <a:gd name="T14" fmla="*/ 36 w 67"/>
              <a:gd name="T15" fmla="*/ 0 h 67"/>
              <a:gd name="T16" fmla="*/ 0 w 67"/>
              <a:gd name="T17" fmla="*/ 36 h 67"/>
              <a:gd name="T18" fmla="*/ 36 w 67"/>
              <a:gd name="T19" fmla="*/ 66 h 67"/>
              <a:gd name="T20" fmla="*/ 66 w 67"/>
              <a:gd name="T21" fmla="*/ 36 h 67"/>
              <a:gd name="T22" fmla="*/ 36 w 67"/>
              <a:gd name="T23" fmla="*/ 0 h 67"/>
              <a:gd name="T24" fmla="*/ 36 w 67"/>
              <a:gd name="T25" fmla="*/ 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7" h="67">
                <a:moveTo>
                  <a:pt x="36" y="6"/>
                </a:moveTo>
                <a:lnTo>
                  <a:pt x="36" y="6"/>
                </a:lnTo>
                <a:cubicBezTo>
                  <a:pt x="54" y="6"/>
                  <a:pt x="66" y="18"/>
                  <a:pt x="66" y="36"/>
                </a:cubicBezTo>
                <a:cubicBezTo>
                  <a:pt x="66" y="54"/>
                  <a:pt x="54" y="66"/>
                  <a:pt x="36" y="66"/>
                </a:cubicBezTo>
                <a:cubicBezTo>
                  <a:pt x="18" y="66"/>
                  <a:pt x="6" y="54"/>
                  <a:pt x="6" y="36"/>
                </a:cubicBezTo>
                <a:cubicBezTo>
                  <a:pt x="6" y="18"/>
                  <a:pt x="18" y="6"/>
                  <a:pt x="36" y="6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36"/>
                </a:cubicBezTo>
                <a:cubicBezTo>
                  <a:pt x="0" y="54"/>
                  <a:pt x="18" y="66"/>
                  <a:pt x="36" y="66"/>
                </a:cubicBezTo>
                <a:cubicBezTo>
                  <a:pt x="54" y="66"/>
                  <a:pt x="66" y="54"/>
                  <a:pt x="66" y="36"/>
                </a:cubicBezTo>
                <a:cubicBezTo>
                  <a:pt x="66" y="18"/>
                  <a:pt x="54" y="0"/>
                  <a:pt x="36" y="0"/>
                </a:cubicBezTo>
                <a:lnTo>
                  <a:pt x="3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5" name="Freeform 1329"/>
          <p:cNvSpPr>
            <a:spLocks noChangeArrowheads="1"/>
          </p:cNvSpPr>
          <p:nvPr/>
        </p:nvSpPr>
        <p:spPr bwMode="auto">
          <a:xfrm>
            <a:off x="4651206" y="8563566"/>
            <a:ext cx="83978" cy="83985"/>
          </a:xfrm>
          <a:custGeom>
            <a:avLst/>
            <a:gdLst>
              <a:gd name="T0" fmla="*/ 30 w 67"/>
              <a:gd name="T1" fmla="*/ 66 h 67"/>
              <a:gd name="T2" fmla="*/ 30 w 67"/>
              <a:gd name="T3" fmla="*/ 66 h 67"/>
              <a:gd name="T4" fmla="*/ 0 w 67"/>
              <a:gd name="T5" fmla="*/ 36 h 67"/>
              <a:gd name="T6" fmla="*/ 30 w 67"/>
              <a:gd name="T7" fmla="*/ 0 h 67"/>
              <a:gd name="T8" fmla="*/ 66 w 67"/>
              <a:gd name="T9" fmla="*/ 36 h 67"/>
              <a:gd name="T10" fmla="*/ 30 w 67"/>
              <a:gd name="T1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" h="67">
                <a:moveTo>
                  <a:pt x="30" y="66"/>
                </a:moveTo>
                <a:lnTo>
                  <a:pt x="30" y="66"/>
                </a:lnTo>
                <a:cubicBezTo>
                  <a:pt x="12" y="66"/>
                  <a:pt x="0" y="54"/>
                  <a:pt x="0" y="36"/>
                </a:cubicBezTo>
                <a:cubicBezTo>
                  <a:pt x="0" y="18"/>
                  <a:pt x="12" y="0"/>
                  <a:pt x="30" y="0"/>
                </a:cubicBezTo>
                <a:cubicBezTo>
                  <a:pt x="48" y="0"/>
                  <a:pt x="66" y="18"/>
                  <a:pt x="66" y="36"/>
                </a:cubicBezTo>
                <a:cubicBezTo>
                  <a:pt x="66" y="54"/>
                  <a:pt x="48" y="66"/>
                  <a:pt x="30" y="6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6" name="Freeform 1330"/>
          <p:cNvSpPr>
            <a:spLocks noChangeArrowheads="1"/>
          </p:cNvSpPr>
          <p:nvPr/>
        </p:nvSpPr>
        <p:spPr bwMode="auto">
          <a:xfrm>
            <a:off x="4651206" y="8563566"/>
            <a:ext cx="83978" cy="83985"/>
          </a:xfrm>
          <a:custGeom>
            <a:avLst/>
            <a:gdLst>
              <a:gd name="T0" fmla="*/ 30 w 67"/>
              <a:gd name="T1" fmla="*/ 0 h 67"/>
              <a:gd name="T2" fmla="*/ 30 w 67"/>
              <a:gd name="T3" fmla="*/ 0 h 67"/>
              <a:gd name="T4" fmla="*/ 60 w 67"/>
              <a:gd name="T5" fmla="*/ 36 h 67"/>
              <a:gd name="T6" fmla="*/ 30 w 67"/>
              <a:gd name="T7" fmla="*/ 66 h 67"/>
              <a:gd name="T8" fmla="*/ 0 w 67"/>
              <a:gd name="T9" fmla="*/ 36 h 67"/>
              <a:gd name="T10" fmla="*/ 30 w 67"/>
              <a:gd name="T11" fmla="*/ 0 h 67"/>
              <a:gd name="T12" fmla="*/ 30 w 67"/>
              <a:gd name="T13" fmla="*/ 0 h 67"/>
              <a:gd name="T14" fmla="*/ 30 w 67"/>
              <a:gd name="T15" fmla="*/ 0 h 67"/>
              <a:gd name="T16" fmla="*/ 0 w 67"/>
              <a:gd name="T17" fmla="*/ 36 h 67"/>
              <a:gd name="T18" fmla="*/ 30 w 67"/>
              <a:gd name="T19" fmla="*/ 66 h 67"/>
              <a:gd name="T20" fmla="*/ 66 w 67"/>
              <a:gd name="T21" fmla="*/ 36 h 67"/>
              <a:gd name="T22" fmla="*/ 30 w 67"/>
              <a:gd name="T2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" h="67">
                <a:moveTo>
                  <a:pt x="30" y="0"/>
                </a:moveTo>
                <a:lnTo>
                  <a:pt x="30" y="0"/>
                </a:lnTo>
                <a:cubicBezTo>
                  <a:pt x="48" y="0"/>
                  <a:pt x="60" y="18"/>
                  <a:pt x="60" y="36"/>
                </a:cubicBezTo>
                <a:cubicBezTo>
                  <a:pt x="60" y="48"/>
                  <a:pt x="48" y="66"/>
                  <a:pt x="30" y="66"/>
                </a:cubicBezTo>
                <a:cubicBezTo>
                  <a:pt x="12" y="66"/>
                  <a:pt x="0" y="48"/>
                  <a:pt x="0" y="36"/>
                </a:cubicBezTo>
                <a:cubicBezTo>
                  <a:pt x="0" y="18"/>
                  <a:pt x="12" y="0"/>
                  <a:pt x="30" y="0"/>
                </a:cubicBezTo>
                <a:lnTo>
                  <a:pt x="30" y="0"/>
                </a:lnTo>
                <a:lnTo>
                  <a:pt x="30" y="0"/>
                </a:lnTo>
                <a:cubicBezTo>
                  <a:pt x="12" y="0"/>
                  <a:pt x="0" y="18"/>
                  <a:pt x="0" y="36"/>
                </a:cubicBezTo>
                <a:cubicBezTo>
                  <a:pt x="0" y="54"/>
                  <a:pt x="12" y="66"/>
                  <a:pt x="30" y="66"/>
                </a:cubicBezTo>
                <a:cubicBezTo>
                  <a:pt x="48" y="66"/>
                  <a:pt x="66" y="54"/>
                  <a:pt x="66" y="36"/>
                </a:cubicBezTo>
                <a:cubicBezTo>
                  <a:pt x="66" y="18"/>
                  <a:pt x="48" y="0"/>
                  <a:pt x="3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7" name="Freeform 1331"/>
          <p:cNvSpPr>
            <a:spLocks noChangeArrowheads="1"/>
          </p:cNvSpPr>
          <p:nvPr/>
        </p:nvSpPr>
        <p:spPr bwMode="auto">
          <a:xfrm>
            <a:off x="4645607" y="8440389"/>
            <a:ext cx="100773" cy="111977"/>
          </a:xfrm>
          <a:custGeom>
            <a:avLst/>
            <a:gdLst>
              <a:gd name="T0" fmla="*/ 36 w 79"/>
              <a:gd name="T1" fmla="*/ 85 h 86"/>
              <a:gd name="T2" fmla="*/ 36 w 79"/>
              <a:gd name="T3" fmla="*/ 85 h 86"/>
              <a:gd name="T4" fmla="*/ 0 w 79"/>
              <a:gd name="T5" fmla="*/ 43 h 86"/>
              <a:gd name="T6" fmla="*/ 36 w 79"/>
              <a:gd name="T7" fmla="*/ 0 h 86"/>
              <a:gd name="T8" fmla="*/ 78 w 79"/>
              <a:gd name="T9" fmla="*/ 43 h 86"/>
              <a:gd name="T10" fmla="*/ 36 w 79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6">
                <a:moveTo>
                  <a:pt x="36" y="85"/>
                </a:moveTo>
                <a:lnTo>
                  <a:pt x="36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3"/>
                </a:cubicBezTo>
                <a:cubicBezTo>
                  <a:pt x="78" y="67"/>
                  <a:pt x="60" y="85"/>
                  <a:pt x="36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8" name="Freeform 1332"/>
          <p:cNvSpPr>
            <a:spLocks noChangeArrowheads="1"/>
          </p:cNvSpPr>
          <p:nvPr/>
        </p:nvSpPr>
        <p:spPr bwMode="auto">
          <a:xfrm>
            <a:off x="4640009" y="8440389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85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43"/>
                </a:cubicBezTo>
                <a:cubicBezTo>
                  <a:pt x="84" y="67"/>
                  <a:pt x="66" y="85"/>
                  <a:pt x="42" y="85"/>
                </a:cubicBezTo>
                <a:cubicBezTo>
                  <a:pt x="24" y="85"/>
                  <a:pt x="6" y="67"/>
                  <a:pt x="6" y="43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899" name="Freeform 1333"/>
          <p:cNvSpPr>
            <a:spLocks noChangeArrowheads="1"/>
          </p:cNvSpPr>
          <p:nvPr/>
        </p:nvSpPr>
        <p:spPr bwMode="auto">
          <a:xfrm>
            <a:off x="5194258" y="8272426"/>
            <a:ext cx="123168" cy="123175"/>
          </a:xfrm>
          <a:custGeom>
            <a:avLst/>
            <a:gdLst>
              <a:gd name="T0" fmla="*/ 48 w 98"/>
              <a:gd name="T1" fmla="*/ 96 h 97"/>
              <a:gd name="T2" fmla="*/ 48 w 98"/>
              <a:gd name="T3" fmla="*/ 96 h 97"/>
              <a:gd name="T4" fmla="*/ 0 w 98"/>
              <a:gd name="T5" fmla="*/ 48 h 97"/>
              <a:gd name="T6" fmla="*/ 48 w 98"/>
              <a:gd name="T7" fmla="*/ 0 h 97"/>
              <a:gd name="T8" fmla="*/ 97 w 98"/>
              <a:gd name="T9" fmla="*/ 48 h 97"/>
              <a:gd name="T10" fmla="*/ 48 w 98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8" h="97">
                <a:moveTo>
                  <a:pt x="48" y="96"/>
                </a:moveTo>
                <a:lnTo>
                  <a:pt x="48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48" y="0"/>
                </a:cubicBezTo>
                <a:cubicBezTo>
                  <a:pt x="72" y="0"/>
                  <a:pt x="97" y="18"/>
                  <a:pt x="97" y="48"/>
                </a:cubicBezTo>
                <a:cubicBezTo>
                  <a:pt x="97" y="72"/>
                  <a:pt x="72" y="96"/>
                  <a:pt x="48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0" name="Freeform 1334"/>
          <p:cNvSpPr>
            <a:spLocks noChangeArrowheads="1"/>
          </p:cNvSpPr>
          <p:nvPr/>
        </p:nvSpPr>
        <p:spPr bwMode="auto">
          <a:xfrm>
            <a:off x="5194258" y="8272426"/>
            <a:ext cx="123168" cy="123175"/>
          </a:xfrm>
          <a:custGeom>
            <a:avLst/>
            <a:gdLst>
              <a:gd name="T0" fmla="*/ 48 w 98"/>
              <a:gd name="T1" fmla="*/ 0 h 97"/>
              <a:gd name="T2" fmla="*/ 48 w 98"/>
              <a:gd name="T3" fmla="*/ 0 h 97"/>
              <a:gd name="T4" fmla="*/ 97 w 98"/>
              <a:gd name="T5" fmla="*/ 48 h 97"/>
              <a:gd name="T6" fmla="*/ 48 w 98"/>
              <a:gd name="T7" fmla="*/ 96 h 97"/>
              <a:gd name="T8" fmla="*/ 0 w 98"/>
              <a:gd name="T9" fmla="*/ 48 h 97"/>
              <a:gd name="T10" fmla="*/ 48 w 98"/>
              <a:gd name="T11" fmla="*/ 0 h 97"/>
              <a:gd name="T12" fmla="*/ 48 w 98"/>
              <a:gd name="T13" fmla="*/ 0 h 97"/>
              <a:gd name="T14" fmla="*/ 48 w 98"/>
              <a:gd name="T15" fmla="*/ 0 h 97"/>
              <a:gd name="T16" fmla="*/ 0 w 98"/>
              <a:gd name="T17" fmla="*/ 48 h 97"/>
              <a:gd name="T18" fmla="*/ 48 w 98"/>
              <a:gd name="T19" fmla="*/ 96 h 97"/>
              <a:gd name="T20" fmla="*/ 97 w 98"/>
              <a:gd name="T21" fmla="*/ 48 h 97"/>
              <a:gd name="T22" fmla="*/ 48 w 98"/>
              <a:gd name="T2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" h="97">
                <a:moveTo>
                  <a:pt x="48" y="0"/>
                </a:moveTo>
                <a:lnTo>
                  <a:pt x="48" y="0"/>
                </a:lnTo>
                <a:cubicBezTo>
                  <a:pt x="72" y="0"/>
                  <a:pt x="97" y="24"/>
                  <a:pt x="97" y="48"/>
                </a:cubicBezTo>
                <a:cubicBezTo>
                  <a:pt x="97" y="72"/>
                  <a:pt x="72" y="96"/>
                  <a:pt x="48" y="96"/>
                </a:cubicBezTo>
                <a:cubicBezTo>
                  <a:pt x="24" y="96"/>
                  <a:pt x="0" y="72"/>
                  <a:pt x="0" y="48"/>
                </a:cubicBezTo>
                <a:cubicBezTo>
                  <a:pt x="0" y="24"/>
                  <a:pt x="24" y="0"/>
                  <a:pt x="48" y="0"/>
                </a:cubicBezTo>
                <a:lnTo>
                  <a:pt x="48" y="0"/>
                </a:lnTo>
                <a:lnTo>
                  <a:pt x="48" y="0"/>
                </a:lnTo>
                <a:cubicBezTo>
                  <a:pt x="18" y="0"/>
                  <a:pt x="0" y="18"/>
                  <a:pt x="0" y="48"/>
                </a:cubicBezTo>
                <a:cubicBezTo>
                  <a:pt x="0" y="72"/>
                  <a:pt x="18" y="96"/>
                  <a:pt x="48" y="96"/>
                </a:cubicBezTo>
                <a:cubicBezTo>
                  <a:pt x="78" y="96"/>
                  <a:pt x="97" y="72"/>
                  <a:pt x="97" y="48"/>
                </a:cubicBezTo>
                <a:cubicBezTo>
                  <a:pt x="97" y="18"/>
                  <a:pt x="78" y="0"/>
                  <a:pt x="4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1" name="Freeform 1335"/>
          <p:cNvSpPr>
            <a:spLocks noChangeArrowheads="1"/>
          </p:cNvSpPr>
          <p:nvPr/>
        </p:nvSpPr>
        <p:spPr bwMode="auto">
          <a:xfrm>
            <a:off x="4466454" y="8468387"/>
            <a:ext cx="167955" cy="162366"/>
          </a:xfrm>
          <a:custGeom>
            <a:avLst/>
            <a:gdLst>
              <a:gd name="T0" fmla="*/ 66 w 134"/>
              <a:gd name="T1" fmla="*/ 127 h 128"/>
              <a:gd name="T2" fmla="*/ 66 w 134"/>
              <a:gd name="T3" fmla="*/ 127 h 128"/>
              <a:gd name="T4" fmla="*/ 0 w 134"/>
              <a:gd name="T5" fmla="*/ 61 h 128"/>
              <a:gd name="T6" fmla="*/ 66 w 134"/>
              <a:gd name="T7" fmla="*/ 0 h 128"/>
              <a:gd name="T8" fmla="*/ 133 w 134"/>
              <a:gd name="T9" fmla="*/ 61 h 128"/>
              <a:gd name="T10" fmla="*/ 66 w 134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28">
                <a:moveTo>
                  <a:pt x="66" y="127"/>
                </a:moveTo>
                <a:lnTo>
                  <a:pt x="66" y="127"/>
                </a:lnTo>
                <a:cubicBezTo>
                  <a:pt x="30" y="127"/>
                  <a:pt x="0" y="97"/>
                  <a:pt x="0" y="61"/>
                </a:cubicBezTo>
                <a:cubicBezTo>
                  <a:pt x="0" y="25"/>
                  <a:pt x="30" y="0"/>
                  <a:pt x="66" y="0"/>
                </a:cubicBezTo>
                <a:cubicBezTo>
                  <a:pt x="102" y="0"/>
                  <a:pt x="133" y="25"/>
                  <a:pt x="133" y="61"/>
                </a:cubicBezTo>
                <a:cubicBezTo>
                  <a:pt x="133" y="97"/>
                  <a:pt x="102" y="127"/>
                  <a:pt x="66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2" name="Freeform 1336"/>
          <p:cNvSpPr>
            <a:spLocks noChangeArrowheads="1"/>
          </p:cNvSpPr>
          <p:nvPr/>
        </p:nvSpPr>
        <p:spPr bwMode="auto">
          <a:xfrm>
            <a:off x="4466454" y="8462784"/>
            <a:ext cx="167955" cy="179165"/>
          </a:xfrm>
          <a:custGeom>
            <a:avLst/>
            <a:gdLst>
              <a:gd name="T0" fmla="*/ 66 w 134"/>
              <a:gd name="T1" fmla="*/ 6 h 140"/>
              <a:gd name="T2" fmla="*/ 66 w 134"/>
              <a:gd name="T3" fmla="*/ 6 h 140"/>
              <a:gd name="T4" fmla="*/ 133 w 134"/>
              <a:gd name="T5" fmla="*/ 67 h 140"/>
              <a:gd name="T6" fmla="*/ 66 w 134"/>
              <a:gd name="T7" fmla="*/ 133 h 140"/>
              <a:gd name="T8" fmla="*/ 0 w 134"/>
              <a:gd name="T9" fmla="*/ 67 h 140"/>
              <a:gd name="T10" fmla="*/ 66 w 134"/>
              <a:gd name="T11" fmla="*/ 6 h 140"/>
              <a:gd name="T12" fmla="*/ 66 w 134"/>
              <a:gd name="T13" fmla="*/ 0 h 140"/>
              <a:gd name="T14" fmla="*/ 66 w 134"/>
              <a:gd name="T15" fmla="*/ 0 h 140"/>
              <a:gd name="T16" fmla="*/ 0 w 134"/>
              <a:gd name="T17" fmla="*/ 67 h 140"/>
              <a:gd name="T18" fmla="*/ 66 w 134"/>
              <a:gd name="T19" fmla="*/ 139 h 140"/>
              <a:gd name="T20" fmla="*/ 133 w 134"/>
              <a:gd name="T21" fmla="*/ 67 h 140"/>
              <a:gd name="T22" fmla="*/ 66 w 134"/>
              <a:gd name="T23" fmla="*/ 0 h 140"/>
              <a:gd name="T24" fmla="*/ 66 w 134"/>
              <a:gd name="T25" fmla="*/ 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40">
                <a:moveTo>
                  <a:pt x="66" y="6"/>
                </a:moveTo>
                <a:lnTo>
                  <a:pt x="66" y="6"/>
                </a:lnTo>
                <a:cubicBezTo>
                  <a:pt x="102" y="6"/>
                  <a:pt x="133" y="37"/>
                  <a:pt x="133" y="67"/>
                </a:cubicBezTo>
                <a:cubicBezTo>
                  <a:pt x="133" y="103"/>
                  <a:pt x="102" y="133"/>
                  <a:pt x="66" y="133"/>
                </a:cubicBezTo>
                <a:cubicBezTo>
                  <a:pt x="30" y="133"/>
                  <a:pt x="0" y="103"/>
                  <a:pt x="0" y="67"/>
                </a:cubicBezTo>
                <a:cubicBezTo>
                  <a:pt x="0" y="37"/>
                  <a:pt x="30" y="6"/>
                  <a:pt x="66" y="6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1"/>
                  <a:pt x="0" y="67"/>
                </a:cubicBezTo>
                <a:cubicBezTo>
                  <a:pt x="0" y="109"/>
                  <a:pt x="30" y="139"/>
                  <a:pt x="66" y="139"/>
                </a:cubicBezTo>
                <a:cubicBezTo>
                  <a:pt x="102" y="139"/>
                  <a:pt x="133" y="109"/>
                  <a:pt x="133" y="67"/>
                </a:cubicBezTo>
                <a:cubicBezTo>
                  <a:pt x="133" y="31"/>
                  <a:pt x="102" y="0"/>
                  <a:pt x="66" y="0"/>
                </a:cubicBezTo>
                <a:lnTo>
                  <a:pt x="6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3" name="Freeform 1337"/>
          <p:cNvSpPr>
            <a:spLocks noChangeArrowheads="1"/>
          </p:cNvSpPr>
          <p:nvPr/>
        </p:nvSpPr>
        <p:spPr bwMode="auto">
          <a:xfrm>
            <a:off x="5272640" y="8468387"/>
            <a:ext cx="167955" cy="162366"/>
          </a:xfrm>
          <a:custGeom>
            <a:avLst/>
            <a:gdLst>
              <a:gd name="T0" fmla="*/ 67 w 134"/>
              <a:gd name="T1" fmla="*/ 127 h 128"/>
              <a:gd name="T2" fmla="*/ 67 w 134"/>
              <a:gd name="T3" fmla="*/ 127 h 128"/>
              <a:gd name="T4" fmla="*/ 0 w 134"/>
              <a:gd name="T5" fmla="*/ 61 h 128"/>
              <a:gd name="T6" fmla="*/ 67 w 134"/>
              <a:gd name="T7" fmla="*/ 0 h 128"/>
              <a:gd name="T8" fmla="*/ 133 w 134"/>
              <a:gd name="T9" fmla="*/ 61 h 128"/>
              <a:gd name="T10" fmla="*/ 67 w 134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28">
                <a:moveTo>
                  <a:pt x="67" y="127"/>
                </a:moveTo>
                <a:lnTo>
                  <a:pt x="67" y="127"/>
                </a:lnTo>
                <a:cubicBezTo>
                  <a:pt x="31" y="127"/>
                  <a:pt x="0" y="97"/>
                  <a:pt x="0" y="61"/>
                </a:cubicBezTo>
                <a:cubicBezTo>
                  <a:pt x="0" y="25"/>
                  <a:pt x="31" y="0"/>
                  <a:pt x="67" y="0"/>
                </a:cubicBezTo>
                <a:cubicBezTo>
                  <a:pt x="103" y="0"/>
                  <a:pt x="133" y="25"/>
                  <a:pt x="133" y="61"/>
                </a:cubicBezTo>
                <a:cubicBezTo>
                  <a:pt x="133" y="97"/>
                  <a:pt x="103" y="127"/>
                  <a:pt x="67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4" name="Freeform 1338"/>
          <p:cNvSpPr>
            <a:spLocks noChangeArrowheads="1"/>
          </p:cNvSpPr>
          <p:nvPr/>
        </p:nvSpPr>
        <p:spPr bwMode="auto">
          <a:xfrm>
            <a:off x="5272640" y="8462784"/>
            <a:ext cx="167955" cy="179165"/>
          </a:xfrm>
          <a:custGeom>
            <a:avLst/>
            <a:gdLst>
              <a:gd name="T0" fmla="*/ 67 w 134"/>
              <a:gd name="T1" fmla="*/ 6 h 140"/>
              <a:gd name="T2" fmla="*/ 67 w 134"/>
              <a:gd name="T3" fmla="*/ 6 h 140"/>
              <a:gd name="T4" fmla="*/ 133 w 134"/>
              <a:gd name="T5" fmla="*/ 67 h 140"/>
              <a:gd name="T6" fmla="*/ 67 w 134"/>
              <a:gd name="T7" fmla="*/ 133 h 140"/>
              <a:gd name="T8" fmla="*/ 0 w 134"/>
              <a:gd name="T9" fmla="*/ 67 h 140"/>
              <a:gd name="T10" fmla="*/ 67 w 134"/>
              <a:gd name="T11" fmla="*/ 6 h 140"/>
              <a:gd name="T12" fmla="*/ 67 w 134"/>
              <a:gd name="T13" fmla="*/ 0 h 140"/>
              <a:gd name="T14" fmla="*/ 67 w 134"/>
              <a:gd name="T15" fmla="*/ 0 h 140"/>
              <a:gd name="T16" fmla="*/ 0 w 134"/>
              <a:gd name="T17" fmla="*/ 67 h 140"/>
              <a:gd name="T18" fmla="*/ 67 w 134"/>
              <a:gd name="T19" fmla="*/ 139 h 140"/>
              <a:gd name="T20" fmla="*/ 133 w 134"/>
              <a:gd name="T21" fmla="*/ 67 h 140"/>
              <a:gd name="T22" fmla="*/ 67 w 134"/>
              <a:gd name="T23" fmla="*/ 0 h 140"/>
              <a:gd name="T24" fmla="*/ 67 w 134"/>
              <a:gd name="T25" fmla="*/ 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40">
                <a:moveTo>
                  <a:pt x="67" y="6"/>
                </a:moveTo>
                <a:lnTo>
                  <a:pt x="67" y="6"/>
                </a:lnTo>
                <a:cubicBezTo>
                  <a:pt x="103" y="6"/>
                  <a:pt x="133" y="37"/>
                  <a:pt x="133" y="67"/>
                </a:cubicBezTo>
                <a:cubicBezTo>
                  <a:pt x="133" y="103"/>
                  <a:pt x="103" y="133"/>
                  <a:pt x="67" y="133"/>
                </a:cubicBezTo>
                <a:cubicBezTo>
                  <a:pt x="31" y="133"/>
                  <a:pt x="0" y="103"/>
                  <a:pt x="0" y="67"/>
                </a:cubicBezTo>
                <a:cubicBezTo>
                  <a:pt x="0" y="37"/>
                  <a:pt x="31" y="6"/>
                  <a:pt x="67" y="6"/>
                </a:cubicBezTo>
                <a:lnTo>
                  <a:pt x="67" y="0"/>
                </a:lnTo>
                <a:lnTo>
                  <a:pt x="67" y="0"/>
                </a:lnTo>
                <a:cubicBezTo>
                  <a:pt x="31" y="0"/>
                  <a:pt x="0" y="31"/>
                  <a:pt x="0" y="67"/>
                </a:cubicBezTo>
                <a:cubicBezTo>
                  <a:pt x="0" y="109"/>
                  <a:pt x="31" y="139"/>
                  <a:pt x="67" y="139"/>
                </a:cubicBezTo>
                <a:cubicBezTo>
                  <a:pt x="103" y="139"/>
                  <a:pt x="133" y="109"/>
                  <a:pt x="133" y="67"/>
                </a:cubicBezTo>
                <a:cubicBezTo>
                  <a:pt x="133" y="31"/>
                  <a:pt x="103" y="0"/>
                  <a:pt x="67" y="0"/>
                </a:cubicBezTo>
                <a:lnTo>
                  <a:pt x="6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5" name="Freeform 1339"/>
          <p:cNvSpPr>
            <a:spLocks noChangeArrowheads="1"/>
          </p:cNvSpPr>
          <p:nvPr/>
        </p:nvSpPr>
        <p:spPr bwMode="auto">
          <a:xfrm>
            <a:off x="4684792" y="8110060"/>
            <a:ext cx="229542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0 h 182"/>
              <a:gd name="T6" fmla="*/ 90 w 182"/>
              <a:gd name="T7" fmla="*/ 0 h 182"/>
              <a:gd name="T8" fmla="*/ 181 w 182"/>
              <a:gd name="T9" fmla="*/ 90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45"/>
                  <a:pt x="0" y="90"/>
                </a:cubicBezTo>
                <a:cubicBezTo>
                  <a:pt x="0" y="42"/>
                  <a:pt x="42" y="0"/>
                  <a:pt x="90" y="0"/>
                </a:cubicBezTo>
                <a:cubicBezTo>
                  <a:pt x="139" y="0"/>
                  <a:pt x="181" y="42"/>
                  <a:pt x="181" y="90"/>
                </a:cubicBezTo>
                <a:cubicBezTo>
                  <a:pt x="181" y="145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6" name="Freeform 1340"/>
          <p:cNvSpPr>
            <a:spLocks noChangeArrowheads="1"/>
          </p:cNvSpPr>
          <p:nvPr/>
        </p:nvSpPr>
        <p:spPr bwMode="auto">
          <a:xfrm>
            <a:off x="4684792" y="8110056"/>
            <a:ext cx="229542" cy="240750"/>
          </a:xfrm>
          <a:custGeom>
            <a:avLst/>
            <a:gdLst>
              <a:gd name="T0" fmla="*/ 90 w 182"/>
              <a:gd name="T1" fmla="*/ 6 h 188"/>
              <a:gd name="T2" fmla="*/ 90 w 182"/>
              <a:gd name="T3" fmla="*/ 6 h 188"/>
              <a:gd name="T4" fmla="*/ 181 w 182"/>
              <a:gd name="T5" fmla="*/ 90 h 188"/>
              <a:gd name="T6" fmla="*/ 90 w 182"/>
              <a:gd name="T7" fmla="*/ 181 h 188"/>
              <a:gd name="T8" fmla="*/ 0 w 182"/>
              <a:gd name="T9" fmla="*/ 90 h 188"/>
              <a:gd name="T10" fmla="*/ 90 w 182"/>
              <a:gd name="T11" fmla="*/ 6 h 188"/>
              <a:gd name="T12" fmla="*/ 90 w 182"/>
              <a:gd name="T13" fmla="*/ 0 h 188"/>
              <a:gd name="T14" fmla="*/ 90 w 182"/>
              <a:gd name="T15" fmla="*/ 0 h 188"/>
              <a:gd name="T16" fmla="*/ 0 w 182"/>
              <a:gd name="T17" fmla="*/ 90 h 188"/>
              <a:gd name="T18" fmla="*/ 90 w 182"/>
              <a:gd name="T19" fmla="*/ 187 h 188"/>
              <a:gd name="T20" fmla="*/ 181 w 182"/>
              <a:gd name="T21" fmla="*/ 90 h 188"/>
              <a:gd name="T22" fmla="*/ 90 w 182"/>
              <a:gd name="T23" fmla="*/ 0 h 188"/>
              <a:gd name="T24" fmla="*/ 90 w 182"/>
              <a:gd name="T25" fmla="*/ 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2" h="188">
                <a:moveTo>
                  <a:pt x="90" y="6"/>
                </a:moveTo>
                <a:lnTo>
                  <a:pt x="90" y="6"/>
                </a:lnTo>
                <a:cubicBezTo>
                  <a:pt x="139" y="6"/>
                  <a:pt x="181" y="42"/>
                  <a:pt x="181" y="90"/>
                </a:cubicBezTo>
                <a:cubicBezTo>
                  <a:pt x="181" y="145"/>
                  <a:pt x="139" y="181"/>
                  <a:pt x="90" y="181"/>
                </a:cubicBezTo>
                <a:cubicBezTo>
                  <a:pt x="42" y="181"/>
                  <a:pt x="0" y="145"/>
                  <a:pt x="0" y="90"/>
                </a:cubicBezTo>
                <a:cubicBezTo>
                  <a:pt x="0" y="42"/>
                  <a:pt x="42" y="6"/>
                  <a:pt x="90" y="6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42"/>
                  <a:pt x="0" y="90"/>
                </a:cubicBezTo>
                <a:cubicBezTo>
                  <a:pt x="0" y="145"/>
                  <a:pt x="42" y="187"/>
                  <a:pt x="90" y="187"/>
                </a:cubicBezTo>
                <a:cubicBezTo>
                  <a:pt x="139" y="187"/>
                  <a:pt x="181" y="145"/>
                  <a:pt x="181" y="90"/>
                </a:cubicBezTo>
                <a:cubicBezTo>
                  <a:pt x="181" y="42"/>
                  <a:pt x="139" y="0"/>
                  <a:pt x="90" y="0"/>
                </a:cubicBezTo>
                <a:lnTo>
                  <a:pt x="90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7" name="Freeform 1341"/>
          <p:cNvSpPr>
            <a:spLocks noChangeArrowheads="1"/>
          </p:cNvSpPr>
          <p:nvPr/>
        </p:nvSpPr>
        <p:spPr bwMode="auto">
          <a:xfrm>
            <a:off x="5043097" y="8115653"/>
            <a:ext cx="179154" cy="179165"/>
          </a:xfrm>
          <a:custGeom>
            <a:avLst/>
            <a:gdLst>
              <a:gd name="T0" fmla="*/ 73 w 140"/>
              <a:gd name="T1" fmla="*/ 139 h 140"/>
              <a:gd name="T2" fmla="*/ 73 w 140"/>
              <a:gd name="T3" fmla="*/ 139 h 140"/>
              <a:gd name="T4" fmla="*/ 0 w 140"/>
              <a:gd name="T5" fmla="*/ 72 h 140"/>
              <a:gd name="T6" fmla="*/ 73 w 140"/>
              <a:gd name="T7" fmla="*/ 0 h 140"/>
              <a:gd name="T8" fmla="*/ 139 w 140"/>
              <a:gd name="T9" fmla="*/ 72 h 140"/>
              <a:gd name="T10" fmla="*/ 73 w 140"/>
              <a:gd name="T11" fmla="*/ 13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" h="140">
                <a:moveTo>
                  <a:pt x="73" y="139"/>
                </a:moveTo>
                <a:lnTo>
                  <a:pt x="73" y="139"/>
                </a:lnTo>
                <a:cubicBezTo>
                  <a:pt x="31" y="139"/>
                  <a:pt x="0" y="108"/>
                  <a:pt x="0" y="72"/>
                </a:cubicBezTo>
                <a:cubicBezTo>
                  <a:pt x="0" y="30"/>
                  <a:pt x="31" y="0"/>
                  <a:pt x="73" y="0"/>
                </a:cubicBezTo>
                <a:cubicBezTo>
                  <a:pt x="109" y="0"/>
                  <a:pt x="139" y="30"/>
                  <a:pt x="139" y="72"/>
                </a:cubicBezTo>
                <a:cubicBezTo>
                  <a:pt x="139" y="108"/>
                  <a:pt x="109" y="139"/>
                  <a:pt x="73" y="13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8" name="Freeform 1342"/>
          <p:cNvSpPr>
            <a:spLocks noChangeArrowheads="1"/>
          </p:cNvSpPr>
          <p:nvPr/>
        </p:nvSpPr>
        <p:spPr bwMode="auto">
          <a:xfrm>
            <a:off x="5043097" y="8115653"/>
            <a:ext cx="179154" cy="179165"/>
          </a:xfrm>
          <a:custGeom>
            <a:avLst/>
            <a:gdLst>
              <a:gd name="T0" fmla="*/ 73 w 140"/>
              <a:gd name="T1" fmla="*/ 0 h 140"/>
              <a:gd name="T2" fmla="*/ 73 w 140"/>
              <a:gd name="T3" fmla="*/ 0 h 140"/>
              <a:gd name="T4" fmla="*/ 139 w 140"/>
              <a:gd name="T5" fmla="*/ 72 h 140"/>
              <a:gd name="T6" fmla="*/ 73 w 140"/>
              <a:gd name="T7" fmla="*/ 139 h 140"/>
              <a:gd name="T8" fmla="*/ 0 w 140"/>
              <a:gd name="T9" fmla="*/ 72 h 140"/>
              <a:gd name="T10" fmla="*/ 73 w 140"/>
              <a:gd name="T11" fmla="*/ 0 h 140"/>
              <a:gd name="T12" fmla="*/ 73 w 140"/>
              <a:gd name="T13" fmla="*/ 0 h 140"/>
              <a:gd name="T14" fmla="*/ 73 w 140"/>
              <a:gd name="T15" fmla="*/ 0 h 140"/>
              <a:gd name="T16" fmla="*/ 0 w 140"/>
              <a:gd name="T17" fmla="*/ 72 h 140"/>
              <a:gd name="T18" fmla="*/ 73 w 140"/>
              <a:gd name="T19" fmla="*/ 139 h 140"/>
              <a:gd name="T20" fmla="*/ 139 w 140"/>
              <a:gd name="T21" fmla="*/ 72 h 140"/>
              <a:gd name="T22" fmla="*/ 73 w 140"/>
              <a:gd name="T2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" h="140">
                <a:moveTo>
                  <a:pt x="73" y="0"/>
                </a:moveTo>
                <a:lnTo>
                  <a:pt x="73" y="0"/>
                </a:lnTo>
                <a:cubicBezTo>
                  <a:pt x="109" y="0"/>
                  <a:pt x="139" y="30"/>
                  <a:pt x="139" y="72"/>
                </a:cubicBezTo>
                <a:cubicBezTo>
                  <a:pt x="139" y="108"/>
                  <a:pt x="109" y="139"/>
                  <a:pt x="73" y="139"/>
                </a:cubicBezTo>
                <a:cubicBezTo>
                  <a:pt x="31" y="139"/>
                  <a:pt x="0" y="108"/>
                  <a:pt x="0" y="72"/>
                </a:cubicBezTo>
                <a:cubicBezTo>
                  <a:pt x="0" y="30"/>
                  <a:pt x="31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1" y="0"/>
                  <a:pt x="0" y="30"/>
                  <a:pt x="0" y="72"/>
                </a:cubicBezTo>
                <a:cubicBezTo>
                  <a:pt x="0" y="108"/>
                  <a:pt x="31" y="139"/>
                  <a:pt x="73" y="139"/>
                </a:cubicBezTo>
                <a:cubicBezTo>
                  <a:pt x="109" y="139"/>
                  <a:pt x="139" y="108"/>
                  <a:pt x="139" y="72"/>
                </a:cubicBezTo>
                <a:cubicBezTo>
                  <a:pt x="139" y="30"/>
                  <a:pt x="109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09" name="Freeform 1343"/>
          <p:cNvSpPr>
            <a:spLocks noChangeArrowheads="1"/>
          </p:cNvSpPr>
          <p:nvPr/>
        </p:nvSpPr>
        <p:spPr bwMode="auto">
          <a:xfrm>
            <a:off x="5703721" y="8989082"/>
            <a:ext cx="184754" cy="190362"/>
          </a:xfrm>
          <a:custGeom>
            <a:avLst/>
            <a:gdLst>
              <a:gd name="T0" fmla="*/ 73 w 146"/>
              <a:gd name="T1" fmla="*/ 151 h 152"/>
              <a:gd name="T2" fmla="*/ 73 w 146"/>
              <a:gd name="T3" fmla="*/ 151 h 152"/>
              <a:gd name="T4" fmla="*/ 0 w 146"/>
              <a:gd name="T5" fmla="*/ 78 h 152"/>
              <a:gd name="T6" fmla="*/ 73 w 146"/>
              <a:gd name="T7" fmla="*/ 0 h 152"/>
              <a:gd name="T8" fmla="*/ 145 w 146"/>
              <a:gd name="T9" fmla="*/ 78 h 152"/>
              <a:gd name="T10" fmla="*/ 73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3" y="151"/>
                </a:moveTo>
                <a:lnTo>
                  <a:pt x="73" y="151"/>
                </a:lnTo>
                <a:cubicBezTo>
                  <a:pt x="30" y="151"/>
                  <a:pt x="0" y="114"/>
                  <a:pt x="0" y="78"/>
                </a:cubicBezTo>
                <a:cubicBezTo>
                  <a:pt x="0" y="36"/>
                  <a:pt x="30" y="0"/>
                  <a:pt x="73" y="0"/>
                </a:cubicBezTo>
                <a:cubicBezTo>
                  <a:pt x="115" y="0"/>
                  <a:pt x="145" y="36"/>
                  <a:pt x="145" y="78"/>
                </a:cubicBezTo>
                <a:cubicBezTo>
                  <a:pt x="145" y="114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0" name="Freeform 1344"/>
          <p:cNvSpPr>
            <a:spLocks noChangeArrowheads="1"/>
          </p:cNvSpPr>
          <p:nvPr/>
        </p:nvSpPr>
        <p:spPr bwMode="auto">
          <a:xfrm>
            <a:off x="5703723" y="8989082"/>
            <a:ext cx="190347" cy="190362"/>
          </a:xfrm>
          <a:custGeom>
            <a:avLst/>
            <a:gdLst>
              <a:gd name="T0" fmla="*/ 73 w 152"/>
              <a:gd name="T1" fmla="*/ 6 h 152"/>
              <a:gd name="T2" fmla="*/ 73 w 152"/>
              <a:gd name="T3" fmla="*/ 6 h 152"/>
              <a:gd name="T4" fmla="*/ 145 w 152"/>
              <a:gd name="T5" fmla="*/ 78 h 152"/>
              <a:gd name="T6" fmla="*/ 73 w 152"/>
              <a:gd name="T7" fmla="*/ 151 h 152"/>
              <a:gd name="T8" fmla="*/ 0 w 152"/>
              <a:gd name="T9" fmla="*/ 78 h 152"/>
              <a:gd name="T10" fmla="*/ 73 w 152"/>
              <a:gd name="T11" fmla="*/ 6 h 152"/>
              <a:gd name="T12" fmla="*/ 73 w 152"/>
              <a:gd name="T13" fmla="*/ 0 h 152"/>
              <a:gd name="T14" fmla="*/ 73 w 152"/>
              <a:gd name="T15" fmla="*/ 0 h 152"/>
              <a:gd name="T16" fmla="*/ 0 w 152"/>
              <a:gd name="T17" fmla="*/ 78 h 152"/>
              <a:gd name="T18" fmla="*/ 73 w 152"/>
              <a:gd name="T19" fmla="*/ 151 h 152"/>
              <a:gd name="T20" fmla="*/ 151 w 152"/>
              <a:gd name="T21" fmla="*/ 78 h 152"/>
              <a:gd name="T22" fmla="*/ 73 w 152"/>
              <a:gd name="T23" fmla="*/ 0 h 152"/>
              <a:gd name="T24" fmla="*/ 73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3" y="6"/>
                </a:moveTo>
                <a:lnTo>
                  <a:pt x="73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14"/>
                  <a:pt x="115" y="151"/>
                  <a:pt x="73" y="151"/>
                </a:cubicBezTo>
                <a:cubicBezTo>
                  <a:pt x="30" y="151"/>
                  <a:pt x="0" y="114"/>
                  <a:pt x="0" y="78"/>
                </a:cubicBezTo>
                <a:cubicBezTo>
                  <a:pt x="0" y="36"/>
                  <a:pt x="30" y="6"/>
                  <a:pt x="73" y="6"/>
                </a:cubicBezTo>
                <a:lnTo>
                  <a:pt x="73" y="0"/>
                </a:lnTo>
                <a:lnTo>
                  <a:pt x="73" y="0"/>
                </a:lnTo>
                <a:cubicBezTo>
                  <a:pt x="30" y="0"/>
                  <a:pt x="0" y="36"/>
                  <a:pt x="0" y="78"/>
                </a:cubicBezTo>
                <a:cubicBezTo>
                  <a:pt x="0" y="120"/>
                  <a:pt x="30" y="151"/>
                  <a:pt x="73" y="151"/>
                </a:cubicBezTo>
                <a:cubicBezTo>
                  <a:pt x="115" y="151"/>
                  <a:pt x="151" y="120"/>
                  <a:pt x="151" y="78"/>
                </a:cubicBezTo>
                <a:cubicBezTo>
                  <a:pt x="151" y="36"/>
                  <a:pt x="115" y="0"/>
                  <a:pt x="73" y="0"/>
                </a:cubicBezTo>
                <a:lnTo>
                  <a:pt x="7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1" name="Freeform 1345"/>
          <p:cNvSpPr>
            <a:spLocks noChangeArrowheads="1"/>
          </p:cNvSpPr>
          <p:nvPr/>
        </p:nvSpPr>
        <p:spPr bwMode="auto">
          <a:xfrm>
            <a:off x="5082290" y="9929694"/>
            <a:ext cx="184750" cy="190362"/>
          </a:xfrm>
          <a:custGeom>
            <a:avLst/>
            <a:gdLst>
              <a:gd name="T0" fmla="*/ 72 w 145"/>
              <a:gd name="T1" fmla="*/ 151 h 152"/>
              <a:gd name="T2" fmla="*/ 72 w 145"/>
              <a:gd name="T3" fmla="*/ 151 h 152"/>
              <a:gd name="T4" fmla="*/ 0 w 145"/>
              <a:gd name="T5" fmla="*/ 78 h 152"/>
              <a:gd name="T6" fmla="*/ 72 w 145"/>
              <a:gd name="T7" fmla="*/ 0 h 152"/>
              <a:gd name="T8" fmla="*/ 144 w 145"/>
              <a:gd name="T9" fmla="*/ 78 h 152"/>
              <a:gd name="T10" fmla="*/ 72 w 145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4"/>
                  <a:pt x="0" y="78"/>
                </a:cubicBezTo>
                <a:cubicBezTo>
                  <a:pt x="0" y="36"/>
                  <a:pt x="30" y="0"/>
                  <a:pt x="72" y="0"/>
                </a:cubicBezTo>
                <a:cubicBezTo>
                  <a:pt x="114" y="0"/>
                  <a:pt x="144" y="36"/>
                  <a:pt x="144" y="78"/>
                </a:cubicBezTo>
                <a:cubicBezTo>
                  <a:pt x="144" y="114"/>
                  <a:pt x="114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2" name="Freeform 1346"/>
          <p:cNvSpPr>
            <a:spLocks noChangeArrowheads="1"/>
          </p:cNvSpPr>
          <p:nvPr/>
        </p:nvSpPr>
        <p:spPr bwMode="auto">
          <a:xfrm>
            <a:off x="5076691" y="9929694"/>
            <a:ext cx="190347" cy="190362"/>
          </a:xfrm>
          <a:custGeom>
            <a:avLst/>
            <a:gdLst>
              <a:gd name="T0" fmla="*/ 78 w 151"/>
              <a:gd name="T1" fmla="*/ 0 h 152"/>
              <a:gd name="T2" fmla="*/ 78 w 151"/>
              <a:gd name="T3" fmla="*/ 0 h 152"/>
              <a:gd name="T4" fmla="*/ 150 w 151"/>
              <a:gd name="T5" fmla="*/ 78 h 152"/>
              <a:gd name="T6" fmla="*/ 78 w 151"/>
              <a:gd name="T7" fmla="*/ 151 h 152"/>
              <a:gd name="T8" fmla="*/ 6 w 151"/>
              <a:gd name="T9" fmla="*/ 78 h 152"/>
              <a:gd name="T10" fmla="*/ 78 w 151"/>
              <a:gd name="T11" fmla="*/ 0 h 152"/>
              <a:gd name="T12" fmla="*/ 78 w 151"/>
              <a:gd name="T13" fmla="*/ 0 h 152"/>
              <a:gd name="T14" fmla="*/ 78 w 151"/>
              <a:gd name="T15" fmla="*/ 0 h 152"/>
              <a:gd name="T16" fmla="*/ 0 w 151"/>
              <a:gd name="T17" fmla="*/ 78 h 152"/>
              <a:gd name="T18" fmla="*/ 78 w 151"/>
              <a:gd name="T19" fmla="*/ 151 h 152"/>
              <a:gd name="T20" fmla="*/ 150 w 151"/>
              <a:gd name="T21" fmla="*/ 78 h 152"/>
              <a:gd name="T22" fmla="*/ 78 w 151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152">
                <a:moveTo>
                  <a:pt x="78" y="0"/>
                </a:moveTo>
                <a:lnTo>
                  <a:pt x="78" y="0"/>
                </a:lnTo>
                <a:cubicBezTo>
                  <a:pt x="114" y="0"/>
                  <a:pt x="150" y="36"/>
                  <a:pt x="150" y="78"/>
                </a:cubicBezTo>
                <a:cubicBezTo>
                  <a:pt x="150" y="114"/>
                  <a:pt x="114" y="151"/>
                  <a:pt x="78" y="151"/>
                </a:cubicBezTo>
                <a:cubicBezTo>
                  <a:pt x="36" y="151"/>
                  <a:pt x="6" y="114"/>
                  <a:pt x="6" y="78"/>
                </a:cubicBezTo>
                <a:cubicBezTo>
                  <a:pt x="6" y="36"/>
                  <a:pt x="36" y="0"/>
                  <a:pt x="78" y="0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14"/>
                  <a:pt x="36" y="151"/>
                  <a:pt x="78" y="151"/>
                </a:cubicBezTo>
                <a:cubicBezTo>
                  <a:pt x="120" y="151"/>
                  <a:pt x="150" y="114"/>
                  <a:pt x="150" y="78"/>
                </a:cubicBezTo>
                <a:cubicBezTo>
                  <a:pt x="150" y="36"/>
                  <a:pt x="120" y="0"/>
                  <a:pt x="78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3" name="Freeform 1347"/>
          <p:cNvSpPr>
            <a:spLocks noChangeArrowheads="1"/>
          </p:cNvSpPr>
          <p:nvPr/>
        </p:nvSpPr>
        <p:spPr bwMode="auto">
          <a:xfrm>
            <a:off x="4600817" y="8669949"/>
            <a:ext cx="184750" cy="190362"/>
          </a:xfrm>
          <a:custGeom>
            <a:avLst/>
            <a:gdLst>
              <a:gd name="T0" fmla="*/ 73 w 146"/>
              <a:gd name="T1" fmla="*/ 151 h 152"/>
              <a:gd name="T2" fmla="*/ 73 w 146"/>
              <a:gd name="T3" fmla="*/ 151 h 152"/>
              <a:gd name="T4" fmla="*/ 0 w 146"/>
              <a:gd name="T5" fmla="*/ 73 h 152"/>
              <a:gd name="T6" fmla="*/ 73 w 146"/>
              <a:gd name="T7" fmla="*/ 0 h 152"/>
              <a:gd name="T8" fmla="*/ 145 w 146"/>
              <a:gd name="T9" fmla="*/ 73 h 152"/>
              <a:gd name="T10" fmla="*/ 73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3" y="151"/>
                </a:moveTo>
                <a:lnTo>
                  <a:pt x="73" y="151"/>
                </a:lnTo>
                <a:cubicBezTo>
                  <a:pt x="31" y="151"/>
                  <a:pt x="0" y="115"/>
                  <a:pt x="0" y="73"/>
                </a:cubicBezTo>
                <a:cubicBezTo>
                  <a:pt x="0" y="36"/>
                  <a:pt x="31" y="0"/>
                  <a:pt x="73" y="0"/>
                </a:cubicBezTo>
                <a:cubicBezTo>
                  <a:pt x="115" y="0"/>
                  <a:pt x="145" y="36"/>
                  <a:pt x="145" y="73"/>
                </a:cubicBezTo>
                <a:cubicBezTo>
                  <a:pt x="145" y="115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4" name="Freeform 1348"/>
          <p:cNvSpPr>
            <a:spLocks noChangeArrowheads="1"/>
          </p:cNvSpPr>
          <p:nvPr/>
        </p:nvSpPr>
        <p:spPr bwMode="auto">
          <a:xfrm>
            <a:off x="4600817" y="8669949"/>
            <a:ext cx="184750" cy="190362"/>
          </a:xfrm>
          <a:custGeom>
            <a:avLst/>
            <a:gdLst>
              <a:gd name="T0" fmla="*/ 73 w 146"/>
              <a:gd name="T1" fmla="*/ 0 h 152"/>
              <a:gd name="T2" fmla="*/ 73 w 146"/>
              <a:gd name="T3" fmla="*/ 0 h 152"/>
              <a:gd name="T4" fmla="*/ 145 w 146"/>
              <a:gd name="T5" fmla="*/ 73 h 152"/>
              <a:gd name="T6" fmla="*/ 73 w 146"/>
              <a:gd name="T7" fmla="*/ 145 h 152"/>
              <a:gd name="T8" fmla="*/ 0 w 146"/>
              <a:gd name="T9" fmla="*/ 73 h 152"/>
              <a:gd name="T10" fmla="*/ 73 w 146"/>
              <a:gd name="T11" fmla="*/ 0 h 152"/>
              <a:gd name="T12" fmla="*/ 73 w 146"/>
              <a:gd name="T13" fmla="*/ 0 h 152"/>
              <a:gd name="T14" fmla="*/ 73 w 146"/>
              <a:gd name="T15" fmla="*/ 0 h 152"/>
              <a:gd name="T16" fmla="*/ 0 w 146"/>
              <a:gd name="T17" fmla="*/ 73 h 152"/>
              <a:gd name="T18" fmla="*/ 73 w 146"/>
              <a:gd name="T19" fmla="*/ 151 h 152"/>
              <a:gd name="T20" fmla="*/ 145 w 146"/>
              <a:gd name="T21" fmla="*/ 73 h 152"/>
              <a:gd name="T22" fmla="*/ 73 w 146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152">
                <a:moveTo>
                  <a:pt x="73" y="0"/>
                </a:moveTo>
                <a:lnTo>
                  <a:pt x="73" y="0"/>
                </a:lnTo>
                <a:cubicBezTo>
                  <a:pt x="115" y="0"/>
                  <a:pt x="145" y="36"/>
                  <a:pt x="145" y="73"/>
                </a:cubicBezTo>
                <a:cubicBezTo>
                  <a:pt x="145" y="115"/>
                  <a:pt x="115" y="145"/>
                  <a:pt x="73" y="145"/>
                </a:cubicBezTo>
                <a:cubicBezTo>
                  <a:pt x="31" y="145"/>
                  <a:pt x="0" y="115"/>
                  <a:pt x="0" y="73"/>
                </a:cubicBezTo>
                <a:cubicBezTo>
                  <a:pt x="0" y="36"/>
                  <a:pt x="31" y="0"/>
                  <a:pt x="73" y="0"/>
                </a:cubicBezTo>
                <a:lnTo>
                  <a:pt x="73" y="0"/>
                </a:lnTo>
                <a:lnTo>
                  <a:pt x="73" y="0"/>
                </a:lnTo>
                <a:cubicBezTo>
                  <a:pt x="31" y="0"/>
                  <a:pt x="0" y="30"/>
                  <a:pt x="0" y="73"/>
                </a:cubicBezTo>
                <a:cubicBezTo>
                  <a:pt x="0" y="115"/>
                  <a:pt x="31" y="151"/>
                  <a:pt x="73" y="151"/>
                </a:cubicBezTo>
                <a:cubicBezTo>
                  <a:pt x="115" y="151"/>
                  <a:pt x="145" y="115"/>
                  <a:pt x="145" y="73"/>
                </a:cubicBezTo>
                <a:cubicBezTo>
                  <a:pt x="145" y="30"/>
                  <a:pt x="115" y="0"/>
                  <a:pt x="7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5" name="Freeform 1349"/>
          <p:cNvSpPr>
            <a:spLocks noChangeArrowheads="1"/>
          </p:cNvSpPr>
          <p:nvPr/>
        </p:nvSpPr>
        <p:spPr bwMode="auto">
          <a:xfrm>
            <a:off x="4483249" y="8261229"/>
            <a:ext cx="190347" cy="190362"/>
          </a:xfrm>
          <a:custGeom>
            <a:avLst/>
            <a:gdLst>
              <a:gd name="T0" fmla="*/ 78 w 152"/>
              <a:gd name="T1" fmla="*/ 150 h 151"/>
              <a:gd name="T2" fmla="*/ 78 w 152"/>
              <a:gd name="T3" fmla="*/ 150 h 151"/>
              <a:gd name="T4" fmla="*/ 0 w 152"/>
              <a:gd name="T5" fmla="*/ 78 h 151"/>
              <a:gd name="T6" fmla="*/ 78 w 152"/>
              <a:gd name="T7" fmla="*/ 0 h 151"/>
              <a:gd name="T8" fmla="*/ 151 w 152"/>
              <a:gd name="T9" fmla="*/ 78 h 151"/>
              <a:gd name="T10" fmla="*/ 78 w 152"/>
              <a:gd name="T11" fmla="*/ 15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1">
                <a:moveTo>
                  <a:pt x="78" y="150"/>
                </a:moveTo>
                <a:lnTo>
                  <a:pt x="78" y="150"/>
                </a:lnTo>
                <a:cubicBezTo>
                  <a:pt x="36" y="150"/>
                  <a:pt x="0" y="114"/>
                  <a:pt x="0" y="78"/>
                </a:cubicBezTo>
                <a:cubicBezTo>
                  <a:pt x="0" y="36"/>
                  <a:pt x="36" y="0"/>
                  <a:pt x="78" y="0"/>
                </a:cubicBezTo>
                <a:cubicBezTo>
                  <a:pt x="115" y="0"/>
                  <a:pt x="151" y="36"/>
                  <a:pt x="151" y="78"/>
                </a:cubicBezTo>
                <a:cubicBezTo>
                  <a:pt x="151" y="114"/>
                  <a:pt x="115" y="150"/>
                  <a:pt x="78" y="15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6" name="Freeform 1350"/>
          <p:cNvSpPr>
            <a:spLocks noChangeArrowheads="1"/>
          </p:cNvSpPr>
          <p:nvPr/>
        </p:nvSpPr>
        <p:spPr bwMode="auto">
          <a:xfrm>
            <a:off x="4483249" y="8261229"/>
            <a:ext cx="190347" cy="190362"/>
          </a:xfrm>
          <a:custGeom>
            <a:avLst/>
            <a:gdLst>
              <a:gd name="T0" fmla="*/ 78 w 152"/>
              <a:gd name="T1" fmla="*/ 6 h 151"/>
              <a:gd name="T2" fmla="*/ 78 w 152"/>
              <a:gd name="T3" fmla="*/ 6 h 151"/>
              <a:gd name="T4" fmla="*/ 151 w 152"/>
              <a:gd name="T5" fmla="*/ 78 h 151"/>
              <a:gd name="T6" fmla="*/ 78 w 152"/>
              <a:gd name="T7" fmla="*/ 150 h 151"/>
              <a:gd name="T8" fmla="*/ 6 w 152"/>
              <a:gd name="T9" fmla="*/ 78 h 151"/>
              <a:gd name="T10" fmla="*/ 78 w 152"/>
              <a:gd name="T11" fmla="*/ 6 h 151"/>
              <a:gd name="T12" fmla="*/ 78 w 152"/>
              <a:gd name="T13" fmla="*/ 0 h 151"/>
              <a:gd name="T14" fmla="*/ 78 w 152"/>
              <a:gd name="T15" fmla="*/ 0 h 151"/>
              <a:gd name="T16" fmla="*/ 0 w 152"/>
              <a:gd name="T17" fmla="*/ 78 h 151"/>
              <a:gd name="T18" fmla="*/ 78 w 152"/>
              <a:gd name="T19" fmla="*/ 150 h 151"/>
              <a:gd name="T20" fmla="*/ 151 w 152"/>
              <a:gd name="T21" fmla="*/ 78 h 151"/>
              <a:gd name="T22" fmla="*/ 78 w 152"/>
              <a:gd name="T23" fmla="*/ 0 h 151"/>
              <a:gd name="T24" fmla="*/ 78 w 152"/>
              <a:gd name="T25" fmla="*/ 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1">
                <a:moveTo>
                  <a:pt x="78" y="6"/>
                </a:moveTo>
                <a:lnTo>
                  <a:pt x="78" y="6"/>
                </a:lnTo>
                <a:cubicBezTo>
                  <a:pt x="115" y="6"/>
                  <a:pt x="151" y="36"/>
                  <a:pt x="151" y="78"/>
                </a:cubicBezTo>
                <a:cubicBezTo>
                  <a:pt x="151" y="114"/>
                  <a:pt x="115" y="150"/>
                  <a:pt x="78" y="150"/>
                </a:cubicBezTo>
                <a:cubicBezTo>
                  <a:pt x="36" y="150"/>
                  <a:pt x="6" y="114"/>
                  <a:pt x="6" y="78"/>
                </a:cubicBezTo>
                <a:cubicBezTo>
                  <a:pt x="6" y="36"/>
                  <a:pt x="36" y="6"/>
                  <a:pt x="78" y="6"/>
                </a:cubicBezTo>
                <a:lnTo>
                  <a:pt x="78" y="0"/>
                </a:lnTo>
                <a:lnTo>
                  <a:pt x="78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0"/>
                  <a:pt x="36" y="150"/>
                  <a:pt x="78" y="150"/>
                </a:cubicBezTo>
                <a:cubicBezTo>
                  <a:pt x="115" y="150"/>
                  <a:pt x="151" y="120"/>
                  <a:pt x="151" y="78"/>
                </a:cubicBezTo>
                <a:cubicBezTo>
                  <a:pt x="151" y="36"/>
                  <a:pt x="115" y="0"/>
                  <a:pt x="78" y="0"/>
                </a:cubicBezTo>
                <a:lnTo>
                  <a:pt x="78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7" name="Freeform 1351"/>
          <p:cNvSpPr>
            <a:spLocks noChangeArrowheads="1"/>
          </p:cNvSpPr>
          <p:nvPr/>
        </p:nvSpPr>
        <p:spPr bwMode="auto">
          <a:xfrm>
            <a:off x="5916468" y="8026072"/>
            <a:ext cx="207146" cy="207160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84 h 164"/>
              <a:gd name="T6" fmla="*/ 79 w 164"/>
              <a:gd name="T7" fmla="*/ 0 h 164"/>
              <a:gd name="T8" fmla="*/ 163 w 164"/>
              <a:gd name="T9" fmla="*/ 84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79" y="0"/>
                </a:cubicBezTo>
                <a:cubicBezTo>
                  <a:pt x="127" y="0"/>
                  <a:pt x="163" y="36"/>
                  <a:pt x="163" y="84"/>
                </a:cubicBezTo>
                <a:cubicBezTo>
                  <a:pt x="163" y="126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8" name="Freeform 1352"/>
          <p:cNvSpPr>
            <a:spLocks noChangeArrowheads="1"/>
          </p:cNvSpPr>
          <p:nvPr/>
        </p:nvSpPr>
        <p:spPr bwMode="auto">
          <a:xfrm>
            <a:off x="5916468" y="8026076"/>
            <a:ext cx="207146" cy="218358"/>
          </a:xfrm>
          <a:custGeom>
            <a:avLst/>
            <a:gdLst>
              <a:gd name="T0" fmla="*/ 79 w 164"/>
              <a:gd name="T1" fmla="*/ 0 h 170"/>
              <a:gd name="T2" fmla="*/ 79 w 164"/>
              <a:gd name="T3" fmla="*/ 0 h 170"/>
              <a:gd name="T4" fmla="*/ 163 w 164"/>
              <a:gd name="T5" fmla="*/ 84 h 170"/>
              <a:gd name="T6" fmla="*/ 79 w 164"/>
              <a:gd name="T7" fmla="*/ 163 h 170"/>
              <a:gd name="T8" fmla="*/ 0 w 164"/>
              <a:gd name="T9" fmla="*/ 84 h 170"/>
              <a:gd name="T10" fmla="*/ 79 w 164"/>
              <a:gd name="T11" fmla="*/ 0 h 170"/>
              <a:gd name="T12" fmla="*/ 79 w 164"/>
              <a:gd name="T13" fmla="*/ 0 h 170"/>
              <a:gd name="T14" fmla="*/ 79 w 164"/>
              <a:gd name="T15" fmla="*/ 0 h 170"/>
              <a:gd name="T16" fmla="*/ 0 w 164"/>
              <a:gd name="T17" fmla="*/ 84 h 170"/>
              <a:gd name="T18" fmla="*/ 79 w 164"/>
              <a:gd name="T19" fmla="*/ 169 h 170"/>
              <a:gd name="T20" fmla="*/ 163 w 164"/>
              <a:gd name="T21" fmla="*/ 84 h 170"/>
              <a:gd name="T22" fmla="*/ 79 w 164"/>
              <a:gd name="T2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170">
                <a:moveTo>
                  <a:pt x="79" y="0"/>
                </a:moveTo>
                <a:lnTo>
                  <a:pt x="79" y="0"/>
                </a:lnTo>
                <a:cubicBezTo>
                  <a:pt x="127" y="0"/>
                  <a:pt x="163" y="36"/>
                  <a:pt x="163" y="84"/>
                </a:cubicBezTo>
                <a:cubicBezTo>
                  <a:pt x="163" y="126"/>
                  <a:pt x="127" y="163"/>
                  <a:pt x="79" y="163"/>
                </a:cubicBezTo>
                <a:cubicBezTo>
                  <a:pt x="36" y="163"/>
                  <a:pt x="0" y="126"/>
                  <a:pt x="0" y="84"/>
                </a:cubicBezTo>
                <a:cubicBezTo>
                  <a:pt x="0" y="36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84"/>
                </a:cubicBezTo>
                <a:cubicBezTo>
                  <a:pt x="0" y="126"/>
                  <a:pt x="36" y="169"/>
                  <a:pt x="79" y="169"/>
                </a:cubicBezTo>
                <a:cubicBezTo>
                  <a:pt x="127" y="169"/>
                  <a:pt x="163" y="126"/>
                  <a:pt x="163" y="84"/>
                </a:cubicBezTo>
                <a:cubicBezTo>
                  <a:pt x="163" y="36"/>
                  <a:pt x="127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19" name="Freeform 1353"/>
          <p:cNvSpPr>
            <a:spLocks noChangeArrowheads="1"/>
          </p:cNvSpPr>
          <p:nvPr/>
        </p:nvSpPr>
        <p:spPr bwMode="auto">
          <a:xfrm>
            <a:off x="4813563" y="8843508"/>
            <a:ext cx="207143" cy="207160"/>
          </a:xfrm>
          <a:custGeom>
            <a:avLst/>
            <a:gdLst>
              <a:gd name="T0" fmla="*/ 79 w 164"/>
              <a:gd name="T1" fmla="*/ 163 h 164"/>
              <a:gd name="T2" fmla="*/ 79 w 164"/>
              <a:gd name="T3" fmla="*/ 163 h 164"/>
              <a:gd name="T4" fmla="*/ 0 w 164"/>
              <a:gd name="T5" fmla="*/ 79 h 164"/>
              <a:gd name="T6" fmla="*/ 79 w 164"/>
              <a:gd name="T7" fmla="*/ 0 h 164"/>
              <a:gd name="T8" fmla="*/ 163 w 164"/>
              <a:gd name="T9" fmla="*/ 79 h 164"/>
              <a:gd name="T10" fmla="*/ 79 w 164"/>
              <a:gd name="T11" fmla="*/ 163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64">
                <a:moveTo>
                  <a:pt x="79" y="163"/>
                </a:moveTo>
                <a:lnTo>
                  <a:pt x="79" y="163"/>
                </a:lnTo>
                <a:cubicBezTo>
                  <a:pt x="37" y="163"/>
                  <a:pt x="0" y="127"/>
                  <a:pt x="0" y="79"/>
                </a:cubicBezTo>
                <a:cubicBezTo>
                  <a:pt x="0" y="36"/>
                  <a:pt x="37" y="0"/>
                  <a:pt x="79" y="0"/>
                </a:cubicBezTo>
                <a:cubicBezTo>
                  <a:pt x="127" y="0"/>
                  <a:pt x="163" y="36"/>
                  <a:pt x="163" y="79"/>
                </a:cubicBezTo>
                <a:cubicBezTo>
                  <a:pt x="163" y="127"/>
                  <a:pt x="127" y="163"/>
                  <a:pt x="79" y="16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0" name="Freeform 1354"/>
          <p:cNvSpPr>
            <a:spLocks noChangeArrowheads="1"/>
          </p:cNvSpPr>
          <p:nvPr/>
        </p:nvSpPr>
        <p:spPr bwMode="auto">
          <a:xfrm>
            <a:off x="4807964" y="8843508"/>
            <a:ext cx="218344" cy="207160"/>
          </a:xfrm>
          <a:custGeom>
            <a:avLst/>
            <a:gdLst>
              <a:gd name="T0" fmla="*/ 85 w 170"/>
              <a:gd name="T1" fmla="*/ 0 h 164"/>
              <a:gd name="T2" fmla="*/ 85 w 170"/>
              <a:gd name="T3" fmla="*/ 0 h 164"/>
              <a:gd name="T4" fmla="*/ 169 w 170"/>
              <a:gd name="T5" fmla="*/ 79 h 164"/>
              <a:gd name="T6" fmla="*/ 85 w 170"/>
              <a:gd name="T7" fmla="*/ 163 h 164"/>
              <a:gd name="T8" fmla="*/ 6 w 170"/>
              <a:gd name="T9" fmla="*/ 79 h 164"/>
              <a:gd name="T10" fmla="*/ 85 w 170"/>
              <a:gd name="T11" fmla="*/ 0 h 164"/>
              <a:gd name="T12" fmla="*/ 85 w 170"/>
              <a:gd name="T13" fmla="*/ 0 h 164"/>
              <a:gd name="T14" fmla="*/ 85 w 170"/>
              <a:gd name="T15" fmla="*/ 0 h 164"/>
              <a:gd name="T16" fmla="*/ 0 w 170"/>
              <a:gd name="T17" fmla="*/ 79 h 164"/>
              <a:gd name="T18" fmla="*/ 85 w 170"/>
              <a:gd name="T19" fmla="*/ 163 h 164"/>
              <a:gd name="T20" fmla="*/ 169 w 170"/>
              <a:gd name="T21" fmla="*/ 79 h 164"/>
              <a:gd name="T22" fmla="*/ 85 w 170"/>
              <a:gd name="T23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164">
                <a:moveTo>
                  <a:pt x="85" y="0"/>
                </a:moveTo>
                <a:lnTo>
                  <a:pt x="85" y="0"/>
                </a:lnTo>
                <a:cubicBezTo>
                  <a:pt x="133" y="0"/>
                  <a:pt x="169" y="36"/>
                  <a:pt x="169" y="79"/>
                </a:cubicBezTo>
                <a:cubicBezTo>
                  <a:pt x="169" y="127"/>
                  <a:pt x="133" y="163"/>
                  <a:pt x="85" y="163"/>
                </a:cubicBezTo>
                <a:cubicBezTo>
                  <a:pt x="43" y="163"/>
                  <a:pt x="6" y="127"/>
                  <a:pt x="6" y="79"/>
                </a:cubicBezTo>
                <a:cubicBezTo>
                  <a:pt x="6" y="36"/>
                  <a:pt x="43" y="0"/>
                  <a:pt x="85" y="0"/>
                </a:cubicBezTo>
                <a:lnTo>
                  <a:pt x="85" y="0"/>
                </a:lnTo>
                <a:lnTo>
                  <a:pt x="85" y="0"/>
                </a:lnTo>
                <a:cubicBezTo>
                  <a:pt x="43" y="0"/>
                  <a:pt x="0" y="36"/>
                  <a:pt x="0" y="79"/>
                </a:cubicBezTo>
                <a:cubicBezTo>
                  <a:pt x="0" y="127"/>
                  <a:pt x="43" y="163"/>
                  <a:pt x="85" y="163"/>
                </a:cubicBezTo>
                <a:cubicBezTo>
                  <a:pt x="133" y="163"/>
                  <a:pt x="169" y="127"/>
                  <a:pt x="169" y="79"/>
                </a:cubicBezTo>
                <a:cubicBezTo>
                  <a:pt x="169" y="36"/>
                  <a:pt x="133" y="0"/>
                  <a:pt x="85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1" name="Freeform 1355"/>
          <p:cNvSpPr>
            <a:spLocks noChangeArrowheads="1"/>
          </p:cNvSpPr>
          <p:nvPr/>
        </p:nvSpPr>
        <p:spPr bwMode="auto">
          <a:xfrm>
            <a:off x="3817027" y="4286026"/>
            <a:ext cx="167955" cy="167966"/>
          </a:xfrm>
          <a:custGeom>
            <a:avLst/>
            <a:gdLst>
              <a:gd name="T0" fmla="*/ 66 w 134"/>
              <a:gd name="T1" fmla="*/ 133 h 134"/>
              <a:gd name="T2" fmla="*/ 66 w 134"/>
              <a:gd name="T3" fmla="*/ 133 h 134"/>
              <a:gd name="T4" fmla="*/ 0 w 134"/>
              <a:gd name="T5" fmla="*/ 67 h 134"/>
              <a:gd name="T6" fmla="*/ 66 w 134"/>
              <a:gd name="T7" fmla="*/ 0 h 134"/>
              <a:gd name="T8" fmla="*/ 133 w 134"/>
              <a:gd name="T9" fmla="*/ 67 h 134"/>
              <a:gd name="T10" fmla="*/ 66 w 134"/>
              <a:gd name="T11" fmla="*/ 13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134">
                <a:moveTo>
                  <a:pt x="66" y="133"/>
                </a:moveTo>
                <a:lnTo>
                  <a:pt x="66" y="133"/>
                </a:lnTo>
                <a:cubicBezTo>
                  <a:pt x="30" y="133"/>
                  <a:pt x="0" y="103"/>
                  <a:pt x="0" y="67"/>
                </a:cubicBezTo>
                <a:cubicBezTo>
                  <a:pt x="0" y="31"/>
                  <a:pt x="30" y="0"/>
                  <a:pt x="66" y="0"/>
                </a:cubicBezTo>
                <a:cubicBezTo>
                  <a:pt x="103" y="0"/>
                  <a:pt x="133" y="31"/>
                  <a:pt x="133" y="67"/>
                </a:cubicBezTo>
                <a:cubicBezTo>
                  <a:pt x="133" y="103"/>
                  <a:pt x="103" y="133"/>
                  <a:pt x="66" y="133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2" name="Freeform 1356"/>
          <p:cNvSpPr>
            <a:spLocks noChangeArrowheads="1"/>
          </p:cNvSpPr>
          <p:nvPr/>
        </p:nvSpPr>
        <p:spPr bwMode="auto">
          <a:xfrm>
            <a:off x="3817027" y="4286026"/>
            <a:ext cx="167955" cy="167966"/>
          </a:xfrm>
          <a:custGeom>
            <a:avLst/>
            <a:gdLst>
              <a:gd name="T0" fmla="*/ 66 w 134"/>
              <a:gd name="T1" fmla="*/ 0 h 134"/>
              <a:gd name="T2" fmla="*/ 66 w 134"/>
              <a:gd name="T3" fmla="*/ 0 h 134"/>
              <a:gd name="T4" fmla="*/ 127 w 134"/>
              <a:gd name="T5" fmla="*/ 67 h 134"/>
              <a:gd name="T6" fmla="*/ 66 w 134"/>
              <a:gd name="T7" fmla="*/ 127 h 134"/>
              <a:gd name="T8" fmla="*/ 0 w 134"/>
              <a:gd name="T9" fmla="*/ 67 h 134"/>
              <a:gd name="T10" fmla="*/ 66 w 134"/>
              <a:gd name="T11" fmla="*/ 0 h 134"/>
              <a:gd name="T12" fmla="*/ 66 w 134"/>
              <a:gd name="T13" fmla="*/ 0 h 134"/>
              <a:gd name="T14" fmla="*/ 66 w 134"/>
              <a:gd name="T15" fmla="*/ 0 h 134"/>
              <a:gd name="T16" fmla="*/ 0 w 134"/>
              <a:gd name="T17" fmla="*/ 67 h 134"/>
              <a:gd name="T18" fmla="*/ 66 w 134"/>
              <a:gd name="T19" fmla="*/ 133 h 134"/>
              <a:gd name="T20" fmla="*/ 133 w 134"/>
              <a:gd name="T21" fmla="*/ 67 h 134"/>
              <a:gd name="T22" fmla="*/ 66 w 134"/>
              <a:gd name="T23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4">
                <a:moveTo>
                  <a:pt x="66" y="0"/>
                </a:moveTo>
                <a:lnTo>
                  <a:pt x="66" y="0"/>
                </a:lnTo>
                <a:cubicBezTo>
                  <a:pt x="103" y="0"/>
                  <a:pt x="127" y="31"/>
                  <a:pt x="127" y="67"/>
                </a:cubicBezTo>
                <a:cubicBezTo>
                  <a:pt x="127" y="103"/>
                  <a:pt x="103" y="127"/>
                  <a:pt x="66" y="127"/>
                </a:cubicBezTo>
                <a:cubicBezTo>
                  <a:pt x="30" y="127"/>
                  <a:pt x="0" y="103"/>
                  <a:pt x="0" y="67"/>
                </a:cubicBezTo>
                <a:cubicBezTo>
                  <a:pt x="0" y="31"/>
                  <a:pt x="30" y="0"/>
                  <a:pt x="66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1"/>
                  <a:pt x="0" y="67"/>
                </a:cubicBezTo>
                <a:cubicBezTo>
                  <a:pt x="0" y="103"/>
                  <a:pt x="30" y="133"/>
                  <a:pt x="66" y="133"/>
                </a:cubicBezTo>
                <a:cubicBezTo>
                  <a:pt x="103" y="133"/>
                  <a:pt x="133" y="103"/>
                  <a:pt x="133" y="67"/>
                </a:cubicBezTo>
                <a:cubicBezTo>
                  <a:pt x="133" y="31"/>
                  <a:pt x="103" y="0"/>
                  <a:pt x="6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3" name="Freeform 1357"/>
          <p:cNvSpPr>
            <a:spLocks noChangeArrowheads="1"/>
          </p:cNvSpPr>
          <p:nvPr/>
        </p:nvSpPr>
        <p:spPr bwMode="auto">
          <a:xfrm>
            <a:off x="4091348" y="4258029"/>
            <a:ext cx="268728" cy="268746"/>
          </a:xfrm>
          <a:custGeom>
            <a:avLst/>
            <a:gdLst>
              <a:gd name="T0" fmla="*/ 109 w 212"/>
              <a:gd name="T1" fmla="*/ 211 h 212"/>
              <a:gd name="T2" fmla="*/ 109 w 212"/>
              <a:gd name="T3" fmla="*/ 211 h 212"/>
              <a:gd name="T4" fmla="*/ 0 w 212"/>
              <a:gd name="T5" fmla="*/ 103 h 212"/>
              <a:gd name="T6" fmla="*/ 109 w 212"/>
              <a:gd name="T7" fmla="*/ 0 h 212"/>
              <a:gd name="T8" fmla="*/ 211 w 212"/>
              <a:gd name="T9" fmla="*/ 103 h 212"/>
              <a:gd name="T10" fmla="*/ 109 w 212"/>
              <a:gd name="T11" fmla="*/ 21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2" h="212">
                <a:moveTo>
                  <a:pt x="109" y="211"/>
                </a:moveTo>
                <a:lnTo>
                  <a:pt x="109" y="211"/>
                </a:lnTo>
                <a:cubicBezTo>
                  <a:pt x="49" y="211"/>
                  <a:pt x="0" y="163"/>
                  <a:pt x="0" y="103"/>
                </a:cubicBezTo>
                <a:cubicBezTo>
                  <a:pt x="0" y="49"/>
                  <a:pt x="49" y="0"/>
                  <a:pt x="109" y="0"/>
                </a:cubicBezTo>
                <a:cubicBezTo>
                  <a:pt x="163" y="0"/>
                  <a:pt x="211" y="49"/>
                  <a:pt x="211" y="103"/>
                </a:cubicBezTo>
                <a:cubicBezTo>
                  <a:pt x="211" y="163"/>
                  <a:pt x="163" y="211"/>
                  <a:pt x="109" y="21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4" name="Freeform 1358"/>
          <p:cNvSpPr>
            <a:spLocks noChangeArrowheads="1"/>
          </p:cNvSpPr>
          <p:nvPr/>
        </p:nvSpPr>
        <p:spPr bwMode="auto">
          <a:xfrm>
            <a:off x="4091353" y="4246836"/>
            <a:ext cx="279926" cy="274343"/>
          </a:xfrm>
          <a:custGeom>
            <a:avLst/>
            <a:gdLst>
              <a:gd name="T0" fmla="*/ 109 w 219"/>
              <a:gd name="T1" fmla="*/ 6 h 218"/>
              <a:gd name="T2" fmla="*/ 109 w 219"/>
              <a:gd name="T3" fmla="*/ 6 h 218"/>
              <a:gd name="T4" fmla="*/ 211 w 219"/>
              <a:gd name="T5" fmla="*/ 109 h 218"/>
              <a:gd name="T6" fmla="*/ 109 w 219"/>
              <a:gd name="T7" fmla="*/ 217 h 218"/>
              <a:gd name="T8" fmla="*/ 0 w 219"/>
              <a:gd name="T9" fmla="*/ 109 h 218"/>
              <a:gd name="T10" fmla="*/ 109 w 219"/>
              <a:gd name="T11" fmla="*/ 6 h 218"/>
              <a:gd name="T12" fmla="*/ 109 w 219"/>
              <a:gd name="T13" fmla="*/ 0 h 218"/>
              <a:gd name="T14" fmla="*/ 109 w 219"/>
              <a:gd name="T15" fmla="*/ 0 h 218"/>
              <a:gd name="T16" fmla="*/ 0 w 219"/>
              <a:gd name="T17" fmla="*/ 109 h 218"/>
              <a:gd name="T18" fmla="*/ 109 w 219"/>
              <a:gd name="T19" fmla="*/ 217 h 218"/>
              <a:gd name="T20" fmla="*/ 218 w 219"/>
              <a:gd name="T21" fmla="*/ 109 h 218"/>
              <a:gd name="T22" fmla="*/ 109 w 219"/>
              <a:gd name="T23" fmla="*/ 0 h 218"/>
              <a:gd name="T24" fmla="*/ 109 w 219"/>
              <a:gd name="T25" fmla="*/ 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9" h="218">
                <a:moveTo>
                  <a:pt x="109" y="6"/>
                </a:moveTo>
                <a:lnTo>
                  <a:pt x="109" y="6"/>
                </a:lnTo>
                <a:cubicBezTo>
                  <a:pt x="163" y="6"/>
                  <a:pt x="211" y="55"/>
                  <a:pt x="211" y="109"/>
                </a:cubicBezTo>
                <a:cubicBezTo>
                  <a:pt x="211" y="169"/>
                  <a:pt x="163" y="217"/>
                  <a:pt x="109" y="217"/>
                </a:cubicBezTo>
                <a:cubicBezTo>
                  <a:pt x="49" y="217"/>
                  <a:pt x="0" y="169"/>
                  <a:pt x="0" y="109"/>
                </a:cubicBezTo>
                <a:cubicBezTo>
                  <a:pt x="0" y="55"/>
                  <a:pt x="49" y="6"/>
                  <a:pt x="109" y="6"/>
                </a:cubicBezTo>
                <a:lnTo>
                  <a:pt x="109" y="0"/>
                </a:ln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cubicBezTo>
                  <a:pt x="0" y="169"/>
                  <a:pt x="49" y="217"/>
                  <a:pt x="109" y="217"/>
                </a:cubicBezTo>
                <a:cubicBezTo>
                  <a:pt x="169" y="217"/>
                  <a:pt x="218" y="169"/>
                  <a:pt x="218" y="109"/>
                </a:cubicBezTo>
                <a:cubicBezTo>
                  <a:pt x="218" y="49"/>
                  <a:pt x="169" y="0"/>
                  <a:pt x="109" y="0"/>
                </a:cubicBezTo>
                <a:lnTo>
                  <a:pt x="10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5" name="Freeform 1359"/>
          <p:cNvSpPr>
            <a:spLocks noChangeArrowheads="1"/>
          </p:cNvSpPr>
          <p:nvPr/>
        </p:nvSpPr>
        <p:spPr bwMode="auto">
          <a:xfrm>
            <a:off x="2820491" y="5870506"/>
            <a:ext cx="229538" cy="229552"/>
          </a:xfrm>
          <a:custGeom>
            <a:avLst/>
            <a:gdLst>
              <a:gd name="T0" fmla="*/ 90 w 182"/>
              <a:gd name="T1" fmla="*/ 181 h 182"/>
              <a:gd name="T2" fmla="*/ 90 w 182"/>
              <a:gd name="T3" fmla="*/ 181 h 182"/>
              <a:gd name="T4" fmla="*/ 0 w 182"/>
              <a:gd name="T5" fmla="*/ 91 h 182"/>
              <a:gd name="T6" fmla="*/ 90 w 182"/>
              <a:gd name="T7" fmla="*/ 0 h 182"/>
              <a:gd name="T8" fmla="*/ 181 w 182"/>
              <a:gd name="T9" fmla="*/ 91 h 182"/>
              <a:gd name="T10" fmla="*/ 90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0" y="181"/>
                </a:moveTo>
                <a:lnTo>
                  <a:pt x="90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0" y="0"/>
                </a:cubicBez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6" name="Freeform 1360"/>
          <p:cNvSpPr>
            <a:spLocks noChangeArrowheads="1"/>
          </p:cNvSpPr>
          <p:nvPr/>
        </p:nvSpPr>
        <p:spPr bwMode="auto">
          <a:xfrm>
            <a:off x="2820491" y="5870506"/>
            <a:ext cx="229538" cy="229552"/>
          </a:xfrm>
          <a:custGeom>
            <a:avLst/>
            <a:gdLst>
              <a:gd name="T0" fmla="*/ 90 w 182"/>
              <a:gd name="T1" fmla="*/ 0 h 182"/>
              <a:gd name="T2" fmla="*/ 90 w 182"/>
              <a:gd name="T3" fmla="*/ 0 h 182"/>
              <a:gd name="T4" fmla="*/ 181 w 182"/>
              <a:gd name="T5" fmla="*/ 91 h 182"/>
              <a:gd name="T6" fmla="*/ 90 w 182"/>
              <a:gd name="T7" fmla="*/ 181 h 182"/>
              <a:gd name="T8" fmla="*/ 0 w 182"/>
              <a:gd name="T9" fmla="*/ 91 h 182"/>
              <a:gd name="T10" fmla="*/ 90 w 182"/>
              <a:gd name="T11" fmla="*/ 0 h 182"/>
              <a:gd name="T12" fmla="*/ 90 w 182"/>
              <a:gd name="T13" fmla="*/ 0 h 182"/>
              <a:gd name="T14" fmla="*/ 90 w 182"/>
              <a:gd name="T15" fmla="*/ 0 h 182"/>
              <a:gd name="T16" fmla="*/ 0 w 182"/>
              <a:gd name="T17" fmla="*/ 91 h 182"/>
              <a:gd name="T18" fmla="*/ 90 w 182"/>
              <a:gd name="T19" fmla="*/ 181 h 182"/>
              <a:gd name="T20" fmla="*/ 181 w 182"/>
              <a:gd name="T21" fmla="*/ 91 h 182"/>
              <a:gd name="T22" fmla="*/ 90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0" y="0"/>
                </a:moveTo>
                <a:lnTo>
                  <a:pt x="90" y="0"/>
                </a:ln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0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0" y="0"/>
                </a:cubicBezTo>
                <a:lnTo>
                  <a:pt x="90" y="0"/>
                </a:lnTo>
                <a:lnTo>
                  <a:pt x="90" y="0"/>
                </a:lnTo>
                <a:cubicBezTo>
                  <a:pt x="42" y="0"/>
                  <a:pt x="0" y="42"/>
                  <a:pt x="0" y="91"/>
                </a:cubicBezTo>
                <a:cubicBezTo>
                  <a:pt x="0" y="139"/>
                  <a:pt x="42" y="181"/>
                  <a:pt x="90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42"/>
                  <a:pt x="139" y="0"/>
                  <a:pt x="9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7" name="Freeform 1361"/>
          <p:cNvSpPr>
            <a:spLocks noChangeArrowheads="1"/>
          </p:cNvSpPr>
          <p:nvPr/>
        </p:nvSpPr>
        <p:spPr bwMode="auto">
          <a:xfrm>
            <a:off x="3570691" y="4196440"/>
            <a:ext cx="229538" cy="229556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1 h 182"/>
              <a:gd name="T6" fmla="*/ 91 w 182"/>
              <a:gd name="T7" fmla="*/ 0 h 182"/>
              <a:gd name="T8" fmla="*/ 181 w 182"/>
              <a:gd name="T9" fmla="*/ 91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1" y="0"/>
                </a:cubicBez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8" name="Freeform 1362"/>
          <p:cNvSpPr>
            <a:spLocks noChangeArrowheads="1"/>
          </p:cNvSpPr>
          <p:nvPr/>
        </p:nvSpPr>
        <p:spPr bwMode="auto">
          <a:xfrm>
            <a:off x="3570691" y="4196440"/>
            <a:ext cx="229538" cy="229556"/>
          </a:xfrm>
          <a:custGeom>
            <a:avLst/>
            <a:gdLst>
              <a:gd name="T0" fmla="*/ 91 w 182"/>
              <a:gd name="T1" fmla="*/ 0 h 182"/>
              <a:gd name="T2" fmla="*/ 91 w 182"/>
              <a:gd name="T3" fmla="*/ 0 h 182"/>
              <a:gd name="T4" fmla="*/ 181 w 182"/>
              <a:gd name="T5" fmla="*/ 91 h 182"/>
              <a:gd name="T6" fmla="*/ 91 w 182"/>
              <a:gd name="T7" fmla="*/ 181 h 182"/>
              <a:gd name="T8" fmla="*/ 0 w 182"/>
              <a:gd name="T9" fmla="*/ 91 h 182"/>
              <a:gd name="T10" fmla="*/ 91 w 182"/>
              <a:gd name="T11" fmla="*/ 0 h 182"/>
              <a:gd name="T12" fmla="*/ 91 w 182"/>
              <a:gd name="T13" fmla="*/ 0 h 182"/>
              <a:gd name="T14" fmla="*/ 91 w 182"/>
              <a:gd name="T15" fmla="*/ 0 h 182"/>
              <a:gd name="T16" fmla="*/ 0 w 182"/>
              <a:gd name="T17" fmla="*/ 91 h 182"/>
              <a:gd name="T18" fmla="*/ 91 w 182"/>
              <a:gd name="T19" fmla="*/ 181 h 182"/>
              <a:gd name="T20" fmla="*/ 181 w 182"/>
              <a:gd name="T21" fmla="*/ 91 h 182"/>
              <a:gd name="T22" fmla="*/ 91 w 182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2">
                <a:moveTo>
                  <a:pt x="91" y="0"/>
                </a:moveTo>
                <a:lnTo>
                  <a:pt x="91" y="0"/>
                </a:lnTo>
                <a:cubicBezTo>
                  <a:pt x="139" y="0"/>
                  <a:pt x="181" y="42"/>
                  <a:pt x="181" y="91"/>
                </a:cubicBezTo>
                <a:cubicBezTo>
                  <a:pt x="181" y="139"/>
                  <a:pt x="139" y="181"/>
                  <a:pt x="91" y="181"/>
                </a:cubicBezTo>
                <a:cubicBezTo>
                  <a:pt x="42" y="181"/>
                  <a:pt x="0" y="139"/>
                  <a:pt x="0" y="91"/>
                </a:cubicBezTo>
                <a:cubicBezTo>
                  <a:pt x="0" y="42"/>
                  <a:pt x="42" y="0"/>
                  <a:pt x="91" y="0"/>
                </a:cubicBezTo>
                <a:lnTo>
                  <a:pt x="91" y="0"/>
                </a:lnTo>
                <a:lnTo>
                  <a:pt x="91" y="0"/>
                </a:lnTo>
                <a:cubicBezTo>
                  <a:pt x="42" y="0"/>
                  <a:pt x="0" y="42"/>
                  <a:pt x="0" y="91"/>
                </a:cubicBezTo>
                <a:cubicBezTo>
                  <a:pt x="0" y="139"/>
                  <a:pt x="42" y="181"/>
                  <a:pt x="91" y="181"/>
                </a:cubicBezTo>
                <a:cubicBezTo>
                  <a:pt x="139" y="181"/>
                  <a:pt x="181" y="139"/>
                  <a:pt x="181" y="91"/>
                </a:cubicBezTo>
                <a:cubicBezTo>
                  <a:pt x="181" y="42"/>
                  <a:pt x="139" y="0"/>
                  <a:pt x="9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29" name="Freeform 1363"/>
          <p:cNvSpPr>
            <a:spLocks noChangeArrowheads="1"/>
          </p:cNvSpPr>
          <p:nvPr/>
        </p:nvSpPr>
        <p:spPr bwMode="auto">
          <a:xfrm>
            <a:off x="4108146" y="5780929"/>
            <a:ext cx="134367" cy="123175"/>
          </a:xfrm>
          <a:custGeom>
            <a:avLst/>
            <a:gdLst>
              <a:gd name="T0" fmla="*/ 55 w 104"/>
              <a:gd name="T1" fmla="*/ 96 h 97"/>
              <a:gd name="T2" fmla="*/ 55 w 104"/>
              <a:gd name="T3" fmla="*/ 96 h 97"/>
              <a:gd name="T4" fmla="*/ 0 w 104"/>
              <a:gd name="T5" fmla="*/ 48 h 97"/>
              <a:gd name="T6" fmla="*/ 55 w 104"/>
              <a:gd name="T7" fmla="*/ 0 h 97"/>
              <a:gd name="T8" fmla="*/ 103 w 104"/>
              <a:gd name="T9" fmla="*/ 48 h 97"/>
              <a:gd name="T10" fmla="*/ 55 w 104"/>
              <a:gd name="T11" fmla="*/ 9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97">
                <a:moveTo>
                  <a:pt x="55" y="96"/>
                </a:moveTo>
                <a:lnTo>
                  <a:pt x="55" y="96"/>
                </a:lnTo>
                <a:cubicBezTo>
                  <a:pt x="24" y="96"/>
                  <a:pt x="0" y="72"/>
                  <a:pt x="0" y="48"/>
                </a:cubicBezTo>
                <a:cubicBezTo>
                  <a:pt x="0" y="18"/>
                  <a:pt x="24" y="0"/>
                  <a:pt x="55" y="0"/>
                </a:cubicBezTo>
                <a:cubicBezTo>
                  <a:pt x="79" y="0"/>
                  <a:pt x="103" y="18"/>
                  <a:pt x="103" y="48"/>
                </a:cubicBezTo>
                <a:cubicBezTo>
                  <a:pt x="103" y="72"/>
                  <a:pt x="79" y="96"/>
                  <a:pt x="55" y="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0" name="Freeform 1364"/>
          <p:cNvSpPr>
            <a:spLocks noChangeArrowheads="1"/>
          </p:cNvSpPr>
          <p:nvPr/>
        </p:nvSpPr>
        <p:spPr bwMode="auto">
          <a:xfrm>
            <a:off x="4108146" y="5775327"/>
            <a:ext cx="134367" cy="128776"/>
          </a:xfrm>
          <a:custGeom>
            <a:avLst/>
            <a:gdLst>
              <a:gd name="T0" fmla="*/ 55 w 104"/>
              <a:gd name="T1" fmla="*/ 6 h 103"/>
              <a:gd name="T2" fmla="*/ 55 w 104"/>
              <a:gd name="T3" fmla="*/ 6 h 103"/>
              <a:gd name="T4" fmla="*/ 103 w 104"/>
              <a:gd name="T5" fmla="*/ 54 h 103"/>
              <a:gd name="T6" fmla="*/ 55 w 104"/>
              <a:gd name="T7" fmla="*/ 102 h 103"/>
              <a:gd name="T8" fmla="*/ 6 w 104"/>
              <a:gd name="T9" fmla="*/ 54 h 103"/>
              <a:gd name="T10" fmla="*/ 55 w 104"/>
              <a:gd name="T11" fmla="*/ 6 h 103"/>
              <a:gd name="T12" fmla="*/ 55 w 104"/>
              <a:gd name="T13" fmla="*/ 0 h 103"/>
              <a:gd name="T14" fmla="*/ 55 w 104"/>
              <a:gd name="T15" fmla="*/ 0 h 103"/>
              <a:gd name="T16" fmla="*/ 0 w 104"/>
              <a:gd name="T17" fmla="*/ 54 h 103"/>
              <a:gd name="T18" fmla="*/ 55 w 104"/>
              <a:gd name="T19" fmla="*/ 102 h 103"/>
              <a:gd name="T20" fmla="*/ 103 w 104"/>
              <a:gd name="T21" fmla="*/ 54 h 103"/>
              <a:gd name="T22" fmla="*/ 55 w 104"/>
              <a:gd name="T23" fmla="*/ 0 h 103"/>
              <a:gd name="T24" fmla="*/ 55 w 104"/>
              <a:gd name="T25" fmla="*/ 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3">
                <a:moveTo>
                  <a:pt x="55" y="6"/>
                </a:moveTo>
                <a:lnTo>
                  <a:pt x="55" y="6"/>
                </a:lnTo>
                <a:cubicBezTo>
                  <a:pt x="79" y="6"/>
                  <a:pt x="103" y="24"/>
                  <a:pt x="103" y="54"/>
                </a:cubicBezTo>
                <a:cubicBezTo>
                  <a:pt x="103" y="78"/>
                  <a:pt x="79" y="102"/>
                  <a:pt x="55" y="102"/>
                </a:cubicBezTo>
                <a:cubicBezTo>
                  <a:pt x="24" y="102"/>
                  <a:pt x="6" y="78"/>
                  <a:pt x="6" y="54"/>
                </a:cubicBezTo>
                <a:cubicBezTo>
                  <a:pt x="6" y="24"/>
                  <a:pt x="24" y="6"/>
                  <a:pt x="55" y="6"/>
                </a:cubicBezTo>
                <a:lnTo>
                  <a:pt x="55" y="0"/>
                </a:lnTo>
                <a:lnTo>
                  <a:pt x="55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78"/>
                  <a:pt x="24" y="102"/>
                  <a:pt x="55" y="102"/>
                </a:cubicBezTo>
                <a:cubicBezTo>
                  <a:pt x="79" y="102"/>
                  <a:pt x="103" y="78"/>
                  <a:pt x="103" y="54"/>
                </a:cubicBezTo>
                <a:cubicBezTo>
                  <a:pt x="103" y="24"/>
                  <a:pt x="79" y="0"/>
                  <a:pt x="55" y="0"/>
                </a:cubicBezTo>
                <a:lnTo>
                  <a:pt x="5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1" name="Freeform 1365"/>
          <p:cNvSpPr>
            <a:spLocks noChangeArrowheads="1"/>
          </p:cNvSpPr>
          <p:nvPr/>
        </p:nvSpPr>
        <p:spPr bwMode="auto">
          <a:xfrm>
            <a:off x="4337689" y="5988085"/>
            <a:ext cx="190347" cy="190362"/>
          </a:xfrm>
          <a:custGeom>
            <a:avLst/>
            <a:gdLst>
              <a:gd name="T0" fmla="*/ 73 w 152"/>
              <a:gd name="T1" fmla="*/ 151 h 152"/>
              <a:gd name="T2" fmla="*/ 73 w 152"/>
              <a:gd name="T3" fmla="*/ 151 h 152"/>
              <a:gd name="T4" fmla="*/ 0 w 152"/>
              <a:gd name="T5" fmla="*/ 78 h 152"/>
              <a:gd name="T6" fmla="*/ 73 w 152"/>
              <a:gd name="T7" fmla="*/ 0 h 152"/>
              <a:gd name="T8" fmla="*/ 151 w 152"/>
              <a:gd name="T9" fmla="*/ 78 h 152"/>
              <a:gd name="T10" fmla="*/ 73 w 152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52">
                <a:moveTo>
                  <a:pt x="73" y="151"/>
                </a:moveTo>
                <a:lnTo>
                  <a:pt x="73" y="151"/>
                </a:lnTo>
                <a:cubicBezTo>
                  <a:pt x="36" y="151"/>
                  <a:pt x="0" y="114"/>
                  <a:pt x="0" y="78"/>
                </a:cubicBezTo>
                <a:cubicBezTo>
                  <a:pt x="0" y="36"/>
                  <a:pt x="36" y="0"/>
                  <a:pt x="73" y="0"/>
                </a:cubicBezTo>
                <a:cubicBezTo>
                  <a:pt x="115" y="0"/>
                  <a:pt x="151" y="36"/>
                  <a:pt x="151" y="78"/>
                </a:cubicBezTo>
                <a:cubicBezTo>
                  <a:pt x="151" y="114"/>
                  <a:pt x="115" y="151"/>
                  <a:pt x="73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2" name="Freeform 1366"/>
          <p:cNvSpPr>
            <a:spLocks noChangeArrowheads="1"/>
          </p:cNvSpPr>
          <p:nvPr/>
        </p:nvSpPr>
        <p:spPr bwMode="auto">
          <a:xfrm>
            <a:off x="4337689" y="5988085"/>
            <a:ext cx="190347" cy="190362"/>
          </a:xfrm>
          <a:custGeom>
            <a:avLst/>
            <a:gdLst>
              <a:gd name="T0" fmla="*/ 73 w 152"/>
              <a:gd name="T1" fmla="*/ 6 h 152"/>
              <a:gd name="T2" fmla="*/ 73 w 152"/>
              <a:gd name="T3" fmla="*/ 6 h 152"/>
              <a:gd name="T4" fmla="*/ 145 w 152"/>
              <a:gd name="T5" fmla="*/ 78 h 152"/>
              <a:gd name="T6" fmla="*/ 73 w 152"/>
              <a:gd name="T7" fmla="*/ 151 h 152"/>
              <a:gd name="T8" fmla="*/ 0 w 152"/>
              <a:gd name="T9" fmla="*/ 78 h 152"/>
              <a:gd name="T10" fmla="*/ 73 w 152"/>
              <a:gd name="T11" fmla="*/ 6 h 152"/>
              <a:gd name="T12" fmla="*/ 73 w 152"/>
              <a:gd name="T13" fmla="*/ 0 h 152"/>
              <a:gd name="T14" fmla="*/ 73 w 152"/>
              <a:gd name="T15" fmla="*/ 0 h 152"/>
              <a:gd name="T16" fmla="*/ 0 w 152"/>
              <a:gd name="T17" fmla="*/ 78 h 152"/>
              <a:gd name="T18" fmla="*/ 73 w 152"/>
              <a:gd name="T19" fmla="*/ 151 h 152"/>
              <a:gd name="T20" fmla="*/ 151 w 152"/>
              <a:gd name="T21" fmla="*/ 78 h 152"/>
              <a:gd name="T22" fmla="*/ 73 w 152"/>
              <a:gd name="T23" fmla="*/ 0 h 152"/>
              <a:gd name="T24" fmla="*/ 73 w 152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152">
                <a:moveTo>
                  <a:pt x="73" y="6"/>
                </a:moveTo>
                <a:lnTo>
                  <a:pt x="73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14"/>
                  <a:pt x="115" y="151"/>
                  <a:pt x="73" y="151"/>
                </a:cubicBezTo>
                <a:cubicBezTo>
                  <a:pt x="36" y="151"/>
                  <a:pt x="0" y="114"/>
                  <a:pt x="0" y="78"/>
                </a:cubicBezTo>
                <a:cubicBezTo>
                  <a:pt x="0" y="36"/>
                  <a:pt x="36" y="6"/>
                  <a:pt x="73" y="6"/>
                </a:cubicBezTo>
                <a:lnTo>
                  <a:pt x="73" y="0"/>
                </a:lnTo>
                <a:lnTo>
                  <a:pt x="73" y="0"/>
                </a:lnTo>
                <a:cubicBezTo>
                  <a:pt x="30" y="0"/>
                  <a:pt x="0" y="36"/>
                  <a:pt x="0" y="78"/>
                </a:cubicBezTo>
                <a:cubicBezTo>
                  <a:pt x="0" y="120"/>
                  <a:pt x="30" y="151"/>
                  <a:pt x="73" y="151"/>
                </a:cubicBezTo>
                <a:cubicBezTo>
                  <a:pt x="115" y="151"/>
                  <a:pt x="151" y="120"/>
                  <a:pt x="151" y="78"/>
                </a:cubicBezTo>
                <a:cubicBezTo>
                  <a:pt x="151" y="36"/>
                  <a:pt x="115" y="0"/>
                  <a:pt x="73" y="0"/>
                </a:cubicBezTo>
                <a:lnTo>
                  <a:pt x="7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3" name="Freeform 1367"/>
          <p:cNvSpPr>
            <a:spLocks noChangeArrowheads="1"/>
          </p:cNvSpPr>
          <p:nvPr/>
        </p:nvSpPr>
        <p:spPr bwMode="auto">
          <a:xfrm>
            <a:off x="3581889" y="6055268"/>
            <a:ext cx="251930" cy="251951"/>
          </a:xfrm>
          <a:custGeom>
            <a:avLst/>
            <a:gdLst>
              <a:gd name="T0" fmla="*/ 103 w 200"/>
              <a:gd name="T1" fmla="*/ 199 h 200"/>
              <a:gd name="T2" fmla="*/ 103 w 200"/>
              <a:gd name="T3" fmla="*/ 199 h 200"/>
              <a:gd name="T4" fmla="*/ 0 w 200"/>
              <a:gd name="T5" fmla="*/ 97 h 200"/>
              <a:gd name="T6" fmla="*/ 103 w 200"/>
              <a:gd name="T7" fmla="*/ 0 h 200"/>
              <a:gd name="T8" fmla="*/ 199 w 200"/>
              <a:gd name="T9" fmla="*/ 97 h 200"/>
              <a:gd name="T10" fmla="*/ 103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3" y="199"/>
                </a:moveTo>
                <a:lnTo>
                  <a:pt x="103" y="199"/>
                </a:lnTo>
                <a:cubicBezTo>
                  <a:pt x="48" y="199"/>
                  <a:pt x="0" y="151"/>
                  <a:pt x="0" y="97"/>
                </a:cubicBezTo>
                <a:cubicBezTo>
                  <a:pt x="0" y="42"/>
                  <a:pt x="48" y="0"/>
                  <a:pt x="103" y="0"/>
                </a:cubicBezTo>
                <a:cubicBezTo>
                  <a:pt x="157" y="0"/>
                  <a:pt x="199" y="42"/>
                  <a:pt x="199" y="97"/>
                </a:cubicBezTo>
                <a:cubicBezTo>
                  <a:pt x="199" y="151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4" name="Freeform 1368"/>
          <p:cNvSpPr>
            <a:spLocks noChangeArrowheads="1"/>
          </p:cNvSpPr>
          <p:nvPr/>
        </p:nvSpPr>
        <p:spPr bwMode="auto">
          <a:xfrm>
            <a:off x="3581889" y="6055268"/>
            <a:ext cx="251930" cy="251951"/>
          </a:xfrm>
          <a:custGeom>
            <a:avLst/>
            <a:gdLst>
              <a:gd name="T0" fmla="*/ 103 w 200"/>
              <a:gd name="T1" fmla="*/ 0 h 200"/>
              <a:gd name="T2" fmla="*/ 103 w 200"/>
              <a:gd name="T3" fmla="*/ 0 h 200"/>
              <a:gd name="T4" fmla="*/ 199 w 200"/>
              <a:gd name="T5" fmla="*/ 97 h 200"/>
              <a:gd name="T6" fmla="*/ 103 w 200"/>
              <a:gd name="T7" fmla="*/ 193 h 200"/>
              <a:gd name="T8" fmla="*/ 0 w 200"/>
              <a:gd name="T9" fmla="*/ 97 h 200"/>
              <a:gd name="T10" fmla="*/ 103 w 200"/>
              <a:gd name="T11" fmla="*/ 0 h 200"/>
              <a:gd name="T12" fmla="*/ 103 w 200"/>
              <a:gd name="T13" fmla="*/ 0 h 200"/>
              <a:gd name="T14" fmla="*/ 103 w 200"/>
              <a:gd name="T15" fmla="*/ 0 h 200"/>
              <a:gd name="T16" fmla="*/ 0 w 200"/>
              <a:gd name="T17" fmla="*/ 97 h 200"/>
              <a:gd name="T18" fmla="*/ 103 w 200"/>
              <a:gd name="T19" fmla="*/ 199 h 200"/>
              <a:gd name="T20" fmla="*/ 199 w 200"/>
              <a:gd name="T21" fmla="*/ 97 h 200"/>
              <a:gd name="T22" fmla="*/ 103 w 200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200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199" y="42"/>
                  <a:pt x="199" y="97"/>
                </a:cubicBezTo>
                <a:cubicBezTo>
                  <a:pt x="199" y="151"/>
                  <a:pt x="157" y="193"/>
                  <a:pt x="103" y="193"/>
                </a:cubicBezTo>
                <a:cubicBezTo>
                  <a:pt x="48" y="193"/>
                  <a:pt x="0" y="151"/>
                  <a:pt x="0" y="97"/>
                </a:cubicBezTo>
                <a:cubicBezTo>
                  <a:pt x="0" y="42"/>
                  <a:pt x="48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8" y="0"/>
                  <a:pt x="0" y="42"/>
                  <a:pt x="0" y="97"/>
                </a:cubicBezTo>
                <a:cubicBezTo>
                  <a:pt x="0" y="151"/>
                  <a:pt x="48" y="199"/>
                  <a:pt x="103" y="199"/>
                </a:cubicBezTo>
                <a:cubicBezTo>
                  <a:pt x="157" y="199"/>
                  <a:pt x="199" y="151"/>
                  <a:pt x="199" y="97"/>
                </a:cubicBezTo>
                <a:cubicBezTo>
                  <a:pt x="199" y="42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5" name="Freeform 1369"/>
          <p:cNvSpPr>
            <a:spLocks noChangeArrowheads="1"/>
          </p:cNvSpPr>
          <p:nvPr/>
        </p:nvSpPr>
        <p:spPr bwMode="auto">
          <a:xfrm>
            <a:off x="2999644" y="4515580"/>
            <a:ext cx="251930" cy="257548"/>
          </a:xfrm>
          <a:custGeom>
            <a:avLst/>
            <a:gdLst>
              <a:gd name="T0" fmla="*/ 96 w 200"/>
              <a:gd name="T1" fmla="*/ 200 h 201"/>
              <a:gd name="T2" fmla="*/ 96 w 200"/>
              <a:gd name="T3" fmla="*/ 200 h 201"/>
              <a:gd name="T4" fmla="*/ 0 w 200"/>
              <a:gd name="T5" fmla="*/ 97 h 201"/>
              <a:gd name="T6" fmla="*/ 96 w 200"/>
              <a:gd name="T7" fmla="*/ 0 h 201"/>
              <a:gd name="T8" fmla="*/ 199 w 200"/>
              <a:gd name="T9" fmla="*/ 97 h 201"/>
              <a:gd name="T10" fmla="*/ 96 w 200"/>
              <a:gd name="T11" fmla="*/ 20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1">
                <a:moveTo>
                  <a:pt x="96" y="200"/>
                </a:moveTo>
                <a:lnTo>
                  <a:pt x="96" y="200"/>
                </a:lnTo>
                <a:cubicBezTo>
                  <a:pt x="42" y="200"/>
                  <a:pt x="0" y="151"/>
                  <a:pt x="0" y="97"/>
                </a:cubicBezTo>
                <a:cubicBezTo>
                  <a:pt x="0" y="43"/>
                  <a:pt x="42" y="0"/>
                  <a:pt x="96" y="0"/>
                </a:cubicBezTo>
                <a:cubicBezTo>
                  <a:pt x="156" y="0"/>
                  <a:pt x="199" y="43"/>
                  <a:pt x="199" y="97"/>
                </a:cubicBezTo>
                <a:cubicBezTo>
                  <a:pt x="199" y="151"/>
                  <a:pt x="156" y="200"/>
                  <a:pt x="96" y="20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6" name="Freeform 1370"/>
          <p:cNvSpPr>
            <a:spLocks noChangeArrowheads="1"/>
          </p:cNvSpPr>
          <p:nvPr/>
        </p:nvSpPr>
        <p:spPr bwMode="auto">
          <a:xfrm>
            <a:off x="2999644" y="4515580"/>
            <a:ext cx="251930" cy="257548"/>
          </a:xfrm>
          <a:custGeom>
            <a:avLst/>
            <a:gdLst>
              <a:gd name="T0" fmla="*/ 96 w 200"/>
              <a:gd name="T1" fmla="*/ 0 h 201"/>
              <a:gd name="T2" fmla="*/ 96 w 200"/>
              <a:gd name="T3" fmla="*/ 0 h 201"/>
              <a:gd name="T4" fmla="*/ 199 w 200"/>
              <a:gd name="T5" fmla="*/ 97 h 201"/>
              <a:gd name="T6" fmla="*/ 96 w 200"/>
              <a:gd name="T7" fmla="*/ 200 h 201"/>
              <a:gd name="T8" fmla="*/ 0 w 200"/>
              <a:gd name="T9" fmla="*/ 97 h 201"/>
              <a:gd name="T10" fmla="*/ 96 w 200"/>
              <a:gd name="T11" fmla="*/ 0 h 201"/>
              <a:gd name="T12" fmla="*/ 96 w 200"/>
              <a:gd name="T13" fmla="*/ 0 h 201"/>
              <a:gd name="T14" fmla="*/ 96 w 200"/>
              <a:gd name="T15" fmla="*/ 0 h 201"/>
              <a:gd name="T16" fmla="*/ 0 w 200"/>
              <a:gd name="T17" fmla="*/ 97 h 201"/>
              <a:gd name="T18" fmla="*/ 96 w 200"/>
              <a:gd name="T19" fmla="*/ 200 h 201"/>
              <a:gd name="T20" fmla="*/ 199 w 200"/>
              <a:gd name="T21" fmla="*/ 97 h 201"/>
              <a:gd name="T22" fmla="*/ 96 w 200"/>
              <a:gd name="T23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201">
                <a:moveTo>
                  <a:pt x="96" y="0"/>
                </a:moveTo>
                <a:lnTo>
                  <a:pt x="96" y="0"/>
                </a:lnTo>
                <a:cubicBezTo>
                  <a:pt x="150" y="0"/>
                  <a:pt x="199" y="43"/>
                  <a:pt x="199" y="97"/>
                </a:cubicBezTo>
                <a:cubicBezTo>
                  <a:pt x="199" y="151"/>
                  <a:pt x="150" y="200"/>
                  <a:pt x="96" y="200"/>
                </a:cubicBezTo>
                <a:cubicBezTo>
                  <a:pt x="48" y="200"/>
                  <a:pt x="0" y="151"/>
                  <a:pt x="0" y="97"/>
                </a:cubicBezTo>
                <a:cubicBezTo>
                  <a:pt x="0" y="43"/>
                  <a:pt x="48" y="0"/>
                  <a:pt x="96" y="0"/>
                </a:cubicBezTo>
                <a:lnTo>
                  <a:pt x="96" y="0"/>
                </a:lnTo>
                <a:lnTo>
                  <a:pt x="96" y="0"/>
                </a:lnTo>
                <a:cubicBezTo>
                  <a:pt x="42" y="0"/>
                  <a:pt x="0" y="43"/>
                  <a:pt x="0" y="97"/>
                </a:cubicBezTo>
                <a:cubicBezTo>
                  <a:pt x="0" y="151"/>
                  <a:pt x="42" y="200"/>
                  <a:pt x="96" y="200"/>
                </a:cubicBezTo>
                <a:cubicBezTo>
                  <a:pt x="156" y="200"/>
                  <a:pt x="199" y="151"/>
                  <a:pt x="199" y="97"/>
                </a:cubicBezTo>
                <a:cubicBezTo>
                  <a:pt x="199" y="43"/>
                  <a:pt x="156" y="0"/>
                  <a:pt x="9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7" name="Freeform 1371"/>
          <p:cNvSpPr>
            <a:spLocks noChangeArrowheads="1"/>
          </p:cNvSpPr>
          <p:nvPr/>
        </p:nvSpPr>
        <p:spPr bwMode="auto">
          <a:xfrm>
            <a:off x="3061225" y="5708138"/>
            <a:ext cx="274329" cy="279944"/>
          </a:xfrm>
          <a:custGeom>
            <a:avLst/>
            <a:gdLst>
              <a:gd name="T0" fmla="*/ 108 w 218"/>
              <a:gd name="T1" fmla="*/ 218 h 219"/>
              <a:gd name="T2" fmla="*/ 108 w 218"/>
              <a:gd name="T3" fmla="*/ 218 h 219"/>
              <a:gd name="T4" fmla="*/ 0 w 218"/>
              <a:gd name="T5" fmla="*/ 109 h 219"/>
              <a:gd name="T6" fmla="*/ 108 w 218"/>
              <a:gd name="T7" fmla="*/ 0 h 219"/>
              <a:gd name="T8" fmla="*/ 217 w 218"/>
              <a:gd name="T9" fmla="*/ 109 h 219"/>
              <a:gd name="T10" fmla="*/ 108 w 218"/>
              <a:gd name="T11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8" h="219">
                <a:moveTo>
                  <a:pt x="108" y="218"/>
                </a:moveTo>
                <a:lnTo>
                  <a:pt x="108" y="218"/>
                </a:lnTo>
                <a:cubicBezTo>
                  <a:pt x="48" y="218"/>
                  <a:pt x="0" y="169"/>
                  <a:pt x="0" y="109"/>
                </a:cubicBezTo>
                <a:cubicBezTo>
                  <a:pt x="0" y="49"/>
                  <a:pt x="48" y="0"/>
                  <a:pt x="108" y="0"/>
                </a:cubicBezTo>
                <a:cubicBezTo>
                  <a:pt x="169" y="0"/>
                  <a:pt x="217" y="49"/>
                  <a:pt x="217" y="109"/>
                </a:cubicBezTo>
                <a:cubicBezTo>
                  <a:pt x="217" y="169"/>
                  <a:pt x="169" y="218"/>
                  <a:pt x="108" y="21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8" name="Freeform 1372"/>
          <p:cNvSpPr>
            <a:spLocks noChangeArrowheads="1"/>
          </p:cNvSpPr>
          <p:nvPr/>
        </p:nvSpPr>
        <p:spPr bwMode="auto">
          <a:xfrm>
            <a:off x="3050029" y="5708140"/>
            <a:ext cx="285527" cy="285545"/>
          </a:xfrm>
          <a:custGeom>
            <a:avLst/>
            <a:gdLst>
              <a:gd name="T0" fmla="*/ 114 w 224"/>
              <a:gd name="T1" fmla="*/ 0 h 225"/>
              <a:gd name="T2" fmla="*/ 114 w 224"/>
              <a:gd name="T3" fmla="*/ 0 h 225"/>
              <a:gd name="T4" fmla="*/ 223 w 224"/>
              <a:gd name="T5" fmla="*/ 109 h 225"/>
              <a:gd name="T6" fmla="*/ 114 w 224"/>
              <a:gd name="T7" fmla="*/ 218 h 225"/>
              <a:gd name="T8" fmla="*/ 6 w 224"/>
              <a:gd name="T9" fmla="*/ 109 h 225"/>
              <a:gd name="T10" fmla="*/ 114 w 224"/>
              <a:gd name="T11" fmla="*/ 0 h 225"/>
              <a:gd name="T12" fmla="*/ 114 w 224"/>
              <a:gd name="T13" fmla="*/ 0 h 225"/>
              <a:gd name="T14" fmla="*/ 114 w 224"/>
              <a:gd name="T15" fmla="*/ 0 h 225"/>
              <a:gd name="T16" fmla="*/ 0 w 224"/>
              <a:gd name="T17" fmla="*/ 109 h 225"/>
              <a:gd name="T18" fmla="*/ 114 w 224"/>
              <a:gd name="T19" fmla="*/ 224 h 225"/>
              <a:gd name="T20" fmla="*/ 223 w 224"/>
              <a:gd name="T21" fmla="*/ 109 h 225"/>
              <a:gd name="T22" fmla="*/ 114 w 224"/>
              <a:gd name="T23" fmla="*/ 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4" h="225">
                <a:moveTo>
                  <a:pt x="114" y="0"/>
                </a:moveTo>
                <a:lnTo>
                  <a:pt x="114" y="0"/>
                </a:lnTo>
                <a:cubicBezTo>
                  <a:pt x="175" y="0"/>
                  <a:pt x="223" y="49"/>
                  <a:pt x="223" y="109"/>
                </a:cubicBezTo>
                <a:cubicBezTo>
                  <a:pt x="223" y="169"/>
                  <a:pt x="175" y="218"/>
                  <a:pt x="114" y="218"/>
                </a:cubicBezTo>
                <a:cubicBezTo>
                  <a:pt x="54" y="218"/>
                  <a:pt x="6" y="169"/>
                  <a:pt x="6" y="109"/>
                </a:cubicBezTo>
                <a:cubicBezTo>
                  <a:pt x="6" y="49"/>
                  <a:pt x="54" y="0"/>
                  <a:pt x="114" y="0"/>
                </a:cubicBezTo>
                <a:lnTo>
                  <a:pt x="114" y="0"/>
                </a:lnTo>
                <a:lnTo>
                  <a:pt x="114" y="0"/>
                </a:lnTo>
                <a:cubicBezTo>
                  <a:pt x="54" y="0"/>
                  <a:pt x="0" y="49"/>
                  <a:pt x="0" y="109"/>
                </a:cubicBezTo>
                <a:cubicBezTo>
                  <a:pt x="0" y="169"/>
                  <a:pt x="54" y="224"/>
                  <a:pt x="114" y="224"/>
                </a:cubicBezTo>
                <a:cubicBezTo>
                  <a:pt x="175" y="224"/>
                  <a:pt x="223" y="169"/>
                  <a:pt x="223" y="109"/>
                </a:cubicBezTo>
                <a:cubicBezTo>
                  <a:pt x="223" y="49"/>
                  <a:pt x="175" y="0"/>
                  <a:pt x="114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39" name="Freeform 1373"/>
          <p:cNvSpPr>
            <a:spLocks noChangeArrowheads="1"/>
          </p:cNvSpPr>
          <p:nvPr/>
        </p:nvSpPr>
        <p:spPr bwMode="auto">
          <a:xfrm>
            <a:off x="4438460" y="4728336"/>
            <a:ext cx="106373" cy="111977"/>
          </a:xfrm>
          <a:custGeom>
            <a:avLst/>
            <a:gdLst>
              <a:gd name="T0" fmla="*/ 42 w 85"/>
              <a:gd name="T1" fmla="*/ 85 h 86"/>
              <a:gd name="T2" fmla="*/ 42 w 85"/>
              <a:gd name="T3" fmla="*/ 85 h 86"/>
              <a:gd name="T4" fmla="*/ 0 w 85"/>
              <a:gd name="T5" fmla="*/ 43 h 86"/>
              <a:gd name="T6" fmla="*/ 42 w 85"/>
              <a:gd name="T7" fmla="*/ 0 h 86"/>
              <a:gd name="T8" fmla="*/ 84 w 85"/>
              <a:gd name="T9" fmla="*/ 43 h 86"/>
              <a:gd name="T10" fmla="*/ 42 w 85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24"/>
                  <a:pt x="18" y="0"/>
                  <a:pt x="42" y="0"/>
                </a:cubicBezTo>
                <a:cubicBezTo>
                  <a:pt x="66" y="0"/>
                  <a:pt x="84" y="24"/>
                  <a:pt x="84" y="43"/>
                </a:cubicBezTo>
                <a:cubicBezTo>
                  <a:pt x="84" y="67"/>
                  <a:pt x="66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0" name="Freeform 1374"/>
          <p:cNvSpPr>
            <a:spLocks noChangeArrowheads="1"/>
          </p:cNvSpPr>
          <p:nvPr/>
        </p:nvSpPr>
        <p:spPr bwMode="auto">
          <a:xfrm>
            <a:off x="4438460" y="4728336"/>
            <a:ext cx="106373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78 w 85"/>
              <a:gd name="T5" fmla="*/ 43 h 86"/>
              <a:gd name="T6" fmla="*/ 42 w 85"/>
              <a:gd name="T7" fmla="*/ 85 h 86"/>
              <a:gd name="T8" fmla="*/ 0 w 85"/>
              <a:gd name="T9" fmla="*/ 43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78" y="24"/>
                  <a:pt x="78" y="43"/>
                </a:cubicBezTo>
                <a:cubicBezTo>
                  <a:pt x="78" y="67"/>
                  <a:pt x="66" y="85"/>
                  <a:pt x="42" y="85"/>
                </a:cubicBezTo>
                <a:cubicBezTo>
                  <a:pt x="18" y="85"/>
                  <a:pt x="0" y="67"/>
                  <a:pt x="0" y="43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1" name="Freeform 1375"/>
          <p:cNvSpPr>
            <a:spLocks noChangeArrowheads="1"/>
          </p:cNvSpPr>
          <p:nvPr/>
        </p:nvSpPr>
        <p:spPr bwMode="auto">
          <a:xfrm>
            <a:off x="5703724" y="4717138"/>
            <a:ext cx="111970" cy="111977"/>
          </a:xfrm>
          <a:custGeom>
            <a:avLst/>
            <a:gdLst>
              <a:gd name="T0" fmla="*/ 42 w 86"/>
              <a:gd name="T1" fmla="*/ 85 h 86"/>
              <a:gd name="T2" fmla="*/ 42 w 86"/>
              <a:gd name="T3" fmla="*/ 85 h 86"/>
              <a:gd name="T4" fmla="*/ 0 w 86"/>
              <a:gd name="T5" fmla="*/ 43 h 86"/>
              <a:gd name="T6" fmla="*/ 42 w 86"/>
              <a:gd name="T7" fmla="*/ 0 h 86"/>
              <a:gd name="T8" fmla="*/ 85 w 86"/>
              <a:gd name="T9" fmla="*/ 43 h 86"/>
              <a:gd name="T10" fmla="*/ 42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7" y="0"/>
                  <a:pt x="85" y="18"/>
                  <a:pt x="85" y="43"/>
                </a:cubicBezTo>
                <a:cubicBezTo>
                  <a:pt x="85" y="67"/>
                  <a:pt x="67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2" name="Freeform 1376"/>
          <p:cNvSpPr>
            <a:spLocks noChangeArrowheads="1"/>
          </p:cNvSpPr>
          <p:nvPr/>
        </p:nvSpPr>
        <p:spPr bwMode="auto">
          <a:xfrm>
            <a:off x="5703724" y="4717138"/>
            <a:ext cx="111970" cy="111977"/>
          </a:xfrm>
          <a:custGeom>
            <a:avLst/>
            <a:gdLst>
              <a:gd name="T0" fmla="*/ 42 w 86"/>
              <a:gd name="T1" fmla="*/ 6 h 86"/>
              <a:gd name="T2" fmla="*/ 42 w 86"/>
              <a:gd name="T3" fmla="*/ 6 h 86"/>
              <a:gd name="T4" fmla="*/ 85 w 86"/>
              <a:gd name="T5" fmla="*/ 43 h 86"/>
              <a:gd name="T6" fmla="*/ 42 w 86"/>
              <a:gd name="T7" fmla="*/ 85 h 86"/>
              <a:gd name="T8" fmla="*/ 6 w 86"/>
              <a:gd name="T9" fmla="*/ 43 h 86"/>
              <a:gd name="T10" fmla="*/ 42 w 86"/>
              <a:gd name="T11" fmla="*/ 6 h 86"/>
              <a:gd name="T12" fmla="*/ 42 w 86"/>
              <a:gd name="T13" fmla="*/ 0 h 86"/>
              <a:gd name="T14" fmla="*/ 42 w 86"/>
              <a:gd name="T15" fmla="*/ 0 h 86"/>
              <a:gd name="T16" fmla="*/ 0 w 86"/>
              <a:gd name="T17" fmla="*/ 43 h 86"/>
              <a:gd name="T18" fmla="*/ 42 w 86"/>
              <a:gd name="T19" fmla="*/ 85 h 86"/>
              <a:gd name="T20" fmla="*/ 85 w 86"/>
              <a:gd name="T21" fmla="*/ 43 h 86"/>
              <a:gd name="T22" fmla="*/ 42 w 86"/>
              <a:gd name="T23" fmla="*/ 0 h 86"/>
              <a:gd name="T24" fmla="*/ 42 w 86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86">
                <a:moveTo>
                  <a:pt x="42" y="6"/>
                </a:moveTo>
                <a:lnTo>
                  <a:pt x="42" y="6"/>
                </a:lnTo>
                <a:cubicBezTo>
                  <a:pt x="67" y="6"/>
                  <a:pt x="85" y="18"/>
                  <a:pt x="85" y="43"/>
                </a:cubicBezTo>
                <a:cubicBezTo>
                  <a:pt x="85" y="67"/>
                  <a:pt x="67" y="85"/>
                  <a:pt x="42" y="85"/>
                </a:cubicBezTo>
                <a:cubicBezTo>
                  <a:pt x="24" y="85"/>
                  <a:pt x="6" y="67"/>
                  <a:pt x="6" y="43"/>
                </a:cubicBezTo>
                <a:cubicBezTo>
                  <a:pt x="6" y="18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7" y="85"/>
                  <a:pt x="85" y="67"/>
                  <a:pt x="85" y="43"/>
                </a:cubicBezTo>
                <a:cubicBezTo>
                  <a:pt x="85" y="18"/>
                  <a:pt x="67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3" name="Freeform 1377"/>
          <p:cNvSpPr>
            <a:spLocks noChangeArrowheads="1"/>
          </p:cNvSpPr>
          <p:nvPr/>
        </p:nvSpPr>
        <p:spPr bwMode="auto">
          <a:xfrm>
            <a:off x="5776506" y="4302825"/>
            <a:ext cx="145560" cy="145571"/>
          </a:xfrm>
          <a:custGeom>
            <a:avLst/>
            <a:gdLst>
              <a:gd name="T0" fmla="*/ 60 w 115"/>
              <a:gd name="T1" fmla="*/ 115 h 116"/>
              <a:gd name="T2" fmla="*/ 60 w 115"/>
              <a:gd name="T3" fmla="*/ 115 h 116"/>
              <a:gd name="T4" fmla="*/ 0 w 115"/>
              <a:gd name="T5" fmla="*/ 61 h 116"/>
              <a:gd name="T6" fmla="*/ 60 w 115"/>
              <a:gd name="T7" fmla="*/ 0 h 116"/>
              <a:gd name="T8" fmla="*/ 114 w 115"/>
              <a:gd name="T9" fmla="*/ 61 h 116"/>
              <a:gd name="T10" fmla="*/ 60 w 115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1"/>
                  <a:pt x="0" y="61"/>
                </a:cubicBezTo>
                <a:cubicBezTo>
                  <a:pt x="0" y="31"/>
                  <a:pt x="30" y="0"/>
                  <a:pt x="60" y="0"/>
                </a:cubicBezTo>
                <a:cubicBezTo>
                  <a:pt x="90" y="0"/>
                  <a:pt x="114" y="31"/>
                  <a:pt x="114" y="61"/>
                </a:cubicBezTo>
                <a:cubicBezTo>
                  <a:pt x="114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4" name="Freeform 1378"/>
          <p:cNvSpPr>
            <a:spLocks noChangeArrowheads="1"/>
          </p:cNvSpPr>
          <p:nvPr/>
        </p:nvSpPr>
        <p:spPr bwMode="auto">
          <a:xfrm>
            <a:off x="5776504" y="4302821"/>
            <a:ext cx="151157" cy="156769"/>
          </a:xfrm>
          <a:custGeom>
            <a:avLst/>
            <a:gdLst>
              <a:gd name="T0" fmla="*/ 60 w 121"/>
              <a:gd name="T1" fmla="*/ 7 h 122"/>
              <a:gd name="T2" fmla="*/ 60 w 121"/>
              <a:gd name="T3" fmla="*/ 7 h 122"/>
              <a:gd name="T4" fmla="*/ 114 w 121"/>
              <a:gd name="T5" fmla="*/ 61 h 122"/>
              <a:gd name="T6" fmla="*/ 60 w 121"/>
              <a:gd name="T7" fmla="*/ 115 h 122"/>
              <a:gd name="T8" fmla="*/ 6 w 121"/>
              <a:gd name="T9" fmla="*/ 61 h 122"/>
              <a:gd name="T10" fmla="*/ 60 w 121"/>
              <a:gd name="T11" fmla="*/ 7 h 122"/>
              <a:gd name="T12" fmla="*/ 60 w 121"/>
              <a:gd name="T13" fmla="*/ 0 h 122"/>
              <a:gd name="T14" fmla="*/ 60 w 121"/>
              <a:gd name="T15" fmla="*/ 0 h 122"/>
              <a:gd name="T16" fmla="*/ 0 w 121"/>
              <a:gd name="T17" fmla="*/ 61 h 122"/>
              <a:gd name="T18" fmla="*/ 60 w 121"/>
              <a:gd name="T19" fmla="*/ 121 h 122"/>
              <a:gd name="T20" fmla="*/ 120 w 121"/>
              <a:gd name="T21" fmla="*/ 61 h 122"/>
              <a:gd name="T22" fmla="*/ 60 w 121"/>
              <a:gd name="T23" fmla="*/ 0 h 122"/>
              <a:gd name="T24" fmla="*/ 60 w 121"/>
              <a:gd name="T25" fmla="*/ 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" h="122">
                <a:moveTo>
                  <a:pt x="60" y="7"/>
                </a:moveTo>
                <a:lnTo>
                  <a:pt x="60" y="7"/>
                </a:lnTo>
                <a:cubicBezTo>
                  <a:pt x="90" y="7"/>
                  <a:pt x="114" y="31"/>
                  <a:pt x="114" y="61"/>
                </a:cubicBezTo>
                <a:cubicBezTo>
                  <a:pt x="114" y="91"/>
                  <a:pt x="90" y="115"/>
                  <a:pt x="60" y="115"/>
                </a:cubicBezTo>
                <a:cubicBezTo>
                  <a:pt x="30" y="115"/>
                  <a:pt x="6" y="91"/>
                  <a:pt x="6" y="61"/>
                </a:cubicBezTo>
                <a:cubicBezTo>
                  <a:pt x="6" y="31"/>
                  <a:pt x="30" y="7"/>
                  <a:pt x="60" y="7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31"/>
                  <a:pt x="0" y="61"/>
                </a:cubicBezTo>
                <a:cubicBezTo>
                  <a:pt x="0" y="91"/>
                  <a:pt x="30" y="121"/>
                  <a:pt x="60" y="121"/>
                </a:cubicBezTo>
                <a:cubicBezTo>
                  <a:pt x="90" y="121"/>
                  <a:pt x="120" y="91"/>
                  <a:pt x="120" y="61"/>
                </a:cubicBezTo>
                <a:cubicBezTo>
                  <a:pt x="120" y="31"/>
                  <a:pt x="90" y="0"/>
                  <a:pt x="60" y="0"/>
                </a:cubicBezTo>
                <a:lnTo>
                  <a:pt x="60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5" name="Freeform 1379"/>
          <p:cNvSpPr>
            <a:spLocks noChangeArrowheads="1"/>
          </p:cNvSpPr>
          <p:nvPr/>
        </p:nvSpPr>
        <p:spPr bwMode="auto">
          <a:xfrm>
            <a:off x="5267038" y="5069868"/>
            <a:ext cx="145560" cy="145571"/>
          </a:xfrm>
          <a:custGeom>
            <a:avLst/>
            <a:gdLst>
              <a:gd name="T0" fmla="*/ 61 w 116"/>
              <a:gd name="T1" fmla="*/ 114 h 115"/>
              <a:gd name="T2" fmla="*/ 61 w 116"/>
              <a:gd name="T3" fmla="*/ 114 h 115"/>
              <a:gd name="T4" fmla="*/ 0 w 116"/>
              <a:gd name="T5" fmla="*/ 54 h 115"/>
              <a:gd name="T6" fmla="*/ 61 w 116"/>
              <a:gd name="T7" fmla="*/ 0 h 115"/>
              <a:gd name="T8" fmla="*/ 115 w 116"/>
              <a:gd name="T9" fmla="*/ 54 h 115"/>
              <a:gd name="T10" fmla="*/ 61 w 116"/>
              <a:gd name="T11" fmla="*/ 11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5">
                <a:moveTo>
                  <a:pt x="61" y="114"/>
                </a:moveTo>
                <a:lnTo>
                  <a:pt x="61" y="114"/>
                </a:lnTo>
                <a:cubicBezTo>
                  <a:pt x="24" y="114"/>
                  <a:pt x="0" y="84"/>
                  <a:pt x="0" y="54"/>
                </a:cubicBezTo>
                <a:cubicBezTo>
                  <a:pt x="0" y="24"/>
                  <a:pt x="24" y="0"/>
                  <a:pt x="61" y="0"/>
                </a:cubicBezTo>
                <a:cubicBezTo>
                  <a:pt x="91" y="0"/>
                  <a:pt x="115" y="24"/>
                  <a:pt x="115" y="54"/>
                </a:cubicBezTo>
                <a:cubicBezTo>
                  <a:pt x="115" y="84"/>
                  <a:pt x="91" y="114"/>
                  <a:pt x="61" y="11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6" name="Freeform 1380"/>
          <p:cNvSpPr>
            <a:spLocks noChangeArrowheads="1"/>
          </p:cNvSpPr>
          <p:nvPr/>
        </p:nvSpPr>
        <p:spPr bwMode="auto">
          <a:xfrm>
            <a:off x="5267038" y="5069868"/>
            <a:ext cx="145560" cy="145571"/>
          </a:xfrm>
          <a:custGeom>
            <a:avLst/>
            <a:gdLst>
              <a:gd name="T0" fmla="*/ 61 w 116"/>
              <a:gd name="T1" fmla="*/ 0 h 115"/>
              <a:gd name="T2" fmla="*/ 61 w 116"/>
              <a:gd name="T3" fmla="*/ 0 h 115"/>
              <a:gd name="T4" fmla="*/ 115 w 116"/>
              <a:gd name="T5" fmla="*/ 54 h 115"/>
              <a:gd name="T6" fmla="*/ 61 w 116"/>
              <a:gd name="T7" fmla="*/ 114 h 115"/>
              <a:gd name="T8" fmla="*/ 0 w 116"/>
              <a:gd name="T9" fmla="*/ 54 h 115"/>
              <a:gd name="T10" fmla="*/ 61 w 116"/>
              <a:gd name="T11" fmla="*/ 0 h 115"/>
              <a:gd name="T12" fmla="*/ 61 w 116"/>
              <a:gd name="T13" fmla="*/ 0 h 115"/>
              <a:gd name="T14" fmla="*/ 61 w 116"/>
              <a:gd name="T15" fmla="*/ 0 h 115"/>
              <a:gd name="T16" fmla="*/ 0 w 116"/>
              <a:gd name="T17" fmla="*/ 54 h 115"/>
              <a:gd name="T18" fmla="*/ 61 w 116"/>
              <a:gd name="T19" fmla="*/ 114 h 115"/>
              <a:gd name="T20" fmla="*/ 115 w 116"/>
              <a:gd name="T21" fmla="*/ 54 h 115"/>
              <a:gd name="T22" fmla="*/ 61 w 116"/>
              <a:gd name="T2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15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4"/>
                  <a:pt x="115" y="54"/>
                </a:cubicBezTo>
                <a:cubicBezTo>
                  <a:pt x="115" y="84"/>
                  <a:pt x="91" y="114"/>
                  <a:pt x="61" y="114"/>
                </a:cubicBezTo>
                <a:cubicBezTo>
                  <a:pt x="24" y="114"/>
                  <a:pt x="0" y="84"/>
                  <a:pt x="0" y="54"/>
                </a:cubicBezTo>
                <a:cubicBezTo>
                  <a:pt x="0" y="24"/>
                  <a:pt x="24" y="0"/>
                  <a:pt x="61" y="0"/>
                </a:cubicBezTo>
                <a:lnTo>
                  <a:pt x="61" y="0"/>
                </a:lnTo>
                <a:lnTo>
                  <a:pt x="61" y="0"/>
                </a:lnTo>
                <a:cubicBezTo>
                  <a:pt x="24" y="0"/>
                  <a:pt x="0" y="24"/>
                  <a:pt x="0" y="54"/>
                </a:cubicBezTo>
                <a:cubicBezTo>
                  <a:pt x="0" y="90"/>
                  <a:pt x="24" y="114"/>
                  <a:pt x="61" y="114"/>
                </a:cubicBezTo>
                <a:cubicBezTo>
                  <a:pt x="91" y="114"/>
                  <a:pt x="115" y="90"/>
                  <a:pt x="115" y="54"/>
                </a:cubicBezTo>
                <a:cubicBezTo>
                  <a:pt x="115" y="24"/>
                  <a:pt x="91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7" name="Freeform 1381"/>
          <p:cNvSpPr>
            <a:spLocks noChangeArrowheads="1"/>
          </p:cNvSpPr>
          <p:nvPr/>
        </p:nvSpPr>
        <p:spPr bwMode="auto">
          <a:xfrm>
            <a:off x="4841553" y="4291626"/>
            <a:ext cx="145560" cy="145571"/>
          </a:xfrm>
          <a:custGeom>
            <a:avLst/>
            <a:gdLst>
              <a:gd name="T0" fmla="*/ 55 w 116"/>
              <a:gd name="T1" fmla="*/ 115 h 116"/>
              <a:gd name="T2" fmla="*/ 55 w 116"/>
              <a:gd name="T3" fmla="*/ 115 h 116"/>
              <a:gd name="T4" fmla="*/ 0 w 116"/>
              <a:gd name="T5" fmla="*/ 61 h 116"/>
              <a:gd name="T6" fmla="*/ 55 w 116"/>
              <a:gd name="T7" fmla="*/ 0 h 116"/>
              <a:gd name="T8" fmla="*/ 55 w 116"/>
              <a:gd name="T9" fmla="*/ 0 h 116"/>
              <a:gd name="T10" fmla="*/ 115 w 116"/>
              <a:gd name="T11" fmla="*/ 55 h 116"/>
              <a:gd name="T12" fmla="*/ 61 w 116"/>
              <a:gd name="T13" fmla="*/ 115 h 116"/>
              <a:gd name="T14" fmla="*/ 55 w 116"/>
              <a:gd name="T15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16">
                <a:moveTo>
                  <a:pt x="55" y="115"/>
                </a:moveTo>
                <a:lnTo>
                  <a:pt x="55" y="115"/>
                </a:lnTo>
                <a:cubicBezTo>
                  <a:pt x="25" y="115"/>
                  <a:pt x="0" y="91"/>
                  <a:pt x="0" y="61"/>
                </a:cubicBezTo>
                <a:cubicBezTo>
                  <a:pt x="0" y="30"/>
                  <a:pt x="25" y="6"/>
                  <a:pt x="55" y="0"/>
                </a:cubicBezTo>
                <a:lnTo>
                  <a:pt x="55" y="0"/>
                </a:lnTo>
                <a:cubicBezTo>
                  <a:pt x="85" y="0"/>
                  <a:pt x="115" y="25"/>
                  <a:pt x="115" y="55"/>
                </a:cubicBezTo>
                <a:cubicBezTo>
                  <a:pt x="115" y="85"/>
                  <a:pt x="91" y="115"/>
                  <a:pt x="61" y="115"/>
                </a:cubicBezTo>
                <a:cubicBezTo>
                  <a:pt x="61" y="115"/>
                  <a:pt x="61" y="115"/>
                  <a:pt x="55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8" name="Freeform 1382"/>
          <p:cNvSpPr>
            <a:spLocks noChangeArrowheads="1"/>
          </p:cNvSpPr>
          <p:nvPr/>
        </p:nvSpPr>
        <p:spPr bwMode="auto">
          <a:xfrm>
            <a:off x="4835956" y="4291626"/>
            <a:ext cx="156758" cy="145571"/>
          </a:xfrm>
          <a:custGeom>
            <a:avLst/>
            <a:gdLst>
              <a:gd name="T0" fmla="*/ 61 w 122"/>
              <a:gd name="T1" fmla="*/ 0 h 116"/>
              <a:gd name="T2" fmla="*/ 61 w 122"/>
              <a:gd name="T3" fmla="*/ 0 h 116"/>
              <a:gd name="T4" fmla="*/ 121 w 122"/>
              <a:gd name="T5" fmla="*/ 55 h 116"/>
              <a:gd name="T6" fmla="*/ 67 w 122"/>
              <a:gd name="T7" fmla="*/ 115 h 116"/>
              <a:gd name="T8" fmla="*/ 61 w 122"/>
              <a:gd name="T9" fmla="*/ 115 h 116"/>
              <a:gd name="T10" fmla="*/ 6 w 122"/>
              <a:gd name="T11" fmla="*/ 61 h 116"/>
              <a:gd name="T12" fmla="*/ 61 w 122"/>
              <a:gd name="T13" fmla="*/ 0 h 116"/>
              <a:gd name="T14" fmla="*/ 61 w 122"/>
              <a:gd name="T15" fmla="*/ 0 h 116"/>
              <a:gd name="T16" fmla="*/ 61 w 122"/>
              <a:gd name="T17" fmla="*/ 0 h 116"/>
              <a:gd name="T18" fmla="*/ 61 w 122"/>
              <a:gd name="T19" fmla="*/ 0 h 116"/>
              <a:gd name="T20" fmla="*/ 61 w 122"/>
              <a:gd name="T21" fmla="*/ 0 h 116"/>
              <a:gd name="T22" fmla="*/ 6 w 122"/>
              <a:gd name="T23" fmla="*/ 61 h 116"/>
              <a:gd name="T24" fmla="*/ 61 w 122"/>
              <a:gd name="T25" fmla="*/ 115 h 116"/>
              <a:gd name="T26" fmla="*/ 67 w 122"/>
              <a:gd name="T27" fmla="*/ 115 h 116"/>
              <a:gd name="T28" fmla="*/ 121 w 122"/>
              <a:gd name="T29" fmla="*/ 55 h 116"/>
              <a:gd name="T30" fmla="*/ 61 w 122"/>
              <a:gd name="T31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2" h="116">
                <a:moveTo>
                  <a:pt x="61" y="0"/>
                </a:moveTo>
                <a:lnTo>
                  <a:pt x="61" y="0"/>
                </a:lnTo>
                <a:cubicBezTo>
                  <a:pt x="91" y="0"/>
                  <a:pt x="115" y="25"/>
                  <a:pt x="121" y="55"/>
                </a:cubicBezTo>
                <a:cubicBezTo>
                  <a:pt x="121" y="85"/>
                  <a:pt x="97" y="115"/>
                  <a:pt x="67" y="115"/>
                </a:cubicBezTo>
                <a:cubicBezTo>
                  <a:pt x="67" y="115"/>
                  <a:pt x="67" y="115"/>
                  <a:pt x="61" y="115"/>
                </a:cubicBezTo>
                <a:cubicBezTo>
                  <a:pt x="37" y="115"/>
                  <a:pt x="6" y="91"/>
                  <a:pt x="6" y="61"/>
                </a:cubicBezTo>
                <a:cubicBezTo>
                  <a:pt x="6" y="30"/>
                  <a:pt x="31" y="6"/>
                  <a:pt x="61" y="0"/>
                </a:cubicBez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cubicBezTo>
                  <a:pt x="31" y="0"/>
                  <a:pt x="0" y="30"/>
                  <a:pt x="6" y="61"/>
                </a:cubicBezTo>
                <a:cubicBezTo>
                  <a:pt x="6" y="97"/>
                  <a:pt x="31" y="115"/>
                  <a:pt x="61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97" y="115"/>
                  <a:pt x="121" y="91"/>
                  <a:pt x="121" y="55"/>
                </a:cubicBezTo>
                <a:cubicBezTo>
                  <a:pt x="121" y="25"/>
                  <a:pt x="97" y="0"/>
                  <a:pt x="6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49" name="Freeform 1383"/>
          <p:cNvSpPr>
            <a:spLocks noChangeArrowheads="1"/>
          </p:cNvSpPr>
          <p:nvPr/>
        </p:nvSpPr>
        <p:spPr bwMode="auto">
          <a:xfrm>
            <a:off x="8027107" y="4946690"/>
            <a:ext cx="111970" cy="111977"/>
          </a:xfrm>
          <a:custGeom>
            <a:avLst/>
            <a:gdLst>
              <a:gd name="T0" fmla="*/ 43 w 86"/>
              <a:gd name="T1" fmla="*/ 85 h 86"/>
              <a:gd name="T2" fmla="*/ 43 w 86"/>
              <a:gd name="T3" fmla="*/ 85 h 86"/>
              <a:gd name="T4" fmla="*/ 0 w 86"/>
              <a:gd name="T5" fmla="*/ 42 h 86"/>
              <a:gd name="T6" fmla="*/ 43 w 86"/>
              <a:gd name="T7" fmla="*/ 0 h 86"/>
              <a:gd name="T8" fmla="*/ 85 w 86"/>
              <a:gd name="T9" fmla="*/ 42 h 86"/>
              <a:gd name="T10" fmla="*/ 43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3" y="85"/>
                </a:moveTo>
                <a:lnTo>
                  <a:pt x="43" y="85"/>
                </a:ln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7"/>
                  <a:pt x="67" y="85"/>
                  <a:pt x="43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0" name="Freeform 1384"/>
          <p:cNvSpPr>
            <a:spLocks noChangeArrowheads="1"/>
          </p:cNvSpPr>
          <p:nvPr/>
        </p:nvSpPr>
        <p:spPr bwMode="auto">
          <a:xfrm>
            <a:off x="8027107" y="4946690"/>
            <a:ext cx="111970" cy="111977"/>
          </a:xfrm>
          <a:custGeom>
            <a:avLst/>
            <a:gdLst>
              <a:gd name="T0" fmla="*/ 43 w 86"/>
              <a:gd name="T1" fmla="*/ 0 h 86"/>
              <a:gd name="T2" fmla="*/ 43 w 86"/>
              <a:gd name="T3" fmla="*/ 0 h 86"/>
              <a:gd name="T4" fmla="*/ 85 w 86"/>
              <a:gd name="T5" fmla="*/ 42 h 86"/>
              <a:gd name="T6" fmla="*/ 43 w 86"/>
              <a:gd name="T7" fmla="*/ 85 h 86"/>
              <a:gd name="T8" fmla="*/ 0 w 86"/>
              <a:gd name="T9" fmla="*/ 42 h 86"/>
              <a:gd name="T10" fmla="*/ 43 w 86"/>
              <a:gd name="T11" fmla="*/ 0 h 86"/>
              <a:gd name="T12" fmla="*/ 43 w 86"/>
              <a:gd name="T13" fmla="*/ 0 h 86"/>
              <a:gd name="T14" fmla="*/ 43 w 86"/>
              <a:gd name="T15" fmla="*/ 0 h 86"/>
              <a:gd name="T16" fmla="*/ 0 w 86"/>
              <a:gd name="T17" fmla="*/ 42 h 86"/>
              <a:gd name="T18" fmla="*/ 43 w 86"/>
              <a:gd name="T19" fmla="*/ 85 h 86"/>
              <a:gd name="T20" fmla="*/ 85 w 86"/>
              <a:gd name="T21" fmla="*/ 42 h 86"/>
              <a:gd name="T22" fmla="*/ 43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7"/>
                  <a:pt x="67" y="85"/>
                  <a:pt x="43" y="85"/>
                </a:cubicBezTo>
                <a:cubicBezTo>
                  <a:pt x="18" y="85"/>
                  <a:pt x="0" y="67"/>
                  <a:pt x="0" y="42"/>
                </a:cubicBezTo>
                <a:cubicBezTo>
                  <a:pt x="0" y="18"/>
                  <a:pt x="18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7"/>
                  <a:pt x="18" y="85"/>
                  <a:pt x="43" y="85"/>
                </a:cubicBezTo>
                <a:cubicBezTo>
                  <a:pt x="67" y="85"/>
                  <a:pt x="85" y="67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1" name="Freeform 1385"/>
          <p:cNvSpPr>
            <a:spLocks noChangeArrowheads="1"/>
          </p:cNvSpPr>
          <p:nvPr/>
        </p:nvSpPr>
        <p:spPr bwMode="auto">
          <a:xfrm>
            <a:off x="3475517" y="6900703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2" name="Freeform 1386"/>
          <p:cNvSpPr>
            <a:spLocks noChangeArrowheads="1"/>
          </p:cNvSpPr>
          <p:nvPr/>
        </p:nvSpPr>
        <p:spPr bwMode="auto">
          <a:xfrm>
            <a:off x="3475517" y="6889501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3" name="Freeform 1387"/>
          <p:cNvSpPr>
            <a:spLocks noChangeArrowheads="1"/>
          </p:cNvSpPr>
          <p:nvPr/>
        </p:nvSpPr>
        <p:spPr bwMode="auto">
          <a:xfrm>
            <a:off x="4029772" y="7152649"/>
            <a:ext cx="106369" cy="106380"/>
          </a:xfrm>
          <a:custGeom>
            <a:avLst/>
            <a:gdLst>
              <a:gd name="T0" fmla="*/ 42 w 85"/>
              <a:gd name="T1" fmla="*/ 84 h 85"/>
              <a:gd name="T2" fmla="*/ 42 w 85"/>
              <a:gd name="T3" fmla="*/ 84 h 85"/>
              <a:gd name="T4" fmla="*/ 0 w 85"/>
              <a:gd name="T5" fmla="*/ 42 h 85"/>
              <a:gd name="T6" fmla="*/ 42 w 85"/>
              <a:gd name="T7" fmla="*/ 0 h 85"/>
              <a:gd name="T8" fmla="*/ 84 w 85"/>
              <a:gd name="T9" fmla="*/ 42 h 85"/>
              <a:gd name="T10" fmla="*/ 42 w 85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cubicBezTo>
                  <a:pt x="60" y="0"/>
                  <a:pt x="84" y="18"/>
                  <a:pt x="84" y="42"/>
                </a:cubicBezTo>
                <a:cubicBezTo>
                  <a:pt x="84" y="66"/>
                  <a:pt x="60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4" name="Freeform 1388"/>
          <p:cNvSpPr>
            <a:spLocks noChangeArrowheads="1"/>
          </p:cNvSpPr>
          <p:nvPr/>
        </p:nvSpPr>
        <p:spPr bwMode="auto">
          <a:xfrm>
            <a:off x="4029772" y="7152649"/>
            <a:ext cx="106369" cy="106380"/>
          </a:xfrm>
          <a:custGeom>
            <a:avLst/>
            <a:gdLst>
              <a:gd name="T0" fmla="*/ 42 w 85"/>
              <a:gd name="T1" fmla="*/ 0 h 85"/>
              <a:gd name="T2" fmla="*/ 42 w 85"/>
              <a:gd name="T3" fmla="*/ 0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0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5">
                <a:moveTo>
                  <a:pt x="42" y="0"/>
                </a:moveTo>
                <a:lnTo>
                  <a:pt x="42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5" name="Freeform 1389"/>
          <p:cNvSpPr>
            <a:spLocks noChangeArrowheads="1"/>
          </p:cNvSpPr>
          <p:nvPr/>
        </p:nvSpPr>
        <p:spPr bwMode="auto">
          <a:xfrm>
            <a:off x="3710652" y="6945489"/>
            <a:ext cx="100773" cy="106376"/>
          </a:xfrm>
          <a:custGeom>
            <a:avLst/>
            <a:gdLst>
              <a:gd name="T0" fmla="*/ 42 w 79"/>
              <a:gd name="T1" fmla="*/ 84 h 85"/>
              <a:gd name="T2" fmla="*/ 42 w 79"/>
              <a:gd name="T3" fmla="*/ 84 h 85"/>
              <a:gd name="T4" fmla="*/ 0 w 79"/>
              <a:gd name="T5" fmla="*/ 42 h 85"/>
              <a:gd name="T6" fmla="*/ 42 w 79"/>
              <a:gd name="T7" fmla="*/ 0 h 85"/>
              <a:gd name="T8" fmla="*/ 78 w 79"/>
              <a:gd name="T9" fmla="*/ 42 h 85"/>
              <a:gd name="T10" fmla="*/ 42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42" y="84"/>
                </a:moveTo>
                <a:lnTo>
                  <a:pt x="42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0"/>
                  <a:pt x="42" y="0"/>
                </a:cubicBezTo>
                <a:cubicBezTo>
                  <a:pt x="60" y="0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6" name="Freeform 1390"/>
          <p:cNvSpPr>
            <a:spLocks noChangeArrowheads="1"/>
          </p:cNvSpPr>
          <p:nvPr/>
        </p:nvSpPr>
        <p:spPr bwMode="auto">
          <a:xfrm>
            <a:off x="3710655" y="6945489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78 w 85"/>
              <a:gd name="T5" fmla="*/ 42 h 85"/>
              <a:gd name="T6" fmla="*/ 42 w 85"/>
              <a:gd name="T7" fmla="*/ 84 h 85"/>
              <a:gd name="T8" fmla="*/ 0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0" y="6"/>
                  <a:pt x="78" y="24"/>
                  <a:pt x="78" y="42"/>
                </a:cubicBezTo>
                <a:cubicBezTo>
                  <a:pt x="78" y="66"/>
                  <a:pt x="60" y="84"/>
                  <a:pt x="42" y="84"/>
                </a:cubicBezTo>
                <a:cubicBezTo>
                  <a:pt x="18" y="84"/>
                  <a:pt x="0" y="66"/>
                  <a:pt x="0" y="42"/>
                </a:cubicBezTo>
                <a:cubicBezTo>
                  <a:pt x="0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0" y="84"/>
                  <a:pt x="84" y="66"/>
                  <a:pt x="84" y="42"/>
                </a:cubicBezTo>
                <a:cubicBezTo>
                  <a:pt x="84" y="18"/>
                  <a:pt x="60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7" name="Freeform 1391"/>
          <p:cNvSpPr>
            <a:spLocks noChangeArrowheads="1"/>
          </p:cNvSpPr>
          <p:nvPr/>
        </p:nvSpPr>
        <p:spPr bwMode="auto">
          <a:xfrm>
            <a:off x="7114545" y="3675745"/>
            <a:ext cx="111970" cy="106376"/>
          </a:xfrm>
          <a:custGeom>
            <a:avLst/>
            <a:gdLst>
              <a:gd name="T0" fmla="*/ 43 w 86"/>
              <a:gd name="T1" fmla="*/ 84 h 85"/>
              <a:gd name="T2" fmla="*/ 43 w 86"/>
              <a:gd name="T3" fmla="*/ 84 h 85"/>
              <a:gd name="T4" fmla="*/ 0 w 86"/>
              <a:gd name="T5" fmla="*/ 42 h 85"/>
              <a:gd name="T6" fmla="*/ 43 w 86"/>
              <a:gd name="T7" fmla="*/ 0 h 85"/>
              <a:gd name="T8" fmla="*/ 85 w 86"/>
              <a:gd name="T9" fmla="*/ 42 h 85"/>
              <a:gd name="T10" fmla="*/ 43 w 86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5">
                <a:moveTo>
                  <a:pt x="43" y="84"/>
                </a:moveTo>
                <a:lnTo>
                  <a:pt x="43" y="84"/>
                </a:lnTo>
                <a:cubicBezTo>
                  <a:pt x="18" y="84"/>
                  <a:pt x="0" y="60"/>
                  <a:pt x="0" y="42"/>
                </a:cubicBezTo>
                <a:cubicBezTo>
                  <a:pt x="0" y="18"/>
                  <a:pt x="18" y="0"/>
                  <a:pt x="43" y="0"/>
                </a:cubicBez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84"/>
                  <a:pt x="43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8" name="Freeform 1392"/>
          <p:cNvSpPr>
            <a:spLocks noChangeArrowheads="1"/>
          </p:cNvSpPr>
          <p:nvPr/>
        </p:nvSpPr>
        <p:spPr bwMode="auto">
          <a:xfrm>
            <a:off x="7114545" y="3675745"/>
            <a:ext cx="111970" cy="106376"/>
          </a:xfrm>
          <a:custGeom>
            <a:avLst/>
            <a:gdLst>
              <a:gd name="T0" fmla="*/ 43 w 86"/>
              <a:gd name="T1" fmla="*/ 0 h 85"/>
              <a:gd name="T2" fmla="*/ 43 w 86"/>
              <a:gd name="T3" fmla="*/ 0 h 85"/>
              <a:gd name="T4" fmla="*/ 79 w 86"/>
              <a:gd name="T5" fmla="*/ 42 h 85"/>
              <a:gd name="T6" fmla="*/ 43 w 86"/>
              <a:gd name="T7" fmla="*/ 78 h 85"/>
              <a:gd name="T8" fmla="*/ 0 w 86"/>
              <a:gd name="T9" fmla="*/ 42 h 85"/>
              <a:gd name="T10" fmla="*/ 43 w 86"/>
              <a:gd name="T11" fmla="*/ 0 h 85"/>
              <a:gd name="T12" fmla="*/ 43 w 86"/>
              <a:gd name="T13" fmla="*/ 0 h 85"/>
              <a:gd name="T14" fmla="*/ 43 w 86"/>
              <a:gd name="T15" fmla="*/ 0 h 85"/>
              <a:gd name="T16" fmla="*/ 0 w 86"/>
              <a:gd name="T17" fmla="*/ 42 h 85"/>
              <a:gd name="T18" fmla="*/ 43 w 86"/>
              <a:gd name="T19" fmla="*/ 84 h 85"/>
              <a:gd name="T20" fmla="*/ 85 w 86"/>
              <a:gd name="T21" fmla="*/ 42 h 85"/>
              <a:gd name="T22" fmla="*/ 43 w 86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5">
                <a:moveTo>
                  <a:pt x="43" y="0"/>
                </a:moveTo>
                <a:lnTo>
                  <a:pt x="43" y="0"/>
                </a:lnTo>
                <a:cubicBezTo>
                  <a:pt x="61" y="0"/>
                  <a:pt x="79" y="18"/>
                  <a:pt x="79" y="42"/>
                </a:cubicBezTo>
                <a:cubicBezTo>
                  <a:pt x="79" y="60"/>
                  <a:pt x="61" y="78"/>
                  <a:pt x="43" y="78"/>
                </a:cubicBez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43" y="84"/>
                </a:cubicBezTo>
                <a:cubicBezTo>
                  <a:pt x="67" y="84"/>
                  <a:pt x="85" y="66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59" name="Freeform 1393"/>
          <p:cNvSpPr>
            <a:spLocks noChangeArrowheads="1"/>
          </p:cNvSpPr>
          <p:nvPr/>
        </p:nvSpPr>
        <p:spPr bwMode="auto">
          <a:xfrm>
            <a:off x="5877279" y="4185245"/>
            <a:ext cx="100773" cy="106380"/>
          </a:xfrm>
          <a:custGeom>
            <a:avLst/>
            <a:gdLst>
              <a:gd name="T0" fmla="*/ 36 w 79"/>
              <a:gd name="T1" fmla="*/ 84 h 85"/>
              <a:gd name="T2" fmla="*/ 36 w 79"/>
              <a:gd name="T3" fmla="*/ 84 h 85"/>
              <a:gd name="T4" fmla="*/ 0 w 79"/>
              <a:gd name="T5" fmla="*/ 42 h 85"/>
              <a:gd name="T6" fmla="*/ 36 w 79"/>
              <a:gd name="T7" fmla="*/ 0 h 85"/>
              <a:gd name="T8" fmla="*/ 78 w 79"/>
              <a:gd name="T9" fmla="*/ 42 h 85"/>
              <a:gd name="T10" fmla="*/ 36 w 79"/>
              <a:gd name="T11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36" y="84"/>
                </a:moveTo>
                <a:lnTo>
                  <a:pt x="36" y="84"/>
                </a:lnTo>
                <a:cubicBezTo>
                  <a:pt x="18" y="84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84"/>
                  <a:pt x="36" y="8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0" name="Freeform 1394"/>
          <p:cNvSpPr>
            <a:spLocks noChangeArrowheads="1"/>
          </p:cNvSpPr>
          <p:nvPr/>
        </p:nvSpPr>
        <p:spPr bwMode="auto">
          <a:xfrm>
            <a:off x="5877279" y="4185245"/>
            <a:ext cx="100773" cy="106380"/>
          </a:xfrm>
          <a:custGeom>
            <a:avLst/>
            <a:gdLst>
              <a:gd name="T0" fmla="*/ 36 w 79"/>
              <a:gd name="T1" fmla="*/ 0 h 85"/>
              <a:gd name="T2" fmla="*/ 36 w 79"/>
              <a:gd name="T3" fmla="*/ 0 h 85"/>
              <a:gd name="T4" fmla="*/ 78 w 79"/>
              <a:gd name="T5" fmla="*/ 42 h 85"/>
              <a:gd name="T6" fmla="*/ 36 w 79"/>
              <a:gd name="T7" fmla="*/ 78 h 85"/>
              <a:gd name="T8" fmla="*/ 0 w 79"/>
              <a:gd name="T9" fmla="*/ 42 h 85"/>
              <a:gd name="T10" fmla="*/ 36 w 79"/>
              <a:gd name="T11" fmla="*/ 0 h 85"/>
              <a:gd name="T12" fmla="*/ 36 w 79"/>
              <a:gd name="T13" fmla="*/ 0 h 85"/>
              <a:gd name="T14" fmla="*/ 36 w 79"/>
              <a:gd name="T15" fmla="*/ 0 h 85"/>
              <a:gd name="T16" fmla="*/ 0 w 79"/>
              <a:gd name="T17" fmla="*/ 42 h 85"/>
              <a:gd name="T18" fmla="*/ 36 w 79"/>
              <a:gd name="T19" fmla="*/ 84 h 85"/>
              <a:gd name="T20" fmla="*/ 78 w 79"/>
              <a:gd name="T21" fmla="*/ 42 h 85"/>
              <a:gd name="T22" fmla="*/ 36 w 79"/>
              <a:gd name="T2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85">
                <a:moveTo>
                  <a:pt x="36" y="0"/>
                </a:moveTo>
                <a:lnTo>
                  <a:pt x="36" y="0"/>
                </a:lnTo>
                <a:cubicBezTo>
                  <a:pt x="60" y="0"/>
                  <a:pt x="78" y="18"/>
                  <a:pt x="78" y="42"/>
                </a:cubicBezTo>
                <a:cubicBezTo>
                  <a:pt x="78" y="66"/>
                  <a:pt x="60" y="78"/>
                  <a:pt x="36" y="78"/>
                </a:cubicBezTo>
                <a:cubicBezTo>
                  <a:pt x="18" y="78"/>
                  <a:pt x="0" y="66"/>
                  <a:pt x="0" y="42"/>
                </a:cubicBezTo>
                <a:cubicBezTo>
                  <a:pt x="0" y="18"/>
                  <a:pt x="18" y="0"/>
                  <a:pt x="36" y="0"/>
                </a:cubicBezTo>
                <a:lnTo>
                  <a:pt x="36" y="0"/>
                </a:lnTo>
                <a:lnTo>
                  <a:pt x="36" y="0"/>
                </a:lnTo>
                <a:cubicBezTo>
                  <a:pt x="18" y="0"/>
                  <a:pt x="0" y="18"/>
                  <a:pt x="0" y="42"/>
                </a:cubicBezTo>
                <a:cubicBezTo>
                  <a:pt x="0" y="66"/>
                  <a:pt x="18" y="84"/>
                  <a:pt x="36" y="84"/>
                </a:cubicBezTo>
                <a:cubicBezTo>
                  <a:pt x="60" y="84"/>
                  <a:pt x="78" y="66"/>
                  <a:pt x="78" y="42"/>
                </a:cubicBezTo>
                <a:cubicBezTo>
                  <a:pt x="78" y="18"/>
                  <a:pt x="60" y="0"/>
                  <a:pt x="36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1" name="Freeform 1395"/>
          <p:cNvSpPr>
            <a:spLocks noChangeArrowheads="1"/>
          </p:cNvSpPr>
          <p:nvPr/>
        </p:nvSpPr>
        <p:spPr bwMode="auto">
          <a:xfrm>
            <a:off x="6756245" y="3770929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6 h 80"/>
              <a:gd name="T6" fmla="*/ 36 w 79"/>
              <a:gd name="T7" fmla="*/ 0 h 80"/>
              <a:gd name="T8" fmla="*/ 78 w 79"/>
              <a:gd name="T9" fmla="*/ 36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1"/>
                  <a:pt x="0" y="36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36"/>
                </a:cubicBezTo>
                <a:cubicBezTo>
                  <a:pt x="78" y="61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2" name="Freeform 1396"/>
          <p:cNvSpPr>
            <a:spLocks noChangeArrowheads="1"/>
          </p:cNvSpPr>
          <p:nvPr/>
        </p:nvSpPr>
        <p:spPr bwMode="auto">
          <a:xfrm>
            <a:off x="6750646" y="3765329"/>
            <a:ext cx="106369" cy="111977"/>
          </a:xfrm>
          <a:custGeom>
            <a:avLst/>
            <a:gdLst>
              <a:gd name="T0" fmla="*/ 42 w 85"/>
              <a:gd name="T1" fmla="*/ 6 h 86"/>
              <a:gd name="T2" fmla="*/ 42 w 85"/>
              <a:gd name="T3" fmla="*/ 6 h 86"/>
              <a:gd name="T4" fmla="*/ 84 w 85"/>
              <a:gd name="T5" fmla="*/ 42 h 86"/>
              <a:gd name="T6" fmla="*/ 42 w 85"/>
              <a:gd name="T7" fmla="*/ 85 h 86"/>
              <a:gd name="T8" fmla="*/ 6 w 85"/>
              <a:gd name="T9" fmla="*/ 42 h 86"/>
              <a:gd name="T10" fmla="*/ 42 w 85"/>
              <a:gd name="T11" fmla="*/ 6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2 h 86"/>
              <a:gd name="T18" fmla="*/ 42 w 85"/>
              <a:gd name="T19" fmla="*/ 85 h 86"/>
              <a:gd name="T20" fmla="*/ 84 w 85"/>
              <a:gd name="T21" fmla="*/ 42 h 86"/>
              <a:gd name="T22" fmla="*/ 42 w 85"/>
              <a:gd name="T23" fmla="*/ 0 h 86"/>
              <a:gd name="T24" fmla="*/ 42 w 85"/>
              <a:gd name="T25" fmla="*/ 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6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7"/>
                  <a:pt x="66" y="85"/>
                  <a:pt x="42" y="85"/>
                </a:cubicBezTo>
                <a:cubicBezTo>
                  <a:pt x="24" y="85"/>
                  <a:pt x="6" y="67"/>
                  <a:pt x="6" y="42"/>
                </a:cubicBezTo>
                <a:cubicBezTo>
                  <a:pt x="6" y="24"/>
                  <a:pt x="24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24" y="0"/>
                  <a:pt x="0" y="18"/>
                  <a:pt x="0" y="42"/>
                </a:cubicBezTo>
                <a:cubicBezTo>
                  <a:pt x="0" y="67"/>
                  <a:pt x="24" y="85"/>
                  <a:pt x="42" y="85"/>
                </a:cubicBezTo>
                <a:cubicBezTo>
                  <a:pt x="66" y="85"/>
                  <a:pt x="84" y="67"/>
                  <a:pt x="84" y="42"/>
                </a:cubicBezTo>
                <a:cubicBezTo>
                  <a:pt x="84" y="18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3" name="Freeform 1397"/>
          <p:cNvSpPr>
            <a:spLocks noChangeArrowheads="1"/>
          </p:cNvSpPr>
          <p:nvPr/>
        </p:nvSpPr>
        <p:spPr bwMode="auto">
          <a:xfrm>
            <a:off x="5983648" y="3686947"/>
            <a:ext cx="100773" cy="100780"/>
          </a:xfrm>
          <a:custGeom>
            <a:avLst/>
            <a:gdLst>
              <a:gd name="T0" fmla="*/ 36 w 79"/>
              <a:gd name="T1" fmla="*/ 78 h 79"/>
              <a:gd name="T2" fmla="*/ 36 w 79"/>
              <a:gd name="T3" fmla="*/ 78 h 79"/>
              <a:gd name="T4" fmla="*/ 0 w 79"/>
              <a:gd name="T5" fmla="*/ 42 h 79"/>
              <a:gd name="T6" fmla="*/ 36 w 79"/>
              <a:gd name="T7" fmla="*/ 0 h 79"/>
              <a:gd name="T8" fmla="*/ 78 w 79"/>
              <a:gd name="T9" fmla="*/ 42 h 79"/>
              <a:gd name="T10" fmla="*/ 36 w 79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79">
                <a:moveTo>
                  <a:pt x="36" y="78"/>
                </a:moveTo>
                <a:lnTo>
                  <a:pt x="36" y="78"/>
                </a:lnTo>
                <a:cubicBezTo>
                  <a:pt x="18" y="78"/>
                  <a:pt x="0" y="60"/>
                  <a:pt x="0" y="42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42"/>
                </a:cubicBezTo>
                <a:cubicBezTo>
                  <a:pt x="78" y="60"/>
                  <a:pt x="60" y="78"/>
                  <a:pt x="36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4" name="Freeform 1398"/>
          <p:cNvSpPr>
            <a:spLocks noChangeArrowheads="1"/>
          </p:cNvSpPr>
          <p:nvPr/>
        </p:nvSpPr>
        <p:spPr bwMode="auto">
          <a:xfrm>
            <a:off x="5978049" y="3686947"/>
            <a:ext cx="111970" cy="100780"/>
          </a:xfrm>
          <a:custGeom>
            <a:avLst/>
            <a:gdLst>
              <a:gd name="T0" fmla="*/ 43 w 86"/>
              <a:gd name="T1" fmla="*/ 0 h 79"/>
              <a:gd name="T2" fmla="*/ 43 w 86"/>
              <a:gd name="T3" fmla="*/ 0 h 79"/>
              <a:gd name="T4" fmla="*/ 85 w 86"/>
              <a:gd name="T5" fmla="*/ 42 h 79"/>
              <a:gd name="T6" fmla="*/ 43 w 86"/>
              <a:gd name="T7" fmla="*/ 78 h 79"/>
              <a:gd name="T8" fmla="*/ 7 w 86"/>
              <a:gd name="T9" fmla="*/ 42 h 79"/>
              <a:gd name="T10" fmla="*/ 43 w 86"/>
              <a:gd name="T11" fmla="*/ 0 h 79"/>
              <a:gd name="T12" fmla="*/ 43 w 86"/>
              <a:gd name="T13" fmla="*/ 0 h 79"/>
              <a:gd name="T14" fmla="*/ 43 w 86"/>
              <a:gd name="T15" fmla="*/ 0 h 79"/>
              <a:gd name="T16" fmla="*/ 0 w 86"/>
              <a:gd name="T17" fmla="*/ 42 h 79"/>
              <a:gd name="T18" fmla="*/ 43 w 86"/>
              <a:gd name="T19" fmla="*/ 78 h 79"/>
              <a:gd name="T20" fmla="*/ 85 w 86"/>
              <a:gd name="T21" fmla="*/ 42 h 79"/>
              <a:gd name="T22" fmla="*/ 43 w 86"/>
              <a:gd name="T2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79">
                <a:moveTo>
                  <a:pt x="43" y="0"/>
                </a:moveTo>
                <a:lnTo>
                  <a:pt x="43" y="0"/>
                </a:lnTo>
                <a:cubicBezTo>
                  <a:pt x="67" y="0"/>
                  <a:pt x="85" y="18"/>
                  <a:pt x="85" y="42"/>
                </a:cubicBezTo>
                <a:cubicBezTo>
                  <a:pt x="85" y="60"/>
                  <a:pt x="67" y="78"/>
                  <a:pt x="43" y="78"/>
                </a:cubicBezTo>
                <a:cubicBezTo>
                  <a:pt x="25" y="78"/>
                  <a:pt x="7" y="60"/>
                  <a:pt x="7" y="42"/>
                </a:cubicBezTo>
                <a:cubicBezTo>
                  <a:pt x="7" y="18"/>
                  <a:pt x="25" y="0"/>
                  <a:pt x="43" y="0"/>
                </a:cubicBezTo>
                <a:lnTo>
                  <a:pt x="43" y="0"/>
                </a:lnTo>
                <a:lnTo>
                  <a:pt x="43" y="0"/>
                </a:lnTo>
                <a:cubicBezTo>
                  <a:pt x="19" y="0"/>
                  <a:pt x="0" y="18"/>
                  <a:pt x="0" y="42"/>
                </a:cubicBezTo>
                <a:cubicBezTo>
                  <a:pt x="0" y="60"/>
                  <a:pt x="19" y="78"/>
                  <a:pt x="43" y="78"/>
                </a:cubicBezTo>
                <a:cubicBezTo>
                  <a:pt x="67" y="78"/>
                  <a:pt x="85" y="60"/>
                  <a:pt x="85" y="42"/>
                </a:cubicBezTo>
                <a:cubicBezTo>
                  <a:pt x="85" y="18"/>
                  <a:pt x="67" y="0"/>
                  <a:pt x="4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5" name="Freeform 1399"/>
          <p:cNvSpPr>
            <a:spLocks noChangeArrowheads="1"/>
          </p:cNvSpPr>
          <p:nvPr/>
        </p:nvSpPr>
        <p:spPr bwMode="auto">
          <a:xfrm>
            <a:off x="3497912" y="6268028"/>
            <a:ext cx="106373" cy="100780"/>
          </a:xfrm>
          <a:custGeom>
            <a:avLst/>
            <a:gdLst>
              <a:gd name="T0" fmla="*/ 42 w 85"/>
              <a:gd name="T1" fmla="*/ 78 h 79"/>
              <a:gd name="T2" fmla="*/ 42 w 85"/>
              <a:gd name="T3" fmla="*/ 78 h 79"/>
              <a:gd name="T4" fmla="*/ 0 w 85"/>
              <a:gd name="T5" fmla="*/ 36 h 79"/>
              <a:gd name="T6" fmla="*/ 42 w 85"/>
              <a:gd name="T7" fmla="*/ 0 h 79"/>
              <a:gd name="T8" fmla="*/ 84 w 85"/>
              <a:gd name="T9" fmla="*/ 36 h 79"/>
              <a:gd name="T10" fmla="*/ 42 w 85"/>
              <a:gd name="T11" fmla="*/ 7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79">
                <a:moveTo>
                  <a:pt x="42" y="78"/>
                </a:moveTo>
                <a:lnTo>
                  <a:pt x="42" y="78"/>
                </a:lnTo>
                <a:cubicBezTo>
                  <a:pt x="18" y="78"/>
                  <a:pt x="0" y="60"/>
                  <a:pt x="0" y="36"/>
                </a:cubicBezTo>
                <a:cubicBezTo>
                  <a:pt x="0" y="18"/>
                  <a:pt x="18" y="0"/>
                  <a:pt x="42" y="0"/>
                </a:cubicBezTo>
                <a:cubicBezTo>
                  <a:pt x="66" y="0"/>
                  <a:pt x="84" y="18"/>
                  <a:pt x="84" y="36"/>
                </a:cubicBezTo>
                <a:cubicBezTo>
                  <a:pt x="84" y="60"/>
                  <a:pt x="66" y="78"/>
                  <a:pt x="42" y="7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6" name="Freeform 1400"/>
          <p:cNvSpPr>
            <a:spLocks noChangeArrowheads="1"/>
          </p:cNvSpPr>
          <p:nvPr/>
        </p:nvSpPr>
        <p:spPr bwMode="auto">
          <a:xfrm>
            <a:off x="3497912" y="6262426"/>
            <a:ext cx="106373" cy="106376"/>
          </a:xfrm>
          <a:custGeom>
            <a:avLst/>
            <a:gdLst>
              <a:gd name="T0" fmla="*/ 42 w 85"/>
              <a:gd name="T1" fmla="*/ 6 h 85"/>
              <a:gd name="T2" fmla="*/ 42 w 85"/>
              <a:gd name="T3" fmla="*/ 6 h 85"/>
              <a:gd name="T4" fmla="*/ 84 w 85"/>
              <a:gd name="T5" fmla="*/ 42 h 85"/>
              <a:gd name="T6" fmla="*/ 42 w 85"/>
              <a:gd name="T7" fmla="*/ 84 h 85"/>
              <a:gd name="T8" fmla="*/ 6 w 85"/>
              <a:gd name="T9" fmla="*/ 42 h 85"/>
              <a:gd name="T10" fmla="*/ 42 w 85"/>
              <a:gd name="T11" fmla="*/ 6 h 85"/>
              <a:gd name="T12" fmla="*/ 42 w 85"/>
              <a:gd name="T13" fmla="*/ 0 h 85"/>
              <a:gd name="T14" fmla="*/ 42 w 85"/>
              <a:gd name="T15" fmla="*/ 0 h 85"/>
              <a:gd name="T16" fmla="*/ 0 w 85"/>
              <a:gd name="T17" fmla="*/ 42 h 85"/>
              <a:gd name="T18" fmla="*/ 42 w 85"/>
              <a:gd name="T19" fmla="*/ 84 h 85"/>
              <a:gd name="T20" fmla="*/ 84 w 85"/>
              <a:gd name="T21" fmla="*/ 42 h 85"/>
              <a:gd name="T22" fmla="*/ 42 w 85"/>
              <a:gd name="T23" fmla="*/ 0 h 85"/>
              <a:gd name="T24" fmla="*/ 42 w 85"/>
              <a:gd name="T25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5">
                <a:moveTo>
                  <a:pt x="42" y="6"/>
                </a:moveTo>
                <a:lnTo>
                  <a:pt x="42" y="6"/>
                </a:lnTo>
                <a:cubicBezTo>
                  <a:pt x="66" y="6"/>
                  <a:pt x="84" y="24"/>
                  <a:pt x="84" y="42"/>
                </a:cubicBezTo>
                <a:cubicBezTo>
                  <a:pt x="84" y="66"/>
                  <a:pt x="66" y="84"/>
                  <a:pt x="42" y="84"/>
                </a:cubicBezTo>
                <a:cubicBezTo>
                  <a:pt x="18" y="84"/>
                  <a:pt x="6" y="66"/>
                  <a:pt x="6" y="42"/>
                </a:cubicBezTo>
                <a:cubicBezTo>
                  <a:pt x="6" y="24"/>
                  <a:pt x="18" y="6"/>
                  <a:pt x="42" y="6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24"/>
                  <a:pt x="0" y="42"/>
                </a:cubicBezTo>
                <a:cubicBezTo>
                  <a:pt x="0" y="66"/>
                  <a:pt x="18" y="84"/>
                  <a:pt x="42" y="84"/>
                </a:cubicBezTo>
                <a:cubicBezTo>
                  <a:pt x="66" y="84"/>
                  <a:pt x="84" y="66"/>
                  <a:pt x="84" y="42"/>
                </a:cubicBezTo>
                <a:cubicBezTo>
                  <a:pt x="84" y="24"/>
                  <a:pt x="66" y="0"/>
                  <a:pt x="42" y="0"/>
                </a:cubicBezTo>
                <a:lnTo>
                  <a:pt x="4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7" name="Freeform 1401"/>
          <p:cNvSpPr>
            <a:spLocks noChangeArrowheads="1"/>
          </p:cNvSpPr>
          <p:nvPr/>
        </p:nvSpPr>
        <p:spPr bwMode="auto">
          <a:xfrm>
            <a:off x="5183065" y="4974686"/>
            <a:ext cx="100773" cy="100780"/>
          </a:xfrm>
          <a:custGeom>
            <a:avLst/>
            <a:gdLst>
              <a:gd name="T0" fmla="*/ 36 w 79"/>
              <a:gd name="T1" fmla="*/ 79 h 80"/>
              <a:gd name="T2" fmla="*/ 36 w 79"/>
              <a:gd name="T3" fmla="*/ 79 h 80"/>
              <a:gd name="T4" fmla="*/ 0 w 79"/>
              <a:gd name="T5" fmla="*/ 37 h 80"/>
              <a:gd name="T6" fmla="*/ 36 w 79"/>
              <a:gd name="T7" fmla="*/ 0 h 80"/>
              <a:gd name="T8" fmla="*/ 78 w 79"/>
              <a:gd name="T9" fmla="*/ 37 h 80"/>
              <a:gd name="T10" fmla="*/ 36 w 79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0">
                <a:moveTo>
                  <a:pt x="36" y="79"/>
                </a:moveTo>
                <a:lnTo>
                  <a:pt x="36" y="79"/>
                </a:lnTo>
                <a:cubicBezTo>
                  <a:pt x="18" y="79"/>
                  <a:pt x="0" y="61"/>
                  <a:pt x="0" y="37"/>
                </a:cubicBezTo>
                <a:cubicBezTo>
                  <a:pt x="0" y="18"/>
                  <a:pt x="18" y="0"/>
                  <a:pt x="36" y="0"/>
                </a:cubicBezTo>
                <a:cubicBezTo>
                  <a:pt x="60" y="0"/>
                  <a:pt x="78" y="18"/>
                  <a:pt x="78" y="37"/>
                </a:cubicBezTo>
                <a:cubicBezTo>
                  <a:pt x="78" y="61"/>
                  <a:pt x="60" y="79"/>
                  <a:pt x="36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8" name="Freeform 1402"/>
          <p:cNvSpPr>
            <a:spLocks noChangeArrowheads="1"/>
          </p:cNvSpPr>
          <p:nvPr/>
        </p:nvSpPr>
        <p:spPr bwMode="auto">
          <a:xfrm>
            <a:off x="5171865" y="4974686"/>
            <a:ext cx="106369" cy="100780"/>
          </a:xfrm>
          <a:custGeom>
            <a:avLst/>
            <a:gdLst>
              <a:gd name="T0" fmla="*/ 42 w 85"/>
              <a:gd name="T1" fmla="*/ 0 h 80"/>
              <a:gd name="T2" fmla="*/ 42 w 85"/>
              <a:gd name="T3" fmla="*/ 0 h 80"/>
              <a:gd name="T4" fmla="*/ 84 w 85"/>
              <a:gd name="T5" fmla="*/ 37 h 80"/>
              <a:gd name="T6" fmla="*/ 42 w 85"/>
              <a:gd name="T7" fmla="*/ 79 h 80"/>
              <a:gd name="T8" fmla="*/ 6 w 85"/>
              <a:gd name="T9" fmla="*/ 37 h 80"/>
              <a:gd name="T10" fmla="*/ 42 w 85"/>
              <a:gd name="T11" fmla="*/ 0 h 80"/>
              <a:gd name="T12" fmla="*/ 42 w 85"/>
              <a:gd name="T13" fmla="*/ 0 h 80"/>
              <a:gd name="T14" fmla="*/ 42 w 85"/>
              <a:gd name="T15" fmla="*/ 0 h 80"/>
              <a:gd name="T16" fmla="*/ 0 w 85"/>
              <a:gd name="T17" fmla="*/ 37 h 80"/>
              <a:gd name="T18" fmla="*/ 42 w 85"/>
              <a:gd name="T19" fmla="*/ 79 h 80"/>
              <a:gd name="T20" fmla="*/ 84 w 85"/>
              <a:gd name="T21" fmla="*/ 37 h 80"/>
              <a:gd name="T22" fmla="*/ 42 w 85"/>
              <a:gd name="T2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0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8"/>
                  <a:pt x="84" y="37"/>
                </a:cubicBezTo>
                <a:cubicBezTo>
                  <a:pt x="84" y="61"/>
                  <a:pt x="66" y="79"/>
                  <a:pt x="42" y="79"/>
                </a:cubicBezTo>
                <a:cubicBezTo>
                  <a:pt x="24" y="79"/>
                  <a:pt x="6" y="61"/>
                  <a:pt x="6" y="37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37"/>
                </a:cubicBezTo>
                <a:cubicBezTo>
                  <a:pt x="0" y="61"/>
                  <a:pt x="18" y="79"/>
                  <a:pt x="42" y="79"/>
                </a:cubicBezTo>
                <a:cubicBezTo>
                  <a:pt x="66" y="79"/>
                  <a:pt x="84" y="61"/>
                  <a:pt x="84" y="37"/>
                </a:cubicBezTo>
                <a:cubicBezTo>
                  <a:pt x="84" y="18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69" name="Freeform 1403"/>
          <p:cNvSpPr>
            <a:spLocks noChangeArrowheads="1"/>
          </p:cNvSpPr>
          <p:nvPr/>
        </p:nvSpPr>
        <p:spPr bwMode="auto">
          <a:xfrm>
            <a:off x="3329956" y="5926496"/>
            <a:ext cx="106373" cy="100780"/>
          </a:xfrm>
          <a:custGeom>
            <a:avLst/>
            <a:gdLst>
              <a:gd name="T0" fmla="*/ 42 w 85"/>
              <a:gd name="T1" fmla="*/ 79 h 80"/>
              <a:gd name="T2" fmla="*/ 42 w 85"/>
              <a:gd name="T3" fmla="*/ 79 h 80"/>
              <a:gd name="T4" fmla="*/ 0 w 85"/>
              <a:gd name="T5" fmla="*/ 43 h 80"/>
              <a:gd name="T6" fmla="*/ 42 w 85"/>
              <a:gd name="T7" fmla="*/ 0 h 80"/>
              <a:gd name="T8" fmla="*/ 84 w 85"/>
              <a:gd name="T9" fmla="*/ 43 h 80"/>
              <a:gd name="T10" fmla="*/ 42 w 85"/>
              <a:gd name="T11" fmla="*/ 7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0">
                <a:moveTo>
                  <a:pt x="42" y="79"/>
                </a:moveTo>
                <a:lnTo>
                  <a:pt x="42" y="79"/>
                </a:lnTo>
                <a:cubicBezTo>
                  <a:pt x="18" y="79"/>
                  <a:pt x="0" y="61"/>
                  <a:pt x="0" y="43"/>
                </a:cubicBezTo>
                <a:cubicBezTo>
                  <a:pt x="0" y="19"/>
                  <a:pt x="18" y="0"/>
                  <a:pt x="42" y="0"/>
                </a:cubicBezTo>
                <a:cubicBezTo>
                  <a:pt x="66" y="0"/>
                  <a:pt x="84" y="19"/>
                  <a:pt x="84" y="43"/>
                </a:cubicBezTo>
                <a:cubicBezTo>
                  <a:pt x="84" y="61"/>
                  <a:pt x="66" y="79"/>
                  <a:pt x="42" y="7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0" name="Freeform 1404"/>
          <p:cNvSpPr>
            <a:spLocks noChangeArrowheads="1"/>
          </p:cNvSpPr>
          <p:nvPr/>
        </p:nvSpPr>
        <p:spPr bwMode="auto">
          <a:xfrm>
            <a:off x="3329956" y="5926495"/>
            <a:ext cx="106373" cy="111977"/>
          </a:xfrm>
          <a:custGeom>
            <a:avLst/>
            <a:gdLst>
              <a:gd name="T0" fmla="*/ 42 w 85"/>
              <a:gd name="T1" fmla="*/ 0 h 86"/>
              <a:gd name="T2" fmla="*/ 42 w 85"/>
              <a:gd name="T3" fmla="*/ 0 h 86"/>
              <a:gd name="T4" fmla="*/ 84 w 85"/>
              <a:gd name="T5" fmla="*/ 43 h 86"/>
              <a:gd name="T6" fmla="*/ 42 w 85"/>
              <a:gd name="T7" fmla="*/ 79 h 86"/>
              <a:gd name="T8" fmla="*/ 6 w 85"/>
              <a:gd name="T9" fmla="*/ 43 h 86"/>
              <a:gd name="T10" fmla="*/ 42 w 85"/>
              <a:gd name="T11" fmla="*/ 0 h 86"/>
              <a:gd name="T12" fmla="*/ 42 w 85"/>
              <a:gd name="T13" fmla="*/ 0 h 86"/>
              <a:gd name="T14" fmla="*/ 42 w 85"/>
              <a:gd name="T15" fmla="*/ 0 h 86"/>
              <a:gd name="T16" fmla="*/ 0 w 85"/>
              <a:gd name="T17" fmla="*/ 43 h 86"/>
              <a:gd name="T18" fmla="*/ 42 w 85"/>
              <a:gd name="T19" fmla="*/ 85 h 86"/>
              <a:gd name="T20" fmla="*/ 84 w 85"/>
              <a:gd name="T21" fmla="*/ 43 h 86"/>
              <a:gd name="T22" fmla="*/ 42 w 85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" h="86">
                <a:moveTo>
                  <a:pt x="42" y="0"/>
                </a:moveTo>
                <a:lnTo>
                  <a:pt x="42" y="0"/>
                </a:lnTo>
                <a:cubicBezTo>
                  <a:pt x="66" y="0"/>
                  <a:pt x="84" y="19"/>
                  <a:pt x="84" y="43"/>
                </a:cubicBezTo>
                <a:cubicBezTo>
                  <a:pt x="84" y="61"/>
                  <a:pt x="66" y="79"/>
                  <a:pt x="42" y="79"/>
                </a:cubicBezTo>
                <a:cubicBezTo>
                  <a:pt x="24" y="79"/>
                  <a:pt x="6" y="61"/>
                  <a:pt x="6" y="43"/>
                </a:cubicBezTo>
                <a:cubicBezTo>
                  <a:pt x="6" y="19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9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6" y="85"/>
                  <a:pt x="84" y="67"/>
                  <a:pt x="84" y="43"/>
                </a:cubicBezTo>
                <a:cubicBezTo>
                  <a:pt x="84" y="19"/>
                  <a:pt x="66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1" name="Freeform 1405"/>
          <p:cNvSpPr>
            <a:spLocks noChangeArrowheads="1"/>
          </p:cNvSpPr>
          <p:nvPr/>
        </p:nvSpPr>
        <p:spPr bwMode="auto">
          <a:xfrm>
            <a:off x="3861814" y="6822315"/>
            <a:ext cx="111970" cy="111977"/>
          </a:xfrm>
          <a:custGeom>
            <a:avLst/>
            <a:gdLst>
              <a:gd name="T0" fmla="*/ 42 w 86"/>
              <a:gd name="T1" fmla="*/ 85 h 86"/>
              <a:gd name="T2" fmla="*/ 42 w 86"/>
              <a:gd name="T3" fmla="*/ 85 h 86"/>
              <a:gd name="T4" fmla="*/ 0 w 86"/>
              <a:gd name="T5" fmla="*/ 43 h 86"/>
              <a:gd name="T6" fmla="*/ 42 w 86"/>
              <a:gd name="T7" fmla="*/ 0 h 86"/>
              <a:gd name="T8" fmla="*/ 85 w 86"/>
              <a:gd name="T9" fmla="*/ 43 h 86"/>
              <a:gd name="T10" fmla="*/ 42 w 86"/>
              <a:gd name="T11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6">
                <a:moveTo>
                  <a:pt x="42" y="85"/>
                </a:moveTo>
                <a:lnTo>
                  <a:pt x="42" y="85"/>
                </a:lnTo>
                <a:cubicBezTo>
                  <a:pt x="18" y="85"/>
                  <a:pt x="0" y="67"/>
                  <a:pt x="0" y="43"/>
                </a:cubicBezTo>
                <a:cubicBezTo>
                  <a:pt x="0" y="18"/>
                  <a:pt x="18" y="0"/>
                  <a:pt x="42" y="0"/>
                </a:cubicBezTo>
                <a:cubicBezTo>
                  <a:pt x="67" y="0"/>
                  <a:pt x="85" y="18"/>
                  <a:pt x="85" y="43"/>
                </a:cubicBezTo>
                <a:cubicBezTo>
                  <a:pt x="85" y="67"/>
                  <a:pt x="67" y="85"/>
                  <a:pt x="42" y="8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2" name="Freeform 1406"/>
          <p:cNvSpPr>
            <a:spLocks noChangeArrowheads="1"/>
          </p:cNvSpPr>
          <p:nvPr/>
        </p:nvSpPr>
        <p:spPr bwMode="auto">
          <a:xfrm>
            <a:off x="3861814" y="6822315"/>
            <a:ext cx="111970" cy="111977"/>
          </a:xfrm>
          <a:custGeom>
            <a:avLst/>
            <a:gdLst>
              <a:gd name="T0" fmla="*/ 42 w 86"/>
              <a:gd name="T1" fmla="*/ 0 h 86"/>
              <a:gd name="T2" fmla="*/ 42 w 86"/>
              <a:gd name="T3" fmla="*/ 0 h 86"/>
              <a:gd name="T4" fmla="*/ 85 w 86"/>
              <a:gd name="T5" fmla="*/ 43 h 86"/>
              <a:gd name="T6" fmla="*/ 42 w 86"/>
              <a:gd name="T7" fmla="*/ 85 h 86"/>
              <a:gd name="T8" fmla="*/ 6 w 86"/>
              <a:gd name="T9" fmla="*/ 43 h 86"/>
              <a:gd name="T10" fmla="*/ 42 w 86"/>
              <a:gd name="T11" fmla="*/ 0 h 86"/>
              <a:gd name="T12" fmla="*/ 42 w 86"/>
              <a:gd name="T13" fmla="*/ 0 h 86"/>
              <a:gd name="T14" fmla="*/ 42 w 86"/>
              <a:gd name="T15" fmla="*/ 0 h 86"/>
              <a:gd name="T16" fmla="*/ 0 w 86"/>
              <a:gd name="T17" fmla="*/ 43 h 86"/>
              <a:gd name="T18" fmla="*/ 42 w 86"/>
              <a:gd name="T19" fmla="*/ 85 h 86"/>
              <a:gd name="T20" fmla="*/ 85 w 86"/>
              <a:gd name="T21" fmla="*/ 43 h 86"/>
              <a:gd name="T22" fmla="*/ 42 w 86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" h="86">
                <a:moveTo>
                  <a:pt x="42" y="0"/>
                </a:moveTo>
                <a:lnTo>
                  <a:pt x="42" y="0"/>
                </a:lnTo>
                <a:cubicBezTo>
                  <a:pt x="67" y="0"/>
                  <a:pt x="85" y="18"/>
                  <a:pt x="85" y="43"/>
                </a:cubicBezTo>
                <a:cubicBezTo>
                  <a:pt x="85" y="67"/>
                  <a:pt x="67" y="85"/>
                  <a:pt x="42" y="85"/>
                </a:cubicBezTo>
                <a:cubicBezTo>
                  <a:pt x="24" y="85"/>
                  <a:pt x="6" y="67"/>
                  <a:pt x="6" y="43"/>
                </a:cubicBezTo>
                <a:cubicBezTo>
                  <a:pt x="6" y="18"/>
                  <a:pt x="24" y="0"/>
                  <a:pt x="42" y="0"/>
                </a:cubicBezTo>
                <a:lnTo>
                  <a:pt x="42" y="0"/>
                </a:lnTo>
                <a:lnTo>
                  <a:pt x="42" y="0"/>
                </a:lnTo>
                <a:cubicBezTo>
                  <a:pt x="18" y="0"/>
                  <a:pt x="0" y="18"/>
                  <a:pt x="0" y="43"/>
                </a:cubicBezTo>
                <a:cubicBezTo>
                  <a:pt x="0" y="67"/>
                  <a:pt x="18" y="85"/>
                  <a:pt x="42" y="85"/>
                </a:cubicBezTo>
                <a:cubicBezTo>
                  <a:pt x="67" y="85"/>
                  <a:pt x="85" y="67"/>
                  <a:pt x="85" y="43"/>
                </a:cubicBezTo>
                <a:cubicBezTo>
                  <a:pt x="85" y="18"/>
                  <a:pt x="67" y="0"/>
                  <a:pt x="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3" name="Freeform 1407"/>
          <p:cNvSpPr>
            <a:spLocks noChangeArrowheads="1"/>
          </p:cNvSpPr>
          <p:nvPr/>
        </p:nvSpPr>
        <p:spPr bwMode="auto">
          <a:xfrm>
            <a:off x="3301965" y="6822319"/>
            <a:ext cx="145560" cy="145571"/>
          </a:xfrm>
          <a:custGeom>
            <a:avLst/>
            <a:gdLst>
              <a:gd name="T0" fmla="*/ 60 w 116"/>
              <a:gd name="T1" fmla="*/ 115 h 116"/>
              <a:gd name="T2" fmla="*/ 60 w 116"/>
              <a:gd name="T3" fmla="*/ 115 h 116"/>
              <a:gd name="T4" fmla="*/ 0 w 116"/>
              <a:gd name="T5" fmla="*/ 55 h 116"/>
              <a:gd name="T6" fmla="*/ 60 w 116"/>
              <a:gd name="T7" fmla="*/ 0 h 116"/>
              <a:gd name="T8" fmla="*/ 115 w 116"/>
              <a:gd name="T9" fmla="*/ 55 h 116"/>
              <a:gd name="T10" fmla="*/ 60 w 116"/>
              <a:gd name="T11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16">
                <a:moveTo>
                  <a:pt x="60" y="115"/>
                </a:moveTo>
                <a:lnTo>
                  <a:pt x="60" y="115"/>
                </a:lnTo>
                <a:cubicBezTo>
                  <a:pt x="30" y="115"/>
                  <a:pt x="0" y="91"/>
                  <a:pt x="0" y="55"/>
                </a:cubicBezTo>
                <a:cubicBezTo>
                  <a:pt x="0" y="25"/>
                  <a:pt x="30" y="0"/>
                  <a:pt x="60" y="0"/>
                </a:cubicBezTo>
                <a:cubicBezTo>
                  <a:pt x="90" y="0"/>
                  <a:pt x="115" y="25"/>
                  <a:pt x="115" y="55"/>
                </a:cubicBezTo>
                <a:cubicBezTo>
                  <a:pt x="115" y="91"/>
                  <a:pt x="90" y="115"/>
                  <a:pt x="60" y="11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4" name="Freeform 1408"/>
          <p:cNvSpPr>
            <a:spLocks noChangeArrowheads="1"/>
          </p:cNvSpPr>
          <p:nvPr/>
        </p:nvSpPr>
        <p:spPr bwMode="auto">
          <a:xfrm>
            <a:off x="3301961" y="6822319"/>
            <a:ext cx="156758" cy="145571"/>
          </a:xfrm>
          <a:custGeom>
            <a:avLst/>
            <a:gdLst>
              <a:gd name="T0" fmla="*/ 60 w 122"/>
              <a:gd name="T1" fmla="*/ 0 h 116"/>
              <a:gd name="T2" fmla="*/ 60 w 122"/>
              <a:gd name="T3" fmla="*/ 0 h 116"/>
              <a:gd name="T4" fmla="*/ 115 w 122"/>
              <a:gd name="T5" fmla="*/ 55 h 116"/>
              <a:gd name="T6" fmla="*/ 60 w 122"/>
              <a:gd name="T7" fmla="*/ 115 h 116"/>
              <a:gd name="T8" fmla="*/ 6 w 122"/>
              <a:gd name="T9" fmla="*/ 55 h 116"/>
              <a:gd name="T10" fmla="*/ 60 w 122"/>
              <a:gd name="T11" fmla="*/ 0 h 116"/>
              <a:gd name="T12" fmla="*/ 60 w 122"/>
              <a:gd name="T13" fmla="*/ 0 h 116"/>
              <a:gd name="T14" fmla="*/ 60 w 122"/>
              <a:gd name="T15" fmla="*/ 0 h 116"/>
              <a:gd name="T16" fmla="*/ 0 w 122"/>
              <a:gd name="T17" fmla="*/ 55 h 116"/>
              <a:gd name="T18" fmla="*/ 60 w 122"/>
              <a:gd name="T19" fmla="*/ 115 h 116"/>
              <a:gd name="T20" fmla="*/ 121 w 122"/>
              <a:gd name="T21" fmla="*/ 55 h 116"/>
              <a:gd name="T22" fmla="*/ 60 w 122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" h="116">
                <a:moveTo>
                  <a:pt x="60" y="0"/>
                </a:moveTo>
                <a:lnTo>
                  <a:pt x="60" y="0"/>
                </a:lnTo>
                <a:cubicBezTo>
                  <a:pt x="90" y="0"/>
                  <a:pt x="115" y="25"/>
                  <a:pt x="115" y="55"/>
                </a:cubicBezTo>
                <a:cubicBezTo>
                  <a:pt x="115" y="91"/>
                  <a:pt x="90" y="115"/>
                  <a:pt x="60" y="115"/>
                </a:cubicBezTo>
                <a:cubicBezTo>
                  <a:pt x="30" y="115"/>
                  <a:pt x="6" y="91"/>
                  <a:pt x="6" y="55"/>
                </a:cubicBezTo>
                <a:cubicBezTo>
                  <a:pt x="6" y="25"/>
                  <a:pt x="30" y="0"/>
                  <a:pt x="60" y="0"/>
                </a:cubicBezTo>
                <a:lnTo>
                  <a:pt x="60" y="0"/>
                </a:lnTo>
                <a:lnTo>
                  <a:pt x="60" y="0"/>
                </a:lnTo>
                <a:cubicBezTo>
                  <a:pt x="30" y="0"/>
                  <a:pt x="0" y="25"/>
                  <a:pt x="0" y="55"/>
                </a:cubicBezTo>
                <a:cubicBezTo>
                  <a:pt x="0" y="91"/>
                  <a:pt x="30" y="115"/>
                  <a:pt x="60" y="115"/>
                </a:cubicBezTo>
                <a:cubicBezTo>
                  <a:pt x="90" y="115"/>
                  <a:pt x="121" y="91"/>
                  <a:pt x="121" y="55"/>
                </a:cubicBezTo>
                <a:cubicBezTo>
                  <a:pt x="121" y="25"/>
                  <a:pt x="90" y="0"/>
                  <a:pt x="6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5" name="Freeform 1409"/>
          <p:cNvSpPr>
            <a:spLocks noChangeArrowheads="1"/>
          </p:cNvSpPr>
          <p:nvPr/>
        </p:nvSpPr>
        <p:spPr bwMode="auto">
          <a:xfrm>
            <a:off x="3425132" y="5590562"/>
            <a:ext cx="229538" cy="229552"/>
          </a:xfrm>
          <a:custGeom>
            <a:avLst/>
            <a:gdLst>
              <a:gd name="T0" fmla="*/ 91 w 182"/>
              <a:gd name="T1" fmla="*/ 181 h 182"/>
              <a:gd name="T2" fmla="*/ 91 w 182"/>
              <a:gd name="T3" fmla="*/ 181 h 182"/>
              <a:gd name="T4" fmla="*/ 0 w 182"/>
              <a:gd name="T5" fmla="*/ 90 h 182"/>
              <a:gd name="T6" fmla="*/ 91 w 182"/>
              <a:gd name="T7" fmla="*/ 0 h 182"/>
              <a:gd name="T8" fmla="*/ 181 w 182"/>
              <a:gd name="T9" fmla="*/ 90 h 182"/>
              <a:gd name="T10" fmla="*/ 91 w 182"/>
              <a:gd name="T11" fmla="*/ 18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91" y="181"/>
                </a:moveTo>
                <a:lnTo>
                  <a:pt x="91" y="181"/>
                </a:lnTo>
                <a:cubicBezTo>
                  <a:pt x="37" y="181"/>
                  <a:pt x="0" y="139"/>
                  <a:pt x="0" y="90"/>
                </a:cubicBezTo>
                <a:cubicBezTo>
                  <a:pt x="0" y="42"/>
                  <a:pt x="37" y="0"/>
                  <a:pt x="91" y="0"/>
                </a:cubicBezTo>
                <a:cubicBezTo>
                  <a:pt x="139" y="0"/>
                  <a:pt x="181" y="42"/>
                  <a:pt x="181" y="90"/>
                </a:cubicBezTo>
                <a:cubicBezTo>
                  <a:pt x="181" y="139"/>
                  <a:pt x="139" y="181"/>
                  <a:pt x="91" y="18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6" name="Freeform 1410"/>
          <p:cNvSpPr>
            <a:spLocks noChangeArrowheads="1"/>
          </p:cNvSpPr>
          <p:nvPr/>
        </p:nvSpPr>
        <p:spPr bwMode="auto">
          <a:xfrm>
            <a:off x="3419531" y="5590562"/>
            <a:ext cx="240740" cy="229552"/>
          </a:xfrm>
          <a:custGeom>
            <a:avLst/>
            <a:gdLst>
              <a:gd name="T0" fmla="*/ 97 w 188"/>
              <a:gd name="T1" fmla="*/ 0 h 182"/>
              <a:gd name="T2" fmla="*/ 97 w 188"/>
              <a:gd name="T3" fmla="*/ 0 h 182"/>
              <a:gd name="T4" fmla="*/ 181 w 188"/>
              <a:gd name="T5" fmla="*/ 90 h 182"/>
              <a:gd name="T6" fmla="*/ 97 w 188"/>
              <a:gd name="T7" fmla="*/ 181 h 182"/>
              <a:gd name="T8" fmla="*/ 6 w 188"/>
              <a:gd name="T9" fmla="*/ 90 h 182"/>
              <a:gd name="T10" fmla="*/ 97 w 188"/>
              <a:gd name="T11" fmla="*/ 0 h 182"/>
              <a:gd name="T12" fmla="*/ 97 w 188"/>
              <a:gd name="T13" fmla="*/ 0 h 182"/>
              <a:gd name="T14" fmla="*/ 97 w 188"/>
              <a:gd name="T15" fmla="*/ 0 h 182"/>
              <a:gd name="T16" fmla="*/ 0 w 188"/>
              <a:gd name="T17" fmla="*/ 90 h 182"/>
              <a:gd name="T18" fmla="*/ 97 w 188"/>
              <a:gd name="T19" fmla="*/ 181 h 182"/>
              <a:gd name="T20" fmla="*/ 187 w 188"/>
              <a:gd name="T21" fmla="*/ 90 h 182"/>
              <a:gd name="T22" fmla="*/ 97 w 188"/>
              <a:gd name="T23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182">
                <a:moveTo>
                  <a:pt x="97" y="0"/>
                </a:moveTo>
                <a:lnTo>
                  <a:pt x="97" y="0"/>
                </a:lnTo>
                <a:cubicBezTo>
                  <a:pt x="145" y="0"/>
                  <a:pt x="181" y="42"/>
                  <a:pt x="181" y="90"/>
                </a:cubicBezTo>
                <a:cubicBezTo>
                  <a:pt x="181" y="139"/>
                  <a:pt x="145" y="181"/>
                  <a:pt x="97" y="181"/>
                </a:cubicBezTo>
                <a:cubicBezTo>
                  <a:pt x="43" y="181"/>
                  <a:pt x="6" y="139"/>
                  <a:pt x="6" y="90"/>
                </a:cubicBezTo>
                <a:cubicBezTo>
                  <a:pt x="6" y="42"/>
                  <a:pt x="43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36"/>
                  <a:pt x="0" y="90"/>
                </a:cubicBezTo>
                <a:cubicBezTo>
                  <a:pt x="0" y="139"/>
                  <a:pt x="43" y="181"/>
                  <a:pt x="97" y="181"/>
                </a:cubicBezTo>
                <a:cubicBezTo>
                  <a:pt x="145" y="181"/>
                  <a:pt x="187" y="139"/>
                  <a:pt x="187" y="90"/>
                </a:cubicBezTo>
                <a:cubicBezTo>
                  <a:pt x="187" y="36"/>
                  <a:pt x="145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7" name="Freeform 1411"/>
          <p:cNvSpPr>
            <a:spLocks noChangeArrowheads="1"/>
          </p:cNvSpPr>
          <p:nvPr/>
        </p:nvSpPr>
        <p:spPr bwMode="auto">
          <a:xfrm>
            <a:off x="3811428" y="6945491"/>
            <a:ext cx="251933" cy="263145"/>
          </a:xfrm>
          <a:custGeom>
            <a:avLst/>
            <a:gdLst>
              <a:gd name="T0" fmla="*/ 96 w 200"/>
              <a:gd name="T1" fmla="*/ 205 h 206"/>
              <a:gd name="T2" fmla="*/ 96 w 200"/>
              <a:gd name="T3" fmla="*/ 205 h 206"/>
              <a:gd name="T4" fmla="*/ 0 w 200"/>
              <a:gd name="T5" fmla="*/ 102 h 206"/>
              <a:gd name="T6" fmla="*/ 96 w 200"/>
              <a:gd name="T7" fmla="*/ 0 h 206"/>
              <a:gd name="T8" fmla="*/ 199 w 200"/>
              <a:gd name="T9" fmla="*/ 102 h 206"/>
              <a:gd name="T10" fmla="*/ 96 w 200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6">
                <a:moveTo>
                  <a:pt x="96" y="205"/>
                </a:moveTo>
                <a:lnTo>
                  <a:pt x="96" y="205"/>
                </a:lnTo>
                <a:cubicBezTo>
                  <a:pt x="42" y="205"/>
                  <a:pt x="0" y="157"/>
                  <a:pt x="0" y="102"/>
                </a:cubicBezTo>
                <a:cubicBezTo>
                  <a:pt x="0" y="48"/>
                  <a:pt x="42" y="0"/>
                  <a:pt x="96" y="0"/>
                </a:cubicBezTo>
                <a:cubicBezTo>
                  <a:pt x="157" y="0"/>
                  <a:pt x="199" y="48"/>
                  <a:pt x="199" y="102"/>
                </a:cubicBezTo>
                <a:cubicBezTo>
                  <a:pt x="199" y="157"/>
                  <a:pt x="157" y="205"/>
                  <a:pt x="96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8" name="Freeform 1412"/>
          <p:cNvSpPr>
            <a:spLocks noChangeArrowheads="1"/>
          </p:cNvSpPr>
          <p:nvPr/>
        </p:nvSpPr>
        <p:spPr bwMode="auto">
          <a:xfrm>
            <a:off x="3800230" y="6945491"/>
            <a:ext cx="263131" cy="263145"/>
          </a:xfrm>
          <a:custGeom>
            <a:avLst/>
            <a:gdLst>
              <a:gd name="T0" fmla="*/ 102 w 206"/>
              <a:gd name="T1" fmla="*/ 6 h 206"/>
              <a:gd name="T2" fmla="*/ 102 w 206"/>
              <a:gd name="T3" fmla="*/ 6 h 206"/>
              <a:gd name="T4" fmla="*/ 205 w 206"/>
              <a:gd name="T5" fmla="*/ 102 h 206"/>
              <a:gd name="T6" fmla="*/ 102 w 206"/>
              <a:gd name="T7" fmla="*/ 205 h 206"/>
              <a:gd name="T8" fmla="*/ 6 w 206"/>
              <a:gd name="T9" fmla="*/ 102 h 206"/>
              <a:gd name="T10" fmla="*/ 102 w 206"/>
              <a:gd name="T11" fmla="*/ 6 h 206"/>
              <a:gd name="T12" fmla="*/ 102 w 206"/>
              <a:gd name="T13" fmla="*/ 0 h 206"/>
              <a:gd name="T14" fmla="*/ 102 w 206"/>
              <a:gd name="T15" fmla="*/ 0 h 206"/>
              <a:gd name="T16" fmla="*/ 0 w 206"/>
              <a:gd name="T17" fmla="*/ 102 h 206"/>
              <a:gd name="T18" fmla="*/ 102 w 206"/>
              <a:gd name="T19" fmla="*/ 205 h 206"/>
              <a:gd name="T20" fmla="*/ 205 w 206"/>
              <a:gd name="T21" fmla="*/ 102 h 206"/>
              <a:gd name="T22" fmla="*/ 102 w 206"/>
              <a:gd name="T23" fmla="*/ 0 h 206"/>
              <a:gd name="T24" fmla="*/ 102 w 206"/>
              <a:gd name="T25" fmla="*/ 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6" h="206">
                <a:moveTo>
                  <a:pt x="102" y="6"/>
                </a:moveTo>
                <a:lnTo>
                  <a:pt x="102" y="6"/>
                </a:lnTo>
                <a:cubicBezTo>
                  <a:pt x="157" y="6"/>
                  <a:pt x="205" y="48"/>
                  <a:pt x="205" y="102"/>
                </a:cubicBezTo>
                <a:cubicBezTo>
                  <a:pt x="205" y="157"/>
                  <a:pt x="157" y="205"/>
                  <a:pt x="102" y="205"/>
                </a:cubicBezTo>
                <a:cubicBezTo>
                  <a:pt x="48" y="205"/>
                  <a:pt x="6" y="157"/>
                  <a:pt x="6" y="102"/>
                </a:cubicBezTo>
                <a:cubicBezTo>
                  <a:pt x="6" y="48"/>
                  <a:pt x="48" y="6"/>
                  <a:pt x="102" y="6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8"/>
                  <a:pt x="0" y="102"/>
                </a:cubicBezTo>
                <a:cubicBezTo>
                  <a:pt x="0" y="157"/>
                  <a:pt x="48" y="205"/>
                  <a:pt x="102" y="205"/>
                </a:cubicBezTo>
                <a:cubicBezTo>
                  <a:pt x="163" y="205"/>
                  <a:pt x="205" y="157"/>
                  <a:pt x="205" y="102"/>
                </a:cubicBezTo>
                <a:cubicBezTo>
                  <a:pt x="205" y="48"/>
                  <a:pt x="163" y="0"/>
                  <a:pt x="102" y="0"/>
                </a:cubicBezTo>
                <a:lnTo>
                  <a:pt x="10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79" name="Freeform 1413"/>
          <p:cNvSpPr>
            <a:spLocks noChangeArrowheads="1"/>
          </p:cNvSpPr>
          <p:nvPr/>
        </p:nvSpPr>
        <p:spPr bwMode="auto">
          <a:xfrm>
            <a:off x="3066827" y="5053071"/>
            <a:ext cx="251930" cy="251947"/>
          </a:xfrm>
          <a:custGeom>
            <a:avLst/>
            <a:gdLst>
              <a:gd name="T0" fmla="*/ 102 w 200"/>
              <a:gd name="T1" fmla="*/ 199 h 200"/>
              <a:gd name="T2" fmla="*/ 102 w 200"/>
              <a:gd name="T3" fmla="*/ 199 h 200"/>
              <a:gd name="T4" fmla="*/ 0 w 200"/>
              <a:gd name="T5" fmla="*/ 96 h 200"/>
              <a:gd name="T6" fmla="*/ 102 w 200"/>
              <a:gd name="T7" fmla="*/ 0 h 200"/>
              <a:gd name="T8" fmla="*/ 199 w 200"/>
              <a:gd name="T9" fmla="*/ 96 h 200"/>
              <a:gd name="T10" fmla="*/ 102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2" y="199"/>
                </a:moveTo>
                <a:lnTo>
                  <a:pt x="102" y="199"/>
                </a:lnTo>
                <a:cubicBezTo>
                  <a:pt x="48" y="199"/>
                  <a:pt x="0" y="156"/>
                  <a:pt x="0" y="96"/>
                </a:cubicBezTo>
                <a:cubicBezTo>
                  <a:pt x="0" y="42"/>
                  <a:pt x="48" y="0"/>
                  <a:pt x="102" y="0"/>
                </a:cubicBezTo>
                <a:cubicBezTo>
                  <a:pt x="157" y="0"/>
                  <a:pt x="199" y="42"/>
                  <a:pt x="199" y="96"/>
                </a:cubicBezTo>
                <a:cubicBezTo>
                  <a:pt x="199" y="156"/>
                  <a:pt x="157" y="199"/>
                  <a:pt x="102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0" name="Freeform 1414"/>
          <p:cNvSpPr>
            <a:spLocks noChangeArrowheads="1"/>
          </p:cNvSpPr>
          <p:nvPr/>
        </p:nvSpPr>
        <p:spPr bwMode="auto">
          <a:xfrm>
            <a:off x="3066823" y="5053071"/>
            <a:ext cx="263128" cy="251947"/>
          </a:xfrm>
          <a:custGeom>
            <a:avLst/>
            <a:gdLst>
              <a:gd name="T0" fmla="*/ 102 w 206"/>
              <a:gd name="T1" fmla="*/ 0 h 200"/>
              <a:gd name="T2" fmla="*/ 102 w 206"/>
              <a:gd name="T3" fmla="*/ 0 h 200"/>
              <a:gd name="T4" fmla="*/ 199 w 206"/>
              <a:gd name="T5" fmla="*/ 96 h 200"/>
              <a:gd name="T6" fmla="*/ 102 w 206"/>
              <a:gd name="T7" fmla="*/ 199 h 200"/>
              <a:gd name="T8" fmla="*/ 0 w 206"/>
              <a:gd name="T9" fmla="*/ 96 h 200"/>
              <a:gd name="T10" fmla="*/ 102 w 206"/>
              <a:gd name="T11" fmla="*/ 0 h 200"/>
              <a:gd name="T12" fmla="*/ 102 w 206"/>
              <a:gd name="T13" fmla="*/ 0 h 200"/>
              <a:gd name="T14" fmla="*/ 102 w 206"/>
              <a:gd name="T15" fmla="*/ 0 h 200"/>
              <a:gd name="T16" fmla="*/ 0 w 206"/>
              <a:gd name="T17" fmla="*/ 96 h 200"/>
              <a:gd name="T18" fmla="*/ 102 w 206"/>
              <a:gd name="T19" fmla="*/ 199 h 200"/>
              <a:gd name="T20" fmla="*/ 205 w 206"/>
              <a:gd name="T21" fmla="*/ 96 h 200"/>
              <a:gd name="T22" fmla="*/ 102 w 206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0">
                <a:moveTo>
                  <a:pt x="102" y="0"/>
                </a:moveTo>
                <a:lnTo>
                  <a:pt x="102" y="0"/>
                </a:lnTo>
                <a:cubicBezTo>
                  <a:pt x="157" y="0"/>
                  <a:pt x="199" y="42"/>
                  <a:pt x="199" y="96"/>
                </a:cubicBezTo>
                <a:cubicBezTo>
                  <a:pt x="199" y="156"/>
                  <a:pt x="157" y="199"/>
                  <a:pt x="102" y="199"/>
                </a:cubicBezTo>
                <a:cubicBezTo>
                  <a:pt x="48" y="199"/>
                  <a:pt x="0" y="156"/>
                  <a:pt x="0" y="96"/>
                </a:cubicBezTo>
                <a:cubicBezTo>
                  <a:pt x="0" y="42"/>
                  <a:pt x="48" y="0"/>
                  <a:pt x="102" y="0"/>
                </a:cubicBezTo>
                <a:lnTo>
                  <a:pt x="102" y="0"/>
                </a:lnTo>
                <a:lnTo>
                  <a:pt x="102" y="0"/>
                </a:lnTo>
                <a:cubicBezTo>
                  <a:pt x="42" y="0"/>
                  <a:pt x="0" y="42"/>
                  <a:pt x="0" y="96"/>
                </a:cubicBezTo>
                <a:cubicBezTo>
                  <a:pt x="0" y="156"/>
                  <a:pt x="42" y="199"/>
                  <a:pt x="102" y="199"/>
                </a:cubicBezTo>
                <a:cubicBezTo>
                  <a:pt x="157" y="199"/>
                  <a:pt x="205" y="156"/>
                  <a:pt x="205" y="96"/>
                </a:cubicBezTo>
                <a:cubicBezTo>
                  <a:pt x="205" y="42"/>
                  <a:pt x="157" y="0"/>
                  <a:pt x="10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1" name="Freeform 1415"/>
          <p:cNvSpPr>
            <a:spLocks noChangeArrowheads="1"/>
          </p:cNvSpPr>
          <p:nvPr/>
        </p:nvSpPr>
        <p:spPr bwMode="auto">
          <a:xfrm>
            <a:off x="3733048" y="4470787"/>
            <a:ext cx="251933" cy="263145"/>
          </a:xfrm>
          <a:custGeom>
            <a:avLst/>
            <a:gdLst>
              <a:gd name="T0" fmla="*/ 102 w 200"/>
              <a:gd name="T1" fmla="*/ 205 h 206"/>
              <a:gd name="T2" fmla="*/ 102 w 200"/>
              <a:gd name="T3" fmla="*/ 205 h 206"/>
              <a:gd name="T4" fmla="*/ 0 w 200"/>
              <a:gd name="T5" fmla="*/ 103 h 206"/>
              <a:gd name="T6" fmla="*/ 102 w 200"/>
              <a:gd name="T7" fmla="*/ 0 h 206"/>
              <a:gd name="T8" fmla="*/ 199 w 200"/>
              <a:gd name="T9" fmla="*/ 103 h 206"/>
              <a:gd name="T10" fmla="*/ 102 w 200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6">
                <a:moveTo>
                  <a:pt x="102" y="205"/>
                </a:moveTo>
                <a:lnTo>
                  <a:pt x="102" y="205"/>
                </a:lnTo>
                <a:cubicBezTo>
                  <a:pt x="42" y="205"/>
                  <a:pt x="0" y="157"/>
                  <a:pt x="0" y="103"/>
                </a:cubicBezTo>
                <a:cubicBezTo>
                  <a:pt x="0" y="48"/>
                  <a:pt x="42" y="0"/>
                  <a:pt x="102" y="0"/>
                </a:cubicBezTo>
                <a:cubicBezTo>
                  <a:pt x="156" y="0"/>
                  <a:pt x="199" y="48"/>
                  <a:pt x="199" y="103"/>
                </a:cubicBezTo>
                <a:cubicBezTo>
                  <a:pt x="199" y="157"/>
                  <a:pt x="156" y="205"/>
                  <a:pt x="102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2" name="Freeform 1416"/>
          <p:cNvSpPr>
            <a:spLocks noChangeArrowheads="1"/>
          </p:cNvSpPr>
          <p:nvPr/>
        </p:nvSpPr>
        <p:spPr bwMode="auto">
          <a:xfrm>
            <a:off x="3733051" y="4470787"/>
            <a:ext cx="263131" cy="263145"/>
          </a:xfrm>
          <a:custGeom>
            <a:avLst/>
            <a:gdLst>
              <a:gd name="T0" fmla="*/ 102 w 206"/>
              <a:gd name="T1" fmla="*/ 6 h 206"/>
              <a:gd name="T2" fmla="*/ 102 w 206"/>
              <a:gd name="T3" fmla="*/ 6 h 206"/>
              <a:gd name="T4" fmla="*/ 199 w 206"/>
              <a:gd name="T5" fmla="*/ 103 h 206"/>
              <a:gd name="T6" fmla="*/ 102 w 206"/>
              <a:gd name="T7" fmla="*/ 205 h 206"/>
              <a:gd name="T8" fmla="*/ 0 w 206"/>
              <a:gd name="T9" fmla="*/ 103 h 206"/>
              <a:gd name="T10" fmla="*/ 102 w 206"/>
              <a:gd name="T11" fmla="*/ 6 h 206"/>
              <a:gd name="T12" fmla="*/ 102 w 206"/>
              <a:gd name="T13" fmla="*/ 0 h 206"/>
              <a:gd name="T14" fmla="*/ 102 w 206"/>
              <a:gd name="T15" fmla="*/ 0 h 206"/>
              <a:gd name="T16" fmla="*/ 0 w 206"/>
              <a:gd name="T17" fmla="*/ 103 h 206"/>
              <a:gd name="T18" fmla="*/ 102 w 206"/>
              <a:gd name="T19" fmla="*/ 205 h 206"/>
              <a:gd name="T20" fmla="*/ 205 w 206"/>
              <a:gd name="T21" fmla="*/ 103 h 206"/>
              <a:gd name="T22" fmla="*/ 102 w 206"/>
              <a:gd name="T23" fmla="*/ 0 h 206"/>
              <a:gd name="T24" fmla="*/ 102 w 206"/>
              <a:gd name="T25" fmla="*/ 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6" h="206">
                <a:moveTo>
                  <a:pt x="102" y="6"/>
                </a:moveTo>
                <a:lnTo>
                  <a:pt x="102" y="6"/>
                </a:lnTo>
                <a:cubicBezTo>
                  <a:pt x="156" y="6"/>
                  <a:pt x="199" y="48"/>
                  <a:pt x="199" y="103"/>
                </a:cubicBezTo>
                <a:cubicBezTo>
                  <a:pt x="199" y="157"/>
                  <a:pt x="156" y="205"/>
                  <a:pt x="102" y="205"/>
                </a:cubicBezTo>
                <a:cubicBezTo>
                  <a:pt x="48" y="205"/>
                  <a:pt x="0" y="157"/>
                  <a:pt x="0" y="103"/>
                </a:cubicBezTo>
                <a:cubicBezTo>
                  <a:pt x="0" y="48"/>
                  <a:pt x="48" y="6"/>
                  <a:pt x="102" y="6"/>
                </a:cubicBezTo>
                <a:lnTo>
                  <a:pt x="102" y="0"/>
                </a:lnTo>
                <a:lnTo>
                  <a:pt x="102" y="0"/>
                </a:lnTo>
                <a:cubicBezTo>
                  <a:pt x="42" y="0"/>
                  <a:pt x="0" y="48"/>
                  <a:pt x="0" y="103"/>
                </a:cubicBezTo>
                <a:cubicBezTo>
                  <a:pt x="0" y="157"/>
                  <a:pt x="42" y="205"/>
                  <a:pt x="102" y="205"/>
                </a:cubicBezTo>
                <a:cubicBezTo>
                  <a:pt x="156" y="205"/>
                  <a:pt x="205" y="157"/>
                  <a:pt x="205" y="103"/>
                </a:cubicBezTo>
                <a:cubicBezTo>
                  <a:pt x="205" y="48"/>
                  <a:pt x="156" y="0"/>
                  <a:pt x="102" y="0"/>
                </a:cubicBezTo>
                <a:lnTo>
                  <a:pt x="10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3" name="Freeform 1417"/>
          <p:cNvSpPr>
            <a:spLocks noChangeArrowheads="1"/>
          </p:cNvSpPr>
          <p:nvPr/>
        </p:nvSpPr>
        <p:spPr bwMode="auto">
          <a:xfrm>
            <a:off x="5272641" y="4638754"/>
            <a:ext cx="425487" cy="425515"/>
          </a:xfrm>
          <a:custGeom>
            <a:avLst/>
            <a:gdLst>
              <a:gd name="T0" fmla="*/ 163 w 333"/>
              <a:gd name="T1" fmla="*/ 332 h 333"/>
              <a:gd name="T2" fmla="*/ 163 w 333"/>
              <a:gd name="T3" fmla="*/ 332 h 333"/>
              <a:gd name="T4" fmla="*/ 0 w 333"/>
              <a:gd name="T5" fmla="*/ 169 h 333"/>
              <a:gd name="T6" fmla="*/ 163 w 333"/>
              <a:gd name="T7" fmla="*/ 0 h 333"/>
              <a:gd name="T8" fmla="*/ 332 w 333"/>
              <a:gd name="T9" fmla="*/ 169 h 333"/>
              <a:gd name="T10" fmla="*/ 163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3" y="332"/>
                </a:moveTo>
                <a:lnTo>
                  <a:pt x="163" y="332"/>
                </a:lnTo>
                <a:cubicBezTo>
                  <a:pt x="73" y="332"/>
                  <a:pt x="0" y="259"/>
                  <a:pt x="0" y="169"/>
                </a:cubicBezTo>
                <a:cubicBezTo>
                  <a:pt x="0" y="78"/>
                  <a:pt x="73" y="0"/>
                  <a:pt x="163" y="0"/>
                </a:cubicBezTo>
                <a:cubicBezTo>
                  <a:pt x="254" y="0"/>
                  <a:pt x="332" y="78"/>
                  <a:pt x="332" y="169"/>
                </a:cubicBezTo>
                <a:cubicBezTo>
                  <a:pt x="332" y="259"/>
                  <a:pt x="254" y="332"/>
                  <a:pt x="163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4" name="Freeform 1418"/>
          <p:cNvSpPr>
            <a:spLocks noChangeArrowheads="1"/>
          </p:cNvSpPr>
          <p:nvPr/>
        </p:nvSpPr>
        <p:spPr bwMode="auto">
          <a:xfrm>
            <a:off x="5272641" y="4638755"/>
            <a:ext cx="425487" cy="431112"/>
          </a:xfrm>
          <a:custGeom>
            <a:avLst/>
            <a:gdLst>
              <a:gd name="T0" fmla="*/ 163 w 333"/>
              <a:gd name="T1" fmla="*/ 6 h 339"/>
              <a:gd name="T2" fmla="*/ 163 w 333"/>
              <a:gd name="T3" fmla="*/ 6 h 339"/>
              <a:gd name="T4" fmla="*/ 332 w 333"/>
              <a:gd name="T5" fmla="*/ 169 h 339"/>
              <a:gd name="T6" fmla="*/ 163 w 333"/>
              <a:gd name="T7" fmla="*/ 332 h 339"/>
              <a:gd name="T8" fmla="*/ 0 w 333"/>
              <a:gd name="T9" fmla="*/ 169 h 339"/>
              <a:gd name="T10" fmla="*/ 163 w 333"/>
              <a:gd name="T11" fmla="*/ 6 h 339"/>
              <a:gd name="T12" fmla="*/ 163 w 333"/>
              <a:gd name="T13" fmla="*/ 0 h 339"/>
              <a:gd name="T14" fmla="*/ 163 w 333"/>
              <a:gd name="T15" fmla="*/ 0 h 339"/>
              <a:gd name="T16" fmla="*/ 0 w 333"/>
              <a:gd name="T17" fmla="*/ 169 h 339"/>
              <a:gd name="T18" fmla="*/ 163 w 333"/>
              <a:gd name="T19" fmla="*/ 338 h 339"/>
              <a:gd name="T20" fmla="*/ 332 w 333"/>
              <a:gd name="T21" fmla="*/ 169 h 339"/>
              <a:gd name="T22" fmla="*/ 163 w 333"/>
              <a:gd name="T23" fmla="*/ 0 h 339"/>
              <a:gd name="T24" fmla="*/ 163 w 333"/>
              <a:gd name="T25" fmla="*/ 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9">
                <a:moveTo>
                  <a:pt x="163" y="6"/>
                </a:moveTo>
                <a:lnTo>
                  <a:pt x="163" y="6"/>
                </a:lnTo>
                <a:cubicBezTo>
                  <a:pt x="254" y="6"/>
                  <a:pt x="332" y="78"/>
                  <a:pt x="332" y="169"/>
                </a:cubicBezTo>
                <a:cubicBezTo>
                  <a:pt x="332" y="259"/>
                  <a:pt x="254" y="332"/>
                  <a:pt x="163" y="332"/>
                </a:cubicBezTo>
                <a:cubicBezTo>
                  <a:pt x="73" y="332"/>
                  <a:pt x="0" y="259"/>
                  <a:pt x="0" y="169"/>
                </a:cubicBezTo>
                <a:cubicBezTo>
                  <a:pt x="0" y="78"/>
                  <a:pt x="73" y="6"/>
                  <a:pt x="163" y="6"/>
                </a:cubicBezTo>
                <a:lnTo>
                  <a:pt x="163" y="0"/>
                </a:lnTo>
                <a:lnTo>
                  <a:pt x="163" y="0"/>
                </a:lnTo>
                <a:cubicBezTo>
                  <a:pt x="73" y="0"/>
                  <a:pt x="0" y="78"/>
                  <a:pt x="0" y="169"/>
                </a:cubicBezTo>
                <a:cubicBezTo>
                  <a:pt x="0" y="259"/>
                  <a:pt x="73" y="338"/>
                  <a:pt x="163" y="338"/>
                </a:cubicBezTo>
                <a:cubicBezTo>
                  <a:pt x="260" y="338"/>
                  <a:pt x="332" y="259"/>
                  <a:pt x="332" y="169"/>
                </a:cubicBezTo>
                <a:cubicBezTo>
                  <a:pt x="332" y="78"/>
                  <a:pt x="260" y="0"/>
                  <a:pt x="163" y="0"/>
                </a:cubicBezTo>
                <a:lnTo>
                  <a:pt x="16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5" name="Freeform 1419"/>
          <p:cNvSpPr>
            <a:spLocks noChangeArrowheads="1"/>
          </p:cNvSpPr>
          <p:nvPr/>
        </p:nvSpPr>
        <p:spPr bwMode="auto">
          <a:xfrm>
            <a:off x="4751978" y="5013879"/>
            <a:ext cx="503866" cy="503898"/>
          </a:xfrm>
          <a:custGeom>
            <a:avLst/>
            <a:gdLst>
              <a:gd name="T0" fmla="*/ 199 w 399"/>
              <a:gd name="T1" fmla="*/ 398 h 399"/>
              <a:gd name="T2" fmla="*/ 199 w 399"/>
              <a:gd name="T3" fmla="*/ 398 h 399"/>
              <a:gd name="T4" fmla="*/ 0 w 399"/>
              <a:gd name="T5" fmla="*/ 199 h 399"/>
              <a:gd name="T6" fmla="*/ 199 w 399"/>
              <a:gd name="T7" fmla="*/ 0 h 399"/>
              <a:gd name="T8" fmla="*/ 398 w 399"/>
              <a:gd name="T9" fmla="*/ 199 h 399"/>
              <a:gd name="T10" fmla="*/ 199 w 399"/>
              <a:gd name="T11" fmla="*/ 398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9" h="399">
                <a:moveTo>
                  <a:pt x="199" y="398"/>
                </a:moveTo>
                <a:lnTo>
                  <a:pt x="199" y="398"/>
                </a:lnTo>
                <a:cubicBezTo>
                  <a:pt x="91" y="398"/>
                  <a:pt x="0" y="307"/>
                  <a:pt x="0" y="199"/>
                </a:cubicBezTo>
                <a:cubicBezTo>
                  <a:pt x="0" y="90"/>
                  <a:pt x="91" y="0"/>
                  <a:pt x="199" y="0"/>
                </a:cubicBezTo>
                <a:cubicBezTo>
                  <a:pt x="308" y="0"/>
                  <a:pt x="398" y="90"/>
                  <a:pt x="398" y="199"/>
                </a:cubicBezTo>
                <a:cubicBezTo>
                  <a:pt x="398" y="307"/>
                  <a:pt x="308" y="398"/>
                  <a:pt x="199" y="39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6" name="Freeform 1420"/>
          <p:cNvSpPr>
            <a:spLocks noChangeArrowheads="1"/>
          </p:cNvSpPr>
          <p:nvPr/>
        </p:nvSpPr>
        <p:spPr bwMode="auto">
          <a:xfrm>
            <a:off x="4751978" y="5013879"/>
            <a:ext cx="503866" cy="503898"/>
          </a:xfrm>
          <a:custGeom>
            <a:avLst/>
            <a:gdLst>
              <a:gd name="T0" fmla="*/ 199 w 399"/>
              <a:gd name="T1" fmla="*/ 0 h 399"/>
              <a:gd name="T2" fmla="*/ 199 w 399"/>
              <a:gd name="T3" fmla="*/ 0 h 399"/>
              <a:gd name="T4" fmla="*/ 398 w 399"/>
              <a:gd name="T5" fmla="*/ 199 h 399"/>
              <a:gd name="T6" fmla="*/ 199 w 399"/>
              <a:gd name="T7" fmla="*/ 398 h 399"/>
              <a:gd name="T8" fmla="*/ 0 w 399"/>
              <a:gd name="T9" fmla="*/ 199 h 399"/>
              <a:gd name="T10" fmla="*/ 199 w 399"/>
              <a:gd name="T11" fmla="*/ 0 h 399"/>
              <a:gd name="T12" fmla="*/ 199 w 399"/>
              <a:gd name="T13" fmla="*/ 0 h 399"/>
              <a:gd name="T14" fmla="*/ 199 w 399"/>
              <a:gd name="T15" fmla="*/ 0 h 399"/>
              <a:gd name="T16" fmla="*/ 0 w 399"/>
              <a:gd name="T17" fmla="*/ 199 h 399"/>
              <a:gd name="T18" fmla="*/ 199 w 399"/>
              <a:gd name="T19" fmla="*/ 398 h 399"/>
              <a:gd name="T20" fmla="*/ 398 w 399"/>
              <a:gd name="T21" fmla="*/ 199 h 399"/>
              <a:gd name="T22" fmla="*/ 199 w 399"/>
              <a:gd name="T2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399">
                <a:moveTo>
                  <a:pt x="199" y="0"/>
                </a:moveTo>
                <a:lnTo>
                  <a:pt x="199" y="0"/>
                </a:lnTo>
                <a:cubicBezTo>
                  <a:pt x="308" y="0"/>
                  <a:pt x="398" y="90"/>
                  <a:pt x="398" y="199"/>
                </a:cubicBezTo>
                <a:cubicBezTo>
                  <a:pt x="398" y="307"/>
                  <a:pt x="308" y="398"/>
                  <a:pt x="199" y="398"/>
                </a:cubicBezTo>
                <a:cubicBezTo>
                  <a:pt x="91" y="398"/>
                  <a:pt x="0" y="307"/>
                  <a:pt x="0" y="199"/>
                </a:cubicBezTo>
                <a:cubicBezTo>
                  <a:pt x="0" y="90"/>
                  <a:pt x="91" y="0"/>
                  <a:pt x="199" y="0"/>
                </a:cubicBezTo>
                <a:lnTo>
                  <a:pt x="199" y="0"/>
                </a:lnTo>
                <a:lnTo>
                  <a:pt x="199" y="0"/>
                </a:lnTo>
                <a:cubicBezTo>
                  <a:pt x="91" y="0"/>
                  <a:pt x="0" y="90"/>
                  <a:pt x="0" y="199"/>
                </a:cubicBezTo>
                <a:cubicBezTo>
                  <a:pt x="0" y="307"/>
                  <a:pt x="91" y="398"/>
                  <a:pt x="199" y="398"/>
                </a:cubicBezTo>
                <a:cubicBezTo>
                  <a:pt x="308" y="398"/>
                  <a:pt x="398" y="307"/>
                  <a:pt x="398" y="199"/>
                </a:cubicBezTo>
                <a:cubicBezTo>
                  <a:pt x="398" y="90"/>
                  <a:pt x="308" y="0"/>
                  <a:pt x="19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7" name="Freeform 1421"/>
          <p:cNvSpPr>
            <a:spLocks noChangeArrowheads="1"/>
          </p:cNvSpPr>
          <p:nvPr/>
        </p:nvSpPr>
        <p:spPr bwMode="auto">
          <a:xfrm>
            <a:off x="4270502" y="7712537"/>
            <a:ext cx="503866" cy="503898"/>
          </a:xfrm>
          <a:custGeom>
            <a:avLst/>
            <a:gdLst>
              <a:gd name="T0" fmla="*/ 199 w 399"/>
              <a:gd name="T1" fmla="*/ 398 h 399"/>
              <a:gd name="T2" fmla="*/ 199 w 399"/>
              <a:gd name="T3" fmla="*/ 398 h 399"/>
              <a:gd name="T4" fmla="*/ 0 w 399"/>
              <a:gd name="T5" fmla="*/ 199 h 399"/>
              <a:gd name="T6" fmla="*/ 199 w 399"/>
              <a:gd name="T7" fmla="*/ 0 h 399"/>
              <a:gd name="T8" fmla="*/ 398 w 399"/>
              <a:gd name="T9" fmla="*/ 199 h 399"/>
              <a:gd name="T10" fmla="*/ 199 w 399"/>
              <a:gd name="T11" fmla="*/ 398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9" h="399">
                <a:moveTo>
                  <a:pt x="199" y="398"/>
                </a:moveTo>
                <a:lnTo>
                  <a:pt x="199" y="398"/>
                </a:lnTo>
                <a:cubicBezTo>
                  <a:pt x="90" y="398"/>
                  <a:pt x="0" y="308"/>
                  <a:pt x="0" y="199"/>
                </a:cubicBezTo>
                <a:cubicBezTo>
                  <a:pt x="0" y="91"/>
                  <a:pt x="90" y="0"/>
                  <a:pt x="199" y="0"/>
                </a:cubicBezTo>
                <a:cubicBezTo>
                  <a:pt x="308" y="0"/>
                  <a:pt x="398" y="91"/>
                  <a:pt x="398" y="199"/>
                </a:cubicBezTo>
                <a:cubicBezTo>
                  <a:pt x="398" y="308"/>
                  <a:pt x="308" y="398"/>
                  <a:pt x="199" y="39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8" name="Freeform 1422"/>
          <p:cNvSpPr>
            <a:spLocks noChangeArrowheads="1"/>
          </p:cNvSpPr>
          <p:nvPr/>
        </p:nvSpPr>
        <p:spPr bwMode="auto">
          <a:xfrm>
            <a:off x="4270502" y="7712537"/>
            <a:ext cx="503866" cy="503898"/>
          </a:xfrm>
          <a:custGeom>
            <a:avLst/>
            <a:gdLst>
              <a:gd name="T0" fmla="*/ 199 w 399"/>
              <a:gd name="T1" fmla="*/ 0 h 399"/>
              <a:gd name="T2" fmla="*/ 199 w 399"/>
              <a:gd name="T3" fmla="*/ 0 h 399"/>
              <a:gd name="T4" fmla="*/ 398 w 399"/>
              <a:gd name="T5" fmla="*/ 199 h 399"/>
              <a:gd name="T6" fmla="*/ 199 w 399"/>
              <a:gd name="T7" fmla="*/ 398 h 399"/>
              <a:gd name="T8" fmla="*/ 0 w 399"/>
              <a:gd name="T9" fmla="*/ 199 h 399"/>
              <a:gd name="T10" fmla="*/ 199 w 399"/>
              <a:gd name="T11" fmla="*/ 0 h 399"/>
              <a:gd name="T12" fmla="*/ 199 w 399"/>
              <a:gd name="T13" fmla="*/ 0 h 399"/>
              <a:gd name="T14" fmla="*/ 199 w 399"/>
              <a:gd name="T15" fmla="*/ 0 h 399"/>
              <a:gd name="T16" fmla="*/ 0 w 399"/>
              <a:gd name="T17" fmla="*/ 199 h 399"/>
              <a:gd name="T18" fmla="*/ 199 w 399"/>
              <a:gd name="T19" fmla="*/ 398 h 399"/>
              <a:gd name="T20" fmla="*/ 398 w 399"/>
              <a:gd name="T21" fmla="*/ 199 h 399"/>
              <a:gd name="T22" fmla="*/ 199 w 399"/>
              <a:gd name="T2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399">
                <a:moveTo>
                  <a:pt x="199" y="0"/>
                </a:moveTo>
                <a:lnTo>
                  <a:pt x="199" y="0"/>
                </a:lnTo>
                <a:cubicBezTo>
                  <a:pt x="308" y="0"/>
                  <a:pt x="398" y="91"/>
                  <a:pt x="398" y="199"/>
                </a:cubicBezTo>
                <a:cubicBezTo>
                  <a:pt x="398" y="308"/>
                  <a:pt x="308" y="398"/>
                  <a:pt x="199" y="398"/>
                </a:cubicBezTo>
                <a:cubicBezTo>
                  <a:pt x="90" y="398"/>
                  <a:pt x="0" y="308"/>
                  <a:pt x="0" y="199"/>
                </a:cubicBezTo>
                <a:cubicBezTo>
                  <a:pt x="0" y="91"/>
                  <a:pt x="90" y="0"/>
                  <a:pt x="199" y="0"/>
                </a:cubicBezTo>
                <a:lnTo>
                  <a:pt x="199" y="0"/>
                </a:lnTo>
                <a:lnTo>
                  <a:pt x="199" y="0"/>
                </a:lnTo>
                <a:cubicBezTo>
                  <a:pt x="90" y="0"/>
                  <a:pt x="0" y="85"/>
                  <a:pt x="0" y="199"/>
                </a:cubicBezTo>
                <a:cubicBezTo>
                  <a:pt x="0" y="308"/>
                  <a:pt x="90" y="398"/>
                  <a:pt x="199" y="398"/>
                </a:cubicBezTo>
                <a:cubicBezTo>
                  <a:pt x="314" y="398"/>
                  <a:pt x="398" y="308"/>
                  <a:pt x="398" y="199"/>
                </a:cubicBezTo>
                <a:cubicBezTo>
                  <a:pt x="398" y="85"/>
                  <a:pt x="314" y="0"/>
                  <a:pt x="19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89" name="Freeform 1423"/>
          <p:cNvSpPr>
            <a:spLocks noChangeArrowheads="1"/>
          </p:cNvSpPr>
          <p:nvPr/>
        </p:nvSpPr>
        <p:spPr bwMode="auto">
          <a:xfrm>
            <a:off x="5474185" y="8306018"/>
            <a:ext cx="475871" cy="481503"/>
          </a:xfrm>
          <a:custGeom>
            <a:avLst/>
            <a:gdLst>
              <a:gd name="T0" fmla="*/ 187 w 375"/>
              <a:gd name="T1" fmla="*/ 380 h 381"/>
              <a:gd name="T2" fmla="*/ 187 w 375"/>
              <a:gd name="T3" fmla="*/ 380 h 381"/>
              <a:gd name="T4" fmla="*/ 0 w 375"/>
              <a:gd name="T5" fmla="*/ 187 h 381"/>
              <a:gd name="T6" fmla="*/ 187 w 375"/>
              <a:gd name="T7" fmla="*/ 0 h 381"/>
              <a:gd name="T8" fmla="*/ 374 w 375"/>
              <a:gd name="T9" fmla="*/ 187 h 381"/>
              <a:gd name="T10" fmla="*/ 187 w 375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5" h="381">
                <a:moveTo>
                  <a:pt x="187" y="380"/>
                </a:moveTo>
                <a:lnTo>
                  <a:pt x="187" y="380"/>
                </a:lnTo>
                <a:cubicBezTo>
                  <a:pt x="85" y="380"/>
                  <a:pt x="0" y="295"/>
                  <a:pt x="0" y="187"/>
                </a:cubicBezTo>
                <a:cubicBezTo>
                  <a:pt x="0" y="84"/>
                  <a:pt x="85" y="0"/>
                  <a:pt x="187" y="0"/>
                </a:cubicBezTo>
                <a:cubicBezTo>
                  <a:pt x="290" y="0"/>
                  <a:pt x="374" y="84"/>
                  <a:pt x="374" y="187"/>
                </a:cubicBezTo>
                <a:cubicBezTo>
                  <a:pt x="374" y="295"/>
                  <a:pt x="290" y="380"/>
                  <a:pt x="187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0" name="Freeform 1424"/>
          <p:cNvSpPr>
            <a:spLocks noChangeArrowheads="1"/>
          </p:cNvSpPr>
          <p:nvPr/>
        </p:nvSpPr>
        <p:spPr bwMode="auto">
          <a:xfrm>
            <a:off x="5462993" y="8306018"/>
            <a:ext cx="481472" cy="481503"/>
          </a:xfrm>
          <a:custGeom>
            <a:avLst/>
            <a:gdLst>
              <a:gd name="T0" fmla="*/ 193 w 381"/>
              <a:gd name="T1" fmla="*/ 0 h 381"/>
              <a:gd name="T2" fmla="*/ 193 w 381"/>
              <a:gd name="T3" fmla="*/ 0 h 381"/>
              <a:gd name="T4" fmla="*/ 380 w 381"/>
              <a:gd name="T5" fmla="*/ 187 h 381"/>
              <a:gd name="T6" fmla="*/ 193 w 381"/>
              <a:gd name="T7" fmla="*/ 380 h 381"/>
              <a:gd name="T8" fmla="*/ 6 w 381"/>
              <a:gd name="T9" fmla="*/ 187 h 381"/>
              <a:gd name="T10" fmla="*/ 193 w 381"/>
              <a:gd name="T11" fmla="*/ 0 h 381"/>
              <a:gd name="T12" fmla="*/ 193 w 381"/>
              <a:gd name="T13" fmla="*/ 0 h 381"/>
              <a:gd name="T14" fmla="*/ 193 w 381"/>
              <a:gd name="T15" fmla="*/ 0 h 381"/>
              <a:gd name="T16" fmla="*/ 0 w 381"/>
              <a:gd name="T17" fmla="*/ 187 h 381"/>
              <a:gd name="T18" fmla="*/ 193 w 381"/>
              <a:gd name="T19" fmla="*/ 380 h 381"/>
              <a:gd name="T20" fmla="*/ 380 w 381"/>
              <a:gd name="T21" fmla="*/ 187 h 381"/>
              <a:gd name="T22" fmla="*/ 193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93" y="0"/>
                </a:moveTo>
                <a:lnTo>
                  <a:pt x="193" y="0"/>
                </a:lnTo>
                <a:cubicBezTo>
                  <a:pt x="296" y="0"/>
                  <a:pt x="380" y="84"/>
                  <a:pt x="380" y="187"/>
                </a:cubicBezTo>
                <a:cubicBezTo>
                  <a:pt x="380" y="295"/>
                  <a:pt x="296" y="380"/>
                  <a:pt x="193" y="380"/>
                </a:cubicBezTo>
                <a:cubicBezTo>
                  <a:pt x="91" y="380"/>
                  <a:pt x="6" y="295"/>
                  <a:pt x="6" y="187"/>
                </a:cubicBezTo>
                <a:cubicBezTo>
                  <a:pt x="6" y="84"/>
                  <a:pt x="91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91" y="0"/>
                  <a:pt x="0" y="84"/>
                  <a:pt x="0" y="187"/>
                </a:cubicBezTo>
                <a:cubicBezTo>
                  <a:pt x="0" y="295"/>
                  <a:pt x="91" y="380"/>
                  <a:pt x="193" y="380"/>
                </a:cubicBezTo>
                <a:cubicBezTo>
                  <a:pt x="296" y="380"/>
                  <a:pt x="380" y="295"/>
                  <a:pt x="380" y="187"/>
                </a:cubicBezTo>
                <a:cubicBezTo>
                  <a:pt x="380" y="84"/>
                  <a:pt x="296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1" name="Freeform 1425"/>
          <p:cNvSpPr>
            <a:spLocks noChangeArrowheads="1"/>
          </p:cNvSpPr>
          <p:nvPr/>
        </p:nvSpPr>
        <p:spPr bwMode="auto">
          <a:xfrm>
            <a:off x="5048700" y="8720335"/>
            <a:ext cx="615838" cy="615876"/>
          </a:xfrm>
          <a:custGeom>
            <a:avLst/>
            <a:gdLst>
              <a:gd name="T0" fmla="*/ 242 w 484"/>
              <a:gd name="T1" fmla="*/ 482 h 483"/>
              <a:gd name="T2" fmla="*/ 242 w 484"/>
              <a:gd name="T3" fmla="*/ 482 h 483"/>
              <a:gd name="T4" fmla="*/ 0 w 484"/>
              <a:gd name="T5" fmla="*/ 241 h 483"/>
              <a:gd name="T6" fmla="*/ 242 w 484"/>
              <a:gd name="T7" fmla="*/ 0 h 483"/>
              <a:gd name="T8" fmla="*/ 483 w 484"/>
              <a:gd name="T9" fmla="*/ 241 h 483"/>
              <a:gd name="T10" fmla="*/ 242 w 484"/>
              <a:gd name="T11" fmla="*/ 482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4" h="483">
                <a:moveTo>
                  <a:pt x="242" y="482"/>
                </a:moveTo>
                <a:lnTo>
                  <a:pt x="242" y="482"/>
                </a:lnTo>
                <a:cubicBezTo>
                  <a:pt x="109" y="482"/>
                  <a:pt x="0" y="374"/>
                  <a:pt x="0" y="241"/>
                </a:cubicBezTo>
                <a:cubicBezTo>
                  <a:pt x="0" y="108"/>
                  <a:pt x="109" y="0"/>
                  <a:pt x="242" y="0"/>
                </a:cubicBezTo>
                <a:cubicBezTo>
                  <a:pt x="375" y="0"/>
                  <a:pt x="483" y="108"/>
                  <a:pt x="483" y="241"/>
                </a:cubicBezTo>
                <a:cubicBezTo>
                  <a:pt x="483" y="374"/>
                  <a:pt x="375" y="482"/>
                  <a:pt x="242" y="482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2" name="Freeform 1426"/>
          <p:cNvSpPr>
            <a:spLocks noChangeArrowheads="1"/>
          </p:cNvSpPr>
          <p:nvPr/>
        </p:nvSpPr>
        <p:spPr bwMode="auto">
          <a:xfrm>
            <a:off x="5048700" y="8720335"/>
            <a:ext cx="615838" cy="615876"/>
          </a:xfrm>
          <a:custGeom>
            <a:avLst/>
            <a:gdLst>
              <a:gd name="T0" fmla="*/ 242 w 484"/>
              <a:gd name="T1" fmla="*/ 0 h 483"/>
              <a:gd name="T2" fmla="*/ 242 w 484"/>
              <a:gd name="T3" fmla="*/ 0 h 483"/>
              <a:gd name="T4" fmla="*/ 483 w 484"/>
              <a:gd name="T5" fmla="*/ 241 h 483"/>
              <a:gd name="T6" fmla="*/ 242 w 484"/>
              <a:gd name="T7" fmla="*/ 476 h 483"/>
              <a:gd name="T8" fmla="*/ 0 w 484"/>
              <a:gd name="T9" fmla="*/ 241 h 483"/>
              <a:gd name="T10" fmla="*/ 242 w 484"/>
              <a:gd name="T11" fmla="*/ 0 h 483"/>
              <a:gd name="T12" fmla="*/ 242 w 484"/>
              <a:gd name="T13" fmla="*/ 0 h 483"/>
              <a:gd name="T14" fmla="*/ 242 w 484"/>
              <a:gd name="T15" fmla="*/ 0 h 483"/>
              <a:gd name="T16" fmla="*/ 0 w 484"/>
              <a:gd name="T17" fmla="*/ 241 h 483"/>
              <a:gd name="T18" fmla="*/ 242 w 484"/>
              <a:gd name="T19" fmla="*/ 482 h 483"/>
              <a:gd name="T20" fmla="*/ 483 w 484"/>
              <a:gd name="T21" fmla="*/ 241 h 483"/>
              <a:gd name="T22" fmla="*/ 242 w 484"/>
              <a:gd name="T23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483">
                <a:moveTo>
                  <a:pt x="242" y="0"/>
                </a:moveTo>
                <a:lnTo>
                  <a:pt x="242" y="0"/>
                </a:lnTo>
                <a:cubicBezTo>
                  <a:pt x="375" y="0"/>
                  <a:pt x="483" y="108"/>
                  <a:pt x="483" y="241"/>
                </a:cubicBezTo>
                <a:cubicBezTo>
                  <a:pt x="483" y="374"/>
                  <a:pt x="375" y="476"/>
                  <a:pt x="242" y="476"/>
                </a:cubicBezTo>
                <a:cubicBezTo>
                  <a:pt x="109" y="476"/>
                  <a:pt x="0" y="374"/>
                  <a:pt x="0" y="241"/>
                </a:cubicBezTo>
                <a:cubicBezTo>
                  <a:pt x="0" y="108"/>
                  <a:pt x="109" y="0"/>
                  <a:pt x="242" y="0"/>
                </a:cubicBezTo>
                <a:lnTo>
                  <a:pt x="242" y="0"/>
                </a:lnTo>
                <a:lnTo>
                  <a:pt x="242" y="0"/>
                </a:lnTo>
                <a:cubicBezTo>
                  <a:pt x="109" y="0"/>
                  <a:pt x="0" y="108"/>
                  <a:pt x="0" y="241"/>
                </a:cubicBezTo>
                <a:cubicBezTo>
                  <a:pt x="0" y="374"/>
                  <a:pt x="109" y="482"/>
                  <a:pt x="242" y="482"/>
                </a:cubicBezTo>
                <a:cubicBezTo>
                  <a:pt x="375" y="482"/>
                  <a:pt x="483" y="374"/>
                  <a:pt x="483" y="241"/>
                </a:cubicBezTo>
                <a:cubicBezTo>
                  <a:pt x="483" y="108"/>
                  <a:pt x="375" y="0"/>
                  <a:pt x="24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3" name="Freeform 1427"/>
          <p:cNvSpPr>
            <a:spLocks noChangeArrowheads="1"/>
          </p:cNvSpPr>
          <p:nvPr/>
        </p:nvSpPr>
        <p:spPr bwMode="auto">
          <a:xfrm>
            <a:off x="4751975" y="8300422"/>
            <a:ext cx="498270" cy="498298"/>
          </a:xfrm>
          <a:custGeom>
            <a:avLst/>
            <a:gdLst>
              <a:gd name="T0" fmla="*/ 199 w 393"/>
              <a:gd name="T1" fmla="*/ 392 h 393"/>
              <a:gd name="T2" fmla="*/ 199 w 393"/>
              <a:gd name="T3" fmla="*/ 392 h 393"/>
              <a:gd name="T4" fmla="*/ 0 w 393"/>
              <a:gd name="T5" fmla="*/ 193 h 393"/>
              <a:gd name="T6" fmla="*/ 199 w 393"/>
              <a:gd name="T7" fmla="*/ 0 h 393"/>
              <a:gd name="T8" fmla="*/ 392 w 393"/>
              <a:gd name="T9" fmla="*/ 193 h 393"/>
              <a:gd name="T10" fmla="*/ 199 w 393"/>
              <a:gd name="T11" fmla="*/ 392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3" h="393">
                <a:moveTo>
                  <a:pt x="199" y="392"/>
                </a:moveTo>
                <a:lnTo>
                  <a:pt x="199" y="392"/>
                </a:lnTo>
                <a:cubicBezTo>
                  <a:pt x="91" y="392"/>
                  <a:pt x="0" y="301"/>
                  <a:pt x="0" y="193"/>
                </a:cubicBezTo>
                <a:cubicBezTo>
                  <a:pt x="0" y="90"/>
                  <a:pt x="91" y="0"/>
                  <a:pt x="199" y="0"/>
                </a:cubicBezTo>
                <a:cubicBezTo>
                  <a:pt x="308" y="0"/>
                  <a:pt x="392" y="90"/>
                  <a:pt x="392" y="193"/>
                </a:cubicBezTo>
                <a:cubicBezTo>
                  <a:pt x="392" y="301"/>
                  <a:pt x="308" y="392"/>
                  <a:pt x="199" y="39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4" name="Freeform 1428"/>
          <p:cNvSpPr>
            <a:spLocks noChangeArrowheads="1"/>
          </p:cNvSpPr>
          <p:nvPr/>
        </p:nvSpPr>
        <p:spPr bwMode="auto">
          <a:xfrm>
            <a:off x="4751978" y="8300422"/>
            <a:ext cx="503866" cy="498298"/>
          </a:xfrm>
          <a:custGeom>
            <a:avLst/>
            <a:gdLst>
              <a:gd name="T0" fmla="*/ 199 w 399"/>
              <a:gd name="T1" fmla="*/ 0 h 393"/>
              <a:gd name="T2" fmla="*/ 199 w 399"/>
              <a:gd name="T3" fmla="*/ 0 h 393"/>
              <a:gd name="T4" fmla="*/ 392 w 399"/>
              <a:gd name="T5" fmla="*/ 193 h 393"/>
              <a:gd name="T6" fmla="*/ 199 w 399"/>
              <a:gd name="T7" fmla="*/ 392 h 393"/>
              <a:gd name="T8" fmla="*/ 0 w 399"/>
              <a:gd name="T9" fmla="*/ 193 h 393"/>
              <a:gd name="T10" fmla="*/ 199 w 399"/>
              <a:gd name="T11" fmla="*/ 0 h 393"/>
              <a:gd name="T12" fmla="*/ 199 w 399"/>
              <a:gd name="T13" fmla="*/ 0 h 393"/>
              <a:gd name="T14" fmla="*/ 199 w 399"/>
              <a:gd name="T15" fmla="*/ 0 h 393"/>
              <a:gd name="T16" fmla="*/ 0 w 399"/>
              <a:gd name="T17" fmla="*/ 193 h 393"/>
              <a:gd name="T18" fmla="*/ 199 w 399"/>
              <a:gd name="T19" fmla="*/ 392 h 393"/>
              <a:gd name="T20" fmla="*/ 398 w 399"/>
              <a:gd name="T21" fmla="*/ 193 h 393"/>
              <a:gd name="T22" fmla="*/ 199 w 399"/>
              <a:gd name="T23" fmla="*/ 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393">
                <a:moveTo>
                  <a:pt x="199" y="0"/>
                </a:moveTo>
                <a:lnTo>
                  <a:pt x="199" y="0"/>
                </a:lnTo>
                <a:cubicBezTo>
                  <a:pt x="308" y="0"/>
                  <a:pt x="392" y="90"/>
                  <a:pt x="392" y="193"/>
                </a:cubicBezTo>
                <a:cubicBezTo>
                  <a:pt x="392" y="301"/>
                  <a:pt x="308" y="392"/>
                  <a:pt x="199" y="392"/>
                </a:cubicBezTo>
                <a:cubicBezTo>
                  <a:pt x="91" y="392"/>
                  <a:pt x="0" y="301"/>
                  <a:pt x="0" y="193"/>
                </a:cubicBezTo>
                <a:cubicBezTo>
                  <a:pt x="0" y="90"/>
                  <a:pt x="91" y="0"/>
                  <a:pt x="199" y="0"/>
                </a:cubicBezTo>
                <a:lnTo>
                  <a:pt x="199" y="0"/>
                </a:lnTo>
                <a:lnTo>
                  <a:pt x="199" y="0"/>
                </a:lnTo>
                <a:cubicBezTo>
                  <a:pt x="91" y="0"/>
                  <a:pt x="0" y="84"/>
                  <a:pt x="0" y="193"/>
                </a:cubicBezTo>
                <a:cubicBezTo>
                  <a:pt x="0" y="308"/>
                  <a:pt x="91" y="392"/>
                  <a:pt x="199" y="392"/>
                </a:cubicBezTo>
                <a:cubicBezTo>
                  <a:pt x="308" y="392"/>
                  <a:pt x="398" y="308"/>
                  <a:pt x="398" y="193"/>
                </a:cubicBezTo>
                <a:cubicBezTo>
                  <a:pt x="398" y="84"/>
                  <a:pt x="308" y="0"/>
                  <a:pt x="19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5" name="Freeform 1429"/>
          <p:cNvSpPr>
            <a:spLocks noChangeArrowheads="1"/>
          </p:cNvSpPr>
          <p:nvPr/>
        </p:nvSpPr>
        <p:spPr bwMode="auto">
          <a:xfrm>
            <a:off x="9846621" y="8412399"/>
            <a:ext cx="503866" cy="503898"/>
          </a:xfrm>
          <a:custGeom>
            <a:avLst/>
            <a:gdLst>
              <a:gd name="T0" fmla="*/ 199 w 399"/>
              <a:gd name="T1" fmla="*/ 398 h 399"/>
              <a:gd name="T2" fmla="*/ 199 w 399"/>
              <a:gd name="T3" fmla="*/ 398 h 399"/>
              <a:gd name="T4" fmla="*/ 0 w 399"/>
              <a:gd name="T5" fmla="*/ 199 h 399"/>
              <a:gd name="T6" fmla="*/ 199 w 399"/>
              <a:gd name="T7" fmla="*/ 0 h 399"/>
              <a:gd name="T8" fmla="*/ 398 w 399"/>
              <a:gd name="T9" fmla="*/ 199 h 399"/>
              <a:gd name="T10" fmla="*/ 199 w 399"/>
              <a:gd name="T11" fmla="*/ 398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9" h="399">
                <a:moveTo>
                  <a:pt x="199" y="398"/>
                </a:moveTo>
                <a:lnTo>
                  <a:pt x="199" y="398"/>
                </a:lnTo>
                <a:cubicBezTo>
                  <a:pt x="85" y="398"/>
                  <a:pt x="0" y="314"/>
                  <a:pt x="0" y="199"/>
                </a:cubicBezTo>
                <a:cubicBezTo>
                  <a:pt x="0" y="91"/>
                  <a:pt x="85" y="0"/>
                  <a:pt x="199" y="0"/>
                </a:cubicBezTo>
                <a:cubicBezTo>
                  <a:pt x="308" y="0"/>
                  <a:pt x="398" y="91"/>
                  <a:pt x="398" y="199"/>
                </a:cubicBezTo>
                <a:cubicBezTo>
                  <a:pt x="398" y="314"/>
                  <a:pt x="308" y="398"/>
                  <a:pt x="199" y="39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6" name="Freeform 1430"/>
          <p:cNvSpPr>
            <a:spLocks noChangeArrowheads="1"/>
          </p:cNvSpPr>
          <p:nvPr/>
        </p:nvSpPr>
        <p:spPr bwMode="auto">
          <a:xfrm>
            <a:off x="9835427" y="8412395"/>
            <a:ext cx="515062" cy="515097"/>
          </a:xfrm>
          <a:custGeom>
            <a:avLst/>
            <a:gdLst>
              <a:gd name="T0" fmla="*/ 205 w 405"/>
              <a:gd name="T1" fmla="*/ 6 h 405"/>
              <a:gd name="T2" fmla="*/ 205 w 405"/>
              <a:gd name="T3" fmla="*/ 6 h 405"/>
              <a:gd name="T4" fmla="*/ 398 w 405"/>
              <a:gd name="T5" fmla="*/ 199 h 405"/>
              <a:gd name="T6" fmla="*/ 205 w 405"/>
              <a:gd name="T7" fmla="*/ 398 h 405"/>
              <a:gd name="T8" fmla="*/ 6 w 405"/>
              <a:gd name="T9" fmla="*/ 199 h 405"/>
              <a:gd name="T10" fmla="*/ 205 w 405"/>
              <a:gd name="T11" fmla="*/ 6 h 405"/>
              <a:gd name="T12" fmla="*/ 205 w 405"/>
              <a:gd name="T13" fmla="*/ 0 h 405"/>
              <a:gd name="T14" fmla="*/ 205 w 405"/>
              <a:gd name="T15" fmla="*/ 0 h 405"/>
              <a:gd name="T16" fmla="*/ 0 w 405"/>
              <a:gd name="T17" fmla="*/ 199 h 405"/>
              <a:gd name="T18" fmla="*/ 205 w 405"/>
              <a:gd name="T19" fmla="*/ 404 h 405"/>
              <a:gd name="T20" fmla="*/ 404 w 405"/>
              <a:gd name="T21" fmla="*/ 199 h 405"/>
              <a:gd name="T22" fmla="*/ 205 w 405"/>
              <a:gd name="T23" fmla="*/ 0 h 405"/>
              <a:gd name="T24" fmla="*/ 205 w 405"/>
              <a:gd name="T25" fmla="*/ 6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5" h="405">
                <a:moveTo>
                  <a:pt x="205" y="6"/>
                </a:moveTo>
                <a:lnTo>
                  <a:pt x="205" y="6"/>
                </a:lnTo>
                <a:cubicBezTo>
                  <a:pt x="314" y="6"/>
                  <a:pt x="398" y="91"/>
                  <a:pt x="398" y="199"/>
                </a:cubicBezTo>
                <a:cubicBezTo>
                  <a:pt x="398" y="314"/>
                  <a:pt x="314" y="398"/>
                  <a:pt x="205" y="398"/>
                </a:cubicBezTo>
                <a:cubicBezTo>
                  <a:pt x="91" y="398"/>
                  <a:pt x="6" y="314"/>
                  <a:pt x="6" y="199"/>
                </a:cubicBezTo>
                <a:cubicBezTo>
                  <a:pt x="6" y="91"/>
                  <a:pt x="91" y="6"/>
                  <a:pt x="205" y="6"/>
                </a:cubicBezTo>
                <a:lnTo>
                  <a:pt x="205" y="0"/>
                </a:lnTo>
                <a:lnTo>
                  <a:pt x="205" y="0"/>
                </a:lnTo>
                <a:cubicBezTo>
                  <a:pt x="91" y="0"/>
                  <a:pt x="0" y="91"/>
                  <a:pt x="0" y="199"/>
                </a:cubicBezTo>
                <a:cubicBezTo>
                  <a:pt x="0" y="314"/>
                  <a:pt x="91" y="404"/>
                  <a:pt x="205" y="404"/>
                </a:cubicBezTo>
                <a:cubicBezTo>
                  <a:pt x="314" y="404"/>
                  <a:pt x="404" y="314"/>
                  <a:pt x="404" y="199"/>
                </a:cubicBezTo>
                <a:cubicBezTo>
                  <a:pt x="404" y="91"/>
                  <a:pt x="314" y="0"/>
                  <a:pt x="205" y="0"/>
                </a:cubicBezTo>
                <a:lnTo>
                  <a:pt x="205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7" name="Freeform 1431"/>
          <p:cNvSpPr>
            <a:spLocks noChangeArrowheads="1"/>
          </p:cNvSpPr>
          <p:nvPr/>
        </p:nvSpPr>
        <p:spPr bwMode="auto">
          <a:xfrm>
            <a:off x="11912477" y="5092260"/>
            <a:ext cx="475871" cy="475906"/>
          </a:xfrm>
          <a:custGeom>
            <a:avLst/>
            <a:gdLst>
              <a:gd name="T0" fmla="*/ 187 w 375"/>
              <a:gd name="T1" fmla="*/ 374 h 375"/>
              <a:gd name="T2" fmla="*/ 187 w 375"/>
              <a:gd name="T3" fmla="*/ 374 h 375"/>
              <a:gd name="T4" fmla="*/ 0 w 375"/>
              <a:gd name="T5" fmla="*/ 187 h 375"/>
              <a:gd name="T6" fmla="*/ 187 w 375"/>
              <a:gd name="T7" fmla="*/ 0 h 375"/>
              <a:gd name="T8" fmla="*/ 374 w 375"/>
              <a:gd name="T9" fmla="*/ 187 h 375"/>
              <a:gd name="T10" fmla="*/ 187 w 375"/>
              <a:gd name="T11" fmla="*/ 37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5" h="375">
                <a:moveTo>
                  <a:pt x="187" y="374"/>
                </a:moveTo>
                <a:lnTo>
                  <a:pt x="187" y="374"/>
                </a:lnTo>
                <a:cubicBezTo>
                  <a:pt x="85" y="374"/>
                  <a:pt x="0" y="289"/>
                  <a:pt x="0" y="187"/>
                </a:cubicBezTo>
                <a:cubicBezTo>
                  <a:pt x="0" y="84"/>
                  <a:pt x="85" y="0"/>
                  <a:pt x="187" y="0"/>
                </a:cubicBezTo>
                <a:cubicBezTo>
                  <a:pt x="290" y="0"/>
                  <a:pt x="374" y="84"/>
                  <a:pt x="374" y="187"/>
                </a:cubicBezTo>
                <a:cubicBezTo>
                  <a:pt x="374" y="289"/>
                  <a:pt x="290" y="374"/>
                  <a:pt x="187" y="37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8" name="Freeform 1432"/>
          <p:cNvSpPr>
            <a:spLocks noChangeArrowheads="1"/>
          </p:cNvSpPr>
          <p:nvPr/>
        </p:nvSpPr>
        <p:spPr bwMode="auto">
          <a:xfrm>
            <a:off x="11912477" y="5092260"/>
            <a:ext cx="475871" cy="475906"/>
          </a:xfrm>
          <a:custGeom>
            <a:avLst/>
            <a:gdLst>
              <a:gd name="T0" fmla="*/ 187 w 375"/>
              <a:gd name="T1" fmla="*/ 0 h 375"/>
              <a:gd name="T2" fmla="*/ 187 w 375"/>
              <a:gd name="T3" fmla="*/ 0 h 375"/>
              <a:gd name="T4" fmla="*/ 374 w 375"/>
              <a:gd name="T5" fmla="*/ 187 h 375"/>
              <a:gd name="T6" fmla="*/ 187 w 375"/>
              <a:gd name="T7" fmla="*/ 374 h 375"/>
              <a:gd name="T8" fmla="*/ 0 w 375"/>
              <a:gd name="T9" fmla="*/ 187 h 375"/>
              <a:gd name="T10" fmla="*/ 187 w 375"/>
              <a:gd name="T11" fmla="*/ 0 h 375"/>
              <a:gd name="T12" fmla="*/ 187 w 375"/>
              <a:gd name="T13" fmla="*/ 0 h 375"/>
              <a:gd name="T14" fmla="*/ 187 w 375"/>
              <a:gd name="T15" fmla="*/ 0 h 375"/>
              <a:gd name="T16" fmla="*/ 0 w 375"/>
              <a:gd name="T17" fmla="*/ 187 h 375"/>
              <a:gd name="T18" fmla="*/ 187 w 375"/>
              <a:gd name="T19" fmla="*/ 374 h 375"/>
              <a:gd name="T20" fmla="*/ 374 w 375"/>
              <a:gd name="T21" fmla="*/ 187 h 375"/>
              <a:gd name="T22" fmla="*/ 187 w 375"/>
              <a:gd name="T23" fmla="*/ 0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5" h="375">
                <a:moveTo>
                  <a:pt x="187" y="0"/>
                </a:moveTo>
                <a:lnTo>
                  <a:pt x="187" y="0"/>
                </a:lnTo>
                <a:cubicBezTo>
                  <a:pt x="290" y="0"/>
                  <a:pt x="374" y="84"/>
                  <a:pt x="374" y="187"/>
                </a:cubicBezTo>
                <a:cubicBezTo>
                  <a:pt x="374" y="289"/>
                  <a:pt x="290" y="374"/>
                  <a:pt x="187" y="374"/>
                </a:cubicBezTo>
                <a:cubicBezTo>
                  <a:pt x="85" y="374"/>
                  <a:pt x="0" y="289"/>
                  <a:pt x="0" y="187"/>
                </a:cubicBezTo>
                <a:cubicBezTo>
                  <a:pt x="0" y="84"/>
                  <a:pt x="85" y="0"/>
                  <a:pt x="187" y="0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4"/>
                  <a:pt x="0" y="187"/>
                </a:cubicBezTo>
                <a:cubicBezTo>
                  <a:pt x="0" y="289"/>
                  <a:pt x="85" y="374"/>
                  <a:pt x="187" y="374"/>
                </a:cubicBezTo>
                <a:cubicBezTo>
                  <a:pt x="290" y="374"/>
                  <a:pt x="374" y="289"/>
                  <a:pt x="374" y="187"/>
                </a:cubicBezTo>
                <a:cubicBezTo>
                  <a:pt x="374" y="84"/>
                  <a:pt x="290" y="0"/>
                  <a:pt x="18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999" name="Freeform 1433"/>
          <p:cNvSpPr>
            <a:spLocks noChangeArrowheads="1"/>
          </p:cNvSpPr>
          <p:nvPr/>
        </p:nvSpPr>
        <p:spPr bwMode="auto">
          <a:xfrm>
            <a:off x="13323300" y="5775323"/>
            <a:ext cx="481472" cy="475906"/>
          </a:xfrm>
          <a:custGeom>
            <a:avLst/>
            <a:gdLst>
              <a:gd name="T0" fmla="*/ 187 w 381"/>
              <a:gd name="T1" fmla="*/ 374 h 375"/>
              <a:gd name="T2" fmla="*/ 187 w 381"/>
              <a:gd name="T3" fmla="*/ 374 h 375"/>
              <a:gd name="T4" fmla="*/ 0 w 381"/>
              <a:gd name="T5" fmla="*/ 187 h 375"/>
              <a:gd name="T6" fmla="*/ 187 w 381"/>
              <a:gd name="T7" fmla="*/ 0 h 375"/>
              <a:gd name="T8" fmla="*/ 380 w 381"/>
              <a:gd name="T9" fmla="*/ 187 h 375"/>
              <a:gd name="T10" fmla="*/ 187 w 381"/>
              <a:gd name="T11" fmla="*/ 37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1" h="375">
                <a:moveTo>
                  <a:pt x="187" y="374"/>
                </a:moveTo>
                <a:lnTo>
                  <a:pt x="187" y="374"/>
                </a:lnTo>
                <a:cubicBezTo>
                  <a:pt x="85" y="374"/>
                  <a:pt x="0" y="289"/>
                  <a:pt x="0" y="187"/>
                </a:cubicBezTo>
                <a:cubicBezTo>
                  <a:pt x="0" y="84"/>
                  <a:pt x="85" y="0"/>
                  <a:pt x="187" y="0"/>
                </a:cubicBezTo>
                <a:cubicBezTo>
                  <a:pt x="296" y="0"/>
                  <a:pt x="380" y="84"/>
                  <a:pt x="380" y="187"/>
                </a:cubicBezTo>
                <a:cubicBezTo>
                  <a:pt x="380" y="289"/>
                  <a:pt x="296" y="374"/>
                  <a:pt x="187" y="374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0" name="Freeform 1434"/>
          <p:cNvSpPr>
            <a:spLocks noChangeArrowheads="1"/>
          </p:cNvSpPr>
          <p:nvPr/>
        </p:nvSpPr>
        <p:spPr bwMode="auto">
          <a:xfrm>
            <a:off x="13323300" y="5764128"/>
            <a:ext cx="481472" cy="481503"/>
          </a:xfrm>
          <a:custGeom>
            <a:avLst/>
            <a:gdLst>
              <a:gd name="T0" fmla="*/ 187 w 381"/>
              <a:gd name="T1" fmla="*/ 6 h 381"/>
              <a:gd name="T2" fmla="*/ 187 w 381"/>
              <a:gd name="T3" fmla="*/ 6 h 381"/>
              <a:gd name="T4" fmla="*/ 380 w 381"/>
              <a:gd name="T5" fmla="*/ 193 h 381"/>
              <a:gd name="T6" fmla="*/ 187 w 381"/>
              <a:gd name="T7" fmla="*/ 380 h 381"/>
              <a:gd name="T8" fmla="*/ 0 w 381"/>
              <a:gd name="T9" fmla="*/ 193 h 381"/>
              <a:gd name="T10" fmla="*/ 187 w 381"/>
              <a:gd name="T11" fmla="*/ 6 h 381"/>
              <a:gd name="T12" fmla="*/ 187 w 381"/>
              <a:gd name="T13" fmla="*/ 0 h 381"/>
              <a:gd name="T14" fmla="*/ 187 w 381"/>
              <a:gd name="T15" fmla="*/ 0 h 381"/>
              <a:gd name="T16" fmla="*/ 0 w 381"/>
              <a:gd name="T17" fmla="*/ 193 h 381"/>
              <a:gd name="T18" fmla="*/ 187 w 381"/>
              <a:gd name="T19" fmla="*/ 380 h 381"/>
              <a:gd name="T20" fmla="*/ 380 w 381"/>
              <a:gd name="T21" fmla="*/ 193 h 381"/>
              <a:gd name="T22" fmla="*/ 187 w 381"/>
              <a:gd name="T23" fmla="*/ 0 h 381"/>
              <a:gd name="T24" fmla="*/ 187 w 381"/>
              <a:gd name="T25" fmla="*/ 6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1" h="381">
                <a:moveTo>
                  <a:pt x="187" y="6"/>
                </a:moveTo>
                <a:lnTo>
                  <a:pt x="187" y="6"/>
                </a:lnTo>
                <a:cubicBezTo>
                  <a:pt x="296" y="6"/>
                  <a:pt x="380" y="90"/>
                  <a:pt x="380" y="193"/>
                </a:cubicBezTo>
                <a:cubicBezTo>
                  <a:pt x="380" y="295"/>
                  <a:pt x="296" y="380"/>
                  <a:pt x="187" y="380"/>
                </a:cubicBezTo>
                <a:cubicBezTo>
                  <a:pt x="85" y="380"/>
                  <a:pt x="0" y="295"/>
                  <a:pt x="0" y="193"/>
                </a:cubicBezTo>
                <a:cubicBezTo>
                  <a:pt x="0" y="90"/>
                  <a:pt x="85" y="6"/>
                  <a:pt x="187" y="6"/>
                </a:cubicBezTo>
                <a:lnTo>
                  <a:pt x="187" y="0"/>
                </a:lnTo>
                <a:lnTo>
                  <a:pt x="187" y="0"/>
                </a:lnTo>
                <a:cubicBezTo>
                  <a:pt x="85" y="0"/>
                  <a:pt x="0" y="84"/>
                  <a:pt x="0" y="193"/>
                </a:cubicBezTo>
                <a:cubicBezTo>
                  <a:pt x="0" y="295"/>
                  <a:pt x="85" y="380"/>
                  <a:pt x="187" y="380"/>
                </a:cubicBezTo>
                <a:cubicBezTo>
                  <a:pt x="296" y="380"/>
                  <a:pt x="380" y="295"/>
                  <a:pt x="380" y="193"/>
                </a:cubicBezTo>
                <a:cubicBezTo>
                  <a:pt x="380" y="84"/>
                  <a:pt x="296" y="0"/>
                  <a:pt x="187" y="0"/>
                </a:cubicBezTo>
                <a:lnTo>
                  <a:pt x="18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1" name="Freeform 1435"/>
          <p:cNvSpPr>
            <a:spLocks noChangeArrowheads="1"/>
          </p:cNvSpPr>
          <p:nvPr/>
        </p:nvSpPr>
        <p:spPr bwMode="auto">
          <a:xfrm>
            <a:off x="5860481" y="8669947"/>
            <a:ext cx="503866" cy="503898"/>
          </a:xfrm>
          <a:custGeom>
            <a:avLst/>
            <a:gdLst>
              <a:gd name="T0" fmla="*/ 199 w 399"/>
              <a:gd name="T1" fmla="*/ 398 h 399"/>
              <a:gd name="T2" fmla="*/ 199 w 399"/>
              <a:gd name="T3" fmla="*/ 398 h 399"/>
              <a:gd name="T4" fmla="*/ 0 w 399"/>
              <a:gd name="T5" fmla="*/ 199 h 399"/>
              <a:gd name="T6" fmla="*/ 199 w 399"/>
              <a:gd name="T7" fmla="*/ 0 h 399"/>
              <a:gd name="T8" fmla="*/ 398 w 399"/>
              <a:gd name="T9" fmla="*/ 199 h 399"/>
              <a:gd name="T10" fmla="*/ 199 w 399"/>
              <a:gd name="T11" fmla="*/ 398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9" h="399">
                <a:moveTo>
                  <a:pt x="199" y="398"/>
                </a:moveTo>
                <a:lnTo>
                  <a:pt x="199" y="398"/>
                </a:lnTo>
                <a:cubicBezTo>
                  <a:pt x="90" y="398"/>
                  <a:pt x="0" y="308"/>
                  <a:pt x="0" y="199"/>
                </a:cubicBezTo>
                <a:cubicBezTo>
                  <a:pt x="0" y="91"/>
                  <a:pt x="90" y="0"/>
                  <a:pt x="199" y="0"/>
                </a:cubicBezTo>
                <a:cubicBezTo>
                  <a:pt x="308" y="0"/>
                  <a:pt x="398" y="91"/>
                  <a:pt x="398" y="199"/>
                </a:cubicBezTo>
                <a:cubicBezTo>
                  <a:pt x="398" y="308"/>
                  <a:pt x="308" y="398"/>
                  <a:pt x="199" y="39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2" name="Freeform 1436"/>
          <p:cNvSpPr>
            <a:spLocks noChangeArrowheads="1"/>
          </p:cNvSpPr>
          <p:nvPr/>
        </p:nvSpPr>
        <p:spPr bwMode="auto">
          <a:xfrm>
            <a:off x="5860481" y="8669947"/>
            <a:ext cx="503866" cy="503898"/>
          </a:xfrm>
          <a:custGeom>
            <a:avLst/>
            <a:gdLst>
              <a:gd name="T0" fmla="*/ 199 w 399"/>
              <a:gd name="T1" fmla="*/ 0 h 399"/>
              <a:gd name="T2" fmla="*/ 199 w 399"/>
              <a:gd name="T3" fmla="*/ 0 h 399"/>
              <a:gd name="T4" fmla="*/ 398 w 399"/>
              <a:gd name="T5" fmla="*/ 199 h 399"/>
              <a:gd name="T6" fmla="*/ 199 w 399"/>
              <a:gd name="T7" fmla="*/ 398 h 399"/>
              <a:gd name="T8" fmla="*/ 0 w 399"/>
              <a:gd name="T9" fmla="*/ 199 h 399"/>
              <a:gd name="T10" fmla="*/ 199 w 399"/>
              <a:gd name="T11" fmla="*/ 0 h 399"/>
              <a:gd name="T12" fmla="*/ 199 w 399"/>
              <a:gd name="T13" fmla="*/ 0 h 399"/>
              <a:gd name="T14" fmla="*/ 199 w 399"/>
              <a:gd name="T15" fmla="*/ 0 h 399"/>
              <a:gd name="T16" fmla="*/ 0 w 399"/>
              <a:gd name="T17" fmla="*/ 199 h 399"/>
              <a:gd name="T18" fmla="*/ 199 w 399"/>
              <a:gd name="T19" fmla="*/ 398 h 399"/>
              <a:gd name="T20" fmla="*/ 398 w 399"/>
              <a:gd name="T21" fmla="*/ 199 h 399"/>
              <a:gd name="T22" fmla="*/ 199 w 399"/>
              <a:gd name="T2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399">
                <a:moveTo>
                  <a:pt x="199" y="0"/>
                </a:moveTo>
                <a:lnTo>
                  <a:pt x="199" y="0"/>
                </a:lnTo>
                <a:cubicBezTo>
                  <a:pt x="308" y="0"/>
                  <a:pt x="398" y="91"/>
                  <a:pt x="398" y="199"/>
                </a:cubicBezTo>
                <a:cubicBezTo>
                  <a:pt x="398" y="308"/>
                  <a:pt x="308" y="398"/>
                  <a:pt x="199" y="398"/>
                </a:cubicBezTo>
                <a:cubicBezTo>
                  <a:pt x="90" y="398"/>
                  <a:pt x="0" y="308"/>
                  <a:pt x="0" y="199"/>
                </a:cubicBezTo>
                <a:cubicBezTo>
                  <a:pt x="0" y="91"/>
                  <a:pt x="90" y="0"/>
                  <a:pt x="199" y="0"/>
                </a:cubicBezTo>
                <a:lnTo>
                  <a:pt x="199" y="0"/>
                </a:lnTo>
                <a:lnTo>
                  <a:pt x="199" y="0"/>
                </a:lnTo>
                <a:cubicBezTo>
                  <a:pt x="90" y="0"/>
                  <a:pt x="0" y="91"/>
                  <a:pt x="0" y="199"/>
                </a:cubicBezTo>
                <a:cubicBezTo>
                  <a:pt x="0" y="308"/>
                  <a:pt x="90" y="398"/>
                  <a:pt x="199" y="398"/>
                </a:cubicBezTo>
                <a:cubicBezTo>
                  <a:pt x="314" y="398"/>
                  <a:pt x="398" y="308"/>
                  <a:pt x="398" y="199"/>
                </a:cubicBezTo>
                <a:cubicBezTo>
                  <a:pt x="398" y="91"/>
                  <a:pt x="314" y="0"/>
                  <a:pt x="19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3" name="Freeform 1437"/>
          <p:cNvSpPr>
            <a:spLocks noChangeArrowheads="1"/>
          </p:cNvSpPr>
          <p:nvPr/>
        </p:nvSpPr>
        <p:spPr bwMode="auto">
          <a:xfrm>
            <a:off x="8391009" y="5971288"/>
            <a:ext cx="475874" cy="481503"/>
          </a:xfrm>
          <a:custGeom>
            <a:avLst/>
            <a:gdLst>
              <a:gd name="T0" fmla="*/ 187 w 375"/>
              <a:gd name="T1" fmla="*/ 380 h 381"/>
              <a:gd name="T2" fmla="*/ 187 w 375"/>
              <a:gd name="T3" fmla="*/ 380 h 381"/>
              <a:gd name="T4" fmla="*/ 0 w 375"/>
              <a:gd name="T5" fmla="*/ 193 h 381"/>
              <a:gd name="T6" fmla="*/ 187 w 375"/>
              <a:gd name="T7" fmla="*/ 0 h 381"/>
              <a:gd name="T8" fmla="*/ 374 w 375"/>
              <a:gd name="T9" fmla="*/ 193 h 381"/>
              <a:gd name="T10" fmla="*/ 187 w 375"/>
              <a:gd name="T11" fmla="*/ 38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5" h="381">
                <a:moveTo>
                  <a:pt x="187" y="380"/>
                </a:moveTo>
                <a:lnTo>
                  <a:pt x="187" y="380"/>
                </a:lnTo>
                <a:cubicBezTo>
                  <a:pt x="84" y="380"/>
                  <a:pt x="0" y="295"/>
                  <a:pt x="0" y="193"/>
                </a:cubicBezTo>
                <a:cubicBezTo>
                  <a:pt x="0" y="84"/>
                  <a:pt x="84" y="0"/>
                  <a:pt x="187" y="0"/>
                </a:cubicBezTo>
                <a:cubicBezTo>
                  <a:pt x="289" y="0"/>
                  <a:pt x="374" y="84"/>
                  <a:pt x="374" y="193"/>
                </a:cubicBezTo>
                <a:cubicBezTo>
                  <a:pt x="374" y="295"/>
                  <a:pt x="289" y="380"/>
                  <a:pt x="187" y="38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4" name="Freeform 1438"/>
          <p:cNvSpPr>
            <a:spLocks noChangeArrowheads="1"/>
          </p:cNvSpPr>
          <p:nvPr/>
        </p:nvSpPr>
        <p:spPr bwMode="auto">
          <a:xfrm>
            <a:off x="8379815" y="5971288"/>
            <a:ext cx="481472" cy="481503"/>
          </a:xfrm>
          <a:custGeom>
            <a:avLst/>
            <a:gdLst>
              <a:gd name="T0" fmla="*/ 193 w 381"/>
              <a:gd name="T1" fmla="*/ 0 h 381"/>
              <a:gd name="T2" fmla="*/ 193 w 381"/>
              <a:gd name="T3" fmla="*/ 0 h 381"/>
              <a:gd name="T4" fmla="*/ 380 w 381"/>
              <a:gd name="T5" fmla="*/ 193 h 381"/>
              <a:gd name="T6" fmla="*/ 193 w 381"/>
              <a:gd name="T7" fmla="*/ 380 h 381"/>
              <a:gd name="T8" fmla="*/ 6 w 381"/>
              <a:gd name="T9" fmla="*/ 193 h 381"/>
              <a:gd name="T10" fmla="*/ 193 w 381"/>
              <a:gd name="T11" fmla="*/ 0 h 381"/>
              <a:gd name="T12" fmla="*/ 193 w 381"/>
              <a:gd name="T13" fmla="*/ 0 h 381"/>
              <a:gd name="T14" fmla="*/ 193 w 381"/>
              <a:gd name="T15" fmla="*/ 0 h 381"/>
              <a:gd name="T16" fmla="*/ 0 w 381"/>
              <a:gd name="T17" fmla="*/ 193 h 381"/>
              <a:gd name="T18" fmla="*/ 193 w 381"/>
              <a:gd name="T19" fmla="*/ 380 h 381"/>
              <a:gd name="T20" fmla="*/ 380 w 381"/>
              <a:gd name="T21" fmla="*/ 193 h 381"/>
              <a:gd name="T22" fmla="*/ 193 w 381"/>
              <a:gd name="T23" fmla="*/ 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81">
                <a:moveTo>
                  <a:pt x="193" y="0"/>
                </a:moveTo>
                <a:lnTo>
                  <a:pt x="193" y="0"/>
                </a:lnTo>
                <a:cubicBezTo>
                  <a:pt x="295" y="0"/>
                  <a:pt x="380" y="84"/>
                  <a:pt x="380" y="193"/>
                </a:cubicBezTo>
                <a:cubicBezTo>
                  <a:pt x="380" y="295"/>
                  <a:pt x="295" y="380"/>
                  <a:pt x="193" y="380"/>
                </a:cubicBezTo>
                <a:cubicBezTo>
                  <a:pt x="90" y="380"/>
                  <a:pt x="6" y="295"/>
                  <a:pt x="6" y="193"/>
                </a:cubicBezTo>
                <a:cubicBezTo>
                  <a:pt x="6" y="84"/>
                  <a:pt x="90" y="0"/>
                  <a:pt x="193" y="0"/>
                </a:cubicBezTo>
                <a:lnTo>
                  <a:pt x="193" y="0"/>
                </a:lnTo>
                <a:lnTo>
                  <a:pt x="193" y="0"/>
                </a:lnTo>
                <a:cubicBezTo>
                  <a:pt x="84" y="0"/>
                  <a:pt x="0" y="84"/>
                  <a:pt x="0" y="193"/>
                </a:cubicBezTo>
                <a:cubicBezTo>
                  <a:pt x="0" y="295"/>
                  <a:pt x="84" y="380"/>
                  <a:pt x="193" y="380"/>
                </a:cubicBezTo>
                <a:cubicBezTo>
                  <a:pt x="295" y="380"/>
                  <a:pt x="380" y="295"/>
                  <a:pt x="380" y="193"/>
                </a:cubicBezTo>
                <a:cubicBezTo>
                  <a:pt x="380" y="84"/>
                  <a:pt x="295" y="0"/>
                  <a:pt x="19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5" name="Freeform 1439"/>
          <p:cNvSpPr>
            <a:spLocks noChangeArrowheads="1"/>
          </p:cNvSpPr>
          <p:nvPr/>
        </p:nvSpPr>
        <p:spPr bwMode="auto">
          <a:xfrm>
            <a:off x="4276108" y="5198641"/>
            <a:ext cx="414289" cy="425515"/>
          </a:xfrm>
          <a:custGeom>
            <a:avLst/>
            <a:gdLst>
              <a:gd name="T0" fmla="*/ 163 w 327"/>
              <a:gd name="T1" fmla="*/ 332 h 333"/>
              <a:gd name="T2" fmla="*/ 163 w 327"/>
              <a:gd name="T3" fmla="*/ 332 h 333"/>
              <a:gd name="T4" fmla="*/ 0 w 327"/>
              <a:gd name="T5" fmla="*/ 163 h 333"/>
              <a:gd name="T6" fmla="*/ 163 w 327"/>
              <a:gd name="T7" fmla="*/ 0 h 333"/>
              <a:gd name="T8" fmla="*/ 326 w 327"/>
              <a:gd name="T9" fmla="*/ 163 h 333"/>
              <a:gd name="T10" fmla="*/ 163 w 327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7" h="333">
                <a:moveTo>
                  <a:pt x="163" y="332"/>
                </a:moveTo>
                <a:lnTo>
                  <a:pt x="163" y="332"/>
                </a:lnTo>
                <a:cubicBezTo>
                  <a:pt x="73" y="332"/>
                  <a:pt x="0" y="254"/>
                  <a:pt x="0" y="163"/>
                </a:cubicBezTo>
                <a:cubicBezTo>
                  <a:pt x="0" y="73"/>
                  <a:pt x="73" y="0"/>
                  <a:pt x="163" y="0"/>
                </a:cubicBezTo>
                <a:cubicBezTo>
                  <a:pt x="253" y="0"/>
                  <a:pt x="326" y="73"/>
                  <a:pt x="326" y="163"/>
                </a:cubicBezTo>
                <a:cubicBezTo>
                  <a:pt x="326" y="254"/>
                  <a:pt x="253" y="332"/>
                  <a:pt x="163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6" name="Freeform 1440"/>
          <p:cNvSpPr>
            <a:spLocks noChangeArrowheads="1"/>
          </p:cNvSpPr>
          <p:nvPr/>
        </p:nvSpPr>
        <p:spPr bwMode="auto">
          <a:xfrm>
            <a:off x="4270504" y="5198641"/>
            <a:ext cx="431087" cy="425515"/>
          </a:xfrm>
          <a:custGeom>
            <a:avLst/>
            <a:gdLst>
              <a:gd name="T0" fmla="*/ 169 w 339"/>
              <a:gd name="T1" fmla="*/ 0 h 333"/>
              <a:gd name="T2" fmla="*/ 169 w 339"/>
              <a:gd name="T3" fmla="*/ 0 h 333"/>
              <a:gd name="T4" fmla="*/ 332 w 339"/>
              <a:gd name="T5" fmla="*/ 163 h 333"/>
              <a:gd name="T6" fmla="*/ 169 w 339"/>
              <a:gd name="T7" fmla="*/ 326 h 333"/>
              <a:gd name="T8" fmla="*/ 6 w 339"/>
              <a:gd name="T9" fmla="*/ 163 h 333"/>
              <a:gd name="T10" fmla="*/ 169 w 339"/>
              <a:gd name="T11" fmla="*/ 0 h 333"/>
              <a:gd name="T12" fmla="*/ 169 w 339"/>
              <a:gd name="T13" fmla="*/ 0 h 333"/>
              <a:gd name="T14" fmla="*/ 169 w 339"/>
              <a:gd name="T15" fmla="*/ 0 h 333"/>
              <a:gd name="T16" fmla="*/ 0 w 339"/>
              <a:gd name="T17" fmla="*/ 163 h 333"/>
              <a:gd name="T18" fmla="*/ 169 w 339"/>
              <a:gd name="T19" fmla="*/ 332 h 333"/>
              <a:gd name="T20" fmla="*/ 338 w 339"/>
              <a:gd name="T21" fmla="*/ 163 h 333"/>
              <a:gd name="T22" fmla="*/ 169 w 339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9" h="333">
                <a:moveTo>
                  <a:pt x="169" y="0"/>
                </a:moveTo>
                <a:lnTo>
                  <a:pt x="169" y="0"/>
                </a:lnTo>
                <a:cubicBezTo>
                  <a:pt x="259" y="0"/>
                  <a:pt x="332" y="73"/>
                  <a:pt x="332" y="163"/>
                </a:cubicBezTo>
                <a:cubicBezTo>
                  <a:pt x="332" y="254"/>
                  <a:pt x="259" y="326"/>
                  <a:pt x="169" y="326"/>
                </a:cubicBezTo>
                <a:cubicBezTo>
                  <a:pt x="79" y="326"/>
                  <a:pt x="6" y="254"/>
                  <a:pt x="6" y="163"/>
                </a:cubicBezTo>
                <a:cubicBezTo>
                  <a:pt x="6" y="73"/>
                  <a:pt x="79" y="0"/>
                  <a:pt x="169" y="0"/>
                </a:cubicBezTo>
                <a:lnTo>
                  <a:pt x="169" y="0"/>
                </a:lnTo>
                <a:lnTo>
                  <a:pt x="169" y="0"/>
                </a:lnTo>
                <a:cubicBezTo>
                  <a:pt x="79" y="0"/>
                  <a:pt x="0" y="73"/>
                  <a:pt x="0" y="163"/>
                </a:cubicBezTo>
                <a:cubicBezTo>
                  <a:pt x="0" y="254"/>
                  <a:pt x="79" y="332"/>
                  <a:pt x="169" y="332"/>
                </a:cubicBezTo>
                <a:cubicBezTo>
                  <a:pt x="259" y="332"/>
                  <a:pt x="338" y="254"/>
                  <a:pt x="338" y="163"/>
                </a:cubicBezTo>
                <a:cubicBezTo>
                  <a:pt x="338" y="73"/>
                  <a:pt x="259" y="0"/>
                  <a:pt x="16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7" name="Freeform 1441"/>
          <p:cNvSpPr>
            <a:spLocks noChangeArrowheads="1"/>
          </p:cNvSpPr>
          <p:nvPr/>
        </p:nvSpPr>
        <p:spPr bwMode="auto">
          <a:xfrm>
            <a:off x="7456057" y="3580564"/>
            <a:ext cx="425487" cy="425515"/>
          </a:xfrm>
          <a:custGeom>
            <a:avLst/>
            <a:gdLst>
              <a:gd name="T0" fmla="*/ 163 w 333"/>
              <a:gd name="T1" fmla="*/ 332 h 333"/>
              <a:gd name="T2" fmla="*/ 163 w 333"/>
              <a:gd name="T3" fmla="*/ 332 h 333"/>
              <a:gd name="T4" fmla="*/ 0 w 333"/>
              <a:gd name="T5" fmla="*/ 163 h 333"/>
              <a:gd name="T6" fmla="*/ 163 w 333"/>
              <a:gd name="T7" fmla="*/ 0 h 333"/>
              <a:gd name="T8" fmla="*/ 332 w 333"/>
              <a:gd name="T9" fmla="*/ 163 h 333"/>
              <a:gd name="T10" fmla="*/ 163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3" y="332"/>
                </a:moveTo>
                <a:lnTo>
                  <a:pt x="163" y="332"/>
                </a:lnTo>
                <a:cubicBezTo>
                  <a:pt x="72" y="332"/>
                  <a:pt x="0" y="260"/>
                  <a:pt x="0" y="163"/>
                </a:cubicBezTo>
                <a:cubicBezTo>
                  <a:pt x="0" y="73"/>
                  <a:pt x="72" y="0"/>
                  <a:pt x="163" y="0"/>
                </a:cubicBezTo>
                <a:cubicBezTo>
                  <a:pt x="253" y="0"/>
                  <a:pt x="332" y="73"/>
                  <a:pt x="332" y="163"/>
                </a:cubicBezTo>
                <a:cubicBezTo>
                  <a:pt x="332" y="260"/>
                  <a:pt x="253" y="332"/>
                  <a:pt x="163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8" name="Freeform 1442"/>
          <p:cNvSpPr>
            <a:spLocks noChangeArrowheads="1"/>
          </p:cNvSpPr>
          <p:nvPr/>
        </p:nvSpPr>
        <p:spPr bwMode="auto">
          <a:xfrm>
            <a:off x="7456057" y="3580564"/>
            <a:ext cx="425487" cy="425515"/>
          </a:xfrm>
          <a:custGeom>
            <a:avLst/>
            <a:gdLst>
              <a:gd name="T0" fmla="*/ 163 w 333"/>
              <a:gd name="T1" fmla="*/ 0 h 333"/>
              <a:gd name="T2" fmla="*/ 163 w 333"/>
              <a:gd name="T3" fmla="*/ 0 h 333"/>
              <a:gd name="T4" fmla="*/ 332 w 333"/>
              <a:gd name="T5" fmla="*/ 163 h 333"/>
              <a:gd name="T6" fmla="*/ 163 w 333"/>
              <a:gd name="T7" fmla="*/ 332 h 333"/>
              <a:gd name="T8" fmla="*/ 0 w 333"/>
              <a:gd name="T9" fmla="*/ 163 h 333"/>
              <a:gd name="T10" fmla="*/ 163 w 333"/>
              <a:gd name="T11" fmla="*/ 0 h 333"/>
              <a:gd name="T12" fmla="*/ 163 w 333"/>
              <a:gd name="T13" fmla="*/ 0 h 333"/>
              <a:gd name="T14" fmla="*/ 163 w 333"/>
              <a:gd name="T15" fmla="*/ 0 h 333"/>
              <a:gd name="T16" fmla="*/ 0 w 333"/>
              <a:gd name="T17" fmla="*/ 163 h 333"/>
              <a:gd name="T18" fmla="*/ 163 w 333"/>
              <a:gd name="T19" fmla="*/ 332 h 333"/>
              <a:gd name="T20" fmla="*/ 332 w 333"/>
              <a:gd name="T21" fmla="*/ 163 h 333"/>
              <a:gd name="T22" fmla="*/ 163 w 333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163" y="0"/>
                </a:moveTo>
                <a:lnTo>
                  <a:pt x="163" y="0"/>
                </a:lnTo>
                <a:cubicBezTo>
                  <a:pt x="253" y="0"/>
                  <a:pt x="332" y="73"/>
                  <a:pt x="332" y="163"/>
                </a:cubicBezTo>
                <a:cubicBezTo>
                  <a:pt x="332" y="260"/>
                  <a:pt x="253" y="332"/>
                  <a:pt x="163" y="332"/>
                </a:cubicBezTo>
                <a:cubicBezTo>
                  <a:pt x="72" y="332"/>
                  <a:pt x="0" y="260"/>
                  <a:pt x="0" y="163"/>
                </a:cubicBezTo>
                <a:cubicBezTo>
                  <a:pt x="0" y="73"/>
                  <a:pt x="72" y="0"/>
                  <a:pt x="163" y="0"/>
                </a:cubicBezTo>
                <a:lnTo>
                  <a:pt x="163" y="0"/>
                </a:lnTo>
                <a:lnTo>
                  <a:pt x="163" y="0"/>
                </a:lnTo>
                <a:cubicBezTo>
                  <a:pt x="72" y="0"/>
                  <a:pt x="0" y="73"/>
                  <a:pt x="0" y="163"/>
                </a:cubicBezTo>
                <a:cubicBezTo>
                  <a:pt x="0" y="260"/>
                  <a:pt x="72" y="332"/>
                  <a:pt x="163" y="332"/>
                </a:cubicBezTo>
                <a:cubicBezTo>
                  <a:pt x="259" y="332"/>
                  <a:pt x="332" y="260"/>
                  <a:pt x="332" y="163"/>
                </a:cubicBezTo>
                <a:cubicBezTo>
                  <a:pt x="332" y="73"/>
                  <a:pt x="259" y="0"/>
                  <a:pt x="16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09" name="Freeform 1443"/>
          <p:cNvSpPr>
            <a:spLocks noChangeArrowheads="1"/>
          </p:cNvSpPr>
          <p:nvPr/>
        </p:nvSpPr>
        <p:spPr bwMode="auto">
          <a:xfrm>
            <a:off x="3649072" y="5624155"/>
            <a:ext cx="425487" cy="425515"/>
          </a:xfrm>
          <a:custGeom>
            <a:avLst/>
            <a:gdLst>
              <a:gd name="T0" fmla="*/ 169 w 333"/>
              <a:gd name="T1" fmla="*/ 332 h 333"/>
              <a:gd name="T2" fmla="*/ 169 w 333"/>
              <a:gd name="T3" fmla="*/ 332 h 333"/>
              <a:gd name="T4" fmla="*/ 0 w 333"/>
              <a:gd name="T5" fmla="*/ 169 h 333"/>
              <a:gd name="T6" fmla="*/ 169 w 333"/>
              <a:gd name="T7" fmla="*/ 0 h 333"/>
              <a:gd name="T8" fmla="*/ 332 w 333"/>
              <a:gd name="T9" fmla="*/ 169 h 333"/>
              <a:gd name="T10" fmla="*/ 169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9" y="332"/>
                </a:moveTo>
                <a:lnTo>
                  <a:pt x="169" y="332"/>
                </a:lnTo>
                <a:cubicBezTo>
                  <a:pt x="79" y="332"/>
                  <a:pt x="0" y="260"/>
                  <a:pt x="0" y="169"/>
                </a:cubicBezTo>
                <a:cubicBezTo>
                  <a:pt x="0" y="79"/>
                  <a:pt x="79" y="0"/>
                  <a:pt x="169" y="0"/>
                </a:cubicBezTo>
                <a:cubicBezTo>
                  <a:pt x="260" y="0"/>
                  <a:pt x="332" y="79"/>
                  <a:pt x="332" y="169"/>
                </a:cubicBezTo>
                <a:cubicBezTo>
                  <a:pt x="332" y="260"/>
                  <a:pt x="260" y="332"/>
                  <a:pt x="169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0" name="Freeform 1444"/>
          <p:cNvSpPr>
            <a:spLocks noChangeArrowheads="1"/>
          </p:cNvSpPr>
          <p:nvPr/>
        </p:nvSpPr>
        <p:spPr bwMode="auto">
          <a:xfrm>
            <a:off x="3649072" y="5624155"/>
            <a:ext cx="425487" cy="425515"/>
          </a:xfrm>
          <a:custGeom>
            <a:avLst/>
            <a:gdLst>
              <a:gd name="T0" fmla="*/ 169 w 333"/>
              <a:gd name="T1" fmla="*/ 0 h 333"/>
              <a:gd name="T2" fmla="*/ 169 w 333"/>
              <a:gd name="T3" fmla="*/ 0 h 333"/>
              <a:gd name="T4" fmla="*/ 332 w 333"/>
              <a:gd name="T5" fmla="*/ 169 h 333"/>
              <a:gd name="T6" fmla="*/ 169 w 333"/>
              <a:gd name="T7" fmla="*/ 332 h 333"/>
              <a:gd name="T8" fmla="*/ 0 w 333"/>
              <a:gd name="T9" fmla="*/ 169 h 333"/>
              <a:gd name="T10" fmla="*/ 169 w 333"/>
              <a:gd name="T11" fmla="*/ 0 h 333"/>
              <a:gd name="T12" fmla="*/ 169 w 333"/>
              <a:gd name="T13" fmla="*/ 0 h 333"/>
              <a:gd name="T14" fmla="*/ 169 w 333"/>
              <a:gd name="T15" fmla="*/ 0 h 333"/>
              <a:gd name="T16" fmla="*/ 0 w 333"/>
              <a:gd name="T17" fmla="*/ 169 h 333"/>
              <a:gd name="T18" fmla="*/ 169 w 333"/>
              <a:gd name="T19" fmla="*/ 332 h 333"/>
              <a:gd name="T20" fmla="*/ 332 w 333"/>
              <a:gd name="T21" fmla="*/ 169 h 333"/>
              <a:gd name="T22" fmla="*/ 169 w 333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169" y="0"/>
                </a:moveTo>
                <a:lnTo>
                  <a:pt x="169" y="0"/>
                </a:lnTo>
                <a:cubicBezTo>
                  <a:pt x="260" y="0"/>
                  <a:pt x="332" y="79"/>
                  <a:pt x="332" y="169"/>
                </a:cubicBezTo>
                <a:cubicBezTo>
                  <a:pt x="332" y="260"/>
                  <a:pt x="260" y="332"/>
                  <a:pt x="169" y="332"/>
                </a:cubicBezTo>
                <a:cubicBezTo>
                  <a:pt x="79" y="332"/>
                  <a:pt x="0" y="260"/>
                  <a:pt x="0" y="169"/>
                </a:cubicBezTo>
                <a:cubicBezTo>
                  <a:pt x="0" y="79"/>
                  <a:pt x="79" y="0"/>
                  <a:pt x="169" y="0"/>
                </a:cubicBezTo>
                <a:lnTo>
                  <a:pt x="169" y="0"/>
                </a:lnTo>
                <a:lnTo>
                  <a:pt x="169" y="0"/>
                </a:lnTo>
                <a:cubicBezTo>
                  <a:pt x="73" y="0"/>
                  <a:pt x="0" y="73"/>
                  <a:pt x="0" y="169"/>
                </a:cubicBezTo>
                <a:cubicBezTo>
                  <a:pt x="0" y="260"/>
                  <a:pt x="73" y="332"/>
                  <a:pt x="169" y="332"/>
                </a:cubicBezTo>
                <a:cubicBezTo>
                  <a:pt x="260" y="332"/>
                  <a:pt x="332" y="260"/>
                  <a:pt x="332" y="169"/>
                </a:cubicBezTo>
                <a:cubicBezTo>
                  <a:pt x="332" y="73"/>
                  <a:pt x="260" y="0"/>
                  <a:pt x="16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1" name="Freeform 1445"/>
          <p:cNvSpPr>
            <a:spLocks noChangeArrowheads="1"/>
          </p:cNvSpPr>
          <p:nvPr/>
        </p:nvSpPr>
        <p:spPr bwMode="auto">
          <a:xfrm>
            <a:off x="3268374" y="4386803"/>
            <a:ext cx="425487" cy="425515"/>
          </a:xfrm>
          <a:custGeom>
            <a:avLst/>
            <a:gdLst>
              <a:gd name="T0" fmla="*/ 163 w 333"/>
              <a:gd name="T1" fmla="*/ 332 h 333"/>
              <a:gd name="T2" fmla="*/ 163 w 333"/>
              <a:gd name="T3" fmla="*/ 332 h 333"/>
              <a:gd name="T4" fmla="*/ 0 w 333"/>
              <a:gd name="T5" fmla="*/ 163 h 333"/>
              <a:gd name="T6" fmla="*/ 163 w 333"/>
              <a:gd name="T7" fmla="*/ 0 h 333"/>
              <a:gd name="T8" fmla="*/ 332 w 333"/>
              <a:gd name="T9" fmla="*/ 163 h 333"/>
              <a:gd name="T10" fmla="*/ 163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3" y="332"/>
                </a:moveTo>
                <a:lnTo>
                  <a:pt x="163" y="332"/>
                </a:lnTo>
                <a:cubicBezTo>
                  <a:pt x="72" y="332"/>
                  <a:pt x="0" y="259"/>
                  <a:pt x="0" y="163"/>
                </a:cubicBezTo>
                <a:cubicBezTo>
                  <a:pt x="0" y="72"/>
                  <a:pt x="72" y="0"/>
                  <a:pt x="163" y="0"/>
                </a:cubicBezTo>
                <a:cubicBezTo>
                  <a:pt x="259" y="0"/>
                  <a:pt x="332" y="72"/>
                  <a:pt x="332" y="163"/>
                </a:cubicBezTo>
                <a:cubicBezTo>
                  <a:pt x="332" y="259"/>
                  <a:pt x="259" y="332"/>
                  <a:pt x="163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2" name="Freeform 1446"/>
          <p:cNvSpPr>
            <a:spLocks noChangeArrowheads="1"/>
          </p:cNvSpPr>
          <p:nvPr/>
        </p:nvSpPr>
        <p:spPr bwMode="auto">
          <a:xfrm>
            <a:off x="3268374" y="4386803"/>
            <a:ext cx="425487" cy="425515"/>
          </a:xfrm>
          <a:custGeom>
            <a:avLst/>
            <a:gdLst>
              <a:gd name="T0" fmla="*/ 163 w 333"/>
              <a:gd name="T1" fmla="*/ 0 h 333"/>
              <a:gd name="T2" fmla="*/ 163 w 333"/>
              <a:gd name="T3" fmla="*/ 0 h 333"/>
              <a:gd name="T4" fmla="*/ 332 w 333"/>
              <a:gd name="T5" fmla="*/ 163 h 333"/>
              <a:gd name="T6" fmla="*/ 163 w 333"/>
              <a:gd name="T7" fmla="*/ 332 h 333"/>
              <a:gd name="T8" fmla="*/ 0 w 333"/>
              <a:gd name="T9" fmla="*/ 163 h 333"/>
              <a:gd name="T10" fmla="*/ 163 w 333"/>
              <a:gd name="T11" fmla="*/ 0 h 333"/>
              <a:gd name="T12" fmla="*/ 163 w 333"/>
              <a:gd name="T13" fmla="*/ 0 h 333"/>
              <a:gd name="T14" fmla="*/ 163 w 333"/>
              <a:gd name="T15" fmla="*/ 0 h 333"/>
              <a:gd name="T16" fmla="*/ 0 w 333"/>
              <a:gd name="T17" fmla="*/ 163 h 333"/>
              <a:gd name="T18" fmla="*/ 163 w 333"/>
              <a:gd name="T19" fmla="*/ 332 h 333"/>
              <a:gd name="T20" fmla="*/ 332 w 333"/>
              <a:gd name="T21" fmla="*/ 163 h 333"/>
              <a:gd name="T22" fmla="*/ 163 w 333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163" y="0"/>
                </a:moveTo>
                <a:lnTo>
                  <a:pt x="163" y="0"/>
                </a:lnTo>
                <a:cubicBezTo>
                  <a:pt x="253" y="0"/>
                  <a:pt x="332" y="72"/>
                  <a:pt x="332" y="163"/>
                </a:cubicBezTo>
                <a:cubicBezTo>
                  <a:pt x="332" y="259"/>
                  <a:pt x="253" y="332"/>
                  <a:pt x="163" y="332"/>
                </a:cubicBezTo>
                <a:cubicBezTo>
                  <a:pt x="72" y="332"/>
                  <a:pt x="0" y="259"/>
                  <a:pt x="0" y="163"/>
                </a:cubicBezTo>
                <a:cubicBezTo>
                  <a:pt x="0" y="72"/>
                  <a:pt x="72" y="0"/>
                  <a:pt x="163" y="0"/>
                </a:cubicBezTo>
                <a:lnTo>
                  <a:pt x="163" y="0"/>
                </a:lnTo>
                <a:lnTo>
                  <a:pt x="163" y="0"/>
                </a:lnTo>
                <a:cubicBezTo>
                  <a:pt x="72" y="0"/>
                  <a:pt x="0" y="72"/>
                  <a:pt x="0" y="163"/>
                </a:cubicBezTo>
                <a:cubicBezTo>
                  <a:pt x="0" y="259"/>
                  <a:pt x="72" y="332"/>
                  <a:pt x="163" y="332"/>
                </a:cubicBezTo>
                <a:cubicBezTo>
                  <a:pt x="259" y="332"/>
                  <a:pt x="332" y="259"/>
                  <a:pt x="332" y="163"/>
                </a:cubicBezTo>
                <a:cubicBezTo>
                  <a:pt x="332" y="72"/>
                  <a:pt x="259" y="0"/>
                  <a:pt x="16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3" name="Freeform 1447"/>
          <p:cNvSpPr>
            <a:spLocks noChangeArrowheads="1"/>
          </p:cNvSpPr>
          <p:nvPr/>
        </p:nvSpPr>
        <p:spPr bwMode="auto">
          <a:xfrm>
            <a:off x="2949258" y="6016077"/>
            <a:ext cx="531860" cy="531892"/>
          </a:xfrm>
          <a:custGeom>
            <a:avLst/>
            <a:gdLst>
              <a:gd name="T0" fmla="*/ 211 w 418"/>
              <a:gd name="T1" fmla="*/ 416 h 417"/>
              <a:gd name="T2" fmla="*/ 211 w 418"/>
              <a:gd name="T3" fmla="*/ 416 h 417"/>
              <a:gd name="T4" fmla="*/ 0 w 418"/>
              <a:gd name="T5" fmla="*/ 205 h 417"/>
              <a:gd name="T6" fmla="*/ 211 w 418"/>
              <a:gd name="T7" fmla="*/ 0 h 417"/>
              <a:gd name="T8" fmla="*/ 417 w 418"/>
              <a:gd name="T9" fmla="*/ 205 h 417"/>
              <a:gd name="T10" fmla="*/ 211 w 418"/>
              <a:gd name="T11" fmla="*/ 416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8" h="417">
                <a:moveTo>
                  <a:pt x="211" y="416"/>
                </a:moveTo>
                <a:lnTo>
                  <a:pt x="211" y="416"/>
                </a:lnTo>
                <a:cubicBezTo>
                  <a:pt x="97" y="416"/>
                  <a:pt x="0" y="320"/>
                  <a:pt x="0" y="205"/>
                </a:cubicBezTo>
                <a:cubicBezTo>
                  <a:pt x="0" y="90"/>
                  <a:pt x="97" y="0"/>
                  <a:pt x="211" y="0"/>
                </a:cubicBezTo>
                <a:cubicBezTo>
                  <a:pt x="326" y="0"/>
                  <a:pt x="417" y="90"/>
                  <a:pt x="417" y="205"/>
                </a:cubicBezTo>
                <a:cubicBezTo>
                  <a:pt x="417" y="320"/>
                  <a:pt x="326" y="416"/>
                  <a:pt x="211" y="41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4" name="Freeform 1448"/>
          <p:cNvSpPr>
            <a:spLocks noChangeArrowheads="1"/>
          </p:cNvSpPr>
          <p:nvPr/>
        </p:nvSpPr>
        <p:spPr bwMode="auto">
          <a:xfrm>
            <a:off x="2949258" y="6016077"/>
            <a:ext cx="531860" cy="531892"/>
          </a:xfrm>
          <a:custGeom>
            <a:avLst/>
            <a:gdLst>
              <a:gd name="T0" fmla="*/ 211 w 418"/>
              <a:gd name="T1" fmla="*/ 0 h 417"/>
              <a:gd name="T2" fmla="*/ 211 w 418"/>
              <a:gd name="T3" fmla="*/ 0 h 417"/>
              <a:gd name="T4" fmla="*/ 417 w 418"/>
              <a:gd name="T5" fmla="*/ 205 h 417"/>
              <a:gd name="T6" fmla="*/ 211 w 418"/>
              <a:gd name="T7" fmla="*/ 410 h 417"/>
              <a:gd name="T8" fmla="*/ 0 w 418"/>
              <a:gd name="T9" fmla="*/ 205 h 417"/>
              <a:gd name="T10" fmla="*/ 211 w 418"/>
              <a:gd name="T11" fmla="*/ 0 h 417"/>
              <a:gd name="T12" fmla="*/ 211 w 418"/>
              <a:gd name="T13" fmla="*/ 0 h 417"/>
              <a:gd name="T14" fmla="*/ 211 w 418"/>
              <a:gd name="T15" fmla="*/ 0 h 417"/>
              <a:gd name="T16" fmla="*/ 0 w 418"/>
              <a:gd name="T17" fmla="*/ 205 h 417"/>
              <a:gd name="T18" fmla="*/ 211 w 418"/>
              <a:gd name="T19" fmla="*/ 416 h 417"/>
              <a:gd name="T20" fmla="*/ 417 w 418"/>
              <a:gd name="T21" fmla="*/ 205 h 417"/>
              <a:gd name="T22" fmla="*/ 211 w 418"/>
              <a:gd name="T23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8" h="417">
                <a:moveTo>
                  <a:pt x="211" y="0"/>
                </a:moveTo>
                <a:lnTo>
                  <a:pt x="211" y="0"/>
                </a:lnTo>
                <a:cubicBezTo>
                  <a:pt x="320" y="0"/>
                  <a:pt x="417" y="90"/>
                  <a:pt x="417" y="205"/>
                </a:cubicBezTo>
                <a:cubicBezTo>
                  <a:pt x="417" y="320"/>
                  <a:pt x="320" y="410"/>
                  <a:pt x="211" y="410"/>
                </a:cubicBezTo>
                <a:cubicBezTo>
                  <a:pt x="97" y="410"/>
                  <a:pt x="0" y="320"/>
                  <a:pt x="0" y="205"/>
                </a:cubicBezTo>
                <a:cubicBezTo>
                  <a:pt x="0" y="90"/>
                  <a:pt x="97" y="0"/>
                  <a:pt x="211" y="0"/>
                </a:cubicBezTo>
                <a:lnTo>
                  <a:pt x="211" y="0"/>
                </a:lnTo>
                <a:lnTo>
                  <a:pt x="211" y="0"/>
                </a:lnTo>
                <a:cubicBezTo>
                  <a:pt x="91" y="0"/>
                  <a:pt x="0" y="90"/>
                  <a:pt x="0" y="205"/>
                </a:cubicBezTo>
                <a:cubicBezTo>
                  <a:pt x="0" y="320"/>
                  <a:pt x="91" y="416"/>
                  <a:pt x="211" y="416"/>
                </a:cubicBezTo>
                <a:cubicBezTo>
                  <a:pt x="326" y="416"/>
                  <a:pt x="417" y="320"/>
                  <a:pt x="417" y="205"/>
                </a:cubicBezTo>
                <a:cubicBezTo>
                  <a:pt x="417" y="90"/>
                  <a:pt x="326" y="0"/>
                  <a:pt x="21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5" name="Freeform 1449"/>
          <p:cNvSpPr>
            <a:spLocks noChangeArrowheads="1"/>
          </p:cNvSpPr>
          <p:nvPr/>
        </p:nvSpPr>
        <p:spPr bwMode="auto">
          <a:xfrm>
            <a:off x="3984980" y="4532373"/>
            <a:ext cx="425487" cy="425515"/>
          </a:xfrm>
          <a:custGeom>
            <a:avLst/>
            <a:gdLst>
              <a:gd name="T0" fmla="*/ 169 w 333"/>
              <a:gd name="T1" fmla="*/ 332 h 333"/>
              <a:gd name="T2" fmla="*/ 169 w 333"/>
              <a:gd name="T3" fmla="*/ 332 h 333"/>
              <a:gd name="T4" fmla="*/ 0 w 333"/>
              <a:gd name="T5" fmla="*/ 169 h 333"/>
              <a:gd name="T6" fmla="*/ 169 w 333"/>
              <a:gd name="T7" fmla="*/ 0 h 333"/>
              <a:gd name="T8" fmla="*/ 332 w 333"/>
              <a:gd name="T9" fmla="*/ 169 h 333"/>
              <a:gd name="T10" fmla="*/ 169 w 333"/>
              <a:gd name="T11" fmla="*/ 33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" h="333">
                <a:moveTo>
                  <a:pt x="169" y="332"/>
                </a:moveTo>
                <a:lnTo>
                  <a:pt x="169" y="332"/>
                </a:lnTo>
                <a:cubicBezTo>
                  <a:pt x="78" y="332"/>
                  <a:pt x="0" y="260"/>
                  <a:pt x="0" y="169"/>
                </a:cubicBezTo>
                <a:cubicBezTo>
                  <a:pt x="0" y="79"/>
                  <a:pt x="78" y="0"/>
                  <a:pt x="169" y="0"/>
                </a:cubicBezTo>
                <a:cubicBezTo>
                  <a:pt x="259" y="0"/>
                  <a:pt x="332" y="79"/>
                  <a:pt x="332" y="169"/>
                </a:cubicBezTo>
                <a:cubicBezTo>
                  <a:pt x="332" y="260"/>
                  <a:pt x="259" y="332"/>
                  <a:pt x="169" y="33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6" name="Freeform 1450"/>
          <p:cNvSpPr>
            <a:spLocks noChangeArrowheads="1"/>
          </p:cNvSpPr>
          <p:nvPr/>
        </p:nvSpPr>
        <p:spPr bwMode="auto">
          <a:xfrm>
            <a:off x="3984980" y="4532373"/>
            <a:ext cx="425487" cy="431115"/>
          </a:xfrm>
          <a:custGeom>
            <a:avLst/>
            <a:gdLst>
              <a:gd name="T0" fmla="*/ 169 w 333"/>
              <a:gd name="T1" fmla="*/ 6 h 339"/>
              <a:gd name="T2" fmla="*/ 169 w 333"/>
              <a:gd name="T3" fmla="*/ 6 h 339"/>
              <a:gd name="T4" fmla="*/ 332 w 333"/>
              <a:gd name="T5" fmla="*/ 169 h 339"/>
              <a:gd name="T6" fmla="*/ 169 w 333"/>
              <a:gd name="T7" fmla="*/ 332 h 339"/>
              <a:gd name="T8" fmla="*/ 0 w 333"/>
              <a:gd name="T9" fmla="*/ 169 h 339"/>
              <a:gd name="T10" fmla="*/ 169 w 333"/>
              <a:gd name="T11" fmla="*/ 6 h 339"/>
              <a:gd name="T12" fmla="*/ 169 w 333"/>
              <a:gd name="T13" fmla="*/ 0 h 339"/>
              <a:gd name="T14" fmla="*/ 169 w 333"/>
              <a:gd name="T15" fmla="*/ 0 h 339"/>
              <a:gd name="T16" fmla="*/ 0 w 333"/>
              <a:gd name="T17" fmla="*/ 169 h 339"/>
              <a:gd name="T18" fmla="*/ 169 w 333"/>
              <a:gd name="T19" fmla="*/ 338 h 339"/>
              <a:gd name="T20" fmla="*/ 332 w 333"/>
              <a:gd name="T21" fmla="*/ 169 h 339"/>
              <a:gd name="T22" fmla="*/ 169 w 333"/>
              <a:gd name="T23" fmla="*/ 0 h 339"/>
              <a:gd name="T24" fmla="*/ 169 w 333"/>
              <a:gd name="T25" fmla="*/ 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9">
                <a:moveTo>
                  <a:pt x="169" y="6"/>
                </a:moveTo>
                <a:lnTo>
                  <a:pt x="169" y="6"/>
                </a:lnTo>
                <a:cubicBezTo>
                  <a:pt x="259" y="6"/>
                  <a:pt x="332" y="79"/>
                  <a:pt x="332" y="169"/>
                </a:cubicBezTo>
                <a:cubicBezTo>
                  <a:pt x="332" y="260"/>
                  <a:pt x="259" y="332"/>
                  <a:pt x="169" y="332"/>
                </a:cubicBezTo>
                <a:cubicBezTo>
                  <a:pt x="78" y="332"/>
                  <a:pt x="0" y="260"/>
                  <a:pt x="0" y="169"/>
                </a:cubicBezTo>
                <a:cubicBezTo>
                  <a:pt x="0" y="79"/>
                  <a:pt x="78" y="6"/>
                  <a:pt x="169" y="6"/>
                </a:cubicBezTo>
                <a:lnTo>
                  <a:pt x="169" y="0"/>
                </a:lnTo>
                <a:lnTo>
                  <a:pt x="169" y="0"/>
                </a:lnTo>
                <a:cubicBezTo>
                  <a:pt x="72" y="0"/>
                  <a:pt x="0" y="79"/>
                  <a:pt x="0" y="169"/>
                </a:cubicBezTo>
                <a:cubicBezTo>
                  <a:pt x="0" y="260"/>
                  <a:pt x="72" y="338"/>
                  <a:pt x="169" y="338"/>
                </a:cubicBezTo>
                <a:cubicBezTo>
                  <a:pt x="259" y="338"/>
                  <a:pt x="332" y="260"/>
                  <a:pt x="332" y="169"/>
                </a:cubicBezTo>
                <a:cubicBezTo>
                  <a:pt x="332" y="79"/>
                  <a:pt x="259" y="0"/>
                  <a:pt x="169" y="0"/>
                </a:cubicBezTo>
                <a:lnTo>
                  <a:pt x="16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7" name="Freeform 1451"/>
          <p:cNvSpPr>
            <a:spLocks noChangeArrowheads="1"/>
          </p:cNvSpPr>
          <p:nvPr/>
        </p:nvSpPr>
        <p:spPr bwMode="auto">
          <a:xfrm>
            <a:off x="5754111" y="5013876"/>
            <a:ext cx="263128" cy="251951"/>
          </a:xfrm>
          <a:custGeom>
            <a:avLst/>
            <a:gdLst>
              <a:gd name="T0" fmla="*/ 103 w 207"/>
              <a:gd name="T1" fmla="*/ 199 h 200"/>
              <a:gd name="T2" fmla="*/ 103 w 207"/>
              <a:gd name="T3" fmla="*/ 199 h 200"/>
              <a:gd name="T4" fmla="*/ 0 w 207"/>
              <a:gd name="T5" fmla="*/ 96 h 200"/>
              <a:gd name="T6" fmla="*/ 103 w 207"/>
              <a:gd name="T7" fmla="*/ 0 h 200"/>
              <a:gd name="T8" fmla="*/ 206 w 207"/>
              <a:gd name="T9" fmla="*/ 96 h 200"/>
              <a:gd name="T10" fmla="*/ 103 w 207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7" h="200">
                <a:moveTo>
                  <a:pt x="103" y="199"/>
                </a:moveTo>
                <a:lnTo>
                  <a:pt x="103" y="199"/>
                </a:lnTo>
                <a:cubicBezTo>
                  <a:pt x="49" y="199"/>
                  <a:pt x="0" y="150"/>
                  <a:pt x="0" y="96"/>
                </a:cubicBezTo>
                <a:cubicBezTo>
                  <a:pt x="0" y="42"/>
                  <a:pt x="49" y="0"/>
                  <a:pt x="103" y="0"/>
                </a:cubicBezTo>
                <a:cubicBezTo>
                  <a:pt x="157" y="0"/>
                  <a:pt x="206" y="42"/>
                  <a:pt x="206" y="96"/>
                </a:cubicBezTo>
                <a:cubicBezTo>
                  <a:pt x="206" y="150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8" name="Freeform 1452"/>
          <p:cNvSpPr>
            <a:spLocks noChangeArrowheads="1"/>
          </p:cNvSpPr>
          <p:nvPr/>
        </p:nvSpPr>
        <p:spPr bwMode="auto">
          <a:xfrm>
            <a:off x="5754111" y="5008280"/>
            <a:ext cx="263128" cy="263145"/>
          </a:xfrm>
          <a:custGeom>
            <a:avLst/>
            <a:gdLst>
              <a:gd name="T0" fmla="*/ 103 w 207"/>
              <a:gd name="T1" fmla="*/ 7 h 207"/>
              <a:gd name="T2" fmla="*/ 103 w 207"/>
              <a:gd name="T3" fmla="*/ 7 h 207"/>
              <a:gd name="T4" fmla="*/ 206 w 207"/>
              <a:gd name="T5" fmla="*/ 103 h 207"/>
              <a:gd name="T6" fmla="*/ 103 w 207"/>
              <a:gd name="T7" fmla="*/ 206 h 207"/>
              <a:gd name="T8" fmla="*/ 6 w 207"/>
              <a:gd name="T9" fmla="*/ 103 h 207"/>
              <a:gd name="T10" fmla="*/ 103 w 207"/>
              <a:gd name="T11" fmla="*/ 7 h 207"/>
              <a:gd name="T12" fmla="*/ 103 w 207"/>
              <a:gd name="T13" fmla="*/ 0 h 207"/>
              <a:gd name="T14" fmla="*/ 103 w 207"/>
              <a:gd name="T15" fmla="*/ 0 h 207"/>
              <a:gd name="T16" fmla="*/ 0 w 207"/>
              <a:gd name="T17" fmla="*/ 103 h 207"/>
              <a:gd name="T18" fmla="*/ 103 w 207"/>
              <a:gd name="T19" fmla="*/ 206 h 207"/>
              <a:gd name="T20" fmla="*/ 206 w 207"/>
              <a:gd name="T21" fmla="*/ 103 h 207"/>
              <a:gd name="T22" fmla="*/ 103 w 207"/>
              <a:gd name="T23" fmla="*/ 0 h 207"/>
              <a:gd name="T24" fmla="*/ 103 w 207"/>
              <a:gd name="T25" fmla="*/ 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7" h="207">
                <a:moveTo>
                  <a:pt x="103" y="7"/>
                </a:moveTo>
                <a:lnTo>
                  <a:pt x="103" y="7"/>
                </a:lnTo>
                <a:cubicBezTo>
                  <a:pt x="157" y="7"/>
                  <a:pt x="206" y="49"/>
                  <a:pt x="206" y="103"/>
                </a:cubicBezTo>
                <a:cubicBezTo>
                  <a:pt x="206" y="157"/>
                  <a:pt x="157" y="206"/>
                  <a:pt x="103" y="206"/>
                </a:cubicBezTo>
                <a:cubicBezTo>
                  <a:pt x="49" y="206"/>
                  <a:pt x="6" y="157"/>
                  <a:pt x="6" y="103"/>
                </a:cubicBezTo>
                <a:cubicBezTo>
                  <a:pt x="6" y="49"/>
                  <a:pt x="49" y="7"/>
                  <a:pt x="103" y="7"/>
                </a:cubicBezTo>
                <a:lnTo>
                  <a:pt x="103" y="0"/>
                </a:lnTo>
                <a:lnTo>
                  <a:pt x="103" y="0"/>
                </a:lnTo>
                <a:cubicBezTo>
                  <a:pt x="49" y="0"/>
                  <a:pt x="0" y="49"/>
                  <a:pt x="0" y="103"/>
                </a:cubicBezTo>
                <a:cubicBezTo>
                  <a:pt x="0" y="163"/>
                  <a:pt x="49" y="206"/>
                  <a:pt x="103" y="206"/>
                </a:cubicBezTo>
                <a:cubicBezTo>
                  <a:pt x="157" y="206"/>
                  <a:pt x="206" y="163"/>
                  <a:pt x="206" y="103"/>
                </a:cubicBezTo>
                <a:cubicBezTo>
                  <a:pt x="206" y="49"/>
                  <a:pt x="157" y="0"/>
                  <a:pt x="103" y="0"/>
                </a:cubicBezTo>
                <a:lnTo>
                  <a:pt x="103" y="7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19" name="Freeform 1453"/>
          <p:cNvSpPr>
            <a:spLocks noChangeArrowheads="1"/>
          </p:cNvSpPr>
          <p:nvPr/>
        </p:nvSpPr>
        <p:spPr bwMode="auto">
          <a:xfrm>
            <a:off x="4029770" y="5495380"/>
            <a:ext cx="251930" cy="251951"/>
          </a:xfrm>
          <a:custGeom>
            <a:avLst/>
            <a:gdLst>
              <a:gd name="T0" fmla="*/ 103 w 200"/>
              <a:gd name="T1" fmla="*/ 199 h 200"/>
              <a:gd name="T2" fmla="*/ 103 w 200"/>
              <a:gd name="T3" fmla="*/ 199 h 200"/>
              <a:gd name="T4" fmla="*/ 0 w 200"/>
              <a:gd name="T5" fmla="*/ 96 h 200"/>
              <a:gd name="T6" fmla="*/ 103 w 200"/>
              <a:gd name="T7" fmla="*/ 0 h 200"/>
              <a:gd name="T8" fmla="*/ 199 w 200"/>
              <a:gd name="T9" fmla="*/ 96 h 200"/>
              <a:gd name="T10" fmla="*/ 103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3" y="199"/>
                </a:moveTo>
                <a:lnTo>
                  <a:pt x="103" y="199"/>
                </a:lnTo>
                <a:cubicBezTo>
                  <a:pt x="42" y="199"/>
                  <a:pt x="0" y="156"/>
                  <a:pt x="0" y="96"/>
                </a:cubicBezTo>
                <a:cubicBezTo>
                  <a:pt x="0" y="42"/>
                  <a:pt x="42" y="0"/>
                  <a:pt x="103" y="0"/>
                </a:cubicBezTo>
                <a:cubicBezTo>
                  <a:pt x="157" y="0"/>
                  <a:pt x="199" y="42"/>
                  <a:pt x="199" y="96"/>
                </a:cubicBezTo>
                <a:cubicBezTo>
                  <a:pt x="199" y="156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0" name="Freeform 1454"/>
          <p:cNvSpPr>
            <a:spLocks noChangeArrowheads="1"/>
          </p:cNvSpPr>
          <p:nvPr/>
        </p:nvSpPr>
        <p:spPr bwMode="auto">
          <a:xfrm>
            <a:off x="4029770" y="5489783"/>
            <a:ext cx="251930" cy="263145"/>
          </a:xfrm>
          <a:custGeom>
            <a:avLst/>
            <a:gdLst>
              <a:gd name="T0" fmla="*/ 103 w 200"/>
              <a:gd name="T1" fmla="*/ 6 h 206"/>
              <a:gd name="T2" fmla="*/ 103 w 200"/>
              <a:gd name="T3" fmla="*/ 6 h 206"/>
              <a:gd name="T4" fmla="*/ 199 w 200"/>
              <a:gd name="T5" fmla="*/ 102 h 206"/>
              <a:gd name="T6" fmla="*/ 103 w 200"/>
              <a:gd name="T7" fmla="*/ 205 h 206"/>
              <a:gd name="T8" fmla="*/ 0 w 200"/>
              <a:gd name="T9" fmla="*/ 102 h 206"/>
              <a:gd name="T10" fmla="*/ 103 w 200"/>
              <a:gd name="T11" fmla="*/ 6 h 206"/>
              <a:gd name="T12" fmla="*/ 103 w 200"/>
              <a:gd name="T13" fmla="*/ 0 h 206"/>
              <a:gd name="T14" fmla="*/ 103 w 200"/>
              <a:gd name="T15" fmla="*/ 0 h 206"/>
              <a:gd name="T16" fmla="*/ 0 w 200"/>
              <a:gd name="T17" fmla="*/ 102 h 206"/>
              <a:gd name="T18" fmla="*/ 103 w 200"/>
              <a:gd name="T19" fmla="*/ 205 h 206"/>
              <a:gd name="T20" fmla="*/ 199 w 200"/>
              <a:gd name="T21" fmla="*/ 102 h 206"/>
              <a:gd name="T22" fmla="*/ 103 w 200"/>
              <a:gd name="T23" fmla="*/ 0 h 206"/>
              <a:gd name="T24" fmla="*/ 103 w 200"/>
              <a:gd name="T25" fmla="*/ 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6">
                <a:moveTo>
                  <a:pt x="103" y="6"/>
                </a:moveTo>
                <a:lnTo>
                  <a:pt x="103" y="6"/>
                </a:lnTo>
                <a:cubicBezTo>
                  <a:pt x="157" y="6"/>
                  <a:pt x="199" y="48"/>
                  <a:pt x="199" y="102"/>
                </a:cubicBezTo>
                <a:cubicBezTo>
                  <a:pt x="199" y="157"/>
                  <a:pt x="157" y="205"/>
                  <a:pt x="103" y="205"/>
                </a:cubicBezTo>
                <a:cubicBezTo>
                  <a:pt x="42" y="205"/>
                  <a:pt x="0" y="157"/>
                  <a:pt x="0" y="102"/>
                </a:cubicBezTo>
                <a:cubicBezTo>
                  <a:pt x="0" y="48"/>
                  <a:pt x="42" y="6"/>
                  <a:pt x="103" y="6"/>
                </a:cubicBezTo>
                <a:lnTo>
                  <a:pt x="103" y="0"/>
                </a:lnTo>
                <a:lnTo>
                  <a:pt x="103" y="0"/>
                </a:lnTo>
                <a:cubicBezTo>
                  <a:pt x="42" y="0"/>
                  <a:pt x="0" y="48"/>
                  <a:pt x="0" y="102"/>
                </a:cubicBezTo>
                <a:cubicBezTo>
                  <a:pt x="0" y="162"/>
                  <a:pt x="42" y="205"/>
                  <a:pt x="103" y="205"/>
                </a:cubicBezTo>
                <a:cubicBezTo>
                  <a:pt x="157" y="205"/>
                  <a:pt x="199" y="162"/>
                  <a:pt x="199" y="102"/>
                </a:cubicBezTo>
                <a:cubicBezTo>
                  <a:pt x="199" y="48"/>
                  <a:pt x="157" y="0"/>
                  <a:pt x="103" y="0"/>
                </a:cubicBezTo>
                <a:lnTo>
                  <a:pt x="10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1" name="Freeform 1455"/>
          <p:cNvSpPr>
            <a:spLocks noChangeArrowheads="1"/>
          </p:cNvSpPr>
          <p:nvPr/>
        </p:nvSpPr>
        <p:spPr bwMode="auto">
          <a:xfrm>
            <a:off x="4438463" y="6615159"/>
            <a:ext cx="263131" cy="263149"/>
          </a:xfrm>
          <a:custGeom>
            <a:avLst/>
            <a:gdLst>
              <a:gd name="T0" fmla="*/ 102 w 206"/>
              <a:gd name="T1" fmla="*/ 206 h 207"/>
              <a:gd name="T2" fmla="*/ 102 w 206"/>
              <a:gd name="T3" fmla="*/ 206 h 207"/>
              <a:gd name="T4" fmla="*/ 0 w 206"/>
              <a:gd name="T5" fmla="*/ 103 h 207"/>
              <a:gd name="T6" fmla="*/ 102 w 206"/>
              <a:gd name="T7" fmla="*/ 0 h 207"/>
              <a:gd name="T8" fmla="*/ 205 w 206"/>
              <a:gd name="T9" fmla="*/ 103 h 207"/>
              <a:gd name="T10" fmla="*/ 102 w 206"/>
              <a:gd name="T11" fmla="*/ 20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207">
                <a:moveTo>
                  <a:pt x="102" y="206"/>
                </a:moveTo>
                <a:lnTo>
                  <a:pt x="102" y="206"/>
                </a:lnTo>
                <a:cubicBezTo>
                  <a:pt x="48" y="206"/>
                  <a:pt x="0" y="157"/>
                  <a:pt x="0" y="103"/>
                </a:cubicBezTo>
                <a:cubicBezTo>
                  <a:pt x="0" y="49"/>
                  <a:pt x="48" y="0"/>
                  <a:pt x="102" y="0"/>
                </a:cubicBezTo>
                <a:cubicBezTo>
                  <a:pt x="157" y="0"/>
                  <a:pt x="205" y="49"/>
                  <a:pt x="205" y="103"/>
                </a:cubicBezTo>
                <a:cubicBezTo>
                  <a:pt x="205" y="157"/>
                  <a:pt x="157" y="206"/>
                  <a:pt x="102" y="20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2" name="Freeform 1456"/>
          <p:cNvSpPr>
            <a:spLocks noChangeArrowheads="1"/>
          </p:cNvSpPr>
          <p:nvPr/>
        </p:nvSpPr>
        <p:spPr bwMode="auto">
          <a:xfrm>
            <a:off x="4438463" y="6615159"/>
            <a:ext cx="263131" cy="263149"/>
          </a:xfrm>
          <a:custGeom>
            <a:avLst/>
            <a:gdLst>
              <a:gd name="T0" fmla="*/ 102 w 206"/>
              <a:gd name="T1" fmla="*/ 6 h 207"/>
              <a:gd name="T2" fmla="*/ 102 w 206"/>
              <a:gd name="T3" fmla="*/ 6 h 207"/>
              <a:gd name="T4" fmla="*/ 205 w 206"/>
              <a:gd name="T5" fmla="*/ 103 h 207"/>
              <a:gd name="T6" fmla="*/ 102 w 206"/>
              <a:gd name="T7" fmla="*/ 206 h 207"/>
              <a:gd name="T8" fmla="*/ 0 w 206"/>
              <a:gd name="T9" fmla="*/ 103 h 207"/>
              <a:gd name="T10" fmla="*/ 102 w 206"/>
              <a:gd name="T11" fmla="*/ 6 h 207"/>
              <a:gd name="T12" fmla="*/ 102 w 206"/>
              <a:gd name="T13" fmla="*/ 0 h 207"/>
              <a:gd name="T14" fmla="*/ 102 w 206"/>
              <a:gd name="T15" fmla="*/ 0 h 207"/>
              <a:gd name="T16" fmla="*/ 0 w 206"/>
              <a:gd name="T17" fmla="*/ 103 h 207"/>
              <a:gd name="T18" fmla="*/ 102 w 206"/>
              <a:gd name="T19" fmla="*/ 206 h 207"/>
              <a:gd name="T20" fmla="*/ 205 w 206"/>
              <a:gd name="T21" fmla="*/ 103 h 207"/>
              <a:gd name="T22" fmla="*/ 102 w 206"/>
              <a:gd name="T23" fmla="*/ 0 h 207"/>
              <a:gd name="T24" fmla="*/ 102 w 206"/>
              <a:gd name="T25" fmla="*/ 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6" h="207">
                <a:moveTo>
                  <a:pt x="102" y="6"/>
                </a:moveTo>
                <a:lnTo>
                  <a:pt x="102" y="6"/>
                </a:lnTo>
                <a:cubicBezTo>
                  <a:pt x="157" y="6"/>
                  <a:pt x="205" y="49"/>
                  <a:pt x="205" y="103"/>
                </a:cubicBezTo>
                <a:cubicBezTo>
                  <a:pt x="205" y="157"/>
                  <a:pt x="157" y="206"/>
                  <a:pt x="102" y="206"/>
                </a:cubicBezTo>
                <a:cubicBezTo>
                  <a:pt x="48" y="206"/>
                  <a:pt x="0" y="157"/>
                  <a:pt x="0" y="103"/>
                </a:cubicBezTo>
                <a:cubicBezTo>
                  <a:pt x="0" y="49"/>
                  <a:pt x="48" y="6"/>
                  <a:pt x="102" y="6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9"/>
                  <a:pt x="0" y="103"/>
                </a:cubicBezTo>
                <a:cubicBezTo>
                  <a:pt x="0" y="157"/>
                  <a:pt x="48" y="206"/>
                  <a:pt x="102" y="206"/>
                </a:cubicBezTo>
                <a:cubicBezTo>
                  <a:pt x="157" y="206"/>
                  <a:pt x="205" y="157"/>
                  <a:pt x="205" y="103"/>
                </a:cubicBezTo>
                <a:cubicBezTo>
                  <a:pt x="205" y="49"/>
                  <a:pt x="157" y="0"/>
                  <a:pt x="102" y="0"/>
                </a:cubicBezTo>
                <a:lnTo>
                  <a:pt x="10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3" name="Freeform 1457"/>
          <p:cNvSpPr>
            <a:spLocks noChangeArrowheads="1"/>
          </p:cNvSpPr>
          <p:nvPr/>
        </p:nvSpPr>
        <p:spPr bwMode="auto">
          <a:xfrm>
            <a:off x="4108150" y="6116861"/>
            <a:ext cx="251930" cy="251947"/>
          </a:xfrm>
          <a:custGeom>
            <a:avLst/>
            <a:gdLst>
              <a:gd name="T0" fmla="*/ 103 w 200"/>
              <a:gd name="T1" fmla="*/ 199 h 200"/>
              <a:gd name="T2" fmla="*/ 103 w 200"/>
              <a:gd name="T3" fmla="*/ 199 h 200"/>
              <a:gd name="T4" fmla="*/ 0 w 200"/>
              <a:gd name="T5" fmla="*/ 97 h 200"/>
              <a:gd name="T6" fmla="*/ 103 w 200"/>
              <a:gd name="T7" fmla="*/ 0 h 200"/>
              <a:gd name="T8" fmla="*/ 199 w 200"/>
              <a:gd name="T9" fmla="*/ 97 h 200"/>
              <a:gd name="T10" fmla="*/ 103 w 200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0">
                <a:moveTo>
                  <a:pt x="103" y="199"/>
                </a:moveTo>
                <a:lnTo>
                  <a:pt x="103" y="199"/>
                </a:lnTo>
                <a:cubicBezTo>
                  <a:pt x="49" y="199"/>
                  <a:pt x="0" y="151"/>
                  <a:pt x="0" y="97"/>
                </a:cubicBezTo>
                <a:cubicBezTo>
                  <a:pt x="0" y="42"/>
                  <a:pt x="49" y="0"/>
                  <a:pt x="103" y="0"/>
                </a:cubicBezTo>
                <a:cubicBezTo>
                  <a:pt x="157" y="0"/>
                  <a:pt x="199" y="42"/>
                  <a:pt x="199" y="97"/>
                </a:cubicBezTo>
                <a:cubicBezTo>
                  <a:pt x="199" y="151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4" name="Freeform 1458"/>
          <p:cNvSpPr>
            <a:spLocks noChangeArrowheads="1"/>
          </p:cNvSpPr>
          <p:nvPr/>
        </p:nvSpPr>
        <p:spPr bwMode="auto">
          <a:xfrm>
            <a:off x="4108147" y="6111260"/>
            <a:ext cx="263128" cy="263149"/>
          </a:xfrm>
          <a:custGeom>
            <a:avLst/>
            <a:gdLst>
              <a:gd name="T0" fmla="*/ 103 w 207"/>
              <a:gd name="T1" fmla="*/ 6 h 206"/>
              <a:gd name="T2" fmla="*/ 103 w 207"/>
              <a:gd name="T3" fmla="*/ 6 h 206"/>
              <a:gd name="T4" fmla="*/ 199 w 207"/>
              <a:gd name="T5" fmla="*/ 103 h 206"/>
              <a:gd name="T6" fmla="*/ 103 w 207"/>
              <a:gd name="T7" fmla="*/ 205 h 206"/>
              <a:gd name="T8" fmla="*/ 0 w 207"/>
              <a:gd name="T9" fmla="*/ 103 h 206"/>
              <a:gd name="T10" fmla="*/ 103 w 207"/>
              <a:gd name="T11" fmla="*/ 6 h 206"/>
              <a:gd name="T12" fmla="*/ 103 w 207"/>
              <a:gd name="T13" fmla="*/ 0 h 206"/>
              <a:gd name="T14" fmla="*/ 103 w 207"/>
              <a:gd name="T15" fmla="*/ 0 h 206"/>
              <a:gd name="T16" fmla="*/ 0 w 207"/>
              <a:gd name="T17" fmla="*/ 103 h 206"/>
              <a:gd name="T18" fmla="*/ 103 w 207"/>
              <a:gd name="T19" fmla="*/ 205 h 206"/>
              <a:gd name="T20" fmla="*/ 206 w 207"/>
              <a:gd name="T21" fmla="*/ 103 h 206"/>
              <a:gd name="T22" fmla="*/ 103 w 207"/>
              <a:gd name="T23" fmla="*/ 0 h 206"/>
              <a:gd name="T24" fmla="*/ 103 w 207"/>
              <a:gd name="T25" fmla="*/ 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7" h="206">
                <a:moveTo>
                  <a:pt x="103" y="6"/>
                </a:moveTo>
                <a:lnTo>
                  <a:pt x="103" y="6"/>
                </a:lnTo>
                <a:cubicBezTo>
                  <a:pt x="157" y="6"/>
                  <a:pt x="199" y="48"/>
                  <a:pt x="199" y="103"/>
                </a:cubicBezTo>
                <a:cubicBezTo>
                  <a:pt x="199" y="157"/>
                  <a:pt x="157" y="205"/>
                  <a:pt x="103" y="205"/>
                </a:cubicBezTo>
                <a:cubicBezTo>
                  <a:pt x="49" y="205"/>
                  <a:pt x="0" y="157"/>
                  <a:pt x="0" y="103"/>
                </a:cubicBezTo>
                <a:cubicBezTo>
                  <a:pt x="0" y="48"/>
                  <a:pt x="49" y="6"/>
                  <a:pt x="103" y="6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8"/>
                  <a:pt x="0" y="103"/>
                </a:cubicBezTo>
                <a:cubicBezTo>
                  <a:pt x="0" y="163"/>
                  <a:pt x="43" y="205"/>
                  <a:pt x="103" y="205"/>
                </a:cubicBezTo>
                <a:cubicBezTo>
                  <a:pt x="157" y="205"/>
                  <a:pt x="206" y="163"/>
                  <a:pt x="206" y="103"/>
                </a:cubicBezTo>
                <a:cubicBezTo>
                  <a:pt x="206" y="48"/>
                  <a:pt x="157" y="0"/>
                  <a:pt x="103" y="0"/>
                </a:cubicBezTo>
                <a:lnTo>
                  <a:pt x="103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5" name="Freeform 1459"/>
          <p:cNvSpPr>
            <a:spLocks noChangeArrowheads="1"/>
          </p:cNvSpPr>
          <p:nvPr/>
        </p:nvSpPr>
        <p:spPr bwMode="auto">
          <a:xfrm>
            <a:off x="4729580" y="5528978"/>
            <a:ext cx="184754" cy="190362"/>
          </a:xfrm>
          <a:custGeom>
            <a:avLst/>
            <a:gdLst>
              <a:gd name="T0" fmla="*/ 72 w 146"/>
              <a:gd name="T1" fmla="*/ 151 h 152"/>
              <a:gd name="T2" fmla="*/ 72 w 146"/>
              <a:gd name="T3" fmla="*/ 151 h 152"/>
              <a:gd name="T4" fmla="*/ 0 w 146"/>
              <a:gd name="T5" fmla="*/ 78 h 152"/>
              <a:gd name="T6" fmla="*/ 72 w 146"/>
              <a:gd name="T7" fmla="*/ 0 h 152"/>
              <a:gd name="T8" fmla="*/ 145 w 146"/>
              <a:gd name="T9" fmla="*/ 78 h 152"/>
              <a:gd name="T10" fmla="*/ 72 w 146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52">
                <a:moveTo>
                  <a:pt x="72" y="151"/>
                </a:moveTo>
                <a:lnTo>
                  <a:pt x="72" y="151"/>
                </a:lnTo>
                <a:cubicBezTo>
                  <a:pt x="30" y="151"/>
                  <a:pt x="0" y="114"/>
                  <a:pt x="0" y="78"/>
                </a:cubicBezTo>
                <a:cubicBezTo>
                  <a:pt x="0" y="36"/>
                  <a:pt x="30" y="0"/>
                  <a:pt x="72" y="0"/>
                </a:cubicBezTo>
                <a:cubicBezTo>
                  <a:pt x="115" y="0"/>
                  <a:pt x="145" y="36"/>
                  <a:pt x="145" y="78"/>
                </a:cubicBezTo>
                <a:cubicBezTo>
                  <a:pt x="145" y="114"/>
                  <a:pt x="115" y="151"/>
                  <a:pt x="72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6" name="Freeform 1460"/>
          <p:cNvSpPr>
            <a:spLocks noChangeArrowheads="1"/>
          </p:cNvSpPr>
          <p:nvPr/>
        </p:nvSpPr>
        <p:spPr bwMode="auto">
          <a:xfrm>
            <a:off x="4729580" y="5528978"/>
            <a:ext cx="184754" cy="190362"/>
          </a:xfrm>
          <a:custGeom>
            <a:avLst/>
            <a:gdLst>
              <a:gd name="T0" fmla="*/ 72 w 146"/>
              <a:gd name="T1" fmla="*/ 6 h 152"/>
              <a:gd name="T2" fmla="*/ 72 w 146"/>
              <a:gd name="T3" fmla="*/ 6 h 152"/>
              <a:gd name="T4" fmla="*/ 145 w 146"/>
              <a:gd name="T5" fmla="*/ 78 h 152"/>
              <a:gd name="T6" fmla="*/ 72 w 146"/>
              <a:gd name="T7" fmla="*/ 151 h 152"/>
              <a:gd name="T8" fmla="*/ 0 w 146"/>
              <a:gd name="T9" fmla="*/ 78 h 152"/>
              <a:gd name="T10" fmla="*/ 72 w 146"/>
              <a:gd name="T11" fmla="*/ 6 h 152"/>
              <a:gd name="T12" fmla="*/ 72 w 146"/>
              <a:gd name="T13" fmla="*/ 0 h 152"/>
              <a:gd name="T14" fmla="*/ 72 w 146"/>
              <a:gd name="T15" fmla="*/ 0 h 152"/>
              <a:gd name="T16" fmla="*/ 0 w 146"/>
              <a:gd name="T17" fmla="*/ 78 h 152"/>
              <a:gd name="T18" fmla="*/ 72 w 146"/>
              <a:gd name="T19" fmla="*/ 151 h 152"/>
              <a:gd name="T20" fmla="*/ 145 w 146"/>
              <a:gd name="T21" fmla="*/ 78 h 152"/>
              <a:gd name="T22" fmla="*/ 72 w 146"/>
              <a:gd name="T23" fmla="*/ 0 h 152"/>
              <a:gd name="T24" fmla="*/ 72 w 146"/>
              <a:gd name="T2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6" h="152">
                <a:moveTo>
                  <a:pt x="72" y="6"/>
                </a:moveTo>
                <a:lnTo>
                  <a:pt x="72" y="6"/>
                </a:lnTo>
                <a:cubicBezTo>
                  <a:pt x="115" y="6"/>
                  <a:pt x="145" y="36"/>
                  <a:pt x="145" y="78"/>
                </a:cubicBezTo>
                <a:cubicBezTo>
                  <a:pt x="145" y="114"/>
                  <a:pt x="115" y="151"/>
                  <a:pt x="72" y="151"/>
                </a:cubicBezTo>
                <a:cubicBezTo>
                  <a:pt x="30" y="151"/>
                  <a:pt x="0" y="114"/>
                  <a:pt x="0" y="78"/>
                </a:cubicBezTo>
                <a:cubicBezTo>
                  <a:pt x="0" y="36"/>
                  <a:pt x="30" y="6"/>
                  <a:pt x="72" y="6"/>
                </a:cubicBezTo>
                <a:lnTo>
                  <a:pt x="72" y="0"/>
                </a:lnTo>
                <a:lnTo>
                  <a:pt x="72" y="0"/>
                </a:lnTo>
                <a:cubicBezTo>
                  <a:pt x="30" y="0"/>
                  <a:pt x="0" y="36"/>
                  <a:pt x="0" y="78"/>
                </a:cubicBezTo>
                <a:cubicBezTo>
                  <a:pt x="0" y="120"/>
                  <a:pt x="30" y="151"/>
                  <a:pt x="72" y="151"/>
                </a:cubicBezTo>
                <a:cubicBezTo>
                  <a:pt x="115" y="151"/>
                  <a:pt x="145" y="120"/>
                  <a:pt x="145" y="78"/>
                </a:cubicBezTo>
                <a:cubicBezTo>
                  <a:pt x="145" y="36"/>
                  <a:pt x="115" y="0"/>
                  <a:pt x="72" y="0"/>
                </a:cubicBezTo>
                <a:lnTo>
                  <a:pt x="72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7" name="Freeform 1461"/>
          <p:cNvSpPr>
            <a:spLocks noChangeArrowheads="1"/>
          </p:cNvSpPr>
          <p:nvPr/>
        </p:nvSpPr>
        <p:spPr bwMode="auto">
          <a:xfrm>
            <a:off x="3878610" y="6088861"/>
            <a:ext cx="190347" cy="184764"/>
          </a:xfrm>
          <a:custGeom>
            <a:avLst/>
            <a:gdLst>
              <a:gd name="T0" fmla="*/ 79 w 152"/>
              <a:gd name="T1" fmla="*/ 145 h 146"/>
              <a:gd name="T2" fmla="*/ 79 w 152"/>
              <a:gd name="T3" fmla="*/ 145 h 146"/>
              <a:gd name="T4" fmla="*/ 0 w 152"/>
              <a:gd name="T5" fmla="*/ 73 h 146"/>
              <a:gd name="T6" fmla="*/ 79 w 152"/>
              <a:gd name="T7" fmla="*/ 0 h 146"/>
              <a:gd name="T8" fmla="*/ 151 w 152"/>
              <a:gd name="T9" fmla="*/ 73 h 146"/>
              <a:gd name="T10" fmla="*/ 79 w 152"/>
              <a:gd name="T11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46">
                <a:moveTo>
                  <a:pt x="79" y="145"/>
                </a:moveTo>
                <a:lnTo>
                  <a:pt x="79" y="145"/>
                </a:lnTo>
                <a:cubicBezTo>
                  <a:pt x="36" y="145"/>
                  <a:pt x="0" y="115"/>
                  <a:pt x="0" y="73"/>
                </a:cubicBezTo>
                <a:cubicBezTo>
                  <a:pt x="0" y="30"/>
                  <a:pt x="36" y="0"/>
                  <a:pt x="79" y="0"/>
                </a:cubicBezTo>
                <a:cubicBezTo>
                  <a:pt x="115" y="0"/>
                  <a:pt x="151" y="30"/>
                  <a:pt x="151" y="73"/>
                </a:cubicBezTo>
                <a:cubicBezTo>
                  <a:pt x="151" y="115"/>
                  <a:pt x="115" y="145"/>
                  <a:pt x="79" y="14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8" name="Freeform 1462"/>
          <p:cNvSpPr>
            <a:spLocks noChangeArrowheads="1"/>
          </p:cNvSpPr>
          <p:nvPr/>
        </p:nvSpPr>
        <p:spPr bwMode="auto">
          <a:xfrm>
            <a:off x="3878610" y="6088864"/>
            <a:ext cx="190347" cy="190362"/>
          </a:xfrm>
          <a:custGeom>
            <a:avLst/>
            <a:gdLst>
              <a:gd name="T0" fmla="*/ 79 w 152"/>
              <a:gd name="T1" fmla="*/ 0 h 152"/>
              <a:gd name="T2" fmla="*/ 79 w 152"/>
              <a:gd name="T3" fmla="*/ 0 h 152"/>
              <a:gd name="T4" fmla="*/ 151 w 152"/>
              <a:gd name="T5" fmla="*/ 73 h 152"/>
              <a:gd name="T6" fmla="*/ 79 w 152"/>
              <a:gd name="T7" fmla="*/ 145 h 152"/>
              <a:gd name="T8" fmla="*/ 0 w 152"/>
              <a:gd name="T9" fmla="*/ 73 h 152"/>
              <a:gd name="T10" fmla="*/ 79 w 152"/>
              <a:gd name="T11" fmla="*/ 0 h 152"/>
              <a:gd name="T12" fmla="*/ 79 w 152"/>
              <a:gd name="T13" fmla="*/ 0 h 152"/>
              <a:gd name="T14" fmla="*/ 79 w 152"/>
              <a:gd name="T15" fmla="*/ 0 h 152"/>
              <a:gd name="T16" fmla="*/ 0 w 152"/>
              <a:gd name="T17" fmla="*/ 73 h 152"/>
              <a:gd name="T18" fmla="*/ 79 w 152"/>
              <a:gd name="T19" fmla="*/ 151 h 152"/>
              <a:gd name="T20" fmla="*/ 151 w 152"/>
              <a:gd name="T21" fmla="*/ 73 h 152"/>
              <a:gd name="T22" fmla="*/ 79 w 152"/>
              <a:gd name="T2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2" h="152">
                <a:moveTo>
                  <a:pt x="79" y="0"/>
                </a:moveTo>
                <a:lnTo>
                  <a:pt x="79" y="0"/>
                </a:lnTo>
                <a:cubicBezTo>
                  <a:pt x="115" y="0"/>
                  <a:pt x="151" y="30"/>
                  <a:pt x="151" y="73"/>
                </a:cubicBezTo>
                <a:cubicBezTo>
                  <a:pt x="151" y="115"/>
                  <a:pt x="115" y="145"/>
                  <a:pt x="79" y="145"/>
                </a:cubicBezTo>
                <a:cubicBezTo>
                  <a:pt x="36" y="145"/>
                  <a:pt x="0" y="115"/>
                  <a:pt x="0" y="73"/>
                </a:cubicBezTo>
                <a:cubicBezTo>
                  <a:pt x="0" y="30"/>
                  <a:pt x="36" y="0"/>
                  <a:pt x="79" y="0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0"/>
                  <a:pt x="0" y="73"/>
                </a:cubicBezTo>
                <a:cubicBezTo>
                  <a:pt x="0" y="115"/>
                  <a:pt x="36" y="151"/>
                  <a:pt x="79" y="151"/>
                </a:cubicBezTo>
                <a:cubicBezTo>
                  <a:pt x="115" y="151"/>
                  <a:pt x="151" y="115"/>
                  <a:pt x="151" y="73"/>
                </a:cubicBezTo>
                <a:cubicBezTo>
                  <a:pt x="151" y="30"/>
                  <a:pt x="115" y="0"/>
                  <a:pt x="7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29" name="Freeform 1463"/>
          <p:cNvSpPr>
            <a:spLocks noChangeArrowheads="1"/>
          </p:cNvSpPr>
          <p:nvPr/>
        </p:nvSpPr>
        <p:spPr bwMode="auto">
          <a:xfrm>
            <a:off x="3245977" y="5556971"/>
            <a:ext cx="167955" cy="162366"/>
          </a:xfrm>
          <a:custGeom>
            <a:avLst/>
            <a:gdLst>
              <a:gd name="T0" fmla="*/ 66 w 133"/>
              <a:gd name="T1" fmla="*/ 127 h 128"/>
              <a:gd name="T2" fmla="*/ 66 w 133"/>
              <a:gd name="T3" fmla="*/ 127 h 128"/>
              <a:gd name="T4" fmla="*/ 0 w 133"/>
              <a:gd name="T5" fmla="*/ 66 h 128"/>
              <a:gd name="T6" fmla="*/ 66 w 133"/>
              <a:gd name="T7" fmla="*/ 0 h 128"/>
              <a:gd name="T8" fmla="*/ 132 w 133"/>
              <a:gd name="T9" fmla="*/ 66 h 128"/>
              <a:gd name="T10" fmla="*/ 66 w 133"/>
              <a:gd name="T11" fmla="*/ 1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3" h="128">
                <a:moveTo>
                  <a:pt x="66" y="127"/>
                </a:moveTo>
                <a:lnTo>
                  <a:pt x="66" y="127"/>
                </a:lnTo>
                <a:cubicBezTo>
                  <a:pt x="30" y="127"/>
                  <a:pt x="0" y="103"/>
                  <a:pt x="0" y="66"/>
                </a:cubicBezTo>
                <a:cubicBezTo>
                  <a:pt x="0" y="30"/>
                  <a:pt x="30" y="0"/>
                  <a:pt x="66" y="0"/>
                </a:cubicBezTo>
                <a:cubicBezTo>
                  <a:pt x="102" y="0"/>
                  <a:pt x="132" y="30"/>
                  <a:pt x="132" y="66"/>
                </a:cubicBezTo>
                <a:cubicBezTo>
                  <a:pt x="132" y="103"/>
                  <a:pt x="102" y="127"/>
                  <a:pt x="66" y="127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0" name="Freeform 1464"/>
          <p:cNvSpPr>
            <a:spLocks noChangeArrowheads="1"/>
          </p:cNvSpPr>
          <p:nvPr/>
        </p:nvSpPr>
        <p:spPr bwMode="auto">
          <a:xfrm>
            <a:off x="3245977" y="5551368"/>
            <a:ext cx="167955" cy="179165"/>
          </a:xfrm>
          <a:custGeom>
            <a:avLst/>
            <a:gdLst>
              <a:gd name="T0" fmla="*/ 66 w 133"/>
              <a:gd name="T1" fmla="*/ 6 h 140"/>
              <a:gd name="T2" fmla="*/ 66 w 133"/>
              <a:gd name="T3" fmla="*/ 6 h 140"/>
              <a:gd name="T4" fmla="*/ 132 w 133"/>
              <a:gd name="T5" fmla="*/ 72 h 140"/>
              <a:gd name="T6" fmla="*/ 66 w 133"/>
              <a:gd name="T7" fmla="*/ 133 h 140"/>
              <a:gd name="T8" fmla="*/ 6 w 133"/>
              <a:gd name="T9" fmla="*/ 72 h 140"/>
              <a:gd name="T10" fmla="*/ 66 w 133"/>
              <a:gd name="T11" fmla="*/ 6 h 140"/>
              <a:gd name="T12" fmla="*/ 66 w 133"/>
              <a:gd name="T13" fmla="*/ 0 h 140"/>
              <a:gd name="T14" fmla="*/ 66 w 133"/>
              <a:gd name="T15" fmla="*/ 0 h 140"/>
              <a:gd name="T16" fmla="*/ 0 w 133"/>
              <a:gd name="T17" fmla="*/ 72 h 140"/>
              <a:gd name="T18" fmla="*/ 66 w 133"/>
              <a:gd name="T19" fmla="*/ 139 h 140"/>
              <a:gd name="T20" fmla="*/ 132 w 133"/>
              <a:gd name="T21" fmla="*/ 72 h 140"/>
              <a:gd name="T22" fmla="*/ 66 w 133"/>
              <a:gd name="T23" fmla="*/ 0 h 140"/>
              <a:gd name="T24" fmla="*/ 66 w 133"/>
              <a:gd name="T25" fmla="*/ 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" h="140">
                <a:moveTo>
                  <a:pt x="66" y="6"/>
                </a:moveTo>
                <a:lnTo>
                  <a:pt x="66" y="6"/>
                </a:lnTo>
                <a:cubicBezTo>
                  <a:pt x="102" y="6"/>
                  <a:pt x="132" y="36"/>
                  <a:pt x="132" y="72"/>
                </a:cubicBezTo>
                <a:cubicBezTo>
                  <a:pt x="132" y="102"/>
                  <a:pt x="102" y="133"/>
                  <a:pt x="66" y="133"/>
                </a:cubicBezTo>
                <a:cubicBezTo>
                  <a:pt x="30" y="133"/>
                  <a:pt x="6" y="102"/>
                  <a:pt x="6" y="72"/>
                </a:cubicBezTo>
                <a:cubicBezTo>
                  <a:pt x="6" y="36"/>
                  <a:pt x="30" y="6"/>
                  <a:pt x="66" y="6"/>
                </a:cubicBezTo>
                <a:lnTo>
                  <a:pt x="66" y="0"/>
                </a:lnTo>
                <a:lnTo>
                  <a:pt x="66" y="0"/>
                </a:lnTo>
                <a:cubicBezTo>
                  <a:pt x="30" y="0"/>
                  <a:pt x="0" y="30"/>
                  <a:pt x="0" y="72"/>
                </a:cubicBezTo>
                <a:cubicBezTo>
                  <a:pt x="0" y="109"/>
                  <a:pt x="30" y="139"/>
                  <a:pt x="66" y="139"/>
                </a:cubicBezTo>
                <a:cubicBezTo>
                  <a:pt x="102" y="139"/>
                  <a:pt x="132" y="109"/>
                  <a:pt x="132" y="72"/>
                </a:cubicBezTo>
                <a:cubicBezTo>
                  <a:pt x="132" y="30"/>
                  <a:pt x="102" y="0"/>
                  <a:pt x="66" y="0"/>
                </a:cubicBezTo>
                <a:lnTo>
                  <a:pt x="66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1" name="Freeform 1465"/>
          <p:cNvSpPr>
            <a:spLocks noChangeArrowheads="1"/>
          </p:cNvSpPr>
          <p:nvPr/>
        </p:nvSpPr>
        <p:spPr bwMode="auto">
          <a:xfrm>
            <a:off x="3167600" y="5327417"/>
            <a:ext cx="201545" cy="190362"/>
          </a:xfrm>
          <a:custGeom>
            <a:avLst/>
            <a:gdLst>
              <a:gd name="T0" fmla="*/ 79 w 158"/>
              <a:gd name="T1" fmla="*/ 151 h 152"/>
              <a:gd name="T2" fmla="*/ 79 w 158"/>
              <a:gd name="T3" fmla="*/ 151 h 152"/>
              <a:gd name="T4" fmla="*/ 0 w 158"/>
              <a:gd name="T5" fmla="*/ 72 h 152"/>
              <a:gd name="T6" fmla="*/ 79 w 158"/>
              <a:gd name="T7" fmla="*/ 0 h 152"/>
              <a:gd name="T8" fmla="*/ 157 w 158"/>
              <a:gd name="T9" fmla="*/ 72 h 152"/>
              <a:gd name="T10" fmla="*/ 79 w 158"/>
              <a:gd name="T11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152">
                <a:moveTo>
                  <a:pt x="79" y="151"/>
                </a:moveTo>
                <a:lnTo>
                  <a:pt x="79" y="151"/>
                </a:lnTo>
                <a:cubicBezTo>
                  <a:pt x="36" y="151"/>
                  <a:pt x="0" y="121"/>
                  <a:pt x="0" y="72"/>
                </a:cubicBezTo>
                <a:cubicBezTo>
                  <a:pt x="0" y="30"/>
                  <a:pt x="36" y="0"/>
                  <a:pt x="79" y="0"/>
                </a:cubicBezTo>
                <a:cubicBezTo>
                  <a:pt x="121" y="0"/>
                  <a:pt x="157" y="30"/>
                  <a:pt x="157" y="72"/>
                </a:cubicBezTo>
                <a:cubicBezTo>
                  <a:pt x="157" y="121"/>
                  <a:pt x="121" y="151"/>
                  <a:pt x="79" y="151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2" name="Freeform 1466"/>
          <p:cNvSpPr>
            <a:spLocks noChangeArrowheads="1"/>
          </p:cNvSpPr>
          <p:nvPr/>
        </p:nvSpPr>
        <p:spPr bwMode="auto">
          <a:xfrm>
            <a:off x="3167600" y="5321815"/>
            <a:ext cx="201545" cy="207157"/>
          </a:xfrm>
          <a:custGeom>
            <a:avLst/>
            <a:gdLst>
              <a:gd name="T0" fmla="*/ 79 w 158"/>
              <a:gd name="T1" fmla="*/ 6 h 164"/>
              <a:gd name="T2" fmla="*/ 79 w 158"/>
              <a:gd name="T3" fmla="*/ 6 h 164"/>
              <a:gd name="T4" fmla="*/ 157 w 158"/>
              <a:gd name="T5" fmla="*/ 78 h 164"/>
              <a:gd name="T6" fmla="*/ 79 w 158"/>
              <a:gd name="T7" fmla="*/ 157 h 164"/>
              <a:gd name="T8" fmla="*/ 0 w 158"/>
              <a:gd name="T9" fmla="*/ 78 h 164"/>
              <a:gd name="T10" fmla="*/ 79 w 158"/>
              <a:gd name="T11" fmla="*/ 6 h 164"/>
              <a:gd name="T12" fmla="*/ 79 w 158"/>
              <a:gd name="T13" fmla="*/ 0 h 164"/>
              <a:gd name="T14" fmla="*/ 79 w 158"/>
              <a:gd name="T15" fmla="*/ 0 h 164"/>
              <a:gd name="T16" fmla="*/ 0 w 158"/>
              <a:gd name="T17" fmla="*/ 78 h 164"/>
              <a:gd name="T18" fmla="*/ 79 w 158"/>
              <a:gd name="T19" fmla="*/ 163 h 164"/>
              <a:gd name="T20" fmla="*/ 157 w 158"/>
              <a:gd name="T21" fmla="*/ 78 h 164"/>
              <a:gd name="T22" fmla="*/ 79 w 158"/>
              <a:gd name="T23" fmla="*/ 0 h 164"/>
              <a:gd name="T24" fmla="*/ 79 w 158"/>
              <a:gd name="T25" fmla="*/ 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8" h="164">
                <a:moveTo>
                  <a:pt x="79" y="6"/>
                </a:moveTo>
                <a:lnTo>
                  <a:pt x="79" y="6"/>
                </a:lnTo>
                <a:cubicBezTo>
                  <a:pt x="121" y="6"/>
                  <a:pt x="157" y="36"/>
                  <a:pt x="157" y="78"/>
                </a:cubicBezTo>
                <a:cubicBezTo>
                  <a:pt x="157" y="127"/>
                  <a:pt x="121" y="157"/>
                  <a:pt x="79" y="157"/>
                </a:cubicBezTo>
                <a:cubicBezTo>
                  <a:pt x="36" y="157"/>
                  <a:pt x="0" y="127"/>
                  <a:pt x="0" y="78"/>
                </a:cubicBezTo>
                <a:cubicBezTo>
                  <a:pt x="0" y="36"/>
                  <a:pt x="36" y="6"/>
                  <a:pt x="79" y="6"/>
                </a:cubicBezTo>
                <a:lnTo>
                  <a:pt x="79" y="0"/>
                </a:lnTo>
                <a:lnTo>
                  <a:pt x="79" y="0"/>
                </a:lnTo>
                <a:cubicBezTo>
                  <a:pt x="36" y="0"/>
                  <a:pt x="0" y="36"/>
                  <a:pt x="0" y="78"/>
                </a:cubicBezTo>
                <a:cubicBezTo>
                  <a:pt x="0" y="127"/>
                  <a:pt x="36" y="163"/>
                  <a:pt x="79" y="163"/>
                </a:cubicBezTo>
                <a:cubicBezTo>
                  <a:pt x="121" y="163"/>
                  <a:pt x="157" y="127"/>
                  <a:pt x="157" y="78"/>
                </a:cubicBezTo>
                <a:cubicBezTo>
                  <a:pt x="157" y="36"/>
                  <a:pt x="121" y="0"/>
                  <a:pt x="79" y="0"/>
                </a:cubicBezTo>
                <a:lnTo>
                  <a:pt x="79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3" name="Freeform 1467"/>
          <p:cNvSpPr>
            <a:spLocks noChangeArrowheads="1"/>
          </p:cNvSpPr>
          <p:nvPr/>
        </p:nvSpPr>
        <p:spPr bwMode="auto">
          <a:xfrm>
            <a:off x="5289434" y="5237831"/>
            <a:ext cx="257530" cy="251951"/>
          </a:xfrm>
          <a:custGeom>
            <a:avLst/>
            <a:gdLst>
              <a:gd name="T0" fmla="*/ 103 w 201"/>
              <a:gd name="T1" fmla="*/ 199 h 200"/>
              <a:gd name="T2" fmla="*/ 103 w 201"/>
              <a:gd name="T3" fmla="*/ 199 h 200"/>
              <a:gd name="T4" fmla="*/ 0 w 201"/>
              <a:gd name="T5" fmla="*/ 102 h 200"/>
              <a:gd name="T6" fmla="*/ 103 w 201"/>
              <a:gd name="T7" fmla="*/ 0 h 200"/>
              <a:gd name="T8" fmla="*/ 200 w 201"/>
              <a:gd name="T9" fmla="*/ 102 h 200"/>
              <a:gd name="T10" fmla="*/ 103 w 201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" h="200">
                <a:moveTo>
                  <a:pt x="103" y="199"/>
                </a:moveTo>
                <a:lnTo>
                  <a:pt x="103" y="199"/>
                </a:lnTo>
                <a:cubicBezTo>
                  <a:pt x="43" y="199"/>
                  <a:pt x="0" y="156"/>
                  <a:pt x="0" y="102"/>
                </a:cubicBezTo>
                <a:cubicBezTo>
                  <a:pt x="0" y="42"/>
                  <a:pt x="43" y="0"/>
                  <a:pt x="103" y="0"/>
                </a:cubicBezTo>
                <a:cubicBezTo>
                  <a:pt x="157" y="0"/>
                  <a:pt x="200" y="42"/>
                  <a:pt x="200" y="102"/>
                </a:cubicBezTo>
                <a:cubicBezTo>
                  <a:pt x="200" y="156"/>
                  <a:pt x="157" y="199"/>
                  <a:pt x="103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4" name="Freeform 1468"/>
          <p:cNvSpPr>
            <a:spLocks noChangeArrowheads="1"/>
          </p:cNvSpPr>
          <p:nvPr/>
        </p:nvSpPr>
        <p:spPr bwMode="auto">
          <a:xfrm>
            <a:off x="5289436" y="5237831"/>
            <a:ext cx="263131" cy="251951"/>
          </a:xfrm>
          <a:custGeom>
            <a:avLst/>
            <a:gdLst>
              <a:gd name="T0" fmla="*/ 103 w 207"/>
              <a:gd name="T1" fmla="*/ 0 h 200"/>
              <a:gd name="T2" fmla="*/ 103 w 207"/>
              <a:gd name="T3" fmla="*/ 0 h 200"/>
              <a:gd name="T4" fmla="*/ 200 w 207"/>
              <a:gd name="T5" fmla="*/ 102 h 200"/>
              <a:gd name="T6" fmla="*/ 103 w 207"/>
              <a:gd name="T7" fmla="*/ 199 h 200"/>
              <a:gd name="T8" fmla="*/ 0 w 207"/>
              <a:gd name="T9" fmla="*/ 102 h 200"/>
              <a:gd name="T10" fmla="*/ 103 w 207"/>
              <a:gd name="T11" fmla="*/ 0 h 200"/>
              <a:gd name="T12" fmla="*/ 103 w 207"/>
              <a:gd name="T13" fmla="*/ 0 h 200"/>
              <a:gd name="T14" fmla="*/ 103 w 207"/>
              <a:gd name="T15" fmla="*/ 0 h 200"/>
              <a:gd name="T16" fmla="*/ 0 w 207"/>
              <a:gd name="T17" fmla="*/ 102 h 200"/>
              <a:gd name="T18" fmla="*/ 103 w 207"/>
              <a:gd name="T19" fmla="*/ 199 h 200"/>
              <a:gd name="T20" fmla="*/ 206 w 207"/>
              <a:gd name="T21" fmla="*/ 102 h 200"/>
              <a:gd name="T22" fmla="*/ 103 w 207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7" h="200">
                <a:moveTo>
                  <a:pt x="103" y="0"/>
                </a:moveTo>
                <a:lnTo>
                  <a:pt x="103" y="0"/>
                </a:lnTo>
                <a:cubicBezTo>
                  <a:pt x="157" y="0"/>
                  <a:pt x="200" y="48"/>
                  <a:pt x="200" y="102"/>
                </a:cubicBezTo>
                <a:cubicBezTo>
                  <a:pt x="200" y="156"/>
                  <a:pt x="157" y="199"/>
                  <a:pt x="103" y="199"/>
                </a:cubicBezTo>
                <a:cubicBezTo>
                  <a:pt x="49" y="199"/>
                  <a:pt x="0" y="156"/>
                  <a:pt x="0" y="102"/>
                </a:cubicBezTo>
                <a:cubicBezTo>
                  <a:pt x="0" y="48"/>
                  <a:pt x="49" y="0"/>
                  <a:pt x="103" y="0"/>
                </a:cubicBezTo>
                <a:lnTo>
                  <a:pt x="103" y="0"/>
                </a:lnTo>
                <a:lnTo>
                  <a:pt x="103" y="0"/>
                </a:lnTo>
                <a:cubicBezTo>
                  <a:pt x="43" y="0"/>
                  <a:pt x="0" y="42"/>
                  <a:pt x="0" y="102"/>
                </a:cubicBezTo>
                <a:cubicBezTo>
                  <a:pt x="0" y="156"/>
                  <a:pt x="43" y="199"/>
                  <a:pt x="103" y="199"/>
                </a:cubicBezTo>
                <a:cubicBezTo>
                  <a:pt x="157" y="199"/>
                  <a:pt x="206" y="156"/>
                  <a:pt x="206" y="102"/>
                </a:cubicBezTo>
                <a:cubicBezTo>
                  <a:pt x="206" y="42"/>
                  <a:pt x="157" y="0"/>
                  <a:pt x="103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5" name="Freeform 1469"/>
          <p:cNvSpPr>
            <a:spLocks noChangeArrowheads="1"/>
          </p:cNvSpPr>
          <p:nvPr/>
        </p:nvSpPr>
        <p:spPr bwMode="auto">
          <a:xfrm>
            <a:off x="6521108" y="3703743"/>
            <a:ext cx="207146" cy="218358"/>
          </a:xfrm>
          <a:custGeom>
            <a:avLst/>
            <a:gdLst>
              <a:gd name="T0" fmla="*/ 77 w 163"/>
              <a:gd name="T1" fmla="*/ 169 h 170"/>
              <a:gd name="T2" fmla="*/ 77 w 163"/>
              <a:gd name="T3" fmla="*/ 169 h 170"/>
              <a:gd name="T4" fmla="*/ 0 w 163"/>
              <a:gd name="T5" fmla="*/ 84 h 170"/>
              <a:gd name="T6" fmla="*/ 77 w 163"/>
              <a:gd name="T7" fmla="*/ 0 h 170"/>
              <a:gd name="T8" fmla="*/ 162 w 163"/>
              <a:gd name="T9" fmla="*/ 84 h 170"/>
              <a:gd name="T10" fmla="*/ 77 w 163"/>
              <a:gd name="T11" fmla="*/ 16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170">
                <a:moveTo>
                  <a:pt x="77" y="169"/>
                </a:moveTo>
                <a:lnTo>
                  <a:pt x="77" y="169"/>
                </a:lnTo>
                <a:cubicBezTo>
                  <a:pt x="35" y="169"/>
                  <a:pt x="0" y="133"/>
                  <a:pt x="0" y="84"/>
                </a:cubicBezTo>
                <a:cubicBezTo>
                  <a:pt x="0" y="42"/>
                  <a:pt x="35" y="0"/>
                  <a:pt x="77" y="0"/>
                </a:cubicBezTo>
                <a:cubicBezTo>
                  <a:pt x="125" y="0"/>
                  <a:pt x="162" y="42"/>
                  <a:pt x="162" y="84"/>
                </a:cubicBezTo>
                <a:cubicBezTo>
                  <a:pt x="162" y="133"/>
                  <a:pt x="125" y="169"/>
                  <a:pt x="77" y="16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6" name="Freeform 1470"/>
          <p:cNvSpPr>
            <a:spLocks noChangeArrowheads="1"/>
          </p:cNvSpPr>
          <p:nvPr/>
        </p:nvSpPr>
        <p:spPr bwMode="auto">
          <a:xfrm>
            <a:off x="6521108" y="3703743"/>
            <a:ext cx="207146" cy="218358"/>
          </a:xfrm>
          <a:custGeom>
            <a:avLst/>
            <a:gdLst>
              <a:gd name="T0" fmla="*/ 77 w 163"/>
              <a:gd name="T1" fmla="*/ 6 h 170"/>
              <a:gd name="T2" fmla="*/ 77 w 163"/>
              <a:gd name="T3" fmla="*/ 6 h 170"/>
              <a:gd name="T4" fmla="*/ 162 w 163"/>
              <a:gd name="T5" fmla="*/ 84 h 170"/>
              <a:gd name="T6" fmla="*/ 77 w 163"/>
              <a:gd name="T7" fmla="*/ 169 h 170"/>
              <a:gd name="T8" fmla="*/ 0 w 163"/>
              <a:gd name="T9" fmla="*/ 84 h 170"/>
              <a:gd name="T10" fmla="*/ 77 w 163"/>
              <a:gd name="T11" fmla="*/ 6 h 170"/>
              <a:gd name="T12" fmla="*/ 77 w 163"/>
              <a:gd name="T13" fmla="*/ 0 h 170"/>
              <a:gd name="T14" fmla="*/ 77 w 163"/>
              <a:gd name="T15" fmla="*/ 0 h 170"/>
              <a:gd name="T16" fmla="*/ 0 w 163"/>
              <a:gd name="T17" fmla="*/ 84 h 170"/>
              <a:gd name="T18" fmla="*/ 77 w 163"/>
              <a:gd name="T19" fmla="*/ 169 h 170"/>
              <a:gd name="T20" fmla="*/ 162 w 163"/>
              <a:gd name="T21" fmla="*/ 84 h 170"/>
              <a:gd name="T22" fmla="*/ 77 w 163"/>
              <a:gd name="T23" fmla="*/ 0 h 170"/>
              <a:gd name="T24" fmla="*/ 77 w 163"/>
              <a:gd name="T25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3" h="170">
                <a:moveTo>
                  <a:pt x="77" y="6"/>
                </a:moveTo>
                <a:lnTo>
                  <a:pt x="77" y="6"/>
                </a:lnTo>
                <a:cubicBezTo>
                  <a:pt x="125" y="6"/>
                  <a:pt x="162" y="42"/>
                  <a:pt x="162" y="84"/>
                </a:cubicBezTo>
                <a:cubicBezTo>
                  <a:pt x="162" y="133"/>
                  <a:pt x="125" y="169"/>
                  <a:pt x="77" y="169"/>
                </a:cubicBezTo>
                <a:cubicBezTo>
                  <a:pt x="35" y="169"/>
                  <a:pt x="0" y="133"/>
                  <a:pt x="0" y="84"/>
                </a:cubicBezTo>
                <a:cubicBezTo>
                  <a:pt x="0" y="42"/>
                  <a:pt x="35" y="6"/>
                  <a:pt x="77" y="6"/>
                </a:cubicBezTo>
                <a:lnTo>
                  <a:pt x="77" y="0"/>
                </a:lnTo>
                <a:lnTo>
                  <a:pt x="77" y="0"/>
                </a:lnTo>
                <a:cubicBezTo>
                  <a:pt x="35" y="0"/>
                  <a:pt x="0" y="42"/>
                  <a:pt x="0" y="84"/>
                </a:cubicBezTo>
                <a:cubicBezTo>
                  <a:pt x="0" y="133"/>
                  <a:pt x="35" y="169"/>
                  <a:pt x="77" y="169"/>
                </a:cubicBezTo>
                <a:cubicBezTo>
                  <a:pt x="125" y="169"/>
                  <a:pt x="162" y="133"/>
                  <a:pt x="162" y="84"/>
                </a:cubicBezTo>
                <a:cubicBezTo>
                  <a:pt x="162" y="42"/>
                  <a:pt x="125" y="0"/>
                  <a:pt x="77" y="0"/>
                </a:cubicBezTo>
                <a:lnTo>
                  <a:pt x="77" y="6"/>
                </a:ln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7" name="Freeform 1471"/>
          <p:cNvSpPr>
            <a:spLocks noChangeArrowheads="1"/>
          </p:cNvSpPr>
          <p:nvPr/>
        </p:nvSpPr>
        <p:spPr bwMode="auto">
          <a:xfrm>
            <a:off x="4841552" y="7891703"/>
            <a:ext cx="257530" cy="263149"/>
          </a:xfrm>
          <a:custGeom>
            <a:avLst/>
            <a:gdLst>
              <a:gd name="T0" fmla="*/ 97 w 201"/>
              <a:gd name="T1" fmla="*/ 205 h 206"/>
              <a:gd name="T2" fmla="*/ 97 w 201"/>
              <a:gd name="T3" fmla="*/ 205 h 206"/>
              <a:gd name="T4" fmla="*/ 0 w 201"/>
              <a:gd name="T5" fmla="*/ 103 h 206"/>
              <a:gd name="T6" fmla="*/ 97 w 201"/>
              <a:gd name="T7" fmla="*/ 0 h 206"/>
              <a:gd name="T8" fmla="*/ 200 w 201"/>
              <a:gd name="T9" fmla="*/ 103 h 206"/>
              <a:gd name="T10" fmla="*/ 97 w 201"/>
              <a:gd name="T11" fmla="*/ 20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" h="206">
                <a:moveTo>
                  <a:pt x="97" y="205"/>
                </a:moveTo>
                <a:lnTo>
                  <a:pt x="97" y="205"/>
                </a:lnTo>
                <a:cubicBezTo>
                  <a:pt x="43" y="205"/>
                  <a:pt x="0" y="157"/>
                  <a:pt x="0" y="103"/>
                </a:cubicBezTo>
                <a:cubicBezTo>
                  <a:pt x="0" y="48"/>
                  <a:pt x="43" y="0"/>
                  <a:pt x="97" y="0"/>
                </a:cubicBezTo>
                <a:cubicBezTo>
                  <a:pt x="157" y="0"/>
                  <a:pt x="200" y="48"/>
                  <a:pt x="200" y="103"/>
                </a:cubicBezTo>
                <a:cubicBezTo>
                  <a:pt x="200" y="157"/>
                  <a:pt x="157" y="205"/>
                  <a:pt x="97" y="205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8" name="Freeform 1472"/>
          <p:cNvSpPr>
            <a:spLocks noChangeArrowheads="1"/>
          </p:cNvSpPr>
          <p:nvPr/>
        </p:nvSpPr>
        <p:spPr bwMode="auto">
          <a:xfrm>
            <a:off x="4841552" y="7891703"/>
            <a:ext cx="257530" cy="263149"/>
          </a:xfrm>
          <a:custGeom>
            <a:avLst/>
            <a:gdLst>
              <a:gd name="T0" fmla="*/ 97 w 201"/>
              <a:gd name="T1" fmla="*/ 0 h 206"/>
              <a:gd name="T2" fmla="*/ 97 w 201"/>
              <a:gd name="T3" fmla="*/ 0 h 206"/>
              <a:gd name="T4" fmla="*/ 200 w 201"/>
              <a:gd name="T5" fmla="*/ 103 h 206"/>
              <a:gd name="T6" fmla="*/ 97 w 201"/>
              <a:gd name="T7" fmla="*/ 199 h 206"/>
              <a:gd name="T8" fmla="*/ 0 w 201"/>
              <a:gd name="T9" fmla="*/ 103 h 206"/>
              <a:gd name="T10" fmla="*/ 97 w 201"/>
              <a:gd name="T11" fmla="*/ 0 h 206"/>
              <a:gd name="T12" fmla="*/ 97 w 201"/>
              <a:gd name="T13" fmla="*/ 0 h 206"/>
              <a:gd name="T14" fmla="*/ 97 w 201"/>
              <a:gd name="T15" fmla="*/ 0 h 206"/>
              <a:gd name="T16" fmla="*/ 0 w 201"/>
              <a:gd name="T17" fmla="*/ 103 h 206"/>
              <a:gd name="T18" fmla="*/ 97 w 201"/>
              <a:gd name="T19" fmla="*/ 205 h 206"/>
              <a:gd name="T20" fmla="*/ 200 w 201"/>
              <a:gd name="T21" fmla="*/ 103 h 206"/>
              <a:gd name="T22" fmla="*/ 97 w 201"/>
              <a:gd name="T23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1" h="206">
                <a:moveTo>
                  <a:pt x="97" y="0"/>
                </a:moveTo>
                <a:lnTo>
                  <a:pt x="97" y="0"/>
                </a:lnTo>
                <a:cubicBezTo>
                  <a:pt x="157" y="0"/>
                  <a:pt x="200" y="48"/>
                  <a:pt x="200" y="103"/>
                </a:cubicBezTo>
                <a:cubicBezTo>
                  <a:pt x="200" y="157"/>
                  <a:pt x="157" y="199"/>
                  <a:pt x="97" y="199"/>
                </a:cubicBezTo>
                <a:cubicBezTo>
                  <a:pt x="43" y="199"/>
                  <a:pt x="0" y="157"/>
                  <a:pt x="0" y="103"/>
                </a:cubicBezTo>
                <a:cubicBezTo>
                  <a:pt x="0" y="48"/>
                  <a:pt x="43" y="0"/>
                  <a:pt x="97" y="0"/>
                </a:cubicBezTo>
                <a:lnTo>
                  <a:pt x="97" y="0"/>
                </a:lnTo>
                <a:lnTo>
                  <a:pt x="97" y="0"/>
                </a:lnTo>
                <a:cubicBezTo>
                  <a:pt x="43" y="0"/>
                  <a:pt x="0" y="48"/>
                  <a:pt x="0" y="103"/>
                </a:cubicBezTo>
                <a:cubicBezTo>
                  <a:pt x="0" y="157"/>
                  <a:pt x="43" y="205"/>
                  <a:pt x="97" y="205"/>
                </a:cubicBezTo>
                <a:cubicBezTo>
                  <a:pt x="157" y="205"/>
                  <a:pt x="200" y="157"/>
                  <a:pt x="200" y="103"/>
                </a:cubicBezTo>
                <a:cubicBezTo>
                  <a:pt x="200" y="48"/>
                  <a:pt x="157" y="0"/>
                  <a:pt x="9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39" name="Freeform 1473"/>
          <p:cNvSpPr>
            <a:spLocks noChangeArrowheads="1"/>
          </p:cNvSpPr>
          <p:nvPr/>
        </p:nvSpPr>
        <p:spPr bwMode="auto">
          <a:xfrm>
            <a:off x="5580556" y="9196242"/>
            <a:ext cx="251933" cy="257548"/>
          </a:xfrm>
          <a:custGeom>
            <a:avLst/>
            <a:gdLst>
              <a:gd name="T0" fmla="*/ 96 w 200"/>
              <a:gd name="T1" fmla="*/ 204 h 205"/>
              <a:gd name="T2" fmla="*/ 96 w 200"/>
              <a:gd name="T3" fmla="*/ 204 h 205"/>
              <a:gd name="T4" fmla="*/ 0 w 200"/>
              <a:gd name="T5" fmla="*/ 102 h 205"/>
              <a:gd name="T6" fmla="*/ 96 w 200"/>
              <a:gd name="T7" fmla="*/ 0 h 205"/>
              <a:gd name="T8" fmla="*/ 199 w 200"/>
              <a:gd name="T9" fmla="*/ 102 h 205"/>
              <a:gd name="T10" fmla="*/ 96 w 200"/>
              <a:gd name="T11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205">
                <a:moveTo>
                  <a:pt x="96" y="204"/>
                </a:moveTo>
                <a:lnTo>
                  <a:pt x="96" y="204"/>
                </a:lnTo>
                <a:cubicBezTo>
                  <a:pt x="42" y="204"/>
                  <a:pt x="0" y="156"/>
                  <a:pt x="0" y="102"/>
                </a:cubicBezTo>
                <a:cubicBezTo>
                  <a:pt x="0" y="48"/>
                  <a:pt x="42" y="0"/>
                  <a:pt x="96" y="0"/>
                </a:cubicBezTo>
                <a:cubicBezTo>
                  <a:pt x="157" y="0"/>
                  <a:pt x="199" y="48"/>
                  <a:pt x="199" y="102"/>
                </a:cubicBezTo>
                <a:cubicBezTo>
                  <a:pt x="199" y="156"/>
                  <a:pt x="157" y="204"/>
                  <a:pt x="96" y="204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0" name="Freeform 1474"/>
          <p:cNvSpPr>
            <a:spLocks noChangeArrowheads="1"/>
          </p:cNvSpPr>
          <p:nvPr/>
        </p:nvSpPr>
        <p:spPr bwMode="auto">
          <a:xfrm>
            <a:off x="5569362" y="9196242"/>
            <a:ext cx="263131" cy="257548"/>
          </a:xfrm>
          <a:custGeom>
            <a:avLst/>
            <a:gdLst>
              <a:gd name="T0" fmla="*/ 102 w 206"/>
              <a:gd name="T1" fmla="*/ 0 h 205"/>
              <a:gd name="T2" fmla="*/ 102 w 206"/>
              <a:gd name="T3" fmla="*/ 0 h 205"/>
              <a:gd name="T4" fmla="*/ 205 w 206"/>
              <a:gd name="T5" fmla="*/ 102 h 205"/>
              <a:gd name="T6" fmla="*/ 102 w 206"/>
              <a:gd name="T7" fmla="*/ 204 h 205"/>
              <a:gd name="T8" fmla="*/ 6 w 206"/>
              <a:gd name="T9" fmla="*/ 102 h 205"/>
              <a:gd name="T10" fmla="*/ 102 w 206"/>
              <a:gd name="T11" fmla="*/ 0 h 205"/>
              <a:gd name="T12" fmla="*/ 102 w 206"/>
              <a:gd name="T13" fmla="*/ 0 h 205"/>
              <a:gd name="T14" fmla="*/ 102 w 206"/>
              <a:gd name="T15" fmla="*/ 0 h 205"/>
              <a:gd name="T16" fmla="*/ 0 w 206"/>
              <a:gd name="T17" fmla="*/ 102 h 205"/>
              <a:gd name="T18" fmla="*/ 102 w 206"/>
              <a:gd name="T19" fmla="*/ 204 h 205"/>
              <a:gd name="T20" fmla="*/ 205 w 206"/>
              <a:gd name="T21" fmla="*/ 102 h 205"/>
              <a:gd name="T22" fmla="*/ 102 w 206"/>
              <a:gd name="T2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5">
                <a:moveTo>
                  <a:pt x="102" y="0"/>
                </a:moveTo>
                <a:lnTo>
                  <a:pt x="102" y="0"/>
                </a:lnTo>
                <a:cubicBezTo>
                  <a:pt x="157" y="0"/>
                  <a:pt x="205" y="48"/>
                  <a:pt x="205" y="102"/>
                </a:cubicBezTo>
                <a:cubicBezTo>
                  <a:pt x="205" y="156"/>
                  <a:pt x="157" y="204"/>
                  <a:pt x="102" y="204"/>
                </a:cubicBezTo>
                <a:cubicBezTo>
                  <a:pt x="48" y="204"/>
                  <a:pt x="6" y="156"/>
                  <a:pt x="6" y="102"/>
                </a:cubicBezTo>
                <a:cubicBezTo>
                  <a:pt x="6" y="48"/>
                  <a:pt x="48" y="0"/>
                  <a:pt x="102" y="0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8"/>
                  <a:pt x="0" y="102"/>
                </a:cubicBezTo>
                <a:cubicBezTo>
                  <a:pt x="0" y="156"/>
                  <a:pt x="48" y="204"/>
                  <a:pt x="102" y="204"/>
                </a:cubicBezTo>
                <a:cubicBezTo>
                  <a:pt x="163" y="204"/>
                  <a:pt x="205" y="156"/>
                  <a:pt x="205" y="102"/>
                </a:cubicBezTo>
                <a:cubicBezTo>
                  <a:pt x="205" y="48"/>
                  <a:pt x="163" y="0"/>
                  <a:pt x="10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1" name="Freeform 1475"/>
          <p:cNvSpPr>
            <a:spLocks noChangeArrowheads="1"/>
          </p:cNvSpPr>
          <p:nvPr/>
        </p:nvSpPr>
        <p:spPr bwMode="auto">
          <a:xfrm>
            <a:off x="5457391" y="9487380"/>
            <a:ext cx="375101" cy="375122"/>
          </a:xfrm>
          <a:custGeom>
            <a:avLst/>
            <a:gdLst>
              <a:gd name="T0" fmla="*/ 151 w 297"/>
              <a:gd name="T1" fmla="*/ 296 h 297"/>
              <a:gd name="T2" fmla="*/ 151 w 297"/>
              <a:gd name="T3" fmla="*/ 296 h 297"/>
              <a:gd name="T4" fmla="*/ 0 w 297"/>
              <a:gd name="T5" fmla="*/ 151 h 297"/>
              <a:gd name="T6" fmla="*/ 151 w 297"/>
              <a:gd name="T7" fmla="*/ 0 h 297"/>
              <a:gd name="T8" fmla="*/ 296 w 297"/>
              <a:gd name="T9" fmla="*/ 151 h 297"/>
              <a:gd name="T10" fmla="*/ 151 w 297"/>
              <a:gd name="T11" fmla="*/ 296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7" h="297">
                <a:moveTo>
                  <a:pt x="151" y="296"/>
                </a:moveTo>
                <a:lnTo>
                  <a:pt x="151" y="296"/>
                </a:lnTo>
                <a:cubicBezTo>
                  <a:pt x="67" y="296"/>
                  <a:pt x="0" y="229"/>
                  <a:pt x="0" y="151"/>
                </a:cubicBezTo>
                <a:cubicBezTo>
                  <a:pt x="0" y="66"/>
                  <a:pt x="67" y="0"/>
                  <a:pt x="151" y="0"/>
                </a:cubicBezTo>
                <a:cubicBezTo>
                  <a:pt x="229" y="0"/>
                  <a:pt x="296" y="66"/>
                  <a:pt x="296" y="151"/>
                </a:cubicBezTo>
                <a:cubicBezTo>
                  <a:pt x="296" y="229"/>
                  <a:pt x="229" y="296"/>
                  <a:pt x="151" y="29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2" name="Freeform 1476"/>
          <p:cNvSpPr>
            <a:spLocks noChangeArrowheads="1"/>
          </p:cNvSpPr>
          <p:nvPr/>
        </p:nvSpPr>
        <p:spPr bwMode="auto">
          <a:xfrm>
            <a:off x="5457391" y="9487382"/>
            <a:ext cx="375101" cy="386321"/>
          </a:xfrm>
          <a:custGeom>
            <a:avLst/>
            <a:gdLst>
              <a:gd name="T0" fmla="*/ 151 w 297"/>
              <a:gd name="T1" fmla="*/ 0 h 303"/>
              <a:gd name="T2" fmla="*/ 151 w 297"/>
              <a:gd name="T3" fmla="*/ 0 h 303"/>
              <a:gd name="T4" fmla="*/ 296 w 297"/>
              <a:gd name="T5" fmla="*/ 151 h 303"/>
              <a:gd name="T6" fmla="*/ 151 w 297"/>
              <a:gd name="T7" fmla="*/ 296 h 303"/>
              <a:gd name="T8" fmla="*/ 0 w 297"/>
              <a:gd name="T9" fmla="*/ 151 h 303"/>
              <a:gd name="T10" fmla="*/ 151 w 297"/>
              <a:gd name="T11" fmla="*/ 0 h 303"/>
              <a:gd name="T12" fmla="*/ 151 w 297"/>
              <a:gd name="T13" fmla="*/ 0 h 303"/>
              <a:gd name="T14" fmla="*/ 151 w 297"/>
              <a:gd name="T15" fmla="*/ 0 h 303"/>
              <a:gd name="T16" fmla="*/ 0 w 297"/>
              <a:gd name="T17" fmla="*/ 151 h 303"/>
              <a:gd name="T18" fmla="*/ 151 w 297"/>
              <a:gd name="T19" fmla="*/ 302 h 303"/>
              <a:gd name="T20" fmla="*/ 296 w 297"/>
              <a:gd name="T21" fmla="*/ 151 h 303"/>
              <a:gd name="T22" fmla="*/ 151 w 297"/>
              <a:gd name="T23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303">
                <a:moveTo>
                  <a:pt x="151" y="0"/>
                </a:moveTo>
                <a:lnTo>
                  <a:pt x="151" y="0"/>
                </a:lnTo>
                <a:cubicBezTo>
                  <a:pt x="229" y="0"/>
                  <a:pt x="296" y="66"/>
                  <a:pt x="296" y="151"/>
                </a:cubicBezTo>
                <a:cubicBezTo>
                  <a:pt x="296" y="229"/>
                  <a:pt x="229" y="296"/>
                  <a:pt x="151" y="296"/>
                </a:cubicBezTo>
                <a:cubicBezTo>
                  <a:pt x="67" y="296"/>
                  <a:pt x="0" y="229"/>
                  <a:pt x="0" y="151"/>
                </a:cubicBezTo>
                <a:cubicBezTo>
                  <a:pt x="0" y="66"/>
                  <a:pt x="67" y="0"/>
                  <a:pt x="151" y="0"/>
                </a:cubicBezTo>
                <a:lnTo>
                  <a:pt x="151" y="0"/>
                </a:lnTo>
                <a:lnTo>
                  <a:pt x="151" y="0"/>
                </a:lnTo>
                <a:cubicBezTo>
                  <a:pt x="67" y="0"/>
                  <a:pt x="0" y="66"/>
                  <a:pt x="0" y="151"/>
                </a:cubicBezTo>
                <a:cubicBezTo>
                  <a:pt x="0" y="235"/>
                  <a:pt x="67" y="302"/>
                  <a:pt x="151" y="302"/>
                </a:cubicBezTo>
                <a:cubicBezTo>
                  <a:pt x="229" y="302"/>
                  <a:pt x="296" y="235"/>
                  <a:pt x="296" y="151"/>
                </a:cubicBezTo>
                <a:cubicBezTo>
                  <a:pt x="296" y="66"/>
                  <a:pt x="229" y="0"/>
                  <a:pt x="151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3" name="Freeform 1477"/>
          <p:cNvSpPr>
            <a:spLocks noChangeArrowheads="1"/>
          </p:cNvSpPr>
          <p:nvPr/>
        </p:nvSpPr>
        <p:spPr bwMode="auto">
          <a:xfrm>
            <a:off x="5278236" y="9840106"/>
            <a:ext cx="313515" cy="313537"/>
          </a:xfrm>
          <a:custGeom>
            <a:avLst/>
            <a:gdLst>
              <a:gd name="T0" fmla="*/ 127 w 249"/>
              <a:gd name="T1" fmla="*/ 248 h 249"/>
              <a:gd name="T2" fmla="*/ 127 w 249"/>
              <a:gd name="T3" fmla="*/ 248 h 249"/>
              <a:gd name="T4" fmla="*/ 0 w 249"/>
              <a:gd name="T5" fmla="*/ 127 h 249"/>
              <a:gd name="T6" fmla="*/ 127 w 249"/>
              <a:gd name="T7" fmla="*/ 0 h 249"/>
              <a:gd name="T8" fmla="*/ 248 w 249"/>
              <a:gd name="T9" fmla="*/ 127 h 249"/>
              <a:gd name="T10" fmla="*/ 127 w 249"/>
              <a:gd name="T11" fmla="*/ 24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249">
                <a:moveTo>
                  <a:pt x="127" y="248"/>
                </a:moveTo>
                <a:lnTo>
                  <a:pt x="127" y="248"/>
                </a:lnTo>
                <a:cubicBezTo>
                  <a:pt x="61" y="248"/>
                  <a:pt x="0" y="193"/>
                  <a:pt x="0" y="127"/>
                </a:cubicBezTo>
                <a:cubicBezTo>
                  <a:pt x="0" y="55"/>
                  <a:pt x="61" y="0"/>
                  <a:pt x="127" y="0"/>
                </a:cubicBezTo>
                <a:cubicBezTo>
                  <a:pt x="194" y="0"/>
                  <a:pt x="248" y="55"/>
                  <a:pt x="248" y="127"/>
                </a:cubicBezTo>
                <a:cubicBezTo>
                  <a:pt x="248" y="193"/>
                  <a:pt x="194" y="248"/>
                  <a:pt x="127" y="248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4" name="Freeform 1478"/>
          <p:cNvSpPr>
            <a:spLocks noChangeArrowheads="1"/>
          </p:cNvSpPr>
          <p:nvPr/>
        </p:nvSpPr>
        <p:spPr bwMode="auto">
          <a:xfrm>
            <a:off x="5278236" y="9840106"/>
            <a:ext cx="324714" cy="313537"/>
          </a:xfrm>
          <a:custGeom>
            <a:avLst/>
            <a:gdLst>
              <a:gd name="T0" fmla="*/ 127 w 255"/>
              <a:gd name="T1" fmla="*/ 0 h 249"/>
              <a:gd name="T2" fmla="*/ 127 w 255"/>
              <a:gd name="T3" fmla="*/ 0 h 249"/>
              <a:gd name="T4" fmla="*/ 248 w 255"/>
              <a:gd name="T5" fmla="*/ 127 h 249"/>
              <a:gd name="T6" fmla="*/ 127 w 255"/>
              <a:gd name="T7" fmla="*/ 248 h 249"/>
              <a:gd name="T8" fmla="*/ 6 w 255"/>
              <a:gd name="T9" fmla="*/ 127 h 249"/>
              <a:gd name="T10" fmla="*/ 127 w 255"/>
              <a:gd name="T11" fmla="*/ 0 h 249"/>
              <a:gd name="T12" fmla="*/ 127 w 255"/>
              <a:gd name="T13" fmla="*/ 0 h 249"/>
              <a:gd name="T14" fmla="*/ 127 w 255"/>
              <a:gd name="T15" fmla="*/ 0 h 249"/>
              <a:gd name="T16" fmla="*/ 0 w 255"/>
              <a:gd name="T17" fmla="*/ 127 h 249"/>
              <a:gd name="T18" fmla="*/ 127 w 255"/>
              <a:gd name="T19" fmla="*/ 248 h 249"/>
              <a:gd name="T20" fmla="*/ 254 w 255"/>
              <a:gd name="T21" fmla="*/ 127 h 249"/>
              <a:gd name="T22" fmla="*/ 127 w 255"/>
              <a:gd name="T2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5" h="249">
                <a:moveTo>
                  <a:pt x="127" y="0"/>
                </a:moveTo>
                <a:lnTo>
                  <a:pt x="127" y="0"/>
                </a:lnTo>
                <a:cubicBezTo>
                  <a:pt x="194" y="0"/>
                  <a:pt x="248" y="55"/>
                  <a:pt x="248" y="127"/>
                </a:cubicBezTo>
                <a:cubicBezTo>
                  <a:pt x="248" y="193"/>
                  <a:pt x="194" y="248"/>
                  <a:pt x="127" y="248"/>
                </a:cubicBezTo>
                <a:cubicBezTo>
                  <a:pt x="61" y="248"/>
                  <a:pt x="6" y="193"/>
                  <a:pt x="6" y="127"/>
                </a:cubicBezTo>
                <a:cubicBezTo>
                  <a:pt x="6" y="55"/>
                  <a:pt x="61" y="0"/>
                  <a:pt x="127" y="0"/>
                </a:cubicBezTo>
                <a:lnTo>
                  <a:pt x="127" y="0"/>
                </a:lnTo>
                <a:lnTo>
                  <a:pt x="127" y="0"/>
                </a:lnTo>
                <a:cubicBezTo>
                  <a:pt x="55" y="0"/>
                  <a:pt x="0" y="55"/>
                  <a:pt x="0" y="127"/>
                </a:cubicBezTo>
                <a:cubicBezTo>
                  <a:pt x="0" y="193"/>
                  <a:pt x="55" y="248"/>
                  <a:pt x="127" y="248"/>
                </a:cubicBezTo>
                <a:cubicBezTo>
                  <a:pt x="194" y="248"/>
                  <a:pt x="254" y="193"/>
                  <a:pt x="254" y="127"/>
                </a:cubicBezTo>
                <a:cubicBezTo>
                  <a:pt x="254" y="55"/>
                  <a:pt x="194" y="0"/>
                  <a:pt x="127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5" name="Freeform 1479"/>
          <p:cNvSpPr>
            <a:spLocks noChangeArrowheads="1"/>
          </p:cNvSpPr>
          <p:nvPr/>
        </p:nvSpPr>
        <p:spPr bwMode="auto">
          <a:xfrm>
            <a:off x="4432860" y="7387800"/>
            <a:ext cx="263128" cy="251951"/>
          </a:xfrm>
          <a:custGeom>
            <a:avLst/>
            <a:gdLst>
              <a:gd name="T0" fmla="*/ 102 w 206"/>
              <a:gd name="T1" fmla="*/ 199 h 200"/>
              <a:gd name="T2" fmla="*/ 102 w 206"/>
              <a:gd name="T3" fmla="*/ 199 h 200"/>
              <a:gd name="T4" fmla="*/ 0 w 206"/>
              <a:gd name="T5" fmla="*/ 96 h 200"/>
              <a:gd name="T6" fmla="*/ 102 w 206"/>
              <a:gd name="T7" fmla="*/ 0 h 200"/>
              <a:gd name="T8" fmla="*/ 205 w 206"/>
              <a:gd name="T9" fmla="*/ 96 h 200"/>
              <a:gd name="T10" fmla="*/ 102 w 206"/>
              <a:gd name="T11" fmla="*/ 19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200">
                <a:moveTo>
                  <a:pt x="102" y="199"/>
                </a:moveTo>
                <a:lnTo>
                  <a:pt x="102" y="199"/>
                </a:lnTo>
                <a:cubicBezTo>
                  <a:pt x="48" y="199"/>
                  <a:pt x="0" y="157"/>
                  <a:pt x="0" y="96"/>
                </a:cubicBezTo>
                <a:cubicBezTo>
                  <a:pt x="0" y="42"/>
                  <a:pt x="48" y="0"/>
                  <a:pt x="102" y="0"/>
                </a:cubicBezTo>
                <a:cubicBezTo>
                  <a:pt x="157" y="0"/>
                  <a:pt x="205" y="42"/>
                  <a:pt x="205" y="96"/>
                </a:cubicBezTo>
                <a:cubicBezTo>
                  <a:pt x="205" y="157"/>
                  <a:pt x="157" y="199"/>
                  <a:pt x="102" y="199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6" name="Freeform 1480"/>
          <p:cNvSpPr>
            <a:spLocks noChangeArrowheads="1"/>
          </p:cNvSpPr>
          <p:nvPr/>
        </p:nvSpPr>
        <p:spPr bwMode="auto">
          <a:xfrm>
            <a:off x="4432860" y="7387800"/>
            <a:ext cx="263128" cy="251951"/>
          </a:xfrm>
          <a:custGeom>
            <a:avLst/>
            <a:gdLst>
              <a:gd name="T0" fmla="*/ 102 w 206"/>
              <a:gd name="T1" fmla="*/ 0 h 200"/>
              <a:gd name="T2" fmla="*/ 102 w 206"/>
              <a:gd name="T3" fmla="*/ 0 h 200"/>
              <a:gd name="T4" fmla="*/ 205 w 206"/>
              <a:gd name="T5" fmla="*/ 96 h 200"/>
              <a:gd name="T6" fmla="*/ 102 w 206"/>
              <a:gd name="T7" fmla="*/ 199 h 200"/>
              <a:gd name="T8" fmla="*/ 6 w 206"/>
              <a:gd name="T9" fmla="*/ 96 h 200"/>
              <a:gd name="T10" fmla="*/ 102 w 206"/>
              <a:gd name="T11" fmla="*/ 0 h 200"/>
              <a:gd name="T12" fmla="*/ 102 w 206"/>
              <a:gd name="T13" fmla="*/ 0 h 200"/>
              <a:gd name="T14" fmla="*/ 102 w 206"/>
              <a:gd name="T15" fmla="*/ 0 h 200"/>
              <a:gd name="T16" fmla="*/ 0 w 206"/>
              <a:gd name="T17" fmla="*/ 96 h 200"/>
              <a:gd name="T18" fmla="*/ 102 w 206"/>
              <a:gd name="T19" fmla="*/ 199 h 200"/>
              <a:gd name="T20" fmla="*/ 205 w 206"/>
              <a:gd name="T21" fmla="*/ 96 h 200"/>
              <a:gd name="T22" fmla="*/ 102 w 206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0">
                <a:moveTo>
                  <a:pt x="102" y="0"/>
                </a:moveTo>
                <a:lnTo>
                  <a:pt x="102" y="0"/>
                </a:lnTo>
                <a:cubicBezTo>
                  <a:pt x="157" y="0"/>
                  <a:pt x="205" y="42"/>
                  <a:pt x="205" y="96"/>
                </a:cubicBezTo>
                <a:cubicBezTo>
                  <a:pt x="205" y="157"/>
                  <a:pt x="157" y="199"/>
                  <a:pt x="102" y="199"/>
                </a:cubicBezTo>
                <a:cubicBezTo>
                  <a:pt x="48" y="199"/>
                  <a:pt x="6" y="157"/>
                  <a:pt x="6" y="96"/>
                </a:cubicBezTo>
                <a:cubicBezTo>
                  <a:pt x="6" y="42"/>
                  <a:pt x="48" y="0"/>
                  <a:pt x="102" y="0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2"/>
                  <a:pt x="0" y="96"/>
                </a:cubicBezTo>
                <a:cubicBezTo>
                  <a:pt x="0" y="157"/>
                  <a:pt x="48" y="199"/>
                  <a:pt x="102" y="199"/>
                </a:cubicBezTo>
                <a:cubicBezTo>
                  <a:pt x="157" y="199"/>
                  <a:pt x="205" y="157"/>
                  <a:pt x="205" y="96"/>
                </a:cubicBezTo>
                <a:cubicBezTo>
                  <a:pt x="205" y="42"/>
                  <a:pt x="157" y="0"/>
                  <a:pt x="10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7" name="Freeform 1481"/>
          <p:cNvSpPr>
            <a:spLocks noChangeArrowheads="1"/>
          </p:cNvSpPr>
          <p:nvPr/>
        </p:nvSpPr>
        <p:spPr bwMode="auto">
          <a:xfrm>
            <a:off x="5160668" y="10517574"/>
            <a:ext cx="263128" cy="263145"/>
          </a:xfrm>
          <a:custGeom>
            <a:avLst/>
            <a:gdLst>
              <a:gd name="T0" fmla="*/ 102 w 206"/>
              <a:gd name="T1" fmla="*/ 206 h 207"/>
              <a:gd name="T2" fmla="*/ 102 w 206"/>
              <a:gd name="T3" fmla="*/ 206 h 207"/>
              <a:gd name="T4" fmla="*/ 0 w 206"/>
              <a:gd name="T5" fmla="*/ 103 h 207"/>
              <a:gd name="T6" fmla="*/ 102 w 206"/>
              <a:gd name="T7" fmla="*/ 0 h 207"/>
              <a:gd name="T8" fmla="*/ 205 w 206"/>
              <a:gd name="T9" fmla="*/ 103 h 207"/>
              <a:gd name="T10" fmla="*/ 102 w 206"/>
              <a:gd name="T11" fmla="*/ 20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207">
                <a:moveTo>
                  <a:pt x="102" y="206"/>
                </a:moveTo>
                <a:lnTo>
                  <a:pt x="102" y="206"/>
                </a:lnTo>
                <a:cubicBezTo>
                  <a:pt x="48" y="206"/>
                  <a:pt x="0" y="157"/>
                  <a:pt x="0" y="103"/>
                </a:cubicBezTo>
                <a:cubicBezTo>
                  <a:pt x="0" y="49"/>
                  <a:pt x="48" y="0"/>
                  <a:pt x="102" y="0"/>
                </a:cubicBezTo>
                <a:cubicBezTo>
                  <a:pt x="157" y="0"/>
                  <a:pt x="205" y="49"/>
                  <a:pt x="205" y="103"/>
                </a:cubicBezTo>
                <a:cubicBezTo>
                  <a:pt x="205" y="157"/>
                  <a:pt x="157" y="206"/>
                  <a:pt x="102" y="206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8" name="Freeform 1482"/>
          <p:cNvSpPr>
            <a:spLocks noChangeArrowheads="1"/>
          </p:cNvSpPr>
          <p:nvPr/>
        </p:nvSpPr>
        <p:spPr bwMode="auto">
          <a:xfrm>
            <a:off x="5160668" y="10517574"/>
            <a:ext cx="263128" cy="263145"/>
          </a:xfrm>
          <a:custGeom>
            <a:avLst/>
            <a:gdLst>
              <a:gd name="T0" fmla="*/ 102 w 206"/>
              <a:gd name="T1" fmla="*/ 0 h 207"/>
              <a:gd name="T2" fmla="*/ 102 w 206"/>
              <a:gd name="T3" fmla="*/ 0 h 207"/>
              <a:gd name="T4" fmla="*/ 199 w 206"/>
              <a:gd name="T5" fmla="*/ 103 h 207"/>
              <a:gd name="T6" fmla="*/ 102 w 206"/>
              <a:gd name="T7" fmla="*/ 206 h 207"/>
              <a:gd name="T8" fmla="*/ 0 w 206"/>
              <a:gd name="T9" fmla="*/ 103 h 207"/>
              <a:gd name="T10" fmla="*/ 102 w 206"/>
              <a:gd name="T11" fmla="*/ 0 h 207"/>
              <a:gd name="T12" fmla="*/ 102 w 206"/>
              <a:gd name="T13" fmla="*/ 0 h 207"/>
              <a:gd name="T14" fmla="*/ 102 w 206"/>
              <a:gd name="T15" fmla="*/ 0 h 207"/>
              <a:gd name="T16" fmla="*/ 0 w 206"/>
              <a:gd name="T17" fmla="*/ 103 h 207"/>
              <a:gd name="T18" fmla="*/ 102 w 206"/>
              <a:gd name="T19" fmla="*/ 206 h 207"/>
              <a:gd name="T20" fmla="*/ 205 w 206"/>
              <a:gd name="T21" fmla="*/ 103 h 207"/>
              <a:gd name="T22" fmla="*/ 102 w 206"/>
              <a:gd name="T23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207">
                <a:moveTo>
                  <a:pt x="102" y="0"/>
                </a:moveTo>
                <a:lnTo>
                  <a:pt x="102" y="0"/>
                </a:lnTo>
                <a:cubicBezTo>
                  <a:pt x="157" y="0"/>
                  <a:pt x="199" y="49"/>
                  <a:pt x="199" y="103"/>
                </a:cubicBezTo>
                <a:cubicBezTo>
                  <a:pt x="199" y="157"/>
                  <a:pt x="157" y="206"/>
                  <a:pt x="102" y="206"/>
                </a:cubicBezTo>
                <a:cubicBezTo>
                  <a:pt x="48" y="206"/>
                  <a:pt x="0" y="157"/>
                  <a:pt x="0" y="103"/>
                </a:cubicBezTo>
                <a:cubicBezTo>
                  <a:pt x="0" y="49"/>
                  <a:pt x="48" y="0"/>
                  <a:pt x="102" y="0"/>
                </a:cubicBezTo>
                <a:lnTo>
                  <a:pt x="102" y="0"/>
                </a:lnTo>
                <a:lnTo>
                  <a:pt x="102" y="0"/>
                </a:lnTo>
                <a:cubicBezTo>
                  <a:pt x="48" y="0"/>
                  <a:pt x="0" y="49"/>
                  <a:pt x="0" y="103"/>
                </a:cubicBezTo>
                <a:cubicBezTo>
                  <a:pt x="0" y="157"/>
                  <a:pt x="48" y="206"/>
                  <a:pt x="102" y="206"/>
                </a:cubicBezTo>
                <a:cubicBezTo>
                  <a:pt x="157" y="206"/>
                  <a:pt x="205" y="157"/>
                  <a:pt x="205" y="103"/>
                </a:cubicBezTo>
                <a:cubicBezTo>
                  <a:pt x="205" y="49"/>
                  <a:pt x="157" y="0"/>
                  <a:pt x="102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4800">
              <a:solidFill>
                <a:srgbClr val="000000"/>
              </a:solidFill>
              <a:latin typeface="Montserrat Light"/>
            </a:endParaRPr>
          </a:p>
        </p:txBody>
      </p:sp>
      <p:sp>
        <p:nvSpPr>
          <p:cNvPr id="1049" name="Freeform 1484"/>
          <p:cNvSpPr>
            <a:spLocks noChangeArrowheads="1"/>
          </p:cNvSpPr>
          <p:nvPr/>
        </p:nvSpPr>
        <p:spPr bwMode="auto">
          <a:xfrm>
            <a:off x="17193539" y="4848264"/>
            <a:ext cx="881236" cy="1080584"/>
          </a:xfrm>
          <a:custGeom>
            <a:avLst/>
            <a:gdLst>
              <a:gd name="T0" fmla="*/ 435 w 876"/>
              <a:gd name="T1" fmla="*/ 1073 h 1074"/>
              <a:gd name="T2" fmla="*/ 435 w 876"/>
              <a:gd name="T3" fmla="*/ 1073 h 1074"/>
              <a:gd name="T4" fmla="*/ 0 w 876"/>
              <a:gd name="T5" fmla="*/ 434 h 1074"/>
              <a:gd name="T6" fmla="*/ 435 w 876"/>
              <a:gd name="T7" fmla="*/ 0 h 1074"/>
              <a:gd name="T8" fmla="*/ 875 w 876"/>
              <a:gd name="T9" fmla="*/ 434 h 1074"/>
              <a:gd name="T10" fmla="*/ 435 w 876"/>
              <a:gd name="T11" fmla="*/ 1073 h 1074"/>
              <a:gd name="T12" fmla="*/ 435 w 876"/>
              <a:gd name="T13" fmla="*/ 132 h 1074"/>
              <a:gd name="T14" fmla="*/ 435 w 876"/>
              <a:gd name="T15" fmla="*/ 132 h 1074"/>
              <a:gd name="T16" fmla="*/ 139 w 876"/>
              <a:gd name="T17" fmla="*/ 434 h 1074"/>
              <a:gd name="T18" fmla="*/ 435 w 876"/>
              <a:gd name="T19" fmla="*/ 729 h 1074"/>
              <a:gd name="T20" fmla="*/ 736 w 876"/>
              <a:gd name="T21" fmla="*/ 434 h 1074"/>
              <a:gd name="T22" fmla="*/ 435 w 876"/>
              <a:gd name="T23" fmla="*/ 132 h 1074"/>
              <a:gd name="T24" fmla="*/ 435 w 876"/>
              <a:gd name="T25" fmla="*/ 1073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1074">
                <a:moveTo>
                  <a:pt x="435" y="1073"/>
                </a:moveTo>
                <a:lnTo>
                  <a:pt x="435" y="1073"/>
                </a:lnTo>
                <a:cubicBezTo>
                  <a:pt x="320" y="1073"/>
                  <a:pt x="0" y="669"/>
                  <a:pt x="0" y="434"/>
                </a:cubicBezTo>
                <a:cubicBezTo>
                  <a:pt x="0" y="193"/>
                  <a:pt x="199" y="0"/>
                  <a:pt x="435" y="0"/>
                </a:cubicBezTo>
                <a:cubicBezTo>
                  <a:pt x="676" y="0"/>
                  <a:pt x="875" y="193"/>
                  <a:pt x="875" y="434"/>
                </a:cubicBezTo>
                <a:cubicBezTo>
                  <a:pt x="875" y="669"/>
                  <a:pt x="555" y="1073"/>
                  <a:pt x="435" y="1073"/>
                </a:cubicBezTo>
                <a:lnTo>
                  <a:pt x="435" y="132"/>
                </a:lnTo>
                <a:lnTo>
                  <a:pt x="435" y="132"/>
                </a:lnTo>
                <a:cubicBezTo>
                  <a:pt x="272" y="132"/>
                  <a:pt x="139" y="271"/>
                  <a:pt x="139" y="434"/>
                </a:cubicBezTo>
                <a:cubicBezTo>
                  <a:pt x="139" y="597"/>
                  <a:pt x="272" y="729"/>
                  <a:pt x="435" y="729"/>
                </a:cubicBezTo>
                <a:cubicBezTo>
                  <a:pt x="604" y="729"/>
                  <a:pt x="736" y="597"/>
                  <a:pt x="736" y="434"/>
                </a:cubicBezTo>
                <a:cubicBezTo>
                  <a:pt x="736" y="271"/>
                  <a:pt x="604" y="132"/>
                  <a:pt x="435" y="132"/>
                </a:cubicBezTo>
                <a:lnTo>
                  <a:pt x="435" y="1073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51" name="Freeform 1486"/>
          <p:cNvSpPr>
            <a:spLocks noChangeArrowheads="1"/>
          </p:cNvSpPr>
          <p:nvPr/>
        </p:nvSpPr>
        <p:spPr bwMode="auto">
          <a:xfrm>
            <a:off x="17193539" y="4848264"/>
            <a:ext cx="438405" cy="1080584"/>
          </a:xfrm>
          <a:custGeom>
            <a:avLst/>
            <a:gdLst>
              <a:gd name="T0" fmla="*/ 435 w 436"/>
              <a:gd name="T1" fmla="*/ 0 h 1074"/>
              <a:gd name="T2" fmla="*/ 435 w 436"/>
              <a:gd name="T3" fmla="*/ 0 h 1074"/>
              <a:gd name="T4" fmla="*/ 0 w 436"/>
              <a:gd name="T5" fmla="*/ 434 h 1074"/>
              <a:gd name="T6" fmla="*/ 435 w 436"/>
              <a:gd name="T7" fmla="*/ 1073 h 1074"/>
              <a:gd name="T8" fmla="*/ 435 w 436"/>
              <a:gd name="T9" fmla="*/ 729 h 1074"/>
              <a:gd name="T10" fmla="*/ 435 w 436"/>
              <a:gd name="T11" fmla="*/ 729 h 1074"/>
              <a:gd name="T12" fmla="*/ 139 w 436"/>
              <a:gd name="T13" fmla="*/ 434 h 1074"/>
              <a:gd name="T14" fmla="*/ 435 w 436"/>
              <a:gd name="T15" fmla="*/ 132 h 1074"/>
              <a:gd name="T16" fmla="*/ 435 w 436"/>
              <a:gd name="T17" fmla="*/ 132 h 1074"/>
              <a:gd name="T18" fmla="*/ 435 w 436"/>
              <a:gd name="T19" fmla="*/ 0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6" h="1074">
                <a:moveTo>
                  <a:pt x="435" y="0"/>
                </a:moveTo>
                <a:lnTo>
                  <a:pt x="435" y="0"/>
                </a:lnTo>
                <a:cubicBezTo>
                  <a:pt x="199" y="0"/>
                  <a:pt x="0" y="193"/>
                  <a:pt x="0" y="434"/>
                </a:cubicBezTo>
                <a:cubicBezTo>
                  <a:pt x="0" y="669"/>
                  <a:pt x="320" y="1073"/>
                  <a:pt x="435" y="1073"/>
                </a:cubicBezTo>
                <a:cubicBezTo>
                  <a:pt x="435" y="729"/>
                  <a:pt x="435" y="729"/>
                  <a:pt x="435" y="729"/>
                </a:cubicBezTo>
                <a:lnTo>
                  <a:pt x="435" y="729"/>
                </a:lnTo>
                <a:cubicBezTo>
                  <a:pt x="272" y="729"/>
                  <a:pt x="139" y="597"/>
                  <a:pt x="139" y="434"/>
                </a:cubicBezTo>
                <a:cubicBezTo>
                  <a:pt x="139" y="271"/>
                  <a:pt x="272" y="132"/>
                  <a:pt x="435" y="132"/>
                </a:cubicBezTo>
                <a:lnTo>
                  <a:pt x="435" y="132"/>
                </a:lnTo>
                <a:cubicBezTo>
                  <a:pt x="435" y="0"/>
                  <a:pt x="435" y="0"/>
                  <a:pt x="435" y="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58" name="TextBox 1057"/>
          <p:cNvSpPr txBox="1"/>
          <p:nvPr/>
        </p:nvSpPr>
        <p:spPr>
          <a:xfrm>
            <a:off x="18339569" y="4976488"/>
            <a:ext cx="4580227" cy="87421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defTabSz="2438278">
              <a:lnSpc>
                <a:spcPct val="110000"/>
              </a:lnSpc>
            </a:pPr>
            <a:r>
              <a:rPr lang="en-US" sz="20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0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061" name="Freeform 1484"/>
          <p:cNvSpPr>
            <a:spLocks noChangeArrowheads="1"/>
          </p:cNvSpPr>
          <p:nvPr/>
        </p:nvSpPr>
        <p:spPr bwMode="auto">
          <a:xfrm>
            <a:off x="17193539" y="6450091"/>
            <a:ext cx="881236" cy="1080584"/>
          </a:xfrm>
          <a:custGeom>
            <a:avLst/>
            <a:gdLst>
              <a:gd name="T0" fmla="*/ 435 w 876"/>
              <a:gd name="T1" fmla="*/ 1073 h 1074"/>
              <a:gd name="T2" fmla="*/ 435 w 876"/>
              <a:gd name="T3" fmla="*/ 1073 h 1074"/>
              <a:gd name="T4" fmla="*/ 0 w 876"/>
              <a:gd name="T5" fmla="*/ 434 h 1074"/>
              <a:gd name="T6" fmla="*/ 435 w 876"/>
              <a:gd name="T7" fmla="*/ 0 h 1074"/>
              <a:gd name="T8" fmla="*/ 875 w 876"/>
              <a:gd name="T9" fmla="*/ 434 h 1074"/>
              <a:gd name="T10" fmla="*/ 435 w 876"/>
              <a:gd name="T11" fmla="*/ 1073 h 1074"/>
              <a:gd name="T12" fmla="*/ 435 w 876"/>
              <a:gd name="T13" fmla="*/ 132 h 1074"/>
              <a:gd name="T14" fmla="*/ 435 w 876"/>
              <a:gd name="T15" fmla="*/ 132 h 1074"/>
              <a:gd name="T16" fmla="*/ 139 w 876"/>
              <a:gd name="T17" fmla="*/ 434 h 1074"/>
              <a:gd name="T18" fmla="*/ 435 w 876"/>
              <a:gd name="T19" fmla="*/ 729 h 1074"/>
              <a:gd name="T20" fmla="*/ 736 w 876"/>
              <a:gd name="T21" fmla="*/ 434 h 1074"/>
              <a:gd name="T22" fmla="*/ 435 w 876"/>
              <a:gd name="T23" fmla="*/ 132 h 1074"/>
              <a:gd name="T24" fmla="*/ 435 w 876"/>
              <a:gd name="T25" fmla="*/ 1073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1074">
                <a:moveTo>
                  <a:pt x="435" y="1073"/>
                </a:moveTo>
                <a:lnTo>
                  <a:pt x="435" y="1073"/>
                </a:lnTo>
                <a:cubicBezTo>
                  <a:pt x="320" y="1073"/>
                  <a:pt x="0" y="669"/>
                  <a:pt x="0" y="434"/>
                </a:cubicBezTo>
                <a:cubicBezTo>
                  <a:pt x="0" y="193"/>
                  <a:pt x="199" y="0"/>
                  <a:pt x="435" y="0"/>
                </a:cubicBezTo>
                <a:cubicBezTo>
                  <a:pt x="676" y="0"/>
                  <a:pt x="875" y="193"/>
                  <a:pt x="875" y="434"/>
                </a:cubicBezTo>
                <a:cubicBezTo>
                  <a:pt x="875" y="669"/>
                  <a:pt x="555" y="1073"/>
                  <a:pt x="435" y="1073"/>
                </a:cubicBezTo>
                <a:lnTo>
                  <a:pt x="435" y="132"/>
                </a:lnTo>
                <a:lnTo>
                  <a:pt x="435" y="132"/>
                </a:lnTo>
                <a:cubicBezTo>
                  <a:pt x="272" y="132"/>
                  <a:pt x="139" y="271"/>
                  <a:pt x="139" y="434"/>
                </a:cubicBezTo>
                <a:cubicBezTo>
                  <a:pt x="139" y="597"/>
                  <a:pt x="272" y="729"/>
                  <a:pt x="435" y="729"/>
                </a:cubicBezTo>
                <a:cubicBezTo>
                  <a:pt x="604" y="729"/>
                  <a:pt x="736" y="597"/>
                  <a:pt x="736" y="434"/>
                </a:cubicBezTo>
                <a:cubicBezTo>
                  <a:pt x="736" y="271"/>
                  <a:pt x="604" y="132"/>
                  <a:pt x="435" y="132"/>
                </a:cubicBezTo>
                <a:lnTo>
                  <a:pt x="435" y="1073"/>
                </a:lnTo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62" name="Freeform 1486"/>
          <p:cNvSpPr>
            <a:spLocks noChangeArrowheads="1"/>
          </p:cNvSpPr>
          <p:nvPr/>
        </p:nvSpPr>
        <p:spPr bwMode="auto">
          <a:xfrm>
            <a:off x="17193539" y="6450091"/>
            <a:ext cx="438405" cy="1080584"/>
          </a:xfrm>
          <a:custGeom>
            <a:avLst/>
            <a:gdLst>
              <a:gd name="T0" fmla="*/ 435 w 436"/>
              <a:gd name="T1" fmla="*/ 0 h 1074"/>
              <a:gd name="T2" fmla="*/ 435 w 436"/>
              <a:gd name="T3" fmla="*/ 0 h 1074"/>
              <a:gd name="T4" fmla="*/ 0 w 436"/>
              <a:gd name="T5" fmla="*/ 434 h 1074"/>
              <a:gd name="T6" fmla="*/ 435 w 436"/>
              <a:gd name="T7" fmla="*/ 1073 h 1074"/>
              <a:gd name="T8" fmla="*/ 435 w 436"/>
              <a:gd name="T9" fmla="*/ 729 h 1074"/>
              <a:gd name="T10" fmla="*/ 435 w 436"/>
              <a:gd name="T11" fmla="*/ 729 h 1074"/>
              <a:gd name="T12" fmla="*/ 139 w 436"/>
              <a:gd name="T13" fmla="*/ 434 h 1074"/>
              <a:gd name="T14" fmla="*/ 435 w 436"/>
              <a:gd name="T15" fmla="*/ 132 h 1074"/>
              <a:gd name="T16" fmla="*/ 435 w 436"/>
              <a:gd name="T17" fmla="*/ 132 h 1074"/>
              <a:gd name="T18" fmla="*/ 435 w 436"/>
              <a:gd name="T19" fmla="*/ 0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6" h="1074">
                <a:moveTo>
                  <a:pt x="435" y="0"/>
                </a:moveTo>
                <a:lnTo>
                  <a:pt x="435" y="0"/>
                </a:lnTo>
                <a:cubicBezTo>
                  <a:pt x="199" y="0"/>
                  <a:pt x="0" y="193"/>
                  <a:pt x="0" y="434"/>
                </a:cubicBezTo>
                <a:cubicBezTo>
                  <a:pt x="0" y="669"/>
                  <a:pt x="320" y="1073"/>
                  <a:pt x="435" y="1073"/>
                </a:cubicBezTo>
                <a:cubicBezTo>
                  <a:pt x="435" y="729"/>
                  <a:pt x="435" y="729"/>
                  <a:pt x="435" y="729"/>
                </a:cubicBezTo>
                <a:lnTo>
                  <a:pt x="435" y="729"/>
                </a:lnTo>
                <a:cubicBezTo>
                  <a:pt x="272" y="729"/>
                  <a:pt x="139" y="597"/>
                  <a:pt x="139" y="434"/>
                </a:cubicBezTo>
                <a:cubicBezTo>
                  <a:pt x="139" y="271"/>
                  <a:pt x="272" y="132"/>
                  <a:pt x="435" y="132"/>
                </a:cubicBezTo>
                <a:lnTo>
                  <a:pt x="435" y="132"/>
                </a:lnTo>
                <a:cubicBezTo>
                  <a:pt x="435" y="0"/>
                  <a:pt x="435" y="0"/>
                  <a:pt x="435" y="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63" name="TextBox 1062"/>
          <p:cNvSpPr txBox="1"/>
          <p:nvPr/>
        </p:nvSpPr>
        <p:spPr>
          <a:xfrm>
            <a:off x="18339569" y="6578314"/>
            <a:ext cx="4580227" cy="87421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defTabSz="2438278">
              <a:lnSpc>
                <a:spcPct val="110000"/>
              </a:lnSpc>
            </a:pPr>
            <a:r>
              <a:rPr lang="en-US" sz="20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0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066" name="Freeform 1484"/>
          <p:cNvSpPr>
            <a:spLocks noChangeArrowheads="1"/>
          </p:cNvSpPr>
          <p:nvPr/>
        </p:nvSpPr>
        <p:spPr bwMode="auto">
          <a:xfrm>
            <a:off x="17193539" y="8079590"/>
            <a:ext cx="881236" cy="1080584"/>
          </a:xfrm>
          <a:custGeom>
            <a:avLst/>
            <a:gdLst>
              <a:gd name="T0" fmla="*/ 435 w 876"/>
              <a:gd name="T1" fmla="*/ 1073 h 1074"/>
              <a:gd name="T2" fmla="*/ 435 w 876"/>
              <a:gd name="T3" fmla="*/ 1073 h 1074"/>
              <a:gd name="T4" fmla="*/ 0 w 876"/>
              <a:gd name="T5" fmla="*/ 434 h 1074"/>
              <a:gd name="T6" fmla="*/ 435 w 876"/>
              <a:gd name="T7" fmla="*/ 0 h 1074"/>
              <a:gd name="T8" fmla="*/ 875 w 876"/>
              <a:gd name="T9" fmla="*/ 434 h 1074"/>
              <a:gd name="T10" fmla="*/ 435 w 876"/>
              <a:gd name="T11" fmla="*/ 1073 h 1074"/>
              <a:gd name="T12" fmla="*/ 435 w 876"/>
              <a:gd name="T13" fmla="*/ 132 h 1074"/>
              <a:gd name="T14" fmla="*/ 435 w 876"/>
              <a:gd name="T15" fmla="*/ 132 h 1074"/>
              <a:gd name="T16" fmla="*/ 139 w 876"/>
              <a:gd name="T17" fmla="*/ 434 h 1074"/>
              <a:gd name="T18" fmla="*/ 435 w 876"/>
              <a:gd name="T19" fmla="*/ 729 h 1074"/>
              <a:gd name="T20" fmla="*/ 736 w 876"/>
              <a:gd name="T21" fmla="*/ 434 h 1074"/>
              <a:gd name="T22" fmla="*/ 435 w 876"/>
              <a:gd name="T23" fmla="*/ 132 h 1074"/>
              <a:gd name="T24" fmla="*/ 435 w 876"/>
              <a:gd name="T25" fmla="*/ 1073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1074">
                <a:moveTo>
                  <a:pt x="435" y="1073"/>
                </a:moveTo>
                <a:lnTo>
                  <a:pt x="435" y="1073"/>
                </a:lnTo>
                <a:cubicBezTo>
                  <a:pt x="320" y="1073"/>
                  <a:pt x="0" y="669"/>
                  <a:pt x="0" y="434"/>
                </a:cubicBezTo>
                <a:cubicBezTo>
                  <a:pt x="0" y="193"/>
                  <a:pt x="199" y="0"/>
                  <a:pt x="435" y="0"/>
                </a:cubicBezTo>
                <a:cubicBezTo>
                  <a:pt x="676" y="0"/>
                  <a:pt x="875" y="193"/>
                  <a:pt x="875" y="434"/>
                </a:cubicBezTo>
                <a:cubicBezTo>
                  <a:pt x="875" y="669"/>
                  <a:pt x="555" y="1073"/>
                  <a:pt x="435" y="1073"/>
                </a:cubicBezTo>
                <a:lnTo>
                  <a:pt x="435" y="132"/>
                </a:lnTo>
                <a:lnTo>
                  <a:pt x="435" y="132"/>
                </a:lnTo>
                <a:cubicBezTo>
                  <a:pt x="272" y="132"/>
                  <a:pt x="139" y="271"/>
                  <a:pt x="139" y="434"/>
                </a:cubicBezTo>
                <a:cubicBezTo>
                  <a:pt x="139" y="597"/>
                  <a:pt x="272" y="729"/>
                  <a:pt x="435" y="729"/>
                </a:cubicBezTo>
                <a:cubicBezTo>
                  <a:pt x="604" y="729"/>
                  <a:pt x="736" y="597"/>
                  <a:pt x="736" y="434"/>
                </a:cubicBezTo>
                <a:cubicBezTo>
                  <a:pt x="736" y="271"/>
                  <a:pt x="604" y="132"/>
                  <a:pt x="435" y="132"/>
                </a:cubicBezTo>
                <a:lnTo>
                  <a:pt x="435" y="1073"/>
                </a:lnTo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67" name="Freeform 1486"/>
          <p:cNvSpPr>
            <a:spLocks noChangeArrowheads="1"/>
          </p:cNvSpPr>
          <p:nvPr/>
        </p:nvSpPr>
        <p:spPr bwMode="auto">
          <a:xfrm>
            <a:off x="17193539" y="8079590"/>
            <a:ext cx="438405" cy="1080584"/>
          </a:xfrm>
          <a:custGeom>
            <a:avLst/>
            <a:gdLst>
              <a:gd name="T0" fmla="*/ 435 w 436"/>
              <a:gd name="T1" fmla="*/ 0 h 1074"/>
              <a:gd name="T2" fmla="*/ 435 w 436"/>
              <a:gd name="T3" fmla="*/ 0 h 1074"/>
              <a:gd name="T4" fmla="*/ 0 w 436"/>
              <a:gd name="T5" fmla="*/ 434 h 1074"/>
              <a:gd name="T6" fmla="*/ 435 w 436"/>
              <a:gd name="T7" fmla="*/ 1073 h 1074"/>
              <a:gd name="T8" fmla="*/ 435 w 436"/>
              <a:gd name="T9" fmla="*/ 729 h 1074"/>
              <a:gd name="T10" fmla="*/ 435 w 436"/>
              <a:gd name="T11" fmla="*/ 729 h 1074"/>
              <a:gd name="T12" fmla="*/ 139 w 436"/>
              <a:gd name="T13" fmla="*/ 434 h 1074"/>
              <a:gd name="T14" fmla="*/ 435 w 436"/>
              <a:gd name="T15" fmla="*/ 132 h 1074"/>
              <a:gd name="T16" fmla="*/ 435 w 436"/>
              <a:gd name="T17" fmla="*/ 132 h 1074"/>
              <a:gd name="T18" fmla="*/ 435 w 436"/>
              <a:gd name="T19" fmla="*/ 0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6" h="1074">
                <a:moveTo>
                  <a:pt x="435" y="0"/>
                </a:moveTo>
                <a:lnTo>
                  <a:pt x="435" y="0"/>
                </a:lnTo>
                <a:cubicBezTo>
                  <a:pt x="199" y="0"/>
                  <a:pt x="0" y="193"/>
                  <a:pt x="0" y="434"/>
                </a:cubicBezTo>
                <a:cubicBezTo>
                  <a:pt x="0" y="669"/>
                  <a:pt x="320" y="1073"/>
                  <a:pt x="435" y="1073"/>
                </a:cubicBezTo>
                <a:cubicBezTo>
                  <a:pt x="435" y="729"/>
                  <a:pt x="435" y="729"/>
                  <a:pt x="435" y="729"/>
                </a:cubicBezTo>
                <a:lnTo>
                  <a:pt x="435" y="729"/>
                </a:lnTo>
                <a:cubicBezTo>
                  <a:pt x="272" y="729"/>
                  <a:pt x="139" y="597"/>
                  <a:pt x="139" y="434"/>
                </a:cubicBezTo>
                <a:cubicBezTo>
                  <a:pt x="139" y="271"/>
                  <a:pt x="272" y="132"/>
                  <a:pt x="435" y="132"/>
                </a:cubicBezTo>
                <a:lnTo>
                  <a:pt x="435" y="132"/>
                </a:lnTo>
                <a:cubicBezTo>
                  <a:pt x="435" y="0"/>
                  <a:pt x="435" y="0"/>
                  <a:pt x="435" y="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68" name="TextBox 1067"/>
          <p:cNvSpPr txBox="1"/>
          <p:nvPr/>
        </p:nvSpPr>
        <p:spPr>
          <a:xfrm>
            <a:off x="18339569" y="8207813"/>
            <a:ext cx="4580227" cy="87421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defTabSz="2438278">
              <a:lnSpc>
                <a:spcPct val="110000"/>
              </a:lnSpc>
            </a:pPr>
            <a:r>
              <a:rPr lang="en-US" sz="20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0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1071" name="Freeform 1484"/>
          <p:cNvSpPr>
            <a:spLocks noChangeArrowheads="1"/>
          </p:cNvSpPr>
          <p:nvPr/>
        </p:nvSpPr>
        <p:spPr bwMode="auto">
          <a:xfrm>
            <a:off x="17193539" y="9815483"/>
            <a:ext cx="881236" cy="1080584"/>
          </a:xfrm>
          <a:custGeom>
            <a:avLst/>
            <a:gdLst>
              <a:gd name="T0" fmla="*/ 435 w 876"/>
              <a:gd name="T1" fmla="*/ 1073 h 1074"/>
              <a:gd name="T2" fmla="*/ 435 w 876"/>
              <a:gd name="T3" fmla="*/ 1073 h 1074"/>
              <a:gd name="T4" fmla="*/ 0 w 876"/>
              <a:gd name="T5" fmla="*/ 434 h 1074"/>
              <a:gd name="T6" fmla="*/ 435 w 876"/>
              <a:gd name="T7" fmla="*/ 0 h 1074"/>
              <a:gd name="T8" fmla="*/ 875 w 876"/>
              <a:gd name="T9" fmla="*/ 434 h 1074"/>
              <a:gd name="T10" fmla="*/ 435 w 876"/>
              <a:gd name="T11" fmla="*/ 1073 h 1074"/>
              <a:gd name="T12" fmla="*/ 435 w 876"/>
              <a:gd name="T13" fmla="*/ 132 h 1074"/>
              <a:gd name="T14" fmla="*/ 435 w 876"/>
              <a:gd name="T15" fmla="*/ 132 h 1074"/>
              <a:gd name="T16" fmla="*/ 139 w 876"/>
              <a:gd name="T17" fmla="*/ 434 h 1074"/>
              <a:gd name="T18" fmla="*/ 435 w 876"/>
              <a:gd name="T19" fmla="*/ 729 h 1074"/>
              <a:gd name="T20" fmla="*/ 736 w 876"/>
              <a:gd name="T21" fmla="*/ 434 h 1074"/>
              <a:gd name="T22" fmla="*/ 435 w 876"/>
              <a:gd name="T23" fmla="*/ 132 h 1074"/>
              <a:gd name="T24" fmla="*/ 435 w 876"/>
              <a:gd name="T25" fmla="*/ 1073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1074">
                <a:moveTo>
                  <a:pt x="435" y="1073"/>
                </a:moveTo>
                <a:lnTo>
                  <a:pt x="435" y="1073"/>
                </a:lnTo>
                <a:cubicBezTo>
                  <a:pt x="320" y="1073"/>
                  <a:pt x="0" y="669"/>
                  <a:pt x="0" y="434"/>
                </a:cubicBezTo>
                <a:cubicBezTo>
                  <a:pt x="0" y="193"/>
                  <a:pt x="199" y="0"/>
                  <a:pt x="435" y="0"/>
                </a:cubicBezTo>
                <a:cubicBezTo>
                  <a:pt x="676" y="0"/>
                  <a:pt x="875" y="193"/>
                  <a:pt x="875" y="434"/>
                </a:cubicBezTo>
                <a:cubicBezTo>
                  <a:pt x="875" y="669"/>
                  <a:pt x="555" y="1073"/>
                  <a:pt x="435" y="1073"/>
                </a:cubicBezTo>
                <a:lnTo>
                  <a:pt x="435" y="132"/>
                </a:lnTo>
                <a:lnTo>
                  <a:pt x="435" y="132"/>
                </a:lnTo>
                <a:cubicBezTo>
                  <a:pt x="272" y="132"/>
                  <a:pt x="139" y="271"/>
                  <a:pt x="139" y="434"/>
                </a:cubicBezTo>
                <a:cubicBezTo>
                  <a:pt x="139" y="597"/>
                  <a:pt x="272" y="729"/>
                  <a:pt x="435" y="729"/>
                </a:cubicBezTo>
                <a:cubicBezTo>
                  <a:pt x="604" y="729"/>
                  <a:pt x="736" y="597"/>
                  <a:pt x="736" y="434"/>
                </a:cubicBezTo>
                <a:cubicBezTo>
                  <a:pt x="736" y="271"/>
                  <a:pt x="604" y="132"/>
                  <a:pt x="435" y="132"/>
                </a:cubicBezTo>
                <a:lnTo>
                  <a:pt x="435" y="1073"/>
                </a:ln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72" name="Freeform 1486"/>
          <p:cNvSpPr>
            <a:spLocks noChangeArrowheads="1"/>
          </p:cNvSpPr>
          <p:nvPr/>
        </p:nvSpPr>
        <p:spPr bwMode="auto">
          <a:xfrm>
            <a:off x="17193539" y="9815483"/>
            <a:ext cx="438405" cy="1080584"/>
          </a:xfrm>
          <a:custGeom>
            <a:avLst/>
            <a:gdLst>
              <a:gd name="T0" fmla="*/ 435 w 436"/>
              <a:gd name="T1" fmla="*/ 0 h 1074"/>
              <a:gd name="T2" fmla="*/ 435 w 436"/>
              <a:gd name="T3" fmla="*/ 0 h 1074"/>
              <a:gd name="T4" fmla="*/ 0 w 436"/>
              <a:gd name="T5" fmla="*/ 434 h 1074"/>
              <a:gd name="T6" fmla="*/ 435 w 436"/>
              <a:gd name="T7" fmla="*/ 1073 h 1074"/>
              <a:gd name="T8" fmla="*/ 435 w 436"/>
              <a:gd name="T9" fmla="*/ 729 h 1074"/>
              <a:gd name="T10" fmla="*/ 435 w 436"/>
              <a:gd name="T11" fmla="*/ 729 h 1074"/>
              <a:gd name="T12" fmla="*/ 139 w 436"/>
              <a:gd name="T13" fmla="*/ 434 h 1074"/>
              <a:gd name="T14" fmla="*/ 435 w 436"/>
              <a:gd name="T15" fmla="*/ 132 h 1074"/>
              <a:gd name="T16" fmla="*/ 435 w 436"/>
              <a:gd name="T17" fmla="*/ 132 h 1074"/>
              <a:gd name="T18" fmla="*/ 435 w 436"/>
              <a:gd name="T19" fmla="*/ 0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6" h="1074">
                <a:moveTo>
                  <a:pt x="435" y="0"/>
                </a:moveTo>
                <a:lnTo>
                  <a:pt x="435" y="0"/>
                </a:lnTo>
                <a:cubicBezTo>
                  <a:pt x="199" y="0"/>
                  <a:pt x="0" y="193"/>
                  <a:pt x="0" y="434"/>
                </a:cubicBezTo>
                <a:cubicBezTo>
                  <a:pt x="0" y="669"/>
                  <a:pt x="320" y="1073"/>
                  <a:pt x="435" y="1073"/>
                </a:cubicBezTo>
                <a:cubicBezTo>
                  <a:pt x="435" y="729"/>
                  <a:pt x="435" y="729"/>
                  <a:pt x="435" y="729"/>
                </a:cubicBezTo>
                <a:lnTo>
                  <a:pt x="435" y="729"/>
                </a:lnTo>
                <a:cubicBezTo>
                  <a:pt x="272" y="729"/>
                  <a:pt x="139" y="597"/>
                  <a:pt x="139" y="434"/>
                </a:cubicBezTo>
                <a:cubicBezTo>
                  <a:pt x="139" y="271"/>
                  <a:pt x="272" y="132"/>
                  <a:pt x="435" y="132"/>
                </a:cubicBezTo>
                <a:lnTo>
                  <a:pt x="435" y="132"/>
                </a:lnTo>
                <a:cubicBezTo>
                  <a:pt x="435" y="0"/>
                  <a:pt x="435" y="0"/>
                  <a:pt x="435" y="0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2438278"/>
            <a:endParaRPr lang="en-US" sz="1400">
              <a:solidFill>
                <a:srgbClr val="272E3A"/>
              </a:solidFill>
              <a:latin typeface="Montserrat Light"/>
            </a:endParaRPr>
          </a:p>
        </p:txBody>
      </p:sp>
      <p:sp>
        <p:nvSpPr>
          <p:cNvPr id="1073" name="TextBox 1072"/>
          <p:cNvSpPr txBox="1"/>
          <p:nvPr/>
        </p:nvSpPr>
        <p:spPr>
          <a:xfrm>
            <a:off x="18339569" y="9943706"/>
            <a:ext cx="4580227" cy="87421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defTabSz="2438278">
              <a:lnSpc>
                <a:spcPct val="110000"/>
              </a:lnSpc>
            </a:pPr>
            <a:r>
              <a:rPr lang="en-US" sz="20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0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193539" y="3155283"/>
            <a:ext cx="881236" cy="1080584"/>
            <a:chOff x="17190435" y="3155229"/>
            <a:chExt cx="881249" cy="1080600"/>
          </a:xfrm>
        </p:grpSpPr>
        <p:sp>
          <p:nvSpPr>
            <p:cNvPr id="1076" name="Freeform 1484"/>
            <p:cNvSpPr>
              <a:spLocks noChangeArrowheads="1"/>
            </p:cNvSpPr>
            <p:nvPr/>
          </p:nvSpPr>
          <p:spPr bwMode="auto">
            <a:xfrm>
              <a:off x="17190435" y="3155229"/>
              <a:ext cx="881249" cy="1080600"/>
            </a:xfrm>
            <a:custGeom>
              <a:avLst/>
              <a:gdLst>
                <a:gd name="T0" fmla="*/ 435 w 876"/>
                <a:gd name="T1" fmla="*/ 1073 h 1074"/>
                <a:gd name="T2" fmla="*/ 435 w 876"/>
                <a:gd name="T3" fmla="*/ 1073 h 1074"/>
                <a:gd name="T4" fmla="*/ 0 w 876"/>
                <a:gd name="T5" fmla="*/ 434 h 1074"/>
                <a:gd name="T6" fmla="*/ 435 w 876"/>
                <a:gd name="T7" fmla="*/ 0 h 1074"/>
                <a:gd name="T8" fmla="*/ 875 w 876"/>
                <a:gd name="T9" fmla="*/ 434 h 1074"/>
                <a:gd name="T10" fmla="*/ 435 w 876"/>
                <a:gd name="T11" fmla="*/ 1073 h 1074"/>
                <a:gd name="T12" fmla="*/ 435 w 876"/>
                <a:gd name="T13" fmla="*/ 132 h 1074"/>
                <a:gd name="T14" fmla="*/ 435 w 876"/>
                <a:gd name="T15" fmla="*/ 132 h 1074"/>
                <a:gd name="T16" fmla="*/ 139 w 876"/>
                <a:gd name="T17" fmla="*/ 434 h 1074"/>
                <a:gd name="T18" fmla="*/ 435 w 876"/>
                <a:gd name="T19" fmla="*/ 729 h 1074"/>
                <a:gd name="T20" fmla="*/ 736 w 876"/>
                <a:gd name="T21" fmla="*/ 434 h 1074"/>
                <a:gd name="T22" fmla="*/ 435 w 876"/>
                <a:gd name="T23" fmla="*/ 132 h 1074"/>
                <a:gd name="T24" fmla="*/ 435 w 876"/>
                <a:gd name="T25" fmla="*/ 1073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6" h="1074">
                  <a:moveTo>
                    <a:pt x="435" y="1073"/>
                  </a:moveTo>
                  <a:lnTo>
                    <a:pt x="435" y="1073"/>
                  </a:lnTo>
                  <a:cubicBezTo>
                    <a:pt x="320" y="1073"/>
                    <a:pt x="0" y="669"/>
                    <a:pt x="0" y="434"/>
                  </a:cubicBezTo>
                  <a:cubicBezTo>
                    <a:pt x="0" y="193"/>
                    <a:pt x="199" y="0"/>
                    <a:pt x="435" y="0"/>
                  </a:cubicBezTo>
                  <a:cubicBezTo>
                    <a:pt x="676" y="0"/>
                    <a:pt x="875" y="193"/>
                    <a:pt x="875" y="434"/>
                  </a:cubicBezTo>
                  <a:cubicBezTo>
                    <a:pt x="875" y="669"/>
                    <a:pt x="555" y="1073"/>
                    <a:pt x="435" y="1073"/>
                  </a:cubicBezTo>
                  <a:lnTo>
                    <a:pt x="435" y="132"/>
                  </a:lnTo>
                  <a:lnTo>
                    <a:pt x="435" y="132"/>
                  </a:lnTo>
                  <a:cubicBezTo>
                    <a:pt x="272" y="132"/>
                    <a:pt x="139" y="271"/>
                    <a:pt x="139" y="434"/>
                  </a:cubicBezTo>
                  <a:cubicBezTo>
                    <a:pt x="139" y="597"/>
                    <a:pt x="272" y="729"/>
                    <a:pt x="435" y="729"/>
                  </a:cubicBezTo>
                  <a:cubicBezTo>
                    <a:pt x="604" y="729"/>
                    <a:pt x="736" y="597"/>
                    <a:pt x="736" y="434"/>
                  </a:cubicBezTo>
                  <a:cubicBezTo>
                    <a:pt x="736" y="271"/>
                    <a:pt x="604" y="132"/>
                    <a:pt x="435" y="132"/>
                  </a:cubicBezTo>
                  <a:lnTo>
                    <a:pt x="435" y="10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438278"/>
              <a:endParaRPr lang="en-US" sz="1400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1077" name="Freeform 1486"/>
            <p:cNvSpPr>
              <a:spLocks noChangeArrowheads="1"/>
            </p:cNvSpPr>
            <p:nvPr/>
          </p:nvSpPr>
          <p:spPr bwMode="auto">
            <a:xfrm>
              <a:off x="17190435" y="3155229"/>
              <a:ext cx="438411" cy="1080600"/>
            </a:xfrm>
            <a:custGeom>
              <a:avLst/>
              <a:gdLst>
                <a:gd name="T0" fmla="*/ 435 w 436"/>
                <a:gd name="T1" fmla="*/ 0 h 1074"/>
                <a:gd name="T2" fmla="*/ 435 w 436"/>
                <a:gd name="T3" fmla="*/ 0 h 1074"/>
                <a:gd name="T4" fmla="*/ 0 w 436"/>
                <a:gd name="T5" fmla="*/ 434 h 1074"/>
                <a:gd name="T6" fmla="*/ 435 w 436"/>
                <a:gd name="T7" fmla="*/ 1073 h 1074"/>
                <a:gd name="T8" fmla="*/ 435 w 436"/>
                <a:gd name="T9" fmla="*/ 729 h 1074"/>
                <a:gd name="T10" fmla="*/ 435 w 436"/>
                <a:gd name="T11" fmla="*/ 729 h 1074"/>
                <a:gd name="T12" fmla="*/ 139 w 436"/>
                <a:gd name="T13" fmla="*/ 434 h 1074"/>
                <a:gd name="T14" fmla="*/ 435 w 436"/>
                <a:gd name="T15" fmla="*/ 132 h 1074"/>
                <a:gd name="T16" fmla="*/ 435 w 436"/>
                <a:gd name="T17" fmla="*/ 132 h 1074"/>
                <a:gd name="T18" fmla="*/ 435 w 436"/>
                <a:gd name="T19" fmla="*/ 0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6" h="1074">
                  <a:moveTo>
                    <a:pt x="435" y="0"/>
                  </a:moveTo>
                  <a:lnTo>
                    <a:pt x="435" y="0"/>
                  </a:lnTo>
                  <a:cubicBezTo>
                    <a:pt x="199" y="0"/>
                    <a:pt x="0" y="193"/>
                    <a:pt x="0" y="434"/>
                  </a:cubicBezTo>
                  <a:cubicBezTo>
                    <a:pt x="0" y="669"/>
                    <a:pt x="320" y="1073"/>
                    <a:pt x="435" y="1073"/>
                  </a:cubicBezTo>
                  <a:cubicBezTo>
                    <a:pt x="435" y="729"/>
                    <a:pt x="435" y="729"/>
                    <a:pt x="435" y="729"/>
                  </a:cubicBezTo>
                  <a:lnTo>
                    <a:pt x="435" y="729"/>
                  </a:lnTo>
                  <a:cubicBezTo>
                    <a:pt x="272" y="729"/>
                    <a:pt x="139" y="597"/>
                    <a:pt x="139" y="434"/>
                  </a:cubicBezTo>
                  <a:cubicBezTo>
                    <a:pt x="139" y="271"/>
                    <a:pt x="272" y="132"/>
                    <a:pt x="435" y="132"/>
                  </a:cubicBezTo>
                  <a:lnTo>
                    <a:pt x="435" y="132"/>
                  </a:lnTo>
                  <a:cubicBezTo>
                    <a:pt x="435" y="0"/>
                    <a:pt x="435" y="0"/>
                    <a:pt x="43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438278"/>
              <a:endParaRPr lang="en-US" sz="1400">
                <a:solidFill>
                  <a:srgbClr val="272E3A"/>
                </a:solidFill>
                <a:latin typeface="Montserrat Light"/>
              </a:endParaRPr>
            </a:p>
          </p:txBody>
        </p:sp>
      </p:grpSp>
      <p:sp>
        <p:nvSpPr>
          <p:cNvPr id="1078" name="TextBox 1077"/>
          <p:cNvSpPr txBox="1"/>
          <p:nvPr/>
        </p:nvSpPr>
        <p:spPr>
          <a:xfrm>
            <a:off x="18339569" y="3283507"/>
            <a:ext cx="4580227" cy="874218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defTabSz="2438278">
              <a:lnSpc>
                <a:spcPct val="110000"/>
              </a:lnSpc>
            </a:pPr>
            <a:r>
              <a:rPr lang="en-US" sz="2000" b="1">
                <a:solidFill>
                  <a:srgbClr val="272E3A"/>
                </a:solidFill>
                <a:latin typeface="Montserrat Light"/>
                <a:cs typeface="Lato Light"/>
              </a:rPr>
              <a:t>Creativity is the key </a:t>
            </a:r>
            <a:r>
              <a:rPr lang="en-US" sz="2000">
                <a:solidFill>
                  <a:srgbClr val="272E3A"/>
                </a:solidFill>
                <a:latin typeface="Montserrat Light"/>
                <a:cs typeface="Lato Light"/>
              </a:rPr>
              <a:t>to success in the future and primary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7DEC9AF-34EC-48F8-8003-8B86C03650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7999" b="1">
                <a:solidFill>
                  <a:srgbClr val="272E3A"/>
                </a:solidFill>
                <a:cs typeface="Lato Regular" charset="0"/>
              </a:rPr>
              <a:t>Worldwide Dots Map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58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0C9E4C4-57E6-481E-A26C-8BDDF74A69B0}"/>
              </a:ext>
            </a:extLst>
          </p:cNvPr>
          <p:cNvGrpSpPr/>
          <p:nvPr/>
        </p:nvGrpSpPr>
        <p:grpSpPr>
          <a:xfrm>
            <a:off x="774865" y="1512422"/>
            <a:ext cx="12179684" cy="11317671"/>
            <a:chOff x="387350" y="454025"/>
            <a:chExt cx="6415088" cy="5961063"/>
          </a:xfrm>
        </p:grpSpPr>
        <p:sp>
          <p:nvSpPr>
            <p:cNvPr id="2051" name="Freeform 7"/>
            <p:cNvSpPr>
              <a:spLocks noEditPoints="1"/>
            </p:cNvSpPr>
            <p:nvPr/>
          </p:nvSpPr>
          <p:spPr bwMode="auto">
            <a:xfrm>
              <a:off x="5287963" y="5829300"/>
              <a:ext cx="109537" cy="36513"/>
            </a:xfrm>
            <a:custGeom>
              <a:avLst/>
              <a:gdLst>
                <a:gd name="T0" fmla="*/ 2147483646 w 69"/>
                <a:gd name="T1" fmla="*/ 2147483646 h 23"/>
                <a:gd name="T2" fmla="*/ 2147483646 w 69"/>
                <a:gd name="T3" fmla="*/ 2147483646 h 23"/>
                <a:gd name="T4" fmla="*/ 2147483646 w 69"/>
                <a:gd name="T5" fmla="*/ 2147483646 h 23"/>
                <a:gd name="T6" fmla="*/ 2147483646 w 69"/>
                <a:gd name="T7" fmla="*/ 2147483646 h 23"/>
                <a:gd name="T8" fmla="*/ 2147483646 w 69"/>
                <a:gd name="T9" fmla="*/ 2147483646 h 23"/>
                <a:gd name="T10" fmla="*/ 2147483646 w 69"/>
                <a:gd name="T11" fmla="*/ 2147483646 h 23"/>
                <a:gd name="T12" fmla="*/ 2147483646 w 69"/>
                <a:gd name="T13" fmla="*/ 2147483646 h 23"/>
                <a:gd name="T14" fmla="*/ 2147483646 w 69"/>
                <a:gd name="T15" fmla="*/ 0 h 23"/>
                <a:gd name="T16" fmla="*/ 2147483646 w 69"/>
                <a:gd name="T17" fmla="*/ 2147483646 h 23"/>
                <a:gd name="T18" fmla="*/ 2147483646 w 69"/>
                <a:gd name="T19" fmla="*/ 0 h 23"/>
                <a:gd name="T20" fmla="*/ 2147483646 w 69"/>
                <a:gd name="T21" fmla="*/ 2147483646 h 23"/>
                <a:gd name="T22" fmla="*/ 2147483646 w 69"/>
                <a:gd name="T23" fmla="*/ 2147483646 h 23"/>
                <a:gd name="T24" fmla="*/ 2147483646 w 69"/>
                <a:gd name="T25" fmla="*/ 2147483646 h 23"/>
                <a:gd name="T26" fmla="*/ 0 w 69"/>
                <a:gd name="T27" fmla="*/ 2147483646 h 23"/>
                <a:gd name="T28" fmla="*/ 2147483646 w 69"/>
                <a:gd name="T29" fmla="*/ 2147483646 h 23"/>
                <a:gd name="T30" fmla="*/ 2147483646 w 69"/>
                <a:gd name="T31" fmla="*/ 2147483646 h 23"/>
                <a:gd name="T32" fmla="*/ 2147483646 w 69"/>
                <a:gd name="T33" fmla="*/ 2147483646 h 23"/>
                <a:gd name="T34" fmla="*/ 2147483646 w 69"/>
                <a:gd name="T35" fmla="*/ 2147483646 h 23"/>
                <a:gd name="T36" fmla="*/ 2147483646 w 69"/>
                <a:gd name="T37" fmla="*/ 2147483646 h 23"/>
                <a:gd name="T38" fmla="*/ 2147483646 w 69"/>
                <a:gd name="T39" fmla="*/ 2147483646 h 23"/>
                <a:gd name="T40" fmla="*/ 2147483646 w 69"/>
                <a:gd name="T41" fmla="*/ 2147483646 h 23"/>
                <a:gd name="T42" fmla="*/ 2147483646 w 69"/>
                <a:gd name="T43" fmla="*/ 2147483646 h 23"/>
                <a:gd name="T44" fmla="*/ 2147483646 w 69"/>
                <a:gd name="T45" fmla="*/ 2147483646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" h="23">
                  <a:moveTo>
                    <a:pt x="54" y="18"/>
                  </a:moveTo>
                  <a:lnTo>
                    <a:pt x="59" y="13"/>
                  </a:lnTo>
                  <a:lnTo>
                    <a:pt x="69" y="15"/>
                  </a:lnTo>
                  <a:lnTo>
                    <a:pt x="67" y="18"/>
                  </a:lnTo>
                  <a:lnTo>
                    <a:pt x="54" y="18"/>
                  </a:lnTo>
                  <a:close/>
                  <a:moveTo>
                    <a:pt x="49" y="2"/>
                  </a:moveTo>
                  <a:lnTo>
                    <a:pt x="44" y="0"/>
                  </a:lnTo>
                  <a:lnTo>
                    <a:pt x="31" y="2"/>
                  </a:lnTo>
                  <a:lnTo>
                    <a:pt x="11" y="0"/>
                  </a:lnTo>
                  <a:lnTo>
                    <a:pt x="8" y="5"/>
                  </a:lnTo>
                  <a:lnTo>
                    <a:pt x="3" y="7"/>
                  </a:lnTo>
                  <a:lnTo>
                    <a:pt x="3" y="13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18" y="20"/>
                  </a:lnTo>
                  <a:lnTo>
                    <a:pt x="23" y="23"/>
                  </a:lnTo>
                  <a:lnTo>
                    <a:pt x="34" y="20"/>
                  </a:lnTo>
                  <a:lnTo>
                    <a:pt x="39" y="23"/>
                  </a:lnTo>
                  <a:lnTo>
                    <a:pt x="49" y="18"/>
                  </a:lnTo>
                  <a:lnTo>
                    <a:pt x="57" y="7"/>
                  </a:lnTo>
                  <a:lnTo>
                    <a:pt x="52" y="7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2" name="Freeform 8"/>
            <p:cNvSpPr>
              <a:spLocks noEditPoints="1"/>
            </p:cNvSpPr>
            <p:nvPr/>
          </p:nvSpPr>
          <p:spPr bwMode="auto">
            <a:xfrm>
              <a:off x="5053013" y="5756275"/>
              <a:ext cx="195262" cy="125413"/>
            </a:xfrm>
            <a:custGeom>
              <a:avLst/>
              <a:gdLst>
                <a:gd name="T0" fmla="*/ 2147483646 w 123"/>
                <a:gd name="T1" fmla="*/ 2147483646 h 79"/>
                <a:gd name="T2" fmla="*/ 2147483646 w 123"/>
                <a:gd name="T3" fmla="*/ 2147483646 h 79"/>
                <a:gd name="T4" fmla="*/ 2147483646 w 123"/>
                <a:gd name="T5" fmla="*/ 2147483646 h 79"/>
                <a:gd name="T6" fmla="*/ 2147483646 w 123"/>
                <a:gd name="T7" fmla="*/ 2147483646 h 79"/>
                <a:gd name="T8" fmla="*/ 2147483646 w 123"/>
                <a:gd name="T9" fmla="*/ 2147483646 h 79"/>
                <a:gd name="T10" fmla="*/ 2147483646 w 123"/>
                <a:gd name="T11" fmla="*/ 2147483646 h 79"/>
                <a:gd name="T12" fmla="*/ 2147483646 w 123"/>
                <a:gd name="T13" fmla="*/ 2147483646 h 79"/>
                <a:gd name="T14" fmla="*/ 2147483646 w 123"/>
                <a:gd name="T15" fmla="*/ 2147483646 h 79"/>
                <a:gd name="T16" fmla="*/ 2147483646 w 123"/>
                <a:gd name="T17" fmla="*/ 2147483646 h 79"/>
                <a:gd name="T18" fmla="*/ 2147483646 w 123"/>
                <a:gd name="T19" fmla="*/ 2147483646 h 79"/>
                <a:gd name="T20" fmla="*/ 2147483646 w 123"/>
                <a:gd name="T21" fmla="*/ 2147483646 h 79"/>
                <a:gd name="T22" fmla="*/ 2147483646 w 123"/>
                <a:gd name="T23" fmla="*/ 2147483646 h 79"/>
                <a:gd name="T24" fmla="*/ 2147483646 w 123"/>
                <a:gd name="T25" fmla="*/ 2147483646 h 79"/>
                <a:gd name="T26" fmla="*/ 2147483646 w 123"/>
                <a:gd name="T27" fmla="*/ 2147483646 h 79"/>
                <a:gd name="T28" fmla="*/ 2147483646 w 123"/>
                <a:gd name="T29" fmla="*/ 2147483646 h 79"/>
                <a:gd name="T30" fmla="*/ 2147483646 w 123"/>
                <a:gd name="T31" fmla="*/ 2147483646 h 79"/>
                <a:gd name="T32" fmla="*/ 2147483646 w 123"/>
                <a:gd name="T33" fmla="*/ 2147483646 h 79"/>
                <a:gd name="T34" fmla="*/ 2147483646 w 123"/>
                <a:gd name="T35" fmla="*/ 2147483646 h 79"/>
                <a:gd name="T36" fmla="*/ 2147483646 w 123"/>
                <a:gd name="T37" fmla="*/ 2147483646 h 79"/>
                <a:gd name="T38" fmla="*/ 2147483646 w 123"/>
                <a:gd name="T39" fmla="*/ 2147483646 h 79"/>
                <a:gd name="T40" fmla="*/ 2147483646 w 123"/>
                <a:gd name="T41" fmla="*/ 2147483646 h 79"/>
                <a:gd name="T42" fmla="*/ 2147483646 w 123"/>
                <a:gd name="T43" fmla="*/ 2147483646 h 79"/>
                <a:gd name="T44" fmla="*/ 2147483646 w 123"/>
                <a:gd name="T45" fmla="*/ 2147483646 h 79"/>
                <a:gd name="T46" fmla="*/ 2147483646 w 123"/>
                <a:gd name="T47" fmla="*/ 2147483646 h 79"/>
                <a:gd name="T48" fmla="*/ 2147483646 w 123"/>
                <a:gd name="T49" fmla="*/ 2147483646 h 79"/>
                <a:gd name="T50" fmla="*/ 2147483646 w 123"/>
                <a:gd name="T51" fmla="*/ 2147483646 h 79"/>
                <a:gd name="T52" fmla="*/ 2147483646 w 123"/>
                <a:gd name="T53" fmla="*/ 2147483646 h 79"/>
                <a:gd name="T54" fmla="*/ 2147483646 w 123"/>
                <a:gd name="T55" fmla="*/ 2147483646 h 79"/>
                <a:gd name="T56" fmla="*/ 2147483646 w 123"/>
                <a:gd name="T57" fmla="*/ 2147483646 h 79"/>
                <a:gd name="T58" fmla="*/ 2147483646 w 123"/>
                <a:gd name="T59" fmla="*/ 2147483646 h 79"/>
                <a:gd name="T60" fmla="*/ 2147483646 w 123"/>
                <a:gd name="T61" fmla="*/ 2147483646 h 79"/>
                <a:gd name="T62" fmla="*/ 2147483646 w 123"/>
                <a:gd name="T63" fmla="*/ 2147483646 h 79"/>
                <a:gd name="T64" fmla="*/ 2147483646 w 123"/>
                <a:gd name="T65" fmla="*/ 2147483646 h 79"/>
                <a:gd name="T66" fmla="*/ 2147483646 w 123"/>
                <a:gd name="T67" fmla="*/ 0 h 79"/>
                <a:gd name="T68" fmla="*/ 2147483646 w 123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" h="79">
                  <a:moveTo>
                    <a:pt x="110" y="56"/>
                  </a:moveTo>
                  <a:lnTo>
                    <a:pt x="112" y="59"/>
                  </a:lnTo>
                  <a:lnTo>
                    <a:pt x="117" y="59"/>
                  </a:lnTo>
                  <a:lnTo>
                    <a:pt x="112" y="61"/>
                  </a:lnTo>
                  <a:lnTo>
                    <a:pt x="110" y="61"/>
                  </a:lnTo>
                  <a:lnTo>
                    <a:pt x="107" y="56"/>
                  </a:lnTo>
                  <a:lnTo>
                    <a:pt x="110" y="56"/>
                  </a:lnTo>
                  <a:close/>
                  <a:moveTo>
                    <a:pt x="15" y="7"/>
                  </a:moveTo>
                  <a:lnTo>
                    <a:pt x="15" y="10"/>
                  </a:lnTo>
                  <a:lnTo>
                    <a:pt x="12" y="15"/>
                  </a:lnTo>
                  <a:lnTo>
                    <a:pt x="15" y="20"/>
                  </a:lnTo>
                  <a:lnTo>
                    <a:pt x="12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10" y="38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0" y="56"/>
                  </a:lnTo>
                  <a:lnTo>
                    <a:pt x="2" y="59"/>
                  </a:lnTo>
                  <a:lnTo>
                    <a:pt x="5" y="59"/>
                  </a:lnTo>
                  <a:lnTo>
                    <a:pt x="7" y="66"/>
                  </a:lnTo>
                  <a:lnTo>
                    <a:pt x="7" y="71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7" y="79"/>
                  </a:lnTo>
                  <a:lnTo>
                    <a:pt x="20" y="71"/>
                  </a:lnTo>
                  <a:lnTo>
                    <a:pt x="28" y="61"/>
                  </a:lnTo>
                  <a:lnTo>
                    <a:pt x="28" y="56"/>
                  </a:lnTo>
                  <a:lnTo>
                    <a:pt x="30" y="53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3" y="48"/>
                  </a:lnTo>
                  <a:lnTo>
                    <a:pt x="46" y="51"/>
                  </a:lnTo>
                  <a:lnTo>
                    <a:pt x="48" y="56"/>
                  </a:lnTo>
                  <a:lnTo>
                    <a:pt x="51" y="59"/>
                  </a:lnTo>
                  <a:lnTo>
                    <a:pt x="59" y="56"/>
                  </a:lnTo>
                  <a:lnTo>
                    <a:pt x="69" y="48"/>
                  </a:lnTo>
                  <a:lnTo>
                    <a:pt x="76" y="48"/>
                  </a:lnTo>
                  <a:lnTo>
                    <a:pt x="87" y="48"/>
                  </a:lnTo>
                  <a:lnTo>
                    <a:pt x="92" y="48"/>
                  </a:lnTo>
                  <a:lnTo>
                    <a:pt x="97" y="51"/>
                  </a:lnTo>
                  <a:lnTo>
                    <a:pt x="105" y="51"/>
                  </a:lnTo>
                  <a:lnTo>
                    <a:pt x="112" y="53"/>
                  </a:lnTo>
                  <a:lnTo>
                    <a:pt x="115" y="48"/>
                  </a:lnTo>
                  <a:lnTo>
                    <a:pt x="117" y="48"/>
                  </a:lnTo>
                  <a:lnTo>
                    <a:pt x="123" y="43"/>
                  </a:lnTo>
                  <a:lnTo>
                    <a:pt x="120" y="38"/>
                  </a:lnTo>
                  <a:lnTo>
                    <a:pt x="107" y="33"/>
                  </a:lnTo>
                  <a:lnTo>
                    <a:pt x="102" y="33"/>
                  </a:lnTo>
                  <a:lnTo>
                    <a:pt x="94" y="30"/>
                  </a:lnTo>
                  <a:lnTo>
                    <a:pt x="89" y="30"/>
                  </a:lnTo>
                  <a:lnTo>
                    <a:pt x="82" y="25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69" y="18"/>
                  </a:lnTo>
                  <a:lnTo>
                    <a:pt x="79" y="20"/>
                  </a:lnTo>
                  <a:lnTo>
                    <a:pt x="92" y="23"/>
                  </a:lnTo>
                  <a:lnTo>
                    <a:pt x="97" y="20"/>
                  </a:lnTo>
                  <a:lnTo>
                    <a:pt x="94" y="18"/>
                  </a:lnTo>
                  <a:lnTo>
                    <a:pt x="89" y="18"/>
                  </a:lnTo>
                  <a:lnTo>
                    <a:pt x="79" y="15"/>
                  </a:lnTo>
                  <a:lnTo>
                    <a:pt x="74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1" y="5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3" name="Freeform 9"/>
            <p:cNvSpPr>
              <a:spLocks noEditPoints="1"/>
            </p:cNvSpPr>
            <p:nvPr/>
          </p:nvSpPr>
          <p:spPr bwMode="auto">
            <a:xfrm>
              <a:off x="2484438" y="454025"/>
              <a:ext cx="4318000" cy="4008438"/>
            </a:xfrm>
            <a:custGeom>
              <a:avLst/>
              <a:gdLst>
                <a:gd name="T0" fmla="*/ 2147483646 w 1061"/>
                <a:gd name="T1" fmla="*/ 2147483646 h 984"/>
                <a:gd name="T2" fmla="*/ 2147483646 w 1061"/>
                <a:gd name="T3" fmla="*/ 2147483646 h 984"/>
                <a:gd name="T4" fmla="*/ 2147483646 w 1061"/>
                <a:gd name="T5" fmla="*/ 2147483646 h 984"/>
                <a:gd name="T6" fmla="*/ 2147483646 w 1061"/>
                <a:gd name="T7" fmla="*/ 2147483646 h 984"/>
                <a:gd name="T8" fmla="*/ 2147483646 w 1061"/>
                <a:gd name="T9" fmla="*/ 2147483646 h 984"/>
                <a:gd name="T10" fmla="*/ 2147483646 w 1061"/>
                <a:gd name="T11" fmla="*/ 2147483646 h 984"/>
                <a:gd name="T12" fmla="*/ 2147483646 w 1061"/>
                <a:gd name="T13" fmla="*/ 2147483646 h 984"/>
                <a:gd name="T14" fmla="*/ 2147483646 w 1061"/>
                <a:gd name="T15" fmla="*/ 2147483646 h 984"/>
                <a:gd name="T16" fmla="*/ 2147483646 w 1061"/>
                <a:gd name="T17" fmla="*/ 2147483646 h 984"/>
                <a:gd name="T18" fmla="*/ 2147483646 w 1061"/>
                <a:gd name="T19" fmla="*/ 2147483646 h 984"/>
                <a:gd name="T20" fmla="*/ 2147483646 w 1061"/>
                <a:gd name="T21" fmla="*/ 2147483646 h 984"/>
                <a:gd name="T22" fmla="*/ 2147483646 w 1061"/>
                <a:gd name="T23" fmla="*/ 2147483646 h 984"/>
                <a:gd name="T24" fmla="*/ 2147483646 w 1061"/>
                <a:gd name="T25" fmla="*/ 2147483646 h 984"/>
                <a:gd name="T26" fmla="*/ 2147483646 w 1061"/>
                <a:gd name="T27" fmla="*/ 2147483646 h 984"/>
                <a:gd name="T28" fmla="*/ 2147483646 w 1061"/>
                <a:gd name="T29" fmla="*/ 2147483646 h 984"/>
                <a:gd name="T30" fmla="*/ 2147483646 w 1061"/>
                <a:gd name="T31" fmla="*/ 2147483646 h 984"/>
                <a:gd name="T32" fmla="*/ 2147483646 w 1061"/>
                <a:gd name="T33" fmla="*/ 2147483646 h 984"/>
                <a:gd name="T34" fmla="*/ 2147483646 w 1061"/>
                <a:gd name="T35" fmla="*/ 2147483646 h 984"/>
                <a:gd name="T36" fmla="*/ 2147483646 w 1061"/>
                <a:gd name="T37" fmla="*/ 2147483646 h 984"/>
                <a:gd name="T38" fmla="*/ 2147483646 w 1061"/>
                <a:gd name="T39" fmla="*/ 2147483646 h 984"/>
                <a:gd name="T40" fmla="*/ 2147483646 w 1061"/>
                <a:gd name="T41" fmla="*/ 2147483646 h 984"/>
                <a:gd name="T42" fmla="*/ 2147483646 w 1061"/>
                <a:gd name="T43" fmla="*/ 2147483646 h 984"/>
                <a:gd name="T44" fmla="*/ 2147483646 w 1061"/>
                <a:gd name="T45" fmla="*/ 2147483646 h 984"/>
                <a:gd name="T46" fmla="*/ 2147483646 w 1061"/>
                <a:gd name="T47" fmla="*/ 2147483646 h 984"/>
                <a:gd name="T48" fmla="*/ 2147483646 w 1061"/>
                <a:gd name="T49" fmla="*/ 2147483646 h 984"/>
                <a:gd name="T50" fmla="*/ 2147483646 w 1061"/>
                <a:gd name="T51" fmla="*/ 2147483646 h 984"/>
                <a:gd name="T52" fmla="*/ 2147483646 w 1061"/>
                <a:gd name="T53" fmla="*/ 2147483646 h 984"/>
                <a:gd name="T54" fmla="*/ 2147483646 w 1061"/>
                <a:gd name="T55" fmla="*/ 2147483646 h 984"/>
                <a:gd name="T56" fmla="*/ 2147483646 w 1061"/>
                <a:gd name="T57" fmla="*/ 2147483646 h 984"/>
                <a:gd name="T58" fmla="*/ 2147483646 w 1061"/>
                <a:gd name="T59" fmla="*/ 2147483646 h 984"/>
                <a:gd name="T60" fmla="*/ 2147483646 w 1061"/>
                <a:gd name="T61" fmla="*/ 2147483646 h 984"/>
                <a:gd name="T62" fmla="*/ 2147483646 w 1061"/>
                <a:gd name="T63" fmla="*/ 2147483646 h 984"/>
                <a:gd name="T64" fmla="*/ 2147483646 w 1061"/>
                <a:gd name="T65" fmla="*/ 2147483646 h 984"/>
                <a:gd name="T66" fmla="*/ 2147483646 w 1061"/>
                <a:gd name="T67" fmla="*/ 2147483646 h 984"/>
                <a:gd name="T68" fmla="*/ 2147483646 w 1061"/>
                <a:gd name="T69" fmla="*/ 2147483646 h 984"/>
                <a:gd name="T70" fmla="*/ 2147483646 w 1061"/>
                <a:gd name="T71" fmla="*/ 2147483646 h 984"/>
                <a:gd name="T72" fmla="*/ 2147483646 w 1061"/>
                <a:gd name="T73" fmla="*/ 2147483646 h 984"/>
                <a:gd name="T74" fmla="*/ 2147483646 w 1061"/>
                <a:gd name="T75" fmla="*/ 2147483646 h 984"/>
                <a:gd name="T76" fmla="*/ 2147483646 w 1061"/>
                <a:gd name="T77" fmla="*/ 2147483646 h 984"/>
                <a:gd name="T78" fmla="*/ 2147483646 w 1061"/>
                <a:gd name="T79" fmla="*/ 2147483646 h 984"/>
                <a:gd name="T80" fmla="*/ 2147483646 w 1061"/>
                <a:gd name="T81" fmla="*/ 2147483646 h 984"/>
                <a:gd name="T82" fmla="*/ 2147483646 w 1061"/>
                <a:gd name="T83" fmla="*/ 2147483646 h 984"/>
                <a:gd name="T84" fmla="*/ 2147483646 w 1061"/>
                <a:gd name="T85" fmla="*/ 2147483646 h 984"/>
                <a:gd name="T86" fmla="*/ 2147483646 w 1061"/>
                <a:gd name="T87" fmla="*/ 2147483646 h 984"/>
                <a:gd name="T88" fmla="*/ 2147483646 w 1061"/>
                <a:gd name="T89" fmla="*/ 2147483646 h 984"/>
                <a:gd name="T90" fmla="*/ 2147483646 w 1061"/>
                <a:gd name="T91" fmla="*/ 2147483646 h 984"/>
                <a:gd name="T92" fmla="*/ 2147483646 w 1061"/>
                <a:gd name="T93" fmla="*/ 2147483646 h 984"/>
                <a:gd name="T94" fmla="*/ 2147483646 w 1061"/>
                <a:gd name="T95" fmla="*/ 2147483646 h 984"/>
                <a:gd name="T96" fmla="*/ 2147483646 w 1061"/>
                <a:gd name="T97" fmla="*/ 2147483646 h 984"/>
                <a:gd name="T98" fmla="*/ 2147483646 w 1061"/>
                <a:gd name="T99" fmla="*/ 2147483646 h 984"/>
                <a:gd name="T100" fmla="*/ 2147483646 w 1061"/>
                <a:gd name="T101" fmla="*/ 2147483646 h 984"/>
                <a:gd name="T102" fmla="*/ 2147483646 w 1061"/>
                <a:gd name="T103" fmla="*/ 2147483646 h 984"/>
                <a:gd name="T104" fmla="*/ 2147483646 w 1061"/>
                <a:gd name="T105" fmla="*/ 2147483646 h 984"/>
                <a:gd name="T106" fmla="*/ 2147483646 w 1061"/>
                <a:gd name="T107" fmla="*/ 2147483646 h 984"/>
                <a:gd name="T108" fmla="*/ 2147483646 w 1061"/>
                <a:gd name="T109" fmla="*/ 2147483646 h 984"/>
                <a:gd name="T110" fmla="*/ 2147483646 w 1061"/>
                <a:gd name="T111" fmla="*/ 2147483646 h 984"/>
                <a:gd name="T112" fmla="*/ 2147483646 w 1061"/>
                <a:gd name="T113" fmla="*/ 2147483646 h 984"/>
                <a:gd name="T114" fmla="*/ 2147483646 w 1061"/>
                <a:gd name="T115" fmla="*/ 2147483646 h 984"/>
                <a:gd name="T116" fmla="*/ 2147483646 w 1061"/>
                <a:gd name="T117" fmla="*/ 2147483646 h 984"/>
                <a:gd name="T118" fmla="*/ 2147483646 w 1061"/>
                <a:gd name="T119" fmla="*/ 2147483646 h 984"/>
                <a:gd name="T120" fmla="*/ 2147483646 w 1061"/>
                <a:gd name="T121" fmla="*/ 2147483646 h 984"/>
                <a:gd name="T122" fmla="*/ 2147483646 w 1061"/>
                <a:gd name="T123" fmla="*/ 2147483646 h 984"/>
                <a:gd name="T124" fmla="*/ 2147483646 w 1061"/>
                <a:gd name="T125" fmla="*/ 2147483646 h 9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1" h="984">
                  <a:moveTo>
                    <a:pt x="768" y="173"/>
                  </a:moveTo>
                  <a:cubicBezTo>
                    <a:pt x="769" y="171"/>
                    <a:pt x="769" y="171"/>
                    <a:pt x="769" y="171"/>
                  </a:cubicBezTo>
                  <a:cubicBezTo>
                    <a:pt x="771" y="169"/>
                    <a:pt x="771" y="169"/>
                    <a:pt x="771" y="169"/>
                  </a:cubicBezTo>
                  <a:cubicBezTo>
                    <a:pt x="775" y="165"/>
                    <a:pt x="775" y="165"/>
                    <a:pt x="775" y="165"/>
                  </a:cubicBezTo>
                  <a:cubicBezTo>
                    <a:pt x="776" y="159"/>
                    <a:pt x="776" y="159"/>
                    <a:pt x="776" y="159"/>
                  </a:cubicBezTo>
                  <a:cubicBezTo>
                    <a:pt x="778" y="158"/>
                    <a:pt x="778" y="158"/>
                    <a:pt x="778" y="158"/>
                  </a:cubicBezTo>
                  <a:cubicBezTo>
                    <a:pt x="778" y="160"/>
                    <a:pt x="778" y="160"/>
                    <a:pt x="778" y="160"/>
                  </a:cubicBezTo>
                  <a:cubicBezTo>
                    <a:pt x="777" y="163"/>
                    <a:pt x="777" y="163"/>
                    <a:pt x="777" y="163"/>
                  </a:cubicBezTo>
                  <a:cubicBezTo>
                    <a:pt x="777" y="164"/>
                    <a:pt x="777" y="164"/>
                    <a:pt x="777" y="164"/>
                  </a:cubicBezTo>
                  <a:cubicBezTo>
                    <a:pt x="779" y="165"/>
                    <a:pt x="779" y="165"/>
                    <a:pt x="779" y="165"/>
                  </a:cubicBezTo>
                  <a:cubicBezTo>
                    <a:pt x="782" y="162"/>
                    <a:pt x="782" y="162"/>
                    <a:pt x="782" y="162"/>
                  </a:cubicBezTo>
                  <a:cubicBezTo>
                    <a:pt x="784" y="161"/>
                    <a:pt x="784" y="161"/>
                    <a:pt x="784" y="161"/>
                  </a:cubicBezTo>
                  <a:cubicBezTo>
                    <a:pt x="783" y="158"/>
                    <a:pt x="783" y="158"/>
                    <a:pt x="783" y="158"/>
                  </a:cubicBezTo>
                  <a:cubicBezTo>
                    <a:pt x="781" y="158"/>
                    <a:pt x="781" y="158"/>
                    <a:pt x="781" y="158"/>
                  </a:cubicBezTo>
                  <a:cubicBezTo>
                    <a:pt x="781" y="157"/>
                    <a:pt x="781" y="157"/>
                    <a:pt x="781" y="157"/>
                  </a:cubicBezTo>
                  <a:cubicBezTo>
                    <a:pt x="784" y="156"/>
                    <a:pt x="784" y="156"/>
                    <a:pt x="784" y="156"/>
                  </a:cubicBezTo>
                  <a:cubicBezTo>
                    <a:pt x="784" y="153"/>
                    <a:pt x="784" y="153"/>
                    <a:pt x="784" y="153"/>
                  </a:cubicBezTo>
                  <a:cubicBezTo>
                    <a:pt x="783" y="151"/>
                    <a:pt x="783" y="151"/>
                    <a:pt x="783" y="151"/>
                  </a:cubicBezTo>
                  <a:cubicBezTo>
                    <a:pt x="783" y="149"/>
                    <a:pt x="783" y="149"/>
                    <a:pt x="783" y="149"/>
                  </a:cubicBezTo>
                  <a:cubicBezTo>
                    <a:pt x="786" y="147"/>
                    <a:pt x="786" y="147"/>
                    <a:pt x="786" y="147"/>
                  </a:cubicBezTo>
                  <a:cubicBezTo>
                    <a:pt x="787" y="142"/>
                    <a:pt x="787" y="142"/>
                    <a:pt x="787" y="142"/>
                  </a:cubicBezTo>
                  <a:cubicBezTo>
                    <a:pt x="789" y="142"/>
                    <a:pt x="789" y="142"/>
                    <a:pt x="789" y="142"/>
                  </a:cubicBezTo>
                  <a:cubicBezTo>
                    <a:pt x="791" y="140"/>
                    <a:pt x="791" y="140"/>
                    <a:pt x="791" y="140"/>
                  </a:cubicBezTo>
                  <a:cubicBezTo>
                    <a:pt x="790" y="142"/>
                    <a:pt x="790" y="142"/>
                    <a:pt x="790" y="142"/>
                  </a:cubicBezTo>
                  <a:cubicBezTo>
                    <a:pt x="791" y="143"/>
                    <a:pt x="791" y="143"/>
                    <a:pt x="791" y="143"/>
                  </a:cubicBezTo>
                  <a:cubicBezTo>
                    <a:pt x="789" y="144"/>
                    <a:pt x="789" y="144"/>
                    <a:pt x="789" y="144"/>
                  </a:cubicBezTo>
                  <a:cubicBezTo>
                    <a:pt x="788" y="148"/>
                    <a:pt x="788" y="148"/>
                    <a:pt x="788" y="148"/>
                  </a:cubicBezTo>
                  <a:cubicBezTo>
                    <a:pt x="785" y="150"/>
                    <a:pt x="785" y="150"/>
                    <a:pt x="785" y="150"/>
                  </a:cubicBezTo>
                  <a:cubicBezTo>
                    <a:pt x="785" y="154"/>
                    <a:pt x="785" y="154"/>
                    <a:pt x="785" y="154"/>
                  </a:cubicBezTo>
                  <a:cubicBezTo>
                    <a:pt x="786" y="156"/>
                    <a:pt x="786" y="156"/>
                    <a:pt x="786" y="156"/>
                  </a:cubicBezTo>
                  <a:cubicBezTo>
                    <a:pt x="787" y="159"/>
                    <a:pt x="787" y="159"/>
                    <a:pt x="787" y="159"/>
                  </a:cubicBezTo>
                  <a:cubicBezTo>
                    <a:pt x="788" y="158"/>
                    <a:pt x="788" y="158"/>
                    <a:pt x="788" y="158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95" y="150"/>
                    <a:pt x="795" y="150"/>
                    <a:pt x="795" y="150"/>
                  </a:cubicBezTo>
                  <a:cubicBezTo>
                    <a:pt x="796" y="147"/>
                    <a:pt x="796" y="147"/>
                    <a:pt x="796" y="147"/>
                  </a:cubicBezTo>
                  <a:cubicBezTo>
                    <a:pt x="796" y="144"/>
                    <a:pt x="796" y="144"/>
                    <a:pt x="796" y="144"/>
                  </a:cubicBezTo>
                  <a:cubicBezTo>
                    <a:pt x="798" y="141"/>
                    <a:pt x="798" y="141"/>
                    <a:pt x="798" y="141"/>
                  </a:cubicBezTo>
                  <a:cubicBezTo>
                    <a:pt x="799" y="141"/>
                    <a:pt x="799" y="141"/>
                    <a:pt x="799" y="141"/>
                  </a:cubicBezTo>
                  <a:cubicBezTo>
                    <a:pt x="800" y="142"/>
                    <a:pt x="800" y="142"/>
                    <a:pt x="800" y="142"/>
                  </a:cubicBezTo>
                  <a:cubicBezTo>
                    <a:pt x="799" y="143"/>
                    <a:pt x="799" y="143"/>
                    <a:pt x="799" y="143"/>
                  </a:cubicBezTo>
                  <a:cubicBezTo>
                    <a:pt x="799" y="146"/>
                    <a:pt x="799" y="146"/>
                    <a:pt x="799" y="146"/>
                  </a:cubicBezTo>
                  <a:cubicBezTo>
                    <a:pt x="801" y="145"/>
                    <a:pt x="801" y="145"/>
                    <a:pt x="801" y="145"/>
                  </a:cubicBezTo>
                  <a:cubicBezTo>
                    <a:pt x="803" y="142"/>
                    <a:pt x="803" y="142"/>
                    <a:pt x="803" y="142"/>
                  </a:cubicBezTo>
                  <a:cubicBezTo>
                    <a:pt x="806" y="142"/>
                    <a:pt x="806" y="142"/>
                    <a:pt x="806" y="142"/>
                  </a:cubicBezTo>
                  <a:cubicBezTo>
                    <a:pt x="809" y="142"/>
                    <a:pt x="809" y="142"/>
                    <a:pt x="809" y="142"/>
                  </a:cubicBezTo>
                  <a:cubicBezTo>
                    <a:pt x="813" y="141"/>
                    <a:pt x="813" y="141"/>
                    <a:pt x="813" y="141"/>
                  </a:cubicBezTo>
                  <a:cubicBezTo>
                    <a:pt x="815" y="141"/>
                    <a:pt x="815" y="141"/>
                    <a:pt x="815" y="141"/>
                  </a:cubicBezTo>
                  <a:cubicBezTo>
                    <a:pt x="817" y="139"/>
                    <a:pt x="817" y="139"/>
                    <a:pt x="817" y="139"/>
                  </a:cubicBezTo>
                  <a:cubicBezTo>
                    <a:pt x="819" y="138"/>
                    <a:pt x="819" y="138"/>
                    <a:pt x="819" y="138"/>
                  </a:cubicBezTo>
                  <a:cubicBezTo>
                    <a:pt x="820" y="136"/>
                    <a:pt x="820" y="136"/>
                    <a:pt x="820" y="136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21" y="133"/>
                    <a:pt x="821" y="133"/>
                    <a:pt x="821" y="133"/>
                  </a:cubicBezTo>
                  <a:cubicBezTo>
                    <a:pt x="819" y="131"/>
                    <a:pt x="819" y="131"/>
                    <a:pt x="819" y="131"/>
                  </a:cubicBezTo>
                  <a:cubicBezTo>
                    <a:pt x="820" y="128"/>
                    <a:pt x="820" y="128"/>
                    <a:pt x="820" y="128"/>
                  </a:cubicBezTo>
                  <a:cubicBezTo>
                    <a:pt x="820" y="122"/>
                    <a:pt x="820" y="122"/>
                    <a:pt x="820" y="122"/>
                  </a:cubicBezTo>
                  <a:cubicBezTo>
                    <a:pt x="819" y="122"/>
                    <a:pt x="819" y="122"/>
                    <a:pt x="819" y="122"/>
                  </a:cubicBezTo>
                  <a:cubicBezTo>
                    <a:pt x="817" y="126"/>
                    <a:pt x="817" y="126"/>
                    <a:pt x="817" y="126"/>
                  </a:cubicBezTo>
                  <a:cubicBezTo>
                    <a:pt x="815" y="129"/>
                    <a:pt x="815" y="129"/>
                    <a:pt x="815" y="129"/>
                  </a:cubicBezTo>
                  <a:cubicBezTo>
                    <a:pt x="813" y="129"/>
                    <a:pt x="813" y="129"/>
                    <a:pt x="813" y="129"/>
                  </a:cubicBezTo>
                  <a:cubicBezTo>
                    <a:pt x="813" y="127"/>
                    <a:pt x="813" y="127"/>
                    <a:pt x="813" y="127"/>
                  </a:cubicBezTo>
                  <a:cubicBezTo>
                    <a:pt x="815" y="125"/>
                    <a:pt x="815" y="125"/>
                    <a:pt x="815" y="125"/>
                  </a:cubicBezTo>
                  <a:cubicBezTo>
                    <a:pt x="818" y="123"/>
                    <a:pt x="818" y="123"/>
                    <a:pt x="818" y="123"/>
                  </a:cubicBezTo>
                  <a:cubicBezTo>
                    <a:pt x="818" y="122"/>
                    <a:pt x="818" y="122"/>
                    <a:pt x="818" y="122"/>
                  </a:cubicBezTo>
                  <a:cubicBezTo>
                    <a:pt x="815" y="119"/>
                    <a:pt x="815" y="119"/>
                    <a:pt x="815" y="119"/>
                  </a:cubicBezTo>
                  <a:cubicBezTo>
                    <a:pt x="815" y="117"/>
                    <a:pt x="815" y="117"/>
                    <a:pt x="815" y="117"/>
                  </a:cubicBezTo>
                  <a:cubicBezTo>
                    <a:pt x="813" y="117"/>
                    <a:pt x="813" y="117"/>
                    <a:pt x="813" y="117"/>
                  </a:cubicBezTo>
                  <a:cubicBezTo>
                    <a:pt x="812" y="118"/>
                    <a:pt x="812" y="118"/>
                    <a:pt x="812" y="118"/>
                  </a:cubicBezTo>
                  <a:cubicBezTo>
                    <a:pt x="812" y="120"/>
                    <a:pt x="812" y="120"/>
                    <a:pt x="812" y="120"/>
                  </a:cubicBezTo>
                  <a:cubicBezTo>
                    <a:pt x="810" y="118"/>
                    <a:pt x="810" y="118"/>
                    <a:pt x="810" y="118"/>
                  </a:cubicBezTo>
                  <a:cubicBezTo>
                    <a:pt x="808" y="119"/>
                    <a:pt x="808" y="119"/>
                    <a:pt x="808" y="119"/>
                  </a:cubicBezTo>
                  <a:cubicBezTo>
                    <a:pt x="806" y="120"/>
                    <a:pt x="806" y="120"/>
                    <a:pt x="806" y="120"/>
                  </a:cubicBezTo>
                  <a:cubicBezTo>
                    <a:pt x="804" y="120"/>
                    <a:pt x="804" y="120"/>
                    <a:pt x="804" y="120"/>
                  </a:cubicBezTo>
                  <a:cubicBezTo>
                    <a:pt x="805" y="118"/>
                    <a:pt x="805" y="118"/>
                    <a:pt x="805" y="118"/>
                  </a:cubicBezTo>
                  <a:cubicBezTo>
                    <a:pt x="811" y="116"/>
                    <a:pt x="811" y="116"/>
                    <a:pt x="811" y="116"/>
                  </a:cubicBezTo>
                  <a:cubicBezTo>
                    <a:pt x="813" y="115"/>
                    <a:pt x="813" y="115"/>
                    <a:pt x="813" y="115"/>
                  </a:cubicBezTo>
                  <a:cubicBezTo>
                    <a:pt x="817" y="111"/>
                    <a:pt x="817" y="111"/>
                    <a:pt x="817" y="111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21" y="105"/>
                    <a:pt x="821" y="105"/>
                    <a:pt x="821" y="105"/>
                  </a:cubicBezTo>
                  <a:cubicBezTo>
                    <a:pt x="822" y="101"/>
                    <a:pt x="822" y="101"/>
                    <a:pt x="822" y="101"/>
                  </a:cubicBezTo>
                  <a:cubicBezTo>
                    <a:pt x="821" y="101"/>
                    <a:pt x="821" y="101"/>
                    <a:pt x="821" y="101"/>
                  </a:cubicBezTo>
                  <a:cubicBezTo>
                    <a:pt x="819" y="101"/>
                    <a:pt x="819" y="101"/>
                    <a:pt x="819" y="101"/>
                  </a:cubicBezTo>
                  <a:cubicBezTo>
                    <a:pt x="818" y="102"/>
                    <a:pt x="818" y="102"/>
                    <a:pt x="818" y="102"/>
                  </a:cubicBezTo>
                  <a:cubicBezTo>
                    <a:pt x="817" y="101"/>
                    <a:pt x="817" y="101"/>
                    <a:pt x="817" y="101"/>
                  </a:cubicBezTo>
                  <a:cubicBezTo>
                    <a:pt x="818" y="99"/>
                    <a:pt x="818" y="99"/>
                    <a:pt x="818" y="99"/>
                  </a:cubicBezTo>
                  <a:cubicBezTo>
                    <a:pt x="820" y="99"/>
                    <a:pt x="820" y="99"/>
                    <a:pt x="820" y="99"/>
                  </a:cubicBezTo>
                  <a:cubicBezTo>
                    <a:pt x="821" y="99"/>
                    <a:pt x="821" y="99"/>
                    <a:pt x="821" y="99"/>
                  </a:cubicBezTo>
                  <a:cubicBezTo>
                    <a:pt x="822" y="97"/>
                    <a:pt x="822" y="97"/>
                    <a:pt x="822" y="97"/>
                  </a:cubicBezTo>
                  <a:cubicBezTo>
                    <a:pt x="822" y="95"/>
                    <a:pt x="822" y="95"/>
                    <a:pt x="822" y="95"/>
                  </a:cubicBezTo>
                  <a:cubicBezTo>
                    <a:pt x="825" y="92"/>
                    <a:pt x="825" y="92"/>
                    <a:pt x="825" y="92"/>
                  </a:cubicBezTo>
                  <a:cubicBezTo>
                    <a:pt x="825" y="89"/>
                    <a:pt x="825" y="89"/>
                    <a:pt x="825" y="89"/>
                  </a:cubicBezTo>
                  <a:cubicBezTo>
                    <a:pt x="824" y="89"/>
                    <a:pt x="824" y="89"/>
                    <a:pt x="824" y="89"/>
                  </a:cubicBezTo>
                  <a:cubicBezTo>
                    <a:pt x="824" y="87"/>
                    <a:pt x="824" y="87"/>
                    <a:pt x="824" y="87"/>
                  </a:cubicBezTo>
                  <a:cubicBezTo>
                    <a:pt x="822" y="86"/>
                    <a:pt x="822" y="86"/>
                    <a:pt x="822" y="86"/>
                  </a:cubicBezTo>
                  <a:cubicBezTo>
                    <a:pt x="820" y="87"/>
                    <a:pt x="820" y="87"/>
                    <a:pt x="820" y="87"/>
                  </a:cubicBezTo>
                  <a:cubicBezTo>
                    <a:pt x="817" y="92"/>
                    <a:pt x="817" y="92"/>
                    <a:pt x="817" y="92"/>
                  </a:cubicBezTo>
                  <a:cubicBezTo>
                    <a:pt x="816" y="95"/>
                    <a:pt x="816" y="95"/>
                    <a:pt x="816" y="95"/>
                  </a:cubicBezTo>
                  <a:cubicBezTo>
                    <a:pt x="818" y="96"/>
                    <a:pt x="818" y="96"/>
                    <a:pt x="818" y="96"/>
                  </a:cubicBezTo>
                  <a:cubicBezTo>
                    <a:pt x="816" y="99"/>
                    <a:pt x="816" y="99"/>
                    <a:pt x="816" y="99"/>
                  </a:cubicBezTo>
                  <a:cubicBezTo>
                    <a:pt x="815" y="99"/>
                    <a:pt x="815" y="99"/>
                    <a:pt x="815" y="99"/>
                  </a:cubicBezTo>
                  <a:cubicBezTo>
                    <a:pt x="814" y="99"/>
                    <a:pt x="814" y="99"/>
                    <a:pt x="814" y="99"/>
                  </a:cubicBezTo>
                  <a:cubicBezTo>
                    <a:pt x="814" y="98"/>
                    <a:pt x="814" y="98"/>
                    <a:pt x="814" y="98"/>
                  </a:cubicBezTo>
                  <a:cubicBezTo>
                    <a:pt x="813" y="97"/>
                    <a:pt x="813" y="97"/>
                    <a:pt x="813" y="97"/>
                  </a:cubicBezTo>
                  <a:cubicBezTo>
                    <a:pt x="813" y="94"/>
                    <a:pt x="813" y="94"/>
                    <a:pt x="813" y="94"/>
                  </a:cubicBezTo>
                  <a:cubicBezTo>
                    <a:pt x="816" y="90"/>
                    <a:pt x="816" y="90"/>
                    <a:pt x="816" y="90"/>
                  </a:cubicBezTo>
                  <a:cubicBezTo>
                    <a:pt x="815" y="88"/>
                    <a:pt x="815" y="88"/>
                    <a:pt x="815" y="88"/>
                  </a:cubicBezTo>
                  <a:cubicBezTo>
                    <a:pt x="815" y="87"/>
                    <a:pt x="815" y="87"/>
                    <a:pt x="815" y="87"/>
                  </a:cubicBezTo>
                  <a:cubicBezTo>
                    <a:pt x="816" y="88"/>
                    <a:pt x="816" y="88"/>
                    <a:pt x="816" y="88"/>
                  </a:cubicBezTo>
                  <a:cubicBezTo>
                    <a:pt x="818" y="87"/>
                    <a:pt x="818" y="87"/>
                    <a:pt x="818" y="87"/>
                  </a:cubicBezTo>
                  <a:cubicBezTo>
                    <a:pt x="817" y="84"/>
                    <a:pt x="817" y="84"/>
                    <a:pt x="817" y="84"/>
                  </a:cubicBezTo>
                  <a:cubicBezTo>
                    <a:pt x="816" y="81"/>
                    <a:pt x="816" y="81"/>
                    <a:pt x="816" y="81"/>
                  </a:cubicBezTo>
                  <a:cubicBezTo>
                    <a:pt x="813" y="81"/>
                    <a:pt x="813" y="81"/>
                    <a:pt x="813" y="81"/>
                  </a:cubicBezTo>
                  <a:cubicBezTo>
                    <a:pt x="811" y="82"/>
                    <a:pt x="811" y="82"/>
                    <a:pt x="811" y="82"/>
                  </a:cubicBezTo>
                  <a:cubicBezTo>
                    <a:pt x="810" y="84"/>
                    <a:pt x="810" y="84"/>
                    <a:pt x="810" y="84"/>
                  </a:cubicBezTo>
                  <a:cubicBezTo>
                    <a:pt x="809" y="83"/>
                    <a:pt x="809" y="83"/>
                    <a:pt x="809" y="83"/>
                  </a:cubicBezTo>
                  <a:cubicBezTo>
                    <a:pt x="808" y="82"/>
                    <a:pt x="808" y="82"/>
                    <a:pt x="808" y="82"/>
                  </a:cubicBezTo>
                  <a:cubicBezTo>
                    <a:pt x="809" y="78"/>
                    <a:pt x="809" y="78"/>
                    <a:pt x="809" y="78"/>
                  </a:cubicBezTo>
                  <a:cubicBezTo>
                    <a:pt x="807" y="75"/>
                    <a:pt x="807" y="75"/>
                    <a:pt x="807" y="75"/>
                  </a:cubicBezTo>
                  <a:cubicBezTo>
                    <a:pt x="808" y="70"/>
                    <a:pt x="808" y="70"/>
                    <a:pt x="808" y="70"/>
                  </a:cubicBezTo>
                  <a:cubicBezTo>
                    <a:pt x="808" y="66"/>
                    <a:pt x="808" y="66"/>
                    <a:pt x="808" y="66"/>
                  </a:cubicBezTo>
                  <a:cubicBezTo>
                    <a:pt x="809" y="63"/>
                    <a:pt x="809" y="63"/>
                    <a:pt x="809" y="63"/>
                  </a:cubicBezTo>
                  <a:cubicBezTo>
                    <a:pt x="809" y="59"/>
                    <a:pt x="809" y="59"/>
                    <a:pt x="809" y="59"/>
                  </a:cubicBezTo>
                  <a:cubicBezTo>
                    <a:pt x="809" y="56"/>
                    <a:pt x="809" y="56"/>
                    <a:pt x="809" y="56"/>
                  </a:cubicBezTo>
                  <a:cubicBezTo>
                    <a:pt x="811" y="53"/>
                    <a:pt x="811" y="53"/>
                    <a:pt x="811" y="53"/>
                  </a:cubicBezTo>
                  <a:cubicBezTo>
                    <a:pt x="811" y="49"/>
                    <a:pt x="811" y="49"/>
                    <a:pt x="811" y="49"/>
                  </a:cubicBezTo>
                  <a:cubicBezTo>
                    <a:pt x="809" y="47"/>
                    <a:pt x="809" y="47"/>
                    <a:pt x="809" y="47"/>
                  </a:cubicBezTo>
                  <a:cubicBezTo>
                    <a:pt x="809" y="44"/>
                    <a:pt x="809" y="44"/>
                    <a:pt x="809" y="44"/>
                  </a:cubicBezTo>
                  <a:cubicBezTo>
                    <a:pt x="805" y="42"/>
                    <a:pt x="805" y="42"/>
                    <a:pt x="805" y="42"/>
                  </a:cubicBezTo>
                  <a:cubicBezTo>
                    <a:pt x="804" y="39"/>
                    <a:pt x="804" y="39"/>
                    <a:pt x="804" y="39"/>
                  </a:cubicBezTo>
                  <a:cubicBezTo>
                    <a:pt x="801" y="38"/>
                    <a:pt x="801" y="38"/>
                    <a:pt x="801" y="38"/>
                  </a:cubicBezTo>
                  <a:cubicBezTo>
                    <a:pt x="800" y="39"/>
                    <a:pt x="800" y="39"/>
                    <a:pt x="800" y="39"/>
                  </a:cubicBezTo>
                  <a:cubicBezTo>
                    <a:pt x="800" y="40"/>
                    <a:pt x="800" y="40"/>
                    <a:pt x="800" y="40"/>
                  </a:cubicBezTo>
                  <a:cubicBezTo>
                    <a:pt x="799" y="41"/>
                    <a:pt x="799" y="41"/>
                    <a:pt x="799" y="41"/>
                  </a:cubicBezTo>
                  <a:cubicBezTo>
                    <a:pt x="796" y="38"/>
                    <a:pt x="796" y="38"/>
                    <a:pt x="796" y="38"/>
                  </a:cubicBezTo>
                  <a:cubicBezTo>
                    <a:pt x="793" y="38"/>
                    <a:pt x="793" y="38"/>
                    <a:pt x="793" y="38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1" y="44"/>
                    <a:pt x="791" y="44"/>
                    <a:pt x="791" y="44"/>
                  </a:cubicBezTo>
                  <a:cubicBezTo>
                    <a:pt x="793" y="46"/>
                    <a:pt x="793" y="46"/>
                    <a:pt x="793" y="46"/>
                  </a:cubicBezTo>
                  <a:cubicBezTo>
                    <a:pt x="795" y="46"/>
                    <a:pt x="795" y="46"/>
                    <a:pt x="795" y="46"/>
                  </a:cubicBezTo>
                  <a:cubicBezTo>
                    <a:pt x="797" y="45"/>
                    <a:pt x="797" y="45"/>
                    <a:pt x="797" y="45"/>
                  </a:cubicBezTo>
                  <a:cubicBezTo>
                    <a:pt x="800" y="46"/>
                    <a:pt x="800" y="46"/>
                    <a:pt x="800" y="46"/>
                  </a:cubicBezTo>
                  <a:cubicBezTo>
                    <a:pt x="801" y="48"/>
                    <a:pt x="801" y="48"/>
                    <a:pt x="801" y="48"/>
                  </a:cubicBezTo>
                  <a:cubicBezTo>
                    <a:pt x="803" y="49"/>
                    <a:pt x="803" y="49"/>
                    <a:pt x="803" y="49"/>
                  </a:cubicBezTo>
                  <a:cubicBezTo>
                    <a:pt x="803" y="50"/>
                    <a:pt x="803" y="50"/>
                    <a:pt x="803" y="50"/>
                  </a:cubicBezTo>
                  <a:cubicBezTo>
                    <a:pt x="799" y="54"/>
                    <a:pt x="799" y="54"/>
                    <a:pt x="799" y="54"/>
                  </a:cubicBezTo>
                  <a:cubicBezTo>
                    <a:pt x="798" y="54"/>
                    <a:pt x="798" y="54"/>
                    <a:pt x="798" y="54"/>
                  </a:cubicBezTo>
                  <a:cubicBezTo>
                    <a:pt x="795" y="52"/>
                    <a:pt x="795" y="52"/>
                    <a:pt x="795" y="52"/>
                  </a:cubicBezTo>
                  <a:cubicBezTo>
                    <a:pt x="793" y="52"/>
                    <a:pt x="793" y="52"/>
                    <a:pt x="793" y="52"/>
                  </a:cubicBezTo>
                  <a:cubicBezTo>
                    <a:pt x="791" y="52"/>
                    <a:pt x="791" y="52"/>
                    <a:pt x="791" y="52"/>
                  </a:cubicBezTo>
                  <a:cubicBezTo>
                    <a:pt x="792" y="54"/>
                    <a:pt x="792" y="54"/>
                    <a:pt x="792" y="54"/>
                  </a:cubicBezTo>
                  <a:cubicBezTo>
                    <a:pt x="794" y="54"/>
                    <a:pt x="794" y="54"/>
                    <a:pt x="794" y="54"/>
                  </a:cubicBezTo>
                  <a:cubicBezTo>
                    <a:pt x="792" y="56"/>
                    <a:pt x="792" y="56"/>
                    <a:pt x="792" y="56"/>
                  </a:cubicBezTo>
                  <a:cubicBezTo>
                    <a:pt x="790" y="56"/>
                    <a:pt x="790" y="56"/>
                    <a:pt x="790" y="56"/>
                  </a:cubicBezTo>
                  <a:cubicBezTo>
                    <a:pt x="786" y="53"/>
                    <a:pt x="786" y="53"/>
                    <a:pt x="786" y="53"/>
                  </a:cubicBezTo>
                  <a:cubicBezTo>
                    <a:pt x="783" y="55"/>
                    <a:pt x="783" y="55"/>
                    <a:pt x="783" y="55"/>
                  </a:cubicBezTo>
                  <a:cubicBezTo>
                    <a:pt x="782" y="58"/>
                    <a:pt x="782" y="58"/>
                    <a:pt x="782" y="58"/>
                  </a:cubicBezTo>
                  <a:cubicBezTo>
                    <a:pt x="780" y="60"/>
                    <a:pt x="780" y="60"/>
                    <a:pt x="780" y="60"/>
                  </a:cubicBezTo>
                  <a:cubicBezTo>
                    <a:pt x="780" y="61"/>
                    <a:pt x="780" y="61"/>
                    <a:pt x="780" y="61"/>
                  </a:cubicBezTo>
                  <a:cubicBezTo>
                    <a:pt x="782" y="62"/>
                    <a:pt x="782" y="62"/>
                    <a:pt x="782" y="62"/>
                  </a:cubicBezTo>
                  <a:cubicBezTo>
                    <a:pt x="783" y="65"/>
                    <a:pt x="783" y="65"/>
                    <a:pt x="783" y="65"/>
                  </a:cubicBezTo>
                  <a:cubicBezTo>
                    <a:pt x="786" y="66"/>
                    <a:pt x="786" y="66"/>
                    <a:pt x="786" y="66"/>
                  </a:cubicBezTo>
                  <a:cubicBezTo>
                    <a:pt x="786" y="67"/>
                    <a:pt x="786" y="67"/>
                    <a:pt x="786" y="67"/>
                  </a:cubicBezTo>
                  <a:cubicBezTo>
                    <a:pt x="784" y="67"/>
                    <a:pt x="784" y="67"/>
                    <a:pt x="784" y="67"/>
                  </a:cubicBezTo>
                  <a:cubicBezTo>
                    <a:pt x="783" y="69"/>
                    <a:pt x="783" y="69"/>
                    <a:pt x="783" y="69"/>
                  </a:cubicBezTo>
                  <a:cubicBezTo>
                    <a:pt x="785" y="70"/>
                    <a:pt x="785" y="70"/>
                    <a:pt x="785" y="70"/>
                  </a:cubicBezTo>
                  <a:cubicBezTo>
                    <a:pt x="784" y="72"/>
                    <a:pt x="784" y="72"/>
                    <a:pt x="784" y="72"/>
                  </a:cubicBezTo>
                  <a:cubicBezTo>
                    <a:pt x="783" y="72"/>
                    <a:pt x="783" y="72"/>
                    <a:pt x="783" y="72"/>
                  </a:cubicBezTo>
                  <a:cubicBezTo>
                    <a:pt x="781" y="71"/>
                    <a:pt x="781" y="71"/>
                    <a:pt x="781" y="71"/>
                  </a:cubicBezTo>
                  <a:cubicBezTo>
                    <a:pt x="779" y="70"/>
                    <a:pt x="779" y="70"/>
                    <a:pt x="779" y="70"/>
                  </a:cubicBezTo>
                  <a:cubicBezTo>
                    <a:pt x="776" y="68"/>
                    <a:pt x="776" y="68"/>
                    <a:pt x="776" y="68"/>
                  </a:cubicBezTo>
                  <a:cubicBezTo>
                    <a:pt x="775" y="68"/>
                    <a:pt x="775" y="68"/>
                    <a:pt x="775" y="68"/>
                  </a:cubicBezTo>
                  <a:cubicBezTo>
                    <a:pt x="772" y="69"/>
                    <a:pt x="772" y="69"/>
                    <a:pt x="772" y="69"/>
                  </a:cubicBezTo>
                  <a:cubicBezTo>
                    <a:pt x="772" y="71"/>
                    <a:pt x="772" y="71"/>
                    <a:pt x="772" y="71"/>
                  </a:cubicBezTo>
                  <a:cubicBezTo>
                    <a:pt x="773" y="74"/>
                    <a:pt x="773" y="74"/>
                    <a:pt x="773" y="74"/>
                  </a:cubicBezTo>
                  <a:cubicBezTo>
                    <a:pt x="772" y="76"/>
                    <a:pt x="772" y="76"/>
                    <a:pt x="772" y="76"/>
                  </a:cubicBezTo>
                  <a:cubicBezTo>
                    <a:pt x="771" y="75"/>
                    <a:pt x="771" y="75"/>
                    <a:pt x="771" y="75"/>
                  </a:cubicBezTo>
                  <a:cubicBezTo>
                    <a:pt x="771" y="73"/>
                    <a:pt x="771" y="73"/>
                    <a:pt x="771" y="73"/>
                  </a:cubicBezTo>
                  <a:cubicBezTo>
                    <a:pt x="769" y="72"/>
                    <a:pt x="769" y="72"/>
                    <a:pt x="769" y="72"/>
                  </a:cubicBezTo>
                  <a:cubicBezTo>
                    <a:pt x="767" y="71"/>
                    <a:pt x="767" y="71"/>
                    <a:pt x="767" y="71"/>
                  </a:cubicBezTo>
                  <a:cubicBezTo>
                    <a:pt x="766" y="71"/>
                    <a:pt x="766" y="71"/>
                    <a:pt x="766" y="71"/>
                  </a:cubicBezTo>
                  <a:cubicBezTo>
                    <a:pt x="764" y="70"/>
                    <a:pt x="764" y="70"/>
                    <a:pt x="764" y="70"/>
                  </a:cubicBezTo>
                  <a:cubicBezTo>
                    <a:pt x="763" y="69"/>
                    <a:pt x="763" y="69"/>
                    <a:pt x="763" y="69"/>
                  </a:cubicBezTo>
                  <a:cubicBezTo>
                    <a:pt x="762" y="70"/>
                    <a:pt x="762" y="70"/>
                    <a:pt x="762" y="70"/>
                  </a:cubicBezTo>
                  <a:cubicBezTo>
                    <a:pt x="763" y="74"/>
                    <a:pt x="763" y="74"/>
                    <a:pt x="763" y="74"/>
                  </a:cubicBezTo>
                  <a:cubicBezTo>
                    <a:pt x="763" y="76"/>
                    <a:pt x="763" y="76"/>
                    <a:pt x="763" y="76"/>
                  </a:cubicBezTo>
                  <a:cubicBezTo>
                    <a:pt x="764" y="79"/>
                    <a:pt x="764" y="79"/>
                    <a:pt x="764" y="79"/>
                  </a:cubicBezTo>
                  <a:cubicBezTo>
                    <a:pt x="766" y="81"/>
                    <a:pt x="766" y="81"/>
                    <a:pt x="766" y="81"/>
                  </a:cubicBezTo>
                  <a:cubicBezTo>
                    <a:pt x="769" y="81"/>
                    <a:pt x="769" y="81"/>
                    <a:pt x="769" y="81"/>
                  </a:cubicBezTo>
                  <a:cubicBezTo>
                    <a:pt x="770" y="82"/>
                    <a:pt x="770" y="82"/>
                    <a:pt x="770" y="82"/>
                  </a:cubicBezTo>
                  <a:cubicBezTo>
                    <a:pt x="769" y="83"/>
                    <a:pt x="769" y="83"/>
                    <a:pt x="769" y="83"/>
                  </a:cubicBezTo>
                  <a:cubicBezTo>
                    <a:pt x="766" y="83"/>
                    <a:pt x="766" y="83"/>
                    <a:pt x="766" y="83"/>
                  </a:cubicBezTo>
                  <a:cubicBezTo>
                    <a:pt x="769" y="84"/>
                    <a:pt x="769" y="84"/>
                    <a:pt x="769" y="84"/>
                  </a:cubicBezTo>
                  <a:cubicBezTo>
                    <a:pt x="770" y="86"/>
                    <a:pt x="770" y="86"/>
                    <a:pt x="770" y="86"/>
                  </a:cubicBezTo>
                  <a:cubicBezTo>
                    <a:pt x="772" y="88"/>
                    <a:pt x="772" y="88"/>
                    <a:pt x="772" y="88"/>
                  </a:cubicBezTo>
                  <a:cubicBezTo>
                    <a:pt x="775" y="88"/>
                    <a:pt x="775" y="88"/>
                    <a:pt x="775" y="88"/>
                  </a:cubicBezTo>
                  <a:cubicBezTo>
                    <a:pt x="777" y="86"/>
                    <a:pt x="777" y="86"/>
                    <a:pt x="777" y="86"/>
                  </a:cubicBezTo>
                  <a:cubicBezTo>
                    <a:pt x="778" y="86"/>
                    <a:pt x="778" y="86"/>
                    <a:pt x="778" y="86"/>
                  </a:cubicBezTo>
                  <a:cubicBezTo>
                    <a:pt x="778" y="88"/>
                    <a:pt x="778" y="88"/>
                    <a:pt x="778" y="88"/>
                  </a:cubicBezTo>
                  <a:cubicBezTo>
                    <a:pt x="776" y="89"/>
                    <a:pt x="776" y="89"/>
                    <a:pt x="776" y="89"/>
                  </a:cubicBezTo>
                  <a:cubicBezTo>
                    <a:pt x="775" y="93"/>
                    <a:pt x="775" y="93"/>
                    <a:pt x="775" y="93"/>
                  </a:cubicBezTo>
                  <a:cubicBezTo>
                    <a:pt x="774" y="93"/>
                    <a:pt x="774" y="93"/>
                    <a:pt x="774" y="93"/>
                  </a:cubicBezTo>
                  <a:cubicBezTo>
                    <a:pt x="771" y="91"/>
                    <a:pt x="771" y="91"/>
                    <a:pt x="771" y="91"/>
                  </a:cubicBezTo>
                  <a:cubicBezTo>
                    <a:pt x="764" y="89"/>
                    <a:pt x="764" y="89"/>
                    <a:pt x="764" y="89"/>
                  </a:cubicBezTo>
                  <a:cubicBezTo>
                    <a:pt x="762" y="86"/>
                    <a:pt x="762" y="86"/>
                    <a:pt x="762" y="86"/>
                  </a:cubicBezTo>
                  <a:cubicBezTo>
                    <a:pt x="760" y="85"/>
                    <a:pt x="760" y="85"/>
                    <a:pt x="760" y="85"/>
                  </a:cubicBezTo>
                  <a:cubicBezTo>
                    <a:pt x="759" y="84"/>
                    <a:pt x="759" y="84"/>
                    <a:pt x="759" y="84"/>
                  </a:cubicBezTo>
                  <a:cubicBezTo>
                    <a:pt x="758" y="84"/>
                    <a:pt x="758" y="84"/>
                    <a:pt x="758" y="84"/>
                  </a:cubicBezTo>
                  <a:cubicBezTo>
                    <a:pt x="757" y="87"/>
                    <a:pt x="757" y="87"/>
                    <a:pt x="757" y="87"/>
                  </a:cubicBezTo>
                  <a:cubicBezTo>
                    <a:pt x="758" y="88"/>
                    <a:pt x="758" y="88"/>
                    <a:pt x="758" y="88"/>
                  </a:cubicBezTo>
                  <a:cubicBezTo>
                    <a:pt x="756" y="89"/>
                    <a:pt x="756" y="89"/>
                    <a:pt x="756" y="89"/>
                  </a:cubicBezTo>
                  <a:cubicBezTo>
                    <a:pt x="758" y="93"/>
                    <a:pt x="758" y="93"/>
                    <a:pt x="758" y="93"/>
                  </a:cubicBezTo>
                  <a:cubicBezTo>
                    <a:pt x="756" y="94"/>
                    <a:pt x="756" y="94"/>
                    <a:pt x="756" y="94"/>
                  </a:cubicBezTo>
                  <a:cubicBezTo>
                    <a:pt x="754" y="93"/>
                    <a:pt x="754" y="93"/>
                    <a:pt x="754" y="93"/>
                  </a:cubicBezTo>
                  <a:cubicBezTo>
                    <a:pt x="754" y="96"/>
                    <a:pt x="754" y="96"/>
                    <a:pt x="754" y="96"/>
                  </a:cubicBezTo>
                  <a:cubicBezTo>
                    <a:pt x="753" y="97"/>
                    <a:pt x="753" y="97"/>
                    <a:pt x="753" y="97"/>
                  </a:cubicBezTo>
                  <a:cubicBezTo>
                    <a:pt x="753" y="102"/>
                    <a:pt x="753" y="102"/>
                    <a:pt x="753" y="102"/>
                  </a:cubicBezTo>
                  <a:cubicBezTo>
                    <a:pt x="755" y="104"/>
                    <a:pt x="755" y="104"/>
                    <a:pt x="755" y="104"/>
                  </a:cubicBezTo>
                  <a:cubicBezTo>
                    <a:pt x="758" y="104"/>
                    <a:pt x="758" y="104"/>
                    <a:pt x="758" y="104"/>
                  </a:cubicBezTo>
                  <a:cubicBezTo>
                    <a:pt x="760" y="105"/>
                    <a:pt x="760" y="105"/>
                    <a:pt x="760" y="105"/>
                  </a:cubicBezTo>
                  <a:cubicBezTo>
                    <a:pt x="763" y="105"/>
                    <a:pt x="763" y="105"/>
                    <a:pt x="763" y="105"/>
                  </a:cubicBezTo>
                  <a:cubicBezTo>
                    <a:pt x="763" y="106"/>
                    <a:pt x="763" y="106"/>
                    <a:pt x="763" y="106"/>
                  </a:cubicBezTo>
                  <a:cubicBezTo>
                    <a:pt x="761" y="107"/>
                    <a:pt x="761" y="107"/>
                    <a:pt x="761" y="107"/>
                  </a:cubicBezTo>
                  <a:cubicBezTo>
                    <a:pt x="758" y="106"/>
                    <a:pt x="758" y="106"/>
                    <a:pt x="758" y="106"/>
                  </a:cubicBezTo>
                  <a:cubicBezTo>
                    <a:pt x="755" y="106"/>
                    <a:pt x="755" y="106"/>
                    <a:pt x="755" y="106"/>
                  </a:cubicBezTo>
                  <a:cubicBezTo>
                    <a:pt x="753" y="105"/>
                    <a:pt x="753" y="105"/>
                    <a:pt x="753" y="105"/>
                  </a:cubicBezTo>
                  <a:cubicBezTo>
                    <a:pt x="751" y="105"/>
                    <a:pt x="751" y="105"/>
                    <a:pt x="751" y="105"/>
                  </a:cubicBezTo>
                  <a:cubicBezTo>
                    <a:pt x="748" y="110"/>
                    <a:pt x="748" y="110"/>
                    <a:pt x="748" y="110"/>
                  </a:cubicBezTo>
                  <a:cubicBezTo>
                    <a:pt x="748" y="111"/>
                    <a:pt x="748" y="111"/>
                    <a:pt x="748" y="111"/>
                  </a:cubicBezTo>
                  <a:cubicBezTo>
                    <a:pt x="749" y="113"/>
                    <a:pt x="749" y="113"/>
                    <a:pt x="749" y="113"/>
                  </a:cubicBezTo>
                  <a:cubicBezTo>
                    <a:pt x="749" y="114"/>
                    <a:pt x="749" y="114"/>
                    <a:pt x="749" y="114"/>
                  </a:cubicBezTo>
                  <a:cubicBezTo>
                    <a:pt x="747" y="115"/>
                    <a:pt x="747" y="115"/>
                    <a:pt x="747" y="115"/>
                  </a:cubicBezTo>
                  <a:cubicBezTo>
                    <a:pt x="747" y="117"/>
                    <a:pt x="747" y="117"/>
                    <a:pt x="747" y="117"/>
                  </a:cubicBezTo>
                  <a:cubicBezTo>
                    <a:pt x="748" y="118"/>
                    <a:pt x="748" y="118"/>
                    <a:pt x="748" y="118"/>
                  </a:cubicBezTo>
                  <a:cubicBezTo>
                    <a:pt x="750" y="117"/>
                    <a:pt x="750" y="117"/>
                    <a:pt x="750" y="117"/>
                  </a:cubicBezTo>
                  <a:cubicBezTo>
                    <a:pt x="753" y="117"/>
                    <a:pt x="753" y="117"/>
                    <a:pt x="753" y="117"/>
                  </a:cubicBezTo>
                  <a:cubicBezTo>
                    <a:pt x="755" y="115"/>
                    <a:pt x="755" y="115"/>
                    <a:pt x="755" y="115"/>
                  </a:cubicBezTo>
                  <a:cubicBezTo>
                    <a:pt x="756" y="117"/>
                    <a:pt x="756" y="117"/>
                    <a:pt x="756" y="117"/>
                  </a:cubicBezTo>
                  <a:cubicBezTo>
                    <a:pt x="756" y="119"/>
                    <a:pt x="756" y="119"/>
                    <a:pt x="756" y="119"/>
                  </a:cubicBezTo>
                  <a:cubicBezTo>
                    <a:pt x="753" y="119"/>
                    <a:pt x="753" y="119"/>
                    <a:pt x="753" y="119"/>
                  </a:cubicBezTo>
                  <a:cubicBezTo>
                    <a:pt x="752" y="121"/>
                    <a:pt x="752" y="121"/>
                    <a:pt x="752" y="121"/>
                  </a:cubicBezTo>
                  <a:cubicBezTo>
                    <a:pt x="753" y="122"/>
                    <a:pt x="753" y="122"/>
                    <a:pt x="753" y="122"/>
                  </a:cubicBezTo>
                  <a:cubicBezTo>
                    <a:pt x="755" y="122"/>
                    <a:pt x="755" y="122"/>
                    <a:pt x="755" y="122"/>
                  </a:cubicBezTo>
                  <a:cubicBezTo>
                    <a:pt x="757" y="120"/>
                    <a:pt x="757" y="120"/>
                    <a:pt x="757" y="120"/>
                  </a:cubicBezTo>
                  <a:cubicBezTo>
                    <a:pt x="758" y="120"/>
                    <a:pt x="758" y="120"/>
                    <a:pt x="758" y="120"/>
                  </a:cubicBezTo>
                  <a:cubicBezTo>
                    <a:pt x="761" y="119"/>
                    <a:pt x="761" y="119"/>
                    <a:pt x="761" y="119"/>
                  </a:cubicBezTo>
                  <a:cubicBezTo>
                    <a:pt x="761" y="120"/>
                    <a:pt x="761" y="120"/>
                    <a:pt x="761" y="120"/>
                  </a:cubicBezTo>
                  <a:cubicBezTo>
                    <a:pt x="759" y="121"/>
                    <a:pt x="759" y="121"/>
                    <a:pt x="759" y="121"/>
                  </a:cubicBezTo>
                  <a:cubicBezTo>
                    <a:pt x="761" y="122"/>
                    <a:pt x="761" y="122"/>
                    <a:pt x="761" y="122"/>
                  </a:cubicBezTo>
                  <a:cubicBezTo>
                    <a:pt x="764" y="122"/>
                    <a:pt x="764" y="122"/>
                    <a:pt x="764" y="122"/>
                  </a:cubicBezTo>
                  <a:cubicBezTo>
                    <a:pt x="765" y="123"/>
                    <a:pt x="765" y="123"/>
                    <a:pt x="765" y="123"/>
                  </a:cubicBezTo>
                  <a:cubicBezTo>
                    <a:pt x="763" y="124"/>
                    <a:pt x="763" y="124"/>
                    <a:pt x="763" y="124"/>
                  </a:cubicBezTo>
                  <a:cubicBezTo>
                    <a:pt x="763" y="126"/>
                    <a:pt x="763" y="126"/>
                    <a:pt x="763" y="126"/>
                  </a:cubicBezTo>
                  <a:cubicBezTo>
                    <a:pt x="765" y="126"/>
                    <a:pt x="765" y="126"/>
                    <a:pt x="765" y="126"/>
                  </a:cubicBezTo>
                  <a:cubicBezTo>
                    <a:pt x="768" y="125"/>
                    <a:pt x="768" y="125"/>
                    <a:pt x="768" y="125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6" y="129"/>
                    <a:pt x="776" y="129"/>
                    <a:pt x="776" y="129"/>
                  </a:cubicBezTo>
                  <a:cubicBezTo>
                    <a:pt x="777" y="130"/>
                    <a:pt x="777" y="130"/>
                    <a:pt x="777" y="130"/>
                  </a:cubicBezTo>
                  <a:cubicBezTo>
                    <a:pt x="772" y="130"/>
                    <a:pt x="772" y="130"/>
                    <a:pt x="772" y="130"/>
                  </a:cubicBezTo>
                  <a:cubicBezTo>
                    <a:pt x="769" y="130"/>
                    <a:pt x="769" y="130"/>
                    <a:pt x="769" y="130"/>
                  </a:cubicBezTo>
                  <a:cubicBezTo>
                    <a:pt x="766" y="128"/>
                    <a:pt x="766" y="128"/>
                    <a:pt x="766" y="128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6" y="132"/>
                    <a:pt x="766" y="132"/>
                    <a:pt x="766" y="132"/>
                  </a:cubicBezTo>
                  <a:cubicBezTo>
                    <a:pt x="771" y="132"/>
                    <a:pt x="771" y="132"/>
                    <a:pt x="771" y="132"/>
                  </a:cubicBezTo>
                  <a:cubicBezTo>
                    <a:pt x="776" y="132"/>
                    <a:pt x="776" y="132"/>
                    <a:pt x="776" y="132"/>
                  </a:cubicBezTo>
                  <a:cubicBezTo>
                    <a:pt x="777" y="133"/>
                    <a:pt x="777" y="133"/>
                    <a:pt x="777" y="133"/>
                  </a:cubicBezTo>
                  <a:cubicBezTo>
                    <a:pt x="772" y="134"/>
                    <a:pt x="772" y="134"/>
                    <a:pt x="772" y="134"/>
                  </a:cubicBezTo>
                  <a:cubicBezTo>
                    <a:pt x="771" y="134"/>
                    <a:pt x="771" y="134"/>
                    <a:pt x="771" y="134"/>
                  </a:cubicBezTo>
                  <a:cubicBezTo>
                    <a:pt x="766" y="133"/>
                    <a:pt x="766" y="133"/>
                    <a:pt x="766" y="133"/>
                  </a:cubicBezTo>
                  <a:cubicBezTo>
                    <a:pt x="763" y="133"/>
                    <a:pt x="763" y="133"/>
                    <a:pt x="763" y="133"/>
                  </a:cubicBezTo>
                  <a:cubicBezTo>
                    <a:pt x="761" y="131"/>
                    <a:pt x="761" y="131"/>
                    <a:pt x="761" y="131"/>
                  </a:cubicBezTo>
                  <a:cubicBezTo>
                    <a:pt x="759" y="130"/>
                    <a:pt x="759" y="130"/>
                    <a:pt x="759" y="130"/>
                  </a:cubicBezTo>
                  <a:cubicBezTo>
                    <a:pt x="755" y="127"/>
                    <a:pt x="755" y="127"/>
                    <a:pt x="755" y="127"/>
                  </a:cubicBezTo>
                  <a:cubicBezTo>
                    <a:pt x="754" y="128"/>
                    <a:pt x="754" y="128"/>
                    <a:pt x="754" y="128"/>
                  </a:cubicBezTo>
                  <a:cubicBezTo>
                    <a:pt x="752" y="130"/>
                    <a:pt x="752" y="130"/>
                    <a:pt x="752" y="130"/>
                  </a:cubicBezTo>
                  <a:cubicBezTo>
                    <a:pt x="749" y="130"/>
                    <a:pt x="749" y="130"/>
                    <a:pt x="749" y="130"/>
                  </a:cubicBezTo>
                  <a:cubicBezTo>
                    <a:pt x="747" y="132"/>
                    <a:pt x="747" y="132"/>
                    <a:pt x="747" y="132"/>
                  </a:cubicBezTo>
                  <a:cubicBezTo>
                    <a:pt x="746" y="136"/>
                    <a:pt x="746" y="136"/>
                    <a:pt x="746" y="136"/>
                  </a:cubicBezTo>
                  <a:cubicBezTo>
                    <a:pt x="749" y="139"/>
                    <a:pt x="749" y="139"/>
                    <a:pt x="749" y="139"/>
                  </a:cubicBezTo>
                  <a:cubicBezTo>
                    <a:pt x="749" y="141"/>
                    <a:pt x="749" y="141"/>
                    <a:pt x="749" y="141"/>
                  </a:cubicBezTo>
                  <a:cubicBezTo>
                    <a:pt x="748" y="142"/>
                    <a:pt x="748" y="142"/>
                    <a:pt x="748" y="142"/>
                  </a:cubicBezTo>
                  <a:cubicBezTo>
                    <a:pt x="747" y="139"/>
                    <a:pt x="747" y="139"/>
                    <a:pt x="747" y="139"/>
                  </a:cubicBezTo>
                  <a:cubicBezTo>
                    <a:pt x="745" y="138"/>
                    <a:pt x="745" y="138"/>
                    <a:pt x="745" y="138"/>
                  </a:cubicBezTo>
                  <a:cubicBezTo>
                    <a:pt x="744" y="144"/>
                    <a:pt x="744" y="144"/>
                    <a:pt x="744" y="144"/>
                  </a:cubicBezTo>
                  <a:cubicBezTo>
                    <a:pt x="744" y="147"/>
                    <a:pt x="744" y="147"/>
                    <a:pt x="744" y="147"/>
                  </a:cubicBezTo>
                  <a:cubicBezTo>
                    <a:pt x="746" y="147"/>
                    <a:pt x="746" y="147"/>
                    <a:pt x="746" y="147"/>
                  </a:cubicBezTo>
                  <a:cubicBezTo>
                    <a:pt x="747" y="146"/>
                    <a:pt x="747" y="146"/>
                    <a:pt x="747" y="146"/>
                  </a:cubicBezTo>
                  <a:cubicBezTo>
                    <a:pt x="748" y="147"/>
                    <a:pt x="748" y="147"/>
                    <a:pt x="748" y="147"/>
                  </a:cubicBezTo>
                  <a:cubicBezTo>
                    <a:pt x="750" y="149"/>
                    <a:pt x="750" y="149"/>
                    <a:pt x="750" y="149"/>
                  </a:cubicBezTo>
                  <a:cubicBezTo>
                    <a:pt x="751" y="150"/>
                    <a:pt x="751" y="150"/>
                    <a:pt x="751" y="150"/>
                  </a:cubicBezTo>
                  <a:cubicBezTo>
                    <a:pt x="750" y="150"/>
                    <a:pt x="750" y="150"/>
                    <a:pt x="750" y="150"/>
                  </a:cubicBezTo>
                  <a:cubicBezTo>
                    <a:pt x="748" y="151"/>
                    <a:pt x="748" y="151"/>
                    <a:pt x="748" y="151"/>
                  </a:cubicBezTo>
                  <a:cubicBezTo>
                    <a:pt x="746" y="149"/>
                    <a:pt x="746" y="149"/>
                    <a:pt x="746" y="149"/>
                  </a:cubicBezTo>
                  <a:cubicBezTo>
                    <a:pt x="743" y="149"/>
                    <a:pt x="743" y="149"/>
                    <a:pt x="743" y="149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5" y="154"/>
                    <a:pt x="745" y="154"/>
                    <a:pt x="745" y="154"/>
                  </a:cubicBezTo>
                  <a:cubicBezTo>
                    <a:pt x="744" y="156"/>
                    <a:pt x="744" y="156"/>
                    <a:pt x="744" y="156"/>
                  </a:cubicBezTo>
                  <a:cubicBezTo>
                    <a:pt x="744" y="161"/>
                    <a:pt x="744" y="161"/>
                    <a:pt x="744" y="161"/>
                  </a:cubicBezTo>
                  <a:cubicBezTo>
                    <a:pt x="746" y="160"/>
                    <a:pt x="746" y="160"/>
                    <a:pt x="746" y="160"/>
                  </a:cubicBezTo>
                  <a:cubicBezTo>
                    <a:pt x="748" y="161"/>
                    <a:pt x="748" y="161"/>
                    <a:pt x="748" y="161"/>
                  </a:cubicBezTo>
                  <a:cubicBezTo>
                    <a:pt x="748" y="164"/>
                    <a:pt x="748" y="164"/>
                    <a:pt x="748" y="164"/>
                  </a:cubicBezTo>
                  <a:cubicBezTo>
                    <a:pt x="751" y="165"/>
                    <a:pt x="751" y="165"/>
                    <a:pt x="751" y="165"/>
                  </a:cubicBezTo>
                  <a:cubicBezTo>
                    <a:pt x="756" y="169"/>
                    <a:pt x="756" y="169"/>
                    <a:pt x="756" y="169"/>
                  </a:cubicBezTo>
                  <a:cubicBezTo>
                    <a:pt x="758" y="168"/>
                    <a:pt x="758" y="168"/>
                    <a:pt x="758" y="168"/>
                  </a:cubicBezTo>
                  <a:cubicBezTo>
                    <a:pt x="759" y="166"/>
                    <a:pt x="759" y="166"/>
                    <a:pt x="759" y="166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62" y="164"/>
                    <a:pt x="762" y="164"/>
                    <a:pt x="762" y="164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68"/>
                    <a:pt x="762" y="168"/>
                    <a:pt x="762" y="168"/>
                  </a:cubicBezTo>
                  <a:cubicBezTo>
                    <a:pt x="762" y="171"/>
                    <a:pt x="762" y="171"/>
                    <a:pt x="762" y="171"/>
                  </a:cubicBezTo>
                  <a:cubicBezTo>
                    <a:pt x="763" y="170"/>
                    <a:pt x="763" y="170"/>
                    <a:pt x="763" y="170"/>
                  </a:cubicBezTo>
                  <a:cubicBezTo>
                    <a:pt x="765" y="164"/>
                    <a:pt x="765" y="164"/>
                    <a:pt x="765" y="164"/>
                  </a:cubicBezTo>
                  <a:cubicBezTo>
                    <a:pt x="765" y="159"/>
                    <a:pt x="765" y="159"/>
                    <a:pt x="765" y="159"/>
                  </a:cubicBezTo>
                  <a:cubicBezTo>
                    <a:pt x="766" y="156"/>
                    <a:pt x="766" y="156"/>
                    <a:pt x="766" y="156"/>
                  </a:cubicBezTo>
                  <a:cubicBezTo>
                    <a:pt x="769" y="153"/>
                    <a:pt x="769" y="153"/>
                    <a:pt x="769" y="153"/>
                  </a:cubicBezTo>
                  <a:cubicBezTo>
                    <a:pt x="770" y="150"/>
                    <a:pt x="770" y="150"/>
                    <a:pt x="770" y="150"/>
                  </a:cubicBezTo>
                  <a:cubicBezTo>
                    <a:pt x="770" y="154"/>
                    <a:pt x="770" y="154"/>
                    <a:pt x="770" y="154"/>
                  </a:cubicBezTo>
                  <a:cubicBezTo>
                    <a:pt x="767" y="158"/>
                    <a:pt x="767" y="158"/>
                    <a:pt x="767" y="158"/>
                  </a:cubicBezTo>
                  <a:cubicBezTo>
                    <a:pt x="767" y="162"/>
                    <a:pt x="767" y="162"/>
                    <a:pt x="767" y="162"/>
                  </a:cubicBezTo>
                  <a:cubicBezTo>
                    <a:pt x="767" y="164"/>
                    <a:pt x="767" y="164"/>
                    <a:pt x="767" y="164"/>
                  </a:cubicBezTo>
                  <a:cubicBezTo>
                    <a:pt x="766" y="168"/>
                    <a:pt x="766" y="168"/>
                    <a:pt x="766" y="168"/>
                  </a:cubicBezTo>
                  <a:cubicBezTo>
                    <a:pt x="767" y="170"/>
                    <a:pt x="767" y="170"/>
                    <a:pt x="767" y="170"/>
                  </a:cubicBezTo>
                  <a:cubicBezTo>
                    <a:pt x="767" y="172"/>
                    <a:pt x="767" y="172"/>
                    <a:pt x="767" y="172"/>
                  </a:cubicBezTo>
                  <a:cubicBezTo>
                    <a:pt x="768" y="173"/>
                    <a:pt x="768" y="173"/>
                    <a:pt x="768" y="173"/>
                  </a:cubicBezTo>
                  <a:close/>
                  <a:moveTo>
                    <a:pt x="774" y="65"/>
                  </a:moveTo>
                  <a:cubicBezTo>
                    <a:pt x="774" y="65"/>
                    <a:pt x="774" y="65"/>
                    <a:pt x="774" y="65"/>
                  </a:cubicBezTo>
                  <a:cubicBezTo>
                    <a:pt x="776" y="65"/>
                    <a:pt x="776" y="65"/>
                    <a:pt x="776" y="65"/>
                  </a:cubicBezTo>
                  <a:cubicBezTo>
                    <a:pt x="777" y="65"/>
                    <a:pt x="777" y="65"/>
                    <a:pt x="777" y="65"/>
                  </a:cubicBezTo>
                  <a:cubicBezTo>
                    <a:pt x="779" y="65"/>
                    <a:pt x="779" y="65"/>
                    <a:pt x="779" y="65"/>
                  </a:cubicBezTo>
                  <a:cubicBezTo>
                    <a:pt x="779" y="67"/>
                    <a:pt x="779" y="67"/>
                    <a:pt x="779" y="67"/>
                  </a:cubicBezTo>
                  <a:cubicBezTo>
                    <a:pt x="778" y="67"/>
                    <a:pt x="778" y="67"/>
                    <a:pt x="778" y="67"/>
                  </a:cubicBezTo>
                  <a:cubicBezTo>
                    <a:pt x="777" y="67"/>
                    <a:pt x="777" y="67"/>
                    <a:pt x="777" y="67"/>
                  </a:cubicBezTo>
                  <a:cubicBezTo>
                    <a:pt x="774" y="66"/>
                    <a:pt x="774" y="66"/>
                    <a:pt x="774" y="66"/>
                  </a:cubicBezTo>
                  <a:cubicBezTo>
                    <a:pt x="774" y="65"/>
                    <a:pt x="774" y="65"/>
                    <a:pt x="774" y="65"/>
                  </a:cubicBezTo>
                  <a:close/>
                  <a:moveTo>
                    <a:pt x="775" y="172"/>
                  </a:moveTo>
                  <a:cubicBezTo>
                    <a:pt x="776" y="170"/>
                    <a:pt x="776" y="170"/>
                    <a:pt x="776" y="170"/>
                  </a:cubicBezTo>
                  <a:cubicBezTo>
                    <a:pt x="777" y="168"/>
                    <a:pt x="777" y="168"/>
                    <a:pt x="777" y="168"/>
                  </a:cubicBezTo>
                  <a:cubicBezTo>
                    <a:pt x="778" y="166"/>
                    <a:pt x="778" y="166"/>
                    <a:pt x="778" y="166"/>
                  </a:cubicBezTo>
                  <a:cubicBezTo>
                    <a:pt x="779" y="166"/>
                    <a:pt x="779" y="166"/>
                    <a:pt x="779" y="166"/>
                  </a:cubicBezTo>
                  <a:cubicBezTo>
                    <a:pt x="780" y="166"/>
                    <a:pt x="780" y="166"/>
                    <a:pt x="780" y="166"/>
                  </a:cubicBezTo>
                  <a:cubicBezTo>
                    <a:pt x="779" y="168"/>
                    <a:pt x="779" y="168"/>
                    <a:pt x="779" y="168"/>
                  </a:cubicBezTo>
                  <a:cubicBezTo>
                    <a:pt x="779" y="169"/>
                    <a:pt x="779" y="169"/>
                    <a:pt x="779" y="169"/>
                  </a:cubicBezTo>
                  <a:cubicBezTo>
                    <a:pt x="776" y="172"/>
                    <a:pt x="776" y="172"/>
                    <a:pt x="776" y="172"/>
                  </a:cubicBezTo>
                  <a:cubicBezTo>
                    <a:pt x="775" y="172"/>
                    <a:pt x="775" y="172"/>
                    <a:pt x="775" y="172"/>
                  </a:cubicBezTo>
                  <a:close/>
                  <a:moveTo>
                    <a:pt x="801" y="148"/>
                  </a:moveTo>
                  <a:cubicBezTo>
                    <a:pt x="804" y="145"/>
                    <a:pt x="804" y="145"/>
                    <a:pt x="804" y="145"/>
                  </a:cubicBezTo>
                  <a:cubicBezTo>
                    <a:pt x="805" y="145"/>
                    <a:pt x="805" y="145"/>
                    <a:pt x="805" y="145"/>
                  </a:cubicBezTo>
                  <a:cubicBezTo>
                    <a:pt x="808" y="143"/>
                    <a:pt x="808" y="143"/>
                    <a:pt x="808" y="143"/>
                  </a:cubicBezTo>
                  <a:cubicBezTo>
                    <a:pt x="810" y="144"/>
                    <a:pt x="810" y="144"/>
                    <a:pt x="810" y="144"/>
                  </a:cubicBezTo>
                  <a:cubicBezTo>
                    <a:pt x="812" y="146"/>
                    <a:pt x="812" y="146"/>
                    <a:pt x="812" y="146"/>
                  </a:cubicBezTo>
                  <a:cubicBezTo>
                    <a:pt x="811" y="148"/>
                    <a:pt x="811" y="148"/>
                    <a:pt x="811" y="148"/>
                  </a:cubicBezTo>
                  <a:cubicBezTo>
                    <a:pt x="808" y="148"/>
                    <a:pt x="808" y="148"/>
                    <a:pt x="808" y="148"/>
                  </a:cubicBezTo>
                  <a:cubicBezTo>
                    <a:pt x="806" y="150"/>
                    <a:pt x="806" y="150"/>
                    <a:pt x="806" y="150"/>
                  </a:cubicBezTo>
                  <a:cubicBezTo>
                    <a:pt x="803" y="150"/>
                    <a:pt x="803" y="150"/>
                    <a:pt x="803" y="150"/>
                  </a:cubicBezTo>
                  <a:cubicBezTo>
                    <a:pt x="801" y="150"/>
                    <a:pt x="801" y="150"/>
                    <a:pt x="801" y="150"/>
                  </a:cubicBezTo>
                  <a:cubicBezTo>
                    <a:pt x="801" y="148"/>
                    <a:pt x="801" y="148"/>
                    <a:pt x="801" y="148"/>
                  </a:cubicBezTo>
                  <a:close/>
                  <a:moveTo>
                    <a:pt x="985" y="5"/>
                  </a:moveTo>
                  <a:cubicBezTo>
                    <a:pt x="985" y="3"/>
                    <a:pt x="985" y="3"/>
                    <a:pt x="985" y="3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8" y="4"/>
                    <a:pt x="988" y="4"/>
                    <a:pt x="988" y="4"/>
                  </a:cubicBezTo>
                  <a:cubicBezTo>
                    <a:pt x="986" y="5"/>
                    <a:pt x="986" y="5"/>
                    <a:pt x="986" y="5"/>
                  </a:cubicBezTo>
                  <a:cubicBezTo>
                    <a:pt x="985" y="5"/>
                    <a:pt x="985" y="5"/>
                    <a:pt x="985" y="5"/>
                  </a:cubicBezTo>
                  <a:close/>
                  <a:moveTo>
                    <a:pt x="896" y="177"/>
                  </a:moveTo>
                  <a:cubicBezTo>
                    <a:pt x="895" y="178"/>
                    <a:pt x="895" y="178"/>
                    <a:pt x="895" y="178"/>
                  </a:cubicBezTo>
                  <a:cubicBezTo>
                    <a:pt x="896" y="179"/>
                    <a:pt x="896" y="179"/>
                    <a:pt x="896" y="179"/>
                  </a:cubicBezTo>
                  <a:cubicBezTo>
                    <a:pt x="899" y="180"/>
                    <a:pt x="899" y="180"/>
                    <a:pt x="899" y="180"/>
                  </a:cubicBezTo>
                  <a:cubicBezTo>
                    <a:pt x="899" y="178"/>
                    <a:pt x="899" y="178"/>
                    <a:pt x="899" y="178"/>
                  </a:cubicBezTo>
                  <a:cubicBezTo>
                    <a:pt x="897" y="177"/>
                    <a:pt x="897" y="177"/>
                    <a:pt x="897" y="177"/>
                  </a:cubicBezTo>
                  <a:cubicBezTo>
                    <a:pt x="897" y="177"/>
                    <a:pt x="896" y="177"/>
                    <a:pt x="896" y="177"/>
                  </a:cubicBezTo>
                  <a:close/>
                  <a:moveTo>
                    <a:pt x="852" y="204"/>
                  </a:moveTo>
                  <a:cubicBezTo>
                    <a:pt x="853" y="206"/>
                    <a:pt x="853" y="206"/>
                    <a:pt x="853" y="206"/>
                  </a:cubicBezTo>
                  <a:cubicBezTo>
                    <a:pt x="855" y="205"/>
                    <a:pt x="855" y="205"/>
                    <a:pt x="855" y="20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2" y="204"/>
                    <a:pt x="852" y="204"/>
                    <a:pt x="852" y="204"/>
                  </a:cubicBezTo>
                  <a:close/>
                  <a:moveTo>
                    <a:pt x="790" y="203"/>
                  </a:moveTo>
                  <a:cubicBezTo>
                    <a:pt x="789" y="200"/>
                    <a:pt x="789" y="200"/>
                    <a:pt x="789" y="200"/>
                  </a:cubicBezTo>
                  <a:cubicBezTo>
                    <a:pt x="789" y="199"/>
                    <a:pt x="789" y="199"/>
                    <a:pt x="789" y="199"/>
                  </a:cubicBezTo>
                  <a:cubicBezTo>
                    <a:pt x="791" y="198"/>
                    <a:pt x="791" y="198"/>
                    <a:pt x="791" y="198"/>
                  </a:cubicBezTo>
                  <a:cubicBezTo>
                    <a:pt x="792" y="200"/>
                    <a:pt x="792" y="200"/>
                    <a:pt x="792" y="200"/>
                  </a:cubicBezTo>
                  <a:cubicBezTo>
                    <a:pt x="792" y="202"/>
                    <a:pt x="792" y="202"/>
                    <a:pt x="792" y="202"/>
                  </a:cubicBezTo>
                  <a:cubicBezTo>
                    <a:pt x="791" y="203"/>
                    <a:pt x="791" y="203"/>
                    <a:pt x="791" y="203"/>
                  </a:cubicBezTo>
                  <a:cubicBezTo>
                    <a:pt x="790" y="203"/>
                    <a:pt x="790" y="203"/>
                    <a:pt x="790" y="203"/>
                  </a:cubicBezTo>
                  <a:close/>
                  <a:moveTo>
                    <a:pt x="773" y="240"/>
                  </a:moveTo>
                  <a:cubicBezTo>
                    <a:pt x="772" y="238"/>
                    <a:pt x="772" y="238"/>
                    <a:pt x="772" y="238"/>
                  </a:cubicBezTo>
                  <a:cubicBezTo>
                    <a:pt x="773" y="236"/>
                    <a:pt x="773" y="236"/>
                    <a:pt x="773" y="236"/>
                  </a:cubicBezTo>
                  <a:cubicBezTo>
                    <a:pt x="772" y="233"/>
                    <a:pt x="772" y="233"/>
                    <a:pt x="772" y="233"/>
                  </a:cubicBezTo>
                  <a:cubicBezTo>
                    <a:pt x="771" y="233"/>
                    <a:pt x="771" y="233"/>
                    <a:pt x="771" y="233"/>
                  </a:cubicBezTo>
                  <a:cubicBezTo>
                    <a:pt x="770" y="233"/>
                    <a:pt x="770" y="233"/>
                    <a:pt x="770" y="233"/>
                  </a:cubicBezTo>
                  <a:cubicBezTo>
                    <a:pt x="769" y="236"/>
                    <a:pt x="769" y="236"/>
                    <a:pt x="769" y="236"/>
                  </a:cubicBezTo>
                  <a:cubicBezTo>
                    <a:pt x="770" y="240"/>
                    <a:pt x="770" y="240"/>
                    <a:pt x="770" y="240"/>
                  </a:cubicBezTo>
                  <a:cubicBezTo>
                    <a:pt x="772" y="243"/>
                    <a:pt x="772" y="243"/>
                    <a:pt x="772" y="243"/>
                  </a:cubicBezTo>
                  <a:cubicBezTo>
                    <a:pt x="771" y="245"/>
                    <a:pt x="771" y="245"/>
                    <a:pt x="771" y="245"/>
                  </a:cubicBezTo>
                  <a:cubicBezTo>
                    <a:pt x="770" y="245"/>
                    <a:pt x="770" y="245"/>
                    <a:pt x="770" y="245"/>
                  </a:cubicBezTo>
                  <a:cubicBezTo>
                    <a:pt x="768" y="244"/>
                    <a:pt x="768" y="244"/>
                    <a:pt x="768" y="244"/>
                  </a:cubicBezTo>
                  <a:cubicBezTo>
                    <a:pt x="764" y="244"/>
                    <a:pt x="764" y="244"/>
                    <a:pt x="764" y="244"/>
                  </a:cubicBezTo>
                  <a:cubicBezTo>
                    <a:pt x="763" y="242"/>
                    <a:pt x="763" y="242"/>
                    <a:pt x="763" y="242"/>
                  </a:cubicBezTo>
                  <a:cubicBezTo>
                    <a:pt x="762" y="242"/>
                    <a:pt x="762" y="242"/>
                    <a:pt x="762" y="242"/>
                  </a:cubicBezTo>
                  <a:cubicBezTo>
                    <a:pt x="759" y="239"/>
                    <a:pt x="759" y="239"/>
                    <a:pt x="759" y="239"/>
                  </a:cubicBezTo>
                  <a:cubicBezTo>
                    <a:pt x="757" y="240"/>
                    <a:pt x="757" y="240"/>
                    <a:pt x="757" y="240"/>
                  </a:cubicBezTo>
                  <a:cubicBezTo>
                    <a:pt x="757" y="239"/>
                    <a:pt x="757" y="239"/>
                    <a:pt x="757" y="239"/>
                  </a:cubicBezTo>
                  <a:cubicBezTo>
                    <a:pt x="756" y="238"/>
                    <a:pt x="756" y="238"/>
                    <a:pt x="756" y="238"/>
                  </a:cubicBezTo>
                  <a:cubicBezTo>
                    <a:pt x="754" y="238"/>
                    <a:pt x="754" y="238"/>
                    <a:pt x="754" y="238"/>
                  </a:cubicBezTo>
                  <a:cubicBezTo>
                    <a:pt x="754" y="237"/>
                    <a:pt x="754" y="237"/>
                    <a:pt x="754" y="237"/>
                  </a:cubicBezTo>
                  <a:cubicBezTo>
                    <a:pt x="755" y="235"/>
                    <a:pt x="755" y="235"/>
                    <a:pt x="755" y="235"/>
                  </a:cubicBezTo>
                  <a:cubicBezTo>
                    <a:pt x="756" y="235"/>
                    <a:pt x="756" y="235"/>
                    <a:pt x="756" y="235"/>
                  </a:cubicBezTo>
                  <a:cubicBezTo>
                    <a:pt x="758" y="233"/>
                    <a:pt x="758" y="233"/>
                    <a:pt x="758" y="233"/>
                  </a:cubicBezTo>
                  <a:cubicBezTo>
                    <a:pt x="758" y="231"/>
                    <a:pt x="758" y="231"/>
                    <a:pt x="758" y="231"/>
                  </a:cubicBezTo>
                  <a:cubicBezTo>
                    <a:pt x="756" y="228"/>
                    <a:pt x="756" y="228"/>
                    <a:pt x="756" y="228"/>
                  </a:cubicBezTo>
                  <a:cubicBezTo>
                    <a:pt x="755" y="227"/>
                    <a:pt x="755" y="227"/>
                    <a:pt x="755" y="227"/>
                  </a:cubicBezTo>
                  <a:cubicBezTo>
                    <a:pt x="755" y="229"/>
                    <a:pt x="755" y="229"/>
                    <a:pt x="755" y="229"/>
                  </a:cubicBezTo>
                  <a:cubicBezTo>
                    <a:pt x="756" y="230"/>
                    <a:pt x="756" y="230"/>
                    <a:pt x="756" y="230"/>
                  </a:cubicBezTo>
                  <a:cubicBezTo>
                    <a:pt x="756" y="232"/>
                    <a:pt x="756" y="232"/>
                    <a:pt x="756" y="232"/>
                  </a:cubicBezTo>
                  <a:cubicBezTo>
                    <a:pt x="755" y="233"/>
                    <a:pt x="755" y="233"/>
                    <a:pt x="755" y="233"/>
                  </a:cubicBezTo>
                  <a:cubicBezTo>
                    <a:pt x="754" y="233"/>
                    <a:pt x="754" y="233"/>
                    <a:pt x="754" y="233"/>
                  </a:cubicBezTo>
                  <a:cubicBezTo>
                    <a:pt x="753" y="234"/>
                    <a:pt x="753" y="234"/>
                    <a:pt x="753" y="234"/>
                  </a:cubicBezTo>
                  <a:cubicBezTo>
                    <a:pt x="753" y="234"/>
                    <a:pt x="753" y="234"/>
                    <a:pt x="753" y="234"/>
                  </a:cubicBezTo>
                  <a:cubicBezTo>
                    <a:pt x="753" y="236"/>
                    <a:pt x="753" y="236"/>
                    <a:pt x="753" y="236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1" y="237"/>
                    <a:pt x="751" y="237"/>
                  </a:cubicBezTo>
                  <a:cubicBezTo>
                    <a:pt x="749" y="234"/>
                    <a:pt x="749" y="234"/>
                    <a:pt x="749" y="234"/>
                  </a:cubicBezTo>
                  <a:cubicBezTo>
                    <a:pt x="749" y="233"/>
                    <a:pt x="749" y="233"/>
                    <a:pt x="749" y="233"/>
                  </a:cubicBezTo>
                  <a:cubicBezTo>
                    <a:pt x="749" y="231"/>
                    <a:pt x="749" y="231"/>
                    <a:pt x="749" y="231"/>
                  </a:cubicBezTo>
                  <a:cubicBezTo>
                    <a:pt x="750" y="229"/>
                    <a:pt x="750" y="229"/>
                    <a:pt x="750" y="229"/>
                  </a:cubicBezTo>
                  <a:cubicBezTo>
                    <a:pt x="750" y="227"/>
                    <a:pt x="750" y="227"/>
                    <a:pt x="750" y="227"/>
                  </a:cubicBezTo>
                  <a:cubicBezTo>
                    <a:pt x="750" y="226"/>
                    <a:pt x="750" y="226"/>
                    <a:pt x="750" y="226"/>
                  </a:cubicBezTo>
                  <a:cubicBezTo>
                    <a:pt x="749" y="227"/>
                    <a:pt x="749" y="227"/>
                    <a:pt x="749" y="227"/>
                  </a:cubicBezTo>
                  <a:cubicBezTo>
                    <a:pt x="748" y="229"/>
                    <a:pt x="748" y="229"/>
                    <a:pt x="748" y="229"/>
                  </a:cubicBezTo>
                  <a:cubicBezTo>
                    <a:pt x="747" y="231"/>
                    <a:pt x="747" y="231"/>
                    <a:pt x="747" y="231"/>
                  </a:cubicBezTo>
                  <a:cubicBezTo>
                    <a:pt x="747" y="232"/>
                    <a:pt x="747" y="232"/>
                    <a:pt x="747" y="232"/>
                  </a:cubicBezTo>
                  <a:cubicBezTo>
                    <a:pt x="747" y="234"/>
                    <a:pt x="747" y="234"/>
                    <a:pt x="747" y="234"/>
                  </a:cubicBezTo>
                  <a:cubicBezTo>
                    <a:pt x="744" y="234"/>
                    <a:pt x="744" y="234"/>
                    <a:pt x="744" y="234"/>
                  </a:cubicBezTo>
                  <a:cubicBezTo>
                    <a:pt x="743" y="233"/>
                    <a:pt x="743" y="233"/>
                    <a:pt x="743" y="233"/>
                  </a:cubicBezTo>
                  <a:cubicBezTo>
                    <a:pt x="742" y="233"/>
                    <a:pt x="742" y="233"/>
                    <a:pt x="742" y="233"/>
                  </a:cubicBezTo>
                  <a:cubicBezTo>
                    <a:pt x="741" y="231"/>
                    <a:pt x="741" y="231"/>
                    <a:pt x="741" y="231"/>
                  </a:cubicBezTo>
                  <a:cubicBezTo>
                    <a:pt x="742" y="229"/>
                    <a:pt x="742" y="229"/>
                    <a:pt x="742" y="229"/>
                  </a:cubicBezTo>
                  <a:cubicBezTo>
                    <a:pt x="742" y="227"/>
                    <a:pt x="742" y="227"/>
                    <a:pt x="742" y="227"/>
                  </a:cubicBezTo>
                  <a:cubicBezTo>
                    <a:pt x="743" y="226"/>
                    <a:pt x="743" y="226"/>
                    <a:pt x="743" y="226"/>
                  </a:cubicBezTo>
                  <a:cubicBezTo>
                    <a:pt x="743" y="224"/>
                    <a:pt x="743" y="224"/>
                    <a:pt x="743" y="224"/>
                  </a:cubicBezTo>
                  <a:cubicBezTo>
                    <a:pt x="746" y="219"/>
                    <a:pt x="746" y="219"/>
                    <a:pt x="746" y="219"/>
                  </a:cubicBezTo>
                  <a:cubicBezTo>
                    <a:pt x="744" y="220"/>
                    <a:pt x="744" y="220"/>
                    <a:pt x="744" y="220"/>
                  </a:cubicBezTo>
                  <a:cubicBezTo>
                    <a:pt x="742" y="220"/>
                    <a:pt x="742" y="220"/>
                    <a:pt x="742" y="220"/>
                  </a:cubicBezTo>
                  <a:cubicBezTo>
                    <a:pt x="741" y="225"/>
                    <a:pt x="741" y="225"/>
                    <a:pt x="741" y="225"/>
                  </a:cubicBezTo>
                  <a:cubicBezTo>
                    <a:pt x="741" y="228"/>
                    <a:pt x="741" y="228"/>
                    <a:pt x="741" y="228"/>
                  </a:cubicBezTo>
                  <a:cubicBezTo>
                    <a:pt x="739" y="230"/>
                    <a:pt x="739" y="230"/>
                    <a:pt x="739" y="230"/>
                  </a:cubicBezTo>
                  <a:cubicBezTo>
                    <a:pt x="739" y="230"/>
                    <a:pt x="739" y="230"/>
                    <a:pt x="739" y="230"/>
                  </a:cubicBezTo>
                  <a:cubicBezTo>
                    <a:pt x="740" y="227"/>
                    <a:pt x="740" y="227"/>
                    <a:pt x="740" y="227"/>
                  </a:cubicBezTo>
                  <a:cubicBezTo>
                    <a:pt x="740" y="227"/>
                    <a:pt x="740" y="227"/>
                    <a:pt x="740" y="227"/>
                  </a:cubicBezTo>
                  <a:cubicBezTo>
                    <a:pt x="739" y="227"/>
                    <a:pt x="739" y="227"/>
                    <a:pt x="739" y="227"/>
                  </a:cubicBezTo>
                  <a:cubicBezTo>
                    <a:pt x="738" y="230"/>
                    <a:pt x="738" y="230"/>
                    <a:pt x="738" y="230"/>
                  </a:cubicBezTo>
                  <a:cubicBezTo>
                    <a:pt x="735" y="230"/>
                    <a:pt x="735" y="230"/>
                    <a:pt x="735" y="230"/>
                  </a:cubicBezTo>
                  <a:cubicBezTo>
                    <a:pt x="734" y="228"/>
                    <a:pt x="734" y="228"/>
                    <a:pt x="734" y="228"/>
                  </a:cubicBezTo>
                  <a:cubicBezTo>
                    <a:pt x="735" y="225"/>
                    <a:pt x="735" y="225"/>
                    <a:pt x="735" y="225"/>
                  </a:cubicBezTo>
                  <a:cubicBezTo>
                    <a:pt x="734" y="224"/>
                    <a:pt x="734" y="224"/>
                    <a:pt x="734" y="224"/>
                  </a:cubicBezTo>
                  <a:cubicBezTo>
                    <a:pt x="734" y="222"/>
                    <a:pt x="734" y="222"/>
                    <a:pt x="734" y="222"/>
                  </a:cubicBezTo>
                  <a:cubicBezTo>
                    <a:pt x="737" y="221"/>
                    <a:pt x="737" y="221"/>
                    <a:pt x="737" y="221"/>
                  </a:cubicBezTo>
                  <a:cubicBezTo>
                    <a:pt x="738" y="219"/>
                    <a:pt x="738" y="219"/>
                    <a:pt x="738" y="219"/>
                  </a:cubicBezTo>
                  <a:cubicBezTo>
                    <a:pt x="737" y="218"/>
                    <a:pt x="737" y="218"/>
                    <a:pt x="737" y="218"/>
                  </a:cubicBezTo>
                  <a:cubicBezTo>
                    <a:pt x="738" y="216"/>
                    <a:pt x="738" y="216"/>
                    <a:pt x="738" y="216"/>
                  </a:cubicBezTo>
                  <a:cubicBezTo>
                    <a:pt x="740" y="214"/>
                    <a:pt x="740" y="214"/>
                    <a:pt x="740" y="214"/>
                  </a:cubicBezTo>
                  <a:cubicBezTo>
                    <a:pt x="742" y="214"/>
                    <a:pt x="742" y="214"/>
                    <a:pt x="742" y="214"/>
                  </a:cubicBezTo>
                  <a:cubicBezTo>
                    <a:pt x="743" y="213"/>
                    <a:pt x="743" y="213"/>
                    <a:pt x="743" y="213"/>
                  </a:cubicBezTo>
                  <a:cubicBezTo>
                    <a:pt x="746" y="213"/>
                    <a:pt x="746" y="213"/>
                    <a:pt x="746" y="213"/>
                  </a:cubicBezTo>
                  <a:cubicBezTo>
                    <a:pt x="747" y="211"/>
                    <a:pt x="747" y="211"/>
                    <a:pt x="747" y="211"/>
                  </a:cubicBezTo>
                  <a:cubicBezTo>
                    <a:pt x="750" y="210"/>
                    <a:pt x="750" y="210"/>
                    <a:pt x="750" y="210"/>
                  </a:cubicBezTo>
                  <a:cubicBezTo>
                    <a:pt x="751" y="210"/>
                    <a:pt x="751" y="210"/>
                    <a:pt x="751" y="210"/>
                  </a:cubicBezTo>
                  <a:cubicBezTo>
                    <a:pt x="751" y="208"/>
                    <a:pt x="751" y="208"/>
                    <a:pt x="751" y="208"/>
                  </a:cubicBezTo>
                  <a:cubicBezTo>
                    <a:pt x="752" y="207"/>
                    <a:pt x="752" y="207"/>
                    <a:pt x="752" y="207"/>
                  </a:cubicBezTo>
                  <a:cubicBezTo>
                    <a:pt x="754" y="207"/>
                    <a:pt x="754" y="207"/>
                    <a:pt x="754" y="207"/>
                  </a:cubicBezTo>
                  <a:cubicBezTo>
                    <a:pt x="758" y="208"/>
                    <a:pt x="758" y="208"/>
                    <a:pt x="758" y="208"/>
                  </a:cubicBezTo>
                  <a:cubicBezTo>
                    <a:pt x="761" y="209"/>
                    <a:pt x="761" y="209"/>
                    <a:pt x="761" y="209"/>
                  </a:cubicBezTo>
                  <a:cubicBezTo>
                    <a:pt x="763" y="208"/>
                    <a:pt x="763" y="208"/>
                    <a:pt x="763" y="208"/>
                  </a:cubicBezTo>
                  <a:cubicBezTo>
                    <a:pt x="765" y="208"/>
                    <a:pt x="765" y="208"/>
                    <a:pt x="765" y="208"/>
                  </a:cubicBezTo>
                  <a:cubicBezTo>
                    <a:pt x="766" y="210"/>
                    <a:pt x="766" y="210"/>
                    <a:pt x="766" y="210"/>
                  </a:cubicBezTo>
                  <a:cubicBezTo>
                    <a:pt x="768" y="210"/>
                    <a:pt x="768" y="210"/>
                    <a:pt x="768" y="210"/>
                  </a:cubicBezTo>
                  <a:cubicBezTo>
                    <a:pt x="768" y="209"/>
                    <a:pt x="768" y="209"/>
                    <a:pt x="768" y="209"/>
                  </a:cubicBezTo>
                  <a:cubicBezTo>
                    <a:pt x="769" y="209"/>
                    <a:pt x="769" y="209"/>
                    <a:pt x="769" y="209"/>
                  </a:cubicBezTo>
                  <a:cubicBezTo>
                    <a:pt x="772" y="211"/>
                    <a:pt x="772" y="211"/>
                    <a:pt x="772" y="211"/>
                  </a:cubicBezTo>
                  <a:cubicBezTo>
                    <a:pt x="773" y="210"/>
                    <a:pt x="773" y="210"/>
                    <a:pt x="773" y="210"/>
                  </a:cubicBezTo>
                  <a:cubicBezTo>
                    <a:pt x="775" y="210"/>
                    <a:pt x="775" y="210"/>
                    <a:pt x="775" y="210"/>
                  </a:cubicBezTo>
                  <a:cubicBezTo>
                    <a:pt x="776" y="209"/>
                    <a:pt x="776" y="209"/>
                    <a:pt x="776" y="209"/>
                  </a:cubicBezTo>
                  <a:cubicBezTo>
                    <a:pt x="775" y="208"/>
                    <a:pt x="775" y="208"/>
                    <a:pt x="775" y="208"/>
                  </a:cubicBezTo>
                  <a:cubicBezTo>
                    <a:pt x="773" y="209"/>
                    <a:pt x="773" y="209"/>
                    <a:pt x="773" y="209"/>
                  </a:cubicBezTo>
                  <a:cubicBezTo>
                    <a:pt x="772" y="207"/>
                    <a:pt x="772" y="207"/>
                    <a:pt x="772" y="207"/>
                  </a:cubicBezTo>
                  <a:cubicBezTo>
                    <a:pt x="770" y="207"/>
                    <a:pt x="770" y="207"/>
                    <a:pt x="770" y="207"/>
                  </a:cubicBezTo>
                  <a:cubicBezTo>
                    <a:pt x="771" y="206"/>
                    <a:pt x="771" y="206"/>
                    <a:pt x="771" y="206"/>
                  </a:cubicBezTo>
                  <a:cubicBezTo>
                    <a:pt x="772" y="205"/>
                    <a:pt x="772" y="205"/>
                    <a:pt x="772" y="205"/>
                  </a:cubicBezTo>
                  <a:cubicBezTo>
                    <a:pt x="772" y="204"/>
                    <a:pt x="772" y="204"/>
                    <a:pt x="772" y="204"/>
                  </a:cubicBezTo>
                  <a:cubicBezTo>
                    <a:pt x="770" y="203"/>
                    <a:pt x="770" y="203"/>
                    <a:pt x="770" y="203"/>
                  </a:cubicBezTo>
                  <a:cubicBezTo>
                    <a:pt x="771" y="203"/>
                    <a:pt x="771" y="203"/>
                    <a:pt x="771" y="203"/>
                  </a:cubicBezTo>
                  <a:cubicBezTo>
                    <a:pt x="773" y="203"/>
                    <a:pt x="773" y="203"/>
                    <a:pt x="773" y="203"/>
                  </a:cubicBezTo>
                  <a:cubicBezTo>
                    <a:pt x="774" y="202"/>
                    <a:pt x="774" y="202"/>
                    <a:pt x="774" y="202"/>
                  </a:cubicBezTo>
                  <a:cubicBezTo>
                    <a:pt x="771" y="201"/>
                    <a:pt x="771" y="201"/>
                    <a:pt x="771" y="201"/>
                  </a:cubicBezTo>
                  <a:cubicBezTo>
                    <a:pt x="771" y="202"/>
                    <a:pt x="771" y="202"/>
                    <a:pt x="771" y="202"/>
                  </a:cubicBezTo>
                  <a:cubicBezTo>
                    <a:pt x="769" y="202"/>
                    <a:pt x="769" y="202"/>
                    <a:pt x="769" y="202"/>
                  </a:cubicBezTo>
                  <a:cubicBezTo>
                    <a:pt x="768" y="200"/>
                    <a:pt x="768" y="200"/>
                    <a:pt x="768" y="200"/>
                  </a:cubicBezTo>
                  <a:cubicBezTo>
                    <a:pt x="768" y="199"/>
                    <a:pt x="768" y="199"/>
                    <a:pt x="768" y="199"/>
                  </a:cubicBezTo>
                  <a:cubicBezTo>
                    <a:pt x="770" y="197"/>
                    <a:pt x="770" y="197"/>
                    <a:pt x="770" y="197"/>
                  </a:cubicBezTo>
                  <a:cubicBezTo>
                    <a:pt x="770" y="196"/>
                    <a:pt x="770" y="196"/>
                    <a:pt x="770" y="196"/>
                  </a:cubicBezTo>
                  <a:cubicBezTo>
                    <a:pt x="769" y="195"/>
                    <a:pt x="769" y="195"/>
                    <a:pt x="769" y="195"/>
                  </a:cubicBezTo>
                  <a:cubicBezTo>
                    <a:pt x="768" y="194"/>
                    <a:pt x="768" y="194"/>
                    <a:pt x="768" y="194"/>
                  </a:cubicBezTo>
                  <a:cubicBezTo>
                    <a:pt x="768" y="190"/>
                    <a:pt x="768" y="190"/>
                    <a:pt x="768" y="190"/>
                  </a:cubicBezTo>
                  <a:cubicBezTo>
                    <a:pt x="769" y="189"/>
                    <a:pt x="769" y="189"/>
                    <a:pt x="769" y="189"/>
                  </a:cubicBezTo>
                  <a:cubicBezTo>
                    <a:pt x="768" y="187"/>
                    <a:pt x="768" y="187"/>
                    <a:pt x="768" y="187"/>
                  </a:cubicBezTo>
                  <a:cubicBezTo>
                    <a:pt x="769" y="185"/>
                    <a:pt x="769" y="185"/>
                    <a:pt x="769" y="185"/>
                  </a:cubicBezTo>
                  <a:cubicBezTo>
                    <a:pt x="771" y="184"/>
                    <a:pt x="771" y="184"/>
                    <a:pt x="771" y="184"/>
                  </a:cubicBezTo>
                  <a:cubicBezTo>
                    <a:pt x="773" y="184"/>
                    <a:pt x="773" y="184"/>
                    <a:pt x="773" y="184"/>
                  </a:cubicBezTo>
                  <a:cubicBezTo>
                    <a:pt x="775" y="184"/>
                    <a:pt x="775" y="184"/>
                    <a:pt x="775" y="184"/>
                  </a:cubicBezTo>
                  <a:cubicBezTo>
                    <a:pt x="777" y="183"/>
                    <a:pt x="777" y="183"/>
                    <a:pt x="777" y="183"/>
                  </a:cubicBezTo>
                  <a:cubicBezTo>
                    <a:pt x="779" y="184"/>
                    <a:pt x="779" y="184"/>
                    <a:pt x="779" y="184"/>
                  </a:cubicBezTo>
                  <a:cubicBezTo>
                    <a:pt x="781" y="184"/>
                    <a:pt x="781" y="184"/>
                    <a:pt x="781" y="184"/>
                  </a:cubicBezTo>
                  <a:cubicBezTo>
                    <a:pt x="784" y="187"/>
                    <a:pt x="784" y="187"/>
                    <a:pt x="784" y="187"/>
                  </a:cubicBezTo>
                  <a:cubicBezTo>
                    <a:pt x="785" y="192"/>
                    <a:pt x="785" y="192"/>
                    <a:pt x="785" y="192"/>
                  </a:cubicBezTo>
                  <a:cubicBezTo>
                    <a:pt x="785" y="199"/>
                    <a:pt x="785" y="199"/>
                    <a:pt x="785" y="199"/>
                  </a:cubicBezTo>
                  <a:cubicBezTo>
                    <a:pt x="784" y="202"/>
                    <a:pt x="784" y="202"/>
                    <a:pt x="784" y="202"/>
                  </a:cubicBezTo>
                  <a:cubicBezTo>
                    <a:pt x="785" y="203"/>
                    <a:pt x="785" y="203"/>
                    <a:pt x="785" y="203"/>
                  </a:cubicBezTo>
                  <a:cubicBezTo>
                    <a:pt x="787" y="202"/>
                    <a:pt x="787" y="202"/>
                    <a:pt x="787" y="202"/>
                  </a:cubicBezTo>
                  <a:cubicBezTo>
                    <a:pt x="791" y="205"/>
                    <a:pt x="791" y="205"/>
                    <a:pt x="791" y="205"/>
                  </a:cubicBezTo>
                  <a:cubicBezTo>
                    <a:pt x="793" y="208"/>
                    <a:pt x="793" y="208"/>
                    <a:pt x="793" y="208"/>
                  </a:cubicBezTo>
                  <a:cubicBezTo>
                    <a:pt x="794" y="208"/>
                    <a:pt x="794" y="208"/>
                    <a:pt x="794" y="208"/>
                  </a:cubicBezTo>
                  <a:cubicBezTo>
                    <a:pt x="794" y="207"/>
                    <a:pt x="794" y="207"/>
                    <a:pt x="794" y="207"/>
                  </a:cubicBezTo>
                  <a:cubicBezTo>
                    <a:pt x="799" y="207"/>
                    <a:pt x="799" y="207"/>
                    <a:pt x="799" y="207"/>
                  </a:cubicBezTo>
                  <a:cubicBezTo>
                    <a:pt x="802" y="209"/>
                    <a:pt x="802" y="209"/>
                    <a:pt x="802" y="209"/>
                  </a:cubicBezTo>
                  <a:cubicBezTo>
                    <a:pt x="803" y="208"/>
                    <a:pt x="803" y="208"/>
                    <a:pt x="803" y="208"/>
                  </a:cubicBezTo>
                  <a:cubicBezTo>
                    <a:pt x="802" y="207"/>
                    <a:pt x="802" y="207"/>
                    <a:pt x="802" y="207"/>
                  </a:cubicBezTo>
                  <a:cubicBezTo>
                    <a:pt x="804" y="205"/>
                    <a:pt x="804" y="205"/>
                    <a:pt x="804" y="205"/>
                  </a:cubicBezTo>
                  <a:cubicBezTo>
                    <a:pt x="807" y="204"/>
                    <a:pt x="807" y="204"/>
                    <a:pt x="807" y="204"/>
                  </a:cubicBezTo>
                  <a:cubicBezTo>
                    <a:pt x="810" y="200"/>
                    <a:pt x="810" y="200"/>
                    <a:pt x="810" y="200"/>
                  </a:cubicBezTo>
                  <a:cubicBezTo>
                    <a:pt x="815" y="197"/>
                    <a:pt x="815" y="197"/>
                    <a:pt x="815" y="197"/>
                  </a:cubicBezTo>
                  <a:cubicBezTo>
                    <a:pt x="819" y="193"/>
                    <a:pt x="819" y="193"/>
                    <a:pt x="819" y="193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89"/>
                    <a:pt x="820" y="189"/>
                    <a:pt x="820" y="189"/>
                  </a:cubicBezTo>
                  <a:cubicBezTo>
                    <a:pt x="819" y="189"/>
                    <a:pt x="819" y="189"/>
                    <a:pt x="819" y="189"/>
                  </a:cubicBezTo>
                  <a:cubicBezTo>
                    <a:pt x="817" y="191"/>
                    <a:pt x="817" y="191"/>
                    <a:pt x="817" y="191"/>
                  </a:cubicBezTo>
                  <a:cubicBezTo>
                    <a:pt x="817" y="193"/>
                    <a:pt x="817" y="193"/>
                    <a:pt x="817" y="193"/>
                  </a:cubicBezTo>
                  <a:cubicBezTo>
                    <a:pt x="813" y="197"/>
                    <a:pt x="813" y="197"/>
                    <a:pt x="813" y="197"/>
                  </a:cubicBezTo>
                  <a:cubicBezTo>
                    <a:pt x="810" y="199"/>
                    <a:pt x="810" y="199"/>
                    <a:pt x="810" y="199"/>
                  </a:cubicBezTo>
                  <a:cubicBezTo>
                    <a:pt x="810" y="199"/>
                    <a:pt x="810" y="199"/>
                    <a:pt x="810" y="199"/>
                  </a:cubicBezTo>
                  <a:cubicBezTo>
                    <a:pt x="807" y="202"/>
                    <a:pt x="807" y="202"/>
                    <a:pt x="807" y="202"/>
                  </a:cubicBezTo>
                  <a:cubicBezTo>
                    <a:pt x="803" y="204"/>
                    <a:pt x="803" y="204"/>
                    <a:pt x="803" y="204"/>
                  </a:cubicBezTo>
                  <a:cubicBezTo>
                    <a:pt x="801" y="203"/>
                    <a:pt x="801" y="203"/>
                    <a:pt x="801" y="203"/>
                  </a:cubicBezTo>
                  <a:cubicBezTo>
                    <a:pt x="800" y="203"/>
                    <a:pt x="800" y="203"/>
                    <a:pt x="800" y="203"/>
                  </a:cubicBezTo>
                  <a:cubicBezTo>
                    <a:pt x="800" y="204"/>
                    <a:pt x="800" y="204"/>
                    <a:pt x="800" y="204"/>
                  </a:cubicBezTo>
                  <a:cubicBezTo>
                    <a:pt x="797" y="204"/>
                    <a:pt x="797" y="204"/>
                    <a:pt x="797" y="204"/>
                  </a:cubicBezTo>
                  <a:cubicBezTo>
                    <a:pt x="794" y="202"/>
                    <a:pt x="794" y="202"/>
                    <a:pt x="794" y="202"/>
                  </a:cubicBezTo>
                  <a:cubicBezTo>
                    <a:pt x="794" y="200"/>
                    <a:pt x="794" y="200"/>
                    <a:pt x="794" y="200"/>
                  </a:cubicBezTo>
                  <a:cubicBezTo>
                    <a:pt x="796" y="199"/>
                    <a:pt x="796" y="199"/>
                    <a:pt x="796" y="199"/>
                  </a:cubicBezTo>
                  <a:cubicBezTo>
                    <a:pt x="798" y="197"/>
                    <a:pt x="798" y="197"/>
                    <a:pt x="798" y="197"/>
                  </a:cubicBezTo>
                  <a:cubicBezTo>
                    <a:pt x="798" y="195"/>
                    <a:pt x="798" y="195"/>
                    <a:pt x="798" y="195"/>
                  </a:cubicBezTo>
                  <a:cubicBezTo>
                    <a:pt x="796" y="197"/>
                    <a:pt x="796" y="197"/>
                    <a:pt x="796" y="197"/>
                  </a:cubicBezTo>
                  <a:cubicBezTo>
                    <a:pt x="795" y="199"/>
                    <a:pt x="795" y="199"/>
                    <a:pt x="795" y="199"/>
                  </a:cubicBezTo>
                  <a:cubicBezTo>
                    <a:pt x="793" y="198"/>
                    <a:pt x="793" y="198"/>
                    <a:pt x="793" y="198"/>
                  </a:cubicBezTo>
                  <a:cubicBezTo>
                    <a:pt x="791" y="196"/>
                    <a:pt x="791" y="196"/>
                    <a:pt x="791" y="196"/>
                  </a:cubicBezTo>
                  <a:cubicBezTo>
                    <a:pt x="791" y="194"/>
                    <a:pt x="791" y="194"/>
                    <a:pt x="791" y="194"/>
                  </a:cubicBezTo>
                  <a:cubicBezTo>
                    <a:pt x="793" y="194"/>
                    <a:pt x="793" y="194"/>
                    <a:pt x="793" y="194"/>
                  </a:cubicBezTo>
                  <a:cubicBezTo>
                    <a:pt x="795" y="193"/>
                    <a:pt x="795" y="193"/>
                    <a:pt x="795" y="193"/>
                  </a:cubicBezTo>
                  <a:cubicBezTo>
                    <a:pt x="795" y="192"/>
                    <a:pt x="795" y="192"/>
                    <a:pt x="795" y="192"/>
                  </a:cubicBezTo>
                  <a:cubicBezTo>
                    <a:pt x="793" y="192"/>
                    <a:pt x="793" y="192"/>
                    <a:pt x="793" y="192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4" y="190"/>
                    <a:pt x="794" y="190"/>
                    <a:pt x="794" y="190"/>
                  </a:cubicBezTo>
                  <a:cubicBezTo>
                    <a:pt x="796" y="191"/>
                    <a:pt x="796" y="191"/>
                    <a:pt x="796" y="191"/>
                  </a:cubicBezTo>
                  <a:cubicBezTo>
                    <a:pt x="798" y="191"/>
                    <a:pt x="798" y="191"/>
                    <a:pt x="798" y="191"/>
                  </a:cubicBezTo>
                  <a:cubicBezTo>
                    <a:pt x="798" y="189"/>
                    <a:pt x="798" y="189"/>
                    <a:pt x="798" y="189"/>
                  </a:cubicBezTo>
                  <a:cubicBezTo>
                    <a:pt x="796" y="189"/>
                    <a:pt x="796" y="189"/>
                    <a:pt x="796" y="189"/>
                  </a:cubicBezTo>
                  <a:cubicBezTo>
                    <a:pt x="795" y="188"/>
                    <a:pt x="795" y="188"/>
                    <a:pt x="795" y="188"/>
                  </a:cubicBezTo>
                  <a:cubicBezTo>
                    <a:pt x="794" y="190"/>
                    <a:pt x="794" y="190"/>
                    <a:pt x="794" y="190"/>
                  </a:cubicBezTo>
                  <a:cubicBezTo>
                    <a:pt x="792" y="190"/>
                    <a:pt x="792" y="190"/>
                    <a:pt x="792" y="190"/>
                  </a:cubicBezTo>
                  <a:cubicBezTo>
                    <a:pt x="791" y="188"/>
                    <a:pt x="791" y="188"/>
                    <a:pt x="791" y="188"/>
                  </a:cubicBezTo>
                  <a:cubicBezTo>
                    <a:pt x="792" y="186"/>
                    <a:pt x="792" y="186"/>
                    <a:pt x="792" y="186"/>
                  </a:cubicBezTo>
                  <a:cubicBezTo>
                    <a:pt x="794" y="186"/>
                    <a:pt x="794" y="186"/>
                    <a:pt x="794" y="186"/>
                  </a:cubicBezTo>
                  <a:cubicBezTo>
                    <a:pt x="795" y="185"/>
                    <a:pt x="795" y="185"/>
                    <a:pt x="795" y="185"/>
                  </a:cubicBezTo>
                  <a:cubicBezTo>
                    <a:pt x="798" y="185"/>
                    <a:pt x="798" y="185"/>
                    <a:pt x="798" y="185"/>
                  </a:cubicBezTo>
                  <a:cubicBezTo>
                    <a:pt x="800" y="186"/>
                    <a:pt x="800" y="186"/>
                    <a:pt x="800" y="186"/>
                  </a:cubicBezTo>
                  <a:cubicBezTo>
                    <a:pt x="802" y="185"/>
                    <a:pt x="802" y="185"/>
                    <a:pt x="802" y="185"/>
                  </a:cubicBezTo>
                  <a:cubicBezTo>
                    <a:pt x="799" y="185"/>
                    <a:pt x="799" y="185"/>
                    <a:pt x="799" y="185"/>
                  </a:cubicBezTo>
                  <a:cubicBezTo>
                    <a:pt x="799" y="184"/>
                    <a:pt x="799" y="184"/>
                    <a:pt x="799" y="184"/>
                  </a:cubicBezTo>
                  <a:cubicBezTo>
                    <a:pt x="801" y="181"/>
                    <a:pt x="801" y="181"/>
                    <a:pt x="801" y="181"/>
                  </a:cubicBezTo>
                  <a:cubicBezTo>
                    <a:pt x="803" y="181"/>
                    <a:pt x="803" y="181"/>
                    <a:pt x="803" y="181"/>
                  </a:cubicBezTo>
                  <a:cubicBezTo>
                    <a:pt x="803" y="180"/>
                    <a:pt x="803" y="180"/>
                    <a:pt x="803" y="180"/>
                  </a:cubicBezTo>
                  <a:cubicBezTo>
                    <a:pt x="802" y="180"/>
                    <a:pt x="802" y="180"/>
                    <a:pt x="802" y="180"/>
                  </a:cubicBezTo>
                  <a:cubicBezTo>
                    <a:pt x="801" y="179"/>
                    <a:pt x="801" y="179"/>
                    <a:pt x="801" y="179"/>
                  </a:cubicBezTo>
                  <a:cubicBezTo>
                    <a:pt x="803" y="177"/>
                    <a:pt x="803" y="177"/>
                    <a:pt x="803" y="177"/>
                  </a:cubicBezTo>
                  <a:cubicBezTo>
                    <a:pt x="805" y="176"/>
                    <a:pt x="805" y="176"/>
                    <a:pt x="805" y="176"/>
                  </a:cubicBezTo>
                  <a:cubicBezTo>
                    <a:pt x="804" y="174"/>
                    <a:pt x="804" y="174"/>
                    <a:pt x="804" y="174"/>
                  </a:cubicBezTo>
                  <a:cubicBezTo>
                    <a:pt x="807" y="170"/>
                    <a:pt x="807" y="170"/>
                    <a:pt x="807" y="170"/>
                  </a:cubicBezTo>
                  <a:cubicBezTo>
                    <a:pt x="809" y="169"/>
                    <a:pt x="809" y="169"/>
                    <a:pt x="809" y="169"/>
                  </a:cubicBezTo>
                  <a:cubicBezTo>
                    <a:pt x="810" y="167"/>
                    <a:pt x="810" y="167"/>
                    <a:pt x="810" y="167"/>
                  </a:cubicBezTo>
                  <a:cubicBezTo>
                    <a:pt x="807" y="167"/>
                    <a:pt x="807" y="167"/>
                    <a:pt x="807" y="167"/>
                  </a:cubicBezTo>
                  <a:cubicBezTo>
                    <a:pt x="804" y="172"/>
                    <a:pt x="804" y="172"/>
                    <a:pt x="804" y="172"/>
                  </a:cubicBezTo>
                  <a:cubicBezTo>
                    <a:pt x="802" y="177"/>
                    <a:pt x="802" y="177"/>
                    <a:pt x="802" y="177"/>
                  </a:cubicBezTo>
                  <a:cubicBezTo>
                    <a:pt x="798" y="179"/>
                    <a:pt x="798" y="179"/>
                    <a:pt x="798" y="179"/>
                  </a:cubicBezTo>
                  <a:cubicBezTo>
                    <a:pt x="795" y="182"/>
                    <a:pt x="795" y="182"/>
                    <a:pt x="795" y="182"/>
                  </a:cubicBezTo>
                  <a:cubicBezTo>
                    <a:pt x="793" y="182"/>
                    <a:pt x="793" y="182"/>
                    <a:pt x="793" y="182"/>
                  </a:cubicBezTo>
                  <a:cubicBezTo>
                    <a:pt x="789" y="182"/>
                    <a:pt x="789" y="182"/>
                    <a:pt x="789" y="182"/>
                  </a:cubicBezTo>
                  <a:cubicBezTo>
                    <a:pt x="789" y="180"/>
                    <a:pt x="789" y="180"/>
                    <a:pt x="789" y="180"/>
                  </a:cubicBezTo>
                  <a:cubicBezTo>
                    <a:pt x="791" y="178"/>
                    <a:pt x="791" y="178"/>
                    <a:pt x="791" y="178"/>
                  </a:cubicBezTo>
                  <a:cubicBezTo>
                    <a:pt x="794" y="177"/>
                    <a:pt x="794" y="177"/>
                    <a:pt x="794" y="177"/>
                  </a:cubicBezTo>
                  <a:cubicBezTo>
                    <a:pt x="794" y="174"/>
                    <a:pt x="794" y="174"/>
                    <a:pt x="794" y="174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87" y="178"/>
                    <a:pt x="787" y="178"/>
                    <a:pt x="787" y="178"/>
                  </a:cubicBezTo>
                  <a:cubicBezTo>
                    <a:pt x="785" y="180"/>
                    <a:pt x="785" y="180"/>
                    <a:pt x="785" y="180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79" y="177"/>
                    <a:pt x="779" y="177"/>
                    <a:pt x="779" y="177"/>
                  </a:cubicBezTo>
                  <a:cubicBezTo>
                    <a:pt x="780" y="175"/>
                    <a:pt x="780" y="175"/>
                    <a:pt x="780" y="175"/>
                  </a:cubicBezTo>
                  <a:cubicBezTo>
                    <a:pt x="783" y="175"/>
                    <a:pt x="783" y="175"/>
                    <a:pt x="783" y="175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80" y="174"/>
                    <a:pt x="780" y="174"/>
                  </a:cubicBezTo>
                  <a:cubicBezTo>
                    <a:pt x="781" y="171"/>
                    <a:pt x="781" y="171"/>
                    <a:pt x="781" y="171"/>
                  </a:cubicBezTo>
                  <a:cubicBezTo>
                    <a:pt x="784" y="169"/>
                    <a:pt x="784" y="169"/>
                    <a:pt x="784" y="169"/>
                  </a:cubicBezTo>
                  <a:cubicBezTo>
                    <a:pt x="784" y="167"/>
                    <a:pt x="784" y="167"/>
                    <a:pt x="784" y="167"/>
                  </a:cubicBezTo>
                  <a:cubicBezTo>
                    <a:pt x="787" y="166"/>
                    <a:pt x="787" y="166"/>
                    <a:pt x="787" y="166"/>
                  </a:cubicBezTo>
                  <a:cubicBezTo>
                    <a:pt x="789" y="164"/>
                    <a:pt x="789" y="164"/>
                    <a:pt x="789" y="164"/>
                  </a:cubicBezTo>
                  <a:cubicBezTo>
                    <a:pt x="791" y="164"/>
                    <a:pt x="791" y="164"/>
                    <a:pt x="791" y="164"/>
                  </a:cubicBezTo>
                  <a:cubicBezTo>
                    <a:pt x="791" y="161"/>
                    <a:pt x="791" y="161"/>
                    <a:pt x="791" y="161"/>
                  </a:cubicBezTo>
                  <a:cubicBezTo>
                    <a:pt x="793" y="158"/>
                    <a:pt x="793" y="158"/>
                    <a:pt x="793" y="158"/>
                  </a:cubicBezTo>
                  <a:cubicBezTo>
                    <a:pt x="797" y="154"/>
                    <a:pt x="797" y="154"/>
                    <a:pt x="797" y="154"/>
                  </a:cubicBezTo>
                  <a:cubicBezTo>
                    <a:pt x="798" y="155"/>
                    <a:pt x="798" y="155"/>
                    <a:pt x="798" y="155"/>
                  </a:cubicBezTo>
                  <a:cubicBezTo>
                    <a:pt x="803" y="153"/>
                    <a:pt x="803" y="153"/>
                    <a:pt x="803" y="153"/>
                  </a:cubicBezTo>
                  <a:cubicBezTo>
                    <a:pt x="807" y="154"/>
                    <a:pt x="807" y="154"/>
                    <a:pt x="807" y="154"/>
                  </a:cubicBezTo>
                  <a:cubicBezTo>
                    <a:pt x="809" y="153"/>
                    <a:pt x="809" y="153"/>
                    <a:pt x="809" y="153"/>
                  </a:cubicBezTo>
                  <a:cubicBezTo>
                    <a:pt x="810" y="153"/>
                    <a:pt x="810" y="153"/>
                    <a:pt x="810" y="153"/>
                  </a:cubicBezTo>
                  <a:cubicBezTo>
                    <a:pt x="813" y="152"/>
                    <a:pt x="813" y="152"/>
                    <a:pt x="813" y="152"/>
                  </a:cubicBezTo>
                  <a:cubicBezTo>
                    <a:pt x="815" y="151"/>
                    <a:pt x="815" y="151"/>
                    <a:pt x="815" y="151"/>
                  </a:cubicBezTo>
                  <a:cubicBezTo>
                    <a:pt x="815" y="152"/>
                    <a:pt x="815" y="152"/>
                    <a:pt x="815" y="152"/>
                  </a:cubicBezTo>
                  <a:cubicBezTo>
                    <a:pt x="818" y="155"/>
                    <a:pt x="818" y="155"/>
                    <a:pt x="818" y="155"/>
                  </a:cubicBezTo>
                  <a:cubicBezTo>
                    <a:pt x="820" y="156"/>
                    <a:pt x="820" y="156"/>
                    <a:pt x="820" y="156"/>
                  </a:cubicBezTo>
                  <a:cubicBezTo>
                    <a:pt x="825" y="159"/>
                    <a:pt x="825" y="159"/>
                    <a:pt x="825" y="159"/>
                  </a:cubicBezTo>
                  <a:cubicBezTo>
                    <a:pt x="826" y="161"/>
                    <a:pt x="826" y="161"/>
                    <a:pt x="826" y="161"/>
                  </a:cubicBezTo>
                  <a:cubicBezTo>
                    <a:pt x="827" y="163"/>
                    <a:pt x="827" y="163"/>
                    <a:pt x="827" y="163"/>
                  </a:cubicBezTo>
                  <a:cubicBezTo>
                    <a:pt x="829" y="163"/>
                    <a:pt x="829" y="163"/>
                    <a:pt x="829" y="163"/>
                  </a:cubicBezTo>
                  <a:cubicBezTo>
                    <a:pt x="832" y="168"/>
                    <a:pt x="832" y="168"/>
                    <a:pt x="832" y="168"/>
                  </a:cubicBezTo>
                  <a:cubicBezTo>
                    <a:pt x="832" y="165"/>
                    <a:pt x="832" y="165"/>
                    <a:pt x="832" y="165"/>
                  </a:cubicBezTo>
                  <a:cubicBezTo>
                    <a:pt x="834" y="164"/>
                    <a:pt x="834" y="164"/>
                    <a:pt x="834" y="164"/>
                  </a:cubicBezTo>
                  <a:cubicBezTo>
                    <a:pt x="834" y="163"/>
                    <a:pt x="834" y="163"/>
                    <a:pt x="834" y="163"/>
                  </a:cubicBezTo>
                  <a:cubicBezTo>
                    <a:pt x="831" y="163"/>
                    <a:pt x="831" y="163"/>
                    <a:pt x="831" y="163"/>
                  </a:cubicBezTo>
                  <a:cubicBezTo>
                    <a:pt x="830" y="162"/>
                    <a:pt x="830" y="162"/>
                    <a:pt x="830" y="162"/>
                  </a:cubicBezTo>
                  <a:cubicBezTo>
                    <a:pt x="830" y="160"/>
                    <a:pt x="830" y="160"/>
                    <a:pt x="830" y="160"/>
                  </a:cubicBezTo>
                  <a:cubicBezTo>
                    <a:pt x="832" y="159"/>
                    <a:pt x="832" y="159"/>
                    <a:pt x="832" y="159"/>
                  </a:cubicBezTo>
                  <a:cubicBezTo>
                    <a:pt x="837" y="159"/>
                    <a:pt x="837" y="159"/>
                    <a:pt x="837" y="159"/>
                  </a:cubicBezTo>
                  <a:cubicBezTo>
                    <a:pt x="840" y="160"/>
                    <a:pt x="840" y="160"/>
                    <a:pt x="840" y="160"/>
                  </a:cubicBezTo>
                  <a:cubicBezTo>
                    <a:pt x="840" y="159"/>
                    <a:pt x="840" y="159"/>
                    <a:pt x="840" y="159"/>
                  </a:cubicBezTo>
                  <a:cubicBezTo>
                    <a:pt x="840" y="157"/>
                    <a:pt x="840" y="157"/>
                    <a:pt x="840" y="157"/>
                  </a:cubicBezTo>
                  <a:cubicBezTo>
                    <a:pt x="842" y="154"/>
                    <a:pt x="842" y="154"/>
                    <a:pt x="842" y="154"/>
                  </a:cubicBezTo>
                  <a:cubicBezTo>
                    <a:pt x="842" y="153"/>
                    <a:pt x="842" y="153"/>
                    <a:pt x="842" y="153"/>
                  </a:cubicBezTo>
                  <a:cubicBezTo>
                    <a:pt x="840" y="153"/>
                    <a:pt x="840" y="153"/>
                    <a:pt x="840" y="153"/>
                  </a:cubicBezTo>
                  <a:cubicBezTo>
                    <a:pt x="840" y="155"/>
                    <a:pt x="840" y="155"/>
                    <a:pt x="840" y="155"/>
                  </a:cubicBezTo>
                  <a:cubicBezTo>
                    <a:pt x="837" y="157"/>
                    <a:pt x="837" y="157"/>
                    <a:pt x="837" y="157"/>
                  </a:cubicBezTo>
                  <a:cubicBezTo>
                    <a:pt x="836" y="158"/>
                    <a:pt x="836" y="158"/>
                    <a:pt x="836" y="158"/>
                  </a:cubicBezTo>
                  <a:cubicBezTo>
                    <a:pt x="831" y="157"/>
                    <a:pt x="831" y="157"/>
                    <a:pt x="831" y="157"/>
                  </a:cubicBezTo>
                  <a:cubicBezTo>
                    <a:pt x="827" y="157"/>
                    <a:pt x="827" y="157"/>
                    <a:pt x="827" y="157"/>
                  </a:cubicBezTo>
                  <a:cubicBezTo>
                    <a:pt x="826" y="155"/>
                    <a:pt x="826" y="155"/>
                    <a:pt x="826" y="155"/>
                  </a:cubicBezTo>
                  <a:cubicBezTo>
                    <a:pt x="824" y="154"/>
                    <a:pt x="824" y="154"/>
                    <a:pt x="824" y="154"/>
                  </a:cubicBezTo>
                  <a:cubicBezTo>
                    <a:pt x="820" y="154"/>
                    <a:pt x="820" y="154"/>
                    <a:pt x="820" y="154"/>
                  </a:cubicBezTo>
                  <a:cubicBezTo>
                    <a:pt x="818" y="149"/>
                    <a:pt x="818" y="149"/>
                    <a:pt x="818" y="149"/>
                  </a:cubicBezTo>
                  <a:cubicBezTo>
                    <a:pt x="817" y="145"/>
                    <a:pt x="817" y="145"/>
                    <a:pt x="817" y="145"/>
                  </a:cubicBezTo>
                  <a:cubicBezTo>
                    <a:pt x="819" y="143"/>
                    <a:pt x="819" y="143"/>
                    <a:pt x="819" y="143"/>
                  </a:cubicBezTo>
                  <a:cubicBezTo>
                    <a:pt x="821" y="145"/>
                    <a:pt x="821" y="145"/>
                    <a:pt x="821" y="145"/>
                  </a:cubicBezTo>
                  <a:cubicBezTo>
                    <a:pt x="822" y="147"/>
                    <a:pt x="822" y="147"/>
                    <a:pt x="822" y="147"/>
                  </a:cubicBezTo>
                  <a:cubicBezTo>
                    <a:pt x="823" y="149"/>
                    <a:pt x="823" y="149"/>
                    <a:pt x="823" y="149"/>
                  </a:cubicBezTo>
                  <a:cubicBezTo>
                    <a:pt x="824" y="146"/>
                    <a:pt x="824" y="146"/>
                    <a:pt x="824" y="146"/>
                  </a:cubicBezTo>
                  <a:cubicBezTo>
                    <a:pt x="825" y="143"/>
                    <a:pt x="825" y="143"/>
                    <a:pt x="825" y="143"/>
                  </a:cubicBezTo>
                  <a:cubicBezTo>
                    <a:pt x="824" y="143"/>
                    <a:pt x="824" y="143"/>
                    <a:pt x="824" y="143"/>
                  </a:cubicBezTo>
                  <a:cubicBezTo>
                    <a:pt x="823" y="142"/>
                    <a:pt x="823" y="142"/>
                    <a:pt x="823" y="142"/>
                  </a:cubicBezTo>
                  <a:cubicBezTo>
                    <a:pt x="823" y="140"/>
                    <a:pt x="823" y="140"/>
                    <a:pt x="823" y="140"/>
                  </a:cubicBezTo>
                  <a:cubicBezTo>
                    <a:pt x="825" y="136"/>
                    <a:pt x="825" y="136"/>
                    <a:pt x="825" y="136"/>
                  </a:cubicBezTo>
                  <a:cubicBezTo>
                    <a:pt x="824" y="133"/>
                    <a:pt x="824" y="133"/>
                    <a:pt x="824" y="133"/>
                  </a:cubicBezTo>
                  <a:cubicBezTo>
                    <a:pt x="826" y="129"/>
                    <a:pt x="826" y="129"/>
                    <a:pt x="826" y="129"/>
                  </a:cubicBezTo>
                  <a:cubicBezTo>
                    <a:pt x="825" y="123"/>
                    <a:pt x="825" y="123"/>
                    <a:pt x="825" y="123"/>
                  </a:cubicBezTo>
                  <a:cubicBezTo>
                    <a:pt x="824" y="119"/>
                    <a:pt x="824" y="119"/>
                    <a:pt x="824" y="119"/>
                  </a:cubicBezTo>
                  <a:cubicBezTo>
                    <a:pt x="823" y="118"/>
                    <a:pt x="823" y="118"/>
                    <a:pt x="823" y="118"/>
                  </a:cubicBezTo>
                  <a:cubicBezTo>
                    <a:pt x="822" y="116"/>
                    <a:pt x="822" y="116"/>
                    <a:pt x="822" y="116"/>
                  </a:cubicBezTo>
                  <a:cubicBezTo>
                    <a:pt x="822" y="114"/>
                    <a:pt x="822" y="114"/>
                    <a:pt x="822" y="114"/>
                  </a:cubicBezTo>
                  <a:cubicBezTo>
                    <a:pt x="824" y="113"/>
                    <a:pt x="824" y="113"/>
                    <a:pt x="824" y="113"/>
                  </a:cubicBezTo>
                  <a:cubicBezTo>
                    <a:pt x="825" y="113"/>
                    <a:pt x="825" y="113"/>
                    <a:pt x="825" y="113"/>
                  </a:cubicBezTo>
                  <a:cubicBezTo>
                    <a:pt x="826" y="114"/>
                    <a:pt x="826" y="114"/>
                    <a:pt x="826" y="114"/>
                  </a:cubicBezTo>
                  <a:cubicBezTo>
                    <a:pt x="828" y="114"/>
                    <a:pt x="828" y="114"/>
                    <a:pt x="828" y="114"/>
                  </a:cubicBezTo>
                  <a:cubicBezTo>
                    <a:pt x="830" y="117"/>
                    <a:pt x="830" y="117"/>
                    <a:pt x="830" y="117"/>
                  </a:cubicBezTo>
                  <a:cubicBezTo>
                    <a:pt x="831" y="117"/>
                    <a:pt x="831" y="117"/>
                    <a:pt x="831" y="117"/>
                  </a:cubicBezTo>
                  <a:cubicBezTo>
                    <a:pt x="831" y="115"/>
                    <a:pt x="831" y="115"/>
                    <a:pt x="831" y="115"/>
                  </a:cubicBezTo>
                  <a:cubicBezTo>
                    <a:pt x="829" y="112"/>
                    <a:pt x="829" y="112"/>
                    <a:pt x="829" y="112"/>
                  </a:cubicBezTo>
                  <a:cubicBezTo>
                    <a:pt x="827" y="111"/>
                    <a:pt x="827" y="111"/>
                    <a:pt x="827" y="111"/>
                  </a:cubicBezTo>
                  <a:cubicBezTo>
                    <a:pt x="825" y="110"/>
                    <a:pt x="825" y="110"/>
                    <a:pt x="825" y="110"/>
                  </a:cubicBezTo>
                  <a:cubicBezTo>
                    <a:pt x="825" y="108"/>
                    <a:pt x="825" y="108"/>
                    <a:pt x="825" y="108"/>
                  </a:cubicBezTo>
                  <a:cubicBezTo>
                    <a:pt x="826" y="105"/>
                    <a:pt x="826" y="105"/>
                    <a:pt x="826" y="105"/>
                  </a:cubicBezTo>
                  <a:cubicBezTo>
                    <a:pt x="834" y="97"/>
                    <a:pt x="834" y="97"/>
                    <a:pt x="834" y="97"/>
                  </a:cubicBezTo>
                  <a:cubicBezTo>
                    <a:pt x="837" y="96"/>
                    <a:pt x="837" y="96"/>
                    <a:pt x="837" y="96"/>
                  </a:cubicBezTo>
                  <a:cubicBezTo>
                    <a:pt x="839" y="97"/>
                    <a:pt x="839" y="97"/>
                    <a:pt x="839" y="97"/>
                  </a:cubicBezTo>
                  <a:cubicBezTo>
                    <a:pt x="840" y="99"/>
                    <a:pt x="840" y="99"/>
                    <a:pt x="840" y="99"/>
                  </a:cubicBezTo>
                  <a:cubicBezTo>
                    <a:pt x="843" y="101"/>
                    <a:pt x="843" y="101"/>
                    <a:pt x="843" y="101"/>
                  </a:cubicBezTo>
                  <a:cubicBezTo>
                    <a:pt x="845" y="101"/>
                    <a:pt x="845" y="101"/>
                    <a:pt x="845" y="101"/>
                  </a:cubicBezTo>
                  <a:cubicBezTo>
                    <a:pt x="850" y="105"/>
                    <a:pt x="850" y="105"/>
                    <a:pt x="850" y="105"/>
                  </a:cubicBezTo>
                  <a:cubicBezTo>
                    <a:pt x="850" y="107"/>
                    <a:pt x="850" y="107"/>
                    <a:pt x="850" y="107"/>
                  </a:cubicBezTo>
                  <a:cubicBezTo>
                    <a:pt x="853" y="111"/>
                    <a:pt x="853" y="111"/>
                    <a:pt x="853" y="111"/>
                  </a:cubicBezTo>
                  <a:cubicBezTo>
                    <a:pt x="855" y="117"/>
                    <a:pt x="855" y="117"/>
                    <a:pt x="855" y="117"/>
                  </a:cubicBezTo>
                  <a:cubicBezTo>
                    <a:pt x="854" y="121"/>
                    <a:pt x="854" y="121"/>
                    <a:pt x="854" y="121"/>
                  </a:cubicBezTo>
                  <a:cubicBezTo>
                    <a:pt x="855" y="125"/>
                    <a:pt x="855" y="125"/>
                    <a:pt x="855" y="125"/>
                  </a:cubicBezTo>
                  <a:cubicBezTo>
                    <a:pt x="856" y="127"/>
                    <a:pt x="856" y="127"/>
                    <a:pt x="856" y="127"/>
                  </a:cubicBezTo>
                  <a:cubicBezTo>
                    <a:pt x="857" y="126"/>
                    <a:pt x="857" y="126"/>
                    <a:pt x="857" y="126"/>
                  </a:cubicBezTo>
                  <a:cubicBezTo>
                    <a:pt x="858" y="126"/>
                    <a:pt x="858" y="126"/>
                    <a:pt x="858" y="126"/>
                  </a:cubicBezTo>
                  <a:cubicBezTo>
                    <a:pt x="861" y="128"/>
                    <a:pt x="861" y="128"/>
                    <a:pt x="861" y="128"/>
                  </a:cubicBezTo>
                  <a:cubicBezTo>
                    <a:pt x="861" y="130"/>
                    <a:pt x="861" y="130"/>
                    <a:pt x="861" y="130"/>
                  </a:cubicBezTo>
                  <a:cubicBezTo>
                    <a:pt x="862" y="129"/>
                    <a:pt x="862" y="129"/>
                    <a:pt x="862" y="129"/>
                  </a:cubicBezTo>
                  <a:cubicBezTo>
                    <a:pt x="863" y="128"/>
                    <a:pt x="863" y="128"/>
                    <a:pt x="863" y="128"/>
                  </a:cubicBezTo>
                  <a:cubicBezTo>
                    <a:pt x="866" y="128"/>
                    <a:pt x="866" y="128"/>
                    <a:pt x="866" y="128"/>
                  </a:cubicBezTo>
                  <a:cubicBezTo>
                    <a:pt x="864" y="127"/>
                    <a:pt x="864" y="127"/>
                    <a:pt x="864" y="127"/>
                  </a:cubicBezTo>
                  <a:cubicBezTo>
                    <a:pt x="861" y="126"/>
                    <a:pt x="861" y="126"/>
                    <a:pt x="861" y="126"/>
                  </a:cubicBezTo>
                  <a:cubicBezTo>
                    <a:pt x="859" y="124"/>
                    <a:pt x="859" y="124"/>
                    <a:pt x="859" y="124"/>
                  </a:cubicBezTo>
                  <a:cubicBezTo>
                    <a:pt x="858" y="123"/>
                    <a:pt x="858" y="123"/>
                    <a:pt x="858" y="123"/>
                  </a:cubicBezTo>
                  <a:cubicBezTo>
                    <a:pt x="857" y="122"/>
                    <a:pt x="857" y="122"/>
                    <a:pt x="857" y="122"/>
                  </a:cubicBezTo>
                  <a:cubicBezTo>
                    <a:pt x="860" y="119"/>
                    <a:pt x="860" y="119"/>
                    <a:pt x="860" y="119"/>
                  </a:cubicBezTo>
                  <a:cubicBezTo>
                    <a:pt x="860" y="117"/>
                    <a:pt x="860" y="117"/>
                    <a:pt x="860" y="117"/>
                  </a:cubicBezTo>
                  <a:cubicBezTo>
                    <a:pt x="859" y="109"/>
                    <a:pt x="859" y="109"/>
                    <a:pt x="859" y="109"/>
                  </a:cubicBezTo>
                  <a:cubicBezTo>
                    <a:pt x="859" y="106"/>
                    <a:pt x="859" y="106"/>
                    <a:pt x="859" y="106"/>
                  </a:cubicBezTo>
                  <a:cubicBezTo>
                    <a:pt x="859" y="104"/>
                    <a:pt x="859" y="104"/>
                    <a:pt x="859" y="104"/>
                  </a:cubicBezTo>
                  <a:cubicBezTo>
                    <a:pt x="864" y="103"/>
                    <a:pt x="864" y="103"/>
                    <a:pt x="864" y="103"/>
                  </a:cubicBezTo>
                  <a:cubicBezTo>
                    <a:pt x="865" y="104"/>
                    <a:pt x="865" y="104"/>
                    <a:pt x="865" y="104"/>
                  </a:cubicBezTo>
                  <a:cubicBezTo>
                    <a:pt x="869" y="105"/>
                    <a:pt x="869" y="105"/>
                    <a:pt x="869" y="105"/>
                  </a:cubicBezTo>
                  <a:cubicBezTo>
                    <a:pt x="872" y="106"/>
                    <a:pt x="872" y="106"/>
                    <a:pt x="872" y="106"/>
                  </a:cubicBezTo>
                  <a:cubicBezTo>
                    <a:pt x="876" y="107"/>
                    <a:pt x="876" y="107"/>
                    <a:pt x="876" y="107"/>
                  </a:cubicBezTo>
                  <a:cubicBezTo>
                    <a:pt x="881" y="107"/>
                    <a:pt x="881" y="107"/>
                    <a:pt x="881" y="107"/>
                  </a:cubicBezTo>
                  <a:cubicBezTo>
                    <a:pt x="885" y="105"/>
                    <a:pt x="885" y="105"/>
                    <a:pt x="885" y="105"/>
                  </a:cubicBezTo>
                  <a:cubicBezTo>
                    <a:pt x="887" y="106"/>
                    <a:pt x="887" y="106"/>
                    <a:pt x="887" y="106"/>
                  </a:cubicBezTo>
                  <a:cubicBezTo>
                    <a:pt x="889" y="107"/>
                    <a:pt x="889" y="107"/>
                    <a:pt x="889" y="107"/>
                  </a:cubicBezTo>
                  <a:cubicBezTo>
                    <a:pt x="894" y="108"/>
                    <a:pt x="894" y="108"/>
                    <a:pt x="894" y="108"/>
                  </a:cubicBezTo>
                  <a:cubicBezTo>
                    <a:pt x="896" y="109"/>
                    <a:pt x="896" y="109"/>
                    <a:pt x="896" y="109"/>
                  </a:cubicBezTo>
                  <a:cubicBezTo>
                    <a:pt x="899" y="109"/>
                    <a:pt x="899" y="109"/>
                    <a:pt x="899" y="109"/>
                  </a:cubicBezTo>
                  <a:cubicBezTo>
                    <a:pt x="899" y="107"/>
                    <a:pt x="899" y="107"/>
                    <a:pt x="899" y="107"/>
                  </a:cubicBezTo>
                  <a:cubicBezTo>
                    <a:pt x="897" y="106"/>
                    <a:pt x="897" y="106"/>
                    <a:pt x="897" y="106"/>
                  </a:cubicBezTo>
                  <a:cubicBezTo>
                    <a:pt x="893" y="106"/>
                    <a:pt x="893" y="106"/>
                    <a:pt x="893" y="106"/>
                  </a:cubicBezTo>
                  <a:cubicBezTo>
                    <a:pt x="890" y="105"/>
                    <a:pt x="890" y="105"/>
                    <a:pt x="890" y="105"/>
                  </a:cubicBezTo>
                  <a:cubicBezTo>
                    <a:pt x="889" y="104"/>
                    <a:pt x="889" y="104"/>
                    <a:pt x="889" y="104"/>
                  </a:cubicBezTo>
                  <a:cubicBezTo>
                    <a:pt x="889" y="103"/>
                    <a:pt x="889" y="103"/>
                    <a:pt x="889" y="103"/>
                  </a:cubicBezTo>
                  <a:cubicBezTo>
                    <a:pt x="891" y="103"/>
                    <a:pt x="891" y="103"/>
                    <a:pt x="891" y="103"/>
                  </a:cubicBezTo>
                  <a:cubicBezTo>
                    <a:pt x="894" y="102"/>
                    <a:pt x="894" y="102"/>
                    <a:pt x="894" y="102"/>
                  </a:cubicBezTo>
                  <a:cubicBezTo>
                    <a:pt x="903" y="101"/>
                    <a:pt x="903" y="101"/>
                    <a:pt x="903" y="101"/>
                  </a:cubicBezTo>
                  <a:cubicBezTo>
                    <a:pt x="908" y="100"/>
                    <a:pt x="908" y="100"/>
                    <a:pt x="908" y="100"/>
                  </a:cubicBezTo>
                  <a:cubicBezTo>
                    <a:pt x="913" y="102"/>
                    <a:pt x="913" y="102"/>
                    <a:pt x="913" y="102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918" y="103"/>
                    <a:pt x="918" y="103"/>
                    <a:pt x="918" y="103"/>
                  </a:cubicBezTo>
                  <a:cubicBezTo>
                    <a:pt x="921" y="102"/>
                    <a:pt x="921" y="102"/>
                    <a:pt x="921" y="102"/>
                  </a:cubicBezTo>
                  <a:cubicBezTo>
                    <a:pt x="919" y="101"/>
                    <a:pt x="919" y="101"/>
                    <a:pt x="919" y="101"/>
                  </a:cubicBezTo>
                  <a:cubicBezTo>
                    <a:pt x="918" y="101"/>
                    <a:pt x="918" y="101"/>
                    <a:pt x="918" y="101"/>
                  </a:cubicBezTo>
                  <a:cubicBezTo>
                    <a:pt x="916" y="100"/>
                    <a:pt x="916" y="100"/>
                    <a:pt x="916" y="100"/>
                  </a:cubicBezTo>
                  <a:cubicBezTo>
                    <a:pt x="916" y="99"/>
                    <a:pt x="916" y="99"/>
                    <a:pt x="916" y="99"/>
                  </a:cubicBezTo>
                  <a:cubicBezTo>
                    <a:pt x="913" y="97"/>
                    <a:pt x="913" y="97"/>
                    <a:pt x="913" y="97"/>
                  </a:cubicBezTo>
                  <a:cubicBezTo>
                    <a:pt x="910" y="97"/>
                    <a:pt x="910" y="97"/>
                    <a:pt x="910" y="97"/>
                  </a:cubicBezTo>
                  <a:cubicBezTo>
                    <a:pt x="909" y="96"/>
                    <a:pt x="909" y="96"/>
                    <a:pt x="909" y="96"/>
                  </a:cubicBezTo>
                  <a:cubicBezTo>
                    <a:pt x="902" y="97"/>
                    <a:pt x="902" y="97"/>
                    <a:pt x="902" y="97"/>
                  </a:cubicBezTo>
                  <a:cubicBezTo>
                    <a:pt x="902" y="96"/>
                    <a:pt x="902" y="96"/>
                    <a:pt x="902" y="96"/>
                  </a:cubicBezTo>
                  <a:cubicBezTo>
                    <a:pt x="904" y="95"/>
                    <a:pt x="904" y="95"/>
                    <a:pt x="904" y="95"/>
                  </a:cubicBezTo>
                  <a:cubicBezTo>
                    <a:pt x="905" y="91"/>
                    <a:pt x="905" y="91"/>
                    <a:pt x="905" y="91"/>
                  </a:cubicBezTo>
                  <a:cubicBezTo>
                    <a:pt x="908" y="91"/>
                    <a:pt x="908" y="91"/>
                    <a:pt x="908" y="91"/>
                  </a:cubicBezTo>
                  <a:cubicBezTo>
                    <a:pt x="910" y="89"/>
                    <a:pt x="910" y="89"/>
                    <a:pt x="910" y="89"/>
                  </a:cubicBezTo>
                  <a:cubicBezTo>
                    <a:pt x="912" y="86"/>
                    <a:pt x="912" y="86"/>
                    <a:pt x="912" y="86"/>
                  </a:cubicBezTo>
                  <a:cubicBezTo>
                    <a:pt x="918" y="82"/>
                    <a:pt x="918" y="82"/>
                    <a:pt x="918" y="82"/>
                  </a:cubicBezTo>
                  <a:cubicBezTo>
                    <a:pt x="922" y="82"/>
                    <a:pt x="922" y="82"/>
                    <a:pt x="922" y="82"/>
                  </a:cubicBezTo>
                  <a:cubicBezTo>
                    <a:pt x="927" y="79"/>
                    <a:pt x="927" y="79"/>
                    <a:pt x="927" y="79"/>
                  </a:cubicBezTo>
                  <a:cubicBezTo>
                    <a:pt x="927" y="77"/>
                    <a:pt x="927" y="77"/>
                    <a:pt x="927" y="77"/>
                  </a:cubicBezTo>
                  <a:cubicBezTo>
                    <a:pt x="921" y="80"/>
                    <a:pt x="921" y="80"/>
                    <a:pt x="921" y="80"/>
                  </a:cubicBezTo>
                  <a:cubicBezTo>
                    <a:pt x="916" y="81"/>
                    <a:pt x="916" y="81"/>
                    <a:pt x="916" y="81"/>
                  </a:cubicBezTo>
                  <a:cubicBezTo>
                    <a:pt x="909" y="85"/>
                    <a:pt x="909" y="85"/>
                    <a:pt x="909" y="85"/>
                  </a:cubicBezTo>
                  <a:cubicBezTo>
                    <a:pt x="909" y="88"/>
                    <a:pt x="909" y="88"/>
                    <a:pt x="909" y="88"/>
                  </a:cubicBezTo>
                  <a:cubicBezTo>
                    <a:pt x="908" y="88"/>
                    <a:pt x="908" y="88"/>
                    <a:pt x="908" y="88"/>
                  </a:cubicBezTo>
                  <a:cubicBezTo>
                    <a:pt x="907" y="85"/>
                    <a:pt x="907" y="85"/>
                    <a:pt x="907" y="85"/>
                  </a:cubicBezTo>
                  <a:cubicBezTo>
                    <a:pt x="906" y="85"/>
                    <a:pt x="906" y="85"/>
                    <a:pt x="906" y="85"/>
                  </a:cubicBezTo>
                  <a:cubicBezTo>
                    <a:pt x="905" y="88"/>
                    <a:pt x="905" y="88"/>
                    <a:pt x="905" y="88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99" y="92"/>
                    <a:pt x="899" y="92"/>
                    <a:pt x="899" y="92"/>
                  </a:cubicBezTo>
                  <a:cubicBezTo>
                    <a:pt x="901" y="92"/>
                    <a:pt x="901" y="92"/>
                    <a:pt x="901" y="92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897" y="96"/>
                    <a:pt x="897" y="96"/>
                    <a:pt x="897" y="96"/>
                  </a:cubicBezTo>
                  <a:cubicBezTo>
                    <a:pt x="894" y="97"/>
                    <a:pt x="894" y="97"/>
                    <a:pt x="894" y="97"/>
                  </a:cubicBezTo>
                  <a:cubicBezTo>
                    <a:pt x="885" y="100"/>
                    <a:pt x="885" y="100"/>
                    <a:pt x="885" y="100"/>
                  </a:cubicBezTo>
                  <a:cubicBezTo>
                    <a:pt x="883" y="101"/>
                    <a:pt x="883" y="101"/>
                    <a:pt x="883" y="101"/>
                  </a:cubicBezTo>
                  <a:cubicBezTo>
                    <a:pt x="881" y="100"/>
                    <a:pt x="881" y="100"/>
                    <a:pt x="881" y="100"/>
                  </a:cubicBezTo>
                  <a:cubicBezTo>
                    <a:pt x="873" y="101"/>
                    <a:pt x="873" y="101"/>
                    <a:pt x="873" y="101"/>
                  </a:cubicBezTo>
                  <a:cubicBezTo>
                    <a:pt x="870" y="97"/>
                    <a:pt x="870" y="97"/>
                    <a:pt x="870" y="97"/>
                  </a:cubicBezTo>
                  <a:cubicBezTo>
                    <a:pt x="867" y="98"/>
                    <a:pt x="867" y="98"/>
                    <a:pt x="867" y="98"/>
                  </a:cubicBezTo>
                  <a:cubicBezTo>
                    <a:pt x="865" y="97"/>
                    <a:pt x="865" y="97"/>
                    <a:pt x="865" y="97"/>
                  </a:cubicBezTo>
                  <a:cubicBezTo>
                    <a:pt x="865" y="95"/>
                    <a:pt x="865" y="95"/>
                    <a:pt x="865" y="95"/>
                  </a:cubicBezTo>
                  <a:cubicBezTo>
                    <a:pt x="868" y="92"/>
                    <a:pt x="868" y="92"/>
                    <a:pt x="868" y="92"/>
                  </a:cubicBezTo>
                  <a:cubicBezTo>
                    <a:pt x="871" y="92"/>
                    <a:pt x="871" y="92"/>
                    <a:pt x="871" y="92"/>
                  </a:cubicBezTo>
                  <a:cubicBezTo>
                    <a:pt x="873" y="91"/>
                    <a:pt x="873" y="91"/>
                    <a:pt x="873" y="91"/>
                  </a:cubicBezTo>
                  <a:cubicBezTo>
                    <a:pt x="878" y="91"/>
                    <a:pt x="878" y="91"/>
                    <a:pt x="878" y="91"/>
                  </a:cubicBezTo>
                  <a:cubicBezTo>
                    <a:pt x="880" y="89"/>
                    <a:pt x="880" y="89"/>
                    <a:pt x="880" y="89"/>
                  </a:cubicBezTo>
                  <a:cubicBezTo>
                    <a:pt x="878" y="89"/>
                    <a:pt x="878" y="89"/>
                    <a:pt x="878" y="89"/>
                  </a:cubicBezTo>
                  <a:cubicBezTo>
                    <a:pt x="875" y="90"/>
                    <a:pt x="875" y="90"/>
                    <a:pt x="875" y="90"/>
                  </a:cubicBezTo>
                  <a:cubicBezTo>
                    <a:pt x="872" y="89"/>
                    <a:pt x="872" y="89"/>
                    <a:pt x="872" y="89"/>
                  </a:cubicBezTo>
                  <a:cubicBezTo>
                    <a:pt x="869" y="91"/>
                    <a:pt x="869" y="91"/>
                    <a:pt x="869" y="91"/>
                  </a:cubicBezTo>
                  <a:cubicBezTo>
                    <a:pt x="867" y="90"/>
                    <a:pt x="867" y="90"/>
                    <a:pt x="867" y="90"/>
                  </a:cubicBezTo>
                  <a:cubicBezTo>
                    <a:pt x="867" y="88"/>
                    <a:pt x="867" y="88"/>
                    <a:pt x="867" y="88"/>
                  </a:cubicBezTo>
                  <a:cubicBezTo>
                    <a:pt x="870" y="87"/>
                    <a:pt x="870" y="87"/>
                    <a:pt x="870" y="87"/>
                  </a:cubicBezTo>
                  <a:cubicBezTo>
                    <a:pt x="867" y="86"/>
                    <a:pt x="867" y="86"/>
                    <a:pt x="867" y="86"/>
                  </a:cubicBezTo>
                  <a:cubicBezTo>
                    <a:pt x="864" y="87"/>
                    <a:pt x="864" y="87"/>
                    <a:pt x="864" y="87"/>
                  </a:cubicBezTo>
                  <a:cubicBezTo>
                    <a:pt x="863" y="91"/>
                    <a:pt x="863" y="91"/>
                    <a:pt x="863" y="91"/>
                  </a:cubicBezTo>
                  <a:cubicBezTo>
                    <a:pt x="860" y="94"/>
                    <a:pt x="860" y="94"/>
                    <a:pt x="860" y="94"/>
                  </a:cubicBezTo>
                  <a:cubicBezTo>
                    <a:pt x="856" y="95"/>
                    <a:pt x="856" y="95"/>
                    <a:pt x="856" y="95"/>
                  </a:cubicBezTo>
                  <a:cubicBezTo>
                    <a:pt x="851" y="93"/>
                    <a:pt x="851" y="93"/>
                    <a:pt x="851" y="93"/>
                  </a:cubicBezTo>
                  <a:cubicBezTo>
                    <a:pt x="846" y="93"/>
                    <a:pt x="846" y="93"/>
                    <a:pt x="846" y="93"/>
                  </a:cubicBezTo>
                  <a:cubicBezTo>
                    <a:pt x="844" y="90"/>
                    <a:pt x="844" y="90"/>
                    <a:pt x="844" y="90"/>
                  </a:cubicBezTo>
                  <a:cubicBezTo>
                    <a:pt x="844" y="89"/>
                    <a:pt x="844" y="89"/>
                    <a:pt x="844" y="89"/>
                  </a:cubicBezTo>
                  <a:cubicBezTo>
                    <a:pt x="841" y="89"/>
                    <a:pt x="841" y="89"/>
                    <a:pt x="841" y="89"/>
                  </a:cubicBezTo>
                  <a:cubicBezTo>
                    <a:pt x="838" y="87"/>
                    <a:pt x="838" y="87"/>
                    <a:pt x="838" y="87"/>
                  </a:cubicBezTo>
                  <a:cubicBezTo>
                    <a:pt x="839" y="85"/>
                    <a:pt x="839" y="85"/>
                    <a:pt x="839" y="85"/>
                  </a:cubicBezTo>
                  <a:cubicBezTo>
                    <a:pt x="841" y="84"/>
                    <a:pt x="841" y="84"/>
                    <a:pt x="841" y="84"/>
                  </a:cubicBezTo>
                  <a:cubicBezTo>
                    <a:pt x="842" y="81"/>
                    <a:pt x="842" y="81"/>
                    <a:pt x="842" y="81"/>
                  </a:cubicBezTo>
                  <a:cubicBezTo>
                    <a:pt x="846" y="79"/>
                    <a:pt x="846" y="79"/>
                    <a:pt x="846" y="79"/>
                  </a:cubicBezTo>
                  <a:cubicBezTo>
                    <a:pt x="848" y="76"/>
                    <a:pt x="848" y="76"/>
                    <a:pt x="848" y="76"/>
                  </a:cubicBezTo>
                  <a:cubicBezTo>
                    <a:pt x="852" y="74"/>
                    <a:pt x="852" y="74"/>
                    <a:pt x="852" y="74"/>
                  </a:cubicBezTo>
                  <a:cubicBezTo>
                    <a:pt x="853" y="72"/>
                    <a:pt x="853" y="72"/>
                    <a:pt x="853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60" y="73"/>
                    <a:pt x="860" y="73"/>
                    <a:pt x="860" y="73"/>
                  </a:cubicBezTo>
                  <a:cubicBezTo>
                    <a:pt x="862" y="73"/>
                    <a:pt x="862" y="73"/>
                    <a:pt x="862" y="73"/>
                  </a:cubicBezTo>
                  <a:cubicBezTo>
                    <a:pt x="864" y="73"/>
                    <a:pt x="864" y="73"/>
                    <a:pt x="864" y="73"/>
                  </a:cubicBezTo>
                  <a:cubicBezTo>
                    <a:pt x="869" y="75"/>
                    <a:pt x="869" y="75"/>
                    <a:pt x="869" y="75"/>
                  </a:cubicBezTo>
                  <a:cubicBezTo>
                    <a:pt x="873" y="75"/>
                    <a:pt x="873" y="75"/>
                    <a:pt x="873" y="75"/>
                  </a:cubicBezTo>
                  <a:cubicBezTo>
                    <a:pt x="875" y="76"/>
                    <a:pt x="875" y="76"/>
                    <a:pt x="875" y="76"/>
                  </a:cubicBezTo>
                  <a:cubicBezTo>
                    <a:pt x="879" y="76"/>
                    <a:pt x="879" y="76"/>
                    <a:pt x="879" y="76"/>
                  </a:cubicBezTo>
                  <a:cubicBezTo>
                    <a:pt x="880" y="75"/>
                    <a:pt x="880" y="75"/>
                    <a:pt x="880" y="75"/>
                  </a:cubicBezTo>
                  <a:cubicBezTo>
                    <a:pt x="878" y="74"/>
                    <a:pt x="878" y="74"/>
                    <a:pt x="878" y="74"/>
                  </a:cubicBezTo>
                  <a:cubicBezTo>
                    <a:pt x="873" y="74"/>
                    <a:pt x="873" y="74"/>
                    <a:pt x="873" y="74"/>
                  </a:cubicBezTo>
                  <a:cubicBezTo>
                    <a:pt x="868" y="73"/>
                    <a:pt x="868" y="73"/>
                    <a:pt x="868" y="73"/>
                  </a:cubicBezTo>
                  <a:cubicBezTo>
                    <a:pt x="865" y="71"/>
                    <a:pt x="865" y="71"/>
                    <a:pt x="865" y="71"/>
                  </a:cubicBezTo>
                  <a:cubicBezTo>
                    <a:pt x="862" y="71"/>
                    <a:pt x="862" y="71"/>
                    <a:pt x="862" y="71"/>
                  </a:cubicBezTo>
                  <a:cubicBezTo>
                    <a:pt x="857" y="72"/>
                    <a:pt x="857" y="72"/>
                    <a:pt x="857" y="72"/>
                  </a:cubicBezTo>
                  <a:cubicBezTo>
                    <a:pt x="852" y="71"/>
                    <a:pt x="852" y="71"/>
                    <a:pt x="852" y="71"/>
                  </a:cubicBezTo>
                  <a:cubicBezTo>
                    <a:pt x="850" y="71"/>
                    <a:pt x="850" y="71"/>
                    <a:pt x="850" y="71"/>
                  </a:cubicBezTo>
                  <a:cubicBezTo>
                    <a:pt x="849" y="72"/>
                    <a:pt x="849" y="72"/>
                    <a:pt x="849" y="72"/>
                  </a:cubicBezTo>
                  <a:cubicBezTo>
                    <a:pt x="847" y="75"/>
                    <a:pt x="847" y="75"/>
                    <a:pt x="847" y="75"/>
                  </a:cubicBezTo>
                  <a:cubicBezTo>
                    <a:pt x="842" y="77"/>
                    <a:pt x="842" y="77"/>
                    <a:pt x="842" y="77"/>
                  </a:cubicBezTo>
                  <a:cubicBezTo>
                    <a:pt x="838" y="80"/>
                    <a:pt x="838" y="80"/>
                    <a:pt x="838" y="80"/>
                  </a:cubicBezTo>
                  <a:cubicBezTo>
                    <a:pt x="835" y="83"/>
                    <a:pt x="835" y="83"/>
                    <a:pt x="835" y="83"/>
                  </a:cubicBezTo>
                  <a:cubicBezTo>
                    <a:pt x="834" y="84"/>
                    <a:pt x="834" y="84"/>
                    <a:pt x="834" y="84"/>
                  </a:cubicBezTo>
                  <a:cubicBezTo>
                    <a:pt x="832" y="83"/>
                    <a:pt x="832" y="83"/>
                    <a:pt x="832" y="83"/>
                  </a:cubicBezTo>
                  <a:cubicBezTo>
                    <a:pt x="829" y="79"/>
                    <a:pt x="829" y="79"/>
                    <a:pt x="829" y="79"/>
                  </a:cubicBezTo>
                  <a:cubicBezTo>
                    <a:pt x="827" y="78"/>
                    <a:pt x="827" y="78"/>
                    <a:pt x="827" y="78"/>
                  </a:cubicBezTo>
                  <a:cubicBezTo>
                    <a:pt x="826" y="77"/>
                    <a:pt x="826" y="77"/>
                    <a:pt x="826" y="77"/>
                  </a:cubicBezTo>
                  <a:cubicBezTo>
                    <a:pt x="825" y="74"/>
                    <a:pt x="825" y="74"/>
                    <a:pt x="825" y="74"/>
                  </a:cubicBezTo>
                  <a:cubicBezTo>
                    <a:pt x="825" y="70"/>
                    <a:pt x="825" y="70"/>
                    <a:pt x="825" y="70"/>
                  </a:cubicBezTo>
                  <a:cubicBezTo>
                    <a:pt x="824" y="69"/>
                    <a:pt x="824" y="69"/>
                    <a:pt x="824" y="69"/>
                  </a:cubicBezTo>
                  <a:cubicBezTo>
                    <a:pt x="823" y="66"/>
                    <a:pt x="823" y="66"/>
                    <a:pt x="823" y="66"/>
                  </a:cubicBezTo>
                  <a:cubicBezTo>
                    <a:pt x="824" y="65"/>
                    <a:pt x="824" y="65"/>
                    <a:pt x="824" y="65"/>
                  </a:cubicBezTo>
                  <a:cubicBezTo>
                    <a:pt x="827" y="65"/>
                    <a:pt x="827" y="65"/>
                    <a:pt x="827" y="65"/>
                  </a:cubicBezTo>
                  <a:cubicBezTo>
                    <a:pt x="829" y="65"/>
                    <a:pt x="829" y="65"/>
                    <a:pt x="829" y="65"/>
                  </a:cubicBezTo>
                  <a:cubicBezTo>
                    <a:pt x="831" y="66"/>
                    <a:pt x="831" y="66"/>
                    <a:pt x="831" y="66"/>
                  </a:cubicBezTo>
                  <a:cubicBezTo>
                    <a:pt x="838" y="66"/>
                    <a:pt x="838" y="66"/>
                    <a:pt x="838" y="66"/>
                  </a:cubicBezTo>
                  <a:cubicBezTo>
                    <a:pt x="842" y="68"/>
                    <a:pt x="842" y="68"/>
                    <a:pt x="842" y="68"/>
                  </a:cubicBezTo>
                  <a:cubicBezTo>
                    <a:pt x="844" y="68"/>
                    <a:pt x="844" y="68"/>
                    <a:pt x="844" y="68"/>
                  </a:cubicBezTo>
                  <a:cubicBezTo>
                    <a:pt x="845" y="69"/>
                    <a:pt x="845" y="69"/>
                    <a:pt x="845" y="69"/>
                  </a:cubicBezTo>
                  <a:cubicBezTo>
                    <a:pt x="847" y="69"/>
                    <a:pt x="847" y="69"/>
                    <a:pt x="847" y="69"/>
                  </a:cubicBezTo>
                  <a:cubicBezTo>
                    <a:pt x="850" y="68"/>
                    <a:pt x="850" y="68"/>
                    <a:pt x="850" y="68"/>
                  </a:cubicBezTo>
                  <a:cubicBezTo>
                    <a:pt x="853" y="69"/>
                    <a:pt x="853" y="69"/>
                    <a:pt x="853" y="69"/>
                  </a:cubicBezTo>
                  <a:cubicBezTo>
                    <a:pt x="854" y="68"/>
                    <a:pt x="854" y="68"/>
                    <a:pt x="854" y="68"/>
                  </a:cubicBezTo>
                  <a:cubicBezTo>
                    <a:pt x="856" y="67"/>
                    <a:pt x="856" y="67"/>
                    <a:pt x="856" y="67"/>
                  </a:cubicBezTo>
                  <a:cubicBezTo>
                    <a:pt x="858" y="66"/>
                    <a:pt x="858" y="66"/>
                    <a:pt x="858" y="66"/>
                  </a:cubicBezTo>
                  <a:cubicBezTo>
                    <a:pt x="863" y="65"/>
                    <a:pt x="863" y="65"/>
                    <a:pt x="863" y="65"/>
                  </a:cubicBezTo>
                  <a:cubicBezTo>
                    <a:pt x="867" y="64"/>
                    <a:pt x="867" y="64"/>
                    <a:pt x="867" y="64"/>
                  </a:cubicBezTo>
                  <a:cubicBezTo>
                    <a:pt x="868" y="63"/>
                    <a:pt x="868" y="63"/>
                    <a:pt x="868" y="63"/>
                  </a:cubicBezTo>
                  <a:cubicBezTo>
                    <a:pt x="868" y="62"/>
                    <a:pt x="868" y="62"/>
                    <a:pt x="868" y="62"/>
                  </a:cubicBezTo>
                  <a:cubicBezTo>
                    <a:pt x="866" y="62"/>
                    <a:pt x="866" y="62"/>
                    <a:pt x="866" y="62"/>
                  </a:cubicBezTo>
                  <a:cubicBezTo>
                    <a:pt x="865" y="62"/>
                    <a:pt x="865" y="62"/>
                    <a:pt x="865" y="62"/>
                  </a:cubicBezTo>
                  <a:cubicBezTo>
                    <a:pt x="863" y="63"/>
                    <a:pt x="863" y="63"/>
                    <a:pt x="863" y="63"/>
                  </a:cubicBezTo>
                  <a:cubicBezTo>
                    <a:pt x="860" y="64"/>
                    <a:pt x="860" y="64"/>
                    <a:pt x="860" y="64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1" y="66"/>
                    <a:pt x="851" y="66"/>
                    <a:pt x="851" y="66"/>
                  </a:cubicBezTo>
                  <a:cubicBezTo>
                    <a:pt x="850" y="66"/>
                    <a:pt x="850" y="66"/>
                    <a:pt x="850" y="66"/>
                  </a:cubicBezTo>
                  <a:cubicBezTo>
                    <a:pt x="846" y="66"/>
                    <a:pt x="846" y="66"/>
                    <a:pt x="846" y="66"/>
                  </a:cubicBezTo>
                  <a:cubicBezTo>
                    <a:pt x="845" y="66"/>
                    <a:pt x="845" y="66"/>
                    <a:pt x="845" y="66"/>
                  </a:cubicBezTo>
                  <a:cubicBezTo>
                    <a:pt x="843" y="66"/>
                    <a:pt x="843" y="66"/>
                    <a:pt x="843" y="66"/>
                  </a:cubicBezTo>
                  <a:cubicBezTo>
                    <a:pt x="840" y="64"/>
                    <a:pt x="840" y="64"/>
                    <a:pt x="840" y="64"/>
                  </a:cubicBezTo>
                  <a:cubicBezTo>
                    <a:pt x="839" y="64"/>
                    <a:pt x="839" y="64"/>
                    <a:pt x="839" y="64"/>
                  </a:cubicBezTo>
                  <a:cubicBezTo>
                    <a:pt x="838" y="63"/>
                    <a:pt x="838" y="63"/>
                    <a:pt x="838" y="63"/>
                  </a:cubicBezTo>
                  <a:cubicBezTo>
                    <a:pt x="835" y="63"/>
                    <a:pt x="835" y="63"/>
                    <a:pt x="835" y="63"/>
                  </a:cubicBezTo>
                  <a:cubicBezTo>
                    <a:pt x="831" y="61"/>
                    <a:pt x="831" y="61"/>
                    <a:pt x="831" y="61"/>
                  </a:cubicBezTo>
                  <a:cubicBezTo>
                    <a:pt x="828" y="62"/>
                    <a:pt x="828" y="62"/>
                    <a:pt x="828" y="62"/>
                  </a:cubicBezTo>
                  <a:cubicBezTo>
                    <a:pt x="826" y="61"/>
                    <a:pt x="826" y="61"/>
                    <a:pt x="826" y="61"/>
                  </a:cubicBezTo>
                  <a:cubicBezTo>
                    <a:pt x="825" y="59"/>
                    <a:pt x="825" y="59"/>
                    <a:pt x="825" y="59"/>
                  </a:cubicBezTo>
                  <a:cubicBezTo>
                    <a:pt x="826" y="58"/>
                    <a:pt x="826" y="58"/>
                    <a:pt x="826" y="58"/>
                  </a:cubicBezTo>
                  <a:cubicBezTo>
                    <a:pt x="826" y="55"/>
                    <a:pt x="826" y="55"/>
                    <a:pt x="826" y="55"/>
                  </a:cubicBezTo>
                  <a:cubicBezTo>
                    <a:pt x="828" y="54"/>
                    <a:pt x="828" y="54"/>
                    <a:pt x="828" y="54"/>
                  </a:cubicBezTo>
                  <a:cubicBezTo>
                    <a:pt x="829" y="54"/>
                    <a:pt x="829" y="54"/>
                    <a:pt x="829" y="54"/>
                  </a:cubicBezTo>
                  <a:cubicBezTo>
                    <a:pt x="831" y="56"/>
                    <a:pt x="831" y="56"/>
                    <a:pt x="831" y="56"/>
                  </a:cubicBezTo>
                  <a:cubicBezTo>
                    <a:pt x="834" y="56"/>
                    <a:pt x="834" y="56"/>
                    <a:pt x="834" y="56"/>
                  </a:cubicBezTo>
                  <a:cubicBezTo>
                    <a:pt x="836" y="55"/>
                    <a:pt x="836" y="55"/>
                    <a:pt x="836" y="55"/>
                  </a:cubicBezTo>
                  <a:cubicBezTo>
                    <a:pt x="834" y="53"/>
                    <a:pt x="834" y="53"/>
                    <a:pt x="834" y="53"/>
                  </a:cubicBezTo>
                  <a:cubicBezTo>
                    <a:pt x="832" y="53"/>
                    <a:pt x="832" y="53"/>
                    <a:pt x="832" y="53"/>
                  </a:cubicBezTo>
                  <a:cubicBezTo>
                    <a:pt x="830" y="51"/>
                    <a:pt x="830" y="51"/>
                    <a:pt x="830" y="51"/>
                  </a:cubicBezTo>
                  <a:cubicBezTo>
                    <a:pt x="831" y="50"/>
                    <a:pt x="831" y="50"/>
                    <a:pt x="831" y="50"/>
                  </a:cubicBezTo>
                  <a:cubicBezTo>
                    <a:pt x="834" y="50"/>
                    <a:pt x="834" y="50"/>
                    <a:pt x="834" y="50"/>
                  </a:cubicBezTo>
                  <a:cubicBezTo>
                    <a:pt x="837" y="47"/>
                    <a:pt x="837" y="47"/>
                    <a:pt x="837" y="47"/>
                  </a:cubicBezTo>
                  <a:cubicBezTo>
                    <a:pt x="841" y="47"/>
                    <a:pt x="841" y="47"/>
                    <a:pt x="841" y="47"/>
                  </a:cubicBezTo>
                  <a:cubicBezTo>
                    <a:pt x="843" y="46"/>
                    <a:pt x="843" y="46"/>
                    <a:pt x="843" y="46"/>
                  </a:cubicBezTo>
                  <a:cubicBezTo>
                    <a:pt x="845" y="46"/>
                    <a:pt x="845" y="46"/>
                    <a:pt x="845" y="46"/>
                  </a:cubicBezTo>
                  <a:cubicBezTo>
                    <a:pt x="847" y="47"/>
                    <a:pt x="847" y="47"/>
                    <a:pt x="847" y="47"/>
                  </a:cubicBezTo>
                  <a:cubicBezTo>
                    <a:pt x="849" y="46"/>
                    <a:pt x="849" y="46"/>
                    <a:pt x="849" y="46"/>
                  </a:cubicBezTo>
                  <a:cubicBezTo>
                    <a:pt x="849" y="45"/>
                    <a:pt x="849" y="45"/>
                    <a:pt x="849" y="45"/>
                  </a:cubicBezTo>
                  <a:cubicBezTo>
                    <a:pt x="848" y="44"/>
                    <a:pt x="848" y="44"/>
                    <a:pt x="848" y="44"/>
                  </a:cubicBezTo>
                  <a:cubicBezTo>
                    <a:pt x="843" y="45"/>
                    <a:pt x="843" y="45"/>
                    <a:pt x="843" y="45"/>
                  </a:cubicBezTo>
                  <a:cubicBezTo>
                    <a:pt x="838" y="45"/>
                    <a:pt x="838" y="45"/>
                    <a:pt x="838" y="45"/>
                  </a:cubicBezTo>
                  <a:cubicBezTo>
                    <a:pt x="835" y="46"/>
                    <a:pt x="835" y="46"/>
                    <a:pt x="835" y="46"/>
                  </a:cubicBezTo>
                  <a:cubicBezTo>
                    <a:pt x="833" y="47"/>
                    <a:pt x="833" y="47"/>
                    <a:pt x="833" y="47"/>
                  </a:cubicBezTo>
                  <a:cubicBezTo>
                    <a:pt x="831" y="48"/>
                    <a:pt x="831" y="48"/>
                    <a:pt x="831" y="48"/>
                  </a:cubicBezTo>
                  <a:cubicBezTo>
                    <a:pt x="829" y="48"/>
                    <a:pt x="829" y="48"/>
                    <a:pt x="829" y="48"/>
                  </a:cubicBezTo>
                  <a:cubicBezTo>
                    <a:pt x="829" y="46"/>
                    <a:pt x="829" y="46"/>
                    <a:pt x="829" y="46"/>
                  </a:cubicBezTo>
                  <a:cubicBezTo>
                    <a:pt x="829" y="44"/>
                    <a:pt x="829" y="44"/>
                    <a:pt x="829" y="44"/>
                  </a:cubicBezTo>
                  <a:cubicBezTo>
                    <a:pt x="832" y="43"/>
                    <a:pt x="832" y="43"/>
                    <a:pt x="832" y="43"/>
                  </a:cubicBezTo>
                  <a:cubicBezTo>
                    <a:pt x="835" y="40"/>
                    <a:pt x="835" y="40"/>
                    <a:pt x="835" y="40"/>
                  </a:cubicBezTo>
                  <a:cubicBezTo>
                    <a:pt x="839" y="40"/>
                    <a:pt x="839" y="40"/>
                    <a:pt x="839" y="40"/>
                  </a:cubicBezTo>
                  <a:cubicBezTo>
                    <a:pt x="841" y="39"/>
                    <a:pt x="841" y="39"/>
                    <a:pt x="841" y="39"/>
                  </a:cubicBezTo>
                  <a:cubicBezTo>
                    <a:pt x="838" y="39"/>
                    <a:pt x="838" y="39"/>
                    <a:pt x="838" y="39"/>
                  </a:cubicBezTo>
                  <a:cubicBezTo>
                    <a:pt x="837" y="37"/>
                    <a:pt x="837" y="37"/>
                    <a:pt x="837" y="37"/>
                  </a:cubicBezTo>
                  <a:cubicBezTo>
                    <a:pt x="838" y="34"/>
                    <a:pt x="838" y="34"/>
                    <a:pt x="838" y="34"/>
                  </a:cubicBezTo>
                  <a:cubicBezTo>
                    <a:pt x="836" y="35"/>
                    <a:pt x="836" y="35"/>
                    <a:pt x="836" y="35"/>
                  </a:cubicBezTo>
                  <a:cubicBezTo>
                    <a:pt x="836" y="37"/>
                    <a:pt x="836" y="37"/>
                    <a:pt x="836" y="37"/>
                  </a:cubicBezTo>
                  <a:cubicBezTo>
                    <a:pt x="835" y="38"/>
                    <a:pt x="835" y="38"/>
                    <a:pt x="835" y="38"/>
                  </a:cubicBezTo>
                  <a:cubicBezTo>
                    <a:pt x="834" y="35"/>
                    <a:pt x="834" y="35"/>
                    <a:pt x="834" y="35"/>
                  </a:cubicBezTo>
                  <a:cubicBezTo>
                    <a:pt x="833" y="36"/>
                    <a:pt x="833" y="36"/>
                    <a:pt x="833" y="36"/>
                  </a:cubicBezTo>
                  <a:cubicBezTo>
                    <a:pt x="831" y="37"/>
                    <a:pt x="831" y="37"/>
                    <a:pt x="831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9"/>
                    <a:pt x="829" y="39"/>
                    <a:pt x="829" y="39"/>
                  </a:cubicBezTo>
                  <a:cubicBezTo>
                    <a:pt x="828" y="41"/>
                    <a:pt x="828" y="41"/>
                    <a:pt x="828" y="41"/>
                  </a:cubicBezTo>
                  <a:cubicBezTo>
                    <a:pt x="825" y="42"/>
                    <a:pt x="825" y="42"/>
                    <a:pt x="825" y="42"/>
                  </a:cubicBezTo>
                  <a:cubicBezTo>
                    <a:pt x="825" y="39"/>
                    <a:pt x="825" y="39"/>
                    <a:pt x="825" y="39"/>
                  </a:cubicBezTo>
                  <a:cubicBezTo>
                    <a:pt x="825" y="37"/>
                    <a:pt x="825" y="37"/>
                    <a:pt x="825" y="37"/>
                  </a:cubicBezTo>
                  <a:cubicBezTo>
                    <a:pt x="824" y="36"/>
                    <a:pt x="824" y="36"/>
                    <a:pt x="824" y="36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4" y="34"/>
                    <a:pt x="824" y="34"/>
                    <a:pt x="824" y="34"/>
                  </a:cubicBezTo>
                  <a:cubicBezTo>
                    <a:pt x="826" y="34"/>
                    <a:pt x="826" y="34"/>
                    <a:pt x="826" y="34"/>
                  </a:cubicBezTo>
                  <a:cubicBezTo>
                    <a:pt x="826" y="32"/>
                    <a:pt x="826" y="32"/>
                    <a:pt x="826" y="32"/>
                  </a:cubicBezTo>
                  <a:cubicBezTo>
                    <a:pt x="828" y="31"/>
                    <a:pt x="828" y="31"/>
                    <a:pt x="828" y="31"/>
                  </a:cubicBezTo>
                  <a:cubicBezTo>
                    <a:pt x="831" y="31"/>
                    <a:pt x="831" y="31"/>
                    <a:pt x="831" y="31"/>
                  </a:cubicBezTo>
                  <a:cubicBezTo>
                    <a:pt x="832" y="29"/>
                    <a:pt x="832" y="29"/>
                    <a:pt x="832" y="29"/>
                  </a:cubicBezTo>
                  <a:cubicBezTo>
                    <a:pt x="835" y="27"/>
                    <a:pt x="835" y="27"/>
                    <a:pt x="835" y="27"/>
                  </a:cubicBezTo>
                  <a:cubicBezTo>
                    <a:pt x="837" y="27"/>
                    <a:pt x="837" y="27"/>
                    <a:pt x="837" y="27"/>
                  </a:cubicBezTo>
                  <a:cubicBezTo>
                    <a:pt x="841" y="26"/>
                    <a:pt x="841" y="26"/>
                    <a:pt x="841" y="26"/>
                  </a:cubicBezTo>
                  <a:cubicBezTo>
                    <a:pt x="846" y="25"/>
                    <a:pt x="846" y="25"/>
                    <a:pt x="846" y="25"/>
                  </a:cubicBezTo>
                  <a:cubicBezTo>
                    <a:pt x="847" y="24"/>
                    <a:pt x="847" y="24"/>
                    <a:pt x="847" y="24"/>
                  </a:cubicBezTo>
                  <a:cubicBezTo>
                    <a:pt x="849" y="25"/>
                    <a:pt x="849" y="25"/>
                    <a:pt x="849" y="25"/>
                  </a:cubicBezTo>
                  <a:cubicBezTo>
                    <a:pt x="849" y="27"/>
                    <a:pt x="849" y="27"/>
                    <a:pt x="849" y="27"/>
                  </a:cubicBezTo>
                  <a:cubicBezTo>
                    <a:pt x="848" y="28"/>
                    <a:pt x="848" y="28"/>
                    <a:pt x="848" y="28"/>
                  </a:cubicBezTo>
                  <a:cubicBezTo>
                    <a:pt x="848" y="34"/>
                    <a:pt x="848" y="34"/>
                    <a:pt x="848" y="34"/>
                  </a:cubicBezTo>
                  <a:cubicBezTo>
                    <a:pt x="850" y="33"/>
                    <a:pt x="850" y="33"/>
                    <a:pt x="850" y="33"/>
                  </a:cubicBezTo>
                  <a:cubicBezTo>
                    <a:pt x="851" y="29"/>
                    <a:pt x="851" y="29"/>
                    <a:pt x="851" y="29"/>
                  </a:cubicBezTo>
                  <a:cubicBezTo>
                    <a:pt x="853" y="28"/>
                    <a:pt x="853" y="28"/>
                    <a:pt x="853" y="28"/>
                  </a:cubicBezTo>
                  <a:cubicBezTo>
                    <a:pt x="853" y="29"/>
                    <a:pt x="853" y="29"/>
                    <a:pt x="853" y="29"/>
                  </a:cubicBezTo>
                  <a:cubicBezTo>
                    <a:pt x="853" y="30"/>
                    <a:pt x="853" y="30"/>
                    <a:pt x="853" y="30"/>
                  </a:cubicBezTo>
                  <a:cubicBezTo>
                    <a:pt x="853" y="32"/>
                    <a:pt x="853" y="32"/>
                    <a:pt x="853" y="32"/>
                  </a:cubicBezTo>
                  <a:cubicBezTo>
                    <a:pt x="854" y="31"/>
                    <a:pt x="854" y="31"/>
                    <a:pt x="854" y="31"/>
                  </a:cubicBezTo>
                  <a:cubicBezTo>
                    <a:pt x="854" y="29"/>
                    <a:pt x="854" y="29"/>
                    <a:pt x="854" y="29"/>
                  </a:cubicBezTo>
                  <a:cubicBezTo>
                    <a:pt x="855" y="28"/>
                    <a:pt x="855" y="28"/>
                    <a:pt x="855" y="28"/>
                  </a:cubicBezTo>
                  <a:cubicBezTo>
                    <a:pt x="855" y="26"/>
                    <a:pt x="855" y="26"/>
                    <a:pt x="855" y="26"/>
                  </a:cubicBezTo>
                  <a:cubicBezTo>
                    <a:pt x="855" y="23"/>
                    <a:pt x="855" y="23"/>
                    <a:pt x="855" y="23"/>
                  </a:cubicBezTo>
                  <a:cubicBezTo>
                    <a:pt x="857" y="23"/>
                    <a:pt x="857" y="23"/>
                    <a:pt x="857" y="23"/>
                  </a:cubicBezTo>
                  <a:cubicBezTo>
                    <a:pt x="860" y="20"/>
                    <a:pt x="860" y="20"/>
                    <a:pt x="860" y="20"/>
                  </a:cubicBezTo>
                  <a:cubicBezTo>
                    <a:pt x="861" y="21"/>
                    <a:pt x="861" y="21"/>
                    <a:pt x="861" y="21"/>
                  </a:cubicBezTo>
                  <a:cubicBezTo>
                    <a:pt x="861" y="23"/>
                    <a:pt x="861" y="23"/>
                    <a:pt x="861" y="23"/>
                  </a:cubicBezTo>
                  <a:cubicBezTo>
                    <a:pt x="861" y="26"/>
                    <a:pt x="861" y="26"/>
                    <a:pt x="861" y="26"/>
                  </a:cubicBezTo>
                  <a:cubicBezTo>
                    <a:pt x="863" y="27"/>
                    <a:pt x="863" y="27"/>
                    <a:pt x="863" y="27"/>
                  </a:cubicBezTo>
                  <a:cubicBezTo>
                    <a:pt x="864" y="30"/>
                    <a:pt x="864" y="30"/>
                    <a:pt x="864" y="30"/>
                  </a:cubicBezTo>
                  <a:cubicBezTo>
                    <a:pt x="863" y="32"/>
                    <a:pt x="863" y="32"/>
                    <a:pt x="863" y="32"/>
                  </a:cubicBezTo>
                  <a:cubicBezTo>
                    <a:pt x="864" y="34"/>
                    <a:pt x="864" y="34"/>
                    <a:pt x="864" y="34"/>
                  </a:cubicBezTo>
                  <a:cubicBezTo>
                    <a:pt x="864" y="35"/>
                    <a:pt x="864" y="35"/>
                    <a:pt x="864" y="35"/>
                  </a:cubicBezTo>
                  <a:cubicBezTo>
                    <a:pt x="865" y="37"/>
                    <a:pt x="865" y="37"/>
                    <a:pt x="865" y="37"/>
                  </a:cubicBezTo>
                  <a:cubicBezTo>
                    <a:pt x="866" y="36"/>
                    <a:pt x="866" y="36"/>
                    <a:pt x="866" y="36"/>
                  </a:cubicBezTo>
                  <a:cubicBezTo>
                    <a:pt x="865" y="34"/>
                    <a:pt x="865" y="34"/>
                    <a:pt x="865" y="34"/>
                  </a:cubicBezTo>
                  <a:cubicBezTo>
                    <a:pt x="865" y="31"/>
                    <a:pt x="865" y="31"/>
                    <a:pt x="865" y="31"/>
                  </a:cubicBezTo>
                  <a:cubicBezTo>
                    <a:pt x="867" y="31"/>
                    <a:pt x="867" y="31"/>
                    <a:pt x="867" y="31"/>
                  </a:cubicBezTo>
                  <a:cubicBezTo>
                    <a:pt x="869" y="27"/>
                    <a:pt x="869" y="27"/>
                    <a:pt x="869" y="27"/>
                  </a:cubicBezTo>
                  <a:cubicBezTo>
                    <a:pt x="871" y="27"/>
                    <a:pt x="871" y="27"/>
                    <a:pt x="871" y="27"/>
                  </a:cubicBezTo>
                  <a:cubicBezTo>
                    <a:pt x="873" y="30"/>
                    <a:pt x="873" y="30"/>
                    <a:pt x="873" y="30"/>
                  </a:cubicBezTo>
                  <a:cubicBezTo>
                    <a:pt x="873" y="33"/>
                    <a:pt x="873" y="33"/>
                    <a:pt x="873" y="33"/>
                  </a:cubicBezTo>
                  <a:cubicBezTo>
                    <a:pt x="872" y="35"/>
                    <a:pt x="872" y="35"/>
                    <a:pt x="872" y="35"/>
                  </a:cubicBezTo>
                  <a:cubicBezTo>
                    <a:pt x="873" y="37"/>
                    <a:pt x="873" y="37"/>
                    <a:pt x="873" y="37"/>
                  </a:cubicBezTo>
                  <a:cubicBezTo>
                    <a:pt x="874" y="38"/>
                    <a:pt x="874" y="38"/>
                    <a:pt x="874" y="38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5" y="34"/>
                    <a:pt x="875" y="34"/>
                    <a:pt x="875" y="34"/>
                  </a:cubicBezTo>
                  <a:cubicBezTo>
                    <a:pt x="876" y="33"/>
                    <a:pt x="876" y="33"/>
                    <a:pt x="876" y="33"/>
                  </a:cubicBezTo>
                  <a:cubicBezTo>
                    <a:pt x="878" y="32"/>
                    <a:pt x="878" y="32"/>
                    <a:pt x="878" y="32"/>
                  </a:cubicBezTo>
                  <a:cubicBezTo>
                    <a:pt x="878" y="34"/>
                    <a:pt x="878" y="34"/>
                    <a:pt x="878" y="34"/>
                  </a:cubicBezTo>
                  <a:cubicBezTo>
                    <a:pt x="878" y="35"/>
                    <a:pt x="878" y="35"/>
                    <a:pt x="878" y="35"/>
                  </a:cubicBezTo>
                  <a:cubicBezTo>
                    <a:pt x="878" y="37"/>
                    <a:pt x="878" y="37"/>
                    <a:pt x="878" y="37"/>
                  </a:cubicBezTo>
                  <a:cubicBezTo>
                    <a:pt x="879" y="38"/>
                    <a:pt x="879" y="38"/>
                    <a:pt x="879" y="38"/>
                  </a:cubicBezTo>
                  <a:cubicBezTo>
                    <a:pt x="881" y="36"/>
                    <a:pt x="881" y="36"/>
                    <a:pt x="881" y="36"/>
                  </a:cubicBezTo>
                  <a:cubicBezTo>
                    <a:pt x="882" y="36"/>
                    <a:pt x="882" y="36"/>
                    <a:pt x="882" y="36"/>
                  </a:cubicBezTo>
                  <a:cubicBezTo>
                    <a:pt x="882" y="39"/>
                    <a:pt x="882" y="39"/>
                    <a:pt x="882" y="39"/>
                  </a:cubicBezTo>
                  <a:cubicBezTo>
                    <a:pt x="883" y="37"/>
                    <a:pt x="883" y="37"/>
                    <a:pt x="883" y="37"/>
                  </a:cubicBezTo>
                  <a:cubicBezTo>
                    <a:pt x="883" y="34"/>
                    <a:pt x="883" y="34"/>
                    <a:pt x="883" y="34"/>
                  </a:cubicBezTo>
                  <a:cubicBezTo>
                    <a:pt x="881" y="31"/>
                    <a:pt x="881" y="31"/>
                    <a:pt x="881" y="31"/>
                  </a:cubicBezTo>
                  <a:cubicBezTo>
                    <a:pt x="880" y="31"/>
                    <a:pt x="880" y="31"/>
                    <a:pt x="880" y="31"/>
                  </a:cubicBezTo>
                  <a:cubicBezTo>
                    <a:pt x="878" y="29"/>
                    <a:pt x="878" y="29"/>
                    <a:pt x="878" y="29"/>
                  </a:cubicBezTo>
                  <a:cubicBezTo>
                    <a:pt x="878" y="27"/>
                    <a:pt x="878" y="27"/>
                    <a:pt x="878" y="27"/>
                  </a:cubicBezTo>
                  <a:cubicBezTo>
                    <a:pt x="877" y="25"/>
                    <a:pt x="877" y="25"/>
                    <a:pt x="877" y="25"/>
                  </a:cubicBezTo>
                  <a:cubicBezTo>
                    <a:pt x="876" y="23"/>
                    <a:pt x="876" y="23"/>
                    <a:pt x="876" y="23"/>
                  </a:cubicBezTo>
                  <a:cubicBezTo>
                    <a:pt x="874" y="21"/>
                    <a:pt x="874" y="21"/>
                    <a:pt x="874" y="21"/>
                  </a:cubicBezTo>
                  <a:cubicBezTo>
                    <a:pt x="875" y="19"/>
                    <a:pt x="875" y="19"/>
                    <a:pt x="875" y="19"/>
                  </a:cubicBezTo>
                  <a:cubicBezTo>
                    <a:pt x="877" y="19"/>
                    <a:pt x="877" y="19"/>
                    <a:pt x="877" y="19"/>
                  </a:cubicBezTo>
                  <a:cubicBezTo>
                    <a:pt x="879" y="20"/>
                    <a:pt x="879" y="20"/>
                    <a:pt x="879" y="20"/>
                  </a:cubicBezTo>
                  <a:cubicBezTo>
                    <a:pt x="882" y="20"/>
                    <a:pt x="882" y="20"/>
                    <a:pt x="882" y="20"/>
                  </a:cubicBezTo>
                  <a:cubicBezTo>
                    <a:pt x="884" y="20"/>
                    <a:pt x="884" y="20"/>
                    <a:pt x="884" y="20"/>
                  </a:cubicBezTo>
                  <a:cubicBezTo>
                    <a:pt x="885" y="19"/>
                    <a:pt x="885" y="19"/>
                    <a:pt x="885" y="19"/>
                  </a:cubicBezTo>
                  <a:cubicBezTo>
                    <a:pt x="885" y="15"/>
                    <a:pt x="885" y="15"/>
                    <a:pt x="885" y="15"/>
                  </a:cubicBezTo>
                  <a:cubicBezTo>
                    <a:pt x="883" y="13"/>
                    <a:pt x="883" y="13"/>
                    <a:pt x="883" y="13"/>
                  </a:cubicBezTo>
                  <a:cubicBezTo>
                    <a:pt x="884" y="11"/>
                    <a:pt x="884" y="11"/>
                    <a:pt x="884" y="11"/>
                  </a:cubicBezTo>
                  <a:cubicBezTo>
                    <a:pt x="887" y="10"/>
                    <a:pt x="887" y="10"/>
                    <a:pt x="887" y="10"/>
                  </a:cubicBezTo>
                  <a:cubicBezTo>
                    <a:pt x="888" y="11"/>
                    <a:pt x="888" y="11"/>
                    <a:pt x="888" y="11"/>
                  </a:cubicBezTo>
                  <a:cubicBezTo>
                    <a:pt x="892" y="11"/>
                    <a:pt x="892" y="11"/>
                    <a:pt x="892" y="11"/>
                  </a:cubicBezTo>
                  <a:cubicBezTo>
                    <a:pt x="894" y="13"/>
                    <a:pt x="894" y="13"/>
                    <a:pt x="894" y="13"/>
                  </a:cubicBezTo>
                  <a:cubicBezTo>
                    <a:pt x="894" y="14"/>
                    <a:pt x="894" y="14"/>
                    <a:pt x="894" y="14"/>
                  </a:cubicBezTo>
                  <a:cubicBezTo>
                    <a:pt x="892" y="16"/>
                    <a:pt x="892" y="16"/>
                    <a:pt x="892" y="16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7" y="19"/>
                    <a:pt x="897" y="19"/>
                    <a:pt x="897" y="19"/>
                  </a:cubicBezTo>
                  <a:cubicBezTo>
                    <a:pt x="897" y="20"/>
                    <a:pt x="897" y="20"/>
                    <a:pt x="897" y="20"/>
                  </a:cubicBezTo>
                  <a:cubicBezTo>
                    <a:pt x="897" y="24"/>
                    <a:pt x="897" y="24"/>
                    <a:pt x="897" y="24"/>
                  </a:cubicBezTo>
                  <a:cubicBezTo>
                    <a:pt x="897" y="29"/>
                    <a:pt x="897" y="29"/>
                    <a:pt x="897" y="29"/>
                  </a:cubicBezTo>
                  <a:cubicBezTo>
                    <a:pt x="899" y="28"/>
                    <a:pt x="899" y="28"/>
                    <a:pt x="899" y="28"/>
                  </a:cubicBezTo>
                  <a:cubicBezTo>
                    <a:pt x="900" y="25"/>
                    <a:pt x="900" y="25"/>
                    <a:pt x="900" y="25"/>
                  </a:cubicBezTo>
                  <a:cubicBezTo>
                    <a:pt x="901" y="25"/>
                    <a:pt x="901" y="25"/>
                    <a:pt x="901" y="25"/>
                  </a:cubicBezTo>
                  <a:cubicBezTo>
                    <a:pt x="901" y="28"/>
                    <a:pt x="901" y="28"/>
                    <a:pt x="901" y="28"/>
                  </a:cubicBezTo>
                  <a:cubicBezTo>
                    <a:pt x="902" y="29"/>
                    <a:pt x="902" y="29"/>
                    <a:pt x="902" y="29"/>
                  </a:cubicBezTo>
                  <a:cubicBezTo>
                    <a:pt x="904" y="28"/>
                    <a:pt x="904" y="28"/>
                    <a:pt x="904" y="28"/>
                  </a:cubicBezTo>
                  <a:cubicBezTo>
                    <a:pt x="905" y="26"/>
                    <a:pt x="905" y="26"/>
                    <a:pt x="905" y="26"/>
                  </a:cubicBezTo>
                  <a:cubicBezTo>
                    <a:pt x="908" y="25"/>
                    <a:pt x="908" y="25"/>
                    <a:pt x="908" y="25"/>
                  </a:cubicBezTo>
                  <a:cubicBezTo>
                    <a:pt x="909" y="24"/>
                    <a:pt x="909" y="24"/>
                    <a:pt x="909" y="24"/>
                  </a:cubicBezTo>
                  <a:cubicBezTo>
                    <a:pt x="907" y="19"/>
                    <a:pt x="907" y="19"/>
                    <a:pt x="907" y="19"/>
                  </a:cubicBezTo>
                  <a:cubicBezTo>
                    <a:pt x="909" y="17"/>
                    <a:pt x="909" y="17"/>
                    <a:pt x="909" y="17"/>
                  </a:cubicBezTo>
                  <a:cubicBezTo>
                    <a:pt x="910" y="17"/>
                    <a:pt x="910" y="17"/>
                    <a:pt x="910" y="17"/>
                  </a:cubicBezTo>
                  <a:cubicBezTo>
                    <a:pt x="911" y="18"/>
                    <a:pt x="911" y="18"/>
                    <a:pt x="911" y="18"/>
                  </a:cubicBezTo>
                  <a:cubicBezTo>
                    <a:pt x="915" y="18"/>
                    <a:pt x="915" y="18"/>
                    <a:pt x="915" y="18"/>
                  </a:cubicBezTo>
                  <a:cubicBezTo>
                    <a:pt x="915" y="17"/>
                    <a:pt x="915" y="17"/>
                    <a:pt x="915" y="17"/>
                  </a:cubicBezTo>
                  <a:cubicBezTo>
                    <a:pt x="911" y="14"/>
                    <a:pt x="911" y="14"/>
                    <a:pt x="911" y="14"/>
                  </a:cubicBezTo>
                  <a:cubicBezTo>
                    <a:pt x="911" y="11"/>
                    <a:pt x="911" y="11"/>
                    <a:pt x="911" y="11"/>
                  </a:cubicBezTo>
                  <a:cubicBezTo>
                    <a:pt x="912" y="10"/>
                    <a:pt x="912" y="10"/>
                    <a:pt x="912" y="10"/>
                  </a:cubicBezTo>
                  <a:cubicBezTo>
                    <a:pt x="912" y="7"/>
                    <a:pt x="912" y="7"/>
                    <a:pt x="912" y="7"/>
                  </a:cubicBezTo>
                  <a:cubicBezTo>
                    <a:pt x="914" y="7"/>
                    <a:pt x="914" y="7"/>
                    <a:pt x="914" y="7"/>
                  </a:cubicBezTo>
                  <a:cubicBezTo>
                    <a:pt x="918" y="10"/>
                    <a:pt x="918" y="10"/>
                    <a:pt x="918" y="10"/>
                  </a:cubicBezTo>
                  <a:cubicBezTo>
                    <a:pt x="919" y="13"/>
                    <a:pt x="919" y="13"/>
                    <a:pt x="919" y="13"/>
                  </a:cubicBezTo>
                  <a:cubicBezTo>
                    <a:pt x="919" y="16"/>
                    <a:pt x="919" y="16"/>
                    <a:pt x="919" y="16"/>
                  </a:cubicBezTo>
                  <a:cubicBezTo>
                    <a:pt x="919" y="19"/>
                    <a:pt x="919" y="19"/>
                    <a:pt x="919" y="19"/>
                  </a:cubicBezTo>
                  <a:cubicBezTo>
                    <a:pt x="920" y="20"/>
                    <a:pt x="920" y="20"/>
                    <a:pt x="920" y="20"/>
                  </a:cubicBezTo>
                  <a:cubicBezTo>
                    <a:pt x="921" y="24"/>
                    <a:pt x="921" y="24"/>
                    <a:pt x="921" y="24"/>
                  </a:cubicBezTo>
                  <a:cubicBezTo>
                    <a:pt x="922" y="26"/>
                    <a:pt x="922" y="26"/>
                    <a:pt x="922" y="26"/>
                  </a:cubicBezTo>
                  <a:cubicBezTo>
                    <a:pt x="923" y="25"/>
                    <a:pt x="923" y="25"/>
                    <a:pt x="923" y="25"/>
                  </a:cubicBezTo>
                  <a:cubicBezTo>
                    <a:pt x="923" y="22"/>
                    <a:pt x="923" y="22"/>
                    <a:pt x="923" y="22"/>
                  </a:cubicBezTo>
                  <a:cubicBezTo>
                    <a:pt x="923" y="20"/>
                    <a:pt x="923" y="20"/>
                    <a:pt x="923" y="20"/>
                  </a:cubicBezTo>
                  <a:cubicBezTo>
                    <a:pt x="923" y="17"/>
                    <a:pt x="923" y="17"/>
                    <a:pt x="923" y="17"/>
                  </a:cubicBezTo>
                  <a:cubicBezTo>
                    <a:pt x="921" y="13"/>
                    <a:pt x="921" y="13"/>
                    <a:pt x="921" y="13"/>
                  </a:cubicBezTo>
                  <a:cubicBezTo>
                    <a:pt x="922" y="9"/>
                    <a:pt x="922" y="9"/>
                    <a:pt x="922" y="9"/>
                  </a:cubicBezTo>
                  <a:cubicBezTo>
                    <a:pt x="921" y="5"/>
                    <a:pt x="921" y="5"/>
                    <a:pt x="921" y="5"/>
                  </a:cubicBezTo>
                  <a:cubicBezTo>
                    <a:pt x="922" y="2"/>
                    <a:pt x="922" y="2"/>
                    <a:pt x="922" y="2"/>
                  </a:cubicBezTo>
                  <a:cubicBezTo>
                    <a:pt x="924" y="2"/>
                    <a:pt x="924" y="2"/>
                    <a:pt x="924" y="2"/>
                  </a:cubicBezTo>
                  <a:cubicBezTo>
                    <a:pt x="926" y="4"/>
                    <a:pt x="926" y="4"/>
                    <a:pt x="926" y="4"/>
                  </a:cubicBezTo>
                  <a:cubicBezTo>
                    <a:pt x="928" y="4"/>
                    <a:pt x="928" y="4"/>
                    <a:pt x="928" y="4"/>
                  </a:cubicBezTo>
                  <a:cubicBezTo>
                    <a:pt x="929" y="5"/>
                    <a:pt x="929" y="5"/>
                    <a:pt x="929" y="5"/>
                  </a:cubicBezTo>
                  <a:cubicBezTo>
                    <a:pt x="929" y="9"/>
                    <a:pt x="929" y="9"/>
                    <a:pt x="929" y="9"/>
                  </a:cubicBezTo>
                  <a:cubicBezTo>
                    <a:pt x="930" y="11"/>
                    <a:pt x="930" y="11"/>
                    <a:pt x="930" y="11"/>
                  </a:cubicBezTo>
                  <a:cubicBezTo>
                    <a:pt x="930" y="14"/>
                    <a:pt x="930" y="14"/>
                    <a:pt x="930" y="14"/>
                  </a:cubicBezTo>
                  <a:cubicBezTo>
                    <a:pt x="930" y="18"/>
                    <a:pt x="930" y="18"/>
                    <a:pt x="930" y="18"/>
                  </a:cubicBezTo>
                  <a:cubicBezTo>
                    <a:pt x="931" y="18"/>
                    <a:pt x="931" y="18"/>
                    <a:pt x="931" y="18"/>
                  </a:cubicBezTo>
                  <a:cubicBezTo>
                    <a:pt x="931" y="16"/>
                    <a:pt x="931" y="16"/>
                    <a:pt x="931" y="16"/>
                  </a:cubicBezTo>
                  <a:cubicBezTo>
                    <a:pt x="932" y="15"/>
                    <a:pt x="932" y="15"/>
                    <a:pt x="932" y="15"/>
                  </a:cubicBezTo>
                  <a:cubicBezTo>
                    <a:pt x="933" y="15"/>
                    <a:pt x="933" y="15"/>
                    <a:pt x="933" y="15"/>
                  </a:cubicBezTo>
                  <a:cubicBezTo>
                    <a:pt x="937" y="20"/>
                    <a:pt x="937" y="20"/>
                    <a:pt x="937" y="20"/>
                  </a:cubicBezTo>
                  <a:cubicBezTo>
                    <a:pt x="938" y="19"/>
                    <a:pt x="938" y="19"/>
                    <a:pt x="938" y="19"/>
                  </a:cubicBezTo>
                  <a:cubicBezTo>
                    <a:pt x="940" y="18"/>
                    <a:pt x="940" y="18"/>
                    <a:pt x="940" y="18"/>
                  </a:cubicBezTo>
                  <a:cubicBezTo>
                    <a:pt x="940" y="17"/>
                    <a:pt x="940" y="17"/>
                    <a:pt x="940" y="17"/>
                  </a:cubicBezTo>
                  <a:cubicBezTo>
                    <a:pt x="938" y="17"/>
                    <a:pt x="938" y="17"/>
                    <a:pt x="938" y="17"/>
                  </a:cubicBezTo>
                  <a:cubicBezTo>
                    <a:pt x="936" y="14"/>
                    <a:pt x="936" y="14"/>
                    <a:pt x="936" y="14"/>
                  </a:cubicBezTo>
                  <a:cubicBezTo>
                    <a:pt x="937" y="13"/>
                    <a:pt x="937" y="13"/>
                    <a:pt x="937" y="13"/>
                  </a:cubicBezTo>
                  <a:cubicBezTo>
                    <a:pt x="937" y="12"/>
                    <a:pt x="937" y="12"/>
                    <a:pt x="937" y="12"/>
                  </a:cubicBezTo>
                  <a:cubicBezTo>
                    <a:pt x="934" y="9"/>
                    <a:pt x="934" y="9"/>
                    <a:pt x="934" y="9"/>
                  </a:cubicBezTo>
                  <a:cubicBezTo>
                    <a:pt x="933" y="7"/>
                    <a:pt x="933" y="7"/>
                    <a:pt x="933" y="7"/>
                  </a:cubicBezTo>
                  <a:cubicBezTo>
                    <a:pt x="934" y="6"/>
                    <a:pt x="934" y="6"/>
                    <a:pt x="934" y="6"/>
                  </a:cubicBezTo>
                  <a:cubicBezTo>
                    <a:pt x="937" y="6"/>
                    <a:pt x="937" y="6"/>
                    <a:pt x="937" y="6"/>
                  </a:cubicBezTo>
                  <a:cubicBezTo>
                    <a:pt x="936" y="5"/>
                    <a:pt x="936" y="5"/>
                    <a:pt x="936" y="5"/>
                  </a:cubicBezTo>
                  <a:cubicBezTo>
                    <a:pt x="934" y="5"/>
                    <a:pt x="934" y="5"/>
                    <a:pt x="934" y="5"/>
                  </a:cubicBezTo>
                  <a:cubicBezTo>
                    <a:pt x="932" y="3"/>
                    <a:pt x="932" y="3"/>
                    <a:pt x="932" y="3"/>
                  </a:cubicBezTo>
                  <a:cubicBezTo>
                    <a:pt x="934" y="2"/>
                    <a:pt x="934" y="2"/>
                    <a:pt x="934" y="2"/>
                  </a:cubicBezTo>
                  <a:cubicBezTo>
                    <a:pt x="936" y="2"/>
                    <a:pt x="936" y="2"/>
                    <a:pt x="936" y="2"/>
                  </a:cubicBezTo>
                  <a:cubicBezTo>
                    <a:pt x="938" y="0"/>
                    <a:pt x="938" y="0"/>
                    <a:pt x="938" y="0"/>
                  </a:cubicBezTo>
                  <a:cubicBezTo>
                    <a:pt x="943" y="1"/>
                    <a:pt x="943" y="1"/>
                    <a:pt x="943" y="1"/>
                  </a:cubicBezTo>
                  <a:cubicBezTo>
                    <a:pt x="944" y="2"/>
                    <a:pt x="944" y="2"/>
                    <a:pt x="944" y="2"/>
                  </a:cubicBezTo>
                  <a:cubicBezTo>
                    <a:pt x="944" y="5"/>
                    <a:pt x="944" y="5"/>
                    <a:pt x="944" y="5"/>
                  </a:cubicBezTo>
                  <a:cubicBezTo>
                    <a:pt x="943" y="7"/>
                    <a:pt x="943" y="7"/>
                    <a:pt x="943" y="7"/>
                  </a:cubicBezTo>
                  <a:cubicBezTo>
                    <a:pt x="944" y="8"/>
                    <a:pt x="944" y="8"/>
                    <a:pt x="944" y="8"/>
                  </a:cubicBezTo>
                  <a:cubicBezTo>
                    <a:pt x="945" y="8"/>
                    <a:pt x="945" y="8"/>
                    <a:pt x="945" y="8"/>
                  </a:cubicBezTo>
                  <a:cubicBezTo>
                    <a:pt x="947" y="5"/>
                    <a:pt x="947" y="5"/>
                    <a:pt x="947" y="5"/>
                  </a:cubicBezTo>
                  <a:cubicBezTo>
                    <a:pt x="948" y="4"/>
                    <a:pt x="948" y="4"/>
                    <a:pt x="948" y="4"/>
                  </a:cubicBezTo>
                  <a:cubicBezTo>
                    <a:pt x="949" y="5"/>
                    <a:pt x="949" y="5"/>
                    <a:pt x="949" y="5"/>
                  </a:cubicBezTo>
                  <a:cubicBezTo>
                    <a:pt x="948" y="9"/>
                    <a:pt x="948" y="9"/>
                    <a:pt x="948" y="9"/>
                  </a:cubicBezTo>
                  <a:cubicBezTo>
                    <a:pt x="949" y="10"/>
                    <a:pt x="949" y="10"/>
                    <a:pt x="949" y="10"/>
                  </a:cubicBezTo>
                  <a:cubicBezTo>
                    <a:pt x="951" y="9"/>
                    <a:pt x="951" y="9"/>
                    <a:pt x="951" y="9"/>
                  </a:cubicBezTo>
                  <a:cubicBezTo>
                    <a:pt x="951" y="8"/>
                    <a:pt x="951" y="8"/>
                    <a:pt x="951" y="8"/>
                  </a:cubicBezTo>
                  <a:cubicBezTo>
                    <a:pt x="954" y="5"/>
                    <a:pt x="954" y="5"/>
                    <a:pt x="954" y="5"/>
                  </a:cubicBezTo>
                  <a:cubicBezTo>
                    <a:pt x="955" y="6"/>
                    <a:pt x="955" y="6"/>
                    <a:pt x="955" y="6"/>
                  </a:cubicBezTo>
                  <a:cubicBezTo>
                    <a:pt x="955" y="9"/>
                    <a:pt x="955" y="9"/>
                    <a:pt x="955" y="9"/>
                  </a:cubicBezTo>
                  <a:cubicBezTo>
                    <a:pt x="954" y="11"/>
                    <a:pt x="954" y="11"/>
                    <a:pt x="954" y="11"/>
                  </a:cubicBezTo>
                  <a:cubicBezTo>
                    <a:pt x="954" y="15"/>
                    <a:pt x="954" y="15"/>
                    <a:pt x="954" y="15"/>
                  </a:cubicBezTo>
                  <a:cubicBezTo>
                    <a:pt x="953" y="17"/>
                    <a:pt x="953" y="17"/>
                    <a:pt x="953" y="17"/>
                  </a:cubicBezTo>
                  <a:cubicBezTo>
                    <a:pt x="954" y="18"/>
                    <a:pt x="954" y="18"/>
                    <a:pt x="954" y="18"/>
                  </a:cubicBezTo>
                  <a:cubicBezTo>
                    <a:pt x="957" y="18"/>
                    <a:pt x="957" y="18"/>
                    <a:pt x="957" y="18"/>
                  </a:cubicBezTo>
                  <a:cubicBezTo>
                    <a:pt x="958" y="18"/>
                    <a:pt x="958" y="18"/>
                    <a:pt x="958" y="18"/>
                  </a:cubicBezTo>
                  <a:cubicBezTo>
                    <a:pt x="960" y="17"/>
                    <a:pt x="960" y="17"/>
                    <a:pt x="960" y="17"/>
                  </a:cubicBezTo>
                  <a:cubicBezTo>
                    <a:pt x="960" y="14"/>
                    <a:pt x="960" y="14"/>
                    <a:pt x="960" y="14"/>
                  </a:cubicBezTo>
                  <a:cubicBezTo>
                    <a:pt x="961" y="9"/>
                    <a:pt x="961" y="9"/>
                    <a:pt x="961" y="9"/>
                  </a:cubicBezTo>
                  <a:cubicBezTo>
                    <a:pt x="959" y="4"/>
                    <a:pt x="959" y="4"/>
                    <a:pt x="959" y="4"/>
                  </a:cubicBezTo>
                  <a:cubicBezTo>
                    <a:pt x="960" y="1"/>
                    <a:pt x="960" y="1"/>
                    <a:pt x="960" y="1"/>
                  </a:cubicBezTo>
                  <a:cubicBezTo>
                    <a:pt x="961" y="0"/>
                    <a:pt x="961" y="0"/>
                    <a:pt x="961" y="0"/>
                  </a:cubicBezTo>
                  <a:cubicBezTo>
                    <a:pt x="963" y="1"/>
                    <a:pt x="963" y="1"/>
                    <a:pt x="963" y="1"/>
                  </a:cubicBezTo>
                  <a:cubicBezTo>
                    <a:pt x="965" y="1"/>
                    <a:pt x="965" y="1"/>
                    <a:pt x="965" y="1"/>
                  </a:cubicBezTo>
                  <a:cubicBezTo>
                    <a:pt x="967" y="2"/>
                    <a:pt x="967" y="2"/>
                    <a:pt x="967" y="2"/>
                  </a:cubicBezTo>
                  <a:cubicBezTo>
                    <a:pt x="970" y="1"/>
                    <a:pt x="970" y="1"/>
                    <a:pt x="970" y="1"/>
                  </a:cubicBezTo>
                  <a:cubicBezTo>
                    <a:pt x="973" y="1"/>
                    <a:pt x="973" y="1"/>
                    <a:pt x="973" y="1"/>
                  </a:cubicBezTo>
                  <a:cubicBezTo>
                    <a:pt x="974" y="3"/>
                    <a:pt x="974" y="3"/>
                    <a:pt x="974" y="3"/>
                  </a:cubicBezTo>
                  <a:cubicBezTo>
                    <a:pt x="977" y="4"/>
                    <a:pt x="977" y="4"/>
                    <a:pt x="977" y="4"/>
                  </a:cubicBezTo>
                  <a:cubicBezTo>
                    <a:pt x="980" y="3"/>
                    <a:pt x="980" y="3"/>
                    <a:pt x="980" y="3"/>
                  </a:cubicBezTo>
                  <a:cubicBezTo>
                    <a:pt x="983" y="6"/>
                    <a:pt x="983" y="6"/>
                    <a:pt x="983" y="6"/>
                  </a:cubicBezTo>
                  <a:cubicBezTo>
                    <a:pt x="983" y="7"/>
                    <a:pt x="983" y="7"/>
                    <a:pt x="983" y="7"/>
                  </a:cubicBezTo>
                  <a:cubicBezTo>
                    <a:pt x="984" y="9"/>
                    <a:pt x="984" y="9"/>
                    <a:pt x="984" y="9"/>
                  </a:cubicBezTo>
                  <a:cubicBezTo>
                    <a:pt x="985" y="12"/>
                    <a:pt x="985" y="12"/>
                    <a:pt x="985" y="12"/>
                  </a:cubicBezTo>
                  <a:cubicBezTo>
                    <a:pt x="983" y="15"/>
                    <a:pt x="983" y="15"/>
                    <a:pt x="983" y="15"/>
                  </a:cubicBezTo>
                  <a:cubicBezTo>
                    <a:pt x="984" y="16"/>
                    <a:pt x="984" y="16"/>
                    <a:pt x="984" y="16"/>
                  </a:cubicBezTo>
                  <a:cubicBezTo>
                    <a:pt x="986" y="15"/>
                    <a:pt x="986" y="15"/>
                    <a:pt x="986" y="15"/>
                  </a:cubicBezTo>
                  <a:cubicBezTo>
                    <a:pt x="989" y="12"/>
                    <a:pt x="989" y="12"/>
                    <a:pt x="989" y="12"/>
                  </a:cubicBezTo>
                  <a:cubicBezTo>
                    <a:pt x="992" y="10"/>
                    <a:pt x="992" y="10"/>
                    <a:pt x="992" y="10"/>
                  </a:cubicBezTo>
                  <a:cubicBezTo>
                    <a:pt x="994" y="8"/>
                    <a:pt x="994" y="8"/>
                    <a:pt x="994" y="8"/>
                  </a:cubicBezTo>
                  <a:cubicBezTo>
                    <a:pt x="996" y="8"/>
                    <a:pt x="996" y="8"/>
                    <a:pt x="996" y="8"/>
                  </a:cubicBezTo>
                  <a:cubicBezTo>
                    <a:pt x="999" y="9"/>
                    <a:pt x="999" y="9"/>
                    <a:pt x="999" y="9"/>
                  </a:cubicBezTo>
                  <a:cubicBezTo>
                    <a:pt x="1002" y="9"/>
                    <a:pt x="1002" y="9"/>
                    <a:pt x="1002" y="9"/>
                  </a:cubicBezTo>
                  <a:cubicBezTo>
                    <a:pt x="1002" y="11"/>
                    <a:pt x="1002" y="11"/>
                    <a:pt x="1002" y="11"/>
                  </a:cubicBezTo>
                  <a:cubicBezTo>
                    <a:pt x="999" y="14"/>
                    <a:pt x="999" y="14"/>
                    <a:pt x="999" y="14"/>
                  </a:cubicBezTo>
                  <a:cubicBezTo>
                    <a:pt x="1001" y="16"/>
                    <a:pt x="1001" y="16"/>
                    <a:pt x="1001" y="16"/>
                  </a:cubicBezTo>
                  <a:cubicBezTo>
                    <a:pt x="1002" y="15"/>
                    <a:pt x="1002" y="15"/>
                    <a:pt x="1002" y="15"/>
                  </a:cubicBezTo>
                  <a:cubicBezTo>
                    <a:pt x="1002" y="13"/>
                    <a:pt x="1002" y="13"/>
                    <a:pt x="1002" y="13"/>
                  </a:cubicBezTo>
                  <a:cubicBezTo>
                    <a:pt x="1005" y="11"/>
                    <a:pt x="1005" y="11"/>
                    <a:pt x="1005" y="11"/>
                  </a:cubicBezTo>
                  <a:cubicBezTo>
                    <a:pt x="1007" y="10"/>
                    <a:pt x="1007" y="10"/>
                    <a:pt x="1007" y="10"/>
                  </a:cubicBezTo>
                  <a:cubicBezTo>
                    <a:pt x="1011" y="12"/>
                    <a:pt x="1011" y="12"/>
                    <a:pt x="1011" y="12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17" y="14"/>
                    <a:pt x="1017" y="14"/>
                    <a:pt x="1017" y="14"/>
                  </a:cubicBezTo>
                  <a:cubicBezTo>
                    <a:pt x="1016" y="16"/>
                    <a:pt x="1016" y="16"/>
                    <a:pt x="1016" y="16"/>
                  </a:cubicBezTo>
                  <a:cubicBezTo>
                    <a:pt x="1015" y="16"/>
                    <a:pt x="1015" y="16"/>
                    <a:pt x="1015" y="16"/>
                  </a:cubicBezTo>
                  <a:cubicBezTo>
                    <a:pt x="1015" y="18"/>
                    <a:pt x="1015" y="18"/>
                    <a:pt x="1015" y="18"/>
                  </a:cubicBezTo>
                  <a:cubicBezTo>
                    <a:pt x="1014" y="19"/>
                    <a:pt x="1014" y="19"/>
                    <a:pt x="1014" y="19"/>
                  </a:cubicBezTo>
                  <a:cubicBezTo>
                    <a:pt x="1015" y="21"/>
                    <a:pt x="1015" y="21"/>
                    <a:pt x="1015" y="21"/>
                  </a:cubicBezTo>
                  <a:cubicBezTo>
                    <a:pt x="1016" y="19"/>
                    <a:pt x="1016" y="19"/>
                    <a:pt x="1016" y="19"/>
                  </a:cubicBezTo>
                  <a:cubicBezTo>
                    <a:pt x="1019" y="18"/>
                    <a:pt x="1019" y="18"/>
                    <a:pt x="1019" y="18"/>
                  </a:cubicBezTo>
                  <a:cubicBezTo>
                    <a:pt x="1019" y="21"/>
                    <a:pt x="1019" y="21"/>
                    <a:pt x="1019" y="21"/>
                  </a:cubicBezTo>
                  <a:cubicBezTo>
                    <a:pt x="1021" y="22"/>
                    <a:pt x="1021" y="22"/>
                    <a:pt x="1021" y="22"/>
                  </a:cubicBezTo>
                  <a:cubicBezTo>
                    <a:pt x="1022" y="20"/>
                    <a:pt x="1022" y="20"/>
                    <a:pt x="1022" y="20"/>
                  </a:cubicBezTo>
                  <a:cubicBezTo>
                    <a:pt x="1026" y="19"/>
                    <a:pt x="1026" y="19"/>
                    <a:pt x="1026" y="19"/>
                  </a:cubicBezTo>
                  <a:cubicBezTo>
                    <a:pt x="1026" y="21"/>
                    <a:pt x="1026" y="21"/>
                    <a:pt x="1026" y="21"/>
                  </a:cubicBezTo>
                  <a:cubicBezTo>
                    <a:pt x="1025" y="22"/>
                    <a:pt x="1025" y="22"/>
                    <a:pt x="1025" y="22"/>
                  </a:cubicBezTo>
                  <a:cubicBezTo>
                    <a:pt x="1025" y="24"/>
                    <a:pt x="1025" y="24"/>
                    <a:pt x="1025" y="24"/>
                  </a:cubicBezTo>
                  <a:cubicBezTo>
                    <a:pt x="1027" y="25"/>
                    <a:pt x="1027" y="25"/>
                    <a:pt x="1027" y="25"/>
                  </a:cubicBezTo>
                  <a:cubicBezTo>
                    <a:pt x="1028" y="24"/>
                    <a:pt x="1028" y="24"/>
                    <a:pt x="1028" y="24"/>
                  </a:cubicBezTo>
                  <a:cubicBezTo>
                    <a:pt x="1030" y="22"/>
                    <a:pt x="1030" y="22"/>
                    <a:pt x="1030" y="22"/>
                  </a:cubicBezTo>
                  <a:cubicBezTo>
                    <a:pt x="1031" y="22"/>
                    <a:pt x="1031" y="22"/>
                    <a:pt x="1031" y="22"/>
                  </a:cubicBezTo>
                  <a:cubicBezTo>
                    <a:pt x="1032" y="24"/>
                    <a:pt x="1032" y="24"/>
                    <a:pt x="1032" y="24"/>
                  </a:cubicBezTo>
                  <a:cubicBezTo>
                    <a:pt x="1036" y="27"/>
                    <a:pt x="1036" y="27"/>
                    <a:pt x="1036" y="27"/>
                  </a:cubicBezTo>
                  <a:cubicBezTo>
                    <a:pt x="1038" y="27"/>
                    <a:pt x="1038" y="27"/>
                    <a:pt x="1038" y="27"/>
                  </a:cubicBezTo>
                  <a:cubicBezTo>
                    <a:pt x="1039" y="28"/>
                    <a:pt x="1039" y="28"/>
                    <a:pt x="1039" y="28"/>
                  </a:cubicBezTo>
                  <a:cubicBezTo>
                    <a:pt x="1038" y="29"/>
                    <a:pt x="1038" y="29"/>
                    <a:pt x="1038" y="29"/>
                  </a:cubicBezTo>
                  <a:cubicBezTo>
                    <a:pt x="1033" y="31"/>
                    <a:pt x="1033" y="31"/>
                    <a:pt x="1033" y="31"/>
                  </a:cubicBezTo>
                  <a:cubicBezTo>
                    <a:pt x="1031" y="34"/>
                    <a:pt x="1031" y="34"/>
                    <a:pt x="1031" y="34"/>
                  </a:cubicBezTo>
                  <a:cubicBezTo>
                    <a:pt x="1028" y="35"/>
                    <a:pt x="1028" y="35"/>
                    <a:pt x="1028" y="35"/>
                  </a:cubicBezTo>
                  <a:cubicBezTo>
                    <a:pt x="1025" y="36"/>
                    <a:pt x="1025" y="36"/>
                    <a:pt x="1025" y="36"/>
                  </a:cubicBezTo>
                  <a:cubicBezTo>
                    <a:pt x="1023" y="36"/>
                    <a:pt x="1023" y="36"/>
                    <a:pt x="1023" y="36"/>
                  </a:cubicBezTo>
                  <a:cubicBezTo>
                    <a:pt x="1021" y="36"/>
                    <a:pt x="1021" y="36"/>
                    <a:pt x="1021" y="36"/>
                  </a:cubicBezTo>
                  <a:cubicBezTo>
                    <a:pt x="1020" y="37"/>
                    <a:pt x="1020" y="37"/>
                    <a:pt x="1020" y="37"/>
                  </a:cubicBezTo>
                  <a:cubicBezTo>
                    <a:pt x="1016" y="38"/>
                    <a:pt x="1016" y="38"/>
                    <a:pt x="1016" y="38"/>
                  </a:cubicBezTo>
                  <a:cubicBezTo>
                    <a:pt x="1022" y="38"/>
                    <a:pt x="1022" y="38"/>
                    <a:pt x="1022" y="38"/>
                  </a:cubicBezTo>
                  <a:cubicBezTo>
                    <a:pt x="1026" y="38"/>
                    <a:pt x="1026" y="38"/>
                    <a:pt x="1026" y="38"/>
                  </a:cubicBezTo>
                  <a:cubicBezTo>
                    <a:pt x="1028" y="39"/>
                    <a:pt x="1028" y="39"/>
                    <a:pt x="1028" y="39"/>
                  </a:cubicBezTo>
                  <a:cubicBezTo>
                    <a:pt x="1030" y="39"/>
                    <a:pt x="1030" y="39"/>
                    <a:pt x="1030" y="39"/>
                  </a:cubicBezTo>
                  <a:cubicBezTo>
                    <a:pt x="1031" y="37"/>
                    <a:pt x="1031" y="37"/>
                    <a:pt x="1031" y="37"/>
                  </a:cubicBezTo>
                  <a:cubicBezTo>
                    <a:pt x="1032" y="36"/>
                    <a:pt x="1032" y="36"/>
                    <a:pt x="1032" y="36"/>
                  </a:cubicBezTo>
                  <a:cubicBezTo>
                    <a:pt x="1035" y="36"/>
                    <a:pt x="1035" y="36"/>
                    <a:pt x="1035" y="36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040" y="32"/>
                    <a:pt x="1040" y="32"/>
                    <a:pt x="1040" y="32"/>
                  </a:cubicBezTo>
                  <a:cubicBezTo>
                    <a:pt x="1042" y="32"/>
                    <a:pt x="1042" y="32"/>
                    <a:pt x="1042" y="32"/>
                  </a:cubicBezTo>
                  <a:cubicBezTo>
                    <a:pt x="1043" y="34"/>
                    <a:pt x="1043" y="34"/>
                    <a:pt x="1043" y="34"/>
                  </a:cubicBezTo>
                  <a:cubicBezTo>
                    <a:pt x="1042" y="37"/>
                    <a:pt x="1042" y="37"/>
                    <a:pt x="1042" y="37"/>
                  </a:cubicBezTo>
                  <a:cubicBezTo>
                    <a:pt x="1043" y="38"/>
                    <a:pt x="1043" y="38"/>
                    <a:pt x="1043" y="38"/>
                  </a:cubicBezTo>
                  <a:cubicBezTo>
                    <a:pt x="1044" y="37"/>
                    <a:pt x="1044" y="37"/>
                    <a:pt x="1044" y="37"/>
                  </a:cubicBezTo>
                  <a:cubicBezTo>
                    <a:pt x="1045" y="35"/>
                    <a:pt x="1045" y="35"/>
                    <a:pt x="1045" y="35"/>
                  </a:cubicBezTo>
                  <a:cubicBezTo>
                    <a:pt x="1048" y="33"/>
                    <a:pt x="1048" y="33"/>
                    <a:pt x="1048" y="33"/>
                  </a:cubicBezTo>
                  <a:cubicBezTo>
                    <a:pt x="1049" y="34"/>
                    <a:pt x="1049" y="34"/>
                    <a:pt x="1049" y="34"/>
                  </a:cubicBezTo>
                  <a:cubicBezTo>
                    <a:pt x="1047" y="36"/>
                    <a:pt x="1047" y="36"/>
                    <a:pt x="1047" y="36"/>
                  </a:cubicBezTo>
                  <a:cubicBezTo>
                    <a:pt x="1047" y="37"/>
                    <a:pt x="1047" y="37"/>
                    <a:pt x="1047" y="37"/>
                  </a:cubicBezTo>
                  <a:cubicBezTo>
                    <a:pt x="1046" y="39"/>
                    <a:pt x="1046" y="39"/>
                    <a:pt x="1046" y="39"/>
                  </a:cubicBezTo>
                  <a:cubicBezTo>
                    <a:pt x="1047" y="40"/>
                    <a:pt x="1047" y="40"/>
                    <a:pt x="1047" y="40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50" y="38"/>
                    <a:pt x="1050" y="38"/>
                    <a:pt x="1050" y="38"/>
                  </a:cubicBezTo>
                  <a:cubicBezTo>
                    <a:pt x="1050" y="36"/>
                    <a:pt x="1050" y="36"/>
                    <a:pt x="1050" y="36"/>
                  </a:cubicBezTo>
                  <a:cubicBezTo>
                    <a:pt x="1053" y="36"/>
                    <a:pt x="1053" y="36"/>
                    <a:pt x="1053" y="36"/>
                  </a:cubicBezTo>
                  <a:cubicBezTo>
                    <a:pt x="1055" y="36"/>
                    <a:pt x="1055" y="36"/>
                    <a:pt x="1055" y="36"/>
                  </a:cubicBezTo>
                  <a:cubicBezTo>
                    <a:pt x="1054" y="41"/>
                    <a:pt x="1054" y="41"/>
                    <a:pt x="1054" y="41"/>
                  </a:cubicBezTo>
                  <a:cubicBezTo>
                    <a:pt x="1052" y="42"/>
                    <a:pt x="1052" y="42"/>
                    <a:pt x="1052" y="42"/>
                  </a:cubicBezTo>
                  <a:cubicBezTo>
                    <a:pt x="1053" y="43"/>
                    <a:pt x="1053" y="43"/>
                    <a:pt x="1053" y="43"/>
                  </a:cubicBezTo>
                  <a:cubicBezTo>
                    <a:pt x="1054" y="45"/>
                    <a:pt x="1054" y="45"/>
                    <a:pt x="1054" y="45"/>
                  </a:cubicBezTo>
                  <a:cubicBezTo>
                    <a:pt x="1054" y="49"/>
                    <a:pt x="1054" y="49"/>
                    <a:pt x="1054" y="49"/>
                  </a:cubicBezTo>
                  <a:cubicBezTo>
                    <a:pt x="1052" y="50"/>
                    <a:pt x="1052" y="50"/>
                    <a:pt x="1052" y="50"/>
                  </a:cubicBezTo>
                  <a:cubicBezTo>
                    <a:pt x="1051" y="52"/>
                    <a:pt x="1051" y="52"/>
                    <a:pt x="1051" y="52"/>
                  </a:cubicBezTo>
                  <a:cubicBezTo>
                    <a:pt x="1048" y="56"/>
                    <a:pt x="1048" y="56"/>
                    <a:pt x="1048" y="56"/>
                  </a:cubicBezTo>
                  <a:cubicBezTo>
                    <a:pt x="1049" y="57"/>
                    <a:pt x="1049" y="57"/>
                    <a:pt x="1049" y="57"/>
                  </a:cubicBezTo>
                  <a:cubicBezTo>
                    <a:pt x="1051" y="56"/>
                    <a:pt x="1051" y="56"/>
                    <a:pt x="1051" y="56"/>
                  </a:cubicBezTo>
                  <a:cubicBezTo>
                    <a:pt x="1052" y="54"/>
                    <a:pt x="1052" y="54"/>
                    <a:pt x="1052" y="54"/>
                  </a:cubicBezTo>
                  <a:cubicBezTo>
                    <a:pt x="1055" y="53"/>
                    <a:pt x="1055" y="53"/>
                    <a:pt x="1055" y="53"/>
                  </a:cubicBezTo>
                  <a:cubicBezTo>
                    <a:pt x="1055" y="53"/>
                    <a:pt x="1055" y="53"/>
                    <a:pt x="1055" y="53"/>
                  </a:cubicBezTo>
                  <a:cubicBezTo>
                    <a:pt x="1057" y="53"/>
                    <a:pt x="1057" y="53"/>
                    <a:pt x="1057" y="53"/>
                  </a:cubicBezTo>
                  <a:cubicBezTo>
                    <a:pt x="1060" y="55"/>
                    <a:pt x="1060" y="55"/>
                    <a:pt x="1060" y="55"/>
                  </a:cubicBezTo>
                  <a:cubicBezTo>
                    <a:pt x="1061" y="58"/>
                    <a:pt x="1061" y="58"/>
                    <a:pt x="1061" y="58"/>
                  </a:cubicBezTo>
                  <a:cubicBezTo>
                    <a:pt x="1061" y="61"/>
                    <a:pt x="1061" y="61"/>
                    <a:pt x="1061" y="61"/>
                  </a:cubicBezTo>
                  <a:cubicBezTo>
                    <a:pt x="1060" y="67"/>
                    <a:pt x="1060" y="67"/>
                    <a:pt x="1060" y="67"/>
                  </a:cubicBezTo>
                  <a:cubicBezTo>
                    <a:pt x="1058" y="72"/>
                    <a:pt x="1058" y="72"/>
                    <a:pt x="1058" y="72"/>
                  </a:cubicBezTo>
                  <a:cubicBezTo>
                    <a:pt x="1053" y="75"/>
                    <a:pt x="1053" y="75"/>
                    <a:pt x="1053" y="75"/>
                  </a:cubicBezTo>
                  <a:cubicBezTo>
                    <a:pt x="1052" y="76"/>
                    <a:pt x="1052" y="76"/>
                    <a:pt x="1052" y="76"/>
                  </a:cubicBezTo>
                  <a:cubicBezTo>
                    <a:pt x="1049" y="75"/>
                    <a:pt x="1049" y="75"/>
                    <a:pt x="1049" y="75"/>
                  </a:cubicBezTo>
                  <a:cubicBezTo>
                    <a:pt x="1047" y="76"/>
                    <a:pt x="1047" y="76"/>
                    <a:pt x="1047" y="76"/>
                  </a:cubicBezTo>
                  <a:cubicBezTo>
                    <a:pt x="1047" y="78"/>
                    <a:pt x="1047" y="78"/>
                    <a:pt x="1047" y="78"/>
                  </a:cubicBezTo>
                  <a:cubicBezTo>
                    <a:pt x="1046" y="79"/>
                    <a:pt x="1046" y="79"/>
                    <a:pt x="1046" y="79"/>
                  </a:cubicBezTo>
                  <a:cubicBezTo>
                    <a:pt x="1038" y="82"/>
                    <a:pt x="1038" y="82"/>
                    <a:pt x="1038" y="82"/>
                  </a:cubicBezTo>
                  <a:cubicBezTo>
                    <a:pt x="1036" y="84"/>
                    <a:pt x="1036" y="84"/>
                    <a:pt x="1036" y="84"/>
                  </a:cubicBezTo>
                  <a:cubicBezTo>
                    <a:pt x="1033" y="85"/>
                    <a:pt x="1033" y="85"/>
                    <a:pt x="1033" y="85"/>
                  </a:cubicBezTo>
                  <a:cubicBezTo>
                    <a:pt x="1030" y="86"/>
                    <a:pt x="1030" y="86"/>
                    <a:pt x="1030" y="86"/>
                  </a:cubicBezTo>
                  <a:cubicBezTo>
                    <a:pt x="1026" y="86"/>
                    <a:pt x="1026" y="86"/>
                    <a:pt x="1026" y="86"/>
                  </a:cubicBezTo>
                  <a:cubicBezTo>
                    <a:pt x="1025" y="85"/>
                    <a:pt x="1025" y="85"/>
                    <a:pt x="1025" y="85"/>
                  </a:cubicBezTo>
                  <a:cubicBezTo>
                    <a:pt x="1024" y="87"/>
                    <a:pt x="1024" y="87"/>
                    <a:pt x="1024" y="87"/>
                  </a:cubicBezTo>
                  <a:cubicBezTo>
                    <a:pt x="1022" y="88"/>
                    <a:pt x="1022" y="88"/>
                    <a:pt x="1022" y="88"/>
                  </a:cubicBezTo>
                  <a:cubicBezTo>
                    <a:pt x="1020" y="86"/>
                    <a:pt x="1020" y="86"/>
                    <a:pt x="1020" y="86"/>
                  </a:cubicBezTo>
                  <a:cubicBezTo>
                    <a:pt x="1017" y="85"/>
                    <a:pt x="1017" y="85"/>
                    <a:pt x="1017" y="85"/>
                  </a:cubicBezTo>
                  <a:cubicBezTo>
                    <a:pt x="1013" y="84"/>
                    <a:pt x="1013" y="84"/>
                    <a:pt x="1013" y="84"/>
                  </a:cubicBezTo>
                  <a:cubicBezTo>
                    <a:pt x="1013" y="86"/>
                    <a:pt x="1013" y="86"/>
                    <a:pt x="1013" y="86"/>
                  </a:cubicBezTo>
                  <a:cubicBezTo>
                    <a:pt x="1016" y="86"/>
                    <a:pt x="1016" y="86"/>
                    <a:pt x="1016" y="86"/>
                  </a:cubicBezTo>
                  <a:cubicBezTo>
                    <a:pt x="1017" y="87"/>
                    <a:pt x="1017" y="87"/>
                    <a:pt x="1017" y="87"/>
                  </a:cubicBezTo>
                  <a:cubicBezTo>
                    <a:pt x="1016" y="88"/>
                    <a:pt x="1016" y="88"/>
                    <a:pt x="1016" y="88"/>
                  </a:cubicBezTo>
                  <a:cubicBezTo>
                    <a:pt x="1012" y="87"/>
                    <a:pt x="1012" y="87"/>
                    <a:pt x="1012" y="87"/>
                  </a:cubicBezTo>
                  <a:cubicBezTo>
                    <a:pt x="1011" y="88"/>
                    <a:pt x="1011" y="88"/>
                    <a:pt x="1011" y="88"/>
                  </a:cubicBezTo>
                  <a:cubicBezTo>
                    <a:pt x="1009" y="86"/>
                    <a:pt x="1009" y="86"/>
                    <a:pt x="1009" y="86"/>
                  </a:cubicBezTo>
                  <a:cubicBezTo>
                    <a:pt x="1005" y="86"/>
                    <a:pt x="1005" y="86"/>
                    <a:pt x="1005" y="86"/>
                  </a:cubicBezTo>
                  <a:cubicBezTo>
                    <a:pt x="1003" y="85"/>
                    <a:pt x="1003" y="85"/>
                    <a:pt x="1003" y="85"/>
                  </a:cubicBezTo>
                  <a:cubicBezTo>
                    <a:pt x="1002" y="85"/>
                    <a:pt x="1002" y="85"/>
                    <a:pt x="1002" y="85"/>
                  </a:cubicBezTo>
                  <a:cubicBezTo>
                    <a:pt x="1001" y="85"/>
                    <a:pt x="1001" y="85"/>
                    <a:pt x="1001" y="85"/>
                  </a:cubicBezTo>
                  <a:cubicBezTo>
                    <a:pt x="997" y="81"/>
                    <a:pt x="997" y="81"/>
                    <a:pt x="997" y="81"/>
                  </a:cubicBezTo>
                  <a:cubicBezTo>
                    <a:pt x="994" y="79"/>
                    <a:pt x="994" y="79"/>
                    <a:pt x="994" y="79"/>
                  </a:cubicBezTo>
                  <a:cubicBezTo>
                    <a:pt x="995" y="81"/>
                    <a:pt x="995" y="81"/>
                    <a:pt x="995" y="81"/>
                  </a:cubicBezTo>
                  <a:cubicBezTo>
                    <a:pt x="998" y="84"/>
                    <a:pt x="998" y="84"/>
                    <a:pt x="998" y="84"/>
                  </a:cubicBezTo>
                  <a:cubicBezTo>
                    <a:pt x="998" y="85"/>
                    <a:pt x="998" y="85"/>
                    <a:pt x="998" y="85"/>
                  </a:cubicBezTo>
                  <a:cubicBezTo>
                    <a:pt x="996" y="85"/>
                    <a:pt x="996" y="85"/>
                    <a:pt x="996" y="85"/>
                  </a:cubicBezTo>
                  <a:cubicBezTo>
                    <a:pt x="992" y="84"/>
                    <a:pt x="992" y="84"/>
                    <a:pt x="992" y="84"/>
                  </a:cubicBezTo>
                  <a:cubicBezTo>
                    <a:pt x="994" y="86"/>
                    <a:pt x="994" y="86"/>
                    <a:pt x="994" y="86"/>
                  </a:cubicBezTo>
                  <a:cubicBezTo>
                    <a:pt x="1002" y="87"/>
                    <a:pt x="1002" y="87"/>
                    <a:pt x="1002" y="87"/>
                  </a:cubicBezTo>
                  <a:cubicBezTo>
                    <a:pt x="1006" y="88"/>
                    <a:pt x="1006" y="88"/>
                    <a:pt x="1006" y="88"/>
                  </a:cubicBezTo>
                  <a:cubicBezTo>
                    <a:pt x="1008" y="90"/>
                    <a:pt x="1008" y="90"/>
                    <a:pt x="1008" y="90"/>
                  </a:cubicBezTo>
                  <a:cubicBezTo>
                    <a:pt x="1006" y="91"/>
                    <a:pt x="1006" y="91"/>
                    <a:pt x="1006" y="91"/>
                  </a:cubicBezTo>
                  <a:cubicBezTo>
                    <a:pt x="995" y="96"/>
                    <a:pt x="995" y="96"/>
                    <a:pt x="995" y="96"/>
                  </a:cubicBezTo>
                  <a:cubicBezTo>
                    <a:pt x="989" y="97"/>
                    <a:pt x="989" y="97"/>
                    <a:pt x="989" y="97"/>
                  </a:cubicBezTo>
                  <a:cubicBezTo>
                    <a:pt x="986" y="97"/>
                    <a:pt x="986" y="97"/>
                    <a:pt x="986" y="97"/>
                  </a:cubicBezTo>
                  <a:cubicBezTo>
                    <a:pt x="982" y="97"/>
                    <a:pt x="982" y="97"/>
                    <a:pt x="982" y="97"/>
                  </a:cubicBezTo>
                  <a:cubicBezTo>
                    <a:pt x="979" y="97"/>
                    <a:pt x="979" y="97"/>
                    <a:pt x="979" y="97"/>
                  </a:cubicBezTo>
                  <a:cubicBezTo>
                    <a:pt x="979" y="95"/>
                    <a:pt x="979" y="95"/>
                    <a:pt x="979" y="95"/>
                  </a:cubicBezTo>
                  <a:cubicBezTo>
                    <a:pt x="976" y="96"/>
                    <a:pt x="976" y="96"/>
                    <a:pt x="976" y="96"/>
                  </a:cubicBezTo>
                  <a:cubicBezTo>
                    <a:pt x="974" y="96"/>
                    <a:pt x="974" y="96"/>
                    <a:pt x="974" y="96"/>
                  </a:cubicBezTo>
                  <a:cubicBezTo>
                    <a:pt x="972" y="96"/>
                    <a:pt x="972" y="96"/>
                    <a:pt x="972" y="96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73" y="98"/>
                    <a:pt x="973" y="98"/>
                    <a:pt x="973" y="98"/>
                  </a:cubicBezTo>
                  <a:cubicBezTo>
                    <a:pt x="974" y="101"/>
                    <a:pt x="974" y="101"/>
                    <a:pt x="974" y="101"/>
                  </a:cubicBezTo>
                  <a:cubicBezTo>
                    <a:pt x="977" y="99"/>
                    <a:pt x="977" y="99"/>
                    <a:pt x="977" y="99"/>
                  </a:cubicBezTo>
                  <a:cubicBezTo>
                    <a:pt x="984" y="99"/>
                    <a:pt x="984" y="99"/>
                    <a:pt x="984" y="99"/>
                  </a:cubicBezTo>
                  <a:cubicBezTo>
                    <a:pt x="987" y="99"/>
                    <a:pt x="987" y="99"/>
                    <a:pt x="987" y="99"/>
                  </a:cubicBezTo>
                  <a:cubicBezTo>
                    <a:pt x="996" y="99"/>
                    <a:pt x="996" y="99"/>
                    <a:pt x="996" y="99"/>
                  </a:cubicBezTo>
                  <a:cubicBezTo>
                    <a:pt x="1002" y="98"/>
                    <a:pt x="1002" y="98"/>
                    <a:pt x="1002" y="98"/>
                  </a:cubicBezTo>
                  <a:cubicBezTo>
                    <a:pt x="1006" y="94"/>
                    <a:pt x="1006" y="94"/>
                    <a:pt x="1006" y="94"/>
                  </a:cubicBezTo>
                  <a:cubicBezTo>
                    <a:pt x="1009" y="94"/>
                    <a:pt x="1009" y="94"/>
                    <a:pt x="1009" y="94"/>
                  </a:cubicBezTo>
                  <a:cubicBezTo>
                    <a:pt x="1011" y="94"/>
                    <a:pt x="1011" y="94"/>
                    <a:pt x="1011" y="94"/>
                  </a:cubicBezTo>
                  <a:cubicBezTo>
                    <a:pt x="1014" y="94"/>
                    <a:pt x="1014" y="94"/>
                    <a:pt x="1014" y="94"/>
                  </a:cubicBezTo>
                  <a:cubicBezTo>
                    <a:pt x="1017" y="94"/>
                    <a:pt x="1017" y="94"/>
                    <a:pt x="1017" y="94"/>
                  </a:cubicBezTo>
                  <a:cubicBezTo>
                    <a:pt x="1016" y="97"/>
                    <a:pt x="1016" y="97"/>
                    <a:pt x="1016" y="97"/>
                  </a:cubicBezTo>
                  <a:cubicBezTo>
                    <a:pt x="1014" y="101"/>
                    <a:pt x="1014" y="101"/>
                    <a:pt x="1014" y="101"/>
                  </a:cubicBezTo>
                  <a:cubicBezTo>
                    <a:pt x="1010" y="103"/>
                    <a:pt x="1010" y="103"/>
                    <a:pt x="1010" y="103"/>
                  </a:cubicBezTo>
                  <a:cubicBezTo>
                    <a:pt x="1009" y="104"/>
                    <a:pt x="1009" y="104"/>
                    <a:pt x="1009" y="104"/>
                  </a:cubicBezTo>
                  <a:cubicBezTo>
                    <a:pt x="1004" y="105"/>
                    <a:pt x="1004" y="105"/>
                    <a:pt x="1004" y="105"/>
                  </a:cubicBezTo>
                  <a:cubicBezTo>
                    <a:pt x="1002" y="107"/>
                    <a:pt x="1002" y="107"/>
                    <a:pt x="1002" y="107"/>
                  </a:cubicBezTo>
                  <a:cubicBezTo>
                    <a:pt x="1000" y="108"/>
                    <a:pt x="1000" y="108"/>
                    <a:pt x="1000" y="108"/>
                  </a:cubicBezTo>
                  <a:cubicBezTo>
                    <a:pt x="998" y="110"/>
                    <a:pt x="998" y="110"/>
                    <a:pt x="998" y="110"/>
                  </a:cubicBezTo>
                  <a:cubicBezTo>
                    <a:pt x="994" y="112"/>
                    <a:pt x="994" y="112"/>
                    <a:pt x="994" y="112"/>
                  </a:cubicBezTo>
                  <a:cubicBezTo>
                    <a:pt x="991" y="112"/>
                    <a:pt x="991" y="112"/>
                    <a:pt x="991" y="112"/>
                  </a:cubicBezTo>
                  <a:cubicBezTo>
                    <a:pt x="990" y="113"/>
                    <a:pt x="990" y="113"/>
                    <a:pt x="990" y="113"/>
                  </a:cubicBezTo>
                  <a:cubicBezTo>
                    <a:pt x="987" y="113"/>
                    <a:pt x="987" y="113"/>
                    <a:pt x="987" y="113"/>
                  </a:cubicBezTo>
                  <a:cubicBezTo>
                    <a:pt x="985" y="115"/>
                    <a:pt x="985" y="115"/>
                    <a:pt x="985" y="115"/>
                  </a:cubicBezTo>
                  <a:cubicBezTo>
                    <a:pt x="980" y="116"/>
                    <a:pt x="980" y="116"/>
                    <a:pt x="980" y="116"/>
                  </a:cubicBezTo>
                  <a:cubicBezTo>
                    <a:pt x="979" y="118"/>
                    <a:pt x="979" y="118"/>
                    <a:pt x="979" y="118"/>
                  </a:cubicBezTo>
                  <a:cubicBezTo>
                    <a:pt x="974" y="119"/>
                    <a:pt x="974" y="119"/>
                    <a:pt x="974" y="119"/>
                  </a:cubicBezTo>
                  <a:cubicBezTo>
                    <a:pt x="972" y="120"/>
                    <a:pt x="972" y="120"/>
                    <a:pt x="972" y="120"/>
                  </a:cubicBezTo>
                  <a:cubicBezTo>
                    <a:pt x="970" y="120"/>
                    <a:pt x="970" y="120"/>
                    <a:pt x="970" y="120"/>
                  </a:cubicBezTo>
                  <a:cubicBezTo>
                    <a:pt x="968" y="122"/>
                    <a:pt x="968" y="122"/>
                    <a:pt x="968" y="122"/>
                  </a:cubicBezTo>
                  <a:cubicBezTo>
                    <a:pt x="966" y="121"/>
                    <a:pt x="966" y="121"/>
                    <a:pt x="966" y="121"/>
                  </a:cubicBezTo>
                  <a:cubicBezTo>
                    <a:pt x="965" y="122"/>
                    <a:pt x="965" y="122"/>
                    <a:pt x="965" y="122"/>
                  </a:cubicBezTo>
                  <a:cubicBezTo>
                    <a:pt x="965" y="125"/>
                    <a:pt x="965" y="125"/>
                    <a:pt x="965" y="125"/>
                  </a:cubicBezTo>
                  <a:cubicBezTo>
                    <a:pt x="963" y="127"/>
                    <a:pt x="963" y="127"/>
                    <a:pt x="963" y="127"/>
                  </a:cubicBezTo>
                  <a:cubicBezTo>
                    <a:pt x="961" y="129"/>
                    <a:pt x="961" y="129"/>
                    <a:pt x="961" y="129"/>
                  </a:cubicBezTo>
                  <a:cubicBezTo>
                    <a:pt x="955" y="129"/>
                    <a:pt x="955" y="129"/>
                    <a:pt x="955" y="129"/>
                  </a:cubicBezTo>
                  <a:cubicBezTo>
                    <a:pt x="954" y="130"/>
                    <a:pt x="954" y="130"/>
                    <a:pt x="954" y="130"/>
                  </a:cubicBezTo>
                  <a:cubicBezTo>
                    <a:pt x="952" y="130"/>
                    <a:pt x="952" y="130"/>
                    <a:pt x="952" y="130"/>
                  </a:cubicBezTo>
                  <a:cubicBezTo>
                    <a:pt x="951" y="128"/>
                    <a:pt x="951" y="128"/>
                    <a:pt x="951" y="128"/>
                  </a:cubicBezTo>
                  <a:cubicBezTo>
                    <a:pt x="953" y="127"/>
                    <a:pt x="953" y="127"/>
                    <a:pt x="953" y="127"/>
                  </a:cubicBezTo>
                  <a:cubicBezTo>
                    <a:pt x="953" y="125"/>
                    <a:pt x="953" y="125"/>
                    <a:pt x="953" y="125"/>
                  </a:cubicBezTo>
                  <a:cubicBezTo>
                    <a:pt x="951" y="123"/>
                    <a:pt x="951" y="123"/>
                    <a:pt x="951" y="123"/>
                  </a:cubicBezTo>
                  <a:cubicBezTo>
                    <a:pt x="951" y="127"/>
                    <a:pt x="951" y="127"/>
                    <a:pt x="951" y="127"/>
                  </a:cubicBezTo>
                  <a:cubicBezTo>
                    <a:pt x="950" y="128"/>
                    <a:pt x="950" y="128"/>
                    <a:pt x="950" y="128"/>
                  </a:cubicBezTo>
                  <a:cubicBezTo>
                    <a:pt x="949" y="130"/>
                    <a:pt x="949" y="130"/>
                    <a:pt x="949" y="130"/>
                  </a:cubicBezTo>
                  <a:cubicBezTo>
                    <a:pt x="952" y="132"/>
                    <a:pt x="952" y="132"/>
                    <a:pt x="952" y="132"/>
                  </a:cubicBezTo>
                  <a:cubicBezTo>
                    <a:pt x="953" y="133"/>
                    <a:pt x="953" y="133"/>
                    <a:pt x="953" y="133"/>
                  </a:cubicBezTo>
                  <a:cubicBezTo>
                    <a:pt x="950" y="136"/>
                    <a:pt x="950" y="136"/>
                    <a:pt x="950" y="136"/>
                  </a:cubicBezTo>
                  <a:cubicBezTo>
                    <a:pt x="949" y="136"/>
                    <a:pt x="949" y="136"/>
                    <a:pt x="949" y="136"/>
                  </a:cubicBezTo>
                  <a:cubicBezTo>
                    <a:pt x="947" y="134"/>
                    <a:pt x="947" y="134"/>
                    <a:pt x="947" y="134"/>
                  </a:cubicBezTo>
                  <a:cubicBezTo>
                    <a:pt x="945" y="135"/>
                    <a:pt x="945" y="135"/>
                    <a:pt x="945" y="135"/>
                  </a:cubicBezTo>
                  <a:cubicBezTo>
                    <a:pt x="941" y="134"/>
                    <a:pt x="941" y="134"/>
                    <a:pt x="941" y="134"/>
                  </a:cubicBezTo>
                  <a:cubicBezTo>
                    <a:pt x="940" y="135"/>
                    <a:pt x="940" y="135"/>
                    <a:pt x="940" y="135"/>
                  </a:cubicBezTo>
                  <a:cubicBezTo>
                    <a:pt x="938" y="135"/>
                    <a:pt x="938" y="135"/>
                    <a:pt x="938" y="135"/>
                  </a:cubicBezTo>
                  <a:cubicBezTo>
                    <a:pt x="938" y="133"/>
                    <a:pt x="938" y="133"/>
                    <a:pt x="938" y="133"/>
                  </a:cubicBezTo>
                  <a:cubicBezTo>
                    <a:pt x="937" y="132"/>
                    <a:pt x="937" y="132"/>
                    <a:pt x="937" y="132"/>
                  </a:cubicBezTo>
                  <a:cubicBezTo>
                    <a:pt x="936" y="134"/>
                    <a:pt x="936" y="134"/>
                    <a:pt x="936" y="134"/>
                  </a:cubicBezTo>
                  <a:cubicBezTo>
                    <a:pt x="934" y="134"/>
                    <a:pt x="934" y="134"/>
                    <a:pt x="934" y="134"/>
                  </a:cubicBezTo>
                  <a:cubicBezTo>
                    <a:pt x="933" y="136"/>
                    <a:pt x="933" y="136"/>
                    <a:pt x="933" y="136"/>
                  </a:cubicBezTo>
                  <a:cubicBezTo>
                    <a:pt x="938" y="137"/>
                    <a:pt x="938" y="137"/>
                    <a:pt x="938" y="137"/>
                  </a:cubicBezTo>
                  <a:cubicBezTo>
                    <a:pt x="944" y="137"/>
                    <a:pt x="944" y="137"/>
                    <a:pt x="944" y="137"/>
                  </a:cubicBezTo>
                  <a:cubicBezTo>
                    <a:pt x="946" y="139"/>
                    <a:pt x="946" y="139"/>
                    <a:pt x="946" y="139"/>
                  </a:cubicBezTo>
                  <a:cubicBezTo>
                    <a:pt x="945" y="141"/>
                    <a:pt x="945" y="141"/>
                    <a:pt x="945" y="141"/>
                  </a:cubicBezTo>
                  <a:cubicBezTo>
                    <a:pt x="943" y="142"/>
                    <a:pt x="943" y="142"/>
                    <a:pt x="943" y="142"/>
                  </a:cubicBezTo>
                  <a:cubicBezTo>
                    <a:pt x="940" y="142"/>
                    <a:pt x="940" y="142"/>
                    <a:pt x="940" y="142"/>
                  </a:cubicBezTo>
                  <a:cubicBezTo>
                    <a:pt x="936" y="143"/>
                    <a:pt x="936" y="143"/>
                    <a:pt x="936" y="143"/>
                  </a:cubicBezTo>
                  <a:cubicBezTo>
                    <a:pt x="935" y="143"/>
                    <a:pt x="935" y="143"/>
                    <a:pt x="935" y="143"/>
                  </a:cubicBezTo>
                  <a:cubicBezTo>
                    <a:pt x="937" y="144"/>
                    <a:pt x="937" y="144"/>
                    <a:pt x="937" y="144"/>
                  </a:cubicBezTo>
                  <a:cubicBezTo>
                    <a:pt x="938" y="144"/>
                    <a:pt x="938" y="144"/>
                    <a:pt x="938" y="144"/>
                  </a:cubicBezTo>
                  <a:cubicBezTo>
                    <a:pt x="939" y="145"/>
                    <a:pt x="939" y="145"/>
                    <a:pt x="939" y="145"/>
                  </a:cubicBezTo>
                  <a:cubicBezTo>
                    <a:pt x="939" y="147"/>
                    <a:pt x="939" y="147"/>
                    <a:pt x="939" y="147"/>
                  </a:cubicBezTo>
                  <a:cubicBezTo>
                    <a:pt x="935" y="151"/>
                    <a:pt x="935" y="151"/>
                    <a:pt x="935" y="151"/>
                  </a:cubicBezTo>
                  <a:cubicBezTo>
                    <a:pt x="932" y="150"/>
                    <a:pt x="932" y="150"/>
                    <a:pt x="932" y="150"/>
                  </a:cubicBezTo>
                  <a:cubicBezTo>
                    <a:pt x="926" y="150"/>
                    <a:pt x="926" y="150"/>
                    <a:pt x="926" y="150"/>
                  </a:cubicBezTo>
                  <a:cubicBezTo>
                    <a:pt x="925" y="149"/>
                    <a:pt x="925" y="149"/>
                    <a:pt x="925" y="149"/>
                  </a:cubicBezTo>
                  <a:cubicBezTo>
                    <a:pt x="922" y="149"/>
                    <a:pt x="922" y="149"/>
                    <a:pt x="922" y="149"/>
                  </a:cubicBezTo>
                  <a:cubicBezTo>
                    <a:pt x="922" y="147"/>
                    <a:pt x="922" y="147"/>
                    <a:pt x="922" y="147"/>
                  </a:cubicBezTo>
                  <a:cubicBezTo>
                    <a:pt x="921" y="143"/>
                    <a:pt x="921" y="143"/>
                    <a:pt x="921" y="143"/>
                  </a:cubicBezTo>
                  <a:cubicBezTo>
                    <a:pt x="918" y="143"/>
                    <a:pt x="918" y="143"/>
                    <a:pt x="918" y="143"/>
                  </a:cubicBezTo>
                  <a:cubicBezTo>
                    <a:pt x="917" y="142"/>
                    <a:pt x="917" y="142"/>
                    <a:pt x="917" y="142"/>
                  </a:cubicBezTo>
                  <a:cubicBezTo>
                    <a:pt x="917" y="139"/>
                    <a:pt x="917" y="139"/>
                    <a:pt x="917" y="139"/>
                  </a:cubicBezTo>
                  <a:cubicBezTo>
                    <a:pt x="916" y="138"/>
                    <a:pt x="916" y="138"/>
                    <a:pt x="916" y="138"/>
                  </a:cubicBezTo>
                  <a:cubicBezTo>
                    <a:pt x="914" y="139"/>
                    <a:pt x="914" y="139"/>
                    <a:pt x="914" y="139"/>
                  </a:cubicBezTo>
                  <a:cubicBezTo>
                    <a:pt x="912" y="138"/>
                    <a:pt x="912" y="138"/>
                    <a:pt x="912" y="138"/>
                  </a:cubicBezTo>
                  <a:cubicBezTo>
                    <a:pt x="909" y="139"/>
                    <a:pt x="909" y="139"/>
                    <a:pt x="909" y="139"/>
                  </a:cubicBezTo>
                  <a:cubicBezTo>
                    <a:pt x="908" y="140"/>
                    <a:pt x="908" y="140"/>
                    <a:pt x="908" y="140"/>
                  </a:cubicBezTo>
                  <a:cubicBezTo>
                    <a:pt x="910" y="141"/>
                    <a:pt x="910" y="141"/>
                    <a:pt x="910" y="141"/>
                  </a:cubicBezTo>
                  <a:cubicBezTo>
                    <a:pt x="911" y="140"/>
                    <a:pt x="911" y="140"/>
                    <a:pt x="911" y="140"/>
                  </a:cubicBezTo>
                  <a:cubicBezTo>
                    <a:pt x="913" y="140"/>
                    <a:pt x="913" y="140"/>
                    <a:pt x="913" y="140"/>
                  </a:cubicBezTo>
                  <a:cubicBezTo>
                    <a:pt x="918" y="145"/>
                    <a:pt x="918" y="145"/>
                    <a:pt x="918" y="145"/>
                  </a:cubicBezTo>
                  <a:cubicBezTo>
                    <a:pt x="918" y="152"/>
                    <a:pt x="918" y="152"/>
                    <a:pt x="918" y="152"/>
                  </a:cubicBezTo>
                  <a:cubicBezTo>
                    <a:pt x="917" y="153"/>
                    <a:pt x="917" y="153"/>
                    <a:pt x="917" y="153"/>
                  </a:cubicBezTo>
                  <a:cubicBezTo>
                    <a:pt x="914" y="153"/>
                    <a:pt x="914" y="153"/>
                    <a:pt x="914" y="153"/>
                  </a:cubicBezTo>
                  <a:cubicBezTo>
                    <a:pt x="912" y="151"/>
                    <a:pt x="912" y="151"/>
                    <a:pt x="912" y="151"/>
                  </a:cubicBezTo>
                  <a:cubicBezTo>
                    <a:pt x="911" y="151"/>
                    <a:pt x="911" y="151"/>
                    <a:pt x="911" y="151"/>
                  </a:cubicBezTo>
                  <a:cubicBezTo>
                    <a:pt x="911" y="153"/>
                    <a:pt x="911" y="153"/>
                    <a:pt x="911" y="153"/>
                  </a:cubicBezTo>
                  <a:cubicBezTo>
                    <a:pt x="910" y="154"/>
                    <a:pt x="910" y="154"/>
                    <a:pt x="910" y="154"/>
                  </a:cubicBezTo>
                  <a:cubicBezTo>
                    <a:pt x="907" y="152"/>
                    <a:pt x="907" y="152"/>
                    <a:pt x="907" y="152"/>
                  </a:cubicBezTo>
                  <a:cubicBezTo>
                    <a:pt x="906" y="152"/>
                    <a:pt x="906" y="152"/>
                    <a:pt x="906" y="152"/>
                  </a:cubicBezTo>
                  <a:cubicBezTo>
                    <a:pt x="904" y="154"/>
                    <a:pt x="904" y="154"/>
                    <a:pt x="904" y="154"/>
                  </a:cubicBezTo>
                  <a:cubicBezTo>
                    <a:pt x="903" y="153"/>
                    <a:pt x="903" y="153"/>
                    <a:pt x="903" y="153"/>
                  </a:cubicBezTo>
                  <a:cubicBezTo>
                    <a:pt x="902" y="152"/>
                    <a:pt x="902" y="152"/>
                    <a:pt x="902" y="152"/>
                  </a:cubicBezTo>
                  <a:cubicBezTo>
                    <a:pt x="899" y="151"/>
                    <a:pt x="899" y="151"/>
                    <a:pt x="899" y="151"/>
                  </a:cubicBezTo>
                  <a:cubicBezTo>
                    <a:pt x="898" y="149"/>
                    <a:pt x="898" y="149"/>
                    <a:pt x="898" y="149"/>
                  </a:cubicBezTo>
                  <a:cubicBezTo>
                    <a:pt x="896" y="150"/>
                    <a:pt x="896" y="150"/>
                    <a:pt x="896" y="150"/>
                  </a:cubicBezTo>
                  <a:cubicBezTo>
                    <a:pt x="896" y="147"/>
                    <a:pt x="896" y="147"/>
                    <a:pt x="896" y="147"/>
                  </a:cubicBezTo>
                  <a:cubicBezTo>
                    <a:pt x="894" y="146"/>
                    <a:pt x="894" y="146"/>
                    <a:pt x="894" y="146"/>
                  </a:cubicBezTo>
                  <a:cubicBezTo>
                    <a:pt x="891" y="146"/>
                    <a:pt x="891" y="146"/>
                    <a:pt x="891" y="146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888" y="145"/>
                    <a:pt x="888" y="145"/>
                    <a:pt x="888" y="145"/>
                  </a:cubicBezTo>
                  <a:cubicBezTo>
                    <a:pt x="889" y="146"/>
                    <a:pt x="889" y="146"/>
                    <a:pt x="889" y="146"/>
                  </a:cubicBezTo>
                  <a:cubicBezTo>
                    <a:pt x="891" y="148"/>
                    <a:pt x="891" y="148"/>
                    <a:pt x="891" y="148"/>
                  </a:cubicBezTo>
                  <a:cubicBezTo>
                    <a:pt x="894" y="149"/>
                    <a:pt x="894" y="149"/>
                    <a:pt x="894" y="149"/>
                  </a:cubicBezTo>
                  <a:cubicBezTo>
                    <a:pt x="897" y="153"/>
                    <a:pt x="897" y="153"/>
                    <a:pt x="897" y="153"/>
                  </a:cubicBezTo>
                  <a:cubicBezTo>
                    <a:pt x="896" y="154"/>
                    <a:pt x="896" y="154"/>
                    <a:pt x="896" y="154"/>
                  </a:cubicBezTo>
                  <a:cubicBezTo>
                    <a:pt x="889" y="153"/>
                    <a:pt x="889" y="153"/>
                    <a:pt x="889" y="153"/>
                  </a:cubicBezTo>
                  <a:cubicBezTo>
                    <a:pt x="887" y="151"/>
                    <a:pt x="887" y="151"/>
                    <a:pt x="887" y="151"/>
                  </a:cubicBezTo>
                  <a:cubicBezTo>
                    <a:pt x="887" y="149"/>
                    <a:pt x="887" y="149"/>
                    <a:pt x="887" y="149"/>
                  </a:cubicBezTo>
                  <a:cubicBezTo>
                    <a:pt x="886" y="147"/>
                    <a:pt x="886" y="147"/>
                    <a:pt x="886" y="147"/>
                  </a:cubicBezTo>
                  <a:cubicBezTo>
                    <a:pt x="885" y="148"/>
                    <a:pt x="885" y="148"/>
                    <a:pt x="885" y="148"/>
                  </a:cubicBezTo>
                  <a:cubicBezTo>
                    <a:pt x="885" y="150"/>
                    <a:pt x="885" y="150"/>
                    <a:pt x="885" y="150"/>
                  </a:cubicBezTo>
                  <a:cubicBezTo>
                    <a:pt x="884" y="151"/>
                    <a:pt x="884" y="151"/>
                    <a:pt x="884" y="151"/>
                  </a:cubicBezTo>
                  <a:cubicBezTo>
                    <a:pt x="882" y="151"/>
                    <a:pt x="882" y="151"/>
                    <a:pt x="882" y="151"/>
                  </a:cubicBezTo>
                  <a:cubicBezTo>
                    <a:pt x="881" y="149"/>
                    <a:pt x="881" y="149"/>
                    <a:pt x="881" y="149"/>
                  </a:cubicBezTo>
                  <a:cubicBezTo>
                    <a:pt x="879" y="150"/>
                    <a:pt x="879" y="150"/>
                    <a:pt x="879" y="150"/>
                  </a:cubicBezTo>
                  <a:cubicBezTo>
                    <a:pt x="879" y="151"/>
                    <a:pt x="879" y="151"/>
                    <a:pt x="879" y="151"/>
                  </a:cubicBezTo>
                  <a:cubicBezTo>
                    <a:pt x="882" y="153"/>
                    <a:pt x="882" y="153"/>
                    <a:pt x="882" y="153"/>
                  </a:cubicBezTo>
                  <a:cubicBezTo>
                    <a:pt x="882" y="155"/>
                    <a:pt x="882" y="155"/>
                    <a:pt x="882" y="155"/>
                  </a:cubicBezTo>
                  <a:cubicBezTo>
                    <a:pt x="884" y="155"/>
                    <a:pt x="884" y="155"/>
                    <a:pt x="884" y="155"/>
                  </a:cubicBezTo>
                  <a:cubicBezTo>
                    <a:pt x="885" y="154"/>
                    <a:pt x="885" y="154"/>
                    <a:pt x="885" y="154"/>
                  </a:cubicBezTo>
                  <a:cubicBezTo>
                    <a:pt x="886" y="154"/>
                    <a:pt x="886" y="154"/>
                    <a:pt x="886" y="154"/>
                  </a:cubicBezTo>
                  <a:cubicBezTo>
                    <a:pt x="888" y="156"/>
                    <a:pt x="888" y="156"/>
                    <a:pt x="888" y="156"/>
                  </a:cubicBezTo>
                  <a:cubicBezTo>
                    <a:pt x="891" y="157"/>
                    <a:pt x="891" y="157"/>
                    <a:pt x="891" y="157"/>
                  </a:cubicBezTo>
                  <a:cubicBezTo>
                    <a:pt x="893" y="159"/>
                    <a:pt x="893" y="159"/>
                    <a:pt x="893" y="159"/>
                  </a:cubicBezTo>
                  <a:cubicBezTo>
                    <a:pt x="894" y="159"/>
                    <a:pt x="894" y="159"/>
                    <a:pt x="894" y="159"/>
                  </a:cubicBezTo>
                  <a:cubicBezTo>
                    <a:pt x="896" y="158"/>
                    <a:pt x="896" y="158"/>
                    <a:pt x="896" y="158"/>
                  </a:cubicBezTo>
                  <a:cubicBezTo>
                    <a:pt x="903" y="160"/>
                    <a:pt x="903" y="160"/>
                    <a:pt x="903" y="160"/>
                  </a:cubicBezTo>
                  <a:cubicBezTo>
                    <a:pt x="905" y="161"/>
                    <a:pt x="905" y="161"/>
                    <a:pt x="905" y="161"/>
                  </a:cubicBezTo>
                  <a:cubicBezTo>
                    <a:pt x="902" y="163"/>
                    <a:pt x="902" y="163"/>
                    <a:pt x="902" y="163"/>
                  </a:cubicBezTo>
                  <a:cubicBezTo>
                    <a:pt x="903" y="164"/>
                    <a:pt x="903" y="164"/>
                    <a:pt x="903" y="164"/>
                  </a:cubicBezTo>
                  <a:cubicBezTo>
                    <a:pt x="903" y="166"/>
                    <a:pt x="903" y="166"/>
                    <a:pt x="903" y="166"/>
                  </a:cubicBezTo>
                  <a:cubicBezTo>
                    <a:pt x="903" y="168"/>
                    <a:pt x="903" y="168"/>
                    <a:pt x="903" y="168"/>
                  </a:cubicBezTo>
                  <a:cubicBezTo>
                    <a:pt x="902" y="170"/>
                    <a:pt x="902" y="170"/>
                    <a:pt x="902" y="170"/>
                  </a:cubicBezTo>
                  <a:cubicBezTo>
                    <a:pt x="901" y="170"/>
                    <a:pt x="901" y="170"/>
                    <a:pt x="901" y="170"/>
                  </a:cubicBezTo>
                  <a:cubicBezTo>
                    <a:pt x="899" y="168"/>
                    <a:pt x="899" y="168"/>
                    <a:pt x="899" y="168"/>
                  </a:cubicBezTo>
                  <a:cubicBezTo>
                    <a:pt x="896" y="167"/>
                    <a:pt x="896" y="167"/>
                    <a:pt x="896" y="167"/>
                  </a:cubicBezTo>
                  <a:cubicBezTo>
                    <a:pt x="893" y="165"/>
                    <a:pt x="893" y="165"/>
                    <a:pt x="893" y="165"/>
                  </a:cubicBezTo>
                  <a:cubicBezTo>
                    <a:pt x="892" y="163"/>
                    <a:pt x="892" y="163"/>
                    <a:pt x="892" y="163"/>
                  </a:cubicBezTo>
                  <a:cubicBezTo>
                    <a:pt x="892" y="160"/>
                    <a:pt x="892" y="160"/>
                    <a:pt x="892" y="160"/>
                  </a:cubicBezTo>
                  <a:cubicBezTo>
                    <a:pt x="891" y="158"/>
                    <a:pt x="891" y="158"/>
                    <a:pt x="891" y="158"/>
                  </a:cubicBezTo>
                  <a:cubicBezTo>
                    <a:pt x="887" y="158"/>
                    <a:pt x="887" y="158"/>
                    <a:pt x="887" y="158"/>
                  </a:cubicBezTo>
                  <a:cubicBezTo>
                    <a:pt x="882" y="157"/>
                    <a:pt x="882" y="157"/>
                    <a:pt x="882" y="157"/>
                  </a:cubicBezTo>
                  <a:cubicBezTo>
                    <a:pt x="880" y="156"/>
                    <a:pt x="880" y="156"/>
                    <a:pt x="880" y="156"/>
                  </a:cubicBezTo>
                  <a:cubicBezTo>
                    <a:pt x="878" y="156"/>
                    <a:pt x="878" y="156"/>
                    <a:pt x="878" y="156"/>
                  </a:cubicBezTo>
                  <a:cubicBezTo>
                    <a:pt x="877" y="157"/>
                    <a:pt x="877" y="157"/>
                    <a:pt x="877" y="157"/>
                  </a:cubicBezTo>
                  <a:cubicBezTo>
                    <a:pt x="880" y="158"/>
                    <a:pt x="880" y="158"/>
                    <a:pt x="880" y="158"/>
                  </a:cubicBezTo>
                  <a:cubicBezTo>
                    <a:pt x="885" y="159"/>
                    <a:pt x="885" y="159"/>
                    <a:pt x="885" y="159"/>
                  </a:cubicBezTo>
                  <a:cubicBezTo>
                    <a:pt x="890" y="161"/>
                    <a:pt x="890" y="161"/>
                    <a:pt x="890" y="161"/>
                  </a:cubicBezTo>
                  <a:cubicBezTo>
                    <a:pt x="890" y="163"/>
                    <a:pt x="890" y="163"/>
                    <a:pt x="890" y="163"/>
                  </a:cubicBezTo>
                  <a:cubicBezTo>
                    <a:pt x="889" y="163"/>
                    <a:pt x="889" y="163"/>
                    <a:pt x="889" y="163"/>
                  </a:cubicBezTo>
                  <a:cubicBezTo>
                    <a:pt x="887" y="162"/>
                    <a:pt x="887" y="162"/>
                    <a:pt x="887" y="162"/>
                  </a:cubicBezTo>
                  <a:cubicBezTo>
                    <a:pt x="882" y="162"/>
                    <a:pt x="882" y="162"/>
                    <a:pt x="882" y="162"/>
                  </a:cubicBezTo>
                  <a:cubicBezTo>
                    <a:pt x="878" y="163"/>
                    <a:pt x="878" y="163"/>
                    <a:pt x="878" y="163"/>
                  </a:cubicBezTo>
                  <a:cubicBezTo>
                    <a:pt x="878" y="161"/>
                    <a:pt x="878" y="161"/>
                    <a:pt x="878" y="161"/>
                  </a:cubicBezTo>
                  <a:cubicBezTo>
                    <a:pt x="877" y="160"/>
                    <a:pt x="877" y="160"/>
                    <a:pt x="877" y="160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1" y="158"/>
                    <a:pt x="871" y="158"/>
                    <a:pt x="871" y="158"/>
                  </a:cubicBezTo>
                  <a:cubicBezTo>
                    <a:pt x="872" y="159"/>
                    <a:pt x="872" y="159"/>
                    <a:pt x="872" y="159"/>
                  </a:cubicBezTo>
                  <a:cubicBezTo>
                    <a:pt x="876" y="161"/>
                    <a:pt x="876" y="161"/>
                    <a:pt x="876" y="161"/>
                  </a:cubicBezTo>
                  <a:cubicBezTo>
                    <a:pt x="875" y="162"/>
                    <a:pt x="875" y="162"/>
                    <a:pt x="875" y="162"/>
                  </a:cubicBezTo>
                  <a:cubicBezTo>
                    <a:pt x="875" y="164"/>
                    <a:pt x="875" y="164"/>
                    <a:pt x="875" y="164"/>
                  </a:cubicBezTo>
                  <a:cubicBezTo>
                    <a:pt x="877" y="164"/>
                    <a:pt x="877" y="164"/>
                    <a:pt x="877" y="164"/>
                  </a:cubicBezTo>
                  <a:cubicBezTo>
                    <a:pt x="878" y="164"/>
                    <a:pt x="878" y="164"/>
                    <a:pt x="878" y="164"/>
                  </a:cubicBezTo>
                  <a:cubicBezTo>
                    <a:pt x="879" y="165"/>
                    <a:pt x="879" y="165"/>
                    <a:pt x="879" y="165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1" y="163"/>
                    <a:pt x="881" y="163"/>
                    <a:pt x="881" y="163"/>
                  </a:cubicBezTo>
                  <a:cubicBezTo>
                    <a:pt x="883" y="164"/>
                    <a:pt x="883" y="164"/>
                    <a:pt x="883" y="164"/>
                  </a:cubicBezTo>
                  <a:cubicBezTo>
                    <a:pt x="885" y="164"/>
                    <a:pt x="885" y="164"/>
                    <a:pt x="885" y="164"/>
                  </a:cubicBezTo>
                  <a:cubicBezTo>
                    <a:pt x="887" y="164"/>
                    <a:pt x="887" y="164"/>
                    <a:pt x="887" y="164"/>
                  </a:cubicBezTo>
                  <a:cubicBezTo>
                    <a:pt x="890" y="167"/>
                    <a:pt x="890" y="167"/>
                    <a:pt x="890" y="167"/>
                  </a:cubicBezTo>
                  <a:cubicBezTo>
                    <a:pt x="890" y="169"/>
                    <a:pt x="890" y="169"/>
                    <a:pt x="890" y="169"/>
                  </a:cubicBezTo>
                  <a:cubicBezTo>
                    <a:pt x="887" y="169"/>
                    <a:pt x="887" y="169"/>
                    <a:pt x="887" y="169"/>
                  </a:cubicBezTo>
                  <a:cubicBezTo>
                    <a:pt x="885" y="170"/>
                    <a:pt x="885" y="170"/>
                    <a:pt x="885" y="170"/>
                  </a:cubicBezTo>
                  <a:cubicBezTo>
                    <a:pt x="884" y="171"/>
                    <a:pt x="884" y="171"/>
                    <a:pt x="884" y="171"/>
                  </a:cubicBezTo>
                  <a:cubicBezTo>
                    <a:pt x="886" y="171"/>
                    <a:pt x="886" y="171"/>
                    <a:pt x="886" y="171"/>
                  </a:cubicBezTo>
                  <a:cubicBezTo>
                    <a:pt x="889" y="171"/>
                    <a:pt x="889" y="171"/>
                    <a:pt x="889" y="171"/>
                  </a:cubicBezTo>
                  <a:cubicBezTo>
                    <a:pt x="891" y="170"/>
                    <a:pt x="891" y="170"/>
                    <a:pt x="891" y="170"/>
                  </a:cubicBezTo>
                  <a:cubicBezTo>
                    <a:pt x="893" y="172"/>
                    <a:pt x="893" y="172"/>
                    <a:pt x="893" y="172"/>
                  </a:cubicBezTo>
                  <a:cubicBezTo>
                    <a:pt x="895" y="174"/>
                    <a:pt x="895" y="174"/>
                    <a:pt x="895" y="174"/>
                  </a:cubicBezTo>
                  <a:cubicBezTo>
                    <a:pt x="895" y="176"/>
                    <a:pt x="895" y="176"/>
                    <a:pt x="895" y="176"/>
                  </a:cubicBezTo>
                  <a:cubicBezTo>
                    <a:pt x="892" y="180"/>
                    <a:pt x="892" y="180"/>
                    <a:pt x="892" y="180"/>
                  </a:cubicBezTo>
                  <a:cubicBezTo>
                    <a:pt x="891" y="184"/>
                    <a:pt x="891" y="184"/>
                    <a:pt x="891" y="184"/>
                  </a:cubicBezTo>
                  <a:cubicBezTo>
                    <a:pt x="890" y="184"/>
                    <a:pt x="890" y="184"/>
                    <a:pt x="890" y="184"/>
                  </a:cubicBezTo>
                  <a:cubicBezTo>
                    <a:pt x="887" y="187"/>
                    <a:pt x="887" y="187"/>
                    <a:pt x="887" y="187"/>
                  </a:cubicBezTo>
                  <a:cubicBezTo>
                    <a:pt x="885" y="186"/>
                    <a:pt x="885" y="186"/>
                    <a:pt x="885" y="186"/>
                  </a:cubicBezTo>
                  <a:cubicBezTo>
                    <a:pt x="883" y="186"/>
                    <a:pt x="883" y="186"/>
                    <a:pt x="883" y="186"/>
                  </a:cubicBezTo>
                  <a:cubicBezTo>
                    <a:pt x="881" y="185"/>
                    <a:pt x="881" y="185"/>
                    <a:pt x="881" y="185"/>
                  </a:cubicBezTo>
                  <a:cubicBezTo>
                    <a:pt x="881" y="184"/>
                    <a:pt x="881" y="184"/>
                    <a:pt x="881" y="184"/>
                  </a:cubicBezTo>
                  <a:cubicBezTo>
                    <a:pt x="879" y="183"/>
                    <a:pt x="879" y="183"/>
                    <a:pt x="879" y="183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7" y="184"/>
                    <a:pt x="877" y="184"/>
                    <a:pt x="877" y="184"/>
                  </a:cubicBezTo>
                  <a:cubicBezTo>
                    <a:pt x="879" y="185"/>
                    <a:pt x="879" y="185"/>
                    <a:pt x="879" y="185"/>
                  </a:cubicBezTo>
                  <a:cubicBezTo>
                    <a:pt x="880" y="186"/>
                    <a:pt x="880" y="186"/>
                    <a:pt x="880" y="186"/>
                  </a:cubicBezTo>
                  <a:cubicBezTo>
                    <a:pt x="881" y="187"/>
                    <a:pt x="881" y="187"/>
                    <a:pt x="881" y="187"/>
                  </a:cubicBezTo>
                  <a:cubicBezTo>
                    <a:pt x="884" y="189"/>
                    <a:pt x="884" y="189"/>
                    <a:pt x="884" y="189"/>
                  </a:cubicBezTo>
                  <a:cubicBezTo>
                    <a:pt x="885" y="192"/>
                    <a:pt x="885" y="192"/>
                    <a:pt x="885" y="192"/>
                  </a:cubicBezTo>
                  <a:cubicBezTo>
                    <a:pt x="884" y="193"/>
                    <a:pt x="884" y="193"/>
                    <a:pt x="884" y="193"/>
                  </a:cubicBezTo>
                  <a:cubicBezTo>
                    <a:pt x="882" y="193"/>
                    <a:pt x="882" y="193"/>
                    <a:pt x="882" y="193"/>
                  </a:cubicBezTo>
                  <a:cubicBezTo>
                    <a:pt x="879" y="196"/>
                    <a:pt x="879" y="196"/>
                    <a:pt x="879" y="196"/>
                  </a:cubicBezTo>
                  <a:cubicBezTo>
                    <a:pt x="878" y="196"/>
                    <a:pt x="878" y="196"/>
                    <a:pt x="878" y="196"/>
                  </a:cubicBezTo>
                  <a:cubicBezTo>
                    <a:pt x="874" y="193"/>
                    <a:pt x="874" y="193"/>
                    <a:pt x="874" y="193"/>
                  </a:cubicBezTo>
                  <a:cubicBezTo>
                    <a:pt x="872" y="194"/>
                    <a:pt x="872" y="194"/>
                    <a:pt x="872" y="194"/>
                  </a:cubicBezTo>
                  <a:cubicBezTo>
                    <a:pt x="871" y="192"/>
                    <a:pt x="871" y="192"/>
                    <a:pt x="871" y="192"/>
                  </a:cubicBezTo>
                  <a:cubicBezTo>
                    <a:pt x="868" y="192"/>
                    <a:pt x="868" y="192"/>
                    <a:pt x="868" y="192"/>
                  </a:cubicBezTo>
                  <a:cubicBezTo>
                    <a:pt x="867" y="193"/>
                    <a:pt x="867" y="193"/>
                    <a:pt x="867" y="193"/>
                  </a:cubicBezTo>
                  <a:cubicBezTo>
                    <a:pt x="867" y="195"/>
                    <a:pt x="867" y="195"/>
                    <a:pt x="867" y="195"/>
                  </a:cubicBezTo>
                  <a:cubicBezTo>
                    <a:pt x="874" y="199"/>
                    <a:pt x="874" y="199"/>
                    <a:pt x="874" y="199"/>
                  </a:cubicBezTo>
                  <a:cubicBezTo>
                    <a:pt x="877" y="199"/>
                    <a:pt x="877" y="199"/>
                    <a:pt x="877" y="199"/>
                  </a:cubicBezTo>
                  <a:cubicBezTo>
                    <a:pt x="877" y="200"/>
                    <a:pt x="877" y="200"/>
                    <a:pt x="877" y="200"/>
                  </a:cubicBezTo>
                  <a:cubicBezTo>
                    <a:pt x="875" y="201"/>
                    <a:pt x="875" y="201"/>
                    <a:pt x="875" y="201"/>
                  </a:cubicBezTo>
                  <a:cubicBezTo>
                    <a:pt x="873" y="204"/>
                    <a:pt x="873" y="204"/>
                    <a:pt x="873" y="204"/>
                  </a:cubicBezTo>
                  <a:cubicBezTo>
                    <a:pt x="871" y="204"/>
                    <a:pt x="871" y="204"/>
                    <a:pt x="871" y="204"/>
                  </a:cubicBezTo>
                  <a:cubicBezTo>
                    <a:pt x="869" y="202"/>
                    <a:pt x="869" y="202"/>
                    <a:pt x="869" y="202"/>
                  </a:cubicBezTo>
                  <a:cubicBezTo>
                    <a:pt x="867" y="202"/>
                    <a:pt x="867" y="202"/>
                    <a:pt x="867" y="202"/>
                  </a:cubicBezTo>
                  <a:cubicBezTo>
                    <a:pt x="865" y="204"/>
                    <a:pt x="865" y="204"/>
                    <a:pt x="865" y="204"/>
                  </a:cubicBezTo>
                  <a:cubicBezTo>
                    <a:pt x="861" y="204"/>
                    <a:pt x="861" y="204"/>
                    <a:pt x="861" y="204"/>
                  </a:cubicBezTo>
                  <a:cubicBezTo>
                    <a:pt x="860" y="202"/>
                    <a:pt x="860" y="202"/>
                    <a:pt x="860" y="202"/>
                  </a:cubicBezTo>
                  <a:cubicBezTo>
                    <a:pt x="855" y="201"/>
                    <a:pt x="855" y="201"/>
                    <a:pt x="855" y="201"/>
                  </a:cubicBezTo>
                  <a:cubicBezTo>
                    <a:pt x="852" y="201"/>
                    <a:pt x="852" y="201"/>
                    <a:pt x="852" y="201"/>
                  </a:cubicBezTo>
                  <a:cubicBezTo>
                    <a:pt x="851" y="206"/>
                    <a:pt x="851" y="206"/>
                    <a:pt x="851" y="206"/>
                  </a:cubicBezTo>
                  <a:cubicBezTo>
                    <a:pt x="849" y="208"/>
                    <a:pt x="849" y="208"/>
                    <a:pt x="849" y="208"/>
                  </a:cubicBezTo>
                  <a:cubicBezTo>
                    <a:pt x="851" y="208"/>
                    <a:pt x="851" y="208"/>
                    <a:pt x="851" y="208"/>
                  </a:cubicBezTo>
                  <a:cubicBezTo>
                    <a:pt x="852" y="209"/>
                    <a:pt x="852" y="209"/>
                    <a:pt x="852" y="209"/>
                  </a:cubicBezTo>
                  <a:cubicBezTo>
                    <a:pt x="852" y="211"/>
                    <a:pt x="852" y="211"/>
                    <a:pt x="852" y="211"/>
                  </a:cubicBezTo>
                  <a:cubicBezTo>
                    <a:pt x="848" y="213"/>
                    <a:pt x="848" y="213"/>
                    <a:pt x="848" y="213"/>
                  </a:cubicBezTo>
                  <a:cubicBezTo>
                    <a:pt x="848" y="216"/>
                    <a:pt x="848" y="216"/>
                    <a:pt x="848" y="216"/>
                  </a:cubicBezTo>
                  <a:cubicBezTo>
                    <a:pt x="845" y="217"/>
                    <a:pt x="845" y="217"/>
                    <a:pt x="845" y="217"/>
                  </a:cubicBezTo>
                  <a:cubicBezTo>
                    <a:pt x="844" y="216"/>
                    <a:pt x="844" y="216"/>
                    <a:pt x="844" y="216"/>
                  </a:cubicBezTo>
                  <a:cubicBezTo>
                    <a:pt x="844" y="217"/>
                    <a:pt x="844" y="217"/>
                    <a:pt x="844" y="217"/>
                  </a:cubicBezTo>
                  <a:cubicBezTo>
                    <a:pt x="843" y="219"/>
                    <a:pt x="843" y="219"/>
                    <a:pt x="843" y="219"/>
                  </a:cubicBezTo>
                  <a:cubicBezTo>
                    <a:pt x="841" y="220"/>
                    <a:pt x="841" y="220"/>
                    <a:pt x="841" y="220"/>
                  </a:cubicBezTo>
                  <a:cubicBezTo>
                    <a:pt x="839" y="219"/>
                    <a:pt x="839" y="219"/>
                    <a:pt x="839" y="219"/>
                  </a:cubicBezTo>
                  <a:cubicBezTo>
                    <a:pt x="840" y="218"/>
                    <a:pt x="840" y="218"/>
                    <a:pt x="840" y="218"/>
                  </a:cubicBezTo>
                  <a:cubicBezTo>
                    <a:pt x="839" y="218"/>
                    <a:pt x="839" y="218"/>
                    <a:pt x="839" y="218"/>
                  </a:cubicBezTo>
                  <a:cubicBezTo>
                    <a:pt x="838" y="219"/>
                    <a:pt x="838" y="219"/>
                    <a:pt x="838" y="219"/>
                  </a:cubicBezTo>
                  <a:cubicBezTo>
                    <a:pt x="836" y="222"/>
                    <a:pt x="836" y="222"/>
                    <a:pt x="836" y="222"/>
                  </a:cubicBezTo>
                  <a:cubicBezTo>
                    <a:pt x="835" y="223"/>
                    <a:pt x="835" y="223"/>
                    <a:pt x="835" y="223"/>
                  </a:cubicBezTo>
                  <a:cubicBezTo>
                    <a:pt x="829" y="220"/>
                    <a:pt x="829" y="220"/>
                    <a:pt x="829" y="220"/>
                  </a:cubicBezTo>
                  <a:cubicBezTo>
                    <a:pt x="826" y="220"/>
                    <a:pt x="826" y="220"/>
                    <a:pt x="826" y="220"/>
                  </a:cubicBezTo>
                  <a:cubicBezTo>
                    <a:pt x="825" y="221"/>
                    <a:pt x="825" y="221"/>
                    <a:pt x="825" y="221"/>
                  </a:cubicBezTo>
                  <a:cubicBezTo>
                    <a:pt x="822" y="220"/>
                    <a:pt x="822" y="220"/>
                    <a:pt x="822" y="220"/>
                  </a:cubicBezTo>
                  <a:cubicBezTo>
                    <a:pt x="817" y="214"/>
                    <a:pt x="817" y="214"/>
                    <a:pt x="817" y="214"/>
                  </a:cubicBezTo>
                  <a:cubicBezTo>
                    <a:pt x="816" y="209"/>
                    <a:pt x="816" y="209"/>
                    <a:pt x="816" y="209"/>
                  </a:cubicBezTo>
                  <a:cubicBezTo>
                    <a:pt x="818" y="208"/>
                    <a:pt x="818" y="208"/>
                    <a:pt x="818" y="208"/>
                  </a:cubicBezTo>
                  <a:cubicBezTo>
                    <a:pt x="818" y="206"/>
                    <a:pt x="818" y="206"/>
                    <a:pt x="818" y="206"/>
                  </a:cubicBezTo>
                  <a:cubicBezTo>
                    <a:pt x="817" y="204"/>
                    <a:pt x="817" y="204"/>
                    <a:pt x="817" y="204"/>
                  </a:cubicBezTo>
                  <a:cubicBezTo>
                    <a:pt x="817" y="203"/>
                    <a:pt x="817" y="203"/>
                    <a:pt x="817" y="203"/>
                  </a:cubicBezTo>
                  <a:cubicBezTo>
                    <a:pt x="815" y="206"/>
                    <a:pt x="815" y="206"/>
                    <a:pt x="815" y="206"/>
                  </a:cubicBezTo>
                  <a:cubicBezTo>
                    <a:pt x="815" y="207"/>
                    <a:pt x="815" y="207"/>
                    <a:pt x="815" y="207"/>
                  </a:cubicBezTo>
                  <a:cubicBezTo>
                    <a:pt x="814" y="211"/>
                    <a:pt x="814" y="211"/>
                    <a:pt x="814" y="211"/>
                  </a:cubicBezTo>
                  <a:cubicBezTo>
                    <a:pt x="813" y="213"/>
                    <a:pt x="813" y="213"/>
                    <a:pt x="813" y="213"/>
                  </a:cubicBezTo>
                  <a:cubicBezTo>
                    <a:pt x="815" y="215"/>
                    <a:pt x="815" y="215"/>
                    <a:pt x="815" y="215"/>
                  </a:cubicBezTo>
                  <a:cubicBezTo>
                    <a:pt x="815" y="216"/>
                    <a:pt x="815" y="216"/>
                    <a:pt x="815" y="216"/>
                  </a:cubicBezTo>
                  <a:cubicBezTo>
                    <a:pt x="813" y="216"/>
                    <a:pt x="813" y="216"/>
                    <a:pt x="813" y="216"/>
                  </a:cubicBezTo>
                  <a:cubicBezTo>
                    <a:pt x="810" y="217"/>
                    <a:pt x="810" y="217"/>
                    <a:pt x="810" y="217"/>
                  </a:cubicBezTo>
                  <a:cubicBezTo>
                    <a:pt x="810" y="216"/>
                    <a:pt x="810" y="216"/>
                    <a:pt x="810" y="216"/>
                  </a:cubicBezTo>
                  <a:cubicBezTo>
                    <a:pt x="807" y="217"/>
                    <a:pt x="807" y="217"/>
                    <a:pt x="807" y="217"/>
                  </a:cubicBezTo>
                  <a:cubicBezTo>
                    <a:pt x="809" y="218"/>
                    <a:pt x="809" y="218"/>
                    <a:pt x="809" y="218"/>
                  </a:cubicBezTo>
                  <a:cubicBezTo>
                    <a:pt x="808" y="222"/>
                    <a:pt x="808" y="222"/>
                    <a:pt x="808" y="222"/>
                  </a:cubicBezTo>
                  <a:cubicBezTo>
                    <a:pt x="810" y="222"/>
                    <a:pt x="810" y="222"/>
                    <a:pt x="810" y="222"/>
                  </a:cubicBezTo>
                  <a:cubicBezTo>
                    <a:pt x="813" y="219"/>
                    <a:pt x="813" y="219"/>
                    <a:pt x="813" y="219"/>
                  </a:cubicBezTo>
                  <a:cubicBezTo>
                    <a:pt x="814" y="219"/>
                    <a:pt x="814" y="219"/>
                    <a:pt x="814" y="219"/>
                  </a:cubicBezTo>
                  <a:cubicBezTo>
                    <a:pt x="815" y="218"/>
                    <a:pt x="815" y="218"/>
                    <a:pt x="815" y="218"/>
                  </a:cubicBezTo>
                  <a:cubicBezTo>
                    <a:pt x="817" y="217"/>
                    <a:pt x="817" y="217"/>
                    <a:pt x="817" y="217"/>
                  </a:cubicBezTo>
                  <a:cubicBezTo>
                    <a:pt x="819" y="219"/>
                    <a:pt x="819" y="219"/>
                    <a:pt x="819" y="219"/>
                  </a:cubicBezTo>
                  <a:cubicBezTo>
                    <a:pt x="821" y="222"/>
                    <a:pt x="821" y="222"/>
                    <a:pt x="821" y="222"/>
                  </a:cubicBezTo>
                  <a:cubicBezTo>
                    <a:pt x="820" y="225"/>
                    <a:pt x="820" y="225"/>
                    <a:pt x="820" y="225"/>
                  </a:cubicBezTo>
                  <a:cubicBezTo>
                    <a:pt x="823" y="223"/>
                    <a:pt x="823" y="223"/>
                    <a:pt x="823" y="223"/>
                  </a:cubicBezTo>
                  <a:cubicBezTo>
                    <a:pt x="827" y="221"/>
                    <a:pt x="827" y="221"/>
                    <a:pt x="827" y="221"/>
                  </a:cubicBezTo>
                  <a:cubicBezTo>
                    <a:pt x="830" y="223"/>
                    <a:pt x="830" y="223"/>
                    <a:pt x="830" y="223"/>
                  </a:cubicBezTo>
                  <a:cubicBezTo>
                    <a:pt x="831" y="225"/>
                    <a:pt x="831" y="225"/>
                    <a:pt x="831" y="225"/>
                  </a:cubicBezTo>
                  <a:cubicBezTo>
                    <a:pt x="830" y="227"/>
                    <a:pt x="830" y="227"/>
                    <a:pt x="830" y="227"/>
                  </a:cubicBezTo>
                  <a:cubicBezTo>
                    <a:pt x="828" y="231"/>
                    <a:pt x="828" y="231"/>
                    <a:pt x="828" y="231"/>
                  </a:cubicBezTo>
                  <a:cubicBezTo>
                    <a:pt x="827" y="231"/>
                    <a:pt x="827" y="231"/>
                    <a:pt x="827" y="231"/>
                  </a:cubicBezTo>
                  <a:cubicBezTo>
                    <a:pt x="826" y="233"/>
                    <a:pt x="826" y="233"/>
                    <a:pt x="826" y="233"/>
                  </a:cubicBezTo>
                  <a:cubicBezTo>
                    <a:pt x="827" y="233"/>
                    <a:pt x="827" y="233"/>
                    <a:pt x="827" y="233"/>
                  </a:cubicBezTo>
                  <a:cubicBezTo>
                    <a:pt x="829" y="233"/>
                    <a:pt x="829" y="233"/>
                    <a:pt x="829" y="233"/>
                  </a:cubicBezTo>
                  <a:cubicBezTo>
                    <a:pt x="829" y="235"/>
                    <a:pt x="829" y="235"/>
                    <a:pt x="829" y="235"/>
                  </a:cubicBezTo>
                  <a:cubicBezTo>
                    <a:pt x="827" y="237"/>
                    <a:pt x="827" y="237"/>
                    <a:pt x="827" y="237"/>
                  </a:cubicBezTo>
                  <a:cubicBezTo>
                    <a:pt x="829" y="237"/>
                    <a:pt x="829" y="237"/>
                    <a:pt x="829" y="237"/>
                  </a:cubicBezTo>
                  <a:cubicBezTo>
                    <a:pt x="830" y="235"/>
                    <a:pt x="830" y="235"/>
                    <a:pt x="830" y="235"/>
                  </a:cubicBezTo>
                  <a:cubicBezTo>
                    <a:pt x="833" y="234"/>
                    <a:pt x="833" y="234"/>
                    <a:pt x="833" y="234"/>
                  </a:cubicBezTo>
                  <a:cubicBezTo>
                    <a:pt x="835" y="233"/>
                    <a:pt x="835" y="233"/>
                    <a:pt x="835" y="233"/>
                  </a:cubicBezTo>
                  <a:cubicBezTo>
                    <a:pt x="836" y="233"/>
                    <a:pt x="836" y="233"/>
                    <a:pt x="836" y="233"/>
                  </a:cubicBezTo>
                  <a:cubicBezTo>
                    <a:pt x="837" y="234"/>
                    <a:pt x="837" y="234"/>
                    <a:pt x="837" y="234"/>
                  </a:cubicBezTo>
                  <a:cubicBezTo>
                    <a:pt x="836" y="236"/>
                    <a:pt x="836" y="236"/>
                    <a:pt x="836" y="236"/>
                  </a:cubicBezTo>
                  <a:cubicBezTo>
                    <a:pt x="837" y="238"/>
                    <a:pt x="837" y="238"/>
                    <a:pt x="837" y="238"/>
                  </a:cubicBezTo>
                  <a:cubicBezTo>
                    <a:pt x="836" y="242"/>
                    <a:pt x="836" y="242"/>
                    <a:pt x="836" y="242"/>
                  </a:cubicBezTo>
                  <a:cubicBezTo>
                    <a:pt x="834" y="246"/>
                    <a:pt x="834" y="246"/>
                    <a:pt x="834" y="246"/>
                  </a:cubicBezTo>
                  <a:cubicBezTo>
                    <a:pt x="831" y="246"/>
                    <a:pt x="831" y="246"/>
                    <a:pt x="831" y="246"/>
                  </a:cubicBezTo>
                  <a:cubicBezTo>
                    <a:pt x="829" y="248"/>
                    <a:pt x="829" y="248"/>
                    <a:pt x="829" y="248"/>
                  </a:cubicBezTo>
                  <a:cubicBezTo>
                    <a:pt x="827" y="251"/>
                    <a:pt x="827" y="251"/>
                    <a:pt x="827" y="251"/>
                  </a:cubicBezTo>
                  <a:cubicBezTo>
                    <a:pt x="825" y="252"/>
                    <a:pt x="825" y="252"/>
                    <a:pt x="825" y="252"/>
                  </a:cubicBezTo>
                  <a:cubicBezTo>
                    <a:pt x="824" y="252"/>
                    <a:pt x="824" y="252"/>
                    <a:pt x="824" y="252"/>
                  </a:cubicBezTo>
                  <a:cubicBezTo>
                    <a:pt x="825" y="249"/>
                    <a:pt x="825" y="249"/>
                    <a:pt x="825" y="249"/>
                  </a:cubicBezTo>
                  <a:cubicBezTo>
                    <a:pt x="825" y="246"/>
                    <a:pt x="825" y="246"/>
                    <a:pt x="825" y="246"/>
                  </a:cubicBezTo>
                  <a:cubicBezTo>
                    <a:pt x="825" y="245"/>
                    <a:pt x="825" y="245"/>
                    <a:pt x="825" y="245"/>
                  </a:cubicBezTo>
                  <a:cubicBezTo>
                    <a:pt x="823" y="246"/>
                    <a:pt x="823" y="246"/>
                    <a:pt x="823" y="246"/>
                  </a:cubicBezTo>
                  <a:cubicBezTo>
                    <a:pt x="821" y="250"/>
                    <a:pt x="821" y="250"/>
                    <a:pt x="821" y="250"/>
                  </a:cubicBezTo>
                  <a:cubicBezTo>
                    <a:pt x="819" y="250"/>
                    <a:pt x="819" y="250"/>
                    <a:pt x="819" y="250"/>
                  </a:cubicBezTo>
                  <a:cubicBezTo>
                    <a:pt x="816" y="253"/>
                    <a:pt x="816" y="253"/>
                    <a:pt x="816" y="253"/>
                  </a:cubicBezTo>
                  <a:cubicBezTo>
                    <a:pt x="815" y="253"/>
                    <a:pt x="815" y="253"/>
                    <a:pt x="815" y="253"/>
                  </a:cubicBezTo>
                  <a:cubicBezTo>
                    <a:pt x="813" y="253"/>
                    <a:pt x="813" y="253"/>
                    <a:pt x="813" y="253"/>
                  </a:cubicBezTo>
                  <a:cubicBezTo>
                    <a:pt x="809" y="256"/>
                    <a:pt x="809" y="256"/>
                    <a:pt x="809" y="256"/>
                  </a:cubicBezTo>
                  <a:cubicBezTo>
                    <a:pt x="808" y="255"/>
                    <a:pt x="808" y="255"/>
                    <a:pt x="808" y="255"/>
                  </a:cubicBezTo>
                  <a:cubicBezTo>
                    <a:pt x="806" y="256"/>
                    <a:pt x="806" y="256"/>
                    <a:pt x="806" y="256"/>
                  </a:cubicBezTo>
                  <a:cubicBezTo>
                    <a:pt x="803" y="256"/>
                    <a:pt x="803" y="256"/>
                    <a:pt x="803" y="256"/>
                  </a:cubicBezTo>
                  <a:cubicBezTo>
                    <a:pt x="802" y="254"/>
                    <a:pt x="802" y="254"/>
                    <a:pt x="802" y="254"/>
                  </a:cubicBezTo>
                  <a:cubicBezTo>
                    <a:pt x="801" y="253"/>
                    <a:pt x="801" y="253"/>
                    <a:pt x="801" y="253"/>
                  </a:cubicBezTo>
                  <a:cubicBezTo>
                    <a:pt x="804" y="252"/>
                    <a:pt x="804" y="252"/>
                    <a:pt x="804" y="252"/>
                  </a:cubicBezTo>
                  <a:cubicBezTo>
                    <a:pt x="805" y="249"/>
                    <a:pt x="805" y="249"/>
                    <a:pt x="805" y="249"/>
                  </a:cubicBezTo>
                  <a:cubicBezTo>
                    <a:pt x="805" y="248"/>
                    <a:pt x="805" y="248"/>
                    <a:pt x="805" y="248"/>
                  </a:cubicBezTo>
                  <a:cubicBezTo>
                    <a:pt x="803" y="244"/>
                    <a:pt x="803" y="244"/>
                    <a:pt x="803" y="244"/>
                  </a:cubicBezTo>
                  <a:cubicBezTo>
                    <a:pt x="801" y="245"/>
                    <a:pt x="801" y="245"/>
                    <a:pt x="801" y="245"/>
                  </a:cubicBezTo>
                  <a:cubicBezTo>
                    <a:pt x="798" y="244"/>
                    <a:pt x="798" y="244"/>
                    <a:pt x="798" y="244"/>
                  </a:cubicBezTo>
                  <a:cubicBezTo>
                    <a:pt x="797" y="243"/>
                    <a:pt x="797" y="243"/>
                    <a:pt x="797" y="243"/>
                  </a:cubicBezTo>
                  <a:cubicBezTo>
                    <a:pt x="798" y="240"/>
                    <a:pt x="798" y="240"/>
                    <a:pt x="798" y="240"/>
                  </a:cubicBezTo>
                  <a:cubicBezTo>
                    <a:pt x="800" y="239"/>
                    <a:pt x="800" y="239"/>
                    <a:pt x="800" y="239"/>
                  </a:cubicBezTo>
                  <a:cubicBezTo>
                    <a:pt x="799" y="239"/>
                    <a:pt x="799" y="239"/>
                    <a:pt x="799" y="239"/>
                  </a:cubicBezTo>
                  <a:cubicBezTo>
                    <a:pt x="797" y="238"/>
                    <a:pt x="797" y="238"/>
                    <a:pt x="797" y="238"/>
                  </a:cubicBezTo>
                  <a:cubicBezTo>
                    <a:pt x="796" y="235"/>
                    <a:pt x="796" y="235"/>
                    <a:pt x="796" y="235"/>
                  </a:cubicBezTo>
                  <a:cubicBezTo>
                    <a:pt x="796" y="233"/>
                    <a:pt x="796" y="233"/>
                    <a:pt x="796" y="233"/>
                  </a:cubicBezTo>
                  <a:cubicBezTo>
                    <a:pt x="797" y="231"/>
                    <a:pt x="797" y="231"/>
                    <a:pt x="797" y="231"/>
                  </a:cubicBezTo>
                  <a:cubicBezTo>
                    <a:pt x="795" y="229"/>
                    <a:pt x="795" y="229"/>
                    <a:pt x="795" y="229"/>
                  </a:cubicBezTo>
                  <a:cubicBezTo>
                    <a:pt x="795" y="231"/>
                    <a:pt x="795" y="231"/>
                    <a:pt x="795" y="231"/>
                  </a:cubicBezTo>
                  <a:cubicBezTo>
                    <a:pt x="794" y="235"/>
                    <a:pt x="794" y="235"/>
                    <a:pt x="794" y="235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796" y="240"/>
                    <a:pt x="796" y="240"/>
                    <a:pt x="796" y="240"/>
                  </a:cubicBezTo>
                  <a:cubicBezTo>
                    <a:pt x="795" y="242"/>
                    <a:pt x="795" y="242"/>
                    <a:pt x="795" y="242"/>
                  </a:cubicBezTo>
                  <a:cubicBezTo>
                    <a:pt x="795" y="244"/>
                    <a:pt x="795" y="244"/>
                    <a:pt x="795" y="244"/>
                  </a:cubicBezTo>
                  <a:cubicBezTo>
                    <a:pt x="793" y="245"/>
                    <a:pt x="793" y="245"/>
                    <a:pt x="793" y="245"/>
                  </a:cubicBezTo>
                  <a:cubicBezTo>
                    <a:pt x="791" y="245"/>
                    <a:pt x="791" y="245"/>
                    <a:pt x="791" y="245"/>
                  </a:cubicBezTo>
                  <a:cubicBezTo>
                    <a:pt x="789" y="245"/>
                    <a:pt x="789" y="245"/>
                    <a:pt x="789" y="245"/>
                  </a:cubicBezTo>
                  <a:cubicBezTo>
                    <a:pt x="787" y="244"/>
                    <a:pt x="787" y="244"/>
                    <a:pt x="787" y="244"/>
                  </a:cubicBezTo>
                  <a:cubicBezTo>
                    <a:pt x="787" y="242"/>
                    <a:pt x="787" y="242"/>
                    <a:pt x="787" y="242"/>
                  </a:cubicBezTo>
                  <a:cubicBezTo>
                    <a:pt x="789" y="238"/>
                    <a:pt x="789" y="238"/>
                    <a:pt x="789" y="238"/>
                  </a:cubicBezTo>
                  <a:cubicBezTo>
                    <a:pt x="788" y="235"/>
                    <a:pt x="788" y="235"/>
                    <a:pt x="788" y="235"/>
                  </a:cubicBezTo>
                  <a:cubicBezTo>
                    <a:pt x="788" y="233"/>
                    <a:pt x="788" y="233"/>
                    <a:pt x="788" y="233"/>
                  </a:cubicBezTo>
                  <a:cubicBezTo>
                    <a:pt x="791" y="231"/>
                    <a:pt x="791" y="231"/>
                    <a:pt x="791" y="231"/>
                  </a:cubicBezTo>
                  <a:cubicBezTo>
                    <a:pt x="788" y="231"/>
                    <a:pt x="788" y="231"/>
                    <a:pt x="788" y="231"/>
                  </a:cubicBezTo>
                  <a:cubicBezTo>
                    <a:pt x="786" y="233"/>
                    <a:pt x="786" y="233"/>
                    <a:pt x="786" y="233"/>
                  </a:cubicBezTo>
                  <a:cubicBezTo>
                    <a:pt x="786" y="236"/>
                    <a:pt x="786" y="236"/>
                    <a:pt x="786" y="236"/>
                  </a:cubicBezTo>
                  <a:cubicBezTo>
                    <a:pt x="787" y="238"/>
                    <a:pt x="787" y="238"/>
                    <a:pt x="787" y="238"/>
                  </a:cubicBezTo>
                  <a:cubicBezTo>
                    <a:pt x="785" y="242"/>
                    <a:pt x="785" y="242"/>
                    <a:pt x="785" y="242"/>
                  </a:cubicBezTo>
                  <a:cubicBezTo>
                    <a:pt x="783" y="243"/>
                    <a:pt x="783" y="243"/>
                    <a:pt x="783" y="243"/>
                  </a:cubicBezTo>
                  <a:cubicBezTo>
                    <a:pt x="781" y="241"/>
                    <a:pt x="781" y="241"/>
                    <a:pt x="781" y="241"/>
                  </a:cubicBezTo>
                  <a:cubicBezTo>
                    <a:pt x="781" y="239"/>
                    <a:pt x="781" y="239"/>
                    <a:pt x="781" y="239"/>
                  </a:cubicBezTo>
                  <a:cubicBezTo>
                    <a:pt x="780" y="238"/>
                    <a:pt x="780" y="238"/>
                    <a:pt x="780" y="238"/>
                  </a:cubicBezTo>
                  <a:cubicBezTo>
                    <a:pt x="780" y="237"/>
                    <a:pt x="780" y="237"/>
                    <a:pt x="780" y="237"/>
                  </a:cubicBezTo>
                  <a:cubicBezTo>
                    <a:pt x="781" y="235"/>
                    <a:pt x="781" y="235"/>
                    <a:pt x="781" y="235"/>
                  </a:cubicBezTo>
                  <a:cubicBezTo>
                    <a:pt x="782" y="234"/>
                    <a:pt x="782" y="234"/>
                    <a:pt x="782" y="234"/>
                  </a:cubicBezTo>
                  <a:cubicBezTo>
                    <a:pt x="781" y="231"/>
                    <a:pt x="781" y="231"/>
                    <a:pt x="781" y="231"/>
                  </a:cubicBezTo>
                  <a:cubicBezTo>
                    <a:pt x="780" y="231"/>
                    <a:pt x="780" y="231"/>
                    <a:pt x="780" y="231"/>
                  </a:cubicBezTo>
                  <a:cubicBezTo>
                    <a:pt x="780" y="232"/>
                    <a:pt x="780" y="232"/>
                    <a:pt x="780" y="232"/>
                  </a:cubicBezTo>
                  <a:cubicBezTo>
                    <a:pt x="779" y="234"/>
                    <a:pt x="779" y="234"/>
                    <a:pt x="779" y="234"/>
                  </a:cubicBezTo>
                  <a:cubicBezTo>
                    <a:pt x="778" y="236"/>
                    <a:pt x="778" y="236"/>
                    <a:pt x="778" y="236"/>
                  </a:cubicBezTo>
                  <a:cubicBezTo>
                    <a:pt x="778" y="238"/>
                    <a:pt x="778" y="238"/>
                    <a:pt x="778" y="238"/>
                  </a:cubicBezTo>
                  <a:cubicBezTo>
                    <a:pt x="777" y="239"/>
                    <a:pt x="777" y="239"/>
                    <a:pt x="777" y="239"/>
                  </a:cubicBezTo>
                  <a:cubicBezTo>
                    <a:pt x="775" y="239"/>
                    <a:pt x="775" y="239"/>
                    <a:pt x="775" y="239"/>
                  </a:cubicBezTo>
                  <a:cubicBezTo>
                    <a:pt x="775" y="239"/>
                    <a:pt x="775" y="239"/>
                    <a:pt x="775" y="239"/>
                  </a:cubicBezTo>
                  <a:cubicBezTo>
                    <a:pt x="773" y="240"/>
                    <a:pt x="773" y="240"/>
                    <a:pt x="773" y="240"/>
                  </a:cubicBezTo>
                  <a:close/>
                  <a:moveTo>
                    <a:pt x="839" y="602"/>
                  </a:moveTo>
                  <a:cubicBezTo>
                    <a:pt x="838" y="606"/>
                    <a:pt x="838" y="606"/>
                    <a:pt x="838" y="606"/>
                  </a:cubicBezTo>
                  <a:cubicBezTo>
                    <a:pt x="838" y="609"/>
                    <a:pt x="838" y="609"/>
                    <a:pt x="838" y="609"/>
                  </a:cubicBezTo>
                  <a:cubicBezTo>
                    <a:pt x="839" y="611"/>
                    <a:pt x="839" y="611"/>
                    <a:pt x="839" y="611"/>
                  </a:cubicBezTo>
                  <a:cubicBezTo>
                    <a:pt x="840" y="610"/>
                    <a:pt x="840" y="610"/>
                    <a:pt x="840" y="610"/>
                  </a:cubicBezTo>
                  <a:cubicBezTo>
                    <a:pt x="839" y="608"/>
                    <a:pt x="839" y="608"/>
                    <a:pt x="839" y="608"/>
                  </a:cubicBezTo>
                  <a:cubicBezTo>
                    <a:pt x="840" y="605"/>
                    <a:pt x="840" y="605"/>
                    <a:pt x="840" y="605"/>
                  </a:cubicBezTo>
                  <a:cubicBezTo>
                    <a:pt x="840" y="603"/>
                    <a:pt x="840" y="603"/>
                    <a:pt x="840" y="603"/>
                  </a:cubicBezTo>
                  <a:cubicBezTo>
                    <a:pt x="839" y="602"/>
                    <a:pt x="839" y="602"/>
                    <a:pt x="839" y="602"/>
                  </a:cubicBezTo>
                  <a:close/>
                  <a:moveTo>
                    <a:pt x="837" y="589"/>
                  </a:moveTo>
                  <a:cubicBezTo>
                    <a:pt x="836" y="588"/>
                    <a:pt x="836" y="588"/>
                    <a:pt x="836" y="588"/>
                  </a:cubicBezTo>
                  <a:cubicBezTo>
                    <a:pt x="837" y="587"/>
                    <a:pt x="837" y="587"/>
                    <a:pt x="837" y="587"/>
                  </a:cubicBezTo>
                  <a:cubicBezTo>
                    <a:pt x="838" y="587"/>
                    <a:pt x="838" y="587"/>
                    <a:pt x="838" y="587"/>
                  </a:cubicBezTo>
                  <a:cubicBezTo>
                    <a:pt x="838" y="589"/>
                    <a:pt x="838" y="589"/>
                    <a:pt x="838" y="589"/>
                  </a:cubicBezTo>
                  <a:cubicBezTo>
                    <a:pt x="837" y="589"/>
                    <a:pt x="837" y="589"/>
                    <a:pt x="837" y="589"/>
                  </a:cubicBezTo>
                  <a:close/>
                  <a:moveTo>
                    <a:pt x="833" y="581"/>
                  </a:moveTo>
                  <a:cubicBezTo>
                    <a:pt x="835" y="579"/>
                    <a:pt x="835" y="579"/>
                    <a:pt x="835" y="579"/>
                  </a:cubicBezTo>
                  <a:cubicBezTo>
                    <a:pt x="836" y="578"/>
                    <a:pt x="836" y="578"/>
                    <a:pt x="836" y="578"/>
                  </a:cubicBezTo>
                  <a:cubicBezTo>
                    <a:pt x="837" y="579"/>
                    <a:pt x="837" y="579"/>
                    <a:pt x="837" y="579"/>
                  </a:cubicBezTo>
                  <a:cubicBezTo>
                    <a:pt x="835" y="580"/>
                    <a:pt x="835" y="580"/>
                    <a:pt x="835" y="580"/>
                  </a:cubicBezTo>
                  <a:cubicBezTo>
                    <a:pt x="834" y="582"/>
                    <a:pt x="834" y="582"/>
                    <a:pt x="834" y="582"/>
                  </a:cubicBezTo>
                  <a:cubicBezTo>
                    <a:pt x="833" y="581"/>
                    <a:pt x="833" y="581"/>
                    <a:pt x="833" y="581"/>
                  </a:cubicBezTo>
                  <a:close/>
                  <a:moveTo>
                    <a:pt x="814" y="399"/>
                  </a:moveTo>
                  <a:cubicBezTo>
                    <a:pt x="813" y="397"/>
                    <a:pt x="813" y="397"/>
                    <a:pt x="813" y="397"/>
                  </a:cubicBezTo>
                  <a:cubicBezTo>
                    <a:pt x="814" y="396"/>
                    <a:pt x="814" y="396"/>
                    <a:pt x="814" y="396"/>
                  </a:cubicBezTo>
                  <a:cubicBezTo>
                    <a:pt x="814" y="399"/>
                    <a:pt x="814" y="399"/>
                    <a:pt x="814" y="399"/>
                  </a:cubicBezTo>
                  <a:cubicBezTo>
                    <a:pt x="814" y="399"/>
                    <a:pt x="814" y="399"/>
                    <a:pt x="814" y="399"/>
                  </a:cubicBezTo>
                  <a:close/>
                  <a:moveTo>
                    <a:pt x="817" y="401"/>
                  </a:moveTo>
                  <a:cubicBezTo>
                    <a:pt x="816" y="400"/>
                    <a:pt x="816" y="400"/>
                    <a:pt x="816" y="400"/>
                  </a:cubicBezTo>
                  <a:cubicBezTo>
                    <a:pt x="816" y="398"/>
                    <a:pt x="816" y="398"/>
                    <a:pt x="816" y="398"/>
                  </a:cubicBezTo>
                  <a:cubicBezTo>
                    <a:pt x="818" y="397"/>
                    <a:pt x="818" y="397"/>
                    <a:pt x="818" y="397"/>
                  </a:cubicBezTo>
                  <a:cubicBezTo>
                    <a:pt x="819" y="399"/>
                    <a:pt x="819" y="399"/>
                    <a:pt x="819" y="399"/>
                  </a:cubicBezTo>
                  <a:cubicBezTo>
                    <a:pt x="818" y="401"/>
                    <a:pt x="818" y="401"/>
                    <a:pt x="818" y="401"/>
                  </a:cubicBezTo>
                  <a:cubicBezTo>
                    <a:pt x="817" y="401"/>
                    <a:pt x="817" y="401"/>
                    <a:pt x="817" y="401"/>
                  </a:cubicBezTo>
                  <a:close/>
                  <a:moveTo>
                    <a:pt x="813" y="407"/>
                  </a:moveTo>
                  <a:cubicBezTo>
                    <a:pt x="812" y="405"/>
                    <a:pt x="812" y="405"/>
                    <a:pt x="812" y="405"/>
                  </a:cubicBezTo>
                  <a:cubicBezTo>
                    <a:pt x="813" y="404"/>
                    <a:pt x="813" y="404"/>
                    <a:pt x="813" y="404"/>
                  </a:cubicBezTo>
                  <a:cubicBezTo>
                    <a:pt x="812" y="402"/>
                    <a:pt x="812" y="402"/>
                    <a:pt x="812" y="402"/>
                  </a:cubicBezTo>
                  <a:cubicBezTo>
                    <a:pt x="813" y="401"/>
                    <a:pt x="813" y="401"/>
                    <a:pt x="813" y="401"/>
                  </a:cubicBezTo>
                  <a:cubicBezTo>
                    <a:pt x="814" y="403"/>
                    <a:pt x="814" y="403"/>
                    <a:pt x="814" y="403"/>
                  </a:cubicBezTo>
                  <a:cubicBezTo>
                    <a:pt x="815" y="402"/>
                    <a:pt x="815" y="402"/>
                    <a:pt x="815" y="402"/>
                  </a:cubicBezTo>
                  <a:cubicBezTo>
                    <a:pt x="816" y="403"/>
                    <a:pt x="816" y="403"/>
                    <a:pt x="816" y="403"/>
                  </a:cubicBezTo>
                  <a:cubicBezTo>
                    <a:pt x="815" y="405"/>
                    <a:pt x="815" y="405"/>
                    <a:pt x="815" y="405"/>
                  </a:cubicBezTo>
                  <a:cubicBezTo>
                    <a:pt x="814" y="407"/>
                    <a:pt x="814" y="407"/>
                    <a:pt x="814" y="407"/>
                  </a:cubicBezTo>
                  <a:cubicBezTo>
                    <a:pt x="813" y="407"/>
                    <a:pt x="813" y="407"/>
                    <a:pt x="813" y="407"/>
                  </a:cubicBezTo>
                  <a:close/>
                  <a:moveTo>
                    <a:pt x="850" y="462"/>
                  </a:moveTo>
                  <a:cubicBezTo>
                    <a:pt x="851" y="460"/>
                    <a:pt x="851" y="460"/>
                    <a:pt x="851" y="460"/>
                  </a:cubicBezTo>
                  <a:cubicBezTo>
                    <a:pt x="853" y="461"/>
                    <a:pt x="853" y="461"/>
                    <a:pt x="853" y="461"/>
                  </a:cubicBezTo>
                  <a:cubicBezTo>
                    <a:pt x="852" y="462"/>
                    <a:pt x="852" y="462"/>
                    <a:pt x="852" y="462"/>
                  </a:cubicBezTo>
                  <a:cubicBezTo>
                    <a:pt x="850" y="462"/>
                    <a:pt x="850" y="462"/>
                    <a:pt x="850" y="462"/>
                  </a:cubicBezTo>
                  <a:cubicBezTo>
                    <a:pt x="850" y="462"/>
                    <a:pt x="850" y="462"/>
                    <a:pt x="850" y="462"/>
                  </a:cubicBezTo>
                  <a:close/>
                  <a:moveTo>
                    <a:pt x="845" y="461"/>
                  </a:moveTo>
                  <a:cubicBezTo>
                    <a:pt x="845" y="459"/>
                    <a:pt x="845" y="459"/>
                    <a:pt x="845" y="459"/>
                  </a:cubicBezTo>
                  <a:cubicBezTo>
                    <a:pt x="848" y="459"/>
                    <a:pt x="848" y="459"/>
                    <a:pt x="848" y="459"/>
                  </a:cubicBezTo>
                  <a:cubicBezTo>
                    <a:pt x="849" y="458"/>
                    <a:pt x="849" y="458"/>
                    <a:pt x="849" y="458"/>
                  </a:cubicBezTo>
                  <a:cubicBezTo>
                    <a:pt x="849" y="459"/>
                    <a:pt x="849" y="459"/>
                    <a:pt x="849" y="459"/>
                  </a:cubicBezTo>
                  <a:cubicBezTo>
                    <a:pt x="848" y="462"/>
                    <a:pt x="848" y="462"/>
                    <a:pt x="848" y="462"/>
                  </a:cubicBezTo>
                  <a:cubicBezTo>
                    <a:pt x="846" y="462"/>
                    <a:pt x="846" y="462"/>
                    <a:pt x="846" y="462"/>
                  </a:cubicBezTo>
                  <a:cubicBezTo>
                    <a:pt x="845" y="461"/>
                    <a:pt x="845" y="461"/>
                    <a:pt x="845" y="461"/>
                  </a:cubicBezTo>
                  <a:close/>
                  <a:moveTo>
                    <a:pt x="838" y="486"/>
                  </a:moveTo>
                  <a:cubicBezTo>
                    <a:pt x="840" y="487"/>
                    <a:pt x="840" y="487"/>
                    <a:pt x="840" y="487"/>
                  </a:cubicBezTo>
                  <a:cubicBezTo>
                    <a:pt x="841" y="487"/>
                    <a:pt x="841" y="487"/>
                    <a:pt x="841" y="487"/>
                  </a:cubicBezTo>
                  <a:cubicBezTo>
                    <a:pt x="840" y="486"/>
                    <a:pt x="840" y="486"/>
                    <a:pt x="840" y="486"/>
                  </a:cubicBezTo>
                  <a:cubicBezTo>
                    <a:pt x="838" y="486"/>
                    <a:pt x="838" y="486"/>
                    <a:pt x="838" y="486"/>
                  </a:cubicBezTo>
                  <a:close/>
                  <a:moveTo>
                    <a:pt x="848" y="497"/>
                  </a:moveTo>
                  <a:cubicBezTo>
                    <a:pt x="850" y="499"/>
                    <a:pt x="850" y="499"/>
                    <a:pt x="850" y="499"/>
                  </a:cubicBezTo>
                  <a:cubicBezTo>
                    <a:pt x="851" y="498"/>
                    <a:pt x="851" y="498"/>
                    <a:pt x="851" y="498"/>
                  </a:cubicBezTo>
                  <a:cubicBezTo>
                    <a:pt x="851" y="496"/>
                    <a:pt x="851" y="496"/>
                    <a:pt x="851" y="496"/>
                  </a:cubicBezTo>
                  <a:cubicBezTo>
                    <a:pt x="850" y="496"/>
                    <a:pt x="850" y="496"/>
                    <a:pt x="850" y="496"/>
                  </a:cubicBezTo>
                  <a:cubicBezTo>
                    <a:pt x="850" y="496"/>
                    <a:pt x="848" y="497"/>
                    <a:pt x="848" y="497"/>
                  </a:cubicBezTo>
                  <a:close/>
                  <a:moveTo>
                    <a:pt x="867" y="516"/>
                  </a:moveTo>
                  <a:cubicBezTo>
                    <a:pt x="866" y="513"/>
                    <a:pt x="866" y="513"/>
                    <a:pt x="866" y="513"/>
                  </a:cubicBezTo>
                  <a:cubicBezTo>
                    <a:pt x="868" y="511"/>
                    <a:pt x="868" y="511"/>
                    <a:pt x="868" y="511"/>
                  </a:cubicBezTo>
                  <a:cubicBezTo>
                    <a:pt x="869" y="513"/>
                    <a:pt x="869" y="513"/>
                    <a:pt x="869" y="513"/>
                  </a:cubicBezTo>
                  <a:cubicBezTo>
                    <a:pt x="870" y="515"/>
                    <a:pt x="870" y="515"/>
                    <a:pt x="870" y="515"/>
                  </a:cubicBezTo>
                  <a:cubicBezTo>
                    <a:pt x="868" y="516"/>
                    <a:pt x="868" y="516"/>
                    <a:pt x="868" y="516"/>
                  </a:cubicBezTo>
                  <a:cubicBezTo>
                    <a:pt x="867" y="516"/>
                    <a:pt x="867" y="516"/>
                    <a:pt x="867" y="516"/>
                  </a:cubicBezTo>
                  <a:close/>
                  <a:moveTo>
                    <a:pt x="877" y="527"/>
                  </a:moveTo>
                  <a:cubicBezTo>
                    <a:pt x="877" y="525"/>
                    <a:pt x="877" y="525"/>
                    <a:pt x="877" y="525"/>
                  </a:cubicBezTo>
                  <a:cubicBezTo>
                    <a:pt x="878" y="524"/>
                    <a:pt x="878" y="524"/>
                    <a:pt x="878" y="524"/>
                  </a:cubicBezTo>
                  <a:cubicBezTo>
                    <a:pt x="879" y="523"/>
                    <a:pt x="879" y="523"/>
                    <a:pt x="879" y="523"/>
                  </a:cubicBezTo>
                  <a:cubicBezTo>
                    <a:pt x="880" y="524"/>
                    <a:pt x="880" y="524"/>
                    <a:pt x="880" y="524"/>
                  </a:cubicBezTo>
                  <a:cubicBezTo>
                    <a:pt x="879" y="526"/>
                    <a:pt x="879" y="526"/>
                    <a:pt x="879" y="526"/>
                  </a:cubicBezTo>
                  <a:cubicBezTo>
                    <a:pt x="877" y="527"/>
                    <a:pt x="877" y="527"/>
                    <a:pt x="877" y="527"/>
                  </a:cubicBezTo>
                  <a:cubicBezTo>
                    <a:pt x="877" y="527"/>
                    <a:pt x="877" y="527"/>
                    <a:pt x="877" y="527"/>
                  </a:cubicBezTo>
                  <a:close/>
                  <a:moveTo>
                    <a:pt x="809" y="267"/>
                  </a:moveTo>
                  <a:cubicBezTo>
                    <a:pt x="809" y="264"/>
                    <a:pt x="809" y="264"/>
                    <a:pt x="809" y="264"/>
                  </a:cubicBezTo>
                  <a:cubicBezTo>
                    <a:pt x="810" y="263"/>
                    <a:pt x="810" y="263"/>
                    <a:pt x="810" y="263"/>
                  </a:cubicBezTo>
                  <a:cubicBezTo>
                    <a:pt x="812" y="261"/>
                    <a:pt x="812" y="261"/>
                    <a:pt x="812" y="261"/>
                  </a:cubicBezTo>
                  <a:cubicBezTo>
                    <a:pt x="817" y="257"/>
                    <a:pt x="817" y="257"/>
                    <a:pt x="817" y="257"/>
                  </a:cubicBezTo>
                  <a:cubicBezTo>
                    <a:pt x="819" y="257"/>
                    <a:pt x="819" y="257"/>
                    <a:pt x="819" y="257"/>
                  </a:cubicBezTo>
                  <a:cubicBezTo>
                    <a:pt x="818" y="259"/>
                    <a:pt x="818" y="259"/>
                    <a:pt x="818" y="259"/>
                  </a:cubicBezTo>
                  <a:cubicBezTo>
                    <a:pt x="814" y="262"/>
                    <a:pt x="814" y="262"/>
                    <a:pt x="814" y="262"/>
                  </a:cubicBezTo>
                  <a:cubicBezTo>
                    <a:pt x="814" y="264"/>
                    <a:pt x="814" y="264"/>
                    <a:pt x="814" y="264"/>
                  </a:cubicBezTo>
                  <a:cubicBezTo>
                    <a:pt x="814" y="265"/>
                    <a:pt x="814" y="265"/>
                    <a:pt x="814" y="265"/>
                  </a:cubicBezTo>
                  <a:cubicBezTo>
                    <a:pt x="814" y="267"/>
                    <a:pt x="814" y="267"/>
                    <a:pt x="814" y="267"/>
                  </a:cubicBezTo>
                  <a:cubicBezTo>
                    <a:pt x="813" y="266"/>
                    <a:pt x="813" y="266"/>
                    <a:pt x="813" y="266"/>
                  </a:cubicBezTo>
                  <a:cubicBezTo>
                    <a:pt x="812" y="265"/>
                    <a:pt x="812" y="265"/>
                    <a:pt x="812" y="265"/>
                  </a:cubicBezTo>
                  <a:cubicBezTo>
                    <a:pt x="811" y="266"/>
                    <a:pt x="811" y="266"/>
                    <a:pt x="811" y="266"/>
                  </a:cubicBezTo>
                  <a:cubicBezTo>
                    <a:pt x="810" y="267"/>
                    <a:pt x="810" y="267"/>
                    <a:pt x="810" y="267"/>
                  </a:cubicBezTo>
                  <a:cubicBezTo>
                    <a:pt x="809" y="267"/>
                    <a:pt x="809" y="267"/>
                    <a:pt x="809" y="267"/>
                  </a:cubicBezTo>
                  <a:close/>
                  <a:moveTo>
                    <a:pt x="797" y="255"/>
                  </a:moveTo>
                  <a:cubicBezTo>
                    <a:pt x="797" y="255"/>
                    <a:pt x="798" y="256"/>
                    <a:pt x="798" y="256"/>
                  </a:cubicBezTo>
                  <a:cubicBezTo>
                    <a:pt x="799" y="257"/>
                    <a:pt x="799" y="257"/>
                    <a:pt x="799" y="257"/>
                  </a:cubicBezTo>
                  <a:cubicBezTo>
                    <a:pt x="800" y="255"/>
                    <a:pt x="800" y="255"/>
                    <a:pt x="800" y="255"/>
                  </a:cubicBezTo>
                  <a:cubicBezTo>
                    <a:pt x="799" y="254"/>
                    <a:pt x="799" y="254"/>
                    <a:pt x="799" y="254"/>
                  </a:cubicBezTo>
                  <a:cubicBezTo>
                    <a:pt x="797" y="255"/>
                    <a:pt x="797" y="255"/>
                    <a:pt x="797" y="255"/>
                  </a:cubicBezTo>
                  <a:close/>
                  <a:moveTo>
                    <a:pt x="731" y="226"/>
                  </a:moveTo>
                  <a:cubicBezTo>
                    <a:pt x="728" y="225"/>
                    <a:pt x="728" y="225"/>
                    <a:pt x="728" y="225"/>
                  </a:cubicBezTo>
                  <a:cubicBezTo>
                    <a:pt x="728" y="222"/>
                    <a:pt x="728" y="222"/>
                    <a:pt x="728" y="222"/>
                  </a:cubicBezTo>
                  <a:cubicBezTo>
                    <a:pt x="728" y="218"/>
                    <a:pt x="728" y="218"/>
                    <a:pt x="728" y="218"/>
                  </a:cubicBezTo>
                  <a:cubicBezTo>
                    <a:pt x="728" y="217"/>
                    <a:pt x="728" y="217"/>
                    <a:pt x="728" y="217"/>
                  </a:cubicBezTo>
                  <a:cubicBezTo>
                    <a:pt x="727" y="214"/>
                    <a:pt x="727" y="214"/>
                    <a:pt x="727" y="214"/>
                  </a:cubicBezTo>
                  <a:cubicBezTo>
                    <a:pt x="727" y="213"/>
                    <a:pt x="727" y="213"/>
                    <a:pt x="727" y="213"/>
                  </a:cubicBezTo>
                  <a:cubicBezTo>
                    <a:pt x="729" y="212"/>
                    <a:pt x="729" y="212"/>
                    <a:pt x="729" y="212"/>
                  </a:cubicBezTo>
                  <a:cubicBezTo>
                    <a:pt x="733" y="214"/>
                    <a:pt x="733" y="214"/>
                    <a:pt x="733" y="214"/>
                  </a:cubicBezTo>
                  <a:cubicBezTo>
                    <a:pt x="733" y="217"/>
                    <a:pt x="733" y="217"/>
                    <a:pt x="733" y="217"/>
                  </a:cubicBezTo>
                  <a:cubicBezTo>
                    <a:pt x="732" y="222"/>
                    <a:pt x="732" y="222"/>
                    <a:pt x="732" y="222"/>
                  </a:cubicBezTo>
                  <a:cubicBezTo>
                    <a:pt x="731" y="223"/>
                    <a:pt x="731" y="223"/>
                    <a:pt x="731" y="223"/>
                  </a:cubicBezTo>
                  <a:cubicBezTo>
                    <a:pt x="732" y="224"/>
                    <a:pt x="732" y="224"/>
                    <a:pt x="732" y="224"/>
                  </a:cubicBezTo>
                  <a:cubicBezTo>
                    <a:pt x="732" y="226"/>
                    <a:pt x="732" y="226"/>
                    <a:pt x="732" y="226"/>
                  </a:cubicBezTo>
                  <a:cubicBezTo>
                    <a:pt x="731" y="226"/>
                    <a:pt x="731" y="226"/>
                    <a:pt x="731" y="226"/>
                  </a:cubicBezTo>
                  <a:close/>
                  <a:moveTo>
                    <a:pt x="730" y="91"/>
                  </a:moveTo>
                  <a:cubicBezTo>
                    <a:pt x="733" y="88"/>
                    <a:pt x="733" y="88"/>
                    <a:pt x="733" y="88"/>
                  </a:cubicBezTo>
                  <a:cubicBezTo>
                    <a:pt x="735" y="85"/>
                    <a:pt x="735" y="85"/>
                    <a:pt x="735" y="85"/>
                  </a:cubicBezTo>
                  <a:cubicBezTo>
                    <a:pt x="735" y="83"/>
                    <a:pt x="735" y="83"/>
                    <a:pt x="735" y="83"/>
                  </a:cubicBezTo>
                  <a:cubicBezTo>
                    <a:pt x="738" y="81"/>
                    <a:pt x="738" y="81"/>
                    <a:pt x="738" y="81"/>
                  </a:cubicBezTo>
                  <a:cubicBezTo>
                    <a:pt x="739" y="78"/>
                    <a:pt x="739" y="78"/>
                    <a:pt x="739" y="78"/>
                  </a:cubicBezTo>
                  <a:cubicBezTo>
                    <a:pt x="739" y="76"/>
                    <a:pt x="739" y="76"/>
                    <a:pt x="739" y="76"/>
                  </a:cubicBezTo>
                  <a:cubicBezTo>
                    <a:pt x="736" y="76"/>
                    <a:pt x="736" y="76"/>
                    <a:pt x="736" y="76"/>
                  </a:cubicBezTo>
                  <a:cubicBezTo>
                    <a:pt x="734" y="75"/>
                    <a:pt x="734" y="75"/>
                    <a:pt x="734" y="75"/>
                  </a:cubicBezTo>
                  <a:cubicBezTo>
                    <a:pt x="735" y="73"/>
                    <a:pt x="735" y="73"/>
                    <a:pt x="735" y="73"/>
                  </a:cubicBezTo>
                  <a:cubicBezTo>
                    <a:pt x="734" y="73"/>
                    <a:pt x="734" y="73"/>
                    <a:pt x="734" y="73"/>
                  </a:cubicBezTo>
                  <a:cubicBezTo>
                    <a:pt x="731" y="75"/>
                    <a:pt x="731" y="75"/>
                    <a:pt x="731" y="75"/>
                  </a:cubicBezTo>
                  <a:cubicBezTo>
                    <a:pt x="728" y="76"/>
                    <a:pt x="728" y="76"/>
                    <a:pt x="728" y="76"/>
                  </a:cubicBezTo>
                  <a:cubicBezTo>
                    <a:pt x="727" y="78"/>
                    <a:pt x="727" y="78"/>
                    <a:pt x="727" y="78"/>
                  </a:cubicBezTo>
                  <a:cubicBezTo>
                    <a:pt x="726" y="80"/>
                    <a:pt x="726" y="80"/>
                    <a:pt x="726" y="80"/>
                  </a:cubicBezTo>
                  <a:cubicBezTo>
                    <a:pt x="726" y="82"/>
                    <a:pt x="726" y="82"/>
                    <a:pt x="726" y="82"/>
                  </a:cubicBezTo>
                  <a:cubicBezTo>
                    <a:pt x="729" y="83"/>
                    <a:pt x="729" y="83"/>
                    <a:pt x="729" y="83"/>
                  </a:cubicBezTo>
                  <a:cubicBezTo>
                    <a:pt x="731" y="82"/>
                    <a:pt x="731" y="82"/>
                    <a:pt x="731" y="82"/>
                  </a:cubicBezTo>
                  <a:cubicBezTo>
                    <a:pt x="731" y="84"/>
                    <a:pt x="731" y="84"/>
                    <a:pt x="731" y="84"/>
                  </a:cubicBezTo>
                  <a:cubicBezTo>
                    <a:pt x="729" y="86"/>
                    <a:pt x="729" y="86"/>
                    <a:pt x="729" y="86"/>
                  </a:cubicBezTo>
                  <a:cubicBezTo>
                    <a:pt x="729" y="88"/>
                    <a:pt x="729" y="88"/>
                    <a:pt x="729" y="88"/>
                  </a:cubicBezTo>
                  <a:cubicBezTo>
                    <a:pt x="730" y="89"/>
                    <a:pt x="730" y="89"/>
                    <a:pt x="730" y="89"/>
                  </a:cubicBezTo>
                  <a:cubicBezTo>
                    <a:pt x="730" y="91"/>
                    <a:pt x="730" y="91"/>
                    <a:pt x="730" y="91"/>
                  </a:cubicBezTo>
                  <a:close/>
                  <a:moveTo>
                    <a:pt x="699" y="164"/>
                  </a:moveTo>
                  <a:cubicBezTo>
                    <a:pt x="699" y="161"/>
                    <a:pt x="699" y="161"/>
                    <a:pt x="699" y="161"/>
                  </a:cubicBezTo>
                  <a:cubicBezTo>
                    <a:pt x="700" y="160"/>
                    <a:pt x="700" y="160"/>
                    <a:pt x="700" y="160"/>
                  </a:cubicBezTo>
                  <a:cubicBezTo>
                    <a:pt x="699" y="158"/>
                    <a:pt x="699" y="158"/>
                    <a:pt x="699" y="158"/>
                  </a:cubicBezTo>
                  <a:cubicBezTo>
                    <a:pt x="699" y="155"/>
                    <a:pt x="699" y="155"/>
                    <a:pt x="699" y="155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7" y="152"/>
                    <a:pt x="697" y="152"/>
                    <a:pt x="697" y="152"/>
                  </a:cubicBezTo>
                  <a:cubicBezTo>
                    <a:pt x="698" y="151"/>
                    <a:pt x="698" y="151"/>
                    <a:pt x="698" y="151"/>
                  </a:cubicBezTo>
                  <a:cubicBezTo>
                    <a:pt x="701" y="151"/>
                    <a:pt x="701" y="151"/>
                    <a:pt x="701" y="151"/>
                  </a:cubicBezTo>
                  <a:cubicBezTo>
                    <a:pt x="704" y="153"/>
                    <a:pt x="704" y="153"/>
                    <a:pt x="704" y="153"/>
                  </a:cubicBezTo>
                  <a:cubicBezTo>
                    <a:pt x="704" y="153"/>
                    <a:pt x="704" y="153"/>
                    <a:pt x="704" y="153"/>
                  </a:cubicBezTo>
                  <a:cubicBezTo>
                    <a:pt x="705" y="151"/>
                    <a:pt x="705" y="151"/>
                    <a:pt x="705" y="151"/>
                  </a:cubicBezTo>
                  <a:cubicBezTo>
                    <a:pt x="702" y="147"/>
                    <a:pt x="702" y="147"/>
                    <a:pt x="702" y="147"/>
                  </a:cubicBezTo>
                  <a:cubicBezTo>
                    <a:pt x="700" y="146"/>
                    <a:pt x="700" y="146"/>
                    <a:pt x="700" y="146"/>
                  </a:cubicBezTo>
                  <a:cubicBezTo>
                    <a:pt x="699" y="145"/>
                    <a:pt x="699" y="145"/>
                    <a:pt x="699" y="145"/>
                  </a:cubicBezTo>
                  <a:cubicBezTo>
                    <a:pt x="702" y="145"/>
                    <a:pt x="702" y="145"/>
                    <a:pt x="702" y="145"/>
                  </a:cubicBezTo>
                  <a:cubicBezTo>
                    <a:pt x="700" y="142"/>
                    <a:pt x="700" y="142"/>
                    <a:pt x="700" y="142"/>
                  </a:cubicBezTo>
                  <a:cubicBezTo>
                    <a:pt x="702" y="140"/>
                    <a:pt x="702" y="140"/>
                    <a:pt x="702" y="140"/>
                  </a:cubicBezTo>
                  <a:cubicBezTo>
                    <a:pt x="702" y="136"/>
                    <a:pt x="702" y="136"/>
                    <a:pt x="702" y="136"/>
                  </a:cubicBezTo>
                  <a:cubicBezTo>
                    <a:pt x="703" y="133"/>
                    <a:pt x="703" y="133"/>
                    <a:pt x="703" y="133"/>
                  </a:cubicBezTo>
                  <a:cubicBezTo>
                    <a:pt x="705" y="133"/>
                    <a:pt x="705" y="133"/>
                    <a:pt x="705" y="133"/>
                  </a:cubicBezTo>
                  <a:cubicBezTo>
                    <a:pt x="707" y="132"/>
                    <a:pt x="707" y="132"/>
                    <a:pt x="707" y="132"/>
                  </a:cubicBezTo>
                  <a:cubicBezTo>
                    <a:pt x="707" y="128"/>
                    <a:pt x="707" y="128"/>
                    <a:pt x="707" y="128"/>
                  </a:cubicBezTo>
                  <a:cubicBezTo>
                    <a:pt x="709" y="127"/>
                    <a:pt x="709" y="127"/>
                    <a:pt x="709" y="127"/>
                  </a:cubicBezTo>
                  <a:cubicBezTo>
                    <a:pt x="712" y="124"/>
                    <a:pt x="712" y="124"/>
                    <a:pt x="712" y="124"/>
                  </a:cubicBezTo>
                  <a:cubicBezTo>
                    <a:pt x="714" y="124"/>
                    <a:pt x="714" y="124"/>
                    <a:pt x="714" y="124"/>
                  </a:cubicBezTo>
                  <a:cubicBezTo>
                    <a:pt x="717" y="128"/>
                    <a:pt x="717" y="128"/>
                    <a:pt x="717" y="128"/>
                  </a:cubicBezTo>
                  <a:cubicBezTo>
                    <a:pt x="718" y="131"/>
                    <a:pt x="718" y="131"/>
                    <a:pt x="718" y="131"/>
                  </a:cubicBezTo>
                  <a:cubicBezTo>
                    <a:pt x="718" y="133"/>
                    <a:pt x="718" y="133"/>
                    <a:pt x="718" y="133"/>
                  </a:cubicBezTo>
                  <a:cubicBezTo>
                    <a:pt x="718" y="134"/>
                    <a:pt x="718" y="134"/>
                    <a:pt x="718" y="134"/>
                  </a:cubicBezTo>
                  <a:cubicBezTo>
                    <a:pt x="720" y="135"/>
                    <a:pt x="720" y="135"/>
                    <a:pt x="720" y="135"/>
                  </a:cubicBezTo>
                  <a:cubicBezTo>
                    <a:pt x="720" y="137"/>
                    <a:pt x="720" y="137"/>
                    <a:pt x="720" y="137"/>
                  </a:cubicBezTo>
                  <a:cubicBezTo>
                    <a:pt x="721" y="138"/>
                    <a:pt x="721" y="138"/>
                    <a:pt x="721" y="138"/>
                  </a:cubicBezTo>
                  <a:cubicBezTo>
                    <a:pt x="722" y="139"/>
                    <a:pt x="722" y="139"/>
                    <a:pt x="722" y="139"/>
                  </a:cubicBezTo>
                  <a:cubicBezTo>
                    <a:pt x="723" y="142"/>
                    <a:pt x="723" y="142"/>
                    <a:pt x="723" y="142"/>
                  </a:cubicBezTo>
                  <a:cubicBezTo>
                    <a:pt x="725" y="142"/>
                    <a:pt x="725" y="142"/>
                    <a:pt x="725" y="142"/>
                  </a:cubicBezTo>
                  <a:cubicBezTo>
                    <a:pt x="725" y="144"/>
                    <a:pt x="725" y="144"/>
                    <a:pt x="725" y="144"/>
                  </a:cubicBezTo>
                  <a:cubicBezTo>
                    <a:pt x="726" y="146"/>
                    <a:pt x="726" y="146"/>
                    <a:pt x="726" y="146"/>
                  </a:cubicBezTo>
                  <a:cubicBezTo>
                    <a:pt x="727" y="150"/>
                    <a:pt x="727" y="150"/>
                    <a:pt x="727" y="150"/>
                  </a:cubicBezTo>
                  <a:cubicBezTo>
                    <a:pt x="725" y="152"/>
                    <a:pt x="725" y="152"/>
                    <a:pt x="725" y="152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1" y="153"/>
                    <a:pt x="721" y="153"/>
                    <a:pt x="721" y="153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1" y="155"/>
                    <a:pt x="721" y="155"/>
                    <a:pt x="721" y="155"/>
                  </a:cubicBezTo>
                  <a:cubicBezTo>
                    <a:pt x="722" y="155"/>
                    <a:pt x="722" y="155"/>
                    <a:pt x="722" y="155"/>
                  </a:cubicBezTo>
                  <a:cubicBezTo>
                    <a:pt x="723" y="159"/>
                    <a:pt x="723" y="159"/>
                    <a:pt x="723" y="159"/>
                  </a:cubicBezTo>
                  <a:cubicBezTo>
                    <a:pt x="722" y="161"/>
                    <a:pt x="722" y="161"/>
                    <a:pt x="722" y="161"/>
                  </a:cubicBezTo>
                  <a:cubicBezTo>
                    <a:pt x="718" y="164"/>
                    <a:pt x="718" y="164"/>
                    <a:pt x="718" y="164"/>
                  </a:cubicBezTo>
                  <a:cubicBezTo>
                    <a:pt x="717" y="165"/>
                    <a:pt x="717" y="165"/>
                    <a:pt x="717" y="165"/>
                  </a:cubicBezTo>
                  <a:cubicBezTo>
                    <a:pt x="715" y="165"/>
                    <a:pt x="715" y="165"/>
                    <a:pt x="715" y="165"/>
                  </a:cubicBezTo>
                  <a:cubicBezTo>
                    <a:pt x="715" y="163"/>
                    <a:pt x="715" y="163"/>
                    <a:pt x="715" y="163"/>
                  </a:cubicBezTo>
                  <a:cubicBezTo>
                    <a:pt x="714" y="162"/>
                    <a:pt x="714" y="162"/>
                    <a:pt x="714" y="162"/>
                  </a:cubicBezTo>
                  <a:cubicBezTo>
                    <a:pt x="711" y="164"/>
                    <a:pt x="711" y="164"/>
                    <a:pt x="711" y="164"/>
                  </a:cubicBezTo>
                  <a:cubicBezTo>
                    <a:pt x="709" y="163"/>
                    <a:pt x="709" y="163"/>
                    <a:pt x="709" y="163"/>
                  </a:cubicBezTo>
                  <a:cubicBezTo>
                    <a:pt x="706" y="165"/>
                    <a:pt x="706" y="165"/>
                    <a:pt x="706" y="165"/>
                  </a:cubicBezTo>
                  <a:cubicBezTo>
                    <a:pt x="704" y="164"/>
                    <a:pt x="704" y="164"/>
                    <a:pt x="704" y="164"/>
                  </a:cubicBezTo>
                  <a:cubicBezTo>
                    <a:pt x="704" y="162"/>
                    <a:pt x="704" y="162"/>
                    <a:pt x="704" y="162"/>
                  </a:cubicBezTo>
                  <a:cubicBezTo>
                    <a:pt x="702" y="161"/>
                    <a:pt x="702" y="161"/>
                    <a:pt x="702" y="161"/>
                  </a:cubicBezTo>
                  <a:cubicBezTo>
                    <a:pt x="701" y="163"/>
                    <a:pt x="701" y="163"/>
                    <a:pt x="701" y="163"/>
                  </a:cubicBezTo>
                  <a:cubicBezTo>
                    <a:pt x="699" y="164"/>
                    <a:pt x="699" y="164"/>
                    <a:pt x="699" y="164"/>
                  </a:cubicBezTo>
                  <a:close/>
                  <a:moveTo>
                    <a:pt x="727" y="160"/>
                  </a:moveTo>
                  <a:cubicBezTo>
                    <a:pt x="728" y="160"/>
                    <a:pt x="728" y="160"/>
                    <a:pt x="728" y="160"/>
                  </a:cubicBezTo>
                  <a:cubicBezTo>
                    <a:pt x="729" y="158"/>
                    <a:pt x="729" y="158"/>
                    <a:pt x="729" y="158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6" y="158"/>
                    <a:pt x="726" y="158"/>
                    <a:pt x="726" y="158"/>
                  </a:cubicBezTo>
                  <a:cubicBezTo>
                    <a:pt x="727" y="160"/>
                    <a:pt x="727" y="160"/>
                    <a:pt x="727" y="160"/>
                  </a:cubicBezTo>
                  <a:close/>
                  <a:moveTo>
                    <a:pt x="736" y="197"/>
                  </a:moveTo>
                  <a:cubicBezTo>
                    <a:pt x="736" y="199"/>
                    <a:pt x="736" y="199"/>
                    <a:pt x="736" y="199"/>
                  </a:cubicBezTo>
                  <a:cubicBezTo>
                    <a:pt x="738" y="201"/>
                    <a:pt x="738" y="201"/>
                    <a:pt x="738" y="201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3" y="200"/>
                    <a:pt x="743" y="200"/>
                    <a:pt x="743" y="200"/>
                  </a:cubicBezTo>
                  <a:cubicBezTo>
                    <a:pt x="746" y="196"/>
                    <a:pt x="746" y="196"/>
                    <a:pt x="746" y="196"/>
                  </a:cubicBezTo>
                  <a:cubicBezTo>
                    <a:pt x="746" y="194"/>
                    <a:pt x="746" y="194"/>
                    <a:pt x="746" y="194"/>
                  </a:cubicBezTo>
                  <a:cubicBezTo>
                    <a:pt x="745" y="193"/>
                    <a:pt x="745" y="193"/>
                    <a:pt x="745" y="193"/>
                  </a:cubicBezTo>
                  <a:cubicBezTo>
                    <a:pt x="745" y="192"/>
                    <a:pt x="745" y="192"/>
                    <a:pt x="745" y="192"/>
                  </a:cubicBezTo>
                  <a:cubicBezTo>
                    <a:pt x="744" y="191"/>
                    <a:pt x="744" y="191"/>
                    <a:pt x="744" y="191"/>
                  </a:cubicBezTo>
                  <a:cubicBezTo>
                    <a:pt x="742" y="190"/>
                    <a:pt x="742" y="190"/>
                    <a:pt x="742" y="190"/>
                  </a:cubicBezTo>
                  <a:cubicBezTo>
                    <a:pt x="741" y="188"/>
                    <a:pt x="741" y="188"/>
                    <a:pt x="741" y="188"/>
                  </a:cubicBezTo>
                  <a:cubicBezTo>
                    <a:pt x="739" y="188"/>
                    <a:pt x="739" y="188"/>
                    <a:pt x="739" y="188"/>
                  </a:cubicBezTo>
                  <a:cubicBezTo>
                    <a:pt x="737" y="190"/>
                    <a:pt x="737" y="190"/>
                    <a:pt x="737" y="190"/>
                  </a:cubicBezTo>
                  <a:cubicBezTo>
                    <a:pt x="736" y="192"/>
                    <a:pt x="736" y="192"/>
                    <a:pt x="736" y="192"/>
                  </a:cubicBezTo>
                  <a:cubicBezTo>
                    <a:pt x="735" y="195"/>
                    <a:pt x="735" y="195"/>
                    <a:pt x="735" y="195"/>
                  </a:cubicBezTo>
                  <a:cubicBezTo>
                    <a:pt x="736" y="197"/>
                    <a:pt x="736" y="197"/>
                    <a:pt x="736" y="197"/>
                  </a:cubicBezTo>
                  <a:close/>
                  <a:moveTo>
                    <a:pt x="733" y="198"/>
                  </a:moveTo>
                  <a:cubicBezTo>
                    <a:pt x="732" y="200"/>
                    <a:pt x="732" y="200"/>
                    <a:pt x="732" y="200"/>
                  </a:cubicBezTo>
                  <a:cubicBezTo>
                    <a:pt x="733" y="202"/>
                    <a:pt x="733" y="202"/>
                    <a:pt x="733" y="202"/>
                  </a:cubicBezTo>
                  <a:cubicBezTo>
                    <a:pt x="734" y="203"/>
                    <a:pt x="734" y="203"/>
                    <a:pt x="734" y="203"/>
                  </a:cubicBezTo>
                  <a:cubicBezTo>
                    <a:pt x="735" y="202"/>
                    <a:pt x="735" y="202"/>
                    <a:pt x="735" y="202"/>
                  </a:cubicBezTo>
                  <a:cubicBezTo>
                    <a:pt x="735" y="200"/>
                    <a:pt x="735" y="200"/>
                    <a:pt x="735" y="200"/>
                  </a:cubicBezTo>
                  <a:cubicBezTo>
                    <a:pt x="734" y="200"/>
                    <a:pt x="734" y="200"/>
                    <a:pt x="734" y="200"/>
                  </a:cubicBezTo>
                  <a:cubicBezTo>
                    <a:pt x="733" y="198"/>
                    <a:pt x="733" y="198"/>
                    <a:pt x="733" y="198"/>
                  </a:cubicBezTo>
                  <a:cubicBezTo>
                    <a:pt x="733" y="198"/>
                    <a:pt x="733" y="198"/>
                    <a:pt x="733" y="198"/>
                  </a:cubicBezTo>
                  <a:close/>
                  <a:moveTo>
                    <a:pt x="697" y="179"/>
                  </a:moveTo>
                  <a:cubicBezTo>
                    <a:pt x="697" y="176"/>
                    <a:pt x="697" y="176"/>
                    <a:pt x="697" y="176"/>
                  </a:cubicBezTo>
                  <a:cubicBezTo>
                    <a:pt x="698" y="172"/>
                    <a:pt x="698" y="172"/>
                    <a:pt x="698" y="172"/>
                  </a:cubicBezTo>
                  <a:cubicBezTo>
                    <a:pt x="700" y="170"/>
                    <a:pt x="700" y="170"/>
                    <a:pt x="700" y="170"/>
                  </a:cubicBezTo>
                  <a:cubicBezTo>
                    <a:pt x="702" y="170"/>
                    <a:pt x="702" y="170"/>
                    <a:pt x="702" y="170"/>
                  </a:cubicBezTo>
                  <a:cubicBezTo>
                    <a:pt x="704" y="170"/>
                    <a:pt x="704" y="170"/>
                    <a:pt x="704" y="170"/>
                  </a:cubicBezTo>
                  <a:cubicBezTo>
                    <a:pt x="706" y="170"/>
                    <a:pt x="706" y="170"/>
                    <a:pt x="706" y="170"/>
                  </a:cubicBezTo>
                  <a:cubicBezTo>
                    <a:pt x="708" y="170"/>
                    <a:pt x="708" y="170"/>
                    <a:pt x="708" y="170"/>
                  </a:cubicBezTo>
                  <a:cubicBezTo>
                    <a:pt x="709" y="170"/>
                    <a:pt x="709" y="170"/>
                    <a:pt x="709" y="170"/>
                  </a:cubicBezTo>
                  <a:cubicBezTo>
                    <a:pt x="709" y="172"/>
                    <a:pt x="709" y="172"/>
                    <a:pt x="709" y="172"/>
                  </a:cubicBezTo>
                  <a:cubicBezTo>
                    <a:pt x="711" y="172"/>
                    <a:pt x="711" y="172"/>
                    <a:pt x="711" y="172"/>
                  </a:cubicBezTo>
                  <a:cubicBezTo>
                    <a:pt x="712" y="171"/>
                    <a:pt x="712" y="171"/>
                    <a:pt x="712" y="171"/>
                  </a:cubicBezTo>
                  <a:cubicBezTo>
                    <a:pt x="714" y="172"/>
                    <a:pt x="714" y="172"/>
                    <a:pt x="714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18" y="175"/>
                    <a:pt x="718" y="175"/>
                    <a:pt x="718" y="175"/>
                  </a:cubicBezTo>
                  <a:cubicBezTo>
                    <a:pt x="720" y="176"/>
                    <a:pt x="720" y="176"/>
                    <a:pt x="720" y="176"/>
                  </a:cubicBezTo>
                  <a:cubicBezTo>
                    <a:pt x="719" y="177"/>
                    <a:pt x="719" y="177"/>
                    <a:pt x="719" y="177"/>
                  </a:cubicBezTo>
                  <a:cubicBezTo>
                    <a:pt x="720" y="179"/>
                    <a:pt x="720" y="179"/>
                    <a:pt x="720" y="179"/>
                  </a:cubicBezTo>
                  <a:cubicBezTo>
                    <a:pt x="721" y="179"/>
                    <a:pt x="721" y="179"/>
                    <a:pt x="721" y="179"/>
                  </a:cubicBezTo>
                  <a:cubicBezTo>
                    <a:pt x="723" y="178"/>
                    <a:pt x="723" y="178"/>
                    <a:pt x="723" y="178"/>
                  </a:cubicBezTo>
                  <a:cubicBezTo>
                    <a:pt x="725" y="180"/>
                    <a:pt x="725" y="180"/>
                    <a:pt x="725" y="180"/>
                  </a:cubicBezTo>
                  <a:cubicBezTo>
                    <a:pt x="726" y="181"/>
                    <a:pt x="726" y="181"/>
                    <a:pt x="726" y="181"/>
                  </a:cubicBezTo>
                  <a:cubicBezTo>
                    <a:pt x="726" y="182"/>
                    <a:pt x="726" y="182"/>
                    <a:pt x="726" y="182"/>
                  </a:cubicBezTo>
                  <a:cubicBezTo>
                    <a:pt x="726" y="183"/>
                    <a:pt x="726" y="183"/>
                    <a:pt x="726" y="183"/>
                  </a:cubicBezTo>
                  <a:cubicBezTo>
                    <a:pt x="725" y="184"/>
                    <a:pt x="725" y="184"/>
                    <a:pt x="725" y="184"/>
                  </a:cubicBezTo>
                  <a:cubicBezTo>
                    <a:pt x="723" y="184"/>
                    <a:pt x="723" y="184"/>
                    <a:pt x="723" y="184"/>
                  </a:cubicBezTo>
                  <a:cubicBezTo>
                    <a:pt x="720" y="187"/>
                    <a:pt x="720" y="187"/>
                    <a:pt x="720" y="187"/>
                  </a:cubicBezTo>
                  <a:cubicBezTo>
                    <a:pt x="718" y="187"/>
                    <a:pt x="718" y="187"/>
                    <a:pt x="718" y="187"/>
                  </a:cubicBezTo>
                  <a:cubicBezTo>
                    <a:pt x="715" y="185"/>
                    <a:pt x="715" y="185"/>
                    <a:pt x="715" y="185"/>
                  </a:cubicBezTo>
                  <a:cubicBezTo>
                    <a:pt x="711" y="185"/>
                    <a:pt x="711" y="185"/>
                    <a:pt x="711" y="185"/>
                  </a:cubicBezTo>
                  <a:cubicBezTo>
                    <a:pt x="708" y="183"/>
                    <a:pt x="708" y="183"/>
                    <a:pt x="708" y="183"/>
                  </a:cubicBezTo>
                  <a:cubicBezTo>
                    <a:pt x="705" y="183"/>
                    <a:pt x="705" y="183"/>
                    <a:pt x="705" y="183"/>
                  </a:cubicBezTo>
                  <a:cubicBezTo>
                    <a:pt x="703" y="181"/>
                    <a:pt x="703" y="181"/>
                    <a:pt x="703" y="181"/>
                  </a:cubicBezTo>
                  <a:cubicBezTo>
                    <a:pt x="701" y="179"/>
                    <a:pt x="701" y="179"/>
                    <a:pt x="701" y="179"/>
                  </a:cubicBezTo>
                  <a:cubicBezTo>
                    <a:pt x="698" y="180"/>
                    <a:pt x="698" y="180"/>
                    <a:pt x="698" y="180"/>
                  </a:cubicBezTo>
                  <a:cubicBezTo>
                    <a:pt x="697" y="179"/>
                    <a:pt x="697" y="179"/>
                    <a:pt x="697" y="179"/>
                  </a:cubicBezTo>
                  <a:close/>
                  <a:moveTo>
                    <a:pt x="667" y="139"/>
                  </a:moveTo>
                  <a:cubicBezTo>
                    <a:pt x="668" y="138"/>
                    <a:pt x="668" y="138"/>
                    <a:pt x="668" y="138"/>
                  </a:cubicBezTo>
                  <a:cubicBezTo>
                    <a:pt x="669" y="137"/>
                    <a:pt x="669" y="137"/>
                    <a:pt x="669" y="137"/>
                  </a:cubicBezTo>
                  <a:cubicBezTo>
                    <a:pt x="670" y="138"/>
                    <a:pt x="670" y="138"/>
                    <a:pt x="670" y="138"/>
                  </a:cubicBezTo>
                  <a:cubicBezTo>
                    <a:pt x="669" y="139"/>
                    <a:pt x="669" y="139"/>
                    <a:pt x="669" y="139"/>
                  </a:cubicBezTo>
                  <a:cubicBezTo>
                    <a:pt x="668" y="139"/>
                    <a:pt x="668" y="139"/>
                    <a:pt x="668" y="139"/>
                  </a:cubicBezTo>
                  <a:cubicBezTo>
                    <a:pt x="667" y="139"/>
                    <a:pt x="667" y="139"/>
                    <a:pt x="667" y="139"/>
                  </a:cubicBezTo>
                  <a:close/>
                  <a:moveTo>
                    <a:pt x="669" y="153"/>
                  </a:moveTo>
                  <a:cubicBezTo>
                    <a:pt x="670" y="156"/>
                    <a:pt x="670" y="156"/>
                    <a:pt x="670" y="156"/>
                  </a:cubicBezTo>
                  <a:cubicBezTo>
                    <a:pt x="672" y="159"/>
                    <a:pt x="672" y="159"/>
                    <a:pt x="672" y="159"/>
                  </a:cubicBezTo>
                  <a:cubicBezTo>
                    <a:pt x="673" y="159"/>
                    <a:pt x="673" y="159"/>
                    <a:pt x="673" y="159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76" y="159"/>
                    <a:pt x="676" y="159"/>
                    <a:pt x="676" y="159"/>
                  </a:cubicBezTo>
                  <a:cubicBezTo>
                    <a:pt x="678" y="159"/>
                    <a:pt x="678" y="159"/>
                    <a:pt x="678" y="159"/>
                  </a:cubicBezTo>
                  <a:cubicBezTo>
                    <a:pt x="682" y="157"/>
                    <a:pt x="682" y="157"/>
                    <a:pt x="682" y="157"/>
                  </a:cubicBezTo>
                  <a:cubicBezTo>
                    <a:pt x="682" y="156"/>
                    <a:pt x="682" y="156"/>
                    <a:pt x="682" y="156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6" y="152"/>
                    <a:pt x="686" y="152"/>
                    <a:pt x="686" y="152"/>
                  </a:cubicBezTo>
                  <a:cubicBezTo>
                    <a:pt x="686" y="149"/>
                    <a:pt x="686" y="149"/>
                    <a:pt x="686" y="149"/>
                  </a:cubicBezTo>
                  <a:cubicBezTo>
                    <a:pt x="687" y="145"/>
                    <a:pt x="687" y="145"/>
                    <a:pt x="687" y="145"/>
                  </a:cubicBezTo>
                  <a:cubicBezTo>
                    <a:pt x="688" y="142"/>
                    <a:pt x="688" y="142"/>
                    <a:pt x="688" y="142"/>
                  </a:cubicBezTo>
                  <a:cubicBezTo>
                    <a:pt x="687" y="141"/>
                    <a:pt x="687" y="141"/>
                    <a:pt x="687" y="141"/>
                  </a:cubicBezTo>
                  <a:cubicBezTo>
                    <a:pt x="687" y="140"/>
                    <a:pt x="687" y="140"/>
                    <a:pt x="687" y="140"/>
                  </a:cubicBezTo>
                  <a:cubicBezTo>
                    <a:pt x="689" y="138"/>
                    <a:pt x="689" y="138"/>
                    <a:pt x="689" y="138"/>
                  </a:cubicBezTo>
                  <a:cubicBezTo>
                    <a:pt x="690" y="135"/>
                    <a:pt x="690" y="135"/>
                    <a:pt x="690" y="135"/>
                  </a:cubicBezTo>
                  <a:cubicBezTo>
                    <a:pt x="692" y="135"/>
                    <a:pt x="692" y="135"/>
                    <a:pt x="692" y="135"/>
                  </a:cubicBezTo>
                  <a:cubicBezTo>
                    <a:pt x="694" y="133"/>
                    <a:pt x="694" y="133"/>
                    <a:pt x="694" y="133"/>
                  </a:cubicBezTo>
                  <a:cubicBezTo>
                    <a:pt x="697" y="131"/>
                    <a:pt x="697" y="131"/>
                    <a:pt x="697" y="131"/>
                  </a:cubicBezTo>
                  <a:cubicBezTo>
                    <a:pt x="697" y="128"/>
                    <a:pt x="697" y="128"/>
                    <a:pt x="697" y="128"/>
                  </a:cubicBezTo>
                  <a:cubicBezTo>
                    <a:pt x="697" y="126"/>
                    <a:pt x="697" y="126"/>
                    <a:pt x="697" y="126"/>
                  </a:cubicBezTo>
                  <a:cubicBezTo>
                    <a:pt x="699" y="124"/>
                    <a:pt x="699" y="124"/>
                    <a:pt x="699" y="124"/>
                  </a:cubicBezTo>
                  <a:cubicBezTo>
                    <a:pt x="699" y="122"/>
                    <a:pt x="699" y="122"/>
                    <a:pt x="699" y="122"/>
                  </a:cubicBezTo>
                  <a:cubicBezTo>
                    <a:pt x="698" y="120"/>
                    <a:pt x="698" y="120"/>
                    <a:pt x="698" y="120"/>
                  </a:cubicBezTo>
                  <a:cubicBezTo>
                    <a:pt x="698" y="117"/>
                    <a:pt x="698" y="117"/>
                    <a:pt x="698" y="117"/>
                  </a:cubicBezTo>
                  <a:cubicBezTo>
                    <a:pt x="696" y="118"/>
                    <a:pt x="696" y="118"/>
                    <a:pt x="696" y="118"/>
                  </a:cubicBezTo>
                  <a:cubicBezTo>
                    <a:pt x="694" y="117"/>
                    <a:pt x="694" y="117"/>
                    <a:pt x="694" y="117"/>
                  </a:cubicBezTo>
                  <a:cubicBezTo>
                    <a:pt x="692" y="117"/>
                    <a:pt x="692" y="117"/>
                    <a:pt x="692" y="117"/>
                  </a:cubicBezTo>
                  <a:cubicBezTo>
                    <a:pt x="691" y="115"/>
                    <a:pt x="691" y="115"/>
                    <a:pt x="691" y="115"/>
                  </a:cubicBezTo>
                  <a:cubicBezTo>
                    <a:pt x="692" y="113"/>
                    <a:pt x="692" y="113"/>
                    <a:pt x="692" y="113"/>
                  </a:cubicBezTo>
                  <a:cubicBezTo>
                    <a:pt x="695" y="111"/>
                    <a:pt x="695" y="111"/>
                    <a:pt x="695" y="111"/>
                  </a:cubicBezTo>
                  <a:cubicBezTo>
                    <a:pt x="695" y="110"/>
                    <a:pt x="695" y="110"/>
                    <a:pt x="695" y="110"/>
                  </a:cubicBezTo>
                  <a:cubicBezTo>
                    <a:pt x="694" y="108"/>
                    <a:pt x="694" y="108"/>
                    <a:pt x="694" y="108"/>
                  </a:cubicBezTo>
                  <a:cubicBezTo>
                    <a:pt x="694" y="105"/>
                    <a:pt x="694" y="105"/>
                    <a:pt x="694" y="105"/>
                  </a:cubicBezTo>
                  <a:cubicBezTo>
                    <a:pt x="695" y="103"/>
                    <a:pt x="695" y="103"/>
                    <a:pt x="695" y="103"/>
                  </a:cubicBezTo>
                  <a:cubicBezTo>
                    <a:pt x="693" y="101"/>
                    <a:pt x="693" y="101"/>
                    <a:pt x="693" y="101"/>
                  </a:cubicBezTo>
                  <a:cubicBezTo>
                    <a:pt x="691" y="101"/>
                    <a:pt x="691" y="101"/>
                    <a:pt x="691" y="101"/>
                  </a:cubicBezTo>
                  <a:cubicBezTo>
                    <a:pt x="688" y="103"/>
                    <a:pt x="688" y="103"/>
                    <a:pt x="688" y="103"/>
                  </a:cubicBezTo>
                  <a:cubicBezTo>
                    <a:pt x="684" y="104"/>
                    <a:pt x="684" y="104"/>
                    <a:pt x="684" y="104"/>
                  </a:cubicBezTo>
                  <a:cubicBezTo>
                    <a:pt x="684" y="106"/>
                    <a:pt x="684" y="106"/>
                    <a:pt x="684" y="106"/>
                  </a:cubicBezTo>
                  <a:cubicBezTo>
                    <a:pt x="682" y="108"/>
                    <a:pt x="682" y="108"/>
                    <a:pt x="682" y="108"/>
                  </a:cubicBezTo>
                  <a:cubicBezTo>
                    <a:pt x="680" y="107"/>
                    <a:pt x="680" y="107"/>
                    <a:pt x="680" y="107"/>
                  </a:cubicBezTo>
                  <a:cubicBezTo>
                    <a:pt x="680" y="105"/>
                    <a:pt x="680" y="105"/>
                    <a:pt x="680" y="105"/>
                  </a:cubicBezTo>
                  <a:cubicBezTo>
                    <a:pt x="682" y="104"/>
                    <a:pt x="682" y="104"/>
                    <a:pt x="682" y="104"/>
                  </a:cubicBezTo>
                  <a:cubicBezTo>
                    <a:pt x="684" y="102"/>
                    <a:pt x="684" y="102"/>
                    <a:pt x="684" y="102"/>
                  </a:cubicBezTo>
                  <a:cubicBezTo>
                    <a:pt x="684" y="99"/>
                    <a:pt x="684" y="99"/>
                    <a:pt x="684" y="99"/>
                  </a:cubicBezTo>
                  <a:cubicBezTo>
                    <a:pt x="685" y="95"/>
                    <a:pt x="685" y="95"/>
                    <a:pt x="685" y="95"/>
                  </a:cubicBezTo>
                  <a:cubicBezTo>
                    <a:pt x="684" y="92"/>
                    <a:pt x="684" y="92"/>
                    <a:pt x="684" y="92"/>
                  </a:cubicBezTo>
                  <a:cubicBezTo>
                    <a:pt x="683" y="91"/>
                    <a:pt x="683" y="91"/>
                    <a:pt x="683" y="91"/>
                  </a:cubicBezTo>
                  <a:cubicBezTo>
                    <a:pt x="682" y="89"/>
                    <a:pt x="682" y="89"/>
                    <a:pt x="682" y="89"/>
                  </a:cubicBezTo>
                  <a:cubicBezTo>
                    <a:pt x="679" y="87"/>
                    <a:pt x="679" y="87"/>
                    <a:pt x="679" y="87"/>
                  </a:cubicBezTo>
                  <a:cubicBezTo>
                    <a:pt x="677" y="88"/>
                    <a:pt x="677" y="88"/>
                    <a:pt x="677" y="88"/>
                  </a:cubicBezTo>
                  <a:cubicBezTo>
                    <a:pt x="674" y="87"/>
                    <a:pt x="674" y="87"/>
                    <a:pt x="674" y="87"/>
                  </a:cubicBezTo>
                  <a:cubicBezTo>
                    <a:pt x="671" y="89"/>
                    <a:pt x="671" y="89"/>
                    <a:pt x="671" y="89"/>
                  </a:cubicBezTo>
                  <a:cubicBezTo>
                    <a:pt x="669" y="89"/>
                    <a:pt x="669" y="89"/>
                    <a:pt x="669" y="89"/>
                  </a:cubicBezTo>
                  <a:cubicBezTo>
                    <a:pt x="669" y="85"/>
                    <a:pt x="669" y="85"/>
                    <a:pt x="669" y="85"/>
                  </a:cubicBezTo>
                  <a:cubicBezTo>
                    <a:pt x="668" y="84"/>
                    <a:pt x="668" y="84"/>
                    <a:pt x="668" y="84"/>
                  </a:cubicBezTo>
                  <a:cubicBezTo>
                    <a:pt x="666" y="86"/>
                    <a:pt x="666" y="86"/>
                    <a:pt x="666" y="86"/>
                  </a:cubicBezTo>
                  <a:cubicBezTo>
                    <a:pt x="665" y="88"/>
                    <a:pt x="665" y="88"/>
                    <a:pt x="665" y="88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2" y="92"/>
                    <a:pt x="662" y="92"/>
                    <a:pt x="662" y="92"/>
                  </a:cubicBezTo>
                  <a:cubicBezTo>
                    <a:pt x="660" y="95"/>
                    <a:pt x="660" y="95"/>
                    <a:pt x="660" y="95"/>
                  </a:cubicBezTo>
                  <a:cubicBezTo>
                    <a:pt x="660" y="97"/>
                    <a:pt x="660" y="97"/>
                    <a:pt x="660" y="97"/>
                  </a:cubicBezTo>
                  <a:cubicBezTo>
                    <a:pt x="662" y="98"/>
                    <a:pt x="662" y="98"/>
                    <a:pt x="662" y="98"/>
                  </a:cubicBezTo>
                  <a:cubicBezTo>
                    <a:pt x="663" y="98"/>
                    <a:pt x="663" y="98"/>
                    <a:pt x="663" y="98"/>
                  </a:cubicBezTo>
                  <a:cubicBezTo>
                    <a:pt x="666" y="97"/>
                    <a:pt x="666" y="97"/>
                    <a:pt x="666" y="97"/>
                  </a:cubicBezTo>
                  <a:cubicBezTo>
                    <a:pt x="666" y="98"/>
                    <a:pt x="666" y="98"/>
                    <a:pt x="666" y="98"/>
                  </a:cubicBezTo>
                  <a:cubicBezTo>
                    <a:pt x="664" y="101"/>
                    <a:pt x="664" y="101"/>
                    <a:pt x="664" y="101"/>
                  </a:cubicBezTo>
                  <a:cubicBezTo>
                    <a:pt x="660" y="102"/>
                    <a:pt x="660" y="102"/>
                    <a:pt x="660" y="102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7"/>
                    <a:pt x="658" y="107"/>
                    <a:pt x="658" y="107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5" y="102"/>
                    <a:pt x="665" y="102"/>
                    <a:pt x="665" y="102"/>
                  </a:cubicBezTo>
                  <a:cubicBezTo>
                    <a:pt x="666" y="102"/>
                    <a:pt x="666" y="102"/>
                    <a:pt x="666" y="102"/>
                  </a:cubicBezTo>
                  <a:cubicBezTo>
                    <a:pt x="668" y="101"/>
                    <a:pt x="668" y="101"/>
                    <a:pt x="668" y="101"/>
                  </a:cubicBezTo>
                  <a:cubicBezTo>
                    <a:pt x="669" y="103"/>
                    <a:pt x="669" y="103"/>
                    <a:pt x="669" y="103"/>
                  </a:cubicBezTo>
                  <a:cubicBezTo>
                    <a:pt x="669" y="106"/>
                    <a:pt x="669" y="106"/>
                    <a:pt x="669" y="106"/>
                  </a:cubicBezTo>
                  <a:cubicBezTo>
                    <a:pt x="667" y="106"/>
                    <a:pt x="667" y="106"/>
                    <a:pt x="667" y="106"/>
                  </a:cubicBezTo>
                  <a:cubicBezTo>
                    <a:pt x="664" y="108"/>
                    <a:pt x="664" y="108"/>
                    <a:pt x="664" y="108"/>
                  </a:cubicBezTo>
                  <a:cubicBezTo>
                    <a:pt x="664" y="110"/>
                    <a:pt x="664" y="110"/>
                    <a:pt x="664" y="110"/>
                  </a:cubicBezTo>
                  <a:cubicBezTo>
                    <a:pt x="664" y="112"/>
                    <a:pt x="664" y="112"/>
                    <a:pt x="664" y="112"/>
                  </a:cubicBezTo>
                  <a:cubicBezTo>
                    <a:pt x="668" y="111"/>
                    <a:pt x="668" y="111"/>
                    <a:pt x="668" y="111"/>
                  </a:cubicBezTo>
                  <a:cubicBezTo>
                    <a:pt x="670" y="112"/>
                    <a:pt x="670" y="112"/>
                    <a:pt x="670" y="112"/>
                  </a:cubicBezTo>
                  <a:cubicBezTo>
                    <a:pt x="667" y="114"/>
                    <a:pt x="667" y="114"/>
                    <a:pt x="667" y="114"/>
                  </a:cubicBezTo>
                  <a:cubicBezTo>
                    <a:pt x="664" y="115"/>
                    <a:pt x="664" y="115"/>
                    <a:pt x="664" y="115"/>
                  </a:cubicBezTo>
                  <a:cubicBezTo>
                    <a:pt x="662" y="115"/>
                    <a:pt x="662" y="115"/>
                    <a:pt x="662" y="115"/>
                  </a:cubicBezTo>
                  <a:cubicBezTo>
                    <a:pt x="662" y="116"/>
                    <a:pt x="662" y="116"/>
                    <a:pt x="662" y="116"/>
                  </a:cubicBezTo>
                  <a:cubicBezTo>
                    <a:pt x="664" y="117"/>
                    <a:pt x="664" y="117"/>
                    <a:pt x="664" y="117"/>
                  </a:cubicBezTo>
                  <a:cubicBezTo>
                    <a:pt x="664" y="119"/>
                    <a:pt x="664" y="119"/>
                    <a:pt x="664" y="119"/>
                  </a:cubicBezTo>
                  <a:cubicBezTo>
                    <a:pt x="660" y="122"/>
                    <a:pt x="660" y="122"/>
                    <a:pt x="660" y="122"/>
                  </a:cubicBezTo>
                  <a:cubicBezTo>
                    <a:pt x="659" y="122"/>
                    <a:pt x="659" y="122"/>
                    <a:pt x="659" y="122"/>
                  </a:cubicBezTo>
                  <a:cubicBezTo>
                    <a:pt x="658" y="119"/>
                    <a:pt x="658" y="119"/>
                    <a:pt x="658" y="119"/>
                  </a:cubicBezTo>
                  <a:cubicBezTo>
                    <a:pt x="656" y="118"/>
                    <a:pt x="656" y="118"/>
                    <a:pt x="656" y="118"/>
                  </a:cubicBezTo>
                  <a:cubicBezTo>
                    <a:pt x="654" y="115"/>
                    <a:pt x="654" y="115"/>
                    <a:pt x="654" y="115"/>
                  </a:cubicBezTo>
                  <a:cubicBezTo>
                    <a:pt x="649" y="117"/>
                    <a:pt x="649" y="117"/>
                    <a:pt x="649" y="117"/>
                  </a:cubicBezTo>
                  <a:cubicBezTo>
                    <a:pt x="649" y="119"/>
                    <a:pt x="649" y="119"/>
                    <a:pt x="649" y="119"/>
                  </a:cubicBezTo>
                  <a:cubicBezTo>
                    <a:pt x="647" y="123"/>
                    <a:pt x="647" y="123"/>
                    <a:pt x="647" y="123"/>
                  </a:cubicBezTo>
                  <a:cubicBezTo>
                    <a:pt x="649" y="126"/>
                    <a:pt x="649" y="126"/>
                    <a:pt x="649" y="126"/>
                  </a:cubicBezTo>
                  <a:cubicBezTo>
                    <a:pt x="649" y="128"/>
                    <a:pt x="649" y="128"/>
                    <a:pt x="649" y="128"/>
                  </a:cubicBezTo>
                  <a:cubicBezTo>
                    <a:pt x="651" y="129"/>
                    <a:pt x="651" y="129"/>
                    <a:pt x="651" y="129"/>
                  </a:cubicBezTo>
                  <a:cubicBezTo>
                    <a:pt x="653" y="127"/>
                    <a:pt x="653" y="127"/>
                    <a:pt x="653" y="127"/>
                  </a:cubicBezTo>
                  <a:cubicBezTo>
                    <a:pt x="655" y="127"/>
                    <a:pt x="655" y="127"/>
                    <a:pt x="655" y="127"/>
                  </a:cubicBezTo>
                  <a:cubicBezTo>
                    <a:pt x="658" y="128"/>
                    <a:pt x="658" y="128"/>
                    <a:pt x="658" y="128"/>
                  </a:cubicBezTo>
                  <a:cubicBezTo>
                    <a:pt x="662" y="128"/>
                    <a:pt x="662" y="128"/>
                    <a:pt x="662" y="128"/>
                  </a:cubicBezTo>
                  <a:cubicBezTo>
                    <a:pt x="663" y="129"/>
                    <a:pt x="663" y="129"/>
                    <a:pt x="663" y="129"/>
                  </a:cubicBezTo>
                  <a:cubicBezTo>
                    <a:pt x="667" y="128"/>
                    <a:pt x="667" y="128"/>
                    <a:pt x="667" y="128"/>
                  </a:cubicBezTo>
                  <a:cubicBezTo>
                    <a:pt x="666" y="130"/>
                    <a:pt x="666" y="130"/>
                    <a:pt x="666" y="130"/>
                  </a:cubicBezTo>
                  <a:cubicBezTo>
                    <a:pt x="664" y="131"/>
                    <a:pt x="664" y="131"/>
                    <a:pt x="664" y="131"/>
                  </a:cubicBezTo>
                  <a:cubicBezTo>
                    <a:pt x="664" y="132"/>
                    <a:pt x="664" y="132"/>
                    <a:pt x="664" y="132"/>
                  </a:cubicBezTo>
                  <a:cubicBezTo>
                    <a:pt x="664" y="134"/>
                    <a:pt x="664" y="134"/>
                    <a:pt x="664" y="134"/>
                  </a:cubicBezTo>
                  <a:cubicBezTo>
                    <a:pt x="667" y="134"/>
                    <a:pt x="667" y="134"/>
                    <a:pt x="667" y="134"/>
                  </a:cubicBezTo>
                  <a:cubicBezTo>
                    <a:pt x="670" y="136"/>
                    <a:pt x="670" y="136"/>
                    <a:pt x="670" y="136"/>
                  </a:cubicBezTo>
                  <a:cubicBezTo>
                    <a:pt x="672" y="140"/>
                    <a:pt x="672" y="140"/>
                    <a:pt x="672" y="140"/>
                  </a:cubicBezTo>
                  <a:cubicBezTo>
                    <a:pt x="673" y="140"/>
                    <a:pt x="673" y="140"/>
                    <a:pt x="673" y="140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43"/>
                    <a:pt x="673" y="143"/>
                    <a:pt x="673" y="143"/>
                  </a:cubicBezTo>
                  <a:cubicBezTo>
                    <a:pt x="673" y="145"/>
                    <a:pt x="673" y="145"/>
                    <a:pt x="673" y="145"/>
                  </a:cubicBezTo>
                  <a:cubicBezTo>
                    <a:pt x="669" y="153"/>
                    <a:pt x="669" y="153"/>
                    <a:pt x="669" y="153"/>
                  </a:cubicBezTo>
                  <a:close/>
                  <a:moveTo>
                    <a:pt x="656" y="135"/>
                  </a:moveTo>
                  <a:cubicBezTo>
                    <a:pt x="657" y="133"/>
                    <a:pt x="657" y="133"/>
                    <a:pt x="657" y="133"/>
                  </a:cubicBezTo>
                  <a:cubicBezTo>
                    <a:pt x="660" y="131"/>
                    <a:pt x="660" y="131"/>
                    <a:pt x="660" y="131"/>
                  </a:cubicBezTo>
                  <a:cubicBezTo>
                    <a:pt x="662" y="131"/>
                    <a:pt x="662" y="131"/>
                    <a:pt x="662" y="131"/>
                  </a:cubicBezTo>
                  <a:cubicBezTo>
                    <a:pt x="661" y="132"/>
                    <a:pt x="661" y="132"/>
                    <a:pt x="661" y="132"/>
                  </a:cubicBezTo>
                  <a:cubicBezTo>
                    <a:pt x="660" y="134"/>
                    <a:pt x="660" y="134"/>
                    <a:pt x="660" y="134"/>
                  </a:cubicBezTo>
                  <a:cubicBezTo>
                    <a:pt x="658" y="135"/>
                    <a:pt x="658" y="135"/>
                    <a:pt x="658" y="135"/>
                  </a:cubicBezTo>
                  <a:cubicBezTo>
                    <a:pt x="656" y="135"/>
                    <a:pt x="656" y="135"/>
                    <a:pt x="656" y="135"/>
                  </a:cubicBezTo>
                  <a:close/>
                  <a:moveTo>
                    <a:pt x="651" y="148"/>
                  </a:moveTo>
                  <a:cubicBezTo>
                    <a:pt x="652" y="146"/>
                    <a:pt x="652" y="146"/>
                    <a:pt x="652" y="146"/>
                  </a:cubicBezTo>
                  <a:cubicBezTo>
                    <a:pt x="657" y="146"/>
                    <a:pt x="657" y="146"/>
                    <a:pt x="657" y="146"/>
                  </a:cubicBezTo>
                  <a:cubicBezTo>
                    <a:pt x="660" y="147"/>
                    <a:pt x="660" y="147"/>
                    <a:pt x="660" y="147"/>
                  </a:cubicBezTo>
                  <a:cubicBezTo>
                    <a:pt x="663" y="151"/>
                    <a:pt x="663" y="151"/>
                    <a:pt x="663" y="151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4" y="157"/>
                    <a:pt x="664" y="157"/>
                    <a:pt x="664" y="157"/>
                  </a:cubicBezTo>
                  <a:cubicBezTo>
                    <a:pt x="662" y="157"/>
                    <a:pt x="662" y="157"/>
                    <a:pt x="662" y="157"/>
                  </a:cubicBezTo>
                  <a:cubicBezTo>
                    <a:pt x="659" y="156"/>
                    <a:pt x="659" y="156"/>
                    <a:pt x="659" y="156"/>
                  </a:cubicBezTo>
                  <a:cubicBezTo>
                    <a:pt x="657" y="157"/>
                    <a:pt x="657" y="157"/>
                    <a:pt x="657" y="157"/>
                  </a:cubicBezTo>
                  <a:cubicBezTo>
                    <a:pt x="655" y="157"/>
                    <a:pt x="655" y="157"/>
                    <a:pt x="655" y="157"/>
                  </a:cubicBezTo>
                  <a:cubicBezTo>
                    <a:pt x="654" y="154"/>
                    <a:pt x="654" y="154"/>
                    <a:pt x="654" y="154"/>
                  </a:cubicBezTo>
                  <a:cubicBezTo>
                    <a:pt x="651" y="152"/>
                    <a:pt x="651" y="152"/>
                    <a:pt x="651" y="152"/>
                  </a:cubicBezTo>
                  <a:cubicBezTo>
                    <a:pt x="651" y="148"/>
                    <a:pt x="651" y="148"/>
                    <a:pt x="651" y="148"/>
                  </a:cubicBezTo>
                  <a:close/>
                  <a:moveTo>
                    <a:pt x="620" y="169"/>
                  </a:moveTo>
                  <a:cubicBezTo>
                    <a:pt x="622" y="168"/>
                    <a:pt x="622" y="168"/>
                    <a:pt x="622" y="168"/>
                  </a:cubicBezTo>
                  <a:cubicBezTo>
                    <a:pt x="626" y="168"/>
                    <a:pt x="626" y="168"/>
                    <a:pt x="626" y="168"/>
                  </a:cubicBezTo>
                  <a:cubicBezTo>
                    <a:pt x="625" y="169"/>
                    <a:pt x="625" y="169"/>
                    <a:pt x="625" y="169"/>
                  </a:cubicBezTo>
                  <a:cubicBezTo>
                    <a:pt x="622" y="170"/>
                    <a:pt x="622" y="170"/>
                    <a:pt x="622" y="170"/>
                  </a:cubicBezTo>
                  <a:cubicBezTo>
                    <a:pt x="620" y="169"/>
                    <a:pt x="620" y="169"/>
                    <a:pt x="620" y="169"/>
                  </a:cubicBezTo>
                  <a:close/>
                  <a:moveTo>
                    <a:pt x="619" y="166"/>
                  </a:moveTo>
                  <a:cubicBezTo>
                    <a:pt x="617" y="163"/>
                    <a:pt x="617" y="163"/>
                    <a:pt x="617" y="163"/>
                  </a:cubicBezTo>
                  <a:cubicBezTo>
                    <a:pt x="618" y="160"/>
                    <a:pt x="618" y="160"/>
                    <a:pt x="618" y="160"/>
                  </a:cubicBezTo>
                  <a:cubicBezTo>
                    <a:pt x="619" y="157"/>
                    <a:pt x="619" y="157"/>
                    <a:pt x="619" y="157"/>
                  </a:cubicBezTo>
                  <a:cubicBezTo>
                    <a:pt x="619" y="155"/>
                    <a:pt x="619" y="155"/>
                    <a:pt x="619" y="155"/>
                  </a:cubicBezTo>
                  <a:cubicBezTo>
                    <a:pt x="622" y="153"/>
                    <a:pt x="622" y="153"/>
                    <a:pt x="622" y="153"/>
                  </a:cubicBezTo>
                  <a:cubicBezTo>
                    <a:pt x="622" y="151"/>
                    <a:pt x="622" y="151"/>
                    <a:pt x="622" y="151"/>
                  </a:cubicBezTo>
                  <a:cubicBezTo>
                    <a:pt x="623" y="150"/>
                    <a:pt x="623" y="150"/>
                    <a:pt x="623" y="150"/>
                  </a:cubicBezTo>
                  <a:cubicBezTo>
                    <a:pt x="623" y="149"/>
                    <a:pt x="623" y="149"/>
                    <a:pt x="623" y="149"/>
                  </a:cubicBezTo>
                  <a:cubicBezTo>
                    <a:pt x="624" y="145"/>
                    <a:pt x="624" y="145"/>
                    <a:pt x="624" y="145"/>
                  </a:cubicBezTo>
                  <a:cubicBezTo>
                    <a:pt x="624" y="143"/>
                    <a:pt x="624" y="143"/>
                    <a:pt x="624" y="143"/>
                  </a:cubicBezTo>
                  <a:cubicBezTo>
                    <a:pt x="626" y="142"/>
                    <a:pt x="626" y="142"/>
                    <a:pt x="626" y="142"/>
                  </a:cubicBezTo>
                  <a:cubicBezTo>
                    <a:pt x="627" y="143"/>
                    <a:pt x="627" y="143"/>
                    <a:pt x="627" y="143"/>
                  </a:cubicBezTo>
                  <a:cubicBezTo>
                    <a:pt x="628" y="146"/>
                    <a:pt x="628" y="146"/>
                    <a:pt x="628" y="146"/>
                  </a:cubicBezTo>
                  <a:cubicBezTo>
                    <a:pt x="628" y="148"/>
                    <a:pt x="628" y="148"/>
                    <a:pt x="628" y="148"/>
                  </a:cubicBezTo>
                  <a:cubicBezTo>
                    <a:pt x="627" y="152"/>
                    <a:pt x="627" y="152"/>
                    <a:pt x="627" y="152"/>
                  </a:cubicBezTo>
                  <a:cubicBezTo>
                    <a:pt x="627" y="155"/>
                    <a:pt x="627" y="155"/>
                    <a:pt x="627" y="155"/>
                  </a:cubicBezTo>
                  <a:cubicBezTo>
                    <a:pt x="625" y="157"/>
                    <a:pt x="625" y="157"/>
                    <a:pt x="625" y="157"/>
                  </a:cubicBezTo>
                  <a:cubicBezTo>
                    <a:pt x="627" y="159"/>
                    <a:pt x="627" y="159"/>
                    <a:pt x="627" y="159"/>
                  </a:cubicBezTo>
                  <a:cubicBezTo>
                    <a:pt x="625" y="165"/>
                    <a:pt x="625" y="165"/>
                    <a:pt x="625" y="165"/>
                  </a:cubicBezTo>
                  <a:cubicBezTo>
                    <a:pt x="622" y="166"/>
                    <a:pt x="622" y="166"/>
                    <a:pt x="622" y="166"/>
                  </a:cubicBezTo>
                  <a:cubicBezTo>
                    <a:pt x="619" y="166"/>
                    <a:pt x="619" y="166"/>
                    <a:pt x="619" y="166"/>
                  </a:cubicBezTo>
                  <a:close/>
                  <a:moveTo>
                    <a:pt x="591" y="110"/>
                  </a:moveTo>
                  <a:cubicBezTo>
                    <a:pt x="589" y="108"/>
                    <a:pt x="589" y="108"/>
                    <a:pt x="589" y="108"/>
                  </a:cubicBezTo>
                  <a:cubicBezTo>
                    <a:pt x="589" y="105"/>
                    <a:pt x="589" y="105"/>
                    <a:pt x="589" y="105"/>
                  </a:cubicBezTo>
                  <a:cubicBezTo>
                    <a:pt x="590" y="103"/>
                    <a:pt x="590" y="103"/>
                    <a:pt x="590" y="103"/>
                  </a:cubicBezTo>
                  <a:cubicBezTo>
                    <a:pt x="588" y="102"/>
                    <a:pt x="588" y="102"/>
                    <a:pt x="588" y="102"/>
                  </a:cubicBezTo>
                  <a:cubicBezTo>
                    <a:pt x="586" y="102"/>
                    <a:pt x="586" y="102"/>
                    <a:pt x="586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3" y="102"/>
                    <a:pt x="583" y="102"/>
                    <a:pt x="583" y="102"/>
                  </a:cubicBezTo>
                  <a:cubicBezTo>
                    <a:pt x="580" y="102"/>
                    <a:pt x="580" y="102"/>
                    <a:pt x="580" y="102"/>
                  </a:cubicBezTo>
                  <a:cubicBezTo>
                    <a:pt x="578" y="103"/>
                    <a:pt x="578" y="103"/>
                    <a:pt x="578" y="103"/>
                  </a:cubicBezTo>
                  <a:cubicBezTo>
                    <a:pt x="578" y="101"/>
                    <a:pt x="578" y="101"/>
                    <a:pt x="578" y="101"/>
                  </a:cubicBezTo>
                  <a:cubicBezTo>
                    <a:pt x="580" y="98"/>
                    <a:pt x="580" y="98"/>
                    <a:pt x="580" y="98"/>
                  </a:cubicBezTo>
                  <a:cubicBezTo>
                    <a:pt x="581" y="97"/>
                    <a:pt x="581" y="97"/>
                    <a:pt x="581" y="97"/>
                  </a:cubicBezTo>
                  <a:cubicBezTo>
                    <a:pt x="583" y="97"/>
                    <a:pt x="583" y="97"/>
                    <a:pt x="583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93" y="95"/>
                    <a:pt x="593" y="95"/>
                    <a:pt x="593" y="95"/>
                  </a:cubicBezTo>
                  <a:cubicBezTo>
                    <a:pt x="595" y="95"/>
                    <a:pt x="595" y="95"/>
                    <a:pt x="595" y="95"/>
                  </a:cubicBezTo>
                  <a:cubicBezTo>
                    <a:pt x="597" y="97"/>
                    <a:pt x="597" y="97"/>
                    <a:pt x="597" y="97"/>
                  </a:cubicBezTo>
                  <a:cubicBezTo>
                    <a:pt x="599" y="96"/>
                    <a:pt x="599" y="96"/>
                    <a:pt x="599" y="96"/>
                  </a:cubicBezTo>
                  <a:cubicBezTo>
                    <a:pt x="601" y="96"/>
                    <a:pt x="601" y="96"/>
                    <a:pt x="601" y="96"/>
                  </a:cubicBezTo>
                  <a:cubicBezTo>
                    <a:pt x="604" y="94"/>
                    <a:pt x="604" y="94"/>
                    <a:pt x="604" y="94"/>
                  </a:cubicBezTo>
                  <a:cubicBezTo>
                    <a:pt x="608" y="94"/>
                    <a:pt x="608" y="94"/>
                    <a:pt x="608" y="94"/>
                  </a:cubicBezTo>
                  <a:cubicBezTo>
                    <a:pt x="610" y="94"/>
                    <a:pt x="610" y="94"/>
                    <a:pt x="610" y="94"/>
                  </a:cubicBezTo>
                  <a:cubicBezTo>
                    <a:pt x="611" y="93"/>
                    <a:pt x="611" y="93"/>
                    <a:pt x="611" y="93"/>
                  </a:cubicBezTo>
                  <a:cubicBezTo>
                    <a:pt x="613" y="94"/>
                    <a:pt x="613" y="94"/>
                    <a:pt x="613" y="94"/>
                  </a:cubicBezTo>
                  <a:cubicBezTo>
                    <a:pt x="612" y="95"/>
                    <a:pt x="612" y="95"/>
                    <a:pt x="612" y="95"/>
                  </a:cubicBezTo>
                  <a:cubicBezTo>
                    <a:pt x="614" y="98"/>
                    <a:pt x="614" y="98"/>
                    <a:pt x="614" y="98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612" y="103"/>
                    <a:pt x="612" y="103"/>
                    <a:pt x="612" y="103"/>
                  </a:cubicBezTo>
                  <a:cubicBezTo>
                    <a:pt x="613" y="107"/>
                    <a:pt x="613" y="107"/>
                    <a:pt x="613" y="107"/>
                  </a:cubicBezTo>
                  <a:cubicBezTo>
                    <a:pt x="612" y="112"/>
                    <a:pt x="612" y="112"/>
                    <a:pt x="612" y="112"/>
                  </a:cubicBezTo>
                  <a:cubicBezTo>
                    <a:pt x="609" y="113"/>
                    <a:pt x="609" y="113"/>
                    <a:pt x="609" y="113"/>
                  </a:cubicBezTo>
                  <a:cubicBezTo>
                    <a:pt x="607" y="115"/>
                    <a:pt x="607" y="115"/>
                    <a:pt x="607" y="115"/>
                  </a:cubicBezTo>
                  <a:cubicBezTo>
                    <a:pt x="605" y="115"/>
                    <a:pt x="605" y="115"/>
                    <a:pt x="605" y="115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599" y="114"/>
                    <a:pt x="599" y="114"/>
                    <a:pt x="599" y="114"/>
                  </a:cubicBezTo>
                  <a:cubicBezTo>
                    <a:pt x="596" y="111"/>
                    <a:pt x="596" y="111"/>
                    <a:pt x="596" y="111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4" y="105"/>
                    <a:pt x="594" y="105"/>
                    <a:pt x="594" y="105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1" y="110"/>
                    <a:pt x="591" y="110"/>
                    <a:pt x="591" y="110"/>
                  </a:cubicBezTo>
                  <a:close/>
                  <a:moveTo>
                    <a:pt x="557" y="129"/>
                  </a:moveTo>
                  <a:cubicBezTo>
                    <a:pt x="559" y="126"/>
                    <a:pt x="559" y="126"/>
                    <a:pt x="559" y="126"/>
                  </a:cubicBezTo>
                  <a:cubicBezTo>
                    <a:pt x="559" y="125"/>
                    <a:pt x="559" y="125"/>
                    <a:pt x="559" y="125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9" y="117"/>
                    <a:pt x="569" y="117"/>
                    <a:pt x="569" y="117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6" y="116"/>
                    <a:pt x="576" y="116"/>
                    <a:pt x="576" y="116"/>
                  </a:cubicBezTo>
                  <a:cubicBezTo>
                    <a:pt x="578" y="116"/>
                    <a:pt x="578" y="116"/>
                    <a:pt x="578" y="116"/>
                  </a:cubicBezTo>
                  <a:cubicBezTo>
                    <a:pt x="580" y="117"/>
                    <a:pt x="580" y="117"/>
                    <a:pt x="580" y="117"/>
                  </a:cubicBezTo>
                  <a:cubicBezTo>
                    <a:pt x="582" y="117"/>
                    <a:pt x="582" y="117"/>
                    <a:pt x="582" y="117"/>
                  </a:cubicBezTo>
                  <a:cubicBezTo>
                    <a:pt x="584" y="117"/>
                    <a:pt x="584" y="117"/>
                    <a:pt x="584" y="117"/>
                  </a:cubicBezTo>
                  <a:cubicBezTo>
                    <a:pt x="588" y="118"/>
                    <a:pt x="588" y="118"/>
                    <a:pt x="588" y="118"/>
                  </a:cubicBezTo>
                  <a:cubicBezTo>
                    <a:pt x="588" y="118"/>
                    <a:pt x="588" y="118"/>
                    <a:pt x="588" y="118"/>
                  </a:cubicBezTo>
                  <a:cubicBezTo>
                    <a:pt x="591" y="118"/>
                    <a:pt x="591" y="118"/>
                    <a:pt x="591" y="118"/>
                  </a:cubicBezTo>
                  <a:cubicBezTo>
                    <a:pt x="594" y="119"/>
                    <a:pt x="594" y="119"/>
                    <a:pt x="594" y="119"/>
                  </a:cubicBezTo>
                  <a:cubicBezTo>
                    <a:pt x="595" y="120"/>
                    <a:pt x="595" y="120"/>
                    <a:pt x="595" y="120"/>
                  </a:cubicBezTo>
                  <a:cubicBezTo>
                    <a:pt x="598" y="120"/>
                    <a:pt x="598" y="120"/>
                    <a:pt x="598" y="120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6" y="126"/>
                    <a:pt x="596" y="126"/>
                    <a:pt x="596" y="126"/>
                  </a:cubicBezTo>
                  <a:cubicBezTo>
                    <a:pt x="594" y="125"/>
                    <a:pt x="594" y="125"/>
                    <a:pt x="594" y="125"/>
                  </a:cubicBezTo>
                  <a:cubicBezTo>
                    <a:pt x="588" y="127"/>
                    <a:pt x="588" y="127"/>
                    <a:pt x="588" y="127"/>
                  </a:cubicBezTo>
                  <a:cubicBezTo>
                    <a:pt x="586" y="127"/>
                    <a:pt x="586" y="127"/>
                    <a:pt x="586" y="127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31"/>
                    <a:pt x="583" y="131"/>
                    <a:pt x="583" y="131"/>
                  </a:cubicBezTo>
                  <a:cubicBezTo>
                    <a:pt x="586" y="131"/>
                    <a:pt x="586" y="131"/>
                    <a:pt x="586" y="131"/>
                  </a:cubicBezTo>
                  <a:cubicBezTo>
                    <a:pt x="587" y="131"/>
                    <a:pt x="587" y="131"/>
                    <a:pt x="587" y="131"/>
                  </a:cubicBezTo>
                  <a:cubicBezTo>
                    <a:pt x="587" y="133"/>
                    <a:pt x="587" y="133"/>
                    <a:pt x="587" y="133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3" y="138"/>
                    <a:pt x="583" y="138"/>
                    <a:pt x="583" y="138"/>
                  </a:cubicBezTo>
                  <a:cubicBezTo>
                    <a:pt x="581" y="139"/>
                    <a:pt x="581" y="139"/>
                    <a:pt x="581" y="139"/>
                  </a:cubicBezTo>
                  <a:cubicBezTo>
                    <a:pt x="581" y="140"/>
                    <a:pt x="581" y="140"/>
                    <a:pt x="581" y="140"/>
                  </a:cubicBezTo>
                  <a:cubicBezTo>
                    <a:pt x="580" y="142"/>
                    <a:pt x="580" y="142"/>
                    <a:pt x="580" y="142"/>
                  </a:cubicBezTo>
                  <a:cubicBezTo>
                    <a:pt x="577" y="142"/>
                    <a:pt x="577" y="142"/>
                    <a:pt x="577" y="142"/>
                  </a:cubicBezTo>
                  <a:cubicBezTo>
                    <a:pt x="575" y="143"/>
                    <a:pt x="575" y="143"/>
                    <a:pt x="575" y="143"/>
                  </a:cubicBezTo>
                  <a:cubicBezTo>
                    <a:pt x="572" y="143"/>
                    <a:pt x="572" y="143"/>
                    <a:pt x="572" y="143"/>
                  </a:cubicBezTo>
                  <a:cubicBezTo>
                    <a:pt x="570" y="141"/>
                    <a:pt x="570" y="141"/>
                    <a:pt x="570" y="141"/>
                  </a:cubicBezTo>
                  <a:cubicBezTo>
                    <a:pt x="568" y="142"/>
                    <a:pt x="568" y="142"/>
                    <a:pt x="568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3" y="142"/>
                    <a:pt x="563" y="142"/>
                    <a:pt x="563" y="142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4" y="139"/>
                    <a:pt x="564" y="139"/>
                    <a:pt x="564" y="139"/>
                  </a:cubicBezTo>
                  <a:cubicBezTo>
                    <a:pt x="562" y="136"/>
                    <a:pt x="562" y="136"/>
                    <a:pt x="562" y="136"/>
                  </a:cubicBezTo>
                  <a:cubicBezTo>
                    <a:pt x="560" y="135"/>
                    <a:pt x="560" y="135"/>
                    <a:pt x="560" y="135"/>
                  </a:cubicBezTo>
                  <a:cubicBezTo>
                    <a:pt x="558" y="134"/>
                    <a:pt x="558" y="134"/>
                    <a:pt x="558" y="134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7" y="129"/>
                    <a:pt x="557" y="129"/>
                    <a:pt x="557" y="129"/>
                  </a:cubicBezTo>
                  <a:close/>
                  <a:moveTo>
                    <a:pt x="554" y="120"/>
                  </a:moveTo>
                  <a:cubicBezTo>
                    <a:pt x="556" y="121"/>
                    <a:pt x="556" y="121"/>
                    <a:pt x="556" y="121"/>
                  </a:cubicBezTo>
                  <a:cubicBezTo>
                    <a:pt x="559" y="120"/>
                    <a:pt x="559" y="120"/>
                    <a:pt x="559" y="120"/>
                  </a:cubicBezTo>
                  <a:cubicBezTo>
                    <a:pt x="561" y="117"/>
                    <a:pt x="561" y="117"/>
                    <a:pt x="561" y="117"/>
                  </a:cubicBezTo>
                  <a:cubicBezTo>
                    <a:pt x="561" y="114"/>
                    <a:pt x="561" y="114"/>
                    <a:pt x="561" y="114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61" y="111"/>
                    <a:pt x="561" y="111"/>
                    <a:pt x="561" y="111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0" y="108"/>
                    <a:pt x="560" y="108"/>
                    <a:pt x="560" y="108"/>
                  </a:cubicBezTo>
                  <a:cubicBezTo>
                    <a:pt x="559" y="109"/>
                    <a:pt x="559" y="109"/>
                    <a:pt x="559" y="109"/>
                  </a:cubicBezTo>
                  <a:cubicBezTo>
                    <a:pt x="557" y="107"/>
                    <a:pt x="557" y="107"/>
                    <a:pt x="557" y="107"/>
                  </a:cubicBezTo>
                  <a:cubicBezTo>
                    <a:pt x="555" y="109"/>
                    <a:pt x="555" y="109"/>
                    <a:pt x="555" y="109"/>
                  </a:cubicBezTo>
                  <a:cubicBezTo>
                    <a:pt x="554" y="109"/>
                    <a:pt x="554" y="109"/>
                    <a:pt x="554" y="109"/>
                  </a:cubicBezTo>
                  <a:cubicBezTo>
                    <a:pt x="553" y="111"/>
                    <a:pt x="553" y="111"/>
                    <a:pt x="553" y="111"/>
                  </a:cubicBezTo>
                  <a:cubicBezTo>
                    <a:pt x="553" y="114"/>
                    <a:pt x="553" y="114"/>
                    <a:pt x="553" y="114"/>
                  </a:cubicBezTo>
                  <a:cubicBezTo>
                    <a:pt x="552" y="117"/>
                    <a:pt x="552" y="117"/>
                    <a:pt x="552" y="117"/>
                  </a:cubicBezTo>
                  <a:cubicBezTo>
                    <a:pt x="554" y="120"/>
                    <a:pt x="554" y="120"/>
                    <a:pt x="554" y="120"/>
                  </a:cubicBezTo>
                  <a:close/>
                  <a:moveTo>
                    <a:pt x="760" y="300"/>
                  </a:moveTo>
                  <a:cubicBezTo>
                    <a:pt x="760" y="300"/>
                    <a:pt x="763" y="301"/>
                    <a:pt x="763" y="301"/>
                  </a:cubicBezTo>
                  <a:cubicBezTo>
                    <a:pt x="765" y="300"/>
                    <a:pt x="765" y="300"/>
                    <a:pt x="765" y="300"/>
                  </a:cubicBezTo>
                  <a:cubicBezTo>
                    <a:pt x="765" y="302"/>
                    <a:pt x="765" y="302"/>
                    <a:pt x="765" y="302"/>
                  </a:cubicBezTo>
                  <a:cubicBezTo>
                    <a:pt x="768" y="302"/>
                    <a:pt x="768" y="302"/>
                    <a:pt x="768" y="302"/>
                  </a:cubicBezTo>
                  <a:cubicBezTo>
                    <a:pt x="768" y="303"/>
                    <a:pt x="768" y="303"/>
                    <a:pt x="768" y="303"/>
                  </a:cubicBezTo>
                  <a:cubicBezTo>
                    <a:pt x="770" y="303"/>
                    <a:pt x="770" y="303"/>
                    <a:pt x="770" y="303"/>
                  </a:cubicBezTo>
                  <a:cubicBezTo>
                    <a:pt x="775" y="301"/>
                    <a:pt x="775" y="301"/>
                    <a:pt x="775" y="301"/>
                  </a:cubicBezTo>
                  <a:cubicBezTo>
                    <a:pt x="777" y="300"/>
                    <a:pt x="777" y="300"/>
                    <a:pt x="777" y="300"/>
                  </a:cubicBezTo>
                  <a:cubicBezTo>
                    <a:pt x="780" y="302"/>
                    <a:pt x="780" y="302"/>
                    <a:pt x="780" y="302"/>
                  </a:cubicBezTo>
                  <a:cubicBezTo>
                    <a:pt x="783" y="302"/>
                    <a:pt x="783" y="302"/>
                    <a:pt x="783" y="302"/>
                  </a:cubicBezTo>
                  <a:cubicBezTo>
                    <a:pt x="784" y="303"/>
                    <a:pt x="784" y="303"/>
                    <a:pt x="784" y="303"/>
                  </a:cubicBezTo>
                  <a:cubicBezTo>
                    <a:pt x="785" y="301"/>
                    <a:pt x="785" y="301"/>
                    <a:pt x="785" y="301"/>
                  </a:cubicBezTo>
                  <a:cubicBezTo>
                    <a:pt x="785" y="300"/>
                    <a:pt x="785" y="300"/>
                    <a:pt x="785" y="300"/>
                  </a:cubicBezTo>
                  <a:cubicBezTo>
                    <a:pt x="787" y="297"/>
                    <a:pt x="787" y="297"/>
                    <a:pt x="787" y="297"/>
                  </a:cubicBezTo>
                  <a:cubicBezTo>
                    <a:pt x="788" y="297"/>
                    <a:pt x="788" y="297"/>
                    <a:pt x="788" y="297"/>
                  </a:cubicBezTo>
                  <a:cubicBezTo>
                    <a:pt x="788" y="296"/>
                    <a:pt x="788" y="296"/>
                    <a:pt x="788" y="296"/>
                  </a:cubicBezTo>
                  <a:cubicBezTo>
                    <a:pt x="787" y="293"/>
                    <a:pt x="787" y="293"/>
                    <a:pt x="787" y="293"/>
                  </a:cubicBezTo>
                  <a:cubicBezTo>
                    <a:pt x="787" y="290"/>
                    <a:pt x="787" y="290"/>
                    <a:pt x="787" y="290"/>
                  </a:cubicBezTo>
                  <a:cubicBezTo>
                    <a:pt x="789" y="292"/>
                    <a:pt x="789" y="292"/>
                    <a:pt x="789" y="292"/>
                  </a:cubicBezTo>
                  <a:cubicBezTo>
                    <a:pt x="788" y="293"/>
                    <a:pt x="788" y="293"/>
                    <a:pt x="788" y="293"/>
                  </a:cubicBezTo>
                  <a:cubicBezTo>
                    <a:pt x="791" y="296"/>
                    <a:pt x="791" y="296"/>
                    <a:pt x="791" y="296"/>
                  </a:cubicBezTo>
                  <a:cubicBezTo>
                    <a:pt x="792" y="294"/>
                    <a:pt x="792" y="294"/>
                    <a:pt x="792" y="294"/>
                  </a:cubicBezTo>
                  <a:cubicBezTo>
                    <a:pt x="793" y="295"/>
                    <a:pt x="793" y="295"/>
                    <a:pt x="793" y="295"/>
                  </a:cubicBezTo>
                  <a:cubicBezTo>
                    <a:pt x="795" y="294"/>
                    <a:pt x="795" y="294"/>
                    <a:pt x="795" y="294"/>
                  </a:cubicBezTo>
                  <a:cubicBezTo>
                    <a:pt x="796" y="295"/>
                    <a:pt x="796" y="295"/>
                    <a:pt x="796" y="295"/>
                  </a:cubicBezTo>
                  <a:cubicBezTo>
                    <a:pt x="796" y="294"/>
                    <a:pt x="796" y="294"/>
                    <a:pt x="796" y="294"/>
                  </a:cubicBezTo>
                  <a:cubicBezTo>
                    <a:pt x="796" y="291"/>
                    <a:pt x="796" y="291"/>
                    <a:pt x="796" y="291"/>
                  </a:cubicBezTo>
                  <a:cubicBezTo>
                    <a:pt x="796" y="289"/>
                    <a:pt x="796" y="289"/>
                    <a:pt x="796" y="289"/>
                  </a:cubicBezTo>
                  <a:cubicBezTo>
                    <a:pt x="794" y="288"/>
                    <a:pt x="794" y="288"/>
                    <a:pt x="794" y="288"/>
                  </a:cubicBezTo>
                  <a:cubicBezTo>
                    <a:pt x="792" y="289"/>
                    <a:pt x="792" y="289"/>
                    <a:pt x="792" y="289"/>
                  </a:cubicBezTo>
                  <a:cubicBezTo>
                    <a:pt x="789" y="289"/>
                    <a:pt x="789" y="289"/>
                    <a:pt x="789" y="289"/>
                  </a:cubicBezTo>
                  <a:cubicBezTo>
                    <a:pt x="788" y="287"/>
                    <a:pt x="788" y="287"/>
                    <a:pt x="788" y="287"/>
                  </a:cubicBezTo>
                  <a:cubicBezTo>
                    <a:pt x="789" y="287"/>
                    <a:pt x="789" y="287"/>
                    <a:pt x="789" y="287"/>
                  </a:cubicBezTo>
                  <a:cubicBezTo>
                    <a:pt x="791" y="287"/>
                    <a:pt x="791" y="287"/>
                    <a:pt x="791" y="287"/>
                  </a:cubicBezTo>
                  <a:cubicBezTo>
                    <a:pt x="793" y="286"/>
                    <a:pt x="793" y="286"/>
                    <a:pt x="793" y="286"/>
                  </a:cubicBezTo>
                  <a:cubicBezTo>
                    <a:pt x="795" y="284"/>
                    <a:pt x="795" y="284"/>
                    <a:pt x="795" y="284"/>
                  </a:cubicBezTo>
                  <a:cubicBezTo>
                    <a:pt x="796" y="285"/>
                    <a:pt x="796" y="285"/>
                    <a:pt x="796" y="285"/>
                  </a:cubicBezTo>
                  <a:cubicBezTo>
                    <a:pt x="798" y="285"/>
                    <a:pt x="798" y="285"/>
                    <a:pt x="798" y="285"/>
                  </a:cubicBezTo>
                  <a:cubicBezTo>
                    <a:pt x="799" y="283"/>
                    <a:pt x="799" y="283"/>
                    <a:pt x="799" y="283"/>
                  </a:cubicBezTo>
                  <a:cubicBezTo>
                    <a:pt x="799" y="281"/>
                    <a:pt x="799" y="281"/>
                    <a:pt x="799" y="281"/>
                  </a:cubicBezTo>
                  <a:cubicBezTo>
                    <a:pt x="800" y="279"/>
                    <a:pt x="800" y="279"/>
                    <a:pt x="800" y="279"/>
                  </a:cubicBezTo>
                  <a:cubicBezTo>
                    <a:pt x="799" y="278"/>
                    <a:pt x="799" y="278"/>
                    <a:pt x="799" y="278"/>
                  </a:cubicBezTo>
                  <a:cubicBezTo>
                    <a:pt x="801" y="277"/>
                    <a:pt x="801" y="277"/>
                    <a:pt x="801" y="277"/>
                  </a:cubicBezTo>
                  <a:cubicBezTo>
                    <a:pt x="801" y="276"/>
                    <a:pt x="801" y="276"/>
                    <a:pt x="801" y="276"/>
                  </a:cubicBezTo>
                  <a:cubicBezTo>
                    <a:pt x="798" y="275"/>
                    <a:pt x="798" y="275"/>
                    <a:pt x="798" y="275"/>
                  </a:cubicBezTo>
                  <a:cubicBezTo>
                    <a:pt x="796" y="276"/>
                    <a:pt x="796" y="276"/>
                    <a:pt x="796" y="276"/>
                  </a:cubicBezTo>
                  <a:cubicBezTo>
                    <a:pt x="797" y="274"/>
                    <a:pt x="797" y="274"/>
                    <a:pt x="797" y="274"/>
                  </a:cubicBezTo>
                  <a:cubicBezTo>
                    <a:pt x="798" y="273"/>
                    <a:pt x="798" y="273"/>
                    <a:pt x="798" y="273"/>
                  </a:cubicBezTo>
                  <a:cubicBezTo>
                    <a:pt x="798" y="271"/>
                    <a:pt x="798" y="271"/>
                    <a:pt x="798" y="271"/>
                  </a:cubicBezTo>
                  <a:cubicBezTo>
                    <a:pt x="796" y="270"/>
                    <a:pt x="796" y="270"/>
                    <a:pt x="796" y="270"/>
                  </a:cubicBezTo>
                  <a:cubicBezTo>
                    <a:pt x="791" y="270"/>
                    <a:pt x="791" y="270"/>
                    <a:pt x="791" y="270"/>
                  </a:cubicBezTo>
                  <a:cubicBezTo>
                    <a:pt x="791" y="268"/>
                    <a:pt x="791" y="268"/>
                    <a:pt x="791" y="268"/>
                  </a:cubicBezTo>
                  <a:cubicBezTo>
                    <a:pt x="791" y="267"/>
                    <a:pt x="791" y="267"/>
                    <a:pt x="791" y="267"/>
                  </a:cubicBezTo>
                  <a:cubicBezTo>
                    <a:pt x="792" y="266"/>
                    <a:pt x="792" y="266"/>
                    <a:pt x="792" y="266"/>
                  </a:cubicBezTo>
                  <a:cubicBezTo>
                    <a:pt x="791" y="264"/>
                    <a:pt x="791" y="264"/>
                    <a:pt x="791" y="264"/>
                  </a:cubicBezTo>
                  <a:cubicBezTo>
                    <a:pt x="787" y="261"/>
                    <a:pt x="787" y="261"/>
                    <a:pt x="787" y="261"/>
                  </a:cubicBezTo>
                  <a:cubicBezTo>
                    <a:pt x="785" y="261"/>
                    <a:pt x="785" y="261"/>
                    <a:pt x="785" y="261"/>
                  </a:cubicBezTo>
                  <a:cubicBezTo>
                    <a:pt x="784" y="262"/>
                    <a:pt x="784" y="262"/>
                    <a:pt x="784" y="262"/>
                  </a:cubicBezTo>
                  <a:cubicBezTo>
                    <a:pt x="780" y="262"/>
                    <a:pt x="780" y="262"/>
                    <a:pt x="780" y="262"/>
                  </a:cubicBezTo>
                  <a:cubicBezTo>
                    <a:pt x="777" y="263"/>
                    <a:pt x="777" y="263"/>
                    <a:pt x="777" y="263"/>
                  </a:cubicBezTo>
                  <a:cubicBezTo>
                    <a:pt x="773" y="260"/>
                    <a:pt x="773" y="260"/>
                    <a:pt x="773" y="260"/>
                  </a:cubicBezTo>
                  <a:cubicBezTo>
                    <a:pt x="772" y="258"/>
                    <a:pt x="772" y="258"/>
                    <a:pt x="772" y="258"/>
                  </a:cubicBezTo>
                  <a:cubicBezTo>
                    <a:pt x="771" y="258"/>
                    <a:pt x="771" y="258"/>
                    <a:pt x="771" y="258"/>
                  </a:cubicBezTo>
                  <a:cubicBezTo>
                    <a:pt x="768" y="259"/>
                    <a:pt x="768" y="259"/>
                    <a:pt x="768" y="259"/>
                  </a:cubicBezTo>
                  <a:cubicBezTo>
                    <a:pt x="767" y="259"/>
                    <a:pt x="767" y="259"/>
                    <a:pt x="767" y="259"/>
                  </a:cubicBezTo>
                  <a:cubicBezTo>
                    <a:pt x="765" y="260"/>
                    <a:pt x="765" y="260"/>
                    <a:pt x="765" y="260"/>
                  </a:cubicBezTo>
                  <a:cubicBezTo>
                    <a:pt x="763" y="260"/>
                    <a:pt x="763" y="260"/>
                    <a:pt x="763" y="260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61" y="260"/>
                    <a:pt x="761" y="260"/>
                    <a:pt x="761" y="260"/>
                  </a:cubicBezTo>
                  <a:cubicBezTo>
                    <a:pt x="759" y="259"/>
                    <a:pt x="759" y="259"/>
                    <a:pt x="759" y="259"/>
                  </a:cubicBezTo>
                  <a:cubicBezTo>
                    <a:pt x="756" y="260"/>
                    <a:pt x="756" y="260"/>
                    <a:pt x="756" y="260"/>
                  </a:cubicBezTo>
                  <a:cubicBezTo>
                    <a:pt x="753" y="261"/>
                    <a:pt x="753" y="261"/>
                    <a:pt x="753" y="261"/>
                  </a:cubicBezTo>
                  <a:cubicBezTo>
                    <a:pt x="754" y="262"/>
                    <a:pt x="754" y="262"/>
                    <a:pt x="754" y="262"/>
                  </a:cubicBezTo>
                  <a:cubicBezTo>
                    <a:pt x="753" y="263"/>
                    <a:pt x="753" y="263"/>
                    <a:pt x="753" y="263"/>
                  </a:cubicBezTo>
                  <a:cubicBezTo>
                    <a:pt x="753" y="261"/>
                    <a:pt x="753" y="261"/>
                    <a:pt x="753" y="261"/>
                  </a:cubicBezTo>
                  <a:cubicBezTo>
                    <a:pt x="752" y="260"/>
                    <a:pt x="752" y="260"/>
                    <a:pt x="752" y="260"/>
                  </a:cubicBezTo>
                  <a:cubicBezTo>
                    <a:pt x="749" y="261"/>
                    <a:pt x="749" y="261"/>
                    <a:pt x="749" y="261"/>
                  </a:cubicBezTo>
                  <a:cubicBezTo>
                    <a:pt x="744" y="260"/>
                    <a:pt x="744" y="260"/>
                    <a:pt x="744" y="260"/>
                  </a:cubicBezTo>
                  <a:cubicBezTo>
                    <a:pt x="743" y="261"/>
                    <a:pt x="743" y="261"/>
                    <a:pt x="743" y="261"/>
                  </a:cubicBezTo>
                  <a:cubicBezTo>
                    <a:pt x="745" y="263"/>
                    <a:pt x="745" y="263"/>
                    <a:pt x="745" y="263"/>
                  </a:cubicBezTo>
                  <a:cubicBezTo>
                    <a:pt x="745" y="264"/>
                    <a:pt x="745" y="264"/>
                    <a:pt x="745" y="264"/>
                  </a:cubicBezTo>
                  <a:cubicBezTo>
                    <a:pt x="747" y="266"/>
                    <a:pt x="747" y="266"/>
                    <a:pt x="74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3" y="264"/>
                    <a:pt x="743" y="264"/>
                    <a:pt x="743" y="264"/>
                  </a:cubicBezTo>
                  <a:cubicBezTo>
                    <a:pt x="742" y="264"/>
                    <a:pt x="742" y="264"/>
                    <a:pt x="742" y="264"/>
                  </a:cubicBezTo>
                  <a:cubicBezTo>
                    <a:pt x="738" y="264"/>
                    <a:pt x="738" y="264"/>
                    <a:pt x="738" y="264"/>
                  </a:cubicBezTo>
                  <a:cubicBezTo>
                    <a:pt x="737" y="264"/>
                    <a:pt x="737" y="264"/>
                    <a:pt x="737" y="264"/>
                  </a:cubicBezTo>
                  <a:cubicBezTo>
                    <a:pt x="740" y="263"/>
                    <a:pt x="740" y="263"/>
                    <a:pt x="740" y="263"/>
                  </a:cubicBezTo>
                  <a:cubicBezTo>
                    <a:pt x="740" y="261"/>
                    <a:pt x="740" y="261"/>
                    <a:pt x="740" y="261"/>
                  </a:cubicBezTo>
                  <a:cubicBezTo>
                    <a:pt x="737" y="258"/>
                    <a:pt x="737" y="258"/>
                    <a:pt x="737" y="258"/>
                  </a:cubicBezTo>
                  <a:cubicBezTo>
                    <a:pt x="737" y="256"/>
                    <a:pt x="737" y="256"/>
                    <a:pt x="737" y="256"/>
                  </a:cubicBezTo>
                  <a:cubicBezTo>
                    <a:pt x="737" y="255"/>
                    <a:pt x="737" y="255"/>
                    <a:pt x="737" y="255"/>
                  </a:cubicBezTo>
                  <a:cubicBezTo>
                    <a:pt x="734" y="257"/>
                    <a:pt x="734" y="257"/>
                    <a:pt x="734" y="257"/>
                  </a:cubicBezTo>
                  <a:cubicBezTo>
                    <a:pt x="734" y="258"/>
                    <a:pt x="734" y="258"/>
                    <a:pt x="734" y="258"/>
                  </a:cubicBezTo>
                  <a:cubicBezTo>
                    <a:pt x="734" y="260"/>
                    <a:pt x="734" y="260"/>
                    <a:pt x="734" y="260"/>
                  </a:cubicBezTo>
                  <a:cubicBezTo>
                    <a:pt x="732" y="259"/>
                    <a:pt x="732" y="259"/>
                    <a:pt x="732" y="259"/>
                  </a:cubicBezTo>
                  <a:cubicBezTo>
                    <a:pt x="732" y="258"/>
                    <a:pt x="732" y="258"/>
                    <a:pt x="732" y="258"/>
                  </a:cubicBezTo>
                  <a:cubicBezTo>
                    <a:pt x="732" y="256"/>
                    <a:pt x="732" y="256"/>
                    <a:pt x="732" y="256"/>
                  </a:cubicBezTo>
                  <a:cubicBezTo>
                    <a:pt x="730" y="255"/>
                    <a:pt x="730" y="255"/>
                    <a:pt x="730" y="255"/>
                  </a:cubicBezTo>
                  <a:cubicBezTo>
                    <a:pt x="729" y="256"/>
                    <a:pt x="729" y="256"/>
                    <a:pt x="729" y="256"/>
                  </a:cubicBezTo>
                  <a:cubicBezTo>
                    <a:pt x="727" y="256"/>
                    <a:pt x="727" y="256"/>
                    <a:pt x="727" y="256"/>
                  </a:cubicBezTo>
                  <a:cubicBezTo>
                    <a:pt x="728" y="254"/>
                    <a:pt x="728" y="254"/>
                    <a:pt x="728" y="254"/>
                  </a:cubicBezTo>
                  <a:cubicBezTo>
                    <a:pt x="727" y="253"/>
                    <a:pt x="727" y="253"/>
                    <a:pt x="727" y="253"/>
                  </a:cubicBezTo>
                  <a:cubicBezTo>
                    <a:pt x="727" y="250"/>
                    <a:pt x="727" y="250"/>
                    <a:pt x="727" y="250"/>
                  </a:cubicBezTo>
                  <a:cubicBezTo>
                    <a:pt x="725" y="251"/>
                    <a:pt x="725" y="251"/>
                    <a:pt x="725" y="251"/>
                  </a:cubicBezTo>
                  <a:cubicBezTo>
                    <a:pt x="722" y="254"/>
                    <a:pt x="722" y="254"/>
                    <a:pt x="722" y="254"/>
                  </a:cubicBezTo>
                  <a:cubicBezTo>
                    <a:pt x="722" y="257"/>
                    <a:pt x="722" y="257"/>
                    <a:pt x="722" y="257"/>
                  </a:cubicBezTo>
                  <a:cubicBezTo>
                    <a:pt x="721" y="257"/>
                    <a:pt x="721" y="257"/>
                    <a:pt x="721" y="257"/>
                  </a:cubicBezTo>
                  <a:cubicBezTo>
                    <a:pt x="720" y="255"/>
                    <a:pt x="720" y="255"/>
                    <a:pt x="720" y="255"/>
                  </a:cubicBezTo>
                  <a:cubicBezTo>
                    <a:pt x="721" y="253"/>
                    <a:pt x="721" y="253"/>
                    <a:pt x="721" y="253"/>
                  </a:cubicBezTo>
                  <a:cubicBezTo>
                    <a:pt x="721" y="251"/>
                    <a:pt x="721" y="251"/>
                    <a:pt x="721" y="251"/>
                  </a:cubicBezTo>
                  <a:cubicBezTo>
                    <a:pt x="722" y="248"/>
                    <a:pt x="722" y="248"/>
                    <a:pt x="722" y="248"/>
                  </a:cubicBezTo>
                  <a:cubicBezTo>
                    <a:pt x="721" y="246"/>
                    <a:pt x="721" y="246"/>
                    <a:pt x="721" y="246"/>
                  </a:cubicBezTo>
                  <a:cubicBezTo>
                    <a:pt x="718" y="247"/>
                    <a:pt x="718" y="247"/>
                    <a:pt x="718" y="247"/>
                  </a:cubicBezTo>
                  <a:cubicBezTo>
                    <a:pt x="718" y="246"/>
                    <a:pt x="718" y="246"/>
                    <a:pt x="718" y="246"/>
                  </a:cubicBezTo>
                  <a:cubicBezTo>
                    <a:pt x="720" y="245"/>
                    <a:pt x="720" y="245"/>
                    <a:pt x="720" y="245"/>
                  </a:cubicBezTo>
                  <a:cubicBezTo>
                    <a:pt x="721" y="242"/>
                    <a:pt x="721" y="242"/>
                    <a:pt x="721" y="242"/>
                  </a:cubicBezTo>
                  <a:cubicBezTo>
                    <a:pt x="721" y="240"/>
                    <a:pt x="721" y="240"/>
                    <a:pt x="721" y="240"/>
                  </a:cubicBezTo>
                  <a:cubicBezTo>
                    <a:pt x="719" y="241"/>
                    <a:pt x="719" y="241"/>
                    <a:pt x="719" y="241"/>
                  </a:cubicBezTo>
                  <a:cubicBezTo>
                    <a:pt x="717" y="240"/>
                    <a:pt x="717" y="240"/>
                    <a:pt x="717" y="240"/>
                  </a:cubicBezTo>
                  <a:cubicBezTo>
                    <a:pt x="716" y="241"/>
                    <a:pt x="716" y="241"/>
                    <a:pt x="716" y="241"/>
                  </a:cubicBezTo>
                  <a:cubicBezTo>
                    <a:pt x="714" y="241"/>
                    <a:pt x="714" y="241"/>
                    <a:pt x="714" y="241"/>
                  </a:cubicBezTo>
                  <a:cubicBezTo>
                    <a:pt x="715" y="240"/>
                    <a:pt x="715" y="240"/>
                    <a:pt x="715" y="240"/>
                  </a:cubicBezTo>
                  <a:cubicBezTo>
                    <a:pt x="715" y="239"/>
                    <a:pt x="715" y="239"/>
                    <a:pt x="715" y="239"/>
                  </a:cubicBezTo>
                  <a:cubicBezTo>
                    <a:pt x="713" y="239"/>
                    <a:pt x="713" y="239"/>
                    <a:pt x="713" y="239"/>
                  </a:cubicBezTo>
                  <a:cubicBezTo>
                    <a:pt x="711" y="241"/>
                    <a:pt x="711" y="241"/>
                    <a:pt x="711" y="241"/>
                  </a:cubicBezTo>
                  <a:cubicBezTo>
                    <a:pt x="708" y="241"/>
                    <a:pt x="708" y="241"/>
                    <a:pt x="708" y="241"/>
                  </a:cubicBezTo>
                  <a:cubicBezTo>
                    <a:pt x="708" y="240"/>
                    <a:pt x="708" y="240"/>
                    <a:pt x="708" y="240"/>
                  </a:cubicBezTo>
                  <a:cubicBezTo>
                    <a:pt x="710" y="239"/>
                    <a:pt x="710" y="239"/>
                    <a:pt x="710" y="239"/>
                  </a:cubicBezTo>
                  <a:cubicBezTo>
                    <a:pt x="711" y="237"/>
                    <a:pt x="711" y="237"/>
                    <a:pt x="711" y="237"/>
                  </a:cubicBezTo>
                  <a:cubicBezTo>
                    <a:pt x="712" y="235"/>
                    <a:pt x="712" y="235"/>
                    <a:pt x="712" y="235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715" y="237"/>
                    <a:pt x="715" y="237"/>
                    <a:pt x="715" y="237"/>
                  </a:cubicBezTo>
                  <a:cubicBezTo>
                    <a:pt x="718" y="237"/>
                    <a:pt x="718" y="237"/>
                    <a:pt x="718" y="237"/>
                  </a:cubicBezTo>
                  <a:cubicBezTo>
                    <a:pt x="718" y="236"/>
                    <a:pt x="718" y="236"/>
                    <a:pt x="718" y="236"/>
                  </a:cubicBezTo>
                  <a:cubicBezTo>
                    <a:pt x="716" y="234"/>
                    <a:pt x="716" y="234"/>
                    <a:pt x="716" y="234"/>
                  </a:cubicBezTo>
                  <a:cubicBezTo>
                    <a:pt x="714" y="233"/>
                    <a:pt x="714" y="233"/>
                    <a:pt x="714" y="233"/>
                  </a:cubicBezTo>
                  <a:cubicBezTo>
                    <a:pt x="715" y="233"/>
                    <a:pt x="715" y="233"/>
                    <a:pt x="715" y="233"/>
                  </a:cubicBezTo>
                  <a:cubicBezTo>
                    <a:pt x="712" y="230"/>
                    <a:pt x="712" y="230"/>
                    <a:pt x="712" y="230"/>
                  </a:cubicBezTo>
                  <a:cubicBezTo>
                    <a:pt x="710" y="228"/>
                    <a:pt x="710" y="228"/>
                    <a:pt x="710" y="228"/>
                  </a:cubicBezTo>
                  <a:cubicBezTo>
                    <a:pt x="711" y="228"/>
                    <a:pt x="711" y="228"/>
                    <a:pt x="711" y="228"/>
                  </a:cubicBezTo>
                  <a:cubicBezTo>
                    <a:pt x="711" y="226"/>
                    <a:pt x="711" y="226"/>
                    <a:pt x="711" y="226"/>
                  </a:cubicBezTo>
                  <a:cubicBezTo>
                    <a:pt x="713" y="226"/>
                    <a:pt x="713" y="226"/>
                    <a:pt x="713" y="226"/>
                  </a:cubicBezTo>
                  <a:cubicBezTo>
                    <a:pt x="714" y="229"/>
                    <a:pt x="714" y="229"/>
                    <a:pt x="714" y="229"/>
                  </a:cubicBezTo>
                  <a:cubicBezTo>
                    <a:pt x="716" y="231"/>
                    <a:pt x="716" y="231"/>
                    <a:pt x="716" y="231"/>
                  </a:cubicBezTo>
                  <a:cubicBezTo>
                    <a:pt x="719" y="232"/>
                    <a:pt x="719" y="232"/>
                    <a:pt x="719" y="232"/>
                  </a:cubicBezTo>
                  <a:cubicBezTo>
                    <a:pt x="721" y="234"/>
                    <a:pt x="721" y="234"/>
                    <a:pt x="721" y="234"/>
                  </a:cubicBezTo>
                  <a:cubicBezTo>
                    <a:pt x="722" y="233"/>
                    <a:pt x="722" y="233"/>
                    <a:pt x="722" y="233"/>
                  </a:cubicBezTo>
                  <a:cubicBezTo>
                    <a:pt x="724" y="234"/>
                    <a:pt x="724" y="234"/>
                    <a:pt x="724" y="234"/>
                  </a:cubicBezTo>
                  <a:cubicBezTo>
                    <a:pt x="727" y="235"/>
                    <a:pt x="727" y="235"/>
                    <a:pt x="727" y="235"/>
                  </a:cubicBezTo>
                  <a:cubicBezTo>
                    <a:pt x="730" y="235"/>
                    <a:pt x="730" y="235"/>
                    <a:pt x="730" y="235"/>
                  </a:cubicBezTo>
                  <a:cubicBezTo>
                    <a:pt x="731" y="233"/>
                    <a:pt x="731" y="233"/>
                    <a:pt x="731" y="233"/>
                  </a:cubicBezTo>
                  <a:cubicBezTo>
                    <a:pt x="730" y="230"/>
                    <a:pt x="730" y="230"/>
                    <a:pt x="730" y="230"/>
                  </a:cubicBezTo>
                  <a:cubicBezTo>
                    <a:pt x="725" y="227"/>
                    <a:pt x="725" y="227"/>
                    <a:pt x="725" y="227"/>
                  </a:cubicBezTo>
                  <a:cubicBezTo>
                    <a:pt x="723" y="224"/>
                    <a:pt x="723" y="224"/>
                    <a:pt x="723" y="224"/>
                  </a:cubicBezTo>
                  <a:cubicBezTo>
                    <a:pt x="722" y="225"/>
                    <a:pt x="722" y="225"/>
                    <a:pt x="722" y="225"/>
                  </a:cubicBezTo>
                  <a:cubicBezTo>
                    <a:pt x="721" y="223"/>
                    <a:pt x="721" y="223"/>
                    <a:pt x="721" y="223"/>
                  </a:cubicBezTo>
                  <a:cubicBezTo>
                    <a:pt x="719" y="220"/>
                    <a:pt x="719" y="220"/>
                    <a:pt x="719" y="220"/>
                  </a:cubicBezTo>
                  <a:cubicBezTo>
                    <a:pt x="718" y="220"/>
                    <a:pt x="718" y="220"/>
                    <a:pt x="718" y="220"/>
                  </a:cubicBezTo>
                  <a:cubicBezTo>
                    <a:pt x="717" y="219"/>
                    <a:pt x="717" y="219"/>
                    <a:pt x="717" y="219"/>
                  </a:cubicBezTo>
                  <a:cubicBezTo>
                    <a:pt x="717" y="218"/>
                    <a:pt x="717" y="218"/>
                    <a:pt x="717" y="218"/>
                  </a:cubicBezTo>
                  <a:cubicBezTo>
                    <a:pt x="719" y="218"/>
                    <a:pt x="719" y="218"/>
                    <a:pt x="719" y="218"/>
                  </a:cubicBezTo>
                  <a:cubicBezTo>
                    <a:pt x="721" y="220"/>
                    <a:pt x="721" y="220"/>
                    <a:pt x="721" y="220"/>
                  </a:cubicBezTo>
                  <a:cubicBezTo>
                    <a:pt x="723" y="220"/>
                    <a:pt x="723" y="220"/>
                    <a:pt x="723" y="220"/>
                  </a:cubicBezTo>
                  <a:cubicBezTo>
                    <a:pt x="723" y="222"/>
                    <a:pt x="723" y="222"/>
                    <a:pt x="723" y="222"/>
                  </a:cubicBezTo>
                  <a:cubicBezTo>
                    <a:pt x="724" y="223"/>
                    <a:pt x="724" y="223"/>
                    <a:pt x="724" y="223"/>
                  </a:cubicBezTo>
                  <a:cubicBezTo>
                    <a:pt x="725" y="221"/>
                    <a:pt x="725" y="221"/>
                    <a:pt x="725" y="221"/>
                  </a:cubicBezTo>
                  <a:cubicBezTo>
                    <a:pt x="724" y="217"/>
                    <a:pt x="724" y="217"/>
                    <a:pt x="724" y="217"/>
                  </a:cubicBezTo>
                  <a:cubicBezTo>
                    <a:pt x="722" y="213"/>
                    <a:pt x="722" y="213"/>
                    <a:pt x="722" y="213"/>
                  </a:cubicBezTo>
                  <a:cubicBezTo>
                    <a:pt x="720" y="214"/>
                    <a:pt x="720" y="214"/>
                    <a:pt x="720" y="214"/>
                  </a:cubicBezTo>
                  <a:cubicBezTo>
                    <a:pt x="719" y="213"/>
                    <a:pt x="719" y="213"/>
                    <a:pt x="719" y="213"/>
                  </a:cubicBezTo>
                  <a:cubicBezTo>
                    <a:pt x="717" y="213"/>
                    <a:pt x="717" y="213"/>
                    <a:pt x="717" y="213"/>
                  </a:cubicBezTo>
                  <a:cubicBezTo>
                    <a:pt x="714" y="215"/>
                    <a:pt x="714" y="215"/>
                    <a:pt x="714" y="215"/>
                  </a:cubicBezTo>
                  <a:cubicBezTo>
                    <a:pt x="712" y="215"/>
                    <a:pt x="712" y="215"/>
                    <a:pt x="712" y="215"/>
                  </a:cubicBezTo>
                  <a:cubicBezTo>
                    <a:pt x="710" y="213"/>
                    <a:pt x="710" y="213"/>
                    <a:pt x="710" y="213"/>
                  </a:cubicBezTo>
                  <a:cubicBezTo>
                    <a:pt x="708" y="214"/>
                    <a:pt x="708" y="214"/>
                    <a:pt x="708" y="214"/>
                  </a:cubicBezTo>
                  <a:cubicBezTo>
                    <a:pt x="706" y="212"/>
                    <a:pt x="706" y="212"/>
                    <a:pt x="706" y="212"/>
                  </a:cubicBezTo>
                  <a:cubicBezTo>
                    <a:pt x="704" y="215"/>
                    <a:pt x="704" y="215"/>
                    <a:pt x="704" y="215"/>
                  </a:cubicBezTo>
                  <a:cubicBezTo>
                    <a:pt x="701" y="217"/>
                    <a:pt x="701" y="217"/>
                    <a:pt x="701" y="217"/>
                  </a:cubicBezTo>
                  <a:cubicBezTo>
                    <a:pt x="700" y="219"/>
                    <a:pt x="700" y="219"/>
                    <a:pt x="700" y="219"/>
                  </a:cubicBezTo>
                  <a:cubicBezTo>
                    <a:pt x="698" y="220"/>
                    <a:pt x="698" y="220"/>
                    <a:pt x="698" y="220"/>
                  </a:cubicBezTo>
                  <a:cubicBezTo>
                    <a:pt x="698" y="218"/>
                    <a:pt x="698" y="218"/>
                    <a:pt x="698" y="218"/>
                  </a:cubicBezTo>
                  <a:cubicBezTo>
                    <a:pt x="700" y="216"/>
                    <a:pt x="700" y="216"/>
                    <a:pt x="700" y="216"/>
                  </a:cubicBezTo>
                  <a:cubicBezTo>
                    <a:pt x="701" y="216"/>
                    <a:pt x="701" y="216"/>
                    <a:pt x="701" y="216"/>
                  </a:cubicBezTo>
                  <a:cubicBezTo>
                    <a:pt x="706" y="211"/>
                    <a:pt x="706" y="211"/>
                    <a:pt x="706" y="211"/>
                  </a:cubicBezTo>
                  <a:cubicBezTo>
                    <a:pt x="707" y="209"/>
                    <a:pt x="707" y="209"/>
                    <a:pt x="707" y="209"/>
                  </a:cubicBezTo>
                  <a:cubicBezTo>
                    <a:pt x="705" y="207"/>
                    <a:pt x="705" y="207"/>
                    <a:pt x="705" y="207"/>
                  </a:cubicBezTo>
                  <a:cubicBezTo>
                    <a:pt x="705" y="202"/>
                    <a:pt x="705" y="202"/>
                    <a:pt x="705" y="202"/>
                  </a:cubicBezTo>
                  <a:cubicBezTo>
                    <a:pt x="706" y="201"/>
                    <a:pt x="706" y="201"/>
                    <a:pt x="706" y="201"/>
                  </a:cubicBezTo>
                  <a:cubicBezTo>
                    <a:pt x="704" y="199"/>
                    <a:pt x="704" y="199"/>
                    <a:pt x="704" y="199"/>
                  </a:cubicBezTo>
                  <a:cubicBezTo>
                    <a:pt x="703" y="200"/>
                    <a:pt x="703" y="200"/>
                    <a:pt x="703" y="200"/>
                  </a:cubicBezTo>
                  <a:cubicBezTo>
                    <a:pt x="701" y="200"/>
                    <a:pt x="701" y="200"/>
                    <a:pt x="701" y="200"/>
                  </a:cubicBezTo>
                  <a:cubicBezTo>
                    <a:pt x="699" y="199"/>
                    <a:pt x="699" y="199"/>
                    <a:pt x="699" y="199"/>
                  </a:cubicBezTo>
                  <a:cubicBezTo>
                    <a:pt x="699" y="196"/>
                    <a:pt x="699" y="196"/>
                    <a:pt x="699" y="196"/>
                  </a:cubicBezTo>
                  <a:cubicBezTo>
                    <a:pt x="699" y="195"/>
                    <a:pt x="699" y="195"/>
                    <a:pt x="699" y="195"/>
                  </a:cubicBezTo>
                  <a:cubicBezTo>
                    <a:pt x="695" y="194"/>
                    <a:pt x="695" y="194"/>
                    <a:pt x="695" y="194"/>
                  </a:cubicBezTo>
                  <a:cubicBezTo>
                    <a:pt x="693" y="191"/>
                    <a:pt x="693" y="191"/>
                    <a:pt x="693" y="191"/>
                  </a:cubicBezTo>
                  <a:cubicBezTo>
                    <a:pt x="691" y="191"/>
                    <a:pt x="691" y="191"/>
                    <a:pt x="691" y="191"/>
                  </a:cubicBezTo>
                  <a:cubicBezTo>
                    <a:pt x="688" y="190"/>
                    <a:pt x="688" y="190"/>
                    <a:pt x="688" y="190"/>
                  </a:cubicBezTo>
                  <a:cubicBezTo>
                    <a:pt x="687" y="191"/>
                    <a:pt x="687" y="191"/>
                    <a:pt x="687" y="191"/>
                  </a:cubicBezTo>
                  <a:cubicBezTo>
                    <a:pt x="683" y="192"/>
                    <a:pt x="683" y="192"/>
                    <a:pt x="683" y="192"/>
                  </a:cubicBezTo>
                  <a:cubicBezTo>
                    <a:pt x="682" y="193"/>
                    <a:pt x="682" y="193"/>
                    <a:pt x="682" y="193"/>
                  </a:cubicBezTo>
                  <a:cubicBezTo>
                    <a:pt x="681" y="193"/>
                    <a:pt x="681" y="193"/>
                    <a:pt x="681" y="193"/>
                  </a:cubicBezTo>
                  <a:cubicBezTo>
                    <a:pt x="680" y="195"/>
                    <a:pt x="680" y="195"/>
                    <a:pt x="680" y="195"/>
                  </a:cubicBezTo>
                  <a:cubicBezTo>
                    <a:pt x="681" y="197"/>
                    <a:pt x="681" y="197"/>
                    <a:pt x="681" y="197"/>
                  </a:cubicBezTo>
                  <a:cubicBezTo>
                    <a:pt x="683" y="199"/>
                    <a:pt x="683" y="199"/>
                    <a:pt x="683" y="199"/>
                  </a:cubicBezTo>
                  <a:cubicBezTo>
                    <a:pt x="681" y="199"/>
                    <a:pt x="681" y="199"/>
                    <a:pt x="681" y="199"/>
                  </a:cubicBezTo>
                  <a:cubicBezTo>
                    <a:pt x="678" y="195"/>
                    <a:pt x="678" y="195"/>
                    <a:pt x="678" y="195"/>
                  </a:cubicBezTo>
                  <a:cubicBezTo>
                    <a:pt x="678" y="198"/>
                    <a:pt x="678" y="198"/>
                    <a:pt x="678" y="198"/>
                  </a:cubicBezTo>
                  <a:cubicBezTo>
                    <a:pt x="678" y="200"/>
                    <a:pt x="678" y="200"/>
                    <a:pt x="678" y="200"/>
                  </a:cubicBezTo>
                  <a:cubicBezTo>
                    <a:pt x="681" y="201"/>
                    <a:pt x="681" y="201"/>
                    <a:pt x="681" y="201"/>
                  </a:cubicBezTo>
                  <a:cubicBezTo>
                    <a:pt x="683" y="205"/>
                    <a:pt x="683" y="205"/>
                    <a:pt x="683" y="205"/>
                  </a:cubicBezTo>
                  <a:cubicBezTo>
                    <a:pt x="685" y="205"/>
                    <a:pt x="685" y="205"/>
                    <a:pt x="685" y="205"/>
                  </a:cubicBezTo>
                  <a:cubicBezTo>
                    <a:pt x="684" y="207"/>
                    <a:pt x="684" y="207"/>
                    <a:pt x="684" y="207"/>
                  </a:cubicBezTo>
                  <a:cubicBezTo>
                    <a:pt x="682" y="207"/>
                    <a:pt x="682" y="207"/>
                    <a:pt x="682" y="207"/>
                  </a:cubicBezTo>
                  <a:cubicBezTo>
                    <a:pt x="681" y="209"/>
                    <a:pt x="681" y="209"/>
                    <a:pt x="681" y="209"/>
                  </a:cubicBezTo>
                  <a:cubicBezTo>
                    <a:pt x="684" y="213"/>
                    <a:pt x="684" y="213"/>
                    <a:pt x="684" y="213"/>
                  </a:cubicBezTo>
                  <a:cubicBezTo>
                    <a:pt x="687" y="214"/>
                    <a:pt x="687" y="214"/>
                    <a:pt x="687" y="214"/>
                  </a:cubicBezTo>
                  <a:cubicBezTo>
                    <a:pt x="687" y="216"/>
                    <a:pt x="687" y="216"/>
                    <a:pt x="687" y="216"/>
                  </a:cubicBezTo>
                  <a:cubicBezTo>
                    <a:pt x="686" y="215"/>
                    <a:pt x="686" y="215"/>
                    <a:pt x="686" y="215"/>
                  </a:cubicBezTo>
                  <a:cubicBezTo>
                    <a:pt x="682" y="214"/>
                    <a:pt x="682" y="214"/>
                    <a:pt x="682" y="214"/>
                  </a:cubicBezTo>
                  <a:cubicBezTo>
                    <a:pt x="682" y="216"/>
                    <a:pt x="682" y="216"/>
                    <a:pt x="682" y="216"/>
                  </a:cubicBezTo>
                  <a:cubicBezTo>
                    <a:pt x="681" y="217"/>
                    <a:pt x="681" y="217"/>
                    <a:pt x="681" y="217"/>
                  </a:cubicBezTo>
                  <a:cubicBezTo>
                    <a:pt x="680" y="218"/>
                    <a:pt x="680" y="218"/>
                    <a:pt x="680" y="218"/>
                  </a:cubicBezTo>
                  <a:cubicBezTo>
                    <a:pt x="683" y="217"/>
                    <a:pt x="683" y="217"/>
                    <a:pt x="683" y="217"/>
                  </a:cubicBezTo>
                  <a:cubicBezTo>
                    <a:pt x="685" y="218"/>
                    <a:pt x="685" y="218"/>
                    <a:pt x="685" y="218"/>
                  </a:cubicBezTo>
                  <a:cubicBezTo>
                    <a:pt x="689" y="217"/>
                    <a:pt x="689" y="217"/>
                    <a:pt x="689" y="217"/>
                  </a:cubicBezTo>
                  <a:cubicBezTo>
                    <a:pt x="689" y="219"/>
                    <a:pt x="689" y="219"/>
                    <a:pt x="689" y="219"/>
                  </a:cubicBezTo>
                  <a:cubicBezTo>
                    <a:pt x="692" y="219"/>
                    <a:pt x="692" y="219"/>
                    <a:pt x="692" y="219"/>
                  </a:cubicBezTo>
                  <a:cubicBezTo>
                    <a:pt x="692" y="221"/>
                    <a:pt x="692" y="221"/>
                    <a:pt x="692" y="221"/>
                  </a:cubicBezTo>
                  <a:cubicBezTo>
                    <a:pt x="695" y="223"/>
                    <a:pt x="695" y="223"/>
                    <a:pt x="695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2"/>
                    <a:pt x="697" y="222"/>
                    <a:pt x="697" y="222"/>
                  </a:cubicBezTo>
                  <a:cubicBezTo>
                    <a:pt x="698" y="223"/>
                    <a:pt x="698" y="223"/>
                    <a:pt x="698" y="223"/>
                  </a:cubicBezTo>
                  <a:cubicBezTo>
                    <a:pt x="700" y="221"/>
                    <a:pt x="700" y="221"/>
                    <a:pt x="700" y="221"/>
                  </a:cubicBezTo>
                  <a:cubicBezTo>
                    <a:pt x="702" y="222"/>
                    <a:pt x="702" y="222"/>
                    <a:pt x="702" y="222"/>
                  </a:cubicBezTo>
                  <a:cubicBezTo>
                    <a:pt x="702" y="223"/>
                    <a:pt x="702" y="223"/>
                    <a:pt x="702" y="223"/>
                  </a:cubicBezTo>
                  <a:cubicBezTo>
                    <a:pt x="701" y="226"/>
                    <a:pt x="701" y="226"/>
                    <a:pt x="701" y="226"/>
                  </a:cubicBezTo>
                  <a:cubicBezTo>
                    <a:pt x="701" y="230"/>
                    <a:pt x="701" y="230"/>
                    <a:pt x="701" y="230"/>
                  </a:cubicBezTo>
                  <a:cubicBezTo>
                    <a:pt x="700" y="233"/>
                    <a:pt x="700" y="233"/>
                    <a:pt x="700" y="233"/>
                  </a:cubicBezTo>
                  <a:cubicBezTo>
                    <a:pt x="700" y="235"/>
                    <a:pt x="700" y="235"/>
                    <a:pt x="700" y="235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0" y="245"/>
                    <a:pt x="700" y="245"/>
                    <a:pt x="700" y="245"/>
                  </a:cubicBezTo>
                  <a:cubicBezTo>
                    <a:pt x="697" y="247"/>
                    <a:pt x="697" y="247"/>
                    <a:pt x="697" y="247"/>
                  </a:cubicBezTo>
                  <a:cubicBezTo>
                    <a:pt x="694" y="248"/>
                    <a:pt x="694" y="248"/>
                    <a:pt x="694" y="248"/>
                  </a:cubicBezTo>
                  <a:cubicBezTo>
                    <a:pt x="693" y="250"/>
                    <a:pt x="693" y="250"/>
                    <a:pt x="693" y="250"/>
                  </a:cubicBezTo>
                  <a:cubicBezTo>
                    <a:pt x="691" y="253"/>
                    <a:pt x="691" y="253"/>
                    <a:pt x="691" y="253"/>
                  </a:cubicBezTo>
                  <a:cubicBezTo>
                    <a:pt x="691" y="255"/>
                    <a:pt x="691" y="255"/>
                    <a:pt x="691" y="255"/>
                  </a:cubicBezTo>
                  <a:cubicBezTo>
                    <a:pt x="689" y="256"/>
                    <a:pt x="689" y="256"/>
                    <a:pt x="689" y="256"/>
                  </a:cubicBezTo>
                  <a:cubicBezTo>
                    <a:pt x="687" y="258"/>
                    <a:pt x="687" y="258"/>
                    <a:pt x="687" y="258"/>
                  </a:cubicBezTo>
                  <a:cubicBezTo>
                    <a:pt x="688" y="261"/>
                    <a:pt x="688" y="261"/>
                    <a:pt x="688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9" y="263"/>
                    <a:pt x="689" y="263"/>
                    <a:pt x="689" y="263"/>
                  </a:cubicBezTo>
                  <a:cubicBezTo>
                    <a:pt x="687" y="264"/>
                    <a:pt x="687" y="264"/>
                    <a:pt x="687" y="264"/>
                  </a:cubicBezTo>
                  <a:cubicBezTo>
                    <a:pt x="687" y="265"/>
                    <a:pt x="687" y="265"/>
                    <a:pt x="687" y="265"/>
                  </a:cubicBezTo>
                  <a:cubicBezTo>
                    <a:pt x="688" y="267"/>
                    <a:pt x="688" y="267"/>
                    <a:pt x="688" y="267"/>
                  </a:cubicBezTo>
                  <a:cubicBezTo>
                    <a:pt x="686" y="269"/>
                    <a:pt x="686" y="269"/>
                    <a:pt x="686" y="269"/>
                  </a:cubicBezTo>
                  <a:cubicBezTo>
                    <a:pt x="685" y="271"/>
                    <a:pt x="685" y="271"/>
                    <a:pt x="685" y="271"/>
                  </a:cubicBezTo>
                  <a:cubicBezTo>
                    <a:pt x="686" y="274"/>
                    <a:pt x="686" y="274"/>
                    <a:pt x="686" y="274"/>
                  </a:cubicBezTo>
                  <a:cubicBezTo>
                    <a:pt x="688" y="274"/>
                    <a:pt x="688" y="274"/>
                    <a:pt x="688" y="274"/>
                  </a:cubicBezTo>
                  <a:cubicBezTo>
                    <a:pt x="688" y="276"/>
                    <a:pt x="688" y="276"/>
                    <a:pt x="688" y="276"/>
                  </a:cubicBezTo>
                  <a:cubicBezTo>
                    <a:pt x="690" y="277"/>
                    <a:pt x="690" y="277"/>
                    <a:pt x="690" y="277"/>
                  </a:cubicBezTo>
                  <a:cubicBezTo>
                    <a:pt x="691" y="277"/>
                    <a:pt x="691" y="277"/>
                    <a:pt x="691" y="277"/>
                  </a:cubicBezTo>
                  <a:cubicBezTo>
                    <a:pt x="691" y="275"/>
                    <a:pt x="691" y="275"/>
                    <a:pt x="691" y="275"/>
                  </a:cubicBezTo>
                  <a:cubicBezTo>
                    <a:pt x="692" y="274"/>
                    <a:pt x="692" y="274"/>
                    <a:pt x="692" y="274"/>
                  </a:cubicBezTo>
                  <a:cubicBezTo>
                    <a:pt x="693" y="275"/>
                    <a:pt x="693" y="275"/>
                    <a:pt x="693" y="275"/>
                  </a:cubicBezTo>
                  <a:cubicBezTo>
                    <a:pt x="694" y="274"/>
                    <a:pt x="694" y="274"/>
                    <a:pt x="694" y="274"/>
                  </a:cubicBezTo>
                  <a:cubicBezTo>
                    <a:pt x="697" y="272"/>
                    <a:pt x="697" y="272"/>
                    <a:pt x="697" y="272"/>
                  </a:cubicBezTo>
                  <a:cubicBezTo>
                    <a:pt x="697" y="273"/>
                    <a:pt x="697" y="273"/>
                    <a:pt x="697" y="273"/>
                  </a:cubicBezTo>
                  <a:cubicBezTo>
                    <a:pt x="696" y="276"/>
                    <a:pt x="696" y="276"/>
                    <a:pt x="696" y="276"/>
                  </a:cubicBezTo>
                  <a:cubicBezTo>
                    <a:pt x="694" y="276"/>
                    <a:pt x="694" y="276"/>
                    <a:pt x="694" y="276"/>
                  </a:cubicBezTo>
                  <a:cubicBezTo>
                    <a:pt x="694" y="277"/>
                    <a:pt x="694" y="277"/>
                    <a:pt x="694" y="277"/>
                  </a:cubicBezTo>
                  <a:cubicBezTo>
                    <a:pt x="695" y="279"/>
                    <a:pt x="695" y="279"/>
                    <a:pt x="695" y="279"/>
                  </a:cubicBezTo>
                  <a:cubicBezTo>
                    <a:pt x="695" y="280"/>
                    <a:pt x="695" y="280"/>
                    <a:pt x="695" y="280"/>
                  </a:cubicBezTo>
                  <a:cubicBezTo>
                    <a:pt x="697" y="283"/>
                    <a:pt x="697" y="283"/>
                    <a:pt x="697" y="283"/>
                  </a:cubicBezTo>
                  <a:cubicBezTo>
                    <a:pt x="699" y="282"/>
                    <a:pt x="699" y="282"/>
                    <a:pt x="699" y="282"/>
                  </a:cubicBezTo>
                  <a:cubicBezTo>
                    <a:pt x="700" y="283"/>
                    <a:pt x="700" y="283"/>
                    <a:pt x="700" y="283"/>
                  </a:cubicBezTo>
                  <a:cubicBezTo>
                    <a:pt x="703" y="283"/>
                    <a:pt x="703" y="283"/>
                    <a:pt x="703" y="283"/>
                  </a:cubicBezTo>
                  <a:cubicBezTo>
                    <a:pt x="704" y="282"/>
                    <a:pt x="704" y="282"/>
                    <a:pt x="704" y="282"/>
                  </a:cubicBezTo>
                  <a:cubicBezTo>
                    <a:pt x="707" y="281"/>
                    <a:pt x="707" y="281"/>
                    <a:pt x="707" y="281"/>
                  </a:cubicBezTo>
                  <a:cubicBezTo>
                    <a:pt x="707" y="278"/>
                    <a:pt x="707" y="278"/>
                    <a:pt x="707" y="278"/>
                  </a:cubicBezTo>
                  <a:cubicBezTo>
                    <a:pt x="709" y="278"/>
                    <a:pt x="709" y="278"/>
                    <a:pt x="709" y="278"/>
                  </a:cubicBezTo>
                  <a:cubicBezTo>
                    <a:pt x="710" y="277"/>
                    <a:pt x="710" y="277"/>
                    <a:pt x="710" y="277"/>
                  </a:cubicBezTo>
                  <a:cubicBezTo>
                    <a:pt x="710" y="278"/>
                    <a:pt x="710" y="278"/>
                    <a:pt x="710" y="278"/>
                  </a:cubicBezTo>
                  <a:cubicBezTo>
                    <a:pt x="710" y="279"/>
                    <a:pt x="710" y="279"/>
                    <a:pt x="710" y="279"/>
                  </a:cubicBezTo>
                  <a:cubicBezTo>
                    <a:pt x="710" y="281"/>
                    <a:pt x="710" y="281"/>
                    <a:pt x="710" y="281"/>
                  </a:cubicBezTo>
                  <a:cubicBezTo>
                    <a:pt x="711" y="281"/>
                    <a:pt x="711" y="281"/>
                    <a:pt x="711" y="281"/>
                  </a:cubicBezTo>
                  <a:cubicBezTo>
                    <a:pt x="712" y="277"/>
                    <a:pt x="712" y="277"/>
                    <a:pt x="712" y="277"/>
                  </a:cubicBezTo>
                  <a:cubicBezTo>
                    <a:pt x="714" y="276"/>
                    <a:pt x="714" y="276"/>
                    <a:pt x="714" y="276"/>
                  </a:cubicBezTo>
                  <a:cubicBezTo>
                    <a:pt x="714" y="278"/>
                    <a:pt x="714" y="278"/>
                    <a:pt x="714" y="278"/>
                  </a:cubicBezTo>
                  <a:cubicBezTo>
                    <a:pt x="714" y="280"/>
                    <a:pt x="714" y="280"/>
                    <a:pt x="714" y="280"/>
                  </a:cubicBezTo>
                  <a:cubicBezTo>
                    <a:pt x="711" y="284"/>
                    <a:pt x="711" y="284"/>
                    <a:pt x="711" y="284"/>
                  </a:cubicBezTo>
                  <a:cubicBezTo>
                    <a:pt x="709" y="286"/>
                    <a:pt x="709" y="286"/>
                    <a:pt x="709" y="286"/>
                  </a:cubicBezTo>
                  <a:cubicBezTo>
                    <a:pt x="709" y="288"/>
                    <a:pt x="709" y="288"/>
                    <a:pt x="709" y="288"/>
                  </a:cubicBezTo>
                  <a:cubicBezTo>
                    <a:pt x="712" y="289"/>
                    <a:pt x="712" y="289"/>
                    <a:pt x="712" y="289"/>
                  </a:cubicBezTo>
                  <a:cubicBezTo>
                    <a:pt x="714" y="290"/>
                    <a:pt x="714" y="290"/>
                    <a:pt x="714" y="290"/>
                  </a:cubicBezTo>
                  <a:cubicBezTo>
                    <a:pt x="716" y="290"/>
                    <a:pt x="716" y="290"/>
                    <a:pt x="716" y="290"/>
                  </a:cubicBezTo>
                  <a:cubicBezTo>
                    <a:pt x="717" y="291"/>
                    <a:pt x="717" y="291"/>
                    <a:pt x="717" y="291"/>
                  </a:cubicBezTo>
                  <a:cubicBezTo>
                    <a:pt x="719" y="291"/>
                    <a:pt x="719" y="291"/>
                    <a:pt x="719" y="291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22" y="290"/>
                    <a:pt x="722" y="290"/>
                    <a:pt x="722" y="290"/>
                  </a:cubicBezTo>
                  <a:cubicBezTo>
                    <a:pt x="722" y="291"/>
                    <a:pt x="722" y="291"/>
                    <a:pt x="722" y="291"/>
                  </a:cubicBezTo>
                  <a:cubicBezTo>
                    <a:pt x="722" y="292"/>
                    <a:pt x="722" y="292"/>
                    <a:pt x="722" y="292"/>
                  </a:cubicBezTo>
                  <a:cubicBezTo>
                    <a:pt x="724" y="293"/>
                    <a:pt x="724" y="293"/>
                    <a:pt x="724" y="293"/>
                  </a:cubicBezTo>
                  <a:cubicBezTo>
                    <a:pt x="725" y="294"/>
                    <a:pt x="725" y="294"/>
                    <a:pt x="725" y="294"/>
                  </a:cubicBezTo>
                  <a:cubicBezTo>
                    <a:pt x="727" y="293"/>
                    <a:pt x="727" y="293"/>
                    <a:pt x="727" y="293"/>
                  </a:cubicBezTo>
                  <a:cubicBezTo>
                    <a:pt x="726" y="291"/>
                    <a:pt x="726" y="291"/>
                    <a:pt x="726" y="291"/>
                  </a:cubicBezTo>
                  <a:cubicBezTo>
                    <a:pt x="726" y="289"/>
                    <a:pt x="726" y="289"/>
                    <a:pt x="726" y="289"/>
                  </a:cubicBezTo>
                  <a:cubicBezTo>
                    <a:pt x="728" y="287"/>
                    <a:pt x="728" y="287"/>
                    <a:pt x="728" y="287"/>
                  </a:cubicBezTo>
                  <a:cubicBezTo>
                    <a:pt x="728" y="289"/>
                    <a:pt x="728" y="289"/>
                    <a:pt x="728" y="289"/>
                  </a:cubicBezTo>
                  <a:cubicBezTo>
                    <a:pt x="728" y="291"/>
                    <a:pt x="728" y="291"/>
                    <a:pt x="728" y="291"/>
                  </a:cubicBezTo>
                  <a:cubicBezTo>
                    <a:pt x="728" y="294"/>
                    <a:pt x="728" y="294"/>
                    <a:pt x="728" y="294"/>
                  </a:cubicBezTo>
                  <a:cubicBezTo>
                    <a:pt x="730" y="294"/>
                    <a:pt x="730" y="294"/>
                    <a:pt x="730" y="294"/>
                  </a:cubicBezTo>
                  <a:cubicBezTo>
                    <a:pt x="730" y="291"/>
                    <a:pt x="730" y="291"/>
                    <a:pt x="730" y="291"/>
                  </a:cubicBezTo>
                  <a:cubicBezTo>
                    <a:pt x="731" y="290"/>
                    <a:pt x="731" y="290"/>
                    <a:pt x="731" y="290"/>
                  </a:cubicBezTo>
                  <a:cubicBezTo>
                    <a:pt x="733" y="290"/>
                    <a:pt x="733" y="290"/>
                    <a:pt x="733" y="290"/>
                  </a:cubicBezTo>
                  <a:cubicBezTo>
                    <a:pt x="733" y="291"/>
                    <a:pt x="733" y="291"/>
                    <a:pt x="733" y="291"/>
                  </a:cubicBezTo>
                  <a:cubicBezTo>
                    <a:pt x="732" y="292"/>
                    <a:pt x="732" y="292"/>
                    <a:pt x="732" y="292"/>
                  </a:cubicBezTo>
                  <a:cubicBezTo>
                    <a:pt x="732" y="294"/>
                    <a:pt x="732" y="294"/>
                    <a:pt x="732" y="294"/>
                  </a:cubicBezTo>
                  <a:cubicBezTo>
                    <a:pt x="735" y="294"/>
                    <a:pt x="735" y="294"/>
                    <a:pt x="735" y="294"/>
                  </a:cubicBezTo>
                  <a:cubicBezTo>
                    <a:pt x="737" y="293"/>
                    <a:pt x="737" y="293"/>
                    <a:pt x="737" y="293"/>
                  </a:cubicBezTo>
                  <a:cubicBezTo>
                    <a:pt x="739" y="289"/>
                    <a:pt x="739" y="289"/>
                    <a:pt x="739" y="289"/>
                  </a:cubicBezTo>
                  <a:cubicBezTo>
                    <a:pt x="739" y="291"/>
                    <a:pt x="739" y="291"/>
                    <a:pt x="739" y="291"/>
                  </a:cubicBezTo>
                  <a:cubicBezTo>
                    <a:pt x="738" y="293"/>
                    <a:pt x="738" y="293"/>
                    <a:pt x="738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41" y="294"/>
                    <a:pt x="741" y="294"/>
                    <a:pt x="741" y="294"/>
                  </a:cubicBezTo>
                  <a:cubicBezTo>
                    <a:pt x="742" y="290"/>
                    <a:pt x="742" y="290"/>
                    <a:pt x="742" y="290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2" y="294"/>
                    <a:pt x="742" y="294"/>
                    <a:pt x="742" y="294"/>
                  </a:cubicBezTo>
                  <a:cubicBezTo>
                    <a:pt x="742" y="296"/>
                    <a:pt x="742" y="296"/>
                    <a:pt x="742" y="296"/>
                  </a:cubicBezTo>
                  <a:cubicBezTo>
                    <a:pt x="745" y="296"/>
                    <a:pt x="745" y="296"/>
                    <a:pt x="745" y="296"/>
                  </a:cubicBezTo>
                  <a:cubicBezTo>
                    <a:pt x="748" y="298"/>
                    <a:pt x="748" y="298"/>
                    <a:pt x="748" y="298"/>
                  </a:cubicBezTo>
                  <a:cubicBezTo>
                    <a:pt x="750" y="297"/>
                    <a:pt x="750" y="297"/>
                    <a:pt x="750" y="297"/>
                  </a:cubicBezTo>
                  <a:cubicBezTo>
                    <a:pt x="752" y="296"/>
                    <a:pt x="752" y="296"/>
                    <a:pt x="752" y="296"/>
                  </a:cubicBezTo>
                  <a:cubicBezTo>
                    <a:pt x="752" y="298"/>
                    <a:pt x="752" y="298"/>
                    <a:pt x="752" y="298"/>
                  </a:cubicBezTo>
                  <a:cubicBezTo>
                    <a:pt x="755" y="297"/>
                    <a:pt x="755" y="297"/>
                    <a:pt x="755" y="297"/>
                  </a:cubicBezTo>
                  <a:cubicBezTo>
                    <a:pt x="757" y="296"/>
                    <a:pt x="757" y="296"/>
                    <a:pt x="757" y="296"/>
                  </a:cubicBezTo>
                  <a:cubicBezTo>
                    <a:pt x="757" y="293"/>
                    <a:pt x="757" y="293"/>
                    <a:pt x="757" y="293"/>
                  </a:cubicBezTo>
                  <a:cubicBezTo>
                    <a:pt x="759" y="291"/>
                    <a:pt x="759" y="291"/>
                    <a:pt x="759" y="291"/>
                  </a:cubicBezTo>
                  <a:cubicBezTo>
                    <a:pt x="760" y="290"/>
                    <a:pt x="760" y="290"/>
                    <a:pt x="760" y="290"/>
                  </a:cubicBezTo>
                  <a:cubicBezTo>
                    <a:pt x="759" y="287"/>
                    <a:pt x="759" y="287"/>
                    <a:pt x="759" y="287"/>
                  </a:cubicBezTo>
                  <a:cubicBezTo>
                    <a:pt x="760" y="285"/>
                    <a:pt x="760" y="285"/>
                    <a:pt x="760" y="285"/>
                  </a:cubicBezTo>
                  <a:cubicBezTo>
                    <a:pt x="761" y="286"/>
                    <a:pt x="761" y="286"/>
                    <a:pt x="761" y="286"/>
                  </a:cubicBezTo>
                  <a:cubicBezTo>
                    <a:pt x="761" y="289"/>
                    <a:pt x="761" y="289"/>
                    <a:pt x="761" y="289"/>
                  </a:cubicBezTo>
                  <a:cubicBezTo>
                    <a:pt x="762" y="289"/>
                    <a:pt x="762" y="289"/>
                    <a:pt x="762" y="289"/>
                  </a:cubicBezTo>
                  <a:cubicBezTo>
                    <a:pt x="763" y="290"/>
                    <a:pt x="763" y="290"/>
                    <a:pt x="763" y="290"/>
                  </a:cubicBezTo>
                  <a:cubicBezTo>
                    <a:pt x="761" y="292"/>
                    <a:pt x="761" y="292"/>
                    <a:pt x="761" y="292"/>
                  </a:cubicBezTo>
                  <a:cubicBezTo>
                    <a:pt x="760" y="295"/>
                    <a:pt x="760" y="295"/>
                    <a:pt x="760" y="295"/>
                  </a:cubicBezTo>
                  <a:cubicBezTo>
                    <a:pt x="760" y="300"/>
                    <a:pt x="760" y="300"/>
                    <a:pt x="760" y="300"/>
                  </a:cubicBezTo>
                  <a:close/>
                  <a:moveTo>
                    <a:pt x="676" y="190"/>
                  </a:moveTo>
                  <a:cubicBezTo>
                    <a:pt x="678" y="189"/>
                    <a:pt x="678" y="189"/>
                    <a:pt x="678" y="189"/>
                  </a:cubicBezTo>
                  <a:cubicBezTo>
                    <a:pt x="678" y="188"/>
                    <a:pt x="678" y="188"/>
                    <a:pt x="678" y="188"/>
                  </a:cubicBezTo>
                  <a:cubicBezTo>
                    <a:pt x="677" y="188"/>
                    <a:pt x="677" y="188"/>
                    <a:pt x="677" y="188"/>
                  </a:cubicBezTo>
                  <a:cubicBezTo>
                    <a:pt x="675" y="189"/>
                    <a:pt x="675" y="189"/>
                    <a:pt x="675" y="189"/>
                  </a:cubicBezTo>
                  <a:cubicBezTo>
                    <a:pt x="676" y="190"/>
                    <a:pt x="676" y="190"/>
                    <a:pt x="676" y="190"/>
                  </a:cubicBezTo>
                  <a:close/>
                  <a:moveTo>
                    <a:pt x="672" y="204"/>
                  </a:moveTo>
                  <a:cubicBezTo>
                    <a:pt x="673" y="203"/>
                    <a:pt x="673" y="203"/>
                    <a:pt x="673" y="203"/>
                  </a:cubicBezTo>
                  <a:cubicBezTo>
                    <a:pt x="674" y="201"/>
                    <a:pt x="674" y="201"/>
                    <a:pt x="674" y="201"/>
                  </a:cubicBezTo>
                  <a:cubicBezTo>
                    <a:pt x="674" y="203"/>
                    <a:pt x="674" y="203"/>
                    <a:pt x="674" y="203"/>
                  </a:cubicBezTo>
                  <a:cubicBezTo>
                    <a:pt x="673" y="204"/>
                    <a:pt x="673" y="204"/>
                    <a:pt x="673" y="204"/>
                  </a:cubicBezTo>
                  <a:cubicBezTo>
                    <a:pt x="672" y="204"/>
                    <a:pt x="672" y="204"/>
                    <a:pt x="672" y="204"/>
                  </a:cubicBezTo>
                  <a:close/>
                  <a:moveTo>
                    <a:pt x="613" y="226"/>
                  </a:moveTo>
                  <a:cubicBezTo>
                    <a:pt x="613" y="227"/>
                    <a:pt x="613" y="227"/>
                    <a:pt x="613" y="227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4" y="227"/>
                    <a:pt x="614" y="227"/>
                    <a:pt x="614" y="227"/>
                  </a:cubicBezTo>
                  <a:cubicBezTo>
                    <a:pt x="613" y="226"/>
                    <a:pt x="613" y="226"/>
                    <a:pt x="613" y="226"/>
                  </a:cubicBezTo>
                  <a:close/>
                  <a:moveTo>
                    <a:pt x="652" y="189"/>
                  </a:moveTo>
                  <a:cubicBezTo>
                    <a:pt x="652" y="190"/>
                    <a:pt x="652" y="190"/>
                    <a:pt x="652" y="190"/>
                  </a:cubicBezTo>
                  <a:cubicBezTo>
                    <a:pt x="653" y="192"/>
                    <a:pt x="653" y="192"/>
                    <a:pt x="653" y="192"/>
                  </a:cubicBezTo>
                  <a:cubicBezTo>
                    <a:pt x="653" y="193"/>
                    <a:pt x="653" y="193"/>
                    <a:pt x="653" y="193"/>
                  </a:cubicBezTo>
                  <a:cubicBezTo>
                    <a:pt x="655" y="193"/>
                    <a:pt x="655" y="193"/>
                    <a:pt x="655" y="193"/>
                  </a:cubicBezTo>
                  <a:cubicBezTo>
                    <a:pt x="654" y="190"/>
                    <a:pt x="654" y="190"/>
                    <a:pt x="654" y="190"/>
                  </a:cubicBezTo>
                  <a:cubicBezTo>
                    <a:pt x="653" y="189"/>
                    <a:pt x="653" y="189"/>
                    <a:pt x="653" y="189"/>
                  </a:cubicBezTo>
                  <a:cubicBezTo>
                    <a:pt x="652" y="189"/>
                    <a:pt x="652" y="189"/>
                    <a:pt x="652" y="189"/>
                  </a:cubicBezTo>
                  <a:close/>
                  <a:moveTo>
                    <a:pt x="633" y="190"/>
                  </a:moveTo>
                  <a:cubicBezTo>
                    <a:pt x="633" y="191"/>
                    <a:pt x="633" y="191"/>
                    <a:pt x="633" y="191"/>
                  </a:cubicBezTo>
                  <a:cubicBezTo>
                    <a:pt x="634" y="192"/>
                    <a:pt x="634" y="192"/>
                    <a:pt x="634" y="192"/>
                  </a:cubicBezTo>
                  <a:cubicBezTo>
                    <a:pt x="636" y="191"/>
                    <a:pt x="636" y="191"/>
                    <a:pt x="636" y="191"/>
                  </a:cubicBezTo>
                  <a:cubicBezTo>
                    <a:pt x="638" y="190"/>
                    <a:pt x="638" y="190"/>
                    <a:pt x="638" y="190"/>
                  </a:cubicBezTo>
                  <a:cubicBezTo>
                    <a:pt x="640" y="191"/>
                    <a:pt x="640" y="191"/>
                    <a:pt x="640" y="191"/>
                  </a:cubicBezTo>
                  <a:cubicBezTo>
                    <a:pt x="644" y="189"/>
                    <a:pt x="644" y="189"/>
                    <a:pt x="644" y="189"/>
                  </a:cubicBezTo>
                  <a:cubicBezTo>
                    <a:pt x="646" y="189"/>
                    <a:pt x="646" y="189"/>
                    <a:pt x="646" y="189"/>
                  </a:cubicBezTo>
                  <a:cubicBezTo>
                    <a:pt x="648" y="188"/>
                    <a:pt x="648" y="188"/>
                    <a:pt x="648" y="188"/>
                  </a:cubicBezTo>
                  <a:cubicBezTo>
                    <a:pt x="647" y="187"/>
                    <a:pt x="647" y="187"/>
                    <a:pt x="647" y="187"/>
                  </a:cubicBezTo>
                  <a:cubicBezTo>
                    <a:pt x="643" y="187"/>
                    <a:pt x="643" y="187"/>
                    <a:pt x="643" y="187"/>
                  </a:cubicBezTo>
                  <a:cubicBezTo>
                    <a:pt x="641" y="187"/>
                    <a:pt x="641" y="187"/>
                    <a:pt x="641" y="187"/>
                  </a:cubicBezTo>
                  <a:cubicBezTo>
                    <a:pt x="641" y="187"/>
                    <a:pt x="639" y="188"/>
                    <a:pt x="639" y="188"/>
                  </a:cubicBezTo>
                  <a:cubicBezTo>
                    <a:pt x="638" y="188"/>
                    <a:pt x="637" y="188"/>
                    <a:pt x="637" y="188"/>
                  </a:cubicBezTo>
                  <a:cubicBezTo>
                    <a:pt x="635" y="189"/>
                    <a:pt x="635" y="189"/>
                    <a:pt x="635" y="189"/>
                  </a:cubicBezTo>
                  <a:cubicBezTo>
                    <a:pt x="633" y="190"/>
                    <a:pt x="633" y="190"/>
                    <a:pt x="633" y="190"/>
                  </a:cubicBezTo>
                  <a:close/>
                  <a:moveTo>
                    <a:pt x="614" y="196"/>
                  </a:moveTo>
                  <a:cubicBezTo>
                    <a:pt x="613" y="195"/>
                    <a:pt x="613" y="195"/>
                    <a:pt x="613" y="195"/>
                  </a:cubicBezTo>
                  <a:cubicBezTo>
                    <a:pt x="610" y="194"/>
                    <a:pt x="610" y="194"/>
                    <a:pt x="610" y="194"/>
                  </a:cubicBezTo>
                  <a:cubicBezTo>
                    <a:pt x="607" y="193"/>
                    <a:pt x="607" y="193"/>
                    <a:pt x="607" y="193"/>
                  </a:cubicBezTo>
                  <a:cubicBezTo>
                    <a:pt x="607" y="190"/>
                    <a:pt x="607" y="190"/>
                    <a:pt x="607" y="190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09" y="187"/>
                    <a:pt x="609" y="187"/>
                    <a:pt x="609" y="187"/>
                  </a:cubicBezTo>
                  <a:cubicBezTo>
                    <a:pt x="608" y="185"/>
                    <a:pt x="608" y="185"/>
                    <a:pt x="608" y="185"/>
                  </a:cubicBezTo>
                  <a:cubicBezTo>
                    <a:pt x="609" y="183"/>
                    <a:pt x="609" y="183"/>
                    <a:pt x="609" y="183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613" y="182"/>
                    <a:pt x="613" y="182"/>
                    <a:pt x="613" y="182"/>
                  </a:cubicBezTo>
                  <a:cubicBezTo>
                    <a:pt x="614" y="183"/>
                    <a:pt x="614" y="183"/>
                    <a:pt x="614" y="183"/>
                  </a:cubicBezTo>
                  <a:cubicBezTo>
                    <a:pt x="615" y="183"/>
                    <a:pt x="615" y="183"/>
                    <a:pt x="615" y="183"/>
                  </a:cubicBezTo>
                  <a:cubicBezTo>
                    <a:pt x="616" y="184"/>
                    <a:pt x="616" y="184"/>
                    <a:pt x="616" y="184"/>
                  </a:cubicBezTo>
                  <a:cubicBezTo>
                    <a:pt x="614" y="185"/>
                    <a:pt x="614" y="185"/>
                    <a:pt x="614" y="185"/>
                  </a:cubicBezTo>
                  <a:cubicBezTo>
                    <a:pt x="614" y="187"/>
                    <a:pt x="614" y="187"/>
                    <a:pt x="614" y="187"/>
                  </a:cubicBezTo>
                  <a:cubicBezTo>
                    <a:pt x="615" y="187"/>
                    <a:pt x="615" y="187"/>
                    <a:pt x="615" y="187"/>
                  </a:cubicBezTo>
                  <a:cubicBezTo>
                    <a:pt x="617" y="187"/>
                    <a:pt x="617" y="187"/>
                    <a:pt x="617" y="187"/>
                  </a:cubicBezTo>
                  <a:cubicBezTo>
                    <a:pt x="617" y="188"/>
                    <a:pt x="617" y="188"/>
                    <a:pt x="617" y="188"/>
                  </a:cubicBezTo>
                  <a:cubicBezTo>
                    <a:pt x="616" y="189"/>
                    <a:pt x="616" y="189"/>
                    <a:pt x="616" y="189"/>
                  </a:cubicBezTo>
                  <a:cubicBezTo>
                    <a:pt x="617" y="191"/>
                    <a:pt x="617" y="191"/>
                    <a:pt x="617" y="191"/>
                  </a:cubicBezTo>
                  <a:cubicBezTo>
                    <a:pt x="617" y="193"/>
                    <a:pt x="617" y="193"/>
                    <a:pt x="617" y="193"/>
                  </a:cubicBezTo>
                  <a:cubicBezTo>
                    <a:pt x="616" y="195"/>
                    <a:pt x="616" y="195"/>
                    <a:pt x="616" y="195"/>
                  </a:cubicBezTo>
                  <a:cubicBezTo>
                    <a:pt x="614" y="196"/>
                    <a:pt x="614" y="196"/>
                    <a:pt x="614" y="196"/>
                  </a:cubicBezTo>
                  <a:close/>
                  <a:moveTo>
                    <a:pt x="611" y="205"/>
                  </a:moveTo>
                  <a:cubicBezTo>
                    <a:pt x="616" y="205"/>
                    <a:pt x="616" y="205"/>
                    <a:pt x="616" y="205"/>
                  </a:cubicBezTo>
                  <a:cubicBezTo>
                    <a:pt x="618" y="204"/>
                    <a:pt x="618" y="204"/>
                    <a:pt x="618" y="204"/>
                  </a:cubicBezTo>
                  <a:cubicBezTo>
                    <a:pt x="619" y="200"/>
                    <a:pt x="619" y="200"/>
                    <a:pt x="619" y="200"/>
                  </a:cubicBezTo>
                  <a:cubicBezTo>
                    <a:pt x="618" y="198"/>
                    <a:pt x="618" y="198"/>
                    <a:pt x="618" y="198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197"/>
                    <a:pt x="613" y="197"/>
                    <a:pt x="613" y="197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07" y="197"/>
                    <a:pt x="607" y="197"/>
                    <a:pt x="607" y="197"/>
                  </a:cubicBezTo>
                  <a:cubicBezTo>
                    <a:pt x="606" y="197"/>
                    <a:pt x="606" y="197"/>
                    <a:pt x="606" y="197"/>
                  </a:cubicBezTo>
                  <a:cubicBezTo>
                    <a:pt x="604" y="198"/>
                    <a:pt x="604" y="198"/>
                    <a:pt x="604" y="198"/>
                  </a:cubicBezTo>
                  <a:cubicBezTo>
                    <a:pt x="603" y="199"/>
                    <a:pt x="603" y="199"/>
                    <a:pt x="603" y="199"/>
                  </a:cubicBezTo>
                  <a:cubicBezTo>
                    <a:pt x="602" y="200"/>
                    <a:pt x="602" y="200"/>
                    <a:pt x="602" y="200"/>
                  </a:cubicBezTo>
                  <a:cubicBezTo>
                    <a:pt x="603" y="201"/>
                    <a:pt x="603" y="201"/>
                    <a:pt x="603" y="201"/>
                  </a:cubicBezTo>
                  <a:cubicBezTo>
                    <a:pt x="604" y="202"/>
                    <a:pt x="604" y="202"/>
                    <a:pt x="604" y="202"/>
                  </a:cubicBezTo>
                  <a:cubicBezTo>
                    <a:pt x="604" y="203"/>
                    <a:pt x="604" y="203"/>
                    <a:pt x="604" y="203"/>
                  </a:cubicBezTo>
                  <a:cubicBezTo>
                    <a:pt x="606" y="203"/>
                    <a:pt x="606" y="203"/>
                    <a:pt x="606" y="203"/>
                  </a:cubicBezTo>
                  <a:cubicBezTo>
                    <a:pt x="608" y="205"/>
                    <a:pt x="608" y="205"/>
                    <a:pt x="608" y="205"/>
                  </a:cubicBezTo>
                  <a:cubicBezTo>
                    <a:pt x="611" y="205"/>
                    <a:pt x="611" y="205"/>
                    <a:pt x="611" y="205"/>
                  </a:cubicBezTo>
                  <a:close/>
                  <a:moveTo>
                    <a:pt x="602" y="208"/>
                  </a:moveTo>
                  <a:cubicBezTo>
                    <a:pt x="608" y="210"/>
                    <a:pt x="608" y="210"/>
                    <a:pt x="608" y="210"/>
                  </a:cubicBezTo>
                  <a:cubicBezTo>
                    <a:pt x="610" y="209"/>
                    <a:pt x="610" y="209"/>
                    <a:pt x="610" y="209"/>
                  </a:cubicBezTo>
                  <a:cubicBezTo>
                    <a:pt x="612" y="209"/>
                    <a:pt x="612" y="209"/>
                    <a:pt x="612" y="209"/>
                  </a:cubicBezTo>
                  <a:cubicBezTo>
                    <a:pt x="613" y="210"/>
                    <a:pt x="613" y="210"/>
                    <a:pt x="613" y="210"/>
                  </a:cubicBezTo>
                  <a:cubicBezTo>
                    <a:pt x="615" y="209"/>
                    <a:pt x="615" y="209"/>
                    <a:pt x="615" y="209"/>
                  </a:cubicBezTo>
                  <a:cubicBezTo>
                    <a:pt x="617" y="208"/>
                    <a:pt x="617" y="208"/>
                    <a:pt x="617" y="208"/>
                  </a:cubicBezTo>
                  <a:cubicBezTo>
                    <a:pt x="617" y="207"/>
                    <a:pt x="617" y="207"/>
                    <a:pt x="617" y="207"/>
                  </a:cubicBezTo>
                  <a:cubicBezTo>
                    <a:pt x="615" y="206"/>
                    <a:pt x="615" y="206"/>
                    <a:pt x="615" y="206"/>
                  </a:cubicBezTo>
                  <a:cubicBezTo>
                    <a:pt x="610" y="207"/>
                    <a:pt x="610" y="207"/>
                    <a:pt x="610" y="207"/>
                  </a:cubicBezTo>
                  <a:cubicBezTo>
                    <a:pt x="608" y="208"/>
                    <a:pt x="608" y="208"/>
                    <a:pt x="608" y="208"/>
                  </a:cubicBezTo>
                  <a:cubicBezTo>
                    <a:pt x="607" y="207"/>
                    <a:pt x="607" y="207"/>
                    <a:pt x="607" y="207"/>
                  </a:cubicBezTo>
                  <a:cubicBezTo>
                    <a:pt x="604" y="206"/>
                    <a:pt x="604" y="206"/>
                    <a:pt x="604" y="206"/>
                  </a:cubicBezTo>
                  <a:cubicBezTo>
                    <a:pt x="602" y="207"/>
                    <a:pt x="602" y="207"/>
                    <a:pt x="602" y="207"/>
                  </a:cubicBezTo>
                  <a:cubicBezTo>
                    <a:pt x="602" y="208"/>
                    <a:pt x="602" y="208"/>
                    <a:pt x="602" y="208"/>
                  </a:cubicBezTo>
                  <a:close/>
                  <a:moveTo>
                    <a:pt x="601" y="215"/>
                  </a:moveTo>
                  <a:cubicBezTo>
                    <a:pt x="603" y="214"/>
                    <a:pt x="603" y="214"/>
                    <a:pt x="603" y="214"/>
                  </a:cubicBezTo>
                  <a:cubicBezTo>
                    <a:pt x="605" y="214"/>
                    <a:pt x="605" y="214"/>
                    <a:pt x="605" y="214"/>
                  </a:cubicBezTo>
                  <a:cubicBezTo>
                    <a:pt x="608" y="212"/>
                    <a:pt x="608" y="212"/>
                    <a:pt x="608" y="212"/>
                  </a:cubicBezTo>
                  <a:cubicBezTo>
                    <a:pt x="613" y="211"/>
                    <a:pt x="613" y="211"/>
                    <a:pt x="613" y="211"/>
                  </a:cubicBezTo>
                  <a:cubicBezTo>
                    <a:pt x="614" y="211"/>
                    <a:pt x="614" y="211"/>
                    <a:pt x="614" y="211"/>
                  </a:cubicBezTo>
                  <a:cubicBezTo>
                    <a:pt x="615" y="211"/>
                    <a:pt x="615" y="211"/>
                    <a:pt x="615" y="211"/>
                  </a:cubicBezTo>
                  <a:cubicBezTo>
                    <a:pt x="617" y="211"/>
                    <a:pt x="617" y="211"/>
                    <a:pt x="617" y="211"/>
                  </a:cubicBezTo>
                  <a:cubicBezTo>
                    <a:pt x="617" y="212"/>
                    <a:pt x="617" y="212"/>
                    <a:pt x="617" y="212"/>
                  </a:cubicBezTo>
                  <a:cubicBezTo>
                    <a:pt x="615" y="213"/>
                    <a:pt x="615" y="213"/>
                    <a:pt x="615" y="213"/>
                  </a:cubicBezTo>
                  <a:cubicBezTo>
                    <a:pt x="614" y="214"/>
                    <a:pt x="614" y="214"/>
                    <a:pt x="614" y="214"/>
                  </a:cubicBezTo>
                  <a:cubicBezTo>
                    <a:pt x="611" y="214"/>
                    <a:pt x="611" y="214"/>
                    <a:pt x="611" y="214"/>
                  </a:cubicBezTo>
                  <a:cubicBezTo>
                    <a:pt x="610" y="215"/>
                    <a:pt x="610" y="215"/>
                    <a:pt x="610" y="215"/>
                  </a:cubicBezTo>
                  <a:cubicBezTo>
                    <a:pt x="608" y="217"/>
                    <a:pt x="608" y="217"/>
                    <a:pt x="608" y="217"/>
                  </a:cubicBezTo>
                  <a:cubicBezTo>
                    <a:pt x="605" y="216"/>
                    <a:pt x="605" y="216"/>
                    <a:pt x="605" y="216"/>
                  </a:cubicBezTo>
                  <a:cubicBezTo>
                    <a:pt x="603" y="215"/>
                    <a:pt x="603" y="215"/>
                    <a:pt x="603" y="215"/>
                  </a:cubicBezTo>
                  <a:cubicBezTo>
                    <a:pt x="602" y="216"/>
                    <a:pt x="602" y="216"/>
                    <a:pt x="602" y="216"/>
                  </a:cubicBezTo>
                  <a:cubicBezTo>
                    <a:pt x="601" y="216"/>
                    <a:pt x="601" y="216"/>
                    <a:pt x="601" y="216"/>
                  </a:cubicBezTo>
                  <a:cubicBezTo>
                    <a:pt x="601" y="215"/>
                    <a:pt x="601" y="215"/>
                    <a:pt x="601" y="215"/>
                  </a:cubicBezTo>
                  <a:close/>
                  <a:moveTo>
                    <a:pt x="544" y="141"/>
                  </a:moveTo>
                  <a:cubicBezTo>
                    <a:pt x="543" y="140"/>
                    <a:pt x="543" y="140"/>
                    <a:pt x="543" y="140"/>
                  </a:cubicBezTo>
                  <a:cubicBezTo>
                    <a:pt x="544" y="139"/>
                    <a:pt x="544" y="139"/>
                    <a:pt x="544" y="139"/>
                  </a:cubicBezTo>
                  <a:cubicBezTo>
                    <a:pt x="547" y="139"/>
                    <a:pt x="547" y="139"/>
                    <a:pt x="547" y="139"/>
                  </a:cubicBezTo>
                  <a:cubicBezTo>
                    <a:pt x="545" y="140"/>
                    <a:pt x="545" y="140"/>
                    <a:pt x="545" y="140"/>
                  </a:cubicBezTo>
                  <a:cubicBezTo>
                    <a:pt x="544" y="141"/>
                    <a:pt x="544" y="141"/>
                    <a:pt x="544" y="141"/>
                  </a:cubicBezTo>
                  <a:close/>
                  <a:moveTo>
                    <a:pt x="528" y="148"/>
                  </a:moveTo>
                  <a:cubicBezTo>
                    <a:pt x="530" y="148"/>
                    <a:pt x="530" y="148"/>
                    <a:pt x="530" y="148"/>
                  </a:cubicBezTo>
                  <a:cubicBezTo>
                    <a:pt x="531" y="147"/>
                    <a:pt x="531" y="147"/>
                    <a:pt x="531" y="147"/>
                  </a:cubicBezTo>
                  <a:cubicBezTo>
                    <a:pt x="534" y="149"/>
                    <a:pt x="534" y="149"/>
                    <a:pt x="534" y="149"/>
                  </a:cubicBezTo>
                  <a:cubicBezTo>
                    <a:pt x="536" y="148"/>
                    <a:pt x="536" y="148"/>
                    <a:pt x="536" y="148"/>
                  </a:cubicBezTo>
                  <a:cubicBezTo>
                    <a:pt x="538" y="149"/>
                    <a:pt x="538" y="149"/>
                    <a:pt x="538" y="149"/>
                  </a:cubicBezTo>
                  <a:cubicBezTo>
                    <a:pt x="538" y="151"/>
                    <a:pt x="538" y="151"/>
                    <a:pt x="538" y="151"/>
                  </a:cubicBezTo>
                  <a:cubicBezTo>
                    <a:pt x="539" y="152"/>
                    <a:pt x="539" y="152"/>
                    <a:pt x="539" y="152"/>
                  </a:cubicBezTo>
                  <a:cubicBezTo>
                    <a:pt x="538" y="154"/>
                    <a:pt x="538" y="154"/>
                    <a:pt x="538" y="154"/>
                  </a:cubicBezTo>
                  <a:cubicBezTo>
                    <a:pt x="536" y="155"/>
                    <a:pt x="536" y="155"/>
                    <a:pt x="536" y="155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2" y="154"/>
                    <a:pt x="532" y="154"/>
                    <a:pt x="532" y="154"/>
                  </a:cubicBezTo>
                  <a:cubicBezTo>
                    <a:pt x="531" y="151"/>
                    <a:pt x="531" y="151"/>
                    <a:pt x="531" y="151"/>
                  </a:cubicBezTo>
                  <a:cubicBezTo>
                    <a:pt x="529" y="150"/>
                    <a:pt x="529" y="150"/>
                    <a:pt x="529" y="150"/>
                  </a:cubicBezTo>
                  <a:cubicBezTo>
                    <a:pt x="528" y="149"/>
                    <a:pt x="528" y="149"/>
                    <a:pt x="528" y="149"/>
                  </a:cubicBezTo>
                  <a:cubicBezTo>
                    <a:pt x="528" y="149"/>
                    <a:pt x="528" y="148"/>
                    <a:pt x="528" y="148"/>
                  </a:cubicBezTo>
                  <a:close/>
                  <a:moveTo>
                    <a:pt x="442" y="153"/>
                  </a:moveTo>
                  <a:cubicBezTo>
                    <a:pt x="440" y="152"/>
                    <a:pt x="440" y="152"/>
                    <a:pt x="440" y="152"/>
                  </a:cubicBezTo>
                  <a:cubicBezTo>
                    <a:pt x="439" y="151"/>
                    <a:pt x="439" y="151"/>
                    <a:pt x="439" y="151"/>
                  </a:cubicBezTo>
                  <a:cubicBezTo>
                    <a:pt x="440" y="150"/>
                    <a:pt x="440" y="150"/>
                    <a:pt x="440" y="150"/>
                  </a:cubicBezTo>
                  <a:cubicBezTo>
                    <a:pt x="442" y="151"/>
                    <a:pt x="442" y="151"/>
                    <a:pt x="442" y="151"/>
                  </a:cubicBezTo>
                  <a:cubicBezTo>
                    <a:pt x="443" y="152"/>
                    <a:pt x="443" y="152"/>
                    <a:pt x="443" y="152"/>
                  </a:cubicBezTo>
                  <a:cubicBezTo>
                    <a:pt x="442" y="153"/>
                    <a:pt x="442" y="153"/>
                    <a:pt x="442" y="153"/>
                  </a:cubicBezTo>
                  <a:close/>
                  <a:moveTo>
                    <a:pt x="451" y="165"/>
                  </a:moveTo>
                  <a:cubicBezTo>
                    <a:pt x="453" y="163"/>
                    <a:pt x="453" y="163"/>
                    <a:pt x="453" y="163"/>
                  </a:cubicBezTo>
                  <a:cubicBezTo>
                    <a:pt x="453" y="164"/>
                    <a:pt x="453" y="164"/>
                    <a:pt x="453" y="164"/>
                  </a:cubicBezTo>
                  <a:cubicBezTo>
                    <a:pt x="451" y="166"/>
                    <a:pt x="451" y="166"/>
                    <a:pt x="451" y="166"/>
                  </a:cubicBezTo>
                  <a:cubicBezTo>
                    <a:pt x="451" y="166"/>
                    <a:pt x="451" y="165"/>
                    <a:pt x="451" y="165"/>
                  </a:cubicBezTo>
                  <a:close/>
                  <a:moveTo>
                    <a:pt x="455" y="161"/>
                  </a:moveTo>
                  <a:cubicBezTo>
                    <a:pt x="456" y="160"/>
                    <a:pt x="456" y="160"/>
                    <a:pt x="456" y="160"/>
                  </a:cubicBezTo>
                  <a:cubicBezTo>
                    <a:pt x="457" y="158"/>
                    <a:pt x="457" y="158"/>
                    <a:pt x="457" y="158"/>
                  </a:cubicBezTo>
                  <a:cubicBezTo>
                    <a:pt x="457" y="158"/>
                    <a:pt x="457" y="158"/>
                    <a:pt x="457" y="158"/>
                  </a:cubicBezTo>
                  <a:cubicBezTo>
                    <a:pt x="458" y="154"/>
                    <a:pt x="458" y="154"/>
                    <a:pt x="458" y="154"/>
                  </a:cubicBezTo>
                  <a:cubicBezTo>
                    <a:pt x="460" y="154"/>
                    <a:pt x="460" y="154"/>
                    <a:pt x="460" y="154"/>
                  </a:cubicBezTo>
                  <a:cubicBezTo>
                    <a:pt x="462" y="153"/>
                    <a:pt x="462" y="153"/>
                    <a:pt x="462" y="153"/>
                  </a:cubicBezTo>
                  <a:cubicBezTo>
                    <a:pt x="464" y="154"/>
                    <a:pt x="464" y="154"/>
                    <a:pt x="464" y="154"/>
                  </a:cubicBezTo>
                  <a:cubicBezTo>
                    <a:pt x="464" y="155"/>
                    <a:pt x="464" y="155"/>
                    <a:pt x="464" y="155"/>
                  </a:cubicBezTo>
                  <a:cubicBezTo>
                    <a:pt x="461" y="157"/>
                    <a:pt x="461" y="157"/>
                    <a:pt x="461" y="157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61" y="162"/>
                    <a:pt x="461" y="162"/>
                    <a:pt x="461" y="162"/>
                  </a:cubicBezTo>
                  <a:cubicBezTo>
                    <a:pt x="459" y="163"/>
                    <a:pt x="459" y="163"/>
                    <a:pt x="459" y="163"/>
                  </a:cubicBezTo>
                  <a:cubicBezTo>
                    <a:pt x="458" y="165"/>
                    <a:pt x="458" y="165"/>
                    <a:pt x="458" y="165"/>
                  </a:cubicBezTo>
                  <a:cubicBezTo>
                    <a:pt x="459" y="166"/>
                    <a:pt x="459" y="166"/>
                    <a:pt x="459" y="166"/>
                  </a:cubicBezTo>
                  <a:cubicBezTo>
                    <a:pt x="461" y="165"/>
                    <a:pt x="461" y="165"/>
                    <a:pt x="461" y="165"/>
                  </a:cubicBezTo>
                  <a:cubicBezTo>
                    <a:pt x="462" y="165"/>
                    <a:pt x="462" y="165"/>
                    <a:pt x="462" y="165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3" y="167"/>
                    <a:pt x="463" y="167"/>
                    <a:pt x="463" y="167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9" y="163"/>
                    <a:pt x="469" y="163"/>
                    <a:pt x="469" y="163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72" y="161"/>
                    <a:pt x="472" y="161"/>
                    <a:pt x="472" y="161"/>
                  </a:cubicBezTo>
                  <a:cubicBezTo>
                    <a:pt x="472" y="158"/>
                    <a:pt x="472" y="158"/>
                    <a:pt x="472" y="158"/>
                  </a:cubicBezTo>
                  <a:cubicBezTo>
                    <a:pt x="473" y="158"/>
                    <a:pt x="473" y="158"/>
                    <a:pt x="473" y="158"/>
                  </a:cubicBezTo>
                  <a:cubicBezTo>
                    <a:pt x="475" y="156"/>
                    <a:pt x="475" y="156"/>
                    <a:pt x="475" y="156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76" y="152"/>
                    <a:pt x="476" y="152"/>
                    <a:pt x="476" y="152"/>
                  </a:cubicBezTo>
                  <a:cubicBezTo>
                    <a:pt x="477" y="153"/>
                    <a:pt x="477" y="153"/>
                    <a:pt x="477" y="153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6" y="160"/>
                    <a:pt x="476" y="160"/>
                    <a:pt x="476" y="160"/>
                  </a:cubicBezTo>
                  <a:cubicBezTo>
                    <a:pt x="477" y="162"/>
                    <a:pt x="477" y="162"/>
                    <a:pt x="477" y="162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0" y="159"/>
                    <a:pt x="480" y="159"/>
                    <a:pt x="480" y="159"/>
                  </a:cubicBezTo>
                  <a:cubicBezTo>
                    <a:pt x="480" y="157"/>
                    <a:pt x="480" y="157"/>
                    <a:pt x="480" y="157"/>
                  </a:cubicBezTo>
                  <a:cubicBezTo>
                    <a:pt x="481" y="156"/>
                    <a:pt x="481" y="156"/>
                    <a:pt x="481" y="156"/>
                  </a:cubicBezTo>
                  <a:cubicBezTo>
                    <a:pt x="483" y="155"/>
                    <a:pt x="483" y="155"/>
                    <a:pt x="483" y="155"/>
                  </a:cubicBezTo>
                  <a:cubicBezTo>
                    <a:pt x="485" y="152"/>
                    <a:pt x="485" y="152"/>
                    <a:pt x="485" y="152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5" y="147"/>
                    <a:pt x="485" y="147"/>
                    <a:pt x="485" y="147"/>
                  </a:cubicBezTo>
                  <a:cubicBezTo>
                    <a:pt x="486" y="145"/>
                    <a:pt x="486" y="145"/>
                    <a:pt x="486" y="145"/>
                  </a:cubicBezTo>
                  <a:cubicBezTo>
                    <a:pt x="488" y="147"/>
                    <a:pt x="488" y="147"/>
                    <a:pt x="488" y="147"/>
                  </a:cubicBezTo>
                  <a:cubicBezTo>
                    <a:pt x="492" y="144"/>
                    <a:pt x="492" y="144"/>
                    <a:pt x="492" y="144"/>
                  </a:cubicBezTo>
                  <a:cubicBezTo>
                    <a:pt x="493" y="141"/>
                    <a:pt x="493" y="141"/>
                    <a:pt x="493" y="141"/>
                  </a:cubicBezTo>
                  <a:cubicBezTo>
                    <a:pt x="494" y="139"/>
                    <a:pt x="494" y="139"/>
                    <a:pt x="494" y="139"/>
                  </a:cubicBezTo>
                  <a:cubicBezTo>
                    <a:pt x="496" y="138"/>
                    <a:pt x="496" y="138"/>
                    <a:pt x="496" y="138"/>
                  </a:cubicBezTo>
                  <a:cubicBezTo>
                    <a:pt x="497" y="138"/>
                    <a:pt x="497" y="138"/>
                    <a:pt x="497" y="138"/>
                  </a:cubicBezTo>
                  <a:cubicBezTo>
                    <a:pt x="499" y="139"/>
                    <a:pt x="499" y="139"/>
                    <a:pt x="499" y="139"/>
                  </a:cubicBezTo>
                  <a:cubicBezTo>
                    <a:pt x="501" y="137"/>
                    <a:pt x="501" y="137"/>
                    <a:pt x="501" y="137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1" y="142"/>
                    <a:pt x="501" y="142"/>
                    <a:pt x="501" y="142"/>
                  </a:cubicBezTo>
                  <a:cubicBezTo>
                    <a:pt x="498" y="145"/>
                    <a:pt x="498" y="145"/>
                    <a:pt x="498" y="145"/>
                  </a:cubicBezTo>
                  <a:cubicBezTo>
                    <a:pt x="497" y="148"/>
                    <a:pt x="497" y="148"/>
                    <a:pt x="497" y="148"/>
                  </a:cubicBezTo>
                  <a:cubicBezTo>
                    <a:pt x="496" y="149"/>
                    <a:pt x="496" y="149"/>
                    <a:pt x="496" y="149"/>
                  </a:cubicBezTo>
                  <a:cubicBezTo>
                    <a:pt x="495" y="151"/>
                    <a:pt x="495" y="151"/>
                    <a:pt x="495" y="151"/>
                  </a:cubicBezTo>
                  <a:cubicBezTo>
                    <a:pt x="493" y="152"/>
                    <a:pt x="493" y="152"/>
                    <a:pt x="493" y="152"/>
                  </a:cubicBezTo>
                  <a:cubicBezTo>
                    <a:pt x="490" y="156"/>
                    <a:pt x="490" y="156"/>
                    <a:pt x="490" y="156"/>
                  </a:cubicBezTo>
                  <a:cubicBezTo>
                    <a:pt x="490" y="158"/>
                    <a:pt x="490" y="158"/>
                    <a:pt x="490" y="158"/>
                  </a:cubicBezTo>
                  <a:cubicBezTo>
                    <a:pt x="491" y="160"/>
                    <a:pt x="491" y="160"/>
                    <a:pt x="491" y="160"/>
                  </a:cubicBezTo>
                  <a:cubicBezTo>
                    <a:pt x="491" y="162"/>
                    <a:pt x="491" y="162"/>
                    <a:pt x="491" y="162"/>
                  </a:cubicBezTo>
                  <a:cubicBezTo>
                    <a:pt x="493" y="163"/>
                    <a:pt x="493" y="163"/>
                    <a:pt x="493" y="163"/>
                  </a:cubicBezTo>
                  <a:cubicBezTo>
                    <a:pt x="495" y="163"/>
                    <a:pt x="495" y="163"/>
                    <a:pt x="495" y="163"/>
                  </a:cubicBezTo>
                  <a:cubicBezTo>
                    <a:pt x="496" y="162"/>
                    <a:pt x="496" y="162"/>
                    <a:pt x="496" y="162"/>
                  </a:cubicBezTo>
                  <a:cubicBezTo>
                    <a:pt x="499" y="161"/>
                    <a:pt x="499" y="161"/>
                    <a:pt x="499" y="161"/>
                  </a:cubicBezTo>
                  <a:cubicBezTo>
                    <a:pt x="499" y="159"/>
                    <a:pt x="499" y="159"/>
                    <a:pt x="499" y="159"/>
                  </a:cubicBezTo>
                  <a:cubicBezTo>
                    <a:pt x="499" y="156"/>
                    <a:pt x="499" y="156"/>
                    <a:pt x="499" y="156"/>
                  </a:cubicBezTo>
                  <a:cubicBezTo>
                    <a:pt x="501" y="155"/>
                    <a:pt x="501" y="155"/>
                    <a:pt x="501" y="155"/>
                  </a:cubicBezTo>
                  <a:cubicBezTo>
                    <a:pt x="502" y="153"/>
                    <a:pt x="502" y="153"/>
                    <a:pt x="502" y="153"/>
                  </a:cubicBezTo>
                  <a:cubicBezTo>
                    <a:pt x="504" y="153"/>
                    <a:pt x="504" y="153"/>
                    <a:pt x="504" y="153"/>
                  </a:cubicBezTo>
                  <a:cubicBezTo>
                    <a:pt x="505" y="152"/>
                    <a:pt x="505" y="152"/>
                    <a:pt x="505" y="152"/>
                  </a:cubicBezTo>
                  <a:cubicBezTo>
                    <a:pt x="506" y="153"/>
                    <a:pt x="506" y="153"/>
                    <a:pt x="506" y="153"/>
                  </a:cubicBezTo>
                  <a:cubicBezTo>
                    <a:pt x="509" y="153"/>
                    <a:pt x="509" y="153"/>
                    <a:pt x="509" y="153"/>
                  </a:cubicBezTo>
                  <a:cubicBezTo>
                    <a:pt x="510" y="152"/>
                    <a:pt x="510" y="152"/>
                    <a:pt x="510" y="152"/>
                  </a:cubicBezTo>
                  <a:cubicBezTo>
                    <a:pt x="514" y="152"/>
                    <a:pt x="514" y="152"/>
                    <a:pt x="514" y="152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516" y="146"/>
                    <a:pt x="516" y="146"/>
                    <a:pt x="516" y="146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19" y="140"/>
                    <a:pt x="519" y="140"/>
                    <a:pt x="519" y="140"/>
                  </a:cubicBezTo>
                  <a:cubicBezTo>
                    <a:pt x="519" y="139"/>
                    <a:pt x="519" y="139"/>
                    <a:pt x="519" y="139"/>
                  </a:cubicBezTo>
                  <a:cubicBezTo>
                    <a:pt x="521" y="142"/>
                    <a:pt x="521" y="142"/>
                    <a:pt x="521" y="142"/>
                  </a:cubicBezTo>
                  <a:cubicBezTo>
                    <a:pt x="523" y="142"/>
                    <a:pt x="523" y="142"/>
                    <a:pt x="523" y="142"/>
                  </a:cubicBezTo>
                  <a:cubicBezTo>
                    <a:pt x="524" y="141"/>
                    <a:pt x="524" y="141"/>
                    <a:pt x="524" y="141"/>
                  </a:cubicBezTo>
                  <a:cubicBezTo>
                    <a:pt x="524" y="139"/>
                    <a:pt x="524" y="139"/>
                    <a:pt x="524" y="139"/>
                  </a:cubicBezTo>
                  <a:cubicBezTo>
                    <a:pt x="521" y="136"/>
                    <a:pt x="521" y="136"/>
                    <a:pt x="521" y="136"/>
                  </a:cubicBezTo>
                  <a:cubicBezTo>
                    <a:pt x="521" y="134"/>
                    <a:pt x="521" y="134"/>
                    <a:pt x="521" y="134"/>
                  </a:cubicBezTo>
                  <a:cubicBezTo>
                    <a:pt x="524" y="132"/>
                    <a:pt x="524" y="132"/>
                    <a:pt x="524" y="132"/>
                  </a:cubicBezTo>
                  <a:cubicBezTo>
                    <a:pt x="526" y="132"/>
                    <a:pt x="526" y="132"/>
                    <a:pt x="526" y="132"/>
                  </a:cubicBezTo>
                  <a:cubicBezTo>
                    <a:pt x="529" y="130"/>
                    <a:pt x="529" y="130"/>
                    <a:pt x="529" y="130"/>
                  </a:cubicBezTo>
                  <a:cubicBezTo>
                    <a:pt x="530" y="131"/>
                    <a:pt x="530" y="131"/>
                    <a:pt x="530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4" y="128"/>
                    <a:pt x="534" y="128"/>
                    <a:pt x="534" y="128"/>
                  </a:cubicBezTo>
                  <a:cubicBezTo>
                    <a:pt x="533" y="126"/>
                    <a:pt x="533" y="126"/>
                    <a:pt x="533" y="126"/>
                  </a:cubicBezTo>
                  <a:cubicBezTo>
                    <a:pt x="533" y="122"/>
                    <a:pt x="533" y="122"/>
                    <a:pt x="533" y="122"/>
                  </a:cubicBezTo>
                  <a:cubicBezTo>
                    <a:pt x="534" y="120"/>
                    <a:pt x="534" y="120"/>
                    <a:pt x="534" y="120"/>
                  </a:cubicBezTo>
                  <a:cubicBezTo>
                    <a:pt x="533" y="119"/>
                    <a:pt x="533" y="119"/>
                    <a:pt x="533" y="119"/>
                  </a:cubicBezTo>
                  <a:cubicBezTo>
                    <a:pt x="533" y="116"/>
                    <a:pt x="533" y="116"/>
                    <a:pt x="533" y="116"/>
                  </a:cubicBezTo>
                  <a:cubicBezTo>
                    <a:pt x="532" y="116"/>
                    <a:pt x="532" y="116"/>
                    <a:pt x="532" y="11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7" y="118"/>
                    <a:pt x="527" y="118"/>
                    <a:pt x="527" y="118"/>
                  </a:cubicBezTo>
                  <a:cubicBezTo>
                    <a:pt x="527" y="121"/>
                    <a:pt x="527" y="121"/>
                    <a:pt x="527" y="121"/>
                  </a:cubicBezTo>
                  <a:cubicBezTo>
                    <a:pt x="526" y="123"/>
                    <a:pt x="526" y="123"/>
                    <a:pt x="526" y="123"/>
                  </a:cubicBezTo>
                  <a:cubicBezTo>
                    <a:pt x="527" y="124"/>
                    <a:pt x="527" y="124"/>
                    <a:pt x="527" y="124"/>
                  </a:cubicBezTo>
                  <a:cubicBezTo>
                    <a:pt x="525" y="125"/>
                    <a:pt x="525" y="125"/>
                    <a:pt x="525" y="125"/>
                  </a:cubicBezTo>
                  <a:cubicBezTo>
                    <a:pt x="524" y="122"/>
                    <a:pt x="524" y="122"/>
                    <a:pt x="524" y="122"/>
                  </a:cubicBezTo>
                  <a:cubicBezTo>
                    <a:pt x="523" y="122"/>
                    <a:pt x="523" y="122"/>
                    <a:pt x="523" y="122"/>
                  </a:cubicBezTo>
                  <a:cubicBezTo>
                    <a:pt x="523" y="124"/>
                    <a:pt x="523" y="124"/>
                    <a:pt x="523" y="124"/>
                  </a:cubicBezTo>
                  <a:cubicBezTo>
                    <a:pt x="522" y="125"/>
                    <a:pt x="522" y="125"/>
                    <a:pt x="522" y="125"/>
                  </a:cubicBezTo>
                  <a:cubicBezTo>
                    <a:pt x="521" y="123"/>
                    <a:pt x="521" y="123"/>
                    <a:pt x="521" y="123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18" y="117"/>
                    <a:pt x="518" y="117"/>
                    <a:pt x="518" y="117"/>
                  </a:cubicBezTo>
                  <a:cubicBezTo>
                    <a:pt x="517" y="117"/>
                    <a:pt x="517" y="117"/>
                    <a:pt x="517" y="117"/>
                  </a:cubicBezTo>
                  <a:cubicBezTo>
                    <a:pt x="516" y="118"/>
                    <a:pt x="516" y="118"/>
                    <a:pt x="516" y="118"/>
                  </a:cubicBezTo>
                  <a:cubicBezTo>
                    <a:pt x="513" y="118"/>
                    <a:pt x="513" y="118"/>
                    <a:pt x="513" y="118"/>
                  </a:cubicBezTo>
                  <a:cubicBezTo>
                    <a:pt x="511" y="117"/>
                    <a:pt x="511" y="117"/>
                    <a:pt x="511" y="117"/>
                  </a:cubicBezTo>
                  <a:cubicBezTo>
                    <a:pt x="509" y="117"/>
                    <a:pt x="509" y="117"/>
                    <a:pt x="509" y="117"/>
                  </a:cubicBezTo>
                  <a:cubicBezTo>
                    <a:pt x="504" y="117"/>
                    <a:pt x="504" y="117"/>
                    <a:pt x="504" y="117"/>
                  </a:cubicBezTo>
                  <a:cubicBezTo>
                    <a:pt x="501" y="118"/>
                    <a:pt x="501" y="118"/>
                    <a:pt x="501" y="118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499" y="122"/>
                    <a:pt x="499" y="122"/>
                    <a:pt x="499" y="122"/>
                  </a:cubicBezTo>
                  <a:cubicBezTo>
                    <a:pt x="498" y="122"/>
                    <a:pt x="498" y="122"/>
                    <a:pt x="498" y="122"/>
                  </a:cubicBezTo>
                  <a:cubicBezTo>
                    <a:pt x="497" y="122"/>
                    <a:pt x="497" y="122"/>
                    <a:pt x="497" y="122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89" y="128"/>
                    <a:pt x="489" y="128"/>
                    <a:pt x="489" y="128"/>
                  </a:cubicBezTo>
                  <a:cubicBezTo>
                    <a:pt x="487" y="128"/>
                    <a:pt x="487" y="128"/>
                    <a:pt x="487" y="128"/>
                  </a:cubicBezTo>
                  <a:cubicBezTo>
                    <a:pt x="484" y="130"/>
                    <a:pt x="484" y="130"/>
                    <a:pt x="484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0" y="132"/>
                    <a:pt x="480" y="132"/>
                    <a:pt x="480" y="132"/>
                  </a:cubicBezTo>
                  <a:cubicBezTo>
                    <a:pt x="480" y="134"/>
                    <a:pt x="480" y="134"/>
                    <a:pt x="480" y="134"/>
                  </a:cubicBezTo>
                  <a:cubicBezTo>
                    <a:pt x="476" y="134"/>
                    <a:pt x="476" y="134"/>
                    <a:pt x="476" y="134"/>
                  </a:cubicBezTo>
                  <a:cubicBezTo>
                    <a:pt x="475" y="134"/>
                    <a:pt x="475" y="134"/>
                    <a:pt x="475" y="134"/>
                  </a:cubicBezTo>
                  <a:cubicBezTo>
                    <a:pt x="472" y="134"/>
                    <a:pt x="472" y="134"/>
                    <a:pt x="472" y="134"/>
                  </a:cubicBezTo>
                  <a:cubicBezTo>
                    <a:pt x="471" y="135"/>
                    <a:pt x="471" y="135"/>
                    <a:pt x="471" y="135"/>
                  </a:cubicBezTo>
                  <a:cubicBezTo>
                    <a:pt x="469" y="135"/>
                    <a:pt x="469" y="135"/>
                    <a:pt x="469" y="135"/>
                  </a:cubicBezTo>
                  <a:cubicBezTo>
                    <a:pt x="465" y="138"/>
                    <a:pt x="465" y="138"/>
                    <a:pt x="465" y="138"/>
                  </a:cubicBezTo>
                  <a:cubicBezTo>
                    <a:pt x="463" y="140"/>
                    <a:pt x="463" y="140"/>
                    <a:pt x="463" y="140"/>
                  </a:cubicBezTo>
                  <a:cubicBezTo>
                    <a:pt x="460" y="139"/>
                    <a:pt x="460" y="139"/>
                    <a:pt x="460" y="139"/>
                  </a:cubicBezTo>
                  <a:cubicBezTo>
                    <a:pt x="458" y="140"/>
                    <a:pt x="458" y="140"/>
                    <a:pt x="458" y="140"/>
                  </a:cubicBezTo>
                  <a:cubicBezTo>
                    <a:pt x="452" y="141"/>
                    <a:pt x="452" y="141"/>
                    <a:pt x="452" y="141"/>
                  </a:cubicBezTo>
                  <a:cubicBezTo>
                    <a:pt x="450" y="145"/>
                    <a:pt x="450" y="145"/>
                    <a:pt x="450" y="145"/>
                  </a:cubicBezTo>
                  <a:cubicBezTo>
                    <a:pt x="448" y="145"/>
                    <a:pt x="448" y="145"/>
                    <a:pt x="448" y="145"/>
                  </a:cubicBezTo>
                  <a:cubicBezTo>
                    <a:pt x="444" y="146"/>
                    <a:pt x="444" y="146"/>
                    <a:pt x="444" y="146"/>
                  </a:cubicBezTo>
                  <a:cubicBezTo>
                    <a:pt x="443" y="148"/>
                    <a:pt x="443" y="148"/>
                    <a:pt x="443" y="148"/>
                  </a:cubicBezTo>
                  <a:cubicBezTo>
                    <a:pt x="445" y="148"/>
                    <a:pt x="445" y="148"/>
                    <a:pt x="445" y="148"/>
                  </a:cubicBezTo>
                  <a:cubicBezTo>
                    <a:pt x="446" y="149"/>
                    <a:pt x="446" y="149"/>
                    <a:pt x="446" y="149"/>
                  </a:cubicBezTo>
                  <a:cubicBezTo>
                    <a:pt x="444" y="149"/>
                    <a:pt x="444" y="149"/>
                    <a:pt x="444" y="149"/>
                  </a:cubicBezTo>
                  <a:cubicBezTo>
                    <a:pt x="444" y="150"/>
                    <a:pt x="444" y="150"/>
                    <a:pt x="444" y="150"/>
                  </a:cubicBezTo>
                  <a:cubicBezTo>
                    <a:pt x="445" y="152"/>
                    <a:pt x="445" y="152"/>
                    <a:pt x="445" y="152"/>
                  </a:cubicBezTo>
                  <a:cubicBezTo>
                    <a:pt x="445" y="153"/>
                    <a:pt x="445" y="153"/>
                    <a:pt x="445" y="153"/>
                  </a:cubicBezTo>
                  <a:cubicBezTo>
                    <a:pt x="441" y="155"/>
                    <a:pt x="441" y="155"/>
                    <a:pt x="441" y="155"/>
                  </a:cubicBezTo>
                  <a:cubicBezTo>
                    <a:pt x="441" y="156"/>
                    <a:pt x="441" y="156"/>
                    <a:pt x="441" y="156"/>
                  </a:cubicBezTo>
                  <a:cubicBezTo>
                    <a:pt x="444" y="157"/>
                    <a:pt x="444" y="157"/>
                    <a:pt x="444" y="157"/>
                  </a:cubicBezTo>
                  <a:cubicBezTo>
                    <a:pt x="446" y="156"/>
                    <a:pt x="446" y="156"/>
                    <a:pt x="446" y="156"/>
                  </a:cubicBezTo>
                  <a:cubicBezTo>
                    <a:pt x="447" y="154"/>
                    <a:pt x="447" y="154"/>
                    <a:pt x="447" y="154"/>
                  </a:cubicBezTo>
                  <a:cubicBezTo>
                    <a:pt x="449" y="154"/>
                    <a:pt x="449" y="154"/>
                    <a:pt x="449" y="154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3" y="158"/>
                    <a:pt x="453" y="158"/>
                    <a:pt x="453" y="158"/>
                  </a:cubicBezTo>
                  <a:cubicBezTo>
                    <a:pt x="453" y="160"/>
                    <a:pt x="453" y="160"/>
                    <a:pt x="453" y="160"/>
                  </a:cubicBezTo>
                  <a:cubicBezTo>
                    <a:pt x="455" y="161"/>
                    <a:pt x="455" y="161"/>
                    <a:pt x="455" y="161"/>
                  </a:cubicBezTo>
                  <a:close/>
                  <a:moveTo>
                    <a:pt x="688" y="298"/>
                  </a:moveTo>
                  <a:cubicBezTo>
                    <a:pt x="689" y="297"/>
                    <a:pt x="689" y="297"/>
                    <a:pt x="689" y="297"/>
                  </a:cubicBezTo>
                  <a:cubicBezTo>
                    <a:pt x="692" y="298"/>
                    <a:pt x="692" y="298"/>
                    <a:pt x="692" y="298"/>
                  </a:cubicBezTo>
                  <a:cubicBezTo>
                    <a:pt x="692" y="299"/>
                    <a:pt x="692" y="299"/>
                    <a:pt x="692" y="299"/>
                  </a:cubicBezTo>
                  <a:cubicBezTo>
                    <a:pt x="691" y="300"/>
                    <a:pt x="691" y="300"/>
                    <a:pt x="691" y="300"/>
                  </a:cubicBezTo>
                  <a:cubicBezTo>
                    <a:pt x="690" y="300"/>
                    <a:pt x="690" y="300"/>
                    <a:pt x="690" y="300"/>
                  </a:cubicBezTo>
                  <a:cubicBezTo>
                    <a:pt x="688" y="298"/>
                    <a:pt x="688" y="298"/>
                    <a:pt x="688" y="298"/>
                  </a:cubicBezTo>
                  <a:close/>
                  <a:moveTo>
                    <a:pt x="661" y="245"/>
                  </a:moveTo>
                  <a:cubicBezTo>
                    <a:pt x="659" y="243"/>
                    <a:pt x="659" y="243"/>
                    <a:pt x="659" y="243"/>
                  </a:cubicBezTo>
                  <a:cubicBezTo>
                    <a:pt x="657" y="243"/>
                    <a:pt x="657" y="243"/>
                    <a:pt x="657" y="243"/>
                  </a:cubicBezTo>
                  <a:cubicBezTo>
                    <a:pt x="656" y="244"/>
                    <a:pt x="656" y="244"/>
                    <a:pt x="656" y="244"/>
                  </a:cubicBezTo>
                  <a:cubicBezTo>
                    <a:pt x="659" y="245"/>
                    <a:pt x="659" y="245"/>
                    <a:pt x="659" y="245"/>
                  </a:cubicBezTo>
                  <a:cubicBezTo>
                    <a:pt x="659" y="245"/>
                    <a:pt x="659" y="245"/>
                    <a:pt x="659" y="245"/>
                  </a:cubicBezTo>
                  <a:cubicBezTo>
                    <a:pt x="659" y="246"/>
                    <a:pt x="659" y="246"/>
                    <a:pt x="659" y="246"/>
                  </a:cubicBezTo>
                  <a:cubicBezTo>
                    <a:pt x="656" y="247"/>
                    <a:pt x="656" y="247"/>
                    <a:pt x="656" y="247"/>
                  </a:cubicBezTo>
                  <a:cubicBezTo>
                    <a:pt x="655" y="248"/>
                    <a:pt x="655" y="248"/>
                    <a:pt x="655" y="248"/>
                  </a:cubicBezTo>
                  <a:cubicBezTo>
                    <a:pt x="656" y="250"/>
                    <a:pt x="656" y="250"/>
                    <a:pt x="656" y="250"/>
                  </a:cubicBezTo>
                  <a:cubicBezTo>
                    <a:pt x="657" y="250"/>
                    <a:pt x="657" y="250"/>
                    <a:pt x="657" y="250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54" y="250"/>
                    <a:pt x="654" y="250"/>
                    <a:pt x="654" y="250"/>
                  </a:cubicBezTo>
                  <a:cubicBezTo>
                    <a:pt x="651" y="251"/>
                    <a:pt x="651" y="251"/>
                    <a:pt x="651" y="251"/>
                  </a:cubicBezTo>
                  <a:cubicBezTo>
                    <a:pt x="649" y="253"/>
                    <a:pt x="649" y="253"/>
                    <a:pt x="649" y="253"/>
                  </a:cubicBezTo>
                  <a:cubicBezTo>
                    <a:pt x="648" y="255"/>
                    <a:pt x="648" y="255"/>
                    <a:pt x="648" y="255"/>
                  </a:cubicBezTo>
                  <a:cubicBezTo>
                    <a:pt x="648" y="256"/>
                    <a:pt x="648" y="256"/>
                    <a:pt x="648" y="256"/>
                  </a:cubicBezTo>
                  <a:cubicBezTo>
                    <a:pt x="648" y="256"/>
                    <a:pt x="648" y="256"/>
                    <a:pt x="648" y="256"/>
                  </a:cubicBezTo>
                  <a:cubicBezTo>
                    <a:pt x="649" y="257"/>
                    <a:pt x="649" y="257"/>
                    <a:pt x="649" y="257"/>
                  </a:cubicBezTo>
                  <a:cubicBezTo>
                    <a:pt x="649" y="258"/>
                    <a:pt x="649" y="258"/>
                    <a:pt x="649" y="258"/>
                  </a:cubicBezTo>
                  <a:cubicBezTo>
                    <a:pt x="648" y="259"/>
                    <a:pt x="648" y="259"/>
                    <a:pt x="648" y="259"/>
                  </a:cubicBezTo>
                  <a:cubicBezTo>
                    <a:pt x="649" y="259"/>
                    <a:pt x="649" y="259"/>
                    <a:pt x="649" y="259"/>
                  </a:cubicBezTo>
                  <a:cubicBezTo>
                    <a:pt x="650" y="258"/>
                    <a:pt x="650" y="258"/>
                    <a:pt x="650" y="258"/>
                  </a:cubicBezTo>
                  <a:cubicBezTo>
                    <a:pt x="651" y="258"/>
                    <a:pt x="651" y="258"/>
                    <a:pt x="651" y="258"/>
                  </a:cubicBezTo>
                  <a:cubicBezTo>
                    <a:pt x="650" y="260"/>
                    <a:pt x="650" y="260"/>
                    <a:pt x="650" y="260"/>
                  </a:cubicBezTo>
                  <a:cubicBezTo>
                    <a:pt x="650" y="262"/>
                    <a:pt x="650" y="262"/>
                    <a:pt x="650" y="262"/>
                  </a:cubicBezTo>
                  <a:cubicBezTo>
                    <a:pt x="652" y="263"/>
                    <a:pt x="652" y="263"/>
                    <a:pt x="652" y="263"/>
                  </a:cubicBezTo>
                  <a:cubicBezTo>
                    <a:pt x="653" y="262"/>
                    <a:pt x="653" y="262"/>
                    <a:pt x="653" y="262"/>
                  </a:cubicBezTo>
                  <a:cubicBezTo>
                    <a:pt x="654" y="263"/>
                    <a:pt x="654" y="263"/>
                    <a:pt x="654" y="263"/>
                  </a:cubicBezTo>
                  <a:cubicBezTo>
                    <a:pt x="654" y="265"/>
                    <a:pt x="654" y="265"/>
                    <a:pt x="654" y="265"/>
                  </a:cubicBezTo>
                  <a:cubicBezTo>
                    <a:pt x="655" y="265"/>
                    <a:pt x="655" y="265"/>
                    <a:pt x="655" y="265"/>
                  </a:cubicBezTo>
                  <a:cubicBezTo>
                    <a:pt x="656" y="263"/>
                    <a:pt x="656" y="263"/>
                    <a:pt x="656" y="263"/>
                  </a:cubicBezTo>
                  <a:cubicBezTo>
                    <a:pt x="657" y="264"/>
                    <a:pt x="657" y="264"/>
                    <a:pt x="657" y="264"/>
                  </a:cubicBezTo>
                  <a:cubicBezTo>
                    <a:pt x="657" y="267"/>
                    <a:pt x="657" y="267"/>
                    <a:pt x="657" y="267"/>
                  </a:cubicBezTo>
                  <a:cubicBezTo>
                    <a:pt x="658" y="268"/>
                    <a:pt x="658" y="268"/>
                    <a:pt x="658" y="268"/>
                  </a:cubicBezTo>
                  <a:cubicBezTo>
                    <a:pt x="660" y="268"/>
                    <a:pt x="660" y="268"/>
                    <a:pt x="660" y="268"/>
                  </a:cubicBezTo>
                  <a:cubicBezTo>
                    <a:pt x="660" y="270"/>
                    <a:pt x="660" y="270"/>
                    <a:pt x="660" y="270"/>
                  </a:cubicBezTo>
                  <a:cubicBezTo>
                    <a:pt x="663" y="270"/>
                    <a:pt x="663" y="270"/>
                    <a:pt x="663" y="270"/>
                  </a:cubicBezTo>
                  <a:cubicBezTo>
                    <a:pt x="666" y="272"/>
                    <a:pt x="666" y="272"/>
                    <a:pt x="666" y="272"/>
                  </a:cubicBezTo>
                  <a:cubicBezTo>
                    <a:pt x="668" y="272"/>
                    <a:pt x="668" y="272"/>
                    <a:pt x="668" y="272"/>
                  </a:cubicBezTo>
                  <a:cubicBezTo>
                    <a:pt x="669" y="272"/>
                    <a:pt x="669" y="272"/>
                    <a:pt x="669" y="272"/>
                  </a:cubicBezTo>
                  <a:cubicBezTo>
                    <a:pt x="669" y="272"/>
                    <a:pt x="669" y="272"/>
                    <a:pt x="669" y="272"/>
                  </a:cubicBezTo>
                  <a:cubicBezTo>
                    <a:pt x="669" y="270"/>
                    <a:pt x="669" y="270"/>
                    <a:pt x="669" y="270"/>
                  </a:cubicBezTo>
                  <a:cubicBezTo>
                    <a:pt x="671" y="269"/>
                    <a:pt x="671" y="269"/>
                    <a:pt x="671" y="269"/>
                  </a:cubicBezTo>
                  <a:cubicBezTo>
                    <a:pt x="672" y="266"/>
                    <a:pt x="672" y="266"/>
                    <a:pt x="672" y="266"/>
                  </a:cubicBezTo>
                  <a:cubicBezTo>
                    <a:pt x="671" y="264"/>
                    <a:pt x="671" y="264"/>
                    <a:pt x="671" y="264"/>
                  </a:cubicBezTo>
                  <a:cubicBezTo>
                    <a:pt x="673" y="260"/>
                    <a:pt x="673" y="260"/>
                    <a:pt x="673" y="260"/>
                  </a:cubicBezTo>
                  <a:cubicBezTo>
                    <a:pt x="674" y="259"/>
                    <a:pt x="674" y="259"/>
                    <a:pt x="674" y="259"/>
                  </a:cubicBezTo>
                  <a:cubicBezTo>
                    <a:pt x="675" y="255"/>
                    <a:pt x="675" y="255"/>
                    <a:pt x="675" y="255"/>
                  </a:cubicBezTo>
                  <a:cubicBezTo>
                    <a:pt x="675" y="252"/>
                    <a:pt x="675" y="252"/>
                    <a:pt x="675" y="252"/>
                  </a:cubicBezTo>
                  <a:cubicBezTo>
                    <a:pt x="676" y="251"/>
                    <a:pt x="676" y="251"/>
                    <a:pt x="676" y="251"/>
                  </a:cubicBezTo>
                  <a:cubicBezTo>
                    <a:pt x="675" y="249"/>
                    <a:pt x="675" y="249"/>
                    <a:pt x="675" y="249"/>
                  </a:cubicBezTo>
                  <a:cubicBezTo>
                    <a:pt x="674" y="247"/>
                    <a:pt x="674" y="247"/>
                    <a:pt x="674" y="247"/>
                  </a:cubicBezTo>
                  <a:cubicBezTo>
                    <a:pt x="674" y="245"/>
                    <a:pt x="674" y="245"/>
                    <a:pt x="674" y="245"/>
                  </a:cubicBezTo>
                  <a:cubicBezTo>
                    <a:pt x="673" y="244"/>
                    <a:pt x="673" y="244"/>
                    <a:pt x="673" y="244"/>
                  </a:cubicBezTo>
                  <a:cubicBezTo>
                    <a:pt x="672" y="242"/>
                    <a:pt x="672" y="242"/>
                    <a:pt x="672" y="242"/>
                  </a:cubicBezTo>
                  <a:cubicBezTo>
                    <a:pt x="669" y="240"/>
                    <a:pt x="669" y="240"/>
                    <a:pt x="669" y="240"/>
                  </a:cubicBezTo>
                  <a:cubicBezTo>
                    <a:pt x="666" y="241"/>
                    <a:pt x="666" y="241"/>
                    <a:pt x="666" y="241"/>
                  </a:cubicBezTo>
                  <a:cubicBezTo>
                    <a:pt x="664" y="240"/>
                    <a:pt x="664" y="240"/>
                    <a:pt x="664" y="240"/>
                  </a:cubicBezTo>
                  <a:cubicBezTo>
                    <a:pt x="661" y="241"/>
                    <a:pt x="661" y="241"/>
                    <a:pt x="661" y="241"/>
                  </a:cubicBezTo>
                  <a:cubicBezTo>
                    <a:pt x="661" y="242"/>
                    <a:pt x="661" y="242"/>
                    <a:pt x="661" y="242"/>
                  </a:cubicBezTo>
                  <a:cubicBezTo>
                    <a:pt x="662" y="244"/>
                    <a:pt x="662" y="244"/>
                    <a:pt x="662" y="244"/>
                  </a:cubicBezTo>
                  <a:cubicBezTo>
                    <a:pt x="662" y="245"/>
                    <a:pt x="662" y="245"/>
                    <a:pt x="662" y="245"/>
                  </a:cubicBezTo>
                  <a:cubicBezTo>
                    <a:pt x="661" y="245"/>
                    <a:pt x="661" y="245"/>
                    <a:pt x="661" y="245"/>
                  </a:cubicBezTo>
                  <a:close/>
                  <a:moveTo>
                    <a:pt x="677" y="226"/>
                  </a:moveTo>
                  <a:cubicBezTo>
                    <a:pt x="675" y="225"/>
                    <a:pt x="675" y="225"/>
                    <a:pt x="675" y="225"/>
                  </a:cubicBezTo>
                  <a:cubicBezTo>
                    <a:pt x="676" y="224"/>
                    <a:pt x="676" y="224"/>
                    <a:pt x="676" y="224"/>
                  </a:cubicBezTo>
                  <a:cubicBezTo>
                    <a:pt x="678" y="223"/>
                    <a:pt x="678" y="223"/>
                    <a:pt x="678" y="223"/>
                  </a:cubicBezTo>
                  <a:cubicBezTo>
                    <a:pt x="678" y="223"/>
                    <a:pt x="677" y="226"/>
                    <a:pt x="677" y="226"/>
                  </a:cubicBezTo>
                  <a:close/>
                  <a:moveTo>
                    <a:pt x="674" y="238"/>
                  </a:moveTo>
                  <a:cubicBezTo>
                    <a:pt x="674" y="236"/>
                    <a:pt x="674" y="236"/>
                    <a:pt x="674" y="236"/>
                  </a:cubicBezTo>
                  <a:cubicBezTo>
                    <a:pt x="673" y="235"/>
                    <a:pt x="673" y="235"/>
                    <a:pt x="673" y="235"/>
                  </a:cubicBezTo>
                  <a:cubicBezTo>
                    <a:pt x="673" y="234"/>
                    <a:pt x="673" y="234"/>
                    <a:pt x="673" y="234"/>
                  </a:cubicBezTo>
                  <a:cubicBezTo>
                    <a:pt x="674" y="233"/>
                    <a:pt x="674" y="233"/>
                    <a:pt x="674" y="233"/>
                  </a:cubicBezTo>
                  <a:cubicBezTo>
                    <a:pt x="674" y="231"/>
                    <a:pt x="674" y="231"/>
                    <a:pt x="674" y="231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8" y="230"/>
                    <a:pt x="678" y="230"/>
                    <a:pt x="678" y="230"/>
                  </a:cubicBezTo>
                  <a:cubicBezTo>
                    <a:pt x="676" y="235"/>
                    <a:pt x="676" y="235"/>
                    <a:pt x="676" y="235"/>
                  </a:cubicBezTo>
                  <a:cubicBezTo>
                    <a:pt x="675" y="237"/>
                    <a:pt x="675" y="237"/>
                    <a:pt x="675" y="237"/>
                  </a:cubicBezTo>
                  <a:cubicBezTo>
                    <a:pt x="675" y="237"/>
                    <a:pt x="674" y="238"/>
                    <a:pt x="674" y="238"/>
                  </a:cubicBezTo>
                  <a:close/>
                  <a:moveTo>
                    <a:pt x="657" y="233"/>
                  </a:moveTo>
                  <a:cubicBezTo>
                    <a:pt x="656" y="232"/>
                    <a:pt x="656" y="232"/>
                    <a:pt x="656" y="232"/>
                  </a:cubicBezTo>
                  <a:cubicBezTo>
                    <a:pt x="657" y="230"/>
                    <a:pt x="657" y="230"/>
                    <a:pt x="657" y="230"/>
                  </a:cubicBezTo>
                  <a:cubicBezTo>
                    <a:pt x="660" y="230"/>
                    <a:pt x="660" y="230"/>
                    <a:pt x="660" y="230"/>
                  </a:cubicBezTo>
                  <a:cubicBezTo>
                    <a:pt x="660" y="231"/>
                    <a:pt x="660" y="231"/>
                    <a:pt x="660" y="231"/>
                  </a:cubicBezTo>
                  <a:cubicBezTo>
                    <a:pt x="659" y="231"/>
                    <a:pt x="659" y="231"/>
                    <a:pt x="659" y="231"/>
                  </a:cubicBezTo>
                  <a:cubicBezTo>
                    <a:pt x="658" y="232"/>
                    <a:pt x="658" y="232"/>
                    <a:pt x="658" y="232"/>
                  </a:cubicBezTo>
                  <a:cubicBezTo>
                    <a:pt x="657" y="233"/>
                    <a:pt x="657" y="233"/>
                    <a:pt x="657" y="233"/>
                  </a:cubicBezTo>
                  <a:close/>
                  <a:moveTo>
                    <a:pt x="653" y="236"/>
                  </a:moveTo>
                  <a:cubicBezTo>
                    <a:pt x="652" y="235"/>
                    <a:pt x="652" y="235"/>
                    <a:pt x="652" y="235"/>
                  </a:cubicBezTo>
                  <a:cubicBezTo>
                    <a:pt x="654" y="234"/>
                    <a:pt x="654" y="234"/>
                    <a:pt x="654" y="234"/>
                  </a:cubicBezTo>
                  <a:cubicBezTo>
                    <a:pt x="655" y="234"/>
                    <a:pt x="655" y="234"/>
                    <a:pt x="655" y="234"/>
                  </a:cubicBezTo>
                  <a:cubicBezTo>
                    <a:pt x="654" y="235"/>
                    <a:pt x="654" y="235"/>
                    <a:pt x="654" y="235"/>
                  </a:cubicBezTo>
                  <a:cubicBezTo>
                    <a:pt x="653" y="236"/>
                    <a:pt x="653" y="236"/>
                    <a:pt x="653" y="236"/>
                  </a:cubicBezTo>
                  <a:close/>
                  <a:moveTo>
                    <a:pt x="656" y="241"/>
                  </a:moveTo>
                  <a:cubicBezTo>
                    <a:pt x="656" y="240"/>
                    <a:pt x="656" y="240"/>
                    <a:pt x="656" y="240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6" y="237"/>
                    <a:pt x="656" y="237"/>
                    <a:pt x="656" y="237"/>
                  </a:cubicBezTo>
                  <a:cubicBezTo>
                    <a:pt x="657" y="237"/>
                    <a:pt x="657" y="237"/>
                    <a:pt x="657" y="237"/>
                  </a:cubicBezTo>
                  <a:cubicBezTo>
                    <a:pt x="658" y="238"/>
                    <a:pt x="658" y="238"/>
                    <a:pt x="658" y="238"/>
                  </a:cubicBezTo>
                  <a:cubicBezTo>
                    <a:pt x="659" y="239"/>
                    <a:pt x="659" y="239"/>
                    <a:pt x="659" y="239"/>
                  </a:cubicBezTo>
                  <a:cubicBezTo>
                    <a:pt x="657" y="241"/>
                    <a:pt x="657" y="241"/>
                    <a:pt x="657" y="241"/>
                  </a:cubicBezTo>
                  <a:cubicBezTo>
                    <a:pt x="656" y="241"/>
                    <a:pt x="656" y="241"/>
                    <a:pt x="656" y="241"/>
                  </a:cubicBezTo>
                  <a:close/>
                  <a:moveTo>
                    <a:pt x="651" y="243"/>
                  </a:moveTo>
                  <a:cubicBezTo>
                    <a:pt x="650" y="243"/>
                    <a:pt x="650" y="243"/>
                    <a:pt x="650" y="243"/>
                  </a:cubicBezTo>
                  <a:cubicBezTo>
                    <a:pt x="649" y="239"/>
                    <a:pt x="649" y="239"/>
                    <a:pt x="649" y="239"/>
                  </a:cubicBezTo>
                  <a:cubicBezTo>
                    <a:pt x="650" y="239"/>
                    <a:pt x="650" y="239"/>
                    <a:pt x="650" y="239"/>
                  </a:cubicBezTo>
                  <a:cubicBezTo>
                    <a:pt x="651" y="238"/>
                    <a:pt x="651" y="238"/>
                    <a:pt x="651" y="238"/>
                  </a:cubicBezTo>
                  <a:cubicBezTo>
                    <a:pt x="653" y="237"/>
                    <a:pt x="653" y="237"/>
                    <a:pt x="653" y="237"/>
                  </a:cubicBezTo>
                  <a:cubicBezTo>
                    <a:pt x="654" y="238"/>
                    <a:pt x="654" y="238"/>
                    <a:pt x="654" y="238"/>
                  </a:cubicBezTo>
                  <a:cubicBezTo>
                    <a:pt x="655" y="239"/>
                    <a:pt x="655" y="239"/>
                    <a:pt x="655" y="239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4" y="242"/>
                    <a:pt x="654" y="242"/>
                    <a:pt x="654" y="242"/>
                  </a:cubicBezTo>
                  <a:cubicBezTo>
                    <a:pt x="653" y="242"/>
                    <a:pt x="653" y="242"/>
                    <a:pt x="653" y="242"/>
                  </a:cubicBezTo>
                  <a:cubicBezTo>
                    <a:pt x="652" y="243"/>
                    <a:pt x="652" y="243"/>
                    <a:pt x="652" y="243"/>
                  </a:cubicBezTo>
                  <a:cubicBezTo>
                    <a:pt x="651" y="243"/>
                    <a:pt x="651" y="243"/>
                    <a:pt x="651" y="243"/>
                  </a:cubicBezTo>
                  <a:close/>
                  <a:moveTo>
                    <a:pt x="645" y="245"/>
                  </a:moveTo>
                  <a:cubicBezTo>
                    <a:pt x="645" y="243"/>
                    <a:pt x="645" y="243"/>
                    <a:pt x="645" y="243"/>
                  </a:cubicBezTo>
                  <a:cubicBezTo>
                    <a:pt x="646" y="242"/>
                    <a:pt x="646" y="242"/>
                    <a:pt x="646" y="242"/>
                  </a:cubicBezTo>
                  <a:cubicBezTo>
                    <a:pt x="646" y="243"/>
                    <a:pt x="646" y="243"/>
                    <a:pt x="646" y="243"/>
                  </a:cubicBezTo>
                  <a:cubicBezTo>
                    <a:pt x="646" y="244"/>
                    <a:pt x="646" y="244"/>
                    <a:pt x="646" y="244"/>
                  </a:cubicBezTo>
                  <a:cubicBezTo>
                    <a:pt x="645" y="245"/>
                    <a:pt x="645" y="245"/>
                    <a:pt x="645" y="245"/>
                  </a:cubicBezTo>
                  <a:close/>
                  <a:moveTo>
                    <a:pt x="620" y="248"/>
                  </a:moveTo>
                  <a:cubicBezTo>
                    <a:pt x="619" y="247"/>
                    <a:pt x="619" y="247"/>
                    <a:pt x="619" y="247"/>
                  </a:cubicBezTo>
                  <a:cubicBezTo>
                    <a:pt x="616" y="247"/>
                    <a:pt x="616" y="247"/>
                    <a:pt x="616" y="247"/>
                  </a:cubicBezTo>
                  <a:cubicBezTo>
                    <a:pt x="615" y="245"/>
                    <a:pt x="615" y="245"/>
                    <a:pt x="615" y="245"/>
                  </a:cubicBezTo>
                  <a:cubicBezTo>
                    <a:pt x="615" y="243"/>
                    <a:pt x="615" y="243"/>
                    <a:pt x="615" y="243"/>
                  </a:cubicBezTo>
                  <a:cubicBezTo>
                    <a:pt x="616" y="242"/>
                    <a:pt x="616" y="242"/>
                    <a:pt x="616" y="242"/>
                  </a:cubicBezTo>
                  <a:cubicBezTo>
                    <a:pt x="615" y="241"/>
                    <a:pt x="615" y="241"/>
                    <a:pt x="615" y="241"/>
                  </a:cubicBezTo>
                  <a:cubicBezTo>
                    <a:pt x="616" y="238"/>
                    <a:pt x="616" y="238"/>
                    <a:pt x="616" y="238"/>
                  </a:cubicBezTo>
                  <a:cubicBezTo>
                    <a:pt x="617" y="239"/>
                    <a:pt x="617" y="239"/>
                    <a:pt x="617" y="239"/>
                  </a:cubicBezTo>
                  <a:cubicBezTo>
                    <a:pt x="618" y="240"/>
                    <a:pt x="618" y="240"/>
                    <a:pt x="618" y="240"/>
                  </a:cubicBezTo>
                  <a:cubicBezTo>
                    <a:pt x="620" y="240"/>
                    <a:pt x="620" y="240"/>
                    <a:pt x="620" y="240"/>
                  </a:cubicBezTo>
                  <a:cubicBezTo>
                    <a:pt x="618" y="238"/>
                    <a:pt x="618" y="238"/>
                    <a:pt x="618" y="238"/>
                  </a:cubicBezTo>
                  <a:cubicBezTo>
                    <a:pt x="619" y="237"/>
                    <a:pt x="619" y="237"/>
                    <a:pt x="619" y="237"/>
                  </a:cubicBezTo>
                  <a:cubicBezTo>
                    <a:pt x="617" y="236"/>
                    <a:pt x="617" y="236"/>
                    <a:pt x="617" y="236"/>
                  </a:cubicBezTo>
                  <a:cubicBezTo>
                    <a:pt x="616" y="235"/>
                    <a:pt x="616" y="235"/>
                    <a:pt x="616" y="235"/>
                  </a:cubicBezTo>
                  <a:cubicBezTo>
                    <a:pt x="616" y="234"/>
                    <a:pt x="616" y="234"/>
                    <a:pt x="616" y="234"/>
                  </a:cubicBezTo>
                  <a:cubicBezTo>
                    <a:pt x="615" y="233"/>
                    <a:pt x="615" y="233"/>
                    <a:pt x="615" y="233"/>
                  </a:cubicBezTo>
                  <a:cubicBezTo>
                    <a:pt x="616" y="233"/>
                    <a:pt x="616" y="233"/>
                    <a:pt x="616" y="233"/>
                  </a:cubicBezTo>
                  <a:cubicBezTo>
                    <a:pt x="617" y="234"/>
                    <a:pt x="617" y="234"/>
                    <a:pt x="617" y="234"/>
                  </a:cubicBezTo>
                  <a:cubicBezTo>
                    <a:pt x="618" y="233"/>
                    <a:pt x="618" y="233"/>
                    <a:pt x="618" y="233"/>
                  </a:cubicBezTo>
                  <a:cubicBezTo>
                    <a:pt x="618" y="232"/>
                    <a:pt x="618" y="232"/>
                    <a:pt x="618" y="232"/>
                  </a:cubicBezTo>
                  <a:cubicBezTo>
                    <a:pt x="619" y="231"/>
                    <a:pt x="619" y="231"/>
                    <a:pt x="619" y="231"/>
                  </a:cubicBezTo>
                  <a:cubicBezTo>
                    <a:pt x="621" y="232"/>
                    <a:pt x="621" y="232"/>
                    <a:pt x="621" y="232"/>
                  </a:cubicBezTo>
                  <a:cubicBezTo>
                    <a:pt x="625" y="233"/>
                    <a:pt x="625" y="233"/>
                    <a:pt x="625" y="233"/>
                  </a:cubicBezTo>
                  <a:cubicBezTo>
                    <a:pt x="626" y="232"/>
                    <a:pt x="626" y="232"/>
                    <a:pt x="626" y="232"/>
                  </a:cubicBezTo>
                  <a:cubicBezTo>
                    <a:pt x="625" y="231"/>
                    <a:pt x="625" y="231"/>
                    <a:pt x="625" y="231"/>
                  </a:cubicBezTo>
                  <a:cubicBezTo>
                    <a:pt x="623" y="231"/>
                    <a:pt x="623" y="231"/>
                    <a:pt x="623" y="231"/>
                  </a:cubicBezTo>
                  <a:cubicBezTo>
                    <a:pt x="624" y="231"/>
                    <a:pt x="624" y="231"/>
                    <a:pt x="624" y="231"/>
                  </a:cubicBezTo>
                  <a:cubicBezTo>
                    <a:pt x="628" y="230"/>
                    <a:pt x="628" y="230"/>
                    <a:pt x="628" y="230"/>
                  </a:cubicBezTo>
                  <a:cubicBezTo>
                    <a:pt x="630" y="229"/>
                    <a:pt x="630" y="229"/>
                    <a:pt x="630" y="229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6" y="229"/>
                    <a:pt x="636" y="229"/>
                    <a:pt x="636" y="229"/>
                  </a:cubicBezTo>
                  <a:cubicBezTo>
                    <a:pt x="637" y="228"/>
                    <a:pt x="637" y="228"/>
                    <a:pt x="637" y="228"/>
                  </a:cubicBezTo>
                  <a:cubicBezTo>
                    <a:pt x="636" y="227"/>
                    <a:pt x="636" y="227"/>
                    <a:pt x="636" y="227"/>
                  </a:cubicBezTo>
                  <a:cubicBezTo>
                    <a:pt x="626" y="225"/>
                    <a:pt x="626" y="225"/>
                    <a:pt x="626" y="225"/>
                  </a:cubicBezTo>
                  <a:cubicBezTo>
                    <a:pt x="624" y="225"/>
                    <a:pt x="624" y="225"/>
                    <a:pt x="624" y="225"/>
                  </a:cubicBezTo>
                  <a:cubicBezTo>
                    <a:pt x="622" y="224"/>
                    <a:pt x="622" y="224"/>
                    <a:pt x="622" y="224"/>
                  </a:cubicBezTo>
                  <a:cubicBezTo>
                    <a:pt x="619" y="225"/>
                    <a:pt x="619" y="225"/>
                    <a:pt x="619" y="225"/>
                  </a:cubicBezTo>
                  <a:cubicBezTo>
                    <a:pt x="616" y="224"/>
                    <a:pt x="616" y="224"/>
                    <a:pt x="616" y="224"/>
                  </a:cubicBezTo>
                  <a:cubicBezTo>
                    <a:pt x="615" y="224"/>
                    <a:pt x="615" y="224"/>
                    <a:pt x="615" y="224"/>
                  </a:cubicBezTo>
                  <a:cubicBezTo>
                    <a:pt x="613" y="223"/>
                    <a:pt x="613" y="223"/>
                    <a:pt x="613" y="223"/>
                  </a:cubicBezTo>
                  <a:cubicBezTo>
                    <a:pt x="611" y="223"/>
                    <a:pt x="611" y="223"/>
                    <a:pt x="611" y="223"/>
                  </a:cubicBezTo>
                  <a:cubicBezTo>
                    <a:pt x="610" y="224"/>
                    <a:pt x="610" y="224"/>
                    <a:pt x="610" y="224"/>
                  </a:cubicBezTo>
                  <a:cubicBezTo>
                    <a:pt x="609" y="223"/>
                    <a:pt x="609" y="223"/>
                    <a:pt x="609" y="223"/>
                  </a:cubicBezTo>
                  <a:cubicBezTo>
                    <a:pt x="607" y="224"/>
                    <a:pt x="607" y="224"/>
                    <a:pt x="607" y="224"/>
                  </a:cubicBezTo>
                  <a:cubicBezTo>
                    <a:pt x="606" y="223"/>
                    <a:pt x="606" y="223"/>
                    <a:pt x="606" y="223"/>
                  </a:cubicBezTo>
                  <a:cubicBezTo>
                    <a:pt x="606" y="220"/>
                    <a:pt x="606" y="220"/>
                    <a:pt x="606" y="220"/>
                  </a:cubicBezTo>
                  <a:cubicBezTo>
                    <a:pt x="608" y="220"/>
                    <a:pt x="608" y="220"/>
                    <a:pt x="608" y="220"/>
                  </a:cubicBezTo>
                  <a:cubicBezTo>
                    <a:pt x="609" y="219"/>
                    <a:pt x="609" y="219"/>
                    <a:pt x="609" y="219"/>
                  </a:cubicBezTo>
                  <a:cubicBezTo>
                    <a:pt x="611" y="220"/>
                    <a:pt x="611" y="220"/>
                    <a:pt x="611" y="220"/>
                  </a:cubicBezTo>
                  <a:cubicBezTo>
                    <a:pt x="612" y="219"/>
                    <a:pt x="612" y="219"/>
                    <a:pt x="612" y="219"/>
                  </a:cubicBezTo>
                  <a:cubicBezTo>
                    <a:pt x="611" y="218"/>
                    <a:pt x="611" y="218"/>
                    <a:pt x="611" y="218"/>
                  </a:cubicBezTo>
                  <a:cubicBezTo>
                    <a:pt x="612" y="216"/>
                    <a:pt x="612" y="216"/>
                    <a:pt x="612" y="216"/>
                  </a:cubicBezTo>
                  <a:cubicBezTo>
                    <a:pt x="613" y="215"/>
                    <a:pt x="613" y="215"/>
                    <a:pt x="613" y="215"/>
                  </a:cubicBezTo>
                  <a:cubicBezTo>
                    <a:pt x="616" y="215"/>
                    <a:pt x="616" y="215"/>
                    <a:pt x="616" y="215"/>
                  </a:cubicBezTo>
                  <a:cubicBezTo>
                    <a:pt x="617" y="215"/>
                    <a:pt x="617" y="215"/>
                    <a:pt x="617" y="215"/>
                  </a:cubicBezTo>
                  <a:cubicBezTo>
                    <a:pt x="617" y="217"/>
                    <a:pt x="617" y="217"/>
                    <a:pt x="617" y="217"/>
                  </a:cubicBezTo>
                  <a:cubicBezTo>
                    <a:pt x="618" y="218"/>
                    <a:pt x="618" y="218"/>
                    <a:pt x="618" y="218"/>
                  </a:cubicBezTo>
                  <a:cubicBezTo>
                    <a:pt x="618" y="221"/>
                    <a:pt x="618" y="221"/>
                    <a:pt x="618" y="221"/>
                  </a:cubicBezTo>
                  <a:cubicBezTo>
                    <a:pt x="619" y="221"/>
                    <a:pt x="619" y="221"/>
                    <a:pt x="619" y="221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0" y="218"/>
                    <a:pt x="620" y="218"/>
                    <a:pt x="620" y="218"/>
                  </a:cubicBezTo>
                  <a:cubicBezTo>
                    <a:pt x="619" y="216"/>
                    <a:pt x="619" y="216"/>
                    <a:pt x="619" y="216"/>
                  </a:cubicBezTo>
                  <a:cubicBezTo>
                    <a:pt x="620" y="214"/>
                    <a:pt x="620" y="214"/>
                    <a:pt x="620" y="214"/>
                  </a:cubicBezTo>
                  <a:cubicBezTo>
                    <a:pt x="622" y="213"/>
                    <a:pt x="622" y="213"/>
                    <a:pt x="622" y="213"/>
                  </a:cubicBezTo>
                  <a:cubicBezTo>
                    <a:pt x="622" y="212"/>
                    <a:pt x="622" y="212"/>
                    <a:pt x="622" y="212"/>
                  </a:cubicBezTo>
                  <a:cubicBezTo>
                    <a:pt x="620" y="211"/>
                    <a:pt x="620" y="211"/>
                    <a:pt x="620" y="211"/>
                  </a:cubicBezTo>
                  <a:cubicBezTo>
                    <a:pt x="621" y="208"/>
                    <a:pt x="621" y="208"/>
                    <a:pt x="621" y="208"/>
                  </a:cubicBezTo>
                  <a:cubicBezTo>
                    <a:pt x="623" y="207"/>
                    <a:pt x="623" y="207"/>
                    <a:pt x="623" y="207"/>
                  </a:cubicBezTo>
                  <a:cubicBezTo>
                    <a:pt x="624" y="206"/>
                    <a:pt x="624" y="206"/>
                    <a:pt x="624" y="206"/>
                  </a:cubicBezTo>
                  <a:cubicBezTo>
                    <a:pt x="626" y="205"/>
                    <a:pt x="626" y="205"/>
                    <a:pt x="626" y="205"/>
                  </a:cubicBezTo>
                  <a:cubicBezTo>
                    <a:pt x="625" y="203"/>
                    <a:pt x="625" y="203"/>
                    <a:pt x="625" y="203"/>
                  </a:cubicBezTo>
                  <a:cubicBezTo>
                    <a:pt x="624" y="203"/>
                    <a:pt x="624" y="203"/>
                    <a:pt x="624" y="203"/>
                  </a:cubicBezTo>
                  <a:cubicBezTo>
                    <a:pt x="623" y="203"/>
                    <a:pt x="623" y="203"/>
                    <a:pt x="623" y="203"/>
                  </a:cubicBezTo>
                  <a:cubicBezTo>
                    <a:pt x="623" y="201"/>
                    <a:pt x="623" y="201"/>
                    <a:pt x="623" y="201"/>
                  </a:cubicBezTo>
                  <a:cubicBezTo>
                    <a:pt x="625" y="199"/>
                    <a:pt x="625" y="199"/>
                    <a:pt x="625" y="199"/>
                  </a:cubicBezTo>
                  <a:cubicBezTo>
                    <a:pt x="626" y="198"/>
                    <a:pt x="626" y="198"/>
                    <a:pt x="626" y="198"/>
                  </a:cubicBezTo>
                  <a:cubicBezTo>
                    <a:pt x="628" y="197"/>
                    <a:pt x="628" y="197"/>
                    <a:pt x="628" y="197"/>
                  </a:cubicBezTo>
                  <a:cubicBezTo>
                    <a:pt x="629" y="198"/>
                    <a:pt x="629" y="198"/>
                    <a:pt x="629" y="198"/>
                  </a:cubicBezTo>
                  <a:cubicBezTo>
                    <a:pt x="630" y="200"/>
                    <a:pt x="630" y="200"/>
                    <a:pt x="630" y="200"/>
                  </a:cubicBezTo>
                  <a:cubicBezTo>
                    <a:pt x="631" y="201"/>
                    <a:pt x="631" y="201"/>
                    <a:pt x="631" y="201"/>
                  </a:cubicBezTo>
                  <a:cubicBezTo>
                    <a:pt x="631" y="203"/>
                    <a:pt x="631" y="203"/>
                    <a:pt x="631" y="203"/>
                  </a:cubicBezTo>
                  <a:cubicBezTo>
                    <a:pt x="630" y="204"/>
                    <a:pt x="630" y="204"/>
                    <a:pt x="630" y="204"/>
                  </a:cubicBezTo>
                  <a:cubicBezTo>
                    <a:pt x="631" y="206"/>
                    <a:pt x="631" y="206"/>
                    <a:pt x="631" y="206"/>
                  </a:cubicBezTo>
                  <a:cubicBezTo>
                    <a:pt x="632" y="208"/>
                    <a:pt x="632" y="208"/>
                    <a:pt x="632" y="208"/>
                  </a:cubicBezTo>
                  <a:cubicBezTo>
                    <a:pt x="633" y="214"/>
                    <a:pt x="633" y="214"/>
                    <a:pt x="633" y="214"/>
                  </a:cubicBezTo>
                  <a:cubicBezTo>
                    <a:pt x="633" y="216"/>
                    <a:pt x="633" y="216"/>
                    <a:pt x="633" y="216"/>
                  </a:cubicBezTo>
                  <a:cubicBezTo>
                    <a:pt x="633" y="218"/>
                    <a:pt x="633" y="218"/>
                    <a:pt x="633" y="218"/>
                  </a:cubicBezTo>
                  <a:cubicBezTo>
                    <a:pt x="635" y="219"/>
                    <a:pt x="635" y="219"/>
                    <a:pt x="635" y="219"/>
                  </a:cubicBezTo>
                  <a:cubicBezTo>
                    <a:pt x="637" y="217"/>
                    <a:pt x="637" y="217"/>
                    <a:pt x="637" y="217"/>
                  </a:cubicBezTo>
                  <a:cubicBezTo>
                    <a:pt x="636" y="216"/>
                    <a:pt x="636" y="216"/>
                    <a:pt x="636" y="216"/>
                  </a:cubicBezTo>
                  <a:cubicBezTo>
                    <a:pt x="637" y="212"/>
                    <a:pt x="637" y="212"/>
                    <a:pt x="637" y="212"/>
                  </a:cubicBezTo>
                  <a:cubicBezTo>
                    <a:pt x="639" y="212"/>
                    <a:pt x="639" y="212"/>
                    <a:pt x="639" y="212"/>
                  </a:cubicBezTo>
                  <a:cubicBezTo>
                    <a:pt x="639" y="210"/>
                    <a:pt x="639" y="210"/>
                    <a:pt x="639" y="210"/>
                  </a:cubicBezTo>
                  <a:cubicBezTo>
                    <a:pt x="635" y="207"/>
                    <a:pt x="635" y="207"/>
                    <a:pt x="635" y="207"/>
                  </a:cubicBezTo>
                  <a:cubicBezTo>
                    <a:pt x="636" y="206"/>
                    <a:pt x="636" y="206"/>
                    <a:pt x="636" y="206"/>
                  </a:cubicBezTo>
                  <a:cubicBezTo>
                    <a:pt x="637" y="206"/>
                    <a:pt x="637" y="206"/>
                    <a:pt x="637" y="206"/>
                  </a:cubicBezTo>
                  <a:cubicBezTo>
                    <a:pt x="640" y="207"/>
                    <a:pt x="640" y="207"/>
                    <a:pt x="640" y="207"/>
                  </a:cubicBezTo>
                  <a:cubicBezTo>
                    <a:pt x="639" y="206"/>
                    <a:pt x="639" y="206"/>
                    <a:pt x="639" y="206"/>
                  </a:cubicBezTo>
                  <a:cubicBezTo>
                    <a:pt x="637" y="203"/>
                    <a:pt x="637" y="203"/>
                    <a:pt x="637" y="203"/>
                  </a:cubicBezTo>
                  <a:cubicBezTo>
                    <a:pt x="636" y="200"/>
                    <a:pt x="636" y="200"/>
                    <a:pt x="636" y="200"/>
                  </a:cubicBezTo>
                  <a:cubicBezTo>
                    <a:pt x="637" y="199"/>
                    <a:pt x="637" y="199"/>
                    <a:pt x="637" y="199"/>
                  </a:cubicBezTo>
                  <a:cubicBezTo>
                    <a:pt x="637" y="196"/>
                    <a:pt x="637" y="196"/>
                    <a:pt x="637" y="196"/>
                  </a:cubicBezTo>
                  <a:cubicBezTo>
                    <a:pt x="639" y="195"/>
                    <a:pt x="639" y="195"/>
                    <a:pt x="639" y="195"/>
                  </a:cubicBezTo>
                  <a:cubicBezTo>
                    <a:pt x="641" y="194"/>
                    <a:pt x="641" y="194"/>
                    <a:pt x="641" y="194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44" y="193"/>
                    <a:pt x="644" y="193"/>
                    <a:pt x="644" y="193"/>
                  </a:cubicBezTo>
                  <a:cubicBezTo>
                    <a:pt x="644" y="193"/>
                    <a:pt x="646" y="192"/>
                    <a:pt x="646" y="192"/>
                  </a:cubicBezTo>
                  <a:cubicBezTo>
                    <a:pt x="646" y="192"/>
                    <a:pt x="648" y="192"/>
                    <a:pt x="648" y="192"/>
                  </a:cubicBezTo>
                  <a:cubicBezTo>
                    <a:pt x="648" y="194"/>
                    <a:pt x="648" y="194"/>
                    <a:pt x="648" y="194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652" y="194"/>
                    <a:pt x="652" y="194"/>
                    <a:pt x="652" y="194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200"/>
                    <a:pt x="652" y="200"/>
                    <a:pt x="652" y="200"/>
                  </a:cubicBezTo>
                  <a:cubicBezTo>
                    <a:pt x="651" y="202"/>
                    <a:pt x="651" y="202"/>
                    <a:pt x="651" y="202"/>
                  </a:cubicBezTo>
                  <a:cubicBezTo>
                    <a:pt x="651" y="204"/>
                    <a:pt x="651" y="204"/>
                    <a:pt x="651" y="204"/>
                  </a:cubicBezTo>
                  <a:cubicBezTo>
                    <a:pt x="652" y="204"/>
                    <a:pt x="652" y="204"/>
                    <a:pt x="652" y="204"/>
                  </a:cubicBezTo>
                  <a:cubicBezTo>
                    <a:pt x="653" y="203"/>
                    <a:pt x="653" y="203"/>
                    <a:pt x="653" y="203"/>
                  </a:cubicBezTo>
                  <a:cubicBezTo>
                    <a:pt x="654" y="203"/>
                    <a:pt x="654" y="203"/>
                    <a:pt x="654" y="203"/>
                  </a:cubicBezTo>
                  <a:cubicBezTo>
                    <a:pt x="656" y="202"/>
                    <a:pt x="656" y="202"/>
                    <a:pt x="656" y="202"/>
                  </a:cubicBezTo>
                  <a:cubicBezTo>
                    <a:pt x="656" y="198"/>
                    <a:pt x="656" y="198"/>
                    <a:pt x="656" y="198"/>
                  </a:cubicBezTo>
                  <a:cubicBezTo>
                    <a:pt x="657" y="196"/>
                    <a:pt x="657" y="196"/>
                    <a:pt x="657" y="196"/>
                  </a:cubicBezTo>
                  <a:cubicBezTo>
                    <a:pt x="659" y="198"/>
                    <a:pt x="659" y="198"/>
                    <a:pt x="659" y="198"/>
                  </a:cubicBezTo>
                  <a:cubicBezTo>
                    <a:pt x="661" y="197"/>
                    <a:pt x="661" y="197"/>
                    <a:pt x="661" y="197"/>
                  </a:cubicBezTo>
                  <a:cubicBezTo>
                    <a:pt x="661" y="195"/>
                    <a:pt x="661" y="195"/>
                    <a:pt x="661" y="195"/>
                  </a:cubicBezTo>
                  <a:cubicBezTo>
                    <a:pt x="660" y="194"/>
                    <a:pt x="660" y="194"/>
                    <a:pt x="660" y="194"/>
                  </a:cubicBezTo>
                  <a:cubicBezTo>
                    <a:pt x="662" y="194"/>
                    <a:pt x="662" y="194"/>
                    <a:pt x="662" y="194"/>
                  </a:cubicBezTo>
                  <a:cubicBezTo>
                    <a:pt x="663" y="196"/>
                    <a:pt x="663" y="196"/>
                    <a:pt x="663" y="196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63" y="199"/>
                    <a:pt x="663" y="199"/>
                    <a:pt x="663" y="199"/>
                  </a:cubicBezTo>
                  <a:cubicBezTo>
                    <a:pt x="662" y="200"/>
                    <a:pt x="662" y="200"/>
                    <a:pt x="662" y="200"/>
                  </a:cubicBezTo>
                  <a:cubicBezTo>
                    <a:pt x="661" y="200"/>
                    <a:pt x="661" y="200"/>
                    <a:pt x="661" y="200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5" y="203"/>
                    <a:pt x="665" y="203"/>
                    <a:pt x="665" y="203"/>
                  </a:cubicBezTo>
                  <a:cubicBezTo>
                    <a:pt x="666" y="205"/>
                    <a:pt x="666" y="205"/>
                    <a:pt x="666" y="205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3" y="209"/>
                    <a:pt x="663" y="209"/>
                    <a:pt x="663" y="209"/>
                  </a:cubicBezTo>
                  <a:cubicBezTo>
                    <a:pt x="661" y="212"/>
                    <a:pt x="661" y="212"/>
                    <a:pt x="661" y="212"/>
                  </a:cubicBezTo>
                  <a:cubicBezTo>
                    <a:pt x="661" y="215"/>
                    <a:pt x="661" y="215"/>
                    <a:pt x="661" y="215"/>
                  </a:cubicBezTo>
                  <a:cubicBezTo>
                    <a:pt x="660" y="217"/>
                    <a:pt x="660" y="217"/>
                    <a:pt x="660" y="217"/>
                  </a:cubicBezTo>
                  <a:cubicBezTo>
                    <a:pt x="658" y="218"/>
                    <a:pt x="658" y="218"/>
                    <a:pt x="658" y="218"/>
                  </a:cubicBezTo>
                  <a:cubicBezTo>
                    <a:pt x="655" y="221"/>
                    <a:pt x="655" y="221"/>
                    <a:pt x="655" y="221"/>
                  </a:cubicBezTo>
                  <a:cubicBezTo>
                    <a:pt x="655" y="222"/>
                    <a:pt x="655" y="222"/>
                    <a:pt x="655" y="222"/>
                  </a:cubicBezTo>
                  <a:cubicBezTo>
                    <a:pt x="652" y="225"/>
                    <a:pt x="652" y="225"/>
                    <a:pt x="652" y="225"/>
                  </a:cubicBezTo>
                  <a:cubicBezTo>
                    <a:pt x="652" y="226"/>
                    <a:pt x="652" y="226"/>
                    <a:pt x="652" y="226"/>
                  </a:cubicBezTo>
                  <a:cubicBezTo>
                    <a:pt x="652" y="228"/>
                    <a:pt x="652" y="228"/>
                    <a:pt x="652" y="228"/>
                  </a:cubicBezTo>
                  <a:cubicBezTo>
                    <a:pt x="650" y="228"/>
                    <a:pt x="650" y="228"/>
                    <a:pt x="650" y="228"/>
                  </a:cubicBezTo>
                  <a:cubicBezTo>
                    <a:pt x="649" y="228"/>
                    <a:pt x="649" y="228"/>
                    <a:pt x="649" y="228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30"/>
                    <a:pt x="647" y="230"/>
                    <a:pt x="647" y="230"/>
                  </a:cubicBezTo>
                  <a:cubicBezTo>
                    <a:pt x="650" y="232"/>
                    <a:pt x="650" y="232"/>
                    <a:pt x="650" y="232"/>
                  </a:cubicBezTo>
                  <a:cubicBezTo>
                    <a:pt x="650" y="233"/>
                    <a:pt x="650" y="233"/>
                    <a:pt x="650" y="233"/>
                  </a:cubicBezTo>
                  <a:cubicBezTo>
                    <a:pt x="647" y="237"/>
                    <a:pt x="647" y="237"/>
                    <a:pt x="647" y="237"/>
                  </a:cubicBezTo>
                  <a:cubicBezTo>
                    <a:pt x="646" y="238"/>
                    <a:pt x="646" y="238"/>
                    <a:pt x="646" y="238"/>
                  </a:cubicBezTo>
                  <a:cubicBezTo>
                    <a:pt x="646" y="237"/>
                    <a:pt x="646" y="237"/>
                    <a:pt x="646" y="237"/>
                  </a:cubicBezTo>
                  <a:cubicBezTo>
                    <a:pt x="646" y="235"/>
                    <a:pt x="646" y="235"/>
                    <a:pt x="646" y="235"/>
                  </a:cubicBezTo>
                  <a:cubicBezTo>
                    <a:pt x="645" y="235"/>
                    <a:pt x="645" y="235"/>
                    <a:pt x="645" y="235"/>
                  </a:cubicBezTo>
                  <a:cubicBezTo>
                    <a:pt x="643" y="235"/>
                    <a:pt x="643" y="235"/>
                    <a:pt x="643" y="235"/>
                  </a:cubicBezTo>
                  <a:cubicBezTo>
                    <a:pt x="643" y="237"/>
                    <a:pt x="643" y="237"/>
                    <a:pt x="643" y="237"/>
                  </a:cubicBezTo>
                  <a:cubicBezTo>
                    <a:pt x="642" y="238"/>
                    <a:pt x="642" y="238"/>
                    <a:pt x="642" y="238"/>
                  </a:cubicBezTo>
                  <a:cubicBezTo>
                    <a:pt x="641" y="239"/>
                    <a:pt x="641" y="239"/>
                    <a:pt x="641" y="239"/>
                  </a:cubicBezTo>
                  <a:cubicBezTo>
                    <a:pt x="638" y="240"/>
                    <a:pt x="638" y="240"/>
                    <a:pt x="638" y="240"/>
                  </a:cubicBezTo>
                  <a:cubicBezTo>
                    <a:pt x="637" y="242"/>
                    <a:pt x="637" y="242"/>
                    <a:pt x="637" y="242"/>
                  </a:cubicBezTo>
                  <a:cubicBezTo>
                    <a:pt x="639" y="242"/>
                    <a:pt x="639" y="242"/>
                    <a:pt x="639" y="242"/>
                  </a:cubicBezTo>
                  <a:cubicBezTo>
                    <a:pt x="641" y="242"/>
                    <a:pt x="641" y="242"/>
                    <a:pt x="641" y="242"/>
                  </a:cubicBezTo>
                  <a:cubicBezTo>
                    <a:pt x="640" y="243"/>
                    <a:pt x="640" y="243"/>
                    <a:pt x="640" y="243"/>
                  </a:cubicBezTo>
                  <a:cubicBezTo>
                    <a:pt x="639" y="245"/>
                    <a:pt x="639" y="245"/>
                    <a:pt x="639" y="245"/>
                  </a:cubicBezTo>
                  <a:cubicBezTo>
                    <a:pt x="639" y="246"/>
                    <a:pt x="639" y="246"/>
                    <a:pt x="639" y="246"/>
                  </a:cubicBezTo>
                  <a:cubicBezTo>
                    <a:pt x="639" y="248"/>
                    <a:pt x="639" y="248"/>
                    <a:pt x="639" y="248"/>
                  </a:cubicBezTo>
                  <a:cubicBezTo>
                    <a:pt x="639" y="249"/>
                    <a:pt x="639" y="249"/>
                    <a:pt x="639" y="249"/>
                  </a:cubicBezTo>
                  <a:cubicBezTo>
                    <a:pt x="637" y="247"/>
                    <a:pt x="637" y="247"/>
                    <a:pt x="637" y="247"/>
                  </a:cubicBezTo>
                  <a:cubicBezTo>
                    <a:pt x="637" y="244"/>
                    <a:pt x="637" y="244"/>
                    <a:pt x="637" y="244"/>
                  </a:cubicBezTo>
                  <a:cubicBezTo>
                    <a:pt x="636" y="243"/>
                    <a:pt x="636" y="243"/>
                    <a:pt x="636" y="243"/>
                  </a:cubicBezTo>
                  <a:cubicBezTo>
                    <a:pt x="636" y="244"/>
                    <a:pt x="636" y="244"/>
                    <a:pt x="636" y="244"/>
                  </a:cubicBezTo>
                  <a:cubicBezTo>
                    <a:pt x="635" y="246"/>
                    <a:pt x="635" y="246"/>
                    <a:pt x="635" y="246"/>
                  </a:cubicBezTo>
                  <a:cubicBezTo>
                    <a:pt x="636" y="248"/>
                    <a:pt x="636" y="248"/>
                    <a:pt x="636" y="248"/>
                  </a:cubicBezTo>
                  <a:cubicBezTo>
                    <a:pt x="634" y="250"/>
                    <a:pt x="634" y="250"/>
                    <a:pt x="634" y="250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27" y="248"/>
                    <a:pt x="627" y="248"/>
                    <a:pt x="627" y="248"/>
                  </a:cubicBezTo>
                  <a:cubicBezTo>
                    <a:pt x="627" y="247"/>
                    <a:pt x="627" y="247"/>
                    <a:pt x="627" y="247"/>
                  </a:cubicBezTo>
                  <a:cubicBezTo>
                    <a:pt x="625" y="248"/>
                    <a:pt x="625" y="248"/>
                    <a:pt x="625" y="248"/>
                  </a:cubicBezTo>
                  <a:cubicBezTo>
                    <a:pt x="623" y="248"/>
                    <a:pt x="623" y="248"/>
                    <a:pt x="623" y="248"/>
                  </a:cubicBezTo>
                  <a:cubicBezTo>
                    <a:pt x="623" y="247"/>
                    <a:pt x="623" y="247"/>
                    <a:pt x="623" y="247"/>
                  </a:cubicBezTo>
                  <a:cubicBezTo>
                    <a:pt x="625" y="245"/>
                    <a:pt x="625" y="245"/>
                    <a:pt x="625" y="245"/>
                  </a:cubicBezTo>
                  <a:cubicBezTo>
                    <a:pt x="622" y="246"/>
                    <a:pt x="622" y="246"/>
                    <a:pt x="622" y="246"/>
                  </a:cubicBezTo>
                  <a:cubicBezTo>
                    <a:pt x="621" y="248"/>
                    <a:pt x="621" y="248"/>
                    <a:pt x="621" y="248"/>
                  </a:cubicBezTo>
                  <a:cubicBezTo>
                    <a:pt x="620" y="248"/>
                    <a:pt x="620" y="248"/>
                    <a:pt x="620" y="248"/>
                  </a:cubicBezTo>
                  <a:close/>
                  <a:moveTo>
                    <a:pt x="461" y="181"/>
                  </a:moveTo>
                  <a:cubicBezTo>
                    <a:pt x="460" y="180"/>
                    <a:pt x="460" y="180"/>
                    <a:pt x="460" y="180"/>
                  </a:cubicBezTo>
                  <a:cubicBezTo>
                    <a:pt x="461" y="177"/>
                    <a:pt x="461" y="177"/>
                    <a:pt x="461" y="177"/>
                  </a:cubicBezTo>
                  <a:cubicBezTo>
                    <a:pt x="466" y="173"/>
                    <a:pt x="466" y="173"/>
                    <a:pt x="466" y="173"/>
                  </a:cubicBezTo>
                  <a:cubicBezTo>
                    <a:pt x="469" y="172"/>
                    <a:pt x="469" y="172"/>
                    <a:pt x="469" y="172"/>
                  </a:cubicBezTo>
                  <a:cubicBezTo>
                    <a:pt x="471" y="171"/>
                    <a:pt x="471" y="171"/>
                    <a:pt x="471" y="171"/>
                  </a:cubicBezTo>
                  <a:cubicBezTo>
                    <a:pt x="473" y="171"/>
                    <a:pt x="473" y="171"/>
                    <a:pt x="473" y="171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80" y="168"/>
                    <a:pt x="480" y="168"/>
                    <a:pt x="480" y="168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83" y="167"/>
                    <a:pt x="483" y="167"/>
                    <a:pt x="483" y="167"/>
                  </a:cubicBezTo>
                  <a:cubicBezTo>
                    <a:pt x="487" y="166"/>
                    <a:pt x="487" y="166"/>
                    <a:pt x="487" y="166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7" y="168"/>
                    <a:pt x="487" y="168"/>
                    <a:pt x="487" y="168"/>
                  </a:cubicBezTo>
                  <a:cubicBezTo>
                    <a:pt x="484" y="171"/>
                    <a:pt x="484" y="171"/>
                    <a:pt x="484" y="171"/>
                  </a:cubicBezTo>
                  <a:cubicBezTo>
                    <a:pt x="480" y="173"/>
                    <a:pt x="480" y="173"/>
                    <a:pt x="480" y="173"/>
                  </a:cubicBezTo>
                  <a:cubicBezTo>
                    <a:pt x="473" y="178"/>
                    <a:pt x="473" y="178"/>
                    <a:pt x="473" y="178"/>
                  </a:cubicBezTo>
                  <a:cubicBezTo>
                    <a:pt x="470" y="181"/>
                    <a:pt x="470" y="181"/>
                    <a:pt x="470" y="181"/>
                  </a:cubicBezTo>
                  <a:cubicBezTo>
                    <a:pt x="468" y="182"/>
                    <a:pt x="468" y="182"/>
                    <a:pt x="468" y="182"/>
                  </a:cubicBezTo>
                  <a:cubicBezTo>
                    <a:pt x="467" y="182"/>
                    <a:pt x="467" y="182"/>
                    <a:pt x="467" y="182"/>
                  </a:cubicBezTo>
                  <a:cubicBezTo>
                    <a:pt x="466" y="184"/>
                    <a:pt x="466" y="184"/>
                    <a:pt x="466" y="184"/>
                  </a:cubicBezTo>
                  <a:cubicBezTo>
                    <a:pt x="465" y="184"/>
                    <a:pt x="465" y="184"/>
                    <a:pt x="465" y="184"/>
                  </a:cubicBezTo>
                  <a:cubicBezTo>
                    <a:pt x="464" y="181"/>
                    <a:pt x="464" y="181"/>
                    <a:pt x="464" y="181"/>
                  </a:cubicBezTo>
                  <a:cubicBezTo>
                    <a:pt x="462" y="181"/>
                    <a:pt x="462" y="181"/>
                    <a:pt x="462" y="181"/>
                  </a:cubicBezTo>
                  <a:cubicBezTo>
                    <a:pt x="461" y="181"/>
                    <a:pt x="461" y="181"/>
                    <a:pt x="461" y="181"/>
                  </a:cubicBezTo>
                  <a:close/>
                  <a:moveTo>
                    <a:pt x="579" y="231"/>
                  </a:moveTo>
                  <a:cubicBezTo>
                    <a:pt x="578" y="230"/>
                    <a:pt x="578" y="230"/>
                    <a:pt x="578" y="230"/>
                  </a:cubicBezTo>
                  <a:cubicBezTo>
                    <a:pt x="579" y="229"/>
                    <a:pt x="579" y="229"/>
                    <a:pt x="579" y="229"/>
                  </a:cubicBezTo>
                  <a:cubicBezTo>
                    <a:pt x="581" y="228"/>
                    <a:pt x="581" y="228"/>
                    <a:pt x="581" y="228"/>
                  </a:cubicBezTo>
                  <a:cubicBezTo>
                    <a:pt x="582" y="226"/>
                    <a:pt x="582" y="226"/>
                    <a:pt x="582" y="226"/>
                  </a:cubicBezTo>
                  <a:cubicBezTo>
                    <a:pt x="582" y="225"/>
                    <a:pt x="582" y="225"/>
                    <a:pt x="582" y="225"/>
                  </a:cubicBezTo>
                  <a:cubicBezTo>
                    <a:pt x="586" y="223"/>
                    <a:pt x="586" y="223"/>
                    <a:pt x="586" y="223"/>
                  </a:cubicBezTo>
                  <a:cubicBezTo>
                    <a:pt x="586" y="222"/>
                    <a:pt x="586" y="222"/>
                    <a:pt x="586" y="222"/>
                  </a:cubicBezTo>
                  <a:cubicBezTo>
                    <a:pt x="589" y="222"/>
                    <a:pt x="589" y="222"/>
                    <a:pt x="589" y="222"/>
                  </a:cubicBezTo>
                  <a:cubicBezTo>
                    <a:pt x="589" y="225"/>
                    <a:pt x="589" y="225"/>
                    <a:pt x="589" y="225"/>
                  </a:cubicBezTo>
                  <a:cubicBezTo>
                    <a:pt x="589" y="226"/>
                    <a:pt x="589" y="226"/>
                    <a:pt x="589" y="226"/>
                  </a:cubicBezTo>
                  <a:cubicBezTo>
                    <a:pt x="589" y="229"/>
                    <a:pt x="589" y="229"/>
                    <a:pt x="589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3"/>
                    <a:pt x="586" y="233"/>
                    <a:pt x="586" y="233"/>
                  </a:cubicBezTo>
                  <a:cubicBezTo>
                    <a:pt x="584" y="233"/>
                    <a:pt x="584" y="233"/>
                    <a:pt x="584" y="233"/>
                  </a:cubicBezTo>
                  <a:cubicBezTo>
                    <a:pt x="583" y="234"/>
                    <a:pt x="583" y="234"/>
                    <a:pt x="583" y="234"/>
                  </a:cubicBezTo>
                  <a:cubicBezTo>
                    <a:pt x="581" y="234"/>
                    <a:pt x="581" y="234"/>
                    <a:pt x="581" y="234"/>
                  </a:cubicBezTo>
                  <a:cubicBezTo>
                    <a:pt x="580" y="232"/>
                    <a:pt x="580" y="232"/>
                    <a:pt x="580" y="232"/>
                  </a:cubicBezTo>
                  <a:cubicBezTo>
                    <a:pt x="579" y="231"/>
                    <a:pt x="579" y="231"/>
                    <a:pt x="579" y="231"/>
                  </a:cubicBezTo>
                  <a:close/>
                  <a:moveTo>
                    <a:pt x="485" y="227"/>
                  </a:moveTo>
                  <a:cubicBezTo>
                    <a:pt x="485" y="225"/>
                    <a:pt x="485" y="225"/>
                    <a:pt x="485" y="225"/>
                  </a:cubicBezTo>
                  <a:cubicBezTo>
                    <a:pt x="485" y="223"/>
                    <a:pt x="485" y="223"/>
                    <a:pt x="485" y="223"/>
                  </a:cubicBezTo>
                  <a:cubicBezTo>
                    <a:pt x="485" y="219"/>
                    <a:pt x="485" y="219"/>
                    <a:pt x="485" y="219"/>
                  </a:cubicBezTo>
                  <a:cubicBezTo>
                    <a:pt x="489" y="218"/>
                    <a:pt x="489" y="218"/>
                    <a:pt x="489" y="218"/>
                  </a:cubicBezTo>
                  <a:cubicBezTo>
                    <a:pt x="493" y="219"/>
                    <a:pt x="493" y="219"/>
                    <a:pt x="493" y="219"/>
                  </a:cubicBezTo>
                  <a:cubicBezTo>
                    <a:pt x="494" y="218"/>
                    <a:pt x="494" y="218"/>
                    <a:pt x="494" y="218"/>
                  </a:cubicBezTo>
                  <a:cubicBezTo>
                    <a:pt x="497" y="219"/>
                    <a:pt x="497" y="219"/>
                    <a:pt x="497" y="219"/>
                  </a:cubicBezTo>
                  <a:cubicBezTo>
                    <a:pt x="499" y="218"/>
                    <a:pt x="499" y="218"/>
                    <a:pt x="499" y="218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10" y="218"/>
                    <a:pt x="510" y="218"/>
                    <a:pt x="510" y="218"/>
                  </a:cubicBezTo>
                  <a:cubicBezTo>
                    <a:pt x="513" y="218"/>
                    <a:pt x="513" y="218"/>
                    <a:pt x="513" y="218"/>
                  </a:cubicBezTo>
                  <a:cubicBezTo>
                    <a:pt x="515" y="219"/>
                    <a:pt x="515" y="219"/>
                    <a:pt x="515" y="219"/>
                  </a:cubicBezTo>
                  <a:cubicBezTo>
                    <a:pt x="517" y="217"/>
                    <a:pt x="517" y="217"/>
                    <a:pt x="517" y="217"/>
                  </a:cubicBezTo>
                  <a:cubicBezTo>
                    <a:pt x="523" y="217"/>
                    <a:pt x="523" y="217"/>
                    <a:pt x="523" y="217"/>
                  </a:cubicBezTo>
                  <a:cubicBezTo>
                    <a:pt x="523" y="215"/>
                    <a:pt x="523" y="215"/>
                    <a:pt x="523" y="215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2" y="215"/>
                    <a:pt x="522" y="215"/>
                    <a:pt x="522" y="215"/>
                  </a:cubicBezTo>
                  <a:cubicBezTo>
                    <a:pt x="519" y="215"/>
                    <a:pt x="519" y="215"/>
                    <a:pt x="519" y="215"/>
                  </a:cubicBezTo>
                  <a:cubicBezTo>
                    <a:pt x="519" y="213"/>
                    <a:pt x="519" y="213"/>
                    <a:pt x="519" y="213"/>
                  </a:cubicBezTo>
                  <a:cubicBezTo>
                    <a:pt x="515" y="215"/>
                    <a:pt x="515" y="215"/>
                    <a:pt x="515" y="215"/>
                  </a:cubicBezTo>
                  <a:cubicBezTo>
                    <a:pt x="512" y="215"/>
                    <a:pt x="512" y="215"/>
                    <a:pt x="512" y="215"/>
                  </a:cubicBezTo>
                  <a:cubicBezTo>
                    <a:pt x="512" y="213"/>
                    <a:pt x="512" y="213"/>
                    <a:pt x="512" y="213"/>
                  </a:cubicBezTo>
                  <a:cubicBezTo>
                    <a:pt x="511" y="212"/>
                    <a:pt x="511" y="212"/>
                    <a:pt x="511" y="212"/>
                  </a:cubicBezTo>
                  <a:cubicBezTo>
                    <a:pt x="509" y="213"/>
                    <a:pt x="509" y="213"/>
                    <a:pt x="509" y="213"/>
                  </a:cubicBezTo>
                  <a:cubicBezTo>
                    <a:pt x="506" y="213"/>
                    <a:pt x="506" y="213"/>
                    <a:pt x="506" y="213"/>
                  </a:cubicBezTo>
                  <a:cubicBezTo>
                    <a:pt x="504" y="214"/>
                    <a:pt x="504" y="214"/>
                    <a:pt x="504" y="214"/>
                  </a:cubicBezTo>
                  <a:cubicBezTo>
                    <a:pt x="503" y="213"/>
                    <a:pt x="503" y="213"/>
                    <a:pt x="503" y="213"/>
                  </a:cubicBezTo>
                  <a:cubicBezTo>
                    <a:pt x="501" y="214"/>
                    <a:pt x="501" y="214"/>
                    <a:pt x="501" y="214"/>
                  </a:cubicBezTo>
                  <a:cubicBezTo>
                    <a:pt x="498" y="213"/>
                    <a:pt x="498" y="213"/>
                    <a:pt x="498" y="213"/>
                  </a:cubicBezTo>
                  <a:cubicBezTo>
                    <a:pt x="498" y="211"/>
                    <a:pt x="498" y="211"/>
                    <a:pt x="498" y="211"/>
                  </a:cubicBezTo>
                  <a:cubicBezTo>
                    <a:pt x="500" y="209"/>
                    <a:pt x="500" y="209"/>
                    <a:pt x="500" y="209"/>
                  </a:cubicBezTo>
                  <a:cubicBezTo>
                    <a:pt x="503" y="206"/>
                    <a:pt x="503" y="206"/>
                    <a:pt x="503" y="206"/>
                  </a:cubicBezTo>
                  <a:cubicBezTo>
                    <a:pt x="502" y="206"/>
                    <a:pt x="502" y="206"/>
                    <a:pt x="502" y="206"/>
                  </a:cubicBezTo>
                  <a:cubicBezTo>
                    <a:pt x="499" y="207"/>
                    <a:pt x="499" y="207"/>
                    <a:pt x="499" y="207"/>
                  </a:cubicBezTo>
                  <a:cubicBezTo>
                    <a:pt x="497" y="209"/>
                    <a:pt x="497" y="209"/>
                    <a:pt x="497" y="209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5" y="207"/>
                    <a:pt x="495" y="207"/>
                    <a:pt x="495" y="207"/>
                  </a:cubicBezTo>
                  <a:cubicBezTo>
                    <a:pt x="495" y="209"/>
                    <a:pt x="495" y="209"/>
                    <a:pt x="495" y="209"/>
                  </a:cubicBezTo>
                  <a:cubicBezTo>
                    <a:pt x="491" y="212"/>
                    <a:pt x="491" y="212"/>
                    <a:pt x="491" y="212"/>
                  </a:cubicBezTo>
                  <a:cubicBezTo>
                    <a:pt x="490" y="213"/>
                    <a:pt x="490" y="213"/>
                    <a:pt x="490" y="213"/>
                  </a:cubicBezTo>
                  <a:cubicBezTo>
                    <a:pt x="488" y="214"/>
                    <a:pt x="488" y="214"/>
                    <a:pt x="488" y="214"/>
                  </a:cubicBezTo>
                  <a:cubicBezTo>
                    <a:pt x="485" y="212"/>
                    <a:pt x="485" y="212"/>
                    <a:pt x="485" y="212"/>
                  </a:cubicBezTo>
                  <a:cubicBezTo>
                    <a:pt x="485" y="210"/>
                    <a:pt x="485" y="210"/>
                    <a:pt x="485" y="210"/>
                  </a:cubicBezTo>
                  <a:cubicBezTo>
                    <a:pt x="487" y="208"/>
                    <a:pt x="487" y="208"/>
                    <a:pt x="487" y="208"/>
                  </a:cubicBezTo>
                  <a:cubicBezTo>
                    <a:pt x="485" y="208"/>
                    <a:pt x="485" y="208"/>
                    <a:pt x="485" y="208"/>
                  </a:cubicBezTo>
                  <a:cubicBezTo>
                    <a:pt x="483" y="207"/>
                    <a:pt x="483" y="207"/>
                    <a:pt x="483" y="207"/>
                  </a:cubicBezTo>
                  <a:cubicBezTo>
                    <a:pt x="483" y="211"/>
                    <a:pt x="483" y="211"/>
                    <a:pt x="483" y="211"/>
                  </a:cubicBezTo>
                  <a:cubicBezTo>
                    <a:pt x="482" y="212"/>
                    <a:pt x="482" y="212"/>
                    <a:pt x="482" y="212"/>
                  </a:cubicBezTo>
                  <a:cubicBezTo>
                    <a:pt x="479" y="211"/>
                    <a:pt x="479" y="211"/>
                    <a:pt x="479" y="211"/>
                  </a:cubicBezTo>
                  <a:cubicBezTo>
                    <a:pt x="479" y="208"/>
                    <a:pt x="479" y="208"/>
                    <a:pt x="479" y="208"/>
                  </a:cubicBezTo>
                  <a:cubicBezTo>
                    <a:pt x="477" y="206"/>
                    <a:pt x="477" y="206"/>
                    <a:pt x="477" y="206"/>
                  </a:cubicBezTo>
                  <a:cubicBezTo>
                    <a:pt x="477" y="204"/>
                    <a:pt x="477" y="204"/>
                    <a:pt x="477" y="204"/>
                  </a:cubicBezTo>
                  <a:cubicBezTo>
                    <a:pt x="476" y="204"/>
                    <a:pt x="476" y="204"/>
                    <a:pt x="476" y="204"/>
                  </a:cubicBezTo>
                  <a:cubicBezTo>
                    <a:pt x="476" y="206"/>
                    <a:pt x="476" y="206"/>
                    <a:pt x="476" y="206"/>
                  </a:cubicBezTo>
                  <a:cubicBezTo>
                    <a:pt x="474" y="206"/>
                    <a:pt x="474" y="206"/>
                    <a:pt x="474" y="206"/>
                  </a:cubicBezTo>
                  <a:cubicBezTo>
                    <a:pt x="472" y="202"/>
                    <a:pt x="472" y="202"/>
                    <a:pt x="472" y="202"/>
                  </a:cubicBezTo>
                  <a:cubicBezTo>
                    <a:pt x="468" y="200"/>
                    <a:pt x="468" y="200"/>
                    <a:pt x="468" y="200"/>
                  </a:cubicBezTo>
                  <a:cubicBezTo>
                    <a:pt x="468" y="199"/>
                    <a:pt x="468" y="199"/>
                    <a:pt x="468" y="199"/>
                  </a:cubicBezTo>
                  <a:cubicBezTo>
                    <a:pt x="470" y="198"/>
                    <a:pt x="470" y="198"/>
                    <a:pt x="470" y="198"/>
                  </a:cubicBezTo>
                  <a:cubicBezTo>
                    <a:pt x="470" y="196"/>
                    <a:pt x="470" y="196"/>
                    <a:pt x="470" y="196"/>
                  </a:cubicBezTo>
                  <a:cubicBezTo>
                    <a:pt x="469" y="195"/>
                    <a:pt x="469" y="195"/>
                    <a:pt x="469" y="195"/>
                  </a:cubicBezTo>
                  <a:cubicBezTo>
                    <a:pt x="474" y="191"/>
                    <a:pt x="474" y="191"/>
                    <a:pt x="474" y="191"/>
                  </a:cubicBezTo>
                  <a:cubicBezTo>
                    <a:pt x="477" y="191"/>
                    <a:pt x="477" y="191"/>
                    <a:pt x="477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82" y="191"/>
                    <a:pt x="482" y="191"/>
                    <a:pt x="482" y="191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3"/>
                    <a:pt x="488" y="193"/>
                    <a:pt x="488" y="193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93" y="192"/>
                    <a:pt x="493" y="192"/>
                    <a:pt x="493" y="192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4" y="189"/>
                    <a:pt x="494" y="189"/>
                    <a:pt x="494" y="189"/>
                  </a:cubicBezTo>
                  <a:cubicBezTo>
                    <a:pt x="493" y="188"/>
                    <a:pt x="493" y="188"/>
                    <a:pt x="493" y="188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88" y="188"/>
                    <a:pt x="488" y="188"/>
                    <a:pt x="488" y="188"/>
                  </a:cubicBezTo>
                  <a:cubicBezTo>
                    <a:pt x="484" y="187"/>
                    <a:pt x="484" y="187"/>
                    <a:pt x="484" y="187"/>
                  </a:cubicBezTo>
                  <a:cubicBezTo>
                    <a:pt x="481" y="187"/>
                    <a:pt x="481" y="187"/>
                    <a:pt x="481" y="187"/>
                  </a:cubicBezTo>
                  <a:cubicBezTo>
                    <a:pt x="480" y="186"/>
                    <a:pt x="480" y="186"/>
                    <a:pt x="480" y="186"/>
                  </a:cubicBezTo>
                  <a:cubicBezTo>
                    <a:pt x="484" y="183"/>
                    <a:pt x="484" y="183"/>
                    <a:pt x="484" y="183"/>
                  </a:cubicBezTo>
                  <a:cubicBezTo>
                    <a:pt x="487" y="179"/>
                    <a:pt x="487" y="179"/>
                    <a:pt x="487" y="179"/>
                  </a:cubicBezTo>
                  <a:cubicBezTo>
                    <a:pt x="489" y="179"/>
                    <a:pt x="489" y="179"/>
                    <a:pt x="489" y="179"/>
                  </a:cubicBezTo>
                  <a:cubicBezTo>
                    <a:pt x="491" y="179"/>
                    <a:pt x="491" y="179"/>
                    <a:pt x="491" y="179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501" y="179"/>
                    <a:pt x="501" y="179"/>
                    <a:pt x="501" y="179"/>
                  </a:cubicBezTo>
                  <a:cubicBezTo>
                    <a:pt x="504" y="180"/>
                    <a:pt x="504" y="180"/>
                    <a:pt x="504" y="180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4" y="178"/>
                    <a:pt x="504" y="178"/>
                    <a:pt x="504" y="178"/>
                  </a:cubicBezTo>
                  <a:cubicBezTo>
                    <a:pt x="503" y="178"/>
                    <a:pt x="503" y="178"/>
                    <a:pt x="503" y="178"/>
                  </a:cubicBezTo>
                  <a:cubicBezTo>
                    <a:pt x="500" y="177"/>
                    <a:pt x="500" y="177"/>
                    <a:pt x="500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3" y="175"/>
                    <a:pt x="493" y="175"/>
                    <a:pt x="493" y="175"/>
                  </a:cubicBezTo>
                  <a:cubicBezTo>
                    <a:pt x="491" y="173"/>
                    <a:pt x="491" y="173"/>
                    <a:pt x="491" y="173"/>
                  </a:cubicBezTo>
                  <a:cubicBezTo>
                    <a:pt x="494" y="171"/>
                    <a:pt x="494" y="171"/>
                    <a:pt x="494" y="171"/>
                  </a:cubicBezTo>
                  <a:cubicBezTo>
                    <a:pt x="496" y="169"/>
                    <a:pt x="496" y="169"/>
                    <a:pt x="496" y="169"/>
                  </a:cubicBezTo>
                  <a:cubicBezTo>
                    <a:pt x="497" y="168"/>
                    <a:pt x="497" y="168"/>
                    <a:pt x="497" y="168"/>
                  </a:cubicBezTo>
                  <a:cubicBezTo>
                    <a:pt x="499" y="168"/>
                    <a:pt x="499" y="168"/>
                    <a:pt x="499" y="168"/>
                  </a:cubicBezTo>
                  <a:cubicBezTo>
                    <a:pt x="502" y="166"/>
                    <a:pt x="502" y="166"/>
                    <a:pt x="502" y="166"/>
                  </a:cubicBezTo>
                  <a:cubicBezTo>
                    <a:pt x="504" y="166"/>
                    <a:pt x="504" y="166"/>
                    <a:pt x="504" y="166"/>
                  </a:cubicBezTo>
                  <a:cubicBezTo>
                    <a:pt x="505" y="168"/>
                    <a:pt x="505" y="168"/>
                    <a:pt x="505" y="168"/>
                  </a:cubicBezTo>
                  <a:cubicBezTo>
                    <a:pt x="507" y="168"/>
                    <a:pt x="507" y="168"/>
                    <a:pt x="507" y="168"/>
                  </a:cubicBezTo>
                  <a:cubicBezTo>
                    <a:pt x="509" y="170"/>
                    <a:pt x="509" y="170"/>
                    <a:pt x="509" y="170"/>
                  </a:cubicBezTo>
                  <a:cubicBezTo>
                    <a:pt x="511" y="171"/>
                    <a:pt x="511" y="171"/>
                    <a:pt x="511" y="171"/>
                  </a:cubicBezTo>
                  <a:cubicBezTo>
                    <a:pt x="510" y="168"/>
                    <a:pt x="510" y="168"/>
                    <a:pt x="510" y="168"/>
                  </a:cubicBezTo>
                  <a:cubicBezTo>
                    <a:pt x="507" y="166"/>
                    <a:pt x="507" y="166"/>
                    <a:pt x="507" y="166"/>
                  </a:cubicBezTo>
                  <a:cubicBezTo>
                    <a:pt x="507" y="164"/>
                    <a:pt x="507" y="164"/>
                    <a:pt x="507" y="164"/>
                  </a:cubicBezTo>
                  <a:cubicBezTo>
                    <a:pt x="506" y="163"/>
                    <a:pt x="506" y="163"/>
                    <a:pt x="506" y="163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14" y="161"/>
                    <a:pt x="514" y="161"/>
                    <a:pt x="514" y="161"/>
                  </a:cubicBezTo>
                  <a:cubicBezTo>
                    <a:pt x="516" y="161"/>
                    <a:pt x="516" y="161"/>
                    <a:pt x="516" y="161"/>
                  </a:cubicBezTo>
                  <a:cubicBezTo>
                    <a:pt x="520" y="161"/>
                    <a:pt x="520" y="161"/>
                    <a:pt x="520" y="161"/>
                  </a:cubicBezTo>
                  <a:cubicBezTo>
                    <a:pt x="522" y="163"/>
                    <a:pt x="522" y="163"/>
                    <a:pt x="522" y="163"/>
                  </a:cubicBezTo>
                  <a:cubicBezTo>
                    <a:pt x="523" y="167"/>
                    <a:pt x="523" y="167"/>
                    <a:pt x="523" y="167"/>
                  </a:cubicBezTo>
                  <a:cubicBezTo>
                    <a:pt x="521" y="168"/>
                    <a:pt x="521" y="168"/>
                    <a:pt x="521" y="168"/>
                  </a:cubicBezTo>
                  <a:cubicBezTo>
                    <a:pt x="519" y="171"/>
                    <a:pt x="519" y="171"/>
                    <a:pt x="519" y="171"/>
                  </a:cubicBezTo>
                  <a:cubicBezTo>
                    <a:pt x="520" y="173"/>
                    <a:pt x="520" y="173"/>
                    <a:pt x="520" y="173"/>
                  </a:cubicBezTo>
                  <a:cubicBezTo>
                    <a:pt x="525" y="173"/>
                    <a:pt x="525" y="173"/>
                    <a:pt x="525" y="173"/>
                  </a:cubicBezTo>
                  <a:cubicBezTo>
                    <a:pt x="526" y="172"/>
                    <a:pt x="526" y="172"/>
                    <a:pt x="526" y="172"/>
                  </a:cubicBezTo>
                  <a:cubicBezTo>
                    <a:pt x="528" y="173"/>
                    <a:pt x="528" y="173"/>
                    <a:pt x="528" y="173"/>
                  </a:cubicBezTo>
                  <a:cubicBezTo>
                    <a:pt x="529" y="173"/>
                    <a:pt x="529" y="173"/>
                    <a:pt x="529" y="173"/>
                  </a:cubicBezTo>
                  <a:cubicBezTo>
                    <a:pt x="530" y="174"/>
                    <a:pt x="530" y="174"/>
                    <a:pt x="530" y="174"/>
                  </a:cubicBezTo>
                  <a:cubicBezTo>
                    <a:pt x="530" y="176"/>
                    <a:pt x="530" y="176"/>
                    <a:pt x="530" y="176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2" y="179"/>
                    <a:pt x="532" y="179"/>
                    <a:pt x="532" y="179"/>
                  </a:cubicBezTo>
                  <a:cubicBezTo>
                    <a:pt x="530" y="179"/>
                    <a:pt x="530" y="179"/>
                    <a:pt x="530" y="179"/>
                  </a:cubicBezTo>
                  <a:cubicBezTo>
                    <a:pt x="529" y="181"/>
                    <a:pt x="529" y="181"/>
                    <a:pt x="529" y="181"/>
                  </a:cubicBezTo>
                  <a:cubicBezTo>
                    <a:pt x="531" y="184"/>
                    <a:pt x="531" y="184"/>
                    <a:pt x="531" y="184"/>
                  </a:cubicBezTo>
                  <a:cubicBezTo>
                    <a:pt x="532" y="189"/>
                    <a:pt x="532" y="189"/>
                    <a:pt x="532" y="189"/>
                  </a:cubicBezTo>
                  <a:cubicBezTo>
                    <a:pt x="531" y="190"/>
                    <a:pt x="531" y="190"/>
                    <a:pt x="531" y="190"/>
                  </a:cubicBezTo>
                  <a:cubicBezTo>
                    <a:pt x="528" y="190"/>
                    <a:pt x="528" y="190"/>
                    <a:pt x="528" y="190"/>
                  </a:cubicBezTo>
                  <a:cubicBezTo>
                    <a:pt x="526" y="191"/>
                    <a:pt x="526" y="191"/>
                    <a:pt x="526" y="191"/>
                  </a:cubicBezTo>
                  <a:cubicBezTo>
                    <a:pt x="527" y="192"/>
                    <a:pt x="527" y="192"/>
                    <a:pt x="527" y="192"/>
                  </a:cubicBezTo>
                  <a:cubicBezTo>
                    <a:pt x="529" y="192"/>
                    <a:pt x="529" y="192"/>
                    <a:pt x="529" y="192"/>
                  </a:cubicBezTo>
                  <a:cubicBezTo>
                    <a:pt x="532" y="193"/>
                    <a:pt x="532" y="193"/>
                    <a:pt x="532" y="193"/>
                  </a:cubicBezTo>
                  <a:cubicBezTo>
                    <a:pt x="533" y="193"/>
                    <a:pt x="533" y="193"/>
                    <a:pt x="533" y="193"/>
                  </a:cubicBezTo>
                  <a:cubicBezTo>
                    <a:pt x="532" y="198"/>
                    <a:pt x="532" y="198"/>
                    <a:pt x="532" y="198"/>
                  </a:cubicBezTo>
                  <a:cubicBezTo>
                    <a:pt x="530" y="199"/>
                    <a:pt x="530" y="199"/>
                    <a:pt x="530" y="199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31" y="204"/>
                    <a:pt x="531" y="204"/>
                    <a:pt x="531" y="204"/>
                  </a:cubicBezTo>
                  <a:cubicBezTo>
                    <a:pt x="534" y="204"/>
                    <a:pt x="534" y="204"/>
                    <a:pt x="534" y="204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6" y="203"/>
                    <a:pt x="536" y="203"/>
                    <a:pt x="536" y="203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9" y="205"/>
                    <a:pt x="539" y="205"/>
                    <a:pt x="539" y="205"/>
                  </a:cubicBezTo>
                  <a:cubicBezTo>
                    <a:pt x="541" y="205"/>
                    <a:pt x="541" y="205"/>
                    <a:pt x="541" y="205"/>
                  </a:cubicBezTo>
                  <a:cubicBezTo>
                    <a:pt x="545" y="206"/>
                    <a:pt x="545" y="206"/>
                    <a:pt x="545" y="206"/>
                  </a:cubicBezTo>
                  <a:cubicBezTo>
                    <a:pt x="547" y="209"/>
                    <a:pt x="547" y="209"/>
                    <a:pt x="547" y="209"/>
                  </a:cubicBezTo>
                  <a:cubicBezTo>
                    <a:pt x="549" y="208"/>
                    <a:pt x="549" y="208"/>
                    <a:pt x="549" y="208"/>
                  </a:cubicBezTo>
                  <a:cubicBezTo>
                    <a:pt x="548" y="207"/>
                    <a:pt x="548" y="207"/>
                    <a:pt x="548" y="207"/>
                  </a:cubicBezTo>
                  <a:cubicBezTo>
                    <a:pt x="547" y="206"/>
                    <a:pt x="547" y="206"/>
                    <a:pt x="547" y="206"/>
                  </a:cubicBezTo>
                  <a:cubicBezTo>
                    <a:pt x="551" y="204"/>
                    <a:pt x="551" y="204"/>
                    <a:pt x="551" y="204"/>
                  </a:cubicBezTo>
                  <a:cubicBezTo>
                    <a:pt x="550" y="200"/>
                    <a:pt x="550" y="200"/>
                    <a:pt x="550" y="200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6"/>
                    <a:pt x="548" y="196"/>
                    <a:pt x="548" y="196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8" y="193"/>
                    <a:pt x="548" y="193"/>
                    <a:pt x="548" y="193"/>
                  </a:cubicBezTo>
                  <a:cubicBezTo>
                    <a:pt x="549" y="193"/>
                    <a:pt x="549" y="193"/>
                    <a:pt x="549" y="193"/>
                  </a:cubicBezTo>
                  <a:cubicBezTo>
                    <a:pt x="553" y="191"/>
                    <a:pt x="553" y="191"/>
                    <a:pt x="553" y="191"/>
                  </a:cubicBezTo>
                  <a:cubicBezTo>
                    <a:pt x="555" y="191"/>
                    <a:pt x="555" y="191"/>
                    <a:pt x="555" y="191"/>
                  </a:cubicBezTo>
                  <a:cubicBezTo>
                    <a:pt x="557" y="188"/>
                    <a:pt x="557" y="188"/>
                    <a:pt x="557" y="188"/>
                  </a:cubicBezTo>
                  <a:cubicBezTo>
                    <a:pt x="555" y="184"/>
                    <a:pt x="555" y="184"/>
                    <a:pt x="555" y="184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0"/>
                    <a:pt x="554" y="180"/>
                    <a:pt x="554" y="180"/>
                  </a:cubicBezTo>
                  <a:cubicBezTo>
                    <a:pt x="553" y="178"/>
                    <a:pt x="553" y="178"/>
                    <a:pt x="553" y="178"/>
                  </a:cubicBezTo>
                  <a:cubicBezTo>
                    <a:pt x="555" y="174"/>
                    <a:pt x="555" y="174"/>
                    <a:pt x="555" y="174"/>
                  </a:cubicBezTo>
                  <a:cubicBezTo>
                    <a:pt x="557" y="173"/>
                    <a:pt x="557" y="173"/>
                    <a:pt x="557" y="173"/>
                  </a:cubicBezTo>
                  <a:cubicBezTo>
                    <a:pt x="558" y="174"/>
                    <a:pt x="558" y="174"/>
                    <a:pt x="558" y="174"/>
                  </a:cubicBezTo>
                  <a:cubicBezTo>
                    <a:pt x="561" y="174"/>
                    <a:pt x="561" y="174"/>
                    <a:pt x="561" y="174"/>
                  </a:cubicBezTo>
                  <a:cubicBezTo>
                    <a:pt x="560" y="172"/>
                    <a:pt x="560" y="172"/>
                    <a:pt x="560" y="172"/>
                  </a:cubicBezTo>
                  <a:cubicBezTo>
                    <a:pt x="561" y="170"/>
                    <a:pt x="561" y="170"/>
                    <a:pt x="561" y="170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70" y="164"/>
                    <a:pt x="570" y="164"/>
                    <a:pt x="570" y="164"/>
                  </a:cubicBezTo>
                  <a:cubicBezTo>
                    <a:pt x="571" y="164"/>
                    <a:pt x="571" y="164"/>
                    <a:pt x="571" y="164"/>
                  </a:cubicBezTo>
                  <a:cubicBezTo>
                    <a:pt x="575" y="166"/>
                    <a:pt x="575" y="166"/>
                    <a:pt x="575" y="166"/>
                  </a:cubicBezTo>
                  <a:cubicBezTo>
                    <a:pt x="574" y="167"/>
                    <a:pt x="574" y="167"/>
                    <a:pt x="574" y="167"/>
                  </a:cubicBezTo>
                  <a:cubicBezTo>
                    <a:pt x="575" y="169"/>
                    <a:pt x="575" y="169"/>
                    <a:pt x="575" y="169"/>
                  </a:cubicBezTo>
                  <a:cubicBezTo>
                    <a:pt x="574" y="171"/>
                    <a:pt x="574" y="171"/>
                    <a:pt x="574" y="171"/>
                  </a:cubicBezTo>
                  <a:cubicBezTo>
                    <a:pt x="572" y="171"/>
                    <a:pt x="572" y="171"/>
                    <a:pt x="572" y="171"/>
                  </a:cubicBezTo>
                  <a:cubicBezTo>
                    <a:pt x="571" y="172"/>
                    <a:pt x="571" y="172"/>
                    <a:pt x="571" y="172"/>
                  </a:cubicBezTo>
                  <a:cubicBezTo>
                    <a:pt x="571" y="174"/>
                    <a:pt x="571" y="174"/>
                    <a:pt x="571" y="174"/>
                  </a:cubicBezTo>
                  <a:cubicBezTo>
                    <a:pt x="570" y="177"/>
                    <a:pt x="570" y="177"/>
                    <a:pt x="570" y="177"/>
                  </a:cubicBezTo>
                  <a:cubicBezTo>
                    <a:pt x="570" y="180"/>
                    <a:pt x="570" y="180"/>
                    <a:pt x="570" y="180"/>
                  </a:cubicBezTo>
                  <a:cubicBezTo>
                    <a:pt x="571" y="181"/>
                    <a:pt x="571" y="181"/>
                    <a:pt x="571" y="181"/>
                  </a:cubicBezTo>
                  <a:cubicBezTo>
                    <a:pt x="571" y="186"/>
                    <a:pt x="571" y="186"/>
                    <a:pt x="571" y="186"/>
                  </a:cubicBezTo>
                  <a:cubicBezTo>
                    <a:pt x="570" y="188"/>
                    <a:pt x="570" y="188"/>
                    <a:pt x="570" y="188"/>
                  </a:cubicBezTo>
                  <a:cubicBezTo>
                    <a:pt x="568" y="188"/>
                    <a:pt x="568" y="188"/>
                    <a:pt x="568" y="188"/>
                  </a:cubicBezTo>
                  <a:cubicBezTo>
                    <a:pt x="565" y="191"/>
                    <a:pt x="565" y="191"/>
                    <a:pt x="565" y="191"/>
                  </a:cubicBezTo>
                  <a:cubicBezTo>
                    <a:pt x="563" y="192"/>
                    <a:pt x="563" y="192"/>
                    <a:pt x="563" y="192"/>
                  </a:cubicBezTo>
                  <a:cubicBezTo>
                    <a:pt x="563" y="193"/>
                    <a:pt x="563" y="193"/>
                    <a:pt x="563" y="193"/>
                  </a:cubicBezTo>
                  <a:cubicBezTo>
                    <a:pt x="564" y="193"/>
                    <a:pt x="564" y="193"/>
                    <a:pt x="564" y="193"/>
                  </a:cubicBezTo>
                  <a:cubicBezTo>
                    <a:pt x="566" y="192"/>
                    <a:pt x="566" y="192"/>
                    <a:pt x="566" y="192"/>
                  </a:cubicBezTo>
                  <a:cubicBezTo>
                    <a:pt x="570" y="193"/>
                    <a:pt x="570" y="193"/>
                    <a:pt x="570" y="193"/>
                  </a:cubicBezTo>
                  <a:cubicBezTo>
                    <a:pt x="570" y="194"/>
                    <a:pt x="570" y="194"/>
                    <a:pt x="570" y="194"/>
                  </a:cubicBezTo>
                  <a:cubicBezTo>
                    <a:pt x="569" y="196"/>
                    <a:pt x="569" y="196"/>
                    <a:pt x="569" y="196"/>
                  </a:cubicBezTo>
                  <a:cubicBezTo>
                    <a:pt x="565" y="199"/>
                    <a:pt x="565" y="199"/>
                    <a:pt x="565" y="199"/>
                  </a:cubicBezTo>
                  <a:cubicBezTo>
                    <a:pt x="561" y="202"/>
                    <a:pt x="561" y="202"/>
                    <a:pt x="561" y="202"/>
                  </a:cubicBezTo>
                  <a:cubicBezTo>
                    <a:pt x="561" y="204"/>
                    <a:pt x="561" y="204"/>
                    <a:pt x="561" y="204"/>
                  </a:cubicBezTo>
                  <a:cubicBezTo>
                    <a:pt x="562" y="205"/>
                    <a:pt x="562" y="205"/>
                    <a:pt x="562" y="205"/>
                  </a:cubicBezTo>
                  <a:cubicBezTo>
                    <a:pt x="563" y="203"/>
                    <a:pt x="563" y="203"/>
                    <a:pt x="563" y="203"/>
                  </a:cubicBezTo>
                  <a:cubicBezTo>
                    <a:pt x="567" y="201"/>
                    <a:pt x="567" y="201"/>
                    <a:pt x="567" y="201"/>
                  </a:cubicBezTo>
                  <a:cubicBezTo>
                    <a:pt x="569" y="199"/>
                    <a:pt x="569" y="199"/>
                    <a:pt x="569" y="199"/>
                  </a:cubicBezTo>
                  <a:cubicBezTo>
                    <a:pt x="570" y="199"/>
                    <a:pt x="570" y="199"/>
                    <a:pt x="570" y="199"/>
                  </a:cubicBezTo>
                  <a:cubicBezTo>
                    <a:pt x="573" y="200"/>
                    <a:pt x="573" y="200"/>
                    <a:pt x="573" y="200"/>
                  </a:cubicBezTo>
                  <a:cubicBezTo>
                    <a:pt x="573" y="203"/>
                    <a:pt x="573" y="203"/>
                    <a:pt x="573" y="203"/>
                  </a:cubicBezTo>
                  <a:cubicBezTo>
                    <a:pt x="571" y="207"/>
                    <a:pt x="571" y="207"/>
                    <a:pt x="571" y="207"/>
                  </a:cubicBezTo>
                  <a:cubicBezTo>
                    <a:pt x="572" y="208"/>
                    <a:pt x="572" y="208"/>
                    <a:pt x="572" y="208"/>
                  </a:cubicBezTo>
                  <a:cubicBezTo>
                    <a:pt x="574" y="206"/>
                    <a:pt x="574" y="206"/>
                    <a:pt x="574" y="206"/>
                  </a:cubicBezTo>
                  <a:cubicBezTo>
                    <a:pt x="576" y="206"/>
                    <a:pt x="576" y="206"/>
                    <a:pt x="576" y="206"/>
                  </a:cubicBezTo>
                  <a:cubicBezTo>
                    <a:pt x="576" y="205"/>
                    <a:pt x="576" y="205"/>
                    <a:pt x="576" y="205"/>
                  </a:cubicBezTo>
                  <a:cubicBezTo>
                    <a:pt x="576" y="204"/>
                    <a:pt x="576" y="204"/>
                    <a:pt x="576" y="204"/>
                  </a:cubicBezTo>
                  <a:cubicBezTo>
                    <a:pt x="577" y="202"/>
                    <a:pt x="577" y="202"/>
                    <a:pt x="577" y="202"/>
                  </a:cubicBezTo>
                  <a:cubicBezTo>
                    <a:pt x="578" y="199"/>
                    <a:pt x="578" y="199"/>
                    <a:pt x="578" y="199"/>
                  </a:cubicBezTo>
                  <a:cubicBezTo>
                    <a:pt x="581" y="196"/>
                    <a:pt x="581" y="196"/>
                    <a:pt x="581" y="196"/>
                  </a:cubicBezTo>
                  <a:cubicBezTo>
                    <a:pt x="583" y="196"/>
                    <a:pt x="583" y="196"/>
                    <a:pt x="583" y="196"/>
                  </a:cubicBezTo>
                  <a:cubicBezTo>
                    <a:pt x="586" y="198"/>
                    <a:pt x="586" y="198"/>
                    <a:pt x="586" y="198"/>
                  </a:cubicBezTo>
                  <a:cubicBezTo>
                    <a:pt x="587" y="202"/>
                    <a:pt x="587" y="202"/>
                    <a:pt x="587" y="202"/>
                  </a:cubicBezTo>
                  <a:cubicBezTo>
                    <a:pt x="588" y="204"/>
                    <a:pt x="588" y="204"/>
                    <a:pt x="588" y="204"/>
                  </a:cubicBezTo>
                  <a:cubicBezTo>
                    <a:pt x="588" y="207"/>
                    <a:pt x="588" y="207"/>
                    <a:pt x="588" y="207"/>
                  </a:cubicBezTo>
                  <a:cubicBezTo>
                    <a:pt x="585" y="213"/>
                    <a:pt x="585" y="213"/>
                    <a:pt x="585" y="213"/>
                  </a:cubicBezTo>
                  <a:cubicBezTo>
                    <a:pt x="582" y="216"/>
                    <a:pt x="582" y="216"/>
                    <a:pt x="582" y="216"/>
                  </a:cubicBezTo>
                  <a:cubicBezTo>
                    <a:pt x="579" y="217"/>
                    <a:pt x="579" y="217"/>
                    <a:pt x="579" y="217"/>
                  </a:cubicBezTo>
                  <a:cubicBezTo>
                    <a:pt x="578" y="217"/>
                    <a:pt x="578" y="217"/>
                    <a:pt x="578" y="217"/>
                  </a:cubicBezTo>
                  <a:cubicBezTo>
                    <a:pt x="577" y="218"/>
                    <a:pt x="577" y="218"/>
                    <a:pt x="577" y="218"/>
                  </a:cubicBezTo>
                  <a:cubicBezTo>
                    <a:pt x="577" y="220"/>
                    <a:pt x="577" y="220"/>
                    <a:pt x="577" y="220"/>
                  </a:cubicBezTo>
                  <a:cubicBezTo>
                    <a:pt x="575" y="223"/>
                    <a:pt x="575" y="223"/>
                    <a:pt x="575" y="223"/>
                  </a:cubicBezTo>
                  <a:cubicBezTo>
                    <a:pt x="573" y="223"/>
                    <a:pt x="573" y="223"/>
                    <a:pt x="573" y="223"/>
                  </a:cubicBezTo>
                  <a:cubicBezTo>
                    <a:pt x="571" y="225"/>
                    <a:pt x="571" y="225"/>
                    <a:pt x="571" y="22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0" y="228"/>
                    <a:pt x="570" y="228"/>
                    <a:pt x="570" y="228"/>
                  </a:cubicBezTo>
                  <a:cubicBezTo>
                    <a:pt x="569" y="228"/>
                    <a:pt x="569" y="228"/>
                    <a:pt x="569" y="228"/>
                  </a:cubicBezTo>
                  <a:cubicBezTo>
                    <a:pt x="567" y="229"/>
                    <a:pt x="567" y="229"/>
                    <a:pt x="567" y="229"/>
                  </a:cubicBezTo>
                  <a:cubicBezTo>
                    <a:pt x="567" y="230"/>
                    <a:pt x="567" y="230"/>
                    <a:pt x="567" y="230"/>
                  </a:cubicBezTo>
                  <a:cubicBezTo>
                    <a:pt x="566" y="231"/>
                    <a:pt x="566" y="231"/>
                    <a:pt x="566" y="231"/>
                  </a:cubicBezTo>
                  <a:cubicBezTo>
                    <a:pt x="565" y="230"/>
                    <a:pt x="565" y="230"/>
                    <a:pt x="565" y="230"/>
                  </a:cubicBezTo>
                  <a:cubicBezTo>
                    <a:pt x="562" y="230"/>
                    <a:pt x="562" y="230"/>
                    <a:pt x="562" y="230"/>
                  </a:cubicBezTo>
                  <a:cubicBezTo>
                    <a:pt x="561" y="230"/>
                    <a:pt x="561" y="230"/>
                    <a:pt x="561" y="230"/>
                  </a:cubicBezTo>
                  <a:cubicBezTo>
                    <a:pt x="557" y="232"/>
                    <a:pt x="557" y="232"/>
                    <a:pt x="557" y="232"/>
                  </a:cubicBezTo>
                  <a:cubicBezTo>
                    <a:pt x="553" y="233"/>
                    <a:pt x="553" y="233"/>
                    <a:pt x="553" y="233"/>
                  </a:cubicBezTo>
                  <a:cubicBezTo>
                    <a:pt x="550" y="231"/>
                    <a:pt x="550" y="231"/>
                    <a:pt x="550" y="231"/>
                  </a:cubicBezTo>
                  <a:cubicBezTo>
                    <a:pt x="550" y="230"/>
                    <a:pt x="550" y="230"/>
                    <a:pt x="550" y="230"/>
                  </a:cubicBezTo>
                  <a:cubicBezTo>
                    <a:pt x="551" y="228"/>
                    <a:pt x="551" y="228"/>
                    <a:pt x="551" y="228"/>
                  </a:cubicBezTo>
                  <a:cubicBezTo>
                    <a:pt x="551" y="226"/>
                    <a:pt x="551" y="226"/>
                    <a:pt x="551" y="226"/>
                  </a:cubicBezTo>
                  <a:cubicBezTo>
                    <a:pt x="550" y="226"/>
                    <a:pt x="550" y="226"/>
                    <a:pt x="550" y="226"/>
                  </a:cubicBezTo>
                  <a:cubicBezTo>
                    <a:pt x="548" y="227"/>
                    <a:pt x="548" y="227"/>
                    <a:pt x="548" y="227"/>
                  </a:cubicBezTo>
                  <a:cubicBezTo>
                    <a:pt x="547" y="229"/>
                    <a:pt x="547" y="229"/>
                    <a:pt x="547" y="229"/>
                  </a:cubicBezTo>
                  <a:cubicBezTo>
                    <a:pt x="545" y="230"/>
                    <a:pt x="545" y="230"/>
                    <a:pt x="545" y="230"/>
                  </a:cubicBezTo>
                  <a:cubicBezTo>
                    <a:pt x="542" y="229"/>
                    <a:pt x="542" y="229"/>
                    <a:pt x="542" y="229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43" y="226"/>
                    <a:pt x="543" y="226"/>
                    <a:pt x="543" y="226"/>
                  </a:cubicBezTo>
                  <a:cubicBezTo>
                    <a:pt x="542" y="224"/>
                    <a:pt x="542" y="224"/>
                    <a:pt x="542" y="224"/>
                  </a:cubicBezTo>
                  <a:cubicBezTo>
                    <a:pt x="541" y="224"/>
                    <a:pt x="541" y="224"/>
                    <a:pt x="541" y="224"/>
                  </a:cubicBezTo>
                  <a:cubicBezTo>
                    <a:pt x="541" y="225"/>
                    <a:pt x="541" y="225"/>
                    <a:pt x="541" y="225"/>
                  </a:cubicBezTo>
                  <a:cubicBezTo>
                    <a:pt x="539" y="226"/>
                    <a:pt x="539" y="226"/>
                    <a:pt x="539" y="226"/>
                  </a:cubicBezTo>
                  <a:cubicBezTo>
                    <a:pt x="537" y="226"/>
                    <a:pt x="537" y="226"/>
                    <a:pt x="537" y="226"/>
                  </a:cubicBezTo>
                  <a:cubicBezTo>
                    <a:pt x="533" y="228"/>
                    <a:pt x="533" y="228"/>
                    <a:pt x="533" y="228"/>
                  </a:cubicBezTo>
                  <a:cubicBezTo>
                    <a:pt x="532" y="229"/>
                    <a:pt x="532" y="229"/>
                    <a:pt x="532" y="229"/>
                  </a:cubicBezTo>
                  <a:cubicBezTo>
                    <a:pt x="530" y="229"/>
                    <a:pt x="530" y="229"/>
                    <a:pt x="530" y="229"/>
                  </a:cubicBezTo>
                  <a:cubicBezTo>
                    <a:pt x="529" y="228"/>
                    <a:pt x="529" y="228"/>
                    <a:pt x="529" y="228"/>
                  </a:cubicBezTo>
                  <a:cubicBezTo>
                    <a:pt x="526" y="228"/>
                    <a:pt x="526" y="228"/>
                    <a:pt x="526" y="228"/>
                  </a:cubicBezTo>
                  <a:cubicBezTo>
                    <a:pt x="524" y="227"/>
                    <a:pt x="524" y="227"/>
                    <a:pt x="524" y="227"/>
                  </a:cubicBezTo>
                  <a:cubicBezTo>
                    <a:pt x="523" y="228"/>
                    <a:pt x="523" y="228"/>
                    <a:pt x="523" y="228"/>
                  </a:cubicBezTo>
                  <a:cubicBezTo>
                    <a:pt x="522" y="228"/>
                    <a:pt x="522" y="228"/>
                    <a:pt x="522" y="228"/>
                  </a:cubicBezTo>
                  <a:cubicBezTo>
                    <a:pt x="520" y="229"/>
                    <a:pt x="520" y="229"/>
                    <a:pt x="520" y="229"/>
                  </a:cubicBezTo>
                  <a:cubicBezTo>
                    <a:pt x="519" y="231"/>
                    <a:pt x="519" y="231"/>
                    <a:pt x="519" y="231"/>
                  </a:cubicBezTo>
                  <a:cubicBezTo>
                    <a:pt x="518" y="232"/>
                    <a:pt x="518" y="232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5" y="233"/>
                    <a:pt x="515" y="233"/>
                    <a:pt x="515" y="233"/>
                  </a:cubicBezTo>
                  <a:cubicBezTo>
                    <a:pt x="512" y="234"/>
                    <a:pt x="512" y="234"/>
                    <a:pt x="512" y="234"/>
                  </a:cubicBezTo>
                  <a:cubicBezTo>
                    <a:pt x="511" y="234"/>
                    <a:pt x="511" y="234"/>
                    <a:pt x="511" y="234"/>
                  </a:cubicBezTo>
                  <a:cubicBezTo>
                    <a:pt x="509" y="235"/>
                    <a:pt x="509" y="235"/>
                    <a:pt x="509" y="235"/>
                  </a:cubicBezTo>
                  <a:cubicBezTo>
                    <a:pt x="506" y="235"/>
                    <a:pt x="506" y="235"/>
                    <a:pt x="506" y="235"/>
                  </a:cubicBezTo>
                  <a:cubicBezTo>
                    <a:pt x="505" y="234"/>
                    <a:pt x="505" y="234"/>
                    <a:pt x="505" y="234"/>
                  </a:cubicBezTo>
                  <a:cubicBezTo>
                    <a:pt x="502" y="234"/>
                    <a:pt x="502" y="234"/>
                    <a:pt x="502" y="234"/>
                  </a:cubicBezTo>
                  <a:cubicBezTo>
                    <a:pt x="499" y="235"/>
                    <a:pt x="499" y="235"/>
                    <a:pt x="499" y="235"/>
                  </a:cubicBezTo>
                  <a:cubicBezTo>
                    <a:pt x="495" y="235"/>
                    <a:pt x="495" y="235"/>
                    <a:pt x="495" y="235"/>
                  </a:cubicBezTo>
                  <a:cubicBezTo>
                    <a:pt x="492" y="233"/>
                    <a:pt x="492" y="233"/>
                    <a:pt x="492" y="233"/>
                  </a:cubicBezTo>
                  <a:cubicBezTo>
                    <a:pt x="488" y="232"/>
                    <a:pt x="488" y="232"/>
                    <a:pt x="488" y="232"/>
                  </a:cubicBezTo>
                  <a:cubicBezTo>
                    <a:pt x="487" y="230"/>
                    <a:pt x="487" y="230"/>
                    <a:pt x="487" y="230"/>
                  </a:cubicBezTo>
                  <a:cubicBezTo>
                    <a:pt x="485" y="227"/>
                    <a:pt x="485" y="227"/>
                    <a:pt x="485" y="227"/>
                  </a:cubicBezTo>
                  <a:close/>
                  <a:moveTo>
                    <a:pt x="339" y="304"/>
                  </a:moveTo>
                  <a:cubicBezTo>
                    <a:pt x="339" y="299"/>
                    <a:pt x="339" y="299"/>
                    <a:pt x="339" y="299"/>
                  </a:cubicBezTo>
                  <a:cubicBezTo>
                    <a:pt x="341" y="295"/>
                    <a:pt x="341" y="295"/>
                    <a:pt x="341" y="295"/>
                  </a:cubicBezTo>
                  <a:cubicBezTo>
                    <a:pt x="340" y="292"/>
                    <a:pt x="340" y="292"/>
                    <a:pt x="340" y="292"/>
                  </a:cubicBezTo>
                  <a:cubicBezTo>
                    <a:pt x="341" y="289"/>
                    <a:pt x="341" y="289"/>
                    <a:pt x="341" y="289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0" y="285"/>
                    <a:pt x="340" y="285"/>
                    <a:pt x="340" y="285"/>
                  </a:cubicBezTo>
                  <a:cubicBezTo>
                    <a:pt x="338" y="278"/>
                    <a:pt x="338" y="278"/>
                    <a:pt x="338" y="278"/>
                  </a:cubicBezTo>
                  <a:cubicBezTo>
                    <a:pt x="341" y="279"/>
                    <a:pt x="341" y="279"/>
                    <a:pt x="341" y="279"/>
                  </a:cubicBezTo>
                  <a:cubicBezTo>
                    <a:pt x="341" y="277"/>
                    <a:pt x="341" y="277"/>
                    <a:pt x="341" y="277"/>
                  </a:cubicBezTo>
                  <a:cubicBezTo>
                    <a:pt x="337" y="277"/>
                    <a:pt x="337" y="277"/>
                    <a:pt x="337" y="277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4" y="274"/>
                    <a:pt x="334" y="274"/>
                    <a:pt x="334" y="274"/>
                  </a:cubicBezTo>
                  <a:cubicBezTo>
                    <a:pt x="337" y="272"/>
                    <a:pt x="337" y="272"/>
                    <a:pt x="337" y="272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40" y="269"/>
                    <a:pt x="340" y="269"/>
                    <a:pt x="340" y="269"/>
                  </a:cubicBezTo>
                  <a:cubicBezTo>
                    <a:pt x="342" y="269"/>
                    <a:pt x="342" y="269"/>
                    <a:pt x="342" y="269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346" y="266"/>
                    <a:pt x="346" y="266"/>
                    <a:pt x="346" y="266"/>
                  </a:cubicBezTo>
                  <a:cubicBezTo>
                    <a:pt x="347" y="263"/>
                    <a:pt x="347" y="263"/>
                    <a:pt x="347" y="263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2" y="260"/>
                    <a:pt x="352" y="260"/>
                    <a:pt x="352" y="260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6" y="257"/>
                    <a:pt x="356" y="257"/>
                    <a:pt x="356" y="257"/>
                  </a:cubicBezTo>
                  <a:cubicBezTo>
                    <a:pt x="356" y="252"/>
                    <a:pt x="356" y="252"/>
                    <a:pt x="356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63" y="255"/>
                    <a:pt x="363" y="255"/>
                    <a:pt x="363" y="255"/>
                  </a:cubicBezTo>
                  <a:cubicBezTo>
                    <a:pt x="363" y="251"/>
                    <a:pt x="363" y="251"/>
                    <a:pt x="363" y="251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2" y="246"/>
                    <a:pt x="362" y="246"/>
                    <a:pt x="362" y="246"/>
                  </a:cubicBezTo>
                  <a:cubicBezTo>
                    <a:pt x="365" y="245"/>
                    <a:pt x="365" y="245"/>
                    <a:pt x="365" y="245"/>
                  </a:cubicBezTo>
                  <a:cubicBezTo>
                    <a:pt x="370" y="241"/>
                    <a:pt x="370" y="241"/>
                    <a:pt x="370" y="241"/>
                  </a:cubicBezTo>
                  <a:cubicBezTo>
                    <a:pt x="372" y="238"/>
                    <a:pt x="372" y="238"/>
                    <a:pt x="372" y="238"/>
                  </a:cubicBezTo>
                  <a:cubicBezTo>
                    <a:pt x="377" y="236"/>
                    <a:pt x="377" y="236"/>
                    <a:pt x="377" y="236"/>
                  </a:cubicBezTo>
                  <a:cubicBezTo>
                    <a:pt x="378" y="234"/>
                    <a:pt x="378" y="234"/>
                    <a:pt x="378" y="234"/>
                  </a:cubicBezTo>
                  <a:cubicBezTo>
                    <a:pt x="382" y="231"/>
                    <a:pt x="382" y="231"/>
                    <a:pt x="382" y="231"/>
                  </a:cubicBezTo>
                  <a:cubicBezTo>
                    <a:pt x="384" y="231"/>
                    <a:pt x="384" y="231"/>
                    <a:pt x="384" y="231"/>
                  </a:cubicBezTo>
                  <a:cubicBezTo>
                    <a:pt x="386" y="229"/>
                    <a:pt x="386" y="229"/>
                    <a:pt x="386" y="229"/>
                  </a:cubicBezTo>
                  <a:cubicBezTo>
                    <a:pt x="384" y="226"/>
                    <a:pt x="384" y="226"/>
                    <a:pt x="384" y="226"/>
                  </a:cubicBezTo>
                  <a:cubicBezTo>
                    <a:pt x="385" y="221"/>
                    <a:pt x="385" y="221"/>
                    <a:pt x="385" y="221"/>
                  </a:cubicBezTo>
                  <a:cubicBezTo>
                    <a:pt x="385" y="218"/>
                    <a:pt x="385" y="218"/>
                    <a:pt x="385" y="218"/>
                  </a:cubicBezTo>
                  <a:cubicBezTo>
                    <a:pt x="386" y="216"/>
                    <a:pt x="386" y="216"/>
                    <a:pt x="386" y="216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86" y="213"/>
                    <a:pt x="386" y="213"/>
                    <a:pt x="386" y="213"/>
                  </a:cubicBezTo>
                  <a:cubicBezTo>
                    <a:pt x="390" y="212"/>
                    <a:pt x="390" y="212"/>
                    <a:pt x="390" y="212"/>
                  </a:cubicBezTo>
                  <a:cubicBezTo>
                    <a:pt x="392" y="212"/>
                    <a:pt x="392" y="212"/>
                    <a:pt x="392" y="212"/>
                  </a:cubicBezTo>
                  <a:cubicBezTo>
                    <a:pt x="399" y="212"/>
                    <a:pt x="399" y="212"/>
                    <a:pt x="399" y="212"/>
                  </a:cubicBezTo>
                  <a:cubicBezTo>
                    <a:pt x="401" y="212"/>
                    <a:pt x="401" y="212"/>
                    <a:pt x="401" y="212"/>
                  </a:cubicBezTo>
                  <a:cubicBezTo>
                    <a:pt x="409" y="212"/>
                    <a:pt x="409" y="212"/>
                    <a:pt x="409" y="212"/>
                  </a:cubicBezTo>
                  <a:cubicBezTo>
                    <a:pt x="415" y="210"/>
                    <a:pt x="415" y="210"/>
                    <a:pt x="415" y="210"/>
                  </a:cubicBezTo>
                  <a:cubicBezTo>
                    <a:pt x="421" y="212"/>
                    <a:pt x="421" y="212"/>
                    <a:pt x="421" y="212"/>
                  </a:cubicBezTo>
                  <a:cubicBezTo>
                    <a:pt x="421" y="215"/>
                    <a:pt x="421" y="215"/>
                    <a:pt x="421" y="215"/>
                  </a:cubicBezTo>
                  <a:cubicBezTo>
                    <a:pt x="422" y="216"/>
                    <a:pt x="422" y="216"/>
                    <a:pt x="422" y="216"/>
                  </a:cubicBezTo>
                  <a:cubicBezTo>
                    <a:pt x="424" y="219"/>
                    <a:pt x="424" y="219"/>
                    <a:pt x="424" y="219"/>
                  </a:cubicBezTo>
                  <a:cubicBezTo>
                    <a:pt x="430" y="222"/>
                    <a:pt x="430" y="222"/>
                    <a:pt x="430" y="222"/>
                  </a:cubicBezTo>
                  <a:cubicBezTo>
                    <a:pt x="430" y="224"/>
                    <a:pt x="430" y="224"/>
                    <a:pt x="430" y="224"/>
                  </a:cubicBezTo>
                  <a:cubicBezTo>
                    <a:pt x="429" y="226"/>
                    <a:pt x="429" y="226"/>
                    <a:pt x="429" y="226"/>
                  </a:cubicBezTo>
                  <a:cubicBezTo>
                    <a:pt x="431" y="225"/>
                    <a:pt x="431" y="225"/>
                    <a:pt x="431" y="225"/>
                  </a:cubicBezTo>
                  <a:cubicBezTo>
                    <a:pt x="433" y="224"/>
                    <a:pt x="433" y="224"/>
                    <a:pt x="433" y="224"/>
                  </a:cubicBezTo>
                  <a:cubicBezTo>
                    <a:pt x="435" y="226"/>
                    <a:pt x="435" y="226"/>
                    <a:pt x="435" y="226"/>
                  </a:cubicBezTo>
                  <a:cubicBezTo>
                    <a:pt x="434" y="229"/>
                    <a:pt x="434" y="229"/>
                    <a:pt x="434" y="229"/>
                  </a:cubicBezTo>
                  <a:cubicBezTo>
                    <a:pt x="431" y="232"/>
                    <a:pt x="431" y="232"/>
                    <a:pt x="431" y="232"/>
                  </a:cubicBezTo>
                  <a:cubicBezTo>
                    <a:pt x="431" y="234"/>
                    <a:pt x="431" y="234"/>
                    <a:pt x="431" y="234"/>
                  </a:cubicBezTo>
                  <a:cubicBezTo>
                    <a:pt x="436" y="231"/>
                    <a:pt x="436" y="231"/>
                    <a:pt x="436" y="231"/>
                  </a:cubicBezTo>
                  <a:cubicBezTo>
                    <a:pt x="436" y="228"/>
                    <a:pt x="436" y="228"/>
                    <a:pt x="436" y="228"/>
                  </a:cubicBezTo>
                  <a:cubicBezTo>
                    <a:pt x="438" y="226"/>
                    <a:pt x="438" y="226"/>
                    <a:pt x="438" y="226"/>
                  </a:cubicBezTo>
                  <a:cubicBezTo>
                    <a:pt x="441" y="227"/>
                    <a:pt x="441" y="227"/>
                    <a:pt x="441" y="227"/>
                  </a:cubicBezTo>
                  <a:cubicBezTo>
                    <a:pt x="444" y="226"/>
                    <a:pt x="444" y="226"/>
                    <a:pt x="444" y="226"/>
                  </a:cubicBezTo>
                  <a:cubicBezTo>
                    <a:pt x="446" y="226"/>
                    <a:pt x="446" y="226"/>
                    <a:pt x="446" y="226"/>
                  </a:cubicBezTo>
                  <a:cubicBezTo>
                    <a:pt x="446" y="228"/>
                    <a:pt x="446" y="228"/>
                    <a:pt x="446" y="228"/>
                  </a:cubicBezTo>
                  <a:cubicBezTo>
                    <a:pt x="451" y="233"/>
                    <a:pt x="451" y="233"/>
                    <a:pt x="451" y="233"/>
                  </a:cubicBezTo>
                  <a:cubicBezTo>
                    <a:pt x="452" y="239"/>
                    <a:pt x="452" y="239"/>
                    <a:pt x="452" y="239"/>
                  </a:cubicBezTo>
                  <a:cubicBezTo>
                    <a:pt x="451" y="241"/>
                    <a:pt x="451" y="241"/>
                    <a:pt x="451" y="241"/>
                  </a:cubicBezTo>
                  <a:cubicBezTo>
                    <a:pt x="452" y="245"/>
                    <a:pt x="452" y="245"/>
                    <a:pt x="452" y="245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1" y="250"/>
                    <a:pt x="451" y="250"/>
                    <a:pt x="451" y="250"/>
                  </a:cubicBezTo>
                  <a:cubicBezTo>
                    <a:pt x="452" y="252"/>
                    <a:pt x="452" y="252"/>
                    <a:pt x="452" y="252"/>
                  </a:cubicBezTo>
                  <a:cubicBezTo>
                    <a:pt x="452" y="254"/>
                    <a:pt x="452" y="254"/>
                    <a:pt x="452" y="254"/>
                  </a:cubicBezTo>
                  <a:cubicBezTo>
                    <a:pt x="453" y="257"/>
                    <a:pt x="453" y="257"/>
                    <a:pt x="453" y="257"/>
                  </a:cubicBezTo>
                  <a:cubicBezTo>
                    <a:pt x="451" y="259"/>
                    <a:pt x="451" y="259"/>
                    <a:pt x="451" y="259"/>
                  </a:cubicBezTo>
                  <a:cubicBezTo>
                    <a:pt x="446" y="260"/>
                    <a:pt x="446" y="260"/>
                    <a:pt x="446" y="260"/>
                  </a:cubicBezTo>
                  <a:cubicBezTo>
                    <a:pt x="445" y="262"/>
                    <a:pt x="445" y="262"/>
                    <a:pt x="445" y="262"/>
                  </a:cubicBezTo>
                  <a:cubicBezTo>
                    <a:pt x="439" y="262"/>
                    <a:pt x="439" y="262"/>
                    <a:pt x="439" y="262"/>
                  </a:cubicBezTo>
                  <a:cubicBezTo>
                    <a:pt x="436" y="262"/>
                    <a:pt x="436" y="262"/>
                    <a:pt x="436" y="262"/>
                  </a:cubicBezTo>
                  <a:cubicBezTo>
                    <a:pt x="429" y="265"/>
                    <a:pt x="429" y="265"/>
                    <a:pt x="429" y="265"/>
                  </a:cubicBezTo>
                  <a:cubicBezTo>
                    <a:pt x="425" y="265"/>
                    <a:pt x="425" y="265"/>
                    <a:pt x="425" y="265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7" y="268"/>
                    <a:pt x="417" y="268"/>
                    <a:pt x="417" y="268"/>
                  </a:cubicBezTo>
                  <a:cubicBezTo>
                    <a:pt x="415" y="270"/>
                    <a:pt x="415" y="270"/>
                    <a:pt x="415" y="270"/>
                  </a:cubicBezTo>
                  <a:cubicBezTo>
                    <a:pt x="410" y="270"/>
                    <a:pt x="410" y="270"/>
                    <a:pt x="410" y="270"/>
                  </a:cubicBezTo>
                  <a:cubicBezTo>
                    <a:pt x="409" y="271"/>
                    <a:pt x="409" y="271"/>
                    <a:pt x="409" y="271"/>
                  </a:cubicBezTo>
                  <a:cubicBezTo>
                    <a:pt x="408" y="270"/>
                    <a:pt x="408" y="270"/>
                    <a:pt x="408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402" y="271"/>
                    <a:pt x="402" y="271"/>
                    <a:pt x="402" y="271"/>
                  </a:cubicBezTo>
                  <a:cubicBezTo>
                    <a:pt x="401" y="274"/>
                    <a:pt x="401" y="274"/>
                    <a:pt x="401" y="274"/>
                  </a:cubicBezTo>
                  <a:cubicBezTo>
                    <a:pt x="399" y="277"/>
                    <a:pt x="399" y="277"/>
                    <a:pt x="399" y="277"/>
                  </a:cubicBezTo>
                  <a:cubicBezTo>
                    <a:pt x="397" y="277"/>
                    <a:pt x="397" y="277"/>
                    <a:pt x="397" y="277"/>
                  </a:cubicBezTo>
                  <a:cubicBezTo>
                    <a:pt x="396" y="280"/>
                    <a:pt x="396" y="280"/>
                    <a:pt x="396" y="280"/>
                  </a:cubicBezTo>
                  <a:cubicBezTo>
                    <a:pt x="393" y="281"/>
                    <a:pt x="393" y="281"/>
                    <a:pt x="393" y="281"/>
                  </a:cubicBezTo>
                  <a:cubicBezTo>
                    <a:pt x="390" y="283"/>
                    <a:pt x="390" y="283"/>
                    <a:pt x="390" y="283"/>
                  </a:cubicBezTo>
                  <a:cubicBezTo>
                    <a:pt x="387" y="283"/>
                    <a:pt x="387" y="283"/>
                    <a:pt x="387" y="283"/>
                  </a:cubicBezTo>
                  <a:cubicBezTo>
                    <a:pt x="385" y="280"/>
                    <a:pt x="385" y="280"/>
                    <a:pt x="385" y="280"/>
                  </a:cubicBezTo>
                  <a:cubicBezTo>
                    <a:pt x="384" y="283"/>
                    <a:pt x="384" y="283"/>
                    <a:pt x="384" y="283"/>
                  </a:cubicBezTo>
                  <a:cubicBezTo>
                    <a:pt x="383" y="285"/>
                    <a:pt x="383" y="285"/>
                    <a:pt x="383" y="285"/>
                  </a:cubicBezTo>
                  <a:cubicBezTo>
                    <a:pt x="380" y="287"/>
                    <a:pt x="380" y="287"/>
                    <a:pt x="380" y="287"/>
                  </a:cubicBezTo>
                  <a:cubicBezTo>
                    <a:pt x="377" y="290"/>
                    <a:pt x="377" y="290"/>
                    <a:pt x="377" y="290"/>
                  </a:cubicBezTo>
                  <a:cubicBezTo>
                    <a:pt x="377" y="292"/>
                    <a:pt x="377" y="292"/>
                    <a:pt x="377" y="292"/>
                  </a:cubicBezTo>
                  <a:cubicBezTo>
                    <a:pt x="374" y="295"/>
                    <a:pt x="374" y="295"/>
                    <a:pt x="374" y="295"/>
                  </a:cubicBezTo>
                  <a:cubicBezTo>
                    <a:pt x="374" y="296"/>
                    <a:pt x="374" y="296"/>
                    <a:pt x="374" y="296"/>
                  </a:cubicBezTo>
                  <a:cubicBezTo>
                    <a:pt x="371" y="300"/>
                    <a:pt x="371" y="300"/>
                    <a:pt x="371" y="300"/>
                  </a:cubicBezTo>
                  <a:cubicBezTo>
                    <a:pt x="369" y="302"/>
                    <a:pt x="369" y="302"/>
                    <a:pt x="369" y="302"/>
                  </a:cubicBezTo>
                  <a:cubicBezTo>
                    <a:pt x="365" y="302"/>
                    <a:pt x="365" y="302"/>
                    <a:pt x="365" y="302"/>
                  </a:cubicBezTo>
                  <a:cubicBezTo>
                    <a:pt x="362" y="304"/>
                    <a:pt x="362" y="304"/>
                    <a:pt x="362" y="304"/>
                  </a:cubicBezTo>
                  <a:cubicBezTo>
                    <a:pt x="360" y="304"/>
                    <a:pt x="360" y="304"/>
                    <a:pt x="360" y="304"/>
                  </a:cubicBezTo>
                  <a:cubicBezTo>
                    <a:pt x="358" y="301"/>
                    <a:pt x="358" y="301"/>
                    <a:pt x="358" y="301"/>
                  </a:cubicBezTo>
                  <a:cubicBezTo>
                    <a:pt x="360" y="300"/>
                    <a:pt x="360" y="300"/>
                    <a:pt x="360" y="300"/>
                  </a:cubicBezTo>
                  <a:cubicBezTo>
                    <a:pt x="360" y="297"/>
                    <a:pt x="360" y="297"/>
                    <a:pt x="360" y="297"/>
                  </a:cubicBezTo>
                  <a:cubicBezTo>
                    <a:pt x="359" y="296"/>
                    <a:pt x="359" y="296"/>
                    <a:pt x="359" y="296"/>
                  </a:cubicBezTo>
                  <a:cubicBezTo>
                    <a:pt x="357" y="297"/>
                    <a:pt x="357" y="297"/>
                    <a:pt x="357" y="297"/>
                  </a:cubicBezTo>
                  <a:cubicBezTo>
                    <a:pt x="357" y="299"/>
                    <a:pt x="357" y="299"/>
                    <a:pt x="357" y="299"/>
                  </a:cubicBezTo>
                  <a:cubicBezTo>
                    <a:pt x="355" y="299"/>
                    <a:pt x="355" y="299"/>
                    <a:pt x="355" y="299"/>
                  </a:cubicBezTo>
                  <a:cubicBezTo>
                    <a:pt x="352" y="302"/>
                    <a:pt x="352" y="302"/>
                    <a:pt x="352" y="302"/>
                  </a:cubicBezTo>
                  <a:cubicBezTo>
                    <a:pt x="349" y="303"/>
                    <a:pt x="349" y="303"/>
                    <a:pt x="349" y="303"/>
                  </a:cubicBezTo>
                  <a:cubicBezTo>
                    <a:pt x="347" y="303"/>
                    <a:pt x="347" y="303"/>
                    <a:pt x="347" y="303"/>
                  </a:cubicBezTo>
                  <a:cubicBezTo>
                    <a:pt x="344" y="304"/>
                    <a:pt x="344" y="304"/>
                    <a:pt x="344" y="304"/>
                  </a:cubicBezTo>
                  <a:cubicBezTo>
                    <a:pt x="342" y="305"/>
                    <a:pt x="342" y="305"/>
                    <a:pt x="342" y="305"/>
                  </a:cubicBezTo>
                  <a:cubicBezTo>
                    <a:pt x="341" y="305"/>
                    <a:pt x="341" y="305"/>
                    <a:pt x="341" y="305"/>
                  </a:cubicBezTo>
                  <a:cubicBezTo>
                    <a:pt x="339" y="305"/>
                    <a:pt x="339" y="305"/>
                    <a:pt x="339" y="305"/>
                  </a:cubicBezTo>
                  <a:cubicBezTo>
                    <a:pt x="339" y="304"/>
                    <a:pt x="339" y="304"/>
                    <a:pt x="339" y="304"/>
                  </a:cubicBezTo>
                  <a:close/>
                  <a:moveTo>
                    <a:pt x="650" y="267"/>
                  </a:moveTo>
                  <a:cubicBezTo>
                    <a:pt x="651" y="268"/>
                    <a:pt x="651" y="268"/>
                    <a:pt x="651" y="268"/>
                  </a:cubicBezTo>
                  <a:cubicBezTo>
                    <a:pt x="652" y="270"/>
                    <a:pt x="652" y="270"/>
                    <a:pt x="652" y="270"/>
                  </a:cubicBezTo>
                  <a:cubicBezTo>
                    <a:pt x="651" y="272"/>
                    <a:pt x="651" y="272"/>
                    <a:pt x="651" y="272"/>
                  </a:cubicBezTo>
                  <a:cubicBezTo>
                    <a:pt x="650" y="272"/>
                    <a:pt x="650" y="272"/>
                    <a:pt x="650" y="272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50" y="267"/>
                    <a:pt x="650" y="267"/>
                    <a:pt x="650" y="267"/>
                  </a:cubicBezTo>
                  <a:close/>
                  <a:moveTo>
                    <a:pt x="626" y="268"/>
                  </a:moveTo>
                  <a:cubicBezTo>
                    <a:pt x="627" y="265"/>
                    <a:pt x="627" y="265"/>
                    <a:pt x="627" y="265"/>
                  </a:cubicBezTo>
                  <a:cubicBezTo>
                    <a:pt x="630" y="264"/>
                    <a:pt x="630" y="264"/>
                    <a:pt x="630" y="264"/>
                  </a:cubicBezTo>
                  <a:cubicBezTo>
                    <a:pt x="632" y="265"/>
                    <a:pt x="632" y="265"/>
                    <a:pt x="632" y="265"/>
                  </a:cubicBezTo>
                  <a:cubicBezTo>
                    <a:pt x="631" y="266"/>
                    <a:pt x="631" y="266"/>
                    <a:pt x="631" y="266"/>
                  </a:cubicBezTo>
                  <a:cubicBezTo>
                    <a:pt x="629" y="267"/>
                    <a:pt x="629" y="267"/>
                    <a:pt x="629" y="267"/>
                  </a:cubicBezTo>
                  <a:cubicBezTo>
                    <a:pt x="628" y="268"/>
                    <a:pt x="628" y="268"/>
                    <a:pt x="628" y="268"/>
                  </a:cubicBezTo>
                  <a:cubicBezTo>
                    <a:pt x="626" y="268"/>
                    <a:pt x="626" y="268"/>
                    <a:pt x="626" y="268"/>
                  </a:cubicBezTo>
                  <a:close/>
                  <a:moveTo>
                    <a:pt x="603" y="281"/>
                  </a:moveTo>
                  <a:cubicBezTo>
                    <a:pt x="604" y="283"/>
                    <a:pt x="604" y="283"/>
                    <a:pt x="604" y="283"/>
                  </a:cubicBezTo>
                  <a:cubicBezTo>
                    <a:pt x="607" y="283"/>
                    <a:pt x="607" y="283"/>
                    <a:pt x="607" y="283"/>
                  </a:cubicBezTo>
                  <a:cubicBezTo>
                    <a:pt x="610" y="286"/>
                    <a:pt x="610" y="286"/>
                    <a:pt x="610" y="286"/>
                  </a:cubicBezTo>
                  <a:cubicBezTo>
                    <a:pt x="611" y="284"/>
                    <a:pt x="611" y="284"/>
                    <a:pt x="611" y="284"/>
                  </a:cubicBezTo>
                  <a:cubicBezTo>
                    <a:pt x="613" y="285"/>
                    <a:pt x="613" y="285"/>
                    <a:pt x="613" y="285"/>
                  </a:cubicBezTo>
                  <a:cubicBezTo>
                    <a:pt x="616" y="284"/>
                    <a:pt x="616" y="284"/>
                    <a:pt x="616" y="284"/>
                  </a:cubicBezTo>
                  <a:cubicBezTo>
                    <a:pt x="618" y="284"/>
                    <a:pt x="618" y="284"/>
                    <a:pt x="618" y="284"/>
                  </a:cubicBezTo>
                  <a:cubicBezTo>
                    <a:pt x="620" y="284"/>
                    <a:pt x="620" y="284"/>
                    <a:pt x="620" y="284"/>
                  </a:cubicBezTo>
                  <a:cubicBezTo>
                    <a:pt x="621" y="282"/>
                    <a:pt x="621" y="282"/>
                    <a:pt x="621" y="282"/>
                  </a:cubicBezTo>
                  <a:cubicBezTo>
                    <a:pt x="624" y="282"/>
                    <a:pt x="624" y="282"/>
                    <a:pt x="624" y="282"/>
                  </a:cubicBezTo>
                  <a:cubicBezTo>
                    <a:pt x="624" y="281"/>
                    <a:pt x="624" y="281"/>
                    <a:pt x="624" y="281"/>
                  </a:cubicBezTo>
                  <a:cubicBezTo>
                    <a:pt x="620" y="278"/>
                    <a:pt x="620" y="278"/>
                    <a:pt x="620" y="278"/>
                  </a:cubicBezTo>
                  <a:cubicBezTo>
                    <a:pt x="618" y="280"/>
                    <a:pt x="618" y="280"/>
                    <a:pt x="618" y="280"/>
                  </a:cubicBezTo>
                  <a:cubicBezTo>
                    <a:pt x="616" y="280"/>
                    <a:pt x="616" y="280"/>
                    <a:pt x="616" y="280"/>
                  </a:cubicBezTo>
                  <a:cubicBezTo>
                    <a:pt x="614" y="279"/>
                    <a:pt x="614" y="279"/>
                    <a:pt x="614" y="279"/>
                  </a:cubicBezTo>
                  <a:cubicBezTo>
                    <a:pt x="612" y="281"/>
                    <a:pt x="612" y="281"/>
                    <a:pt x="612" y="281"/>
                  </a:cubicBezTo>
                  <a:cubicBezTo>
                    <a:pt x="609" y="279"/>
                    <a:pt x="609" y="279"/>
                    <a:pt x="609" y="279"/>
                  </a:cubicBezTo>
                  <a:cubicBezTo>
                    <a:pt x="606" y="281"/>
                    <a:pt x="606" y="281"/>
                    <a:pt x="606" y="281"/>
                  </a:cubicBezTo>
                  <a:cubicBezTo>
                    <a:pt x="603" y="281"/>
                    <a:pt x="603" y="281"/>
                    <a:pt x="603" y="281"/>
                  </a:cubicBezTo>
                  <a:cubicBezTo>
                    <a:pt x="603" y="281"/>
                    <a:pt x="603" y="281"/>
                    <a:pt x="603" y="281"/>
                  </a:cubicBezTo>
                  <a:close/>
                  <a:moveTo>
                    <a:pt x="589" y="366"/>
                  </a:moveTo>
                  <a:cubicBezTo>
                    <a:pt x="588" y="365"/>
                    <a:pt x="588" y="365"/>
                    <a:pt x="588" y="365"/>
                  </a:cubicBezTo>
                  <a:cubicBezTo>
                    <a:pt x="589" y="364"/>
                    <a:pt x="589" y="364"/>
                    <a:pt x="589" y="364"/>
                  </a:cubicBezTo>
                  <a:cubicBezTo>
                    <a:pt x="590" y="363"/>
                    <a:pt x="590" y="363"/>
                    <a:pt x="590" y="363"/>
                  </a:cubicBezTo>
                  <a:cubicBezTo>
                    <a:pt x="590" y="366"/>
                    <a:pt x="590" y="366"/>
                    <a:pt x="590" y="366"/>
                  </a:cubicBezTo>
                  <a:cubicBezTo>
                    <a:pt x="589" y="366"/>
                    <a:pt x="589" y="366"/>
                    <a:pt x="589" y="366"/>
                  </a:cubicBezTo>
                  <a:close/>
                  <a:moveTo>
                    <a:pt x="574" y="364"/>
                  </a:moveTo>
                  <a:cubicBezTo>
                    <a:pt x="573" y="362"/>
                    <a:pt x="573" y="362"/>
                    <a:pt x="573" y="362"/>
                  </a:cubicBezTo>
                  <a:cubicBezTo>
                    <a:pt x="573" y="360"/>
                    <a:pt x="573" y="360"/>
                    <a:pt x="573" y="360"/>
                  </a:cubicBezTo>
                  <a:cubicBezTo>
                    <a:pt x="572" y="359"/>
                    <a:pt x="572" y="359"/>
                    <a:pt x="572" y="359"/>
                  </a:cubicBezTo>
                  <a:cubicBezTo>
                    <a:pt x="570" y="360"/>
                    <a:pt x="570" y="360"/>
                    <a:pt x="570" y="360"/>
                  </a:cubicBezTo>
                  <a:cubicBezTo>
                    <a:pt x="570" y="359"/>
                    <a:pt x="570" y="359"/>
                    <a:pt x="570" y="359"/>
                  </a:cubicBezTo>
                  <a:cubicBezTo>
                    <a:pt x="570" y="356"/>
                    <a:pt x="570" y="356"/>
                    <a:pt x="570" y="356"/>
                  </a:cubicBezTo>
                  <a:cubicBezTo>
                    <a:pt x="570" y="354"/>
                    <a:pt x="570" y="354"/>
                    <a:pt x="570" y="354"/>
                  </a:cubicBezTo>
                  <a:cubicBezTo>
                    <a:pt x="568" y="352"/>
                    <a:pt x="568" y="352"/>
                    <a:pt x="568" y="352"/>
                  </a:cubicBezTo>
                  <a:cubicBezTo>
                    <a:pt x="570" y="349"/>
                    <a:pt x="570" y="349"/>
                    <a:pt x="570" y="349"/>
                  </a:cubicBezTo>
                  <a:cubicBezTo>
                    <a:pt x="569" y="346"/>
                    <a:pt x="569" y="346"/>
                    <a:pt x="569" y="346"/>
                  </a:cubicBezTo>
                  <a:cubicBezTo>
                    <a:pt x="570" y="344"/>
                    <a:pt x="570" y="344"/>
                    <a:pt x="570" y="344"/>
                  </a:cubicBezTo>
                  <a:cubicBezTo>
                    <a:pt x="568" y="343"/>
                    <a:pt x="568" y="343"/>
                    <a:pt x="568" y="343"/>
                  </a:cubicBezTo>
                  <a:cubicBezTo>
                    <a:pt x="567" y="341"/>
                    <a:pt x="567" y="341"/>
                    <a:pt x="567" y="341"/>
                  </a:cubicBezTo>
                  <a:cubicBezTo>
                    <a:pt x="567" y="339"/>
                    <a:pt x="567" y="339"/>
                    <a:pt x="567" y="339"/>
                  </a:cubicBezTo>
                  <a:cubicBezTo>
                    <a:pt x="565" y="337"/>
                    <a:pt x="565" y="337"/>
                    <a:pt x="565" y="337"/>
                  </a:cubicBezTo>
                  <a:cubicBezTo>
                    <a:pt x="565" y="333"/>
                    <a:pt x="565" y="333"/>
                    <a:pt x="565" y="333"/>
                  </a:cubicBezTo>
                  <a:cubicBezTo>
                    <a:pt x="564" y="330"/>
                    <a:pt x="564" y="330"/>
                    <a:pt x="564" y="330"/>
                  </a:cubicBezTo>
                  <a:cubicBezTo>
                    <a:pt x="563" y="330"/>
                    <a:pt x="563" y="330"/>
                    <a:pt x="563" y="330"/>
                  </a:cubicBezTo>
                  <a:cubicBezTo>
                    <a:pt x="562" y="329"/>
                    <a:pt x="562" y="329"/>
                    <a:pt x="562" y="329"/>
                  </a:cubicBezTo>
                  <a:cubicBezTo>
                    <a:pt x="562" y="326"/>
                    <a:pt x="562" y="326"/>
                    <a:pt x="562" y="326"/>
                  </a:cubicBezTo>
                  <a:cubicBezTo>
                    <a:pt x="561" y="326"/>
                    <a:pt x="561" y="326"/>
                    <a:pt x="561" y="326"/>
                  </a:cubicBezTo>
                  <a:cubicBezTo>
                    <a:pt x="559" y="327"/>
                    <a:pt x="559" y="327"/>
                    <a:pt x="559" y="327"/>
                  </a:cubicBezTo>
                  <a:cubicBezTo>
                    <a:pt x="558" y="326"/>
                    <a:pt x="558" y="326"/>
                    <a:pt x="558" y="326"/>
                  </a:cubicBezTo>
                  <a:cubicBezTo>
                    <a:pt x="556" y="326"/>
                    <a:pt x="556" y="326"/>
                    <a:pt x="556" y="326"/>
                  </a:cubicBezTo>
                  <a:cubicBezTo>
                    <a:pt x="555" y="325"/>
                    <a:pt x="555" y="325"/>
                    <a:pt x="555" y="325"/>
                  </a:cubicBezTo>
                  <a:cubicBezTo>
                    <a:pt x="555" y="322"/>
                    <a:pt x="555" y="322"/>
                    <a:pt x="555" y="322"/>
                  </a:cubicBezTo>
                  <a:cubicBezTo>
                    <a:pt x="557" y="321"/>
                    <a:pt x="557" y="321"/>
                    <a:pt x="557" y="321"/>
                  </a:cubicBezTo>
                  <a:cubicBezTo>
                    <a:pt x="558" y="318"/>
                    <a:pt x="558" y="318"/>
                    <a:pt x="558" y="318"/>
                  </a:cubicBezTo>
                  <a:cubicBezTo>
                    <a:pt x="556" y="316"/>
                    <a:pt x="556" y="316"/>
                    <a:pt x="556" y="316"/>
                  </a:cubicBezTo>
                  <a:cubicBezTo>
                    <a:pt x="557" y="314"/>
                    <a:pt x="557" y="314"/>
                    <a:pt x="557" y="314"/>
                  </a:cubicBezTo>
                  <a:cubicBezTo>
                    <a:pt x="557" y="310"/>
                    <a:pt x="557" y="310"/>
                    <a:pt x="557" y="310"/>
                  </a:cubicBezTo>
                  <a:cubicBezTo>
                    <a:pt x="556" y="309"/>
                    <a:pt x="556" y="309"/>
                    <a:pt x="556" y="309"/>
                  </a:cubicBezTo>
                  <a:cubicBezTo>
                    <a:pt x="559" y="305"/>
                    <a:pt x="559" y="305"/>
                    <a:pt x="559" y="305"/>
                  </a:cubicBezTo>
                  <a:cubicBezTo>
                    <a:pt x="561" y="304"/>
                    <a:pt x="561" y="304"/>
                    <a:pt x="561" y="304"/>
                  </a:cubicBezTo>
                  <a:cubicBezTo>
                    <a:pt x="562" y="302"/>
                    <a:pt x="562" y="302"/>
                    <a:pt x="562" y="302"/>
                  </a:cubicBezTo>
                  <a:cubicBezTo>
                    <a:pt x="564" y="302"/>
                    <a:pt x="564" y="302"/>
                    <a:pt x="564" y="302"/>
                  </a:cubicBezTo>
                  <a:cubicBezTo>
                    <a:pt x="564" y="303"/>
                    <a:pt x="564" y="303"/>
                    <a:pt x="564" y="303"/>
                  </a:cubicBezTo>
                  <a:cubicBezTo>
                    <a:pt x="568" y="302"/>
                    <a:pt x="568" y="302"/>
                    <a:pt x="568" y="302"/>
                  </a:cubicBezTo>
                  <a:cubicBezTo>
                    <a:pt x="570" y="303"/>
                    <a:pt x="570" y="303"/>
                    <a:pt x="570" y="303"/>
                  </a:cubicBezTo>
                  <a:cubicBezTo>
                    <a:pt x="571" y="304"/>
                    <a:pt x="571" y="304"/>
                    <a:pt x="571" y="304"/>
                  </a:cubicBezTo>
                  <a:cubicBezTo>
                    <a:pt x="570" y="305"/>
                    <a:pt x="570" y="305"/>
                    <a:pt x="570" y="305"/>
                  </a:cubicBezTo>
                  <a:cubicBezTo>
                    <a:pt x="569" y="306"/>
                    <a:pt x="569" y="306"/>
                    <a:pt x="569" y="306"/>
                  </a:cubicBezTo>
                  <a:cubicBezTo>
                    <a:pt x="569" y="307"/>
                    <a:pt x="569" y="307"/>
                    <a:pt x="569" y="307"/>
                  </a:cubicBezTo>
                  <a:cubicBezTo>
                    <a:pt x="571" y="307"/>
                    <a:pt x="571" y="307"/>
                    <a:pt x="571" y="307"/>
                  </a:cubicBezTo>
                  <a:cubicBezTo>
                    <a:pt x="571" y="309"/>
                    <a:pt x="571" y="309"/>
                    <a:pt x="571" y="309"/>
                  </a:cubicBezTo>
                  <a:cubicBezTo>
                    <a:pt x="571" y="311"/>
                    <a:pt x="571" y="311"/>
                    <a:pt x="571" y="311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6"/>
                    <a:pt x="574" y="316"/>
                    <a:pt x="574" y="316"/>
                  </a:cubicBezTo>
                  <a:cubicBezTo>
                    <a:pt x="576" y="318"/>
                    <a:pt x="576" y="318"/>
                    <a:pt x="576" y="318"/>
                  </a:cubicBezTo>
                  <a:cubicBezTo>
                    <a:pt x="578" y="319"/>
                    <a:pt x="578" y="319"/>
                    <a:pt x="578" y="319"/>
                  </a:cubicBezTo>
                  <a:cubicBezTo>
                    <a:pt x="579" y="318"/>
                    <a:pt x="579" y="318"/>
                    <a:pt x="579" y="318"/>
                  </a:cubicBezTo>
                  <a:cubicBezTo>
                    <a:pt x="579" y="316"/>
                    <a:pt x="579" y="316"/>
                    <a:pt x="579" y="316"/>
                  </a:cubicBezTo>
                  <a:cubicBezTo>
                    <a:pt x="580" y="315"/>
                    <a:pt x="580" y="315"/>
                    <a:pt x="580" y="315"/>
                  </a:cubicBezTo>
                  <a:cubicBezTo>
                    <a:pt x="582" y="312"/>
                    <a:pt x="582" y="312"/>
                    <a:pt x="582" y="312"/>
                  </a:cubicBezTo>
                  <a:cubicBezTo>
                    <a:pt x="581" y="310"/>
                    <a:pt x="581" y="310"/>
                    <a:pt x="581" y="310"/>
                  </a:cubicBezTo>
                  <a:cubicBezTo>
                    <a:pt x="583" y="309"/>
                    <a:pt x="583" y="309"/>
                    <a:pt x="583" y="309"/>
                  </a:cubicBezTo>
                  <a:cubicBezTo>
                    <a:pt x="583" y="307"/>
                    <a:pt x="583" y="307"/>
                    <a:pt x="583" y="307"/>
                  </a:cubicBezTo>
                  <a:cubicBezTo>
                    <a:pt x="582" y="305"/>
                    <a:pt x="582" y="305"/>
                    <a:pt x="582" y="305"/>
                  </a:cubicBezTo>
                  <a:cubicBezTo>
                    <a:pt x="583" y="304"/>
                    <a:pt x="583" y="304"/>
                    <a:pt x="583" y="304"/>
                  </a:cubicBezTo>
                  <a:cubicBezTo>
                    <a:pt x="585" y="303"/>
                    <a:pt x="585" y="303"/>
                    <a:pt x="585" y="303"/>
                  </a:cubicBezTo>
                  <a:cubicBezTo>
                    <a:pt x="587" y="304"/>
                    <a:pt x="587" y="304"/>
                    <a:pt x="587" y="304"/>
                  </a:cubicBezTo>
                  <a:cubicBezTo>
                    <a:pt x="588" y="307"/>
                    <a:pt x="588" y="307"/>
                    <a:pt x="588" y="307"/>
                  </a:cubicBezTo>
                  <a:cubicBezTo>
                    <a:pt x="590" y="307"/>
                    <a:pt x="590" y="307"/>
                    <a:pt x="590" y="307"/>
                  </a:cubicBezTo>
                  <a:cubicBezTo>
                    <a:pt x="589" y="305"/>
                    <a:pt x="589" y="305"/>
                    <a:pt x="589" y="305"/>
                  </a:cubicBezTo>
                  <a:cubicBezTo>
                    <a:pt x="588" y="302"/>
                    <a:pt x="588" y="302"/>
                    <a:pt x="588" y="302"/>
                  </a:cubicBezTo>
                  <a:cubicBezTo>
                    <a:pt x="587" y="300"/>
                    <a:pt x="587" y="300"/>
                    <a:pt x="587" y="300"/>
                  </a:cubicBezTo>
                  <a:cubicBezTo>
                    <a:pt x="586" y="300"/>
                    <a:pt x="586" y="300"/>
                    <a:pt x="586" y="300"/>
                  </a:cubicBezTo>
                  <a:cubicBezTo>
                    <a:pt x="585" y="302"/>
                    <a:pt x="585" y="302"/>
                    <a:pt x="585" y="302"/>
                  </a:cubicBezTo>
                  <a:cubicBezTo>
                    <a:pt x="583" y="302"/>
                    <a:pt x="583" y="302"/>
                    <a:pt x="583" y="302"/>
                  </a:cubicBezTo>
                  <a:cubicBezTo>
                    <a:pt x="580" y="299"/>
                    <a:pt x="580" y="299"/>
                    <a:pt x="580" y="299"/>
                  </a:cubicBezTo>
                  <a:cubicBezTo>
                    <a:pt x="580" y="298"/>
                    <a:pt x="580" y="298"/>
                    <a:pt x="580" y="298"/>
                  </a:cubicBezTo>
                  <a:cubicBezTo>
                    <a:pt x="579" y="295"/>
                    <a:pt x="579" y="295"/>
                    <a:pt x="579" y="295"/>
                  </a:cubicBezTo>
                  <a:cubicBezTo>
                    <a:pt x="578" y="292"/>
                    <a:pt x="578" y="292"/>
                    <a:pt x="578" y="292"/>
                  </a:cubicBezTo>
                  <a:cubicBezTo>
                    <a:pt x="580" y="291"/>
                    <a:pt x="580" y="291"/>
                    <a:pt x="580" y="291"/>
                  </a:cubicBezTo>
                  <a:cubicBezTo>
                    <a:pt x="582" y="291"/>
                    <a:pt x="582" y="291"/>
                    <a:pt x="582" y="291"/>
                  </a:cubicBezTo>
                  <a:cubicBezTo>
                    <a:pt x="582" y="289"/>
                    <a:pt x="582" y="289"/>
                    <a:pt x="582" y="289"/>
                  </a:cubicBezTo>
                  <a:cubicBezTo>
                    <a:pt x="584" y="290"/>
                    <a:pt x="584" y="290"/>
                    <a:pt x="584" y="290"/>
                  </a:cubicBezTo>
                  <a:cubicBezTo>
                    <a:pt x="585" y="292"/>
                    <a:pt x="585" y="292"/>
                    <a:pt x="585" y="292"/>
                  </a:cubicBezTo>
                  <a:cubicBezTo>
                    <a:pt x="586" y="297"/>
                    <a:pt x="586" y="297"/>
                    <a:pt x="586" y="297"/>
                  </a:cubicBezTo>
                  <a:cubicBezTo>
                    <a:pt x="587" y="297"/>
                    <a:pt x="587" y="297"/>
                    <a:pt x="587" y="297"/>
                  </a:cubicBezTo>
                  <a:cubicBezTo>
                    <a:pt x="587" y="295"/>
                    <a:pt x="587" y="295"/>
                    <a:pt x="587" y="295"/>
                  </a:cubicBezTo>
                  <a:cubicBezTo>
                    <a:pt x="588" y="294"/>
                    <a:pt x="588" y="294"/>
                    <a:pt x="588" y="294"/>
                  </a:cubicBezTo>
                  <a:cubicBezTo>
                    <a:pt x="588" y="291"/>
                    <a:pt x="588" y="291"/>
                    <a:pt x="588" y="291"/>
                  </a:cubicBezTo>
                  <a:cubicBezTo>
                    <a:pt x="586" y="290"/>
                    <a:pt x="586" y="290"/>
                    <a:pt x="586" y="290"/>
                  </a:cubicBezTo>
                  <a:cubicBezTo>
                    <a:pt x="586" y="288"/>
                    <a:pt x="586" y="288"/>
                    <a:pt x="586" y="288"/>
                  </a:cubicBezTo>
                  <a:cubicBezTo>
                    <a:pt x="585" y="285"/>
                    <a:pt x="585" y="285"/>
                    <a:pt x="585" y="285"/>
                  </a:cubicBezTo>
                  <a:cubicBezTo>
                    <a:pt x="587" y="285"/>
                    <a:pt x="587" y="285"/>
                    <a:pt x="587" y="285"/>
                  </a:cubicBezTo>
                  <a:cubicBezTo>
                    <a:pt x="587" y="282"/>
                    <a:pt x="587" y="282"/>
                    <a:pt x="587" y="282"/>
                  </a:cubicBezTo>
                  <a:cubicBezTo>
                    <a:pt x="590" y="281"/>
                    <a:pt x="590" y="281"/>
                    <a:pt x="590" y="281"/>
                  </a:cubicBezTo>
                  <a:cubicBezTo>
                    <a:pt x="591" y="282"/>
                    <a:pt x="591" y="282"/>
                    <a:pt x="591" y="282"/>
                  </a:cubicBezTo>
                  <a:cubicBezTo>
                    <a:pt x="592" y="282"/>
                    <a:pt x="592" y="282"/>
                    <a:pt x="592" y="282"/>
                  </a:cubicBezTo>
                  <a:cubicBezTo>
                    <a:pt x="593" y="284"/>
                    <a:pt x="593" y="284"/>
                    <a:pt x="593" y="284"/>
                  </a:cubicBezTo>
                  <a:cubicBezTo>
                    <a:pt x="596" y="285"/>
                    <a:pt x="596" y="285"/>
                    <a:pt x="596" y="285"/>
                  </a:cubicBezTo>
                  <a:cubicBezTo>
                    <a:pt x="598" y="283"/>
                    <a:pt x="598" y="283"/>
                    <a:pt x="598" y="283"/>
                  </a:cubicBezTo>
                  <a:cubicBezTo>
                    <a:pt x="595" y="283"/>
                    <a:pt x="595" y="283"/>
                    <a:pt x="595" y="283"/>
                  </a:cubicBezTo>
                  <a:cubicBezTo>
                    <a:pt x="594" y="282"/>
                    <a:pt x="594" y="282"/>
                    <a:pt x="594" y="282"/>
                  </a:cubicBezTo>
                  <a:cubicBezTo>
                    <a:pt x="595" y="281"/>
                    <a:pt x="595" y="281"/>
                    <a:pt x="595" y="281"/>
                  </a:cubicBezTo>
                  <a:cubicBezTo>
                    <a:pt x="597" y="280"/>
                    <a:pt x="597" y="280"/>
                    <a:pt x="597" y="280"/>
                  </a:cubicBezTo>
                  <a:cubicBezTo>
                    <a:pt x="600" y="280"/>
                    <a:pt x="600" y="280"/>
                    <a:pt x="600" y="280"/>
                  </a:cubicBezTo>
                  <a:cubicBezTo>
                    <a:pt x="601" y="281"/>
                    <a:pt x="601" y="281"/>
                    <a:pt x="601" y="281"/>
                  </a:cubicBezTo>
                  <a:cubicBezTo>
                    <a:pt x="600" y="282"/>
                    <a:pt x="600" y="282"/>
                    <a:pt x="600" y="282"/>
                  </a:cubicBezTo>
                  <a:cubicBezTo>
                    <a:pt x="600" y="284"/>
                    <a:pt x="600" y="284"/>
                    <a:pt x="600" y="284"/>
                  </a:cubicBezTo>
                  <a:cubicBezTo>
                    <a:pt x="602" y="285"/>
                    <a:pt x="602" y="285"/>
                    <a:pt x="602" y="285"/>
                  </a:cubicBezTo>
                  <a:cubicBezTo>
                    <a:pt x="603" y="287"/>
                    <a:pt x="603" y="287"/>
                    <a:pt x="603" y="287"/>
                  </a:cubicBezTo>
                  <a:cubicBezTo>
                    <a:pt x="605" y="287"/>
                    <a:pt x="605" y="287"/>
                    <a:pt x="605" y="287"/>
                  </a:cubicBezTo>
                  <a:cubicBezTo>
                    <a:pt x="608" y="288"/>
                    <a:pt x="608" y="288"/>
                    <a:pt x="608" y="288"/>
                  </a:cubicBezTo>
                  <a:cubicBezTo>
                    <a:pt x="611" y="288"/>
                    <a:pt x="611" y="288"/>
                    <a:pt x="611" y="288"/>
                  </a:cubicBezTo>
                  <a:cubicBezTo>
                    <a:pt x="612" y="287"/>
                    <a:pt x="612" y="287"/>
                    <a:pt x="612" y="287"/>
                  </a:cubicBezTo>
                  <a:cubicBezTo>
                    <a:pt x="614" y="287"/>
                    <a:pt x="614" y="287"/>
                    <a:pt x="614" y="287"/>
                  </a:cubicBezTo>
                  <a:cubicBezTo>
                    <a:pt x="620" y="287"/>
                    <a:pt x="620" y="287"/>
                    <a:pt x="620" y="287"/>
                  </a:cubicBezTo>
                  <a:cubicBezTo>
                    <a:pt x="621" y="289"/>
                    <a:pt x="621" y="289"/>
                    <a:pt x="621" y="289"/>
                  </a:cubicBezTo>
                  <a:cubicBezTo>
                    <a:pt x="623" y="289"/>
                    <a:pt x="623" y="289"/>
                    <a:pt x="623" y="289"/>
                  </a:cubicBezTo>
                  <a:cubicBezTo>
                    <a:pt x="623" y="290"/>
                    <a:pt x="623" y="290"/>
                    <a:pt x="623" y="290"/>
                  </a:cubicBezTo>
                  <a:cubicBezTo>
                    <a:pt x="623" y="292"/>
                    <a:pt x="623" y="292"/>
                    <a:pt x="623" y="292"/>
                  </a:cubicBezTo>
                  <a:cubicBezTo>
                    <a:pt x="624" y="293"/>
                    <a:pt x="624" y="293"/>
                    <a:pt x="624" y="293"/>
                  </a:cubicBezTo>
                  <a:cubicBezTo>
                    <a:pt x="623" y="295"/>
                    <a:pt x="623" y="295"/>
                    <a:pt x="623" y="295"/>
                  </a:cubicBezTo>
                  <a:cubicBezTo>
                    <a:pt x="619" y="297"/>
                    <a:pt x="619" y="297"/>
                    <a:pt x="619" y="297"/>
                  </a:cubicBezTo>
                  <a:cubicBezTo>
                    <a:pt x="618" y="296"/>
                    <a:pt x="618" y="296"/>
                    <a:pt x="618" y="296"/>
                  </a:cubicBezTo>
                  <a:cubicBezTo>
                    <a:pt x="617" y="295"/>
                    <a:pt x="617" y="295"/>
                    <a:pt x="617" y="295"/>
                  </a:cubicBezTo>
                  <a:cubicBezTo>
                    <a:pt x="616" y="296"/>
                    <a:pt x="616" y="296"/>
                    <a:pt x="616" y="296"/>
                  </a:cubicBezTo>
                  <a:cubicBezTo>
                    <a:pt x="614" y="297"/>
                    <a:pt x="614" y="297"/>
                    <a:pt x="614" y="297"/>
                  </a:cubicBezTo>
                  <a:cubicBezTo>
                    <a:pt x="615" y="298"/>
                    <a:pt x="615" y="298"/>
                    <a:pt x="615" y="298"/>
                  </a:cubicBezTo>
                  <a:cubicBezTo>
                    <a:pt x="618" y="300"/>
                    <a:pt x="618" y="300"/>
                    <a:pt x="618" y="300"/>
                  </a:cubicBezTo>
                  <a:cubicBezTo>
                    <a:pt x="617" y="301"/>
                    <a:pt x="617" y="301"/>
                    <a:pt x="617" y="301"/>
                  </a:cubicBezTo>
                  <a:cubicBezTo>
                    <a:pt x="616" y="304"/>
                    <a:pt x="616" y="304"/>
                    <a:pt x="616" y="304"/>
                  </a:cubicBezTo>
                  <a:cubicBezTo>
                    <a:pt x="615" y="305"/>
                    <a:pt x="615" y="305"/>
                    <a:pt x="615" y="305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12" y="304"/>
                    <a:pt x="612" y="304"/>
                    <a:pt x="612" y="304"/>
                  </a:cubicBezTo>
                  <a:cubicBezTo>
                    <a:pt x="610" y="305"/>
                    <a:pt x="610" y="305"/>
                    <a:pt x="610" y="305"/>
                  </a:cubicBezTo>
                  <a:cubicBezTo>
                    <a:pt x="609" y="306"/>
                    <a:pt x="609" y="306"/>
                    <a:pt x="609" y="306"/>
                  </a:cubicBezTo>
                  <a:cubicBezTo>
                    <a:pt x="604" y="307"/>
                    <a:pt x="604" y="307"/>
                    <a:pt x="604" y="307"/>
                  </a:cubicBezTo>
                  <a:cubicBezTo>
                    <a:pt x="601" y="310"/>
                    <a:pt x="601" y="310"/>
                    <a:pt x="601" y="310"/>
                  </a:cubicBezTo>
                  <a:cubicBezTo>
                    <a:pt x="600" y="310"/>
                    <a:pt x="600" y="310"/>
                    <a:pt x="600" y="310"/>
                  </a:cubicBezTo>
                  <a:cubicBezTo>
                    <a:pt x="598" y="313"/>
                    <a:pt x="598" y="313"/>
                    <a:pt x="598" y="313"/>
                  </a:cubicBezTo>
                  <a:cubicBezTo>
                    <a:pt x="598" y="314"/>
                    <a:pt x="598" y="314"/>
                    <a:pt x="598" y="314"/>
                  </a:cubicBezTo>
                  <a:cubicBezTo>
                    <a:pt x="600" y="314"/>
                    <a:pt x="600" y="314"/>
                    <a:pt x="600" y="314"/>
                  </a:cubicBezTo>
                  <a:cubicBezTo>
                    <a:pt x="600" y="313"/>
                    <a:pt x="600" y="313"/>
                    <a:pt x="600" y="313"/>
                  </a:cubicBezTo>
                  <a:cubicBezTo>
                    <a:pt x="604" y="312"/>
                    <a:pt x="604" y="312"/>
                    <a:pt x="604" y="312"/>
                  </a:cubicBezTo>
                  <a:cubicBezTo>
                    <a:pt x="605" y="312"/>
                    <a:pt x="605" y="312"/>
                    <a:pt x="605" y="312"/>
                  </a:cubicBezTo>
                  <a:cubicBezTo>
                    <a:pt x="609" y="314"/>
                    <a:pt x="609" y="314"/>
                    <a:pt x="609" y="314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09" y="317"/>
                    <a:pt x="609" y="317"/>
                    <a:pt x="609" y="317"/>
                  </a:cubicBezTo>
                  <a:cubicBezTo>
                    <a:pt x="607" y="317"/>
                    <a:pt x="607" y="317"/>
                    <a:pt x="607" y="317"/>
                  </a:cubicBezTo>
                  <a:cubicBezTo>
                    <a:pt x="609" y="318"/>
                    <a:pt x="609" y="318"/>
                    <a:pt x="609" y="318"/>
                  </a:cubicBezTo>
                  <a:cubicBezTo>
                    <a:pt x="609" y="320"/>
                    <a:pt x="609" y="320"/>
                    <a:pt x="609" y="320"/>
                  </a:cubicBezTo>
                  <a:cubicBezTo>
                    <a:pt x="609" y="322"/>
                    <a:pt x="609" y="322"/>
                    <a:pt x="609" y="322"/>
                  </a:cubicBezTo>
                  <a:cubicBezTo>
                    <a:pt x="607" y="324"/>
                    <a:pt x="607" y="324"/>
                    <a:pt x="607" y="324"/>
                  </a:cubicBezTo>
                  <a:cubicBezTo>
                    <a:pt x="607" y="326"/>
                    <a:pt x="607" y="326"/>
                    <a:pt x="607" y="326"/>
                  </a:cubicBezTo>
                  <a:cubicBezTo>
                    <a:pt x="608" y="327"/>
                    <a:pt x="608" y="327"/>
                    <a:pt x="608" y="327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12" y="323"/>
                    <a:pt x="612" y="323"/>
                    <a:pt x="612" y="323"/>
                  </a:cubicBezTo>
                  <a:cubicBezTo>
                    <a:pt x="613" y="322"/>
                    <a:pt x="613" y="322"/>
                    <a:pt x="613" y="322"/>
                  </a:cubicBezTo>
                  <a:cubicBezTo>
                    <a:pt x="614" y="323"/>
                    <a:pt x="614" y="323"/>
                    <a:pt x="614" y="323"/>
                  </a:cubicBezTo>
                  <a:cubicBezTo>
                    <a:pt x="613" y="324"/>
                    <a:pt x="613" y="324"/>
                    <a:pt x="613" y="324"/>
                  </a:cubicBezTo>
                  <a:cubicBezTo>
                    <a:pt x="613" y="328"/>
                    <a:pt x="613" y="328"/>
                    <a:pt x="613" y="328"/>
                  </a:cubicBezTo>
                  <a:cubicBezTo>
                    <a:pt x="612" y="331"/>
                    <a:pt x="612" y="331"/>
                    <a:pt x="612" y="331"/>
                  </a:cubicBezTo>
                  <a:cubicBezTo>
                    <a:pt x="612" y="334"/>
                    <a:pt x="612" y="334"/>
                    <a:pt x="612" y="334"/>
                  </a:cubicBezTo>
                  <a:cubicBezTo>
                    <a:pt x="608" y="336"/>
                    <a:pt x="608" y="336"/>
                    <a:pt x="608" y="336"/>
                  </a:cubicBezTo>
                  <a:cubicBezTo>
                    <a:pt x="606" y="336"/>
                    <a:pt x="606" y="336"/>
                    <a:pt x="606" y="336"/>
                  </a:cubicBezTo>
                  <a:cubicBezTo>
                    <a:pt x="605" y="337"/>
                    <a:pt x="605" y="337"/>
                    <a:pt x="605" y="337"/>
                  </a:cubicBezTo>
                  <a:cubicBezTo>
                    <a:pt x="606" y="338"/>
                    <a:pt x="606" y="338"/>
                    <a:pt x="606" y="338"/>
                  </a:cubicBezTo>
                  <a:cubicBezTo>
                    <a:pt x="605" y="342"/>
                    <a:pt x="605" y="342"/>
                    <a:pt x="605" y="342"/>
                  </a:cubicBezTo>
                  <a:cubicBezTo>
                    <a:pt x="604" y="342"/>
                    <a:pt x="604" y="342"/>
                    <a:pt x="604" y="342"/>
                  </a:cubicBezTo>
                  <a:cubicBezTo>
                    <a:pt x="603" y="341"/>
                    <a:pt x="603" y="341"/>
                    <a:pt x="603" y="341"/>
                  </a:cubicBezTo>
                  <a:cubicBezTo>
                    <a:pt x="601" y="342"/>
                    <a:pt x="601" y="342"/>
                    <a:pt x="601" y="342"/>
                  </a:cubicBezTo>
                  <a:cubicBezTo>
                    <a:pt x="601" y="343"/>
                    <a:pt x="601" y="343"/>
                    <a:pt x="601" y="343"/>
                  </a:cubicBezTo>
                  <a:cubicBezTo>
                    <a:pt x="604" y="345"/>
                    <a:pt x="604" y="345"/>
                    <a:pt x="604" y="345"/>
                  </a:cubicBezTo>
                  <a:cubicBezTo>
                    <a:pt x="604" y="346"/>
                    <a:pt x="604" y="346"/>
                    <a:pt x="604" y="346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603" y="348"/>
                    <a:pt x="603" y="348"/>
                    <a:pt x="603" y="348"/>
                  </a:cubicBezTo>
                  <a:cubicBezTo>
                    <a:pt x="600" y="350"/>
                    <a:pt x="600" y="350"/>
                    <a:pt x="600" y="350"/>
                  </a:cubicBezTo>
                  <a:cubicBezTo>
                    <a:pt x="599" y="349"/>
                    <a:pt x="599" y="349"/>
                    <a:pt x="599" y="349"/>
                  </a:cubicBezTo>
                  <a:cubicBezTo>
                    <a:pt x="598" y="351"/>
                    <a:pt x="598" y="351"/>
                    <a:pt x="598" y="351"/>
                  </a:cubicBezTo>
                  <a:cubicBezTo>
                    <a:pt x="595" y="351"/>
                    <a:pt x="595" y="351"/>
                    <a:pt x="595" y="351"/>
                  </a:cubicBezTo>
                  <a:cubicBezTo>
                    <a:pt x="593" y="352"/>
                    <a:pt x="593" y="352"/>
                    <a:pt x="593" y="352"/>
                  </a:cubicBezTo>
                  <a:cubicBezTo>
                    <a:pt x="593" y="354"/>
                    <a:pt x="593" y="354"/>
                    <a:pt x="593" y="354"/>
                  </a:cubicBezTo>
                  <a:cubicBezTo>
                    <a:pt x="589" y="355"/>
                    <a:pt x="589" y="355"/>
                    <a:pt x="589" y="355"/>
                  </a:cubicBezTo>
                  <a:cubicBezTo>
                    <a:pt x="586" y="353"/>
                    <a:pt x="586" y="353"/>
                    <a:pt x="586" y="353"/>
                  </a:cubicBezTo>
                  <a:cubicBezTo>
                    <a:pt x="584" y="354"/>
                    <a:pt x="584" y="354"/>
                    <a:pt x="584" y="354"/>
                  </a:cubicBezTo>
                  <a:cubicBezTo>
                    <a:pt x="582" y="354"/>
                    <a:pt x="582" y="354"/>
                    <a:pt x="582" y="354"/>
                  </a:cubicBezTo>
                  <a:cubicBezTo>
                    <a:pt x="581" y="349"/>
                    <a:pt x="581" y="349"/>
                    <a:pt x="581" y="349"/>
                  </a:cubicBezTo>
                  <a:cubicBezTo>
                    <a:pt x="584" y="346"/>
                    <a:pt x="584" y="346"/>
                    <a:pt x="584" y="346"/>
                  </a:cubicBezTo>
                  <a:cubicBezTo>
                    <a:pt x="584" y="344"/>
                    <a:pt x="584" y="344"/>
                    <a:pt x="584" y="344"/>
                  </a:cubicBezTo>
                  <a:cubicBezTo>
                    <a:pt x="580" y="348"/>
                    <a:pt x="580" y="348"/>
                    <a:pt x="580" y="348"/>
                  </a:cubicBezTo>
                  <a:cubicBezTo>
                    <a:pt x="579" y="350"/>
                    <a:pt x="579" y="350"/>
                    <a:pt x="579" y="350"/>
                  </a:cubicBezTo>
                  <a:cubicBezTo>
                    <a:pt x="581" y="355"/>
                    <a:pt x="581" y="355"/>
                    <a:pt x="581" y="355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2" y="358"/>
                    <a:pt x="582" y="358"/>
                    <a:pt x="582" y="358"/>
                  </a:cubicBezTo>
                  <a:cubicBezTo>
                    <a:pt x="579" y="360"/>
                    <a:pt x="579" y="360"/>
                    <a:pt x="579" y="360"/>
                  </a:cubicBezTo>
                  <a:cubicBezTo>
                    <a:pt x="578" y="363"/>
                    <a:pt x="578" y="363"/>
                    <a:pt x="578" y="363"/>
                  </a:cubicBezTo>
                  <a:cubicBezTo>
                    <a:pt x="578" y="363"/>
                    <a:pt x="575" y="364"/>
                    <a:pt x="574" y="364"/>
                  </a:cubicBezTo>
                  <a:close/>
                  <a:moveTo>
                    <a:pt x="615" y="307"/>
                  </a:moveTo>
                  <a:cubicBezTo>
                    <a:pt x="615" y="308"/>
                    <a:pt x="615" y="308"/>
                    <a:pt x="615" y="308"/>
                  </a:cubicBezTo>
                  <a:cubicBezTo>
                    <a:pt x="616" y="308"/>
                    <a:pt x="616" y="308"/>
                    <a:pt x="616" y="308"/>
                  </a:cubicBezTo>
                  <a:cubicBezTo>
                    <a:pt x="617" y="307"/>
                    <a:pt x="617" y="307"/>
                    <a:pt x="617" y="307"/>
                  </a:cubicBezTo>
                  <a:cubicBezTo>
                    <a:pt x="615" y="307"/>
                    <a:pt x="615" y="307"/>
                    <a:pt x="615" y="307"/>
                  </a:cubicBezTo>
                  <a:close/>
                  <a:moveTo>
                    <a:pt x="614" y="317"/>
                  </a:moveTo>
                  <a:cubicBezTo>
                    <a:pt x="615" y="317"/>
                    <a:pt x="615" y="317"/>
                    <a:pt x="615" y="317"/>
                  </a:cubicBezTo>
                  <a:cubicBezTo>
                    <a:pt x="617" y="314"/>
                    <a:pt x="617" y="314"/>
                    <a:pt x="617" y="314"/>
                  </a:cubicBezTo>
                  <a:cubicBezTo>
                    <a:pt x="617" y="312"/>
                    <a:pt x="617" y="312"/>
                    <a:pt x="617" y="312"/>
                  </a:cubicBezTo>
                  <a:cubicBezTo>
                    <a:pt x="616" y="311"/>
                    <a:pt x="616" y="311"/>
                    <a:pt x="616" y="311"/>
                  </a:cubicBezTo>
                  <a:cubicBezTo>
                    <a:pt x="616" y="309"/>
                    <a:pt x="616" y="309"/>
                    <a:pt x="616" y="309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3" y="312"/>
                    <a:pt x="613" y="312"/>
                    <a:pt x="613" y="312"/>
                  </a:cubicBezTo>
                  <a:cubicBezTo>
                    <a:pt x="612" y="313"/>
                    <a:pt x="612" y="313"/>
                    <a:pt x="612" y="313"/>
                  </a:cubicBezTo>
                  <a:cubicBezTo>
                    <a:pt x="612" y="315"/>
                    <a:pt x="612" y="315"/>
                    <a:pt x="612" y="315"/>
                  </a:cubicBezTo>
                  <a:cubicBezTo>
                    <a:pt x="614" y="317"/>
                    <a:pt x="614" y="317"/>
                    <a:pt x="614" y="317"/>
                  </a:cubicBezTo>
                  <a:close/>
                  <a:moveTo>
                    <a:pt x="612" y="322"/>
                  </a:moveTo>
                  <a:cubicBezTo>
                    <a:pt x="613" y="321"/>
                    <a:pt x="613" y="321"/>
                    <a:pt x="613" y="321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3" y="318"/>
                    <a:pt x="613" y="318"/>
                    <a:pt x="613" y="318"/>
                  </a:cubicBezTo>
                  <a:cubicBezTo>
                    <a:pt x="611" y="320"/>
                    <a:pt x="611" y="320"/>
                    <a:pt x="611" y="320"/>
                  </a:cubicBezTo>
                  <a:cubicBezTo>
                    <a:pt x="611" y="321"/>
                    <a:pt x="611" y="321"/>
                    <a:pt x="611" y="321"/>
                  </a:cubicBezTo>
                  <a:cubicBezTo>
                    <a:pt x="612" y="322"/>
                    <a:pt x="612" y="322"/>
                    <a:pt x="612" y="322"/>
                  </a:cubicBezTo>
                  <a:close/>
                  <a:moveTo>
                    <a:pt x="519" y="270"/>
                  </a:moveTo>
                  <a:cubicBezTo>
                    <a:pt x="519" y="271"/>
                    <a:pt x="519" y="271"/>
                    <a:pt x="519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21" y="271"/>
                    <a:pt x="521" y="271"/>
                    <a:pt x="521" y="271"/>
                  </a:cubicBezTo>
                  <a:cubicBezTo>
                    <a:pt x="523" y="272"/>
                    <a:pt x="523" y="272"/>
                    <a:pt x="523" y="272"/>
                  </a:cubicBezTo>
                  <a:cubicBezTo>
                    <a:pt x="524" y="271"/>
                    <a:pt x="524" y="271"/>
                    <a:pt x="524" y="271"/>
                  </a:cubicBezTo>
                  <a:cubicBezTo>
                    <a:pt x="523" y="270"/>
                    <a:pt x="523" y="270"/>
                    <a:pt x="523" y="270"/>
                  </a:cubicBezTo>
                  <a:cubicBezTo>
                    <a:pt x="520" y="269"/>
                    <a:pt x="520" y="269"/>
                    <a:pt x="520" y="269"/>
                  </a:cubicBezTo>
                  <a:cubicBezTo>
                    <a:pt x="519" y="270"/>
                    <a:pt x="519" y="270"/>
                    <a:pt x="519" y="270"/>
                  </a:cubicBezTo>
                  <a:close/>
                  <a:moveTo>
                    <a:pt x="535" y="300"/>
                  </a:moveTo>
                  <a:cubicBezTo>
                    <a:pt x="533" y="298"/>
                    <a:pt x="533" y="298"/>
                    <a:pt x="533" y="298"/>
                  </a:cubicBezTo>
                  <a:cubicBezTo>
                    <a:pt x="533" y="293"/>
                    <a:pt x="533" y="293"/>
                    <a:pt x="533" y="293"/>
                  </a:cubicBezTo>
                  <a:cubicBezTo>
                    <a:pt x="531" y="291"/>
                    <a:pt x="531" y="291"/>
                    <a:pt x="531" y="291"/>
                  </a:cubicBezTo>
                  <a:cubicBezTo>
                    <a:pt x="531" y="289"/>
                    <a:pt x="531" y="289"/>
                    <a:pt x="531" y="289"/>
                  </a:cubicBezTo>
                  <a:cubicBezTo>
                    <a:pt x="532" y="287"/>
                    <a:pt x="532" y="287"/>
                    <a:pt x="532" y="287"/>
                  </a:cubicBezTo>
                  <a:cubicBezTo>
                    <a:pt x="531" y="285"/>
                    <a:pt x="531" y="285"/>
                    <a:pt x="531" y="285"/>
                  </a:cubicBezTo>
                  <a:cubicBezTo>
                    <a:pt x="531" y="282"/>
                    <a:pt x="531" y="282"/>
                    <a:pt x="531" y="282"/>
                  </a:cubicBezTo>
                  <a:cubicBezTo>
                    <a:pt x="529" y="279"/>
                    <a:pt x="529" y="279"/>
                    <a:pt x="529" y="279"/>
                  </a:cubicBezTo>
                  <a:cubicBezTo>
                    <a:pt x="527" y="277"/>
                    <a:pt x="527" y="277"/>
                    <a:pt x="527" y="277"/>
                  </a:cubicBezTo>
                  <a:cubicBezTo>
                    <a:pt x="527" y="276"/>
                    <a:pt x="527" y="276"/>
                    <a:pt x="527" y="276"/>
                  </a:cubicBezTo>
                  <a:cubicBezTo>
                    <a:pt x="531" y="273"/>
                    <a:pt x="531" y="273"/>
                    <a:pt x="531" y="273"/>
                  </a:cubicBezTo>
                  <a:cubicBezTo>
                    <a:pt x="533" y="272"/>
                    <a:pt x="533" y="272"/>
                    <a:pt x="533" y="272"/>
                  </a:cubicBezTo>
                  <a:cubicBezTo>
                    <a:pt x="535" y="270"/>
                    <a:pt x="535" y="270"/>
                    <a:pt x="535" y="270"/>
                  </a:cubicBezTo>
                  <a:cubicBezTo>
                    <a:pt x="538" y="270"/>
                    <a:pt x="538" y="270"/>
                    <a:pt x="538" y="270"/>
                  </a:cubicBezTo>
                  <a:cubicBezTo>
                    <a:pt x="540" y="271"/>
                    <a:pt x="540" y="271"/>
                    <a:pt x="540" y="271"/>
                  </a:cubicBezTo>
                  <a:cubicBezTo>
                    <a:pt x="542" y="271"/>
                    <a:pt x="542" y="271"/>
                    <a:pt x="542" y="271"/>
                  </a:cubicBezTo>
                  <a:cubicBezTo>
                    <a:pt x="544" y="273"/>
                    <a:pt x="544" y="273"/>
                    <a:pt x="544" y="273"/>
                  </a:cubicBezTo>
                  <a:cubicBezTo>
                    <a:pt x="545" y="272"/>
                    <a:pt x="545" y="272"/>
                    <a:pt x="545" y="272"/>
                  </a:cubicBezTo>
                  <a:cubicBezTo>
                    <a:pt x="548" y="273"/>
                    <a:pt x="548" y="273"/>
                    <a:pt x="548" y="273"/>
                  </a:cubicBezTo>
                  <a:cubicBezTo>
                    <a:pt x="549" y="273"/>
                    <a:pt x="549" y="273"/>
                    <a:pt x="549" y="273"/>
                  </a:cubicBezTo>
                  <a:cubicBezTo>
                    <a:pt x="551" y="273"/>
                    <a:pt x="551" y="273"/>
                    <a:pt x="551" y="273"/>
                  </a:cubicBezTo>
                  <a:cubicBezTo>
                    <a:pt x="553" y="276"/>
                    <a:pt x="553" y="276"/>
                    <a:pt x="553" y="276"/>
                  </a:cubicBezTo>
                  <a:cubicBezTo>
                    <a:pt x="553" y="278"/>
                    <a:pt x="553" y="278"/>
                    <a:pt x="553" y="278"/>
                  </a:cubicBezTo>
                  <a:cubicBezTo>
                    <a:pt x="552" y="279"/>
                    <a:pt x="552" y="279"/>
                    <a:pt x="552" y="279"/>
                  </a:cubicBezTo>
                  <a:cubicBezTo>
                    <a:pt x="554" y="281"/>
                    <a:pt x="554" y="281"/>
                    <a:pt x="554" y="281"/>
                  </a:cubicBezTo>
                  <a:cubicBezTo>
                    <a:pt x="554" y="283"/>
                    <a:pt x="554" y="283"/>
                    <a:pt x="554" y="283"/>
                  </a:cubicBezTo>
                  <a:cubicBezTo>
                    <a:pt x="553" y="284"/>
                    <a:pt x="553" y="284"/>
                    <a:pt x="553" y="284"/>
                  </a:cubicBezTo>
                  <a:cubicBezTo>
                    <a:pt x="552" y="285"/>
                    <a:pt x="552" y="285"/>
                    <a:pt x="552" y="285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48" y="288"/>
                    <a:pt x="548" y="288"/>
                    <a:pt x="548" y="288"/>
                  </a:cubicBezTo>
                  <a:cubicBezTo>
                    <a:pt x="545" y="291"/>
                    <a:pt x="545" y="291"/>
                    <a:pt x="545" y="291"/>
                  </a:cubicBezTo>
                  <a:cubicBezTo>
                    <a:pt x="542" y="293"/>
                    <a:pt x="542" y="293"/>
                    <a:pt x="542" y="293"/>
                  </a:cubicBezTo>
                  <a:cubicBezTo>
                    <a:pt x="539" y="297"/>
                    <a:pt x="539" y="297"/>
                    <a:pt x="539" y="297"/>
                  </a:cubicBezTo>
                  <a:cubicBezTo>
                    <a:pt x="537" y="297"/>
                    <a:pt x="537" y="297"/>
                    <a:pt x="537" y="297"/>
                  </a:cubicBezTo>
                  <a:cubicBezTo>
                    <a:pt x="535" y="298"/>
                    <a:pt x="535" y="298"/>
                    <a:pt x="535" y="298"/>
                  </a:cubicBezTo>
                  <a:cubicBezTo>
                    <a:pt x="536" y="300"/>
                    <a:pt x="536" y="300"/>
                    <a:pt x="536" y="300"/>
                  </a:cubicBezTo>
                  <a:cubicBezTo>
                    <a:pt x="535" y="300"/>
                    <a:pt x="535" y="300"/>
                    <a:pt x="535" y="300"/>
                  </a:cubicBezTo>
                  <a:close/>
                  <a:moveTo>
                    <a:pt x="622" y="350"/>
                  </a:moveTo>
                  <a:cubicBezTo>
                    <a:pt x="619" y="347"/>
                    <a:pt x="619" y="347"/>
                    <a:pt x="619" y="347"/>
                  </a:cubicBezTo>
                  <a:cubicBezTo>
                    <a:pt x="617" y="348"/>
                    <a:pt x="617" y="348"/>
                    <a:pt x="617" y="348"/>
                  </a:cubicBezTo>
                  <a:cubicBezTo>
                    <a:pt x="613" y="347"/>
                    <a:pt x="613" y="347"/>
                    <a:pt x="613" y="347"/>
                  </a:cubicBezTo>
                  <a:cubicBezTo>
                    <a:pt x="614" y="345"/>
                    <a:pt x="614" y="345"/>
                    <a:pt x="614" y="345"/>
                  </a:cubicBezTo>
                  <a:cubicBezTo>
                    <a:pt x="616" y="344"/>
                    <a:pt x="616" y="344"/>
                    <a:pt x="616" y="344"/>
                  </a:cubicBezTo>
                  <a:cubicBezTo>
                    <a:pt x="618" y="345"/>
                    <a:pt x="618" y="345"/>
                    <a:pt x="618" y="345"/>
                  </a:cubicBezTo>
                  <a:cubicBezTo>
                    <a:pt x="618" y="344"/>
                    <a:pt x="618" y="344"/>
                    <a:pt x="618" y="344"/>
                  </a:cubicBezTo>
                  <a:cubicBezTo>
                    <a:pt x="618" y="343"/>
                    <a:pt x="618" y="343"/>
                    <a:pt x="618" y="343"/>
                  </a:cubicBezTo>
                  <a:cubicBezTo>
                    <a:pt x="616" y="343"/>
                    <a:pt x="616" y="343"/>
                    <a:pt x="616" y="343"/>
                  </a:cubicBezTo>
                  <a:cubicBezTo>
                    <a:pt x="615" y="342"/>
                    <a:pt x="615" y="342"/>
                    <a:pt x="615" y="342"/>
                  </a:cubicBezTo>
                  <a:cubicBezTo>
                    <a:pt x="618" y="338"/>
                    <a:pt x="618" y="338"/>
                    <a:pt x="618" y="338"/>
                  </a:cubicBezTo>
                  <a:cubicBezTo>
                    <a:pt x="620" y="334"/>
                    <a:pt x="620" y="334"/>
                    <a:pt x="620" y="334"/>
                  </a:cubicBezTo>
                  <a:cubicBezTo>
                    <a:pt x="620" y="332"/>
                    <a:pt x="620" y="332"/>
                    <a:pt x="620" y="332"/>
                  </a:cubicBezTo>
                  <a:cubicBezTo>
                    <a:pt x="621" y="331"/>
                    <a:pt x="621" y="331"/>
                    <a:pt x="621" y="331"/>
                  </a:cubicBezTo>
                  <a:cubicBezTo>
                    <a:pt x="621" y="330"/>
                    <a:pt x="621" y="330"/>
                    <a:pt x="621" y="330"/>
                  </a:cubicBezTo>
                  <a:cubicBezTo>
                    <a:pt x="619" y="328"/>
                    <a:pt x="619" y="328"/>
                    <a:pt x="619" y="328"/>
                  </a:cubicBezTo>
                  <a:cubicBezTo>
                    <a:pt x="620" y="326"/>
                    <a:pt x="620" y="326"/>
                    <a:pt x="620" y="326"/>
                  </a:cubicBezTo>
                  <a:cubicBezTo>
                    <a:pt x="620" y="324"/>
                    <a:pt x="620" y="324"/>
                    <a:pt x="620" y="324"/>
                  </a:cubicBezTo>
                  <a:cubicBezTo>
                    <a:pt x="622" y="319"/>
                    <a:pt x="622" y="319"/>
                    <a:pt x="622" y="319"/>
                  </a:cubicBezTo>
                  <a:cubicBezTo>
                    <a:pt x="624" y="318"/>
                    <a:pt x="624" y="318"/>
                    <a:pt x="624" y="318"/>
                  </a:cubicBezTo>
                  <a:cubicBezTo>
                    <a:pt x="624" y="315"/>
                    <a:pt x="624" y="315"/>
                    <a:pt x="624" y="315"/>
                  </a:cubicBezTo>
                  <a:cubicBezTo>
                    <a:pt x="626" y="314"/>
                    <a:pt x="626" y="314"/>
                    <a:pt x="626" y="314"/>
                  </a:cubicBezTo>
                  <a:cubicBezTo>
                    <a:pt x="627" y="311"/>
                    <a:pt x="627" y="311"/>
                    <a:pt x="627" y="311"/>
                  </a:cubicBezTo>
                  <a:cubicBezTo>
                    <a:pt x="628" y="310"/>
                    <a:pt x="628" y="310"/>
                    <a:pt x="628" y="310"/>
                  </a:cubicBezTo>
                  <a:cubicBezTo>
                    <a:pt x="628" y="307"/>
                    <a:pt x="628" y="307"/>
                    <a:pt x="628" y="307"/>
                  </a:cubicBezTo>
                  <a:cubicBezTo>
                    <a:pt x="631" y="304"/>
                    <a:pt x="631" y="304"/>
                    <a:pt x="631" y="304"/>
                  </a:cubicBezTo>
                  <a:cubicBezTo>
                    <a:pt x="632" y="300"/>
                    <a:pt x="632" y="300"/>
                    <a:pt x="632" y="300"/>
                  </a:cubicBezTo>
                  <a:cubicBezTo>
                    <a:pt x="634" y="300"/>
                    <a:pt x="634" y="300"/>
                    <a:pt x="634" y="300"/>
                  </a:cubicBezTo>
                  <a:cubicBezTo>
                    <a:pt x="634" y="298"/>
                    <a:pt x="634" y="298"/>
                    <a:pt x="634" y="298"/>
                  </a:cubicBezTo>
                  <a:cubicBezTo>
                    <a:pt x="634" y="297"/>
                    <a:pt x="634" y="297"/>
                    <a:pt x="634" y="297"/>
                  </a:cubicBezTo>
                  <a:cubicBezTo>
                    <a:pt x="636" y="294"/>
                    <a:pt x="636" y="294"/>
                    <a:pt x="636" y="294"/>
                  </a:cubicBezTo>
                  <a:cubicBezTo>
                    <a:pt x="637" y="295"/>
                    <a:pt x="637" y="295"/>
                    <a:pt x="637" y="295"/>
                  </a:cubicBezTo>
                  <a:cubicBezTo>
                    <a:pt x="639" y="298"/>
                    <a:pt x="639" y="298"/>
                    <a:pt x="639" y="298"/>
                  </a:cubicBezTo>
                  <a:cubicBezTo>
                    <a:pt x="640" y="300"/>
                    <a:pt x="640" y="300"/>
                    <a:pt x="640" y="300"/>
                  </a:cubicBezTo>
                  <a:cubicBezTo>
                    <a:pt x="642" y="300"/>
                    <a:pt x="642" y="300"/>
                    <a:pt x="642" y="300"/>
                  </a:cubicBezTo>
                  <a:cubicBezTo>
                    <a:pt x="642" y="298"/>
                    <a:pt x="642" y="298"/>
                    <a:pt x="642" y="298"/>
                  </a:cubicBezTo>
                  <a:cubicBezTo>
                    <a:pt x="640" y="296"/>
                    <a:pt x="640" y="296"/>
                    <a:pt x="640" y="296"/>
                  </a:cubicBezTo>
                  <a:cubicBezTo>
                    <a:pt x="640" y="295"/>
                    <a:pt x="640" y="295"/>
                    <a:pt x="640" y="295"/>
                  </a:cubicBezTo>
                  <a:cubicBezTo>
                    <a:pt x="642" y="294"/>
                    <a:pt x="642" y="294"/>
                    <a:pt x="642" y="294"/>
                  </a:cubicBezTo>
                  <a:cubicBezTo>
                    <a:pt x="640" y="292"/>
                    <a:pt x="640" y="292"/>
                    <a:pt x="640" y="292"/>
                  </a:cubicBezTo>
                  <a:cubicBezTo>
                    <a:pt x="642" y="288"/>
                    <a:pt x="642" y="288"/>
                    <a:pt x="642" y="288"/>
                  </a:cubicBezTo>
                  <a:cubicBezTo>
                    <a:pt x="647" y="287"/>
                    <a:pt x="647" y="287"/>
                    <a:pt x="647" y="287"/>
                  </a:cubicBezTo>
                  <a:cubicBezTo>
                    <a:pt x="651" y="287"/>
                    <a:pt x="651" y="287"/>
                    <a:pt x="651" y="287"/>
                  </a:cubicBezTo>
                  <a:cubicBezTo>
                    <a:pt x="653" y="286"/>
                    <a:pt x="653" y="286"/>
                    <a:pt x="653" y="286"/>
                  </a:cubicBezTo>
                  <a:cubicBezTo>
                    <a:pt x="654" y="287"/>
                    <a:pt x="654" y="287"/>
                    <a:pt x="654" y="287"/>
                  </a:cubicBezTo>
                  <a:cubicBezTo>
                    <a:pt x="656" y="287"/>
                    <a:pt x="656" y="287"/>
                    <a:pt x="656" y="287"/>
                  </a:cubicBezTo>
                  <a:cubicBezTo>
                    <a:pt x="657" y="289"/>
                    <a:pt x="657" y="289"/>
                    <a:pt x="657" y="289"/>
                  </a:cubicBezTo>
                  <a:cubicBezTo>
                    <a:pt x="659" y="287"/>
                    <a:pt x="659" y="287"/>
                    <a:pt x="659" y="287"/>
                  </a:cubicBezTo>
                  <a:cubicBezTo>
                    <a:pt x="662" y="288"/>
                    <a:pt x="662" y="288"/>
                    <a:pt x="662" y="288"/>
                  </a:cubicBezTo>
                  <a:cubicBezTo>
                    <a:pt x="663" y="290"/>
                    <a:pt x="663" y="290"/>
                    <a:pt x="663" y="290"/>
                  </a:cubicBezTo>
                  <a:cubicBezTo>
                    <a:pt x="666" y="291"/>
                    <a:pt x="666" y="291"/>
                    <a:pt x="666" y="291"/>
                  </a:cubicBezTo>
                  <a:cubicBezTo>
                    <a:pt x="666" y="292"/>
                    <a:pt x="666" y="292"/>
                    <a:pt x="666" y="292"/>
                  </a:cubicBezTo>
                  <a:cubicBezTo>
                    <a:pt x="667" y="292"/>
                    <a:pt x="667" y="292"/>
                    <a:pt x="667" y="292"/>
                  </a:cubicBezTo>
                  <a:cubicBezTo>
                    <a:pt x="669" y="294"/>
                    <a:pt x="669" y="294"/>
                    <a:pt x="669" y="294"/>
                  </a:cubicBezTo>
                  <a:cubicBezTo>
                    <a:pt x="669" y="296"/>
                    <a:pt x="669" y="296"/>
                    <a:pt x="669" y="296"/>
                  </a:cubicBezTo>
                  <a:cubicBezTo>
                    <a:pt x="669" y="297"/>
                    <a:pt x="669" y="297"/>
                    <a:pt x="669" y="297"/>
                  </a:cubicBezTo>
                  <a:cubicBezTo>
                    <a:pt x="671" y="296"/>
                    <a:pt x="671" y="296"/>
                    <a:pt x="671" y="296"/>
                  </a:cubicBezTo>
                  <a:cubicBezTo>
                    <a:pt x="675" y="296"/>
                    <a:pt x="675" y="296"/>
                    <a:pt x="675" y="296"/>
                  </a:cubicBezTo>
                  <a:cubicBezTo>
                    <a:pt x="680" y="297"/>
                    <a:pt x="680" y="297"/>
                    <a:pt x="680" y="297"/>
                  </a:cubicBezTo>
                  <a:cubicBezTo>
                    <a:pt x="683" y="299"/>
                    <a:pt x="683" y="299"/>
                    <a:pt x="683" y="299"/>
                  </a:cubicBezTo>
                  <a:cubicBezTo>
                    <a:pt x="683" y="301"/>
                    <a:pt x="683" y="301"/>
                    <a:pt x="683" y="301"/>
                  </a:cubicBezTo>
                  <a:cubicBezTo>
                    <a:pt x="685" y="302"/>
                    <a:pt x="685" y="302"/>
                    <a:pt x="685" y="302"/>
                  </a:cubicBezTo>
                  <a:cubicBezTo>
                    <a:pt x="686" y="304"/>
                    <a:pt x="686" y="304"/>
                    <a:pt x="686" y="304"/>
                  </a:cubicBezTo>
                  <a:cubicBezTo>
                    <a:pt x="685" y="303"/>
                    <a:pt x="685" y="303"/>
                    <a:pt x="685" y="303"/>
                  </a:cubicBezTo>
                  <a:cubicBezTo>
                    <a:pt x="684" y="303"/>
                    <a:pt x="684" y="303"/>
                    <a:pt x="684" y="303"/>
                  </a:cubicBezTo>
                  <a:cubicBezTo>
                    <a:pt x="682" y="306"/>
                    <a:pt x="682" y="306"/>
                    <a:pt x="682" y="306"/>
                  </a:cubicBezTo>
                  <a:cubicBezTo>
                    <a:pt x="679" y="309"/>
                    <a:pt x="679" y="309"/>
                    <a:pt x="679" y="309"/>
                  </a:cubicBezTo>
                  <a:cubicBezTo>
                    <a:pt x="677" y="312"/>
                    <a:pt x="677" y="312"/>
                    <a:pt x="677" y="312"/>
                  </a:cubicBezTo>
                  <a:cubicBezTo>
                    <a:pt x="675" y="313"/>
                    <a:pt x="675" y="313"/>
                    <a:pt x="675" y="313"/>
                  </a:cubicBezTo>
                  <a:cubicBezTo>
                    <a:pt x="675" y="314"/>
                    <a:pt x="675" y="314"/>
                    <a:pt x="675" y="314"/>
                  </a:cubicBezTo>
                  <a:cubicBezTo>
                    <a:pt x="670" y="317"/>
                    <a:pt x="670" y="317"/>
                    <a:pt x="670" y="317"/>
                  </a:cubicBezTo>
                  <a:cubicBezTo>
                    <a:pt x="667" y="321"/>
                    <a:pt x="667" y="321"/>
                    <a:pt x="667" y="321"/>
                  </a:cubicBezTo>
                  <a:cubicBezTo>
                    <a:pt x="665" y="321"/>
                    <a:pt x="665" y="321"/>
                    <a:pt x="665" y="321"/>
                  </a:cubicBezTo>
                  <a:cubicBezTo>
                    <a:pt x="664" y="322"/>
                    <a:pt x="664" y="322"/>
                    <a:pt x="664" y="322"/>
                  </a:cubicBezTo>
                  <a:cubicBezTo>
                    <a:pt x="665" y="323"/>
                    <a:pt x="665" y="323"/>
                    <a:pt x="665" y="323"/>
                  </a:cubicBezTo>
                  <a:cubicBezTo>
                    <a:pt x="664" y="325"/>
                    <a:pt x="664" y="325"/>
                    <a:pt x="664" y="325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57" y="330"/>
                    <a:pt x="657" y="330"/>
                    <a:pt x="657" y="330"/>
                  </a:cubicBezTo>
                  <a:cubicBezTo>
                    <a:pt x="653" y="333"/>
                    <a:pt x="653" y="333"/>
                    <a:pt x="653" y="333"/>
                  </a:cubicBezTo>
                  <a:cubicBezTo>
                    <a:pt x="650" y="335"/>
                    <a:pt x="650" y="335"/>
                    <a:pt x="650" y="335"/>
                  </a:cubicBezTo>
                  <a:cubicBezTo>
                    <a:pt x="649" y="334"/>
                    <a:pt x="649" y="334"/>
                    <a:pt x="649" y="334"/>
                  </a:cubicBezTo>
                  <a:cubicBezTo>
                    <a:pt x="648" y="333"/>
                    <a:pt x="648" y="333"/>
                    <a:pt x="648" y="333"/>
                  </a:cubicBezTo>
                  <a:cubicBezTo>
                    <a:pt x="647" y="333"/>
                    <a:pt x="647" y="333"/>
                    <a:pt x="647" y="333"/>
                  </a:cubicBezTo>
                  <a:cubicBezTo>
                    <a:pt x="643" y="330"/>
                    <a:pt x="643" y="330"/>
                    <a:pt x="643" y="330"/>
                  </a:cubicBezTo>
                  <a:cubicBezTo>
                    <a:pt x="643" y="328"/>
                    <a:pt x="643" y="328"/>
                    <a:pt x="643" y="328"/>
                  </a:cubicBezTo>
                  <a:cubicBezTo>
                    <a:pt x="641" y="328"/>
                    <a:pt x="641" y="328"/>
                    <a:pt x="641" y="328"/>
                  </a:cubicBezTo>
                  <a:cubicBezTo>
                    <a:pt x="640" y="329"/>
                    <a:pt x="640" y="329"/>
                    <a:pt x="640" y="329"/>
                  </a:cubicBezTo>
                  <a:cubicBezTo>
                    <a:pt x="637" y="328"/>
                    <a:pt x="637" y="328"/>
                    <a:pt x="637" y="328"/>
                  </a:cubicBezTo>
                  <a:cubicBezTo>
                    <a:pt x="635" y="328"/>
                    <a:pt x="635" y="328"/>
                    <a:pt x="635" y="328"/>
                  </a:cubicBezTo>
                  <a:cubicBezTo>
                    <a:pt x="633" y="327"/>
                    <a:pt x="633" y="327"/>
                    <a:pt x="633" y="327"/>
                  </a:cubicBezTo>
                  <a:cubicBezTo>
                    <a:pt x="632" y="327"/>
                    <a:pt x="632" y="327"/>
                    <a:pt x="632" y="327"/>
                  </a:cubicBezTo>
                  <a:cubicBezTo>
                    <a:pt x="631" y="328"/>
                    <a:pt x="631" y="328"/>
                    <a:pt x="631" y="328"/>
                  </a:cubicBezTo>
                  <a:cubicBezTo>
                    <a:pt x="632" y="330"/>
                    <a:pt x="632" y="330"/>
                    <a:pt x="632" y="330"/>
                  </a:cubicBezTo>
                  <a:cubicBezTo>
                    <a:pt x="637" y="330"/>
                    <a:pt x="637" y="330"/>
                    <a:pt x="637" y="330"/>
                  </a:cubicBezTo>
                  <a:cubicBezTo>
                    <a:pt x="636" y="332"/>
                    <a:pt x="636" y="332"/>
                    <a:pt x="636" y="332"/>
                  </a:cubicBezTo>
                  <a:cubicBezTo>
                    <a:pt x="634" y="333"/>
                    <a:pt x="634" y="333"/>
                    <a:pt x="634" y="333"/>
                  </a:cubicBezTo>
                  <a:cubicBezTo>
                    <a:pt x="636" y="335"/>
                    <a:pt x="636" y="335"/>
                    <a:pt x="636" y="335"/>
                  </a:cubicBezTo>
                  <a:cubicBezTo>
                    <a:pt x="636" y="337"/>
                    <a:pt x="636" y="337"/>
                    <a:pt x="636" y="337"/>
                  </a:cubicBezTo>
                  <a:cubicBezTo>
                    <a:pt x="635" y="340"/>
                    <a:pt x="635" y="340"/>
                    <a:pt x="635" y="340"/>
                  </a:cubicBezTo>
                  <a:cubicBezTo>
                    <a:pt x="633" y="341"/>
                    <a:pt x="633" y="341"/>
                    <a:pt x="633" y="341"/>
                  </a:cubicBezTo>
                  <a:cubicBezTo>
                    <a:pt x="632" y="342"/>
                    <a:pt x="632" y="342"/>
                    <a:pt x="632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8" y="343"/>
                    <a:pt x="628" y="343"/>
                    <a:pt x="628" y="343"/>
                  </a:cubicBezTo>
                  <a:cubicBezTo>
                    <a:pt x="627" y="346"/>
                    <a:pt x="627" y="346"/>
                    <a:pt x="627" y="346"/>
                  </a:cubicBezTo>
                  <a:cubicBezTo>
                    <a:pt x="625" y="347"/>
                    <a:pt x="625" y="347"/>
                    <a:pt x="625" y="347"/>
                  </a:cubicBezTo>
                  <a:cubicBezTo>
                    <a:pt x="623" y="347"/>
                    <a:pt x="623" y="347"/>
                    <a:pt x="623" y="347"/>
                  </a:cubicBezTo>
                  <a:cubicBezTo>
                    <a:pt x="623" y="350"/>
                    <a:pt x="623" y="350"/>
                    <a:pt x="623" y="350"/>
                  </a:cubicBezTo>
                  <a:cubicBezTo>
                    <a:pt x="623" y="350"/>
                    <a:pt x="622" y="350"/>
                    <a:pt x="622" y="350"/>
                  </a:cubicBezTo>
                  <a:close/>
                  <a:moveTo>
                    <a:pt x="772" y="361"/>
                  </a:moveTo>
                  <a:cubicBezTo>
                    <a:pt x="769" y="359"/>
                    <a:pt x="769" y="359"/>
                    <a:pt x="769" y="359"/>
                  </a:cubicBezTo>
                  <a:cubicBezTo>
                    <a:pt x="767" y="358"/>
                    <a:pt x="767" y="358"/>
                    <a:pt x="767" y="358"/>
                  </a:cubicBezTo>
                  <a:cubicBezTo>
                    <a:pt x="766" y="355"/>
                    <a:pt x="766" y="355"/>
                    <a:pt x="766" y="355"/>
                  </a:cubicBezTo>
                  <a:cubicBezTo>
                    <a:pt x="764" y="355"/>
                    <a:pt x="764" y="355"/>
                    <a:pt x="764" y="355"/>
                  </a:cubicBezTo>
                  <a:cubicBezTo>
                    <a:pt x="763" y="352"/>
                    <a:pt x="763" y="352"/>
                    <a:pt x="763" y="352"/>
                  </a:cubicBezTo>
                  <a:cubicBezTo>
                    <a:pt x="764" y="349"/>
                    <a:pt x="764" y="349"/>
                    <a:pt x="764" y="349"/>
                  </a:cubicBezTo>
                  <a:cubicBezTo>
                    <a:pt x="766" y="348"/>
                    <a:pt x="766" y="348"/>
                    <a:pt x="766" y="348"/>
                  </a:cubicBezTo>
                  <a:cubicBezTo>
                    <a:pt x="766" y="346"/>
                    <a:pt x="766" y="346"/>
                    <a:pt x="766" y="346"/>
                  </a:cubicBezTo>
                  <a:cubicBezTo>
                    <a:pt x="767" y="344"/>
                    <a:pt x="767" y="344"/>
                    <a:pt x="767" y="344"/>
                  </a:cubicBezTo>
                  <a:cubicBezTo>
                    <a:pt x="767" y="342"/>
                    <a:pt x="767" y="342"/>
                    <a:pt x="767" y="342"/>
                  </a:cubicBezTo>
                  <a:cubicBezTo>
                    <a:pt x="765" y="342"/>
                    <a:pt x="765" y="342"/>
                    <a:pt x="765" y="342"/>
                  </a:cubicBezTo>
                  <a:cubicBezTo>
                    <a:pt x="763" y="340"/>
                    <a:pt x="763" y="340"/>
                    <a:pt x="763" y="340"/>
                  </a:cubicBezTo>
                  <a:cubicBezTo>
                    <a:pt x="765" y="335"/>
                    <a:pt x="765" y="335"/>
                    <a:pt x="765" y="335"/>
                  </a:cubicBezTo>
                  <a:cubicBezTo>
                    <a:pt x="766" y="335"/>
                    <a:pt x="766" y="335"/>
                    <a:pt x="766" y="335"/>
                  </a:cubicBezTo>
                  <a:cubicBezTo>
                    <a:pt x="767" y="334"/>
                    <a:pt x="767" y="334"/>
                    <a:pt x="767" y="334"/>
                  </a:cubicBezTo>
                  <a:cubicBezTo>
                    <a:pt x="767" y="331"/>
                    <a:pt x="767" y="331"/>
                    <a:pt x="767" y="331"/>
                  </a:cubicBezTo>
                  <a:cubicBezTo>
                    <a:pt x="768" y="330"/>
                    <a:pt x="768" y="330"/>
                    <a:pt x="768" y="330"/>
                  </a:cubicBezTo>
                  <a:cubicBezTo>
                    <a:pt x="769" y="326"/>
                    <a:pt x="769" y="326"/>
                    <a:pt x="769" y="326"/>
                  </a:cubicBezTo>
                  <a:cubicBezTo>
                    <a:pt x="771" y="326"/>
                    <a:pt x="771" y="326"/>
                    <a:pt x="771" y="326"/>
                  </a:cubicBezTo>
                  <a:cubicBezTo>
                    <a:pt x="773" y="327"/>
                    <a:pt x="773" y="327"/>
                    <a:pt x="773" y="327"/>
                  </a:cubicBezTo>
                  <a:cubicBezTo>
                    <a:pt x="773" y="329"/>
                    <a:pt x="773" y="329"/>
                    <a:pt x="773" y="329"/>
                  </a:cubicBezTo>
                  <a:cubicBezTo>
                    <a:pt x="778" y="331"/>
                    <a:pt x="778" y="331"/>
                    <a:pt x="778" y="331"/>
                  </a:cubicBezTo>
                  <a:cubicBezTo>
                    <a:pt x="780" y="333"/>
                    <a:pt x="780" y="333"/>
                    <a:pt x="780" y="333"/>
                  </a:cubicBezTo>
                  <a:cubicBezTo>
                    <a:pt x="782" y="333"/>
                    <a:pt x="782" y="333"/>
                    <a:pt x="782" y="333"/>
                  </a:cubicBezTo>
                  <a:cubicBezTo>
                    <a:pt x="783" y="332"/>
                    <a:pt x="783" y="332"/>
                    <a:pt x="783" y="332"/>
                  </a:cubicBezTo>
                  <a:cubicBezTo>
                    <a:pt x="788" y="334"/>
                    <a:pt x="788" y="334"/>
                    <a:pt x="788" y="334"/>
                  </a:cubicBezTo>
                  <a:cubicBezTo>
                    <a:pt x="791" y="334"/>
                    <a:pt x="791" y="334"/>
                    <a:pt x="791" y="334"/>
                  </a:cubicBezTo>
                  <a:cubicBezTo>
                    <a:pt x="793" y="335"/>
                    <a:pt x="793" y="335"/>
                    <a:pt x="793" y="335"/>
                  </a:cubicBezTo>
                  <a:cubicBezTo>
                    <a:pt x="793" y="337"/>
                    <a:pt x="793" y="337"/>
                    <a:pt x="793" y="337"/>
                  </a:cubicBezTo>
                  <a:cubicBezTo>
                    <a:pt x="797" y="339"/>
                    <a:pt x="797" y="339"/>
                    <a:pt x="797" y="339"/>
                  </a:cubicBezTo>
                  <a:cubicBezTo>
                    <a:pt x="798" y="342"/>
                    <a:pt x="798" y="342"/>
                    <a:pt x="798" y="342"/>
                  </a:cubicBezTo>
                  <a:cubicBezTo>
                    <a:pt x="797" y="344"/>
                    <a:pt x="797" y="344"/>
                    <a:pt x="797" y="344"/>
                  </a:cubicBezTo>
                  <a:cubicBezTo>
                    <a:pt x="797" y="346"/>
                    <a:pt x="797" y="346"/>
                    <a:pt x="797" y="346"/>
                  </a:cubicBezTo>
                  <a:cubicBezTo>
                    <a:pt x="799" y="347"/>
                    <a:pt x="799" y="347"/>
                    <a:pt x="799" y="347"/>
                  </a:cubicBezTo>
                  <a:cubicBezTo>
                    <a:pt x="799" y="349"/>
                    <a:pt x="799" y="349"/>
                    <a:pt x="799" y="349"/>
                  </a:cubicBezTo>
                  <a:cubicBezTo>
                    <a:pt x="799" y="351"/>
                    <a:pt x="799" y="351"/>
                    <a:pt x="799" y="351"/>
                  </a:cubicBezTo>
                  <a:cubicBezTo>
                    <a:pt x="799" y="352"/>
                    <a:pt x="799" y="352"/>
                    <a:pt x="799" y="352"/>
                  </a:cubicBezTo>
                  <a:cubicBezTo>
                    <a:pt x="800" y="355"/>
                    <a:pt x="800" y="355"/>
                    <a:pt x="800" y="355"/>
                  </a:cubicBezTo>
                  <a:cubicBezTo>
                    <a:pt x="800" y="357"/>
                    <a:pt x="800" y="357"/>
                    <a:pt x="800" y="357"/>
                  </a:cubicBezTo>
                  <a:cubicBezTo>
                    <a:pt x="799" y="358"/>
                    <a:pt x="799" y="358"/>
                    <a:pt x="799" y="358"/>
                  </a:cubicBezTo>
                  <a:cubicBezTo>
                    <a:pt x="802" y="359"/>
                    <a:pt x="802" y="359"/>
                    <a:pt x="802" y="359"/>
                  </a:cubicBezTo>
                  <a:cubicBezTo>
                    <a:pt x="802" y="360"/>
                    <a:pt x="802" y="360"/>
                    <a:pt x="802" y="360"/>
                  </a:cubicBezTo>
                  <a:cubicBezTo>
                    <a:pt x="800" y="362"/>
                    <a:pt x="800" y="362"/>
                    <a:pt x="800" y="362"/>
                  </a:cubicBezTo>
                  <a:cubicBezTo>
                    <a:pt x="799" y="363"/>
                    <a:pt x="799" y="363"/>
                    <a:pt x="799" y="363"/>
                  </a:cubicBezTo>
                  <a:cubicBezTo>
                    <a:pt x="795" y="362"/>
                    <a:pt x="795" y="362"/>
                    <a:pt x="795" y="362"/>
                  </a:cubicBezTo>
                  <a:cubicBezTo>
                    <a:pt x="794" y="361"/>
                    <a:pt x="794" y="361"/>
                    <a:pt x="794" y="361"/>
                  </a:cubicBezTo>
                  <a:cubicBezTo>
                    <a:pt x="789" y="360"/>
                    <a:pt x="789" y="360"/>
                    <a:pt x="789" y="360"/>
                  </a:cubicBezTo>
                  <a:cubicBezTo>
                    <a:pt x="788" y="359"/>
                    <a:pt x="788" y="359"/>
                    <a:pt x="788" y="359"/>
                  </a:cubicBezTo>
                  <a:cubicBezTo>
                    <a:pt x="785" y="358"/>
                    <a:pt x="785" y="358"/>
                    <a:pt x="785" y="358"/>
                  </a:cubicBezTo>
                  <a:cubicBezTo>
                    <a:pt x="784" y="358"/>
                    <a:pt x="784" y="358"/>
                    <a:pt x="784" y="358"/>
                  </a:cubicBezTo>
                  <a:cubicBezTo>
                    <a:pt x="782" y="357"/>
                    <a:pt x="782" y="357"/>
                    <a:pt x="782" y="357"/>
                  </a:cubicBezTo>
                  <a:cubicBezTo>
                    <a:pt x="778" y="358"/>
                    <a:pt x="778" y="358"/>
                    <a:pt x="778" y="358"/>
                  </a:cubicBezTo>
                  <a:cubicBezTo>
                    <a:pt x="776" y="358"/>
                    <a:pt x="776" y="358"/>
                    <a:pt x="776" y="358"/>
                  </a:cubicBezTo>
                  <a:cubicBezTo>
                    <a:pt x="774" y="360"/>
                    <a:pt x="774" y="360"/>
                    <a:pt x="774" y="360"/>
                  </a:cubicBezTo>
                  <a:cubicBezTo>
                    <a:pt x="772" y="361"/>
                    <a:pt x="772" y="361"/>
                    <a:pt x="772" y="361"/>
                  </a:cubicBezTo>
                  <a:close/>
                  <a:moveTo>
                    <a:pt x="758" y="364"/>
                  </a:moveTo>
                  <a:cubicBezTo>
                    <a:pt x="758" y="362"/>
                    <a:pt x="758" y="362"/>
                    <a:pt x="758" y="362"/>
                  </a:cubicBezTo>
                  <a:cubicBezTo>
                    <a:pt x="759" y="361"/>
                    <a:pt x="759" y="361"/>
                    <a:pt x="759" y="361"/>
                  </a:cubicBezTo>
                  <a:cubicBezTo>
                    <a:pt x="760" y="362"/>
                    <a:pt x="760" y="362"/>
                    <a:pt x="760" y="362"/>
                  </a:cubicBezTo>
                  <a:cubicBezTo>
                    <a:pt x="760" y="363"/>
                    <a:pt x="760" y="363"/>
                    <a:pt x="760" y="363"/>
                  </a:cubicBezTo>
                  <a:cubicBezTo>
                    <a:pt x="758" y="364"/>
                    <a:pt x="758" y="364"/>
                    <a:pt x="758" y="364"/>
                  </a:cubicBezTo>
                  <a:close/>
                  <a:moveTo>
                    <a:pt x="762" y="367"/>
                  </a:moveTo>
                  <a:cubicBezTo>
                    <a:pt x="761" y="365"/>
                    <a:pt x="761" y="365"/>
                    <a:pt x="761" y="365"/>
                  </a:cubicBezTo>
                  <a:cubicBezTo>
                    <a:pt x="762" y="364"/>
                    <a:pt x="762" y="364"/>
                    <a:pt x="762" y="364"/>
                  </a:cubicBezTo>
                  <a:cubicBezTo>
                    <a:pt x="763" y="364"/>
                    <a:pt x="763" y="364"/>
                    <a:pt x="763" y="364"/>
                  </a:cubicBezTo>
                  <a:cubicBezTo>
                    <a:pt x="763" y="366"/>
                    <a:pt x="763" y="366"/>
                    <a:pt x="763" y="366"/>
                  </a:cubicBezTo>
                  <a:cubicBezTo>
                    <a:pt x="762" y="367"/>
                    <a:pt x="762" y="367"/>
                    <a:pt x="762" y="367"/>
                  </a:cubicBezTo>
                  <a:close/>
                  <a:moveTo>
                    <a:pt x="769" y="367"/>
                  </a:moveTo>
                  <a:cubicBezTo>
                    <a:pt x="767" y="366"/>
                    <a:pt x="767" y="366"/>
                    <a:pt x="767" y="366"/>
                  </a:cubicBezTo>
                  <a:cubicBezTo>
                    <a:pt x="767" y="365"/>
                    <a:pt x="767" y="365"/>
                    <a:pt x="767" y="365"/>
                  </a:cubicBezTo>
                  <a:cubicBezTo>
                    <a:pt x="768" y="365"/>
                    <a:pt x="768" y="365"/>
                    <a:pt x="768" y="365"/>
                  </a:cubicBezTo>
                  <a:cubicBezTo>
                    <a:pt x="769" y="366"/>
                    <a:pt x="769" y="366"/>
                    <a:pt x="769" y="366"/>
                  </a:cubicBezTo>
                  <a:cubicBezTo>
                    <a:pt x="769" y="367"/>
                    <a:pt x="769" y="367"/>
                    <a:pt x="769" y="367"/>
                  </a:cubicBezTo>
                  <a:close/>
                  <a:moveTo>
                    <a:pt x="617" y="418"/>
                  </a:moveTo>
                  <a:cubicBezTo>
                    <a:pt x="617" y="417"/>
                    <a:pt x="617" y="417"/>
                    <a:pt x="617" y="417"/>
                  </a:cubicBezTo>
                  <a:cubicBezTo>
                    <a:pt x="617" y="416"/>
                    <a:pt x="617" y="416"/>
                    <a:pt x="617" y="416"/>
                  </a:cubicBezTo>
                  <a:cubicBezTo>
                    <a:pt x="619" y="416"/>
                    <a:pt x="619" y="416"/>
                    <a:pt x="619" y="416"/>
                  </a:cubicBezTo>
                  <a:cubicBezTo>
                    <a:pt x="620" y="417"/>
                    <a:pt x="620" y="417"/>
                    <a:pt x="620" y="417"/>
                  </a:cubicBezTo>
                  <a:cubicBezTo>
                    <a:pt x="619" y="418"/>
                    <a:pt x="619" y="418"/>
                    <a:pt x="619" y="418"/>
                  </a:cubicBezTo>
                  <a:cubicBezTo>
                    <a:pt x="618" y="418"/>
                    <a:pt x="618" y="418"/>
                    <a:pt x="618" y="418"/>
                  </a:cubicBezTo>
                  <a:cubicBezTo>
                    <a:pt x="617" y="418"/>
                    <a:pt x="617" y="418"/>
                    <a:pt x="617" y="418"/>
                  </a:cubicBezTo>
                  <a:close/>
                  <a:moveTo>
                    <a:pt x="624" y="431"/>
                  </a:moveTo>
                  <a:cubicBezTo>
                    <a:pt x="625" y="434"/>
                    <a:pt x="625" y="434"/>
                    <a:pt x="625" y="434"/>
                  </a:cubicBezTo>
                  <a:cubicBezTo>
                    <a:pt x="626" y="432"/>
                    <a:pt x="626" y="432"/>
                    <a:pt x="626" y="432"/>
                  </a:cubicBezTo>
                  <a:cubicBezTo>
                    <a:pt x="627" y="432"/>
                    <a:pt x="627" y="432"/>
                    <a:pt x="627" y="432"/>
                  </a:cubicBezTo>
                  <a:cubicBezTo>
                    <a:pt x="627" y="430"/>
                    <a:pt x="627" y="430"/>
                    <a:pt x="627" y="430"/>
                  </a:cubicBezTo>
                  <a:cubicBezTo>
                    <a:pt x="626" y="430"/>
                    <a:pt x="626" y="430"/>
                    <a:pt x="626" y="430"/>
                  </a:cubicBezTo>
                  <a:cubicBezTo>
                    <a:pt x="624" y="431"/>
                    <a:pt x="624" y="431"/>
                    <a:pt x="624" y="431"/>
                  </a:cubicBezTo>
                  <a:close/>
                  <a:moveTo>
                    <a:pt x="622" y="431"/>
                  </a:moveTo>
                  <a:cubicBezTo>
                    <a:pt x="621" y="432"/>
                    <a:pt x="621" y="432"/>
                    <a:pt x="621" y="432"/>
                  </a:cubicBezTo>
                  <a:cubicBezTo>
                    <a:pt x="622" y="434"/>
                    <a:pt x="622" y="434"/>
                    <a:pt x="622" y="434"/>
                  </a:cubicBezTo>
                  <a:cubicBezTo>
                    <a:pt x="622" y="435"/>
                    <a:pt x="622" y="435"/>
                    <a:pt x="622" y="435"/>
                  </a:cubicBezTo>
                  <a:cubicBezTo>
                    <a:pt x="623" y="435"/>
                    <a:pt x="623" y="435"/>
                    <a:pt x="623" y="435"/>
                  </a:cubicBezTo>
                  <a:cubicBezTo>
                    <a:pt x="624" y="435"/>
                    <a:pt x="624" y="435"/>
                    <a:pt x="624" y="435"/>
                  </a:cubicBezTo>
                  <a:cubicBezTo>
                    <a:pt x="623" y="431"/>
                    <a:pt x="623" y="431"/>
                    <a:pt x="623" y="431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22" y="431"/>
                    <a:pt x="622" y="431"/>
                    <a:pt x="622" y="431"/>
                  </a:cubicBezTo>
                  <a:close/>
                  <a:moveTo>
                    <a:pt x="669" y="422"/>
                  </a:moveTo>
                  <a:cubicBezTo>
                    <a:pt x="668" y="421"/>
                    <a:pt x="668" y="421"/>
                    <a:pt x="668" y="421"/>
                  </a:cubicBezTo>
                  <a:cubicBezTo>
                    <a:pt x="667" y="421"/>
                    <a:pt x="667" y="421"/>
                    <a:pt x="667" y="421"/>
                  </a:cubicBezTo>
                  <a:cubicBezTo>
                    <a:pt x="665" y="420"/>
                    <a:pt x="665" y="420"/>
                    <a:pt x="665" y="420"/>
                  </a:cubicBezTo>
                  <a:cubicBezTo>
                    <a:pt x="665" y="421"/>
                    <a:pt x="665" y="421"/>
                    <a:pt x="665" y="421"/>
                  </a:cubicBezTo>
                  <a:cubicBezTo>
                    <a:pt x="663" y="420"/>
                    <a:pt x="663" y="420"/>
                    <a:pt x="663" y="420"/>
                  </a:cubicBezTo>
                  <a:cubicBezTo>
                    <a:pt x="663" y="418"/>
                    <a:pt x="663" y="418"/>
                    <a:pt x="663" y="418"/>
                  </a:cubicBezTo>
                  <a:cubicBezTo>
                    <a:pt x="662" y="418"/>
                    <a:pt x="662" y="418"/>
                    <a:pt x="662" y="418"/>
                  </a:cubicBezTo>
                  <a:cubicBezTo>
                    <a:pt x="665" y="417"/>
                    <a:pt x="665" y="417"/>
                    <a:pt x="665" y="417"/>
                  </a:cubicBezTo>
                  <a:cubicBezTo>
                    <a:pt x="665" y="416"/>
                    <a:pt x="665" y="416"/>
                    <a:pt x="665" y="416"/>
                  </a:cubicBezTo>
                  <a:cubicBezTo>
                    <a:pt x="667" y="416"/>
                    <a:pt x="667" y="416"/>
                    <a:pt x="667" y="416"/>
                  </a:cubicBezTo>
                  <a:cubicBezTo>
                    <a:pt x="668" y="418"/>
                    <a:pt x="668" y="418"/>
                    <a:pt x="668" y="418"/>
                  </a:cubicBezTo>
                  <a:cubicBezTo>
                    <a:pt x="671" y="419"/>
                    <a:pt x="671" y="419"/>
                    <a:pt x="671" y="419"/>
                  </a:cubicBezTo>
                  <a:cubicBezTo>
                    <a:pt x="671" y="421"/>
                    <a:pt x="671" y="421"/>
                    <a:pt x="671" y="421"/>
                  </a:cubicBezTo>
                  <a:cubicBezTo>
                    <a:pt x="671" y="422"/>
                    <a:pt x="671" y="422"/>
                    <a:pt x="671" y="422"/>
                  </a:cubicBezTo>
                  <a:cubicBezTo>
                    <a:pt x="671" y="422"/>
                    <a:pt x="669" y="422"/>
                    <a:pt x="669" y="422"/>
                  </a:cubicBezTo>
                  <a:close/>
                  <a:moveTo>
                    <a:pt x="696" y="433"/>
                  </a:moveTo>
                  <a:cubicBezTo>
                    <a:pt x="694" y="433"/>
                    <a:pt x="694" y="433"/>
                    <a:pt x="694" y="433"/>
                  </a:cubicBezTo>
                  <a:cubicBezTo>
                    <a:pt x="693" y="431"/>
                    <a:pt x="693" y="431"/>
                    <a:pt x="693" y="431"/>
                  </a:cubicBezTo>
                  <a:cubicBezTo>
                    <a:pt x="695" y="431"/>
                    <a:pt x="695" y="431"/>
                    <a:pt x="695" y="431"/>
                  </a:cubicBezTo>
                  <a:cubicBezTo>
                    <a:pt x="696" y="431"/>
                    <a:pt x="696" y="431"/>
                    <a:pt x="696" y="431"/>
                  </a:cubicBezTo>
                  <a:cubicBezTo>
                    <a:pt x="696" y="432"/>
                    <a:pt x="696" y="432"/>
                    <a:pt x="696" y="432"/>
                  </a:cubicBezTo>
                  <a:cubicBezTo>
                    <a:pt x="696" y="433"/>
                    <a:pt x="696" y="433"/>
                    <a:pt x="696" y="433"/>
                  </a:cubicBezTo>
                  <a:close/>
                  <a:moveTo>
                    <a:pt x="698" y="433"/>
                  </a:moveTo>
                  <a:cubicBezTo>
                    <a:pt x="700" y="434"/>
                    <a:pt x="700" y="434"/>
                    <a:pt x="700" y="434"/>
                  </a:cubicBezTo>
                  <a:cubicBezTo>
                    <a:pt x="700" y="433"/>
                    <a:pt x="700" y="433"/>
                    <a:pt x="700" y="433"/>
                  </a:cubicBezTo>
                  <a:cubicBezTo>
                    <a:pt x="698" y="433"/>
                    <a:pt x="698" y="433"/>
                    <a:pt x="698" y="433"/>
                  </a:cubicBezTo>
                  <a:close/>
                  <a:moveTo>
                    <a:pt x="702" y="435"/>
                  </a:moveTo>
                  <a:cubicBezTo>
                    <a:pt x="704" y="435"/>
                    <a:pt x="704" y="435"/>
                    <a:pt x="704" y="435"/>
                  </a:cubicBezTo>
                  <a:cubicBezTo>
                    <a:pt x="705" y="436"/>
                    <a:pt x="705" y="436"/>
                    <a:pt x="705" y="436"/>
                  </a:cubicBezTo>
                  <a:cubicBezTo>
                    <a:pt x="706" y="436"/>
                    <a:pt x="706" y="436"/>
                    <a:pt x="706" y="436"/>
                  </a:cubicBezTo>
                  <a:cubicBezTo>
                    <a:pt x="706" y="434"/>
                    <a:pt x="706" y="434"/>
                    <a:pt x="706" y="434"/>
                  </a:cubicBezTo>
                  <a:cubicBezTo>
                    <a:pt x="704" y="433"/>
                    <a:pt x="704" y="433"/>
                    <a:pt x="704" y="433"/>
                  </a:cubicBezTo>
                  <a:cubicBezTo>
                    <a:pt x="704" y="433"/>
                    <a:pt x="704" y="433"/>
                    <a:pt x="704" y="433"/>
                  </a:cubicBezTo>
                  <a:cubicBezTo>
                    <a:pt x="702" y="433"/>
                    <a:pt x="702" y="433"/>
                    <a:pt x="702" y="433"/>
                  </a:cubicBezTo>
                  <a:cubicBezTo>
                    <a:pt x="702" y="434"/>
                    <a:pt x="702" y="434"/>
                    <a:pt x="702" y="434"/>
                  </a:cubicBezTo>
                  <a:cubicBezTo>
                    <a:pt x="702" y="435"/>
                    <a:pt x="702" y="435"/>
                    <a:pt x="702" y="435"/>
                  </a:cubicBezTo>
                  <a:close/>
                  <a:moveTo>
                    <a:pt x="731" y="473"/>
                  </a:moveTo>
                  <a:cubicBezTo>
                    <a:pt x="731" y="471"/>
                    <a:pt x="731" y="471"/>
                    <a:pt x="731" y="471"/>
                  </a:cubicBezTo>
                  <a:cubicBezTo>
                    <a:pt x="732" y="470"/>
                    <a:pt x="732" y="470"/>
                    <a:pt x="732" y="470"/>
                  </a:cubicBezTo>
                  <a:cubicBezTo>
                    <a:pt x="731" y="468"/>
                    <a:pt x="731" y="468"/>
                    <a:pt x="731" y="468"/>
                  </a:cubicBezTo>
                  <a:cubicBezTo>
                    <a:pt x="732" y="468"/>
                    <a:pt x="732" y="468"/>
                    <a:pt x="732" y="468"/>
                  </a:cubicBezTo>
                  <a:cubicBezTo>
                    <a:pt x="733" y="469"/>
                    <a:pt x="733" y="469"/>
                    <a:pt x="733" y="469"/>
                  </a:cubicBezTo>
                  <a:cubicBezTo>
                    <a:pt x="733" y="471"/>
                    <a:pt x="733" y="471"/>
                    <a:pt x="733" y="471"/>
                  </a:cubicBezTo>
                  <a:cubicBezTo>
                    <a:pt x="733" y="473"/>
                    <a:pt x="733" y="473"/>
                    <a:pt x="733" y="473"/>
                  </a:cubicBezTo>
                  <a:cubicBezTo>
                    <a:pt x="731" y="473"/>
                    <a:pt x="731" y="473"/>
                    <a:pt x="731" y="473"/>
                  </a:cubicBezTo>
                  <a:close/>
                  <a:moveTo>
                    <a:pt x="728" y="480"/>
                  </a:moveTo>
                  <a:cubicBezTo>
                    <a:pt x="727" y="477"/>
                    <a:pt x="727" y="477"/>
                    <a:pt x="727" y="477"/>
                  </a:cubicBezTo>
                  <a:cubicBezTo>
                    <a:pt x="728" y="475"/>
                    <a:pt x="728" y="475"/>
                    <a:pt x="728" y="475"/>
                  </a:cubicBezTo>
                  <a:cubicBezTo>
                    <a:pt x="729" y="476"/>
                    <a:pt x="729" y="476"/>
                    <a:pt x="729" y="476"/>
                  </a:cubicBezTo>
                  <a:cubicBezTo>
                    <a:pt x="731" y="476"/>
                    <a:pt x="731" y="476"/>
                    <a:pt x="731" y="476"/>
                  </a:cubicBezTo>
                  <a:cubicBezTo>
                    <a:pt x="731" y="478"/>
                    <a:pt x="731" y="478"/>
                    <a:pt x="731" y="478"/>
                  </a:cubicBezTo>
                  <a:cubicBezTo>
                    <a:pt x="729" y="478"/>
                    <a:pt x="729" y="478"/>
                    <a:pt x="729" y="478"/>
                  </a:cubicBezTo>
                  <a:cubicBezTo>
                    <a:pt x="729" y="480"/>
                    <a:pt x="729" y="480"/>
                    <a:pt x="729" y="480"/>
                  </a:cubicBezTo>
                  <a:cubicBezTo>
                    <a:pt x="728" y="480"/>
                    <a:pt x="728" y="480"/>
                    <a:pt x="728" y="480"/>
                  </a:cubicBezTo>
                  <a:close/>
                  <a:moveTo>
                    <a:pt x="711" y="443"/>
                  </a:moveTo>
                  <a:cubicBezTo>
                    <a:pt x="711" y="442"/>
                    <a:pt x="711" y="442"/>
                    <a:pt x="711" y="442"/>
                  </a:cubicBezTo>
                  <a:cubicBezTo>
                    <a:pt x="712" y="442"/>
                    <a:pt x="712" y="442"/>
                    <a:pt x="712" y="442"/>
                  </a:cubicBezTo>
                  <a:cubicBezTo>
                    <a:pt x="711" y="443"/>
                    <a:pt x="711" y="443"/>
                    <a:pt x="711" y="443"/>
                  </a:cubicBezTo>
                  <a:close/>
                  <a:moveTo>
                    <a:pt x="708" y="444"/>
                  </a:moveTo>
                  <a:cubicBezTo>
                    <a:pt x="707" y="442"/>
                    <a:pt x="707" y="442"/>
                    <a:pt x="707" y="442"/>
                  </a:cubicBezTo>
                  <a:cubicBezTo>
                    <a:pt x="708" y="442"/>
                    <a:pt x="708" y="442"/>
                    <a:pt x="708" y="442"/>
                  </a:cubicBezTo>
                  <a:cubicBezTo>
                    <a:pt x="708" y="443"/>
                    <a:pt x="708" y="443"/>
                    <a:pt x="708" y="443"/>
                  </a:cubicBezTo>
                  <a:cubicBezTo>
                    <a:pt x="708" y="444"/>
                    <a:pt x="708" y="444"/>
                    <a:pt x="708" y="444"/>
                  </a:cubicBezTo>
                  <a:close/>
                  <a:moveTo>
                    <a:pt x="709" y="445"/>
                  </a:moveTo>
                  <a:cubicBezTo>
                    <a:pt x="710" y="446"/>
                    <a:pt x="710" y="446"/>
                    <a:pt x="710" y="446"/>
                  </a:cubicBezTo>
                  <a:cubicBezTo>
                    <a:pt x="711" y="446"/>
                    <a:pt x="711" y="446"/>
                    <a:pt x="711" y="446"/>
                  </a:cubicBezTo>
                  <a:cubicBezTo>
                    <a:pt x="712" y="447"/>
                    <a:pt x="712" y="447"/>
                    <a:pt x="712" y="447"/>
                  </a:cubicBezTo>
                  <a:cubicBezTo>
                    <a:pt x="712" y="446"/>
                    <a:pt x="712" y="446"/>
                    <a:pt x="712" y="446"/>
                  </a:cubicBezTo>
                  <a:cubicBezTo>
                    <a:pt x="711" y="445"/>
                    <a:pt x="711" y="445"/>
                    <a:pt x="711" y="445"/>
                  </a:cubicBezTo>
                  <a:cubicBezTo>
                    <a:pt x="709" y="445"/>
                    <a:pt x="709" y="445"/>
                    <a:pt x="709" y="445"/>
                  </a:cubicBezTo>
                  <a:cubicBezTo>
                    <a:pt x="709" y="445"/>
                    <a:pt x="709" y="445"/>
                    <a:pt x="709" y="445"/>
                  </a:cubicBezTo>
                  <a:close/>
                  <a:moveTo>
                    <a:pt x="724" y="439"/>
                  </a:moveTo>
                  <a:cubicBezTo>
                    <a:pt x="726" y="439"/>
                    <a:pt x="726" y="439"/>
                    <a:pt x="726" y="439"/>
                  </a:cubicBezTo>
                  <a:cubicBezTo>
                    <a:pt x="727" y="441"/>
                    <a:pt x="727" y="441"/>
                    <a:pt x="727" y="441"/>
                  </a:cubicBezTo>
                  <a:cubicBezTo>
                    <a:pt x="727" y="441"/>
                    <a:pt x="727" y="441"/>
                    <a:pt x="727" y="441"/>
                  </a:cubicBezTo>
                  <a:cubicBezTo>
                    <a:pt x="727" y="442"/>
                    <a:pt x="727" y="442"/>
                    <a:pt x="727" y="442"/>
                  </a:cubicBezTo>
                  <a:cubicBezTo>
                    <a:pt x="728" y="444"/>
                    <a:pt x="728" y="444"/>
                    <a:pt x="728" y="444"/>
                  </a:cubicBezTo>
                  <a:cubicBezTo>
                    <a:pt x="729" y="443"/>
                    <a:pt x="729" y="443"/>
                    <a:pt x="729" y="443"/>
                  </a:cubicBezTo>
                  <a:cubicBezTo>
                    <a:pt x="729" y="441"/>
                    <a:pt x="729" y="441"/>
                    <a:pt x="729" y="441"/>
                  </a:cubicBezTo>
                  <a:cubicBezTo>
                    <a:pt x="731" y="442"/>
                    <a:pt x="731" y="442"/>
                    <a:pt x="731" y="442"/>
                  </a:cubicBezTo>
                  <a:cubicBezTo>
                    <a:pt x="732" y="442"/>
                    <a:pt x="732" y="442"/>
                    <a:pt x="732" y="442"/>
                  </a:cubicBezTo>
                  <a:cubicBezTo>
                    <a:pt x="733" y="442"/>
                    <a:pt x="733" y="442"/>
                    <a:pt x="733" y="442"/>
                  </a:cubicBezTo>
                  <a:cubicBezTo>
                    <a:pt x="735" y="440"/>
                    <a:pt x="735" y="440"/>
                    <a:pt x="735" y="440"/>
                  </a:cubicBezTo>
                  <a:cubicBezTo>
                    <a:pt x="734" y="439"/>
                    <a:pt x="734" y="439"/>
                    <a:pt x="734" y="439"/>
                  </a:cubicBezTo>
                  <a:cubicBezTo>
                    <a:pt x="731" y="438"/>
                    <a:pt x="731" y="438"/>
                    <a:pt x="731" y="438"/>
                  </a:cubicBezTo>
                  <a:cubicBezTo>
                    <a:pt x="729" y="437"/>
                    <a:pt x="729" y="437"/>
                    <a:pt x="729" y="437"/>
                  </a:cubicBezTo>
                  <a:cubicBezTo>
                    <a:pt x="727" y="436"/>
                    <a:pt x="727" y="436"/>
                    <a:pt x="727" y="436"/>
                  </a:cubicBezTo>
                  <a:cubicBezTo>
                    <a:pt x="726" y="438"/>
                    <a:pt x="726" y="438"/>
                    <a:pt x="726" y="438"/>
                  </a:cubicBezTo>
                  <a:cubicBezTo>
                    <a:pt x="726" y="438"/>
                    <a:pt x="724" y="439"/>
                    <a:pt x="724" y="439"/>
                  </a:cubicBezTo>
                  <a:close/>
                  <a:moveTo>
                    <a:pt x="752" y="437"/>
                  </a:moveTo>
                  <a:cubicBezTo>
                    <a:pt x="752" y="435"/>
                    <a:pt x="752" y="435"/>
                    <a:pt x="752" y="435"/>
                  </a:cubicBezTo>
                  <a:cubicBezTo>
                    <a:pt x="754" y="435"/>
                    <a:pt x="754" y="435"/>
                    <a:pt x="754" y="435"/>
                  </a:cubicBezTo>
                  <a:cubicBezTo>
                    <a:pt x="753" y="437"/>
                    <a:pt x="753" y="437"/>
                    <a:pt x="753" y="437"/>
                  </a:cubicBezTo>
                  <a:cubicBezTo>
                    <a:pt x="752" y="437"/>
                    <a:pt x="752" y="437"/>
                    <a:pt x="752" y="437"/>
                  </a:cubicBezTo>
                  <a:close/>
                  <a:moveTo>
                    <a:pt x="742" y="448"/>
                  </a:moveTo>
                  <a:cubicBezTo>
                    <a:pt x="744" y="447"/>
                    <a:pt x="744" y="447"/>
                    <a:pt x="744" y="447"/>
                  </a:cubicBezTo>
                  <a:cubicBezTo>
                    <a:pt x="745" y="445"/>
                    <a:pt x="745" y="445"/>
                    <a:pt x="745" y="445"/>
                  </a:cubicBezTo>
                  <a:cubicBezTo>
                    <a:pt x="747" y="445"/>
                    <a:pt x="747" y="445"/>
                    <a:pt x="747" y="445"/>
                  </a:cubicBezTo>
                  <a:cubicBezTo>
                    <a:pt x="748" y="443"/>
                    <a:pt x="748" y="443"/>
                    <a:pt x="748" y="443"/>
                  </a:cubicBezTo>
                  <a:cubicBezTo>
                    <a:pt x="749" y="443"/>
                    <a:pt x="749" y="443"/>
                    <a:pt x="749" y="443"/>
                  </a:cubicBezTo>
                  <a:cubicBezTo>
                    <a:pt x="750" y="444"/>
                    <a:pt x="750" y="444"/>
                    <a:pt x="750" y="444"/>
                  </a:cubicBezTo>
                  <a:cubicBezTo>
                    <a:pt x="750" y="445"/>
                    <a:pt x="750" y="445"/>
                    <a:pt x="750" y="445"/>
                  </a:cubicBezTo>
                  <a:cubicBezTo>
                    <a:pt x="747" y="446"/>
                    <a:pt x="747" y="446"/>
                    <a:pt x="747" y="446"/>
                  </a:cubicBezTo>
                  <a:cubicBezTo>
                    <a:pt x="745" y="448"/>
                    <a:pt x="745" y="448"/>
                    <a:pt x="745" y="448"/>
                  </a:cubicBezTo>
                  <a:cubicBezTo>
                    <a:pt x="744" y="448"/>
                    <a:pt x="744" y="448"/>
                    <a:pt x="744" y="448"/>
                  </a:cubicBezTo>
                  <a:cubicBezTo>
                    <a:pt x="742" y="448"/>
                    <a:pt x="742" y="448"/>
                    <a:pt x="742" y="448"/>
                  </a:cubicBezTo>
                  <a:close/>
                  <a:moveTo>
                    <a:pt x="733" y="463"/>
                  </a:moveTo>
                  <a:cubicBezTo>
                    <a:pt x="738" y="459"/>
                    <a:pt x="738" y="459"/>
                    <a:pt x="738" y="459"/>
                  </a:cubicBezTo>
                  <a:cubicBezTo>
                    <a:pt x="739" y="458"/>
                    <a:pt x="739" y="458"/>
                    <a:pt x="739" y="458"/>
                  </a:cubicBezTo>
                  <a:cubicBezTo>
                    <a:pt x="740" y="458"/>
                    <a:pt x="740" y="458"/>
                    <a:pt x="740" y="458"/>
                  </a:cubicBezTo>
                  <a:cubicBezTo>
                    <a:pt x="742" y="456"/>
                    <a:pt x="742" y="456"/>
                    <a:pt x="742" y="456"/>
                  </a:cubicBezTo>
                  <a:cubicBezTo>
                    <a:pt x="744" y="454"/>
                    <a:pt x="744" y="454"/>
                    <a:pt x="744" y="454"/>
                  </a:cubicBezTo>
                  <a:cubicBezTo>
                    <a:pt x="744" y="452"/>
                    <a:pt x="744" y="452"/>
                    <a:pt x="744" y="452"/>
                  </a:cubicBezTo>
                  <a:cubicBezTo>
                    <a:pt x="743" y="451"/>
                    <a:pt x="743" y="451"/>
                    <a:pt x="743" y="451"/>
                  </a:cubicBezTo>
                  <a:cubicBezTo>
                    <a:pt x="741" y="451"/>
                    <a:pt x="741" y="451"/>
                    <a:pt x="741" y="451"/>
                  </a:cubicBezTo>
                  <a:cubicBezTo>
                    <a:pt x="741" y="453"/>
                    <a:pt x="741" y="453"/>
                    <a:pt x="741" y="453"/>
                  </a:cubicBezTo>
                  <a:cubicBezTo>
                    <a:pt x="740" y="453"/>
                    <a:pt x="740" y="453"/>
                    <a:pt x="740" y="453"/>
                  </a:cubicBezTo>
                  <a:cubicBezTo>
                    <a:pt x="737" y="456"/>
                    <a:pt x="737" y="456"/>
                    <a:pt x="737" y="456"/>
                  </a:cubicBezTo>
                  <a:cubicBezTo>
                    <a:pt x="736" y="457"/>
                    <a:pt x="736" y="457"/>
                    <a:pt x="736" y="457"/>
                  </a:cubicBezTo>
                  <a:cubicBezTo>
                    <a:pt x="732" y="456"/>
                    <a:pt x="732" y="456"/>
                    <a:pt x="732" y="456"/>
                  </a:cubicBezTo>
                  <a:cubicBezTo>
                    <a:pt x="731" y="457"/>
                    <a:pt x="731" y="457"/>
                    <a:pt x="731" y="457"/>
                  </a:cubicBezTo>
                  <a:cubicBezTo>
                    <a:pt x="730" y="459"/>
                    <a:pt x="730" y="459"/>
                    <a:pt x="730" y="459"/>
                  </a:cubicBezTo>
                  <a:cubicBezTo>
                    <a:pt x="728" y="461"/>
                    <a:pt x="728" y="461"/>
                    <a:pt x="728" y="461"/>
                  </a:cubicBezTo>
                  <a:cubicBezTo>
                    <a:pt x="729" y="463"/>
                    <a:pt x="729" y="463"/>
                    <a:pt x="729" y="463"/>
                  </a:cubicBezTo>
                  <a:cubicBezTo>
                    <a:pt x="730" y="463"/>
                    <a:pt x="730" y="463"/>
                    <a:pt x="730" y="463"/>
                  </a:cubicBezTo>
                  <a:cubicBezTo>
                    <a:pt x="732" y="463"/>
                    <a:pt x="732" y="463"/>
                    <a:pt x="732" y="463"/>
                  </a:cubicBezTo>
                  <a:cubicBezTo>
                    <a:pt x="733" y="463"/>
                    <a:pt x="733" y="463"/>
                    <a:pt x="733" y="463"/>
                  </a:cubicBezTo>
                  <a:close/>
                  <a:moveTo>
                    <a:pt x="753" y="461"/>
                  </a:moveTo>
                  <a:cubicBezTo>
                    <a:pt x="752" y="457"/>
                    <a:pt x="752" y="457"/>
                    <a:pt x="752" y="457"/>
                  </a:cubicBezTo>
                  <a:cubicBezTo>
                    <a:pt x="753" y="456"/>
                    <a:pt x="753" y="456"/>
                    <a:pt x="753" y="456"/>
                  </a:cubicBezTo>
                  <a:cubicBezTo>
                    <a:pt x="755" y="454"/>
                    <a:pt x="755" y="454"/>
                    <a:pt x="755" y="454"/>
                  </a:cubicBezTo>
                  <a:cubicBezTo>
                    <a:pt x="756" y="454"/>
                    <a:pt x="756" y="454"/>
                    <a:pt x="756" y="454"/>
                  </a:cubicBezTo>
                  <a:cubicBezTo>
                    <a:pt x="759" y="454"/>
                    <a:pt x="759" y="454"/>
                    <a:pt x="759" y="454"/>
                  </a:cubicBezTo>
                  <a:cubicBezTo>
                    <a:pt x="759" y="457"/>
                    <a:pt x="759" y="457"/>
                    <a:pt x="759" y="457"/>
                  </a:cubicBezTo>
                  <a:cubicBezTo>
                    <a:pt x="758" y="459"/>
                    <a:pt x="758" y="459"/>
                    <a:pt x="758" y="459"/>
                  </a:cubicBezTo>
                  <a:cubicBezTo>
                    <a:pt x="756" y="459"/>
                    <a:pt x="756" y="459"/>
                    <a:pt x="756" y="459"/>
                  </a:cubicBezTo>
                  <a:cubicBezTo>
                    <a:pt x="755" y="461"/>
                    <a:pt x="755" y="461"/>
                    <a:pt x="755" y="461"/>
                  </a:cubicBezTo>
                  <a:cubicBezTo>
                    <a:pt x="753" y="461"/>
                    <a:pt x="753" y="461"/>
                    <a:pt x="753" y="461"/>
                  </a:cubicBezTo>
                  <a:close/>
                  <a:moveTo>
                    <a:pt x="769" y="481"/>
                  </a:moveTo>
                  <a:cubicBezTo>
                    <a:pt x="769" y="477"/>
                    <a:pt x="769" y="477"/>
                    <a:pt x="769" y="477"/>
                  </a:cubicBezTo>
                  <a:cubicBezTo>
                    <a:pt x="769" y="474"/>
                    <a:pt x="769" y="474"/>
                    <a:pt x="769" y="474"/>
                  </a:cubicBezTo>
                  <a:cubicBezTo>
                    <a:pt x="768" y="472"/>
                    <a:pt x="768" y="472"/>
                    <a:pt x="768" y="472"/>
                  </a:cubicBezTo>
                  <a:cubicBezTo>
                    <a:pt x="767" y="472"/>
                    <a:pt x="767" y="472"/>
                    <a:pt x="767" y="472"/>
                  </a:cubicBezTo>
                  <a:cubicBezTo>
                    <a:pt x="766" y="475"/>
                    <a:pt x="766" y="475"/>
                    <a:pt x="766" y="475"/>
                  </a:cubicBezTo>
                  <a:cubicBezTo>
                    <a:pt x="765" y="477"/>
                    <a:pt x="765" y="477"/>
                    <a:pt x="765" y="477"/>
                  </a:cubicBezTo>
                  <a:cubicBezTo>
                    <a:pt x="766" y="479"/>
                    <a:pt x="766" y="479"/>
                    <a:pt x="766" y="479"/>
                  </a:cubicBezTo>
                  <a:cubicBezTo>
                    <a:pt x="766" y="480"/>
                    <a:pt x="766" y="480"/>
                    <a:pt x="766" y="480"/>
                  </a:cubicBezTo>
                  <a:cubicBezTo>
                    <a:pt x="767" y="482"/>
                    <a:pt x="767" y="482"/>
                    <a:pt x="767" y="482"/>
                  </a:cubicBezTo>
                  <a:cubicBezTo>
                    <a:pt x="768" y="481"/>
                    <a:pt x="768" y="481"/>
                    <a:pt x="768" y="481"/>
                  </a:cubicBezTo>
                  <a:cubicBezTo>
                    <a:pt x="769" y="481"/>
                    <a:pt x="769" y="481"/>
                    <a:pt x="769" y="481"/>
                  </a:cubicBezTo>
                  <a:close/>
                  <a:moveTo>
                    <a:pt x="771" y="479"/>
                  </a:moveTo>
                  <a:cubicBezTo>
                    <a:pt x="770" y="477"/>
                    <a:pt x="770" y="477"/>
                    <a:pt x="770" y="477"/>
                  </a:cubicBezTo>
                  <a:cubicBezTo>
                    <a:pt x="771" y="474"/>
                    <a:pt x="771" y="474"/>
                    <a:pt x="771" y="474"/>
                  </a:cubicBezTo>
                  <a:cubicBezTo>
                    <a:pt x="772" y="477"/>
                    <a:pt x="772" y="477"/>
                    <a:pt x="772" y="477"/>
                  </a:cubicBezTo>
                  <a:cubicBezTo>
                    <a:pt x="772" y="478"/>
                    <a:pt x="772" y="478"/>
                    <a:pt x="772" y="478"/>
                  </a:cubicBezTo>
                  <a:cubicBezTo>
                    <a:pt x="772" y="479"/>
                    <a:pt x="772" y="479"/>
                    <a:pt x="772" y="479"/>
                  </a:cubicBezTo>
                  <a:cubicBezTo>
                    <a:pt x="771" y="479"/>
                    <a:pt x="771" y="479"/>
                    <a:pt x="771" y="479"/>
                  </a:cubicBezTo>
                  <a:close/>
                  <a:moveTo>
                    <a:pt x="774" y="484"/>
                  </a:moveTo>
                  <a:cubicBezTo>
                    <a:pt x="773" y="483"/>
                    <a:pt x="773" y="483"/>
                    <a:pt x="773" y="483"/>
                  </a:cubicBezTo>
                  <a:cubicBezTo>
                    <a:pt x="774" y="481"/>
                    <a:pt x="774" y="481"/>
                    <a:pt x="774" y="481"/>
                  </a:cubicBezTo>
                  <a:cubicBezTo>
                    <a:pt x="775" y="482"/>
                    <a:pt x="775" y="482"/>
                    <a:pt x="775" y="482"/>
                  </a:cubicBezTo>
                  <a:cubicBezTo>
                    <a:pt x="775" y="483"/>
                    <a:pt x="775" y="483"/>
                    <a:pt x="775" y="483"/>
                  </a:cubicBezTo>
                  <a:cubicBezTo>
                    <a:pt x="774" y="484"/>
                    <a:pt x="774" y="484"/>
                    <a:pt x="774" y="484"/>
                  </a:cubicBezTo>
                  <a:close/>
                  <a:moveTo>
                    <a:pt x="766" y="489"/>
                  </a:moveTo>
                  <a:cubicBezTo>
                    <a:pt x="766" y="490"/>
                    <a:pt x="766" y="490"/>
                    <a:pt x="766" y="490"/>
                  </a:cubicBezTo>
                  <a:cubicBezTo>
                    <a:pt x="766" y="492"/>
                    <a:pt x="766" y="492"/>
                    <a:pt x="766" y="492"/>
                  </a:cubicBezTo>
                  <a:cubicBezTo>
                    <a:pt x="767" y="495"/>
                    <a:pt x="767" y="495"/>
                    <a:pt x="767" y="495"/>
                  </a:cubicBezTo>
                  <a:cubicBezTo>
                    <a:pt x="768" y="496"/>
                    <a:pt x="768" y="496"/>
                    <a:pt x="768" y="496"/>
                  </a:cubicBezTo>
                  <a:cubicBezTo>
                    <a:pt x="769" y="495"/>
                    <a:pt x="769" y="495"/>
                    <a:pt x="769" y="495"/>
                  </a:cubicBezTo>
                  <a:cubicBezTo>
                    <a:pt x="771" y="496"/>
                    <a:pt x="771" y="496"/>
                    <a:pt x="771" y="496"/>
                  </a:cubicBezTo>
                  <a:cubicBezTo>
                    <a:pt x="773" y="496"/>
                    <a:pt x="773" y="496"/>
                    <a:pt x="773" y="496"/>
                  </a:cubicBezTo>
                  <a:cubicBezTo>
                    <a:pt x="775" y="496"/>
                    <a:pt x="775" y="496"/>
                    <a:pt x="775" y="496"/>
                  </a:cubicBezTo>
                  <a:cubicBezTo>
                    <a:pt x="777" y="497"/>
                    <a:pt x="777" y="497"/>
                    <a:pt x="777" y="497"/>
                  </a:cubicBezTo>
                  <a:cubicBezTo>
                    <a:pt x="778" y="495"/>
                    <a:pt x="778" y="495"/>
                    <a:pt x="778" y="495"/>
                  </a:cubicBezTo>
                  <a:cubicBezTo>
                    <a:pt x="777" y="494"/>
                    <a:pt x="777" y="494"/>
                    <a:pt x="777" y="494"/>
                  </a:cubicBezTo>
                  <a:cubicBezTo>
                    <a:pt x="777" y="491"/>
                    <a:pt x="777" y="491"/>
                    <a:pt x="777" y="491"/>
                  </a:cubicBezTo>
                  <a:cubicBezTo>
                    <a:pt x="775" y="491"/>
                    <a:pt x="775" y="491"/>
                    <a:pt x="775" y="491"/>
                  </a:cubicBezTo>
                  <a:cubicBezTo>
                    <a:pt x="774" y="489"/>
                    <a:pt x="774" y="489"/>
                    <a:pt x="774" y="489"/>
                  </a:cubicBezTo>
                  <a:cubicBezTo>
                    <a:pt x="772" y="489"/>
                    <a:pt x="772" y="489"/>
                    <a:pt x="772" y="489"/>
                  </a:cubicBezTo>
                  <a:cubicBezTo>
                    <a:pt x="771" y="490"/>
                    <a:pt x="771" y="490"/>
                    <a:pt x="771" y="490"/>
                  </a:cubicBezTo>
                  <a:cubicBezTo>
                    <a:pt x="771" y="488"/>
                    <a:pt x="771" y="488"/>
                    <a:pt x="771" y="488"/>
                  </a:cubicBezTo>
                  <a:cubicBezTo>
                    <a:pt x="771" y="487"/>
                    <a:pt x="771" y="487"/>
                    <a:pt x="771" y="487"/>
                  </a:cubicBezTo>
                  <a:cubicBezTo>
                    <a:pt x="770" y="487"/>
                    <a:pt x="770" y="487"/>
                    <a:pt x="770" y="487"/>
                  </a:cubicBezTo>
                  <a:cubicBezTo>
                    <a:pt x="769" y="489"/>
                    <a:pt x="769" y="489"/>
                    <a:pt x="769" y="489"/>
                  </a:cubicBezTo>
                  <a:cubicBezTo>
                    <a:pt x="768" y="489"/>
                    <a:pt x="768" y="489"/>
                    <a:pt x="768" y="489"/>
                  </a:cubicBezTo>
                  <a:cubicBezTo>
                    <a:pt x="766" y="489"/>
                    <a:pt x="766" y="489"/>
                    <a:pt x="766" y="489"/>
                  </a:cubicBezTo>
                  <a:close/>
                  <a:moveTo>
                    <a:pt x="702" y="579"/>
                  </a:moveTo>
                  <a:cubicBezTo>
                    <a:pt x="705" y="579"/>
                    <a:pt x="705" y="579"/>
                    <a:pt x="705" y="579"/>
                  </a:cubicBezTo>
                  <a:cubicBezTo>
                    <a:pt x="706" y="578"/>
                    <a:pt x="706" y="578"/>
                    <a:pt x="706" y="578"/>
                  </a:cubicBezTo>
                  <a:cubicBezTo>
                    <a:pt x="705" y="577"/>
                    <a:pt x="705" y="577"/>
                    <a:pt x="705" y="577"/>
                  </a:cubicBezTo>
                  <a:cubicBezTo>
                    <a:pt x="703" y="577"/>
                    <a:pt x="703" y="577"/>
                    <a:pt x="703" y="577"/>
                  </a:cubicBezTo>
                  <a:cubicBezTo>
                    <a:pt x="702" y="579"/>
                    <a:pt x="702" y="579"/>
                    <a:pt x="702" y="579"/>
                  </a:cubicBezTo>
                  <a:close/>
                  <a:moveTo>
                    <a:pt x="666" y="519"/>
                  </a:moveTo>
                  <a:cubicBezTo>
                    <a:pt x="668" y="521"/>
                    <a:pt x="668" y="521"/>
                    <a:pt x="668" y="521"/>
                  </a:cubicBezTo>
                  <a:cubicBezTo>
                    <a:pt x="669" y="521"/>
                    <a:pt x="669" y="521"/>
                    <a:pt x="669" y="521"/>
                  </a:cubicBezTo>
                  <a:cubicBezTo>
                    <a:pt x="670" y="520"/>
                    <a:pt x="670" y="520"/>
                    <a:pt x="670" y="520"/>
                  </a:cubicBezTo>
                  <a:cubicBezTo>
                    <a:pt x="668" y="519"/>
                    <a:pt x="668" y="519"/>
                    <a:pt x="668" y="519"/>
                  </a:cubicBezTo>
                  <a:cubicBezTo>
                    <a:pt x="667" y="519"/>
                    <a:pt x="667" y="519"/>
                    <a:pt x="667" y="519"/>
                  </a:cubicBezTo>
                  <a:cubicBezTo>
                    <a:pt x="666" y="519"/>
                    <a:pt x="666" y="519"/>
                    <a:pt x="666" y="519"/>
                  </a:cubicBezTo>
                  <a:close/>
                  <a:moveTo>
                    <a:pt x="658" y="533"/>
                  </a:moveTo>
                  <a:cubicBezTo>
                    <a:pt x="658" y="531"/>
                    <a:pt x="658" y="531"/>
                    <a:pt x="658" y="531"/>
                  </a:cubicBezTo>
                  <a:cubicBezTo>
                    <a:pt x="657" y="530"/>
                    <a:pt x="657" y="530"/>
                    <a:pt x="657" y="530"/>
                  </a:cubicBezTo>
                  <a:cubicBezTo>
                    <a:pt x="655" y="529"/>
                    <a:pt x="655" y="529"/>
                    <a:pt x="655" y="529"/>
                  </a:cubicBezTo>
                  <a:cubicBezTo>
                    <a:pt x="655" y="527"/>
                    <a:pt x="655" y="527"/>
                    <a:pt x="655" y="527"/>
                  </a:cubicBezTo>
                  <a:cubicBezTo>
                    <a:pt x="655" y="525"/>
                    <a:pt x="655" y="525"/>
                    <a:pt x="655" y="525"/>
                  </a:cubicBezTo>
                  <a:cubicBezTo>
                    <a:pt x="653" y="524"/>
                    <a:pt x="653" y="524"/>
                    <a:pt x="653" y="524"/>
                  </a:cubicBezTo>
                  <a:cubicBezTo>
                    <a:pt x="653" y="520"/>
                    <a:pt x="653" y="520"/>
                    <a:pt x="653" y="520"/>
                  </a:cubicBezTo>
                  <a:cubicBezTo>
                    <a:pt x="654" y="520"/>
                    <a:pt x="654" y="520"/>
                    <a:pt x="654" y="520"/>
                  </a:cubicBezTo>
                  <a:cubicBezTo>
                    <a:pt x="655" y="522"/>
                    <a:pt x="655" y="522"/>
                    <a:pt x="655" y="522"/>
                  </a:cubicBezTo>
                  <a:cubicBezTo>
                    <a:pt x="657" y="523"/>
                    <a:pt x="657" y="523"/>
                    <a:pt x="657" y="523"/>
                  </a:cubicBezTo>
                  <a:cubicBezTo>
                    <a:pt x="657" y="524"/>
                    <a:pt x="657" y="524"/>
                    <a:pt x="657" y="524"/>
                  </a:cubicBezTo>
                  <a:cubicBezTo>
                    <a:pt x="659" y="526"/>
                    <a:pt x="659" y="526"/>
                    <a:pt x="659" y="526"/>
                  </a:cubicBezTo>
                  <a:cubicBezTo>
                    <a:pt x="659" y="529"/>
                    <a:pt x="659" y="529"/>
                    <a:pt x="659" y="529"/>
                  </a:cubicBezTo>
                  <a:cubicBezTo>
                    <a:pt x="661" y="530"/>
                    <a:pt x="661" y="530"/>
                    <a:pt x="661" y="530"/>
                  </a:cubicBezTo>
                  <a:cubicBezTo>
                    <a:pt x="663" y="530"/>
                    <a:pt x="663" y="530"/>
                    <a:pt x="663" y="530"/>
                  </a:cubicBezTo>
                  <a:cubicBezTo>
                    <a:pt x="663" y="533"/>
                    <a:pt x="663" y="533"/>
                    <a:pt x="663" y="533"/>
                  </a:cubicBezTo>
                  <a:cubicBezTo>
                    <a:pt x="660" y="532"/>
                    <a:pt x="660" y="532"/>
                    <a:pt x="660" y="532"/>
                  </a:cubicBezTo>
                  <a:cubicBezTo>
                    <a:pt x="658" y="533"/>
                    <a:pt x="658" y="533"/>
                    <a:pt x="658" y="533"/>
                  </a:cubicBezTo>
                  <a:close/>
                  <a:moveTo>
                    <a:pt x="644" y="532"/>
                  </a:moveTo>
                  <a:cubicBezTo>
                    <a:pt x="645" y="530"/>
                    <a:pt x="645" y="530"/>
                    <a:pt x="645" y="530"/>
                  </a:cubicBezTo>
                  <a:cubicBezTo>
                    <a:pt x="644" y="529"/>
                    <a:pt x="644" y="529"/>
                    <a:pt x="644" y="529"/>
                  </a:cubicBezTo>
                  <a:cubicBezTo>
                    <a:pt x="644" y="527"/>
                    <a:pt x="644" y="527"/>
                    <a:pt x="644" y="527"/>
                  </a:cubicBezTo>
                  <a:cubicBezTo>
                    <a:pt x="644" y="524"/>
                    <a:pt x="644" y="524"/>
                    <a:pt x="644" y="524"/>
                  </a:cubicBezTo>
                  <a:cubicBezTo>
                    <a:pt x="645" y="522"/>
                    <a:pt x="645" y="522"/>
                    <a:pt x="645" y="522"/>
                  </a:cubicBezTo>
                  <a:cubicBezTo>
                    <a:pt x="647" y="522"/>
                    <a:pt x="647" y="522"/>
                    <a:pt x="647" y="522"/>
                  </a:cubicBezTo>
                  <a:cubicBezTo>
                    <a:pt x="647" y="524"/>
                    <a:pt x="647" y="524"/>
                    <a:pt x="647" y="524"/>
                  </a:cubicBezTo>
                  <a:cubicBezTo>
                    <a:pt x="646" y="524"/>
                    <a:pt x="646" y="524"/>
                    <a:pt x="646" y="524"/>
                  </a:cubicBezTo>
                  <a:cubicBezTo>
                    <a:pt x="646" y="526"/>
                    <a:pt x="646" y="526"/>
                    <a:pt x="646" y="526"/>
                  </a:cubicBezTo>
                  <a:cubicBezTo>
                    <a:pt x="647" y="528"/>
                    <a:pt x="647" y="528"/>
                    <a:pt x="647" y="528"/>
                  </a:cubicBezTo>
                  <a:cubicBezTo>
                    <a:pt x="646" y="532"/>
                    <a:pt x="646" y="532"/>
                    <a:pt x="646" y="532"/>
                  </a:cubicBezTo>
                  <a:cubicBezTo>
                    <a:pt x="644" y="532"/>
                    <a:pt x="644" y="532"/>
                    <a:pt x="644" y="532"/>
                  </a:cubicBezTo>
                  <a:close/>
                  <a:moveTo>
                    <a:pt x="643" y="474"/>
                  </a:moveTo>
                  <a:cubicBezTo>
                    <a:pt x="643" y="476"/>
                    <a:pt x="643" y="476"/>
                    <a:pt x="643" y="476"/>
                  </a:cubicBezTo>
                  <a:cubicBezTo>
                    <a:pt x="644" y="477"/>
                    <a:pt x="644" y="477"/>
                    <a:pt x="644" y="477"/>
                  </a:cubicBezTo>
                  <a:cubicBezTo>
                    <a:pt x="646" y="477"/>
                    <a:pt x="646" y="477"/>
                    <a:pt x="646" y="477"/>
                  </a:cubicBezTo>
                  <a:cubicBezTo>
                    <a:pt x="648" y="475"/>
                    <a:pt x="648" y="475"/>
                    <a:pt x="648" y="475"/>
                  </a:cubicBezTo>
                  <a:cubicBezTo>
                    <a:pt x="647" y="475"/>
                    <a:pt x="647" y="475"/>
                    <a:pt x="647" y="475"/>
                  </a:cubicBezTo>
                  <a:cubicBezTo>
                    <a:pt x="645" y="474"/>
                    <a:pt x="645" y="474"/>
                    <a:pt x="645" y="474"/>
                  </a:cubicBezTo>
                  <a:cubicBezTo>
                    <a:pt x="643" y="474"/>
                    <a:pt x="643" y="474"/>
                    <a:pt x="643" y="474"/>
                  </a:cubicBezTo>
                  <a:close/>
                  <a:moveTo>
                    <a:pt x="644" y="473"/>
                  </a:moveTo>
                  <a:cubicBezTo>
                    <a:pt x="645" y="471"/>
                    <a:pt x="645" y="471"/>
                    <a:pt x="645" y="471"/>
                  </a:cubicBezTo>
                  <a:cubicBezTo>
                    <a:pt x="645" y="469"/>
                    <a:pt x="645" y="469"/>
                    <a:pt x="645" y="469"/>
                  </a:cubicBezTo>
                  <a:cubicBezTo>
                    <a:pt x="648" y="466"/>
                    <a:pt x="648" y="466"/>
                    <a:pt x="648" y="466"/>
                  </a:cubicBezTo>
                  <a:cubicBezTo>
                    <a:pt x="649" y="465"/>
                    <a:pt x="649" y="465"/>
                    <a:pt x="649" y="465"/>
                  </a:cubicBezTo>
                  <a:cubicBezTo>
                    <a:pt x="650" y="466"/>
                    <a:pt x="650" y="466"/>
                    <a:pt x="650" y="466"/>
                  </a:cubicBezTo>
                  <a:cubicBezTo>
                    <a:pt x="650" y="468"/>
                    <a:pt x="650" y="468"/>
                    <a:pt x="650" y="468"/>
                  </a:cubicBezTo>
                  <a:cubicBezTo>
                    <a:pt x="649" y="470"/>
                    <a:pt x="649" y="470"/>
                    <a:pt x="649" y="470"/>
                  </a:cubicBezTo>
                  <a:cubicBezTo>
                    <a:pt x="649" y="473"/>
                    <a:pt x="649" y="473"/>
                    <a:pt x="649" y="473"/>
                  </a:cubicBezTo>
                  <a:cubicBezTo>
                    <a:pt x="647" y="473"/>
                    <a:pt x="647" y="473"/>
                    <a:pt x="647" y="473"/>
                  </a:cubicBezTo>
                  <a:cubicBezTo>
                    <a:pt x="644" y="473"/>
                    <a:pt x="644" y="473"/>
                    <a:pt x="644" y="473"/>
                  </a:cubicBezTo>
                  <a:close/>
                  <a:moveTo>
                    <a:pt x="526" y="449"/>
                  </a:moveTo>
                  <a:cubicBezTo>
                    <a:pt x="528" y="448"/>
                    <a:pt x="528" y="448"/>
                    <a:pt x="528" y="448"/>
                  </a:cubicBezTo>
                  <a:cubicBezTo>
                    <a:pt x="528" y="446"/>
                    <a:pt x="528" y="446"/>
                    <a:pt x="528" y="446"/>
                  </a:cubicBezTo>
                  <a:cubicBezTo>
                    <a:pt x="526" y="446"/>
                    <a:pt x="526" y="446"/>
                    <a:pt x="526" y="446"/>
                  </a:cubicBezTo>
                  <a:cubicBezTo>
                    <a:pt x="526" y="448"/>
                    <a:pt x="526" y="448"/>
                    <a:pt x="526" y="448"/>
                  </a:cubicBezTo>
                  <a:cubicBezTo>
                    <a:pt x="526" y="449"/>
                    <a:pt x="526" y="449"/>
                    <a:pt x="526" y="449"/>
                  </a:cubicBezTo>
                  <a:close/>
                  <a:moveTo>
                    <a:pt x="427" y="421"/>
                  </a:moveTo>
                  <a:cubicBezTo>
                    <a:pt x="428" y="420"/>
                    <a:pt x="428" y="420"/>
                    <a:pt x="428" y="420"/>
                  </a:cubicBezTo>
                  <a:cubicBezTo>
                    <a:pt x="430" y="420"/>
                    <a:pt x="430" y="420"/>
                    <a:pt x="430" y="420"/>
                  </a:cubicBezTo>
                  <a:cubicBezTo>
                    <a:pt x="428" y="421"/>
                    <a:pt x="428" y="421"/>
                    <a:pt x="428" y="421"/>
                  </a:cubicBezTo>
                  <a:cubicBezTo>
                    <a:pt x="428" y="421"/>
                    <a:pt x="426" y="421"/>
                    <a:pt x="427" y="421"/>
                  </a:cubicBezTo>
                  <a:close/>
                  <a:moveTo>
                    <a:pt x="419" y="425"/>
                  </a:moveTo>
                  <a:cubicBezTo>
                    <a:pt x="421" y="425"/>
                    <a:pt x="421" y="425"/>
                    <a:pt x="421" y="425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3"/>
                    <a:pt x="419" y="423"/>
                    <a:pt x="419" y="423"/>
                  </a:cubicBezTo>
                  <a:cubicBezTo>
                    <a:pt x="419" y="425"/>
                    <a:pt x="419" y="425"/>
                    <a:pt x="419" y="425"/>
                  </a:cubicBezTo>
                  <a:close/>
                  <a:moveTo>
                    <a:pt x="422" y="433"/>
                  </a:moveTo>
                  <a:cubicBezTo>
                    <a:pt x="422" y="432"/>
                    <a:pt x="422" y="432"/>
                    <a:pt x="422" y="432"/>
                  </a:cubicBezTo>
                  <a:cubicBezTo>
                    <a:pt x="422" y="431"/>
                    <a:pt x="422" y="431"/>
                    <a:pt x="422" y="431"/>
                  </a:cubicBezTo>
                  <a:cubicBezTo>
                    <a:pt x="423" y="433"/>
                    <a:pt x="423" y="433"/>
                    <a:pt x="423" y="433"/>
                  </a:cubicBezTo>
                  <a:cubicBezTo>
                    <a:pt x="422" y="433"/>
                    <a:pt x="422" y="433"/>
                    <a:pt x="422" y="433"/>
                  </a:cubicBezTo>
                  <a:close/>
                  <a:moveTo>
                    <a:pt x="422" y="434"/>
                  </a:moveTo>
                  <a:cubicBezTo>
                    <a:pt x="421" y="431"/>
                    <a:pt x="421" y="431"/>
                    <a:pt x="421" y="431"/>
                  </a:cubicBezTo>
                  <a:cubicBezTo>
                    <a:pt x="420" y="432"/>
                    <a:pt x="420" y="432"/>
                    <a:pt x="420" y="432"/>
                  </a:cubicBezTo>
                  <a:cubicBezTo>
                    <a:pt x="421" y="434"/>
                    <a:pt x="421" y="434"/>
                    <a:pt x="421" y="434"/>
                  </a:cubicBezTo>
                  <a:cubicBezTo>
                    <a:pt x="422" y="434"/>
                    <a:pt x="422" y="434"/>
                    <a:pt x="422" y="434"/>
                  </a:cubicBezTo>
                  <a:close/>
                  <a:moveTo>
                    <a:pt x="426" y="440"/>
                  </a:moveTo>
                  <a:cubicBezTo>
                    <a:pt x="427" y="443"/>
                    <a:pt x="427" y="443"/>
                    <a:pt x="427" y="443"/>
                  </a:cubicBezTo>
                  <a:cubicBezTo>
                    <a:pt x="428" y="443"/>
                    <a:pt x="428" y="443"/>
                    <a:pt x="428" y="443"/>
                  </a:cubicBezTo>
                  <a:cubicBezTo>
                    <a:pt x="430" y="441"/>
                    <a:pt x="430" y="441"/>
                    <a:pt x="430" y="441"/>
                  </a:cubicBezTo>
                  <a:cubicBezTo>
                    <a:pt x="429" y="440"/>
                    <a:pt x="429" y="440"/>
                    <a:pt x="429" y="440"/>
                  </a:cubicBezTo>
                  <a:cubicBezTo>
                    <a:pt x="430" y="439"/>
                    <a:pt x="430" y="439"/>
                    <a:pt x="430" y="439"/>
                  </a:cubicBezTo>
                  <a:cubicBezTo>
                    <a:pt x="429" y="439"/>
                    <a:pt x="429" y="439"/>
                    <a:pt x="429" y="439"/>
                  </a:cubicBezTo>
                  <a:cubicBezTo>
                    <a:pt x="428" y="440"/>
                    <a:pt x="428" y="440"/>
                    <a:pt x="428" y="440"/>
                  </a:cubicBezTo>
                  <a:cubicBezTo>
                    <a:pt x="427" y="440"/>
                    <a:pt x="427" y="440"/>
                    <a:pt x="427" y="440"/>
                  </a:cubicBezTo>
                  <a:cubicBezTo>
                    <a:pt x="426" y="440"/>
                    <a:pt x="426" y="440"/>
                    <a:pt x="426" y="440"/>
                  </a:cubicBezTo>
                  <a:close/>
                  <a:moveTo>
                    <a:pt x="423" y="455"/>
                  </a:moveTo>
                  <a:cubicBezTo>
                    <a:pt x="422" y="451"/>
                    <a:pt x="422" y="451"/>
                    <a:pt x="422" y="451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25" y="445"/>
                    <a:pt x="425" y="445"/>
                    <a:pt x="425" y="445"/>
                  </a:cubicBezTo>
                  <a:cubicBezTo>
                    <a:pt x="426" y="446"/>
                    <a:pt x="426" y="446"/>
                    <a:pt x="426" y="446"/>
                  </a:cubicBezTo>
                  <a:cubicBezTo>
                    <a:pt x="425" y="448"/>
                    <a:pt x="425" y="448"/>
                    <a:pt x="425" y="448"/>
                  </a:cubicBezTo>
                  <a:cubicBezTo>
                    <a:pt x="426" y="449"/>
                    <a:pt x="426" y="449"/>
                    <a:pt x="426" y="449"/>
                  </a:cubicBezTo>
                  <a:cubicBezTo>
                    <a:pt x="425" y="450"/>
                    <a:pt x="425" y="450"/>
                    <a:pt x="425" y="450"/>
                  </a:cubicBezTo>
                  <a:cubicBezTo>
                    <a:pt x="426" y="452"/>
                    <a:pt x="426" y="452"/>
                    <a:pt x="426" y="452"/>
                  </a:cubicBezTo>
                  <a:cubicBezTo>
                    <a:pt x="424" y="453"/>
                    <a:pt x="424" y="453"/>
                    <a:pt x="424" y="453"/>
                  </a:cubicBezTo>
                  <a:cubicBezTo>
                    <a:pt x="424" y="454"/>
                    <a:pt x="424" y="454"/>
                    <a:pt x="424" y="454"/>
                  </a:cubicBezTo>
                  <a:cubicBezTo>
                    <a:pt x="423" y="455"/>
                    <a:pt x="423" y="455"/>
                    <a:pt x="423" y="455"/>
                  </a:cubicBezTo>
                  <a:close/>
                  <a:moveTo>
                    <a:pt x="513" y="399"/>
                  </a:moveTo>
                  <a:cubicBezTo>
                    <a:pt x="513" y="398"/>
                    <a:pt x="513" y="398"/>
                    <a:pt x="513" y="398"/>
                  </a:cubicBezTo>
                  <a:cubicBezTo>
                    <a:pt x="514" y="397"/>
                    <a:pt x="514" y="397"/>
                    <a:pt x="514" y="397"/>
                  </a:cubicBezTo>
                  <a:cubicBezTo>
                    <a:pt x="515" y="398"/>
                    <a:pt x="515" y="398"/>
                    <a:pt x="515" y="398"/>
                  </a:cubicBezTo>
                  <a:cubicBezTo>
                    <a:pt x="514" y="399"/>
                    <a:pt x="514" y="399"/>
                    <a:pt x="514" y="399"/>
                  </a:cubicBezTo>
                  <a:cubicBezTo>
                    <a:pt x="513" y="399"/>
                    <a:pt x="513" y="399"/>
                    <a:pt x="513" y="399"/>
                  </a:cubicBezTo>
                  <a:close/>
                  <a:moveTo>
                    <a:pt x="544" y="381"/>
                  </a:moveTo>
                  <a:cubicBezTo>
                    <a:pt x="543" y="378"/>
                    <a:pt x="543" y="378"/>
                    <a:pt x="543" y="378"/>
                  </a:cubicBezTo>
                  <a:cubicBezTo>
                    <a:pt x="542" y="377"/>
                    <a:pt x="542" y="377"/>
                    <a:pt x="542" y="377"/>
                  </a:cubicBezTo>
                  <a:cubicBezTo>
                    <a:pt x="543" y="374"/>
                    <a:pt x="543" y="374"/>
                    <a:pt x="543" y="374"/>
                  </a:cubicBezTo>
                  <a:cubicBezTo>
                    <a:pt x="544" y="373"/>
                    <a:pt x="544" y="373"/>
                    <a:pt x="544" y="373"/>
                  </a:cubicBezTo>
                  <a:cubicBezTo>
                    <a:pt x="545" y="374"/>
                    <a:pt x="545" y="374"/>
                    <a:pt x="545" y="374"/>
                  </a:cubicBezTo>
                  <a:cubicBezTo>
                    <a:pt x="545" y="375"/>
                    <a:pt x="545" y="375"/>
                    <a:pt x="545" y="375"/>
                  </a:cubicBezTo>
                  <a:cubicBezTo>
                    <a:pt x="546" y="377"/>
                    <a:pt x="546" y="377"/>
                    <a:pt x="546" y="377"/>
                  </a:cubicBezTo>
                  <a:cubicBezTo>
                    <a:pt x="545" y="378"/>
                    <a:pt x="545" y="378"/>
                    <a:pt x="545" y="378"/>
                  </a:cubicBezTo>
                  <a:cubicBezTo>
                    <a:pt x="545" y="381"/>
                    <a:pt x="545" y="381"/>
                    <a:pt x="545" y="381"/>
                  </a:cubicBezTo>
                  <a:cubicBezTo>
                    <a:pt x="544" y="381"/>
                    <a:pt x="544" y="381"/>
                    <a:pt x="544" y="381"/>
                  </a:cubicBezTo>
                  <a:close/>
                  <a:moveTo>
                    <a:pt x="510" y="417"/>
                  </a:moveTo>
                  <a:cubicBezTo>
                    <a:pt x="510" y="417"/>
                    <a:pt x="510" y="417"/>
                    <a:pt x="510" y="417"/>
                  </a:cubicBezTo>
                  <a:cubicBezTo>
                    <a:pt x="509" y="415"/>
                    <a:pt x="509" y="415"/>
                    <a:pt x="509" y="415"/>
                  </a:cubicBezTo>
                  <a:cubicBezTo>
                    <a:pt x="511" y="413"/>
                    <a:pt x="511" y="413"/>
                    <a:pt x="511" y="413"/>
                  </a:cubicBezTo>
                  <a:cubicBezTo>
                    <a:pt x="511" y="412"/>
                    <a:pt x="511" y="412"/>
                    <a:pt x="511" y="412"/>
                  </a:cubicBezTo>
                  <a:cubicBezTo>
                    <a:pt x="512" y="411"/>
                    <a:pt x="512" y="411"/>
                    <a:pt x="512" y="411"/>
                  </a:cubicBezTo>
                  <a:cubicBezTo>
                    <a:pt x="512" y="409"/>
                    <a:pt x="512" y="409"/>
                    <a:pt x="512" y="409"/>
                  </a:cubicBezTo>
                  <a:cubicBezTo>
                    <a:pt x="510" y="409"/>
                    <a:pt x="510" y="409"/>
                    <a:pt x="510" y="409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0" y="406"/>
                    <a:pt x="510" y="406"/>
                    <a:pt x="510" y="406"/>
                  </a:cubicBezTo>
                  <a:cubicBezTo>
                    <a:pt x="512" y="405"/>
                    <a:pt x="512" y="405"/>
                    <a:pt x="512" y="405"/>
                  </a:cubicBezTo>
                  <a:cubicBezTo>
                    <a:pt x="513" y="403"/>
                    <a:pt x="513" y="403"/>
                    <a:pt x="513" y="403"/>
                  </a:cubicBezTo>
                  <a:cubicBezTo>
                    <a:pt x="510" y="402"/>
                    <a:pt x="510" y="402"/>
                    <a:pt x="510" y="402"/>
                  </a:cubicBezTo>
                  <a:cubicBezTo>
                    <a:pt x="509" y="402"/>
                    <a:pt x="509" y="402"/>
                    <a:pt x="509" y="402"/>
                  </a:cubicBezTo>
                  <a:cubicBezTo>
                    <a:pt x="508" y="404"/>
                    <a:pt x="508" y="404"/>
                    <a:pt x="508" y="404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06" y="404"/>
                    <a:pt x="506" y="404"/>
                    <a:pt x="506" y="404"/>
                  </a:cubicBezTo>
                  <a:cubicBezTo>
                    <a:pt x="503" y="404"/>
                    <a:pt x="503" y="404"/>
                    <a:pt x="503" y="404"/>
                  </a:cubicBezTo>
                  <a:cubicBezTo>
                    <a:pt x="500" y="407"/>
                    <a:pt x="500" y="407"/>
                    <a:pt x="500" y="407"/>
                  </a:cubicBezTo>
                  <a:cubicBezTo>
                    <a:pt x="498" y="408"/>
                    <a:pt x="498" y="408"/>
                    <a:pt x="498" y="408"/>
                  </a:cubicBezTo>
                  <a:cubicBezTo>
                    <a:pt x="498" y="407"/>
                    <a:pt x="498" y="407"/>
                    <a:pt x="498" y="407"/>
                  </a:cubicBezTo>
                  <a:cubicBezTo>
                    <a:pt x="501" y="406"/>
                    <a:pt x="501" y="406"/>
                    <a:pt x="501" y="406"/>
                  </a:cubicBezTo>
                  <a:cubicBezTo>
                    <a:pt x="502" y="404"/>
                    <a:pt x="502" y="404"/>
                    <a:pt x="502" y="404"/>
                  </a:cubicBezTo>
                  <a:cubicBezTo>
                    <a:pt x="502" y="401"/>
                    <a:pt x="502" y="401"/>
                    <a:pt x="502" y="401"/>
                  </a:cubicBezTo>
                  <a:cubicBezTo>
                    <a:pt x="501" y="403"/>
                    <a:pt x="501" y="403"/>
                    <a:pt x="501" y="403"/>
                  </a:cubicBezTo>
                  <a:cubicBezTo>
                    <a:pt x="500" y="402"/>
                    <a:pt x="500" y="402"/>
                    <a:pt x="500" y="402"/>
                  </a:cubicBezTo>
                  <a:cubicBezTo>
                    <a:pt x="500" y="400"/>
                    <a:pt x="500" y="400"/>
                    <a:pt x="500" y="400"/>
                  </a:cubicBezTo>
                  <a:cubicBezTo>
                    <a:pt x="502" y="399"/>
                    <a:pt x="502" y="399"/>
                    <a:pt x="502" y="399"/>
                  </a:cubicBezTo>
                  <a:cubicBezTo>
                    <a:pt x="500" y="396"/>
                    <a:pt x="500" y="396"/>
                    <a:pt x="500" y="396"/>
                  </a:cubicBezTo>
                  <a:cubicBezTo>
                    <a:pt x="502" y="394"/>
                    <a:pt x="502" y="394"/>
                    <a:pt x="502" y="394"/>
                  </a:cubicBezTo>
                  <a:cubicBezTo>
                    <a:pt x="503" y="394"/>
                    <a:pt x="503" y="394"/>
                    <a:pt x="503" y="394"/>
                  </a:cubicBezTo>
                  <a:cubicBezTo>
                    <a:pt x="503" y="395"/>
                    <a:pt x="503" y="395"/>
                    <a:pt x="503" y="395"/>
                  </a:cubicBezTo>
                  <a:cubicBezTo>
                    <a:pt x="504" y="399"/>
                    <a:pt x="504" y="399"/>
                    <a:pt x="504" y="399"/>
                  </a:cubicBezTo>
                  <a:cubicBezTo>
                    <a:pt x="506" y="400"/>
                    <a:pt x="506" y="400"/>
                    <a:pt x="506" y="400"/>
                  </a:cubicBezTo>
                  <a:cubicBezTo>
                    <a:pt x="507" y="400"/>
                    <a:pt x="507" y="400"/>
                    <a:pt x="507" y="400"/>
                  </a:cubicBezTo>
                  <a:cubicBezTo>
                    <a:pt x="509" y="400"/>
                    <a:pt x="509" y="400"/>
                    <a:pt x="509" y="400"/>
                  </a:cubicBezTo>
                  <a:cubicBezTo>
                    <a:pt x="510" y="397"/>
                    <a:pt x="510" y="397"/>
                    <a:pt x="510" y="397"/>
                  </a:cubicBezTo>
                  <a:cubicBezTo>
                    <a:pt x="509" y="396"/>
                    <a:pt x="509" y="396"/>
                    <a:pt x="509" y="396"/>
                  </a:cubicBezTo>
                  <a:cubicBezTo>
                    <a:pt x="509" y="395"/>
                    <a:pt x="509" y="395"/>
                    <a:pt x="509" y="395"/>
                  </a:cubicBezTo>
                  <a:cubicBezTo>
                    <a:pt x="511" y="395"/>
                    <a:pt x="511" y="395"/>
                    <a:pt x="511" y="395"/>
                  </a:cubicBezTo>
                  <a:cubicBezTo>
                    <a:pt x="512" y="396"/>
                    <a:pt x="512" y="396"/>
                    <a:pt x="512" y="396"/>
                  </a:cubicBezTo>
                  <a:cubicBezTo>
                    <a:pt x="513" y="395"/>
                    <a:pt x="513" y="395"/>
                    <a:pt x="513" y="395"/>
                  </a:cubicBezTo>
                  <a:cubicBezTo>
                    <a:pt x="515" y="393"/>
                    <a:pt x="515" y="393"/>
                    <a:pt x="515" y="393"/>
                  </a:cubicBezTo>
                  <a:cubicBezTo>
                    <a:pt x="515" y="391"/>
                    <a:pt x="515" y="391"/>
                    <a:pt x="515" y="391"/>
                  </a:cubicBezTo>
                  <a:cubicBezTo>
                    <a:pt x="516" y="393"/>
                    <a:pt x="516" y="393"/>
                    <a:pt x="516" y="393"/>
                  </a:cubicBezTo>
                  <a:cubicBezTo>
                    <a:pt x="517" y="393"/>
                    <a:pt x="517" y="393"/>
                    <a:pt x="517" y="393"/>
                  </a:cubicBezTo>
                  <a:cubicBezTo>
                    <a:pt x="519" y="391"/>
                    <a:pt x="519" y="391"/>
                    <a:pt x="519" y="391"/>
                  </a:cubicBezTo>
                  <a:cubicBezTo>
                    <a:pt x="517" y="395"/>
                    <a:pt x="517" y="395"/>
                    <a:pt x="517" y="395"/>
                  </a:cubicBezTo>
                  <a:cubicBezTo>
                    <a:pt x="517" y="398"/>
                    <a:pt x="517" y="398"/>
                    <a:pt x="517" y="398"/>
                  </a:cubicBezTo>
                  <a:cubicBezTo>
                    <a:pt x="518" y="398"/>
                    <a:pt x="518" y="398"/>
                    <a:pt x="518" y="398"/>
                  </a:cubicBezTo>
                  <a:cubicBezTo>
                    <a:pt x="519" y="398"/>
                    <a:pt x="519" y="398"/>
                    <a:pt x="519" y="398"/>
                  </a:cubicBezTo>
                  <a:cubicBezTo>
                    <a:pt x="518" y="400"/>
                    <a:pt x="518" y="400"/>
                    <a:pt x="518" y="400"/>
                  </a:cubicBezTo>
                  <a:cubicBezTo>
                    <a:pt x="520" y="400"/>
                    <a:pt x="520" y="400"/>
                    <a:pt x="520" y="400"/>
                  </a:cubicBezTo>
                  <a:cubicBezTo>
                    <a:pt x="521" y="398"/>
                    <a:pt x="521" y="398"/>
                    <a:pt x="521" y="398"/>
                  </a:cubicBezTo>
                  <a:cubicBezTo>
                    <a:pt x="522" y="397"/>
                    <a:pt x="522" y="397"/>
                    <a:pt x="522" y="397"/>
                  </a:cubicBezTo>
                  <a:cubicBezTo>
                    <a:pt x="524" y="393"/>
                    <a:pt x="524" y="393"/>
                    <a:pt x="524" y="393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25" y="395"/>
                    <a:pt x="525" y="395"/>
                    <a:pt x="525" y="395"/>
                  </a:cubicBezTo>
                  <a:cubicBezTo>
                    <a:pt x="523" y="397"/>
                    <a:pt x="523" y="397"/>
                    <a:pt x="523" y="397"/>
                  </a:cubicBezTo>
                  <a:cubicBezTo>
                    <a:pt x="523" y="401"/>
                    <a:pt x="523" y="401"/>
                    <a:pt x="523" y="40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527" y="402"/>
                    <a:pt x="527" y="402"/>
                    <a:pt x="527" y="402"/>
                  </a:cubicBezTo>
                  <a:cubicBezTo>
                    <a:pt x="528" y="400"/>
                    <a:pt x="528" y="400"/>
                    <a:pt x="528" y="400"/>
                  </a:cubicBezTo>
                  <a:cubicBezTo>
                    <a:pt x="530" y="398"/>
                    <a:pt x="530" y="398"/>
                    <a:pt x="530" y="398"/>
                  </a:cubicBezTo>
                  <a:cubicBezTo>
                    <a:pt x="531" y="395"/>
                    <a:pt x="531" y="395"/>
                    <a:pt x="531" y="395"/>
                  </a:cubicBezTo>
                  <a:cubicBezTo>
                    <a:pt x="532" y="392"/>
                    <a:pt x="532" y="392"/>
                    <a:pt x="532" y="392"/>
                  </a:cubicBezTo>
                  <a:cubicBezTo>
                    <a:pt x="532" y="389"/>
                    <a:pt x="532" y="389"/>
                    <a:pt x="532" y="389"/>
                  </a:cubicBezTo>
                  <a:cubicBezTo>
                    <a:pt x="533" y="388"/>
                    <a:pt x="533" y="388"/>
                    <a:pt x="533" y="388"/>
                  </a:cubicBezTo>
                  <a:cubicBezTo>
                    <a:pt x="532" y="387"/>
                    <a:pt x="532" y="387"/>
                    <a:pt x="532" y="387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0" y="387"/>
                    <a:pt x="530" y="387"/>
                    <a:pt x="530" y="387"/>
                  </a:cubicBezTo>
                  <a:cubicBezTo>
                    <a:pt x="528" y="388"/>
                    <a:pt x="528" y="388"/>
                    <a:pt x="528" y="388"/>
                  </a:cubicBezTo>
                  <a:cubicBezTo>
                    <a:pt x="528" y="385"/>
                    <a:pt x="528" y="385"/>
                    <a:pt x="528" y="385"/>
                  </a:cubicBezTo>
                  <a:cubicBezTo>
                    <a:pt x="529" y="384"/>
                    <a:pt x="529" y="384"/>
                    <a:pt x="529" y="384"/>
                  </a:cubicBezTo>
                  <a:cubicBezTo>
                    <a:pt x="529" y="383"/>
                    <a:pt x="529" y="383"/>
                    <a:pt x="529" y="383"/>
                  </a:cubicBezTo>
                  <a:cubicBezTo>
                    <a:pt x="526" y="383"/>
                    <a:pt x="526" y="383"/>
                    <a:pt x="526" y="383"/>
                  </a:cubicBezTo>
                  <a:cubicBezTo>
                    <a:pt x="526" y="382"/>
                    <a:pt x="526" y="382"/>
                    <a:pt x="526" y="382"/>
                  </a:cubicBezTo>
                  <a:cubicBezTo>
                    <a:pt x="524" y="381"/>
                    <a:pt x="524" y="381"/>
                    <a:pt x="524" y="381"/>
                  </a:cubicBezTo>
                  <a:cubicBezTo>
                    <a:pt x="524" y="379"/>
                    <a:pt x="524" y="379"/>
                    <a:pt x="524" y="379"/>
                  </a:cubicBezTo>
                  <a:cubicBezTo>
                    <a:pt x="522" y="375"/>
                    <a:pt x="522" y="375"/>
                    <a:pt x="522" y="375"/>
                  </a:cubicBezTo>
                  <a:cubicBezTo>
                    <a:pt x="522" y="372"/>
                    <a:pt x="522" y="372"/>
                    <a:pt x="522" y="372"/>
                  </a:cubicBezTo>
                  <a:cubicBezTo>
                    <a:pt x="523" y="369"/>
                    <a:pt x="523" y="369"/>
                    <a:pt x="523" y="369"/>
                  </a:cubicBezTo>
                  <a:cubicBezTo>
                    <a:pt x="522" y="366"/>
                    <a:pt x="522" y="366"/>
                    <a:pt x="522" y="366"/>
                  </a:cubicBezTo>
                  <a:cubicBezTo>
                    <a:pt x="520" y="369"/>
                    <a:pt x="520" y="369"/>
                    <a:pt x="520" y="369"/>
                  </a:cubicBezTo>
                  <a:cubicBezTo>
                    <a:pt x="520" y="371"/>
                    <a:pt x="520" y="371"/>
                    <a:pt x="520" y="371"/>
                  </a:cubicBezTo>
                  <a:cubicBezTo>
                    <a:pt x="519" y="369"/>
                    <a:pt x="519" y="369"/>
                    <a:pt x="519" y="369"/>
                  </a:cubicBezTo>
                  <a:cubicBezTo>
                    <a:pt x="516" y="367"/>
                    <a:pt x="516" y="367"/>
                    <a:pt x="516" y="367"/>
                  </a:cubicBezTo>
                  <a:cubicBezTo>
                    <a:pt x="515" y="362"/>
                    <a:pt x="515" y="362"/>
                    <a:pt x="515" y="362"/>
                  </a:cubicBezTo>
                  <a:cubicBezTo>
                    <a:pt x="514" y="361"/>
                    <a:pt x="514" y="361"/>
                    <a:pt x="514" y="361"/>
                  </a:cubicBezTo>
                  <a:cubicBezTo>
                    <a:pt x="513" y="357"/>
                    <a:pt x="513" y="357"/>
                    <a:pt x="513" y="357"/>
                  </a:cubicBezTo>
                  <a:cubicBezTo>
                    <a:pt x="512" y="355"/>
                    <a:pt x="512" y="355"/>
                    <a:pt x="512" y="355"/>
                  </a:cubicBezTo>
                  <a:cubicBezTo>
                    <a:pt x="512" y="353"/>
                    <a:pt x="512" y="353"/>
                    <a:pt x="512" y="353"/>
                  </a:cubicBezTo>
                  <a:cubicBezTo>
                    <a:pt x="511" y="351"/>
                    <a:pt x="511" y="351"/>
                    <a:pt x="511" y="351"/>
                  </a:cubicBezTo>
                  <a:cubicBezTo>
                    <a:pt x="511" y="349"/>
                    <a:pt x="511" y="349"/>
                    <a:pt x="511" y="349"/>
                  </a:cubicBezTo>
                  <a:cubicBezTo>
                    <a:pt x="513" y="349"/>
                    <a:pt x="513" y="349"/>
                    <a:pt x="513" y="349"/>
                  </a:cubicBezTo>
                  <a:cubicBezTo>
                    <a:pt x="514" y="347"/>
                    <a:pt x="514" y="347"/>
                    <a:pt x="514" y="347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8" y="346"/>
                    <a:pt x="518" y="346"/>
                    <a:pt x="518" y="346"/>
                  </a:cubicBezTo>
                  <a:cubicBezTo>
                    <a:pt x="518" y="344"/>
                    <a:pt x="518" y="344"/>
                    <a:pt x="518" y="344"/>
                  </a:cubicBezTo>
                  <a:cubicBezTo>
                    <a:pt x="520" y="339"/>
                    <a:pt x="520" y="339"/>
                    <a:pt x="520" y="339"/>
                  </a:cubicBezTo>
                  <a:cubicBezTo>
                    <a:pt x="520" y="336"/>
                    <a:pt x="520" y="336"/>
                    <a:pt x="520" y="336"/>
                  </a:cubicBezTo>
                  <a:cubicBezTo>
                    <a:pt x="520" y="335"/>
                    <a:pt x="520" y="335"/>
                    <a:pt x="520" y="335"/>
                  </a:cubicBezTo>
                  <a:cubicBezTo>
                    <a:pt x="519" y="331"/>
                    <a:pt x="519" y="331"/>
                    <a:pt x="519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1" y="324"/>
                    <a:pt x="521" y="324"/>
                    <a:pt x="521" y="324"/>
                  </a:cubicBezTo>
                  <a:cubicBezTo>
                    <a:pt x="524" y="321"/>
                    <a:pt x="524" y="321"/>
                    <a:pt x="524" y="321"/>
                  </a:cubicBezTo>
                  <a:cubicBezTo>
                    <a:pt x="524" y="319"/>
                    <a:pt x="524" y="319"/>
                    <a:pt x="524" y="319"/>
                  </a:cubicBezTo>
                  <a:cubicBezTo>
                    <a:pt x="525" y="317"/>
                    <a:pt x="525" y="317"/>
                    <a:pt x="525" y="317"/>
                  </a:cubicBezTo>
                  <a:cubicBezTo>
                    <a:pt x="525" y="313"/>
                    <a:pt x="525" y="313"/>
                    <a:pt x="525" y="313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0"/>
                    <a:pt x="527" y="310"/>
                    <a:pt x="527" y="310"/>
                  </a:cubicBezTo>
                  <a:cubicBezTo>
                    <a:pt x="529" y="307"/>
                    <a:pt x="529" y="307"/>
                    <a:pt x="529" y="307"/>
                  </a:cubicBezTo>
                  <a:cubicBezTo>
                    <a:pt x="529" y="304"/>
                    <a:pt x="529" y="304"/>
                    <a:pt x="529" y="304"/>
                  </a:cubicBezTo>
                  <a:cubicBezTo>
                    <a:pt x="529" y="303"/>
                    <a:pt x="529" y="303"/>
                    <a:pt x="529" y="303"/>
                  </a:cubicBezTo>
                  <a:cubicBezTo>
                    <a:pt x="531" y="302"/>
                    <a:pt x="531" y="302"/>
                    <a:pt x="531" y="302"/>
                  </a:cubicBezTo>
                  <a:cubicBezTo>
                    <a:pt x="531" y="300"/>
                    <a:pt x="531" y="300"/>
                    <a:pt x="531" y="300"/>
                  </a:cubicBezTo>
                  <a:cubicBezTo>
                    <a:pt x="530" y="297"/>
                    <a:pt x="530" y="297"/>
                    <a:pt x="530" y="297"/>
                  </a:cubicBezTo>
                  <a:cubicBezTo>
                    <a:pt x="530" y="296"/>
                    <a:pt x="530" y="296"/>
                    <a:pt x="530" y="296"/>
                  </a:cubicBezTo>
                  <a:cubicBezTo>
                    <a:pt x="530" y="294"/>
                    <a:pt x="530" y="294"/>
                    <a:pt x="530" y="294"/>
                  </a:cubicBezTo>
                  <a:cubicBezTo>
                    <a:pt x="528" y="293"/>
                    <a:pt x="528" y="293"/>
                    <a:pt x="528" y="293"/>
                  </a:cubicBezTo>
                  <a:cubicBezTo>
                    <a:pt x="527" y="289"/>
                    <a:pt x="527" y="289"/>
                    <a:pt x="527" y="289"/>
                  </a:cubicBezTo>
                  <a:cubicBezTo>
                    <a:pt x="528" y="288"/>
                    <a:pt x="528" y="288"/>
                    <a:pt x="528" y="288"/>
                  </a:cubicBezTo>
                  <a:cubicBezTo>
                    <a:pt x="526" y="284"/>
                    <a:pt x="526" y="284"/>
                    <a:pt x="526" y="284"/>
                  </a:cubicBezTo>
                  <a:cubicBezTo>
                    <a:pt x="524" y="283"/>
                    <a:pt x="524" y="283"/>
                    <a:pt x="524" y="283"/>
                  </a:cubicBezTo>
                  <a:cubicBezTo>
                    <a:pt x="523" y="282"/>
                    <a:pt x="523" y="282"/>
                    <a:pt x="523" y="282"/>
                  </a:cubicBezTo>
                  <a:cubicBezTo>
                    <a:pt x="522" y="283"/>
                    <a:pt x="522" y="283"/>
                    <a:pt x="522" y="283"/>
                  </a:cubicBezTo>
                  <a:cubicBezTo>
                    <a:pt x="522" y="286"/>
                    <a:pt x="522" y="286"/>
                    <a:pt x="522" y="286"/>
                  </a:cubicBezTo>
                  <a:cubicBezTo>
                    <a:pt x="521" y="286"/>
                    <a:pt x="521" y="286"/>
                    <a:pt x="521" y="286"/>
                  </a:cubicBezTo>
                  <a:cubicBezTo>
                    <a:pt x="518" y="281"/>
                    <a:pt x="518" y="281"/>
                    <a:pt x="518" y="281"/>
                  </a:cubicBezTo>
                  <a:cubicBezTo>
                    <a:pt x="516" y="281"/>
                    <a:pt x="516" y="281"/>
                    <a:pt x="516" y="281"/>
                  </a:cubicBezTo>
                  <a:cubicBezTo>
                    <a:pt x="515" y="279"/>
                    <a:pt x="515" y="279"/>
                    <a:pt x="515" y="279"/>
                  </a:cubicBezTo>
                  <a:cubicBezTo>
                    <a:pt x="513" y="280"/>
                    <a:pt x="513" y="280"/>
                    <a:pt x="513" y="280"/>
                  </a:cubicBezTo>
                  <a:cubicBezTo>
                    <a:pt x="514" y="283"/>
                    <a:pt x="514" y="283"/>
                    <a:pt x="514" y="283"/>
                  </a:cubicBezTo>
                  <a:cubicBezTo>
                    <a:pt x="513" y="283"/>
                    <a:pt x="513" y="283"/>
                    <a:pt x="513" y="283"/>
                  </a:cubicBezTo>
                  <a:cubicBezTo>
                    <a:pt x="511" y="283"/>
                    <a:pt x="511" y="283"/>
                    <a:pt x="511" y="283"/>
                  </a:cubicBezTo>
                  <a:cubicBezTo>
                    <a:pt x="510" y="286"/>
                    <a:pt x="510" y="286"/>
                    <a:pt x="510" y="286"/>
                  </a:cubicBezTo>
                  <a:cubicBezTo>
                    <a:pt x="510" y="287"/>
                    <a:pt x="510" y="287"/>
                    <a:pt x="510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6" y="294"/>
                    <a:pt x="506" y="294"/>
                    <a:pt x="506" y="294"/>
                  </a:cubicBezTo>
                  <a:cubicBezTo>
                    <a:pt x="506" y="297"/>
                    <a:pt x="506" y="297"/>
                    <a:pt x="506" y="297"/>
                  </a:cubicBezTo>
                  <a:cubicBezTo>
                    <a:pt x="505" y="299"/>
                    <a:pt x="505" y="299"/>
                    <a:pt x="505" y="299"/>
                  </a:cubicBezTo>
                  <a:cubicBezTo>
                    <a:pt x="505" y="301"/>
                    <a:pt x="505" y="301"/>
                    <a:pt x="505" y="301"/>
                  </a:cubicBezTo>
                  <a:cubicBezTo>
                    <a:pt x="504" y="302"/>
                    <a:pt x="504" y="302"/>
                    <a:pt x="504" y="302"/>
                  </a:cubicBezTo>
                  <a:cubicBezTo>
                    <a:pt x="504" y="304"/>
                    <a:pt x="504" y="304"/>
                    <a:pt x="504" y="304"/>
                  </a:cubicBezTo>
                  <a:cubicBezTo>
                    <a:pt x="502" y="305"/>
                    <a:pt x="502" y="305"/>
                    <a:pt x="502" y="305"/>
                  </a:cubicBezTo>
                  <a:cubicBezTo>
                    <a:pt x="502" y="310"/>
                    <a:pt x="502" y="310"/>
                    <a:pt x="502" y="310"/>
                  </a:cubicBezTo>
                  <a:cubicBezTo>
                    <a:pt x="500" y="311"/>
                    <a:pt x="500" y="311"/>
                    <a:pt x="500" y="311"/>
                  </a:cubicBezTo>
                  <a:cubicBezTo>
                    <a:pt x="499" y="311"/>
                    <a:pt x="499" y="311"/>
                    <a:pt x="499" y="311"/>
                  </a:cubicBezTo>
                  <a:cubicBezTo>
                    <a:pt x="497" y="315"/>
                    <a:pt x="497" y="315"/>
                    <a:pt x="497" y="315"/>
                  </a:cubicBezTo>
                  <a:cubicBezTo>
                    <a:pt x="498" y="316"/>
                    <a:pt x="498" y="316"/>
                    <a:pt x="498" y="316"/>
                  </a:cubicBezTo>
                  <a:cubicBezTo>
                    <a:pt x="497" y="319"/>
                    <a:pt x="497" y="319"/>
                    <a:pt x="497" y="319"/>
                  </a:cubicBezTo>
                  <a:cubicBezTo>
                    <a:pt x="497" y="321"/>
                    <a:pt x="497" y="321"/>
                    <a:pt x="497" y="321"/>
                  </a:cubicBezTo>
                  <a:cubicBezTo>
                    <a:pt x="495" y="323"/>
                    <a:pt x="495" y="323"/>
                    <a:pt x="495" y="323"/>
                  </a:cubicBezTo>
                  <a:cubicBezTo>
                    <a:pt x="497" y="325"/>
                    <a:pt x="497" y="325"/>
                    <a:pt x="497" y="325"/>
                  </a:cubicBezTo>
                  <a:cubicBezTo>
                    <a:pt x="496" y="327"/>
                    <a:pt x="496" y="327"/>
                    <a:pt x="496" y="327"/>
                  </a:cubicBezTo>
                  <a:cubicBezTo>
                    <a:pt x="494" y="327"/>
                    <a:pt x="494" y="327"/>
                    <a:pt x="494" y="327"/>
                  </a:cubicBezTo>
                  <a:cubicBezTo>
                    <a:pt x="495" y="328"/>
                    <a:pt x="495" y="328"/>
                    <a:pt x="495" y="328"/>
                  </a:cubicBezTo>
                  <a:cubicBezTo>
                    <a:pt x="497" y="329"/>
                    <a:pt x="497" y="329"/>
                    <a:pt x="497" y="329"/>
                  </a:cubicBezTo>
                  <a:cubicBezTo>
                    <a:pt x="497" y="331"/>
                    <a:pt x="497" y="331"/>
                    <a:pt x="497" y="331"/>
                  </a:cubicBezTo>
                  <a:cubicBezTo>
                    <a:pt x="495" y="331"/>
                    <a:pt x="495" y="331"/>
                    <a:pt x="495" y="331"/>
                  </a:cubicBezTo>
                  <a:cubicBezTo>
                    <a:pt x="494" y="331"/>
                    <a:pt x="494" y="331"/>
                    <a:pt x="494" y="331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2"/>
                    <a:pt x="490" y="332"/>
                    <a:pt x="490" y="332"/>
                  </a:cubicBezTo>
                  <a:cubicBezTo>
                    <a:pt x="489" y="333"/>
                    <a:pt x="489" y="333"/>
                    <a:pt x="489" y="333"/>
                  </a:cubicBezTo>
                  <a:cubicBezTo>
                    <a:pt x="489" y="335"/>
                    <a:pt x="489" y="335"/>
                    <a:pt x="489" y="335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7" y="335"/>
                    <a:pt x="487" y="335"/>
                    <a:pt x="487" y="335"/>
                  </a:cubicBezTo>
                  <a:cubicBezTo>
                    <a:pt x="486" y="333"/>
                    <a:pt x="486" y="333"/>
                    <a:pt x="486" y="333"/>
                  </a:cubicBezTo>
                  <a:cubicBezTo>
                    <a:pt x="487" y="331"/>
                    <a:pt x="487" y="331"/>
                    <a:pt x="487" y="331"/>
                  </a:cubicBezTo>
                  <a:cubicBezTo>
                    <a:pt x="486" y="329"/>
                    <a:pt x="486" y="329"/>
                    <a:pt x="486" y="329"/>
                  </a:cubicBezTo>
                  <a:cubicBezTo>
                    <a:pt x="486" y="326"/>
                    <a:pt x="486" y="326"/>
                    <a:pt x="486" y="326"/>
                  </a:cubicBezTo>
                  <a:cubicBezTo>
                    <a:pt x="487" y="322"/>
                    <a:pt x="487" y="322"/>
                    <a:pt x="487" y="322"/>
                  </a:cubicBezTo>
                  <a:cubicBezTo>
                    <a:pt x="488" y="319"/>
                    <a:pt x="488" y="319"/>
                    <a:pt x="488" y="319"/>
                  </a:cubicBezTo>
                  <a:cubicBezTo>
                    <a:pt x="490" y="318"/>
                    <a:pt x="490" y="318"/>
                    <a:pt x="490" y="318"/>
                  </a:cubicBezTo>
                  <a:cubicBezTo>
                    <a:pt x="490" y="316"/>
                    <a:pt x="490" y="316"/>
                    <a:pt x="490" y="316"/>
                  </a:cubicBezTo>
                  <a:cubicBezTo>
                    <a:pt x="490" y="314"/>
                    <a:pt x="490" y="314"/>
                    <a:pt x="490" y="314"/>
                  </a:cubicBezTo>
                  <a:cubicBezTo>
                    <a:pt x="492" y="309"/>
                    <a:pt x="492" y="309"/>
                    <a:pt x="492" y="309"/>
                  </a:cubicBezTo>
                  <a:cubicBezTo>
                    <a:pt x="495" y="307"/>
                    <a:pt x="495" y="307"/>
                    <a:pt x="495" y="307"/>
                  </a:cubicBezTo>
                  <a:cubicBezTo>
                    <a:pt x="495" y="304"/>
                    <a:pt x="495" y="304"/>
                    <a:pt x="495" y="304"/>
                  </a:cubicBezTo>
                  <a:cubicBezTo>
                    <a:pt x="493" y="304"/>
                    <a:pt x="493" y="304"/>
                    <a:pt x="493" y="304"/>
                  </a:cubicBezTo>
                  <a:cubicBezTo>
                    <a:pt x="492" y="304"/>
                    <a:pt x="492" y="304"/>
                    <a:pt x="492" y="304"/>
                  </a:cubicBezTo>
                  <a:cubicBezTo>
                    <a:pt x="492" y="302"/>
                    <a:pt x="492" y="302"/>
                    <a:pt x="492" y="302"/>
                  </a:cubicBezTo>
                  <a:cubicBezTo>
                    <a:pt x="494" y="301"/>
                    <a:pt x="494" y="301"/>
                    <a:pt x="494" y="301"/>
                  </a:cubicBezTo>
                  <a:cubicBezTo>
                    <a:pt x="494" y="296"/>
                    <a:pt x="494" y="296"/>
                    <a:pt x="494" y="296"/>
                  </a:cubicBezTo>
                  <a:cubicBezTo>
                    <a:pt x="493" y="295"/>
                    <a:pt x="493" y="295"/>
                    <a:pt x="493" y="295"/>
                  </a:cubicBezTo>
                  <a:cubicBezTo>
                    <a:pt x="492" y="292"/>
                    <a:pt x="492" y="292"/>
                    <a:pt x="492" y="292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93" y="288"/>
                    <a:pt x="493" y="288"/>
                    <a:pt x="493" y="288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9" y="285"/>
                    <a:pt x="489" y="285"/>
                    <a:pt x="489" y="285"/>
                  </a:cubicBezTo>
                  <a:cubicBezTo>
                    <a:pt x="486" y="286"/>
                    <a:pt x="486" y="286"/>
                    <a:pt x="486" y="286"/>
                  </a:cubicBezTo>
                  <a:cubicBezTo>
                    <a:pt x="485" y="289"/>
                    <a:pt x="485" y="289"/>
                    <a:pt x="485" y="289"/>
                  </a:cubicBezTo>
                  <a:cubicBezTo>
                    <a:pt x="487" y="291"/>
                    <a:pt x="487" y="291"/>
                    <a:pt x="487" y="291"/>
                  </a:cubicBezTo>
                  <a:cubicBezTo>
                    <a:pt x="487" y="293"/>
                    <a:pt x="487" y="293"/>
                    <a:pt x="487" y="293"/>
                  </a:cubicBezTo>
                  <a:cubicBezTo>
                    <a:pt x="488" y="294"/>
                    <a:pt x="488" y="294"/>
                    <a:pt x="488" y="294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6"/>
                    <a:pt x="487" y="296"/>
                    <a:pt x="487" y="296"/>
                  </a:cubicBezTo>
                  <a:cubicBezTo>
                    <a:pt x="486" y="294"/>
                    <a:pt x="486" y="294"/>
                    <a:pt x="486" y="294"/>
                  </a:cubicBezTo>
                  <a:cubicBezTo>
                    <a:pt x="484" y="294"/>
                    <a:pt x="484" y="294"/>
                    <a:pt x="484" y="294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4" y="297"/>
                    <a:pt x="484" y="297"/>
                    <a:pt x="484" y="297"/>
                  </a:cubicBezTo>
                  <a:cubicBezTo>
                    <a:pt x="485" y="299"/>
                    <a:pt x="485" y="299"/>
                    <a:pt x="485" y="299"/>
                  </a:cubicBezTo>
                  <a:cubicBezTo>
                    <a:pt x="486" y="302"/>
                    <a:pt x="486" y="302"/>
                    <a:pt x="486" y="302"/>
                  </a:cubicBezTo>
                  <a:cubicBezTo>
                    <a:pt x="485" y="303"/>
                    <a:pt x="485" y="303"/>
                    <a:pt x="485" y="303"/>
                  </a:cubicBezTo>
                  <a:cubicBezTo>
                    <a:pt x="484" y="302"/>
                    <a:pt x="484" y="302"/>
                    <a:pt x="484" y="302"/>
                  </a:cubicBezTo>
                  <a:cubicBezTo>
                    <a:pt x="483" y="301"/>
                    <a:pt x="483" y="301"/>
                    <a:pt x="483" y="301"/>
                  </a:cubicBezTo>
                  <a:cubicBezTo>
                    <a:pt x="483" y="304"/>
                    <a:pt x="483" y="304"/>
                    <a:pt x="483" y="304"/>
                  </a:cubicBezTo>
                  <a:cubicBezTo>
                    <a:pt x="481" y="302"/>
                    <a:pt x="481" y="302"/>
                    <a:pt x="481" y="302"/>
                  </a:cubicBezTo>
                  <a:cubicBezTo>
                    <a:pt x="481" y="300"/>
                    <a:pt x="481" y="300"/>
                    <a:pt x="481" y="300"/>
                  </a:cubicBezTo>
                  <a:cubicBezTo>
                    <a:pt x="479" y="300"/>
                    <a:pt x="479" y="300"/>
                    <a:pt x="479" y="300"/>
                  </a:cubicBezTo>
                  <a:cubicBezTo>
                    <a:pt x="478" y="303"/>
                    <a:pt x="478" y="303"/>
                    <a:pt x="478" y="303"/>
                  </a:cubicBezTo>
                  <a:cubicBezTo>
                    <a:pt x="477" y="302"/>
                    <a:pt x="477" y="302"/>
                    <a:pt x="477" y="302"/>
                  </a:cubicBezTo>
                  <a:cubicBezTo>
                    <a:pt x="477" y="300"/>
                    <a:pt x="477" y="300"/>
                    <a:pt x="477" y="300"/>
                  </a:cubicBezTo>
                  <a:cubicBezTo>
                    <a:pt x="478" y="298"/>
                    <a:pt x="478" y="298"/>
                    <a:pt x="478" y="298"/>
                  </a:cubicBezTo>
                  <a:cubicBezTo>
                    <a:pt x="478" y="298"/>
                    <a:pt x="478" y="298"/>
                    <a:pt x="478" y="298"/>
                  </a:cubicBezTo>
                  <a:cubicBezTo>
                    <a:pt x="474" y="299"/>
                    <a:pt x="474" y="299"/>
                    <a:pt x="474" y="299"/>
                  </a:cubicBezTo>
                  <a:cubicBezTo>
                    <a:pt x="472" y="302"/>
                    <a:pt x="472" y="302"/>
                    <a:pt x="472" y="302"/>
                  </a:cubicBezTo>
                  <a:cubicBezTo>
                    <a:pt x="470" y="299"/>
                    <a:pt x="470" y="299"/>
                    <a:pt x="470" y="299"/>
                  </a:cubicBezTo>
                  <a:cubicBezTo>
                    <a:pt x="468" y="299"/>
                    <a:pt x="468" y="299"/>
                    <a:pt x="468" y="299"/>
                  </a:cubicBezTo>
                  <a:cubicBezTo>
                    <a:pt x="467" y="300"/>
                    <a:pt x="467" y="300"/>
                    <a:pt x="467" y="300"/>
                  </a:cubicBezTo>
                  <a:cubicBezTo>
                    <a:pt x="464" y="300"/>
                    <a:pt x="464" y="300"/>
                    <a:pt x="464" y="300"/>
                  </a:cubicBezTo>
                  <a:cubicBezTo>
                    <a:pt x="464" y="299"/>
                    <a:pt x="464" y="299"/>
                    <a:pt x="464" y="299"/>
                  </a:cubicBezTo>
                  <a:cubicBezTo>
                    <a:pt x="461" y="300"/>
                    <a:pt x="461" y="300"/>
                    <a:pt x="461" y="300"/>
                  </a:cubicBezTo>
                  <a:cubicBezTo>
                    <a:pt x="460" y="299"/>
                    <a:pt x="460" y="299"/>
                    <a:pt x="460" y="299"/>
                  </a:cubicBezTo>
                  <a:cubicBezTo>
                    <a:pt x="462" y="297"/>
                    <a:pt x="462" y="297"/>
                    <a:pt x="462" y="297"/>
                  </a:cubicBezTo>
                  <a:cubicBezTo>
                    <a:pt x="465" y="296"/>
                    <a:pt x="465" y="296"/>
                    <a:pt x="465" y="296"/>
                  </a:cubicBezTo>
                  <a:cubicBezTo>
                    <a:pt x="466" y="297"/>
                    <a:pt x="466" y="297"/>
                    <a:pt x="466" y="297"/>
                  </a:cubicBezTo>
                  <a:cubicBezTo>
                    <a:pt x="469" y="296"/>
                    <a:pt x="469" y="296"/>
                    <a:pt x="469" y="296"/>
                  </a:cubicBezTo>
                  <a:cubicBezTo>
                    <a:pt x="469" y="295"/>
                    <a:pt x="469" y="295"/>
                    <a:pt x="469" y="295"/>
                  </a:cubicBezTo>
                  <a:cubicBezTo>
                    <a:pt x="471" y="294"/>
                    <a:pt x="471" y="294"/>
                    <a:pt x="471" y="294"/>
                  </a:cubicBezTo>
                  <a:cubicBezTo>
                    <a:pt x="473" y="295"/>
                    <a:pt x="473" y="295"/>
                    <a:pt x="473" y="295"/>
                  </a:cubicBezTo>
                  <a:cubicBezTo>
                    <a:pt x="475" y="293"/>
                    <a:pt x="475" y="293"/>
                    <a:pt x="475" y="293"/>
                  </a:cubicBezTo>
                  <a:cubicBezTo>
                    <a:pt x="475" y="291"/>
                    <a:pt x="475" y="291"/>
                    <a:pt x="475" y="291"/>
                  </a:cubicBezTo>
                  <a:cubicBezTo>
                    <a:pt x="475" y="289"/>
                    <a:pt x="475" y="289"/>
                    <a:pt x="475" y="289"/>
                  </a:cubicBezTo>
                  <a:cubicBezTo>
                    <a:pt x="474" y="288"/>
                    <a:pt x="474" y="288"/>
                    <a:pt x="474" y="288"/>
                  </a:cubicBezTo>
                  <a:cubicBezTo>
                    <a:pt x="472" y="284"/>
                    <a:pt x="472" y="284"/>
                    <a:pt x="472" y="284"/>
                  </a:cubicBezTo>
                  <a:cubicBezTo>
                    <a:pt x="469" y="283"/>
                    <a:pt x="469" y="283"/>
                    <a:pt x="469" y="283"/>
                  </a:cubicBezTo>
                  <a:cubicBezTo>
                    <a:pt x="469" y="281"/>
                    <a:pt x="469" y="281"/>
                    <a:pt x="469" y="281"/>
                  </a:cubicBezTo>
                  <a:cubicBezTo>
                    <a:pt x="465" y="278"/>
                    <a:pt x="465" y="278"/>
                    <a:pt x="465" y="278"/>
                  </a:cubicBezTo>
                  <a:cubicBezTo>
                    <a:pt x="465" y="276"/>
                    <a:pt x="465" y="276"/>
                    <a:pt x="465" y="276"/>
                  </a:cubicBezTo>
                  <a:cubicBezTo>
                    <a:pt x="463" y="276"/>
                    <a:pt x="463" y="276"/>
                    <a:pt x="463" y="276"/>
                  </a:cubicBezTo>
                  <a:cubicBezTo>
                    <a:pt x="460" y="278"/>
                    <a:pt x="460" y="278"/>
                    <a:pt x="460" y="278"/>
                  </a:cubicBezTo>
                  <a:cubicBezTo>
                    <a:pt x="458" y="279"/>
                    <a:pt x="458" y="279"/>
                    <a:pt x="458" y="279"/>
                  </a:cubicBezTo>
                  <a:cubicBezTo>
                    <a:pt x="454" y="283"/>
                    <a:pt x="454" y="283"/>
                    <a:pt x="454" y="283"/>
                  </a:cubicBezTo>
                  <a:cubicBezTo>
                    <a:pt x="455" y="283"/>
                    <a:pt x="455" y="283"/>
                    <a:pt x="455" y="283"/>
                  </a:cubicBezTo>
                  <a:cubicBezTo>
                    <a:pt x="455" y="285"/>
                    <a:pt x="455" y="285"/>
                    <a:pt x="455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2" y="286"/>
                    <a:pt x="452" y="286"/>
                    <a:pt x="452" y="286"/>
                  </a:cubicBezTo>
                  <a:cubicBezTo>
                    <a:pt x="452" y="285"/>
                    <a:pt x="452" y="285"/>
                    <a:pt x="452" y="285"/>
                  </a:cubicBezTo>
                  <a:cubicBezTo>
                    <a:pt x="450" y="286"/>
                    <a:pt x="450" y="286"/>
                    <a:pt x="450" y="286"/>
                  </a:cubicBezTo>
                  <a:cubicBezTo>
                    <a:pt x="448" y="284"/>
                    <a:pt x="448" y="284"/>
                    <a:pt x="448" y="284"/>
                  </a:cubicBezTo>
                  <a:cubicBezTo>
                    <a:pt x="446" y="285"/>
                    <a:pt x="446" y="285"/>
                    <a:pt x="446" y="285"/>
                  </a:cubicBezTo>
                  <a:cubicBezTo>
                    <a:pt x="445" y="285"/>
                    <a:pt x="445" y="285"/>
                    <a:pt x="445" y="285"/>
                  </a:cubicBezTo>
                  <a:cubicBezTo>
                    <a:pt x="443" y="285"/>
                    <a:pt x="443" y="285"/>
                    <a:pt x="443" y="285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4"/>
                    <a:pt x="442" y="284"/>
                    <a:pt x="442" y="284"/>
                  </a:cubicBezTo>
                  <a:cubicBezTo>
                    <a:pt x="446" y="283"/>
                    <a:pt x="446" y="283"/>
                    <a:pt x="446" y="283"/>
                  </a:cubicBezTo>
                  <a:cubicBezTo>
                    <a:pt x="447" y="281"/>
                    <a:pt x="447" y="281"/>
                    <a:pt x="447" y="281"/>
                  </a:cubicBezTo>
                  <a:cubicBezTo>
                    <a:pt x="449" y="280"/>
                    <a:pt x="449" y="280"/>
                    <a:pt x="449" y="280"/>
                  </a:cubicBezTo>
                  <a:cubicBezTo>
                    <a:pt x="450" y="280"/>
                    <a:pt x="450" y="280"/>
                    <a:pt x="450" y="280"/>
                  </a:cubicBezTo>
                  <a:cubicBezTo>
                    <a:pt x="452" y="278"/>
                    <a:pt x="452" y="278"/>
                    <a:pt x="452" y="278"/>
                  </a:cubicBezTo>
                  <a:cubicBezTo>
                    <a:pt x="452" y="275"/>
                    <a:pt x="452" y="275"/>
                    <a:pt x="452" y="275"/>
                  </a:cubicBezTo>
                  <a:cubicBezTo>
                    <a:pt x="453" y="274"/>
                    <a:pt x="453" y="274"/>
                    <a:pt x="453" y="274"/>
                  </a:cubicBezTo>
                  <a:cubicBezTo>
                    <a:pt x="455" y="274"/>
                    <a:pt x="455" y="274"/>
                    <a:pt x="455" y="274"/>
                  </a:cubicBezTo>
                  <a:cubicBezTo>
                    <a:pt x="457" y="270"/>
                    <a:pt x="457" y="270"/>
                    <a:pt x="457" y="27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57" y="265"/>
                    <a:pt x="457" y="265"/>
                    <a:pt x="457" y="265"/>
                  </a:cubicBezTo>
                  <a:cubicBezTo>
                    <a:pt x="457" y="263"/>
                    <a:pt x="457" y="263"/>
                    <a:pt x="457" y="263"/>
                  </a:cubicBezTo>
                  <a:cubicBezTo>
                    <a:pt x="455" y="263"/>
                    <a:pt x="455" y="263"/>
                    <a:pt x="455" y="263"/>
                  </a:cubicBezTo>
                  <a:cubicBezTo>
                    <a:pt x="451" y="264"/>
                    <a:pt x="451" y="264"/>
                    <a:pt x="451" y="264"/>
                  </a:cubicBezTo>
                  <a:cubicBezTo>
                    <a:pt x="446" y="265"/>
                    <a:pt x="446" y="265"/>
                    <a:pt x="446" y="265"/>
                  </a:cubicBezTo>
                  <a:cubicBezTo>
                    <a:pt x="442" y="266"/>
                    <a:pt x="442" y="266"/>
                    <a:pt x="442" y="266"/>
                  </a:cubicBezTo>
                  <a:cubicBezTo>
                    <a:pt x="433" y="268"/>
                    <a:pt x="433" y="268"/>
                    <a:pt x="433" y="268"/>
                  </a:cubicBezTo>
                  <a:cubicBezTo>
                    <a:pt x="422" y="272"/>
                    <a:pt x="422" y="272"/>
                    <a:pt x="422" y="272"/>
                  </a:cubicBezTo>
                  <a:cubicBezTo>
                    <a:pt x="419" y="275"/>
                    <a:pt x="419" y="275"/>
                    <a:pt x="419" y="275"/>
                  </a:cubicBezTo>
                  <a:cubicBezTo>
                    <a:pt x="412" y="276"/>
                    <a:pt x="412" y="276"/>
                    <a:pt x="412" y="276"/>
                  </a:cubicBezTo>
                  <a:cubicBezTo>
                    <a:pt x="404" y="280"/>
                    <a:pt x="404" y="280"/>
                    <a:pt x="404" y="280"/>
                  </a:cubicBezTo>
                  <a:cubicBezTo>
                    <a:pt x="400" y="283"/>
                    <a:pt x="400" y="283"/>
                    <a:pt x="400" y="283"/>
                  </a:cubicBezTo>
                  <a:cubicBezTo>
                    <a:pt x="400" y="285"/>
                    <a:pt x="400" y="285"/>
                    <a:pt x="400" y="285"/>
                  </a:cubicBezTo>
                  <a:cubicBezTo>
                    <a:pt x="402" y="285"/>
                    <a:pt x="402" y="285"/>
                    <a:pt x="402" y="285"/>
                  </a:cubicBezTo>
                  <a:cubicBezTo>
                    <a:pt x="403" y="286"/>
                    <a:pt x="403" y="286"/>
                    <a:pt x="403" y="286"/>
                  </a:cubicBezTo>
                  <a:cubicBezTo>
                    <a:pt x="401" y="288"/>
                    <a:pt x="401" y="288"/>
                    <a:pt x="401" y="288"/>
                  </a:cubicBezTo>
                  <a:cubicBezTo>
                    <a:pt x="399" y="288"/>
                    <a:pt x="399" y="288"/>
                    <a:pt x="399" y="288"/>
                  </a:cubicBezTo>
                  <a:cubicBezTo>
                    <a:pt x="395" y="291"/>
                    <a:pt x="395" y="291"/>
                    <a:pt x="395" y="291"/>
                  </a:cubicBezTo>
                  <a:cubicBezTo>
                    <a:pt x="392" y="292"/>
                    <a:pt x="392" y="292"/>
                    <a:pt x="392" y="292"/>
                  </a:cubicBezTo>
                  <a:cubicBezTo>
                    <a:pt x="390" y="293"/>
                    <a:pt x="390" y="293"/>
                    <a:pt x="390" y="293"/>
                  </a:cubicBezTo>
                  <a:cubicBezTo>
                    <a:pt x="389" y="295"/>
                    <a:pt x="389" y="295"/>
                    <a:pt x="389" y="295"/>
                  </a:cubicBezTo>
                  <a:cubicBezTo>
                    <a:pt x="386" y="298"/>
                    <a:pt x="386" y="298"/>
                    <a:pt x="386" y="298"/>
                  </a:cubicBezTo>
                  <a:cubicBezTo>
                    <a:pt x="385" y="300"/>
                    <a:pt x="385" y="300"/>
                    <a:pt x="385" y="300"/>
                  </a:cubicBezTo>
                  <a:cubicBezTo>
                    <a:pt x="384" y="303"/>
                    <a:pt x="384" y="303"/>
                    <a:pt x="384" y="303"/>
                  </a:cubicBezTo>
                  <a:cubicBezTo>
                    <a:pt x="386" y="302"/>
                    <a:pt x="386" y="302"/>
                    <a:pt x="386" y="302"/>
                  </a:cubicBezTo>
                  <a:cubicBezTo>
                    <a:pt x="388" y="303"/>
                    <a:pt x="388" y="303"/>
                    <a:pt x="388" y="303"/>
                  </a:cubicBezTo>
                  <a:cubicBezTo>
                    <a:pt x="387" y="305"/>
                    <a:pt x="387" y="305"/>
                    <a:pt x="387" y="305"/>
                  </a:cubicBezTo>
                  <a:cubicBezTo>
                    <a:pt x="388" y="305"/>
                    <a:pt x="388" y="305"/>
                    <a:pt x="388" y="305"/>
                  </a:cubicBezTo>
                  <a:cubicBezTo>
                    <a:pt x="389" y="305"/>
                    <a:pt x="389" y="305"/>
                    <a:pt x="389" y="305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3" y="304"/>
                    <a:pt x="393" y="304"/>
                    <a:pt x="393" y="30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5" y="307"/>
                    <a:pt x="395" y="307"/>
                    <a:pt x="395" y="307"/>
                  </a:cubicBezTo>
                  <a:cubicBezTo>
                    <a:pt x="392" y="308"/>
                    <a:pt x="392" y="308"/>
                    <a:pt x="392" y="308"/>
                  </a:cubicBezTo>
                  <a:cubicBezTo>
                    <a:pt x="389" y="307"/>
                    <a:pt x="389" y="307"/>
                    <a:pt x="389" y="307"/>
                  </a:cubicBezTo>
                  <a:cubicBezTo>
                    <a:pt x="387" y="308"/>
                    <a:pt x="387" y="308"/>
                    <a:pt x="387" y="308"/>
                  </a:cubicBezTo>
                  <a:cubicBezTo>
                    <a:pt x="388" y="310"/>
                    <a:pt x="388" y="310"/>
                    <a:pt x="388" y="310"/>
                  </a:cubicBezTo>
                  <a:cubicBezTo>
                    <a:pt x="392" y="312"/>
                    <a:pt x="392" y="312"/>
                    <a:pt x="392" y="312"/>
                  </a:cubicBezTo>
                  <a:cubicBezTo>
                    <a:pt x="393" y="311"/>
                    <a:pt x="393" y="311"/>
                    <a:pt x="393" y="311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95" y="309"/>
                    <a:pt x="395" y="309"/>
                    <a:pt x="395" y="309"/>
                  </a:cubicBezTo>
                  <a:cubicBezTo>
                    <a:pt x="396" y="310"/>
                    <a:pt x="396" y="310"/>
                    <a:pt x="396" y="310"/>
                  </a:cubicBezTo>
                  <a:cubicBezTo>
                    <a:pt x="395" y="312"/>
                    <a:pt x="395" y="312"/>
                    <a:pt x="395" y="312"/>
                  </a:cubicBezTo>
                  <a:cubicBezTo>
                    <a:pt x="397" y="312"/>
                    <a:pt x="397" y="312"/>
                    <a:pt x="397" y="312"/>
                  </a:cubicBezTo>
                  <a:cubicBezTo>
                    <a:pt x="401" y="313"/>
                    <a:pt x="401" y="313"/>
                    <a:pt x="401" y="313"/>
                  </a:cubicBezTo>
                  <a:cubicBezTo>
                    <a:pt x="405" y="312"/>
                    <a:pt x="405" y="312"/>
                    <a:pt x="405" y="312"/>
                  </a:cubicBezTo>
                  <a:cubicBezTo>
                    <a:pt x="407" y="312"/>
                    <a:pt x="407" y="312"/>
                    <a:pt x="407" y="312"/>
                  </a:cubicBezTo>
                  <a:cubicBezTo>
                    <a:pt x="411" y="313"/>
                    <a:pt x="411" y="313"/>
                    <a:pt x="411" y="313"/>
                  </a:cubicBezTo>
                  <a:cubicBezTo>
                    <a:pt x="413" y="313"/>
                    <a:pt x="413" y="313"/>
                    <a:pt x="413" y="313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6"/>
                    <a:pt x="417" y="316"/>
                    <a:pt x="417" y="316"/>
                  </a:cubicBezTo>
                  <a:cubicBezTo>
                    <a:pt x="419" y="316"/>
                    <a:pt x="419" y="316"/>
                    <a:pt x="419" y="316"/>
                  </a:cubicBezTo>
                  <a:cubicBezTo>
                    <a:pt x="418" y="317"/>
                    <a:pt x="418" y="317"/>
                    <a:pt x="418" y="317"/>
                  </a:cubicBezTo>
                  <a:cubicBezTo>
                    <a:pt x="416" y="317"/>
                    <a:pt x="416" y="317"/>
                    <a:pt x="416" y="317"/>
                  </a:cubicBezTo>
                  <a:cubicBezTo>
                    <a:pt x="413" y="315"/>
                    <a:pt x="413" y="315"/>
                    <a:pt x="413" y="315"/>
                  </a:cubicBezTo>
                  <a:cubicBezTo>
                    <a:pt x="408" y="315"/>
                    <a:pt x="408" y="315"/>
                    <a:pt x="408" y="315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10" y="317"/>
                    <a:pt x="410" y="317"/>
                    <a:pt x="410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07" y="318"/>
                    <a:pt x="407" y="318"/>
                    <a:pt x="407" y="318"/>
                  </a:cubicBezTo>
                  <a:cubicBezTo>
                    <a:pt x="405" y="317"/>
                    <a:pt x="405" y="317"/>
                    <a:pt x="405" y="317"/>
                  </a:cubicBezTo>
                  <a:cubicBezTo>
                    <a:pt x="400" y="317"/>
                    <a:pt x="400" y="317"/>
                    <a:pt x="400" y="317"/>
                  </a:cubicBezTo>
                  <a:cubicBezTo>
                    <a:pt x="399" y="318"/>
                    <a:pt x="399" y="318"/>
                    <a:pt x="399" y="318"/>
                  </a:cubicBezTo>
                  <a:cubicBezTo>
                    <a:pt x="397" y="318"/>
                    <a:pt x="397" y="318"/>
                    <a:pt x="397" y="318"/>
                  </a:cubicBezTo>
                  <a:cubicBezTo>
                    <a:pt x="396" y="318"/>
                    <a:pt x="396" y="318"/>
                    <a:pt x="396" y="318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2" y="318"/>
                    <a:pt x="392" y="318"/>
                    <a:pt x="392" y="318"/>
                  </a:cubicBezTo>
                  <a:cubicBezTo>
                    <a:pt x="386" y="318"/>
                    <a:pt x="386" y="318"/>
                    <a:pt x="386" y="318"/>
                  </a:cubicBezTo>
                  <a:cubicBezTo>
                    <a:pt x="385" y="319"/>
                    <a:pt x="385" y="319"/>
                    <a:pt x="385" y="319"/>
                  </a:cubicBezTo>
                  <a:cubicBezTo>
                    <a:pt x="381" y="320"/>
                    <a:pt x="381" y="320"/>
                    <a:pt x="381" y="320"/>
                  </a:cubicBezTo>
                  <a:cubicBezTo>
                    <a:pt x="380" y="322"/>
                    <a:pt x="380" y="322"/>
                    <a:pt x="380" y="322"/>
                  </a:cubicBezTo>
                  <a:cubicBezTo>
                    <a:pt x="381" y="329"/>
                    <a:pt x="381" y="329"/>
                    <a:pt x="381" y="329"/>
                  </a:cubicBezTo>
                  <a:cubicBezTo>
                    <a:pt x="381" y="330"/>
                    <a:pt x="381" y="330"/>
                    <a:pt x="381" y="330"/>
                  </a:cubicBezTo>
                  <a:cubicBezTo>
                    <a:pt x="381" y="333"/>
                    <a:pt x="381" y="333"/>
                    <a:pt x="381" y="333"/>
                  </a:cubicBezTo>
                  <a:cubicBezTo>
                    <a:pt x="380" y="334"/>
                    <a:pt x="380" y="334"/>
                    <a:pt x="380" y="334"/>
                  </a:cubicBezTo>
                  <a:cubicBezTo>
                    <a:pt x="380" y="335"/>
                    <a:pt x="380" y="335"/>
                    <a:pt x="380" y="335"/>
                  </a:cubicBezTo>
                  <a:cubicBezTo>
                    <a:pt x="382" y="336"/>
                    <a:pt x="382" y="336"/>
                    <a:pt x="382" y="336"/>
                  </a:cubicBezTo>
                  <a:cubicBezTo>
                    <a:pt x="384" y="336"/>
                    <a:pt x="384" y="336"/>
                    <a:pt x="384" y="336"/>
                  </a:cubicBezTo>
                  <a:cubicBezTo>
                    <a:pt x="385" y="336"/>
                    <a:pt x="385" y="336"/>
                    <a:pt x="385" y="336"/>
                  </a:cubicBezTo>
                  <a:cubicBezTo>
                    <a:pt x="386" y="337"/>
                    <a:pt x="386" y="337"/>
                    <a:pt x="386" y="337"/>
                  </a:cubicBezTo>
                  <a:cubicBezTo>
                    <a:pt x="388" y="337"/>
                    <a:pt x="388" y="337"/>
                    <a:pt x="388" y="337"/>
                  </a:cubicBezTo>
                  <a:cubicBezTo>
                    <a:pt x="389" y="336"/>
                    <a:pt x="389" y="336"/>
                    <a:pt x="389" y="336"/>
                  </a:cubicBezTo>
                  <a:cubicBezTo>
                    <a:pt x="390" y="336"/>
                    <a:pt x="390" y="336"/>
                    <a:pt x="390" y="336"/>
                  </a:cubicBezTo>
                  <a:cubicBezTo>
                    <a:pt x="391" y="337"/>
                    <a:pt x="391" y="337"/>
                    <a:pt x="391" y="337"/>
                  </a:cubicBezTo>
                  <a:cubicBezTo>
                    <a:pt x="392" y="338"/>
                    <a:pt x="392" y="338"/>
                    <a:pt x="392" y="338"/>
                  </a:cubicBezTo>
                  <a:cubicBezTo>
                    <a:pt x="393" y="337"/>
                    <a:pt x="393" y="337"/>
                    <a:pt x="393" y="337"/>
                  </a:cubicBezTo>
                  <a:cubicBezTo>
                    <a:pt x="395" y="338"/>
                    <a:pt x="395" y="338"/>
                    <a:pt x="395" y="338"/>
                  </a:cubicBezTo>
                  <a:cubicBezTo>
                    <a:pt x="395" y="340"/>
                    <a:pt x="395" y="340"/>
                    <a:pt x="395" y="340"/>
                  </a:cubicBezTo>
                  <a:cubicBezTo>
                    <a:pt x="396" y="340"/>
                    <a:pt x="396" y="340"/>
                    <a:pt x="396" y="340"/>
                  </a:cubicBezTo>
                  <a:cubicBezTo>
                    <a:pt x="398" y="340"/>
                    <a:pt x="398" y="340"/>
                    <a:pt x="398" y="340"/>
                  </a:cubicBezTo>
                  <a:cubicBezTo>
                    <a:pt x="400" y="340"/>
                    <a:pt x="400" y="340"/>
                    <a:pt x="400" y="340"/>
                  </a:cubicBezTo>
                  <a:cubicBezTo>
                    <a:pt x="401" y="341"/>
                    <a:pt x="401" y="341"/>
                    <a:pt x="401" y="341"/>
                  </a:cubicBezTo>
                  <a:cubicBezTo>
                    <a:pt x="403" y="341"/>
                    <a:pt x="403" y="341"/>
                    <a:pt x="403" y="341"/>
                  </a:cubicBezTo>
                  <a:cubicBezTo>
                    <a:pt x="405" y="340"/>
                    <a:pt x="405" y="340"/>
                    <a:pt x="405" y="340"/>
                  </a:cubicBezTo>
                  <a:cubicBezTo>
                    <a:pt x="407" y="341"/>
                    <a:pt x="407" y="341"/>
                    <a:pt x="407" y="341"/>
                  </a:cubicBezTo>
                  <a:cubicBezTo>
                    <a:pt x="409" y="340"/>
                    <a:pt x="409" y="340"/>
                    <a:pt x="409" y="340"/>
                  </a:cubicBezTo>
                  <a:cubicBezTo>
                    <a:pt x="411" y="341"/>
                    <a:pt x="411" y="341"/>
                    <a:pt x="411" y="341"/>
                  </a:cubicBezTo>
                  <a:cubicBezTo>
                    <a:pt x="414" y="341"/>
                    <a:pt x="414" y="341"/>
                    <a:pt x="414" y="341"/>
                  </a:cubicBezTo>
                  <a:cubicBezTo>
                    <a:pt x="416" y="341"/>
                    <a:pt x="416" y="341"/>
                    <a:pt x="416" y="341"/>
                  </a:cubicBezTo>
                  <a:cubicBezTo>
                    <a:pt x="418" y="342"/>
                    <a:pt x="418" y="342"/>
                    <a:pt x="418" y="342"/>
                  </a:cubicBezTo>
                  <a:cubicBezTo>
                    <a:pt x="419" y="343"/>
                    <a:pt x="419" y="343"/>
                    <a:pt x="419" y="343"/>
                  </a:cubicBezTo>
                  <a:cubicBezTo>
                    <a:pt x="420" y="342"/>
                    <a:pt x="420" y="342"/>
                    <a:pt x="420" y="342"/>
                  </a:cubicBezTo>
                  <a:cubicBezTo>
                    <a:pt x="421" y="344"/>
                    <a:pt x="421" y="344"/>
                    <a:pt x="421" y="344"/>
                  </a:cubicBezTo>
                  <a:cubicBezTo>
                    <a:pt x="423" y="346"/>
                    <a:pt x="423" y="346"/>
                    <a:pt x="423" y="346"/>
                  </a:cubicBezTo>
                  <a:cubicBezTo>
                    <a:pt x="423" y="347"/>
                    <a:pt x="423" y="347"/>
                    <a:pt x="423" y="347"/>
                  </a:cubicBezTo>
                  <a:cubicBezTo>
                    <a:pt x="424" y="348"/>
                    <a:pt x="424" y="348"/>
                    <a:pt x="424" y="348"/>
                  </a:cubicBezTo>
                  <a:cubicBezTo>
                    <a:pt x="426" y="348"/>
                    <a:pt x="426" y="348"/>
                    <a:pt x="426" y="348"/>
                  </a:cubicBezTo>
                  <a:cubicBezTo>
                    <a:pt x="427" y="349"/>
                    <a:pt x="427" y="349"/>
                    <a:pt x="427" y="349"/>
                  </a:cubicBezTo>
                  <a:cubicBezTo>
                    <a:pt x="428" y="350"/>
                    <a:pt x="428" y="350"/>
                    <a:pt x="428" y="350"/>
                  </a:cubicBezTo>
                  <a:cubicBezTo>
                    <a:pt x="429" y="351"/>
                    <a:pt x="429" y="351"/>
                    <a:pt x="429" y="351"/>
                  </a:cubicBezTo>
                  <a:cubicBezTo>
                    <a:pt x="431" y="352"/>
                    <a:pt x="431" y="352"/>
                    <a:pt x="431" y="352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5"/>
                    <a:pt x="430" y="355"/>
                    <a:pt x="430" y="355"/>
                  </a:cubicBezTo>
                  <a:cubicBezTo>
                    <a:pt x="432" y="357"/>
                    <a:pt x="432" y="357"/>
                    <a:pt x="432" y="357"/>
                  </a:cubicBezTo>
                  <a:cubicBezTo>
                    <a:pt x="435" y="359"/>
                    <a:pt x="435" y="359"/>
                    <a:pt x="435" y="359"/>
                  </a:cubicBezTo>
                  <a:cubicBezTo>
                    <a:pt x="435" y="361"/>
                    <a:pt x="435" y="361"/>
                    <a:pt x="435" y="361"/>
                  </a:cubicBezTo>
                  <a:cubicBezTo>
                    <a:pt x="435" y="361"/>
                    <a:pt x="435" y="361"/>
                    <a:pt x="435" y="361"/>
                  </a:cubicBezTo>
                  <a:cubicBezTo>
                    <a:pt x="435" y="363"/>
                    <a:pt x="435" y="363"/>
                    <a:pt x="435" y="363"/>
                  </a:cubicBezTo>
                  <a:cubicBezTo>
                    <a:pt x="434" y="362"/>
                    <a:pt x="434" y="362"/>
                    <a:pt x="434" y="362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26" y="360"/>
                    <a:pt x="426" y="360"/>
                    <a:pt x="426" y="360"/>
                  </a:cubicBezTo>
                  <a:cubicBezTo>
                    <a:pt x="425" y="360"/>
                    <a:pt x="425" y="360"/>
                    <a:pt x="425" y="360"/>
                  </a:cubicBezTo>
                  <a:cubicBezTo>
                    <a:pt x="423" y="360"/>
                    <a:pt x="423" y="360"/>
                    <a:pt x="423" y="360"/>
                  </a:cubicBezTo>
                  <a:cubicBezTo>
                    <a:pt x="422" y="360"/>
                    <a:pt x="422" y="360"/>
                    <a:pt x="422" y="360"/>
                  </a:cubicBezTo>
                  <a:cubicBezTo>
                    <a:pt x="420" y="360"/>
                    <a:pt x="420" y="360"/>
                    <a:pt x="420" y="360"/>
                  </a:cubicBezTo>
                  <a:cubicBezTo>
                    <a:pt x="419" y="358"/>
                    <a:pt x="419" y="358"/>
                    <a:pt x="419" y="358"/>
                  </a:cubicBezTo>
                  <a:cubicBezTo>
                    <a:pt x="417" y="358"/>
                    <a:pt x="417" y="358"/>
                    <a:pt x="417" y="358"/>
                  </a:cubicBezTo>
                  <a:cubicBezTo>
                    <a:pt x="416" y="356"/>
                    <a:pt x="416" y="356"/>
                    <a:pt x="416" y="356"/>
                  </a:cubicBezTo>
                  <a:cubicBezTo>
                    <a:pt x="415" y="356"/>
                    <a:pt x="415" y="356"/>
                    <a:pt x="415" y="356"/>
                  </a:cubicBezTo>
                  <a:cubicBezTo>
                    <a:pt x="412" y="356"/>
                    <a:pt x="412" y="356"/>
                    <a:pt x="412" y="356"/>
                  </a:cubicBezTo>
                  <a:cubicBezTo>
                    <a:pt x="411" y="356"/>
                    <a:pt x="411" y="356"/>
                    <a:pt x="411" y="356"/>
                  </a:cubicBezTo>
                  <a:cubicBezTo>
                    <a:pt x="410" y="355"/>
                    <a:pt x="410" y="355"/>
                    <a:pt x="410" y="355"/>
                  </a:cubicBezTo>
                  <a:cubicBezTo>
                    <a:pt x="407" y="354"/>
                    <a:pt x="407" y="354"/>
                    <a:pt x="407" y="354"/>
                  </a:cubicBezTo>
                  <a:cubicBezTo>
                    <a:pt x="407" y="352"/>
                    <a:pt x="407" y="352"/>
                    <a:pt x="407" y="352"/>
                  </a:cubicBezTo>
                  <a:cubicBezTo>
                    <a:pt x="406" y="352"/>
                    <a:pt x="406" y="352"/>
                    <a:pt x="406" y="352"/>
                  </a:cubicBezTo>
                  <a:cubicBezTo>
                    <a:pt x="404" y="351"/>
                    <a:pt x="404" y="351"/>
                    <a:pt x="404" y="351"/>
                  </a:cubicBezTo>
                  <a:cubicBezTo>
                    <a:pt x="402" y="352"/>
                    <a:pt x="402" y="352"/>
                    <a:pt x="402" y="352"/>
                  </a:cubicBezTo>
                  <a:cubicBezTo>
                    <a:pt x="401" y="351"/>
                    <a:pt x="401" y="351"/>
                    <a:pt x="401" y="351"/>
                  </a:cubicBezTo>
                  <a:cubicBezTo>
                    <a:pt x="395" y="351"/>
                    <a:pt x="395" y="351"/>
                    <a:pt x="395" y="351"/>
                  </a:cubicBezTo>
                  <a:cubicBezTo>
                    <a:pt x="392" y="351"/>
                    <a:pt x="392" y="351"/>
                    <a:pt x="392" y="351"/>
                  </a:cubicBezTo>
                  <a:cubicBezTo>
                    <a:pt x="390" y="350"/>
                    <a:pt x="390" y="350"/>
                    <a:pt x="390" y="350"/>
                  </a:cubicBezTo>
                  <a:cubicBezTo>
                    <a:pt x="380" y="350"/>
                    <a:pt x="380" y="350"/>
                    <a:pt x="380" y="350"/>
                  </a:cubicBezTo>
                  <a:cubicBezTo>
                    <a:pt x="378" y="351"/>
                    <a:pt x="378" y="351"/>
                    <a:pt x="378" y="351"/>
                  </a:cubicBezTo>
                  <a:cubicBezTo>
                    <a:pt x="376" y="351"/>
                    <a:pt x="376" y="351"/>
                    <a:pt x="376" y="351"/>
                  </a:cubicBezTo>
                  <a:cubicBezTo>
                    <a:pt x="374" y="353"/>
                    <a:pt x="374" y="353"/>
                    <a:pt x="374" y="353"/>
                  </a:cubicBezTo>
                  <a:cubicBezTo>
                    <a:pt x="374" y="357"/>
                    <a:pt x="374" y="357"/>
                    <a:pt x="374" y="357"/>
                  </a:cubicBezTo>
                  <a:cubicBezTo>
                    <a:pt x="372" y="360"/>
                    <a:pt x="372" y="360"/>
                    <a:pt x="372" y="360"/>
                  </a:cubicBezTo>
                  <a:cubicBezTo>
                    <a:pt x="373" y="364"/>
                    <a:pt x="373" y="364"/>
                    <a:pt x="373" y="364"/>
                  </a:cubicBezTo>
                  <a:cubicBezTo>
                    <a:pt x="372" y="365"/>
                    <a:pt x="372" y="365"/>
                    <a:pt x="372" y="365"/>
                  </a:cubicBezTo>
                  <a:cubicBezTo>
                    <a:pt x="372" y="367"/>
                    <a:pt x="372" y="367"/>
                    <a:pt x="372" y="367"/>
                  </a:cubicBezTo>
                  <a:cubicBezTo>
                    <a:pt x="374" y="367"/>
                    <a:pt x="374" y="367"/>
                    <a:pt x="374" y="367"/>
                  </a:cubicBezTo>
                  <a:cubicBezTo>
                    <a:pt x="374" y="369"/>
                    <a:pt x="374" y="369"/>
                    <a:pt x="374" y="369"/>
                  </a:cubicBezTo>
                  <a:cubicBezTo>
                    <a:pt x="373" y="369"/>
                    <a:pt x="373" y="369"/>
                    <a:pt x="373" y="369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76" y="376"/>
                    <a:pt x="376" y="376"/>
                    <a:pt x="376" y="376"/>
                  </a:cubicBezTo>
                  <a:cubicBezTo>
                    <a:pt x="377" y="377"/>
                    <a:pt x="377" y="377"/>
                    <a:pt x="377" y="377"/>
                  </a:cubicBezTo>
                  <a:cubicBezTo>
                    <a:pt x="380" y="379"/>
                    <a:pt x="380" y="379"/>
                    <a:pt x="380" y="379"/>
                  </a:cubicBezTo>
                  <a:cubicBezTo>
                    <a:pt x="381" y="380"/>
                    <a:pt x="381" y="380"/>
                    <a:pt x="381" y="380"/>
                  </a:cubicBezTo>
                  <a:cubicBezTo>
                    <a:pt x="383" y="380"/>
                    <a:pt x="383" y="380"/>
                    <a:pt x="383" y="380"/>
                  </a:cubicBezTo>
                  <a:cubicBezTo>
                    <a:pt x="384" y="381"/>
                    <a:pt x="384" y="381"/>
                    <a:pt x="384" y="381"/>
                  </a:cubicBezTo>
                  <a:cubicBezTo>
                    <a:pt x="386" y="382"/>
                    <a:pt x="386" y="382"/>
                    <a:pt x="386" y="382"/>
                  </a:cubicBezTo>
                  <a:cubicBezTo>
                    <a:pt x="389" y="380"/>
                    <a:pt x="389" y="380"/>
                    <a:pt x="389" y="380"/>
                  </a:cubicBezTo>
                  <a:cubicBezTo>
                    <a:pt x="390" y="381"/>
                    <a:pt x="390" y="381"/>
                    <a:pt x="390" y="381"/>
                  </a:cubicBezTo>
                  <a:cubicBezTo>
                    <a:pt x="392" y="382"/>
                    <a:pt x="392" y="382"/>
                    <a:pt x="392" y="382"/>
                  </a:cubicBezTo>
                  <a:cubicBezTo>
                    <a:pt x="394" y="382"/>
                    <a:pt x="394" y="382"/>
                    <a:pt x="394" y="382"/>
                  </a:cubicBezTo>
                  <a:cubicBezTo>
                    <a:pt x="396" y="385"/>
                    <a:pt x="396" y="385"/>
                    <a:pt x="396" y="385"/>
                  </a:cubicBezTo>
                  <a:cubicBezTo>
                    <a:pt x="397" y="386"/>
                    <a:pt x="397" y="386"/>
                    <a:pt x="397" y="386"/>
                  </a:cubicBezTo>
                  <a:cubicBezTo>
                    <a:pt x="398" y="387"/>
                    <a:pt x="398" y="387"/>
                    <a:pt x="398" y="387"/>
                  </a:cubicBezTo>
                  <a:cubicBezTo>
                    <a:pt x="395" y="388"/>
                    <a:pt x="395" y="388"/>
                    <a:pt x="395" y="388"/>
                  </a:cubicBezTo>
                  <a:cubicBezTo>
                    <a:pt x="396" y="389"/>
                    <a:pt x="396" y="389"/>
                    <a:pt x="396" y="389"/>
                  </a:cubicBezTo>
                  <a:cubicBezTo>
                    <a:pt x="394" y="390"/>
                    <a:pt x="394" y="390"/>
                    <a:pt x="394" y="390"/>
                  </a:cubicBezTo>
                  <a:cubicBezTo>
                    <a:pt x="395" y="392"/>
                    <a:pt x="395" y="392"/>
                    <a:pt x="395" y="392"/>
                  </a:cubicBezTo>
                  <a:cubicBezTo>
                    <a:pt x="394" y="393"/>
                    <a:pt x="394" y="393"/>
                    <a:pt x="394" y="393"/>
                  </a:cubicBezTo>
                  <a:cubicBezTo>
                    <a:pt x="391" y="395"/>
                    <a:pt x="391" y="395"/>
                    <a:pt x="391" y="395"/>
                  </a:cubicBezTo>
                  <a:cubicBezTo>
                    <a:pt x="391" y="396"/>
                    <a:pt x="391" y="396"/>
                    <a:pt x="391" y="396"/>
                  </a:cubicBezTo>
                  <a:cubicBezTo>
                    <a:pt x="390" y="397"/>
                    <a:pt x="390" y="397"/>
                    <a:pt x="390" y="397"/>
                  </a:cubicBezTo>
                  <a:cubicBezTo>
                    <a:pt x="392" y="399"/>
                    <a:pt x="392" y="399"/>
                    <a:pt x="392" y="399"/>
                  </a:cubicBezTo>
                  <a:cubicBezTo>
                    <a:pt x="392" y="402"/>
                    <a:pt x="392" y="402"/>
                    <a:pt x="392" y="402"/>
                  </a:cubicBezTo>
                  <a:cubicBezTo>
                    <a:pt x="393" y="404"/>
                    <a:pt x="393" y="404"/>
                    <a:pt x="393" y="404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0" y="407"/>
                    <a:pt x="390" y="407"/>
                    <a:pt x="390" y="407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95" y="408"/>
                    <a:pt x="395" y="408"/>
                    <a:pt x="395" y="408"/>
                  </a:cubicBezTo>
                  <a:cubicBezTo>
                    <a:pt x="396" y="408"/>
                    <a:pt x="396" y="408"/>
                    <a:pt x="396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7"/>
                    <a:pt x="399" y="407"/>
                    <a:pt x="399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2" y="408"/>
                    <a:pt x="402" y="408"/>
                    <a:pt x="402" y="408"/>
                  </a:cubicBezTo>
                  <a:cubicBezTo>
                    <a:pt x="405" y="408"/>
                    <a:pt x="405" y="408"/>
                    <a:pt x="405" y="408"/>
                  </a:cubicBezTo>
                  <a:cubicBezTo>
                    <a:pt x="409" y="410"/>
                    <a:pt x="409" y="410"/>
                    <a:pt x="409" y="410"/>
                  </a:cubicBezTo>
                  <a:cubicBezTo>
                    <a:pt x="410" y="408"/>
                    <a:pt x="410" y="408"/>
                    <a:pt x="410" y="408"/>
                  </a:cubicBezTo>
                  <a:cubicBezTo>
                    <a:pt x="413" y="408"/>
                    <a:pt x="413" y="408"/>
                    <a:pt x="413" y="408"/>
                  </a:cubicBezTo>
                  <a:cubicBezTo>
                    <a:pt x="414" y="409"/>
                    <a:pt x="414" y="409"/>
                    <a:pt x="414" y="409"/>
                  </a:cubicBezTo>
                  <a:cubicBezTo>
                    <a:pt x="415" y="409"/>
                    <a:pt x="415" y="409"/>
                    <a:pt x="415" y="409"/>
                  </a:cubicBezTo>
                  <a:cubicBezTo>
                    <a:pt x="415" y="409"/>
                    <a:pt x="415" y="409"/>
                    <a:pt x="415" y="409"/>
                  </a:cubicBezTo>
                  <a:cubicBezTo>
                    <a:pt x="417" y="408"/>
                    <a:pt x="417" y="408"/>
                    <a:pt x="417" y="408"/>
                  </a:cubicBezTo>
                  <a:cubicBezTo>
                    <a:pt x="418" y="409"/>
                    <a:pt x="418" y="409"/>
                    <a:pt x="418" y="409"/>
                  </a:cubicBezTo>
                  <a:cubicBezTo>
                    <a:pt x="419" y="410"/>
                    <a:pt x="419" y="410"/>
                    <a:pt x="419" y="410"/>
                  </a:cubicBezTo>
                  <a:cubicBezTo>
                    <a:pt x="420" y="410"/>
                    <a:pt x="420" y="410"/>
                    <a:pt x="420" y="410"/>
                  </a:cubicBezTo>
                  <a:cubicBezTo>
                    <a:pt x="421" y="409"/>
                    <a:pt x="421" y="409"/>
                    <a:pt x="421" y="409"/>
                  </a:cubicBezTo>
                  <a:cubicBezTo>
                    <a:pt x="422" y="410"/>
                    <a:pt x="422" y="410"/>
                    <a:pt x="422" y="410"/>
                  </a:cubicBezTo>
                  <a:cubicBezTo>
                    <a:pt x="422" y="412"/>
                    <a:pt x="422" y="412"/>
                    <a:pt x="422" y="412"/>
                  </a:cubicBezTo>
                  <a:cubicBezTo>
                    <a:pt x="424" y="412"/>
                    <a:pt x="424" y="412"/>
                    <a:pt x="424" y="412"/>
                  </a:cubicBezTo>
                  <a:cubicBezTo>
                    <a:pt x="425" y="411"/>
                    <a:pt x="425" y="411"/>
                    <a:pt x="425" y="411"/>
                  </a:cubicBezTo>
                  <a:cubicBezTo>
                    <a:pt x="428" y="411"/>
                    <a:pt x="428" y="411"/>
                    <a:pt x="428" y="411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8" y="405"/>
                    <a:pt x="438" y="405"/>
                    <a:pt x="438" y="405"/>
                  </a:cubicBezTo>
                  <a:cubicBezTo>
                    <a:pt x="440" y="404"/>
                    <a:pt x="440" y="404"/>
                    <a:pt x="440" y="404"/>
                  </a:cubicBezTo>
                  <a:cubicBezTo>
                    <a:pt x="441" y="403"/>
                    <a:pt x="441" y="403"/>
                    <a:pt x="441" y="403"/>
                  </a:cubicBezTo>
                  <a:cubicBezTo>
                    <a:pt x="442" y="403"/>
                    <a:pt x="442" y="403"/>
                    <a:pt x="442" y="403"/>
                  </a:cubicBezTo>
                  <a:cubicBezTo>
                    <a:pt x="445" y="404"/>
                    <a:pt x="445" y="404"/>
                    <a:pt x="445" y="404"/>
                  </a:cubicBezTo>
                  <a:cubicBezTo>
                    <a:pt x="447" y="403"/>
                    <a:pt x="447" y="403"/>
                    <a:pt x="447" y="403"/>
                  </a:cubicBezTo>
                  <a:cubicBezTo>
                    <a:pt x="448" y="404"/>
                    <a:pt x="448" y="404"/>
                    <a:pt x="448" y="404"/>
                  </a:cubicBezTo>
                  <a:cubicBezTo>
                    <a:pt x="453" y="404"/>
                    <a:pt x="453" y="404"/>
                    <a:pt x="453" y="404"/>
                  </a:cubicBezTo>
                  <a:cubicBezTo>
                    <a:pt x="458" y="401"/>
                    <a:pt x="458" y="401"/>
                    <a:pt x="458" y="401"/>
                  </a:cubicBezTo>
                  <a:cubicBezTo>
                    <a:pt x="458" y="400"/>
                    <a:pt x="458" y="400"/>
                    <a:pt x="458" y="400"/>
                  </a:cubicBezTo>
                  <a:cubicBezTo>
                    <a:pt x="459" y="400"/>
                    <a:pt x="459" y="400"/>
                    <a:pt x="459" y="400"/>
                  </a:cubicBezTo>
                  <a:cubicBezTo>
                    <a:pt x="460" y="400"/>
                    <a:pt x="460" y="400"/>
                    <a:pt x="460" y="400"/>
                  </a:cubicBezTo>
                  <a:cubicBezTo>
                    <a:pt x="461" y="399"/>
                    <a:pt x="461" y="399"/>
                    <a:pt x="461" y="399"/>
                  </a:cubicBezTo>
                  <a:cubicBezTo>
                    <a:pt x="463" y="398"/>
                    <a:pt x="463" y="398"/>
                    <a:pt x="463" y="398"/>
                  </a:cubicBezTo>
                  <a:cubicBezTo>
                    <a:pt x="463" y="396"/>
                    <a:pt x="463" y="396"/>
                    <a:pt x="463" y="396"/>
                  </a:cubicBezTo>
                  <a:cubicBezTo>
                    <a:pt x="463" y="396"/>
                    <a:pt x="463" y="396"/>
                    <a:pt x="463" y="396"/>
                  </a:cubicBezTo>
                  <a:cubicBezTo>
                    <a:pt x="464" y="396"/>
                    <a:pt x="464" y="396"/>
                    <a:pt x="464" y="396"/>
                  </a:cubicBezTo>
                  <a:cubicBezTo>
                    <a:pt x="466" y="396"/>
                    <a:pt x="466" y="396"/>
                    <a:pt x="466" y="396"/>
                  </a:cubicBezTo>
                  <a:cubicBezTo>
                    <a:pt x="467" y="394"/>
                    <a:pt x="467" y="394"/>
                    <a:pt x="467" y="394"/>
                  </a:cubicBezTo>
                  <a:cubicBezTo>
                    <a:pt x="466" y="393"/>
                    <a:pt x="466" y="393"/>
                    <a:pt x="466" y="393"/>
                  </a:cubicBezTo>
                  <a:cubicBezTo>
                    <a:pt x="467" y="394"/>
                    <a:pt x="467" y="394"/>
                    <a:pt x="467" y="394"/>
                  </a:cubicBezTo>
                  <a:cubicBezTo>
                    <a:pt x="469" y="393"/>
                    <a:pt x="469" y="393"/>
                    <a:pt x="469" y="393"/>
                  </a:cubicBezTo>
                  <a:cubicBezTo>
                    <a:pt x="469" y="395"/>
                    <a:pt x="469" y="395"/>
                    <a:pt x="469" y="395"/>
                  </a:cubicBezTo>
                  <a:cubicBezTo>
                    <a:pt x="469" y="396"/>
                    <a:pt x="469" y="396"/>
                    <a:pt x="469" y="396"/>
                  </a:cubicBezTo>
                  <a:cubicBezTo>
                    <a:pt x="470" y="397"/>
                    <a:pt x="470" y="397"/>
                    <a:pt x="470" y="397"/>
                  </a:cubicBezTo>
                  <a:cubicBezTo>
                    <a:pt x="468" y="398"/>
                    <a:pt x="468" y="398"/>
                    <a:pt x="468" y="398"/>
                  </a:cubicBezTo>
                  <a:cubicBezTo>
                    <a:pt x="468" y="400"/>
                    <a:pt x="468" y="400"/>
                    <a:pt x="468" y="400"/>
                  </a:cubicBezTo>
                  <a:cubicBezTo>
                    <a:pt x="467" y="401"/>
                    <a:pt x="467" y="401"/>
                    <a:pt x="467" y="401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66" y="403"/>
                    <a:pt x="466" y="403"/>
                    <a:pt x="466" y="403"/>
                  </a:cubicBezTo>
                  <a:cubicBezTo>
                    <a:pt x="468" y="403"/>
                    <a:pt x="468" y="403"/>
                    <a:pt x="468" y="403"/>
                  </a:cubicBezTo>
                  <a:cubicBezTo>
                    <a:pt x="470" y="405"/>
                    <a:pt x="470" y="405"/>
                    <a:pt x="470" y="405"/>
                  </a:cubicBezTo>
                  <a:cubicBezTo>
                    <a:pt x="471" y="404"/>
                    <a:pt x="471" y="404"/>
                    <a:pt x="471" y="404"/>
                  </a:cubicBezTo>
                  <a:cubicBezTo>
                    <a:pt x="472" y="404"/>
                    <a:pt x="472" y="404"/>
                    <a:pt x="472" y="404"/>
                  </a:cubicBezTo>
                  <a:cubicBezTo>
                    <a:pt x="474" y="405"/>
                    <a:pt x="474" y="405"/>
                    <a:pt x="474" y="405"/>
                  </a:cubicBezTo>
                  <a:cubicBezTo>
                    <a:pt x="475" y="407"/>
                    <a:pt x="475" y="407"/>
                    <a:pt x="475" y="407"/>
                  </a:cubicBezTo>
                  <a:cubicBezTo>
                    <a:pt x="476" y="408"/>
                    <a:pt x="476" y="408"/>
                    <a:pt x="476" y="408"/>
                  </a:cubicBezTo>
                  <a:cubicBezTo>
                    <a:pt x="476" y="407"/>
                    <a:pt x="476" y="407"/>
                    <a:pt x="476" y="407"/>
                  </a:cubicBezTo>
                  <a:cubicBezTo>
                    <a:pt x="477" y="406"/>
                    <a:pt x="477" y="406"/>
                    <a:pt x="477" y="406"/>
                  </a:cubicBezTo>
                  <a:cubicBezTo>
                    <a:pt x="478" y="407"/>
                    <a:pt x="478" y="407"/>
                    <a:pt x="478" y="407"/>
                  </a:cubicBezTo>
                  <a:cubicBezTo>
                    <a:pt x="478" y="409"/>
                    <a:pt x="478" y="409"/>
                    <a:pt x="478" y="409"/>
                  </a:cubicBezTo>
                  <a:cubicBezTo>
                    <a:pt x="477" y="410"/>
                    <a:pt x="477" y="410"/>
                    <a:pt x="477" y="410"/>
                  </a:cubicBezTo>
                  <a:cubicBezTo>
                    <a:pt x="475" y="410"/>
                    <a:pt x="475" y="410"/>
                    <a:pt x="475" y="410"/>
                  </a:cubicBezTo>
                  <a:cubicBezTo>
                    <a:pt x="473" y="412"/>
                    <a:pt x="473" y="412"/>
                    <a:pt x="473" y="412"/>
                  </a:cubicBezTo>
                  <a:cubicBezTo>
                    <a:pt x="474" y="413"/>
                    <a:pt x="474" y="413"/>
                    <a:pt x="474" y="413"/>
                  </a:cubicBezTo>
                  <a:cubicBezTo>
                    <a:pt x="475" y="413"/>
                    <a:pt x="475" y="413"/>
                    <a:pt x="475" y="413"/>
                  </a:cubicBezTo>
                  <a:cubicBezTo>
                    <a:pt x="477" y="413"/>
                    <a:pt x="477" y="413"/>
                    <a:pt x="477" y="413"/>
                  </a:cubicBezTo>
                  <a:cubicBezTo>
                    <a:pt x="478" y="415"/>
                    <a:pt x="478" y="415"/>
                    <a:pt x="478" y="415"/>
                  </a:cubicBezTo>
                  <a:cubicBezTo>
                    <a:pt x="480" y="414"/>
                    <a:pt x="480" y="414"/>
                    <a:pt x="480" y="414"/>
                  </a:cubicBezTo>
                  <a:cubicBezTo>
                    <a:pt x="482" y="412"/>
                    <a:pt x="482" y="412"/>
                    <a:pt x="482" y="412"/>
                  </a:cubicBezTo>
                  <a:cubicBezTo>
                    <a:pt x="482" y="412"/>
                    <a:pt x="482" y="412"/>
                    <a:pt x="482" y="412"/>
                  </a:cubicBezTo>
                  <a:cubicBezTo>
                    <a:pt x="482" y="414"/>
                    <a:pt x="482" y="414"/>
                    <a:pt x="482" y="414"/>
                  </a:cubicBezTo>
                  <a:cubicBezTo>
                    <a:pt x="484" y="416"/>
                    <a:pt x="484" y="416"/>
                    <a:pt x="484" y="416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8" y="416"/>
                    <a:pt x="488" y="416"/>
                    <a:pt x="488" y="416"/>
                  </a:cubicBezTo>
                  <a:cubicBezTo>
                    <a:pt x="489" y="418"/>
                    <a:pt x="489" y="418"/>
                    <a:pt x="489" y="418"/>
                  </a:cubicBezTo>
                  <a:cubicBezTo>
                    <a:pt x="491" y="418"/>
                    <a:pt x="491" y="418"/>
                    <a:pt x="491" y="418"/>
                  </a:cubicBezTo>
                  <a:cubicBezTo>
                    <a:pt x="492" y="419"/>
                    <a:pt x="492" y="419"/>
                    <a:pt x="492" y="419"/>
                  </a:cubicBezTo>
                  <a:cubicBezTo>
                    <a:pt x="493" y="419"/>
                    <a:pt x="493" y="419"/>
                    <a:pt x="493" y="419"/>
                  </a:cubicBezTo>
                  <a:cubicBezTo>
                    <a:pt x="493" y="417"/>
                    <a:pt x="493" y="417"/>
                    <a:pt x="493" y="417"/>
                  </a:cubicBezTo>
                  <a:cubicBezTo>
                    <a:pt x="494" y="417"/>
                    <a:pt x="494" y="417"/>
                    <a:pt x="494" y="417"/>
                  </a:cubicBezTo>
                  <a:cubicBezTo>
                    <a:pt x="496" y="417"/>
                    <a:pt x="496" y="417"/>
                    <a:pt x="496" y="417"/>
                  </a:cubicBezTo>
                  <a:cubicBezTo>
                    <a:pt x="497" y="417"/>
                    <a:pt x="497" y="417"/>
                    <a:pt x="497" y="417"/>
                  </a:cubicBezTo>
                  <a:cubicBezTo>
                    <a:pt x="497" y="419"/>
                    <a:pt x="497" y="419"/>
                    <a:pt x="497" y="419"/>
                  </a:cubicBezTo>
                  <a:cubicBezTo>
                    <a:pt x="497" y="420"/>
                    <a:pt x="497" y="420"/>
                    <a:pt x="497" y="420"/>
                  </a:cubicBezTo>
                  <a:cubicBezTo>
                    <a:pt x="499" y="419"/>
                    <a:pt x="499" y="419"/>
                    <a:pt x="499" y="419"/>
                  </a:cubicBezTo>
                  <a:cubicBezTo>
                    <a:pt x="501" y="417"/>
                    <a:pt x="501" y="417"/>
                    <a:pt x="501" y="417"/>
                  </a:cubicBezTo>
                  <a:cubicBezTo>
                    <a:pt x="501" y="418"/>
                    <a:pt x="501" y="418"/>
                    <a:pt x="501" y="418"/>
                  </a:cubicBezTo>
                  <a:cubicBezTo>
                    <a:pt x="502" y="419"/>
                    <a:pt x="502" y="419"/>
                    <a:pt x="502" y="419"/>
                  </a:cubicBezTo>
                  <a:cubicBezTo>
                    <a:pt x="503" y="419"/>
                    <a:pt x="503" y="419"/>
                    <a:pt x="503" y="419"/>
                  </a:cubicBezTo>
                  <a:cubicBezTo>
                    <a:pt x="504" y="418"/>
                    <a:pt x="504" y="418"/>
                    <a:pt x="504" y="418"/>
                  </a:cubicBezTo>
                  <a:cubicBezTo>
                    <a:pt x="504" y="418"/>
                    <a:pt x="504" y="418"/>
                    <a:pt x="504" y="418"/>
                  </a:cubicBezTo>
                  <a:cubicBezTo>
                    <a:pt x="506" y="416"/>
                    <a:pt x="506" y="416"/>
                    <a:pt x="506" y="416"/>
                  </a:cubicBezTo>
                  <a:cubicBezTo>
                    <a:pt x="507" y="417"/>
                    <a:pt x="507" y="417"/>
                    <a:pt x="507" y="417"/>
                  </a:cubicBezTo>
                  <a:cubicBezTo>
                    <a:pt x="508" y="417"/>
                    <a:pt x="508" y="417"/>
                    <a:pt x="508" y="417"/>
                  </a:cubicBezTo>
                  <a:cubicBezTo>
                    <a:pt x="509" y="418"/>
                    <a:pt x="509" y="418"/>
                    <a:pt x="509" y="418"/>
                  </a:cubicBezTo>
                  <a:cubicBezTo>
                    <a:pt x="510" y="417"/>
                    <a:pt x="510" y="417"/>
                    <a:pt x="510" y="417"/>
                  </a:cubicBezTo>
                  <a:close/>
                  <a:moveTo>
                    <a:pt x="738" y="503"/>
                  </a:moveTo>
                  <a:cubicBezTo>
                    <a:pt x="738" y="501"/>
                    <a:pt x="738" y="501"/>
                    <a:pt x="738" y="501"/>
                  </a:cubicBezTo>
                  <a:cubicBezTo>
                    <a:pt x="738" y="500"/>
                    <a:pt x="738" y="500"/>
                    <a:pt x="738" y="500"/>
                  </a:cubicBezTo>
                  <a:cubicBezTo>
                    <a:pt x="738" y="497"/>
                    <a:pt x="738" y="497"/>
                    <a:pt x="738" y="497"/>
                  </a:cubicBezTo>
                  <a:cubicBezTo>
                    <a:pt x="738" y="494"/>
                    <a:pt x="738" y="494"/>
                    <a:pt x="738" y="494"/>
                  </a:cubicBezTo>
                  <a:cubicBezTo>
                    <a:pt x="741" y="491"/>
                    <a:pt x="741" y="491"/>
                    <a:pt x="741" y="491"/>
                  </a:cubicBezTo>
                  <a:cubicBezTo>
                    <a:pt x="743" y="488"/>
                    <a:pt x="743" y="488"/>
                    <a:pt x="743" y="488"/>
                  </a:cubicBezTo>
                  <a:cubicBezTo>
                    <a:pt x="745" y="487"/>
                    <a:pt x="745" y="487"/>
                    <a:pt x="745" y="487"/>
                  </a:cubicBezTo>
                  <a:cubicBezTo>
                    <a:pt x="748" y="482"/>
                    <a:pt x="748" y="482"/>
                    <a:pt x="748" y="482"/>
                  </a:cubicBezTo>
                  <a:cubicBezTo>
                    <a:pt x="750" y="481"/>
                    <a:pt x="750" y="481"/>
                    <a:pt x="750" y="481"/>
                  </a:cubicBezTo>
                  <a:cubicBezTo>
                    <a:pt x="752" y="481"/>
                    <a:pt x="752" y="481"/>
                    <a:pt x="752" y="481"/>
                  </a:cubicBezTo>
                  <a:cubicBezTo>
                    <a:pt x="753" y="480"/>
                    <a:pt x="753" y="480"/>
                    <a:pt x="753" y="480"/>
                  </a:cubicBezTo>
                  <a:cubicBezTo>
                    <a:pt x="754" y="480"/>
                    <a:pt x="754" y="480"/>
                    <a:pt x="754" y="480"/>
                  </a:cubicBezTo>
                  <a:cubicBezTo>
                    <a:pt x="756" y="479"/>
                    <a:pt x="756" y="479"/>
                    <a:pt x="756" y="479"/>
                  </a:cubicBezTo>
                  <a:cubicBezTo>
                    <a:pt x="759" y="480"/>
                    <a:pt x="759" y="480"/>
                    <a:pt x="759" y="480"/>
                  </a:cubicBezTo>
                  <a:cubicBezTo>
                    <a:pt x="760" y="481"/>
                    <a:pt x="760" y="481"/>
                    <a:pt x="760" y="481"/>
                  </a:cubicBezTo>
                  <a:cubicBezTo>
                    <a:pt x="761" y="481"/>
                    <a:pt x="761" y="481"/>
                    <a:pt x="761" y="481"/>
                  </a:cubicBezTo>
                  <a:cubicBezTo>
                    <a:pt x="763" y="483"/>
                    <a:pt x="763" y="483"/>
                    <a:pt x="763" y="483"/>
                  </a:cubicBezTo>
                  <a:cubicBezTo>
                    <a:pt x="764" y="486"/>
                    <a:pt x="764" y="486"/>
                    <a:pt x="764" y="486"/>
                  </a:cubicBezTo>
                  <a:cubicBezTo>
                    <a:pt x="764" y="487"/>
                    <a:pt x="764" y="487"/>
                    <a:pt x="764" y="487"/>
                  </a:cubicBezTo>
                  <a:cubicBezTo>
                    <a:pt x="762" y="489"/>
                    <a:pt x="762" y="489"/>
                    <a:pt x="762" y="489"/>
                  </a:cubicBezTo>
                  <a:cubicBezTo>
                    <a:pt x="761" y="492"/>
                    <a:pt x="761" y="492"/>
                    <a:pt x="761" y="492"/>
                  </a:cubicBezTo>
                  <a:cubicBezTo>
                    <a:pt x="760" y="494"/>
                    <a:pt x="760" y="494"/>
                    <a:pt x="760" y="494"/>
                  </a:cubicBezTo>
                  <a:cubicBezTo>
                    <a:pt x="757" y="499"/>
                    <a:pt x="757" y="499"/>
                    <a:pt x="757" y="499"/>
                  </a:cubicBezTo>
                  <a:cubicBezTo>
                    <a:pt x="756" y="501"/>
                    <a:pt x="756" y="501"/>
                    <a:pt x="756" y="501"/>
                  </a:cubicBezTo>
                  <a:cubicBezTo>
                    <a:pt x="754" y="501"/>
                    <a:pt x="754" y="501"/>
                    <a:pt x="754" y="501"/>
                  </a:cubicBezTo>
                  <a:cubicBezTo>
                    <a:pt x="751" y="503"/>
                    <a:pt x="751" y="503"/>
                    <a:pt x="751" y="503"/>
                  </a:cubicBezTo>
                  <a:cubicBezTo>
                    <a:pt x="751" y="504"/>
                    <a:pt x="751" y="504"/>
                    <a:pt x="751" y="504"/>
                  </a:cubicBezTo>
                  <a:cubicBezTo>
                    <a:pt x="749" y="504"/>
                    <a:pt x="749" y="504"/>
                    <a:pt x="749" y="504"/>
                  </a:cubicBezTo>
                  <a:cubicBezTo>
                    <a:pt x="746" y="505"/>
                    <a:pt x="746" y="505"/>
                    <a:pt x="746" y="505"/>
                  </a:cubicBezTo>
                  <a:cubicBezTo>
                    <a:pt x="745" y="504"/>
                    <a:pt x="745" y="504"/>
                    <a:pt x="745" y="504"/>
                  </a:cubicBezTo>
                  <a:cubicBezTo>
                    <a:pt x="741" y="505"/>
                    <a:pt x="741" y="505"/>
                    <a:pt x="741" y="505"/>
                  </a:cubicBezTo>
                  <a:cubicBezTo>
                    <a:pt x="739" y="504"/>
                    <a:pt x="739" y="504"/>
                    <a:pt x="739" y="504"/>
                  </a:cubicBezTo>
                  <a:cubicBezTo>
                    <a:pt x="738" y="504"/>
                    <a:pt x="738" y="504"/>
                    <a:pt x="738" y="504"/>
                  </a:cubicBezTo>
                  <a:cubicBezTo>
                    <a:pt x="738" y="503"/>
                    <a:pt x="738" y="503"/>
                    <a:pt x="738" y="503"/>
                  </a:cubicBezTo>
                  <a:close/>
                  <a:moveTo>
                    <a:pt x="521" y="410"/>
                  </a:moveTo>
                  <a:cubicBezTo>
                    <a:pt x="521" y="409"/>
                    <a:pt x="521" y="409"/>
                    <a:pt x="521" y="409"/>
                  </a:cubicBezTo>
                  <a:cubicBezTo>
                    <a:pt x="521" y="407"/>
                    <a:pt x="521" y="407"/>
                    <a:pt x="521" y="407"/>
                  </a:cubicBezTo>
                  <a:cubicBezTo>
                    <a:pt x="523" y="407"/>
                    <a:pt x="523" y="407"/>
                    <a:pt x="523" y="407"/>
                  </a:cubicBezTo>
                  <a:cubicBezTo>
                    <a:pt x="522" y="405"/>
                    <a:pt x="522" y="405"/>
                    <a:pt x="522" y="405"/>
                  </a:cubicBezTo>
                  <a:cubicBezTo>
                    <a:pt x="522" y="403"/>
                    <a:pt x="522" y="403"/>
                    <a:pt x="522" y="40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3" y="405"/>
                    <a:pt x="523" y="405"/>
                    <a:pt x="523" y="405"/>
                  </a:cubicBezTo>
                  <a:cubicBezTo>
                    <a:pt x="525" y="406"/>
                    <a:pt x="525" y="406"/>
                    <a:pt x="525" y="406"/>
                  </a:cubicBezTo>
                  <a:cubicBezTo>
                    <a:pt x="525" y="407"/>
                    <a:pt x="525" y="407"/>
                    <a:pt x="525" y="407"/>
                  </a:cubicBezTo>
                  <a:cubicBezTo>
                    <a:pt x="524" y="409"/>
                    <a:pt x="524" y="409"/>
                    <a:pt x="524" y="409"/>
                  </a:cubicBezTo>
                  <a:cubicBezTo>
                    <a:pt x="523" y="409"/>
                    <a:pt x="523" y="409"/>
                    <a:pt x="523" y="409"/>
                  </a:cubicBezTo>
                  <a:cubicBezTo>
                    <a:pt x="522" y="410"/>
                    <a:pt x="522" y="410"/>
                    <a:pt x="522" y="410"/>
                  </a:cubicBezTo>
                  <a:cubicBezTo>
                    <a:pt x="521" y="410"/>
                    <a:pt x="521" y="410"/>
                    <a:pt x="521" y="410"/>
                  </a:cubicBezTo>
                  <a:close/>
                  <a:moveTo>
                    <a:pt x="500" y="429"/>
                  </a:moveTo>
                  <a:cubicBezTo>
                    <a:pt x="502" y="428"/>
                    <a:pt x="502" y="428"/>
                    <a:pt x="502" y="428"/>
                  </a:cubicBezTo>
                  <a:cubicBezTo>
                    <a:pt x="503" y="426"/>
                    <a:pt x="503" y="426"/>
                    <a:pt x="503" y="426"/>
                  </a:cubicBezTo>
                  <a:cubicBezTo>
                    <a:pt x="503" y="425"/>
                    <a:pt x="503" y="425"/>
                    <a:pt x="503" y="425"/>
                  </a:cubicBezTo>
                  <a:cubicBezTo>
                    <a:pt x="503" y="423"/>
                    <a:pt x="503" y="423"/>
                    <a:pt x="503" y="423"/>
                  </a:cubicBezTo>
                  <a:cubicBezTo>
                    <a:pt x="503" y="423"/>
                    <a:pt x="503" y="423"/>
                    <a:pt x="503" y="423"/>
                  </a:cubicBezTo>
                  <a:cubicBezTo>
                    <a:pt x="501" y="424"/>
                    <a:pt x="501" y="424"/>
                    <a:pt x="501" y="424"/>
                  </a:cubicBezTo>
                  <a:cubicBezTo>
                    <a:pt x="501" y="425"/>
                    <a:pt x="501" y="425"/>
                    <a:pt x="501" y="425"/>
                  </a:cubicBezTo>
                  <a:cubicBezTo>
                    <a:pt x="498" y="425"/>
                    <a:pt x="498" y="425"/>
                    <a:pt x="498" y="425"/>
                  </a:cubicBezTo>
                  <a:cubicBezTo>
                    <a:pt x="498" y="426"/>
                    <a:pt x="498" y="426"/>
                    <a:pt x="498" y="426"/>
                  </a:cubicBezTo>
                  <a:cubicBezTo>
                    <a:pt x="499" y="428"/>
                    <a:pt x="499" y="428"/>
                    <a:pt x="499" y="428"/>
                  </a:cubicBezTo>
                  <a:cubicBezTo>
                    <a:pt x="500" y="429"/>
                    <a:pt x="500" y="429"/>
                    <a:pt x="500" y="429"/>
                  </a:cubicBezTo>
                  <a:close/>
                  <a:moveTo>
                    <a:pt x="525" y="424"/>
                  </a:moveTo>
                  <a:cubicBezTo>
                    <a:pt x="523" y="426"/>
                    <a:pt x="523" y="426"/>
                    <a:pt x="523" y="426"/>
                  </a:cubicBezTo>
                  <a:cubicBezTo>
                    <a:pt x="522" y="427"/>
                    <a:pt x="522" y="427"/>
                    <a:pt x="522" y="427"/>
                  </a:cubicBezTo>
                  <a:cubicBezTo>
                    <a:pt x="521" y="428"/>
                    <a:pt x="521" y="428"/>
                    <a:pt x="521" y="428"/>
                  </a:cubicBezTo>
                  <a:cubicBezTo>
                    <a:pt x="520" y="426"/>
                    <a:pt x="520" y="426"/>
                    <a:pt x="520" y="426"/>
                  </a:cubicBezTo>
                  <a:cubicBezTo>
                    <a:pt x="520" y="425"/>
                    <a:pt x="520" y="425"/>
                    <a:pt x="520" y="425"/>
                  </a:cubicBezTo>
                  <a:cubicBezTo>
                    <a:pt x="522" y="421"/>
                    <a:pt x="522" y="421"/>
                    <a:pt x="522" y="421"/>
                  </a:cubicBezTo>
                  <a:cubicBezTo>
                    <a:pt x="522" y="420"/>
                    <a:pt x="522" y="420"/>
                    <a:pt x="522" y="420"/>
                  </a:cubicBezTo>
                  <a:cubicBezTo>
                    <a:pt x="523" y="418"/>
                    <a:pt x="523" y="418"/>
                    <a:pt x="523" y="418"/>
                  </a:cubicBezTo>
                  <a:cubicBezTo>
                    <a:pt x="524" y="419"/>
                    <a:pt x="524" y="419"/>
                    <a:pt x="524" y="419"/>
                  </a:cubicBezTo>
                  <a:cubicBezTo>
                    <a:pt x="525" y="420"/>
                    <a:pt x="525" y="420"/>
                    <a:pt x="525" y="420"/>
                  </a:cubicBezTo>
                  <a:cubicBezTo>
                    <a:pt x="526" y="422"/>
                    <a:pt x="526" y="422"/>
                    <a:pt x="526" y="422"/>
                  </a:cubicBezTo>
                  <a:cubicBezTo>
                    <a:pt x="525" y="424"/>
                    <a:pt x="525" y="424"/>
                    <a:pt x="525" y="424"/>
                  </a:cubicBezTo>
                  <a:close/>
                  <a:moveTo>
                    <a:pt x="528" y="421"/>
                  </a:moveTo>
                  <a:cubicBezTo>
                    <a:pt x="527" y="420"/>
                    <a:pt x="527" y="420"/>
                    <a:pt x="527" y="420"/>
                  </a:cubicBezTo>
                  <a:cubicBezTo>
                    <a:pt x="527" y="419"/>
                    <a:pt x="527" y="419"/>
                    <a:pt x="527" y="419"/>
                  </a:cubicBezTo>
                  <a:cubicBezTo>
                    <a:pt x="528" y="416"/>
                    <a:pt x="528" y="416"/>
                    <a:pt x="528" y="416"/>
                  </a:cubicBezTo>
                  <a:cubicBezTo>
                    <a:pt x="529" y="415"/>
                    <a:pt x="529" y="415"/>
                    <a:pt x="529" y="415"/>
                  </a:cubicBezTo>
                  <a:cubicBezTo>
                    <a:pt x="530" y="417"/>
                    <a:pt x="530" y="417"/>
                    <a:pt x="530" y="417"/>
                  </a:cubicBezTo>
                  <a:cubicBezTo>
                    <a:pt x="529" y="419"/>
                    <a:pt x="529" y="419"/>
                    <a:pt x="529" y="419"/>
                  </a:cubicBezTo>
                  <a:cubicBezTo>
                    <a:pt x="529" y="421"/>
                    <a:pt x="529" y="421"/>
                    <a:pt x="529" y="421"/>
                  </a:cubicBezTo>
                  <a:cubicBezTo>
                    <a:pt x="529" y="421"/>
                    <a:pt x="528" y="421"/>
                    <a:pt x="528" y="421"/>
                  </a:cubicBezTo>
                  <a:close/>
                  <a:moveTo>
                    <a:pt x="573" y="422"/>
                  </a:moveTo>
                  <a:cubicBezTo>
                    <a:pt x="574" y="418"/>
                    <a:pt x="574" y="418"/>
                    <a:pt x="574" y="418"/>
                  </a:cubicBezTo>
                  <a:cubicBezTo>
                    <a:pt x="576" y="416"/>
                    <a:pt x="576" y="416"/>
                    <a:pt x="576" y="416"/>
                  </a:cubicBezTo>
                  <a:cubicBezTo>
                    <a:pt x="579" y="417"/>
                    <a:pt x="579" y="417"/>
                    <a:pt x="579" y="417"/>
                  </a:cubicBezTo>
                  <a:cubicBezTo>
                    <a:pt x="579" y="419"/>
                    <a:pt x="579" y="419"/>
                    <a:pt x="579" y="419"/>
                  </a:cubicBezTo>
                  <a:cubicBezTo>
                    <a:pt x="577" y="423"/>
                    <a:pt x="577" y="423"/>
                    <a:pt x="577" y="423"/>
                  </a:cubicBezTo>
                  <a:cubicBezTo>
                    <a:pt x="575" y="423"/>
                    <a:pt x="575" y="423"/>
                    <a:pt x="575" y="423"/>
                  </a:cubicBezTo>
                  <a:cubicBezTo>
                    <a:pt x="576" y="422"/>
                    <a:pt x="576" y="422"/>
                    <a:pt x="576" y="422"/>
                  </a:cubicBezTo>
                  <a:cubicBezTo>
                    <a:pt x="576" y="419"/>
                    <a:pt x="576" y="419"/>
                    <a:pt x="576" y="419"/>
                  </a:cubicBezTo>
                  <a:cubicBezTo>
                    <a:pt x="575" y="421"/>
                    <a:pt x="575" y="421"/>
                    <a:pt x="575" y="421"/>
                  </a:cubicBezTo>
                  <a:cubicBezTo>
                    <a:pt x="574" y="422"/>
                    <a:pt x="574" y="422"/>
                    <a:pt x="574" y="422"/>
                  </a:cubicBezTo>
                  <a:cubicBezTo>
                    <a:pt x="574" y="422"/>
                    <a:pt x="573" y="422"/>
                    <a:pt x="573" y="422"/>
                  </a:cubicBezTo>
                  <a:close/>
                  <a:moveTo>
                    <a:pt x="571" y="419"/>
                  </a:moveTo>
                  <a:cubicBezTo>
                    <a:pt x="572" y="419"/>
                    <a:pt x="572" y="419"/>
                    <a:pt x="572" y="419"/>
                  </a:cubicBezTo>
                  <a:cubicBezTo>
                    <a:pt x="573" y="417"/>
                    <a:pt x="573" y="417"/>
                    <a:pt x="573" y="417"/>
                  </a:cubicBezTo>
                  <a:cubicBezTo>
                    <a:pt x="572" y="414"/>
                    <a:pt x="572" y="414"/>
                    <a:pt x="572" y="414"/>
                  </a:cubicBezTo>
                  <a:cubicBezTo>
                    <a:pt x="571" y="416"/>
                    <a:pt x="571" y="416"/>
                    <a:pt x="571" y="416"/>
                  </a:cubicBezTo>
                  <a:cubicBezTo>
                    <a:pt x="571" y="419"/>
                    <a:pt x="571" y="419"/>
                    <a:pt x="571" y="419"/>
                  </a:cubicBezTo>
                  <a:close/>
                  <a:moveTo>
                    <a:pt x="569" y="440"/>
                  </a:moveTo>
                  <a:cubicBezTo>
                    <a:pt x="570" y="439"/>
                    <a:pt x="570" y="439"/>
                    <a:pt x="570" y="439"/>
                  </a:cubicBezTo>
                  <a:cubicBezTo>
                    <a:pt x="574" y="437"/>
                    <a:pt x="574" y="437"/>
                    <a:pt x="574" y="437"/>
                  </a:cubicBezTo>
                  <a:cubicBezTo>
                    <a:pt x="574" y="435"/>
                    <a:pt x="574" y="435"/>
                    <a:pt x="574" y="435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0" y="434"/>
                    <a:pt x="570" y="434"/>
                    <a:pt x="570" y="434"/>
                  </a:cubicBezTo>
                  <a:cubicBezTo>
                    <a:pt x="572" y="429"/>
                    <a:pt x="572" y="429"/>
                    <a:pt x="572" y="429"/>
                  </a:cubicBezTo>
                  <a:cubicBezTo>
                    <a:pt x="573" y="427"/>
                    <a:pt x="573" y="427"/>
                    <a:pt x="573" y="427"/>
                  </a:cubicBezTo>
                  <a:cubicBezTo>
                    <a:pt x="570" y="428"/>
                    <a:pt x="570" y="428"/>
                    <a:pt x="570" y="428"/>
                  </a:cubicBezTo>
                  <a:cubicBezTo>
                    <a:pt x="569" y="432"/>
                    <a:pt x="569" y="432"/>
                    <a:pt x="569" y="432"/>
                  </a:cubicBezTo>
                  <a:cubicBezTo>
                    <a:pt x="568" y="429"/>
                    <a:pt x="568" y="429"/>
                    <a:pt x="568" y="429"/>
                  </a:cubicBezTo>
                  <a:cubicBezTo>
                    <a:pt x="570" y="424"/>
                    <a:pt x="570" y="424"/>
                    <a:pt x="570" y="424"/>
                  </a:cubicBezTo>
                  <a:cubicBezTo>
                    <a:pt x="569" y="416"/>
                    <a:pt x="569" y="416"/>
                    <a:pt x="569" y="416"/>
                  </a:cubicBezTo>
                  <a:cubicBezTo>
                    <a:pt x="566" y="413"/>
                    <a:pt x="566" y="413"/>
                    <a:pt x="566" y="413"/>
                  </a:cubicBezTo>
                  <a:cubicBezTo>
                    <a:pt x="566" y="411"/>
                    <a:pt x="566" y="411"/>
                    <a:pt x="566" y="411"/>
                  </a:cubicBezTo>
                  <a:cubicBezTo>
                    <a:pt x="564" y="411"/>
                    <a:pt x="564" y="411"/>
                    <a:pt x="564" y="411"/>
                  </a:cubicBezTo>
                  <a:cubicBezTo>
                    <a:pt x="562" y="413"/>
                    <a:pt x="562" y="413"/>
                    <a:pt x="562" y="413"/>
                  </a:cubicBezTo>
                  <a:cubicBezTo>
                    <a:pt x="562" y="410"/>
                    <a:pt x="562" y="410"/>
                    <a:pt x="562" y="410"/>
                  </a:cubicBezTo>
                  <a:cubicBezTo>
                    <a:pt x="564" y="409"/>
                    <a:pt x="564" y="409"/>
                    <a:pt x="564" y="409"/>
                  </a:cubicBezTo>
                  <a:cubicBezTo>
                    <a:pt x="563" y="406"/>
                    <a:pt x="563" y="406"/>
                    <a:pt x="563" y="406"/>
                  </a:cubicBezTo>
                  <a:cubicBezTo>
                    <a:pt x="563" y="404"/>
                    <a:pt x="563" y="404"/>
                    <a:pt x="563" y="404"/>
                  </a:cubicBezTo>
                  <a:cubicBezTo>
                    <a:pt x="563" y="402"/>
                    <a:pt x="563" y="402"/>
                    <a:pt x="563" y="402"/>
                  </a:cubicBezTo>
                  <a:cubicBezTo>
                    <a:pt x="559" y="403"/>
                    <a:pt x="559" y="403"/>
                    <a:pt x="559" y="403"/>
                  </a:cubicBezTo>
                  <a:cubicBezTo>
                    <a:pt x="556" y="406"/>
                    <a:pt x="556" y="406"/>
                    <a:pt x="556" y="406"/>
                  </a:cubicBezTo>
                  <a:cubicBezTo>
                    <a:pt x="554" y="410"/>
                    <a:pt x="554" y="410"/>
                    <a:pt x="554" y="410"/>
                  </a:cubicBezTo>
                  <a:cubicBezTo>
                    <a:pt x="555" y="414"/>
                    <a:pt x="555" y="414"/>
                    <a:pt x="555" y="414"/>
                  </a:cubicBezTo>
                  <a:cubicBezTo>
                    <a:pt x="553" y="413"/>
                    <a:pt x="553" y="413"/>
                    <a:pt x="553" y="413"/>
                  </a:cubicBezTo>
                  <a:cubicBezTo>
                    <a:pt x="552" y="410"/>
                    <a:pt x="552" y="410"/>
                    <a:pt x="552" y="410"/>
                  </a:cubicBezTo>
                  <a:cubicBezTo>
                    <a:pt x="551" y="410"/>
                    <a:pt x="551" y="410"/>
                    <a:pt x="551" y="410"/>
                  </a:cubicBezTo>
                  <a:cubicBezTo>
                    <a:pt x="551" y="412"/>
                    <a:pt x="551" y="412"/>
                    <a:pt x="551" y="412"/>
                  </a:cubicBezTo>
                  <a:cubicBezTo>
                    <a:pt x="549" y="413"/>
                    <a:pt x="549" y="413"/>
                    <a:pt x="549" y="413"/>
                  </a:cubicBezTo>
                  <a:cubicBezTo>
                    <a:pt x="550" y="415"/>
                    <a:pt x="550" y="415"/>
                    <a:pt x="550" y="415"/>
                  </a:cubicBezTo>
                  <a:cubicBezTo>
                    <a:pt x="549" y="417"/>
                    <a:pt x="549" y="417"/>
                    <a:pt x="549" y="417"/>
                  </a:cubicBezTo>
                  <a:cubicBezTo>
                    <a:pt x="547" y="417"/>
                    <a:pt x="547" y="417"/>
                    <a:pt x="547" y="417"/>
                  </a:cubicBezTo>
                  <a:cubicBezTo>
                    <a:pt x="546" y="419"/>
                    <a:pt x="546" y="419"/>
                    <a:pt x="546" y="419"/>
                  </a:cubicBezTo>
                  <a:cubicBezTo>
                    <a:pt x="542" y="419"/>
                    <a:pt x="542" y="419"/>
                    <a:pt x="542" y="419"/>
                  </a:cubicBezTo>
                  <a:cubicBezTo>
                    <a:pt x="540" y="420"/>
                    <a:pt x="540" y="420"/>
                    <a:pt x="540" y="420"/>
                  </a:cubicBezTo>
                  <a:cubicBezTo>
                    <a:pt x="539" y="419"/>
                    <a:pt x="539" y="419"/>
                    <a:pt x="539" y="419"/>
                  </a:cubicBezTo>
                  <a:cubicBezTo>
                    <a:pt x="533" y="422"/>
                    <a:pt x="533" y="422"/>
                    <a:pt x="533" y="422"/>
                  </a:cubicBezTo>
                  <a:cubicBezTo>
                    <a:pt x="534" y="425"/>
                    <a:pt x="534" y="425"/>
                    <a:pt x="534" y="425"/>
                  </a:cubicBezTo>
                  <a:cubicBezTo>
                    <a:pt x="536" y="428"/>
                    <a:pt x="536" y="428"/>
                    <a:pt x="536" y="428"/>
                  </a:cubicBezTo>
                  <a:cubicBezTo>
                    <a:pt x="538" y="427"/>
                    <a:pt x="538" y="427"/>
                    <a:pt x="538" y="427"/>
                  </a:cubicBezTo>
                  <a:cubicBezTo>
                    <a:pt x="538" y="425"/>
                    <a:pt x="538" y="425"/>
                    <a:pt x="538" y="425"/>
                  </a:cubicBezTo>
                  <a:cubicBezTo>
                    <a:pt x="538" y="424"/>
                    <a:pt x="538" y="424"/>
                    <a:pt x="538" y="424"/>
                  </a:cubicBezTo>
                  <a:cubicBezTo>
                    <a:pt x="541" y="426"/>
                    <a:pt x="541" y="426"/>
                    <a:pt x="541" y="426"/>
                  </a:cubicBezTo>
                  <a:cubicBezTo>
                    <a:pt x="540" y="429"/>
                    <a:pt x="540" y="429"/>
                    <a:pt x="540" y="429"/>
                  </a:cubicBezTo>
                  <a:cubicBezTo>
                    <a:pt x="542" y="431"/>
                    <a:pt x="542" y="431"/>
                    <a:pt x="542" y="431"/>
                  </a:cubicBezTo>
                  <a:cubicBezTo>
                    <a:pt x="544" y="429"/>
                    <a:pt x="544" y="429"/>
                    <a:pt x="544" y="429"/>
                  </a:cubicBezTo>
                  <a:cubicBezTo>
                    <a:pt x="545" y="430"/>
                    <a:pt x="545" y="430"/>
                    <a:pt x="545" y="430"/>
                  </a:cubicBezTo>
                  <a:cubicBezTo>
                    <a:pt x="544" y="432"/>
                    <a:pt x="544" y="432"/>
                    <a:pt x="544" y="432"/>
                  </a:cubicBezTo>
                  <a:cubicBezTo>
                    <a:pt x="547" y="436"/>
                    <a:pt x="547" y="436"/>
                    <a:pt x="547" y="436"/>
                  </a:cubicBezTo>
                  <a:cubicBezTo>
                    <a:pt x="549" y="436"/>
                    <a:pt x="549" y="436"/>
                    <a:pt x="549" y="436"/>
                  </a:cubicBezTo>
                  <a:cubicBezTo>
                    <a:pt x="550" y="440"/>
                    <a:pt x="550" y="440"/>
                    <a:pt x="550" y="440"/>
                  </a:cubicBezTo>
                  <a:cubicBezTo>
                    <a:pt x="552" y="441"/>
                    <a:pt x="552" y="441"/>
                    <a:pt x="552" y="441"/>
                  </a:cubicBezTo>
                  <a:cubicBezTo>
                    <a:pt x="554" y="438"/>
                    <a:pt x="554" y="438"/>
                    <a:pt x="554" y="438"/>
                  </a:cubicBezTo>
                  <a:cubicBezTo>
                    <a:pt x="554" y="441"/>
                    <a:pt x="554" y="441"/>
                    <a:pt x="554" y="441"/>
                  </a:cubicBezTo>
                  <a:cubicBezTo>
                    <a:pt x="557" y="443"/>
                    <a:pt x="557" y="443"/>
                    <a:pt x="557" y="443"/>
                  </a:cubicBezTo>
                  <a:cubicBezTo>
                    <a:pt x="559" y="443"/>
                    <a:pt x="559" y="443"/>
                    <a:pt x="559" y="443"/>
                  </a:cubicBezTo>
                  <a:cubicBezTo>
                    <a:pt x="561" y="443"/>
                    <a:pt x="561" y="443"/>
                    <a:pt x="561" y="443"/>
                  </a:cubicBezTo>
                  <a:cubicBezTo>
                    <a:pt x="564" y="441"/>
                    <a:pt x="564" y="441"/>
                    <a:pt x="564" y="441"/>
                  </a:cubicBezTo>
                  <a:cubicBezTo>
                    <a:pt x="565" y="440"/>
                    <a:pt x="565" y="440"/>
                    <a:pt x="565" y="440"/>
                  </a:cubicBezTo>
                  <a:cubicBezTo>
                    <a:pt x="568" y="438"/>
                    <a:pt x="568" y="438"/>
                    <a:pt x="568" y="438"/>
                  </a:cubicBezTo>
                  <a:cubicBezTo>
                    <a:pt x="569" y="440"/>
                    <a:pt x="569" y="440"/>
                    <a:pt x="569" y="440"/>
                  </a:cubicBezTo>
                  <a:close/>
                  <a:moveTo>
                    <a:pt x="819" y="423"/>
                  </a:moveTo>
                  <a:cubicBezTo>
                    <a:pt x="819" y="421"/>
                    <a:pt x="819" y="421"/>
                    <a:pt x="819" y="421"/>
                  </a:cubicBezTo>
                  <a:cubicBezTo>
                    <a:pt x="818" y="420"/>
                    <a:pt x="818" y="420"/>
                    <a:pt x="818" y="420"/>
                  </a:cubicBezTo>
                  <a:cubicBezTo>
                    <a:pt x="819" y="418"/>
                    <a:pt x="819" y="418"/>
                    <a:pt x="819" y="418"/>
                  </a:cubicBezTo>
                  <a:cubicBezTo>
                    <a:pt x="821" y="417"/>
                    <a:pt x="821" y="417"/>
                    <a:pt x="821" y="417"/>
                  </a:cubicBezTo>
                  <a:cubicBezTo>
                    <a:pt x="823" y="417"/>
                    <a:pt x="823" y="417"/>
                    <a:pt x="823" y="417"/>
                  </a:cubicBezTo>
                  <a:cubicBezTo>
                    <a:pt x="823" y="419"/>
                    <a:pt x="823" y="419"/>
                    <a:pt x="823" y="419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26" y="420"/>
                    <a:pt x="826" y="420"/>
                    <a:pt x="826" y="420"/>
                  </a:cubicBezTo>
                  <a:cubicBezTo>
                    <a:pt x="825" y="422"/>
                    <a:pt x="825" y="422"/>
                    <a:pt x="825" y="422"/>
                  </a:cubicBezTo>
                  <a:cubicBezTo>
                    <a:pt x="823" y="422"/>
                    <a:pt x="823" y="422"/>
                    <a:pt x="823" y="422"/>
                  </a:cubicBezTo>
                  <a:cubicBezTo>
                    <a:pt x="822" y="422"/>
                    <a:pt x="822" y="422"/>
                    <a:pt x="822" y="422"/>
                  </a:cubicBezTo>
                  <a:cubicBezTo>
                    <a:pt x="820" y="423"/>
                    <a:pt x="820" y="423"/>
                    <a:pt x="820" y="423"/>
                  </a:cubicBezTo>
                  <a:cubicBezTo>
                    <a:pt x="820" y="424"/>
                    <a:pt x="820" y="424"/>
                    <a:pt x="820" y="424"/>
                  </a:cubicBezTo>
                  <a:cubicBezTo>
                    <a:pt x="820" y="424"/>
                    <a:pt x="819" y="423"/>
                    <a:pt x="819" y="423"/>
                  </a:cubicBezTo>
                  <a:close/>
                  <a:moveTo>
                    <a:pt x="813" y="637"/>
                  </a:moveTo>
                  <a:cubicBezTo>
                    <a:pt x="811" y="637"/>
                    <a:pt x="811" y="637"/>
                    <a:pt x="811" y="637"/>
                  </a:cubicBezTo>
                  <a:cubicBezTo>
                    <a:pt x="809" y="636"/>
                    <a:pt x="809" y="636"/>
                    <a:pt x="809" y="636"/>
                  </a:cubicBezTo>
                  <a:cubicBezTo>
                    <a:pt x="805" y="635"/>
                    <a:pt x="805" y="635"/>
                    <a:pt x="805" y="635"/>
                  </a:cubicBezTo>
                  <a:cubicBezTo>
                    <a:pt x="804" y="633"/>
                    <a:pt x="804" y="633"/>
                    <a:pt x="804" y="633"/>
                  </a:cubicBezTo>
                  <a:cubicBezTo>
                    <a:pt x="802" y="633"/>
                    <a:pt x="802" y="633"/>
                    <a:pt x="802" y="633"/>
                  </a:cubicBezTo>
                  <a:cubicBezTo>
                    <a:pt x="799" y="630"/>
                    <a:pt x="799" y="630"/>
                    <a:pt x="799" y="630"/>
                  </a:cubicBezTo>
                  <a:cubicBezTo>
                    <a:pt x="798" y="629"/>
                    <a:pt x="798" y="629"/>
                    <a:pt x="798" y="629"/>
                  </a:cubicBezTo>
                  <a:cubicBezTo>
                    <a:pt x="796" y="628"/>
                    <a:pt x="796" y="628"/>
                    <a:pt x="796" y="628"/>
                  </a:cubicBezTo>
                  <a:cubicBezTo>
                    <a:pt x="795" y="628"/>
                    <a:pt x="795" y="628"/>
                    <a:pt x="795" y="628"/>
                  </a:cubicBezTo>
                  <a:cubicBezTo>
                    <a:pt x="793" y="627"/>
                    <a:pt x="793" y="627"/>
                    <a:pt x="793" y="627"/>
                  </a:cubicBezTo>
                  <a:cubicBezTo>
                    <a:pt x="793" y="628"/>
                    <a:pt x="793" y="628"/>
                    <a:pt x="793" y="628"/>
                  </a:cubicBezTo>
                  <a:cubicBezTo>
                    <a:pt x="789" y="627"/>
                    <a:pt x="789" y="627"/>
                    <a:pt x="789" y="627"/>
                  </a:cubicBezTo>
                  <a:cubicBezTo>
                    <a:pt x="788" y="625"/>
                    <a:pt x="788" y="625"/>
                    <a:pt x="788" y="625"/>
                  </a:cubicBezTo>
                  <a:cubicBezTo>
                    <a:pt x="787" y="624"/>
                    <a:pt x="787" y="624"/>
                    <a:pt x="787" y="624"/>
                  </a:cubicBezTo>
                  <a:cubicBezTo>
                    <a:pt x="785" y="624"/>
                    <a:pt x="785" y="624"/>
                    <a:pt x="785" y="624"/>
                  </a:cubicBezTo>
                  <a:cubicBezTo>
                    <a:pt x="783" y="621"/>
                    <a:pt x="783" y="621"/>
                    <a:pt x="783" y="621"/>
                  </a:cubicBezTo>
                  <a:cubicBezTo>
                    <a:pt x="783" y="620"/>
                    <a:pt x="783" y="620"/>
                    <a:pt x="783" y="620"/>
                  </a:cubicBezTo>
                  <a:cubicBezTo>
                    <a:pt x="782" y="620"/>
                    <a:pt x="782" y="620"/>
                    <a:pt x="782" y="620"/>
                  </a:cubicBezTo>
                  <a:cubicBezTo>
                    <a:pt x="780" y="619"/>
                    <a:pt x="780" y="619"/>
                    <a:pt x="780" y="619"/>
                  </a:cubicBezTo>
                  <a:cubicBezTo>
                    <a:pt x="779" y="617"/>
                    <a:pt x="779" y="617"/>
                    <a:pt x="779" y="617"/>
                  </a:cubicBezTo>
                  <a:cubicBezTo>
                    <a:pt x="780" y="616"/>
                    <a:pt x="780" y="616"/>
                    <a:pt x="780" y="616"/>
                  </a:cubicBezTo>
                  <a:cubicBezTo>
                    <a:pt x="782" y="615"/>
                    <a:pt x="782" y="615"/>
                    <a:pt x="782" y="615"/>
                  </a:cubicBezTo>
                  <a:cubicBezTo>
                    <a:pt x="779" y="614"/>
                    <a:pt x="779" y="614"/>
                    <a:pt x="779" y="614"/>
                  </a:cubicBezTo>
                  <a:cubicBezTo>
                    <a:pt x="779" y="615"/>
                    <a:pt x="779" y="615"/>
                    <a:pt x="779" y="615"/>
                  </a:cubicBezTo>
                  <a:cubicBezTo>
                    <a:pt x="778" y="615"/>
                    <a:pt x="778" y="615"/>
                    <a:pt x="778" y="615"/>
                  </a:cubicBezTo>
                  <a:cubicBezTo>
                    <a:pt x="777" y="615"/>
                    <a:pt x="777" y="615"/>
                    <a:pt x="777" y="615"/>
                  </a:cubicBezTo>
                  <a:cubicBezTo>
                    <a:pt x="777" y="614"/>
                    <a:pt x="777" y="614"/>
                    <a:pt x="777" y="614"/>
                  </a:cubicBezTo>
                  <a:cubicBezTo>
                    <a:pt x="775" y="614"/>
                    <a:pt x="775" y="614"/>
                    <a:pt x="775" y="614"/>
                  </a:cubicBezTo>
                  <a:cubicBezTo>
                    <a:pt x="771" y="611"/>
                    <a:pt x="771" y="611"/>
                    <a:pt x="771" y="611"/>
                  </a:cubicBezTo>
                  <a:cubicBezTo>
                    <a:pt x="769" y="611"/>
                    <a:pt x="769" y="611"/>
                    <a:pt x="769" y="611"/>
                  </a:cubicBezTo>
                  <a:cubicBezTo>
                    <a:pt x="768" y="610"/>
                    <a:pt x="768" y="610"/>
                    <a:pt x="768" y="610"/>
                  </a:cubicBezTo>
                  <a:cubicBezTo>
                    <a:pt x="766" y="608"/>
                    <a:pt x="766" y="608"/>
                    <a:pt x="766" y="608"/>
                  </a:cubicBezTo>
                  <a:cubicBezTo>
                    <a:pt x="766" y="607"/>
                    <a:pt x="766" y="607"/>
                    <a:pt x="766" y="607"/>
                  </a:cubicBezTo>
                  <a:cubicBezTo>
                    <a:pt x="765" y="606"/>
                    <a:pt x="765" y="606"/>
                    <a:pt x="765" y="606"/>
                  </a:cubicBezTo>
                  <a:cubicBezTo>
                    <a:pt x="763" y="605"/>
                    <a:pt x="763" y="605"/>
                    <a:pt x="763" y="605"/>
                  </a:cubicBezTo>
                  <a:cubicBezTo>
                    <a:pt x="762" y="603"/>
                    <a:pt x="762" y="603"/>
                    <a:pt x="762" y="603"/>
                  </a:cubicBezTo>
                  <a:cubicBezTo>
                    <a:pt x="761" y="600"/>
                    <a:pt x="761" y="600"/>
                    <a:pt x="761" y="600"/>
                  </a:cubicBezTo>
                  <a:cubicBezTo>
                    <a:pt x="759" y="599"/>
                    <a:pt x="759" y="599"/>
                    <a:pt x="759" y="599"/>
                  </a:cubicBezTo>
                  <a:cubicBezTo>
                    <a:pt x="760" y="598"/>
                    <a:pt x="760" y="598"/>
                    <a:pt x="760" y="598"/>
                  </a:cubicBezTo>
                  <a:cubicBezTo>
                    <a:pt x="763" y="598"/>
                    <a:pt x="763" y="598"/>
                    <a:pt x="763" y="598"/>
                  </a:cubicBezTo>
                  <a:cubicBezTo>
                    <a:pt x="768" y="595"/>
                    <a:pt x="768" y="595"/>
                    <a:pt x="768" y="595"/>
                  </a:cubicBezTo>
                  <a:cubicBezTo>
                    <a:pt x="769" y="594"/>
                    <a:pt x="769" y="594"/>
                    <a:pt x="769" y="594"/>
                  </a:cubicBezTo>
                  <a:cubicBezTo>
                    <a:pt x="765" y="594"/>
                    <a:pt x="765" y="594"/>
                    <a:pt x="765" y="594"/>
                  </a:cubicBezTo>
                  <a:cubicBezTo>
                    <a:pt x="763" y="592"/>
                    <a:pt x="763" y="592"/>
                    <a:pt x="763" y="592"/>
                  </a:cubicBezTo>
                  <a:cubicBezTo>
                    <a:pt x="763" y="589"/>
                    <a:pt x="763" y="589"/>
                    <a:pt x="763" y="589"/>
                  </a:cubicBezTo>
                  <a:cubicBezTo>
                    <a:pt x="763" y="588"/>
                    <a:pt x="763" y="588"/>
                    <a:pt x="763" y="588"/>
                  </a:cubicBezTo>
                  <a:cubicBezTo>
                    <a:pt x="762" y="589"/>
                    <a:pt x="762" y="589"/>
                    <a:pt x="762" y="589"/>
                  </a:cubicBezTo>
                  <a:cubicBezTo>
                    <a:pt x="761" y="591"/>
                    <a:pt x="761" y="591"/>
                    <a:pt x="761" y="591"/>
                  </a:cubicBezTo>
                  <a:cubicBezTo>
                    <a:pt x="760" y="593"/>
                    <a:pt x="760" y="593"/>
                    <a:pt x="760" y="593"/>
                  </a:cubicBezTo>
                  <a:cubicBezTo>
                    <a:pt x="758" y="591"/>
                    <a:pt x="758" y="591"/>
                    <a:pt x="758" y="591"/>
                  </a:cubicBezTo>
                  <a:cubicBezTo>
                    <a:pt x="760" y="589"/>
                    <a:pt x="760" y="589"/>
                    <a:pt x="760" y="589"/>
                  </a:cubicBezTo>
                  <a:cubicBezTo>
                    <a:pt x="760" y="585"/>
                    <a:pt x="760" y="585"/>
                    <a:pt x="760" y="585"/>
                  </a:cubicBezTo>
                  <a:cubicBezTo>
                    <a:pt x="759" y="588"/>
                    <a:pt x="759" y="588"/>
                    <a:pt x="759" y="588"/>
                  </a:cubicBezTo>
                  <a:cubicBezTo>
                    <a:pt x="758" y="587"/>
                    <a:pt x="758" y="587"/>
                    <a:pt x="758" y="587"/>
                  </a:cubicBezTo>
                  <a:cubicBezTo>
                    <a:pt x="758" y="584"/>
                    <a:pt x="758" y="584"/>
                    <a:pt x="758" y="584"/>
                  </a:cubicBezTo>
                  <a:cubicBezTo>
                    <a:pt x="756" y="584"/>
                    <a:pt x="756" y="584"/>
                    <a:pt x="756" y="584"/>
                  </a:cubicBezTo>
                  <a:cubicBezTo>
                    <a:pt x="755" y="582"/>
                    <a:pt x="755" y="582"/>
                    <a:pt x="755" y="582"/>
                  </a:cubicBezTo>
                  <a:cubicBezTo>
                    <a:pt x="755" y="580"/>
                    <a:pt x="755" y="580"/>
                    <a:pt x="755" y="580"/>
                  </a:cubicBezTo>
                  <a:cubicBezTo>
                    <a:pt x="754" y="577"/>
                    <a:pt x="754" y="577"/>
                    <a:pt x="754" y="577"/>
                  </a:cubicBezTo>
                  <a:cubicBezTo>
                    <a:pt x="752" y="576"/>
                    <a:pt x="752" y="576"/>
                    <a:pt x="752" y="576"/>
                  </a:cubicBezTo>
                  <a:cubicBezTo>
                    <a:pt x="752" y="574"/>
                    <a:pt x="752" y="574"/>
                    <a:pt x="752" y="574"/>
                  </a:cubicBezTo>
                  <a:cubicBezTo>
                    <a:pt x="755" y="572"/>
                    <a:pt x="755" y="572"/>
                    <a:pt x="755" y="572"/>
                  </a:cubicBezTo>
                  <a:cubicBezTo>
                    <a:pt x="754" y="570"/>
                    <a:pt x="754" y="570"/>
                    <a:pt x="754" y="570"/>
                  </a:cubicBezTo>
                  <a:cubicBezTo>
                    <a:pt x="750" y="574"/>
                    <a:pt x="750" y="574"/>
                    <a:pt x="750" y="574"/>
                  </a:cubicBezTo>
                  <a:cubicBezTo>
                    <a:pt x="750" y="576"/>
                    <a:pt x="750" y="576"/>
                    <a:pt x="750" y="576"/>
                  </a:cubicBezTo>
                  <a:cubicBezTo>
                    <a:pt x="749" y="574"/>
                    <a:pt x="749" y="574"/>
                    <a:pt x="749" y="574"/>
                  </a:cubicBezTo>
                  <a:cubicBezTo>
                    <a:pt x="751" y="572"/>
                    <a:pt x="751" y="572"/>
                    <a:pt x="751" y="572"/>
                  </a:cubicBezTo>
                  <a:cubicBezTo>
                    <a:pt x="749" y="571"/>
                    <a:pt x="749" y="571"/>
                    <a:pt x="749" y="571"/>
                  </a:cubicBezTo>
                  <a:cubicBezTo>
                    <a:pt x="748" y="572"/>
                    <a:pt x="748" y="572"/>
                    <a:pt x="748" y="572"/>
                  </a:cubicBezTo>
                  <a:cubicBezTo>
                    <a:pt x="747" y="571"/>
                    <a:pt x="747" y="571"/>
                    <a:pt x="747" y="571"/>
                  </a:cubicBezTo>
                  <a:cubicBezTo>
                    <a:pt x="746" y="575"/>
                    <a:pt x="746" y="575"/>
                    <a:pt x="746" y="575"/>
                  </a:cubicBezTo>
                  <a:cubicBezTo>
                    <a:pt x="744" y="576"/>
                    <a:pt x="744" y="576"/>
                    <a:pt x="744" y="576"/>
                  </a:cubicBezTo>
                  <a:cubicBezTo>
                    <a:pt x="744" y="574"/>
                    <a:pt x="744" y="574"/>
                    <a:pt x="744" y="574"/>
                  </a:cubicBezTo>
                  <a:cubicBezTo>
                    <a:pt x="745" y="572"/>
                    <a:pt x="745" y="572"/>
                    <a:pt x="745" y="572"/>
                  </a:cubicBezTo>
                  <a:cubicBezTo>
                    <a:pt x="745" y="569"/>
                    <a:pt x="745" y="569"/>
                    <a:pt x="745" y="569"/>
                  </a:cubicBezTo>
                  <a:cubicBezTo>
                    <a:pt x="746" y="568"/>
                    <a:pt x="746" y="568"/>
                    <a:pt x="746" y="568"/>
                  </a:cubicBezTo>
                  <a:cubicBezTo>
                    <a:pt x="744" y="569"/>
                    <a:pt x="744" y="569"/>
                    <a:pt x="744" y="569"/>
                  </a:cubicBezTo>
                  <a:cubicBezTo>
                    <a:pt x="742" y="570"/>
                    <a:pt x="742" y="570"/>
                    <a:pt x="742" y="570"/>
                  </a:cubicBezTo>
                  <a:cubicBezTo>
                    <a:pt x="741" y="570"/>
                    <a:pt x="741" y="570"/>
                    <a:pt x="741" y="570"/>
                  </a:cubicBezTo>
                  <a:cubicBezTo>
                    <a:pt x="739" y="572"/>
                    <a:pt x="739" y="572"/>
                    <a:pt x="739" y="572"/>
                  </a:cubicBezTo>
                  <a:cubicBezTo>
                    <a:pt x="738" y="574"/>
                    <a:pt x="738" y="574"/>
                    <a:pt x="738" y="574"/>
                  </a:cubicBezTo>
                  <a:cubicBezTo>
                    <a:pt x="735" y="573"/>
                    <a:pt x="735" y="573"/>
                    <a:pt x="735" y="573"/>
                  </a:cubicBezTo>
                  <a:cubicBezTo>
                    <a:pt x="734" y="571"/>
                    <a:pt x="734" y="571"/>
                    <a:pt x="734" y="571"/>
                  </a:cubicBezTo>
                  <a:cubicBezTo>
                    <a:pt x="732" y="571"/>
                    <a:pt x="732" y="571"/>
                    <a:pt x="732" y="571"/>
                  </a:cubicBezTo>
                  <a:cubicBezTo>
                    <a:pt x="730" y="568"/>
                    <a:pt x="730" y="568"/>
                    <a:pt x="730" y="568"/>
                  </a:cubicBezTo>
                  <a:cubicBezTo>
                    <a:pt x="729" y="567"/>
                    <a:pt x="729" y="567"/>
                    <a:pt x="729" y="567"/>
                  </a:cubicBezTo>
                  <a:cubicBezTo>
                    <a:pt x="728" y="569"/>
                    <a:pt x="728" y="569"/>
                    <a:pt x="728" y="569"/>
                  </a:cubicBezTo>
                  <a:cubicBezTo>
                    <a:pt x="728" y="572"/>
                    <a:pt x="728" y="572"/>
                    <a:pt x="728" y="572"/>
                  </a:cubicBezTo>
                  <a:cubicBezTo>
                    <a:pt x="727" y="573"/>
                    <a:pt x="727" y="573"/>
                    <a:pt x="727" y="573"/>
                  </a:cubicBezTo>
                  <a:cubicBezTo>
                    <a:pt x="725" y="572"/>
                    <a:pt x="725" y="572"/>
                    <a:pt x="725" y="572"/>
                  </a:cubicBezTo>
                  <a:cubicBezTo>
                    <a:pt x="724" y="573"/>
                    <a:pt x="724" y="573"/>
                    <a:pt x="724" y="573"/>
                  </a:cubicBezTo>
                  <a:cubicBezTo>
                    <a:pt x="721" y="573"/>
                    <a:pt x="721" y="573"/>
                    <a:pt x="721" y="573"/>
                  </a:cubicBezTo>
                  <a:cubicBezTo>
                    <a:pt x="720" y="574"/>
                    <a:pt x="720" y="574"/>
                    <a:pt x="720" y="574"/>
                  </a:cubicBezTo>
                  <a:cubicBezTo>
                    <a:pt x="718" y="574"/>
                    <a:pt x="718" y="574"/>
                    <a:pt x="718" y="574"/>
                  </a:cubicBezTo>
                  <a:cubicBezTo>
                    <a:pt x="717" y="575"/>
                    <a:pt x="717" y="575"/>
                    <a:pt x="717" y="575"/>
                  </a:cubicBezTo>
                  <a:cubicBezTo>
                    <a:pt x="715" y="574"/>
                    <a:pt x="715" y="574"/>
                    <a:pt x="715" y="574"/>
                  </a:cubicBezTo>
                  <a:cubicBezTo>
                    <a:pt x="711" y="574"/>
                    <a:pt x="711" y="574"/>
                    <a:pt x="711" y="574"/>
                  </a:cubicBezTo>
                  <a:cubicBezTo>
                    <a:pt x="711" y="572"/>
                    <a:pt x="711" y="572"/>
                    <a:pt x="711" y="572"/>
                  </a:cubicBezTo>
                  <a:cubicBezTo>
                    <a:pt x="709" y="570"/>
                    <a:pt x="709" y="570"/>
                    <a:pt x="709" y="570"/>
                  </a:cubicBezTo>
                  <a:cubicBezTo>
                    <a:pt x="708" y="570"/>
                    <a:pt x="708" y="570"/>
                    <a:pt x="708" y="570"/>
                  </a:cubicBezTo>
                  <a:cubicBezTo>
                    <a:pt x="706" y="568"/>
                    <a:pt x="706" y="568"/>
                    <a:pt x="706" y="568"/>
                  </a:cubicBezTo>
                  <a:cubicBezTo>
                    <a:pt x="704" y="564"/>
                    <a:pt x="704" y="564"/>
                    <a:pt x="704" y="564"/>
                  </a:cubicBezTo>
                  <a:cubicBezTo>
                    <a:pt x="705" y="561"/>
                    <a:pt x="705" y="561"/>
                    <a:pt x="705" y="561"/>
                  </a:cubicBezTo>
                  <a:cubicBezTo>
                    <a:pt x="707" y="560"/>
                    <a:pt x="707" y="560"/>
                    <a:pt x="707" y="560"/>
                  </a:cubicBezTo>
                  <a:cubicBezTo>
                    <a:pt x="707" y="557"/>
                    <a:pt x="707" y="557"/>
                    <a:pt x="707" y="557"/>
                  </a:cubicBezTo>
                  <a:cubicBezTo>
                    <a:pt x="709" y="556"/>
                    <a:pt x="709" y="556"/>
                    <a:pt x="709" y="556"/>
                  </a:cubicBezTo>
                  <a:cubicBezTo>
                    <a:pt x="711" y="555"/>
                    <a:pt x="711" y="555"/>
                    <a:pt x="711" y="555"/>
                  </a:cubicBezTo>
                  <a:cubicBezTo>
                    <a:pt x="713" y="554"/>
                    <a:pt x="713" y="554"/>
                    <a:pt x="713" y="554"/>
                  </a:cubicBezTo>
                  <a:cubicBezTo>
                    <a:pt x="715" y="553"/>
                    <a:pt x="715" y="553"/>
                    <a:pt x="715" y="553"/>
                  </a:cubicBezTo>
                  <a:cubicBezTo>
                    <a:pt x="716" y="553"/>
                    <a:pt x="716" y="553"/>
                    <a:pt x="716" y="553"/>
                  </a:cubicBezTo>
                  <a:cubicBezTo>
                    <a:pt x="716" y="551"/>
                    <a:pt x="716" y="551"/>
                    <a:pt x="716" y="551"/>
                  </a:cubicBezTo>
                  <a:cubicBezTo>
                    <a:pt x="715" y="550"/>
                    <a:pt x="715" y="550"/>
                    <a:pt x="715" y="550"/>
                  </a:cubicBezTo>
                  <a:cubicBezTo>
                    <a:pt x="715" y="548"/>
                    <a:pt x="715" y="548"/>
                    <a:pt x="715" y="548"/>
                  </a:cubicBezTo>
                  <a:cubicBezTo>
                    <a:pt x="716" y="548"/>
                    <a:pt x="716" y="548"/>
                    <a:pt x="716" y="548"/>
                  </a:cubicBezTo>
                  <a:cubicBezTo>
                    <a:pt x="717" y="548"/>
                    <a:pt x="717" y="548"/>
                    <a:pt x="717" y="548"/>
                  </a:cubicBezTo>
                  <a:cubicBezTo>
                    <a:pt x="717" y="547"/>
                    <a:pt x="717" y="547"/>
                    <a:pt x="717" y="547"/>
                  </a:cubicBezTo>
                  <a:cubicBezTo>
                    <a:pt x="717" y="546"/>
                    <a:pt x="717" y="546"/>
                    <a:pt x="717" y="546"/>
                  </a:cubicBezTo>
                  <a:cubicBezTo>
                    <a:pt x="718" y="545"/>
                    <a:pt x="718" y="545"/>
                    <a:pt x="718" y="545"/>
                  </a:cubicBezTo>
                  <a:cubicBezTo>
                    <a:pt x="721" y="549"/>
                    <a:pt x="721" y="549"/>
                    <a:pt x="721" y="549"/>
                  </a:cubicBezTo>
                  <a:cubicBezTo>
                    <a:pt x="723" y="549"/>
                    <a:pt x="723" y="549"/>
                    <a:pt x="723" y="549"/>
                  </a:cubicBezTo>
                  <a:cubicBezTo>
                    <a:pt x="726" y="551"/>
                    <a:pt x="726" y="551"/>
                    <a:pt x="726" y="551"/>
                  </a:cubicBezTo>
                  <a:cubicBezTo>
                    <a:pt x="727" y="553"/>
                    <a:pt x="727" y="553"/>
                    <a:pt x="727" y="553"/>
                  </a:cubicBezTo>
                  <a:cubicBezTo>
                    <a:pt x="729" y="553"/>
                    <a:pt x="729" y="553"/>
                    <a:pt x="729" y="553"/>
                  </a:cubicBezTo>
                  <a:cubicBezTo>
                    <a:pt x="731" y="555"/>
                    <a:pt x="731" y="555"/>
                    <a:pt x="731" y="555"/>
                  </a:cubicBezTo>
                  <a:cubicBezTo>
                    <a:pt x="733" y="553"/>
                    <a:pt x="733" y="553"/>
                    <a:pt x="733" y="553"/>
                  </a:cubicBezTo>
                  <a:cubicBezTo>
                    <a:pt x="735" y="553"/>
                    <a:pt x="735" y="553"/>
                    <a:pt x="735" y="553"/>
                  </a:cubicBezTo>
                  <a:cubicBezTo>
                    <a:pt x="736" y="555"/>
                    <a:pt x="736" y="555"/>
                    <a:pt x="736" y="555"/>
                  </a:cubicBezTo>
                  <a:cubicBezTo>
                    <a:pt x="737" y="555"/>
                    <a:pt x="737" y="555"/>
                    <a:pt x="737" y="555"/>
                  </a:cubicBezTo>
                  <a:cubicBezTo>
                    <a:pt x="740" y="555"/>
                    <a:pt x="740" y="555"/>
                    <a:pt x="740" y="555"/>
                  </a:cubicBezTo>
                  <a:cubicBezTo>
                    <a:pt x="742" y="553"/>
                    <a:pt x="742" y="553"/>
                    <a:pt x="742" y="553"/>
                  </a:cubicBezTo>
                  <a:cubicBezTo>
                    <a:pt x="743" y="551"/>
                    <a:pt x="743" y="551"/>
                    <a:pt x="743" y="551"/>
                  </a:cubicBezTo>
                  <a:cubicBezTo>
                    <a:pt x="746" y="551"/>
                    <a:pt x="746" y="551"/>
                    <a:pt x="746" y="551"/>
                  </a:cubicBezTo>
                  <a:cubicBezTo>
                    <a:pt x="746" y="552"/>
                    <a:pt x="746" y="552"/>
                    <a:pt x="746" y="552"/>
                  </a:cubicBezTo>
                  <a:cubicBezTo>
                    <a:pt x="745" y="553"/>
                    <a:pt x="745" y="553"/>
                    <a:pt x="745" y="553"/>
                  </a:cubicBezTo>
                  <a:cubicBezTo>
                    <a:pt x="747" y="554"/>
                    <a:pt x="747" y="554"/>
                    <a:pt x="747" y="554"/>
                  </a:cubicBezTo>
                  <a:cubicBezTo>
                    <a:pt x="749" y="552"/>
                    <a:pt x="749" y="552"/>
                    <a:pt x="749" y="552"/>
                  </a:cubicBezTo>
                  <a:cubicBezTo>
                    <a:pt x="750" y="550"/>
                    <a:pt x="750" y="550"/>
                    <a:pt x="750" y="550"/>
                  </a:cubicBezTo>
                  <a:cubicBezTo>
                    <a:pt x="752" y="549"/>
                    <a:pt x="752" y="549"/>
                    <a:pt x="752" y="549"/>
                  </a:cubicBezTo>
                  <a:cubicBezTo>
                    <a:pt x="753" y="550"/>
                    <a:pt x="753" y="550"/>
                    <a:pt x="753" y="550"/>
                  </a:cubicBezTo>
                  <a:cubicBezTo>
                    <a:pt x="753" y="553"/>
                    <a:pt x="753" y="553"/>
                    <a:pt x="753" y="553"/>
                  </a:cubicBezTo>
                  <a:cubicBezTo>
                    <a:pt x="754" y="555"/>
                    <a:pt x="754" y="555"/>
                    <a:pt x="754" y="555"/>
                  </a:cubicBezTo>
                  <a:cubicBezTo>
                    <a:pt x="754" y="553"/>
                    <a:pt x="754" y="553"/>
                    <a:pt x="754" y="553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7" y="552"/>
                    <a:pt x="757" y="552"/>
                    <a:pt x="757" y="552"/>
                  </a:cubicBezTo>
                  <a:cubicBezTo>
                    <a:pt x="758" y="551"/>
                    <a:pt x="758" y="551"/>
                    <a:pt x="758" y="551"/>
                  </a:cubicBezTo>
                  <a:cubicBezTo>
                    <a:pt x="757" y="545"/>
                    <a:pt x="757" y="545"/>
                    <a:pt x="757" y="545"/>
                  </a:cubicBezTo>
                  <a:cubicBezTo>
                    <a:pt x="755" y="542"/>
                    <a:pt x="755" y="542"/>
                    <a:pt x="755" y="542"/>
                  </a:cubicBezTo>
                  <a:cubicBezTo>
                    <a:pt x="755" y="540"/>
                    <a:pt x="755" y="540"/>
                    <a:pt x="755" y="540"/>
                  </a:cubicBezTo>
                  <a:cubicBezTo>
                    <a:pt x="754" y="538"/>
                    <a:pt x="754" y="538"/>
                    <a:pt x="754" y="538"/>
                  </a:cubicBezTo>
                  <a:cubicBezTo>
                    <a:pt x="754" y="535"/>
                    <a:pt x="754" y="535"/>
                    <a:pt x="754" y="535"/>
                  </a:cubicBezTo>
                  <a:cubicBezTo>
                    <a:pt x="755" y="534"/>
                    <a:pt x="755" y="534"/>
                    <a:pt x="755" y="534"/>
                  </a:cubicBezTo>
                  <a:cubicBezTo>
                    <a:pt x="757" y="534"/>
                    <a:pt x="757" y="534"/>
                    <a:pt x="757" y="534"/>
                  </a:cubicBezTo>
                  <a:cubicBezTo>
                    <a:pt x="760" y="531"/>
                    <a:pt x="760" y="531"/>
                    <a:pt x="760" y="531"/>
                  </a:cubicBezTo>
                  <a:cubicBezTo>
                    <a:pt x="764" y="528"/>
                    <a:pt x="764" y="528"/>
                    <a:pt x="764" y="528"/>
                  </a:cubicBezTo>
                  <a:cubicBezTo>
                    <a:pt x="766" y="527"/>
                    <a:pt x="766" y="527"/>
                    <a:pt x="766" y="527"/>
                  </a:cubicBezTo>
                  <a:cubicBezTo>
                    <a:pt x="769" y="524"/>
                    <a:pt x="769" y="524"/>
                    <a:pt x="769" y="524"/>
                  </a:cubicBezTo>
                  <a:cubicBezTo>
                    <a:pt x="770" y="524"/>
                    <a:pt x="770" y="524"/>
                    <a:pt x="770" y="524"/>
                  </a:cubicBezTo>
                  <a:cubicBezTo>
                    <a:pt x="772" y="526"/>
                    <a:pt x="772" y="526"/>
                    <a:pt x="772" y="526"/>
                  </a:cubicBezTo>
                  <a:cubicBezTo>
                    <a:pt x="773" y="525"/>
                    <a:pt x="773" y="525"/>
                    <a:pt x="773" y="525"/>
                  </a:cubicBezTo>
                  <a:cubicBezTo>
                    <a:pt x="775" y="525"/>
                    <a:pt x="775" y="525"/>
                    <a:pt x="775" y="525"/>
                  </a:cubicBezTo>
                  <a:cubicBezTo>
                    <a:pt x="771" y="523"/>
                    <a:pt x="771" y="523"/>
                    <a:pt x="771" y="523"/>
                  </a:cubicBezTo>
                  <a:cubicBezTo>
                    <a:pt x="771" y="521"/>
                    <a:pt x="771" y="521"/>
                    <a:pt x="771" y="521"/>
                  </a:cubicBezTo>
                  <a:cubicBezTo>
                    <a:pt x="776" y="518"/>
                    <a:pt x="776" y="518"/>
                    <a:pt x="776" y="518"/>
                  </a:cubicBezTo>
                  <a:cubicBezTo>
                    <a:pt x="776" y="516"/>
                    <a:pt x="776" y="516"/>
                    <a:pt x="776" y="516"/>
                  </a:cubicBezTo>
                  <a:cubicBezTo>
                    <a:pt x="778" y="515"/>
                    <a:pt x="778" y="515"/>
                    <a:pt x="778" y="515"/>
                  </a:cubicBezTo>
                  <a:cubicBezTo>
                    <a:pt x="781" y="516"/>
                    <a:pt x="781" y="516"/>
                    <a:pt x="781" y="516"/>
                  </a:cubicBezTo>
                  <a:cubicBezTo>
                    <a:pt x="785" y="515"/>
                    <a:pt x="785" y="515"/>
                    <a:pt x="785" y="515"/>
                  </a:cubicBezTo>
                  <a:cubicBezTo>
                    <a:pt x="785" y="513"/>
                    <a:pt x="785" y="513"/>
                    <a:pt x="785" y="513"/>
                  </a:cubicBezTo>
                  <a:cubicBezTo>
                    <a:pt x="784" y="511"/>
                    <a:pt x="784" y="511"/>
                    <a:pt x="784" y="511"/>
                  </a:cubicBezTo>
                  <a:cubicBezTo>
                    <a:pt x="785" y="509"/>
                    <a:pt x="785" y="509"/>
                    <a:pt x="785" y="509"/>
                  </a:cubicBezTo>
                  <a:cubicBezTo>
                    <a:pt x="786" y="505"/>
                    <a:pt x="786" y="505"/>
                    <a:pt x="786" y="505"/>
                  </a:cubicBezTo>
                  <a:cubicBezTo>
                    <a:pt x="786" y="504"/>
                    <a:pt x="786" y="504"/>
                    <a:pt x="786" y="504"/>
                  </a:cubicBezTo>
                  <a:cubicBezTo>
                    <a:pt x="785" y="503"/>
                    <a:pt x="785" y="503"/>
                    <a:pt x="785" y="503"/>
                  </a:cubicBezTo>
                  <a:cubicBezTo>
                    <a:pt x="785" y="501"/>
                    <a:pt x="785" y="501"/>
                    <a:pt x="785" y="501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7" y="497"/>
                    <a:pt x="787" y="497"/>
                    <a:pt x="787" y="497"/>
                  </a:cubicBezTo>
                  <a:cubicBezTo>
                    <a:pt x="785" y="496"/>
                    <a:pt x="785" y="496"/>
                    <a:pt x="785" y="496"/>
                  </a:cubicBezTo>
                  <a:cubicBezTo>
                    <a:pt x="785" y="495"/>
                    <a:pt x="785" y="495"/>
                    <a:pt x="785" y="495"/>
                  </a:cubicBezTo>
                  <a:cubicBezTo>
                    <a:pt x="786" y="492"/>
                    <a:pt x="786" y="492"/>
                    <a:pt x="786" y="492"/>
                  </a:cubicBezTo>
                  <a:cubicBezTo>
                    <a:pt x="788" y="492"/>
                    <a:pt x="788" y="492"/>
                    <a:pt x="788" y="492"/>
                  </a:cubicBezTo>
                  <a:cubicBezTo>
                    <a:pt x="788" y="490"/>
                    <a:pt x="788" y="490"/>
                    <a:pt x="788" y="490"/>
                  </a:cubicBezTo>
                  <a:cubicBezTo>
                    <a:pt x="789" y="488"/>
                    <a:pt x="789" y="488"/>
                    <a:pt x="789" y="488"/>
                  </a:cubicBezTo>
                  <a:cubicBezTo>
                    <a:pt x="789" y="486"/>
                    <a:pt x="789" y="486"/>
                    <a:pt x="789" y="486"/>
                  </a:cubicBezTo>
                  <a:cubicBezTo>
                    <a:pt x="788" y="487"/>
                    <a:pt x="788" y="487"/>
                    <a:pt x="788" y="487"/>
                  </a:cubicBezTo>
                  <a:cubicBezTo>
                    <a:pt x="786" y="488"/>
                    <a:pt x="786" y="488"/>
                    <a:pt x="786" y="488"/>
                  </a:cubicBezTo>
                  <a:cubicBezTo>
                    <a:pt x="786" y="489"/>
                    <a:pt x="786" y="489"/>
                    <a:pt x="786" y="489"/>
                  </a:cubicBezTo>
                  <a:cubicBezTo>
                    <a:pt x="785" y="490"/>
                    <a:pt x="785" y="490"/>
                    <a:pt x="785" y="490"/>
                  </a:cubicBezTo>
                  <a:cubicBezTo>
                    <a:pt x="785" y="488"/>
                    <a:pt x="785" y="488"/>
                    <a:pt x="785" y="488"/>
                  </a:cubicBezTo>
                  <a:cubicBezTo>
                    <a:pt x="785" y="486"/>
                    <a:pt x="785" y="486"/>
                    <a:pt x="785" y="486"/>
                  </a:cubicBezTo>
                  <a:cubicBezTo>
                    <a:pt x="784" y="486"/>
                    <a:pt x="784" y="486"/>
                    <a:pt x="784" y="486"/>
                  </a:cubicBezTo>
                  <a:cubicBezTo>
                    <a:pt x="780" y="485"/>
                    <a:pt x="780" y="485"/>
                    <a:pt x="780" y="485"/>
                  </a:cubicBezTo>
                  <a:cubicBezTo>
                    <a:pt x="778" y="484"/>
                    <a:pt x="778" y="484"/>
                    <a:pt x="778" y="484"/>
                  </a:cubicBezTo>
                  <a:cubicBezTo>
                    <a:pt x="778" y="483"/>
                    <a:pt x="778" y="483"/>
                    <a:pt x="778" y="483"/>
                  </a:cubicBezTo>
                  <a:cubicBezTo>
                    <a:pt x="782" y="481"/>
                    <a:pt x="782" y="481"/>
                    <a:pt x="782" y="481"/>
                  </a:cubicBezTo>
                  <a:cubicBezTo>
                    <a:pt x="782" y="480"/>
                    <a:pt x="782" y="480"/>
                    <a:pt x="782" y="480"/>
                  </a:cubicBezTo>
                  <a:cubicBezTo>
                    <a:pt x="780" y="479"/>
                    <a:pt x="780" y="479"/>
                    <a:pt x="780" y="479"/>
                  </a:cubicBezTo>
                  <a:cubicBezTo>
                    <a:pt x="781" y="477"/>
                    <a:pt x="781" y="477"/>
                    <a:pt x="781" y="477"/>
                  </a:cubicBezTo>
                  <a:cubicBezTo>
                    <a:pt x="781" y="475"/>
                    <a:pt x="781" y="475"/>
                    <a:pt x="781" y="475"/>
                  </a:cubicBezTo>
                  <a:cubicBezTo>
                    <a:pt x="778" y="474"/>
                    <a:pt x="778" y="474"/>
                    <a:pt x="778" y="474"/>
                  </a:cubicBezTo>
                  <a:cubicBezTo>
                    <a:pt x="777" y="474"/>
                    <a:pt x="777" y="474"/>
                    <a:pt x="777" y="474"/>
                  </a:cubicBezTo>
                  <a:cubicBezTo>
                    <a:pt x="777" y="475"/>
                    <a:pt x="777" y="475"/>
                    <a:pt x="777" y="475"/>
                  </a:cubicBezTo>
                  <a:cubicBezTo>
                    <a:pt x="778" y="477"/>
                    <a:pt x="778" y="477"/>
                    <a:pt x="778" y="477"/>
                  </a:cubicBezTo>
                  <a:cubicBezTo>
                    <a:pt x="777" y="478"/>
                    <a:pt x="777" y="478"/>
                    <a:pt x="777" y="478"/>
                  </a:cubicBezTo>
                  <a:cubicBezTo>
                    <a:pt x="775" y="479"/>
                    <a:pt x="775" y="479"/>
                    <a:pt x="775" y="479"/>
                  </a:cubicBezTo>
                  <a:cubicBezTo>
                    <a:pt x="774" y="477"/>
                    <a:pt x="774" y="477"/>
                    <a:pt x="774" y="477"/>
                  </a:cubicBezTo>
                  <a:cubicBezTo>
                    <a:pt x="773" y="476"/>
                    <a:pt x="773" y="476"/>
                    <a:pt x="773" y="476"/>
                  </a:cubicBezTo>
                  <a:cubicBezTo>
                    <a:pt x="772" y="473"/>
                    <a:pt x="772" y="473"/>
                    <a:pt x="772" y="473"/>
                  </a:cubicBezTo>
                  <a:cubicBezTo>
                    <a:pt x="774" y="472"/>
                    <a:pt x="774" y="472"/>
                    <a:pt x="774" y="472"/>
                  </a:cubicBezTo>
                  <a:cubicBezTo>
                    <a:pt x="773" y="470"/>
                    <a:pt x="773" y="470"/>
                    <a:pt x="773" y="470"/>
                  </a:cubicBezTo>
                  <a:cubicBezTo>
                    <a:pt x="770" y="470"/>
                    <a:pt x="770" y="470"/>
                    <a:pt x="770" y="470"/>
                  </a:cubicBezTo>
                  <a:cubicBezTo>
                    <a:pt x="771" y="470"/>
                    <a:pt x="771" y="470"/>
                    <a:pt x="771" y="470"/>
                  </a:cubicBezTo>
                  <a:cubicBezTo>
                    <a:pt x="773" y="469"/>
                    <a:pt x="773" y="469"/>
                    <a:pt x="773" y="469"/>
                  </a:cubicBezTo>
                  <a:cubicBezTo>
                    <a:pt x="773" y="468"/>
                    <a:pt x="773" y="468"/>
                    <a:pt x="773" y="468"/>
                  </a:cubicBezTo>
                  <a:cubicBezTo>
                    <a:pt x="772" y="467"/>
                    <a:pt x="772" y="467"/>
                    <a:pt x="772" y="467"/>
                  </a:cubicBezTo>
                  <a:cubicBezTo>
                    <a:pt x="773" y="466"/>
                    <a:pt x="773" y="466"/>
                    <a:pt x="773" y="466"/>
                  </a:cubicBezTo>
                  <a:cubicBezTo>
                    <a:pt x="775" y="466"/>
                    <a:pt x="775" y="466"/>
                    <a:pt x="775" y="466"/>
                  </a:cubicBezTo>
                  <a:cubicBezTo>
                    <a:pt x="775" y="464"/>
                    <a:pt x="775" y="464"/>
                    <a:pt x="775" y="464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2" y="465"/>
                    <a:pt x="772" y="465"/>
                    <a:pt x="772" y="465"/>
                  </a:cubicBezTo>
                  <a:cubicBezTo>
                    <a:pt x="770" y="468"/>
                    <a:pt x="770" y="468"/>
                    <a:pt x="770" y="468"/>
                  </a:cubicBezTo>
                  <a:cubicBezTo>
                    <a:pt x="768" y="469"/>
                    <a:pt x="768" y="469"/>
                    <a:pt x="768" y="469"/>
                  </a:cubicBezTo>
                  <a:cubicBezTo>
                    <a:pt x="768" y="468"/>
                    <a:pt x="768" y="468"/>
                    <a:pt x="768" y="468"/>
                  </a:cubicBezTo>
                  <a:cubicBezTo>
                    <a:pt x="767" y="465"/>
                    <a:pt x="767" y="465"/>
                    <a:pt x="767" y="465"/>
                  </a:cubicBezTo>
                  <a:cubicBezTo>
                    <a:pt x="766" y="466"/>
                    <a:pt x="766" y="466"/>
                    <a:pt x="766" y="466"/>
                  </a:cubicBezTo>
                  <a:cubicBezTo>
                    <a:pt x="765" y="468"/>
                    <a:pt x="765" y="468"/>
                    <a:pt x="765" y="468"/>
                  </a:cubicBezTo>
                  <a:cubicBezTo>
                    <a:pt x="763" y="468"/>
                    <a:pt x="763" y="468"/>
                    <a:pt x="763" y="468"/>
                  </a:cubicBezTo>
                  <a:cubicBezTo>
                    <a:pt x="762" y="469"/>
                    <a:pt x="762" y="469"/>
                    <a:pt x="762" y="469"/>
                  </a:cubicBezTo>
                  <a:cubicBezTo>
                    <a:pt x="759" y="469"/>
                    <a:pt x="759" y="469"/>
                    <a:pt x="759" y="469"/>
                  </a:cubicBezTo>
                  <a:cubicBezTo>
                    <a:pt x="758" y="470"/>
                    <a:pt x="758" y="470"/>
                    <a:pt x="758" y="470"/>
                  </a:cubicBezTo>
                  <a:cubicBezTo>
                    <a:pt x="758" y="470"/>
                    <a:pt x="758" y="470"/>
                    <a:pt x="758" y="470"/>
                  </a:cubicBezTo>
                  <a:cubicBezTo>
                    <a:pt x="756" y="470"/>
                    <a:pt x="756" y="470"/>
                    <a:pt x="756" y="470"/>
                  </a:cubicBezTo>
                  <a:cubicBezTo>
                    <a:pt x="756" y="469"/>
                    <a:pt x="756" y="469"/>
                    <a:pt x="756" y="469"/>
                  </a:cubicBezTo>
                  <a:cubicBezTo>
                    <a:pt x="757" y="468"/>
                    <a:pt x="757" y="468"/>
                    <a:pt x="757" y="468"/>
                  </a:cubicBezTo>
                  <a:cubicBezTo>
                    <a:pt x="757" y="466"/>
                    <a:pt x="757" y="466"/>
                    <a:pt x="757" y="466"/>
                  </a:cubicBezTo>
                  <a:cubicBezTo>
                    <a:pt x="756" y="466"/>
                    <a:pt x="756" y="466"/>
                    <a:pt x="756" y="466"/>
                  </a:cubicBezTo>
                  <a:cubicBezTo>
                    <a:pt x="758" y="463"/>
                    <a:pt x="758" y="463"/>
                    <a:pt x="758" y="463"/>
                  </a:cubicBezTo>
                  <a:cubicBezTo>
                    <a:pt x="759" y="463"/>
                    <a:pt x="759" y="463"/>
                    <a:pt x="759" y="463"/>
                  </a:cubicBezTo>
                  <a:cubicBezTo>
                    <a:pt x="760" y="464"/>
                    <a:pt x="760" y="464"/>
                    <a:pt x="760" y="464"/>
                  </a:cubicBezTo>
                  <a:cubicBezTo>
                    <a:pt x="762" y="465"/>
                    <a:pt x="762" y="465"/>
                    <a:pt x="762" y="465"/>
                  </a:cubicBezTo>
                  <a:cubicBezTo>
                    <a:pt x="763" y="464"/>
                    <a:pt x="763" y="464"/>
                    <a:pt x="763" y="464"/>
                  </a:cubicBezTo>
                  <a:cubicBezTo>
                    <a:pt x="764" y="464"/>
                    <a:pt x="764" y="464"/>
                    <a:pt x="764" y="464"/>
                  </a:cubicBezTo>
                  <a:cubicBezTo>
                    <a:pt x="766" y="462"/>
                    <a:pt x="766" y="462"/>
                    <a:pt x="766" y="462"/>
                  </a:cubicBezTo>
                  <a:cubicBezTo>
                    <a:pt x="767" y="460"/>
                    <a:pt x="767" y="460"/>
                    <a:pt x="767" y="460"/>
                  </a:cubicBezTo>
                  <a:cubicBezTo>
                    <a:pt x="766" y="458"/>
                    <a:pt x="766" y="458"/>
                    <a:pt x="766" y="458"/>
                  </a:cubicBezTo>
                  <a:cubicBezTo>
                    <a:pt x="765" y="457"/>
                    <a:pt x="765" y="457"/>
                    <a:pt x="765" y="457"/>
                  </a:cubicBezTo>
                  <a:cubicBezTo>
                    <a:pt x="762" y="456"/>
                    <a:pt x="762" y="456"/>
                    <a:pt x="762" y="456"/>
                  </a:cubicBezTo>
                  <a:cubicBezTo>
                    <a:pt x="761" y="455"/>
                    <a:pt x="761" y="455"/>
                    <a:pt x="761" y="455"/>
                  </a:cubicBezTo>
                  <a:cubicBezTo>
                    <a:pt x="761" y="453"/>
                    <a:pt x="761" y="453"/>
                    <a:pt x="761" y="453"/>
                  </a:cubicBezTo>
                  <a:cubicBezTo>
                    <a:pt x="761" y="452"/>
                    <a:pt x="761" y="452"/>
                    <a:pt x="761" y="452"/>
                  </a:cubicBezTo>
                  <a:cubicBezTo>
                    <a:pt x="761" y="450"/>
                    <a:pt x="761" y="450"/>
                    <a:pt x="761" y="450"/>
                  </a:cubicBezTo>
                  <a:cubicBezTo>
                    <a:pt x="758" y="450"/>
                    <a:pt x="758" y="450"/>
                    <a:pt x="758" y="450"/>
                  </a:cubicBezTo>
                  <a:cubicBezTo>
                    <a:pt x="758" y="449"/>
                    <a:pt x="758" y="449"/>
                    <a:pt x="758" y="449"/>
                  </a:cubicBezTo>
                  <a:cubicBezTo>
                    <a:pt x="757" y="449"/>
                    <a:pt x="757" y="449"/>
                    <a:pt x="757" y="449"/>
                  </a:cubicBezTo>
                  <a:cubicBezTo>
                    <a:pt x="756" y="447"/>
                    <a:pt x="756" y="447"/>
                    <a:pt x="756" y="447"/>
                  </a:cubicBezTo>
                  <a:cubicBezTo>
                    <a:pt x="758" y="446"/>
                    <a:pt x="758" y="446"/>
                    <a:pt x="758" y="446"/>
                  </a:cubicBezTo>
                  <a:cubicBezTo>
                    <a:pt x="759" y="448"/>
                    <a:pt x="759" y="448"/>
                    <a:pt x="759" y="448"/>
                  </a:cubicBezTo>
                  <a:cubicBezTo>
                    <a:pt x="760" y="447"/>
                    <a:pt x="760" y="447"/>
                    <a:pt x="760" y="447"/>
                  </a:cubicBezTo>
                  <a:cubicBezTo>
                    <a:pt x="760" y="446"/>
                    <a:pt x="760" y="446"/>
                    <a:pt x="760" y="446"/>
                  </a:cubicBezTo>
                  <a:cubicBezTo>
                    <a:pt x="762" y="445"/>
                    <a:pt x="762" y="445"/>
                    <a:pt x="762" y="445"/>
                  </a:cubicBezTo>
                  <a:cubicBezTo>
                    <a:pt x="759" y="444"/>
                    <a:pt x="759" y="444"/>
                    <a:pt x="759" y="444"/>
                  </a:cubicBezTo>
                  <a:cubicBezTo>
                    <a:pt x="758" y="442"/>
                    <a:pt x="758" y="442"/>
                    <a:pt x="758" y="442"/>
                  </a:cubicBezTo>
                  <a:cubicBezTo>
                    <a:pt x="756" y="442"/>
                    <a:pt x="756" y="442"/>
                    <a:pt x="756" y="442"/>
                  </a:cubicBezTo>
                  <a:cubicBezTo>
                    <a:pt x="756" y="442"/>
                    <a:pt x="756" y="442"/>
                    <a:pt x="756" y="442"/>
                  </a:cubicBezTo>
                  <a:cubicBezTo>
                    <a:pt x="754" y="441"/>
                    <a:pt x="754" y="441"/>
                    <a:pt x="754" y="441"/>
                  </a:cubicBezTo>
                  <a:cubicBezTo>
                    <a:pt x="753" y="443"/>
                    <a:pt x="753" y="443"/>
                    <a:pt x="753" y="443"/>
                  </a:cubicBezTo>
                  <a:cubicBezTo>
                    <a:pt x="752" y="443"/>
                    <a:pt x="752" y="443"/>
                    <a:pt x="752" y="443"/>
                  </a:cubicBezTo>
                  <a:cubicBezTo>
                    <a:pt x="752" y="442"/>
                    <a:pt x="752" y="442"/>
                    <a:pt x="752" y="442"/>
                  </a:cubicBezTo>
                  <a:cubicBezTo>
                    <a:pt x="754" y="438"/>
                    <a:pt x="754" y="438"/>
                    <a:pt x="754" y="438"/>
                  </a:cubicBezTo>
                  <a:cubicBezTo>
                    <a:pt x="756" y="435"/>
                    <a:pt x="756" y="435"/>
                    <a:pt x="756" y="435"/>
                  </a:cubicBezTo>
                  <a:cubicBezTo>
                    <a:pt x="756" y="434"/>
                    <a:pt x="756" y="434"/>
                    <a:pt x="756" y="434"/>
                  </a:cubicBezTo>
                  <a:cubicBezTo>
                    <a:pt x="758" y="431"/>
                    <a:pt x="758" y="431"/>
                    <a:pt x="758" y="431"/>
                  </a:cubicBezTo>
                  <a:cubicBezTo>
                    <a:pt x="758" y="429"/>
                    <a:pt x="758" y="429"/>
                    <a:pt x="758" y="429"/>
                  </a:cubicBezTo>
                  <a:cubicBezTo>
                    <a:pt x="758" y="427"/>
                    <a:pt x="758" y="427"/>
                    <a:pt x="758" y="427"/>
                  </a:cubicBezTo>
                  <a:cubicBezTo>
                    <a:pt x="758" y="426"/>
                    <a:pt x="758" y="426"/>
                    <a:pt x="758" y="426"/>
                  </a:cubicBezTo>
                  <a:cubicBezTo>
                    <a:pt x="756" y="427"/>
                    <a:pt x="756" y="427"/>
                    <a:pt x="756" y="427"/>
                  </a:cubicBezTo>
                  <a:cubicBezTo>
                    <a:pt x="754" y="426"/>
                    <a:pt x="754" y="426"/>
                    <a:pt x="754" y="426"/>
                  </a:cubicBezTo>
                  <a:cubicBezTo>
                    <a:pt x="753" y="427"/>
                    <a:pt x="753" y="427"/>
                    <a:pt x="753" y="427"/>
                  </a:cubicBezTo>
                  <a:cubicBezTo>
                    <a:pt x="753" y="428"/>
                    <a:pt x="753" y="428"/>
                    <a:pt x="753" y="428"/>
                  </a:cubicBezTo>
                  <a:cubicBezTo>
                    <a:pt x="752" y="428"/>
                    <a:pt x="752" y="428"/>
                    <a:pt x="752" y="428"/>
                  </a:cubicBezTo>
                  <a:cubicBezTo>
                    <a:pt x="749" y="425"/>
                    <a:pt x="749" y="425"/>
                    <a:pt x="749" y="425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48" y="421"/>
                    <a:pt x="748" y="421"/>
                    <a:pt x="748" y="421"/>
                  </a:cubicBezTo>
                  <a:cubicBezTo>
                    <a:pt x="747" y="421"/>
                    <a:pt x="747" y="421"/>
                    <a:pt x="747" y="421"/>
                  </a:cubicBezTo>
                  <a:cubicBezTo>
                    <a:pt x="747" y="418"/>
                    <a:pt x="747" y="418"/>
                    <a:pt x="747" y="418"/>
                  </a:cubicBezTo>
                  <a:cubicBezTo>
                    <a:pt x="749" y="417"/>
                    <a:pt x="749" y="417"/>
                    <a:pt x="749" y="417"/>
                  </a:cubicBezTo>
                  <a:cubicBezTo>
                    <a:pt x="750" y="416"/>
                    <a:pt x="750" y="416"/>
                    <a:pt x="750" y="416"/>
                  </a:cubicBezTo>
                  <a:cubicBezTo>
                    <a:pt x="749" y="415"/>
                    <a:pt x="749" y="415"/>
                    <a:pt x="749" y="415"/>
                  </a:cubicBezTo>
                  <a:cubicBezTo>
                    <a:pt x="749" y="412"/>
                    <a:pt x="749" y="412"/>
                    <a:pt x="749" y="412"/>
                  </a:cubicBezTo>
                  <a:cubicBezTo>
                    <a:pt x="747" y="413"/>
                    <a:pt x="747" y="413"/>
                    <a:pt x="747" y="413"/>
                  </a:cubicBezTo>
                  <a:cubicBezTo>
                    <a:pt x="746" y="414"/>
                    <a:pt x="746" y="414"/>
                    <a:pt x="746" y="414"/>
                  </a:cubicBezTo>
                  <a:cubicBezTo>
                    <a:pt x="746" y="417"/>
                    <a:pt x="746" y="417"/>
                    <a:pt x="746" y="417"/>
                  </a:cubicBezTo>
                  <a:cubicBezTo>
                    <a:pt x="745" y="419"/>
                    <a:pt x="745" y="419"/>
                    <a:pt x="745" y="419"/>
                  </a:cubicBezTo>
                  <a:cubicBezTo>
                    <a:pt x="744" y="417"/>
                    <a:pt x="744" y="417"/>
                    <a:pt x="744" y="417"/>
                  </a:cubicBezTo>
                  <a:cubicBezTo>
                    <a:pt x="743" y="416"/>
                    <a:pt x="743" y="416"/>
                    <a:pt x="743" y="416"/>
                  </a:cubicBezTo>
                  <a:cubicBezTo>
                    <a:pt x="742" y="417"/>
                    <a:pt x="742" y="417"/>
                    <a:pt x="742" y="417"/>
                  </a:cubicBezTo>
                  <a:cubicBezTo>
                    <a:pt x="742" y="418"/>
                    <a:pt x="742" y="418"/>
                    <a:pt x="742" y="418"/>
                  </a:cubicBezTo>
                  <a:cubicBezTo>
                    <a:pt x="741" y="419"/>
                    <a:pt x="741" y="419"/>
                    <a:pt x="741" y="419"/>
                  </a:cubicBezTo>
                  <a:cubicBezTo>
                    <a:pt x="741" y="421"/>
                    <a:pt x="741" y="421"/>
                    <a:pt x="741" y="421"/>
                  </a:cubicBezTo>
                  <a:cubicBezTo>
                    <a:pt x="743" y="424"/>
                    <a:pt x="743" y="424"/>
                    <a:pt x="743" y="424"/>
                  </a:cubicBezTo>
                  <a:cubicBezTo>
                    <a:pt x="744" y="424"/>
                    <a:pt x="744" y="424"/>
                    <a:pt x="744" y="424"/>
                  </a:cubicBezTo>
                  <a:cubicBezTo>
                    <a:pt x="746" y="428"/>
                    <a:pt x="746" y="428"/>
                    <a:pt x="746" y="428"/>
                  </a:cubicBezTo>
                  <a:cubicBezTo>
                    <a:pt x="747" y="429"/>
                    <a:pt x="747" y="429"/>
                    <a:pt x="747" y="429"/>
                  </a:cubicBezTo>
                  <a:cubicBezTo>
                    <a:pt x="746" y="432"/>
                    <a:pt x="746" y="432"/>
                    <a:pt x="746" y="432"/>
                  </a:cubicBezTo>
                  <a:cubicBezTo>
                    <a:pt x="746" y="434"/>
                    <a:pt x="746" y="434"/>
                    <a:pt x="746" y="434"/>
                  </a:cubicBezTo>
                  <a:cubicBezTo>
                    <a:pt x="744" y="436"/>
                    <a:pt x="744" y="436"/>
                    <a:pt x="744" y="436"/>
                  </a:cubicBezTo>
                  <a:cubicBezTo>
                    <a:pt x="743" y="437"/>
                    <a:pt x="743" y="437"/>
                    <a:pt x="743" y="437"/>
                  </a:cubicBezTo>
                  <a:cubicBezTo>
                    <a:pt x="737" y="437"/>
                    <a:pt x="737" y="437"/>
                    <a:pt x="737" y="437"/>
                  </a:cubicBezTo>
                  <a:cubicBezTo>
                    <a:pt x="737" y="437"/>
                    <a:pt x="737" y="437"/>
                    <a:pt x="737" y="437"/>
                  </a:cubicBezTo>
                  <a:cubicBezTo>
                    <a:pt x="735" y="437"/>
                    <a:pt x="735" y="437"/>
                    <a:pt x="735" y="437"/>
                  </a:cubicBezTo>
                  <a:cubicBezTo>
                    <a:pt x="732" y="435"/>
                    <a:pt x="732" y="435"/>
                    <a:pt x="732" y="435"/>
                  </a:cubicBezTo>
                  <a:cubicBezTo>
                    <a:pt x="733" y="434"/>
                    <a:pt x="733" y="434"/>
                    <a:pt x="733" y="434"/>
                  </a:cubicBezTo>
                  <a:cubicBezTo>
                    <a:pt x="733" y="432"/>
                    <a:pt x="733" y="432"/>
                    <a:pt x="733" y="432"/>
                  </a:cubicBezTo>
                  <a:cubicBezTo>
                    <a:pt x="729" y="432"/>
                    <a:pt x="729" y="432"/>
                    <a:pt x="729" y="432"/>
                  </a:cubicBezTo>
                  <a:cubicBezTo>
                    <a:pt x="725" y="430"/>
                    <a:pt x="725" y="430"/>
                    <a:pt x="725" y="430"/>
                  </a:cubicBezTo>
                  <a:cubicBezTo>
                    <a:pt x="722" y="430"/>
                    <a:pt x="722" y="430"/>
                    <a:pt x="722" y="430"/>
                  </a:cubicBezTo>
                  <a:cubicBezTo>
                    <a:pt x="723" y="434"/>
                    <a:pt x="723" y="434"/>
                    <a:pt x="723" y="434"/>
                  </a:cubicBezTo>
                  <a:cubicBezTo>
                    <a:pt x="724" y="437"/>
                    <a:pt x="724" y="437"/>
                    <a:pt x="724" y="437"/>
                  </a:cubicBezTo>
                  <a:cubicBezTo>
                    <a:pt x="724" y="437"/>
                    <a:pt x="724" y="437"/>
                    <a:pt x="724" y="437"/>
                  </a:cubicBezTo>
                  <a:cubicBezTo>
                    <a:pt x="722" y="437"/>
                    <a:pt x="722" y="437"/>
                    <a:pt x="722" y="437"/>
                  </a:cubicBezTo>
                  <a:cubicBezTo>
                    <a:pt x="721" y="435"/>
                    <a:pt x="721" y="435"/>
                    <a:pt x="721" y="435"/>
                  </a:cubicBezTo>
                  <a:cubicBezTo>
                    <a:pt x="719" y="433"/>
                    <a:pt x="719" y="433"/>
                    <a:pt x="719" y="433"/>
                  </a:cubicBezTo>
                  <a:cubicBezTo>
                    <a:pt x="718" y="432"/>
                    <a:pt x="718" y="432"/>
                    <a:pt x="718" y="432"/>
                  </a:cubicBezTo>
                  <a:cubicBezTo>
                    <a:pt x="717" y="431"/>
                    <a:pt x="717" y="431"/>
                    <a:pt x="717" y="431"/>
                  </a:cubicBezTo>
                  <a:cubicBezTo>
                    <a:pt x="715" y="428"/>
                    <a:pt x="715" y="428"/>
                    <a:pt x="715" y="428"/>
                  </a:cubicBezTo>
                  <a:cubicBezTo>
                    <a:pt x="713" y="426"/>
                    <a:pt x="713" y="426"/>
                    <a:pt x="713" y="426"/>
                  </a:cubicBezTo>
                  <a:cubicBezTo>
                    <a:pt x="713" y="425"/>
                    <a:pt x="713" y="425"/>
                    <a:pt x="713" y="425"/>
                  </a:cubicBezTo>
                  <a:cubicBezTo>
                    <a:pt x="711" y="424"/>
                    <a:pt x="711" y="424"/>
                    <a:pt x="711" y="424"/>
                  </a:cubicBezTo>
                  <a:cubicBezTo>
                    <a:pt x="709" y="422"/>
                    <a:pt x="709" y="422"/>
                    <a:pt x="709" y="422"/>
                  </a:cubicBezTo>
                  <a:cubicBezTo>
                    <a:pt x="708" y="421"/>
                    <a:pt x="708" y="421"/>
                    <a:pt x="708" y="421"/>
                  </a:cubicBezTo>
                  <a:cubicBezTo>
                    <a:pt x="707" y="420"/>
                    <a:pt x="707" y="420"/>
                    <a:pt x="707" y="420"/>
                  </a:cubicBezTo>
                  <a:cubicBezTo>
                    <a:pt x="705" y="419"/>
                    <a:pt x="705" y="419"/>
                    <a:pt x="705" y="419"/>
                  </a:cubicBezTo>
                  <a:cubicBezTo>
                    <a:pt x="705" y="421"/>
                    <a:pt x="705" y="421"/>
                    <a:pt x="705" y="421"/>
                  </a:cubicBezTo>
                  <a:cubicBezTo>
                    <a:pt x="710" y="425"/>
                    <a:pt x="710" y="425"/>
                    <a:pt x="710" y="425"/>
                  </a:cubicBezTo>
                  <a:cubicBezTo>
                    <a:pt x="711" y="427"/>
                    <a:pt x="711" y="427"/>
                    <a:pt x="711" y="427"/>
                  </a:cubicBezTo>
                  <a:cubicBezTo>
                    <a:pt x="713" y="429"/>
                    <a:pt x="713" y="429"/>
                    <a:pt x="713" y="429"/>
                  </a:cubicBezTo>
                  <a:cubicBezTo>
                    <a:pt x="715" y="430"/>
                    <a:pt x="715" y="430"/>
                    <a:pt x="715" y="430"/>
                  </a:cubicBezTo>
                  <a:cubicBezTo>
                    <a:pt x="715" y="432"/>
                    <a:pt x="715" y="432"/>
                    <a:pt x="715" y="432"/>
                  </a:cubicBezTo>
                  <a:cubicBezTo>
                    <a:pt x="714" y="433"/>
                    <a:pt x="714" y="433"/>
                    <a:pt x="714" y="433"/>
                  </a:cubicBezTo>
                  <a:cubicBezTo>
                    <a:pt x="713" y="432"/>
                    <a:pt x="713" y="432"/>
                    <a:pt x="713" y="432"/>
                  </a:cubicBezTo>
                  <a:cubicBezTo>
                    <a:pt x="712" y="434"/>
                    <a:pt x="712" y="434"/>
                    <a:pt x="712" y="434"/>
                  </a:cubicBezTo>
                  <a:cubicBezTo>
                    <a:pt x="709" y="432"/>
                    <a:pt x="709" y="432"/>
                    <a:pt x="709" y="432"/>
                  </a:cubicBezTo>
                  <a:cubicBezTo>
                    <a:pt x="707" y="432"/>
                    <a:pt x="707" y="432"/>
                    <a:pt x="707" y="432"/>
                  </a:cubicBezTo>
                  <a:cubicBezTo>
                    <a:pt x="706" y="430"/>
                    <a:pt x="706" y="430"/>
                    <a:pt x="706" y="430"/>
                  </a:cubicBezTo>
                  <a:cubicBezTo>
                    <a:pt x="704" y="429"/>
                    <a:pt x="704" y="429"/>
                    <a:pt x="704" y="429"/>
                  </a:cubicBezTo>
                  <a:cubicBezTo>
                    <a:pt x="703" y="427"/>
                    <a:pt x="703" y="427"/>
                    <a:pt x="703" y="427"/>
                  </a:cubicBezTo>
                  <a:cubicBezTo>
                    <a:pt x="699" y="428"/>
                    <a:pt x="699" y="428"/>
                    <a:pt x="699" y="428"/>
                  </a:cubicBezTo>
                  <a:cubicBezTo>
                    <a:pt x="697" y="429"/>
                    <a:pt x="697" y="429"/>
                    <a:pt x="697" y="429"/>
                  </a:cubicBezTo>
                  <a:cubicBezTo>
                    <a:pt x="695" y="427"/>
                    <a:pt x="695" y="427"/>
                    <a:pt x="695" y="427"/>
                  </a:cubicBezTo>
                  <a:cubicBezTo>
                    <a:pt x="693" y="427"/>
                    <a:pt x="693" y="427"/>
                    <a:pt x="693" y="427"/>
                  </a:cubicBezTo>
                  <a:cubicBezTo>
                    <a:pt x="691" y="427"/>
                    <a:pt x="691" y="427"/>
                    <a:pt x="691" y="427"/>
                  </a:cubicBezTo>
                  <a:cubicBezTo>
                    <a:pt x="689" y="425"/>
                    <a:pt x="689" y="425"/>
                    <a:pt x="689" y="425"/>
                  </a:cubicBezTo>
                  <a:cubicBezTo>
                    <a:pt x="686" y="424"/>
                    <a:pt x="686" y="424"/>
                    <a:pt x="686" y="424"/>
                  </a:cubicBezTo>
                  <a:cubicBezTo>
                    <a:pt x="686" y="422"/>
                    <a:pt x="686" y="422"/>
                    <a:pt x="686" y="422"/>
                  </a:cubicBezTo>
                  <a:cubicBezTo>
                    <a:pt x="690" y="419"/>
                    <a:pt x="690" y="419"/>
                    <a:pt x="690" y="419"/>
                  </a:cubicBezTo>
                  <a:cubicBezTo>
                    <a:pt x="691" y="418"/>
                    <a:pt x="691" y="418"/>
                    <a:pt x="691" y="418"/>
                  </a:cubicBezTo>
                  <a:cubicBezTo>
                    <a:pt x="691" y="417"/>
                    <a:pt x="691" y="417"/>
                    <a:pt x="691" y="417"/>
                  </a:cubicBezTo>
                  <a:cubicBezTo>
                    <a:pt x="690" y="417"/>
                    <a:pt x="690" y="417"/>
                    <a:pt x="690" y="417"/>
                  </a:cubicBezTo>
                  <a:cubicBezTo>
                    <a:pt x="687" y="419"/>
                    <a:pt x="687" y="419"/>
                    <a:pt x="687" y="419"/>
                  </a:cubicBezTo>
                  <a:cubicBezTo>
                    <a:pt x="686" y="421"/>
                    <a:pt x="686" y="421"/>
                    <a:pt x="686" y="421"/>
                  </a:cubicBezTo>
                  <a:cubicBezTo>
                    <a:pt x="685" y="422"/>
                    <a:pt x="685" y="422"/>
                    <a:pt x="685" y="422"/>
                  </a:cubicBezTo>
                  <a:cubicBezTo>
                    <a:pt x="683" y="420"/>
                    <a:pt x="683" y="420"/>
                    <a:pt x="683" y="420"/>
                  </a:cubicBezTo>
                  <a:cubicBezTo>
                    <a:pt x="680" y="420"/>
                    <a:pt x="680" y="420"/>
                    <a:pt x="680" y="420"/>
                  </a:cubicBezTo>
                  <a:cubicBezTo>
                    <a:pt x="679" y="420"/>
                    <a:pt x="679" y="420"/>
                    <a:pt x="679" y="420"/>
                  </a:cubicBezTo>
                  <a:cubicBezTo>
                    <a:pt x="681" y="422"/>
                    <a:pt x="681" y="422"/>
                    <a:pt x="681" y="422"/>
                  </a:cubicBezTo>
                  <a:cubicBezTo>
                    <a:pt x="680" y="422"/>
                    <a:pt x="680" y="422"/>
                    <a:pt x="680" y="422"/>
                  </a:cubicBezTo>
                  <a:cubicBezTo>
                    <a:pt x="677" y="422"/>
                    <a:pt x="677" y="422"/>
                    <a:pt x="677" y="422"/>
                  </a:cubicBezTo>
                  <a:cubicBezTo>
                    <a:pt x="674" y="420"/>
                    <a:pt x="674" y="420"/>
                    <a:pt x="674" y="420"/>
                  </a:cubicBezTo>
                  <a:cubicBezTo>
                    <a:pt x="674" y="416"/>
                    <a:pt x="674" y="416"/>
                    <a:pt x="674" y="416"/>
                  </a:cubicBezTo>
                  <a:cubicBezTo>
                    <a:pt x="672" y="415"/>
                    <a:pt x="672" y="415"/>
                    <a:pt x="672" y="415"/>
                  </a:cubicBezTo>
                  <a:cubicBezTo>
                    <a:pt x="672" y="413"/>
                    <a:pt x="672" y="413"/>
                    <a:pt x="672" y="413"/>
                  </a:cubicBezTo>
                  <a:cubicBezTo>
                    <a:pt x="676" y="411"/>
                    <a:pt x="676" y="411"/>
                    <a:pt x="676" y="411"/>
                  </a:cubicBezTo>
                  <a:cubicBezTo>
                    <a:pt x="677" y="409"/>
                    <a:pt x="677" y="409"/>
                    <a:pt x="677" y="409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4" y="410"/>
                    <a:pt x="674" y="410"/>
                    <a:pt x="674" y="410"/>
                  </a:cubicBezTo>
                  <a:cubicBezTo>
                    <a:pt x="671" y="410"/>
                    <a:pt x="671" y="410"/>
                    <a:pt x="671" y="410"/>
                  </a:cubicBezTo>
                  <a:cubicBezTo>
                    <a:pt x="670" y="413"/>
                    <a:pt x="670" y="413"/>
                    <a:pt x="670" y="413"/>
                  </a:cubicBezTo>
                  <a:cubicBezTo>
                    <a:pt x="669" y="413"/>
                    <a:pt x="669" y="413"/>
                    <a:pt x="669" y="413"/>
                  </a:cubicBezTo>
                  <a:cubicBezTo>
                    <a:pt x="669" y="412"/>
                    <a:pt x="669" y="412"/>
                    <a:pt x="669" y="412"/>
                  </a:cubicBezTo>
                  <a:cubicBezTo>
                    <a:pt x="669" y="410"/>
                    <a:pt x="669" y="410"/>
                    <a:pt x="669" y="410"/>
                  </a:cubicBezTo>
                  <a:cubicBezTo>
                    <a:pt x="668" y="409"/>
                    <a:pt x="668" y="409"/>
                    <a:pt x="668" y="409"/>
                  </a:cubicBezTo>
                  <a:cubicBezTo>
                    <a:pt x="667" y="409"/>
                    <a:pt x="667" y="409"/>
                    <a:pt x="667" y="409"/>
                  </a:cubicBezTo>
                  <a:cubicBezTo>
                    <a:pt x="667" y="411"/>
                    <a:pt x="667" y="411"/>
                    <a:pt x="667" y="411"/>
                  </a:cubicBezTo>
                  <a:cubicBezTo>
                    <a:pt x="667" y="412"/>
                    <a:pt x="667" y="412"/>
                    <a:pt x="667" y="412"/>
                  </a:cubicBezTo>
                  <a:cubicBezTo>
                    <a:pt x="666" y="413"/>
                    <a:pt x="666" y="413"/>
                    <a:pt x="666" y="413"/>
                  </a:cubicBezTo>
                  <a:cubicBezTo>
                    <a:pt x="665" y="413"/>
                    <a:pt x="665" y="413"/>
                    <a:pt x="665" y="413"/>
                  </a:cubicBezTo>
                  <a:cubicBezTo>
                    <a:pt x="663" y="411"/>
                    <a:pt x="663" y="411"/>
                    <a:pt x="663" y="411"/>
                  </a:cubicBezTo>
                  <a:cubicBezTo>
                    <a:pt x="661" y="410"/>
                    <a:pt x="661" y="410"/>
                    <a:pt x="661" y="410"/>
                  </a:cubicBezTo>
                  <a:cubicBezTo>
                    <a:pt x="660" y="411"/>
                    <a:pt x="660" y="411"/>
                    <a:pt x="660" y="411"/>
                  </a:cubicBezTo>
                  <a:cubicBezTo>
                    <a:pt x="659" y="412"/>
                    <a:pt x="659" y="412"/>
                    <a:pt x="659" y="412"/>
                  </a:cubicBezTo>
                  <a:cubicBezTo>
                    <a:pt x="658" y="413"/>
                    <a:pt x="658" y="413"/>
                    <a:pt x="658" y="413"/>
                  </a:cubicBezTo>
                  <a:cubicBezTo>
                    <a:pt x="656" y="411"/>
                    <a:pt x="656" y="411"/>
                    <a:pt x="656" y="411"/>
                  </a:cubicBezTo>
                  <a:cubicBezTo>
                    <a:pt x="656" y="409"/>
                    <a:pt x="656" y="409"/>
                    <a:pt x="656" y="409"/>
                  </a:cubicBezTo>
                  <a:cubicBezTo>
                    <a:pt x="657" y="409"/>
                    <a:pt x="657" y="409"/>
                    <a:pt x="657" y="409"/>
                  </a:cubicBezTo>
                  <a:cubicBezTo>
                    <a:pt x="658" y="410"/>
                    <a:pt x="658" y="410"/>
                    <a:pt x="658" y="410"/>
                  </a:cubicBezTo>
                  <a:cubicBezTo>
                    <a:pt x="658" y="409"/>
                    <a:pt x="658" y="409"/>
                    <a:pt x="658" y="409"/>
                  </a:cubicBezTo>
                  <a:cubicBezTo>
                    <a:pt x="655" y="407"/>
                    <a:pt x="655" y="407"/>
                    <a:pt x="655" y="407"/>
                  </a:cubicBezTo>
                  <a:cubicBezTo>
                    <a:pt x="653" y="405"/>
                    <a:pt x="653" y="405"/>
                    <a:pt x="653" y="405"/>
                  </a:cubicBezTo>
                  <a:cubicBezTo>
                    <a:pt x="652" y="403"/>
                    <a:pt x="652" y="403"/>
                    <a:pt x="652" y="403"/>
                  </a:cubicBezTo>
                  <a:cubicBezTo>
                    <a:pt x="653" y="400"/>
                    <a:pt x="653" y="400"/>
                    <a:pt x="653" y="400"/>
                  </a:cubicBezTo>
                  <a:cubicBezTo>
                    <a:pt x="652" y="397"/>
                    <a:pt x="652" y="397"/>
                    <a:pt x="652" y="397"/>
                  </a:cubicBezTo>
                  <a:cubicBezTo>
                    <a:pt x="651" y="394"/>
                    <a:pt x="651" y="394"/>
                    <a:pt x="651" y="394"/>
                  </a:cubicBezTo>
                  <a:cubicBezTo>
                    <a:pt x="652" y="392"/>
                    <a:pt x="652" y="392"/>
                    <a:pt x="652" y="392"/>
                  </a:cubicBezTo>
                  <a:cubicBezTo>
                    <a:pt x="653" y="392"/>
                    <a:pt x="653" y="392"/>
                    <a:pt x="653" y="392"/>
                  </a:cubicBezTo>
                  <a:cubicBezTo>
                    <a:pt x="653" y="390"/>
                    <a:pt x="653" y="390"/>
                    <a:pt x="653" y="390"/>
                  </a:cubicBezTo>
                  <a:cubicBezTo>
                    <a:pt x="653" y="388"/>
                    <a:pt x="653" y="388"/>
                    <a:pt x="653" y="388"/>
                  </a:cubicBezTo>
                  <a:cubicBezTo>
                    <a:pt x="653" y="387"/>
                    <a:pt x="653" y="387"/>
                    <a:pt x="653" y="387"/>
                  </a:cubicBezTo>
                  <a:cubicBezTo>
                    <a:pt x="655" y="387"/>
                    <a:pt x="655" y="387"/>
                    <a:pt x="655" y="387"/>
                  </a:cubicBezTo>
                  <a:cubicBezTo>
                    <a:pt x="656" y="388"/>
                    <a:pt x="656" y="388"/>
                    <a:pt x="656" y="388"/>
                  </a:cubicBezTo>
                  <a:cubicBezTo>
                    <a:pt x="660" y="389"/>
                    <a:pt x="660" y="389"/>
                    <a:pt x="660" y="389"/>
                  </a:cubicBezTo>
                  <a:cubicBezTo>
                    <a:pt x="662" y="390"/>
                    <a:pt x="662" y="390"/>
                    <a:pt x="662" y="390"/>
                  </a:cubicBezTo>
                  <a:cubicBezTo>
                    <a:pt x="663" y="393"/>
                    <a:pt x="663" y="393"/>
                    <a:pt x="663" y="393"/>
                  </a:cubicBezTo>
                  <a:cubicBezTo>
                    <a:pt x="667" y="394"/>
                    <a:pt x="667" y="394"/>
                    <a:pt x="667" y="394"/>
                  </a:cubicBezTo>
                  <a:cubicBezTo>
                    <a:pt x="671" y="394"/>
                    <a:pt x="671" y="394"/>
                    <a:pt x="671" y="394"/>
                  </a:cubicBezTo>
                  <a:cubicBezTo>
                    <a:pt x="672" y="394"/>
                    <a:pt x="672" y="394"/>
                    <a:pt x="672" y="394"/>
                  </a:cubicBezTo>
                  <a:cubicBezTo>
                    <a:pt x="676" y="394"/>
                    <a:pt x="676" y="394"/>
                    <a:pt x="676" y="394"/>
                  </a:cubicBezTo>
                  <a:cubicBezTo>
                    <a:pt x="674" y="392"/>
                    <a:pt x="674" y="392"/>
                    <a:pt x="674" y="392"/>
                  </a:cubicBezTo>
                  <a:cubicBezTo>
                    <a:pt x="674" y="391"/>
                    <a:pt x="674" y="391"/>
                    <a:pt x="674" y="391"/>
                  </a:cubicBezTo>
                  <a:cubicBezTo>
                    <a:pt x="671" y="389"/>
                    <a:pt x="671" y="389"/>
                    <a:pt x="671" y="389"/>
                  </a:cubicBezTo>
                  <a:cubicBezTo>
                    <a:pt x="670" y="386"/>
                    <a:pt x="670" y="386"/>
                    <a:pt x="670" y="386"/>
                  </a:cubicBezTo>
                  <a:cubicBezTo>
                    <a:pt x="667" y="386"/>
                    <a:pt x="667" y="386"/>
                    <a:pt x="667" y="386"/>
                  </a:cubicBezTo>
                  <a:cubicBezTo>
                    <a:pt x="664" y="384"/>
                    <a:pt x="664" y="384"/>
                    <a:pt x="664" y="384"/>
                  </a:cubicBezTo>
                  <a:cubicBezTo>
                    <a:pt x="662" y="384"/>
                    <a:pt x="662" y="384"/>
                    <a:pt x="662" y="384"/>
                  </a:cubicBezTo>
                  <a:cubicBezTo>
                    <a:pt x="660" y="382"/>
                    <a:pt x="660" y="382"/>
                    <a:pt x="660" y="382"/>
                  </a:cubicBezTo>
                  <a:cubicBezTo>
                    <a:pt x="657" y="382"/>
                    <a:pt x="657" y="382"/>
                    <a:pt x="657" y="382"/>
                  </a:cubicBezTo>
                  <a:cubicBezTo>
                    <a:pt x="653" y="380"/>
                    <a:pt x="653" y="380"/>
                    <a:pt x="653" y="380"/>
                  </a:cubicBezTo>
                  <a:cubicBezTo>
                    <a:pt x="652" y="377"/>
                    <a:pt x="652" y="377"/>
                    <a:pt x="652" y="377"/>
                  </a:cubicBezTo>
                  <a:cubicBezTo>
                    <a:pt x="653" y="374"/>
                    <a:pt x="653" y="374"/>
                    <a:pt x="653" y="374"/>
                  </a:cubicBezTo>
                  <a:cubicBezTo>
                    <a:pt x="655" y="372"/>
                    <a:pt x="655" y="372"/>
                    <a:pt x="655" y="372"/>
                  </a:cubicBezTo>
                  <a:cubicBezTo>
                    <a:pt x="655" y="370"/>
                    <a:pt x="655" y="370"/>
                    <a:pt x="655" y="370"/>
                  </a:cubicBezTo>
                  <a:cubicBezTo>
                    <a:pt x="655" y="368"/>
                    <a:pt x="655" y="368"/>
                    <a:pt x="655" y="368"/>
                  </a:cubicBezTo>
                  <a:cubicBezTo>
                    <a:pt x="657" y="368"/>
                    <a:pt x="657" y="368"/>
                    <a:pt x="657" y="368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8" y="361"/>
                    <a:pt x="658" y="361"/>
                    <a:pt x="658" y="361"/>
                  </a:cubicBezTo>
                  <a:cubicBezTo>
                    <a:pt x="659" y="359"/>
                    <a:pt x="659" y="359"/>
                    <a:pt x="659" y="359"/>
                  </a:cubicBezTo>
                  <a:cubicBezTo>
                    <a:pt x="661" y="359"/>
                    <a:pt x="661" y="359"/>
                    <a:pt x="661" y="359"/>
                  </a:cubicBezTo>
                  <a:cubicBezTo>
                    <a:pt x="662" y="357"/>
                    <a:pt x="662" y="357"/>
                    <a:pt x="662" y="357"/>
                  </a:cubicBezTo>
                  <a:cubicBezTo>
                    <a:pt x="665" y="355"/>
                    <a:pt x="665" y="355"/>
                    <a:pt x="665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7" y="353"/>
                    <a:pt x="667" y="353"/>
                    <a:pt x="667" y="353"/>
                  </a:cubicBezTo>
                  <a:cubicBezTo>
                    <a:pt x="667" y="353"/>
                    <a:pt x="667" y="353"/>
                    <a:pt x="667" y="353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665" y="352"/>
                    <a:pt x="665" y="352"/>
                    <a:pt x="665" y="352"/>
                  </a:cubicBezTo>
                  <a:cubicBezTo>
                    <a:pt x="668" y="348"/>
                    <a:pt x="668" y="348"/>
                    <a:pt x="668" y="348"/>
                  </a:cubicBezTo>
                  <a:cubicBezTo>
                    <a:pt x="669" y="344"/>
                    <a:pt x="669" y="344"/>
                    <a:pt x="669" y="344"/>
                  </a:cubicBezTo>
                  <a:cubicBezTo>
                    <a:pt x="670" y="344"/>
                    <a:pt x="670" y="344"/>
                    <a:pt x="670" y="344"/>
                  </a:cubicBezTo>
                  <a:cubicBezTo>
                    <a:pt x="672" y="341"/>
                    <a:pt x="672" y="341"/>
                    <a:pt x="672" y="341"/>
                  </a:cubicBezTo>
                  <a:cubicBezTo>
                    <a:pt x="674" y="341"/>
                    <a:pt x="674" y="341"/>
                    <a:pt x="674" y="341"/>
                  </a:cubicBezTo>
                  <a:cubicBezTo>
                    <a:pt x="675" y="341"/>
                    <a:pt x="675" y="341"/>
                    <a:pt x="675" y="341"/>
                  </a:cubicBezTo>
                  <a:cubicBezTo>
                    <a:pt x="676" y="338"/>
                    <a:pt x="676" y="338"/>
                    <a:pt x="676" y="338"/>
                  </a:cubicBezTo>
                  <a:cubicBezTo>
                    <a:pt x="677" y="338"/>
                    <a:pt x="677" y="338"/>
                    <a:pt x="677" y="338"/>
                  </a:cubicBezTo>
                  <a:cubicBezTo>
                    <a:pt x="678" y="340"/>
                    <a:pt x="678" y="340"/>
                    <a:pt x="678" y="340"/>
                  </a:cubicBezTo>
                  <a:cubicBezTo>
                    <a:pt x="679" y="338"/>
                    <a:pt x="679" y="338"/>
                    <a:pt x="679" y="338"/>
                  </a:cubicBezTo>
                  <a:cubicBezTo>
                    <a:pt x="678" y="336"/>
                    <a:pt x="678" y="336"/>
                    <a:pt x="678" y="336"/>
                  </a:cubicBezTo>
                  <a:cubicBezTo>
                    <a:pt x="681" y="332"/>
                    <a:pt x="681" y="332"/>
                    <a:pt x="681" y="332"/>
                  </a:cubicBezTo>
                  <a:cubicBezTo>
                    <a:pt x="683" y="332"/>
                    <a:pt x="683" y="332"/>
                    <a:pt x="683" y="332"/>
                  </a:cubicBezTo>
                  <a:cubicBezTo>
                    <a:pt x="683" y="330"/>
                    <a:pt x="683" y="330"/>
                    <a:pt x="683" y="330"/>
                  </a:cubicBezTo>
                  <a:cubicBezTo>
                    <a:pt x="685" y="327"/>
                    <a:pt x="685" y="327"/>
                    <a:pt x="685" y="327"/>
                  </a:cubicBezTo>
                  <a:cubicBezTo>
                    <a:pt x="687" y="327"/>
                    <a:pt x="687" y="327"/>
                    <a:pt x="687" y="327"/>
                  </a:cubicBezTo>
                  <a:cubicBezTo>
                    <a:pt x="689" y="325"/>
                    <a:pt x="689" y="325"/>
                    <a:pt x="689" y="325"/>
                  </a:cubicBezTo>
                  <a:cubicBezTo>
                    <a:pt x="691" y="325"/>
                    <a:pt x="691" y="325"/>
                    <a:pt x="691" y="325"/>
                  </a:cubicBezTo>
                  <a:cubicBezTo>
                    <a:pt x="692" y="326"/>
                    <a:pt x="692" y="326"/>
                    <a:pt x="692" y="326"/>
                  </a:cubicBezTo>
                  <a:cubicBezTo>
                    <a:pt x="691" y="324"/>
                    <a:pt x="691" y="324"/>
                    <a:pt x="691" y="324"/>
                  </a:cubicBezTo>
                  <a:cubicBezTo>
                    <a:pt x="692" y="321"/>
                    <a:pt x="692" y="321"/>
                    <a:pt x="692" y="321"/>
                  </a:cubicBezTo>
                  <a:cubicBezTo>
                    <a:pt x="696" y="319"/>
                    <a:pt x="696" y="319"/>
                    <a:pt x="696" y="319"/>
                  </a:cubicBezTo>
                  <a:cubicBezTo>
                    <a:pt x="701" y="316"/>
                    <a:pt x="701" y="316"/>
                    <a:pt x="701" y="316"/>
                  </a:cubicBezTo>
                  <a:cubicBezTo>
                    <a:pt x="707" y="314"/>
                    <a:pt x="707" y="314"/>
                    <a:pt x="707" y="314"/>
                  </a:cubicBezTo>
                  <a:cubicBezTo>
                    <a:pt x="712" y="313"/>
                    <a:pt x="712" y="313"/>
                    <a:pt x="712" y="313"/>
                  </a:cubicBezTo>
                  <a:cubicBezTo>
                    <a:pt x="713" y="313"/>
                    <a:pt x="713" y="313"/>
                    <a:pt x="713" y="313"/>
                  </a:cubicBezTo>
                  <a:cubicBezTo>
                    <a:pt x="717" y="313"/>
                    <a:pt x="717" y="313"/>
                    <a:pt x="717" y="313"/>
                  </a:cubicBezTo>
                  <a:cubicBezTo>
                    <a:pt x="718" y="313"/>
                    <a:pt x="718" y="313"/>
                    <a:pt x="718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24" y="313"/>
                    <a:pt x="724" y="313"/>
                    <a:pt x="724" y="313"/>
                  </a:cubicBezTo>
                  <a:cubicBezTo>
                    <a:pt x="726" y="315"/>
                    <a:pt x="726" y="315"/>
                    <a:pt x="726" y="315"/>
                  </a:cubicBezTo>
                  <a:cubicBezTo>
                    <a:pt x="731" y="317"/>
                    <a:pt x="731" y="317"/>
                    <a:pt x="731" y="317"/>
                  </a:cubicBezTo>
                  <a:cubicBezTo>
                    <a:pt x="732" y="319"/>
                    <a:pt x="732" y="319"/>
                    <a:pt x="732" y="319"/>
                  </a:cubicBezTo>
                  <a:cubicBezTo>
                    <a:pt x="731" y="321"/>
                    <a:pt x="731" y="321"/>
                    <a:pt x="731" y="321"/>
                  </a:cubicBezTo>
                  <a:cubicBezTo>
                    <a:pt x="728" y="322"/>
                    <a:pt x="728" y="322"/>
                    <a:pt x="728" y="322"/>
                  </a:cubicBezTo>
                  <a:cubicBezTo>
                    <a:pt x="724" y="324"/>
                    <a:pt x="724" y="324"/>
                    <a:pt x="724" y="324"/>
                  </a:cubicBezTo>
                  <a:cubicBezTo>
                    <a:pt x="722" y="324"/>
                    <a:pt x="722" y="324"/>
                    <a:pt x="722" y="324"/>
                  </a:cubicBezTo>
                  <a:cubicBezTo>
                    <a:pt x="720" y="326"/>
                    <a:pt x="720" y="326"/>
                    <a:pt x="720" y="326"/>
                  </a:cubicBezTo>
                  <a:cubicBezTo>
                    <a:pt x="718" y="328"/>
                    <a:pt x="718" y="328"/>
                    <a:pt x="718" y="328"/>
                  </a:cubicBezTo>
                  <a:cubicBezTo>
                    <a:pt x="716" y="329"/>
                    <a:pt x="716" y="329"/>
                    <a:pt x="716" y="329"/>
                  </a:cubicBezTo>
                  <a:cubicBezTo>
                    <a:pt x="711" y="333"/>
                    <a:pt x="711" y="333"/>
                    <a:pt x="711" y="333"/>
                  </a:cubicBezTo>
                  <a:cubicBezTo>
                    <a:pt x="707" y="338"/>
                    <a:pt x="707" y="338"/>
                    <a:pt x="707" y="338"/>
                  </a:cubicBezTo>
                  <a:cubicBezTo>
                    <a:pt x="703" y="341"/>
                    <a:pt x="703" y="341"/>
                    <a:pt x="703" y="341"/>
                  </a:cubicBezTo>
                  <a:cubicBezTo>
                    <a:pt x="702" y="342"/>
                    <a:pt x="702" y="342"/>
                    <a:pt x="702" y="342"/>
                  </a:cubicBezTo>
                  <a:cubicBezTo>
                    <a:pt x="700" y="346"/>
                    <a:pt x="700" y="346"/>
                    <a:pt x="700" y="346"/>
                  </a:cubicBezTo>
                  <a:cubicBezTo>
                    <a:pt x="699" y="349"/>
                    <a:pt x="699" y="349"/>
                    <a:pt x="699" y="349"/>
                  </a:cubicBezTo>
                  <a:cubicBezTo>
                    <a:pt x="700" y="351"/>
                    <a:pt x="700" y="351"/>
                    <a:pt x="700" y="351"/>
                  </a:cubicBezTo>
                  <a:cubicBezTo>
                    <a:pt x="702" y="353"/>
                    <a:pt x="702" y="353"/>
                    <a:pt x="702" y="353"/>
                  </a:cubicBezTo>
                  <a:cubicBezTo>
                    <a:pt x="702" y="355"/>
                    <a:pt x="702" y="355"/>
                    <a:pt x="702" y="355"/>
                  </a:cubicBezTo>
                  <a:cubicBezTo>
                    <a:pt x="700" y="356"/>
                    <a:pt x="700" y="356"/>
                    <a:pt x="700" y="356"/>
                  </a:cubicBezTo>
                  <a:cubicBezTo>
                    <a:pt x="698" y="359"/>
                    <a:pt x="698" y="359"/>
                    <a:pt x="698" y="359"/>
                  </a:cubicBezTo>
                  <a:cubicBezTo>
                    <a:pt x="696" y="361"/>
                    <a:pt x="696" y="361"/>
                    <a:pt x="696" y="361"/>
                  </a:cubicBezTo>
                  <a:cubicBezTo>
                    <a:pt x="695" y="364"/>
                    <a:pt x="695" y="364"/>
                    <a:pt x="695" y="364"/>
                  </a:cubicBezTo>
                  <a:cubicBezTo>
                    <a:pt x="694" y="367"/>
                    <a:pt x="694" y="367"/>
                    <a:pt x="694" y="367"/>
                  </a:cubicBezTo>
                  <a:cubicBezTo>
                    <a:pt x="693" y="367"/>
                    <a:pt x="693" y="367"/>
                    <a:pt x="693" y="367"/>
                  </a:cubicBezTo>
                  <a:cubicBezTo>
                    <a:pt x="693" y="369"/>
                    <a:pt x="693" y="369"/>
                    <a:pt x="693" y="369"/>
                  </a:cubicBezTo>
                  <a:cubicBezTo>
                    <a:pt x="694" y="371"/>
                    <a:pt x="694" y="371"/>
                    <a:pt x="694" y="371"/>
                  </a:cubicBezTo>
                  <a:cubicBezTo>
                    <a:pt x="694" y="375"/>
                    <a:pt x="694" y="375"/>
                    <a:pt x="694" y="375"/>
                  </a:cubicBezTo>
                  <a:cubicBezTo>
                    <a:pt x="695" y="377"/>
                    <a:pt x="695" y="377"/>
                    <a:pt x="695" y="377"/>
                  </a:cubicBezTo>
                  <a:cubicBezTo>
                    <a:pt x="695" y="380"/>
                    <a:pt x="695" y="380"/>
                    <a:pt x="695" y="380"/>
                  </a:cubicBezTo>
                  <a:cubicBezTo>
                    <a:pt x="697" y="383"/>
                    <a:pt x="697" y="383"/>
                    <a:pt x="697" y="383"/>
                  </a:cubicBezTo>
                  <a:cubicBezTo>
                    <a:pt x="698" y="384"/>
                    <a:pt x="698" y="384"/>
                    <a:pt x="698" y="384"/>
                  </a:cubicBezTo>
                  <a:cubicBezTo>
                    <a:pt x="700" y="385"/>
                    <a:pt x="700" y="385"/>
                    <a:pt x="700" y="385"/>
                  </a:cubicBezTo>
                  <a:cubicBezTo>
                    <a:pt x="700" y="388"/>
                    <a:pt x="700" y="388"/>
                    <a:pt x="700" y="388"/>
                  </a:cubicBezTo>
                  <a:cubicBezTo>
                    <a:pt x="699" y="390"/>
                    <a:pt x="699" y="390"/>
                    <a:pt x="699" y="390"/>
                  </a:cubicBezTo>
                  <a:cubicBezTo>
                    <a:pt x="698" y="388"/>
                    <a:pt x="698" y="388"/>
                    <a:pt x="698" y="388"/>
                  </a:cubicBezTo>
                  <a:cubicBezTo>
                    <a:pt x="697" y="388"/>
                    <a:pt x="697" y="388"/>
                    <a:pt x="697" y="388"/>
                  </a:cubicBezTo>
                  <a:cubicBezTo>
                    <a:pt x="697" y="389"/>
                    <a:pt x="697" y="389"/>
                    <a:pt x="697" y="389"/>
                  </a:cubicBezTo>
                  <a:cubicBezTo>
                    <a:pt x="695" y="389"/>
                    <a:pt x="695" y="389"/>
                    <a:pt x="695" y="389"/>
                  </a:cubicBezTo>
                  <a:cubicBezTo>
                    <a:pt x="694" y="390"/>
                    <a:pt x="694" y="390"/>
                    <a:pt x="694" y="390"/>
                  </a:cubicBezTo>
                  <a:cubicBezTo>
                    <a:pt x="692" y="390"/>
                    <a:pt x="692" y="390"/>
                    <a:pt x="692" y="390"/>
                  </a:cubicBezTo>
                  <a:cubicBezTo>
                    <a:pt x="693" y="391"/>
                    <a:pt x="693" y="391"/>
                    <a:pt x="693" y="391"/>
                  </a:cubicBezTo>
                  <a:cubicBezTo>
                    <a:pt x="695" y="393"/>
                    <a:pt x="695" y="393"/>
                    <a:pt x="695" y="393"/>
                  </a:cubicBezTo>
                  <a:cubicBezTo>
                    <a:pt x="697" y="392"/>
                    <a:pt x="697" y="392"/>
                    <a:pt x="697" y="392"/>
                  </a:cubicBezTo>
                  <a:cubicBezTo>
                    <a:pt x="697" y="392"/>
                    <a:pt x="697" y="392"/>
                    <a:pt x="697" y="392"/>
                  </a:cubicBezTo>
                  <a:cubicBezTo>
                    <a:pt x="698" y="393"/>
                    <a:pt x="698" y="393"/>
                    <a:pt x="698" y="393"/>
                  </a:cubicBezTo>
                  <a:cubicBezTo>
                    <a:pt x="696" y="395"/>
                    <a:pt x="696" y="395"/>
                    <a:pt x="696" y="395"/>
                  </a:cubicBezTo>
                  <a:cubicBezTo>
                    <a:pt x="695" y="398"/>
                    <a:pt x="695" y="398"/>
                    <a:pt x="695" y="398"/>
                  </a:cubicBezTo>
                  <a:cubicBezTo>
                    <a:pt x="695" y="400"/>
                    <a:pt x="695" y="400"/>
                    <a:pt x="695" y="400"/>
                  </a:cubicBezTo>
                  <a:cubicBezTo>
                    <a:pt x="694" y="402"/>
                    <a:pt x="694" y="402"/>
                    <a:pt x="694" y="402"/>
                  </a:cubicBezTo>
                  <a:cubicBezTo>
                    <a:pt x="697" y="399"/>
                    <a:pt x="697" y="399"/>
                    <a:pt x="697" y="399"/>
                  </a:cubicBezTo>
                  <a:cubicBezTo>
                    <a:pt x="697" y="397"/>
                    <a:pt x="697" y="397"/>
                    <a:pt x="697" y="397"/>
                  </a:cubicBezTo>
                  <a:cubicBezTo>
                    <a:pt x="700" y="393"/>
                    <a:pt x="700" y="393"/>
                    <a:pt x="700" y="393"/>
                  </a:cubicBezTo>
                  <a:cubicBezTo>
                    <a:pt x="701" y="391"/>
                    <a:pt x="701" y="391"/>
                    <a:pt x="701" y="391"/>
                  </a:cubicBezTo>
                  <a:cubicBezTo>
                    <a:pt x="702" y="387"/>
                    <a:pt x="702" y="387"/>
                    <a:pt x="702" y="387"/>
                  </a:cubicBezTo>
                  <a:cubicBezTo>
                    <a:pt x="703" y="386"/>
                    <a:pt x="703" y="386"/>
                    <a:pt x="703" y="386"/>
                  </a:cubicBezTo>
                  <a:cubicBezTo>
                    <a:pt x="705" y="384"/>
                    <a:pt x="705" y="384"/>
                    <a:pt x="705" y="384"/>
                  </a:cubicBezTo>
                  <a:cubicBezTo>
                    <a:pt x="705" y="382"/>
                    <a:pt x="705" y="382"/>
                    <a:pt x="705" y="382"/>
                  </a:cubicBezTo>
                  <a:cubicBezTo>
                    <a:pt x="704" y="380"/>
                    <a:pt x="704" y="380"/>
                    <a:pt x="704" y="380"/>
                  </a:cubicBezTo>
                  <a:cubicBezTo>
                    <a:pt x="705" y="379"/>
                    <a:pt x="705" y="379"/>
                    <a:pt x="705" y="379"/>
                  </a:cubicBezTo>
                  <a:cubicBezTo>
                    <a:pt x="703" y="378"/>
                    <a:pt x="703" y="378"/>
                    <a:pt x="703" y="378"/>
                  </a:cubicBezTo>
                  <a:cubicBezTo>
                    <a:pt x="702" y="377"/>
                    <a:pt x="702" y="377"/>
                    <a:pt x="702" y="377"/>
                  </a:cubicBezTo>
                  <a:cubicBezTo>
                    <a:pt x="702" y="374"/>
                    <a:pt x="702" y="374"/>
                    <a:pt x="702" y="374"/>
                  </a:cubicBezTo>
                  <a:cubicBezTo>
                    <a:pt x="701" y="374"/>
                    <a:pt x="701" y="374"/>
                    <a:pt x="701" y="374"/>
                  </a:cubicBezTo>
                  <a:cubicBezTo>
                    <a:pt x="701" y="370"/>
                    <a:pt x="701" y="370"/>
                    <a:pt x="701" y="370"/>
                  </a:cubicBezTo>
                  <a:cubicBezTo>
                    <a:pt x="700" y="368"/>
                    <a:pt x="700" y="368"/>
                    <a:pt x="700" y="368"/>
                  </a:cubicBezTo>
                  <a:cubicBezTo>
                    <a:pt x="699" y="366"/>
                    <a:pt x="699" y="366"/>
                    <a:pt x="699" y="366"/>
                  </a:cubicBezTo>
                  <a:cubicBezTo>
                    <a:pt x="700" y="365"/>
                    <a:pt x="700" y="365"/>
                    <a:pt x="700" y="365"/>
                  </a:cubicBezTo>
                  <a:cubicBezTo>
                    <a:pt x="701" y="367"/>
                    <a:pt x="701" y="367"/>
                    <a:pt x="701" y="367"/>
                  </a:cubicBezTo>
                  <a:cubicBezTo>
                    <a:pt x="702" y="366"/>
                    <a:pt x="702" y="366"/>
                    <a:pt x="702" y="366"/>
                  </a:cubicBezTo>
                  <a:cubicBezTo>
                    <a:pt x="705" y="365"/>
                    <a:pt x="705" y="365"/>
                    <a:pt x="705" y="365"/>
                  </a:cubicBezTo>
                  <a:cubicBezTo>
                    <a:pt x="706" y="363"/>
                    <a:pt x="706" y="363"/>
                    <a:pt x="706" y="363"/>
                  </a:cubicBezTo>
                  <a:cubicBezTo>
                    <a:pt x="706" y="362"/>
                    <a:pt x="706" y="362"/>
                    <a:pt x="706" y="362"/>
                  </a:cubicBezTo>
                  <a:cubicBezTo>
                    <a:pt x="707" y="360"/>
                    <a:pt x="707" y="360"/>
                    <a:pt x="707" y="360"/>
                  </a:cubicBezTo>
                  <a:cubicBezTo>
                    <a:pt x="709" y="360"/>
                    <a:pt x="709" y="360"/>
                    <a:pt x="709" y="360"/>
                  </a:cubicBezTo>
                  <a:cubicBezTo>
                    <a:pt x="710" y="364"/>
                    <a:pt x="710" y="364"/>
                    <a:pt x="710" y="364"/>
                  </a:cubicBezTo>
                  <a:cubicBezTo>
                    <a:pt x="710" y="365"/>
                    <a:pt x="710" y="365"/>
                    <a:pt x="710" y="365"/>
                  </a:cubicBezTo>
                  <a:cubicBezTo>
                    <a:pt x="711" y="366"/>
                    <a:pt x="711" y="366"/>
                    <a:pt x="711" y="366"/>
                  </a:cubicBezTo>
                  <a:cubicBezTo>
                    <a:pt x="712" y="364"/>
                    <a:pt x="712" y="364"/>
                    <a:pt x="712" y="364"/>
                  </a:cubicBezTo>
                  <a:cubicBezTo>
                    <a:pt x="712" y="362"/>
                    <a:pt x="712" y="362"/>
                    <a:pt x="712" y="362"/>
                  </a:cubicBezTo>
                  <a:cubicBezTo>
                    <a:pt x="714" y="360"/>
                    <a:pt x="714" y="360"/>
                    <a:pt x="714" y="360"/>
                  </a:cubicBezTo>
                  <a:cubicBezTo>
                    <a:pt x="716" y="360"/>
                    <a:pt x="716" y="360"/>
                    <a:pt x="716" y="360"/>
                  </a:cubicBezTo>
                  <a:cubicBezTo>
                    <a:pt x="715" y="358"/>
                    <a:pt x="715" y="358"/>
                    <a:pt x="715" y="358"/>
                  </a:cubicBezTo>
                  <a:cubicBezTo>
                    <a:pt x="716" y="358"/>
                    <a:pt x="716" y="358"/>
                    <a:pt x="716" y="358"/>
                  </a:cubicBezTo>
                  <a:cubicBezTo>
                    <a:pt x="718" y="357"/>
                    <a:pt x="718" y="357"/>
                    <a:pt x="718" y="357"/>
                  </a:cubicBezTo>
                  <a:cubicBezTo>
                    <a:pt x="718" y="356"/>
                    <a:pt x="718" y="356"/>
                    <a:pt x="718" y="356"/>
                  </a:cubicBezTo>
                  <a:cubicBezTo>
                    <a:pt x="716" y="355"/>
                    <a:pt x="716" y="355"/>
                    <a:pt x="716" y="355"/>
                  </a:cubicBezTo>
                  <a:cubicBezTo>
                    <a:pt x="712" y="358"/>
                    <a:pt x="712" y="358"/>
                    <a:pt x="712" y="358"/>
                  </a:cubicBezTo>
                  <a:cubicBezTo>
                    <a:pt x="710" y="358"/>
                    <a:pt x="710" y="358"/>
                    <a:pt x="710" y="358"/>
                  </a:cubicBezTo>
                  <a:cubicBezTo>
                    <a:pt x="710" y="356"/>
                    <a:pt x="710" y="356"/>
                    <a:pt x="710" y="356"/>
                  </a:cubicBezTo>
                  <a:cubicBezTo>
                    <a:pt x="708" y="354"/>
                    <a:pt x="708" y="354"/>
                    <a:pt x="708" y="354"/>
                  </a:cubicBezTo>
                  <a:cubicBezTo>
                    <a:pt x="709" y="353"/>
                    <a:pt x="709" y="353"/>
                    <a:pt x="709" y="353"/>
                  </a:cubicBezTo>
                  <a:cubicBezTo>
                    <a:pt x="711" y="352"/>
                    <a:pt x="711" y="352"/>
                    <a:pt x="711" y="352"/>
                  </a:cubicBezTo>
                  <a:cubicBezTo>
                    <a:pt x="710" y="350"/>
                    <a:pt x="710" y="350"/>
                    <a:pt x="710" y="350"/>
                  </a:cubicBezTo>
                  <a:cubicBezTo>
                    <a:pt x="710" y="347"/>
                    <a:pt x="710" y="347"/>
                    <a:pt x="710" y="347"/>
                  </a:cubicBezTo>
                  <a:cubicBezTo>
                    <a:pt x="712" y="343"/>
                    <a:pt x="712" y="343"/>
                    <a:pt x="712" y="343"/>
                  </a:cubicBezTo>
                  <a:cubicBezTo>
                    <a:pt x="712" y="342"/>
                    <a:pt x="712" y="342"/>
                    <a:pt x="712" y="342"/>
                  </a:cubicBezTo>
                  <a:cubicBezTo>
                    <a:pt x="714" y="340"/>
                    <a:pt x="714" y="340"/>
                    <a:pt x="714" y="340"/>
                  </a:cubicBezTo>
                  <a:cubicBezTo>
                    <a:pt x="717" y="340"/>
                    <a:pt x="717" y="340"/>
                    <a:pt x="717" y="340"/>
                  </a:cubicBezTo>
                  <a:cubicBezTo>
                    <a:pt x="719" y="342"/>
                    <a:pt x="719" y="342"/>
                    <a:pt x="719" y="342"/>
                  </a:cubicBezTo>
                  <a:cubicBezTo>
                    <a:pt x="720" y="344"/>
                    <a:pt x="720" y="344"/>
                    <a:pt x="720" y="344"/>
                  </a:cubicBezTo>
                  <a:cubicBezTo>
                    <a:pt x="723" y="346"/>
                    <a:pt x="723" y="346"/>
                    <a:pt x="723" y="346"/>
                  </a:cubicBezTo>
                  <a:cubicBezTo>
                    <a:pt x="724" y="348"/>
                    <a:pt x="724" y="348"/>
                    <a:pt x="724" y="348"/>
                  </a:cubicBezTo>
                  <a:cubicBezTo>
                    <a:pt x="727" y="348"/>
                    <a:pt x="727" y="348"/>
                    <a:pt x="727" y="348"/>
                  </a:cubicBezTo>
                  <a:cubicBezTo>
                    <a:pt x="725" y="346"/>
                    <a:pt x="725" y="346"/>
                    <a:pt x="725" y="346"/>
                  </a:cubicBezTo>
                  <a:cubicBezTo>
                    <a:pt x="724" y="345"/>
                    <a:pt x="724" y="345"/>
                    <a:pt x="724" y="345"/>
                  </a:cubicBezTo>
                  <a:cubicBezTo>
                    <a:pt x="721" y="342"/>
                    <a:pt x="721" y="342"/>
                    <a:pt x="721" y="342"/>
                  </a:cubicBezTo>
                  <a:cubicBezTo>
                    <a:pt x="720" y="340"/>
                    <a:pt x="720" y="340"/>
                    <a:pt x="720" y="340"/>
                  </a:cubicBezTo>
                  <a:cubicBezTo>
                    <a:pt x="720" y="339"/>
                    <a:pt x="720" y="339"/>
                    <a:pt x="720" y="339"/>
                  </a:cubicBezTo>
                  <a:cubicBezTo>
                    <a:pt x="717" y="339"/>
                    <a:pt x="717" y="339"/>
                    <a:pt x="717" y="339"/>
                  </a:cubicBezTo>
                  <a:cubicBezTo>
                    <a:pt x="716" y="337"/>
                    <a:pt x="716" y="337"/>
                    <a:pt x="716" y="337"/>
                  </a:cubicBezTo>
                  <a:cubicBezTo>
                    <a:pt x="717" y="337"/>
                    <a:pt x="717" y="337"/>
                    <a:pt x="717" y="337"/>
                  </a:cubicBezTo>
                  <a:cubicBezTo>
                    <a:pt x="721" y="337"/>
                    <a:pt x="721" y="337"/>
                    <a:pt x="721" y="337"/>
                  </a:cubicBezTo>
                  <a:cubicBezTo>
                    <a:pt x="722" y="336"/>
                    <a:pt x="722" y="336"/>
                    <a:pt x="722" y="336"/>
                  </a:cubicBezTo>
                  <a:cubicBezTo>
                    <a:pt x="723" y="336"/>
                    <a:pt x="723" y="336"/>
                    <a:pt x="723" y="336"/>
                  </a:cubicBezTo>
                  <a:cubicBezTo>
                    <a:pt x="726" y="340"/>
                    <a:pt x="726" y="340"/>
                    <a:pt x="726" y="340"/>
                  </a:cubicBezTo>
                  <a:cubicBezTo>
                    <a:pt x="730" y="342"/>
                    <a:pt x="730" y="342"/>
                    <a:pt x="730" y="342"/>
                  </a:cubicBezTo>
                  <a:cubicBezTo>
                    <a:pt x="731" y="342"/>
                    <a:pt x="731" y="342"/>
                    <a:pt x="731" y="342"/>
                  </a:cubicBezTo>
                  <a:cubicBezTo>
                    <a:pt x="728" y="340"/>
                    <a:pt x="728" y="340"/>
                    <a:pt x="728" y="340"/>
                  </a:cubicBezTo>
                  <a:cubicBezTo>
                    <a:pt x="726" y="336"/>
                    <a:pt x="726" y="336"/>
                    <a:pt x="726" y="336"/>
                  </a:cubicBezTo>
                  <a:cubicBezTo>
                    <a:pt x="723" y="334"/>
                    <a:pt x="723" y="334"/>
                    <a:pt x="723" y="334"/>
                  </a:cubicBezTo>
                  <a:cubicBezTo>
                    <a:pt x="723" y="333"/>
                    <a:pt x="723" y="333"/>
                    <a:pt x="723" y="333"/>
                  </a:cubicBezTo>
                  <a:cubicBezTo>
                    <a:pt x="724" y="331"/>
                    <a:pt x="724" y="331"/>
                    <a:pt x="724" y="331"/>
                  </a:cubicBezTo>
                  <a:cubicBezTo>
                    <a:pt x="727" y="330"/>
                    <a:pt x="727" y="330"/>
                    <a:pt x="727" y="330"/>
                  </a:cubicBezTo>
                  <a:cubicBezTo>
                    <a:pt x="729" y="330"/>
                    <a:pt x="729" y="330"/>
                    <a:pt x="729" y="330"/>
                  </a:cubicBezTo>
                  <a:cubicBezTo>
                    <a:pt x="728" y="333"/>
                    <a:pt x="728" y="333"/>
                    <a:pt x="728" y="333"/>
                  </a:cubicBezTo>
                  <a:cubicBezTo>
                    <a:pt x="729" y="334"/>
                    <a:pt x="729" y="334"/>
                    <a:pt x="729" y="334"/>
                  </a:cubicBezTo>
                  <a:cubicBezTo>
                    <a:pt x="730" y="333"/>
                    <a:pt x="730" y="333"/>
                    <a:pt x="730" y="333"/>
                  </a:cubicBezTo>
                  <a:cubicBezTo>
                    <a:pt x="730" y="331"/>
                    <a:pt x="730" y="331"/>
                    <a:pt x="730" y="331"/>
                  </a:cubicBezTo>
                  <a:cubicBezTo>
                    <a:pt x="731" y="330"/>
                    <a:pt x="731" y="330"/>
                    <a:pt x="731" y="330"/>
                  </a:cubicBezTo>
                  <a:cubicBezTo>
                    <a:pt x="734" y="330"/>
                    <a:pt x="734" y="330"/>
                    <a:pt x="734" y="330"/>
                  </a:cubicBezTo>
                  <a:cubicBezTo>
                    <a:pt x="735" y="332"/>
                    <a:pt x="735" y="332"/>
                    <a:pt x="735" y="332"/>
                  </a:cubicBezTo>
                  <a:cubicBezTo>
                    <a:pt x="736" y="333"/>
                    <a:pt x="736" y="333"/>
                    <a:pt x="736" y="333"/>
                  </a:cubicBezTo>
                  <a:cubicBezTo>
                    <a:pt x="737" y="336"/>
                    <a:pt x="737" y="336"/>
                    <a:pt x="737" y="336"/>
                  </a:cubicBezTo>
                  <a:cubicBezTo>
                    <a:pt x="738" y="335"/>
                    <a:pt x="738" y="335"/>
                    <a:pt x="738" y="335"/>
                  </a:cubicBezTo>
                  <a:cubicBezTo>
                    <a:pt x="738" y="333"/>
                    <a:pt x="738" y="333"/>
                    <a:pt x="738" y="333"/>
                  </a:cubicBezTo>
                  <a:cubicBezTo>
                    <a:pt x="736" y="330"/>
                    <a:pt x="736" y="330"/>
                    <a:pt x="736" y="330"/>
                  </a:cubicBezTo>
                  <a:cubicBezTo>
                    <a:pt x="737" y="329"/>
                    <a:pt x="737" y="329"/>
                    <a:pt x="737" y="329"/>
                  </a:cubicBezTo>
                  <a:cubicBezTo>
                    <a:pt x="743" y="328"/>
                    <a:pt x="743" y="328"/>
                    <a:pt x="743" y="328"/>
                  </a:cubicBezTo>
                  <a:cubicBezTo>
                    <a:pt x="746" y="326"/>
                    <a:pt x="746" y="326"/>
                    <a:pt x="746" y="326"/>
                  </a:cubicBezTo>
                  <a:cubicBezTo>
                    <a:pt x="749" y="326"/>
                    <a:pt x="749" y="326"/>
                    <a:pt x="749" y="326"/>
                  </a:cubicBezTo>
                  <a:cubicBezTo>
                    <a:pt x="752" y="324"/>
                    <a:pt x="752" y="324"/>
                    <a:pt x="752" y="324"/>
                  </a:cubicBezTo>
                  <a:cubicBezTo>
                    <a:pt x="755" y="325"/>
                    <a:pt x="755" y="325"/>
                    <a:pt x="755" y="325"/>
                  </a:cubicBezTo>
                  <a:cubicBezTo>
                    <a:pt x="759" y="325"/>
                    <a:pt x="759" y="325"/>
                    <a:pt x="759" y="325"/>
                  </a:cubicBezTo>
                  <a:cubicBezTo>
                    <a:pt x="763" y="326"/>
                    <a:pt x="763" y="326"/>
                    <a:pt x="763" y="326"/>
                  </a:cubicBezTo>
                  <a:cubicBezTo>
                    <a:pt x="763" y="328"/>
                    <a:pt x="763" y="328"/>
                    <a:pt x="763" y="328"/>
                  </a:cubicBezTo>
                  <a:cubicBezTo>
                    <a:pt x="763" y="329"/>
                    <a:pt x="763" y="329"/>
                    <a:pt x="763" y="329"/>
                  </a:cubicBezTo>
                  <a:cubicBezTo>
                    <a:pt x="762" y="334"/>
                    <a:pt x="762" y="334"/>
                    <a:pt x="762" y="334"/>
                  </a:cubicBezTo>
                  <a:cubicBezTo>
                    <a:pt x="761" y="335"/>
                    <a:pt x="761" y="335"/>
                    <a:pt x="761" y="335"/>
                  </a:cubicBezTo>
                  <a:cubicBezTo>
                    <a:pt x="760" y="337"/>
                    <a:pt x="760" y="337"/>
                    <a:pt x="760" y="337"/>
                  </a:cubicBezTo>
                  <a:cubicBezTo>
                    <a:pt x="758" y="340"/>
                    <a:pt x="758" y="340"/>
                    <a:pt x="758" y="340"/>
                  </a:cubicBezTo>
                  <a:cubicBezTo>
                    <a:pt x="759" y="341"/>
                    <a:pt x="759" y="341"/>
                    <a:pt x="759" y="341"/>
                  </a:cubicBezTo>
                  <a:cubicBezTo>
                    <a:pt x="761" y="342"/>
                    <a:pt x="761" y="342"/>
                    <a:pt x="761" y="342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1" y="346"/>
                    <a:pt x="761" y="346"/>
                    <a:pt x="761" y="346"/>
                  </a:cubicBezTo>
                  <a:cubicBezTo>
                    <a:pt x="758" y="349"/>
                    <a:pt x="758" y="349"/>
                    <a:pt x="758" y="349"/>
                  </a:cubicBezTo>
                  <a:cubicBezTo>
                    <a:pt x="758" y="351"/>
                    <a:pt x="758" y="351"/>
                    <a:pt x="758" y="351"/>
                  </a:cubicBezTo>
                  <a:cubicBezTo>
                    <a:pt x="757" y="353"/>
                    <a:pt x="757" y="353"/>
                    <a:pt x="757" y="353"/>
                  </a:cubicBezTo>
                  <a:cubicBezTo>
                    <a:pt x="759" y="355"/>
                    <a:pt x="759" y="355"/>
                    <a:pt x="759" y="355"/>
                  </a:cubicBezTo>
                  <a:cubicBezTo>
                    <a:pt x="759" y="356"/>
                    <a:pt x="759" y="356"/>
                    <a:pt x="759" y="356"/>
                  </a:cubicBezTo>
                  <a:cubicBezTo>
                    <a:pt x="758" y="359"/>
                    <a:pt x="758" y="359"/>
                    <a:pt x="758" y="359"/>
                  </a:cubicBezTo>
                  <a:cubicBezTo>
                    <a:pt x="756" y="359"/>
                    <a:pt x="756" y="359"/>
                    <a:pt x="756" y="359"/>
                  </a:cubicBezTo>
                  <a:cubicBezTo>
                    <a:pt x="754" y="361"/>
                    <a:pt x="754" y="361"/>
                    <a:pt x="754" y="361"/>
                  </a:cubicBezTo>
                  <a:cubicBezTo>
                    <a:pt x="752" y="361"/>
                    <a:pt x="752" y="361"/>
                    <a:pt x="752" y="361"/>
                  </a:cubicBezTo>
                  <a:cubicBezTo>
                    <a:pt x="750" y="363"/>
                    <a:pt x="750" y="363"/>
                    <a:pt x="750" y="363"/>
                  </a:cubicBezTo>
                  <a:cubicBezTo>
                    <a:pt x="749" y="365"/>
                    <a:pt x="749" y="365"/>
                    <a:pt x="749" y="365"/>
                  </a:cubicBezTo>
                  <a:cubicBezTo>
                    <a:pt x="747" y="367"/>
                    <a:pt x="747" y="367"/>
                    <a:pt x="747" y="367"/>
                  </a:cubicBezTo>
                  <a:cubicBezTo>
                    <a:pt x="749" y="367"/>
                    <a:pt x="749" y="367"/>
                    <a:pt x="749" y="367"/>
                  </a:cubicBezTo>
                  <a:cubicBezTo>
                    <a:pt x="751" y="364"/>
                    <a:pt x="751" y="364"/>
                    <a:pt x="751" y="364"/>
                  </a:cubicBezTo>
                  <a:cubicBezTo>
                    <a:pt x="754" y="362"/>
                    <a:pt x="754" y="362"/>
                    <a:pt x="754" y="362"/>
                  </a:cubicBezTo>
                  <a:cubicBezTo>
                    <a:pt x="756" y="362"/>
                    <a:pt x="756" y="362"/>
                    <a:pt x="756" y="362"/>
                  </a:cubicBezTo>
                  <a:cubicBezTo>
                    <a:pt x="757" y="362"/>
                    <a:pt x="757" y="362"/>
                    <a:pt x="757" y="362"/>
                  </a:cubicBezTo>
                  <a:cubicBezTo>
                    <a:pt x="755" y="364"/>
                    <a:pt x="755" y="364"/>
                    <a:pt x="755" y="364"/>
                  </a:cubicBezTo>
                  <a:cubicBezTo>
                    <a:pt x="755" y="365"/>
                    <a:pt x="755" y="365"/>
                    <a:pt x="755" y="365"/>
                  </a:cubicBezTo>
                  <a:cubicBezTo>
                    <a:pt x="751" y="368"/>
                    <a:pt x="751" y="368"/>
                    <a:pt x="751" y="368"/>
                  </a:cubicBezTo>
                  <a:cubicBezTo>
                    <a:pt x="749" y="370"/>
                    <a:pt x="749" y="370"/>
                    <a:pt x="749" y="370"/>
                  </a:cubicBezTo>
                  <a:cubicBezTo>
                    <a:pt x="749" y="370"/>
                    <a:pt x="749" y="370"/>
                    <a:pt x="749" y="370"/>
                  </a:cubicBezTo>
                  <a:cubicBezTo>
                    <a:pt x="749" y="372"/>
                    <a:pt x="749" y="372"/>
                    <a:pt x="749" y="372"/>
                  </a:cubicBezTo>
                  <a:cubicBezTo>
                    <a:pt x="749" y="373"/>
                    <a:pt x="749" y="373"/>
                    <a:pt x="749" y="373"/>
                  </a:cubicBezTo>
                  <a:cubicBezTo>
                    <a:pt x="747" y="372"/>
                    <a:pt x="747" y="372"/>
                    <a:pt x="747" y="372"/>
                  </a:cubicBezTo>
                  <a:cubicBezTo>
                    <a:pt x="746" y="372"/>
                    <a:pt x="746" y="372"/>
                    <a:pt x="746" y="372"/>
                  </a:cubicBezTo>
                  <a:cubicBezTo>
                    <a:pt x="746" y="374"/>
                    <a:pt x="746" y="374"/>
                    <a:pt x="746" y="374"/>
                  </a:cubicBezTo>
                  <a:cubicBezTo>
                    <a:pt x="747" y="374"/>
                    <a:pt x="747" y="374"/>
                    <a:pt x="747" y="374"/>
                  </a:cubicBezTo>
                  <a:cubicBezTo>
                    <a:pt x="748" y="375"/>
                    <a:pt x="748" y="375"/>
                    <a:pt x="748" y="375"/>
                  </a:cubicBezTo>
                  <a:cubicBezTo>
                    <a:pt x="748" y="377"/>
                    <a:pt x="748" y="377"/>
                    <a:pt x="748" y="377"/>
                  </a:cubicBezTo>
                  <a:cubicBezTo>
                    <a:pt x="746" y="378"/>
                    <a:pt x="746" y="378"/>
                    <a:pt x="746" y="378"/>
                  </a:cubicBezTo>
                  <a:cubicBezTo>
                    <a:pt x="748" y="378"/>
                    <a:pt x="748" y="378"/>
                    <a:pt x="748" y="378"/>
                  </a:cubicBezTo>
                  <a:cubicBezTo>
                    <a:pt x="749" y="377"/>
                    <a:pt x="749" y="377"/>
                    <a:pt x="749" y="377"/>
                  </a:cubicBezTo>
                  <a:cubicBezTo>
                    <a:pt x="751" y="376"/>
                    <a:pt x="751" y="376"/>
                    <a:pt x="751" y="376"/>
                  </a:cubicBezTo>
                  <a:cubicBezTo>
                    <a:pt x="752" y="374"/>
                    <a:pt x="752" y="374"/>
                    <a:pt x="752" y="374"/>
                  </a:cubicBezTo>
                  <a:cubicBezTo>
                    <a:pt x="752" y="372"/>
                    <a:pt x="752" y="372"/>
                    <a:pt x="752" y="372"/>
                  </a:cubicBezTo>
                  <a:cubicBezTo>
                    <a:pt x="754" y="371"/>
                    <a:pt x="754" y="371"/>
                    <a:pt x="754" y="371"/>
                  </a:cubicBezTo>
                  <a:cubicBezTo>
                    <a:pt x="755" y="369"/>
                    <a:pt x="755" y="369"/>
                    <a:pt x="755" y="369"/>
                  </a:cubicBezTo>
                  <a:cubicBezTo>
                    <a:pt x="756" y="370"/>
                    <a:pt x="756" y="370"/>
                    <a:pt x="756" y="370"/>
                  </a:cubicBezTo>
                  <a:cubicBezTo>
                    <a:pt x="756" y="373"/>
                    <a:pt x="756" y="373"/>
                    <a:pt x="756" y="373"/>
                  </a:cubicBezTo>
                  <a:cubicBezTo>
                    <a:pt x="757" y="374"/>
                    <a:pt x="757" y="374"/>
                    <a:pt x="757" y="374"/>
                  </a:cubicBezTo>
                  <a:cubicBezTo>
                    <a:pt x="757" y="371"/>
                    <a:pt x="757" y="371"/>
                    <a:pt x="757" y="371"/>
                  </a:cubicBezTo>
                  <a:cubicBezTo>
                    <a:pt x="757" y="369"/>
                    <a:pt x="757" y="369"/>
                    <a:pt x="757" y="369"/>
                  </a:cubicBezTo>
                  <a:cubicBezTo>
                    <a:pt x="757" y="367"/>
                    <a:pt x="757" y="367"/>
                    <a:pt x="757" y="367"/>
                  </a:cubicBezTo>
                  <a:cubicBezTo>
                    <a:pt x="758" y="366"/>
                    <a:pt x="758" y="366"/>
                    <a:pt x="758" y="366"/>
                  </a:cubicBezTo>
                  <a:cubicBezTo>
                    <a:pt x="761" y="367"/>
                    <a:pt x="761" y="367"/>
                    <a:pt x="761" y="367"/>
                  </a:cubicBezTo>
                  <a:cubicBezTo>
                    <a:pt x="760" y="369"/>
                    <a:pt x="760" y="369"/>
                    <a:pt x="760" y="369"/>
                  </a:cubicBezTo>
                  <a:cubicBezTo>
                    <a:pt x="761" y="371"/>
                    <a:pt x="761" y="371"/>
                    <a:pt x="761" y="371"/>
                  </a:cubicBezTo>
                  <a:cubicBezTo>
                    <a:pt x="762" y="369"/>
                    <a:pt x="762" y="369"/>
                    <a:pt x="762" y="369"/>
                  </a:cubicBezTo>
                  <a:cubicBezTo>
                    <a:pt x="765" y="367"/>
                    <a:pt x="765" y="367"/>
                    <a:pt x="765" y="367"/>
                  </a:cubicBezTo>
                  <a:cubicBezTo>
                    <a:pt x="765" y="369"/>
                    <a:pt x="765" y="369"/>
                    <a:pt x="765" y="369"/>
                  </a:cubicBezTo>
                  <a:cubicBezTo>
                    <a:pt x="767" y="371"/>
                    <a:pt x="767" y="371"/>
                    <a:pt x="767" y="371"/>
                  </a:cubicBezTo>
                  <a:cubicBezTo>
                    <a:pt x="766" y="373"/>
                    <a:pt x="766" y="373"/>
                    <a:pt x="766" y="373"/>
                  </a:cubicBezTo>
                  <a:cubicBezTo>
                    <a:pt x="763" y="377"/>
                    <a:pt x="763" y="377"/>
                    <a:pt x="763" y="377"/>
                  </a:cubicBezTo>
                  <a:cubicBezTo>
                    <a:pt x="761" y="379"/>
                    <a:pt x="761" y="379"/>
                    <a:pt x="761" y="379"/>
                  </a:cubicBezTo>
                  <a:cubicBezTo>
                    <a:pt x="760" y="380"/>
                    <a:pt x="760" y="380"/>
                    <a:pt x="760" y="380"/>
                  </a:cubicBezTo>
                  <a:cubicBezTo>
                    <a:pt x="762" y="381"/>
                    <a:pt x="762" y="381"/>
                    <a:pt x="762" y="381"/>
                  </a:cubicBezTo>
                  <a:cubicBezTo>
                    <a:pt x="764" y="382"/>
                    <a:pt x="764" y="382"/>
                    <a:pt x="764" y="382"/>
                  </a:cubicBezTo>
                  <a:cubicBezTo>
                    <a:pt x="766" y="381"/>
                    <a:pt x="766" y="381"/>
                    <a:pt x="766" y="381"/>
                  </a:cubicBezTo>
                  <a:cubicBezTo>
                    <a:pt x="764" y="379"/>
                    <a:pt x="764" y="379"/>
                    <a:pt x="764" y="379"/>
                  </a:cubicBezTo>
                  <a:cubicBezTo>
                    <a:pt x="766" y="377"/>
                    <a:pt x="766" y="377"/>
                    <a:pt x="766" y="377"/>
                  </a:cubicBezTo>
                  <a:cubicBezTo>
                    <a:pt x="767" y="375"/>
                    <a:pt x="767" y="375"/>
                    <a:pt x="767" y="375"/>
                  </a:cubicBezTo>
                  <a:cubicBezTo>
                    <a:pt x="769" y="378"/>
                    <a:pt x="769" y="378"/>
                    <a:pt x="769" y="378"/>
                  </a:cubicBezTo>
                  <a:cubicBezTo>
                    <a:pt x="769" y="380"/>
                    <a:pt x="769" y="380"/>
                    <a:pt x="769" y="380"/>
                  </a:cubicBezTo>
                  <a:cubicBezTo>
                    <a:pt x="770" y="378"/>
                    <a:pt x="770" y="378"/>
                    <a:pt x="770" y="378"/>
                  </a:cubicBezTo>
                  <a:cubicBezTo>
                    <a:pt x="769" y="375"/>
                    <a:pt x="769" y="375"/>
                    <a:pt x="769" y="375"/>
                  </a:cubicBezTo>
                  <a:cubicBezTo>
                    <a:pt x="768" y="373"/>
                    <a:pt x="768" y="373"/>
                    <a:pt x="768" y="373"/>
                  </a:cubicBezTo>
                  <a:cubicBezTo>
                    <a:pt x="768" y="369"/>
                    <a:pt x="768" y="369"/>
                    <a:pt x="768" y="369"/>
                  </a:cubicBezTo>
                  <a:cubicBezTo>
                    <a:pt x="769" y="368"/>
                    <a:pt x="769" y="368"/>
                    <a:pt x="769" y="368"/>
                  </a:cubicBezTo>
                  <a:cubicBezTo>
                    <a:pt x="772" y="369"/>
                    <a:pt x="772" y="369"/>
                    <a:pt x="772" y="369"/>
                  </a:cubicBezTo>
                  <a:cubicBezTo>
                    <a:pt x="771" y="371"/>
                    <a:pt x="771" y="371"/>
                    <a:pt x="771" y="371"/>
                  </a:cubicBezTo>
                  <a:cubicBezTo>
                    <a:pt x="770" y="373"/>
                    <a:pt x="770" y="373"/>
                    <a:pt x="770" y="373"/>
                  </a:cubicBezTo>
                  <a:cubicBezTo>
                    <a:pt x="772" y="373"/>
                    <a:pt x="772" y="373"/>
                    <a:pt x="772" y="373"/>
                  </a:cubicBezTo>
                  <a:cubicBezTo>
                    <a:pt x="774" y="372"/>
                    <a:pt x="774" y="372"/>
                    <a:pt x="774" y="372"/>
                  </a:cubicBezTo>
                  <a:cubicBezTo>
                    <a:pt x="778" y="376"/>
                    <a:pt x="778" y="376"/>
                    <a:pt x="778" y="376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2" y="379"/>
                    <a:pt x="782" y="379"/>
                    <a:pt x="782" y="379"/>
                  </a:cubicBezTo>
                  <a:cubicBezTo>
                    <a:pt x="783" y="379"/>
                    <a:pt x="783" y="379"/>
                    <a:pt x="783" y="379"/>
                  </a:cubicBezTo>
                  <a:cubicBezTo>
                    <a:pt x="782" y="376"/>
                    <a:pt x="782" y="376"/>
                    <a:pt x="782" y="376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5"/>
                    <a:pt x="780" y="375"/>
                    <a:pt x="780" y="375"/>
                  </a:cubicBezTo>
                  <a:cubicBezTo>
                    <a:pt x="775" y="371"/>
                    <a:pt x="775" y="371"/>
                    <a:pt x="775" y="371"/>
                  </a:cubicBezTo>
                  <a:cubicBezTo>
                    <a:pt x="774" y="370"/>
                    <a:pt x="774" y="370"/>
                    <a:pt x="774" y="370"/>
                  </a:cubicBezTo>
                  <a:cubicBezTo>
                    <a:pt x="773" y="369"/>
                    <a:pt x="773" y="369"/>
                    <a:pt x="773" y="369"/>
                  </a:cubicBezTo>
                  <a:cubicBezTo>
                    <a:pt x="775" y="366"/>
                    <a:pt x="775" y="366"/>
                    <a:pt x="775" y="366"/>
                  </a:cubicBezTo>
                  <a:cubicBezTo>
                    <a:pt x="778" y="365"/>
                    <a:pt x="778" y="365"/>
                    <a:pt x="778" y="365"/>
                  </a:cubicBezTo>
                  <a:cubicBezTo>
                    <a:pt x="780" y="363"/>
                    <a:pt x="780" y="363"/>
                    <a:pt x="780" y="363"/>
                  </a:cubicBezTo>
                  <a:cubicBezTo>
                    <a:pt x="784" y="363"/>
                    <a:pt x="784" y="363"/>
                    <a:pt x="784" y="363"/>
                  </a:cubicBezTo>
                  <a:cubicBezTo>
                    <a:pt x="787" y="363"/>
                    <a:pt x="787" y="363"/>
                    <a:pt x="787" y="363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92" y="366"/>
                    <a:pt x="792" y="366"/>
                    <a:pt x="792" y="366"/>
                  </a:cubicBezTo>
                  <a:cubicBezTo>
                    <a:pt x="793" y="367"/>
                    <a:pt x="793" y="367"/>
                    <a:pt x="793" y="367"/>
                  </a:cubicBezTo>
                  <a:cubicBezTo>
                    <a:pt x="795" y="369"/>
                    <a:pt x="795" y="369"/>
                    <a:pt x="795" y="369"/>
                  </a:cubicBezTo>
                  <a:cubicBezTo>
                    <a:pt x="796" y="369"/>
                    <a:pt x="796" y="369"/>
                    <a:pt x="796" y="369"/>
                  </a:cubicBezTo>
                  <a:cubicBezTo>
                    <a:pt x="796" y="371"/>
                    <a:pt x="796" y="371"/>
                    <a:pt x="796" y="371"/>
                  </a:cubicBezTo>
                  <a:cubicBezTo>
                    <a:pt x="798" y="371"/>
                    <a:pt x="798" y="371"/>
                    <a:pt x="798" y="371"/>
                  </a:cubicBezTo>
                  <a:cubicBezTo>
                    <a:pt x="798" y="370"/>
                    <a:pt x="798" y="370"/>
                    <a:pt x="798" y="370"/>
                  </a:cubicBezTo>
                  <a:cubicBezTo>
                    <a:pt x="800" y="371"/>
                    <a:pt x="800" y="371"/>
                    <a:pt x="800" y="371"/>
                  </a:cubicBezTo>
                  <a:cubicBezTo>
                    <a:pt x="801" y="372"/>
                    <a:pt x="801" y="372"/>
                    <a:pt x="801" y="372"/>
                  </a:cubicBezTo>
                  <a:cubicBezTo>
                    <a:pt x="804" y="374"/>
                    <a:pt x="804" y="374"/>
                    <a:pt x="804" y="374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3" y="377"/>
                    <a:pt x="803" y="377"/>
                    <a:pt x="803" y="377"/>
                  </a:cubicBezTo>
                  <a:cubicBezTo>
                    <a:pt x="804" y="378"/>
                    <a:pt x="804" y="378"/>
                    <a:pt x="804" y="378"/>
                  </a:cubicBezTo>
                  <a:cubicBezTo>
                    <a:pt x="804" y="380"/>
                    <a:pt x="804" y="380"/>
                    <a:pt x="804" y="380"/>
                  </a:cubicBezTo>
                  <a:cubicBezTo>
                    <a:pt x="802" y="382"/>
                    <a:pt x="802" y="382"/>
                    <a:pt x="802" y="382"/>
                  </a:cubicBezTo>
                  <a:cubicBezTo>
                    <a:pt x="800" y="382"/>
                    <a:pt x="800" y="382"/>
                    <a:pt x="800" y="382"/>
                  </a:cubicBezTo>
                  <a:cubicBezTo>
                    <a:pt x="798" y="381"/>
                    <a:pt x="798" y="381"/>
                    <a:pt x="798" y="381"/>
                  </a:cubicBezTo>
                  <a:cubicBezTo>
                    <a:pt x="795" y="382"/>
                    <a:pt x="795" y="382"/>
                    <a:pt x="795" y="382"/>
                  </a:cubicBezTo>
                  <a:cubicBezTo>
                    <a:pt x="791" y="386"/>
                    <a:pt x="791" y="386"/>
                    <a:pt x="791" y="386"/>
                  </a:cubicBezTo>
                  <a:cubicBezTo>
                    <a:pt x="795" y="383"/>
                    <a:pt x="795" y="383"/>
                    <a:pt x="795" y="383"/>
                  </a:cubicBezTo>
                  <a:cubicBezTo>
                    <a:pt x="799" y="383"/>
                    <a:pt x="799" y="383"/>
                    <a:pt x="799" y="383"/>
                  </a:cubicBezTo>
                  <a:cubicBezTo>
                    <a:pt x="800" y="384"/>
                    <a:pt x="800" y="384"/>
                    <a:pt x="800" y="384"/>
                  </a:cubicBezTo>
                  <a:cubicBezTo>
                    <a:pt x="798" y="386"/>
                    <a:pt x="798" y="386"/>
                    <a:pt x="798" y="386"/>
                  </a:cubicBezTo>
                  <a:cubicBezTo>
                    <a:pt x="796" y="387"/>
                    <a:pt x="796" y="387"/>
                    <a:pt x="796" y="387"/>
                  </a:cubicBezTo>
                  <a:cubicBezTo>
                    <a:pt x="793" y="391"/>
                    <a:pt x="793" y="391"/>
                    <a:pt x="793" y="391"/>
                  </a:cubicBezTo>
                  <a:cubicBezTo>
                    <a:pt x="791" y="393"/>
                    <a:pt x="791" y="393"/>
                    <a:pt x="791" y="393"/>
                  </a:cubicBezTo>
                  <a:cubicBezTo>
                    <a:pt x="790" y="393"/>
                    <a:pt x="790" y="393"/>
                    <a:pt x="790" y="393"/>
                  </a:cubicBezTo>
                  <a:cubicBezTo>
                    <a:pt x="789" y="395"/>
                    <a:pt x="789" y="395"/>
                    <a:pt x="789" y="395"/>
                  </a:cubicBezTo>
                  <a:cubicBezTo>
                    <a:pt x="790" y="395"/>
                    <a:pt x="790" y="395"/>
                    <a:pt x="790" y="395"/>
                  </a:cubicBezTo>
                  <a:cubicBezTo>
                    <a:pt x="795" y="391"/>
                    <a:pt x="795" y="391"/>
                    <a:pt x="795" y="391"/>
                  </a:cubicBezTo>
                  <a:cubicBezTo>
                    <a:pt x="797" y="388"/>
                    <a:pt x="797" y="388"/>
                    <a:pt x="797" y="388"/>
                  </a:cubicBezTo>
                  <a:cubicBezTo>
                    <a:pt x="800" y="386"/>
                    <a:pt x="800" y="386"/>
                    <a:pt x="800" y="386"/>
                  </a:cubicBezTo>
                  <a:cubicBezTo>
                    <a:pt x="802" y="384"/>
                    <a:pt x="802" y="384"/>
                    <a:pt x="802" y="384"/>
                  </a:cubicBezTo>
                  <a:cubicBezTo>
                    <a:pt x="805" y="385"/>
                    <a:pt x="805" y="385"/>
                    <a:pt x="805" y="385"/>
                  </a:cubicBezTo>
                  <a:cubicBezTo>
                    <a:pt x="806" y="386"/>
                    <a:pt x="806" y="386"/>
                    <a:pt x="806" y="386"/>
                  </a:cubicBezTo>
                  <a:cubicBezTo>
                    <a:pt x="808" y="386"/>
                    <a:pt x="808" y="386"/>
                    <a:pt x="808" y="386"/>
                  </a:cubicBezTo>
                  <a:cubicBezTo>
                    <a:pt x="808" y="388"/>
                    <a:pt x="808" y="388"/>
                    <a:pt x="808" y="388"/>
                  </a:cubicBezTo>
                  <a:cubicBezTo>
                    <a:pt x="807" y="390"/>
                    <a:pt x="807" y="390"/>
                    <a:pt x="807" y="390"/>
                  </a:cubicBezTo>
                  <a:cubicBezTo>
                    <a:pt x="807" y="391"/>
                    <a:pt x="807" y="391"/>
                    <a:pt x="807" y="391"/>
                  </a:cubicBezTo>
                  <a:cubicBezTo>
                    <a:pt x="804" y="392"/>
                    <a:pt x="804" y="392"/>
                    <a:pt x="804" y="392"/>
                  </a:cubicBezTo>
                  <a:cubicBezTo>
                    <a:pt x="803" y="395"/>
                    <a:pt x="803" y="395"/>
                    <a:pt x="803" y="395"/>
                  </a:cubicBezTo>
                  <a:cubicBezTo>
                    <a:pt x="800" y="395"/>
                    <a:pt x="800" y="395"/>
                    <a:pt x="800" y="395"/>
                  </a:cubicBezTo>
                  <a:cubicBezTo>
                    <a:pt x="799" y="394"/>
                    <a:pt x="799" y="394"/>
                    <a:pt x="799" y="394"/>
                  </a:cubicBezTo>
                  <a:cubicBezTo>
                    <a:pt x="797" y="394"/>
                    <a:pt x="797" y="394"/>
                    <a:pt x="797" y="394"/>
                  </a:cubicBezTo>
                  <a:cubicBezTo>
                    <a:pt x="796" y="396"/>
                    <a:pt x="796" y="396"/>
                    <a:pt x="796" y="396"/>
                  </a:cubicBezTo>
                  <a:cubicBezTo>
                    <a:pt x="798" y="396"/>
                    <a:pt x="798" y="396"/>
                    <a:pt x="798" y="396"/>
                  </a:cubicBezTo>
                  <a:cubicBezTo>
                    <a:pt x="799" y="397"/>
                    <a:pt x="799" y="397"/>
                    <a:pt x="799" y="397"/>
                  </a:cubicBezTo>
                  <a:cubicBezTo>
                    <a:pt x="795" y="399"/>
                    <a:pt x="795" y="399"/>
                    <a:pt x="795" y="399"/>
                  </a:cubicBezTo>
                  <a:cubicBezTo>
                    <a:pt x="796" y="400"/>
                    <a:pt x="796" y="400"/>
                    <a:pt x="796" y="400"/>
                  </a:cubicBezTo>
                  <a:cubicBezTo>
                    <a:pt x="798" y="398"/>
                    <a:pt x="798" y="398"/>
                    <a:pt x="798" y="398"/>
                  </a:cubicBezTo>
                  <a:cubicBezTo>
                    <a:pt x="800" y="397"/>
                    <a:pt x="800" y="397"/>
                    <a:pt x="800" y="397"/>
                  </a:cubicBezTo>
                  <a:cubicBezTo>
                    <a:pt x="802" y="397"/>
                    <a:pt x="802" y="397"/>
                    <a:pt x="802" y="397"/>
                  </a:cubicBezTo>
                  <a:cubicBezTo>
                    <a:pt x="802" y="398"/>
                    <a:pt x="802" y="398"/>
                    <a:pt x="802" y="398"/>
                  </a:cubicBezTo>
                  <a:cubicBezTo>
                    <a:pt x="801" y="399"/>
                    <a:pt x="801" y="399"/>
                    <a:pt x="801" y="399"/>
                  </a:cubicBezTo>
                  <a:cubicBezTo>
                    <a:pt x="798" y="400"/>
                    <a:pt x="798" y="400"/>
                    <a:pt x="798" y="400"/>
                  </a:cubicBezTo>
                  <a:cubicBezTo>
                    <a:pt x="796" y="402"/>
                    <a:pt x="796" y="402"/>
                    <a:pt x="796" y="402"/>
                  </a:cubicBezTo>
                  <a:cubicBezTo>
                    <a:pt x="798" y="401"/>
                    <a:pt x="798" y="401"/>
                    <a:pt x="798" y="401"/>
                  </a:cubicBezTo>
                  <a:cubicBezTo>
                    <a:pt x="799" y="402"/>
                    <a:pt x="799" y="402"/>
                    <a:pt x="799" y="402"/>
                  </a:cubicBezTo>
                  <a:cubicBezTo>
                    <a:pt x="797" y="404"/>
                    <a:pt x="797" y="404"/>
                    <a:pt x="797" y="404"/>
                  </a:cubicBezTo>
                  <a:cubicBezTo>
                    <a:pt x="795" y="406"/>
                    <a:pt x="795" y="406"/>
                    <a:pt x="795" y="406"/>
                  </a:cubicBezTo>
                  <a:cubicBezTo>
                    <a:pt x="793" y="408"/>
                    <a:pt x="793" y="408"/>
                    <a:pt x="793" y="408"/>
                  </a:cubicBezTo>
                  <a:cubicBezTo>
                    <a:pt x="795" y="408"/>
                    <a:pt x="795" y="408"/>
                    <a:pt x="795" y="408"/>
                  </a:cubicBezTo>
                  <a:cubicBezTo>
                    <a:pt x="797" y="406"/>
                    <a:pt x="797" y="406"/>
                    <a:pt x="797" y="406"/>
                  </a:cubicBezTo>
                  <a:cubicBezTo>
                    <a:pt x="799" y="402"/>
                    <a:pt x="799" y="402"/>
                    <a:pt x="799" y="402"/>
                  </a:cubicBezTo>
                  <a:cubicBezTo>
                    <a:pt x="801" y="400"/>
                    <a:pt x="801" y="400"/>
                    <a:pt x="801" y="400"/>
                  </a:cubicBezTo>
                  <a:cubicBezTo>
                    <a:pt x="805" y="398"/>
                    <a:pt x="805" y="398"/>
                    <a:pt x="805" y="398"/>
                  </a:cubicBezTo>
                  <a:cubicBezTo>
                    <a:pt x="805" y="398"/>
                    <a:pt x="805" y="398"/>
                    <a:pt x="805" y="398"/>
                  </a:cubicBezTo>
                  <a:cubicBezTo>
                    <a:pt x="805" y="400"/>
                    <a:pt x="805" y="400"/>
                    <a:pt x="805" y="400"/>
                  </a:cubicBezTo>
                  <a:cubicBezTo>
                    <a:pt x="807" y="399"/>
                    <a:pt x="807" y="399"/>
                    <a:pt x="807" y="399"/>
                  </a:cubicBezTo>
                  <a:cubicBezTo>
                    <a:pt x="808" y="397"/>
                    <a:pt x="808" y="397"/>
                    <a:pt x="808" y="397"/>
                  </a:cubicBezTo>
                  <a:cubicBezTo>
                    <a:pt x="811" y="395"/>
                    <a:pt x="811" y="395"/>
                    <a:pt x="811" y="395"/>
                  </a:cubicBezTo>
                  <a:cubicBezTo>
                    <a:pt x="812" y="395"/>
                    <a:pt x="812" y="395"/>
                    <a:pt x="812" y="395"/>
                  </a:cubicBezTo>
                  <a:cubicBezTo>
                    <a:pt x="812" y="397"/>
                    <a:pt x="812" y="397"/>
                    <a:pt x="812" y="397"/>
                  </a:cubicBezTo>
                  <a:cubicBezTo>
                    <a:pt x="808" y="400"/>
                    <a:pt x="808" y="400"/>
                    <a:pt x="808" y="400"/>
                  </a:cubicBezTo>
                  <a:cubicBezTo>
                    <a:pt x="804" y="403"/>
                    <a:pt x="804" y="403"/>
                    <a:pt x="804" y="403"/>
                  </a:cubicBezTo>
                  <a:cubicBezTo>
                    <a:pt x="802" y="403"/>
                    <a:pt x="802" y="403"/>
                    <a:pt x="802" y="403"/>
                  </a:cubicBezTo>
                  <a:cubicBezTo>
                    <a:pt x="802" y="404"/>
                    <a:pt x="802" y="404"/>
                    <a:pt x="802" y="404"/>
                  </a:cubicBezTo>
                  <a:cubicBezTo>
                    <a:pt x="804" y="405"/>
                    <a:pt x="804" y="405"/>
                    <a:pt x="804" y="405"/>
                  </a:cubicBezTo>
                  <a:cubicBezTo>
                    <a:pt x="802" y="407"/>
                    <a:pt x="802" y="407"/>
                    <a:pt x="802" y="407"/>
                  </a:cubicBezTo>
                  <a:cubicBezTo>
                    <a:pt x="802" y="409"/>
                    <a:pt x="802" y="409"/>
                    <a:pt x="802" y="409"/>
                  </a:cubicBezTo>
                  <a:cubicBezTo>
                    <a:pt x="803" y="409"/>
                    <a:pt x="803" y="409"/>
                    <a:pt x="803" y="409"/>
                  </a:cubicBezTo>
                  <a:cubicBezTo>
                    <a:pt x="804" y="407"/>
                    <a:pt x="804" y="407"/>
                    <a:pt x="804" y="407"/>
                  </a:cubicBezTo>
                  <a:cubicBezTo>
                    <a:pt x="804" y="405"/>
                    <a:pt x="804" y="405"/>
                    <a:pt x="804" y="405"/>
                  </a:cubicBezTo>
                  <a:cubicBezTo>
                    <a:pt x="808" y="402"/>
                    <a:pt x="808" y="402"/>
                    <a:pt x="808" y="402"/>
                  </a:cubicBezTo>
                  <a:cubicBezTo>
                    <a:pt x="810" y="401"/>
                    <a:pt x="810" y="401"/>
                    <a:pt x="810" y="401"/>
                  </a:cubicBezTo>
                  <a:cubicBezTo>
                    <a:pt x="810" y="402"/>
                    <a:pt x="810" y="402"/>
                    <a:pt x="810" y="402"/>
                  </a:cubicBezTo>
                  <a:cubicBezTo>
                    <a:pt x="811" y="404"/>
                    <a:pt x="811" y="404"/>
                    <a:pt x="811" y="404"/>
                  </a:cubicBezTo>
                  <a:cubicBezTo>
                    <a:pt x="809" y="405"/>
                    <a:pt x="809" y="405"/>
                    <a:pt x="809" y="405"/>
                  </a:cubicBezTo>
                  <a:cubicBezTo>
                    <a:pt x="806" y="408"/>
                    <a:pt x="806" y="408"/>
                    <a:pt x="806" y="408"/>
                  </a:cubicBezTo>
                  <a:cubicBezTo>
                    <a:pt x="806" y="410"/>
                    <a:pt x="806" y="410"/>
                    <a:pt x="806" y="410"/>
                  </a:cubicBezTo>
                  <a:cubicBezTo>
                    <a:pt x="804" y="413"/>
                    <a:pt x="804" y="413"/>
                    <a:pt x="804" y="413"/>
                  </a:cubicBezTo>
                  <a:cubicBezTo>
                    <a:pt x="803" y="414"/>
                    <a:pt x="803" y="414"/>
                    <a:pt x="803" y="414"/>
                  </a:cubicBezTo>
                  <a:cubicBezTo>
                    <a:pt x="803" y="415"/>
                    <a:pt x="803" y="415"/>
                    <a:pt x="803" y="415"/>
                  </a:cubicBezTo>
                  <a:cubicBezTo>
                    <a:pt x="805" y="414"/>
                    <a:pt x="805" y="414"/>
                    <a:pt x="805" y="414"/>
                  </a:cubicBezTo>
                  <a:cubicBezTo>
                    <a:pt x="806" y="412"/>
                    <a:pt x="806" y="412"/>
                    <a:pt x="806" y="412"/>
                  </a:cubicBezTo>
                  <a:cubicBezTo>
                    <a:pt x="809" y="408"/>
                    <a:pt x="809" y="408"/>
                    <a:pt x="809" y="408"/>
                  </a:cubicBezTo>
                  <a:cubicBezTo>
                    <a:pt x="811" y="407"/>
                    <a:pt x="811" y="407"/>
                    <a:pt x="811" y="407"/>
                  </a:cubicBezTo>
                  <a:cubicBezTo>
                    <a:pt x="812" y="409"/>
                    <a:pt x="812" y="409"/>
                    <a:pt x="812" y="409"/>
                  </a:cubicBezTo>
                  <a:cubicBezTo>
                    <a:pt x="813" y="409"/>
                    <a:pt x="813" y="409"/>
                    <a:pt x="813" y="409"/>
                  </a:cubicBezTo>
                  <a:cubicBezTo>
                    <a:pt x="813" y="411"/>
                    <a:pt x="813" y="411"/>
                    <a:pt x="813" y="411"/>
                  </a:cubicBezTo>
                  <a:cubicBezTo>
                    <a:pt x="811" y="411"/>
                    <a:pt x="811" y="411"/>
                    <a:pt x="811" y="411"/>
                  </a:cubicBezTo>
                  <a:cubicBezTo>
                    <a:pt x="809" y="414"/>
                    <a:pt x="809" y="414"/>
                    <a:pt x="809" y="414"/>
                  </a:cubicBezTo>
                  <a:cubicBezTo>
                    <a:pt x="808" y="417"/>
                    <a:pt x="808" y="417"/>
                    <a:pt x="808" y="417"/>
                  </a:cubicBezTo>
                  <a:cubicBezTo>
                    <a:pt x="809" y="418"/>
                    <a:pt x="809" y="418"/>
                    <a:pt x="809" y="418"/>
                  </a:cubicBezTo>
                  <a:cubicBezTo>
                    <a:pt x="810" y="416"/>
                    <a:pt x="810" y="416"/>
                    <a:pt x="810" y="416"/>
                  </a:cubicBezTo>
                  <a:cubicBezTo>
                    <a:pt x="810" y="414"/>
                    <a:pt x="810" y="414"/>
                    <a:pt x="810" y="414"/>
                  </a:cubicBezTo>
                  <a:cubicBezTo>
                    <a:pt x="812" y="412"/>
                    <a:pt x="812" y="412"/>
                    <a:pt x="812" y="412"/>
                  </a:cubicBezTo>
                  <a:cubicBezTo>
                    <a:pt x="815" y="411"/>
                    <a:pt x="815" y="411"/>
                    <a:pt x="815" y="411"/>
                  </a:cubicBezTo>
                  <a:cubicBezTo>
                    <a:pt x="815" y="408"/>
                    <a:pt x="815" y="408"/>
                    <a:pt x="815" y="408"/>
                  </a:cubicBezTo>
                  <a:cubicBezTo>
                    <a:pt x="816" y="407"/>
                    <a:pt x="816" y="407"/>
                    <a:pt x="816" y="407"/>
                  </a:cubicBezTo>
                  <a:cubicBezTo>
                    <a:pt x="817" y="406"/>
                    <a:pt x="817" y="406"/>
                    <a:pt x="817" y="406"/>
                  </a:cubicBezTo>
                  <a:cubicBezTo>
                    <a:pt x="818" y="404"/>
                    <a:pt x="818" y="404"/>
                    <a:pt x="818" y="404"/>
                  </a:cubicBezTo>
                  <a:cubicBezTo>
                    <a:pt x="818" y="403"/>
                    <a:pt x="818" y="403"/>
                    <a:pt x="818" y="403"/>
                  </a:cubicBezTo>
                  <a:cubicBezTo>
                    <a:pt x="819" y="402"/>
                    <a:pt x="819" y="402"/>
                    <a:pt x="819" y="402"/>
                  </a:cubicBezTo>
                  <a:cubicBezTo>
                    <a:pt x="821" y="400"/>
                    <a:pt x="821" y="400"/>
                    <a:pt x="821" y="400"/>
                  </a:cubicBezTo>
                  <a:cubicBezTo>
                    <a:pt x="821" y="399"/>
                    <a:pt x="821" y="399"/>
                    <a:pt x="821" y="399"/>
                  </a:cubicBezTo>
                  <a:cubicBezTo>
                    <a:pt x="822" y="398"/>
                    <a:pt x="822" y="398"/>
                    <a:pt x="822" y="398"/>
                  </a:cubicBezTo>
                  <a:cubicBezTo>
                    <a:pt x="824" y="402"/>
                    <a:pt x="824" y="402"/>
                    <a:pt x="824" y="402"/>
                  </a:cubicBezTo>
                  <a:cubicBezTo>
                    <a:pt x="825" y="403"/>
                    <a:pt x="825" y="403"/>
                    <a:pt x="825" y="403"/>
                  </a:cubicBezTo>
                  <a:cubicBezTo>
                    <a:pt x="827" y="405"/>
                    <a:pt x="827" y="405"/>
                    <a:pt x="827" y="405"/>
                  </a:cubicBezTo>
                  <a:cubicBezTo>
                    <a:pt x="828" y="407"/>
                    <a:pt x="828" y="407"/>
                    <a:pt x="828" y="407"/>
                  </a:cubicBezTo>
                  <a:cubicBezTo>
                    <a:pt x="828" y="410"/>
                    <a:pt x="828" y="410"/>
                    <a:pt x="828" y="410"/>
                  </a:cubicBezTo>
                  <a:cubicBezTo>
                    <a:pt x="831" y="412"/>
                    <a:pt x="831" y="412"/>
                    <a:pt x="831" y="412"/>
                  </a:cubicBezTo>
                  <a:cubicBezTo>
                    <a:pt x="831" y="413"/>
                    <a:pt x="831" y="413"/>
                    <a:pt x="831" y="413"/>
                  </a:cubicBezTo>
                  <a:cubicBezTo>
                    <a:pt x="829" y="415"/>
                    <a:pt x="829" y="415"/>
                    <a:pt x="829" y="415"/>
                  </a:cubicBezTo>
                  <a:cubicBezTo>
                    <a:pt x="827" y="418"/>
                    <a:pt x="827" y="418"/>
                    <a:pt x="827" y="418"/>
                  </a:cubicBezTo>
                  <a:cubicBezTo>
                    <a:pt x="825" y="418"/>
                    <a:pt x="825" y="418"/>
                    <a:pt x="825" y="418"/>
                  </a:cubicBezTo>
                  <a:cubicBezTo>
                    <a:pt x="824" y="417"/>
                    <a:pt x="824" y="417"/>
                    <a:pt x="824" y="417"/>
                  </a:cubicBezTo>
                  <a:cubicBezTo>
                    <a:pt x="822" y="415"/>
                    <a:pt x="822" y="415"/>
                    <a:pt x="822" y="415"/>
                  </a:cubicBezTo>
                  <a:cubicBezTo>
                    <a:pt x="821" y="415"/>
                    <a:pt x="821" y="415"/>
                    <a:pt x="821" y="415"/>
                  </a:cubicBezTo>
                  <a:cubicBezTo>
                    <a:pt x="820" y="416"/>
                    <a:pt x="820" y="416"/>
                    <a:pt x="820" y="416"/>
                  </a:cubicBezTo>
                  <a:cubicBezTo>
                    <a:pt x="818" y="416"/>
                    <a:pt x="818" y="416"/>
                    <a:pt x="818" y="416"/>
                  </a:cubicBezTo>
                  <a:cubicBezTo>
                    <a:pt x="817" y="419"/>
                    <a:pt x="817" y="419"/>
                    <a:pt x="817" y="419"/>
                  </a:cubicBezTo>
                  <a:cubicBezTo>
                    <a:pt x="815" y="420"/>
                    <a:pt x="815" y="420"/>
                    <a:pt x="815" y="420"/>
                  </a:cubicBezTo>
                  <a:cubicBezTo>
                    <a:pt x="814" y="420"/>
                    <a:pt x="814" y="420"/>
                    <a:pt x="814" y="420"/>
                  </a:cubicBezTo>
                  <a:cubicBezTo>
                    <a:pt x="813" y="421"/>
                    <a:pt x="813" y="421"/>
                    <a:pt x="813" y="421"/>
                  </a:cubicBezTo>
                  <a:cubicBezTo>
                    <a:pt x="815" y="421"/>
                    <a:pt x="815" y="421"/>
                    <a:pt x="815" y="421"/>
                  </a:cubicBezTo>
                  <a:cubicBezTo>
                    <a:pt x="816" y="421"/>
                    <a:pt x="816" y="421"/>
                    <a:pt x="816" y="421"/>
                  </a:cubicBezTo>
                  <a:cubicBezTo>
                    <a:pt x="817" y="422"/>
                    <a:pt x="817" y="422"/>
                    <a:pt x="817" y="422"/>
                  </a:cubicBezTo>
                  <a:cubicBezTo>
                    <a:pt x="815" y="424"/>
                    <a:pt x="815" y="424"/>
                    <a:pt x="815" y="424"/>
                  </a:cubicBezTo>
                  <a:cubicBezTo>
                    <a:pt x="813" y="425"/>
                    <a:pt x="813" y="425"/>
                    <a:pt x="813" y="425"/>
                  </a:cubicBezTo>
                  <a:cubicBezTo>
                    <a:pt x="811" y="426"/>
                    <a:pt x="811" y="426"/>
                    <a:pt x="811" y="426"/>
                  </a:cubicBezTo>
                  <a:cubicBezTo>
                    <a:pt x="814" y="426"/>
                    <a:pt x="814" y="426"/>
                    <a:pt x="814" y="426"/>
                  </a:cubicBezTo>
                  <a:cubicBezTo>
                    <a:pt x="816" y="425"/>
                    <a:pt x="816" y="425"/>
                    <a:pt x="816" y="425"/>
                  </a:cubicBezTo>
                  <a:cubicBezTo>
                    <a:pt x="819" y="425"/>
                    <a:pt x="819" y="425"/>
                    <a:pt x="819" y="425"/>
                  </a:cubicBezTo>
                  <a:cubicBezTo>
                    <a:pt x="820" y="425"/>
                    <a:pt x="820" y="425"/>
                    <a:pt x="820" y="425"/>
                  </a:cubicBezTo>
                  <a:cubicBezTo>
                    <a:pt x="823" y="423"/>
                    <a:pt x="823" y="423"/>
                    <a:pt x="823" y="423"/>
                  </a:cubicBezTo>
                  <a:cubicBezTo>
                    <a:pt x="825" y="423"/>
                    <a:pt x="825" y="423"/>
                    <a:pt x="825" y="423"/>
                  </a:cubicBezTo>
                  <a:cubicBezTo>
                    <a:pt x="826" y="425"/>
                    <a:pt x="826" y="425"/>
                    <a:pt x="826" y="425"/>
                  </a:cubicBezTo>
                  <a:cubicBezTo>
                    <a:pt x="826" y="426"/>
                    <a:pt x="826" y="426"/>
                    <a:pt x="826" y="426"/>
                  </a:cubicBezTo>
                  <a:cubicBezTo>
                    <a:pt x="826" y="426"/>
                    <a:pt x="826" y="426"/>
                    <a:pt x="826" y="426"/>
                  </a:cubicBezTo>
                  <a:cubicBezTo>
                    <a:pt x="827" y="426"/>
                    <a:pt x="827" y="426"/>
                    <a:pt x="827" y="426"/>
                  </a:cubicBezTo>
                  <a:cubicBezTo>
                    <a:pt x="828" y="423"/>
                    <a:pt x="828" y="423"/>
                    <a:pt x="828" y="423"/>
                  </a:cubicBezTo>
                  <a:cubicBezTo>
                    <a:pt x="827" y="421"/>
                    <a:pt x="827" y="421"/>
                    <a:pt x="827" y="421"/>
                  </a:cubicBezTo>
                  <a:cubicBezTo>
                    <a:pt x="829" y="419"/>
                    <a:pt x="829" y="419"/>
                    <a:pt x="829" y="419"/>
                  </a:cubicBezTo>
                  <a:cubicBezTo>
                    <a:pt x="832" y="418"/>
                    <a:pt x="832" y="418"/>
                    <a:pt x="832" y="418"/>
                  </a:cubicBezTo>
                  <a:cubicBezTo>
                    <a:pt x="833" y="418"/>
                    <a:pt x="833" y="418"/>
                    <a:pt x="833" y="418"/>
                  </a:cubicBezTo>
                  <a:cubicBezTo>
                    <a:pt x="833" y="420"/>
                    <a:pt x="833" y="420"/>
                    <a:pt x="833" y="420"/>
                  </a:cubicBezTo>
                  <a:cubicBezTo>
                    <a:pt x="833" y="422"/>
                    <a:pt x="833" y="422"/>
                    <a:pt x="833" y="422"/>
                  </a:cubicBezTo>
                  <a:cubicBezTo>
                    <a:pt x="832" y="424"/>
                    <a:pt x="832" y="424"/>
                    <a:pt x="832" y="424"/>
                  </a:cubicBezTo>
                  <a:cubicBezTo>
                    <a:pt x="830" y="427"/>
                    <a:pt x="830" y="427"/>
                    <a:pt x="830" y="427"/>
                  </a:cubicBezTo>
                  <a:cubicBezTo>
                    <a:pt x="828" y="428"/>
                    <a:pt x="828" y="428"/>
                    <a:pt x="828" y="428"/>
                  </a:cubicBezTo>
                  <a:cubicBezTo>
                    <a:pt x="826" y="429"/>
                    <a:pt x="826" y="429"/>
                    <a:pt x="826" y="429"/>
                  </a:cubicBezTo>
                  <a:cubicBezTo>
                    <a:pt x="825" y="430"/>
                    <a:pt x="825" y="430"/>
                    <a:pt x="825" y="430"/>
                  </a:cubicBezTo>
                  <a:cubicBezTo>
                    <a:pt x="823" y="430"/>
                    <a:pt x="823" y="430"/>
                    <a:pt x="823" y="430"/>
                  </a:cubicBezTo>
                  <a:cubicBezTo>
                    <a:pt x="822" y="430"/>
                    <a:pt x="822" y="430"/>
                    <a:pt x="822" y="430"/>
                  </a:cubicBezTo>
                  <a:cubicBezTo>
                    <a:pt x="820" y="430"/>
                    <a:pt x="820" y="430"/>
                    <a:pt x="820" y="430"/>
                  </a:cubicBezTo>
                  <a:cubicBezTo>
                    <a:pt x="819" y="431"/>
                    <a:pt x="819" y="431"/>
                    <a:pt x="819" y="431"/>
                  </a:cubicBezTo>
                  <a:cubicBezTo>
                    <a:pt x="819" y="433"/>
                    <a:pt x="819" y="433"/>
                    <a:pt x="819" y="433"/>
                  </a:cubicBezTo>
                  <a:cubicBezTo>
                    <a:pt x="817" y="435"/>
                    <a:pt x="817" y="435"/>
                    <a:pt x="817" y="435"/>
                  </a:cubicBezTo>
                  <a:cubicBezTo>
                    <a:pt x="816" y="437"/>
                    <a:pt x="816" y="437"/>
                    <a:pt x="816" y="437"/>
                  </a:cubicBezTo>
                  <a:cubicBezTo>
                    <a:pt x="816" y="438"/>
                    <a:pt x="816" y="438"/>
                    <a:pt x="816" y="438"/>
                  </a:cubicBezTo>
                  <a:cubicBezTo>
                    <a:pt x="817" y="438"/>
                    <a:pt x="817" y="438"/>
                    <a:pt x="817" y="438"/>
                  </a:cubicBezTo>
                  <a:cubicBezTo>
                    <a:pt x="820" y="435"/>
                    <a:pt x="820" y="435"/>
                    <a:pt x="820" y="435"/>
                  </a:cubicBezTo>
                  <a:cubicBezTo>
                    <a:pt x="821" y="432"/>
                    <a:pt x="821" y="432"/>
                    <a:pt x="821" y="432"/>
                  </a:cubicBezTo>
                  <a:cubicBezTo>
                    <a:pt x="823" y="431"/>
                    <a:pt x="823" y="431"/>
                    <a:pt x="823" y="431"/>
                  </a:cubicBezTo>
                  <a:cubicBezTo>
                    <a:pt x="823" y="432"/>
                    <a:pt x="823" y="432"/>
                    <a:pt x="823" y="432"/>
                  </a:cubicBezTo>
                  <a:cubicBezTo>
                    <a:pt x="824" y="432"/>
                    <a:pt x="824" y="432"/>
                    <a:pt x="824" y="432"/>
                  </a:cubicBezTo>
                  <a:cubicBezTo>
                    <a:pt x="824" y="433"/>
                    <a:pt x="824" y="433"/>
                    <a:pt x="824" y="433"/>
                  </a:cubicBezTo>
                  <a:cubicBezTo>
                    <a:pt x="823" y="434"/>
                    <a:pt x="823" y="434"/>
                    <a:pt x="823" y="434"/>
                  </a:cubicBezTo>
                  <a:cubicBezTo>
                    <a:pt x="822" y="437"/>
                    <a:pt x="822" y="437"/>
                    <a:pt x="822" y="437"/>
                  </a:cubicBezTo>
                  <a:cubicBezTo>
                    <a:pt x="819" y="440"/>
                    <a:pt x="819" y="440"/>
                    <a:pt x="819" y="440"/>
                  </a:cubicBezTo>
                  <a:cubicBezTo>
                    <a:pt x="817" y="441"/>
                    <a:pt x="817" y="441"/>
                    <a:pt x="817" y="441"/>
                  </a:cubicBezTo>
                  <a:cubicBezTo>
                    <a:pt x="817" y="442"/>
                    <a:pt x="817" y="442"/>
                    <a:pt x="817" y="442"/>
                  </a:cubicBezTo>
                  <a:cubicBezTo>
                    <a:pt x="821" y="440"/>
                    <a:pt x="821" y="440"/>
                    <a:pt x="821" y="440"/>
                  </a:cubicBezTo>
                  <a:cubicBezTo>
                    <a:pt x="825" y="436"/>
                    <a:pt x="825" y="436"/>
                    <a:pt x="825" y="436"/>
                  </a:cubicBezTo>
                  <a:cubicBezTo>
                    <a:pt x="827" y="432"/>
                    <a:pt x="827" y="432"/>
                    <a:pt x="827" y="432"/>
                  </a:cubicBezTo>
                  <a:cubicBezTo>
                    <a:pt x="827" y="430"/>
                    <a:pt x="827" y="430"/>
                    <a:pt x="827" y="430"/>
                  </a:cubicBezTo>
                  <a:cubicBezTo>
                    <a:pt x="828" y="429"/>
                    <a:pt x="828" y="429"/>
                    <a:pt x="828" y="429"/>
                  </a:cubicBezTo>
                  <a:cubicBezTo>
                    <a:pt x="829" y="429"/>
                    <a:pt x="829" y="429"/>
                    <a:pt x="829" y="429"/>
                  </a:cubicBezTo>
                  <a:cubicBezTo>
                    <a:pt x="833" y="427"/>
                    <a:pt x="833" y="427"/>
                    <a:pt x="833" y="427"/>
                  </a:cubicBezTo>
                  <a:cubicBezTo>
                    <a:pt x="836" y="425"/>
                    <a:pt x="836" y="425"/>
                    <a:pt x="836" y="425"/>
                  </a:cubicBezTo>
                  <a:cubicBezTo>
                    <a:pt x="838" y="425"/>
                    <a:pt x="838" y="425"/>
                    <a:pt x="838" y="425"/>
                  </a:cubicBezTo>
                  <a:cubicBezTo>
                    <a:pt x="838" y="426"/>
                    <a:pt x="838" y="426"/>
                    <a:pt x="838" y="426"/>
                  </a:cubicBezTo>
                  <a:cubicBezTo>
                    <a:pt x="837" y="427"/>
                    <a:pt x="837" y="427"/>
                    <a:pt x="837" y="427"/>
                  </a:cubicBezTo>
                  <a:cubicBezTo>
                    <a:pt x="834" y="430"/>
                    <a:pt x="834" y="430"/>
                    <a:pt x="834" y="430"/>
                  </a:cubicBezTo>
                  <a:cubicBezTo>
                    <a:pt x="832" y="430"/>
                    <a:pt x="832" y="430"/>
                    <a:pt x="832" y="430"/>
                  </a:cubicBezTo>
                  <a:cubicBezTo>
                    <a:pt x="831" y="431"/>
                    <a:pt x="831" y="431"/>
                    <a:pt x="831" y="431"/>
                  </a:cubicBezTo>
                  <a:cubicBezTo>
                    <a:pt x="830" y="433"/>
                    <a:pt x="830" y="433"/>
                    <a:pt x="830" y="433"/>
                  </a:cubicBezTo>
                  <a:cubicBezTo>
                    <a:pt x="831" y="433"/>
                    <a:pt x="831" y="433"/>
                    <a:pt x="831" y="433"/>
                  </a:cubicBezTo>
                  <a:cubicBezTo>
                    <a:pt x="832" y="432"/>
                    <a:pt x="832" y="432"/>
                    <a:pt x="832" y="432"/>
                  </a:cubicBezTo>
                  <a:cubicBezTo>
                    <a:pt x="835" y="431"/>
                    <a:pt x="835" y="431"/>
                    <a:pt x="835" y="431"/>
                  </a:cubicBezTo>
                  <a:cubicBezTo>
                    <a:pt x="837" y="429"/>
                    <a:pt x="837" y="429"/>
                    <a:pt x="837" y="429"/>
                  </a:cubicBezTo>
                  <a:cubicBezTo>
                    <a:pt x="839" y="429"/>
                    <a:pt x="839" y="429"/>
                    <a:pt x="839" y="429"/>
                  </a:cubicBezTo>
                  <a:cubicBezTo>
                    <a:pt x="840" y="428"/>
                    <a:pt x="840" y="428"/>
                    <a:pt x="840" y="428"/>
                  </a:cubicBezTo>
                  <a:cubicBezTo>
                    <a:pt x="842" y="427"/>
                    <a:pt x="842" y="427"/>
                    <a:pt x="842" y="427"/>
                  </a:cubicBezTo>
                  <a:cubicBezTo>
                    <a:pt x="843" y="427"/>
                    <a:pt x="843" y="427"/>
                    <a:pt x="843" y="427"/>
                  </a:cubicBezTo>
                  <a:cubicBezTo>
                    <a:pt x="844" y="429"/>
                    <a:pt x="844" y="429"/>
                    <a:pt x="844" y="429"/>
                  </a:cubicBezTo>
                  <a:cubicBezTo>
                    <a:pt x="847" y="432"/>
                    <a:pt x="847" y="432"/>
                    <a:pt x="847" y="432"/>
                  </a:cubicBezTo>
                  <a:cubicBezTo>
                    <a:pt x="848" y="434"/>
                    <a:pt x="848" y="434"/>
                    <a:pt x="848" y="434"/>
                  </a:cubicBezTo>
                  <a:cubicBezTo>
                    <a:pt x="850" y="435"/>
                    <a:pt x="850" y="435"/>
                    <a:pt x="850" y="435"/>
                  </a:cubicBezTo>
                  <a:cubicBezTo>
                    <a:pt x="851" y="437"/>
                    <a:pt x="851" y="437"/>
                    <a:pt x="851" y="437"/>
                  </a:cubicBezTo>
                  <a:cubicBezTo>
                    <a:pt x="850" y="439"/>
                    <a:pt x="850" y="439"/>
                    <a:pt x="850" y="439"/>
                  </a:cubicBezTo>
                  <a:cubicBezTo>
                    <a:pt x="848" y="441"/>
                    <a:pt x="848" y="441"/>
                    <a:pt x="848" y="441"/>
                  </a:cubicBezTo>
                  <a:cubicBezTo>
                    <a:pt x="847" y="440"/>
                    <a:pt x="847" y="440"/>
                    <a:pt x="847" y="440"/>
                  </a:cubicBezTo>
                  <a:cubicBezTo>
                    <a:pt x="847" y="438"/>
                    <a:pt x="847" y="438"/>
                    <a:pt x="847" y="438"/>
                  </a:cubicBezTo>
                  <a:cubicBezTo>
                    <a:pt x="846" y="438"/>
                    <a:pt x="846" y="438"/>
                    <a:pt x="846" y="438"/>
                  </a:cubicBezTo>
                  <a:cubicBezTo>
                    <a:pt x="845" y="439"/>
                    <a:pt x="845" y="439"/>
                    <a:pt x="845" y="439"/>
                  </a:cubicBezTo>
                  <a:cubicBezTo>
                    <a:pt x="844" y="441"/>
                    <a:pt x="844" y="441"/>
                    <a:pt x="844" y="441"/>
                  </a:cubicBezTo>
                  <a:cubicBezTo>
                    <a:pt x="843" y="442"/>
                    <a:pt x="843" y="442"/>
                    <a:pt x="843" y="442"/>
                  </a:cubicBezTo>
                  <a:cubicBezTo>
                    <a:pt x="839" y="442"/>
                    <a:pt x="839" y="442"/>
                    <a:pt x="839" y="442"/>
                  </a:cubicBezTo>
                  <a:cubicBezTo>
                    <a:pt x="837" y="443"/>
                    <a:pt x="837" y="443"/>
                    <a:pt x="837" y="443"/>
                  </a:cubicBezTo>
                  <a:cubicBezTo>
                    <a:pt x="835" y="443"/>
                    <a:pt x="835" y="443"/>
                    <a:pt x="835" y="443"/>
                  </a:cubicBezTo>
                  <a:cubicBezTo>
                    <a:pt x="831" y="445"/>
                    <a:pt x="831" y="445"/>
                    <a:pt x="831" y="445"/>
                  </a:cubicBezTo>
                  <a:cubicBezTo>
                    <a:pt x="829" y="445"/>
                    <a:pt x="829" y="445"/>
                    <a:pt x="829" y="445"/>
                  </a:cubicBezTo>
                  <a:cubicBezTo>
                    <a:pt x="826" y="447"/>
                    <a:pt x="826" y="447"/>
                    <a:pt x="826" y="447"/>
                  </a:cubicBezTo>
                  <a:cubicBezTo>
                    <a:pt x="828" y="447"/>
                    <a:pt x="828" y="447"/>
                    <a:pt x="828" y="447"/>
                  </a:cubicBezTo>
                  <a:cubicBezTo>
                    <a:pt x="829" y="448"/>
                    <a:pt x="829" y="448"/>
                    <a:pt x="829" y="448"/>
                  </a:cubicBezTo>
                  <a:cubicBezTo>
                    <a:pt x="829" y="449"/>
                    <a:pt x="829" y="449"/>
                    <a:pt x="829" y="449"/>
                  </a:cubicBezTo>
                  <a:cubicBezTo>
                    <a:pt x="826" y="450"/>
                    <a:pt x="826" y="450"/>
                    <a:pt x="826" y="450"/>
                  </a:cubicBezTo>
                  <a:cubicBezTo>
                    <a:pt x="825" y="451"/>
                    <a:pt x="825" y="451"/>
                    <a:pt x="825" y="451"/>
                  </a:cubicBezTo>
                  <a:cubicBezTo>
                    <a:pt x="829" y="451"/>
                    <a:pt x="829" y="451"/>
                    <a:pt x="829" y="451"/>
                  </a:cubicBezTo>
                  <a:cubicBezTo>
                    <a:pt x="831" y="448"/>
                    <a:pt x="831" y="448"/>
                    <a:pt x="831" y="448"/>
                  </a:cubicBezTo>
                  <a:cubicBezTo>
                    <a:pt x="835" y="445"/>
                    <a:pt x="835" y="445"/>
                    <a:pt x="835" y="445"/>
                  </a:cubicBezTo>
                  <a:cubicBezTo>
                    <a:pt x="837" y="445"/>
                    <a:pt x="837" y="445"/>
                    <a:pt x="837" y="445"/>
                  </a:cubicBezTo>
                  <a:cubicBezTo>
                    <a:pt x="839" y="445"/>
                    <a:pt x="839" y="445"/>
                    <a:pt x="839" y="445"/>
                  </a:cubicBezTo>
                  <a:cubicBezTo>
                    <a:pt x="841" y="445"/>
                    <a:pt x="841" y="445"/>
                    <a:pt x="841" y="445"/>
                  </a:cubicBezTo>
                  <a:cubicBezTo>
                    <a:pt x="842" y="445"/>
                    <a:pt x="842" y="445"/>
                    <a:pt x="842" y="445"/>
                  </a:cubicBezTo>
                  <a:cubicBezTo>
                    <a:pt x="842" y="445"/>
                    <a:pt x="842" y="445"/>
                    <a:pt x="842" y="445"/>
                  </a:cubicBezTo>
                  <a:cubicBezTo>
                    <a:pt x="842" y="448"/>
                    <a:pt x="842" y="448"/>
                    <a:pt x="842" y="448"/>
                  </a:cubicBezTo>
                  <a:cubicBezTo>
                    <a:pt x="841" y="449"/>
                    <a:pt x="841" y="449"/>
                    <a:pt x="841" y="449"/>
                  </a:cubicBezTo>
                  <a:cubicBezTo>
                    <a:pt x="838" y="450"/>
                    <a:pt x="838" y="450"/>
                    <a:pt x="838" y="450"/>
                  </a:cubicBezTo>
                  <a:cubicBezTo>
                    <a:pt x="837" y="450"/>
                    <a:pt x="837" y="450"/>
                    <a:pt x="837" y="450"/>
                  </a:cubicBezTo>
                  <a:cubicBezTo>
                    <a:pt x="835" y="451"/>
                    <a:pt x="835" y="451"/>
                    <a:pt x="835" y="451"/>
                  </a:cubicBezTo>
                  <a:cubicBezTo>
                    <a:pt x="834" y="453"/>
                    <a:pt x="834" y="453"/>
                    <a:pt x="834" y="453"/>
                  </a:cubicBezTo>
                  <a:cubicBezTo>
                    <a:pt x="832" y="454"/>
                    <a:pt x="832" y="454"/>
                    <a:pt x="832" y="454"/>
                  </a:cubicBezTo>
                  <a:cubicBezTo>
                    <a:pt x="830" y="453"/>
                    <a:pt x="830" y="453"/>
                    <a:pt x="830" y="453"/>
                  </a:cubicBezTo>
                  <a:cubicBezTo>
                    <a:pt x="829" y="454"/>
                    <a:pt x="829" y="454"/>
                    <a:pt x="829" y="454"/>
                  </a:cubicBezTo>
                  <a:cubicBezTo>
                    <a:pt x="827" y="456"/>
                    <a:pt x="827" y="456"/>
                    <a:pt x="827" y="456"/>
                  </a:cubicBezTo>
                  <a:cubicBezTo>
                    <a:pt x="828" y="455"/>
                    <a:pt x="828" y="455"/>
                    <a:pt x="828" y="455"/>
                  </a:cubicBezTo>
                  <a:cubicBezTo>
                    <a:pt x="830" y="455"/>
                    <a:pt x="830" y="455"/>
                    <a:pt x="830" y="455"/>
                  </a:cubicBezTo>
                  <a:cubicBezTo>
                    <a:pt x="832" y="455"/>
                    <a:pt x="832" y="455"/>
                    <a:pt x="832" y="455"/>
                  </a:cubicBezTo>
                  <a:cubicBezTo>
                    <a:pt x="833" y="456"/>
                    <a:pt x="833" y="456"/>
                    <a:pt x="833" y="456"/>
                  </a:cubicBezTo>
                  <a:cubicBezTo>
                    <a:pt x="835" y="454"/>
                    <a:pt x="835" y="454"/>
                    <a:pt x="835" y="454"/>
                  </a:cubicBezTo>
                  <a:cubicBezTo>
                    <a:pt x="837" y="452"/>
                    <a:pt x="837" y="452"/>
                    <a:pt x="837" y="452"/>
                  </a:cubicBezTo>
                  <a:cubicBezTo>
                    <a:pt x="839" y="451"/>
                    <a:pt x="839" y="451"/>
                    <a:pt x="839" y="451"/>
                  </a:cubicBezTo>
                  <a:cubicBezTo>
                    <a:pt x="841" y="452"/>
                    <a:pt x="841" y="452"/>
                    <a:pt x="841" y="452"/>
                  </a:cubicBezTo>
                  <a:cubicBezTo>
                    <a:pt x="843" y="452"/>
                    <a:pt x="843" y="452"/>
                    <a:pt x="843" y="452"/>
                  </a:cubicBezTo>
                  <a:cubicBezTo>
                    <a:pt x="844" y="450"/>
                    <a:pt x="844" y="450"/>
                    <a:pt x="844" y="450"/>
                  </a:cubicBezTo>
                  <a:cubicBezTo>
                    <a:pt x="847" y="449"/>
                    <a:pt x="847" y="449"/>
                    <a:pt x="847" y="449"/>
                  </a:cubicBezTo>
                  <a:cubicBezTo>
                    <a:pt x="847" y="448"/>
                    <a:pt x="847" y="448"/>
                    <a:pt x="847" y="448"/>
                  </a:cubicBezTo>
                  <a:cubicBezTo>
                    <a:pt x="847" y="447"/>
                    <a:pt x="847" y="447"/>
                    <a:pt x="847" y="447"/>
                  </a:cubicBezTo>
                  <a:cubicBezTo>
                    <a:pt x="847" y="446"/>
                    <a:pt x="847" y="446"/>
                    <a:pt x="847" y="446"/>
                  </a:cubicBezTo>
                  <a:cubicBezTo>
                    <a:pt x="848" y="444"/>
                    <a:pt x="848" y="444"/>
                    <a:pt x="848" y="444"/>
                  </a:cubicBezTo>
                  <a:cubicBezTo>
                    <a:pt x="848" y="443"/>
                    <a:pt x="848" y="443"/>
                    <a:pt x="848" y="443"/>
                  </a:cubicBezTo>
                  <a:cubicBezTo>
                    <a:pt x="850" y="443"/>
                    <a:pt x="850" y="443"/>
                    <a:pt x="850" y="443"/>
                  </a:cubicBezTo>
                  <a:cubicBezTo>
                    <a:pt x="850" y="443"/>
                    <a:pt x="850" y="443"/>
                    <a:pt x="850" y="443"/>
                  </a:cubicBezTo>
                  <a:cubicBezTo>
                    <a:pt x="851" y="443"/>
                    <a:pt x="851" y="443"/>
                    <a:pt x="851" y="443"/>
                  </a:cubicBezTo>
                  <a:cubicBezTo>
                    <a:pt x="852" y="445"/>
                    <a:pt x="852" y="445"/>
                    <a:pt x="852" y="445"/>
                  </a:cubicBezTo>
                  <a:cubicBezTo>
                    <a:pt x="854" y="450"/>
                    <a:pt x="854" y="450"/>
                    <a:pt x="854" y="450"/>
                  </a:cubicBezTo>
                  <a:cubicBezTo>
                    <a:pt x="855" y="453"/>
                    <a:pt x="855" y="453"/>
                    <a:pt x="855" y="453"/>
                  </a:cubicBezTo>
                  <a:cubicBezTo>
                    <a:pt x="856" y="455"/>
                    <a:pt x="856" y="455"/>
                    <a:pt x="856" y="455"/>
                  </a:cubicBezTo>
                  <a:cubicBezTo>
                    <a:pt x="856" y="457"/>
                    <a:pt x="856" y="457"/>
                    <a:pt x="856" y="457"/>
                  </a:cubicBezTo>
                  <a:cubicBezTo>
                    <a:pt x="854" y="458"/>
                    <a:pt x="854" y="458"/>
                    <a:pt x="854" y="458"/>
                  </a:cubicBezTo>
                  <a:cubicBezTo>
                    <a:pt x="852" y="458"/>
                    <a:pt x="852" y="458"/>
                    <a:pt x="852" y="458"/>
                  </a:cubicBezTo>
                  <a:cubicBezTo>
                    <a:pt x="850" y="457"/>
                    <a:pt x="850" y="457"/>
                    <a:pt x="850" y="457"/>
                  </a:cubicBezTo>
                  <a:cubicBezTo>
                    <a:pt x="847" y="457"/>
                    <a:pt x="847" y="457"/>
                    <a:pt x="847" y="457"/>
                  </a:cubicBezTo>
                  <a:cubicBezTo>
                    <a:pt x="845" y="458"/>
                    <a:pt x="845" y="458"/>
                    <a:pt x="845" y="458"/>
                  </a:cubicBezTo>
                  <a:cubicBezTo>
                    <a:pt x="843" y="459"/>
                    <a:pt x="843" y="459"/>
                    <a:pt x="843" y="459"/>
                  </a:cubicBezTo>
                  <a:cubicBezTo>
                    <a:pt x="842" y="459"/>
                    <a:pt x="842" y="459"/>
                    <a:pt x="842" y="459"/>
                  </a:cubicBezTo>
                  <a:cubicBezTo>
                    <a:pt x="841" y="458"/>
                    <a:pt x="841" y="458"/>
                    <a:pt x="841" y="458"/>
                  </a:cubicBezTo>
                  <a:cubicBezTo>
                    <a:pt x="839" y="459"/>
                    <a:pt x="839" y="459"/>
                    <a:pt x="839" y="459"/>
                  </a:cubicBezTo>
                  <a:cubicBezTo>
                    <a:pt x="838" y="460"/>
                    <a:pt x="838" y="460"/>
                    <a:pt x="838" y="460"/>
                  </a:cubicBezTo>
                  <a:cubicBezTo>
                    <a:pt x="834" y="461"/>
                    <a:pt x="834" y="461"/>
                    <a:pt x="834" y="461"/>
                  </a:cubicBezTo>
                  <a:cubicBezTo>
                    <a:pt x="836" y="461"/>
                    <a:pt x="836" y="461"/>
                    <a:pt x="836" y="461"/>
                  </a:cubicBezTo>
                  <a:cubicBezTo>
                    <a:pt x="840" y="461"/>
                    <a:pt x="840" y="461"/>
                    <a:pt x="840" y="461"/>
                  </a:cubicBezTo>
                  <a:cubicBezTo>
                    <a:pt x="842" y="461"/>
                    <a:pt x="842" y="461"/>
                    <a:pt x="842" y="461"/>
                  </a:cubicBezTo>
                  <a:cubicBezTo>
                    <a:pt x="845" y="464"/>
                    <a:pt x="845" y="464"/>
                    <a:pt x="845" y="464"/>
                  </a:cubicBezTo>
                  <a:cubicBezTo>
                    <a:pt x="847" y="465"/>
                    <a:pt x="847" y="465"/>
                    <a:pt x="847" y="465"/>
                  </a:cubicBezTo>
                  <a:cubicBezTo>
                    <a:pt x="848" y="464"/>
                    <a:pt x="848" y="464"/>
                    <a:pt x="848" y="464"/>
                  </a:cubicBezTo>
                  <a:cubicBezTo>
                    <a:pt x="850" y="464"/>
                    <a:pt x="850" y="464"/>
                    <a:pt x="850" y="464"/>
                  </a:cubicBezTo>
                  <a:cubicBezTo>
                    <a:pt x="851" y="465"/>
                    <a:pt x="851" y="465"/>
                    <a:pt x="851" y="465"/>
                  </a:cubicBezTo>
                  <a:cubicBezTo>
                    <a:pt x="853" y="466"/>
                    <a:pt x="853" y="466"/>
                    <a:pt x="853" y="466"/>
                  </a:cubicBezTo>
                  <a:cubicBezTo>
                    <a:pt x="855" y="467"/>
                    <a:pt x="855" y="467"/>
                    <a:pt x="855" y="467"/>
                  </a:cubicBezTo>
                  <a:cubicBezTo>
                    <a:pt x="855" y="469"/>
                    <a:pt x="855" y="469"/>
                    <a:pt x="855" y="469"/>
                  </a:cubicBezTo>
                  <a:cubicBezTo>
                    <a:pt x="857" y="471"/>
                    <a:pt x="857" y="471"/>
                    <a:pt x="857" y="471"/>
                  </a:cubicBezTo>
                  <a:cubicBezTo>
                    <a:pt x="857" y="473"/>
                    <a:pt x="857" y="473"/>
                    <a:pt x="857" y="473"/>
                  </a:cubicBezTo>
                  <a:cubicBezTo>
                    <a:pt x="856" y="474"/>
                    <a:pt x="856" y="474"/>
                    <a:pt x="856" y="474"/>
                  </a:cubicBezTo>
                  <a:cubicBezTo>
                    <a:pt x="854" y="474"/>
                    <a:pt x="854" y="474"/>
                    <a:pt x="854" y="474"/>
                  </a:cubicBezTo>
                  <a:cubicBezTo>
                    <a:pt x="853" y="472"/>
                    <a:pt x="853" y="472"/>
                    <a:pt x="853" y="472"/>
                  </a:cubicBezTo>
                  <a:cubicBezTo>
                    <a:pt x="852" y="472"/>
                    <a:pt x="852" y="472"/>
                    <a:pt x="852" y="472"/>
                  </a:cubicBezTo>
                  <a:cubicBezTo>
                    <a:pt x="851" y="474"/>
                    <a:pt x="851" y="474"/>
                    <a:pt x="851" y="474"/>
                  </a:cubicBezTo>
                  <a:cubicBezTo>
                    <a:pt x="850" y="473"/>
                    <a:pt x="850" y="473"/>
                    <a:pt x="850" y="473"/>
                  </a:cubicBezTo>
                  <a:cubicBezTo>
                    <a:pt x="849" y="472"/>
                    <a:pt x="849" y="472"/>
                    <a:pt x="849" y="472"/>
                  </a:cubicBezTo>
                  <a:cubicBezTo>
                    <a:pt x="848" y="472"/>
                    <a:pt x="848" y="472"/>
                    <a:pt x="848" y="472"/>
                  </a:cubicBezTo>
                  <a:cubicBezTo>
                    <a:pt x="846" y="472"/>
                    <a:pt x="846" y="472"/>
                    <a:pt x="846" y="472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2" y="469"/>
                    <a:pt x="842" y="469"/>
                    <a:pt x="842" y="469"/>
                  </a:cubicBezTo>
                  <a:cubicBezTo>
                    <a:pt x="841" y="469"/>
                    <a:pt x="841" y="469"/>
                    <a:pt x="841" y="469"/>
                  </a:cubicBezTo>
                  <a:cubicBezTo>
                    <a:pt x="839" y="469"/>
                    <a:pt x="839" y="469"/>
                    <a:pt x="839" y="469"/>
                  </a:cubicBezTo>
                  <a:cubicBezTo>
                    <a:pt x="837" y="468"/>
                    <a:pt x="837" y="468"/>
                    <a:pt x="837" y="468"/>
                  </a:cubicBezTo>
                  <a:cubicBezTo>
                    <a:pt x="838" y="469"/>
                    <a:pt x="838" y="469"/>
                    <a:pt x="838" y="469"/>
                  </a:cubicBezTo>
                  <a:cubicBezTo>
                    <a:pt x="840" y="470"/>
                    <a:pt x="840" y="470"/>
                    <a:pt x="840" y="470"/>
                  </a:cubicBezTo>
                  <a:cubicBezTo>
                    <a:pt x="842" y="470"/>
                    <a:pt x="842" y="470"/>
                    <a:pt x="842" y="470"/>
                  </a:cubicBezTo>
                  <a:cubicBezTo>
                    <a:pt x="841" y="471"/>
                    <a:pt x="841" y="471"/>
                    <a:pt x="841" y="471"/>
                  </a:cubicBezTo>
                  <a:cubicBezTo>
                    <a:pt x="838" y="472"/>
                    <a:pt x="838" y="472"/>
                    <a:pt x="838" y="472"/>
                  </a:cubicBezTo>
                  <a:cubicBezTo>
                    <a:pt x="837" y="472"/>
                    <a:pt x="837" y="472"/>
                    <a:pt x="837" y="472"/>
                  </a:cubicBezTo>
                  <a:cubicBezTo>
                    <a:pt x="835" y="472"/>
                    <a:pt x="835" y="472"/>
                    <a:pt x="835" y="472"/>
                  </a:cubicBezTo>
                  <a:cubicBezTo>
                    <a:pt x="833" y="473"/>
                    <a:pt x="833" y="473"/>
                    <a:pt x="833" y="473"/>
                  </a:cubicBezTo>
                  <a:cubicBezTo>
                    <a:pt x="833" y="475"/>
                    <a:pt x="833" y="475"/>
                    <a:pt x="833" y="475"/>
                  </a:cubicBezTo>
                  <a:cubicBezTo>
                    <a:pt x="834" y="475"/>
                    <a:pt x="834" y="475"/>
                    <a:pt x="834" y="475"/>
                  </a:cubicBezTo>
                  <a:cubicBezTo>
                    <a:pt x="835" y="474"/>
                    <a:pt x="835" y="474"/>
                    <a:pt x="835" y="474"/>
                  </a:cubicBezTo>
                  <a:cubicBezTo>
                    <a:pt x="838" y="474"/>
                    <a:pt x="838" y="474"/>
                    <a:pt x="838" y="474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1" y="472"/>
                    <a:pt x="841" y="472"/>
                    <a:pt x="841" y="472"/>
                  </a:cubicBezTo>
                  <a:cubicBezTo>
                    <a:pt x="843" y="474"/>
                    <a:pt x="843" y="474"/>
                    <a:pt x="843" y="474"/>
                  </a:cubicBezTo>
                  <a:cubicBezTo>
                    <a:pt x="843" y="475"/>
                    <a:pt x="843" y="475"/>
                    <a:pt x="843" y="475"/>
                  </a:cubicBezTo>
                  <a:cubicBezTo>
                    <a:pt x="844" y="476"/>
                    <a:pt x="844" y="476"/>
                    <a:pt x="844" y="476"/>
                  </a:cubicBezTo>
                  <a:cubicBezTo>
                    <a:pt x="844" y="476"/>
                    <a:pt x="844" y="476"/>
                    <a:pt x="844" y="476"/>
                  </a:cubicBezTo>
                  <a:cubicBezTo>
                    <a:pt x="844" y="477"/>
                    <a:pt x="844" y="477"/>
                    <a:pt x="844" y="477"/>
                  </a:cubicBezTo>
                  <a:cubicBezTo>
                    <a:pt x="841" y="477"/>
                    <a:pt x="841" y="477"/>
                    <a:pt x="841" y="477"/>
                  </a:cubicBezTo>
                  <a:cubicBezTo>
                    <a:pt x="840" y="478"/>
                    <a:pt x="840" y="478"/>
                    <a:pt x="840" y="478"/>
                  </a:cubicBezTo>
                  <a:cubicBezTo>
                    <a:pt x="839" y="477"/>
                    <a:pt x="839" y="477"/>
                    <a:pt x="839" y="477"/>
                  </a:cubicBezTo>
                  <a:cubicBezTo>
                    <a:pt x="839" y="476"/>
                    <a:pt x="839" y="476"/>
                    <a:pt x="839" y="476"/>
                  </a:cubicBezTo>
                  <a:cubicBezTo>
                    <a:pt x="837" y="476"/>
                    <a:pt x="837" y="476"/>
                    <a:pt x="837" y="476"/>
                  </a:cubicBezTo>
                  <a:cubicBezTo>
                    <a:pt x="837" y="477"/>
                    <a:pt x="837" y="477"/>
                    <a:pt x="837" y="477"/>
                  </a:cubicBezTo>
                  <a:cubicBezTo>
                    <a:pt x="839" y="478"/>
                    <a:pt x="839" y="478"/>
                    <a:pt x="839" y="478"/>
                  </a:cubicBezTo>
                  <a:cubicBezTo>
                    <a:pt x="840" y="479"/>
                    <a:pt x="840" y="479"/>
                    <a:pt x="840" y="479"/>
                  </a:cubicBezTo>
                  <a:cubicBezTo>
                    <a:pt x="841" y="480"/>
                    <a:pt x="841" y="480"/>
                    <a:pt x="841" y="480"/>
                  </a:cubicBezTo>
                  <a:cubicBezTo>
                    <a:pt x="841" y="481"/>
                    <a:pt x="841" y="481"/>
                    <a:pt x="841" y="481"/>
                  </a:cubicBezTo>
                  <a:cubicBezTo>
                    <a:pt x="842" y="482"/>
                    <a:pt x="842" y="482"/>
                    <a:pt x="842" y="482"/>
                  </a:cubicBezTo>
                  <a:cubicBezTo>
                    <a:pt x="841" y="482"/>
                    <a:pt x="841" y="482"/>
                    <a:pt x="841" y="482"/>
                  </a:cubicBezTo>
                  <a:cubicBezTo>
                    <a:pt x="836" y="481"/>
                    <a:pt x="836" y="481"/>
                    <a:pt x="836" y="481"/>
                  </a:cubicBezTo>
                  <a:cubicBezTo>
                    <a:pt x="833" y="481"/>
                    <a:pt x="833" y="481"/>
                    <a:pt x="833" y="481"/>
                  </a:cubicBezTo>
                  <a:cubicBezTo>
                    <a:pt x="829" y="479"/>
                    <a:pt x="829" y="479"/>
                    <a:pt x="829" y="479"/>
                  </a:cubicBezTo>
                  <a:cubicBezTo>
                    <a:pt x="827" y="480"/>
                    <a:pt x="827" y="480"/>
                    <a:pt x="827" y="480"/>
                  </a:cubicBezTo>
                  <a:cubicBezTo>
                    <a:pt x="827" y="480"/>
                    <a:pt x="827" y="480"/>
                    <a:pt x="827" y="480"/>
                  </a:cubicBezTo>
                  <a:cubicBezTo>
                    <a:pt x="830" y="481"/>
                    <a:pt x="830" y="481"/>
                    <a:pt x="830" y="481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7" y="485"/>
                    <a:pt x="837" y="485"/>
                    <a:pt x="837" y="485"/>
                  </a:cubicBezTo>
                  <a:cubicBezTo>
                    <a:pt x="836" y="486"/>
                    <a:pt x="836" y="486"/>
                    <a:pt x="836" y="486"/>
                  </a:cubicBezTo>
                  <a:cubicBezTo>
                    <a:pt x="832" y="484"/>
                    <a:pt x="832" y="484"/>
                    <a:pt x="832" y="484"/>
                  </a:cubicBezTo>
                  <a:cubicBezTo>
                    <a:pt x="831" y="484"/>
                    <a:pt x="831" y="484"/>
                    <a:pt x="831" y="484"/>
                  </a:cubicBezTo>
                  <a:cubicBezTo>
                    <a:pt x="829" y="486"/>
                    <a:pt x="829" y="486"/>
                    <a:pt x="829" y="486"/>
                  </a:cubicBezTo>
                  <a:cubicBezTo>
                    <a:pt x="831" y="486"/>
                    <a:pt x="831" y="486"/>
                    <a:pt x="831" y="486"/>
                  </a:cubicBezTo>
                  <a:cubicBezTo>
                    <a:pt x="832" y="486"/>
                    <a:pt x="832" y="486"/>
                    <a:pt x="832" y="486"/>
                  </a:cubicBezTo>
                  <a:cubicBezTo>
                    <a:pt x="833" y="487"/>
                    <a:pt x="833" y="487"/>
                    <a:pt x="833" y="487"/>
                  </a:cubicBezTo>
                  <a:cubicBezTo>
                    <a:pt x="834" y="487"/>
                    <a:pt x="834" y="487"/>
                    <a:pt x="834" y="487"/>
                  </a:cubicBezTo>
                  <a:cubicBezTo>
                    <a:pt x="835" y="487"/>
                    <a:pt x="835" y="487"/>
                    <a:pt x="835" y="487"/>
                  </a:cubicBezTo>
                  <a:cubicBezTo>
                    <a:pt x="835" y="489"/>
                    <a:pt x="835" y="489"/>
                    <a:pt x="835" y="489"/>
                  </a:cubicBezTo>
                  <a:cubicBezTo>
                    <a:pt x="836" y="490"/>
                    <a:pt x="836" y="490"/>
                    <a:pt x="836" y="490"/>
                  </a:cubicBezTo>
                  <a:cubicBezTo>
                    <a:pt x="837" y="490"/>
                    <a:pt x="837" y="490"/>
                    <a:pt x="837" y="490"/>
                  </a:cubicBezTo>
                  <a:cubicBezTo>
                    <a:pt x="837" y="488"/>
                    <a:pt x="837" y="488"/>
                    <a:pt x="837" y="488"/>
                  </a:cubicBezTo>
                  <a:cubicBezTo>
                    <a:pt x="839" y="488"/>
                    <a:pt x="839" y="488"/>
                    <a:pt x="839" y="488"/>
                  </a:cubicBezTo>
                  <a:cubicBezTo>
                    <a:pt x="839" y="490"/>
                    <a:pt x="839" y="490"/>
                    <a:pt x="839" y="490"/>
                  </a:cubicBezTo>
                  <a:cubicBezTo>
                    <a:pt x="838" y="491"/>
                    <a:pt x="838" y="491"/>
                    <a:pt x="838" y="491"/>
                  </a:cubicBezTo>
                  <a:cubicBezTo>
                    <a:pt x="838" y="492"/>
                    <a:pt x="838" y="492"/>
                    <a:pt x="838" y="492"/>
                  </a:cubicBezTo>
                  <a:cubicBezTo>
                    <a:pt x="840" y="492"/>
                    <a:pt x="840" y="492"/>
                    <a:pt x="840" y="492"/>
                  </a:cubicBezTo>
                  <a:cubicBezTo>
                    <a:pt x="840" y="489"/>
                    <a:pt x="840" y="489"/>
                    <a:pt x="840" y="489"/>
                  </a:cubicBezTo>
                  <a:cubicBezTo>
                    <a:pt x="841" y="489"/>
                    <a:pt x="841" y="489"/>
                    <a:pt x="841" y="489"/>
                  </a:cubicBezTo>
                  <a:cubicBezTo>
                    <a:pt x="844" y="491"/>
                    <a:pt x="844" y="491"/>
                    <a:pt x="844" y="491"/>
                  </a:cubicBezTo>
                  <a:cubicBezTo>
                    <a:pt x="846" y="491"/>
                    <a:pt x="846" y="491"/>
                    <a:pt x="846" y="491"/>
                  </a:cubicBezTo>
                  <a:cubicBezTo>
                    <a:pt x="848" y="491"/>
                    <a:pt x="848" y="491"/>
                    <a:pt x="848" y="491"/>
                  </a:cubicBezTo>
                  <a:cubicBezTo>
                    <a:pt x="847" y="493"/>
                    <a:pt x="847" y="493"/>
                    <a:pt x="847" y="493"/>
                  </a:cubicBezTo>
                  <a:cubicBezTo>
                    <a:pt x="847" y="494"/>
                    <a:pt x="847" y="494"/>
                    <a:pt x="847" y="494"/>
                  </a:cubicBezTo>
                  <a:cubicBezTo>
                    <a:pt x="845" y="493"/>
                    <a:pt x="845" y="493"/>
                    <a:pt x="845" y="493"/>
                  </a:cubicBezTo>
                  <a:cubicBezTo>
                    <a:pt x="843" y="493"/>
                    <a:pt x="843" y="493"/>
                    <a:pt x="843" y="493"/>
                  </a:cubicBezTo>
                  <a:cubicBezTo>
                    <a:pt x="841" y="493"/>
                    <a:pt x="841" y="493"/>
                    <a:pt x="841" y="493"/>
                  </a:cubicBezTo>
                  <a:cubicBezTo>
                    <a:pt x="837" y="495"/>
                    <a:pt x="837" y="495"/>
                    <a:pt x="837" y="495"/>
                  </a:cubicBezTo>
                  <a:cubicBezTo>
                    <a:pt x="837" y="497"/>
                    <a:pt x="837" y="497"/>
                    <a:pt x="837" y="497"/>
                  </a:cubicBezTo>
                  <a:cubicBezTo>
                    <a:pt x="838" y="495"/>
                    <a:pt x="838" y="495"/>
                    <a:pt x="838" y="495"/>
                  </a:cubicBezTo>
                  <a:cubicBezTo>
                    <a:pt x="841" y="495"/>
                    <a:pt x="841" y="495"/>
                    <a:pt x="841" y="495"/>
                  </a:cubicBezTo>
                  <a:cubicBezTo>
                    <a:pt x="843" y="495"/>
                    <a:pt x="843" y="495"/>
                    <a:pt x="843" y="495"/>
                  </a:cubicBezTo>
                  <a:cubicBezTo>
                    <a:pt x="841" y="496"/>
                    <a:pt x="841" y="496"/>
                    <a:pt x="841" y="496"/>
                  </a:cubicBezTo>
                  <a:cubicBezTo>
                    <a:pt x="841" y="497"/>
                    <a:pt x="841" y="497"/>
                    <a:pt x="841" y="497"/>
                  </a:cubicBezTo>
                  <a:cubicBezTo>
                    <a:pt x="842" y="497"/>
                    <a:pt x="842" y="497"/>
                    <a:pt x="842" y="497"/>
                  </a:cubicBezTo>
                  <a:cubicBezTo>
                    <a:pt x="845" y="497"/>
                    <a:pt x="845" y="497"/>
                    <a:pt x="845" y="497"/>
                  </a:cubicBezTo>
                  <a:cubicBezTo>
                    <a:pt x="846" y="498"/>
                    <a:pt x="846" y="498"/>
                    <a:pt x="846" y="498"/>
                  </a:cubicBezTo>
                  <a:cubicBezTo>
                    <a:pt x="846" y="498"/>
                    <a:pt x="846" y="498"/>
                    <a:pt x="846" y="498"/>
                  </a:cubicBezTo>
                  <a:cubicBezTo>
                    <a:pt x="848" y="499"/>
                    <a:pt x="848" y="499"/>
                    <a:pt x="848" y="499"/>
                  </a:cubicBezTo>
                  <a:cubicBezTo>
                    <a:pt x="849" y="501"/>
                    <a:pt x="849" y="501"/>
                    <a:pt x="849" y="501"/>
                  </a:cubicBezTo>
                  <a:cubicBezTo>
                    <a:pt x="848" y="502"/>
                    <a:pt x="848" y="502"/>
                    <a:pt x="848" y="502"/>
                  </a:cubicBezTo>
                  <a:cubicBezTo>
                    <a:pt x="847" y="505"/>
                    <a:pt x="847" y="505"/>
                    <a:pt x="847" y="505"/>
                  </a:cubicBezTo>
                  <a:cubicBezTo>
                    <a:pt x="847" y="506"/>
                    <a:pt x="847" y="506"/>
                    <a:pt x="847" y="506"/>
                  </a:cubicBezTo>
                  <a:cubicBezTo>
                    <a:pt x="848" y="506"/>
                    <a:pt x="848" y="506"/>
                    <a:pt x="848" y="506"/>
                  </a:cubicBezTo>
                  <a:cubicBezTo>
                    <a:pt x="848" y="504"/>
                    <a:pt x="848" y="504"/>
                    <a:pt x="848" y="504"/>
                  </a:cubicBezTo>
                  <a:cubicBezTo>
                    <a:pt x="850" y="502"/>
                    <a:pt x="850" y="502"/>
                    <a:pt x="850" y="502"/>
                  </a:cubicBezTo>
                  <a:cubicBezTo>
                    <a:pt x="851" y="502"/>
                    <a:pt x="851" y="502"/>
                    <a:pt x="851" y="502"/>
                  </a:cubicBezTo>
                  <a:cubicBezTo>
                    <a:pt x="852" y="504"/>
                    <a:pt x="852" y="504"/>
                    <a:pt x="852" y="504"/>
                  </a:cubicBezTo>
                  <a:cubicBezTo>
                    <a:pt x="851" y="505"/>
                    <a:pt x="851" y="505"/>
                    <a:pt x="851" y="505"/>
                  </a:cubicBezTo>
                  <a:cubicBezTo>
                    <a:pt x="849" y="509"/>
                    <a:pt x="849" y="509"/>
                    <a:pt x="849" y="509"/>
                  </a:cubicBezTo>
                  <a:cubicBezTo>
                    <a:pt x="848" y="511"/>
                    <a:pt x="848" y="511"/>
                    <a:pt x="848" y="511"/>
                  </a:cubicBezTo>
                  <a:cubicBezTo>
                    <a:pt x="848" y="513"/>
                    <a:pt x="848" y="513"/>
                    <a:pt x="848" y="513"/>
                  </a:cubicBezTo>
                  <a:cubicBezTo>
                    <a:pt x="849" y="512"/>
                    <a:pt x="849" y="512"/>
                    <a:pt x="849" y="512"/>
                  </a:cubicBezTo>
                  <a:cubicBezTo>
                    <a:pt x="850" y="509"/>
                    <a:pt x="850" y="509"/>
                    <a:pt x="850" y="509"/>
                  </a:cubicBezTo>
                  <a:cubicBezTo>
                    <a:pt x="850" y="508"/>
                    <a:pt x="850" y="508"/>
                    <a:pt x="850" y="508"/>
                  </a:cubicBezTo>
                  <a:cubicBezTo>
                    <a:pt x="851" y="506"/>
                    <a:pt x="851" y="506"/>
                    <a:pt x="851" y="506"/>
                  </a:cubicBezTo>
                  <a:cubicBezTo>
                    <a:pt x="854" y="505"/>
                    <a:pt x="854" y="505"/>
                    <a:pt x="854" y="505"/>
                  </a:cubicBezTo>
                  <a:cubicBezTo>
                    <a:pt x="854" y="505"/>
                    <a:pt x="854" y="505"/>
                    <a:pt x="854" y="505"/>
                  </a:cubicBezTo>
                  <a:cubicBezTo>
                    <a:pt x="854" y="503"/>
                    <a:pt x="854" y="503"/>
                    <a:pt x="854" y="503"/>
                  </a:cubicBezTo>
                  <a:cubicBezTo>
                    <a:pt x="856" y="502"/>
                    <a:pt x="856" y="502"/>
                    <a:pt x="856" y="502"/>
                  </a:cubicBezTo>
                  <a:cubicBezTo>
                    <a:pt x="857" y="502"/>
                    <a:pt x="857" y="502"/>
                    <a:pt x="857" y="502"/>
                  </a:cubicBezTo>
                  <a:cubicBezTo>
                    <a:pt x="856" y="504"/>
                    <a:pt x="856" y="504"/>
                    <a:pt x="856" y="504"/>
                  </a:cubicBezTo>
                  <a:cubicBezTo>
                    <a:pt x="854" y="507"/>
                    <a:pt x="854" y="507"/>
                    <a:pt x="854" y="507"/>
                  </a:cubicBezTo>
                  <a:cubicBezTo>
                    <a:pt x="853" y="509"/>
                    <a:pt x="853" y="509"/>
                    <a:pt x="853" y="509"/>
                  </a:cubicBezTo>
                  <a:cubicBezTo>
                    <a:pt x="853" y="511"/>
                    <a:pt x="853" y="511"/>
                    <a:pt x="853" y="511"/>
                  </a:cubicBezTo>
                  <a:cubicBezTo>
                    <a:pt x="853" y="513"/>
                    <a:pt x="853" y="513"/>
                    <a:pt x="853" y="513"/>
                  </a:cubicBezTo>
                  <a:cubicBezTo>
                    <a:pt x="854" y="513"/>
                    <a:pt x="854" y="513"/>
                    <a:pt x="854" y="513"/>
                  </a:cubicBezTo>
                  <a:cubicBezTo>
                    <a:pt x="854" y="511"/>
                    <a:pt x="854" y="511"/>
                    <a:pt x="854" y="511"/>
                  </a:cubicBezTo>
                  <a:cubicBezTo>
                    <a:pt x="854" y="509"/>
                    <a:pt x="854" y="509"/>
                    <a:pt x="854" y="509"/>
                  </a:cubicBezTo>
                  <a:cubicBezTo>
                    <a:pt x="856" y="508"/>
                    <a:pt x="856" y="508"/>
                    <a:pt x="856" y="508"/>
                  </a:cubicBezTo>
                  <a:cubicBezTo>
                    <a:pt x="857" y="506"/>
                    <a:pt x="857" y="506"/>
                    <a:pt x="857" y="506"/>
                  </a:cubicBezTo>
                  <a:cubicBezTo>
                    <a:pt x="860" y="504"/>
                    <a:pt x="860" y="504"/>
                    <a:pt x="860" y="504"/>
                  </a:cubicBezTo>
                  <a:cubicBezTo>
                    <a:pt x="862" y="502"/>
                    <a:pt x="862" y="502"/>
                    <a:pt x="862" y="502"/>
                  </a:cubicBezTo>
                  <a:cubicBezTo>
                    <a:pt x="862" y="503"/>
                    <a:pt x="862" y="503"/>
                    <a:pt x="862" y="503"/>
                  </a:cubicBezTo>
                  <a:cubicBezTo>
                    <a:pt x="862" y="506"/>
                    <a:pt x="862" y="506"/>
                    <a:pt x="862" y="506"/>
                  </a:cubicBezTo>
                  <a:cubicBezTo>
                    <a:pt x="861" y="507"/>
                    <a:pt x="861" y="507"/>
                    <a:pt x="861" y="507"/>
                  </a:cubicBezTo>
                  <a:cubicBezTo>
                    <a:pt x="858" y="507"/>
                    <a:pt x="858" y="507"/>
                    <a:pt x="858" y="507"/>
                  </a:cubicBezTo>
                  <a:cubicBezTo>
                    <a:pt x="858" y="509"/>
                    <a:pt x="858" y="509"/>
                    <a:pt x="858" y="509"/>
                  </a:cubicBezTo>
                  <a:cubicBezTo>
                    <a:pt x="857" y="511"/>
                    <a:pt x="857" y="511"/>
                    <a:pt x="857" y="511"/>
                  </a:cubicBezTo>
                  <a:cubicBezTo>
                    <a:pt x="858" y="512"/>
                    <a:pt x="858" y="512"/>
                    <a:pt x="858" y="512"/>
                  </a:cubicBezTo>
                  <a:cubicBezTo>
                    <a:pt x="858" y="511"/>
                    <a:pt x="858" y="511"/>
                    <a:pt x="858" y="511"/>
                  </a:cubicBezTo>
                  <a:cubicBezTo>
                    <a:pt x="860" y="512"/>
                    <a:pt x="860" y="512"/>
                    <a:pt x="860" y="512"/>
                  </a:cubicBezTo>
                  <a:cubicBezTo>
                    <a:pt x="861" y="511"/>
                    <a:pt x="861" y="511"/>
                    <a:pt x="861" y="511"/>
                  </a:cubicBezTo>
                  <a:cubicBezTo>
                    <a:pt x="864" y="510"/>
                    <a:pt x="864" y="510"/>
                    <a:pt x="864" y="510"/>
                  </a:cubicBezTo>
                  <a:cubicBezTo>
                    <a:pt x="864" y="511"/>
                    <a:pt x="864" y="511"/>
                    <a:pt x="864" y="511"/>
                  </a:cubicBezTo>
                  <a:cubicBezTo>
                    <a:pt x="865" y="514"/>
                    <a:pt x="865" y="514"/>
                    <a:pt x="865" y="514"/>
                  </a:cubicBezTo>
                  <a:cubicBezTo>
                    <a:pt x="865" y="515"/>
                    <a:pt x="865" y="515"/>
                    <a:pt x="865" y="515"/>
                  </a:cubicBezTo>
                  <a:cubicBezTo>
                    <a:pt x="863" y="516"/>
                    <a:pt x="863" y="516"/>
                    <a:pt x="863" y="516"/>
                  </a:cubicBezTo>
                  <a:cubicBezTo>
                    <a:pt x="863" y="517"/>
                    <a:pt x="863" y="517"/>
                    <a:pt x="863" y="517"/>
                  </a:cubicBezTo>
                  <a:cubicBezTo>
                    <a:pt x="865" y="517"/>
                    <a:pt x="865" y="517"/>
                    <a:pt x="865" y="517"/>
                  </a:cubicBezTo>
                  <a:cubicBezTo>
                    <a:pt x="866" y="519"/>
                    <a:pt x="866" y="519"/>
                    <a:pt x="866" y="519"/>
                  </a:cubicBezTo>
                  <a:cubicBezTo>
                    <a:pt x="864" y="520"/>
                    <a:pt x="864" y="520"/>
                    <a:pt x="864" y="520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4" y="520"/>
                    <a:pt x="864" y="520"/>
                    <a:pt x="864" y="520"/>
                  </a:cubicBezTo>
                  <a:cubicBezTo>
                    <a:pt x="866" y="521"/>
                    <a:pt x="866" y="521"/>
                    <a:pt x="866" y="521"/>
                  </a:cubicBezTo>
                  <a:cubicBezTo>
                    <a:pt x="861" y="522"/>
                    <a:pt x="861" y="522"/>
                    <a:pt x="861" y="522"/>
                  </a:cubicBezTo>
                  <a:cubicBezTo>
                    <a:pt x="859" y="522"/>
                    <a:pt x="859" y="522"/>
                    <a:pt x="859" y="522"/>
                  </a:cubicBezTo>
                  <a:cubicBezTo>
                    <a:pt x="860" y="523"/>
                    <a:pt x="860" y="523"/>
                    <a:pt x="860" y="523"/>
                  </a:cubicBezTo>
                  <a:cubicBezTo>
                    <a:pt x="862" y="523"/>
                    <a:pt x="862" y="523"/>
                    <a:pt x="862" y="523"/>
                  </a:cubicBezTo>
                  <a:cubicBezTo>
                    <a:pt x="866" y="524"/>
                    <a:pt x="866" y="524"/>
                    <a:pt x="866" y="524"/>
                  </a:cubicBezTo>
                  <a:cubicBezTo>
                    <a:pt x="867" y="523"/>
                    <a:pt x="867" y="523"/>
                    <a:pt x="867" y="523"/>
                  </a:cubicBezTo>
                  <a:cubicBezTo>
                    <a:pt x="869" y="522"/>
                    <a:pt x="869" y="522"/>
                    <a:pt x="869" y="522"/>
                  </a:cubicBezTo>
                  <a:cubicBezTo>
                    <a:pt x="869" y="523"/>
                    <a:pt x="869" y="523"/>
                    <a:pt x="869" y="523"/>
                  </a:cubicBezTo>
                  <a:cubicBezTo>
                    <a:pt x="867" y="525"/>
                    <a:pt x="867" y="525"/>
                    <a:pt x="867" y="525"/>
                  </a:cubicBezTo>
                  <a:cubicBezTo>
                    <a:pt x="867" y="527"/>
                    <a:pt x="867" y="527"/>
                    <a:pt x="867" y="527"/>
                  </a:cubicBezTo>
                  <a:cubicBezTo>
                    <a:pt x="869" y="525"/>
                    <a:pt x="869" y="525"/>
                    <a:pt x="869" y="525"/>
                  </a:cubicBezTo>
                  <a:cubicBezTo>
                    <a:pt x="870" y="525"/>
                    <a:pt x="870" y="525"/>
                    <a:pt x="870" y="525"/>
                  </a:cubicBezTo>
                  <a:cubicBezTo>
                    <a:pt x="872" y="523"/>
                    <a:pt x="872" y="523"/>
                    <a:pt x="872" y="523"/>
                  </a:cubicBezTo>
                  <a:cubicBezTo>
                    <a:pt x="874" y="521"/>
                    <a:pt x="874" y="521"/>
                    <a:pt x="874" y="521"/>
                  </a:cubicBezTo>
                  <a:cubicBezTo>
                    <a:pt x="876" y="522"/>
                    <a:pt x="876" y="522"/>
                    <a:pt x="876" y="522"/>
                  </a:cubicBezTo>
                  <a:cubicBezTo>
                    <a:pt x="875" y="523"/>
                    <a:pt x="875" y="523"/>
                    <a:pt x="875" y="523"/>
                  </a:cubicBezTo>
                  <a:cubicBezTo>
                    <a:pt x="874" y="525"/>
                    <a:pt x="874" y="525"/>
                    <a:pt x="874" y="525"/>
                  </a:cubicBezTo>
                  <a:cubicBezTo>
                    <a:pt x="873" y="525"/>
                    <a:pt x="873" y="525"/>
                    <a:pt x="873" y="525"/>
                  </a:cubicBezTo>
                  <a:cubicBezTo>
                    <a:pt x="872" y="527"/>
                    <a:pt x="872" y="527"/>
                    <a:pt x="872" y="527"/>
                  </a:cubicBezTo>
                  <a:cubicBezTo>
                    <a:pt x="871" y="529"/>
                    <a:pt x="871" y="529"/>
                    <a:pt x="871" y="529"/>
                  </a:cubicBezTo>
                  <a:cubicBezTo>
                    <a:pt x="868" y="530"/>
                    <a:pt x="868" y="530"/>
                    <a:pt x="868" y="530"/>
                  </a:cubicBezTo>
                  <a:cubicBezTo>
                    <a:pt x="867" y="532"/>
                    <a:pt x="867" y="532"/>
                    <a:pt x="867" y="532"/>
                  </a:cubicBezTo>
                  <a:cubicBezTo>
                    <a:pt x="867" y="534"/>
                    <a:pt x="867" y="534"/>
                    <a:pt x="867" y="534"/>
                  </a:cubicBezTo>
                  <a:cubicBezTo>
                    <a:pt x="869" y="534"/>
                    <a:pt x="869" y="534"/>
                    <a:pt x="869" y="534"/>
                  </a:cubicBezTo>
                  <a:cubicBezTo>
                    <a:pt x="870" y="532"/>
                    <a:pt x="870" y="532"/>
                    <a:pt x="870" y="532"/>
                  </a:cubicBezTo>
                  <a:cubicBezTo>
                    <a:pt x="870" y="531"/>
                    <a:pt x="870" y="531"/>
                    <a:pt x="870" y="531"/>
                  </a:cubicBezTo>
                  <a:cubicBezTo>
                    <a:pt x="873" y="528"/>
                    <a:pt x="873" y="528"/>
                    <a:pt x="873" y="528"/>
                  </a:cubicBezTo>
                  <a:cubicBezTo>
                    <a:pt x="875" y="527"/>
                    <a:pt x="875" y="527"/>
                    <a:pt x="875" y="527"/>
                  </a:cubicBezTo>
                  <a:cubicBezTo>
                    <a:pt x="875" y="529"/>
                    <a:pt x="875" y="529"/>
                    <a:pt x="875" y="529"/>
                  </a:cubicBezTo>
                  <a:cubicBezTo>
                    <a:pt x="873" y="532"/>
                    <a:pt x="873" y="532"/>
                    <a:pt x="873" y="532"/>
                  </a:cubicBezTo>
                  <a:cubicBezTo>
                    <a:pt x="873" y="534"/>
                    <a:pt x="873" y="534"/>
                    <a:pt x="873" y="534"/>
                  </a:cubicBezTo>
                  <a:cubicBezTo>
                    <a:pt x="872" y="536"/>
                    <a:pt x="872" y="536"/>
                    <a:pt x="872" y="536"/>
                  </a:cubicBezTo>
                  <a:cubicBezTo>
                    <a:pt x="873" y="535"/>
                    <a:pt x="873" y="535"/>
                    <a:pt x="873" y="535"/>
                  </a:cubicBezTo>
                  <a:cubicBezTo>
                    <a:pt x="875" y="532"/>
                    <a:pt x="875" y="532"/>
                    <a:pt x="875" y="532"/>
                  </a:cubicBezTo>
                  <a:cubicBezTo>
                    <a:pt x="875" y="530"/>
                    <a:pt x="875" y="530"/>
                    <a:pt x="875" y="530"/>
                  </a:cubicBezTo>
                  <a:cubicBezTo>
                    <a:pt x="876" y="530"/>
                    <a:pt x="876" y="530"/>
                    <a:pt x="876" y="530"/>
                  </a:cubicBezTo>
                  <a:cubicBezTo>
                    <a:pt x="877" y="530"/>
                    <a:pt x="877" y="530"/>
                    <a:pt x="877" y="530"/>
                  </a:cubicBezTo>
                  <a:cubicBezTo>
                    <a:pt x="877" y="534"/>
                    <a:pt x="877" y="534"/>
                    <a:pt x="877" y="534"/>
                  </a:cubicBezTo>
                  <a:cubicBezTo>
                    <a:pt x="878" y="535"/>
                    <a:pt x="878" y="535"/>
                    <a:pt x="878" y="535"/>
                  </a:cubicBezTo>
                  <a:cubicBezTo>
                    <a:pt x="879" y="535"/>
                    <a:pt x="879" y="535"/>
                    <a:pt x="879" y="535"/>
                  </a:cubicBezTo>
                  <a:cubicBezTo>
                    <a:pt x="879" y="532"/>
                    <a:pt x="879" y="532"/>
                    <a:pt x="879" y="532"/>
                  </a:cubicBezTo>
                  <a:cubicBezTo>
                    <a:pt x="880" y="531"/>
                    <a:pt x="880" y="531"/>
                    <a:pt x="880" y="531"/>
                  </a:cubicBezTo>
                  <a:cubicBezTo>
                    <a:pt x="883" y="529"/>
                    <a:pt x="883" y="529"/>
                    <a:pt x="883" y="529"/>
                  </a:cubicBezTo>
                  <a:cubicBezTo>
                    <a:pt x="883" y="530"/>
                    <a:pt x="883" y="530"/>
                    <a:pt x="883" y="530"/>
                  </a:cubicBezTo>
                  <a:cubicBezTo>
                    <a:pt x="882" y="531"/>
                    <a:pt x="882" y="531"/>
                    <a:pt x="882" y="531"/>
                  </a:cubicBezTo>
                  <a:cubicBezTo>
                    <a:pt x="883" y="532"/>
                    <a:pt x="883" y="532"/>
                    <a:pt x="883" y="532"/>
                  </a:cubicBezTo>
                  <a:cubicBezTo>
                    <a:pt x="885" y="531"/>
                    <a:pt x="885" y="531"/>
                    <a:pt x="885" y="531"/>
                  </a:cubicBezTo>
                  <a:cubicBezTo>
                    <a:pt x="886" y="533"/>
                    <a:pt x="886" y="533"/>
                    <a:pt x="886" y="533"/>
                  </a:cubicBezTo>
                  <a:cubicBezTo>
                    <a:pt x="885" y="535"/>
                    <a:pt x="885" y="535"/>
                    <a:pt x="885" y="535"/>
                  </a:cubicBezTo>
                  <a:cubicBezTo>
                    <a:pt x="887" y="535"/>
                    <a:pt x="887" y="535"/>
                    <a:pt x="887" y="535"/>
                  </a:cubicBezTo>
                  <a:cubicBezTo>
                    <a:pt x="888" y="536"/>
                    <a:pt x="888" y="536"/>
                    <a:pt x="888" y="536"/>
                  </a:cubicBezTo>
                  <a:cubicBezTo>
                    <a:pt x="888" y="538"/>
                    <a:pt x="888" y="538"/>
                    <a:pt x="888" y="538"/>
                  </a:cubicBezTo>
                  <a:cubicBezTo>
                    <a:pt x="889" y="539"/>
                    <a:pt x="889" y="539"/>
                    <a:pt x="889" y="539"/>
                  </a:cubicBezTo>
                  <a:cubicBezTo>
                    <a:pt x="890" y="541"/>
                    <a:pt x="890" y="541"/>
                    <a:pt x="890" y="541"/>
                  </a:cubicBezTo>
                  <a:cubicBezTo>
                    <a:pt x="889" y="541"/>
                    <a:pt x="889" y="541"/>
                    <a:pt x="889" y="541"/>
                  </a:cubicBezTo>
                  <a:cubicBezTo>
                    <a:pt x="888" y="542"/>
                    <a:pt x="888" y="542"/>
                    <a:pt x="888" y="542"/>
                  </a:cubicBezTo>
                  <a:cubicBezTo>
                    <a:pt x="886" y="542"/>
                    <a:pt x="886" y="542"/>
                    <a:pt x="886" y="542"/>
                  </a:cubicBezTo>
                  <a:cubicBezTo>
                    <a:pt x="886" y="541"/>
                    <a:pt x="886" y="541"/>
                    <a:pt x="886" y="541"/>
                  </a:cubicBezTo>
                  <a:cubicBezTo>
                    <a:pt x="885" y="539"/>
                    <a:pt x="885" y="539"/>
                    <a:pt x="885" y="539"/>
                  </a:cubicBezTo>
                  <a:cubicBezTo>
                    <a:pt x="884" y="538"/>
                    <a:pt x="884" y="538"/>
                    <a:pt x="884" y="538"/>
                  </a:cubicBezTo>
                  <a:cubicBezTo>
                    <a:pt x="883" y="538"/>
                    <a:pt x="883" y="538"/>
                    <a:pt x="883" y="538"/>
                  </a:cubicBezTo>
                  <a:cubicBezTo>
                    <a:pt x="882" y="539"/>
                    <a:pt x="882" y="539"/>
                    <a:pt x="882" y="539"/>
                  </a:cubicBezTo>
                  <a:cubicBezTo>
                    <a:pt x="880" y="540"/>
                    <a:pt x="880" y="540"/>
                    <a:pt x="880" y="540"/>
                  </a:cubicBezTo>
                  <a:cubicBezTo>
                    <a:pt x="882" y="540"/>
                    <a:pt x="882" y="540"/>
                    <a:pt x="882" y="540"/>
                  </a:cubicBezTo>
                  <a:cubicBezTo>
                    <a:pt x="883" y="540"/>
                    <a:pt x="883" y="540"/>
                    <a:pt x="883" y="540"/>
                  </a:cubicBezTo>
                  <a:cubicBezTo>
                    <a:pt x="884" y="541"/>
                    <a:pt x="884" y="541"/>
                    <a:pt x="884" y="541"/>
                  </a:cubicBezTo>
                  <a:cubicBezTo>
                    <a:pt x="883" y="541"/>
                    <a:pt x="883" y="541"/>
                    <a:pt x="883" y="541"/>
                  </a:cubicBezTo>
                  <a:cubicBezTo>
                    <a:pt x="884" y="542"/>
                    <a:pt x="884" y="542"/>
                    <a:pt x="884" y="542"/>
                  </a:cubicBezTo>
                  <a:cubicBezTo>
                    <a:pt x="885" y="543"/>
                    <a:pt x="885" y="543"/>
                    <a:pt x="885" y="543"/>
                  </a:cubicBezTo>
                  <a:cubicBezTo>
                    <a:pt x="884" y="544"/>
                    <a:pt x="884" y="544"/>
                    <a:pt x="884" y="544"/>
                  </a:cubicBezTo>
                  <a:cubicBezTo>
                    <a:pt x="882" y="543"/>
                    <a:pt x="882" y="543"/>
                    <a:pt x="882" y="543"/>
                  </a:cubicBezTo>
                  <a:cubicBezTo>
                    <a:pt x="881" y="544"/>
                    <a:pt x="881" y="544"/>
                    <a:pt x="881" y="544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84" y="545"/>
                    <a:pt x="884" y="545"/>
                    <a:pt x="884" y="545"/>
                  </a:cubicBezTo>
                  <a:cubicBezTo>
                    <a:pt x="886" y="545"/>
                    <a:pt x="886" y="545"/>
                    <a:pt x="886" y="545"/>
                  </a:cubicBezTo>
                  <a:cubicBezTo>
                    <a:pt x="886" y="546"/>
                    <a:pt x="886" y="546"/>
                    <a:pt x="886" y="546"/>
                  </a:cubicBezTo>
                  <a:cubicBezTo>
                    <a:pt x="885" y="547"/>
                    <a:pt x="885" y="547"/>
                    <a:pt x="885" y="547"/>
                  </a:cubicBezTo>
                  <a:cubicBezTo>
                    <a:pt x="883" y="547"/>
                    <a:pt x="883" y="547"/>
                    <a:pt x="883" y="547"/>
                  </a:cubicBezTo>
                  <a:cubicBezTo>
                    <a:pt x="881" y="548"/>
                    <a:pt x="881" y="548"/>
                    <a:pt x="881" y="548"/>
                  </a:cubicBezTo>
                  <a:cubicBezTo>
                    <a:pt x="879" y="547"/>
                    <a:pt x="879" y="547"/>
                    <a:pt x="879" y="547"/>
                  </a:cubicBezTo>
                  <a:cubicBezTo>
                    <a:pt x="877" y="547"/>
                    <a:pt x="877" y="547"/>
                    <a:pt x="877" y="547"/>
                  </a:cubicBezTo>
                  <a:cubicBezTo>
                    <a:pt x="877" y="545"/>
                    <a:pt x="877" y="545"/>
                    <a:pt x="877" y="545"/>
                  </a:cubicBezTo>
                  <a:cubicBezTo>
                    <a:pt x="877" y="544"/>
                    <a:pt x="877" y="544"/>
                    <a:pt x="877" y="544"/>
                  </a:cubicBezTo>
                  <a:cubicBezTo>
                    <a:pt x="876" y="543"/>
                    <a:pt x="876" y="543"/>
                    <a:pt x="876" y="543"/>
                  </a:cubicBezTo>
                  <a:cubicBezTo>
                    <a:pt x="875" y="542"/>
                    <a:pt x="875" y="542"/>
                    <a:pt x="875" y="542"/>
                  </a:cubicBezTo>
                  <a:cubicBezTo>
                    <a:pt x="874" y="543"/>
                    <a:pt x="874" y="543"/>
                    <a:pt x="874" y="543"/>
                  </a:cubicBezTo>
                  <a:cubicBezTo>
                    <a:pt x="874" y="544"/>
                    <a:pt x="874" y="544"/>
                    <a:pt x="874" y="544"/>
                  </a:cubicBezTo>
                  <a:cubicBezTo>
                    <a:pt x="875" y="545"/>
                    <a:pt x="875" y="545"/>
                    <a:pt x="875" y="545"/>
                  </a:cubicBezTo>
                  <a:cubicBezTo>
                    <a:pt x="876" y="547"/>
                    <a:pt x="876" y="547"/>
                    <a:pt x="876" y="547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874" y="548"/>
                    <a:pt x="874" y="548"/>
                    <a:pt x="874" y="548"/>
                  </a:cubicBezTo>
                  <a:cubicBezTo>
                    <a:pt x="872" y="547"/>
                    <a:pt x="872" y="547"/>
                    <a:pt x="872" y="547"/>
                  </a:cubicBezTo>
                  <a:cubicBezTo>
                    <a:pt x="872" y="545"/>
                    <a:pt x="872" y="545"/>
                    <a:pt x="872" y="545"/>
                  </a:cubicBezTo>
                  <a:cubicBezTo>
                    <a:pt x="871" y="547"/>
                    <a:pt x="871" y="547"/>
                    <a:pt x="871" y="547"/>
                  </a:cubicBezTo>
                  <a:cubicBezTo>
                    <a:pt x="873" y="549"/>
                    <a:pt x="873" y="549"/>
                    <a:pt x="873" y="549"/>
                  </a:cubicBezTo>
                  <a:cubicBezTo>
                    <a:pt x="875" y="549"/>
                    <a:pt x="875" y="549"/>
                    <a:pt x="875" y="549"/>
                  </a:cubicBezTo>
                  <a:cubicBezTo>
                    <a:pt x="876" y="550"/>
                    <a:pt x="876" y="550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8" y="552"/>
                    <a:pt x="878" y="552"/>
                    <a:pt x="878" y="552"/>
                  </a:cubicBezTo>
                  <a:cubicBezTo>
                    <a:pt x="877" y="553"/>
                    <a:pt x="877" y="553"/>
                    <a:pt x="877" y="553"/>
                  </a:cubicBezTo>
                  <a:cubicBezTo>
                    <a:pt x="874" y="553"/>
                    <a:pt x="874" y="553"/>
                    <a:pt x="874" y="553"/>
                  </a:cubicBezTo>
                  <a:cubicBezTo>
                    <a:pt x="873" y="552"/>
                    <a:pt x="873" y="552"/>
                    <a:pt x="873" y="552"/>
                  </a:cubicBezTo>
                  <a:cubicBezTo>
                    <a:pt x="871" y="550"/>
                    <a:pt x="871" y="550"/>
                    <a:pt x="871" y="550"/>
                  </a:cubicBezTo>
                  <a:cubicBezTo>
                    <a:pt x="870" y="549"/>
                    <a:pt x="870" y="549"/>
                    <a:pt x="870" y="549"/>
                  </a:cubicBezTo>
                  <a:cubicBezTo>
                    <a:pt x="869" y="549"/>
                    <a:pt x="869" y="549"/>
                    <a:pt x="869" y="549"/>
                  </a:cubicBezTo>
                  <a:cubicBezTo>
                    <a:pt x="870" y="550"/>
                    <a:pt x="870" y="550"/>
                    <a:pt x="870" y="550"/>
                  </a:cubicBezTo>
                  <a:cubicBezTo>
                    <a:pt x="872" y="552"/>
                    <a:pt x="872" y="552"/>
                    <a:pt x="872" y="552"/>
                  </a:cubicBezTo>
                  <a:cubicBezTo>
                    <a:pt x="873" y="554"/>
                    <a:pt x="873" y="554"/>
                    <a:pt x="873" y="554"/>
                  </a:cubicBezTo>
                  <a:cubicBezTo>
                    <a:pt x="873" y="557"/>
                    <a:pt x="873" y="557"/>
                    <a:pt x="873" y="557"/>
                  </a:cubicBezTo>
                  <a:cubicBezTo>
                    <a:pt x="872" y="558"/>
                    <a:pt x="872" y="558"/>
                    <a:pt x="872" y="558"/>
                  </a:cubicBezTo>
                  <a:cubicBezTo>
                    <a:pt x="871" y="558"/>
                    <a:pt x="871" y="558"/>
                    <a:pt x="871" y="558"/>
                  </a:cubicBezTo>
                  <a:cubicBezTo>
                    <a:pt x="870" y="556"/>
                    <a:pt x="870" y="556"/>
                    <a:pt x="870" y="556"/>
                  </a:cubicBezTo>
                  <a:cubicBezTo>
                    <a:pt x="869" y="555"/>
                    <a:pt x="869" y="555"/>
                    <a:pt x="869" y="555"/>
                  </a:cubicBezTo>
                  <a:cubicBezTo>
                    <a:pt x="867" y="554"/>
                    <a:pt x="867" y="554"/>
                    <a:pt x="867" y="554"/>
                  </a:cubicBezTo>
                  <a:cubicBezTo>
                    <a:pt x="868" y="555"/>
                    <a:pt x="868" y="555"/>
                    <a:pt x="868" y="555"/>
                  </a:cubicBezTo>
                  <a:cubicBezTo>
                    <a:pt x="868" y="556"/>
                    <a:pt x="868" y="556"/>
                    <a:pt x="868" y="556"/>
                  </a:cubicBezTo>
                  <a:cubicBezTo>
                    <a:pt x="868" y="558"/>
                    <a:pt x="868" y="558"/>
                    <a:pt x="868" y="558"/>
                  </a:cubicBezTo>
                  <a:cubicBezTo>
                    <a:pt x="868" y="561"/>
                    <a:pt x="868" y="561"/>
                    <a:pt x="868" y="561"/>
                  </a:cubicBezTo>
                  <a:cubicBezTo>
                    <a:pt x="868" y="561"/>
                    <a:pt x="868" y="561"/>
                    <a:pt x="868" y="561"/>
                  </a:cubicBezTo>
                  <a:cubicBezTo>
                    <a:pt x="867" y="561"/>
                    <a:pt x="867" y="561"/>
                    <a:pt x="867" y="561"/>
                  </a:cubicBezTo>
                  <a:cubicBezTo>
                    <a:pt x="866" y="561"/>
                    <a:pt x="866" y="561"/>
                    <a:pt x="866" y="561"/>
                  </a:cubicBezTo>
                  <a:cubicBezTo>
                    <a:pt x="866" y="558"/>
                    <a:pt x="866" y="558"/>
                    <a:pt x="866" y="558"/>
                  </a:cubicBezTo>
                  <a:cubicBezTo>
                    <a:pt x="865" y="559"/>
                    <a:pt x="865" y="559"/>
                    <a:pt x="865" y="559"/>
                  </a:cubicBezTo>
                  <a:cubicBezTo>
                    <a:pt x="865" y="560"/>
                    <a:pt x="865" y="560"/>
                    <a:pt x="865" y="560"/>
                  </a:cubicBezTo>
                  <a:cubicBezTo>
                    <a:pt x="863" y="560"/>
                    <a:pt x="863" y="560"/>
                    <a:pt x="863" y="560"/>
                  </a:cubicBezTo>
                  <a:cubicBezTo>
                    <a:pt x="862" y="560"/>
                    <a:pt x="862" y="560"/>
                    <a:pt x="862" y="560"/>
                  </a:cubicBezTo>
                  <a:cubicBezTo>
                    <a:pt x="862" y="558"/>
                    <a:pt x="862" y="558"/>
                    <a:pt x="862" y="558"/>
                  </a:cubicBezTo>
                  <a:cubicBezTo>
                    <a:pt x="862" y="557"/>
                    <a:pt x="862" y="557"/>
                    <a:pt x="862" y="557"/>
                  </a:cubicBezTo>
                  <a:cubicBezTo>
                    <a:pt x="862" y="555"/>
                    <a:pt x="862" y="555"/>
                    <a:pt x="862" y="555"/>
                  </a:cubicBezTo>
                  <a:cubicBezTo>
                    <a:pt x="861" y="554"/>
                    <a:pt x="861" y="554"/>
                    <a:pt x="861" y="554"/>
                  </a:cubicBezTo>
                  <a:cubicBezTo>
                    <a:pt x="860" y="555"/>
                    <a:pt x="860" y="555"/>
                    <a:pt x="860" y="555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9" y="559"/>
                    <a:pt x="859" y="559"/>
                    <a:pt x="859" y="559"/>
                  </a:cubicBezTo>
                  <a:cubicBezTo>
                    <a:pt x="858" y="559"/>
                    <a:pt x="858" y="559"/>
                    <a:pt x="858" y="559"/>
                  </a:cubicBezTo>
                  <a:cubicBezTo>
                    <a:pt x="858" y="560"/>
                    <a:pt x="858" y="560"/>
                    <a:pt x="858" y="560"/>
                  </a:cubicBezTo>
                  <a:cubicBezTo>
                    <a:pt x="860" y="560"/>
                    <a:pt x="860" y="560"/>
                    <a:pt x="860" y="560"/>
                  </a:cubicBezTo>
                  <a:cubicBezTo>
                    <a:pt x="860" y="561"/>
                    <a:pt x="860" y="561"/>
                    <a:pt x="860" y="561"/>
                  </a:cubicBezTo>
                  <a:cubicBezTo>
                    <a:pt x="859" y="563"/>
                    <a:pt x="859" y="563"/>
                    <a:pt x="859" y="563"/>
                  </a:cubicBezTo>
                  <a:cubicBezTo>
                    <a:pt x="858" y="562"/>
                    <a:pt x="858" y="562"/>
                    <a:pt x="858" y="562"/>
                  </a:cubicBezTo>
                  <a:cubicBezTo>
                    <a:pt x="857" y="562"/>
                    <a:pt x="857" y="562"/>
                    <a:pt x="857" y="562"/>
                  </a:cubicBezTo>
                  <a:cubicBezTo>
                    <a:pt x="857" y="563"/>
                    <a:pt x="857" y="563"/>
                    <a:pt x="857" y="563"/>
                  </a:cubicBezTo>
                  <a:cubicBezTo>
                    <a:pt x="858" y="564"/>
                    <a:pt x="858" y="564"/>
                    <a:pt x="858" y="564"/>
                  </a:cubicBezTo>
                  <a:cubicBezTo>
                    <a:pt x="859" y="564"/>
                    <a:pt x="859" y="564"/>
                    <a:pt x="859" y="564"/>
                  </a:cubicBezTo>
                  <a:cubicBezTo>
                    <a:pt x="859" y="565"/>
                    <a:pt x="859" y="565"/>
                    <a:pt x="859" y="565"/>
                  </a:cubicBezTo>
                  <a:cubicBezTo>
                    <a:pt x="859" y="566"/>
                    <a:pt x="859" y="566"/>
                    <a:pt x="859" y="566"/>
                  </a:cubicBezTo>
                  <a:cubicBezTo>
                    <a:pt x="858" y="566"/>
                    <a:pt x="858" y="566"/>
                    <a:pt x="858" y="566"/>
                  </a:cubicBezTo>
                  <a:cubicBezTo>
                    <a:pt x="858" y="567"/>
                    <a:pt x="858" y="567"/>
                    <a:pt x="858" y="567"/>
                  </a:cubicBezTo>
                  <a:cubicBezTo>
                    <a:pt x="859" y="569"/>
                    <a:pt x="859" y="569"/>
                    <a:pt x="859" y="569"/>
                  </a:cubicBezTo>
                  <a:cubicBezTo>
                    <a:pt x="859" y="571"/>
                    <a:pt x="859" y="571"/>
                    <a:pt x="859" y="571"/>
                  </a:cubicBezTo>
                  <a:cubicBezTo>
                    <a:pt x="858" y="571"/>
                    <a:pt x="858" y="571"/>
                    <a:pt x="858" y="571"/>
                  </a:cubicBezTo>
                  <a:cubicBezTo>
                    <a:pt x="857" y="570"/>
                    <a:pt x="857" y="570"/>
                    <a:pt x="857" y="570"/>
                  </a:cubicBezTo>
                  <a:cubicBezTo>
                    <a:pt x="856" y="570"/>
                    <a:pt x="856" y="570"/>
                    <a:pt x="856" y="570"/>
                  </a:cubicBezTo>
                  <a:cubicBezTo>
                    <a:pt x="858" y="572"/>
                    <a:pt x="858" y="572"/>
                    <a:pt x="858" y="572"/>
                  </a:cubicBezTo>
                  <a:cubicBezTo>
                    <a:pt x="858" y="573"/>
                    <a:pt x="858" y="573"/>
                    <a:pt x="858" y="573"/>
                  </a:cubicBezTo>
                  <a:cubicBezTo>
                    <a:pt x="858" y="575"/>
                    <a:pt x="858" y="575"/>
                    <a:pt x="858" y="575"/>
                  </a:cubicBezTo>
                  <a:cubicBezTo>
                    <a:pt x="856" y="576"/>
                    <a:pt x="856" y="576"/>
                    <a:pt x="856" y="576"/>
                  </a:cubicBezTo>
                  <a:cubicBezTo>
                    <a:pt x="855" y="577"/>
                    <a:pt x="855" y="577"/>
                    <a:pt x="855" y="577"/>
                  </a:cubicBezTo>
                  <a:cubicBezTo>
                    <a:pt x="854" y="576"/>
                    <a:pt x="854" y="576"/>
                    <a:pt x="854" y="576"/>
                  </a:cubicBezTo>
                  <a:cubicBezTo>
                    <a:pt x="854" y="575"/>
                    <a:pt x="854" y="575"/>
                    <a:pt x="854" y="575"/>
                  </a:cubicBezTo>
                  <a:cubicBezTo>
                    <a:pt x="853" y="575"/>
                    <a:pt x="853" y="575"/>
                    <a:pt x="853" y="575"/>
                  </a:cubicBezTo>
                  <a:cubicBezTo>
                    <a:pt x="853" y="574"/>
                    <a:pt x="853" y="574"/>
                    <a:pt x="853" y="574"/>
                  </a:cubicBezTo>
                  <a:cubicBezTo>
                    <a:pt x="852" y="573"/>
                    <a:pt x="852" y="573"/>
                    <a:pt x="852" y="573"/>
                  </a:cubicBezTo>
                  <a:cubicBezTo>
                    <a:pt x="852" y="572"/>
                    <a:pt x="852" y="572"/>
                    <a:pt x="852" y="572"/>
                  </a:cubicBezTo>
                  <a:cubicBezTo>
                    <a:pt x="853" y="571"/>
                    <a:pt x="853" y="571"/>
                    <a:pt x="853" y="571"/>
                  </a:cubicBezTo>
                  <a:cubicBezTo>
                    <a:pt x="853" y="570"/>
                    <a:pt x="853" y="570"/>
                    <a:pt x="853" y="570"/>
                  </a:cubicBezTo>
                  <a:cubicBezTo>
                    <a:pt x="852" y="570"/>
                    <a:pt x="852" y="570"/>
                    <a:pt x="852" y="570"/>
                  </a:cubicBezTo>
                  <a:cubicBezTo>
                    <a:pt x="850" y="571"/>
                    <a:pt x="850" y="571"/>
                    <a:pt x="850" y="571"/>
                  </a:cubicBezTo>
                  <a:cubicBezTo>
                    <a:pt x="850" y="572"/>
                    <a:pt x="850" y="572"/>
                    <a:pt x="850" y="572"/>
                  </a:cubicBezTo>
                  <a:cubicBezTo>
                    <a:pt x="849" y="572"/>
                    <a:pt x="849" y="572"/>
                    <a:pt x="849" y="572"/>
                  </a:cubicBezTo>
                  <a:cubicBezTo>
                    <a:pt x="848" y="571"/>
                    <a:pt x="848" y="571"/>
                    <a:pt x="848" y="571"/>
                  </a:cubicBezTo>
                  <a:cubicBezTo>
                    <a:pt x="849" y="570"/>
                    <a:pt x="849" y="570"/>
                    <a:pt x="849" y="570"/>
                  </a:cubicBezTo>
                  <a:cubicBezTo>
                    <a:pt x="848" y="569"/>
                    <a:pt x="848" y="569"/>
                    <a:pt x="848" y="569"/>
                  </a:cubicBezTo>
                  <a:cubicBezTo>
                    <a:pt x="848" y="568"/>
                    <a:pt x="848" y="568"/>
                    <a:pt x="848" y="568"/>
                  </a:cubicBezTo>
                  <a:cubicBezTo>
                    <a:pt x="849" y="567"/>
                    <a:pt x="849" y="567"/>
                    <a:pt x="849" y="567"/>
                  </a:cubicBezTo>
                  <a:cubicBezTo>
                    <a:pt x="849" y="566"/>
                    <a:pt x="849" y="566"/>
                    <a:pt x="849" y="566"/>
                  </a:cubicBezTo>
                  <a:cubicBezTo>
                    <a:pt x="849" y="565"/>
                    <a:pt x="849" y="565"/>
                    <a:pt x="849" y="565"/>
                  </a:cubicBezTo>
                  <a:cubicBezTo>
                    <a:pt x="849" y="565"/>
                    <a:pt x="849" y="565"/>
                    <a:pt x="849" y="565"/>
                  </a:cubicBezTo>
                  <a:cubicBezTo>
                    <a:pt x="847" y="566"/>
                    <a:pt x="847" y="566"/>
                    <a:pt x="847" y="566"/>
                  </a:cubicBezTo>
                  <a:cubicBezTo>
                    <a:pt x="846" y="568"/>
                    <a:pt x="846" y="568"/>
                    <a:pt x="846" y="568"/>
                  </a:cubicBezTo>
                  <a:cubicBezTo>
                    <a:pt x="845" y="570"/>
                    <a:pt x="845" y="570"/>
                    <a:pt x="845" y="570"/>
                  </a:cubicBezTo>
                  <a:cubicBezTo>
                    <a:pt x="845" y="569"/>
                    <a:pt x="845" y="569"/>
                    <a:pt x="845" y="569"/>
                  </a:cubicBezTo>
                  <a:cubicBezTo>
                    <a:pt x="845" y="568"/>
                    <a:pt x="845" y="568"/>
                    <a:pt x="845" y="568"/>
                  </a:cubicBezTo>
                  <a:cubicBezTo>
                    <a:pt x="844" y="566"/>
                    <a:pt x="844" y="566"/>
                    <a:pt x="844" y="566"/>
                  </a:cubicBezTo>
                  <a:cubicBezTo>
                    <a:pt x="843" y="565"/>
                    <a:pt x="843" y="565"/>
                    <a:pt x="843" y="565"/>
                  </a:cubicBezTo>
                  <a:cubicBezTo>
                    <a:pt x="844" y="564"/>
                    <a:pt x="844" y="564"/>
                    <a:pt x="844" y="564"/>
                  </a:cubicBezTo>
                  <a:cubicBezTo>
                    <a:pt x="846" y="563"/>
                    <a:pt x="846" y="563"/>
                    <a:pt x="846" y="563"/>
                  </a:cubicBezTo>
                  <a:cubicBezTo>
                    <a:pt x="846" y="563"/>
                    <a:pt x="846" y="563"/>
                    <a:pt x="846" y="563"/>
                  </a:cubicBezTo>
                  <a:cubicBezTo>
                    <a:pt x="848" y="562"/>
                    <a:pt x="848" y="562"/>
                    <a:pt x="848" y="562"/>
                  </a:cubicBezTo>
                  <a:cubicBezTo>
                    <a:pt x="847" y="562"/>
                    <a:pt x="847" y="562"/>
                    <a:pt x="847" y="562"/>
                  </a:cubicBezTo>
                  <a:cubicBezTo>
                    <a:pt x="845" y="561"/>
                    <a:pt x="845" y="561"/>
                    <a:pt x="845" y="561"/>
                  </a:cubicBezTo>
                  <a:cubicBezTo>
                    <a:pt x="844" y="562"/>
                    <a:pt x="844" y="562"/>
                    <a:pt x="844" y="562"/>
                  </a:cubicBezTo>
                  <a:cubicBezTo>
                    <a:pt x="842" y="561"/>
                    <a:pt x="842" y="561"/>
                    <a:pt x="842" y="561"/>
                  </a:cubicBezTo>
                  <a:cubicBezTo>
                    <a:pt x="842" y="561"/>
                    <a:pt x="842" y="561"/>
                    <a:pt x="842" y="561"/>
                  </a:cubicBezTo>
                  <a:cubicBezTo>
                    <a:pt x="842" y="560"/>
                    <a:pt x="842" y="560"/>
                    <a:pt x="842" y="560"/>
                  </a:cubicBezTo>
                  <a:cubicBezTo>
                    <a:pt x="844" y="559"/>
                    <a:pt x="844" y="559"/>
                    <a:pt x="844" y="559"/>
                  </a:cubicBezTo>
                  <a:cubicBezTo>
                    <a:pt x="846" y="557"/>
                    <a:pt x="846" y="557"/>
                    <a:pt x="846" y="557"/>
                  </a:cubicBezTo>
                  <a:cubicBezTo>
                    <a:pt x="845" y="557"/>
                    <a:pt x="845" y="557"/>
                    <a:pt x="845" y="557"/>
                  </a:cubicBezTo>
                  <a:cubicBezTo>
                    <a:pt x="843" y="558"/>
                    <a:pt x="843" y="558"/>
                    <a:pt x="843" y="558"/>
                  </a:cubicBezTo>
                  <a:cubicBezTo>
                    <a:pt x="842" y="558"/>
                    <a:pt x="842" y="558"/>
                    <a:pt x="842" y="558"/>
                  </a:cubicBezTo>
                  <a:cubicBezTo>
                    <a:pt x="842" y="556"/>
                    <a:pt x="842" y="556"/>
                    <a:pt x="842" y="556"/>
                  </a:cubicBezTo>
                  <a:cubicBezTo>
                    <a:pt x="843" y="556"/>
                    <a:pt x="843" y="556"/>
                    <a:pt x="843" y="556"/>
                  </a:cubicBezTo>
                  <a:cubicBezTo>
                    <a:pt x="845" y="555"/>
                    <a:pt x="845" y="555"/>
                    <a:pt x="845" y="555"/>
                  </a:cubicBezTo>
                  <a:cubicBezTo>
                    <a:pt x="847" y="555"/>
                    <a:pt x="847" y="555"/>
                    <a:pt x="847" y="555"/>
                  </a:cubicBezTo>
                  <a:cubicBezTo>
                    <a:pt x="845" y="554"/>
                    <a:pt x="845" y="554"/>
                    <a:pt x="845" y="554"/>
                  </a:cubicBezTo>
                  <a:cubicBezTo>
                    <a:pt x="843" y="554"/>
                    <a:pt x="843" y="554"/>
                    <a:pt x="843" y="554"/>
                  </a:cubicBezTo>
                  <a:cubicBezTo>
                    <a:pt x="842" y="555"/>
                    <a:pt x="842" y="555"/>
                    <a:pt x="842" y="555"/>
                  </a:cubicBezTo>
                  <a:cubicBezTo>
                    <a:pt x="841" y="554"/>
                    <a:pt x="841" y="554"/>
                    <a:pt x="841" y="554"/>
                  </a:cubicBezTo>
                  <a:cubicBezTo>
                    <a:pt x="842" y="553"/>
                    <a:pt x="842" y="553"/>
                    <a:pt x="842" y="553"/>
                  </a:cubicBezTo>
                  <a:cubicBezTo>
                    <a:pt x="843" y="551"/>
                    <a:pt x="843" y="551"/>
                    <a:pt x="843" y="551"/>
                  </a:cubicBezTo>
                  <a:cubicBezTo>
                    <a:pt x="845" y="550"/>
                    <a:pt x="845" y="550"/>
                    <a:pt x="845" y="550"/>
                  </a:cubicBezTo>
                  <a:cubicBezTo>
                    <a:pt x="847" y="550"/>
                    <a:pt x="847" y="550"/>
                    <a:pt x="847" y="550"/>
                  </a:cubicBezTo>
                  <a:cubicBezTo>
                    <a:pt x="849" y="548"/>
                    <a:pt x="849" y="548"/>
                    <a:pt x="849" y="548"/>
                  </a:cubicBezTo>
                  <a:cubicBezTo>
                    <a:pt x="851" y="547"/>
                    <a:pt x="851" y="547"/>
                    <a:pt x="851" y="547"/>
                  </a:cubicBezTo>
                  <a:cubicBezTo>
                    <a:pt x="851" y="545"/>
                    <a:pt x="851" y="545"/>
                    <a:pt x="851" y="545"/>
                  </a:cubicBezTo>
                  <a:cubicBezTo>
                    <a:pt x="853" y="543"/>
                    <a:pt x="853" y="543"/>
                    <a:pt x="853" y="543"/>
                  </a:cubicBezTo>
                  <a:cubicBezTo>
                    <a:pt x="854" y="543"/>
                    <a:pt x="854" y="543"/>
                    <a:pt x="854" y="543"/>
                  </a:cubicBezTo>
                  <a:cubicBezTo>
                    <a:pt x="854" y="542"/>
                    <a:pt x="854" y="542"/>
                    <a:pt x="854" y="542"/>
                  </a:cubicBezTo>
                  <a:cubicBezTo>
                    <a:pt x="853" y="542"/>
                    <a:pt x="853" y="542"/>
                    <a:pt x="853" y="542"/>
                  </a:cubicBezTo>
                  <a:cubicBezTo>
                    <a:pt x="851" y="544"/>
                    <a:pt x="851" y="544"/>
                    <a:pt x="851" y="544"/>
                  </a:cubicBezTo>
                  <a:cubicBezTo>
                    <a:pt x="850" y="545"/>
                    <a:pt x="850" y="545"/>
                    <a:pt x="850" y="545"/>
                  </a:cubicBezTo>
                  <a:cubicBezTo>
                    <a:pt x="849" y="546"/>
                    <a:pt x="849" y="546"/>
                    <a:pt x="849" y="546"/>
                  </a:cubicBezTo>
                  <a:cubicBezTo>
                    <a:pt x="846" y="548"/>
                    <a:pt x="846" y="548"/>
                    <a:pt x="846" y="548"/>
                  </a:cubicBezTo>
                  <a:cubicBezTo>
                    <a:pt x="844" y="548"/>
                    <a:pt x="844" y="548"/>
                    <a:pt x="844" y="548"/>
                  </a:cubicBezTo>
                  <a:cubicBezTo>
                    <a:pt x="841" y="550"/>
                    <a:pt x="841" y="550"/>
                    <a:pt x="841" y="550"/>
                  </a:cubicBezTo>
                  <a:cubicBezTo>
                    <a:pt x="839" y="550"/>
                    <a:pt x="839" y="550"/>
                    <a:pt x="839" y="550"/>
                  </a:cubicBezTo>
                  <a:cubicBezTo>
                    <a:pt x="837" y="550"/>
                    <a:pt x="837" y="550"/>
                    <a:pt x="837" y="550"/>
                  </a:cubicBezTo>
                  <a:cubicBezTo>
                    <a:pt x="837" y="549"/>
                    <a:pt x="837" y="549"/>
                    <a:pt x="837" y="549"/>
                  </a:cubicBezTo>
                  <a:cubicBezTo>
                    <a:pt x="841" y="545"/>
                    <a:pt x="841" y="545"/>
                    <a:pt x="841" y="545"/>
                  </a:cubicBezTo>
                  <a:cubicBezTo>
                    <a:pt x="843" y="544"/>
                    <a:pt x="843" y="544"/>
                    <a:pt x="843" y="544"/>
                  </a:cubicBezTo>
                  <a:cubicBezTo>
                    <a:pt x="844" y="543"/>
                    <a:pt x="844" y="543"/>
                    <a:pt x="844" y="543"/>
                  </a:cubicBezTo>
                  <a:cubicBezTo>
                    <a:pt x="845" y="542"/>
                    <a:pt x="845" y="542"/>
                    <a:pt x="845" y="542"/>
                  </a:cubicBezTo>
                  <a:cubicBezTo>
                    <a:pt x="844" y="540"/>
                    <a:pt x="844" y="540"/>
                    <a:pt x="844" y="540"/>
                  </a:cubicBezTo>
                  <a:cubicBezTo>
                    <a:pt x="843" y="543"/>
                    <a:pt x="843" y="543"/>
                    <a:pt x="843" y="543"/>
                  </a:cubicBezTo>
                  <a:cubicBezTo>
                    <a:pt x="838" y="545"/>
                    <a:pt x="838" y="545"/>
                    <a:pt x="838" y="545"/>
                  </a:cubicBezTo>
                  <a:cubicBezTo>
                    <a:pt x="837" y="546"/>
                    <a:pt x="837" y="546"/>
                    <a:pt x="837" y="546"/>
                  </a:cubicBezTo>
                  <a:cubicBezTo>
                    <a:pt x="835" y="546"/>
                    <a:pt x="835" y="546"/>
                    <a:pt x="835" y="546"/>
                  </a:cubicBezTo>
                  <a:cubicBezTo>
                    <a:pt x="835" y="545"/>
                    <a:pt x="835" y="545"/>
                    <a:pt x="835" y="545"/>
                  </a:cubicBezTo>
                  <a:cubicBezTo>
                    <a:pt x="835" y="543"/>
                    <a:pt x="835" y="543"/>
                    <a:pt x="835" y="543"/>
                  </a:cubicBezTo>
                  <a:cubicBezTo>
                    <a:pt x="835" y="542"/>
                    <a:pt x="835" y="542"/>
                    <a:pt x="835" y="542"/>
                  </a:cubicBezTo>
                  <a:cubicBezTo>
                    <a:pt x="833" y="543"/>
                    <a:pt x="833" y="543"/>
                    <a:pt x="833" y="543"/>
                  </a:cubicBezTo>
                  <a:cubicBezTo>
                    <a:pt x="832" y="542"/>
                    <a:pt x="832" y="542"/>
                    <a:pt x="832" y="542"/>
                  </a:cubicBezTo>
                  <a:cubicBezTo>
                    <a:pt x="833" y="541"/>
                    <a:pt x="833" y="541"/>
                    <a:pt x="833" y="541"/>
                  </a:cubicBezTo>
                  <a:cubicBezTo>
                    <a:pt x="834" y="541"/>
                    <a:pt x="834" y="541"/>
                    <a:pt x="834" y="541"/>
                  </a:cubicBezTo>
                  <a:cubicBezTo>
                    <a:pt x="834" y="540"/>
                    <a:pt x="834" y="540"/>
                    <a:pt x="834" y="540"/>
                  </a:cubicBezTo>
                  <a:cubicBezTo>
                    <a:pt x="833" y="539"/>
                    <a:pt x="833" y="539"/>
                    <a:pt x="833" y="539"/>
                  </a:cubicBezTo>
                  <a:cubicBezTo>
                    <a:pt x="832" y="539"/>
                    <a:pt x="832" y="539"/>
                    <a:pt x="832" y="539"/>
                  </a:cubicBezTo>
                  <a:cubicBezTo>
                    <a:pt x="832" y="538"/>
                    <a:pt x="832" y="538"/>
                    <a:pt x="832" y="538"/>
                  </a:cubicBezTo>
                  <a:cubicBezTo>
                    <a:pt x="832" y="536"/>
                    <a:pt x="832" y="536"/>
                    <a:pt x="832" y="536"/>
                  </a:cubicBezTo>
                  <a:cubicBezTo>
                    <a:pt x="833" y="536"/>
                    <a:pt x="833" y="536"/>
                    <a:pt x="833" y="536"/>
                  </a:cubicBezTo>
                  <a:cubicBezTo>
                    <a:pt x="833" y="534"/>
                    <a:pt x="833" y="534"/>
                    <a:pt x="833" y="534"/>
                  </a:cubicBezTo>
                  <a:cubicBezTo>
                    <a:pt x="831" y="534"/>
                    <a:pt x="831" y="534"/>
                    <a:pt x="831" y="534"/>
                  </a:cubicBezTo>
                  <a:cubicBezTo>
                    <a:pt x="831" y="532"/>
                    <a:pt x="831" y="532"/>
                    <a:pt x="831" y="532"/>
                  </a:cubicBezTo>
                  <a:cubicBezTo>
                    <a:pt x="830" y="532"/>
                    <a:pt x="830" y="532"/>
                    <a:pt x="830" y="532"/>
                  </a:cubicBezTo>
                  <a:cubicBezTo>
                    <a:pt x="830" y="534"/>
                    <a:pt x="830" y="534"/>
                    <a:pt x="830" y="534"/>
                  </a:cubicBezTo>
                  <a:cubicBezTo>
                    <a:pt x="830" y="535"/>
                    <a:pt x="830" y="535"/>
                    <a:pt x="830" y="535"/>
                  </a:cubicBezTo>
                  <a:cubicBezTo>
                    <a:pt x="829" y="536"/>
                    <a:pt x="829" y="536"/>
                    <a:pt x="829" y="536"/>
                  </a:cubicBezTo>
                  <a:cubicBezTo>
                    <a:pt x="827" y="535"/>
                    <a:pt x="827" y="535"/>
                    <a:pt x="827" y="535"/>
                  </a:cubicBezTo>
                  <a:cubicBezTo>
                    <a:pt x="826" y="534"/>
                    <a:pt x="826" y="534"/>
                    <a:pt x="826" y="534"/>
                  </a:cubicBezTo>
                  <a:cubicBezTo>
                    <a:pt x="824" y="534"/>
                    <a:pt x="824" y="534"/>
                    <a:pt x="824" y="534"/>
                  </a:cubicBezTo>
                  <a:cubicBezTo>
                    <a:pt x="826" y="535"/>
                    <a:pt x="826" y="535"/>
                    <a:pt x="826" y="535"/>
                  </a:cubicBezTo>
                  <a:cubicBezTo>
                    <a:pt x="828" y="538"/>
                    <a:pt x="828" y="538"/>
                    <a:pt x="828" y="538"/>
                  </a:cubicBezTo>
                  <a:cubicBezTo>
                    <a:pt x="828" y="540"/>
                    <a:pt x="828" y="540"/>
                    <a:pt x="828" y="540"/>
                  </a:cubicBezTo>
                  <a:cubicBezTo>
                    <a:pt x="827" y="539"/>
                    <a:pt x="827" y="539"/>
                    <a:pt x="827" y="539"/>
                  </a:cubicBezTo>
                  <a:cubicBezTo>
                    <a:pt x="826" y="540"/>
                    <a:pt x="826" y="540"/>
                    <a:pt x="826" y="540"/>
                  </a:cubicBezTo>
                  <a:cubicBezTo>
                    <a:pt x="826" y="541"/>
                    <a:pt x="826" y="541"/>
                    <a:pt x="826" y="541"/>
                  </a:cubicBezTo>
                  <a:cubicBezTo>
                    <a:pt x="825" y="541"/>
                    <a:pt x="825" y="541"/>
                    <a:pt x="825" y="541"/>
                  </a:cubicBezTo>
                  <a:cubicBezTo>
                    <a:pt x="824" y="539"/>
                    <a:pt x="824" y="539"/>
                    <a:pt x="824" y="539"/>
                  </a:cubicBezTo>
                  <a:cubicBezTo>
                    <a:pt x="823" y="537"/>
                    <a:pt x="823" y="537"/>
                    <a:pt x="823" y="537"/>
                  </a:cubicBezTo>
                  <a:cubicBezTo>
                    <a:pt x="822" y="536"/>
                    <a:pt x="822" y="536"/>
                    <a:pt x="822" y="536"/>
                  </a:cubicBezTo>
                  <a:cubicBezTo>
                    <a:pt x="821" y="537"/>
                    <a:pt x="821" y="537"/>
                    <a:pt x="821" y="537"/>
                  </a:cubicBezTo>
                  <a:cubicBezTo>
                    <a:pt x="823" y="538"/>
                    <a:pt x="823" y="538"/>
                    <a:pt x="823" y="538"/>
                  </a:cubicBezTo>
                  <a:cubicBezTo>
                    <a:pt x="823" y="540"/>
                    <a:pt x="823" y="540"/>
                    <a:pt x="823" y="540"/>
                  </a:cubicBezTo>
                  <a:cubicBezTo>
                    <a:pt x="822" y="542"/>
                    <a:pt x="822" y="542"/>
                    <a:pt x="822" y="542"/>
                  </a:cubicBezTo>
                  <a:cubicBezTo>
                    <a:pt x="824" y="542"/>
                    <a:pt x="824" y="542"/>
                    <a:pt x="824" y="542"/>
                  </a:cubicBezTo>
                  <a:cubicBezTo>
                    <a:pt x="825" y="544"/>
                    <a:pt x="825" y="544"/>
                    <a:pt x="825" y="544"/>
                  </a:cubicBezTo>
                  <a:cubicBezTo>
                    <a:pt x="826" y="546"/>
                    <a:pt x="826" y="546"/>
                    <a:pt x="826" y="546"/>
                  </a:cubicBezTo>
                  <a:cubicBezTo>
                    <a:pt x="826" y="547"/>
                    <a:pt x="826" y="547"/>
                    <a:pt x="826" y="547"/>
                  </a:cubicBezTo>
                  <a:cubicBezTo>
                    <a:pt x="827" y="548"/>
                    <a:pt x="827" y="548"/>
                    <a:pt x="827" y="548"/>
                  </a:cubicBezTo>
                  <a:cubicBezTo>
                    <a:pt x="826" y="549"/>
                    <a:pt x="826" y="549"/>
                    <a:pt x="826" y="549"/>
                  </a:cubicBezTo>
                  <a:cubicBezTo>
                    <a:pt x="825" y="549"/>
                    <a:pt x="825" y="549"/>
                    <a:pt x="825" y="549"/>
                  </a:cubicBezTo>
                  <a:cubicBezTo>
                    <a:pt x="823" y="549"/>
                    <a:pt x="823" y="549"/>
                    <a:pt x="823" y="549"/>
                  </a:cubicBezTo>
                  <a:cubicBezTo>
                    <a:pt x="822" y="548"/>
                    <a:pt x="822" y="548"/>
                    <a:pt x="822" y="548"/>
                  </a:cubicBezTo>
                  <a:cubicBezTo>
                    <a:pt x="821" y="550"/>
                    <a:pt x="821" y="550"/>
                    <a:pt x="821" y="550"/>
                  </a:cubicBezTo>
                  <a:cubicBezTo>
                    <a:pt x="820" y="550"/>
                    <a:pt x="820" y="550"/>
                    <a:pt x="820" y="550"/>
                  </a:cubicBezTo>
                  <a:cubicBezTo>
                    <a:pt x="818" y="547"/>
                    <a:pt x="818" y="547"/>
                    <a:pt x="818" y="547"/>
                  </a:cubicBezTo>
                  <a:cubicBezTo>
                    <a:pt x="818" y="545"/>
                    <a:pt x="818" y="545"/>
                    <a:pt x="818" y="545"/>
                  </a:cubicBezTo>
                  <a:cubicBezTo>
                    <a:pt x="818" y="544"/>
                    <a:pt x="818" y="544"/>
                    <a:pt x="818" y="544"/>
                  </a:cubicBezTo>
                  <a:cubicBezTo>
                    <a:pt x="818" y="543"/>
                    <a:pt x="818" y="543"/>
                    <a:pt x="818" y="543"/>
                  </a:cubicBezTo>
                  <a:cubicBezTo>
                    <a:pt x="816" y="541"/>
                    <a:pt x="816" y="541"/>
                    <a:pt x="816" y="541"/>
                  </a:cubicBezTo>
                  <a:cubicBezTo>
                    <a:pt x="814" y="542"/>
                    <a:pt x="814" y="542"/>
                    <a:pt x="814" y="542"/>
                  </a:cubicBezTo>
                  <a:cubicBezTo>
                    <a:pt x="814" y="540"/>
                    <a:pt x="814" y="540"/>
                    <a:pt x="814" y="540"/>
                  </a:cubicBezTo>
                  <a:cubicBezTo>
                    <a:pt x="813" y="539"/>
                    <a:pt x="813" y="539"/>
                    <a:pt x="813" y="539"/>
                  </a:cubicBezTo>
                  <a:cubicBezTo>
                    <a:pt x="812" y="539"/>
                    <a:pt x="812" y="539"/>
                    <a:pt x="812" y="539"/>
                  </a:cubicBezTo>
                  <a:cubicBezTo>
                    <a:pt x="809" y="540"/>
                    <a:pt x="809" y="540"/>
                    <a:pt x="809" y="540"/>
                  </a:cubicBezTo>
                  <a:cubicBezTo>
                    <a:pt x="807" y="540"/>
                    <a:pt x="807" y="540"/>
                    <a:pt x="807" y="540"/>
                  </a:cubicBezTo>
                  <a:cubicBezTo>
                    <a:pt x="808" y="541"/>
                    <a:pt x="808" y="541"/>
                    <a:pt x="808" y="541"/>
                  </a:cubicBezTo>
                  <a:cubicBezTo>
                    <a:pt x="811" y="541"/>
                    <a:pt x="811" y="541"/>
                    <a:pt x="811" y="541"/>
                  </a:cubicBezTo>
                  <a:cubicBezTo>
                    <a:pt x="813" y="542"/>
                    <a:pt x="813" y="542"/>
                    <a:pt x="813" y="542"/>
                  </a:cubicBezTo>
                  <a:cubicBezTo>
                    <a:pt x="815" y="543"/>
                    <a:pt x="815" y="543"/>
                    <a:pt x="815" y="543"/>
                  </a:cubicBezTo>
                  <a:cubicBezTo>
                    <a:pt x="815" y="545"/>
                    <a:pt x="815" y="545"/>
                    <a:pt x="815" y="545"/>
                  </a:cubicBezTo>
                  <a:cubicBezTo>
                    <a:pt x="814" y="547"/>
                    <a:pt x="814" y="547"/>
                    <a:pt x="814" y="547"/>
                  </a:cubicBezTo>
                  <a:cubicBezTo>
                    <a:pt x="814" y="548"/>
                    <a:pt x="814" y="548"/>
                    <a:pt x="814" y="548"/>
                  </a:cubicBezTo>
                  <a:cubicBezTo>
                    <a:pt x="815" y="548"/>
                    <a:pt x="815" y="548"/>
                    <a:pt x="815" y="548"/>
                  </a:cubicBezTo>
                  <a:cubicBezTo>
                    <a:pt x="816" y="549"/>
                    <a:pt x="816" y="549"/>
                    <a:pt x="816" y="549"/>
                  </a:cubicBezTo>
                  <a:cubicBezTo>
                    <a:pt x="815" y="550"/>
                    <a:pt x="815" y="550"/>
                    <a:pt x="815" y="550"/>
                  </a:cubicBezTo>
                  <a:cubicBezTo>
                    <a:pt x="816" y="551"/>
                    <a:pt x="816" y="551"/>
                    <a:pt x="816" y="551"/>
                  </a:cubicBezTo>
                  <a:cubicBezTo>
                    <a:pt x="818" y="551"/>
                    <a:pt x="818" y="551"/>
                    <a:pt x="818" y="551"/>
                  </a:cubicBezTo>
                  <a:cubicBezTo>
                    <a:pt x="818" y="552"/>
                    <a:pt x="818" y="552"/>
                    <a:pt x="818" y="552"/>
                  </a:cubicBezTo>
                  <a:cubicBezTo>
                    <a:pt x="817" y="554"/>
                    <a:pt x="817" y="554"/>
                    <a:pt x="817" y="554"/>
                  </a:cubicBezTo>
                  <a:cubicBezTo>
                    <a:pt x="814" y="557"/>
                    <a:pt x="814" y="557"/>
                    <a:pt x="814" y="557"/>
                  </a:cubicBezTo>
                  <a:cubicBezTo>
                    <a:pt x="812" y="558"/>
                    <a:pt x="812" y="558"/>
                    <a:pt x="812" y="558"/>
                  </a:cubicBezTo>
                  <a:cubicBezTo>
                    <a:pt x="816" y="557"/>
                    <a:pt x="816" y="557"/>
                    <a:pt x="816" y="557"/>
                  </a:cubicBezTo>
                  <a:cubicBezTo>
                    <a:pt x="817" y="556"/>
                    <a:pt x="817" y="556"/>
                    <a:pt x="817" y="556"/>
                  </a:cubicBezTo>
                  <a:cubicBezTo>
                    <a:pt x="818" y="555"/>
                    <a:pt x="818" y="555"/>
                    <a:pt x="818" y="555"/>
                  </a:cubicBezTo>
                  <a:cubicBezTo>
                    <a:pt x="821" y="555"/>
                    <a:pt x="821" y="555"/>
                    <a:pt x="821" y="555"/>
                  </a:cubicBezTo>
                  <a:cubicBezTo>
                    <a:pt x="822" y="556"/>
                    <a:pt x="822" y="556"/>
                    <a:pt x="822" y="556"/>
                  </a:cubicBezTo>
                  <a:cubicBezTo>
                    <a:pt x="822" y="557"/>
                    <a:pt x="822" y="557"/>
                    <a:pt x="822" y="557"/>
                  </a:cubicBezTo>
                  <a:cubicBezTo>
                    <a:pt x="820" y="558"/>
                    <a:pt x="820" y="558"/>
                    <a:pt x="820" y="558"/>
                  </a:cubicBezTo>
                  <a:cubicBezTo>
                    <a:pt x="819" y="559"/>
                    <a:pt x="819" y="559"/>
                    <a:pt x="819" y="559"/>
                  </a:cubicBezTo>
                  <a:cubicBezTo>
                    <a:pt x="820" y="560"/>
                    <a:pt x="820" y="560"/>
                    <a:pt x="820" y="560"/>
                  </a:cubicBezTo>
                  <a:cubicBezTo>
                    <a:pt x="822" y="560"/>
                    <a:pt x="822" y="560"/>
                    <a:pt x="822" y="560"/>
                  </a:cubicBezTo>
                  <a:cubicBezTo>
                    <a:pt x="823" y="562"/>
                    <a:pt x="823" y="562"/>
                    <a:pt x="823" y="562"/>
                  </a:cubicBezTo>
                  <a:cubicBezTo>
                    <a:pt x="822" y="562"/>
                    <a:pt x="822" y="562"/>
                    <a:pt x="822" y="562"/>
                  </a:cubicBezTo>
                  <a:cubicBezTo>
                    <a:pt x="820" y="563"/>
                    <a:pt x="820" y="563"/>
                    <a:pt x="820" y="563"/>
                  </a:cubicBezTo>
                  <a:cubicBezTo>
                    <a:pt x="819" y="564"/>
                    <a:pt x="819" y="564"/>
                    <a:pt x="819" y="564"/>
                  </a:cubicBezTo>
                  <a:cubicBezTo>
                    <a:pt x="820" y="564"/>
                    <a:pt x="820" y="564"/>
                    <a:pt x="820" y="564"/>
                  </a:cubicBezTo>
                  <a:cubicBezTo>
                    <a:pt x="821" y="566"/>
                    <a:pt x="821" y="566"/>
                    <a:pt x="821" y="566"/>
                  </a:cubicBezTo>
                  <a:cubicBezTo>
                    <a:pt x="820" y="566"/>
                    <a:pt x="820" y="566"/>
                    <a:pt x="820" y="566"/>
                  </a:cubicBezTo>
                  <a:cubicBezTo>
                    <a:pt x="821" y="567"/>
                    <a:pt x="821" y="567"/>
                    <a:pt x="821" y="567"/>
                  </a:cubicBezTo>
                  <a:cubicBezTo>
                    <a:pt x="822" y="567"/>
                    <a:pt x="822" y="567"/>
                    <a:pt x="822" y="567"/>
                  </a:cubicBezTo>
                  <a:cubicBezTo>
                    <a:pt x="821" y="568"/>
                    <a:pt x="821" y="568"/>
                    <a:pt x="821" y="568"/>
                  </a:cubicBezTo>
                  <a:cubicBezTo>
                    <a:pt x="822" y="569"/>
                    <a:pt x="822" y="569"/>
                    <a:pt x="822" y="569"/>
                  </a:cubicBezTo>
                  <a:cubicBezTo>
                    <a:pt x="823" y="570"/>
                    <a:pt x="823" y="570"/>
                    <a:pt x="823" y="570"/>
                  </a:cubicBezTo>
                  <a:cubicBezTo>
                    <a:pt x="823" y="573"/>
                    <a:pt x="823" y="573"/>
                    <a:pt x="823" y="573"/>
                  </a:cubicBezTo>
                  <a:cubicBezTo>
                    <a:pt x="823" y="574"/>
                    <a:pt x="823" y="574"/>
                    <a:pt x="823" y="574"/>
                  </a:cubicBezTo>
                  <a:cubicBezTo>
                    <a:pt x="824" y="572"/>
                    <a:pt x="824" y="572"/>
                    <a:pt x="824" y="572"/>
                  </a:cubicBezTo>
                  <a:cubicBezTo>
                    <a:pt x="824" y="570"/>
                    <a:pt x="824" y="570"/>
                    <a:pt x="824" y="570"/>
                  </a:cubicBezTo>
                  <a:cubicBezTo>
                    <a:pt x="825" y="569"/>
                    <a:pt x="825" y="569"/>
                    <a:pt x="825" y="569"/>
                  </a:cubicBezTo>
                  <a:cubicBezTo>
                    <a:pt x="827" y="571"/>
                    <a:pt x="827" y="571"/>
                    <a:pt x="827" y="571"/>
                  </a:cubicBezTo>
                  <a:cubicBezTo>
                    <a:pt x="827" y="573"/>
                    <a:pt x="827" y="573"/>
                    <a:pt x="827" y="573"/>
                  </a:cubicBezTo>
                  <a:cubicBezTo>
                    <a:pt x="828" y="574"/>
                    <a:pt x="828" y="574"/>
                    <a:pt x="828" y="574"/>
                  </a:cubicBezTo>
                  <a:cubicBezTo>
                    <a:pt x="828" y="575"/>
                    <a:pt x="828" y="575"/>
                    <a:pt x="828" y="575"/>
                  </a:cubicBezTo>
                  <a:cubicBezTo>
                    <a:pt x="826" y="576"/>
                    <a:pt x="826" y="576"/>
                    <a:pt x="826" y="576"/>
                  </a:cubicBezTo>
                  <a:cubicBezTo>
                    <a:pt x="826" y="577"/>
                    <a:pt x="826" y="577"/>
                    <a:pt x="826" y="577"/>
                  </a:cubicBezTo>
                  <a:cubicBezTo>
                    <a:pt x="829" y="577"/>
                    <a:pt x="829" y="577"/>
                    <a:pt x="829" y="577"/>
                  </a:cubicBezTo>
                  <a:cubicBezTo>
                    <a:pt x="830" y="576"/>
                    <a:pt x="830" y="576"/>
                    <a:pt x="830" y="576"/>
                  </a:cubicBezTo>
                  <a:cubicBezTo>
                    <a:pt x="830" y="578"/>
                    <a:pt x="830" y="578"/>
                    <a:pt x="830" y="578"/>
                  </a:cubicBezTo>
                  <a:cubicBezTo>
                    <a:pt x="831" y="576"/>
                    <a:pt x="831" y="576"/>
                    <a:pt x="831" y="576"/>
                  </a:cubicBezTo>
                  <a:cubicBezTo>
                    <a:pt x="831" y="575"/>
                    <a:pt x="831" y="575"/>
                    <a:pt x="831" y="575"/>
                  </a:cubicBezTo>
                  <a:cubicBezTo>
                    <a:pt x="832" y="575"/>
                    <a:pt x="832" y="575"/>
                    <a:pt x="832" y="575"/>
                  </a:cubicBezTo>
                  <a:cubicBezTo>
                    <a:pt x="833" y="577"/>
                    <a:pt x="833" y="577"/>
                    <a:pt x="833" y="577"/>
                  </a:cubicBezTo>
                  <a:cubicBezTo>
                    <a:pt x="833" y="579"/>
                    <a:pt x="833" y="579"/>
                    <a:pt x="833" y="579"/>
                  </a:cubicBezTo>
                  <a:cubicBezTo>
                    <a:pt x="831" y="580"/>
                    <a:pt x="831" y="580"/>
                    <a:pt x="831" y="580"/>
                  </a:cubicBezTo>
                  <a:cubicBezTo>
                    <a:pt x="831" y="582"/>
                    <a:pt x="831" y="582"/>
                    <a:pt x="831" y="582"/>
                  </a:cubicBezTo>
                  <a:cubicBezTo>
                    <a:pt x="831" y="582"/>
                    <a:pt x="831" y="582"/>
                    <a:pt x="831" y="582"/>
                  </a:cubicBezTo>
                  <a:cubicBezTo>
                    <a:pt x="832" y="584"/>
                    <a:pt x="832" y="584"/>
                    <a:pt x="832" y="584"/>
                  </a:cubicBezTo>
                  <a:cubicBezTo>
                    <a:pt x="835" y="583"/>
                    <a:pt x="835" y="583"/>
                    <a:pt x="835" y="583"/>
                  </a:cubicBezTo>
                  <a:cubicBezTo>
                    <a:pt x="836" y="583"/>
                    <a:pt x="836" y="583"/>
                    <a:pt x="836" y="583"/>
                  </a:cubicBezTo>
                  <a:cubicBezTo>
                    <a:pt x="837" y="583"/>
                    <a:pt x="837" y="583"/>
                    <a:pt x="837" y="583"/>
                  </a:cubicBezTo>
                  <a:cubicBezTo>
                    <a:pt x="835" y="585"/>
                    <a:pt x="835" y="585"/>
                    <a:pt x="835" y="585"/>
                  </a:cubicBezTo>
                  <a:cubicBezTo>
                    <a:pt x="835" y="586"/>
                    <a:pt x="835" y="586"/>
                    <a:pt x="835" y="586"/>
                  </a:cubicBezTo>
                  <a:cubicBezTo>
                    <a:pt x="832" y="586"/>
                    <a:pt x="832" y="586"/>
                    <a:pt x="832" y="586"/>
                  </a:cubicBezTo>
                  <a:cubicBezTo>
                    <a:pt x="834" y="588"/>
                    <a:pt x="834" y="588"/>
                    <a:pt x="834" y="588"/>
                  </a:cubicBezTo>
                  <a:cubicBezTo>
                    <a:pt x="835" y="590"/>
                    <a:pt x="835" y="590"/>
                    <a:pt x="835" y="590"/>
                  </a:cubicBezTo>
                  <a:cubicBezTo>
                    <a:pt x="834" y="592"/>
                    <a:pt x="834" y="592"/>
                    <a:pt x="834" y="592"/>
                  </a:cubicBezTo>
                  <a:cubicBezTo>
                    <a:pt x="836" y="592"/>
                    <a:pt x="836" y="592"/>
                    <a:pt x="836" y="592"/>
                  </a:cubicBezTo>
                  <a:cubicBezTo>
                    <a:pt x="836" y="595"/>
                    <a:pt x="836" y="595"/>
                    <a:pt x="836" y="595"/>
                  </a:cubicBezTo>
                  <a:cubicBezTo>
                    <a:pt x="839" y="600"/>
                    <a:pt x="839" y="600"/>
                    <a:pt x="839" y="600"/>
                  </a:cubicBezTo>
                  <a:cubicBezTo>
                    <a:pt x="839" y="600"/>
                    <a:pt x="839" y="600"/>
                    <a:pt x="839" y="600"/>
                  </a:cubicBezTo>
                  <a:cubicBezTo>
                    <a:pt x="838" y="601"/>
                    <a:pt x="838" y="601"/>
                    <a:pt x="838" y="601"/>
                  </a:cubicBezTo>
                  <a:cubicBezTo>
                    <a:pt x="838" y="604"/>
                    <a:pt x="838" y="604"/>
                    <a:pt x="838" y="604"/>
                  </a:cubicBezTo>
                  <a:cubicBezTo>
                    <a:pt x="836" y="607"/>
                    <a:pt x="836" y="607"/>
                    <a:pt x="836" y="607"/>
                  </a:cubicBezTo>
                  <a:cubicBezTo>
                    <a:pt x="837" y="609"/>
                    <a:pt x="837" y="609"/>
                    <a:pt x="837" y="609"/>
                  </a:cubicBezTo>
                  <a:cubicBezTo>
                    <a:pt x="836" y="610"/>
                    <a:pt x="836" y="610"/>
                    <a:pt x="836" y="610"/>
                  </a:cubicBezTo>
                  <a:cubicBezTo>
                    <a:pt x="833" y="607"/>
                    <a:pt x="833" y="607"/>
                    <a:pt x="833" y="607"/>
                  </a:cubicBezTo>
                  <a:cubicBezTo>
                    <a:pt x="832" y="604"/>
                    <a:pt x="832" y="604"/>
                    <a:pt x="832" y="604"/>
                  </a:cubicBezTo>
                  <a:cubicBezTo>
                    <a:pt x="833" y="602"/>
                    <a:pt x="833" y="602"/>
                    <a:pt x="833" y="602"/>
                  </a:cubicBezTo>
                  <a:cubicBezTo>
                    <a:pt x="832" y="598"/>
                    <a:pt x="832" y="598"/>
                    <a:pt x="832" y="598"/>
                  </a:cubicBezTo>
                  <a:cubicBezTo>
                    <a:pt x="832" y="601"/>
                    <a:pt x="832" y="601"/>
                    <a:pt x="832" y="601"/>
                  </a:cubicBezTo>
                  <a:cubicBezTo>
                    <a:pt x="831" y="605"/>
                    <a:pt x="831" y="605"/>
                    <a:pt x="831" y="605"/>
                  </a:cubicBezTo>
                  <a:cubicBezTo>
                    <a:pt x="833" y="609"/>
                    <a:pt x="833" y="609"/>
                    <a:pt x="833" y="609"/>
                  </a:cubicBezTo>
                  <a:cubicBezTo>
                    <a:pt x="833" y="613"/>
                    <a:pt x="833" y="613"/>
                    <a:pt x="833" y="613"/>
                  </a:cubicBezTo>
                  <a:cubicBezTo>
                    <a:pt x="832" y="614"/>
                    <a:pt x="832" y="614"/>
                    <a:pt x="832" y="614"/>
                  </a:cubicBezTo>
                  <a:cubicBezTo>
                    <a:pt x="833" y="617"/>
                    <a:pt x="833" y="617"/>
                    <a:pt x="833" y="617"/>
                  </a:cubicBezTo>
                  <a:cubicBezTo>
                    <a:pt x="832" y="618"/>
                    <a:pt x="832" y="618"/>
                    <a:pt x="832" y="618"/>
                  </a:cubicBezTo>
                  <a:cubicBezTo>
                    <a:pt x="830" y="617"/>
                    <a:pt x="830" y="617"/>
                    <a:pt x="830" y="617"/>
                  </a:cubicBezTo>
                  <a:cubicBezTo>
                    <a:pt x="829" y="615"/>
                    <a:pt x="829" y="615"/>
                    <a:pt x="829" y="615"/>
                  </a:cubicBezTo>
                  <a:cubicBezTo>
                    <a:pt x="827" y="615"/>
                    <a:pt x="827" y="615"/>
                    <a:pt x="827" y="615"/>
                  </a:cubicBezTo>
                  <a:cubicBezTo>
                    <a:pt x="829" y="620"/>
                    <a:pt x="829" y="620"/>
                    <a:pt x="829" y="620"/>
                  </a:cubicBezTo>
                  <a:cubicBezTo>
                    <a:pt x="828" y="623"/>
                    <a:pt x="828" y="623"/>
                    <a:pt x="828" y="623"/>
                  </a:cubicBezTo>
                  <a:cubicBezTo>
                    <a:pt x="829" y="623"/>
                    <a:pt x="829" y="623"/>
                    <a:pt x="829" y="623"/>
                  </a:cubicBezTo>
                  <a:cubicBezTo>
                    <a:pt x="829" y="625"/>
                    <a:pt x="829" y="625"/>
                    <a:pt x="829" y="625"/>
                  </a:cubicBezTo>
                  <a:cubicBezTo>
                    <a:pt x="827" y="625"/>
                    <a:pt x="827" y="625"/>
                    <a:pt x="827" y="625"/>
                  </a:cubicBezTo>
                  <a:cubicBezTo>
                    <a:pt x="826" y="623"/>
                    <a:pt x="826" y="623"/>
                    <a:pt x="826" y="623"/>
                  </a:cubicBezTo>
                  <a:cubicBezTo>
                    <a:pt x="825" y="619"/>
                    <a:pt x="825" y="619"/>
                    <a:pt x="825" y="619"/>
                  </a:cubicBezTo>
                  <a:cubicBezTo>
                    <a:pt x="826" y="618"/>
                    <a:pt x="826" y="618"/>
                    <a:pt x="826" y="618"/>
                  </a:cubicBezTo>
                  <a:cubicBezTo>
                    <a:pt x="826" y="616"/>
                    <a:pt x="826" y="616"/>
                    <a:pt x="826" y="616"/>
                  </a:cubicBezTo>
                  <a:cubicBezTo>
                    <a:pt x="824" y="617"/>
                    <a:pt x="824" y="617"/>
                    <a:pt x="824" y="617"/>
                  </a:cubicBezTo>
                  <a:cubicBezTo>
                    <a:pt x="823" y="618"/>
                    <a:pt x="823" y="618"/>
                    <a:pt x="823" y="618"/>
                  </a:cubicBezTo>
                  <a:cubicBezTo>
                    <a:pt x="822" y="616"/>
                    <a:pt x="822" y="616"/>
                    <a:pt x="822" y="616"/>
                  </a:cubicBezTo>
                  <a:cubicBezTo>
                    <a:pt x="822" y="613"/>
                    <a:pt x="822" y="613"/>
                    <a:pt x="822" y="613"/>
                  </a:cubicBezTo>
                  <a:cubicBezTo>
                    <a:pt x="821" y="613"/>
                    <a:pt x="821" y="613"/>
                    <a:pt x="821" y="613"/>
                  </a:cubicBezTo>
                  <a:cubicBezTo>
                    <a:pt x="820" y="615"/>
                    <a:pt x="820" y="615"/>
                    <a:pt x="820" y="615"/>
                  </a:cubicBezTo>
                  <a:cubicBezTo>
                    <a:pt x="820" y="614"/>
                    <a:pt x="820" y="614"/>
                    <a:pt x="820" y="614"/>
                  </a:cubicBezTo>
                  <a:cubicBezTo>
                    <a:pt x="820" y="613"/>
                    <a:pt x="820" y="613"/>
                    <a:pt x="820" y="613"/>
                  </a:cubicBezTo>
                  <a:cubicBezTo>
                    <a:pt x="819" y="611"/>
                    <a:pt x="819" y="611"/>
                    <a:pt x="819" y="611"/>
                  </a:cubicBezTo>
                  <a:cubicBezTo>
                    <a:pt x="818" y="610"/>
                    <a:pt x="818" y="610"/>
                    <a:pt x="818" y="610"/>
                  </a:cubicBezTo>
                  <a:cubicBezTo>
                    <a:pt x="818" y="611"/>
                    <a:pt x="818" y="611"/>
                    <a:pt x="818" y="611"/>
                  </a:cubicBezTo>
                  <a:cubicBezTo>
                    <a:pt x="818" y="612"/>
                    <a:pt x="818" y="612"/>
                    <a:pt x="818" y="612"/>
                  </a:cubicBezTo>
                  <a:cubicBezTo>
                    <a:pt x="818" y="614"/>
                    <a:pt x="818" y="614"/>
                    <a:pt x="818" y="614"/>
                  </a:cubicBezTo>
                  <a:cubicBezTo>
                    <a:pt x="816" y="613"/>
                    <a:pt x="816" y="613"/>
                    <a:pt x="816" y="613"/>
                  </a:cubicBezTo>
                  <a:cubicBezTo>
                    <a:pt x="815" y="612"/>
                    <a:pt x="815" y="612"/>
                    <a:pt x="815" y="612"/>
                  </a:cubicBezTo>
                  <a:cubicBezTo>
                    <a:pt x="815" y="611"/>
                    <a:pt x="815" y="611"/>
                    <a:pt x="815" y="611"/>
                  </a:cubicBezTo>
                  <a:cubicBezTo>
                    <a:pt x="815" y="608"/>
                    <a:pt x="815" y="608"/>
                    <a:pt x="815" y="608"/>
                  </a:cubicBezTo>
                  <a:cubicBezTo>
                    <a:pt x="814" y="605"/>
                    <a:pt x="814" y="605"/>
                    <a:pt x="814" y="605"/>
                  </a:cubicBezTo>
                  <a:cubicBezTo>
                    <a:pt x="814" y="603"/>
                    <a:pt x="814" y="603"/>
                    <a:pt x="814" y="603"/>
                  </a:cubicBezTo>
                  <a:cubicBezTo>
                    <a:pt x="813" y="605"/>
                    <a:pt x="813" y="605"/>
                    <a:pt x="813" y="605"/>
                  </a:cubicBezTo>
                  <a:cubicBezTo>
                    <a:pt x="813" y="609"/>
                    <a:pt x="813" y="609"/>
                    <a:pt x="813" y="609"/>
                  </a:cubicBezTo>
                  <a:cubicBezTo>
                    <a:pt x="814" y="611"/>
                    <a:pt x="814" y="611"/>
                    <a:pt x="814" y="611"/>
                  </a:cubicBezTo>
                  <a:cubicBezTo>
                    <a:pt x="813" y="613"/>
                    <a:pt x="813" y="613"/>
                    <a:pt x="813" y="613"/>
                  </a:cubicBezTo>
                  <a:cubicBezTo>
                    <a:pt x="811" y="609"/>
                    <a:pt x="811" y="609"/>
                    <a:pt x="811" y="609"/>
                  </a:cubicBezTo>
                  <a:cubicBezTo>
                    <a:pt x="809" y="607"/>
                    <a:pt x="809" y="607"/>
                    <a:pt x="809" y="607"/>
                  </a:cubicBezTo>
                  <a:cubicBezTo>
                    <a:pt x="809" y="606"/>
                    <a:pt x="809" y="606"/>
                    <a:pt x="809" y="606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807" y="602"/>
                    <a:pt x="807" y="602"/>
                    <a:pt x="807" y="602"/>
                  </a:cubicBezTo>
                  <a:cubicBezTo>
                    <a:pt x="805" y="601"/>
                    <a:pt x="805" y="601"/>
                    <a:pt x="805" y="601"/>
                  </a:cubicBezTo>
                  <a:cubicBezTo>
                    <a:pt x="805" y="600"/>
                    <a:pt x="805" y="600"/>
                    <a:pt x="805" y="600"/>
                  </a:cubicBezTo>
                  <a:cubicBezTo>
                    <a:pt x="804" y="598"/>
                    <a:pt x="804" y="598"/>
                    <a:pt x="804" y="598"/>
                  </a:cubicBezTo>
                  <a:cubicBezTo>
                    <a:pt x="803" y="598"/>
                    <a:pt x="803" y="598"/>
                    <a:pt x="803" y="598"/>
                  </a:cubicBezTo>
                  <a:cubicBezTo>
                    <a:pt x="803" y="600"/>
                    <a:pt x="803" y="600"/>
                    <a:pt x="803" y="600"/>
                  </a:cubicBezTo>
                  <a:cubicBezTo>
                    <a:pt x="804" y="602"/>
                    <a:pt x="804" y="602"/>
                    <a:pt x="804" y="602"/>
                  </a:cubicBezTo>
                  <a:cubicBezTo>
                    <a:pt x="804" y="604"/>
                    <a:pt x="804" y="604"/>
                    <a:pt x="804" y="604"/>
                  </a:cubicBezTo>
                  <a:cubicBezTo>
                    <a:pt x="803" y="603"/>
                    <a:pt x="803" y="603"/>
                    <a:pt x="803" y="603"/>
                  </a:cubicBezTo>
                  <a:cubicBezTo>
                    <a:pt x="803" y="602"/>
                    <a:pt x="803" y="602"/>
                    <a:pt x="803" y="602"/>
                  </a:cubicBezTo>
                  <a:cubicBezTo>
                    <a:pt x="802" y="601"/>
                    <a:pt x="802" y="601"/>
                    <a:pt x="802" y="601"/>
                  </a:cubicBezTo>
                  <a:cubicBezTo>
                    <a:pt x="799" y="599"/>
                    <a:pt x="799" y="599"/>
                    <a:pt x="799" y="599"/>
                  </a:cubicBezTo>
                  <a:cubicBezTo>
                    <a:pt x="798" y="596"/>
                    <a:pt x="798" y="596"/>
                    <a:pt x="798" y="596"/>
                  </a:cubicBezTo>
                  <a:cubicBezTo>
                    <a:pt x="797" y="594"/>
                    <a:pt x="797" y="594"/>
                    <a:pt x="797" y="594"/>
                  </a:cubicBezTo>
                  <a:cubicBezTo>
                    <a:pt x="795" y="593"/>
                    <a:pt x="795" y="593"/>
                    <a:pt x="795" y="593"/>
                  </a:cubicBezTo>
                  <a:cubicBezTo>
                    <a:pt x="794" y="595"/>
                    <a:pt x="794" y="595"/>
                    <a:pt x="794" y="595"/>
                  </a:cubicBezTo>
                  <a:cubicBezTo>
                    <a:pt x="792" y="594"/>
                    <a:pt x="792" y="594"/>
                    <a:pt x="792" y="594"/>
                  </a:cubicBezTo>
                  <a:cubicBezTo>
                    <a:pt x="792" y="596"/>
                    <a:pt x="792" y="596"/>
                    <a:pt x="792" y="596"/>
                  </a:cubicBezTo>
                  <a:cubicBezTo>
                    <a:pt x="793" y="599"/>
                    <a:pt x="793" y="599"/>
                    <a:pt x="793" y="599"/>
                  </a:cubicBezTo>
                  <a:cubicBezTo>
                    <a:pt x="796" y="602"/>
                    <a:pt x="796" y="602"/>
                    <a:pt x="796" y="602"/>
                  </a:cubicBezTo>
                  <a:cubicBezTo>
                    <a:pt x="796" y="603"/>
                    <a:pt x="796" y="603"/>
                    <a:pt x="796" y="603"/>
                  </a:cubicBezTo>
                  <a:cubicBezTo>
                    <a:pt x="797" y="605"/>
                    <a:pt x="797" y="605"/>
                    <a:pt x="797" y="605"/>
                  </a:cubicBezTo>
                  <a:cubicBezTo>
                    <a:pt x="797" y="608"/>
                    <a:pt x="797" y="608"/>
                    <a:pt x="797" y="608"/>
                  </a:cubicBezTo>
                  <a:cubicBezTo>
                    <a:pt x="798" y="607"/>
                    <a:pt x="798" y="607"/>
                    <a:pt x="798" y="607"/>
                  </a:cubicBezTo>
                  <a:cubicBezTo>
                    <a:pt x="801" y="608"/>
                    <a:pt x="801" y="608"/>
                    <a:pt x="801" y="608"/>
                  </a:cubicBezTo>
                  <a:cubicBezTo>
                    <a:pt x="802" y="610"/>
                    <a:pt x="802" y="610"/>
                    <a:pt x="802" y="610"/>
                  </a:cubicBezTo>
                  <a:cubicBezTo>
                    <a:pt x="801" y="611"/>
                    <a:pt x="801" y="611"/>
                    <a:pt x="801" y="611"/>
                  </a:cubicBezTo>
                  <a:cubicBezTo>
                    <a:pt x="802" y="611"/>
                    <a:pt x="802" y="611"/>
                    <a:pt x="802" y="611"/>
                  </a:cubicBezTo>
                  <a:cubicBezTo>
                    <a:pt x="804" y="611"/>
                    <a:pt x="804" y="611"/>
                    <a:pt x="804" y="611"/>
                  </a:cubicBezTo>
                  <a:cubicBezTo>
                    <a:pt x="803" y="613"/>
                    <a:pt x="803" y="613"/>
                    <a:pt x="803" y="613"/>
                  </a:cubicBezTo>
                  <a:cubicBezTo>
                    <a:pt x="805" y="613"/>
                    <a:pt x="805" y="613"/>
                    <a:pt x="805" y="613"/>
                  </a:cubicBezTo>
                  <a:cubicBezTo>
                    <a:pt x="806" y="615"/>
                    <a:pt x="806" y="615"/>
                    <a:pt x="806" y="615"/>
                  </a:cubicBezTo>
                  <a:cubicBezTo>
                    <a:pt x="807" y="617"/>
                    <a:pt x="807" y="617"/>
                    <a:pt x="807" y="617"/>
                  </a:cubicBezTo>
                  <a:cubicBezTo>
                    <a:pt x="807" y="619"/>
                    <a:pt x="807" y="619"/>
                    <a:pt x="807" y="619"/>
                  </a:cubicBezTo>
                  <a:cubicBezTo>
                    <a:pt x="808" y="619"/>
                    <a:pt x="808" y="619"/>
                    <a:pt x="808" y="619"/>
                  </a:cubicBezTo>
                  <a:cubicBezTo>
                    <a:pt x="810" y="620"/>
                    <a:pt x="810" y="620"/>
                    <a:pt x="810" y="620"/>
                  </a:cubicBezTo>
                  <a:cubicBezTo>
                    <a:pt x="810" y="622"/>
                    <a:pt x="810" y="622"/>
                    <a:pt x="810" y="622"/>
                  </a:cubicBezTo>
                  <a:cubicBezTo>
                    <a:pt x="808" y="624"/>
                    <a:pt x="808" y="624"/>
                    <a:pt x="808" y="624"/>
                  </a:cubicBezTo>
                  <a:cubicBezTo>
                    <a:pt x="810" y="624"/>
                    <a:pt x="810" y="624"/>
                    <a:pt x="810" y="624"/>
                  </a:cubicBezTo>
                  <a:cubicBezTo>
                    <a:pt x="810" y="626"/>
                    <a:pt x="810" y="626"/>
                    <a:pt x="810" y="626"/>
                  </a:cubicBezTo>
                  <a:cubicBezTo>
                    <a:pt x="810" y="627"/>
                    <a:pt x="810" y="627"/>
                    <a:pt x="810" y="627"/>
                  </a:cubicBezTo>
                  <a:cubicBezTo>
                    <a:pt x="812" y="625"/>
                    <a:pt x="812" y="625"/>
                    <a:pt x="812" y="625"/>
                  </a:cubicBezTo>
                  <a:cubicBezTo>
                    <a:pt x="813" y="626"/>
                    <a:pt x="813" y="626"/>
                    <a:pt x="813" y="626"/>
                  </a:cubicBezTo>
                  <a:cubicBezTo>
                    <a:pt x="813" y="628"/>
                    <a:pt x="813" y="628"/>
                    <a:pt x="813" y="628"/>
                  </a:cubicBezTo>
                  <a:cubicBezTo>
                    <a:pt x="813" y="629"/>
                    <a:pt x="813" y="629"/>
                    <a:pt x="813" y="629"/>
                  </a:cubicBezTo>
                  <a:cubicBezTo>
                    <a:pt x="814" y="629"/>
                    <a:pt x="814" y="629"/>
                    <a:pt x="814" y="629"/>
                  </a:cubicBezTo>
                  <a:cubicBezTo>
                    <a:pt x="815" y="630"/>
                    <a:pt x="815" y="630"/>
                    <a:pt x="815" y="630"/>
                  </a:cubicBezTo>
                  <a:cubicBezTo>
                    <a:pt x="814" y="631"/>
                    <a:pt x="814" y="631"/>
                    <a:pt x="814" y="631"/>
                  </a:cubicBezTo>
                  <a:cubicBezTo>
                    <a:pt x="813" y="631"/>
                    <a:pt x="813" y="631"/>
                    <a:pt x="813" y="631"/>
                  </a:cubicBezTo>
                  <a:cubicBezTo>
                    <a:pt x="812" y="632"/>
                    <a:pt x="812" y="632"/>
                    <a:pt x="812" y="632"/>
                  </a:cubicBezTo>
                  <a:cubicBezTo>
                    <a:pt x="813" y="634"/>
                    <a:pt x="813" y="634"/>
                    <a:pt x="813" y="634"/>
                  </a:cubicBezTo>
                  <a:cubicBezTo>
                    <a:pt x="814" y="635"/>
                    <a:pt x="814" y="635"/>
                    <a:pt x="814" y="635"/>
                  </a:cubicBezTo>
                  <a:cubicBezTo>
                    <a:pt x="814" y="637"/>
                    <a:pt x="814" y="637"/>
                    <a:pt x="814" y="637"/>
                  </a:cubicBezTo>
                  <a:cubicBezTo>
                    <a:pt x="813" y="637"/>
                    <a:pt x="813" y="637"/>
                    <a:pt x="813" y="637"/>
                  </a:cubicBezTo>
                  <a:close/>
                  <a:moveTo>
                    <a:pt x="609" y="577"/>
                  </a:moveTo>
                  <a:cubicBezTo>
                    <a:pt x="609" y="577"/>
                    <a:pt x="610" y="577"/>
                    <a:pt x="610" y="577"/>
                  </a:cubicBezTo>
                  <a:cubicBezTo>
                    <a:pt x="611" y="575"/>
                    <a:pt x="611" y="575"/>
                    <a:pt x="611" y="575"/>
                  </a:cubicBezTo>
                  <a:cubicBezTo>
                    <a:pt x="612" y="574"/>
                    <a:pt x="612" y="574"/>
                    <a:pt x="612" y="574"/>
                  </a:cubicBezTo>
                  <a:cubicBezTo>
                    <a:pt x="613" y="575"/>
                    <a:pt x="613" y="575"/>
                    <a:pt x="613" y="575"/>
                  </a:cubicBezTo>
                  <a:cubicBezTo>
                    <a:pt x="614" y="576"/>
                    <a:pt x="614" y="576"/>
                    <a:pt x="614" y="576"/>
                  </a:cubicBezTo>
                  <a:cubicBezTo>
                    <a:pt x="616" y="576"/>
                    <a:pt x="616" y="576"/>
                    <a:pt x="616" y="576"/>
                  </a:cubicBezTo>
                  <a:cubicBezTo>
                    <a:pt x="617" y="575"/>
                    <a:pt x="617" y="575"/>
                    <a:pt x="617" y="575"/>
                  </a:cubicBezTo>
                  <a:cubicBezTo>
                    <a:pt x="618" y="575"/>
                    <a:pt x="618" y="575"/>
                    <a:pt x="618" y="575"/>
                  </a:cubicBezTo>
                  <a:cubicBezTo>
                    <a:pt x="620" y="576"/>
                    <a:pt x="620" y="576"/>
                    <a:pt x="620" y="576"/>
                  </a:cubicBezTo>
                  <a:cubicBezTo>
                    <a:pt x="620" y="578"/>
                    <a:pt x="620" y="578"/>
                    <a:pt x="620" y="578"/>
                  </a:cubicBezTo>
                  <a:cubicBezTo>
                    <a:pt x="618" y="580"/>
                    <a:pt x="618" y="580"/>
                    <a:pt x="618" y="580"/>
                  </a:cubicBezTo>
                  <a:cubicBezTo>
                    <a:pt x="619" y="582"/>
                    <a:pt x="619" y="582"/>
                    <a:pt x="619" y="582"/>
                  </a:cubicBezTo>
                  <a:cubicBezTo>
                    <a:pt x="617" y="584"/>
                    <a:pt x="617" y="584"/>
                    <a:pt x="617" y="584"/>
                  </a:cubicBezTo>
                  <a:cubicBezTo>
                    <a:pt x="617" y="587"/>
                    <a:pt x="617" y="587"/>
                    <a:pt x="617" y="587"/>
                  </a:cubicBezTo>
                  <a:cubicBezTo>
                    <a:pt x="618" y="588"/>
                    <a:pt x="618" y="588"/>
                    <a:pt x="618" y="588"/>
                  </a:cubicBezTo>
                  <a:cubicBezTo>
                    <a:pt x="619" y="588"/>
                    <a:pt x="619" y="588"/>
                    <a:pt x="619" y="588"/>
                  </a:cubicBezTo>
                  <a:cubicBezTo>
                    <a:pt x="620" y="588"/>
                    <a:pt x="620" y="588"/>
                    <a:pt x="620" y="588"/>
                  </a:cubicBezTo>
                  <a:cubicBezTo>
                    <a:pt x="622" y="588"/>
                    <a:pt x="622" y="588"/>
                    <a:pt x="622" y="588"/>
                  </a:cubicBezTo>
                  <a:cubicBezTo>
                    <a:pt x="623" y="587"/>
                    <a:pt x="623" y="587"/>
                    <a:pt x="623" y="587"/>
                  </a:cubicBezTo>
                  <a:cubicBezTo>
                    <a:pt x="625" y="587"/>
                    <a:pt x="625" y="587"/>
                    <a:pt x="625" y="587"/>
                  </a:cubicBezTo>
                  <a:cubicBezTo>
                    <a:pt x="626" y="586"/>
                    <a:pt x="626" y="586"/>
                    <a:pt x="626" y="586"/>
                  </a:cubicBezTo>
                  <a:cubicBezTo>
                    <a:pt x="627" y="585"/>
                    <a:pt x="627" y="585"/>
                    <a:pt x="627" y="585"/>
                  </a:cubicBezTo>
                  <a:cubicBezTo>
                    <a:pt x="629" y="585"/>
                    <a:pt x="629" y="585"/>
                    <a:pt x="629" y="585"/>
                  </a:cubicBezTo>
                  <a:cubicBezTo>
                    <a:pt x="631" y="584"/>
                    <a:pt x="631" y="584"/>
                    <a:pt x="631" y="584"/>
                  </a:cubicBezTo>
                  <a:cubicBezTo>
                    <a:pt x="632" y="581"/>
                    <a:pt x="632" y="581"/>
                    <a:pt x="632" y="581"/>
                  </a:cubicBezTo>
                  <a:cubicBezTo>
                    <a:pt x="633" y="580"/>
                    <a:pt x="633" y="580"/>
                    <a:pt x="633" y="580"/>
                  </a:cubicBezTo>
                  <a:cubicBezTo>
                    <a:pt x="635" y="578"/>
                    <a:pt x="635" y="578"/>
                    <a:pt x="635" y="578"/>
                  </a:cubicBezTo>
                  <a:cubicBezTo>
                    <a:pt x="636" y="578"/>
                    <a:pt x="636" y="578"/>
                    <a:pt x="636" y="578"/>
                  </a:cubicBezTo>
                  <a:cubicBezTo>
                    <a:pt x="637" y="579"/>
                    <a:pt x="637" y="579"/>
                    <a:pt x="637" y="579"/>
                  </a:cubicBezTo>
                  <a:cubicBezTo>
                    <a:pt x="639" y="577"/>
                    <a:pt x="639" y="577"/>
                    <a:pt x="639" y="577"/>
                  </a:cubicBezTo>
                  <a:cubicBezTo>
                    <a:pt x="640" y="577"/>
                    <a:pt x="640" y="577"/>
                    <a:pt x="640" y="577"/>
                  </a:cubicBezTo>
                  <a:cubicBezTo>
                    <a:pt x="641" y="577"/>
                    <a:pt x="641" y="577"/>
                    <a:pt x="641" y="577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2" y="571"/>
                    <a:pt x="642" y="571"/>
                    <a:pt x="642" y="571"/>
                  </a:cubicBezTo>
                  <a:cubicBezTo>
                    <a:pt x="644" y="569"/>
                    <a:pt x="644" y="569"/>
                    <a:pt x="644" y="569"/>
                  </a:cubicBezTo>
                  <a:cubicBezTo>
                    <a:pt x="645" y="568"/>
                    <a:pt x="645" y="568"/>
                    <a:pt x="645" y="568"/>
                  </a:cubicBezTo>
                  <a:cubicBezTo>
                    <a:pt x="646" y="568"/>
                    <a:pt x="646" y="568"/>
                    <a:pt x="646" y="568"/>
                  </a:cubicBezTo>
                  <a:cubicBezTo>
                    <a:pt x="647" y="569"/>
                    <a:pt x="647" y="569"/>
                    <a:pt x="647" y="569"/>
                  </a:cubicBezTo>
                  <a:cubicBezTo>
                    <a:pt x="648" y="568"/>
                    <a:pt x="648" y="568"/>
                    <a:pt x="648" y="568"/>
                  </a:cubicBezTo>
                  <a:cubicBezTo>
                    <a:pt x="650" y="567"/>
                    <a:pt x="650" y="567"/>
                    <a:pt x="650" y="567"/>
                  </a:cubicBezTo>
                  <a:cubicBezTo>
                    <a:pt x="651" y="568"/>
                    <a:pt x="651" y="568"/>
                    <a:pt x="651" y="568"/>
                  </a:cubicBezTo>
                  <a:cubicBezTo>
                    <a:pt x="651" y="570"/>
                    <a:pt x="651" y="570"/>
                    <a:pt x="651" y="570"/>
                  </a:cubicBezTo>
                  <a:cubicBezTo>
                    <a:pt x="650" y="571"/>
                    <a:pt x="650" y="571"/>
                    <a:pt x="650" y="571"/>
                  </a:cubicBezTo>
                  <a:cubicBezTo>
                    <a:pt x="649" y="572"/>
                    <a:pt x="649" y="572"/>
                    <a:pt x="649" y="572"/>
                  </a:cubicBezTo>
                  <a:cubicBezTo>
                    <a:pt x="651" y="573"/>
                    <a:pt x="651" y="573"/>
                    <a:pt x="651" y="573"/>
                  </a:cubicBezTo>
                  <a:cubicBezTo>
                    <a:pt x="654" y="573"/>
                    <a:pt x="654" y="573"/>
                    <a:pt x="654" y="573"/>
                  </a:cubicBezTo>
                  <a:cubicBezTo>
                    <a:pt x="656" y="574"/>
                    <a:pt x="656" y="574"/>
                    <a:pt x="656" y="574"/>
                  </a:cubicBezTo>
                  <a:cubicBezTo>
                    <a:pt x="656" y="576"/>
                    <a:pt x="656" y="576"/>
                    <a:pt x="656" y="576"/>
                  </a:cubicBezTo>
                  <a:cubicBezTo>
                    <a:pt x="655" y="578"/>
                    <a:pt x="655" y="578"/>
                    <a:pt x="655" y="578"/>
                  </a:cubicBezTo>
                  <a:cubicBezTo>
                    <a:pt x="653" y="578"/>
                    <a:pt x="653" y="578"/>
                    <a:pt x="653" y="578"/>
                  </a:cubicBezTo>
                  <a:cubicBezTo>
                    <a:pt x="653" y="581"/>
                    <a:pt x="653" y="581"/>
                    <a:pt x="653" y="581"/>
                  </a:cubicBezTo>
                  <a:cubicBezTo>
                    <a:pt x="655" y="582"/>
                    <a:pt x="655" y="582"/>
                    <a:pt x="655" y="582"/>
                  </a:cubicBezTo>
                  <a:cubicBezTo>
                    <a:pt x="656" y="581"/>
                    <a:pt x="656" y="581"/>
                    <a:pt x="656" y="581"/>
                  </a:cubicBezTo>
                  <a:cubicBezTo>
                    <a:pt x="657" y="581"/>
                    <a:pt x="657" y="581"/>
                    <a:pt x="657" y="581"/>
                  </a:cubicBezTo>
                  <a:cubicBezTo>
                    <a:pt x="658" y="582"/>
                    <a:pt x="658" y="582"/>
                    <a:pt x="658" y="582"/>
                  </a:cubicBezTo>
                  <a:cubicBezTo>
                    <a:pt x="659" y="582"/>
                    <a:pt x="659" y="582"/>
                    <a:pt x="659" y="582"/>
                  </a:cubicBezTo>
                  <a:cubicBezTo>
                    <a:pt x="660" y="583"/>
                    <a:pt x="660" y="583"/>
                    <a:pt x="660" y="583"/>
                  </a:cubicBezTo>
                  <a:cubicBezTo>
                    <a:pt x="662" y="583"/>
                    <a:pt x="662" y="583"/>
                    <a:pt x="662" y="583"/>
                  </a:cubicBezTo>
                  <a:cubicBezTo>
                    <a:pt x="664" y="585"/>
                    <a:pt x="664" y="585"/>
                    <a:pt x="664" y="585"/>
                  </a:cubicBezTo>
                  <a:cubicBezTo>
                    <a:pt x="665" y="585"/>
                    <a:pt x="665" y="585"/>
                    <a:pt x="665" y="585"/>
                  </a:cubicBezTo>
                  <a:cubicBezTo>
                    <a:pt x="668" y="586"/>
                    <a:pt x="668" y="586"/>
                    <a:pt x="668" y="586"/>
                  </a:cubicBezTo>
                  <a:cubicBezTo>
                    <a:pt x="669" y="586"/>
                    <a:pt x="669" y="586"/>
                    <a:pt x="669" y="586"/>
                  </a:cubicBezTo>
                  <a:cubicBezTo>
                    <a:pt x="670" y="583"/>
                    <a:pt x="670" y="583"/>
                    <a:pt x="670" y="583"/>
                  </a:cubicBezTo>
                  <a:cubicBezTo>
                    <a:pt x="672" y="583"/>
                    <a:pt x="672" y="583"/>
                    <a:pt x="672" y="583"/>
                  </a:cubicBezTo>
                  <a:cubicBezTo>
                    <a:pt x="674" y="581"/>
                    <a:pt x="674" y="581"/>
                    <a:pt x="674" y="581"/>
                  </a:cubicBezTo>
                  <a:cubicBezTo>
                    <a:pt x="676" y="580"/>
                    <a:pt x="676" y="580"/>
                    <a:pt x="676" y="580"/>
                  </a:cubicBezTo>
                  <a:cubicBezTo>
                    <a:pt x="676" y="579"/>
                    <a:pt x="676" y="579"/>
                    <a:pt x="676" y="579"/>
                  </a:cubicBezTo>
                  <a:cubicBezTo>
                    <a:pt x="675" y="579"/>
                    <a:pt x="675" y="579"/>
                    <a:pt x="675" y="579"/>
                  </a:cubicBezTo>
                  <a:cubicBezTo>
                    <a:pt x="673" y="577"/>
                    <a:pt x="673" y="577"/>
                    <a:pt x="673" y="577"/>
                  </a:cubicBezTo>
                  <a:cubicBezTo>
                    <a:pt x="675" y="577"/>
                    <a:pt x="675" y="577"/>
                    <a:pt x="675" y="577"/>
                  </a:cubicBezTo>
                  <a:cubicBezTo>
                    <a:pt x="676" y="575"/>
                    <a:pt x="676" y="575"/>
                    <a:pt x="676" y="575"/>
                  </a:cubicBezTo>
                  <a:cubicBezTo>
                    <a:pt x="674" y="575"/>
                    <a:pt x="674" y="575"/>
                    <a:pt x="674" y="575"/>
                  </a:cubicBezTo>
                  <a:cubicBezTo>
                    <a:pt x="673" y="573"/>
                    <a:pt x="673" y="573"/>
                    <a:pt x="673" y="573"/>
                  </a:cubicBezTo>
                  <a:cubicBezTo>
                    <a:pt x="672" y="573"/>
                    <a:pt x="672" y="573"/>
                    <a:pt x="672" y="573"/>
                  </a:cubicBezTo>
                  <a:cubicBezTo>
                    <a:pt x="672" y="575"/>
                    <a:pt x="672" y="575"/>
                    <a:pt x="672" y="575"/>
                  </a:cubicBezTo>
                  <a:cubicBezTo>
                    <a:pt x="672" y="575"/>
                    <a:pt x="672" y="575"/>
                    <a:pt x="672" y="575"/>
                  </a:cubicBezTo>
                  <a:cubicBezTo>
                    <a:pt x="671" y="575"/>
                    <a:pt x="671" y="575"/>
                    <a:pt x="671" y="575"/>
                  </a:cubicBezTo>
                  <a:cubicBezTo>
                    <a:pt x="668" y="574"/>
                    <a:pt x="668" y="574"/>
                    <a:pt x="668" y="574"/>
                  </a:cubicBezTo>
                  <a:cubicBezTo>
                    <a:pt x="668" y="572"/>
                    <a:pt x="668" y="572"/>
                    <a:pt x="668" y="572"/>
                  </a:cubicBezTo>
                  <a:cubicBezTo>
                    <a:pt x="667" y="573"/>
                    <a:pt x="667" y="573"/>
                    <a:pt x="667" y="573"/>
                  </a:cubicBezTo>
                  <a:cubicBezTo>
                    <a:pt x="666" y="574"/>
                    <a:pt x="666" y="574"/>
                    <a:pt x="666" y="574"/>
                  </a:cubicBezTo>
                  <a:cubicBezTo>
                    <a:pt x="662" y="574"/>
                    <a:pt x="662" y="574"/>
                    <a:pt x="662" y="574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664" y="572"/>
                    <a:pt x="664" y="572"/>
                    <a:pt x="664" y="572"/>
                  </a:cubicBezTo>
                  <a:cubicBezTo>
                    <a:pt x="666" y="570"/>
                    <a:pt x="666" y="570"/>
                    <a:pt x="666" y="570"/>
                  </a:cubicBezTo>
                  <a:cubicBezTo>
                    <a:pt x="666" y="569"/>
                    <a:pt x="666" y="569"/>
                    <a:pt x="666" y="569"/>
                  </a:cubicBezTo>
                  <a:cubicBezTo>
                    <a:pt x="665" y="568"/>
                    <a:pt x="665" y="568"/>
                    <a:pt x="665" y="568"/>
                  </a:cubicBezTo>
                  <a:cubicBezTo>
                    <a:pt x="665" y="565"/>
                    <a:pt x="665" y="565"/>
                    <a:pt x="665" y="565"/>
                  </a:cubicBezTo>
                  <a:cubicBezTo>
                    <a:pt x="666" y="564"/>
                    <a:pt x="666" y="564"/>
                    <a:pt x="666" y="564"/>
                  </a:cubicBezTo>
                  <a:cubicBezTo>
                    <a:pt x="666" y="563"/>
                    <a:pt x="666" y="563"/>
                    <a:pt x="666" y="563"/>
                  </a:cubicBezTo>
                  <a:cubicBezTo>
                    <a:pt x="665" y="561"/>
                    <a:pt x="665" y="561"/>
                    <a:pt x="665" y="561"/>
                  </a:cubicBezTo>
                  <a:cubicBezTo>
                    <a:pt x="665" y="560"/>
                    <a:pt x="665" y="560"/>
                    <a:pt x="665" y="560"/>
                  </a:cubicBezTo>
                  <a:cubicBezTo>
                    <a:pt x="661" y="556"/>
                    <a:pt x="661" y="556"/>
                    <a:pt x="661" y="556"/>
                  </a:cubicBezTo>
                  <a:cubicBezTo>
                    <a:pt x="658" y="555"/>
                    <a:pt x="658" y="555"/>
                    <a:pt x="658" y="555"/>
                  </a:cubicBezTo>
                  <a:cubicBezTo>
                    <a:pt x="658" y="554"/>
                    <a:pt x="658" y="554"/>
                    <a:pt x="658" y="554"/>
                  </a:cubicBezTo>
                  <a:cubicBezTo>
                    <a:pt x="657" y="551"/>
                    <a:pt x="657" y="551"/>
                    <a:pt x="657" y="551"/>
                  </a:cubicBezTo>
                  <a:cubicBezTo>
                    <a:pt x="656" y="551"/>
                    <a:pt x="656" y="551"/>
                    <a:pt x="656" y="551"/>
                  </a:cubicBezTo>
                  <a:cubicBezTo>
                    <a:pt x="655" y="550"/>
                    <a:pt x="655" y="550"/>
                    <a:pt x="655" y="550"/>
                  </a:cubicBezTo>
                  <a:cubicBezTo>
                    <a:pt x="655" y="547"/>
                    <a:pt x="655" y="547"/>
                    <a:pt x="655" y="547"/>
                  </a:cubicBezTo>
                  <a:cubicBezTo>
                    <a:pt x="655" y="545"/>
                    <a:pt x="655" y="545"/>
                    <a:pt x="655" y="545"/>
                  </a:cubicBezTo>
                  <a:cubicBezTo>
                    <a:pt x="652" y="545"/>
                    <a:pt x="652" y="545"/>
                    <a:pt x="652" y="545"/>
                  </a:cubicBezTo>
                  <a:cubicBezTo>
                    <a:pt x="648" y="543"/>
                    <a:pt x="648" y="543"/>
                    <a:pt x="648" y="543"/>
                  </a:cubicBezTo>
                  <a:cubicBezTo>
                    <a:pt x="647" y="541"/>
                    <a:pt x="647" y="541"/>
                    <a:pt x="647" y="541"/>
                  </a:cubicBezTo>
                  <a:cubicBezTo>
                    <a:pt x="648" y="540"/>
                    <a:pt x="648" y="540"/>
                    <a:pt x="648" y="540"/>
                  </a:cubicBezTo>
                  <a:cubicBezTo>
                    <a:pt x="648" y="539"/>
                    <a:pt x="648" y="539"/>
                    <a:pt x="648" y="539"/>
                  </a:cubicBezTo>
                  <a:cubicBezTo>
                    <a:pt x="646" y="537"/>
                    <a:pt x="646" y="537"/>
                    <a:pt x="646" y="537"/>
                  </a:cubicBezTo>
                  <a:cubicBezTo>
                    <a:pt x="645" y="535"/>
                    <a:pt x="645" y="535"/>
                    <a:pt x="645" y="535"/>
                  </a:cubicBezTo>
                  <a:cubicBezTo>
                    <a:pt x="645" y="535"/>
                    <a:pt x="645" y="535"/>
                    <a:pt x="645" y="535"/>
                  </a:cubicBezTo>
                  <a:cubicBezTo>
                    <a:pt x="642" y="538"/>
                    <a:pt x="642" y="538"/>
                    <a:pt x="642" y="538"/>
                  </a:cubicBezTo>
                  <a:cubicBezTo>
                    <a:pt x="642" y="540"/>
                    <a:pt x="642" y="540"/>
                    <a:pt x="642" y="540"/>
                  </a:cubicBezTo>
                  <a:cubicBezTo>
                    <a:pt x="641" y="541"/>
                    <a:pt x="641" y="541"/>
                    <a:pt x="641" y="541"/>
                  </a:cubicBezTo>
                  <a:cubicBezTo>
                    <a:pt x="639" y="540"/>
                    <a:pt x="639" y="540"/>
                    <a:pt x="639" y="540"/>
                  </a:cubicBezTo>
                  <a:cubicBezTo>
                    <a:pt x="640" y="537"/>
                    <a:pt x="640" y="537"/>
                    <a:pt x="640" y="537"/>
                  </a:cubicBezTo>
                  <a:cubicBezTo>
                    <a:pt x="639" y="535"/>
                    <a:pt x="639" y="535"/>
                    <a:pt x="639" y="535"/>
                  </a:cubicBezTo>
                  <a:cubicBezTo>
                    <a:pt x="639" y="534"/>
                    <a:pt x="639" y="534"/>
                    <a:pt x="639" y="534"/>
                  </a:cubicBezTo>
                  <a:cubicBezTo>
                    <a:pt x="640" y="534"/>
                    <a:pt x="640" y="534"/>
                    <a:pt x="640" y="534"/>
                  </a:cubicBezTo>
                  <a:cubicBezTo>
                    <a:pt x="642" y="534"/>
                    <a:pt x="642" y="534"/>
                    <a:pt x="642" y="534"/>
                  </a:cubicBezTo>
                  <a:cubicBezTo>
                    <a:pt x="641" y="532"/>
                    <a:pt x="641" y="532"/>
                    <a:pt x="641" y="532"/>
                  </a:cubicBezTo>
                  <a:cubicBezTo>
                    <a:pt x="642" y="530"/>
                    <a:pt x="642" y="530"/>
                    <a:pt x="642" y="530"/>
                  </a:cubicBezTo>
                  <a:cubicBezTo>
                    <a:pt x="641" y="528"/>
                    <a:pt x="641" y="528"/>
                    <a:pt x="641" y="528"/>
                  </a:cubicBezTo>
                  <a:cubicBezTo>
                    <a:pt x="639" y="529"/>
                    <a:pt x="639" y="529"/>
                    <a:pt x="639" y="529"/>
                  </a:cubicBezTo>
                  <a:cubicBezTo>
                    <a:pt x="639" y="527"/>
                    <a:pt x="639" y="527"/>
                    <a:pt x="639" y="527"/>
                  </a:cubicBezTo>
                  <a:cubicBezTo>
                    <a:pt x="641" y="525"/>
                    <a:pt x="641" y="525"/>
                    <a:pt x="641" y="525"/>
                  </a:cubicBezTo>
                  <a:cubicBezTo>
                    <a:pt x="640" y="524"/>
                    <a:pt x="640" y="524"/>
                    <a:pt x="640" y="524"/>
                  </a:cubicBezTo>
                  <a:cubicBezTo>
                    <a:pt x="635" y="526"/>
                    <a:pt x="635" y="526"/>
                    <a:pt x="635" y="526"/>
                  </a:cubicBezTo>
                  <a:cubicBezTo>
                    <a:pt x="633" y="528"/>
                    <a:pt x="633" y="528"/>
                    <a:pt x="633" y="528"/>
                  </a:cubicBezTo>
                  <a:cubicBezTo>
                    <a:pt x="631" y="533"/>
                    <a:pt x="631" y="533"/>
                    <a:pt x="631" y="533"/>
                  </a:cubicBezTo>
                  <a:cubicBezTo>
                    <a:pt x="629" y="536"/>
                    <a:pt x="629" y="536"/>
                    <a:pt x="629" y="536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7" y="540"/>
                    <a:pt x="627" y="540"/>
                    <a:pt x="627" y="540"/>
                  </a:cubicBezTo>
                  <a:cubicBezTo>
                    <a:pt x="627" y="541"/>
                    <a:pt x="627" y="541"/>
                    <a:pt x="627" y="541"/>
                  </a:cubicBezTo>
                  <a:cubicBezTo>
                    <a:pt x="624" y="545"/>
                    <a:pt x="624" y="545"/>
                    <a:pt x="624" y="545"/>
                  </a:cubicBezTo>
                  <a:cubicBezTo>
                    <a:pt x="625" y="547"/>
                    <a:pt x="625" y="547"/>
                    <a:pt x="625" y="547"/>
                  </a:cubicBezTo>
                  <a:cubicBezTo>
                    <a:pt x="624" y="548"/>
                    <a:pt x="624" y="548"/>
                    <a:pt x="624" y="548"/>
                  </a:cubicBezTo>
                  <a:cubicBezTo>
                    <a:pt x="623" y="550"/>
                    <a:pt x="623" y="550"/>
                    <a:pt x="623" y="550"/>
                  </a:cubicBezTo>
                  <a:cubicBezTo>
                    <a:pt x="623" y="552"/>
                    <a:pt x="623" y="552"/>
                    <a:pt x="623" y="552"/>
                  </a:cubicBezTo>
                  <a:cubicBezTo>
                    <a:pt x="620" y="554"/>
                    <a:pt x="620" y="554"/>
                    <a:pt x="620" y="554"/>
                  </a:cubicBezTo>
                  <a:cubicBezTo>
                    <a:pt x="619" y="557"/>
                    <a:pt x="619" y="557"/>
                    <a:pt x="619" y="557"/>
                  </a:cubicBezTo>
                  <a:cubicBezTo>
                    <a:pt x="619" y="560"/>
                    <a:pt x="619" y="560"/>
                    <a:pt x="619" y="560"/>
                  </a:cubicBezTo>
                  <a:cubicBezTo>
                    <a:pt x="618" y="561"/>
                    <a:pt x="618" y="561"/>
                    <a:pt x="618" y="561"/>
                  </a:cubicBezTo>
                  <a:cubicBezTo>
                    <a:pt x="619" y="565"/>
                    <a:pt x="619" y="565"/>
                    <a:pt x="619" y="565"/>
                  </a:cubicBezTo>
                  <a:cubicBezTo>
                    <a:pt x="617" y="566"/>
                    <a:pt x="617" y="566"/>
                    <a:pt x="617" y="566"/>
                  </a:cubicBezTo>
                  <a:cubicBezTo>
                    <a:pt x="614" y="566"/>
                    <a:pt x="614" y="566"/>
                    <a:pt x="614" y="566"/>
                  </a:cubicBezTo>
                  <a:cubicBezTo>
                    <a:pt x="610" y="568"/>
                    <a:pt x="610" y="568"/>
                    <a:pt x="610" y="568"/>
                  </a:cubicBezTo>
                  <a:cubicBezTo>
                    <a:pt x="610" y="570"/>
                    <a:pt x="610" y="570"/>
                    <a:pt x="610" y="570"/>
                  </a:cubicBezTo>
                  <a:cubicBezTo>
                    <a:pt x="609" y="574"/>
                    <a:pt x="609" y="574"/>
                    <a:pt x="609" y="574"/>
                  </a:cubicBezTo>
                  <a:cubicBezTo>
                    <a:pt x="609" y="577"/>
                    <a:pt x="609" y="577"/>
                    <a:pt x="609" y="577"/>
                  </a:cubicBezTo>
                  <a:close/>
                  <a:moveTo>
                    <a:pt x="629" y="612"/>
                  </a:moveTo>
                  <a:cubicBezTo>
                    <a:pt x="629" y="613"/>
                    <a:pt x="630" y="613"/>
                    <a:pt x="630" y="613"/>
                  </a:cubicBezTo>
                  <a:cubicBezTo>
                    <a:pt x="631" y="613"/>
                    <a:pt x="631" y="613"/>
                    <a:pt x="631" y="613"/>
                  </a:cubicBezTo>
                  <a:cubicBezTo>
                    <a:pt x="633" y="610"/>
                    <a:pt x="633" y="610"/>
                    <a:pt x="633" y="610"/>
                  </a:cubicBezTo>
                  <a:cubicBezTo>
                    <a:pt x="634" y="610"/>
                    <a:pt x="634" y="610"/>
                    <a:pt x="634" y="610"/>
                  </a:cubicBezTo>
                  <a:cubicBezTo>
                    <a:pt x="636" y="610"/>
                    <a:pt x="636" y="610"/>
                    <a:pt x="636" y="610"/>
                  </a:cubicBezTo>
                  <a:cubicBezTo>
                    <a:pt x="636" y="611"/>
                    <a:pt x="636" y="611"/>
                    <a:pt x="636" y="611"/>
                  </a:cubicBezTo>
                  <a:cubicBezTo>
                    <a:pt x="638" y="612"/>
                    <a:pt x="638" y="612"/>
                    <a:pt x="638" y="612"/>
                  </a:cubicBezTo>
                  <a:cubicBezTo>
                    <a:pt x="641" y="609"/>
                    <a:pt x="641" y="609"/>
                    <a:pt x="641" y="609"/>
                  </a:cubicBezTo>
                  <a:cubicBezTo>
                    <a:pt x="643" y="608"/>
                    <a:pt x="643" y="608"/>
                    <a:pt x="643" y="608"/>
                  </a:cubicBezTo>
                  <a:cubicBezTo>
                    <a:pt x="645" y="607"/>
                    <a:pt x="645" y="607"/>
                    <a:pt x="645" y="607"/>
                  </a:cubicBezTo>
                  <a:cubicBezTo>
                    <a:pt x="647" y="604"/>
                    <a:pt x="647" y="604"/>
                    <a:pt x="647" y="604"/>
                  </a:cubicBezTo>
                  <a:cubicBezTo>
                    <a:pt x="649" y="604"/>
                    <a:pt x="649" y="604"/>
                    <a:pt x="649" y="604"/>
                  </a:cubicBezTo>
                  <a:cubicBezTo>
                    <a:pt x="652" y="602"/>
                    <a:pt x="652" y="602"/>
                    <a:pt x="652" y="602"/>
                  </a:cubicBezTo>
                  <a:cubicBezTo>
                    <a:pt x="652" y="600"/>
                    <a:pt x="652" y="600"/>
                    <a:pt x="652" y="600"/>
                  </a:cubicBezTo>
                  <a:cubicBezTo>
                    <a:pt x="654" y="598"/>
                    <a:pt x="654" y="598"/>
                    <a:pt x="654" y="598"/>
                  </a:cubicBezTo>
                  <a:cubicBezTo>
                    <a:pt x="653" y="597"/>
                    <a:pt x="653" y="597"/>
                    <a:pt x="653" y="597"/>
                  </a:cubicBezTo>
                  <a:cubicBezTo>
                    <a:pt x="651" y="597"/>
                    <a:pt x="651" y="597"/>
                    <a:pt x="651" y="597"/>
                  </a:cubicBezTo>
                  <a:cubicBezTo>
                    <a:pt x="650" y="597"/>
                    <a:pt x="650" y="597"/>
                    <a:pt x="650" y="597"/>
                  </a:cubicBezTo>
                  <a:cubicBezTo>
                    <a:pt x="648" y="597"/>
                    <a:pt x="648" y="597"/>
                    <a:pt x="648" y="597"/>
                  </a:cubicBezTo>
                  <a:cubicBezTo>
                    <a:pt x="646" y="597"/>
                    <a:pt x="646" y="597"/>
                    <a:pt x="646" y="597"/>
                  </a:cubicBezTo>
                  <a:cubicBezTo>
                    <a:pt x="645" y="597"/>
                    <a:pt x="645" y="597"/>
                    <a:pt x="645" y="597"/>
                  </a:cubicBezTo>
                  <a:cubicBezTo>
                    <a:pt x="644" y="597"/>
                    <a:pt x="644" y="597"/>
                    <a:pt x="644" y="597"/>
                  </a:cubicBezTo>
                  <a:cubicBezTo>
                    <a:pt x="642" y="599"/>
                    <a:pt x="642" y="599"/>
                    <a:pt x="642" y="599"/>
                  </a:cubicBezTo>
                  <a:cubicBezTo>
                    <a:pt x="640" y="598"/>
                    <a:pt x="640" y="598"/>
                    <a:pt x="640" y="598"/>
                  </a:cubicBezTo>
                  <a:cubicBezTo>
                    <a:pt x="640" y="596"/>
                    <a:pt x="640" y="596"/>
                    <a:pt x="640" y="596"/>
                  </a:cubicBezTo>
                  <a:cubicBezTo>
                    <a:pt x="639" y="596"/>
                    <a:pt x="639" y="596"/>
                    <a:pt x="639" y="596"/>
                  </a:cubicBezTo>
                  <a:cubicBezTo>
                    <a:pt x="637" y="597"/>
                    <a:pt x="637" y="597"/>
                    <a:pt x="637" y="597"/>
                  </a:cubicBezTo>
                  <a:cubicBezTo>
                    <a:pt x="634" y="600"/>
                    <a:pt x="634" y="600"/>
                    <a:pt x="634" y="600"/>
                  </a:cubicBezTo>
                  <a:cubicBezTo>
                    <a:pt x="634" y="601"/>
                    <a:pt x="634" y="601"/>
                    <a:pt x="634" y="601"/>
                  </a:cubicBezTo>
                  <a:cubicBezTo>
                    <a:pt x="633" y="603"/>
                    <a:pt x="633" y="603"/>
                    <a:pt x="633" y="603"/>
                  </a:cubicBezTo>
                  <a:cubicBezTo>
                    <a:pt x="629" y="604"/>
                    <a:pt x="629" y="604"/>
                    <a:pt x="629" y="604"/>
                  </a:cubicBezTo>
                  <a:cubicBezTo>
                    <a:pt x="628" y="605"/>
                    <a:pt x="628" y="605"/>
                    <a:pt x="628" y="605"/>
                  </a:cubicBezTo>
                  <a:cubicBezTo>
                    <a:pt x="629" y="606"/>
                    <a:pt x="629" y="606"/>
                    <a:pt x="629" y="606"/>
                  </a:cubicBezTo>
                  <a:cubicBezTo>
                    <a:pt x="630" y="608"/>
                    <a:pt x="630" y="608"/>
                    <a:pt x="630" y="608"/>
                  </a:cubicBezTo>
                  <a:cubicBezTo>
                    <a:pt x="629" y="610"/>
                    <a:pt x="629" y="610"/>
                    <a:pt x="629" y="610"/>
                  </a:cubicBezTo>
                  <a:cubicBezTo>
                    <a:pt x="629" y="612"/>
                    <a:pt x="629" y="612"/>
                    <a:pt x="629" y="612"/>
                  </a:cubicBezTo>
                  <a:close/>
                  <a:moveTo>
                    <a:pt x="826" y="628"/>
                  </a:moveTo>
                  <a:cubicBezTo>
                    <a:pt x="827" y="629"/>
                    <a:pt x="827" y="629"/>
                    <a:pt x="827" y="629"/>
                  </a:cubicBezTo>
                  <a:cubicBezTo>
                    <a:pt x="829" y="629"/>
                    <a:pt x="829" y="629"/>
                    <a:pt x="829" y="629"/>
                  </a:cubicBezTo>
                  <a:cubicBezTo>
                    <a:pt x="831" y="631"/>
                    <a:pt x="831" y="631"/>
                    <a:pt x="831" y="631"/>
                  </a:cubicBezTo>
                  <a:cubicBezTo>
                    <a:pt x="832" y="630"/>
                    <a:pt x="832" y="630"/>
                    <a:pt x="832" y="630"/>
                  </a:cubicBezTo>
                  <a:cubicBezTo>
                    <a:pt x="832" y="629"/>
                    <a:pt x="832" y="629"/>
                    <a:pt x="832" y="629"/>
                  </a:cubicBezTo>
                  <a:cubicBezTo>
                    <a:pt x="833" y="628"/>
                    <a:pt x="833" y="628"/>
                    <a:pt x="833" y="628"/>
                  </a:cubicBezTo>
                  <a:cubicBezTo>
                    <a:pt x="833" y="626"/>
                    <a:pt x="833" y="626"/>
                    <a:pt x="833" y="626"/>
                  </a:cubicBezTo>
                  <a:cubicBezTo>
                    <a:pt x="832" y="626"/>
                    <a:pt x="832" y="626"/>
                    <a:pt x="832" y="626"/>
                  </a:cubicBezTo>
                  <a:cubicBezTo>
                    <a:pt x="830" y="627"/>
                    <a:pt x="830" y="627"/>
                    <a:pt x="830" y="627"/>
                  </a:cubicBezTo>
                  <a:cubicBezTo>
                    <a:pt x="828" y="627"/>
                    <a:pt x="828" y="627"/>
                    <a:pt x="828" y="627"/>
                  </a:cubicBezTo>
                  <a:cubicBezTo>
                    <a:pt x="826" y="628"/>
                    <a:pt x="826" y="628"/>
                    <a:pt x="826" y="628"/>
                  </a:cubicBezTo>
                  <a:close/>
                  <a:moveTo>
                    <a:pt x="765" y="612"/>
                  </a:moveTo>
                  <a:cubicBezTo>
                    <a:pt x="765" y="613"/>
                    <a:pt x="765" y="613"/>
                    <a:pt x="765" y="613"/>
                  </a:cubicBezTo>
                  <a:cubicBezTo>
                    <a:pt x="768" y="613"/>
                    <a:pt x="768" y="613"/>
                    <a:pt x="768" y="613"/>
                  </a:cubicBezTo>
                  <a:cubicBezTo>
                    <a:pt x="768" y="615"/>
                    <a:pt x="768" y="615"/>
                    <a:pt x="768" y="615"/>
                  </a:cubicBezTo>
                  <a:cubicBezTo>
                    <a:pt x="768" y="615"/>
                    <a:pt x="768" y="615"/>
                    <a:pt x="768" y="615"/>
                  </a:cubicBezTo>
                  <a:cubicBezTo>
                    <a:pt x="768" y="617"/>
                    <a:pt x="768" y="617"/>
                    <a:pt x="768" y="617"/>
                  </a:cubicBezTo>
                  <a:cubicBezTo>
                    <a:pt x="770" y="618"/>
                    <a:pt x="770" y="618"/>
                    <a:pt x="770" y="618"/>
                  </a:cubicBezTo>
                  <a:cubicBezTo>
                    <a:pt x="770" y="618"/>
                    <a:pt x="770" y="618"/>
                    <a:pt x="770" y="618"/>
                  </a:cubicBezTo>
                  <a:cubicBezTo>
                    <a:pt x="772" y="618"/>
                    <a:pt x="772" y="618"/>
                    <a:pt x="772" y="618"/>
                  </a:cubicBezTo>
                  <a:cubicBezTo>
                    <a:pt x="772" y="618"/>
                    <a:pt x="772" y="618"/>
                    <a:pt x="772" y="618"/>
                  </a:cubicBezTo>
                  <a:cubicBezTo>
                    <a:pt x="773" y="617"/>
                    <a:pt x="773" y="617"/>
                    <a:pt x="773" y="617"/>
                  </a:cubicBezTo>
                  <a:cubicBezTo>
                    <a:pt x="773" y="616"/>
                    <a:pt x="773" y="616"/>
                    <a:pt x="773" y="616"/>
                  </a:cubicBezTo>
                  <a:cubicBezTo>
                    <a:pt x="771" y="614"/>
                    <a:pt x="771" y="614"/>
                    <a:pt x="771" y="614"/>
                  </a:cubicBezTo>
                  <a:cubicBezTo>
                    <a:pt x="770" y="614"/>
                    <a:pt x="770" y="614"/>
                    <a:pt x="770" y="614"/>
                  </a:cubicBezTo>
                  <a:cubicBezTo>
                    <a:pt x="769" y="613"/>
                    <a:pt x="769" y="613"/>
                    <a:pt x="769" y="613"/>
                  </a:cubicBezTo>
                  <a:cubicBezTo>
                    <a:pt x="767" y="612"/>
                    <a:pt x="767" y="612"/>
                    <a:pt x="767" y="612"/>
                  </a:cubicBezTo>
                  <a:cubicBezTo>
                    <a:pt x="765" y="612"/>
                    <a:pt x="765" y="612"/>
                    <a:pt x="765" y="612"/>
                  </a:cubicBezTo>
                  <a:cubicBezTo>
                    <a:pt x="765" y="612"/>
                    <a:pt x="765" y="612"/>
                    <a:pt x="765" y="612"/>
                  </a:cubicBezTo>
                  <a:close/>
                  <a:moveTo>
                    <a:pt x="824" y="644"/>
                  </a:moveTo>
                  <a:cubicBezTo>
                    <a:pt x="821" y="642"/>
                    <a:pt x="821" y="642"/>
                    <a:pt x="821" y="642"/>
                  </a:cubicBezTo>
                  <a:cubicBezTo>
                    <a:pt x="821" y="641"/>
                    <a:pt x="821" y="641"/>
                    <a:pt x="821" y="641"/>
                  </a:cubicBezTo>
                  <a:cubicBezTo>
                    <a:pt x="820" y="640"/>
                    <a:pt x="820" y="640"/>
                    <a:pt x="820" y="640"/>
                  </a:cubicBezTo>
                  <a:cubicBezTo>
                    <a:pt x="820" y="639"/>
                    <a:pt x="820" y="639"/>
                    <a:pt x="820" y="639"/>
                  </a:cubicBezTo>
                  <a:cubicBezTo>
                    <a:pt x="822" y="638"/>
                    <a:pt x="822" y="638"/>
                    <a:pt x="822" y="638"/>
                  </a:cubicBezTo>
                  <a:cubicBezTo>
                    <a:pt x="823" y="639"/>
                    <a:pt x="823" y="639"/>
                    <a:pt x="823" y="639"/>
                  </a:cubicBezTo>
                  <a:cubicBezTo>
                    <a:pt x="823" y="640"/>
                    <a:pt x="823" y="640"/>
                    <a:pt x="823" y="640"/>
                  </a:cubicBezTo>
                  <a:cubicBezTo>
                    <a:pt x="824" y="642"/>
                    <a:pt x="824" y="642"/>
                    <a:pt x="824" y="642"/>
                  </a:cubicBezTo>
                  <a:cubicBezTo>
                    <a:pt x="824" y="644"/>
                    <a:pt x="824" y="644"/>
                    <a:pt x="824" y="644"/>
                  </a:cubicBezTo>
                  <a:cubicBezTo>
                    <a:pt x="824" y="644"/>
                    <a:pt x="824" y="644"/>
                    <a:pt x="824" y="644"/>
                  </a:cubicBezTo>
                  <a:close/>
                  <a:moveTo>
                    <a:pt x="821" y="651"/>
                  </a:moveTo>
                  <a:cubicBezTo>
                    <a:pt x="821" y="650"/>
                    <a:pt x="821" y="650"/>
                    <a:pt x="821" y="650"/>
                  </a:cubicBezTo>
                  <a:cubicBezTo>
                    <a:pt x="820" y="649"/>
                    <a:pt x="820" y="649"/>
                    <a:pt x="820" y="649"/>
                  </a:cubicBezTo>
                  <a:cubicBezTo>
                    <a:pt x="819" y="648"/>
                    <a:pt x="819" y="648"/>
                    <a:pt x="819" y="648"/>
                  </a:cubicBezTo>
                  <a:cubicBezTo>
                    <a:pt x="818" y="648"/>
                    <a:pt x="818" y="648"/>
                    <a:pt x="818" y="648"/>
                  </a:cubicBezTo>
                  <a:cubicBezTo>
                    <a:pt x="816" y="646"/>
                    <a:pt x="816" y="646"/>
                    <a:pt x="816" y="646"/>
                  </a:cubicBezTo>
                  <a:cubicBezTo>
                    <a:pt x="816" y="645"/>
                    <a:pt x="816" y="645"/>
                    <a:pt x="816" y="645"/>
                  </a:cubicBezTo>
                  <a:cubicBezTo>
                    <a:pt x="818" y="645"/>
                    <a:pt x="818" y="645"/>
                    <a:pt x="818" y="645"/>
                  </a:cubicBezTo>
                  <a:cubicBezTo>
                    <a:pt x="819" y="644"/>
                    <a:pt x="819" y="644"/>
                    <a:pt x="819" y="644"/>
                  </a:cubicBezTo>
                  <a:cubicBezTo>
                    <a:pt x="822" y="645"/>
                    <a:pt x="822" y="645"/>
                    <a:pt x="822" y="645"/>
                  </a:cubicBezTo>
                  <a:cubicBezTo>
                    <a:pt x="825" y="646"/>
                    <a:pt x="825" y="646"/>
                    <a:pt x="825" y="646"/>
                  </a:cubicBezTo>
                  <a:cubicBezTo>
                    <a:pt x="825" y="647"/>
                    <a:pt x="825" y="647"/>
                    <a:pt x="825" y="647"/>
                  </a:cubicBezTo>
                  <a:cubicBezTo>
                    <a:pt x="824" y="648"/>
                    <a:pt x="824" y="648"/>
                    <a:pt x="824" y="648"/>
                  </a:cubicBezTo>
                  <a:cubicBezTo>
                    <a:pt x="823" y="649"/>
                    <a:pt x="823" y="649"/>
                    <a:pt x="823" y="649"/>
                  </a:cubicBezTo>
                  <a:cubicBezTo>
                    <a:pt x="822" y="650"/>
                    <a:pt x="822" y="650"/>
                    <a:pt x="822" y="650"/>
                  </a:cubicBezTo>
                  <a:cubicBezTo>
                    <a:pt x="822" y="651"/>
                    <a:pt x="822" y="651"/>
                    <a:pt x="822" y="651"/>
                  </a:cubicBezTo>
                  <a:cubicBezTo>
                    <a:pt x="821" y="651"/>
                    <a:pt x="821" y="651"/>
                    <a:pt x="821" y="651"/>
                  </a:cubicBezTo>
                  <a:close/>
                  <a:moveTo>
                    <a:pt x="761" y="688"/>
                  </a:moveTo>
                  <a:cubicBezTo>
                    <a:pt x="760" y="689"/>
                    <a:pt x="760" y="689"/>
                    <a:pt x="760" y="689"/>
                  </a:cubicBezTo>
                  <a:cubicBezTo>
                    <a:pt x="761" y="689"/>
                    <a:pt x="761" y="689"/>
                    <a:pt x="761" y="689"/>
                  </a:cubicBezTo>
                  <a:cubicBezTo>
                    <a:pt x="761" y="688"/>
                    <a:pt x="761" y="688"/>
                    <a:pt x="761" y="688"/>
                  </a:cubicBezTo>
                  <a:close/>
                  <a:moveTo>
                    <a:pt x="762" y="689"/>
                  </a:moveTo>
                  <a:cubicBezTo>
                    <a:pt x="761" y="690"/>
                    <a:pt x="761" y="690"/>
                    <a:pt x="761" y="690"/>
                  </a:cubicBezTo>
                  <a:cubicBezTo>
                    <a:pt x="762" y="690"/>
                    <a:pt x="762" y="690"/>
                    <a:pt x="762" y="690"/>
                  </a:cubicBezTo>
                  <a:cubicBezTo>
                    <a:pt x="762" y="689"/>
                    <a:pt x="762" y="689"/>
                    <a:pt x="762" y="689"/>
                  </a:cubicBezTo>
                  <a:close/>
                  <a:moveTo>
                    <a:pt x="763" y="688"/>
                  </a:moveTo>
                  <a:cubicBezTo>
                    <a:pt x="763" y="689"/>
                    <a:pt x="763" y="689"/>
                    <a:pt x="763" y="689"/>
                  </a:cubicBezTo>
                  <a:cubicBezTo>
                    <a:pt x="763" y="691"/>
                    <a:pt x="763" y="691"/>
                    <a:pt x="763" y="691"/>
                  </a:cubicBezTo>
                  <a:cubicBezTo>
                    <a:pt x="763" y="693"/>
                    <a:pt x="763" y="693"/>
                    <a:pt x="763" y="693"/>
                  </a:cubicBezTo>
                  <a:cubicBezTo>
                    <a:pt x="764" y="692"/>
                    <a:pt x="764" y="692"/>
                    <a:pt x="764" y="692"/>
                  </a:cubicBezTo>
                  <a:cubicBezTo>
                    <a:pt x="764" y="690"/>
                    <a:pt x="764" y="690"/>
                    <a:pt x="764" y="690"/>
                  </a:cubicBezTo>
                  <a:cubicBezTo>
                    <a:pt x="763" y="688"/>
                    <a:pt x="763" y="688"/>
                    <a:pt x="763" y="688"/>
                  </a:cubicBezTo>
                  <a:close/>
                  <a:moveTo>
                    <a:pt x="779" y="670"/>
                  </a:moveTo>
                  <a:cubicBezTo>
                    <a:pt x="779" y="669"/>
                    <a:pt x="779" y="669"/>
                    <a:pt x="779" y="669"/>
                  </a:cubicBezTo>
                  <a:cubicBezTo>
                    <a:pt x="780" y="666"/>
                    <a:pt x="780" y="666"/>
                    <a:pt x="780" y="666"/>
                  </a:cubicBezTo>
                  <a:cubicBezTo>
                    <a:pt x="781" y="665"/>
                    <a:pt x="781" y="665"/>
                    <a:pt x="781" y="665"/>
                  </a:cubicBezTo>
                  <a:cubicBezTo>
                    <a:pt x="781" y="664"/>
                    <a:pt x="781" y="664"/>
                    <a:pt x="781" y="664"/>
                  </a:cubicBezTo>
                  <a:cubicBezTo>
                    <a:pt x="784" y="662"/>
                    <a:pt x="784" y="662"/>
                    <a:pt x="784" y="662"/>
                  </a:cubicBezTo>
                  <a:cubicBezTo>
                    <a:pt x="786" y="662"/>
                    <a:pt x="786" y="662"/>
                    <a:pt x="786" y="662"/>
                  </a:cubicBezTo>
                  <a:cubicBezTo>
                    <a:pt x="787" y="663"/>
                    <a:pt x="787" y="663"/>
                    <a:pt x="787" y="663"/>
                  </a:cubicBezTo>
                  <a:cubicBezTo>
                    <a:pt x="786" y="664"/>
                    <a:pt x="786" y="664"/>
                    <a:pt x="786" y="664"/>
                  </a:cubicBezTo>
                  <a:cubicBezTo>
                    <a:pt x="787" y="664"/>
                    <a:pt x="787" y="664"/>
                    <a:pt x="787" y="664"/>
                  </a:cubicBezTo>
                  <a:cubicBezTo>
                    <a:pt x="787" y="666"/>
                    <a:pt x="787" y="666"/>
                    <a:pt x="787" y="666"/>
                  </a:cubicBezTo>
                  <a:cubicBezTo>
                    <a:pt x="785" y="667"/>
                    <a:pt x="785" y="667"/>
                    <a:pt x="785" y="667"/>
                  </a:cubicBezTo>
                  <a:cubicBezTo>
                    <a:pt x="784" y="668"/>
                    <a:pt x="784" y="668"/>
                    <a:pt x="784" y="668"/>
                  </a:cubicBezTo>
                  <a:cubicBezTo>
                    <a:pt x="783" y="668"/>
                    <a:pt x="783" y="668"/>
                    <a:pt x="783" y="668"/>
                  </a:cubicBezTo>
                  <a:cubicBezTo>
                    <a:pt x="780" y="670"/>
                    <a:pt x="780" y="670"/>
                    <a:pt x="780" y="670"/>
                  </a:cubicBezTo>
                  <a:cubicBezTo>
                    <a:pt x="779" y="670"/>
                    <a:pt x="779" y="670"/>
                    <a:pt x="779" y="670"/>
                  </a:cubicBezTo>
                  <a:close/>
                  <a:moveTo>
                    <a:pt x="726" y="610"/>
                  </a:moveTo>
                  <a:cubicBezTo>
                    <a:pt x="728" y="611"/>
                    <a:pt x="728" y="611"/>
                    <a:pt x="728" y="611"/>
                  </a:cubicBezTo>
                  <a:cubicBezTo>
                    <a:pt x="730" y="613"/>
                    <a:pt x="730" y="613"/>
                    <a:pt x="730" y="613"/>
                  </a:cubicBezTo>
                  <a:cubicBezTo>
                    <a:pt x="732" y="613"/>
                    <a:pt x="732" y="613"/>
                    <a:pt x="732" y="613"/>
                  </a:cubicBezTo>
                  <a:cubicBezTo>
                    <a:pt x="734" y="614"/>
                    <a:pt x="734" y="614"/>
                    <a:pt x="734" y="614"/>
                  </a:cubicBezTo>
                  <a:cubicBezTo>
                    <a:pt x="733" y="613"/>
                    <a:pt x="733" y="613"/>
                    <a:pt x="733" y="613"/>
                  </a:cubicBezTo>
                  <a:cubicBezTo>
                    <a:pt x="731" y="612"/>
                    <a:pt x="731" y="612"/>
                    <a:pt x="731" y="612"/>
                  </a:cubicBezTo>
                  <a:cubicBezTo>
                    <a:pt x="729" y="610"/>
                    <a:pt x="729" y="610"/>
                    <a:pt x="729" y="610"/>
                  </a:cubicBezTo>
                  <a:cubicBezTo>
                    <a:pt x="727" y="609"/>
                    <a:pt x="727" y="609"/>
                    <a:pt x="727" y="609"/>
                  </a:cubicBezTo>
                  <a:cubicBezTo>
                    <a:pt x="726" y="610"/>
                    <a:pt x="726" y="610"/>
                    <a:pt x="726" y="610"/>
                  </a:cubicBezTo>
                  <a:close/>
                  <a:moveTo>
                    <a:pt x="708" y="593"/>
                  </a:moveTo>
                  <a:cubicBezTo>
                    <a:pt x="709" y="594"/>
                    <a:pt x="709" y="594"/>
                    <a:pt x="709" y="594"/>
                  </a:cubicBezTo>
                  <a:cubicBezTo>
                    <a:pt x="710" y="594"/>
                    <a:pt x="710" y="594"/>
                    <a:pt x="710" y="594"/>
                  </a:cubicBezTo>
                  <a:cubicBezTo>
                    <a:pt x="711" y="594"/>
                    <a:pt x="711" y="594"/>
                    <a:pt x="711" y="594"/>
                  </a:cubicBezTo>
                  <a:cubicBezTo>
                    <a:pt x="712" y="594"/>
                    <a:pt x="712" y="594"/>
                    <a:pt x="712" y="594"/>
                  </a:cubicBezTo>
                  <a:cubicBezTo>
                    <a:pt x="712" y="593"/>
                    <a:pt x="712" y="593"/>
                    <a:pt x="712" y="593"/>
                  </a:cubicBezTo>
                  <a:cubicBezTo>
                    <a:pt x="713" y="593"/>
                    <a:pt x="713" y="593"/>
                    <a:pt x="713" y="593"/>
                  </a:cubicBezTo>
                  <a:cubicBezTo>
                    <a:pt x="713" y="592"/>
                    <a:pt x="713" y="592"/>
                    <a:pt x="713" y="592"/>
                  </a:cubicBezTo>
                  <a:cubicBezTo>
                    <a:pt x="712" y="591"/>
                    <a:pt x="712" y="591"/>
                    <a:pt x="712" y="591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1" y="588"/>
                    <a:pt x="711" y="588"/>
                    <a:pt x="711" y="588"/>
                  </a:cubicBezTo>
                  <a:cubicBezTo>
                    <a:pt x="709" y="588"/>
                    <a:pt x="709" y="588"/>
                    <a:pt x="709" y="588"/>
                  </a:cubicBezTo>
                  <a:cubicBezTo>
                    <a:pt x="709" y="587"/>
                    <a:pt x="709" y="587"/>
                    <a:pt x="709" y="587"/>
                  </a:cubicBezTo>
                  <a:cubicBezTo>
                    <a:pt x="708" y="586"/>
                    <a:pt x="708" y="586"/>
                    <a:pt x="708" y="586"/>
                  </a:cubicBezTo>
                  <a:cubicBezTo>
                    <a:pt x="707" y="586"/>
                    <a:pt x="707" y="586"/>
                    <a:pt x="707" y="586"/>
                  </a:cubicBezTo>
                  <a:cubicBezTo>
                    <a:pt x="706" y="586"/>
                    <a:pt x="706" y="586"/>
                    <a:pt x="706" y="586"/>
                  </a:cubicBezTo>
                  <a:cubicBezTo>
                    <a:pt x="704" y="586"/>
                    <a:pt x="704" y="586"/>
                    <a:pt x="704" y="586"/>
                  </a:cubicBezTo>
                  <a:cubicBezTo>
                    <a:pt x="704" y="587"/>
                    <a:pt x="704" y="587"/>
                    <a:pt x="704" y="587"/>
                  </a:cubicBezTo>
                  <a:cubicBezTo>
                    <a:pt x="704" y="588"/>
                    <a:pt x="704" y="588"/>
                    <a:pt x="704" y="588"/>
                  </a:cubicBezTo>
                  <a:cubicBezTo>
                    <a:pt x="705" y="588"/>
                    <a:pt x="705" y="588"/>
                    <a:pt x="705" y="588"/>
                  </a:cubicBezTo>
                  <a:cubicBezTo>
                    <a:pt x="706" y="589"/>
                    <a:pt x="706" y="589"/>
                    <a:pt x="706" y="589"/>
                  </a:cubicBezTo>
                  <a:cubicBezTo>
                    <a:pt x="707" y="590"/>
                    <a:pt x="707" y="590"/>
                    <a:pt x="707" y="590"/>
                  </a:cubicBezTo>
                  <a:cubicBezTo>
                    <a:pt x="708" y="591"/>
                    <a:pt x="708" y="591"/>
                    <a:pt x="708" y="591"/>
                  </a:cubicBezTo>
                  <a:cubicBezTo>
                    <a:pt x="708" y="593"/>
                    <a:pt x="708" y="593"/>
                    <a:pt x="708" y="593"/>
                  </a:cubicBezTo>
                  <a:close/>
                  <a:moveTo>
                    <a:pt x="695" y="599"/>
                  </a:moveTo>
                  <a:cubicBezTo>
                    <a:pt x="697" y="599"/>
                    <a:pt x="697" y="599"/>
                    <a:pt x="697" y="599"/>
                  </a:cubicBezTo>
                  <a:cubicBezTo>
                    <a:pt x="698" y="598"/>
                    <a:pt x="698" y="598"/>
                    <a:pt x="698" y="598"/>
                  </a:cubicBezTo>
                  <a:cubicBezTo>
                    <a:pt x="700" y="598"/>
                    <a:pt x="700" y="598"/>
                    <a:pt x="700" y="598"/>
                  </a:cubicBezTo>
                  <a:cubicBezTo>
                    <a:pt x="701" y="597"/>
                    <a:pt x="701" y="597"/>
                    <a:pt x="701" y="597"/>
                  </a:cubicBezTo>
                  <a:cubicBezTo>
                    <a:pt x="701" y="596"/>
                    <a:pt x="701" y="596"/>
                    <a:pt x="701" y="596"/>
                  </a:cubicBezTo>
                  <a:cubicBezTo>
                    <a:pt x="701" y="595"/>
                    <a:pt x="701" y="595"/>
                    <a:pt x="701" y="595"/>
                  </a:cubicBezTo>
                  <a:cubicBezTo>
                    <a:pt x="701" y="592"/>
                    <a:pt x="701" y="592"/>
                    <a:pt x="701" y="592"/>
                  </a:cubicBezTo>
                  <a:cubicBezTo>
                    <a:pt x="700" y="591"/>
                    <a:pt x="700" y="591"/>
                    <a:pt x="700" y="591"/>
                  </a:cubicBezTo>
                  <a:cubicBezTo>
                    <a:pt x="697" y="591"/>
                    <a:pt x="697" y="591"/>
                    <a:pt x="697" y="591"/>
                  </a:cubicBezTo>
                  <a:cubicBezTo>
                    <a:pt x="696" y="590"/>
                    <a:pt x="696" y="590"/>
                    <a:pt x="696" y="590"/>
                  </a:cubicBezTo>
                  <a:cubicBezTo>
                    <a:pt x="694" y="588"/>
                    <a:pt x="694" y="588"/>
                    <a:pt x="694" y="588"/>
                  </a:cubicBezTo>
                  <a:cubicBezTo>
                    <a:pt x="694" y="589"/>
                    <a:pt x="694" y="589"/>
                    <a:pt x="694" y="589"/>
                  </a:cubicBezTo>
                  <a:cubicBezTo>
                    <a:pt x="692" y="589"/>
                    <a:pt x="692" y="589"/>
                    <a:pt x="692" y="589"/>
                  </a:cubicBezTo>
                  <a:cubicBezTo>
                    <a:pt x="690" y="589"/>
                    <a:pt x="690" y="589"/>
                    <a:pt x="690" y="589"/>
                  </a:cubicBezTo>
                  <a:cubicBezTo>
                    <a:pt x="690" y="590"/>
                    <a:pt x="690" y="590"/>
                    <a:pt x="690" y="590"/>
                  </a:cubicBezTo>
                  <a:cubicBezTo>
                    <a:pt x="690" y="592"/>
                    <a:pt x="690" y="592"/>
                    <a:pt x="690" y="592"/>
                  </a:cubicBezTo>
                  <a:cubicBezTo>
                    <a:pt x="692" y="593"/>
                    <a:pt x="692" y="593"/>
                    <a:pt x="692" y="593"/>
                  </a:cubicBezTo>
                  <a:cubicBezTo>
                    <a:pt x="693" y="596"/>
                    <a:pt x="693" y="596"/>
                    <a:pt x="693" y="596"/>
                  </a:cubicBezTo>
                  <a:cubicBezTo>
                    <a:pt x="694" y="596"/>
                    <a:pt x="694" y="596"/>
                    <a:pt x="694" y="596"/>
                  </a:cubicBezTo>
                  <a:cubicBezTo>
                    <a:pt x="694" y="598"/>
                    <a:pt x="694" y="598"/>
                    <a:pt x="694" y="598"/>
                  </a:cubicBezTo>
                  <a:cubicBezTo>
                    <a:pt x="695" y="599"/>
                    <a:pt x="695" y="599"/>
                    <a:pt x="695" y="599"/>
                  </a:cubicBezTo>
                  <a:close/>
                  <a:moveTo>
                    <a:pt x="693" y="610"/>
                  </a:moveTo>
                  <a:cubicBezTo>
                    <a:pt x="693" y="610"/>
                    <a:pt x="694" y="609"/>
                    <a:pt x="694" y="609"/>
                  </a:cubicBezTo>
                  <a:cubicBezTo>
                    <a:pt x="691" y="608"/>
                    <a:pt x="691" y="608"/>
                    <a:pt x="691" y="608"/>
                  </a:cubicBezTo>
                  <a:cubicBezTo>
                    <a:pt x="691" y="609"/>
                    <a:pt x="691" y="609"/>
                    <a:pt x="691" y="609"/>
                  </a:cubicBezTo>
                  <a:cubicBezTo>
                    <a:pt x="691" y="609"/>
                    <a:pt x="691" y="609"/>
                    <a:pt x="691" y="609"/>
                  </a:cubicBezTo>
                  <a:cubicBezTo>
                    <a:pt x="693" y="610"/>
                    <a:pt x="693" y="610"/>
                    <a:pt x="693" y="610"/>
                  </a:cubicBezTo>
                  <a:close/>
                  <a:moveTo>
                    <a:pt x="666" y="628"/>
                  </a:moveTo>
                  <a:cubicBezTo>
                    <a:pt x="667" y="629"/>
                    <a:pt x="667" y="629"/>
                    <a:pt x="667" y="629"/>
                  </a:cubicBezTo>
                  <a:cubicBezTo>
                    <a:pt x="668" y="628"/>
                    <a:pt x="668" y="628"/>
                    <a:pt x="668" y="628"/>
                  </a:cubicBezTo>
                  <a:cubicBezTo>
                    <a:pt x="668" y="627"/>
                    <a:pt x="668" y="627"/>
                    <a:pt x="668" y="627"/>
                  </a:cubicBezTo>
                  <a:cubicBezTo>
                    <a:pt x="669" y="625"/>
                    <a:pt x="669" y="625"/>
                    <a:pt x="669" y="625"/>
                  </a:cubicBezTo>
                  <a:cubicBezTo>
                    <a:pt x="669" y="624"/>
                    <a:pt x="669" y="624"/>
                    <a:pt x="669" y="624"/>
                  </a:cubicBezTo>
                  <a:cubicBezTo>
                    <a:pt x="668" y="624"/>
                    <a:pt x="668" y="624"/>
                    <a:pt x="668" y="624"/>
                  </a:cubicBezTo>
                  <a:cubicBezTo>
                    <a:pt x="669" y="623"/>
                    <a:pt x="669" y="623"/>
                    <a:pt x="669" y="623"/>
                  </a:cubicBezTo>
                  <a:cubicBezTo>
                    <a:pt x="671" y="621"/>
                    <a:pt x="671" y="621"/>
                    <a:pt x="671" y="621"/>
                  </a:cubicBezTo>
                  <a:cubicBezTo>
                    <a:pt x="672" y="619"/>
                    <a:pt x="672" y="619"/>
                    <a:pt x="672" y="619"/>
                  </a:cubicBezTo>
                  <a:cubicBezTo>
                    <a:pt x="673" y="619"/>
                    <a:pt x="673" y="619"/>
                    <a:pt x="673" y="619"/>
                  </a:cubicBezTo>
                  <a:cubicBezTo>
                    <a:pt x="674" y="618"/>
                    <a:pt x="674" y="618"/>
                    <a:pt x="674" y="618"/>
                  </a:cubicBezTo>
                  <a:cubicBezTo>
                    <a:pt x="674" y="617"/>
                    <a:pt x="674" y="617"/>
                    <a:pt x="674" y="617"/>
                  </a:cubicBezTo>
                  <a:cubicBezTo>
                    <a:pt x="674" y="616"/>
                    <a:pt x="674" y="616"/>
                    <a:pt x="674" y="616"/>
                  </a:cubicBezTo>
                  <a:cubicBezTo>
                    <a:pt x="675" y="615"/>
                    <a:pt x="675" y="615"/>
                    <a:pt x="675" y="615"/>
                  </a:cubicBezTo>
                  <a:cubicBezTo>
                    <a:pt x="676" y="613"/>
                    <a:pt x="676" y="613"/>
                    <a:pt x="676" y="613"/>
                  </a:cubicBezTo>
                  <a:cubicBezTo>
                    <a:pt x="675" y="612"/>
                    <a:pt x="675" y="612"/>
                    <a:pt x="675" y="612"/>
                  </a:cubicBezTo>
                  <a:cubicBezTo>
                    <a:pt x="675" y="610"/>
                    <a:pt x="675" y="610"/>
                    <a:pt x="675" y="610"/>
                  </a:cubicBezTo>
                  <a:cubicBezTo>
                    <a:pt x="675" y="610"/>
                    <a:pt x="675" y="610"/>
                    <a:pt x="675" y="610"/>
                  </a:cubicBezTo>
                  <a:cubicBezTo>
                    <a:pt x="673" y="610"/>
                    <a:pt x="673" y="610"/>
                    <a:pt x="673" y="610"/>
                  </a:cubicBezTo>
                  <a:cubicBezTo>
                    <a:pt x="672" y="610"/>
                    <a:pt x="672" y="610"/>
                    <a:pt x="672" y="610"/>
                  </a:cubicBezTo>
                  <a:cubicBezTo>
                    <a:pt x="671" y="609"/>
                    <a:pt x="671" y="609"/>
                    <a:pt x="671" y="609"/>
                  </a:cubicBezTo>
                  <a:cubicBezTo>
                    <a:pt x="670" y="608"/>
                    <a:pt x="670" y="608"/>
                    <a:pt x="670" y="608"/>
                  </a:cubicBezTo>
                  <a:cubicBezTo>
                    <a:pt x="669" y="610"/>
                    <a:pt x="669" y="610"/>
                    <a:pt x="669" y="610"/>
                  </a:cubicBezTo>
                  <a:cubicBezTo>
                    <a:pt x="667" y="612"/>
                    <a:pt x="667" y="612"/>
                    <a:pt x="667" y="612"/>
                  </a:cubicBezTo>
                  <a:cubicBezTo>
                    <a:pt x="666" y="612"/>
                    <a:pt x="666" y="612"/>
                    <a:pt x="666" y="612"/>
                  </a:cubicBezTo>
                  <a:cubicBezTo>
                    <a:pt x="665" y="614"/>
                    <a:pt x="665" y="614"/>
                    <a:pt x="665" y="614"/>
                  </a:cubicBezTo>
                  <a:cubicBezTo>
                    <a:pt x="664" y="616"/>
                    <a:pt x="664" y="616"/>
                    <a:pt x="664" y="616"/>
                  </a:cubicBezTo>
                  <a:cubicBezTo>
                    <a:pt x="665" y="618"/>
                    <a:pt x="665" y="618"/>
                    <a:pt x="665" y="618"/>
                  </a:cubicBezTo>
                  <a:cubicBezTo>
                    <a:pt x="663" y="618"/>
                    <a:pt x="663" y="618"/>
                    <a:pt x="663" y="618"/>
                  </a:cubicBezTo>
                  <a:cubicBezTo>
                    <a:pt x="663" y="620"/>
                    <a:pt x="663" y="620"/>
                    <a:pt x="663" y="620"/>
                  </a:cubicBezTo>
                  <a:cubicBezTo>
                    <a:pt x="663" y="622"/>
                    <a:pt x="663" y="622"/>
                    <a:pt x="663" y="622"/>
                  </a:cubicBezTo>
                  <a:cubicBezTo>
                    <a:pt x="662" y="623"/>
                    <a:pt x="662" y="623"/>
                    <a:pt x="662" y="623"/>
                  </a:cubicBezTo>
                  <a:cubicBezTo>
                    <a:pt x="663" y="624"/>
                    <a:pt x="663" y="624"/>
                    <a:pt x="663" y="624"/>
                  </a:cubicBezTo>
                  <a:cubicBezTo>
                    <a:pt x="664" y="625"/>
                    <a:pt x="664" y="625"/>
                    <a:pt x="664" y="625"/>
                  </a:cubicBezTo>
                  <a:cubicBezTo>
                    <a:pt x="665" y="626"/>
                    <a:pt x="665" y="626"/>
                    <a:pt x="665" y="626"/>
                  </a:cubicBezTo>
                  <a:cubicBezTo>
                    <a:pt x="666" y="627"/>
                    <a:pt x="666" y="627"/>
                    <a:pt x="666" y="627"/>
                  </a:cubicBezTo>
                  <a:cubicBezTo>
                    <a:pt x="666" y="628"/>
                    <a:pt x="666" y="628"/>
                    <a:pt x="666" y="628"/>
                  </a:cubicBezTo>
                  <a:close/>
                  <a:moveTo>
                    <a:pt x="642" y="731"/>
                  </a:moveTo>
                  <a:cubicBezTo>
                    <a:pt x="642" y="732"/>
                    <a:pt x="642" y="732"/>
                    <a:pt x="642" y="732"/>
                  </a:cubicBezTo>
                  <a:cubicBezTo>
                    <a:pt x="643" y="731"/>
                    <a:pt x="643" y="731"/>
                    <a:pt x="643" y="731"/>
                  </a:cubicBezTo>
                  <a:cubicBezTo>
                    <a:pt x="642" y="730"/>
                    <a:pt x="642" y="730"/>
                    <a:pt x="642" y="730"/>
                  </a:cubicBezTo>
                  <a:cubicBezTo>
                    <a:pt x="642" y="731"/>
                    <a:pt x="642" y="731"/>
                    <a:pt x="642" y="731"/>
                  </a:cubicBezTo>
                  <a:close/>
                  <a:moveTo>
                    <a:pt x="643" y="741"/>
                  </a:moveTo>
                  <a:cubicBezTo>
                    <a:pt x="645" y="739"/>
                    <a:pt x="645" y="739"/>
                    <a:pt x="645" y="739"/>
                  </a:cubicBezTo>
                  <a:cubicBezTo>
                    <a:pt x="645" y="737"/>
                    <a:pt x="645" y="737"/>
                    <a:pt x="645" y="737"/>
                  </a:cubicBezTo>
                  <a:cubicBezTo>
                    <a:pt x="646" y="737"/>
                    <a:pt x="646" y="737"/>
                    <a:pt x="646" y="737"/>
                  </a:cubicBezTo>
                  <a:cubicBezTo>
                    <a:pt x="646" y="740"/>
                    <a:pt x="646" y="740"/>
                    <a:pt x="646" y="740"/>
                  </a:cubicBezTo>
                  <a:cubicBezTo>
                    <a:pt x="644" y="741"/>
                    <a:pt x="644" y="741"/>
                    <a:pt x="644" y="741"/>
                  </a:cubicBezTo>
                  <a:cubicBezTo>
                    <a:pt x="644" y="741"/>
                    <a:pt x="643" y="741"/>
                    <a:pt x="643" y="741"/>
                  </a:cubicBezTo>
                  <a:close/>
                  <a:moveTo>
                    <a:pt x="629" y="738"/>
                  </a:moveTo>
                  <a:cubicBezTo>
                    <a:pt x="630" y="735"/>
                    <a:pt x="630" y="735"/>
                    <a:pt x="630" y="735"/>
                  </a:cubicBezTo>
                  <a:cubicBezTo>
                    <a:pt x="632" y="735"/>
                    <a:pt x="632" y="735"/>
                    <a:pt x="632" y="735"/>
                  </a:cubicBezTo>
                  <a:cubicBezTo>
                    <a:pt x="632" y="735"/>
                    <a:pt x="632" y="735"/>
                    <a:pt x="632" y="735"/>
                  </a:cubicBezTo>
                  <a:cubicBezTo>
                    <a:pt x="633" y="735"/>
                    <a:pt x="633" y="735"/>
                    <a:pt x="633" y="735"/>
                  </a:cubicBezTo>
                  <a:cubicBezTo>
                    <a:pt x="635" y="734"/>
                    <a:pt x="635" y="734"/>
                    <a:pt x="635" y="734"/>
                  </a:cubicBezTo>
                  <a:cubicBezTo>
                    <a:pt x="636" y="733"/>
                    <a:pt x="636" y="733"/>
                    <a:pt x="636" y="733"/>
                  </a:cubicBezTo>
                  <a:cubicBezTo>
                    <a:pt x="635" y="735"/>
                    <a:pt x="635" y="735"/>
                    <a:pt x="635" y="735"/>
                  </a:cubicBezTo>
                  <a:cubicBezTo>
                    <a:pt x="631" y="738"/>
                    <a:pt x="631" y="738"/>
                    <a:pt x="631" y="738"/>
                  </a:cubicBezTo>
                  <a:cubicBezTo>
                    <a:pt x="630" y="738"/>
                    <a:pt x="630" y="738"/>
                    <a:pt x="630" y="738"/>
                  </a:cubicBezTo>
                  <a:cubicBezTo>
                    <a:pt x="629" y="738"/>
                    <a:pt x="629" y="738"/>
                    <a:pt x="629" y="738"/>
                  </a:cubicBezTo>
                  <a:close/>
                  <a:moveTo>
                    <a:pt x="639" y="742"/>
                  </a:moveTo>
                  <a:cubicBezTo>
                    <a:pt x="642" y="738"/>
                    <a:pt x="642" y="738"/>
                    <a:pt x="642" y="738"/>
                  </a:cubicBezTo>
                  <a:cubicBezTo>
                    <a:pt x="642" y="737"/>
                    <a:pt x="642" y="737"/>
                    <a:pt x="642" y="737"/>
                  </a:cubicBezTo>
                  <a:cubicBezTo>
                    <a:pt x="643" y="737"/>
                    <a:pt x="643" y="737"/>
                    <a:pt x="643" y="737"/>
                  </a:cubicBezTo>
                  <a:cubicBezTo>
                    <a:pt x="643" y="738"/>
                    <a:pt x="643" y="738"/>
                    <a:pt x="643" y="738"/>
                  </a:cubicBezTo>
                  <a:cubicBezTo>
                    <a:pt x="640" y="742"/>
                    <a:pt x="640" y="742"/>
                    <a:pt x="640" y="742"/>
                  </a:cubicBezTo>
                  <a:cubicBezTo>
                    <a:pt x="639" y="744"/>
                    <a:pt x="639" y="744"/>
                    <a:pt x="639" y="744"/>
                  </a:cubicBezTo>
                  <a:cubicBezTo>
                    <a:pt x="640" y="743"/>
                    <a:pt x="640" y="743"/>
                    <a:pt x="640" y="743"/>
                  </a:cubicBezTo>
                  <a:cubicBezTo>
                    <a:pt x="643" y="739"/>
                    <a:pt x="643" y="739"/>
                    <a:pt x="643" y="739"/>
                  </a:cubicBezTo>
                  <a:cubicBezTo>
                    <a:pt x="644" y="738"/>
                    <a:pt x="644" y="738"/>
                    <a:pt x="644" y="738"/>
                  </a:cubicBezTo>
                  <a:cubicBezTo>
                    <a:pt x="644" y="736"/>
                    <a:pt x="644" y="736"/>
                    <a:pt x="644" y="736"/>
                  </a:cubicBezTo>
                  <a:cubicBezTo>
                    <a:pt x="643" y="735"/>
                    <a:pt x="643" y="735"/>
                    <a:pt x="643" y="735"/>
                  </a:cubicBezTo>
                  <a:cubicBezTo>
                    <a:pt x="643" y="735"/>
                    <a:pt x="643" y="735"/>
                    <a:pt x="643" y="735"/>
                  </a:cubicBezTo>
                  <a:cubicBezTo>
                    <a:pt x="643" y="733"/>
                    <a:pt x="643" y="733"/>
                    <a:pt x="643" y="733"/>
                  </a:cubicBezTo>
                  <a:cubicBezTo>
                    <a:pt x="641" y="732"/>
                    <a:pt x="641" y="732"/>
                    <a:pt x="641" y="732"/>
                  </a:cubicBezTo>
                  <a:cubicBezTo>
                    <a:pt x="640" y="733"/>
                    <a:pt x="640" y="733"/>
                    <a:pt x="640" y="733"/>
                  </a:cubicBezTo>
                  <a:cubicBezTo>
                    <a:pt x="639" y="737"/>
                    <a:pt x="639" y="737"/>
                    <a:pt x="639" y="737"/>
                  </a:cubicBezTo>
                  <a:cubicBezTo>
                    <a:pt x="637" y="738"/>
                    <a:pt x="637" y="738"/>
                    <a:pt x="637" y="738"/>
                  </a:cubicBezTo>
                  <a:cubicBezTo>
                    <a:pt x="636" y="740"/>
                    <a:pt x="636" y="740"/>
                    <a:pt x="636" y="740"/>
                  </a:cubicBezTo>
                  <a:cubicBezTo>
                    <a:pt x="636" y="738"/>
                    <a:pt x="636" y="738"/>
                    <a:pt x="636" y="738"/>
                  </a:cubicBezTo>
                  <a:cubicBezTo>
                    <a:pt x="638" y="736"/>
                    <a:pt x="638" y="736"/>
                    <a:pt x="638" y="736"/>
                  </a:cubicBezTo>
                  <a:cubicBezTo>
                    <a:pt x="639" y="734"/>
                    <a:pt x="639" y="734"/>
                    <a:pt x="639" y="734"/>
                  </a:cubicBezTo>
                  <a:cubicBezTo>
                    <a:pt x="638" y="733"/>
                    <a:pt x="638" y="733"/>
                    <a:pt x="638" y="733"/>
                  </a:cubicBezTo>
                  <a:cubicBezTo>
                    <a:pt x="637" y="734"/>
                    <a:pt x="637" y="734"/>
                    <a:pt x="637" y="734"/>
                  </a:cubicBezTo>
                  <a:cubicBezTo>
                    <a:pt x="635" y="737"/>
                    <a:pt x="635" y="737"/>
                    <a:pt x="635" y="737"/>
                  </a:cubicBezTo>
                  <a:cubicBezTo>
                    <a:pt x="632" y="740"/>
                    <a:pt x="632" y="740"/>
                    <a:pt x="632" y="740"/>
                  </a:cubicBezTo>
                  <a:cubicBezTo>
                    <a:pt x="632" y="741"/>
                    <a:pt x="632" y="741"/>
                    <a:pt x="632" y="741"/>
                  </a:cubicBezTo>
                  <a:cubicBezTo>
                    <a:pt x="630" y="743"/>
                    <a:pt x="630" y="743"/>
                    <a:pt x="630" y="743"/>
                  </a:cubicBezTo>
                  <a:cubicBezTo>
                    <a:pt x="631" y="745"/>
                    <a:pt x="631" y="745"/>
                    <a:pt x="631" y="745"/>
                  </a:cubicBezTo>
                  <a:cubicBezTo>
                    <a:pt x="632" y="745"/>
                    <a:pt x="632" y="745"/>
                    <a:pt x="632" y="745"/>
                  </a:cubicBezTo>
                  <a:cubicBezTo>
                    <a:pt x="634" y="742"/>
                    <a:pt x="634" y="742"/>
                    <a:pt x="634" y="742"/>
                  </a:cubicBezTo>
                  <a:cubicBezTo>
                    <a:pt x="635" y="741"/>
                    <a:pt x="635" y="741"/>
                    <a:pt x="635" y="741"/>
                  </a:cubicBezTo>
                  <a:cubicBezTo>
                    <a:pt x="635" y="743"/>
                    <a:pt x="635" y="743"/>
                    <a:pt x="635" y="743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34" y="746"/>
                    <a:pt x="634" y="746"/>
                    <a:pt x="634" y="746"/>
                  </a:cubicBezTo>
                  <a:cubicBezTo>
                    <a:pt x="636" y="745"/>
                    <a:pt x="636" y="745"/>
                    <a:pt x="636" y="745"/>
                  </a:cubicBezTo>
                  <a:cubicBezTo>
                    <a:pt x="637" y="745"/>
                    <a:pt x="637" y="745"/>
                    <a:pt x="637" y="745"/>
                  </a:cubicBezTo>
                  <a:cubicBezTo>
                    <a:pt x="637" y="745"/>
                    <a:pt x="639" y="742"/>
                    <a:pt x="639" y="742"/>
                  </a:cubicBezTo>
                  <a:close/>
                  <a:moveTo>
                    <a:pt x="636" y="742"/>
                  </a:moveTo>
                  <a:cubicBezTo>
                    <a:pt x="637" y="741"/>
                    <a:pt x="637" y="741"/>
                    <a:pt x="637" y="741"/>
                  </a:cubicBezTo>
                  <a:cubicBezTo>
                    <a:pt x="640" y="737"/>
                    <a:pt x="640" y="737"/>
                    <a:pt x="640" y="737"/>
                  </a:cubicBezTo>
                  <a:cubicBezTo>
                    <a:pt x="639" y="740"/>
                    <a:pt x="639" y="740"/>
                    <a:pt x="639" y="740"/>
                  </a:cubicBezTo>
                  <a:cubicBezTo>
                    <a:pt x="637" y="742"/>
                    <a:pt x="637" y="742"/>
                    <a:pt x="637" y="742"/>
                  </a:cubicBezTo>
                  <a:cubicBezTo>
                    <a:pt x="636" y="742"/>
                    <a:pt x="636" y="742"/>
                    <a:pt x="636" y="742"/>
                  </a:cubicBezTo>
                  <a:close/>
                  <a:moveTo>
                    <a:pt x="801" y="910"/>
                  </a:moveTo>
                  <a:cubicBezTo>
                    <a:pt x="800" y="909"/>
                    <a:pt x="800" y="909"/>
                    <a:pt x="800" y="909"/>
                  </a:cubicBezTo>
                  <a:cubicBezTo>
                    <a:pt x="800" y="909"/>
                    <a:pt x="800" y="909"/>
                    <a:pt x="800" y="909"/>
                  </a:cubicBezTo>
                  <a:cubicBezTo>
                    <a:pt x="800" y="908"/>
                    <a:pt x="800" y="908"/>
                    <a:pt x="800" y="908"/>
                  </a:cubicBezTo>
                  <a:cubicBezTo>
                    <a:pt x="801" y="907"/>
                    <a:pt x="801" y="907"/>
                    <a:pt x="801" y="907"/>
                  </a:cubicBezTo>
                  <a:cubicBezTo>
                    <a:pt x="803" y="905"/>
                    <a:pt x="803" y="905"/>
                    <a:pt x="803" y="905"/>
                  </a:cubicBezTo>
                  <a:cubicBezTo>
                    <a:pt x="803" y="905"/>
                    <a:pt x="803" y="905"/>
                    <a:pt x="803" y="905"/>
                  </a:cubicBezTo>
                  <a:cubicBezTo>
                    <a:pt x="803" y="905"/>
                    <a:pt x="803" y="905"/>
                    <a:pt x="803" y="905"/>
                  </a:cubicBezTo>
                  <a:cubicBezTo>
                    <a:pt x="803" y="905"/>
                    <a:pt x="803" y="905"/>
                    <a:pt x="803" y="905"/>
                  </a:cubicBezTo>
                  <a:cubicBezTo>
                    <a:pt x="800" y="907"/>
                    <a:pt x="800" y="907"/>
                    <a:pt x="800" y="907"/>
                  </a:cubicBezTo>
                  <a:cubicBezTo>
                    <a:pt x="799" y="909"/>
                    <a:pt x="799" y="909"/>
                    <a:pt x="799" y="909"/>
                  </a:cubicBezTo>
                  <a:cubicBezTo>
                    <a:pt x="800" y="910"/>
                    <a:pt x="800" y="910"/>
                    <a:pt x="800" y="910"/>
                  </a:cubicBezTo>
                  <a:cubicBezTo>
                    <a:pt x="801" y="910"/>
                    <a:pt x="801" y="910"/>
                    <a:pt x="801" y="910"/>
                  </a:cubicBezTo>
                  <a:cubicBezTo>
                    <a:pt x="801" y="910"/>
                    <a:pt x="801" y="910"/>
                    <a:pt x="801" y="910"/>
                  </a:cubicBezTo>
                  <a:close/>
                  <a:moveTo>
                    <a:pt x="861" y="920"/>
                  </a:moveTo>
                  <a:cubicBezTo>
                    <a:pt x="861" y="919"/>
                    <a:pt x="861" y="919"/>
                    <a:pt x="861" y="919"/>
                  </a:cubicBezTo>
                  <a:cubicBezTo>
                    <a:pt x="861" y="917"/>
                    <a:pt x="861" y="917"/>
                    <a:pt x="861" y="917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0" y="914"/>
                    <a:pt x="860" y="914"/>
                    <a:pt x="860" y="914"/>
                  </a:cubicBezTo>
                  <a:cubicBezTo>
                    <a:pt x="861" y="913"/>
                    <a:pt x="861" y="913"/>
                    <a:pt x="861" y="913"/>
                  </a:cubicBezTo>
                  <a:cubicBezTo>
                    <a:pt x="862" y="912"/>
                    <a:pt x="862" y="912"/>
                    <a:pt x="862" y="912"/>
                  </a:cubicBezTo>
                  <a:cubicBezTo>
                    <a:pt x="862" y="913"/>
                    <a:pt x="862" y="913"/>
                    <a:pt x="862" y="913"/>
                  </a:cubicBezTo>
                  <a:cubicBezTo>
                    <a:pt x="862" y="914"/>
                    <a:pt x="862" y="914"/>
                    <a:pt x="862" y="914"/>
                  </a:cubicBezTo>
                  <a:cubicBezTo>
                    <a:pt x="862" y="915"/>
                    <a:pt x="862" y="915"/>
                    <a:pt x="862" y="915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1" y="917"/>
                    <a:pt x="861" y="917"/>
                    <a:pt x="861" y="917"/>
                  </a:cubicBezTo>
                  <a:cubicBezTo>
                    <a:pt x="862" y="918"/>
                    <a:pt x="862" y="918"/>
                    <a:pt x="862" y="918"/>
                  </a:cubicBezTo>
                  <a:cubicBezTo>
                    <a:pt x="863" y="919"/>
                    <a:pt x="863" y="919"/>
                    <a:pt x="863" y="919"/>
                  </a:cubicBezTo>
                  <a:cubicBezTo>
                    <a:pt x="862" y="920"/>
                    <a:pt x="862" y="920"/>
                    <a:pt x="862" y="920"/>
                  </a:cubicBezTo>
                  <a:cubicBezTo>
                    <a:pt x="861" y="920"/>
                    <a:pt x="861" y="920"/>
                    <a:pt x="861" y="920"/>
                  </a:cubicBezTo>
                  <a:close/>
                  <a:moveTo>
                    <a:pt x="863" y="922"/>
                  </a:moveTo>
                  <a:cubicBezTo>
                    <a:pt x="864" y="920"/>
                    <a:pt x="864" y="920"/>
                    <a:pt x="864" y="920"/>
                  </a:cubicBezTo>
                  <a:cubicBezTo>
                    <a:pt x="865" y="920"/>
                    <a:pt x="865" y="920"/>
                    <a:pt x="865" y="920"/>
                  </a:cubicBezTo>
                  <a:cubicBezTo>
                    <a:pt x="865" y="921"/>
                    <a:pt x="865" y="921"/>
                    <a:pt x="865" y="921"/>
                  </a:cubicBezTo>
                  <a:cubicBezTo>
                    <a:pt x="864" y="922"/>
                    <a:pt x="864" y="922"/>
                    <a:pt x="864" y="922"/>
                  </a:cubicBezTo>
                  <a:cubicBezTo>
                    <a:pt x="863" y="922"/>
                    <a:pt x="863" y="922"/>
                    <a:pt x="863" y="922"/>
                  </a:cubicBezTo>
                  <a:close/>
                  <a:moveTo>
                    <a:pt x="887" y="836"/>
                  </a:moveTo>
                  <a:cubicBezTo>
                    <a:pt x="888" y="834"/>
                    <a:pt x="888" y="834"/>
                    <a:pt x="888" y="834"/>
                  </a:cubicBezTo>
                  <a:cubicBezTo>
                    <a:pt x="890" y="832"/>
                    <a:pt x="890" y="832"/>
                    <a:pt x="890" y="832"/>
                  </a:cubicBezTo>
                  <a:cubicBezTo>
                    <a:pt x="889" y="834"/>
                    <a:pt x="889" y="834"/>
                    <a:pt x="889" y="834"/>
                  </a:cubicBezTo>
                  <a:cubicBezTo>
                    <a:pt x="889" y="836"/>
                    <a:pt x="889" y="836"/>
                    <a:pt x="889" y="836"/>
                  </a:cubicBezTo>
                  <a:cubicBezTo>
                    <a:pt x="888" y="836"/>
                    <a:pt x="888" y="836"/>
                    <a:pt x="888" y="836"/>
                  </a:cubicBezTo>
                  <a:cubicBezTo>
                    <a:pt x="888" y="836"/>
                    <a:pt x="887" y="836"/>
                    <a:pt x="887" y="836"/>
                  </a:cubicBezTo>
                  <a:close/>
                  <a:moveTo>
                    <a:pt x="880" y="854"/>
                  </a:moveTo>
                  <a:cubicBezTo>
                    <a:pt x="880" y="855"/>
                    <a:pt x="880" y="855"/>
                    <a:pt x="880" y="855"/>
                  </a:cubicBezTo>
                  <a:cubicBezTo>
                    <a:pt x="881" y="855"/>
                    <a:pt x="881" y="855"/>
                    <a:pt x="881" y="855"/>
                  </a:cubicBezTo>
                  <a:cubicBezTo>
                    <a:pt x="881" y="855"/>
                    <a:pt x="881" y="855"/>
                    <a:pt x="881" y="855"/>
                  </a:cubicBezTo>
                  <a:cubicBezTo>
                    <a:pt x="882" y="855"/>
                    <a:pt x="882" y="855"/>
                    <a:pt x="882" y="855"/>
                  </a:cubicBezTo>
                  <a:cubicBezTo>
                    <a:pt x="882" y="853"/>
                    <a:pt x="882" y="853"/>
                    <a:pt x="882" y="853"/>
                  </a:cubicBezTo>
                  <a:cubicBezTo>
                    <a:pt x="881" y="853"/>
                    <a:pt x="881" y="853"/>
                    <a:pt x="881" y="853"/>
                  </a:cubicBezTo>
                  <a:cubicBezTo>
                    <a:pt x="880" y="854"/>
                    <a:pt x="880" y="854"/>
                    <a:pt x="880" y="854"/>
                  </a:cubicBezTo>
                  <a:close/>
                  <a:moveTo>
                    <a:pt x="892" y="874"/>
                  </a:moveTo>
                  <a:cubicBezTo>
                    <a:pt x="892" y="872"/>
                    <a:pt x="892" y="872"/>
                    <a:pt x="892" y="872"/>
                  </a:cubicBezTo>
                  <a:cubicBezTo>
                    <a:pt x="892" y="871"/>
                    <a:pt x="892" y="871"/>
                    <a:pt x="892" y="871"/>
                  </a:cubicBezTo>
                  <a:cubicBezTo>
                    <a:pt x="893" y="871"/>
                    <a:pt x="893" y="871"/>
                    <a:pt x="893" y="871"/>
                  </a:cubicBezTo>
                  <a:cubicBezTo>
                    <a:pt x="893" y="872"/>
                    <a:pt x="893" y="872"/>
                    <a:pt x="893" y="872"/>
                  </a:cubicBezTo>
                  <a:cubicBezTo>
                    <a:pt x="894" y="871"/>
                    <a:pt x="894" y="871"/>
                    <a:pt x="894" y="871"/>
                  </a:cubicBezTo>
                  <a:cubicBezTo>
                    <a:pt x="895" y="872"/>
                    <a:pt x="895" y="872"/>
                    <a:pt x="895" y="872"/>
                  </a:cubicBezTo>
                  <a:cubicBezTo>
                    <a:pt x="895" y="873"/>
                    <a:pt x="895" y="873"/>
                    <a:pt x="895" y="873"/>
                  </a:cubicBezTo>
                  <a:cubicBezTo>
                    <a:pt x="894" y="874"/>
                    <a:pt x="894" y="874"/>
                    <a:pt x="894" y="874"/>
                  </a:cubicBezTo>
                  <a:cubicBezTo>
                    <a:pt x="894" y="874"/>
                    <a:pt x="892" y="874"/>
                    <a:pt x="892" y="874"/>
                  </a:cubicBezTo>
                  <a:close/>
                  <a:moveTo>
                    <a:pt x="887" y="874"/>
                  </a:moveTo>
                  <a:cubicBezTo>
                    <a:pt x="888" y="874"/>
                    <a:pt x="888" y="874"/>
                    <a:pt x="888" y="874"/>
                  </a:cubicBezTo>
                  <a:cubicBezTo>
                    <a:pt x="889" y="874"/>
                    <a:pt x="889" y="874"/>
                    <a:pt x="889" y="874"/>
                  </a:cubicBezTo>
                  <a:cubicBezTo>
                    <a:pt x="889" y="873"/>
                    <a:pt x="889" y="873"/>
                    <a:pt x="889" y="873"/>
                  </a:cubicBezTo>
                  <a:cubicBezTo>
                    <a:pt x="889" y="872"/>
                    <a:pt x="889" y="872"/>
                    <a:pt x="889" y="872"/>
                  </a:cubicBezTo>
                  <a:cubicBezTo>
                    <a:pt x="890" y="872"/>
                    <a:pt x="890" y="872"/>
                    <a:pt x="890" y="872"/>
                  </a:cubicBezTo>
                  <a:cubicBezTo>
                    <a:pt x="890" y="873"/>
                    <a:pt x="890" y="873"/>
                    <a:pt x="890" y="873"/>
                  </a:cubicBezTo>
                  <a:cubicBezTo>
                    <a:pt x="889" y="875"/>
                    <a:pt x="889" y="875"/>
                    <a:pt x="889" y="875"/>
                  </a:cubicBezTo>
                  <a:cubicBezTo>
                    <a:pt x="887" y="876"/>
                    <a:pt x="887" y="876"/>
                    <a:pt x="887" y="876"/>
                  </a:cubicBezTo>
                  <a:cubicBezTo>
                    <a:pt x="886" y="875"/>
                    <a:pt x="886" y="875"/>
                    <a:pt x="886" y="875"/>
                  </a:cubicBezTo>
                  <a:cubicBezTo>
                    <a:pt x="886" y="874"/>
                    <a:pt x="886" y="874"/>
                    <a:pt x="886" y="874"/>
                  </a:cubicBezTo>
                  <a:cubicBezTo>
                    <a:pt x="887" y="874"/>
                    <a:pt x="887" y="874"/>
                    <a:pt x="887" y="874"/>
                  </a:cubicBezTo>
                  <a:close/>
                  <a:moveTo>
                    <a:pt x="867" y="905"/>
                  </a:moveTo>
                  <a:cubicBezTo>
                    <a:pt x="868" y="904"/>
                    <a:pt x="868" y="904"/>
                    <a:pt x="868" y="904"/>
                  </a:cubicBezTo>
                  <a:cubicBezTo>
                    <a:pt x="868" y="905"/>
                    <a:pt x="868" y="905"/>
                    <a:pt x="868" y="905"/>
                  </a:cubicBezTo>
                  <a:cubicBezTo>
                    <a:pt x="868" y="905"/>
                    <a:pt x="868" y="905"/>
                    <a:pt x="868" y="905"/>
                  </a:cubicBezTo>
                  <a:cubicBezTo>
                    <a:pt x="867" y="905"/>
                    <a:pt x="867" y="905"/>
                    <a:pt x="867" y="905"/>
                  </a:cubicBezTo>
                  <a:close/>
                  <a:moveTo>
                    <a:pt x="893" y="898"/>
                  </a:moveTo>
                  <a:cubicBezTo>
                    <a:pt x="893" y="899"/>
                    <a:pt x="893" y="899"/>
                    <a:pt x="893" y="899"/>
                  </a:cubicBezTo>
                  <a:cubicBezTo>
                    <a:pt x="894" y="899"/>
                    <a:pt x="894" y="899"/>
                    <a:pt x="894" y="899"/>
                  </a:cubicBezTo>
                  <a:cubicBezTo>
                    <a:pt x="896" y="899"/>
                    <a:pt x="896" y="899"/>
                    <a:pt x="896" y="899"/>
                  </a:cubicBezTo>
                  <a:cubicBezTo>
                    <a:pt x="896" y="899"/>
                    <a:pt x="896" y="899"/>
                    <a:pt x="896" y="899"/>
                  </a:cubicBezTo>
                  <a:cubicBezTo>
                    <a:pt x="894" y="898"/>
                    <a:pt x="894" y="898"/>
                    <a:pt x="894" y="898"/>
                  </a:cubicBezTo>
                  <a:cubicBezTo>
                    <a:pt x="893" y="898"/>
                    <a:pt x="893" y="898"/>
                    <a:pt x="893" y="898"/>
                  </a:cubicBezTo>
                  <a:close/>
                  <a:moveTo>
                    <a:pt x="865" y="851"/>
                  </a:moveTo>
                  <a:cubicBezTo>
                    <a:pt x="864" y="853"/>
                    <a:pt x="864" y="853"/>
                    <a:pt x="864" y="853"/>
                  </a:cubicBezTo>
                  <a:cubicBezTo>
                    <a:pt x="862" y="854"/>
                    <a:pt x="862" y="854"/>
                    <a:pt x="862" y="854"/>
                  </a:cubicBezTo>
                  <a:cubicBezTo>
                    <a:pt x="861" y="855"/>
                    <a:pt x="861" y="855"/>
                    <a:pt x="861" y="855"/>
                  </a:cubicBezTo>
                  <a:cubicBezTo>
                    <a:pt x="861" y="856"/>
                    <a:pt x="861" y="856"/>
                    <a:pt x="861" y="856"/>
                  </a:cubicBezTo>
                  <a:cubicBezTo>
                    <a:pt x="861" y="857"/>
                    <a:pt x="861" y="857"/>
                    <a:pt x="861" y="857"/>
                  </a:cubicBezTo>
                  <a:cubicBezTo>
                    <a:pt x="860" y="857"/>
                    <a:pt x="860" y="857"/>
                    <a:pt x="860" y="857"/>
                  </a:cubicBezTo>
                  <a:cubicBezTo>
                    <a:pt x="860" y="858"/>
                    <a:pt x="860" y="858"/>
                    <a:pt x="860" y="858"/>
                  </a:cubicBezTo>
                  <a:cubicBezTo>
                    <a:pt x="861" y="859"/>
                    <a:pt x="861" y="859"/>
                    <a:pt x="861" y="859"/>
                  </a:cubicBezTo>
                  <a:cubicBezTo>
                    <a:pt x="860" y="859"/>
                    <a:pt x="860" y="859"/>
                    <a:pt x="860" y="859"/>
                  </a:cubicBezTo>
                  <a:cubicBezTo>
                    <a:pt x="858" y="859"/>
                    <a:pt x="858" y="859"/>
                    <a:pt x="858" y="859"/>
                  </a:cubicBezTo>
                  <a:cubicBezTo>
                    <a:pt x="857" y="861"/>
                    <a:pt x="857" y="861"/>
                    <a:pt x="857" y="861"/>
                  </a:cubicBezTo>
                  <a:cubicBezTo>
                    <a:pt x="857" y="862"/>
                    <a:pt x="857" y="862"/>
                    <a:pt x="857" y="862"/>
                  </a:cubicBezTo>
                  <a:cubicBezTo>
                    <a:pt x="857" y="862"/>
                    <a:pt x="857" y="862"/>
                    <a:pt x="857" y="862"/>
                  </a:cubicBezTo>
                  <a:cubicBezTo>
                    <a:pt x="858" y="862"/>
                    <a:pt x="858" y="862"/>
                    <a:pt x="858" y="862"/>
                  </a:cubicBezTo>
                  <a:cubicBezTo>
                    <a:pt x="857" y="863"/>
                    <a:pt x="857" y="863"/>
                    <a:pt x="857" y="863"/>
                  </a:cubicBezTo>
                  <a:cubicBezTo>
                    <a:pt x="856" y="863"/>
                    <a:pt x="856" y="863"/>
                    <a:pt x="856" y="863"/>
                  </a:cubicBezTo>
                  <a:cubicBezTo>
                    <a:pt x="854" y="865"/>
                    <a:pt x="854" y="865"/>
                    <a:pt x="854" y="865"/>
                  </a:cubicBezTo>
                  <a:cubicBezTo>
                    <a:pt x="854" y="867"/>
                    <a:pt x="854" y="867"/>
                    <a:pt x="854" y="867"/>
                  </a:cubicBezTo>
                  <a:cubicBezTo>
                    <a:pt x="851" y="871"/>
                    <a:pt x="851" y="871"/>
                    <a:pt x="851" y="871"/>
                  </a:cubicBezTo>
                  <a:cubicBezTo>
                    <a:pt x="851" y="872"/>
                    <a:pt x="851" y="872"/>
                    <a:pt x="851" y="872"/>
                  </a:cubicBezTo>
                  <a:cubicBezTo>
                    <a:pt x="852" y="873"/>
                    <a:pt x="852" y="873"/>
                    <a:pt x="852" y="873"/>
                  </a:cubicBezTo>
                  <a:cubicBezTo>
                    <a:pt x="852" y="874"/>
                    <a:pt x="852" y="874"/>
                    <a:pt x="852" y="874"/>
                  </a:cubicBezTo>
                  <a:cubicBezTo>
                    <a:pt x="851" y="874"/>
                    <a:pt x="851" y="874"/>
                    <a:pt x="851" y="874"/>
                  </a:cubicBezTo>
                  <a:cubicBezTo>
                    <a:pt x="851" y="873"/>
                    <a:pt x="851" y="873"/>
                    <a:pt x="851" y="873"/>
                  </a:cubicBezTo>
                  <a:cubicBezTo>
                    <a:pt x="850" y="874"/>
                    <a:pt x="850" y="874"/>
                    <a:pt x="850" y="874"/>
                  </a:cubicBezTo>
                  <a:cubicBezTo>
                    <a:pt x="848" y="875"/>
                    <a:pt x="848" y="875"/>
                    <a:pt x="848" y="875"/>
                  </a:cubicBezTo>
                  <a:cubicBezTo>
                    <a:pt x="847" y="876"/>
                    <a:pt x="847" y="876"/>
                    <a:pt x="847" y="876"/>
                  </a:cubicBezTo>
                  <a:cubicBezTo>
                    <a:pt x="847" y="877"/>
                    <a:pt x="847" y="877"/>
                    <a:pt x="847" y="877"/>
                  </a:cubicBezTo>
                  <a:cubicBezTo>
                    <a:pt x="849" y="877"/>
                    <a:pt x="849" y="877"/>
                    <a:pt x="849" y="877"/>
                  </a:cubicBezTo>
                  <a:cubicBezTo>
                    <a:pt x="849" y="878"/>
                    <a:pt x="849" y="878"/>
                    <a:pt x="849" y="878"/>
                  </a:cubicBezTo>
                  <a:cubicBezTo>
                    <a:pt x="849" y="879"/>
                    <a:pt x="849" y="879"/>
                    <a:pt x="849" y="879"/>
                  </a:cubicBezTo>
                  <a:cubicBezTo>
                    <a:pt x="848" y="880"/>
                    <a:pt x="848" y="880"/>
                    <a:pt x="848" y="880"/>
                  </a:cubicBezTo>
                  <a:cubicBezTo>
                    <a:pt x="847" y="881"/>
                    <a:pt x="847" y="881"/>
                    <a:pt x="847" y="881"/>
                  </a:cubicBezTo>
                  <a:cubicBezTo>
                    <a:pt x="844" y="881"/>
                    <a:pt x="844" y="881"/>
                    <a:pt x="844" y="881"/>
                  </a:cubicBezTo>
                  <a:cubicBezTo>
                    <a:pt x="844" y="881"/>
                    <a:pt x="844" y="881"/>
                    <a:pt x="844" y="881"/>
                  </a:cubicBezTo>
                  <a:cubicBezTo>
                    <a:pt x="844" y="882"/>
                    <a:pt x="844" y="882"/>
                    <a:pt x="844" y="882"/>
                  </a:cubicBezTo>
                  <a:cubicBezTo>
                    <a:pt x="842" y="884"/>
                    <a:pt x="842" y="884"/>
                    <a:pt x="842" y="884"/>
                  </a:cubicBezTo>
                  <a:cubicBezTo>
                    <a:pt x="841" y="886"/>
                    <a:pt x="841" y="886"/>
                    <a:pt x="841" y="886"/>
                  </a:cubicBezTo>
                  <a:cubicBezTo>
                    <a:pt x="840" y="888"/>
                    <a:pt x="840" y="888"/>
                    <a:pt x="840" y="888"/>
                  </a:cubicBezTo>
                  <a:cubicBezTo>
                    <a:pt x="839" y="888"/>
                    <a:pt x="839" y="888"/>
                    <a:pt x="839" y="888"/>
                  </a:cubicBezTo>
                  <a:cubicBezTo>
                    <a:pt x="839" y="886"/>
                    <a:pt x="839" y="886"/>
                    <a:pt x="839" y="886"/>
                  </a:cubicBezTo>
                  <a:cubicBezTo>
                    <a:pt x="838" y="888"/>
                    <a:pt x="838" y="888"/>
                    <a:pt x="838" y="888"/>
                  </a:cubicBezTo>
                  <a:cubicBezTo>
                    <a:pt x="837" y="886"/>
                    <a:pt x="837" y="886"/>
                    <a:pt x="837" y="886"/>
                  </a:cubicBezTo>
                  <a:cubicBezTo>
                    <a:pt x="838" y="885"/>
                    <a:pt x="838" y="885"/>
                    <a:pt x="838" y="885"/>
                  </a:cubicBezTo>
                  <a:cubicBezTo>
                    <a:pt x="839" y="884"/>
                    <a:pt x="839" y="884"/>
                    <a:pt x="839" y="884"/>
                  </a:cubicBezTo>
                  <a:cubicBezTo>
                    <a:pt x="840" y="883"/>
                    <a:pt x="840" y="883"/>
                    <a:pt x="840" y="883"/>
                  </a:cubicBezTo>
                  <a:cubicBezTo>
                    <a:pt x="839" y="884"/>
                    <a:pt x="839" y="884"/>
                    <a:pt x="839" y="884"/>
                  </a:cubicBezTo>
                  <a:cubicBezTo>
                    <a:pt x="837" y="885"/>
                    <a:pt x="837" y="885"/>
                    <a:pt x="837" y="885"/>
                  </a:cubicBezTo>
                  <a:cubicBezTo>
                    <a:pt x="834" y="887"/>
                    <a:pt x="834" y="887"/>
                    <a:pt x="834" y="887"/>
                  </a:cubicBezTo>
                  <a:cubicBezTo>
                    <a:pt x="833" y="890"/>
                    <a:pt x="833" y="890"/>
                    <a:pt x="833" y="890"/>
                  </a:cubicBezTo>
                  <a:cubicBezTo>
                    <a:pt x="834" y="890"/>
                    <a:pt x="834" y="890"/>
                    <a:pt x="834" y="890"/>
                  </a:cubicBezTo>
                  <a:cubicBezTo>
                    <a:pt x="836" y="889"/>
                    <a:pt x="836" y="889"/>
                    <a:pt x="836" y="889"/>
                  </a:cubicBezTo>
                  <a:cubicBezTo>
                    <a:pt x="839" y="889"/>
                    <a:pt x="839" y="889"/>
                    <a:pt x="839" y="889"/>
                  </a:cubicBezTo>
                  <a:cubicBezTo>
                    <a:pt x="842" y="889"/>
                    <a:pt x="842" y="889"/>
                    <a:pt x="842" y="889"/>
                  </a:cubicBezTo>
                  <a:cubicBezTo>
                    <a:pt x="840" y="890"/>
                    <a:pt x="840" y="890"/>
                    <a:pt x="840" y="890"/>
                  </a:cubicBezTo>
                  <a:cubicBezTo>
                    <a:pt x="838" y="893"/>
                    <a:pt x="838" y="893"/>
                    <a:pt x="838" y="893"/>
                  </a:cubicBezTo>
                  <a:cubicBezTo>
                    <a:pt x="837" y="895"/>
                    <a:pt x="837" y="895"/>
                    <a:pt x="837" y="895"/>
                  </a:cubicBezTo>
                  <a:cubicBezTo>
                    <a:pt x="834" y="897"/>
                    <a:pt x="834" y="897"/>
                    <a:pt x="834" y="897"/>
                  </a:cubicBezTo>
                  <a:cubicBezTo>
                    <a:pt x="832" y="899"/>
                    <a:pt x="832" y="899"/>
                    <a:pt x="832" y="899"/>
                  </a:cubicBezTo>
                  <a:cubicBezTo>
                    <a:pt x="830" y="899"/>
                    <a:pt x="830" y="899"/>
                    <a:pt x="830" y="899"/>
                  </a:cubicBezTo>
                  <a:cubicBezTo>
                    <a:pt x="830" y="900"/>
                    <a:pt x="830" y="900"/>
                    <a:pt x="830" y="900"/>
                  </a:cubicBezTo>
                  <a:cubicBezTo>
                    <a:pt x="830" y="901"/>
                    <a:pt x="830" y="901"/>
                    <a:pt x="830" y="901"/>
                  </a:cubicBezTo>
                  <a:cubicBezTo>
                    <a:pt x="830" y="903"/>
                    <a:pt x="830" y="903"/>
                    <a:pt x="830" y="903"/>
                  </a:cubicBezTo>
                  <a:cubicBezTo>
                    <a:pt x="830" y="904"/>
                    <a:pt x="830" y="904"/>
                    <a:pt x="830" y="904"/>
                  </a:cubicBezTo>
                  <a:cubicBezTo>
                    <a:pt x="831" y="904"/>
                    <a:pt x="831" y="904"/>
                    <a:pt x="831" y="904"/>
                  </a:cubicBezTo>
                  <a:cubicBezTo>
                    <a:pt x="834" y="905"/>
                    <a:pt x="834" y="905"/>
                    <a:pt x="834" y="905"/>
                  </a:cubicBezTo>
                  <a:cubicBezTo>
                    <a:pt x="836" y="905"/>
                    <a:pt x="836" y="905"/>
                    <a:pt x="836" y="905"/>
                  </a:cubicBezTo>
                  <a:cubicBezTo>
                    <a:pt x="838" y="903"/>
                    <a:pt x="838" y="903"/>
                    <a:pt x="838" y="903"/>
                  </a:cubicBezTo>
                  <a:cubicBezTo>
                    <a:pt x="840" y="903"/>
                    <a:pt x="840" y="903"/>
                    <a:pt x="840" y="903"/>
                  </a:cubicBezTo>
                  <a:cubicBezTo>
                    <a:pt x="842" y="902"/>
                    <a:pt x="842" y="902"/>
                    <a:pt x="842" y="902"/>
                  </a:cubicBezTo>
                  <a:cubicBezTo>
                    <a:pt x="842" y="901"/>
                    <a:pt x="842" y="901"/>
                    <a:pt x="842" y="901"/>
                  </a:cubicBezTo>
                  <a:cubicBezTo>
                    <a:pt x="842" y="901"/>
                    <a:pt x="842" y="901"/>
                    <a:pt x="842" y="901"/>
                  </a:cubicBezTo>
                  <a:cubicBezTo>
                    <a:pt x="841" y="903"/>
                    <a:pt x="841" y="903"/>
                    <a:pt x="841" y="903"/>
                  </a:cubicBezTo>
                  <a:cubicBezTo>
                    <a:pt x="844" y="904"/>
                    <a:pt x="844" y="904"/>
                    <a:pt x="844" y="904"/>
                  </a:cubicBezTo>
                  <a:cubicBezTo>
                    <a:pt x="846" y="903"/>
                    <a:pt x="846" y="903"/>
                    <a:pt x="846" y="903"/>
                  </a:cubicBezTo>
                  <a:cubicBezTo>
                    <a:pt x="847" y="904"/>
                    <a:pt x="847" y="904"/>
                    <a:pt x="847" y="904"/>
                  </a:cubicBezTo>
                  <a:cubicBezTo>
                    <a:pt x="850" y="904"/>
                    <a:pt x="850" y="904"/>
                    <a:pt x="850" y="904"/>
                  </a:cubicBezTo>
                  <a:cubicBezTo>
                    <a:pt x="852" y="904"/>
                    <a:pt x="852" y="904"/>
                    <a:pt x="852" y="904"/>
                  </a:cubicBezTo>
                  <a:cubicBezTo>
                    <a:pt x="852" y="905"/>
                    <a:pt x="852" y="905"/>
                    <a:pt x="852" y="905"/>
                  </a:cubicBezTo>
                  <a:cubicBezTo>
                    <a:pt x="853" y="906"/>
                    <a:pt x="853" y="906"/>
                    <a:pt x="853" y="906"/>
                  </a:cubicBezTo>
                  <a:cubicBezTo>
                    <a:pt x="855" y="906"/>
                    <a:pt x="855" y="906"/>
                    <a:pt x="855" y="906"/>
                  </a:cubicBezTo>
                  <a:cubicBezTo>
                    <a:pt x="856" y="905"/>
                    <a:pt x="856" y="905"/>
                    <a:pt x="856" y="905"/>
                  </a:cubicBezTo>
                  <a:cubicBezTo>
                    <a:pt x="856" y="906"/>
                    <a:pt x="856" y="906"/>
                    <a:pt x="856" y="906"/>
                  </a:cubicBezTo>
                  <a:cubicBezTo>
                    <a:pt x="858" y="906"/>
                    <a:pt x="858" y="906"/>
                    <a:pt x="858" y="906"/>
                  </a:cubicBezTo>
                  <a:cubicBezTo>
                    <a:pt x="859" y="905"/>
                    <a:pt x="859" y="905"/>
                    <a:pt x="859" y="905"/>
                  </a:cubicBezTo>
                  <a:cubicBezTo>
                    <a:pt x="859" y="905"/>
                    <a:pt x="859" y="905"/>
                    <a:pt x="859" y="905"/>
                  </a:cubicBezTo>
                  <a:cubicBezTo>
                    <a:pt x="861" y="905"/>
                    <a:pt x="861" y="905"/>
                    <a:pt x="861" y="905"/>
                  </a:cubicBezTo>
                  <a:cubicBezTo>
                    <a:pt x="861" y="905"/>
                    <a:pt x="861" y="905"/>
                    <a:pt x="861" y="905"/>
                  </a:cubicBezTo>
                  <a:cubicBezTo>
                    <a:pt x="862" y="905"/>
                    <a:pt x="862" y="905"/>
                    <a:pt x="862" y="905"/>
                  </a:cubicBezTo>
                  <a:cubicBezTo>
                    <a:pt x="863" y="904"/>
                    <a:pt x="863" y="904"/>
                    <a:pt x="863" y="904"/>
                  </a:cubicBezTo>
                  <a:cubicBezTo>
                    <a:pt x="864" y="904"/>
                    <a:pt x="864" y="904"/>
                    <a:pt x="864" y="904"/>
                  </a:cubicBezTo>
                  <a:cubicBezTo>
                    <a:pt x="865" y="905"/>
                    <a:pt x="865" y="905"/>
                    <a:pt x="865" y="905"/>
                  </a:cubicBezTo>
                  <a:cubicBezTo>
                    <a:pt x="866" y="904"/>
                    <a:pt x="866" y="904"/>
                    <a:pt x="866" y="904"/>
                  </a:cubicBezTo>
                  <a:cubicBezTo>
                    <a:pt x="865" y="903"/>
                    <a:pt x="865" y="903"/>
                    <a:pt x="865" y="903"/>
                  </a:cubicBezTo>
                  <a:cubicBezTo>
                    <a:pt x="866" y="901"/>
                    <a:pt x="866" y="901"/>
                    <a:pt x="866" y="901"/>
                  </a:cubicBezTo>
                  <a:cubicBezTo>
                    <a:pt x="866" y="902"/>
                    <a:pt x="866" y="902"/>
                    <a:pt x="866" y="902"/>
                  </a:cubicBezTo>
                  <a:cubicBezTo>
                    <a:pt x="867" y="900"/>
                    <a:pt x="867" y="900"/>
                    <a:pt x="867" y="900"/>
                  </a:cubicBezTo>
                  <a:cubicBezTo>
                    <a:pt x="868" y="900"/>
                    <a:pt x="868" y="900"/>
                    <a:pt x="868" y="900"/>
                  </a:cubicBezTo>
                  <a:cubicBezTo>
                    <a:pt x="867" y="901"/>
                    <a:pt x="867" y="901"/>
                    <a:pt x="867" y="901"/>
                  </a:cubicBezTo>
                  <a:cubicBezTo>
                    <a:pt x="867" y="903"/>
                    <a:pt x="867" y="903"/>
                    <a:pt x="867" y="903"/>
                  </a:cubicBezTo>
                  <a:cubicBezTo>
                    <a:pt x="867" y="904"/>
                    <a:pt x="867" y="904"/>
                    <a:pt x="867" y="904"/>
                  </a:cubicBezTo>
                  <a:cubicBezTo>
                    <a:pt x="868" y="902"/>
                    <a:pt x="868" y="902"/>
                    <a:pt x="868" y="902"/>
                  </a:cubicBezTo>
                  <a:cubicBezTo>
                    <a:pt x="869" y="901"/>
                    <a:pt x="869" y="901"/>
                    <a:pt x="869" y="901"/>
                  </a:cubicBezTo>
                  <a:cubicBezTo>
                    <a:pt x="870" y="901"/>
                    <a:pt x="870" y="901"/>
                    <a:pt x="870" y="901"/>
                  </a:cubicBezTo>
                  <a:cubicBezTo>
                    <a:pt x="870" y="902"/>
                    <a:pt x="870" y="902"/>
                    <a:pt x="870" y="902"/>
                  </a:cubicBezTo>
                  <a:cubicBezTo>
                    <a:pt x="869" y="904"/>
                    <a:pt x="869" y="904"/>
                    <a:pt x="869" y="904"/>
                  </a:cubicBezTo>
                  <a:cubicBezTo>
                    <a:pt x="869" y="904"/>
                    <a:pt x="869" y="904"/>
                    <a:pt x="869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71" y="904"/>
                    <a:pt x="871" y="904"/>
                    <a:pt x="871" y="904"/>
                  </a:cubicBezTo>
                  <a:cubicBezTo>
                    <a:pt x="871" y="904"/>
                    <a:pt x="871" y="904"/>
                    <a:pt x="871" y="904"/>
                  </a:cubicBezTo>
                  <a:cubicBezTo>
                    <a:pt x="868" y="906"/>
                    <a:pt x="868" y="906"/>
                    <a:pt x="868" y="906"/>
                  </a:cubicBezTo>
                  <a:cubicBezTo>
                    <a:pt x="866" y="907"/>
                    <a:pt x="866" y="907"/>
                    <a:pt x="866" y="907"/>
                  </a:cubicBezTo>
                  <a:cubicBezTo>
                    <a:pt x="867" y="907"/>
                    <a:pt x="867" y="907"/>
                    <a:pt x="867" y="907"/>
                  </a:cubicBezTo>
                  <a:cubicBezTo>
                    <a:pt x="867" y="907"/>
                    <a:pt x="867" y="907"/>
                    <a:pt x="867" y="907"/>
                  </a:cubicBezTo>
                  <a:cubicBezTo>
                    <a:pt x="869" y="907"/>
                    <a:pt x="869" y="907"/>
                    <a:pt x="869" y="907"/>
                  </a:cubicBezTo>
                  <a:cubicBezTo>
                    <a:pt x="869" y="908"/>
                    <a:pt x="869" y="908"/>
                    <a:pt x="869" y="908"/>
                  </a:cubicBezTo>
                  <a:cubicBezTo>
                    <a:pt x="871" y="908"/>
                    <a:pt x="871" y="908"/>
                    <a:pt x="871" y="908"/>
                  </a:cubicBezTo>
                  <a:cubicBezTo>
                    <a:pt x="871" y="908"/>
                    <a:pt x="871" y="908"/>
                    <a:pt x="871" y="908"/>
                  </a:cubicBezTo>
                  <a:cubicBezTo>
                    <a:pt x="872" y="908"/>
                    <a:pt x="872" y="908"/>
                    <a:pt x="872" y="908"/>
                  </a:cubicBezTo>
                  <a:cubicBezTo>
                    <a:pt x="874" y="907"/>
                    <a:pt x="874" y="907"/>
                    <a:pt x="874" y="907"/>
                  </a:cubicBezTo>
                  <a:cubicBezTo>
                    <a:pt x="874" y="906"/>
                    <a:pt x="874" y="906"/>
                    <a:pt x="874" y="906"/>
                  </a:cubicBezTo>
                  <a:cubicBezTo>
                    <a:pt x="874" y="904"/>
                    <a:pt x="874" y="904"/>
                    <a:pt x="874" y="904"/>
                  </a:cubicBezTo>
                  <a:cubicBezTo>
                    <a:pt x="875" y="905"/>
                    <a:pt x="875" y="905"/>
                    <a:pt x="875" y="905"/>
                  </a:cubicBezTo>
                  <a:cubicBezTo>
                    <a:pt x="877" y="905"/>
                    <a:pt x="877" y="905"/>
                    <a:pt x="877" y="905"/>
                  </a:cubicBezTo>
                  <a:cubicBezTo>
                    <a:pt x="878" y="906"/>
                    <a:pt x="878" y="906"/>
                    <a:pt x="878" y="906"/>
                  </a:cubicBezTo>
                  <a:cubicBezTo>
                    <a:pt x="879" y="906"/>
                    <a:pt x="879" y="906"/>
                    <a:pt x="879" y="906"/>
                  </a:cubicBezTo>
                  <a:cubicBezTo>
                    <a:pt x="880" y="905"/>
                    <a:pt x="880" y="905"/>
                    <a:pt x="880" y="905"/>
                  </a:cubicBezTo>
                  <a:cubicBezTo>
                    <a:pt x="882" y="906"/>
                    <a:pt x="882" y="906"/>
                    <a:pt x="882" y="906"/>
                  </a:cubicBezTo>
                  <a:cubicBezTo>
                    <a:pt x="881" y="906"/>
                    <a:pt x="881" y="906"/>
                    <a:pt x="881" y="906"/>
                  </a:cubicBezTo>
                  <a:cubicBezTo>
                    <a:pt x="880" y="907"/>
                    <a:pt x="880" y="907"/>
                    <a:pt x="880" y="907"/>
                  </a:cubicBezTo>
                  <a:cubicBezTo>
                    <a:pt x="878" y="908"/>
                    <a:pt x="878" y="908"/>
                    <a:pt x="878" y="908"/>
                  </a:cubicBezTo>
                  <a:cubicBezTo>
                    <a:pt x="876" y="908"/>
                    <a:pt x="876" y="908"/>
                    <a:pt x="876" y="908"/>
                  </a:cubicBezTo>
                  <a:cubicBezTo>
                    <a:pt x="875" y="910"/>
                    <a:pt x="875" y="910"/>
                    <a:pt x="875" y="910"/>
                  </a:cubicBezTo>
                  <a:cubicBezTo>
                    <a:pt x="875" y="911"/>
                    <a:pt x="875" y="911"/>
                    <a:pt x="875" y="911"/>
                  </a:cubicBezTo>
                  <a:cubicBezTo>
                    <a:pt x="874" y="911"/>
                    <a:pt x="874" y="911"/>
                    <a:pt x="874" y="911"/>
                  </a:cubicBezTo>
                  <a:cubicBezTo>
                    <a:pt x="874" y="912"/>
                    <a:pt x="874" y="912"/>
                    <a:pt x="874" y="912"/>
                  </a:cubicBezTo>
                  <a:cubicBezTo>
                    <a:pt x="873" y="912"/>
                    <a:pt x="873" y="912"/>
                    <a:pt x="873" y="912"/>
                  </a:cubicBezTo>
                  <a:cubicBezTo>
                    <a:pt x="872" y="912"/>
                    <a:pt x="872" y="912"/>
                    <a:pt x="872" y="912"/>
                  </a:cubicBezTo>
                  <a:cubicBezTo>
                    <a:pt x="871" y="913"/>
                    <a:pt x="871" y="913"/>
                    <a:pt x="871" y="913"/>
                  </a:cubicBezTo>
                  <a:cubicBezTo>
                    <a:pt x="870" y="914"/>
                    <a:pt x="870" y="914"/>
                    <a:pt x="870" y="914"/>
                  </a:cubicBezTo>
                  <a:cubicBezTo>
                    <a:pt x="868" y="914"/>
                    <a:pt x="868" y="914"/>
                    <a:pt x="868" y="914"/>
                  </a:cubicBezTo>
                  <a:cubicBezTo>
                    <a:pt x="867" y="916"/>
                    <a:pt x="867" y="916"/>
                    <a:pt x="867" y="916"/>
                  </a:cubicBezTo>
                  <a:cubicBezTo>
                    <a:pt x="866" y="917"/>
                    <a:pt x="866" y="917"/>
                    <a:pt x="866" y="917"/>
                  </a:cubicBezTo>
                  <a:cubicBezTo>
                    <a:pt x="867" y="917"/>
                    <a:pt x="867" y="917"/>
                    <a:pt x="867" y="917"/>
                  </a:cubicBezTo>
                  <a:cubicBezTo>
                    <a:pt x="867" y="918"/>
                    <a:pt x="867" y="918"/>
                    <a:pt x="867" y="918"/>
                  </a:cubicBezTo>
                  <a:cubicBezTo>
                    <a:pt x="869" y="918"/>
                    <a:pt x="869" y="918"/>
                    <a:pt x="869" y="918"/>
                  </a:cubicBezTo>
                  <a:cubicBezTo>
                    <a:pt x="869" y="917"/>
                    <a:pt x="869" y="917"/>
                    <a:pt x="869" y="917"/>
                  </a:cubicBezTo>
                  <a:cubicBezTo>
                    <a:pt x="870" y="916"/>
                    <a:pt x="870" y="916"/>
                    <a:pt x="870" y="916"/>
                  </a:cubicBezTo>
                  <a:cubicBezTo>
                    <a:pt x="871" y="917"/>
                    <a:pt x="871" y="917"/>
                    <a:pt x="871" y="917"/>
                  </a:cubicBezTo>
                  <a:cubicBezTo>
                    <a:pt x="871" y="918"/>
                    <a:pt x="871" y="918"/>
                    <a:pt x="871" y="918"/>
                  </a:cubicBezTo>
                  <a:cubicBezTo>
                    <a:pt x="872" y="918"/>
                    <a:pt x="872" y="918"/>
                    <a:pt x="872" y="918"/>
                  </a:cubicBezTo>
                  <a:cubicBezTo>
                    <a:pt x="874" y="918"/>
                    <a:pt x="874" y="918"/>
                    <a:pt x="874" y="918"/>
                  </a:cubicBezTo>
                  <a:cubicBezTo>
                    <a:pt x="875" y="917"/>
                    <a:pt x="875" y="917"/>
                    <a:pt x="875" y="917"/>
                  </a:cubicBezTo>
                  <a:cubicBezTo>
                    <a:pt x="875" y="915"/>
                    <a:pt x="875" y="915"/>
                    <a:pt x="875" y="915"/>
                  </a:cubicBezTo>
                  <a:cubicBezTo>
                    <a:pt x="876" y="915"/>
                    <a:pt x="876" y="915"/>
                    <a:pt x="876" y="915"/>
                  </a:cubicBezTo>
                  <a:cubicBezTo>
                    <a:pt x="877" y="914"/>
                    <a:pt x="877" y="914"/>
                    <a:pt x="877" y="914"/>
                  </a:cubicBezTo>
                  <a:cubicBezTo>
                    <a:pt x="877" y="912"/>
                    <a:pt x="877" y="912"/>
                    <a:pt x="877" y="912"/>
                  </a:cubicBezTo>
                  <a:cubicBezTo>
                    <a:pt x="878" y="912"/>
                    <a:pt x="878" y="912"/>
                    <a:pt x="878" y="912"/>
                  </a:cubicBezTo>
                  <a:cubicBezTo>
                    <a:pt x="880" y="910"/>
                    <a:pt x="880" y="910"/>
                    <a:pt x="880" y="910"/>
                  </a:cubicBezTo>
                  <a:cubicBezTo>
                    <a:pt x="881" y="909"/>
                    <a:pt x="881" y="909"/>
                    <a:pt x="881" y="909"/>
                  </a:cubicBezTo>
                  <a:cubicBezTo>
                    <a:pt x="882" y="910"/>
                    <a:pt x="882" y="910"/>
                    <a:pt x="882" y="910"/>
                  </a:cubicBezTo>
                  <a:cubicBezTo>
                    <a:pt x="883" y="910"/>
                    <a:pt x="883" y="910"/>
                    <a:pt x="883" y="910"/>
                  </a:cubicBezTo>
                  <a:cubicBezTo>
                    <a:pt x="882" y="910"/>
                    <a:pt x="882" y="910"/>
                    <a:pt x="882" y="910"/>
                  </a:cubicBezTo>
                  <a:cubicBezTo>
                    <a:pt x="883" y="910"/>
                    <a:pt x="883" y="910"/>
                    <a:pt x="883" y="910"/>
                  </a:cubicBezTo>
                  <a:cubicBezTo>
                    <a:pt x="884" y="910"/>
                    <a:pt x="884" y="910"/>
                    <a:pt x="884" y="910"/>
                  </a:cubicBezTo>
                  <a:cubicBezTo>
                    <a:pt x="885" y="907"/>
                    <a:pt x="885" y="907"/>
                    <a:pt x="885" y="907"/>
                  </a:cubicBezTo>
                  <a:cubicBezTo>
                    <a:pt x="886" y="904"/>
                    <a:pt x="886" y="904"/>
                    <a:pt x="886" y="904"/>
                  </a:cubicBezTo>
                  <a:cubicBezTo>
                    <a:pt x="886" y="902"/>
                    <a:pt x="886" y="902"/>
                    <a:pt x="886" y="902"/>
                  </a:cubicBezTo>
                  <a:cubicBezTo>
                    <a:pt x="887" y="901"/>
                    <a:pt x="887" y="901"/>
                    <a:pt x="887" y="901"/>
                  </a:cubicBezTo>
                  <a:cubicBezTo>
                    <a:pt x="888" y="902"/>
                    <a:pt x="888" y="902"/>
                    <a:pt x="888" y="902"/>
                  </a:cubicBezTo>
                  <a:cubicBezTo>
                    <a:pt x="888" y="902"/>
                    <a:pt x="888" y="902"/>
                    <a:pt x="888" y="902"/>
                  </a:cubicBezTo>
                  <a:cubicBezTo>
                    <a:pt x="889" y="903"/>
                    <a:pt x="889" y="903"/>
                    <a:pt x="889" y="903"/>
                  </a:cubicBezTo>
                  <a:cubicBezTo>
                    <a:pt x="890" y="903"/>
                    <a:pt x="890" y="903"/>
                    <a:pt x="890" y="903"/>
                  </a:cubicBezTo>
                  <a:cubicBezTo>
                    <a:pt x="890" y="906"/>
                    <a:pt x="890" y="906"/>
                    <a:pt x="890" y="906"/>
                  </a:cubicBezTo>
                  <a:cubicBezTo>
                    <a:pt x="890" y="907"/>
                    <a:pt x="890" y="907"/>
                    <a:pt x="890" y="907"/>
                  </a:cubicBezTo>
                  <a:cubicBezTo>
                    <a:pt x="890" y="909"/>
                    <a:pt x="890" y="909"/>
                    <a:pt x="890" y="909"/>
                  </a:cubicBezTo>
                  <a:cubicBezTo>
                    <a:pt x="890" y="910"/>
                    <a:pt x="890" y="910"/>
                    <a:pt x="890" y="910"/>
                  </a:cubicBezTo>
                  <a:cubicBezTo>
                    <a:pt x="890" y="911"/>
                    <a:pt x="890" y="911"/>
                    <a:pt x="890" y="911"/>
                  </a:cubicBezTo>
                  <a:cubicBezTo>
                    <a:pt x="888" y="913"/>
                    <a:pt x="888" y="913"/>
                    <a:pt x="888" y="913"/>
                  </a:cubicBezTo>
                  <a:cubicBezTo>
                    <a:pt x="887" y="916"/>
                    <a:pt x="887" y="916"/>
                    <a:pt x="887" y="916"/>
                  </a:cubicBezTo>
                  <a:cubicBezTo>
                    <a:pt x="887" y="918"/>
                    <a:pt x="887" y="918"/>
                    <a:pt x="887" y="918"/>
                  </a:cubicBezTo>
                  <a:cubicBezTo>
                    <a:pt x="886" y="918"/>
                    <a:pt x="886" y="918"/>
                    <a:pt x="886" y="918"/>
                  </a:cubicBezTo>
                  <a:cubicBezTo>
                    <a:pt x="886" y="920"/>
                    <a:pt x="886" y="920"/>
                    <a:pt x="886" y="920"/>
                  </a:cubicBezTo>
                  <a:cubicBezTo>
                    <a:pt x="887" y="920"/>
                    <a:pt x="887" y="920"/>
                    <a:pt x="887" y="920"/>
                  </a:cubicBezTo>
                  <a:cubicBezTo>
                    <a:pt x="889" y="919"/>
                    <a:pt x="889" y="919"/>
                    <a:pt x="889" y="919"/>
                  </a:cubicBezTo>
                  <a:cubicBezTo>
                    <a:pt x="890" y="916"/>
                    <a:pt x="890" y="916"/>
                    <a:pt x="890" y="916"/>
                  </a:cubicBezTo>
                  <a:cubicBezTo>
                    <a:pt x="891" y="916"/>
                    <a:pt x="891" y="916"/>
                    <a:pt x="891" y="916"/>
                  </a:cubicBezTo>
                  <a:cubicBezTo>
                    <a:pt x="893" y="914"/>
                    <a:pt x="893" y="914"/>
                    <a:pt x="893" y="914"/>
                  </a:cubicBezTo>
                  <a:cubicBezTo>
                    <a:pt x="894" y="913"/>
                    <a:pt x="894" y="913"/>
                    <a:pt x="894" y="913"/>
                  </a:cubicBezTo>
                  <a:cubicBezTo>
                    <a:pt x="894" y="914"/>
                    <a:pt x="894" y="914"/>
                    <a:pt x="894" y="914"/>
                  </a:cubicBezTo>
                  <a:cubicBezTo>
                    <a:pt x="896" y="913"/>
                    <a:pt x="896" y="913"/>
                    <a:pt x="896" y="913"/>
                  </a:cubicBezTo>
                  <a:cubicBezTo>
                    <a:pt x="896" y="914"/>
                    <a:pt x="896" y="914"/>
                    <a:pt x="896" y="914"/>
                  </a:cubicBezTo>
                  <a:cubicBezTo>
                    <a:pt x="895" y="915"/>
                    <a:pt x="895" y="915"/>
                    <a:pt x="895" y="915"/>
                  </a:cubicBezTo>
                  <a:cubicBezTo>
                    <a:pt x="893" y="917"/>
                    <a:pt x="893" y="917"/>
                    <a:pt x="893" y="917"/>
                  </a:cubicBezTo>
                  <a:cubicBezTo>
                    <a:pt x="893" y="918"/>
                    <a:pt x="893" y="918"/>
                    <a:pt x="893" y="918"/>
                  </a:cubicBezTo>
                  <a:cubicBezTo>
                    <a:pt x="892" y="920"/>
                    <a:pt x="892" y="920"/>
                    <a:pt x="892" y="920"/>
                  </a:cubicBezTo>
                  <a:cubicBezTo>
                    <a:pt x="893" y="921"/>
                    <a:pt x="893" y="921"/>
                    <a:pt x="893" y="921"/>
                  </a:cubicBezTo>
                  <a:cubicBezTo>
                    <a:pt x="893" y="923"/>
                    <a:pt x="893" y="923"/>
                    <a:pt x="893" y="923"/>
                  </a:cubicBezTo>
                  <a:cubicBezTo>
                    <a:pt x="894" y="924"/>
                    <a:pt x="894" y="924"/>
                    <a:pt x="894" y="924"/>
                  </a:cubicBezTo>
                  <a:cubicBezTo>
                    <a:pt x="895" y="922"/>
                    <a:pt x="895" y="922"/>
                    <a:pt x="895" y="922"/>
                  </a:cubicBezTo>
                  <a:cubicBezTo>
                    <a:pt x="896" y="921"/>
                    <a:pt x="896" y="921"/>
                    <a:pt x="896" y="921"/>
                  </a:cubicBezTo>
                  <a:cubicBezTo>
                    <a:pt x="896" y="921"/>
                    <a:pt x="897" y="921"/>
                    <a:pt x="897" y="921"/>
                  </a:cubicBezTo>
                  <a:cubicBezTo>
                    <a:pt x="897" y="921"/>
                    <a:pt x="898" y="923"/>
                    <a:pt x="898" y="923"/>
                  </a:cubicBezTo>
                  <a:cubicBezTo>
                    <a:pt x="899" y="923"/>
                    <a:pt x="899" y="923"/>
                    <a:pt x="899" y="923"/>
                  </a:cubicBezTo>
                  <a:cubicBezTo>
                    <a:pt x="900" y="922"/>
                    <a:pt x="900" y="922"/>
                    <a:pt x="900" y="922"/>
                  </a:cubicBezTo>
                  <a:cubicBezTo>
                    <a:pt x="900" y="921"/>
                    <a:pt x="900" y="921"/>
                    <a:pt x="900" y="921"/>
                  </a:cubicBezTo>
                  <a:cubicBezTo>
                    <a:pt x="901" y="921"/>
                    <a:pt x="901" y="921"/>
                    <a:pt x="901" y="921"/>
                  </a:cubicBezTo>
                  <a:cubicBezTo>
                    <a:pt x="902" y="919"/>
                    <a:pt x="902" y="919"/>
                    <a:pt x="902" y="919"/>
                  </a:cubicBezTo>
                  <a:cubicBezTo>
                    <a:pt x="902" y="918"/>
                    <a:pt x="902" y="918"/>
                    <a:pt x="902" y="918"/>
                  </a:cubicBezTo>
                  <a:cubicBezTo>
                    <a:pt x="902" y="918"/>
                    <a:pt x="902" y="918"/>
                    <a:pt x="902" y="918"/>
                  </a:cubicBezTo>
                  <a:cubicBezTo>
                    <a:pt x="902" y="917"/>
                    <a:pt x="902" y="917"/>
                    <a:pt x="902" y="917"/>
                  </a:cubicBezTo>
                  <a:cubicBezTo>
                    <a:pt x="902" y="915"/>
                    <a:pt x="902" y="915"/>
                    <a:pt x="902" y="915"/>
                  </a:cubicBezTo>
                  <a:cubicBezTo>
                    <a:pt x="902" y="913"/>
                    <a:pt x="902" y="913"/>
                    <a:pt x="902" y="913"/>
                  </a:cubicBezTo>
                  <a:cubicBezTo>
                    <a:pt x="904" y="911"/>
                    <a:pt x="904" y="911"/>
                    <a:pt x="904" y="911"/>
                  </a:cubicBezTo>
                  <a:cubicBezTo>
                    <a:pt x="906" y="909"/>
                    <a:pt x="906" y="909"/>
                    <a:pt x="906" y="909"/>
                  </a:cubicBezTo>
                  <a:cubicBezTo>
                    <a:pt x="905" y="905"/>
                    <a:pt x="905" y="905"/>
                    <a:pt x="905" y="905"/>
                  </a:cubicBezTo>
                  <a:cubicBezTo>
                    <a:pt x="905" y="904"/>
                    <a:pt x="905" y="904"/>
                    <a:pt x="905" y="904"/>
                  </a:cubicBezTo>
                  <a:cubicBezTo>
                    <a:pt x="905" y="904"/>
                    <a:pt x="905" y="904"/>
                    <a:pt x="905" y="904"/>
                  </a:cubicBezTo>
                  <a:cubicBezTo>
                    <a:pt x="905" y="905"/>
                    <a:pt x="905" y="905"/>
                    <a:pt x="905" y="905"/>
                  </a:cubicBezTo>
                  <a:cubicBezTo>
                    <a:pt x="904" y="907"/>
                    <a:pt x="904" y="907"/>
                    <a:pt x="904" y="907"/>
                  </a:cubicBezTo>
                  <a:cubicBezTo>
                    <a:pt x="902" y="908"/>
                    <a:pt x="902" y="908"/>
                    <a:pt x="902" y="908"/>
                  </a:cubicBezTo>
                  <a:cubicBezTo>
                    <a:pt x="901" y="909"/>
                    <a:pt x="901" y="909"/>
                    <a:pt x="901" y="909"/>
                  </a:cubicBezTo>
                  <a:cubicBezTo>
                    <a:pt x="900" y="910"/>
                    <a:pt x="900" y="910"/>
                    <a:pt x="900" y="910"/>
                  </a:cubicBezTo>
                  <a:cubicBezTo>
                    <a:pt x="899" y="908"/>
                    <a:pt x="899" y="908"/>
                    <a:pt x="899" y="908"/>
                  </a:cubicBezTo>
                  <a:cubicBezTo>
                    <a:pt x="899" y="906"/>
                    <a:pt x="899" y="906"/>
                    <a:pt x="899" y="906"/>
                  </a:cubicBezTo>
                  <a:cubicBezTo>
                    <a:pt x="899" y="905"/>
                    <a:pt x="899" y="905"/>
                    <a:pt x="899" y="905"/>
                  </a:cubicBezTo>
                  <a:cubicBezTo>
                    <a:pt x="901" y="903"/>
                    <a:pt x="901" y="903"/>
                    <a:pt x="901" y="903"/>
                  </a:cubicBezTo>
                  <a:cubicBezTo>
                    <a:pt x="902" y="902"/>
                    <a:pt x="902" y="902"/>
                    <a:pt x="902" y="902"/>
                  </a:cubicBezTo>
                  <a:cubicBezTo>
                    <a:pt x="903" y="900"/>
                    <a:pt x="903" y="900"/>
                    <a:pt x="903" y="900"/>
                  </a:cubicBezTo>
                  <a:cubicBezTo>
                    <a:pt x="904" y="900"/>
                    <a:pt x="904" y="900"/>
                    <a:pt x="904" y="900"/>
                  </a:cubicBezTo>
                  <a:cubicBezTo>
                    <a:pt x="905" y="900"/>
                    <a:pt x="905" y="900"/>
                    <a:pt x="905" y="900"/>
                  </a:cubicBezTo>
                  <a:cubicBezTo>
                    <a:pt x="904" y="899"/>
                    <a:pt x="904" y="899"/>
                    <a:pt x="904" y="899"/>
                  </a:cubicBezTo>
                  <a:cubicBezTo>
                    <a:pt x="903" y="900"/>
                    <a:pt x="903" y="900"/>
                    <a:pt x="903" y="900"/>
                  </a:cubicBezTo>
                  <a:cubicBezTo>
                    <a:pt x="903" y="900"/>
                    <a:pt x="903" y="900"/>
                    <a:pt x="903" y="900"/>
                  </a:cubicBezTo>
                  <a:cubicBezTo>
                    <a:pt x="901" y="901"/>
                    <a:pt x="901" y="901"/>
                    <a:pt x="901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898" y="902"/>
                    <a:pt x="898" y="902"/>
                    <a:pt x="898" y="902"/>
                  </a:cubicBezTo>
                  <a:cubicBezTo>
                    <a:pt x="898" y="904"/>
                    <a:pt x="898" y="904"/>
                    <a:pt x="898" y="904"/>
                  </a:cubicBezTo>
                  <a:cubicBezTo>
                    <a:pt x="895" y="905"/>
                    <a:pt x="895" y="905"/>
                    <a:pt x="895" y="905"/>
                  </a:cubicBezTo>
                  <a:cubicBezTo>
                    <a:pt x="895" y="906"/>
                    <a:pt x="895" y="906"/>
                    <a:pt x="895" y="906"/>
                  </a:cubicBezTo>
                  <a:cubicBezTo>
                    <a:pt x="894" y="907"/>
                    <a:pt x="894" y="907"/>
                    <a:pt x="894" y="907"/>
                  </a:cubicBezTo>
                  <a:cubicBezTo>
                    <a:pt x="892" y="906"/>
                    <a:pt x="892" y="906"/>
                    <a:pt x="892" y="906"/>
                  </a:cubicBezTo>
                  <a:cubicBezTo>
                    <a:pt x="892" y="905"/>
                    <a:pt x="892" y="905"/>
                    <a:pt x="892" y="905"/>
                  </a:cubicBezTo>
                  <a:cubicBezTo>
                    <a:pt x="892" y="903"/>
                    <a:pt x="892" y="903"/>
                    <a:pt x="892" y="903"/>
                  </a:cubicBezTo>
                  <a:cubicBezTo>
                    <a:pt x="891" y="902"/>
                    <a:pt x="891" y="902"/>
                    <a:pt x="891" y="902"/>
                  </a:cubicBezTo>
                  <a:cubicBezTo>
                    <a:pt x="892" y="903"/>
                    <a:pt x="892" y="903"/>
                    <a:pt x="892" y="903"/>
                  </a:cubicBezTo>
                  <a:cubicBezTo>
                    <a:pt x="893" y="903"/>
                    <a:pt x="893" y="903"/>
                    <a:pt x="893" y="903"/>
                  </a:cubicBezTo>
                  <a:cubicBezTo>
                    <a:pt x="895" y="901"/>
                    <a:pt x="895" y="901"/>
                    <a:pt x="895" y="901"/>
                  </a:cubicBezTo>
                  <a:cubicBezTo>
                    <a:pt x="894" y="901"/>
                    <a:pt x="894" y="901"/>
                    <a:pt x="894" y="901"/>
                  </a:cubicBezTo>
                  <a:cubicBezTo>
                    <a:pt x="892" y="900"/>
                    <a:pt x="892" y="900"/>
                    <a:pt x="892" y="900"/>
                  </a:cubicBezTo>
                  <a:cubicBezTo>
                    <a:pt x="893" y="900"/>
                    <a:pt x="893" y="900"/>
                    <a:pt x="893" y="900"/>
                  </a:cubicBezTo>
                  <a:cubicBezTo>
                    <a:pt x="895" y="900"/>
                    <a:pt x="895" y="900"/>
                    <a:pt x="895" y="900"/>
                  </a:cubicBezTo>
                  <a:cubicBezTo>
                    <a:pt x="893" y="900"/>
                    <a:pt x="893" y="900"/>
                    <a:pt x="893" y="900"/>
                  </a:cubicBezTo>
                  <a:cubicBezTo>
                    <a:pt x="892" y="899"/>
                    <a:pt x="892" y="899"/>
                    <a:pt x="892" y="899"/>
                  </a:cubicBezTo>
                  <a:cubicBezTo>
                    <a:pt x="892" y="898"/>
                    <a:pt x="892" y="898"/>
                    <a:pt x="892" y="898"/>
                  </a:cubicBezTo>
                  <a:cubicBezTo>
                    <a:pt x="893" y="897"/>
                    <a:pt x="893" y="897"/>
                    <a:pt x="893" y="897"/>
                  </a:cubicBezTo>
                  <a:cubicBezTo>
                    <a:pt x="895" y="897"/>
                    <a:pt x="895" y="897"/>
                    <a:pt x="895" y="897"/>
                  </a:cubicBezTo>
                  <a:cubicBezTo>
                    <a:pt x="895" y="897"/>
                    <a:pt x="895" y="897"/>
                    <a:pt x="895" y="897"/>
                  </a:cubicBezTo>
                  <a:cubicBezTo>
                    <a:pt x="897" y="895"/>
                    <a:pt x="897" y="895"/>
                    <a:pt x="897" y="895"/>
                  </a:cubicBezTo>
                  <a:cubicBezTo>
                    <a:pt x="898" y="893"/>
                    <a:pt x="898" y="893"/>
                    <a:pt x="898" y="893"/>
                  </a:cubicBezTo>
                  <a:cubicBezTo>
                    <a:pt x="900" y="893"/>
                    <a:pt x="900" y="893"/>
                    <a:pt x="900" y="893"/>
                  </a:cubicBezTo>
                  <a:cubicBezTo>
                    <a:pt x="900" y="894"/>
                    <a:pt x="900" y="894"/>
                    <a:pt x="900" y="894"/>
                  </a:cubicBezTo>
                  <a:cubicBezTo>
                    <a:pt x="903" y="893"/>
                    <a:pt x="903" y="893"/>
                    <a:pt x="903" y="893"/>
                  </a:cubicBezTo>
                  <a:cubicBezTo>
                    <a:pt x="903" y="891"/>
                    <a:pt x="903" y="891"/>
                    <a:pt x="903" y="891"/>
                  </a:cubicBezTo>
                  <a:cubicBezTo>
                    <a:pt x="903" y="889"/>
                    <a:pt x="903" y="889"/>
                    <a:pt x="903" y="889"/>
                  </a:cubicBezTo>
                  <a:cubicBezTo>
                    <a:pt x="903" y="888"/>
                    <a:pt x="903" y="888"/>
                    <a:pt x="903" y="888"/>
                  </a:cubicBezTo>
                  <a:cubicBezTo>
                    <a:pt x="901" y="890"/>
                    <a:pt x="901" y="890"/>
                    <a:pt x="901" y="890"/>
                  </a:cubicBezTo>
                  <a:cubicBezTo>
                    <a:pt x="900" y="890"/>
                    <a:pt x="900" y="890"/>
                    <a:pt x="900" y="890"/>
                  </a:cubicBezTo>
                  <a:cubicBezTo>
                    <a:pt x="900" y="890"/>
                    <a:pt x="900" y="890"/>
                    <a:pt x="900" y="890"/>
                  </a:cubicBezTo>
                  <a:cubicBezTo>
                    <a:pt x="898" y="889"/>
                    <a:pt x="898" y="889"/>
                    <a:pt x="898" y="889"/>
                  </a:cubicBezTo>
                  <a:cubicBezTo>
                    <a:pt x="898" y="890"/>
                    <a:pt x="898" y="890"/>
                    <a:pt x="898" y="890"/>
                  </a:cubicBezTo>
                  <a:cubicBezTo>
                    <a:pt x="898" y="892"/>
                    <a:pt x="898" y="892"/>
                    <a:pt x="898" y="892"/>
                  </a:cubicBezTo>
                  <a:cubicBezTo>
                    <a:pt x="897" y="893"/>
                    <a:pt x="897" y="893"/>
                    <a:pt x="897" y="893"/>
                  </a:cubicBezTo>
                  <a:cubicBezTo>
                    <a:pt x="896" y="893"/>
                    <a:pt x="896" y="893"/>
                    <a:pt x="896" y="893"/>
                  </a:cubicBezTo>
                  <a:cubicBezTo>
                    <a:pt x="895" y="894"/>
                    <a:pt x="895" y="894"/>
                    <a:pt x="895" y="894"/>
                  </a:cubicBezTo>
                  <a:cubicBezTo>
                    <a:pt x="893" y="894"/>
                    <a:pt x="893" y="894"/>
                    <a:pt x="893" y="894"/>
                  </a:cubicBezTo>
                  <a:cubicBezTo>
                    <a:pt x="893" y="896"/>
                    <a:pt x="893" y="896"/>
                    <a:pt x="893" y="896"/>
                  </a:cubicBezTo>
                  <a:cubicBezTo>
                    <a:pt x="892" y="896"/>
                    <a:pt x="892" y="896"/>
                    <a:pt x="892" y="896"/>
                  </a:cubicBezTo>
                  <a:cubicBezTo>
                    <a:pt x="893" y="895"/>
                    <a:pt x="893" y="895"/>
                    <a:pt x="893" y="895"/>
                  </a:cubicBezTo>
                  <a:cubicBezTo>
                    <a:pt x="893" y="894"/>
                    <a:pt x="893" y="894"/>
                    <a:pt x="893" y="894"/>
                  </a:cubicBezTo>
                  <a:cubicBezTo>
                    <a:pt x="892" y="894"/>
                    <a:pt x="892" y="894"/>
                    <a:pt x="892" y="894"/>
                  </a:cubicBezTo>
                  <a:cubicBezTo>
                    <a:pt x="891" y="894"/>
                    <a:pt x="891" y="894"/>
                    <a:pt x="891" y="894"/>
                  </a:cubicBezTo>
                  <a:cubicBezTo>
                    <a:pt x="892" y="893"/>
                    <a:pt x="892" y="893"/>
                    <a:pt x="892" y="893"/>
                  </a:cubicBezTo>
                  <a:cubicBezTo>
                    <a:pt x="893" y="892"/>
                    <a:pt x="893" y="892"/>
                    <a:pt x="893" y="892"/>
                  </a:cubicBezTo>
                  <a:cubicBezTo>
                    <a:pt x="894" y="892"/>
                    <a:pt x="894" y="892"/>
                    <a:pt x="894" y="892"/>
                  </a:cubicBezTo>
                  <a:cubicBezTo>
                    <a:pt x="893" y="891"/>
                    <a:pt x="893" y="891"/>
                    <a:pt x="893" y="891"/>
                  </a:cubicBezTo>
                  <a:cubicBezTo>
                    <a:pt x="894" y="890"/>
                    <a:pt x="894" y="890"/>
                    <a:pt x="894" y="890"/>
                  </a:cubicBezTo>
                  <a:cubicBezTo>
                    <a:pt x="895" y="888"/>
                    <a:pt x="895" y="888"/>
                    <a:pt x="895" y="888"/>
                  </a:cubicBezTo>
                  <a:cubicBezTo>
                    <a:pt x="894" y="888"/>
                    <a:pt x="894" y="888"/>
                    <a:pt x="894" y="888"/>
                  </a:cubicBezTo>
                  <a:cubicBezTo>
                    <a:pt x="893" y="889"/>
                    <a:pt x="893" y="889"/>
                    <a:pt x="893" y="889"/>
                  </a:cubicBezTo>
                  <a:cubicBezTo>
                    <a:pt x="893" y="888"/>
                    <a:pt x="893" y="888"/>
                    <a:pt x="893" y="888"/>
                  </a:cubicBezTo>
                  <a:cubicBezTo>
                    <a:pt x="894" y="886"/>
                    <a:pt x="894" y="886"/>
                    <a:pt x="894" y="886"/>
                  </a:cubicBezTo>
                  <a:cubicBezTo>
                    <a:pt x="893" y="886"/>
                    <a:pt x="893" y="886"/>
                    <a:pt x="893" y="886"/>
                  </a:cubicBezTo>
                  <a:cubicBezTo>
                    <a:pt x="891" y="887"/>
                    <a:pt x="891" y="887"/>
                    <a:pt x="891" y="887"/>
                  </a:cubicBezTo>
                  <a:cubicBezTo>
                    <a:pt x="889" y="886"/>
                    <a:pt x="889" y="886"/>
                    <a:pt x="889" y="886"/>
                  </a:cubicBezTo>
                  <a:cubicBezTo>
                    <a:pt x="891" y="886"/>
                    <a:pt x="891" y="886"/>
                    <a:pt x="891" y="886"/>
                  </a:cubicBezTo>
                  <a:cubicBezTo>
                    <a:pt x="892" y="886"/>
                    <a:pt x="892" y="886"/>
                    <a:pt x="892" y="886"/>
                  </a:cubicBezTo>
                  <a:cubicBezTo>
                    <a:pt x="894" y="885"/>
                    <a:pt x="894" y="885"/>
                    <a:pt x="894" y="885"/>
                  </a:cubicBezTo>
                  <a:cubicBezTo>
                    <a:pt x="896" y="885"/>
                    <a:pt x="896" y="885"/>
                    <a:pt x="896" y="885"/>
                  </a:cubicBezTo>
                  <a:cubicBezTo>
                    <a:pt x="896" y="884"/>
                    <a:pt x="896" y="884"/>
                    <a:pt x="896" y="884"/>
                  </a:cubicBezTo>
                  <a:cubicBezTo>
                    <a:pt x="898" y="883"/>
                    <a:pt x="898" y="883"/>
                    <a:pt x="898" y="883"/>
                  </a:cubicBezTo>
                  <a:cubicBezTo>
                    <a:pt x="899" y="883"/>
                    <a:pt x="899" y="883"/>
                    <a:pt x="899" y="883"/>
                  </a:cubicBezTo>
                  <a:cubicBezTo>
                    <a:pt x="899" y="881"/>
                    <a:pt x="899" y="881"/>
                    <a:pt x="899" y="881"/>
                  </a:cubicBezTo>
                  <a:cubicBezTo>
                    <a:pt x="900" y="880"/>
                    <a:pt x="900" y="880"/>
                    <a:pt x="900" y="880"/>
                  </a:cubicBezTo>
                  <a:cubicBezTo>
                    <a:pt x="900" y="879"/>
                    <a:pt x="900" y="879"/>
                    <a:pt x="900" y="879"/>
                  </a:cubicBezTo>
                  <a:cubicBezTo>
                    <a:pt x="899" y="878"/>
                    <a:pt x="899" y="878"/>
                    <a:pt x="899" y="878"/>
                  </a:cubicBezTo>
                  <a:cubicBezTo>
                    <a:pt x="897" y="876"/>
                    <a:pt x="897" y="876"/>
                    <a:pt x="897" y="876"/>
                  </a:cubicBezTo>
                  <a:cubicBezTo>
                    <a:pt x="895" y="876"/>
                    <a:pt x="895" y="876"/>
                    <a:pt x="895" y="876"/>
                  </a:cubicBezTo>
                  <a:cubicBezTo>
                    <a:pt x="893" y="877"/>
                    <a:pt x="893" y="877"/>
                    <a:pt x="893" y="877"/>
                  </a:cubicBezTo>
                  <a:cubicBezTo>
                    <a:pt x="892" y="877"/>
                    <a:pt x="892" y="877"/>
                    <a:pt x="892" y="877"/>
                  </a:cubicBezTo>
                  <a:cubicBezTo>
                    <a:pt x="891" y="878"/>
                    <a:pt x="891" y="878"/>
                    <a:pt x="891" y="878"/>
                  </a:cubicBezTo>
                  <a:cubicBezTo>
                    <a:pt x="891" y="879"/>
                    <a:pt x="891" y="879"/>
                    <a:pt x="891" y="879"/>
                  </a:cubicBezTo>
                  <a:cubicBezTo>
                    <a:pt x="890" y="881"/>
                    <a:pt x="890" y="881"/>
                    <a:pt x="890" y="881"/>
                  </a:cubicBezTo>
                  <a:cubicBezTo>
                    <a:pt x="889" y="882"/>
                    <a:pt x="889" y="882"/>
                    <a:pt x="889" y="882"/>
                  </a:cubicBezTo>
                  <a:cubicBezTo>
                    <a:pt x="890" y="881"/>
                    <a:pt x="890" y="881"/>
                    <a:pt x="890" y="881"/>
                  </a:cubicBezTo>
                  <a:cubicBezTo>
                    <a:pt x="890" y="879"/>
                    <a:pt x="890" y="879"/>
                    <a:pt x="890" y="879"/>
                  </a:cubicBezTo>
                  <a:cubicBezTo>
                    <a:pt x="889" y="879"/>
                    <a:pt x="889" y="879"/>
                    <a:pt x="889" y="879"/>
                  </a:cubicBezTo>
                  <a:cubicBezTo>
                    <a:pt x="890" y="877"/>
                    <a:pt x="890" y="877"/>
                    <a:pt x="890" y="877"/>
                  </a:cubicBezTo>
                  <a:cubicBezTo>
                    <a:pt x="891" y="876"/>
                    <a:pt x="891" y="876"/>
                    <a:pt x="891" y="876"/>
                  </a:cubicBezTo>
                  <a:cubicBezTo>
                    <a:pt x="890" y="876"/>
                    <a:pt x="890" y="876"/>
                    <a:pt x="890" y="876"/>
                  </a:cubicBezTo>
                  <a:cubicBezTo>
                    <a:pt x="888" y="877"/>
                    <a:pt x="888" y="877"/>
                    <a:pt x="888" y="877"/>
                  </a:cubicBezTo>
                  <a:cubicBezTo>
                    <a:pt x="888" y="878"/>
                    <a:pt x="888" y="878"/>
                    <a:pt x="888" y="878"/>
                  </a:cubicBezTo>
                  <a:cubicBezTo>
                    <a:pt x="886" y="879"/>
                    <a:pt x="886" y="879"/>
                    <a:pt x="886" y="879"/>
                  </a:cubicBezTo>
                  <a:cubicBezTo>
                    <a:pt x="886" y="878"/>
                    <a:pt x="886" y="878"/>
                    <a:pt x="886" y="878"/>
                  </a:cubicBezTo>
                  <a:cubicBezTo>
                    <a:pt x="885" y="879"/>
                    <a:pt x="885" y="879"/>
                    <a:pt x="885" y="879"/>
                  </a:cubicBezTo>
                  <a:cubicBezTo>
                    <a:pt x="884" y="879"/>
                    <a:pt x="884" y="879"/>
                    <a:pt x="884" y="879"/>
                  </a:cubicBezTo>
                  <a:cubicBezTo>
                    <a:pt x="883" y="879"/>
                    <a:pt x="883" y="879"/>
                    <a:pt x="883" y="879"/>
                  </a:cubicBezTo>
                  <a:cubicBezTo>
                    <a:pt x="881" y="880"/>
                    <a:pt x="881" y="880"/>
                    <a:pt x="881" y="880"/>
                  </a:cubicBezTo>
                  <a:cubicBezTo>
                    <a:pt x="881" y="882"/>
                    <a:pt x="881" y="882"/>
                    <a:pt x="881" y="882"/>
                  </a:cubicBezTo>
                  <a:cubicBezTo>
                    <a:pt x="879" y="883"/>
                    <a:pt x="879" y="883"/>
                    <a:pt x="879" y="883"/>
                  </a:cubicBezTo>
                  <a:cubicBezTo>
                    <a:pt x="880" y="882"/>
                    <a:pt x="880" y="882"/>
                    <a:pt x="880" y="882"/>
                  </a:cubicBezTo>
                  <a:cubicBezTo>
                    <a:pt x="881" y="879"/>
                    <a:pt x="881" y="879"/>
                    <a:pt x="881" y="879"/>
                  </a:cubicBezTo>
                  <a:cubicBezTo>
                    <a:pt x="882" y="877"/>
                    <a:pt x="882" y="877"/>
                    <a:pt x="882" y="877"/>
                  </a:cubicBezTo>
                  <a:cubicBezTo>
                    <a:pt x="882" y="876"/>
                    <a:pt x="882" y="876"/>
                    <a:pt x="882" y="876"/>
                  </a:cubicBezTo>
                  <a:cubicBezTo>
                    <a:pt x="880" y="877"/>
                    <a:pt x="880" y="877"/>
                    <a:pt x="880" y="877"/>
                  </a:cubicBezTo>
                  <a:cubicBezTo>
                    <a:pt x="880" y="878"/>
                    <a:pt x="880" y="878"/>
                    <a:pt x="880" y="878"/>
                  </a:cubicBezTo>
                  <a:cubicBezTo>
                    <a:pt x="878" y="880"/>
                    <a:pt x="878" y="880"/>
                    <a:pt x="878" y="880"/>
                  </a:cubicBezTo>
                  <a:cubicBezTo>
                    <a:pt x="878" y="879"/>
                    <a:pt x="878" y="879"/>
                    <a:pt x="878" y="879"/>
                  </a:cubicBezTo>
                  <a:cubicBezTo>
                    <a:pt x="879" y="878"/>
                    <a:pt x="879" y="878"/>
                    <a:pt x="879" y="878"/>
                  </a:cubicBezTo>
                  <a:cubicBezTo>
                    <a:pt x="879" y="877"/>
                    <a:pt x="879" y="877"/>
                    <a:pt x="879" y="877"/>
                  </a:cubicBezTo>
                  <a:cubicBezTo>
                    <a:pt x="879" y="876"/>
                    <a:pt x="879" y="876"/>
                    <a:pt x="879" y="876"/>
                  </a:cubicBezTo>
                  <a:cubicBezTo>
                    <a:pt x="877" y="876"/>
                    <a:pt x="877" y="876"/>
                    <a:pt x="877" y="876"/>
                  </a:cubicBezTo>
                  <a:cubicBezTo>
                    <a:pt x="875" y="878"/>
                    <a:pt x="875" y="878"/>
                    <a:pt x="875" y="878"/>
                  </a:cubicBezTo>
                  <a:cubicBezTo>
                    <a:pt x="875" y="878"/>
                    <a:pt x="875" y="878"/>
                    <a:pt x="875" y="878"/>
                  </a:cubicBezTo>
                  <a:cubicBezTo>
                    <a:pt x="874" y="876"/>
                    <a:pt x="874" y="876"/>
                    <a:pt x="874" y="876"/>
                  </a:cubicBezTo>
                  <a:cubicBezTo>
                    <a:pt x="873" y="876"/>
                    <a:pt x="873" y="876"/>
                    <a:pt x="873" y="876"/>
                  </a:cubicBezTo>
                  <a:cubicBezTo>
                    <a:pt x="872" y="877"/>
                    <a:pt x="872" y="877"/>
                    <a:pt x="872" y="877"/>
                  </a:cubicBezTo>
                  <a:cubicBezTo>
                    <a:pt x="871" y="877"/>
                    <a:pt x="871" y="877"/>
                    <a:pt x="871" y="877"/>
                  </a:cubicBezTo>
                  <a:cubicBezTo>
                    <a:pt x="871" y="877"/>
                    <a:pt x="871" y="877"/>
                    <a:pt x="871" y="877"/>
                  </a:cubicBezTo>
                  <a:cubicBezTo>
                    <a:pt x="873" y="875"/>
                    <a:pt x="873" y="875"/>
                    <a:pt x="873" y="875"/>
                  </a:cubicBezTo>
                  <a:cubicBezTo>
                    <a:pt x="874" y="873"/>
                    <a:pt x="874" y="873"/>
                    <a:pt x="874" y="873"/>
                  </a:cubicBezTo>
                  <a:cubicBezTo>
                    <a:pt x="874" y="872"/>
                    <a:pt x="874" y="872"/>
                    <a:pt x="874" y="872"/>
                  </a:cubicBezTo>
                  <a:cubicBezTo>
                    <a:pt x="874" y="872"/>
                    <a:pt x="874" y="872"/>
                    <a:pt x="874" y="872"/>
                  </a:cubicBezTo>
                  <a:cubicBezTo>
                    <a:pt x="873" y="872"/>
                    <a:pt x="873" y="872"/>
                    <a:pt x="873" y="872"/>
                  </a:cubicBezTo>
                  <a:cubicBezTo>
                    <a:pt x="871" y="873"/>
                    <a:pt x="871" y="873"/>
                    <a:pt x="871" y="873"/>
                  </a:cubicBezTo>
                  <a:cubicBezTo>
                    <a:pt x="872" y="872"/>
                    <a:pt x="872" y="872"/>
                    <a:pt x="872" y="872"/>
                  </a:cubicBezTo>
                  <a:cubicBezTo>
                    <a:pt x="874" y="870"/>
                    <a:pt x="874" y="870"/>
                    <a:pt x="874" y="870"/>
                  </a:cubicBezTo>
                  <a:cubicBezTo>
                    <a:pt x="876" y="870"/>
                    <a:pt x="876" y="870"/>
                    <a:pt x="876" y="870"/>
                  </a:cubicBezTo>
                  <a:cubicBezTo>
                    <a:pt x="877" y="870"/>
                    <a:pt x="877" y="870"/>
                    <a:pt x="877" y="870"/>
                  </a:cubicBezTo>
                  <a:cubicBezTo>
                    <a:pt x="878" y="869"/>
                    <a:pt x="878" y="869"/>
                    <a:pt x="878" y="869"/>
                  </a:cubicBezTo>
                  <a:cubicBezTo>
                    <a:pt x="879" y="868"/>
                    <a:pt x="879" y="868"/>
                    <a:pt x="879" y="868"/>
                  </a:cubicBezTo>
                  <a:cubicBezTo>
                    <a:pt x="880" y="867"/>
                    <a:pt x="880" y="867"/>
                    <a:pt x="880" y="867"/>
                  </a:cubicBezTo>
                  <a:cubicBezTo>
                    <a:pt x="879" y="867"/>
                    <a:pt x="879" y="867"/>
                    <a:pt x="879" y="867"/>
                  </a:cubicBezTo>
                  <a:cubicBezTo>
                    <a:pt x="877" y="868"/>
                    <a:pt x="877" y="868"/>
                    <a:pt x="877" y="868"/>
                  </a:cubicBezTo>
                  <a:cubicBezTo>
                    <a:pt x="876" y="868"/>
                    <a:pt x="876" y="868"/>
                    <a:pt x="876" y="868"/>
                  </a:cubicBezTo>
                  <a:cubicBezTo>
                    <a:pt x="874" y="866"/>
                    <a:pt x="874" y="866"/>
                    <a:pt x="874" y="866"/>
                  </a:cubicBezTo>
                  <a:cubicBezTo>
                    <a:pt x="873" y="866"/>
                    <a:pt x="873" y="866"/>
                    <a:pt x="873" y="866"/>
                  </a:cubicBezTo>
                  <a:cubicBezTo>
                    <a:pt x="872" y="867"/>
                    <a:pt x="872" y="867"/>
                    <a:pt x="872" y="867"/>
                  </a:cubicBezTo>
                  <a:cubicBezTo>
                    <a:pt x="873" y="865"/>
                    <a:pt x="873" y="865"/>
                    <a:pt x="873" y="865"/>
                  </a:cubicBezTo>
                  <a:cubicBezTo>
                    <a:pt x="873" y="864"/>
                    <a:pt x="873" y="864"/>
                    <a:pt x="873" y="864"/>
                  </a:cubicBezTo>
                  <a:cubicBezTo>
                    <a:pt x="873" y="864"/>
                    <a:pt x="873" y="864"/>
                    <a:pt x="873" y="864"/>
                  </a:cubicBezTo>
                  <a:cubicBezTo>
                    <a:pt x="872" y="864"/>
                    <a:pt x="872" y="864"/>
                    <a:pt x="872" y="864"/>
                  </a:cubicBezTo>
                  <a:cubicBezTo>
                    <a:pt x="870" y="865"/>
                    <a:pt x="870" y="865"/>
                    <a:pt x="870" y="865"/>
                  </a:cubicBezTo>
                  <a:cubicBezTo>
                    <a:pt x="870" y="867"/>
                    <a:pt x="870" y="867"/>
                    <a:pt x="870" y="867"/>
                  </a:cubicBezTo>
                  <a:cubicBezTo>
                    <a:pt x="868" y="868"/>
                    <a:pt x="868" y="868"/>
                    <a:pt x="868" y="868"/>
                  </a:cubicBezTo>
                  <a:cubicBezTo>
                    <a:pt x="867" y="869"/>
                    <a:pt x="867" y="869"/>
                    <a:pt x="867" y="869"/>
                  </a:cubicBezTo>
                  <a:cubicBezTo>
                    <a:pt x="866" y="871"/>
                    <a:pt x="866" y="871"/>
                    <a:pt x="866" y="871"/>
                  </a:cubicBezTo>
                  <a:cubicBezTo>
                    <a:pt x="865" y="872"/>
                    <a:pt x="865" y="872"/>
                    <a:pt x="865" y="872"/>
                  </a:cubicBezTo>
                  <a:cubicBezTo>
                    <a:pt x="863" y="873"/>
                    <a:pt x="863" y="873"/>
                    <a:pt x="863" y="873"/>
                  </a:cubicBezTo>
                  <a:cubicBezTo>
                    <a:pt x="863" y="871"/>
                    <a:pt x="863" y="871"/>
                    <a:pt x="863" y="871"/>
                  </a:cubicBezTo>
                  <a:cubicBezTo>
                    <a:pt x="864" y="870"/>
                    <a:pt x="864" y="870"/>
                    <a:pt x="864" y="870"/>
                  </a:cubicBezTo>
                  <a:cubicBezTo>
                    <a:pt x="865" y="868"/>
                    <a:pt x="865" y="868"/>
                    <a:pt x="865" y="868"/>
                  </a:cubicBezTo>
                  <a:cubicBezTo>
                    <a:pt x="865" y="867"/>
                    <a:pt x="865" y="867"/>
                    <a:pt x="865" y="867"/>
                  </a:cubicBezTo>
                  <a:cubicBezTo>
                    <a:pt x="866" y="865"/>
                    <a:pt x="866" y="865"/>
                    <a:pt x="866" y="865"/>
                  </a:cubicBezTo>
                  <a:cubicBezTo>
                    <a:pt x="867" y="863"/>
                    <a:pt x="867" y="863"/>
                    <a:pt x="867" y="863"/>
                  </a:cubicBezTo>
                  <a:cubicBezTo>
                    <a:pt x="867" y="862"/>
                    <a:pt x="867" y="862"/>
                    <a:pt x="867" y="862"/>
                  </a:cubicBezTo>
                  <a:cubicBezTo>
                    <a:pt x="869" y="861"/>
                    <a:pt x="869" y="861"/>
                    <a:pt x="869" y="861"/>
                  </a:cubicBezTo>
                  <a:cubicBezTo>
                    <a:pt x="869" y="860"/>
                    <a:pt x="869" y="860"/>
                    <a:pt x="869" y="860"/>
                  </a:cubicBezTo>
                  <a:cubicBezTo>
                    <a:pt x="870" y="858"/>
                    <a:pt x="870" y="858"/>
                    <a:pt x="870" y="858"/>
                  </a:cubicBezTo>
                  <a:cubicBezTo>
                    <a:pt x="872" y="857"/>
                    <a:pt x="872" y="857"/>
                    <a:pt x="872" y="857"/>
                  </a:cubicBezTo>
                  <a:cubicBezTo>
                    <a:pt x="873" y="856"/>
                    <a:pt x="873" y="856"/>
                    <a:pt x="873" y="856"/>
                  </a:cubicBezTo>
                  <a:cubicBezTo>
                    <a:pt x="874" y="855"/>
                    <a:pt x="874" y="855"/>
                    <a:pt x="874" y="855"/>
                  </a:cubicBezTo>
                  <a:cubicBezTo>
                    <a:pt x="874" y="855"/>
                    <a:pt x="874" y="855"/>
                    <a:pt x="874" y="855"/>
                  </a:cubicBezTo>
                  <a:cubicBezTo>
                    <a:pt x="874" y="854"/>
                    <a:pt x="874" y="854"/>
                    <a:pt x="874" y="854"/>
                  </a:cubicBezTo>
                  <a:cubicBezTo>
                    <a:pt x="875" y="852"/>
                    <a:pt x="875" y="852"/>
                    <a:pt x="875" y="852"/>
                  </a:cubicBezTo>
                  <a:cubicBezTo>
                    <a:pt x="876" y="851"/>
                    <a:pt x="876" y="851"/>
                    <a:pt x="876" y="851"/>
                  </a:cubicBezTo>
                  <a:cubicBezTo>
                    <a:pt x="875" y="852"/>
                    <a:pt x="875" y="852"/>
                    <a:pt x="875" y="852"/>
                  </a:cubicBezTo>
                  <a:cubicBezTo>
                    <a:pt x="875" y="853"/>
                    <a:pt x="875" y="853"/>
                    <a:pt x="875" y="853"/>
                  </a:cubicBezTo>
                  <a:cubicBezTo>
                    <a:pt x="876" y="854"/>
                    <a:pt x="876" y="854"/>
                    <a:pt x="876" y="854"/>
                  </a:cubicBezTo>
                  <a:cubicBezTo>
                    <a:pt x="877" y="852"/>
                    <a:pt x="877" y="852"/>
                    <a:pt x="877" y="852"/>
                  </a:cubicBezTo>
                  <a:cubicBezTo>
                    <a:pt x="879" y="850"/>
                    <a:pt x="879" y="850"/>
                    <a:pt x="879" y="850"/>
                  </a:cubicBezTo>
                  <a:cubicBezTo>
                    <a:pt x="880" y="848"/>
                    <a:pt x="880" y="848"/>
                    <a:pt x="880" y="848"/>
                  </a:cubicBezTo>
                  <a:cubicBezTo>
                    <a:pt x="879" y="847"/>
                    <a:pt x="879" y="847"/>
                    <a:pt x="879" y="847"/>
                  </a:cubicBezTo>
                  <a:cubicBezTo>
                    <a:pt x="878" y="847"/>
                    <a:pt x="878" y="847"/>
                    <a:pt x="878" y="847"/>
                  </a:cubicBezTo>
                  <a:cubicBezTo>
                    <a:pt x="877" y="848"/>
                    <a:pt x="877" y="848"/>
                    <a:pt x="877" y="848"/>
                  </a:cubicBezTo>
                  <a:cubicBezTo>
                    <a:pt x="877" y="846"/>
                    <a:pt x="877" y="846"/>
                    <a:pt x="877" y="846"/>
                  </a:cubicBezTo>
                  <a:cubicBezTo>
                    <a:pt x="876" y="846"/>
                    <a:pt x="876" y="846"/>
                    <a:pt x="876" y="846"/>
                  </a:cubicBezTo>
                  <a:cubicBezTo>
                    <a:pt x="877" y="845"/>
                    <a:pt x="877" y="845"/>
                    <a:pt x="877" y="845"/>
                  </a:cubicBezTo>
                  <a:cubicBezTo>
                    <a:pt x="878" y="844"/>
                    <a:pt x="878" y="844"/>
                    <a:pt x="878" y="844"/>
                  </a:cubicBezTo>
                  <a:cubicBezTo>
                    <a:pt x="880" y="845"/>
                    <a:pt x="880" y="845"/>
                    <a:pt x="880" y="845"/>
                  </a:cubicBezTo>
                  <a:cubicBezTo>
                    <a:pt x="882" y="846"/>
                    <a:pt x="882" y="846"/>
                    <a:pt x="882" y="846"/>
                  </a:cubicBezTo>
                  <a:cubicBezTo>
                    <a:pt x="883" y="845"/>
                    <a:pt x="883" y="845"/>
                    <a:pt x="883" y="845"/>
                  </a:cubicBezTo>
                  <a:cubicBezTo>
                    <a:pt x="883" y="844"/>
                    <a:pt x="883" y="844"/>
                    <a:pt x="883" y="844"/>
                  </a:cubicBezTo>
                  <a:cubicBezTo>
                    <a:pt x="884" y="841"/>
                    <a:pt x="884" y="841"/>
                    <a:pt x="884" y="841"/>
                  </a:cubicBezTo>
                  <a:cubicBezTo>
                    <a:pt x="882" y="841"/>
                    <a:pt x="882" y="841"/>
                    <a:pt x="882" y="841"/>
                  </a:cubicBezTo>
                  <a:cubicBezTo>
                    <a:pt x="881" y="842"/>
                    <a:pt x="881" y="842"/>
                    <a:pt x="881" y="842"/>
                  </a:cubicBezTo>
                  <a:cubicBezTo>
                    <a:pt x="881" y="842"/>
                    <a:pt x="881" y="842"/>
                    <a:pt x="881" y="842"/>
                  </a:cubicBezTo>
                  <a:cubicBezTo>
                    <a:pt x="880" y="842"/>
                    <a:pt x="880" y="842"/>
                    <a:pt x="880" y="842"/>
                  </a:cubicBezTo>
                  <a:cubicBezTo>
                    <a:pt x="880" y="841"/>
                    <a:pt x="880" y="841"/>
                    <a:pt x="880" y="841"/>
                  </a:cubicBezTo>
                  <a:cubicBezTo>
                    <a:pt x="880" y="840"/>
                    <a:pt x="880" y="840"/>
                    <a:pt x="880" y="840"/>
                  </a:cubicBezTo>
                  <a:cubicBezTo>
                    <a:pt x="878" y="841"/>
                    <a:pt x="878" y="841"/>
                    <a:pt x="878" y="841"/>
                  </a:cubicBezTo>
                  <a:cubicBezTo>
                    <a:pt x="877" y="842"/>
                    <a:pt x="877" y="842"/>
                    <a:pt x="877" y="842"/>
                  </a:cubicBezTo>
                  <a:cubicBezTo>
                    <a:pt x="876" y="842"/>
                    <a:pt x="876" y="842"/>
                    <a:pt x="876" y="842"/>
                  </a:cubicBezTo>
                  <a:cubicBezTo>
                    <a:pt x="875" y="843"/>
                    <a:pt x="875" y="843"/>
                    <a:pt x="875" y="843"/>
                  </a:cubicBezTo>
                  <a:cubicBezTo>
                    <a:pt x="873" y="844"/>
                    <a:pt x="873" y="844"/>
                    <a:pt x="873" y="844"/>
                  </a:cubicBezTo>
                  <a:cubicBezTo>
                    <a:pt x="871" y="844"/>
                    <a:pt x="871" y="844"/>
                    <a:pt x="871" y="844"/>
                  </a:cubicBezTo>
                  <a:cubicBezTo>
                    <a:pt x="870" y="846"/>
                    <a:pt x="870" y="846"/>
                    <a:pt x="870" y="846"/>
                  </a:cubicBezTo>
                  <a:cubicBezTo>
                    <a:pt x="868" y="847"/>
                    <a:pt x="868" y="847"/>
                    <a:pt x="868" y="847"/>
                  </a:cubicBezTo>
                  <a:cubicBezTo>
                    <a:pt x="867" y="849"/>
                    <a:pt x="867" y="849"/>
                    <a:pt x="867" y="849"/>
                  </a:cubicBezTo>
                  <a:cubicBezTo>
                    <a:pt x="866" y="849"/>
                    <a:pt x="866" y="849"/>
                    <a:pt x="866" y="849"/>
                  </a:cubicBezTo>
                  <a:cubicBezTo>
                    <a:pt x="865" y="849"/>
                    <a:pt x="865" y="849"/>
                    <a:pt x="865" y="849"/>
                  </a:cubicBezTo>
                  <a:cubicBezTo>
                    <a:pt x="865" y="850"/>
                    <a:pt x="865" y="850"/>
                    <a:pt x="865" y="850"/>
                  </a:cubicBezTo>
                  <a:cubicBezTo>
                    <a:pt x="865" y="850"/>
                    <a:pt x="865" y="850"/>
                    <a:pt x="865" y="850"/>
                  </a:cubicBezTo>
                  <a:cubicBezTo>
                    <a:pt x="865" y="851"/>
                    <a:pt x="865" y="851"/>
                    <a:pt x="865" y="851"/>
                  </a:cubicBezTo>
                  <a:close/>
                  <a:moveTo>
                    <a:pt x="787" y="874"/>
                  </a:moveTo>
                  <a:cubicBezTo>
                    <a:pt x="788" y="874"/>
                    <a:pt x="788" y="874"/>
                    <a:pt x="788" y="874"/>
                  </a:cubicBezTo>
                  <a:cubicBezTo>
                    <a:pt x="793" y="878"/>
                    <a:pt x="793" y="878"/>
                    <a:pt x="793" y="878"/>
                  </a:cubicBezTo>
                  <a:cubicBezTo>
                    <a:pt x="796" y="878"/>
                    <a:pt x="796" y="878"/>
                    <a:pt x="796" y="878"/>
                  </a:cubicBezTo>
                  <a:cubicBezTo>
                    <a:pt x="799" y="878"/>
                    <a:pt x="799" y="878"/>
                    <a:pt x="799" y="878"/>
                  </a:cubicBezTo>
                  <a:cubicBezTo>
                    <a:pt x="801" y="880"/>
                    <a:pt x="801" y="880"/>
                    <a:pt x="801" y="880"/>
                  </a:cubicBezTo>
                  <a:cubicBezTo>
                    <a:pt x="802" y="880"/>
                    <a:pt x="802" y="880"/>
                    <a:pt x="802" y="880"/>
                  </a:cubicBezTo>
                  <a:cubicBezTo>
                    <a:pt x="805" y="881"/>
                    <a:pt x="805" y="881"/>
                    <a:pt x="805" y="881"/>
                  </a:cubicBezTo>
                  <a:cubicBezTo>
                    <a:pt x="807" y="880"/>
                    <a:pt x="807" y="880"/>
                    <a:pt x="807" y="880"/>
                  </a:cubicBezTo>
                  <a:cubicBezTo>
                    <a:pt x="808" y="878"/>
                    <a:pt x="808" y="878"/>
                    <a:pt x="808" y="878"/>
                  </a:cubicBezTo>
                  <a:cubicBezTo>
                    <a:pt x="806" y="877"/>
                    <a:pt x="806" y="877"/>
                    <a:pt x="806" y="877"/>
                  </a:cubicBezTo>
                  <a:cubicBezTo>
                    <a:pt x="806" y="876"/>
                    <a:pt x="806" y="876"/>
                    <a:pt x="806" y="876"/>
                  </a:cubicBezTo>
                  <a:cubicBezTo>
                    <a:pt x="804" y="875"/>
                    <a:pt x="804" y="875"/>
                    <a:pt x="804" y="875"/>
                  </a:cubicBezTo>
                  <a:cubicBezTo>
                    <a:pt x="803" y="874"/>
                    <a:pt x="803" y="874"/>
                    <a:pt x="803" y="874"/>
                  </a:cubicBezTo>
                  <a:cubicBezTo>
                    <a:pt x="801" y="872"/>
                    <a:pt x="801" y="872"/>
                    <a:pt x="801" y="872"/>
                  </a:cubicBezTo>
                  <a:cubicBezTo>
                    <a:pt x="798" y="870"/>
                    <a:pt x="798" y="870"/>
                    <a:pt x="798" y="870"/>
                  </a:cubicBezTo>
                  <a:cubicBezTo>
                    <a:pt x="797" y="870"/>
                    <a:pt x="797" y="870"/>
                    <a:pt x="797" y="870"/>
                  </a:cubicBezTo>
                  <a:cubicBezTo>
                    <a:pt x="795" y="867"/>
                    <a:pt x="795" y="867"/>
                    <a:pt x="795" y="867"/>
                  </a:cubicBezTo>
                  <a:cubicBezTo>
                    <a:pt x="792" y="866"/>
                    <a:pt x="792" y="866"/>
                    <a:pt x="792" y="866"/>
                  </a:cubicBezTo>
                  <a:cubicBezTo>
                    <a:pt x="789" y="866"/>
                    <a:pt x="789" y="866"/>
                    <a:pt x="789" y="866"/>
                  </a:cubicBezTo>
                  <a:cubicBezTo>
                    <a:pt x="783" y="864"/>
                    <a:pt x="783" y="864"/>
                    <a:pt x="783" y="864"/>
                  </a:cubicBezTo>
                  <a:cubicBezTo>
                    <a:pt x="781" y="863"/>
                    <a:pt x="781" y="863"/>
                    <a:pt x="781" y="863"/>
                  </a:cubicBezTo>
                  <a:cubicBezTo>
                    <a:pt x="778" y="864"/>
                    <a:pt x="778" y="864"/>
                    <a:pt x="778" y="864"/>
                  </a:cubicBezTo>
                  <a:cubicBezTo>
                    <a:pt x="779" y="867"/>
                    <a:pt x="779" y="867"/>
                    <a:pt x="779" y="867"/>
                  </a:cubicBezTo>
                  <a:cubicBezTo>
                    <a:pt x="782" y="868"/>
                    <a:pt x="782" y="868"/>
                    <a:pt x="782" y="868"/>
                  </a:cubicBezTo>
                  <a:cubicBezTo>
                    <a:pt x="786" y="871"/>
                    <a:pt x="786" y="871"/>
                    <a:pt x="786" y="871"/>
                  </a:cubicBezTo>
                  <a:cubicBezTo>
                    <a:pt x="786" y="873"/>
                    <a:pt x="786" y="873"/>
                    <a:pt x="786" y="873"/>
                  </a:cubicBezTo>
                  <a:cubicBezTo>
                    <a:pt x="787" y="874"/>
                    <a:pt x="787" y="874"/>
                    <a:pt x="787" y="874"/>
                  </a:cubicBezTo>
                  <a:close/>
                  <a:moveTo>
                    <a:pt x="788" y="930"/>
                  </a:moveTo>
                  <a:cubicBezTo>
                    <a:pt x="785" y="928"/>
                    <a:pt x="785" y="928"/>
                    <a:pt x="785" y="928"/>
                  </a:cubicBezTo>
                  <a:cubicBezTo>
                    <a:pt x="784" y="926"/>
                    <a:pt x="784" y="926"/>
                    <a:pt x="784" y="926"/>
                  </a:cubicBezTo>
                  <a:cubicBezTo>
                    <a:pt x="779" y="925"/>
                    <a:pt x="779" y="925"/>
                    <a:pt x="779" y="925"/>
                  </a:cubicBezTo>
                  <a:cubicBezTo>
                    <a:pt x="777" y="924"/>
                    <a:pt x="777" y="924"/>
                    <a:pt x="777" y="924"/>
                  </a:cubicBezTo>
                  <a:cubicBezTo>
                    <a:pt x="777" y="923"/>
                    <a:pt x="777" y="923"/>
                    <a:pt x="777" y="923"/>
                  </a:cubicBezTo>
                  <a:cubicBezTo>
                    <a:pt x="776" y="922"/>
                    <a:pt x="776" y="922"/>
                    <a:pt x="776" y="922"/>
                  </a:cubicBezTo>
                  <a:cubicBezTo>
                    <a:pt x="775" y="922"/>
                    <a:pt x="775" y="922"/>
                    <a:pt x="775" y="922"/>
                  </a:cubicBezTo>
                  <a:cubicBezTo>
                    <a:pt x="774" y="920"/>
                    <a:pt x="774" y="920"/>
                    <a:pt x="774" y="920"/>
                  </a:cubicBezTo>
                  <a:cubicBezTo>
                    <a:pt x="773" y="920"/>
                    <a:pt x="773" y="920"/>
                    <a:pt x="773" y="920"/>
                  </a:cubicBezTo>
                  <a:cubicBezTo>
                    <a:pt x="773" y="918"/>
                    <a:pt x="773" y="918"/>
                    <a:pt x="773" y="918"/>
                  </a:cubicBezTo>
                  <a:cubicBezTo>
                    <a:pt x="772" y="917"/>
                    <a:pt x="772" y="917"/>
                    <a:pt x="772" y="917"/>
                  </a:cubicBezTo>
                  <a:cubicBezTo>
                    <a:pt x="770" y="917"/>
                    <a:pt x="770" y="917"/>
                    <a:pt x="770" y="917"/>
                  </a:cubicBezTo>
                  <a:cubicBezTo>
                    <a:pt x="770" y="916"/>
                    <a:pt x="770" y="916"/>
                    <a:pt x="770" y="916"/>
                  </a:cubicBezTo>
                  <a:cubicBezTo>
                    <a:pt x="771" y="914"/>
                    <a:pt x="771" y="914"/>
                    <a:pt x="771" y="914"/>
                  </a:cubicBezTo>
                  <a:cubicBezTo>
                    <a:pt x="775" y="911"/>
                    <a:pt x="775" y="911"/>
                    <a:pt x="775" y="911"/>
                  </a:cubicBezTo>
                  <a:cubicBezTo>
                    <a:pt x="776" y="913"/>
                    <a:pt x="776" y="913"/>
                    <a:pt x="776" y="913"/>
                  </a:cubicBezTo>
                  <a:cubicBezTo>
                    <a:pt x="774" y="915"/>
                    <a:pt x="774" y="915"/>
                    <a:pt x="774" y="915"/>
                  </a:cubicBezTo>
                  <a:cubicBezTo>
                    <a:pt x="774" y="916"/>
                    <a:pt x="774" y="916"/>
                    <a:pt x="774" y="916"/>
                  </a:cubicBezTo>
                  <a:cubicBezTo>
                    <a:pt x="775" y="917"/>
                    <a:pt x="775" y="917"/>
                    <a:pt x="775" y="917"/>
                  </a:cubicBezTo>
                  <a:cubicBezTo>
                    <a:pt x="775" y="919"/>
                    <a:pt x="775" y="919"/>
                    <a:pt x="775" y="919"/>
                  </a:cubicBezTo>
                  <a:cubicBezTo>
                    <a:pt x="777" y="920"/>
                    <a:pt x="777" y="920"/>
                    <a:pt x="777" y="920"/>
                  </a:cubicBezTo>
                  <a:cubicBezTo>
                    <a:pt x="777" y="918"/>
                    <a:pt x="777" y="918"/>
                    <a:pt x="777" y="918"/>
                  </a:cubicBezTo>
                  <a:cubicBezTo>
                    <a:pt x="779" y="918"/>
                    <a:pt x="779" y="918"/>
                    <a:pt x="779" y="918"/>
                  </a:cubicBezTo>
                  <a:cubicBezTo>
                    <a:pt x="782" y="921"/>
                    <a:pt x="782" y="921"/>
                    <a:pt x="782" y="921"/>
                  </a:cubicBezTo>
                  <a:cubicBezTo>
                    <a:pt x="783" y="921"/>
                    <a:pt x="783" y="921"/>
                    <a:pt x="783" y="921"/>
                  </a:cubicBezTo>
                  <a:cubicBezTo>
                    <a:pt x="785" y="922"/>
                    <a:pt x="785" y="922"/>
                    <a:pt x="785" y="922"/>
                  </a:cubicBezTo>
                  <a:cubicBezTo>
                    <a:pt x="788" y="922"/>
                    <a:pt x="788" y="922"/>
                    <a:pt x="788" y="922"/>
                  </a:cubicBezTo>
                  <a:cubicBezTo>
                    <a:pt x="789" y="921"/>
                    <a:pt x="789" y="921"/>
                    <a:pt x="789" y="921"/>
                  </a:cubicBezTo>
                  <a:cubicBezTo>
                    <a:pt x="791" y="921"/>
                    <a:pt x="791" y="921"/>
                    <a:pt x="791" y="921"/>
                  </a:cubicBezTo>
                  <a:cubicBezTo>
                    <a:pt x="795" y="922"/>
                    <a:pt x="795" y="922"/>
                    <a:pt x="795" y="922"/>
                  </a:cubicBezTo>
                  <a:cubicBezTo>
                    <a:pt x="794" y="922"/>
                    <a:pt x="794" y="922"/>
                    <a:pt x="794" y="922"/>
                  </a:cubicBezTo>
                  <a:cubicBezTo>
                    <a:pt x="791" y="923"/>
                    <a:pt x="791" y="923"/>
                    <a:pt x="791" y="923"/>
                  </a:cubicBezTo>
                  <a:cubicBezTo>
                    <a:pt x="790" y="925"/>
                    <a:pt x="790" y="925"/>
                    <a:pt x="790" y="925"/>
                  </a:cubicBezTo>
                  <a:cubicBezTo>
                    <a:pt x="791" y="927"/>
                    <a:pt x="791" y="927"/>
                    <a:pt x="791" y="927"/>
                  </a:cubicBezTo>
                  <a:cubicBezTo>
                    <a:pt x="790" y="929"/>
                    <a:pt x="790" y="929"/>
                    <a:pt x="790" y="929"/>
                  </a:cubicBezTo>
                  <a:cubicBezTo>
                    <a:pt x="788" y="930"/>
                    <a:pt x="788" y="930"/>
                    <a:pt x="788" y="930"/>
                  </a:cubicBezTo>
                  <a:close/>
                  <a:moveTo>
                    <a:pt x="806" y="938"/>
                  </a:moveTo>
                  <a:cubicBezTo>
                    <a:pt x="805" y="936"/>
                    <a:pt x="805" y="936"/>
                    <a:pt x="805" y="936"/>
                  </a:cubicBezTo>
                  <a:cubicBezTo>
                    <a:pt x="801" y="934"/>
                    <a:pt x="801" y="934"/>
                    <a:pt x="801" y="934"/>
                  </a:cubicBezTo>
                  <a:cubicBezTo>
                    <a:pt x="801" y="931"/>
                    <a:pt x="801" y="931"/>
                    <a:pt x="801" y="931"/>
                  </a:cubicBezTo>
                  <a:cubicBezTo>
                    <a:pt x="800" y="929"/>
                    <a:pt x="800" y="929"/>
                    <a:pt x="800" y="929"/>
                  </a:cubicBezTo>
                  <a:cubicBezTo>
                    <a:pt x="801" y="928"/>
                    <a:pt x="801" y="928"/>
                    <a:pt x="801" y="928"/>
                  </a:cubicBezTo>
                  <a:cubicBezTo>
                    <a:pt x="804" y="926"/>
                    <a:pt x="804" y="926"/>
                    <a:pt x="804" y="926"/>
                  </a:cubicBezTo>
                  <a:cubicBezTo>
                    <a:pt x="807" y="922"/>
                    <a:pt x="807" y="922"/>
                    <a:pt x="807" y="922"/>
                  </a:cubicBezTo>
                  <a:cubicBezTo>
                    <a:pt x="808" y="921"/>
                    <a:pt x="808" y="921"/>
                    <a:pt x="808" y="921"/>
                  </a:cubicBezTo>
                  <a:cubicBezTo>
                    <a:pt x="809" y="918"/>
                    <a:pt x="809" y="918"/>
                    <a:pt x="809" y="918"/>
                  </a:cubicBezTo>
                  <a:cubicBezTo>
                    <a:pt x="812" y="916"/>
                    <a:pt x="812" y="916"/>
                    <a:pt x="812" y="916"/>
                  </a:cubicBezTo>
                  <a:cubicBezTo>
                    <a:pt x="813" y="914"/>
                    <a:pt x="813" y="914"/>
                    <a:pt x="813" y="914"/>
                  </a:cubicBezTo>
                  <a:cubicBezTo>
                    <a:pt x="815" y="914"/>
                    <a:pt x="815" y="914"/>
                    <a:pt x="815" y="914"/>
                  </a:cubicBezTo>
                  <a:cubicBezTo>
                    <a:pt x="815" y="915"/>
                    <a:pt x="815" y="915"/>
                    <a:pt x="815" y="915"/>
                  </a:cubicBezTo>
                  <a:cubicBezTo>
                    <a:pt x="814" y="916"/>
                    <a:pt x="814" y="916"/>
                    <a:pt x="814" y="916"/>
                  </a:cubicBezTo>
                  <a:cubicBezTo>
                    <a:pt x="816" y="917"/>
                    <a:pt x="816" y="917"/>
                    <a:pt x="816" y="917"/>
                  </a:cubicBezTo>
                  <a:cubicBezTo>
                    <a:pt x="816" y="918"/>
                    <a:pt x="816" y="918"/>
                    <a:pt x="816" y="918"/>
                  </a:cubicBezTo>
                  <a:cubicBezTo>
                    <a:pt x="813" y="923"/>
                    <a:pt x="813" y="923"/>
                    <a:pt x="813" y="923"/>
                  </a:cubicBezTo>
                  <a:cubicBezTo>
                    <a:pt x="812" y="924"/>
                    <a:pt x="812" y="924"/>
                    <a:pt x="812" y="924"/>
                  </a:cubicBezTo>
                  <a:cubicBezTo>
                    <a:pt x="814" y="925"/>
                    <a:pt x="814" y="925"/>
                    <a:pt x="814" y="925"/>
                  </a:cubicBezTo>
                  <a:cubicBezTo>
                    <a:pt x="815" y="927"/>
                    <a:pt x="815" y="927"/>
                    <a:pt x="815" y="927"/>
                  </a:cubicBezTo>
                  <a:cubicBezTo>
                    <a:pt x="814" y="929"/>
                    <a:pt x="814" y="929"/>
                    <a:pt x="814" y="929"/>
                  </a:cubicBezTo>
                  <a:cubicBezTo>
                    <a:pt x="815" y="930"/>
                    <a:pt x="815" y="930"/>
                    <a:pt x="815" y="930"/>
                  </a:cubicBezTo>
                  <a:cubicBezTo>
                    <a:pt x="816" y="929"/>
                    <a:pt x="816" y="929"/>
                    <a:pt x="816" y="929"/>
                  </a:cubicBezTo>
                  <a:cubicBezTo>
                    <a:pt x="816" y="927"/>
                    <a:pt x="816" y="927"/>
                    <a:pt x="816" y="927"/>
                  </a:cubicBezTo>
                  <a:cubicBezTo>
                    <a:pt x="818" y="926"/>
                    <a:pt x="818" y="926"/>
                    <a:pt x="818" y="926"/>
                  </a:cubicBezTo>
                  <a:cubicBezTo>
                    <a:pt x="820" y="927"/>
                    <a:pt x="820" y="927"/>
                    <a:pt x="820" y="927"/>
                  </a:cubicBezTo>
                  <a:cubicBezTo>
                    <a:pt x="821" y="930"/>
                    <a:pt x="821" y="930"/>
                    <a:pt x="821" y="930"/>
                  </a:cubicBezTo>
                  <a:cubicBezTo>
                    <a:pt x="821" y="931"/>
                    <a:pt x="821" y="931"/>
                    <a:pt x="821" y="931"/>
                  </a:cubicBezTo>
                  <a:cubicBezTo>
                    <a:pt x="819" y="932"/>
                    <a:pt x="819" y="932"/>
                    <a:pt x="819" y="932"/>
                  </a:cubicBezTo>
                  <a:cubicBezTo>
                    <a:pt x="818" y="933"/>
                    <a:pt x="818" y="933"/>
                    <a:pt x="818" y="933"/>
                  </a:cubicBezTo>
                  <a:cubicBezTo>
                    <a:pt x="814" y="933"/>
                    <a:pt x="814" y="933"/>
                    <a:pt x="814" y="933"/>
                  </a:cubicBezTo>
                  <a:cubicBezTo>
                    <a:pt x="811" y="936"/>
                    <a:pt x="811" y="936"/>
                    <a:pt x="811" y="936"/>
                  </a:cubicBezTo>
                  <a:cubicBezTo>
                    <a:pt x="809" y="936"/>
                    <a:pt x="809" y="936"/>
                    <a:pt x="809" y="936"/>
                  </a:cubicBezTo>
                  <a:cubicBezTo>
                    <a:pt x="808" y="935"/>
                    <a:pt x="808" y="935"/>
                    <a:pt x="808" y="935"/>
                  </a:cubicBezTo>
                  <a:cubicBezTo>
                    <a:pt x="807" y="935"/>
                    <a:pt x="807" y="935"/>
                    <a:pt x="807" y="935"/>
                  </a:cubicBezTo>
                  <a:cubicBezTo>
                    <a:pt x="806" y="937"/>
                    <a:pt x="806" y="937"/>
                    <a:pt x="806" y="937"/>
                  </a:cubicBezTo>
                  <a:cubicBezTo>
                    <a:pt x="806" y="938"/>
                    <a:pt x="806" y="938"/>
                    <a:pt x="806" y="938"/>
                  </a:cubicBezTo>
                  <a:close/>
                  <a:moveTo>
                    <a:pt x="616" y="790"/>
                  </a:moveTo>
                  <a:cubicBezTo>
                    <a:pt x="617" y="793"/>
                    <a:pt x="617" y="793"/>
                    <a:pt x="617" y="793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8" y="793"/>
                    <a:pt x="618" y="793"/>
                    <a:pt x="618" y="793"/>
                  </a:cubicBezTo>
                  <a:cubicBezTo>
                    <a:pt x="618" y="790"/>
                    <a:pt x="618" y="790"/>
                    <a:pt x="618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6" y="790"/>
                    <a:pt x="616" y="790"/>
                    <a:pt x="616" y="790"/>
                  </a:cubicBezTo>
                  <a:close/>
                  <a:moveTo>
                    <a:pt x="616" y="818"/>
                  </a:moveTo>
                  <a:cubicBezTo>
                    <a:pt x="617" y="816"/>
                    <a:pt x="617" y="816"/>
                    <a:pt x="617" y="816"/>
                  </a:cubicBezTo>
                  <a:cubicBezTo>
                    <a:pt x="619" y="816"/>
                    <a:pt x="619" y="816"/>
                    <a:pt x="619" y="816"/>
                  </a:cubicBezTo>
                  <a:cubicBezTo>
                    <a:pt x="619" y="815"/>
                    <a:pt x="619" y="815"/>
                    <a:pt x="619" y="815"/>
                  </a:cubicBezTo>
                  <a:cubicBezTo>
                    <a:pt x="620" y="817"/>
                    <a:pt x="620" y="817"/>
                    <a:pt x="620" y="817"/>
                  </a:cubicBezTo>
                  <a:cubicBezTo>
                    <a:pt x="617" y="818"/>
                    <a:pt x="617" y="818"/>
                    <a:pt x="617" y="818"/>
                  </a:cubicBezTo>
                  <a:cubicBezTo>
                    <a:pt x="616" y="818"/>
                    <a:pt x="616" y="818"/>
                    <a:pt x="616" y="818"/>
                  </a:cubicBezTo>
                  <a:close/>
                  <a:moveTo>
                    <a:pt x="593" y="798"/>
                  </a:moveTo>
                  <a:cubicBezTo>
                    <a:pt x="596" y="795"/>
                    <a:pt x="596" y="795"/>
                    <a:pt x="596" y="795"/>
                  </a:cubicBezTo>
                  <a:cubicBezTo>
                    <a:pt x="598" y="796"/>
                    <a:pt x="598" y="796"/>
                    <a:pt x="598" y="796"/>
                  </a:cubicBezTo>
                  <a:cubicBezTo>
                    <a:pt x="598" y="794"/>
                    <a:pt x="598" y="794"/>
                    <a:pt x="598" y="794"/>
                  </a:cubicBezTo>
                  <a:cubicBezTo>
                    <a:pt x="599" y="793"/>
                    <a:pt x="599" y="793"/>
                    <a:pt x="599" y="793"/>
                  </a:cubicBezTo>
                  <a:cubicBezTo>
                    <a:pt x="602" y="793"/>
                    <a:pt x="602" y="793"/>
                    <a:pt x="602" y="793"/>
                  </a:cubicBezTo>
                  <a:cubicBezTo>
                    <a:pt x="602" y="794"/>
                    <a:pt x="602" y="794"/>
                    <a:pt x="602" y="794"/>
                  </a:cubicBezTo>
                  <a:cubicBezTo>
                    <a:pt x="604" y="794"/>
                    <a:pt x="604" y="794"/>
                    <a:pt x="604" y="794"/>
                  </a:cubicBezTo>
                  <a:cubicBezTo>
                    <a:pt x="607" y="796"/>
                    <a:pt x="607" y="796"/>
                    <a:pt x="607" y="796"/>
                  </a:cubicBezTo>
                  <a:cubicBezTo>
                    <a:pt x="607" y="799"/>
                    <a:pt x="607" y="799"/>
                    <a:pt x="607" y="799"/>
                  </a:cubicBezTo>
                  <a:cubicBezTo>
                    <a:pt x="608" y="800"/>
                    <a:pt x="608" y="800"/>
                    <a:pt x="608" y="800"/>
                  </a:cubicBezTo>
                  <a:cubicBezTo>
                    <a:pt x="608" y="802"/>
                    <a:pt x="608" y="802"/>
                    <a:pt x="608" y="802"/>
                  </a:cubicBezTo>
                  <a:cubicBezTo>
                    <a:pt x="602" y="801"/>
                    <a:pt x="602" y="801"/>
                    <a:pt x="602" y="801"/>
                  </a:cubicBezTo>
                  <a:cubicBezTo>
                    <a:pt x="600" y="799"/>
                    <a:pt x="600" y="799"/>
                    <a:pt x="600" y="799"/>
                  </a:cubicBezTo>
                  <a:cubicBezTo>
                    <a:pt x="598" y="799"/>
                    <a:pt x="598" y="799"/>
                    <a:pt x="598" y="799"/>
                  </a:cubicBezTo>
                  <a:cubicBezTo>
                    <a:pt x="598" y="801"/>
                    <a:pt x="598" y="801"/>
                    <a:pt x="598" y="801"/>
                  </a:cubicBezTo>
                  <a:cubicBezTo>
                    <a:pt x="598" y="802"/>
                    <a:pt x="598" y="802"/>
                    <a:pt x="598" y="802"/>
                  </a:cubicBezTo>
                  <a:cubicBezTo>
                    <a:pt x="597" y="800"/>
                    <a:pt x="597" y="800"/>
                    <a:pt x="597" y="800"/>
                  </a:cubicBezTo>
                  <a:cubicBezTo>
                    <a:pt x="596" y="799"/>
                    <a:pt x="596" y="799"/>
                    <a:pt x="596" y="799"/>
                  </a:cubicBezTo>
                  <a:cubicBezTo>
                    <a:pt x="594" y="799"/>
                    <a:pt x="594" y="799"/>
                    <a:pt x="594" y="799"/>
                  </a:cubicBezTo>
                  <a:cubicBezTo>
                    <a:pt x="593" y="798"/>
                    <a:pt x="593" y="798"/>
                    <a:pt x="593" y="798"/>
                  </a:cubicBezTo>
                  <a:close/>
                  <a:moveTo>
                    <a:pt x="94" y="808"/>
                  </a:moveTo>
                  <a:cubicBezTo>
                    <a:pt x="96" y="810"/>
                    <a:pt x="96" y="810"/>
                    <a:pt x="96" y="810"/>
                  </a:cubicBezTo>
                  <a:cubicBezTo>
                    <a:pt x="99" y="814"/>
                    <a:pt x="99" y="814"/>
                    <a:pt x="99" y="814"/>
                  </a:cubicBezTo>
                  <a:cubicBezTo>
                    <a:pt x="98" y="815"/>
                    <a:pt x="98" y="815"/>
                    <a:pt x="98" y="815"/>
                  </a:cubicBezTo>
                  <a:cubicBezTo>
                    <a:pt x="94" y="812"/>
                    <a:pt x="94" y="812"/>
                    <a:pt x="94" y="812"/>
                  </a:cubicBezTo>
                  <a:cubicBezTo>
                    <a:pt x="94" y="808"/>
                    <a:pt x="94" y="808"/>
                    <a:pt x="94" y="808"/>
                  </a:cubicBezTo>
                  <a:close/>
                  <a:moveTo>
                    <a:pt x="89" y="803"/>
                  </a:moveTo>
                  <a:cubicBezTo>
                    <a:pt x="89" y="799"/>
                    <a:pt x="89" y="799"/>
                    <a:pt x="89" y="799"/>
                  </a:cubicBezTo>
                  <a:cubicBezTo>
                    <a:pt x="91" y="799"/>
                    <a:pt x="91" y="799"/>
                    <a:pt x="91" y="799"/>
                  </a:cubicBezTo>
                  <a:cubicBezTo>
                    <a:pt x="89" y="803"/>
                    <a:pt x="89" y="803"/>
                    <a:pt x="89" y="803"/>
                  </a:cubicBezTo>
                  <a:close/>
                  <a:moveTo>
                    <a:pt x="76" y="791"/>
                  </a:moveTo>
                  <a:cubicBezTo>
                    <a:pt x="79" y="793"/>
                    <a:pt x="79" y="793"/>
                    <a:pt x="79" y="793"/>
                  </a:cubicBezTo>
                  <a:cubicBezTo>
                    <a:pt x="79" y="791"/>
                    <a:pt x="79" y="791"/>
                    <a:pt x="79" y="791"/>
                  </a:cubicBezTo>
                  <a:cubicBezTo>
                    <a:pt x="76" y="791"/>
                    <a:pt x="76" y="791"/>
                    <a:pt x="76" y="791"/>
                  </a:cubicBezTo>
                  <a:close/>
                  <a:moveTo>
                    <a:pt x="56" y="782"/>
                  </a:moveTo>
                  <a:cubicBezTo>
                    <a:pt x="57" y="786"/>
                    <a:pt x="57" y="786"/>
                    <a:pt x="57" y="786"/>
                  </a:cubicBezTo>
                  <a:cubicBezTo>
                    <a:pt x="58" y="786"/>
                    <a:pt x="58" y="786"/>
                    <a:pt x="58" y="786"/>
                  </a:cubicBezTo>
                  <a:cubicBezTo>
                    <a:pt x="59" y="789"/>
                    <a:pt x="59" y="789"/>
                    <a:pt x="59" y="789"/>
                  </a:cubicBezTo>
                  <a:cubicBezTo>
                    <a:pt x="65" y="789"/>
                    <a:pt x="65" y="789"/>
                    <a:pt x="65" y="789"/>
                  </a:cubicBezTo>
                  <a:cubicBezTo>
                    <a:pt x="62" y="791"/>
                    <a:pt x="62" y="791"/>
                    <a:pt x="62" y="791"/>
                  </a:cubicBezTo>
                  <a:cubicBezTo>
                    <a:pt x="59" y="791"/>
                    <a:pt x="59" y="791"/>
                    <a:pt x="59" y="791"/>
                  </a:cubicBezTo>
                  <a:cubicBezTo>
                    <a:pt x="57" y="793"/>
                    <a:pt x="57" y="793"/>
                    <a:pt x="57" y="793"/>
                  </a:cubicBezTo>
                  <a:cubicBezTo>
                    <a:pt x="59" y="794"/>
                    <a:pt x="59" y="794"/>
                    <a:pt x="59" y="794"/>
                  </a:cubicBezTo>
                  <a:cubicBezTo>
                    <a:pt x="58" y="797"/>
                    <a:pt x="58" y="797"/>
                    <a:pt x="58" y="797"/>
                  </a:cubicBezTo>
                  <a:cubicBezTo>
                    <a:pt x="58" y="798"/>
                    <a:pt x="58" y="798"/>
                    <a:pt x="58" y="798"/>
                  </a:cubicBezTo>
                  <a:cubicBezTo>
                    <a:pt x="61" y="797"/>
                    <a:pt x="61" y="797"/>
                    <a:pt x="61" y="797"/>
                  </a:cubicBezTo>
                  <a:cubicBezTo>
                    <a:pt x="61" y="799"/>
                    <a:pt x="61" y="799"/>
                    <a:pt x="61" y="799"/>
                  </a:cubicBezTo>
                  <a:cubicBezTo>
                    <a:pt x="64" y="799"/>
                    <a:pt x="64" y="799"/>
                    <a:pt x="64" y="799"/>
                  </a:cubicBezTo>
                  <a:cubicBezTo>
                    <a:pt x="64" y="801"/>
                    <a:pt x="64" y="801"/>
                    <a:pt x="64" y="801"/>
                  </a:cubicBezTo>
                  <a:cubicBezTo>
                    <a:pt x="67" y="803"/>
                    <a:pt x="67" y="803"/>
                    <a:pt x="67" y="803"/>
                  </a:cubicBezTo>
                  <a:cubicBezTo>
                    <a:pt x="69" y="802"/>
                    <a:pt x="69" y="802"/>
                    <a:pt x="69" y="802"/>
                  </a:cubicBezTo>
                  <a:cubicBezTo>
                    <a:pt x="66" y="806"/>
                    <a:pt x="66" y="806"/>
                    <a:pt x="66" y="806"/>
                  </a:cubicBezTo>
                  <a:cubicBezTo>
                    <a:pt x="67" y="808"/>
                    <a:pt x="67" y="808"/>
                    <a:pt x="67" y="808"/>
                  </a:cubicBezTo>
                  <a:cubicBezTo>
                    <a:pt x="69" y="808"/>
                    <a:pt x="69" y="808"/>
                    <a:pt x="69" y="808"/>
                  </a:cubicBezTo>
                  <a:cubicBezTo>
                    <a:pt x="69" y="806"/>
                    <a:pt x="69" y="806"/>
                    <a:pt x="69" y="806"/>
                  </a:cubicBezTo>
                  <a:cubicBezTo>
                    <a:pt x="73" y="805"/>
                    <a:pt x="73" y="805"/>
                    <a:pt x="73" y="805"/>
                  </a:cubicBezTo>
                  <a:cubicBezTo>
                    <a:pt x="72" y="808"/>
                    <a:pt x="72" y="808"/>
                    <a:pt x="72" y="808"/>
                  </a:cubicBezTo>
                  <a:cubicBezTo>
                    <a:pt x="70" y="810"/>
                    <a:pt x="70" y="810"/>
                    <a:pt x="70" y="810"/>
                  </a:cubicBezTo>
                  <a:cubicBezTo>
                    <a:pt x="70" y="812"/>
                    <a:pt x="70" y="812"/>
                    <a:pt x="70" y="812"/>
                  </a:cubicBezTo>
                  <a:cubicBezTo>
                    <a:pt x="71" y="811"/>
                    <a:pt x="71" y="811"/>
                    <a:pt x="71" y="811"/>
                  </a:cubicBezTo>
                  <a:cubicBezTo>
                    <a:pt x="72" y="814"/>
                    <a:pt x="72" y="814"/>
                    <a:pt x="72" y="814"/>
                  </a:cubicBezTo>
                  <a:cubicBezTo>
                    <a:pt x="76" y="814"/>
                    <a:pt x="76" y="814"/>
                    <a:pt x="76" y="814"/>
                  </a:cubicBezTo>
                  <a:cubicBezTo>
                    <a:pt x="76" y="816"/>
                    <a:pt x="76" y="816"/>
                    <a:pt x="76" y="816"/>
                  </a:cubicBezTo>
                  <a:cubicBezTo>
                    <a:pt x="77" y="816"/>
                    <a:pt x="77" y="816"/>
                    <a:pt x="77" y="816"/>
                  </a:cubicBezTo>
                  <a:cubicBezTo>
                    <a:pt x="78" y="818"/>
                    <a:pt x="78" y="818"/>
                    <a:pt x="78" y="818"/>
                  </a:cubicBezTo>
                  <a:cubicBezTo>
                    <a:pt x="77" y="820"/>
                    <a:pt x="77" y="820"/>
                    <a:pt x="77" y="820"/>
                  </a:cubicBezTo>
                  <a:cubicBezTo>
                    <a:pt x="80" y="823"/>
                    <a:pt x="80" y="823"/>
                    <a:pt x="80" y="823"/>
                  </a:cubicBezTo>
                  <a:cubicBezTo>
                    <a:pt x="82" y="821"/>
                    <a:pt x="82" y="821"/>
                    <a:pt x="82" y="821"/>
                  </a:cubicBezTo>
                  <a:cubicBezTo>
                    <a:pt x="83" y="822"/>
                    <a:pt x="83" y="822"/>
                    <a:pt x="83" y="822"/>
                  </a:cubicBezTo>
                  <a:cubicBezTo>
                    <a:pt x="85" y="822"/>
                    <a:pt x="85" y="822"/>
                    <a:pt x="85" y="822"/>
                  </a:cubicBezTo>
                  <a:cubicBezTo>
                    <a:pt x="82" y="826"/>
                    <a:pt x="82" y="826"/>
                    <a:pt x="82" y="826"/>
                  </a:cubicBezTo>
                  <a:cubicBezTo>
                    <a:pt x="87" y="831"/>
                    <a:pt x="87" y="831"/>
                    <a:pt x="87" y="831"/>
                  </a:cubicBezTo>
                  <a:cubicBezTo>
                    <a:pt x="88" y="831"/>
                    <a:pt x="88" y="831"/>
                    <a:pt x="88" y="831"/>
                  </a:cubicBezTo>
                  <a:cubicBezTo>
                    <a:pt x="89" y="833"/>
                    <a:pt x="89" y="833"/>
                    <a:pt x="89" y="833"/>
                  </a:cubicBezTo>
                  <a:cubicBezTo>
                    <a:pt x="97" y="837"/>
                    <a:pt x="97" y="837"/>
                    <a:pt x="97" y="837"/>
                  </a:cubicBezTo>
                  <a:cubicBezTo>
                    <a:pt x="98" y="836"/>
                    <a:pt x="98" y="836"/>
                    <a:pt x="98" y="836"/>
                  </a:cubicBezTo>
                  <a:cubicBezTo>
                    <a:pt x="100" y="837"/>
                    <a:pt x="100" y="837"/>
                    <a:pt x="100" y="837"/>
                  </a:cubicBezTo>
                  <a:cubicBezTo>
                    <a:pt x="98" y="830"/>
                    <a:pt x="98" y="830"/>
                    <a:pt x="98" y="830"/>
                  </a:cubicBezTo>
                  <a:cubicBezTo>
                    <a:pt x="99" y="827"/>
                    <a:pt x="99" y="827"/>
                    <a:pt x="99" y="827"/>
                  </a:cubicBezTo>
                  <a:cubicBezTo>
                    <a:pt x="98" y="825"/>
                    <a:pt x="98" y="825"/>
                    <a:pt x="98" y="825"/>
                  </a:cubicBezTo>
                  <a:cubicBezTo>
                    <a:pt x="98" y="821"/>
                    <a:pt x="98" y="821"/>
                    <a:pt x="98" y="821"/>
                  </a:cubicBezTo>
                  <a:cubicBezTo>
                    <a:pt x="96" y="818"/>
                    <a:pt x="96" y="818"/>
                    <a:pt x="96" y="818"/>
                  </a:cubicBezTo>
                  <a:cubicBezTo>
                    <a:pt x="91" y="814"/>
                    <a:pt x="91" y="814"/>
                    <a:pt x="91" y="814"/>
                  </a:cubicBezTo>
                  <a:cubicBezTo>
                    <a:pt x="90" y="807"/>
                    <a:pt x="90" y="807"/>
                    <a:pt x="90" y="807"/>
                  </a:cubicBezTo>
                  <a:cubicBezTo>
                    <a:pt x="87" y="803"/>
                    <a:pt x="87" y="803"/>
                    <a:pt x="87" y="803"/>
                  </a:cubicBezTo>
                  <a:cubicBezTo>
                    <a:pt x="87" y="798"/>
                    <a:pt x="87" y="798"/>
                    <a:pt x="87" y="798"/>
                  </a:cubicBezTo>
                  <a:cubicBezTo>
                    <a:pt x="86" y="797"/>
                    <a:pt x="86" y="797"/>
                    <a:pt x="86" y="797"/>
                  </a:cubicBezTo>
                  <a:cubicBezTo>
                    <a:pt x="83" y="797"/>
                    <a:pt x="83" y="797"/>
                    <a:pt x="83" y="797"/>
                  </a:cubicBezTo>
                  <a:cubicBezTo>
                    <a:pt x="79" y="794"/>
                    <a:pt x="79" y="794"/>
                    <a:pt x="79" y="794"/>
                  </a:cubicBezTo>
                  <a:cubicBezTo>
                    <a:pt x="77" y="794"/>
                    <a:pt x="77" y="794"/>
                    <a:pt x="77" y="794"/>
                  </a:cubicBezTo>
                  <a:cubicBezTo>
                    <a:pt x="74" y="793"/>
                    <a:pt x="74" y="793"/>
                    <a:pt x="74" y="793"/>
                  </a:cubicBezTo>
                  <a:cubicBezTo>
                    <a:pt x="73" y="791"/>
                    <a:pt x="73" y="791"/>
                    <a:pt x="73" y="791"/>
                  </a:cubicBezTo>
                  <a:cubicBezTo>
                    <a:pt x="69" y="789"/>
                    <a:pt x="69" y="789"/>
                    <a:pt x="69" y="789"/>
                  </a:cubicBezTo>
                  <a:cubicBezTo>
                    <a:pt x="67" y="787"/>
                    <a:pt x="67" y="787"/>
                    <a:pt x="67" y="787"/>
                  </a:cubicBezTo>
                  <a:cubicBezTo>
                    <a:pt x="67" y="785"/>
                    <a:pt x="67" y="785"/>
                    <a:pt x="67" y="785"/>
                  </a:cubicBezTo>
                  <a:cubicBezTo>
                    <a:pt x="64" y="785"/>
                    <a:pt x="64" y="785"/>
                    <a:pt x="64" y="785"/>
                  </a:cubicBezTo>
                  <a:cubicBezTo>
                    <a:pt x="62" y="782"/>
                    <a:pt x="62" y="782"/>
                    <a:pt x="62" y="782"/>
                  </a:cubicBezTo>
                  <a:cubicBezTo>
                    <a:pt x="60" y="782"/>
                    <a:pt x="60" y="782"/>
                    <a:pt x="60" y="782"/>
                  </a:cubicBezTo>
                  <a:cubicBezTo>
                    <a:pt x="59" y="782"/>
                    <a:pt x="59" y="782"/>
                    <a:pt x="59" y="782"/>
                  </a:cubicBezTo>
                  <a:cubicBezTo>
                    <a:pt x="56" y="782"/>
                    <a:pt x="56" y="782"/>
                    <a:pt x="56" y="782"/>
                  </a:cubicBezTo>
                  <a:close/>
                  <a:moveTo>
                    <a:pt x="78" y="788"/>
                  </a:moveTo>
                  <a:cubicBezTo>
                    <a:pt x="79" y="787"/>
                    <a:pt x="79" y="787"/>
                    <a:pt x="79" y="787"/>
                  </a:cubicBezTo>
                  <a:cubicBezTo>
                    <a:pt x="80" y="787"/>
                    <a:pt x="80" y="787"/>
                    <a:pt x="80" y="787"/>
                  </a:cubicBezTo>
                  <a:cubicBezTo>
                    <a:pt x="81" y="788"/>
                    <a:pt x="81" y="788"/>
                    <a:pt x="81" y="788"/>
                  </a:cubicBezTo>
                  <a:cubicBezTo>
                    <a:pt x="80" y="789"/>
                    <a:pt x="80" y="789"/>
                    <a:pt x="80" y="789"/>
                  </a:cubicBezTo>
                  <a:cubicBezTo>
                    <a:pt x="77" y="789"/>
                    <a:pt x="77" y="789"/>
                    <a:pt x="77" y="789"/>
                  </a:cubicBezTo>
                  <a:cubicBezTo>
                    <a:pt x="78" y="788"/>
                    <a:pt x="78" y="788"/>
                    <a:pt x="78" y="788"/>
                  </a:cubicBezTo>
                  <a:close/>
                  <a:moveTo>
                    <a:pt x="75" y="786"/>
                  </a:moveTo>
                  <a:cubicBezTo>
                    <a:pt x="77" y="784"/>
                    <a:pt x="77" y="784"/>
                    <a:pt x="77" y="784"/>
                  </a:cubicBezTo>
                  <a:cubicBezTo>
                    <a:pt x="78" y="786"/>
                    <a:pt x="78" y="786"/>
                    <a:pt x="78" y="786"/>
                  </a:cubicBezTo>
                  <a:cubicBezTo>
                    <a:pt x="75" y="786"/>
                    <a:pt x="75" y="786"/>
                    <a:pt x="75" y="786"/>
                  </a:cubicBezTo>
                  <a:close/>
                  <a:moveTo>
                    <a:pt x="61" y="732"/>
                  </a:moveTo>
                  <a:cubicBezTo>
                    <a:pt x="61" y="735"/>
                    <a:pt x="61" y="735"/>
                    <a:pt x="61" y="735"/>
                  </a:cubicBezTo>
                  <a:cubicBezTo>
                    <a:pt x="63" y="734"/>
                    <a:pt x="63" y="734"/>
                    <a:pt x="63" y="734"/>
                  </a:cubicBezTo>
                  <a:cubicBezTo>
                    <a:pt x="61" y="732"/>
                    <a:pt x="61" y="732"/>
                    <a:pt x="61" y="732"/>
                  </a:cubicBezTo>
                  <a:close/>
                  <a:moveTo>
                    <a:pt x="68" y="757"/>
                  </a:moveTo>
                  <a:cubicBezTo>
                    <a:pt x="68" y="755"/>
                    <a:pt x="68" y="755"/>
                    <a:pt x="68" y="755"/>
                  </a:cubicBezTo>
                  <a:cubicBezTo>
                    <a:pt x="69" y="754"/>
                    <a:pt x="69" y="754"/>
                    <a:pt x="69" y="754"/>
                  </a:cubicBezTo>
                  <a:cubicBezTo>
                    <a:pt x="69" y="755"/>
                    <a:pt x="69" y="755"/>
                    <a:pt x="69" y="755"/>
                  </a:cubicBezTo>
                  <a:cubicBezTo>
                    <a:pt x="69" y="757"/>
                    <a:pt x="69" y="757"/>
                    <a:pt x="69" y="757"/>
                  </a:cubicBezTo>
                  <a:cubicBezTo>
                    <a:pt x="68" y="757"/>
                    <a:pt x="68" y="757"/>
                    <a:pt x="68" y="757"/>
                  </a:cubicBezTo>
                  <a:close/>
                  <a:moveTo>
                    <a:pt x="67" y="765"/>
                  </a:moveTo>
                  <a:cubicBezTo>
                    <a:pt x="66" y="766"/>
                    <a:pt x="66" y="766"/>
                    <a:pt x="66" y="766"/>
                  </a:cubicBezTo>
                  <a:cubicBezTo>
                    <a:pt x="66" y="769"/>
                    <a:pt x="66" y="769"/>
                    <a:pt x="66" y="769"/>
                  </a:cubicBezTo>
                  <a:cubicBezTo>
                    <a:pt x="67" y="770"/>
                    <a:pt x="67" y="770"/>
                    <a:pt x="67" y="770"/>
                  </a:cubicBezTo>
                  <a:cubicBezTo>
                    <a:pt x="68" y="767"/>
                    <a:pt x="68" y="767"/>
                    <a:pt x="68" y="767"/>
                  </a:cubicBezTo>
                  <a:cubicBezTo>
                    <a:pt x="67" y="765"/>
                    <a:pt x="67" y="765"/>
                    <a:pt x="67" y="765"/>
                  </a:cubicBezTo>
                  <a:close/>
                  <a:moveTo>
                    <a:pt x="69" y="762"/>
                  </a:moveTo>
                  <a:cubicBezTo>
                    <a:pt x="71" y="759"/>
                    <a:pt x="71" y="759"/>
                    <a:pt x="71" y="759"/>
                  </a:cubicBezTo>
                  <a:cubicBezTo>
                    <a:pt x="70" y="758"/>
                    <a:pt x="70" y="758"/>
                    <a:pt x="70" y="758"/>
                  </a:cubicBezTo>
                  <a:cubicBezTo>
                    <a:pt x="67" y="759"/>
                    <a:pt x="67" y="759"/>
                    <a:pt x="67" y="759"/>
                  </a:cubicBezTo>
                  <a:cubicBezTo>
                    <a:pt x="66" y="762"/>
                    <a:pt x="66" y="762"/>
                    <a:pt x="66" y="762"/>
                  </a:cubicBezTo>
                  <a:cubicBezTo>
                    <a:pt x="68" y="762"/>
                    <a:pt x="68" y="762"/>
                    <a:pt x="68" y="762"/>
                  </a:cubicBezTo>
                  <a:cubicBezTo>
                    <a:pt x="68" y="762"/>
                    <a:pt x="69" y="762"/>
                    <a:pt x="69" y="762"/>
                  </a:cubicBezTo>
                  <a:close/>
                  <a:moveTo>
                    <a:pt x="72" y="759"/>
                  </a:moveTo>
                  <a:cubicBezTo>
                    <a:pt x="74" y="755"/>
                    <a:pt x="74" y="755"/>
                    <a:pt x="74" y="755"/>
                  </a:cubicBezTo>
                  <a:cubicBezTo>
                    <a:pt x="76" y="755"/>
                    <a:pt x="76" y="755"/>
                    <a:pt x="76" y="755"/>
                  </a:cubicBezTo>
                  <a:cubicBezTo>
                    <a:pt x="78" y="753"/>
                    <a:pt x="78" y="753"/>
                    <a:pt x="78" y="753"/>
                  </a:cubicBezTo>
                  <a:cubicBezTo>
                    <a:pt x="81" y="752"/>
                    <a:pt x="81" y="752"/>
                    <a:pt x="81" y="752"/>
                  </a:cubicBezTo>
                  <a:cubicBezTo>
                    <a:pt x="81" y="753"/>
                    <a:pt x="81" y="753"/>
                    <a:pt x="81" y="753"/>
                  </a:cubicBezTo>
                  <a:cubicBezTo>
                    <a:pt x="77" y="757"/>
                    <a:pt x="77" y="757"/>
                    <a:pt x="77" y="757"/>
                  </a:cubicBezTo>
                  <a:cubicBezTo>
                    <a:pt x="76" y="757"/>
                    <a:pt x="76" y="757"/>
                    <a:pt x="76" y="757"/>
                  </a:cubicBezTo>
                  <a:cubicBezTo>
                    <a:pt x="73" y="759"/>
                    <a:pt x="73" y="759"/>
                    <a:pt x="73" y="759"/>
                  </a:cubicBezTo>
                  <a:cubicBezTo>
                    <a:pt x="72" y="759"/>
                    <a:pt x="72" y="759"/>
                    <a:pt x="72" y="759"/>
                  </a:cubicBezTo>
                  <a:close/>
                  <a:moveTo>
                    <a:pt x="70" y="746"/>
                  </a:moveTo>
                  <a:cubicBezTo>
                    <a:pt x="70" y="743"/>
                    <a:pt x="70" y="743"/>
                    <a:pt x="70" y="743"/>
                  </a:cubicBezTo>
                  <a:cubicBezTo>
                    <a:pt x="71" y="741"/>
                    <a:pt x="71" y="741"/>
                    <a:pt x="71" y="741"/>
                  </a:cubicBezTo>
                  <a:cubicBezTo>
                    <a:pt x="72" y="744"/>
                    <a:pt x="72" y="744"/>
                    <a:pt x="72" y="744"/>
                  </a:cubicBezTo>
                  <a:cubicBezTo>
                    <a:pt x="71" y="745"/>
                    <a:pt x="71" y="745"/>
                    <a:pt x="71" y="745"/>
                  </a:cubicBezTo>
                  <a:cubicBezTo>
                    <a:pt x="71" y="746"/>
                    <a:pt x="71" y="746"/>
                    <a:pt x="71" y="746"/>
                  </a:cubicBezTo>
                  <a:cubicBezTo>
                    <a:pt x="70" y="746"/>
                    <a:pt x="70" y="746"/>
                    <a:pt x="70" y="746"/>
                  </a:cubicBezTo>
                  <a:close/>
                  <a:moveTo>
                    <a:pt x="65" y="746"/>
                  </a:moveTo>
                  <a:cubicBezTo>
                    <a:pt x="67" y="747"/>
                    <a:pt x="67" y="747"/>
                    <a:pt x="67" y="747"/>
                  </a:cubicBezTo>
                  <a:cubicBezTo>
                    <a:pt x="68" y="745"/>
                    <a:pt x="68" y="745"/>
                    <a:pt x="68" y="745"/>
                  </a:cubicBezTo>
                  <a:cubicBezTo>
                    <a:pt x="68" y="744"/>
                    <a:pt x="68" y="744"/>
                    <a:pt x="68" y="744"/>
                  </a:cubicBezTo>
                  <a:cubicBezTo>
                    <a:pt x="65" y="746"/>
                    <a:pt x="65" y="746"/>
                    <a:pt x="65" y="746"/>
                  </a:cubicBezTo>
                  <a:close/>
                  <a:moveTo>
                    <a:pt x="61" y="738"/>
                  </a:moveTo>
                  <a:cubicBezTo>
                    <a:pt x="61" y="743"/>
                    <a:pt x="61" y="743"/>
                    <a:pt x="61" y="743"/>
                  </a:cubicBezTo>
                  <a:cubicBezTo>
                    <a:pt x="62" y="744"/>
                    <a:pt x="62" y="744"/>
                    <a:pt x="62" y="744"/>
                  </a:cubicBezTo>
                  <a:cubicBezTo>
                    <a:pt x="62" y="746"/>
                    <a:pt x="62" y="746"/>
                    <a:pt x="62" y="746"/>
                  </a:cubicBezTo>
                  <a:cubicBezTo>
                    <a:pt x="64" y="743"/>
                    <a:pt x="64" y="743"/>
                    <a:pt x="64" y="743"/>
                  </a:cubicBezTo>
                  <a:cubicBezTo>
                    <a:pt x="63" y="740"/>
                    <a:pt x="63" y="740"/>
                    <a:pt x="63" y="740"/>
                  </a:cubicBezTo>
                  <a:cubicBezTo>
                    <a:pt x="61" y="738"/>
                    <a:pt x="61" y="738"/>
                    <a:pt x="61" y="738"/>
                  </a:cubicBezTo>
                  <a:close/>
                  <a:moveTo>
                    <a:pt x="63" y="736"/>
                  </a:moveTo>
                  <a:cubicBezTo>
                    <a:pt x="65" y="736"/>
                    <a:pt x="65" y="736"/>
                    <a:pt x="65" y="736"/>
                  </a:cubicBezTo>
                  <a:cubicBezTo>
                    <a:pt x="64" y="738"/>
                    <a:pt x="64" y="738"/>
                    <a:pt x="64" y="738"/>
                  </a:cubicBezTo>
                  <a:cubicBezTo>
                    <a:pt x="64" y="740"/>
                    <a:pt x="64" y="740"/>
                    <a:pt x="64" y="740"/>
                  </a:cubicBezTo>
                  <a:cubicBezTo>
                    <a:pt x="66" y="740"/>
                    <a:pt x="66" y="740"/>
                    <a:pt x="66" y="740"/>
                  </a:cubicBezTo>
                  <a:cubicBezTo>
                    <a:pt x="69" y="738"/>
                    <a:pt x="69" y="738"/>
                    <a:pt x="69" y="738"/>
                  </a:cubicBezTo>
                  <a:cubicBezTo>
                    <a:pt x="67" y="741"/>
                    <a:pt x="67" y="741"/>
                    <a:pt x="67" y="741"/>
                  </a:cubicBezTo>
                  <a:cubicBezTo>
                    <a:pt x="68" y="743"/>
                    <a:pt x="68" y="743"/>
                    <a:pt x="68" y="743"/>
                  </a:cubicBezTo>
                  <a:cubicBezTo>
                    <a:pt x="70" y="740"/>
                    <a:pt x="70" y="740"/>
                    <a:pt x="70" y="740"/>
                  </a:cubicBezTo>
                  <a:cubicBezTo>
                    <a:pt x="71" y="735"/>
                    <a:pt x="71" y="735"/>
                    <a:pt x="71" y="735"/>
                  </a:cubicBezTo>
                  <a:cubicBezTo>
                    <a:pt x="68" y="733"/>
                    <a:pt x="68" y="733"/>
                    <a:pt x="68" y="733"/>
                  </a:cubicBezTo>
                  <a:cubicBezTo>
                    <a:pt x="65" y="734"/>
                    <a:pt x="65" y="734"/>
                    <a:pt x="65" y="734"/>
                  </a:cubicBezTo>
                  <a:cubicBezTo>
                    <a:pt x="63" y="736"/>
                    <a:pt x="63" y="736"/>
                    <a:pt x="63" y="736"/>
                  </a:cubicBezTo>
                  <a:close/>
                  <a:moveTo>
                    <a:pt x="63" y="731"/>
                  </a:moveTo>
                  <a:cubicBezTo>
                    <a:pt x="65" y="732"/>
                    <a:pt x="65" y="732"/>
                    <a:pt x="65" y="732"/>
                  </a:cubicBezTo>
                  <a:cubicBezTo>
                    <a:pt x="65" y="731"/>
                    <a:pt x="65" y="731"/>
                    <a:pt x="65" y="731"/>
                  </a:cubicBezTo>
                  <a:cubicBezTo>
                    <a:pt x="64" y="730"/>
                    <a:pt x="64" y="730"/>
                    <a:pt x="64" y="730"/>
                  </a:cubicBezTo>
                  <a:cubicBezTo>
                    <a:pt x="63" y="731"/>
                    <a:pt x="63" y="731"/>
                    <a:pt x="63" y="731"/>
                  </a:cubicBezTo>
                  <a:close/>
                  <a:moveTo>
                    <a:pt x="68" y="727"/>
                  </a:moveTo>
                  <a:cubicBezTo>
                    <a:pt x="68" y="724"/>
                    <a:pt x="68" y="724"/>
                    <a:pt x="68" y="724"/>
                  </a:cubicBezTo>
                  <a:cubicBezTo>
                    <a:pt x="71" y="722"/>
                    <a:pt x="71" y="722"/>
                    <a:pt x="71" y="722"/>
                  </a:cubicBezTo>
                  <a:cubicBezTo>
                    <a:pt x="72" y="723"/>
                    <a:pt x="72" y="723"/>
                    <a:pt x="72" y="723"/>
                  </a:cubicBezTo>
                  <a:cubicBezTo>
                    <a:pt x="71" y="725"/>
                    <a:pt x="71" y="725"/>
                    <a:pt x="71" y="725"/>
                  </a:cubicBezTo>
                  <a:cubicBezTo>
                    <a:pt x="69" y="726"/>
                    <a:pt x="69" y="726"/>
                    <a:pt x="69" y="726"/>
                  </a:cubicBezTo>
                  <a:cubicBezTo>
                    <a:pt x="68" y="727"/>
                    <a:pt x="68" y="727"/>
                    <a:pt x="68" y="727"/>
                  </a:cubicBezTo>
                  <a:close/>
                  <a:moveTo>
                    <a:pt x="53" y="720"/>
                  </a:moveTo>
                  <a:cubicBezTo>
                    <a:pt x="58" y="726"/>
                    <a:pt x="58" y="726"/>
                    <a:pt x="58" y="726"/>
                  </a:cubicBezTo>
                  <a:cubicBezTo>
                    <a:pt x="60" y="729"/>
                    <a:pt x="60" y="729"/>
                    <a:pt x="60" y="729"/>
                  </a:cubicBezTo>
                  <a:cubicBezTo>
                    <a:pt x="59" y="731"/>
                    <a:pt x="59" y="731"/>
                    <a:pt x="59" y="731"/>
                  </a:cubicBezTo>
                  <a:cubicBezTo>
                    <a:pt x="57" y="730"/>
                    <a:pt x="57" y="730"/>
                    <a:pt x="57" y="730"/>
                  </a:cubicBezTo>
                  <a:cubicBezTo>
                    <a:pt x="57" y="728"/>
                    <a:pt x="57" y="728"/>
                    <a:pt x="57" y="728"/>
                  </a:cubicBezTo>
                  <a:cubicBezTo>
                    <a:pt x="53" y="724"/>
                    <a:pt x="53" y="724"/>
                    <a:pt x="53" y="724"/>
                  </a:cubicBezTo>
                  <a:cubicBezTo>
                    <a:pt x="52" y="721"/>
                    <a:pt x="52" y="721"/>
                    <a:pt x="52" y="721"/>
                  </a:cubicBezTo>
                  <a:cubicBezTo>
                    <a:pt x="52" y="721"/>
                    <a:pt x="53" y="720"/>
                    <a:pt x="53" y="720"/>
                  </a:cubicBezTo>
                  <a:close/>
                  <a:moveTo>
                    <a:pt x="57" y="717"/>
                  </a:moveTo>
                  <a:cubicBezTo>
                    <a:pt x="58" y="720"/>
                    <a:pt x="58" y="720"/>
                    <a:pt x="58" y="720"/>
                  </a:cubicBezTo>
                  <a:cubicBezTo>
                    <a:pt x="60" y="723"/>
                    <a:pt x="60" y="723"/>
                    <a:pt x="60" y="723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62" y="729"/>
                    <a:pt x="62" y="729"/>
                    <a:pt x="62" y="729"/>
                  </a:cubicBezTo>
                  <a:cubicBezTo>
                    <a:pt x="63" y="725"/>
                    <a:pt x="63" y="725"/>
                    <a:pt x="63" y="725"/>
                  </a:cubicBezTo>
                  <a:cubicBezTo>
                    <a:pt x="60" y="720"/>
                    <a:pt x="60" y="720"/>
                    <a:pt x="60" y="720"/>
                  </a:cubicBezTo>
                  <a:cubicBezTo>
                    <a:pt x="59" y="717"/>
                    <a:pt x="59" y="717"/>
                    <a:pt x="59" y="717"/>
                  </a:cubicBezTo>
                  <a:cubicBezTo>
                    <a:pt x="58" y="716"/>
                    <a:pt x="58" y="716"/>
                    <a:pt x="58" y="716"/>
                  </a:cubicBezTo>
                  <a:cubicBezTo>
                    <a:pt x="57" y="717"/>
                    <a:pt x="57" y="717"/>
                    <a:pt x="57" y="717"/>
                  </a:cubicBezTo>
                  <a:close/>
                  <a:moveTo>
                    <a:pt x="53" y="714"/>
                  </a:moveTo>
                  <a:cubicBezTo>
                    <a:pt x="57" y="714"/>
                    <a:pt x="57" y="714"/>
                    <a:pt x="57" y="714"/>
                  </a:cubicBezTo>
                  <a:cubicBezTo>
                    <a:pt x="57" y="715"/>
                    <a:pt x="57" y="715"/>
                    <a:pt x="57" y="715"/>
                  </a:cubicBezTo>
                  <a:cubicBezTo>
                    <a:pt x="59" y="715"/>
                    <a:pt x="59" y="715"/>
                    <a:pt x="59" y="715"/>
                  </a:cubicBezTo>
                  <a:cubicBezTo>
                    <a:pt x="60" y="712"/>
                    <a:pt x="60" y="712"/>
                    <a:pt x="60" y="712"/>
                  </a:cubicBezTo>
                  <a:cubicBezTo>
                    <a:pt x="58" y="711"/>
                    <a:pt x="58" y="711"/>
                    <a:pt x="58" y="711"/>
                  </a:cubicBezTo>
                  <a:cubicBezTo>
                    <a:pt x="55" y="712"/>
                    <a:pt x="55" y="712"/>
                    <a:pt x="55" y="712"/>
                  </a:cubicBezTo>
                  <a:cubicBezTo>
                    <a:pt x="53" y="714"/>
                    <a:pt x="53" y="714"/>
                    <a:pt x="53" y="714"/>
                  </a:cubicBezTo>
                  <a:close/>
                  <a:moveTo>
                    <a:pt x="27" y="715"/>
                  </a:moveTo>
                  <a:cubicBezTo>
                    <a:pt x="27" y="711"/>
                    <a:pt x="27" y="711"/>
                    <a:pt x="27" y="711"/>
                  </a:cubicBezTo>
                  <a:cubicBezTo>
                    <a:pt x="31" y="705"/>
                    <a:pt x="31" y="705"/>
                    <a:pt x="31" y="705"/>
                  </a:cubicBezTo>
                  <a:cubicBezTo>
                    <a:pt x="35" y="706"/>
                    <a:pt x="35" y="706"/>
                    <a:pt x="35" y="706"/>
                  </a:cubicBezTo>
                  <a:cubicBezTo>
                    <a:pt x="34" y="709"/>
                    <a:pt x="34" y="709"/>
                    <a:pt x="34" y="709"/>
                  </a:cubicBezTo>
                  <a:cubicBezTo>
                    <a:pt x="35" y="708"/>
                    <a:pt x="35" y="708"/>
                    <a:pt x="35" y="708"/>
                  </a:cubicBezTo>
                  <a:cubicBezTo>
                    <a:pt x="37" y="707"/>
                    <a:pt x="37" y="707"/>
                    <a:pt x="37" y="707"/>
                  </a:cubicBezTo>
                  <a:cubicBezTo>
                    <a:pt x="39" y="708"/>
                    <a:pt x="39" y="708"/>
                    <a:pt x="39" y="708"/>
                  </a:cubicBezTo>
                  <a:cubicBezTo>
                    <a:pt x="39" y="709"/>
                    <a:pt x="39" y="709"/>
                    <a:pt x="39" y="709"/>
                  </a:cubicBezTo>
                  <a:cubicBezTo>
                    <a:pt x="38" y="712"/>
                    <a:pt x="38" y="712"/>
                    <a:pt x="38" y="712"/>
                  </a:cubicBezTo>
                  <a:cubicBezTo>
                    <a:pt x="36" y="714"/>
                    <a:pt x="36" y="714"/>
                    <a:pt x="36" y="714"/>
                  </a:cubicBezTo>
                  <a:cubicBezTo>
                    <a:pt x="32" y="716"/>
                    <a:pt x="32" y="716"/>
                    <a:pt x="32" y="716"/>
                  </a:cubicBezTo>
                  <a:cubicBezTo>
                    <a:pt x="33" y="717"/>
                    <a:pt x="33" y="717"/>
                    <a:pt x="33" y="717"/>
                  </a:cubicBezTo>
                  <a:cubicBezTo>
                    <a:pt x="33" y="718"/>
                    <a:pt x="33" y="718"/>
                    <a:pt x="33" y="718"/>
                  </a:cubicBezTo>
                  <a:cubicBezTo>
                    <a:pt x="36" y="718"/>
                    <a:pt x="36" y="718"/>
                    <a:pt x="36" y="718"/>
                  </a:cubicBezTo>
                  <a:cubicBezTo>
                    <a:pt x="38" y="714"/>
                    <a:pt x="38" y="714"/>
                    <a:pt x="38" y="714"/>
                  </a:cubicBezTo>
                  <a:cubicBezTo>
                    <a:pt x="41" y="710"/>
                    <a:pt x="41" y="710"/>
                    <a:pt x="41" y="710"/>
                  </a:cubicBezTo>
                  <a:cubicBezTo>
                    <a:pt x="45" y="708"/>
                    <a:pt x="45" y="708"/>
                    <a:pt x="45" y="708"/>
                  </a:cubicBezTo>
                  <a:cubicBezTo>
                    <a:pt x="46" y="709"/>
                    <a:pt x="46" y="709"/>
                    <a:pt x="46" y="709"/>
                  </a:cubicBezTo>
                  <a:cubicBezTo>
                    <a:pt x="41" y="714"/>
                    <a:pt x="41" y="714"/>
                    <a:pt x="41" y="714"/>
                  </a:cubicBezTo>
                  <a:cubicBezTo>
                    <a:pt x="40" y="717"/>
                    <a:pt x="40" y="717"/>
                    <a:pt x="40" y="717"/>
                  </a:cubicBezTo>
                  <a:cubicBezTo>
                    <a:pt x="38" y="720"/>
                    <a:pt x="38" y="720"/>
                    <a:pt x="38" y="720"/>
                  </a:cubicBezTo>
                  <a:cubicBezTo>
                    <a:pt x="38" y="724"/>
                    <a:pt x="38" y="724"/>
                    <a:pt x="38" y="724"/>
                  </a:cubicBezTo>
                  <a:cubicBezTo>
                    <a:pt x="35" y="726"/>
                    <a:pt x="35" y="726"/>
                    <a:pt x="35" y="726"/>
                  </a:cubicBezTo>
                  <a:cubicBezTo>
                    <a:pt x="33" y="726"/>
                    <a:pt x="33" y="726"/>
                    <a:pt x="33" y="726"/>
                  </a:cubicBezTo>
                  <a:cubicBezTo>
                    <a:pt x="31" y="728"/>
                    <a:pt x="31" y="728"/>
                    <a:pt x="31" y="728"/>
                  </a:cubicBezTo>
                  <a:cubicBezTo>
                    <a:pt x="33" y="728"/>
                    <a:pt x="33" y="728"/>
                    <a:pt x="33" y="728"/>
                  </a:cubicBezTo>
                  <a:cubicBezTo>
                    <a:pt x="35" y="727"/>
                    <a:pt x="35" y="727"/>
                    <a:pt x="35" y="727"/>
                  </a:cubicBezTo>
                  <a:cubicBezTo>
                    <a:pt x="37" y="728"/>
                    <a:pt x="37" y="728"/>
                    <a:pt x="37" y="728"/>
                  </a:cubicBezTo>
                  <a:cubicBezTo>
                    <a:pt x="38" y="731"/>
                    <a:pt x="38" y="731"/>
                    <a:pt x="38" y="731"/>
                  </a:cubicBezTo>
                  <a:cubicBezTo>
                    <a:pt x="34" y="731"/>
                    <a:pt x="34" y="731"/>
                    <a:pt x="34" y="731"/>
                  </a:cubicBezTo>
                  <a:cubicBezTo>
                    <a:pt x="33" y="734"/>
                    <a:pt x="33" y="734"/>
                    <a:pt x="33" y="734"/>
                  </a:cubicBezTo>
                  <a:cubicBezTo>
                    <a:pt x="34" y="736"/>
                    <a:pt x="34" y="736"/>
                    <a:pt x="34" y="736"/>
                  </a:cubicBezTo>
                  <a:cubicBezTo>
                    <a:pt x="33" y="740"/>
                    <a:pt x="33" y="740"/>
                    <a:pt x="33" y="740"/>
                  </a:cubicBezTo>
                  <a:cubicBezTo>
                    <a:pt x="35" y="744"/>
                    <a:pt x="35" y="744"/>
                    <a:pt x="35" y="744"/>
                  </a:cubicBezTo>
                  <a:cubicBezTo>
                    <a:pt x="35" y="747"/>
                    <a:pt x="35" y="747"/>
                    <a:pt x="35" y="747"/>
                  </a:cubicBezTo>
                  <a:cubicBezTo>
                    <a:pt x="37" y="747"/>
                    <a:pt x="37" y="747"/>
                    <a:pt x="37" y="747"/>
                  </a:cubicBezTo>
                  <a:cubicBezTo>
                    <a:pt x="38" y="748"/>
                    <a:pt x="38" y="748"/>
                    <a:pt x="38" y="748"/>
                  </a:cubicBezTo>
                  <a:cubicBezTo>
                    <a:pt x="37" y="750"/>
                    <a:pt x="37" y="750"/>
                    <a:pt x="37" y="750"/>
                  </a:cubicBezTo>
                  <a:cubicBezTo>
                    <a:pt x="34" y="750"/>
                    <a:pt x="34" y="750"/>
                    <a:pt x="34" y="750"/>
                  </a:cubicBezTo>
                  <a:cubicBezTo>
                    <a:pt x="30" y="742"/>
                    <a:pt x="30" y="742"/>
                    <a:pt x="30" y="742"/>
                  </a:cubicBezTo>
                  <a:cubicBezTo>
                    <a:pt x="30" y="738"/>
                    <a:pt x="30" y="738"/>
                    <a:pt x="30" y="738"/>
                  </a:cubicBezTo>
                  <a:cubicBezTo>
                    <a:pt x="30" y="737"/>
                    <a:pt x="30" y="737"/>
                    <a:pt x="30" y="737"/>
                  </a:cubicBezTo>
                  <a:cubicBezTo>
                    <a:pt x="27" y="736"/>
                    <a:pt x="27" y="736"/>
                    <a:pt x="27" y="736"/>
                  </a:cubicBezTo>
                  <a:cubicBezTo>
                    <a:pt x="27" y="734"/>
                    <a:pt x="27" y="734"/>
                    <a:pt x="27" y="734"/>
                  </a:cubicBezTo>
                  <a:cubicBezTo>
                    <a:pt x="28" y="732"/>
                    <a:pt x="28" y="732"/>
                    <a:pt x="28" y="732"/>
                  </a:cubicBezTo>
                  <a:cubicBezTo>
                    <a:pt x="31" y="732"/>
                    <a:pt x="31" y="732"/>
                    <a:pt x="31" y="732"/>
                  </a:cubicBezTo>
                  <a:cubicBezTo>
                    <a:pt x="28" y="730"/>
                    <a:pt x="28" y="730"/>
                    <a:pt x="28" y="730"/>
                  </a:cubicBezTo>
                  <a:cubicBezTo>
                    <a:pt x="27" y="729"/>
                    <a:pt x="27" y="729"/>
                    <a:pt x="27" y="729"/>
                  </a:cubicBezTo>
                  <a:cubicBezTo>
                    <a:pt x="28" y="727"/>
                    <a:pt x="28" y="727"/>
                    <a:pt x="28" y="727"/>
                  </a:cubicBezTo>
                  <a:cubicBezTo>
                    <a:pt x="26" y="725"/>
                    <a:pt x="26" y="725"/>
                    <a:pt x="26" y="725"/>
                  </a:cubicBezTo>
                  <a:cubicBezTo>
                    <a:pt x="27" y="723"/>
                    <a:pt x="27" y="723"/>
                    <a:pt x="27" y="723"/>
                  </a:cubicBezTo>
                  <a:cubicBezTo>
                    <a:pt x="29" y="724"/>
                    <a:pt x="29" y="724"/>
                    <a:pt x="29" y="724"/>
                  </a:cubicBezTo>
                  <a:cubicBezTo>
                    <a:pt x="30" y="724"/>
                    <a:pt x="30" y="724"/>
                    <a:pt x="30" y="724"/>
                  </a:cubicBezTo>
                  <a:cubicBezTo>
                    <a:pt x="30" y="722"/>
                    <a:pt x="30" y="722"/>
                    <a:pt x="30" y="722"/>
                  </a:cubicBezTo>
                  <a:cubicBezTo>
                    <a:pt x="28" y="720"/>
                    <a:pt x="28" y="720"/>
                    <a:pt x="28" y="720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6" y="718"/>
                    <a:pt x="26" y="718"/>
                    <a:pt x="26" y="718"/>
                  </a:cubicBezTo>
                  <a:cubicBezTo>
                    <a:pt x="27" y="715"/>
                    <a:pt x="27" y="715"/>
                    <a:pt x="27" y="715"/>
                  </a:cubicBezTo>
                  <a:close/>
                  <a:moveTo>
                    <a:pt x="57" y="703"/>
                  </a:moveTo>
                  <a:cubicBezTo>
                    <a:pt x="56" y="700"/>
                    <a:pt x="56" y="700"/>
                    <a:pt x="56" y="700"/>
                  </a:cubicBezTo>
                  <a:cubicBezTo>
                    <a:pt x="58" y="699"/>
                    <a:pt x="58" y="699"/>
                    <a:pt x="58" y="699"/>
                  </a:cubicBezTo>
                  <a:cubicBezTo>
                    <a:pt x="58" y="701"/>
                    <a:pt x="58" y="701"/>
                    <a:pt x="58" y="701"/>
                  </a:cubicBezTo>
                  <a:cubicBezTo>
                    <a:pt x="57" y="703"/>
                    <a:pt x="57" y="703"/>
                    <a:pt x="57" y="703"/>
                  </a:cubicBezTo>
                  <a:close/>
                  <a:moveTo>
                    <a:pt x="305" y="330"/>
                  </a:moveTo>
                  <a:cubicBezTo>
                    <a:pt x="307" y="332"/>
                    <a:pt x="307" y="332"/>
                    <a:pt x="307" y="332"/>
                  </a:cubicBezTo>
                  <a:cubicBezTo>
                    <a:pt x="308" y="331"/>
                    <a:pt x="308" y="331"/>
                    <a:pt x="308" y="331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9" y="329"/>
                    <a:pt x="309" y="329"/>
                    <a:pt x="309" y="329"/>
                  </a:cubicBezTo>
                  <a:cubicBezTo>
                    <a:pt x="307" y="329"/>
                    <a:pt x="307" y="329"/>
                    <a:pt x="307" y="329"/>
                  </a:cubicBezTo>
                  <a:cubicBezTo>
                    <a:pt x="305" y="330"/>
                    <a:pt x="305" y="330"/>
                    <a:pt x="305" y="330"/>
                  </a:cubicBezTo>
                  <a:close/>
                  <a:moveTo>
                    <a:pt x="282" y="307"/>
                  </a:moveTo>
                  <a:cubicBezTo>
                    <a:pt x="284" y="308"/>
                    <a:pt x="284" y="308"/>
                    <a:pt x="284" y="308"/>
                  </a:cubicBezTo>
                  <a:cubicBezTo>
                    <a:pt x="286" y="306"/>
                    <a:pt x="286" y="306"/>
                    <a:pt x="286" y="306"/>
                  </a:cubicBezTo>
                  <a:cubicBezTo>
                    <a:pt x="286" y="304"/>
                    <a:pt x="286" y="304"/>
                    <a:pt x="286" y="304"/>
                  </a:cubicBezTo>
                  <a:cubicBezTo>
                    <a:pt x="283" y="305"/>
                    <a:pt x="283" y="305"/>
                    <a:pt x="283" y="305"/>
                  </a:cubicBezTo>
                  <a:cubicBezTo>
                    <a:pt x="282" y="307"/>
                    <a:pt x="282" y="307"/>
                    <a:pt x="282" y="307"/>
                  </a:cubicBezTo>
                  <a:close/>
                  <a:moveTo>
                    <a:pt x="196" y="314"/>
                  </a:moveTo>
                  <a:cubicBezTo>
                    <a:pt x="197" y="315"/>
                    <a:pt x="197" y="315"/>
                    <a:pt x="197" y="315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8" y="313"/>
                    <a:pt x="198" y="313"/>
                    <a:pt x="198" y="313"/>
                  </a:cubicBezTo>
                  <a:cubicBezTo>
                    <a:pt x="198" y="313"/>
                    <a:pt x="196" y="314"/>
                    <a:pt x="196" y="314"/>
                  </a:cubicBezTo>
                  <a:close/>
                  <a:moveTo>
                    <a:pt x="196" y="318"/>
                  </a:moveTo>
                  <a:cubicBezTo>
                    <a:pt x="195" y="317"/>
                    <a:pt x="195" y="317"/>
                    <a:pt x="195" y="317"/>
                  </a:cubicBezTo>
                  <a:cubicBezTo>
                    <a:pt x="196" y="317"/>
                    <a:pt x="196" y="317"/>
                    <a:pt x="196" y="317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96" y="318"/>
                    <a:pt x="196" y="318"/>
                    <a:pt x="196" y="318"/>
                  </a:cubicBezTo>
                  <a:close/>
                  <a:moveTo>
                    <a:pt x="191" y="326"/>
                  </a:moveTo>
                  <a:cubicBezTo>
                    <a:pt x="192" y="330"/>
                    <a:pt x="192" y="330"/>
                    <a:pt x="192" y="330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5" y="333"/>
                    <a:pt x="195" y="333"/>
                    <a:pt x="195" y="333"/>
                  </a:cubicBezTo>
                  <a:cubicBezTo>
                    <a:pt x="197" y="332"/>
                    <a:pt x="197" y="332"/>
                    <a:pt x="197" y="332"/>
                  </a:cubicBezTo>
                  <a:cubicBezTo>
                    <a:pt x="205" y="326"/>
                    <a:pt x="205" y="326"/>
                    <a:pt x="205" y="326"/>
                  </a:cubicBezTo>
                  <a:cubicBezTo>
                    <a:pt x="209" y="324"/>
                    <a:pt x="209" y="324"/>
                    <a:pt x="209" y="324"/>
                  </a:cubicBezTo>
                  <a:cubicBezTo>
                    <a:pt x="210" y="321"/>
                    <a:pt x="210" y="321"/>
                    <a:pt x="210" y="321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7" y="316"/>
                    <a:pt x="207" y="316"/>
                    <a:pt x="207" y="316"/>
                  </a:cubicBezTo>
                  <a:cubicBezTo>
                    <a:pt x="205" y="317"/>
                    <a:pt x="205" y="317"/>
                    <a:pt x="205" y="317"/>
                  </a:cubicBezTo>
                  <a:cubicBezTo>
                    <a:pt x="204" y="320"/>
                    <a:pt x="204" y="320"/>
                    <a:pt x="204" y="320"/>
                  </a:cubicBezTo>
                  <a:cubicBezTo>
                    <a:pt x="201" y="320"/>
                    <a:pt x="201" y="320"/>
                    <a:pt x="201" y="320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0" y="322"/>
                    <a:pt x="200" y="322"/>
                    <a:pt x="200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5"/>
                    <a:pt x="198" y="325"/>
                    <a:pt x="198" y="325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196" y="320"/>
                    <a:pt x="196" y="320"/>
                    <a:pt x="196" y="320"/>
                  </a:cubicBezTo>
                  <a:cubicBezTo>
                    <a:pt x="195" y="322"/>
                    <a:pt x="195" y="322"/>
                    <a:pt x="195" y="322"/>
                  </a:cubicBezTo>
                  <a:cubicBezTo>
                    <a:pt x="194" y="322"/>
                    <a:pt x="194" y="322"/>
                    <a:pt x="194" y="322"/>
                  </a:cubicBezTo>
                  <a:cubicBezTo>
                    <a:pt x="193" y="324"/>
                    <a:pt x="193" y="324"/>
                    <a:pt x="193" y="324"/>
                  </a:cubicBezTo>
                  <a:cubicBezTo>
                    <a:pt x="191" y="326"/>
                    <a:pt x="191" y="326"/>
                    <a:pt x="191" y="326"/>
                  </a:cubicBezTo>
                  <a:close/>
                  <a:moveTo>
                    <a:pt x="183" y="333"/>
                  </a:moveTo>
                  <a:cubicBezTo>
                    <a:pt x="183" y="331"/>
                    <a:pt x="183" y="331"/>
                    <a:pt x="183" y="331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181" y="329"/>
                    <a:pt x="181" y="329"/>
                    <a:pt x="181" y="329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2"/>
                    <a:pt x="179" y="332"/>
                    <a:pt x="179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2" y="333"/>
                    <a:pt x="183" y="333"/>
                  </a:cubicBezTo>
                  <a:close/>
                  <a:moveTo>
                    <a:pt x="183" y="335"/>
                  </a:moveTo>
                  <a:cubicBezTo>
                    <a:pt x="185" y="334"/>
                    <a:pt x="185" y="334"/>
                    <a:pt x="185" y="334"/>
                  </a:cubicBezTo>
                  <a:cubicBezTo>
                    <a:pt x="185" y="333"/>
                    <a:pt x="185" y="333"/>
                    <a:pt x="185" y="333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5" y="325"/>
                    <a:pt x="185" y="325"/>
                    <a:pt x="185" y="325"/>
                  </a:cubicBezTo>
                  <a:cubicBezTo>
                    <a:pt x="186" y="324"/>
                    <a:pt x="186" y="324"/>
                    <a:pt x="186" y="324"/>
                  </a:cubicBezTo>
                  <a:cubicBezTo>
                    <a:pt x="187" y="325"/>
                    <a:pt x="187" y="325"/>
                    <a:pt x="187" y="325"/>
                  </a:cubicBezTo>
                  <a:cubicBezTo>
                    <a:pt x="188" y="323"/>
                    <a:pt x="188" y="323"/>
                    <a:pt x="188" y="323"/>
                  </a:cubicBezTo>
                  <a:cubicBezTo>
                    <a:pt x="189" y="323"/>
                    <a:pt x="189" y="323"/>
                    <a:pt x="189" y="323"/>
                  </a:cubicBezTo>
                  <a:cubicBezTo>
                    <a:pt x="190" y="325"/>
                    <a:pt x="190" y="325"/>
                    <a:pt x="190" y="325"/>
                  </a:cubicBezTo>
                  <a:cubicBezTo>
                    <a:pt x="190" y="331"/>
                    <a:pt x="190" y="331"/>
                    <a:pt x="190" y="331"/>
                  </a:cubicBezTo>
                  <a:cubicBezTo>
                    <a:pt x="188" y="333"/>
                    <a:pt x="188" y="333"/>
                    <a:pt x="188" y="333"/>
                  </a:cubicBezTo>
                  <a:cubicBezTo>
                    <a:pt x="189" y="335"/>
                    <a:pt x="189" y="335"/>
                    <a:pt x="189" y="335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3" y="335"/>
                    <a:pt x="183" y="335"/>
                    <a:pt x="183" y="335"/>
                  </a:cubicBezTo>
                  <a:close/>
                  <a:moveTo>
                    <a:pt x="187" y="347"/>
                  </a:moveTo>
                  <a:cubicBezTo>
                    <a:pt x="188" y="345"/>
                    <a:pt x="188" y="345"/>
                    <a:pt x="188" y="345"/>
                  </a:cubicBezTo>
                  <a:cubicBezTo>
                    <a:pt x="187" y="341"/>
                    <a:pt x="187" y="341"/>
                    <a:pt x="187" y="341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4" y="338"/>
                    <a:pt x="184" y="338"/>
                    <a:pt x="184" y="338"/>
                  </a:cubicBezTo>
                  <a:cubicBezTo>
                    <a:pt x="181" y="334"/>
                    <a:pt x="181" y="334"/>
                    <a:pt x="181" y="334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4" y="340"/>
                    <a:pt x="184" y="340"/>
                    <a:pt x="184" y="340"/>
                  </a:cubicBezTo>
                  <a:cubicBezTo>
                    <a:pt x="181" y="340"/>
                    <a:pt x="181" y="340"/>
                    <a:pt x="181" y="340"/>
                  </a:cubicBezTo>
                  <a:cubicBezTo>
                    <a:pt x="181" y="341"/>
                    <a:pt x="181" y="341"/>
                    <a:pt x="181" y="341"/>
                  </a:cubicBezTo>
                  <a:cubicBezTo>
                    <a:pt x="183" y="343"/>
                    <a:pt x="183" y="343"/>
                    <a:pt x="183" y="343"/>
                  </a:cubicBezTo>
                  <a:cubicBezTo>
                    <a:pt x="187" y="347"/>
                    <a:pt x="187" y="347"/>
                    <a:pt x="187" y="347"/>
                  </a:cubicBezTo>
                  <a:close/>
                  <a:moveTo>
                    <a:pt x="160" y="303"/>
                  </a:moveTo>
                  <a:cubicBezTo>
                    <a:pt x="161" y="306"/>
                    <a:pt x="161" y="306"/>
                    <a:pt x="161" y="306"/>
                  </a:cubicBezTo>
                  <a:cubicBezTo>
                    <a:pt x="163" y="306"/>
                    <a:pt x="163" y="306"/>
                    <a:pt x="163" y="306"/>
                  </a:cubicBezTo>
                  <a:cubicBezTo>
                    <a:pt x="165" y="307"/>
                    <a:pt x="165" y="307"/>
                    <a:pt x="165" y="307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1" y="302"/>
                    <a:pt x="161" y="302"/>
                    <a:pt x="161" y="302"/>
                  </a:cubicBezTo>
                  <a:cubicBezTo>
                    <a:pt x="160" y="303"/>
                    <a:pt x="160" y="303"/>
                    <a:pt x="160" y="303"/>
                  </a:cubicBezTo>
                  <a:close/>
                  <a:moveTo>
                    <a:pt x="109" y="825"/>
                  </a:moveTo>
                  <a:cubicBezTo>
                    <a:pt x="109" y="825"/>
                    <a:pt x="109" y="825"/>
                    <a:pt x="109" y="825"/>
                  </a:cubicBezTo>
                  <a:cubicBezTo>
                    <a:pt x="107" y="824"/>
                    <a:pt x="107" y="824"/>
                    <a:pt x="107" y="824"/>
                  </a:cubicBezTo>
                  <a:cubicBezTo>
                    <a:pt x="106" y="820"/>
                    <a:pt x="106" y="820"/>
                    <a:pt x="106" y="820"/>
                  </a:cubicBezTo>
                  <a:cubicBezTo>
                    <a:pt x="108" y="815"/>
                    <a:pt x="108" y="815"/>
                    <a:pt x="108" y="815"/>
                  </a:cubicBezTo>
                  <a:cubicBezTo>
                    <a:pt x="109" y="812"/>
                    <a:pt x="109" y="812"/>
                    <a:pt x="109" y="812"/>
                  </a:cubicBezTo>
                  <a:cubicBezTo>
                    <a:pt x="108" y="814"/>
                    <a:pt x="108" y="814"/>
                    <a:pt x="108" y="814"/>
                  </a:cubicBezTo>
                  <a:cubicBezTo>
                    <a:pt x="105" y="815"/>
                    <a:pt x="105" y="815"/>
                    <a:pt x="105" y="815"/>
                  </a:cubicBezTo>
                  <a:cubicBezTo>
                    <a:pt x="102" y="816"/>
                    <a:pt x="102" y="816"/>
                    <a:pt x="102" y="816"/>
                  </a:cubicBezTo>
                  <a:cubicBezTo>
                    <a:pt x="100" y="813"/>
                    <a:pt x="100" y="813"/>
                    <a:pt x="100" y="813"/>
                  </a:cubicBezTo>
                  <a:cubicBezTo>
                    <a:pt x="100" y="811"/>
                    <a:pt x="100" y="811"/>
                    <a:pt x="100" y="811"/>
                  </a:cubicBezTo>
                  <a:cubicBezTo>
                    <a:pt x="101" y="811"/>
                    <a:pt x="101" y="811"/>
                    <a:pt x="101" y="811"/>
                  </a:cubicBezTo>
                  <a:cubicBezTo>
                    <a:pt x="102" y="813"/>
                    <a:pt x="102" y="813"/>
                    <a:pt x="102" y="813"/>
                  </a:cubicBezTo>
                  <a:cubicBezTo>
                    <a:pt x="103" y="813"/>
                    <a:pt x="103" y="813"/>
                    <a:pt x="103" y="813"/>
                  </a:cubicBezTo>
                  <a:cubicBezTo>
                    <a:pt x="103" y="812"/>
                    <a:pt x="103" y="812"/>
                    <a:pt x="103" y="812"/>
                  </a:cubicBezTo>
                  <a:cubicBezTo>
                    <a:pt x="102" y="810"/>
                    <a:pt x="102" y="810"/>
                    <a:pt x="102" y="810"/>
                  </a:cubicBezTo>
                  <a:cubicBezTo>
                    <a:pt x="101" y="808"/>
                    <a:pt x="101" y="808"/>
                    <a:pt x="101" y="808"/>
                  </a:cubicBezTo>
                  <a:cubicBezTo>
                    <a:pt x="100" y="808"/>
                    <a:pt x="100" y="808"/>
                    <a:pt x="100" y="808"/>
                  </a:cubicBezTo>
                  <a:cubicBezTo>
                    <a:pt x="98" y="809"/>
                    <a:pt x="98" y="809"/>
                    <a:pt x="98" y="809"/>
                  </a:cubicBezTo>
                  <a:cubicBezTo>
                    <a:pt x="95" y="808"/>
                    <a:pt x="95" y="808"/>
                    <a:pt x="95" y="808"/>
                  </a:cubicBezTo>
                  <a:cubicBezTo>
                    <a:pt x="94" y="804"/>
                    <a:pt x="94" y="804"/>
                    <a:pt x="94" y="804"/>
                  </a:cubicBezTo>
                  <a:cubicBezTo>
                    <a:pt x="94" y="803"/>
                    <a:pt x="94" y="803"/>
                    <a:pt x="94" y="803"/>
                  </a:cubicBezTo>
                  <a:cubicBezTo>
                    <a:pt x="97" y="801"/>
                    <a:pt x="97" y="801"/>
                    <a:pt x="97" y="801"/>
                  </a:cubicBezTo>
                  <a:cubicBezTo>
                    <a:pt x="98" y="798"/>
                    <a:pt x="98" y="798"/>
                    <a:pt x="98" y="798"/>
                  </a:cubicBezTo>
                  <a:cubicBezTo>
                    <a:pt x="100" y="797"/>
                    <a:pt x="100" y="797"/>
                    <a:pt x="100" y="797"/>
                  </a:cubicBezTo>
                  <a:cubicBezTo>
                    <a:pt x="99" y="796"/>
                    <a:pt x="99" y="796"/>
                    <a:pt x="99" y="796"/>
                  </a:cubicBezTo>
                  <a:cubicBezTo>
                    <a:pt x="97" y="797"/>
                    <a:pt x="97" y="797"/>
                    <a:pt x="97" y="797"/>
                  </a:cubicBezTo>
                  <a:cubicBezTo>
                    <a:pt x="94" y="797"/>
                    <a:pt x="94" y="797"/>
                    <a:pt x="94" y="797"/>
                  </a:cubicBezTo>
                  <a:cubicBezTo>
                    <a:pt x="94" y="796"/>
                    <a:pt x="94" y="796"/>
                    <a:pt x="94" y="796"/>
                  </a:cubicBezTo>
                  <a:cubicBezTo>
                    <a:pt x="95" y="794"/>
                    <a:pt x="95" y="794"/>
                    <a:pt x="95" y="794"/>
                  </a:cubicBezTo>
                  <a:cubicBezTo>
                    <a:pt x="97" y="791"/>
                    <a:pt x="97" y="791"/>
                    <a:pt x="97" y="791"/>
                  </a:cubicBezTo>
                  <a:cubicBezTo>
                    <a:pt x="98" y="787"/>
                    <a:pt x="98" y="787"/>
                    <a:pt x="98" y="787"/>
                  </a:cubicBezTo>
                  <a:cubicBezTo>
                    <a:pt x="98" y="786"/>
                    <a:pt x="98" y="786"/>
                    <a:pt x="98" y="786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7" y="785"/>
                    <a:pt x="97" y="785"/>
                    <a:pt x="97" y="785"/>
                  </a:cubicBezTo>
                  <a:cubicBezTo>
                    <a:pt x="96" y="787"/>
                    <a:pt x="96" y="787"/>
                    <a:pt x="96" y="787"/>
                  </a:cubicBezTo>
                  <a:cubicBezTo>
                    <a:pt x="96" y="791"/>
                    <a:pt x="96" y="791"/>
                    <a:pt x="96" y="791"/>
                  </a:cubicBezTo>
                  <a:cubicBezTo>
                    <a:pt x="93" y="795"/>
                    <a:pt x="93" y="795"/>
                    <a:pt x="93" y="795"/>
                  </a:cubicBezTo>
                  <a:cubicBezTo>
                    <a:pt x="92" y="795"/>
                    <a:pt x="92" y="795"/>
                    <a:pt x="92" y="795"/>
                  </a:cubicBezTo>
                  <a:cubicBezTo>
                    <a:pt x="90" y="794"/>
                    <a:pt x="90" y="794"/>
                    <a:pt x="90" y="794"/>
                  </a:cubicBezTo>
                  <a:cubicBezTo>
                    <a:pt x="89" y="794"/>
                    <a:pt x="89" y="794"/>
                    <a:pt x="89" y="794"/>
                  </a:cubicBezTo>
                  <a:cubicBezTo>
                    <a:pt x="89" y="792"/>
                    <a:pt x="89" y="792"/>
                    <a:pt x="89" y="792"/>
                  </a:cubicBezTo>
                  <a:cubicBezTo>
                    <a:pt x="90" y="791"/>
                    <a:pt x="90" y="791"/>
                    <a:pt x="90" y="791"/>
                  </a:cubicBezTo>
                  <a:cubicBezTo>
                    <a:pt x="90" y="790"/>
                    <a:pt x="90" y="790"/>
                    <a:pt x="90" y="790"/>
                  </a:cubicBezTo>
                  <a:cubicBezTo>
                    <a:pt x="88" y="791"/>
                    <a:pt x="88" y="791"/>
                    <a:pt x="88" y="791"/>
                  </a:cubicBezTo>
                  <a:cubicBezTo>
                    <a:pt x="86" y="793"/>
                    <a:pt x="86" y="793"/>
                    <a:pt x="86" y="793"/>
                  </a:cubicBezTo>
                  <a:cubicBezTo>
                    <a:pt x="86" y="793"/>
                    <a:pt x="86" y="793"/>
                    <a:pt x="86" y="793"/>
                  </a:cubicBezTo>
                  <a:cubicBezTo>
                    <a:pt x="85" y="792"/>
                    <a:pt x="85" y="792"/>
                    <a:pt x="85" y="792"/>
                  </a:cubicBezTo>
                  <a:cubicBezTo>
                    <a:pt x="84" y="792"/>
                    <a:pt x="84" y="792"/>
                    <a:pt x="84" y="792"/>
                  </a:cubicBezTo>
                  <a:cubicBezTo>
                    <a:pt x="83" y="793"/>
                    <a:pt x="83" y="793"/>
                    <a:pt x="83" y="793"/>
                  </a:cubicBezTo>
                  <a:cubicBezTo>
                    <a:pt x="81" y="792"/>
                    <a:pt x="81" y="792"/>
                    <a:pt x="81" y="792"/>
                  </a:cubicBezTo>
                  <a:cubicBezTo>
                    <a:pt x="81" y="791"/>
                    <a:pt x="81" y="791"/>
                    <a:pt x="81" y="791"/>
                  </a:cubicBezTo>
                  <a:cubicBezTo>
                    <a:pt x="83" y="789"/>
                    <a:pt x="83" y="789"/>
                    <a:pt x="83" y="789"/>
                  </a:cubicBezTo>
                  <a:cubicBezTo>
                    <a:pt x="85" y="789"/>
                    <a:pt x="85" y="789"/>
                    <a:pt x="85" y="789"/>
                  </a:cubicBezTo>
                  <a:cubicBezTo>
                    <a:pt x="87" y="788"/>
                    <a:pt x="87" y="788"/>
                    <a:pt x="87" y="788"/>
                  </a:cubicBezTo>
                  <a:cubicBezTo>
                    <a:pt x="91" y="786"/>
                    <a:pt x="91" y="786"/>
                    <a:pt x="91" y="786"/>
                  </a:cubicBezTo>
                  <a:cubicBezTo>
                    <a:pt x="92" y="784"/>
                    <a:pt x="92" y="784"/>
                    <a:pt x="92" y="784"/>
                  </a:cubicBezTo>
                  <a:cubicBezTo>
                    <a:pt x="92" y="781"/>
                    <a:pt x="92" y="781"/>
                    <a:pt x="92" y="781"/>
                  </a:cubicBezTo>
                  <a:cubicBezTo>
                    <a:pt x="91" y="783"/>
                    <a:pt x="91" y="783"/>
                    <a:pt x="91" y="783"/>
                  </a:cubicBezTo>
                  <a:cubicBezTo>
                    <a:pt x="89" y="785"/>
                    <a:pt x="89" y="785"/>
                    <a:pt x="89" y="785"/>
                  </a:cubicBezTo>
                  <a:cubicBezTo>
                    <a:pt x="88" y="787"/>
                    <a:pt x="88" y="787"/>
                    <a:pt x="88" y="787"/>
                  </a:cubicBezTo>
                  <a:cubicBezTo>
                    <a:pt x="86" y="788"/>
                    <a:pt x="86" y="788"/>
                    <a:pt x="86" y="788"/>
                  </a:cubicBezTo>
                  <a:cubicBezTo>
                    <a:pt x="83" y="787"/>
                    <a:pt x="83" y="787"/>
                    <a:pt x="83" y="787"/>
                  </a:cubicBezTo>
                  <a:cubicBezTo>
                    <a:pt x="82" y="785"/>
                    <a:pt x="82" y="785"/>
                    <a:pt x="82" y="785"/>
                  </a:cubicBezTo>
                  <a:cubicBezTo>
                    <a:pt x="80" y="785"/>
                    <a:pt x="80" y="785"/>
                    <a:pt x="80" y="785"/>
                  </a:cubicBezTo>
                  <a:cubicBezTo>
                    <a:pt x="80" y="784"/>
                    <a:pt x="80" y="784"/>
                    <a:pt x="80" y="784"/>
                  </a:cubicBezTo>
                  <a:cubicBezTo>
                    <a:pt x="82" y="784"/>
                    <a:pt x="82" y="784"/>
                    <a:pt x="82" y="784"/>
                  </a:cubicBezTo>
                  <a:cubicBezTo>
                    <a:pt x="81" y="783"/>
                    <a:pt x="81" y="783"/>
                    <a:pt x="81" y="783"/>
                  </a:cubicBezTo>
                  <a:cubicBezTo>
                    <a:pt x="78" y="783"/>
                    <a:pt x="78" y="783"/>
                    <a:pt x="78" y="783"/>
                  </a:cubicBezTo>
                  <a:cubicBezTo>
                    <a:pt x="76" y="782"/>
                    <a:pt x="76" y="782"/>
                    <a:pt x="76" y="782"/>
                  </a:cubicBezTo>
                  <a:cubicBezTo>
                    <a:pt x="74" y="783"/>
                    <a:pt x="74" y="783"/>
                    <a:pt x="74" y="783"/>
                  </a:cubicBezTo>
                  <a:cubicBezTo>
                    <a:pt x="74" y="784"/>
                    <a:pt x="74" y="784"/>
                    <a:pt x="74" y="784"/>
                  </a:cubicBezTo>
                  <a:cubicBezTo>
                    <a:pt x="71" y="782"/>
                    <a:pt x="71" y="782"/>
                    <a:pt x="71" y="782"/>
                  </a:cubicBezTo>
                  <a:cubicBezTo>
                    <a:pt x="70" y="780"/>
                    <a:pt x="70" y="780"/>
                    <a:pt x="70" y="780"/>
                  </a:cubicBezTo>
                  <a:cubicBezTo>
                    <a:pt x="71" y="779"/>
                    <a:pt x="71" y="779"/>
                    <a:pt x="71" y="779"/>
                  </a:cubicBezTo>
                  <a:cubicBezTo>
                    <a:pt x="72" y="780"/>
                    <a:pt x="72" y="780"/>
                    <a:pt x="72" y="780"/>
                  </a:cubicBezTo>
                  <a:cubicBezTo>
                    <a:pt x="75" y="781"/>
                    <a:pt x="75" y="781"/>
                    <a:pt x="75" y="781"/>
                  </a:cubicBezTo>
                  <a:cubicBezTo>
                    <a:pt x="78" y="781"/>
                    <a:pt x="78" y="781"/>
                    <a:pt x="78" y="781"/>
                  </a:cubicBezTo>
                  <a:cubicBezTo>
                    <a:pt x="78" y="779"/>
                    <a:pt x="78" y="779"/>
                    <a:pt x="78" y="779"/>
                  </a:cubicBezTo>
                  <a:cubicBezTo>
                    <a:pt x="77" y="779"/>
                    <a:pt x="77" y="779"/>
                    <a:pt x="77" y="779"/>
                  </a:cubicBezTo>
                  <a:cubicBezTo>
                    <a:pt x="74" y="779"/>
                    <a:pt x="74" y="779"/>
                    <a:pt x="74" y="779"/>
                  </a:cubicBezTo>
                  <a:cubicBezTo>
                    <a:pt x="73" y="779"/>
                    <a:pt x="73" y="779"/>
                    <a:pt x="73" y="779"/>
                  </a:cubicBezTo>
                  <a:cubicBezTo>
                    <a:pt x="73" y="778"/>
                    <a:pt x="73" y="778"/>
                    <a:pt x="73" y="778"/>
                  </a:cubicBezTo>
                  <a:cubicBezTo>
                    <a:pt x="75" y="779"/>
                    <a:pt x="75" y="779"/>
                    <a:pt x="75" y="779"/>
                  </a:cubicBezTo>
                  <a:cubicBezTo>
                    <a:pt x="78" y="778"/>
                    <a:pt x="78" y="778"/>
                    <a:pt x="78" y="778"/>
                  </a:cubicBezTo>
                  <a:cubicBezTo>
                    <a:pt x="78" y="777"/>
                    <a:pt x="78" y="777"/>
                    <a:pt x="78" y="777"/>
                  </a:cubicBezTo>
                  <a:cubicBezTo>
                    <a:pt x="75" y="777"/>
                    <a:pt x="75" y="777"/>
                    <a:pt x="75" y="777"/>
                  </a:cubicBezTo>
                  <a:cubicBezTo>
                    <a:pt x="73" y="776"/>
                    <a:pt x="73" y="776"/>
                    <a:pt x="73" y="776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69" y="777"/>
                    <a:pt x="69" y="777"/>
                    <a:pt x="69" y="777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71" y="773"/>
                    <a:pt x="71" y="773"/>
                    <a:pt x="71" y="773"/>
                  </a:cubicBezTo>
                  <a:cubicBezTo>
                    <a:pt x="72" y="774"/>
                    <a:pt x="72" y="774"/>
                    <a:pt x="72" y="774"/>
                  </a:cubicBezTo>
                  <a:cubicBezTo>
                    <a:pt x="74" y="774"/>
                    <a:pt x="74" y="774"/>
                    <a:pt x="74" y="774"/>
                  </a:cubicBezTo>
                  <a:cubicBezTo>
                    <a:pt x="76" y="773"/>
                    <a:pt x="76" y="773"/>
                    <a:pt x="76" y="773"/>
                  </a:cubicBezTo>
                  <a:cubicBezTo>
                    <a:pt x="74" y="773"/>
                    <a:pt x="74" y="773"/>
                    <a:pt x="74" y="773"/>
                  </a:cubicBezTo>
                  <a:cubicBezTo>
                    <a:pt x="72" y="772"/>
                    <a:pt x="72" y="772"/>
                    <a:pt x="72" y="772"/>
                  </a:cubicBezTo>
                  <a:cubicBezTo>
                    <a:pt x="69" y="772"/>
                    <a:pt x="69" y="772"/>
                    <a:pt x="69" y="772"/>
                  </a:cubicBezTo>
                  <a:cubicBezTo>
                    <a:pt x="69" y="771"/>
                    <a:pt x="69" y="771"/>
                    <a:pt x="69" y="771"/>
                  </a:cubicBezTo>
                  <a:cubicBezTo>
                    <a:pt x="73" y="770"/>
                    <a:pt x="73" y="770"/>
                    <a:pt x="73" y="770"/>
                  </a:cubicBezTo>
                  <a:cubicBezTo>
                    <a:pt x="74" y="771"/>
                    <a:pt x="74" y="771"/>
                    <a:pt x="74" y="771"/>
                  </a:cubicBezTo>
                  <a:cubicBezTo>
                    <a:pt x="75" y="770"/>
                    <a:pt x="75" y="770"/>
                    <a:pt x="75" y="770"/>
                  </a:cubicBezTo>
                  <a:cubicBezTo>
                    <a:pt x="75" y="769"/>
                    <a:pt x="75" y="769"/>
                    <a:pt x="75" y="769"/>
                  </a:cubicBezTo>
                  <a:cubicBezTo>
                    <a:pt x="75" y="768"/>
                    <a:pt x="75" y="768"/>
                    <a:pt x="75" y="768"/>
                  </a:cubicBezTo>
                  <a:cubicBezTo>
                    <a:pt x="76" y="767"/>
                    <a:pt x="76" y="767"/>
                    <a:pt x="76" y="767"/>
                  </a:cubicBezTo>
                  <a:cubicBezTo>
                    <a:pt x="79" y="767"/>
                    <a:pt x="79" y="767"/>
                    <a:pt x="79" y="767"/>
                  </a:cubicBezTo>
                  <a:cubicBezTo>
                    <a:pt x="82" y="767"/>
                    <a:pt x="82" y="767"/>
                    <a:pt x="82" y="767"/>
                  </a:cubicBezTo>
                  <a:cubicBezTo>
                    <a:pt x="82" y="767"/>
                    <a:pt x="82" y="767"/>
                    <a:pt x="82" y="767"/>
                  </a:cubicBezTo>
                  <a:cubicBezTo>
                    <a:pt x="78" y="766"/>
                    <a:pt x="78" y="766"/>
                    <a:pt x="78" y="766"/>
                  </a:cubicBezTo>
                  <a:cubicBezTo>
                    <a:pt x="77" y="765"/>
                    <a:pt x="77" y="765"/>
                    <a:pt x="77" y="765"/>
                  </a:cubicBezTo>
                  <a:cubicBezTo>
                    <a:pt x="76" y="764"/>
                    <a:pt x="76" y="764"/>
                    <a:pt x="76" y="764"/>
                  </a:cubicBezTo>
                  <a:cubicBezTo>
                    <a:pt x="75" y="766"/>
                    <a:pt x="75" y="766"/>
                    <a:pt x="75" y="766"/>
                  </a:cubicBezTo>
                  <a:cubicBezTo>
                    <a:pt x="73" y="767"/>
                    <a:pt x="73" y="767"/>
                    <a:pt x="73" y="767"/>
                  </a:cubicBezTo>
                  <a:cubicBezTo>
                    <a:pt x="71" y="769"/>
                    <a:pt x="71" y="769"/>
                    <a:pt x="71" y="769"/>
                  </a:cubicBezTo>
                  <a:cubicBezTo>
                    <a:pt x="70" y="768"/>
                    <a:pt x="70" y="768"/>
                    <a:pt x="70" y="768"/>
                  </a:cubicBezTo>
                  <a:cubicBezTo>
                    <a:pt x="71" y="766"/>
                    <a:pt x="71" y="766"/>
                    <a:pt x="71" y="766"/>
                  </a:cubicBezTo>
                  <a:cubicBezTo>
                    <a:pt x="70" y="764"/>
                    <a:pt x="70" y="764"/>
                    <a:pt x="70" y="764"/>
                  </a:cubicBezTo>
                  <a:cubicBezTo>
                    <a:pt x="71" y="762"/>
                    <a:pt x="71" y="762"/>
                    <a:pt x="71" y="762"/>
                  </a:cubicBezTo>
                  <a:cubicBezTo>
                    <a:pt x="74" y="761"/>
                    <a:pt x="74" y="761"/>
                    <a:pt x="74" y="761"/>
                  </a:cubicBezTo>
                  <a:cubicBezTo>
                    <a:pt x="75" y="759"/>
                    <a:pt x="75" y="759"/>
                    <a:pt x="75" y="759"/>
                  </a:cubicBezTo>
                  <a:cubicBezTo>
                    <a:pt x="81" y="755"/>
                    <a:pt x="81" y="755"/>
                    <a:pt x="81" y="755"/>
                  </a:cubicBezTo>
                  <a:cubicBezTo>
                    <a:pt x="83" y="754"/>
                    <a:pt x="83" y="754"/>
                    <a:pt x="83" y="754"/>
                  </a:cubicBezTo>
                  <a:cubicBezTo>
                    <a:pt x="84" y="756"/>
                    <a:pt x="84" y="756"/>
                    <a:pt x="84" y="756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5" y="761"/>
                    <a:pt x="85" y="761"/>
                    <a:pt x="85" y="761"/>
                  </a:cubicBezTo>
                  <a:cubicBezTo>
                    <a:pt x="86" y="760"/>
                    <a:pt x="86" y="760"/>
                    <a:pt x="86" y="760"/>
                  </a:cubicBezTo>
                  <a:cubicBezTo>
                    <a:pt x="85" y="757"/>
                    <a:pt x="85" y="757"/>
                    <a:pt x="85" y="757"/>
                  </a:cubicBezTo>
                  <a:cubicBezTo>
                    <a:pt x="85" y="754"/>
                    <a:pt x="85" y="754"/>
                    <a:pt x="85" y="754"/>
                  </a:cubicBezTo>
                  <a:cubicBezTo>
                    <a:pt x="87" y="753"/>
                    <a:pt x="87" y="753"/>
                    <a:pt x="87" y="753"/>
                  </a:cubicBezTo>
                  <a:cubicBezTo>
                    <a:pt x="90" y="753"/>
                    <a:pt x="90" y="753"/>
                    <a:pt x="90" y="753"/>
                  </a:cubicBezTo>
                  <a:cubicBezTo>
                    <a:pt x="88" y="752"/>
                    <a:pt x="88" y="752"/>
                    <a:pt x="88" y="752"/>
                  </a:cubicBezTo>
                  <a:cubicBezTo>
                    <a:pt x="85" y="752"/>
                    <a:pt x="85" y="752"/>
                    <a:pt x="85" y="752"/>
                  </a:cubicBezTo>
                  <a:cubicBezTo>
                    <a:pt x="84" y="753"/>
                    <a:pt x="84" y="753"/>
                    <a:pt x="84" y="753"/>
                  </a:cubicBezTo>
                  <a:cubicBezTo>
                    <a:pt x="82" y="751"/>
                    <a:pt x="82" y="751"/>
                    <a:pt x="82" y="751"/>
                  </a:cubicBezTo>
                  <a:cubicBezTo>
                    <a:pt x="83" y="750"/>
                    <a:pt x="83" y="750"/>
                    <a:pt x="83" y="750"/>
                  </a:cubicBezTo>
                  <a:cubicBezTo>
                    <a:pt x="85" y="749"/>
                    <a:pt x="85" y="749"/>
                    <a:pt x="85" y="749"/>
                  </a:cubicBezTo>
                  <a:cubicBezTo>
                    <a:pt x="88" y="747"/>
                    <a:pt x="88" y="747"/>
                    <a:pt x="88" y="747"/>
                  </a:cubicBezTo>
                  <a:cubicBezTo>
                    <a:pt x="90" y="744"/>
                    <a:pt x="90" y="744"/>
                    <a:pt x="90" y="744"/>
                  </a:cubicBezTo>
                  <a:cubicBezTo>
                    <a:pt x="89" y="742"/>
                    <a:pt x="89" y="742"/>
                    <a:pt x="89" y="742"/>
                  </a:cubicBezTo>
                  <a:cubicBezTo>
                    <a:pt x="88" y="743"/>
                    <a:pt x="88" y="743"/>
                    <a:pt x="88" y="743"/>
                  </a:cubicBezTo>
                  <a:cubicBezTo>
                    <a:pt x="88" y="745"/>
                    <a:pt x="88" y="745"/>
                    <a:pt x="88" y="745"/>
                  </a:cubicBezTo>
                  <a:cubicBezTo>
                    <a:pt x="86" y="747"/>
                    <a:pt x="86" y="747"/>
                    <a:pt x="86" y="747"/>
                  </a:cubicBezTo>
                  <a:cubicBezTo>
                    <a:pt x="83" y="747"/>
                    <a:pt x="83" y="747"/>
                    <a:pt x="83" y="747"/>
                  </a:cubicBezTo>
                  <a:cubicBezTo>
                    <a:pt x="81" y="750"/>
                    <a:pt x="81" y="750"/>
                    <a:pt x="81" y="750"/>
                  </a:cubicBezTo>
                  <a:cubicBezTo>
                    <a:pt x="78" y="752"/>
                    <a:pt x="78" y="752"/>
                    <a:pt x="78" y="752"/>
                  </a:cubicBezTo>
                  <a:cubicBezTo>
                    <a:pt x="74" y="754"/>
                    <a:pt x="74" y="754"/>
                    <a:pt x="74" y="754"/>
                  </a:cubicBezTo>
                  <a:cubicBezTo>
                    <a:pt x="72" y="751"/>
                    <a:pt x="72" y="751"/>
                    <a:pt x="72" y="751"/>
                  </a:cubicBezTo>
                  <a:cubicBezTo>
                    <a:pt x="73" y="750"/>
                    <a:pt x="73" y="750"/>
                    <a:pt x="73" y="750"/>
                  </a:cubicBezTo>
                  <a:cubicBezTo>
                    <a:pt x="75" y="750"/>
                    <a:pt x="75" y="750"/>
                    <a:pt x="75" y="750"/>
                  </a:cubicBezTo>
                  <a:cubicBezTo>
                    <a:pt x="73" y="749"/>
                    <a:pt x="73" y="749"/>
                    <a:pt x="73" y="749"/>
                  </a:cubicBezTo>
                  <a:cubicBezTo>
                    <a:pt x="70" y="751"/>
                    <a:pt x="70" y="751"/>
                    <a:pt x="70" y="751"/>
                  </a:cubicBezTo>
                  <a:cubicBezTo>
                    <a:pt x="68" y="749"/>
                    <a:pt x="68" y="749"/>
                    <a:pt x="68" y="749"/>
                  </a:cubicBezTo>
                  <a:cubicBezTo>
                    <a:pt x="69" y="748"/>
                    <a:pt x="69" y="748"/>
                    <a:pt x="69" y="748"/>
                  </a:cubicBezTo>
                  <a:cubicBezTo>
                    <a:pt x="72" y="746"/>
                    <a:pt x="72" y="746"/>
                    <a:pt x="72" y="746"/>
                  </a:cubicBezTo>
                  <a:cubicBezTo>
                    <a:pt x="74" y="745"/>
                    <a:pt x="74" y="745"/>
                    <a:pt x="74" y="745"/>
                  </a:cubicBezTo>
                  <a:cubicBezTo>
                    <a:pt x="76" y="746"/>
                    <a:pt x="76" y="746"/>
                    <a:pt x="76" y="746"/>
                  </a:cubicBezTo>
                  <a:cubicBezTo>
                    <a:pt x="77" y="745"/>
                    <a:pt x="77" y="745"/>
                    <a:pt x="77" y="745"/>
                  </a:cubicBezTo>
                  <a:cubicBezTo>
                    <a:pt x="77" y="744"/>
                    <a:pt x="77" y="744"/>
                    <a:pt x="77" y="744"/>
                  </a:cubicBezTo>
                  <a:cubicBezTo>
                    <a:pt x="75" y="743"/>
                    <a:pt x="75" y="743"/>
                    <a:pt x="75" y="743"/>
                  </a:cubicBezTo>
                  <a:cubicBezTo>
                    <a:pt x="76" y="742"/>
                    <a:pt x="76" y="742"/>
                    <a:pt x="76" y="742"/>
                  </a:cubicBezTo>
                  <a:cubicBezTo>
                    <a:pt x="77" y="740"/>
                    <a:pt x="77" y="740"/>
                    <a:pt x="77" y="740"/>
                  </a:cubicBezTo>
                  <a:cubicBezTo>
                    <a:pt x="76" y="740"/>
                    <a:pt x="76" y="740"/>
                    <a:pt x="76" y="740"/>
                  </a:cubicBezTo>
                  <a:cubicBezTo>
                    <a:pt x="74" y="741"/>
                    <a:pt x="74" y="741"/>
                    <a:pt x="74" y="741"/>
                  </a:cubicBezTo>
                  <a:cubicBezTo>
                    <a:pt x="73" y="741"/>
                    <a:pt x="73" y="741"/>
                    <a:pt x="73" y="741"/>
                  </a:cubicBezTo>
                  <a:cubicBezTo>
                    <a:pt x="72" y="739"/>
                    <a:pt x="72" y="739"/>
                    <a:pt x="72" y="739"/>
                  </a:cubicBezTo>
                  <a:cubicBezTo>
                    <a:pt x="72" y="734"/>
                    <a:pt x="72" y="734"/>
                    <a:pt x="72" y="734"/>
                  </a:cubicBezTo>
                  <a:cubicBezTo>
                    <a:pt x="71" y="732"/>
                    <a:pt x="71" y="732"/>
                    <a:pt x="71" y="732"/>
                  </a:cubicBezTo>
                  <a:cubicBezTo>
                    <a:pt x="70" y="730"/>
                    <a:pt x="70" y="730"/>
                    <a:pt x="70" y="730"/>
                  </a:cubicBezTo>
                  <a:cubicBezTo>
                    <a:pt x="71" y="728"/>
                    <a:pt x="71" y="728"/>
                    <a:pt x="71" y="728"/>
                  </a:cubicBezTo>
                  <a:cubicBezTo>
                    <a:pt x="74" y="728"/>
                    <a:pt x="74" y="728"/>
                    <a:pt x="74" y="728"/>
                  </a:cubicBezTo>
                  <a:cubicBezTo>
                    <a:pt x="77" y="730"/>
                    <a:pt x="77" y="730"/>
                    <a:pt x="77" y="730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2" y="731"/>
                    <a:pt x="82" y="731"/>
                    <a:pt x="82" y="731"/>
                  </a:cubicBezTo>
                  <a:cubicBezTo>
                    <a:pt x="81" y="729"/>
                    <a:pt x="81" y="729"/>
                    <a:pt x="81" y="729"/>
                  </a:cubicBezTo>
                  <a:cubicBezTo>
                    <a:pt x="79" y="729"/>
                    <a:pt x="79" y="729"/>
                    <a:pt x="79" y="729"/>
                  </a:cubicBezTo>
                  <a:cubicBezTo>
                    <a:pt x="77" y="729"/>
                    <a:pt x="77" y="729"/>
                    <a:pt x="77" y="729"/>
                  </a:cubicBezTo>
                  <a:cubicBezTo>
                    <a:pt x="76" y="727"/>
                    <a:pt x="76" y="727"/>
                    <a:pt x="76" y="727"/>
                  </a:cubicBezTo>
                  <a:cubicBezTo>
                    <a:pt x="74" y="725"/>
                    <a:pt x="74" y="725"/>
                    <a:pt x="74" y="725"/>
                  </a:cubicBezTo>
                  <a:cubicBezTo>
                    <a:pt x="73" y="724"/>
                    <a:pt x="73" y="724"/>
                    <a:pt x="73" y="724"/>
                  </a:cubicBezTo>
                  <a:cubicBezTo>
                    <a:pt x="75" y="722"/>
                    <a:pt x="75" y="722"/>
                    <a:pt x="75" y="722"/>
                  </a:cubicBezTo>
                  <a:cubicBezTo>
                    <a:pt x="76" y="721"/>
                    <a:pt x="76" y="721"/>
                    <a:pt x="76" y="721"/>
                  </a:cubicBezTo>
                  <a:cubicBezTo>
                    <a:pt x="77" y="719"/>
                    <a:pt x="77" y="719"/>
                    <a:pt x="77" y="719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76" y="717"/>
                    <a:pt x="76" y="717"/>
                    <a:pt x="76" y="717"/>
                  </a:cubicBezTo>
                  <a:cubicBezTo>
                    <a:pt x="74" y="719"/>
                    <a:pt x="74" y="719"/>
                    <a:pt x="74" y="719"/>
                  </a:cubicBezTo>
                  <a:cubicBezTo>
                    <a:pt x="72" y="721"/>
                    <a:pt x="72" y="721"/>
                    <a:pt x="72" y="721"/>
                  </a:cubicBezTo>
                  <a:cubicBezTo>
                    <a:pt x="68" y="722"/>
                    <a:pt x="68" y="722"/>
                    <a:pt x="68" y="722"/>
                  </a:cubicBezTo>
                  <a:cubicBezTo>
                    <a:pt x="66" y="724"/>
                    <a:pt x="66" y="724"/>
                    <a:pt x="66" y="724"/>
                  </a:cubicBezTo>
                  <a:cubicBezTo>
                    <a:pt x="66" y="726"/>
                    <a:pt x="66" y="726"/>
                    <a:pt x="66" y="726"/>
                  </a:cubicBezTo>
                  <a:cubicBezTo>
                    <a:pt x="65" y="725"/>
                    <a:pt x="65" y="725"/>
                    <a:pt x="65" y="725"/>
                  </a:cubicBezTo>
                  <a:cubicBezTo>
                    <a:pt x="63" y="722"/>
                    <a:pt x="63" y="722"/>
                    <a:pt x="63" y="722"/>
                  </a:cubicBezTo>
                  <a:cubicBezTo>
                    <a:pt x="62" y="718"/>
                    <a:pt x="62" y="718"/>
                    <a:pt x="62" y="718"/>
                  </a:cubicBezTo>
                  <a:cubicBezTo>
                    <a:pt x="62" y="712"/>
                    <a:pt x="62" y="712"/>
                    <a:pt x="62" y="712"/>
                  </a:cubicBezTo>
                  <a:cubicBezTo>
                    <a:pt x="63" y="708"/>
                    <a:pt x="63" y="708"/>
                    <a:pt x="63" y="708"/>
                  </a:cubicBezTo>
                  <a:cubicBezTo>
                    <a:pt x="63" y="707"/>
                    <a:pt x="63" y="707"/>
                    <a:pt x="63" y="707"/>
                  </a:cubicBezTo>
                  <a:cubicBezTo>
                    <a:pt x="61" y="706"/>
                    <a:pt x="61" y="706"/>
                    <a:pt x="61" y="706"/>
                  </a:cubicBezTo>
                  <a:cubicBezTo>
                    <a:pt x="61" y="703"/>
                    <a:pt x="61" y="703"/>
                    <a:pt x="61" y="703"/>
                  </a:cubicBezTo>
                  <a:cubicBezTo>
                    <a:pt x="62" y="702"/>
                    <a:pt x="62" y="702"/>
                    <a:pt x="62" y="702"/>
                  </a:cubicBezTo>
                  <a:cubicBezTo>
                    <a:pt x="63" y="703"/>
                    <a:pt x="63" y="703"/>
                    <a:pt x="63" y="703"/>
                  </a:cubicBezTo>
                  <a:cubicBezTo>
                    <a:pt x="65" y="703"/>
                    <a:pt x="65" y="703"/>
                    <a:pt x="65" y="703"/>
                  </a:cubicBezTo>
                  <a:cubicBezTo>
                    <a:pt x="64" y="701"/>
                    <a:pt x="64" y="701"/>
                    <a:pt x="64" y="701"/>
                  </a:cubicBezTo>
                  <a:cubicBezTo>
                    <a:pt x="67" y="699"/>
                    <a:pt x="67" y="699"/>
                    <a:pt x="67" y="699"/>
                  </a:cubicBezTo>
                  <a:cubicBezTo>
                    <a:pt x="68" y="696"/>
                    <a:pt x="68" y="696"/>
                    <a:pt x="68" y="696"/>
                  </a:cubicBezTo>
                  <a:cubicBezTo>
                    <a:pt x="70" y="695"/>
                    <a:pt x="70" y="695"/>
                    <a:pt x="70" y="695"/>
                  </a:cubicBezTo>
                  <a:cubicBezTo>
                    <a:pt x="72" y="696"/>
                    <a:pt x="72" y="696"/>
                    <a:pt x="72" y="696"/>
                  </a:cubicBezTo>
                  <a:cubicBezTo>
                    <a:pt x="74" y="694"/>
                    <a:pt x="74" y="694"/>
                    <a:pt x="74" y="694"/>
                  </a:cubicBezTo>
                  <a:cubicBezTo>
                    <a:pt x="72" y="694"/>
                    <a:pt x="72" y="694"/>
                    <a:pt x="72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5" y="690"/>
                    <a:pt x="75" y="690"/>
                    <a:pt x="75" y="690"/>
                  </a:cubicBezTo>
                  <a:cubicBezTo>
                    <a:pt x="77" y="688"/>
                    <a:pt x="77" y="688"/>
                    <a:pt x="77" y="688"/>
                  </a:cubicBezTo>
                  <a:cubicBezTo>
                    <a:pt x="80" y="686"/>
                    <a:pt x="80" y="686"/>
                    <a:pt x="80" y="686"/>
                  </a:cubicBezTo>
                  <a:cubicBezTo>
                    <a:pt x="80" y="684"/>
                    <a:pt x="80" y="684"/>
                    <a:pt x="80" y="684"/>
                  </a:cubicBezTo>
                  <a:cubicBezTo>
                    <a:pt x="79" y="684"/>
                    <a:pt x="79" y="684"/>
                    <a:pt x="79" y="684"/>
                  </a:cubicBezTo>
                  <a:cubicBezTo>
                    <a:pt x="78" y="683"/>
                    <a:pt x="78" y="683"/>
                    <a:pt x="78" y="683"/>
                  </a:cubicBezTo>
                  <a:cubicBezTo>
                    <a:pt x="75" y="685"/>
                    <a:pt x="75" y="685"/>
                    <a:pt x="75" y="685"/>
                  </a:cubicBezTo>
                  <a:cubicBezTo>
                    <a:pt x="75" y="688"/>
                    <a:pt x="75" y="688"/>
                    <a:pt x="75" y="688"/>
                  </a:cubicBezTo>
                  <a:cubicBezTo>
                    <a:pt x="71" y="693"/>
                    <a:pt x="71" y="693"/>
                    <a:pt x="71" y="693"/>
                  </a:cubicBezTo>
                  <a:cubicBezTo>
                    <a:pt x="70" y="693"/>
                    <a:pt x="70" y="693"/>
                    <a:pt x="70" y="693"/>
                  </a:cubicBezTo>
                  <a:cubicBezTo>
                    <a:pt x="70" y="691"/>
                    <a:pt x="70" y="691"/>
                    <a:pt x="70" y="691"/>
                  </a:cubicBezTo>
                  <a:cubicBezTo>
                    <a:pt x="73" y="687"/>
                    <a:pt x="73" y="687"/>
                    <a:pt x="73" y="687"/>
                  </a:cubicBezTo>
                  <a:cubicBezTo>
                    <a:pt x="73" y="683"/>
                    <a:pt x="73" y="683"/>
                    <a:pt x="73" y="683"/>
                  </a:cubicBezTo>
                  <a:cubicBezTo>
                    <a:pt x="76" y="678"/>
                    <a:pt x="76" y="678"/>
                    <a:pt x="76" y="678"/>
                  </a:cubicBezTo>
                  <a:cubicBezTo>
                    <a:pt x="77" y="675"/>
                    <a:pt x="77" y="675"/>
                    <a:pt x="77" y="675"/>
                  </a:cubicBezTo>
                  <a:cubicBezTo>
                    <a:pt x="77" y="675"/>
                    <a:pt x="77" y="675"/>
                    <a:pt x="77" y="675"/>
                  </a:cubicBezTo>
                  <a:cubicBezTo>
                    <a:pt x="77" y="674"/>
                    <a:pt x="77" y="674"/>
                    <a:pt x="77" y="674"/>
                  </a:cubicBezTo>
                  <a:cubicBezTo>
                    <a:pt x="77" y="672"/>
                    <a:pt x="77" y="672"/>
                    <a:pt x="77" y="672"/>
                  </a:cubicBezTo>
                  <a:cubicBezTo>
                    <a:pt x="78" y="671"/>
                    <a:pt x="78" y="671"/>
                    <a:pt x="78" y="671"/>
                  </a:cubicBezTo>
                  <a:cubicBezTo>
                    <a:pt x="78" y="670"/>
                    <a:pt x="78" y="670"/>
                    <a:pt x="78" y="670"/>
                  </a:cubicBezTo>
                  <a:cubicBezTo>
                    <a:pt x="78" y="669"/>
                    <a:pt x="78" y="669"/>
                    <a:pt x="78" y="669"/>
                  </a:cubicBezTo>
                  <a:cubicBezTo>
                    <a:pt x="78" y="668"/>
                    <a:pt x="78" y="668"/>
                    <a:pt x="78" y="668"/>
                  </a:cubicBezTo>
                  <a:cubicBezTo>
                    <a:pt x="76" y="667"/>
                    <a:pt x="76" y="667"/>
                    <a:pt x="76" y="667"/>
                  </a:cubicBezTo>
                  <a:cubicBezTo>
                    <a:pt x="76" y="665"/>
                    <a:pt x="76" y="665"/>
                    <a:pt x="76" y="665"/>
                  </a:cubicBezTo>
                  <a:cubicBezTo>
                    <a:pt x="75" y="663"/>
                    <a:pt x="75" y="663"/>
                    <a:pt x="75" y="663"/>
                  </a:cubicBezTo>
                  <a:cubicBezTo>
                    <a:pt x="72" y="661"/>
                    <a:pt x="72" y="661"/>
                    <a:pt x="72" y="661"/>
                  </a:cubicBezTo>
                  <a:cubicBezTo>
                    <a:pt x="71" y="660"/>
                    <a:pt x="71" y="660"/>
                    <a:pt x="71" y="660"/>
                  </a:cubicBezTo>
                  <a:cubicBezTo>
                    <a:pt x="70" y="658"/>
                    <a:pt x="70" y="658"/>
                    <a:pt x="70" y="658"/>
                  </a:cubicBezTo>
                  <a:cubicBezTo>
                    <a:pt x="68" y="655"/>
                    <a:pt x="68" y="655"/>
                    <a:pt x="68" y="655"/>
                  </a:cubicBezTo>
                  <a:cubicBezTo>
                    <a:pt x="66" y="654"/>
                    <a:pt x="66" y="654"/>
                    <a:pt x="66" y="654"/>
                  </a:cubicBezTo>
                  <a:cubicBezTo>
                    <a:pt x="64" y="654"/>
                    <a:pt x="64" y="654"/>
                    <a:pt x="64" y="654"/>
                  </a:cubicBezTo>
                  <a:cubicBezTo>
                    <a:pt x="64" y="653"/>
                    <a:pt x="64" y="653"/>
                    <a:pt x="64" y="653"/>
                  </a:cubicBezTo>
                  <a:cubicBezTo>
                    <a:pt x="65" y="652"/>
                    <a:pt x="65" y="652"/>
                    <a:pt x="65" y="652"/>
                  </a:cubicBezTo>
                  <a:cubicBezTo>
                    <a:pt x="65" y="650"/>
                    <a:pt x="65" y="650"/>
                    <a:pt x="65" y="650"/>
                  </a:cubicBezTo>
                  <a:cubicBezTo>
                    <a:pt x="64" y="649"/>
                    <a:pt x="64" y="649"/>
                    <a:pt x="64" y="649"/>
                  </a:cubicBezTo>
                  <a:cubicBezTo>
                    <a:pt x="63" y="648"/>
                    <a:pt x="63" y="648"/>
                    <a:pt x="63" y="648"/>
                  </a:cubicBezTo>
                  <a:cubicBezTo>
                    <a:pt x="64" y="647"/>
                    <a:pt x="64" y="647"/>
                    <a:pt x="64" y="647"/>
                  </a:cubicBezTo>
                  <a:cubicBezTo>
                    <a:pt x="65" y="646"/>
                    <a:pt x="65" y="646"/>
                    <a:pt x="65" y="646"/>
                  </a:cubicBezTo>
                  <a:cubicBezTo>
                    <a:pt x="65" y="645"/>
                    <a:pt x="65" y="645"/>
                    <a:pt x="65" y="645"/>
                  </a:cubicBezTo>
                  <a:cubicBezTo>
                    <a:pt x="64" y="644"/>
                    <a:pt x="64" y="644"/>
                    <a:pt x="64" y="644"/>
                  </a:cubicBezTo>
                  <a:cubicBezTo>
                    <a:pt x="62" y="644"/>
                    <a:pt x="62" y="644"/>
                    <a:pt x="62" y="644"/>
                  </a:cubicBezTo>
                  <a:cubicBezTo>
                    <a:pt x="62" y="643"/>
                    <a:pt x="62" y="643"/>
                    <a:pt x="62" y="643"/>
                  </a:cubicBezTo>
                  <a:cubicBezTo>
                    <a:pt x="64" y="642"/>
                    <a:pt x="64" y="642"/>
                    <a:pt x="64" y="642"/>
                  </a:cubicBezTo>
                  <a:cubicBezTo>
                    <a:pt x="64" y="633"/>
                    <a:pt x="64" y="633"/>
                    <a:pt x="64" y="633"/>
                  </a:cubicBezTo>
                  <a:cubicBezTo>
                    <a:pt x="64" y="624"/>
                    <a:pt x="64" y="624"/>
                    <a:pt x="64" y="624"/>
                  </a:cubicBezTo>
                  <a:cubicBezTo>
                    <a:pt x="65" y="617"/>
                    <a:pt x="65" y="617"/>
                    <a:pt x="65" y="617"/>
                  </a:cubicBezTo>
                  <a:cubicBezTo>
                    <a:pt x="64" y="615"/>
                    <a:pt x="64" y="615"/>
                    <a:pt x="64" y="615"/>
                  </a:cubicBezTo>
                  <a:cubicBezTo>
                    <a:pt x="64" y="613"/>
                    <a:pt x="64" y="613"/>
                    <a:pt x="64" y="613"/>
                  </a:cubicBezTo>
                  <a:cubicBezTo>
                    <a:pt x="65" y="610"/>
                    <a:pt x="65" y="610"/>
                    <a:pt x="65" y="610"/>
                  </a:cubicBezTo>
                  <a:cubicBezTo>
                    <a:pt x="65" y="608"/>
                    <a:pt x="65" y="608"/>
                    <a:pt x="65" y="608"/>
                  </a:cubicBezTo>
                  <a:cubicBezTo>
                    <a:pt x="63" y="606"/>
                    <a:pt x="63" y="606"/>
                    <a:pt x="63" y="606"/>
                  </a:cubicBezTo>
                  <a:cubicBezTo>
                    <a:pt x="63" y="602"/>
                    <a:pt x="63" y="602"/>
                    <a:pt x="63" y="602"/>
                  </a:cubicBezTo>
                  <a:cubicBezTo>
                    <a:pt x="60" y="599"/>
                    <a:pt x="60" y="599"/>
                    <a:pt x="60" y="599"/>
                  </a:cubicBezTo>
                  <a:cubicBezTo>
                    <a:pt x="59" y="594"/>
                    <a:pt x="59" y="594"/>
                    <a:pt x="59" y="594"/>
                  </a:cubicBezTo>
                  <a:cubicBezTo>
                    <a:pt x="60" y="592"/>
                    <a:pt x="60" y="592"/>
                    <a:pt x="60" y="592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58" y="584"/>
                    <a:pt x="58" y="584"/>
                    <a:pt x="58" y="584"/>
                  </a:cubicBezTo>
                  <a:cubicBezTo>
                    <a:pt x="60" y="580"/>
                    <a:pt x="60" y="580"/>
                    <a:pt x="60" y="580"/>
                  </a:cubicBezTo>
                  <a:cubicBezTo>
                    <a:pt x="59" y="578"/>
                    <a:pt x="59" y="578"/>
                    <a:pt x="59" y="578"/>
                  </a:cubicBezTo>
                  <a:cubicBezTo>
                    <a:pt x="59" y="576"/>
                    <a:pt x="59" y="576"/>
                    <a:pt x="59" y="576"/>
                  </a:cubicBezTo>
                  <a:cubicBezTo>
                    <a:pt x="57" y="574"/>
                    <a:pt x="57" y="574"/>
                    <a:pt x="57" y="574"/>
                  </a:cubicBezTo>
                  <a:cubicBezTo>
                    <a:pt x="53" y="574"/>
                    <a:pt x="53" y="574"/>
                    <a:pt x="53" y="574"/>
                  </a:cubicBezTo>
                  <a:cubicBezTo>
                    <a:pt x="49" y="576"/>
                    <a:pt x="49" y="576"/>
                    <a:pt x="49" y="576"/>
                  </a:cubicBezTo>
                  <a:cubicBezTo>
                    <a:pt x="48" y="576"/>
                    <a:pt x="48" y="576"/>
                    <a:pt x="48" y="576"/>
                  </a:cubicBezTo>
                  <a:cubicBezTo>
                    <a:pt x="43" y="578"/>
                    <a:pt x="43" y="578"/>
                    <a:pt x="43" y="578"/>
                  </a:cubicBezTo>
                  <a:cubicBezTo>
                    <a:pt x="41" y="580"/>
                    <a:pt x="41" y="580"/>
                    <a:pt x="41" y="580"/>
                  </a:cubicBezTo>
                  <a:cubicBezTo>
                    <a:pt x="37" y="585"/>
                    <a:pt x="37" y="585"/>
                    <a:pt x="37" y="585"/>
                  </a:cubicBezTo>
                  <a:cubicBezTo>
                    <a:pt x="34" y="587"/>
                    <a:pt x="34" y="587"/>
                    <a:pt x="34" y="587"/>
                  </a:cubicBezTo>
                  <a:cubicBezTo>
                    <a:pt x="30" y="588"/>
                    <a:pt x="30" y="588"/>
                    <a:pt x="30" y="588"/>
                  </a:cubicBezTo>
                  <a:cubicBezTo>
                    <a:pt x="26" y="588"/>
                    <a:pt x="26" y="588"/>
                    <a:pt x="26" y="588"/>
                  </a:cubicBezTo>
                  <a:cubicBezTo>
                    <a:pt x="25" y="589"/>
                    <a:pt x="25" y="589"/>
                    <a:pt x="25" y="589"/>
                  </a:cubicBezTo>
                  <a:cubicBezTo>
                    <a:pt x="25" y="587"/>
                    <a:pt x="25" y="587"/>
                    <a:pt x="25" y="587"/>
                  </a:cubicBezTo>
                  <a:cubicBezTo>
                    <a:pt x="27" y="583"/>
                    <a:pt x="27" y="583"/>
                    <a:pt x="27" y="583"/>
                  </a:cubicBezTo>
                  <a:cubicBezTo>
                    <a:pt x="26" y="580"/>
                    <a:pt x="26" y="580"/>
                    <a:pt x="26" y="580"/>
                  </a:cubicBezTo>
                  <a:cubicBezTo>
                    <a:pt x="22" y="566"/>
                    <a:pt x="22" y="566"/>
                    <a:pt x="22" y="566"/>
                  </a:cubicBezTo>
                  <a:cubicBezTo>
                    <a:pt x="20" y="560"/>
                    <a:pt x="20" y="560"/>
                    <a:pt x="20" y="560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22" y="551"/>
                    <a:pt x="22" y="551"/>
                    <a:pt x="22" y="551"/>
                  </a:cubicBezTo>
                  <a:cubicBezTo>
                    <a:pt x="16" y="551"/>
                    <a:pt x="16" y="551"/>
                    <a:pt x="16" y="551"/>
                  </a:cubicBezTo>
                  <a:cubicBezTo>
                    <a:pt x="11" y="553"/>
                    <a:pt x="11" y="553"/>
                    <a:pt x="11" y="553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2" y="294"/>
                    <a:pt x="142" y="294"/>
                    <a:pt x="142" y="294"/>
                  </a:cubicBezTo>
                  <a:cubicBezTo>
                    <a:pt x="142" y="295"/>
                    <a:pt x="142" y="295"/>
                    <a:pt x="142" y="295"/>
                  </a:cubicBezTo>
                  <a:cubicBezTo>
                    <a:pt x="144" y="295"/>
                    <a:pt x="144" y="295"/>
                    <a:pt x="144" y="295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4"/>
                    <a:pt x="156" y="304"/>
                    <a:pt x="156" y="304"/>
                  </a:cubicBezTo>
                  <a:cubicBezTo>
                    <a:pt x="157" y="304"/>
                    <a:pt x="157" y="304"/>
                    <a:pt x="157" y="304"/>
                  </a:cubicBezTo>
                  <a:cubicBezTo>
                    <a:pt x="159" y="306"/>
                    <a:pt x="159" y="306"/>
                    <a:pt x="159" y="306"/>
                  </a:cubicBezTo>
                  <a:cubicBezTo>
                    <a:pt x="159" y="308"/>
                    <a:pt x="159" y="308"/>
                    <a:pt x="159" y="308"/>
                  </a:cubicBezTo>
                  <a:cubicBezTo>
                    <a:pt x="162" y="311"/>
                    <a:pt x="162" y="311"/>
                    <a:pt x="162" y="311"/>
                  </a:cubicBezTo>
                  <a:cubicBezTo>
                    <a:pt x="161" y="312"/>
                    <a:pt x="161" y="312"/>
                    <a:pt x="161" y="312"/>
                  </a:cubicBezTo>
                  <a:cubicBezTo>
                    <a:pt x="162" y="313"/>
                    <a:pt x="162" y="313"/>
                    <a:pt x="162" y="313"/>
                  </a:cubicBezTo>
                  <a:cubicBezTo>
                    <a:pt x="161" y="316"/>
                    <a:pt x="161" y="316"/>
                    <a:pt x="161" y="316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3" y="319"/>
                    <a:pt x="163" y="319"/>
                    <a:pt x="163" y="319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4" y="322"/>
                    <a:pt x="164" y="322"/>
                    <a:pt x="164" y="322"/>
                  </a:cubicBezTo>
                  <a:cubicBezTo>
                    <a:pt x="165" y="326"/>
                    <a:pt x="165" y="326"/>
                    <a:pt x="165" y="326"/>
                  </a:cubicBezTo>
                  <a:cubicBezTo>
                    <a:pt x="169" y="330"/>
                    <a:pt x="169" y="330"/>
                    <a:pt x="169" y="330"/>
                  </a:cubicBezTo>
                  <a:cubicBezTo>
                    <a:pt x="171" y="331"/>
                    <a:pt x="171" y="331"/>
                    <a:pt x="171" y="331"/>
                  </a:cubicBezTo>
                  <a:cubicBezTo>
                    <a:pt x="172" y="331"/>
                    <a:pt x="172" y="331"/>
                    <a:pt x="172" y="331"/>
                  </a:cubicBezTo>
                  <a:cubicBezTo>
                    <a:pt x="174" y="332"/>
                    <a:pt x="174" y="332"/>
                    <a:pt x="174" y="332"/>
                  </a:cubicBezTo>
                  <a:cubicBezTo>
                    <a:pt x="174" y="334"/>
                    <a:pt x="174" y="334"/>
                    <a:pt x="174" y="334"/>
                  </a:cubicBezTo>
                  <a:cubicBezTo>
                    <a:pt x="176" y="335"/>
                    <a:pt x="176" y="335"/>
                    <a:pt x="176" y="335"/>
                  </a:cubicBezTo>
                  <a:cubicBezTo>
                    <a:pt x="176" y="334"/>
                    <a:pt x="176" y="334"/>
                    <a:pt x="176" y="334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79" y="341"/>
                    <a:pt x="179" y="341"/>
                    <a:pt x="179" y="341"/>
                  </a:cubicBezTo>
                  <a:cubicBezTo>
                    <a:pt x="181" y="342"/>
                    <a:pt x="181" y="342"/>
                    <a:pt x="181" y="342"/>
                  </a:cubicBezTo>
                  <a:cubicBezTo>
                    <a:pt x="182" y="344"/>
                    <a:pt x="182" y="344"/>
                    <a:pt x="182" y="344"/>
                  </a:cubicBezTo>
                  <a:cubicBezTo>
                    <a:pt x="183" y="344"/>
                    <a:pt x="183" y="344"/>
                    <a:pt x="183" y="344"/>
                  </a:cubicBezTo>
                  <a:cubicBezTo>
                    <a:pt x="186" y="348"/>
                    <a:pt x="186" y="348"/>
                    <a:pt x="186" y="348"/>
                  </a:cubicBezTo>
                  <a:cubicBezTo>
                    <a:pt x="186" y="349"/>
                    <a:pt x="186" y="349"/>
                    <a:pt x="186" y="349"/>
                  </a:cubicBezTo>
                  <a:cubicBezTo>
                    <a:pt x="187" y="350"/>
                    <a:pt x="187" y="350"/>
                    <a:pt x="187" y="350"/>
                  </a:cubicBezTo>
                  <a:cubicBezTo>
                    <a:pt x="187" y="352"/>
                    <a:pt x="187" y="352"/>
                    <a:pt x="187" y="352"/>
                  </a:cubicBezTo>
                  <a:cubicBezTo>
                    <a:pt x="185" y="354"/>
                    <a:pt x="185" y="354"/>
                    <a:pt x="185" y="354"/>
                  </a:cubicBezTo>
                  <a:cubicBezTo>
                    <a:pt x="183" y="357"/>
                    <a:pt x="183" y="357"/>
                    <a:pt x="183" y="357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90" y="351"/>
                    <a:pt x="190" y="351"/>
                    <a:pt x="190" y="351"/>
                  </a:cubicBezTo>
                  <a:cubicBezTo>
                    <a:pt x="191" y="352"/>
                    <a:pt x="191" y="352"/>
                    <a:pt x="191" y="352"/>
                  </a:cubicBezTo>
                  <a:cubicBezTo>
                    <a:pt x="192" y="348"/>
                    <a:pt x="192" y="348"/>
                    <a:pt x="192" y="348"/>
                  </a:cubicBezTo>
                  <a:cubicBezTo>
                    <a:pt x="191" y="342"/>
                    <a:pt x="191" y="342"/>
                    <a:pt x="191" y="342"/>
                  </a:cubicBezTo>
                  <a:cubicBezTo>
                    <a:pt x="192" y="338"/>
                    <a:pt x="192" y="338"/>
                    <a:pt x="192" y="338"/>
                  </a:cubicBezTo>
                  <a:cubicBezTo>
                    <a:pt x="193" y="335"/>
                    <a:pt x="193" y="335"/>
                    <a:pt x="193" y="335"/>
                  </a:cubicBezTo>
                  <a:cubicBezTo>
                    <a:pt x="197" y="334"/>
                    <a:pt x="197" y="334"/>
                    <a:pt x="197" y="334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202" y="331"/>
                    <a:pt x="202" y="331"/>
                    <a:pt x="202" y="331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6" y="328"/>
                    <a:pt x="206" y="328"/>
                    <a:pt x="206" y="328"/>
                  </a:cubicBezTo>
                  <a:cubicBezTo>
                    <a:pt x="207" y="328"/>
                    <a:pt x="207" y="328"/>
                    <a:pt x="207" y="328"/>
                  </a:cubicBezTo>
                  <a:cubicBezTo>
                    <a:pt x="209" y="327"/>
                    <a:pt x="209" y="327"/>
                    <a:pt x="209" y="327"/>
                  </a:cubicBezTo>
                  <a:cubicBezTo>
                    <a:pt x="212" y="327"/>
                    <a:pt x="212" y="327"/>
                    <a:pt x="212" y="327"/>
                  </a:cubicBezTo>
                  <a:cubicBezTo>
                    <a:pt x="212" y="328"/>
                    <a:pt x="212" y="328"/>
                    <a:pt x="212" y="328"/>
                  </a:cubicBezTo>
                  <a:cubicBezTo>
                    <a:pt x="215" y="328"/>
                    <a:pt x="215" y="328"/>
                    <a:pt x="215" y="328"/>
                  </a:cubicBezTo>
                  <a:cubicBezTo>
                    <a:pt x="216" y="328"/>
                    <a:pt x="216" y="328"/>
                    <a:pt x="216" y="328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22" y="322"/>
                    <a:pt x="222" y="322"/>
                    <a:pt x="222" y="322"/>
                  </a:cubicBezTo>
                  <a:cubicBezTo>
                    <a:pt x="224" y="323"/>
                    <a:pt x="224" y="323"/>
                    <a:pt x="224" y="323"/>
                  </a:cubicBezTo>
                  <a:cubicBezTo>
                    <a:pt x="225" y="322"/>
                    <a:pt x="225" y="322"/>
                    <a:pt x="225" y="322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28" y="322"/>
                    <a:pt x="228" y="322"/>
                    <a:pt x="228" y="322"/>
                  </a:cubicBezTo>
                  <a:cubicBezTo>
                    <a:pt x="235" y="321"/>
                    <a:pt x="235" y="321"/>
                    <a:pt x="235" y="321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2" y="318"/>
                    <a:pt x="242" y="318"/>
                    <a:pt x="242" y="318"/>
                  </a:cubicBezTo>
                  <a:cubicBezTo>
                    <a:pt x="244" y="318"/>
                    <a:pt x="244" y="318"/>
                    <a:pt x="244" y="318"/>
                  </a:cubicBezTo>
                  <a:cubicBezTo>
                    <a:pt x="245" y="320"/>
                    <a:pt x="245" y="320"/>
                    <a:pt x="245" y="320"/>
                  </a:cubicBezTo>
                  <a:cubicBezTo>
                    <a:pt x="246" y="319"/>
                    <a:pt x="246" y="319"/>
                    <a:pt x="246" y="319"/>
                  </a:cubicBezTo>
                  <a:cubicBezTo>
                    <a:pt x="247" y="317"/>
                    <a:pt x="247" y="317"/>
                    <a:pt x="247" y="317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4" y="315"/>
                    <a:pt x="254" y="315"/>
                    <a:pt x="254" y="315"/>
                  </a:cubicBezTo>
                  <a:cubicBezTo>
                    <a:pt x="255" y="316"/>
                    <a:pt x="255" y="316"/>
                    <a:pt x="255" y="316"/>
                  </a:cubicBezTo>
                  <a:cubicBezTo>
                    <a:pt x="256" y="316"/>
                    <a:pt x="256" y="316"/>
                    <a:pt x="256" y="316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8" y="317"/>
                    <a:pt x="258" y="317"/>
                    <a:pt x="258" y="317"/>
                  </a:cubicBezTo>
                  <a:cubicBezTo>
                    <a:pt x="259" y="315"/>
                    <a:pt x="259" y="315"/>
                    <a:pt x="259" y="315"/>
                  </a:cubicBezTo>
                  <a:cubicBezTo>
                    <a:pt x="259" y="314"/>
                    <a:pt x="259" y="314"/>
                    <a:pt x="259" y="314"/>
                  </a:cubicBezTo>
                  <a:cubicBezTo>
                    <a:pt x="261" y="315"/>
                    <a:pt x="261" y="315"/>
                    <a:pt x="261" y="315"/>
                  </a:cubicBezTo>
                  <a:cubicBezTo>
                    <a:pt x="261" y="317"/>
                    <a:pt x="261" y="317"/>
                    <a:pt x="261" y="317"/>
                  </a:cubicBezTo>
                  <a:cubicBezTo>
                    <a:pt x="262" y="318"/>
                    <a:pt x="262" y="318"/>
                    <a:pt x="262" y="318"/>
                  </a:cubicBezTo>
                  <a:cubicBezTo>
                    <a:pt x="261" y="320"/>
                    <a:pt x="261" y="320"/>
                    <a:pt x="261" y="320"/>
                  </a:cubicBezTo>
                  <a:cubicBezTo>
                    <a:pt x="260" y="320"/>
                    <a:pt x="260" y="320"/>
                    <a:pt x="260" y="320"/>
                  </a:cubicBezTo>
                  <a:cubicBezTo>
                    <a:pt x="260" y="322"/>
                    <a:pt x="260" y="322"/>
                    <a:pt x="260" y="322"/>
                  </a:cubicBezTo>
                  <a:cubicBezTo>
                    <a:pt x="254" y="323"/>
                    <a:pt x="254" y="323"/>
                    <a:pt x="254" y="323"/>
                  </a:cubicBezTo>
                  <a:cubicBezTo>
                    <a:pt x="249" y="325"/>
                    <a:pt x="249" y="325"/>
                    <a:pt x="249" y="325"/>
                  </a:cubicBezTo>
                  <a:cubicBezTo>
                    <a:pt x="248" y="327"/>
                    <a:pt x="248" y="327"/>
                    <a:pt x="248" y="327"/>
                  </a:cubicBezTo>
                  <a:cubicBezTo>
                    <a:pt x="245" y="328"/>
                    <a:pt x="245" y="328"/>
                    <a:pt x="245" y="328"/>
                  </a:cubicBezTo>
                  <a:cubicBezTo>
                    <a:pt x="243" y="327"/>
                    <a:pt x="243" y="327"/>
                    <a:pt x="243" y="327"/>
                  </a:cubicBezTo>
                  <a:cubicBezTo>
                    <a:pt x="241" y="329"/>
                    <a:pt x="241" y="329"/>
                    <a:pt x="241" y="329"/>
                  </a:cubicBezTo>
                  <a:cubicBezTo>
                    <a:pt x="240" y="329"/>
                    <a:pt x="240" y="329"/>
                    <a:pt x="240" y="329"/>
                  </a:cubicBezTo>
                  <a:cubicBezTo>
                    <a:pt x="239" y="327"/>
                    <a:pt x="239" y="327"/>
                    <a:pt x="239" y="327"/>
                  </a:cubicBezTo>
                  <a:cubicBezTo>
                    <a:pt x="235" y="329"/>
                    <a:pt x="235" y="329"/>
                    <a:pt x="235" y="329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1" y="329"/>
                    <a:pt x="231" y="329"/>
                    <a:pt x="231" y="329"/>
                  </a:cubicBezTo>
                  <a:cubicBezTo>
                    <a:pt x="227" y="329"/>
                    <a:pt x="227" y="329"/>
                    <a:pt x="227" y="329"/>
                  </a:cubicBezTo>
                  <a:cubicBezTo>
                    <a:pt x="224" y="330"/>
                    <a:pt x="224" y="330"/>
                    <a:pt x="224" y="330"/>
                  </a:cubicBezTo>
                  <a:cubicBezTo>
                    <a:pt x="222" y="333"/>
                    <a:pt x="222" y="333"/>
                    <a:pt x="222" y="333"/>
                  </a:cubicBezTo>
                  <a:cubicBezTo>
                    <a:pt x="217" y="335"/>
                    <a:pt x="217" y="335"/>
                    <a:pt x="217" y="335"/>
                  </a:cubicBezTo>
                  <a:cubicBezTo>
                    <a:pt x="216" y="334"/>
                    <a:pt x="216" y="334"/>
                    <a:pt x="216" y="334"/>
                  </a:cubicBezTo>
                  <a:cubicBezTo>
                    <a:pt x="213" y="336"/>
                    <a:pt x="213" y="336"/>
                    <a:pt x="213" y="336"/>
                  </a:cubicBezTo>
                  <a:cubicBezTo>
                    <a:pt x="213" y="338"/>
                    <a:pt x="213" y="338"/>
                    <a:pt x="213" y="338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0" y="338"/>
                    <a:pt x="210" y="338"/>
                    <a:pt x="210" y="338"/>
                  </a:cubicBezTo>
                  <a:cubicBezTo>
                    <a:pt x="207" y="340"/>
                    <a:pt x="207" y="340"/>
                    <a:pt x="207" y="340"/>
                  </a:cubicBezTo>
                  <a:cubicBezTo>
                    <a:pt x="206" y="342"/>
                    <a:pt x="206" y="342"/>
                    <a:pt x="206" y="342"/>
                  </a:cubicBezTo>
                  <a:cubicBezTo>
                    <a:pt x="204" y="342"/>
                    <a:pt x="204" y="342"/>
                    <a:pt x="204" y="342"/>
                  </a:cubicBezTo>
                  <a:cubicBezTo>
                    <a:pt x="203" y="344"/>
                    <a:pt x="203" y="344"/>
                    <a:pt x="203" y="344"/>
                  </a:cubicBezTo>
                  <a:cubicBezTo>
                    <a:pt x="205" y="347"/>
                    <a:pt x="205" y="347"/>
                    <a:pt x="205" y="347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5" y="345"/>
                    <a:pt x="205" y="345"/>
                    <a:pt x="205" y="345"/>
                  </a:cubicBezTo>
                  <a:cubicBezTo>
                    <a:pt x="205" y="345"/>
                    <a:pt x="205" y="345"/>
                    <a:pt x="205" y="345"/>
                  </a:cubicBezTo>
                  <a:cubicBezTo>
                    <a:pt x="208" y="345"/>
                    <a:pt x="208" y="345"/>
                    <a:pt x="208" y="345"/>
                  </a:cubicBezTo>
                  <a:cubicBezTo>
                    <a:pt x="209" y="344"/>
                    <a:pt x="209" y="344"/>
                    <a:pt x="209" y="344"/>
                  </a:cubicBezTo>
                  <a:cubicBezTo>
                    <a:pt x="211" y="345"/>
                    <a:pt x="211" y="345"/>
                    <a:pt x="211" y="345"/>
                  </a:cubicBezTo>
                  <a:cubicBezTo>
                    <a:pt x="210" y="343"/>
                    <a:pt x="210" y="343"/>
                    <a:pt x="210" y="343"/>
                  </a:cubicBezTo>
                  <a:cubicBezTo>
                    <a:pt x="213" y="340"/>
                    <a:pt x="213" y="340"/>
                    <a:pt x="213" y="340"/>
                  </a:cubicBezTo>
                  <a:cubicBezTo>
                    <a:pt x="217" y="339"/>
                    <a:pt x="217" y="339"/>
                    <a:pt x="217" y="339"/>
                  </a:cubicBezTo>
                  <a:cubicBezTo>
                    <a:pt x="220" y="339"/>
                    <a:pt x="220" y="339"/>
                    <a:pt x="220" y="339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30" y="334"/>
                    <a:pt x="230" y="334"/>
                    <a:pt x="230" y="334"/>
                  </a:cubicBezTo>
                  <a:cubicBezTo>
                    <a:pt x="232" y="333"/>
                    <a:pt x="232" y="333"/>
                    <a:pt x="232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4" y="333"/>
                    <a:pt x="234" y="333"/>
                    <a:pt x="234" y="333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38" y="332"/>
                    <a:pt x="238" y="332"/>
                    <a:pt x="238" y="332"/>
                  </a:cubicBezTo>
                  <a:cubicBezTo>
                    <a:pt x="235" y="336"/>
                    <a:pt x="235" y="336"/>
                    <a:pt x="235" y="336"/>
                  </a:cubicBezTo>
                  <a:cubicBezTo>
                    <a:pt x="236" y="338"/>
                    <a:pt x="236" y="338"/>
                    <a:pt x="236" y="338"/>
                  </a:cubicBezTo>
                  <a:cubicBezTo>
                    <a:pt x="238" y="334"/>
                    <a:pt x="238" y="334"/>
                    <a:pt x="238" y="334"/>
                  </a:cubicBezTo>
                  <a:cubicBezTo>
                    <a:pt x="242" y="333"/>
                    <a:pt x="242" y="333"/>
                    <a:pt x="242" y="333"/>
                  </a:cubicBezTo>
                  <a:cubicBezTo>
                    <a:pt x="249" y="328"/>
                    <a:pt x="249" y="328"/>
                    <a:pt x="249" y="328"/>
                  </a:cubicBezTo>
                  <a:cubicBezTo>
                    <a:pt x="253" y="328"/>
                    <a:pt x="253" y="328"/>
                    <a:pt x="253" y="328"/>
                  </a:cubicBezTo>
                  <a:cubicBezTo>
                    <a:pt x="256" y="326"/>
                    <a:pt x="256" y="326"/>
                    <a:pt x="256" y="326"/>
                  </a:cubicBezTo>
                  <a:cubicBezTo>
                    <a:pt x="260" y="326"/>
                    <a:pt x="260" y="326"/>
                    <a:pt x="260" y="326"/>
                  </a:cubicBezTo>
                  <a:cubicBezTo>
                    <a:pt x="262" y="325"/>
                    <a:pt x="262" y="325"/>
                    <a:pt x="262" y="325"/>
                  </a:cubicBezTo>
                  <a:cubicBezTo>
                    <a:pt x="264" y="325"/>
                    <a:pt x="264" y="325"/>
                    <a:pt x="264" y="325"/>
                  </a:cubicBezTo>
                  <a:cubicBezTo>
                    <a:pt x="264" y="327"/>
                    <a:pt x="264" y="327"/>
                    <a:pt x="264" y="327"/>
                  </a:cubicBezTo>
                  <a:cubicBezTo>
                    <a:pt x="260" y="328"/>
                    <a:pt x="260" y="328"/>
                    <a:pt x="260" y="328"/>
                  </a:cubicBezTo>
                  <a:cubicBezTo>
                    <a:pt x="260" y="330"/>
                    <a:pt x="260" y="330"/>
                    <a:pt x="260" y="330"/>
                  </a:cubicBezTo>
                  <a:cubicBezTo>
                    <a:pt x="262" y="332"/>
                    <a:pt x="262" y="332"/>
                    <a:pt x="262" y="332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6"/>
                    <a:pt x="271" y="326"/>
                    <a:pt x="271" y="326"/>
                  </a:cubicBezTo>
                  <a:cubicBezTo>
                    <a:pt x="272" y="326"/>
                    <a:pt x="272" y="326"/>
                    <a:pt x="272" y="326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74" y="322"/>
                    <a:pt x="274" y="322"/>
                    <a:pt x="274" y="322"/>
                  </a:cubicBezTo>
                  <a:cubicBezTo>
                    <a:pt x="276" y="323"/>
                    <a:pt x="276" y="323"/>
                    <a:pt x="276" y="323"/>
                  </a:cubicBezTo>
                  <a:cubicBezTo>
                    <a:pt x="276" y="321"/>
                    <a:pt x="276" y="321"/>
                    <a:pt x="276" y="321"/>
                  </a:cubicBezTo>
                  <a:cubicBezTo>
                    <a:pt x="277" y="320"/>
                    <a:pt x="277" y="320"/>
                    <a:pt x="277" y="320"/>
                  </a:cubicBezTo>
                  <a:cubicBezTo>
                    <a:pt x="279" y="321"/>
                    <a:pt x="279" y="321"/>
                    <a:pt x="279" y="321"/>
                  </a:cubicBezTo>
                  <a:cubicBezTo>
                    <a:pt x="281" y="322"/>
                    <a:pt x="281" y="322"/>
                    <a:pt x="281" y="322"/>
                  </a:cubicBezTo>
                  <a:cubicBezTo>
                    <a:pt x="281" y="318"/>
                    <a:pt x="281" y="318"/>
                    <a:pt x="281" y="318"/>
                  </a:cubicBezTo>
                  <a:cubicBezTo>
                    <a:pt x="280" y="316"/>
                    <a:pt x="280" y="316"/>
                    <a:pt x="280" y="316"/>
                  </a:cubicBezTo>
                  <a:cubicBezTo>
                    <a:pt x="281" y="314"/>
                    <a:pt x="281" y="314"/>
                    <a:pt x="281" y="314"/>
                  </a:cubicBezTo>
                  <a:cubicBezTo>
                    <a:pt x="280" y="313"/>
                    <a:pt x="280" y="313"/>
                    <a:pt x="280" y="313"/>
                  </a:cubicBezTo>
                  <a:cubicBezTo>
                    <a:pt x="282" y="310"/>
                    <a:pt x="282" y="310"/>
                    <a:pt x="282" y="310"/>
                  </a:cubicBezTo>
                  <a:cubicBezTo>
                    <a:pt x="286" y="308"/>
                    <a:pt x="286" y="308"/>
                    <a:pt x="286" y="308"/>
                  </a:cubicBezTo>
                  <a:cubicBezTo>
                    <a:pt x="286" y="311"/>
                    <a:pt x="286" y="311"/>
                    <a:pt x="286" y="311"/>
                  </a:cubicBezTo>
                  <a:cubicBezTo>
                    <a:pt x="286" y="321"/>
                    <a:pt x="286" y="321"/>
                    <a:pt x="286" y="321"/>
                  </a:cubicBezTo>
                  <a:cubicBezTo>
                    <a:pt x="285" y="323"/>
                    <a:pt x="285" y="323"/>
                    <a:pt x="285" y="323"/>
                  </a:cubicBezTo>
                  <a:cubicBezTo>
                    <a:pt x="285" y="331"/>
                    <a:pt x="285" y="331"/>
                    <a:pt x="285" y="331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46"/>
                    <a:pt x="283" y="346"/>
                    <a:pt x="283" y="346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7" y="350"/>
                    <a:pt x="287" y="350"/>
                    <a:pt x="287" y="350"/>
                  </a:cubicBezTo>
                  <a:cubicBezTo>
                    <a:pt x="288" y="354"/>
                    <a:pt x="288" y="354"/>
                    <a:pt x="288" y="354"/>
                  </a:cubicBezTo>
                  <a:cubicBezTo>
                    <a:pt x="292" y="351"/>
                    <a:pt x="292" y="351"/>
                    <a:pt x="292" y="351"/>
                  </a:cubicBezTo>
                  <a:cubicBezTo>
                    <a:pt x="291" y="350"/>
                    <a:pt x="291" y="350"/>
                    <a:pt x="291" y="350"/>
                  </a:cubicBezTo>
                  <a:cubicBezTo>
                    <a:pt x="289" y="350"/>
                    <a:pt x="289" y="350"/>
                    <a:pt x="289" y="350"/>
                  </a:cubicBezTo>
                  <a:cubicBezTo>
                    <a:pt x="288" y="348"/>
                    <a:pt x="288" y="348"/>
                    <a:pt x="288" y="348"/>
                  </a:cubicBezTo>
                  <a:cubicBezTo>
                    <a:pt x="290" y="347"/>
                    <a:pt x="290" y="347"/>
                    <a:pt x="290" y="347"/>
                  </a:cubicBezTo>
                  <a:cubicBezTo>
                    <a:pt x="293" y="348"/>
                    <a:pt x="293" y="348"/>
                    <a:pt x="293" y="348"/>
                  </a:cubicBezTo>
                  <a:cubicBezTo>
                    <a:pt x="293" y="345"/>
                    <a:pt x="293" y="345"/>
                    <a:pt x="293" y="345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300" y="343"/>
                    <a:pt x="300" y="343"/>
                    <a:pt x="300" y="343"/>
                  </a:cubicBezTo>
                  <a:cubicBezTo>
                    <a:pt x="297" y="338"/>
                    <a:pt x="297" y="338"/>
                    <a:pt x="297" y="338"/>
                  </a:cubicBezTo>
                  <a:cubicBezTo>
                    <a:pt x="300" y="338"/>
                    <a:pt x="300" y="338"/>
                    <a:pt x="300" y="338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4" y="334"/>
                    <a:pt x="304" y="334"/>
                    <a:pt x="304" y="334"/>
                  </a:cubicBezTo>
                  <a:cubicBezTo>
                    <a:pt x="307" y="333"/>
                    <a:pt x="307" y="333"/>
                    <a:pt x="307" y="333"/>
                  </a:cubicBezTo>
                  <a:cubicBezTo>
                    <a:pt x="307" y="336"/>
                    <a:pt x="307" y="336"/>
                    <a:pt x="307" y="336"/>
                  </a:cubicBezTo>
                  <a:cubicBezTo>
                    <a:pt x="307" y="338"/>
                    <a:pt x="307" y="338"/>
                    <a:pt x="307" y="338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5" y="341"/>
                    <a:pt x="305" y="341"/>
                    <a:pt x="305" y="341"/>
                  </a:cubicBezTo>
                  <a:cubicBezTo>
                    <a:pt x="303" y="343"/>
                    <a:pt x="303" y="343"/>
                    <a:pt x="303" y="343"/>
                  </a:cubicBezTo>
                  <a:cubicBezTo>
                    <a:pt x="303" y="344"/>
                    <a:pt x="303" y="344"/>
                    <a:pt x="303" y="344"/>
                  </a:cubicBezTo>
                  <a:cubicBezTo>
                    <a:pt x="304" y="345"/>
                    <a:pt x="304" y="345"/>
                    <a:pt x="304" y="345"/>
                  </a:cubicBezTo>
                  <a:cubicBezTo>
                    <a:pt x="305" y="345"/>
                    <a:pt x="305" y="345"/>
                    <a:pt x="305" y="345"/>
                  </a:cubicBezTo>
                  <a:cubicBezTo>
                    <a:pt x="306" y="346"/>
                    <a:pt x="306" y="346"/>
                    <a:pt x="306" y="346"/>
                  </a:cubicBezTo>
                  <a:cubicBezTo>
                    <a:pt x="306" y="347"/>
                    <a:pt x="306" y="347"/>
                    <a:pt x="306" y="347"/>
                  </a:cubicBezTo>
                  <a:cubicBezTo>
                    <a:pt x="304" y="348"/>
                    <a:pt x="304" y="348"/>
                    <a:pt x="304" y="348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99" y="351"/>
                    <a:pt x="299" y="351"/>
                    <a:pt x="299" y="351"/>
                  </a:cubicBezTo>
                  <a:cubicBezTo>
                    <a:pt x="297" y="354"/>
                    <a:pt x="297" y="354"/>
                    <a:pt x="297" y="354"/>
                  </a:cubicBezTo>
                  <a:cubicBezTo>
                    <a:pt x="299" y="355"/>
                    <a:pt x="299" y="355"/>
                    <a:pt x="299" y="355"/>
                  </a:cubicBezTo>
                  <a:cubicBezTo>
                    <a:pt x="302" y="355"/>
                    <a:pt x="302" y="355"/>
                    <a:pt x="302" y="355"/>
                  </a:cubicBezTo>
                  <a:cubicBezTo>
                    <a:pt x="304" y="357"/>
                    <a:pt x="304" y="357"/>
                    <a:pt x="304" y="357"/>
                  </a:cubicBezTo>
                  <a:cubicBezTo>
                    <a:pt x="307" y="357"/>
                    <a:pt x="307" y="357"/>
                    <a:pt x="307" y="357"/>
                  </a:cubicBezTo>
                  <a:cubicBezTo>
                    <a:pt x="309" y="355"/>
                    <a:pt x="309" y="355"/>
                    <a:pt x="309" y="355"/>
                  </a:cubicBezTo>
                  <a:cubicBezTo>
                    <a:pt x="311" y="354"/>
                    <a:pt x="311" y="354"/>
                    <a:pt x="311" y="354"/>
                  </a:cubicBezTo>
                  <a:cubicBezTo>
                    <a:pt x="314" y="350"/>
                    <a:pt x="314" y="350"/>
                    <a:pt x="314" y="350"/>
                  </a:cubicBezTo>
                  <a:cubicBezTo>
                    <a:pt x="316" y="347"/>
                    <a:pt x="316" y="347"/>
                    <a:pt x="316" y="347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1" y="348"/>
                    <a:pt x="321" y="348"/>
                    <a:pt x="321" y="348"/>
                  </a:cubicBezTo>
                  <a:cubicBezTo>
                    <a:pt x="323" y="348"/>
                    <a:pt x="323" y="348"/>
                    <a:pt x="323" y="348"/>
                  </a:cubicBezTo>
                  <a:cubicBezTo>
                    <a:pt x="325" y="350"/>
                    <a:pt x="325" y="350"/>
                    <a:pt x="325" y="350"/>
                  </a:cubicBezTo>
                  <a:cubicBezTo>
                    <a:pt x="327" y="350"/>
                    <a:pt x="327" y="350"/>
                    <a:pt x="327" y="350"/>
                  </a:cubicBezTo>
                  <a:cubicBezTo>
                    <a:pt x="330" y="352"/>
                    <a:pt x="330" y="352"/>
                    <a:pt x="330" y="352"/>
                  </a:cubicBezTo>
                  <a:cubicBezTo>
                    <a:pt x="332" y="352"/>
                    <a:pt x="332" y="352"/>
                    <a:pt x="332" y="352"/>
                  </a:cubicBezTo>
                  <a:cubicBezTo>
                    <a:pt x="332" y="354"/>
                    <a:pt x="332" y="354"/>
                    <a:pt x="332" y="354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4" y="363"/>
                    <a:pt x="334" y="363"/>
                    <a:pt x="334" y="363"/>
                  </a:cubicBezTo>
                  <a:cubicBezTo>
                    <a:pt x="337" y="367"/>
                    <a:pt x="337" y="367"/>
                    <a:pt x="337" y="367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8" y="376"/>
                    <a:pt x="348" y="376"/>
                    <a:pt x="348" y="376"/>
                  </a:cubicBezTo>
                  <a:cubicBezTo>
                    <a:pt x="351" y="378"/>
                    <a:pt x="351" y="378"/>
                    <a:pt x="351" y="378"/>
                  </a:cubicBezTo>
                  <a:cubicBezTo>
                    <a:pt x="355" y="381"/>
                    <a:pt x="355" y="381"/>
                    <a:pt x="355" y="381"/>
                  </a:cubicBezTo>
                  <a:cubicBezTo>
                    <a:pt x="356" y="381"/>
                    <a:pt x="356" y="381"/>
                    <a:pt x="356" y="381"/>
                  </a:cubicBezTo>
                  <a:cubicBezTo>
                    <a:pt x="359" y="383"/>
                    <a:pt x="359" y="383"/>
                    <a:pt x="359" y="383"/>
                  </a:cubicBezTo>
                  <a:cubicBezTo>
                    <a:pt x="359" y="385"/>
                    <a:pt x="359" y="385"/>
                    <a:pt x="359" y="385"/>
                  </a:cubicBezTo>
                  <a:cubicBezTo>
                    <a:pt x="361" y="386"/>
                    <a:pt x="361" y="386"/>
                    <a:pt x="361" y="386"/>
                  </a:cubicBezTo>
                  <a:cubicBezTo>
                    <a:pt x="362" y="385"/>
                    <a:pt x="362" y="385"/>
                    <a:pt x="362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7" y="389"/>
                    <a:pt x="367" y="389"/>
                    <a:pt x="367" y="389"/>
                  </a:cubicBezTo>
                  <a:cubicBezTo>
                    <a:pt x="369" y="389"/>
                    <a:pt x="369" y="389"/>
                    <a:pt x="369" y="389"/>
                  </a:cubicBezTo>
                  <a:cubicBezTo>
                    <a:pt x="369" y="391"/>
                    <a:pt x="369" y="391"/>
                    <a:pt x="369" y="391"/>
                  </a:cubicBezTo>
                  <a:cubicBezTo>
                    <a:pt x="370" y="393"/>
                    <a:pt x="370" y="393"/>
                    <a:pt x="370" y="393"/>
                  </a:cubicBezTo>
                  <a:cubicBezTo>
                    <a:pt x="371" y="391"/>
                    <a:pt x="371" y="391"/>
                    <a:pt x="371" y="391"/>
                  </a:cubicBezTo>
                  <a:cubicBezTo>
                    <a:pt x="370" y="390"/>
                    <a:pt x="370" y="390"/>
                    <a:pt x="370" y="390"/>
                  </a:cubicBezTo>
                  <a:cubicBezTo>
                    <a:pt x="371" y="388"/>
                    <a:pt x="371" y="388"/>
                    <a:pt x="371" y="388"/>
                  </a:cubicBezTo>
                  <a:cubicBezTo>
                    <a:pt x="368" y="387"/>
                    <a:pt x="368" y="387"/>
                    <a:pt x="368" y="387"/>
                  </a:cubicBezTo>
                  <a:cubicBezTo>
                    <a:pt x="368" y="385"/>
                    <a:pt x="368" y="385"/>
                    <a:pt x="368" y="385"/>
                  </a:cubicBezTo>
                  <a:cubicBezTo>
                    <a:pt x="372" y="387"/>
                    <a:pt x="372" y="387"/>
                    <a:pt x="372" y="387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4" y="389"/>
                    <a:pt x="374" y="389"/>
                    <a:pt x="374" y="389"/>
                  </a:cubicBezTo>
                  <a:cubicBezTo>
                    <a:pt x="374" y="387"/>
                    <a:pt x="374" y="387"/>
                    <a:pt x="374" y="387"/>
                  </a:cubicBezTo>
                  <a:cubicBezTo>
                    <a:pt x="375" y="387"/>
                    <a:pt x="375" y="387"/>
                    <a:pt x="375" y="387"/>
                  </a:cubicBezTo>
                  <a:cubicBezTo>
                    <a:pt x="379" y="390"/>
                    <a:pt x="379" y="390"/>
                    <a:pt x="379" y="390"/>
                  </a:cubicBezTo>
                  <a:cubicBezTo>
                    <a:pt x="379" y="392"/>
                    <a:pt x="379" y="392"/>
                    <a:pt x="379" y="392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3" y="398"/>
                    <a:pt x="383" y="398"/>
                    <a:pt x="383" y="398"/>
                  </a:cubicBezTo>
                  <a:cubicBezTo>
                    <a:pt x="384" y="401"/>
                    <a:pt x="384" y="401"/>
                    <a:pt x="384" y="401"/>
                  </a:cubicBezTo>
                  <a:cubicBezTo>
                    <a:pt x="385" y="403"/>
                    <a:pt x="385" y="403"/>
                    <a:pt x="385" y="403"/>
                  </a:cubicBezTo>
                  <a:cubicBezTo>
                    <a:pt x="384" y="406"/>
                    <a:pt x="384" y="406"/>
                    <a:pt x="384" y="406"/>
                  </a:cubicBezTo>
                  <a:cubicBezTo>
                    <a:pt x="383" y="408"/>
                    <a:pt x="383" y="408"/>
                    <a:pt x="383" y="408"/>
                  </a:cubicBezTo>
                  <a:cubicBezTo>
                    <a:pt x="381" y="411"/>
                    <a:pt x="381" y="411"/>
                    <a:pt x="381" y="411"/>
                  </a:cubicBezTo>
                  <a:cubicBezTo>
                    <a:pt x="376" y="409"/>
                    <a:pt x="376" y="409"/>
                    <a:pt x="376" y="409"/>
                  </a:cubicBezTo>
                  <a:cubicBezTo>
                    <a:pt x="373" y="409"/>
                    <a:pt x="373" y="409"/>
                    <a:pt x="373" y="409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69" y="409"/>
                    <a:pt x="369" y="409"/>
                    <a:pt x="369" y="409"/>
                  </a:cubicBezTo>
                  <a:cubicBezTo>
                    <a:pt x="367" y="409"/>
                    <a:pt x="367" y="409"/>
                    <a:pt x="367" y="409"/>
                  </a:cubicBezTo>
                  <a:cubicBezTo>
                    <a:pt x="367" y="411"/>
                    <a:pt x="367" y="411"/>
                    <a:pt x="367" y="411"/>
                  </a:cubicBezTo>
                  <a:cubicBezTo>
                    <a:pt x="365" y="412"/>
                    <a:pt x="365" y="412"/>
                    <a:pt x="365" y="412"/>
                  </a:cubicBezTo>
                  <a:cubicBezTo>
                    <a:pt x="365" y="415"/>
                    <a:pt x="365" y="415"/>
                    <a:pt x="365" y="415"/>
                  </a:cubicBezTo>
                  <a:cubicBezTo>
                    <a:pt x="362" y="415"/>
                    <a:pt x="362" y="415"/>
                    <a:pt x="362" y="415"/>
                  </a:cubicBezTo>
                  <a:cubicBezTo>
                    <a:pt x="360" y="415"/>
                    <a:pt x="360" y="415"/>
                    <a:pt x="360" y="415"/>
                  </a:cubicBezTo>
                  <a:cubicBezTo>
                    <a:pt x="361" y="417"/>
                    <a:pt x="361" y="417"/>
                    <a:pt x="361" y="417"/>
                  </a:cubicBezTo>
                  <a:cubicBezTo>
                    <a:pt x="364" y="418"/>
                    <a:pt x="364" y="418"/>
                    <a:pt x="364" y="418"/>
                  </a:cubicBezTo>
                  <a:cubicBezTo>
                    <a:pt x="364" y="420"/>
                    <a:pt x="364" y="420"/>
                    <a:pt x="364" y="420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1"/>
                    <a:pt x="368" y="421"/>
                    <a:pt x="368" y="421"/>
                  </a:cubicBezTo>
                  <a:cubicBezTo>
                    <a:pt x="371" y="423"/>
                    <a:pt x="371" y="423"/>
                    <a:pt x="371" y="423"/>
                  </a:cubicBezTo>
                  <a:cubicBezTo>
                    <a:pt x="371" y="426"/>
                    <a:pt x="371" y="426"/>
                    <a:pt x="371" y="426"/>
                  </a:cubicBezTo>
                  <a:cubicBezTo>
                    <a:pt x="374" y="426"/>
                    <a:pt x="374" y="426"/>
                    <a:pt x="374" y="426"/>
                  </a:cubicBezTo>
                  <a:cubicBezTo>
                    <a:pt x="378" y="428"/>
                    <a:pt x="378" y="428"/>
                    <a:pt x="378" y="428"/>
                  </a:cubicBezTo>
                  <a:cubicBezTo>
                    <a:pt x="382" y="428"/>
                    <a:pt x="382" y="428"/>
                    <a:pt x="382" y="428"/>
                  </a:cubicBezTo>
                  <a:cubicBezTo>
                    <a:pt x="387" y="430"/>
                    <a:pt x="387" y="430"/>
                    <a:pt x="387" y="430"/>
                  </a:cubicBezTo>
                  <a:cubicBezTo>
                    <a:pt x="390" y="431"/>
                    <a:pt x="390" y="431"/>
                    <a:pt x="390" y="431"/>
                  </a:cubicBezTo>
                  <a:cubicBezTo>
                    <a:pt x="390" y="429"/>
                    <a:pt x="390" y="429"/>
                    <a:pt x="390" y="429"/>
                  </a:cubicBezTo>
                  <a:cubicBezTo>
                    <a:pt x="391" y="429"/>
                    <a:pt x="391" y="429"/>
                    <a:pt x="391" y="429"/>
                  </a:cubicBezTo>
                  <a:cubicBezTo>
                    <a:pt x="394" y="430"/>
                    <a:pt x="394" y="430"/>
                    <a:pt x="394" y="430"/>
                  </a:cubicBezTo>
                  <a:cubicBezTo>
                    <a:pt x="393" y="432"/>
                    <a:pt x="393" y="432"/>
                    <a:pt x="393" y="432"/>
                  </a:cubicBezTo>
                  <a:cubicBezTo>
                    <a:pt x="397" y="429"/>
                    <a:pt x="397" y="429"/>
                    <a:pt x="397" y="429"/>
                  </a:cubicBezTo>
                  <a:cubicBezTo>
                    <a:pt x="398" y="431"/>
                    <a:pt x="398" y="431"/>
                    <a:pt x="398" y="431"/>
                  </a:cubicBezTo>
                  <a:cubicBezTo>
                    <a:pt x="400" y="431"/>
                    <a:pt x="400" y="431"/>
                    <a:pt x="400" y="431"/>
                  </a:cubicBezTo>
                  <a:cubicBezTo>
                    <a:pt x="401" y="429"/>
                    <a:pt x="401" y="429"/>
                    <a:pt x="401" y="429"/>
                  </a:cubicBezTo>
                  <a:cubicBezTo>
                    <a:pt x="402" y="429"/>
                    <a:pt x="402" y="429"/>
                    <a:pt x="402" y="429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404" y="431"/>
                    <a:pt x="404" y="431"/>
                    <a:pt x="404" y="431"/>
                  </a:cubicBezTo>
                  <a:cubicBezTo>
                    <a:pt x="407" y="428"/>
                    <a:pt x="407" y="428"/>
                    <a:pt x="407" y="428"/>
                  </a:cubicBezTo>
                  <a:cubicBezTo>
                    <a:pt x="414" y="426"/>
                    <a:pt x="414" y="426"/>
                    <a:pt x="414" y="426"/>
                  </a:cubicBezTo>
                  <a:cubicBezTo>
                    <a:pt x="416" y="426"/>
                    <a:pt x="416" y="426"/>
                    <a:pt x="416" y="426"/>
                  </a:cubicBezTo>
                  <a:cubicBezTo>
                    <a:pt x="416" y="428"/>
                    <a:pt x="416" y="428"/>
                    <a:pt x="416" y="428"/>
                  </a:cubicBezTo>
                  <a:cubicBezTo>
                    <a:pt x="415" y="429"/>
                    <a:pt x="415" y="429"/>
                    <a:pt x="415" y="429"/>
                  </a:cubicBezTo>
                  <a:cubicBezTo>
                    <a:pt x="415" y="430"/>
                    <a:pt x="415" y="430"/>
                    <a:pt x="415" y="430"/>
                  </a:cubicBezTo>
                  <a:cubicBezTo>
                    <a:pt x="417" y="430"/>
                    <a:pt x="417" y="430"/>
                    <a:pt x="417" y="430"/>
                  </a:cubicBezTo>
                  <a:cubicBezTo>
                    <a:pt x="417" y="433"/>
                    <a:pt x="417" y="433"/>
                    <a:pt x="417" y="433"/>
                  </a:cubicBezTo>
                  <a:cubicBezTo>
                    <a:pt x="416" y="434"/>
                    <a:pt x="416" y="434"/>
                    <a:pt x="416" y="434"/>
                  </a:cubicBezTo>
                  <a:cubicBezTo>
                    <a:pt x="417" y="436"/>
                    <a:pt x="417" y="436"/>
                    <a:pt x="417" y="436"/>
                  </a:cubicBezTo>
                  <a:cubicBezTo>
                    <a:pt x="418" y="436"/>
                    <a:pt x="418" y="436"/>
                    <a:pt x="418" y="436"/>
                  </a:cubicBezTo>
                  <a:cubicBezTo>
                    <a:pt x="419" y="435"/>
                    <a:pt x="419" y="435"/>
                    <a:pt x="419" y="435"/>
                  </a:cubicBezTo>
                  <a:cubicBezTo>
                    <a:pt x="421" y="436"/>
                    <a:pt x="421" y="436"/>
                    <a:pt x="421" y="436"/>
                  </a:cubicBezTo>
                  <a:cubicBezTo>
                    <a:pt x="420" y="438"/>
                    <a:pt x="420" y="438"/>
                    <a:pt x="420" y="438"/>
                  </a:cubicBezTo>
                  <a:cubicBezTo>
                    <a:pt x="419" y="442"/>
                    <a:pt x="419" y="442"/>
                    <a:pt x="419" y="442"/>
                  </a:cubicBezTo>
                  <a:cubicBezTo>
                    <a:pt x="419" y="445"/>
                    <a:pt x="419" y="445"/>
                    <a:pt x="419" y="445"/>
                  </a:cubicBezTo>
                  <a:cubicBezTo>
                    <a:pt x="420" y="445"/>
                    <a:pt x="420" y="445"/>
                    <a:pt x="420" y="445"/>
                  </a:cubicBezTo>
                  <a:cubicBezTo>
                    <a:pt x="422" y="443"/>
                    <a:pt x="422" y="443"/>
                    <a:pt x="422" y="443"/>
                  </a:cubicBezTo>
                  <a:cubicBezTo>
                    <a:pt x="422" y="440"/>
                    <a:pt x="422" y="440"/>
                    <a:pt x="422" y="440"/>
                  </a:cubicBezTo>
                  <a:cubicBezTo>
                    <a:pt x="423" y="439"/>
                    <a:pt x="423" y="439"/>
                    <a:pt x="423" y="439"/>
                  </a:cubicBezTo>
                  <a:cubicBezTo>
                    <a:pt x="424" y="439"/>
                    <a:pt x="424" y="439"/>
                    <a:pt x="424" y="439"/>
                  </a:cubicBezTo>
                  <a:cubicBezTo>
                    <a:pt x="423" y="442"/>
                    <a:pt x="423" y="442"/>
                    <a:pt x="423" y="442"/>
                  </a:cubicBezTo>
                  <a:cubicBezTo>
                    <a:pt x="422" y="446"/>
                    <a:pt x="422" y="446"/>
                    <a:pt x="422" y="446"/>
                  </a:cubicBezTo>
                  <a:cubicBezTo>
                    <a:pt x="420" y="449"/>
                    <a:pt x="420" y="449"/>
                    <a:pt x="420" y="449"/>
                  </a:cubicBezTo>
                  <a:cubicBezTo>
                    <a:pt x="420" y="453"/>
                    <a:pt x="420" y="453"/>
                    <a:pt x="420" y="453"/>
                  </a:cubicBezTo>
                  <a:cubicBezTo>
                    <a:pt x="421" y="456"/>
                    <a:pt x="421" y="456"/>
                    <a:pt x="421" y="456"/>
                  </a:cubicBezTo>
                  <a:cubicBezTo>
                    <a:pt x="422" y="460"/>
                    <a:pt x="422" y="460"/>
                    <a:pt x="422" y="460"/>
                  </a:cubicBezTo>
                  <a:cubicBezTo>
                    <a:pt x="421" y="463"/>
                    <a:pt x="421" y="463"/>
                    <a:pt x="421" y="463"/>
                  </a:cubicBezTo>
                  <a:cubicBezTo>
                    <a:pt x="423" y="465"/>
                    <a:pt x="423" y="465"/>
                    <a:pt x="423" y="465"/>
                  </a:cubicBezTo>
                  <a:cubicBezTo>
                    <a:pt x="423" y="466"/>
                    <a:pt x="423" y="466"/>
                    <a:pt x="423" y="466"/>
                  </a:cubicBezTo>
                  <a:cubicBezTo>
                    <a:pt x="422" y="468"/>
                    <a:pt x="422" y="468"/>
                    <a:pt x="422" y="468"/>
                  </a:cubicBezTo>
                  <a:cubicBezTo>
                    <a:pt x="423" y="470"/>
                    <a:pt x="423" y="470"/>
                    <a:pt x="423" y="470"/>
                  </a:cubicBezTo>
                  <a:cubicBezTo>
                    <a:pt x="425" y="473"/>
                    <a:pt x="425" y="473"/>
                    <a:pt x="425" y="473"/>
                  </a:cubicBezTo>
                  <a:cubicBezTo>
                    <a:pt x="425" y="481"/>
                    <a:pt x="425" y="481"/>
                    <a:pt x="425" y="481"/>
                  </a:cubicBezTo>
                  <a:cubicBezTo>
                    <a:pt x="425" y="473"/>
                    <a:pt x="425" y="473"/>
                    <a:pt x="425" y="473"/>
                  </a:cubicBezTo>
                  <a:cubicBezTo>
                    <a:pt x="424" y="467"/>
                    <a:pt x="424" y="467"/>
                    <a:pt x="424" y="467"/>
                  </a:cubicBezTo>
                  <a:cubicBezTo>
                    <a:pt x="425" y="462"/>
                    <a:pt x="425" y="462"/>
                    <a:pt x="425" y="462"/>
                  </a:cubicBezTo>
                  <a:cubicBezTo>
                    <a:pt x="427" y="457"/>
                    <a:pt x="427" y="457"/>
                    <a:pt x="427" y="457"/>
                  </a:cubicBezTo>
                  <a:cubicBezTo>
                    <a:pt x="429" y="457"/>
                    <a:pt x="429" y="457"/>
                    <a:pt x="429" y="457"/>
                  </a:cubicBezTo>
                  <a:cubicBezTo>
                    <a:pt x="429" y="459"/>
                    <a:pt x="429" y="459"/>
                    <a:pt x="429" y="459"/>
                  </a:cubicBezTo>
                  <a:cubicBezTo>
                    <a:pt x="428" y="459"/>
                    <a:pt x="428" y="459"/>
                    <a:pt x="428" y="459"/>
                  </a:cubicBezTo>
                  <a:cubicBezTo>
                    <a:pt x="428" y="461"/>
                    <a:pt x="428" y="461"/>
                    <a:pt x="428" y="461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0" y="461"/>
                    <a:pt x="430" y="461"/>
                    <a:pt x="430" y="461"/>
                  </a:cubicBezTo>
                  <a:cubicBezTo>
                    <a:pt x="431" y="462"/>
                    <a:pt x="431" y="462"/>
                    <a:pt x="431" y="462"/>
                  </a:cubicBezTo>
                  <a:cubicBezTo>
                    <a:pt x="432" y="461"/>
                    <a:pt x="432" y="461"/>
                    <a:pt x="432" y="461"/>
                  </a:cubicBezTo>
                  <a:cubicBezTo>
                    <a:pt x="432" y="458"/>
                    <a:pt x="432" y="458"/>
                    <a:pt x="432" y="458"/>
                  </a:cubicBezTo>
                  <a:cubicBezTo>
                    <a:pt x="431" y="456"/>
                    <a:pt x="431" y="456"/>
                    <a:pt x="431" y="456"/>
                  </a:cubicBezTo>
                  <a:cubicBezTo>
                    <a:pt x="430" y="455"/>
                    <a:pt x="430" y="455"/>
                    <a:pt x="430" y="455"/>
                  </a:cubicBezTo>
                  <a:cubicBezTo>
                    <a:pt x="433" y="454"/>
                    <a:pt x="433" y="454"/>
                    <a:pt x="433" y="454"/>
                  </a:cubicBezTo>
                  <a:cubicBezTo>
                    <a:pt x="433" y="453"/>
                    <a:pt x="433" y="453"/>
                    <a:pt x="433" y="453"/>
                  </a:cubicBezTo>
                  <a:cubicBezTo>
                    <a:pt x="431" y="451"/>
                    <a:pt x="431" y="451"/>
                    <a:pt x="431" y="451"/>
                  </a:cubicBezTo>
                  <a:cubicBezTo>
                    <a:pt x="431" y="449"/>
                    <a:pt x="431" y="449"/>
                    <a:pt x="431" y="449"/>
                  </a:cubicBezTo>
                  <a:cubicBezTo>
                    <a:pt x="432" y="445"/>
                    <a:pt x="432" y="445"/>
                    <a:pt x="432" y="445"/>
                  </a:cubicBezTo>
                  <a:cubicBezTo>
                    <a:pt x="435" y="439"/>
                    <a:pt x="435" y="439"/>
                    <a:pt x="435" y="439"/>
                  </a:cubicBezTo>
                  <a:cubicBezTo>
                    <a:pt x="434" y="437"/>
                    <a:pt x="434" y="437"/>
                    <a:pt x="434" y="437"/>
                  </a:cubicBezTo>
                  <a:cubicBezTo>
                    <a:pt x="434" y="435"/>
                    <a:pt x="434" y="435"/>
                    <a:pt x="434" y="435"/>
                  </a:cubicBezTo>
                  <a:cubicBezTo>
                    <a:pt x="436" y="434"/>
                    <a:pt x="436" y="434"/>
                    <a:pt x="436" y="434"/>
                  </a:cubicBezTo>
                  <a:cubicBezTo>
                    <a:pt x="439" y="433"/>
                    <a:pt x="439" y="433"/>
                    <a:pt x="439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1"/>
                    <a:pt x="440" y="431"/>
                    <a:pt x="440" y="431"/>
                  </a:cubicBezTo>
                  <a:cubicBezTo>
                    <a:pt x="442" y="431"/>
                    <a:pt x="442" y="431"/>
                    <a:pt x="442" y="431"/>
                  </a:cubicBezTo>
                  <a:cubicBezTo>
                    <a:pt x="443" y="432"/>
                    <a:pt x="443" y="432"/>
                    <a:pt x="443" y="432"/>
                  </a:cubicBezTo>
                  <a:cubicBezTo>
                    <a:pt x="445" y="431"/>
                    <a:pt x="445" y="431"/>
                    <a:pt x="445" y="431"/>
                  </a:cubicBezTo>
                  <a:cubicBezTo>
                    <a:pt x="446" y="429"/>
                    <a:pt x="446" y="429"/>
                    <a:pt x="446" y="429"/>
                  </a:cubicBezTo>
                  <a:cubicBezTo>
                    <a:pt x="447" y="429"/>
                    <a:pt x="447" y="429"/>
                    <a:pt x="447" y="429"/>
                  </a:cubicBezTo>
                  <a:cubicBezTo>
                    <a:pt x="447" y="431"/>
                    <a:pt x="447" y="431"/>
                    <a:pt x="447" y="431"/>
                  </a:cubicBezTo>
                  <a:cubicBezTo>
                    <a:pt x="449" y="430"/>
                    <a:pt x="449" y="430"/>
                    <a:pt x="449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3" y="427"/>
                    <a:pt x="453" y="427"/>
                    <a:pt x="453" y="427"/>
                  </a:cubicBezTo>
                  <a:cubicBezTo>
                    <a:pt x="454" y="427"/>
                    <a:pt x="454" y="427"/>
                    <a:pt x="454" y="427"/>
                  </a:cubicBezTo>
                  <a:cubicBezTo>
                    <a:pt x="455" y="429"/>
                    <a:pt x="455" y="429"/>
                    <a:pt x="455" y="429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6" y="427"/>
                    <a:pt x="456" y="427"/>
                    <a:pt x="456" y="427"/>
                  </a:cubicBezTo>
                  <a:cubicBezTo>
                    <a:pt x="458" y="423"/>
                    <a:pt x="458" y="423"/>
                    <a:pt x="458" y="423"/>
                  </a:cubicBezTo>
                  <a:cubicBezTo>
                    <a:pt x="459" y="423"/>
                    <a:pt x="459" y="423"/>
                    <a:pt x="459" y="423"/>
                  </a:cubicBezTo>
                  <a:cubicBezTo>
                    <a:pt x="460" y="424"/>
                    <a:pt x="460" y="424"/>
                    <a:pt x="460" y="424"/>
                  </a:cubicBezTo>
                  <a:cubicBezTo>
                    <a:pt x="462" y="424"/>
                    <a:pt x="462" y="424"/>
                    <a:pt x="462" y="424"/>
                  </a:cubicBezTo>
                  <a:cubicBezTo>
                    <a:pt x="464" y="423"/>
                    <a:pt x="464" y="423"/>
                    <a:pt x="464" y="423"/>
                  </a:cubicBezTo>
                  <a:cubicBezTo>
                    <a:pt x="465" y="424"/>
                    <a:pt x="465" y="424"/>
                    <a:pt x="465" y="424"/>
                  </a:cubicBezTo>
                  <a:cubicBezTo>
                    <a:pt x="468" y="421"/>
                    <a:pt x="468" y="421"/>
                    <a:pt x="468" y="421"/>
                  </a:cubicBezTo>
                  <a:cubicBezTo>
                    <a:pt x="467" y="419"/>
                    <a:pt x="467" y="419"/>
                    <a:pt x="467" y="419"/>
                  </a:cubicBezTo>
                  <a:cubicBezTo>
                    <a:pt x="469" y="418"/>
                    <a:pt x="469" y="418"/>
                    <a:pt x="469" y="418"/>
                  </a:cubicBezTo>
                  <a:cubicBezTo>
                    <a:pt x="466" y="418"/>
                    <a:pt x="466" y="418"/>
                    <a:pt x="466" y="418"/>
                  </a:cubicBezTo>
                  <a:cubicBezTo>
                    <a:pt x="466" y="417"/>
                    <a:pt x="466" y="417"/>
                    <a:pt x="466" y="417"/>
                  </a:cubicBezTo>
                  <a:cubicBezTo>
                    <a:pt x="464" y="417"/>
                    <a:pt x="464" y="417"/>
                    <a:pt x="464" y="417"/>
                  </a:cubicBezTo>
                  <a:cubicBezTo>
                    <a:pt x="459" y="419"/>
                    <a:pt x="459" y="419"/>
                    <a:pt x="459" y="419"/>
                  </a:cubicBezTo>
                  <a:cubicBezTo>
                    <a:pt x="458" y="419"/>
                    <a:pt x="458" y="419"/>
                    <a:pt x="458" y="419"/>
                  </a:cubicBezTo>
                  <a:cubicBezTo>
                    <a:pt x="457" y="420"/>
                    <a:pt x="457" y="420"/>
                    <a:pt x="457" y="420"/>
                  </a:cubicBezTo>
                  <a:cubicBezTo>
                    <a:pt x="455" y="420"/>
                    <a:pt x="455" y="420"/>
                    <a:pt x="455" y="420"/>
                  </a:cubicBezTo>
                  <a:cubicBezTo>
                    <a:pt x="455" y="422"/>
                    <a:pt x="455" y="422"/>
                    <a:pt x="455" y="422"/>
                  </a:cubicBezTo>
                  <a:cubicBezTo>
                    <a:pt x="455" y="423"/>
                    <a:pt x="455" y="423"/>
                    <a:pt x="455" y="423"/>
                  </a:cubicBezTo>
                  <a:cubicBezTo>
                    <a:pt x="453" y="421"/>
                    <a:pt x="453" y="421"/>
                    <a:pt x="453" y="421"/>
                  </a:cubicBezTo>
                  <a:cubicBezTo>
                    <a:pt x="453" y="419"/>
                    <a:pt x="453" y="419"/>
                    <a:pt x="453" y="419"/>
                  </a:cubicBezTo>
                  <a:cubicBezTo>
                    <a:pt x="451" y="420"/>
                    <a:pt x="451" y="420"/>
                    <a:pt x="451" y="420"/>
                  </a:cubicBezTo>
                  <a:cubicBezTo>
                    <a:pt x="451" y="422"/>
                    <a:pt x="451" y="422"/>
                    <a:pt x="451" y="422"/>
                  </a:cubicBezTo>
                  <a:cubicBezTo>
                    <a:pt x="449" y="423"/>
                    <a:pt x="449" y="423"/>
                    <a:pt x="449" y="423"/>
                  </a:cubicBezTo>
                  <a:cubicBezTo>
                    <a:pt x="447" y="421"/>
                    <a:pt x="447" y="421"/>
                    <a:pt x="447" y="421"/>
                  </a:cubicBezTo>
                  <a:cubicBezTo>
                    <a:pt x="445" y="421"/>
                    <a:pt x="445" y="421"/>
                    <a:pt x="445" y="421"/>
                  </a:cubicBezTo>
                  <a:cubicBezTo>
                    <a:pt x="445" y="420"/>
                    <a:pt x="445" y="420"/>
                    <a:pt x="445" y="420"/>
                  </a:cubicBezTo>
                  <a:cubicBezTo>
                    <a:pt x="443" y="420"/>
                    <a:pt x="443" y="420"/>
                    <a:pt x="443" y="420"/>
                  </a:cubicBezTo>
                  <a:cubicBezTo>
                    <a:pt x="443" y="422"/>
                    <a:pt x="443" y="422"/>
                    <a:pt x="443" y="422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42" y="426"/>
                    <a:pt x="442" y="426"/>
                    <a:pt x="442" y="426"/>
                  </a:cubicBezTo>
                  <a:cubicBezTo>
                    <a:pt x="441" y="425"/>
                    <a:pt x="441" y="425"/>
                    <a:pt x="441" y="425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38" y="423"/>
                    <a:pt x="438" y="423"/>
                    <a:pt x="438" y="423"/>
                  </a:cubicBezTo>
                  <a:cubicBezTo>
                    <a:pt x="439" y="422"/>
                    <a:pt x="439" y="422"/>
                    <a:pt x="439" y="422"/>
                  </a:cubicBezTo>
                  <a:cubicBezTo>
                    <a:pt x="440" y="419"/>
                    <a:pt x="440" y="419"/>
                    <a:pt x="440" y="419"/>
                  </a:cubicBezTo>
                  <a:cubicBezTo>
                    <a:pt x="439" y="419"/>
                    <a:pt x="439" y="419"/>
                    <a:pt x="439" y="419"/>
                  </a:cubicBezTo>
                  <a:cubicBezTo>
                    <a:pt x="437" y="420"/>
                    <a:pt x="437" y="420"/>
                    <a:pt x="437" y="420"/>
                  </a:cubicBezTo>
                  <a:cubicBezTo>
                    <a:pt x="436" y="419"/>
                    <a:pt x="436" y="419"/>
                    <a:pt x="436" y="419"/>
                  </a:cubicBezTo>
                  <a:cubicBezTo>
                    <a:pt x="437" y="417"/>
                    <a:pt x="437" y="417"/>
                    <a:pt x="437" y="417"/>
                  </a:cubicBezTo>
                  <a:cubicBezTo>
                    <a:pt x="439" y="416"/>
                    <a:pt x="439" y="416"/>
                    <a:pt x="439" y="416"/>
                  </a:cubicBezTo>
                  <a:cubicBezTo>
                    <a:pt x="442" y="412"/>
                    <a:pt x="442" y="412"/>
                    <a:pt x="442" y="412"/>
                  </a:cubicBezTo>
                  <a:cubicBezTo>
                    <a:pt x="444" y="412"/>
                    <a:pt x="444" y="412"/>
                    <a:pt x="444" y="412"/>
                  </a:cubicBezTo>
                  <a:cubicBezTo>
                    <a:pt x="447" y="412"/>
                    <a:pt x="447" y="412"/>
                    <a:pt x="447" y="412"/>
                  </a:cubicBezTo>
                  <a:cubicBezTo>
                    <a:pt x="456" y="412"/>
                    <a:pt x="456" y="412"/>
                    <a:pt x="456" y="412"/>
                  </a:cubicBezTo>
                  <a:cubicBezTo>
                    <a:pt x="462" y="410"/>
                    <a:pt x="462" y="410"/>
                    <a:pt x="462" y="410"/>
                  </a:cubicBezTo>
                  <a:cubicBezTo>
                    <a:pt x="464" y="410"/>
                    <a:pt x="464" y="410"/>
                    <a:pt x="464" y="410"/>
                  </a:cubicBezTo>
                  <a:cubicBezTo>
                    <a:pt x="467" y="409"/>
                    <a:pt x="467" y="409"/>
                    <a:pt x="467" y="409"/>
                  </a:cubicBezTo>
                  <a:cubicBezTo>
                    <a:pt x="468" y="411"/>
                    <a:pt x="468" y="411"/>
                    <a:pt x="468" y="411"/>
                  </a:cubicBezTo>
                  <a:cubicBezTo>
                    <a:pt x="469" y="412"/>
                    <a:pt x="469" y="412"/>
                    <a:pt x="469" y="412"/>
                  </a:cubicBezTo>
                  <a:cubicBezTo>
                    <a:pt x="470" y="412"/>
                    <a:pt x="470" y="412"/>
                    <a:pt x="470" y="412"/>
                  </a:cubicBezTo>
                  <a:cubicBezTo>
                    <a:pt x="471" y="414"/>
                    <a:pt x="471" y="414"/>
                    <a:pt x="471" y="414"/>
                  </a:cubicBezTo>
                  <a:cubicBezTo>
                    <a:pt x="471" y="419"/>
                    <a:pt x="471" y="419"/>
                    <a:pt x="471" y="419"/>
                  </a:cubicBezTo>
                  <a:cubicBezTo>
                    <a:pt x="470" y="421"/>
                    <a:pt x="470" y="421"/>
                    <a:pt x="470" y="421"/>
                  </a:cubicBezTo>
                  <a:cubicBezTo>
                    <a:pt x="471" y="422"/>
                    <a:pt x="471" y="422"/>
                    <a:pt x="471" y="422"/>
                  </a:cubicBezTo>
                  <a:cubicBezTo>
                    <a:pt x="471" y="423"/>
                    <a:pt x="471" y="423"/>
                    <a:pt x="471" y="423"/>
                  </a:cubicBezTo>
                  <a:cubicBezTo>
                    <a:pt x="469" y="424"/>
                    <a:pt x="469" y="424"/>
                    <a:pt x="469" y="424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0" y="425"/>
                    <a:pt x="470" y="425"/>
                    <a:pt x="470" y="425"/>
                  </a:cubicBezTo>
                  <a:cubicBezTo>
                    <a:pt x="471" y="430"/>
                    <a:pt x="471" y="430"/>
                    <a:pt x="471" y="430"/>
                  </a:cubicBezTo>
                  <a:cubicBezTo>
                    <a:pt x="473" y="430"/>
                    <a:pt x="473" y="430"/>
                    <a:pt x="473" y="430"/>
                  </a:cubicBezTo>
                  <a:cubicBezTo>
                    <a:pt x="474" y="431"/>
                    <a:pt x="474" y="431"/>
                    <a:pt x="474" y="431"/>
                  </a:cubicBezTo>
                  <a:cubicBezTo>
                    <a:pt x="474" y="432"/>
                    <a:pt x="474" y="432"/>
                    <a:pt x="474" y="432"/>
                  </a:cubicBezTo>
                  <a:cubicBezTo>
                    <a:pt x="472" y="434"/>
                    <a:pt x="472" y="434"/>
                    <a:pt x="472" y="434"/>
                  </a:cubicBezTo>
                  <a:cubicBezTo>
                    <a:pt x="472" y="435"/>
                    <a:pt x="472" y="435"/>
                    <a:pt x="472" y="435"/>
                  </a:cubicBezTo>
                  <a:cubicBezTo>
                    <a:pt x="471" y="437"/>
                    <a:pt x="471" y="437"/>
                    <a:pt x="471" y="437"/>
                  </a:cubicBezTo>
                  <a:cubicBezTo>
                    <a:pt x="473" y="437"/>
                    <a:pt x="473" y="437"/>
                    <a:pt x="473" y="437"/>
                  </a:cubicBezTo>
                  <a:cubicBezTo>
                    <a:pt x="475" y="438"/>
                    <a:pt x="475" y="438"/>
                    <a:pt x="475" y="438"/>
                  </a:cubicBezTo>
                  <a:cubicBezTo>
                    <a:pt x="476" y="439"/>
                    <a:pt x="476" y="439"/>
                    <a:pt x="476" y="439"/>
                  </a:cubicBezTo>
                  <a:cubicBezTo>
                    <a:pt x="477" y="439"/>
                    <a:pt x="477" y="439"/>
                    <a:pt x="477" y="439"/>
                  </a:cubicBezTo>
                  <a:cubicBezTo>
                    <a:pt x="479" y="440"/>
                    <a:pt x="479" y="440"/>
                    <a:pt x="479" y="440"/>
                  </a:cubicBezTo>
                  <a:cubicBezTo>
                    <a:pt x="481" y="440"/>
                    <a:pt x="481" y="440"/>
                    <a:pt x="481" y="440"/>
                  </a:cubicBezTo>
                  <a:cubicBezTo>
                    <a:pt x="483" y="439"/>
                    <a:pt x="483" y="439"/>
                    <a:pt x="483" y="439"/>
                  </a:cubicBezTo>
                  <a:cubicBezTo>
                    <a:pt x="484" y="440"/>
                    <a:pt x="484" y="440"/>
                    <a:pt x="484" y="440"/>
                  </a:cubicBezTo>
                  <a:cubicBezTo>
                    <a:pt x="484" y="441"/>
                    <a:pt x="484" y="441"/>
                    <a:pt x="484" y="441"/>
                  </a:cubicBezTo>
                  <a:cubicBezTo>
                    <a:pt x="485" y="442"/>
                    <a:pt x="485" y="442"/>
                    <a:pt x="485" y="442"/>
                  </a:cubicBezTo>
                  <a:cubicBezTo>
                    <a:pt x="486" y="442"/>
                    <a:pt x="486" y="442"/>
                    <a:pt x="486" y="442"/>
                  </a:cubicBezTo>
                  <a:cubicBezTo>
                    <a:pt x="487" y="443"/>
                    <a:pt x="487" y="443"/>
                    <a:pt x="487" y="443"/>
                  </a:cubicBezTo>
                  <a:cubicBezTo>
                    <a:pt x="486" y="444"/>
                    <a:pt x="486" y="444"/>
                    <a:pt x="486" y="444"/>
                  </a:cubicBezTo>
                  <a:cubicBezTo>
                    <a:pt x="486" y="446"/>
                    <a:pt x="486" y="446"/>
                    <a:pt x="486" y="446"/>
                  </a:cubicBezTo>
                  <a:cubicBezTo>
                    <a:pt x="487" y="446"/>
                    <a:pt x="487" y="446"/>
                    <a:pt x="487" y="446"/>
                  </a:cubicBezTo>
                  <a:cubicBezTo>
                    <a:pt x="488" y="448"/>
                    <a:pt x="488" y="448"/>
                    <a:pt x="488" y="448"/>
                  </a:cubicBezTo>
                  <a:cubicBezTo>
                    <a:pt x="491" y="451"/>
                    <a:pt x="491" y="451"/>
                    <a:pt x="491" y="451"/>
                  </a:cubicBezTo>
                  <a:cubicBezTo>
                    <a:pt x="491" y="453"/>
                    <a:pt x="491" y="453"/>
                    <a:pt x="491" y="453"/>
                  </a:cubicBezTo>
                  <a:cubicBezTo>
                    <a:pt x="494" y="451"/>
                    <a:pt x="494" y="451"/>
                    <a:pt x="494" y="451"/>
                  </a:cubicBezTo>
                  <a:cubicBezTo>
                    <a:pt x="495" y="452"/>
                    <a:pt x="495" y="452"/>
                    <a:pt x="495" y="452"/>
                  </a:cubicBezTo>
                  <a:cubicBezTo>
                    <a:pt x="495" y="454"/>
                    <a:pt x="495" y="454"/>
                    <a:pt x="495" y="454"/>
                  </a:cubicBezTo>
                  <a:cubicBezTo>
                    <a:pt x="496" y="454"/>
                    <a:pt x="496" y="454"/>
                    <a:pt x="496" y="454"/>
                  </a:cubicBezTo>
                  <a:cubicBezTo>
                    <a:pt x="498" y="456"/>
                    <a:pt x="498" y="456"/>
                    <a:pt x="498" y="456"/>
                  </a:cubicBezTo>
                  <a:cubicBezTo>
                    <a:pt x="501" y="455"/>
                    <a:pt x="501" y="455"/>
                    <a:pt x="501" y="455"/>
                  </a:cubicBezTo>
                  <a:cubicBezTo>
                    <a:pt x="505" y="455"/>
                    <a:pt x="505" y="455"/>
                    <a:pt x="505" y="455"/>
                  </a:cubicBezTo>
                  <a:cubicBezTo>
                    <a:pt x="506" y="453"/>
                    <a:pt x="506" y="453"/>
                    <a:pt x="506" y="453"/>
                  </a:cubicBezTo>
                  <a:cubicBezTo>
                    <a:pt x="509" y="451"/>
                    <a:pt x="509" y="451"/>
                    <a:pt x="509" y="451"/>
                  </a:cubicBezTo>
                  <a:cubicBezTo>
                    <a:pt x="510" y="451"/>
                    <a:pt x="510" y="451"/>
                    <a:pt x="510" y="451"/>
                  </a:cubicBezTo>
                  <a:cubicBezTo>
                    <a:pt x="511" y="453"/>
                    <a:pt x="511" y="453"/>
                    <a:pt x="511" y="453"/>
                  </a:cubicBezTo>
                  <a:cubicBezTo>
                    <a:pt x="516" y="452"/>
                    <a:pt x="516" y="452"/>
                    <a:pt x="516" y="452"/>
                  </a:cubicBezTo>
                  <a:cubicBezTo>
                    <a:pt x="520" y="455"/>
                    <a:pt x="520" y="455"/>
                    <a:pt x="520" y="455"/>
                  </a:cubicBezTo>
                  <a:cubicBezTo>
                    <a:pt x="521" y="456"/>
                    <a:pt x="521" y="456"/>
                    <a:pt x="521" y="456"/>
                  </a:cubicBezTo>
                  <a:cubicBezTo>
                    <a:pt x="523" y="458"/>
                    <a:pt x="523" y="458"/>
                    <a:pt x="523" y="458"/>
                  </a:cubicBezTo>
                  <a:cubicBezTo>
                    <a:pt x="524" y="457"/>
                    <a:pt x="524" y="457"/>
                    <a:pt x="524" y="457"/>
                  </a:cubicBezTo>
                  <a:cubicBezTo>
                    <a:pt x="529" y="456"/>
                    <a:pt x="529" y="456"/>
                    <a:pt x="529" y="456"/>
                  </a:cubicBezTo>
                  <a:cubicBezTo>
                    <a:pt x="530" y="458"/>
                    <a:pt x="530" y="458"/>
                    <a:pt x="530" y="458"/>
                  </a:cubicBezTo>
                  <a:cubicBezTo>
                    <a:pt x="532" y="457"/>
                    <a:pt x="532" y="457"/>
                    <a:pt x="532" y="457"/>
                  </a:cubicBezTo>
                  <a:cubicBezTo>
                    <a:pt x="531" y="455"/>
                    <a:pt x="531" y="455"/>
                    <a:pt x="531" y="455"/>
                  </a:cubicBezTo>
                  <a:cubicBezTo>
                    <a:pt x="529" y="452"/>
                    <a:pt x="529" y="452"/>
                    <a:pt x="529" y="452"/>
                  </a:cubicBezTo>
                  <a:cubicBezTo>
                    <a:pt x="529" y="449"/>
                    <a:pt x="529" y="449"/>
                    <a:pt x="529" y="449"/>
                  </a:cubicBezTo>
                  <a:cubicBezTo>
                    <a:pt x="530" y="448"/>
                    <a:pt x="530" y="448"/>
                    <a:pt x="530" y="448"/>
                  </a:cubicBezTo>
                  <a:cubicBezTo>
                    <a:pt x="531" y="448"/>
                    <a:pt x="531" y="448"/>
                    <a:pt x="531" y="448"/>
                  </a:cubicBezTo>
                  <a:cubicBezTo>
                    <a:pt x="532" y="452"/>
                    <a:pt x="532" y="452"/>
                    <a:pt x="532" y="452"/>
                  </a:cubicBezTo>
                  <a:cubicBezTo>
                    <a:pt x="533" y="455"/>
                    <a:pt x="533" y="455"/>
                    <a:pt x="533" y="455"/>
                  </a:cubicBezTo>
                  <a:cubicBezTo>
                    <a:pt x="536" y="459"/>
                    <a:pt x="536" y="459"/>
                    <a:pt x="536" y="459"/>
                  </a:cubicBezTo>
                  <a:cubicBezTo>
                    <a:pt x="538" y="461"/>
                    <a:pt x="538" y="461"/>
                    <a:pt x="538" y="461"/>
                  </a:cubicBezTo>
                  <a:cubicBezTo>
                    <a:pt x="539" y="464"/>
                    <a:pt x="539" y="464"/>
                    <a:pt x="539" y="464"/>
                  </a:cubicBezTo>
                  <a:cubicBezTo>
                    <a:pt x="539" y="458"/>
                    <a:pt x="539" y="458"/>
                    <a:pt x="539" y="458"/>
                  </a:cubicBezTo>
                  <a:cubicBezTo>
                    <a:pt x="538" y="457"/>
                    <a:pt x="538" y="457"/>
                    <a:pt x="538" y="457"/>
                  </a:cubicBezTo>
                  <a:cubicBezTo>
                    <a:pt x="534" y="455"/>
                    <a:pt x="534" y="455"/>
                    <a:pt x="534" y="455"/>
                  </a:cubicBezTo>
                  <a:cubicBezTo>
                    <a:pt x="534" y="452"/>
                    <a:pt x="534" y="452"/>
                    <a:pt x="534" y="452"/>
                  </a:cubicBezTo>
                  <a:cubicBezTo>
                    <a:pt x="532" y="447"/>
                    <a:pt x="532" y="447"/>
                    <a:pt x="532" y="447"/>
                  </a:cubicBezTo>
                  <a:cubicBezTo>
                    <a:pt x="533" y="445"/>
                    <a:pt x="533" y="445"/>
                    <a:pt x="533" y="445"/>
                  </a:cubicBezTo>
                  <a:cubicBezTo>
                    <a:pt x="534" y="446"/>
                    <a:pt x="534" y="446"/>
                    <a:pt x="534" y="446"/>
                  </a:cubicBezTo>
                  <a:cubicBezTo>
                    <a:pt x="534" y="447"/>
                    <a:pt x="534" y="447"/>
                    <a:pt x="534" y="447"/>
                  </a:cubicBezTo>
                  <a:cubicBezTo>
                    <a:pt x="535" y="448"/>
                    <a:pt x="535" y="448"/>
                    <a:pt x="535" y="448"/>
                  </a:cubicBezTo>
                  <a:cubicBezTo>
                    <a:pt x="536" y="447"/>
                    <a:pt x="536" y="447"/>
                    <a:pt x="536" y="447"/>
                  </a:cubicBezTo>
                  <a:cubicBezTo>
                    <a:pt x="536" y="445"/>
                    <a:pt x="536" y="445"/>
                    <a:pt x="536" y="445"/>
                  </a:cubicBezTo>
                  <a:cubicBezTo>
                    <a:pt x="535" y="443"/>
                    <a:pt x="535" y="443"/>
                    <a:pt x="535" y="443"/>
                  </a:cubicBezTo>
                  <a:cubicBezTo>
                    <a:pt x="536" y="442"/>
                    <a:pt x="536" y="442"/>
                    <a:pt x="536" y="442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6" y="439"/>
                    <a:pt x="536" y="439"/>
                    <a:pt x="536" y="439"/>
                  </a:cubicBezTo>
                  <a:cubicBezTo>
                    <a:pt x="538" y="439"/>
                    <a:pt x="538" y="439"/>
                    <a:pt x="538" y="439"/>
                  </a:cubicBezTo>
                  <a:cubicBezTo>
                    <a:pt x="539" y="441"/>
                    <a:pt x="539" y="441"/>
                    <a:pt x="539" y="441"/>
                  </a:cubicBezTo>
                  <a:cubicBezTo>
                    <a:pt x="539" y="443"/>
                    <a:pt x="539" y="443"/>
                    <a:pt x="539" y="443"/>
                  </a:cubicBezTo>
                  <a:cubicBezTo>
                    <a:pt x="540" y="443"/>
                    <a:pt x="540" y="443"/>
                    <a:pt x="540" y="443"/>
                  </a:cubicBezTo>
                  <a:cubicBezTo>
                    <a:pt x="540" y="442"/>
                    <a:pt x="540" y="442"/>
                    <a:pt x="540" y="442"/>
                  </a:cubicBezTo>
                  <a:cubicBezTo>
                    <a:pt x="543" y="441"/>
                    <a:pt x="543" y="441"/>
                    <a:pt x="543" y="441"/>
                  </a:cubicBezTo>
                  <a:cubicBezTo>
                    <a:pt x="544" y="439"/>
                    <a:pt x="544" y="439"/>
                    <a:pt x="544" y="439"/>
                  </a:cubicBezTo>
                  <a:cubicBezTo>
                    <a:pt x="546" y="439"/>
                    <a:pt x="546" y="439"/>
                    <a:pt x="546" y="439"/>
                  </a:cubicBezTo>
                  <a:cubicBezTo>
                    <a:pt x="547" y="441"/>
                    <a:pt x="547" y="441"/>
                    <a:pt x="547" y="441"/>
                  </a:cubicBezTo>
                  <a:cubicBezTo>
                    <a:pt x="546" y="442"/>
                    <a:pt x="546" y="442"/>
                    <a:pt x="546" y="442"/>
                  </a:cubicBezTo>
                  <a:cubicBezTo>
                    <a:pt x="546" y="443"/>
                    <a:pt x="546" y="443"/>
                    <a:pt x="546" y="443"/>
                  </a:cubicBezTo>
                  <a:cubicBezTo>
                    <a:pt x="547" y="442"/>
                    <a:pt x="547" y="442"/>
                    <a:pt x="547" y="442"/>
                  </a:cubicBezTo>
                  <a:cubicBezTo>
                    <a:pt x="548" y="442"/>
                    <a:pt x="548" y="442"/>
                    <a:pt x="548" y="442"/>
                  </a:cubicBezTo>
                  <a:cubicBezTo>
                    <a:pt x="550" y="443"/>
                    <a:pt x="550" y="443"/>
                    <a:pt x="550" y="443"/>
                  </a:cubicBezTo>
                  <a:cubicBezTo>
                    <a:pt x="549" y="446"/>
                    <a:pt x="549" y="446"/>
                    <a:pt x="549" y="446"/>
                  </a:cubicBezTo>
                  <a:cubicBezTo>
                    <a:pt x="549" y="447"/>
                    <a:pt x="549" y="447"/>
                    <a:pt x="549" y="447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2" y="449"/>
                    <a:pt x="552" y="449"/>
                    <a:pt x="552" y="449"/>
                  </a:cubicBezTo>
                  <a:cubicBezTo>
                    <a:pt x="554" y="449"/>
                    <a:pt x="554" y="449"/>
                    <a:pt x="554" y="449"/>
                  </a:cubicBezTo>
                  <a:cubicBezTo>
                    <a:pt x="553" y="451"/>
                    <a:pt x="553" y="451"/>
                    <a:pt x="553" y="451"/>
                  </a:cubicBezTo>
                  <a:cubicBezTo>
                    <a:pt x="550" y="453"/>
                    <a:pt x="550" y="453"/>
                    <a:pt x="550" y="453"/>
                  </a:cubicBezTo>
                  <a:cubicBezTo>
                    <a:pt x="550" y="453"/>
                    <a:pt x="550" y="453"/>
                    <a:pt x="550" y="453"/>
                  </a:cubicBezTo>
                  <a:cubicBezTo>
                    <a:pt x="551" y="454"/>
                    <a:pt x="551" y="454"/>
                    <a:pt x="551" y="454"/>
                  </a:cubicBezTo>
                  <a:cubicBezTo>
                    <a:pt x="554" y="452"/>
                    <a:pt x="554" y="452"/>
                    <a:pt x="554" y="452"/>
                  </a:cubicBezTo>
                  <a:cubicBezTo>
                    <a:pt x="556" y="450"/>
                    <a:pt x="556" y="450"/>
                    <a:pt x="556" y="450"/>
                  </a:cubicBezTo>
                  <a:cubicBezTo>
                    <a:pt x="559" y="449"/>
                    <a:pt x="559" y="449"/>
                    <a:pt x="559" y="449"/>
                  </a:cubicBezTo>
                  <a:cubicBezTo>
                    <a:pt x="561" y="449"/>
                    <a:pt x="561" y="449"/>
                    <a:pt x="561" y="449"/>
                  </a:cubicBezTo>
                  <a:cubicBezTo>
                    <a:pt x="561" y="450"/>
                    <a:pt x="561" y="450"/>
                    <a:pt x="561" y="450"/>
                  </a:cubicBezTo>
                  <a:cubicBezTo>
                    <a:pt x="559" y="451"/>
                    <a:pt x="559" y="451"/>
                    <a:pt x="559" y="451"/>
                  </a:cubicBezTo>
                  <a:cubicBezTo>
                    <a:pt x="558" y="452"/>
                    <a:pt x="558" y="452"/>
                    <a:pt x="558" y="452"/>
                  </a:cubicBezTo>
                  <a:cubicBezTo>
                    <a:pt x="558" y="455"/>
                    <a:pt x="558" y="455"/>
                    <a:pt x="558" y="455"/>
                  </a:cubicBezTo>
                  <a:cubicBezTo>
                    <a:pt x="554" y="457"/>
                    <a:pt x="554" y="457"/>
                    <a:pt x="554" y="457"/>
                  </a:cubicBezTo>
                  <a:cubicBezTo>
                    <a:pt x="554" y="459"/>
                    <a:pt x="554" y="459"/>
                    <a:pt x="554" y="459"/>
                  </a:cubicBezTo>
                  <a:cubicBezTo>
                    <a:pt x="550" y="462"/>
                    <a:pt x="550" y="462"/>
                    <a:pt x="550" y="462"/>
                  </a:cubicBezTo>
                  <a:cubicBezTo>
                    <a:pt x="550" y="464"/>
                    <a:pt x="550" y="464"/>
                    <a:pt x="550" y="464"/>
                  </a:cubicBezTo>
                  <a:cubicBezTo>
                    <a:pt x="549" y="465"/>
                    <a:pt x="549" y="465"/>
                    <a:pt x="549" y="465"/>
                  </a:cubicBezTo>
                  <a:cubicBezTo>
                    <a:pt x="549" y="463"/>
                    <a:pt x="549" y="463"/>
                    <a:pt x="549" y="463"/>
                  </a:cubicBezTo>
                  <a:cubicBezTo>
                    <a:pt x="547" y="465"/>
                    <a:pt x="547" y="465"/>
                    <a:pt x="547" y="465"/>
                  </a:cubicBezTo>
                  <a:cubicBezTo>
                    <a:pt x="546" y="469"/>
                    <a:pt x="546" y="469"/>
                    <a:pt x="546" y="469"/>
                  </a:cubicBezTo>
                  <a:cubicBezTo>
                    <a:pt x="546" y="471"/>
                    <a:pt x="546" y="471"/>
                    <a:pt x="546" y="471"/>
                  </a:cubicBezTo>
                  <a:cubicBezTo>
                    <a:pt x="548" y="470"/>
                    <a:pt x="548" y="470"/>
                    <a:pt x="548" y="470"/>
                  </a:cubicBezTo>
                  <a:cubicBezTo>
                    <a:pt x="550" y="469"/>
                    <a:pt x="550" y="469"/>
                    <a:pt x="550" y="469"/>
                  </a:cubicBezTo>
                  <a:cubicBezTo>
                    <a:pt x="550" y="472"/>
                    <a:pt x="550" y="472"/>
                    <a:pt x="550" y="472"/>
                  </a:cubicBezTo>
                  <a:cubicBezTo>
                    <a:pt x="547" y="473"/>
                    <a:pt x="547" y="473"/>
                    <a:pt x="547" y="473"/>
                  </a:cubicBezTo>
                  <a:cubicBezTo>
                    <a:pt x="547" y="475"/>
                    <a:pt x="547" y="475"/>
                    <a:pt x="547" y="475"/>
                  </a:cubicBezTo>
                  <a:cubicBezTo>
                    <a:pt x="550" y="474"/>
                    <a:pt x="550" y="474"/>
                    <a:pt x="550" y="474"/>
                  </a:cubicBezTo>
                  <a:cubicBezTo>
                    <a:pt x="552" y="472"/>
                    <a:pt x="552" y="472"/>
                    <a:pt x="552" y="472"/>
                  </a:cubicBezTo>
                  <a:cubicBezTo>
                    <a:pt x="554" y="472"/>
                    <a:pt x="554" y="472"/>
                    <a:pt x="554" y="472"/>
                  </a:cubicBezTo>
                  <a:cubicBezTo>
                    <a:pt x="552" y="475"/>
                    <a:pt x="552" y="475"/>
                    <a:pt x="552" y="475"/>
                  </a:cubicBezTo>
                  <a:cubicBezTo>
                    <a:pt x="550" y="476"/>
                    <a:pt x="550" y="476"/>
                    <a:pt x="550" y="476"/>
                  </a:cubicBezTo>
                  <a:cubicBezTo>
                    <a:pt x="552" y="477"/>
                    <a:pt x="552" y="477"/>
                    <a:pt x="552" y="477"/>
                  </a:cubicBezTo>
                  <a:cubicBezTo>
                    <a:pt x="554" y="476"/>
                    <a:pt x="554" y="476"/>
                    <a:pt x="554" y="476"/>
                  </a:cubicBezTo>
                  <a:cubicBezTo>
                    <a:pt x="553" y="479"/>
                    <a:pt x="553" y="479"/>
                    <a:pt x="553" y="479"/>
                  </a:cubicBezTo>
                  <a:cubicBezTo>
                    <a:pt x="553" y="481"/>
                    <a:pt x="553" y="481"/>
                    <a:pt x="553" y="481"/>
                  </a:cubicBezTo>
                  <a:cubicBezTo>
                    <a:pt x="551" y="482"/>
                    <a:pt x="551" y="482"/>
                    <a:pt x="551" y="482"/>
                  </a:cubicBezTo>
                  <a:cubicBezTo>
                    <a:pt x="548" y="481"/>
                    <a:pt x="548" y="481"/>
                    <a:pt x="548" y="481"/>
                  </a:cubicBezTo>
                  <a:cubicBezTo>
                    <a:pt x="547" y="479"/>
                    <a:pt x="547" y="479"/>
                    <a:pt x="547" y="479"/>
                  </a:cubicBezTo>
                  <a:cubicBezTo>
                    <a:pt x="544" y="480"/>
                    <a:pt x="544" y="480"/>
                    <a:pt x="544" y="480"/>
                  </a:cubicBezTo>
                  <a:cubicBezTo>
                    <a:pt x="543" y="477"/>
                    <a:pt x="543" y="477"/>
                    <a:pt x="543" y="477"/>
                  </a:cubicBezTo>
                  <a:cubicBezTo>
                    <a:pt x="542" y="477"/>
                    <a:pt x="542" y="477"/>
                    <a:pt x="542" y="477"/>
                  </a:cubicBezTo>
                  <a:cubicBezTo>
                    <a:pt x="541" y="481"/>
                    <a:pt x="541" y="481"/>
                    <a:pt x="541" y="481"/>
                  </a:cubicBezTo>
                  <a:cubicBezTo>
                    <a:pt x="543" y="483"/>
                    <a:pt x="543" y="483"/>
                    <a:pt x="543" y="483"/>
                  </a:cubicBezTo>
                  <a:cubicBezTo>
                    <a:pt x="544" y="486"/>
                    <a:pt x="544" y="486"/>
                    <a:pt x="544" y="486"/>
                  </a:cubicBezTo>
                  <a:cubicBezTo>
                    <a:pt x="543" y="491"/>
                    <a:pt x="543" y="491"/>
                    <a:pt x="543" y="491"/>
                  </a:cubicBezTo>
                  <a:cubicBezTo>
                    <a:pt x="545" y="487"/>
                    <a:pt x="545" y="487"/>
                    <a:pt x="545" y="487"/>
                  </a:cubicBezTo>
                  <a:cubicBezTo>
                    <a:pt x="544" y="483"/>
                    <a:pt x="544" y="483"/>
                    <a:pt x="544" y="483"/>
                  </a:cubicBezTo>
                  <a:cubicBezTo>
                    <a:pt x="546" y="481"/>
                    <a:pt x="546" y="481"/>
                    <a:pt x="546" y="481"/>
                  </a:cubicBezTo>
                  <a:cubicBezTo>
                    <a:pt x="547" y="483"/>
                    <a:pt x="547" y="483"/>
                    <a:pt x="547" y="483"/>
                  </a:cubicBezTo>
                  <a:cubicBezTo>
                    <a:pt x="550" y="483"/>
                    <a:pt x="550" y="483"/>
                    <a:pt x="550" y="483"/>
                  </a:cubicBezTo>
                  <a:cubicBezTo>
                    <a:pt x="552" y="485"/>
                    <a:pt x="552" y="485"/>
                    <a:pt x="552" y="485"/>
                  </a:cubicBezTo>
                  <a:cubicBezTo>
                    <a:pt x="554" y="483"/>
                    <a:pt x="554" y="483"/>
                    <a:pt x="554" y="483"/>
                  </a:cubicBezTo>
                  <a:cubicBezTo>
                    <a:pt x="554" y="480"/>
                    <a:pt x="554" y="480"/>
                    <a:pt x="554" y="480"/>
                  </a:cubicBezTo>
                  <a:cubicBezTo>
                    <a:pt x="557" y="480"/>
                    <a:pt x="557" y="480"/>
                    <a:pt x="557" y="480"/>
                  </a:cubicBezTo>
                  <a:cubicBezTo>
                    <a:pt x="559" y="477"/>
                    <a:pt x="559" y="477"/>
                    <a:pt x="559" y="477"/>
                  </a:cubicBezTo>
                  <a:cubicBezTo>
                    <a:pt x="562" y="477"/>
                    <a:pt x="562" y="477"/>
                    <a:pt x="562" y="477"/>
                  </a:cubicBezTo>
                  <a:cubicBezTo>
                    <a:pt x="563" y="475"/>
                    <a:pt x="563" y="475"/>
                    <a:pt x="563" y="475"/>
                  </a:cubicBezTo>
                  <a:cubicBezTo>
                    <a:pt x="561" y="476"/>
                    <a:pt x="561" y="476"/>
                    <a:pt x="561" y="476"/>
                  </a:cubicBezTo>
                  <a:cubicBezTo>
                    <a:pt x="559" y="476"/>
                    <a:pt x="559" y="476"/>
                    <a:pt x="559" y="476"/>
                  </a:cubicBezTo>
                  <a:cubicBezTo>
                    <a:pt x="558" y="478"/>
                    <a:pt x="558" y="478"/>
                    <a:pt x="558" y="478"/>
                  </a:cubicBezTo>
                  <a:cubicBezTo>
                    <a:pt x="556" y="478"/>
                    <a:pt x="556" y="478"/>
                    <a:pt x="556" y="478"/>
                  </a:cubicBezTo>
                  <a:cubicBezTo>
                    <a:pt x="555" y="478"/>
                    <a:pt x="555" y="478"/>
                    <a:pt x="555" y="478"/>
                  </a:cubicBezTo>
                  <a:cubicBezTo>
                    <a:pt x="557" y="476"/>
                    <a:pt x="557" y="476"/>
                    <a:pt x="557" y="476"/>
                  </a:cubicBezTo>
                  <a:cubicBezTo>
                    <a:pt x="558" y="474"/>
                    <a:pt x="558" y="474"/>
                    <a:pt x="558" y="474"/>
                  </a:cubicBezTo>
                  <a:cubicBezTo>
                    <a:pt x="557" y="473"/>
                    <a:pt x="557" y="473"/>
                    <a:pt x="557" y="473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9" y="468"/>
                    <a:pt x="559" y="468"/>
                    <a:pt x="559" y="468"/>
                  </a:cubicBezTo>
                  <a:cubicBezTo>
                    <a:pt x="559" y="466"/>
                    <a:pt x="559" y="466"/>
                    <a:pt x="559" y="466"/>
                  </a:cubicBezTo>
                  <a:cubicBezTo>
                    <a:pt x="557" y="465"/>
                    <a:pt x="557" y="465"/>
                    <a:pt x="557" y="465"/>
                  </a:cubicBezTo>
                  <a:cubicBezTo>
                    <a:pt x="558" y="464"/>
                    <a:pt x="558" y="464"/>
                    <a:pt x="558" y="464"/>
                  </a:cubicBezTo>
                  <a:cubicBezTo>
                    <a:pt x="560" y="460"/>
                    <a:pt x="560" y="460"/>
                    <a:pt x="560" y="460"/>
                  </a:cubicBezTo>
                  <a:cubicBezTo>
                    <a:pt x="561" y="457"/>
                    <a:pt x="561" y="457"/>
                    <a:pt x="561" y="457"/>
                  </a:cubicBezTo>
                  <a:cubicBezTo>
                    <a:pt x="563" y="455"/>
                    <a:pt x="563" y="455"/>
                    <a:pt x="563" y="455"/>
                  </a:cubicBezTo>
                  <a:cubicBezTo>
                    <a:pt x="564" y="456"/>
                    <a:pt x="564" y="456"/>
                    <a:pt x="564" y="456"/>
                  </a:cubicBezTo>
                  <a:cubicBezTo>
                    <a:pt x="564" y="457"/>
                    <a:pt x="564" y="457"/>
                    <a:pt x="564" y="457"/>
                  </a:cubicBezTo>
                  <a:cubicBezTo>
                    <a:pt x="565" y="457"/>
                    <a:pt x="565" y="457"/>
                    <a:pt x="565" y="457"/>
                  </a:cubicBezTo>
                  <a:cubicBezTo>
                    <a:pt x="566" y="455"/>
                    <a:pt x="566" y="455"/>
                    <a:pt x="566" y="455"/>
                  </a:cubicBezTo>
                  <a:cubicBezTo>
                    <a:pt x="567" y="456"/>
                    <a:pt x="567" y="456"/>
                    <a:pt x="567" y="456"/>
                  </a:cubicBezTo>
                  <a:cubicBezTo>
                    <a:pt x="568" y="456"/>
                    <a:pt x="568" y="456"/>
                    <a:pt x="568" y="456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1" y="457"/>
                    <a:pt x="571" y="457"/>
                    <a:pt x="571" y="457"/>
                  </a:cubicBezTo>
                  <a:cubicBezTo>
                    <a:pt x="572" y="455"/>
                    <a:pt x="572" y="455"/>
                    <a:pt x="572" y="455"/>
                  </a:cubicBezTo>
                  <a:cubicBezTo>
                    <a:pt x="578" y="453"/>
                    <a:pt x="578" y="453"/>
                    <a:pt x="578" y="453"/>
                  </a:cubicBezTo>
                  <a:cubicBezTo>
                    <a:pt x="579" y="451"/>
                    <a:pt x="579" y="451"/>
                    <a:pt x="579" y="451"/>
                  </a:cubicBezTo>
                  <a:cubicBezTo>
                    <a:pt x="579" y="449"/>
                    <a:pt x="579" y="449"/>
                    <a:pt x="579" y="449"/>
                  </a:cubicBezTo>
                  <a:cubicBezTo>
                    <a:pt x="580" y="449"/>
                    <a:pt x="580" y="449"/>
                    <a:pt x="580" y="449"/>
                  </a:cubicBezTo>
                  <a:cubicBezTo>
                    <a:pt x="583" y="446"/>
                    <a:pt x="583" y="446"/>
                    <a:pt x="583" y="446"/>
                  </a:cubicBezTo>
                  <a:cubicBezTo>
                    <a:pt x="586" y="446"/>
                    <a:pt x="586" y="446"/>
                    <a:pt x="586" y="446"/>
                  </a:cubicBezTo>
                  <a:cubicBezTo>
                    <a:pt x="588" y="444"/>
                    <a:pt x="588" y="444"/>
                    <a:pt x="588" y="444"/>
                  </a:cubicBezTo>
                  <a:cubicBezTo>
                    <a:pt x="587" y="443"/>
                    <a:pt x="587" y="443"/>
                    <a:pt x="587" y="443"/>
                  </a:cubicBezTo>
                  <a:cubicBezTo>
                    <a:pt x="588" y="439"/>
                    <a:pt x="588" y="439"/>
                    <a:pt x="588" y="439"/>
                  </a:cubicBezTo>
                  <a:cubicBezTo>
                    <a:pt x="590" y="437"/>
                    <a:pt x="590" y="437"/>
                    <a:pt x="590" y="437"/>
                  </a:cubicBezTo>
                  <a:cubicBezTo>
                    <a:pt x="590" y="434"/>
                    <a:pt x="590" y="434"/>
                    <a:pt x="590" y="434"/>
                  </a:cubicBezTo>
                  <a:cubicBezTo>
                    <a:pt x="589" y="433"/>
                    <a:pt x="589" y="433"/>
                    <a:pt x="589" y="433"/>
                  </a:cubicBezTo>
                  <a:cubicBezTo>
                    <a:pt x="588" y="434"/>
                    <a:pt x="588" y="434"/>
                    <a:pt x="588" y="434"/>
                  </a:cubicBezTo>
                  <a:cubicBezTo>
                    <a:pt x="586" y="435"/>
                    <a:pt x="586" y="435"/>
                    <a:pt x="586" y="435"/>
                  </a:cubicBezTo>
                  <a:cubicBezTo>
                    <a:pt x="586" y="436"/>
                    <a:pt x="586" y="436"/>
                    <a:pt x="586" y="436"/>
                  </a:cubicBezTo>
                  <a:cubicBezTo>
                    <a:pt x="585" y="438"/>
                    <a:pt x="585" y="438"/>
                    <a:pt x="585" y="438"/>
                  </a:cubicBezTo>
                  <a:cubicBezTo>
                    <a:pt x="583" y="438"/>
                    <a:pt x="583" y="438"/>
                    <a:pt x="583" y="438"/>
                  </a:cubicBezTo>
                  <a:cubicBezTo>
                    <a:pt x="582" y="437"/>
                    <a:pt x="582" y="437"/>
                    <a:pt x="582" y="437"/>
                  </a:cubicBezTo>
                  <a:cubicBezTo>
                    <a:pt x="580" y="437"/>
                    <a:pt x="580" y="437"/>
                    <a:pt x="580" y="437"/>
                  </a:cubicBezTo>
                  <a:cubicBezTo>
                    <a:pt x="580" y="436"/>
                    <a:pt x="580" y="436"/>
                    <a:pt x="580" y="436"/>
                  </a:cubicBezTo>
                  <a:cubicBezTo>
                    <a:pt x="581" y="433"/>
                    <a:pt x="581" y="433"/>
                    <a:pt x="581" y="433"/>
                  </a:cubicBezTo>
                  <a:cubicBezTo>
                    <a:pt x="583" y="433"/>
                    <a:pt x="583" y="433"/>
                    <a:pt x="583" y="433"/>
                  </a:cubicBezTo>
                  <a:cubicBezTo>
                    <a:pt x="584" y="431"/>
                    <a:pt x="584" y="431"/>
                    <a:pt x="584" y="431"/>
                  </a:cubicBezTo>
                  <a:cubicBezTo>
                    <a:pt x="587" y="430"/>
                    <a:pt x="587" y="430"/>
                    <a:pt x="587" y="430"/>
                  </a:cubicBezTo>
                  <a:cubicBezTo>
                    <a:pt x="588" y="428"/>
                    <a:pt x="588" y="428"/>
                    <a:pt x="588" y="428"/>
                  </a:cubicBezTo>
                  <a:cubicBezTo>
                    <a:pt x="586" y="427"/>
                    <a:pt x="586" y="427"/>
                    <a:pt x="586" y="427"/>
                  </a:cubicBezTo>
                  <a:cubicBezTo>
                    <a:pt x="588" y="425"/>
                    <a:pt x="588" y="425"/>
                    <a:pt x="588" y="425"/>
                  </a:cubicBezTo>
                  <a:cubicBezTo>
                    <a:pt x="591" y="424"/>
                    <a:pt x="591" y="424"/>
                    <a:pt x="591" y="424"/>
                  </a:cubicBezTo>
                  <a:cubicBezTo>
                    <a:pt x="594" y="425"/>
                    <a:pt x="594" y="425"/>
                    <a:pt x="594" y="425"/>
                  </a:cubicBezTo>
                  <a:cubicBezTo>
                    <a:pt x="592" y="426"/>
                    <a:pt x="592" y="426"/>
                    <a:pt x="592" y="426"/>
                  </a:cubicBezTo>
                  <a:cubicBezTo>
                    <a:pt x="591" y="429"/>
                    <a:pt x="591" y="429"/>
                    <a:pt x="591" y="429"/>
                  </a:cubicBezTo>
                  <a:cubicBezTo>
                    <a:pt x="592" y="429"/>
                    <a:pt x="592" y="429"/>
                    <a:pt x="592" y="429"/>
                  </a:cubicBezTo>
                  <a:cubicBezTo>
                    <a:pt x="595" y="428"/>
                    <a:pt x="595" y="428"/>
                    <a:pt x="595" y="428"/>
                  </a:cubicBezTo>
                  <a:cubicBezTo>
                    <a:pt x="597" y="423"/>
                    <a:pt x="597" y="423"/>
                    <a:pt x="597" y="423"/>
                  </a:cubicBezTo>
                  <a:cubicBezTo>
                    <a:pt x="597" y="421"/>
                    <a:pt x="597" y="421"/>
                    <a:pt x="597" y="421"/>
                  </a:cubicBezTo>
                  <a:cubicBezTo>
                    <a:pt x="594" y="421"/>
                    <a:pt x="594" y="421"/>
                    <a:pt x="594" y="421"/>
                  </a:cubicBezTo>
                  <a:cubicBezTo>
                    <a:pt x="592" y="421"/>
                    <a:pt x="592" y="421"/>
                    <a:pt x="592" y="421"/>
                  </a:cubicBezTo>
                  <a:cubicBezTo>
                    <a:pt x="591" y="420"/>
                    <a:pt x="591" y="420"/>
                    <a:pt x="591" y="420"/>
                  </a:cubicBezTo>
                  <a:cubicBezTo>
                    <a:pt x="587" y="419"/>
                    <a:pt x="587" y="419"/>
                    <a:pt x="587" y="419"/>
                  </a:cubicBezTo>
                  <a:cubicBezTo>
                    <a:pt x="586" y="415"/>
                    <a:pt x="586" y="415"/>
                    <a:pt x="586" y="415"/>
                  </a:cubicBezTo>
                  <a:cubicBezTo>
                    <a:pt x="587" y="413"/>
                    <a:pt x="587" y="413"/>
                    <a:pt x="587" y="413"/>
                  </a:cubicBezTo>
                  <a:cubicBezTo>
                    <a:pt x="585" y="415"/>
                    <a:pt x="585" y="415"/>
                    <a:pt x="585" y="415"/>
                  </a:cubicBezTo>
                  <a:cubicBezTo>
                    <a:pt x="584" y="415"/>
                    <a:pt x="584" y="415"/>
                    <a:pt x="584" y="415"/>
                  </a:cubicBezTo>
                  <a:cubicBezTo>
                    <a:pt x="582" y="413"/>
                    <a:pt x="582" y="413"/>
                    <a:pt x="582" y="413"/>
                  </a:cubicBezTo>
                  <a:cubicBezTo>
                    <a:pt x="580" y="412"/>
                    <a:pt x="580" y="412"/>
                    <a:pt x="580" y="412"/>
                  </a:cubicBezTo>
                  <a:cubicBezTo>
                    <a:pt x="579" y="409"/>
                    <a:pt x="579" y="409"/>
                    <a:pt x="579" y="409"/>
                  </a:cubicBezTo>
                  <a:cubicBezTo>
                    <a:pt x="578" y="409"/>
                    <a:pt x="578" y="409"/>
                    <a:pt x="578" y="409"/>
                  </a:cubicBezTo>
                  <a:cubicBezTo>
                    <a:pt x="577" y="409"/>
                    <a:pt x="577" y="409"/>
                    <a:pt x="577" y="409"/>
                  </a:cubicBezTo>
                  <a:cubicBezTo>
                    <a:pt x="576" y="407"/>
                    <a:pt x="576" y="407"/>
                    <a:pt x="576" y="407"/>
                  </a:cubicBezTo>
                  <a:cubicBezTo>
                    <a:pt x="575" y="406"/>
                    <a:pt x="575" y="406"/>
                    <a:pt x="575" y="406"/>
                  </a:cubicBezTo>
                  <a:cubicBezTo>
                    <a:pt x="576" y="404"/>
                    <a:pt x="576" y="404"/>
                    <a:pt x="576" y="404"/>
                  </a:cubicBezTo>
                  <a:cubicBezTo>
                    <a:pt x="576" y="402"/>
                    <a:pt x="576" y="402"/>
                    <a:pt x="576" y="402"/>
                  </a:cubicBezTo>
                  <a:cubicBezTo>
                    <a:pt x="575" y="400"/>
                    <a:pt x="575" y="400"/>
                    <a:pt x="575" y="400"/>
                  </a:cubicBezTo>
                  <a:cubicBezTo>
                    <a:pt x="576" y="394"/>
                    <a:pt x="576" y="394"/>
                    <a:pt x="576" y="394"/>
                  </a:cubicBezTo>
                  <a:cubicBezTo>
                    <a:pt x="577" y="392"/>
                    <a:pt x="577" y="392"/>
                    <a:pt x="577" y="392"/>
                  </a:cubicBezTo>
                  <a:cubicBezTo>
                    <a:pt x="582" y="388"/>
                    <a:pt x="582" y="388"/>
                    <a:pt x="582" y="388"/>
                  </a:cubicBezTo>
                  <a:cubicBezTo>
                    <a:pt x="584" y="387"/>
                    <a:pt x="584" y="387"/>
                    <a:pt x="584" y="387"/>
                  </a:cubicBezTo>
                  <a:cubicBezTo>
                    <a:pt x="586" y="387"/>
                    <a:pt x="586" y="387"/>
                    <a:pt x="586" y="387"/>
                  </a:cubicBezTo>
                  <a:cubicBezTo>
                    <a:pt x="586" y="386"/>
                    <a:pt x="586" y="386"/>
                    <a:pt x="586" y="386"/>
                  </a:cubicBezTo>
                  <a:cubicBezTo>
                    <a:pt x="588" y="385"/>
                    <a:pt x="588" y="385"/>
                    <a:pt x="588" y="385"/>
                  </a:cubicBezTo>
                  <a:cubicBezTo>
                    <a:pt x="588" y="383"/>
                    <a:pt x="588" y="383"/>
                    <a:pt x="588" y="383"/>
                  </a:cubicBezTo>
                  <a:cubicBezTo>
                    <a:pt x="587" y="383"/>
                    <a:pt x="587" y="383"/>
                    <a:pt x="587" y="383"/>
                  </a:cubicBezTo>
                  <a:cubicBezTo>
                    <a:pt x="585" y="385"/>
                    <a:pt x="585" y="385"/>
                    <a:pt x="585" y="385"/>
                  </a:cubicBezTo>
                  <a:cubicBezTo>
                    <a:pt x="584" y="384"/>
                    <a:pt x="584" y="384"/>
                    <a:pt x="584" y="384"/>
                  </a:cubicBezTo>
                  <a:cubicBezTo>
                    <a:pt x="584" y="382"/>
                    <a:pt x="584" y="382"/>
                    <a:pt x="584" y="382"/>
                  </a:cubicBezTo>
                  <a:cubicBezTo>
                    <a:pt x="583" y="380"/>
                    <a:pt x="583" y="380"/>
                    <a:pt x="583" y="380"/>
                  </a:cubicBezTo>
                  <a:cubicBezTo>
                    <a:pt x="583" y="377"/>
                    <a:pt x="583" y="377"/>
                    <a:pt x="583" y="377"/>
                  </a:cubicBezTo>
                  <a:cubicBezTo>
                    <a:pt x="586" y="374"/>
                    <a:pt x="586" y="374"/>
                    <a:pt x="586" y="374"/>
                  </a:cubicBezTo>
                  <a:cubicBezTo>
                    <a:pt x="588" y="370"/>
                    <a:pt x="588" y="370"/>
                    <a:pt x="588" y="370"/>
                  </a:cubicBezTo>
                  <a:cubicBezTo>
                    <a:pt x="590" y="369"/>
                    <a:pt x="590" y="369"/>
                    <a:pt x="590" y="369"/>
                  </a:cubicBezTo>
                  <a:cubicBezTo>
                    <a:pt x="591" y="366"/>
                    <a:pt x="591" y="366"/>
                    <a:pt x="591" y="366"/>
                  </a:cubicBezTo>
                  <a:cubicBezTo>
                    <a:pt x="593" y="366"/>
                    <a:pt x="593" y="366"/>
                    <a:pt x="593" y="366"/>
                  </a:cubicBezTo>
                  <a:cubicBezTo>
                    <a:pt x="595" y="363"/>
                    <a:pt x="595" y="363"/>
                    <a:pt x="595" y="363"/>
                  </a:cubicBezTo>
                  <a:cubicBezTo>
                    <a:pt x="598" y="362"/>
                    <a:pt x="598" y="362"/>
                    <a:pt x="598" y="362"/>
                  </a:cubicBezTo>
                  <a:cubicBezTo>
                    <a:pt x="599" y="363"/>
                    <a:pt x="599" y="363"/>
                    <a:pt x="599" y="363"/>
                  </a:cubicBezTo>
                  <a:cubicBezTo>
                    <a:pt x="598" y="366"/>
                    <a:pt x="598" y="366"/>
                    <a:pt x="598" y="366"/>
                  </a:cubicBezTo>
                  <a:cubicBezTo>
                    <a:pt x="600" y="367"/>
                    <a:pt x="600" y="367"/>
                    <a:pt x="600" y="367"/>
                  </a:cubicBezTo>
                  <a:cubicBezTo>
                    <a:pt x="599" y="369"/>
                    <a:pt x="599" y="369"/>
                    <a:pt x="599" y="369"/>
                  </a:cubicBezTo>
                  <a:cubicBezTo>
                    <a:pt x="602" y="368"/>
                    <a:pt x="602" y="368"/>
                    <a:pt x="602" y="368"/>
                  </a:cubicBezTo>
                  <a:cubicBezTo>
                    <a:pt x="602" y="366"/>
                    <a:pt x="602" y="366"/>
                    <a:pt x="602" y="366"/>
                  </a:cubicBezTo>
                  <a:cubicBezTo>
                    <a:pt x="605" y="362"/>
                    <a:pt x="605" y="362"/>
                    <a:pt x="605" y="362"/>
                  </a:cubicBezTo>
                  <a:cubicBezTo>
                    <a:pt x="605" y="361"/>
                    <a:pt x="605" y="361"/>
                    <a:pt x="605" y="361"/>
                  </a:cubicBezTo>
                  <a:cubicBezTo>
                    <a:pt x="603" y="360"/>
                    <a:pt x="603" y="360"/>
                    <a:pt x="603" y="360"/>
                  </a:cubicBezTo>
                  <a:cubicBezTo>
                    <a:pt x="601" y="360"/>
                    <a:pt x="601" y="360"/>
                    <a:pt x="601" y="360"/>
                  </a:cubicBezTo>
                  <a:cubicBezTo>
                    <a:pt x="599" y="357"/>
                    <a:pt x="599" y="357"/>
                    <a:pt x="599" y="357"/>
                  </a:cubicBezTo>
                  <a:cubicBezTo>
                    <a:pt x="601" y="355"/>
                    <a:pt x="601" y="355"/>
                    <a:pt x="601" y="355"/>
                  </a:cubicBezTo>
                  <a:cubicBezTo>
                    <a:pt x="605" y="355"/>
                    <a:pt x="605" y="355"/>
                    <a:pt x="605" y="355"/>
                  </a:cubicBezTo>
                  <a:cubicBezTo>
                    <a:pt x="606" y="354"/>
                    <a:pt x="606" y="354"/>
                    <a:pt x="606" y="354"/>
                  </a:cubicBezTo>
                  <a:cubicBezTo>
                    <a:pt x="609" y="352"/>
                    <a:pt x="609" y="352"/>
                    <a:pt x="609" y="352"/>
                  </a:cubicBezTo>
                  <a:cubicBezTo>
                    <a:pt x="609" y="350"/>
                    <a:pt x="609" y="350"/>
                    <a:pt x="609" y="350"/>
                  </a:cubicBezTo>
                  <a:cubicBezTo>
                    <a:pt x="611" y="349"/>
                    <a:pt x="611" y="349"/>
                    <a:pt x="611" y="349"/>
                  </a:cubicBezTo>
                  <a:cubicBezTo>
                    <a:pt x="613" y="350"/>
                    <a:pt x="613" y="350"/>
                    <a:pt x="613" y="350"/>
                  </a:cubicBezTo>
                  <a:cubicBezTo>
                    <a:pt x="617" y="351"/>
                    <a:pt x="617" y="351"/>
                    <a:pt x="617" y="351"/>
                  </a:cubicBezTo>
                  <a:cubicBezTo>
                    <a:pt x="618" y="353"/>
                    <a:pt x="618" y="353"/>
                    <a:pt x="618" y="353"/>
                  </a:cubicBezTo>
                  <a:cubicBezTo>
                    <a:pt x="617" y="354"/>
                    <a:pt x="617" y="354"/>
                    <a:pt x="617" y="354"/>
                  </a:cubicBezTo>
                  <a:cubicBezTo>
                    <a:pt x="619" y="355"/>
                    <a:pt x="619" y="355"/>
                    <a:pt x="619" y="355"/>
                  </a:cubicBezTo>
                  <a:cubicBezTo>
                    <a:pt x="620" y="357"/>
                    <a:pt x="620" y="357"/>
                    <a:pt x="620" y="357"/>
                  </a:cubicBezTo>
                  <a:cubicBezTo>
                    <a:pt x="622" y="358"/>
                    <a:pt x="622" y="358"/>
                    <a:pt x="622" y="358"/>
                  </a:cubicBezTo>
                  <a:cubicBezTo>
                    <a:pt x="621" y="360"/>
                    <a:pt x="621" y="360"/>
                    <a:pt x="621" y="360"/>
                  </a:cubicBezTo>
                  <a:cubicBezTo>
                    <a:pt x="620" y="361"/>
                    <a:pt x="620" y="361"/>
                    <a:pt x="620" y="361"/>
                  </a:cubicBezTo>
                  <a:cubicBezTo>
                    <a:pt x="621" y="363"/>
                    <a:pt x="621" y="363"/>
                    <a:pt x="621" y="363"/>
                  </a:cubicBezTo>
                  <a:cubicBezTo>
                    <a:pt x="620" y="365"/>
                    <a:pt x="620" y="365"/>
                    <a:pt x="620" y="365"/>
                  </a:cubicBezTo>
                  <a:cubicBezTo>
                    <a:pt x="622" y="367"/>
                    <a:pt x="622" y="367"/>
                    <a:pt x="622" y="367"/>
                  </a:cubicBezTo>
                  <a:cubicBezTo>
                    <a:pt x="623" y="369"/>
                    <a:pt x="623" y="369"/>
                    <a:pt x="623" y="369"/>
                  </a:cubicBezTo>
                  <a:cubicBezTo>
                    <a:pt x="623" y="373"/>
                    <a:pt x="623" y="373"/>
                    <a:pt x="623" y="373"/>
                  </a:cubicBezTo>
                  <a:cubicBezTo>
                    <a:pt x="624" y="374"/>
                    <a:pt x="624" y="374"/>
                    <a:pt x="624" y="374"/>
                  </a:cubicBezTo>
                  <a:cubicBezTo>
                    <a:pt x="624" y="375"/>
                    <a:pt x="624" y="375"/>
                    <a:pt x="624" y="375"/>
                  </a:cubicBezTo>
                  <a:cubicBezTo>
                    <a:pt x="622" y="377"/>
                    <a:pt x="622" y="377"/>
                    <a:pt x="622" y="377"/>
                  </a:cubicBezTo>
                  <a:cubicBezTo>
                    <a:pt x="622" y="379"/>
                    <a:pt x="622" y="379"/>
                    <a:pt x="622" y="379"/>
                  </a:cubicBezTo>
                  <a:cubicBezTo>
                    <a:pt x="620" y="382"/>
                    <a:pt x="620" y="382"/>
                    <a:pt x="620" y="382"/>
                  </a:cubicBezTo>
                  <a:cubicBezTo>
                    <a:pt x="620" y="385"/>
                    <a:pt x="620" y="385"/>
                    <a:pt x="620" y="385"/>
                  </a:cubicBezTo>
                  <a:cubicBezTo>
                    <a:pt x="619" y="386"/>
                    <a:pt x="619" y="386"/>
                    <a:pt x="619" y="386"/>
                  </a:cubicBezTo>
                  <a:cubicBezTo>
                    <a:pt x="620" y="388"/>
                    <a:pt x="620" y="388"/>
                    <a:pt x="620" y="388"/>
                  </a:cubicBezTo>
                  <a:cubicBezTo>
                    <a:pt x="619" y="391"/>
                    <a:pt x="619" y="391"/>
                    <a:pt x="619" y="391"/>
                  </a:cubicBezTo>
                  <a:cubicBezTo>
                    <a:pt x="622" y="393"/>
                    <a:pt x="622" y="393"/>
                    <a:pt x="622" y="393"/>
                  </a:cubicBezTo>
                  <a:cubicBezTo>
                    <a:pt x="622" y="395"/>
                    <a:pt x="622" y="395"/>
                    <a:pt x="622" y="395"/>
                  </a:cubicBezTo>
                  <a:cubicBezTo>
                    <a:pt x="621" y="396"/>
                    <a:pt x="621" y="396"/>
                    <a:pt x="621" y="396"/>
                  </a:cubicBezTo>
                  <a:cubicBezTo>
                    <a:pt x="622" y="398"/>
                    <a:pt x="622" y="398"/>
                    <a:pt x="622" y="398"/>
                  </a:cubicBezTo>
                  <a:cubicBezTo>
                    <a:pt x="621" y="401"/>
                    <a:pt x="621" y="401"/>
                    <a:pt x="621" y="401"/>
                  </a:cubicBezTo>
                  <a:cubicBezTo>
                    <a:pt x="621" y="402"/>
                    <a:pt x="621" y="402"/>
                    <a:pt x="621" y="402"/>
                  </a:cubicBezTo>
                  <a:cubicBezTo>
                    <a:pt x="623" y="403"/>
                    <a:pt x="623" y="403"/>
                    <a:pt x="623" y="403"/>
                  </a:cubicBezTo>
                  <a:cubicBezTo>
                    <a:pt x="624" y="405"/>
                    <a:pt x="624" y="405"/>
                    <a:pt x="624" y="405"/>
                  </a:cubicBezTo>
                  <a:cubicBezTo>
                    <a:pt x="624" y="407"/>
                    <a:pt x="624" y="407"/>
                    <a:pt x="624" y="407"/>
                  </a:cubicBezTo>
                  <a:cubicBezTo>
                    <a:pt x="622" y="409"/>
                    <a:pt x="622" y="409"/>
                    <a:pt x="622" y="409"/>
                  </a:cubicBezTo>
                  <a:cubicBezTo>
                    <a:pt x="621" y="408"/>
                    <a:pt x="621" y="408"/>
                    <a:pt x="621" y="408"/>
                  </a:cubicBezTo>
                  <a:cubicBezTo>
                    <a:pt x="619" y="408"/>
                    <a:pt x="619" y="408"/>
                    <a:pt x="619" y="408"/>
                  </a:cubicBezTo>
                  <a:cubicBezTo>
                    <a:pt x="617" y="406"/>
                    <a:pt x="617" y="406"/>
                    <a:pt x="617" y="406"/>
                  </a:cubicBezTo>
                  <a:cubicBezTo>
                    <a:pt x="618" y="403"/>
                    <a:pt x="618" y="403"/>
                    <a:pt x="618" y="403"/>
                  </a:cubicBezTo>
                  <a:cubicBezTo>
                    <a:pt x="615" y="404"/>
                    <a:pt x="615" y="404"/>
                    <a:pt x="615" y="404"/>
                  </a:cubicBezTo>
                  <a:cubicBezTo>
                    <a:pt x="614" y="407"/>
                    <a:pt x="614" y="407"/>
                    <a:pt x="614" y="407"/>
                  </a:cubicBezTo>
                  <a:cubicBezTo>
                    <a:pt x="612" y="408"/>
                    <a:pt x="612" y="408"/>
                    <a:pt x="612" y="408"/>
                  </a:cubicBezTo>
                  <a:cubicBezTo>
                    <a:pt x="612" y="409"/>
                    <a:pt x="612" y="409"/>
                    <a:pt x="612" y="409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7" y="410"/>
                    <a:pt x="617" y="410"/>
                    <a:pt x="617" y="410"/>
                  </a:cubicBezTo>
                  <a:cubicBezTo>
                    <a:pt x="616" y="411"/>
                    <a:pt x="616" y="411"/>
                    <a:pt x="616" y="411"/>
                  </a:cubicBezTo>
                  <a:cubicBezTo>
                    <a:pt x="610" y="416"/>
                    <a:pt x="610" y="416"/>
                    <a:pt x="610" y="416"/>
                  </a:cubicBezTo>
                  <a:cubicBezTo>
                    <a:pt x="608" y="416"/>
                    <a:pt x="608" y="416"/>
                    <a:pt x="608" y="416"/>
                  </a:cubicBezTo>
                  <a:cubicBezTo>
                    <a:pt x="608" y="417"/>
                    <a:pt x="608" y="417"/>
                    <a:pt x="608" y="417"/>
                  </a:cubicBezTo>
                  <a:cubicBezTo>
                    <a:pt x="606" y="418"/>
                    <a:pt x="606" y="418"/>
                    <a:pt x="606" y="418"/>
                  </a:cubicBezTo>
                  <a:cubicBezTo>
                    <a:pt x="606" y="420"/>
                    <a:pt x="606" y="420"/>
                    <a:pt x="606" y="420"/>
                  </a:cubicBezTo>
                  <a:cubicBezTo>
                    <a:pt x="607" y="422"/>
                    <a:pt x="607" y="422"/>
                    <a:pt x="607" y="422"/>
                  </a:cubicBezTo>
                  <a:cubicBezTo>
                    <a:pt x="609" y="421"/>
                    <a:pt x="609" y="421"/>
                    <a:pt x="609" y="421"/>
                  </a:cubicBezTo>
                  <a:cubicBezTo>
                    <a:pt x="611" y="421"/>
                    <a:pt x="611" y="421"/>
                    <a:pt x="611" y="421"/>
                  </a:cubicBezTo>
                  <a:cubicBezTo>
                    <a:pt x="611" y="424"/>
                    <a:pt x="611" y="424"/>
                    <a:pt x="611" y="424"/>
                  </a:cubicBezTo>
                  <a:cubicBezTo>
                    <a:pt x="613" y="426"/>
                    <a:pt x="613" y="426"/>
                    <a:pt x="613" y="426"/>
                  </a:cubicBezTo>
                  <a:cubicBezTo>
                    <a:pt x="616" y="425"/>
                    <a:pt x="616" y="425"/>
                    <a:pt x="616" y="425"/>
                  </a:cubicBezTo>
                  <a:cubicBezTo>
                    <a:pt x="617" y="423"/>
                    <a:pt x="617" y="423"/>
                    <a:pt x="617" y="423"/>
                  </a:cubicBezTo>
                  <a:cubicBezTo>
                    <a:pt x="619" y="423"/>
                    <a:pt x="619" y="423"/>
                    <a:pt x="619" y="423"/>
                  </a:cubicBezTo>
                  <a:cubicBezTo>
                    <a:pt x="620" y="424"/>
                    <a:pt x="620" y="424"/>
                    <a:pt x="620" y="424"/>
                  </a:cubicBezTo>
                  <a:cubicBezTo>
                    <a:pt x="618" y="425"/>
                    <a:pt x="618" y="425"/>
                    <a:pt x="618" y="425"/>
                  </a:cubicBezTo>
                  <a:cubicBezTo>
                    <a:pt x="618" y="425"/>
                    <a:pt x="618" y="425"/>
                    <a:pt x="618" y="425"/>
                  </a:cubicBezTo>
                  <a:cubicBezTo>
                    <a:pt x="621" y="426"/>
                    <a:pt x="621" y="426"/>
                    <a:pt x="621" y="426"/>
                  </a:cubicBezTo>
                  <a:cubicBezTo>
                    <a:pt x="622" y="428"/>
                    <a:pt x="622" y="428"/>
                    <a:pt x="622" y="428"/>
                  </a:cubicBezTo>
                  <a:cubicBezTo>
                    <a:pt x="624" y="426"/>
                    <a:pt x="624" y="426"/>
                    <a:pt x="624" y="426"/>
                  </a:cubicBezTo>
                  <a:cubicBezTo>
                    <a:pt x="626" y="427"/>
                    <a:pt x="626" y="427"/>
                    <a:pt x="626" y="427"/>
                  </a:cubicBezTo>
                  <a:cubicBezTo>
                    <a:pt x="624" y="429"/>
                    <a:pt x="624" y="429"/>
                    <a:pt x="624" y="429"/>
                  </a:cubicBezTo>
                  <a:cubicBezTo>
                    <a:pt x="622" y="429"/>
                    <a:pt x="622" y="429"/>
                    <a:pt x="622" y="429"/>
                  </a:cubicBezTo>
                  <a:cubicBezTo>
                    <a:pt x="620" y="432"/>
                    <a:pt x="620" y="432"/>
                    <a:pt x="620" y="432"/>
                  </a:cubicBezTo>
                  <a:cubicBezTo>
                    <a:pt x="619" y="432"/>
                    <a:pt x="619" y="432"/>
                    <a:pt x="619" y="432"/>
                  </a:cubicBezTo>
                  <a:cubicBezTo>
                    <a:pt x="618" y="430"/>
                    <a:pt x="618" y="430"/>
                    <a:pt x="618" y="430"/>
                  </a:cubicBezTo>
                  <a:cubicBezTo>
                    <a:pt x="617" y="430"/>
                    <a:pt x="617" y="430"/>
                    <a:pt x="617" y="430"/>
                  </a:cubicBezTo>
                  <a:cubicBezTo>
                    <a:pt x="616" y="429"/>
                    <a:pt x="616" y="429"/>
                    <a:pt x="616" y="429"/>
                  </a:cubicBezTo>
                  <a:cubicBezTo>
                    <a:pt x="616" y="430"/>
                    <a:pt x="616" y="430"/>
                    <a:pt x="616" y="430"/>
                  </a:cubicBezTo>
                  <a:cubicBezTo>
                    <a:pt x="617" y="433"/>
                    <a:pt x="617" y="433"/>
                    <a:pt x="617" y="433"/>
                  </a:cubicBezTo>
                  <a:cubicBezTo>
                    <a:pt x="617" y="434"/>
                    <a:pt x="617" y="434"/>
                    <a:pt x="617" y="434"/>
                  </a:cubicBezTo>
                  <a:cubicBezTo>
                    <a:pt x="620" y="438"/>
                    <a:pt x="620" y="438"/>
                    <a:pt x="620" y="438"/>
                  </a:cubicBezTo>
                  <a:cubicBezTo>
                    <a:pt x="619" y="441"/>
                    <a:pt x="619" y="441"/>
                    <a:pt x="619" y="441"/>
                  </a:cubicBezTo>
                  <a:cubicBezTo>
                    <a:pt x="620" y="441"/>
                    <a:pt x="620" y="441"/>
                    <a:pt x="620" y="441"/>
                  </a:cubicBezTo>
                  <a:cubicBezTo>
                    <a:pt x="619" y="444"/>
                    <a:pt x="619" y="444"/>
                    <a:pt x="619" y="444"/>
                  </a:cubicBezTo>
                  <a:cubicBezTo>
                    <a:pt x="618" y="445"/>
                    <a:pt x="618" y="445"/>
                    <a:pt x="618" y="445"/>
                  </a:cubicBezTo>
                  <a:cubicBezTo>
                    <a:pt x="618" y="447"/>
                    <a:pt x="618" y="447"/>
                    <a:pt x="618" y="447"/>
                  </a:cubicBezTo>
                  <a:cubicBezTo>
                    <a:pt x="617" y="450"/>
                    <a:pt x="617" y="450"/>
                    <a:pt x="617" y="450"/>
                  </a:cubicBezTo>
                  <a:cubicBezTo>
                    <a:pt x="615" y="453"/>
                    <a:pt x="615" y="453"/>
                    <a:pt x="615" y="453"/>
                  </a:cubicBezTo>
                  <a:cubicBezTo>
                    <a:pt x="616" y="454"/>
                    <a:pt x="616" y="454"/>
                    <a:pt x="616" y="454"/>
                  </a:cubicBezTo>
                  <a:cubicBezTo>
                    <a:pt x="616" y="456"/>
                    <a:pt x="616" y="456"/>
                    <a:pt x="616" y="456"/>
                  </a:cubicBezTo>
                  <a:cubicBezTo>
                    <a:pt x="614" y="457"/>
                    <a:pt x="614" y="457"/>
                    <a:pt x="614" y="457"/>
                  </a:cubicBezTo>
                  <a:cubicBezTo>
                    <a:pt x="614" y="459"/>
                    <a:pt x="614" y="459"/>
                    <a:pt x="614" y="459"/>
                  </a:cubicBezTo>
                  <a:cubicBezTo>
                    <a:pt x="616" y="459"/>
                    <a:pt x="616" y="459"/>
                    <a:pt x="616" y="459"/>
                  </a:cubicBezTo>
                  <a:cubicBezTo>
                    <a:pt x="618" y="457"/>
                    <a:pt x="618" y="457"/>
                    <a:pt x="618" y="457"/>
                  </a:cubicBezTo>
                  <a:cubicBezTo>
                    <a:pt x="619" y="455"/>
                    <a:pt x="619" y="455"/>
                    <a:pt x="619" y="455"/>
                  </a:cubicBezTo>
                  <a:cubicBezTo>
                    <a:pt x="622" y="453"/>
                    <a:pt x="622" y="453"/>
                    <a:pt x="622" y="453"/>
                  </a:cubicBezTo>
                  <a:cubicBezTo>
                    <a:pt x="622" y="452"/>
                    <a:pt x="622" y="452"/>
                    <a:pt x="622" y="452"/>
                  </a:cubicBezTo>
                  <a:cubicBezTo>
                    <a:pt x="622" y="452"/>
                    <a:pt x="622" y="452"/>
                    <a:pt x="622" y="452"/>
                  </a:cubicBezTo>
                  <a:cubicBezTo>
                    <a:pt x="623" y="450"/>
                    <a:pt x="623" y="450"/>
                    <a:pt x="623" y="450"/>
                  </a:cubicBezTo>
                  <a:cubicBezTo>
                    <a:pt x="625" y="451"/>
                    <a:pt x="625" y="451"/>
                    <a:pt x="625" y="451"/>
                  </a:cubicBezTo>
                  <a:cubicBezTo>
                    <a:pt x="626" y="450"/>
                    <a:pt x="626" y="450"/>
                    <a:pt x="626" y="450"/>
                  </a:cubicBezTo>
                  <a:cubicBezTo>
                    <a:pt x="626" y="446"/>
                    <a:pt x="626" y="446"/>
                    <a:pt x="626" y="446"/>
                  </a:cubicBezTo>
                  <a:cubicBezTo>
                    <a:pt x="626" y="443"/>
                    <a:pt x="626" y="443"/>
                    <a:pt x="626" y="443"/>
                  </a:cubicBezTo>
                  <a:cubicBezTo>
                    <a:pt x="629" y="441"/>
                    <a:pt x="629" y="441"/>
                    <a:pt x="629" y="441"/>
                  </a:cubicBezTo>
                  <a:cubicBezTo>
                    <a:pt x="632" y="436"/>
                    <a:pt x="632" y="436"/>
                    <a:pt x="632" y="436"/>
                  </a:cubicBezTo>
                  <a:cubicBezTo>
                    <a:pt x="633" y="434"/>
                    <a:pt x="633" y="434"/>
                    <a:pt x="633" y="434"/>
                  </a:cubicBezTo>
                  <a:cubicBezTo>
                    <a:pt x="634" y="434"/>
                    <a:pt x="634" y="434"/>
                    <a:pt x="634" y="434"/>
                  </a:cubicBezTo>
                  <a:cubicBezTo>
                    <a:pt x="635" y="435"/>
                    <a:pt x="635" y="435"/>
                    <a:pt x="635" y="435"/>
                  </a:cubicBezTo>
                  <a:cubicBezTo>
                    <a:pt x="636" y="437"/>
                    <a:pt x="636" y="437"/>
                    <a:pt x="636" y="437"/>
                  </a:cubicBezTo>
                  <a:cubicBezTo>
                    <a:pt x="638" y="441"/>
                    <a:pt x="638" y="441"/>
                    <a:pt x="638" y="441"/>
                  </a:cubicBezTo>
                  <a:cubicBezTo>
                    <a:pt x="638" y="444"/>
                    <a:pt x="638" y="444"/>
                    <a:pt x="638" y="444"/>
                  </a:cubicBezTo>
                  <a:cubicBezTo>
                    <a:pt x="640" y="447"/>
                    <a:pt x="640" y="447"/>
                    <a:pt x="640" y="447"/>
                  </a:cubicBezTo>
                  <a:cubicBezTo>
                    <a:pt x="640" y="450"/>
                    <a:pt x="640" y="450"/>
                    <a:pt x="640" y="450"/>
                  </a:cubicBezTo>
                  <a:cubicBezTo>
                    <a:pt x="639" y="452"/>
                    <a:pt x="639" y="452"/>
                    <a:pt x="639" y="452"/>
                  </a:cubicBezTo>
                  <a:cubicBezTo>
                    <a:pt x="640" y="457"/>
                    <a:pt x="640" y="457"/>
                    <a:pt x="640" y="457"/>
                  </a:cubicBezTo>
                  <a:cubicBezTo>
                    <a:pt x="639" y="459"/>
                    <a:pt x="639" y="459"/>
                    <a:pt x="639" y="459"/>
                  </a:cubicBezTo>
                  <a:cubicBezTo>
                    <a:pt x="637" y="460"/>
                    <a:pt x="637" y="460"/>
                    <a:pt x="637" y="460"/>
                  </a:cubicBezTo>
                  <a:cubicBezTo>
                    <a:pt x="635" y="459"/>
                    <a:pt x="635" y="459"/>
                    <a:pt x="635" y="459"/>
                  </a:cubicBezTo>
                  <a:cubicBezTo>
                    <a:pt x="634" y="460"/>
                    <a:pt x="634" y="460"/>
                    <a:pt x="634" y="460"/>
                  </a:cubicBezTo>
                  <a:cubicBezTo>
                    <a:pt x="633" y="462"/>
                    <a:pt x="633" y="462"/>
                    <a:pt x="633" y="462"/>
                  </a:cubicBezTo>
                  <a:cubicBezTo>
                    <a:pt x="634" y="465"/>
                    <a:pt x="634" y="465"/>
                    <a:pt x="634" y="465"/>
                  </a:cubicBezTo>
                  <a:cubicBezTo>
                    <a:pt x="632" y="467"/>
                    <a:pt x="632" y="467"/>
                    <a:pt x="632" y="467"/>
                  </a:cubicBezTo>
                  <a:cubicBezTo>
                    <a:pt x="631" y="470"/>
                    <a:pt x="631" y="470"/>
                    <a:pt x="631" y="470"/>
                  </a:cubicBezTo>
                  <a:cubicBezTo>
                    <a:pt x="632" y="472"/>
                    <a:pt x="632" y="472"/>
                    <a:pt x="632" y="472"/>
                  </a:cubicBezTo>
                  <a:cubicBezTo>
                    <a:pt x="632" y="476"/>
                    <a:pt x="632" y="476"/>
                    <a:pt x="632" y="476"/>
                  </a:cubicBezTo>
                  <a:cubicBezTo>
                    <a:pt x="634" y="484"/>
                    <a:pt x="634" y="484"/>
                    <a:pt x="634" y="484"/>
                  </a:cubicBezTo>
                  <a:cubicBezTo>
                    <a:pt x="635" y="488"/>
                    <a:pt x="635" y="488"/>
                    <a:pt x="635" y="488"/>
                  </a:cubicBezTo>
                  <a:cubicBezTo>
                    <a:pt x="635" y="490"/>
                    <a:pt x="635" y="490"/>
                    <a:pt x="635" y="490"/>
                  </a:cubicBezTo>
                  <a:cubicBezTo>
                    <a:pt x="637" y="492"/>
                    <a:pt x="637" y="492"/>
                    <a:pt x="637" y="492"/>
                  </a:cubicBezTo>
                  <a:cubicBezTo>
                    <a:pt x="638" y="492"/>
                    <a:pt x="638" y="492"/>
                    <a:pt x="638" y="492"/>
                  </a:cubicBezTo>
                  <a:cubicBezTo>
                    <a:pt x="638" y="489"/>
                    <a:pt x="638" y="489"/>
                    <a:pt x="638" y="489"/>
                  </a:cubicBezTo>
                  <a:cubicBezTo>
                    <a:pt x="637" y="488"/>
                    <a:pt x="637" y="488"/>
                    <a:pt x="637" y="488"/>
                  </a:cubicBezTo>
                  <a:cubicBezTo>
                    <a:pt x="639" y="486"/>
                    <a:pt x="639" y="486"/>
                    <a:pt x="639" y="486"/>
                  </a:cubicBezTo>
                  <a:cubicBezTo>
                    <a:pt x="640" y="486"/>
                    <a:pt x="640" y="486"/>
                    <a:pt x="640" y="486"/>
                  </a:cubicBezTo>
                  <a:cubicBezTo>
                    <a:pt x="642" y="489"/>
                    <a:pt x="642" y="489"/>
                    <a:pt x="642" y="489"/>
                  </a:cubicBezTo>
                  <a:cubicBezTo>
                    <a:pt x="643" y="489"/>
                    <a:pt x="643" y="489"/>
                    <a:pt x="643" y="489"/>
                  </a:cubicBezTo>
                  <a:cubicBezTo>
                    <a:pt x="643" y="486"/>
                    <a:pt x="643" y="486"/>
                    <a:pt x="643" y="486"/>
                  </a:cubicBezTo>
                  <a:cubicBezTo>
                    <a:pt x="645" y="484"/>
                    <a:pt x="645" y="484"/>
                    <a:pt x="645" y="484"/>
                  </a:cubicBezTo>
                  <a:cubicBezTo>
                    <a:pt x="645" y="480"/>
                    <a:pt x="645" y="480"/>
                    <a:pt x="645" y="480"/>
                  </a:cubicBezTo>
                  <a:cubicBezTo>
                    <a:pt x="647" y="479"/>
                    <a:pt x="647" y="479"/>
                    <a:pt x="647" y="479"/>
                  </a:cubicBezTo>
                  <a:cubicBezTo>
                    <a:pt x="650" y="476"/>
                    <a:pt x="650" y="476"/>
                    <a:pt x="650" y="476"/>
                  </a:cubicBezTo>
                  <a:cubicBezTo>
                    <a:pt x="651" y="476"/>
                    <a:pt x="651" y="476"/>
                    <a:pt x="651" y="476"/>
                  </a:cubicBezTo>
                  <a:cubicBezTo>
                    <a:pt x="652" y="474"/>
                    <a:pt x="652" y="474"/>
                    <a:pt x="652" y="474"/>
                  </a:cubicBezTo>
                  <a:cubicBezTo>
                    <a:pt x="656" y="471"/>
                    <a:pt x="656" y="471"/>
                    <a:pt x="656" y="471"/>
                  </a:cubicBezTo>
                  <a:cubicBezTo>
                    <a:pt x="659" y="466"/>
                    <a:pt x="659" y="466"/>
                    <a:pt x="659" y="466"/>
                  </a:cubicBezTo>
                  <a:cubicBezTo>
                    <a:pt x="661" y="461"/>
                    <a:pt x="661" y="461"/>
                    <a:pt x="661" y="461"/>
                  </a:cubicBezTo>
                  <a:cubicBezTo>
                    <a:pt x="663" y="456"/>
                    <a:pt x="663" y="456"/>
                    <a:pt x="663" y="456"/>
                  </a:cubicBezTo>
                  <a:cubicBezTo>
                    <a:pt x="665" y="455"/>
                    <a:pt x="665" y="455"/>
                    <a:pt x="665" y="455"/>
                  </a:cubicBezTo>
                  <a:cubicBezTo>
                    <a:pt x="667" y="457"/>
                    <a:pt x="667" y="457"/>
                    <a:pt x="667" y="457"/>
                  </a:cubicBezTo>
                  <a:cubicBezTo>
                    <a:pt x="669" y="456"/>
                    <a:pt x="669" y="456"/>
                    <a:pt x="669" y="456"/>
                  </a:cubicBezTo>
                  <a:cubicBezTo>
                    <a:pt x="670" y="457"/>
                    <a:pt x="670" y="457"/>
                    <a:pt x="670" y="457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55"/>
                    <a:pt x="672" y="455"/>
                    <a:pt x="672" y="455"/>
                  </a:cubicBezTo>
                  <a:cubicBezTo>
                    <a:pt x="671" y="455"/>
                    <a:pt x="671" y="455"/>
                    <a:pt x="671" y="455"/>
                  </a:cubicBezTo>
                  <a:cubicBezTo>
                    <a:pt x="669" y="453"/>
                    <a:pt x="669" y="453"/>
                    <a:pt x="669" y="453"/>
                  </a:cubicBezTo>
                  <a:cubicBezTo>
                    <a:pt x="670" y="451"/>
                    <a:pt x="670" y="451"/>
                    <a:pt x="670" y="451"/>
                  </a:cubicBezTo>
                  <a:cubicBezTo>
                    <a:pt x="673" y="451"/>
                    <a:pt x="673" y="451"/>
                    <a:pt x="673" y="451"/>
                  </a:cubicBezTo>
                  <a:cubicBezTo>
                    <a:pt x="674" y="452"/>
                    <a:pt x="674" y="452"/>
                    <a:pt x="674" y="452"/>
                  </a:cubicBezTo>
                  <a:cubicBezTo>
                    <a:pt x="675" y="451"/>
                    <a:pt x="675" y="451"/>
                    <a:pt x="675" y="451"/>
                  </a:cubicBezTo>
                  <a:cubicBezTo>
                    <a:pt x="677" y="452"/>
                    <a:pt x="677" y="452"/>
                    <a:pt x="677" y="452"/>
                  </a:cubicBezTo>
                  <a:cubicBezTo>
                    <a:pt x="678" y="451"/>
                    <a:pt x="678" y="451"/>
                    <a:pt x="678" y="451"/>
                  </a:cubicBezTo>
                  <a:cubicBezTo>
                    <a:pt x="677" y="449"/>
                    <a:pt x="677" y="449"/>
                    <a:pt x="677" y="449"/>
                  </a:cubicBezTo>
                  <a:cubicBezTo>
                    <a:pt x="676" y="448"/>
                    <a:pt x="676" y="448"/>
                    <a:pt x="676" y="448"/>
                  </a:cubicBezTo>
                  <a:cubicBezTo>
                    <a:pt x="674" y="446"/>
                    <a:pt x="674" y="446"/>
                    <a:pt x="674" y="446"/>
                  </a:cubicBezTo>
                  <a:cubicBezTo>
                    <a:pt x="673" y="446"/>
                    <a:pt x="673" y="446"/>
                    <a:pt x="673" y="446"/>
                  </a:cubicBezTo>
                  <a:cubicBezTo>
                    <a:pt x="673" y="443"/>
                    <a:pt x="673" y="443"/>
                    <a:pt x="673" y="443"/>
                  </a:cubicBezTo>
                  <a:cubicBezTo>
                    <a:pt x="675" y="441"/>
                    <a:pt x="675" y="441"/>
                    <a:pt x="675" y="441"/>
                  </a:cubicBezTo>
                  <a:cubicBezTo>
                    <a:pt x="675" y="439"/>
                    <a:pt x="675" y="439"/>
                    <a:pt x="675" y="439"/>
                  </a:cubicBezTo>
                  <a:cubicBezTo>
                    <a:pt x="677" y="439"/>
                    <a:pt x="677" y="439"/>
                    <a:pt x="677" y="439"/>
                  </a:cubicBezTo>
                  <a:cubicBezTo>
                    <a:pt x="675" y="437"/>
                    <a:pt x="675" y="437"/>
                    <a:pt x="675" y="437"/>
                  </a:cubicBezTo>
                  <a:cubicBezTo>
                    <a:pt x="676" y="435"/>
                    <a:pt x="676" y="435"/>
                    <a:pt x="676" y="435"/>
                  </a:cubicBezTo>
                  <a:cubicBezTo>
                    <a:pt x="677" y="433"/>
                    <a:pt x="677" y="433"/>
                    <a:pt x="677" y="433"/>
                  </a:cubicBezTo>
                  <a:cubicBezTo>
                    <a:pt x="677" y="432"/>
                    <a:pt x="677" y="432"/>
                    <a:pt x="677" y="432"/>
                  </a:cubicBezTo>
                  <a:cubicBezTo>
                    <a:pt x="676" y="432"/>
                    <a:pt x="676" y="432"/>
                    <a:pt x="676" y="432"/>
                  </a:cubicBezTo>
                  <a:cubicBezTo>
                    <a:pt x="679" y="432"/>
                    <a:pt x="679" y="432"/>
                    <a:pt x="679" y="432"/>
                  </a:cubicBezTo>
                  <a:cubicBezTo>
                    <a:pt x="680" y="430"/>
                    <a:pt x="680" y="430"/>
                    <a:pt x="680" y="430"/>
                  </a:cubicBezTo>
                  <a:cubicBezTo>
                    <a:pt x="678" y="428"/>
                    <a:pt x="678" y="428"/>
                    <a:pt x="678" y="428"/>
                  </a:cubicBezTo>
                  <a:cubicBezTo>
                    <a:pt x="677" y="427"/>
                    <a:pt x="677" y="427"/>
                    <a:pt x="677" y="427"/>
                  </a:cubicBezTo>
                  <a:cubicBezTo>
                    <a:pt x="680" y="428"/>
                    <a:pt x="680" y="428"/>
                    <a:pt x="680" y="428"/>
                  </a:cubicBezTo>
                  <a:cubicBezTo>
                    <a:pt x="681" y="429"/>
                    <a:pt x="681" y="429"/>
                    <a:pt x="681" y="429"/>
                  </a:cubicBezTo>
                  <a:cubicBezTo>
                    <a:pt x="682" y="430"/>
                    <a:pt x="682" y="430"/>
                    <a:pt x="682" y="430"/>
                  </a:cubicBezTo>
                  <a:cubicBezTo>
                    <a:pt x="684" y="428"/>
                    <a:pt x="684" y="428"/>
                    <a:pt x="684" y="428"/>
                  </a:cubicBezTo>
                  <a:cubicBezTo>
                    <a:pt x="688" y="429"/>
                    <a:pt x="688" y="429"/>
                    <a:pt x="688" y="429"/>
                  </a:cubicBezTo>
                  <a:cubicBezTo>
                    <a:pt x="691" y="431"/>
                    <a:pt x="691" y="431"/>
                    <a:pt x="691" y="431"/>
                  </a:cubicBezTo>
                  <a:cubicBezTo>
                    <a:pt x="691" y="432"/>
                    <a:pt x="691" y="432"/>
                    <a:pt x="691" y="432"/>
                  </a:cubicBezTo>
                  <a:cubicBezTo>
                    <a:pt x="692" y="434"/>
                    <a:pt x="692" y="434"/>
                    <a:pt x="692" y="434"/>
                  </a:cubicBezTo>
                  <a:cubicBezTo>
                    <a:pt x="697" y="436"/>
                    <a:pt x="697" y="436"/>
                    <a:pt x="697" y="436"/>
                  </a:cubicBezTo>
                  <a:cubicBezTo>
                    <a:pt x="699" y="435"/>
                    <a:pt x="699" y="435"/>
                    <a:pt x="699" y="435"/>
                  </a:cubicBezTo>
                  <a:cubicBezTo>
                    <a:pt x="702" y="436"/>
                    <a:pt x="702" y="436"/>
                    <a:pt x="702" y="436"/>
                  </a:cubicBezTo>
                  <a:cubicBezTo>
                    <a:pt x="705" y="438"/>
                    <a:pt x="705" y="438"/>
                    <a:pt x="705" y="438"/>
                  </a:cubicBezTo>
                  <a:cubicBezTo>
                    <a:pt x="705" y="439"/>
                    <a:pt x="705" y="439"/>
                    <a:pt x="705" y="439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05" y="441"/>
                    <a:pt x="705" y="441"/>
                    <a:pt x="705" y="441"/>
                  </a:cubicBezTo>
                  <a:cubicBezTo>
                    <a:pt x="703" y="442"/>
                    <a:pt x="703" y="442"/>
                    <a:pt x="703" y="442"/>
                  </a:cubicBezTo>
                  <a:cubicBezTo>
                    <a:pt x="702" y="441"/>
                    <a:pt x="702" y="441"/>
                    <a:pt x="702" y="441"/>
                  </a:cubicBezTo>
                  <a:cubicBezTo>
                    <a:pt x="700" y="440"/>
                    <a:pt x="700" y="440"/>
                    <a:pt x="700" y="440"/>
                  </a:cubicBezTo>
                  <a:cubicBezTo>
                    <a:pt x="700" y="442"/>
                    <a:pt x="700" y="442"/>
                    <a:pt x="700" y="442"/>
                  </a:cubicBezTo>
                  <a:cubicBezTo>
                    <a:pt x="705" y="445"/>
                    <a:pt x="705" y="445"/>
                    <a:pt x="705" y="445"/>
                  </a:cubicBezTo>
                  <a:cubicBezTo>
                    <a:pt x="706" y="448"/>
                    <a:pt x="706" y="448"/>
                    <a:pt x="706" y="448"/>
                  </a:cubicBezTo>
                  <a:cubicBezTo>
                    <a:pt x="703" y="448"/>
                    <a:pt x="703" y="448"/>
                    <a:pt x="703" y="448"/>
                  </a:cubicBezTo>
                  <a:cubicBezTo>
                    <a:pt x="705" y="449"/>
                    <a:pt x="705" y="449"/>
                    <a:pt x="705" y="449"/>
                  </a:cubicBezTo>
                  <a:cubicBezTo>
                    <a:pt x="707" y="448"/>
                    <a:pt x="707" y="448"/>
                    <a:pt x="707" y="448"/>
                  </a:cubicBezTo>
                  <a:cubicBezTo>
                    <a:pt x="710" y="449"/>
                    <a:pt x="710" y="449"/>
                    <a:pt x="710" y="449"/>
                  </a:cubicBezTo>
                  <a:cubicBezTo>
                    <a:pt x="711" y="451"/>
                    <a:pt x="711" y="451"/>
                    <a:pt x="711" y="451"/>
                  </a:cubicBezTo>
                  <a:cubicBezTo>
                    <a:pt x="713" y="451"/>
                    <a:pt x="713" y="451"/>
                    <a:pt x="713" y="451"/>
                  </a:cubicBezTo>
                  <a:cubicBezTo>
                    <a:pt x="713" y="452"/>
                    <a:pt x="713" y="452"/>
                    <a:pt x="713" y="452"/>
                  </a:cubicBezTo>
                  <a:cubicBezTo>
                    <a:pt x="711" y="455"/>
                    <a:pt x="711" y="455"/>
                    <a:pt x="711" y="455"/>
                  </a:cubicBezTo>
                  <a:cubicBezTo>
                    <a:pt x="708" y="458"/>
                    <a:pt x="708" y="458"/>
                    <a:pt x="708" y="458"/>
                  </a:cubicBezTo>
                  <a:cubicBezTo>
                    <a:pt x="705" y="458"/>
                    <a:pt x="705" y="458"/>
                    <a:pt x="705" y="458"/>
                  </a:cubicBezTo>
                  <a:cubicBezTo>
                    <a:pt x="704" y="459"/>
                    <a:pt x="704" y="459"/>
                    <a:pt x="704" y="459"/>
                  </a:cubicBezTo>
                  <a:cubicBezTo>
                    <a:pt x="707" y="459"/>
                    <a:pt x="707" y="459"/>
                    <a:pt x="707" y="459"/>
                  </a:cubicBezTo>
                  <a:cubicBezTo>
                    <a:pt x="708" y="460"/>
                    <a:pt x="708" y="460"/>
                    <a:pt x="708" y="460"/>
                  </a:cubicBezTo>
                  <a:cubicBezTo>
                    <a:pt x="708" y="461"/>
                    <a:pt x="708" y="461"/>
                    <a:pt x="708" y="461"/>
                  </a:cubicBezTo>
                  <a:cubicBezTo>
                    <a:pt x="709" y="461"/>
                    <a:pt x="709" y="461"/>
                    <a:pt x="709" y="461"/>
                  </a:cubicBezTo>
                  <a:cubicBezTo>
                    <a:pt x="710" y="462"/>
                    <a:pt x="710" y="462"/>
                    <a:pt x="710" y="462"/>
                  </a:cubicBezTo>
                  <a:cubicBezTo>
                    <a:pt x="709" y="464"/>
                    <a:pt x="709" y="464"/>
                    <a:pt x="709" y="464"/>
                  </a:cubicBezTo>
                  <a:cubicBezTo>
                    <a:pt x="709" y="465"/>
                    <a:pt x="709" y="465"/>
                    <a:pt x="709" y="465"/>
                  </a:cubicBezTo>
                  <a:cubicBezTo>
                    <a:pt x="707" y="467"/>
                    <a:pt x="707" y="467"/>
                    <a:pt x="707" y="467"/>
                  </a:cubicBezTo>
                  <a:cubicBezTo>
                    <a:pt x="703" y="468"/>
                    <a:pt x="703" y="468"/>
                    <a:pt x="703" y="468"/>
                  </a:cubicBezTo>
                  <a:cubicBezTo>
                    <a:pt x="701" y="468"/>
                    <a:pt x="701" y="468"/>
                    <a:pt x="701" y="468"/>
                  </a:cubicBezTo>
                  <a:cubicBezTo>
                    <a:pt x="700" y="470"/>
                    <a:pt x="700" y="470"/>
                    <a:pt x="700" y="470"/>
                  </a:cubicBezTo>
                  <a:cubicBezTo>
                    <a:pt x="698" y="469"/>
                    <a:pt x="698" y="469"/>
                    <a:pt x="698" y="469"/>
                  </a:cubicBezTo>
                  <a:cubicBezTo>
                    <a:pt x="697" y="467"/>
                    <a:pt x="697" y="467"/>
                    <a:pt x="697" y="467"/>
                  </a:cubicBezTo>
                  <a:cubicBezTo>
                    <a:pt x="694" y="467"/>
                    <a:pt x="694" y="467"/>
                    <a:pt x="694" y="467"/>
                  </a:cubicBezTo>
                  <a:cubicBezTo>
                    <a:pt x="694" y="465"/>
                    <a:pt x="694" y="465"/>
                    <a:pt x="694" y="465"/>
                  </a:cubicBezTo>
                  <a:cubicBezTo>
                    <a:pt x="692" y="466"/>
                    <a:pt x="692" y="466"/>
                    <a:pt x="692" y="466"/>
                  </a:cubicBezTo>
                  <a:cubicBezTo>
                    <a:pt x="692" y="467"/>
                    <a:pt x="692" y="467"/>
                    <a:pt x="692" y="467"/>
                  </a:cubicBezTo>
                  <a:cubicBezTo>
                    <a:pt x="691" y="468"/>
                    <a:pt x="691" y="468"/>
                    <a:pt x="691" y="468"/>
                  </a:cubicBezTo>
                  <a:cubicBezTo>
                    <a:pt x="693" y="469"/>
                    <a:pt x="693" y="469"/>
                    <a:pt x="693" y="469"/>
                  </a:cubicBezTo>
                  <a:cubicBezTo>
                    <a:pt x="695" y="470"/>
                    <a:pt x="695" y="470"/>
                    <a:pt x="695" y="470"/>
                  </a:cubicBezTo>
                  <a:cubicBezTo>
                    <a:pt x="694" y="472"/>
                    <a:pt x="694" y="472"/>
                    <a:pt x="694" y="472"/>
                  </a:cubicBezTo>
                  <a:cubicBezTo>
                    <a:pt x="692" y="473"/>
                    <a:pt x="692" y="473"/>
                    <a:pt x="692" y="473"/>
                  </a:cubicBezTo>
                  <a:cubicBezTo>
                    <a:pt x="694" y="473"/>
                    <a:pt x="694" y="473"/>
                    <a:pt x="694" y="473"/>
                  </a:cubicBezTo>
                  <a:cubicBezTo>
                    <a:pt x="693" y="475"/>
                    <a:pt x="693" y="475"/>
                    <a:pt x="693" y="475"/>
                  </a:cubicBezTo>
                  <a:cubicBezTo>
                    <a:pt x="693" y="477"/>
                    <a:pt x="693" y="477"/>
                    <a:pt x="693" y="477"/>
                  </a:cubicBezTo>
                  <a:cubicBezTo>
                    <a:pt x="694" y="477"/>
                    <a:pt x="694" y="477"/>
                    <a:pt x="694" y="477"/>
                  </a:cubicBezTo>
                  <a:cubicBezTo>
                    <a:pt x="695" y="475"/>
                    <a:pt x="695" y="475"/>
                    <a:pt x="695" y="475"/>
                  </a:cubicBezTo>
                  <a:cubicBezTo>
                    <a:pt x="696" y="476"/>
                    <a:pt x="696" y="476"/>
                    <a:pt x="696" y="476"/>
                  </a:cubicBezTo>
                  <a:cubicBezTo>
                    <a:pt x="696" y="477"/>
                    <a:pt x="696" y="477"/>
                    <a:pt x="696" y="477"/>
                  </a:cubicBezTo>
                  <a:cubicBezTo>
                    <a:pt x="693" y="478"/>
                    <a:pt x="693" y="478"/>
                    <a:pt x="693" y="478"/>
                  </a:cubicBezTo>
                  <a:cubicBezTo>
                    <a:pt x="692" y="481"/>
                    <a:pt x="692" y="481"/>
                    <a:pt x="692" y="481"/>
                  </a:cubicBezTo>
                  <a:cubicBezTo>
                    <a:pt x="692" y="483"/>
                    <a:pt x="692" y="483"/>
                    <a:pt x="692" y="483"/>
                  </a:cubicBezTo>
                  <a:cubicBezTo>
                    <a:pt x="695" y="485"/>
                    <a:pt x="695" y="485"/>
                    <a:pt x="695" y="485"/>
                  </a:cubicBezTo>
                  <a:cubicBezTo>
                    <a:pt x="695" y="487"/>
                    <a:pt x="695" y="487"/>
                    <a:pt x="695" y="487"/>
                  </a:cubicBezTo>
                  <a:cubicBezTo>
                    <a:pt x="697" y="492"/>
                    <a:pt x="697" y="492"/>
                    <a:pt x="697" y="492"/>
                  </a:cubicBezTo>
                  <a:cubicBezTo>
                    <a:pt x="697" y="495"/>
                    <a:pt x="697" y="495"/>
                    <a:pt x="697" y="495"/>
                  </a:cubicBezTo>
                  <a:cubicBezTo>
                    <a:pt x="696" y="496"/>
                    <a:pt x="696" y="496"/>
                    <a:pt x="696" y="496"/>
                  </a:cubicBezTo>
                  <a:cubicBezTo>
                    <a:pt x="696" y="498"/>
                    <a:pt x="696" y="498"/>
                    <a:pt x="696" y="498"/>
                  </a:cubicBezTo>
                  <a:cubicBezTo>
                    <a:pt x="692" y="500"/>
                    <a:pt x="692" y="500"/>
                    <a:pt x="692" y="500"/>
                  </a:cubicBezTo>
                  <a:cubicBezTo>
                    <a:pt x="693" y="503"/>
                    <a:pt x="693" y="503"/>
                    <a:pt x="693" y="503"/>
                  </a:cubicBezTo>
                  <a:cubicBezTo>
                    <a:pt x="692" y="504"/>
                    <a:pt x="692" y="504"/>
                    <a:pt x="692" y="504"/>
                  </a:cubicBezTo>
                  <a:cubicBezTo>
                    <a:pt x="690" y="503"/>
                    <a:pt x="690" y="503"/>
                    <a:pt x="690" y="503"/>
                  </a:cubicBezTo>
                  <a:cubicBezTo>
                    <a:pt x="686" y="503"/>
                    <a:pt x="686" y="503"/>
                    <a:pt x="686" y="503"/>
                  </a:cubicBezTo>
                  <a:cubicBezTo>
                    <a:pt x="684" y="505"/>
                    <a:pt x="684" y="505"/>
                    <a:pt x="684" y="505"/>
                  </a:cubicBezTo>
                  <a:cubicBezTo>
                    <a:pt x="684" y="507"/>
                    <a:pt x="684" y="507"/>
                    <a:pt x="684" y="507"/>
                  </a:cubicBezTo>
                  <a:cubicBezTo>
                    <a:pt x="681" y="509"/>
                    <a:pt x="681" y="509"/>
                    <a:pt x="681" y="509"/>
                  </a:cubicBezTo>
                  <a:cubicBezTo>
                    <a:pt x="680" y="510"/>
                    <a:pt x="680" y="510"/>
                    <a:pt x="680" y="510"/>
                  </a:cubicBezTo>
                  <a:cubicBezTo>
                    <a:pt x="678" y="510"/>
                    <a:pt x="678" y="510"/>
                    <a:pt x="678" y="510"/>
                  </a:cubicBezTo>
                  <a:cubicBezTo>
                    <a:pt x="675" y="514"/>
                    <a:pt x="675" y="514"/>
                    <a:pt x="675" y="514"/>
                  </a:cubicBezTo>
                  <a:cubicBezTo>
                    <a:pt x="673" y="514"/>
                    <a:pt x="673" y="514"/>
                    <a:pt x="673" y="514"/>
                  </a:cubicBezTo>
                  <a:cubicBezTo>
                    <a:pt x="671" y="514"/>
                    <a:pt x="671" y="514"/>
                    <a:pt x="671" y="514"/>
                  </a:cubicBezTo>
                  <a:cubicBezTo>
                    <a:pt x="670" y="516"/>
                    <a:pt x="670" y="516"/>
                    <a:pt x="670" y="516"/>
                  </a:cubicBezTo>
                  <a:cubicBezTo>
                    <a:pt x="664" y="518"/>
                    <a:pt x="664" y="518"/>
                    <a:pt x="664" y="518"/>
                  </a:cubicBezTo>
                  <a:cubicBezTo>
                    <a:pt x="663" y="517"/>
                    <a:pt x="663" y="517"/>
                    <a:pt x="663" y="517"/>
                  </a:cubicBezTo>
                  <a:cubicBezTo>
                    <a:pt x="664" y="515"/>
                    <a:pt x="664" y="515"/>
                    <a:pt x="664" y="515"/>
                  </a:cubicBezTo>
                  <a:cubicBezTo>
                    <a:pt x="663" y="512"/>
                    <a:pt x="663" y="512"/>
                    <a:pt x="663" y="512"/>
                  </a:cubicBezTo>
                  <a:cubicBezTo>
                    <a:pt x="662" y="511"/>
                    <a:pt x="662" y="511"/>
                    <a:pt x="662" y="511"/>
                  </a:cubicBezTo>
                  <a:cubicBezTo>
                    <a:pt x="662" y="509"/>
                    <a:pt x="662" y="509"/>
                    <a:pt x="662" y="509"/>
                  </a:cubicBezTo>
                  <a:cubicBezTo>
                    <a:pt x="663" y="509"/>
                    <a:pt x="663" y="509"/>
                    <a:pt x="663" y="509"/>
                  </a:cubicBezTo>
                  <a:cubicBezTo>
                    <a:pt x="663" y="507"/>
                    <a:pt x="663" y="507"/>
                    <a:pt x="663" y="507"/>
                  </a:cubicBezTo>
                  <a:cubicBezTo>
                    <a:pt x="665" y="503"/>
                    <a:pt x="665" y="503"/>
                    <a:pt x="665" y="503"/>
                  </a:cubicBezTo>
                  <a:cubicBezTo>
                    <a:pt x="663" y="506"/>
                    <a:pt x="663" y="506"/>
                    <a:pt x="663" y="506"/>
                  </a:cubicBezTo>
                  <a:cubicBezTo>
                    <a:pt x="662" y="506"/>
                    <a:pt x="662" y="506"/>
                    <a:pt x="662" y="506"/>
                  </a:cubicBezTo>
                  <a:cubicBezTo>
                    <a:pt x="661" y="501"/>
                    <a:pt x="661" y="501"/>
                    <a:pt x="661" y="501"/>
                  </a:cubicBezTo>
                  <a:cubicBezTo>
                    <a:pt x="660" y="501"/>
                    <a:pt x="660" y="501"/>
                    <a:pt x="660" y="501"/>
                  </a:cubicBezTo>
                  <a:cubicBezTo>
                    <a:pt x="659" y="498"/>
                    <a:pt x="659" y="498"/>
                    <a:pt x="659" y="498"/>
                  </a:cubicBezTo>
                  <a:cubicBezTo>
                    <a:pt x="657" y="500"/>
                    <a:pt x="657" y="500"/>
                    <a:pt x="657" y="500"/>
                  </a:cubicBezTo>
                  <a:cubicBezTo>
                    <a:pt x="656" y="499"/>
                    <a:pt x="656" y="499"/>
                    <a:pt x="656" y="499"/>
                  </a:cubicBezTo>
                  <a:cubicBezTo>
                    <a:pt x="654" y="499"/>
                    <a:pt x="654" y="499"/>
                    <a:pt x="654" y="499"/>
                  </a:cubicBezTo>
                  <a:cubicBezTo>
                    <a:pt x="651" y="502"/>
                    <a:pt x="651" y="502"/>
                    <a:pt x="651" y="502"/>
                  </a:cubicBezTo>
                  <a:cubicBezTo>
                    <a:pt x="653" y="503"/>
                    <a:pt x="653" y="503"/>
                    <a:pt x="653" y="503"/>
                  </a:cubicBezTo>
                  <a:cubicBezTo>
                    <a:pt x="656" y="501"/>
                    <a:pt x="656" y="501"/>
                    <a:pt x="656" y="501"/>
                  </a:cubicBezTo>
                  <a:cubicBezTo>
                    <a:pt x="657" y="501"/>
                    <a:pt x="657" y="501"/>
                    <a:pt x="657" y="501"/>
                  </a:cubicBezTo>
                  <a:cubicBezTo>
                    <a:pt x="657" y="503"/>
                    <a:pt x="657" y="503"/>
                    <a:pt x="657" y="503"/>
                  </a:cubicBezTo>
                  <a:cubicBezTo>
                    <a:pt x="659" y="504"/>
                    <a:pt x="659" y="504"/>
                    <a:pt x="659" y="504"/>
                  </a:cubicBezTo>
                  <a:cubicBezTo>
                    <a:pt x="660" y="508"/>
                    <a:pt x="660" y="508"/>
                    <a:pt x="660" y="508"/>
                  </a:cubicBezTo>
                  <a:cubicBezTo>
                    <a:pt x="660" y="511"/>
                    <a:pt x="660" y="511"/>
                    <a:pt x="660" y="511"/>
                  </a:cubicBezTo>
                  <a:cubicBezTo>
                    <a:pt x="661" y="512"/>
                    <a:pt x="661" y="512"/>
                    <a:pt x="661" y="512"/>
                  </a:cubicBezTo>
                  <a:cubicBezTo>
                    <a:pt x="661" y="515"/>
                    <a:pt x="661" y="515"/>
                    <a:pt x="661" y="515"/>
                  </a:cubicBezTo>
                  <a:cubicBezTo>
                    <a:pt x="660" y="517"/>
                    <a:pt x="660" y="517"/>
                    <a:pt x="660" y="517"/>
                  </a:cubicBezTo>
                  <a:cubicBezTo>
                    <a:pt x="661" y="518"/>
                    <a:pt x="661" y="518"/>
                    <a:pt x="661" y="518"/>
                  </a:cubicBezTo>
                  <a:cubicBezTo>
                    <a:pt x="661" y="520"/>
                    <a:pt x="661" y="520"/>
                    <a:pt x="661" y="520"/>
                  </a:cubicBezTo>
                  <a:cubicBezTo>
                    <a:pt x="660" y="520"/>
                    <a:pt x="660" y="520"/>
                    <a:pt x="660" y="520"/>
                  </a:cubicBezTo>
                  <a:cubicBezTo>
                    <a:pt x="656" y="517"/>
                    <a:pt x="656" y="517"/>
                    <a:pt x="656" y="517"/>
                  </a:cubicBezTo>
                  <a:cubicBezTo>
                    <a:pt x="656" y="515"/>
                    <a:pt x="656" y="515"/>
                    <a:pt x="656" y="515"/>
                  </a:cubicBezTo>
                  <a:cubicBezTo>
                    <a:pt x="654" y="514"/>
                    <a:pt x="654" y="514"/>
                    <a:pt x="654" y="514"/>
                  </a:cubicBezTo>
                  <a:cubicBezTo>
                    <a:pt x="653" y="512"/>
                    <a:pt x="653" y="512"/>
                    <a:pt x="653" y="512"/>
                  </a:cubicBezTo>
                  <a:cubicBezTo>
                    <a:pt x="652" y="514"/>
                    <a:pt x="652" y="514"/>
                    <a:pt x="652" y="514"/>
                  </a:cubicBezTo>
                  <a:cubicBezTo>
                    <a:pt x="654" y="516"/>
                    <a:pt x="654" y="516"/>
                    <a:pt x="654" y="516"/>
                  </a:cubicBezTo>
                  <a:cubicBezTo>
                    <a:pt x="654" y="518"/>
                    <a:pt x="654" y="518"/>
                    <a:pt x="654" y="518"/>
                  </a:cubicBezTo>
                  <a:cubicBezTo>
                    <a:pt x="651" y="517"/>
                    <a:pt x="651" y="517"/>
                    <a:pt x="651" y="517"/>
                  </a:cubicBezTo>
                  <a:cubicBezTo>
                    <a:pt x="649" y="516"/>
                    <a:pt x="649" y="516"/>
                    <a:pt x="649" y="516"/>
                  </a:cubicBezTo>
                  <a:cubicBezTo>
                    <a:pt x="649" y="515"/>
                    <a:pt x="649" y="515"/>
                    <a:pt x="649" y="515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47" y="514"/>
                    <a:pt x="647" y="514"/>
                    <a:pt x="647" y="514"/>
                  </a:cubicBezTo>
                  <a:cubicBezTo>
                    <a:pt x="648" y="511"/>
                    <a:pt x="648" y="511"/>
                    <a:pt x="648" y="511"/>
                  </a:cubicBezTo>
                  <a:cubicBezTo>
                    <a:pt x="649" y="510"/>
                    <a:pt x="649" y="510"/>
                    <a:pt x="649" y="510"/>
                  </a:cubicBezTo>
                  <a:cubicBezTo>
                    <a:pt x="647" y="509"/>
                    <a:pt x="647" y="509"/>
                    <a:pt x="647" y="509"/>
                  </a:cubicBezTo>
                  <a:cubicBezTo>
                    <a:pt x="647" y="508"/>
                    <a:pt x="647" y="508"/>
                    <a:pt x="647" y="508"/>
                  </a:cubicBezTo>
                  <a:cubicBezTo>
                    <a:pt x="644" y="510"/>
                    <a:pt x="644" y="510"/>
                    <a:pt x="644" y="510"/>
                  </a:cubicBezTo>
                  <a:cubicBezTo>
                    <a:pt x="641" y="510"/>
                    <a:pt x="641" y="510"/>
                    <a:pt x="641" y="510"/>
                  </a:cubicBezTo>
                  <a:cubicBezTo>
                    <a:pt x="639" y="508"/>
                    <a:pt x="639" y="508"/>
                    <a:pt x="639" y="508"/>
                  </a:cubicBezTo>
                  <a:cubicBezTo>
                    <a:pt x="637" y="508"/>
                    <a:pt x="637" y="508"/>
                    <a:pt x="637" y="508"/>
                  </a:cubicBezTo>
                  <a:cubicBezTo>
                    <a:pt x="634" y="507"/>
                    <a:pt x="634" y="507"/>
                    <a:pt x="634" y="507"/>
                  </a:cubicBezTo>
                  <a:cubicBezTo>
                    <a:pt x="634" y="509"/>
                    <a:pt x="634" y="509"/>
                    <a:pt x="634" y="509"/>
                  </a:cubicBezTo>
                  <a:cubicBezTo>
                    <a:pt x="634" y="510"/>
                    <a:pt x="634" y="510"/>
                    <a:pt x="634" y="510"/>
                  </a:cubicBezTo>
                  <a:cubicBezTo>
                    <a:pt x="633" y="511"/>
                    <a:pt x="633" y="511"/>
                    <a:pt x="633" y="511"/>
                  </a:cubicBezTo>
                  <a:cubicBezTo>
                    <a:pt x="633" y="513"/>
                    <a:pt x="633" y="513"/>
                    <a:pt x="633" y="513"/>
                  </a:cubicBezTo>
                  <a:cubicBezTo>
                    <a:pt x="635" y="515"/>
                    <a:pt x="635" y="515"/>
                    <a:pt x="635" y="515"/>
                  </a:cubicBezTo>
                  <a:cubicBezTo>
                    <a:pt x="638" y="515"/>
                    <a:pt x="638" y="515"/>
                    <a:pt x="638" y="515"/>
                  </a:cubicBezTo>
                  <a:cubicBezTo>
                    <a:pt x="639" y="518"/>
                    <a:pt x="639" y="518"/>
                    <a:pt x="639" y="518"/>
                  </a:cubicBezTo>
                  <a:cubicBezTo>
                    <a:pt x="637" y="521"/>
                    <a:pt x="637" y="521"/>
                    <a:pt x="637" y="521"/>
                  </a:cubicBezTo>
                  <a:cubicBezTo>
                    <a:pt x="635" y="522"/>
                    <a:pt x="635" y="522"/>
                    <a:pt x="635" y="522"/>
                  </a:cubicBezTo>
                  <a:cubicBezTo>
                    <a:pt x="630" y="526"/>
                    <a:pt x="630" y="526"/>
                    <a:pt x="630" y="526"/>
                  </a:cubicBezTo>
                  <a:cubicBezTo>
                    <a:pt x="627" y="529"/>
                    <a:pt x="627" y="529"/>
                    <a:pt x="627" y="529"/>
                  </a:cubicBezTo>
                  <a:cubicBezTo>
                    <a:pt x="624" y="532"/>
                    <a:pt x="624" y="532"/>
                    <a:pt x="624" y="532"/>
                  </a:cubicBezTo>
                  <a:cubicBezTo>
                    <a:pt x="623" y="532"/>
                    <a:pt x="623" y="532"/>
                    <a:pt x="623" y="532"/>
                  </a:cubicBezTo>
                  <a:cubicBezTo>
                    <a:pt x="621" y="533"/>
                    <a:pt x="621" y="533"/>
                    <a:pt x="621" y="533"/>
                  </a:cubicBezTo>
                  <a:cubicBezTo>
                    <a:pt x="620" y="536"/>
                    <a:pt x="620" y="536"/>
                    <a:pt x="620" y="536"/>
                  </a:cubicBezTo>
                  <a:cubicBezTo>
                    <a:pt x="618" y="537"/>
                    <a:pt x="618" y="537"/>
                    <a:pt x="618" y="537"/>
                  </a:cubicBezTo>
                  <a:cubicBezTo>
                    <a:pt x="610" y="535"/>
                    <a:pt x="610" y="535"/>
                    <a:pt x="610" y="535"/>
                  </a:cubicBezTo>
                  <a:cubicBezTo>
                    <a:pt x="608" y="533"/>
                    <a:pt x="608" y="533"/>
                    <a:pt x="608" y="533"/>
                  </a:cubicBezTo>
                  <a:cubicBezTo>
                    <a:pt x="607" y="530"/>
                    <a:pt x="607" y="530"/>
                    <a:pt x="607" y="530"/>
                  </a:cubicBezTo>
                  <a:cubicBezTo>
                    <a:pt x="603" y="528"/>
                    <a:pt x="603" y="528"/>
                    <a:pt x="603" y="528"/>
                  </a:cubicBezTo>
                  <a:cubicBezTo>
                    <a:pt x="604" y="527"/>
                    <a:pt x="604" y="527"/>
                    <a:pt x="604" y="527"/>
                  </a:cubicBezTo>
                  <a:cubicBezTo>
                    <a:pt x="605" y="527"/>
                    <a:pt x="605" y="527"/>
                    <a:pt x="605" y="527"/>
                  </a:cubicBezTo>
                  <a:cubicBezTo>
                    <a:pt x="606" y="526"/>
                    <a:pt x="606" y="526"/>
                    <a:pt x="606" y="526"/>
                  </a:cubicBezTo>
                  <a:cubicBezTo>
                    <a:pt x="605" y="525"/>
                    <a:pt x="605" y="525"/>
                    <a:pt x="605" y="525"/>
                  </a:cubicBezTo>
                  <a:cubicBezTo>
                    <a:pt x="602" y="524"/>
                    <a:pt x="602" y="524"/>
                    <a:pt x="602" y="524"/>
                  </a:cubicBezTo>
                  <a:cubicBezTo>
                    <a:pt x="600" y="520"/>
                    <a:pt x="600" y="520"/>
                    <a:pt x="600" y="520"/>
                  </a:cubicBezTo>
                  <a:cubicBezTo>
                    <a:pt x="597" y="517"/>
                    <a:pt x="597" y="517"/>
                    <a:pt x="597" y="517"/>
                  </a:cubicBezTo>
                  <a:cubicBezTo>
                    <a:pt x="592" y="517"/>
                    <a:pt x="592" y="517"/>
                    <a:pt x="592" y="517"/>
                  </a:cubicBezTo>
                  <a:cubicBezTo>
                    <a:pt x="588" y="515"/>
                    <a:pt x="588" y="515"/>
                    <a:pt x="588" y="515"/>
                  </a:cubicBezTo>
                  <a:cubicBezTo>
                    <a:pt x="583" y="515"/>
                    <a:pt x="583" y="515"/>
                    <a:pt x="583" y="515"/>
                  </a:cubicBezTo>
                  <a:cubicBezTo>
                    <a:pt x="580" y="514"/>
                    <a:pt x="580" y="514"/>
                    <a:pt x="580" y="514"/>
                  </a:cubicBezTo>
                  <a:cubicBezTo>
                    <a:pt x="580" y="516"/>
                    <a:pt x="580" y="516"/>
                    <a:pt x="580" y="516"/>
                  </a:cubicBezTo>
                  <a:cubicBezTo>
                    <a:pt x="582" y="517"/>
                    <a:pt x="582" y="517"/>
                    <a:pt x="582" y="517"/>
                  </a:cubicBezTo>
                  <a:cubicBezTo>
                    <a:pt x="583" y="516"/>
                    <a:pt x="583" y="516"/>
                    <a:pt x="583" y="516"/>
                  </a:cubicBezTo>
                  <a:cubicBezTo>
                    <a:pt x="584" y="516"/>
                    <a:pt x="584" y="516"/>
                    <a:pt x="584" y="516"/>
                  </a:cubicBezTo>
                  <a:cubicBezTo>
                    <a:pt x="590" y="518"/>
                    <a:pt x="590" y="518"/>
                    <a:pt x="590" y="518"/>
                  </a:cubicBezTo>
                  <a:cubicBezTo>
                    <a:pt x="595" y="518"/>
                    <a:pt x="595" y="518"/>
                    <a:pt x="595" y="518"/>
                  </a:cubicBezTo>
                  <a:cubicBezTo>
                    <a:pt x="596" y="519"/>
                    <a:pt x="596" y="519"/>
                    <a:pt x="596" y="519"/>
                  </a:cubicBezTo>
                  <a:cubicBezTo>
                    <a:pt x="596" y="520"/>
                    <a:pt x="596" y="520"/>
                    <a:pt x="596" y="520"/>
                  </a:cubicBezTo>
                  <a:cubicBezTo>
                    <a:pt x="595" y="520"/>
                    <a:pt x="595" y="520"/>
                    <a:pt x="595" y="520"/>
                  </a:cubicBezTo>
                  <a:cubicBezTo>
                    <a:pt x="594" y="521"/>
                    <a:pt x="594" y="521"/>
                    <a:pt x="594" y="521"/>
                  </a:cubicBezTo>
                  <a:cubicBezTo>
                    <a:pt x="595" y="522"/>
                    <a:pt x="595" y="522"/>
                    <a:pt x="595" y="522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6" y="526"/>
                    <a:pt x="596" y="526"/>
                    <a:pt x="596" y="526"/>
                  </a:cubicBezTo>
                  <a:cubicBezTo>
                    <a:pt x="599" y="531"/>
                    <a:pt x="599" y="531"/>
                    <a:pt x="599" y="531"/>
                  </a:cubicBezTo>
                  <a:cubicBezTo>
                    <a:pt x="600" y="535"/>
                    <a:pt x="600" y="535"/>
                    <a:pt x="600" y="535"/>
                  </a:cubicBezTo>
                  <a:cubicBezTo>
                    <a:pt x="605" y="536"/>
                    <a:pt x="605" y="536"/>
                    <a:pt x="605" y="536"/>
                  </a:cubicBezTo>
                  <a:cubicBezTo>
                    <a:pt x="610" y="537"/>
                    <a:pt x="610" y="537"/>
                    <a:pt x="610" y="537"/>
                  </a:cubicBezTo>
                  <a:cubicBezTo>
                    <a:pt x="618" y="540"/>
                    <a:pt x="618" y="540"/>
                    <a:pt x="618" y="540"/>
                  </a:cubicBezTo>
                  <a:cubicBezTo>
                    <a:pt x="619" y="542"/>
                    <a:pt x="619" y="542"/>
                    <a:pt x="619" y="542"/>
                  </a:cubicBezTo>
                  <a:cubicBezTo>
                    <a:pt x="618" y="543"/>
                    <a:pt x="618" y="543"/>
                    <a:pt x="618" y="543"/>
                  </a:cubicBezTo>
                  <a:cubicBezTo>
                    <a:pt x="615" y="545"/>
                    <a:pt x="615" y="545"/>
                    <a:pt x="615" y="545"/>
                  </a:cubicBezTo>
                  <a:cubicBezTo>
                    <a:pt x="613" y="546"/>
                    <a:pt x="613" y="546"/>
                    <a:pt x="613" y="546"/>
                  </a:cubicBezTo>
                  <a:cubicBezTo>
                    <a:pt x="609" y="551"/>
                    <a:pt x="609" y="551"/>
                    <a:pt x="609" y="551"/>
                  </a:cubicBezTo>
                  <a:cubicBezTo>
                    <a:pt x="609" y="550"/>
                    <a:pt x="609" y="550"/>
                    <a:pt x="609" y="550"/>
                  </a:cubicBezTo>
                  <a:cubicBezTo>
                    <a:pt x="608" y="551"/>
                    <a:pt x="608" y="551"/>
                    <a:pt x="608" y="551"/>
                  </a:cubicBezTo>
                  <a:cubicBezTo>
                    <a:pt x="607" y="552"/>
                    <a:pt x="607" y="552"/>
                    <a:pt x="607" y="552"/>
                  </a:cubicBezTo>
                  <a:cubicBezTo>
                    <a:pt x="599" y="560"/>
                    <a:pt x="599" y="560"/>
                    <a:pt x="599" y="560"/>
                  </a:cubicBezTo>
                  <a:cubicBezTo>
                    <a:pt x="596" y="562"/>
                    <a:pt x="596" y="562"/>
                    <a:pt x="596" y="562"/>
                  </a:cubicBezTo>
                  <a:cubicBezTo>
                    <a:pt x="594" y="565"/>
                    <a:pt x="594" y="565"/>
                    <a:pt x="594" y="565"/>
                  </a:cubicBezTo>
                  <a:cubicBezTo>
                    <a:pt x="592" y="566"/>
                    <a:pt x="592" y="566"/>
                    <a:pt x="592" y="566"/>
                  </a:cubicBezTo>
                  <a:cubicBezTo>
                    <a:pt x="591" y="565"/>
                    <a:pt x="591" y="565"/>
                    <a:pt x="591" y="565"/>
                  </a:cubicBezTo>
                  <a:cubicBezTo>
                    <a:pt x="589" y="565"/>
                    <a:pt x="589" y="565"/>
                    <a:pt x="589" y="565"/>
                  </a:cubicBezTo>
                  <a:cubicBezTo>
                    <a:pt x="589" y="566"/>
                    <a:pt x="589" y="566"/>
                    <a:pt x="589" y="566"/>
                  </a:cubicBezTo>
                  <a:cubicBezTo>
                    <a:pt x="586" y="563"/>
                    <a:pt x="586" y="563"/>
                    <a:pt x="586" y="563"/>
                  </a:cubicBezTo>
                  <a:cubicBezTo>
                    <a:pt x="584" y="562"/>
                    <a:pt x="584" y="562"/>
                    <a:pt x="584" y="562"/>
                  </a:cubicBezTo>
                  <a:cubicBezTo>
                    <a:pt x="583" y="564"/>
                    <a:pt x="583" y="564"/>
                    <a:pt x="583" y="564"/>
                  </a:cubicBezTo>
                  <a:cubicBezTo>
                    <a:pt x="582" y="562"/>
                    <a:pt x="582" y="562"/>
                    <a:pt x="582" y="562"/>
                  </a:cubicBezTo>
                  <a:cubicBezTo>
                    <a:pt x="581" y="562"/>
                    <a:pt x="581" y="562"/>
                    <a:pt x="581" y="562"/>
                  </a:cubicBezTo>
                  <a:cubicBezTo>
                    <a:pt x="583" y="559"/>
                    <a:pt x="583" y="559"/>
                    <a:pt x="583" y="559"/>
                  </a:cubicBezTo>
                  <a:cubicBezTo>
                    <a:pt x="582" y="559"/>
                    <a:pt x="582" y="559"/>
                    <a:pt x="582" y="559"/>
                  </a:cubicBezTo>
                  <a:cubicBezTo>
                    <a:pt x="582" y="557"/>
                    <a:pt x="582" y="557"/>
                    <a:pt x="582" y="557"/>
                  </a:cubicBezTo>
                  <a:cubicBezTo>
                    <a:pt x="579" y="559"/>
                    <a:pt x="579" y="559"/>
                    <a:pt x="579" y="559"/>
                  </a:cubicBezTo>
                  <a:cubicBezTo>
                    <a:pt x="577" y="564"/>
                    <a:pt x="577" y="564"/>
                    <a:pt x="577" y="564"/>
                  </a:cubicBezTo>
                  <a:cubicBezTo>
                    <a:pt x="577" y="561"/>
                    <a:pt x="577" y="561"/>
                    <a:pt x="577" y="561"/>
                  </a:cubicBezTo>
                  <a:cubicBezTo>
                    <a:pt x="576" y="558"/>
                    <a:pt x="576" y="558"/>
                    <a:pt x="576" y="558"/>
                  </a:cubicBezTo>
                  <a:cubicBezTo>
                    <a:pt x="575" y="561"/>
                    <a:pt x="575" y="561"/>
                    <a:pt x="575" y="561"/>
                  </a:cubicBezTo>
                  <a:cubicBezTo>
                    <a:pt x="576" y="562"/>
                    <a:pt x="576" y="562"/>
                    <a:pt x="576" y="562"/>
                  </a:cubicBezTo>
                  <a:cubicBezTo>
                    <a:pt x="576" y="567"/>
                    <a:pt x="576" y="567"/>
                    <a:pt x="576" y="567"/>
                  </a:cubicBezTo>
                  <a:cubicBezTo>
                    <a:pt x="573" y="571"/>
                    <a:pt x="573" y="571"/>
                    <a:pt x="573" y="571"/>
                  </a:cubicBezTo>
                  <a:cubicBezTo>
                    <a:pt x="571" y="571"/>
                    <a:pt x="571" y="571"/>
                    <a:pt x="571" y="571"/>
                  </a:cubicBezTo>
                  <a:cubicBezTo>
                    <a:pt x="571" y="569"/>
                    <a:pt x="571" y="569"/>
                    <a:pt x="571" y="569"/>
                  </a:cubicBezTo>
                  <a:cubicBezTo>
                    <a:pt x="569" y="566"/>
                    <a:pt x="569" y="566"/>
                    <a:pt x="569" y="566"/>
                  </a:cubicBezTo>
                  <a:cubicBezTo>
                    <a:pt x="568" y="568"/>
                    <a:pt x="568" y="568"/>
                    <a:pt x="568" y="568"/>
                  </a:cubicBezTo>
                  <a:cubicBezTo>
                    <a:pt x="570" y="570"/>
                    <a:pt x="570" y="570"/>
                    <a:pt x="570" y="570"/>
                  </a:cubicBezTo>
                  <a:cubicBezTo>
                    <a:pt x="568" y="571"/>
                    <a:pt x="568" y="571"/>
                    <a:pt x="568" y="571"/>
                  </a:cubicBezTo>
                  <a:cubicBezTo>
                    <a:pt x="567" y="574"/>
                    <a:pt x="567" y="574"/>
                    <a:pt x="567" y="574"/>
                  </a:cubicBezTo>
                  <a:cubicBezTo>
                    <a:pt x="566" y="573"/>
                    <a:pt x="566" y="573"/>
                    <a:pt x="566" y="573"/>
                  </a:cubicBezTo>
                  <a:cubicBezTo>
                    <a:pt x="564" y="572"/>
                    <a:pt x="564" y="572"/>
                    <a:pt x="564" y="572"/>
                  </a:cubicBezTo>
                  <a:cubicBezTo>
                    <a:pt x="563" y="570"/>
                    <a:pt x="563" y="570"/>
                    <a:pt x="563" y="570"/>
                  </a:cubicBezTo>
                  <a:cubicBezTo>
                    <a:pt x="561" y="569"/>
                    <a:pt x="561" y="569"/>
                    <a:pt x="561" y="569"/>
                  </a:cubicBezTo>
                  <a:cubicBezTo>
                    <a:pt x="559" y="566"/>
                    <a:pt x="559" y="566"/>
                    <a:pt x="559" y="566"/>
                  </a:cubicBezTo>
                  <a:cubicBezTo>
                    <a:pt x="554" y="564"/>
                    <a:pt x="554" y="564"/>
                    <a:pt x="554" y="564"/>
                  </a:cubicBezTo>
                  <a:cubicBezTo>
                    <a:pt x="550" y="561"/>
                    <a:pt x="550" y="561"/>
                    <a:pt x="550" y="561"/>
                  </a:cubicBezTo>
                  <a:cubicBezTo>
                    <a:pt x="548" y="558"/>
                    <a:pt x="548" y="558"/>
                    <a:pt x="548" y="558"/>
                  </a:cubicBezTo>
                  <a:cubicBezTo>
                    <a:pt x="546" y="557"/>
                    <a:pt x="546" y="557"/>
                    <a:pt x="546" y="557"/>
                  </a:cubicBezTo>
                  <a:cubicBezTo>
                    <a:pt x="543" y="554"/>
                    <a:pt x="543" y="554"/>
                    <a:pt x="543" y="554"/>
                  </a:cubicBezTo>
                  <a:cubicBezTo>
                    <a:pt x="542" y="553"/>
                    <a:pt x="542" y="553"/>
                    <a:pt x="542" y="553"/>
                  </a:cubicBezTo>
                  <a:cubicBezTo>
                    <a:pt x="542" y="556"/>
                    <a:pt x="542" y="556"/>
                    <a:pt x="542" y="556"/>
                  </a:cubicBezTo>
                  <a:cubicBezTo>
                    <a:pt x="539" y="556"/>
                    <a:pt x="539" y="556"/>
                    <a:pt x="539" y="556"/>
                  </a:cubicBezTo>
                  <a:cubicBezTo>
                    <a:pt x="541" y="559"/>
                    <a:pt x="541" y="559"/>
                    <a:pt x="541" y="559"/>
                  </a:cubicBezTo>
                  <a:cubicBezTo>
                    <a:pt x="543" y="561"/>
                    <a:pt x="543" y="561"/>
                    <a:pt x="543" y="561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43" y="558"/>
                    <a:pt x="543" y="558"/>
                    <a:pt x="543" y="558"/>
                  </a:cubicBezTo>
                  <a:cubicBezTo>
                    <a:pt x="543" y="557"/>
                    <a:pt x="543" y="557"/>
                    <a:pt x="543" y="557"/>
                  </a:cubicBezTo>
                  <a:cubicBezTo>
                    <a:pt x="544" y="557"/>
                    <a:pt x="544" y="557"/>
                    <a:pt x="544" y="557"/>
                  </a:cubicBezTo>
                  <a:cubicBezTo>
                    <a:pt x="549" y="562"/>
                    <a:pt x="549" y="562"/>
                    <a:pt x="549" y="562"/>
                  </a:cubicBezTo>
                  <a:cubicBezTo>
                    <a:pt x="553" y="565"/>
                    <a:pt x="553" y="565"/>
                    <a:pt x="553" y="565"/>
                  </a:cubicBezTo>
                  <a:cubicBezTo>
                    <a:pt x="554" y="566"/>
                    <a:pt x="554" y="566"/>
                    <a:pt x="554" y="566"/>
                  </a:cubicBezTo>
                  <a:cubicBezTo>
                    <a:pt x="551" y="568"/>
                    <a:pt x="551" y="568"/>
                    <a:pt x="551" y="568"/>
                  </a:cubicBezTo>
                  <a:cubicBezTo>
                    <a:pt x="548" y="569"/>
                    <a:pt x="548" y="569"/>
                    <a:pt x="548" y="569"/>
                  </a:cubicBezTo>
                  <a:cubicBezTo>
                    <a:pt x="546" y="568"/>
                    <a:pt x="546" y="568"/>
                    <a:pt x="546" y="568"/>
                  </a:cubicBezTo>
                  <a:cubicBezTo>
                    <a:pt x="547" y="570"/>
                    <a:pt x="547" y="570"/>
                    <a:pt x="547" y="570"/>
                  </a:cubicBezTo>
                  <a:cubicBezTo>
                    <a:pt x="547" y="570"/>
                    <a:pt x="547" y="570"/>
                    <a:pt x="547" y="570"/>
                  </a:cubicBezTo>
                  <a:cubicBezTo>
                    <a:pt x="548" y="570"/>
                    <a:pt x="548" y="570"/>
                    <a:pt x="548" y="570"/>
                  </a:cubicBezTo>
                  <a:cubicBezTo>
                    <a:pt x="553" y="569"/>
                    <a:pt x="553" y="569"/>
                    <a:pt x="553" y="569"/>
                  </a:cubicBezTo>
                  <a:cubicBezTo>
                    <a:pt x="556" y="567"/>
                    <a:pt x="556" y="567"/>
                    <a:pt x="556" y="567"/>
                  </a:cubicBezTo>
                  <a:cubicBezTo>
                    <a:pt x="557" y="567"/>
                    <a:pt x="557" y="567"/>
                    <a:pt x="557" y="567"/>
                  </a:cubicBezTo>
                  <a:cubicBezTo>
                    <a:pt x="558" y="568"/>
                    <a:pt x="558" y="568"/>
                    <a:pt x="558" y="568"/>
                  </a:cubicBezTo>
                  <a:cubicBezTo>
                    <a:pt x="559" y="571"/>
                    <a:pt x="559" y="571"/>
                    <a:pt x="559" y="571"/>
                  </a:cubicBezTo>
                  <a:cubicBezTo>
                    <a:pt x="563" y="577"/>
                    <a:pt x="563" y="577"/>
                    <a:pt x="563" y="577"/>
                  </a:cubicBezTo>
                  <a:cubicBezTo>
                    <a:pt x="563" y="582"/>
                    <a:pt x="563" y="582"/>
                    <a:pt x="563" y="582"/>
                  </a:cubicBezTo>
                  <a:cubicBezTo>
                    <a:pt x="560" y="586"/>
                    <a:pt x="560" y="586"/>
                    <a:pt x="560" y="586"/>
                  </a:cubicBezTo>
                  <a:cubicBezTo>
                    <a:pt x="558" y="586"/>
                    <a:pt x="558" y="586"/>
                    <a:pt x="558" y="586"/>
                  </a:cubicBezTo>
                  <a:cubicBezTo>
                    <a:pt x="556" y="587"/>
                    <a:pt x="556" y="587"/>
                    <a:pt x="556" y="587"/>
                  </a:cubicBezTo>
                  <a:cubicBezTo>
                    <a:pt x="553" y="587"/>
                    <a:pt x="553" y="587"/>
                    <a:pt x="553" y="587"/>
                  </a:cubicBezTo>
                  <a:cubicBezTo>
                    <a:pt x="551" y="585"/>
                    <a:pt x="551" y="585"/>
                    <a:pt x="551" y="585"/>
                  </a:cubicBezTo>
                  <a:cubicBezTo>
                    <a:pt x="546" y="584"/>
                    <a:pt x="546" y="584"/>
                    <a:pt x="546" y="584"/>
                  </a:cubicBezTo>
                  <a:cubicBezTo>
                    <a:pt x="543" y="580"/>
                    <a:pt x="543" y="580"/>
                    <a:pt x="543" y="580"/>
                  </a:cubicBezTo>
                  <a:cubicBezTo>
                    <a:pt x="542" y="576"/>
                    <a:pt x="542" y="576"/>
                    <a:pt x="542" y="576"/>
                  </a:cubicBezTo>
                  <a:cubicBezTo>
                    <a:pt x="540" y="575"/>
                    <a:pt x="540" y="575"/>
                    <a:pt x="540" y="575"/>
                  </a:cubicBezTo>
                  <a:cubicBezTo>
                    <a:pt x="539" y="576"/>
                    <a:pt x="539" y="576"/>
                    <a:pt x="539" y="576"/>
                  </a:cubicBezTo>
                  <a:cubicBezTo>
                    <a:pt x="540" y="577"/>
                    <a:pt x="540" y="577"/>
                    <a:pt x="540" y="577"/>
                  </a:cubicBezTo>
                  <a:cubicBezTo>
                    <a:pt x="540" y="580"/>
                    <a:pt x="540" y="580"/>
                    <a:pt x="540" y="580"/>
                  </a:cubicBezTo>
                  <a:cubicBezTo>
                    <a:pt x="542" y="582"/>
                    <a:pt x="542" y="582"/>
                    <a:pt x="542" y="582"/>
                  </a:cubicBezTo>
                  <a:cubicBezTo>
                    <a:pt x="543" y="587"/>
                    <a:pt x="543" y="587"/>
                    <a:pt x="543" y="587"/>
                  </a:cubicBezTo>
                  <a:cubicBezTo>
                    <a:pt x="546" y="591"/>
                    <a:pt x="546" y="591"/>
                    <a:pt x="546" y="591"/>
                  </a:cubicBezTo>
                  <a:cubicBezTo>
                    <a:pt x="544" y="593"/>
                    <a:pt x="544" y="593"/>
                    <a:pt x="544" y="593"/>
                  </a:cubicBezTo>
                  <a:cubicBezTo>
                    <a:pt x="543" y="592"/>
                    <a:pt x="543" y="592"/>
                    <a:pt x="543" y="592"/>
                  </a:cubicBezTo>
                  <a:cubicBezTo>
                    <a:pt x="541" y="592"/>
                    <a:pt x="541" y="592"/>
                    <a:pt x="541" y="592"/>
                  </a:cubicBezTo>
                  <a:cubicBezTo>
                    <a:pt x="540" y="589"/>
                    <a:pt x="540" y="589"/>
                    <a:pt x="540" y="589"/>
                  </a:cubicBezTo>
                  <a:cubicBezTo>
                    <a:pt x="540" y="591"/>
                    <a:pt x="540" y="591"/>
                    <a:pt x="540" y="591"/>
                  </a:cubicBezTo>
                  <a:cubicBezTo>
                    <a:pt x="539" y="591"/>
                    <a:pt x="539" y="591"/>
                    <a:pt x="539" y="591"/>
                  </a:cubicBezTo>
                  <a:cubicBezTo>
                    <a:pt x="539" y="593"/>
                    <a:pt x="539" y="593"/>
                    <a:pt x="539" y="593"/>
                  </a:cubicBezTo>
                  <a:cubicBezTo>
                    <a:pt x="541" y="594"/>
                    <a:pt x="541" y="594"/>
                    <a:pt x="541" y="594"/>
                  </a:cubicBezTo>
                  <a:cubicBezTo>
                    <a:pt x="542" y="595"/>
                    <a:pt x="542" y="595"/>
                    <a:pt x="542" y="595"/>
                  </a:cubicBezTo>
                  <a:cubicBezTo>
                    <a:pt x="538" y="594"/>
                    <a:pt x="538" y="594"/>
                    <a:pt x="538" y="594"/>
                  </a:cubicBezTo>
                  <a:cubicBezTo>
                    <a:pt x="537" y="593"/>
                    <a:pt x="537" y="593"/>
                    <a:pt x="537" y="593"/>
                  </a:cubicBezTo>
                  <a:cubicBezTo>
                    <a:pt x="537" y="595"/>
                    <a:pt x="537" y="595"/>
                    <a:pt x="537" y="595"/>
                  </a:cubicBezTo>
                  <a:cubicBezTo>
                    <a:pt x="538" y="597"/>
                    <a:pt x="538" y="597"/>
                    <a:pt x="538" y="597"/>
                  </a:cubicBezTo>
                  <a:cubicBezTo>
                    <a:pt x="538" y="599"/>
                    <a:pt x="538" y="599"/>
                    <a:pt x="538" y="599"/>
                  </a:cubicBezTo>
                  <a:cubicBezTo>
                    <a:pt x="536" y="601"/>
                    <a:pt x="536" y="601"/>
                    <a:pt x="536" y="601"/>
                  </a:cubicBezTo>
                  <a:cubicBezTo>
                    <a:pt x="536" y="598"/>
                    <a:pt x="536" y="598"/>
                    <a:pt x="536" y="598"/>
                  </a:cubicBezTo>
                  <a:cubicBezTo>
                    <a:pt x="534" y="598"/>
                    <a:pt x="534" y="598"/>
                    <a:pt x="534" y="598"/>
                  </a:cubicBezTo>
                  <a:cubicBezTo>
                    <a:pt x="535" y="599"/>
                    <a:pt x="535" y="599"/>
                    <a:pt x="535" y="599"/>
                  </a:cubicBezTo>
                  <a:cubicBezTo>
                    <a:pt x="535" y="601"/>
                    <a:pt x="535" y="601"/>
                    <a:pt x="535" y="601"/>
                  </a:cubicBezTo>
                  <a:cubicBezTo>
                    <a:pt x="534" y="600"/>
                    <a:pt x="534" y="600"/>
                    <a:pt x="534" y="600"/>
                  </a:cubicBezTo>
                  <a:cubicBezTo>
                    <a:pt x="531" y="600"/>
                    <a:pt x="531" y="600"/>
                    <a:pt x="531" y="600"/>
                  </a:cubicBezTo>
                  <a:cubicBezTo>
                    <a:pt x="530" y="601"/>
                    <a:pt x="530" y="601"/>
                    <a:pt x="530" y="601"/>
                  </a:cubicBezTo>
                  <a:cubicBezTo>
                    <a:pt x="526" y="603"/>
                    <a:pt x="526" y="603"/>
                    <a:pt x="526" y="603"/>
                  </a:cubicBezTo>
                  <a:cubicBezTo>
                    <a:pt x="528" y="604"/>
                    <a:pt x="528" y="604"/>
                    <a:pt x="528" y="604"/>
                  </a:cubicBezTo>
                  <a:cubicBezTo>
                    <a:pt x="528" y="606"/>
                    <a:pt x="528" y="606"/>
                    <a:pt x="528" y="606"/>
                  </a:cubicBezTo>
                  <a:cubicBezTo>
                    <a:pt x="527" y="606"/>
                    <a:pt x="527" y="606"/>
                    <a:pt x="527" y="606"/>
                  </a:cubicBezTo>
                  <a:cubicBezTo>
                    <a:pt x="527" y="605"/>
                    <a:pt x="527" y="605"/>
                    <a:pt x="527" y="605"/>
                  </a:cubicBezTo>
                  <a:cubicBezTo>
                    <a:pt x="524" y="603"/>
                    <a:pt x="524" y="603"/>
                    <a:pt x="524" y="603"/>
                  </a:cubicBezTo>
                  <a:cubicBezTo>
                    <a:pt x="522" y="603"/>
                    <a:pt x="522" y="603"/>
                    <a:pt x="522" y="603"/>
                  </a:cubicBezTo>
                  <a:cubicBezTo>
                    <a:pt x="522" y="604"/>
                    <a:pt x="522" y="604"/>
                    <a:pt x="522" y="604"/>
                  </a:cubicBezTo>
                  <a:cubicBezTo>
                    <a:pt x="521" y="605"/>
                    <a:pt x="521" y="605"/>
                    <a:pt x="521" y="605"/>
                  </a:cubicBezTo>
                  <a:cubicBezTo>
                    <a:pt x="524" y="607"/>
                    <a:pt x="524" y="607"/>
                    <a:pt x="524" y="607"/>
                  </a:cubicBezTo>
                  <a:cubicBezTo>
                    <a:pt x="523" y="609"/>
                    <a:pt x="523" y="609"/>
                    <a:pt x="523" y="609"/>
                  </a:cubicBezTo>
                  <a:cubicBezTo>
                    <a:pt x="523" y="610"/>
                    <a:pt x="523" y="610"/>
                    <a:pt x="523" y="610"/>
                  </a:cubicBezTo>
                  <a:cubicBezTo>
                    <a:pt x="520" y="610"/>
                    <a:pt x="520" y="610"/>
                    <a:pt x="520" y="610"/>
                  </a:cubicBezTo>
                  <a:cubicBezTo>
                    <a:pt x="518" y="613"/>
                    <a:pt x="518" y="613"/>
                    <a:pt x="518" y="613"/>
                  </a:cubicBezTo>
                  <a:cubicBezTo>
                    <a:pt x="515" y="615"/>
                    <a:pt x="515" y="615"/>
                    <a:pt x="515" y="615"/>
                  </a:cubicBezTo>
                  <a:cubicBezTo>
                    <a:pt x="517" y="616"/>
                    <a:pt x="517" y="616"/>
                    <a:pt x="517" y="616"/>
                  </a:cubicBezTo>
                  <a:cubicBezTo>
                    <a:pt x="516" y="618"/>
                    <a:pt x="516" y="618"/>
                    <a:pt x="516" y="618"/>
                  </a:cubicBezTo>
                  <a:cubicBezTo>
                    <a:pt x="514" y="618"/>
                    <a:pt x="514" y="618"/>
                    <a:pt x="514" y="618"/>
                  </a:cubicBezTo>
                  <a:cubicBezTo>
                    <a:pt x="513" y="619"/>
                    <a:pt x="513" y="619"/>
                    <a:pt x="513" y="619"/>
                  </a:cubicBezTo>
                  <a:cubicBezTo>
                    <a:pt x="513" y="621"/>
                    <a:pt x="513" y="621"/>
                    <a:pt x="513" y="621"/>
                  </a:cubicBezTo>
                  <a:cubicBezTo>
                    <a:pt x="511" y="622"/>
                    <a:pt x="511" y="622"/>
                    <a:pt x="511" y="622"/>
                  </a:cubicBezTo>
                  <a:cubicBezTo>
                    <a:pt x="508" y="626"/>
                    <a:pt x="508" y="626"/>
                    <a:pt x="508" y="626"/>
                  </a:cubicBezTo>
                  <a:cubicBezTo>
                    <a:pt x="505" y="627"/>
                    <a:pt x="505" y="627"/>
                    <a:pt x="505" y="627"/>
                  </a:cubicBezTo>
                  <a:cubicBezTo>
                    <a:pt x="505" y="629"/>
                    <a:pt x="505" y="629"/>
                    <a:pt x="505" y="629"/>
                  </a:cubicBezTo>
                  <a:cubicBezTo>
                    <a:pt x="503" y="631"/>
                    <a:pt x="503" y="631"/>
                    <a:pt x="503" y="631"/>
                  </a:cubicBezTo>
                  <a:cubicBezTo>
                    <a:pt x="500" y="630"/>
                    <a:pt x="500" y="630"/>
                    <a:pt x="500" y="630"/>
                  </a:cubicBezTo>
                  <a:cubicBezTo>
                    <a:pt x="500" y="631"/>
                    <a:pt x="500" y="631"/>
                    <a:pt x="500" y="631"/>
                  </a:cubicBezTo>
                  <a:cubicBezTo>
                    <a:pt x="501" y="634"/>
                    <a:pt x="501" y="634"/>
                    <a:pt x="501" y="634"/>
                  </a:cubicBezTo>
                  <a:cubicBezTo>
                    <a:pt x="499" y="636"/>
                    <a:pt x="499" y="636"/>
                    <a:pt x="499" y="636"/>
                  </a:cubicBezTo>
                  <a:cubicBezTo>
                    <a:pt x="498" y="641"/>
                    <a:pt x="498" y="641"/>
                    <a:pt x="498" y="641"/>
                  </a:cubicBezTo>
                  <a:cubicBezTo>
                    <a:pt x="496" y="643"/>
                    <a:pt x="496" y="643"/>
                    <a:pt x="496" y="643"/>
                  </a:cubicBezTo>
                  <a:cubicBezTo>
                    <a:pt x="495" y="646"/>
                    <a:pt x="495" y="646"/>
                    <a:pt x="495" y="646"/>
                  </a:cubicBezTo>
                  <a:cubicBezTo>
                    <a:pt x="493" y="647"/>
                    <a:pt x="493" y="647"/>
                    <a:pt x="493" y="647"/>
                  </a:cubicBezTo>
                  <a:cubicBezTo>
                    <a:pt x="492" y="652"/>
                    <a:pt x="492" y="652"/>
                    <a:pt x="492" y="652"/>
                  </a:cubicBezTo>
                  <a:cubicBezTo>
                    <a:pt x="493" y="653"/>
                    <a:pt x="493" y="653"/>
                    <a:pt x="493" y="653"/>
                  </a:cubicBezTo>
                  <a:cubicBezTo>
                    <a:pt x="493" y="657"/>
                    <a:pt x="493" y="657"/>
                    <a:pt x="493" y="657"/>
                  </a:cubicBezTo>
                  <a:cubicBezTo>
                    <a:pt x="490" y="660"/>
                    <a:pt x="490" y="660"/>
                    <a:pt x="490" y="660"/>
                  </a:cubicBezTo>
                  <a:cubicBezTo>
                    <a:pt x="490" y="662"/>
                    <a:pt x="490" y="662"/>
                    <a:pt x="490" y="662"/>
                  </a:cubicBezTo>
                  <a:cubicBezTo>
                    <a:pt x="487" y="663"/>
                    <a:pt x="487" y="663"/>
                    <a:pt x="487" y="663"/>
                  </a:cubicBezTo>
                  <a:cubicBezTo>
                    <a:pt x="486" y="664"/>
                    <a:pt x="486" y="664"/>
                    <a:pt x="486" y="664"/>
                  </a:cubicBezTo>
                  <a:cubicBezTo>
                    <a:pt x="489" y="665"/>
                    <a:pt x="489" y="665"/>
                    <a:pt x="489" y="665"/>
                  </a:cubicBezTo>
                  <a:cubicBezTo>
                    <a:pt x="489" y="667"/>
                    <a:pt x="489" y="667"/>
                    <a:pt x="489" y="667"/>
                  </a:cubicBezTo>
                  <a:cubicBezTo>
                    <a:pt x="489" y="669"/>
                    <a:pt x="489" y="669"/>
                    <a:pt x="489" y="669"/>
                  </a:cubicBezTo>
                  <a:cubicBezTo>
                    <a:pt x="490" y="670"/>
                    <a:pt x="490" y="670"/>
                    <a:pt x="490" y="670"/>
                  </a:cubicBezTo>
                  <a:cubicBezTo>
                    <a:pt x="490" y="674"/>
                    <a:pt x="490" y="674"/>
                    <a:pt x="490" y="674"/>
                  </a:cubicBezTo>
                  <a:cubicBezTo>
                    <a:pt x="491" y="674"/>
                    <a:pt x="491" y="674"/>
                    <a:pt x="491" y="674"/>
                  </a:cubicBezTo>
                  <a:cubicBezTo>
                    <a:pt x="489" y="680"/>
                    <a:pt x="489" y="680"/>
                    <a:pt x="489" y="680"/>
                  </a:cubicBezTo>
                  <a:cubicBezTo>
                    <a:pt x="485" y="683"/>
                    <a:pt x="485" y="683"/>
                    <a:pt x="485" y="683"/>
                  </a:cubicBezTo>
                  <a:cubicBezTo>
                    <a:pt x="479" y="684"/>
                    <a:pt x="479" y="684"/>
                    <a:pt x="479" y="684"/>
                  </a:cubicBezTo>
                  <a:cubicBezTo>
                    <a:pt x="478" y="687"/>
                    <a:pt x="478" y="687"/>
                    <a:pt x="478" y="687"/>
                  </a:cubicBezTo>
                  <a:cubicBezTo>
                    <a:pt x="481" y="684"/>
                    <a:pt x="481" y="684"/>
                    <a:pt x="481" y="684"/>
                  </a:cubicBezTo>
                  <a:cubicBezTo>
                    <a:pt x="487" y="683"/>
                    <a:pt x="487" y="683"/>
                    <a:pt x="487" y="683"/>
                  </a:cubicBezTo>
                  <a:cubicBezTo>
                    <a:pt x="491" y="678"/>
                    <a:pt x="491" y="678"/>
                    <a:pt x="491" y="678"/>
                  </a:cubicBezTo>
                  <a:cubicBezTo>
                    <a:pt x="494" y="672"/>
                    <a:pt x="494" y="672"/>
                    <a:pt x="494" y="672"/>
                  </a:cubicBezTo>
                  <a:cubicBezTo>
                    <a:pt x="501" y="672"/>
                    <a:pt x="501" y="672"/>
                    <a:pt x="501" y="672"/>
                  </a:cubicBezTo>
                  <a:cubicBezTo>
                    <a:pt x="503" y="673"/>
                    <a:pt x="503" y="673"/>
                    <a:pt x="503" y="673"/>
                  </a:cubicBezTo>
                  <a:cubicBezTo>
                    <a:pt x="503" y="675"/>
                    <a:pt x="503" y="675"/>
                    <a:pt x="503" y="675"/>
                  </a:cubicBezTo>
                  <a:cubicBezTo>
                    <a:pt x="502" y="678"/>
                    <a:pt x="502" y="678"/>
                    <a:pt x="502" y="678"/>
                  </a:cubicBezTo>
                  <a:cubicBezTo>
                    <a:pt x="502" y="681"/>
                    <a:pt x="502" y="681"/>
                    <a:pt x="502" y="681"/>
                  </a:cubicBezTo>
                  <a:cubicBezTo>
                    <a:pt x="504" y="684"/>
                    <a:pt x="504" y="684"/>
                    <a:pt x="504" y="684"/>
                  </a:cubicBezTo>
                  <a:cubicBezTo>
                    <a:pt x="504" y="689"/>
                    <a:pt x="504" y="689"/>
                    <a:pt x="504" y="689"/>
                  </a:cubicBezTo>
                  <a:cubicBezTo>
                    <a:pt x="502" y="694"/>
                    <a:pt x="502" y="694"/>
                    <a:pt x="502" y="694"/>
                  </a:cubicBezTo>
                  <a:cubicBezTo>
                    <a:pt x="503" y="696"/>
                    <a:pt x="503" y="696"/>
                    <a:pt x="503" y="696"/>
                  </a:cubicBezTo>
                  <a:cubicBezTo>
                    <a:pt x="504" y="700"/>
                    <a:pt x="504" y="700"/>
                    <a:pt x="504" y="700"/>
                  </a:cubicBezTo>
                  <a:cubicBezTo>
                    <a:pt x="503" y="703"/>
                    <a:pt x="503" y="703"/>
                    <a:pt x="503" y="703"/>
                  </a:cubicBezTo>
                  <a:cubicBezTo>
                    <a:pt x="496" y="710"/>
                    <a:pt x="496" y="710"/>
                    <a:pt x="496" y="710"/>
                  </a:cubicBezTo>
                  <a:cubicBezTo>
                    <a:pt x="492" y="711"/>
                    <a:pt x="492" y="711"/>
                    <a:pt x="492" y="711"/>
                  </a:cubicBezTo>
                  <a:cubicBezTo>
                    <a:pt x="489" y="711"/>
                    <a:pt x="489" y="711"/>
                    <a:pt x="489" y="711"/>
                  </a:cubicBezTo>
                  <a:cubicBezTo>
                    <a:pt x="492" y="712"/>
                    <a:pt x="492" y="712"/>
                    <a:pt x="492" y="712"/>
                  </a:cubicBezTo>
                  <a:cubicBezTo>
                    <a:pt x="496" y="712"/>
                    <a:pt x="496" y="712"/>
                    <a:pt x="496" y="712"/>
                  </a:cubicBezTo>
                  <a:cubicBezTo>
                    <a:pt x="505" y="709"/>
                    <a:pt x="505" y="709"/>
                    <a:pt x="505" y="709"/>
                  </a:cubicBezTo>
                  <a:cubicBezTo>
                    <a:pt x="513" y="706"/>
                    <a:pt x="513" y="706"/>
                    <a:pt x="513" y="706"/>
                  </a:cubicBezTo>
                  <a:cubicBezTo>
                    <a:pt x="518" y="706"/>
                    <a:pt x="518" y="706"/>
                    <a:pt x="518" y="706"/>
                  </a:cubicBezTo>
                  <a:cubicBezTo>
                    <a:pt x="523" y="710"/>
                    <a:pt x="523" y="710"/>
                    <a:pt x="523" y="710"/>
                  </a:cubicBezTo>
                  <a:cubicBezTo>
                    <a:pt x="527" y="713"/>
                    <a:pt x="527" y="713"/>
                    <a:pt x="527" y="713"/>
                  </a:cubicBezTo>
                  <a:cubicBezTo>
                    <a:pt x="532" y="714"/>
                    <a:pt x="532" y="714"/>
                    <a:pt x="532" y="714"/>
                  </a:cubicBezTo>
                  <a:cubicBezTo>
                    <a:pt x="533" y="716"/>
                    <a:pt x="533" y="716"/>
                    <a:pt x="533" y="716"/>
                  </a:cubicBezTo>
                  <a:cubicBezTo>
                    <a:pt x="536" y="716"/>
                    <a:pt x="536" y="716"/>
                    <a:pt x="536" y="716"/>
                  </a:cubicBezTo>
                  <a:cubicBezTo>
                    <a:pt x="540" y="720"/>
                    <a:pt x="540" y="720"/>
                    <a:pt x="540" y="720"/>
                  </a:cubicBezTo>
                  <a:cubicBezTo>
                    <a:pt x="542" y="721"/>
                    <a:pt x="542" y="721"/>
                    <a:pt x="542" y="721"/>
                  </a:cubicBezTo>
                  <a:cubicBezTo>
                    <a:pt x="543" y="725"/>
                    <a:pt x="543" y="725"/>
                    <a:pt x="543" y="725"/>
                  </a:cubicBezTo>
                  <a:cubicBezTo>
                    <a:pt x="546" y="726"/>
                    <a:pt x="546" y="726"/>
                    <a:pt x="546" y="726"/>
                  </a:cubicBezTo>
                  <a:cubicBezTo>
                    <a:pt x="546" y="728"/>
                    <a:pt x="546" y="728"/>
                    <a:pt x="546" y="728"/>
                  </a:cubicBezTo>
                  <a:cubicBezTo>
                    <a:pt x="547" y="730"/>
                    <a:pt x="547" y="730"/>
                    <a:pt x="547" y="730"/>
                  </a:cubicBezTo>
                  <a:cubicBezTo>
                    <a:pt x="549" y="734"/>
                    <a:pt x="549" y="734"/>
                    <a:pt x="549" y="734"/>
                  </a:cubicBezTo>
                  <a:cubicBezTo>
                    <a:pt x="549" y="735"/>
                    <a:pt x="549" y="735"/>
                    <a:pt x="549" y="735"/>
                  </a:cubicBezTo>
                  <a:cubicBezTo>
                    <a:pt x="550" y="734"/>
                    <a:pt x="550" y="734"/>
                    <a:pt x="550" y="734"/>
                  </a:cubicBezTo>
                  <a:cubicBezTo>
                    <a:pt x="552" y="736"/>
                    <a:pt x="552" y="736"/>
                    <a:pt x="552" y="736"/>
                  </a:cubicBezTo>
                  <a:cubicBezTo>
                    <a:pt x="557" y="739"/>
                    <a:pt x="557" y="739"/>
                    <a:pt x="557" y="739"/>
                  </a:cubicBezTo>
                  <a:cubicBezTo>
                    <a:pt x="558" y="739"/>
                    <a:pt x="558" y="739"/>
                    <a:pt x="558" y="739"/>
                  </a:cubicBezTo>
                  <a:cubicBezTo>
                    <a:pt x="562" y="742"/>
                    <a:pt x="562" y="742"/>
                    <a:pt x="562" y="742"/>
                  </a:cubicBezTo>
                  <a:cubicBezTo>
                    <a:pt x="564" y="743"/>
                    <a:pt x="564" y="743"/>
                    <a:pt x="564" y="743"/>
                  </a:cubicBezTo>
                  <a:cubicBezTo>
                    <a:pt x="568" y="746"/>
                    <a:pt x="568" y="746"/>
                    <a:pt x="568" y="746"/>
                  </a:cubicBezTo>
                  <a:cubicBezTo>
                    <a:pt x="568" y="748"/>
                    <a:pt x="568" y="748"/>
                    <a:pt x="568" y="748"/>
                  </a:cubicBezTo>
                  <a:cubicBezTo>
                    <a:pt x="571" y="751"/>
                    <a:pt x="571" y="751"/>
                    <a:pt x="571" y="751"/>
                  </a:cubicBezTo>
                  <a:cubicBezTo>
                    <a:pt x="571" y="752"/>
                    <a:pt x="571" y="752"/>
                    <a:pt x="571" y="752"/>
                  </a:cubicBezTo>
                  <a:cubicBezTo>
                    <a:pt x="572" y="753"/>
                    <a:pt x="572" y="753"/>
                    <a:pt x="572" y="753"/>
                  </a:cubicBezTo>
                  <a:cubicBezTo>
                    <a:pt x="576" y="753"/>
                    <a:pt x="576" y="753"/>
                    <a:pt x="576" y="753"/>
                  </a:cubicBezTo>
                  <a:cubicBezTo>
                    <a:pt x="577" y="754"/>
                    <a:pt x="577" y="754"/>
                    <a:pt x="577" y="754"/>
                  </a:cubicBezTo>
                  <a:cubicBezTo>
                    <a:pt x="580" y="753"/>
                    <a:pt x="580" y="753"/>
                    <a:pt x="580" y="753"/>
                  </a:cubicBezTo>
                  <a:cubicBezTo>
                    <a:pt x="585" y="753"/>
                    <a:pt x="585" y="753"/>
                    <a:pt x="585" y="753"/>
                  </a:cubicBezTo>
                  <a:cubicBezTo>
                    <a:pt x="586" y="754"/>
                    <a:pt x="586" y="754"/>
                    <a:pt x="586" y="754"/>
                  </a:cubicBezTo>
                  <a:cubicBezTo>
                    <a:pt x="587" y="754"/>
                    <a:pt x="587" y="754"/>
                    <a:pt x="587" y="754"/>
                  </a:cubicBezTo>
                  <a:cubicBezTo>
                    <a:pt x="591" y="755"/>
                    <a:pt x="591" y="755"/>
                    <a:pt x="591" y="755"/>
                  </a:cubicBezTo>
                  <a:cubicBezTo>
                    <a:pt x="595" y="756"/>
                    <a:pt x="595" y="756"/>
                    <a:pt x="595" y="756"/>
                  </a:cubicBezTo>
                  <a:cubicBezTo>
                    <a:pt x="598" y="755"/>
                    <a:pt x="598" y="755"/>
                    <a:pt x="598" y="755"/>
                  </a:cubicBezTo>
                  <a:cubicBezTo>
                    <a:pt x="600" y="755"/>
                    <a:pt x="600" y="755"/>
                    <a:pt x="600" y="755"/>
                  </a:cubicBezTo>
                  <a:cubicBezTo>
                    <a:pt x="600" y="756"/>
                    <a:pt x="600" y="756"/>
                    <a:pt x="600" y="756"/>
                  </a:cubicBezTo>
                  <a:cubicBezTo>
                    <a:pt x="600" y="756"/>
                    <a:pt x="600" y="756"/>
                    <a:pt x="600" y="756"/>
                  </a:cubicBezTo>
                  <a:cubicBezTo>
                    <a:pt x="602" y="756"/>
                    <a:pt x="602" y="756"/>
                    <a:pt x="602" y="756"/>
                  </a:cubicBezTo>
                  <a:cubicBezTo>
                    <a:pt x="602" y="759"/>
                    <a:pt x="602" y="759"/>
                    <a:pt x="602" y="759"/>
                  </a:cubicBezTo>
                  <a:cubicBezTo>
                    <a:pt x="599" y="765"/>
                    <a:pt x="599" y="765"/>
                    <a:pt x="599" y="765"/>
                  </a:cubicBezTo>
                  <a:cubicBezTo>
                    <a:pt x="599" y="767"/>
                    <a:pt x="599" y="767"/>
                    <a:pt x="599" y="767"/>
                  </a:cubicBezTo>
                  <a:cubicBezTo>
                    <a:pt x="597" y="770"/>
                    <a:pt x="597" y="770"/>
                    <a:pt x="597" y="770"/>
                  </a:cubicBezTo>
                  <a:cubicBezTo>
                    <a:pt x="595" y="773"/>
                    <a:pt x="595" y="773"/>
                    <a:pt x="595" y="773"/>
                  </a:cubicBezTo>
                  <a:cubicBezTo>
                    <a:pt x="596" y="776"/>
                    <a:pt x="596" y="776"/>
                    <a:pt x="596" y="776"/>
                  </a:cubicBezTo>
                  <a:cubicBezTo>
                    <a:pt x="596" y="776"/>
                    <a:pt x="596" y="776"/>
                    <a:pt x="596" y="776"/>
                  </a:cubicBezTo>
                  <a:cubicBezTo>
                    <a:pt x="597" y="782"/>
                    <a:pt x="597" y="782"/>
                    <a:pt x="597" y="782"/>
                  </a:cubicBezTo>
                  <a:cubicBezTo>
                    <a:pt x="593" y="787"/>
                    <a:pt x="593" y="787"/>
                    <a:pt x="593" y="787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2" y="792"/>
                    <a:pt x="592" y="792"/>
                    <a:pt x="592" y="792"/>
                  </a:cubicBezTo>
                  <a:cubicBezTo>
                    <a:pt x="590" y="794"/>
                    <a:pt x="590" y="794"/>
                    <a:pt x="590" y="794"/>
                  </a:cubicBezTo>
                  <a:cubicBezTo>
                    <a:pt x="589" y="799"/>
                    <a:pt x="589" y="799"/>
                    <a:pt x="589" y="799"/>
                  </a:cubicBezTo>
                  <a:cubicBezTo>
                    <a:pt x="590" y="801"/>
                    <a:pt x="590" y="801"/>
                    <a:pt x="590" y="801"/>
                  </a:cubicBezTo>
                  <a:cubicBezTo>
                    <a:pt x="592" y="803"/>
                    <a:pt x="592" y="803"/>
                    <a:pt x="592" y="803"/>
                  </a:cubicBezTo>
                  <a:cubicBezTo>
                    <a:pt x="592" y="806"/>
                    <a:pt x="592" y="806"/>
                    <a:pt x="592" y="806"/>
                  </a:cubicBezTo>
                  <a:cubicBezTo>
                    <a:pt x="594" y="807"/>
                    <a:pt x="594" y="807"/>
                    <a:pt x="594" y="807"/>
                  </a:cubicBezTo>
                  <a:cubicBezTo>
                    <a:pt x="596" y="809"/>
                    <a:pt x="596" y="809"/>
                    <a:pt x="596" y="809"/>
                  </a:cubicBezTo>
                  <a:cubicBezTo>
                    <a:pt x="595" y="811"/>
                    <a:pt x="595" y="811"/>
                    <a:pt x="595" y="811"/>
                  </a:cubicBezTo>
                  <a:cubicBezTo>
                    <a:pt x="595" y="812"/>
                    <a:pt x="595" y="812"/>
                    <a:pt x="595" y="812"/>
                  </a:cubicBezTo>
                  <a:cubicBezTo>
                    <a:pt x="595" y="813"/>
                    <a:pt x="595" y="813"/>
                    <a:pt x="595" y="813"/>
                  </a:cubicBezTo>
                  <a:cubicBezTo>
                    <a:pt x="597" y="814"/>
                    <a:pt x="597" y="814"/>
                    <a:pt x="597" y="814"/>
                  </a:cubicBezTo>
                  <a:cubicBezTo>
                    <a:pt x="600" y="816"/>
                    <a:pt x="600" y="816"/>
                    <a:pt x="600" y="816"/>
                  </a:cubicBezTo>
                  <a:cubicBezTo>
                    <a:pt x="601" y="816"/>
                    <a:pt x="601" y="816"/>
                    <a:pt x="601" y="816"/>
                  </a:cubicBezTo>
                  <a:cubicBezTo>
                    <a:pt x="601" y="817"/>
                    <a:pt x="601" y="817"/>
                    <a:pt x="601" y="817"/>
                  </a:cubicBezTo>
                  <a:cubicBezTo>
                    <a:pt x="603" y="819"/>
                    <a:pt x="603" y="819"/>
                    <a:pt x="603" y="819"/>
                  </a:cubicBezTo>
                  <a:cubicBezTo>
                    <a:pt x="603" y="823"/>
                    <a:pt x="603" y="823"/>
                    <a:pt x="603" y="823"/>
                  </a:cubicBezTo>
                  <a:cubicBezTo>
                    <a:pt x="604" y="825"/>
                    <a:pt x="604" y="825"/>
                    <a:pt x="604" y="825"/>
                  </a:cubicBezTo>
                  <a:cubicBezTo>
                    <a:pt x="603" y="828"/>
                    <a:pt x="603" y="828"/>
                    <a:pt x="603" y="828"/>
                  </a:cubicBezTo>
                  <a:cubicBezTo>
                    <a:pt x="598" y="833"/>
                    <a:pt x="598" y="833"/>
                    <a:pt x="598" y="833"/>
                  </a:cubicBezTo>
                  <a:cubicBezTo>
                    <a:pt x="602" y="831"/>
                    <a:pt x="602" y="831"/>
                    <a:pt x="602" y="831"/>
                  </a:cubicBezTo>
                  <a:cubicBezTo>
                    <a:pt x="605" y="829"/>
                    <a:pt x="605" y="829"/>
                    <a:pt x="605" y="829"/>
                  </a:cubicBezTo>
                  <a:cubicBezTo>
                    <a:pt x="608" y="830"/>
                    <a:pt x="608" y="830"/>
                    <a:pt x="608" y="830"/>
                  </a:cubicBezTo>
                  <a:cubicBezTo>
                    <a:pt x="610" y="832"/>
                    <a:pt x="610" y="832"/>
                    <a:pt x="610" y="832"/>
                  </a:cubicBezTo>
                  <a:cubicBezTo>
                    <a:pt x="612" y="832"/>
                    <a:pt x="612" y="832"/>
                    <a:pt x="612" y="832"/>
                  </a:cubicBezTo>
                  <a:cubicBezTo>
                    <a:pt x="613" y="830"/>
                    <a:pt x="613" y="830"/>
                    <a:pt x="613" y="830"/>
                  </a:cubicBezTo>
                  <a:cubicBezTo>
                    <a:pt x="613" y="828"/>
                    <a:pt x="613" y="828"/>
                    <a:pt x="613" y="828"/>
                  </a:cubicBezTo>
                  <a:cubicBezTo>
                    <a:pt x="617" y="823"/>
                    <a:pt x="617" y="823"/>
                    <a:pt x="617" y="823"/>
                  </a:cubicBezTo>
                  <a:cubicBezTo>
                    <a:pt x="618" y="823"/>
                    <a:pt x="618" y="823"/>
                    <a:pt x="618" y="823"/>
                  </a:cubicBezTo>
                  <a:cubicBezTo>
                    <a:pt x="617" y="825"/>
                    <a:pt x="617" y="825"/>
                    <a:pt x="617" y="825"/>
                  </a:cubicBezTo>
                  <a:cubicBezTo>
                    <a:pt x="618" y="826"/>
                    <a:pt x="618" y="826"/>
                    <a:pt x="618" y="826"/>
                  </a:cubicBezTo>
                  <a:cubicBezTo>
                    <a:pt x="619" y="826"/>
                    <a:pt x="619" y="826"/>
                    <a:pt x="619" y="826"/>
                  </a:cubicBezTo>
                  <a:cubicBezTo>
                    <a:pt x="620" y="831"/>
                    <a:pt x="620" y="831"/>
                    <a:pt x="620" y="831"/>
                  </a:cubicBezTo>
                  <a:cubicBezTo>
                    <a:pt x="620" y="834"/>
                    <a:pt x="620" y="834"/>
                    <a:pt x="620" y="834"/>
                  </a:cubicBezTo>
                  <a:cubicBezTo>
                    <a:pt x="622" y="836"/>
                    <a:pt x="622" y="836"/>
                    <a:pt x="622" y="836"/>
                  </a:cubicBezTo>
                  <a:cubicBezTo>
                    <a:pt x="627" y="837"/>
                    <a:pt x="627" y="837"/>
                    <a:pt x="627" y="837"/>
                  </a:cubicBezTo>
                  <a:cubicBezTo>
                    <a:pt x="624" y="835"/>
                    <a:pt x="624" y="835"/>
                    <a:pt x="624" y="835"/>
                  </a:cubicBezTo>
                  <a:cubicBezTo>
                    <a:pt x="622" y="833"/>
                    <a:pt x="622" y="833"/>
                    <a:pt x="622" y="833"/>
                  </a:cubicBezTo>
                  <a:cubicBezTo>
                    <a:pt x="622" y="830"/>
                    <a:pt x="622" y="830"/>
                    <a:pt x="622" y="830"/>
                  </a:cubicBezTo>
                  <a:cubicBezTo>
                    <a:pt x="622" y="826"/>
                    <a:pt x="622" y="826"/>
                    <a:pt x="622" y="826"/>
                  </a:cubicBezTo>
                  <a:cubicBezTo>
                    <a:pt x="623" y="824"/>
                    <a:pt x="623" y="824"/>
                    <a:pt x="623" y="824"/>
                  </a:cubicBezTo>
                  <a:cubicBezTo>
                    <a:pt x="622" y="823"/>
                    <a:pt x="622" y="823"/>
                    <a:pt x="622" y="823"/>
                  </a:cubicBezTo>
                  <a:cubicBezTo>
                    <a:pt x="622" y="821"/>
                    <a:pt x="622" y="821"/>
                    <a:pt x="622" y="821"/>
                  </a:cubicBezTo>
                  <a:cubicBezTo>
                    <a:pt x="623" y="821"/>
                    <a:pt x="623" y="821"/>
                    <a:pt x="623" y="821"/>
                  </a:cubicBezTo>
                  <a:cubicBezTo>
                    <a:pt x="624" y="821"/>
                    <a:pt x="624" y="821"/>
                    <a:pt x="624" y="821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8" y="814"/>
                    <a:pt x="628" y="814"/>
                    <a:pt x="628" y="814"/>
                  </a:cubicBezTo>
                  <a:cubicBezTo>
                    <a:pt x="627" y="813"/>
                    <a:pt x="627" y="813"/>
                    <a:pt x="627" y="813"/>
                  </a:cubicBezTo>
                  <a:cubicBezTo>
                    <a:pt x="627" y="810"/>
                    <a:pt x="627" y="810"/>
                    <a:pt x="627" y="810"/>
                  </a:cubicBezTo>
                  <a:cubicBezTo>
                    <a:pt x="626" y="809"/>
                    <a:pt x="626" y="809"/>
                    <a:pt x="626" y="809"/>
                  </a:cubicBezTo>
                  <a:cubicBezTo>
                    <a:pt x="626" y="806"/>
                    <a:pt x="626" y="806"/>
                    <a:pt x="626" y="806"/>
                  </a:cubicBezTo>
                  <a:cubicBezTo>
                    <a:pt x="628" y="804"/>
                    <a:pt x="628" y="804"/>
                    <a:pt x="628" y="804"/>
                  </a:cubicBezTo>
                  <a:cubicBezTo>
                    <a:pt x="627" y="802"/>
                    <a:pt x="627" y="802"/>
                    <a:pt x="627" y="802"/>
                  </a:cubicBezTo>
                  <a:cubicBezTo>
                    <a:pt x="627" y="801"/>
                    <a:pt x="627" y="801"/>
                    <a:pt x="627" y="801"/>
                  </a:cubicBezTo>
                  <a:cubicBezTo>
                    <a:pt x="626" y="800"/>
                    <a:pt x="626" y="800"/>
                    <a:pt x="626" y="800"/>
                  </a:cubicBezTo>
                  <a:cubicBezTo>
                    <a:pt x="625" y="799"/>
                    <a:pt x="625" y="799"/>
                    <a:pt x="625" y="799"/>
                  </a:cubicBezTo>
                  <a:cubicBezTo>
                    <a:pt x="627" y="793"/>
                    <a:pt x="627" y="793"/>
                    <a:pt x="627" y="793"/>
                  </a:cubicBezTo>
                  <a:cubicBezTo>
                    <a:pt x="627" y="791"/>
                    <a:pt x="627" y="791"/>
                    <a:pt x="627" y="791"/>
                  </a:cubicBezTo>
                  <a:cubicBezTo>
                    <a:pt x="627" y="787"/>
                    <a:pt x="627" y="787"/>
                    <a:pt x="627" y="787"/>
                  </a:cubicBezTo>
                  <a:cubicBezTo>
                    <a:pt x="629" y="785"/>
                    <a:pt x="629" y="785"/>
                    <a:pt x="629" y="785"/>
                  </a:cubicBezTo>
                  <a:cubicBezTo>
                    <a:pt x="628" y="783"/>
                    <a:pt x="628" y="783"/>
                    <a:pt x="628" y="783"/>
                  </a:cubicBezTo>
                  <a:cubicBezTo>
                    <a:pt x="629" y="782"/>
                    <a:pt x="629" y="782"/>
                    <a:pt x="629" y="782"/>
                  </a:cubicBezTo>
                  <a:cubicBezTo>
                    <a:pt x="628" y="780"/>
                    <a:pt x="628" y="780"/>
                    <a:pt x="628" y="780"/>
                  </a:cubicBezTo>
                  <a:cubicBezTo>
                    <a:pt x="630" y="779"/>
                    <a:pt x="630" y="779"/>
                    <a:pt x="630" y="779"/>
                  </a:cubicBezTo>
                  <a:cubicBezTo>
                    <a:pt x="629" y="779"/>
                    <a:pt x="629" y="779"/>
                    <a:pt x="629" y="779"/>
                  </a:cubicBezTo>
                  <a:cubicBezTo>
                    <a:pt x="628" y="777"/>
                    <a:pt x="628" y="777"/>
                    <a:pt x="628" y="777"/>
                  </a:cubicBezTo>
                  <a:cubicBezTo>
                    <a:pt x="629" y="776"/>
                    <a:pt x="629" y="776"/>
                    <a:pt x="629" y="776"/>
                  </a:cubicBezTo>
                  <a:cubicBezTo>
                    <a:pt x="628" y="775"/>
                    <a:pt x="628" y="775"/>
                    <a:pt x="628" y="775"/>
                  </a:cubicBezTo>
                  <a:cubicBezTo>
                    <a:pt x="628" y="772"/>
                    <a:pt x="628" y="772"/>
                    <a:pt x="628" y="772"/>
                  </a:cubicBezTo>
                  <a:cubicBezTo>
                    <a:pt x="627" y="770"/>
                    <a:pt x="627" y="770"/>
                    <a:pt x="627" y="770"/>
                  </a:cubicBezTo>
                  <a:cubicBezTo>
                    <a:pt x="627" y="768"/>
                    <a:pt x="627" y="768"/>
                    <a:pt x="627" y="768"/>
                  </a:cubicBezTo>
                  <a:cubicBezTo>
                    <a:pt x="626" y="767"/>
                    <a:pt x="626" y="767"/>
                    <a:pt x="626" y="767"/>
                  </a:cubicBezTo>
                  <a:cubicBezTo>
                    <a:pt x="629" y="765"/>
                    <a:pt x="629" y="765"/>
                    <a:pt x="629" y="765"/>
                  </a:cubicBezTo>
                  <a:cubicBezTo>
                    <a:pt x="634" y="764"/>
                    <a:pt x="634" y="764"/>
                    <a:pt x="634" y="764"/>
                  </a:cubicBezTo>
                  <a:cubicBezTo>
                    <a:pt x="636" y="762"/>
                    <a:pt x="636" y="762"/>
                    <a:pt x="636" y="762"/>
                  </a:cubicBezTo>
                  <a:cubicBezTo>
                    <a:pt x="639" y="763"/>
                    <a:pt x="639" y="763"/>
                    <a:pt x="639" y="763"/>
                  </a:cubicBezTo>
                  <a:cubicBezTo>
                    <a:pt x="641" y="762"/>
                    <a:pt x="641" y="762"/>
                    <a:pt x="641" y="762"/>
                  </a:cubicBezTo>
                  <a:cubicBezTo>
                    <a:pt x="645" y="759"/>
                    <a:pt x="645" y="759"/>
                    <a:pt x="645" y="759"/>
                  </a:cubicBezTo>
                  <a:cubicBezTo>
                    <a:pt x="653" y="756"/>
                    <a:pt x="653" y="756"/>
                    <a:pt x="653" y="756"/>
                  </a:cubicBezTo>
                  <a:cubicBezTo>
                    <a:pt x="653" y="755"/>
                    <a:pt x="653" y="755"/>
                    <a:pt x="653" y="755"/>
                  </a:cubicBezTo>
                  <a:cubicBezTo>
                    <a:pt x="655" y="754"/>
                    <a:pt x="655" y="754"/>
                    <a:pt x="655" y="754"/>
                  </a:cubicBezTo>
                  <a:cubicBezTo>
                    <a:pt x="660" y="751"/>
                    <a:pt x="660" y="751"/>
                    <a:pt x="660" y="751"/>
                  </a:cubicBezTo>
                  <a:cubicBezTo>
                    <a:pt x="661" y="749"/>
                    <a:pt x="661" y="749"/>
                    <a:pt x="661" y="749"/>
                  </a:cubicBezTo>
                  <a:cubicBezTo>
                    <a:pt x="663" y="748"/>
                    <a:pt x="663" y="748"/>
                    <a:pt x="663" y="748"/>
                  </a:cubicBezTo>
                  <a:cubicBezTo>
                    <a:pt x="667" y="743"/>
                    <a:pt x="667" y="743"/>
                    <a:pt x="667" y="743"/>
                  </a:cubicBezTo>
                  <a:cubicBezTo>
                    <a:pt x="668" y="743"/>
                    <a:pt x="668" y="743"/>
                    <a:pt x="668" y="743"/>
                  </a:cubicBezTo>
                  <a:cubicBezTo>
                    <a:pt x="669" y="744"/>
                    <a:pt x="669" y="744"/>
                    <a:pt x="669" y="744"/>
                  </a:cubicBezTo>
                  <a:cubicBezTo>
                    <a:pt x="672" y="744"/>
                    <a:pt x="672" y="744"/>
                    <a:pt x="672" y="744"/>
                  </a:cubicBezTo>
                  <a:cubicBezTo>
                    <a:pt x="674" y="742"/>
                    <a:pt x="674" y="742"/>
                    <a:pt x="674" y="742"/>
                  </a:cubicBezTo>
                  <a:cubicBezTo>
                    <a:pt x="672" y="739"/>
                    <a:pt x="672" y="739"/>
                    <a:pt x="672" y="739"/>
                  </a:cubicBezTo>
                  <a:cubicBezTo>
                    <a:pt x="671" y="736"/>
                    <a:pt x="671" y="736"/>
                    <a:pt x="671" y="736"/>
                  </a:cubicBezTo>
                  <a:cubicBezTo>
                    <a:pt x="670" y="737"/>
                    <a:pt x="670" y="737"/>
                    <a:pt x="670" y="737"/>
                  </a:cubicBezTo>
                  <a:cubicBezTo>
                    <a:pt x="669" y="740"/>
                    <a:pt x="669" y="740"/>
                    <a:pt x="669" y="740"/>
                  </a:cubicBezTo>
                  <a:cubicBezTo>
                    <a:pt x="668" y="740"/>
                    <a:pt x="668" y="740"/>
                    <a:pt x="668" y="740"/>
                  </a:cubicBezTo>
                  <a:cubicBezTo>
                    <a:pt x="669" y="737"/>
                    <a:pt x="669" y="737"/>
                    <a:pt x="669" y="737"/>
                  </a:cubicBezTo>
                  <a:cubicBezTo>
                    <a:pt x="671" y="731"/>
                    <a:pt x="671" y="731"/>
                    <a:pt x="671" y="731"/>
                  </a:cubicBezTo>
                  <a:cubicBezTo>
                    <a:pt x="672" y="730"/>
                    <a:pt x="672" y="730"/>
                    <a:pt x="672" y="730"/>
                  </a:cubicBezTo>
                  <a:cubicBezTo>
                    <a:pt x="672" y="726"/>
                    <a:pt x="672" y="726"/>
                    <a:pt x="672" y="726"/>
                  </a:cubicBezTo>
                  <a:cubicBezTo>
                    <a:pt x="673" y="723"/>
                    <a:pt x="673" y="723"/>
                    <a:pt x="673" y="723"/>
                  </a:cubicBezTo>
                  <a:cubicBezTo>
                    <a:pt x="671" y="719"/>
                    <a:pt x="671" y="719"/>
                    <a:pt x="671" y="719"/>
                  </a:cubicBezTo>
                  <a:cubicBezTo>
                    <a:pt x="671" y="712"/>
                    <a:pt x="671" y="712"/>
                    <a:pt x="671" y="712"/>
                  </a:cubicBezTo>
                  <a:cubicBezTo>
                    <a:pt x="670" y="705"/>
                    <a:pt x="670" y="705"/>
                    <a:pt x="670" y="705"/>
                  </a:cubicBezTo>
                  <a:cubicBezTo>
                    <a:pt x="667" y="700"/>
                    <a:pt x="667" y="700"/>
                    <a:pt x="667" y="700"/>
                  </a:cubicBezTo>
                  <a:cubicBezTo>
                    <a:pt x="664" y="698"/>
                    <a:pt x="664" y="698"/>
                    <a:pt x="664" y="698"/>
                  </a:cubicBezTo>
                  <a:cubicBezTo>
                    <a:pt x="663" y="695"/>
                    <a:pt x="663" y="695"/>
                    <a:pt x="663" y="695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0" y="693"/>
                    <a:pt x="660" y="693"/>
                    <a:pt x="660" y="693"/>
                  </a:cubicBezTo>
                  <a:cubicBezTo>
                    <a:pt x="661" y="688"/>
                    <a:pt x="661" y="688"/>
                    <a:pt x="661" y="688"/>
                  </a:cubicBezTo>
                  <a:cubicBezTo>
                    <a:pt x="664" y="687"/>
                    <a:pt x="664" y="687"/>
                    <a:pt x="664" y="687"/>
                  </a:cubicBezTo>
                  <a:cubicBezTo>
                    <a:pt x="670" y="680"/>
                    <a:pt x="670" y="680"/>
                    <a:pt x="670" y="680"/>
                  </a:cubicBezTo>
                  <a:cubicBezTo>
                    <a:pt x="672" y="680"/>
                    <a:pt x="672" y="680"/>
                    <a:pt x="672" y="680"/>
                  </a:cubicBezTo>
                  <a:cubicBezTo>
                    <a:pt x="674" y="678"/>
                    <a:pt x="674" y="678"/>
                    <a:pt x="674" y="678"/>
                  </a:cubicBezTo>
                  <a:cubicBezTo>
                    <a:pt x="674" y="676"/>
                    <a:pt x="674" y="676"/>
                    <a:pt x="674" y="676"/>
                  </a:cubicBezTo>
                  <a:cubicBezTo>
                    <a:pt x="673" y="676"/>
                    <a:pt x="673" y="676"/>
                    <a:pt x="673" y="676"/>
                  </a:cubicBezTo>
                  <a:cubicBezTo>
                    <a:pt x="673" y="675"/>
                    <a:pt x="673" y="675"/>
                    <a:pt x="673" y="675"/>
                  </a:cubicBezTo>
                  <a:cubicBezTo>
                    <a:pt x="675" y="671"/>
                    <a:pt x="675" y="671"/>
                    <a:pt x="675" y="671"/>
                  </a:cubicBezTo>
                  <a:cubicBezTo>
                    <a:pt x="677" y="671"/>
                    <a:pt x="677" y="671"/>
                    <a:pt x="677" y="671"/>
                  </a:cubicBezTo>
                  <a:cubicBezTo>
                    <a:pt x="678" y="674"/>
                    <a:pt x="678" y="674"/>
                    <a:pt x="678" y="674"/>
                  </a:cubicBezTo>
                  <a:cubicBezTo>
                    <a:pt x="680" y="675"/>
                    <a:pt x="680" y="675"/>
                    <a:pt x="680" y="675"/>
                  </a:cubicBezTo>
                  <a:cubicBezTo>
                    <a:pt x="679" y="674"/>
                    <a:pt x="679" y="674"/>
                    <a:pt x="679" y="674"/>
                  </a:cubicBezTo>
                  <a:cubicBezTo>
                    <a:pt x="679" y="671"/>
                    <a:pt x="679" y="671"/>
                    <a:pt x="679" y="671"/>
                  </a:cubicBezTo>
                  <a:cubicBezTo>
                    <a:pt x="682" y="670"/>
                    <a:pt x="682" y="670"/>
                    <a:pt x="682" y="670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4" y="664"/>
                    <a:pt x="684" y="664"/>
                    <a:pt x="684" y="664"/>
                  </a:cubicBezTo>
                  <a:cubicBezTo>
                    <a:pt x="680" y="664"/>
                    <a:pt x="680" y="664"/>
                    <a:pt x="680" y="664"/>
                  </a:cubicBezTo>
                  <a:cubicBezTo>
                    <a:pt x="680" y="663"/>
                    <a:pt x="680" y="663"/>
                    <a:pt x="680" y="663"/>
                  </a:cubicBezTo>
                  <a:cubicBezTo>
                    <a:pt x="682" y="660"/>
                    <a:pt x="682" y="660"/>
                    <a:pt x="682" y="660"/>
                  </a:cubicBezTo>
                  <a:cubicBezTo>
                    <a:pt x="681" y="659"/>
                    <a:pt x="681" y="659"/>
                    <a:pt x="681" y="659"/>
                  </a:cubicBezTo>
                  <a:cubicBezTo>
                    <a:pt x="680" y="657"/>
                    <a:pt x="680" y="657"/>
                    <a:pt x="680" y="657"/>
                  </a:cubicBezTo>
                  <a:cubicBezTo>
                    <a:pt x="682" y="655"/>
                    <a:pt x="682" y="655"/>
                    <a:pt x="682" y="655"/>
                  </a:cubicBezTo>
                  <a:cubicBezTo>
                    <a:pt x="684" y="654"/>
                    <a:pt x="684" y="654"/>
                    <a:pt x="684" y="654"/>
                  </a:cubicBezTo>
                  <a:cubicBezTo>
                    <a:pt x="682" y="654"/>
                    <a:pt x="682" y="654"/>
                    <a:pt x="682" y="654"/>
                  </a:cubicBezTo>
                  <a:cubicBezTo>
                    <a:pt x="682" y="652"/>
                    <a:pt x="682" y="652"/>
                    <a:pt x="682" y="652"/>
                  </a:cubicBezTo>
                  <a:cubicBezTo>
                    <a:pt x="683" y="649"/>
                    <a:pt x="683" y="649"/>
                    <a:pt x="683" y="649"/>
                  </a:cubicBezTo>
                  <a:cubicBezTo>
                    <a:pt x="684" y="648"/>
                    <a:pt x="684" y="648"/>
                    <a:pt x="684" y="648"/>
                  </a:cubicBezTo>
                  <a:cubicBezTo>
                    <a:pt x="683" y="648"/>
                    <a:pt x="683" y="648"/>
                    <a:pt x="683" y="648"/>
                  </a:cubicBezTo>
                  <a:cubicBezTo>
                    <a:pt x="679" y="648"/>
                    <a:pt x="679" y="648"/>
                    <a:pt x="679" y="648"/>
                  </a:cubicBezTo>
                  <a:cubicBezTo>
                    <a:pt x="678" y="647"/>
                    <a:pt x="678" y="647"/>
                    <a:pt x="678" y="647"/>
                  </a:cubicBezTo>
                  <a:cubicBezTo>
                    <a:pt x="678" y="646"/>
                    <a:pt x="678" y="646"/>
                    <a:pt x="678" y="646"/>
                  </a:cubicBezTo>
                  <a:cubicBezTo>
                    <a:pt x="683" y="641"/>
                    <a:pt x="683" y="641"/>
                    <a:pt x="683" y="641"/>
                  </a:cubicBezTo>
                  <a:cubicBezTo>
                    <a:pt x="686" y="637"/>
                    <a:pt x="686" y="637"/>
                    <a:pt x="686" y="637"/>
                  </a:cubicBezTo>
                  <a:cubicBezTo>
                    <a:pt x="687" y="634"/>
                    <a:pt x="687" y="634"/>
                    <a:pt x="687" y="634"/>
                  </a:cubicBezTo>
                  <a:cubicBezTo>
                    <a:pt x="689" y="634"/>
                    <a:pt x="689" y="634"/>
                    <a:pt x="689" y="634"/>
                  </a:cubicBezTo>
                  <a:cubicBezTo>
                    <a:pt x="690" y="633"/>
                    <a:pt x="690" y="633"/>
                    <a:pt x="690" y="633"/>
                  </a:cubicBezTo>
                  <a:cubicBezTo>
                    <a:pt x="690" y="630"/>
                    <a:pt x="690" y="630"/>
                    <a:pt x="690" y="630"/>
                  </a:cubicBezTo>
                  <a:cubicBezTo>
                    <a:pt x="688" y="630"/>
                    <a:pt x="688" y="630"/>
                    <a:pt x="688" y="630"/>
                  </a:cubicBezTo>
                  <a:cubicBezTo>
                    <a:pt x="688" y="629"/>
                    <a:pt x="688" y="629"/>
                    <a:pt x="688" y="629"/>
                  </a:cubicBezTo>
                  <a:cubicBezTo>
                    <a:pt x="687" y="628"/>
                    <a:pt x="687" y="628"/>
                    <a:pt x="687" y="628"/>
                  </a:cubicBezTo>
                  <a:cubicBezTo>
                    <a:pt x="685" y="626"/>
                    <a:pt x="685" y="626"/>
                    <a:pt x="685" y="626"/>
                  </a:cubicBezTo>
                  <a:cubicBezTo>
                    <a:pt x="685" y="621"/>
                    <a:pt x="685" y="621"/>
                    <a:pt x="685" y="621"/>
                  </a:cubicBezTo>
                  <a:cubicBezTo>
                    <a:pt x="687" y="618"/>
                    <a:pt x="687" y="618"/>
                    <a:pt x="687" y="618"/>
                  </a:cubicBezTo>
                  <a:cubicBezTo>
                    <a:pt x="687" y="615"/>
                    <a:pt x="687" y="615"/>
                    <a:pt x="687" y="615"/>
                  </a:cubicBezTo>
                  <a:cubicBezTo>
                    <a:pt x="689" y="613"/>
                    <a:pt x="689" y="613"/>
                    <a:pt x="689" y="613"/>
                  </a:cubicBezTo>
                  <a:cubicBezTo>
                    <a:pt x="690" y="614"/>
                    <a:pt x="690" y="614"/>
                    <a:pt x="690" y="614"/>
                  </a:cubicBezTo>
                  <a:cubicBezTo>
                    <a:pt x="692" y="614"/>
                    <a:pt x="692" y="614"/>
                    <a:pt x="692" y="614"/>
                  </a:cubicBezTo>
                  <a:cubicBezTo>
                    <a:pt x="692" y="613"/>
                    <a:pt x="692" y="613"/>
                    <a:pt x="692" y="613"/>
                  </a:cubicBezTo>
                  <a:cubicBezTo>
                    <a:pt x="693" y="611"/>
                    <a:pt x="693" y="611"/>
                    <a:pt x="693" y="611"/>
                  </a:cubicBezTo>
                  <a:cubicBezTo>
                    <a:pt x="695" y="611"/>
                    <a:pt x="695" y="611"/>
                    <a:pt x="695" y="611"/>
                  </a:cubicBezTo>
                  <a:cubicBezTo>
                    <a:pt x="696" y="610"/>
                    <a:pt x="696" y="610"/>
                    <a:pt x="696" y="610"/>
                  </a:cubicBezTo>
                  <a:cubicBezTo>
                    <a:pt x="698" y="611"/>
                    <a:pt x="698" y="611"/>
                    <a:pt x="698" y="611"/>
                  </a:cubicBezTo>
                  <a:cubicBezTo>
                    <a:pt x="702" y="611"/>
                    <a:pt x="702" y="611"/>
                    <a:pt x="702" y="611"/>
                  </a:cubicBezTo>
                  <a:cubicBezTo>
                    <a:pt x="706" y="614"/>
                    <a:pt x="706" y="614"/>
                    <a:pt x="706" y="614"/>
                  </a:cubicBezTo>
                  <a:cubicBezTo>
                    <a:pt x="711" y="617"/>
                    <a:pt x="711" y="617"/>
                    <a:pt x="711" y="617"/>
                  </a:cubicBezTo>
                  <a:cubicBezTo>
                    <a:pt x="714" y="617"/>
                    <a:pt x="714" y="617"/>
                    <a:pt x="714" y="617"/>
                  </a:cubicBezTo>
                  <a:cubicBezTo>
                    <a:pt x="714" y="619"/>
                    <a:pt x="714" y="619"/>
                    <a:pt x="714" y="619"/>
                  </a:cubicBezTo>
                  <a:cubicBezTo>
                    <a:pt x="710" y="620"/>
                    <a:pt x="710" y="620"/>
                    <a:pt x="710" y="620"/>
                  </a:cubicBezTo>
                  <a:cubicBezTo>
                    <a:pt x="714" y="620"/>
                    <a:pt x="714" y="620"/>
                    <a:pt x="714" y="620"/>
                  </a:cubicBezTo>
                  <a:cubicBezTo>
                    <a:pt x="718" y="617"/>
                    <a:pt x="718" y="617"/>
                    <a:pt x="718" y="617"/>
                  </a:cubicBezTo>
                  <a:cubicBezTo>
                    <a:pt x="720" y="618"/>
                    <a:pt x="720" y="618"/>
                    <a:pt x="720" y="618"/>
                  </a:cubicBezTo>
                  <a:cubicBezTo>
                    <a:pt x="721" y="619"/>
                    <a:pt x="721" y="619"/>
                    <a:pt x="721" y="619"/>
                  </a:cubicBezTo>
                  <a:cubicBezTo>
                    <a:pt x="723" y="619"/>
                    <a:pt x="723" y="619"/>
                    <a:pt x="723" y="619"/>
                  </a:cubicBezTo>
                  <a:cubicBezTo>
                    <a:pt x="725" y="622"/>
                    <a:pt x="725" y="622"/>
                    <a:pt x="725" y="622"/>
                  </a:cubicBezTo>
                  <a:cubicBezTo>
                    <a:pt x="725" y="619"/>
                    <a:pt x="725" y="619"/>
                    <a:pt x="725" y="619"/>
                  </a:cubicBezTo>
                  <a:cubicBezTo>
                    <a:pt x="728" y="620"/>
                    <a:pt x="728" y="620"/>
                    <a:pt x="728" y="620"/>
                  </a:cubicBezTo>
                  <a:cubicBezTo>
                    <a:pt x="729" y="619"/>
                    <a:pt x="729" y="619"/>
                    <a:pt x="729" y="619"/>
                  </a:cubicBezTo>
                  <a:cubicBezTo>
                    <a:pt x="731" y="619"/>
                    <a:pt x="731" y="619"/>
                    <a:pt x="731" y="619"/>
                  </a:cubicBezTo>
                  <a:cubicBezTo>
                    <a:pt x="734" y="617"/>
                    <a:pt x="734" y="617"/>
                    <a:pt x="734" y="617"/>
                  </a:cubicBezTo>
                  <a:cubicBezTo>
                    <a:pt x="738" y="620"/>
                    <a:pt x="738" y="620"/>
                    <a:pt x="738" y="620"/>
                  </a:cubicBezTo>
                  <a:cubicBezTo>
                    <a:pt x="738" y="622"/>
                    <a:pt x="738" y="622"/>
                    <a:pt x="738" y="622"/>
                  </a:cubicBezTo>
                  <a:cubicBezTo>
                    <a:pt x="741" y="625"/>
                    <a:pt x="741" y="625"/>
                    <a:pt x="741" y="625"/>
                  </a:cubicBezTo>
                  <a:cubicBezTo>
                    <a:pt x="743" y="625"/>
                    <a:pt x="743" y="625"/>
                    <a:pt x="743" y="625"/>
                  </a:cubicBezTo>
                  <a:cubicBezTo>
                    <a:pt x="743" y="629"/>
                    <a:pt x="743" y="629"/>
                    <a:pt x="743" y="629"/>
                  </a:cubicBezTo>
                  <a:cubicBezTo>
                    <a:pt x="742" y="631"/>
                    <a:pt x="742" y="631"/>
                    <a:pt x="742" y="631"/>
                  </a:cubicBezTo>
                  <a:cubicBezTo>
                    <a:pt x="742" y="632"/>
                    <a:pt x="742" y="632"/>
                    <a:pt x="742" y="632"/>
                  </a:cubicBezTo>
                  <a:cubicBezTo>
                    <a:pt x="743" y="631"/>
                    <a:pt x="743" y="631"/>
                    <a:pt x="743" y="631"/>
                  </a:cubicBezTo>
                  <a:cubicBezTo>
                    <a:pt x="746" y="634"/>
                    <a:pt x="746" y="634"/>
                    <a:pt x="746" y="634"/>
                  </a:cubicBezTo>
                  <a:cubicBezTo>
                    <a:pt x="747" y="636"/>
                    <a:pt x="747" y="636"/>
                    <a:pt x="747" y="636"/>
                  </a:cubicBezTo>
                  <a:cubicBezTo>
                    <a:pt x="745" y="637"/>
                    <a:pt x="745" y="637"/>
                    <a:pt x="745" y="637"/>
                  </a:cubicBezTo>
                  <a:cubicBezTo>
                    <a:pt x="747" y="638"/>
                    <a:pt x="747" y="638"/>
                    <a:pt x="747" y="638"/>
                  </a:cubicBezTo>
                  <a:cubicBezTo>
                    <a:pt x="749" y="637"/>
                    <a:pt x="749" y="637"/>
                    <a:pt x="749" y="637"/>
                  </a:cubicBezTo>
                  <a:cubicBezTo>
                    <a:pt x="751" y="640"/>
                    <a:pt x="751" y="640"/>
                    <a:pt x="751" y="640"/>
                  </a:cubicBezTo>
                  <a:cubicBezTo>
                    <a:pt x="751" y="641"/>
                    <a:pt x="751" y="641"/>
                    <a:pt x="751" y="641"/>
                  </a:cubicBezTo>
                  <a:cubicBezTo>
                    <a:pt x="749" y="640"/>
                    <a:pt x="749" y="640"/>
                    <a:pt x="749" y="640"/>
                  </a:cubicBezTo>
                  <a:cubicBezTo>
                    <a:pt x="748" y="642"/>
                    <a:pt x="748" y="642"/>
                    <a:pt x="748" y="642"/>
                  </a:cubicBezTo>
                  <a:cubicBezTo>
                    <a:pt x="746" y="642"/>
                    <a:pt x="746" y="642"/>
                    <a:pt x="746" y="642"/>
                  </a:cubicBezTo>
                  <a:cubicBezTo>
                    <a:pt x="749" y="645"/>
                    <a:pt x="749" y="645"/>
                    <a:pt x="749" y="645"/>
                  </a:cubicBezTo>
                  <a:cubicBezTo>
                    <a:pt x="749" y="647"/>
                    <a:pt x="749" y="647"/>
                    <a:pt x="749" y="647"/>
                  </a:cubicBezTo>
                  <a:cubicBezTo>
                    <a:pt x="751" y="645"/>
                    <a:pt x="751" y="645"/>
                    <a:pt x="751" y="645"/>
                  </a:cubicBezTo>
                  <a:cubicBezTo>
                    <a:pt x="751" y="647"/>
                    <a:pt x="751" y="647"/>
                    <a:pt x="751" y="647"/>
                  </a:cubicBezTo>
                  <a:cubicBezTo>
                    <a:pt x="753" y="646"/>
                    <a:pt x="753" y="646"/>
                    <a:pt x="753" y="646"/>
                  </a:cubicBezTo>
                  <a:cubicBezTo>
                    <a:pt x="757" y="649"/>
                    <a:pt x="757" y="649"/>
                    <a:pt x="757" y="649"/>
                  </a:cubicBezTo>
                  <a:cubicBezTo>
                    <a:pt x="758" y="649"/>
                    <a:pt x="758" y="649"/>
                    <a:pt x="758" y="649"/>
                  </a:cubicBezTo>
                  <a:cubicBezTo>
                    <a:pt x="759" y="650"/>
                    <a:pt x="759" y="650"/>
                    <a:pt x="759" y="650"/>
                  </a:cubicBezTo>
                  <a:cubicBezTo>
                    <a:pt x="762" y="649"/>
                    <a:pt x="762" y="649"/>
                    <a:pt x="762" y="649"/>
                  </a:cubicBezTo>
                  <a:cubicBezTo>
                    <a:pt x="765" y="650"/>
                    <a:pt x="765" y="650"/>
                    <a:pt x="765" y="650"/>
                  </a:cubicBezTo>
                  <a:cubicBezTo>
                    <a:pt x="764" y="654"/>
                    <a:pt x="764" y="654"/>
                    <a:pt x="764" y="654"/>
                  </a:cubicBezTo>
                  <a:cubicBezTo>
                    <a:pt x="765" y="656"/>
                    <a:pt x="765" y="656"/>
                    <a:pt x="765" y="656"/>
                  </a:cubicBezTo>
                  <a:cubicBezTo>
                    <a:pt x="768" y="654"/>
                    <a:pt x="768" y="654"/>
                    <a:pt x="768" y="654"/>
                  </a:cubicBezTo>
                  <a:cubicBezTo>
                    <a:pt x="769" y="650"/>
                    <a:pt x="769" y="650"/>
                    <a:pt x="769" y="650"/>
                  </a:cubicBezTo>
                  <a:cubicBezTo>
                    <a:pt x="771" y="650"/>
                    <a:pt x="771" y="650"/>
                    <a:pt x="771" y="650"/>
                  </a:cubicBezTo>
                  <a:cubicBezTo>
                    <a:pt x="771" y="654"/>
                    <a:pt x="771" y="654"/>
                    <a:pt x="771" y="654"/>
                  </a:cubicBezTo>
                  <a:cubicBezTo>
                    <a:pt x="770" y="659"/>
                    <a:pt x="770" y="659"/>
                    <a:pt x="770" y="659"/>
                  </a:cubicBezTo>
                  <a:cubicBezTo>
                    <a:pt x="767" y="659"/>
                    <a:pt x="767" y="659"/>
                    <a:pt x="767" y="659"/>
                  </a:cubicBezTo>
                  <a:cubicBezTo>
                    <a:pt x="765" y="663"/>
                    <a:pt x="765" y="663"/>
                    <a:pt x="765" y="663"/>
                  </a:cubicBezTo>
                  <a:cubicBezTo>
                    <a:pt x="765" y="669"/>
                    <a:pt x="765" y="669"/>
                    <a:pt x="765" y="669"/>
                  </a:cubicBezTo>
                  <a:cubicBezTo>
                    <a:pt x="764" y="671"/>
                    <a:pt x="764" y="671"/>
                    <a:pt x="764" y="671"/>
                  </a:cubicBezTo>
                  <a:cubicBezTo>
                    <a:pt x="764" y="668"/>
                    <a:pt x="764" y="668"/>
                    <a:pt x="764" y="668"/>
                  </a:cubicBezTo>
                  <a:cubicBezTo>
                    <a:pt x="763" y="669"/>
                    <a:pt x="763" y="669"/>
                    <a:pt x="763" y="669"/>
                  </a:cubicBezTo>
                  <a:cubicBezTo>
                    <a:pt x="762" y="673"/>
                    <a:pt x="762" y="673"/>
                    <a:pt x="762" y="673"/>
                  </a:cubicBezTo>
                  <a:cubicBezTo>
                    <a:pt x="757" y="672"/>
                    <a:pt x="757" y="672"/>
                    <a:pt x="757" y="672"/>
                  </a:cubicBezTo>
                  <a:cubicBezTo>
                    <a:pt x="750" y="670"/>
                    <a:pt x="750" y="670"/>
                    <a:pt x="750" y="670"/>
                  </a:cubicBezTo>
                  <a:cubicBezTo>
                    <a:pt x="756" y="673"/>
                    <a:pt x="756" y="673"/>
                    <a:pt x="756" y="673"/>
                  </a:cubicBezTo>
                  <a:cubicBezTo>
                    <a:pt x="760" y="674"/>
                    <a:pt x="760" y="674"/>
                    <a:pt x="760" y="674"/>
                  </a:cubicBezTo>
                  <a:cubicBezTo>
                    <a:pt x="764" y="677"/>
                    <a:pt x="764" y="677"/>
                    <a:pt x="764" y="677"/>
                  </a:cubicBezTo>
                  <a:cubicBezTo>
                    <a:pt x="763" y="681"/>
                    <a:pt x="763" y="681"/>
                    <a:pt x="763" y="681"/>
                  </a:cubicBezTo>
                  <a:cubicBezTo>
                    <a:pt x="761" y="684"/>
                    <a:pt x="761" y="684"/>
                    <a:pt x="761" y="684"/>
                  </a:cubicBezTo>
                  <a:cubicBezTo>
                    <a:pt x="761" y="686"/>
                    <a:pt x="761" y="686"/>
                    <a:pt x="761" y="686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59" y="689"/>
                    <a:pt x="759" y="689"/>
                    <a:pt x="759" y="689"/>
                  </a:cubicBezTo>
                  <a:cubicBezTo>
                    <a:pt x="762" y="694"/>
                    <a:pt x="762" y="694"/>
                    <a:pt x="762" y="694"/>
                  </a:cubicBezTo>
                  <a:cubicBezTo>
                    <a:pt x="764" y="695"/>
                    <a:pt x="764" y="695"/>
                    <a:pt x="764" y="695"/>
                  </a:cubicBezTo>
                  <a:cubicBezTo>
                    <a:pt x="763" y="695"/>
                    <a:pt x="763" y="695"/>
                    <a:pt x="763" y="695"/>
                  </a:cubicBezTo>
                  <a:cubicBezTo>
                    <a:pt x="759" y="693"/>
                    <a:pt x="759" y="693"/>
                    <a:pt x="759" y="693"/>
                  </a:cubicBezTo>
                  <a:cubicBezTo>
                    <a:pt x="762" y="697"/>
                    <a:pt x="762" y="697"/>
                    <a:pt x="762" y="697"/>
                  </a:cubicBezTo>
                  <a:cubicBezTo>
                    <a:pt x="764" y="699"/>
                    <a:pt x="764" y="699"/>
                    <a:pt x="764" y="699"/>
                  </a:cubicBezTo>
                  <a:cubicBezTo>
                    <a:pt x="765" y="699"/>
                    <a:pt x="765" y="699"/>
                    <a:pt x="765" y="699"/>
                  </a:cubicBezTo>
                  <a:cubicBezTo>
                    <a:pt x="764" y="696"/>
                    <a:pt x="764" y="696"/>
                    <a:pt x="764" y="696"/>
                  </a:cubicBezTo>
                  <a:cubicBezTo>
                    <a:pt x="766" y="696"/>
                    <a:pt x="766" y="696"/>
                    <a:pt x="766" y="696"/>
                  </a:cubicBezTo>
                  <a:cubicBezTo>
                    <a:pt x="768" y="698"/>
                    <a:pt x="768" y="698"/>
                    <a:pt x="768" y="698"/>
                  </a:cubicBezTo>
                  <a:cubicBezTo>
                    <a:pt x="770" y="701"/>
                    <a:pt x="770" y="701"/>
                    <a:pt x="770" y="701"/>
                  </a:cubicBezTo>
                  <a:cubicBezTo>
                    <a:pt x="769" y="703"/>
                    <a:pt x="769" y="703"/>
                    <a:pt x="769" y="703"/>
                  </a:cubicBezTo>
                  <a:cubicBezTo>
                    <a:pt x="769" y="706"/>
                    <a:pt x="769" y="706"/>
                    <a:pt x="769" y="706"/>
                  </a:cubicBezTo>
                  <a:cubicBezTo>
                    <a:pt x="767" y="710"/>
                    <a:pt x="767" y="710"/>
                    <a:pt x="767" y="710"/>
                  </a:cubicBezTo>
                  <a:cubicBezTo>
                    <a:pt x="766" y="713"/>
                    <a:pt x="766" y="713"/>
                    <a:pt x="766" y="713"/>
                  </a:cubicBezTo>
                  <a:cubicBezTo>
                    <a:pt x="764" y="715"/>
                    <a:pt x="764" y="715"/>
                    <a:pt x="764" y="715"/>
                  </a:cubicBezTo>
                  <a:cubicBezTo>
                    <a:pt x="767" y="714"/>
                    <a:pt x="767" y="714"/>
                    <a:pt x="767" y="714"/>
                  </a:cubicBezTo>
                  <a:cubicBezTo>
                    <a:pt x="770" y="707"/>
                    <a:pt x="770" y="707"/>
                    <a:pt x="770" y="707"/>
                  </a:cubicBezTo>
                  <a:cubicBezTo>
                    <a:pt x="773" y="704"/>
                    <a:pt x="773" y="704"/>
                    <a:pt x="773" y="704"/>
                  </a:cubicBezTo>
                  <a:cubicBezTo>
                    <a:pt x="774" y="705"/>
                    <a:pt x="774" y="705"/>
                    <a:pt x="774" y="705"/>
                  </a:cubicBezTo>
                  <a:cubicBezTo>
                    <a:pt x="774" y="707"/>
                    <a:pt x="774" y="707"/>
                    <a:pt x="774" y="707"/>
                  </a:cubicBezTo>
                  <a:cubicBezTo>
                    <a:pt x="774" y="712"/>
                    <a:pt x="774" y="712"/>
                    <a:pt x="774" y="712"/>
                  </a:cubicBezTo>
                  <a:cubicBezTo>
                    <a:pt x="773" y="713"/>
                    <a:pt x="773" y="713"/>
                    <a:pt x="773" y="713"/>
                  </a:cubicBezTo>
                  <a:cubicBezTo>
                    <a:pt x="773" y="715"/>
                    <a:pt x="773" y="715"/>
                    <a:pt x="773" y="715"/>
                  </a:cubicBezTo>
                  <a:cubicBezTo>
                    <a:pt x="772" y="717"/>
                    <a:pt x="772" y="717"/>
                    <a:pt x="772" y="717"/>
                  </a:cubicBezTo>
                  <a:cubicBezTo>
                    <a:pt x="775" y="714"/>
                    <a:pt x="775" y="714"/>
                    <a:pt x="775" y="714"/>
                  </a:cubicBezTo>
                  <a:cubicBezTo>
                    <a:pt x="776" y="711"/>
                    <a:pt x="776" y="711"/>
                    <a:pt x="776" y="711"/>
                  </a:cubicBezTo>
                  <a:cubicBezTo>
                    <a:pt x="778" y="709"/>
                    <a:pt x="778" y="709"/>
                    <a:pt x="778" y="709"/>
                  </a:cubicBezTo>
                  <a:cubicBezTo>
                    <a:pt x="780" y="709"/>
                    <a:pt x="780" y="709"/>
                    <a:pt x="780" y="709"/>
                  </a:cubicBezTo>
                  <a:cubicBezTo>
                    <a:pt x="782" y="707"/>
                    <a:pt x="782" y="707"/>
                    <a:pt x="782" y="707"/>
                  </a:cubicBezTo>
                  <a:cubicBezTo>
                    <a:pt x="784" y="707"/>
                    <a:pt x="784" y="707"/>
                    <a:pt x="784" y="707"/>
                  </a:cubicBezTo>
                  <a:cubicBezTo>
                    <a:pt x="785" y="708"/>
                    <a:pt x="785" y="708"/>
                    <a:pt x="785" y="708"/>
                  </a:cubicBezTo>
                  <a:cubicBezTo>
                    <a:pt x="786" y="707"/>
                    <a:pt x="786" y="707"/>
                    <a:pt x="786" y="707"/>
                  </a:cubicBezTo>
                  <a:cubicBezTo>
                    <a:pt x="788" y="707"/>
                    <a:pt x="788" y="707"/>
                    <a:pt x="788" y="707"/>
                  </a:cubicBezTo>
                  <a:cubicBezTo>
                    <a:pt x="788" y="704"/>
                    <a:pt x="788" y="704"/>
                    <a:pt x="788" y="704"/>
                  </a:cubicBezTo>
                  <a:cubicBezTo>
                    <a:pt x="790" y="702"/>
                    <a:pt x="790" y="702"/>
                    <a:pt x="790" y="702"/>
                  </a:cubicBezTo>
                  <a:cubicBezTo>
                    <a:pt x="793" y="700"/>
                    <a:pt x="793" y="700"/>
                    <a:pt x="793" y="700"/>
                  </a:cubicBezTo>
                  <a:cubicBezTo>
                    <a:pt x="795" y="701"/>
                    <a:pt x="795" y="701"/>
                    <a:pt x="795" y="701"/>
                  </a:cubicBezTo>
                  <a:cubicBezTo>
                    <a:pt x="795" y="705"/>
                    <a:pt x="795" y="705"/>
                    <a:pt x="795" y="705"/>
                  </a:cubicBezTo>
                  <a:cubicBezTo>
                    <a:pt x="795" y="708"/>
                    <a:pt x="795" y="708"/>
                    <a:pt x="795" y="708"/>
                  </a:cubicBezTo>
                  <a:cubicBezTo>
                    <a:pt x="797" y="704"/>
                    <a:pt x="797" y="704"/>
                    <a:pt x="797" y="704"/>
                  </a:cubicBezTo>
                  <a:cubicBezTo>
                    <a:pt x="796" y="700"/>
                    <a:pt x="796" y="700"/>
                    <a:pt x="796" y="700"/>
                  </a:cubicBezTo>
                  <a:cubicBezTo>
                    <a:pt x="797" y="700"/>
                    <a:pt x="797" y="700"/>
                    <a:pt x="797" y="700"/>
                  </a:cubicBezTo>
                  <a:cubicBezTo>
                    <a:pt x="797" y="699"/>
                    <a:pt x="797" y="699"/>
                    <a:pt x="797" y="699"/>
                  </a:cubicBezTo>
                  <a:cubicBezTo>
                    <a:pt x="799" y="697"/>
                    <a:pt x="799" y="697"/>
                    <a:pt x="799" y="697"/>
                  </a:cubicBezTo>
                  <a:cubicBezTo>
                    <a:pt x="801" y="696"/>
                    <a:pt x="801" y="696"/>
                    <a:pt x="801" y="696"/>
                  </a:cubicBezTo>
                  <a:cubicBezTo>
                    <a:pt x="801" y="693"/>
                    <a:pt x="801" y="693"/>
                    <a:pt x="801" y="693"/>
                  </a:cubicBezTo>
                  <a:cubicBezTo>
                    <a:pt x="803" y="692"/>
                    <a:pt x="803" y="692"/>
                    <a:pt x="803" y="692"/>
                  </a:cubicBezTo>
                  <a:cubicBezTo>
                    <a:pt x="805" y="690"/>
                    <a:pt x="805" y="690"/>
                    <a:pt x="805" y="690"/>
                  </a:cubicBezTo>
                  <a:cubicBezTo>
                    <a:pt x="805" y="688"/>
                    <a:pt x="805" y="688"/>
                    <a:pt x="805" y="688"/>
                  </a:cubicBezTo>
                  <a:cubicBezTo>
                    <a:pt x="807" y="688"/>
                    <a:pt x="807" y="688"/>
                    <a:pt x="807" y="688"/>
                  </a:cubicBezTo>
                  <a:cubicBezTo>
                    <a:pt x="809" y="690"/>
                    <a:pt x="809" y="690"/>
                    <a:pt x="809" y="690"/>
                  </a:cubicBezTo>
                  <a:cubicBezTo>
                    <a:pt x="809" y="689"/>
                    <a:pt x="809" y="689"/>
                    <a:pt x="809" y="689"/>
                  </a:cubicBezTo>
                  <a:cubicBezTo>
                    <a:pt x="808" y="687"/>
                    <a:pt x="808" y="687"/>
                    <a:pt x="808" y="687"/>
                  </a:cubicBezTo>
                  <a:cubicBezTo>
                    <a:pt x="806" y="687"/>
                    <a:pt x="806" y="687"/>
                    <a:pt x="806" y="687"/>
                  </a:cubicBezTo>
                  <a:cubicBezTo>
                    <a:pt x="806" y="685"/>
                    <a:pt x="806" y="685"/>
                    <a:pt x="806" y="685"/>
                  </a:cubicBezTo>
                  <a:cubicBezTo>
                    <a:pt x="807" y="681"/>
                    <a:pt x="807" y="681"/>
                    <a:pt x="807" y="681"/>
                  </a:cubicBezTo>
                  <a:cubicBezTo>
                    <a:pt x="808" y="681"/>
                    <a:pt x="808" y="681"/>
                    <a:pt x="808" y="681"/>
                  </a:cubicBezTo>
                  <a:cubicBezTo>
                    <a:pt x="810" y="682"/>
                    <a:pt x="810" y="682"/>
                    <a:pt x="810" y="682"/>
                  </a:cubicBezTo>
                  <a:cubicBezTo>
                    <a:pt x="810" y="680"/>
                    <a:pt x="810" y="680"/>
                    <a:pt x="810" y="680"/>
                  </a:cubicBezTo>
                  <a:cubicBezTo>
                    <a:pt x="811" y="679"/>
                    <a:pt x="811" y="679"/>
                    <a:pt x="811" y="679"/>
                  </a:cubicBezTo>
                  <a:cubicBezTo>
                    <a:pt x="811" y="677"/>
                    <a:pt x="811" y="677"/>
                    <a:pt x="811" y="677"/>
                  </a:cubicBezTo>
                  <a:cubicBezTo>
                    <a:pt x="814" y="674"/>
                    <a:pt x="814" y="674"/>
                    <a:pt x="814" y="674"/>
                  </a:cubicBezTo>
                  <a:cubicBezTo>
                    <a:pt x="815" y="672"/>
                    <a:pt x="815" y="672"/>
                    <a:pt x="815" y="672"/>
                  </a:cubicBezTo>
                  <a:cubicBezTo>
                    <a:pt x="815" y="670"/>
                    <a:pt x="815" y="670"/>
                    <a:pt x="815" y="670"/>
                  </a:cubicBezTo>
                  <a:cubicBezTo>
                    <a:pt x="817" y="668"/>
                    <a:pt x="817" y="668"/>
                    <a:pt x="817" y="668"/>
                  </a:cubicBezTo>
                  <a:cubicBezTo>
                    <a:pt x="819" y="667"/>
                    <a:pt x="819" y="667"/>
                    <a:pt x="819" y="667"/>
                  </a:cubicBezTo>
                  <a:cubicBezTo>
                    <a:pt x="820" y="668"/>
                    <a:pt x="820" y="668"/>
                    <a:pt x="820" y="668"/>
                  </a:cubicBezTo>
                  <a:cubicBezTo>
                    <a:pt x="818" y="670"/>
                    <a:pt x="818" y="670"/>
                    <a:pt x="818" y="670"/>
                  </a:cubicBezTo>
                  <a:cubicBezTo>
                    <a:pt x="820" y="669"/>
                    <a:pt x="820" y="669"/>
                    <a:pt x="820" y="669"/>
                  </a:cubicBezTo>
                  <a:cubicBezTo>
                    <a:pt x="821" y="670"/>
                    <a:pt x="821" y="670"/>
                    <a:pt x="821" y="670"/>
                  </a:cubicBezTo>
                  <a:cubicBezTo>
                    <a:pt x="820" y="671"/>
                    <a:pt x="820" y="671"/>
                    <a:pt x="820" y="671"/>
                  </a:cubicBezTo>
                  <a:cubicBezTo>
                    <a:pt x="819" y="672"/>
                    <a:pt x="819" y="672"/>
                    <a:pt x="819" y="672"/>
                  </a:cubicBezTo>
                  <a:cubicBezTo>
                    <a:pt x="821" y="673"/>
                    <a:pt x="821" y="673"/>
                    <a:pt x="821" y="673"/>
                  </a:cubicBezTo>
                  <a:cubicBezTo>
                    <a:pt x="820" y="675"/>
                    <a:pt x="820" y="675"/>
                    <a:pt x="820" y="675"/>
                  </a:cubicBezTo>
                  <a:cubicBezTo>
                    <a:pt x="818" y="676"/>
                    <a:pt x="818" y="676"/>
                    <a:pt x="818" y="676"/>
                  </a:cubicBezTo>
                  <a:cubicBezTo>
                    <a:pt x="818" y="676"/>
                    <a:pt x="818" y="676"/>
                    <a:pt x="818" y="676"/>
                  </a:cubicBezTo>
                  <a:cubicBezTo>
                    <a:pt x="820" y="677"/>
                    <a:pt x="820" y="677"/>
                    <a:pt x="820" y="677"/>
                  </a:cubicBezTo>
                  <a:cubicBezTo>
                    <a:pt x="821" y="677"/>
                    <a:pt x="821" y="677"/>
                    <a:pt x="821" y="677"/>
                  </a:cubicBezTo>
                  <a:cubicBezTo>
                    <a:pt x="820" y="679"/>
                    <a:pt x="820" y="679"/>
                    <a:pt x="820" y="679"/>
                  </a:cubicBezTo>
                  <a:cubicBezTo>
                    <a:pt x="820" y="680"/>
                    <a:pt x="820" y="680"/>
                    <a:pt x="820" y="680"/>
                  </a:cubicBezTo>
                  <a:cubicBezTo>
                    <a:pt x="822" y="680"/>
                    <a:pt x="822" y="680"/>
                    <a:pt x="822" y="680"/>
                  </a:cubicBezTo>
                  <a:cubicBezTo>
                    <a:pt x="822" y="682"/>
                    <a:pt x="822" y="682"/>
                    <a:pt x="822" y="682"/>
                  </a:cubicBezTo>
                  <a:cubicBezTo>
                    <a:pt x="820" y="683"/>
                    <a:pt x="820" y="683"/>
                    <a:pt x="820" y="683"/>
                  </a:cubicBezTo>
                  <a:cubicBezTo>
                    <a:pt x="821" y="685"/>
                    <a:pt x="821" y="685"/>
                    <a:pt x="821" y="685"/>
                  </a:cubicBezTo>
                  <a:cubicBezTo>
                    <a:pt x="823" y="687"/>
                    <a:pt x="823" y="687"/>
                    <a:pt x="823" y="687"/>
                  </a:cubicBezTo>
                  <a:cubicBezTo>
                    <a:pt x="823" y="690"/>
                    <a:pt x="823" y="690"/>
                    <a:pt x="823" y="690"/>
                  </a:cubicBezTo>
                  <a:cubicBezTo>
                    <a:pt x="822" y="691"/>
                    <a:pt x="822" y="691"/>
                    <a:pt x="822" y="691"/>
                  </a:cubicBezTo>
                  <a:cubicBezTo>
                    <a:pt x="821" y="690"/>
                    <a:pt x="821" y="690"/>
                    <a:pt x="821" y="690"/>
                  </a:cubicBezTo>
                  <a:cubicBezTo>
                    <a:pt x="819" y="691"/>
                    <a:pt x="819" y="691"/>
                    <a:pt x="819" y="691"/>
                  </a:cubicBezTo>
                  <a:cubicBezTo>
                    <a:pt x="821" y="692"/>
                    <a:pt x="821" y="692"/>
                    <a:pt x="821" y="692"/>
                  </a:cubicBezTo>
                  <a:cubicBezTo>
                    <a:pt x="822" y="694"/>
                    <a:pt x="822" y="694"/>
                    <a:pt x="822" y="694"/>
                  </a:cubicBezTo>
                  <a:cubicBezTo>
                    <a:pt x="823" y="694"/>
                    <a:pt x="823" y="694"/>
                    <a:pt x="823" y="694"/>
                  </a:cubicBezTo>
                  <a:cubicBezTo>
                    <a:pt x="824" y="692"/>
                    <a:pt x="824" y="692"/>
                    <a:pt x="824" y="692"/>
                  </a:cubicBezTo>
                  <a:cubicBezTo>
                    <a:pt x="824" y="694"/>
                    <a:pt x="824" y="694"/>
                    <a:pt x="824" y="694"/>
                  </a:cubicBezTo>
                  <a:cubicBezTo>
                    <a:pt x="826" y="695"/>
                    <a:pt x="826" y="695"/>
                    <a:pt x="826" y="695"/>
                  </a:cubicBezTo>
                  <a:cubicBezTo>
                    <a:pt x="824" y="698"/>
                    <a:pt x="824" y="698"/>
                    <a:pt x="824" y="698"/>
                  </a:cubicBezTo>
                  <a:cubicBezTo>
                    <a:pt x="822" y="699"/>
                    <a:pt x="822" y="699"/>
                    <a:pt x="822" y="699"/>
                  </a:cubicBezTo>
                  <a:cubicBezTo>
                    <a:pt x="819" y="698"/>
                    <a:pt x="819" y="698"/>
                    <a:pt x="819" y="698"/>
                  </a:cubicBezTo>
                  <a:cubicBezTo>
                    <a:pt x="818" y="700"/>
                    <a:pt x="818" y="700"/>
                    <a:pt x="818" y="700"/>
                  </a:cubicBezTo>
                  <a:cubicBezTo>
                    <a:pt x="820" y="701"/>
                    <a:pt x="820" y="701"/>
                    <a:pt x="820" y="701"/>
                  </a:cubicBezTo>
                  <a:cubicBezTo>
                    <a:pt x="826" y="699"/>
                    <a:pt x="826" y="699"/>
                    <a:pt x="826" y="699"/>
                  </a:cubicBezTo>
                  <a:cubicBezTo>
                    <a:pt x="828" y="700"/>
                    <a:pt x="828" y="700"/>
                    <a:pt x="828" y="700"/>
                  </a:cubicBezTo>
                  <a:cubicBezTo>
                    <a:pt x="827" y="702"/>
                    <a:pt x="827" y="702"/>
                    <a:pt x="827" y="702"/>
                  </a:cubicBezTo>
                  <a:cubicBezTo>
                    <a:pt x="825" y="704"/>
                    <a:pt x="825" y="704"/>
                    <a:pt x="825" y="704"/>
                  </a:cubicBezTo>
                  <a:cubicBezTo>
                    <a:pt x="826" y="705"/>
                    <a:pt x="826" y="705"/>
                    <a:pt x="826" y="705"/>
                  </a:cubicBezTo>
                  <a:cubicBezTo>
                    <a:pt x="828" y="704"/>
                    <a:pt x="828" y="704"/>
                    <a:pt x="828" y="704"/>
                  </a:cubicBezTo>
                  <a:cubicBezTo>
                    <a:pt x="828" y="707"/>
                    <a:pt x="828" y="707"/>
                    <a:pt x="828" y="707"/>
                  </a:cubicBezTo>
                  <a:cubicBezTo>
                    <a:pt x="826" y="709"/>
                    <a:pt x="826" y="709"/>
                    <a:pt x="826" y="709"/>
                  </a:cubicBezTo>
                  <a:cubicBezTo>
                    <a:pt x="823" y="709"/>
                    <a:pt x="823" y="709"/>
                    <a:pt x="823" y="709"/>
                  </a:cubicBezTo>
                  <a:cubicBezTo>
                    <a:pt x="821" y="708"/>
                    <a:pt x="821" y="708"/>
                    <a:pt x="821" y="708"/>
                  </a:cubicBezTo>
                  <a:cubicBezTo>
                    <a:pt x="820" y="710"/>
                    <a:pt x="820" y="710"/>
                    <a:pt x="820" y="710"/>
                  </a:cubicBezTo>
                  <a:cubicBezTo>
                    <a:pt x="820" y="711"/>
                    <a:pt x="820" y="711"/>
                    <a:pt x="820" y="711"/>
                  </a:cubicBezTo>
                  <a:cubicBezTo>
                    <a:pt x="820" y="713"/>
                    <a:pt x="820" y="713"/>
                    <a:pt x="820" y="713"/>
                  </a:cubicBezTo>
                  <a:cubicBezTo>
                    <a:pt x="823" y="712"/>
                    <a:pt x="823" y="712"/>
                    <a:pt x="823" y="712"/>
                  </a:cubicBezTo>
                  <a:cubicBezTo>
                    <a:pt x="827" y="712"/>
                    <a:pt x="827" y="712"/>
                    <a:pt x="827" y="712"/>
                  </a:cubicBezTo>
                  <a:cubicBezTo>
                    <a:pt x="829" y="711"/>
                    <a:pt x="829" y="711"/>
                    <a:pt x="829" y="711"/>
                  </a:cubicBezTo>
                  <a:cubicBezTo>
                    <a:pt x="830" y="712"/>
                    <a:pt x="830" y="712"/>
                    <a:pt x="830" y="712"/>
                  </a:cubicBezTo>
                  <a:cubicBezTo>
                    <a:pt x="829" y="713"/>
                    <a:pt x="829" y="713"/>
                    <a:pt x="829" y="713"/>
                  </a:cubicBezTo>
                  <a:cubicBezTo>
                    <a:pt x="829" y="714"/>
                    <a:pt x="829" y="714"/>
                    <a:pt x="829" y="714"/>
                  </a:cubicBezTo>
                  <a:cubicBezTo>
                    <a:pt x="827" y="716"/>
                    <a:pt x="827" y="716"/>
                    <a:pt x="827" y="716"/>
                  </a:cubicBezTo>
                  <a:cubicBezTo>
                    <a:pt x="824" y="716"/>
                    <a:pt x="824" y="716"/>
                    <a:pt x="824" y="716"/>
                  </a:cubicBezTo>
                  <a:cubicBezTo>
                    <a:pt x="821" y="720"/>
                    <a:pt x="821" y="720"/>
                    <a:pt x="821" y="720"/>
                  </a:cubicBezTo>
                  <a:cubicBezTo>
                    <a:pt x="825" y="718"/>
                    <a:pt x="825" y="718"/>
                    <a:pt x="825" y="718"/>
                  </a:cubicBezTo>
                  <a:cubicBezTo>
                    <a:pt x="827" y="718"/>
                    <a:pt x="827" y="718"/>
                    <a:pt x="827" y="718"/>
                  </a:cubicBezTo>
                  <a:cubicBezTo>
                    <a:pt x="829" y="718"/>
                    <a:pt x="829" y="718"/>
                    <a:pt x="829" y="718"/>
                  </a:cubicBezTo>
                  <a:cubicBezTo>
                    <a:pt x="831" y="718"/>
                    <a:pt x="831" y="718"/>
                    <a:pt x="831" y="718"/>
                  </a:cubicBezTo>
                  <a:cubicBezTo>
                    <a:pt x="831" y="720"/>
                    <a:pt x="831" y="720"/>
                    <a:pt x="831" y="720"/>
                  </a:cubicBezTo>
                  <a:cubicBezTo>
                    <a:pt x="829" y="720"/>
                    <a:pt x="829" y="720"/>
                    <a:pt x="829" y="720"/>
                  </a:cubicBezTo>
                  <a:cubicBezTo>
                    <a:pt x="827" y="722"/>
                    <a:pt x="827" y="722"/>
                    <a:pt x="827" y="722"/>
                  </a:cubicBezTo>
                  <a:cubicBezTo>
                    <a:pt x="826" y="724"/>
                    <a:pt x="826" y="724"/>
                    <a:pt x="826" y="724"/>
                  </a:cubicBezTo>
                  <a:cubicBezTo>
                    <a:pt x="828" y="723"/>
                    <a:pt x="828" y="723"/>
                    <a:pt x="828" y="723"/>
                  </a:cubicBezTo>
                  <a:cubicBezTo>
                    <a:pt x="830" y="724"/>
                    <a:pt x="830" y="724"/>
                    <a:pt x="830" y="724"/>
                  </a:cubicBezTo>
                  <a:cubicBezTo>
                    <a:pt x="831" y="722"/>
                    <a:pt x="831" y="722"/>
                    <a:pt x="831" y="722"/>
                  </a:cubicBezTo>
                  <a:cubicBezTo>
                    <a:pt x="833" y="724"/>
                    <a:pt x="833" y="724"/>
                    <a:pt x="833" y="724"/>
                  </a:cubicBezTo>
                  <a:cubicBezTo>
                    <a:pt x="835" y="728"/>
                    <a:pt x="835" y="728"/>
                    <a:pt x="835" y="728"/>
                  </a:cubicBezTo>
                  <a:cubicBezTo>
                    <a:pt x="832" y="730"/>
                    <a:pt x="832" y="730"/>
                    <a:pt x="832" y="730"/>
                  </a:cubicBezTo>
                  <a:cubicBezTo>
                    <a:pt x="830" y="730"/>
                    <a:pt x="830" y="730"/>
                    <a:pt x="830" y="730"/>
                  </a:cubicBezTo>
                  <a:cubicBezTo>
                    <a:pt x="829" y="731"/>
                    <a:pt x="829" y="731"/>
                    <a:pt x="829" y="731"/>
                  </a:cubicBezTo>
                  <a:cubicBezTo>
                    <a:pt x="827" y="731"/>
                    <a:pt x="827" y="731"/>
                    <a:pt x="827" y="731"/>
                  </a:cubicBezTo>
                  <a:cubicBezTo>
                    <a:pt x="829" y="732"/>
                    <a:pt x="829" y="732"/>
                    <a:pt x="829" y="732"/>
                  </a:cubicBezTo>
                  <a:cubicBezTo>
                    <a:pt x="830" y="732"/>
                    <a:pt x="830" y="732"/>
                    <a:pt x="830" y="732"/>
                  </a:cubicBezTo>
                  <a:cubicBezTo>
                    <a:pt x="831" y="733"/>
                    <a:pt x="831" y="733"/>
                    <a:pt x="831" y="733"/>
                  </a:cubicBezTo>
                  <a:cubicBezTo>
                    <a:pt x="834" y="733"/>
                    <a:pt x="834" y="733"/>
                    <a:pt x="834" y="733"/>
                  </a:cubicBezTo>
                  <a:cubicBezTo>
                    <a:pt x="835" y="734"/>
                    <a:pt x="835" y="734"/>
                    <a:pt x="835" y="734"/>
                  </a:cubicBezTo>
                  <a:cubicBezTo>
                    <a:pt x="834" y="736"/>
                    <a:pt x="834" y="736"/>
                    <a:pt x="834" y="736"/>
                  </a:cubicBezTo>
                  <a:cubicBezTo>
                    <a:pt x="833" y="737"/>
                    <a:pt x="833" y="737"/>
                    <a:pt x="833" y="737"/>
                  </a:cubicBezTo>
                  <a:cubicBezTo>
                    <a:pt x="835" y="738"/>
                    <a:pt x="835" y="738"/>
                    <a:pt x="835" y="738"/>
                  </a:cubicBezTo>
                  <a:cubicBezTo>
                    <a:pt x="837" y="737"/>
                    <a:pt x="837" y="737"/>
                    <a:pt x="837" y="737"/>
                  </a:cubicBezTo>
                  <a:cubicBezTo>
                    <a:pt x="839" y="739"/>
                    <a:pt x="839" y="739"/>
                    <a:pt x="839" y="739"/>
                  </a:cubicBezTo>
                  <a:cubicBezTo>
                    <a:pt x="838" y="742"/>
                    <a:pt x="838" y="742"/>
                    <a:pt x="838" y="742"/>
                  </a:cubicBezTo>
                  <a:cubicBezTo>
                    <a:pt x="836" y="743"/>
                    <a:pt x="836" y="743"/>
                    <a:pt x="836" y="743"/>
                  </a:cubicBezTo>
                  <a:cubicBezTo>
                    <a:pt x="834" y="745"/>
                    <a:pt x="834" y="745"/>
                    <a:pt x="834" y="745"/>
                  </a:cubicBezTo>
                  <a:cubicBezTo>
                    <a:pt x="832" y="744"/>
                    <a:pt x="832" y="744"/>
                    <a:pt x="832" y="744"/>
                  </a:cubicBezTo>
                  <a:cubicBezTo>
                    <a:pt x="831" y="745"/>
                    <a:pt x="831" y="745"/>
                    <a:pt x="831" y="745"/>
                  </a:cubicBezTo>
                  <a:cubicBezTo>
                    <a:pt x="833" y="746"/>
                    <a:pt x="833" y="746"/>
                    <a:pt x="833" y="746"/>
                  </a:cubicBezTo>
                  <a:cubicBezTo>
                    <a:pt x="833" y="748"/>
                    <a:pt x="833" y="748"/>
                    <a:pt x="833" y="748"/>
                  </a:cubicBezTo>
                  <a:cubicBezTo>
                    <a:pt x="831" y="748"/>
                    <a:pt x="831" y="748"/>
                    <a:pt x="831" y="748"/>
                  </a:cubicBezTo>
                  <a:cubicBezTo>
                    <a:pt x="828" y="746"/>
                    <a:pt x="828" y="746"/>
                    <a:pt x="828" y="746"/>
                  </a:cubicBezTo>
                  <a:cubicBezTo>
                    <a:pt x="824" y="746"/>
                    <a:pt x="824" y="746"/>
                    <a:pt x="824" y="746"/>
                  </a:cubicBezTo>
                  <a:cubicBezTo>
                    <a:pt x="827" y="748"/>
                    <a:pt x="827" y="748"/>
                    <a:pt x="827" y="748"/>
                  </a:cubicBezTo>
                  <a:cubicBezTo>
                    <a:pt x="827" y="750"/>
                    <a:pt x="827" y="750"/>
                    <a:pt x="827" y="750"/>
                  </a:cubicBezTo>
                  <a:cubicBezTo>
                    <a:pt x="830" y="753"/>
                    <a:pt x="830" y="753"/>
                    <a:pt x="830" y="753"/>
                  </a:cubicBezTo>
                  <a:cubicBezTo>
                    <a:pt x="831" y="754"/>
                    <a:pt x="831" y="754"/>
                    <a:pt x="831" y="754"/>
                  </a:cubicBezTo>
                  <a:cubicBezTo>
                    <a:pt x="831" y="755"/>
                    <a:pt x="831" y="755"/>
                    <a:pt x="831" y="755"/>
                  </a:cubicBezTo>
                  <a:cubicBezTo>
                    <a:pt x="828" y="756"/>
                    <a:pt x="828" y="756"/>
                    <a:pt x="828" y="756"/>
                  </a:cubicBezTo>
                  <a:cubicBezTo>
                    <a:pt x="827" y="757"/>
                    <a:pt x="827" y="757"/>
                    <a:pt x="827" y="757"/>
                  </a:cubicBezTo>
                  <a:cubicBezTo>
                    <a:pt x="824" y="757"/>
                    <a:pt x="824" y="757"/>
                    <a:pt x="824" y="757"/>
                  </a:cubicBezTo>
                  <a:cubicBezTo>
                    <a:pt x="828" y="758"/>
                    <a:pt x="828" y="758"/>
                    <a:pt x="828" y="758"/>
                  </a:cubicBezTo>
                  <a:cubicBezTo>
                    <a:pt x="829" y="758"/>
                    <a:pt x="829" y="758"/>
                    <a:pt x="829" y="758"/>
                  </a:cubicBezTo>
                  <a:cubicBezTo>
                    <a:pt x="830" y="757"/>
                    <a:pt x="830" y="757"/>
                    <a:pt x="830" y="757"/>
                  </a:cubicBezTo>
                  <a:cubicBezTo>
                    <a:pt x="833" y="756"/>
                    <a:pt x="833" y="756"/>
                    <a:pt x="833" y="756"/>
                  </a:cubicBezTo>
                  <a:cubicBezTo>
                    <a:pt x="834" y="756"/>
                    <a:pt x="834" y="756"/>
                    <a:pt x="834" y="756"/>
                  </a:cubicBezTo>
                  <a:cubicBezTo>
                    <a:pt x="834" y="758"/>
                    <a:pt x="834" y="758"/>
                    <a:pt x="834" y="758"/>
                  </a:cubicBezTo>
                  <a:cubicBezTo>
                    <a:pt x="835" y="759"/>
                    <a:pt x="835" y="759"/>
                    <a:pt x="835" y="759"/>
                  </a:cubicBezTo>
                  <a:cubicBezTo>
                    <a:pt x="834" y="760"/>
                    <a:pt x="834" y="760"/>
                    <a:pt x="834" y="760"/>
                  </a:cubicBezTo>
                  <a:cubicBezTo>
                    <a:pt x="836" y="760"/>
                    <a:pt x="836" y="760"/>
                    <a:pt x="836" y="760"/>
                  </a:cubicBezTo>
                  <a:cubicBezTo>
                    <a:pt x="836" y="761"/>
                    <a:pt x="836" y="761"/>
                    <a:pt x="836" y="761"/>
                  </a:cubicBezTo>
                  <a:cubicBezTo>
                    <a:pt x="836" y="763"/>
                    <a:pt x="836" y="763"/>
                    <a:pt x="836" y="763"/>
                  </a:cubicBezTo>
                  <a:cubicBezTo>
                    <a:pt x="836" y="764"/>
                    <a:pt x="836" y="764"/>
                    <a:pt x="836" y="764"/>
                  </a:cubicBezTo>
                  <a:cubicBezTo>
                    <a:pt x="839" y="762"/>
                    <a:pt x="839" y="762"/>
                    <a:pt x="839" y="762"/>
                  </a:cubicBezTo>
                  <a:cubicBezTo>
                    <a:pt x="839" y="763"/>
                    <a:pt x="839" y="763"/>
                    <a:pt x="839" y="763"/>
                  </a:cubicBezTo>
                  <a:cubicBezTo>
                    <a:pt x="841" y="763"/>
                    <a:pt x="841" y="763"/>
                    <a:pt x="841" y="763"/>
                  </a:cubicBezTo>
                  <a:cubicBezTo>
                    <a:pt x="841" y="766"/>
                    <a:pt x="841" y="766"/>
                    <a:pt x="841" y="766"/>
                  </a:cubicBezTo>
                  <a:cubicBezTo>
                    <a:pt x="840" y="768"/>
                    <a:pt x="840" y="768"/>
                    <a:pt x="840" y="768"/>
                  </a:cubicBezTo>
                  <a:cubicBezTo>
                    <a:pt x="840" y="769"/>
                    <a:pt x="840" y="769"/>
                    <a:pt x="840" y="769"/>
                  </a:cubicBezTo>
                  <a:cubicBezTo>
                    <a:pt x="841" y="769"/>
                    <a:pt x="841" y="769"/>
                    <a:pt x="841" y="769"/>
                  </a:cubicBezTo>
                  <a:cubicBezTo>
                    <a:pt x="844" y="765"/>
                    <a:pt x="844" y="765"/>
                    <a:pt x="844" y="765"/>
                  </a:cubicBezTo>
                  <a:cubicBezTo>
                    <a:pt x="844" y="766"/>
                    <a:pt x="844" y="766"/>
                    <a:pt x="844" y="766"/>
                  </a:cubicBezTo>
                  <a:cubicBezTo>
                    <a:pt x="844" y="768"/>
                    <a:pt x="844" y="768"/>
                    <a:pt x="844" y="768"/>
                  </a:cubicBezTo>
                  <a:cubicBezTo>
                    <a:pt x="845" y="769"/>
                    <a:pt x="845" y="769"/>
                    <a:pt x="845" y="769"/>
                  </a:cubicBezTo>
                  <a:cubicBezTo>
                    <a:pt x="842" y="771"/>
                    <a:pt x="842" y="771"/>
                    <a:pt x="842" y="771"/>
                  </a:cubicBezTo>
                  <a:cubicBezTo>
                    <a:pt x="839" y="776"/>
                    <a:pt x="839" y="776"/>
                    <a:pt x="839" y="776"/>
                  </a:cubicBezTo>
                  <a:cubicBezTo>
                    <a:pt x="836" y="778"/>
                    <a:pt x="836" y="778"/>
                    <a:pt x="836" y="778"/>
                  </a:cubicBezTo>
                  <a:cubicBezTo>
                    <a:pt x="834" y="777"/>
                    <a:pt x="834" y="777"/>
                    <a:pt x="834" y="777"/>
                  </a:cubicBezTo>
                  <a:cubicBezTo>
                    <a:pt x="836" y="778"/>
                    <a:pt x="836" y="778"/>
                    <a:pt x="836" y="778"/>
                  </a:cubicBezTo>
                  <a:cubicBezTo>
                    <a:pt x="838" y="778"/>
                    <a:pt x="838" y="778"/>
                    <a:pt x="838" y="778"/>
                  </a:cubicBezTo>
                  <a:cubicBezTo>
                    <a:pt x="843" y="773"/>
                    <a:pt x="843" y="773"/>
                    <a:pt x="843" y="773"/>
                  </a:cubicBezTo>
                  <a:cubicBezTo>
                    <a:pt x="845" y="773"/>
                    <a:pt x="845" y="773"/>
                    <a:pt x="845" y="773"/>
                  </a:cubicBezTo>
                  <a:cubicBezTo>
                    <a:pt x="845" y="775"/>
                    <a:pt x="845" y="775"/>
                    <a:pt x="845" y="775"/>
                  </a:cubicBezTo>
                  <a:cubicBezTo>
                    <a:pt x="843" y="776"/>
                    <a:pt x="843" y="776"/>
                    <a:pt x="843" y="776"/>
                  </a:cubicBezTo>
                  <a:cubicBezTo>
                    <a:pt x="842" y="778"/>
                    <a:pt x="842" y="778"/>
                    <a:pt x="842" y="778"/>
                  </a:cubicBezTo>
                  <a:cubicBezTo>
                    <a:pt x="843" y="779"/>
                    <a:pt x="843" y="779"/>
                    <a:pt x="843" y="779"/>
                  </a:cubicBezTo>
                  <a:cubicBezTo>
                    <a:pt x="845" y="776"/>
                    <a:pt x="845" y="776"/>
                    <a:pt x="845" y="776"/>
                  </a:cubicBezTo>
                  <a:cubicBezTo>
                    <a:pt x="847" y="774"/>
                    <a:pt x="847" y="774"/>
                    <a:pt x="847" y="774"/>
                  </a:cubicBezTo>
                  <a:cubicBezTo>
                    <a:pt x="850" y="773"/>
                    <a:pt x="850" y="773"/>
                    <a:pt x="850" y="773"/>
                  </a:cubicBezTo>
                  <a:cubicBezTo>
                    <a:pt x="850" y="774"/>
                    <a:pt x="850" y="774"/>
                    <a:pt x="850" y="774"/>
                  </a:cubicBezTo>
                  <a:cubicBezTo>
                    <a:pt x="848" y="775"/>
                    <a:pt x="848" y="775"/>
                    <a:pt x="848" y="775"/>
                  </a:cubicBezTo>
                  <a:cubicBezTo>
                    <a:pt x="847" y="776"/>
                    <a:pt x="847" y="776"/>
                    <a:pt x="847" y="776"/>
                  </a:cubicBezTo>
                  <a:cubicBezTo>
                    <a:pt x="848" y="777"/>
                    <a:pt x="848" y="777"/>
                    <a:pt x="848" y="777"/>
                  </a:cubicBezTo>
                  <a:cubicBezTo>
                    <a:pt x="851" y="775"/>
                    <a:pt x="851" y="775"/>
                    <a:pt x="851" y="775"/>
                  </a:cubicBezTo>
                  <a:cubicBezTo>
                    <a:pt x="852" y="776"/>
                    <a:pt x="852" y="776"/>
                    <a:pt x="852" y="776"/>
                  </a:cubicBezTo>
                  <a:cubicBezTo>
                    <a:pt x="849" y="779"/>
                    <a:pt x="849" y="779"/>
                    <a:pt x="849" y="779"/>
                  </a:cubicBezTo>
                  <a:cubicBezTo>
                    <a:pt x="847" y="781"/>
                    <a:pt x="847" y="781"/>
                    <a:pt x="847" y="781"/>
                  </a:cubicBezTo>
                  <a:cubicBezTo>
                    <a:pt x="848" y="781"/>
                    <a:pt x="848" y="781"/>
                    <a:pt x="848" y="781"/>
                  </a:cubicBezTo>
                  <a:cubicBezTo>
                    <a:pt x="850" y="780"/>
                    <a:pt x="850" y="780"/>
                    <a:pt x="850" y="780"/>
                  </a:cubicBezTo>
                  <a:cubicBezTo>
                    <a:pt x="855" y="776"/>
                    <a:pt x="855" y="776"/>
                    <a:pt x="855" y="776"/>
                  </a:cubicBezTo>
                  <a:cubicBezTo>
                    <a:pt x="856" y="776"/>
                    <a:pt x="856" y="776"/>
                    <a:pt x="856" y="776"/>
                  </a:cubicBezTo>
                  <a:cubicBezTo>
                    <a:pt x="854" y="777"/>
                    <a:pt x="854" y="777"/>
                    <a:pt x="854" y="777"/>
                  </a:cubicBezTo>
                  <a:cubicBezTo>
                    <a:pt x="854" y="778"/>
                    <a:pt x="854" y="778"/>
                    <a:pt x="854" y="778"/>
                  </a:cubicBezTo>
                  <a:cubicBezTo>
                    <a:pt x="858" y="776"/>
                    <a:pt x="858" y="776"/>
                    <a:pt x="858" y="776"/>
                  </a:cubicBezTo>
                  <a:cubicBezTo>
                    <a:pt x="857" y="777"/>
                    <a:pt x="857" y="777"/>
                    <a:pt x="857" y="777"/>
                  </a:cubicBezTo>
                  <a:cubicBezTo>
                    <a:pt x="857" y="781"/>
                    <a:pt x="857" y="781"/>
                    <a:pt x="857" y="781"/>
                  </a:cubicBezTo>
                  <a:cubicBezTo>
                    <a:pt x="856" y="781"/>
                    <a:pt x="856" y="781"/>
                    <a:pt x="856" y="781"/>
                  </a:cubicBezTo>
                  <a:cubicBezTo>
                    <a:pt x="856" y="783"/>
                    <a:pt x="856" y="783"/>
                    <a:pt x="856" y="783"/>
                  </a:cubicBezTo>
                  <a:cubicBezTo>
                    <a:pt x="859" y="783"/>
                    <a:pt x="859" y="783"/>
                    <a:pt x="859" y="783"/>
                  </a:cubicBezTo>
                  <a:cubicBezTo>
                    <a:pt x="861" y="784"/>
                    <a:pt x="861" y="784"/>
                    <a:pt x="861" y="784"/>
                  </a:cubicBezTo>
                  <a:cubicBezTo>
                    <a:pt x="863" y="782"/>
                    <a:pt x="863" y="782"/>
                    <a:pt x="863" y="782"/>
                  </a:cubicBezTo>
                  <a:cubicBezTo>
                    <a:pt x="867" y="781"/>
                    <a:pt x="867" y="781"/>
                    <a:pt x="867" y="781"/>
                  </a:cubicBezTo>
                  <a:cubicBezTo>
                    <a:pt x="868" y="782"/>
                    <a:pt x="868" y="782"/>
                    <a:pt x="868" y="782"/>
                  </a:cubicBezTo>
                  <a:cubicBezTo>
                    <a:pt x="867" y="784"/>
                    <a:pt x="867" y="784"/>
                    <a:pt x="867" y="784"/>
                  </a:cubicBezTo>
                  <a:cubicBezTo>
                    <a:pt x="866" y="784"/>
                    <a:pt x="866" y="784"/>
                    <a:pt x="866" y="784"/>
                  </a:cubicBezTo>
                  <a:cubicBezTo>
                    <a:pt x="865" y="785"/>
                    <a:pt x="865" y="785"/>
                    <a:pt x="865" y="785"/>
                  </a:cubicBezTo>
                  <a:cubicBezTo>
                    <a:pt x="871" y="787"/>
                    <a:pt x="871" y="787"/>
                    <a:pt x="871" y="787"/>
                  </a:cubicBezTo>
                  <a:cubicBezTo>
                    <a:pt x="873" y="789"/>
                    <a:pt x="873" y="789"/>
                    <a:pt x="873" y="789"/>
                  </a:cubicBezTo>
                  <a:cubicBezTo>
                    <a:pt x="869" y="789"/>
                    <a:pt x="869" y="789"/>
                    <a:pt x="869" y="789"/>
                  </a:cubicBezTo>
                  <a:cubicBezTo>
                    <a:pt x="869" y="790"/>
                    <a:pt x="869" y="790"/>
                    <a:pt x="869" y="790"/>
                  </a:cubicBezTo>
                  <a:cubicBezTo>
                    <a:pt x="864" y="791"/>
                    <a:pt x="864" y="791"/>
                    <a:pt x="864" y="791"/>
                  </a:cubicBezTo>
                  <a:cubicBezTo>
                    <a:pt x="863" y="790"/>
                    <a:pt x="863" y="790"/>
                    <a:pt x="863" y="790"/>
                  </a:cubicBezTo>
                  <a:cubicBezTo>
                    <a:pt x="860" y="792"/>
                    <a:pt x="860" y="792"/>
                    <a:pt x="860" y="792"/>
                  </a:cubicBezTo>
                  <a:cubicBezTo>
                    <a:pt x="858" y="794"/>
                    <a:pt x="858" y="794"/>
                    <a:pt x="858" y="794"/>
                  </a:cubicBezTo>
                  <a:cubicBezTo>
                    <a:pt x="853" y="794"/>
                    <a:pt x="853" y="794"/>
                    <a:pt x="853" y="794"/>
                  </a:cubicBezTo>
                  <a:cubicBezTo>
                    <a:pt x="847" y="795"/>
                    <a:pt x="847" y="795"/>
                    <a:pt x="847" y="795"/>
                  </a:cubicBezTo>
                  <a:cubicBezTo>
                    <a:pt x="846" y="797"/>
                    <a:pt x="846" y="797"/>
                    <a:pt x="846" y="797"/>
                  </a:cubicBezTo>
                  <a:cubicBezTo>
                    <a:pt x="851" y="796"/>
                    <a:pt x="851" y="796"/>
                    <a:pt x="851" y="796"/>
                  </a:cubicBezTo>
                  <a:cubicBezTo>
                    <a:pt x="855" y="794"/>
                    <a:pt x="855" y="794"/>
                    <a:pt x="855" y="794"/>
                  </a:cubicBezTo>
                  <a:cubicBezTo>
                    <a:pt x="857" y="795"/>
                    <a:pt x="857" y="795"/>
                    <a:pt x="857" y="795"/>
                  </a:cubicBezTo>
                  <a:cubicBezTo>
                    <a:pt x="857" y="796"/>
                    <a:pt x="857" y="796"/>
                    <a:pt x="857" y="796"/>
                  </a:cubicBezTo>
                  <a:cubicBezTo>
                    <a:pt x="853" y="797"/>
                    <a:pt x="853" y="797"/>
                    <a:pt x="853" y="797"/>
                  </a:cubicBezTo>
                  <a:cubicBezTo>
                    <a:pt x="848" y="797"/>
                    <a:pt x="848" y="797"/>
                    <a:pt x="848" y="797"/>
                  </a:cubicBezTo>
                  <a:cubicBezTo>
                    <a:pt x="844" y="800"/>
                    <a:pt x="844" y="800"/>
                    <a:pt x="844" y="800"/>
                  </a:cubicBezTo>
                  <a:cubicBezTo>
                    <a:pt x="843" y="801"/>
                    <a:pt x="843" y="801"/>
                    <a:pt x="843" y="801"/>
                  </a:cubicBezTo>
                  <a:cubicBezTo>
                    <a:pt x="840" y="801"/>
                    <a:pt x="840" y="801"/>
                    <a:pt x="840" y="801"/>
                  </a:cubicBezTo>
                  <a:cubicBezTo>
                    <a:pt x="839" y="803"/>
                    <a:pt x="839" y="803"/>
                    <a:pt x="839" y="803"/>
                  </a:cubicBezTo>
                  <a:cubicBezTo>
                    <a:pt x="839" y="805"/>
                    <a:pt x="839" y="805"/>
                    <a:pt x="839" y="805"/>
                  </a:cubicBezTo>
                  <a:cubicBezTo>
                    <a:pt x="834" y="802"/>
                    <a:pt x="834" y="802"/>
                    <a:pt x="834" y="802"/>
                  </a:cubicBezTo>
                  <a:cubicBezTo>
                    <a:pt x="832" y="797"/>
                    <a:pt x="832" y="797"/>
                    <a:pt x="832" y="797"/>
                  </a:cubicBezTo>
                  <a:cubicBezTo>
                    <a:pt x="832" y="799"/>
                    <a:pt x="832" y="799"/>
                    <a:pt x="832" y="799"/>
                  </a:cubicBezTo>
                  <a:cubicBezTo>
                    <a:pt x="831" y="801"/>
                    <a:pt x="831" y="801"/>
                    <a:pt x="831" y="801"/>
                  </a:cubicBezTo>
                  <a:cubicBezTo>
                    <a:pt x="833" y="801"/>
                    <a:pt x="833" y="801"/>
                    <a:pt x="833" y="801"/>
                  </a:cubicBezTo>
                  <a:cubicBezTo>
                    <a:pt x="833" y="802"/>
                    <a:pt x="833" y="802"/>
                    <a:pt x="833" y="802"/>
                  </a:cubicBezTo>
                  <a:cubicBezTo>
                    <a:pt x="838" y="806"/>
                    <a:pt x="838" y="806"/>
                    <a:pt x="838" y="806"/>
                  </a:cubicBezTo>
                  <a:cubicBezTo>
                    <a:pt x="838" y="808"/>
                    <a:pt x="838" y="808"/>
                    <a:pt x="838" y="808"/>
                  </a:cubicBezTo>
                  <a:cubicBezTo>
                    <a:pt x="836" y="808"/>
                    <a:pt x="836" y="808"/>
                    <a:pt x="836" y="808"/>
                  </a:cubicBezTo>
                  <a:cubicBezTo>
                    <a:pt x="835" y="809"/>
                    <a:pt x="835" y="809"/>
                    <a:pt x="835" y="809"/>
                  </a:cubicBezTo>
                  <a:cubicBezTo>
                    <a:pt x="836" y="811"/>
                    <a:pt x="836" y="811"/>
                    <a:pt x="836" y="811"/>
                  </a:cubicBezTo>
                  <a:cubicBezTo>
                    <a:pt x="837" y="811"/>
                    <a:pt x="837" y="811"/>
                    <a:pt x="837" y="811"/>
                  </a:cubicBezTo>
                  <a:cubicBezTo>
                    <a:pt x="838" y="810"/>
                    <a:pt x="838" y="810"/>
                    <a:pt x="838" y="810"/>
                  </a:cubicBezTo>
                  <a:cubicBezTo>
                    <a:pt x="839" y="810"/>
                    <a:pt x="839" y="810"/>
                    <a:pt x="839" y="810"/>
                  </a:cubicBezTo>
                  <a:cubicBezTo>
                    <a:pt x="841" y="806"/>
                    <a:pt x="841" y="806"/>
                    <a:pt x="841" y="806"/>
                  </a:cubicBezTo>
                  <a:cubicBezTo>
                    <a:pt x="845" y="806"/>
                    <a:pt x="845" y="806"/>
                    <a:pt x="845" y="806"/>
                  </a:cubicBezTo>
                  <a:cubicBezTo>
                    <a:pt x="847" y="804"/>
                    <a:pt x="847" y="804"/>
                    <a:pt x="847" y="804"/>
                  </a:cubicBezTo>
                  <a:cubicBezTo>
                    <a:pt x="849" y="804"/>
                    <a:pt x="849" y="804"/>
                    <a:pt x="849" y="804"/>
                  </a:cubicBezTo>
                  <a:cubicBezTo>
                    <a:pt x="850" y="801"/>
                    <a:pt x="850" y="801"/>
                    <a:pt x="850" y="801"/>
                  </a:cubicBezTo>
                  <a:cubicBezTo>
                    <a:pt x="853" y="799"/>
                    <a:pt x="853" y="799"/>
                    <a:pt x="853" y="799"/>
                  </a:cubicBezTo>
                  <a:cubicBezTo>
                    <a:pt x="855" y="798"/>
                    <a:pt x="855" y="798"/>
                    <a:pt x="855" y="798"/>
                  </a:cubicBezTo>
                  <a:cubicBezTo>
                    <a:pt x="859" y="797"/>
                    <a:pt x="859" y="797"/>
                    <a:pt x="859" y="797"/>
                  </a:cubicBezTo>
                  <a:cubicBezTo>
                    <a:pt x="862" y="797"/>
                    <a:pt x="862" y="797"/>
                    <a:pt x="862" y="797"/>
                  </a:cubicBezTo>
                  <a:cubicBezTo>
                    <a:pt x="865" y="797"/>
                    <a:pt x="865" y="797"/>
                    <a:pt x="865" y="797"/>
                  </a:cubicBezTo>
                  <a:cubicBezTo>
                    <a:pt x="864" y="796"/>
                    <a:pt x="864" y="796"/>
                    <a:pt x="864" y="796"/>
                  </a:cubicBezTo>
                  <a:cubicBezTo>
                    <a:pt x="861" y="796"/>
                    <a:pt x="861" y="796"/>
                    <a:pt x="861" y="796"/>
                  </a:cubicBezTo>
                  <a:cubicBezTo>
                    <a:pt x="860" y="795"/>
                    <a:pt x="860" y="795"/>
                    <a:pt x="860" y="795"/>
                  </a:cubicBezTo>
                  <a:cubicBezTo>
                    <a:pt x="862" y="795"/>
                    <a:pt x="862" y="795"/>
                    <a:pt x="862" y="795"/>
                  </a:cubicBezTo>
                  <a:cubicBezTo>
                    <a:pt x="867" y="794"/>
                    <a:pt x="867" y="794"/>
                    <a:pt x="867" y="794"/>
                  </a:cubicBezTo>
                  <a:cubicBezTo>
                    <a:pt x="871" y="795"/>
                    <a:pt x="871" y="795"/>
                    <a:pt x="871" y="795"/>
                  </a:cubicBezTo>
                  <a:cubicBezTo>
                    <a:pt x="873" y="799"/>
                    <a:pt x="873" y="799"/>
                    <a:pt x="873" y="799"/>
                  </a:cubicBezTo>
                  <a:cubicBezTo>
                    <a:pt x="873" y="801"/>
                    <a:pt x="873" y="801"/>
                    <a:pt x="873" y="801"/>
                  </a:cubicBezTo>
                  <a:cubicBezTo>
                    <a:pt x="870" y="804"/>
                    <a:pt x="870" y="804"/>
                    <a:pt x="870" y="804"/>
                  </a:cubicBezTo>
                  <a:cubicBezTo>
                    <a:pt x="869" y="804"/>
                    <a:pt x="869" y="804"/>
                    <a:pt x="869" y="804"/>
                  </a:cubicBezTo>
                  <a:cubicBezTo>
                    <a:pt x="867" y="806"/>
                    <a:pt x="867" y="806"/>
                    <a:pt x="867" y="806"/>
                  </a:cubicBezTo>
                  <a:cubicBezTo>
                    <a:pt x="870" y="806"/>
                    <a:pt x="870" y="806"/>
                    <a:pt x="870" y="806"/>
                  </a:cubicBezTo>
                  <a:cubicBezTo>
                    <a:pt x="871" y="808"/>
                    <a:pt x="871" y="808"/>
                    <a:pt x="871" y="808"/>
                  </a:cubicBezTo>
                  <a:cubicBezTo>
                    <a:pt x="872" y="807"/>
                    <a:pt x="872" y="807"/>
                    <a:pt x="872" y="807"/>
                  </a:cubicBezTo>
                  <a:cubicBezTo>
                    <a:pt x="873" y="805"/>
                    <a:pt x="873" y="805"/>
                    <a:pt x="873" y="805"/>
                  </a:cubicBezTo>
                  <a:cubicBezTo>
                    <a:pt x="876" y="803"/>
                    <a:pt x="876" y="803"/>
                    <a:pt x="876" y="803"/>
                  </a:cubicBezTo>
                  <a:cubicBezTo>
                    <a:pt x="879" y="803"/>
                    <a:pt x="879" y="803"/>
                    <a:pt x="879" y="803"/>
                  </a:cubicBezTo>
                  <a:cubicBezTo>
                    <a:pt x="880" y="804"/>
                    <a:pt x="880" y="804"/>
                    <a:pt x="880" y="804"/>
                  </a:cubicBezTo>
                  <a:cubicBezTo>
                    <a:pt x="879" y="804"/>
                    <a:pt x="879" y="804"/>
                    <a:pt x="879" y="804"/>
                  </a:cubicBezTo>
                  <a:cubicBezTo>
                    <a:pt x="878" y="806"/>
                    <a:pt x="878" y="806"/>
                    <a:pt x="878" y="806"/>
                  </a:cubicBezTo>
                  <a:cubicBezTo>
                    <a:pt x="882" y="806"/>
                    <a:pt x="882" y="806"/>
                    <a:pt x="882" y="806"/>
                  </a:cubicBezTo>
                  <a:cubicBezTo>
                    <a:pt x="885" y="807"/>
                    <a:pt x="885" y="807"/>
                    <a:pt x="885" y="807"/>
                  </a:cubicBezTo>
                  <a:cubicBezTo>
                    <a:pt x="885" y="809"/>
                    <a:pt x="885" y="809"/>
                    <a:pt x="885" y="809"/>
                  </a:cubicBezTo>
                  <a:cubicBezTo>
                    <a:pt x="883" y="808"/>
                    <a:pt x="883" y="808"/>
                    <a:pt x="883" y="808"/>
                  </a:cubicBezTo>
                  <a:cubicBezTo>
                    <a:pt x="882" y="808"/>
                    <a:pt x="882" y="808"/>
                    <a:pt x="882" y="808"/>
                  </a:cubicBezTo>
                  <a:cubicBezTo>
                    <a:pt x="882" y="810"/>
                    <a:pt x="882" y="810"/>
                    <a:pt x="882" y="810"/>
                  </a:cubicBezTo>
                  <a:cubicBezTo>
                    <a:pt x="886" y="811"/>
                    <a:pt x="886" y="811"/>
                    <a:pt x="886" y="811"/>
                  </a:cubicBezTo>
                  <a:cubicBezTo>
                    <a:pt x="886" y="813"/>
                    <a:pt x="886" y="813"/>
                    <a:pt x="886" y="813"/>
                  </a:cubicBezTo>
                  <a:cubicBezTo>
                    <a:pt x="885" y="815"/>
                    <a:pt x="885" y="815"/>
                    <a:pt x="885" y="815"/>
                  </a:cubicBezTo>
                  <a:cubicBezTo>
                    <a:pt x="883" y="814"/>
                    <a:pt x="883" y="814"/>
                    <a:pt x="883" y="814"/>
                  </a:cubicBezTo>
                  <a:cubicBezTo>
                    <a:pt x="881" y="816"/>
                    <a:pt x="881" y="816"/>
                    <a:pt x="881" y="816"/>
                  </a:cubicBezTo>
                  <a:cubicBezTo>
                    <a:pt x="884" y="817"/>
                    <a:pt x="884" y="817"/>
                    <a:pt x="884" y="817"/>
                  </a:cubicBezTo>
                  <a:cubicBezTo>
                    <a:pt x="883" y="819"/>
                    <a:pt x="883" y="819"/>
                    <a:pt x="883" y="819"/>
                  </a:cubicBezTo>
                  <a:cubicBezTo>
                    <a:pt x="882" y="820"/>
                    <a:pt x="882" y="820"/>
                    <a:pt x="882" y="820"/>
                  </a:cubicBezTo>
                  <a:cubicBezTo>
                    <a:pt x="881" y="822"/>
                    <a:pt x="881" y="822"/>
                    <a:pt x="881" y="822"/>
                  </a:cubicBezTo>
                  <a:cubicBezTo>
                    <a:pt x="879" y="823"/>
                    <a:pt x="879" y="823"/>
                    <a:pt x="879" y="823"/>
                  </a:cubicBezTo>
                  <a:cubicBezTo>
                    <a:pt x="876" y="821"/>
                    <a:pt x="876" y="821"/>
                    <a:pt x="876" y="821"/>
                  </a:cubicBezTo>
                  <a:cubicBezTo>
                    <a:pt x="877" y="823"/>
                    <a:pt x="877" y="823"/>
                    <a:pt x="877" y="823"/>
                  </a:cubicBezTo>
                  <a:cubicBezTo>
                    <a:pt x="881" y="825"/>
                    <a:pt x="881" y="825"/>
                    <a:pt x="881" y="825"/>
                  </a:cubicBezTo>
                  <a:cubicBezTo>
                    <a:pt x="883" y="824"/>
                    <a:pt x="883" y="824"/>
                    <a:pt x="883" y="824"/>
                  </a:cubicBezTo>
                  <a:cubicBezTo>
                    <a:pt x="884" y="826"/>
                    <a:pt x="884" y="826"/>
                    <a:pt x="884" y="826"/>
                  </a:cubicBezTo>
                  <a:cubicBezTo>
                    <a:pt x="883" y="827"/>
                    <a:pt x="883" y="827"/>
                    <a:pt x="883" y="827"/>
                  </a:cubicBezTo>
                  <a:cubicBezTo>
                    <a:pt x="880" y="827"/>
                    <a:pt x="880" y="827"/>
                    <a:pt x="880" y="827"/>
                  </a:cubicBezTo>
                  <a:cubicBezTo>
                    <a:pt x="879" y="827"/>
                    <a:pt x="879" y="827"/>
                    <a:pt x="879" y="827"/>
                  </a:cubicBezTo>
                  <a:cubicBezTo>
                    <a:pt x="881" y="828"/>
                    <a:pt x="881" y="828"/>
                    <a:pt x="881" y="828"/>
                  </a:cubicBezTo>
                  <a:cubicBezTo>
                    <a:pt x="883" y="827"/>
                    <a:pt x="883" y="827"/>
                    <a:pt x="883" y="827"/>
                  </a:cubicBezTo>
                  <a:cubicBezTo>
                    <a:pt x="884" y="828"/>
                    <a:pt x="884" y="828"/>
                    <a:pt x="884" y="828"/>
                  </a:cubicBezTo>
                  <a:cubicBezTo>
                    <a:pt x="883" y="831"/>
                    <a:pt x="883" y="831"/>
                    <a:pt x="883" y="831"/>
                  </a:cubicBezTo>
                  <a:cubicBezTo>
                    <a:pt x="883" y="833"/>
                    <a:pt x="883" y="833"/>
                    <a:pt x="883" y="833"/>
                  </a:cubicBezTo>
                  <a:cubicBezTo>
                    <a:pt x="881" y="833"/>
                    <a:pt x="881" y="833"/>
                    <a:pt x="881" y="833"/>
                  </a:cubicBezTo>
                  <a:cubicBezTo>
                    <a:pt x="880" y="835"/>
                    <a:pt x="880" y="835"/>
                    <a:pt x="880" y="835"/>
                  </a:cubicBezTo>
                  <a:cubicBezTo>
                    <a:pt x="877" y="837"/>
                    <a:pt x="877" y="837"/>
                    <a:pt x="877" y="837"/>
                  </a:cubicBezTo>
                  <a:cubicBezTo>
                    <a:pt x="874" y="837"/>
                    <a:pt x="874" y="837"/>
                    <a:pt x="874" y="837"/>
                  </a:cubicBezTo>
                  <a:cubicBezTo>
                    <a:pt x="872" y="839"/>
                    <a:pt x="872" y="839"/>
                    <a:pt x="872" y="839"/>
                  </a:cubicBezTo>
                  <a:cubicBezTo>
                    <a:pt x="871" y="839"/>
                    <a:pt x="871" y="839"/>
                    <a:pt x="871" y="839"/>
                  </a:cubicBezTo>
                  <a:cubicBezTo>
                    <a:pt x="869" y="841"/>
                    <a:pt x="869" y="841"/>
                    <a:pt x="869" y="841"/>
                  </a:cubicBezTo>
                  <a:cubicBezTo>
                    <a:pt x="867" y="841"/>
                    <a:pt x="867" y="841"/>
                    <a:pt x="867" y="841"/>
                  </a:cubicBezTo>
                  <a:cubicBezTo>
                    <a:pt x="867" y="843"/>
                    <a:pt x="867" y="843"/>
                    <a:pt x="867" y="843"/>
                  </a:cubicBezTo>
                  <a:cubicBezTo>
                    <a:pt x="865" y="843"/>
                    <a:pt x="865" y="843"/>
                    <a:pt x="865" y="843"/>
                  </a:cubicBezTo>
                  <a:cubicBezTo>
                    <a:pt x="863" y="842"/>
                    <a:pt x="863" y="842"/>
                    <a:pt x="863" y="842"/>
                  </a:cubicBezTo>
                  <a:cubicBezTo>
                    <a:pt x="862" y="843"/>
                    <a:pt x="862" y="843"/>
                    <a:pt x="862" y="843"/>
                  </a:cubicBezTo>
                  <a:cubicBezTo>
                    <a:pt x="860" y="843"/>
                    <a:pt x="860" y="843"/>
                    <a:pt x="860" y="843"/>
                  </a:cubicBezTo>
                  <a:cubicBezTo>
                    <a:pt x="859" y="842"/>
                    <a:pt x="859" y="842"/>
                    <a:pt x="859" y="842"/>
                  </a:cubicBezTo>
                  <a:cubicBezTo>
                    <a:pt x="857" y="844"/>
                    <a:pt x="857" y="844"/>
                    <a:pt x="857" y="844"/>
                  </a:cubicBezTo>
                  <a:cubicBezTo>
                    <a:pt x="854" y="843"/>
                    <a:pt x="854" y="843"/>
                    <a:pt x="854" y="843"/>
                  </a:cubicBezTo>
                  <a:cubicBezTo>
                    <a:pt x="853" y="841"/>
                    <a:pt x="853" y="841"/>
                    <a:pt x="853" y="841"/>
                  </a:cubicBezTo>
                  <a:cubicBezTo>
                    <a:pt x="852" y="842"/>
                    <a:pt x="852" y="842"/>
                    <a:pt x="852" y="842"/>
                  </a:cubicBezTo>
                  <a:cubicBezTo>
                    <a:pt x="852" y="844"/>
                    <a:pt x="852" y="844"/>
                    <a:pt x="852" y="844"/>
                  </a:cubicBezTo>
                  <a:cubicBezTo>
                    <a:pt x="850" y="844"/>
                    <a:pt x="850" y="844"/>
                    <a:pt x="850" y="844"/>
                  </a:cubicBezTo>
                  <a:cubicBezTo>
                    <a:pt x="848" y="844"/>
                    <a:pt x="848" y="844"/>
                    <a:pt x="848" y="844"/>
                  </a:cubicBezTo>
                  <a:cubicBezTo>
                    <a:pt x="847" y="845"/>
                    <a:pt x="847" y="845"/>
                    <a:pt x="847" y="845"/>
                  </a:cubicBezTo>
                  <a:cubicBezTo>
                    <a:pt x="848" y="845"/>
                    <a:pt x="848" y="845"/>
                    <a:pt x="848" y="845"/>
                  </a:cubicBezTo>
                  <a:cubicBezTo>
                    <a:pt x="847" y="847"/>
                    <a:pt x="847" y="847"/>
                    <a:pt x="847" y="847"/>
                  </a:cubicBezTo>
                  <a:cubicBezTo>
                    <a:pt x="846" y="848"/>
                    <a:pt x="846" y="848"/>
                    <a:pt x="846" y="848"/>
                  </a:cubicBezTo>
                  <a:cubicBezTo>
                    <a:pt x="844" y="848"/>
                    <a:pt x="844" y="848"/>
                    <a:pt x="844" y="848"/>
                  </a:cubicBezTo>
                  <a:cubicBezTo>
                    <a:pt x="844" y="850"/>
                    <a:pt x="844" y="850"/>
                    <a:pt x="844" y="850"/>
                  </a:cubicBezTo>
                  <a:cubicBezTo>
                    <a:pt x="842" y="854"/>
                    <a:pt x="842" y="854"/>
                    <a:pt x="842" y="854"/>
                  </a:cubicBezTo>
                  <a:cubicBezTo>
                    <a:pt x="840" y="853"/>
                    <a:pt x="840" y="853"/>
                    <a:pt x="840" y="853"/>
                  </a:cubicBezTo>
                  <a:cubicBezTo>
                    <a:pt x="840" y="854"/>
                    <a:pt x="840" y="854"/>
                    <a:pt x="840" y="854"/>
                  </a:cubicBezTo>
                  <a:cubicBezTo>
                    <a:pt x="838" y="856"/>
                    <a:pt x="838" y="856"/>
                    <a:pt x="838" y="856"/>
                  </a:cubicBezTo>
                  <a:cubicBezTo>
                    <a:pt x="836" y="858"/>
                    <a:pt x="836" y="858"/>
                    <a:pt x="836" y="858"/>
                  </a:cubicBezTo>
                  <a:cubicBezTo>
                    <a:pt x="835" y="858"/>
                    <a:pt x="835" y="858"/>
                    <a:pt x="835" y="858"/>
                  </a:cubicBezTo>
                  <a:cubicBezTo>
                    <a:pt x="834" y="858"/>
                    <a:pt x="834" y="858"/>
                    <a:pt x="834" y="858"/>
                  </a:cubicBezTo>
                  <a:cubicBezTo>
                    <a:pt x="831" y="858"/>
                    <a:pt x="831" y="858"/>
                    <a:pt x="831" y="858"/>
                  </a:cubicBezTo>
                  <a:cubicBezTo>
                    <a:pt x="831" y="860"/>
                    <a:pt x="831" y="860"/>
                    <a:pt x="831" y="860"/>
                  </a:cubicBezTo>
                  <a:cubicBezTo>
                    <a:pt x="828" y="861"/>
                    <a:pt x="828" y="861"/>
                    <a:pt x="828" y="861"/>
                  </a:cubicBezTo>
                  <a:cubicBezTo>
                    <a:pt x="827" y="860"/>
                    <a:pt x="827" y="860"/>
                    <a:pt x="827" y="860"/>
                  </a:cubicBezTo>
                  <a:cubicBezTo>
                    <a:pt x="823" y="860"/>
                    <a:pt x="823" y="860"/>
                    <a:pt x="823" y="860"/>
                  </a:cubicBezTo>
                  <a:cubicBezTo>
                    <a:pt x="822" y="859"/>
                    <a:pt x="822" y="859"/>
                    <a:pt x="822" y="859"/>
                  </a:cubicBezTo>
                  <a:cubicBezTo>
                    <a:pt x="819" y="860"/>
                    <a:pt x="819" y="860"/>
                    <a:pt x="819" y="860"/>
                  </a:cubicBezTo>
                  <a:cubicBezTo>
                    <a:pt x="818" y="860"/>
                    <a:pt x="818" y="860"/>
                    <a:pt x="818" y="860"/>
                  </a:cubicBezTo>
                  <a:cubicBezTo>
                    <a:pt x="812" y="862"/>
                    <a:pt x="812" y="862"/>
                    <a:pt x="812" y="862"/>
                  </a:cubicBezTo>
                  <a:cubicBezTo>
                    <a:pt x="810" y="861"/>
                    <a:pt x="810" y="861"/>
                    <a:pt x="810" y="861"/>
                  </a:cubicBezTo>
                  <a:cubicBezTo>
                    <a:pt x="811" y="860"/>
                    <a:pt x="811" y="860"/>
                    <a:pt x="811" y="860"/>
                  </a:cubicBezTo>
                  <a:cubicBezTo>
                    <a:pt x="809" y="859"/>
                    <a:pt x="809" y="859"/>
                    <a:pt x="809" y="859"/>
                  </a:cubicBezTo>
                  <a:cubicBezTo>
                    <a:pt x="807" y="860"/>
                    <a:pt x="807" y="860"/>
                    <a:pt x="807" y="860"/>
                  </a:cubicBezTo>
                  <a:cubicBezTo>
                    <a:pt x="805" y="860"/>
                    <a:pt x="805" y="860"/>
                    <a:pt x="805" y="860"/>
                  </a:cubicBezTo>
                  <a:cubicBezTo>
                    <a:pt x="801" y="859"/>
                    <a:pt x="801" y="859"/>
                    <a:pt x="801" y="859"/>
                  </a:cubicBezTo>
                  <a:cubicBezTo>
                    <a:pt x="800" y="859"/>
                    <a:pt x="800" y="859"/>
                    <a:pt x="800" y="859"/>
                  </a:cubicBezTo>
                  <a:cubicBezTo>
                    <a:pt x="797" y="859"/>
                    <a:pt x="797" y="859"/>
                    <a:pt x="797" y="859"/>
                  </a:cubicBezTo>
                  <a:cubicBezTo>
                    <a:pt x="795" y="857"/>
                    <a:pt x="795" y="857"/>
                    <a:pt x="795" y="857"/>
                  </a:cubicBezTo>
                  <a:cubicBezTo>
                    <a:pt x="794" y="857"/>
                    <a:pt x="794" y="857"/>
                    <a:pt x="794" y="857"/>
                  </a:cubicBezTo>
                  <a:cubicBezTo>
                    <a:pt x="792" y="859"/>
                    <a:pt x="792" y="859"/>
                    <a:pt x="792" y="859"/>
                  </a:cubicBezTo>
                  <a:cubicBezTo>
                    <a:pt x="789" y="858"/>
                    <a:pt x="789" y="858"/>
                    <a:pt x="789" y="858"/>
                  </a:cubicBezTo>
                  <a:cubicBezTo>
                    <a:pt x="786" y="856"/>
                    <a:pt x="786" y="856"/>
                    <a:pt x="786" y="856"/>
                  </a:cubicBezTo>
                  <a:cubicBezTo>
                    <a:pt x="784" y="858"/>
                    <a:pt x="784" y="858"/>
                    <a:pt x="784" y="858"/>
                  </a:cubicBezTo>
                  <a:cubicBezTo>
                    <a:pt x="782" y="858"/>
                    <a:pt x="782" y="858"/>
                    <a:pt x="782" y="858"/>
                  </a:cubicBezTo>
                  <a:cubicBezTo>
                    <a:pt x="780" y="856"/>
                    <a:pt x="780" y="856"/>
                    <a:pt x="780" y="856"/>
                  </a:cubicBezTo>
                  <a:cubicBezTo>
                    <a:pt x="777" y="858"/>
                    <a:pt x="777" y="858"/>
                    <a:pt x="777" y="858"/>
                  </a:cubicBezTo>
                  <a:cubicBezTo>
                    <a:pt x="776" y="857"/>
                    <a:pt x="776" y="857"/>
                    <a:pt x="776" y="857"/>
                  </a:cubicBezTo>
                  <a:cubicBezTo>
                    <a:pt x="774" y="857"/>
                    <a:pt x="774" y="857"/>
                    <a:pt x="774" y="857"/>
                  </a:cubicBezTo>
                  <a:cubicBezTo>
                    <a:pt x="771" y="856"/>
                    <a:pt x="771" y="856"/>
                    <a:pt x="771" y="856"/>
                  </a:cubicBezTo>
                  <a:cubicBezTo>
                    <a:pt x="766" y="857"/>
                    <a:pt x="766" y="857"/>
                    <a:pt x="766" y="857"/>
                  </a:cubicBezTo>
                  <a:cubicBezTo>
                    <a:pt x="763" y="856"/>
                    <a:pt x="763" y="856"/>
                    <a:pt x="763" y="856"/>
                  </a:cubicBezTo>
                  <a:cubicBezTo>
                    <a:pt x="760" y="854"/>
                    <a:pt x="760" y="854"/>
                    <a:pt x="760" y="854"/>
                  </a:cubicBezTo>
                  <a:cubicBezTo>
                    <a:pt x="758" y="855"/>
                    <a:pt x="758" y="855"/>
                    <a:pt x="758" y="855"/>
                  </a:cubicBezTo>
                  <a:cubicBezTo>
                    <a:pt x="757" y="856"/>
                    <a:pt x="757" y="856"/>
                    <a:pt x="757" y="856"/>
                  </a:cubicBezTo>
                  <a:cubicBezTo>
                    <a:pt x="758" y="857"/>
                    <a:pt x="758" y="857"/>
                    <a:pt x="758" y="857"/>
                  </a:cubicBezTo>
                  <a:cubicBezTo>
                    <a:pt x="757" y="858"/>
                    <a:pt x="757" y="858"/>
                    <a:pt x="757" y="858"/>
                  </a:cubicBezTo>
                  <a:cubicBezTo>
                    <a:pt x="755" y="859"/>
                    <a:pt x="755" y="859"/>
                    <a:pt x="755" y="859"/>
                  </a:cubicBezTo>
                  <a:cubicBezTo>
                    <a:pt x="751" y="863"/>
                    <a:pt x="751" y="863"/>
                    <a:pt x="751" y="863"/>
                  </a:cubicBezTo>
                  <a:cubicBezTo>
                    <a:pt x="748" y="864"/>
                    <a:pt x="748" y="864"/>
                    <a:pt x="748" y="864"/>
                  </a:cubicBezTo>
                  <a:cubicBezTo>
                    <a:pt x="748" y="866"/>
                    <a:pt x="748" y="866"/>
                    <a:pt x="748" y="866"/>
                  </a:cubicBezTo>
                  <a:cubicBezTo>
                    <a:pt x="747" y="867"/>
                    <a:pt x="747" y="867"/>
                    <a:pt x="747" y="867"/>
                  </a:cubicBezTo>
                  <a:cubicBezTo>
                    <a:pt x="746" y="870"/>
                    <a:pt x="746" y="870"/>
                    <a:pt x="746" y="870"/>
                  </a:cubicBezTo>
                  <a:cubicBezTo>
                    <a:pt x="745" y="872"/>
                    <a:pt x="745" y="872"/>
                    <a:pt x="745" y="872"/>
                  </a:cubicBezTo>
                  <a:cubicBezTo>
                    <a:pt x="741" y="872"/>
                    <a:pt x="741" y="872"/>
                    <a:pt x="741" y="872"/>
                  </a:cubicBezTo>
                  <a:cubicBezTo>
                    <a:pt x="739" y="873"/>
                    <a:pt x="739" y="873"/>
                    <a:pt x="739" y="873"/>
                  </a:cubicBezTo>
                  <a:cubicBezTo>
                    <a:pt x="735" y="873"/>
                    <a:pt x="735" y="873"/>
                    <a:pt x="735" y="873"/>
                  </a:cubicBezTo>
                  <a:cubicBezTo>
                    <a:pt x="733" y="876"/>
                    <a:pt x="733" y="876"/>
                    <a:pt x="733" y="876"/>
                  </a:cubicBezTo>
                  <a:cubicBezTo>
                    <a:pt x="732" y="876"/>
                    <a:pt x="732" y="876"/>
                    <a:pt x="732" y="876"/>
                  </a:cubicBezTo>
                  <a:cubicBezTo>
                    <a:pt x="731" y="876"/>
                    <a:pt x="731" y="876"/>
                    <a:pt x="731" y="876"/>
                  </a:cubicBezTo>
                  <a:cubicBezTo>
                    <a:pt x="729" y="877"/>
                    <a:pt x="729" y="877"/>
                    <a:pt x="729" y="877"/>
                  </a:cubicBezTo>
                  <a:cubicBezTo>
                    <a:pt x="728" y="879"/>
                    <a:pt x="728" y="879"/>
                    <a:pt x="728" y="879"/>
                  </a:cubicBezTo>
                  <a:cubicBezTo>
                    <a:pt x="725" y="880"/>
                    <a:pt x="725" y="880"/>
                    <a:pt x="725" y="880"/>
                  </a:cubicBezTo>
                  <a:cubicBezTo>
                    <a:pt x="723" y="882"/>
                    <a:pt x="723" y="882"/>
                    <a:pt x="723" y="882"/>
                  </a:cubicBezTo>
                  <a:cubicBezTo>
                    <a:pt x="722" y="883"/>
                    <a:pt x="722" y="883"/>
                    <a:pt x="722" y="883"/>
                  </a:cubicBezTo>
                  <a:cubicBezTo>
                    <a:pt x="721" y="883"/>
                    <a:pt x="721" y="883"/>
                    <a:pt x="721" y="883"/>
                  </a:cubicBezTo>
                  <a:cubicBezTo>
                    <a:pt x="718" y="888"/>
                    <a:pt x="718" y="888"/>
                    <a:pt x="718" y="888"/>
                  </a:cubicBezTo>
                  <a:cubicBezTo>
                    <a:pt x="713" y="890"/>
                    <a:pt x="713" y="890"/>
                    <a:pt x="713" y="890"/>
                  </a:cubicBezTo>
                  <a:cubicBezTo>
                    <a:pt x="712" y="894"/>
                    <a:pt x="712" y="894"/>
                    <a:pt x="712" y="894"/>
                  </a:cubicBezTo>
                  <a:cubicBezTo>
                    <a:pt x="709" y="896"/>
                    <a:pt x="709" y="896"/>
                    <a:pt x="709" y="896"/>
                  </a:cubicBezTo>
                  <a:cubicBezTo>
                    <a:pt x="706" y="899"/>
                    <a:pt x="706" y="899"/>
                    <a:pt x="706" y="899"/>
                  </a:cubicBezTo>
                  <a:cubicBezTo>
                    <a:pt x="703" y="900"/>
                    <a:pt x="703" y="900"/>
                    <a:pt x="703" y="900"/>
                  </a:cubicBezTo>
                  <a:cubicBezTo>
                    <a:pt x="702" y="903"/>
                    <a:pt x="702" y="903"/>
                    <a:pt x="702" y="903"/>
                  </a:cubicBezTo>
                  <a:cubicBezTo>
                    <a:pt x="701" y="905"/>
                    <a:pt x="701" y="905"/>
                    <a:pt x="701" y="905"/>
                  </a:cubicBezTo>
                  <a:cubicBezTo>
                    <a:pt x="695" y="909"/>
                    <a:pt x="695" y="909"/>
                    <a:pt x="695" y="909"/>
                  </a:cubicBezTo>
                  <a:cubicBezTo>
                    <a:pt x="695" y="910"/>
                    <a:pt x="695" y="910"/>
                    <a:pt x="695" y="910"/>
                  </a:cubicBezTo>
                  <a:cubicBezTo>
                    <a:pt x="688" y="913"/>
                    <a:pt x="688" y="913"/>
                    <a:pt x="688" y="913"/>
                  </a:cubicBezTo>
                  <a:cubicBezTo>
                    <a:pt x="685" y="914"/>
                    <a:pt x="685" y="914"/>
                    <a:pt x="685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94" y="911"/>
                    <a:pt x="694" y="911"/>
                    <a:pt x="694" y="911"/>
                  </a:cubicBezTo>
                  <a:cubicBezTo>
                    <a:pt x="699" y="909"/>
                    <a:pt x="699" y="909"/>
                    <a:pt x="699" y="909"/>
                  </a:cubicBezTo>
                  <a:cubicBezTo>
                    <a:pt x="703" y="906"/>
                    <a:pt x="703" y="906"/>
                    <a:pt x="703" y="906"/>
                  </a:cubicBezTo>
                  <a:cubicBezTo>
                    <a:pt x="707" y="902"/>
                    <a:pt x="707" y="902"/>
                    <a:pt x="707" y="902"/>
                  </a:cubicBezTo>
                  <a:cubicBezTo>
                    <a:pt x="709" y="899"/>
                    <a:pt x="709" y="899"/>
                    <a:pt x="709" y="899"/>
                  </a:cubicBezTo>
                  <a:cubicBezTo>
                    <a:pt x="711" y="898"/>
                    <a:pt x="711" y="898"/>
                    <a:pt x="711" y="898"/>
                  </a:cubicBezTo>
                  <a:cubicBezTo>
                    <a:pt x="718" y="893"/>
                    <a:pt x="718" y="893"/>
                    <a:pt x="718" y="893"/>
                  </a:cubicBezTo>
                  <a:cubicBezTo>
                    <a:pt x="726" y="887"/>
                    <a:pt x="726" y="887"/>
                    <a:pt x="726" y="887"/>
                  </a:cubicBezTo>
                  <a:cubicBezTo>
                    <a:pt x="731" y="883"/>
                    <a:pt x="731" y="883"/>
                    <a:pt x="731" y="883"/>
                  </a:cubicBezTo>
                  <a:cubicBezTo>
                    <a:pt x="735" y="883"/>
                    <a:pt x="735" y="883"/>
                    <a:pt x="735" y="883"/>
                  </a:cubicBezTo>
                  <a:cubicBezTo>
                    <a:pt x="738" y="881"/>
                    <a:pt x="738" y="881"/>
                    <a:pt x="738" y="881"/>
                  </a:cubicBezTo>
                  <a:cubicBezTo>
                    <a:pt x="744" y="880"/>
                    <a:pt x="744" y="880"/>
                    <a:pt x="744" y="880"/>
                  </a:cubicBezTo>
                  <a:cubicBezTo>
                    <a:pt x="752" y="877"/>
                    <a:pt x="752" y="877"/>
                    <a:pt x="752" y="877"/>
                  </a:cubicBezTo>
                  <a:cubicBezTo>
                    <a:pt x="754" y="877"/>
                    <a:pt x="754" y="877"/>
                    <a:pt x="754" y="877"/>
                  </a:cubicBezTo>
                  <a:cubicBezTo>
                    <a:pt x="757" y="876"/>
                    <a:pt x="757" y="876"/>
                    <a:pt x="757" y="876"/>
                  </a:cubicBezTo>
                  <a:cubicBezTo>
                    <a:pt x="765" y="876"/>
                    <a:pt x="765" y="876"/>
                    <a:pt x="765" y="876"/>
                  </a:cubicBezTo>
                  <a:cubicBezTo>
                    <a:pt x="769" y="878"/>
                    <a:pt x="769" y="878"/>
                    <a:pt x="769" y="878"/>
                  </a:cubicBezTo>
                  <a:cubicBezTo>
                    <a:pt x="774" y="881"/>
                    <a:pt x="774" y="881"/>
                    <a:pt x="774" y="881"/>
                  </a:cubicBezTo>
                  <a:cubicBezTo>
                    <a:pt x="774" y="882"/>
                    <a:pt x="774" y="882"/>
                    <a:pt x="774" y="882"/>
                  </a:cubicBezTo>
                  <a:cubicBezTo>
                    <a:pt x="771" y="881"/>
                    <a:pt x="771" y="881"/>
                    <a:pt x="771" y="881"/>
                  </a:cubicBezTo>
                  <a:cubicBezTo>
                    <a:pt x="771" y="882"/>
                    <a:pt x="771" y="882"/>
                    <a:pt x="771" y="882"/>
                  </a:cubicBezTo>
                  <a:cubicBezTo>
                    <a:pt x="771" y="882"/>
                    <a:pt x="771" y="882"/>
                    <a:pt x="771" y="882"/>
                  </a:cubicBezTo>
                  <a:cubicBezTo>
                    <a:pt x="772" y="882"/>
                    <a:pt x="772" y="882"/>
                    <a:pt x="772" y="882"/>
                  </a:cubicBezTo>
                  <a:cubicBezTo>
                    <a:pt x="775" y="883"/>
                    <a:pt x="775" y="883"/>
                    <a:pt x="775" y="883"/>
                  </a:cubicBezTo>
                  <a:cubicBezTo>
                    <a:pt x="776" y="885"/>
                    <a:pt x="776" y="885"/>
                    <a:pt x="776" y="885"/>
                  </a:cubicBezTo>
                  <a:cubicBezTo>
                    <a:pt x="775" y="885"/>
                    <a:pt x="775" y="885"/>
                    <a:pt x="775" y="885"/>
                  </a:cubicBezTo>
                  <a:cubicBezTo>
                    <a:pt x="776" y="886"/>
                    <a:pt x="776" y="886"/>
                    <a:pt x="776" y="886"/>
                  </a:cubicBezTo>
                  <a:cubicBezTo>
                    <a:pt x="774" y="890"/>
                    <a:pt x="774" y="890"/>
                    <a:pt x="774" y="890"/>
                  </a:cubicBezTo>
                  <a:cubicBezTo>
                    <a:pt x="771" y="891"/>
                    <a:pt x="771" y="891"/>
                    <a:pt x="771" y="891"/>
                  </a:cubicBezTo>
                  <a:cubicBezTo>
                    <a:pt x="769" y="893"/>
                    <a:pt x="769" y="893"/>
                    <a:pt x="769" y="893"/>
                  </a:cubicBezTo>
                  <a:cubicBezTo>
                    <a:pt x="767" y="893"/>
                    <a:pt x="767" y="893"/>
                    <a:pt x="767" y="893"/>
                  </a:cubicBezTo>
                  <a:cubicBezTo>
                    <a:pt x="764" y="896"/>
                    <a:pt x="764" y="896"/>
                    <a:pt x="764" y="896"/>
                  </a:cubicBezTo>
                  <a:cubicBezTo>
                    <a:pt x="761" y="896"/>
                    <a:pt x="761" y="896"/>
                    <a:pt x="761" y="896"/>
                  </a:cubicBezTo>
                  <a:cubicBezTo>
                    <a:pt x="759" y="894"/>
                    <a:pt x="759" y="894"/>
                    <a:pt x="759" y="894"/>
                  </a:cubicBezTo>
                  <a:cubicBezTo>
                    <a:pt x="756" y="893"/>
                    <a:pt x="756" y="893"/>
                    <a:pt x="756" y="893"/>
                  </a:cubicBezTo>
                  <a:cubicBezTo>
                    <a:pt x="755" y="894"/>
                    <a:pt x="755" y="894"/>
                    <a:pt x="755" y="894"/>
                  </a:cubicBezTo>
                  <a:cubicBezTo>
                    <a:pt x="752" y="895"/>
                    <a:pt x="752" y="895"/>
                    <a:pt x="752" y="895"/>
                  </a:cubicBezTo>
                  <a:cubicBezTo>
                    <a:pt x="749" y="894"/>
                    <a:pt x="749" y="894"/>
                    <a:pt x="749" y="894"/>
                  </a:cubicBezTo>
                  <a:cubicBezTo>
                    <a:pt x="746" y="896"/>
                    <a:pt x="746" y="896"/>
                    <a:pt x="746" y="896"/>
                  </a:cubicBezTo>
                  <a:cubicBezTo>
                    <a:pt x="749" y="895"/>
                    <a:pt x="749" y="895"/>
                    <a:pt x="749" y="895"/>
                  </a:cubicBezTo>
                  <a:cubicBezTo>
                    <a:pt x="753" y="896"/>
                    <a:pt x="753" y="896"/>
                    <a:pt x="753" y="896"/>
                  </a:cubicBezTo>
                  <a:cubicBezTo>
                    <a:pt x="758" y="897"/>
                    <a:pt x="758" y="897"/>
                    <a:pt x="758" y="897"/>
                  </a:cubicBezTo>
                  <a:cubicBezTo>
                    <a:pt x="758" y="899"/>
                    <a:pt x="758" y="899"/>
                    <a:pt x="758" y="899"/>
                  </a:cubicBezTo>
                  <a:cubicBezTo>
                    <a:pt x="759" y="901"/>
                    <a:pt x="759" y="901"/>
                    <a:pt x="759" y="901"/>
                  </a:cubicBezTo>
                  <a:cubicBezTo>
                    <a:pt x="762" y="900"/>
                    <a:pt x="762" y="900"/>
                    <a:pt x="762" y="900"/>
                  </a:cubicBezTo>
                  <a:cubicBezTo>
                    <a:pt x="764" y="898"/>
                    <a:pt x="764" y="898"/>
                    <a:pt x="764" y="898"/>
                  </a:cubicBezTo>
                  <a:cubicBezTo>
                    <a:pt x="767" y="898"/>
                    <a:pt x="767" y="898"/>
                    <a:pt x="767" y="898"/>
                  </a:cubicBezTo>
                  <a:cubicBezTo>
                    <a:pt x="767" y="899"/>
                    <a:pt x="767" y="899"/>
                    <a:pt x="767" y="899"/>
                  </a:cubicBezTo>
                  <a:cubicBezTo>
                    <a:pt x="769" y="899"/>
                    <a:pt x="769" y="899"/>
                    <a:pt x="769" y="899"/>
                  </a:cubicBezTo>
                  <a:cubicBezTo>
                    <a:pt x="770" y="900"/>
                    <a:pt x="770" y="900"/>
                    <a:pt x="770" y="900"/>
                  </a:cubicBezTo>
                  <a:cubicBezTo>
                    <a:pt x="767" y="902"/>
                    <a:pt x="767" y="902"/>
                    <a:pt x="767" y="902"/>
                  </a:cubicBezTo>
                  <a:cubicBezTo>
                    <a:pt x="764" y="908"/>
                    <a:pt x="764" y="908"/>
                    <a:pt x="764" y="908"/>
                  </a:cubicBezTo>
                  <a:cubicBezTo>
                    <a:pt x="763" y="909"/>
                    <a:pt x="763" y="909"/>
                    <a:pt x="763" y="909"/>
                  </a:cubicBezTo>
                  <a:cubicBezTo>
                    <a:pt x="761" y="910"/>
                    <a:pt x="761" y="910"/>
                    <a:pt x="761" y="910"/>
                  </a:cubicBezTo>
                  <a:cubicBezTo>
                    <a:pt x="766" y="910"/>
                    <a:pt x="766" y="910"/>
                    <a:pt x="766" y="910"/>
                  </a:cubicBezTo>
                  <a:cubicBezTo>
                    <a:pt x="766" y="911"/>
                    <a:pt x="766" y="911"/>
                    <a:pt x="766" y="911"/>
                  </a:cubicBezTo>
                  <a:cubicBezTo>
                    <a:pt x="764" y="914"/>
                    <a:pt x="764" y="914"/>
                    <a:pt x="764" y="914"/>
                  </a:cubicBezTo>
                  <a:cubicBezTo>
                    <a:pt x="766" y="915"/>
                    <a:pt x="766" y="915"/>
                    <a:pt x="766" y="915"/>
                  </a:cubicBezTo>
                  <a:cubicBezTo>
                    <a:pt x="766" y="918"/>
                    <a:pt x="766" y="918"/>
                    <a:pt x="766" y="918"/>
                  </a:cubicBezTo>
                  <a:cubicBezTo>
                    <a:pt x="766" y="921"/>
                    <a:pt x="766" y="921"/>
                    <a:pt x="766" y="921"/>
                  </a:cubicBezTo>
                  <a:cubicBezTo>
                    <a:pt x="767" y="922"/>
                    <a:pt x="767" y="922"/>
                    <a:pt x="767" y="922"/>
                  </a:cubicBezTo>
                  <a:cubicBezTo>
                    <a:pt x="768" y="925"/>
                    <a:pt x="768" y="925"/>
                    <a:pt x="768" y="925"/>
                  </a:cubicBezTo>
                  <a:cubicBezTo>
                    <a:pt x="771" y="925"/>
                    <a:pt x="771" y="925"/>
                    <a:pt x="771" y="925"/>
                  </a:cubicBezTo>
                  <a:cubicBezTo>
                    <a:pt x="772" y="926"/>
                    <a:pt x="772" y="926"/>
                    <a:pt x="772" y="926"/>
                  </a:cubicBezTo>
                  <a:cubicBezTo>
                    <a:pt x="775" y="926"/>
                    <a:pt x="775" y="926"/>
                    <a:pt x="775" y="926"/>
                  </a:cubicBezTo>
                  <a:cubicBezTo>
                    <a:pt x="775" y="928"/>
                    <a:pt x="775" y="928"/>
                    <a:pt x="775" y="928"/>
                  </a:cubicBezTo>
                  <a:cubicBezTo>
                    <a:pt x="772" y="929"/>
                    <a:pt x="772" y="929"/>
                    <a:pt x="772" y="929"/>
                  </a:cubicBezTo>
                  <a:cubicBezTo>
                    <a:pt x="775" y="931"/>
                    <a:pt x="775" y="931"/>
                    <a:pt x="775" y="931"/>
                  </a:cubicBezTo>
                  <a:cubicBezTo>
                    <a:pt x="779" y="931"/>
                    <a:pt x="779" y="931"/>
                    <a:pt x="779" y="931"/>
                  </a:cubicBezTo>
                  <a:cubicBezTo>
                    <a:pt x="781" y="932"/>
                    <a:pt x="781" y="932"/>
                    <a:pt x="781" y="932"/>
                  </a:cubicBezTo>
                  <a:cubicBezTo>
                    <a:pt x="782" y="931"/>
                    <a:pt x="782" y="931"/>
                    <a:pt x="782" y="931"/>
                  </a:cubicBezTo>
                  <a:cubicBezTo>
                    <a:pt x="786" y="933"/>
                    <a:pt x="786" y="933"/>
                    <a:pt x="786" y="933"/>
                  </a:cubicBezTo>
                  <a:cubicBezTo>
                    <a:pt x="786" y="934"/>
                    <a:pt x="786" y="934"/>
                    <a:pt x="786" y="934"/>
                  </a:cubicBezTo>
                  <a:cubicBezTo>
                    <a:pt x="791" y="935"/>
                    <a:pt x="791" y="935"/>
                    <a:pt x="791" y="935"/>
                  </a:cubicBezTo>
                  <a:cubicBezTo>
                    <a:pt x="791" y="933"/>
                    <a:pt x="791" y="933"/>
                    <a:pt x="791" y="933"/>
                  </a:cubicBezTo>
                  <a:cubicBezTo>
                    <a:pt x="795" y="931"/>
                    <a:pt x="795" y="931"/>
                    <a:pt x="795" y="931"/>
                  </a:cubicBezTo>
                  <a:cubicBezTo>
                    <a:pt x="795" y="933"/>
                    <a:pt x="795" y="933"/>
                    <a:pt x="795" y="933"/>
                  </a:cubicBezTo>
                  <a:cubicBezTo>
                    <a:pt x="795" y="934"/>
                    <a:pt x="795" y="934"/>
                    <a:pt x="795" y="934"/>
                  </a:cubicBezTo>
                  <a:cubicBezTo>
                    <a:pt x="798" y="934"/>
                    <a:pt x="798" y="934"/>
                    <a:pt x="798" y="934"/>
                  </a:cubicBezTo>
                  <a:cubicBezTo>
                    <a:pt x="802" y="936"/>
                    <a:pt x="802" y="936"/>
                    <a:pt x="802" y="936"/>
                  </a:cubicBezTo>
                  <a:cubicBezTo>
                    <a:pt x="802" y="938"/>
                    <a:pt x="802" y="938"/>
                    <a:pt x="802" y="938"/>
                  </a:cubicBezTo>
                  <a:cubicBezTo>
                    <a:pt x="800" y="938"/>
                    <a:pt x="800" y="938"/>
                    <a:pt x="800" y="938"/>
                  </a:cubicBezTo>
                  <a:cubicBezTo>
                    <a:pt x="799" y="938"/>
                    <a:pt x="799" y="938"/>
                    <a:pt x="799" y="938"/>
                  </a:cubicBezTo>
                  <a:cubicBezTo>
                    <a:pt x="801" y="940"/>
                    <a:pt x="801" y="940"/>
                    <a:pt x="801" y="940"/>
                  </a:cubicBezTo>
                  <a:cubicBezTo>
                    <a:pt x="804" y="940"/>
                    <a:pt x="804" y="940"/>
                    <a:pt x="804" y="940"/>
                  </a:cubicBezTo>
                  <a:cubicBezTo>
                    <a:pt x="805" y="941"/>
                    <a:pt x="805" y="941"/>
                    <a:pt x="805" y="941"/>
                  </a:cubicBezTo>
                  <a:cubicBezTo>
                    <a:pt x="803" y="942"/>
                    <a:pt x="803" y="942"/>
                    <a:pt x="803" y="942"/>
                  </a:cubicBezTo>
                  <a:cubicBezTo>
                    <a:pt x="801" y="941"/>
                    <a:pt x="801" y="941"/>
                    <a:pt x="801" y="941"/>
                  </a:cubicBezTo>
                  <a:cubicBezTo>
                    <a:pt x="799" y="941"/>
                    <a:pt x="799" y="941"/>
                    <a:pt x="799" y="941"/>
                  </a:cubicBezTo>
                  <a:cubicBezTo>
                    <a:pt x="796" y="942"/>
                    <a:pt x="796" y="942"/>
                    <a:pt x="796" y="942"/>
                  </a:cubicBezTo>
                  <a:cubicBezTo>
                    <a:pt x="790" y="945"/>
                    <a:pt x="790" y="945"/>
                    <a:pt x="790" y="945"/>
                  </a:cubicBezTo>
                  <a:cubicBezTo>
                    <a:pt x="788" y="946"/>
                    <a:pt x="788" y="946"/>
                    <a:pt x="788" y="946"/>
                  </a:cubicBezTo>
                  <a:cubicBezTo>
                    <a:pt x="784" y="947"/>
                    <a:pt x="784" y="947"/>
                    <a:pt x="784" y="947"/>
                  </a:cubicBezTo>
                  <a:cubicBezTo>
                    <a:pt x="780" y="948"/>
                    <a:pt x="780" y="948"/>
                    <a:pt x="780" y="948"/>
                  </a:cubicBezTo>
                  <a:cubicBezTo>
                    <a:pt x="776" y="950"/>
                    <a:pt x="776" y="950"/>
                    <a:pt x="776" y="950"/>
                  </a:cubicBezTo>
                  <a:cubicBezTo>
                    <a:pt x="774" y="950"/>
                    <a:pt x="774" y="950"/>
                    <a:pt x="774" y="950"/>
                  </a:cubicBezTo>
                  <a:cubicBezTo>
                    <a:pt x="774" y="951"/>
                    <a:pt x="774" y="951"/>
                    <a:pt x="774" y="951"/>
                  </a:cubicBezTo>
                  <a:cubicBezTo>
                    <a:pt x="771" y="950"/>
                    <a:pt x="771" y="950"/>
                    <a:pt x="771" y="950"/>
                  </a:cubicBezTo>
                  <a:cubicBezTo>
                    <a:pt x="770" y="948"/>
                    <a:pt x="770" y="948"/>
                    <a:pt x="770" y="948"/>
                  </a:cubicBezTo>
                  <a:cubicBezTo>
                    <a:pt x="769" y="948"/>
                    <a:pt x="769" y="948"/>
                    <a:pt x="769" y="948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7" y="949"/>
                    <a:pt x="767" y="949"/>
                    <a:pt x="767" y="949"/>
                  </a:cubicBezTo>
                  <a:cubicBezTo>
                    <a:pt x="765" y="952"/>
                    <a:pt x="765" y="952"/>
                    <a:pt x="765" y="952"/>
                  </a:cubicBezTo>
                  <a:cubicBezTo>
                    <a:pt x="766" y="953"/>
                    <a:pt x="766" y="953"/>
                    <a:pt x="766" y="953"/>
                  </a:cubicBezTo>
                  <a:cubicBezTo>
                    <a:pt x="762" y="956"/>
                    <a:pt x="762" y="956"/>
                    <a:pt x="762" y="956"/>
                  </a:cubicBezTo>
                  <a:cubicBezTo>
                    <a:pt x="759" y="960"/>
                    <a:pt x="759" y="960"/>
                    <a:pt x="759" y="960"/>
                  </a:cubicBezTo>
                  <a:cubicBezTo>
                    <a:pt x="756" y="961"/>
                    <a:pt x="756" y="961"/>
                    <a:pt x="756" y="961"/>
                  </a:cubicBezTo>
                  <a:cubicBezTo>
                    <a:pt x="754" y="963"/>
                    <a:pt x="754" y="963"/>
                    <a:pt x="754" y="963"/>
                  </a:cubicBezTo>
                  <a:cubicBezTo>
                    <a:pt x="752" y="963"/>
                    <a:pt x="752" y="963"/>
                    <a:pt x="752" y="963"/>
                  </a:cubicBezTo>
                  <a:cubicBezTo>
                    <a:pt x="751" y="963"/>
                    <a:pt x="751" y="963"/>
                    <a:pt x="751" y="963"/>
                  </a:cubicBezTo>
                  <a:cubicBezTo>
                    <a:pt x="751" y="966"/>
                    <a:pt x="751" y="966"/>
                    <a:pt x="751" y="966"/>
                  </a:cubicBezTo>
                  <a:cubicBezTo>
                    <a:pt x="750" y="966"/>
                    <a:pt x="750" y="966"/>
                    <a:pt x="750" y="966"/>
                  </a:cubicBezTo>
                  <a:cubicBezTo>
                    <a:pt x="749" y="965"/>
                    <a:pt x="749" y="965"/>
                    <a:pt x="749" y="965"/>
                  </a:cubicBezTo>
                  <a:cubicBezTo>
                    <a:pt x="747" y="966"/>
                    <a:pt x="747" y="966"/>
                    <a:pt x="747" y="966"/>
                  </a:cubicBezTo>
                  <a:cubicBezTo>
                    <a:pt x="746" y="965"/>
                    <a:pt x="746" y="965"/>
                    <a:pt x="746" y="965"/>
                  </a:cubicBezTo>
                  <a:cubicBezTo>
                    <a:pt x="745" y="962"/>
                    <a:pt x="745" y="962"/>
                    <a:pt x="745" y="962"/>
                  </a:cubicBezTo>
                  <a:cubicBezTo>
                    <a:pt x="744" y="961"/>
                    <a:pt x="744" y="961"/>
                    <a:pt x="744" y="961"/>
                  </a:cubicBezTo>
                  <a:cubicBezTo>
                    <a:pt x="743" y="962"/>
                    <a:pt x="743" y="962"/>
                    <a:pt x="743" y="962"/>
                  </a:cubicBezTo>
                  <a:cubicBezTo>
                    <a:pt x="742" y="960"/>
                    <a:pt x="742" y="960"/>
                    <a:pt x="742" y="960"/>
                  </a:cubicBezTo>
                  <a:cubicBezTo>
                    <a:pt x="742" y="957"/>
                    <a:pt x="742" y="957"/>
                    <a:pt x="742" y="957"/>
                  </a:cubicBezTo>
                  <a:cubicBezTo>
                    <a:pt x="742" y="955"/>
                    <a:pt x="742" y="955"/>
                    <a:pt x="742" y="955"/>
                  </a:cubicBezTo>
                  <a:cubicBezTo>
                    <a:pt x="744" y="951"/>
                    <a:pt x="744" y="951"/>
                    <a:pt x="744" y="951"/>
                  </a:cubicBezTo>
                  <a:cubicBezTo>
                    <a:pt x="747" y="948"/>
                    <a:pt x="747" y="948"/>
                    <a:pt x="747" y="948"/>
                  </a:cubicBezTo>
                  <a:cubicBezTo>
                    <a:pt x="747" y="946"/>
                    <a:pt x="747" y="946"/>
                    <a:pt x="747" y="946"/>
                  </a:cubicBezTo>
                  <a:cubicBezTo>
                    <a:pt x="752" y="944"/>
                    <a:pt x="752" y="944"/>
                    <a:pt x="752" y="944"/>
                  </a:cubicBezTo>
                  <a:cubicBezTo>
                    <a:pt x="757" y="943"/>
                    <a:pt x="757" y="943"/>
                    <a:pt x="757" y="943"/>
                  </a:cubicBezTo>
                  <a:cubicBezTo>
                    <a:pt x="761" y="940"/>
                    <a:pt x="761" y="940"/>
                    <a:pt x="761" y="940"/>
                  </a:cubicBezTo>
                  <a:cubicBezTo>
                    <a:pt x="765" y="939"/>
                    <a:pt x="765" y="939"/>
                    <a:pt x="765" y="939"/>
                  </a:cubicBezTo>
                  <a:cubicBezTo>
                    <a:pt x="766" y="939"/>
                    <a:pt x="766" y="939"/>
                    <a:pt x="766" y="939"/>
                  </a:cubicBezTo>
                  <a:cubicBezTo>
                    <a:pt x="767" y="942"/>
                    <a:pt x="767" y="942"/>
                    <a:pt x="767" y="942"/>
                  </a:cubicBezTo>
                  <a:cubicBezTo>
                    <a:pt x="768" y="943"/>
                    <a:pt x="768" y="943"/>
                    <a:pt x="768" y="943"/>
                  </a:cubicBezTo>
                  <a:cubicBezTo>
                    <a:pt x="768" y="942"/>
                    <a:pt x="768" y="942"/>
                    <a:pt x="768" y="942"/>
                  </a:cubicBezTo>
                  <a:cubicBezTo>
                    <a:pt x="768" y="940"/>
                    <a:pt x="768" y="940"/>
                    <a:pt x="768" y="940"/>
                  </a:cubicBezTo>
                  <a:cubicBezTo>
                    <a:pt x="771" y="940"/>
                    <a:pt x="771" y="940"/>
                    <a:pt x="771" y="940"/>
                  </a:cubicBezTo>
                  <a:cubicBezTo>
                    <a:pt x="774" y="939"/>
                    <a:pt x="774" y="939"/>
                    <a:pt x="774" y="939"/>
                  </a:cubicBezTo>
                  <a:cubicBezTo>
                    <a:pt x="777" y="938"/>
                    <a:pt x="777" y="938"/>
                    <a:pt x="777" y="938"/>
                  </a:cubicBezTo>
                  <a:cubicBezTo>
                    <a:pt x="773" y="938"/>
                    <a:pt x="773" y="938"/>
                    <a:pt x="773" y="938"/>
                  </a:cubicBezTo>
                  <a:cubicBezTo>
                    <a:pt x="768" y="938"/>
                    <a:pt x="768" y="938"/>
                    <a:pt x="768" y="938"/>
                  </a:cubicBezTo>
                  <a:cubicBezTo>
                    <a:pt x="766" y="937"/>
                    <a:pt x="766" y="937"/>
                    <a:pt x="766" y="937"/>
                  </a:cubicBezTo>
                  <a:cubicBezTo>
                    <a:pt x="764" y="937"/>
                    <a:pt x="764" y="937"/>
                    <a:pt x="764" y="937"/>
                  </a:cubicBezTo>
                  <a:cubicBezTo>
                    <a:pt x="762" y="939"/>
                    <a:pt x="762" y="939"/>
                    <a:pt x="762" y="939"/>
                  </a:cubicBezTo>
                  <a:cubicBezTo>
                    <a:pt x="759" y="938"/>
                    <a:pt x="759" y="938"/>
                    <a:pt x="759" y="938"/>
                  </a:cubicBezTo>
                  <a:cubicBezTo>
                    <a:pt x="762" y="935"/>
                    <a:pt x="762" y="935"/>
                    <a:pt x="762" y="935"/>
                  </a:cubicBezTo>
                  <a:cubicBezTo>
                    <a:pt x="764" y="934"/>
                    <a:pt x="764" y="934"/>
                    <a:pt x="764" y="934"/>
                  </a:cubicBezTo>
                  <a:cubicBezTo>
                    <a:pt x="767" y="932"/>
                    <a:pt x="767" y="932"/>
                    <a:pt x="767" y="932"/>
                  </a:cubicBezTo>
                  <a:cubicBezTo>
                    <a:pt x="767" y="930"/>
                    <a:pt x="767" y="930"/>
                    <a:pt x="767" y="930"/>
                  </a:cubicBezTo>
                  <a:cubicBezTo>
                    <a:pt x="765" y="931"/>
                    <a:pt x="765" y="931"/>
                    <a:pt x="765" y="931"/>
                  </a:cubicBezTo>
                  <a:cubicBezTo>
                    <a:pt x="765" y="930"/>
                    <a:pt x="765" y="930"/>
                    <a:pt x="765" y="930"/>
                  </a:cubicBezTo>
                  <a:cubicBezTo>
                    <a:pt x="762" y="933"/>
                    <a:pt x="762" y="933"/>
                    <a:pt x="762" y="933"/>
                  </a:cubicBezTo>
                  <a:cubicBezTo>
                    <a:pt x="760" y="934"/>
                    <a:pt x="760" y="934"/>
                    <a:pt x="760" y="934"/>
                  </a:cubicBezTo>
                  <a:cubicBezTo>
                    <a:pt x="758" y="937"/>
                    <a:pt x="758" y="937"/>
                    <a:pt x="758" y="937"/>
                  </a:cubicBezTo>
                  <a:cubicBezTo>
                    <a:pt x="755" y="937"/>
                    <a:pt x="755" y="937"/>
                    <a:pt x="755" y="937"/>
                  </a:cubicBezTo>
                  <a:cubicBezTo>
                    <a:pt x="754" y="938"/>
                    <a:pt x="754" y="938"/>
                    <a:pt x="754" y="938"/>
                  </a:cubicBezTo>
                  <a:cubicBezTo>
                    <a:pt x="748" y="940"/>
                    <a:pt x="748" y="940"/>
                    <a:pt x="748" y="940"/>
                  </a:cubicBezTo>
                  <a:cubicBezTo>
                    <a:pt x="747" y="939"/>
                    <a:pt x="747" y="939"/>
                    <a:pt x="747" y="939"/>
                  </a:cubicBezTo>
                  <a:cubicBezTo>
                    <a:pt x="748" y="938"/>
                    <a:pt x="748" y="938"/>
                    <a:pt x="748" y="938"/>
                  </a:cubicBezTo>
                  <a:cubicBezTo>
                    <a:pt x="747" y="938"/>
                    <a:pt x="747" y="938"/>
                    <a:pt x="747" y="938"/>
                  </a:cubicBezTo>
                  <a:cubicBezTo>
                    <a:pt x="749" y="935"/>
                    <a:pt x="749" y="935"/>
                    <a:pt x="749" y="935"/>
                  </a:cubicBezTo>
                  <a:cubicBezTo>
                    <a:pt x="747" y="938"/>
                    <a:pt x="747" y="938"/>
                    <a:pt x="747" y="938"/>
                  </a:cubicBezTo>
                  <a:cubicBezTo>
                    <a:pt x="745" y="940"/>
                    <a:pt x="745" y="940"/>
                    <a:pt x="745" y="940"/>
                  </a:cubicBezTo>
                  <a:cubicBezTo>
                    <a:pt x="742" y="941"/>
                    <a:pt x="742" y="941"/>
                    <a:pt x="742" y="941"/>
                  </a:cubicBezTo>
                  <a:cubicBezTo>
                    <a:pt x="741" y="940"/>
                    <a:pt x="741" y="940"/>
                    <a:pt x="741" y="940"/>
                  </a:cubicBezTo>
                  <a:cubicBezTo>
                    <a:pt x="739" y="941"/>
                    <a:pt x="739" y="941"/>
                    <a:pt x="739" y="941"/>
                  </a:cubicBezTo>
                  <a:cubicBezTo>
                    <a:pt x="738" y="941"/>
                    <a:pt x="738" y="941"/>
                    <a:pt x="738" y="941"/>
                  </a:cubicBezTo>
                  <a:cubicBezTo>
                    <a:pt x="737" y="939"/>
                    <a:pt x="737" y="939"/>
                    <a:pt x="737" y="939"/>
                  </a:cubicBezTo>
                  <a:cubicBezTo>
                    <a:pt x="735" y="940"/>
                    <a:pt x="735" y="940"/>
                    <a:pt x="735" y="940"/>
                  </a:cubicBezTo>
                  <a:cubicBezTo>
                    <a:pt x="731" y="939"/>
                    <a:pt x="731" y="939"/>
                    <a:pt x="731" y="939"/>
                  </a:cubicBezTo>
                  <a:cubicBezTo>
                    <a:pt x="731" y="939"/>
                    <a:pt x="731" y="939"/>
                    <a:pt x="731" y="939"/>
                  </a:cubicBezTo>
                  <a:cubicBezTo>
                    <a:pt x="730" y="938"/>
                    <a:pt x="730" y="938"/>
                    <a:pt x="730" y="938"/>
                  </a:cubicBezTo>
                  <a:cubicBezTo>
                    <a:pt x="731" y="937"/>
                    <a:pt x="731" y="937"/>
                    <a:pt x="731" y="937"/>
                  </a:cubicBezTo>
                  <a:cubicBezTo>
                    <a:pt x="731" y="936"/>
                    <a:pt x="731" y="936"/>
                    <a:pt x="731" y="936"/>
                  </a:cubicBezTo>
                  <a:cubicBezTo>
                    <a:pt x="731" y="935"/>
                    <a:pt x="731" y="935"/>
                    <a:pt x="731" y="935"/>
                  </a:cubicBezTo>
                  <a:cubicBezTo>
                    <a:pt x="731" y="933"/>
                    <a:pt x="731" y="933"/>
                    <a:pt x="731" y="933"/>
                  </a:cubicBezTo>
                  <a:cubicBezTo>
                    <a:pt x="730" y="931"/>
                    <a:pt x="730" y="931"/>
                    <a:pt x="730" y="931"/>
                  </a:cubicBezTo>
                  <a:cubicBezTo>
                    <a:pt x="729" y="930"/>
                    <a:pt x="729" y="930"/>
                    <a:pt x="729" y="930"/>
                  </a:cubicBezTo>
                  <a:cubicBezTo>
                    <a:pt x="728" y="930"/>
                    <a:pt x="728" y="930"/>
                    <a:pt x="728" y="930"/>
                  </a:cubicBezTo>
                  <a:cubicBezTo>
                    <a:pt x="729" y="928"/>
                    <a:pt x="729" y="928"/>
                    <a:pt x="729" y="928"/>
                  </a:cubicBezTo>
                  <a:cubicBezTo>
                    <a:pt x="732" y="912"/>
                    <a:pt x="732" y="912"/>
                    <a:pt x="732" y="912"/>
                  </a:cubicBezTo>
                  <a:cubicBezTo>
                    <a:pt x="731" y="908"/>
                    <a:pt x="731" y="908"/>
                    <a:pt x="731" y="908"/>
                  </a:cubicBezTo>
                  <a:cubicBezTo>
                    <a:pt x="727" y="904"/>
                    <a:pt x="727" y="904"/>
                    <a:pt x="727" y="904"/>
                  </a:cubicBezTo>
                  <a:cubicBezTo>
                    <a:pt x="726" y="905"/>
                    <a:pt x="726" y="905"/>
                    <a:pt x="726" y="905"/>
                  </a:cubicBezTo>
                  <a:cubicBezTo>
                    <a:pt x="722" y="904"/>
                    <a:pt x="722" y="904"/>
                    <a:pt x="722" y="904"/>
                  </a:cubicBezTo>
                  <a:cubicBezTo>
                    <a:pt x="720" y="905"/>
                    <a:pt x="720" y="905"/>
                    <a:pt x="720" y="905"/>
                  </a:cubicBezTo>
                  <a:cubicBezTo>
                    <a:pt x="718" y="903"/>
                    <a:pt x="718" y="903"/>
                    <a:pt x="718" y="903"/>
                  </a:cubicBezTo>
                  <a:cubicBezTo>
                    <a:pt x="716" y="902"/>
                    <a:pt x="716" y="902"/>
                    <a:pt x="716" y="902"/>
                  </a:cubicBezTo>
                  <a:cubicBezTo>
                    <a:pt x="716" y="902"/>
                    <a:pt x="716" y="902"/>
                    <a:pt x="716" y="902"/>
                  </a:cubicBezTo>
                  <a:cubicBezTo>
                    <a:pt x="714" y="904"/>
                    <a:pt x="714" y="904"/>
                    <a:pt x="714" y="904"/>
                  </a:cubicBezTo>
                  <a:cubicBezTo>
                    <a:pt x="713" y="906"/>
                    <a:pt x="713" y="906"/>
                    <a:pt x="713" y="906"/>
                  </a:cubicBezTo>
                  <a:cubicBezTo>
                    <a:pt x="708" y="911"/>
                    <a:pt x="708" y="911"/>
                    <a:pt x="708" y="911"/>
                  </a:cubicBezTo>
                  <a:cubicBezTo>
                    <a:pt x="706" y="914"/>
                    <a:pt x="706" y="914"/>
                    <a:pt x="706" y="914"/>
                  </a:cubicBezTo>
                  <a:cubicBezTo>
                    <a:pt x="706" y="916"/>
                    <a:pt x="706" y="916"/>
                    <a:pt x="706" y="916"/>
                  </a:cubicBezTo>
                  <a:cubicBezTo>
                    <a:pt x="703" y="918"/>
                    <a:pt x="703" y="918"/>
                    <a:pt x="703" y="918"/>
                  </a:cubicBezTo>
                  <a:cubicBezTo>
                    <a:pt x="703" y="920"/>
                    <a:pt x="703" y="920"/>
                    <a:pt x="703" y="920"/>
                  </a:cubicBezTo>
                  <a:cubicBezTo>
                    <a:pt x="702" y="923"/>
                    <a:pt x="702" y="923"/>
                    <a:pt x="702" y="923"/>
                  </a:cubicBezTo>
                  <a:cubicBezTo>
                    <a:pt x="699" y="927"/>
                    <a:pt x="699" y="927"/>
                    <a:pt x="699" y="927"/>
                  </a:cubicBezTo>
                  <a:cubicBezTo>
                    <a:pt x="697" y="927"/>
                    <a:pt x="697" y="927"/>
                    <a:pt x="697" y="927"/>
                  </a:cubicBezTo>
                  <a:cubicBezTo>
                    <a:pt x="693" y="932"/>
                    <a:pt x="693" y="932"/>
                    <a:pt x="693" y="932"/>
                  </a:cubicBezTo>
                  <a:cubicBezTo>
                    <a:pt x="693" y="933"/>
                    <a:pt x="693" y="933"/>
                    <a:pt x="693" y="933"/>
                  </a:cubicBezTo>
                  <a:cubicBezTo>
                    <a:pt x="691" y="934"/>
                    <a:pt x="691" y="934"/>
                    <a:pt x="691" y="934"/>
                  </a:cubicBezTo>
                  <a:cubicBezTo>
                    <a:pt x="689" y="934"/>
                    <a:pt x="689" y="934"/>
                    <a:pt x="689" y="934"/>
                  </a:cubicBezTo>
                  <a:cubicBezTo>
                    <a:pt x="687" y="934"/>
                    <a:pt x="687" y="934"/>
                    <a:pt x="687" y="934"/>
                  </a:cubicBezTo>
                  <a:cubicBezTo>
                    <a:pt x="686" y="935"/>
                    <a:pt x="686" y="935"/>
                    <a:pt x="686" y="935"/>
                  </a:cubicBezTo>
                  <a:cubicBezTo>
                    <a:pt x="685" y="935"/>
                    <a:pt x="685" y="935"/>
                    <a:pt x="685" y="935"/>
                  </a:cubicBezTo>
                  <a:cubicBezTo>
                    <a:pt x="683" y="938"/>
                    <a:pt x="683" y="938"/>
                    <a:pt x="683" y="938"/>
                  </a:cubicBezTo>
                  <a:cubicBezTo>
                    <a:pt x="647" y="937"/>
                    <a:pt x="647" y="937"/>
                    <a:pt x="647" y="937"/>
                  </a:cubicBezTo>
                  <a:cubicBezTo>
                    <a:pt x="643" y="938"/>
                    <a:pt x="643" y="938"/>
                    <a:pt x="643" y="938"/>
                  </a:cubicBezTo>
                  <a:cubicBezTo>
                    <a:pt x="641" y="940"/>
                    <a:pt x="641" y="940"/>
                    <a:pt x="641" y="940"/>
                  </a:cubicBezTo>
                  <a:cubicBezTo>
                    <a:pt x="638" y="941"/>
                    <a:pt x="638" y="941"/>
                    <a:pt x="638" y="941"/>
                  </a:cubicBezTo>
                  <a:cubicBezTo>
                    <a:pt x="635" y="943"/>
                    <a:pt x="635" y="943"/>
                    <a:pt x="635" y="943"/>
                  </a:cubicBezTo>
                  <a:cubicBezTo>
                    <a:pt x="630" y="948"/>
                    <a:pt x="630" y="948"/>
                    <a:pt x="630" y="948"/>
                  </a:cubicBezTo>
                  <a:cubicBezTo>
                    <a:pt x="626" y="949"/>
                    <a:pt x="626" y="949"/>
                    <a:pt x="626" y="949"/>
                  </a:cubicBezTo>
                  <a:cubicBezTo>
                    <a:pt x="624" y="950"/>
                    <a:pt x="624" y="950"/>
                    <a:pt x="624" y="950"/>
                  </a:cubicBezTo>
                  <a:cubicBezTo>
                    <a:pt x="614" y="958"/>
                    <a:pt x="614" y="958"/>
                    <a:pt x="614" y="958"/>
                  </a:cubicBezTo>
                  <a:cubicBezTo>
                    <a:pt x="591" y="965"/>
                    <a:pt x="591" y="965"/>
                    <a:pt x="591" y="965"/>
                  </a:cubicBezTo>
                  <a:cubicBezTo>
                    <a:pt x="590" y="971"/>
                    <a:pt x="590" y="971"/>
                    <a:pt x="590" y="971"/>
                  </a:cubicBezTo>
                  <a:cubicBezTo>
                    <a:pt x="585" y="972"/>
                    <a:pt x="585" y="972"/>
                    <a:pt x="585" y="972"/>
                  </a:cubicBezTo>
                  <a:cubicBezTo>
                    <a:pt x="543" y="984"/>
                    <a:pt x="543" y="984"/>
                    <a:pt x="543" y="984"/>
                  </a:cubicBezTo>
                  <a:cubicBezTo>
                    <a:pt x="541" y="980"/>
                    <a:pt x="541" y="980"/>
                    <a:pt x="541" y="980"/>
                  </a:cubicBezTo>
                  <a:cubicBezTo>
                    <a:pt x="543" y="977"/>
                    <a:pt x="543" y="977"/>
                    <a:pt x="543" y="977"/>
                  </a:cubicBezTo>
                  <a:cubicBezTo>
                    <a:pt x="548" y="975"/>
                    <a:pt x="548" y="975"/>
                    <a:pt x="548" y="975"/>
                  </a:cubicBezTo>
                  <a:cubicBezTo>
                    <a:pt x="550" y="972"/>
                    <a:pt x="550" y="972"/>
                    <a:pt x="550" y="972"/>
                  </a:cubicBezTo>
                  <a:cubicBezTo>
                    <a:pt x="551" y="970"/>
                    <a:pt x="551" y="970"/>
                    <a:pt x="551" y="970"/>
                  </a:cubicBezTo>
                  <a:cubicBezTo>
                    <a:pt x="552" y="967"/>
                    <a:pt x="552" y="967"/>
                    <a:pt x="552" y="967"/>
                  </a:cubicBezTo>
                  <a:cubicBezTo>
                    <a:pt x="553" y="950"/>
                    <a:pt x="553" y="950"/>
                    <a:pt x="553" y="950"/>
                  </a:cubicBezTo>
                  <a:cubicBezTo>
                    <a:pt x="545" y="913"/>
                    <a:pt x="545" y="913"/>
                    <a:pt x="545" y="913"/>
                  </a:cubicBezTo>
                  <a:cubicBezTo>
                    <a:pt x="538" y="907"/>
                    <a:pt x="538" y="907"/>
                    <a:pt x="538" y="907"/>
                  </a:cubicBezTo>
                  <a:cubicBezTo>
                    <a:pt x="535" y="903"/>
                    <a:pt x="535" y="903"/>
                    <a:pt x="535" y="903"/>
                  </a:cubicBezTo>
                  <a:cubicBezTo>
                    <a:pt x="486" y="880"/>
                    <a:pt x="486" y="880"/>
                    <a:pt x="486" y="880"/>
                  </a:cubicBezTo>
                  <a:cubicBezTo>
                    <a:pt x="484" y="879"/>
                    <a:pt x="484" y="879"/>
                    <a:pt x="484" y="879"/>
                  </a:cubicBezTo>
                  <a:cubicBezTo>
                    <a:pt x="481" y="878"/>
                    <a:pt x="481" y="878"/>
                    <a:pt x="481" y="878"/>
                  </a:cubicBezTo>
                  <a:cubicBezTo>
                    <a:pt x="480" y="877"/>
                    <a:pt x="480" y="877"/>
                    <a:pt x="480" y="877"/>
                  </a:cubicBezTo>
                  <a:cubicBezTo>
                    <a:pt x="474" y="877"/>
                    <a:pt x="474" y="877"/>
                    <a:pt x="474" y="877"/>
                  </a:cubicBezTo>
                  <a:cubicBezTo>
                    <a:pt x="473" y="875"/>
                    <a:pt x="473" y="875"/>
                    <a:pt x="473" y="875"/>
                  </a:cubicBezTo>
                  <a:cubicBezTo>
                    <a:pt x="472" y="873"/>
                    <a:pt x="472" y="873"/>
                    <a:pt x="472" y="873"/>
                  </a:cubicBezTo>
                  <a:cubicBezTo>
                    <a:pt x="470" y="875"/>
                    <a:pt x="470" y="875"/>
                    <a:pt x="470" y="875"/>
                  </a:cubicBezTo>
                  <a:cubicBezTo>
                    <a:pt x="466" y="875"/>
                    <a:pt x="466" y="875"/>
                    <a:pt x="466" y="875"/>
                  </a:cubicBezTo>
                  <a:cubicBezTo>
                    <a:pt x="464" y="874"/>
                    <a:pt x="464" y="874"/>
                    <a:pt x="464" y="874"/>
                  </a:cubicBezTo>
                  <a:cubicBezTo>
                    <a:pt x="462" y="872"/>
                    <a:pt x="462" y="872"/>
                    <a:pt x="462" y="872"/>
                  </a:cubicBezTo>
                  <a:cubicBezTo>
                    <a:pt x="460" y="871"/>
                    <a:pt x="460" y="871"/>
                    <a:pt x="460" y="871"/>
                  </a:cubicBezTo>
                  <a:cubicBezTo>
                    <a:pt x="456" y="870"/>
                    <a:pt x="456" y="870"/>
                    <a:pt x="456" y="870"/>
                  </a:cubicBezTo>
                  <a:cubicBezTo>
                    <a:pt x="454" y="867"/>
                    <a:pt x="454" y="867"/>
                    <a:pt x="454" y="867"/>
                  </a:cubicBezTo>
                  <a:cubicBezTo>
                    <a:pt x="453" y="867"/>
                    <a:pt x="453" y="867"/>
                    <a:pt x="453" y="867"/>
                  </a:cubicBezTo>
                  <a:cubicBezTo>
                    <a:pt x="450" y="865"/>
                    <a:pt x="450" y="865"/>
                    <a:pt x="450" y="865"/>
                  </a:cubicBezTo>
                  <a:cubicBezTo>
                    <a:pt x="448" y="865"/>
                    <a:pt x="448" y="865"/>
                    <a:pt x="448" y="865"/>
                  </a:cubicBezTo>
                  <a:cubicBezTo>
                    <a:pt x="446" y="865"/>
                    <a:pt x="446" y="865"/>
                    <a:pt x="446" y="865"/>
                  </a:cubicBezTo>
                  <a:cubicBezTo>
                    <a:pt x="444" y="865"/>
                    <a:pt x="444" y="865"/>
                    <a:pt x="444" y="865"/>
                  </a:cubicBezTo>
                  <a:cubicBezTo>
                    <a:pt x="443" y="866"/>
                    <a:pt x="443" y="866"/>
                    <a:pt x="443" y="866"/>
                  </a:cubicBezTo>
                  <a:cubicBezTo>
                    <a:pt x="441" y="864"/>
                    <a:pt x="441" y="864"/>
                    <a:pt x="441" y="864"/>
                  </a:cubicBezTo>
                  <a:cubicBezTo>
                    <a:pt x="439" y="863"/>
                    <a:pt x="439" y="863"/>
                    <a:pt x="439" y="863"/>
                  </a:cubicBezTo>
                  <a:cubicBezTo>
                    <a:pt x="438" y="863"/>
                    <a:pt x="438" y="863"/>
                    <a:pt x="438" y="863"/>
                  </a:cubicBezTo>
                  <a:cubicBezTo>
                    <a:pt x="436" y="862"/>
                    <a:pt x="436" y="862"/>
                    <a:pt x="436" y="862"/>
                  </a:cubicBezTo>
                  <a:cubicBezTo>
                    <a:pt x="435" y="861"/>
                    <a:pt x="435" y="861"/>
                    <a:pt x="435" y="861"/>
                  </a:cubicBezTo>
                  <a:cubicBezTo>
                    <a:pt x="434" y="860"/>
                    <a:pt x="434" y="860"/>
                    <a:pt x="434" y="860"/>
                  </a:cubicBezTo>
                  <a:cubicBezTo>
                    <a:pt x="434" y="859"/>
                    <a:pt x="434" y="859"/>
                    <a:pt x="434" y="859"/>
                  </a:cubicBezTo>
                  <a:cubicBezTo>
                    <a:pt x="431" y="857"/>
                    <a:pt x="431" y="857"/>
                    <a:pt x="431" y="857"/>
                  </a:cubicBezTo>
                  <a:cubicBezTo>
                    <a:pt x="428" y="857"/>
                    <a:pt x="428" y="857"/>
                    <a:pt x="428" y="857"/>
                  </a:cubicBezTo>
                  <a:cubicBezTo>
                    <a:pt x="426" y="856"/>
                    <a:pt x="426" y="856"/>
                    <a:pt x="426" y="856"/>
                  </a:cubicBezTo>
                  <a:lnTo>
                    <a:pt x="109" y="82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pPr defTabSz="2438340"/>
              <a:endParaRPr lang="en-US" sz="2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4" name="Freeform 10"/>
            <p:cNvSpPr>
              <a:spLocks noEditPoints="1"/>
            </p:cNvSpPr>
            <p:nvPr/>
          </p:nvSpPr>
          <p:spPr bwMode="auto">
            <a:xfrm>
              <a:off x="387350" y="1247775"/>
              <a:ext cx="2674938" cy="2044700"/>
            </a:xfrm>
            <a:custGeom>
              <a:avLst/>
              <a:gdLst>
                <a:gd name="T0" fmla="*/ 2147483646 w 657"/>
                <a:gd name="T1" fmla="*/ 2147483646 h 502"/>
                <a:gd name="T2" fmla="*/ 2147483646 w 657"/>
                <a:gd name="T3" fmla="*/ 2147483646 h 502"/>
                <a:gd name="T4" fmla="*/ 2147483646 w 657"/>
                <a:gd name="T5" fmla="*/ 2147483646 h 502"/>
                <a:gd name="T6" fmla="*/ 2147483646 w 657"/>
                <a:gd name="T7" fmla="*/ 2147483646 h 502"/>
                <a:gd name="T8" fmla="*/ 2147483646 w 657"/>
                <a:gd name="T9" fmla="*/ 2147483646 h 502"/>
                <a:gd name="T10" fmla="*/ 2147483646 w 657"/>
                <a:gd name="T11" fmla="*/ 2147483646 h 502"/>
                <a:gd name="T12" fmla="*/ 2147483646 w 657"/>
                <a:gd name="T13" fmla="*/ 2147483646 h 502"/>
                <a:gd name="T14" fmla="*/ 2147483646 w 657"/>
                <a:gd name="T15" fmla="*/ 2147483646 h 502"/>
                <a:gd name="T16" fmla="*/ 2147483646 w 657"/>
                <a:gd name="T17" fmla="*/ 2147483646 h 502"/>
                <a:gd name="T18" fmla="*/ 2147483646 w 657"/>
                <a:gd name="T19" fmla="*/ 2147483646 h 502"/>
                <a:gd name="T20" fmla="*/ 2147483646 w 657"/>
                <a:gd name="T21" fmla="*/ 2147483646 h 502"/>
                <a:gd name="T22" fmla="*/ 2147483646 w 657"/>
                <a:gd name="T23" fmla="*/ 2147483646 h 502"/>
                <a:gd name="T24" fmla="*/ 2147483646 w 657"/>
                <a:gd name="T25" fmla="*/ 2147483646 h 502"/>
                <a:gd name="T26" fmla="*/ 2147483646 w 657"/>
                <a:gd name="T27" fmla="*/ 2147483646 h 502"/>
                <a:gd name="T28" fmla="*/ 2147483646 w 657"/>
                <a:gd name="T29" fmla="*/ 2147483646 h 502"/>
                <a:gd name="T30" fmla="*/ 2147483646 w 657"/>
                <a:gd name="T31" fmla="*/ 2147483646 h 502"/>
                <a:gd name="T32" fmla="*/ 2147483646 w 657"/>
                <a:gd name="T33" fmla="*/ 2147483646 h 502"/>
                <a:gd name="T34" fmla="*/ 2147483646 w 657"/>
                <a:gd name="T35" fmla="*/ 2147483646 h 502"/>
                <a:gd name="T36" fmla="*/ 2147483646 w 657"/>
                <a:gd name="T37" fmla="*/ 2147483646 h 502"/>
                <a:gd name="T38" fmla="*/ 2147483646 w 657"/>
                <a:gd name="T39" fmla="*/ 2147483646 h 502"/>
                <a:gd name="T40" fmla="*/ 2147483646 w 657"/>
                <a:gd name="T41" fmla="*/ 2147483646 h 502"/>
                <a:gd name="T42" fmla="*/ 2147483646 w 657"/>
                <a:gd name="T43" fmla="*/ 2147483646 h 502"/>
                <a:gd name="T44" fmla="*/ 2147483646 w 657"/>
                <a:gd name="T45" fmla="*/ 2147483646 h 502"/>
                <a:gd name="T46" fmla="*/ 2147483646 w 657"/>
                <a:gd name="T47" fmla="*/ 2147483646 h 502"/>
                <a:gd name="T48" fmla="*/ 2147483646 w 657"/>
                <a:gd name="T49" fmla="*/ 2147483646 h 502"/>
                <a:gd name="T50" fmla="*/ 2147483646 w 657"/>
                <a:gd name="T51" fmla="*/ 2147483646 h 502"/>
                <a:gd name="T52" fmla="*/ 2147483646 w 657"/>
                <a:gd name="T53" fmla="*/ 2147483646 h 502"/>
                <a:gd name="T54" fmla="*/ 2147483646 w 657"/>
                <a:gd name="T55" fmla="*/ 2147483646 h 502"/>
                <a:gd name="T56" fmla="*/ 2147483646 w 657"/>
                <a:gd name="T57" fmla="*/ 2147483646 h 502"/>
                <a:gd name="T58" fmla="*/ 2147483646 w 657"/>
                <a:gd name="T59" fmla="*/ 2147483646 h 502"/>
                <a:gd name="T60" fmla="*/ 2147483646 w 657"/>
                <a:gd name="T61" fmla="*/ 2147483646 h 502"/>
                <a:gd name="T62" fmla="*/ 2147483646 w 657"/>
                <a:gd name="T63" fmla="*/ 2147483646 h 502"/>
                <a:gd name="T64" fmla="*/ 2147483646 w 657"/>
                <a:gd name="T65" fmla="*/ 2147483646 h 502"/>
                <a:gd name="T66" fmla="*/ 2147483646 w 657"/>
                <a:gd name="T67" fmla="*/ 2147483646 h 502"/>
                <a:gd name="T68" fmla="*/ 2147483646 w 657"/>
                <a:gd name="T69" fmla="*/ 2147483646 h 502"/>
                <a:gd name="T70" fmla="*/ 2147483646 w 657"/>
                <a:gd name="T71" fmla="*/ 2147483646 h 502"/>
                <a:gd name="T72" fmla="*/ 2147483646 w 657"/>
                <a:gd name="T73" fmla="*/ 2147483646 h 502"/>
                <a:gd name="T74" fmla="*/ 2147483646 w 657"/>
                <a:gd name="T75" fmla="*/ 2147483646 h 502"/>
                <a:gd name="T76" fmla="*/ 2147483646 w 657"/>
                <a:gd name="T77" fmla="*/ 2147483646 h 502"/>
                <a:gd name="T78" fmla="*/ 2147483646 w 657"/>
                <a:gd name="T79" fmla="*/ 2147483646 h 502"/>
                <a:gd name="T80" fmla="*/ 2147483646 w 657"/>
                <a:gd name="T81" fmla="*/ 2147483646 h 502"/>
                <a:gd name="T82" fmla="*/ 2147483646 w 657"/>
                <a:gd name="T83" fmla="*/ 2147483646 h 502"/>
                <a:gd name="T84" fmla="*/ 2147483646 w 657"/>
                <a:gd name="T85" fmla="*/ 2147483646 h 502"/>
                <a:gd name="T86" fmla="*/ 2147483646 w 657"/>
                <a:gd name="T87" fmla="*/ 2147483646 h 502"/>
                <a:gd name="T88" fmla="*/ 2147483646 w 657"/>
                <a:gd name="T89" fmla="*/ 2147483646 h 502"/>
                <a:gd name="T90" fmla="*/ 2147483646 w 657"/>
                <a:gd name="T91" fmla="*/ 2147483646 h 502"/>
                <a:gd name="T92" fmla="*/ 2147483646 w 657"/>
                <a:gd name="T93" fmla="*/ 2147483646 h 502"/>
                <a:gd name="T94" fmla="*/ 2147483646 w 657"/>
                <a:gd name="T95" fmla="*/ 2147483646 h 502"/>
                <a:gd name="T96" fmla="*/ 2147483646 w 657"/>
                <a:gd name="T97" fmla="*/ 2147483646 h 502"/>
                <a:gd name="T98" fmla="*/ 2147483646 w 657"/>
                <a:gd name="T99" fmla="*/ 2147483646 h 502"/>
                <a:gd name="T100" fmla="*/ 2147483646 w 657"/>
                <a:gd name="T101" fmla="*/ 2147483646 h 502"/>
                <a:gd name="T102" fmla="*/ 2147483646 w 657"/>
                <a:gd name="T103" fmla="*/ 2147483646 h 502"/>
                <a:gd name="T104" fmla="*/ 2147483646 w 657"/>
                <a:gd name="T105" fmla="*/ 2147483646 h 502"/>
                <a:gd name="T106" fmla="*/ 2147483646 w 657"/>
                <a:gd name="T107" fmla="*/ 2147483646 h 502"/>
                <a:gd name="T108" fmla="*/ 2147483646 w 657"/>
                <a:gd name="T109" fmla="*/ 2147483646 h 502"/>
                <a:gd name="T110" fmla="*/ 2147483646 w 657"/>
                <a:gd name="T111" fmla="*/ 2147483646 h 502"/>
                <a:gd name="T112" fmla="*/ 2147483646 w 657"/>
                <a:gd name="T113" fmla="*/ 2147483646 h 502"/>
                <a:gd name="T114" fmla="*/ 2147483646 w 657"/>
                <a:gd name="T115" fmla="*/ 2147483646 h 502"/>
                <a:gd name="T116" fmla="*/ 2147483646 w 657"/>
                <a:gd name="T117" fmla="*/ 2147483646 h 502"/>
                <a:gd name="T118" fmla="*/ 2147483646 w 657"/>
                <a:gd name="T119" fmla="*/ 2147483646 h 502"/>
                <a:gd name="T120" fmla="*/ 2147483646 w 657"/>
                <a:gd name="T121" fmla="*/ 2147483646 h 502"/>
                <a:gd name="T122" fmla="*/ 2147483646 w 657"/>
                <a:gd name="T123" fmla="*/ 2147483646 h 5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57" h="502">
                  <a:moveTo>
                    <a:pt x="592" y="480"/>
                  </a:moveTo>
                  <a:cubicBezTo>
                    <a:pt x="592" y="479"/>
                    <a:pt x="592" y="479"/>
                    <a:pt x="592" y="479"/>
                  </a:cubicBezTo>
                  <a:cubicBezTo>
                    <a:pt x="592" y="477"/>
                    <a:pt x="592" y="477"/>
                    <a:pt x="592" y="477"/>
                  </a:cubicBezTo>
                  <a:cubicBezTo>
                    <a:pt x="593" y="476"/>
                    <a:pt x="593" y="476"/>
                    <a:pt x="593" y="476"/>
                  </a:cubicBezTo>
                  <a:cubicBezTo>
                    <a:pt x="593" y="475"/>
                    <a:pt x="593" y="475"/>
                    <a:pt x="593" y="475"/>
                  </a:cubicBezTo>
                  <a:cubicBezTo>
                    <a:pt x="593" y="474"/>
                    <a:pt x="593" y="474"/>
                    <a:pt x="593" y="474"/>
                  </a:cubicBezTo>
                  <a:cubicBezTo>
                    <a:pt x="593" y="473"/>
                    <a:pt x="593" y="473"/>
                    <a:pt x="593" y="473"/>
                  </a:cubicBezTo>
                  <a:cubicBezTo>
                    <a:pt x="591" y="472"/>
                    <a:pt x="591" y="472"/>
                    <a:pt x="591" y="472"/>
                  </a:cubicBezTo>
                  <a:cubicBezTo>
                    <a:pt x="591" y="470"/>
                    <a:pt x="591" y="470"/>
                    <a:pt x="591" y="470"/>
                  </a:cubicBezTo>
                  <a:cubicBezTo>
                    <a:pt x="590" y="468"/>
                    <a:pt x="590" y="468"/>
                    <a:pt x="590" y="468"/>
                  </a:cubicBezTo>
                  <a:cubicBezTo>
                    <a:pt x="587" y="466"/>
                    <a:pt x="587" y="466"/>
                    <a:pt x="587" y="46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85" y="463"/>
                    <a:pt x="585" y="463"/>
                    <a:pt x="585" y="463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1" y="459"/>
                    <a:pt x="581" y="459"/>
                    <a:pt x="581" y="459"/>
                  </a:cubicBezTo>
                  <a:cubicBezTo>
                    <a:pt x="579" y="459"/>
                    <a:pt x="579" y="459"/>
                    <a:pt x="579" y="459"/>
                  </a:cubicBezTo>
                  <a:cubicBezTo>
                    <a:pt x="579" y="458"/>
                    <a:pt x="579" y="458"/>
                    <a:pt x="579" y="458"/>
                  </a:cubicBezTo>
                  <a:cubicBezTo>
                    <a:pt x="580" y="457"/>
                    <a:pt x="580" y="457"/>
                    <a:pt x="580" y="457"/>
                  </a:cubicBezTo>
                  <a:cubicBezTo>
                    <a:pt x="580" y="455"/>
                    <a:pt x="580" y="455"/>
                    <a:pt x="580" y="455"/>
                  </a:cubicBezTo>
                  <a:cubicBezTo>
                    <a:pt x="579" y="454"/>
                    <a:pt x="579" y="454"/>
                    <a:pt x="579" y="454"/>
                  </a:cubicBezTo>
                  <a:cubicBezTo>
                    <a:pt x="578" y="453"/>
                    <a:pt x="578" y="453"/>
                    <a:pt x="578" y="453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80" y="451"/>
                    <a:pt x="580" y="451"/>
                    <a:pt x="580" y="451"/>
                  </a:cubicBezTo>
                  <a:cubicBezTo>
                    <a:pt x="580" y="450"/>
                    <a:pt x="580" y="450"/>
                    <a:pt x="580" y="450"/>
                  </a:cubicBezTo>
                  <a:cubicBezTo>
                    <a:pt x="579" y="449"/>
                    <a:pt x="579" y="449"/>
                    <a:pt x="579" y="449"/>
                  </a:cubicBezTo>
                  <a:cubicBezTo>
                    <a:pt x="577" y="449"/>
                    <a:pt x="577" y="449"/>
                    <a:pt x="577" y="449"/>
                  </a:cubicBezTo>
                  <a:cubicBezTo>
                    <a:pt x="577" y="448"/>
                    <a:pt x="577" y="448"/>
                    <a:pt x="577" y="448"/>
                  </a:cubicBezTo>
                  <a:cubicBezTo>
                    <a:pt x="579" y="447"/>
                    <a:pt x="579" y="447"/>
                    <a:pt x="579" y="447"/>
                  </a:cubicBezTo>
                  <a:cubicBezTo>
                    <a:pt x="579" y="438"/>
                    <a:pt x="579" y="438"/>
                    <a:pt x="579" y="438"/>
                  </a:cubicBezTo>
                  <a:cubicBezTo>
                    <a:pt x="579" y="429"/>
                    <a:pt x="579" y="429"/>
                    <a:pt x="579" y="429"/>
                  </a:cubicBezTo>
                  <a:cubicBezTo>
                    <a:pt x="580" y="422"/>
                    <a:pt x="580" y="422"/>
                    <a:pt x="580" y="422"/>
                  </a:cubicBezTo>
                  <a:cubicBezTo>
                    <a:pt x="579" y="420"/>
                    <a:pt x="579" y="420"/>
                    <a:pt x="579" y="420"/>
                  </a:cubicBezTo>
                  <a:cubicBezTo>
                    <a:pt x="579" y="418"/>
                    <a:pt x="579" y="418"/>
                    <a:pt x="579" y="418"/>
                  </a:cubicBezTo>
                  <a:cubicBezTo>
                    <a:pt x="580" y="415"/>
                    <a:pt x="580" y="415"/>
                    <a:pt x="580" y="415"/>
                  </a:cubicBezTo>
                  <a:cubicBezTo>
                    <a:pt x="580" y="413"/>
                    <a:pt x="580" y="413"/>
                    <a:pt x="580" y="413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07"/>
                    <a:pt x="578" y="407"/>
                    <a:pt x="578" y="407"/>
                  </a:cubicBezTo>
                  <a:cubicBezTo>
                    <a:pt x="575" y="404"/>
                    <a:pt x="575" y="404"/>
                    <a:pt x="575" y="404"/>
                  </a:cubicBezTo>
                  <a:cubicBezTo>
                    <a:pt x="574" y="399"/>
                    <a:pt x="574" y="399"/>
                    <a:pt x="574" y="399"/>
                  </a:cubicBezTo>
                  <a:cubicBezTo>
                    <a:pt x="575" y="397"/>
                    <a:pt x="575" y="397"/>
                    <a:pt x="575" y="397"/>
                  </a:cubicBezTo>
                  <a:cubicBezTo>
                    <a:pt x="573" y="390"/>
                    <a:pt x="573" y="390"/>
                    <a:pt x="573" y="390"/>
                  </a:cubicBezTo>
                  <a:cubicBezTo>
                    <a:pt x="573" y="389"/>
                    <a:pt x="573" y="389"/>
                    <a:pt x="573" y="389"/>
                  </a:cubicBezTo>
                  <a:cubicBezTo>
                    <a:pt x="575" y="385"/>
                    <a:pt x="575" y="385"/>
                    <a:pt x="575" y="385"/>
                  </a:cubicBezTo>
                  <a:cubicBezTo>
                    <a:pt x="574" y="383"/>
                    <a:pt x="574" y="383"/>
                    <a:pt x="574" y="383"/>
                  </a:cubicBezTo>
                  <a:cubicBezTo>
                    <a:pt x="574" y="381"/>
                    <a:pt x="574" y="381"/>
                    <a:pt x="574" y="381"/>
                  </a:cubicBezTo>
                  <a:cubicBezTo>
                    <a:pt x="572" y="379"/>
                    <a:pt x="572" y="379"/>
                    <a:pt x="572" y="379"/>
                  </a:cubicBezTo>
                  <a:cubicBezTo>
                    <a:pt x="568" y="379"/>
                    <a:pt x="568" y="379"/>
                    <a:pt x="568" y="379"/>
                  </a:cubicBezTo>
                  <a:cubicBezTo>
                    <a:pt x="564" y="381"/>
                    <a:pt x="564" y="381"/>
                    <a:pt x="564" y="381"/>
                  </a:cubicBezTo>
                  <a:cubicBezTo>
                    <a:pt x="563" y="381"/>
                    <a:pt x="563" y="381"/>
                    <a:pt x="563" y="381"/>
                  </a:cubicBezTo>
                  <a:cubicBezTo>
                    <a:pt x="558" y="383"/>
                    <a:pt x="558" y="383"/>
                    <a:pt x="558" y="383"/>
                  </a:cubicBezTo>
                  <a:cubicBezTo>
                    <a:pt x="556" y="385"/>
                    <a:pt x="556" y="385"/>
                    <a:pt x="556" y="385"/>
                  </a:cubicBezTo>
                  <a:cubicBezTo>
                    <a:pt x="552" y="390"/>
                    <a:pt x="552" y="390"/>
                    <a:pt x="552" y="390"/>
                  </a:cubicBezTo>
                  <a:cubicBezTo>
                    <a:pt x="549" y="392"/>
                    <a:pt x="549" y="392"/>
                    <a:pt x="549" y="392"/>
                  </a:cubicBezTo>
                  <a:cubicBezTo>
                    <a:pt x="545" y="393"/>
                    <a:pt x="545" y="393"/>
                    <a:pt x="545" y="393"/>
                  </a:cubicBezTo>
                  <a:cubicBezTo>
                    <a:pt x="541" y="393"/>
                    <a:pt x="541" y="393"/>
                    <a:pt x="541" y="393"/>
                  </a:cubicBezTo>
                  <a:cubicBezTo>
                    <a:pt x="540" y="394"/>
                    <a:pt x="540" y="394"/>
                    <a:pt x="540" y="394"/>
                  </a:cubicBezTo>
                  <a:cubicBezTo>
                    <a:pt x="540" y="392"/>
                    <a:pt x="540" y="392"/>
                    <a:pt x="540" y="392"/>
                  </a:cubicBezTo>
                  <a:cubicBezTo>
                    <a:pt x="542" y="388"/>
                    <a:pt x="542" y="388"/>
                    <a:pt x="542" y="388"/>
                  </a:cubicBezTo>
                  <a:cubicBezTo>
                    <a:pt x="541" y="385"/>
                    <a:pt x="541" y="385"/>
                    <a:pt x="541" y="385"/>
                  </a:cubicBezTo>
                  <a:cubicBezTo>
                    <a:pt x="537" y="371"/>
                    <a:pt x="537" y="371"/>
                    <a:pt x="537" y="371"/>
                  </a:cubicBezTo>
                  <a:cubicBezTo>
                    <a:pt x="535" y="365"/>
                    <a:pt x="535" y="365"/>
                    <a:pt x="535" y="365"/>
                  </a:cubicBezTo>
                  <a:cubicBezTo>
                    <a:pt x="534" y="362"/>
                    <a:pt x="534" y="362"/>
                    <a:pt x="534" y="362"/>
                  </a:cubicBezTo>
                  <a:cubicBezTo>
                    <a:pt x="537" y="356"/>
                    <a:pt x="537" y="356"/>
                    <a:pt x="537" y="356"/>
                  </a:cubicBezTo>
                  <a:cubicBezTo>
                    <a:pt x="531" y="356"/>
                    <a:pt x="531" y="356"/>
                    <a:pt x="531" y="356"/>
                  </a:cubicBezTo>
                  <a:cubicBezTo>
                    <a:pt x="526" y="358"/>
                    <a:pt x="526" y="358"/>
                    <a:pt x="526" y="358"/>
                  </a:cubicBezTo>
                  <a:cubicBezTo>
                    <a:pt x="523" y="357"/>
                    <a:pt x="523" y="357"/>
                    <a:pt x="523" y="357"/>
                  </a:cubicBezTo>
                  <a:cubicBezTo>
                    <a:pt x="515" y="357"/>
                    <a:pt x="515" y="357"/>
                    <a:pt x="515" y="357"/>
                  </a:cubicBezTo>
                  <a:cubicBezTo>
                    <a:pt x="657" y="99"/>
                    <a:pt x="657" y="99"/>
                    <a:pt x="657" y="99"/>
                  </a:cubicBezTo>
                  <a:cubicBezTo>
                    <a:pt x="656" y="98"/>
                    <a:pt x="656" y="98"/>
                    <a:pt x="656" y="98"/>
                  </a:cubicBezTo>
                  <a:cubicBezTo>
                    <a:pt x="654" y="97"/>
                    <a:pt x="654" y="97"/>
                    <a:pt x="654" y="97"/>
                  </a:cubicBezTo>
                  <a:cubicBezTo>
                    <a:pt x="652" y="97"/>
                    <a:pt x="652" y="97"/>
                    <a:pt x="652" y="97"/>
                  </a:cubicBezTo>
                  <a:cubicBezTo>
                    <a:pt x="651" y="96"/>
                    <a:pt x="651" y="96"/>
                    <a:pt x="651" y="96"/>
                  </a:cubicBezTo>
                  <a:cubicBezTo>
                    <a:pt x="650" y="91"/>
                    <a:pt x="650" y="91"/>
                    <a:pt x="650" y="91"/>
                  </a:cubicBezTo>
                  <a:cubicBezTo>
                    <a:pt x="648" y="88"/>
                    <a:pt x="648" y="88"/>
                    <a:pt x="648" y="88"/>
                  </a:cubicBezTo>
                  <a:cubicBezTo>
                    <a:pt x="647" y="87"/>
                    <a:pt x="647" y="87"/>
                    <a:pt x="647" y="87"/>
                  </a:cubicBezTo>
                  <a:cubicBezTo>
                    <a:pt x="646" y="85"/>
                    <a:pt x="646" y="85"/>
                    <a:pt x="646" y="85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44" y="81"/>
                    <a:pt x="644" y="81"/>
                    <a:pt x="644" y="81"/>
                  </a:cubicBezTo>
                  <a:cubicBezTo>
                    <a:pt x="639" y="80"/>
                    <a:pt x="639" y="80"/>
                    <a:pt x="639" y="80"/>
                  </a:cubicBezTo>
                  <a:cubicBezTo>
                    <a:pt x="639" y="81"/>
                    <a:pt x="639" y="81"/>
                    <a:pt x="639" y="81"/>
                  </a:cubicBezTo>
                  <a:cubicBezTo>
                    <a:pt x="635" y="81"/>
                    <a:pt x="635" y="81"/>
                    <a:pt x="635" y="81"/>
                  </a:cubicBezTo>
                  <a:cubicBezTo>
                    <a:pt x="632" y="81"/>
                    <a:pt x="632" y="81"/>
                    <a:pt x="632" y="81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29" y="80"/>
                    <a:pt x="629" y="80"/>
                    <a:pt x="629" y="80"/>
                  </a:cubicBezTo>
                  <a:cubicBezTo>
                    <a:pt x="628" y="81"/>
                    <a:pt x="628" y="81"/>
                    <a:pt x="628" y="81"/>
                  </a:cubicBezTo>
                  <a:cubicBezTo>
                    <a:pt x="626" y="81"/>
                    <a:pt x="626" y="81"/>
                    <a:pt x="626" y="81"/>
                  </a:cubicBezTo>
                  <a:cubicBezTo>
                    <a:pt x="626" y="80"/>
                    <a:pt x="626" y="80"/>
                    <a:pt x="626" y="80"/>
                  </a:cubicBezTo>
                  <a:cubicBezTo>
                    <a:pt x="627" y="80"/>
                    <a:pt x="627" y="80"/>
                    <a:pt x="627" y="80"/>
                  </a:cubicBezTo>
                  <a:cubicBezTo>
                    <a:pt x="628" y="79"/>
                    <a:pt x="628" y="79"/>
                    <a:pt x="628" y="79"/>
                  </a:cubicBezTo>
                  <a:cubicBezTo>
                    <a:pt x="625" y="77"/>
                    <a:pt x="625" y="77"/>
                    <a:pt x="625" y="77"/>
                  </a:cubicBezTo>
                  <a:cubicBezTo>
                    <a:pt x="624" y="78"/>
                    <a:pt x="624" y="78"/>
                    <a:pt x="624" y="78"/>
                  </a:cubicBezTo>
                  <a:cubicBezTo>
                    <a:pt x="622" y="77"/>
                    <a:pt x="622" y="77"/>
                    <a:pt x="622" y="77"/>
                  </a:cubicBezTo>
                  <a:cubicBezTo>
                    <a:pt x="623" y="76"/>
                    <a:pt x="623" y="76"/>
                    <a:pt x="623" y="76"/>
                  </a:cubicBezTo>
                  <a:cubicBezTo>
                    <a:pt x="624" y="76"/>
                    <a:pt x="624" y="76"/>
                    <a:pt x="624" y="76"/>
                  </a:cubicBezTo>
                  <a:cubicBezTo>
                    <a:pt x="623" y="75"/>
                    <a:pt x="623" y="75"/>
                    <a:pt x="623" y="75"/>
                  </a:cubicBezTo>
                  <a:cubicBezTo>
                    <a:pt x="622" y="75"/>
                    <a:pt x="622" y="75"/>
                    <a:pt x="622" y="75"/>
                  </a:cubicBezTo>
                  <a:cubicBezTo>
                    <a:pt x="620" y="75"/>
                    <a:pt x="620" y="75"/>
                    <a:pt x="620" y="75"/>
                  </a:cubicBezTo>
                  <a:cubicBezTo>
                    <a:pt x="620" y="73"/>
                    <a:pt x="620" y="73"/>
                    <a:pt x="620" y="73"/>
                  </a:cubicBezTo>
                  <a:cubicBezTo>
                    <a:pt x="618" y="72"/>
                    <a:pt x="618" y="72"/>
                    <a:pt x="618" y="72"/>
                  </a:cubicBezTo>
                  <a:cubicBezTo>
                    <a:pt x="615" y="69"/>
                    <a:pt x="615" y="69"/>
                    <a:pt x="615" y="69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3" y="68"/>
                    <a:pt x="613" y="68"/>
                    <a:pt x="613" y="68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1" y="70"/>
                    <a:pt x="611" y="70"/>
                    <a:pt x="611" y="70"/>
                  </a:cubicBezTo>
                  <a:cubicBezTo>
                    <a:pt x="611" y="69"/>
                    <a:pt x="611" y="69"/>
                    <a:pt x="611" y="69"/>
                  </a:cubicBezTo>
                  <a:cubicBezTo>
                    <a:pt x="610" y="68"/>
                    <a:pt x="610" y="68"/>
                    <a:pt x="610" y="68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7" y="69"/>
                    <a:pt x="607" y="69"/>
                    <a:pt x="607" y="69"/>
                  </a:cubicBezTo>
                  <a:cubicBezTo>
                    <a:pt x="606" y="68"/>
                    <a:pt x="606" y="68"/>
                    <a:pt x="606" y="68"/>
                  </a:cubicBezTo>
                  <a:cubicBezTo>
                    <a:pt x="606" y="67"/>
                    <a:pt x="606" y="67"/>
                    <a:pt x="606" y="67"/>
                  </a:cubicBezTo>
                  <a:cubicBezTo>
                    <a:pt x="607" y="66"/>
                    <a:pt x="607" y="66"/>
                    <a:pt x="607" y="66"/>
                  </a:cubicBezTo>
                  <a:cubicBezTo>
                    <a:pt x="606" y="65"/>
                    <a:pt x="606" y="65"/>
                    <a:pt x="606" y="65"/>
                  </a:cubicBezTo>
                  <a:cubicBezTo>
                    <a:pt x="604" y="64"/>
                    <a:pt x="604" y="64"/>
                    <a:pt x="604" y="64"/>
                  </a:cubicBezTo>
                  <a:cubicBezTo>
                    <a:pt x="603" y="65"/>
                    <a:pt x="603" y="65"/>
                    <a:pt x="603" y="65"/>
                  </a:cubicBezTo>
                  <a:cubicBezTo>
                    <a:pt x="603" y="63"/>
                    <a:pt x="603" y="63"/>
                    <a:pt x="603" y="63"/>
                  </a:cubicBezTo>
                  <a:cubicBezTo>
                    <a:pt x="603" y="63"/>
                    <a:pt x="603" y="63"/>
                    <a:pt x="603" y="63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599" y="59"/>
                    <a:pt x="599" y="59"/>
                    <a:pt x="599" y="59"/>
                  </a:cubicBezTo>
                  <a:cubicBezTo>
                    <a:pt x="600" y="58"/>
                    <a:pt x="600" y="58"/>
                    <a:pt x="600" y="58"/>
                  </a:cubicBezTo>
                  <a:cubicBezTo>
                    <a:pt x="599" y="58"/>
                    <a:pt x="599" y="58"/>
                    <a:pt x="599" y="58"/>
                  </a:cubicBezTo>
                  <a:cubicBezTo>
                    <a:pt x="597" y="57"/>
                    <a:pt x="597" y="57"/>
                    <a:pt x="597" y="57"/>
                  </a:cubicBezTo>
                  <a:cubicBezTo>
                    <a:pt x="596" y="58"/>
                    <a:pt x="596" y="58"/>
                    <a:pt x="596" y="58"/>
                  </a:cubicBezTo>
                  <a:cubicBezTo>
                    <a:pt x="592" y="62"/>
                    <a:pt x="592" y="62"/>
                    <a:pt x="592" y="62"/>
                  </a:cubicBezTo>
                  <a:cubicBezTo>
                    <a:pt x="587" y="65"/>
                    <a:pt x="587" y="65"/>
                    <a:pt x="587" y="65"/>
                  </a:cubicBezTo>
                  <a:cubicBezTo>
                    <a:pt x="591" y="62"/>
                    <a:pt x="591" y="62"/>
                    <a:pt x="591" y="62"/>
                  </a:cubicBezTo>
                  <a:cubicBezTo>
                    <a:pt x="594" y="58"/>
                    <a:pt x="594" y="58"/>
                    <a:pt x="594" y="58"/>
                  </a:cubicBezTo>
                  <a:cubicBezTo>
                    <a:pt x="597" y="55"/>
                    <a:pt x="597" y="55"/>
                    <a:pt x="597" y="55"/>
                  </a:cubicBezTo>
                  <a:cubicBezTo>
                    <a:pt x="597" y="52"/>
                    <a:pt x="597" y="52"/>
                    <a:pt x="597" y="52"/>
                  </a:cubicBezTo>
                  <a:cubicBezTo>
                    <a:pt x="596" y="51"/>
                    <a:pt x="596" y="51"/>
                    <a:pt x="596" y="51"/>
                  </a:cubicBezTo>
                  <a:cubicBezTo>
                    <a:pt x="592" y="49"/>
                    <a:pt x="592" y="49"/>
                    <a:pt x="592" y="49"/>
                  </a:cubicBezTo>
                  <a:cubicBezTo>
                    <a:pt x="589" y="49"/>
                    <a:pt x="589" y="49"/>
                    <a:pt x="589" y="49"/>
                  </a:cubicBezTo>
                  <a:cubicBezTo>
                    <a:pt x="586" y="50"/>
                    <a:pt x="586" y="50"/>
                    <a:pt x="586" y="50"/>
                  </a:cubicBezTo>
                  <a:cubicBezTo>
                    <a:pt x="584" y="50"/>
                    <a:pt x="584" y="50"/>
                    <a:pt x="584" y="50"/>
                  </a:cubicBezTo>
                  <a:cubicBezTo>
                    <a:pt x="583" y="51"/>
                    <a:pt x="583" y="51"/>
                    <a:pt x="583" y="51"/>
                  </a:cubicBezTo>
                  <a:cubicBezTo>
                    <a:pt x="580" y="51"/>
                    <a:pt x="580" y="51"/>
                    <a:pt x="580" y="51"/>
                  </a:cubicBezTo>
                  <a:cubicBezTo>
                    <a:pt x="577" y="55"/>
                    <a:pt x="577" y="55"/>
                    <a:pt x="577" y="55"/>
                  </a:cubicBezTo>
                  <a:cubicBezTo>
                    <a:pt x="574" y="57"/>
                    <a:pt x="574" y="57"/>
                    <a:pt x="574" y="57"/>
                  </a:cubicBezTo>
                  <a:cubicBezTo>
                    <a:pt x="576" y="54"/>
                    <a:pt x="576" y="54"/>
                    <a:pt x="576" y="54"/>
                  </a:cubicBezTo>
                  <a:cubicBezTo>
                    <a:pt x="576" y="51"/>
                    <a:pt x="576" y="51"/>
                    <a:pt x="576" y="51"/>
                  </a:cubicBezTo>
                  <a:cubicBezTo>
                    <a:pt x="576" y="48"/>
                    <a:pt x="576" y="48"/>
                    <a:pt x="576" y="48"/>
                  </a:cubicBezTo>
                  <a:cubicBezTo>
                    <a:pt x="576" y="46"/>
                    <a:pt x="576" y="46"/>
                    <a:pt x="576" y="46"/>
                  </a:cubicBezTo>
                  <a:cubicBezTo>
                    <a:pt x="572" y="44"/>
                    <a:pt x="572" y="44"/>
                    <a:pt x="572" y="44"/>
                  </a:cubicBezTo>
                  <a:cubicBezTo>
                    <a:pt x="572" y="43"/>
                    <a:pt x="572" y="43"/>
                    <a:pt x="572" y="43"/>
                  </a:cubicBezTo>
                  <a:cubicBezTo>
                    <a:pt x="575" y="42"/>
                    <a:pt x="575" y="42"/>
                    <a:pt x="575" y="42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41"/>
                    <a:pt x="576" y="41"/>
                    <a:pt x="576" y="41"/>
                  </a:cubicBezTo>
                  <a:cubicBezTo>
                    <a:pt x="570" y="38"/>
                    <a:pt x="570" y="38"/>
                    <a:pt x="570" y="38"/>
                  </a:cubicBezTo>
                  <a:cubicBezTo>
                    <a:pt x="570" y="36"/>
                    <a:pt x="570" y="36"/>
                    <a:pt x="570" y="36"/>
                  </a:cubicBezTo>
                  <a:cubicBezTo>
                    <a:pt x="571" y="34"/>
                    <a:pt x="571" y="34"/>
                    <a:pt x="571" y="34"/>
                  </a:cubicBezTo>
                  <a:cubicBezTo>
                    <a:pt x="574" y="33"/>
                    <a:pt x="574" y="33"/>
                    <a:pt x="574" y="33"/>
                  </a:cubicBezTo>
                  <a:cubicBezTo>
                    <a:pt x="576" y="31"/>
                    <a:pt x="576" y="31"/>
                    <a:pt x="576" y="31"/>
                  </a:cubicBezTo>
                  <a:cubicBezTo>
                    <a:pt x="575" y="29"/>
                    <a:pt x="575" y="29"/>
                    <a:pt x="575" y="29"/>
                  </a:cubicBezTo>
                  <a:cubicBezTo>
                    <a:pt x="573" y="27"/>
                    <a:pt x="573" y="27"/>
                    <a:pt x="573" y="27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1" y="27"/>
                    <a:pt x="571" y="27"/>
                    <a:pt x="571" y="27"/>
                  </a:cubicBezTo>
                  <a:cubicBezTo>
                    <a:pt x="570" y="26"/>
                    <a:pt x="570" y="26"/>
                    <a:pt x="570" y="26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566" y="25"/>
                    <a:pt x="566" y="25"/>
                    <a:pt x="566" y="25"/>
                  </a:cubicBezTo>
                  <a:cubicBezTo>
                    <a:pt x="563" y="24"/>
                    <a:pt x="563" y="24"/>
                    <a:pt x="563" y="24"/>
                  </a:cubicBezTo>
                  <a:cubicBezTo>
                    <a:pt x="562" y="23"/>
                    <a:pt x="562" y="23"/>
                    <a:pt x="562" y="23"/>
                  </a:cubicBezTo>
                  <a:cubicBezTo>
                    <a:pt x="560" y="24"/>
                    <a:pt x="560" y="24"/>
                    <a:pt x="560" y="24"/>
                  </a:cubicBezTo>
                  <a:cubicBezTo>
                    <a:pt x="557" y="24"/>
                    <a:pt x="557" y="24"/>
                    <a:pt x="557" y="24"/>
                  </a:cubicBezTo>
                  <a:cubicBezTo>
                    <a:pt x="556" y="26"/>
                    <a:pt x="556" y="26"/>
                    <a:pt x="556" y="26"/>
                  </a:cubicBezTo>
                  <a:cubicBezTo>
                    <a:pt x="556" y="27"/>
                    <a:pt x="556" y="27"/>
                    <a:pt x="556" y="27"/>
                  </a:cubicBezTo>
                  <a:cubicBezTo>
                    <a:pt x="555" y="25"/>
                    <a:pt x="555" y="25"/>
                    <a:pt x="555" y="25"/>
                  </a:cubicBezTo>
                  <a:cubicBezTo>
                    <a:pt x="555" y="23"/>
                    <a:pt x="555" y="23"/>
                    <a:pt x="555" y="23"/>
                  </a:cubicBezTo>
                  <a:cubicBezTo>
                    <a:pt x="556" y="22"/>
                    <a:pt x="556" y="22"/>
                    <a:pt x="556" y="22"/>
                  </a:cubicBezTo>
                  <a:cubicBezTo>
                    <a:pt x="556" y="20"/>
                    <a:pt x="556" y="20"/>
                    <a:pt x="556" y="20"/>
                  </a:cubicBezTo>
                  <a:cubicBezTo>
                    <a:pt x="557" y="19"/>
                    <a:pt x="557" y="19"/>
                    <a:pt x="557" y="19"/>
                  </a:cubicBezTo>
                  <a:cubicBezTo>
                    <a:pt x="558" y="18"/>
                    <a:pt x="558" y="18"/>
                    <a:pt x="558" y="18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4"/>
                    <a:pt x="559" y="14"/>
                  </a:cubicBezTo>
                  <a:cubicBezTo>
                    <a:pt x="559" y="12"/>
                    <a:pt x="559" y="12"/>
                    <a:pt x="559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5" y="15"/>
                    <a:pt x="555" y="15"/>
                    <a:pt x="555" y="15"/>
                  </a:cubicBezTo>
                  <a:cubicBezTo>
                    <a:pt x="554" y="17"/>
                    <a:pt x="554" y="17"/>
                    <a:pt x="554" y="17"/>
                  </a:cubicBezTo>
                  <a:cubicBezTo>
                    <a:pt x="554" y="17"/>
                    <a:pt x="554" y="17"/>
                    <a:pt x="554" y="17"/>
                  </a:cubicBezTo>
                  <a:cubicBezTo>
                    <a:pt x="552" y="16"/>
                    <a:pt x="552" y="16"/>
                    <a:pt x="552" y="16"/>
                  </a:cubicBezTo>
                  <a:cubicBezTo>
                    <a:pt x="550" y="17"/>
                    <a:pt x="550" y="17"/>
                    <a:pt x="550" y="17"/>
                  </a:cubicBezTo>
                  <a:cubicBezTo>
                    <a:pt x="549" y="18"/>
                    <a:pt x="549" y="18"/>
                    <a:pt x="549" y="18"/>
                  </a:cubicBezTo>
                  <a:cubicBezTo>
                    <a:pt x="550" y="20"/>
                    <a:pt x="550" y="20"/>
                    <a:pt x="550" y="20"/>
                  </a:cubicBezTo>
                  <a:cubicBezTo>
                    <a:pt x="548" y="22"/>
                    <a:pt x="548" y="22"/>
                    <a:pt x="548" y="22"/>
                  </a:cubicBezTo>
                  <a:cubicBezTo>
                    <a:pt x="547" y="22"/>
                    <a:pt x="547" y="22"/>
                    <a:pt x="547" y="22"/>
                  </a:cubicBezTo>
                  <a:cubicBezTo>
                    <a:pt x="546" y="21"/>
                    <a:pt x="546" y="21"/>
                    <a:pt x="546" y="21"/>
                  </a:cubicBezTo>
                  <a:cubicBezTo>
                    <a:pt x="545" y="24"/>
                    <a:pt x="545" y="24"/>
                    <a:pt x="545" y="24"/>
                  </a:cubicBezTo>
                  <a:cubicBezTo>
                    <a:pt x="545" y="27"/>
                    <a:pt x="545" y="27"/>
                    <a:pt x="545" y="27"/>
                  </a:cubicBezTo>
                  <a:cubicBezTo>
                    <a:pt x="544" y="24"/>
                    <a:pt x="544" y="24"/>
                    <a:pt x="544" y="24"/>
                  </a:cubicBezTo>
                  <a:cubicBezTo>
                    <a:pt x="544" y="22"/>
                    <a:pt x="544" y="22"/>
                    <a:pt x="544" y="22"/>
                  </a:cubicBezTo>
                  <a:cubicBezTo>
                    <a:pt x="545" y="20"/>
                    <a:pt x="545" y="20"/>
                    <a:pt x="545" y="20"/>
                  </a:cubicBezTo>
                  <a:cubicBezTo>
                    <a:pt x="544" y="19"/>
                    <a:pt x="544" y="19"/>
                    <a:pt x="544" y="19"/>
                  </a:cubicBezTo>
                  <a:cubicBezTo>
                    <a:pt x="542" y="21"/>
                    <a:pt x="542" y="21"/>
                    <a:pt x="542" y="21"/>
                  </a:cubicBezTo>
                  <a:cubicBezTo>
                    <a:pt x="542" y="23"/>
                    <a:pt x="542" y="23"/>
                    <a:pt x="542" y="23"/>
                  </a:cubicBezTo>
                  <a:cubicBezTo>
                    <a:pt x="540" y="23"/>
                    <a:pt x="540" y="23"/>
                    <a:pt x="540" y="23"/>
                  </a:cubicBezTo>
                  <a:cubicBezTo>
                    <a:pt x="541" y="20"/>
                    <a:pt x="541" y="20"/>
                    <a:pt x="541" y="20"/>
                  </a:cubicBezTo>
                  <a:cubicBezTo>
                    <a:pt x="540" y="17"/>
                    <a:pt x="540" y="17"/>
                    <a:pt x="540" y="17"/>
                  </a:cubicBezTo>
                  <a:cubicBezTo>
                    <a:pt x="538" y="17"/>
                    <a:pt x="538" y="17"/>
                    <a:pt x="538" y="17"/>
                  </a:cubicBezTo>
                  <a:cubicBezTo>
                    <a:pt x="538" y="16"/>
                    <a:pt x="538" y="16"/>
                    <a:pt x="538" y="16"/>
                  </a:cubicBezTo>
                  <a:cubicBezTo>
                    <a:pt x="541" y="14"/>
                    <a:pt x="541" y="14"/>
                    <a:pt x="541" y="14"/>
                  </a:cubicBezTo>
                  <a:cubicBezTo>
                    <a:pt x="543" y="13"/>
                    <a:pt x="543" y="13"/>
                    <a:pt x="543" y="13"/>
                  </a:cubicBezTo>
                  <a:cubicBezTo>
                    <a:pt x="546" y="15"/>
                    <a:pt x="546" y="15"/>
                    <a:pt x="546" y="15"/>
                  </a:cubicBezTo>
                  <a:cubicBezTo>
                    <a:pt x="549" y="14"/>
                    <a:pt x="549" y="14"/>
                    <a:pt x="549" y="14"/>
                  </a:cubicBezTo>
                  <a:cubicBezTo>
                    <a:pt x="551" y="13"/>
                    <a:pt x="551" y="13"/>
                    <a:pt x="551" y="13"/>
                  </a:cubicBezTo>
                  <a:cubicBezTo>
                    <a:pt x="554" y="11"/>
                    <a:pt x="554" y="11"/>
                    <a:pt x="554" y="11"/>
                  </a:cubicBezTo>
                  <a:cubicBezTo>
                    <a:pt x="554" y="10"/>
                    <a:pt x="554" y="10"/>
                    <a:pt x="554" y="10"/>
                  </a:cubicBezTo>
                  <a:cubicBezTo>
                    <a:pt x="555" y="8"/>
                    <a:pt x="555" y="8"/>
                    <a:pt x="555" y="8"/>
                  </a:cubicBezTo>
                  <a:cubicBezTo>
                    <a:pt x="554" y="7"/>
                    <a:pt x="554" y="7"/>
                    <a:pt x="554" y="7"/>
                  </a:cubicBezTo>
                  <a:cubicBezTo>
                    <a:pt x="551" y="6"/>
                    <a:pt x="551" y="6"/>
                    <a:pt x="551" y="6"/>
                  </a:cubicBezTo>
                  <a:cubicBezTo>
                    <a:pt x="550" y="6"/>
                    <a:pt x="550" y="6"/>
                    <a:pt x="550" y="6"/>
                  </a:cubicBezTo>
                  <a:cubicBezTo>
                    <a:pt x="550" y="4"/>
                    <a:pt x="550" y="4"/>
                    <a:pt x="550" y="4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49" y="2"/>
                    <a:pt x="549" y="2"/>
                    <a:pt x="549" y="2"/>
                  </a:cubicBezTo>
                  <a:cubicBezTo>
                    <a:pt x="550" y="1"/>
                    <a:pt x="550" y="1"/>
                    <a:pt x="550" y="1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0" y="0"/>
                    <a:pt x="550" y="0"/>
                    <a:pt x="550" y="0"/>
                  </a:cubicBezTo>
                  <a:cubicBezTo>
                    <a:pt x="545" y="3"/>
                    <a:pt x="545" y="3"/>
                    <a:pt x="545" y="3"/>
                  </a:cubicBezTo>
                  <a:cubicBezTo>
                    <a:pt x="544" y="4"/>
                    <a:pt x="544" y="4"/>
                    <a:pt x="544" y="4"/>
                  </a:cubicBezTo>
                  <a:cubicBezTo>
                    <a:pt x="541" y="4"/>
                    <a:pt x="541" y="4"/>
                    <a:pt x="541" y="4"/>
                  </a:cubicBezTo>
                  <a:cubicBezTo>
                    <a:pt x="538" y="5"/>
                    <a:pt x="538" y="5"/>
                    <a:pt x="538" y="5"/>
                  </a:cubicBezTo>
                  <a:cubicBezTo>
                    <a:pt x="533" y="10"/>
                    <a:pt x="533" y="10"/>
                    <a:pt x="533" y="10"/>
                  </a:cubicBezTo>
                  <a:cubicBezTo>
                    <a:pt x="530" y="11"/>
                    <a:pt x="530" y="11"/>
                    <a:pt x="530" y="11"/>
                  </a:cubicBezTo>
                  <a:cubicBezTo>
                    <a:pt x="524" y="11"/>
                    <a:pt x="524" y="11"/>
                    <a:pt x="524" y="11"/>
                  </a:cubicBezTo>
                  <a:cubicBezTo>
                    <a:pt x="521" y="9"/>
                    <a:pt x="521" y="9"/>
                    <a:pt x="521" y="9"/>
                  </a:cubicBezTo>
                  <a:cubicBezTo>
                    <a:pt x="520" y="8"/>
                    <a:pt x="520" y="8"/>
                    <a:pt x="520" y="8"/>
                  </a:cubicBezTo>
                  <a:cubicBezTo>
                    <a:pt x="519" y="9"/>
                    <a:pt x="519" y="9"/>
                    <a:pt x="519" y="9"/>
                  </a:cubicBezTo>
                  <a:cubicBezTo>
                    <a:pt x="518" y="9"/>
                    <a:pt x="518" y="9"/>
                    <a:pt x="518" y="9"/>
                  </a:cubicBezTo>
                  <a:cubicBezTo>
                    <a:pt x="515" y="7"/>
                    <a:pt x="515" y="7"/>
                    <a:pt x="515" y="7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2" y="10"/>
                    <a:pt x="512" y="10"/>
                    <a:pt x="512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11" y="8"/>
                    <a:pt x="511" y="8"/>
                    <a:pt x="511" y="8"/>
                  </a:cubicBezTo>
                  <a:cubicBezTo>
                    <a:pt x="511" y="7"/>
                    <a:pt x="511" y="7"/>
                    <a:pt x="511" y="7"/>
                  </a:cubicBezTo>
                  <a:cubicBezTo>
                    <a:pt x="513" y="6"/>
                    <a:pt x="513" y="6"/>
                    <a:pt x="513" y="6"/>
                  </a:cubicBezTo>
                  <a:cubicBezTo>
                    <a:pt x="512" y="5"/>
                    <a:pt x="512" y="5"/>
                    <a:pt x="512" y="5"/>
                  </a:cubicBezTo>
                  <a:cubicBezTo>
                    <a:pt x="509" y="5"/>
                    <a:pt x="509" y="5"/>
                    <a:pt x="509" y="5"/>
                  </a:cubicBezTo>
                  <a:cubicBezTo>
                    <a:pt x="505" y="8"/>
                    <a:pt x="505" y="8"/>
                    <a:pt x="505" y="8"/>
                  </a:cubicBezTo>
                  <a:cubicBezTo>
                    <a:pt x="501" y="10"/>
                    <a:pt x="501" y="10"/>
                    <a:pt x="501" y="10"/>
                  </a:cubicBezTo>
                  <a:cubicBezTo>
                    <a:pt x="500" y="12"/>
                    <a:pt x="500" y="12"/>
                    <a:pt x="500" y="12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4" y="15"/>
                    <a:pt x="504" y="15"/>
                    <a:pt x="504" y="15"/>
                  </a:cubicBezTo>
                  <a:cubicBezTo>
                    <a:pt x="502" y="16"/>
                    <a:pt x="502" y="16"/>
                    <a:pt x="502" y="16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2" y="29"/>
                    <a:pt x="492" y="29"/>
                    <a:pt x="492" y="29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0" y="28"/>
                    <a:pt x="490" y="28"/>
                    <a:pt x="490" y="28"/>
                  </a:cubicBezTo>
                  <a:cubicBezTo>
                    <a:pt x="491" y="24"/>
                    <a:pt x="491" y="24"/>
                    <a:pt x="491" y="24"/>
                  </a:cubicBezTo>
                  <a:cubicBezTo>
                    <a:pt x="495" y="18"/>
                    <a:pt x="495" y="18"/>
                    <a:pt x="495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87" y="19"/>
                    <a:pt x="487" y="19"/>
                    <a:pt x="487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3" y="18"/>
                    <a:pt x="483" y="18"/>
                    <a:pt x="483" y="18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9" y="15"/>
                    <a:pt x="479" y="15"/>
                    <a:pt x="479" y="15"/>
                  </a:cubicBezTo>
                  <a:cubicBezTo>
                    <a:pt x="477" y="15"/>
                    <a:pt x="477" y="15"/>
                    <a:pt x="477" y="15"/>
                  </a:cubicBezTo>
                  <a:cubicBezTo>
                    <a:pt x="477" y="16"/>
                    <a:pt x="477" y="16"/>
                    <a:pt x="477" y="16"/>
                  </a:cubicBezTo>
                  <a:cubicBezTo>
                    <a:pt x="481" y="18"/>
                    <a:pt x="481" y="18"/>
                    <a:pt x="481" y="18"/>
                  </a:cubicBezTo>
                  <a:cubicBezTo>
                    <a:pt x="482" y="19"/>
                    <a:pt x="482" y="19"/>
                    <a:pt x="482" y="19"/>
                  </a:cubicBezTo>
                  <a:cubicBezTo>
                    <a:pt x="481" y="20"/>
                    <a:pt x="481" y="20"/>
                    <a:pt x="481" y="20"/>
                  </a:cubicBezTo>
                  <a:cubicBezTo>
                    <a:pt x="477" y="19"/>
                    <a:pt x="477" y="19"/>
                    <a:pt x="477" y="19"/>
                  </a:cubicBezTo>
                  <a:cubicBezTo>
                    <a:pt x="473" y="19"/>
                    <a:pt x="473" y="19"/>
                    <a:pt x="473" y="19"/>
                  </a:cubicBezTo>
                  <a:cubicBezTo>
                    <a:pt x="468" y="21"/>
                    <a:pt x="468" y="21"/>
                    <a:pt x="468" y="21"/>
                  </a:cubicBezTo>
                  <a:cubicBezTo>
                    <a:pt x="462" y="26"/>
                    <a:pt x="462" y="26"/>
                    <a:pt x="462" y="26"/>
                  </a:cubicBezTo>
                  <a:cubicBezTo>
                    <a:pt x="455" y="30"/>
                    <a:pt x="455" y="30"/>
                    <a:pt x="455" y="30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5" y="38"/>
                    <a:pt x="445" y="38"/>
                    <a:pt x="445" y="38"/>
                  </a:cubicBezTo>
                  <a:cubicBezTo>
                    <a:pt x="439" y="43"/>
                    <a:pt x="439" y="43"/>
                    <a:pt x="439" y="43"/>
                  </a:cubicBezTo>
                  <a:cubicBezTo>
                    <a:pt x="435" y="45"/>
                    <a:pt x="435" y="45"/>
                    <a:pt x="435" y="45"/>
                  </a:cubicBezTo>
                  <a:cubicBezTo>
                    <a:pt x="433" y="45"/>
                    <a:pt x="433" y="45"/>
                    <a:pt x="433" y="45"/>
                  </a:cubicBezTo>
                  <a:cubicBezTo>
                    <a:pt x="429" y="47"/>
                    <a:pt x="429" y="47"/>
                    <a:pt x="429" y="47"/>
                  </a:cubicBezTo>
                  <a:cubicBezTo>
                    <a:pt x="427" y="48"/>
                    <a:pt x="427" y="48"/>
                    <a:pt x="427" y="48"/>
                  </a:cubicBezTo>
                  <a:cubicBezTo>
                    <a:pt x="422" y="50"/>
                    <a:pt x="422" y="50"/>
                    <a:pt x="422" y="50"/>
                  </a:cubicBezTo>
                  <a:cubicBezTo>
                    <a:pt x="419" y="50"/>
                    <a:pt x="419" y="50"/>
                    <a:pt x="419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3" y="49"/>
                    <a:pt x="413" y="49"/>
                    <a:pt x="413" y="49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4" y="43"/>
                    <a:pt x="404" y="43"/>
                    <a:pt x="404" y="43"/>
                  </a:cubicBezTo>
                  <a:cubicBezTo>
                    <a:pt x="402" y="44"/>
                    <a:pt x="402" y="44"/>
                    <a:pt x="402" y="44"/>
                  </a:cubicBezTo>
                  <a:cubicBezTo>
                    <a:pt x="400" y="46"/>
                    <a:pt x="400" y="46"/>
                    <a:pt x="400" y="46"/>
                  </a:cubicBezTo>
                  <a:cubicBezTo>
                    <a:pt x="395" y="51"/>
                    <a:pt x="395" y="51"/>
                    <a:pt x="395" y="51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2" y="56"/>
                    <a:pt x="392" y="56"/>
                    <a:pt x="392" y="56"/>
                  </a:cubicBezTo>
                  <a:cubicBezTo>
                    <a:pt x="390" y="59"/>
                    <a:pt x="390" y="59"/>
                    <a:pt x="390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87" y="58"/>
                    <a:pt x="387" y="58"/>
                    <a:pt x="387" y="58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8" y="64"/>
                    <a:pt x="388" y="64"/>
                    <a:pt x="388" y="64"/>
                  </a:cubicBezTo>
                  <a:cubicBezTo>
                    <a:pt x="391" y="75"/>
                    <a:pt x="391" y="75"/>
                    <a:pt x="391" y="75"/>
                  </a:cubicBezTo>
                  <a:cubicBezTo>
                    <a:pt x="394" y="83"/>
                    <a:pt x="394" y="83"/>
                    <a:pt x="394" y="83"/>
                  </a:cubicBezTo>
                  <a:cubicBezTo>
                    <a:pt x="395" y="90"/>
                    <a:pt x="395" y="90"/>
                    <a:pt x="395" y="90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2" y="102"/>
                    <a:pt x="392" y="102"/>
                    <a:pt x="392" y="102"/>
                  </a:cubicBezTo>
                  <a:cubicBezTo>
                    <a:pt x="389" y="105"/>
                    <a:pt x="389" y="105"/>
                    <a:pt x="389" y="105"/>
                  </a:cubicBezTo>
                  <a:cubicBezTo>
                    <a:pt x="389" y="107"/>
                    <a:pt x="389" y="107"/>
                    <a:pt x="389" y="107"/>
                  </a:cubicBezTo>
                  <a:cubicBezTo>
                    <a:pt x="394" y="112"/>
                    <a:pt x="394" y="112"/>
                    <a:pt x="394" y="112"/>
                  </a:cubicBezTo>
                  <a:cubicBezTo>
                    <a:pt x="397" y="113"/>
                    <a:pt x="397" y="113"/>
                    <a:pt x="397" y="113"/>
                  </a:cubicBezTo>
                  <a:cubicBezTo>
                    <a:pt x="396" y="111"/>
                    <a:pt x="396" y="111"/>
                    <a:pt x="396" y="111"/>
                  </a:cubicBezTo>
                  <a:cubicBezTo>
                    <a:pt x="398" y="112"/>
                    <a:pt x="398" y="112"/>
                    <a:pt x="398" y="112"/>
                  </a:cubicBezTo>
                  <a:cubicBezTo>
                    <a:pt x="400" y="111"/>
                    <a:pt x="400" y="111"/>
                    <a:pt x="400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0" y="112"/>
                    <a:pt x="400" y="112"/>
                    <a:pt x="400" y="112"/>
                  </a:cubicBezTo>
                  <a:cubicBezTo>
                    <a:pt x="399" y="114"/>
                    <a:pt x="399" y="114"/>
                    <a:pt x="399" y="114"/>
                  </a:cubicBezTo>
                  <a:cubicBezTo>
                    <a:pt x="405" y="118"/>
                    <a:pt x="405" y="118"/>
                    <a:pt x="405" y="118"/>
                  </a:cubicBezTo>
                  <a:cubicBezTo>
                    <a:pt x="404" y="119"/>
                    <a:pt x="404" y="119"/>
                    <a:pt x="404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1" y="130"/>
                    <a:pt x="401" y="130"/>
                    <a:pt x="401" y="130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404" y="129"/>
                    <a:pt x="404" y="129"/>
                    <a:pt x="404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8" y="129"/>
                    <a:pt x="408" y="129"/>
                    <a:pt x="408" y="129"/>
                  </a:cubicBezTo>
                  <a:cubicBezTo>
                    <a:pt x="409" y="131"/>
                    <a:pt x="409" y="131"/>
                    <a:pt x="409" y="131"/>
                  </a:cubicBezTo>
                  <a:cubicBezTo>
                    <a:pt x="412" y="130"/>
                    <a:pt x="412" y="130"/>
                    <a:pt x="412" y="130"/>
                  </a:cubicBezTo>
                  <a:cubicBezTo>
                    <a:pt x="416" y="131"/>
                    <a:pt x="416" y="131"/>
                    <a:pt x="416" y="131"/>
                  </a:cubicBezTo>
                  <a:cubicBezTo>
                    <a:pt x="419" y="133"/>
                    <a:pt x="419" y="133"/>
                    <a:pt x="419" y="133"/>
                  </a:cubicBezTo>
                  <a:cubicBezTo>
                    <a:pt x="416" y="135"/>
                    <a:pt x="416" y="135"/>
                    <a:pt x="416" y="135"/>
                  </a:cubicBezTo>
                  <a:cubicBezTo>
                    <a:pt x="417" y="137"/>
                    <a:pt x="417" y="137"/>
                    <a:pt x="417" y="137"/>
                  </a:cubicBezTo>
                  <a:cubicBezTo>
                    <a:pt x="416" y="140"/>
                    <a:pt x="416" y="140"/>
                    <a:pt x="416" y="140"/>
                  </a:cubicBezTo>
                  <a:cubicBezTo>
                    <a:pt x="412" y="140"/>
                    <a:pt x="412" y="140"/>
                    <a:pt x="412" y="140"/>
                  </a:cubicBezTo>
                  <a:cubicBezTo>
                    <a:pt x="412" y="139"/>
                    <a:pt x="412" y="139"/>
                    <a:pt x="412" y="139"/>
                  </a:cubicBezTo>
                  <a:cubicBezTo>
                    <a:pt x="410" y="137"/>
                    <a:pt x="410" y="137"/>
                    <a:pt x="410" y="137"/>
                  </a:cubicBezTo>
                  <a:cubicBezTo>
                    <a:pt x="409" y="138"/>
                    <a:pt x="409" y="138"/>
                    <a:pt x="409" y="138"/>
                  </a:cubicBezTo>
                  <a:cubicBezTo>
                    <a:pt x="405" y="138"/>
                    <a:pt x="405" y="138"/>
                    <a:pt x="405" y="138"/>
                  </a:cubicBezTo>
                  <a:cubicBezTo>
                    <a:pt x="404" y="136"/>
                    <a:pt x="404" y="136"/>
                    <a:pt x="404" y="136"/>
                  </a:cubicBezTo>
                  <a:cubicBezTo>
                    <a:pt x="403" y="133"/>
                    <a:pt x="403" y="133"/>
                    <a:pt x="403" y="133"/>
                  </a:cubicBezTo>
                  <a:cubicBezTo>
                    <a:pt x="401" y="132"/>
                    <a:pt x="401" y="132"/>
                    <a:pt x="401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397" y="130"/>
                    <a:pt x="397" y="130"/>
                    <a:pt x="397" y="130"/>
                  </a:cubicBezTo>
                  <a:cubicBezTo>
                    <a:pt x="397" y="126"/>
                    <a:pt x="397" y="126"/>
                    <a:pt x="397" y="126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399" y="117"/>
                    <a:pt x="399" y="117"/>
                    <a:pt x="399" y="117"/>
                  </a:cubicBezTo>
                  <a:cubicBezTo>
                    <a:pt x="398" y="117"/>
                    <a:pt x="398" y="117"/>
                    <a:pt x="398" y="117"/>
                  </a:cubicBezTo>
                  <a:cubicBezTo>
                    <a:pt x="396" y="119"/>
                    <a:pt x="396" y="119"/>
                    <a:pt x="396" y="119"/>
                  </a:cubicBezTo>
                  <a:cubicBezTo>
                    <a:pt x="396" y="126"/>
                    <a:pt x="396" y="126"/>
                    <a:pt x="396" y="126"/>
                  </a:cubicBezTo>
                  <a:cubicBezTo>
                    <a:pt x="395" y="131"/>
                    <a:pt x="395" y="131"/>
                    <a:pt x="395" y="131"/>
                  </a:cubicBezTo>
                  <a:cubicBezTo>
                    <a:pt x="393" y="133"/>
                    <a:pt x="393" y="133"/>
                    <a:pt x="393" y="133"/>
                  </a:cubicBezTo>
                  <a:cubicBezTo>
                    <a:pt x="393" y="135"/>
                    <a:pt x="393" y="135"/>
                    <a:pt x="393" y="135"/>
                  </a:cubicBezTo>
                  <a:cubicBezTo>
                    <a:pt x="394" y="133"/>
                    <a:pt x="394" y="133"/>
                    <a:pt x="394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1" y="137"/>
                    <a:pt x="401" y="137"/>
                    <a:pt x="401" y="137"/>
                  </a:cubicBezTo>
                  <a:cubicBezTo>
                    <a:pt x="401" y="141"/>
                    <a:pt x="401" y="141"/>
                    <a:pt x="401" y="141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98" y="141"/>
                    <a:pt x="398" y="141"/>
                    <a:pt x="398" y="141"/>
                  </a:cubicBezTo>
                  <a:cubicBezTo>
                    <a:pt x="398" y="140"/>
                    <a:pt x="398" y="140"/>
                    <a:pt x="398" y="140"/>
                  </a:cubicBezTo>
                  <a:cubicBezTo>
                    <a:pt x="397" y="139"/>
                    <a:pt x="397" y="139"/>
                    <a:pt x="397" y="139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4" y="139"/>
                    <a:pt x="394" y="139"/>
                    <a:pt x="394" y="139"/>
                  </a:cubicBezTo>
                  <a:cubicBezTo>
                    <a:pt x="390" y="142"/>
                    <a:pt x="390" y="142"/>
                    <a:pt x="390" y="142"/>
                  </a:cubicBezTo>
                  <a:cubicBezTo>
                    <a:pt x="390" y="144"/>
                    <a:pt x="390" y="144"/>
                    <a:pt x="390" y="144"/>
                  </a:cubicBezTo>
                  <a:cubicBezTo>
                    <a:pt x="388" y="145"/>
                    <a:pt x="388" y="145"/>
                    <a:pt x="388" y="145"/>
                  </a:cubicBezTo>
                  <a:cubicBezTo>
                    <a:pt x="386" y="146"/>
                    <a:pt x="386" y="146"/>
                    <a:pt x="386" y="146"/>
                  </a:cubicBezTo>
                  <a:cubicBezTo>
                    <a:pt x="385" y="144"/>
                    <a:pt x="385" y="144"/>
                    <a:pt x="385" y="144"/>
                  </a:cubicBezTo>
                  <a:cubicBezTo>
                    <a:pt x="384" y="143"/>
                    <a:pt x="384" y="143"/>
                    <a:pt x="384" y="143"/>
                  </a:cubicBezTo>
                  <a:cubicBezTo>
                    <a:pt x="381" y="143"/>
                    <a:pt x="381" y="143"/>
                    <a:pt x="381" y="143"/>
                  </a:cubicBezTo>
                  <a:cubicBezTo>
                    <a:pt x="380" y="143"/>
                    <a:pt x="380" y="143"/>
                    <a:pt x="380" y="143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8" y="140"/>
                    <a:pt x="378" y="140"/>
                    <a:pt x="378" y="140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4" y="140"/>
                    <a:pt x="374" y="140"/>
                    <a:pt x="374" y="140"/>
                  </a:cubicBezTo>
                  <a:cubicBezTo>
                    <a:pt x="374" y="138"/>
                    <a:pt x="374" y="138"/>
                    <a:pt x="374" y="138"/>
                  </a:cubicBezTo>
                  <a:cubicBezTo>
                    <a:pt x="372" y="137"/>
                    <a:pt x="372" y="137"/>
                    <a:pt x="372" y="137"/>
                  </a:cubicBezTo>
                  <a:cubicBezTo>
                    <a:pt x="371" y="138"/>
                    <a:pt x="371" y="138"/>
                    <a:pt x="371" y="138"/>
                  </a:cubicBezTo>
                  <a:cubicBezTo>
                    <a:pt x="369" y="138"/>
                    <a:pt x="369" y="138"/>
                    <a:pt x="369" y="138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8" y="133"/>
                    <a:pt x="368" y="133"/>
                    <a:pt x="368" y="133"/>
                  </a:cubicBezTo>
                  <a:cubicBezTo>
                    <a:pt x="368" y="132"/>
                    <a:pt x="368" y="132"/>
                    <a:pt x="368" y="132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3" y="127"/>
                    <a:pt x="373" y="127"/>
                    <a:pt x="373" y="127"/>
                  </a:cubicBezTo>
                  <a:cubicBezTo>
                    <a:pt x="375" y="127"/>
                    <a:pt x="375" y="127"/>
                    <a:pt x="375" y="127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4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1" y="120"/>
                    <a:pt x="371" y="120"/>
                    <a:pt x="371" y="120"/>
                  </a:cubicBezTo>
                  <a:cubicBezTo>
                    <a:pt x="368" y="119"/>
                    <a:pt x="368" y="119"/>
                    <a:pt x="368" y="119"/>
                  </a:cubicBezTo>
                  <a:cubicBezTo>
                    <a:pt x="365" y="122"/>
                    <a:pt x="365" y="122"/>
                    <a:pt x="365" y="122"/>
                  </a:cubicBezTo>
                  <a:cubicBezTo>
                    <a:pt x="362" y="122"/>
                    <a:pt x="362" y="122"/>
                    <a:pt x="362" y="122"/>
                  </a:cubicBezTo>
                  <a:cubicBezTo>
                    <a:pt x="360" y="120"/>
                    <a:pt x="360" y="120"/>
                    <a:pt x="360" y="120"/>
                  </a:cubicBezTo>
                  <a:cubicBezTo>
                    <a:pt x="358" y="120"/>
                    <a:pt x="358" y="120"/>
                    <a:pt x="358" y="120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0" y="125"/>
                    <a:pt x="350" y="125"/>
                    <a:pt x="350" y="125"/>
                  </a:cubicBezTo>
                  <a:cubicBezTo>
                    <a:pt x="352" y="126"/>
                    <a:pt x="352" y="126"/>
                    <a:pt x="352" y="126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2" y="129"/>
                    <a:pt x="352" y="129"/>
                    <a:pt x="352" y="129"/>
                  </a:cubicBezTo>
                  <a:cubicBezTo>
                    <a:pt x="350" y="129"/>
                    <a:pt x="350" y="129"/>
                    <a:pt x="350" y="129"/>
                  </a:cubicBezTo>
                  <a:cubicBezTo>
                    <a:pt x="349" y="127"/>
                    <a:pt x="349" y="127"/>
                    <a:pt x="349" y="127"/>
                  </a:cubicBezTo>
                  <a:cubicBezTo>
                    <a:pt x="347" y="127"/>
                    <a:pt x="347" y="127"/>
                    <a:pt x="347" y="127"/>
                  </a:cubicBezTo>
                  <a:cubicBezTo>
                    <a:pt x="342" y="126"/>
                    <a:pt x="342" y="126"/>
                    <a:pt x="342" y="126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6" y="128"/>
                    <a:pt x="336" y="128"/>
                    <a:pt x="336" y="128"/>
                  </a:cubicBezTo>
                  <a:cubicBezTo>
                    <a:pt x="336" y="129"/>
                    <a:pt x="336" y="129"/>
                    <a:pt x="336" y="129"/>
                  </a:cubicBezTo>
                  <a:cubicBezTo>
                    <a:pt x="333" y="129"/>
                    <a:pt x="333" y="129"/>
                    <a:pt x="333" y="129"/>
                  </a:cubicBezTo>
                  <a:cubicBezTo>
                    <a:pt x="333" y="129"/>
                    <a:pt x="333" y="129"/>
                    <a:pt x="333" y="129"/>
                  </a:cubicBezTo>
                  <a:cubicBezTo>
                    <a:pt x="331" y="129"/>
                    <a:pt x="331" y="129"/>
                    <a:pt x="331" y="129"/>
                  </a:cubicBezTo>
                  <a:cubicBezTo>
                    <a:pt x="328" y="131"/>
                    <a:pt x="328" y="131"/>
                    <a:pt x="328" y="131"/>
                  </a:cubicBezTo>
                  <a:cubicBezTo>
                    <a:pt x="328" y="132"/>
                    <a:pt x="328" y="132"/>
                    <a:pt x="328" y="132"/>
                  </a:cubicBezTo>
                  <a:cubicBezTo>
                    <a:pt x="326" y="133"/>
                    <a:pt x="326" y="133"/>
                    <a:pt x="326" y="133"/>
                  </a:cubicBezTo>
                  <a:cubicBezTo>
                    <a:pt x="322" y="134"/>
                    <a:pt x="322" y="134"/>
                    <a:pt x="322" y="134"/>
                  </a:cubicBezTo>
                  <a:cubicBezTo>
                    <a:pt x="319" y="136"/>
                    <a:pt x="319" y="136"/>
                    <a:pt x="319" y="136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19" y="134"/>
                    <a:pt x="319" y="134"/>
                    <a:pt x="319" y="134"/>
                  </a:cubicBezTo>
                  <a:cubicBezTo>
                    <a:pt x="317" y="135"/>
                    <a:pt x="317" y="135"/>
                    <a:pt x="317" y="135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8" y="143"/>
                    <a:pt x="318" y="143"/>
                    <a:pt x="318" y="143"/>
                  </a:cubicBezTo>
                  <a:cubicBezTo>
                    <a:pt x="322" y="148"/>
                    <a:pt x="322" y="148"/>
                    <a:pt x="322" y="148"/>
                  </a:cubicBezTo>
                  <a:cubicBezTo>
                    <a:pt x="325" y="148"/>
                    <a:pt x="325" y="148"/>
                    <a:pt x="325" y="148"/>
                  </a:cubicBezTo>
                  <a:cubicBezTo>
                    <a:pt x="328" y="152"/>
                    <a:pt x="328" y="152"/>
                    <a:pt x="328" y="152"/>
                  </a:cubicBezTo>
                  <a:cubicBezTo>
                    <a:pt x="330" y="153"/>
                    <a:pt x="330" y="153"/>
                    <a:pt x="330" y="153"/>
                  </a:cubicBezTo>
                  <a:cubicBezTo>
                    <a:pt x="331" y="156"/>
                    <a:pt x="331" y="156"/>
                    <a:pt x="331" y="156"/>
                  </a:cubicBezTo>
                  <a:cubicBezTo>
                    <a:pt x="334" y="157"/>
                    <a:pt x="334" y="157"/>
                    <a:pt x="334" y="157"/>
                  </a:cubicBezTo>
                  <a:cubicBezTo>
                    <a:pt x="337" y="158"/>
                    <a:pt x="337" y="158"/>
                    <a:pt x="337" y="158"/>
                  </a:cubicBezTo>
                  <a:cubicBezTo>
                    <a:pt x="336" y="159"/>
                    <a:pt x="336" y="159"/>
                    <a:pt x="336" y="159"/>
                  </a:cubicBezTo>
                  <a:cubicBezTo>
                    <a:pt x="332" y="159"/>
                    <a:pt x="332" y="159"/>
                    <a:pt x="332" y="159"/>
                  </a:cubicBezTo>
                  <a:cubicBezTo>
                    <a:pt x="331" y="157"/>
                    <a:pt x="331" y="157"/>
                    <a:pt x="331" y="157"/>
                  </a:cubicBezTo>
                  <a:cubicBezTo>
                    <a:pt x="328" y="155"/>
                    <a:pt x="328" y="155"/>
                    <a:pt x="328" y="155"/>
                  </a:cubicBezTo>
                  <a:cubicBezTo>
                    <a:pt x="327" y="153"/>
                    <a:pt x="327" y="153"/>
                    <a:pt x="327" y="153"/>
                  </a:cubicBezTo>
                  <a:cubicBezTo>
                    <a:pt x="325" y="154"/>
                    <a:pt x="325" y="154"/>
                    <a:pt x="325" y="154"/>
                  </a:cubicBezTo>
                  <a:cubicBezTo>
                    <a:pt x="323" y="156"/>
                    <a:pt x="323" y="156"/>
                    <a:pt x="323" y="156"/>
                  </a:cubicBezTo>
                  <a:cubicBezTo>
                    <a:pt x="321" y="156"/>
                    <a:pt x="321" y="156"/>
                    <a:pt x="321" y="156"/>
                  </a:cubicBezTo>
                  <a:cubicBezTo>
                    <a:pt x="320" y="154"/>
                    <a:pt x="320" y="154"/>
                    <a:pt x="320" y="154"/>
                  </a:cubicBezTo>
                  <a:cubicBezTo>
                    <a:pt x="322" y="152"/>
                    <a:pt x="322" y="152"/>
                    <a:pt x="322" y="152"/>
                  </a:cubicBezTo>
                  <a:cubicBezTo>
                    <a:pt x="322" y="151"/>
                    <a:pt x="322" y="151"/>
                    <a:pt x="322" y="151"/>
                  </a:cubicBezTo>
                  <a:cubicBezTo>
                    <a:pt x="320" y="151"/>
                    <a:pt x="320" y="151"/>
                    <a:pt x="320" y="151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8" y="158"/>
                    <a:pt x="318" y="158"/>
                    <a:pt x="318" y="158"/>
                  </a:cubicBezTo>
                  <a:cubicBezTo>
                    <a:pt x="319" y="159"/>
                    <a:pt x="319" y="159"/>
                    <a:pt x="319" y="159"/>
                  </a:cubicBezTo>
                  <a:cubicBezTo>
                    <a:pt x="319" y="161"/>
                    <a:pt x="319" y="161"/>
                    <a:pt x="319" y="161"/>
                  </a:cubicBezTo>
                  <a:cubicBezTo>
                    <a:pt x="317" y="164"/>
                    <a:pt x="317" y="164"/>
                    <a:pt x="317" y="164"/>
                  </a:cubicBezTo>
                  <a:cubicBezTo>
                    <a:pt x="315" y="167"/>
                    <a:pt x="315" y="167"/>
                    <a:pt x="315" y="167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23" y="180"/>
                    <a:pt x="323" y="180"/>
                    <a:pt x="323" y="180"/>
                  </a:cubicBezTo>
                  <a:cubicBezTo>
                    <a:pt x="325" y="183"/>
                    <a:pt x="325" y="183"/>
                    <a:pt x="325" y="183"/>
                  </a:cubicBezTo>
                  <a:cubicBezTo>
                    <a:pt x="327" y="183"/>
                    <a:pt x="327" y="183"/>
                    <a:pt x="327" y="183"/>
                  </a:cubicBezTo>
                  <a:cubicBezTo>
                    <a:pt x="330" y="180"/>
                    <a:pt x="330" y="180"/>
                    <a:pt x="330" y="180"/>
                  </a:cubicBezTo>
                  <a:cubicBezTo>
                    <a:pt x="333" y="179"/>
                    <a:pt x="333" y="179"/>
                    <a:pt x="333" y="179"/>
                  </a:cubicBezTo>
                  <a:cubicBezTo>
                    <a:pt x="336" y="181"/>
                    <a:pt x="336" y="181"/>
                    <a:pt x="336" y="181"/>
                  </a:cubicBezTo>
                  <a:cubicBezTo>
                    <a:pt x="342" y="182"/>
                    <a:pt x="342" y="182"/>
                    <a:pt x="342" y="182"/>
                  </a:cubicBezTo>
                  <a:cubicBezTo>
                    <a:pt x="344" y="183"/>
                    <a:pt x="344" y="183"/>
                    <a:pt x="344" y="183"/>
                  </a:cubicBezTo>
                  <a:cubicBezTo>
                    <a:pt x="345" y="186"/>
                    <a:pt x="345" y="186"/>
                    <a:pt x="345" y="186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7" y="185"/>
                    <a:pt x="347" y="185"/>
                    <a:pt x="347" y="185"/>
                  </a:cubicBezTo>
                  <a:cubicBezTo>
                    <a:pt x="347" y="182"/>
                    <a:pt x="347" y="182"/>
                    <a:pt x="347" y="182"/>
                  </a:cubicBezTo>
                  <a:cubicBezTo>
                    <a:pt x="348" y="181"/>
                    <a:pt x="348" y="181"/>
                    <a:pt x="348" y="181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83"/>
                    <a:pt x="350" y="183"/>
                    <a:pt x="350" y="183"/>
                  </a:cubicBezTo>
                  <a:cubicBezTo>
                    <a:pt x="347" y="186"/>
                    <a:pt x="347" y="186"/>
                    <a:pt x="347" y="186"/>
                  </a:cubicBezTo>
                  <a:cubicBezTo>
                    <a:pt x="348" y="189"/>
                    <a:pt x="348" y="189"/>
                    <a:pt x="348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3" y="184"/>
                    <a:pt x="353" y="184"/>
                    <a:pt x="353" y="184"/>
                  </a:cubicBezTo>
                  <a:cubicBezTo>
                    <a:pt x="357" y="184"/>
                    <a:pt x="357" y="184"/>
                    <a:pt x="357" y="184"/>
                  </a:cubicBezTo>
                  <a:cubicBezTo>
                    <a:pt x="362" y="181"/>
                    <a:pt x="362" y="181"/>
                    <a:pt x="362" y="181"/>
                  </a:cubicBezTo>
                  <a:cubicBezTo>
                    <a:pt x="365" y="180"/>
                    <a:pt x="365" y="180"/>
                    <a:pt x="365" y="180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8" y="178"/>
                    <a:pt x="368" y="178"/>
                    <a:pt x="368" y="178"/>
                  </a:cubicBezTo>
                  <a:cubicBezTo>
                    <a:pt x="368" y="179"/>
                    <a:pt x="368" y="179"/>
                    <a:pt x="368" y="179"/>
                  </a:cubicBezTo>
                  <a:cubicBezTo>
                    <a:pt x="370" y="180"/>
                    <a:pt x="370" y="180"/>
                    <a:pt x="370" y="180"/>
                  </a:cubicBezTo>
                  <a:cubicBezTo>
                    <a:pt x="374" y="177"/>
                    <a:pt x="374" y="177"/>
                    <a:pt x="374" y="177"/>
                  </a:cubicBezTo>
                  <a:cubicBezTo>
                    <a:pt x="377" y="177"/>
                    <a:pt x="377" y="177"/>
                    <a:pt x="377" y="177"/>
                  </a:cubicBezTo>
                  <a:cubicBezTo>
                    <a:pt x="378" y="176"/>
                    <a:pt x="378" y="176"/>
                    <a:pt x="378" y="176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4" y="180"/>
                    <a:pt x="374" y="180"/>
                    <a:pt x="374" y="180"/>
                  </a:cubicBezTo>
                  <a:cubicBezTo>
                    <a:pt x="374" y="181"/>
                    <a:pt x="374" y="181"/>
                    <a:pt x="374" y="181"/>
                  </a:cubicBezTo>
                  <a:cubicBezTo>
                    <a:pt x="376" y="181"/>
                    <a:pt x="376" y="181"/>
                    <a:pt x="376" y="181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0" y="186"/>
                    <a:pt x="370" y="186"/>
                    <a:pt x="370" y="186"/>
                  </a:cubicBezTo>
                  <a:cubicBezTo>
                    <a:pt x="369" y="185"/>
                    <a:pt x="369" y="185"/>
                    <a:pt x="369" y="185"/>
                  </a:cubicBezTo>
                  <a:cubicBezTo>
                    <a:pt x="367" y="185"/>
                    <a:pt x="367" y="185"/>
                    <a:pt x="367" y="185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4" y="188"/>
                    <a:pt x="364" y="188"/>
                    <a:pt x="364" y="188"/>
                  </a:cubicBezTo>
                  <a:cubicBezTo>
                    <a:pt x="367" y="188"/>
                    <a:pt x="367" y="188"/>
                    <a:pt x="367" y="188"/>
                  </a:cubicBezTo>
                  <a:cubicBezTo>
                    <a:pt x="369" y="190"/>
                    <a:pt x="369" y="190"/>
                    <a:pt x="369" y="190"/>
                  </a:cubicBezTo>
                  <a:cubicBezTo>
                    <a:pt x="368" y="193"/>
                    <a:pt x="368" y="193"/>
                    <a:pt x="368" y="193"/>
                  </a:cubicBezTo>
                  <a:cubicBezTo>
                    <a:pt x="364" y="198"/>
                    <a:pt x="364" y="198"/>
                    <a:pt x="364" y="198"/>
                  </a:cubicBezTo>
                  <a:cubicBezTo>
                    <a:pt x="364" y="200"/>
                    <a:pt x="364" y="200"/>
                    <a:pt x="364" y="200"/>
                  </a:cubicBezTo>
                  <a:cubicBezTo>
                    <a:pt x="363" y="202"/>
                    <a:pt x="363" y="202"/>
                    <a:pt x="363" y="202"/>
                  </a:cubicBezTo>
                  <a:cubicBezTo>
                    <a:pt x="362" y="204"/>
                    <a:pt x="362" y="204"/>
                    <a:pt x="362" y="204"/>
                  </a:cubicBezTo>
                  <a:cubicBezTo>
                    <a:pt x="363" y="205"/>
                    <a:pt x="363" y="205"/>
                    <a:pt x="363" y="205"/>
                  </a:cubicBezTo>
                  <a:cubicBezTo>
                    <a:pt x="363" y="207"/>
                    <a:pt x="363" y="207"/>
                    <a:pt x="363" y="207"/>
                  </a:cubicBezTo>
                  <a:cubicBezTo>
                    <a:pt x="362" y="209"/>
                    <a:pt x="362" y="209"/>
                    <a:pt x="362" y="209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56" y="213"/>
                    <a:pt x="356" y="213"/>
                    <a:pt x="356" y="213"/>
                  </a:cubicBezTo>
                  <a:cubicBezTo>
                    <a:pt x="354" y="214"/>
                    <a:pt x="354" y="214"/>
                    <a:pt x="354" y="214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0" y="217"/>
                    <a:pt x="350" y="217"/>
                    <a:pt x="350" y="217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4" y="215"/>
                    <a:pt x="344" y="215"/>
                    <a:pt x="344" y="215"/>
                  </a:cubicBezTo>
                  <a:cubicBezTo>
                    <a:pt x="342" y="215"/>
                    <a:pt x="342" y="215"/>
                    <a:pt x="342" y="215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0" y="212"/>
                    <a:pt x="340" y="212"/>
                    <a:pt x="340" y="212"/>
                  </a:cubicBezTo>
                  <a:cubicBezTo>
                    <a:pt x="339" y="212"/>
                    <a:pt x="339" y="212"/>
                    <a:pt x="339" y="212"/>
                  </a:cubicBezTo>
                  <a:cubicBezTo>
                    <a:pt x="336" y="215"/>
                    <a:pt x="336" y="215"/>
                    <a:pt x="336" y="215"/>
                  </a:cubicBezTo>
                  <a:cubicBezTo>
                    <a:pt x="334" y="217"/>
                    <a:pt x="334" y="217"/>
                    <a:pt x="334" y="217"/>
                  </a:cubicBezTo>
                  <a:cubicBezTo>
                    <a:pt x="332" y="219"/>
                    <a:pt x="332" y="219"/>
                    <a:pt x="332" y="219"/>
                  </a:cubicBezTo>
                  <a:cubicBezTo>
                    <a:pt x="327" y="221"/>
                    <a:pt x="327" y="221"/>
                    <a:pt x="327" y="221"/>
                  </a:cubicBezTo>
                  <a:cubicBezTo>
                    <a:pt x="325" y="222"/>
                    <a:pt x="325" y="222"/>
                    <a:pt x="325" y="222"/>
                  </a:cubicBezTo>
                  <a:cubicBezTo>
                    <a:pt x="323" y="223"/>
                    <a:pt x="323" y="223"/>
                    <a:pt x="323" y="223"/>
                  </a:cubicBezTo>
                  <a:cubicBezTo>
                    <a:pt x="321" y="222"/>
                    <a:pt x="321" y="222"/>
                    <a:pt x="321" y="222"/>
                  </a:cubicBezTo>
                  <a:cubicBezTo>
                    <a:pt x="317" y="222"/>
                    <a:pt x="317" y="222"/>
                    <a:pt x="317" y="222"/>
                  </a:cubicBezTo>
                  <a:cubicBezTo>
                    <a:pt x="314" y="224"/>
                    <a:pt x="314" y="224"/>
                    <a:pt x="314" y="224"/>
                  </a:cubicBezTo>
                  <a:cubicBezTo>
                    <a:pt x="311" y="224"/>
                    <a:pt x="311" y="224"/>
                    <a:pt x="311" y="224"/>
                  </a:cubicBezTo>
                  <a:cubicBezTo>
                    <a:pt x="310" y="226"/>
                    <a:pt x="310" y="226"/>
                    <a:pt x="310" y="226"/>
                  </a:cubicBezTo>
                  <a:cubicBezTo>
                    <a:pt x="310" y="229"/>
                    <a:pt x="310" y="229"/>
                    <a:pt x="310" y="229"/>
                  </a:cubicBezTo>
                  <a:cubicBezTo>
                    <a:pt x="308" y="233"/>
                    <a:pt x="308" y="233"/>
                    <a:pt x="308" y="233"/>
                  </a:cubicBezTo>
                  <a:cubicBezTo>
                    <a:pt x="306" y="235"/>
                    <a:pt x="306" y="235"/>
                    <a:pt x="306" y="235"/>
                  </a:cubicBezTo>
                  <a:cubicBezTo>
                    <a:pt x="306" y="233"/>
                    <a:pt x="306" y="233"/>
                    <a:pt x="306" y="233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299" y="232"/>
                    <a:pt x="299" y="232"/>
                    <a:pt x="299" y="232"/>
                  </a:cubicBezTo>
                  <a:cubicBezTo>
                    <a:pt x="300" y="234"/>
                    <a:pt x="300" y="234"/>
                    <a:pt x="300" y="234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298" y="236"/>
                    <a:pt x="298" y="236"/>
                    <a:pt x="298" y="23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4" y="231"/>
                    <a:pt x="294" y="231"/>
                    <a:pt x="294" y="231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6" y="238"/>
                    <a:pt x="286" y="238"/>
                    <a:pt x="286" y="238"/>
                  </a:cubicBezTo>
                  <a:cubicBezTo>
                    <a:pt x="281" y="243"/>
                    <a:pt x="281" y="243"/>
                    <a:pt x="281" y="243"/>
                  </a:cubicBezTo>
                  <a:cubicBezTo>
                    <a:pt x="280" y="247"/>
                    <a:pt x="280" y="247"/>
                    <a:pt x="280" y="247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6" y="248"/>
                    <a:pt x="276" y="248"/>
                    <a:pt x="276" y="248"/>
                  </a:cubicBezTo>
                  <a:cubicBezTo>
                    <a:pt x="274" y="247"/>
                    <a:pt x="274" y="247"/>
                    <a:pt x="274" y="247"/>
                  </a:cubicBezTo>
                  <a:cubicBezTo>
                    <a:pt x="273" y="248"/>
                    <a:pt x="273" y="248"/>
                    <a:pt x="273" y="248"/>
                  </a:cubicBezTo>
                  <a:cubicBezTo>
                    <a:pt x="276" y="251"/>
                    <a:pt x="276" y="251"/>
                    <a:pt x="276" y="251"/>
                  </a:cubicBezTo>
                  <a:cubicBezTo>
                    <a:pt x="275" y="253"/>
                    <a:pt x="275" y="253"/>
                    <a:pt x="275" y="253"/>
                  </a:cubicBezTo>
                  <a:cubicBezTo>
                    <a:pt x="274" y="253"/>
                    <a:pt x="274" y="253"/>
                    <a:pt x="274" y="253"/>
                  </a:cubicBezTo>
                  <a:cubicBezTo>
                    <a:pt x="272" y="251"/>
                    <a:pt x="272" y="251"/>
                    <a:pt x="272" y="251"/>
                  </a:cubicBezTo>
                  <a:cubicBezTo>
                    <a:pt x="271" y="251"/>
                    <a:pt x="271" y="251"/>
                    <a:pt x="271" y="251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67" y="258"/>
                    <a:pt x="267" y="258"/>
                    <a:pt x="267" y="258"/>
                  </a:cubicBezTo>
                  <a:cubicBezTo>
                    <a:pt x="269" y="261"/>
                    <a:pt x="269" y="261"/>
                    <a:pt x="269" y="261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69" y="266"/>
                    <a:pt x="269" y="266"/>
                    <a:pt x="269" y="266"/>
                  </a:cubicBezTo>
                  <a:cubicBezTo>
                    <a:pt x="268" y="268"/>
                    <a:pt x="268" y="268"/>
                    <a:pt x="268" y="268"/>
                  </a:cubicBezTo>
                  <a:cubicBezTo>
                    <a:pt x="269" y="270"/>
                    <a:pt x="269" y="270"/>
                    <a:pt x="269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3" y="273"/>
                    <a:pt x="273" y="273"/>
                    <a:pt x="273" y="273"/>
                  </a:cubicBezTo>
                  <a:cubicBezTo>
                    <a:pt x="271" y="274"/>
                    <a:pt x="271" y="274"/>
                    <a:pt x="271" y="274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6"/>
                    <a:pt x="271" y="276"/>
                    <a:pt x="271" y="276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4" y="274"/>
                    <a:pt x="274" y="274"/>
                    <a:pt x="274" y="274"/>
                  </a:cubicBezTo>
                  <a:cubicBezTo>
                    <a:pt x="275" y="274"/>
                    <a:pt x="275" y="274"/>
                    <a:pt x="275" y="274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6" y="277"/>
                    <a:pt x="276" y="277"/>
                    <a:pt x="276" y="277"/>
                  </a:cubicBezTo>
                  <a:cubicBezTo>
                    <a:pt x="279" y="277"/>
                    <a:pt x="279" y="277"/>
                    <a:pt x="279" y="277"/>
                  </a:cubicBezTo>
                  <a:cubicBezTo>
                    <a:pt x="281" y="278"/>
                    <a:pt x="281" y="278"/>
                    <a:pt x="281" y="278"/>
                  </a:cubicBezTo>
                  <a:cubicBezTo>
                    <a:pt x="283" y="278"/>
                    <a:pt x="283" y="278"/>
                    <a:pt x="283" y="278"/>
                  </a:cubicBezTo>
                  <a:cubicBezTo>
                    <a:pt x="285" y="276"/>
                    <a:pt x="285" y="276"/>
                    <a:pt x="285" y="276"/>
                  </a:cubicBezTo>
                  <a:cubicBezTo>
                    <a:pt x="286" y="272"/>
                    <a:pt x="286" y="272"/>
                    <a:pt x="286" y="272"/>
                  </a:cubicBezTo>
                  <a:cubicBezTo>
                    <a:pt x="288" y="270"/>
                    <a:pt x="288" y="270"/>
                    <a:pt x="288" y="270"/>
                  </a:cubicBezTo>
                  <a:cubicBezTo>
                    <a:pt x="292" y="270"/>
                    <a:pt x="292" y="270"/>
                    <a:pt x="292" y="270"/>
                  </a:cubicBezTo>
                  <a:cubicBezTo>
                    <a:pt x="294" y="269"/>
                    <a:pt x="294" y="269"/>
                    <a:pt x="294" y="269"/>
                  </a:cubicBezTo>
                  <a:cubicBezTo>
                    <a:pt x="292" y="271"/>
                    <a:pt x="292" y="271"/>
                    <a:pt x="292" y="271"/>
                  </a:cubicBezTo>
                  <a:cubicBezTo>
                    <a:pt x="290" y="272"/>
                    <a:pt x="290" y="272"/>
                    <a:pt x="290" y="272"/>
                  </a:cubicBezTo>
                  <a:cubicBezTo>
                    <a:pt x="286" y="275"/>
                    <a:pt x="286" y="275"/>
                    <a:pt x="286" y="275"/>
                  </a:cubicBezTo>
                  <a:cubicBezTo>
                    <a:pt x="286" y="278"/>
                    <a:pt x="286" y="278"/>
                    <a:pt x="286" y="278"/>
                  </a:cubicBezTo>
                  <a:cubicBezTo>
                    <a:pt x="284" y="279"/>
                    <a:pt x="284" y="279"/>
                    <a:pt x="284" y="279"/>
                  </a:cubicBezTo>
                  <a:cubicBezTo>
                    <a:pt x="287" y="282"/>
                    <a:pt x="287" y="282"/>
                    <a:pt x="287" y="282"/>
                  </a:cubicBezTo>
                  <a:cubicBezTo>
                    <a:pt x="287" y="284"/>
                    <a:pt x="287" y="284"/>
                    <a:pt x="287" y="284"/>
                  </a:cubicBezTo>
                  <a:cubicBezTo>
                    <a:pt x="284" y="284"/>
                    <a:pt x="284" y="284"/>
                    <a:pt x="284" y="284"/>
                  </a:cubicBezTo>
                  <a:cubicBezTo>
                    <a:pt x="282" y="283"/>
                    <a:pt x="282" y="283"/>
                    <a:pt x="282" y="283"/>
                  </a:cubicBezTo>
                  <a:cubicBezTo>
                    <a:pt x="282" y="282"/>
                    <a:pt x="282" y="282"/>
                    <a:pt x="282" y="282"/>
                  </a:cubicBezTo>
                  <a:cubicBezTo>
                    <a:pt x="281" y="281"/>
                    <a:pt x="281" y="281"/>
                    <a:pt x="281" y="281"/>
                  </a:cubicBezTo>
                  <a:cubicBezTo>
                    <a:pt x="279" y="281"/>
                    <a:pt x="279" y="281"/>
                    <a:pt x="279" y="281"/>
                  </a:cubicBezTo>
                  <a:cubicBezTo>
                    <a:pt x="278" y="279"/>
                    <a:pt x="278" y="279"/>
                    <a:pt x="278" y="279"/>
                  </a:cubicBezTo>
                  <a:cubicBezTo>
                    <a:pt x="275" y="278"/>
                    <a:pt x="275" y="278"/>
                    <a:pt x="275" y="278"/>
                  </a:cubicBezTo>
                  <a:cubicBezTo>
                    <a:pt x="273" y="277"/>
                    <a:pt x="273" y="277"/>
                    <a:pt x="273" y="277"/>
                  </a:cubicBezTo>
                  <a:cubicBezTo>
                    <a:pt x="272" y="278"/>
                    <a:pt x="272" y="278"/>
                    <a:pt x="272" y="278"/>
                  </a:cubicBezTo>
                  <a:cubicBezTo>
                    <a:pt x="270" y="278"/>
                    <a:pt x="270" y="278"/>
                    <a:pt x="270" y="278"/>
                  </a:cubicBezTo>
                  <a:cubicBezTo>
                    <a:pt x="269" y="280"/>
                    <a:pt x="269" y="280"/>
                    <a:pt x="269" y="280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5"/>
                    <a:pt x="265" y="285"/>
                    <a:pt x="265" y="285"/>
                  </a:cubicBezTo>
                  <a:cubicBezTo>
                    <a:pt x="267" y="285"/>
                    <a:pt x="267" y="285"/>
                    <a:pt x="267" y="285"/>
                  </a:cubicBezTo>
                  <a:cubicBezTo>
                    <a:pt x="265" y="287"/>
                    <a:pt x="265" y="287"/>
                    <a:pt x="265" y="287"/>
                  </a:cubicBezTo>
                  <a:cubicBezTo>
                    <a:pt x="265" y="290"/>
                    <a:pt x="265" y="290"/>
                    <a:pt x="265" y="290"/>
                  </a:cubicBezTo>
                  <a:cubicBezTo>
                    <a:pt x="265" y="292"/>
                    <a:pt x="265" y="292"/>
                    <a:pt x="265" y="292"/>
                  </a:cubicBezTo>
                  <a:cubicBezTo>
                    <a:pt x="267" y="292"/>
                    <a:pt x="267" y="292"/>
                    <a:pt x="267" y="292"/>
                  </a:cubicBezTo>
                  <a:cubicBezTo>
                    <a:pt x="267" y="296"/>
                    <a:pt x="267" y="296"/>
                    <a:pt x="267" y="296"/>
                  </a:cubicBezTo>
                  <a:cubicBezTo>
                    <a:pt x="268" y="298"/>
                    <a:pt x="268" y="298"/>
                    <a:pt x="268" y="298"/>
                  </a:cubicBezTo>
                  <a:cubicBezTo>
                    <a:pt x="268" y="300"/>
                    <a:pt x="268" y="300"/>
                    <a:pt x="268" y="300"/>
                  </a:cubicBezTo>
                  <a:cubicBezTo>
                    <a:pt x="270" y="302"/>
                    <a:pt x="270" y="302"/>
                    <a:pt x="270" y="302"/>
                  </a:cubicBezTo>
                  <a:cubicBezTo>
                    <a:pt x="270" y="303"/>
                    <a:pt x="270" y="303"/>
                    <a:pt x="270" y="303"/>
                  </a:cubicBezTo>
                  <a:cubicBezTo>
                    <a:pt x="267" y="303"/>
                    <a:pt x="267" y="303"/>
                    <a:pt x="267" y="303"/>
                  </a:cubicBezTo>
                  <a:cubicBezTo>
                    <a:pt x="266" y="304"/>
                    <a:pt x="266" y="304"/>
                    <a:pt x="266" y="304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8" y="308"/>
                    <a:pt x="278" y="308"/>
                    <a:pt x="278" y="308"/>
                  </a:cubicBezTo>
                  <a:cubicBezTo>
                    <a:pt x="281" y="306"/>
                    <a:pt x="281" y="306"/>
                    <a:pt x="281" y="306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86" y="306"/>
                    <a:pt x="286" y="306"/>
                    <a:pt x="286" y="306"/>
                  </a:cubicBezTo>
                  <a:cubicBezTo>
                    <a:pt x="289" y="302"/>
                    <a:pt x="289" y="302"/>
                    <a:pt x="289" y="302"/>
                  </a:cubicBezTo>
                  <a:cubicBezTo>
                    <a:pt x="289" y="300"/>
                    <a:pt x="289" y="300"/>
                    <a:pt x="289" y="300"/>
                  </a:cubicBezTo>
                  <a:cubicBezTo>
                    <a:pt x="288" y="298"/>
                    <a:pt x="288" y="298"/>
                    <a:pt x="288" y="298"/>
                  </a:cubicBezTo>
                  <a:cubicBezTo>
                    <a:pt x="288" y="297"/>
                    <a:pt x="288" y="297"/>
                    <a:pt x="288" y="297"/>
                  </a:cubicBezTo>
                  <a:cubicBezTo>
                    <a:pt x="291" y="295"/>
                    <a:pt x="291" y="295"/>
                    <a:pt x="291" y="295"/>
                  </a:cubicBezTo>
                  <a:cubicBezTo>
                    <a:pt x="295" y="293"/>
                    <a:pt x="295" y="293"/>
                    <a:pt x="295" y="293"/>
                  </a:cubicBezTo>
                  <a:cubicBezTo>
                    <a:pt x="300" y="289"/>
                    <a:pt x="300" y="289"/>
                    <a:pt x="300" y="289"/>
                  </a:cubicBezTo>
                  <a:cubicBezTo>
                    <a:pt x="302" y="290"/>
                    <a:pt x="302" y="290"/>
                    <a:pt x="302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295" y="295"/>
                    <a:pt x="295" y="295"/>
                    <a:pt x="295" y="295"/>
                  </a:cubicBezTo>
                  <a:cubicBezTo>
                    <a:pt x="292" y="297"/>
                    <a:pt x="292" y="297"/>
                    <a:pt x="292" y="297"/>
                  </a:cubicBezTo>
                  <a:cubicBezTo>
                    <a:pt x="292" y="298"/>
                    <a:pt x="292" y="298"/>
                    <a:pt x="292" y="298"/>
                  </a:cubicBezTo>
                  <a:cubicBezTo>
                    <a:pt x="294" y="300"/>
                    <a:pt x="294" y="300"/>
                    <a:pt x="294" y="300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292" y="305"/>
                    <a:pt x="292" y="305"/>
                    <a:pt x="292" y="305"/>
                  </a:cubicBezTo>
                  <a:cubicBezTo>
                    <a:pt x="289" y="306"/>
                    <a:pt x="289" y="306"/>
                    <a:pt x="289" y="306"/>
                  </a:cubicBezTo>
                  <a:cubicBezTo>
                    <a:pt x="289" y="309"/>
                    <a:pt x="289" y="309"/>
                    <a:pt x="289" y="309"/>
                  </a:cubicBezTo>
                  <a:cubicBezTo>
                    <a:pt x="289" y="312"/>
                    <a:pt x="289" y="312"/>
                    <a:pt x="289" y="312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9" y="316"/>
                    <a:pt x="289" y="316"/>
                    <a:pt x="289" y="316"/>
                  </a:cubicBezTo>
                  <a:cubicBezTo>
                    <a:pt x="288" y="318"/>
                    <a:pt x="288" y="318"/>
                    <a:pt x="288" y="318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5" y="321"/>
                    <a:pt x="285" y="321"/>
                    <a:pt x="285" y="321"/>
                  </a:cubicBezTo>
                  <a:cubicBezTo>
                    <a:pt x="284" y="323"/>
                    <a:pt x="284" y="323"/>
                    <a:pt x="284" y="323"/>
                  </a:cubicBezTo>
                  <a:cubicBezTo>
                    <a:pt x="283" y="325"/>
                    <a:pt x="283" y="325"/>
                    <a:pt x="283" y="325"/>
                  </a:cubicBezTo>
                  <a:cubicBezTo>
                    <a:pt x="282" y="324"/>
                    <a:pt x="282" y="324"/>
                    <a:pt x="282" y="324"/>
                  </a:cubicBezTo>
                  <a:cubicBezTo>
                    <a:pt x="281" y="325"/>
                    <a:pt x="281" y="325"/>
                    <a:pt x="281" y="325"/>
                  </a:cubicBezTo>
                  <a:cubicBezTo>
                    <a:pt x="282" y="327"/>
                    <a:pt x="282" y="327"/>
                    <a:pt x="282" y="327"/>
                  </a:cubicBezTo>
                  <a:cubicBezTo>
                    <a:pt x="282" y="330"/>
                    <a:pt x="282" y="330"/>
                    <a:pt x="282" y="330"/>
                  </a:cubicBezTo>
                  <a:cubicBezTo>
                    <a:pt x="283" y="330"/>
                    <a:pt x="283" y="330"/>
                    <a:pt x="283" y="330"/>
                  </a:cubicBezTo>
                  <a:cubicBezTo>
                    <a:pt x="286" y="329"/>
                    <a:pt x="286" y="329"/>
                    <a:pt x="286" y="329"/>
                  </a:cubicBezTo>
                  <a:cubicBezTo>
                    <a:pt x="287" y="329"/>
                    <a:pt x="287" y="329"/>
                    <a:pt x="287" y="329"/>
                  </a:cubicBezTo>
                  <a:cubicBezTo>
                    <a:pt x="288" y="331"/>
                    <a:pt x="288" y="331"/>
                    <a:pt x="288" y="331"/>
                  </a:cubicBezTo>
                  <a:cubicBezTo>
                    <a:pt x="286" y="332"/>
                    <a:pt x="286" y="332"/>
                    <a:pt x="286" y="332"/>
                  </a:cubicBezTo>
                  <a:cubicBezTo>
                    <a:pt x="284" y="332"/>
                    <a:pt x="284" y="332"/>
                    <a:pt x="284" y="332"/>
                  </a:cubicBezTo>
                  <a:cubicBezTo>
                    <a:pt x="283" y="333"/>
                    <a:pt x="283" y="333"/>
                    <a:pt x="283" y="333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36"/>
                    <a:pt x="283" y="336"/>
                    <a:pt x="283" y="336"/>
                  </a:cubicBezTo>
                  <a:cubicBezTo>
                    <a:pt x="283" y="337"/>
                    <a:pt x="283" y="337"/>
                    <a:pt x="283" y="337"/>
                  </a:cubicBezTo>
                  <a:cubicBezTo>
                    <a:pt x="282" y="338"/>
                    <a:pt x="282" y="338"/>
                    <a:pt x="282" y="338"/>
                  </a:cubicBezTo>
                  <a:cubicBezTo>
                    <a:pt x="280" y="339"/>
                    <a:pt x="280" y="339"/>
                    <a:pt x="280" y="339"/>
                  </a:cubicBezTo>
                  <a:cubicBezTo>
                    <a:pt x="278" y="340"/>
                    <a:pt x="278" y="340"/>
                    <a:pt x="278" y="340"/>
                  </a:cubicBezTo>
                  <a:cubicBezTo>
                    <a:pt x="276" y="340"/>
                    <a:pt x="276" y="340"/>
                    <a:pt x="276" y="340"/>
                  </a:cubicBezTo>
                  <a:cubicBezTo>
                    <a:pt x="275" y="340"/>
                    <a:pt x="275" y="340"/>
                    <a:pt x="275" y="340"/>
                  </a:cubicBezTo>
                  <a:cubicBezTo>
                    <a:pt x="277" y="342"/>
                    <a:pt x="277" y="342"/>
                    <a:pt x="277" y="342"/>
                  </a:cubicBezTo>
                  <a:cubicBezTo>
                    <a:pt x="279" y="342"/>
                    <a:pt x="279" y="342"/>
                    <a:pt x="279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3" y="340"/>
                    <a:pt x="283" y="340"/>
                    <a:pt x="283" y="340"/>
                  </a:cubicBezTo>
                  <a:cubicBezTo>
                    <a:pt x="288" y="337"/>
                    <a:pt x="288" y="337"/>
                    <a:pt x="288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91" y="338"/>
                    <a:pt x="291" y="338"/>
                    <a:pt x="291" y="338"/>
                  </a:cubicBezTo>
                  <a:cubicBezTo>
                    <a:pt x="293" y="336"/>
                    <a:pt x="293" y="336"/>
                    <a:pt x="293" y="336"/>
                  </a:cubicBezTo>
                  <a:cubicBezTo>
                    <a:pt x="297" y="334"/>
                    <a:pt x="297" y="334"/>
                    <a:pt x="297" y="334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295" y="337"/>
                    <a:pt x="295" y="337"/>
                    <a:pt x="295" y="337"/>
                  </a:cubicBezTo>
                  <a:cubicBezTo>
                    <a:pt x="295" y="338"/>
                    <a:pt x="295" y="338"/>
                    <a:pt x="295" y="338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97" y="341"/>
                    <a:pt x="297" y="341"/>
                    <a:pt x="297" y="341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300" y="342"/>
                    <a:pt x="300" y="342"/>
                    <a:pt x="300" y="342"/>
                  </a:cubicBezTo>
                  <a:cubicBezTo>
                    <a:pt x="301" y="340"/>
                    <a:pt x="301" y="340"/>
                    <a:pt x="301" y="340"/>
                  </a:cubicBezTo>
                  <a:cubicBezTo>
                    <a:pt x="302" y="341"/>
                    <a:pt x="302" y="341"/>
                    <a:pt x="302" y="341"/>
                  </a:cubicBezTo>
                  <a:cubicBezTo>
                    <a:pt x="302" y="342"/>
                    <a:pt x="302" y="342"/>
                    <a:pt x="302" y="342"/>
                  </a:cubicBezTo>
                  <a:cubicBezTo>
                    <a:pt x="303" y="345"/>
                    <a:pt x="303" y="345"/>
                    <a:pt x="303" y="345"/>
                  </a:cubicBezTo>
                  <a:cubicBezTo>
                    <a:pt x="304" y="349"/>
                    <a:pt x="304" y="349"/>
                    <a:pt x="304" y="349"/>
                  </a:cubicBezTo>
                  <a:cubicBezTo>
                    <a:pt x="303" y="351"/>
                    <a:pt x="303" y="351"/>
                    <a:pt x="303" y="351"/>
                  </a:cubicBezTo>
                  <a:cubicBezTo>
                    <a:pt x="304" y="354"/>
                    <a:pt x="304" y="354"/>
                    <a:pt x="304" y="354"/>
                  </a:cubicBezTo>
                  <a:cubicBezTo>
                    <a:pt x="306" y="355"/>
                    <a:pt x="306" y="355"/>
                    <a:pt x="306" y="355"/>
                  </a:cubicBezTo>
                  <a:cubicBezTo>
                    <a:pt x="307" y="352"/>
                    <a:pt x="307" y="352"/>
                    <a:pt x="307" y="352"/>
                  </a:cubicBezTo>
                  <a:cubicBezTo>
                    <a:pt x="307" y="349"/>
                    <a:pt x="307" y="349"/>
                    <a:pt x="307" y="349"/>
                  </a:cubicBezTo>
                  <a:cubicBezTo>
                    <a:pt x="309" y="346"/>
                    <a:pt x="309" y="346"/>
                    <a:pt x="309" y="346"/>
                  </a:cubicBezTo>
                  <a:cubicBezTo>
                    <a:pt x="309" y="344"/>
                    <a:pt x="309" y="344"/>
                    <a:pt x="309" y="344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5" y="340"/>
                    <a:pt x="315" y="340"/>
                    <a:pt x="315" y="340"/>
                  </a:cubicBezTo>
                  <a:cubicBezTo>
                    <a:pt x="319" y="339"/>
                    <a:pt x="319" y="339"/>
                    <a:pt x="319" y="339"/>
                  </a:cubicBezTo>
                  <a:cubicBezTo>
                    <a:pt x="316" y="341"/>
                    <a:pt x="316" y="341"/>
                    <a:pt x="316" y="341"/>
                  </a:cubicBezTo>
                  <a:cubicBezTo>
                    <a:pt x="312" y="345"/>
                    <a:pt x="312" y="345"/>
                    <a:pt x="312" y="345"/>
                  </a:cubicBezTo>
                  <a:cubicBezTo>
                    <a:pt x="312" y="346"/>
                    <a:pt x="312" y="346"/>
                    <a:pt x="312" y="346"/>
                  </a:cubicBezTo>
                  <a:cubicBezTo>
                    <a:pt x="315" y="349"/>
                    <a:pt x="315" y="349"/>
                    <a:pt x="315" y="349"/>
                  </a:cubicBezTo>
                  <a:cubicBezTo>
                    <a:pt x="317" y="350"/>
                    <a:pt x="317" y="350"/>
                    <a:pt x="317" y="350"/>
                  </a:cubicBezTo>
                  <a:cubicBezTo>
                    <a:pt x="320" y="348"/>
                    <a:pt x="320" y="348"/>
                    <a:pt x="320" y="348"/>
                  </a:cubicBezTo>
                  <a:cubicBezTo>
                    <a:pt x="325" y="347"/>
                    <a:pt x="325" y="347"/>
                    <a:pt x="325" y="347"/>
                  </a:cubicBezTo>
                  <a:cubicBezTo>
                    <a:pt x="327" y="345"/>
                    <a:pt x="327" y="345"/>
                    <a:pt x="327" y="34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3" y="343"/>
                    <a:pt x="333" y="343"/>
                    <a:pt x="333" y="343"/>
                  </a:cubicBezTo>
                  <a:cubicBezTo>
                    <a:pt x="334" y="343"/>
                    <a:pt x="334" y="343"/>
                    <a:pt x="334" y="343"/>
                  </a:cubicBezTo>
                  <a:cubicBezTo>
                    <a:pt x="333" y="344"/>
                    <a:pt x="333" y="344"/>
                    <a:pt x="333" y="344"/>
                  </a:cubicBezTo>
                  <a:cubicBezTo>
                    <a:pt x="330" y="347"/>
                    <a:pt x="330" y="347"/>
                    <a:pt x="330" y="347"/>
                  </a:cubicBezTo>
                  <a:cubicBezTo>
                    <a:pt x="330" y="348"/>
                    <a:pt x="330" y="348"/>
                    <a:pt x="330" y="348"/>
                  </a:cubicBezTo>
                  <a:cubicBezTo>
                    <a:pt x="329" y="350"/>
                    <a:pt x="329" y="350"/>
                    <a:pt x="329" y="350"/>
                  </a:cubicBezTo>
                  <a:cubicBezTo>
                    <a:pt x="322" y="354"/>
                    <a:pt x="322" y="354"/>
                    <a:pt x="322" y="354"/>
                  </a:cubicBezTo>
                  <a:cubicBezTo>
                    <a:pt x="319" y="356"/>
                    <a:pt x="319" y="356"/>
                    <a:pt x="319" y="356"/>
                  </a:cubicBezTo>
                  <a:cubicBezTo>
                    <a:pt x="317" y="360"/>
                    <a:pt x="317" y="360"/>
                    <a:pt x="317" y="360"/>
                  </a:cubicBezTo>
                  <a:cubicBezTo>
                    <a:pt x="316" y="362"/>
                    <a:pt x="316" y="362"/>
                    <a:pt x="316" y="362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20" y="366"/>
                    <a:pt x="320" y="366"/>
                    <a:pt x="320" y="366"/>
                  </a:cubicBezTo>
                  <a:cubicBezTo>
                    <a:pt x="316" y="365"/>
                    <a:pt x="316" y="365"/>
                    <a:pt x="316" y="365"/>
                  </a:cubicBezTo>
                  <a:cubicBezTo>
                    <a:pt x="314" y="366"/>
                    <a:pt x="314" y="366"/>
                    <a:pt x="314" y="366"/>
                  </a:cubicBezTo>
                  <a:cubicBezTo>
                    <a:pt x="312" y="369"/>
                    <a:pt x="312" y="369"/>
                    <a:pt x="312" y="369"/>
                  </a:cubicBezTo>
                  <a:cubicBezTo>
                    <a:pt x="311" y="372"/>
                    <a:pt x="311" y="372"/>
                    <a:pt x="311" y="372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07" y="377"/>
                    <a:pt x="307" y="377"/>
                    <a:pt x="307" y="377"/>
                  </a:cubicBezTo>
                  <a:cubicBezTo>
                    <a:pt x="307" y="379"/>
                    <a:pt x="307" y="379"/>
                    <a:pt x="307" y="379"/>
                  </a:cubicBezTo>
                  <a:cubicBezTo>
                    <a:pt x="308" y="380"/>
                    <a:pt x="308" y="380"/>
                    <a:pt x="308" y="380"/>
                  </a:cubicBezTo>
                  <a:cubicBezTo>
                    <a:pt x="308" y="381"/>
                    <a:pt x="308" y="381"/>
                    <a:pt x="308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5" y="379"/>
                    <a:pt x="305" y="379"/>
                    <a:pt x="305" y="379"/>
                  </a:cubicBezTo>
                  <a:cubicBezTo>
                    <a:pt x="304" y="379"/>
                    <a:pt x="304" y="379"/>
                    <a:pt x="304" y="379"/>
                  </a:cubicBezTo>
                  <a:cubicBezTo>
                    <a:pt x="302" y="381"/>
                    <a:pt x="302" y="381"/>
                    <a:pt x="302" y="381"/>
                  </a:cubicBezTo>
                  <a:cubicBezTo>
                    <a:pt x="299" y="383"/>
                    <a:pt x="299" y="383"/>
                    <a:pt x="299" y="383"/>
                  </a:cubicBezTo>
                  <a:cubicBezTo>
                    <a:pt x="300" y="385"/>
                    <a:pt x="300" y="385"/>
                    <a:pt x="300" y="385"/>
                  </a:cubicBezTo>
                  <a:cubicBezTo>
                    <a:pt x="299" y="386"/>
                    <a:pt x="299" y="386"/>
                    <a:pt x="299" y="386"/>
                  </a:cubicBezTo>
                  <a:cubicBezTo>
                    <a:pt x="297" y="386"/>
                    <a:pt x="297" y="386"/>
                    <a:pt x="297" y="386"/>
                  </a:cubicBezTo>
                  <a:cubicBezTo>
                    <a:pt x="296" y="385"/>
                    <a:pt x="296" y="385"/>
                    <a:pt x="296" y="385"/>
                  </a:cubicBezTo>
                  <a:cubicBezTo>
                    <a:pt x="295" y="386"/>
                    <a:pt x="295" y="386"/>
                    <a:pt x="295" y="386"/>
                  </a:cubicBezTo>
                  <a:cubicBezTo>
                    <a:pt x="290" y="390"/>
                    <a:pt x="290" y="390"/>
                    <a:pt x="290" y="390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89" y="394"/>
                    <a:pt x="289" y="394"/>
                    <a:pt x="289" y="394"/>
                  </a:cubicBezTo>
                  <a:cubicBezTo>
                    <a:pt x="288" y="395"/>
                    <a:pt x="288" y="395"/>
                    <a:pt x="288" y="395"/>
                  </a:cubicBezTo>
                  <a:cubicBezTo>
                    <a:pt x="286" y="394"/>
                    <a:pt x="286" y="394"/>
                    <a:pt x="286" y="394"/>
                  </a:cubicBezTo>
                  <a:cubicBezTo>
                    <a:pt x="286" y="392"/>
                    <a:pt x="286" y="392"/>
                    <a:pt x="286" y="392"/>
                  </a:cubicBezTo>
                  <a:cubicBezTo>
                    <a:pt x="282" y="393"/>
                    <a:pt x="282" y="393"/>
                    <a:pt x="282" y="393"/>
                  </a:cubicBezTo>
                  <a:cubicBezTo>
                    <a:pt x="280" y="395"/>
                    <a:pt x="280" y="395"/>
                    <a:pt x="280" y="395"/>
                  </a:cubicBezTo>
                  <a:cubicBezTo>
                    <a:pt x="277" y="396"/>
                    <a:pt x="277" y="396"/>
                    <a:pt x="277" y="396"/>
                  </a:cubicBezTo>
                  <a:cubicBezTo>
                    <a:pt x="277" y="398"/>
                    <a:pt x="277" y="398"/>
                    <a:pt x="277" y="398"/>
                  </a:cubicBezTo>
                  <a:cubicBezTo>
                    <a:pt x="275" y="399"/>
                    <a:pt x="275" y="399"/>
                    <a:pt x="275" y="399"/>
                  </a:cubicBezTo>
                  <a:cubicBezTo>
                    <a:pt x="272" y="399"/>
                    <a:pt x="272" y="399"/>
                    <a:pt x="272" y="399"/>
                  </a:cubicBezTo>
                  <a:cubicBezTo>
                    <a:pt x="268" y="402"/>
                    <a:pt x="268" y="402"/>
                    <a:pt x="268" y="402"/>
                  </a:cubicBezTo>
                  <a:cubicBezTo>
                    <a:pt x="263" y="404"/>
                    <a:pt x="263" y="404"/>
                    <a:pt x="263" y="404"/>
                  </a:cubicBezTo>
                  <a:cubicBezTo>
                    <a:pt x="259" y="407"/>
                    <a:pt x="259" y="407"/>
                    <a:pt x="259" y="407"/>
                  </a:cubicBezTo>
                  <a:cubicBezTo>
                    <a:pt x="257" y="410"/>
                    <a:pt x="257" y="410"/>
                    <a:pt x="257" y="410"/>
                  </a:cubicBezTo>
                  <a:cubicBezTo>
                    <a:pt x="257" y="412"/>
                    <a:pt x="257" y="412"/>
                    <a:pt x="257" y="412"/>
                  </a:cubicBezTo>
                  <a:cubicBezTo>
                    <a:pt x="258" y="414"/>
                    <a:pt x="258" y="414"/>
                    <a:pt x="258" y="414"/>
                  </a:cubicBezTo>
                  <a:cubicBezTo>
                    <a:pt x="258" y="415"/>
                    <a:pt x="258" y="415"/>
                    <a:pt x="258" y="415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6" y="414"/>
                    <a:pt x="256" y="414"/>
                    <a:pt x="256" y="414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5"/>
                    <a:pt x="254" y="415"/>
                    <a:pt x="254" y="415"/>
                  </a:cubicBezTo>
                  <a:cubicBezTo>
                    <a:pt x="254" y="417"/>
                    <a:pt x="254" y="417"/>
                    <a:pt x="254" y="417"/>
                  </a:cubicBezTo>
                  <a:cubicBezTo>
                    <a:pt x="253" y="417"/>
                    <a:pt x="253" y="417"/>
                    <a:pt x="253" y="417"/>
                  </a:cubicBezTo>
                  <a:cubicBezTo>
                    <a:pt x="252" y="416"/>
                    <a:pt x="252" y="416"/>
                    <a:pt x="252" y="416"/>
                  </a:cubicBezTo>
                  <a:cubicBezTo>
                    <a:pt x="252" y="414"/>
                    <a:pt x="252" y="414"/>
                    <a:pt x="252" y="414"/>
                  </a:cubicBezTo>
                  <a:cubicBezTo>
                    <a:pt x="253" y="412"/>
                    <a:pt x="253" y="412"/>
                    <a:pt x="253" y="412"/>
                  </a:cubicBezTo>
                  <a:cubicBezTo>
                    <a:pt x="251" y="411"/>
                    <a:pt x="251" y="411"/>
                    <a:pt x="251" y="411"/>
                  </a:cubicBezTo>
                  <a:cubicBezTo>
                    <a:pt x="249" y="411"/>
                    <a:pt x="249" y="411"/>
                    <a:pt x="249" y="411"/>
                  </a:cubicBezTo>
                  <a:cubicBezTo>
                    <a:pt x="248" y="411"/>
                    <a:pt x="248" y="411"/>
                    <a:pt x="248" y="411"/>
                  </a:cubicBezTo>
                  <a:cubicBezTo>
                    <a:pt x="245" y="411"/>
                    <a:pt x="245" y="411"/>
                    <a:pt x="245" y="411"/>
                  </a:cubicBezTo>
                  <a:cubicBezTo>
                    <a:pt x="242" y="412"/>
                    <a:pt x="242" y="412"/>
                    <a:pt x="242" y="412"/>
                  </a:cubicBezTo>
                  <a:cubicBezTo>
                    <a:pt x="239" y="413"/>
                    <a:pt x="239" y="413"/>
                    <a:pt x="239" y="413"/>
                  </a:cubicBezTo>
                  <a:cubicBezTo>
                    <a:pt x="238" y="415"/>
                    <a:pt x="238" y="415"/>
                    <a:pt x="238" y="415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2" y="418"/>
                    <a:pt x="232" y="418"/>
                    <a:pt x="232" y="418"/>
                  </a:cubicBezTo>
                  <a:cubicBezTo>
                    <a:pt x="229" y="421"/>
                    <a:pt x="229" y="421"/>
                    <a:pt x="229" y="421"/>
                  </a:cubicBezTo>
                  <a:cubicBezTo>
                    <a:pt x="230" y="422"/>
                    <a:pt x="230" y="422"/>
                    <a:pt x="230" y="422"/>
                  </a:cubicBezTo>
                  <a:cubicBezTo>
                    <a:pt x="229" y="423"/>
                    <a:pt x="229" y="423"/>
                    <a:pt x="229" y="423"/>
                  </a:cubicBezTo>
                  <a:cubicBezTo>
                    <a:pt x="228" y="423"/>
                    <a:pt x="228" y="423"/>
                    <a:pt x="228" y="423"/>
                  </a:cubicBezTo>
                  <a:cubicBezTo>
                    <a:pt x="225" y="424"/>
                    <a:pt x="225" y="424"/>
                    <a:pt x="225" y="424"/>
                  </a:cubicBezTo>
                  <a:cubicBezTo>
                    <a:pt x="223" y="425"/>
                    <a:pt x="223" y="425"/>
                    <a:pt x="223" y="425"/>
                  </a:cubicBezTo>
                  <a:cubicBezTo>
                    <a:pt x="223" y="427"/>
                    <a:pt x="223" y="427"/>
                    <a:pt x="223" y="427"/>
                  </a:cubicBezTo>
                  <a:cubicBezTo>
                    <a:pt x="222" y="427"/>
                    <a:pt x="222" y="427"/>
                    <a:pt x="222" y="427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17" y="427"/>
                    <a:pt x="217" y="427"/>
                    <a:pt x="217" y="427"/>
                  </a:cubicBezTo>
                  <a:cubicBezTo>
                    <a:pt x="216" y="429"/>
                    <a:pt x="216" y="429"/>
                    <a:pt x="216" y="429"/>
                  </a:cubicBezTo>
                  <a:cubicBezTo>
                    <a:pt x="216" y="431"/>
                    <a:pt x="216" y="431"/>
                    <a:pt x="216" y="431"/>
                  </a:cubicBezTo>
                  <a:cubicBezTo>
                    <a:pt x="216" y="433"/>
                    <a:pt x="216" y="433"/>
                    <a:pt x="216" y="433"/>
                  </a:cubicBezTo>
                  <a:cubicBezTo>
                    <a:pt x="218" y="432"/>
                    <a:pt x="218" y="432"/>
                    <a:pt x="218" y="432"/>
                  </a:cubicBezTo>
                  <a:cubicBezTo>
                    <a:pt x="219" y="430"/>
                    <a:pt x="219" y="430"/>
                    <a:pt x="219" y="430"/>
                  </a:cubicBezTo>
                  <a:cubicBezTo>
                    <a:pt x="218" y="429"/>
                    <a:pt x="218" y="429"/>
                    <a:pt x="218" y="429"/>
                  </a:cubicBezTo>
                  <a:cubicBezTo>
                    <a:pt x="220" y="428"/>
                    <a:pt x="220" y="428"/>
                    <a:pt x="220" y="428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221" y="431"/>
                    <a:pt x="221" y="431"/>
                    <a:pt x="221" y="431"/>
                  </a:cubicBezTo>
                  <a:cubicBezTo>
                    <a:pt x="221" y="431"/>
                    <a:pt x="221" y="431"/>
                    <a:pt x="221" y="431"/>
                  </a:cubicBezTo>
                  <a:cubicBezTo>
                    <a:pt x="223" y="431"/>
                    <a:pt x="223" y="431"/>
                    <a:pt x="223" y="431"/>
                  </a:cubicBezTo>
                  <a:cubicBezTo>
                    <a:pt x="225" y="428"/>
                    <a:pt x="225" y="428"/>
                    <a:pt x="225" y="428"/>
                  </a:cubicBezTo>
                  <a:cubicBezTo>
                    <a:pt x="226" y="427"/>
                    <a:pt x="226" y="427"/>
                    <a:pt x="226" y="427"/>
                  </a:cubicBezTo>
                  <a:cubicBezTo>
                    <a:pt x="227" y="429"/>
                    <a:pt x="227" y="429"/>
                    <a:pt x="227" y="429"/>
                  </a:cubicBezTo>
                  <a:cubicBezTo>
                    <a:pt x="227" y="430"/>
                    <a:pt x="227" y="430"/>
                    <a:pt x="227" y="430"/>
                  </a:cubicBezTo>
                  <a:cubicBezTo>
                    <a:pt x="227" y="431"/>
                    <a:pt x="227" y="431"/>
                    <a:pt x="227" y="431"/>
                  </a:cubicBezTo>
                  <a:cubicBezTo>
                    <a:pt x="229" y="431"/>
                    <a:pt x="229" y="431"/>
                    <a:pt x="229" y="431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30"/>
                    <a:pt x="231" y="430"/>
                    <a:pt x="231" y="430"/>
                  </a:cubicBezTo>
                  <a:cubicBezTo>
                    <a:pt x="231" y="430"/>
                    <a:pt x="231" y="430"/>
                    <a:pt x="231" y="430"/>
                  </a:cubicBezTo>
                  <a:cubicBezTo>
                    <a:pt x="232" y="429"/>
                    <a:pt x="232" y="429"/>
                    <a:pt x="232" y="429"/>
                  </a:cubicBezTo>
                  <a:cubicBezTo>
                    <a:pt x="233" y="428"/>
                    <a:pt x="233" y="428"/>
                    <a:pt x="233" y="428"/>
                  </a:cubicBezTo>
                  <a:cubicBezTo>
                    <a:pt x="236" y="428"/>
                    <a:pt x="236" y="428"/>
                    <a:pt x="236" y="428"/>
                  </a:cubicBezTo>
                  <a:cubicBezTo>
                    <a:pt x="238" y="426"/>
                    <a:pt x="238" y="426"/>
                    <a:pt x="238" y="426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1" y="420"/>
                    <a:pt x="241" y="420"/>
                    <a:pt x="241" y="420"/>
                  </a:cubicBezTo>
                  <a:cubicBezTo>
                    <a:pt x="243" y="418"/>
                    <a:pt x="243" y="418"/>
                    <a:pt x="243" y="418"/>
                  </a:cubicBezTo>
                  <a:cubicBezTo>
                    <a:pt x="244" y="418"/>
                    <a:pt x="244" y="418"/>
                    <a:pt x="244" y="418"/>
                  </a:cubicBezTo>
                  <a:cubicBezTo>
                    <a:pt x="247" y="420"/>
                    <a:pt x="247" y="420"/>
                    <a:pt x="247" y="420"/>
                  </a:cubicBezTo>
                  <a:cubicBezTo>
                    <a:pt x="246" y="421"/>
                    <a:pt x="246" y="421"/>
                    <a:pt x="246" y="421"/>
                  </a:cubicBezTo>
                  <a:cubicBezTo>
                    <a:pt x="244" y="421"/>
                    <a:pt x="244" y="421"/>
                    <a:pt x="244" y="421"/>
                  </a:cubicBezTo>
                  <a:cubicBezTo>
                    <a:pt x="243" y="423"/>
                    <a:pt x="243" y="423"/>
                    <a:pt x="243" y="423"/>
                  </a:cubicBezTo>
                  <a:cubicBezTo>
                    <a:pt x="243" y="426"/>
                    <a:pt x="243" y="426"/>
                    <a:pt x="243" y="426"/>
                  </a:cubicBezTo>
                  <a:cubicBezTo>
                    <a:pt x="243" y="426"/>
                    <a:pt x="243" y="426"/>
                    <a:pt x="243" y="426"/>
                  </a:cubicBezTo>
                  <a:cubicBezTo>
                    <a:pt x="247" y="424"/>
                    <a:pt x="247" y="424"/>
                    <a:pt x="247" y="424"/>
                  </a:cubicBezTo>
                  <a:cubicBezTo>
                    <a:pt x="247" y="422"/>
                    <a:pt x="247" y="422"/>
                    <a:pt x="247" y="422"/>
                  </a:cubicBezTo>
                  <a:cubicBezTo>
                    <a:pt x="249" y="421"/>
                    <a:pt x="249" y="421"/>
                    <a:pt x="249" y="421"/>
                  </a:cubicBezTo>
                  <a:cubicBezTo>
                    <a:pt x="249" y="422"/>
                    <a:pt x="249" y="422"/>
                    <a:pt x="249" y="422"/>
                  </a:cubicBezTo>
                  <a:cubicBezTo>
                    <a:pt x="250" y="421"/>
                    <a:pt x="250" y="421"/>
                    <a:pt x="250" y="421"/>
                  </a:cubicBezTo>
                  <a:cubicBezTo>
                    <a:pt x="251" y="421"/>
                    <a:pt x="251" y="421"/>
                    <a:pt x="251" y="421"/>
                  </a:cubicBezTo>
                  <a:cubicBezTo>
                    <a:pt x="252" y="423"/>
                    <a:pt x="252" y="423"/>
                    <a:pt x="252" y="423"/>
                  </a:cubicBezTo>
                  <a:cubicBezTo>
                    <a:pt x="251" y="424"/>
                    <a:pt x="251" y="424"/>
                    <a:pt x="251" y="424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54" y="422"/>
                    <a:pt x="254" y="422"/>
                    <a:pt x="254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7" y="421"/>
                    <a:pt x="257" y="421"/>
                    <a:pt x="257" y="421"/>
                  </a:cubicBezTo>
                  <a:cubicBezTo>
                    <a:pt x="259" y="421"/>
                    <a:pt x="259" y="421"/>
                    <a:pt x="259" y="421"/>
                  </a:cubicBezTo>
                  <a:cubicBezTo>
                    <a:pt x="262" y="417"/>
                    <a:pt x="262" y="417"/>
                    <a:pt x="262" y="417"/>
                  </a:cubicBezTo>
                  <a:cubicBezTo>
                    <a:pt x="264" y="416"/>
                    <a:pt x="264" y="416"/>
                    <a:pt x="264" y="416"/>
                  </a:cubicBezTo>
                  <a:cubicBezTo>
                    <a:pt x="265" y="417"/>
                    <a:pt x="265" y="417"/>
                    <a:pt x="265" y="417"/>
                  </a:cubicBezTo>
                  <a:cubicBezTo>
                    <a:pt x="265" y="418"/>
                    <a:pt x="265" y="418"/>
                    <a:pt x="265" y="418"/>
                  </a:cubicBezTo>
                  <a:cubicBezTo>
                    <a:pt x="264" y="420"/>
                    <a:pt x="264" y="420"/>
                    <a:pt x="264" y="420"/>
                  </a:cubicBezTo>
                  <a:cubicBezTo>
                    <a:pt x="262" y="423"/>
                    <a:pt x="262" y="423"/>
                    <a:pt x="262" y="423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3" y="424"/>
                    <a:pt x="263" y="424"/>
                    <a:pt x="263" y="424"/>
                  </a:cubicBezTo>
                  <a:cubicBezTo>
                    <a:pt x="267" y="421"/>
                    <a:pt x="267" y="421"/>
                    <a:pt x="267" y="421"/>
                  </a:cubicBezTo>
                  <a:cubicBezTo>
                    <a:pt x="267" y="417"/>
                    <a:pt x="267" y="417"/>
                    <a:pt x="267" y="417"/>
                  </a:cubicBezTo>
                  <a:cubicBezTo>
                    <a:pt x="267" y="416"/>
                    <a:pt x="267" y="416"/>
                    <a:pt x="267" y="416"/>
                  </a:cubicBezTo>
                  <a:cubicBezTo>
                    <a:pt x="269" y="418"/>
                    <a:pt x="269" y="418"/>
                    <a:pt x="269" y="418"/>
                  </a:cubicBezTo>
                  <a:cubicBezTo>
                    <a:pt x="270" y="417"/>
                    <a:pt x="270" y="417"/>
                    <a:pt x="270" y="417"/>
                  </a:cubicBezTo>
                  <a:cubicBezTo>
                    <a:pt x="272" y="417"/>
                    <a:pt x="272" y="417"/>
                    <a:pt x="272" y="417"/>
                  </a:cubicBezTo>
                  <a:cubicBezTo>
                    <a:pt x="274" y="417"/>
                    <a:pt x="274" y="417"/>
                    <a:pt x="274" y="417"/>
                  </a:cubicBezTo>
                  <a:cubicBezTo>
                    <a:pt x="277" y="414"/>
                    <a:pt x="277" y="414"/>
                    <a:pt x="277" y="414"/>
                  </a:cubicBezTo>
                  <a:cubicBezTo>
                    <a:pt x="277" y="414"/>
                    <a:pt x="277" y="414"/>
                    <a:pt x="277" y="414"/>
                  </a:cubicBezTo>
                  <a:cubicBezTo>
                    <a:pt x="278" y="415"/>
                    <a:pt x="278" y="415"/>
                    <a:pt x="278" y="415"/>
                  </a:cubicBezTo>
                  <a:cubicBezTo>
                    <a:pt x="279" y="412"/>
                    <a:pt x="279" y="412"/>
                    <a:pt x="279" y="412"/>
                  </a:cubicBezTo>
                  <a:cubicBezTo>
                    <a:pt x="280" y="411"/>
                    <a:pt x="280" y="411"/>
                    <a:pt x="280" y="411"/>
                  </a:cubicBezTo>
                  <a:cubicBezTo>
                    <a:pt x="281" y="412"/>
                    <a:pt x="281" y="412"/>
                    <a:pt x="281" y="412"/>
                  </a:cubicBezTo>
                  <a:cubicBezTo>
                    <a:pt x="281" y="413"/>
                    <a:pt x="281" y="413"/>
                    <a:pt x="281" y="413"/>
                  </a:cubicBezTo>
                  <a:cubicBezTo>
                    <a:pt x="281" y="415"/>
                    <a:pt x="281" y="415"/>
                    <a:pt x="281" y="415"/>
                  </a:cubicBezTo>
                  <a:cubicBezTo>
                    <a:pt x="282" y="415"/>
                    <a:pt x="282" y="415"/>
                    <a:pt x="282" y="415"/>
                  </a:cubicBezTo>
                  <a:cubicBezTo>
                    <a:pt x="284" y="413"/>
                    <a:pt x="284" y="413"/>
                    <a:pt x="284" y="413"/>
                  </a:cubicBezTo>
                  <a:cubicBezTo>
                    <a:pt x="283" y="412"/>
                    <a:pt x="283" y="412"/>
                    <a:pt x="283" y="412"/>
                  </a:cubicBezTo>
                  <a:cubicBezTo>
                    <a:pt x="285" y="411"/>
                    <a:pt x="285" y="411"/>
                    <a:pt x="285" y="411"/>
                  </a:cubicBezTo>
                  <a:cubicBezTo>
                    <a:pt x="285" y="410"/>
                    <a:pt x="285" y="410"/>
                    <a:pt x="285" y="410"/>
                  </a:cubicBezTo>
                  <a:cubicBezTo>
                    <a:pt x="281" y="410"/>
                    <a:pt x="281" y="410"/>
                    <a:pt x="281" y="410"/>
                  </a:cubicBezTo>
                  <a:cubicBezTo>
                    <a:pt x="280" y="409"/>
                    <a:pt x="280" y="409"/>
                    <a:pt x="280" y="409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287" y="406"/>
                    <a:pt x="287" y="406"/>
                    <a:pt x="287" y="406"/>
                  </a:cubicBezTo>
                  <a:cubicBezTo>
                    <a:pt x="292" y="406"/>
                    <a:pt x="292" y="406"/>
                    <a:pt x="292" y="406"/>
                  </a:cubicBezTo>
                  <a:cubicBezTo>
                    <a:pt x="293" y="405"/>
                    <a:pt x="293" y="405"/>
                    <a:pt x="293" y="405"/>
                  </a:cubicBezTo>
                  <a:cubicBezTo>
                    <a:pt x="293" y="403"/>
                    <a:pt x="293" y="403"/>
                    <a:pt x="293" y="403"/>
                  </a:cubicBezTo>
                  <a:cubicBezTo>
                    <a:pt x="292" y="403"/>
                    <a:pt x="292" y="403"/>
                    <a:pt x="292" y="403"/>
                  </a:cubicBezTo>
                  <a:cubicBezTo>
                    <a:pt x="293" y="402"/>
                    <a:pt x="293" y="402"/>
                    <a:pt x="293" y="402"/>
                  </a:cubicBezTo>
                  <a:cubicBezTo>
                    <a:pt x="295" y="402"/>
                    <a:pt x="295" y="402"/>
                    <a:pt x="295" y="402"/>
                  </a:cubicBezTo>
                  <a:cubicBezTo>
                    <a:pt x="296" y="401"/>
                    <a:pt x="296" y="401"/>
                    <a:pt x="296" y="401"/>
                  </a:cubicBezTo>
                  <a:cubicBezTo>
                    <a:pt x="297" y="401"/>
                    <a:pt x="297" y="401"/>
                    <a:pt x="297" y="401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99" y="403"/>
                    <a:pt x="299" y="403"/>
                    <a:pt x="299" y="403"/>
                  </a:cubicBezTo>
                  <a:cubicBezTo>
                    <a:pt x="300" y="402"/>
                    <a:pt x="300" y="402"/>
                    <a:pt x="300" y="402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399"/>
                    <a:pt x="301" y="399"/>
                    <a:pt x="301" y="399"/>
                  </a:cubicBezTo>
                  <a:cubicBezTo>
                    <a:pt x="301" y="397"/>
                    <a:pt x="301" y="397"/>
                    <a:pt x="301" y="397"/>
                  </a:cubicBezTo>
                  <a:cubicBezTo>
                    <a:pt x="302" y="396"/>
                    <a:pt x="302" y="396"/>
                    <a:pt x="302" y="396"/>
                  </a:cubicBezTo>
                  <a:cubicBezTo>
                    <a:pt x="303" y="397"/>
                    <a:pt x="303" y="397"/>
                    <a:pt x="303" y="397"/>
                  </a:cubicBezTo>
                  <a:cubicBezTo>
                    <a:pt x="303" y="399"/>
                    <a:pt x="303" y="399"/>
                    <a:pt x="303" y="399"/>
                  </a:cubicBezTo>
                  <a:cubicBezTo>
                    <a:pt x="304" y="400"/>
                    <a:pt x="304" y="400"/>
                    <a:pt x="304" y="400"/>
                  </a:cubicBezTo>
                  <a:cubicBezTo>
                    <a:pt x="307" y="398"/>
                    <a:pt x="307" y="398"/>
                    <a:pt x="307" y="398"/>
                  </a:cubicBezTo>
                  <a:cubicBezTo>
                    <a:pt x="309" y="396"/>
                    <a:pt x="309" y="396"/>
                    <a:pt x="309" y="396"/>
                  </a:cubicBezTo>
                  <a:cubicBezTo>
                    <a:pt x="310" y="396"/>
                    <a:pt x="310" y="396"/>
                    <a:pt x="310" y="396"/>
                  </a:cubicBezTo>
                  <a:cubicBezTo>
                    <a:pt x="312" y="394"/>
                    <a:pt x="312" y="394"/>
                    <a:pt x="312" y="394"/>
                  </a:cubicBezTo>
                  <a:cubicBezTo>
                    <a:pt x="312" y="394"/>
                    <a:pt x="312" y="394"/>
                    <a:pt x="312" y="394"/>
                  </a:cubicBezTo>
                  <a:cubicBezTo>
                    <a:pt x="314" y="395"/>
                    <a:pt x="314" y="395"/>
                    <a:pt x="314" y="395"/>
                  </a:cubicBezTo>
                  <a:cubicBezTo>
                    <a:pt x="316" y="395"/>
                    <a:pt x="316" y="395"/>
                    <a:pt x="316" y="395"/>
                  </a:cubicBezTo>
                  <a:cubicBezTo>
                    <a:pt x="318" y="391"/>
                    <a:pt x="318" y="391"/>
                    <a:pt x="318" y="391"/>
                  </a:cubicBezTo>
                  <a:cubicBezTo>
                    <a:pt x="318" y="390"/>
                    <a:pt x="318" y="390"/>
                    <a:pt x="318" y="390"/>
                  </a:cubicBezTo>
                  <a:cubicBezTo>
                    <a:pt x="317" y="389"/>
                    <a:pt x="317" y="389"/>
                    <a:pt x="317" y="389"/>
                  </a:cubicBezTo>
                  <a:cubicBezTo>
                    <a:pt x="316" y="390"/>
                    <a:pt x="316" y="390"/>
                    <a:pt x="316" y="390"/>
                  </a:cubicBezTo>
                  <a:cubicBezTo>
                    <a:pt x="315" y="389"/>
                    <a:pt x="315" y="389"/>
                    <a:pt x="315" y="389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21" y="386"/>
                    <a:pt x="321" y="386"/>
                    <a:pt x="321" y="386"/>
                  </a:cubicBezTo>
                  <a:cubicBezTo>
                    <a:pt x="323" y="384"/>
                    <a:pt x="323" y="384"/>
                    <a:pt x="323" y="384"/>
                  </a:cubicBezTo>
                  <a:cubicBezTo>
                    <a:pt x="324" y="384"/>
                    <a:pt x="324" y="384"/>
                    <a:pt x="324" y="384"/>
                  </a:cubicBezTo>
                  <a:cubicBezTo>
                    <a:pt x="324" y="385"/>
                    <a:pt x="324" y="385"/>
                    <a:pt x="324" y="385"/>
                  </a:cubicBezTo>
                  <a:cubicBezTo>
                    <a:pt x="327" y="382"/>
                    <a:pt x="327" y="382"/>
                    <a:pt x="327" y="382"/>
                  </a:cubicBezTo>
                  <a:cubicBezTo>
                    <a:pt x="329" y="381"/>
                    <a:pt x="329" y="381"/>
                    <a:pt x="329" y="381"/>
                  </a:cubicBezTo>
                  <a:cubicBezTo>
                    <a:pt x="330" y="380"/>
                    <a:pt x="330" y="380"/>
                    <a:pt x="330" y="380"/>
                  </a:cubicBezTo>
                  <a:cubicBezTo>
                    <a:pt x="331" y="379"/>
                    <a:pt x="331" y="379"/>
                    <a:pt x="331" y="379"/>
                  </a:cubicBezTo>
                  <a:cubicBezTo>
                    <a:pt x="332" y="378"/>
                    <a:pt x="332" y="378"/>
                    <a:pt x="332" y="378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4" y="379"/>
                    <a:pt x="334" y="379"/>
                    <a:pt x="334" y="379"/>
                  </a:cubicBezTo>
                  <a:cubicBezTo>
                    <a:pt x="336" y="380"/>
                    <a:pt x="336" y="380"/>
                    <a:pt x="336" y="380"/>
                  </a:cubicBezTo>
                  <a:cubicBezTo>
                    <a:pt x="336" y="378"/>
                    <a:pt x="336" y="378"/>
                    <a:pt x="336" y="378"/>
                  </a:cubicBezTo>
                  <a:cubicBezTo>
                    <a:pt x="338" y="378"/>
                    <a:pt x="338" y="378"/>
                    <a:pt x="338" y="378"/>
                  </a:cubicBezTo>
                  <a:cubicBezTo>
                    <a:pt x="339" y="377"/>
                    <a:pt x="339" y="377"/>
                    <a:pt x="339" y="377"/>
                  </a:cubicBezTo>
                  <a:cubicBezTo>
                    <a:pt x="339" y="376"/>
                    <a:pt x="339" y="376"/>
                    <a:pt x="339" y="376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42" y="374"/>
                    <a:pt x="342" y="374"/>
                    <a:pt x="342" y="374"/>
                  </a:cubicBezTo>
                  <a:cubicBezTo>
                    <a:pt x="342" y="375"/>
                    <a:pt x="342" y="375"/>
                    <a:pt x="342" y="375"/>
                  </a:cubicBezTo>
                  <a:cubicBezTo>
                    <a:pt x="346" y="375"/>
                    <a:pt x="346" y="375"/>
                    <a:pt x="346" y="375"/>
                  </a:cubicBezTo>
                  <a:cubicBezTo>
                    <a:pt x="347" y="373"/>
                    <a:pt x="347" y="373"/>
                    <a:pt x="347" y="373"/>
                  </a:cubicBezTo>
                  <a:cubicBezTo>
                    <a:pt x="348" y="373"/>
                    <a:pt x="348" y="373"/>
                    <a:pt x="348" y="373"/>
                  </a:cubicBezTo>
                  <a:cubicBezTo>
                    <a:pt x="348" y="374"/>
                    <a:pt x="348" y="374"/>
                    <a:pt x="348" y="374"/>
                  </a:cubicBezTo>
                  <a:cubicBezTo>
                    <a:pt x="349" y="374"/>
                    <a:pt x="349" y="374"/>
                    <a:pt x="349" y="374"/>
                  </a:cubicBezTo>
                  <a:cubicBezTo>
                    <a:pt x="350" y="373"/>
                    <a:pt x="350" y="373"/>
                    <a:pt x="350" y="373"/>
                  </a:cubicBezTo>
                  <a:cubicBezTo>
                    <a:pt x="351" y="374"/>
                    <a:pt x="351" y="374"/>
                    <a:pt x="351" y="374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0"/>
                    <a:pt x="353" y="370"/>
                    <a:pt x="353" y="370"/>
                  </a:cubicBezTo>
                  <a:cubicBezTo>
                    <a:pt x="352" y="370"/>
                    <a:pt x="352" y="370"/>
                    <a:pt x="352" y="370"/>
                  </a:cubicBezTo>
                  <a:cubicBezTo>
                    <a:pt x="351" y="370"/>
                    <a:pt x="351" y="370"/>
                    <a:pt x="351" y="370"/>
                  </a:cubicBezTo>
                  <a:cubicBezTo>
                    <a:pt x="352" y="369"/>
                    <a:pt x="352" y="369"/>
                    <a:pt x="352" y="369"/>
                  </a:cubicBezTo>
                  <a:cubicBezTo>
                    <a:pt x="354" y="367"/>
                    <a:pt x="354" y="367"/>
                    <a:pt x="354" y="367"/>
                  </a:cubicBezTo>
                  <a:cubicBezTo>
                    <a:pt x="355" y="367"/>
                    <a:pt x="355" y="367"/>
                    <a:pt x="355" y="367"/>
                  </a:cubicBezTo>
                  <a:cubicBezTo>
                    <a:pt x="356" y="367"/>
                    <a:pt x="356" y="367"/>
                    <a:pt x="356" y="367"/>
                  </a:cubicBezTo>
                  <a:cubicBezTo>
                    <a:pt x="357" y="367"/>
                    <a:pt x="357" y="367"/>
                    <a:pt x="357" y="367"/>
                  </a:cubicBezTo>
                  <a:cubicBezTo>
                    <a:pt x="356" y="365"/>
                    <a:pt x="356" y="365"/>
                    <a:pt x="356" y="365"/>
                  </a:cubicBezTo>
                  <a:cubicBezTo>
                    <a:pt x="354" y="365"/>
                    <a:pt x="354" y="365"/>
                    <a:pt x="354" y="365"/>
                  </a:cubicBezTo>
                  <a:cubicBezTo>
                    <a:pt x="355" y="364"/>
                    <a:pt x="355" y="364"/>
                    <a:pt x="355" y="364"/>
                  </a:cubicBezTo>
                  <a:cubicBezTo>
                    <a:pt x="358" y="365"/>
                    <a:pt x="358" y="365"/>
                    <a:pt x="358" y="365"/>
                  </a:cubicBezTo>
                  <a:cubicBezTo>
                    <a:pt x="360" y="362"/>
                    <a:pt x="360" y="362"/>
                    <a:pt x="360" y="362"/>
                  </a:cubicBezTo>
                  <a:cubicBezTo>
                    <a:pt x="363" y="362"/>
                    <a:pt x="363" y="362"/>
                    <a:pt x="363" y="362"/>
                  </a:cubicBezTo>
                  <a:cubicBezTo>
                    <a:pt x="366" y="360"/>
                    <a:pt x="366" y="360"/>
                    <a:pt x="366" y="36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370" y="357"/>
                    <a:pt x="370" y="357"/>
                    <a:pt x="370" y="357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69" y="353"/>
                    <a:pt x="369" y="353"/>
                    <a:pt x="369" y="353"/>
                  </a:cubicBezTo>
                  <a:cubicBezTo>
                    <a:pt x="369" y="353"/>
                    <a:pt x="369" y="353"/>
                    <a:pt x="369" y="353"/>
                  </a:cubicBezTo>
                  <a:cubicBezTo>
                    <a:pt x="368" y="350"/>
                    <a:pt x="368" y="350"/>
                    <a:pt x="368" y="350"/>
                  </a:cubicBezTo>
                  <a:cubicBezTo>
                    <a:pt x="366" y="349"/>
                    <a:pt x="366" y="349"/>
                    <a:pt x="366" y="349"/>
                  </a:cubicBezTo>
                  <a:cubicBezTo>
                    <a:pt x="363" y="349"/>
                    <a:pt x="363" y="349"/>
                    <a:pt x="363" y="349"/>
                  </a:cubicBezTo>
                  <a:cubicBezTo>
                    <a:pt x="364" y="347"/>
                    <a:pt x="364" y="347"/>
                    <a:pt x="364" y="347"/>
                  </a:cubicBezTo>
                  <a:cubicBezTo>
                    <a:pt x="364" y="345"/>
                    <a:pt x="364" y="345"/>
                    <a:pt x="364" y="345"/>
                  </a:cubicBezTo>
                  <a:cubicBezTo>
                    <a:pt x="367" y="343"/>
                    <a:pt x="367" y="343"/>
                    <a:pt x="367" y="343"/>
                  </a:cubicBezTo>
                  <a:cubicBezTo>
                    <a:pt x="367" y="342"/>
                    <a:pt x="367" y="342"/>
                    <a:pt x="367" y="342"/>
                  </a:cubicBezTo>
                  <a:cubicBezTo>
                    <a:pt x="369" y="342"/>
                    <a:pt x="369" y="342"/>
                    <a:pt x="369" y="342"/>
                  </a:cubicBezTo>
                  <a:cubicBezTo>
                    <a:pt x="370" y="340"/>
                    <a:pt x="370" y="340"/>
                    <a:pt x="370" y="34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70" y="339"/>
                    <a:pt x="370" y="339"/>
                    <a:pt x="370" y="339"/>
                  </a:cubicBezTo>
                  <a:cubicBezTo>
                    <a:pt x="373" y="340"/>
                    <a:pt x="373" y="340"/>
                    <a:pt x="373" y="340"/>
                  </a:cubicBezTo>
                  <a:cubicBezTo>
                    <a:pt x="376" y="337"/>
                    <a:pt x="376" y="337"/>
                    <a:pt x="376" y="337"/>
                  </a:cubicBezTo>
                  <a:cubicBezTo>
                    <a:pt x="378" y="339"/>
                    <a:pt x="378" y="339"/>
                    <a:pt x="378" y="339"/>
                  </a:cubicBezTo>
                  <a:cubicBezTo>
                    <a:pt x="381" y="338"/>
                    <a:pt x="381" y="338"/>
                    <a:pt x="381" y="338"/>
                  </a:cubicBezTo>
                  <a:cubicBezTo>
                    <a:pt x="381" y="339"/>
                    <a:pt x="381" y="339"/>
                    <a:pt x="381" y="339"/>
                  </a:cubicBezTo>
                  <a:cubicBezTo>
                    <a:pt x="381" y="341"/>
                    <a:pt x="381" y="341"/>
                    <a:pt x="381" y="341"/>
                  </a:cubicBezTo>
                  <a:cubicBezTo>
                    <a:pt x="383" y="341"/>
                    <a:pt x="383" y="341"/>
                    <a:pt x="383" y="341"/>
                  </a:cubicBezTo>
                  <a:cubicBezTo>
                    <a:pt x="385" y="338"/>
                    <a:pt x="385" y="338"/>
                    <a:pt x="385" y="338"/>
                  </a:cubicBezTo>
                  <a:cubicBezTo>
                    <a:pt x="385" y="337"/>
                    <a:pt x="385" y="337"/>
                    <a:pt x="385" y="337"/>
                  </a:cubicBezTo>
                  <a:cubicBezTo>
                    <a:pt x="384" y="336"/>
                    <a:pt x="384" y="336"/>
                    <a:pt x="384" y="336"/>
                  </a:cubicBezTo>
                  <a:cubicBezTo>
                    <a:pt x="383" y="335"/>
                    <a:pt x="383" y="335"/>
                    <a:pt x="383" y="335"/>
                  </a:cubicBezTo>
                  <a:cubicBezTo>
                    <a:pt x="384" y="335"/>
                    <a:pt x="384" y="335"/>
                    <a:pt x="384" y="335"/>
                  </a:cubicBezTo>
                  <a:cubicBezTo>
                    <a:pt x="387" y="335"/>
                    <a:pt x="387" y="335"/>
                    <a:pt x="387" y="335"/>
                  </a:cubicBezTo>
                  <a:cubicBezTo>
                    <a:pt x="391" y="334"/>
                    <a:pt x="391" y="334"/>
                    <a:pt x="391" y="334"/>
                  </a:cubicBezTo>
                  <a:cubicBezTo>
                    <a:pt x="392" y="331"/>
                    <a:pt x="392" y="331"/>
                    <a:pt x="392" y="331"/>
                  </a:cubicBezTo>
                  <a:cubicBezTo>
                    <a:pt x="391" y="328"/>
                    <a:pt x="391" y="328"/>
                    <a:pt x="391" y="328"/>
                  </a:cubicBezTo>
                  <a:cubicBezTo>
                    <a:pt x="387" y="326"/>
                    <a:pt x="387" y="326"/>
                    <a:pt x="387" y="326"/>
                  </a:cubicBezTo>
                  <a:cubicBezTo>
                    <a:pt x="386" y="326"/>
                    <a:pt x="386" y="326"/>
                    <a:pt x="386" y="326"/>
                  </a:cubicBezTo>
                  <a:cubicBezTo>
                    <a:pt x="385" y="327"/>
                    <a:pt x="385" y="327"/>
                    <a:pt x="385" y="327"/>
                  </a:cubicBezTo>
                  <a:cubicBezTo>
                    <a:pt x="385" y="326"/>
                    <a:pt x="385" y="326"/>
                    <a:pt x="385" y="326"/>
                  </a:cubicBezTo>
                  <a:cubicBezTo>
                    <a:pt x="386" y="325"/>
                    <a:pt x="386" y="325"/>
                    <a:pt x="386" y="325"/>
                  </a:cubicBezTo>
                  <a:cubicBezTo>
                    <a:pt x="389" y="325"/>
                    <a:pt x="389" y="325"/>
                    <a:pt x="389" y="325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4" y="326"/>
                    <a:pt x="394" y="326"/>
                    <a:pt x="394" y="326"/>
                  </a:cubicBezTo>
                  <a:cubicBezTo>
                    <a:pt x="397" y="324"/>
                    <a:pt x="397" y="324"/>
                    <a:pt x="397" y="324"/>
                  </a:cubicBezTo>
                  <a:cubicBezTo>
                    <a:pt x="397" y="323"/>
                    <a:pt x="397" y="323"/>
                    <a:pt x="397" y="323"/>
                  </a:cubicBezTo>
                  <a:cubicBezTo>
                    <a:pt x="402" y="320"/>
                    <a:pt x="402" y="320"/>
                    <a:pt x="402" y="320"/>
                  </a:cubicBezTo>
                  <a:cubicBezTo>
                    <a:pt x="405" y="317"/>
                    <a:pt x="405" y="317"/>
                    <a:pt x="405" y="317"/>
                  </a:cubicBezTo>
                  <a:cubicBezTo>
                    <a:pt x="408" y="317"/>
                    <a:pt x="408" y="317"/>
                    <a:pt x="408" y="317"/>
                  </a:cubicBezTo>
                  <a:cubicBezTo>
                    <a:pt x="409" y="316"/>
                    <a:pt x="409" y="316"/>
                    <a:pt x="409" y="316"/>
                  </a:cubicBezTo>
                  <a:cubicBezTo>
                    <a:pt x="409" y="314"/>
                    <a:pt x="409" y="314"/>
                    <a:pt x="409" y="314"/>
                  </a:cubicBezTo>
                  <a:cubicBezTo>
                    <a:pt x="414" y="311"/>
                    <a:pt x="414" y="311"/>
                    <a:pt x="414" y="311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3" y="306"/>
                    <a:pt x="423" y="306"/>
                    <a:pt x="423" y="306"/>
                  </a:cubicBezTo>
                  <a:cubicBezTo>
                    <a:pt x="427" y="305"/>
                    <a:pt x="427" y="305"/>
                    <a:pt x="427" y="305"/>
                  </a:cubicBezTo>
                  <a:cubicBezTo>
                    <a:pt x="431" y="300"/>
                    <a:pt x="431" y="300"/>
                    <a:pt x="431" y="300"/>
                  </a:cubicBezTo>
                  <a:cubicBezTo>
                    <a:pt x="430" y="303"/>
                    <a:pt x="430" y="303"/>
                    <a:pt x="430" y="303"/>
                  </a:cubicBezTo>
                  <a:cubicBezTo>
                    <a:pt x="430" y="306"/>
                    <a:pt x="430" y="306"/>
                    <a:pt x="430" y="306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3" y="307"/>
                    <a:pt x="433" y="307"/>
                    <a:pt x="433" y="307"/>
                  </a:cubicBezTo>
                  <a:cubicBezTo>
                    <a:pt x="434" y="308"/>
                    <a:pt x="434" y="308"/>
                    <a:pt x="434" y="308"/>
                  </a:cubicBezTo>
                  <a:cubicBezTo>
                    <a:pt x="437" y="305"/>
                    <a:pt x="437" y="305"/>
                    <a:pt x="437" y="305"/>
                  </a:cubicBezTo>
                  <a:cubicBezTo>
                    <a:pt x="439" y="304"/>
                    <a:pt x="439" y="304"/>
                    <a:pt x="439" y="304"/>
                  </a:cubicBezTo>
                  <a:cubicBezTo>
                    <a:pt x="444" y="302"/>
                    <a:pt x="444" y="302"/>
                    <a:pt x="444" y="302"/>
                  </a:cubicBezTo>
                  <a:cubicBezTo>
                    <a:pt x="446" y="300"/>
                    <a:pt x="446" y="300"/>
                    <a:pt x="446" y="300"/>
                  </a:cubicBezTo>
                  <a:cubicBezTo>
                    <a:pt x="445" y="303"/>
                    <a:pt x="445" y="303"/>
                    <a:pt x="445" y="303"/>
                  </a:cubicBezTo>
                  <a:cubicBezTo>
                    <a:pt x="441" y="305"/>
                    <a:pt x="441" y="305"/>
                    <a:pt x="441" y="305"/>
                  </a:cubicBezTo>
                  <a:cubicBezTo>
                    <a:pt x="438" y="306"/>
                    <a:pt x="438" y="306"/>
                    <a:pt x="438" y="306"/>
                  </a:cubicBezTo>
                  <a:cubicBezTo>
                    <a:pt x="433" y="311"/>
                    <a:pt x="433" y="311"/>
                    <a:pt x="433" y="311"/>
                  </a:cubicBezTo>
                  <a:cubicBezTo>
                    <a:pt x="432" y="313"/>
                    <a:pt x="432" y="313"/>
                    <a:pt x="432" y="313"/>
                  </a:cubicBezTo>
                  <a:cubicBezTo>
                    <a:pt x="435" y="317"/>
                    <a:pt x="435" y="317"/>
                    <a:pt x="435" y="317"/>
                  </a:cubicBezTo>
                  <a:cubicBezTo>
                    <a:pt x="436" y="320"/>
                    <a:pt x="436" y="320"/>
                    <a:pt x="436" y="320"/>
                  </a:cubicBezTo>
                  <a:cubicBezTo>
                    <a:pt x="433" y="318"/>
                    <a:pt x="433" y="318"/>
                    <a:pt x="433" y="318"/>
                  </a:cubicBezTo>
                  <a:cubicBezTo>
                    <a:pt x="431" y="318"/>
                    <a:pt x="431" y="318"/>
                    <a:pt x="431" y="318"/>
                  </a:cubicBezTo>
                  <a:cubicBezTo>
                    <a:pt x="430" y="318"/>
                    <a:pt x="430" y="318"/>
                    <a:pt x="430" y="318"/>
                  </a:cubicBezTo>
                  <a:cubicBezTo>
                    <a:pt x="428" y="318"/>
                    <a:pt x="428" y="318"/>
                    <a:pt x="428" y="318"/>
                  </a:cubicBezTo>
                  <a:cubicBezTo>
                    <a:pt x="426" y="316"/>
                    <a:pt x="426" y="316"/>
                    <a:pt x="426" y="316"/>
                  </a:cubicBezTo>
                  <a:cubicBezTo>
                    <a:pt x="425" y="313"/>
                    <a:pt x="425" y="313"/>
                    <a:pt x="425" y="313"/>
                  </a:cubicBezTo>
                  <a:cubicBezTo>
                    <a:pt x="421" y="315"/>
                    <a:pt x="421" y="315"/>
                    <a:pt x="421" y="315"/>
                  </a:cubicBezTo>
                  <a:cubicBezTo>
                    <a:pt x="419" y="315"/>
                    <a:pt x="419" y="315"/>
                    <a:pt x="419" y="315"/>
                  </a:cubicBezTo>
                  <a:cubicBezTo>
                    <a:pt x="416" y="318"/>
                    <a:pt x="416" y="318"/>
                    <a:pt x="416" y="318"/>
                  </a:cubicBezTo>
                  <a:cubicBezTo>
                    <a:pt x="412" y="318"/>
                    <a:pt x="412" y="318"/>
                    <a:pt x="412" y="318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0" y="322"/>
                    <a:pt x="410" y="322"/>
                    <a:pt x="410" y="322"/>
                  </a:cubicBezTo>
                  <a:cubicBezTo>
                    <a:pt x="410" y="324"/>
                    <a:pt x="410" y="324"/>
                    <a:pt x="410" y="324"/>
                  </a:cubicBezTo>
                  <a:cubicBezTo>
                    <a:pt x="408" y="327"/>
                    <a:pt x="408" y="327"/>
                    <a:pt x="408" y="327"/>
                  </a:cubicBezTo>
                  <a:cubicBezTo>
                    <a:pt x="406" y="329"/>
                    <a:pt x="406" y="329"/>
                    <a:pt x="406" y="329"/>
                  </a:cubicBezTo>
                  <a:cubicBezTo>
                    <a:pt x="404" y="332"/>
                    <a:pt x="404" y="332"/>
                    <a:pt x="404" y="332"/>
                  </a:cubicBezTo>
                  <a:cubicBezTo>
                    <a:pt x="397" y="339"/>
                    <a:pt x="397" y="339"/>
                    <a:pt x="397" y="339"/>
                  </a:cubicBezTo>
                  <a:cubicBezTo>
                    <a:pt x="396" y="341"/>
                    <a:pt x="396" y="341"/>
                    <a:pt x="396" y="341"/>
                  </a:cubicBezTo>
                  <a:cubicBezTo>
                    <a:pt x="396" y="343"/>
                    <a:pt x="396" y="343"/>
                    <a:pt x="396" y="343"/>
                  </a:cubicBezTo>
                  <a:cubicBezTo>
                    <a:pt x="398" y="346"/>
                    <a:pt x="398" y="346"/>
                    <a:pt x="398" y="346"/>
                  </a:cubicBezTo>
                  <a:cubicBezTo>
                    <a:pt x="399" y="344"/>
                    <a:pt x="399" y="344"/>
                    <a:pt x="399" y="344"/>
                  </a:cubicBezTo>
                  <a:cubicBezTo>
                    <a:pt x="401" y="344"/>
                    <a:pt x="401" y="344"/>
                    <a:pt x="401" y="344"/>
                  </a:cubicBezTo>
                  <a:cubicBezTo>
                    <a:pt x="403" y="343"/>
                    <a:pt x="403" y="343"/>
                    <a:pt x="403" y="343"/>
                  </a:cubicBezTo>
                  <a:cubicBezTo>
                    <a:pt x="405" y="343"/>
                    <a:pt x="405" y="343"/>
                    <a:pt x="405" y="343"/>
                  </a:cubicBezTo>
                  <a:cubicBezTo>
                    <a:pt x="405" y="344"/>
                    <a:pt x="405" y="344"/>
                    <a:pt x="405" y="344"/>
                  </a:cubicBezTo>
                  <a:cubicBezTo>
                    <a:pt x="401" y="348"/>
                    <a:pt x="401" y="348"/>
                    <a:pt x="401" y="348"/>
                  </a:cubicBezTo>
                  <a:cubicBezTo>
                    <a:pt x="399" y="348"/>
                    <a:pt x="399" y="348"/>
                    <a:pt x="399" y="348"/>
                  </a:cubicBezTo>
                  <a:cubicBezTo>
                    <a:pt x="397" y="350"/>
                    <a:pt x="397" y="350"/>
                    <a:pt x="397" y="350"/>
                  </a:cubicBezTo>
                  <a:cubicBezTo>
                    <a:pt x="395" y="349"/>
                    <a:pt x="395" y="349"/>
                    <a:pt x="395" y="349"/>
                  </a:cubicBezTo>
                  <a:cubicBezTo>
                    <a:pt x="393" y="349"/>
                    <a:pt x="393" y="349"/>
                    <a:pt x="393" y="349"/>
                  </a:cubicBezTo>
                  <a:cubicBezTo>
                    <a:pt x="391" y="350"/>
                    <a:pt x="391" y="350"/>
                    <a:pt x="391" y="350"/>
                  </a:cubicBezTo>
                  <a:cubicBezTo>
                    <a:pt x="391" y="352"/>
                    <a:pt x="391" y="352"/>
                    <a:pt x="391" y="352"/>
                  </a:cubicBezTo>
                  <a:cubicBezTo>
                    <a:pt x="390" y="351"/>
                    <a:pt x="390" y="351"/>
                    <a:pt x="390" y="351"/>
                  </a:cubicBezTo>
                  <a:cubicBezTo>
                    <a:pt x="388" y="352"/>
                    <a:pt x="388" y="352"/>
                    <a:pt x="388" y="352"/>
                  </a:cubicBezTo>
                  <a:cubicBezTo>
                    <a:pt x="388" y="355"/>
                    <a:pt x="388" y="355"/>
                    <a:pt x="388" y="355"/>
                  </a:cubicBezTo>
                  <a:cubicBezTo>
                    <a:pt x="391" y="358"/>
                    <a:pt x="391" y="358"/>
                    <a:pt x="391" y="358"/>
                  </a:cubicBezTo>
                  <a:cubicBezTo>
                    <a:pt x="392" y="358"/>
                    <a:pt x="392" y="358"/>
                    <a:pt x="392" y="358"/>
                  </a:cubicBezTo>
                  <a:cubicBezTo>
                    <a:pt x="394" y="356"/>
                    <a:pt x="394" y="356"/>
                    <a:pt x="394" y="356"/>
                  </a:cubicBezTo>
                  <a:cubicBezTo>
                    <a:pt x="395" y="358"/>
                    <a:pt x="395" y="358"/>
                    <a:pt x="395" y="358"/>
                  </a:cubicBezTo>
                  <a:cubicBezTo>
                    <a:pt x="396" y="355"/>
                    <a:pt x="396" y="355"/>
                    <a:pt x="396" y="355"/>
                  </a:cubicBezTo>
                  <a:cubicBezTo>
                    <a:pt x="398" y="355"/>
                    <a:pt x="398" y="355"/>
                    <a:pt x="398" y="355"/>
                  </a:cubicBezTo>
                  <a:cubicBezTo>
                    <a:pt x="397" y="357"/>
                    <a:pt x="397" y="357"/>
                    <a:pt x="397" y="357"/>
                  </a:cubicBezTo>
                  <a:cubicBezTo>
                    <a:pt x="399" y="356"/>
                    <a:pt x="399" y="356"/>
                    <a:pt x="399" y="356"/>
                  </a:cubicBezTo>
                  <a:cubicBezTo>
                    <a:pt x="399" y="355"/>
                    <a:pt x="399" y="355"/>
                    <a:pt x="399" y="355"/>
                  </a:cubicBezTo>
                  <a:cubicBezTo>
                    <a:pt x="401" y="354"/>
                    <a:pt x="401" y="354"/>
                    <a:pt x="401" y="354"/>
                  </a:cubicBezTo>
                  <a:cubicBezTo>
                    <a:pt x="404" y="352"/>
                    <a:pt x="404" y="352"/>
                    <a:pt x="404" y="352"/>
                  </a:cubicBezTo>
                  <a:cubicBezTo>
                    <a:pt x="404" y="349"/>
                    <a:pt x="404" y="349"/>
                    <a:pt x="404" y="349"/>
                  </a:cubicBezTo>
                  <a:cubicBezTo>
                    <a:pt x="406" y="348"/>
                    <a:pt x="406" y="348"/>
                    <a:pt x="406" y="348"/>
                  </a:cubicBezTo>
                  <a:cubicBezTo>
                    <a:pt x="406" y="349"/>
                    <a:pt x="406" y="349"/>
                    <a:pt x="406" y="349"/>
                  </a:cubicBezTo>
                  <a:cubicBezTo>
                    <a:pt x="405" y="350"/>
                    <a:pt x="405" y="350"/>
                    <a:pt x="405" y="350"/>
                  </a:cubicBezTo>
                  <a:cubicBezTo>
                    <a:pt x="406" y="352"/>
                    <a:pt x="406" y="352"/>
                    <a:pt x="406" y="352"/>
                  </a:cubicBezTo>
                  <a:cubicBezTo>
                    <a:pt x="409" y="352"/>
                    <a:pt x="409" y="352"/>
                    <a:pt x="409" y="352"/>
                  </a:cubicBezTo>
                  <a:cubicBezTo>
                    <a:pt x="412" y="349"/>
                    <a:pt x="412" y="349"/>
                    <a:pt x="412" y="349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6" y="350"/>
                    <a:pt x="416" y="350"/>
                    <a:pt x="416" y="350"/>
                  </a:cubicBezTo>
                  <a:cubicBezTo>
                    <a:pt x="417" y="349"/>
                    <a:pt x="417" y="349"/>
                    <a:pt x="417" y="349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2" y="343"/>
                    <a:pt x="422" y="343"/>
                    <a:pt x="422" y="343"/>
                  </a:cubicBezTo>
                  <a:cubicBezTo>
                    <a:pt x="419" y="346"/>
                    <a:pt x="419" y="346"/>
                    <a:pt x="419" y="346"/>
                  </a:cubicBezTo>
                  <a:cubicBezTo>
                    <a:pt x="419" y="348"/>
                    <a:pt x="419" y="348"/>
                    <a:pt x="419" y="348"/>
                  </a:cubicBezTo>
                  <a:cubicBezTo>
                    <a:pt x="421" y="347"/>
                    <a:pt x="421" y="347"/>
                    <a:pt x="421" y="347"/>
                  </a:cubicBezTo>
                  <a:cubicBezTo>
                    <a:pt x="423" y="344"/>
                    <a:pt x="423" y="344"/>
                    <a:pt x="423" y="344"/>
                  </a:cubicBezTo>
                  <a:cubicBezTo>
                    <a:pt x="425" y="339"/>
                    <a:pt x="425" y="339"/>
                    <a:pt x="425" y="339"/>
                  </a:cubicBezTo>
                  <a:cubicBezTo>
                    <a:pt x="427" y="338"/>
                    <a:pt x="427" y="338"/>
                    <a:pt x="427" y="338"/>
                  </a:cubicBezTo>
                  <a:cubicBezTo>
                    <a:pt x="427" y="340"/>
                    <a:pt x="427" y="340"/>
                    <a:pt x="427" y="340"/>
                  </a:cubicBezTo>
                  <a:cubicBezTo>
                    <a:pt x="425" y="343"/>
                    <a:pt x="425" y="343"/>
                    <a:pt x="425" y="343"/>
                  </a:cubicBezTo>
                  <a:cubicBezTo>
                    <a:pt x="425" y="344"/>
                    <a:pt x="425" y="344"/>
                    <a:pt x="425" y="344"/>
                  </a:cubicBezTo>
                  <a:cubicBezTo>
                    <a:pt x="428" y="341"/>
                    <a:pt x="428" y="341"/>
                    <a:pt x="428" y="341"/>
                  </a:cubicBezTo>
                  <a:cubicBezTo>
                    <a:pt x="429" y="343"/>
                    <a:pt x="429" y="343"/>
                    <a:pt x="429" y="343"/>
                  </a:cubicBezTo>
                  <a:cubicBezTo>
                    <a:pt x="429" y="344"/>
                    <a:pt x="429" y="344"/>
                    <a:pt x="429" y="344"/>
                  </a:cubicBezTo>
                  <a:cubicBezTo>
                    <a:pt x="431" y="345"/>
                    <a:pt x="431" y="345"/>
                    <a:pt x="431" y="345"/>
                  </a:cubicBezTo>
                  <a:cubicBezTo>
                    <a:pt x="433" y="345"/>
                    <a:pt x="433" y="345"/>
                    <a:pt x="433" y="345"/>
                  </a:cubicBezTo>
                  <a:cubicBezTo>
                    <a:pt x="434" y="344"/>
                    <a:pt x="434" y="344"/>
                    <a:pt x="434" y="344"/>
                  </a:cubicBezTo>
                  <a:cubicBezTo>
                    <a:pt x="436" y="341"/>
                    <a:pt x="436" y="341"/>
                    <a:pt x="436" y="341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41" y="339"/>
                    <a:pt x="441" y="339"/>
                    <a:pt x="441" y="339"/>
                  </a:cubicBezTo>
                  <a:cubicBezTo>
                    <a:pt x="439" y="339"/>
                    <a:pt x="439" y="339"/>
                    <a:pt x="439" y="339"/>
                  </a:cubicBezTo>
                  <a:cubicBezTo>
                    <a:pt x="440" y="336"/>
                    <a:pt x="440" y="336"/>
                    <a:pt x="440" y="336"/>
                  </a:cubicBezTo>
                  <a:cubicBezTo>
                    <a:pt x="445" y="334"/>
                    <a:pt x="445" y="334"/>
                    <a:pt x="445" y="334"/>
                  </a:cubicBezTo>
                  <a:cubicBezTo>
                    <a:pt x="445" y="333"/>
                    <a:pt x="445" y="333"/>
                    <a:pt x="445" y="333"/>
                  </a:cubicBezTo>
                  <a:cubicBezTo>
                    <a:pt x="445" y="330"/>
                    <a:pt x="445" y="330"/>
                    <a:pt x="445" y="330"/>
                  </a:cubicBezTo>
                  <a:cubicBezTo>
                    <a:pt x="443" y="331"/>
                    <a:pt x="443" y="331"/>
                    <a:pt x="443" y="331"/>
                  </a:cubicBezTo>
                  <a:cubicBezTo>
                    <a:pt x="442" y="330"/>
                    <a:pt x="442" y="330"/>
                    <a:pt x="442" y="330"/>
                  </a:cubicBezTo>
                  <a:cubicBezTo>
                    <a:pt x="439" y="329"/>
                    <a:pt x="439" y="329"/>
                    <a:pt x="439" y="329"/>
                  </a:cubicBezTo>
                  <a:cubicBezTo>
                    <a:pt x="440" y="328"/>
                    <a:pt x="440" y="328"/>
                    <a:pt x="440" y="328"/>
                  </a:cubicBezTo>
                  <a:cubicBezTo>
                    <a:pt x="442" y="328"/>
                    <a:pt x="442" y="328"/>
                    <a:pt x="442" y="328"/>
                  </a:cubicBezTo>
                  <a:cubicBezTo>
                    <a:pt x="444" y="328"/>
                    <a:pt x="444" y="328"/>
                    <a:pt x="444" y="328"/>
                  </a:cubicBezTo>
                  <a:cubicBezTo>
                    <a:pt x="445" y="327"/>
                    <a:pt x="445" y="327"/>
                    <a:pt x="445" y="327"/>
                  </a:cubicBezTo>
                  <a:cubicBezTo>
                    <a:pt x="445" y="325"/>
                    <a:pt x="445" y="325"/>
                    <a:pt x="445" y="325"/>
                  </a:cubicBezTo>
                  <a:cubicBezTo>
                    <a:pt x="443" y="326"/>
                    <a:pt x="443" y="326"/>
                    <a:pt x="443" y="326"/>
                  </a:cubicBezTo>
                  <a:cubicBezTo>
                    <a:pt x="440" y="324"/>
                    <a:pt x="440" y="324"/>
                    <a:pt x="440" y="324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5" y="321"/>
                    <a:pt x="445" y="321"/>
                    <a:pt x="445" y="321"/>
                  </a:cubicBezTo>
                  <a:cubicBezTo>
                    <a:pt x="446" y="322"/>
                    <a:pt x="446" y="322"/>
                    <a:pt x="446" y="322"/>
                  </a:cubicBezTo>
                  <a:cubicBezTo>
                    <a:pt x="446" y="320"/>
                    <a:pt x="446" y="320"/>
                    <a:pt x="446" y="320"/>
                  </a:cubicBezTo>
                  <a:cubicBezTo>
                    <a:pt x="445" y="318"/>
                    <a:pt x="445" y="318"/>
                    <a:pt x="445" y="318"/>
                  </a:cubicBezTo>
                  <a:cubicBezTo>
                    <a:pt x="449" y="316"/>
                    <a:pt x="449" y="316"/>
                    <a:pt x="449" y="316"/>
                  </a:cubicBezTo>
                  <a:cubicBezTo>
                    <a:pt x="452" y="318"/>
                    <a:pt x="452" y="318"/>
                    <a:pt x="452" y="318"/>
                  </a:cubicBezTo>
                  <a:cubicBezTo>
                    <a:pt x="453" y="317"/>
                    <a:pt x="453" y="317"/>
                    <a:pt x="453" y="317"/>
                  </a:cubicBezTo>
                  <a:cubicBezTo>
                    <a:pt x="456" y="317"/>
                    <a:pt x="456" y="317"/>
                    <a:pt x="456" y="317"/>
                  </a:cubicBezTo>
                  <a:cubicBezTo>
                    <a:pt x="452" y="320"/>
                    <a:pt x="452" y="320"/>
                    <a:pt x="452" y="320"/>
                  </a:cubicBezTo>
                  <a:cubicBezTo>
                    <a:pt x="452" y="322"/>
                    <a:pt x="452" y="322"/>
                    <a:pt x="452" y="322"/>
                  </a:cubicBezTo>
                  <a:cubicBezTo>
                    <a:pt x="453" y="326"/>
                    <a:pt x="453" y="326"/>
                    <a:pt x="453" y="326"/>
                  </a:cubicBezTo>
                  <a:cubicBezTo>
                    <a:pt x="454" y="326"/>
                    <a:pt x="454" y="326"/>
                    <a:pt x="454" y="326"/>
                  </a:cubicBezTo>
                  <a:cubicBezTo>
                    <a:pt x="455" y="321"/>
                    <a:pt x="455" y="321"/>
                    <a:pt x="455" y="321"/>
                  </a:cubicBezTo>
                  <a:cubicBezTo>
                    <a:pt x="457" y="320"/>
                    <a:pt x="457" y="320"/>
                    <a:pt x="457" y="320"/>
                  </a:cubicBezTo>
                  <a:cubicBezTo>
                    <a:pt x="458" y="320"/>
                    <a:pt x="458" y="320"/>
                    <a:pt x="458" y="320"/>
                  </a:cubicBezTo>
                  <a:cubicBezTo>
                    <a:pt x="458" y="322"/>
                    <a:pt x="458" y="322"/>
                    <a:pt x="458" y="322"/>
                  </a:cubicBezTo>
                  <a:cubicBezTo>
                    <a:pt x="456" y="324"/>
                    <a:pt x="456" y="324"/>
                    <a:pt x="456" y="324"/>
                  </a:cubicBezTo>
                  <a:cubicBezTo>
                    <a:pt x="457" y="325"/>
                    <a:pt x="457" y="325"/>
                    <a:pt x="457" y="325"/>
                  </a:cubicBezTo>
                  <a:cubicBezTo>
                    <a:pt x="460" y="323"/>
                    <a:pt x="460" y="323"/>
                    <a:pt x="460" y="323"/>
                  </a:cubicBezTo>
                  <a:cubicBezTo>
                    <a:pt x="460" y="322"/>
                    <a:pt x="460" y="322"/>
                    <a:pt x="460" y="322"/>
                  </a:cubicBezTo>
                  <a:cubicBezTo>
                    <a:pt x="462" y="323"/>
                    <a:pt x="462" y="323"/>
                    <a:pt x="462" y="323"/>
                  </a:cubicBezTo>
                  <a:cubicBezTo>
                    <a:pt x="465" y="321"/>
                    <a:pt x="465" y="321"/>
                    <a:pt x="465" y="321"/>
                  </a:cubicBezTo>
                  <a:cubicBezTo>
                    <a:pt x="466" y="321"/>
                    <a:pt x="466" y="321"/>
                    <a:pt x="466" y="321"/>
                  </a:cubicBezTo>
                  <a:cubicBezTo>
                    <a:pt x="468" y="320"/>
                    <a:pt x="468" y="320"/>
                    <a:pt x="468" y="320"/>
                  </a:cubicBezTo>
                  <a:cubicBezTo>
                    <a:pt x="471" y="319"/>
                    <a:pt x="471" y="319"/>
                    <a:pt x="471" y="319"/>
                  </a:cubicBezTo>
                  <a:cubicBezTo>
                    <a:pt x="473" y="320"/>
                    <a:pt x="473" y="320"/>
                    <a:pt x="473" y="320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0" y="321"/>
                    <a:pt x="470" y="321"/>
                    <a:pt x="470" y="321"/>
                  </a:cubicBezTo>
                  <a:cubicBezTo>
                    <a:pt x="467" y="323"/>
                    <a:pt x="467" y="323"/>
                    <a:pt x="467" y="323"/>
                  </a:cubicBezTo>
                  <a:cubicBezTo>
                    <a:pt x="465" y="323"/>
                    <a:pt x="465" y="323"/>
                    <a:pt x="465" y="323"/>
                  </a:cubicBezTo>
                  <a:cubicBezTo>
                    <a:pt x="464" y="325"/>
                    <a:pt x="464" y="325"/>
                    <a:pt x="464" y="325"/>
                  </a:cubicBezTo>
                  <a:cubicBezTo>
                    <a:pt x="465" y="326"/>
                    <a:pt x="465" y="326"/>
                    <a:pt x="465" y="326"/>
                  </a:cubicBezTo>
                  <a:cubicBezTo>
                    <a:pt x="470" y="327"/>
                    <a:pt x="470" y="327"/>
                    <a:pt x="470" y="327"/>
                  </a:cubicBezTo>
                  <a:cubicBezTo>
                    <a:pt x="471" y="329"/>
                    <a:pt x="471" y="329"/>
                    <a:pt x="471" y="329"/>
                  </a:cubicBezTo>
                  <a:cubicBezTo>
                    <a:pt x="471" y="330"/>
                    <a:pt x="471" y="330"/>
                    <a:pt x="471" y="330"/>
                  </a:cubicBezTo>
                  <a:cubicBezTo>
                    <a:pt x="468" y="328"/>
                    <a:pt x="468" y="328"/>
                    <a:pt x="468" y="328"/>
                  </a:cubicBezTo>
                  <a:cubicBezTo>
                    <a:pt x="465" y="328"/>
                    <a:pt x="465" y="328"/>
                    <a:pt x="465" y="328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3" y="331"/>
                    <a:pt x="463" y="331"/>
                    <a:pt x="463" y="331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7" y="330"/>
                    <a:pt x="467" y="330"/>
                    <a:pt x="467" y="330"/>
                  </a:cubicBezTo>
                  <a:cubicBezTo>
                    <a:pt x="469" y="331"/>
                    <a:pt x="469" y="331"/>
                    <a:pt x="469" y="331"/>
                  </a:cubicBezTo>
                  <a:cubicBezTo>
                    <a:pt x="467" y="332"/>
                    <a:pt x="467" y="332"/>
                    <a:pt x="467" y="332"/>
                  </a:cubicBezTo>
                  <a:cubicBezTo>
                    <a:pt x="465" y="332"/>
                    <a:pt x="465" y="332"/>
                    <a:pt x="465" y="332"/>
                  </a:cubicBezTo>
                  <a:cubicBezTo>
                    <a:pt x="465" y="334"/>
                    <a:pt x="465" y="334"/>
                    <a:pt x="465" y="334"/>
                  </a:cubicBezTo>
                  <a:cubicBezTo>
                    <a:pt x="469" y="335"/>
                    <a:pt x="469" y="335"/>
                    <a:pt x="469" y="335"/>
                  </a:cubicBezTo>
                  <a:cubicBezTo>
                    <a:pt x="470" y="336"/>
                    <a:pt x="470" y="336"/>
                    <a:pt x="470" y="336"/>
                  </a:cubicBezTo>
                  <a:cubicBezTo>
                    <a:pt x="468" y="337"/>
                    <a:pt x="468" y="337"/>
                    <a:pt x="468" y="337"/>
                  </a:cubicBezTo>
                  <a:cubicBezTo>
                    <a:pt x="466" y="338"/>
                    <a:pt x="466" y="338"/>
                    <a:pt x="466" y="338"/>
                  </a:cubicBezTo>
                  <a:cubicBezTo>
                    <a:pt x="466" y="339"/>
                    <a:pt x="466" y="339"/>
                    <a:pt x="466" y="339"/>
                  </a:cubicBezTo>
                  <a:cubicBezTo>
                    <a:pt x="469" y="339"/>
                    <a:pt x="469" y="339"/>
                    <a:pt x="469" y="339"/>
                  </a:cubicBezTo>
                  <a:cubicBezTo>
                    <a:pt x="471" y="338"/>
                    <a:pt x="471" y="338"/>
                    <a:pt x="471" y="338"/>
                  </a:cubicBezTo>
                  <a:cubicBezTo>
                    <a:pt x="473" y="340"/>
                    <a:pt x="473" y="340"/>
                    <a:pt x="473" y="340"/>
                  </a:cubicBezTo>
                  <a:cubicBezTo>
                    <a:pt x="475" y="341"/>
                    <a:pt x="475" y="341"/>
                    <a:pt x="475" y="341"/>
                  </a:cubicBezTo>
                  <a:cubicBezTo>
                    <a:pt x="479" y="339"/>
                    <a:pt x="479" y="339"/>
                    <a:pt x="479" y="339"/>
                  </a:cubicBezTo>
                  <a:cubicBezTo>
                    <a:pt x="480" y="341"/>
                    <a:pt x="480" y="341"/>
                    <a:pt x="480" y="341"/>
                  </a:cubicBezTo>
                  <a:cubicBezTo>
                    <a:pt x="480" y="342"/>
                    <a:pt x="480" y="342"/>
                    <a:pt x="480" y="342"/>
                  </a:cubicBezTo>
                  <a:cubicBezTo>
                    <a:pt x="478" y="343"/>
                    <a:pt x="478" y="343"/>
                    <a:pt x="478" y="343"/>
                  </a:cubicBezTo>
                  <a:cubicBezTo>
                    <a:pt x="479" y="344"/>
                    <a:pt x="479" y="344"/>
                    <a:pt x="479" y="344"/>
                  </a:cubicBezTo>
                  <a:cubicBezTo>
                    <a:pt x="480" y="345"/>
                    <a:pt x="480" y="345"/>
                    <a:pt x="480" y="345"/>
                  </a:cubicBezTo>
                  <a:cubicBezTo>
                    <a:pt x="480" y="346"/>
                    <a:pt x="480" y="346"/>
                    <a:pt x="480" y="346"/>
                  </a:cubicBezTo>
                  <a:cubicBezTo>
                    <a:pt x="482" y="347"/>
                    <a:pt x="482" y="347"/>
                    <a:pt x="482" y="347"/>
                  </a:cubicBezTo>
                  <a:cubicBezTo>
                    <a:pt x="483" y="345"/>
                    <a:pt x="483" y="345"/>
                    <a:pt x="483" y="345"/>
                  </a:cubicBezTo>
                  <a:cubicBezTo>
                    <a:pt x="483" y="344"/>
                    <a:pt x="483" y="344"/>
                    <a:pt x="483" y="344"/>
                  </a:cubicBezTo>
                  <a:cubicBezTo>
                    <a:pt x="483" y="342"/>
                    <a:pt x="483" y="342"/>
                    <a:pt x="483" y="342"/>
                  </a:cubicBezTo>
                  <a:cubicBezTo>
                    <a:pt x="486" y="343"/>
                    <a:pt x="486" y="343"/>
                    <a:pt x="486" y="343"/>
                  </a:cubicBezTo>
                  <a:cubicBezTo>
                    <a:pt x="485" y="345"/>
                    <a:pt x="485" y="345"/>
                    <a:pt x="485" y="345"/>
                  </a:cubicBezTo>
                  <a:cubicBezTo>
                    <a:pt x="485" y="346"/>
                    <a:pt x="485" y="346"/>
                    <a:pt x="485" y="346"/>
                  </a:cubicBezTo>
                  <a:cubicBezTo>
                    <a:pt x="482" y="349"/>
                    <a:pt x="482" y="349"/>
                    <a:pt x="482" y="349"/>
                  </a:cubicBezTo>
                  <a:cubicBezTo>
                    <a:pt x="484" y="352"/>
                    <a:pt x="484" y="352"/>
                    <a:pt x="484" y="352"/>
                  </a:cubicBezTo>
                  <a:cubicBezTo>
                    <a:pt x="483" y="352"/>
                    <a:pt x="483" y="352"/>
                    <a:pt x="483" y="352"/>
                  </a:cubicBezTo>
                  <a:cubicBezTo>
                    <a:pt x="482" y="352"/>
                    <a:pt x="482" y="352"/>
                    <a:pt x="482" y="352"/>
                  </a:cubicBezTo>
                  <a:cubicBezTo>
                    <a:pt x="480" y="352"/>
                    <a:pt x="480" y="352"/>
                    <a:pt x="480" y="352"/>
                  </a:cubicBezTo>
                  <a:cubicBezTo>
                    <a:pt x="481" y="354"/>
                    <a:pt x="481" y="354"/>
                    <a:pt x="481" y="354"/>
                  </a:cubicBezTo>
                  <a:cubicBezTo>
                    <a:pt x="487" y="355"/>
                    <a:pt x="487" y="355"/>
                    <a:pt x="487" y="355"/>
                  </a:cubicBezTo>
                  <a:cubicBezTo>
                    <a:pt x="489" y="354"/>
                    <a:pt x="489" y="354"/>
                    <a:pt x="489" y="354"/>
                  </a:cubicBezTo>
                  <a:cubicBezTo>
                    <a:pt x="490" y="355"/>
                    <a:pt x="490" y="355"/>
                    <a:pt x="490" y="355"/>
                  </a:cubicBezTo>
                  <a:cubicBezTo>
                    <a:pt x="493" y="354"/>
                    <a:pt x="493" y="354"/>
                    <a:pt x="493" y="354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9" y="354"/>
                    <a:pt x="499" y="354"/>
                    <a:pt x="499" y="354"/>
                  </a:cubicBezTo>
                  <a:cubicBezTo>
                    <a:pt x="500" y="354"/>
                    <a:pt x="500" y="354"/>
                    <a:pt x="500" y="354"/>
                  </a:cubicBezTo>
                  <a:cubicBezTo>
                    <a:pt x="500" y="356"/>
                    <a:pt x="500" y="356"/>
                    <a:pt x="500" y="356"/>
                  </a:cubicBezTo>
                  <a:cubicBezTo>
                    <a:pt x="501" y="356"/>
                    <a:pt x="501" y="356"/>
                    <a:pt x="501" y="356"/>
                  </a:cubicBezTo>
                  <a:cubicBezTo>
                    <a:pt x="503" y="358"/>
                    <a:pt x="503" y="358"/>
                    <a:pt x="503" y="358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5" y="361"/>
                    <a:pt x="505" y="361"/>
                    <a:pt x="505" y="361"/>
                  </a:cubicBezTo>
                  <a:cubicBezTo>
                    <a:pt x="507" y="361"/>
                    <a:pt x="507" y="361"/>
                    <a:pt x="507" y="361"/>
                  </a:cubicBezTo>
                  <a:cubicBezTo>
                    <a:pt x="511" y="359"/>
                    <a:pt x="511" y="359"/>
                    <a:pt x="511" y="359"/>
                  </a:cubicBezTo>
                  <a:cubicBezTo>
                    <a:pt x="511" y="359"/>
                    <a:pt x="511" y="359"/>
                    <a:pt x="511" y="359"/>
                  </a:cubicBezTo>
                  <a:cubicBezTo>
                    <a:pt x="513" y="359"/>
                    <a:pt x="513" y="359"/>
                    <a:pt x="513" y="359"/>
                  </a:cubicBezTo>
                  <a:cubicBezTo>
                    <a:pt x="512" y="361"/>
                    <a:pt x="512" y="361"/>
                    <a:pt x="512" y="361"/>
                  </a:cubicBezTo>
                  <a:cubicBezTo>
                    <a:pt x="511" y="363"/>
                    <a:pt x="511" y="363"/>
                    <a:pt x="511" y="363"/>
                  </a:cubicBezTo>
                  <a:cubicBezTo>
                    <a:pt x="508" y="363"/>
                    <a:pt x="508" y="363"/>
                    <a:pt x="508" y="363"/>
                  </a:cubicBezTo>
                  <a:cubicBezTo>
                    <a:pt x="509" y="364"/>
                    <a:pt x="509" y="364"/>
                    <a:pt x="509" y="364"/>
                  </a:cubicBezTo>
                  <a:cubicBezTo>
                    <a:pt x="512" y="365"/>
                    <a:pt x="512" y="365"/>
                    <a:pt x="512" y="365"/>
                  </a:cubicBezTo>
                  <a:cubicBezTo>
                    <a:pt x="513" y="367"/>
                    <a:pt x="513" y="367"/>
                    <a:pt x="513" y="367"/>
                  </a:cubicBezTo>
                  <a:cubicBezTo>
                    <a:pt x="514" y="369"/>
                    <a:pt x="514" y="369"/>
                    <a:pt x="514" y="369"/>
                  </a:cubicBezTo>
                  <a:cubicBezTo>
                    <a:pt x="518" y="370"/>
                    <a:pt x="518" y="370"/>
                    <a:pt x="518" y="370"/>
                  </a:cubicBezTo>
                  <a:cubicBezTo>
                    <a:pt x="523" y="369"/>
                    <a:pt x="523" y="369"/>
                    <a:pt x="523" y="369"/>
                  </a:cubicBezTo>
                  <a:cubicBezTo>
                    <a:pt x="524" y="368"/>
                    <a:pt x="524" y="368"/>
                    <a:pt x="524" y="368"/>
                  </a:cubicBezTo>
                  <a:cubicBezTo>
                    <a:pt x="525" y="369"/>
                    <a:pt x="525" y="369"/>
                    <a:pt x="525" y="369"/>
                  </a:cubicBezTo>
                  <a:cubicBezTo>
                    <a:pt x="526" y="368"/>
                    <a:pt x="526" y="368"/>
                    <a:pt x="526" y="368"/>
                  </a:cubicBezTo>
                  <a:cubicBezTo>
                    <a:pt x="530" y="365"/>
                    <a:pt x="530" y="365"/>
                    <a:pt x="530" y="365"/>
                  </a:cubicBezTo>
                  <a:cubicBezTo>
                    <a:pt x="531" y="365"/>
                    <a:pt x="531" y="365"/>
                    <a:pt x="531" y="365"/>
                  </a:cubicBezTo>
                  <a:cubicBezTo>
                    <a:pt x="530" y="367"/>
                    <a:pt x="530" y="367"/>
                    <a:pt x="530" y="367"/>
                  </a:cubicBezTo>
                  <a:cubicBezTo>
                    <a:pt x="528" y="369"/>
                    <a:pt x="528" y="369"/>
                    <a:pt x="528" y="369"/>
                  </a:cubicBezTo>
                  <a:cubicBezTo>
                    <a:pt x="527" y="373"/>
                    <a:pt x="527" y="373"/>
                    <a:pt x="527" y="373"/>
                  </a:cubicBezTo>
                  <a:cubicBezTo>
                    <a:pt x="526" y="375"/>
                    <a:pt x="526" y="375"/>
                    <a:pt x="526" y="375"/>
                  </a:cubicBezTo>
                  <a:cubicBezTo>
                    <a:pt x="525" y="376"/>
                    <a:pt x="525" y="376"/>
                    <a:pt x="525" y="376"/>
                  </a:cubicBezTo>
                  <a:cubicBezTo>
                    <a:pt x="522" y="374"/>
                    <a:pt x="522" y="374"/>
                    <a:pt x="522" y="374"/>
                  </a:cubicBezTo>
                  <a:cubicBezTo>
                    <a:pt x="521" y="375"/>
                    <a:pt x="521" y="375"/>
                    <a:pt x="521" y="375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3" y="380"/>
                    <a:pt x="523" y="380"/>
                    <a:pt x="523" y="380"/>
                  </a:cubicBezTo>
                  <a:cubicBezTo>
                    <a:pt x="525" y="381"/>
                    <a:pt x="525" y="381"/>
                    <a:pt x="525" y="381"/>
                  </a:cubicBezTo>
                  <a:cubicBezTo>
                    <a:pt x="527" y="380"/>
                    <a:pt x="527" y="380"/>
                    <a:pt x="527" y="380"/>
                  </a:cubicBezTo>
                  <a:cubicBezTo>
                    <a:pt x="528" y="381"/>
                    <a:pt x="528" y="381"/>
                    <a:pt x="528" y="381"/>
                  </a:cubicBezTo>
                  <a:cubicBezTo>
                    <a:pt x="528" y="383"/>
                    <a:pt x="528" y="383"/>
                    <a:pt x="528" y="383"/>
                  </a:cubicBezTo>
                  <a:cubicBezTo>
                    <a:pt x="526" y="383"/>
                    <a:pt x="526" y="383"/>
                    <a:pt x="526" y="383"/>
                  </a:cubicBezTo>
                  <a:cubicBezTo>
                    <a:pt x="526" y="384"/>
                    <a:pt x="526" y="384"/>
                    <a:pt x="526" y="384"/>
                  </a:cubicBezTo>
                  <a:cubicBezTo>
                    <a:pt x="530" y="387"/>
                    <a:pt x="530" y="387"/>
                    <a:pt x="530" y="387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4" y="387"/>
                    <a:pt x="534" y="387"/>
                    <a:pt x="534" y="387"/>
                  </a:cubicBezTo>
                  <a:cubicBezTo>
                    <a:pt x="535" y="384"/>
                    <a:pt x="535" y="384"/>
                    <a:pt x="535" y="384"/>
                  </a:cubicBezTo>
                  <a:cubicBezTo>
                    <a:pt x="538" y="379"/>
                    <a:pt x="538" y="379"/>
                    <a:pt x="538" y="379"/>
                  </a:cubicBezTo>
                  <a:cubicBezTo>
                    <a:pt x="536" y="383"/>
                    <a:pt x="536" y="383"/>
                    <a:pt x="536" y="383"/>
                  </a:cubicBezTo>
                  <a:cubicBezTo>
                    <a:pt x="536" y="386"/>
                    <a:pt x="536" y="386"/>
                    <a:pt x="536" y="386"/>
                  </a:cubicBezTo>
                  <a:cubicBezTo>
                    <a:pt x="536" y="388"/>
                    <a:pt x="536" y="388"/>
                    <a:pt x="536" y="388"/>
                  </a:cubicBezTo>
                  <a:cubicBezTo>
                    <a:pt x="534" y="388"/>
                    <a:pt x="534" y="388"/>
                    <a:pt x="534" y="388"/>
                  </a:cubicBezTo>
                  <a:cubicBezTo>
                    <a:pt x="533" y="390"/>
                    <a:pt x="533" y="390"/>
                    <a:pt x="533" y="390"/>
                  </a:cubicBezTo>
                  <a:cubicBezTo>
                    <a:pt x="533" y="392"/>
                    <a:pt x="533" y="392"/>
                    <a:pt x="533" y="392"/>
                  </a:cubicBezTo>
                  <a:cubicBezTo>
                    <a:pt x="535" y="393"/>
                    <a:pt x="535" y="393"/>
                    <a:pt x="535" y="393"/>
                  </a:cubicBezTo>
                  <a:cubicBezTo>
                    <a:pt x="534" y="394"/>
                    <a:pt x="534" y="394"/>
                    <a:pt x="534" y="394"/>
                  </a:cubicBezTo>
                  <a:cubicBezTo>
                    <a:pt x="534" y="400"/>
                    <a:pt x="534" y="400"/>
                    <a:pt x="534" y="400"/>
                  </a:cubicBezTo>
                  <a:cubicBezTo>
                    <a:pt x="535" y="401"/>
                    <a:pt x="535" y="401"/>
                    <a:pt x="535" y="401"/>
                  </a:cubicBezTo>
                  <a:cubicBezTo>
                    <a:pt x="537" y="401"/>
                    <a:pt x="537" y="401"/>
                    <a:pt x="537" y="401"/>
                  </a:cubicBezTo>
                  <a:cubicBezTo>
                    <a:pt x="536" y="403"/>
                    <a:pt x="536" y="403"/>
                    <a:pt x="536" y="403"/>
                  </a:cubicBezTo>
                  <a:cubicBezTo>
                    <a:pt x="537" y="405"/>
                    <a:pt x="537" y="405"/>
                    <a:pt x="537" y="405"/>
                  </a:cubicBezTo>
                  <a:cubicBezTo>
                    <a:pt x="540" y="409"/>
                    <a:pt x="540" y="409"/>
                    <a:pt x="540" y="409"/>
                  </a:cubicBezTo>
                  <a:cubicBezTo>
                    <a:pt x="542" y="410"/>
                    <a:pt x="542" y="410"/>
                    <a:pt x="542" y="410"/>
                  </a:cubicBezTo>
                  <a:cubicBezTo>
                    <a:pt x="542" y="411"/>
                    <a:pt x="542" y="411"/>
                    <a:pt x="542" y="411"/>
                  </a:cubicBezTo>
                  <a:cubicBezTo>
                    <a:pt x="543" y="410"/>
                    <a:pt x="543" y="410"/>
                    <a:pt x="543" y="410"/>
                  </a:cubicBezTo>
                  <a:cubicBezTo>
                    <a:pt x="545" y="412"/>
                    <a:pt x="545" y="412"/>
                    <a:pt x="545" y="412"/>
                  </a:cubicBezTo>
                  <a:cubicBezTo>
                    <a:pt x="546" y="411"/>
                    <a:pt x="546" y="411"/>
                    <a:pt x="546" y="411"/>
                  </a:cubicBezTo>
                  <a:cubicBezTo>
                    <a:pt x="546" y="410"/>
                    <a:pt x="546" y="410"/>
                    <a:pt x="546" y="410"/>
                  </a:cubicBezTo>
                  <a:cubicBezTo>
                    <a:pt x="546" y="409"/>
                    <a:pt x="546" y="409"/>
                    <a:pt x="546" y="409"/>
                  </a:cubicBezTo>
                  <a:cubicBezTo>
                    <a:pt x="547" y="410"/>
                    <a:pt x="547" y="410"/>
                    <a:pt x="547" y="410"/>
                  </a:cubicBezTo>
                  <a:cubicBezTo>
                    <a:pt x="549" y="411"/>
                    <a:pt x="549" y="411"/>
                    <a:pt x="549" y="411"/>
                  </a:cubicBezTo>
                  <a:cubicBezTo>
                    <a:pt x="550" y="409"/>
                    <a:pt x="550" y="409"/>
                    <a:pt x="550" y="409"/>
                  </a:cubicBezTo>
                  <a:cubicBezTo>
                    <a:pt x="548" y="405"/>
                    <a:pt x="548" y="405"/>
                    <a:pt x="548" y="405"/>
                  </a:cubicBezTo>
                  <a:cubicBezTo>
                    <a:pt x="547" y="405"/>
                    <a:pt x="547" y="405"/>
                    <a:pt x="547" y="405"/>
                  </a:cubicBezTo>
                  <a:cubicBezTo>
                    <a:pt x="546" y="406"/>
                    <a:pt x="546" y="406"/>
                    <a:pt x="546" y="406"/>
                  </a:cubicBezTo>
                  <a:cubicBezTo>
                    <a:pt x="545" y="405"/>
                    <a:pt x="545" y="405"/>
                    <a:pt x="545" y="405"/>
                  </a:cubicBezTo>
                  <a:cubicBezTo>
                    <a:pt x="547" y="403"/>
                    <a:pt x="547" y="403"/>
                    <a:pt x="547" y="403"/>
                  </a:cubicBezTo>
                  <a:cubicBezTo>
                    <a:pt x="547" y="401"/>
                    <a:pt x="547" y="401"/>
                    <a:pt x="547" y="401"/>
                  </a:cubicBezTo>
                  <a:cubicBezTo>
                    <a:pt x="546" y="400"/>
                    <a:pt x="546" y="400"/>
                    <a:pt x="546" y="400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5" y="394"/>
                    <a:pt x="545" y="394"/>
                    <a:pt x="545" y="394"/>
                  </a:cubicBezTo>
                  <a:cubicBezTo>
                    <a:pt x="547" y="394"/>
                    <a:pt x="547" y="394"/>
                    <a:pt x="547" y="394"/>
                  </a:cubicBezTo>
                  <a:cubicBezTo>
                    <a:pt x="547" y="397"/>
                    <a:pt x="547" y="397"/>
                    <a:pt x="547" y="397"/>
                  </a:cubicBezTo>
                  <a:cubicBezTo>
                    <a:pt x="548" y="398"/>
                    <a:pt x="548" y="398"/>
                    <a:pt x="548" y="398"/>
                  </a:cubicBezTo>
                  <a:cubicBezTo>
                    <a:pt x="549" y="396"/>
                    <a:pt x="549" y="396"/>
                    <a:pt x="549" y="396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51" y="399"/>
                    <a:pt x="551" y="399"/>
                    <a:pt x="551" y="399"/>
                  </a:cubicBezTo>
                  <a:cubicBezTo>
                    <a:pt x="550" y="401"/>
                    <a:pt x="550" y="401"/>
                    <a:pt x="550" y="401"/>
                  </a:cubicBezTo>
                  <a:cubicBezTo>
                    <a:pt x="551" y="403"/>
                    <a:pt x="551" y="403"/>
                    <a:pt x="551" y="403"/>
                  </a:cubicBezTo>
                  <a:cubicBezTo>
                    <a:pt x="552" y="403"/>
                    <a:pt x="552" y="403"/>
                    <a:pt x="552" y="403"/>
                  </a:cubicBezTo>
                  <a:cubicBezTo>
                    <a:pt x="554" y="401"/>
                    <a:pt x="554" y="401"/>
                    <a:pt x="554" y="401"/>
                  </a:cubicBezTo>
                  <a:cubicBezTo>
                    <a:pt x="555" y="401"/>
                    <a:pt x="555" y="401"/>
                    <a:pt x="555" y="401"/>
                  </a:cubicBezTo>
                  <a:cubicBezTo>
                    <a:pt x="554" y="403"/>
                    <a:pt x="554" y="403"/>
                    <a:pt x="554" y="403"/>
                  </a:cubicBezTo>
                  <a:cubicBezTo>
                    <a:pt x="553" y="405"/>
                    <a:pt x="553" y="405"/>
                    <a:pt x="553" y="405"/>
                  </a:cubicBezTo>
                  <a:cubicBezTo>
                    <a:pt x="553" y="407"/>
                    <a:pt x="553" y="407"/>
                    <a:pt x="553" y="407"/>
                  </a:cubicBezTo>
                  <a:cubicBezTo>
                    <a:pt x="553" y="409"/>
                    <a:pt x="553" y="409"/>
                    <a:pt x="553" y="409"/>
                  </a:cubicBezTo>
                  <a:cubicBezTo>
                    <a:pt x="552" y="411"/>
                    <a:pt x="552" y="411"/>
                    <a:pt x="552" y="411"/>
                  </a:cubicBezTo>
                  <a:cubicBezTo>
                    <a:pt x="553" y="413"/>
                    <a:pt x="553" y="413"/>
                    <a:pt x="553" y="413"/>
                  </a:cubicBezTo>
                  <a:cubicBezTo>
                    <a:pt x="556" y="413"/>
                    <a:pt x="556" y="413"/>
                    <a:pt x="556" y="413"/>
                  </a:cubicBezTo>
                  <a:cubicBezTo>
                    <a:pt x="556" y="412"/>
                    <a:pt x="556" y="412"/>
                    <a:pt x="556" y="412"/>
                  </a:cubicBezTo>
                  <a:cubicBezTo>
                    <a:pt x="557" y="410"/>
                    <a:pt x="557" y="410"/>
                    <a:pt x="557" y="410"/>
                  </a:cubicBezTo>
                  <a:cubicBezTo>
                    <a:pt x="557" y="412"/>
                    <a:pt x="557" y="412"/>
                    <a:pt x="557" y="412"/>
                  </a:cubicBezTo>
                  <a:cubicBezTo>
                    <a:pt x="557" y="413"/>
                    <a:pt x="557" y="413"/>
                    <a:pt x="557" y="413"/>
                  </a:cubicBezTo>
                  <a:cubicBezTo>
                    <a:pt x="558" y="416"/>
                    <a:pt x="558" y="416"/>
                    <a:pt x="558" y="416"/>
                  </a:cubicBezTo>
                  <a:cubicBezTo>
                    <a:pt x="559" y="417"/>
                    <a:pt x="559" y="417"/>
                    <a:pt x="559" y="417"/>
                  </a:cubicBezTo>
                  <a:cubicBezTo>
                    <a:pt x="561" y="413"/>
                    <a:pt x="561" y="413"/>
                    <a:pt x="561" y="413"/>
                  </a:cubicBezTo>
                  <a:cubicBezTo>
                    <a:pt x="561" y="410"/>
                    <a:pt x="561" y="410"/>
                    <a:pt x="561" y="410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63" y="402"/>
                    <a:pt x="563" y="402"/>
                    <a:pt x="563" y="40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565" y="392"/>
                    <a:pt x="565" y="392"/>
                    <a:pt x="565" y="392"/>
                  </a:cubicBezTo>
                  <a:cubicBezTo>
                    <a:pt x="564" y="389"/>
                    <a:pt x="564" y="389"/>
                    <a:pt x="564" y="389"/>
                  </a:cubicBezTo>
                  <a:cubicBezTo>
                    <a:pt x="563" y="387"/>
                    <a:pt x="563" y="387"/>
                    <a:pt x="563" y="387"/>
                  </a:cubicBezTo>
                  <a:cubicBezTo>
                    <a:pt x="563" y="386"/>
                    <a:pt x="563" y="386"/>
                    <a:pt x="563" y="386"/>
                  </a:cubicBezTo>
                  <a:cubicBezTo>
                    <a:pt x="564" y="387"/>
                    <a:pt x="564" y="387"/>
                    <a:pt x="564" y="387"/>
                  </a:cubicBezTo>
                  <a:cubicBezTo>
                    <a:pt x="565" y="390"/>
                    <a:pt x="565" y="390"/>
                    <a:pt x="565" y="390"/>
                  </a:cubicBezTo>
                  <a:cubicBezTo>
                    <a:pt x="567" y="390"/>
                    <a:pt x="567" y="390"/>
                    <a:pt x="567" y="390"/>
                  </a:cubicBezTo>
                  <a:cubicBezTo>
                    <a:pt x="568" y="387"/>
                    <a:pt x="568" y="387"/>
                    <a:pt x="568" y="387"/>
                  </a:cubicBezTo>
                  <a:cubicBezTo>
                    <a:pt x="570" y="385"/>
                    <a:pt x="570" y="385"/>
                    <a:pt x="570" y="385"/>
                  </a:cubicBezTo>
                  <a:cubicBezTo>
                    <a:pt x="569" y="389"/>
                    <a:pt x="569" y="389"/>
                    <a:pt x="569" y="389"/>
                  </a:cubicBezTo>
                  <a:cubicBezTo>
                    <a:pt x="568" y="393"/>
                    <a:pt x="568" y="393"/>
                    <a:pt x="568" y="393"/>
                  </a:cubicBezTo>
                  <a:cubicBezTo>
                    <a:pt x="568" y="396"/>
                    <a:pt x="568" y="396"/>
                    <a:pt x="568" y="396"/>
                  </a:cubicBezTo>
                  <a:cubicBezTo>
                    <a:pt x="566" y="401"/>
                    <a:pt x="566" y="401"/>
                    <a:pt x="566" y="401"/>
                  </a:cubicBezTo>
                  <a:cubicBezTo>
                    <a:pt x="566" y="404"/>
                    <a:pt x="566" y="404"/>
                    <a:pt x="566" y="404"/>
                  </a:cubicBezTo>
                  <a:cubicBezTo>
                    <a:pt x="567" y="405"/>
                    <a:pt x="567" y="405"/>
                    <a:pt x="567" y="405"/>
                  </a:cubicBezTo>
                  <a:cubicBezTo>
                    <a:pt x="565" y="407"/>
                    <a:pt x="565" y="407"/>
                    <a:pt x="565" y="407"/>
                  </a:cubicBezTo>
                  <a:cubicBezTo>
                    <a:pt x="565" y="410"/>
                    <a:pt x="565" y="410"/>
                    <a:pt x="565" y="410"/>
                  </a:cubicBezTo>
                  <a:cubicBezTo>
                    <a:pt x="565" y="412"/>
                    <a:pt x="565" y="412"/>
                    <a:pt x="565" y="412"/>
                  </a:cubicBezTo>
                  <a:cubicBezTo>
                    <a:pt x="566" y="415"/>
                    <a:pt x="566" y="415"/>
                    <a:pt x="566" y="415"/>
                  </a:cubicBezTo>
                  <a:cubicBezTo>
                    <a:pt x="568" y="417"/>
                    <a:pt x="568" y="417"/>
                    <a:pt x="568" y="417"/>
                  </a:cubicBezTo>
                  <a:cubicBezTo>
                    <a:pt x="568" y="420"/>
                    <a:pt x="568" y="420"/>
                    <a:pt x="568" y="420"/>
                  </a:cubicBezTo>
                  <a:cubicBezTo>
                    <a:pt x="570" y="420"/>
                    <a:pt x="570" y="420"/>
                    <a:pt x="570" y="420"/>
                  </a:cubicBezTo>
                  <a:cubicBezTo>
                    <a:pt x="570" y="422"/>
                    <a:pt x="570" y="422"/>
                    <a:pt x="570" y="422"/>
                  </a:cubicBezTo>
                  <a:cubicBezTo>
                    <a:pt x="571" y="424"/>
                    <a:pt x="571" y="424"/>
                    <a:pt x="571" y="424"/>
                  </a:cubicBezTo>
                  <a:cubicBezTo>
                    <a:pt x="573" y="423"/>
                    <a:pt x="573" y="423"/>
                    <a:pt x="573" y="423"/>
                  </a:cubicBezTo>
                  <a:cubicBezTo>
                    <a:pt x="574" y="424"/>
                    <a:pt x="574" y="424"/>
                    <a:pt x="574" y="424"/>
                  </a:cubicBezTo>
                  <a:cubicBezTo>
                    <a:pt x="576" y="423"/>
                    <a:pt x="576" y="423"/>
                    <a:pt x="576" y="423"/>
                  </a:cubicBezTo>
                  <a:cubicBezTo>
                    <a:pt x="579" y="423"/>
                    <a:pt x="579" y="423"/>
                    <a:pt x="579" y="423"/>
                  </a:cubicBezTo>
                  <a:cubicBezTo>
                    <a:pt x="579" y="423"/>
                    <a:pt x="579" y="423"/>
                    <a:pt x="579" y="423"/>
                  </a:cubicBezTo>
                  <a:cubicBezTo>
                    <a:pt x="576" y="425"/>
                    <a:pt x="576" y="425"/>
                    <a:pt x="576" y="425"/>
                  </a:cubicBezTo>
                  <a:cubicBezTo>
                    <a:pt x="575" y="426"/>
                    <a:pt x="575" y="426"/>
                    <a:pt x="575" y="426"/>
                  </a:cubicBezTo>
                  <a:cubicBezTo>
                    <a:pt x="575" y="427"/>
                    <a:pt x="575" y="427"/>
                    <a:pt x="575" y="427"/>
                  </a:cubicBezTo>
                  <a:cubicBezTo>
                    <a:pt x="576" y="428"/>
                    <a:pt x="576" y="428"/>
                    <a:pt x="576" y="428"/>
                  </a:cubicBezTo>
                  <a:cubicBezTo>
                    <a:pt x="575" y="429"/>
                    <a:pt x="575" y="429"/>
                    <a:pt x="575" y="429"/>
                  </a:cubicBezTo>
                  <a:cubicBezTo>
                    <a:pt x="573" y="429"/>
                    <a:pt x="573" y="429"/>
                    <a:pt x="573" y="429"/>
                  </a:cubicBezTo>
                  <a:cubicBezTo>
                    <a:pt x="573" y="431"/>
                    <a:pt x="573" y="431"/>
                    <a:pt x="573" y="431"/>
                  </a:cubicBezTo>
                  <a:cubicBezTo>
                    <a:pt x="575" y="433"/>
                    <a:pt x="575" y="433"/>
                    <a:pt x="575" y="433"/>
                  </a:cubicBezTo>
                  <a:cubicBezTo>
                    <a:pt x="575" y="436"/>
                    <a:pt x="575" y="436"/>
                    <a:pt x="575" y="436"/>
                  </a:cubicBezTo>
                  <a:cubicBezTo>
                    <a:pt x="574" y="436"/>
                    <a:pt x="574" y="436"/>
                    <a:pt x="574" y="436"/>
                  </a:cubicBezTo>
                  <a:cubicBezTo>
                    <a:pt x="572" y="435"/>
                    <a:pt x="572" y="435"/>
                    <a:pt x="572" y="435"/>
                  </a:cubicBezTo>
                  <a:cubicBezTo>
                    <a:pt x="571" y="433"/>
                    <a:pt x="571" y="433"/>
                    <a:pt x="571" y="433"/>
                  </a:cubicBezTo>
                  <a:cubicBezTo>
                    <a:pt x="571" y="434"/>
                    <a:pt x="571" y="434"/>
                    <a:pt x="571" y="434"/>
                  </a:cubicBezTo>
                  <a:cubicBezTo>
                    <a:pt x="571" y="435"/>
                    <a:pt x="571" y="435"/>
                    <a:pt x="571" y="435"/>
                  </a:cubicBezTo>
                  <a:cubicBezTo>
                    <a:pt x="570" y="437"/>
                    <a:pt x="570" y="437"/>
                    <a:pt x="570" y="437"/>
                  </a:cubicBezTo>
                  <a:cubicBezTo>
                    <a:pt x="570" y="440"/>
                    <a:pt x="570" y="440"/>
                    <a:pt x="570" y="440"/>
                  </a:cubicBezTo>
                  <a:cubicBezTo>
                    <a:pt x="571" y="441"/>
                    <a:pt x="571" y="441"/>
                    <a:pt x="571" y="441"/>
                  </a:cubicBezTo>
                  <a:cubicBezTo>
                    <a:pt x="570" y="442"/>
                    <a:pt x="570" y="442"/>
                    <a:pt x="570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7" y="444"/>
                    <a:pt x="567" y="444"/>
                    <a:pt x="567" y="444"/>
                  </a:cubicBezTo>
                  <a:cubicBezTo>
                    <a:pt x="568" y="445"/>
                    <a:pt x="568" y="445"/>
                    <a:pt x="568" y="445"/>
                  </a:cubicBezTo>
                  <a:cubicBezTo>
                    <a:pt x="569" y="445"/>
                    <a:pt x="569" y="445"/>
                    <a:pt x="569" y="445"/>
                  </a:cubicBezTo>
                  <a:cubicBezTo>
                    <a:pt x="570" y="445"/>
                    <a:pt x="570" y="445"/>
                    <a:pt x="570" y="445"/>
                  </a:cubicBezTo>
                  <a:cubicBezTo>
                    <a:pt x="571" y="447"/>
                    <a:pt x="571" y="447"/>
                    <a:pt x="571" y="447"/>
                  </a:cubicBezTo>
                  <a:cubicBezTo>
                    <a:pt x="573" y="449"/>
                    <a:pt x="573" y="449"/>
                    <a:pt x="573" y="449"/>
                  </a:cubicBezTo>
                  <a:cubicBezTo>
                    <a:pt x="574" y="448"/>
                    <a:pt x="574" y="448"/>
                    <a:pt x="574" y="448"/>
                  </a:cubicBezTo>
                  <a:cubicBezTo>
                    <a:pt x="575" y="449"/>
                    <a:pt x="575" y="449"/>
                    <a:pt x="575" y="449"/>
                  </a:cubicBezTo>
                  <a:cubicBezTo>
                    <a:pt x="575" y="450"/>
                    <a:pt x="575" y="450"/>
                    <a:pt x="575" y="450"/>
                  </a:cubicBezTo>
                  <a:cubicBezTo>
                    <a:pt x="574" y="450"/>
                    <a:pt x="574" y="450"/>
                    <a:pt x="574" y="450"/>
                  </a:cubicBezTo>
                  <a:cubicBezTo>
                    <a:pt x="573" y="451"/>
                    <a:pt x="573" y="451"/>
                    <a:pt x="573" y="451"/>
                  </a:cubicBezTo>
                  <a:cubicBezTo>
                    <a:pt x="573" y="452"/>
                    <a:pt x="573" y="452"/>
                    <a:pt x="573" y="452"/>
                  </a:cubicBezTo>
                  <a:cubicBezTo>
                    <a:pt x="575" y="453"/>
                    <a:pt x="575" y="453"/>
                    <a:pt x="575" y="453"/>
                  </a:cubicBezTo>
                  <a:cubicBezTo>
                    <a:pt x="576" y="455"/>
                    <a:pt x="576" y="455"/>
                    <a:pt x="576" y="455"/>
                  </a:cubicBezTo>
                  <a:cubicBezTo>
                    <a:pt x="578" y="457"/>
                    <a:pt x="578" y="457"/>
                    <a:pt x="578" y="457"/>
                  </a:cubicBezTo>
                  <a:cubicBezTo>
                    <a:pt x="579" y="457"/>
                    <a:pt x="579" y="457"/>
                    <a:pt x="579" y="457"/>
                  </a:cubicBezTo>
                  <a:cubicBezTo>
                    <a:pt x="577" y="458"/>
                    <a:pt x="577" y="458"/>
                    <a:pt x="577" y="458"/>
                  </a:cubicBezTo>
                  <a:cubicBezTo>
                    <a:pt x="576" y="458"/>
                    <a:pt x="576" y="458"/>
                    <a:pt x="576" y="458"/>
                  </a:cubicBezTo>
                  <a:cubicBezTo>
                    <a:pt x="575" y="460"/>
                    <a:pt x="575" y="460"/>
                    <a:pt x="575" y="460"/>
                  </a:cubicBezTo>
                  <a:cubicBezTo>
                    <a:pt x="575" y="462"/>
                    <a:pt x="575" y="462"/>
                    <a:pt x="575" y="462"/>
                  </a:cubicBezTo>
                  <a:cubicBezTo>
                    <a:pt x="577" y="466"/>
                    <a:pt x="577" y="466"/>
                    <a:pt x="577" y="466"/>
                  </a:cubicBezTo>
                  <a:cubicBezTo>
                    <a:pt x="579" y="467"/>
                    <a:pt x="579" y="467"/>
                    <a:pt x="579" y="467"/>
                  </a:cubicBezTo>
                  <a:cubicBezTo>
                    <a:pt x="581" y="467"/>
                    <a:pt x="581" y="467"/>
                    <a:pt x="581" y="467"/>
                  </a:cubicBezTo>
                  <a:cubicBezTo>
                    <a:pt x="583" y="468"/>
                    <a:pt x="583" y="468"/>
                    <a:pt x="583" y="468"/>
                  </a:cubicBezTo>
                  <a:cubicBezTo>
                    <a:pt x="580" y="469"/>
                    <a:pt x="580" y="469"/>
                    <a:pt x="580" y="469"/>
                  </a:cubicBezTo>
                  <a:cubicBezTo>
                    <a:pt x="578" y="468"/>
                    <a:pt x="578" y="468"/>
                    <a:pt x="578" y="468"/>
                  </a:cubicBezTo>
                  <a:cubicBezTo>
                    <a:pt x="576" y="469"/>
                    <a:pt x="576" y="469"/>
                    <a:pt x="576" y="469"/>
                  </a:cubicBezTo>
                  <a:cubicBezTo>
                    <a:pt x="574" y="472"/>
                    <a:pt x="574" y="472"/>
                    <a:pt x="574" y="472"/>
                  </a:cubicBezTo>
                  <a:cubicBezTo>
                    <a:pt x="571" y="476"/>
                    <a:pt x="571" y="476"/>
                    <a:pt x="571" y="476"/>
                  </a:cubicBezTo>
                  <a:cubicBezTo>
                    <a:pt x="568" y="478"/>
                    <a:pt x="568" y="478"/>
                    <a:pt x="568" y="478"/>
                  </a:cubicBezTo>
                  <a:cubicBezTo>
                    <a:pt x="568" y="481"/>
                    <a:pt x="568" y="481"/>
                    <a:pt x="568" y="481"/>
                  </a:cubicBezTo>
                  <a:cubicBezTo>
                    <a:pt x="569" y="483"/>
                    <a:pt x="569" y="483"/>
                    <a:pt x="569" y="483"/>
                  </a:cubicBezTo>
                  <a:cubicBezTo>
                    <a:pt x="572" y="481"/>
                    <a:pt x="572" y="481"/>
                    <a:pt x="572" y="481"/>
                  </a:cubicBezTo>
                  <a:cubicBezTo>
                    <a:pt x="573" y="477"/>
                    <a:pt x="573" y="477"/>
                    <a:pt x="573" y="477"/>
                  </a:cubicBezTo>
                  <a:cubicBezTo>
                    <a:pt x="573" y="476"/>
                    <a:pt x="573" y="476"/>
                    <a:pt x="573" y="476"/>
                  </a:cubicBezTo>
                  <a:cubicBezTo>
                    <a:pt x="575" y="476"/>
                    <a:pt x="575" y="476"/>
                    <a:pt x="575" y="476"/>
                  </a:cubicBezTo>
                  <a:cubicBezTo>
                    <a:pt x="578" y="473"/>
                    <a:pt x="578" y="473"/>
                    <a:pt x="578" y="473"/>
                  </a:cubicBezTo>
                  <a:cubicBezTo>
                    <a:pt x="578" y="474"/>
                    <a:pt x="578" y="474"/>
                    <a:pt x="578" y="474"/>
                  </a:cubicBezTo>
                  <a:cubicBezTo>
                    <a:pt x="580" y="474"/>
                    <a:pt x="580" y="474"/>
                    <a:pt x="580" y="474"/>
                  </a:cubicBezTo>
                  <a:cubicBezTo>
                    <a:pt x="583" y="473"/>
                    <a:pt x="583" y="473"/>
                    <a:pt x="583" y="473"/>
                  </a:cubicBezTo>
                  <a:cubicBezTo>
                    <a:pt x="581" y="476"/>
                    <a:pt x="581" y="476"/>
                    <a:pt x="581" y="476"/>
                  </a:cubicBezTo>
                  <a:cubicBezTo>
                    <a:pt x="582" y="476"/>
                    <a:pt x="582" y="476"/>
                    <a:pt x="582" y="476"/>
                  </a:cubicBezTo>
                  <a:cubicBezTo>
                    <a:pt x="585" y="476"/>
                    <a:pt x="585" y="476"/>
                    <a:pt x="585" y="476"/>
                  </a:cubicBezTo>
                  <a:cubicBezTo>
                    <a:pt x="585" y="477"/>
                    <a:pt x="585" y="477"/>
                    <a:pt x="585" y="477"/>
                  </a:cubicBezTo>
                  <a:cubicBezTo>
                    <a:pt x="582" y="480"/>
                    <a:pt x="582" y="480"/>
                    <a:pt x="582" y="480"/>
                  </a:cubicBezTo>
                  <a:cubicBezTo>
                    <a:pt x="582" y="482"/>
                    <a:pt x="582" y="482"/>
                    <a:pt x="582" y="482"/>
                  </a:cubicBezTo>
                  <a:cubicBezTo>
                    <a:pt x="583" y="483"/>
                    <a:pt x="583" y="483"/>
                    <a:pt x="583" y="483"/>
                  </a:cubicBezTo>
                  <a:cubicBezTo>
                    <a:pt x="581" y="486"/>
                    <a:pt x="581" y="486"/>
                    <a:pt x="581" y="486"/>
                  </a:cubicBezTo>
                  <a:cubicBezTo>
                    <a:pt x="580" y="488"/>
                    <a:pt x="580" y="488"/>
                    <a:pt x="580" y="488"/>
                  </a:cubicBezTo>
                  <a:cubicBezTo>
                    <a:pt x="581" y="489"/>
                    <a:pt x="581" y="489"/>
                    <a:pt x="581" y="489"/>
                  </a:cubicBezTo>
                  <a:cubicBezTo>
                    <a:pt x="581" y="490"/>
                    <a:pt x="581" y="490"/>
                    <a:pt x="581" y="490"/>
                  </a:cubicBezTo>
                  <a:cubicBezTo>
                    <a:pt x="580" y="490"/>
                    <a:pt x="580" y="490"/>
                    <a:pt x="580" y="490"/>
                  </a:cubicBezTo>
                  <a:cubicBezTo>
                    <a:pt x="577" y="490"/>
                    <a:pt x="577" y="490"/>
                    <a:pt x="577" y="490"/>
                  </a:cubicBezTo>
                  <a:cubicBezTo>
                    <a:pt x="576" y="492"/>
                    <a:pt x="576" y="492"/>
                    <a:pt x="576" y="492"/>
                  </a:cubicBezTo>
                  <a:cubicBezTo>
                    <a:pt x="576" y="493"/>
                    <a:pt x="576" y="493"/>
                    <a:pt x="576" y="493"/>
                  </a:cubicBezTo>
                  <a:cubicBezTo>
                    <a:pt x="578" y="493"/>
                    <a:pt x="578" y="493"/>
                    <a:pt x="578" y="493"/>
                  </a:cubicBezTo>
                  <a:cubicBezTo>
                    <a:pt x="579" y="493"/>
                    <a:pt x="579" y="493"/>
                    <a:pt x="579" y="493"/>
                  </a:cubicBezTo>
                  <a:cubicBezTo>
                    <a:pt x="581" y="493"/>
                    <a:pt x="581" y="493"/>
                    <a:pt x="581" y="493"/>
                  </a:cubicBezTo>
                  <a:cubicBezTo>
                    <a:pt x="581" y="494"/>
                    <a:pt x="581" y="494"/>
                    <a:pt x="581" y="494"/>
                  </a:cubicBezTo>
                  <a:cubicBezTo>
                    <a:pt x="579" y="495"/>
                    <a:pt x="579" y="495"/>
                    <a:pt x="579" y="495"/>
                  </a:cubicBezTo>
                  <a:cubicBezTo>
                    <a:pt x="578" y="495"/>
                    <a:pt x="578" y="495"/>
                    <a:pt x="578" y="495"/>
                  </a:cubicBezTo>
                  <a:cubicBezTo>
                    <a:pt x="576" y="495"/>
                    <a:pt x="576" y="495"/>
                    <a:pt x="576" y="495"/>
                  </a:cubicBezTo>
                  <a:cubicBezTo>
                    <a:pt x="575" y="496"/>
                    <a:pt x="575" y="496"/>
                    <a:pt x="575" y="496"/>
                  </a:cubicBezTo>
                  <a:cubicBezTo>
                    <a:pt x="575" y="499"/>
                    <a:pt x="575" y="499"/>
                    <a:pt x="575" y="499"/>
                  </a:cubicBezTo>
                  <a:cubicBezTo>
                    <a:pt x="576" y="502"/>
                    <a:pt x="576" y="502"/>
                    <a:pt x="576" y="502"/>
                  </a:cubicBezTo>
                  <a:cubicBezTo>
                    <a:pt x="577" y="501"/>
                    <a:pt x="577" y="501"/>
                    <a:pt x="577" y="501"/>
                  </a:cubicBezTo>
                  <a:cubicBezTo>
                    <a:pt x="578" y="499"/>
                    <a:pt x="578" y="499"/>
                    <a:pt x="578" y="499"/>
                  </a:cubicBezTo>
                  <a:cubicBezTo>
                    <a:pt x="579" y="499"/>
                    <a:pt x="579" y="499"/>
                    <a:pt x="579" y="499"/>
                  </a:cubicBezTo>
                  <a:cubicBezTo>
                    <a:pt x="582" y="498"/>
                    <a:pt x="582" y="498"/>
                    <a:pt x="582" y="498"/>
                  </a:cubicBezTo>
                  <a:cubicBezTo>
                    <a:pt x="585" y="495"/>
                    <a:pt x="585" y="495"/>
                    <a:pt x="585" y="495"/>
                  </a:cubicBezTo>
                  <a:cubicBezTo>
                    <a:pt x="587" y="491"/>
                    <a:pt x="587" y="491"/>
                    <a:pt x="587" y="491"/>
                  </a:cubicBezTo>
                  <a:cubicBezTo>
                    <a:pt x="588" y="486"/>
                    <a:pt x="588" y="486"/>
                    <a:pt x="588" y="486"/>
                  </a:cubicBezTo>
                  <a:cubicBezTo>
                    <a:pt x="591" y="480"/>
                    <a:pt x="591" y="480"/>
                    <a:pt x="591" y="480"/>
                  </a:cubicBezTo>
                  <a:cubicBezTo>
                    <a:pt x="592" y="480"/>
                    <a:pt x="592" y="480"/>
                    <a:pt x="592" y="480"/>
                  </a:cubicBezTo>
                  <a:cubicBezTo>
                    <a:pt x="592" y="480"/>
                    <a:pt x="592" y="480"/>
                    <a:pt x="592" y="480"/>
                  </a:cubicBezTo>
                  <a:close/>
                  <a:moveTo>
                    <a:pt x="556" y="493"/>
                  </a:moveTo>
                  <a:cubicBezTo>
                    <a:pt x="555" y="492"/>
                    <a:pt x="555" y="492"/>
                    <a:pt x="555" y="492"/>
                  </a:cubicBezTo>
                  <a:cubicBezTo>
                    <a:pt x="555" y="490"/>
                    <a:pt x="555" y="490"/>
                    <a:pt x="555" y="490"/>
                  </a:cubicBezTo>
                  <a:cubicBezTo>
                    <a:pt x="556" y="492"/>
                    <a:pt x="556" y="492"/>
                    <a:pt x="556" y="492"/>
                  </a:cubicBezTo>
                  <a:cubicBezTo>
                    <a:pt x="556" y="493"/>
                    <a:pt x="556" y="493"/>
                    <a:pt x="556" y="493"/>
                  </a:cubicBezTo>
                  <a:close/>
                  <a:moveTo>
                    <a:pt x="569" y="497"/>
                  </a:moveTo>
                  <a:cubicBezTo>
                    <a:pt x="571" y="496"/>
                    <a:pt x="571" y="496"/>
                    <a:pt x="571" y="496"/>
                  </a:cubicBezTo>
                  <a:cubicBezTo>
                    <a:pt x="573" y="497"/>
                    <a:pt x="573" y="497"/>
                    <a:pt x="573" y="497"/>
                  </a:cubicBezTo>
                  <a:cubicBezTo>
                    <a:pt x="571" y="499"/>
                    <a:pt x="571" y="499"/>
                    <a:pt x="571" y="499"/>
                  </a:cubicBezTo>
                  <a:cubicBezTo>
                    <a:pt x="569" y="497"/>
                    <a:pt x="569" y="497"/>
                    <a:pt x="569" y="497"/>
                  </a:cubicBezTo>
                  <a:close/>
                  <a:moveTo>
                    <a:pt x="570" y="491"/>
                  </a:moveTo>
                  <a:cubicBezTo>
                    <a:pt x="572" y="490"/>
                    <a:pt x="572" y="490"/>
                    <a:pt x="572" y="490"/>
                  </a:cubicBezTo>
                  <a:cubicBezTo>
                    <a:pt x="573" y="493"/>
                    <a:pt x="573" y="493"/>
                    <a:pt x="573" y="493"/>
                  </a:cubicBezTo>
                  <a:cubicBezTo>
                    <a:pt x="571" y="495"/>
                    <a:pt x="571" y="495"/>
                    <a:pt x="571" y="495"/>
                  </a:cubicBezTo>
                  <a:cubicBezTo>
                    <a:pt x="569" y="494"/>
                    <a:pt x="569" y="494"/>
                    <a:pt x="569" y="494"/>
                  </a:cubicBezTo>
                  <a:cubicBezTo>
                    <a:pt x="570" y="492"/>
                    <a:pt x="570" y="492"/>
                    <a:pt x="570" y="492"/>
                  </a:cubicBezTo>
                  <a:cubicBezTo>
                    <a:pt x="570" y="491"/>
                    <a:pt x="570" y="491"/>
                    <a:pt x="570" y="491"/>
                  </a:cubicBezTo>
                  <a:close/>
                  <a:moveTo>
                    <a:pt x="569" y="485"/>
                  </a:moveTo>
                  <a:cubicBezTo>
                    <a:pt x="571" y="488"/>
                    <a:pt x="571" y="488"/>
                    <a:pt x="571" y="488"/>
                  </a:cubicBezTo>
                  <a:cubicBezTo>
                    <a:pt x="569" y="490"/>
                    <a:pt x="569" y="490"/>
                    <a:pt x="569" y="490"/>
                  </a:cubicBezTo>
                  <a:cubicBezTo>
                    <a:pt x="569" y="488"/>
                    <a:pt x="569" y="488"/>
                    <a:pt x="569" y="488"/>
                  </a:cubicBezTo>
                  <a:cubicBezTo>
                    <a:pt x="568" y="486"/>
                    <a:pt x="568" y="486"/>
                    <a:pt x="568" y="486"/>
                  </a:cubicBezTo>
                  <a:cubicBezTo>
                    <a:pt x="569" y="485"/>
                    <a:pt x="569" y="485"/>
                    <a:pt x="569" y="485"/>
                  </a:cubicBezTo>
                  <a:close/>
                  <a:moveTo>
                    <a:pt x="572" y="485"/>
                  </a:moveTo>
                  <a:cubicBezTo>
                    <a:pt x="574" y="483"/>
                    <a:pt x="574" y="483"/>
                    <a:pt x="574" y="483"/>
                  </a:cubicBezTo>
                  <a:cubicBezTo>
                    <a:pt x="574" y="482"/>
                    <a:pt x="574" y="482"/>
                    <a:pt x="574" y="482"/>
                  </a:cubicBezTo>
                  <a:cubicBezTo>
                    <a:pt x="575" y="478"/>
                    <a:pt x="575" y="478"/>
                    <a:pt x="575" y="478"/>
                  </a:cubicBezTo>
                  <a:cubicBezTo>
                    <a:pt x="577" y="477"/>
                    <a:pt x="577" y="477"/>
                    <a:pt x="577" y="477"/>
                  </a:cubicBezTo>
                  <a:cubicBezTo>
                    <a:pt x="577" y="476"/>
                    <a:pt x="577" y="476"/>
                    <a:pt x="577" y="476"/>
                  </a:cubicBezTo>
                  <a:cubicBezTo>
                    <a:pt x="580" y="476"/>
                    <a:pt x="580" y="476"/>
                    <a:pt x="580" y="476"/>
                  </a:cubicBezTo>
                  <a:cubicBezTo>
                    <a:pt x="581" y="479"/>
                    <a:pt x="581" y="479"/>
                    <a:pt x="581" y="479"/>
                  </a:cubicBezTo>
                  <a:cubicBezTo>
                    <a:pt x="580" y="481"/>
                    <a:pt x="580" y="481"/>
                    <a:pt x="580" y="481"/>
                  </a:cubicBezTo>
                  <a:cubicBezTo>
                    <a:pt x="581" y="483"/>
                    <a:pt x="581" y="483"/>
                    <a:pt x="581" y="483"/>
                  </a:cubicBezTo>
                  <a:cubicBezTo>
                    <a:pt x="578" y="488"/>
                    <a:pt x="578" y="488"/>
                    <a:pt x="578" y="488"/>
                  </a:cubicBezTo>
                  <a:cubicBezTo>
                    <a:pt x="574" y="491"/>
                    <a:pt x="574" y="491"/>
                    <a:pt x="574" y="491"/>
                  </a:cubicBezTo>
                  <a:cubicBezTo>
                    <a:pt x="573" y="490"/>
                    <a:pt x="573" y="490"/>
                    <a:pt x="573" y="490"/>
                  </a:cubicBezTo>
                  <a:cubicBezTo>
                    <a:pt x="575" y="487"/>
                    <a:pt x="575" y="487"/>
                    <a:pt x="575" y="487"/>
                  </a:cubicBezTo>
                  <a:cubicBezTo>
                    <a:pt x="577" y="485"/>
                    <a:pt x="577" y="485"/>
                    <a:pt x="577" y="485"/>
                  </a:cubicBezTo>
                  <a:cubicBezTo>
                    <a:pt x="577" y="484"/>
                    <a:pt x="577" y="484"/>
                    <a:pt x="577" y="484"/>
                  </a:cubicBezTo>
                  <a:cubicBezTo>
                    <a:pt x="572" y="486"/>
                    <a:pt x="572" y="486"/>
                    <a:pt x="572" y="486"/>
                  </a:cubicBezTo>
                  <a:cubicBezTo>
                    <a:pt x="572" y="485"/>
                    <a:pt x="572" y="485"/>
                    <a:pt x="572" y="485"/>
                  </a:cubicBezTo>
                  <a:close/>
                  <a:moveTo>
                    <a:pt x="550" y="493"/>
                  </a:moveTo>
                  <a:cubicBezTo>
                    <a:pt x="551" y="492"/>
                    <a:pt x="551" y="492"/>
                    <a:pt x="551" y="492"/>
                  </a:cubicBezTo>
                  <a:cubicBezTo>
                    <a:pt x="553" y="493"/>
                    <a:pt x="553" y="493"/>
                    <a:pt x="553" y="493"/>
                  </a:cubicBezTo>
                  <a:cubicBezTo>
                    <a:pt x="552" y="495"/>
                    <a:pt x="552" y="495"/>
                    <a:pt x="552" y="495"/>
                  </a:cubicBezTo>
                  <a:cubicBezTo>
                    <a:pt x="554" y="497"/>
                    <a:pt x="554" y="497"/>
                    <a:pt x="554" y="497"/>
                  </a:cubicBezTo>
                  <a:cubicBezTo>
                    <a:pt x="552" y="500"/>
                    <a:pt x="552" y="500"/>
                    <a:pt x="552" y="500"/>
                  </a:cubicBezTo>
                  <a:cubicBezTo>
                    <a:pt x="551" y="499"/>
                    <a:pt x="551" y="499"/>
                    <a:pt x="551" y="499"/>
                  </a:cubicBezTo>
                  <a:cubicBezTo>
                    <a:pt x="551" y="497"/>
                    <a:pt x="551" y="497"/>
                    <a:pt x="551" y="497"/>
                  </a:cubicBezTo>
                  <a:cubicBezTo>
                    <a:pt x="549" y="494"/>
                    <a:pt x="549" y="494"/>
                    <a:pt x="549" y="494"/>
                  </a:cubicBezTo>
                  <a:cubicBezTo>
                    <a:pt x="550" y="493"/>
                    <a:pt x="550" y="493"/>
                    <a:pt x="550" y="493"/>
                  </a:cubicBezTo>
                  <a:close/>
                  <a:moveTo>
                    <a:pt x="550" y="489"/>
                  </a:moveTo>
                  <a:cubicBezTo>
                    <a:pt x="552" y="489"/>
                    <a:pt x="552" y="489"/>
                    <a:pt x="552" y="489"/>
                  </a:cubicBezTo>
                  <a:cubicBezTo>
                    <a:pt x="553" y="489"/>
                    <a:pt x="553" y="489"/>
                    <a:pt x="553" y="489"/>
                  </a:cubicBezTo>
                  <a:cubicBezTo>
                    <a:pt x="553" y="491"/>
                    <a:pt x="553" y="491"/>
                    <a:pt x="553" y="491"/>
                  </a:cubicBezTo>
                  <a:cubicBezTo>
                    <a:pt x="551" y="491"/>
                    <a:pt x="551" y="491"/>
                    <a:pt x="551" y="491"/>
                  </a:cubicBezTo>
                  <a:cubicBezTo>
                    <a:pt x="550" y="489"/>
                    <a:pt x="550" y="489"/>
                    <a:pt x="550" y="489"/>
                  </a:cubicBezTo>
                  <a:close/>
                  <a:moveTo>
                    <a:pt x="549" y="487"/>
                  </a:moveTo>
                  <a:cubicBezTo>
                    <a:pt x="551" y="485"/>
                    <a:pt x="551" y="485"/>
                    <a:pt x="551" y="485"/>
                  </a:cubicBezTo>
                  <a:cubicBezTo>
                    <a:pt x="551" y="487"/>
                    <a:pt x="551" y="487"/>
                    <a:pt x="551" y="487"/>
                  </a:cubicBezTo>
                  <a:cubicBezTo>
                    <a:pt x="549" y="487"/>
                    <a:pt x="549" y="487"/>
                    <a:pt x="549" y="487"/>
                  </a:cubicBezTo>
                  <a:close/>
                  <a:moveTo>
                    <a:pt x="548" y="483"/>
                  </a:moveTo>
                  <a:cubicBezTo>
                    <a:pt x="550" y="484"/>
                    <a:pt x="550" y="484"/>
                    <a:pt x="550" y="484"/>
                  </a:cubicBezTo>
                  <a:cubicBezTo>
                    <a:pt x="547" y="486"/>
                    <a:pt x="547" y="486"/>
                    <a:pt x="547" y="486"/>
                  </a:cubicBezTo>
                  <a:cubicBezTo>
                    <a:pt x="548" y="483"/>
                    <a:pt x="548" y="483"/>
                    <a:pt x="548" y="483"/>
                  </a:cubicBezTo>
                  <a:close/>
                  <a:moveTo>
                    <a:pt x="547" y="472"/>
                  </a:moveTo>
                  <a:cubicBezTo>
                    <a:pt x="546" y="470"/>
                    <a:pt x="546" y="470"/>
                    <a:pt x="546" y="470"/>
                  </a:cubicBezTo>
                  <a:cubicBezTo>
                    <a:pt x="548" y="470"/>
                    <a:pt x="548" y="470"/>
                    <a:pt x="548" y="470"/>
                  </a:cubicBezTo>
                  <a:cubicBezTo>
                    <a:pt x="547" y="472"/>
                    <a:pt x="547" y="472"/>
                    <a:pt x="547" y="472"/>
                  </a:cubicBezTo>
                  <a:close/>
                  <a:moveTo>
                    <a:pt x="553" y="475"/>
                  </a:moveTo>
                  <a:cubicBezTo>
                    <a:pt x="554" y="474"/>
                    <a:pt x="554" y="474"/>
                    <a:pt x="554" y="474"/>
                  </a:cubicBezTo>
                  <a:cubicBezTo>
                    <a:pt x="555" y="475"/>
                    <a:pt x="555" y="475"/>
                    <a:pt x="555" y="475"/>
                  </a:cubicBezTo>
                  <a:cubicBezTo>
                    <a:pt x="554" y="476"/>
                    <a:pt x="554" y="476"/>
                    <a:pt x="554" y="476"/>
                  </a:cubicBezTo>
                  <a:cubicBezTo>
                    <a:pt x="553" y="475"/>
                    <a:pt x="553" y="475"/>
                    <a:pt x="553" y="475"/>
                  </a:cubicBezTo>
                  <a:close/>
                  <a:moveTo>
                    <a:pt x="553" y="471"/>
                  </a:moveTo>
                  <a:cubicBezTo>
                    <a:pt x="555" y="468"/>
                    <a:pt x="555" y="468"/>
                    <a:pt x="555" y="468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9" y="469"/>
                    <a:pt x="559" y="469"/>
                    <a:pt x="559" y="469"/>
                  </a:cubicBezTo>
                  <a:cubicBezTo>
                    <a:pt x="557" y="470"/>
                    <a:pt x="557" y="470"/>
                    <a:pt x="557" y="470"/>
                  </a:cubicBezTo>
                  <a:cubicBezTo>
                    <a:pt x="556" y="470"/>
                    <a:pt x="556" y="470"/>
                    <a:pt x="556" y="470"/>
                  </a:cubicBezTo>
                  <a:cubicBezTo>
                    <a:pt x="554" y="471"/>
                    <a:pt x="554" y="471"/>
                    <a:pt x="554" y="471"/>
                  </a:cubicBezTo>
                  <a:cubicBezTo>
                    <a:pt x="553" y="471"/>
                    <a:pt x="553" y="471"/>
                    <a:pt x="553" y="471"/>
                  </a:cubicBezTo>
                  <a:close/>
                  <a:moveTo>
                    <a:pt x="559" y="473"/>
                  </a:moveTo>
                  <a:cubicBezTo>
                    <a:pt x="560" y="469"/>
                    <a:pt x="560" y="469"/>
                    <a:pt x="560" y="469"/>
                  </a:cubicBezTo>
                  <a:cubicBezTo>
                    <a:pt x="559" y="467"/>
                    <a:pt x="559" y="467"/>
                    <a:pt x="559" y="467"/>
                  </a:cubicBezTo>
                  <a:cubicBezTo>
                    <a:pt x="558" y="465"/>
                    <a:pt x="558" y="465"/>
                    <a:pt x="558" y="465"/>
                  </a:cubicBezTo>
                  <a:cubicBezTo>
                    <a:pt x="559" y="464"/>
                    <a:pt x="559" y="464"/>
                    <a:pt x="559" y="464"/>
                  </a:cubicBezTo>
                  <a:cubicBezTo>
                    <a:pt x="561" y="464"/>
                    <a:pt x="561" y="464"/>
                    <a:pt x="561" y="464"/>
                  </a:cubicBezTo>
                  <a:cubicBezTo>
                    <a:pt x="563" y="467"/>
                    <a:pt x="563" y="467"/>
                    <a:pt x="563" y="467"/>
                  </a:cubicBezTo>
                  <a:cubicBezTo>
                    <a:pt x="561" y="469"/>
                    <a:pt x="561" y="469"/>
                    <a:pt x="561" y="469"/>
                  </a:cubicBezTo>
                  <a:cubicBezTo>
                    <a:pt x="561" y="470"/>
                    <a:pt x="561" y="470"/>
                    <a:pt x="561" y="470"/>
                  </a:cubicBezTo>
                  <a:cubicBezTo>
                    <a:pt x="562" y="472"/>
                    <a:pt x="562" y="472"/>
                    <a:pt x="562" y="472"/>
                  </a:cubicBezTo>
                  <a:cubicBezTo>
                    <a:pt x="563" y="472"/>
                    <a:pt x="563" y="472"/>
                    <a:pt x="563" y="472"/>
                  </a:cubicBezTo>
                  <a:cubicBezTo>
                    <a:pt x="565" y="473"/>
                    <a:pt x="565" y="473"/>
                    <a:pt x="565" y="473"/>
                  </a:cubicBezTo>
                  <a:cubicBezTo>
                    <a:pt x="565" y="477"/>
                    <a:pt x="565" y="477"/>
                    <a:pt x="565" y="477"/>
                  </a:cubicBezTo>
                  <a:cubicBezTo>
                    <a:pt x="564" y="477"/>
                    <a:pt x="564" y="477"/>
                    <a:pt x="564" y="477"/>
                  </a:cubicBezTo>
                  <a:cubicBezTo>
                    <a:pt x="566" y="479"/>
                    <a:pt x="566" y="479"/>
                    <a:pt x="566" y="479"/>
                  </a:cubicBezTo>
                  <a:cubicBezTo>
                    <a:pt x="566" y="481"/>
                    <a:pt x="566" y="481"/>
                    <a:pt x="566" y="481"/>
                  </a:cubicBezTo>
                  <a:cubicBezTo>
                    <a:pt x="564" y="481"/>
                    <a:pt x="564" y="481"/>
                    <a:pt x="564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83"/>
                    <a:pt x="562" y="483"/>
                    <a:pt x="562" y="483"/>
                  </a:cubicBezTo>
                  <a:cubicBezTo>
                    <a:pt x="565" y="485"/>
                    <a:pt x="565" y="485"/>
                    <a:pt x="565" y="485"/>
                  </a:cubicBezTo>
                  <a:cubicBezTo>
                    <a:pt x="566" y="487"/>
                    <a:pt x="566" y="487"/>
                    <a:pt x="566" y="487"/>
                  </a:cubicBezTo>
                  <a:cubicBezTo>
                    <a:pt x="564" y="488"/>
                    <a:pt x="564" y="488"/>
                    <a:pt x="564" y="488"/>
                  </a:cubicBezTo>
                  <a:cubicBezTo>
                    <a:pt x="564" y="489"/>
                    <a:pt x="564" y="489"/>
                    <a:pt x="564" y="489"/>
                  </a:cubicBezTo>
                  <a:cubicBezTo>
                    <a:pt x="565" y="489"/>
                    <a:pt x="565" y="489"/>
                    <a:pt x="565" y="489"/>
                  </a:cubicBezTo>
                  <a:cubicBezTo>
                    <a:pt x="566" y="489"/>
                    <a:pt x="566" y="489"/>
                    <a:pt x="566" y="489"/>
                  </a:cubicBezTo>
                  <a:cubicBezTo>
                    <a:pt x="566" y="491"/>
                    <a:pt x="566" y="491"/>
                    <a:pt x="566" y="491"/>
                  </a:cubicBezTo>
                  <a:cubicBezTo>
                    <a:pt x="564" y="493"/>
                    <a:pt x="564" y="493"/>
                    <a:pt x="564" y="493"/>
                  </a:cubicBezTo>
                  <a:cubicBezTo>
                    <a:pt x="563" y="493"/>
                    <a:pt x="563" y="493"/>
                    <a:pt x="563" y="493"/>
                  </a:cubicBezTo>
                  <a:cubicBezTo>
                    <a:pt x="562" y="495"/>
                    <a:pt x="562" y="495"/>
                    <a:pt x="562" y="495"/>
                  </a:cubicBezTo>
                  <a:cubicBezTo>
                    <a:pt x="563" y="495"/>
                    <a:pt x="563" y="495"/>
                    <a:pt x="563" y="495"/>
                  </a:cubicBezTo>
                  <a:cubicBezTo>
                    <a:pt x="564" y="496"/>
                    <a:pt x="564" y="496"/>
                    <a:pt x="564" y="496"/>
                  </a:cubicBezTo>
                  <a:cubicBezTo>
                    <a:pt x="563" y="497"/>
                    <a:pt x="563" y="497"/>
                    <a:pt x="563" y="497"/>
                  </a:cubicBezTo>
                  <a:cubicBezTo>
                    <a:pt x="564" y="499"/>
                    <a:pt x="564" y="499"/>
                    <a:pt x="564" y="499"/>
                  </a:cubicBezTo>
                  <a:cubicBezTo>
                    <a:pt x="562" y="500"/>
                    <a:pt x="562" y="500"/>
                    <a:pt x="562" y="500"/>
                  </a:cubicBezTo>
                  <a:cubicBezTo>
                    <a:pt x="560" y="500"/>
                    <a:pt x="560" y="500"/>
                    <a:pt x="560" y="500"/>
                  </a:cubicBezTo>
                  <a:cubicBezTo>
                    <a:pt x="559" y="499"/>
                    <a:pt x="559" y="499"/>
                    <a:pt x="559" y="499"/>
                  </a:cubicBezTo>
                  <a:cubicBezTo>
                    <a:pt x="560" y="497"/>
                    <a:pt x="560" y="497"/>
                    <a:pt x="560" y="497"/>
                  </a:cubicBezTo>
                  <a:cubicBezTo>
                    <a:pt x="557" y="495"/>
                    <a:pt x="557" y="495"/>
                    <a:pt x="557" y="495"/>
                  </a:cubicBezTo>
                  <a:cubicBezTo>
                    <a:pt x="558" y="494"/>
                    <a:pt x="558" y="494"/>
                    <a:pt x="558" y="494"/>
                  </a:cubicBezTo>
                  <a:cubicBezTo>
                    <a:pt x="559" y="492"/>
                    <a:pt x="559" y="492"/>
                    <a:pt x="559" y="492"/>
                  </a:cubicBezTo>
                  <a:cubicBezTo>
                    <a:pt x="558" y="491"/>
                    <a:pt x="558" y="491"/>
                    <a:pt x="558" y="491"/>
                  </a:cubicBezTo>
                  <a:cubicBezTo>
                    <a:pt x="559" y="489"/>
                    <a:pt x="559" y="489"/>
                    <a:pt x="559" y="489"/>
                  </a:cubicBezTo>
                  <a:cubicBezTo>
                    <a:pt x="560" y="488"/>
                    <a:pt x="560" y="488"/>
                    <a:pt x="560" y="488"/>
                  </a:cubicBezTo>
                  <a:cubicBezTo>
                    <a:pt x="559" y="487"/>
                    <a:pt x="559" y="487"/>
                    <a:pt x="559" y="487"/>
                  </a:cubicBezTo>
                  <a:cubicBezTo>
                    <a:pt x="558" y="487"/>
                    <a:pt x="558" y="487"/>
                    <a:pt x="558" y="487"/>
                  </a:cubicBezTo>
                  <a:cubicBezTo>
                    <a:pt x="557" y="489"/>
                    <a:pt x="557" y="489"/>
                    <a:pt x="557" y="489"/>
                  </a:cubicBezTo>
                  <a:cubicBezTo>
                    <a:pt x="556" y="488"/>
                    <a:pt x="556" y="488"/>
                    <a:pt x="556" y="488"/>
                  </a:cubicBezTo>
                  <a:cubicBezTo>
                    <a:pt x="554" y="488"/>
                    <a:pt x="554" y="488"/>
                    <a:pt x="554" y="488"/>
                  </a:cubicBezTo>
                  <a:cubicBezTo>
                    <a:pt x="554" y="486"/>
                    <a:pt x="554" y="486"/>
                    <a:pt x="554" y="486"/>
                  </a:cubicBezTo>
                  <a:cubicBezTo>
                    <a:pt x="554" y="485"/>
                    <a:pt x="554" y="485"/>
                    <a:pt x="554" y="485"/>
                  </a:cubicBezTo>
                  <a:cubicBezTo>
                    <a:pt x="556" y="485"/>
                    <a:pt x="556" y="485"/>
                    <a:pt x="556" y="485"/>
                  </a:cubicBezTo>
                  <a:cubicBezTo>
                    <a:pt x="556" y="483"/>
                    <a:pt x="556" y="483"/>
                    <a:pt x="556" y="483"/>
                  </a:cubicBezTo>
                  <a:cubicBezTo>
                    <a:pt x="556" y="482"/>
                    <a:pt x="556" y="482"/>
                    <a:pt x="556" y="482"/>
                  </a:cubicBezTo>
                  <a:cubicBezTo>
                    <a:pt x="559" y="480"/>
                    <a:pt x="559" y="480"/>
                    <a:pt x="559" y="480"/>
                  </a:cubicBezTo>
                  <a:cubicBezTo>
                    <a:pt x="559" y="479"/>
                    <a:pt x="559" y="479"/>
                    <a:pt x="559" y="479"/>
                  </a:cubicBezTo>
                  <a:cubicBezTo>
                    <a:pt x="557" y="479"/>
                    <a:pt x="557" y="479"/>
                    <a:pt x="557" y="479"/>
                  </a:cubicBezTo>
                  <a:cubicBezTo>
                    <a:pt x="556" y="479"/>
                    <a:pt x="556" y="479"/>
                    <a:pt x="556" y="479"/>
                  </a:cubicBezTo>
                  <a:cubicBezTo>
                    <a:pt x="555" y="478"/>
                    <a:pt x="555" y="478"/>
                    <a:pt x="555" y="478"/>
                  </a:cubicBezTo>
                  <a:cubicBezTo>
                    <a:pt x="556" y="477"/>
                    <a:pt x="556" y="477"/>
                    <a:pt x="556" y="477"/>
                  </a:cubicBezTo>
                  <a:cubicBezTo>
                    <a:pt x="558" y="477"/>
                    <a:pt x="558" y="477"/>
                    <a:pt x="558" y="477"/>
                  </a:cubicBezTo>
                  <a:cubicBezTo>
                    <a:pt x="559" y="474"/>
                    <a:pt x="559" y="474"/>
                    <a:pt x="559" y="474"/>
                  </a:cubicBezTo>
                  <a:cubicBezTo>
                    <a:pt x="559" y="473"/>
                    <a:pt x="559" y="473"/>
                    <a:pt x="559" y="473"/>
                  </a:cubicBezTo>
                  <a:close/>
                  <a:moveTo>
                    <a:pt x="573" y="470"/>
                  </a:moveTo>
                  <a:cubicBezTo>
                    <a:pt x="572" y="468"/>
                    <a:pt x="572" y="468"/>
                    <a:pt x="572" y="468"/>
                  </a:cubicBezTo>
                  <a:cubicBezTo>
                    <a:pt x="573" y="467"/>
                    <a:pt x="573" y="467"/>
                    <a:pt x="573" y="467"/>
                  </a:cubicBezTo>
                  <a:cubicBezTo>
                    <a:pt x="574" y="465"/>
                    <a:pt x="574" y="465"/>
                    <a:pt x="574" y="465"/>
                  </a:cubicBezTo>
                  <a:cubicBezTo>
                    <a:pt x="575" y="466"/>
                    <a:pt x="575" y="466"/>
                    <a:pt x="575" y="466"/>
                  </a:cubicBezTo>
                  <a:cubicBezTo>
                    <a:pt x="575" y="469"/>
                    <a:pt x="575" y="469"/>
                    <a:pt x="575" y="469"/>
                  </a:cubicBezTo>
                  <a:cubicBezTo>
                    <a:pt x="573" y="470"/>
                    <a:pt x="573" y="470"/>
                    <a:pt x="573" y="470"/>
                  </a:cubicBezTo>
                  <a:close/>
                  <a:moveTo>
                    <a:pt x="569" y="473"/>
                  </a:moveTo>
                  <a:cubicBezTo>
                    <a:pt x="570" y="470"/>
                    <a:pt x="570" y="470"/>
                    <a:pt x="570" y="470"/>
                  </a:cubicBezTo>
                  <a:cubicBezTo>
                    <a:pt x="572" y="470"/>
                    <a:pt x="572" y="470"/>
                    <a:pt x="572" y="470"/>
                  </a:cubicBezTo>
                  <a:cubicBezTo>
                    <a:pt x="572" y="472"/>
                    <a:pt x="572" y="472"/>
                    <a:pt x="572" y="472"/>
                  </a:cubicBezTo>
                  <a:cubicBezTo>
                    <a:pt x="570" y="474"/>
                    <a:pt x="570" y="474"/>
                    <a:pt x="570" y="474"/>
                  </a:cubicBezTo>
                  <a:cubicBezTo>
                    <a:pt x="569" y="473"/>
                    <a:pt x="569" y="473"/>
                    <a:pt x="569" y="473"/>
                  </a:cubicBezTo>
                  <a:close/>
                  <a:moveTo>
                    <a:pt x="567" y="471"/>
                  </a:moveTo>
                  <a:cubicBezTo>
                    <a:pt x="567" y="469"/>
                    <a:pt x="567" y="469"/>
                    <a:pt x="567" y="469"/>
                  </a:cubicBezTo>
                  <a:cubicBezTo>
                    <a:pt x="571" y="466"/>
                    <a:pt x="571" y="466"/>
                    <a:pt x="571" y="466"/>
                  </a:cubicBezTo>
                  <a:cubicBezTo>
                    <a:pt x="571" y="468"/>
                    <a:pt x="571" y="468"/>
                    <a:pt x="571" y="468"/>
                  </a:cubicBezTo>
                  <a:cubicBezTo>
                    <a:pt x="570" y="469"/>
                    <a:pt x="570" y="469"/>
                    <a:pt x="570" y="469"/>
                  </a:cubicBezTo>
                  <a:cubicBezTo>
                    <a:pt x="569" y="471"/>
                    <a:pt x="569" y="471"/>
                    <a:pt x="569" y="471"/>
                  </a:cubicBezTo>
                  <a:cubicBezTo>
                    <a:pt x="567" y="471"/>
                    <a:pt x="567" y="471"/>
                    <a:pt x="567" y="471"/>
                  </a:cubicBezTo>
                  <a:close/>
                  <a:moveTo>
                    <a:pt x="564" y="464"/>
                  </a:moveTo>
                  <a:cubicBezTo>
                    <a:pt x="567" y="462"/>
                    <a:pt x="567" y="462"/>
                    <a:pt x="567" y="462"/>
                  </a:cubicBezTo>
                  <a:cubicBezTo>
                    <a:pt x="570" y="463"/>
                    <a:pt x="570" y="463"/>
                    <a:pt x="570" y="463"/>
                  </a:cubicBezTo>
                  <a:cubicBezTo>
                    <a:pt x="570" y="464"/>
                    <a:pt x="570" y="464"/>
                    <a:pt x="570" y="464"/>
                  </a:cubicBezTo>
                  <a:cubicBezTo>
                    <a:pt x="568" y="467"/>
                    <a:pt x="568" y="467"/>
                    <a:pt x="568" y="467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64" y="464"/>
                    <a:pt x="564" y="464"/>
                    <a:pt x="564" y="464"/>
                  </a:cubicBezTo>
                  <a:close/>
                  <a:moveTo>
                    <a:pt x="568" y="459"/>
                  </a:moveTo>
                  <a:cubicBezTo>
                    <a:pt x="570" y="455"/>
                    <a:pt x="570" y="455"/>
                    <a:pt x="570" y="455"/>
                  </a:cubicBezTo>
                  <a:cubicBezTo>
                    <a:pt x="572" y="454"/>
                    <a:pt x="572" y="454"/>
                    <a:pt x="572" y="454"/>
                  </a:cubicBezTo>
                  <a:cubicBezTo>
                    <a:pt x="573" y="458"/>
                    <a:pt x="573" y="458"/>
                    <a:pt x="573" y="458"/>
                  </a:cubicBezTo>
                  <a:cubicBezTo>
                    <a:pt x="572" y="460"/>
                    <a:pt x="572" y="460"/>
                    <a:pt x="572" y="460"/>
                  </a:cubicBezTo>
                  <a:cubicBezTo>
                    <a:pt x="569" y="461"/>
                    <a:pt x="569" y="461"/>
                    <a:pt x="569" y="461"/>
                  </a:cubicBezTo>
                  <a:cubicBezTo>
                    <a:pt x="568" y="460"/>
                    <a:pt x="568" y="460"/>
                    <a:pt x="568" y="460"/>
                  </a:cubicBezTo>
                  <a:cubicBezTo>
                    <a:pt x="568" y="459"/>
                    <a:pt x="568" y="459"/>
                    <a:pt x="568" y="459"/>
                  </a:cubicBezTo>
                  <a:close/>
                  <a:moveTo>
                    <a:pt x="560" y="462"/>
                  </a:moveTo>
                  <a:cubicBezTo>
                    <a:pt x="560" y="459"/>
                    <a:pt x="560" y="459"/>
                    <a:pt x="560" y="459"/>
                  </a:cubicBezTo>
                  <a:cubicBezTo>
                    <a:pt x="561" y="453"/>
                    <a:pt x="561" y="453"/>
                    <a:pt x="561" y="453"/>
                  </a:cubicBezTo>
                  <a:cubicBezTo>
                    <a:pt x="563" y="452"/>
                    <a:pt x="563" y="452"/>
                    <a:pt x="563" y="452"/>
                  </a:cubicBezTo>
                  <a:cubicBezTo>
                    <a:pt x="560" y="451"/>
                    <a:pt x="560" y="451"/>
                    <a:pt x="560" y="451"/>
                  </a:cubicBezTo>
                  <a:cubicBezTo>
                    <a:pt x="561" y="449"/>
                    <a:pt x="561" y="449"/>
                    <a:pt x="561" y="449"/>
                  </a:cubicBezTo>
                  <a:cubicBezTo>
                    <a:pt x="560" y="447"/>
                    <a:pt x="560" y="447"/>
                    <a:pt x="560" y="447"/>
                  </a:cubicBezTo>
                  <a:cubicBezTo>
                    <a:pt x="560" y="446"/>
                    <a:pt x="560" y="446"/>
                    <a:pt x="560" y="446"/>
                  </a:cubicBezTo>
                  <a:cubicBezTo>
                    <a:pt x="563" y="446"/>
                    <a:pt x="563" y="446"/>
                    <a:pt x="563" y="446"/>
                  </a:cubicBezTo>
                  <a:cubicBezTo>
                    <a:pt x="566" y="448"/>
                    <a:pt x="566" y="448"/>
                    <a:pt x="566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70" y="450"/>
                    <a:pt x="570" y="450"/>
                    <a:pt x="570" y="450"/>
                  </a:cubicBezTo>
                  <a:cubicBezTo>
                    <a:pt x="570" y="454"/>
                    <a:pt x="570" y="454"/>
                    <a:pt x="570" y="454"/>
                  </a:cubicBezTo>
                  <a:cubicBezTo>
                    <a:pt x="568" y="457"/>
                    <a:pt x="568" y="457"/>
                    <a:pt x="568" y="457"/>
                  </a:cubicBezTo>
                  <a:cubicBezTo>
                    <a:pt x="567" y="457"/>
                    <a:pt x="567" y="457"/>
                    <a:pt x="567" y="457"/>
                  </a:cubicBezTo>
                  <a:cubicBezTo>
                    <a:pt x="566" y="454"/>
                    <a:pt x="566" y="454"/>
                    <a:pt x="566" y="454"/>
                  </a:cubicBezTo>
                  <a:cubicBezTo>
                    <a:pt x="565" y="454"/>
                    <a:pt x="565" y="454"/>
                    <a:pt x="565" y="454"/>
                  </a:cubicBezTo>
                  <a:cubicBezTo>
                    <a:pt x="565" y="457"/>
                    <a:pt x="565" y="457"/>
                    <a:pt x="565" y="457"/>
                  </a:cubicBezTo>
                  <a:cubicBezTo>
                    <a:pt x="564" y="458"/>
                    <a:pt x="564" y="458"/>
                    <a:pt x="564" y="458"/>
                  </a:cubicBezTo>
                  <a:cubicBezTo>
                    <a:pt x="565" y="460"/>
                    <a:pt x="565" y="460"/>
                    <a:pt x="565" y="460"/>
                  </a:cubicBezTo>
                  <a:cubicBezTo>
                    <a:pt x="564" y="461"/>
                    <a:pt x="564" y="461"/>
                    <a:pt x="564" y="461"/>
                  </a:cubicBezTo>
                  <a:cubicBezTo>
                    <a:pt x="563" y="460"/>
                    <a:pt x="563" y="460"/>
                    <a:pt x="563" y="460"/>
                  </a:cubicBezTo>
                  <a:cubicBezTo>
                    <a:pt x="561" y="462"/>
                    <a:pt x="561" y="462"/>
                    <a:pt x="561" y="462"/>
                  </a:cubicBezTo>
                  <a:cubicBezTo>
                    <a:pt x="560" y="462"/>
                    <a:pt x="560" y="462"/>
                    <a:pt x="560" y="462"/>
                  </a:cubicBezTo>
                  <a:close/>
                  <a:moveTo>
                    <a:pt x="554" y="458"/>
                  </a:moveTo>
                  <a:cubicBezTo>
                    <a:pt x="552" y="457"/>
                    <a:pt x="552" y="457"/>
                    <a:pt x="552" y="457"/>
                  </a:cubicBezTo>
                  <a:cubicBezTo>
                    <a:pt x="553" y="454"/>
                    <a:pt x="553" y="454"/>
                    <a:pt x="553" y="454"/>
                  </a:cubicBezTo>
                  <a:cubicBezTo>
                    <a:pt x="552" y="453"/>
                    <a:pt x="552" y="453"/>
                    <a:pt x="552" y="453"/>
                  </a:cubicBezTo>
                  <a:cubicBezTo>
                    <a:pt x="553" y="451"/>
                    <a:pt x="553" y="451"/>
                    <a:pt x="553" y="451"/>
                  </a:cubicBezTo>
                  <a:cubicBezTo>
                    <a:pt x="553" y="449"/>
                    <a:pt x="553" y="449"/>
                    <a:pt x="553" y="449"/>
                  </a:cubicBezTo>
                  <a:cubicBezTo>
                    <a:pt x="556" y="450"/>
                    <a:pt x="556" y="450"/>
                    <a:pt x="556" y="450"/>
                  </a:cubicBezTo>
                  <a:cubicBezTo>
                    <a:pt x="556" y="448"/>
                    <a:pt x="556" y="448"/>
                    <a:pt x="556" y="448"/>
                  </a:cubicBezTo>
                  <a:cubicBezTo>
                    <a:pt x="557" y="448"/>
                    <a:pt x="557" y="448"/>
                    <a:pt x="557" y="448"/>
                  </a:cubicBezTo>
                  <a:cubicBezTo>
                    <a:pt x="559" y="451"/>
                    <a:pt x="559" y="451"/>
                    <a:pt x="559" y="451"/>
                  </a:cubicBezTo>
                  <a:cubicBezTo>
                    <a:pt x="558" y="453"/>
                    <a:pt x="558" y="453"/>
                    <a:pt x="558" y="453"/>
                  </a:cubicBezTo>
                  <a:cubicBezTo>
                    <a:pt x="558" y="454"/>
                    <a:pt x="558" y="454"/>
                    <a:pt x="558" y="454"/>
                  </a:cubicBezTo>
                  <a:cubicBezTo>
                    <a:pt x="559" y="453"/>
                    <a:pt x="559" y="453"/>
                    <a:pt x="559" y="453"/>
                  </a:cubicBezTo>
                  <a:cubicBezTo>
                    <a:pt x="560" y="454"/>
                    <a:pt x="560" y="454"/>
                    <a:pt x="560" y="454"/>
                  </a:cubicBezTo>
                  <a:cubicBezTo>
                    <a:pt x="558" y="459"/>
                    <a:pt x="558" y="459"/>
                    <a:pt x="558" y="459"/>
                  </a:cubicBezTo>
                  <a:cubicBezTo>
                    <a:pt x="555" y="463"/>
                    <a:pt x="555" y="463"/>
                    <a:pt x="555" y="463"/>
                  </a:cubicBezTo>
                  <a:cubicBezTo>
                    <a:pt x="555" y="465"/>
                    <a:pt x="555" y="465"/>
                    <a:pt x="555" y="465"/>
                  </a:cubicBezTo>
                  <a:cubicBezTo>
                    <a:pt x="553" y="466"/>
                    <a:pt x="553" y="466"/>
                    <a:pt x="553" y="466"/>
                  </a:cubicBezTo>
                  <a:cubicBezTo>
                    <a:pt x="551" y="467"/>
                    <a:pt x="551" y="467"/>
                    <a:pt x="551" y="467"/>
                  </a:cubicBezTo>
                  <a:cubicBezTo>
                    <a:pt x="552" y="465"/>
                    <a:pt x="552" y="465"/>
                    <a:pt x="552" y="465"/>
                  </a:cubicBezTo>
                  <a:cubicBezTo>
                    <a:pt x="551" y="464"/>
                    <a:pt x="551" y="464"/>
                    <a:pt x="551" y="464"/>
                  </a:cubicBezTo>
                  <a:cubicBezTo>
                    <a:pt x="550" y="468"/>
                    <a:pt x="550" y="468"/>
                    <a:pt x="550" y="468"/>
                  </a:cubicBezTo>
                  <a:cubicBezTo>
                    <a:pt x="549" y="467"/>
                    <a:pt x="549" y="467"/>
                    <a:pt x="549" y="467"/>
                  </a:cubicBezTo>
                  <a:cubicBezTo>
                    <a:pt x="549" y="465"/>
                    <a:pt x="549" y="465"/>
                    <a:pt x="549" y="465"/>
                  </a:cubicBezTo>
                  <a:cubicBezTo>
                    <a:pt x="550" y="463"/>
                    <a:pt x="550" y="463"/>
                    <a:pt x="550" y="463"/>
                  </a:cubicBezTo>
                  <a:cubicBezTo>
                    <a:pt x="550" y="462"/>
                    <a:pt x="550" y="462"/>
                    <a:pt x="550" y="462"/>
                  </a:cubicBezTo>
                  <a:cubicBezTo>
                    <a:pt x="551" y="460"/>
                    <a:pt x="551" y="460"/>
                    <a:pt x="551" y="460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4" y="460"/>
                    <a:pt x="554" y="460"/>
                    <a:pt x="554" y="460"/>
                  </a:cubicBezTo>
                  <a:cubicBezTo>
                    <a:pt x="554" y="458"/>
                    <a:pt x="554" y="458"/>
                    <a:pt x="554" y="458"/>
                  </a:cubicBezTo>
                  <a:close/>
                  <a:moveTo>
                    <a:pt x="552" y="437"/>
                  </a:moveTo>
                  <a:cubicBezTo>
                    <a:pt x="554" y="437"/>
                    <a:pt x="554" y="437"/>
                    <a:pt x="554" y="437"/>
                  </a:cubicBezTo>
                  <a:cubicBezTo>
                    <a:pt x="553" y="439"/>
                    <a:pt x="553" y="439"/>
                    <a:pt x="553" y="439"/>
                  </a:cubicBezTo>
                  <a:cubicBezTo>
                    <a:pt x="552" y="437"/>
                    <a:pt x="552" y="437"/>
                    <a:pt x="552" y="437"/>
                  </a:cubicBezTo>
                  <a:close/>
                  <a:moveTo>
                    <a:pt x="546" y="438"/>
                  </a:moveTo>
                  <a:cubicBezTo>
                    <a:pt x="548" y="437"/>
                    <a:pt x="548" y="437"/>
                    <a:pt x="548" y="437"/>
                  </a:cubicBezTo>
                  <a:cubicBezTo>
                    <a:pt x="549" y="436"/>
                    <a:pt x="549" y="436"/>
                    <a:pt x="549" y="436"/>
                  </a:cubicBezTo>
                  <a:cubicBezTo>
                    <a:pt x="551" y="436"/>
                    <a:pt x="551" y="436"/>
                    <a:pt x="551" y="436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2" y="444"/>
                    <a:pt x="552" y="444"/>
                    <a:pt x="552" y="444"/>
                  </a:cubicBezTo>
                  <a:cubicBezTo>
                    <a:pt x="551" y="448"/>
                    <a:pt x="551" y="448"/>
                    <a:pt x="551" y="448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0" y="453"/>
                    <a:pt x="550" y="453"/>
                    <a:pt x="550" y="453"/>
                  </a:cubicBezTo>
                  <a:cubicBezTo>
                    <a:pt x="548" y="454"/>
                    <a:pt x="548" y="454"/>
                    <a:pt x="548" y="454"/>
                  </a:cubicBezTo>
                  <a:cubicBezTo>
                    <a:pt x="547" y="458"/>
                    <a:pt x="547" y="458"/>
                    <a:pt x="547" y="458"/>
                  </a:cubicBezTo>
                  <a:cubicBezTo>
                    <a:pt x="547" y="461"/>
                    <a:pt x="547" y="461"/>
                    <a:pt x="547" y="461"/>
                  </a:cubicBezTo>
                  <a:cubicBezTo>
                    <a:pt x="546" y="462"/>
                    <a:pt x="546" y="462"/>
                    <a:pt x="546" y="462"/>
                  </a:cubicBezTo>
                  <a:cubicBezTo>
                    <a:pt x="545" y="463"/>
                    <a:pt x="545" y="463"/>
                    <a:pt x="545" y="463"/>
                  </a:cubicBezTo>
                  <a:cubicBezTo>
                    <a:pt x="545" y="461"/>
                    <a:pt x="545" y="461"/>
                    <a:pt x="545" y="461"/>
                  </a:cubicBezTo>
                  <a:cubicBezTo>
                    <a:pt x="545" y="459"/>
                    <a:pt x="545" y="459"/>
                    <a:pt x="545" y="459"/>
                  </a:cubicBezTo>
                  <a:cubicBezTo>
                    <a:pt x="544" y="459"/>
                    <a:pt x="544" y="459"/>
                    <a:pt x="544" y="459"/>
                  </a:cubicBezTo>
                  <a:cubicBezTo>
                    <a:pt x="543" y="455"/>
                    <a:pt x="543" y="455"/>
                    <a:pt x="543" y="455"/>
                  </a:cubicBezTo>
                  <a:cubicBezTo>
                    <a:pt x="544" y="453"/>
                    <a:pt x="544" y="453"/>
                    <a:pt x="544" y="453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7" y="452"/>
                    <a:pt x="547" y="452"/>
                    <a:pt x="547" y="452"/>
                  </a:cubicBezTo>
                  <a:cubicBezTo>
                    <a:pt x="547" y="451"/>
                    <a:pt x="547" y="451"/>
                    <a:pt x="547" y="451"/>
                  </a:cubicBezTo>
                  <a:cubicBezTo>
                    <a:pt x="546" y="452"/>
                    <a:pt x="546" y="452"/>
                    <a:pt x="546" y="452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4" y="450"/>
                    <a:pt x="544" y="450"/>
                    <a:pt x="544" y="450"/>
                  </a:cubicBezTo>
                  <a:cubicBezTo>
                    <a:pt x="545" y="450"/>
                    <a:pt x="545" y="450"/>
                    <a:pt x="545" y="450"/>
                  </a:cubicBezTo>
                  <a:cubicBezTo>
                    <a:pt x="546" y="449"/>
                    <a:pt x="546" y="449"/>
                    <a:pt x="546" y="449"/>
                  </a:cubicBezTo>
                  <a:cubicBezTo>
                    <a:pt x="543" y="448"/>
                    <a:pt x="543" y="448"/>
                    <a:pt x="543" y="448"/>
                  </a:cubicBezTo>
                  <a:cubicBezTo>
                    <a:pt x="543" y="447"/>
                    <a:pt x="543" y="447"/>
                    <a:pt x="543" y="447"/>
                  </a:cubicBezTo>
                  <a:cubicBezTo>
                    <a:pt x="545" y="446"/>
                    <a:pt x="545" y="446"/>
                    <a:pt x="545" y="446"/>
                  </a:cubicBezTo>
                  <a:cubicBezTo>
                    <a:pt x="547" y="445"/>
                    <a:pt x="547" y="445"/>
                    <a:pt x="547" y="445"/>
                  </a:cubicBezTo>
                  <a:cubicBezTo>
                    <a:pt x="547" y="442"/>
                    <a:pt x="547" y="442"/>
                    <a:pt x="547" y="442"/>
                  </a:cubicBezTo>
                  <a:cubicBezTo>
                    <a:pt x="548" y="441"/>
                    <a:pt x="548" y="441"/>
                    <a:pt x="548" y="441"/>
                  </a:cubicBezTo>
                  <a:cubicBezTo>
                    <a:pt x="547" y="439"/>
                    <a:pt x="547" y="439"/>
                    <a:pt x="547" y="439"/>
                  </a:cubicBezTo>
                  <a:cubicBezTo>
                    <a:pt x="546" y="438"/>
                    <a:pt x="546" y="438"/>
                    <a:pt x="546" y="438"/>
                  </a:cubicBezTo>
                  <a:close/>
                  <a:moveTo>
                    <a:pt x="542" y="438"/>
                  </a:moveTo>
                  <a:cubicBezTo>
                    <a:pt x="543" y="437"/>
                    <a:pt x="543" y="437"/>
                    <a:pt x="543" y="437"/>
                  </a:cubicBezTo>
                  <a:cubicBezTo>
                    <a:pt x="544" y="439"/>
                    <a:pt x="544" y="439"/>
                    <a:pt x="544" y="439"/>
                  </a:cubicBezTo>
                  <a:cubicBezTo>
                    <a:pt x="543" y="440"/>
                    <a:pt x="543" y="440"/>
                    <a:pt x="543" y="440"/>
                  </a:cubicBezTo>
                  <a:cubicBezTo>
                    <a:pt x="543" y="443"/>
                    <a:pt x="543" y="443"/>
                    <a:pt x="543" y="443"/>
                  </a:cubicBezTo>
                  <a:cubicBezTo>
                    <a:pt x="541" y="444"/>
                    <a:pt x="541" y="444"/>
                    <a:pt x="541" y="444"/>
                  </a:cubicBezTo>
                  <a:cubicBezTo>
                    <a:pt x="541" y="442"/>
                    <a:pt x="541" y="442"/>
                    <a:pt x="541" y="442"/>
                  </a:cubicBezTo>
                  <a:cubicBezTo>
                    <a:pt x="542" y="441"/>
                    <a:pt x="542" y="441"/>
                    <a:pt x="542" y="441"/>
                  </a:cubicBezTo>
                  <a:cubicBezTo>
                    <a:pt x="542" y="440"/>
                    <a:pt x="542" y="440"/>
                    <a:pt x="542" y="440"/>
                  </a:cubicBezTo>
                  <a:cubicBezTo>
                    <a:pt x="542" y="438"/>
                    <a:pt x="542" y="438"/>
                    <a:pt x="542" y="438"/>
                  </a:cubicBezTo>
                  <a:close/>
                  <a:moveTo>
                    <a:pt x="553" y="444"/>
                  </a:moveTo>
                  <a:cubicBezTo>
                    <a:pt x="555" y="441"/>
                    <a:pt x="555" y="441"/>
                    <a:pt x="555" y="441"/>
                  </a:cubicBezTo>
                  <a:cubicBezTo>
                    <a:pt x="555" y="439"/>
                    <a:pt x="555" y="439"/>
                    <a:pt x="555" y="439"/>
                  </a:cubicBezTo>
                  <a:cubicBezTo>
                    <a:pt x="556" y="437"/>
                    <a:pt x="556" y="437"/>
                    <a:pt x="556" y="437"/>
                  </a:cubicBezTo>
                  <a:cubicBezTo>
                    <a:pt x="559" y="437"/>
                    <a:pt x="559" y="437"/>
                    <a:pt x="559" y="437"/>
                  </a:cubicBezTo>
                  <a:cubicBezTo>
                    <a:pt x="558" y="436"/>
                    <a:pt x="558" y="436"/>
                    <a:pt x="558" y="436"/>
                  </a:cubicBezTo>
                  <a:cubicBezTo>
                    <a:pt x="559" y="434"/>
                    <a:pt x="559" y="434"/>
                    <a:pt x="559" y="434"/>
                  </a:cubicBezTo>
                  <a:cubicBezTo>
                    <a:pt x="557" y="433"/>
                    <a:pt x="557" y="433"/>
                    <a:pt x="557" y="433"/>
                  </a:cubicBezTo>
                  <a:cubicBezTo>
                    <a:pt x="558" y="429"/>
                    <a:pt x="558" y="429"/>
                    <a:pt x="558" y="429"/>
                  </a:cubicBezTo>
                  <a:cubicBezTo>
                    <a:pt x="560" y="426"/>
                    <a:pt x="560" y="426"/>
                    <a:pt x="560" y="426"/>
                  </a:cubicBezTo>
                  <a:cubicBezTo>
                    <a:pt x="561" y="418"/>
                    <a:pt x="561" y="418"/>
                    <a:pt x="561" y="418"/>
                  </a:cubicBezTo>
                  <a:cubicBezTo>
                    <a:pt x="562" y="415"/>
                    <a:pt x="562" y="415"/>
                    <a:pt x="562" y="415"/>
                  </a:cubicBezTo>
                  <a:cubicBezTo>
                    <a:pt x="563" y="416"/>
                    <a:pt x="563" y="416"/>
                    <a:pt x="563" y="416"/>
                  </a:cubicBezTo>
                  <a:cubicBezTo>
                    <a:pt x="563" y="419"/>
                    <a:pt x="563" y="419"/>
                    <a:pt x="563" y="419"/>
                  </a:cubicBezTo>
                  <a:cubicBezTo>
                    <a:pt x="566" y="421"/>
                    <a:pt x="566" y="421"/>
                    <a:pt x="566" y="421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8" y="431"/>
                    <a:pt x="568" y="431"/>
                    <a:pt x="568" y="431"/>
                  </a:cubicBezTo>
                  <a:cubicBezTo>
                    <a:pt x="567" y="435"/>
                    <a:pt x="567" y="435"/>
                    <a:pt x="567" y="435"/>
                  </a:cubicBezTo>
                  <a:cubicBezTo>
                    <a:pt x="566" y="434"/>
                    <a:pt x="566" y="434"/>
                    <a:pt x="566" y="434"/>
                  </a:cubicBezTo>
                  <a:cubicBezTo>
                    <a:pt x="567" y="429"/>
                    <a:pt x="567" y="429"/>
                    <a:pt x="567" y="429"/>
                  </a:cubicBezTo>
                  <a:cubicBezTo>
                    <a:pt x="566" y="424"/>
                    <a:pt x="566" y="424"/>
                    <a:pt x="566" y="424"/>
                  </a:cubicBezTo>
                  <a:cubicBezTo>
                    <a:pt x="565" y="426"/>
                    <a:pt x="565" y="426"/>
                    <a:pt x="565" y="426"/>
                  </a:cubicBezTo>
                  <a:cubicBezTo>
                    <a:pt x="565" y="434"/>
                    <a:pt x="565" y="434"/>
                    <a:pt x="565" y="434"/>
                  </a:cubicBezTo>
                  <a:cubicBezTo>
                    <a:pt x="564" y="436"/>
                    <a:pt x="564" y="436"/>
                    <a:pt x="564" y="436"/>
                  </a:cubicBezTo>
                  <a:cubicBezTo>
                    <a:pt x="564" y="438"/>
                    <a:pt x="564" y="438"/>
                    <a:pt x="564" y="438"/>
                  </a:cubicBezTo>
                  <a:cubicBezTo>
                    <a:pt x="563" y="439"/>
                    <a:pt x="563" y="439"/>
                    <a:pt x="563" y="439"/>
                  </a:cubicBezTo>
                  <a:cubicBezTo>
                    <a:pt x="561" y="438"/>
                    <a:pt x="561" y="438"/>
                    <a:pt x="561" y="438"/>
                  </a:cubicBezTo>
                  <a:cubicBezTo>
                    <a:pt x="560" y="442"/>
                    <a:pt x="560" y="442"/>
                    <a:pt x="560" y="442"/>
                  </a:cubicBezTo>
                  <a:cubicBezTo>
                    <a:pt x="557" y="444"/>
                    <a:pt x="557" y="444"/>
                    <a:pt x="557" y="444"/>
                  </a:cubicBezTo>
                  <a:cubicBezTo>
                    <a:pt x="555" y="446"/>
                    <a:pt x="555" y="446"/>
                    <a:pt x="555" y="446"/>
                  </a:cubicBezTo>
                  <a:cubicBezTo>
                    <a:pt x="553" y="444"/>
                    <a:pt x="553" y="444"/>
                    <a:pt x="553" y="444"/>
                  </a:cubicBezTo>
                  <a:close/>
                  <a:moveTo>
                    <a:pt x="547" y="416"/>
                  </a:moveTo>
                  <a:cubicBezTo>
                    <a:pt x="551" y="415"/>
                    <a:pt x="551" y="415"/>
                    <a:pt x="551" y="415"/>
                  </a:cubicBezTo>
                  <a:cubicBezTo>
                    <a:pt x="553" y="417"/>
                    <a:pt x="553" y="417"/>
                    <a:pt x="553" y="417"/>
                  </a:cubicBezTo>
                  <a:cubicBezTo>
                    <a:pt x="553" y="419"/>
                    <a:pt x="553" y="419"/>
                    <a:pt x="553" y="419"/>
                  </a:cubicBezTo>
                  <a:cubicBezTo>
                    <a:pt x="552" y="420"/>
                    <a:pt x="552" y="420"/>
                    <a:pt x="552" y="420"/>
                  </a:cubicBezTo>
                  <a:cubicBezTo>
                    <a:pt x="553" y="422"/>
                    <a:pt x="553" y="422"/>
                    <a:pt x="553" y="422"/>
                  </a:cubicBezTo>
                  <a:cubicBezTo>
                    <a:pt x="554" y="420"/>
                    <a:pt x="554" y="420"/>
                    <a:pt x="554" y="420"/>
                  </a:cubicBezTo>
                  <a:cubicBezTo>
                    <a:pt x="556" y="420"/>
                    <a:pt x="556" y="420"/>
                    <a:pt x="556" y="420"/>
                  </a:cubicBezTo>
                  <a:cubicBezTo>
                    <a:pt x="558" y="422"/>
                    <a:pt x="558" y="422"/>
                    <a:pt x="558" y="422"/>
                  </a:cubicBezTo>
                  <a:cubicBezTo>
                    <a:pt x="558" y="423"/>
                    <a:pt x="558" y="423"/>
                    <a:pt x="558" y="423"/>
                  </a:cubicBezTo>
                  <a:cubicBezTo>
                    <a:pt x="556" y="424"/>
                    <a:pt x="556" y="424"/>
                    <a:pt x="556" y="424"/>
                  </a:cubicBezTo>
                  <a:cubicBezTo>
                    <a:pt x="557" y="426"/>
                    <a:pt x="557" y="426"/>
                    <a:pt x="557" y="426"/>
                  </a:cubicBezTo>
                  <a:cubicBezTo>
                    <a:pt x="555" y="427"/>
                    <a:pt x="555" y="427"/>
                    <a:pt x="555" y="427"/>
                  </a:cubicBezTo>
                  <a:cubicBezTo>
                    <a:pt x="554" y="426"/>
                    <a:pt x="554" y="426"/>
                    <a:pt x="554" y="426"/>
                  </a:cubicBezTo>
                  <a:cubicBezTo>
                    <a:pt x="552" y="424"/>
                    <a:pt x="552" y="424"/>
                    <a:pt x="552" y="424"/>
                  </a:cubicBezTo>
                  <a:cubicBezTo>
                    <a:pt x="549" y="421"/>
                    <a:pt x="549" y="421"/>
                    <a:pt x="549" y="421"/>
                  </a:cubicBezTo>
                  <a:cubicBezTo>
                    <a:pt x="549" y="422"/>
                    <a:pt x="549" y="422"/>
                    <a:pt x="549" y="422"/>
                  </a:cubicBezTo>
                  <a:cubicBezTo>
                    <a:pt x="552" y="426"/>
                    <a:pt x="552" y="426"/>
                    <a:pt x="552" y="426"/>
                  </a:cubicBezTo>
                  <a:cubicBezTo>
                    <a:pt x="552" y="428"/>
                    <a:pt x="552" y="428"/>
                    <a:pt x="552" y="428"/>
                  </a:cubicBezTo>
                  <a:cubicBezTo>
                    <a:pt x="554" y="429"/>
                    <a:pt x="554" y="429"/>
                    <a:pt x="554" y="429"/>
                  </a:cubicBezTo>
                  <a:cubicBezTo>
                    <a:pt x="556" y="431"/>
                    <a:pt x="556" y="431"/>
                    <a:pt x="556" y="431"/>
                  </a:cubicBezTo>
                  <a:cubicBezTo>
                    <a:pt x="554" y="432"/>
                    <a:pt x="554" y="432"/>
                    <a:pt x="554" y="432"/>
                  </a:cubicBezTo>
                  <a:cubicBezTo>
                    <a:pt x="554" y="435"/>
                    <a:pt x="554" y="435"/>
                    <a:pt x="554" y="435"/>
                  </a:cubicBezTo>
                  <a:cubicBezTo>
                    <a:pt x="553" y="436"/>
                    <a:pt x="553" y="436"/>
                    <a:pt x="553" y="436"/>
                  </a:cubicBezTo>
                  <a:cubicBezTo>
                    <a:pt x="550" y="433"/>
                    <a:pt x="550" y="433"/>
                    <a:pt x="550" y="433"/>
                  </a:cubicBezTo>
                  <a:cubicBezTo>
                    <a:pt x="550" y="431"/>
                    <a:pt x="550" y="431"/>
                    <a:pt x="550" y="431"/>
                  </a:cubicBezTo>
                  <a:cubicBezTo>
                    <a:pt x="547" y="425"/>
                    <a:pt x="547" y="425"/>
                    <a:pt x="547" y="425"/>
                  </a:cubicBezTo>
                  <a:cubicBezTo>
                    <a:pt x="547" y="428"/>
                    <a:pt x="547" y="428"/>
                    <a:pt x="547" y="428"/>
                  </a:cubicBezTo>
                  <a:cubicBezTo>
                    <a:pt x="548" y="431"/>
                    <a:pt x="548" y="431"/>
                    <a:pt x="548" y="431"/>
                  </a:cubicBezTo>
                  <a:cubicBezTo>
                    <a:pt x="548" y="434"/>
                    <a:pt x="548" y="434"/>
                    <a:pt x="548" y="434"/>
                  </a:cubicBezTo>
                  <a:cubicBezTo>
                    <a:pt x="547" y="436"/>
                    <a:pt x="547" y="436"/>
                    <a:pt x="547" y="436"/>
                  </a:cubicBezTo>
                  <a:cubicBezTo>
                    <a:pt x="545" y="436"/>
                    <a:pt x="545" y="436"/>
                    <a:pt x="545" y="436"/>
                  </a:cubicBezTo>
                  <a:cubicBezTo>
                    <a:pt x="543" y="433"/>
                    <a:pt x="543" y="433"/>
                    <a:pt x="543" y="433"/>
                  </a:cubicBezTo>
                  <a:cubicBezTo>
                    <a:pt x="544" y="431"/>
                    <a:pt x="544" y="431"/>
                    <a:pt x="544" y="431"/>
                  </a:cubicBezTo>
                  <a:cubicBezTo>
                    <a:pt x="543" y="430"/>
                    <a:pt x="543" y="430"/>
                    <a:pt x="543" y="430"/>
                  </a:cubicBezTo>
                  <a:cubicBezTo>
                    <a:pt x="543" y="428"/>
                    <a:pt x="543" y="428"/>
                    <a:pt x="543" y="428"/>
                  </a:cubicBezTo>
                  <a:cubicBezTo>
                    <a:pt x="542" y="424"/>
                    <a:pt x="542" y="424"/>
                    <a:pt x="542" y="424"/>
                  </a:cubicBezTo>
                  <a:cubicBezTo>
                    <a:pt x="543" y="422"/>
                    <a:pt x="543" y="422"/>
                    <a:pt x="543" y="422"/>
                  </a:cubicBezTo>
                  <a:cubicBezTo>
                    <a:pt x="544" y="423"/>
                    <a:pt x="544" y="423"/>
                    <a:pt x="544" y="423"/>
                  </a:cubicBezTo>
                  <a:cubicBezTo>
                    <a:pt x="545" y="422"/>
                    <a:pt x="545" y="422"/>
                    <a:pt x="545" y="422"/>
                  </a:cubicBezTo>
                  <a:cubicBezTo>
                    <a:pt x="544" y="421"/>
                    <a:pt x="544" y="421"/>
                    <a:pt x="544" y="421"/>
                  </a:cubicBezTo>
                  <a:cubicBezTo>
                    <a:pt x="543" y="418"/>
                    <a:pt x="543" y="418"/>
                    <a:pt x="543" y="418"/>
                  </a:cubicBezTo>
                  <a:cubicBezTo>
                    <a:pt x="545" y="415"/>
                    <a:pt x="545" y="415"/>
                    <a:pt x="545" y="415"/>
                  </a:cubicBezTo>
                  <a:cubicBezTo>
                    <a:pt x="546" y="418"/>
                    <a:pt x="546" y="418"/>
                    <a:pt x="546" y="418"/>
                  </a:cubicBezTo>
                  <a:cubicBezTo>
                    <a:pt x="547" y="417"/>
                    <a:pt x="547" y="417"/>
                    <a:pt x="547" y="417"/>
                  </a:cubicBezTo>
                  <a:cubicBezTo>
                    <a:pt x="547" y="416"/>
                    <a:pt x="547" y="416"/>
                    <a:pt x="547" y="416"/>
                  </a:cubicBezTo>
                  <a:close/>
                  <a:moveTo>
                    <a:pt x="548" y="413"/>
                  </a:moveTo>
                  <a:cubicBezTo>
                    <a:pt x="550" y="412"/>
                    <a:pt x="550" y="412"/>
                    <a:pt x="550" y="412"/>
                  </a:cubicBezTo>
                  <a:cubicBezTo>
                    <a:pt x="551" y="413"/>
                    <a:pt x="551" y="413"/>
                    <a:pt x="551" y="413"/>
                  </a:cubicBezTo>
                  <a:cubicBezTo>
                    <a:pt x="549" y="414"/>
                    <a:pt x="549" y="414"/>
                    <a:pt x="549" y="414"/>
                  </a:cubicBezTo>
                  <a:cubicBezTo>
                    <a:pt x="548" y="413"/>
                    <a:pt x="548" y="413"/>
                    <a:pt x="548" y="413"/>
                  </a:cubicBezTo>
                  <a:close/>
                  <a:moveTo>
                    <a:pt x="183" y="263"/>
                  </a:moveTo>
                  <a:cubicBezTo>
                    <a:pt x="182" y="262"/>
                    <a:pt x="182" y="262"/>
                    <a:pt x="182" y="262"/>
                  </a:cubicBezTo>
                  <a:cubicBezTo>
                    <a:pt x="183" y="261"/>
                    <a:pt x="183" y="261"/>
                    <a:pt x="183" y="261"/>
                  </a:cubicBezTo>
                  <a:cubicBezTo>
                    <a:pt x="184" y="262"/>
                    <a:pt x="184" y="262"/>
                    <a:pt x="184" y="262"/>
                  </a:cubicBezTo>
                  <a:cubicBezTo>
                    <a:pt x="183" y="263"/>
                    <a:pt x="183" y="263"/>
                    <a:pt x="183" y="263"/>
                  </a:cubicBezTo>
                  <a:close/>
                  <a:moveTo>
                    <a:pt x="182" y="264"/>
                  </a:moveTo>
                  <a:cubicBezTo>
                    <a:pt x="184" y="265"/>
                    <a:pt x="184" y="265"/>
                    <a:pt x="184" y="265"/>
                  </a:cubicBezTo>
                  <a:cubicBezTo>
                    <a:pt x="184" y="267"/>
                    <a:pt x="184" y="267"/>
                    <a:pt x="184" y="267"/>
                  </a:cubicBezTo>
                  <a:cubicBezTo>
                    <a:pt x="187" y="271"/>
                    <a:pt x="187" y="271"/>
                    <a:pt x="187" y="271"/>
                  </a:cubicBezTo>
                  <a:cubicBezTo>
                    <a:pt x="187" y="273"/>
                    <a:pt x="187" y="273"/>
                    <a:pt x="187" y="273"/>
                  </a:cubicBezTo>
                  <a:cubicBezTo>
                    <a:pt x="182" y="269"/>
                    <a:pt x="182" y="269"/>
                    <a:pt x="182" y="269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1" y="265"/>
                    <a:pt x="181" y="265"/>
                    <a:pt x="181" y="265"/>
                  </a:cubicBezTo>
                  <a:cubicBezTo>
                    <a:pt x="181" y="265"/>
                    <a:pt x="182" y="264"/>
                    <a:pt x="182" y="264"/>
                  </a:cubicBezTo>
                  <a:close/>
                  <a:moveTo>
                    <a:pt x="309" y="223"/>
                  </a:moveTo>
                  <a:cubicBezTo>
                    <a:pt x="308" y="226"/>
                    <a:pt x="308" y="226"/>
                    <a:pt x="308" y="226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06" y="230"/>
                    <a:pt x="306" y="230"/>
                    <a:pt x="306" y="230"/>
                  </a:cubicBezTo>
                  <a:cubicBezTo>
                    <a:pt x="306" y="229"/>
                    <a:pt x="306" y="229"/>
                    <a:pt x="306" y="229"/>
                  </a:cubicBezTo>
                  <a:cubicBezTo>
                    <a:pt x="304" y="228"/>
                    <a:pt x="304" y="228"/>
                    <a:pt x="304" y="228"/>
                  </a:cubicBezTo>
                  <a:cubicBezTo>
                    <a:pt x="301" y="228"/>
                    <a:pt x="301" y="228"/>
                    <a:pt x="301" y="228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305" y="219"/>
                    <a:pt x="305" y="219"/>
                    <a:pt x="305" y="219"/>
                  </a:cubicBezTo>
                  <a:cubicBezTo>
                    <a:pt x="308" y="217"/>
                    <a:pt x="308" y="217"/>
                    <a:pt x="308" y="217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09" y="223"/>
                    <a:pt x="309" y="223"/>
                    <a:pt x="309" y="223"/>
                  </a:cubicBezTo>
                  <a:close/>
                  <a:moveTo>
                    <a:pt x="311" y="223"/>
                  </a:moveTo>
                  <a:cubicBezTo>
                    <a:pt x="311" y="223"/>
                    <a:pt x="312" y="222"/>
                    <a:pt x="312" y="222"/>
                  </a:cubicBezTo>
                  <a:cubicBezTo>
                    <a:pt x="313" y="220"/>
                    <a:pt x="313" y="220"/>
                    <a:pt x="313" y="220"/>
                  </a:cubicBezTo>
                  <a:cubicBezTo>
                    <a:pt x="311" y="219"/>
                    <a:pt x="311" y="219"/>
                    <a:pt x="311" y="219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1" y="214"/>
                    <a:pt x="311" y="214"/>
                    <a:pt x="311" y="214"/>
                  </a:cubicBezTo>
                  <a:cubicBezTo>
                    <a:pt x="316" y="214"/>
                    <a:pt x="316" y="214"/>
                    <a:pt x="316" y="214"/>
                  </a:cubicBezTo>
                  <a:cubicBezTo>
                    <a:pt x="320" y="216"/>
                    <a:pt x="320" y="216"/>
                    <a:pt x="320" y="216"/>
                  </a:cubicBezTo>
                  <a:cubicBezTo>
                    <a:pt x="320" y="218"/>
                    <a:pt x="320" y="218"/>
                    <a:pt x="320" y="218"/>
                  </a:cubicBezTo>
                  <a:cubicBezTo>
                    <a:pt x="318" y="219"/>
                    <a:pt x="318" y="219"/>
                    <a:pt x="318" y="219"/>
                  </a:cubicBezTo>
                  <a:cubicBezTo>
                    <a:pt x="313" y="224"/>
                    <a:pt x="313" y="224"/>
                    <a:pt x="313" y="224"/>
                  </a:cubicBezTo>
                  <a:cubicBezTo>
                    <a:pt x="311" y="223"/>
                    <a:pt x="311" y="223"/>
                    <a:pt x="311" y="223"/>
                  </a:cubicBezTo>
                  <a:close/>
                  <a:moveTo>
                    <a:pt x="335" y="208"/>
                  </a:moveTo>
                  <a:cubicBezTo>
                    <a:pt x="336" y="207"/>
                    <a:pt x="336" y="207"/>
                    <a:pt x="336" y="207"/>
                  </a:cubicBezTo>
                  <a:cubicBezTo>
                    <a:pt x="339" y="207"/>
                    <a:pt x="339" y="207"/>
                    <a:pt x="339" y="207"/>
                  </a:cubicBezTo>
                  <a:cubicBezTo>
                    <a:pt x="340" y="208"/>
                    <a:pt x="340" y="208"/>
                    <a:pt x="340" y="208"/>
                  </a:cubicBezTo>
                  <a:cubicBezTo>
                    <a:pt x="339" y="210"/>
                    <a:pt x="339" y="210"/>
                    <a:pt x="339" y="210"/>
                  </a:cubicBezTo>
                  <a:cubicBezTo>
                    <a:pt x="338" y="210"/>
                    <a:pt x="338" y="210"/>
                    <a:pt x="338" y="210"/>
                  </a:cubicBezTo>
                  <a:cubicBezTo>
                    <a:pt x="335" y="208"/>
                    <a:pt x="335" y="208"/>
                    <a:pt x="335" y="208"/>
                  </a:cubicBezTo>
                  <a:close/>
                  <a:moveTo>
                    <a:pt x="459" y="325"/>
                  </a:moveTo>
                  <a:cubicBezTo>
                    <a:pt x="460" y="324"/>
                    <a:pt x="460" y="324"/>
                    <a:pt x="460" y="324"/>
                  </a:cubicBezTo>
                  <a:cubicBezTo>
                    <a:pt x="462" y="325"/>
                    <a:pt x="462" y="325"/>
                    <a:pt x="462" y="325"/>
                  </a:cubicBezTo>
                  <a:cubicBezTo>
                    <a:pt x="461" y="326"/>
                    <a:pt x="461" y="326"/>
                    <a:pt x="461" y="326"/>
                  </a:cubicBezTo>
                  <a:cubicBezTo>
                    <a:pt x="459" y="325"/>
                    <a:pt x="459" y="325"/>
                    <a:pt x="459" y="325"/>
                  </a:cubicBezTo>
                  <a:close/>
                  <a:moveTo>
                    <a:pt x="447" y="362"/>
                  </a:moveTo>
                  <a:cubicBezTo>
                    <a:pt x="450" y="360"/>
                    <a:pt x="450" y="360"/>
                    <a:pt x="450" y="360"/>
                  </a:cubicBezTo>
                  <a:cubicBezTo>
                    <a:pt x="451" y="362"/>
                    <a:pt x="451" y="362"/>
                    <a:pt x="451" y="362"/>
                  </a:cubicBezTo>
                  <a:cubicBezTo>
                    <a:pt x="447" y="362"/>
                    <a:pt x="447" y="362"/>
                    <a:pt x="447" y="362"/>
                  </a:cubicBezTo>
                  <a:close/>
                  <a:moveTo>
                    <a:pt x="474" y="355"/>
                  </a:moveTo>
                  <a:cubicBezTo>
                    <a:pt x="477" y="354"/>
                    <a:pt x="477" y="354"/>
                    <a:pt x="477" y="354"/>
                  </a:cubicBezTo>
                  <a:cubicBezTo>
                    <a:pt x="479" y="354"/>
                    <a:pt x="479" y="354"/>
                    <a:pt x="479" y="354"/>
                  </a:cubicBezTo>
                  <a:cubicBezTo>
                    <a:pt x="476" y="357"/>
                    <a:pt x="476" y="357"/>
                    <a:pt x="476" y="357"/>
                  </a:cubicBezTo>
                  <a:cubicBezTo>
                    <a:pt x="474" y="357"/>
                    <a:pt x="474" y="357"/>
                    <a:pt x="474" y="357"/>
                  </a:cubicBezTo>
                  <a:cubicBezTo>
                    <a:pt x="474" y="355"/>
                    <a:pt x="474" y="355"/>
                    <a:pt x="474" y="355"/>
                  </a:cubicBezTo>
                  <a:close/>
                  <a:moveTo>
                    <a:pt x="455" y="330"/>
                  </a:moveTo>
                  <a:cubicBezTo>
                    <a:pt x="455" y="329"/>
                    <a:pt x="455" y="329"/>
                    <a:pt x="455" y="329"/>
                  </a:cubicBezTo>
                  <a:cubicBezTo>
                    <a:pt x="457" y="329"/>
                    <a:pt x="457" y="329"/>
                    <a:pt x="457" y="329"/>
                  </a:cubicBezTo>
                  <a:cubicBezTo>
                    <a:pt x="457" y="331"/>
                    <a:pt x="457" y="331"/>
                    <a:pt x="457" y="331"/>
                  </a:cubicBezTo>
                  <a:cubicBezTo>
                    <a:pt x="455" y="330"/>
                    <a:pt x="455" y="330"/>
                    <a:pt x="455" y="330"/>
                  </a:cubicBezTo>
                  <a:close/>
                  <a:moveTo>
                    <a:pt x="458" y="340"/>
                  </a:moveTo>
                  <a:cubicBezTo>
                    <a:pt x="458" y="336"/>
                    <a:pt x="458" y="336"/>
                    <a:pt x="458" y="336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61" y="336"/>
                    <a:pt x="461" y="336"/>
                    <a:pt x="461" y="336"/>
                  </a:cubicBezTo>
                  <a:cubicBezTo>
                    <a:pt x="461" y="338"/>
                    <a:pt x="461" y="338"/>
                    <a:pt x="461" y="338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63" y="340"/>
                    <a:pt x="463" y="340"/>
                    <a:pt x="463" y="340"/>
                  </a:cubicBezTo>
                  <a:cubicBezTo>
                    <a:pt x="461" y="341"/>
                    <a:pt x="461" y="341"/>
                    <a:pt x="461" y="341"/>
                  </a:cubicBezTo>
                  <a:cubicBezTo>
                    <a:pt x="458" y="340"/>
                    <a:pt x="458" y="340"/>
                    <a:pt x="458" y="340"/>
                  </a:cubicBezTo>
                  <a:close/>
                  <a:moveTo>
                    <a:pt x="438" y="350"/>
                  </a:moveTo>
                  <a:cubicBezTo>
                    <a:pt x="440" y="350"/>
                    <a:pt x="440" y="350"/>
                    <a:pt x="440" y="350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1" y="348"/>
                    <a:pt x="441" y="348"/>
                    <a:pt x="441" y="348"/>
                  </a:cubicBezTo>
                  <a:cubicBezTo>
                    <a:pt x="446" y="344"/>
                    <a:pt x="446" y="344"/>
                    <a:pt x="446" y="344"/>
                  </a:cubicBezTo>
                  <a:cubicBezTo>
                    <a:pt x="448" y="343"/>
                    <a:pt x="448" y="343"/>
                    <a:pt x="448" y="343"/>
                  </a:cubicBezTo>
                  <a:cubicBezTo>
                    <a:pt x="450" y="340"/>
                    <a:pt x="450" y="340"/>
                    <a:pt x="450" y="340"/>
                  </a:cubicBezTo>
                  <a:cubicBezTo>
                    <a:pt x="451" y="340"/>
                    <a:pt x="451" y="340"/>
                    <a:pt x="451" y="340"/>
                  </a:cubicBezTo>
                  <a:cubicBezTo>
                    <a:pt x="454" y="337"/>
                    <a:pt x="454" y="337"/>
                    <a:pt x="454" y="337"/>
                  </a:cubicBezTo>
                  <a:cubicBezTo>
                    <a:pt x="454" y="338"/>
                    <a:pt x="454" y="338"/>
                    <a:pt x="454" y="338"/>
                  </a:cubicBezTo>
                  <a:cubicBezTo>
                    <a:pt x="454" y="340"/>
                    <a:pt x="454" y="340"/>
                    <a:pt x="454" y="340"/>
                  </a:cubicBezTo>
                  <a:cubicBezTo>
                    <a:pt x="455" y="341"/>
                    <a:pt x="455" y="341"/>
                    <a:pt x="455" y="341"/>
                  </a:cubicBezTo>
                  <a:cubicBezTo>
                    <a:pt x="453" y="342"/>
                    <a:pt x="453" y="342"/>
                    <a:pt x="453" y="342"/>
                  </a:cubicBezTo>
                  <a:cubicBezTo>
                    <a:pt x="451" y="343"/>
                    <a:pt x="451" y="343"/>
                    <a:pt x="451" y="343"/>
                  </a:cubicBezTo>
                  <a:cubicBezTo>
                    <a:pt x="447" y="347"/>
                    <a:pt x="447" y="347"/>
                    <a:pt x="447" y="347"/>
                  </a:cubicBezTo>
                  <a:cubicBezTo>
                    <a:pt x="445" y="348"/>
                    <a:pt x="445" y="348"/>
                    <a:pt x="445" y="348"/>
                  </a:cubicBezTo>
                  <a:cubicBezTo>
                    <a:pt x="445" y="349"/>
                    <a:pt x="445" y="349"/>
                    <a:pt x="445" y="349"/>
                  </a:cubicBezTo>
                  <a:cubicBezTo>
                    <a:pt x="445" y="351"/>
                    <a:pt x="445" y="351"/>
                    <a:pt x="445" y="351"/>
                  </a:cubicBezTo>
                  <a:cubicBezTo>
                    <a:pt x="442" y="350"/>
                    <a:pt x="442" y="350"/>
                    <a:pt x="442" y="350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38" y="351"/>
                    <a:pt x="438" y="351"/>
                    <a:pt x="438" y="351"/>
                  </a:cubicBezTo>
                  <a:cubicBezTo>
                    <a:pt x="438" y="350"/>
                    <a:pt x="438" y="350"/>
                    <a:pt x="438" y="350"/>
                  </a:cubicBezTo>
                  <a:close/>
                  <a:moveTo>
                    <a:pt x="438" y="345"/>
                  </a:moveTo>
                  <a:cubicBezTo>
                    <a:pt x="441" y="343"/>
                    <a:pt x="441" y="343"/>
                    <a:pt x="441" y="343"/>
                  </a:cubicBezTo>
                  <a:cubicBezTo>
                    <a:pt x="441" y="345"/>
                    <a:pt x="441" y="345"/>
                    <a:pt x="441" y="345"/>
                  </a:cubicBezTo>
                  <a:cubicBezTo>
                    <a:pt x="439" y="346"/>
                    <a:pt x="439" y="346"/>
                    <a:pt x="439" y="346"/>
                  </a:cubicBezTo>
                  <a:cubicBezTo>
                    <a:pt x="439" y="346"/>
                    <a:pt x="438" y="345"/>
                    <a:pt x="438" y="345"/>
                  </a:cubicBezTo>
                  <a:close/>
                  <a:moveTo>
                    <a:pt x="444" y="339"/>
                  </a:moveTo>
                  <a:cubicBezTo>
                    <a:pt x="447" y="336"/>
                    <a:pt x="447" y="336"/>
                    <a:pt x="447" y="336"/>
                  </a:cubicBezTo>
                  <a:cubicBezTo>
                    <a:pt x="447" y="334"/>
                    <a:pt x="447" y="334"/>
                    <a:pt x="447" y="334"/>
                  </a:cubicBezTo>
                  <a:cubicBezTo>
                    <a:pt x="449" y="333"/>
                    <a:pt x="449" y="333"/>
                    <a:pt x="449" y="333"/>
                  </a:cubicBezTo>
                  <a:cubicBezTo>
                    <a:pt x="450" y="333"/>
                    <a:pt x="450" y="333"/>
                    <a:pt x="450" y="333"/>
                  </a:cubicBezTo>
                  <a:cubicBezTo>
                    <a:pt x="451" y="334"/>
                    <a:pt x="451" y="334"/>
                    <a:pt x="451" y="334"/>
                  </a:cubicBezTo>
                  <a:cubicBezTo>
                    <a:pt x="449" y="336"/>
                    <a:pt x="449" y="336"/>
                    <a:pt x="449" y="336"/>
                  </a:cubicBezTo>
                  <a:cubicBezTo>
                    <a:pt x="448" y="337"/>
                    <a:pt x="448" y="337"/>
                    <a:pt x="448" y="337"/>
                  </a:cubicBezTo>
                  <a:cubicBezTo>
                    <a:pt x="446" y="339"/>
                    <a:pt x="446" y="339"/>
                    <a:pt x="446" y="339"/>
                  </a:cubicBezTo>
                  <a:cubicBezTo>
                    <a:pt x="445" y="341"/>
                    <a:pt x="445" y="341"/>
                    <a:pt x="445" y="341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4" y="339"/>
                    <a:pt x="444" y="339"/>
                    <a:pt x="444" y="339"/>
                  </a:cubicBezTo>
                  <a:close/>
                  <a:moveTo>
                    <a:pt x="447" y="324"/>
                  </a:moveTo>
                  <a:cubicBezTo>
                    <a:pt x="449" y="322"/>
                    <a:pt x="449" y="322"/>
                    <a:pt x="449" y="322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50" y="324"/>
                    <a:pt x="450" y="324"/>
                    <a:pt x="450" y="324"/>
                  </a:cubicBezTo>
                  <a:cubicBezTo>
                    <a:pt x="450" y="325"/>
                    <a:pt x="450" y="325"/>
                    <a:pt x="450" y="325"/>
                  </a:cubicBezTo>
                  <a:cubicBezTo>
                    <a:pt x="449" y="327"/>
                    <a:pt x="449" y="327"/>
                    <a:pt x="449" y="327"/>
                  </a:cubicBezTo>
                  <a:cubicBezTo>
                    <a:pt x="447" y="324"/>
                    <a:pt x="447" y="324"/>
                    <a:pt x="447" y="324"/>
                  </a:cubicBezTo>
                  <a:close/>
                  <a:moveTo>
                    <a:pt x="300" y="154"/>
                  </a:moveTo>
                  <a:cubicBezTo>
                    <a:pt x="300" y="154"/>
                    <a:pt x="302" y="153"/>
                    <a:pt x="302" y="153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0" y="154"/>
                    <a:pt x="300" y="154"/>
                    <a:pt x="300" y="154"/>
                  </a:cubicBezTo>
                  <a:close/>
                  <a:moveTo>
                    <a:pt x="253" y="205"/>
                  </a:moveTo>
                  <a:cubicBezTo>
                    <a:pt x="255" y="202"/>
                    <a:pt x="255" y="202"/>
                    <a:pt x="255" y="202"/>
                  </a:cubicBezTo>
                  <a:cubicBezTo>
                    <a:pt x="254" y="199"/>
                    <a:pt x="254" y="199"/>
                    <a:pt x="254" y="199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1" y="190"/>
                    <a:pt x="251" y="190"/>
                    <a:pt x="251" y="190"/>
                  </a:cubicBezTo>
                  <a:cubicBezTo>
                    <a:pt x="249" y="188"/>
                    <a:pt x="249" y="188"/>
                    <a:pt x="249" y="188"/>
                  </a:cubicBezTo>
                  <a:cubicBezTo>
                    <a:pt x="245" y="188"/>
                    <a:pt x="245" y="188"/>
                    <a:pt x="245" y="188"/>
                  </a:cubicBezTo>
                  <a:cubicBezTo>
                    <a:pt x="244" y="190"/>
                    <a:pt x="244" y="190"/>
                    <a:pt x="244" y="190"/>
                  </a:cubicBezTo>
                  <a:cubicBezTo>
                    <a:pt x="241" y="190"/>
                    <a:pt x="241" y="190"/>
                    <a:pt x="241" y="190"/>
                  </a:cubicBezTo>
                  <a:cubicBezTo>
                    <a:pt x="239" y="187"/>
                    <a:pt x="239" y="187"/>
                    <a:pt x="239" y="187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7" y="174"/>
                    <a:pt x="247" y="174"/>
                    <a:pt x="247" y="174"/>
                  </a:cubicBezTo>
                  <a:cubicBezTo>
                    <a:pt x="248" y="174"/>
                    <a:pt x="248" y="174"/>
                    <a:pt x="248" y="174"/>
                  </a:cubicBezTo>
                  <a:cubicBezTo>
                    <a:pt x="248" y="179"/>
                    <a:pt x="248" y="179"/>
                    <a:pt x="248" y="179"/>
                  </a:cubicBezTo>
                  <a:cubicBezTo>
                    <a:pt x="247" y="181"/>
                    <a:pt x="247" y="181"/>
                    <a:pt x="247" y="181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0" y="183"/>
                    <a:pt x="250" y="183"/>
                    <a:pt x="250" y="183"/>
                  </a:cubicBezTo>
                  <a:cubicBezTo>
                    <a:pt x="253" y="184"/>
                    <a:pt x="253" y="184"/>
                    <a:pt x="253" y="184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1" y="185"/>
                    <a:pt x="261" y="185"/>
                    <a:pt x="261" y="185"/>
                  </a:cubicBezTo>
                  <a:cubicBezTo>
                    <a:pt x="261" y="187"/>
                    <a:pt x="261" y="187"/>
                    <a:pt x="261" y="187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63" y="193"/>
                    <a:pt x="263" y="193"/>
                    <a:pt x="263" y="193"/>
                  </a:cubicBezTo>
                  <a:cubicBezTo>
                    <a:pt x="263" y="195"/>
                    <a:pt x="263" y="195"/>
                    <a:pt x="263" y="195"/>
                  </a:cubicBezTo>
                  <a:cubicBezTo>
                    <a:pt x="268" y="200"/>
                    <a:pt x="268" y="200"/>
                    <a:pt x="268" y="200"/>
                  </a:cubicBezTo>
                  <a:cubicBezTo>
                    <a:pt x="268" y="202"/>
                    <a:pt x="268" y="202"/>
                    <a:pt x="268" y="202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3" y="201"/>
                    <a:pt x="263" y="201"/>
                    <a:pt x="263" y="201"/>
                  </a:cubicBezTo>
                  <a:cubicBezTo>
                    <a:pt x="262" y="202"/>
                    <a:pt x="262" y="202"/>
                    <a:pt x="262" y="202"/>
                  </a:cubicBezTo>
                  <a:cubicBezTo>
                    <a:pt x="261" y="203"/>
                    <a:pt x="261" y="203"/>
                    <a:pt x="261" y="203"/>
                  </a:cubicBezTo>
                  <a:cubicBezTo>
                    <a:pt x="258" y="203"/>
                    <a:pt x="258" y="203"/>
                    <a:pt x="258" y="203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3" y="205"/>
                    <a:pt x="253" y="205"/>
                    <a:pt x="253" y="205"/>
                  </a:cubicBezTo>
                  <a:close/>
                  <a:moveTo>
                    <a:pt x="237" y="288"/>
                  </a:moveTo>
                  <a:cubicBezTo>
                    <a:pt x="239" y="288"/>
                    <a:pt x="239" y="288"/>
                    <a:pt x="239" y="288"/>
                  </a:cubicBezTo>
                  <a:cubicBezTo>
                    <a:pt x="242" y="289"/>
                    <a:pt x="242" y="289"/>
                    <a:pt x="242" y="289"/>
                  </a:cubicBezTo>
                  <a:cubicBezTo>
                    <a:pt x="245" y="288"/>
                    <a:pt x="245" y="288"/>
                    <a:pt x="245" y="288"/>
                  </a:cubicBezTo>
                  <a:cubicBezTo>
                    <a:pt x="247" y="289"/>
                    <a:pt x="247" y="289"/>
                    <a:pt x="247" y="289"/>
                  </a:cubicBezTo>
                  <a:cubicBezTo>
                    <a:pt x="250" y="287"/>
                    <a:pt x="250" y="287"/>
                    <a:pt x="250" y="287"/>
                  </a:cubicBezTo>
                  <a:cubicBezTo>
                    <a:pt x="253" y="286"/>
                    <a:pt x="253" y="286"/>
                    <a:pt x="253" y="286"/>
                  </a:cubicBezTo>
                  <a:cubicBezTo>
                    <a:pt x="253" y="288"/>
                    <a:pt x="253" y="288"/>
                    <a:pt x="253" y="288"/>
                  </a:cubicBezTo>
                  <a:cubicBezTo>
                    <a:pt x="255" y="290"/>
                    <a:pt x="255" y="290"/>
                    <a:pt x="255" y="290"/>
                  </a:cubicBezTo>
                  <a:cubicBezTo>
                    <a:pt x="256" y="292"/>
                    <a:pt x="256" y="292"/>
                    <a:pt x="256" y="292"/>
                  </a:cubicBezTo>
                  <a:cubicBezTo>
                    <a:pt x="253" y="295"/>
                    <a:pt x="253" y="295"/>
                    <a:pt x="253" y="295"/>
                  </a:cubicBezTo>
                  <a:cubicBezTo>
                    <a:pt x="253" y="298"/>
                    <a:pt x="253" y="298"/>
                    <a:pt x="253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47" y="297"/>
                    <a:pt x="247" y="297"/>
                    <a:pt x="247" y="297"/>
                  </a:cubicBezTo>
                  <a:cubicBezTo>
                    <a:pt x="245" y="299"/>
                    <a:pt x="245" y="299"/>
                    <a:pt x="245" y="299"/>
                  </a:cubicBezTo>
                  <a:cubicBezTo>
                    <a:pt x="243" y="297"/>
                    <a:pt x="243" y="297"/>
                    <a:pt x="243" y="297"/>
                  </a:cubicBezTo>
                  <a:cubicBezTo>
                    <a:pt x="240" y="297"/>
                    <a:pt x="240" y="297"/>
                    <a:pt x="240" y="297"/>
                  </a:cubicBezTo>
                  <a:cubicBezTo>
                    <a:pt x="238" y="292"/>
                    <a:pt x="238" y="292"/>
                    <a:pt x="238" y="292"/>
                  </a:cubicBezTo>
                  <a:cubicBezTo>
                    <a:pt x="237" y="288"/>
                    <a:pt x="237" y="288"/>
                    <a:pt x="237" y="288"/>
                  </a:cubicBezTo>
                  <a:close/>
                  <a:moveTo>
                    <a:pt x="399" y="325"/>
                  </a:moveTo>
                  <a:cubicBezTo>
                    <a:pt x="402" y="322"/>
                    <a:pt x="402" y="322"/>
                    <a:pt x="402" y="322"/>
                  </a:cubicBezTo>
                  <a:cubicBezTo>
                    <a:pt x="404" y="322"/>
                    <a:pt x="404" y="322"/>
                    <a:pt x="404" y="322"/>
                  </a:cubicBezTo>
                  <a:cubicBezTo>
                    <a:pt x="404" y="323"/>
                    <a:pt x="404" y="323"/>
                    <a:pt x="404" y="323"/>
                  </a:cubicBezTo>
                  <a:cubicBezTo>
                    <a:pt x="401" y="326"/>
                    <a:pt x="401" y="326"/>
                    <a:pt x="401" y="326"/>
                  </a:cubicBezTo>
                  <a:cubicBezTo>
                    <a:pt x="399" y="325"/>
                    <a:pt x="399" y="325"/>
                    <a:pt x="399" y="325"/>
                  </a:cubicBezTo>
                  <a:close/>
                  <a:moveTo>
                    <a:pt x="373" y="343"/>
                  </a:moveTo>
                  <a:cubicBezTo>
                    <a:pt x="375" y="342"/>
                    <a:pt x="375" y="342"/>
                    <a:pt x="375" y="342"/>
                  </a:cubicBezTo>
                  <a:cubicBezTo>
                    <a:pt x="377" y="343"/>
                    <a:pt x="377" y="343"/>
                    <a:pt x="377" y="343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73" y="343"/>
                    <a:pt x="373" y="343"/>
                    <a:pt x="373" y="343"/>
                  </a:cubicBezTo>
                  <a:close/>
                  <a:moveTo>
                    <a:pt x="373" y="363"/>
                  </a:moveTo>
                  <a:cubicBezTo>
                    <a:pt x="374" y="363"/>
                    <a:pt x="374" y="363"/>
                    <a:pt x="374" y="363"/>
                  </a:cubicBezTo>
                  <a:cubicBezTo>
                    <a:pt x="376" y="363"/>
                    <a:pt x="376" y="363"/>
                    <a:pt x="376" y="363"/>
                  </a:cubicBezTo>
                  <a:cubicBezTo>
                    <a:pt x="376" y="365"/>
                    <a:pt x="376" y="365"/>
                    <a:pt x="376" y="365"/>
                  </a:cubicBezTo>
                  <a:cubicBezTo>
                    <a:pt x="374" y="367"/>
                    <a:pt x="374" y="367"/>
                    <a:pt x="374" y="367"/>
                  </a:cubicBezTo>
                  <a:cubicBezTo>
                    <a:pt x="372" y="365"/>
                    <a:pt x="372" y="365"/>
                    <a:pt x="372" y="365"/>
                  </a:cubicBezTo>
                  <a:cubicBezTo>
                    <a:pt x="373" y="363"/>
                    <a:pt x="373" y="363"/>
                    <a:pt x="373" y="363"/>
                  </a:cubicBezTo>
                  <a:close/>
                  <a:moveTo>
                    <a:pt x="363" y="375"/>
                  </a:moveTo>
                  <a:cubicBezTo>
                    <a:pt x="363" y="374"/>
                    <a:pt x="363" y="374"/>
                    <a:pt x="363" y="374"/>
                  </a:cubicBezTo>
                  <a:cubicBezTo>
                    <a:pt x="364" y="373"/>
                    <a:pt x="364" y="373"/>
                    <a:pt x="364" y="373"/>
                  </a:cubicBezTo>
                  <a:cubicBezTo>
                    <a:pt x="365" y="374"/>
                    <a:pt x="365" y="374"/>
                    <a:pt x="365" y="374"/>
                  </a:cubicBezTo>
                  <a:cubicBezTo>
                    <a:pt x="366" y="373"/>
                    <a:pt x="366" y="373"/>
                    <a:pt x="366" y="373"/>
                  </a:cubicBezTo>
                  <a:cubicBezTo>
                    <a:pt x="368" y="373"/>
                    <a:pt x="368" y="373"/>
                    <a:pt x="368" y="373"/>
                  </a:cubicBezTo>
                  <a:cubicBezTo>
                    <a:pt x="369" y="371"/>
                    <a:pt x="369" y="371"/>
                    <a:pt x="369" y="371"/>
                  </a:cubicBezTo>
                  <a:cubicBezTo>
                    <a:pt x="368" y="370"/>
                    <a:pt x="368" y="370"/>
                    <a:pt x="368" y="370"/>
                  </a:cubicBezTo>
                  <a:cubicBezTo>
                    <a:pt x="369" y="369"/>
                    <a:pt x="369" y="369"/>
                    <a:pt x="369" y="369"/>
                  </a:cubicBezTo>
                  <a:cubicBezTo>
                    <a:pt x="371" y="368"/>
                    <a:pt x="371" y="368"/>
                    <a:pt x="371" y="368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72" y="371"/>
                    <a:pt x="372" y="371"/>
                    <a:pt x="372" y="371"/>
                  </a:cubicBezTo>
                  <a:cubicBezTo>
                    <a:pt x="373" y="371"/>
                    <a:pt x="373" y="371"/>
                    <a:pt x="373" y="371"/>
                  </a:cubicBezTo>
                  <a:cubicBezTo>
                    <a:pt x="374" y="370"/>
                    <a:pt x="374" y="370"/>
                    <a:pt x="374" y="370"/>
                  </a:cubicBezTo>
                  <a:cubicBezTo>
                    <a:pt x="376" y="369"/>
                    <a:pt x="376" y="369"/>
                    <a:pt x="376" y="369"/>
                  </a:cubicBezTo>
                  <a:cubicBezTo>
                    <a:pt x="377" y="371"/>
                    <a:pt x="377" y="371"/>
                    <a:pt x="377" y="371"/>
                  </a:cubicBezTo>
                  <a:cubicBezTo>
                    <a:pt x="375" y="372"/>
                    <a:pt x="375" y="372"/>
                    <a:pt x="375" y="372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77" y="376"/>
                    <a:pt x="377" y="376"/>
                    <a:pt x="377" y="376"/>
                  </a:cubicBezTo>
                  <a:cubicBezTo>
                    <a:pt x="375" y="376"/>
                    <a:pt x="375" y="376"/>
                    <a:pt x="375" y="376"/>
                  </a:cubicBezTo>
                  <a:cubicBezTo>
                    <a:pt x="374" y="375"/>
                    <a:pt x="374" y="375"/>
                    <a:pt x="374" y="375"/>
                  </a:cubicBezTo>
                  <a:cubicBezTo>
                    <a:pt x="372" y="377"/>
                    <a:pt x="372" y="377"/>
                    <a:pt x="372" y="377"/>
                  </a:cubicBezTo>
                  <a:cubicBezTo>
                    <a:pt x="370" y="377"/>
                    <a:pt x="370" y="377"/>
                    <a:pt x="370" y="377"/>
                  </a:cubicBezTo>
                  <a:cubicBezTo>
                    <a:pt x="370" y="376"/>
                    <a:pt x="370" y="376"/>
                    <a:pt x="370" y="376"/>
                  </a:cubicBezTo>
                  <a:cubicBezTo>
                    <a:pt x="368" y="378"/>
                    <a:pt x="368" y="378"/>
                    <a:pt x="368" y="378"/>
                  </a:cubicBezTo>
                  <a:cubicBezTo>
                    <a:pt x="366" y="378"/>
                    <a:pt x="366" y="378"/>
                    <a:pt x="366" y="378"/>
                  </a:cubicBezTo>
                  <a:cubicBezTo>
                    <a:pt x="363" y="375"/>
                    <a:pt x="363" y="375"/>
                    <a:pt x="363" y="375"/>
                  </a:cubicBezTo>
                  <a:close/>
                  <a:moveTo>
                    <a:pt x="338" y="401"/>
                  </a:moveTo>
                  <a:cubicBezTo>
                    <a:pt x="337" y="402"/>
                    <a:pt x="337" y="402"/>
                    <a:pt x="337" y="402"/>
                  </a:cubicBezTo>
                  <a:cubicBezTo>
                    <a:pt x="336" y="402"/>
                    <a:pt x="336" y="402"/>
                    <a:pt x="336" y="402"/>
                  </a:cubicBezTo>
                  <a:cubicBezTo>
                    <a:pt x="334" y="401"/>
                    <a:pt x="334" y="401"/>
                    <a:pt x="334" y="401"/>
                  </a:cubicBezTo>
                  <a:cubicBezTo>
                    <a:pt x="334" y="399"/>
                    <a:pt x="334" y="399"/>
                    <a:pt x="334" y="399"/>
                  </a:cubicBezTo>
                  <a:cubicBezTo>
                    <a:pt x="335" y="398"/>
                    <a:pt x="335" y="398"/>
                    <a:pt x="335" y="398"/>
                  </a:cubicBezTo>
                  <a:cubicBezTo>
                    <a:pt x="336" y="395"/>
                    <a:pt x="336" y="395"/>
                    <a:pt x="336" y="395"/>
                  </a:cubicBezTo>
                  <a:cubicBezTo>
                    <a:pt x="336" y="392"/>
                    <a:pt x="336" y="392"/>
                    <a:pt x="336" y="392"/>
                  </a:cubicBezTo>
                  <a:cubicBezTo>
                    <a:pt x="335" y="391"/>
                    <a:pt x="335" y="391"/>
                    <a:pt x="335" y="391"/>
                  </a:cubicBezTo>
                  <a:cubicBezTo>
                    <a:pt x="335" y="389"/>
                    <a:pt x="335" y="389"/>
                    <a:pt x="335" y="389"/>
                  </a:cubicBezTo>
                  <a:cubicBezTo>
                    <a:pt x="339" y="387"/>
                    <a:pt x="339" y="387"/>
                    <a:pt x="339" y="387"/>
                  </a:cubicBezTo>
                  <a:cubicBezTo>
                    <a:pt x="344" y="384"/>
                    <a:pt x="344" y="384"/>
                    <a:pt x="344" y="384"/>
                  </a:cubicBezTo>
                  <a:cubicBezTo>
                    <a:pt x="347" y="384"/>
                    <a:pt x="347" y="384"/>
                    <a:pt x="347" y="384"/>
                  </a:cubicBezTo>
                  <a:cubicBezTo>
                    <a:pt x="348" y="385"/>
                    <a:pt x="348" y="385"/>
                    <a:pt x="348" y="385"/>
                  </a:cubicBezTo>
                  <a:cubicBezTo>
                    <a:pt x="348" y="389"/>
                    <a:pt x="348" y="389"/>
                    <a:pt x="348" y="389"/>
                  </a:cubicBezTo>
                  <a:cubicBezTo>
                    <a:pt x="349" y="390"/>
                    <a:pt x="349" y="390"/>
                    <a:pt x="349" y="390"/>
                  </a:cubicBezTo>
                  <a:cubicBezTo>
                    <a:pt x="351" y="387"/>
                    <a:pt x="351" y="387"/>
                    <a:pt x="351" y="387"/>
                  </a:cubicBezTo>
                  <a:cubicBezTo>
                    <a:pt x="350" y="385"/>
                    <a:pt x="350" y="385"/>
                    <a:pt x="350" y="385"/>
                  </a:cubicBezTo>
                  <a:cubicBezTo>
                    <a:pt x="351" y="384"/>
                    <a:pt x="351" y="384"/>
                    <a:pt x="351" y="384"/>
                  </a:cubicBezTo>
                  <a:cubicBezTo>
                    <a:pt x="352" y="386"/>
                    <a:pt x="352" y="386"/>
                    <a:pt x="352" y="386"/>
                  </a:cubicBezTo>
                  <a:cubicBezTo>
                    <a:pt x="353" y="384"/>
                    <a:pt x="353" y="384"/>
                    <a:pt x="353" y="384"/>
                  </a:cubicBezTo>
                  <a:cubicBezTo>
                    <a:pt x="351" y="382"/>
                    <a:pt x="351" y="382"/>
                    <a:pt x="351" y="382"/>
                  </a:cubicBezTo>
                  <a:cubicBezTo>
                    <a:pt x="350" y="381"/>
                    <a:pt x="350" y="381"/>
                    <a:pt x="350" y="381"/>
                  </a:cubicBezTo>
                  <a:cubicBezTo>
                    <a:pt x="353" y="379"/>
                    <a:pt x="353" y="379"/>
                    <a:pt x="353" y="379"/>
                  </a:cubicBezTo>
                  <a:cubicBezTo>
                    <a:pt x="354" y="378"/>
                    <a:pt x="354" y="378"/>
                    <a:pt x="354" y="378"/>
                  </a:cubicBezTo>
                  <a:cubicBezTo>
                    <a:pt x="356" y="380"/>
                    <a:pt x="356" y="380"/>
                    <a:pt x="356" y="380"/>
                  </a:cubicBezTo>
                  <a:cubicBezTo>
                    <a:pt x="356" y="382"/>
                    <a:pt x="356" y="382"/>
                    <a:pt x="356" y="382"/>
                  </a:cubicBezTo>
                  <a:cubicBezTo>
                    <a:pt x="355" y="383"/>
                    <a:pt x="355" y="383"/>
                    <a:pt x="355" y="383"/>
                  </a:cubicBezTo>
                  <a:cubicBezTo>
                    <a:pt x="355" y="385"/>
                    <a:pt x="355" y="385"/>
                    <a:pt x="355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57" y="383"/>
                    <a:pt x="357" y="383"/>
                    <a:pt x="357" y="383"/>
                  </a:cubicBezTo>
                  <a:cubicBezTo>
                    <a:pt x="358" y="382"/>
                    <a:pt x="358" y="382"/>
                    <a:pt x="358" y="382"/>
                  </a:cubicBezTo>
                  <a:cubicBezTo>
                    <a:pt x="360" y="383"/>
                    <a:pt x="360" y="383"/>
                    <a:pt x="360" y="383"/>
                  </a:cubicBezTo>
                  <a:cubicBezTo>
                    <a:pt x="360" y="381"/>
                    <a:pt x="360" y="381"/>
                    <a:pt x="360" y="381"/>
                  </a:cubicBezTo>
                  <a:cubicBezTo>
                    <a:pt x="359" y="379"/>
                    <a:pt x="359" y="379"/>
                    <a:pt x="359" y="379"/>
                  </a:cubicBezTo>
                  <a:cubicBezTo>
                    <a:pt x="361" y="378"/>
                    <a:pt x="361" y="378"/>
                    <a:pt x="361" y="378"/>
                  </a:cubicBezTo>
                  <a:cubicBezTo>
                    <a:pt x="363" y="380"/>
                    <a:pt x="363" y="380"/>
                    <a:pt x="363" y="380"/>
                  </a:cubicBezTo>
                  <a:cubicBezTo>
                    <a:pt x="363" y="382"/>
                    <a:pt x="363" y="382"/>
                    <a:pt x="363" y="382"/>
                  </a:cubicBezTo>
                  <a:cubicBezTo>
                    <a:pt x="362" y="382"/>
                    <a:pt x="362" y="382"/>
                    <a:pt x="362" y="382"/>
                  </a:cubicBezTo>
                  <a:cubicBezTo>
                    <a:pt x="362" y="383"/>
                    <a:pt x="362" y="383"/>
                    <a:pt x="362" y="383"/>
                  </a:cubicBezTo>
                  <a:cubicBezTo>
                    <a:pt x="363" y="384"/>
                    <a:pt x="363" y="384"/>
                    <a:pt x="363" y="384"/>
                  </a:cubicBezTo>
                  <a:cubicBezTo>
                    <a:pt x="365" y="381"/>
                    <a:pt x="365" y="381"/>
                    <a:pt x="365" y="381"/>
                  </a:cubicBezTo>
                  <a:cubicBezTo>
                    <a:pt x="367" y="381"/>
                    <a:pt x="367" y="381"/>
                    <a:pt x="367" y="381"/>
                  </a:cubicBezTo>
                  <a:cubicBezTo>
                    <a:pt x="369" y="381"/>
                    <a:pt x="369" y="381"/>
                    <a:pt x="369" y="381"/>
                  </a:cubicBezTo>
                  <a:cubicBezTo>
                    <a:pt x="370" y="384"/>
                    <a:pt x="370" y="384"/>
                    <a:pt x="370" y="384"/>
                  </a:cubicBezTo>
                  <a:cubicBezTo>
                    <a:pt x="368" y="384"/>
                    <a:pt x="368" y="384"/>
                    <a:pt x="368" y="384"/>
                  </a:cubicBezTo>
                  <a:cubicBezTo>
                    <a:pt x="366" y="384"/>
                    <a:pt x="366" y="384"/>
                    <a:pt x="366" y="384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67" y="386"/>
                    <a:pt x="367" y="386"/>
                    <a:pt x="367" y="386"/>
                  </a:cubicBezTo>
                  <a:cubicBezTo>
                    <a:pt x="367" y="388"/>
                    <a:pt x="367" y="388"/>
                    <a:pt x="367" y="388"/>
                  </a:cubicBezTo>
                  <a:cubicBezTo>
                    <a:pt x="366" y="391"/>
                    <a:pt x="366" y="391"/>
                    <a:pt x="366" y="391"/>
                  </a:cubicBezTo>
                  <a:cubicBezTo>
                    <a:pt x="364" y="390"/>
                    <a:pt x="364" y="390"/>
                    <a:pt x="364" y="390"/>
                  </a:cubicBezTo>
                  <a:cubicBezTo>
                    <a:pt x="363" y="389"/>
                    <a:pt x="363" y="389"/>
                    <a:pt x="363" y="389"/>
                  </a:cubicBezTo>
                  <a:cubicBezTo>
                    <a:pt x="362" y="390"/>
                    <a:pt x="362" y="390"/>
                    <a:pt x="362" y="390"/>
                  </a:cubicBezTo>
                  <a:cubicBezTo>
                    <a:pt x="360" y="389"/>
                    <a:pt x="360" y="389"/>
                    <a:pt x="360" y="389"/>
                  </a:cubicBezTo>
                  <a:cubicBezTo>
                    <a:pt x="358" y="389"/>
                    <a:pt x="358" y="389"/>
                    <a:pt x="358" y="389"/>
                  </a:cubicBezTo>
                  <a:cubicBezTo>
                    <a:pt x="357" y="390"/>
                    <a:pt x="357" y="390"/>
                    <a:pt x="357" y="390"/>
                  </a:cubicBezTo>
                  <a:cubicBezTo>
                    <a:pt x="360" y="391"/>
                    <a:pt x="360" y="391"/>
                    <a:pt x="360" y="391"/>
                  </a:cubicBezTo>
                  <a:cubicBezTo>
                    <a:pt x="361" y="393"/>
                    <a:pt x="361" y="393"/>
                    <a:pt x="361" y="393"/>
                  </a:cubicBezTo>
                  <a:cubicBezTo>
                    <a:pt x="359" y="396"/>
                    <a:pt x="359" y="396"/>
                    <a:pt x="359" y="396"/>
                  </a:cubicBezTo>
                  <a:cubicBezTo>
                    <a:pt x="357" y="395"/>
                    <a:pt x="357" y="395"/>
                    <a:pt x="357" y="395"/>
                  </a:cubicBezTo>
                  <a:cubicBezTo>
                    <a:pt x="356" y="393"/>
                    <a:pt x="356" y="393"/>
                    <a:pt x="356" y="393"/>
                  </a:cubicBezTo>
                  <a:cubicBezTo>
                    <a:pt x="353" y="393"/>
                    <a:pt x="353" y="393"/>
                    <a:pt x="353" y="393"/>
                  </a:cubicBezTo>
                  <a:cubicBezTo>
                    <a:pt x="351" y="393"/>
                    <a:pt x="351" y="393"/>
                    <a:pt x="351" y="393"/>
                  </a:cubicBezTo>
                  <a:cubicBezTo>
                    <a:pt x="354" y="395"/>
                    <a:pt x="354" y="395"/>
                    <a:pt x="354" y="395"/>
                  </a:cubicBezTo>
                  <a:cubicBezTo>
                    <a:pt x="354" y="396"/>
                    <a:pt x="354" y="396"/>
                    <a:pt x="354" y="396"/>
                  </a:cubicBezTo>
                  <a:cubicBezTo>
                    <a:pt x="353" y="397"/>
                    <a:pt x="353" y="397"/>
                    <a:pt x="353" y="397"/>
                  </a:cubicBezTo>
                  <a:cubicBezTo>
                    <a:pt x="351" y="397"/>
                    <a:pt x="351" y="397"/>
                    <a:pt x="351" y="397"/>
                  </a:cubicBezTo>
                  <a:cubicBezTo>
                    <a:pt x="349" y="397"/>
                    <a:pt x="349" y="397"/>
                    <a:pt x="349" y="397"/>
                  </a:cubicBezTo>
                  <a:cubicBezTo>
                    <a:pt x="348" y="397"/>
                    <a:pt x="348" y="397"/>
                    <a:pt x="348" y="397"/>
                  </a:cubicBezTo>
                  <a:cubicBezTo>
                    <a:pt x="346" y="400"/>
                    <a:pt x="346" y="400"/>
                    <a:pt x="346" y="400"/>
                  </a:cubicBezTo>
                  <a:cubicBezTo>
                    <a:pt x="345" y="400"/>
                    <a:pt x="345" y="400"/>
                    <a:pt x="345" y="400"/>
                  </a:cubicBezTo>
                  <a:cubicBezTo>
                    <a:pt x="344" y="401"/>
                    <a:pt x="344" y="401"/>
                    <a:pt x="344" y="401"/>
                  </a:cubicBezTo>
                  <a:cubicBezTo>
                    <a:pt x="345" y="402"/>
                    <a:pt x="345" y="402"/>
                    <a:pt x="345" y="402"/>
                  </a:cubicBezTo>
                  <a:cubicBezTo>
                    <a:pt x="342" y="404"/>
                    <a:pt x="342" y="404"/>
                    <a:pt x="342" y="404"/>
                  </a:cubicBezTo>
                  <a:cubicBezTo>
                    <a:pt x="342" y="405"/>
                    <a:pt x="342" y="405"/>
                    <a:pt x="342" y="405"/>
                  </a:cubicBezTo>
                  <a:cubicBezTo>
                    <a:pt x="340" y="406"/>
                    <a:pt x="340" y="406"/>
                    <a:pt x="340" y="406"/>
                  </a:cubicBezTo>
                  <a:cubicBezTo>
                    <a:pt x="339" y="408"/>
                    <a:pt x="339" y="408"/>
                    <a:pt x="339" y="408"/>
                  </a:cubicBezTo>
                  <a:cubicBezTo>
                    <a:pt x="337" y="407"/>
                    <a:pt x="337" y="407"/>
                    <a:pt x="337" y="407"/>
                  </a:cubicBezTo>
                  <a:cubicBezTo>
                    <a:pt x="337" y="406"/>
                    <a:pt x="337" y="406"/>
                    <a:pt x="337" y="406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1"/>
                    <a:pt x="341" y="401"/>
                    <a:pt x="341" y="401"/>
                  </a:cubicBezTo>
                  <a:cubicBezTo>
                    <a:pt x="343" y="399"/>
                    <a:pt x="343" y="399"/>
                    <a:pt x="343" y="399"/>
                  </a:cubicBezTo>
                  <a:cubicBezTo>
                    <a:pt x="342" y="399"/>
                    <a:pt x="342" y="399"/>
                    <a:pt x="342" y="399"/>
                  </a:cubicBezTo>
                  <a:cubicBezTo>
                    <a:pt x="340" y="400"/>
                    <a:pt x="340" y="400"/>
                    <a:pt x="340" y="400"/>
                  </a:cubicBezTo>
                  <a:cubicBezTo>
                    <a:pt x="339" y="400"/>
                    <a:pt x="339" y="400"/>
                    <a:pt x="339" y="400"/>
                  </a:cubicBezTo>
                  <a:cubicBezTo>
                    <a:pt x="340" y="398"/>
                    <a:pt x="340" y="398"/>
                    <a:pt x="340" y="398"/>
                  </a:cubicBezTo>
                  <a:cubicBezTo>
                    <a:pt x="337" y="398"/>
                    <a:pt x="337" y="398"/>
                    <a:pt x="337" y="398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7" y="400"/>
                    <a:pt x="337" y="400"/>
                    <a:pt x="337" y="400"/>
                  </a:cubicBezTo>
                  <a:cubicBezTo>
                    <a:pt x="338" y="401"/>
                    <a:pt x="338" y="401"/>
                    <a:pt x="338" y="401"/>
                  </a:cubicBezTo>
                  <a:close/>
                  <a:moveTo>
                    <a:pt x="333" y="410"/>
                  </a:moveTo>
                  <a:cubicBezTo>
                    <a:pt x="335" y="410"/>
                    <a:pt x="335" y="410"/>
                    <a:pt x="335" y="410"/>
                  </a:cubicBezTo>
                  <a:cubicBezTo>
                    <a:pt x="334" y="411"/>
                    <a:pt x="334" y="411"/>
                    <a:pt x="334" y="411"/>
                  </a:cubicBezTo>
                  <a:cubicBezTo>
                    <a:pt x="333" y="410"/>
                    <a:pt x="333" y="410"/>
                    <a:pt x="333" y="410"/>
                  </a:cubicBezTo>
                  <a:close/>
                  <a:moveTo>
                    <a:pt x="326" y="413"/>
                  </a:moveTo>
                  <a:cubicBezTo>
                    <a:pt x="328" y="410"/>
                    <a:pt x="328" y="410"/>
                    <a:pt x="328" y="410"/>
                  </a:cubicBezTo>
                  <a:cubicBezTo>
                    <a:pt x="333" y="408"/>
                    <a:pt x="333" y="408"/>
                    <a:pt x="333" y="408"/>
                  </a:cubicBezTo>
                  <a:cubicBezTo>
                    <a:pt x="328" y="413"/>
                    <a:pt x="328" y="413"/>
                    <a:pt x="328" y="413"/>
                  </a:cubicBezTo>
                  <a:cubicBezTo>
                    <a:pt x="326" y="413"/>
                    <a:pt x="326" y="413"/>
                    <a:pt x="326" y="413"/>
                  </a:cubicBezTo>
                  <a:close/>
                  <a:moveTo>
                    <a:pt x="309" y="427"/>
                  </a:moveTo>
                  <a:cubicBezTo>
                    <a:pt x="308" y="427"/>
                    <a:pt x="308" y="427"/>
                    <a:pt x="308" y="427"/>
                  </a:cubicBezTo>
                  <a:cubicBezTo>
                    <a:pt x="309" y="425"/>
                    <a:pt x="309" y="425"/>
                    <a:pt x="309" y="425"/>
                  </a:cubicBezTo>
                  <a:cubicBezTo>
                    <a:pt x="311" y="424"/>
                    <a:pt x="311" y="424"/>
                    <a:pt x="311" y="424"/>
                  </a:cubicBezTo>
                  <a:cubicBezTo>
                    <a:pt x="311" y="426"/>
                    <a:pt x="311" y="426"/>
                    <a:pt x="311" y="426"/>
                  </a:cubicBezTo>
                  <a:cubicBezTo>
                    <a:pt x="309" y="427"/>
                    <a:pt x="309" y="427"/>
                    <a:pt x="309" y="427"/>
                  </a:cubicBezTo>
                  <a:close/>
                  <a:moveTo>
                    <a:pt x="300" y="405"/>
                  </a:moveTo>
                  <a:cubicBezTo>
                    <a:pt x="303" y="405"/>
                    <a:pt x="303" y="405"/>
                    <a:pt x="303" y="405"/>
                  </a:cubicBezTo>
                  <a:cubicBezTo>
                    <a:pt x="304" y="406"/>
                    <a:pt x="304" y="406"/>
                    <a:pt x="304" y="406"/>
                  </a:cubicBezTo>
                  <a:cubicBezTo>
                    <a:pt x="302" y="407"/>
                    <a:pt x="302" y="407"/>
                    <a:pt x="302" y="407"/>
                  </a:cubicBezTo>
                  <a:cubicBezTo>
                    <a:pt x="300" y="405"/>
                    <a:pt x="300" y="405"/>
                    <a:pt x="300" y="405"/>
                  </a:cubicBezTo>
                  <a:close/>
                  <a:moveTo>
                    <a:pt x="253" y="426"/>
                  </a:moveTo>
                  <a:cubicBezTo>
                    <a:pt x="253" y="426"/>
                    <a:pt x="254" y="426"/>
                    <a:pt x="254" y="426"/>
                  </a:cubicBezTo>
                  <a:cubicBezTo>
                    <a:pt x="255" y="427"/>
                    <a:pt x="255" y="427"/>
                    <a:pt x="255" y="427"/>
                  </a:cubicBezTo>
                  <a:cubicBezTo>
                    <a:pt x="253" y="426"/>
                    <a:pt x="253" y="426"/>
                    <a:pt x="253" y="426"/>
                  </a:cubicBezTo>
                  <a:close/>
                  <a:moveTo>
                    <a:pt x="250" y="427"/>
                  </a:moveTo>
                  <a:cubicBezTo>
                    <a:pt x="252" y="428"/>
                    <a:pt x="252" y="428"/>
                    <a:pt x="252" y="428"/>
                  </a:cubicBezTo>
                  <a:cubicBezTo>
                    <a:pt x="250" y="429"/>
                    <a:pt x="250" y="429"/>
                    <a:pt x="250" y="429"/>
                  </a:cubicBezTo>
                  <a:cubicBezTo>
                    <a:pt x="250" y="427"/>
                    <a:pt x="250" y="427"/>
                    <a:pt x="250" y="427"/>
                  </a:cubicBezTo>
                  <a:close/>
                  <a:moveTo>
                    <a:pt x="261" y="436"/>
                  </a:moveTo>
                  <a:cubicBezTo>
                    <a:pt x="261" y="438"/>
                    <a:pt x="261" y="438"/>
                    <a:pt x="261" y="438"/>
                  </a:cubicBezTo>
                  <a:cubicBezTo>
                    <a:pt x="260" y="439"/>
                    <a:pt x="260" y="439"/>
                    <a:pt x="260" y="439"/>
                  </a:cubicBezTo>
                  <a:cubicBezTo>
                    <a:pt x="260" y="438"/>
                    <a:pt x="260" y="438"/>
                    <a:pt x="260" y="438"/>
                  </a:cubicBezTo>
                  <a:cubicBezTo>
                    <a:pt x="261" y="436"/>
                    <a:pt x="261" y="436"/>
                    <a:pt x="261" y="436"/>
                  </a:cubicBezTo>
                  <a:close/>
                  <a:moveTo>
                    <a:pt x="259" y="435"/>
                  </a:moveTo>
                  <a:cubicBezTo>
                    <a:pt x="260" y="432"/>
                    <a:pt x="260" y="432"/>
                    <a:pt x="260" y="432"/>
                  </a:cubicBezTo>
                  <a:cubicBezTo>
                    <a:pt x="260" y="435"/>
                    <a:pt x="260" y="435"/>
                    <a:pt x="260" y="435"/>
                  </a:cubicBezTo>
                  <a:cubicBezTo>
                    <a:pt x="260" y="435"/>
                    <a:pt x="259" y="435"/>
                    <a:pt x="259" y="435"/>
                  </a:cubicBezTo>
                  <a:close/>
                  <a:moveTo>
                    <a:pt x="249" y="438"/>
                  </a:moveTo>
                  <a:cubicBezTo>
                    <a:pt x="250" y="435"/>
                    <a:pt x="250" y="435"/>
                    <a:pt x="250" y="435"/>
                  </a:cubicBezTo>
                  <a:cubicBezTo>
                    <a:pt x="253" y="433"/>
                    <a:pt x="253" y="433"/>
                    <a:pt x="253" y="433"/>
                  </a:cubicBezTo>
                  <a:cubicBezTo>
                    <a:pt x="253" y="432"/>
                    <a:pt x="253" y="432"/>
                    <a:pt x="253" y="432"/>
                  </a:cubicBezTo>
                  <a:cubicBezTo>
                    <a:pt x="256" y="432"/>
                    <a:pt x="256" y="432"/>
                    <a:pt x="256" y="432"/>
                  </a:cubicBezTo>
                  <a:cubicBezTo>
                    <a:pt x="254" y="433"/>
                    <a:pt x="254" y="433"/>
                    <a:pt x="254" y="433"/>
                  </a:cubicBezTo>
                  <a:cubicBezTo>
                    <a:pt x="254" y="435"/>
                    <a:pt x="254" y="435"/>
                    <a:pt x="254" y="435"/>
                  </a:cubicBezTo>
                  <a:cubicBezTo>
                    <a:pt x="251" y="437"/>
                    <a:pt x="251" y="437"/>
                    <a:pt x="251" y="437"/>
                  </a:cubicBezTo>
                  <a:cubicBezTo>
                    <a:pt x="249" y="438"/>
                    <a:pt x="249" y="438"/>
                    <a:pt x="249" y="438"/>
                  </a:cubicBezTo>
                  <a:close/>
                  <a:moveTo>
                    <a:pt x="246" y="431"/>
                  </a:moveTo>
                  <a:cubicBezTo>
                    <a:pt x="245" y="429"/>
                    <a:pt x="245" y="429"/>
                    <a:pt x="245" y="429"/>
                  </a:cubicBezTo>
                  <a:cubicBezTo>
                    <a:pt x="245" y="427"/>
                    <a:pt x="245" y="427"/>
                    <a:pt x="245" y="427"/>
                  </a:cubicBezTo>
                  <a:cubicBezTo>
                    <a:pt x="247" y="426"/>
                    <a:pt x="247" y="426"/>
                    <a:pt x="247" y="426"/>
                  </a:cubicBezTo>
                  <a:cubicBezTo>
                    <a:pt x="249" y="427"/>
                    <a:pt x="249" y="427"/>
                    <a:pt x="249" y="427"/>
                  </a:cubicBezTo>
                  <a:cubicBezTo>
                    <a:pt x="248" y="429"/>
                    <a:pt x="248" y="429"/>
                    <a:pt x="248" y="429"/>
                  </a:cubicBezTo>
                  <a:cubicBezTo>
                    <a:pt x="247" y="431"/>
                    <a:pt x="247" y="431"/>
                    <a:pt x="247" y="431"/>
                  </a:cubicBezTo>
                  <a:cubicBezTo>
                    <a:pt x="246" y="431"/>
                    <a:pt x="246" y="431"/>
                    <a:pt x="246" y="431"/>
                  </a:cubicBezTo>
                  <a:close/>
                  <a:moveTo>
                    <a:pt x="234" y="429"/>
                  </a:moveTo>
                  <a:cubicBezTo>
                    <a:pt x="235" y="429"/>
                    <a:pt x="235" y="429"/>
                    <a:pt x="235" y="429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4" y="432"/>
                    <a:pt x="234" y="432"/>
                    <a:pt x="234" y="432"/>
                  </a:cubicBezTo>
                  <a:cubicBezTo>
                    <a:pt x="234" y="429"/>
                    <a:pt x="234" y="429"/>
                    <a:pt x="234" y="429"/>
                  </a:cubicBezTo>
                  <a:close/>
                  <a:moveTo>
                    <a:pt x="226" y="435"/>
                  </a:moveTo>
                  <a:cubicBezTo>
                    <a:pt x="225" y="434"/>
                    <a:pt x="225" y="434"/>
                    <a:pt x="225" y="434"/>
                  </a:cubicBezTo>
                  <a:cubicBezTo>
                    <a:pt x="227" y="432"/>
                    <a:pt x="227" y="432"/>
                    <a:pt x="227" y="432"/>
                  </a:cubicBezTo>
                  <a:cubicBezTo>
                    <a:pt x="227" y="434"/>
                    <a:pt x="227" y="434"/>
                    <a:pt x="227" y="434"/>
                  </a:cubicBezTo>
                  <a:cubicBezTo>
                    <a:pt x="226" y="435"/>
                    <a:pt x="226" y="435"/>
                    <a:pt x="226" y="435"/>
                  </a:cubicBezTo>
                  <a:close/>
                  <a:moveTo>
                    <a:pt x="217" y="441"/>
                  </a:moveTo>
                  <a:cubicBezTo>
                    <a:pt x="219" y="443"/>
                    <a:pt x="219" y="443"/>
                    <a:pt x="219" y="443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6" y="443"/>
                    <a:pt x="216" y="443"/>
                    <a:pt x="216" y="443"/>
                  </a:cubicBezTo>
                  <a:cubicBezTo>
                    <a:pt x="217" y="441"/>
                    <a:pt x="217" y="441"/>
                    <a:pt x="217" y="441"/>
                  </a:cubicBezTo>
                  <a:close/>
                  <a:moveTo>
                    <a:pt x="2" y="483"/>
                  </a:moveTo>
                  <a:cubicBezTo>
                    <a:pt x="0" y="486"/>
                    <a:pt x="0" y="486"/>
                    <a:pt x="0" y="486"/>
                  </a:cubicBezTo>
                  <a:cubicBezTo>
                    <a:pt x="3" y="485"/>
                    <a:pt x="3" y="485"/>
                    <a:pt x="3" y="485"/>
                  </a:cubicBezTo>
                  <a:cubicBezTo>
                    <a:pt x="2" y="483"/>
                    <a:pt x="2" y="483"/>
                    <a:pt x="2" y="483"/>
                  </a:cubicBezTo>
                  <a:close/>
                  <a:moveTo>
                    <a:pt x="3" y="478"/>
                  </a:moveTo>
                  <a:cubicBezTo>
                    <a:pt x="2" y="479"/>
                    <a:pt x="2" y="479"/>
                    <a:pt x="2" y="479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6" y="479"/>
                    <a:pt x="6" y="479"/>
                    <a:pt x="6" y="479"/>
                  </a:cubicBezTo>
                  <a:cubicBezTo>
                    <a:pt x="3" y="478"/>
                    <a:pt x="3" y="478"/>
                    <a:pt x="3" y="478"/>
                  </a:cubicBezTo>
                  <a:close/>
                  <a:moveTo>
                    <a:pt x="6" y="472"/>
                  </a:moveTo>
                  <a:cubicBezTo>
                    <a:pt x="8" y="474"/>
                    <a:pt x="8" y="474"/>
                    <a:pt x="8" y="474"/>
                  </a:cubicBezTo>
                  <a:cubicBezTo>
                    <a:pt x="8" y="471"/>
                    <a:pt x="8" y="471"/>
                    <a:pt x="8" y="471"/>
                  </a:cubicBezTo>
                  <a:cubicBezTo>
                    <a:pt x="6" y="472"/>
                    <a:pt x="6" y="472"/>
                    <a:pt x="6" y="472"/>
                  </a:cubicBezTo>
                  <a:close/>
                  <a:moveTo>
                    <a:pt x="22" y="474"/>
                  </a:moveTo>
                  <a:cubicBezTo>
                    <a:pt x="19" y="471"/>
                    <a:pt x="19" y="471"/>
                    <a:pt x="19" y="471"/>
                  </a:cubicBezTo>
                  <a:cubicBezTo>
                    <a:pt x="17" y="471"/>
                    <a:pt x="17" y="471"/>
                    <a:pt x="17" y="471"/>
                  </a:cubicBezTo>
                  <a:cubicBezTo>
                    <a:pt x="15" y="472"/>
                    <a:pt x="15" y="472"/>
                    <a:pt x="15" y="472"/>
                  </a:cubicBezTo>
                  <a:cubicBezTo>
                    <a:pt x="16" y="474"/>
                    <a:pt x="16" y="474"/>
                    <a:pt x="16" y="474"/>
                  </a:cubicBezTo>
                  <a:cubicBezTo>
                    <a:pt x="18" y="475"/>
                    <a:pt x="18" y="475"/>
                    <a:pt x="18" y="475"/>
                  </a:cubicBezTo>
                  <a:cubicBezTo>
                    <a:pt x="16" y="475"/>
                    <a:pt x="16" y="475"/>
                    <a:pt x="16" y="475"/>
                  </a:cubicBezTo>
                  <a:cubicBezTo>
                    <a:pt x="17" y="477"/>
                    <a:pt x="17" y="477"/>
                    <a:pt x="17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20" y="475"/>
                    <a:pt x="20" y="475"/>
                    <a:pt x="20" y="475"/>
                  </a:cubicBezTo>
                  <a:cubicBezTo>
                    <a:pt x="22" y="474"/>
                    <a:pt x="22" y="474"/>
                    <a:pt x="22" y="474"/>
                  </a:cubicBezTo>
                  <a:close/>
                  <a:moveTo>
                    <a:pt x="23" y="479"/>
                  </a:moveTo>
                  <a:cubicBezTo>
                    <a:pt x="25" y="480"/>
                    <a:pt x="25" y="480"/>
                    <a:pt x="25" y="480"/>
                  </a:cubicBezTo>
                  <a:cubicBezTo>
                    <a:pt x="27" y="478"/>
                    <a:pt x="27" y="478"/>
                    <a:pt x="27" y="478"/>
                  </a:cubicBezTo>
                  <a:cubicBezTo>
                    <a:pt x="28" y="476"/>
                    <a:pt x="28" y="476"/>
                    <a:pt x="28" y="476"/>
                  </a:cubicBezTo>
                  <a:cubicBezTo>
                    <a:pt x="29" y="474"/>
                    <a:pt x="29" y="474"/>
                    <a:pt x="29" y="474"/>
                  </a:cubicBezTo>
                  <a:cubicBezTo>
                    <a:pt x="28" y="473"/>
                    <a:pt x="28" y="473"/>
                    <a:pt x="28" y="473"/>
                  </a:cubicBezTo>
                  <a:cubicBezTo>
                    <a:pt x="26" y="475"/>
                    <a:pt x="26" y="475"/>
                    <a:pt x="26" y="475"/>
                  </a:cubicBezTo>
                  <a:cubicBezTo>
                    <a:pt x="25" y="477"/>
                    <a:pt x="25" y="477"/>
                    <a:pt x="25" y="477"/>
                  </a:cubicBezTo>
                  <a:cubicBezTo>
                    <a:pt x="23" y="479"/>
                    <a:pt x="23" y="479"/>
                    <a:pt x="23" y="479"/>
                  </a:cubicBezTo>
                  <a:close/>
                  <a:moveTo>
                    <a:pt x="36" y="477"/>
                  </a:moveTo>
                  <a:cubicBezTo>
                    <a:pt x="35" y="474"/>
                    <a:pt x="35" y="474"/>
                    <a:pt x="35" y="474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33" y="476"/>
                    <a:pt x="33" y="476"/>
                    <a:pt x="33" y="476"/>
                  </a:cubicBezTo>
                  <a:cubicBezTo>
                    <a:pt x="32" y="477"/>
                    <a:pt x="32" y="477"/>
                    <a:pt x="32" y="477"/>
                  </a:cubicBezTo>
                  <a:cubicBezTo>
                    <a:pt x="30" y="480"/>
                    <a:pt x="30" y="480"/>
                    <a:pt x="30" y="480"/>
                  </a:cubicBezTo>
                  <a:cubicBezTo>
                    <a:pt x="33" y="480"/>
                    <a:pt x="33" y="480"/>
                    <a:pt x="33" y="480"/>
                  </a:cubicBezTo>
                  <a:cubicBezTo>
                    <a:pt x="36" y="477"/>
                    <a:pt x="36" y="477"/>
                    <a:pt x="36" y="477"/>
                  </a:cubicBezTo>
                  <a:close/>
                  <a:moveTo>
                    <a:pt x="65" y="476"/>
                  </a:moveTo>
                  <a:cubicBezTo>
                    <a:pt x="65" y="474"/>
                    <a:pt x="65" y="474"/>
                    <a:pt x="65" y="474"/>
                  </a:cubicBezTo>
                  <a:cubicBezTo>
                    <a:pt x="67" y="473"/>
                    <a:pt x="67" y="473"/>
                    <a:pt x="67" y="473"/>
                  </a:cubicBezTo>
                  <a:cubicBezTo>
                    <a:pt x="66" y="470"/>
                    <a:pt x="66" y="470"/>
                    <a:pt x="66" y="470"/>
                  </a:cubicBezTo>
                  <a:cubicBezTo>
                    <a:pt x="65" y="470"/>
                    <a:pt x="65" y="470"/>
                    <a:pt x="65" y="470"/>
                  </a:cubicBezTo>
                  <a:cubicBezTo>
                    <a:pt x="62" y="471"/>
                    <a:pt x="62" y="471"/>
                    <a:pt x="62" y="471"/>
                  </a:cubicBezTo>
                  <a:cubicBezTo>
                    <a:pt x="62" y="473"/>
                    <a:pt x="62" y="473"/>
                    <a:pt x="62" y="473"/>
                  </a:cubicBezTo>
                  <a:cubicBezTo>
                    <a:pt x="61" y="474"/>
                    <a:pt x="61" y="474"/>
                    <a:pt x="61" y="474"/>
                  </a:cubicBezTo>
                  <a:cubicBezTo>
                    <a:pt x="60" y="473"/>
                    <a:pt x="60" y="473"/>
                    <a:pt x="60" y="473"/>
                  </a:cubicBezTo>
                  <a:cubicBezTo>
                    <a:pt x="58" y="475"/>
                    <a:pt x="58" y="475"/>
                    <a:pt x="58" y="475"/>
                  </a:cubicBezTo>
                  <a:cubicBezTo>
                    <a:pt x="56" y="475"/>
                    <a:pt x="56" y="475"/>
                    <a:pt x="56" y="475"/>
                  </a:cubicBezTo>
                  <a:cubicBezTo>
                    <a:pt x="54" y="475"/>
                    <a:pt x="54" y="475"/>
                    <a:pt x="54" y="475"/>
                  </a:cubicBezTo>
                  <a:cubicBezTo>
                    <a:pt x="54" y="476"/>
                    <a:pt x="54" y="476"/>
                    <a:pt x="54" y="476"/>
                  </a:cubicBezTo>
                  <a:cubicBezTo>
                    <a:pt x="55" y="477"/>
                    <a:pt x="55" y="477"/>
                    <a:pt x="55" y="477"/>
                  </a:cubicBezTo>
                  <a:cubicBezTo>
                    <a:pt x="57" y="477"/>
                    <a:pt x="57" y="477"/>
                    <a:pt x="57" y="477"/>
                  </a:cubicBezTo>
                  <a:cubicBezTo>
                    <a:pt x="59" y="477"/>
                    <a:pt x="59" y="477"/>
                    <a:pt x="59" y="477"/>
                  </a:cubicBezTo>
                  <a:cubicBezTo>
                    <a:pt x="62" y="476"/>
                    <a:pt x="62" y="476"/>
                    <a:pt x="62" y="476"/>
                  </a:cubicBezTo>
                  <a:cubicBezTo>
                    <a:pt x="65" y="476"/>
                    <a:pt x="65" y="476"/>
                    <a:pt x="65" y="476"/>
                  </a:cubicBezTo>
                  <a:close/>
                  <a:moveTo>
                    <a:pt x="69" y="477"/>
                  </a:moveTo>
                  <a:cubicBezTo>
                    <a:pt x="75" y="478"/>
                    <a:pt x="75" y="478"/>
                    <a:pt x="75" y="478"/>
                  </a:cubicBezTo>
                  <a:cubicBezTo>
                    <a:pt x="77" y="478"/>
                    <a:pt x="77" y="478"/>
                    <a:pt x="77" y="478"/>
                  </a:cubicBezTo>
                  <a:cubicBezTo>
                    <a:pt x="79" y="479"/>
                    <a:pt x="79" y="479"/>
                    <a:pt x="79" y="479"/>
                  </a:cubicBezTo>
                  <a:cubicBezTo>
                    <a:pt x="76" y="480"/>
                    <a:pt x="76" y="480"/>
                    <a:pt x="76" y="480"/>
                  </a:cubicBezTo>
                  <a:cubicBezTo>
                    <a:pt x="70" y="478"/>
                    <a:pt x="70" y="478"/>
                    <a:pt x="70" y="478"/>
                  </a:cubicBezTo>
                  <a:cubicBezTo>
                    <a:pt x="68" y="479"/>
                    <a:pt x="68" y="479"/>
                    <a:pt x="68" y="479"/>
                  </a:cubicBezTo>
                  <a:cubicBezTo>
                    <a:pt x="67" y="478"/>
                    <a:pt x="67" y="478"/>
                    <a:pt x="67" y="478"/>
                  </a:cubicBezTo>
                  <a:cubicBezTo>
                    <a:pt x="67" y="478"/>
                    <a:pt x="69" y="477"/>
                    <a:pt x="69" y="477"/>
                  </a:cubicBezTo>
                  <a:close/>
                  <a:moveTo>
                    <a:pt x="89" y="474"/>
                  </a:moveTo>
                  <a:cubicBezTo>
                    <a:pt x="87" y="473"/>
                    <a:pt x="87" y="473"/>
                    <a:pt x="87" y="473"/>
                  </a:cubicBezTo>
                  <a:cubicBezTo>
                    <a:pt x="84" y="473"/>
                    <a:pt x="84" y="473"/>
                    <a:pt x="84" y="473"/>
                  </a:cubicBezTo>
                  <a:cubicBezTo>
                    <a:pt x="83" y="475"/>
                    <a:pt x="83" y="475"/>
                    <a:pt x="83" y="475"/>
                  </a:cubicBezTo>
                  <a:cubicBezTo>
                    <a:pt x="87" y="475"/>
                    <a:pt x="87" y="475"/>
                    <a:pt x="87" y="475"/>
                  </a:cubicBezTo>
                  <a:cubicBezTo>
                    <a:pt x="89" y="474"/>
                    <a:pt x="89" y="474"/>
                    <a:pt x="89" y="474"/>
                  </a:cubicBezTo>
                  <a:close/>
                  <a:moveTo>
                    <a:pt x="103" y="473"/>
                  </a:moveTo>
                  <a:cubicBezTo>
                    <a:pt x="102" y="470"/>
                    <a:pt x="102" y="470"/>
                    <a:pt x="102" y="470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3" y="473"/>
                    <a:pt x="103" y="473"/>
                    <a:pt x="103" y="473"/>
                  </a:cubicBezTo>
                  <a:close/>
                  <a:moveTo>
                    <a:pt x="112" y="469"/>
                  </a:moveTo>
                  <a:cubicBezTo>
                    <a:pt x="110" y="467"/>
                    <a:pt x="110" y="467"/>
                    <a:pt x="110" y="467"/>
                  </a:cubicBezTo>
                  <a:cubicBezTo>
                    <a:pt x="108" y="469"/>
                    <a:pt x="108" y="469"/>
                    <a:pt x="108" y="469"/>
                  </a:cubicBezTo>
                  <a:cubicBezTo>
                    <a:pt x="107" y="471"/>
                    <a:pt x="107" y="471"/>
                    <a:pt x="107" y="471"/>
                  </a:cubicBezTo>
                  <a:cubicBezTo>
                    <a:pt x="110" y="469"/>
                    <a:pt x="110" y="469"/>
                    <a:pt x="110" y="469"/>
                  </a:cubicBezTo>
                  <a:cubicBezTo>
                    <a:pt x="112" y="469"/>
                    <a:pt x="112" y="469"/>
                    <a:pt x="112" y="469"/>
                  </a:cubicBezTo>
                  <a:close/>
                  <a:moveTo>
                    <a:pt x="118" y="469"/>
                  </a:moveTo>
                  <a:cubicBezTo>
                    <a:pt x="117" y="468"/>
                    <a:pt x="117" y="468"/>
                    <a:pt x="117" y="468"/>
                  </a:cubicBezTo>
                  <a:cubicBezTo>
                    <a:pt x="115" y="469"/>
                    <a:pt x="115" y="469"/>
                    <a:pt x="115" y="469"/>
                  </a:cubicBezTo>
                  <a:cubicBezTo>
                    <a:pt x="117" y="469"/>
                    <a:pt x="117" y="469"/>
                    <a:pt x="117" y="469"/>
                  </a:cubicBezTo>
                  <a:cubicBezTo>
                    <a:pt x="118" y="469"/>
                    <a:pt x="118" y="469"/>
                    <a:pt x="118" y="469"/>
                  </a:cubicBezTo>
                  <a:close/>
                  <a:moveTo>
                    <a:pt x="119" y="465"/>
                  </a:moveTo>
                  <a:cubicBezTo>
                    <a:pt x="118" y="464"/>
                    <a:pt x="118" y="464"/>
                    <a:pt x="118" y="464"/>
                  </a:cubicBezTo>
                  <a:cubicBezTo>
                    <a:pt x="117" y="465"/>
                    <a:pt x="117" y="465"/>
                    <a:pt x="117" y="465"/>
                  </a:cubicBezTo>
                  <a:cubicBezTo>
                    <a:pt x="119" y="465"/>
                    <a:pt x="119" y="465"/>
                    <a:pt x="119" y="465"/>
                  </a:cubicBezTo>
                  <a:close/>
                  <a:moveTo>
                    <a:pt x="119" y="467"/>
                  </a:moveTo>
                  <a:cubicBezTo>
                    <a:pt x="121" y="468"/>
                    <a:pt x="121" y="468"/>
                    <a:pt x="121" y="468"/>
                  </a:cubicBezTo>
                  <a:cubicBezTo>
                    <a:pt x="123" y="467"/>
                    <a:pt x="123" y="467"/>
                    <a:pt x="123" y="467"/>
                  </a:cubicBezTo>
                  <a:cubicBezTo>
                    <a:pt x="122" y="465"/>
                    <a:pt x="122" y="465"/>
                    <a:pt x="122" y="465"/>
                  </a:cubicBezTo>
                  <a:cubicBezTo>
                    <a:pt x="119" y="467"/>
                    <a:pt x="119" y="467"/>
                    <a:pt x="119" y="467"/>
                  </a:cubicBezTo>
                  <a:close/>
                  <a:moveTo>
                    <a:pt x="148" y="453"/>
                  </a:moveTo>
                  <a:cubicBezTo>
                    <a:pt x="149" y="456"/>
                    <a:pt x="149" y="456"/>
                    <a:pt x="149" y="456"/>
                  </a:cubicBezTo>
                  <a:cubicBezTo>
                    <a:pt x="150" y="456"/>
                    <a:pt x="150" y="456"/>
                    <a:pt x="150" y="456"/>
                  </a:cubicBezTo>
                  <a:cubicBezTo>
                    <a:pt x="148" y="457"/>
                    <a:pt x="148" y="457"/>
                    <a:pt x="148" y="457"/>
                  </a:cubicBezTo>
                  <a:cubicBezTo>
                    <a:pt x="147" y="460"/>
                    <a:pt x="147" y="460"/>
                    <a:pt x="147" y="460"/>
                  </a:cubicBezTo>
                  <a:cubicBezTo>
                    <a:pt x="143" y="461"/>
                    <a:pt x="143" y="461"/>
                    <a:pt x="143" y="461"/>
                  </a:cubicBezTo>
                  <a:cubicBezTo>
                    <a:pt x="139" y="465"/>
                    <a:pt x="139" y="465"/>
                    <a:pt x="139" y="465"/>
                  </a:cubicBezTo>
                  <a:cubicBezTo>
                    <a:pt x="136" y="465"/>
                    <a:pt x="136" y="465"/>
                    <a:pt x="136" y="465"/>
                  </a:cubicBezTo>
                  <a:cubicBezTo>
                    <a:pt x="133" y="468"/>
                    <a:pt x="133" y="468"/>
                    <a:pt x="133" y="468"/>
                  </a:cubicBezTo>
                  <a:cubicBezTo>
                    <a:pt x="129" y="469"/>
                    <a:pt x="129" y="469"/>
                    <a:pt x="129" y="469"/>
                  </a:cubicBezTo>
                  <a:cubicBezTo>
                    <a:pt x="131" y="466"/>
                    <a:pt x="131" y="466"/>
                    <a:pt x="131" y="466"/>
                  </a:cubicBezTo>
                  <a:cubicBezTo>
                    <a:pt x="133" y="466"/>
                    <a:pt x="133" y="466"/>
                    <a:pt x="133" y="466"/>
                  </a:cubicBezTo>
                  <a:cubicBezTo>
                    <a:pt x="134" y="464"/>
                    <a:pt x="134" y="464"/>
                    <a:pt x="134" y="464"/>
                  </a:cubicBezTo>
                  <a:cubicBezTo>
                    <a:pt x="136" y="463"/>
                    <a:pt x="136" y="463"/>
                    <a:pt x="136" y="463"/>
                  </a:cubicBezTo>
                  <a:cubicBezTo>
                    <a:pt x="136" y="461"/>
                    <a:pt x="136" y="461"/>
                    <a:pt x="136" y="461"/>
                  </a:cubicBezTo>
                  <a:cubicBezTo>
                    <a:pt x="139" y="459"/>
                    <a:pt x="139" y="459"/>
                    <a:pt x="139" y="459"/>
                  </a:cubicBezTo>
                  <a:cubicBezTo>
                    <a:pt x="141" y="459"/>
                    <a:pt x="141" y="459"/>
                    <a:pt x="141" y="459"/>
                  </a:cubicBezTo>
                  <a:cubicBezTo>
                    <a:pt x="142" y="456"/>
                    <a:pt x="142" y="456"/>
                    <a:pt x="142" y="456"/>
                  </a:cubicBezTo>
                  <a:cubicBezTo>
                    <a:pt x="142" y="455"/>
                    <a:pt x="142" y="455"/>
                    <a:pt x="142" y="455"/>
                  </a:cubicBezTo>
                  <a:cubicBezTo>
                    <a:pt x="145" y="455"/>
                    <a:pt x="145" y="455"/>
                    <a:pt x="145" y="455"/>
                  </a:cubicBezTo>
                  <a:cubicBezTo>
                    <a:pt x="145" y="455"/>
                    <a:pt x="148" y="454"/>
                    <a:pt x="148" y="453"/>
                  </a:cubicBezTo>
                  <a:close/>
                  <a:moveTo>
                    <a:pt x="168" y="445"/>
                  </a:moveTo>
                  <a:cubicBezTo>
                    <a:pt x="166" y="445"/>
                    <a:pt x="166" y="445"/>
                    <a:pt x="166" y="445"/>
                  </a:cubicBezTo>
                  <a:cubicBezTo>
                    <a:pt x="164" y="448"/>
                    <a:pt x="164" y="448"/>
                    <a:pt x="164" y="448"/>
                  </a:cubicBezTo>
                  <a:cubicBezTo>
                    <a:pt x="164" y="449"/>
                    <a:pt x="164" y="449"/>
                    <a:pt x="164" y="449"/>
                  </a:cubicBezTo>
                  <a:cubicBezTo>
                    <a:pt x="166" y="451"/>
                    <a:pt x="166" y="451"/>
                    <a:pt x="166" y="451"/>
                  </a:cubicBezTo>
                  <a:cubicBezTo>
                    <a:pt x="165" y="452"/>
                    <a:pt x="165" y="452"/>
                    <a:pt x="165" y="452"/>
                  </a:cubicBezTo>
                  <a:cubicBezTo>
                    <a:pt x="162" y="451"/>
                    <a:pt x="162" y="451"/>
                    <a:pt x="162" y="451"/>
                  </a:cubicBezTo>
                  <a:cubicBezTo>
                    <a:pt x="160" y="453"/>
                    <a:pt x="160" y="453"/>
                    <a:pt x="160" y="453"/>
                  </a:cubicBezTo>
                  <a:cubicBezTo>
                    <a:pt x="160" y="454"/>
                    <a:pt x="160" y="454"/>
                    <a:pt x="160" y="454"/>
                  </a:cubicBezTo>
                  <a:cubicBezTo>
                    <a:pt x="159" y="455"/>
                    <a:pt x="159" y="455"/>
                    <a:pt x="159" y="455"/>
                  </a:cubicBezTo>
                  <a:cubicBezTo>
                    <a:pt x="157" y="457"/>
                    <a:pt x="157" y="457"/>
                    <a:pt x="157" y="457"/>
                  </a:cubicBezTo>
                  <a:cubicBezTo>
                    <a:pt x="155" y="457"/>
                    <a:pt x="155" y="457"/>
                    <a:pt x="155" y="457"/>
                  </a:cubicBezTo>
                  <a:cubicBezTo>
                    <a:pt x="153" y="459"/>
                    <a:pt x="153" y="459"/>
                    <a:pt x="153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49" y="460"/>
                    <a:pt x="149" y="460"/>
                    <a:pt x="149" y="460"/>
                  </a:cubicBezTo>
                  <a:cubicBezTo>
                    <a:pt x="150" y="461"/>
                    <a:pt x="150" y="461"/>
                    <a:pt x="150" y="461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158" y="460"/>
                    <a:pt x="158" y="460"/>
                    <a:pt x="158" y="460"/>
                  </a:cubicBezTo>
                  <a:cubicBezTo>
                    <a:pt x="160" y="457"/>
                    <a:pt x="160" y="457"/>
                    <a:pt x="160" y="457"/>
                  </a:cubicBezTo>
                  <a:cubicBezTo>
                    <a:pt x="161" y="459"/>
                    <a:pt x="161" y="459"/>
                    <a:pt x="161" y="459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3" y="457"/>
                    <a:pt x="163" y="457"/>
                    <a:pt x="163" y="457"/>
                  </a:cubicBezTo>
                  <a:cubicBezTo>
                    <a:pt x="163" y="455"/>
                    <a:pt x="163" y="455"/>
                    <a:pt x="163" y="455"/>
                  </a:cubicBezTo>
                  <a:cubicBezTo>
                    <a:pt x="165" y="456"/>
                    <a:pt x="165" y="456"/>
                    <a:pt x="165" y="456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7" y="457"/>
                    <a:pt x="167" y="457"/>
                    <a:pt x="167" y="457"/>
                  </a:cubicBezTo>
                  <a:cubicBezTo>
                    <a:pt x="169" y="455"/>
                    <a:pt x="169" y="455"/>
                    <a:pt x="169" y="455"/>
                  </a:cubicBezTo>
                  <a:cubicBezTo>
                    <a:pt x="172" y="453"/>
                    <a:pt x="172" y="453"/>
                    <a:pt x="172" y="453"/>
                  </a:cubicBezTo>
                  <a:cubicBezTo>
                    <a:pt x="172" y="452"/>
                    <a:pt x="172" y="452"/>
                    <a:pt x="172" y="452"/>
                  </a:cubicBezTo>
                  <a:cubicBezTo>
                    <a:pt x="170" y="451"/>
                    <a:pt x="170" y="451"/>
                    <a:pt x="170" y="451"/>
                  </a:cubicBezTo>
                  <a:cubicBezTo>
                    <a:pt x="172" y="450"/>
                    <a:pt x="172" y="450"/>
                    <a:pt x="172" y="450"/>
                  </a:cubicBezTo>
                  <a:cubicBezTo>
                    <a:pt x="172" y="448"/>
                    <a:pt x="172" y="448"/>
                    <a:pt x="172" y="448"/>
                  </a:cubicBezTo>
                  <a:cubicBezTo>
                    <a:pt x="169" y="447"/>
                    <a:pt x="169" y="447"/>
                    <a:pt x="169" y="447"/>
                  </a:cubicBezTo>
                  <a:cubicBezTo>
                    <a:pt x="168" y="445"/>
                    <a:pt x="168" y="445"/>
                    <a:pt x="168" y="445"/>
                  </a:cubicBezTo>
                  <a:close/>
                  <a:moveTo>
                    <a:pt x="176" y="449"/>
                  </a:moveTo>
                  <a:cubicBezTo>
                    <a:pt x="176" y="447"/>
                    <a:pt x="176" y="447"/>
                    <a:pt x="176" y="447"/>
                  </a:cubicBezTo>
                  <a:cubicBezTo>
                    <a:pt x="174" y="446"/>
                    <a:pt x="174" y="446"/>
                    <a:pt x="174" y="446"/>
                  </a:cubicBezTo>
                  <a:cubicBezTo>
                    <a:pt x="174" y="448"/>
                    <a:pt x="174" y="448"/>
                    <a:pt x="174" y="448"/>
                  </a:cubicBezTo>
                  <a:cubicBezTo>
                    <a:pt x="176" y="449"/>
                    <a:pt x="176" y="449"/>
                    <a:pt x="176" y="449"/>
                  </a:cubicBezTo>
                  <a:close/>
                  <a:moveTo>
                    <a:pt x="188" y="447"/>
                  </a:moveTo>
                  <a:cubicBezTo>
                    <a:pt x="188" y="446"/>
                    <a:pt x="188" y="446"/>
                    <a:pt x="188" y="446"/>
                  </a:cubicBezTo>
                  <a:cubicBezTo>
                    <a:pt x="190" y="446"/>
                    <a:pt x="190" y="446"/>
                    <a:pt x="190" y="446"/>
                  </a:cubicBezTo>
                  <a:cubicBezTo>
                    <a:pt x="191" y="447"/>
                    <a:pt x="191" y="447"/>
                    <a:pt x="191" y="447"/>
                  </a:cubicBezTo>
                  <a:cubicBezTo>
                    <a:pt x="189" y="447"/>
                    <a:pt x="189" y="447"/>
                    <a:pt x="189" y="447"/>
                  </a:cubicBezTo>
                  <a:cubicBezTo>
                    <a:pt x="188" y="447"/>
                    <a:pt x="188" y="447"/>
                    <a:pt x="188" y="447"/>
                  </a:cubicBezTo>
                  <a:close/>
                  <a:moveTo>
                    <a:pt x="184" y="447"/>
                  </a:moveTo>
                  <a:cubicBezTo>
                    <a:pt x="185" y="446"/>
                    <a:pt x="185" y="446"/>
                    <a:pt x="185" y="446"/>
                  </a:cubicBezTo>
                  <a:cubicBezTo>
                    <a:pt x="187" y="447"/>
                    <a:pt x="187" y="447"/>
                    <a:pt x="187" y="447"/>
                  </a:cubicBezTo>
                  <a:cubicBezTo>
                    <a:pt x="184" y="447"/>
                    <a:pt x="184" y="447"/>
                    <a:pt x="184" y="447"/>
                  </a:cubicBezTo>
                  <a:close/>
                  <a:moveTo>
                    <a:pt x="183" y="445"/>
                  </a:moveTo>
                  <a:cubicBezTo>
                    <a:pt x="183" y="443"/>
                    <a:pt x="183" y="443"/>
                    <a:pt x="183" y="443"/>
                  </a:cubicBezTo>
                  <a:cubicBezTo>
                    <a:pt x="183" y="441"/>
                    <a:pt x="183" y="441"/>
                    <a:pt x="183" y="441"/>
                  </a:cubicBezTo>
                  <a:cubicBezTo>
                    <a:pt x="184" y="442"/>
                    <a:pt x="184" y="442"/>
                    <a:pt x="184" y="442"/>
                  </a:cubicBezTo>
                  <a:cubicBezTo>
                    <a:pt x="185" y="444"/>
                    <a:pt x="185" y="444"/>
                    <a:pt x="185" y="444"/>
                  </a:cubicBezTo>
                  <a:cubicBezTo>
                    <a:pt x="183" y="445"/>
                    <a:pt x="183" y="445"/>
                    <a:pt x="183" y="445"/>
                  </a:cubicBezTo>
                  <a:close/>
                  <a:moveTo>
                    <a:pt x="179" y="443"/>
                  </a:moveTo>
                  <a:cubicBezTo>
                    <a:pt x="176" y="443"/>
                    <a:pt x="176" y="443"/>
                    <a:pt x="176" y="443"/>
                  </a:cubicBezTo>
                  <a:cubicBezTo>
                    <a:pt x="176" y="445"/>
                    <a:pt x="176" y="445"/>
                    <a:pt x="176" y="445"/>
                  </a:cubicBezTo>
                  <a:cubicBezTo>
                    <a:pt x="179" y="447"/>
                    <a:pt x="179" y="447"/>
                    <a:pt x="179" y="447"/>
                  </a:cubicBezTo>
                  <a:cubicBezTo>
                    <a:pt x="180" y="446"/>
                    <a:pt x="180" y="446"/>
                    <a:pt x="180" y="446"/>
                  </a:cubicBezTo>
                  <a:cubicBezTo>
                    <a:pt x="181" y="445"/>
                    <a:pt x="181" y="445"/>
                    <a:pt x="181" y="445"/>
                  </a:cubicBezTo>
                  <a:cubicBezTo>
                    <a:pt x="180" y="444"/>
                    <a:pt x="180" y="444"/>
                    <a:pt x="180" y="444"/>
                  </a:cubicBezTo>
                  <a:cubicBezTo>
                    <a:pt x="179" y="443"/>
                    <a:pt x="179" y="443"/>
                    <a:pt x="179" y="443"/>
                  </a:cubicBezTo>
                  <a:close/>
                  <a:moveTo>
                    <a:pt x="291" y="343"/>
                  </a:moveTo>
                  <a:cubicBezTo>
                    <a:pt x="291" y="343"/>
                    <a:pt x="291" y="343"/>
                    <a:pt x="291" y="343"/>
                  </a:cubicBezTo>
                  <a:cubicBezTo>
                    <a:pt x="293" y="342"/>
                    <a:pt x="293" y="342"/>
                    <a:pt x="293" y="342"/>
                  </a:cubicBezTo>
                  <a:cubicBezTo>
                    <a:pt x="292" y="343"/>
                    <a:pt x="292" y="343"/>
                    <a:pt x="292" y="343"/>
                  </a:cubicBezTo>
                  <a:cubicBezTo>
                    <a:pt x="291" y="343"/>
                    <a:pt x="291" y="343"/>
                    <a:pt x="291" y="343"/>
                  </a:cubicBezTo>
                  <a:close/>
                  <a:moveTo>
                    <a:pt x="286" y="345"/>
                  </a:moveTo>
                  <a:cubicBezTo>
                    <a:pt x="285" y="344"/>
                    <a:pt x="285" y="344"/>
                    <a:pt x="285" y="344"/>
                  </a:cubicBezTo>
                  <a:cubicBezTo>
                    <a:pt x="285" y="342"/>
                    <a:pt x="285" y="342"/>
                    <a:pt x="285" y="342"/>
                  </a:cubicBezTo>
                  <a:cubicBezTo>
                    <a:pt x="288" y="340"/>
                    <a:pt x="288" y="340"/>
                    <a:pt x="288" y="340"/>
                  </a:cubicBezTo>
                  <a:cubicBezTo>
                    <a:pt x="290" y="339"/>
                    <a:pt x="290" y="339"/>
                    <a:pt x="290" y="339"/>
                  </a:cubicBezTo>
                  <a:cubicBezTo>
                    <a:pt x="291" y="340"/>
                    <a:pt x="291" y="340"/>
                    <a:pt x="291" y="340"/>
                  </a:cubicBezTo>
                  <a:cubicBezTo>
                    <a:pt x="288" y="343"/>
                    <a:pt x="288" y="343"/>
                    <a:pt x="288" y="343"/>
                  </a:cubicBezTo>
                  <a:cubicBezTo>
                    <a:pt x="286" y="345"/>
                    <a:pt x="286" y="345"/>
                    <a:pt x="286" y="345"/>
                  </a:cubicBezTo>
                  <a:close/>
                  <a:moveTo>
                    <a:pt x="193" y="437"/>
                  </a:moveTo>
                  <a:cubicBezTo>
                    <a:pt x="194" y="435"/>
                    <a:pt x="194" y="435"/>
                    <a:pt x="194" y="435"/>
                  </a:cubicBezTo>
                  <a:cubicBezTo>
                    <a:pt x="195" y="434"/>
                    <a:pt x="195" y="434"/>
                    <a:pt x="195" y="434"/>
                  </a:cubicBezTo>
                  <a:cubicBezTo>
                    <a:pt x="196" y="434"/>
                    <a:pt x="196" y="434"/>
                    <a:pt x="196" y="434"/>
                  </a:cubicBezTo>
                  <a:cubicBezTo>
                    <a:pt x="198" y="433"/>
                    <a:pt x="198" y="433"/>
                    <a:pt x="198" y="433"/>
                  </a:cubicBezTo>
                  <a:cubicBezTo>
                    <a:pt x="199" y="432"/>
                    <a:pt x="199" y="432"/>
                    <a:pt x="199" y="432"/>
                  </a:cubicBezTo>
                  <a:cubicBezTo>
                    <a:pt x="201" y="428"/>
                    <a:pt x="201" y="428"/>
                    <a:pt x="201" y="428"/>
                  </a:cubicBezTo>
                  <a:cubicBezTo>
                    <a:pt x="202" y="428"/>
                    <a:pt x="202" y="428"/>
                    <a:pt x="202" y="428"/>
                  </a:cubicBezTo>
                  <a:cubicBezTo>
                    <a:pt x="204" y="430"/>
                    <a:pt x="204" y="430"/>
                    <a:pt x="204" y="430"/>
                  </a:cubicBezTo>
                  <a:cubicBezTo>
                    <a:pt x="205" y="429"/>
                    <a:pt x="205" y="429"/>
                    <a:pt x="205" y="429"/>
                  </a:cubicBezTo>
                  <a:cubicBezTo>
                    <a:pt x="207" y="429"/>
                    <a:pt x="207" y="429"/>
                    <a:pt x="207" y="429"/>
                  </a:cubicBezTo>
                  <a:cubicBezTo>
                    <a:pt x="209" y="429"/>
                    <a:pt x="209" y="429"/>
                    <a:pt x="209" y="429"/>
                  </a:cubicBezTo>
                  <a:cubicBezTo>
                    <a:pt x="210" y="427"/>
                    <a:pt x="210" y="427"/>
                    <a:pt x="210" y="427"/>
                  </a:cubicBezTo>
                  <a:cubicBezTo>
                    <a:pt x="213" y="428"/>
                    <a:pt x="213" y="428"/>
                    <a:pt x="213" y="428"/>
                  </a:cubicBezTo>
                  <a:cubicBezTo>
                    <a:pt x="215" y="430"/>
                    <a:pt x="215" y="430"/>
                    <a:pt x="215" y="430"/>
                  </a:cubicBezTo>
                  <a:cubicBezTo>
                    <a:pt x="214" y="432"/>
                    <a:pt x="214" y="432"/>
                    <a:pt x="214" y="432"/>
                  </a:cubicBezTo>
                  <a:cubicBezTo>
                    <a:pt x="217" y="435"/>
                    <a:pt x="217" y="435"/>
                    <a:pt x="217" y="435"/>
                  </a:cubicBezTo>
                  <a:cubicBezTo>
                    <a:pt x="217" y="436"/>
                    <a:pt x="217" y="436"/>
                    <a:pt x="217" y="436"/>
                  </a:cubicBezTo>
                  <a:cubicBezTo>
                    <a:pt x="214" y="436"/>
                    <a:pt x="214" y="436"/>
                    <a:pt x="214" y="436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6" y="437"/>
                    <a:pt x="206" y="437"/>
                    <a:pt x="206" y="437"/>
                  </a:cubicBezTo>
                  <a:cubicBezTo>
                    <a:pt x="201" y="437"/>
                    <a:pt x="201" y="437"/>
                    <a:pt x="201" y="437"/>
                  </a:cubicBezTo>
                  <a:cubicBezTo>
                    <a:pt x="199" y="440"/>
                    <a:pt x="199" y="440"/>
                    <a:pt x="199" y="440"/>
                  </a:cubicBezTo>
                  <a:cubicBezTo>
                    <a:pt x="198" y="440"/>
                    <a:pt x="198" y="440"/>
                    <a:pt x="198" y="440"/>
                  </a:cubicBezTo>
                  <a:cubicBezTo>
                    <a:pt x="196" y="441"/>
                    <a:pt x="196" y="441"/>
                    <a:pt x="196" y="441"/>
                  </a:cubicBezTo>
                  <a:cubicBezTo>
                    <a:pt x="194" y="439"/>
                    <a:pt x="194" y="439"/>
                    <a:pt x="194" y="439"/>
                  </a:cubicBezTo>
                  <a:lnTo>
                    <a:pt x="193" y="437"/>
                  </a:lnTo>
                  <a:close/>
                </a:path>
              </a:pathLst>
            </a:custGeom>
            <a:solidFill>
              <a:srgbClr val="2A9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5" name="Freeform 11"/>
            <p:cNvSpPr>
              <a:spLocks/>
            </p:cNvSpPr>
            <p:nvPr/>
          </p:nvSpPr>
          <p:spPr bwMode="auto">
            <a:xfrm>
              <a:off x="4738688" y="5829300"/>
              <a:ext cx="114300" cy="44450"/>
            </a:xfrm>
            <a:custGeom>
              <a:avLst/>
              <a:gdLst>
                <a:gd name="T0" fmla="*/ 2147483646 w 72"/>
                <a:gd name="T1" fmla="*/ 2147483646 h 28"/>
                <a:gd name="T2" fmla="*/ 2147483646 w 72"/>
                <a:gd name="T3" fmla="*/ 2147483646 h 28"/>
                <a:gd name="T4" fmla="*/ 2147483646 w 72"/>
                <a:gd name="T5" fmla="*/ 0 h 28"/>
                <a:gd name="T6" fmla="*/ 2147483646 w 72"/>
                <a:gd name="T7" fmla="*/ 2147483646 h 28"/>
                <a:gd name="T8" fmla="*/ 2147483646 w 72"/>
                <a:gd name="T9" fmla="*/ 2147483646 h 28"/>
                <a:gd name="T10" fmla="*/ 2147483646 w 72"/>
                <a:gd name="T11" fmla="*/ 2147483646 h 28"/>
                <a:gd name="T12" fmla="*/ 2147483646 w 72"/>
                <a:gd name="T13" fmla="*/ 2147483646 h 28"/>
                <a:gd name="T14" fmla="*/ 2147483646 w 72"/>
                <a:gd name="T15" fmla="*/ 2147483646 h 28"/>
                <a:gd name="T16" fmla="*/ 2147483646 w 72"/>
                <a:gd name="T17" fmla="*/ 2147483646 h 28"/>
                <a:gd name="T18" fmla="*/ 2147483646 w 72"/>
                <a:gd name="T19" fmla="*/ 2147483646 h 28"/>
                <a:gd name="T20" fmla="*/ 2147483646 w 72"/>
                <a:gd name="T21" fmla="*/ 2147483646 h 28"/>
                <a:gd name="T22" fmla="*/ 2147483646 w 72"/>
                <a:gd name="T23" fmla="*/ 2147483646 h 28"/>
                <a:gd name="T24" fmla="*/ 2147483646 w 72"/>
                <a:gd name="T25" fmla="*/ 2147483646 h 28"/>
                <a:gd name="T26" fmla="*/ 2147483646 w 72"/>
                <a:gd name="T27" fmla="*/ 2147483646 h 28"/>
                <a:gd name="T28" fmla="*/ 2147483646 w 72"/>
                <a:gd name="T29" fmla="*/ 2147483646 h 28"/>
                <a:gd name="T30" fmla="*/ 2147483646 w 72"/>
                <a:gd name="T31" fmla="*/ 2147483646 h 28"/>
                <a:gd name="T32" fmla="*/ 2147483646 w 72"/>
                <a:gd name="T33" fmla="*/ 2147483646 h 28"/>
                <a:gd name="T34" fmla="*/ 2147483646 w 72"/>
                <a:gd name="T35" fmla="*/ 2147483646 h 28"/>
                <a:gd name="T36" fmla="*/ 2147483646 w 72"/>
                <a:gd name="T37" fmla="*/ 2147483646 h 28"/>
                <a:gd name="T38" fmla="*/ 2147483646 w 72"/>
                <a:gd name="T39" fmla="*/ 2147483646 h 28"/>
                <a:gd name="T40" fmla="*/ 2147483646 w 72"/>
                <a:gd name="T41" fmla="*/ 2147483646 h 28"/>
                <a:gd name="T42" fmla="*/ 2147483646 w 72"/>
                <a:gd name="T43" fmla="*/ 2147483646 h 28"/>
                <a:gd name="T44" fmla="*/ 0 w 72"/>
                <a:gd name="T45" fmla="*/ 2147483646 h 28"/>
                <a:gd name="T46" fmla="*/ 2147483646 w 72"/>
                <a:gd name="T47" fmla="*/ 2147483646 h 28"/>
                <a:gd name="T48" fmla="*/ 2147483646 w 72"/>
                <a:gd name="T49" fmla="*/ 2147483646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28">
                  <a:moveTo>
                    <a:pt x="10" y="2"/>
                  </a:moveTo>
                  <a:lnTo>
                    <a:pt x="18" y="2"/>
                  </a:lnTo>
                  <a:lnTo>
                    <a:pt x="28" y="0"/>
                  </a:lnTo>
                  <a:lnTo>
                    <a:pt x="51" y="2"/>
                  </a:lnTo>
                  <a:lnTo>
                    <a:pt x="59" y="10"/>
                  </a:lnTo>
                  <a:lnTo>
                    <a:pt x="67" y="13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62" y="20"/>
                  </a:lnTo>
                  <a:lnTo>
                    <a:pt x="57" y="18"/>
                  </a:lnTo>
                  <a:lnTo>
                    <a:pt x="54" y="23"/>
                  </a:lnTo>
                  <a:lnTo>
                    <a:pt x="51" y="25"/>
                  </a:lnTo>
                  <a:lnTo>
                    <a:pt x="49" y="23"/>
                  </a:lnTo>
                  <a:lnTo>
                    <a:pt x="44" y="23"/>
                  </a:lnTo>
                  <a:lnTo>
                    <a:pt x="44" y="28"/>
                  </a:lnTo>
                  <a:lnTo>
                    <a:pt x="36" y="28"/>
                  </a:lnTo>
                  <a:lnTo>
                    <a:pt x="31" y="25"/>
                  </a:lnTo>
                  <a:lnTo>
                    <a:pt x="23" y="25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0" y="7"/>
                  </a:lnTo>
                  <a:lnTo>
                    <a:pt x="5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6" name="Freeform 12"/>
            <p:cNvSpPr>
              <a:spLocks noEditPoints="1"/>
            </p:cNvSpPr>
            <p:nvPr/>
          </p:nvSpPr>
          <p:spPr bwMode="auto">
            <a:xfrm>
              <a:off x="4938713" y="5738813"/>
              <a:ext cx="138112" cy="119062"/>
            </a:xfrm>
            <a:custGeom>
              <a:avLst/>
              <a:gdLst>
                <a:gd name="T0" fmla="*/ 2147483646 w 34"/>
                <a:gd name="T1" fmla="*/ 2147483646 h 29"/>
                <a:gd name="T2" fmla="*/ 2147483646 w 34"/>
                <a:gd name="T3" fmla="*/ 2147483646 h 29"/>
                <a:gd name="T4" fmla="*/ 2147483646 w 34"/>
                <a:gd name="T5" fmla="*/ 2147483646 h 29"/>
                <a:gd name="T6" fmla="*/ 2147483646 w 34"/>
                <a:gd name="T7" fmla="*/ 2147483646 h 29"/>
                <a:gd name="T8" fmla="*/ 2147483646 w 34"/>
                <a:gd name="T9" fmla="*/ 2147483646 h 29"/>
                <a:gd name="T10" fmla="*/ 2147483646 w 34"/>
                <a:gd name="T11" fmla="*/ 2147483646 h 29"/>
                <a:gd name="T12" fmla="*/ 2147483646 w 34"/>
                <a:gd name="T13" fmla="*/ 2147483646 h 29"/>
                <a:gd name="T14" fmla="*/ 2147483646 w 34"/>
                <a:gd name="T15" fmla="*/ 2147483646 h 29"/>
                <a:gd name="T16" fmla="*/ 2147483646 w 34"/>
                <a:gd name="T17" fmla="*/ 2147483646 h 29"/>
                <a:gd name="T18" fmla="*/ 2147483646 w 34"/>
                <a:gd name="T19" fmla="*/ 2147483646 h 29"/>
                <a:gd name="T20" fmla="*/ 2147483646 w 34"/>
                <a:gd name="T21" fmla="*/ 2147483646 h 29"/>
                <a:gd name="T22" fmla="*/ 2147483646 w 34"/>
                <a:gd name="T23" fmla="*/ 2147483646 h 29"/>
                <a:gd name="T24" fmla="*/ 2147483646 w 34"/>
                <a:gd name="T25" fmla="*/ 2147483646 h 29"/>
                <a:gd name="T26" fmla="*/ 2147483646 w 34"/>
                <a:gd name="T27" fmla="*/ 2147483646 h 29"/>
                <a:gd name="T28" fmla="*/ 2147483646 w 34"/>
                <a:gd name="T29" fmla="*/ 2147483646 h 29"/>
                <a:gd name="T30" fmla="*/ 2147483646 w 34"/>
                <a:gd name="T31" fmla="*/ 2147483646 h 29"/>
                <a:gd name="T32" fmla="*/ 2147483646 w 34"/>
                <a:gd name="T33" fmla="*/ 2147483646 h 29"/>
                <a:gd name="T34" fmla="*/ 2147483646 w 34"/>
                <a:gd name="T35" fmla="*/ 2147483646 h 29"/>
                <a:gd name="T36" fmla="*/ 2147483646 w 34"/>
                <a:gd name="T37" fmla="*/ 2147483646 h 29"/>
                <a:gd name="T38" fmla="*/ 2147483646 w 34"/>
                <a:gd name="T39" fmla="*/ 2147483646 h 29"/>
                <a:gd name="T40" fmla="*/ 0 w 34"/>
                <a:gd name="T41" fmla="*/ 2147483646 h 29"/>
                <a:gd name="T42" fmla="*/ 2147483646 w 34"/>
                <a:gd name="T43" fmla="*/ 2147483646 h 29"/>
                <a:gd name="T44" fmla="*/ 2147483646 w 34"/>
                <a:gd name="T45" fmla="*/ 2147483646 h 29"/>
                <a:gd name="T46" fmla="*/ 2147483646 w 34"/>
                <a:gd name="T47" fmla="*/ 2147483646 h 29"/>
                <a:gd name="T48" fmla="*/ 2147483646 w 34"/>
                <a:gd name="T49" fmla="*/ 2147483646 h 29"/>
                <a:gd name="T50" fmla="*/ 2147483646 w 34"/>
                <a:gd name="T51" fmla="*/ 2147483646 h 29"/>
                <a:gd name="T52" fmla="*/ 2147483646 w 34"/>
                <a:gd name="T53" fmla="*/ 2147483646 h 29"/>
                <a:gd name="T54" fmla="*/ 2147483646 w 34"/>
                <a:gd name="T55" fmla="*/ 0 h 29"/>
                <a:gd name="T56" fmla="*/ 2147483646 w 34"/>
                <a:gd name="T57" fmla="*/ 2147483646 h 29"/>
                <a:gd name="T58" fmla="*/ 2147483646 w 34"/>
                <a:gd name="T59" fmla="*/ 2147483646 h 29"/>
                <a:gd name="T60" fmla="*/ 2147483646 w 34"/>
                <a:gd name="T61" fmla="*/ 2147483646 h 29"/>
                <a:gd name="T62" fmla="*/ 2147483646 w 34"/>
                <a:gd name="T63" fmla="*/ 2147483646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29">
                  <a:moveTo>
                    <a:pt x="29" y="27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5" y="7"/>
                    <a:pt x="15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27"/>
                    <a:pt x="29" y="27"/>
                    <a:pt x="29" y="27"/>
                  </a:cubicBezTo>
                  <a:close/>
                  <a:moveTo>
                    <a:pt x="19" y="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5" y="17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6" y="18"/>
                    <a:pt x="16" y="18"/>
                    <a:pt x="16" y="18"/>
                  </a:cubicBezTo>
                  <a:lnTo>
                    <a:pt x="15" y="1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7" name="Freeform 13"/>
            <p:cNvSpPr>
              <a:spLocks noEditPoints="1"/>
            </p:cNvSpPr>
            <p:nvPr/>
          </p:nvSpPr>
          <p:spPr bwMode="auto">
            <a:xfrm>
              <a:off x="4425950" y="5572125"/>
              <a:ext cx="528638" cy="192088"/>
            </a:xfrm>
            <a:custGeom>
              <a:avLst/>
              <a:gdLst>
                <a:gd name="T0" fmla="*/ 2147483646 w 333"/>
                <a:gd name="T1" fmla="*/ 2147483646 h 121"/>
                <a:gd name="T2" fmla="*/ 2147483646 w 333"/>
                <a:gd name="T3" fmla="*/ 2147483646 h 121"/>
                <a:gd name="T4" fmla="*/ 2147483646 w 333"/>
                <a:gd name="T5" fmla="*/ 2147483646 h 121"/>
                <a:gd name="T6" fmla="*/ 2147483646 w 333"/>
                <a:gd name="T7" fmla="*/ 2147483646 h 121"/>
                <a:gd name="T8" fmla="*/ 2147483646 w 333"/>
                <a:gd name="T9" fmla="*/ 2147483646 h 121"/>
                <a:gd name="T10" fmla="*/ 2147483646 w 333"/>
                <a:gd name="T11" fmla="*/ 2147483646 h 121"/>
                <a:gd name="T12" fmla="*/ 0 w 333"/>
                <a:gd name="T13" fmla="*/ 2147483646 h 121"/>
                <a:gd name="T14" fmla="*/ 2147483646 w 333"/>
                <a:gd name="T15" fmla="*/ 2147483646 h 121"/>
                <a:gd name="T16" fmla="*/ 2147483646 w 333"/>
                <a:gd name="T17" fmla="*/ 2147483646 h 121"/>
                <a:gd name="T18" fmla="*/ 2147483646 w 333"/>
                <a:gd name="T19" fmla="*/ 2147483646 h 121"/>
                <a:gd name="T20" fmla="*/ 2147483646 w 333"/>
                <a:gd name="T21" fmla="*/ 2147483646 h 121"/>
                <a:gd name="T22" fmla="*/ 2147483646 w 333"/>
                <a:gd name="T23" fmla="*/ 2147483646 h 121"/>
                <a:gd name="T24" fmla="*/ 2147483646 w 333"/>
                <a:gd name="T25" fmla="*/ 2147483646 h 121"/>
                <a:gd name="T26" fmla="*/ 2147483646 w 333"/>
                <a:gd name="T27" fmla="*/ 2147483646 h 121"/>
                <a:gd name="T28" fmla="*/ 2147483646 w 333"/>
                <a:gd name="T29" fmla="*/ 2147483646 h 121"/>
                <a:gd name="T30" fmla="*/ 2147483646 w 333"/>
                <a:gd name="T31" fmla="*/ 2147483646 h 121"/>
                <a:gd name="T32" fmla="*/ 2147483646 w 333"/>
                <a:gd name="T33" fmla="*/ 2147483646 h 121"/>
                <a:gd name="T34" fmla="*/ 2147483646 w 333"/>
                <a:gd name="T35" fmla="*/ 2147483646 h 121"/>
                <a:gd name="T36" fmla="*/ 2147483646 w 333"/>
                <a:gd name="T37" fmla="*/ 2147483646 h 121"/>
                <a:gd name="T38" fmla="*/ 2147483646 w 333"/>
                <a:gd name="T39" fmla="*/ 2147483646 h 121"/>
                <a:gd name="T40" fmla="*/ 2147483646 w 333"/>
                <a:gd name="T41" fmla="*/ 2147483646 h 121"/>
                <a:gd name="T42" fmla="*/ 2147483646 w 333"/>
                <a:gd name="T43" fmla="*/ 2147483646 h 121"/>
                <a:gd name="T44" fmla="*/ 2147483646 w 333"/>
                <a:gd name="T45" fmla="*/ 2147483646 h 121"/>
                <a:gd name="T46" fmla="*/ 2147483646 w 333"/>
                <a:gd name="T47" fmla="*/ 2147483646 h 121"/>
                <a:gd name="T48" fmla="*/ 2147483646 w 333"/>
                <a:gd name="T49" fmla="*/ 2147483646 h 121"/>
                <a:gd name="T50" fmla="*/ 2147483646 w 333"/>
                <a:gd name="T51" fmla="*/ 2147483646 h 121"/>
                <a:gd name="T52" fmla="*/ 2147483646 w 333"/>
                <a:gd name="T53" fmla="*/ 2147483646 h 121"/>
                <a:gd name="T54" fmla="*/ 2147483646 w 333"/>
                <a:gd name="T55" fmla="*/ 2147483646 h 121"/>
                <a:gd name="T56" fmla="*/ 2147483646 w 333"/>
                <a:gd name="T57" fmla="*/ 2147483646 h 121"/>
                <a:gd name="T58" fmla="*/ 2147483646 w 333"/>
                <a:gd name="T59" fmla="*/ 2147483646 h 121"/>
                <a:gd name="T60" fmla="*/ 2147483646 w 333"/>
                <a:gd name="T61" fmla="*/ 2147483646 h 121"/>
                <a:gd name="T62" fmla="*/ 2147483646 w 333"/>
                <a:gd name="T63" fmla="*/ 2147483646 h 121"/>
                <a:gd name="T64" fmla="*/ 2147483646 w 333"/>
                <a:gd name="T65" fmla="*/ 2147483646 h 121"/>
                <a:gd name="T66" fmla="*/ 2147483646 w 333"/>
                <a:gd name="T67" fmla="*/ 2147483646 h 121"/>
                <a:gd name="T68" fmla="*/ 2147483646 w 333"/>
                <a:gd name="T69" fmla="*/ 2147483646 h 121"/>
                <a:gd name="T70" fmla="*/ 2147483646 w 333"/>
                <a:gd name="T71" fmla="*/ 2147483646 h 121"/>
                <a:gd name="T72" fmla="*/ 2147483646 w 333"/>
                <a:gd name="T73" fmla="*/ 2147483646 h 121"/>
                <a:gd name="T74" fmla="*/ 2147483646 w 333"/>
                <a:gd name="T75" fmla="*/ 2147483646 h 121"/>
                <a:gd name="T76" fmla="*/ 2147483646 w 333"/>
                <a:gd name="T77" fmla="*/ 2147483646 h 121"/>
                <a:gd name="T78" fmla="*/ 2147483646 w 333"/>
                <a:gd name="T79" fmla="*/ 2147483646 h 121"/>
                <a:gd name="T80" fmla="*/ 2147483646 w 333"/>
                <a:gd name="T81" fmla="*/ 2147483646 h 121"/>
                <a:gd name="T82" fmla="*/ 2147483646 w 333"/>
                <a:gd name="T83" fmla="*/ 2147483646 h 121"/>
                <a:gd name="T84" fmla="*/ 2147483646 w 333"/>
                <a:gd name="T85" fmla="*/ 2147483646 h 1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33" h="121">
                  <a:moveTo>
                    <a:pt x="64" y="49"/>
                  </a:moveTo>
                  <a:lnTo>
                    <a:pt x="66" y="46"/>
                  </a:lnTo>
                  <a:lnTo>
                    <a:pt x="71" y="46"/>
                  </a:lnTo>
                  <a:lnTo>
                    <a:pt x="77" y="54"/>
                  </a:lnTo>
                  <a:lnTo>
                    <a:pt x="77" y="59"/>
                  </a:lnTo>
                  <a:lnTo>
                    <a:pt x="66" y="62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4" y="59"/>
                  </a:lnTo>
                  <a:lnTo>
                    <a:pt x="69" y="57"/>
                  </a:lnTo>
                  <a:lnTo>
                    <a:pt x="64" y="54"/>
                  </a:lnTo>
                  <a:lnTo>
                    <a:pt x="64" y="49"/>
                  </a:lnTo>
                  <a:close/>
                  <a:moveTo>
                    <a:pt x="20" y="33"/>
                  </a:moveTo>
                  <a:lnTo>
                    <a:pt x="23" y="39"/>
                  </a:lnTo>
                  <a:lnTo>
                    <a:pt x="20" y="41"/>
                  </a:lnTo>
                  <a:lnTo>
                    <a:pt x="15" y="39"/>
                  </a:lnTo>
                  <a:lnTo>
                    <a:pt x="5" y="46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5" y="51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23" y="46"/>
                  </a:lnTo>
                  <a:lnTo>
                    <a:pt x="28" y="46"/>
                  </a:lnTo>
                  <a:lnTo>
                    <a:pt x="33" y="36"/>
                  </a:lnTo>
                  <a:lnTo>
                    <a:pt x="43" y="39"/>
                  </a:lnTo>
                  <a:lnTo>
                    <a:pt x="46" y="33"/>
                  </a:lnTo>
                  <a:lnTo>
                    <a:pt x="48" y="39"/>
                  </a:lnTo>
                  <a:lnTo>
                    <a:pt x="56" y="36"/>
                  </a:lnTo>
                  <a:lnTo>
                    <a:pt x="66" y="26"/>
                  </a:lnTo>
                  <a:lnTo>
                    <a:pt x="71" y="23"/>
                  </a:lnTo>
                  <a:lnTo>
                    <a:pt x="74" y="21"/>
                  </a:lnTo>
                  <a:lnTo>
                    <a:pt x="82" y="21"/>
                  </a:lnTo>
                  <a:lnTo>
                    <a:pt x="89" y="21"/>
                  </a:lnTo>
                  <a:lnTo>
                    <a:pt x="102" y="23"/>
                  </a:lnTo>
                  <a:lnTo>
                    <a:pt x="107" y="26"/>
                  </a:lnTo>
                  <a:lnTo>
                    <a:pt x="102" y="28"/>
                  </a:lnTo>
                  <a:lnTo>
                    <a:pt x="95" y="28"/>
                  </a:lnTo>
                  <a:lnTo>
                    <a:pt x="92" y="31"/>
                  </a:lnTo>
                  <a:lnTo>
                    <a:pt x="95" y="36"/>
                  </a:lnTo>
                  <a:lnTo>
                    <a:pt x="115" y="39"/>
                  </a:lnTo>
                  <a:lnTo>
                    <a:pt x="118" y="36"/>
                  </a:lnTo>
                  <a:lnTo>
                    <a:pt x="123" y="36"/>
                  </a:lnTo>
                  <a:lnTo>
                    <a:pt x="128" y="41"/>
                  </a:lnTo>
                  <a:lnTo>
                    <a:pt x="138" y="44"/>
                  </a:lnTo>
                  <a:lnTo>
                    <a:pt x="141" y="41"/>
                  </a:lnTo>
                  <a:lnTo>
                    <a:pt x="143" y="39"/>
                  </a:lnTo>
                  <a:lnTo>
                    <a:pt x="148" y="41"/>
                  </a:lnTo>
                  <a:lnTo>
                    <a:pt x="148" y="46"/>
                  </a:lnTo>
                  <a:lnTo>
                    <a:pt x="159" y="54"/>
                  </a:lnTo>
                  <a:lnTo>
                    <a:pt x="166" y="54"/>
                  </a:lnTo>
                  <a:lnTo>
                    <a:pt x="171" y="51"/>
                  </a:lnTo>
                  <a:lnTo>
                    <a:pt x="177" y="57"/>
                  </a:lnTo>
                  <a:lnTo>
                    <a:pt x="182" y="57"/>
                  </a:lnTo>
                  <a:lnTo>
                    <a:pt x="187" y="59"/>
                  </a:lnTo>
                  <a:lnTo>
                    <a:pt x="195" y="54"/>
                  </a:lnTo>
                  <a:lnTo>
                    <a:pt x="200" y="57"/>
                  </a:lnTo>
                  <a:lnTo>
                    <a:pt x="205" y="74"/>
                  </a:lnTo>
                  <a:lnTo>
                    <a:pt x="215" y="87"/>
                  </a:lnTo>
                  <a:lnTo>
                    <a:pt x="220" y="87"/>
                  </a:lnTo>
                  <a:lnTo>
                    <a:pt x="220" y="85"/>
                  </a:lnTo>
                  <a:lnTo>
                    <a:pt x="228" y="90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6" y="95"/>
                  </a:lnTo>
                  <a:lnTo>
                    <a:pt x="246" y="100"/>
                  </a:lnTo>
                  <a:lnTo>
                    <a:pt x="238" y="103"/>
                  </a:lnTo>
                  <a:lnTo>
                    <a:pt x="228" y="113"/>
                  </a:lnTo>
                  <a:lnTo>
                    <a:pt x="228" y="118"/>
                  </a:lnTo>
                  <a:lnTo>
                    <a:pt x="238" y="121"/>
                  </a:lnTo>
                  <a:lnTo>
                    <a:pt x="246" y="116"/>
                  </a:lnTo>
                  <a:lnTo>
                    <a:pt x="251" y="118"/>
                  </a:lnTo>
                  <a:lnTo>
                    <a:pt x="266" y="116"/>
                  </a:lnTo>
                  <a:lnTo>
                    <a:pt x="274" y="116"/>
                  </a:lnTo>
                  <a:lnTo>
                    <a:pt x="284" y="121"/>
                  </a:lnTo>
                  <a:lnTo>
                    <a:pt x="302" y="116"/>
                  </a:lnTo>
                  <a:lnTo>
                    <a:pt x="302" y="113"/>
                  </a:lnTo>
                  <a:lnTo>
                    <a:pt x="307" y="113"/>
                  </a:lnTo>
                  <a:lnTo>
                    <a:pt x="312" y="110"/>
                  </a:lnTo>
                  <a:lnTo>
                    <a:pt x="323" y="110"/>
                  </a:lnTo>
                  <a:lnTo>
                    <a:pt x="330" y="110"/>
                  </a:lnTo>
                  <a:lnTo>
                    <a:pt x="333" y="103"/>
                  </a:lnTo>
                  <a:lnTo>
                    <a:pt x="330" y="100"/>
                  </a:lnTo>
                  <a:lnTo>
                    <a:pt x="325" y="100"/>
                  </a:lnTo>
                  <a:lnTo>
                    <a:pt x="320" y="90"/>
                  </a:lnTo>
                  <a:lnTo>
                    <a:pt x="307" y="85"/>
                  </a:lnTo>
                  <a:lnTo>
                    <a:pt x="292" y="85"/>
                  </a:lnTo>
                  <a:lnTo>
                    <a:pt x="287" y="85"/>
                  </a:lnTo>
                  <a:lnTo>
                    <a:pt x="289" y="80"/>
                  </a:lnTo>
                  <a:lnTo>
                    <a:pt x="292" y="72"/>
                  </a:lnTo>
                  <a:lnTo>
                    <a:pt x="289" y="72"/>
                  </a:lnTo>
                  <a:lnTo>
                    <a:pt x="284" y="74"/>
                  </a:lnTo>
                  <a:lnTo>
                    <a:pt x="277" y="74"/>
                  </a:lnTo>
                  <a:lnTo>
                    <a:pt x="266" y="64"/>
                  </a:lnTo>
                  <a:lnTo>
                    <a:pt x="264" y="67"/>
                  </a:lnTo>
                  <a:lnTo>
                    <a:pt x="259" y="64"/>
                  </a:lnTo>
                  <a:lnTo>
                    <a:pt x="251" y="57"/>
                  </a:lnTo>
                  <a:lnTo>
                    <a:pt x="246" y="62"/>
                  </a:lnTo>
                  <a:lnTo>
                    <a:pt x="243" y="59"/>
                  </a:lnTo>
                  <a:lnTo>
                    <a:pt x="243" y="57"/>
                  </a:lnTo>
                  <a:lnTo>
                    <a:pt x="241" y="54"/>
                  </a:lnTo>
                  <a:lnTo>
                    <a:pt x="238" y="57"/>
                  </a:lnTo>
                  <a:lnTo>
                    <a:pt x="236" y="54"/>
                  </a:lnTo>
                  <a:lnTo>
                    <a:pt x="223" y="51"/>
                  </a:lnTo>
                  <a:lnTo>
                    <a:pt x="215" y="44"/>
                  </a:lnTo>
                  <a:lnTo>
                    <a:pt x="207" y="39"/>
                  </a:lnTo>
                  <a:lnTo>
                    <a:pt x="200" y="33"/>
                  </a:lnTo>
                  <a:lnTo>
                    <a:pt x="182" y="33"/>
                  </a:lnTo>
                  <a:lnTo>
                    <a:pt x="177" y="28"/>
                  </a:lnTo>
                  <a:lnTo>
                    <a:pt x="174" y="23"/>
                  </a:lnTo>
                  <a:lnTo>
                    <a:pt x="166" y="15"/>
                  </a:lnTo>
                  <a:lnTo>
                    <a:pt x="161" y="15"/>
                  </a:lnTo>
                  <a:lnTo>
                    <a:pt x="159" y="13"/>
                  </a:lnTo>
                  <a:lnTo>
                    <a:pt x="136" y="10"/>
                  </a:lnTo>
                  <a:lnTo>
                    <a:pt x="128" y="13"/>
                  </a:lnTo>
                  <a:lnTo>
                    <a:pt x="118" y="10"/>
                  </a:lnTo>
                  <a:lnTo>
                    <a:pt x="112" y="3"/>
                  </a:lnTo>
                  <a:lnTo>
                    <a:pt x="97" y="0"/>
                  </a:lnTo>
                  <a:lnTo>
                    <a:pt x="84" y="0"/>
                  </a:lnTo>
                  <a:lnTo>
                    <a:pt x="79" y="5"/>
                  </a:lnTo>
                  <a:lnTo>
                    <a:pt x="61" y="8"/>
                  </a:lnTo>
                  <a:lnTo>
                    <a:pt x="48" y="10"/>
                  </a:lnTo>
                  <a:lnTo>
                    <a:pt x="43" y="15"/>
                  </a:lnTo>
                  <a:lnTo>
                    <a:pt x="30" y="18"/>
                  </a:lnTo>
                  <a:lnTo>
                    <a:pt x="25" y="23"/>
                  </a:lnTo>
                  <a:lnTo>
                    <a:pt x="20" y="28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8" name="Freeform 14"/>
            <p:cNvSpPr>
              <a:spLocks noEditPoints="1"/>
            </p:cNvSpPr>
            <p:nvPr/>
          </p:nvSpPr>
          <p:spPr bwMode="auto">
            <a:xfrm>
              <a:off x="4751388" y="5368925"/>
              <a:ext cx="284162" cy="333375"/>
            </a:xfrm>
            <a:custGeom>
              <a:avLst/>
              <a:gdLst>
                <a:gd name="T0" fmla="*/ 2147483646 w 179"/>
                <a:gd name="T1" fmla="*/ 2147483646 h 210"/>
                <a:gd name="T2" fmla="*/ 2147483646 w 179"/>
                <a:gd name="T3" fmla="*/ 2147483646 h 210"/>
                <a:gd name="T4" fmla="*/ 2147483646 w 179"/>
                <a:gd name="T5" fmla="*/ 2147483646 h 210"/>
                <a:gd name="T6" fmla="*/ 2147483646 w 179"/>
                <a:gd name="T7" fmla="*/ 2147483646 h 210"/>
                <a:gd name="T8" fmla="*/ 2147483646 w 179"/>
                <a:gd name="T9" fmla="*/ 2147483646 h 210"/>
                <a:gd name="T10" fmla="*/ 2147483646 w 179"/>
                <a:gd name="T11" fmla="*/ 2147483646 h 210"/>
                <a:gd name="T12" fmla="*/ 2147483646 w 179"/>
                <a:gd name="T13" fmla="*/ 2147483646 h 210"/>
                <a:gd name="T14" fmla="*/ 2147483646 w 179"/>
                <a:gd name="T15" fmla="*/ 2147483646 h 210"/>
                <a:gd name="T16" fmla="*/ 2147483646 w 179"/>
                <a:gd name="T17" fmla="*/ 2147483646 h 210"/>
                <a:gd name="T18" fmla="*/ 2147483646 w 179"/>
                <a:gd name="T19" fmla="*/ 2147483646 h 210"/>
                <a:gd name="T20" fmla="*/ 2147483646 w 179"/>
                <a:gd name="T21" fmla="*/ 2147483646 h 210"/>
                <a:gd name="T22" fmla="*/ 2147483646 w 179"/>
                <a:gd name="T23" fmla="*/ 2147483646 h 210"/>
                <a:gd name="T24" fmla="*/ 2147483646 w 179"/>
                <a:gd name="T25" fmla="*/ 2147483646 h 210"/>
                <a:gd name="T26" fmla="*/ 2147483646 w 179"/>
                <a:gd name="T27" fmla="*/ 2147483646 h 210"/>
                <a:gd name="T28" fmla="*/ 2147483646 w 179"/>
                <a:gd name="T29" fmla="*/ 2147483646 h 210"/>
                <a:gd name="T30" fmla="*/ 2147483646 w 179"/>
                <a:gd name="T31" fmla="*/ 2147483646 h 210"/>
                <a:gd name="T32" fmla="*/ 2147483646 w 179"/>
                <a:gd name="T33" fmla="*/ 2147483646 h 210"/>
                <a:gd name="T34" fmla="*/ 2147483646 w 179"/>
                <a:gd name="T35" fmla="*/ 2147483646 h 210"/>
                <a:gd name="T36" fmla="*/ 2147483646 w 179"/>
                <a:gd name="T37" fmla="*/ 2147483646 h 210"/>
                <a:gd name="T38" fmla="*/ 2147483646 w 179"/>
                <a:gd name="T39" fmla="*/ 2147483646 h 210"/>
                <a:gd name="T40" fmla="*/ 2147483646 w 179"/>
                <a:gd name="T41" fmla="*/ 2147483646 h 210"/>
                <a:gd name="T42" fmla="*/ 2147483646 w 179"/>
                <a:gd name="T43" fmla="*/ 2147483646 h 210"/>
                <a:gd name="T44" fmla="*/ 2147483646 w 179"/>
                <a:gd name="T45" fmla="*/ 2147483646 h 210"/>
                <a:gd name="T46" fmla="*/ 2147483646 w 179"/>
                <a:gd name="T47" fmla="*/ 2147483646 h 210"/>
                <a:gd name="T48" fmla="*/ 2147483646 w 179"/>
                <a:gd name="T49" fmla="*/ 2147483646 h 210"/>
                <a:gd name="T50" fmla="*/ 2147483646 w 179"/>
                <a:gd name="T51" fmla="*/ 2147483646 h 210"/>
                <a:gd name="T52" fmla="*/ 2147483646 w 179"/>
                <a:gd name="T53" fmla="*/ 2147483646 h 210"/>
                <a:gd name="T54" fmla="*/ 2147483646 w 179"/>
                <a:gd name="T55" fmla="*/ 2147483646 h 210"/>
                <a:gd name="T56" fmla="*/ 2147483646 w 179"/>
                <a:gd name="T57" fmla="*/ 2147483646 h 210"/>
                <a:gd name="T58" fmla="*/ 2147483646 w 179"/>
                <a:gd name="T59" fmla="*/ 2147483646 h 210"/>
                <a:gd name="T60" fmla="*/ 2147483646 w 179"/>
                <a:gd name="T61" fmla="*/ 2147483646 h 210"/>
                <a:gd name="T62" fmla="*/ 2147483646 w 179"/>
                <a:gd name="T63" fmla="*/ 2147483646 h 210"/>
                <a:gd name="T64" fmla="*/ 2147483646 w 179"/>
                <a:gd name="T65" fmla="*/ 2147483646 h 210"/>
                <a:gd name="T66" fmla="*/ 2147483646 w 179"/>
                <a:gd name="T67" fmla="*/ 0 h 210"/>
                <a:gd name="T68" fmla="*/ 2147483646 w 179"/>
                <a:gd name="T69" fmla="*/ 2147483646 h 210"/>
                <a:gd name="T70" fmla="*/ 2147483646 w 179"/>
                <a:gd name="T71" fmla="*/ 2147483646 h 210"/>
                <a:gd name="T72" fmla="*/ 2147483646 w 179"/>
                <a:gd name="T73" fmla="*/ 2147483646 h 210"/>
                <a:gd name="T74" fmla="*/ 0 w 179"/>
                <a:gd name="T75" fmla="*/ 2147483646 h 210"/>
                <a:gd name="T76" fmla="*/ 2147483646 w 179"/>
                <a:gd name="T77" fmla="*/ 2147483646 h 210"/>
                <a:gd name="T78" fmla="*/ 2147483646 w 179"/>
                <a:gd name="T79" fmla="*/ 2147483646 h 210"/>
                <a:gd name="T80" fmla="*/ 2147483646 w 179"/>
                <a:gd name="T81" fmla="*/ 2147483646 h 210"/>
                <a:gd name="T82" fmla="*/ 2147483646 w 179"/>
                <a:gd name="T83" fmla="*/ 2147483646 h 210"/>
                <a:gd name="T84" fmla="*/ 2147483646 w 179"/>
                <a:gd name="T85" fmla="*/ 2147483646 h 210"/>
                <a:gd name="T86" fmla="*/ 2147483646 w 179"/>
                <a:gd name="T87" fmla="*/ 2147483646 h 210"/>
                <a:gd name="T88" fmla="*/ 2147483646 w 179"/>
                <a:gd name="T89" fmla="*/ 2147483646 h 210"/>
                <a:gd name="T90" fmla="*/ 2147483646 w 179"/>
                <a:gd name="T91" fmla="*/ 2147483646 h 210"/>
                <a:gd name="T92" fmla="*/ 2147483646 w 179"/>
                <a:gd name="T93" fmla="*/ 2147483646 h 210"/>
                <a:gd name="T94" fmla="*/ 2147483646 w 179"/>
                <a:gd name="T95" fmla="*/ 2147483646 h 210"/>
                <a:gd name="T96" fmla="*/ 2147483646 w 179"/>
                <a:gd name="T97" fmla="*/ 2147483646 h 210"/>
                <a:gd name="T98" fmla="*/ 2147483646 w 179"/>
                <a:gd name="T99" fmla="*/ 2147483646 h 21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9" h="210">
                  <a:moveTo>
                    <a:pt x="166" y="190"/>
                  </a:moveTo>
                  <a:lnTo>
                    <a:pt x="169" y="192"/>
                  </a:lnTo>
                  <a:lnTo>
                    <a:pt x="169" y="187"/>
                  </a:lnTo>
                  <a:lnTo>
                    <a:pt x="166" y="190"/>
                  </a:lnTo>
                  <a:close/>
                  <a:moveTo>
                    <a:pt x="146" y="210"/>
                  </a:moveTo>
                  <a:lnTo>
                    <a:pt x="161" y="210"/>
                  </a:lnTo>
                  <a:lnTo>
                    <a:pt x="166" y="202"/>
                  </a:lnTo>
                  <a:lnTo>
                    <a:pt x="166" y="195"/>
                  </a:lnTo>
                  <a:lnTo>
                    <a:pt x="164" y="197"/>
                  </a:lnTo>
                  <a:lnTo>
                    <a:pt x="161" y="200"/>
                  </a:lnTo>
                  <a:lnTo>
                    <a:pt x="154" y="197"/>
                  </a:lnTo>
                  <a:lnTo>
                    <a:pt x="146" y="202"/>
                  </a:lnTo>
                  <a:lnTo>
                    <a:pt x="146" y="210"/>
                  </a:lnTo>
                  <a:close/>
                  <a:moveTo>
                    <a:pt x="164" y="159"/>
                  </a:moveTo>
                  <a:lnTo>
                    <a:pt x="169" y="156"/>
                  </a:lnTo>
                  <a:lnTo>
                    <a:pt x="179" y="161"/>
                  </a:lnTo>
                  <a:lnTo>
                    <a:pt x="177" y="164"/>
                  </a:lnTo>
                  <a:lnTo>
                    <a:pt x="172" y="161"/>
                  </a:lnTo>
                  <a:lnTo>
                    <a:pt x="166" y="161"/>
                  </a:lnTo>
                  <a:lnTo>
                    <a:pt x="164" y="159"/>
                  </a:lnTo>
                  <a:close/>
                  <a:moveTo>
                    <a:pt x="146" y="143"/>
                  </a:moveTo>
                  <a:lnTo>
                    <a:pt x="141" y="146"/>
                  </a:lnTo>
                  <a:lnTo>
                    <a:pt x="141" y="151"/>
                  </a:lnTo>
                  <a:lnTo>
                    <a:pt x="133" y="159"/>
                  </a:lnTo>
                  <a:lnTo>
                    <a:pt x="131" y="159"/>
                  </a:lnTo>
                  <a:lnTo>
                    <a:pt x="131" y="161"/>
                  </a:lnTo>
                  <a:lnTo>
                    <a:pt x="133" y="161"/>
                  </a:lnTo>
                  <a:lnTo>
                    <a:pt x="146" y="154"/>
                  </a:lnTo>
                  <a:lnTo>
                    <a:pt x="146" y="146"/>
                  </a:lnTo>
                  <a:lnTo>
                    <a:pt x="146" y="143"/>
                  </a:lnTo>
                  <a:close/>
                  <a:moveTo>
                    <a:pt x="128" y="138"/>
                  </a:moveTo>
                  <a:lnTo>
                    <a:pt x="136" y="143"/>
                  </a:lnTo>
                  <a:lnTo>
                    <a:pt x="136" y="149"/>
                  </a:lnTo>
                  <a:lnTo>
                    <a:pt x="131" y="146"/>
                  </a:lnTo>
                  <a:lnTo>
                    <a:pt x="128" y="143"/>
                  </a:lnTo>
                  <a:lnTo>
                    <a:pt x="128" y="138"/>
                  </a:lnTo>
                  <a:close/>
                  <a:moveTo>
                    <a:pt x="105" y="115"/>
                  </a:moveTo>
                  <a:lnTo>
                    <a:pt x="110" y="125"/>
                  </a:lnTo>
                  <a:lnTo>
                    <a:pt x="110" y="133"/>
                  </a:lnTo>
                  <a:lnTo>
                    <a:pt x="115" y="141"/>
                  </a:lnTo>
                  <a:lnTo>
                    <a:pt x="113" y="141"/>
                  </a:lnTo>
                  <a:lnTo>
                    <a:pt x="107" y="136"/>
                  </a:lnTo>
                  <a:lnTo>
                    <a:pt x="102" y="128"/>
                  </a:lnTo>
                  <a:lnTo>
                    <a:pt x="107" y="125"/>
                  </a:lnTo>
                  <a:lnTo>
                    <a:pt x="102" y="118"/>
                  </a:lnTo>
                  <a:lnTo>
                    <a:pt x="105" y="115"/>
                  </a:lnTo>
                  <a:close/>
                  <a:moveTo>
                    <a:pt x="82" y="113"/>
                  </a:moveTo>
                  <a:lnTo>
                    <a:pt x="79" y="118"/>
                  </a:lnTo>
                  <a:lnTo>
                    <a:pt x="84" y="118"/>
                  </a:lnTo>
                  <a:lnTo>
                    <a:pt x="82" y="113"/>
                  </a:lnTo>
                  <a:close/>
                  <a:moveTo>
                    <a:pt x="131" y="97"/>
                  </a:moveTo>
                  <a:lnTo>
                    <a:pt x="125" y="105"/>
                  </a:lnTo>
                  <a:lnTo>
                    <a:pt x="131" y="108"/>
                  </a:lnTo>
                  <a:lnTo>
                    <a:pt x="133" y="102"/>
                  </a:lnTo>
                  <a:lnTo>
                    <a:pt x="131" y="97"/>
                  </a:lnTo>
                  <a:close/>
                  <a:moveTo>
                    <a:pt x="95" y="82"/>
                  </a:moveTo>
                  <a:lnTo>
                    <a:pt x="95" y="84"/>
                  </a:lnTo>
                  <a:lnTo>
                    <a:pt x="100" y="90"/>
                  </a:lnTo>
                  <a:lnTo>
                    <a:pt x="100" y="100"/>
                  </a:lnTo>
                  <a:lnTo>
                    <a:pt x="97" y="102"/>
                  </a:lnTo>
                  <a:lnTo>
                    <a:pt x="100" y="105"/>
                  </a:lnTo>
                  <a:lnTo>
                    <a:pt x="107" y="105"/>
                  </a:lnTo>
                  <a:lnTo>
                    <a:pt x="107" y="102"/>
                  </a:lnTo>
                  <a:lnTo>
                    <a:pt x="102" y="92"/>
                  </a:lnTo>
                  <a:lnTo>
                    <a:pt x="102" y="87"/>
                  </a:lnTo>
                  <a:lnTo>
                    <a:pt x="95" y="82"/>
                  </a:lnTo>
                  <a:close/>
                  <a:moveTo>
                    <a:pt x="72" y="54"/>
                  </a:moveTo>
                  <a:lnTo>
                    <a:pt x="79" y="59"/>
                  </a:lnTo>
                  <a:lnTo>
                    <a:pt x="84" y="66"/>
                  </a:lnTo>
                  <a:lnTo>
                    <a:pt x="82" y="77"/>
                  </a:lnTo>
                  <a:lnTo>
                    <a:pt x="79" y="79"/>
                  </a:lnTo>
                  <a:lnTo>
                    <a:pt x="77" y="74"/>
                  </a:lnTo>
                  <a:lnTo>
                    <a:pt x="79" y="74"/>
                  </a:lnTo>
                  <a:lnTo>
                    <a:pt x="82" y="69"/>
                  </a:lnTo>
                  <a:lnTo>
                    <a:pt x="77" y="61"/>
                  </a:lnTo>
                  <a:lnTo>
                    <a:pt x="69" y="59"/>
                  </a:lnTo>
                  <a:lnTo>
                    <a:pt x="72" y="54"/>
                  </a:lnTo>
                  <a:close/>
                  <a:moveTo>
                    <a:pt x="38" y="0"/>
                  </a:moveTo>
                  <a:lnTo>
                    <a:pt x="46" y="0"/>
                  </a:lnTo>
                  <a:lnTo>
                    <a:pt x="56" y="7"/>
                  </a:lnTo>
                  <a:lnTo>
                    <a:pt x="56" y="13"/>
                  </a:lnTo>
                  <a:lnTo>
                    <a:pt x="61" y="15"/>
                  </a:lnTo>
                  <a:lnTo>
                    <a:pt x="61" y="23"/>
                  </a:lnTo>
                  <a:lnTo>
                    <a:pt x="56" y="28"/>
                  </a:lnTo>
                  <a:lnTo>
                    <a:pt x="56" y="33"/>
                  </a:lnTo>
                  <a:lnTo>
                    <a:pt x="51" y="38"/>
                  </a:lnTo>
                  <a:lnTo>
                    <a:pt x="54" y="28"/>
                  </a:lnTo>
                  <a:lnTo>
                    <a:pt x="51" y="23"/>
                  </a:lnTo>
                  <a:lnTo>
                    <a:pt x="56" y="18"/>
                  </a:lnTo>
                  <a:lnTo>
                    <a:pt x="49" y="10"/>
                  </a:lnTo>
                  <a:lnTo>
                    <a:pt x="49" y="2"/>
                  </a:lnTo>
                  <a:lnTo>
                    <a:pt x="38" y="0"/>
                  </a:lnTo>
                  <a:close/>
                  <a:moveTo>
                    <a:pt x="0" y="7"/>
                  </a:moveTo>
                  <a:lnTo>
                    <a:pt x="7" y="7"/>
                  </a:lnTo>
                  <a:lnTo>
                    <a:pt x="13" y="10"/>
                  </a:lnTo>
                  <a:lnTo>
                    <a:pt x="20" y="5"/>
                  </a:lnTo>
                  <a:lnTo>
                    <a:pt x="31" y="5"/>
                  </a:lnTo>
                  <a:lnTo>
                    <a:pt x="38" y="10"/>
                  </a:lnTo>
                  <a:lnTo>
                    <a:pt x="33" y="10"/>
                  </a:lnTo>
                  <a:lnTo>
                    <a:pt x="25" y="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0" y="7"/>
                  </a:lnTo>
                  <a:close/>
                  <a:moveTo>
                    <a:pt x="38" y="66"/>
                  </a:moveTo>
                  <a:lnTo>
                    <a:pt x="46" y="61"/>
                  </a:lnTo>
                  <a:lnTo>
                    <a:pt x="54" y="64"/>
                  </a:lnTo>
                  <a:lnTo>
                    <a:pt x="51" y="69"/>
                  </a:lnTo>
                  <a:lnTo>
                    <a:pt x="43" y="69"/>
                  </a:lnTo>
                  <a:lnTo>
                    <a:pt x="38" y="66"/>
                  </a:lnTo>
                  <a:close/>
                  <a:moveTo>
                    <a:pt x="31" y="97"/>
                  </a:moveTo>
                  <a:lnTo>
                    <a:pt x="28" y="92"/>
                  </a:lnTo>
                  <a:lnTo>
                    <a:pt x="33" y="92"/>
                  </a:lnTo>
                  <a:lnTo>
                    <a:pt x="31" y="97"/>
                  </a:lnTo>
                  <a:close/>
                  <a:moveTo>
                    <a:pt x="23" y="97"/>
                  </a:moveTo>
                  <a:lnTo>
                    <a:pt x="28" y="95"/>
                  </a:lnTo>
                  <a:lnTo>
                    <a:pt x="28" y="100"/>
                  </a:lnTo>
                  <a:lnTo>
                    <a:pt x="23" y="97"/>
                  </a:lnTo>
                  <a:close/>
                  <a:moveTo>
                    <a:pt x="25" y="90"/>
                  </a:moveTo>
                  <a:lnTo>
                    <a:pt x="33" y="84"/>
                  </a:lnTo>
                  <a:lnTo>
                    <a:pt x="28" y="74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0" y="74"/>
                  </a:lnTo>
                  <a:lnTo>
                    <a:pt x="15" y="82"/>
                  </a:lnTo>
                  <a:lnTo>
                    <a:pt x="18" y="87"/>
                  </a:lnTo>
                  <a:lnTo>
                    <a:pt x="25" y="84"/>
                  </a:lnTo>
                  <a:lnTo>
                    <a:pt x="25" y="90"/>
                  </a:lnTo>
                  <a:close/>
                  <a:moveTo>
                    <a:pt x="33" y="97"/>
                  </a:moveTo>
                  <a:lnTo>
                    <a:pt x="25" y="102"/>
                  </a:lnTo>
                  <a:lnTo>
                    <a:pt x="25" y="108"/>
                  </a:lnTo>
                  <a:lnTo>
                    <a:pt x="31" y="115"/>
                  </a:lnTo>
                  <a:lnTo>
                    <a:pt x="36" y="113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6" y="100"/>
                  </a:lnTo>
                  <a:lnTo>
                    <a:pt x="33" y="97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59" name="Freeform 15"/>
            <p:cNvSpPr>
              <a:spLocks noEditPoints="1"/>
            </p:cNvSpPr>
            <p:nvPr/>
          </p:nvSpPr>
          <p:spPr bwMode="auto">
            <a:xfrm>
              <a:off x="2679700" y="3808413"/>
              <a:ext cx="2816225" cy="1657350"/>
            </a:xfrm>
            <a:custGeom>
              <a:avLst/>
              <a:gdLst>
                <a:gd name="T0" fmla="*/ 2147483646 w 692"/>
                <a:gd name="T1" fmla="*/ 2147483646 h 407"/>
                <a:gd name="T2" fmla="*/ 2147483646 w 692"/>
                <a:gd name="T3" fmla="*/ 2147483646 h 407"/>
                <a:gd name="T4" fmla="*/ 2147483646 w 692"/>
                <a:gd name="T5" fmla="*/ 2147483646 h 407"/>
                <a:gd name="T6" fmla="*/ 2147483646 w 692"/>
                <a:gd name="T7" fmla="*/ 2147483646 h 407"/>
                <a:gd name="T8" fmla="*/ 2147483646 w 692"/>
                <a:gd name="T9" fmla="*/ 2147483646 h 407"/>
                <a:gd name="T10" fmla="*/ 2147483646 w 692"/>
                <a:gd name="T11" fmla="*/ 2147483646 h 407"/>
                <a:gd name="T12" fmla="*/ 2147483646 w 692"/>
                <a:gd name="T13" fmla="*/ 2147483646 h 407"/>
                <a:gd name="T14" fmla="*/ 2147483646 w 692"/>
                <a:gd name="T15" fmla="*/ 2147483646 h 407"/>
                <a:gd name="T16" fmla="*/ 2147483646 w 692"/>
                <a:gd name="T17" fmla="*/ 2147483646 h 407"/>
                <a:gd name="T18" fmla="*/ 2147483646 w 692"/>
                <a:gd name="T19" fmla="*/ 2147483646 h 407"/>
                <a:gd name="T20" fmla="*/ 2147483646 w 692"/>
                <a:gd name="T21" fmla="*/ 2147483646 h 407"/>
                <a:gd name="T22" fmla="*/ 2147483646 w 692"/>
                <a:gd name="T23" fmla="*/ 2147483646 h 407"/>
                <a:gd name="T24" fmla="*/ 2147483646 w 692"/>
                <a:gd name="T25" fmla="*/ 2147483646 h 407"/>
                <a:gd name="T26" fmla="*/ 2147483646 w 692"/>
                <a:gd name="T27" fmla="*/ 2147483646 h 407"/>
                <a:gd name="T28" fmla="*/ 2147483646 w 692"/>
                <a:gd name="T29" fmla="*/ 2147483646 h 407"/>
                <a:gd name="T30" fmla="*/ 2147483646 w 692"/>
                <a:gd name="T31" fmla="*/ 2147483646 h 407"/>
                <a:gd name="T32" fmla="*/ 2147483646 w 692"/>
                <a:gd name="T33" fmla="*/ 2147483646 h 407"/>
                <a:gd name="T34" fmla="*/ 2147483646 w 692"/>
                <a:gd name="T35" fmla="*/ 2147483646 h 407"/>
                <a:gd name="T36" fmla="*/ 2147483646 w 692"/>
                <a:gd name="T37" fmla="*/ 2147483646 h 407"/>
                <a:gd name="T38" fmla="*/ 2147483646 w 692"/>
                <a:gd name="T39" fmla="*/ 2147483646 h 407"/>
                <a:gd name="T40" fmla="*/ 2147483646 w 692"/>
                <a:gd name="T41" fmla="*/ 2147483646 h 407"/>
                <a:gd name="T42" fmla="*/ 2147483646 w 692"/>
                <a:gd name="T43" fmla="*/ 2147483646 h 407"/>
                <a:gd name="T44" fmla="*/ 2147483646 w 692"/>
                <a:gd name="T45" fmla="*/ 2147483646 h 407"/>
                <a:gd name="T46" fmla="*/ 2147483646 w 692"/>
                <a:gd name="T47" fmla="*/ 2147483646 h 407"/>
                <a:gd name="T48" fmla="*/ 2147483646 w 692"/>
                <a:gd name="T49" fmla="*/ 2147483646 h 407"/>
                <a:gd name="T50" fmla="*/ 2147483646 w 692"/>
                <a:gd name="T51" fmla="*/ 2147483646 h 407"/>
                <a:gd name="T52" fmla="*/ 2147483646 w 692"/>
                <a:gd name="T53" fmla="*/ 2147483646 h 407"/>
                <a:gd name="T54" fmla="*/ 2147483646 w 692"/>
                <a:gd name="T55" fmla="*/ 2147483646 h 407"/>
                <a:gd name="T56" fmla="*/ 2147483646 w 692"/>
                <a:gd name="T57" fmla="*/ 2147483646 h 407"/>
                <a:gd name="T58" fmla="*/ 2147483646 w 692"/>
                <a:gd name="T59" fmla="*/ 2147483646 h 407"/>
                <a:gd name="T60" fmla="*/ 2147483646 w 692"/>
                <a:gd name="T61" fmla="*/ 2147483646 h 407"/>
                <a:gd name="T62" fmla="*/ 2147483646 w 692"/>
                <a:gd name="T63" fmla="*/ 2147483646 h 407"/>
                <a:gd name="T64" fmla="*/ 2147483646 w 692"/>
                <a:gd name="T65" fmla="*/ 2147483646 h 407"/>
                <a:gd name="T66" fmla="*/ 2147483646 w 692"/>
                <a:gd name="T67" fmla="*/ 2147483646 h 407"/>
                <a:gd name="T68" fmla="*/ 2147483646 w 692"/>
                <a:gd name="T69" fmla="*/ 2147483646 h 407"/>
                <a:gd name="T70" fmla="*/ 2147483646 w 692"/>
                <a:gd name="T71" fmla="*/ 2147483646 h 407"/>
                <a:gd name="T72" fmla="*/ 2147483646 w 692"/>
                <a:gd name="T73" fmla="*/ 2147483646 h 407"/>
                <a:gd name="T74" fmla="*/ 2147483646 w 692"/>
                <a:gd name="T75" fmla="*/ 2147483646 h 407"/>
                <a:gd name="T76" fmla="*/ 2147483646 w 692"/>
                <a:gd name="T77" fmla="*/ 2147483646 h 407"/>
                <a:gd name="T78" fmla="*/ 2147483646 w 692"/>
                <a:gd name="T79" fmla="*/ 2147483646 h 407"/>
                <a:gd name="T80" fmla="*/ 2147483646 w 692"/>
                <a:gd name="T81" fmla="*/ 2147483646 h 407"/>
                <a:gd name="T82" fmla="*/ 2147483646 w 692"/>
                <a:gd name="T83" fmla="*/ 2147483646 h 407"/>
                <a:gd name="T84" fmla="*/ 2147483646 w 692"/>
                <a:gd name="T85" fmla="*/ 2147483646 h 407"/>
                <a:gd name="T86" fmla="*/ 2147483646 w 692"/>
                <a:gd name="T87" fmla="*/ 2147483646 h 407"/>
                <a:gd name="T88" fmla="*/ 2147483646 w 692"/>
                <a:gd name="T89" fmla="*/ 2147483646 h 407"/>
                <a:gd name="T90" fmla="*/ 2147483646 w 692"/>
                <a:gd name="T91" fmla="*/ 2147483646 h 407"/>
                <a:gd name="T92" fmla="*/ 2147483646 w 692"/>
                <a:gd name="T93" fmla="*/ 2147483646 h 407"/>
                <a:gd name="T94" fmla="*/ 2147483646 w 692"/>
                <a:gd name="T95" fmla="*/ 2147483646 h 407"/>
                <a:gd name="T96" fmla="*/ 2147483646 w 692"/>
                <a:gd name="T97" fmla="*/ 2147483646 h 407"/>
                <a:gd name="T98" fmla="*/ 2147483646 w 692"/>
                <a:gd name="T99" fmla="*/ 2147483646 h 407"/>
                <a:gd name="T100" fmla="*/ 2147483646 w 692"/>
                <a:gd name="T101" fmla="*/ 2147483646 h 407"/>
                <a:gd name="T102" fmla="*/ 2147483646 w 692"/>
                <a:gd name="T103" fmla="*/ 2147483646 h 407"/>
                <a:gd name="T104" fmla="*/ 2147483646 w 692"/>
                <a:gd name="T105" fmla="*/ 2147483646 h 407"/>
                <a:gd name="T106" fmla="*/ 2147483646 w 692"/>
                <a:gd name="T107" fmla="*/ 2147483646 h 407"/>
                <a:gd name="T108" fmla="*/ 2147483646 w 692"/>
                <a:gd name="T109" fmla="*/ 2147483646 h 407"/>
                <a:gd name="T110" fmla="*/ 2147483646 w 692"/>
                <a:gd name="T111" fmla="*/ 2147483646 h 407"/>
                <a:gd name="T112" fmla="*/ 2147483646 w 692"/>
                <a:gd name="T113" fmla="*/ 2147483646 h 407"/>
                <a:gd name="T114" fmla="*/ 2147483646 w 692"/>
                <a:gd name="T115" fmla="*/ 2147483646 h 407"/>
                <a:gd name="T116" fmla="*/ 2147483646 w 692"/>
                <a:gd name="T117" fmla="*/ 2147483646 h 407"/>
                <a:gd name="T118" fmla="*/ 2147483646 w 692"/>
                <a:gd name="T119" fmla="*/ 2147483646 h 407"/>
                <a:gd name="T120" fmla="*/ 2147483646 w 692"/>
                <a:gd name="T121" fmla="*/ 2147483646 h 40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92" h="407">
                  <a:moveTo>
                    <a:pt x="61" y="0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6" y="34"/>
                    <a:pt x="386" y="34"/>
                    <a:pt x="386" y="34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7" y="36"/>
                    <a:pt x="387" y="36"/>
                    <a:pt x="387" y="36"/>
                  </a:cubicBezTo>
                  <a:cubicBezTo>
                    <a:pt x="388" y="37"/>
                    <a:pt x="388" y="37"/>
                    <a:pt x="388" y="37"/>
                  </a:cubicBezTo>
                  <a:cubicBezTo>
                    <a:pt x="390" y="38"/>
                    <a:pt x="390" y="38"/>
                    <a:pt x="390" y="38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393" y="39"/>
                    <a:pt x="393" y="39"/>
                    <a:pt x="393" y="39"/>
                  </a:cubicBezTo>
                  <a:cubicBezTo>
                    <a:pt x="395" y="41"/>
                    <a:pt x="395" y="41"/>
                    <a:pt x="395" y="41"/>
                  </a:cubicBezTo>
                  <a:cubicBezTo>
                    <a:pt x="396" y="40"/>
                    <a:pt x="396" y="40"/>
                    <a:pt x="396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5" y="42"/>
                    <a:pt x="405" y="42"/>
                    <a:pt x="405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4" y="47"/>
                    <a:pt x="414" y="47"/>
                    <a:pt x="414" y="47"/>
                  </a:cubicBezTo>
                  <a:cubicBezTo>
                    <a:pt x="416" y="49"/>
                    <a:pt x="416" y="49"/>
                    <a:pt x="416" y="49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22" y="50"/>
                    <a:pt x="422" y="50"/>
                    <a:pt x="422" y="50"/>
                  </a:cubicBezTo>
                  <a:cubicBezTo>
                    <a:pt x="424" y="48"/>
                    <a:pt x="424" y="48"/>
                    <a:pt x="424" y="48"/>
                  </a:cubicBezTo>
                  <a:cubicBezTo>
                    <a:pt x="425" y="50"/>
                    <a:pt x="425" y="50"/>
                    <a:pt x="425" y="50"/>
                  </a:cubicBezTo>
                  <a:cubicBezTo>
                    <a:pt x="426" y="52"/>
                    <a:pt x="426" y="52"/>
                    <a:pt x="426" y="52"/>
                  </a:cubicBezTo>
                  <a:cubicBezTo>
                    <a:pt x="432" y="52"/>
                    <a:pt x="432" y="52"/>
                    <a:pt x="432" y="52"/>
                  </a:cubicBezTo>
                  <a:cubicBezTo>
                    <a:pt x="433" y="53"/>
                    <a:pt x="433" y="53"/>
                    <a:pt x="433" y="53"/>
                  </a:cubicBezTo>
                  <a:cubicBezTo>
                    <a:pt x="436" y="54"/>
                    <a:pt x="436" y="54"/>
                    <a:pt x="436" y="54"/>
                  </a:cubicBezTo>
                  <a:cubicBezTo>
                    <a:pt x="438" y="55"/>
                    <a:pt x="438" y="55"/>
                    <a:pt x="438" y="55"/>
                  </a:cubicBezTo>
                  <a:cubicBezTo>
                    <a:pt x="487" y="78"/>
                    <a:pt x="487" y="78"/>
                    <a:pt x="487" y="78"/>
                  </a:cubicBezTo>
                  <a:cubicBezTo>
                    <a:pt x="490" y="82"/>
                    <a:pt x="490" y="82"/>
                    <a:pt x="490" y="82"/>
                  </a:cubicBezTo>
                  <a:cubicBezTo>
                    <a:pt x="497" y="88"/>
                    <a:pt x="497" y="88"/>
                    <a:pt x="497" y="88"/>
                  </a:cubicBezTo>
                  <a:cubicBezTo>
                    <a:pt x="505" y="125"/>
                    <a:pt x="505" y="125"/>
                    <a:pt x="505" y="125"/>
                  </a:cubicBezTo>
                  <a:cubicBezTo>
                    <a:pt x="504" y="142"/>
                    <a:pt x="504" y="142"/>
                    <a:pt x="504" y="142"/>
                  </a:cubicBezTo>
                  <a:cubicBezTo>
                    <a:pt x="503" y="145"/>
                    <a:pt x="503" y="145"/>
                    <a:pt x="503" y="145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3" y="155"/>
                    <a:pt x="493" y="155"/>
                    <a:pt x="493" y="155"/>
                  </a:cubicBezTo>
                  <a:cubicBezTo>
                    <a:pt x="495" y="159"/>
                    <a:pt x="495" y="159"/>
                    <a:pt x="495" y="159"/>
                  </a:cubicBezTo>
                  <a:cubicBezTo>
                    <a:pt x="537" y="147"/>
                    <a:pt x="537" y="147"/>
                    <a:pt x="537" y="147"/>
                  </a:cubicBezTo>
                  <a:cubicBezTo>
                    <a:pt x="542" y="146"/>
                    <a:pt x="542" y="146"/>
                    <a:pt x="542" y="146"/>
                  </a:cubicBezTo>
                  <a:cubicBezTo>
                    <a:pt x="543" y="140"/>
                    <a:pt x="543" y="140"/>
                    <a:pt x="543" y="140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76" y="125"/>
                    <a:pt x="576" y="125"/>
                    <a:pt x="576" y="125"/>
                  </a:cubicBezTo>
                  <a:cubicBezTo>
                    <a:pt x="578" y="124"/>
                    <a:pt x="578" y="124"/>
                    <a:pt x="578" y="124"/>
                  </a:cubicBezTo>
                  <a:cubicBezTo>
                    <a:pt x="582" y="123"/>
                    <a:pt x="582" y="123"/>
                    <a:pt x="582" y="123"/>
                  </a:cubicBezTo>
                  <a:cubicBezTo>
                    <a:pt x="587" y="118"/>
                    <a:pt x="587" y="118"/>
                    <a:pt x="587" y="118"/>
                  </a:cubicBezTo>
                  <a:cubicBezTo>
                    <a:pt x="590" y="116"/>
                    <a:pt x="590" y="116"/>
                    <a:pt x="590" y="116"/>
                  </a:cubicBezTo>
                  <a:cubicBezTo>
                    <a:pt x="593" y="115"/>
                    <a:pt x="593" y="115"/>
                    <a:pt x="593" y="115"/>
                  </a:cubicBezTo>
                  <a:cubicBezTo>
                    <a:pt x="595" y="113"/>
                    <a:pt x="595" y="113"/>
                    <a:pt x="595" y="113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635" y="113"/>
                    <a:pt x="635" y="113"/>
                    <a:pt x="635" y="113"/>
                  </a:cubicBezTo>
                  <a:cubicBezTo>
                    <a:pt x="637" y="110"/>
                    <a:pt x="637" y="110"/>
                    <a:pt x="637" y="110"/>
                  </a:cubicBezTo>
                  <a:cubicBezTo>
                    <a:pt x="638" y="110"/>
                    <a:pt x="638" y="110"/>
                    <a:pt x="638" y="110"/>
                  </a:cubicBezTo>
                  <a:cubicBezTo>
                    <a:pt x="639" y="109"/>
                    <a:pt x="639" y="109"/>
                    <a:pt x="639" y="109"/>
                  </a:cubicBezTo>
                  <a:cubicBezTo>
                    <a:pt x="641" y="109"/>
                    <a:pt x="641" y="109"/>
                    <a:pt x="641" y="109"/>
                  </a:cubicBezTo>
                  <a:cubicBezTo>
                    <a:pt x="643" y="109"/>
                    <a:pt x="643" y="109"/>
                    <a:pt x="643" y="109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5" y="107"/>
                    <a:pt x="645" y="107"/>
                    <a:pt x="645" y="107"/>
                  </a:cubicBezTo>
                  <a:cubicBezTo>
                    <a:pt x="649" y="102"/>
                    <a:pt x="649" y="102"/>
                    <a:pt x="649" y="102"/>
                  </a:cubicBezTo>
                  <a:cubicBezTo>
                    <a:pt x="651" y="102"/>
                    <a:pt x="651" y="102"/>
                    <a:pt x="651" y="102"/>
                  </a:cubicBezTo>
                  <a:cubicBezTo>
                    <a:pt x="654" y="98"/>
                    <a:pt x="654" y="98"/>
                    <a:pt x="654" y="98"/>
                  </a:cubicBezTo>
                  <a:cubicBezTo>
                    <a:pt x="655" y="95"/>
                    <a:pt x="655" y="95"/>
                    <a:pt x="655" y="95"/>
                  </a:cubicBezTo>
                  <a:cubicBezTo>
                    <a:pt x="655" y="93"/>
                    <a:pt x="655" y="93"/>
                    <a:pt x="655" y="93"/>
                  </a:cubicBezTo>
                  <a:cubicBezTo>
                    <a:pt x="658" y="91"/>
                    <a:pt x="658" y="91"/>
                    <a:pt x="658" y="91"/>
                  </a:cubicBezTo>
                  <a:cubicBezTo>
                    <a:pt x="658" y="89"/>
                    <a:pt x="658" y="89"/>
                    <a:pt x="658" y="89"/>
                  </a:cubicBezTo>
                  <a:cubicBezTo>
                    <a:pt x="660" y="86"/>
                    <a:pt x="660" y="86"/>
                    <a:pt x="660" y="86"/>
                  </a:cubicBezTo>
                  <a:cubicBezTo>
                    <a:pt x="665" y="81"/>
                    <a:pt x="665" y="81"/>
                    <a:pt x="665" y="81"/>
                  </a:cubicBezTo>
                  <a:cubicBezTo>
                    <a:pt x="666" y="79"/>
                    <a:pt x="666" y="79"/>
                    <a:pt x="666" y="79"/>
                  </a:cubicBezTo>
                  <a:cubicBezTo>
                    <a:pt x="668" y="77"/>
                    <a:pt x="668" y="77"/>
                    <a:pt x="668" y="77"/>
                  </a:cubicBezTo>
                  <a:cubicBezTo>
                    <a:pt x="668" y="77"/>
                    <a:pt x="668" y="77"/>
                    <a:pt x="668" y="77"/>
                  </a:cubicBezTo>
                  <a:cubicBezTo>
                    <a:pt x="670" y="78"/>
                    <a:pt x="670" y="78"/>
                    <a:pt x="670" y="78"/>
                  </a:cubicBezTo>
                  <a:cubicBezTo>
                    <a:pt x="672" y="80"/>
                    <a:pt x="672" y="80"/>
                    <a:pt x="672" y="80"/>
                  </a:cubicBezTo>
                  <a:cubicBezTo>
                    <a:pt x="674" y="79"/>
                    <a:pt x="674" y="79"/>
                    <a:pt x="674" y="79"/>
                  </a:cubicBezTo>
                  <a:cubicBezTo>
                    <a:pt x="678" y="80"/>
                    <a:pt x="678" y="80"/>
                    <a:pt x="678" y="80"/>
                  </a:cubicBezTo>
                  <a:cubicBezTo>
                    <a:pt x="679" y="79"/>
                    <a:pt x="679" y="79"/>
                    <a:pt x="679" y="79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684" y="87"/>
                    <a:pt x="684" y="87"/>
                    <a:pt x="684" y="87"/>
                  </a:cubicBezTo>
                  <a:cubicBezTo>
                    <a:pt x="681" y="103"/>
                    <a:pt x="681" y="103"/>
                    <a:pt x="681" y="103"/>
                  </a:cubicBezTo>
                  <a:cubicBezTo>
                    <a:pt x="680" y="105"/>
                    <a:pt x="680" y="105"/>
                    <a:pt x="680" y="105"/>
                  </a:cubicBezTo>
                  <a:cubicBezTo>
                    <a:pt x="681" y="105"/>
                    <a:pt x="681" y="105"/>
                    <a:pt x="681" y="105"/>
                  </a:cubicBezTo>
                  <a:cubicBezTo>
                    <a:pt x="682" y="106"/>
                    <a:pt x="682" y="106"/>
                    <a:pt x="682" y="106"/>
                  </a:cubicBezTo>
                  <a:cubicBezTo>
                    <a:pt x="683" y="108"/>
                    <a:pt x="683" y="108"/>
                    <a:pt x="683" y="108"/>
                  </a:cubicBezTo>
                  <a:cubicBezTo>
                    <a:pt x="683" y="110"/>
                    <a:pt x="683" y="110"/>
                    <a:pt x="683" y="110"/>
                  </a:cubicBezTo>
                  <a:cubicBezTo>
                    <a:pt x="683" y="111"/>
                    <a:pt x="683" y="111"/>
                    <a:pt x="683" y="111"/>
                  </a:cubicBezTo>
                  <a:cubicBezTo>
                    <a:pt x="683" y="112"/>
                    <a:pt x="683" y="112"/>
                    <a:pt x="683" y="112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3" y="114"/>
                    <a:pt x="683" y="114"/>
                    <a:pt x="683" y="114"/>
                  </a:cubicBezTo>
                  <a:cubicBezTo>
                    <a:pt x="683" y="114"/>
                    <a:pt x="683" y="114"/>
                    <a:pt x="683" y="114"/>
                  </a:cubicBezTo>
                  <a:cubicBezTo>
                    <a:pt x="683" y="114"/>
                    <a:pt x="683" y="114"/>
                    <a:pt x="683" y="114"/>
                  </a:cubicBezTo>
                  <a:cubicBezTo>
                    <a:pt x="688" y="116"/>
                    <a:pt x="688" y="116"/>
                    <a:pt x="688" y="116"/>
                  </a:cubicBezTo>
                  <a:cubicBezTo>
                    <a:pt x="687" y="119"/>
                    <a:pt x="687" y="119"/>
                    <a:pt x="687" y="119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90" y="119"/>
                    <a:pt x="690" y="119"/>
                    <a:pt x="690" y="119"/>
                  </a:cubicBezTo>
                  <a:cubicBezTo>
                    <a:pt x="692" y="121"/>
                    <a:pt x="692" y="121"/>
                    <a:pt x="692" y="121"/>
                  </a:cubicBezTo>
                  <a:cubicBezTo>
                    <a:pt x="690" y="123"/>
                    <a:pt x="690" y="123"/>
                    <a:pt x="690" y="123"/>
                  </a:cubicBezTo>
                  <a:cubicBezTo>
                    <a:pt x="688" y="123"/>
                    <a:pt x="688" y="123"/>
                    <a:pt x="688" y="123"/>
                  </a:cubicBezTo>
                  <a:cubicBezTo>
                    <a:pt x="687" y="122"/>
                    <a:pt x="687" y="122"/>
                    <a:pt x="687" y="122"/>
                  </a:cubicBezTo>
                  <a:cubicBezTo>
                    <a:pt x="684" y="123"/>
                    <a:pt x="684" y="123"/>
                    <a:pt x="684" y="123"/>
                  </a:cubicBezTo>
                  <a:cubicBezTo>
                    <a:pt x="682" y="123"/>
                    <a:pt x="682" y="123"/>
                    <a:pt x="682" y="123"/>
                  </a:cubicBezTo>
                  <a:cubicBezTo>
                    <a:pt x="680" y="125"/>
                    <a:pt x="680" y="125"/>
                    <a:pt x="680" y="125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7" y="125"/>
                    <a:pt x="677" y="125"/>
                    <a:pt x="677" y="125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3" y="127"/>
                    <a:pt x="673" y="127"/>
                    <a:pt x="673" y="127"/>
                  </a:cubicBezTo>
                  <a:cubicBezTo>
                    <a:pt x="673" y="125"/>
                    <a:pt x="673" y="125"/>
                    <a:pt x="673" y="125"/>
                  </a:cubicBezTo>
                  <a:cubicBezTo>
                    <a:pt x="670" y="125"/>
                    <a:pt x="670" y="125"/>
                    <a:pt x="670" y="125"/>
                  </a:cubicBezTo>
                  <a:cubicBezTo>
                    <a:pt x="668" y="127"/>
                    <a:pt x="668" y="127"/>
                    <a:pt x="668" y="127"/>
                  </a:cubicBezTo>
                  <a:cubicBezTo>
                    <a:pt x="666" y="127"/>
                    <a:pt x="666" y="127"/>
                    <a:pt x="666" y="127"/>
                  </a:cubicBezTo>
                  <a:cubicBezTo>
                    <a:pt x="665" y="125"/>
                    <a:pt x="665" y="125"/>
                    <a:pt x="665" y="125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3" y="127"/>
                    <a:pt x="663" y="127"/>
                    <a:pt x="663" y="127"/>
                  </a:cubicBezTo>
                  <a:cubicBezTo>
                    <a:pt x="660" y="131"/>
                    <a:pt x="660" y="131"/>
                    <a:pt x="660" y="131"/>
                  </a:cubicBezTo>
                  <a:cubicBezTo>
                    <a:pt x="659" y="132"/>
                    <a:pt x="659" y="132"/>
                    <a:pt x="659" y="132"/>
                  </a:cubicBezTo>
                  <a:cubicBezTo>
                    <a:pt x="658" y="130"/>
                    <a:pt x="658" y="130"/>
                    <a:pt x="658" y="130"/>
                  </a:cubicBezTo>
                  <a:cubicBezTo>
                    <a:pt x="657" y="133"/>
                    <a:pt x="657" y="133"/>
                    <a:pt x="657" y="133"/>
                  </a:cubicBezTo>
                  <a:cubicBezTo>
                    <a:pt x="655" y="133"/>
                    <a:pt x="655" y="133"/>
                    <a:pt x="655" y="133"/>
                  </a:cubicBezTo>
                  <a:cubicBezTo>
                    <a:pt x="655" y="131"/>
                    <a:pt x="655" y="131"/>
                    <a:pt x="655" y="131"/>
                  </a:cubicBezTo>
                  <a:cubicBezTo>
                    <a:pt x="654" y="133"/>
                    <a:pt x="654" y="133"/>
                    <a:pt x="654" y="133"/>
                  </a:cubicBezTo>
                  <a:cubicBezTo>
                    <a:pt x="653" y="135"/>
                    <a:pt x="653" y="135"/>
                    <a:pt x="653" y="135"/>
                  </a:cubicBezTo>
                  <a:cubicBezTo>
                    <a:pt x="651" y="134"/>
                    <a:pt x="651" y="134"/>
                    <a:pt x="651" y="134"/>
                  </a:cubicBezTo>
                  <a:cubicBezTo>
                    <a:pt x="651" y="133"/>
                    <a:pt x="651" y="133"/>
                    <a:pt x="651" y="133"/>
                  </a:cubicBezTo>
                  <a:cubicBezTo>
                    <a:pt x="649" y="135"/>
                    <a:pt x="649" y="135"/>
                    <a:pt x="649" y="135"/>
                  </a:cubicBezTo>
                  <a:cubicBezTo>
                    <a:pt x="648" y="135"/>
                    <a:pt x="648" y="135"/>
                    <a:pt x="648" y="135"/>
                  </a:cubicBezTo>
                  <a:cubicBezTo>
                    <a:pt x="646" y="138"/>
                    <a:pt x="646" y="138"/>
                    <a:pt x="646" y="138"/>
                  </a:cubicBezTo>
                  <a:cubicBezTo>
                    <a:pt x="642" y="141"/>
                    <a:pt x="642" y="141"/>
                    <a:pt x="642" y="141"/>
                  </a:cubicBezTo>
                  <a:cubicBezTo>
                    <a:pt x="640" y="146"/>
                    <a:pt x="640" y="146"/>
                    <a:pt x="640" y="146"/>
                  </a:cubicBezTo>
                  <a:cubicBezTo>
                    <a:pt x="639" y="148"/>
                    <a:pt x="639" y="148"/>
                    <a:pt x="639" y="148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7" y="150"/>
                    <a:pt x="637" y="150"/>
                    <a:pt x="637" y="150"/>
                  </a:cubicBezTo>
                  <a:cubicBezTo>
                    <a:pt x="637" y="152"/>
                    <a:pt x="637" y="152"/>
                    <a:pt x="637" y="152"/>
                  </a:cubicBezTo>
                  <a:cubicBezTo>
                    <a:pt x="638" y="152"/>
                    <a:pt x="638" y="152"/>
                    <a:pt x="638" y="152"/>
                  </a:cubicBezTo>
                  <a:cubicBezTo>
                    <a:pt x="639" y="154"/>
                    <a:pt x="639" y="154"/>
                    <a:pt x="639" y="154"/>
                  </a:cubicBezTo>
                  <a:cubicBezTo>
                    <a:pt x="634" y="158"/>
                    <a:pt x="634" y="158"/>
                    <a:pt x="634" y="158"/>
                  </a:cubicBezTo>
                  <a:cubicBezTo>
                    <a:pt x="634" y="159"/>
                    <a:pt x="634" y="159"/>
                    <a:pt x="634" y="159"/>
                  </a:cubicBezTo>
                  <a:cubicBezTo>
                    <a:pt x="637" y="160"/>
                    <a:pt x="637" y="160"/>
                    <a:pt x="637" y="160"/>
                  </a:cubicBezTo>
                  <a:cubicBezTo>
                    <a:pt x="639" y="164"/>
                    <a:pt x="639" y="164"/>
                    <a:pt x="639" y="164"/>
                  </a:cubicBezTo>
                  <a:cubicBezTo>
                    <a:pt x="639" y="166"/>
                    <a:pt x="639" y="166"/>
                    <a:pt x="639" y="166"/>
                  </a:cubicBezTo>
                  <a:cubicBezTo>
                    <a:pt x="643" y="166"/>
                    <a:pt x="643" y="166"/>
                    <a:pt x="643" y="166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3" y="162"/>
                    <a:pt x="643" y="162"/>
                    <a:pt x="643" y="162"/>
                  </a:cubicBezTo>
                  <a:cubicBezTo>
                    <a:pt x="644" y="161"/>
                    <a:pt x="644" y="161"/>
                    <a:pt x="644" y="161"/>
                  </a:cubicBezTo>
                  <a:cubicBezTo>
                    <a:pt x="646" y="165"/>
                    <a:pt x="646" y="165"/>
                    <a:pt x="646" y="165"/>
                  </a:cubicBezTo>
                  <a:cubicBezTo>
                    <a:pt x="644" y="168"/>
                    <a:pt x="644" y="168"/>
                    <a:pt x="644" y="168"/>
                  </a:cubicBezTo>
                  <a:cubicBezTo>
                    <a:pt x="638" y="171"/>
                    <a:pt x="638" y="171"/>
                    <a:pt x="638" y="171"/>
                  </a:cubicBezTo>
                  <a:cubicBezTo>
                    <a:pt x="637" y="170"/>
                    <a:pt x="637" y="170"/>
                    <a:pt x="637" y="170"/>
                  </a:cubicBezTo>
                  <a:cubicBezTo>
                    <a:pt x="637" y="168"/>
                    <a:pt x="637" y="168"/>
                    <a:pt x="637" y="168"/>
                  </a:cubicBezTo>
                  <a:cubicBezTo>
                    <a:pt x="636" y="166"/>
                    <a:pt x="636" y="166"/>
                    <a:pt x="636" y="166"/>
                  </a:cubicBezTo>
                  <a:cubicBezTo>
                    <a:pt x="634" y="170"/>
                    <a:pt x="634" y="170"/>
                    <a:pt x="634" y="170"/>
                  </a:cubicBezTo>
                  <a:cubicBezTo>
                    <a:pt x="631" y="173"/>
                    <a:pt x="631" y="173"/>
                    <a:pt x="631" y="173"/>
                  </a:cubicBezTo>
                  <a:cubicBezTo>
                    <a:pt x="630" y="172"/>
                    <a:pt x="630" y="172"/>
                    <a:pt x="630" y="172"/>
                  </a:cubicBezTo>
                  <a:cubicBezTo>
                    <a:pt x="630" y="171"/>
                    <a:pt x="630" y="171"/>
                    <a:pt x="630" y="171"/>
                  </a:cubicBezTo>
                  <a:cubicBezTo>
                    <a:pt x="630" y="168"/>
                    <a:pt x="630" y="168"/>
                    <a:pt x="630" y="168"/>
                  </a:cubicBezTo>
                  <a:cubicBezTo>
                    <a:pt x="628" y="166"/>
                    <a:pt x="628" y="166"/>
                    <a:pt x="628" y="166"/>
                  </a:cubicBezTo>
                  <a:cubicBezTo>
                    <a:pt x="628" y="169"/>
                    <a:pt x="628" y="169"/>
                    <a:pt x="628" y="169"/>
                  </a:cubicBezTo>
                  <a:cubicBezTo>
                    <a:pt x="627" y="172"/>
                    <a:pt x="627" y="172"/>
                    <a:pt x="627" y="172"/>
                  </a:cubicBezTo>
                  <a:cubicBezTo>
                    <a:pt x="628" y="173"/>
                    <a:pt x="628" y="173"/>
                    <a:pt x="628" y="173"/>
                  </a:cubicBezTo>
                  <a:cubicBezTo>
                    <a:pt x="627" y="173"/>
                    <a:pt x="627" y="173"/>
                    <a:pt x="627" y="173"/>
                  </a:cubicBezTo>
                  <a:cubicBezTo>
                    <a:pt x="622" y="174"/>
                    <a:pt x="622" y="174"/>
                    <a:pt x="622" y="174"/>
                  </a:cubicBezTo>
                  <a:cubicBezTo>
                    <a:pt x="619" y="175"/>
                    <a:pt x="619" y="175"/>
                    <a:pt x="619" y="175"/>
                  </a:cubicBezTo>
                  <a:cubicBezTo>
                    <a:pt x="616" y="174"/>
                    <a:pt x="616" y="174"/>
                    <a:pt x="616" y="174"/>
                  </a:cubicBezTo>
                  <a:cubicBezTo>
                    <a:pt x="612" y="174"/>
                    <a:pt x="612" y="174"/>
                    <a:pt x="612" y="174"/>
                  </a:cubicBezTo>
                  <a:cubicBezTo>
                    <a:pt x="611" y="173"/>
                    <a:pt x="611" y="173"/>
                    <a:pt x="611" y="173"/>
                  </a:cubicBezTo>
                  <a:cubicBezTo>
                    <a:pt x="609" y="174"/>
                    <a:pt x="609" y="174"/>
                    <a:pt x="609" y="174"/>
                  </a:cubicBezTo>
                  <a:cubicBezTo>
                    <a:pt x="605" y="176"/>
                    <a:pt x="605" y="176"/>
                    <a:pt x="605" y="176"/>
                  </a:cubicBezTo>
                  <a:cubicBezTo>
                    <a:pt x="603" y="176"/>
                    <a:pt x="603" y="176"/>
                    <a:pt x="603" y="176"/>
                  </a:cubicBezTo>
                  <a:cubicBezTo>
                    <a:pt x="599" y="178"/>
                    <a:pt x="599" y="178"/>
                    <a:pt x="599" y="178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595" y="181"/>
                    <a:pt x="595" y="181"/>
                    <a:pt x="595" y="181"/>
                  </a:cubicBezTo>
                  <a:cubicBezTo>
                    <a:pt x="595" y="182"/>
                    <a:pt x="595" y="182"/>
                    <a:pt x="595" y="182"/>
                  </a:cubicBezTo>
                  <a:cubicBezTo>
                    <a:pt x="591" y="184"/>
                    <a:pt x="591" y="184"/>
                    <a:pt x="591" y="184"/>
                  </a:cubicBezTo>
                  <a:cubicBezTo>
                    <a:pt x="592" y="186"/>
                    <a:pt x="592" y="186"/>
                    <a:pt x="592" y="186"/>
                  </a:cubicBezTo>
                  <a:cubicBezTo>
                    <a:pt x="594" y="187"/>
                    <a:pt x="594" y="187"/>
                    <a:pt x="594" y="187"/>
                  </a:cubicBezTo>
                  <a:cubicBezTo>
                    <a:pt x="594" y="189"/>
                    <a:pt x="594" y="189"/>
                    <a:pt x="594" y="189"/>
                  </a:cubicBezTo>
                  <a:cubicBezTo>
                    <a:pt x="593" y="190"/>
                    <a:pt x="593" y="190"/>
                    <a:pt x="593" y="190"/>
                  </a:cubicBezTo>
                  <a:cubicBezTo>
                    <a:pt x="593" y="191"/>
                    <a:pt x="593" y="191"/>
                    <a:pt x="593" y="191"/>
                  </a:cubicBezTo>
                  <a:cubicBezTo>
                    <a:pt x="592" y="194"/>
                    <a:pt x="592" y="194"/>
                    <a:pt x="592" y="194"/>
                  </a:cubicBezTo>
                  <a:cubicBezTo>
                    <a:pt x="592" y="195"/>
                    <a:pt x="592" y="195"/>
                    <a:pt x="592" y="195"/>
                  </a:cubicBezTo>
                  <a:cubicBezTo>
                    <a:pt x="591" y="196"/>
                    <a:pt x="591" y="196"/>
                    <a:pt x="591" y="196"/>
                  </a:cubicBezTo>
                  <a:cubicBezTo>
                    <a:pt x="590" y="199"/>
                    <a:pt x="590" y="199"/>
                    <a:pt x="590" y="199"/>
                  </a:cubicBezTo>
                  <a:cubicBezTo>
                    <a:pt x="589" y="199"/>
                    <a:pt x="589" y="199"/>
                    <a:pt x="589" y="19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5" y="204"/>
                    <a:pt x="585" y="204"/>
                    <a:pt x="585" y="204"/>
                  </a:cubicBezTo>
                  <a:cubicBezTo>
                    <a:pt x="584" y="206"/>
                    <a:pt x="584" y="206"/>
                    <a:pt x="584" y="206"/>
                  </a:cubicBezTo>
                  <a:cubicBezTo>
                    <a:pt x="583" y="206"/>
                    <a:pt x="583" y="206"/>
                    <a:pt x="583" y="206"/>
                  </a:cubicBezTo>
                  <a:cubicBezTo>
                    <a:pt x="583" y="207"/>
                    <a:pt x="583" y="207"/>
                    <a:pt x="583" y="207"/>
                  </a:cubicBezTo>
                  <a:cubicBezTo>
                    <a:pt x="581" y="210"/>
                    <a:pt x="581" y="210"/>
                    <a:pt x="581" y="210"/>
                  </a:cubicBezTo>
                  <a:cubicBezTo>
                    <a:pt x="581" y="209"/>
                    <a:pt x="581" y="209"/>
                    <a:pt x="581" y="209"/>
                  </a:cubicBezTo>
                  <a:cubicBezTo>
                    <a:pt x="579" y="210"/>
                    <a:pt x="579" y="210"/>
                    <a:pt x="579" y="210"/>
                  </a:cubicBezTo>
                  <a:cubicBezTo>
                    <a:pt x="580" y="207"/>
                    <a:pt x="580" y="207"/>
                    <a:pt x="580" y="207"/>
                  </a:cubicBezTo>
                  <a:cubicBezTo>
                    <a:pt x="579" y="206"/>
                    <a:pt x="579" y="206"/>
                    <a:pt x="579" y="206"/>
                  </a:cubicBezTo>
                  <a:cubicBezTo>
                    <a:pt x="578" y="206"/>
                    <a:pt x="578" y="206"/>
                    <a:pt x="578" y="206"/>
                  </a:cubicBezTo>
                  <a:cubicBezTo>
                    <a:pt x="575" y="204"/>
                    <a:pt x="575" y="204"/>
                    <a:pt x="575" y="204"/>
                  </a:cubicBezTo>
                  <a:cubicBezTo>
                    <a:pt x="574" y="202"/>
                    <a:pt x="574" y="202"/>
                    <a:pt x="574" y="202"/>
                  </a:cubicBezTo>
                  <a:cubicBezTo>
                    <a:pt x="575" y="200"/>
                    <a:pt x="575" y="200"/>
                    <a:pt x="575" y="200"/>
                  </a:cubicBezTo>
                  <a:cubicBezTo>
                    <a:pt x="579" y="196"/>
                    <a:pt x="579" y="196"/>
                    <a:pt x="579" y="196"/>
                  </a:cubicBezTo>
                  <a:cubicBezTo>
                    <a:pt x="576" y="197"/>
                    <a:pt x="576" y="197"/>
                    <a:pt x="576" y="197"/>
                  </a:cubicBezTo>
                  <a:cubicBezTo>
                    <a:pt x="574" y="199"/>
                    <a:pt x="574" y="199"/>
                    <a:pt x="574" y="199"/>
                  </a:cubicBezTo>
                  <a:cubicBezTo>
                    <a:pt x="573" y="201"/>
                    <a:pt x="573" y="201"/>
                    <a:pt x="573" y="201"/>
                  </a:cubicBezTo>
                  <a:cubicBezTo>
                    <a:pt x="573" y="204"/>
                    <a:pt x="573" y="204"/>
                    <a:pt x="573" y="204"/>
                  </a:cubicBezTo>
                  <a:cubicBezTo>
                    <a:pt x="574" y="205"/>
                    <a:pt x="574" y="205"/>
                    <a:pt x="574" y="205"/>
                  </a:cubicBezTo>
                  <a:cubicBezTo>
                    <a:pt x="574" y="208"/>
                    <a:pt x="574" y="208"/>
                    <a:pt x="574" y="208"/>
                  </a:cubicBezTo>
                  <a:cubicBezTo>
                    <a:pt x="575" y="210"/>
                    <a:pt x="575" y="210"/>
                    <a:pt x="575" y="210"/>
                  </a:cubicBezTo>
                  <a:cubicBezTo>
                    <a:pt x="577" y="214"/>
                    <a:pt x="577" y="214"/>
                    <a:pt x="577" y="214"/>
                  </a:cubicBezTo>
                  <a:cubicBezTo>
                    <a:pt x="577" y="217"/>
                    <a:pt x="577" y="217"/>
                    <a:pt x="577" y="217"/>
                  </a:cubicBezTo>
                  <a:cubicBezTo>
                    <a:pt x="575" y="221"/>
                    <a:pt x="575" y="221"/>
                    <a:pt x="575" y="221"/>
                  </a:cubicBezTo>
                  <a:cubicBezTo>
                    <a:pt x="572" y="223"/>
                    <a:pt x="572" y="223"/>
                    <a:pt x="572" y="223"/>
                  </a:cubicBezTo>
                  <a:cubicBezTo>
                    <a:pt x="570" y="228"/>
                    <a:pt x="570" y="228"/>
                    <a:pt x="570" y="228"/>
                  </a:cubicBezTo>
                  <a:cubicBezTo>
                    <a:pt x="569" y="230"/>
                    <a:pt x="569" y="230"/>
                    <a:pt x="569" y="230"/>
                  </a:cubicBezTo>
                  <a:cubicBezTo>
                    <a:pt x="569" y="232"/>
                    <a:pt x="569" y="232"/>
                    <a:pt x="569" y="232"/>
                  </a:cubicBezTo>
                  <a:cubicBezTo>
                    <a:pt x="568" y="233"/>
                    <a:pt x="568" y="233"/>
                    <a:pt x="568" y="233"/>
                  </a:cubicBezTo>
                  <a:cubicBezTo>
                    <a:pt x="568" y="232"/>
                    <a:pt x="568" y="232"/>
                    <a:pt x="568" y="232"/>
                  </a:cubicBezTo>
                  <a:cubicBezTo>
                    <a:pt x="568" y="231"/>
                    <a:pt x="568" y="231"/>
                    <a:pt x="568" y="231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36"/>
                    <a:pt x="565" y="236"/>
                    <a:pt x="565" y="236"/>
                  </a:cubicBezTo>
                  <a:cubicBezTo>
                    <a:pt x="564" y="237"/>
                    <a:pt x="564" y="237"/>
                    <a:pt x="564" y="237"/>
                  </a:cubicBezTo>
                  <a:cubicBezTo>
                    <a:pt x="564" y="235"/>
                    <a:pt x="564" y="235"/>
                    <a:pt x="564" y="235"/>
                  </a:cubicBezTo>
                  <a:cubicBezTo>
                    <a:pt x="565" y="232"/>
                    <a:pt x="565" y="232"/>
                    <a:pt x="565" y="232"/>
                  </a:cubicBezTo>
                  <a:cubicBezTo>
                    <a:pt x="566" y="230"/>
                    <a:pt x="566" y="230"/>
                    <a:pt x="566" y="230"/>
                  </a:cubicBezTo>
                  <a:cubicBezTo>
                    <a:pt x="566" y="228"/>
                    <a:pt x="566" y="228"/>
                    <a:pt x="566" y="228"/>
                  </a:cubicBezTo>
                  <a:cubicBezTo>
                    <a:pt x="567" y="226"/>
                    <a:pt x="567" y="226"/>
                    <a:pt x="567" y="226"/>
                  </a:cubicBezTo>
                  <a:cubicBezTo>
                    <a:pt x="567" y="226"/>
                    <a:pt x="567" y="226"/>
                    <a:pt x="567" y="226"/>
                  </a:cubicBezTo>
                  <a:cubicBezTo>
                    <a:pt x="569" y="225"/>
                    <a:pt x="569" y="225"/>
                    <a:pt x="569" y="225"/>
                  </a:cubicBezTo>
                  <a:cubicBezTo>
                    <a:pt x="566" y="225"/>
                    <a:pt x="566" y="225"/>
                    <a:pt x="566" y="225"/>
                  </a:cubicBezTo>
                  <a:cubicBezTo>
                    <a:pt x="565" y="223"/>
                    <a:pt x="565" y="223"/>
                    <a:pt x="565" y="223"/>
                  </a:cubicBezTo>
                  <a:cubicBezTo>
                    <a:pt x="566" y="222"/>
                    <a:pt x="566" y="222"/>
                    <a:pt x="566" y="222"/>
                  </a:cubicBezTo>
                  <a:cubicBezTo>
                    <a:pt x="566" y="221"/>
                    <a:pt x="566" y="221"/>
                    <a:pt x="566" y="221"/>
                  </a:cubicBezTo>
                  <a:cubicBezTo>
                    <a:pt x="565" y="221"/>
                    <a:pt x="565" y="221"/>
                    <a:pt x="565" y="221"/>
                  </a:cubicBezTo>
                  <a:cubicBezTo>
                    <a:pt x="564" y="220"/>
                    <a:pt x="564" y="220"/>
                    <a:pt x="564" y="220"/>
                  </a:cubicBezTo>
                  <a:cubicBezTo>
                    <a:pt x="564" y="221"/>
                    <a:pt x="564" y="221"/>
                    <a:pt x="564" y="221"/>
                  </a:cubicBezTo>
                  <a:cubicBezTo>
                    <a:pt x="562" y="219"/>
                    <a:pt x="562" y="219"/>
                    <a:pt x="562" y="219"/>
                  </a:cubicBezTo>
                  <a:cubicBezTo>
                    <a:pt x="562" y="217"/>
                    <a:pt x="562" y="217"/>
                    <a:pt x="562" y="217"/>
                  </a:cubicBezTo>
                  <a:cubicBezTo>
                    <a:pt x="563" y="214"/>
                    <a:pt x="563" y="214"/>
                    <a:pt x="563" y="214"/>
                  </a:cubicBezTo>
                  <a:cubicBezTo>
                    <a:pt x="564" y="211"/>
                    <a:pt x="564" y="211"/>
                    <a:pt x="564" y="211"/>
                  </a:cubicBezTo>
                  <a:cubicBezTo>
                    <a:pt x="562" y="207"/>
                    <a:pt x="562" y="207"/>
                    <a:pt x="562" y="207"/>
                  </a:cubicBezTo>
                  <a:cubicBezTo>
                    <a:pt x="563" y="205"/>
                    <a:pt x="563" y="205"/>
                    <a:pt x="563" y="205"/>
                  </a:cubicBezTo>
                  <a:cubicBezTo>
                    <a:pt x="565" y="204"/>
                    <a:pt x="565" y="204"/>
                    <a:pt x="565" y="204"/>
                  </a:cubicBezTo>
                  <a:cubicBezTo>
                    <a:pt x="565" y="203"/>
                    <a:pt x="565" y="203"/>
                    <a:pt x="565" y="203"/>
                  </a:cubicBezTo>
                  <a:cubicBezTo>
                    <a:pt x="565" y="200"/>
                    <a:pt x="565" y="200"/>
                    <a:pt x="565" y="200"/>
                  </a:cubicBezTo>
                  <a:cubicBezTo>
                    <a:pt x="565" y="200"/>
                    <a:pt x="565" y="200"/>
                    <a:pt x="565" y="200"/>
                  </a:cubicBezTo>
                  <a:cubicBezTo>
                    <a:pt x="565" y="200"/>
                    <a:pt x="565" y="200"/>
                    <a:pt x="565" y="200"/>
                  </a:cubicBezTo>
                  <a:cubicBezTo>
                    <a:pt x="564" y="203"/>
                    <a:pt x="564" y="203"/>
                    <a:pt x="564" y="203"/>
                  </a:cubicBezTo>
                  <a:cubicBezTo>
                    <a:pt x="562" y="204"/>
                    <a:pt x="562" y="204"/>
                    <a:pt x="562" y="204"/>
                  </a:cubicBezTo>
                  <a:cubicBezTo>
                    <a:pt x="560" y="206"/>
                    <a:pt x="560" y="206"/>
                    <a:pt x="560" y="206"/>
                  </a:cubicBezTo>
                  <a:cubicBezTo>
                    <a:pt x="559" y="206"/>
                    <a:pt x="559" y="206"/>
                    <a:pt x="559" y="206"/>
                  </a:cubicBezTo>
                  <a:cubicBezTo>
                    <a:pt x="560" y="207"/>
                    <a:pt x="560" y="207"/>
                    <a:pt x="560" y="207"/>
                  </a:cubicBezTo>
                  <a:cubicBezTo>
                    <a:pt x="560" y="209"/>
                    <a:pt x="560" y="209"/>
                    <a:pt x="560" y="209"/>
                  </a:cubicBezTo>
                  <a:cubicBezTo>
                    <a:pt x="559" y="212"/>
                    <a:pt x="559" y="212"/>
                    <a:pt x="559" y="212"/>
                  </a:cubicBezTo>
                  <a:cubicBezTo>
                    <a:pt x="560" y="214"/>
                    <a:pt x="560" y="214"/>
                    <a:pt x="560" y="214"/>
                  </a:cubicBezTo>
                  <a:cubicBezTo>
                    <a:pt x="560" y="215"/>
                    <a:pt x="560" y="215"/>
                    <a:pt x="560" y="215"/>
                  </a:cubicBezTo>
                  <a:cubicBezTo>
                    <a:pt x="560" y="218"/>
                    <a:pt x="560" y="218"/>
                    <a:pt x="560" y="218"/>
                  </a:cubicBezTo>
                  <a:cubicBezTo>
                    <a:pt x="560" y="222"/>
                    <a:pt x="560" y="222"/>
                    <a:pt x="560" y="222"/>
                  </a:cubicBezTo>
                  <a:cubicBezTo>
                    <a:pt x="559" y="223"/>
                    <a:pt x="559" y="223"/>
                    <a:pt x="559" y="223"/>
                  </a:cubicBezTo>
                  <a:cubicBezTo>
                    <a:pt x="556" y="219"/>
                    <a:pt x="556" y="219"/>
                    <a:pt x="556" y="219"/>
                  </a:cubicBezTo>
                  <a:cubicBezTo>
                    <a:pt x="554" y="219"/>
                    <a:pt x="554" y="219"/>
                    <a:pt x="554" y="219"/>
                  </a:cubicBezTo>
                  <a:cubicBezTo>
                    <a:pt x="552" y="216"/>
                    <a:pt x="552" y="216"/>
                    <a:pt x="552" y="216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50" y="215"/>
                    <a:pt x="550" y="215"/>
                    <a:pt x="550" y="215"/>
                  </a:cubicBezTo>
                  <a:cubicBezTo>
                    <a:pt x="552" y="212"/>
                    <a:pt x="552" y="212"/>
                    <a:pt x="552" y="212"/>
                  </a:cubicBezTo>
                  <a:cubicBezTo>
                    <a:pt x="550" y="215"/>
                    <a:pt x="550" y="215"/>
                    <a:pt x="550" y="215"/>
                  </a:cubicBezTo>
                  <a:cubicBezTo>
                    <a:pt x="550" y="217"/>
                    <a:pt x="550" y="217"/>
                    <a:pt x="550" y="217"/>
                  </a:cubicBezTo>
                  <a:cubicBezTo>
                    <a:pt x="552" y="217"/>
                    <a:pt x="552" y="217"/>
                    <a:pt x="552" y="217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6" y="221"/>
                    <a:pt x="556" y="221"/>
                    <a:pt x="556" y="221"/>
                  </a:cubicBezTo>
                  <a:cubicBezTo>
                    <a:pt x="558" y="224"/>
                    <a:pt x="558" y="224"/>
                    <a:pt x="558" y="224"/>
                  </a:cubicBezTo>
                  <a:cubicBezTo>
                    <a:pt x="560" y="225"/>
                    <a:pt x="560" y="225"/>
                    <a:pt x="560" y="225"/>
                  </a:cubicBezTo>
                  <a:cubicBezTo>
                    <a:pt x="560" y="227"/>
                    <a:pt x="560" y="227"/>
                    <a:pt x="560" y="227"/>
                  </a:cubicBezTo>
                  <a:cubicBezTo>
                    <a:pt x="560" y="230"/>
                    <a:pt x="560" y="230"/>
                    <a:pt x="560" y="230"/>
                  </a:cubicBezTo>
                  <a:cubicBezTo>
                    <a:pt x="558" y="230"/>
                    <a:pt x="558" y="230"/>
                    <a:pt x="558" y="230"/>
                  </a:cubicBezTo>
                  <a:cubicBezTo>
                    <a:pt x="557" y="228"/>
                    <a:pt x="557" y="228"/>
                    <a:pt x="557" y="228"/>
                  </a:cubicBezTo>
                  <a:cubicBezTo>
                    <a:pt x="556" y="227"/>
                    <a:pt x="556" y="227"/>
                    <a:pt x="556" y="227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60" y="232"/>
                    <a:pt x="560" y="232"/>
                    <a:pt x="560" y="232"/>
                  </a:cubicBezTo>
                  <a:cubicBezTo>
                    <a:pt x="560" y="233"/>
                    <a:pt x="560" y="233"/>
                    <a:pt x="560" y="233"/>
                  </a:cubicBezTo>
                  <a:cubicBezTo>
                    <a:pt x="560" y="234"/>
                    <a:pt x="560" y="234"/>
                    <a:pt x="560" y="234"/>
                  </a:cubicBezTo>
                  <a:cubicBezTo>
                    <a:pt x="560" y="235"/>
                    <a:pt x="560" y="235"/>
                    <a:pt x="560" y="235"/>
                  </a:cubicBezTo>
                  <a:cubicBezTo>
                    <a:pt x="557" y="235"/>
                    <a:pt x="557" y="235"/>
                    <a:pt x="557" y="235"/>
                  </a:cubicBezTo>
                  <a:cubicBezTo>
                    <a:pt x="560" y="237"/>
                    <a:pt x="560" y="237"/>
                    <a:pt x="560" y="237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58" y="238"/>
                    <a:pt x="558" y="238"/>
                    <a:pt x="558" y="238"/>
                  </a:cubicBezTo>
                  <a:cubicBezTo>
                    <a:pt x="556" y="236"/>
                    <a:pt x="556" y="236"/>
                    <a:pt x="556" y="236"/>
                  </a:cubicBezTo>
                  <a:cubicBezTo>
                    <a:pt x="553" y="236"/>
                    <a:pt x="553" y="236"/>
                    <a:pt x="553" y="236"/>
                  </a:cubicBezTo>
                  <a:cubicBezTo>
                    <a:pt x="551" y="235"/>
                    <a:pt x="551" y="235"/>
                    <a:pt x="551" y="235"/>
                  </a:cubicBezTo>
                  <a:cubicBezTo>
                    <a:pt x="553" y="237"/>
                    <a:pt x="553" y="237"/>
                    <a:pt x="553" y="237"/>
                  </a:cubicBezTo>
                  <a:cubicBezTo>
                    <a:pt x="555" y="238"/>
                    <a:pt x="555" y="238"/>
                    <a:pt x="555" y="238"/>
                  </a:cubicBezTo>
                  <a:cubicBezTo>
                    <a:pt x="556" y="238"/>
                    <a:pt x="556" y="238"/>
                    <a:pt x="556" y="238"/>
                  </a:cubicBezTo>
                  <a:cubicBezTo>
                    <a:pt x="557" y="241"/>
                    <a:pt x="557" y="241"/>
                    <a:pt x="557" y="241"/>
                  </a:cubicBezTo>
                  <a:cubicBezTo>
                    <a:pt x="560" y="241"/>
                    <a:pt x="560" y="241"/>
                    <a:pt x="560" y="241"/>
                  </a:cubicBezTo>
                  <a:cubicBezTo>
                    <a:pt x="561" y="241"/>
                    <a:pt x="561" y="241"/>
                    <a:pt x="561" y="241"/>
                  </a:cubicBezTo>
                  <a:cubicBezTo>
                    <a:pt x="562" y="242"/>
                    <a:pt x="562" y="242"/>
                    <a:pt x="562" y="242"/>
                  </a:cubicBezTo>
                  <a:cubicBezTo>
                    <a:pt x="563" y="244"/>
                    <a:pt x="563" y="244"/>
                    <a:pt x="563" y="244"/>
                  </a:cubicBezTo>
                  <a:cubicBezTo>
                    <a:pt x="562" y="246"/>
                    <a:pt x="562" y="246"/>
                    <a:pt x="562" y="246"/>
                  </a:cubicBezTo>
                  <a:cubicBezTo>
                    <a:pt x="561" y="246"/>
                    <a:pt x="561" y="246"/>
                    <a:pt x="561" y="246"/>
                  </a:cubicBezTo>
                  <a:cubicBezTo>
                    <a:pt x="561" y="247"/>
                    <a:pt x="561" y="247"/>
                    <a:pt x="561" y="247"/>
                  </a:cubicBezTo>
                  <a:cubicBezTo>
                    <a:pt x="562" y="248"/>
                    <a:pt x="562" y="248"/>
                    <a:pt x="562" y="248"/>
                  </a:cubicBezTo>
                  <a:cubicBezTo>
                    <a:pt x="562" y="251"/>
                    <a:pt x="562" y="251"/>
                    <a:pt x="562" y="251"/>
                  </a:cubicBezTo>
                  <a:cubicBezTo>
                    <a:pt x="561" y="252"/>
                    <a:pt x="561" y="252"/>
                    <a:pt x="561" y="252"/>
                  </a:cubicBezTo>
                  <a:cubicBezTo>
                    <a:pt x="560" y="252"/>
                    <a:pt x="560" y="252"/>
                    <a:pt x="560" y="252"/>
                  </a:cubicBezTo>
                  <a:cubicBezTo>
                    <a:pt x="559" y="253"/>
                    <a:pt x="559" y="253"/>
                    <a:pt x="559" y="253"/>
                  </a:cubicBezTo>
                  <a:cubicBezTo>
                    <a:pt x="556" y="254"/>
                    <a:pt x="556" y="254"/>
                    <a:pt x="556" y="254"/>
                  </a:cubicBezTo>
                  <a:cubicBezTo>
                    <a:pt x="555" y="255"/>
                    <a:pt x="555" y="255"/>
                    <a:pt x="555" y="255"/>
                  </a:cubicBezTo>
                  <a:cubicBezTo>
                    <a:pt x="553" y="254"/>
                    <a:pt x="553" y="254"/>
                    <a:pt x="553" y="254"/>
                  </a:cubicBezTo>
                  <a:cubicBezTo>
                    <a:pt x="552" y="252"/>
                    <a:pt x="552" y="252"/>
                    <a:pt x="552" y="252"/>
                  </a:cubicBezTo>
                  <a:cubicBezTo>
                    <a:pt x="551" y="252"/>
                    <a:pt x="551" y="252"/>
                    <a:pt x="551" y="252"/>
                  </a:cubicBezTo>
                  <a:cubicBezTo>
                    <a:pt x="551" y="256"/>
                    <a:pt x="551" y="256"/>
                    <a:pt x="551" y="256"/>
                  </a:cubicBezTo>
                  <a:cubicBezTo>
                    <a:pt x="551" y="257"/>
                    <a:pt x="551" y="257"/>
                    <a:pt x="551" y="257"/>
                  </a:cubicBezTo>
                  <a:cubicBezTo>
                    <a:pt x="553" y="256"/>
                    <a:pt x="553" y="256"/>
                    <a:pt x="553" y="256"/>
                  </a:cubicBezTo>
                  <a:cubicBezTo>
                    <a:pt x="558" y="256"/>
                    <a:pt x="558" y="256"/>
                    <a:pt x="558" y="256"/>
                  </a:cubicBezTo>
                  <a:cubicBezTo>
                    <a:pt x="559" y="256"/>
                    <a:pt x="559" y="256"/>
                    <a:pt x="559" y="256"/>
                  </a:cubicBezTo>
                  <a:cubicBezTo>
                    <a:pt x="559" y="260"/>
                    <a:pt x="559" y="260"/>
                    <a:pt x="559" y="260"/>
                  </a:cubicBezTo>
                  <a:cubicBezTo>
                    <a:pt x="560" y="260"/>
                    <a:pt x="560" y="260"/>
                    <a:pt x="560" y="260"/>
                  </a:cubicBezTo>
                  <a:cubicBezTo>
                    <a:pt x="561" y="259"/>
                    <a:pt x="561" y="259"/>
                    <a:pt x="561" y="259"/>
                  </a:cubicBezTo>
                  <a:cubicBezTo>
                    <a:pt x="562" y="256"/>
                    <a:pt x="562" y="256"/>
                    <a:pt x="562" y="256"/>
                  </a:cubicBezTo>
                  <a:cubicBezTo>
                    <a:pt x="563" y="256"/>
                    <a:pt x="563" y="256"/>
                    <a:pt x="563" y="256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61"/>
                    <a:pt x="563" y="261"/>
                    <a:pt x="563" y="261"/>
                  </a:cubicBezTo>
                  <a:cubicBezTo>
                    <a:pt x="562" y="261"/>
                    <a:pt x="562" y="261"/>
                    <a:pt x="562" y="261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58" y="266"/>
                    <a:pt x="558" y="266"/>
                    <a:pt x="558" y="266"/>
                  </a:cubicBezTo>
                  <a:cubicBezTo>
                    <a:pt x="556" y="265"/>
                    <a:pt x="556" y="265"/>
                    <a:pt x="556" y="265"/>
                  </a:cubicBezTo>
                  <a:cubicBezTo>
                    <a:pt x="554" y="265"/>
                    <a:pt x="554" y="265"/>
                    <a:pt x="554" y="265"/>
                  </a:cubicBezTo>
                  <a:cubicBezTo>
                    <a:pt x="553" y="262"/>
                    <a:pt x="553" y="262"/>
                    <a:pt x="553" y="262"/>
                  </a:cubicBezTo>
                  <a:cubicBezTo>
                    <a:pt x="553" y="264"/>
                    <a:pt x="553" y="264"/>
                    <a:pt x="553" y="264"/>
                  </a:cubicBezTo>
                  <a:cubicBezTo>
                    <a:pt x="551" y="265"/>
                    <a:pt x="551" y="265"/>
                    <a:pt x="551" y="265"/>
                  </a:cubicBezTo>
                  <a:cubicBezTo>
                    <a:pt x="550" y="264"/>
                    <a:pt x="550" y="264"/>
                    <a:pt x="550" y="264"/>
                  </a:cubicBezTo>
                  <a:cubicBezTo>
                    <a:pt x="548" y="264"/>
                    <a:pt x="548" y="264"/>
                    <a:pt x="548" y="264"/>
                  </a:cubicBezTo>
                  <a:cubicBezTo>
                    <a:pt x="549" y="265"/>
                    <a:pt x="549" y="265"/>
                    <a:pt x="549" y="265"/>
                  </a:cubicBezTo>
                  <a:cubicBezTo>
                    <a:pt x="552" y="266"/>
                    <a:pt x="552" y="266"/>
                    <a:pt x="552" y="266"/>
                  </a:cubicBezTo>
                  <a:cubicBezTo>
                    <a:pt x="553" y="267"/>
                    <a:pt x="553" y="267"/>
                    <a:pt x="553" y="267"/>
                  </a:cubicBezTo>
                  <a:cubicBezTo>
                    <a:pt x="552" y="268"/>
                    <a:pt x="552" y="268"/>
                    <a:pt x="552" y="268"/>
                  </a:cubicBezTo>
                  <a:cubicBezTo>
                    <a:pt x="552" y="269"/>
                    <a:pt x="552" y="269"/>
                    <a:pt x="552" y="269"/>
                  </a:cubicBezTo>
                  <a:cubicBezTo>
                    <a:pt x="549" y="270"/>
                    <a:pt x="549" y="270"/>
                    <a:pt x="549" y="270"/>
                  </a:cubicBezTo>
                  <a:cubicBezTo>
                    <a:pt x="547" y="270"/>
                    <a:pt x="547" y="270"/>
                    <a:pt x="547" y="270"/>
                  </a:cubicBezTo>
                  <a:cubicBezTo>
                    <a:pt x="549" y="271"/>
                    <a:pt x="549" y="271"/>
                    <a:pt x="549" y="271"/>
                  </a:cubicBezTo>
                  <a:cubicBezTo>
                    <a:pt x="552" y="272"/>
                    <a:pt x="552" y="272"/>
                    <a:pt x="552" y="272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5" y="270"/>
                    <a:pt x="555" y="270"/>
                    <a:pt x="555" y="270"/>
                  </a:cubicBezTo>
                  <a:cubicBezTo>
                    <a:pt x="555" y="271"/>
                    <a:pt x="555" y="271"/>
                    <a:pt x="555" y="271"/>
                  </a:cubicBezTo>
                  <a:cubicBezTo>
                    <a:pt x="553" y="273"/>
                    <a:pt x="553" y="273"/>
                    <a:pt x="553" y="273"/>
                  </a:cubicBezTo>
                  <a:cubicBezTo>
                    <a:pt x="551" y="274"/>
                    <a:pt x="551" y="274"/>
                    <a:pt x="551" y="274"/>
                  </a:cubicBezTo>
                  <a:cubicBezTo>
                    <a:pt x="551" y="273"/>
                    <a:pt x="551" y="273"/>
                    <a:pt x="551" y="273"/>
                  </a:cubicBezTo>
                  <a:cubicBezTo>
                    <a:pt x="549" y="273"/>
                    <a:pt x="549" y="273"/>
                    <a:pt x="549" y="273"/>
                  </a:cubicBezTo>
                  <a:cubicBezTo>
                    <a:pt x="548" y="274"/>
                    <a:pt x="548" y="274"/>
                    <a:pt x="548" y="274"/>
                  </a:cubicBezTo>
                  <a:cubicBezTo>
                    <a:pt x="545" y="274"/>
                    <a:pt x="545" y="274"/>
                    <a:pt x="545" y="274"/>
                  </a:cubicBezTo>
                  <a:cubicBezTo>
                    <a:pt x="540" y="277"/>
                    <a:pt x="540" y="277"/>
                    <a:pt x="540" y="277"/>
                  </a:cubicBezTo>
                  <a:cubicBezTo>
                    <a:pt x="534" y="282"/>
                    <a:pt x="534" y="282"/>
                    <a:pt x="534" y="282"/>
                  </a:cubicBezTo>
                  <a:cubicBezTo>
                    <a:pt x="532" y="286"/>
                    <a:pt x="532" y="286"/>
                    <a:pt x="532" y="286"/>
                  </a:cubicBezTo>
                  <a:cubicBezTo>
                    <a:pt x="530" y="286"/>
                    <a:pt x="530" y="286"/>
                    <a:pt x="530" y="286"/>
                  </a:cubicBezTo>
                  <a:cubicBezTo>
                    <a:pt x="529" y="285"/>
                    <a:pt x="529" y="285"/>
                    <a:pt x="529" y="285"/>
                  </a:cubicBezTo>
                  <a:cubicBezTo>
                    <a:pt x="526" y="286"/>
                    <a:pt x="526" y="286"/>
                    <a:pt x="526" y="286"/>
                  </a:cubicBezTo>
                  <a:cubicBezTo>
                    <a:pt x="523" y="288"/>
                    <a:pt x="523" y="288"/>
                    <a:pt x="523" y="288"/>
                  </a:cubicBezTo>
                  <a:cubicBezTo>
                    <a:pt x="519" y="294"/>
                    <a:pt x="519" y="294"/>
                    <a:pt x="519" y="294"/>
                  </a:cubicBezTo>
                  <a:cubicBezTo>
                    <a:pt x="519" y="295"/>
                    <a:pt x="519" y="295"/>
                    <a:pt x="519" y="295"/>
                  </a:cubicBezTo>
                  <a:cubicBezTo>
                    <a:pt x="517" y="297"/>
                    <a:pt x="517" y="297"/>
                    <a:pt x="517" y="297"/>
                  </a:cubicBezTo>
                  <a:cubicBezTo>
                    <a:pt x="516" y="297"/>
                    <a:pt x="516" y="297"/>
                    <a:pt x="516" y="297"/>
                  </a:cubicBezTo>
                  <a:cubicBezTo>
                    <a:pt x="515" y="299"/>
                    <a:pt x="515" y="299"/>
                    <a:pt x="515" y="299"/>
                  </a:cubicBezTo>
                  <a:cubicBezTo>
                    <a:pt x="513" y="301"/>
                    <a:pt x="513" y="301"/>
                    <a:pt x="513" y="301"/>
                  </a:cubicBezTo>
                  <a:cubicBezTo>
                    <a:pt x="512" y="300"/>
                    <a:pt x="512" y="300"/>
                    <a:pt x="512" y="300"/>
                  </a:cubicBezTo>
                  <a:cubicBezTo>
                    <a:pt x="511" y="301"/>
                    <a:pt x="511" y="301"/>
                    <a:pt x="511" y="301"/>
                  </a:cubicBezTo>
                  <a:cubicBezTo>
                    <a:pt x="510" y="302"/>
                    <a:pt x="510" y="302"/>
                    <a:pt x="510" y="302"/>
                  </a:cubicBezTo>
                  <a:cubicBezTo>
                    <a:pt x="507" y="302"/>
                    <a:pt x="507" y="302"/>
                    <a:pt x="507" y="302"/>
                  </a:cubicBezTo>
                  <a:cubicBezTo>
                    <a:pt x="506" y="303"/>
                    <a:pt x="506" y="303"/>
                    <a:pt x="506" y="303"/>
                  </a:cubicBezTo>
                  <a:cubicBezTo>
                    <a:pt x="502" y="304"/>
                    <a:pt x="502" y="304"/>
                    <a:pt x="502" y="304"/>
                  </a:cubicBezTo>
                  <a:cubicBezTo>
                    <a:pt x="502" y="305"/>
                    <a:pt x="502" y="305"/>
                    <a:pt x="502" y="305"/>
                  </a:cubicBezTo>
                  <a:cubicBezTo>
                    <a:pt x="499" y="305"/>
                    <a:pt x="499" y="305"/>
                    <a:pt x="499" y="305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496" y="306"/>
                    <a:pt x="496" y="306"/>
                    <a:pt x="496" y="306"/>
                  </a:cubicBezTo>
                  <a:cubicBezTo>
                    <a:pt x="495" y="307"/>
                    <a:pt x="495" y="307"/>
                    <a:pt x="495" y="307"/>
                  </a:cubicBezTo>
                  <a:cubicBezTo>
                    <a:pt x="496" y="308"/>
                    <a:pt x="496" y="308"/>
                    <a:pt x="496" y="308"/>
                  </a:cubicBezTo>
                  <a:cubicBezTo>
                    <a:pt x="496" y="310"/>
                    <a:pt x="496" y="310"/>
                    <a:pt x="496" y="310"/>
                  </a:cubicBezTo>
                  <a:cubicBezTo>
                    <a:pt x="494" y="312"/>
                    <a:pt x="494" y="312"/>
                    <a:pt x="494" y="312"/>
                  </a:cubicBezTo>
                  <a:cubicBezTo>
                    <a:pt x="493" y="312"/>
                    <a:pt x="493" y="312"/>
                    <a:pt x="493" y="312"/>
                  </a:cubicBezTo>
                  <a:cubicBezTo>
                    <a:pt x="492" y="314"/>
                    <a:pt x="492" y="314"/>
                    <a:pt x="492" y="314"/>
                  </a:cubicBezTo>
                  <a:cubicBezTo>
                    <a:pt x="490" y="314"/>
                    <a:pt x="490" y="314"/>
                    <a:pt x="490" y="314"/>
                  </a:cubicBezTo>
                  <a:cubicBezTo>
                    <a:pt x="488" y="318"/>
                    <a:pt x="488" y="318"/>
                    <a:pt x="488" y="318"/>
                  </a:cubicBezTo>
                  <a:cubicBezTo>
                    <a:pt x="486" y="321"/>
                    <a:pt x="486" y="321"/>
                    <a:pt x="486" y="321"/>
                  </a:cubicBezTo>
                  <a:cubicBezTo>
                    <a:pt x="486" y="325"/>
                    <a:pt x="486" y="325"/>
                    <a:pt x="486" y="325"/>
                  </a:cubicBezTo>
                  <a:cubicBezTo>
                    <a:pt x="486" y="333"/>
                    <a:pt x="486" y="333"/>
                    <a:pt x="486" y="333"/>
                  </a:cubicBezTo>
                  <a:cubicBezTo>
                    <a:pt x="486" y="336"/>
                    <a:pt x="486" y="336"/>
                    <a:pt x="486" y="336"/>
                  </a:cubicBezTo>
                  <a:cubicBezTo>
                    <a:pt x="485" y="342"/>
                    <a:pt x="485" y="342"/>
                    <a:pt x="485" y="342"/>
                  </a:cubicBezTo>
                  <a:cubicBezTo>
                    <a:pt x="487" y="345"/>
                    <a:pt x="487" y="345"/>
                    <a:pt x="487" y="345"/>
                  </a:cubicBezTo>
                  <a:cubicBezTo>
                    <a:pt x="487" y="350"/>
                    <a:pt x="487" y="350"/>
                    <a:pt x="487" y="350"/>
                  </a:cubicBezTo>
                  <a:cubicBezTo>
                    <a:pt x="488" y="352"/>
                    <a:pt x="488" y="352"/>
                    <a:pt x="488" y="352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1" y="360"/>
                    <a:pt x="491" y="360"/>
                    <a:pt x="491" y="360"/>
                  </a:cubicBezTo>
                  <a:cubicBezTo>
                    <a:pt x="492" y="363"/>
                    <a:pt x="492" y="363"/>
                    <a:pt x="492" y="363"/>
                  </a:cubicBezTo>
                  <a:cubicBezTo>
                    <a:pt x="491" y="365"/>
                    <a:pt x="491" y="365"/>
                    <a:pt x="491" y="365"/>
                  </a:cubicBezTo>
                  <a:cubicBezTo>
                    <a:pt x="491" y="369"/>
                    <a:pt x="491" y="369"/>
                    <a:pt x="491" y="369"/>
                  </a:cubicBezTo>
                  <a:cubicBezTo>
                    <a:pt x="491" y="370"/>
                    <a:pt x="491" y="370"/>
                    <a:pt x="491" y="370"/>
                  </a:cubicBezTo>
                  <a:cubicBezTo>
                    <a:pt x="493" y="378"/>
                    <a:pt x="493" y="378"/>
                    <a:pt x="493" y="378"/>
                  </a:cubicBezTo>
                  <a:cubicBezTo>
                    <a:pt x="495" y="380"/>
                    <a:pt x="495" y="380"/>
                    <a:pt x="495" y="380"/>
                  </a:cubicBezTo>
                  <a:cubicBezTo>
                    <a:pt x="496" y="383"/>
                    <a:pt x="496" y="383"/>
                    <a:pt x="496" y="383"/>
                  </a:cubicBezTo>
                  <a:cubicBezTo>
                    <a:pt x="495" y="385"/>
                    <a:pt x="495" y="385"/>
                    <a:pt x="495" y="385"/>
                  </a:cubicBezTo>
                  <a:cubicBezTo>
                    <a:pt x="495" y="386"/>
                    <a:pt x="495" y="386"/>
                    <a:pt x="495" y="386"/>
                  </a:cubicBezTo>
                  <a:cubicBezTo>
                    <a:pt x="495" y="390"/>
                    <a:pt x="495" y="390"/>
                    <a:pt x="495" y="390"/>
                  </a:cubicBezTo>
                  <a:cubicBezTo>
                    <a:pt x="494" y="391"/>
                    <a:pt x="494" y="391"/>
                    <a:pt x="494" y="391"/>
                  </a:cubicBezTo>
                  <a:cubicBezTo>
                    <a:pt x="494" y="393"/>
                    <a:pt x="494" y="393"/>
                    <a:pt x="494" y="393"/>
                  </a:cubicBezTo>
                  <a:cubicBezTo>
                    <a:pt x="492" y="398"/>
                    <a:pt x="492" y="398"/>
                    <a:pt x="492" y="398"/>
                  </a:cubicBezTo>
                  <a:cubicBezTo>
                    <a:pt x="491" y="400"/>
                    <a:pt x="491" y="400"/>
                    <a:pt x="491" y="400"/>
                  </a:cubicBezTo>
                  <a:cubicBezTo>
                    <a:pt x="490" y="403"/>
                    <a:pt x="490" y="403"/>
                    <a:pt x="490" y="403"/>
                  </a:cubicBezTo>
                  <a:cubicBezTo>
                    <a:pt x="489" y="406"/>
                    <a:pt x="489" y="406"/>
                    <a:pt x="489" y="406"/>
                  </a:cubicBezTo>
                  <a:cubicBezTo>
                    <a:pt x="487" y="406"/>
                    <a:pt x="487" y="406"/>
                    <a:pt x="487" y="406"/>
                  </a:cubicBezTo>
                  <a:cubicBezTo>
                    <a:pt x="485" y="407"/>
                    <a:pt x="485" y="407"/>
                    <a:pt x="485" y="407"/>
                  </a:cubicBezTo>
                  <a:cubicBezTo>
                    <a:pt x="483" y="407"/>
                    <a:pt x="483" y="407"/>
                    <a:pt x="483" y="407"/>
                  </a:cubicBezTo>
                  <a:cubicBezTo>
                    <a:pt x="482" y="405"/>
                    <a:pt x="482" y="405"/>
                    <a:pt x="482" y="405"/>
                  </a:cubicBezTo>
                  <a:cubicBezTo>
                    <a:pt x="479" y="404"/>
                    <a:pt x="479" y="404"/>
                    <a:pt x="479" y="404"/>
                  </a:cubicBezTo>
                  <a:cubicBezTo>
                    <a:pt x="480" y="404"/>
                    <a:pt x="480" y="404"/>
                    <a:pt x="480" y="404"/>
                  </a:cubicBezTo>
                  <a:cubicBezTo>
                    <a:pt x="477" y="401"/>
                    <a:pt x="477" y="401"/>
                    <a:pt x="477" y="401"/>
                  </a:cubicBezTo>
                  <a:cubicBezTo>
                    <a:pt x="478" y="399"/>
                    <a:pt x="478" y="399"/>
                    <a:pt x="478" y="399"/>
                  </a:cubicBezTo>
                  <a:cubicBezTo>
                    <a:pt x="477" y="398"/>
                    <a:pt x="477" y="398"/>
                    <a:pt x="477" y="398"/>
                  </a:cubicBezTo>
                  <a:cubicBezTo>
                    <a:pt x="475" y="398"/>
                    <a:pt x="475" y="398"/>
                    <a:pt x="475" y="398"/>
                  </a:cubicBezTo>
                  <a:cubicBezTo>
                    <a:pt x="474" y="397"/>
                    <a:pt x="474" y="397"/>
                    <a:pt x="474" y="397"/>
                  </a:cubicBezTo>
                  <a:cubicBezTo>
                    <a:pt x="474" y="394"/>
                    <a:pt x="474" y="394"/>
                    <a:pt x="474" y="394"/>
                  </a:cubicBezTo>
                  <a:cubicBezTo>
                    <a:pt x="474" y="391"/>
                    <a:pt x="474" y="391"/>
                    <a:pt x="474" y="391"/>
                  </a:cubicBezTo>
                  <a:cubicBezTo>
                    <a:pt x="471" y="389"/>
                    <a:pt x="471" y="389"/>
                    <a:pt x="471" y="389"/>
                  </a:cubicBezTo>
                  <a:cubicBezTo>
                    <a:pt x="470" y="387"/>
                    <a:pt x="470" y="387"/>
                    <a:pt x="470" y="387"/>
                  </a:cubicBezTo>
                  <a:cubicBezTo>
                    <a:pt x="471" y="386"/>
                    <a:pt x="471" y="386"/>
                    <a:pt x="471" y="386"/>
                  </a:cubicBezTo>
                  <a:cubicBezTo>
                    <a:pt x="472" y="384"/>
                    <a:pt x="472" y="384"/>
                    <a:pt x="472" y="384"/>
                  </a:cubicBezTo>
                  <a:cubicBezTo>
                    <a:pt x="474" y="382"/>
                    <a:pt x="474" y="382"/>
                    <a:pt x="474" y="382"/>
                  </a:cubicBezTo>
                  <a:cubicBezTo>
                    <a:pt x="471" y="383"/>
                    <a:pt x="471" y="383"/>
                    <a:pt x="471" y="383"/>
                  </a:cubicBezTo>
                  <a:cubicBezTo>
                    <a:pt x="470" y="382"/>
                    <a:pt x="470" y="382"/>
                    <a:pt x="470" y="382"/>
                  </a:cubicBezTo>
                  <a:cubicBezTo>
                    <a:pt x="470" y="383"/>
                    <a:pt x="470" y="383"/>
                    <a:pt x="470" y="383"/>
                  </a:cubicBezTo>
                  <a:cubicBezTo>
                    <a:pt x="470" y="384"/>
                    <a:pt x="470" y="384"/>
                    <a:pt x="470" y="384"/>
                  </a:cubicBezTo>
                  <a:cubicBezTo>
                    <a:pt x="469" y="382"/>
                    <a:pt x="469" y="382"/>
                    <a:pt x="469" y="382"/>
                  </a:cubicBezTo>
                  <a:cubicBezTo>
                    <a:pt x="468" y="382"/>
                    <a:pt x="468" y="382"/>
                    <a:pt x="468" y="382"/>
                  </a:cubicBezTo>
                  <a:cubicBezTo>
                    <a:pt x="468" y="381"/>
                    <a:pt x="468" y="381"/>
                    <a:pt x="468" y="381"/>
                  </a:cubicBezTo>
                  <a:cubicBezTo>
                    <a:pt x="466" y="379"/>
                    <a:pt x="466" y="379"/>
                    <a:pt x="466" y="379"/>
                  </a:cubicBezTo>
                  <a:cubicBezTo>
                    <a:pt x="466" y="377"/>
                    <a:pt x="466" y="377"/>
                    <a:pt x="466" y="377"/>
                  </a:cubicBezTo>
                  <a:cubicBezTo>
                    <a:pt x="465" y="376"/>
                    <a:pt x="465" y="376"/>
                    <a:pt x="465" y="376"/>
                  </a:cubicBezTo>
                  <a:cubicBezTo>
                    <a:pt x="468" y="371"/>
                    <a:pt x="468" y="371"/>
                    <a:pt x="468" y="371"/>
                  </a:cubicBezTo>
                  <a:cubicBezTo>
                    <a:pt x="468" y="369"/>
                    <a:pt x="468" y="369"/>
                    <a:pt x="468" y="369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5" y="369"/>
                    <a:pt x="465" y="369"/>
                    <a:pt x="465" y="369"/>
                  </a:cubicBezTo>
                  <a:cubicBezTo>
                    <a:pt x="466" y="370"/>
                    <a:pt x="466" y="370"/>
                    <a:pt x="466" y="370"/>
                  </a:cubicBezTo>
                  <a:cubicBezTo>
                    <a:pt x="464" y="372"/>
                    <a:pt x="464" y="372"/>
                    <a:pt x="464" y="372"/>
                  </a:cubicBezTo>
                  <a:cubicBezTo>
                    <a:pt x="464" y="373"/>
                    <a:pt x="464" y="373"/>
                    <a:pt x="464" y="373"/>
                  </a:cubicBezTo>
                  <a:cubicBezTo>
                    <a:pt x="462" y="370"/>
                    <a:pt x="462" y="370"/>
                    <a:pt x="462" y="370"/>
                  </a:cubicBezTo>
                  <a:cubicBezTo>
                    <a:pt x="462" y="368"/>
                    <a:pt x="462" y="368"/>
                    <a:pt x="462" y="368"/>
                  </a:cubicBezTo>
                  <a:cubicBezTo>
                    <a:pt x="465" y="364"/>
                    <a:pt x="465" y="364"/>
                    <a:pt x="465" y="364"/>
                  </a:cubicBezTo>
                  <a:cubicBezTo>
                    <a:pt x="466" y="358"/>
                    <a:pt x="466" y="358"/>
                    <a:pt x="466" y="358"/>
                  </a:cubicBezTo>
                  <a:cubicBezTo>
                    <a:pt x="467" y="355"/>
                    <a:pt x="467" y="355"/>
                    <a:pt x="467" y="355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3" y="352"/>
                    <a:pt x="463" y="352"/>
                    <a:pt x="463" y="352"/>
                  </a:cubicBezTo>
                  <a:cubicBezTo>
                    <a:pt x="462" y="350"/>
                    <a:pt x="462" y="350"/>
                    <a:pt x="462" y="350"/>
                  </a:cubicBezTo>
                  <a:cubicBezTo>
                    <a:pt x="462" y="349"/>
                    <a:pt x="462" y="349"/>
                    <a:pt x="462" y="349"/>
                  </a:cubicBezTo>
                  <a:cubicBezTo>
                    <a:pt x="461" y="349"/>
                    <a:pt x="461" y="349"/>
                    <a:pt x="461" y="349"/>
                  </a:cubicBezTo>
                  <a:cubicBezTo>
                    <a:pt x="459" y="348"/>
                    <a:pt x="459" y="348"/>
                    <a:pt x="459" y="348"/>
                  </a:cubicBezTo>
                  <a:cubicBezTo>
                    <a:pt x="459" y="346"/>
                    <a:pt x="459" y="346"/>
                    <a:pt x="459" y="346"/>
                  </a:cubicBezTo>
                  <a:cubicBezTo>
                    <a:pt x="458" y="345"/>
                    <a:pt x="458" y="345"/>
                    <a:pt x="458" y="345"/>
                  </a:cubicBezTo>
                  <a:cubicBezTo>
                    <a:pt x="457" y="344"/>
                    <a:pt x="457" y="344"/>
                    <a:pt x="457" y="344"/>
                  </a:cubicBezTo>
                  <a:cubicBezTo>
                    <a:pt x="456" y="340"/>
                    <a:pt x="456" y="340"/>
                    <a:pt x="456" y="340"/>
                  </a:cubicBezTo>
                  <a:cubicBezTo>
                    <a:pt x="453" y="339"/>
                    <a:pt x="453" y="339"/>
                    <a:pt x="453" y="339"/>
                  </a:cubicBezTo>
                  <a:cubicBezTo>
                    <a:pt x="451" y="338"/>
                    <a:pt x="451" y="338"/>
                    <a:pt x="451" y="338"/>
                  </a:cubicBezTo>
                  <a:cubicBezTo>
                    <a:pt x="449" y="338"/>
                    <a:pt x="449" y="338"/>
                    <a:pt x="449" y="338"/>
                  </a:cubicBezTo>
                  <a:cubicBezTo>
                    <a:pt x="447" y="340"/>
                    <a:pt x="447" y="340"/>
                    <a:pt x="447" y="340"/>
                  </a:cubicBezTo>
                  <a:cubicBezTo>
                    <a:pt x="447" y="340"/>
                    <a:pt x="447" y="340"/>
                    <a:pt x="447" y="340"/>
                  </a:cubicBezTo>
                  <a:cubicBezTo>
                    <a:pt x="447" y="341"/>
                    <a:pt x="447" y="341"/>
                    <a:pt x="447" y="341"/>
                  </a:cubicBezTo>
                  <a:cubicBezTo>
                    <a:pt x="446" y="340"/>
                    <a:pt x="446" y="340"/>
                    <a:pt x="446" y="340"/>
                  </a:cubicBezTo>
                  <a:cubicBezTo>
                    <a:pt x="443" y="343"/>
                    <a:pt x="443" y="343"/>
                    <a:pt x="443" y="343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37" y="344"/>
                    <a:pt x="437" y="344"/>
                    <a:pt x="437" y="344"/>
                  </a:cubicBezTo>
                  <a:cubicBezTo>
                    <a:pt x="436" y="343"/>
                    <a:pt x="436" y="343"/>
                    <a:pt x="436" y="343"/>
                  </a:cubicBezTo>
                  <a:cubicBezTo>
                    <a:pt x="437" y="342"/>
                    <a:pt x="437" y="342"/>
                    <a:pt x="437" y="342"/>
                  </a:cubicBezTo>
                  <a:cubicBezTo>
                    <a:pt x="437" y="343"/>
                    <a:pt x="437" y="343"/>
                    <a:pt x="437" y="343"/>
                  </a:cubicBezTo>
                  <a:cubicBezTo>
                    <a:pt x="438" y="343"/>
                    <a:pt x="438" y="343"/>
                    <a:pt x="438" y="343"/>
                  </a:cubicBezTo>
                  <a:cubicBezTo>
                    <a:pt x="437" y="342"/>
                    <a:pt x="437" y="342"/>
                    <a:pt x="437" y="342"/>
                  </a:cubicBezTo>
                  <a:cubicBezTo>
                    <a:pt x="436" y="340"/>
                    <a:pt x="436" y="340"/>
                    <a:pt x="436" y="340"/>
                  </a:cubicBezTo>
                  <a:cubicBezTo>
                    <a:pt x="433" y="338"/>
                    <a:pt x="433" y="338"/>
                    <a:pt x="433" y="338"/>
                  </a:cubicBezTo>
                  <a:cubicBezTo>
                    <a:pt x="433" y="338"/>
                    <a:pt x="433" y="338"/>
                    <a:pt x="433" y="338"/>
                  </a:cubicBezTo>
                  <a:cubicBezTo>
                    <a:pt x="435" y="339"/>
                    <a:pt x="435" y="339"/>
                    <a:pt x="435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3" y="336"/>
                    <a:pt x="433" y="336"/>
                    <a:pt x="433" y="336"/>
                  </a:cubicBezTo>
                  <a:cubicBezTo>
                    <a:pt x="433" y="335"/>
                    <a:pt x="433" y="335"/>
                    <a:pt x="433" y="335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31" y="336"/>
                    <a:pt x="431" y="336"/>
                    <a:pt x="431" y="336"/>
                  </a:cubicBezTo>
                  <a:cubicBezTo>
                    <a:pt x="432" y="337"/>
                    <a:pt x="432" y="337"/>
                    <a:pt x="432" y="337"/>
                  </a:cubicBezTo>
                  <a:cubicBezTo>
                    <a:pt x="431" y="336"/>
                    <a:pt x="431" y="336"/>
                    <a:pt x="431" y="336"/>
                  </a:cubicBezTo>
                  <a:cubicBezTo>
                    <a:pt x="429" y="335"/>
                    <a:pt x="429" y="335"/>
                    <a:pt x="429" y="335"/>
                  </a:cubicBezTo>
                  <a:cubicBezTo>
                    <a:pt x="425" y="335"/>
                    <a:pt x="425" y="335"/>
                    <a:pt x="425" y="335"/>
                  </a:cubicBezTo>
                  <a:cubicBezTo>
                    <a:pt x="422" y="334"/>
                    <a:pt x="422" y="334"/>
                    <a:pt x="422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6" y="334"/>
                    <a:pt x="426" y="334"/>
                    <a:pt x="426" y="334"/>
                  </a:cubicBezTo>
                  <a:cubicBezTo>
                    <a:pt x="427" y="333"/>
                    <a:pt x="427" y="333"/>
                    <a:pt x="427" y="333"/>
                  </a:cubicBezTo>
                  <a:cubicBezTo>
                    <a:pt x="427" y="333"/>
                    <a:pt x="427" y="333"/>
                    <a:pt x="427" y="333"/>
                  </a:cubicBezTo>
                  <a:cubicBezTo>
                    <a:pt x="424" y="332"/>
                    <a:pt x="424" y="332"/>
                    <a:pt x="424" y="332"/>
                  </a:cubicBezTo>
                  <a:cubicBezTo>
                    <a:pt x="421" y="334"/>
                    <a:pt x="421" y="334"/>
                    <a:pt x="421" y="334"/>
                  </a:cubicBezTo>
                  <a:cubicBezTo>
                    <a:pt x="420" y="334"/>
                    <a:pt x="420" y="334"/>
                    <a:pt x="420" y="334"/>
                  </a:cubicBezTo>
                  <a:cubicBezTo>
                    <a:pt x="416" y="334"/>
                    <a:pt x="416" y="334"/>
                    <a:pt x="416" y="334"/>
                  </a:cubicBezTo>
                  <a:cubicBezTo>
                    <a:pt x="415" y="333"/>
                    <a:pt x="415" y="333"/>
                    <a:pt x="415" y="333"/>
                  </a:cubicBezTo>
                  <a:cubicBezTo>
                    <a:pt x="413" y="334"/>
                    <a:pt x="413" y="334"/>
                    <a:pt x="413" y="334"/>
                  </a:cubicBezTo>
                  <a:cubicBezTo>
                    <a:pt x="410" y="334"/>
                    <a:pt x="410" y="334"/>
                    <a:pt x="410" y="334"/>
                  </a:cubicBezTo>
                  <a:cubicBezTo>
                    <a:pt x="408" y="335"/>
                    <a:pt x="408" y="335"/>
                    <a:pt x="408" y="335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5" y="331"/>
                    <a:pt x="405" y="331"/>
                    <a:pt x="405" y="331"/>
                  </a:cubicBezTo>
                  <a:cubicBezTo>
                    <a:pt x="406" y="330"/>
                    <a:pt x="406" y="330"/>
                    <a:pt x="406" y="330"/>
                  </a:cubicBezTo>
                  <a:cubicBezTo>
                    <a:pt x="404" y="329"/>
                    <a:pt x="404" y="329"/>
                    <a:pt x="404" y="329"/>
                  </a:cubicBezTo>
                  <a:cubicBezTo>
                    <a:pt x="403" y="331"/>
                    <a:pt x="403" y="331"/>
                    <a:pt x="403" y="331"/>
                  </a:cubicBezTo>
                  <a:cubicBezTo>
                    <a:pt x="402" y="333"/>
                    <a:pt x="402" y="333"/>
                    <a:pt x="402" y="333"/>
                  </a:cubicBezTo>
                  <a:cubicBezTo>
                    <a:pt x="400" y="333"/>
                    <a:pt x="400" y="333"/>
                    <a:pt x="400" y="333"/>
                  </a:cubicBezTo>
                  <a:cubicBezTo>
                    <a:pt x="399" y="334"/>
                    <a:pt x="399" y="334"/>
                    <a:pt x="399" y="334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89" y="334"/>
                    <a:pt x="389" y="334"/>
                    <a:pt x="389" y="334"/>
                  </a:cubicBezTo>
                  <a:cubicBezTo>
                    <a:pt x="387" y="336"/>
                    <a:pt x="387" y="336"/>
                    <a:pt x="387" y="336"/>
                  </a:cubicBezTo>
                  <a:cubicBezTo>
                    <a:pt x="383" y="338"/>
                    <a:pt x="383" y="338"/>
                    <a:pt x="383" y="338"/>
                  </a:cubicBezTo>
                  <a:cubicBezTo>
                    <a:pt x="381" y="340"/>
                    <a:pt x="381" y="340"/>
                    <a:pt x="381" y="340"/>
                  </a:cubicBezTo>
                  <a:cubicBezTo>
                    <a:pt x="381" y="342"/>
                    <a:pt x="381" y="342"/>
                    <a:pt x="381" y="342"/>
                  </a:cubicBezTo>
                  <a:cubicBezTo>
                    <a:pt x="382" y="341"/>
                    <a:pt x="382" y="341"/>
                    <a:pt x="382" y="341"/>
                  </a:cubicBezTo>
                  <a:cubicBezTo>
                    <a:pt x="384" y="340"/>
                    <a:pt x="384" y="340"/>
                    <a:pt x="384" y="340"/>
                  </a:cubicBezTo>
                  <a:cubicBezTo>
                    <a:pt x="384" y="340"/>
                    <a:pt x="384" y="340"/>
                    <a:pt x="384" y="340"/>
                  </a:cubicBezTo>
                  <a:cubicBezTo>
                    <a:pt x="385" y="341"/>
                    <a:pt x="385" y="341"/>
                    <a:pt x="385" y="341"/>
                  </a:cubicBezTo>
                  <a:cubicBezTo>
                    <a:pt x="387" y="342"/>
                    <a:pt x="387" y="342"/>
                    <a:pt x="387" y="342"/>
                  </a:cubicBezTo>
                  <a:cubicBezTo>
                    <a:pt x="387" y="343"/>
                    <a:pt x="387" y="343"/>
                    <a:pt x="387" y="343"/>
                  </a:cubicBezTo>
                  <a:cubicBezTo>
                    <a:pt x="383" y="344"/>
                    <a:pt x="383" y="344"/>
                    <a:pt x="383" y="344"/>
                  </a:cubicBezTo>
                  <a:cubicBezTo>
                    <a:pt x="383" y="347"/>
                    <a:pt x="383" y="347"/>
                    <a:pt x="383" y="347"/>
                  </a:cubicBezTo>
                  <a:cubicBezTo>
                    <a:pt x="384" y="348"/>
                    <a:pt x="384" y="348"/>
                    <a:pt x="384" y="348"/>
                  </a:cubicBezTo>
                  <a:cubicBezTo>
                    <a:pt x="387" y="350"/>
                    <a:pt x="387" y="350"/>
                    <a:pt x="387" y="350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388" y="353"/>
                    <a:pt x="388" y="353"/>
                    <a:pt x="388" y="353"/>
                  </a:cubicBezTo>
                  <a:cubicBezTo>
                    <a:pt x="387" y="355"/>
                    <a:pt x="387" y="355"/>
                    <a:pt x="387" y="355"/>
                  </a:cubicBezTo>
                  <a:cubicBezTo>
                    <a:pt x="387" y="352"/>
                    <a:pt x="387" y="352"/>
                    <a:pt x="387" y="352"/>
                  </a:cubicBezTo>
                  <a:cubicBezTo>
                    <a:pt x="386" y="351"/>
                    <a:pt x="386" y="351"/>
                    <a:pt x="386" y="351"/>
                  </a:cubicBezTo>
                  <a:cubicBezTo>
                    <a:pt x="385" y="352"/>
                    <a:pt x="385" y="352"/>
                    <a:pt x="385" y="352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82" y="349"/>
                    <a:pt x="382" y="349"/>
                    <a:pt x="382" y="349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8" y="347"/>
                    <a:pt x="378" y="347"/>
                    <a:pt x="378" y="347"/>
                  </a:cubicBezTo>
                  <a:cubicBezTo>
                    <a:pt x="379" y="349"/>
                    <a:pt x="379" y="349"/>
                    <a:pt x="379" y="349"/>
                  </a:cubicBezTo>
                  <a:cubicBezTo>
                    <a:pt x="379" y="352"/>
                    <a:pt x="379" y="352"/>
                    <a:pt x="379" y="352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6" y="351"/>
                    <a:pt x="376" y="351"/>
                    <a:pt x="376" y="351"/>
                  </a:cubicBezTo>
                  <a:cubicBezTo>
                    <a:pt x="374" y="350"/>
                    <a:pt x="374" y="350"/>
                    <a:pt x="374" y="350"/>
                  </a:cubicBezTo>
                  <a:cubicBezTo>
                    <a:pt x="372" y="351"/>
                    <a:pt x="372" y="351"/>
                    <a:pt x="372" y="351"/>
                  </a:cubicBezTo>
                  <a:cubicBezTo>
                    <a:pt x="371" y="353"/>
                    <a:pt x="371" y="353"/>
                    <a:pt x="371" y="353"/>
                  </a:cubicBezTo>
                  <a:cubicBezTo>
                    <a:pt x="368" y="352"/>
                    <a:pt x="368" y="352"/>
                    <a:pt x="368" y="352"/>
                  </a:cubicBezTo>
                  <a:cubicBezTo>
                    <a:pt x="366" y="351"/>
                    <a:pt x="366" y="351"/>
                    <a:pt x="366" y="351"/>
                  </a:cubicBezTo>
                  <a:cubicBezTo>
                    <a:pt x="364" y="351"/>
                    <a:pt x="364" y="351"/>
                    <a:pt x="364" y="351"/>
                  </a:cubicBezTo>
                  <a:cubicBezTo>
                    <a:pt x="363" y="350"/>
                    <a:pt x="363" y="350"/>
                    <a:pt x="363" y="350"/>
                  </a:cubicBezTo>
                  <a:cubicBezTo>
                    <a:pt x="364" y="349"/>
                    <a:pt x="364" y="349"/>
                    <a:pt x="364" y="349"/>
                  </a:cubicBezTo>
                  <a:cubicBezTo>
                    <a:pt x="365" y="348"/>
                    <a:pt x="365" y="348"/>
                    <a:pt x="365" y="348"/>
                  </a:cubicBezTo>
                  <a:cubicBezTo>
                    <a:pt x="365" y="347"/>
                    <a:pt x="365" y="347"/>
                    <a:pt x="365" y="347"/>
                  </a:cubicBezTo>
                  <a:cubicBezTo>
                    <a:pt x="362" y="347"/>
                    <a:pt x="362" y="347"/>
                    <a:pt x="362" y="347"/>
                  </a:cubicBezTo>
                  <a:cubicBezTo>
                    <a:pt x="361" y="346"/>
                    <a:pt x="361" y="346"/>
                    <a:pt x="361" y="346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59" y="344"/>
                    <a:pt x="359" y="344"/>
                    <a:pt x="359" y="344"/>
                  </a:cubicBezTo>
                  <a:cubicBezTo>
                    <a:pt x="358" y="343"/>
                    <a:pt x="358" y="343"/>
                    <a:pt x="358" y="343"/>
                  </a:cubicBezTo>
                  <a:cubicBezTo>
                    <a:pt x="359" y="342"/>
                    <a:pt x="359" y="342"/>
                    <a:pt x="359" y="342"/>
                  </a:cubicBezTo>
                  <a:cubicBezTo>
                    <a:pt x="357" y="341"/>
                    <a:pt x="357" y="341"/>
                    <a:pt x="357" y="341"/>
                  </a:cubicBezTo>
                  <a:cubicBezTo>
                    <a:pt x="355" y="342"/>
                    <a:pt x="355" y="342"/>
                    <a:pt x="355" y="342"/>
                  </a:cubicBezTo>
                  <a:cubicBezTo>
                    <a:pt x="355" y="344"/>
                    <a:pt x="355" y="344"/>
                    <a:pt x="355" y="344"/>
                  </a:cubicBezTo>
                  <a:cubicBezTo>
                    <a:pt x="355" y="345"/>
                    <a:pt x="355" y="345"/>
                    <a:pt x="355" y="345"/>
                  </a:cubicBezTo>
                  <a:cubicBezTo>
                    <a:pt x="353" y="345"/>
                    <a:pt x="353" y="345"/>
                    <a:pt x="353" y="345"/>
                  </a:cubicBezTo>
                  <a:cubicBezTo>
                    <a:pt x="346" y="345"/>
                    <a:pt x="346" y="345"/>
                    <a:pt x="346" y="345"/>
                  </a:cubicBezTo>
                  <a:cubicBezTo>
                    <a:pt x="345" y="344"/>
                    <a:pt x="345" y="344"/>
                    <a:pt x="345" y="344"/>
                  </a:cubicBezTo>
                  <a:cubicBezTo>
                    <a:pt x="339" y="342"/>
                    <a:pt x="339" y="342"/>
                    <a:pt x="339" y="342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2" y="343"/>
                    <a:pt x="332" y="343"/>
                    <a:pt x="332" y="343"/>
                  </a:cubicBezTo>
                  <a:cubicBezTo>
                    <a:pt x="330" y="344"/>
                    <a:pt x="330" y="344"/>
                    <a:pt x="330" y="344"/>
                  </a:cubicBezTo>
                  <a:cubicBezTo>
                    <a:pt x="328" y="344"/>
                    <a:pt x="328" y="344"/>
                    <a:pt x="328" y="344"/>
                  </a:cubicBezTo>
                  <a:cubicBezTo>
                    <a:pt x="326" y="347"/>
                    <a:pt x="326" y="347"/>
                    <a:pt x="326" y="347"/>
                  </a:cubicBezTo>
                  <a:cubicBezTo>
                    <a:pt x="324" y="348"/>
                    <a:pt x="324" y="348"/>
                    <a:pt x="324" y="348"/>
                  </a:cubicBezTo>
                  <a:cubicBezTo>
                    <a:pt x="324" y="345"/>
                    <a:pt x="324" y="345"/>
                    <a:pt x="324" y="345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5" y="342"/>
                    <a:pt x="325" y="342"/>
                    <a:pt x="325" y="34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4" y="341"/>
                    <a:pt x="324" y="341"/>
                    <a:pt x="324" y="341"/>
                  </a:cubicBezTo>
                  <a:cubicBezTo>
                    <a:pt x="321" y="343"/>
                    <a:pt x="321" y="343"/>
                    <a:pt x="321" y="343"/>
                  </a:cubicBezTo>
                  <a:cubicBezTo>
                    <a:pt x="320" y="343"/>
                    <a:pt x="320" y="343"/>
                    <a:pt x="320" y="343"/>
                  </a:cubicBezTo>
                  <a:cubicBezTo>
                    <a:pt x="319" y="341"/>
                    <a:pt x="319" y="341"/>
                    <a:pt x="319" y="341"/>
                  </a:cubicBezTo>
                  <a:cubicBezTo>
                    <a:pt x="320" y="344"/>
                    <a:pt x="320" y="344"/>
                    <a:pt x="320" y="344"/>
                  </a:cubicBezTo>
                  <a:cubicBezTo>
                    <a:pt x="320" y="347"/>
                    <a:pt x="320" y="347"/>
                    <a:pt x="320" y="347"/>
                  </a:cubicBezTo>
                  <a:cubicBezTo>
                    <a:pt x="321" y="349"/>
                    <a:pt x="321" y="349"/>
                    <a:pt x="321" y="349"/>
                  </a:cubicBezTo>
                  <a:cubicBezTo>
                    <a:pt x="319" y="351"/>
                    <a:pt x="319" y="351"/>
                    <a:pt x="319" y="351"/>
                  </a:cubicBezTo>
                  <a:cubicBezTo>
                    <a:pt x="318" y="351"/>
                    <a:pt x="318" y="351"/>
                    <a:pt x="318" y="351"/>
                  </a:cubicBezTo>
                  <a:cubicBezTo>
                    <a:pt x="314" y="354"/>
                    <a:pt x="314" y="354"/>
                    <a:pt x="314" y="354"/>
                  </a:cubicBezTo>
                  <a:cubicBezTo>
                    <a:pt x="308" y="357"/>
                    <a:pt x="308" y="357"/>
                    <a:pt x="308" y="357"/>
                  </a:cubicBezTo>
                  <a:cubicBezTo>
                    <a:pt x="307" y="357"/>
                    <a:pt x="307" y="357"/>
                    <a:pt x="307" y="357"/>
                  </a:cubicBezTo>
                  <a:cubicBezTo>
                    <a:pt x="305" y="359"/>
                    <a:pt x="305" y="359"/>
                    <a:pt x="305" y="359"/>
                  </a:cubicBezTo>
                  <a:cubicBezTo>
                    <a:pt x="303" y="359"/>
                    <a:pt x="303" y="359"/>
                    <a:pt x="303" y="359"/>
                  </a:cubicBezTo>
                  <a:cubicBezTo>
                    <a:pt x="305" y="357"/>
                    <a:pt x="305" y="357"/>
                    <a:pt x="305" y="357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302" y="356"/>
                    <a:pt x="302" y="356"/>
                    <a:pt x="302" y="356"/>
                  </a:cubicBezTo>
                  <a:cubicBezTo>
                    <a:pt x="301" y="356"/>
                    <a:pt x="301" y="356"/>
                    <a:pt x="301" y="356"/>
                  </a:cubicBezTo>
                  <a:cubicBezTo>
                    <a:pt x="299" y="357"/>
                    <a:pt x="299" y="357"/>
                    <a:pt x="299" y="357"/>
                  </a:cubicBezTo>
                  <a:cubicBezTo>
                    <a:pt x="300" y="358"/>
                    <a:pt x="300" y="358"/>
                    <a:pt x="300" y="358"/>
                  </a:cubicBezTo>
                  <a:cubicBezTo>
                    <a:pt x="298" y="359"/>
                    <a:pt x="298" y="359"/>
                    <a:pt x="298" y="359"/>
                  </a:cubicBezTo>
                  <a:cubicBezTo>
                    <a:pt x="296" y="358"/>
                    <a:pt x="296" y="358"/>
                    <a:pt x="296" y="358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4" y="362"/>
                    <a:pt x="294" y="362"/>
                    <a:pt x="294" y="362"/>
                  </a:cubicBezTo>
                  <a:cubicBezTo>
                    <a:pt x="293" y="361"/>
                    <a:pt x="293" y="361"/>
                    <a:pt x="293" y="361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6"/>
                    <a:pt x="292" y="366"/>
                    <a:pt x="292" y="366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88" y="368"/>
                    <a:pt x="288" y="368"/>
                    <a:pt x="288" y="368"/>
                  </a:cubicBezTo>
                  <a:cubicBezTo>
                    <a:pt x="289" y="373"/>
                    <a:pt x="289" y="373"/>
                    <a:pt x="289" y="373"/>
                  </a:cubicBezTo>
                  <a:cubicBezTo>
                    <a:pt x="287" y="375"/>
                    <a:pt x="287" y="375"/>
                    <a:pt x="287" y="375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85" y="382"/>
                    <a:pt x="285" y="382"/>
                    <a:pt x="285" y="382"/>
                  </a:cubicBezTo>
                  <a:cubicBezTo>
                    <a:pt x="286" y="384"/>
                    <a:pt x="286" y="384"/>
                    <a:pt x="286" y="384"/>
                  </a:cubicBezTo>
                  <a:cubicBezTo>
                    <a:pt x="286" y="389"/>
                    <a:pt x="286" y="389"/>
                    <a:pt x="286" y="389"/>
                  </a:cubicBezTo>
                  <a:cubicBezTo>
                    <a:pt x="286" y="391"/>
                    <a:pt x="286" y="391"/>
                    <a:pt x="286" y="391"/>
                  </a:cubicBezTo>
                  <a:cubicBezTo>
                    <a:pt x="285" y="393"/>
                    <a:pt x="285" y="393"/>
                    <a:pt x="285" y="393"/>
                  </a:cubicBezTo>
                  <a:cubicBezTo>
                    <a:pt x="284" y="397"/>
                    <a:pt x="284" y="397"/>
                    <a:pt x="284" y="397"/>
                  </a:cubicBezTo>
                  <a:cubicBezTo>
                    <a:pt x="283" y="396"/>
                    <a:pt x="283" y="396"/>
                    <a:pt x="283" y="396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0" y="394"/>
                    <a:pt x="280" y="394"/>
                    <a:pt x="280" y="394"/>
                  </a:cubicBezTo>
                  <a:cubicBezTo>
                    <a:pt x="278" y="393"/>
                    <a:pt x="278" y="393"/>
                    <a:pt x="278" y="393"/>
                  </a:cubicBezTo>
                  <a:cubicBezTo>
                    <a:pt x="274" y="392"/>
                    <a:pt x="274" y="392"/>
                    <a:pt x="274" y="392"/>
                  </a:cubicBezTo>
                  <a:cubicBezTo>
                    <a:pt x="272" y="390"/>
                    <a:pt x="272" y="390"/>
                    <a:pt x="272" y="390"/>
                  </a:cubicBezTo>
                  <a:cubicBezTo>
                    <a:pt x="270" y="389"/>
                    <a:pt x="270" y="389"/>
                    <a:pt x="270" y="389"/>
                  </a:cubicBezTo>
                  <a:cubicBezTo>
                    <a:pt x="269" y="389"/>
                    <a:pt x="269" y="389"/>
                    <a:pt x="269" y="389"/>
                  </a:cubicBezTo>
                  <a:cubicBezTo>
                    <a:pt x="267" y="389"/>
                    <a:pt x="267" y="389"/>
                    <a:pt x="267" y="389"/>
                  </a:cubicBezTo>
                  <a:cubicBezTo>
                    <a:pt x="267" y="388"/>
                    <a:pt x="267" y="388"/>
                    <a:pt x="267" y="388"/>
                  </a:cubicBezTo>
                  <a:cubicBezTo>
                    <a:pt x="266" y="387"/>
                    <a:pt x="266" y="387"/>
                    <a:pt x="266" y="387"/>
                  </a:cubicBezTo>
                  <a:cubicBezTo>
                    <a:pt x="266" y="384"/>
                    <a:pt x="266" y="384"/>
                    <a:pt x="266" y="384"/>
                  </a:cubicBezTo>
                  <a:cubicBezTo>
                    <a:pt x="264" y="377"/>
                    <a:pt x="264" y="377"/>
                    <a:pt x="264" y="377"/>
                  </a:cubicBezTo>
                  <a:cubicBezTo>
                    <a:pt x="263" y="376"/>
                    <a:pt x="263" y="376"/>
                    <a:pt x="263" y="376"/>
                  </a:cubicBezTo>
                  <a:cubicBezTo>
                    <a:pt x="263" y="376"/>
                    <a:pt x="263" y="376"/>
                    <a:pt x="263" y="376"/>
                  </a:cubicBezTo>
                  <a:cubicBezTo>
                    <a:pt x="264" y="373"/>
                    <a:pt x="264" y="373"/>
                    <a:pt x="264" y="373"/>
                  </a:cubicBezTo>
                  <a:cubicBezTo>
                    <a:pt x="264" y="371"/>
                    <a:pt x="264" y="371"/>
                    <a:pt x="264" y="371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7"/>
                    <a:pt x="261" y="367"/>
                    <a:pt x="261" y="367"/>
                  </a:cubicBezTo>
                  <a:cubicBezTo>
                    <a:pt x="260" y="365"/>
                    <a:pt x="260" y="365"/>
                    <a:pt x="260" y="365"/>
                  </a:cubicBezTo>
                  <a:cubicBezTo>
                    <a:pt x="258" y="364"/>
                    <a:pt x="258" y="364"/>
                    <a:pt x="258" y="364"/>
                  </a:cubicBezTo>
                  <a:cubicBezTo>
                    <a:pt x="258" y="362"/>
                    <a:pt x="258" y="362"/>
                    <a:pt x="258" y="362"/>
                  </a:cubicBezTo>
                  <a:cubicBezTo>
                    <a:pt x="257" y="361"/>
                    <a:pt x="257" y="361"/>
                    <a:pt x="257" y="361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54" y="355"/>
                    <a:pt x="254" y="355"/>
                    <a:pt x="254" y="355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0"/>
                    <a:pt x="253" y="350"/>
                    <a:pt x="253" y="350"/>
                  </a:cubicBezTo>
                  <a:cubicBezTo>
                    <a:pt x="252" y="349"/>
                    <a:pt x="252" y="349"/>
                    <a:pt x="252" y="349"/>
                  </a:cubicBezTo>
                  <a:cubicBezTo>
                    <a:pt x="251" y="346"/>
                    <a:pt x="251" y="346"/>
                    <a:pt x="251" y="346"/>
                  </a:cubicBezTo>
                  <a:cubicBezTo>
                    <a:pt x="249" y="343"/>
                    <a:pt x="249" y="343"/>
                    <a:pt x="249" y="343"/>
                  </a:cubicBezTo>
                  <a:cubicBezTo>
                    <a:pt x="247" y="341"/>
                    <a:pt x="247" y="341"/>
                    <a:pt x="247" y="341"/>
                  </a:cubicBezTo>
                  <a:cubicBezTo>
                    <a:pt x="246" y="340"/>
                    <a:pt x="246" y="340"/>
                    <a:pt x="246" y="340"/>
                  </a:cubicBezTo>
                  <a:cubicBezTo>
                    <a:pt x="244" y="339"/>
                    <a:pt x="244" y="339"/>
                    <a:pt x="244" y="339"/>
                  </a:cubicBezTo>
                  <a:cubicBezTo>
                    <a:pt x="243" y="339"/>
                    <a:pt x="243" y="339"/>
                    <a:pt x="243" y="339"/>
                  </a:cubicBezTo>
                  <a:cubicBezTo>
                    <a:pt x="242" y="338"/>
                    <a:pt x="242" y="338"/>
                    <a:pt x="242" y="338"/>
                  </a:cubicBezTo>
                  <a:cubicBezTo>
                    <a:pt x="241" y="338"/>
                    <a:pt x="241" y="338"/>
                    <a:pt x="241" y="338"/>
                  </a:cubicBezTo>
                  <a:cubicBezTo>
                    <a:pt x="239" y="338"/>
                    <a:pt x="239" y="338"/>
                    <a:pt x="239" y="338"/>
                  </a:cubicBezTo>
                  <a:cubicBezTo>
                    <a:pt x="237" y="338"/>
                    <a:pt x="237" y="338"/>
                    <a:pt x="237" y="338"/>
                  </a:cubicBezTo>
                  <a:cubicBezTo>
                    <a:pt x="234" y="338"/>
                    <a:pt x="234" y="338"/>
                    <a:pt x="234" y="338"/>
                  </a:cubicBezTo>
                  <a:cubicBezTo>
                    <a:pt x="234" y="339"/>
                    <a:pt x="234" y="339"/>
                    <a:pt x="234" y="339"/>
                  </a:cubicBezTo>
                  <a:cubicBezTo>
                    <a:pt x="233" y="339"/>
                    <a:pt x="233" y="339"/>
                    <a:pt x="233" y="339"/>
                  </a:cubicBezTo>
                  <a:cubicBezTo>
                    <a:pt x="233" y="339"/>
                    <a:pt x="233" y="339"/>
                    <a:pt x="233" y="339"/>
                  </a:cubicBezTo>
                  <a:cubicBezTo>
                    <a:pt x="232" y="339"/>
                    <a:pt x="232" y="339"/>
                    <a:pt x="232" y="339"/>
                  </a:cubicBezTo>
                  <a:cubicBezTo>
                    <a:pt x="230" y="339"/>
                    <a:pt x="230" y="339"/>
                    <a:pt x="230" y="339"/>
                  </a:cubicBezTo>
                  <a:cubicBezTo>
                    <a:pt x="229" y="341"/>
                    <a:pt x="229" y="341"/>
                    <a:pt x="229" y="341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6" y="345"/>
                    <a:pt x="226" y="345"/>
                    <a:pt x="226" y="345"/>
                  </a:cubicBezTo>
                  <a:cubicBezTo>
                    <a:pt x="226" y="346"/>
                    <a:pt x="226" y="346"/>
                    <a:pt x="226" y="346"/>
                  </a:cubicBezTo>
                  <a:cubicBezTo>
                    <a:pt x="226" y="347"/>
                    <a:pt x="226" y="347"/>
                    <a:pt x="226" y="347"/>
                  </a:cubicBezTo>
                  <a:cubicBezTo>
                    <a:pt x="225" y="347"/>
                    <a:pt x="225" y="347"/>
                    <a:pt x="225" y="347"/>
                  </a:cubicBezTo>
                  <a:cubicBezTo>
                    <a:pt x="223" y="349"/>
                    <a:pt x="223" y="349"/>
                    <a:pt x="223" y="349"/>
                  </a:cubicBezTo>
                  <a:cubicBezTo>
                    <a:pt x="223" y="349"/>
                    <a:pt x="223" y="349"/>
                    <a:pt x="223" y="349"/>
                  </a:cubicBezTo>
                  <a:cubicBezTo>
                    <a:pt x="222" y="350"/>
                    <a:pt x="222" y="350"/>
                    <a:pt x="222" y="350"/>
                  </a:cubicBezTo>
                  <a:cubicBezTo>
                    <a:pt x="221" y="350"/>
                    <a:pt x="221" y="350"/>
                    <a:pt x="221" y="350"/>
                  </a:cubicBezTo>
                  <a:cubicBezTo>
                    <a:pt x="220" y="349"/>
                    <a:pt x="220" y="349"/>
                    <a:pt x="220" y="349"/>
                  </a:cubicBezTo>
                  <a:cubicBezTo>
                    <a:pt x="218" y="348"/>
                    <a:pt x="218" y="348"/>
                    <a:pt x="218" y="348"/>
                  </a:cubicBezTo>
                  <a:cubicBezTo>
                    <a:pt x="216" y="347"/>
                    <a:pt x="216" y="347"/>
                    <a:pt x="216" y="347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3" y="345"/>
                    <a:pt x="213" y="345"/>
                    <a:pt x="213" y="345"/>
                  </a:cubicBezTo>
                  <a:cubicBezTo>
                    <a:pt x="211" y="345"/>
                    <a:pt x="211" y="345"/>
                    <a:pt x="211" y="345"/>
                  </a:cubicBezTo>
                  <a:cubicBezTo>
                    <a:pt x="211" y="344"/>
                    <a:pt x="211" y="344"/>
                    <a:pt x="211" y="344"/>
                  </a:cubicBezTo>
                  <a:cubicBezTo>
                    <a:pt x="210" y="343"/>
                    <a:pt x="210" y="343"/>
                    <a:pt x="210" y="343"/>
                  </a:cubicBezTo>
                  <a:cubicBezTo>
                    <a:pt x="210" y="342"/>
                    <a:pt x="210" y="342"/>
                    <a:pt x="210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8" y="342"/>
                    <a:pt x="208" y="342"/>
                    <a:pt x="208" y="342"/>
                  </a:cubicBezTo>
                  <a:cubicBezTo>
                    <a:pt x="207" y="341"/>
                    <a:pt x="207" y="341"/>
                    <a:pt x="207" y="341"/>
                  </a:cubicBezTo>
                  <a:cubicBezTo>
                    <a:pt x="206" y="341"/>
                    <a:pt x="206" y="341"/>
                    <a:pt x="206" y="341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206" y="338"/>
                    <a:pt x="206" y="338"/>
                    <a:pt x="206" y="338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02" y="334"/>
                    <a:pt x="202" y="334"/>
                    <a:pt x="202" y="334"/>
                  </a:cubicBezTo>
                  <a:cubicBezTo>
                    <a:pt x="202" y="333"/>
                    <a:pt x="202" y="333"/>
                    <a:pt x="202" y="333"/>
                  </a:cubicBezTo>
                  <a:cubicBezTo>
                    <a:pt x="203" y="333"/>
                    <a:pt x="203" y="333"/>
                    <a:pt x="203" y="333"/>
                  </a:cubicBezTo>
                  <a:cubicBezTo>
                    <a:pt x="204" y="332"/>
                    <a:pt x="204" y="332"/>
                    <a:pt x="204" y="332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3" y="329"/>
                    <a:pt x="203" y="329"/>
                    <a:pt x="203" y="329"/>
                  </a:cubicBezTo>
                  <a:cubicBezTo>
                    <a:pt x="202" y="328"/>
                    <a:pt x="202" y="328"/>
                    <a:pt x="202" y="328"/>
                  </a:cubicBezTo>
                  <a:cubicBezTo>
                    <a:pt x="201" y="328"/>
                    <a:pt x="201" y="328"/>
                    <a:pt x="201" y="328"/>
                  </a:cubicBezTo>
                  <a:cubicBezTo>
                    <a:pt x="201" y="327"/>
                    <a:pt x="201" y="327"/>
                    <a:pt x="201" y="327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9" y="322"/>
                    <a:pt x="199" y="322"/>
                    <a:pt x="199" y="322"/>
                  </a:cubicBezTo>
                  <a:cubicBezTo>
                    <a:pt x="198" y="321"/>
                    <a:pt x="198" y="321"/>
                    <a:pt x="198" y="321"/>
                  </a:cubicBezTo>
                  <a:cubicBezTo>
                    <a:pt x="196" y="321"/>
                    <a:pt x="196" y="321"/>
                    <a:pt x="196" y="321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7" y="319"/>
                    <a:pt x="197" y="319"/>
                    <a:pt x="197" y="319"/>
                  </a:cubicBezTo>
                  <a:cubicBezTo>
                    <a:pt x="195" y="317"/>
                    <a:pt x="195" y="317"/>
                    <a:pt x="195" y="317"/>
                  </a:cubicBezTo>
                  <a:cubicBezTo>
                    <a:pt x="193" y="317"/>
                    <a:pt x="193" y="317"/>
                    <a:pt x="193" y="317"/>
                  </a:cubicBezTo>
                  <a:cubicBezTo>
                    <a:pt x="194" y="315"/>
                    <a:pt x="194" y="315"/>
                    <a:pt x="194" y="315"/>
                  </a:cubicBezTo>
                  <a:cubicBezTo>
                    <a:pt x="192" y="314"/>
                    <a:pt x="192" y="314"/>
                    <a:pt x="192" y="314"/>
                  </a:cubicBezTo>
                  <a:cubicBezTo>
                    <a:pt x="191" y="314"/>
                    <a:pt x="191" y="314"/>
                    <a:pt x="191" y="314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66" y="307"/>
                    <a:pt x="166" y="307"/>
                    <a:pt x="166" y="307"/>
                  </a:cubicBezTo>
                  <a:cubicBezTo>
                    <a:pt x="166" y="311"/>
                    <a:pt x="166" y="311"/>
                    <a:pt x="166" y="311"/>
                  </a:cubicBezTo>
                  <a:cubicBezTo>
                    <a:pt x="131" y="310"/>
                    <a:pt x="131" y="310"/>
                    <a:pt x="131" y="31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60" y="289"/>
                    <a:pt x="60" y="289"/>
                    <a:pt x="60" y="289"/>
                  </a:cubicBezTo>
                  <a:cubicBezTo>
                    <a:pt x="60" y="287"/>
                    <a:pt x="60" y="287"/>
                    <a:pt x="60" y="287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1"/>
                    <a:pt x="60" y="281"/>
                    <a:pt x="60" y="281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49" y="268"/>
                    <a:pt x="49" y="268"/>
                    <a:pt x="49" y="268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0" y="265"/>
                    <a:pt x="40" y="265"/>
                    <a:pt x="40" y="265"/>
                  </a:cubicBezTo>
                  <a:cubicBezTo>
                    <a:pt x="40" y="263"/>
                    <a:pt x="40" y="263"/>
                    <a:pt x="40" y="263"/>
                  </a:cubicBezTo>
                  <a:cubicBezTo>
                    <a:pt x="39" y="262"/>
                    <a:pt x="39" y="262"/>
                    <a:pt x="39" y="262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24" y="259"/>
                    <a:pt x="24" y="259"/>
                    <a:pt x="24" y="259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4" y="256"/>
                    <a:pt x="24" y="256"/>
                    <a:pt x="24" y="256"/>
                  </a:cubicBezTo>
                  <a:cubicBezTo>
                    <a:pt x="24" y="254"/>
                    <a:pt x="24" y="254"/>
                    <a:pt x="24" y="254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3" y="244"/>
                    <a:pt x="23" y="244"/>
                    <a:pt x="23" y="244"/>
                  </a:cubicBezTo>
                  <a:cubicBezTo>
                    <a:pt x="22" y="243"/>
                    <a:pt x="22" y="243"/>
                    <a:pt x="22" y="24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5" y="230"/>
                    <a:pt x="15" y="230"/>
                    <a:pt x="15" y="23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4" y="223"/>
                    <a:pt x="14" y="223"/>
                    <a:pt x="14" y="223"/>
                  </a:cubicBezTo>
                  <a:cubicBezTo>
                    <a:pt x="14" y="222"/>
                    <a:pt x="14" y="222"/>
                    <a:pt x="14" y="222"/>
                  </a:cubicBezTo>
                  <a:cubicBezTo>
                    <a:pt x="15" y="223"/>
                    <a:pt x="15" y="223"/>
                    <a:pt x="15" y="223"/>
                  </a:cubicBezTo>
                  <a:cubicBezTo>
                    <a:pt x="17" y="221"/>
                    <a:pt x="17" y="221"/>
                    <a:pt x="17" y="221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4" y="204"/>
                    <a:pt x="14" y="204"/>
                    <a:pt x="14" y="204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8" y="208"/>
                    <a:pt x="18" y="208"/>
                    <a:pt x="18" y="208"/>
                  </a:cubicBezTo>
                  <a:cubicBezTo>
                    <a:pt x="17" y="207"/>
                    <a:pt x="17" y="207"/>
                    <a:pt x="17" y="207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7"/>
                    <a:pt x="16" y="197"/>
                    <a:pt x="16" y="197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2" y="202"/>
                    <a:pt x="12" y="202"/>
                    <a:pt x="12" y="202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9" y="198"/>
                    <a:pt x="9" y="198"/>
                    <a:pt x="9" y="198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0"/>
                    <a:pt x="61" y="0"/>
                    <a:pt x="61" y="0"/>
                  </a:cubicBezTo>
                  <a:close/>
                  <a:moveTo>
                    <a:pt x="635" y="173"/>
                  </a:moveTo>
                  <a:cubicBezTo>
                    <a:pt x="635" y="174"/>
                    <a:pt x="635" y="174"/>
                    <a:pt x="635" y="174"/>
                  </a:cubicBezTo>
                  <a:cubicBezTo>
                    <a:pt x="637" y="174"/>
                    <a:pt x="637" y="174"/>
                    <a:pt x="637" y="174"/>
                  </a:cubicBezTo>
                  <a:cubicBezTo>
                    <a:pt x="638" y="173"/>
                    <a:pt x="638" y="173"/>
                    <a:pt x="638" y="173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2"/>
                    <a:pt x="636" y="172"/>
                    <a:pt x="636" y="172"/>
                  </a:cubicBezTo>
                  <a:cubicBezTo>
                    <a:pt x="636" y="173"/>
                    <a:pt x="636" y="173"/>
                    <a:pt x="636" y="173"/>
                  </a:cubicBezTo>
                  <a:cubicBezTo>
                    <a:pt x="635" y="173"/>
                    <a:pt x="635" y="173"/>
                    <a:pt x="635" y="173"/>
                  </a:cubicBezTo>
                  <a:close/>
                  <a:moveTo>
                    <a:pt x="598" y="183"/>
                  </a:moveTo>
                  <a:cubicBezTo>
                    <a:pt x="597" y="184"/>
                    <a:pt x="597" y="184"/>
                    <a:pt x="597" y="184"/>
                  </a:cubicBezTo>
                  <a:cubicBezTo>
                    <a:pt x="598" y="184"/>
                    <a:pt x="598" y="184"/>
                    <a:pt x="598" y="184"/>
                  </a:cubicBezTo>
                  <a:cubicBezTo>
                    <a:pt x="599" y="183"/>
                    <a:pt x="599" y="183"/>
                    <a:pt x="599" y="183"/>
                  </a:cubicBezTo>
                  <a:cubicBezTo>
                    <a:pt x="602" y="183"/>
                    <a:pt x="602" y="183"/>
                    <a:pt x="602" y="183"/>
                  </a:cubicBezTo>
                  <a:cubicBezTo>
                    <a:pt x="604" y="182"/>
                    <a:pt x="604" y="182"/>
                    <a:pt x="604" y="182"/>
                  </a:cubicBezTo>
                  <a:cubicBezTo>
                    <a:pt x="608" y="182"/>
                    <a:pt x="608" y="182"/>
                    <a:pt x="608" y="182"/>
                  </a:cubicBezTo>
                  <a:cubicBezTo>
                    <a:pt x="610" y="181"/>
                    <a:pt x="610" y="181"/>
                    <a:pt x="610" y="181"/>
                  </a:cubicBezTo>
                  <a:cubicBezTo>
                    <a:pt x="614" y="181"/>
                    <a:pt x="614" y="181"/>
                    <a:pt x="614" y="181"/>
                  </a:cubicBezTo>
                  <a:cubicBezTo>
                    <a:pt x="615" y="180"/>
                    <a:pt x="615" y="180"/>
                    <a:pt x="615" y="180"/>
                  </a:cubicBezTo>
                  <a:cubicBezTo>
                    <a:pt x="616" y="180"/>
                    <a:pt x="616" y="180"/>
                    <a:pt x="616" y="180"/>
                  </a:cubicBezTo>
                  <a:cubicBezTo>
                    <a:pt x="619" y="179"/>
                    <a:pt x="619" y="179"/>
                    <a:pt x="619" y="179"/>
                  </a:cubicBezTo>
                  <a:cubicBezTo>
                    <a:pt x="620" y="178"/>
                    <a:pt x="620" y="178"/>
                    <a:pt x="620" y="178"/>
                  </a:cubicBezTo>
                  <a:cubicBezTo>
                    <a:pt x="618" y="179"/>
                    <a:pt x="618" y="179"/>
                    <a:pt x="618" y="179"/>
                  </a:cubicBezTo>
                  <a:cubicBezTo>
                    <a:pt x="617" y="178"/>
                    <a:pt x="617" y="178"/>
                    <a:pt x="617" y="178"/>
                  </a:cubicBezTo>
                  <a:cubicBezTo>
                    <a:pt x="615" y="179"/>
                    <a:pt x="615" y="179"/>
                    <a:pt x="615" y="179"/>
                  </a:cubicBezTo>
                  <a:cubicBezTo>
                    <a:pt x="615" y="178"/>
                    <a:pt x="615" y="178"/>
                    <a:pt x="615" y="178"/>
                  </a:cubicBezTo>
                  <a:cubicBezTo>
                    <a:pt x="616" y="177"/>
                    <a:pt x="616" y="177"/>
                    <a:pt x="616" y="177"/>
                  </a:cubicBezTo>
                  <a:cubicBezTo>
                    <a:pt x="616" y="176"/>
                    <a:pt x="616" y="176"/>
                    <a:pt x="616" y="176"/>
                  </a:cubicBezTo>
                  <a:cubicBezTo>
                    <a:pt x="613" y="178"/>
                    <a:pt x="613" y="178"/>
                    <a:pt x="613" y="178"/>
                  </a:cubicBezTo>
                  <a:cubicBezTo>
                    <a:pt x="609" y="178"/>
                    <a:pt x="609" y="178"/>
                    <a:pt x="609" y="178"/>
                  </a:cubicBezTo>
                  <a:cubicBezTo>
                    <a:pt x="606" y="179"/>
                    <a:pt x="606" y="179"/>
                    <a:pt x="606" y="179"/>
                  </a:cubicBezTo>
                  <a:cubicBezTo>
                    <a:pt x="603" y="179"/>
                    <a:pt x="603" y="179"/>
                    <a:pt x="603" y="179"/>
                  </a:cubicBezTo>
                  <a:cubicBezTo>
                    <a:pt x="600" y="180"/>
                    <a:pt x="600" y="180"/>
                    <a:pt x="600" y="180"/>
                  </a:cubicBezTo>
                  <a:cubicBezTo>
                    <a:pt x="597" y="180"/>
                    <a:pt x="597" y="180"/>
                    <a:pt x="597" y="180"/>
                  </a:cubicBezTo>
                  <a:cubicBezTo>
                    <a:pt x="596" y="182"/>
                    <a:pt x="596" y="182"/>
                    <a:pt x="596" y="182"/>
                  </a:cubicBezTo>
                  <a:cubicBezTo>
                    <a:pt x="596" y="183"/>
                    <a:pt x="596" y="183"/>
                    <a:pt x="596" y="183"/>
                  </a:cubicBezTo>
                  <a:cubicBezTo>
                    <a:pt x="598" y="183"/>
                    <a:pt x="598" y="183"/>
                    <a:pt x="598" y="183"/>
                  </a:cubicBezTo>
                  <a:close/>
                  <a:moveTo>
                    <a:pt x="61" y="12"/>
                  </a:moveTo>
                  <a:cubicBezTo>
                    <a:pt x="58" y="14"/>
                    <a:pt x="58" y="14"/>
                    <a:pt x="58" y="14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2"/>
                    <a:pt x="61" y="12"/>
                    <a:pt x="61" y="12"/>
                  </a:cubicBezTo>
                  <a:close/>
                  <a:moveTo>
                    <a:pt x="292" y="368"/>
                  </a:moveTo>
                  <a:cubicBezTo>
                    <a:pt x="293" y="367"/>
                    <a:pt x="293" y="367"/>
                    <a:pt x="293" y="367"/>
                  </a:cubicBezTo>
                  <a:cubicBezTo>
                    <a:pt x="296" y="364"/>
                    <a:pt x="296" y="364"/>
                    <a:pt x="296" y="364"/>
                  </a:cubicBezTo>
                  <a:cubicBezTo>
                    <a:pt x="298" y="362"/>
                    <a:pt x="298" y="362"/>
                    <a:pt x="298" y="362"/>
                  </a:cubicBezTo>
                  <a:cubicBezTo>
                    <a:pt x="295" y="364"/>
                    <a:pt x="295" y="364"/>
                    <a:pt x="295" y="364"/>
                  </a:cubicBezTo>
                  <a:cubicBezTo>
                    <a:pt x="292" y="368"/>
                    <a:pt x="292" y="368"/>
                    <a:pt x="292" y="368"/>
                  </a:cubicBezTo>
                  <a:close/>
                  <a:moveTo>
                    <a:pt x="290" y="375"/>
                  </a:moveTo>
                  <a:cubicBezTo>
                    <a:pt x="290" y="374"/>
                    <a:pt x="290" y="374"/>
                    <a:pt x="290" y="374"/>
                  </a:cubicBezTo>
                  <a:cubicBezTo>
                    <a:pt x="292" y="371"/>
                    <a:pt x="292" y="371"/>
                    <a:pt x="292" y="371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0" y="375"/>
                    <a:pt x="290" y="375"/>
                    <a:pt x="290" y="375"/>
                  </a:cubicBezTo>
                  <a:close/>
                  <a:moveTo>
                    <a:pt x="289" y="391"/>
                  </a:moveTo>
                  <a:cubicBezTo>
                    <a:pt x="287" y="387"/>
                    <a:pt x="287" y="387"/>
                    <a:pt x="287" y="387"/>
                  </a:cubicBezTo>
                  <a:cubicBezTo>
                    <a:pt x="288" y="382"/>
                    <a:pt x="288" y="382"/>
                    <a:pt x="288" y="382"/>
                  </a:cubicBezTo>
                  <a:cubicBezTo>
                    <a:pt x="289" y="376"/>
                    <a:pt x="289" y="376"/>
                    <a:pt x="289" y="376"/>
                  </a:cubicBezTo>
                  <a:cubicBezTo>
                    <a:pt x="287" y="381"/>
                    <a:pt x="287" y="381"/>
                    <a:pt x="287" y="381"/>
                  </a:cubicBezTo>
                  <a:cubicBezTo>
                    <a:pt x="287" y="387"/>
                    <a:pt x="287" y="387"/>
                    <a:pt x="287" y="387"/>
                  </a:cubicBezTo>
                  <a:cubicBezTo>
                    <a:pt x="287" y="387"/>
                    <a:pt x="289" y="391"/>
                    <a:pt x="289" y="3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pPr defTabSz="2438340"/>
              <a:endParaRPr lang="en-US" sz="2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0" name="Freeform 16"/>
            <p:cNvSpPr>
              <a:spLocks/>
            </p:cNvSpPr>
            <p:nvPr/>
          </p:nvSpPr>
          <p:spPr bwMode="auto">
            <a:xfrm>
              <a:off x="4498975" y="6289675"/>
              <a:ext cx="276225" cy="125413"/>
            </a:xfrm>
            <a:custGeom>
              <a:avLst/>
              <a:gdLst>
                <a:gd name="T0" fmla="*/ 2147483646 w 174"/>
                <a:gd name="T1" fmla="*/ 2147483646 h 79"/>
                <a:gd name="T2" fmla="*/ 2147483646 w 174"/>
                <a:gd name="T3" fmla="*/ 2147483646 h 79"/>
                <a:gd name="T4" fmla="*/ 2147483646 w 174"/>
                <a:gd name="T5" fmla="*/ 2147483646 h 79"/>
                <a:gd name="T6" fmla="*/ 2147483646 w 174"/>
                <a:gd name="T7" fmla="*/ 2147483646 h 79"/>
                <a:gd name="T8" fmla="*/ 2147483646 w 174"/>
                <a:gd name="T9" fmla="*/ 2147483646 h 79"/>
                <a:gd name="T10" fmla="*/ 2147483646 w 174"/>
                <a:gd name="T11" fmla="*/ 2147483646 h 79"/>
                <a:gd name="T12" fmla="*/ 2147483646 w 174"/>
                <a:gd name="T13" fmla="*/ 2147483646 h 79"/>
                <a:gd name="T14" fmla="*/ 2147483646 w 174"/>
                <a:gd name="T15" fmla="*/ 2147483646 h 79"/>
                <a:gd name="T16" fmla="*/ 2147483646 w 174"/>
                <a:gd name="T17" fmla="*/ 2147483646 h 79"/>
                <a:gd name="T18" fmla="*/ 2147483646 w 174"/>
                <a:gd name="T19" fmla="*/ 2147483646 h 79"/>
                <a:gd name="T20" fmla="*/ 2147483646 w 174"/>
                <a:gd name="T21" fmla="*/ 2147483646 h 79"/>
                <a:gd name="T22" fmla="*/ 2147483646 w 174"/>
                <a:gd name="T23" fmla="*/ 2147483646 h 79"/>
                <a:gd name="T24" fmla="*/ 2147483646 w 174"/>
                <a:gd name="T25" fmla="*/ 2147483646 h 79"/>
                <a:gd name="T26" fmla="*/ 2147483646 w 174"/>
                <a:gd name="T27" fmla="*/ 2147483646 h 79"/>
                <a:gd name="T28" fmla="*/ 2147483646 w 174"/>
                <a:gd name="T29" fmla="*/ 2147483646 h 79"/>
                <a:gd name="T30" fmla="*/ 2147483646 w 174"/>
                <a:gd name="T31" fmla="*/ 2147483646 h 79"/>
                <a:gd name="T32" fmla="*/ 2147483646 w 174"/>
                <a:gd name="T33" fmla="*/ 2147483646 h 79"/>
                <a:gd name="T34" fmla="*/ 2147483646 w 174"/>
                <a:gd name="T35" fmla="*/ 2147483646 h 79"/>
                <a:gd name="T36" fmla="*/ 2147483646 w 174"/>
                <a:gd name="T37" fmla="*/ 2147483646 h 79"/>
                <a:gd name="T38" fmla="*/ 2147483646 w 174"/>
                <a:gd name="T39" fmla="*/ 2147483646 h 79"/>
                <a:gd name="T40" fmla="*/ 2147483646 w 174"/>
                <a:gd name="T41" fmla="*/ 2147483646 h 79"/>
                <a:gd name="T42" fmla="*/ 2147483646 w 174"/>
                <a:gd name="T43" fmla="*/ 2147483646 h 79"/>
                <a:gd name="T44" fmla="*/ 2147483646 w 174"/>
                <a:gd name="T45" fmla="*/ 2147483646 h 79"/>
                <a:gd name="T46" fmla="*/ 2147483646 w 174"/>
                <a:gd name="T47" fmla="*/ 2147483646 h 79"/>
                <a:gd name="T48" fmla="*/ 2147483646 w 174"/>
                <a:gd name="T49" fmla="*/ 2147483646 h 79"/>
                <a:gd name="T50" fmla="*/ 2147483646 w 174"/>
                <a:gd name="T51" fmla="*/ 2147483646 h 79"/>
                <a:gd name="T52" fmla="*/ 2147483646 w 174"/>
                <a:gd name="T53" fmla="*/ 2147483646 h 79"/>
                <a:gd name="T54" fmla="*/ 2147483646 w 174"/>
                <a:gd name="T55" fmla="*/ 2147483646 h 79"/>
                <a:gd name="T56" fmla="*/ 0 w 174"/>
                <a:gd name="T57" fmla="*/ 2147483646 h 79"/>
                <a:gd name="T58" fmla="*/ 2147483646 w 174"/>
                <a:gd name="T59" fmla="*/ 2147483646 h 79"/>
                <a:gd name="T60" fmla="*/ 2147483646 w 174"/>
                <a:gd name="T61" fmla="*/ 2147483646 h 79"/>
                <a:gd name="T62" fmla="*/ 0 w 174"/>
                <a:gd name="T63" fmla="*/ 2147483646 h 79"/>
                <a:gd name="T64" fmla="*/ 2147483646 w 174"/>
                <a:gd name="T65" fmla="*/ 2147483646 h 79"/>
                <a:gd name="T66" fmla="*/ 2147483646 w 174"/>
                <a:gd name="T67" fmla="*/ 2147483646 h 79"/>
                <a:gd name="T68" fmla="*/ 2147483646 w 174"/>
                <a:gd name="T69" fmla="*/ 2147483646 h 79"/>
                <a:gd name="T70" fmla="*/ 2147483646 w 174"/>
                <a:gd name="T71" fmla="*/ 2147483646 h 79"/>
                <a:gd name="T72" fmla="*/ 2147483646 w 174"/>
                <a:gd name="T73" fmla="*/ 2147483646 h 79"/>
                <a:gd name="T74" fmla="*/ 2147483646 w 174"/>
                <a:gd name="T75" fmla="*/ 2147483646 h 79"/>
                <a:gd name="T76" fmla="*/ 2147483646 w 174"/>
                <a:gd name="T77" fmla="*/ 2147483646 h 79"/>
                <a:gd name="T78" fmla="*/ 2147483646 w 174"/>
                <a:gd name="T79" fmla="*/ 2147483646 h 79"/>
                <a:gd name="T80" fmla="*/ 2147483646 w 174"/>
                <a:gd name="T81" fmla="*/ 2147483646 h 79"/>
                <a:gd name="T82" fmla="*/ 2147483646 w 174"/>
                <a:gd name="T83" fmla="*/ 2147483646 h 79"/>
                <a:gd name="T84" fmla="*/ 2147483646 w 174"/>
                <a:gd name="T85" fmla="*/ 2147483646 h 79"/>
                <a:gd name="T86" fmla="*/ 2147483646 w 174"/>
                <a:gd name="T87" fmla="*/ 2147483646 h 79"/>
                <a:gd name="T88" fmla="*/ 2147483646 w 174"/>
                <a:gd name="T89" fmla="*/ 0 h 79"/>
                <a:gd name="T90" fmla="*/ 2147483646 w 174"/>
                <a:gd name="T91" fmla="*/ 2147483646 h 79"/>
                <a:gd name="T92" fmla="*/ 2147483646 w 174"/>
                <a:gd name="T93" fmla="*/ 2147483646 h 79"/>
                <a:gd name="T94" fmla="*/ 2147483646 w 174"/>
                <a:gd name="T95" fmla="*/ 2147483646 h 79"/>
                <a:gd name="T96" fmla="*/ 2147483646 w 174"/>
                <a:gd name="T97" fmla="*/ 2147483646 h 79"/>
                <a:gd name="T98" fmla="*/ 2147483646 w 174"/>
                <a:gd name="T99" fmla="*/ 2147483646 h 79"/>
                <a:gd name="T100" fmla="*/ 2147483646 w 174"/>
                <a:gd name="T101" fmla="*/ 2147483646 h 79"/>
                <a:gd name="T102" fmla="*/ 2147483646 w 174"/>
                <a:gd name="T103" fmla="*/ 2147483646 h 79"/>
                <a:gd name="T104" fmla="*/ 2147483646 w 174"/>
                <a:gd name="T105" fmla="*/ 2147483646 h 79"/>
                <a:gd name="T106" fmla="*/ 2147483646 w 174"/>
                <a:gd name="T107" fmla="*/ 2147483646 h 7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4" h="79">
                  <a:moveTo>
                    <a:pt x="156" y="74"/>
                  </a:moveTo>
                  <a:lnTo>
                    <a:pt x="149" y="69"/>
                  </a:lnTo>
                  <a:lnTo>
                    <a:pt x="141" y="59"/>
                  </a:lnTo>
                  <a:lnTo>
                    <a:pt x="138" y="51"/>
                  </a:lnTo>
                  <a:lnTo>
                    <a:pt x="141" y="48"/>
                  </a:lnTo>
                  <a:lnTo>
                    <a:pt x="146" y="41"/>
                  </a:lnTo>
                  <a:lnTo>
                    <a:pt x="151" y="41"/>
                  </a:lnTo>
                  <a:lnTo>
                    <a:pt x="154" y="38"/>
                  </a:lnTo>
                  <a:lnTo>
                    <a:pt x="151" y="33"/>
                  </a:lnTo>
                  <a:lnTo>
                    <a:pt x="149" y="33"/>
                  </a:lnTo>
                  <a:lnTo>
                    <a:pt x="143" y="38"/>
                  </a:lnTo>
                  <a:lnTo>
                    <a:pt x="141" y="41"/>
                  </a:lnTo>
                  <a:lnTo>
                    <a:pt x="138" y="38"/>
                  </a:lnTo>
                  <a:lnTo>
                    <a:pt x="136" y="33"/>
                  </a:lnTo>
                  <a:lnTo>
                    <a:pt x="131" y="25"/>
                  </a:lnTo>
                  <a:lnTo>
                    <a:pt x="128" y="23"/>
                  </a:lnTo>
                  <a:lnTo>
                    <a:pt x="120" y="18"/>
                  </a:lnTo>
                  <a:lnTo>
                    <a:pt x="118" y="15"/>
                  </a:lnTo>
                  <a:lnTo>
                    <a:pt x="110" y="18"/>
                  </a:lnTo>
                  <a:lnTo>
                    <a:pt x="100" y="23"/>
                  </a:lnTo>
                  <a:lnTo>
                    <a:pt x="100" y="28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92" y="41"/>
                  </a:lnTo>
                  <a:lnTo>
                    <a:pt x="84" y="43"/>
                  </a:lnTo>
                  <a:lnTo>
                    <a:pt x="79" y="46"/>
                  </a:lnTo>
                  <a:lnTo>
                    <a:pt x="77" y="48"/>
                  </a:lnTo>
                  <a:lnTo>
                    <a:pt x="79" y="54"/>
                  </a:lnTo>
                  <a:lnTo>
                    <a:pt x="84" y="59"/>
                  </a:lnTo>
                  <a:lnTo>
                    <a:pt x="90" y="61"/>
                  </a:lnTo>
                  <a:lnTo>
                    <a:pt x="90" y="69"/>
                  </a:lnTo>
                  <a:lnTo>
                    <a:pt x="87" y="69"/>
                  </a:lnTo>
                  <a:lnTo>
                    <a:pt x="79" y="69"/>
                  </a:lnTo>
                  <a:lnTo>
                    <a:pt x="77" y="72"/>
                  </a:lnTo>
                  <a:lnTo>
                    <a:pt x="72" y="79"/>
                  </a:lnTo>
                  <a:lnTo>
                    <a:pt x="64" y="77"/>
                  </a:lnTo>
                  <a:lnTo>
                    <a:pt x="61" y="74"/>
                  </a:lnTo>
                  <a:lnTo>
                    <a:pt x="61" y="69"/>
                  </a:lnTo>
                  <a:lnTo>
                    <a:pt x="61" y="64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56" y="56"/>
                  </a:lnTo>
                  <a:lnTo>
                    <a:pt x="54" y="59"/>
                  </a:lnTo>
                  <a:lnTo>
                    <a:pt x="56" y="61"/>
                  </a:lnTo>
                  <a:lnTo>
                    <a:pt x="54" y="66"/>
                  </a:lnTo>
                  <a:lnTo>
                    <a:pt x="49" y="66"/>
                  </a:lnTo>
                  <a:lnTo>
                    <a:pt x="43" y="64"/>
                  </a:lnTo>
                  <a:lnTo>
                    <a:pt x="41" y="54"/>
                  </a:lnTo>
                  <a:lnTo>
                    <a:pt x="38" y="46"/>
                  </a:lnTo>
                  <a:lnTo>
                    <a:pt x="28" y="46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0" y="38"/>
                  </a:lnTo>
                  <a:lnTo>
                    <a:pt x="18" y="41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8" y="2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8" y="2"/>
                  </a:lnTo>
                  <a:lnTo>
                    <a:pt x="13" y="2"/>
                  </a:lnTo>
                  <a:lnTo>
                    <a:pt x="13" y="7"/>
                  </a:lnTo>
                  <a:lnTo>
                    <a:pt x="18" y="10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28" y="20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8" y="15"/>
                  </a:lnTo>
                  <a:lnTo>
                    <a:pt x="49" y="23"/>
                  </a:lnTo>
                  <a:lnTo>
                    <a:pt x="59" y="23"/>
                  </a:lnTo>
                  <a:lnTo>
                    <a:pt x="66" y="23"/>
                  </a:lnTo>
                  <a:lnTo>
                    <a:pt x="72" y="18"/>
                  </a:lnTo>
                  <a:lnTo>
                    <a:pt x="90" y="7"/>
                  </a:lnTo>
                  <a:lnTo>
                    <a:pt x="100" y="5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8" y="5"/>
                  </a:lnTo>
                  <a:lnTo>
                    <a:pt x="123" y="5"/>
                  </a:lnTo>
                  <a:lnTo>
                    <a:pt x="136" y="5"/>
                  </a:lnTo>
                  <a:lnTo>
                    <a:pt x="143" y="7"/>
                  </a:lnTo>
                  <a:lnTo>
                    <a:pt x="156" y="15"/>
                  </a:lnTo>
                  <a:lnTo>
                    <a:pt x="164" y="20"/>
                  </a:lnTo>
                  <a:lnTo>
                    <a:pt x="164" y="25"/>
                  </a:lnTo>
                  <a:lnTo>
                    <a:pt x="169" y="28"/>
                  </a:lnTo>
                  <a:lnTo>
                    <a:pt x="172" y="31"/>
                  </a:lnTo>
                  <a:lnTo>
                    <a:pt x="169" y="36"/>
                  </a:lnTo>
                  <a:lnTo>
                    <a:pt x="172" y="38"/>
                  </a:lnTo>
                  <a:lnTo>
                    <a:pt x="174" y="46"/>
                  </a:lnTo>
                  <a:lnTo>
                    <a:pt x="169" y="56"/>
                  </a:lnTo>
                  <a:lnTo>
                    <a:pt x="166" y="61"/>
                  </a:lnTo>
                  <a:lnTo>
                    <a:pt x="164" y="66"/>
                  </a:lnTo>
                  <a:lnTo>
                    <a:pt x="159" y="66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1" name="Freeform 17"/>
            <p:cNvSpPr>
              <a:spLocks/>
            </p:cNvSpPr>
            <p:nvPr/>
          </p:nvSpPr>
          <p:spPr bwMode="auto">
            <a:xfrm>
              <a:off x="4352925" y="6207125"/>
              <a:ext cx="166688" cy="158750"/>
            </a:xfrm>
            <a:custGeom>
              <a:avLst/>
              <a:gdLst>
                <a:gd name="T0" fmla="*/ 2147483646 w 105"/>
                <a:gd name="T1" fmla="*/ 2147483646 h 100"/>
                <a:gd name="T2" fmla="*/ 2147483646 w 105"/>
                <a:gd name="T3" fmla="*/ 2147483646 h 100"/>
                <a:gd name="T4" fmla="*/ 2147483646 w 105"/>
                <a:gd name="T5" fmla="*/ 2147483646 h 100"/>
                <a:gd name="T6" fmla="*/ 2147483646 w 105"/>
                <a:gd name="T7" fmla="*/ 2147483646 h 100"/>
                <a:gd name="T8" fmla="*/ 2147483646 w 105"/>
                <a:gd name="T9" fmla="*/ 2147483646 h 100"/>
                <a:gd name="T10" fmla="*/ 2147483646 w 105"/>
                <a:gd name="T11" fmla="*/ 2147483646 h 100"/>
                <a:gd name="T12" fmla="*/ 2147483646 w 105"/>
                <a:gd name="T13" fmla="*/ 2147483646 h 100"/>
                <a:gd name="T14" fmla="*/ 2147483646 w 105"/>
                <a:gd name="T15" fmla="*/ 2147483646 h 100"/>
                <a:gd name="T16" fmla="*/ 2147483646 w 105"/>
                <a:gd name="T17" fmla="*/ 2147483646 h 100"/>
                <a:gd name="T18" fmla="*/ 2147483646 w 105"/>
                <a:gd name="T19" fmla="*/ 2147483646 h 100"/>
                <a:gd name="T20" fmla="*/ 2147483646 w 105"/>
                <a:gd name="T21" fmla="*/ 2147483646 h 100"/>
                <a:gd name="T22" fmla="*/ 2147483646 w 105"/>
                <a:gd name="T23" fmla="*/ 2147483646 h 100"/>
                <a:gd name="T24" fmla="*/ 2147483646 w 105"/>
                <a:gd name="T25" fmla="*/ 2147483646 h 100"/>
                <a:gd name="T26" fmla="*/ 2147483646 w 105"/>
                <a:gd name="T27" fmla="*/ 2147483646 h 100"/>
                <a:gd name="T28" fmla="*/ 2147483646 w 105"/>
                <a:gd name="T29" fmla="*/ 2147483646 h 100"/>
                <a:gd name="T30" fmla="*/ 2147483646 w 105"/>
                <a:gd name="T31" fmla="*/ 2147483646 h 100"/>
                <a:gd name="T32" fmla="*/ 2147483646 w 105"/>
                <a:gd name="T33" fmla="*/ 2147483646 h 100"/>
                <a:gd name="T34" fmla="*/ 2147483646 w 105"/>
                <a:gd name="T35" fmla="*/ 2147483646 h 100"/>
                <a:gd name="T36" fmla="*/ 2147483646 w 105"/>
                <a:gd name="T37" fmla="*/ 2147483646 h 100"/>
                <a:gd name="T38" fmla="*/ 2147483646 w 105"/>
                <a:gd name="T39" fmla="*/ 2147483646 h 100"/>
                <a:gd name="T40" fmla="*/ 2147483646 w 105"/>
                <a:gd name="T41" fmla="*/ 2147483646 h 100"/>
                <a:gd name="T42" fmla="*/ 0 w 105"/>
                <a:gd name="T43" fmla="*/ 2147483646 h 100"/>
                <a:gd name="T44" fmla="*/ 2147483646 w 105"/>
                <a:gd name="T45" fmla="*/ 2147483646 h 100"/>
                <a:gd name="T46" fmla="*/ 2147483646 w 105"/>
                <a:gd name="T47" fmla="*/ 2147483646 h 100"/>
                <a:gd name="T48" fmla="*/ 0 w 105"/>
                <a:gd name="T49" fmla="*/ 2147483646 h 100"/>
                <a:gd name="T50" fmla="*/ 2147483646 w 105"/>
                <a:gd name="T51" fmla="*/ 2147483646 h 100"/>
                <a:gd name="T52" fmla="*/ 2147483646 w 105"/>
                <a:gd name="T53" fmla="*/ 2147483646 h 100"/>
                <a:gd name="T54" fmla="*/ 2147483646 w 105"/>
                <a:gd name="T55" fmla="*/ 0 h 100"/>
                <a:gd name="T56" fmla="*/ 2147483646 w 105"/>
                <a:gd name="T57" fmla="*/ 2147483646 h 100"/>
                <a:gd name="T58" fmla="*/ 2147483646 w 105"/>
                <a:gd name="T59" fmla="*/ 2147483646 h 100"/>
                <a:gd name="T60" fmla="*/ 2147483646 w 105"/>
                <a:gd name="T61" fmla="*/ 2147483646 h 100"/>
                <a:gd name="T62" fmla="*/ 2147483646 w 105"/>
                <a:gd name="T63" fmla="*/ 2147483646 h 100"/>
                <a:gd name="T64" fmla="*/ 2147483646 w 105"/>
                <a:gd name="T65" fmla="*/ 2147483646 h 100"/>
                <a:gd name="T66" fmla="*/ 2147483646 w 105"/>
                <a:gd name="T67" fmla="*/ 2147483646 h 100"/>
                <a:gd name="T68" fmla="*/ 2147483646 w 105"/>
                <a:gd name="T69" fmla="*/ 2147483646 h 100"/>
                <a:gd name="T70" fmla="*/ 2147483646 w 105"/>
                <a:gd name="T71" fmla="*/ 2147483646 h 100"/>
                <a:gd name="T72" fmla="*/ 2147483646 w 105"/>
                <a:gd name="T73" fmla="*/ 2147483646 h 100"/>
                <a:gd name="T74" fmla="*/ 2147483646 w 105"/>
                <a:gd name="T75" fmla="*/ 2147483646 h 100"/>
                <a:gd name="T76" fmla="*/ 2147483646 w 105"/>
                <a:gd name="T77" fmla="*/ 2147483646 h 100"/>
                <a:gd name="T78" fmla="*/ 2147483646 w 105"/>
                <a:gd name="T79" fmla="*/ 2147483646 h 100"/>
                <a:gd name="T80" fmla="*/ 2147483646 w 105"/>
                <a:gd name="T81" fmla="*/ 2147483646 h 100"/>
                <a:gd name="T82" fmla="*/ 2147483646 w 105"/>
                <a:gd name="T83" fmla="*/ 2147483646 h 100"/>
                <a:gd name="T84" fmla="*/ 2147483646 w 105"/>
                <a:gd name="T85" fmla="*/ 2147483646 h 100"/>
                <a:gd name="T86" fmla="*/ 2147483646 w 105"/>
                <a:gd name="T87" fmla="*/ 2147483646 h 100"/>
                <a:gd name="T88" fmla="*/ 2147483646 w 105"/>
                <a:gd name="T89" fmla="*/ 2147483646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5" h="100">
                  <a:moveTo>
                    <a:pt x="92" y="90"/>
                  </a:moveTo>
                  <a:lnTo>
                    <a:pt x="92" y="90"/>
                  </a:lnTo>
                  <a:lnTo>
                    <a:pt x="94" y="93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89" y="100"/>
                  </a:lnTo>
                  <a:lnTo>
                    <a:pt x="87" y="98"/>
                  </a:lnTo>
                  <a:lnTo>
                    <a:pt x="84" y="95"/>
                  </a:lnTo>
                  <a:lnTo>
                    <a:pt x="84" y="90"/>
                  </a:lnTo>
                  <a:lnTo>
                    <a:pt x="79" y="83"/>
                  </a:lnTo>
                  <a:lnTo>
                    <a:pt x="74" y="80"/>
                  </a:lnTo>
                  <a:lnTo>
                    <a:pt x="71" y="83"/>
                  </a:lnTo>
                  <a:lnTo>
                    <a:pt x="79" y="85"/>
                  </a:lnTo>
                  <a:lnTo>
                    <a:pt x="82" y="90"/>
                  </a:lnTo>
                  <a:lnTo>
                    <a:pt x="79" y="95"/>
                  </a:lnTo>
                  <a:lnTo>
                    <a:pt x="76" y="98"/>
                  </a:lnTo>
                  <a:lnTo>
                    <a:pt x="74" y="93"/>
                  </a:lnTo>
                  <a:lnTo>
                    <a:pt x="66" y="90"/>
                  </a:lnTo>
                  <a:lnTo>
                    <a:pt x="64" y="88"/>
                  </a:lnTo>
                  <a:lnTo>
                    <a:pt x="64" y="83"/>
                  </a:lnTo>
                  <a:lnTo>
                    <a:pt x="66" y="77"/>
                  </a:lnTo>
                  <a:lnTo>
                    <a:pt x="66" y="75"/>
                  </a:lnTo>
                  <a:lnTo>
                    <a:pt x="58" y="67"/>
                  </a:lnTo>
                  <a:lnTo>
                    <a:pt x="56" y="65"/>
                  </a:lnTo>
                  <a:lnTo>
                    <a:pt x="48" y="59"/>
                  </a:lnTo>
                  <a:lnTo>
                    <a:pt x="43" y="54"/>
                  </a:lnTo>
                  <a:lnTo>
                    <a:pt x="41" y="49"/>
                  </a:lnTo>
                  <a:lnTo>
                    <a:pt x="33" y="44"/>
                  </a:lnTo>
                  <a:lnTo>
                    <a:pt x="33" y="39"/>
                  </a:lnTo>
                  <a:lnTo>
                    <a:pt x="28" y="36"/>
                  </a:lnTo>
                  <a:lnTo>
                    <a:pt x="23" y="31"/>
                  </a:lnTo>
                  <a:lnTo>
                    <a:pt x="20" y="34"/>
                  </a:lnTo>
                  <a:lnTo>
                    <a:pt x="23" y="36"/>
                  </a:lnTo>
                  <a:lnTo>
                    <a:pt x="30" y="44"/>
                  </a:lnTo>
                  <a:lnTo>
                    <a:pt x="30" y="49"/>
                  </a:lnTo>
                  <a:lnTo>
                    <a:pt x="28" y="54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17" y="47"/>
                  </a:lnTo>
                  <a:lnTo>
                    <a:pt x="10" y="47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23"/>
                  </a:lnTo>
                  <a:lnTo>
                    <a:pt x="7" y="16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6"/>
                  </a:lnTo>
                  <a:lnTo>
                    <a:pt x="5" y="3"/>
                  </a:lnTo>
                  <a:lnTo>
                    <a:pt x="15" y="0"/>
                  </a:lnTo>
                  <a:lnTo>
                    <a:pt x="33" y="6"/>
                  </a:lnTo>
                  <a:lnTo>
                    <a:pt x="38" y="6"/>
                  </a:lnTo>
                  <a:lnTo>
                    <a:pt x="46" y="3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61" y="18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8"/>
                  </a:lnTo>
                  <a:lnTo>
                    <a:pt x="71" y="18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9" y="21"/>
                  </a:lnTo>
                  <a:lnTo>
                    <a:pt x="79" y="29"/>
                  </a:lnTo>
                  <a:lnTo>
                    <a:pt x="82" y="34"/>
                  </a:lnTo>
                  <a:lnTo>
                    <a:pt x="89" y="39"/>
                  </a:lnTo>
                  <a:lnTo>
                    <a:pt x="92" y="44"/>
                  </a:lnTo>
                  <a:lnTo>
                    <a:pt x="94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0" y="54"/>
                  </a:lnTo>
                  <a:lnTo>
                    <a:pt x="97" y="57"/>
                  </a:lnTo>
                  <a:lnTo>
                    <a:pt x="97" y="62"/>
                  </a:lnTo>
                  <a:lnTo>
                    <a:pt x="92" y="67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100" y="77"/>
                  </a:lnTo>
                  <a:lnTo>
                    <a:pt x="94" y="83"/>
                  </a:lnTo>
                  <a:lnTo>
                    <a:pt x="92" y="88"/>
                  </a:lnTo>
                  <a:lnTo>
                    <a:pt x="92" y="9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2" name="Freeform 18"/>
            <p:cNvSpPr>
              <a:spLocks/>
            </p:cNvSpPr>
            <p:nvPr/>
          </p:nvSpPr>
          <p:spPr bwMode="auto">
            <a:xfrm>
              <a:off x="4270375" y="6011863"/>
              <a:ext cx="228600" cy="223837"/>
            </a:xfrm>
            <a:custGeom>
              <a:avLst/>
              <a:gdLst>
                <a:gd name="T0" fmla="*/ 2147483646 w 56"/>
                <a:gd name="T1" fmla="*/ 2147483646 h 55"/>
                <a:gd name="T2" fmla="*/ 2147483646 w 56"/>
                <a:gd name="T3" fmla="*/ 2147483646 h 55"/>
                <a:gd name="T4" fmla="*/ 2147483646 w 56"/>
                <a:gd name="T5" fmla="*/ 2147483646 h 55"/>
                <a:gd name="T6" fmla="*/ 2147483646 w 56"/>
                <a:gd name="T7" fmla="*/ 2147483646 h 55"/>
                <a:gd name="T8" fmla="*/ 2147483646 w 56"/>
                <a:gd name="T9" fmla="*/ 2147483646 h 55"/>
                <a:gd name="T10" fmla="*/ 2147483646 w 56"/>
                <a:gd name="T11" fmla="*/ 2147483646 h 55"/>
                <a:gd name="T12" fmla="*/ 2147483646 w 56"/>
                <a:gd name="T13" fmla="*/ 2147483646 h 55"/>
                <a:gd name="T14" fmla="*/ 2147483646 w 56"/>
                <a:gd name="T15" fmla="*/ 2147483646 h 55"/>
                <a:gd name="T16" fmla="*/ 2147483646 w 56"/>
                <a:gd name="T17" fmla="*/ 2147483646 h 55"/>
                <a:gd name="T18" fmla="*/ 2147483646 w 56"/>
                <a:gd name="T19" fmla="*/ 2147483646 h 55"/>
                <a:gd name="T20" fmla="*/ 2147483646 w 56"/>
                <a:gd name="T21" fmla="*/ 2147483646 h 55"/>
                <a:gd name="T22" fmla="*/ 2147483646 w 56"/>
                <a:gd name="T23" fmla="*/ 2147483646 h 55"/>
                <a:gd name="T24" fmla="*/ 2147483646 w 56"/>
                <a:gd name="T25" fmla="*/ 2147483646 h 55"/>
                <a:gd name="T26" fmla="*/ 2147483646 w 56"/>
                <a:gd name="T27" fmla="*/ 2147483646 h 55"/>
                <a:gd name="T28" fmla="*/ 2147483646 w 56"/>
                <a:gd name="T29" fmla="*/ 2147483646 h 55"/>
                <a:gd name="T30" fmla="*/ 2147483646 w 56"/>
                <a:gd name="T31" fmla="*/ 2147483646 h 55"/>
                <a:gd name="T32" fmla="*/ 2147483646 w 56"/>
                <a:gd name="T33" fmla="*/ 2147483646 h 55"/>
                <a:gd name="T34" fmla="*/ 2147483646 w 56"/>
                <a:gd name="T35" fmla="*/ 2147483646 h 55"/>
                <a:gd name="T36" fmla="*/ 2147483646 w 56"/>
                <a:gd name="T37" fmla="*/ 2147483646 h 55"/>
                <a:gd name="T38" fmla="*/ 2147483646 w 56"/>
                <a:gd name="T39" fmla="*/ 2147483646 h 55"/>
                <a:gd name="T40" fmla="*/ 2147483646 w 56"/>
                <a:gd name="T41" fmla="*/ 2147483646 h 55"/>
                <a:gd name="T42" fmla="*/ 2147483646 w 56"/>
                <a:gd name="T43" fmla="*/ 2147483646 h 55"/>
                <a:gd name="T44" fmla="*/ 2147483646 w 56"/>
                <a:gd name="T45" fmla="*/ 2147483646 h 55"/>
                <a:gd name="T46" fmla="*/ 2147483646 w 56"/>
                <a:gd name="T47" fmla="*/ 2147483646 h 55"/>
                <a:gd name="T48" fmla="*/ 2147483646 w 56"/>
                <a:gd name="T49" fmla="*/ 2147483646 h 55"/>
                <a:gd name="T50" fmla="*/ 2147483646 w 56"/>
                <a:gd name="T51" fmla="*/ 2147483646 h 55"/>
                <a:gd name="T52" fmla="*/ 2147483646 w 56"/>
                <a:gd name="T53" fmla="*/ 2147483646 h 55"/>
                <a:gd name="T54" fmla="*/ 2147483646 w 56"/>
                <a:gd name="T55" fmla="*/ 0 h 55"/>
                <a:gd name="T56" fmla="*/ 2147483646 w 56"/>
                <a:gd name="T57" fmla="*/ 2147483646 h 55"/>
                <a:gd name="T58" fmla="*/ 2147483646 w 56"/>
                <a:gd name="T59" fmla="*/ 0 h 55"/>
                <a:gd name="T60" fmla="*/ 2147483646 w 56"/>
                <a:gd name="T61" fmla="*/ 2147483646 h 55"/>
                <a:gd name="T62" fmla="*/ 2147483646 w 56"/>
                <a:gd name="T63" fmla="*/ 2147483646 h 55"/>
                <a:gd name="T64" fmla="*/ 2147483646 w 56"/>
                <a:gd name="T65" fmla="*/ 2147483646 h 55"/>
                <a:gd name="T66" fmla="*/ 2147483646 w 56"/>
                <a:gd name="T67" fmla="*/ 2147483646 h 55"/>
                <a:gd name="T68" fmla="*/ 2147483646 w 56"/>
                <a:gd name="T69" fmla="*/ 2147483646 h 55"/>
                <a:gd name="T70" fmla="*/ 2147483646 w 56"/>
                <a:gd name="T71" fmla="*/ 2147483646 h 55"/>
                <a:gd name="T72" fmla="*/ 2147483646 w 56"/>
                <a:gd name="T73" fmla="*/ 2147483646 h 55"/>
                <a:gd name="T74" fmla="*/ 2147483646 w 56"/>
                <a:gd name="T75" fmla="*/ 2147483646 h 55"/>
                <a:gd name="T76" fmla="*/ 2147483646 w 56"/>
                <a:gd name="T77" fmla="*/ 2147483646 h 55"/>
                <a:gd name="T78" fmla="*/ 2147483646 w 56"/>
                <a:gd name="T79" fmla="*/ 2147483646 h 55"/>
                <a:gd name="T80" fmla="*/ 2147483646 w 56"/>
                <a:gd name="T81" fmla="*/ 2147483646 h 55"/>
                <a:gd name="T82" fmla="*/ 2147483646 w 56"/>
                <a:gd name="T83" fmla="*/ 2147483646 h 55"/>
                <a:gd name="T84" fmla="*/ 2147483646 w 56"/>
                <a:gd name="T85" fmla="*/ 2147483646 h 55"/>
                <a:gd name="T86" fmla="*/ 2147483646 w 56"/>
                <a:gd name="T87" fmla="*/ 2147483646 h 55"/>
                <a:gd name="T88" fmla="*/ 2147483646 w 56"/>
                <a:gd name="T89" fmla="*/ 2147483646 h 55"/>
                <a:gd name="T90" fmla="*/ 2147483646 w 56"/>
                <a:gd name="T91" fmla="*/ 2147483646 h 55"/>
                <a:gd name="T92" fmla="*/ 2147483646 w 56"/>
                <a:gd name="T93" fmla="*/ 2147483646 h 55"/>
                <a:gd name="T94" fmla="*/ 2147483646 w 56"/>
                <a:gd name="T95" fmla="*/ 2147483646 h 55"/>
                <a:gd name="T96" fmla="*/ 2147483646 w 56"/>
                <a:gd name="T97" fmla="*/ 2147483646 h 55"/>
                <a:gd name="T98" fmla="*/ 2147483646 w 56"/>
                <a:gd name="T99" fmla="*/ 2147483646 h 55"/>
                <a:gd name="T100" fmla="*/ 2147483646 w 56"/>
                <a:gd name="T101" fmla="*/ 2147483646 h 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" h="55">
                  <a:moveTo>
                    <a:pt x="21" y="50"/>
                  </a:move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3"/>
                    <a:pt x="49" y="33"/>
                  </a:cubicBezTo>
                  <a:cubicBezTo>
                    <a:pt x="49" y="34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49"/>
                    <a:pt x="20" y="49"/>
                  </a:cubicBezTo>
                  <a:lnTo>
                    <a:pt x="21" y="5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3" name="Freeform 19"/>
            <p:cNvSpPr>
              <a:spLocks/>
            </p:cNvSpPr>
            <p:nvPr/>
          </p:nvSpPr>
          <p:spPr bwMode="auto">
            <a:xfrm>
              <a:off x="4173538" y="5954713"/>
              <a:ext cx="328612" cy="163512"/>
            </a:xfrm>
            <a:custGeom>
              <a:avLst/>
              <a:gdLst>
                <a:gd name="T0" fmla="*/ 2147483646 w 207"/>
                <a:gd name="T1" fmla="*/ 2147483646 h 103"/>
                <a:gd name="T2" fmla="*/ 2147483646 w 207"/>
                <a:gd name="T3" fmla="*/ 2147483646 h 103"/>
                <a:gd name="T4" fmla="*/ 2147483646 w 207"/>
                <a:gd name="T5" fmla="*/ 2147483646 h 103"/>
                <a:gd name="T6" fmla="*/ 2147483646 w 207"/>
                <a:gd name="T7" fmla="*/ 2147483646 h 103"/>
                <a:gd name="T8" fmla="*/ 2147483646 w 207"/>
                <a:gd name="T9" fmla="*/ 2147483646 h 103"/>
                <a:gd name="T10" fmla="*/ 2147483646 w 207"/>
                <a:gd name="T11" fmla="*/ 2147483646 h 103"/>
                <a:gd name="T12" fmla="*/ 2147483646 w 207"/>
                <a:gd name="T13" fmla="*/ 2147483646 h 103"/>
                <a:gd name="T14" fmla="*/ 2147483646 w 207"/>
                <a:gd name="T15" fmla="*/ 2147483646 h 103"/>
                <a:gd name="T16" fmla="*/ 2147483646 w 207"/>
                <a:gd name="T17" fmla="*/ 2147483646 h 103"/>
                <a:gd name="T18" fmla="*/ 2147483646 w 207"/>
                <a:gd name="T19" fmla="*/ 2147483646 h 103"/>
                <a:gd name="T20" fmla="*/ 2147483646 w 207"/>
                <a:gd name="T21" fmla="*/ 2147483646 h 103"/>
                <a:gd name="T22" fmla="*/ 2147483646 w 207"/>
                <a:gd name="T23" fmla="*/ 2147483646 h 103"/>
                <a:gd name="T24" fmla="*/ 2147483646 w 207"/>
                <a:gd name="T25" fmla="*/ 2147483646 h 103"/>
                <a:gd name="T26" fmla="*/ 2147483646 w 207"/>
                <a:gd name="T27" fmla="*/ 2147483646 h 103"/>
                <a:gd name="T28" fmla="*/ 2147483646 w 207"/>
                <a:gd name="T29" fmla="*/ 2147483646 h 103"/>
                <a:gd name="T30" fmla="*/ 2147483646 w 207"/>
                <a:gd name="T31" fmla="*/ 2147483646 h 103"/>
                <a:gd name="T32" fmla="*/ 2147483646 w 207"/>
                <a:gd name="T33" fmla="*/ 2147483646 h 103"/>
                <a:gd name="T34" fmla="*/ 2147483646 w 207"/>
                <a:gd name="T35" fmla="*/ 2147483646 h 103"/>
                <a:gd name="T36" fmla="*/ 2147483646 w 207"/>
                <a:gd name="T37" fmla="*/ 2147483646 h 103"/>
                <a:gd name="T38" fmla="*/ 2147483646 w 207"/>
                <a:gd name="T39" fmla="*/ 2147483646 h 103"/>
                <a:gd name="T40" fmla="*/ 2147483646 w 207"/>
                <a:gd name="T41" fmla="*/ 2147483646 h 103"/>
                <a:gd name="T42" fmla="*/ 2147483646 w 207"/>
                <a:gd name="T43" fmla="*/ 2147483646 h 103"/>
                <a:gd name="T44" fmla="*/ 2147483646 w 207"/>
                <a:gd name="T45" fmla="*/ 2147483646 h 103"/>
                <a:gd name="T46" fmla="*/ 2147483646 w 207"/>
                <a:gd name="T47" fmla="*/ 2147483646 h 103"/>
                <a:gd name="T48" fmla="*/ 2147483646 w 207"/>
                <a:gd name="T49" fmla="*/ 2147483646 h 103"/>
                <a:gd name="T50" fmla="*/ 2147483646 w 207"/>
                <a:gd name="T51" fmla="*/ 2147483646 h 103"/>
                <a:gd name="T52" fmla="*/ 2147483646 w 207"/>
                <a:gd name="T53" fmla="*/ 2147483646 h 103"/>
                <a:gd name="T54" fmla="*/ 2147483646 w 207"/>
                <a:gd name="T55" fmla="*/ 2147483646 h 103"/>
                <a:gd name="T56" fmla="*/ 2147483646 w 207"/>
                <a:gd name="T57" fmla="*/ 2147483646 h 103"/>
                <a:gd name="T58" fmla="*/ 2147483646 w 207"/>
                <a:gd name="T59" fmla="*/ 2147483646 h 103"/>
                <a:gd name="T60" fmla="*/ 2147483646 w 207"/>
                <a:gd name="T61" fmla="*/ 2147483646 h 103"/>
                <a:gd name="T62" fmla="*/ 2147483646 w 207"/>
                <a:gd name="T63" fmla="*/ 2147483646 h 103"/>
                <a:gd name="T64" fmla="*/ 2147483646 w 207"/>
                <a:gd name="T65" fmla="*/ 2147483646 h 103"/>
                <a:gd name="T66" fmla="*/ 2147483646 w 207"/>
                <a:gd name="T67" fmla="*/ 2147483646 h 103"/>
                <a:gd name="T68" fmla="*/ 2147483646 w 207"/>
                <a:gd name="T69" fmla="*/ 2147483646 h 103"/>
                <a:gd name="T70" fmla="*/ 2147483646 w 207"/>
                <a:gd name="T71" fmla="*/ 2147483646 h 103"/>
                <a:gd name="T72" fmla="*/ 2147483646 w 207"/>
                <a:gd name="T73" fmla="*/ 2147483646 h 103"/>
                <a:gd name="T74" fmla="*/ 2147483646 w 207"/>
                <a:gd name="T75" fmla="*/ 2147483646 h 103"/>
                <a:gd name="T76" fmla="*/ 2147483646 w 207"/>
                <a:gd name="T77" fmla="*/ 2147483646 h 103"/>
                <a:gd name="T78" fmla="*/ 2147483646 w 207"/>
                <a:gd name="T79" fmla="*/ 2147483646 h 103"/>
                <a:gd name="T80" fmla="*/ 2147483646 w 207"/>
                <a:gd name="T81" fmla="*/ 2147483646 h 103"/>
                <a:gd name="T82" fmla="*/ 2147483646 w 207"/>
                <a:gd name="T83" fmla="*/ 2147483646 h 103"/>
                <a:gd name="T84" fmla="*/ 2147483646 w 207"/>
                <a:gd name="T85" fmla="*/ 2147483646 h 103"/>
                <a:gd name="T86" fmla="*/ 2147483646 w 207"/>
                <a:gd name="T87" fmla="*/ 2147483646 h 103"/>
                <a:gd name="T88" fmla="*/ 2147483646 w 207"/>
                <a:gd name="T89" fmla="*/ 2147483646 h 103"/>
                <a:gd name="T90" fmla="*/ 2147483646 w 207"/>
                <a:gd name="T91" fmla="*/ 2147483646 h 103"/>
                <a:gd name="T92" fmla="*/ 2147483646 w 207"/>
                <a:gd name="T93" fmla="*/ 2147483646 h 103"/>
                <a:gd name="T94" fmla="*/ 2147483646 w 207"/>
                <a:gd name="T95" fmla="*/ 2147483646 h 103"/>
                <a:gd name="T96" fmla="*/ 2147483646 w 207"/>
                <a:gd name="T97" fmla="*/ 2147483646 h 103"/>
                <a:gd name="T98" fmla="*/ 2147483646 w 207"/>
                <a:gd name="T99" fmla="*/ 2147483646 h 103"/>
                <a:gd name="T100" fmla="*/ 2147483646 w 207"/>
                <a:gd name="T101" fmla="*/ 2147483646 h 103"/>
                <a:gd name="T102" fmla="*/ 2147483646 w 207"/>
                <a:gd name="T103" fmla="*/ 2147483646 h 103"/>
                <a:gd name="T104" fmla="*/ 2147483646 w 207"/>
                <a:gd name="T105" fmla="*/ 2147483646 h 103"/>
                <a:gd name="T106" fmla="*/ 2147483646 w 207"/>
                <a:gd name="T107" fmla="*/ 2147483646 h 103"/>
                <a:gd name="T108" fmla="*/ 2147483646 w 207"/>
                <a:gd name="T109" fmla="*/ 2147483646 h 10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7" h="103">
                  <a:moveTo>
                    <a:pt x="71" y="100"/>
                  </a:moveTo>
                  <a:lnTo>
                    <a:pt x="77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87" y="88"/>
                  </a:lnTo>
                  <a:lnTo>
                    <a:pt x="87" y="82"/>
                  </a:lnTo>
                  <a:lnTo>
                    <a:pt x="87" y="77"/>
                  </a:lnTo>
                  <a:lnTo>
                    <a:pt x="97" y="75"/>
                  </a:lnTo>
                  <a:lnTo>
                    <a:pt x="107" y="70"/>
                  </a:lnTo>
                  <a:lnTo>
                    <a:pt x="115" y="72"/>
                  </a:lnTo>
                  <a:lnTo>
                    <a:pt x="118" y="75"/>
                  </a:lnTo>
                  <a:lnTo>
                    <a:pt x="120" y="75"/>
                  </a:lnTo>
                  <a:lnTo>
                    <a:pt x="125" y="75"/>
                  </a:lnTo>
                  <a:lnTo>
                    <a:pt x="128" y="72"/>
                  </a:lnTo>
                  <a:lnTo>
                    <a:pt x="133" y="70"/>
                  </a:lnTo>
                  <a:lnTo>
                    <a:pt x="141" y="64"/>
                  </a:lnTo>
                  <a:lnTo>
                    <a:pt x="143" y="62"/>
                  </a:lnTo>
                  <a:lnTo>
                    <a:pt x="143" y="59"/>
                  </a:lnTo>
                  <a:lnTo>
                    <a:pt x="148" y="52"/>
                  </a:lnTo>
                  <a:lnTo>
                    <a:pt x="154" y="52"/>
                  </a:lnTo>
                  <a:lnTo>
                    <a:pt x="156" y="46"/>
                  </a:lnTo>
                  <a:lnTo>
                    <a:pt x="159" y="44"/>
                  </a:lnTo>
                  <a:lnTo>
                    <a:pt x="161" y="49"/>
                  </a:lnTo>
                  <a:lnTo>
                    <a:pt x="164" y="52"/>
                  </a:lnTo>
                  <a:lnTo>
                    <a:pt x="169" y="49"/>
                  </a:lnTo>
                  <a:lnTo>
                    <a:pt x="171" y="52"/>
                  </a:lnTo>
                  <a:lnTo>
                    <a:pt x="174" y="46"/>
                  </a:lnTo>
                  <a:lnTo>
                    <a:pt x="179" y="46"/>
                  </a:lnTo>
                  <a:lnTo>
                    <a:pt x="184" y="44"/>
                  </a:lnTo>
                  <a:lnTo>
                    <a:pt x="189" y="41"/>
                  </a:lnTo>
                  <a:lnTo>
                    <a:pt x="189" y="36"/>
                  </a:lnTo>
                  <a:lnTo>
                    <a:pt x="192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202" y="39"/>
                  </a:lnTo>
                  <a:lnTo>
                    <a:pt x="205" y="36"/>
                  </a:lnTo>
                  <a:lnTo>
                    <a:pt x="207" y="34"/>
                  </a:lnTo>
                  <a:lnTo>
                    <a:pt x="205" y="31"/>
                  </a:lnTo>
                  <a:lnTo>
                    <a:pt x="200" y="26"/>
                  </a:lnTo>
                  <a:lnTo>
                    <a:pt x="192" y="23"/>
                  </a:lnTo>
                  <a:lnTo>
                    <a:pt x="195" y="29"/>
                  </a:lnTo>
                  <a:lnTo>
                    <a:pt x="187" y="29"/>
                  </a:lnTo>
                  <a:lnTo>
                    <a:pt x="179" y="29"/>
                  </a:lnTo>
                  <a:lnTo>
                    <a:pt x="177" y="26"/>
                  </a:lnTo>
                  <a:lnTo>
                    <a:pt x="169" y="26"/>
                  </a:lnTo>
                  <a:lnTo>
                    <a:pt x="164" y="26"/>
                  </a:lnTo>
                  <a:lnTo>
                    <a:pt x="166" y="23"/>
                  </a:lnTo>
                  <a:lnTo>
                    <a:pt x="171" y="21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7" y="18"/>
                  </a:lnTo>
                  <a:lnTo>
                    <a:pt x="187" y="21"/>
                  </a:lnTo>
                  <a:lnTo>
                    <a:pt x="182" y="16"/>
                  </a:lnTo>
                  <a:lnTo>
                    <a:pt x="174" y="11"/>
                  </a:lnTo>
                  <a:lnTo>
                    <a:pt x="169" y="11"/>
                  </a:lnTo>
                  <a:lnTo>
                    <a:pt x="164" y="13"/>
                  </a:lnTo>
                  <a:lnTo>
                    <a:pt x="159" y="11"/>
                  </a:lnTo>
                  <a:lnTo>
                    <a:pt x="159" y="16"/>
                  </a:lnTo>
                  <a:lnTo>
                    <a:pt x="154" y="11"/>
                  </a:lnTo>
                  <a:lnTo>
                    <a:pt x="141" y="11"/>
                  </a:lnTo>
                  <a:lnTo>
                    <a:pt x="128" y="11"/>
                  </a:lnTo>
                  <a:lnTo>
                    <a:pt x="120" y="3"/>
                  </a:lnTo>
                  <a:lnTo>
                    <a:pt x="113" y="0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2" y="8"/>
                  </a:lnTo>
                  <a:lnTo>
                    <a:pt x="92" y="11"/>
                  </a:lnTo>
                  <a:lnTo>
                    <a:pt x="77" y="11"/>
                  </a:lnTo>
                  <a:lnTo>
                    <a:pt x="59" y="11"/>
                  </a:lnTo>
                  <a:lnTo>
                    <a:pt x="51" y="16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1" y="23"/>
                  </a:lnTo>
                  <a:lnTo>
                    <a:pt x="30" y="29"/>
                  </a:lnTo>
                  <a:lnTo>
                    <a:pt x="25" y="29"/>
                  </a:lnTo>
                  <a:lnTo>
                    <a:pt x="18" y="36"/>
                  </a:lnTo>
                  <a:lnTo>
                    <a:pt x="13" y="41"/>
                  </a:lnTo>
                  <a:lnTo>
                    <a:pt x="15" y="46"/>
                  </a:lnTo>
                  <a:lnTo>
                    <a:pt x="10" y="54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18" y="93"/>
                  </a:lnTo>
                  <a:lnTo>
                    <a:pt x="25" y="98"/>
                  </a:lnTo>
                  <a:lnTo>
                    <a:pt x="28" y="95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30" y="93"/>
                  </a:lnTo>
                  <a:lnTo>
                    <a:pt x="36" y="98"/>
                  </a:lnTo>
                  <a:lnTo>
                    <a:pt x="38" y="100"/>
                  </a:lnTo>
                  <a:lnTo>
                    <a:pt x="54" y="103"/>
                  </a:lnTo>
                  <a:lnTo>
                    <a:pt x="59" y="95"/>
                  </a:lnTo>
                  <a:lnTo>
                    <a:pt x="56" y="93"/>
                  </a:lnTo>
                  <a:lnTo>
                    <a:pt x="59" y="90"/>
                  </a:lnTo>
                  <a:lnTo>
                    <a:pt x="61" y="93"/>
                  </a:lnTo>
                  <a:lnTo>
                    <a:pt x="64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4" name="Freeform 20"/>
            <p:cNvSpPr>
              <a:spLocks/>
            </p:cNvSpPr>
            <p:nvPr/>
          </p:nvSpPr>
          <p:spPr bwMode="auto">
            <a:xfrm>
              <a:off x="4202113" y="5837238"/>
              <a:ext cx="57150" cy="125412"/>
            </a:xfrm>
            <a:custGeom>
              <a:avLst/>
              <a:gdLst>
                <a:gd name="T0" fmla="*/ 0 w 36"/>
                <a:gd name="T1" fmla="*/ 2147483646 h 79"/>
                <a:gd name="T2" fmla="*/ 0 w 36"/>
                <a:gd name="T3" fmla="*/ 2147483646 h 79"/>
                <a:gd name="T4" fmla="*/ 0 w 36"/>
                <a:gd name="T5" fmla="*/ 2147483646 h 79"/>
                <a:gd name="T6" fmla="*/ 2147483646 w 36"/>
                <a:gd name="T7" fmla="*/ 2147483646 h 79"/>
                <a:gd name="T8" fmla="*/ 2147483646 w 36"/>
                <a:gd name="T9" fmla="*/ 2147483646 h 79"/>
                <a:gd name="T10" fmla="*/ 2147483646 w 36"/>
                <a:gd name="T11" fmla="*/ 2147483646 h 79"/>
                <a:gd name="T12" fmla="*/ 2147483646 w 36"/>
                <a:gd name="T13" fmla="*/ 2147483646 h 79"/>
                <a:gd name="T14" fmla="*/ 2147483646 w 36"/>
                <a:gd name="T15" fmla="*/ 2147483646 h 79"/>
                <a:gd name="T16" fmla="*/ 2147483646 w 36"/>
                <a:gd name="T17" fmla="*/ 2147483646 h 79"/>
                <a:gd name="T18" fmla="*/ 2147483646 w 36"/>
                <a:gd name="T19" fmla="*/ 2147483646 h 79"/>
                <a:gd name="T20" fmla="*/ 2147483646 w 36"/>
                <a:gd name="T21" fmla="*/ 2147483646 h 79"/>
                <a:gd name="T22" fmla="*/ 2147483646 w 36"/>
                <a:gd name="T23" fmla="*/ 2147483646 h 79"/>
                <a:gd name="T24" fmla="*/ 2147483646 w 36"/>
                <a:gd name="T25" fmla="*/ 2147483646 h 79"/>
                <a:gd name="T26" fmla="*/ 2147483646 w 36"/>
                <a:gd name="T27" fmla="*/ 0 h 79"/>
                <a:gd name="T28" fmla="*/ 2147483646 w 36"/>
                <a:gd name="T29" fmla="*/ 0 h 79"/>
                <a:gd name="T30" fmla="*/ 2147483646 w 36"/>
                <a:gd name="T31" fmla="*/ 2147483646 h 79"/>
                <a:gd name="T32" fmla="*/ 2147483646 w 36"/>
                <a:gd name="T33" fmla="*/ 0 h 79"/>
                <a:gd name="T34" fmla="*/ 2147483646 w 36"/>
                <a:gd name="T35" fmla="*/ 0 h 79"/>
                <a:gd name="T36" fmla="*/ 2147483646 w 36"/>
                <a:gd name="T37" fmla="*/ 2147483646 h 79"/>
                <a:gd name="T38" fmla="*/ 2147483646 w 36"/>
                <a:gd name="T39" fmla="*/ 2147483646 h 79"/>
                <a:gd name="T40" fmla="*/ 2147483646 w 36"/>
                <a:gd name="T41" fmla="*/ 2147483646 h 79"/>
                <a:gd name="T42" fmla="*/ 2147483646 w 36"/>
                <a:gd name="T43" fmla="*/ 2147483646 h 79"/>
                <a:gd name="T44" fmla="*/ 2147483646 w 36"/>
                <a:gd name="T45" fmla="*/ 2147483646 h 79"/>
                <a:gd name="T46" fmla="*/ 2147483646 w 36"/>
                <a:gd name="T47" fmla="*/ 2147483646 h 79"/>
                <a:gd name="T48" fmla="*/ 2147483646 w 36"/>
                <a:gd name="T49" fmla="*/ 2147483646 h 79"/>
                <a:gd name="T50" fmla="*/ 2147483646 w 36"/>
                <a:gd name="T51" fmla="*/ 2147483646 h 79"/>
                <a:gd name="T52" fmla="*/ 2147483646 w 36"/>
                <a:gd name="T53" fmla="*/ 2147483646 h 79"/>
                <a:gd name="T54" fmla="*/ 2147483646 w 36"/>
                <a:gd name="T55" fmla="*/ 2147483646 h 79"/>
                <a:gd name="T56" fmla="*/ 2147483646 w 36"/>
                <a:gd name="T57" fmla="*/ 2147483646 h 79"/>
                <a:gd name="T58" fmla="*/ 2147483646 w 36"/>
                <a:gd name="T59" fmla="*/ 2147483646 h 79"/>
                <a:gd name="T60" fmla="*/ 2147483646 w 36"/>
                <a:gd name="T61" fmla="*/ 2147483646 h 79"/>
                <a:gd name="T62" fmla="*/ 2147483646 w 36"/>
                <a:gd name="T63" fmla="*/ 2147483646 h 79"/>
                <a:gd name="T64" fmla="*/ 2147483646 w 36"/>
                <a:gd name="T65" fmla="*/ 2147483646 h 79"/>
                <a:gd name="T66" fmla="*/ 0 w 36"/>
                <a:gd name="T67" fmla="*/ 2147483646 h 79"/>
                <a:gd name="T68" fmla="*/ 0 w 36"/>
                <a:gd name="T69" fmla="*/ 2147483646 h 79"/>
                <a:gd name="T70" fmla="*/ 0 w 36"/>
                <a:gd name="T71" fmla="*/ 2147483646 h 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" h="79">
                  <a:moveTo>
                    <a:pt x="0" y="20"/>
                  </a:moveTo>
                  <a:lnTo>
                    <a:pt x="0" y="20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7" y="15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20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3" y="8"/>
                  </a:lnTo>
                  <a:lnTo>
                    <a:pt x="33" y="23"/>
                  </a:lnTo>
                  <a:lnTo>
                    <a:pt x="30" y="28"/>
                  </a:lnTo>
                  <a:lnTo>
                    <a:pt x="28" y="38"/>
                  </a:lnTo>
                  <a:lnTo>
                    <a:pt x="33" y="41"/>
                  </a:lnTo>
                  <a:lnTo>
                    <a:pt x="33" y="51"/>
                  </a:lnTo>
                  <a:lnTo>
                    <a:pt x="28" y="59"/>
                  </a:lnTo>
                  <a:lnTo>
                    <a:pt x="20" y="72"/>
                  </a:lnTo>
                  <a:lnTo>
                    <a:pt x="18" y="69"/>
                  </a:lnTo>
                  <a:lnTo>
                    <a:pt x="10" y="74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5" name="Freeform 21"/>
            <p:cNvSpPr>
              <a:spLocks/>
            </p:cNvSpPr>
            <p:nvPr/>
          </p:nvSpPr>
          <p:spPr bwMode="auto">
            <a:xfrm>
              <a:off x="4043363" y="5868988"/>
              <a:ext cx="206375" cy="215900"/>
            </a:xfrm>
            <a:custGeom>
              <a:avLst/>
              <a:gdLst>
                <a:gd name="T0" fmla="*/ 2147483646 w 130"/>
                <a:gd name="T1" fmla="*/ 2147483646 h 136"/>
                <a:gd name="T2" fmla="*/ 2147483646 w 130"/>
                <a:gd name="T3" fmla="*/ 2147483646 h 136"/>
                <a:gd name="T4" fmla="*/ 2147483646 w 130"/>
                <a:gd name="T5" fmla="*/ 2147483646 h 136"/>
                <a:gd name="T6" fmla="*/ 2147483646 w 130"/>
                <a:gd name="T7" fmla="*/ 2147483646 h 136"/>
                <a:gd name="T8" fmla="*/ 2147483646 w 130"/>
                <a:gd name="T9" fmla="*/ 2147483646 h 136"/>
                <a:gd name="T10" fmla="*/ 2147483646 w 130"/>
                <a:gd name="T11" fmla="*/ 2147483646 h 136"/>
                <a:gd name="T12" fmla="*/ 2147483646 w 130"/>
                <a:gd name="T13" fmla="*/ 2147483646 h 136"/>
                <a:gd name="T14" fmla="*/ 2147483646 w 130"/>
                <a:gd name="T15" fmla="*/ 2147483646 h 136"/>
                <a:gd name="T16" fmla="*/ 2147483646 w 130"/>
                <a:gd name="T17" fmla="*/ 2147483646 h 136"/>
                <a:gd name="T18" fmla="*/ 2147483646 w 130"/>
                <a:gd name="T19" fmla="*/ 2147483646 h 136"/>
                <a:gd name="T20" fmla="*/ 2147483646 w 130"/>
                <a:gd name="T21" fmla="*/ 2147483646 h 136"/>
                <a:gd name="T22" fmla="*/ 2147483646 w 130"/>
                <a:gd name="T23" fmla="*/ 2147483646 h 136"/>
                <a:gd name="T24" fmla="*/ 2147483646 w 130"/>
                <a:gd name="T25" fmla="*/ 2147483646 h 136"/>
                <a:gd name="T26" fmla="*/ 2147483646 w 130"/>
                <a:gd name="T27" fmla="*/ 2147483646 h 136"/>
                <a:gd name="T28" fmla="*/ 2147483646 w 130"/>
                <a:gd name="T29" fmla="*/ 2147483646 h 136"/>
                <a:gd name="T30" fmla="*/ 2147483646 w 130"/>
                <a:gd name="T31" fmla="*/ 2147483646 h 136"/>
                <a:gd name="T32" fmla="*/ 2147483646 w 130"/>
                <a:gd name="T33" fmla="*/ 2147483646 h 136"/>
                <a:gd name="T34" fmla="*/ 2147483646 w 130"/>
                <a:gd name="T35" fmla="*/ 2147483646 h 136"/>
                <a:gd name="T36" fmla="*/ 2147483646 w 130"/>
                <a:gd name="T37" fmla="*/ 2147483646 h 136"/>
                <a:gd name="T38" fmla="*/ 2147483646 w 130"/>
                <a:gd name="T39" fmla="*/ 2147483646 h 136"/>
                <a:gd name="T40" fmla="*/ 2147483646 w 130"/>
                <a:gd name="T41" fmla="*/ 2147483646 h 136"/>
                <a:gd name="T42" fmla="*/ 2147483646 w 130"/>
                <a:gd name="T43" fmla="*/ 2147483646 h 136"/>
                <a:gd name="T44" fmla="*/ 2147483646 w 130"/>
                <a:gd name="T45" fmla="*/ 2147483646 h 136"/>
                <a:gd name="T46" fmla="*/ 2147483646 w 130"/>
                <a:gd name="T47" fmla="*/ 2147483646 h 136"/>
                <a:gd name="T48" fmla="*/ 2147483646 w 130"/>
                <a:gd name="T49" fmla="*/ 2147483646 h 136"/>
                <a:gd name="T50" fmla="*/ 2147483646 w 130"/>
                <a:gd name="T51" fmla="*/ 2147483646 h 136"/>
                <a:gd name="T52" fmla="*/ 2147483646 w 130"/>
                <a:gd name="T53" fmla="*/ 0 h 136"/>
                <a:gd name="T54" fmla="*/ 2147483646 w 130"/>
                <a:gd name="T55" fmla="*/ 0 h 136"/>
                <a:gd name="T56" fmla="*/ 2147483646 w 130"/>
                <a:gd name="T57" fmla="*/ 0 h 136"/>
                <a:gd name="T58" fmla="*/ 2147483646 w 130"/>
                <a:gd name="T59" fmla="*/ 2147483646 h 136"/>
                <a:gd name="T60" fmla="*/ 2147483646 w 130"/>
                <a:gd name="T61" fmla="*/ 2147483646 h 136"/>
                <a:gd name="T62" fmla="*/ 2147483646 w 130"/>
                <a:gd name="T63" fmla="*/ 2147483646 h 136"/>
                <a:gd name="T64" fmla="*/ 2147483646 w 130"/>
                <a:gd name="T65" fmla="*/ 2147483646 h 136"/>
                <a:gd name="T66" fmla="*/ 2147483646 w 130"/>
                <a:gd name="T67" fmla="*/ 2147483646 h 136"/>
                <a:gd name="T68" fmla="*/ 2147483646 w 130"/>
                <a:gd name="T69" fmla="*/ 2147483646 h 136"/>
                <a:gd name="T70" fmla="*/ 2147483646 w 130"/>
                <a:gd name="T71" fmla="*/ 2147483646 h 136"/>
                <a:gd name="T72" fmla="*/ 2147483646 w 130"/>
                <a:gd name="T73" fmla="*/ 2147483646 h 136"/>
                <a:gd name="T74" fmla="*/ 2147483646 w 130"/>
                <a:gd name="T75" fmla="*/ 2147483646 h 136"/>
                <a:gd name="T76" fmla="*/ 2147483646 w 130"/>
                <a:gd name="T77" fmla="*/ 2147483646 h 136"/>
                <a:gd name="T78" fmla="*/ 2147483646 w 130"/>
                <a:gd name="T79" fmla="*/ 2147483646 h 136"/>
                <a:gd name="T80" fmla="*/ 2147483646 w 130"/>
                <a:gd name="T81" fmla="*/ 2147483646 h 136"/>
                <a:gd name="T82" fmla="*/ 2147483646 w 130"/>
                <a:gd name="T83" fmla="*/ 2147483646 h 136"/>
                <a:gd name="T84" fmla="*/ 2147483646 w 130"/>
                <a:gd name="T85" fmla="*/ 2147483646 h 136"/>
                <a:gd name="T86" fmla="*/ 2147483646 w 130"/>
                <a:gd name="T87" fmla="*/ 2147483646 h 136"/>
                <a:gd name="T88" fmla="*/ 2147483646 w 130"/>
                <a:gd name="T89" fmla="*/ 2147483646 h 136"/>
                <a:gd name="T90" fmla="*/ 2147483646 w 130"/>
                <a:gd name="T91" fmla="*/ 2147483646 h 136"/>
                <a:gd name="T92" fmla="*/ 2147483646 w 130"/>
                <a:gd name="T93" fmla="*/ 2147483646 h 136"/>
                <a:gd name="T94" fmla="*/ 2147483646 w 130"/>
                <a:gd name="T95" fmla="*/ 2147483646 h 136"/>
                <a:gd name="T96" fmla="*/ 2147483646 w 130"/>
                <a:gd name="T97" fmla="*/ 2147483646 h 136"/>
                <a:gd name="T98" fmla="*/ 2147483646 w 130"/>
                <a:gd name="T99" fmla="*/ 2147483646 h 136"/>
                <a:gd name="T100" fmla="*/ 2147483646 w 130"/>
                <a:gd name="T101" fmla="*/ 2147483646 h 136"/>
                <a:gd name="T102" fmla="*/ 2147483646 w 130"/>
                <a:gd name="T103" fmla="*/ 2147483646 h 136"/>
                <a:gd name="T104" fmla="*/ 0 w 130"/>
                <a:gd name="T105" fmla="*/ 2147483646 h 136"/>
                <a:gd name="T106" fmla="*/ 0 w 130"/>
                <a:gd name="T107" fmla="*/ 2147483646 h 136"/>
                <a:gd name="T108" fmla="*/ 2147483646 w 130"/>
                <a:gd name="T109" fmla="*/ 2147483646 h 136"/>
                <a:gd name="T110" fmla="*/ 2147483646 w 130"/>
                <a:gd name="T111" fmla="*/ 2147483646 h 136"/>
                <a:gd name="T112" fmla="*/ 2147483646 w 130"/>
                <a:gd name="T113" fmla="*/ 2147483646 h 136"/>
                <a:gd name="T114" fmla="*/ 2147483646 w 130"/>
                <a:gd name="T115" fmla="*/ 2147483646 h 136"/>
                <a:gd name="T116" fmla="*/ 2147483646 w 130"/>
                <a:gd name="T117" fmla="*/ 2147483646 h 136"/>
                <a:gd name="T118" fmla="*/ 2147483646 w 130"/>
                <a:gd name="T119" fmla="*/ 2147483646 h 136"/>
                <a:gd name="T120" fmla="*/ 2147483646 w 130"/>
                <a:gd name="T121" fmla="*/ 2147483646 h 136"/>
                <a:gd name="T122" fmla="*/ 2147483646 w 130"/>
                <a:gd name="T123" fmla="*/ 214748364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0" h="136">
                  <a:moveTo>
                    <a:pt x="64" y="136"/>
                  </a:moveTo>
                  <a:lnTo>
                    <a:pt x="66" y="131"/>
                  </a:lnTo>
                  <a:lnTo>
                    <a:pt x="66" y="129"/>
                  </a:lnTo>
                  <a:lnTo>
                    <a:pt x="71" y="121"/>
                  </a:lnTo>
                  <a:lnTo>
                    <a:pt x="79" y="121"/>
                  </a:lnTo>
                  <a:lnTo>
                    <a:pt x="84" y="118"/>
                  </a:lnTo>
                  <a:lnTo>
                    <a:pt x="84" y="116"/>
                  </a:lnTo>
                  <a:lnTo>
                    <a:pt x="92" y="108"/>
                  </a:lnTo>
                  <a:lnTo>
                    <a:pt x="97" y="100"/>
                  </a:lnTo>
                  <a:lnTo>
                    <a:pt x="95" y="95"/>
                  </a:lnTo>
                  <a:lnTo>
                    <a:pt x="100" y="90"/>
                  </a:lnTo>
                  <a:lnTo>
                    <a:pt x="107" y="83"/>
                  </a:lnTo>
                  <a:lnTo>
                    <a:pt x="112" y="83"/>
                  </a:lnTo>
                  <a:lnTo>
                    <a:pt x="123" y="77"/>
                  </a:lnTo>
                  <a:lnTo>
                    <a:pt x="125" y="72"/>
                  </a:lnTo>
                  <a:lnTo>
                    <a:pt x="128" y="70"/>
                  </a:lnTo>
                  <a:lnTo>
                    <a:pt x="130" y="67"/>
                  </a:lnTo>
                  <a:lnTo>
                    <a:pt x="128" y="65"/>
                  </a:lnTo>
                  <a:lnTo>
                    <a:pt x="120" y="62"/>
                  </a:lnTo>
                  <a:lnTo>
                    <a:pt x="120" y="67"/>
                  </a:lnTo>
                  <a:lnTo>
                    <a:pt x="115" y="65"/>
                  </a:lnTo>
                  <a:lnTo>
                    <a:pt x="110" y="65"/>
                  </a:lnTo>
                  <a:lnTo>
                    <a:pt x="107" y="59"/>
                  </a:lnTo>
                  <a:lnTo>
                    <a:pt x="105" y="59"/>
                  </a:lnTo>
                  <a:lnTo>
                    <a:pt x="102" y="59"/>
                  </a:lnTo>
                  <a:lnTo>
                    <a:pt x="100" y="59"/>
                  </a:lnTo>
                  <a:lnTo>
                    <a:pt x="100" y="0"/>
                  </a:lnTo>
                  <a:lnTo>
                    <a:pt x="46" y="0"/>
                  </a:lnTo>
                  <a:lnTo>
                    <a:pt x="43" y="16"/>
                  </a:lnTo>
                  <a:lnTo>
                    <a:pt x="30" y="18"/>
                  </a:lnTo>
                  <a:lnTo>
                    <a:pt x="36" y="21"/>
                  </a:lnTo>
                  <a:lnTo>
                    <a:pt x="36" y="23"/>
                  </a:lnTo>
                  <a:lnTo>
                    <a:pt x="41" y="31"/>
                  </a:lnTo>
                  <a:lnTo>
                    <a:pt x="46" y="34"/>
                  </a:lnTo>
                  <a:lnTo>
                    <a:pt x="51" y="34"/>
                  </a:lnTo>
                  <a:lnTo>
                    <a:pt x="53" y="39"/>
                  </a:lnTo>
                  <a:lnTo>
                    <a:pt x="53" y="44"/>
                  </a:lnTo>
                  <a:lnTo>
                    <a:pt x="56" y="44"/>
                  </a:lnTo>
                  <a:lnTo>
                    <a:pt x="61" y="47"/>
                  </a:lnTo>
                  <a:lnTo>
                    <a:pt x="64" y="47"/>
                  </a:lnTo>
                  <a:lnTo>
                    <a:pt x="64" y="52"/>
                  </a:lnTo>
                  <a:lnTo>
                    <a:pt x="61" y="54"/>
                  </a:lnTo>
                  <a:lnTo>
                    <a:pt x="20" y="54"/>
                  </a:lnTo>
                  <a:lnTo>
                    <a:pt x="2" y="85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2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5" y="113"/>
                  </a:lnTo>
                  <a:lnTo>
                    <a:pt x="7" y="121"/>
                  </a:lnTo>
                  <a:lnTo>
                    <a:pt x="12" y="121"/>
                  </a:lnTo>
                  <a:lnTo>
                    <a:pt x="18" y="126"/>
                  </a:lnTo>
                  <a:lnTo>
                    <a:pt x="33" y="131"/>
                  </a:lnTo>
                  <a:lnTo>
                    <a:pt x="43" y="131"/>
                  </a:lnTo>
                  <a:lnTo>
                    <a:pt x="51" y="131"/>
                  </a:lnTo>
                  <a:lnTo>
                    <a:pt x="64" y="136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6" name="Freeform 22"/>
            <p:cNvSpPr>
              <a:spLocks noEditPoints="1"/>
            </p:cNvSpPr>
            <p:nvPr/>
          </p:nvSpPr>
          <p:spPr bwMode="auto">
            <a:xfrm>
              <a:off x="2924175" y="4986338"/>
              <a:ext cx="1419225" cy="1054100"/>
            </a:xfrm>
            <a:custGeom>
              <a:avLst/>
              <a:gdLst>
                <a:gd name="T0" fmla="*/ 2147483646 w 894"/>
                <a:gd name="T1" fmla="*/ 2147483646 h 664"/>
                <a:gd name="T2" fmla="*/ 2147483646 w 894"/>
                <a:gd name="T3" fmla="*/ 2147483646 h 664"/>
                <a:gd name="T4" fmla="*/ 2147483646 w 894"/>
                <a:gd name="T5" fmla="*/ 2147483646 h 664"/>
                <a:gd name="T6" fmla="*/ 2147483646 w 894"/>
                <a:gd name="T7" fmla="*/ 2147483646 h 664"/>
                <a:gd name="T8" fmla="*/ 2147483646 w 894"/>
                <a:gd name="T9" fmla="*/ 2147483646 h 664"/>
                <a:gd name="T10" fmla="*/ 2147483646 w 894"/>
                <a:gd name="T11" fmla="*/ 2147483646 h 664"/>
                <a:gd name="T12" fmla="*/ 2147483646 w 894"/>
                <a:gd name="T13" fmla="*/ 2147483646 h 664"/>
                <a:gd name="T14" fmla="*/ 2147483646 w 894"/>
                <a:gd name="T15" fmla="*/ 2147483646 h 664"/>
                <a:gd name="T16" fmla="*/ 2147483646 w 894"/>
                <a:gd name="T17" fmla="*/ 2147483646 h 664"/>
                <a:gd name="T18" fmla="*/ 2147483646 w 894"/>
                <a:gd name="T19" fmla="*/ 2147483646 h 664"/>
                <a:gd name="T20" fmla="*/ 2147483646 w 894"/>
                <a:gd name="T21" fmla="*/ 2147483646 h 664"/>
                <a:gd name="T22" fmla="*/ 2147483646 w 894"/>
                <a:gd name="T23" fmla="*/ 2147483646 h 664"/>
                <a:gd name="T24" fmla="*/ 2147483646 w 894"/>
                <a:gd name="T25" fmla="*/ 2147483646 h 664"/>
                <a:gd name="T26" fmla="*/ 2147483646 w 894"/>
                <a:gd name="T27" fmla="*/ 2147483646 h 664"/>
                <a:gd name="T28" fmla="*/ 2147483646 w 894"/>
                <a:gd name="T29" fmla="*/ 2147483646 h 664"/>
                <a:gd name="T30" fmla="*/ 2147483646 w 894"/>
                <a:gd name="T31" fmla="*/ 2147483646 h 664"/>
                <a:gd name="T32" fmla="*/ 2147483646 w 894"/>
                <a:gd name="T33" fmla="*/ 2147483646 h 664"/>
                <a:gd name="T34" fmla="*/ 2147483646 w 894"/>
                <a:gd name="T35" fmla="*/ 2147483646 h 664"/>
                <a:gd name="T36" fmla="*/ 2147483646 w 894"/>
                <a:gd name="T37" fmla="*/ 2147483646 h 664"/>
                <a:gd name="T38" fmla="*/ 2147483646 w 894"/>
                <a:gd name="T39" fmla="*/ 2147483646 h 664"/>
                <a:gd name="T40" fmla="*/ 2147483646 w 894"/>
                <a:gd name="T41" fmla="*/ 2147483646 h 664"/>
                <a:gd name="T42" fmla="*/ 2147483646 w 894"/>
                <a:gd name="T43" fmla="*/ 2147483646 h 664"/>
                <a:gd name="T44" fmla="*/ 2147483646 w 894"/>
                <a:gd name="T45" fmla="*/ 2147483646 h 664"/>
                <a:gd name="T46" fmla="*/ 2147483646 w 894"/>
                <a:gd name="T47" fmla="*/ 2147483646 h 664"/>
                <a:gd name="T48" fmla="*/ 2147483646 w 894"/>
                <a:gd name="T49" fmla="*/ 2147483646 h 664"/>
                <a:gd name="T50" fmla="*/ 2147483646 w 894"/>
                <a:gd name="T51" fmla="*/ 2147483646 h 664"/>
                <a:gd name="T52" fmla="*/ 2147483646 w 894"/>
                <a:gd name="T53" fmla="*/ 2147483646 h 664"/>
                <a:gd name="T54" fmla="*/ 2147483646 w 894"/>
                <a:gd name="T55" fmla="*/ 2147483646 h 664"/>
                <a:gd name="T56" fmla="*/ 2147483646 w 894"/>
                <a:gd name="T57" fmla="*/ 2147483646 h 664"/>
                <a:gd name="T58" fmla="*/ 2147483646 w 894"/>
                <a:gd name="T59" fmla="*/ 2147483646 h 664"/>
                <a:gd name="T60" fmla="*/ 2147483646 w 894"/>
                <a:gd name="T61" fmla="*/ 2147483646 h 664"/>
                <a:gd name="T62" fmla="*/ 2147483646 w 894"/>
                <a:gd name="T63" fmla="*/ 2147483646 h 664"/>
                <a:gd name="T64" fmla="*/ 2147483646 w 894"/>
                <a:gd name="T65" fmla="*/ 2147483646 h 664"/>
                <a:gd name="T66" fmla="*/ 2147483646 w 894"/>
                <a:gd name="T67" fmla="*/ 2147483646 h 664"/>
                <a:gd name="T68" fmla="*/ 2147483646 w 894"/>
                <a:gd name="T69" fmla="*/ 2147483646 h 664"/>
                <a:gd name="T70" fmla="*/ 2147483646 w 894"/>
                <a:gd name="T71" fmla="*/ 2147483646 h 664"/>
                <a:gd name="T72" fmla="*/ 2147483646 w 894"/>
                <a:gd name="T73" fmla="*/ 2147483646 h 664"/>
                <a:gd name="T74" fmla="*/ 2147483646 w 894"/>
                <a:gd name="T75" fmla="*/ 2147483646 h 664"/>
                <a:gd name="T76" fmla="*/ 2147483646 w 894"/>
                <a:gd name="T77" fmla="*/ 2147483646 h 664"/>
                <a:gd name="T78" fmla="*/ 2147483646 w 894"/>
                <a:gd name="T79" fmla="*/ 2147483646 h 664"/>
                <a:gd name="T80" fmla="*/ 2147483646 w 894"/>
                <a:gd name="T81" fmla="*/ 2147483646 h 664"/>
                <a:gd name="T82" fmla="*/ 2147483646 w 894"/>
                <a:gd name="T83" fmla="*/ 2147483646 h 664"/>
                <a:gd name="T84" fmla="*/ 2147483646 w 894"/>
                <a:gd name="T85" fmla="*/ 2147483646 h 664"/>
                <a:gd name="T86" fmla="*/ 2147483646 w 894"/>
                <a:gd name="T87" fmla="*/ 2147483646 h 664"/>
                <a:gd name="T88" fmla="*/ 2147483646 w 894"/>
                <a:gd name="T89" fmla="*/ 2147483646 h 664"/>
                <a:gd name="T90" fmla="*/ 2147483646 w 894"/>
                <a:gd name="T91" fmla="*/ 2147483646 h 664"/>
                <a:gd name="T92" fmla="*/ 2147483646 w 894"/>
                <a:gd name="T93" fmla="*/ 2147483646 h 664"/>
                <a:gd name="T94" fmla="*/ 2147483646 w 894"/>
                <a:gd name="T95" fmla="*/ 2147483646 h 664"/>
                <a:gd name="T96" fmla="*/ 2147483646 w 894"/>
                <a:gd name="T97" fmla="*/ 2147483646 h 664"/>
                <a:gd name="T98" fmla="*/ 2147483646 w 894"/>
                <a:gd name="T99" fmla="*/ 2147483646 h 664"/>
                <a:gd name="T100" fmla="*/ 2147483646 w 894"/>
                <a:gd name="T101" fmla="*/ 2147483646 h 664"/>
                <a:gd name="T102" fmla="*/ 2147483646 w 894"/>
                <a:gd name="T103" fmla="*/ 2147483646 h 664"/>
                <a:gd name="T104" fmla="*/ 2147483646 w 894"/>
                <a:gd name="T105" fmla="*/ 2147483646 h 664"/>
                <a:gd name="T106" fmla="*/ 2147483646 w 894"/>
                <a:gd name="T107" fmla="*/ 2147483646 h 664"/>
                <a:gd name="T108" fmla="*/ 2147483646 w 894"/>
                <a:gd name="T109" fmla="*/ 2147483646 h 664"/>
                <a:gd name="T110" fmla="*/ 2147483646 w 894"/>
                <a:gd name="T111" fmla="*/ 2147483646 h 664"/>
                <a:gd name="T112" fmla="*/ 2147483646 w 894"/>
                <a:gd name="T113" fmla="*/ 2147483646 h 664"/>
                <a:gd name="T114" fmla="*/ 2147483646 w 894"/>
                <a:gd name="T115" fmla="*/ 2147483646 h 6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94" h="664">
                  <a:moveTo>
                    <a:pt x="0" y="0"/>
                  </a:moveTo>
                  <a:lnTo>
                    <a:pt x="74" y="0"/>
                  </a:lnTo>
                  <a:lnTo>
                    <a:pt x="76" y="2"/>
                  </a:lnTo>
                  <a:lnTo>
                    <a:pt x="74" y="5"/>
                  </a:lnTo>
                  <a:lnTo>
                    <a:pt x="182" y="53"/>
                  </a:lnTo>
                  <a:lnTo>
                    <a:pt x="271" y="56"/>
                  </a:lnTo>
                  <a:lnTo>
                    <a:pt x="271" y="46"/>
                  </a:lnTo>
                  <a:lnTo>
                    <a:pt x="323" y="46"/>
                  </a:lnTo>
                  <a:lnTo>
                    <a:pt x="328" y="51"/>
                  </a:lnTo>
                  <a:lnTo>
                    <a:pt x="333" y="56"/>
                  </a:lnTo>
                  <a:lnTo>
                    <a:pt x="335" y="61"/>
                  </a:lnTo>
                  <a:lnTo>
                    <a:pt x="335" y="64"/>
                  </a:lnTo>
                  <a:lnTo>
                    <a:pt x="338" y="64"/>
                  </a:lnTo>
                  <a:lnTo>
                    <a:pt x="343" y="66"/>
                  </a:lnTo>
                  <a:lnTo>
                    <a:pt x="341" y="71"/>
                  </a:lnTo>
                  <a:lnTo>
                    <a:pt x="346" y="71"/>
                  </a:lnTo>
                  <a:lnTo>
                    <a:pt x="351" y="77"/>
                  </a:lnTo>
                  <a:lnTo>
                    <a:pt x="351" y="79"/>
                  </a:lnTo>
                  <a:lnTo>
                    <a:pt x="348" y="82"/>
                  </a:lnTo>
                  <a:lnTo>
                    <a:pt x="353" y="82"/>
                  </a:lnTo>
                  <a:lnTo>
                    <a:pt x="356" y="84"/>
                  </a:lnTo>
                  <a:lnTo>
                    <a:pt x="358" y="89"/>
                  </a:lnTo>
                  <a:lnTo>
                    <a:pt x="361" y="97"/>
                  </a:lnTo>
                  <a:lnTo>
                    <a:pt x="361" y="100"/>
                  </a:lnTo>
                  <a:lnTo>
                    <a:pt x="364" y="100"/>
                  </a:lnTo>
                  <a:lnTo>
                    <a:pt x="366" y="102"/>
                  </a:lnTo>
                  <a:lnTo>
                    <a:pt x="369" y="105"/>
                  </a:lnTo>
                  <a:lnTo>
                    <a:pt x="369" y="110"/>
                  </a:lnTo>
                  <a:lnTo>
                    <a:pt x="366" y="112"/>
                  </a:lnTo>
                  <a:lnTo>
                    <a:pt x="364" y="112"/>
                  </a:lnTo>
                  <a:lnTo>
                    <a:pt x="364" y="115"/>
                  </a:lnTo>
                  <a:lnTo>
                    <a:pt x="369" y="120"/>
                  </a:lnTo>
                  <a:lnTo>
                    <a:pt x="374" y="125"/>
                  </a:lnTo>
                  <a:lnTo>
                    <a:pt x="374" y="130"/>
                  </a:lnTo>
                  <a:lnTo>
                    <a:pt x="374" y="133"/>
                  </a:lnTo>
                  <a:lnTo>
                    <a:pt x="376" y="133"/>
                  </a:lnTo>
                  <a:lnTo>
                    <a:pt x="379" y="136"/>
                  </a:lnTo>
                  <a:lnTo>
                    <a:pt x="382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7" y="141"/>
                  </a:lnTo>
                  <a:lnTo>
                    <a:pt x="387" y="143"/>
                  </a:lnTo>
                  <a:lnTo>
                    <a:pt x="392" y="143"/>
                  </a:lnTo>
                  <a:lnTo>
                    <a:pt x="397" y="146"/>
                  </a:lnTo>
                  <a:lnTo>
                    <a:pt x="400" y="148"/>
                  </a:lnTo>
                  <a:lnTo>
                    <a:pt x="405" y="151"/>
                  </a:lnTo>
                  <a:lnTo>
                    <a:pt x="410" y="153"/>
                  </a:lnTo>
                  <a:lnTo>
                    <a:pt x="412" y="156"/>
                  </a:lnTo>
                  <a:lnTo>
                    <a:pt x="415" y="156"/>
                  </a:lnTo>
                  <a:lnTo>
                    <a:pt x="417" y="153"/>
                  </a:lnTo>
                  <a:lnTo>
                    <a:pt x="423" y="148"/>
                  </a:lnTo>
                  <a:lnTo>
                    <a:pt x="425" y="148"/>
                  </a:lnTo>
                  <a:lnTo>
                    <a:pt x="425" y="146"/>
                  </a:lnTo>
                  <a:lnTo>
                    <a:pt x="425" y="143"/>
                  </a:lnTo>
                  <a:lnTo>
                    <a:pt x="428" y="141"/>
                  </a:lnTo>
                  <a:lnTo>
                    <a:pt x="433" y="133"/>
                  </a:lnTo>
                  <a:lnTo>
                    <a:pt x="435" y="128"/>
                  </a:lnTo>
                  <a:lnTo>
                    <a:pt x="441" y="128"/>
                  </a:lnTo>
                  <a:lnTo>
                    <a:pt x="443" y="128"/>
                  </a:lnTo>
                  <a:lnTo>
                    <a:pt x="446" y="128"/>
                  </a:lnTo>
                  <a:lnTo>
                    <a:pt x="446" y="125"/>
                  </a:lnTo>
                  <a:lnTo>
                    <a:pt x="453" y="125"/>
                  </a:lnTo>
                  <a:lnTo>
                    <a:pt x="458" y="125"/>
                  </a:lnTo>
                  <a:lnTo>
                    <a:pt x="464" y="125"/>
                  </a:lnTo>
                  <a:lnTo>
                    <a:pt x="466" y="125"/>
                  </a:lnTo>
                  <a:lnTo>
                    <a:pt x="469" y="128"/>
                  </a:lnTo>
                  <a:lnTo>
                    <a:pt x="471" y="128"/>
                  </a:lnTo>
                  <a:lnTo>
                    <a:pt x="476" y="130"/>
                  </a:lnTo>
                  <a:lnTo>
                    <a:pt x="479" y="133"/>
                  </a:lnTo>
                  <a:lnTo>
                    <a:pt x="484" y="138"/>
                  </a:lnTo>
                  <a:lnTo>
                    <a:pt x="489" y="146"/>
                  </a:lnTo>
                  <a:lnTo>
                    <a:pt x="492" y="153"/>
                  </a:lnTo>
                  <a:lnTo>
                    <a:pt x="494" y="156"/>
                  </a:lnTo>
                  <a:lnTo>
                    <a:pt x="494" y="161"/>
                  </a:lnTo>
                  <a:lnTo>
                    <a:pt x="494" y="169"/>
                  </a:lnTo>
                  <a:lnTo>
                    <a:pt x="497" y="169"/>
                  </a:lnTo>
                  <a:lnTo>
                    <a:pt x="500" y="174"/>
                  </a:lnTo>
                  <a:lnTo>
                    <a:pt x="505" y="184"/>
                  </a:lnTo>
                  <a:lnTo>
                    <a:pt x="507" y="187"/>
                  </a:lnTo>
                  <a:lnTo>
                    <a:pt x="507" y="192"/>
                  </a:lnTo>
                  <a:lnTo>
                    <a:pt x="512" y="195"/>
                  </a:lnTo>
                  <a:lnTo>
                    <a:pt x="515" y="200"/>
                  </a:lnTo>
                  <a:lnTo>
                    <a:pt x="517" y="205"/>
                  </a:lnTo>
                  <a:lnTo>
                    <a:pt x="523" y="210"/>
                  </a:lnTo>
                  <a:lnTo>
                    <a:pt x="523" y="215"/>
                  </a:lnTo>
                  <a:lnTo>
                    <a:pt x="520" y="223"/>
                  </a:lnTo>
                  <a:lnTo>
                    <a:pt x="523" y="225"/>
                  </a:lnTo>
                  <a:lnTo>
                    <a:pt x="528" y="243"/>
                  </a:lnTo>
                  <a:lnTo>
                    <a:pt x="528" y="251"/>
                  </a:lnTo>
                  <a:lnTo>
                    <a:pt x="530" y="254"/>
                  </a:lnTo>
                  <a:lnTo>
                    <a:pt x="530" y="256"/>
                  </a:lnTo>
                  <a:lnTo>
                    <a:pt x="535" y="256"/>
                  </a:lnTo>
                  <a:lnTo>
                    <a:pt x="538" y="256"/>
                  </a:lnTo>
                  <a:lnTo>
                    <a:pt x="543" y="259"/>
                  </a:lnTo>
                  <a:lnTo>
                    <a:pt x="548" y="264"/>
                  </a:lnTo>
                  <a:lnTo>
                    <a:pt x="558" y="266"/>
                  </a:lnTo>
                  <a:lnTo>
                    <a:pt x="564" y="269"/>
                  </a:lnTo>
                  <a:lnTo>
                    <a:pt x="569" y="272"/>
                  </a:lnTo>
                  <a:lnTo>
                    <a:pt x="571" y="274"/>
                  </a:lnTo>
                  <a:lnTo>
                    <a:pt x="574" y="277"/>
                  </a:lnTo>
                  <a:lnTo>
                    <a:pt x="571" y="282"/>
                  </a:lnTo>
                  <a:lnTo>
                    <a:pt x="579" y="277"/>
                  </a:lnTo>
                  <a:lnTo>
                    <a:pt x="579" y="269"/>
                  </a:lnTo>
                  <a:lnTo>
                    <a:pt x="584" y="264"/>
                  </a:lnTo>
                  <a:lnTo>
                    <a:pt x="584" y="269"/>
                  </a:lnTo>
                  <a:lnTo>
                    <a:pt x="582" y="277"/>
                  </a:lnTo>
                  <a:lnTo>
                    <a:pt x="579" y="279"/>
                  </a:lnTo>
                  <a:lnTo>
                    <a:pt x="579" y="287"/>
                  </a:lnTo>
                  <a:lnTo>
                    <a:pt x="574" y="292"/>
                  </a:lnTo>
                  <a:lnTo>
                    <a:pt x="571" y="297"/>
                  </a:lnTo>
                  <a:lnTo>
                    <a:pt x="569" y="300"/>
                  </a:lnTo>
                  <a:lnTo>
                    <a:pt x="569" y="295"/>
                  </a:lnTo>
                  <a:lnTo>
                    <a:pt x="571" y="290"/>
                  </a:lnTo>
                  <a:lnTo>
                    <a:pt x="566" y="290"/>
                  </a:lnTo>
                  <a:lnTo>
                    <a:pt x="566" y="297"/>
                  </a:lnTo>
                  <a:lnTo>
                    <a:pt x="561" y="302"/>
                  </a:lnTo>
                  <a:lnTo>
                    <a:pt x="566" y="305"/>
                  </a:lnTo>
                  <a:lnTo>
                    <a:pt x="564" y="310"/>
                  </a:lnTo>
                  <a:lnTo>
                    <a:pt x="561" y="318"/>
                  </a:lnTo>
                  <a:lnTo>
                    <a:pt x="558" y="320"/>
                  </a:lnTo>
                  <a:lnTo>
                    <a:pt x="558" y="328"/>
                  </a:lnTo>
                  <a:lnTo>
                    <a:pt x="561" y="331"/>
                  </a:lnTo>
                  <a:lnTo>
                    <a:pt x="558" y="336"/>
                  </a:lnTo>
                  <a:lnTo>
                    <a:pt x="558" y="341"/>
                  </a:lnTo>
                  <a:lnTo>
                    <a:pt x="556" y="356"/>
                  </a:lnTo>
                  <a:lnTo>
                    <a:pt x="558" y="364"/>
                  </a:lnTo>
                  <a:lnTo>
                    <a:pt x="556" y="379"/>
                  </a:lnTo>
                  <a:lnTo>
                    <a:pt x="551" y="387"/>
                  </a:lnTo>
                  <a:lnTo>
                    <a:pt x="553" y="392"/>
                  </a:lnTo>
                  <a:lnTo>
                    <a:pt x="553" y="402"/>
                  </a:lnTo>
                  <a:lnTo>
                    <a:pt x="553" y="410"/>
                  </a:lnTo>
                  <a:lnTo>
                    <a:pt x="561" y="423"/>
                  </a:lnTo>
                  <a:lnTo>
                    <a:pt x="561" y="433"/>
                  </a:lnTo>
                  <a:lnTo>
                    <a:pt x="558" y="423"/>
                  </a:lnTo>
                  <a:lnTo>
                    <a:pt x="551" y="415"/>
                  </a:lnTo>
                  <a:lnTo>
                    <a:pt x="551" y="420"/>
                  </a:lnTo>
                  <a:lnTo>
                    <a:pt x="556" y="426"/>
                  </a:lnTo>
                  <a:lnTo>
                    <a:pt x="558" y="438"/>
                  </a:lnTo>
                  <a:lnTo>
                    <a:pt x="561" y="443"/>
                  </a:lnTo>
                  <a:lnTo>
                    <a:pt x="558" y="446"/>
                  </a:lnTo>
                  <a:lnTo>
                    <a:pt x="564" y="451"/>
                  </a:lnTo>
                  <a:lnTo>
                    <a:pt x="564" y="459"/>
                  </a:lnTo>
                  <a:lnTo>
                    <a:pt x="582" y="477"/>
                  </a:lnTo>
                  <a:lnTo>
                    <a:pt x="584" y="485"/>
                  </a:lnTo>
                  <a:lnTo>
                    <a:pt x="589" y="492"/>
                  </a:lnTo>
                  <a:lnTo>
                    <a:pt x="589" y="497"/>
                  </a:lnTo>
                  <a:lnTo>
                    <a:pt x="592" y="503"/>
                  </a:lnTo>
                  <a:lnTo>
                    <a:pt x="605" y="518"/>
                  </a:lnTo>
                  <a:lnTo>
                    <a:pt x="607" y="523"/>
                  </a:lnTo>
                  <a:lnTo>
                    <a:pt x="610" y="520"/>
                  </a:lnTo>
                  <a:lnTo>
                    <a:pt x="620" y="520"/>
                  </a:lnTo>
                  <a:lnTo>
                    <a:pt x="623" y="523"/>
                  </a:lnTo>
                  <a:lnTo>
                    <a:pt x="630" y="528"/>
                  </a:lnTo>
                  <a:lnTo>
                    <a:pt x="638" y="538"/>
                  </a:lnTo>
                  <a:lnTo>
                    <a:pt x="641" y="546"/>
                  </a:lnTo>
                  <a:lnTo>
                    <a:pt x="648" y="541"/>
                  </a:lnTo>
                  <a:lnTo>
                    <a:pt x="658" y="538"/>
                  </a:lnTo>
                  <a:lnTo>
                    <a:pt x="661" y="544"/>
                  </a:lnTo>
                  <a:lnTo>
                    <a:pt x="664" y="544"/>
                  </a:lnTo>
                  <a:lnTo>
                    <a:pt x="676" y="536"/>
                  </a:lnTo>
                  <a:lnTo>
                    <a:pt x="679" y="533"/>
                  </a:lnTo>
                  <a:lnTo>
                    <a:pt x="692" y="531"/>
                  </a:lnTo>
                  <a:lnTo>
                    <a:pt x="697" y="531"/>
                  </a:lnTo>
                  <a:lnTo>
                    <a:pt x="705" y="526"/>
                  </a:lnTo>
                  <a:lnTo>
                    <a:pt x="712" y="526"/>
                  </a:lnTo>
                  <a:lnTo>
                    <a:pt x="717" y="528"/>
                  </a:lnTo>
                  <a:lnTo>
                    <a:pt x="720" y="526"/>
                  </a:lnTo>
                  <a:lnTo>
                    <a:pt x="730" y="528"/>
                  </a:lnTo>
                  <a:lnTo>
                    <a:pt x="725" y="531"/>
                  </a:lnTo>
                  <a:lnTo>
                    <a:pt x="723" y="533"/>
                  </a:lnTo>
                  <a:lnTo>
                    <a:pt x="730" y="538"/>
                  </a:lnTo>
                  <a:lnTo>
                    <a:pt x="733" y="541"/>
                  </a:lnTo>
                  <a:lnTo>
                    <a:pt x="735" y="538"/>
                  </a:lnTo>
                  <a:lnTo>
                    <a:pt x="738" y="538"/>
                  </a:lnTo>
                  <a:lnTo>
                    <a:pt x="743" y="531"/>
                  </a:lnTo>
                  <a:lnTo>
                    <a:pt x="746" y="520"/>
                  </a:lnTo>
                  <a:lnTo>
                    <a:pt x="746" y="515"/>
                  </a:lnTo>
                  <a:lnTo>
                    <a:pt x="741" y="520"/>
                  </a:lnTo>
                  <a:lnTo>
                    <a:pt x="738" y="518"/>
                  </a:lnTo>
                  <a:lnTo>
                    <a:pt x="753" y="510"/>
                  </a:lnTo>
                  <a:lnTo>
                    <a:pt x="758" y="510"/>
                  </a:lnTo>
                  <a:lnTo>
                    <a:pt x="764" y="503"/>
                  </a:lnTo>
                  <a:lnTo>
                    <a:pt x="764" y="492"/>
                  </a:lnTo>
                  <a:lnTo>
                    <a:pt x="774" y="479"/>
                  </a:lnTo>
                  <a:lnTo>
                    <a:pt x="774" y="477"/>
                  </a:lnTo>
                  <a:lnTo>
                    <a:pt x="774" y="459"/>
                  </a:lnTo>
                  <a:lnTo>
                    <a:pt x="787" y="446"/>
                  </a:lnTo>
                  <a:lnTo>
                    <a:pt x="782" y="446"/>
                  </a:lnTo>
                  <a:lnTo>
                    <a:pt x="782" y="441"/>
                  </a:lnTo>
                  <a:lnTo>
                    <a:pt x="802" y="436"/>
                  </a:lnTo>
                  <a:lnTo>
                    <a:pt x="828" y="436"/>
                  </a:lnTo>
                  <a:lnTo>
                    <a:pt x="833" y="431"/>
                  </a:lnTo>
                  <a:lnTo>
                    <a:pt x="841" y="428"/>
                  </a:lnTo>
                  <a:lnTo>
                    <a:pt x="843" y="431"/>
                  </a:lnTo>
                  <a:lnTo>
                    <a:pt x="851" y="428"/>
                  </a:lnTo>
                  <a:lnTo>
                    <a:pt x="851" y="426"/>
                  </a:lnTo>
                  <a:lnTo>
                    <a:pt x="864" y="423"/>
                  </a:lnTo>
                  <a:lnTo>
                    <a:pt x="876" y="428"/>
                  </a:lnTo>
                  <a:lnTo>
                    <a:pt x="882" y="426"/>
                  </a:lnTo>
                  <a:lnTo>
                    <a:pt x="879" y="423"/>
                  </a:lnTo>
                  <a:lnTo>
                    <a:pt x="887" y="423"/>
                  </a:lnTo>
                  <a:lnTo>
                    <a:pt x="894" y="433"/>
                  </a:lnTo>
                  <a:lnTo>
                    <a:pt x="894" y="441"/>
                  </a:lnTo>
                  <a:lnTo>
                    <a:pt x="889" y="449"/>
                  </a:lnTo>
                  <a:lnTo>
                    <a:pt x="884" y="461"/>
                  </a:lnTo>
                  <a:lnTo>
                    <a:pt x="869" y="472"/>
                  </a:lnTo>
                  <a:lnTo>
                    <a:pt x="866" y="477"/>
                  </a:lnTo>
                  <a:lnTo>
                    <a:pt x="866" y="485"/>
                  </a:lnTo>
                  <a:lnTo>
                    <a:pt x="861" y="490"/>
                  </a:lnTo>
                  <a:lnTo>
                    <a:pt x="858" y="492"/>
                  </a:lnTo>
                  <a:lnTo>
                    <a:pt x="861" y="495"/>
                  </a:lnTo>
                  <a:lnTo>
                    <a:pt x="866" y="495"/>
                  </a:lnTo>
                  <a:lnTo>
                    <a:pt x="866" y="500"/>
                  </a:lnTo>
                  <a:lnTo>
                    <a:pt x="858" y="508"/>
                  </a:lnTo>
                  <a:lnTo>
                    <a:pt x="858" y="510"/>
                  </a:lnTo>
                  <a:lnTo>
                    <a:pt x="861" y="510"/>
                  </a:lnTo>
                  <a:lnTo>
                    <a:pt x="864" y="508"/>
                  </a:lnTo>
                  <a:lnTo>
                    <a:pt x="869" y="508"/>
                  </a:lnTo>
                  <a:lnTo>
                    <a:pt x="864" y="513"/>
                  </a:lnTo>
                  <a:lnTo>
                    <a:pt x="858" y="531"/>
                  </a:lnTo>
                  <a:lnTo>
                    <a:pt x="853" y="541"/>
                  </a:lnTo>
                  <a:lnTo>
                    <a:pt x="853" y="544"/>
                  </a:lnTo>
                  <a:lnTo>
                    <a:pt x="851" y="538"/>
                  </a:lnTo>
                  <a:lnTo>
                    <a:pt x="843" y="533"/>
                  </a:lnTo>
                  <a:lnTo>
                    <a:pt x="843" y="531"/>
                  </a:lnTo>
                  <a:lnTo>
                    <a:pt x="846" y="528"/>
                  </a:lnTo>
                  <a:lnTo>
                    <a:pt x="846" y="523"/>
                  </a:lnTo>
                  <a:lnTo>
                    <a:pt x="843" y="523"/>
                  </a:lnTo>
                  <a:lnTo>
                    <a:pt x="835" y="531"/>
                  </a:lnTo>
                  <a:lnTo>
                    <a:pt x="830" y="536"/>
                  </a:lnTo>
                  <a:lnTo>
                    <a:pt x="828" y="536"/>
                  </a:lnTo>
                  <a:lnTo>
                    <a:pt x="825" y="538"/>
                  </a:lnTo>
                  <a:lnTo>
                    <a:pt x="823" y="541"/>
                  </a:lnTo>
                  <a:lnTo>
                    <a:pt x="823" y="544"/>
                  </a:lnTo>
                  <a:lnTo>
                    <a:pt x="817" y="549"/>
                  </a:lnTo>
                  <a:lnTo>
                    <a:pt x="817" y="551"/>
                  </a:lnTo>
                  <a:lnTo>
                    <a:pt x="815" y="551"/>
                  </a:lnTo>
                  <a:lnTo>
                    <a:pt x="815" y="554"/>
                  </a:lnTo>
                  <a:lnTo>
                    <a:pt x="812" y="551"/>
                  </a:lnTo>
                  <a:lnTo>
                    <a:pt x="807" y="549"/>
                  </a:lnTo>
                  <a:lnTo>
                    <a:pt x="805" y="551"/>
                  </a:lnTo>
                  <a:lnTo>
                    <a:pt x="805" y="556"/>
                  </a:lnTo>
                  <a:lnTo>
                    <a:pt x="751" y="556"/>
                  </a:lnTo>
                  <a:lnTo>
                    <a:pt x="748" y="572"/>
                  </a:lnTo>
                  <a:lnTo>
                    <a:pt x="735" y="574"/>
                  </a:lnTo>
                  <a:lnTo>
                    <a:pt x="741" y="577"/>
                  </a:lnTo>
                  <a:lnTo>
                    <a:pt x="741" y="579"/>
                  </a:lnTo>
                  <a:lnTo>
                    <a:pt x="746" y="587"/>
                  </a:lnTo>
                  <a:lnTo>
                    <a:pt x="751" y="590"/>
                  </a:lnTo>
                  <a:lnTo>
                    <a:pt x="756" y="590"/>
                  </a:lnTo>
                  <a:lnTo>
                    <a:pt x="758" y="595"/>
                  </a:lnTo>
                  <a:lnTo>
                    <a:pt x="758" y="600"/>
                  </a:lnTo>
                  <a:lnTo>
                    <a:pt x="761" y="600"/>
                  </a:lnTo>
                  <a:lnTo>
                    <a:pt x="766" y="603"/>
                  </a:lnTo>
                  <a:lnTo>
                    <a:pt x="769" y="603"/>
                  </a:lnTo>
                  <a:lnTo>
                    <a:pt x="769" y="608"/>
                  </a:lnTo>
                  <a:lnTo>
                    <a:pt x="766" y="610"/>
                  </a:lnTo>
                  <a:lnTo>
                    <a:pt x="725" y="610"/>
                  </a:lnTo>
                  <a:lnTo>
                    <a:pt x="707" y="641"/>
                  </a:lnTo>
                  <a:lnTo>
                    <a:pt x="707" y="646"/>
                  </a:lnTo>
                  <a:lnTo>
                    <a:pt x="707" y="649"/>
                  </a:lnTo>
                  <a:lnTo>
                    <a:pt x="707" y="651"/>
                  </a:lnTo>
                  <a:lnTo>
                    <a:pt x="710" y="654"/>
                  </a:lnTo>
                  <a:lnTo>
                    <a:pt x="710" y="656"/>
                  </a:lnTo>
                  <a:lnTo>
                    <a:pt x="707" y="659"/>
                  </a:lnTo>
                  <a:lnTo>
                    <a:pt x="705" y="662"/>
                  </a:lnTo>
                  <a:lnTo>
                    <a:pt x="705" y="664"/>
                  </a:lnTo>
                  <a:lnTo>
                    <a:pt x="700" y="656"/>
                  </a:lnTo>
                  <a:lnTo>
                    <a:pt x="692" y="651"/>
                  </a:lnTo>
                  <a:lnTo>
                    <a:pt x="689" y="646"/>
                  </a:lnTo>
                  <a:lnTo>
                    <a:pt x="684" y="644"/>
                  </a:lnTo>
                  <a:lnTo>
                    <a:pt x="661" y="626"/>
                  </a:lnTo>
                  <a:lnTo>
                    <a:pt x="658" y="623"/>
                  </a:lnTo>
                  <a:lnTo>
                    <a:pt x="658" y="621"/>
                  </a:lnTo>
                  <a:lnTo>
                    <a:pt x="653" y="613"/>
                  </a:lnTo>
                  <a:lnTo>
                    <a:pt x="648" y="608"/>
                  </a:lnTo>
                  <a:lnTo>
                    <a:pt x="643" y="608"/>
                  </a:lnTo>
                  <a:lnTo>
                    <a:pt x="641" y="608"/>
                  </a:lnTo>
                  <a:lnTo>
                    <a:pt x="638" y="608"/>
                  </a:lnTo>
                  <a:lnTo>
                    <a:pt x="648" y="613"/>
                  </a:lnTo>
                  <a:lnTo>
                    <a:pt x="656" y="621"/>
                  </a:lnTo>
                  <a:lnTo>
                    <a:pt x="656" y="623"/>
                  </a:lnTo>
                  <a:lnTo>
                    <a:pt x="653" y="618"/>
                  </a:lnTo>
                  <a:lnTo>
                    <a:pt x="643" y="613"/>
                  </a:lnTo>
                  <a:lnTo>
                    <a:pt x="638" y="610"/>
                  </a:lnTo>
                  <a:lnTo>
                    <a:pt x="633" y="610"/>
                  </a:lnTo>
                  <a:lnTo>
                    <a:pt x="630" y="610"/>
                  </a:lnTo>
                  <a:lnTo>
                    <a:pt x="633" y="608"/>
                  </a:lnTo>
                  <a:lnTo>
                    <a:pt x="635" y="608"/>
                  </a:lnTo>
                  <a:lnTo>
                    <a:pt x="635" y="605"/>
                  </a:lnTo>
                  <a:lnTo>
                    <a:pt x="630" y="605"/>
                  </a:lnTo>
                  <a:lnTo>
                    <a:pt x="628" y="608"/>
                  </a:lnTo>
                  <a:lnTo>
                    <a:pt x="628" y="603"/>
                  </a:lnTo>
                  <a:lnTo>
                    <a:pt x="625" y="603"/>
                  </a:lnTo>
                  <a:lnTo>
                    <a:pt x="617" y="608"/>
                  </a:lnTo>
                  <a:lnTo>
                    <a:pt x="617" y="610"/>
                  </a:lnTo>
                  <a:lnTo>
                    <a:pt x="623" y="610"/>
                  </a:lnTo>
                  <a:lnTo>
                    <a:pt x="628" y="610"/>
                  </a:lnTo>
                  <a:lnTo>
                    <a:pt x="628" y="613"/>
                  </a:lnTo>
                  <a:lnTo>
                    <a:pt x="625" y="613"/>
                  </a:lnTo>
                  <a:lnTo>
                    <a:pt x="617" y="613"/>
                  </a:lnTo>
                  <a:lnTo>
                    <a:pt x="612" y="613"/>
                  </a:lnTo>
                  <a:lnTo>
                    <a:pt x="602" y="621"/>
                  </a:lnTo>
                  <a:lnTo>
                    <a:pt x="597" y="621"/>
                  </a:lnTo>
                  <a:lnTo>
                    <a:pt x="579" y="626"/>
                  </a:lnTo>
                  <a:lnTo>
                    <a:pt x="574" y="628"/>
                  </a:lnTo>
                  <a:lnTo>
                    <a:pt x="558" y="621"/>
                  </a:lnTo>
                  <a:lnTo>
                    <a:pt x="551" y="618"/>
                  </a:lnTo>
                  <a:lnTo>
                    <a:pt x="538" y="618"/>
                  </a:lnTo>
                  <a:lnTo>
                    <a:pt x="528" y="613"/>
                  </a:lnTo>
                  <a:lnTo>
                    <a:pt x="523" y="608"/>
                  </a:lnTo>
                  <a:lnTo>
                    <a:pt x="520" y="610"/>
                  </a:lnTo>
                  <a:lnTo>
                    <a:pt x="515" y="608"/>
                  </a:lnTo>
                  <a:lnTo>
                    <a:pt x="507" y="605"/>
                  </a:lnTo>
                  <a:lnTo>
                    <a:pt x="502" y="597"/>
                  </a:lnTo>
                  <a:lnTo>
                    <a:pt x="500" y="597"/>
                  </a:lnTo>
                  <a:lnTo>
                    <a:pt x="494" y="600"/>
                  </a:lnTo>
                  <a:lnTo>
                    <a:pt x="487" y="595"/>
                  </a:lnTo>
                  <a:lnTo>
                    <a:pt x="479" y="595"/>
                  </a:lnTo>
                  <a:lnTo>
                    <a:pt x="474" y="587"/>
                  </a:lnTo>
                  <a:lnTo>
                    <a:pt x="466" y="585"/>
                  </a:lnTo>
                  <a:lnTo>
                    <a:pt x="451" y="582"/>
                  </a:lnTo>
                  <a:lnTo>
                    <a:pt x="438" y="577"/>
                  </a:lnTo>
                  <a:lnTo>
                    <a:pt x="430" y="567"/>
                  </a:lnTo>
                  <a:lnTo>
                    <a:pt x="425" y="567"/>
                  </a:lnTo>
                  <a:lnTo>
                    <a:pt x="410" y="551"/>
                  </a:lnTo>
                  <a:lnTo>
                    <a:pt x="407" y="549"/>
                  </a:lnTo>
                  <a:lnTo>
                    <a:pt x="405" y="549"/>
                  </a:lnTo>
                  <a:lnTo>
                    <a:pt x="402" y="551"/>
                  </a:lnTo>
                  <a:lnTo>
                    <a:pt x="397" y="551"/>
                  </a:lnTo>
                  <a:lnTo>
                    <a:pt x="384" y="546"/>
                  </a:lnTo>
                  <a:lnTo>
                    <a:pt x="382" y="546"/>
                  </a:lnTo>
                  <a:lnTo>
                    <a:pt x="374" y="544"/>
                  </a:lnTo>
                  <a:lnTo>
                    <a:pt x="371" y="544"/>
                  </a:lnTo>
                  <a:lnTo>
                    <a:pt x="366" y="541"/>
                  </a:lnTo>
                  <a:lnTo>
                    <a:pt x="361" y="533"/>
                  </a:lnTo>
                  <a:lnTo>
                    <a:pt x="356" y="526"/>
                  </a:lnTo>
                  <a:lnTo>
                    <a:pt x="348" y="518"/>
                  </a:lnTo>
                  <a:lnTo>
                    <a:pt x="341" y="515"/>
                  </a:lnTo>
                  <a:lnTo>
                    <a:pt x="341" y="513"/>
                  </a:lnTo>
                  <a:lnTo>
                    <a:pt x="343" y="510"/>
                  </a:lnTo>
                  <a:lnTo>
                    <a:pt x="341" y="508"/>
                  </a:lnTo>
                  <a:lnTo>
                    <a:pt x="333" y="510"/>
                  </a:lnTo>
                  <a:lnTo>
                    <a:pt x="323" y="508"/>
                  </a:lnTo>
                  <a:lnTo>
                    <a:pt x="320" y="503"/>
                  </a:lnTo>
                  <a:lnTo>
                    <a:pt x="317" y="503"/>
                  </a:lnTo>
                  <a:lnTo>
                    <a:pt x="312" y="500"/>
                  </a:lnTo>
                  <a:lnTo>
                    <a:pt x="312" y="492"/>
                  </a:lnTo>
                  <a:lnTo>
                    <a:pt x="305" y="485"/>
                  </a:lnTo>
                  <a:lnTo>
                    <a:pt x="305" y="482"/>
                  </a:lnTo>
                  <a:lnTo>
                    <a:pt x="302" y="477"/>
                  </a:lnTo>
                  <a:lnTo>
                    <a:pt x="297" y="467"/>
                  </a:lnTo>
                  <a:lnTo>
                    <a:pt x="297" y="464"/>
                  </a:lnTo>
                  <a:lnTo>
                    <a:pt x="302" y="461"/>
                  </a:lnTo>
                  <a:lnTo>
                    <a:pt x="307" y="461"/>
                  </a:lnTo>
                  <a:lnTo>
                    <a:pt x="310" y="459"/>
                  </a:lnTo>
                  <a:lnTo>
                    <a:pt x="307" y="454"/>
                  </a:lnTo>
                  <a:lnTo>
                    <a:pt x="305" y="454"/>
                  </a:lnTo>
                  <a:lnTo>
                    <a:pt x="305" y="451"/>
                  </a:lnTo>
                  <a:lnTo>
                    <a:pt x="312" y="443"/>
                  </a:lnTo>
                  <a:lnTo>
                    <a:pt x="315" y="438"/>
                  </a:lnTo>
                  <a:lnTo>
                    <a:pt x="315" y="431"/>
                  </a:lnTo>
                  <a:lnTo>
                    <a:pt x="307" y="415"/>
                  </a:lnTo>
                  <a:lnTo>
                    <a:pt x="305" y="405"/>
                  </a:lnTo>
                  <a:lnTo>
                    <a:pt x="302" y="400"/>
                  </a:lnTo>
                  <a:lnTo>
                    <a:pt x="305" y="395"/>
                  </a:lnTo>
                  <a:lnTo>
                    <a:pt x="305" y="390"/>
                  </a:lnTo>
                  <a:lnTo>
                    <a:pt x="292" y="374"/>
                  </a:lnTo>
                  <a:lnTo>
                    <a:pt x="292" y="369"/>
                  </a:lnTo>
                  <a:lnTo>
                    <a:pt x="282" y="359"/>
                  </a:lnTo>
                  <a:lnTo>
                    <a:pt x="274" y="346"/>
                  </a:lnTo>
                  <a:lnTo>
                    <a:pt x="266" y="333"/>
                  </a:lnTo>
                  <a:lnTo>
                    <a:pt x="256" y="325"/>
                  </a:lnTo>
                  <a:lnTo>
                    <a:pt x="253" y="323"/>
                  </a:lnTo>
                  <a:lnTo>
                    <a:pt x="253" y="320"/>
                  </a:lnTo>
                  <a:lnTo>
                    <a:pt x="246" y="315"/>
                  </a:lnTo>
                  <a:lnTo>
                    <a:pt x="238" y="313"/>
                  </a:lnTo>
                  <a:lnTo>
                    <a:pt x="238" y="310"/>
                  </a:lnTo>
                  <a:lnTo>
                    <a:pt x="243" y="310"/>
                  </a:lnTo>
                  <a:lnTo>
                    <a:pt x="246" y="302"/>
                  </a:lnTo>
                  <a:lnTo>
                    <a:pt x="243" y="300"/>
                  </a:lnTo>
                  <a:lnTo>
                    <a:pt x="241" y="295"/>
                  </a:lnTo>
                  <a:lnTo>
                    <a:pt x="238" y="290"/>
                  </a:lnTo>
                  <a:lnTo>
                    <a:pt x="235" y="290"/>
                  </a:lnTo>
                  <a:lnTo>
                    <a:pt x="228" y="290"/>
                  </a:lnTo>
                  <a:lnTo>
                    <a:pt x="215" y="279"/>
                  </a:lnTo>
                  <a:lnTo>
                    <a:pt x="212" y="277"/>
                  </a:lnTo>
                  <a:lnTo>
                    <a:pt x="207" y="274"/>
                  </a:lnTo>
                  <a:lnTo>
                    <a:pt x="202" y="272"/>
                  </a:lnTo>
                  <a:lnTo>
                    <a:pt x="200" y="266"/>
                  </a:lnTo>
                  <a:lnTo>
                    <a:pt x="202" y="256"/>
                  </a:lnTo>
                  <a:lnTo>
                    <a:pt x="210" y="251"/>
                  </a:lnTo>
                  <a:lnTo>
                    <a:pt x="212" y="248"/>
                  </a:lnTo>
                  <a:lnTo>
                    <a:pt x="215" y="254"/>
                  </a:lnTo>
                  <a:lnTo>
                    <a:pt x="217" y="248"/>
                  </a:lnTo>
                  <a:lnTo>
                    <a:pt x="217" y="246"/>
                  </a:lnTo>
                  <a:lnTo>
                    <a:pt x="215" y="243"/>
                  </a:lnTo>
                  <a:lnTo>
                    <a:pt x="215" y="246"/>
                  </a:lnTo>
                  <a:lnTo>
                    <a:pt x="210" y="243"/>
                  </a:lnTo>
                  <a:lnTo>
                    <a:pt x="210" y="238"/>
                  </a:lnTo>
                  <a:lnTo>
                    <a:pt x="202" y="233"/>
                  </a:lnTo>
                  <a:lnTo>
                    <a:pt x="197" y="233"/>
                  </a:lnTo>
                  <a:lnTo>
                    <a:pt x="192" y="230"/>
                  </a:lnTo>
                  <a:lnTo>
                    <a:pt x="189" y="225"/>
                  </a:lnTo>
                  <a:lnTo>
                    <a:pt x="192" y="220"/>
                  </a:lnTo>
                  <a:lnTo>
                    <a:pt x="187" y="218"/>
                  </a:lnTo>
                  <a:lnTo>
                    <a:pt x="184" y="220"/>
                  </a:lnTo>
                  <a:lnTo>
                    <a:pt x="174" y="210"/>
                  </a:lnTo>
                  <a:lnTo>
                    <a:pt x="171" y="202"/>
                  </a:lnTo>
                  <a:lnTo>
                    <a:pt x="174" y="197"/>
                  </a:lnTo>
                  <a:lnTo>
                    <a:pt x="174" y="189"/>
                  </a:lnTo>
                  <a:lnTo>
                    <a:pt x="171" y="187"/>
                  </a:lnTo>
                  <a:lnTo>
                    <a:pt x="166" y="189"/>
                  </a:lnTo>
                  <a:lnTo>
                    <a:pt x="164" y="187"/>
                  </a:lnTo>
                  <a:lnTo>
                    <a:pt x="161" y="187"/>
                  </a:lnTo>
                  <a:lnTo>
                    <a:pt x="158" y="184"/>
                  </a:lnTo>
                  <a:lnTo>
                    <a:pt x="156" y="182"/>
                  </a:lnTo>
                  <a:lnTo>
                    <a:pt x="153" y="177"/>
                  </a:lnTo>
                  <a:lnTo>
                    <a:pt x="151" y="169"/>
                  </a:lnTo>
                  <a:lnTo>
                    <a:pt x="146" y="166"/>
                  </a:lnTo>
                  <a:lnTo>
                    <a:pt x="143" y="164"/>
                  </a:lnTo>
                  <a:lnTo>
                    <a:pt x="143" y="156"/>
                  </a:lnTo>
                  <a:lnTo>
                    <a:pt x="141" y="151"/>
                  </a:lnTo>
                  <a:lnTo>
                    <a:pt x="135" y="151"/>
                  </a:lnTo>
                  <a:lnTo>
                    <a:pt x="133" y="141"/>
                  </a:lnTo>
                  <a:lnTo>
                    <a:pt x="130" y="136"/>
                  </a:lnTo>
                  <a:lnTo>
                    <a:pt x="128" y="136"/>
                  </a:lnTo>
                  <a:lnTo>
                    <a:pt x="128" y="133"/>
                  </a:lnTo>
                  <a:lnTo>
                    <a:pt x="128" y="130"/>
                  </a:lnTo>
                  <a:lnTo>
                    <a:pt x="128" y="125"/>
                  </a:lnTo>
                  <a:lnTo>
                    <a:pt x="120" y="115"/>
                  </a:lnTo>
                  <a:lnTo>
                    <a:pt x="120" y="110"/>
                  </a:lnTo>
                  <a:lnTo>
                    <a:pt x="120" y="105"/>
                  </a:lnTo>
                  <a:lnTo>
                    <a:pt x="120" y="100"/>
                  </a:lnTo>
                  <a:lnTo>
                    <a:pt x="117" y="94"/>
                  </a:lnTo>
                  <a:lnTo>
                    <a:pt x="115" y="82"/>
                  </a:lnTo>
                  <a:lnTo>
                    <a:pt x="112" y="74"/>
                  </a:lnTo>
                  <a:lnTo>
                    <a:pt x="112" y="69"/>
                  </a:lnTo>
                  <a:lnTo>
                    <a:pt x="115" y="64"/>
                  </a:lnTo>
                  <a:lnTo>
                    <a:pt x="115" y="61"/>
                  </a:lnTo>
                  <a:lnTo>
                    <a:pt x="110" y="59"/>
                  </a:lnTo>
                  <a:lnTo>
                    <a:pt x="102" y="59"/>
                  </a:lnTo>
                  <a:lnTo>
                    <a:pt x="102" y="53"/>
                  </a:lnTo>
                  <a:lnTo>
                    <a:pt x="97" y="48"/>
                  </a:lnTo>
                  <a:lnTo>
                    <a:pt x="92" y="51"/>
                  </a:lnTo>
                  <a:lnTo>
                    <a:pt x="87" y="53"/>
                  </a:lnTo>
                  <a:lnTo>
                    <a:pt x="84" y="48"/>
                  </a:lnTo>
                  <a:lnTo>
                    <a:pt x="79" y="41"/>
                  </a:lnTo>
                  <a:lnTo>
                    <a:pt x="71" y="35"/>
                  </a:lnTo>
                  <a:lnTo>
                    <a:pt x="66" y="30"/>
                  </a:lnTo>
                  <a:lnTo>
                    <a:pt x="69" y="35"/>
                  </a:lnTo>
                  <a:lnTo>
                    <a:pt x="69" y="43"/>
                  </a:lnTo>
                  <a:lnTo>
                    <a:pt x="66" y="53"/>
                  </a:lnTo>
                  <a:lnTo>
                    <a:pt x="64" y="61"/>
                  </a:lnTo>
                  <a:lnTo>
                    <a:pt x="66" y="74"/>
                  </a:lnTo>
                  <a:lnTo>
                    <a:pt x="66" y="94"/>
                  </a:lnTo>
                  <a:lnTo>
                    <a:pt x="64" y="100"/>
                  </a:lnTo>
                  <a:lnTo>
                    <a:pt x="66" y="105"/>
                  </a:lnTo>
                  <a:lnTo>
                    <a:pt x="71" y="112"/>
                  </a:lnTo>
                  <a:lnTo>
                    <a:pt x="71" y="120"/>
                  </a:lnTo>
                  <a:lnTo>
                    <a:pt x="74" y="120"/>
                  </a:lnTo>
                  <a:lnTo>
                    <a:pt x="76" y="125"/>
                  </a:lnTo>
                  <a:lnTo>
                    <a:pt x="87" y="130"/>
                  </a:lnTo>
                  <a:lnTo>
                    <a:pt x="87" y="138"/>
                  </a:lnTo>
                  <a:lnTo>
                    <a:pt x="87" y="143"/>
                  </a:lnTo>
                  <a:lnTo>
                    <a:pt x="89" y="148"/>
                  </a:lnTo>
                  <a:lnTo>
                    <a:pt x="94" y="151"/>
                  </a:lnTo>
                  <a:lnTo>
                    <a:pt x="97" y="156"/>
                  </a:lnTo>
                  <a:lnTo>
                    <a:pt x="100" y="161"/>
                  </a:lnTo>
                  <a:lnTo>
                    <a:pt x="100" y="164"/>
                  </a:lnTo>
                  <a:lnTo>
                    <a:pt x="105" y="166"/>
                  </a:lnTo>
                  <a:lnTo>
                    <a:pt x="110" y="174"/>
                  </a:lnTo>
                  <a:lnTo>
                    <a:pt x="110" y="179"/>
                  </a:lnTo>
                  <a:lnTo>
                    <a:pt x="110" y="187"/>
                  </a:lnTo>
                  <a:lnTo>
                    <a:pt x="115" y="192"/>
                  </a:lnTo>
                  <a:lnTo>
                    <a:pt x="117" y="195"/>
                  </a:lnTo>
                  <a:lnTo>
                    <a:pt x="123" y="202"/>
                  </a:lnTo>
                  <a:lnTo>
                    <a:pt x="125" y="215"/>
                  </a:lnTo>
                  <a:lnTo>
                    <a:pt x="128" y="215"/>
                  </a:lnTo>
                  <a:lnTo>
                    <a:pt x="130" y="218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3" y="236"/>
                  </a:lnTo>
                  <a:lnTo>
                    <a:pt x="135" y="233"/>
                  </a:lnTo>
                  <a:lnTo>
                    <a:pt x="135" y="230"/>
                  </a:lnTo>
                  <a:lnTo>
                    <a:pt x="135" y="228"/>
                  </a:lnTo>
                  <a:lnTo>
                    <a:pt x="138" y="228"/>
                  </a:lnTo>
                  <a:lnTo>
                    <a:pt x="141" y="233"/>
                  </a:lnTo>
                  <a:lnTo>
                    <a:pt x="143" y="238"/>
                  </a:lnTo>
                  <a:lnTo>
                    <a:pt x="146" y="251"/>
                  </a:lnTo>
                  <a:lnTo>
                    <a:pt x="143" y="254"/>
                  </a:lnTo>
                  <a:lnTo>
                    <a:pt x="146" y="261"/>
                  </a:lnTo>
                  <a:lnTo>
                    <a:pt x="146" y="266"/>
                  </a:lnTo>
                  <a:lnTo>
                    <a:pt x="146" y="272"/>
                  </a:lnTo>
                  <a:lnTo>
                    <a:pt x="151" y="274"/>
                  </a:lnTo>
                  <a:lnTo>
                    <a:pt x="151" y="279"/>
                  </a:lnTo>
                  <a:lnTo>
                    <a:pt x="153" y="284"/>
                  </a:lnTo>
                  <a:lnTo>
                    <a:pt x="153" y="287"/>
                  </a:lnTo>
                  <a:lnTo>
                    <a:pt x="151" y="292"/>
                  </a:lnTo>
                  <a:lnTo>
                    <a:pt x="156" y="297"/>
                  </a:lnTo>
                  <a:lnTo>
                    <a:pt x="156" y="305"/>
                  </a:lnTo>
                  <a:lnTo>
                    <a:pt x="153" y="310"/>
                  </a:lnTo>
                  <a:lnTo>
                    <a:pt x="153" y="315"/>
                  </a:lnTo>
                  <a:lnTo>
                    <a:pt x="158" y="320"/>
                  </a:lnTo>
                  <a:lnTo>
                    <a:pt x="164" y="325"/>
                  </a:lnTo>
                  <a:lnTo>
                    <a:pt x="166" y="328"/>
                  </a:lnTo>
                  <a:lnTo>
                    <a:pt x="169" y="328"/>
                  </a:lnTo>
                  <a:lnTo>
                    <a:pt x="169" y="323"/>
                  </a:lnTo>
                  <a:lnTo>
                    <a:pt x="171" y="323"/>
                  </a:lnTo>
                  <a:lnTo>
                    <a:pt x="176" y="328"/>
                  </a:lnTo>
                  <a:lnTo>
                    <a:pt x="176" y="331"/>
                  </a:lnTo>
                  <a:lnTo>
                    <a:pt x="182" y="336"/>
                  </a:lnTo>
                  <a:lnTo>
                    <a:pt x="184" y="341"/>
                  </a:lnTo>
                  <a:lnTo>
                    <a:pt x="187" y="343"/>
                  </a:lnTo>
                  <a:lnTo>
                    <a:pt x="189" y="349"/>
                  </a:lnTo>
                  <a:lnTo>
                    <a:pt x="192" y="351"/>
                  </a:lnTo>
                  <a:lnTo>
                    <a:pt x="192" y="359"/>
                  </a:lnTo>
                  <a:lnTo>
                    <a:pt x="187" y="369"/>
                  </a:lnTo>
                  <a:lnTo>
                    <a:pt x="176" y="372"/>
                  </a:lnTo>
                  <a:lnTo>
                    <a:pt x="174" y="372"/>
                  </a:lnTo>
                  <a:lnTo>
                    <a:pt x="171" y="364"/>
                  </a:lnTo>
                  <a:lnTo>
                    <a:pt x="171" y="359"/>
                  </a:lnTo>
                  <a:lnTo>
                    <a:pt x="166" y="356"/>
                  </a:lnTo>
                  <a:lnTo>
                    <a:pt x="166" y="349"/>
                  </a:lnTo>
                  <a:lnTo>
                    <a:pt x="164" y="343"/>
                  </a:lnTo>
                  <a:lnTo>
                    <a:pt x="156" y="343"/>
                  </a:lnTo>
                  <a:lnTo>
                    <a:pt x="151" y="338"/>
                  </a:lnTo>
                  <a:lnTo>
                    <a:pt x="148" y="333"/>
                  </a:lnTo>
                  <a:lnTo>
                    <a:pt x="146" y="331"/>
                  </a:lnTo>
                  <a:lnTo>
                    <a:pt x="130" y="318"/>
                  </a:lnTo>
                  <a:lnTo>
                    <a:pt x="128" y="310"/>
                  </a:lnTo>
                  <a:lnTo>
                    <a:pt x="123" y="310"/>
                  </a:lnTo>
                  <a:lnTo>
                    <a:pt x="120" y="305"/>
                  </a:lnTo>
                  <a:lnTo>
                    <a:pt x="117" y="307"/>
                  </a:lnTo>
                  <a:lnTo>
                    <a:pt x="112" y="302"/>
                  </a:lnTo>
                  <a:lnTo>
                    <a:pt x="112" y="297"/>
                  </a:lnTo>
                  <a:lnTo>
                    <a:pt x="117" y="287"/>
                  </a:lnTo>
                  <a:lnTo>
                    <a:pt x="117" y="277"/>
                  </a:lnTo>
                  <a:lnTo>
                    <a:pt x="117" y="264"/>
                  </a:lnTo>
                  <a:lnTo>
                    <a:pt x="112" y="254"/>
                  </a:lnTo>
                  <a:lnTo>
                    <a:pt x="110" y="248"/>
                  </a:lnTo>
                  <a:lnTo>
                    <a:pt x="107" y="248"/>
                  </a:lnTo>
                  <a:lnTo>
                    <a:pt x="102" y="246"/>
                  </a:lnTo>
                  <a:lnTo>
                    <a:pt x="92" y="236"/>
                  </a:lnTo>
                  <a:lnTo>
                    <a:pt x="89" y="225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4" y="228"/>
                  </a:lnTo>
                  <a:lnTo>
                    <a:pt x="82" y="228"/>
                  </a:lnTo>
                  <a:lnTo>
                    <a:pt x="76" y="228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1" y="220"/>
                  </a:lnTo>
                  <a:lnTo>
                    <a:pt x="66" y="220"/>
                  </a:lnTo>
                  <a:lnTo>
                    <a:pt x="66" y="218"/>
                  </a:lnTo>
                  <a:lnTo>
                    <a:pt x="58" y="215"/>
                  </a:lnTo>
                  <a:lnTo>
                    <a:pt x="53" y="213"/>
                  </a:lnTo>
                  <a:lnTo>
                    <a:pt x="51" y="207"/>
                  </a:lnTo>
                  <a:lnTo>
                    <a:pt x="51" y="200"/>
                  </a:lnTo>
                  <a:lnTo>
                    <a:pt x="46" y="197"/>
                  </a:lnTo>
                  <a:lnTo>
                    <a:pt x="38" y="189"/>
                  </a:lnTo>
                  <a:lnTo>
                    <a:pt x="41" y="187"/>
                  </a:lnTo>
                  <a:lnTo>
                    <a:pt x="48" y="187"/>
                  </a:lnTo>
                  <a:lnTo>
                    <a:pt x="53" y="189"/>
                  </a:lnTo>
                  <a:lnTo>
                    <a:pt x="61" y="189"/>
                  </a:lnTo>
                  <a:lnTo>
                    <a:pt x="66" y="192"/>
                  </a:lnTo>
                  <a:lnTo>
                    <a:pt x="66" y="189"/>
                  </a:lnTo>
                  <a:lnTo>
                    <a:pt x="69" y="187"/>
                  </a:lnTo>
                  <a:lnTo>
                    <a:pt x="64" y="184"/>
                  </a:lnTo>
                  <a:lnTo>
                    <a:pt x="66" y="179"/>
                  </a:lnTo>
                  <a:lnTo>
                    <a:pt x="69" y="182"/>
                  </a:lnTo>
                  <a:lnTo>
                    <a:pt x="71" y="177"/>
                  </a:lnTo>
                  <a:lnTo>
                    <a:pt x="69" y="174"/>
                  </a:lnTo>
                  <a:lnTo>
                    <a:pt x="69" y="169"/>
                  </a:lnTo>
                  <a:lnTo>
                    <a:pt x="71" y="166"/>
                  </a:lnTo>
                  <a:lnTo>
                    <a:pt x="69" y="159"/>
                  </a:lnTo>
                  <a:lnTo>
                    <a:pt x="66" y="156"/>
                  </a:lnTo>
                  <a:lnTo>
                    <a:pt x="64" y="148"/>
                  </a:lnTo>
                  <a:lnTo>
                    <a:pt x="56" y="141"/>
                  </a:lnTo>
                  <a:lnTo>
                    <a:pt x="53" y="136"/>
                  </a:lnTo>
                  <a:lnTo>
                    <a:pt x="48" y="128"/>
                  </a:lnTo>
                  <a:lnTo>
                    <a:pt x="41" y="120"/>
                  </a:lnTo>
                  <a:lnTo>
                    <a:pt x="35" y="120"/>
                  </a:lnTo>
                  <a:lnTo>
                    <a:pt x="30" y="115"/>
                  </a:lnTo>
                  <a:lnTo>
                    <a:pt x="28" y="107"/>
                  </a:lnTo>
                  <a:lnTo>
                    <a:pt x="28" y="97"/>
                  </a:lnTo>
                  <a:lnTo>
                    <a:pt x="25" y="92"/>
                  </a:lnTo>
                  <a:lnTo>
                    <a:pt x="23" y="89"/>
                  </a:lnTo>
                  <a:lnTo>
                    <a:pt x="23" y="82"/>
                  </a:lnTo>
                  <a:lnTo>
                    <a:pt x="25" y="79"/>
                  </a:lnTo>
                  <a:lnTo>
                    <a:pt x="23" y="74"/>
                  </a:lnTo>
                  <a:lnTo>
                    <a:pt x="17" y="69"/>
                  </a:lnTo>
                  <a:lnTo>
                    <a:pt x="15" y="64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0" y="48"/>
                  </a:lnTo>
                  <a:lnTo>
                    <a:pt x="7" y="43"/>
                  </a:lnTo>
                  <a:lnTo>
                    <a:pt x="10" y="38"/>
                  </a:lnTo>
                  <a:lnTo>
                    <a:pt x="12" y="35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0" y="7"/>
                  </a:lnTo>
                  <a:lnTo>
                    <a:pt x="0" y="0"/>
                  </a:lnTo>
                  <a:close/>
                  <a:moveTo>
                    <a:pt x="161" y="302"/>
                  </a:moveTo>
                  <a:lnTo>
                    <a:pt x="164" y="300"/>
                  </a:lnTo>
                  <a:lnTo>
                    <a:pt x="164" y="295"/>
                  </a:lnTo>
                  <a:lnTo>
                    <a:pt x="161" y="290"/>
                  </a:lnTo>
                  <a:lnTo>
                    <a:pt x="158" y="292"/>
                  </a:lnTo>
                  <a:lnTo>
                    <a:pt x="161" y="295"/>
                  </a:lnTo>
                  <a:lnTo>
                    <a:pt x="161" y="302"/>
                  </a:lnTo>
                  <a:close/>
                  <a:moveTo>
                    <a:pt x="166" y="315"/>
                  </a:moveTo>
                  <a:lnTo>
                    <a:pt x="166" y="320"/>
                  </a:lnTo>
                  <a:lnTo>
                    <a:pt x="169" y="320"/>
                  </a:lnTo>
                  <a:lnTo>
                    <a:pt x="169" y="315"/>
                  </a:lnTo>
                  <a:lnTo>
                    <a:pt x="166" y="315"/>
                  </a:lnTo>
                  <a:close/>
                  <a:moveTo>
                    <a:pt x="566" y="305"/>
                  </a:moveTo>
                  <a:lnTo>
                    <a:pt x="569" y="305"/>
                  </a:lnTo>
                  <a:lnTo>
                    <a:pt x="571" y="302"/>
                  </a:lnTo>
                  <a:lnTo>
                    <a:pt x="569" y="302"/>
                  </a:lnTo>
                  <a:lnTo>
                    <a:pt x="566" y="305"/>
                  </a:lnTo>
                  <a:close/>
                  <a:moveTo>
                    <a:pt x="566" y="313"/>
                  </a:moveTo>
                  <a:lnTo>
                    <a:pt x="566" y="315"/>
                  </a:lnTo>
                  <a:lnTo>
                    <a:pt x="569" y="310"/>
                  </a:lnTo>
                  <a:lnTo>
                    <a:pt x="566" y="310"/>
                  </a:lnTo>
                  <a:lnTo>
                    <a:pt x="566" y="313"/>
                  </a:lnTo>
                  <a:close/>
                  <a:moveTo>
                    <a:pt x="561" y="328"/>
                  </a:moveTo>
                  <a:lnTo>
                    <a:pt x="566" y="323"/>
                  </a:lnTo>
                  <a:lnTo>
                    <a:pt x="566" y="318"/>
                  </a:lnTo>
                  <a:lnTo>
                    <a:pt x="561" y="32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lstStyle/>
            <a:p>
              <a:pPr defTabSz="2438340"/>
              <a:endParaRPr lang="en-US" sz="48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7" name="Rectangle 23"/>
            <p:cNvSpPr>
              <a:spLocks noChangeArrowheads="1"/>
            </p:cNvSpPr>
            <p:nvPr/>
          </p:nvSpPr>
          <p:spPr bwMode="auto">
            <a:xfrm>
              <a:off x="1724819" y="1775417"/>
              <a:ext cx="1388706" cy="226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b="1">
                  <a:solidFill>
                    <a:srgbClr val="57565A"/>
                  </a:solidFill>
                  <a:latin typeface="Montserrat Light"/>
                </a:rPr>
                <a:t>ALASKA (USA)</a:t>
              </a:r>
              <a:endParaRPr lang="en-US" altLang="en-US" sz="80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8" name="Rectangle 24"/>
            <p:cNvSpPr>
              <a:spLocks noChangeArrowheads="1"/>
            </p:cNvSpPr>
            <p:nvPr/>
          </p:nvSpPr>
          <p:spPr bwMode="auto">
            <a:xfrm>
              <a:off x="3241675" y="2900363"/>
              <a:ext cx="1145577" cy="226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b="1">
                  <a:solidFill>
                    <a:srgbClr val="FFFFFF"/>
                  </a:solidFill>
                  <a:latin typeface="Montserrat Light"/>
                </a:rPr>
                <a:t>C A N A D A</a:t>
              </a:r>
              <a:endParaRPr lang="en-US" altLang="en-US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69" name="Rectangle 25"/>
            <p:cNvSpPr>
              <a:spLocks noChangeArrowheads="1"/>
            </p:cNvSpPr>
            <p:nvPr/>
          </p:nvSpPr>
          <p:spPr bwMode="auto">
            <a:xfrm>
              <a:off x="3089690" y="5205586"/>
              <a:ext cx="808742" cy="226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Montserrat Light"/>
                </a:rPr>
                <a:t>MEXICO</a:t>
              </a:r>
              <a:endParaRPr lang="en-US" altLang="en-US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2070" name="Rectangle 26"/>
            <p:cNvSpPr>
              <a:spLocks noChangeArrowheads="1"/>
            </p:cNvSpPr>
            <p:nvPr/>
          </p:nvSpPr>
          <p:spPr bwMode="auto">
            <a:xfrm>
              <a:off x="4213225" y="5868988"/>
              <a:ext cx="151112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BELIZE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1" name="Rectangle 27"/>
            <p:cNvSpPr>
              <a:spLocks noChangeArrowheads="1"/>
            </p:cNvSpPr>
            <p:nvPr/>
          </p:nvSpPr>
          <p:spPr bwMode="auto">
            <a:xfrm>
              <a:off x="4062413" y="5991225"/>
              <a:ext cx="91173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GUATEMALA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2" name="Rectangle 28"/>
            <p:cNvSpPr>
              <a:spLocks noChangeArrowheads="1"/>
            </p:cNvSpPr>
            <p:nvPr/>
          </p:nvSpPr>
          <p:spPr bwMode="auto">
            <a:xfrm>
              <a:off x="4225925" y="5991225"/>
              <a:ext cx="256636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HONDURAS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3" name="Rectangle 29"/>
            <p:cNvSpPr>
              <a:spLocks noChangeArrowheads="1"/>
            </p:cNvSpPr>
            <p:nvPr/>
          </p:nvSpPr>
          <p:spPr bwMode="auto">
            <a:xfrm>
              <a:off x="4332288" y="6108700"/>
              <a:ext cx="87796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NICARAGUA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4" name="Rectangle 30"/>
            <p:cNvSpPr>
              <a:spLocks noChangeArrowheads="1"/>
            </p:cNvSpPr>
            <p:nvPr/>
          </p:nvSpPr>
          <p:spPr bwMode="auto">
            <a:xfrm>
              <a:off x="4384675" y="6232525"/>
              <a:ext cx="260013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COSTA RICA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5" name="Rectangle 31"/>
            <p:cNvSpPr>
              <a:spLocks noChangeArrowheads="1"/>
            </p:cNvSpPr>
            <p:nvPr/>
          </p:nvSpPr>
          <p:spPr bwMode="auto">
            <a:xfrm>
              <a:off x="4584700" y="6318250"/>
              <a:ext cx="192477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PANAMA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6" name="Rectangle 32"/>
            <p:cNvSpPr>
              <a:spLocks noChangeArrowheads="1"/>
            </p:cNvSpPr>
            <p:nvPr/>
          </p:nvSpPr>
          <p:spPr bwMode="auto">
            <a:xfrm>
              <a:off x="4697413" y="5626100"/>
              <a:ext cx="124097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CUBA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7" name="Rectangle 33"/>
            <p:cNvSpPr>
              <a:spLocks noChangeArrowheads="1"/>
            </p:cNvSpPr>
            <p:nvPr/>
          </p:nvSpPr>
          <p:spPr bwMode="auto">
            <a:xfrm>
              <a:off x="4791075" y="5478463"/>
              <a:ext cx="316575" cy="4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600" b="1">
                  <a:solidFill>
                    <a:srgbClr val="000000"/>
                  </a:solidFill>
                  <a:latin typeface="Montserrat Light"/>
                </a:rPr>
                <a:t>THE BAHAMAS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8" name="Rectangle 34"/>
            <p:cNvSpPr>
              <a:spLocks noChangeArrowheads="1"/>
            </p:cNvSpPr>
            <p:nvPr/>
          </p:nvSpPr>
          <p:spPr bwMode="auto">
            <a:xfrm>
              <a:off x="4772025" y="5832475"/>
              <a:ext cx="65004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JAMAICA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79" name="Rectangle 35"/>
            <p:cNvSpPr>
              <a:spLocks noChangeArrowheads="1"/>
            </p:cNvSpPr>
            <p:nvPr/>
          </p:nvSpPr>
          <p:spPr bwMode="auto">
            <a:xfrm>
              <a:off x="5035550" y="5770563"/>
              <a:ext cx="37149" cy="16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HAITI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0" name="Rectangle 36"/>
            <p:cNvSpPr>
              <a:spLocks noChangeArrowheads="1"/>
            </p:cNvSpPr>
            <p:nvPr/>
          </p:nvSpPr>
          <p:spPr bwMode="auto">
            <a:xfrm>
              <a:off x="5089525" y="5783263"/>
              <a:ext cx="87796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DOMINICAN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1" name="Rectangle 37"/>
            <p:cNvSpPr>
              <a:spLocks noChangeArrowheads="1"/>
            </p:cNvSpPr>
            <p:nvPr/>
          </p:nvSpPr>
          <p:spPr bwMode="auto">
            <a:xfrm>
              <a:off x="5097463" y="5799138"/>
              <a:ext cx="73446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REPUBLIC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2" name="Rectangle 38"/>
            <p:cNvSpPr>
              <a:spLocks noChangeArrowheads="1"/>
            </p:cNvSpPr>
            <p:nvPr/>
          </p:nvSpPr>
          <p:spPr bwMode="auto">
            <a:xfrm>
              <a:off x="5316538" y="5822950"/>
              <a:ext cx="59938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PUERTO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3" name="Rectangle 39"/>
            <p:cNvSpPr>
              <a:spLocks noChangeArrowheads="1"/>
            </p:cNvSpPr>
            <p:nvPr/>
          </p:nvSpPr>
          <p:spPr bwMode="auto">
            <a:xfrm>
              <a:off x="5313363" y="5832475"/>
              <a:ext cx="80199" cy="16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sz="200" b="1">
                  <a:solidFill>
                    <a:srgbClr val="000000"/>
                  </a:solidFill>
                  <a:latin typeface="Montserrat Light"/>
                </a:rPr>
                <a:t>RICO (USA)</a:t>
              </a:r>
              <a:endParaRPr lang="en-US" altLang="en-US" sz="3600">
                <a:solidFill>
                  <a:srgbClr val="57565A"/>
                </a:solidFill>
                <a:latin typeface="Montserrat Light"/>
              </a:endParaRPr>
            </a:p>
          </p:txBody>
        </p:sp>
        <p:sp>
          <p:nvSpPr>
            <p:cNvPr id="2084" name="Rectangle 40"/>
            <p:cNvSpPr>
              <a:spLocks noChangeArrowheads="1"/>
            </p:cNvSpPr>
            <p:nvPr/>
          </p:nvSpPr>
          <p:spPr bwMode="auto">
            <a:xfrm>
              <a:off x="2855409" y="4248778"/>
              <a:ext cx="1961916" cy="453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b="1">
                  <a:solidFill>
                    <a:srgbClr val="FFFFFF"/>
                  </a:solidFill>
                  <a:latin typeface="Montserrat Light"/>
                </a:rPr>
                <a:t>UNITED STATES OF </a:t>
              </a:r>
            </a:p>
            <a:p>
              <a:pPr algn="ctr" defTabSz="2438340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en-US" b="1">
                  <a:solidFill>
                    <a:srgbClr val="FFFFFF"/>
                  </a:solidFill>
                  <a:latin typeface="Montserrat Light"/>
                </a:rPr>
                <a:t>AMERICA</a:t>
              </a:r>
              <a:endParaRPr lang="en-US" altLang="en-US">
                <a:solidFill>
                  <a:srgbClr val="57565A"/>
                </a:solidFill>
                <a:latin typeface="Montserrat Light"/>
              </a:endParaRPr>
            </a:p>
          </p:txBody>
        </p:sp>
      </p:grpSp>
      <p:sp>
        <p:nvSpPr>
          <p:cNvPr id="2085" name="Oval 53"/>
          <p:cNvSpPr>
            <a:spLocks noChangeArrowheads="1"/>
          </p:cNvSpPr>
          <p:nvPr/>
        </p:nvSpPr>
        <p:spPr bwMode="auto">
          <a:xfrm>
            <a:off x="21202520" y="6019813"/>
            <a:ext cx="1460479" cy="146365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6" name="Oval 54"/>
          <p:cNvSpPr>
            <a:spLocks noChangeArrowheads="1"/>
          </p:cNvSpPr>
          <p:nvPr/>
        </p:nvSpPr>
        <p:spPr bwMode="auto">
          <a:xfrm>
            <a:off x="21202520" y="8455005"/>
            <a:ext cx="1460479" cy="146365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7" name="Oval 55"/>
          <p:cNvSpPr>
            <a:spLocks noChangeArrowheads="1"/>
          </p:cNvSpPr>
          <p:nvPr/>
        </p:nvSpPr>
        <p:spPr bwMode="auto">
          <a:xfrm>
            <a:off x="21202520" y="10890193"/>
            <a:ext cx="1460479" cy="1454129"/>
          </a:xfrm>
          <a:prstGeom prst="ellipse">
            <a:avLst/>
          </a:prstGeom>
          <a:solidFill>
            <a:srgbClr val="E76F51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8" name="Rectangle 56"/>
          <p:cNvSpPr>
            <a:spLocks noChangeArrowheads="1"/>
          </p:cNvSpPr>
          <p:nvPr/>
        </p:nvSpPr>
        <p:spPr bwMode="auto">
          <a:xfrm>
            <a:off x="18023889" y="8845845"/>
            <a:ext cx="2836314" cy="553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600" b="1">
                <a:solidFill>
                  <a:srgbClr val="F4A261"/>
                </a:solidFill>
                <a:latin typeface="Montserrat SemiBold"/>
              </a:rPr>
              <a:t>CANADA</a:t>
            </a:r>
            <a:endParaRPr lang="en-US" altLang="en-US" sz="3600">
              <a:solidFill>
                <a:srgbClr val="F4A261"/>
              </a:solidFill>
              <a:latin typeface="Montserrat SemiBold"/>
            </a:endParaRPr>
          </a:p>
        </p:txBody>
      </p:sp>
      <p:sp>
        <p:nvSpPr>
          <p:cNvPr id="2089" name="Rectangle 57"/>
          <p:cNvSpPr>
            <a:spLocks noChangeArrowheads="1"/>
          </p:cNvSpPr>
          <p:nvPr/>
        </p:nvSpPr>
        <p:spPr bwMode="auto">
          <a:xfrm>
            <a:off x="19287738" y="6445580"/>
            <a:ext cx="1460479" cy="553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600" b="1">
                <a:solidFill>
                  <a:srgbClr val="2A9D8F"/>
                </a:solidFill>
                <a:latin typeface="Montserrat SemiBold"/>
              </a:rPr>
              <a:t>USA</a:t>
            </a:r>
            <a:endParaRPr lang="en-US" altLang="en-US" sz="3600">
              <a:solidFill>
                <a:srgbClr val="2A9D8F"/>
              </a:solidFill>
              <a:latin typeface="Montserrat SemiBold"/>
            </a:endParaRPr>
          </a:p>
        </p:txBody>
      </p:sp>
      <p:sp>
        <p:nvSpPr>
          <p:cNvPr id="2090" name="Rectangle 58"/>
          <p:cNvSpPr>
            <a:spLocks noChangeArrowheads="1"/>
          </p:cNvSpPr>
          <p:nvPr/>
        </p:nvSpPr>
        <p:spPr bwMode="auto">
          <a:xfrm>
            <a:off x="18383883" y="11281034"/>
            <a:ext cx="2449339" cy="553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3600" b="1">
                <a:solidFill>
                  <a:srgbClr val="E76F51"/>
                </a:solidFill>
                <a:latin typeface="Montserrat SemiBold"/>
              </a:rPr>
              <a:t>MEXICO</a:t>
            </a:r>
            <a:endParaRPr lang="en-US" altLang="en-US" sz="3600">
              <a:solidFill>
                <a:srgbClr val="E76F51"/>
              </a:solidFill>
              <a:latin typeface="Montserrat SemiBold"/>
            </a:endParaRPr>
          </a:p>
        </p:txBody>
      </p:sp>
      <p:sp>
        <p:nvSpPr>
          <p:cNvPr id="2091" name="Rectangle 59"/>
          <p:cNvSpPr>
            <a:spLocks noChangeArrowheads="1"/>
          </p:cNvSpPr>
          <p:nvPr/>
        </p:nvSpPr>
        <p:spPr bwMode="auto">
          <a:xfrm>
            <a:off x="21554942" y="6226185"/>
            <a:ext cx="764533" cy="86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5600" b="1">
                <a:solidFill>
                  <a:srgbClr val="FFFFFF"/>
                </a:solidFill>
                <a:latin typeface="Montserrat Light"/>
              </a:rPr>
              <a:t>01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92" name="Rectangle 60"/>
          <p:cNvSpPr>
            <a:spLocks noChangeArrowheads="1"/>
          </p:cNvSpPr>
          <p:nvPr/>
        </p:nvSpPr>
        <p:spPr bwMode="auto">
          <a:xfrm>
            <a:off x="21520016" y="8651850"/>
            <a:ext cx="915196" cy="86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5600" b="1">
                <a:solidFill>
                  <a:srgbClr val="FFFFFF"/>
                </a:solidFill>
                <a:latin typeface="Montserrat Light"/>
              </a:rPr>
              <a:t>02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93" name="Rectangle 61"/>
          <p:cNvSpPr>
            <a:spLocks noChangeArrowheads="1"/>
          </p:cNvSpPr>
          <p:nvPr/>
        </p:nvSpPr>
        <p:spPr bwMode="auto">
          <a:xfrm>
            <a:off x="21520016" y="11080689"/>
            <a:ext cx="911990" cy="86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5600" b="1">
                <a:solidFill>
                  <a:srgbClr val="FFFFFF"/>
                </a:solidFill>
                <a:latin typeface="Montserrat Light"/>
              </a:rPr>
              <a:t>03</a:t>
            </a:r>
            <a:endParaRPr lang="en-US" altLang="en-US" sz="36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94" name="Rectangle 62"/>
          <p:cNvSpPr>
            <a:spLocks noChangeArrowheads="1"/>
          </p:cNvSpPr>
          <p:nvPr/>
        </p:nvSpPr>
        <p:spPr bwMode="auto">
          <a:xfrm>
            <a:off x="13208545" y="3949848"/>
            <a:ext cx="9257608" cy="11079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243834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en-US" sz="7200" b="1">
                <a:solidFill>
                  <a:srgbClr val="000000"/>
                </a:solidFill>
                <a:latin typeface="Montserrat SemiBold"/>
              </a:rPr>
              <a:t>North America</a:t>
            </a:r>
            <a:endParaRPr lang="en-US" altLang="en-US" sz="7200">
              <a:solidFill>
                <a:srgbClr val="57565A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416901420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7DDAB806-B81C-4746-A921-5DBE94DF6710}"/>
              </a:ext>
            </a:extLst>
          </p:cNvPr>
          <p:cNvGrpSpPr/>
          <p:nvPr/>
        </p:nvGrpSpPr>
        <p:grpSpPr>
          <a:xfrm>
            <a:off x="6462208" y="2815089"/>
            <a:ext cx="10910238" cy="9000222"/>
            <a:chOff x="12693883" y="3736359"/>
            <a:chExt cx="7212246" cy="5949624"/>
          </a:xfrm>
          <a:effectLst/>
        </p:grpSpPr>
        <p:sp>
          <p:nvSpPr>
            <p:cNvPr id="2" name="Freeform 10">
              <a:extLst>
                <a:ext uri="{FF2B5EF4-FFF2-40B4-BE49-F238E27FC236}">
                  <a16:creationId xmlns:a16="http://schemas.microsoft.com/office/drawing/2014/main" id="{8C6E8B6B-EFCB-4693-8E82-023F1BCD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5392" y="8520928"/>
              <a:ext cx="2894464" cy="937401"/>
            </a:xfrm>
            <a:custGeom>
              <a:avLst/>
              <a:gdLst>
                <a:gd name="T0" fmla="*/ 15 w 639"/>
                <a:gd name="T1" fmla="*/ 175 h 207"/>
                <a:gd name="T2" fmla="*/ 13 w 639"/>
                <a:gd name="T3" fmla="*/ 175 h 207"/>
                <a:gd name="T4" fmla="*/ 13 w 639"/>
                <a:gd name="T5" fmla="*/ 173 h 207"/>
                <a:gd name="T6" fmla="*/ 9 w 639"/>
                <a:gd name="T7" fmla="*/ 173 h 207"/>
                <a:gd name="T8" fmla="*/ 7 w 639"/>
                <a:gd name="T9" fmla="*/ 170 h 207"/>
                <a:gd name="T10" fmla="*/ 6 w 639"/>
                <a:gd name="T11" fmla="*/ 158 h 207"/>
                <a:gd name="T12" fmla="*/ 0 w 639"/>
                <a:gd name="T13" fmla="*/ 150 h 207"/>
                <a:gd name="T14" fmla="*/ 2 w 639"/>
                <a:gd name="T15" fmla="*/ 136 h 207"/>
                <a:gd name="T16" fmla="*/ 6 w 639"/>
                <a:gd name="T17" fmla="*/ 124 h 207"/>
                <a:gd name="T18" fmla="*/ 9 w 639"/>
                <a:gd name="T19" fmla="*/ 111 h 207"/>
                <a:gd name="T20" fmla="*/ 12 w 639"/>
                <a:gd name="T21" fmla="*/ 102 h 207"/>
                <a:gd name="T22" fmla="*/ 19 w 639"/>
                <a:gd name="T23" fmla="*/ 95 h 207"/>
                <a:gd name="T24" fmla="*/ 27 w 639"/>
                <a:gd name="T25" fmla="*/ 89 h 207"/>
                <a:gd name="T26" fmla="*/ 27 w 639"/>
                <a:gd name="T27" fmla="*/ 79 h 207"/>
                <a:gd name="T28" fmla="*/ 30 w 639"/>
                <a:gd name="T29" fmla="*/ 68 h 207"/>
                <a:gd name="T30" fmla="*/ 38 w 639"/>
                <a:gd name="T31" fmla="*/ 59 h 207"/>
                <a:gd name="T32" fmla="*/ 41 w 639"/>
                <a:gd name="T33" fmla="*/ 49 h 207"/>
                <a:gd name="T34" fmla="*/ 52 w 639"/>
                <a:gd name="T35" fmla="*/ 45 h 207"/>
                <a:gd name="T36" fmla="*/ 59 w 639"/>
                <a:gd name="T37" fmla="*/ 30 h 207"/>
                <a:gd name="T38" fmla="*/ 64 w 639"/>
                <a:gd name="T39" fmla="*/ 22 h 207"/>
                <a:gd name="T40" fmla="*/ 58 w 639"/>
                <a:gd name="T41" fmla="*/ 13 h 207"/>
                <a:gd name="T42" fmla="*/ 112 w 639"/>
                <a:gd name="T43" fmla="*/ 0 h 207"/>
                <a:gd name="T44" fmla="*/ 291 w 639"/>
                <a:gd name="T45" fmla="*/ 12 h 207"/>
                <a:gd name="T46" fmla="*/ 639 w 639"/>
                <a:gd name="T47" fmla="*/ 36 h 207"/>
                <a:gd name="T48" fmla="*/ 633 w 639"/>
                <a:gd name="T49" fmla="*/ 38 h 207"/>
                <a:gd name="T50" fmla="*/ 417 w 639"/>
                <a:gd name="T51" fmla="*/ 69 h 207"/>
                <a:gd name="T52" fmla="*/ 350 w 639"/>
                <a:gd name="T53" fmla="*/ 105 h 207"/>
                <a:gd name="T54" fmla="*/ 345 w 639"/>
                <a:gd name="T55" fmla="*/ 108 h 207"/>
                <a:gd name="T56" fmla="*/ 291 w 639"/>
                <a:gd name="T57" fmla="*/ 195 h 207"/>
                <a:gd name="T58" fmla="*/ 257 w 639"/>
                <a:gd name="T59" fmla="*/ 207 h 207"/>
                <a:gd name="T60" fmla="*/ 237 w 639"/>
                <a:gd name="T61" fmla="*/ 181 h 207"/>
                <a:gd name="T62" fmla="*/ 230 w 639"/>
                <a:gd name="T63" fmla="*/ 182 h 207"/>
                <a:gd name="T64" fmla="*/ 224 w 639"/>
                <a:gd name="T65" fmla="*/ 183 h 207"/>
                <a:gd name="T66" fmla="*/ 219 w 639"/>
                <a:gd name="T67" fmla="*/ 183 h 207"/>
                <a:gd name="T68" fmla="*/ 215 w 639"/>
                <a:gd name="T69" fmla="*/ 184 h 207"/>
                <a:gd name="T70" fmla="*/ 200 w 639"/>
                <a:gd name="T71" fmla="*/ 184 h 207"/>
                <a:gd name="T72" fmla="*/ 197 w 639"/>
                <a:gd name="T73" fmla="*/ 184 h 207"/>
                <a:gd name="T74" fmla="*/ 192 w 639"/>
                <a:gd name="T75" fmla="*/ 183 h 207"/>
                <a:gd name="T76" fmla="*/ 184 w 639"/>
                <a:gd name="T77" fmla="*/ 182 h 207"/>
                <a:gd name="T78" fmla="*/ 170 w 639"/>
                <a:gd name="T79" fmla="*/ 180 h 207"/>
                <a:gd name="T80" fmla="*/ 161 w 639"/>
                <a:gd name="T81" fmla="*/ 179 h 207"/>
                <a:gd name="T82" fmla="*/ 148 w 639"/>
                <a:gd name="T83" fmla="*/ 178 h 207"/>
                <a:gd name="T84" fmla="*/ 121 w 639"/>
                <a:gd name="T85" fmla="*/ 168 h 207"/>
                <a:gd name="T86" fmla="*/ 73 w 639"/>
                <a:gd name="T87" fmla="*/ 170 h 207"/>
                <a:gd name="T88" fmla="*/ 68 w 639"/>
                <a:gd name="T89" fmla="*/ 169 h 207"/>
                <a:gd name="T90" fmla="*/ 42 w 639"/>
                <a:gd name="T91" fmla="*/ 172 h 207"/>
                <a:gd name="T92" fmla="*/ 34 w 639"/>
                <a:gd name="T93" fmla="*/ 172 h 207"/>
                <a:gd name="T94" fmla="*/ 30 w 639"/>
                <a:gd name="T95" fmla="*/ 171 h 207"/>
                <a:gd name="T96" fmla="*/ 27 w 639"/>
                <a:gd name="T97" fmla="*/ 176 h 207"/>
                <a:gd name="T98" fmla="*/ 19 w 639"/>
                <a:gd name="T99" fmla="*/ 17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9" h="207">
                  <a:moveTo>
                    <a:pt x="18" y="175"/>
                  </a:moveTo>
                  <a:cubicBezTo>
                    <a:pt x="17" y="176"/>
                    <a:pt x="17" y="176"/>
                    <a:pt x="17" y="176"/>
                  </a:cubicBezTo>
                  <a:cubicBezTo>
                    <a:pt x="17" y="175"/>
                    <a:pt x="16" y="175"/>
                    <a:pt x="15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3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1" y="173"/>
                    <a:pt x="9" y="173"/>
                    <a:pt x="9" y="173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7" y="174"/>
                    <a:pt x="7" y="173"/>
                    <a:pt x="6" y="173"/>
                  </a:cubicBezTo>
                  <a:cubicBezTo>
                    <a:pt x="6" y="173"/>
                    <a:pt x="6" y="170"/>
                    <a:pt x="7" y="170"/>
                  </a:cubicBezTo>
                  <a:cubicBezTo>
                    <a:pt x="9" y="170"/>
                    <a:pt x="9" y="168"/>
                    <a:pt x="8" y="167"/>
                  </a:cubicBezTo>
                  <a:cubicBezTo>
                    <a:pt x="7" y="166"/>
                    <a:pt x="6" y="166"/>
                    <a:pt x="6" y="164"/>
                  </a:cubicBezTo>
                  <a:cubicBezTo>
                    <a:pt x="6" y="161"/>
                    <a:pt x="6" y="158"/>
                    <a:pt x="6" y="158"/>
                  </a:cubicBezTo>
                  <a:cubicBezTo>
                    <a:pt x="6" y="158"/>
                    <a:pt x="4" y="157"/>
                    <a:pt x="3" y="156"/>
                  </a:cubicBezTo>
                  <a:cubicBezTo>
                    <a:pt x="3" y="155"/>
                    <a:pt x="4" y="152"/>
                    <a:pt x="3" y="152"/>
                  </a:cubicBezTo>
                  <a:cubicBezTo>
                    <a:pt x="2" y="152"/>
                    <a:pt x="0" y="152"/>
                    <a:pt x="0" y="150"/>
                  </a:cubicBezTo>
                  <a:cubicBezTo>
                    <a:pt x="0" y="149"/>
                    <a:pt x="0" y="144"/>
                    <a:pt x="0" y="143"/>
                  </a:cubicBezTo>
                  <a:cubicBezTo>
                    <a:pt x="0" y="143"/>
                    <a:pt x="0" y="139"/>
                    <a:pt x="1" y="139"/>
                  </a:cubicBezTo>
                  <a:cubicBezTo>
                    <a:pt x="2" y="138"/>
                    <a:pt x="2" y="137"/>
                    <a:pt x="2" y="136"/>
                  </a:cubicBezTo>
                  <a:cubicBezTo>
                    <a:pt x="2" y="135"/>
                    <a:pt x="1" y="131"/>
                    <a:pt x="2" y="130"/>
                  </a:cubicBezTo>
                  <a:cubicBezTo>
                    <a:pt x="3" y="130"/>
                    <a:pt x="5" y="128"/>
                    <a:pt x="5" y="127"/>
                  </a:cubicBezTo>
                  <a:cubicBezTo>
                    <a:pt x="5" y="127"/>
                    <a:pt x="5" y="125"/>
                    <a:pt x="6" y="124"/>
                  </a:cubicBezTo>
                  <a:cubicBezTo>
                    <a:pt x="7" y="124"/>
                    <a:pt x="8" y="121"/>
                    <a:pt x="7" y="121"/>
                  </a:cubicBezTo>
                  <a:cubicBezTo>
                    <a:pt x="7" y="120"/>
                    <a:pt x="6" y="117"/>
                    <a:pt x="7" y="116"/>
                  </a:cubicBezTo>
                  <a:cubicBezTo>
                    <a:pt x="8" y="114"/>
                    <a:pt x="9" y="112"/>
                    <a:pt x="9" y="111"/>
                  </a:cubicBezTo>
                  <a:cubicBezTo>
                    <a:pt x="9" y="111"/>
                    <a:pt x="10" y="109"/>
                    <a:pt x="11" y="108"/>
                  </a:cubicBezTo>
                  <a:cubicBezTo>
                    <a:pt x="11" y="108"/>
                    <a:pt x="13" y="107"/>
                    <a:pt x="11" y="106"/>
                  </a:cubicBezTo>
                  <a:cubicBezTo>
                    <a:pt x="10" y="105"/>
                    <a:pt x="10" y="102"/>
                    <a:pt x="12" y="102"/>
                  </a:cubicBezTo>
                  <a:cubicBezTo>
                    <a:pt x="14" y="103"/>
                    <a:pt x="15" y="103"/>
                    <a:pt x="16" y="102"/>
                  </a:cubicBezTo>
                  <a:cubicBezTo>
                    <a:pt x="17" y="102"/>
                    <a:pt x="18" y="100"/>
                    <a:pt x="18" y="99"/>
                  </a:cubicBezTo>
                  <a:cubicBezTo>
                    <a:pt x="18" y="98"/>
                    <a:pt x="19" y="96"/>
                    <a:pt x="19" y="95"/>
                  </a:cubicBezTo>
                  <a:cubicBezTo>
                    <a:pt x="20" y="94"/>
                    <a:pt x="22" y="89"/>
                    <a:pt x="22" y="89"/>
                  </a:cubicBezTo>
                  <a:cubicBezTo>
                    <a:pt x="22" y="89"/>
                    <a:pt x="24" y="88"/>
                    <a:pt x="25" y="89"/>
                  </a:cubicBezTo>
                  <a:cubicBezTo>
                    <a:pt x="26" y="90"/>
                    <a:pt x="26" y="89"/>
                    <a:pt x="27" y="89"/>
                  </a:cubicBezTo>
                  <a:cubicBezTo>
                    <a:pt x="28" y="88"/>
                    <a:pt x="28" y="86"/>
                    <a:pt x="26" y="86"/>
                  </a:cubicBezTo>
                  <a:cubicBezTo>
                    <a:pt x="25" y="86"/>
                    <a:pt x="23" y="85"/>
                    <a:pt x="23" y="84"/>
                  </a:cubicBezTo>
                  <a:cubicBezTo>
                    <a:pt x="24" y="83"/>
                    <a:pt x="26" y="79"/>
                    <a:pt x="27" y="79"/>
                  </a:cubicBezTo>
                  <a:cubicBezTo>
                    <a:pt x="27" y="79"/>
                    <a:pt x="28" y="77"/>
                    <a:pt x="28" y="76"/>
                  </a:cubicBezTo>
                  <a:cubicBezTo>
                    <a:pt x="28" y="75"/>
                    <a:pt x="28" y="73"/>
                    <a:pt x="28" y="73"/>
                  </a:cubicBezTo>
                  <a:cubicBezTo>
                    <a:pt x="28" y="73"/>
                    <a:pt x="29" y="69"/>
                    <a:pt x="30" y="68"/>
                  </a:cubicBezTo>
                  <a:cubicBezTo>
                    <a:pt x="31" y="68"/>
                    <a:pt x="35" y="63"/>
                    <a:pt x="35" y="63"/>
                  </a:cubicBezTo>
                  <a:cubicBezTo>
                    <a:pt x="35" y="63"/>
                    <a:pt x="36" y="62"/>
                    <a:pt x="37" y="62"/>
                  </a:cubicBezTo>
                  <a:cubicBezTo>
                    <a:pt x="39" y="62"/>
                    <a:pt x="39" y="60"/>
                    <a:pt x="38" y="59"/>
                  </a:cubicBezTo>
                  <a:cubicBezTo>
                    <a:pt x="36" y="57"/>
                    <a:pt x="34" y="56"/>
                    <a:pt x="34" y="56"/>
                  </a:cubicBezTo>
                  <a:cubicBezTo>
                    <a:pt x="34" y="56"/>
                    <a:pt x="38" y="52"/>
                    <a:pt x="39" y="51"/>
                  </a:cubicBezTo>
                  <a:cubicBezTo>
                    <a:pt x="39" y="50"/>
                    <a:pt x="40" y="49"/>
                    <a:pt x="41" y="49"/>
                  </a:cubicBezTo>
                  <a:cubicBezTo>
                    <a:pt x="42" y="49"/>
                    <a:pt x="44" y="49"/>
                    <a:pt x="45" y="48"/>
                  </a:cubicBezTo>
                  <a:cubicBezTo>
                    <a:pt x="46" y="48"/>
                    <a:pt x="48" y="45"/>
                    <a:pt x="48" y="45"/>
                  </a:cubicBezTo>
                  <a:cubicBezTo>
                    <a:pt x="48" y="45"/>
                    <a:pt x="49" y="44"/>
                    <a:pt x="52" y="45"/>
                  </a:cubicBezTo>
                  <a:cubicBezTo>
                    <a:pt x="55" y="45"/>
                    <a:pt x="57" y="45"/>
                    <a:pt x="57" y="4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1"/>
                    <a:pt x="59" y="30"/>
                  </a:cubicBezTo>
                  <a:cubicBezTo>
                    <a:pt x="60" y="29"/>
                    <a:pt x="61" y="26"/>
                    <a:pt x="61" y="26"/>
                  </a:cubicBezTo>
                  <a:cubicBezTo>
                    <a:pt x="61" y="25"/>
                    <a:pt x="62" y="22"/>
                    <a:pt x="63" y="24"/>
                  </a:cubicBezTo>
                  <a:cubicBezTo>
                    <a:pt x="64" y="25"/>
                    <a:pt x="66" y="23"/>
                    <a:pt x="64" y="22"/>
                  </a:cubicBezTo>
                  <a:cubicBezTo>
                    <a:pt x="63" y="21"/>
                    <a:pt x="63" y="17"/>
                    <a:pt x="64" y="16"/>
                  </a:cubicBezTo>
                  <a:cubicBezTo>
                    <a:pt x="65" y="15"/>
                    <a:pt x="64" y="13"/>
                    <a:pt x="63" y="13"/>
                  </a:cubicBezTo>
                  <a:cubicBezTo>
                    <a:pt x="62" y="13"/>
                    <a:pt x="58" y="13"/>
                    <a:pt x="58" y="13"/>
                  </a:cubicBezTo>
                  <a:cubicBezTo>
                    <a:pt x="58" y="13"/>
                    <a:pt x="58" y="8"/>
                    <a:pt x="58" y="7"/>
                  </a:cubicBezTo>
                  <a:cubicBezTo>
                    <a:pt x="58" y="6"/>
                    <a:pt x="58" y="5"/>
                    <a:pt x="58" y="3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639" y="12"/>
                    <a:pt x="639" y="12"/>
                    <a:pt x="639" y="12"/>
                  </a:cubicBezTo>
                  <a:cubicBezTo>
                    <a:pt x="639" y="35"/>
                    <a:pt x="639" y="35"/>
                    <a:pt x="639" y="35"/>
                  </a:cubicBezTo>
                  <a:cubicBezTo>
                    <a:pt x="639" y="36"/>
                    <a:pt x="639" y="36"/>
                    <a:pt x="639" y="36"/>
                  </a:cubicBezTo>
                  <a:cubicBezTo>
                    <a:pt x="633" y="38"/>
                    <a:pt x="633" y="38"/>
                    <a:pt x="633" y="38"/>
                  </a:cubicBezTo>
                  <a:cubicBezTo>
                    <a:pt x="633" y="38"/>
                    <a:pt x="633" y="38"/>
                    <a:pt x="633" y="38"/>
                  </a:cubicBezTo>
                  <a:cubicBezTo>
                    <a:pt x="633" y="38"/>
                    <a:pt x="633" y="38"/>
                    <a:pt x="633" y="38"/>
                  </a:cubicBezTo>
                  <a:cubicBezTo>
                    <a:pt x="633" y="38"/>
                    <a:pt x="597" y="46"/>
                    <a:pt x="559" y="52"/>
                  </a:cubicBezTo>
                  <a:cubicBezTo>
                    <a:pt x="520" y="58"/>
                    <a:pt x="480" y="62"/>
                    <a:pt x="480" y="62"/>
                  </a:cubicBezTo>
                  <a:cubicBezTo>
                    <a:pt x="417" y="69"/>
                    <a:pt x="417" y="69"/>
                    <a:pt x="417" y="69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51" y="104"/>
                    <a:pt x="351" y="104"/>
                    <a:pt x="350" y="104"/>
                  </a:cubicBezTo>
                  <a:cubicBezTo>
                    <a:pt x="350" y="104"/>
                    <a:pt x="350" y="105"/>
                    <a:pt x="350" y="105"/>
                  </a:cubicBezTo>
                  <a:cubicBezTo>
                    <a:pt x="350" y="105"/>
                    <a:pt x="350" y="105"/>
                    <a:pt x="350" y="105"/>
                  </a:cubicBezTo>
                  <a:cubicBezTo>
                    <a:pt x="348" y="106"/>
                    <a:pt x="346" y="107"/>
                    <a:pt x="345" y="108"/>
                  </a:cubicBezTo>
                  <a:cubicBezTo>
                    <a:pt x="345" y="108"/>
                    <a:pt x="345" y="108"/>
                    <a:pt x="345" y="108"/>
                  </a:cubicBezTo>
                  <a:cubicBezTo>
                    <a:pt x="344" y="110"/>
                    <a:pt x="304" y="164"/>
                    <a:pt x="302" y="166"/>
                  </a:cubicBezTo>
                  <a:cubicBezTo>
                    <a:pt x="301" y="168"/>
                    <a:pt x="294" y="190"/>
                    <a:pt x="293" y="191"/>
                  </a:cubicBezTo>
                  <a:cubicBezTo>
                    <a:pt x="293" y="192"/>
                    <a:pt x="291" y="195"/>
                    <a:pt x="291" y="195"/>
                  </a:cubicBezTo>
                  <a:cubicBezTo>
                    <a:pt x="291" y="195"/>
                    <a:pt x="274" y="205"/>
                    <a:pt x="273" y="206"/>
                  </a:cubicBezTo>
                  <a:cubicBezTo>
                    <a:pt x="272" y="206"/>
                    <a:pt x="270" y="207"/>
                    <a:pt x="269" y="207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7" y="181"/>
                    <a:pt x="237" y="181"/>
                  </a:cubicBezTo>
                  <a:cubicBezTo>
                    <a:pt x="237" y="181"/>
                    <a:pt x="236" y="181"/>
                    <a:pt x="236" y="181"/>
                  </a:cubicBezTo>
                  <a:cubicBezTo>
                    <a:pt x="235" y="181"/>
                    <a:pt x="235" y="181"/>
                    <a:pt x="235" y="181"/>
                  </a:cubicBezTo>
                  <a:cubicBezTo>
                    <a:pt x="233" y="181"/>
                    <a:pt x="231" y="181"/>
                    <a:pt x="230" y="182"/>
                  </a:cubicBezTo>
                  <a:cubicBezTo>
                    <a:pt x="230" y="182"/>
                    <a:pt x="229" y="182"/>
                    <a:pt x="229" y="182"/>
                  </a:cubicBezTo>
                  <a:cubicBezTo>
                    <a:pt x="227" y="182"/>
                    <a:pt x="226" y="182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3" y="183"/>
                    <a:pt x="222" y="183"/>
                    <a:pt x="221" y="183"/>
                  </a:cubicBezTo>
                  <a:cubicBezTo>
                    <a:pt x="221" y="183"/>
                    <a:pt x="221" y="183"/>
                    <a:pt x="220" y="183"/>
                  </a:cubicBezTo>
                  <a:cubicBezTo>
                    <a:pt x="220" y="183"/>
                    <a:pt x="219" y="183"/>
                    <a:pt x="219" y="183"/>
                  </a:cubicBezTo>
                  <a:cubicBezTo>
                    <a:pt x="219" y="183"/>
                    <a:pt x="218" y="183"/>
                    <a:pt x="218" y="183"/>
                  </a:cubicBezTo>
                  <a:cubicBezTo>
                    <a:pt x="217" y="183"/>
                    <a:pt x="217" y="183"/>
                    <a:pt x="217" y="183"/>
                  </a:cubicBezTo>
                  <a:cubicBezTo>
                    <a:pt x="216" y="183"/>
                    <a:pt x="216" y="184"/>
                    <a:pt x="215" y="184"/>
                  </a:cubicBezTo>
                  <a:cubicBezTo>
                    <a:pt x="210" y="184"/>
                    <a:pt x="203" y="184"/>
                    <a:pt x="201" y="184"/>
                  </a:cubicBezTo>
                  <a:cubicBezTo>
                    <a:pt x="201" y="184"/>
                    <a:pt x="200" y="184"/>
                    <a:pt x="200" y="184"/>
                  </a:cubicBezTo>
                  <a:cubicBezTo>
                    <a:pt x="200" y="184"/>
                    <a:pt x="200" y="184"/>
                    <a:pt x="200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8" y="184"/>
                    <a:pt x="198" y="184"/>
                  </a:cubicBezTo>
                  <a:cubicBezTo>
                    <a:pt x="198" y="184"/>
                    <a:pt x="197" y="184"/>
                    <a:pt x="197" y="184"/>
                  </a:cubicBezTo>
                  <a:cubicBezTo>
                    <a:pt x="196" y="184"/>
                    <a:pt x="195" y="183"/>
                    <a:pt x="195" y="183"/>
                  </a:cubicBezTo>
                  <a:cubicBezTo>
                    <a:pt x="194" y="183"/>
                    <a:pt x="194" y="183"/>
                    <a:pt x="194" y="183"/>
                  </a:cubicBezTo>
                  <a:cubicBezTo>
                    <a:pt x="193" y="183"/>
                    <a:pt x="193" y="183"/>
                    <a:pt x="192" y="183"/>
                  </a:cubicBezTo>
                  <a:cubicBezTo>
                    <a:pt x="191" y="183"/>
                    <a:pt x="190" y="183"/>
                    <a:pt x="188" y="183"/>
                  </a:cubicBezTo>
                  <a:cubicBezTo>
                    <a:pt x="188" y="182"/>
                    <a:pt x="187" y="182"/>
                    <a:pt x="186" y="182"/>
                  </a:cubicBezTo>
                  <a:cubicBezTo>
                    <a:pt x="186" y="182"/>
                    <a:pt x="185" y="182"/>
                    <a:pt x="184" y="182"/>
                  </a:cubicBezTo>
                  <a:cubicBezTo>
                    <a:pt x="183" y="182"/>
                    <a:pt x="183" y="182"/>
                    <a:pt x="182" y="182"/>
                  </a:cubicBezTo>
                  <a:cubicBezTo>
                    <a:pt x="181" y="182"/>
                    <a:pt x="180" y="181"/>
                    <a:pt x="178" y="181"/>
                  </a:cubicBezTo>
                  <a:cubicBezTo>
                    <a:pt x="176" y="181"/>
                    <a:pt x="173" y="181"/>
                    <a:pt x="170" y="180"/>
                  </a:cubicBezTo>
                  <a:cubicBezTo>
                    <a:pt x="168" y="180"/>
                    <a:pt x="167" y="180"/>
                    <a:pt x="165" y="180"/>
                  </a:cubicBezTo>
                  <a:cubicBezTo>
                    <a:pt x="164" y="180"/>
                    <a:pt x="163" y="179"/>
                    <a:pt x="163" y="179"/>
                  </a:cubicBezTo>
                  <a:cubicBezTo>
                    <a:pt x="162" y="179"/>
                    <a:pt x="161" y="179"/>
                    <a:pt x="161" y="179"/>
                  </a:cubicBezTo>
                  <a:cubicBezTo>
                    <a:pt x="158" y="179"/>
                    <a:pt x="155" y="179"/>
                    <a:pt x="153" y="178"/>
                  </a:cubicBezTo>
                  <a:cubicBezTo>
                    <a:pt x="153" y="178"/>
                    <a:pt x="152" y="178"/>
                    <a:pt x="152" y="178"/>
                  </a:cubicBezTo>
                  <a:cubicBezTo>
                    <a:pt x="150" y="178"/>
                    <a:pt x="148" y="178"/>
                    <a:pt x="148" y="178"/>
                  </a:cubicBezTo>
                  <a:cubicBezTo>
                    <a:pt x="146" y="178"/>
                    <a:pt x="136" y="176"/>
                    <a:pt x="134" y="176"/>
                  </a:cubicBezTo>
                  <a:cubicBezTo>
                    <a:pt x="133" y="175"/>
                    <a:pt x="127" y="170"/>
                    <a:pt x="126" y="170"/>
                  </a:cubicBezTo>
                  <a:cubicBezTo>
                    <a:pt x="124" y="169"/>
                    <a:pt x="122" y="168"/>
                    <a:pt x="121" y="168"/>
                  </a:cubicBezTo>
                  <a:cubicBezTo>
                    <a:pt x="78" y="168"/>
                    <a:pt x="78" y="168"/>
                    <a:pt x="78" y="168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2" y="170"/>
                    <a:pt x="71" y="170"/>
                    <a:pt x="70" y="170"/>
                  </a:cubicBezTo>
                  <a:cubicBezTo>
                    <a:pt x="70" y="170"/>
                    <a:pt x="70" y="170"/>
                    <a:pt x="69" y="170"/>
                  </a:cubicBezTo>
                  <a:cubicBezTo>
                    <a:pt x="69" y="169"/>
                    <a:pt x="68" y="169"/>
                    <a:pt x="68" y="169"/>
                  </a:cubicBezTo>
                  <a:cubicBezTo>
                    <a:pt x="68" y="169"/>
                    <a:pt x="67" y="169"/>
                    <a:pt x="67" y="169"/>
                  </a:cubicBezTo>
                  <a:cubicBezTo>
                    <a:pt x="65" y="167"/>
                    <a:pt x="58" y="168"/>
                    <a:pt x="55" y="168"/>
                  </a:cubicBezTo>
                  <a:cubicBezTo>
                    <a:pt x="52" y="169"/>
                    <a:pt x="42" y="172"/>
                    <a:pt x="42" y="172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39" y="173"/>
                    <a:pt x="39" y="173"/>
                    <a:pt x="37" y="175"/>
                  </a:cubicBezTo>
                  <a:cubicBezTo>
                    <a:pt x="34" y="172"/>
                    <a:pt x="34" y="172"/>
                    <a:pt x="34" y="172"/>
                  </a:cubicBezTo>
                  <a:cubicBezTo>
                    <a:pt x="34" y="172"/>
                    <a:pt x="34" y="172"/>
                    <a:pt x="33" y="172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29" y="173"/>
                    <a:pt x="27" y="176"/>
                    <a:pt x="27" y="176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8" y="178"/>
                    <a:pt x="19" y="176"/>
                    <a:pt x="19" y="175"/>
                  </a:cubicBezTo>
                  <a:cubicBezTo>
                    <a:pt x="19" y="175"/>
                    <a:pt x="19" y="175"/>
                    <a:pt x="19" y="175"/>
                  </a:cubicBezTo>
                  <a:lnTo>
                    <a:pt x="18" y="175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FF33B4FD-8C13-4CD9-BFA3-B9F6693F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827" y="5471507"/>
              <a:ext cx="2222979" cy="3148901"/>
            </a:xfrm>
            <a:custGeom>
              <a:avLst/>
              <a:gdLst>
                <a:gd name="T0" fmla="*/ 487 w 491"/>
                <a:gd name="T1" fmla="*/ 315 h 695"/>
                <a:gd name="T2" fmla="*/ 481 w 491"/>
                <a:gd name="T3" fmla="*/ 381 h 695"/>
                <a:gd name="T4" fmla="*/ 464 w 491"/>
                <a:gd name="T5" fmla="*/ 441 h 695"/>
                <a:gd name="T6" fmla="*/ 470 w 491"/>
                <a:gd name="T7" fmla="*/ 469 h 695"/>
                <a:gd name="T8" fmla="*/ 470 w 491"/>
                <a:gd name="T9" fmla="*/ 485 h 695"/>
                <a:gd name="T10" fmla="*/ 459 w 491"/>
                <a:gd name="T11" fmla="*/ 511 h 695"/>
                <a:gd name="T12" fmla="*/ 280 w 491"/>
                <a:gd name="T13" fmla="*/ 686 h 695"/>
                <a:gd name="T14" fmla="*/ 201 w 491"/>
                <a:gd name="T15" fmla="*/ 672 h 695"/>
                <a:gd name="T16" fmla="*/ 189 w 491"/>
                <a:gd name="T17" fmla="*/ 665 h 695"/>
                <a:gd name="T18" fmla="*/ 193 w 491"/>
                <a:gd name="T19" fmla="*/ 647 h 695"/>
                <a:gd name="T20" fmla="*/ 185 w 491"/>
                <a:gd name="T21" fmla="*/ 621 h 695"/>
                <a:gd name="T22" fmla="*/ 180 w 491"/>
                <a:gd name="T23" fmla="*/ 580 h 695"/>
                <a:gd name="T24" fmla="*/ 165 w 491"/>
                <a:gd name="T25" fmla="*/ 566 h 695"/>
                <a:gd name="T26" fmla="*/ 153 w 491"/>
                <a:gd name="T27" fmla="*/ 508 h 695"/>
                <a:gd name="T28" fmla="*/ 139 w 491"/>
                <a:gd name="T29" fmla="*/ 476 h 695"/>
                <a:gd name="T30" fmla="*/ 130 w 491"/>
                <a:gd name="T31" fmla="*/ 447 h 695"/>
                <a:gd name="T32" fmla="*/ 128 w 491"/>
                <a:gd name="T33" fmla="*/ 421 h 695"/>
                <a:gd name="T34" fmla="*/ 121 w 491"/>
                <a:gd name="T35" fmla="*/ 399 h 695"/>
                <a:gd name="T36" fmla="*/ 88 w 491"/>
                <a:gd name="T37" fmla="*/ 380 h 695"/>
                <a:gd name="T38" fmla="*/ 62 w 491"/>
                <a:gd name="T39" fmla="*/ 358 h 695"/>
                <a:gd name="T40" fmla="*/ 46 w 491"/>
                <a:gd name="T41" fmla="*/ 328 h 695"/>
                <a:gd name="T42" fmla="*/ 6 w 491"/>
                <a:gd name="T43" fmla="*/ 314 h 695"/>
                <a:gd name="T44" fmla="*/ 8 w 491"/>
                <a:gd name="T45" fmla="*/ 303 h 695"/>
                <a:gd name="T46" fmla="*/ 30 w 491"/>
                <a:gd name="T47" fmla="*/ 296 h 695"/>
                <a:gd name="T48" fmla="*/ 36 w 491"/>
                <a:gd name="T49" fmla="*/ 273 h 695"/>
                <a:gd name="T50" fmla="*/ 34 w 491"/>
                <a:gd name="T51" fmla="*/ 256 h 695"/>
                <a:gd name="T52" fmla="*/ 37 w 491"/>
                <a:gd name="T53" fmla="*/ 239 h 695"/>
                <a:gd name="T54" fmla="*/ 38 w 491"/>
                <a:gd name="T55" fmla="*/ 231 h 695"/>
                <a:gd name="T56" fmla="*/ 87 w 491"/>
                <a:gd name="T57" fmla="*/ 249 h 695"/>
                <a:gd name="T58" fmla="*/ 117 w 491"/>
                <a:gd name="T59" fmla="*/ 231 h 695"/>
                <a:gd name="T60" fmla="*/ 117 w 491"/>
                <a:gd name="T61" fmla="*/ 215 h 695"/>
                <a:gd name="T62" fmla="*/ 123 w 491"/>
                <a:gd name="T63" fmla="*/ 208 h 695"/>
                <a:gd name="T64" fmla="*/ 155 w 491"/>
                <a:gd name="T65" fmla="*/ 197 h 695"/>
                <a:gd name="T66" fmla="*/ 192 w 491"/>
                <a:gd name="T67" fmla="*/ 175 h 695"/>
                <a:gd name="T68" fmla="*/ 238 w 491"/>
                <a:gd name="T69" fmla="*/ 158 h 695"/>
                <a:gd name="T70" fmla="*/ 232 w 491"/>
                <a:gd name="T71" fmla="*/ 59 h 695"/>
                <a:gd name="T72" fmla="*/ 244 w 491"/>
                <a:gd name="T73" fmla="*/ 8 h 695"/>
                <a:gd name="T74" fmla="*/ 262 w 491"/>
                <a:gd name="T75" fmla="*/ 21 h 695"/>
                <a:gd name="T76" fmla="*/ 288 w 491"/>
                <a:gd name="T77" fmla="*/ 42 h 695"/>
                <a:gd name="T78" fmla="*/ 302 w 491"/>
                <a:gd name="T79" fmla="*/ 53 h 695"/>
                <a:gd name="T80" fmla="*/ 343 w 491"/>
                <a:gd name="T81" fmla="*/ 69 h 695"/>
                <a:gd name="T82" fmla="*/ 386 w 491"/>
                <a:gd name="T83" fmla="*/ 84 h 695"/>
                <a:gd name="T84" fmla="*/ 416 w 491"/>
                <a:gd name="T85" fmla="*/ 89 h 695"/>
                <a:gd name="T86" fmla="*/ 445 w 491"/>
                <a:gd name="T87" fmla="*/ 101 h 695"/>
                <a:gd name="T88" fmla="*/ 456 w 491"/>
                <a:gd name="T89" fmla="*/ 134 h 695"/>
                <a:gd name="T90" fmla="*/ 462 w 491"/>
                <a:gd name="T91" fmla="*/ 153 h 695"/>
                <a:gd name="T92" fmla="*/ 464 w 491"/>
                <a:gd name="T93" fmla="*/ 179 h 695"/>
                <a:gd name="T94" fmla="*/ 455 w 491"/>
                <a:gd name="T95" fmla="*/ 203 h 695"/>
                <a:gd name="T96" fmla="*/ 461 w 491"/>
                <a:gd name="T97" fmla="*/ 227 h 695"/>
                <a:gd name="T98" fmla="*/ 467 w 491"/>
                <a:gd name="T99" fmla="*/ 248 h 695"/>
                <a:gd name="T100" fmla="*/ 488 w 491"/>
                <a:gd name="T101" fmla="*/ 27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1" h="695">
                  <a:moveTo>
                    <a:pt x="490" y="283"/>
                  </a:moveTo>
                  <a:cubicBezTo>
                    <a:pt x="490" y="285"/>
                    <a:pt x="489" y="290"/>
                    <a:pt x="487" y="292"/>
                  </a:cubicBezTo>
                  <a:cubicBezTo>
                    <a:pt x="485" y="294"/>
                    <a:pt x="486" y="299"/>
                    <a:pt x="487" y="300"/>
                  </a:cubicBezTo>
                  <a:cubicBezTo>
                    <a:pt x="488" y="302"/>
                    <a:pt x="487" y="306"/>
                    <a:pt x="487" y="307"/>
                  </a:cubicBezTo>
                  <a:cubicBezTo>
                    <a:pt x="487" y="309"/>
                    <a:pt x="487" y="314"/>
                    <a:pt x="487" y="315"/>
                  </a:cubicBezTo>
                  <a:cubicBezTo>
                    <a:pt x="487" y="316"/>
                    <a:pt x="488" y="318"/>
                    <a:pt x="487" y="320"/>
                  </a:cubicBezTo>
                  <a:cubicBezTo>
                    <a:pt x="487" y="321"/>
                    <a:pt x="486" y="328"/>
                    <a:pt x="485" y="330"/>
                  </a:cubicBezTo>
                  <a:cubicBezTo>
                    <a:pt x="484" y="333"/>
                    <a:pt x="483" y="342"/>
                    <a:pt x="484" y="344"/>
                  </a:cubicBezTo>
                  <a:cubicBezTo>
                    <a:pt x="484" y="345"/>
                    <a:pt x="484" y="356"/>
                    <a:pt x="482" y="359"/>
                  </a:cubicBezTo>
                  <a:cubicBezTo>
                    <a:pt x="481" y="363"/>
                    <a:pt x="481" y="379"/>
                    <a:pt x="481" y="381"/>
                  </a:cubicBezTo>
                  <a:cubicBezTo>
                    <a:pt x="481" y="383"/>
                    <a:pt x="477" y="406"/>
                    <a:pt x="477" y="407"/>
                  </a:cubicBezTo>
                  <a:cubicBezTo>
                    <a:pt x="477" y="407"/>
                    <a:pt x="475" y="414"/>
                    <a:pt x="475" y="415"/>
                  </a:cubicBezTo>
                  <a:cubicBezTo>
                    <a:pt x="475" y="416"/>
                    <a:pt x="475" y="421"/>
                    <a:pt x="474" y="422"/>
                  </a:cubicBezTo>
                  <a:cubicBezTo>
                    <a:pt x="472" y="423"/>
                    <a:pt x="472" y="427"/>
                    <a:pt x="472" y="428"/>
                  </a:cubicBezTo>
                  <a:cubicBezTo>
                    <a:pt x="472" y="429"/>
                    <a:pt x="464" y="441"/>
                    <a:pt x="464" y="441"/>
                  </a:cubicBezTo>
                  <a:cubicBezTo>
                    <a:pt x="464" y="441"/>
                    <a:pt x="464" y="446"/>
                    <a:pt x="463" y="447"/>
                  </a:cubicBezTo>
                  <a:cubicBezTo>
                    <a:pt x="463" y="449"/>
                    <a:pt x="459" y="457"/>
                    <a:pt x="458" y="458"/>
                  </a:cubicBezTo>
                  <a:cubicBezTo>
                    <a:pt x="457" y="460"/>
                    <a:pt x="458" y="462"/>
                    <a:pt x="459" y="462"/>
                  </a:cubicBezTo>
                  <a:cubicBezTo>
                    <a:pt x="460" y="463"/>
                    <a:pt x="465" y="468"/>
                    <a:pt x="466" y="469"/>
                  </a:cubicBezTo>
                  <a:cubicBezTo>
                    <a:pt x="467" y="469"/>
                    <a:pt x="469" y="470"/>
                    <a:pt x="470" y="469"/>
                  </a:cubicBezTo>
                  <a:cubicBezTo>
                    <a:pt x="471" y="468"/>
                    <a:pt x="474" y="469"/>
                    <a:pt x="476" y="469"/>
                  </a:cubicBezTo>
                  <a:cubicBezTo>
                    <a:pt x="477" y="470"/>
                    <a:pt x="479" y="471"/>
                    <a:pt x="481" y="471"/>
                  </a:cubicBezTo>
                  <a:cubicBezTo>
                    <a:pt x="482" y="471"/>
                    <a:pt x="491" y="470"/>
                    <a:pt x="491" y="470"/>
                  </a:cubicBezTo>
                  <a:cubicBezTo>
                    <a:pt x="491" y="470"/>
                    <a:pt x="477" y="480"/>
                    <a:pt x="477" y="480"/>
                  </a:cubicBezTo>
                  <a:cubicBezTo>
                    <a:pt x="476" y="481"/>
                    <a:pt x="472" y="485"/>
                    <a:pt x="470" y="485"/>
                  </a:cubicBezTo>
                  <a:cubicBezTo>
                    <a:pt x="469" y="485"/>
                    <a:pt x="466" y="487"/>
                    <a:pt x="466" y="488"/>
                  </a:cubicBezTo>
                  <a:cubicBezTo>
                    <a:pt x="466" y="489"/>
                    <a:pt x="465" y="492"/>
                    <a:pt x="464" y="493"/>
                  </a:cubicBezTo>
                  <a:cubicBezTo>
                    <a:pt x="463" y="494"/>
                    <a:pt x="461" y="499"/>
                    <a:pt x="461" y="500"/>
                  </a:cubicBezTo>
                  <a:cubicBezTo>
                    <a:pt x="461" y="500"/>
                    <a:pt x="460" y="506"/>
                    <a:pt x="459" y="507"/>
                  </a:cubicBezTo>
                  <a:cubicBezTo>
                    <a:pt x="458" y="508"/>
                    <a:pt x="459" y="510"/>
                    <a:pt x="459" y="511"/>
                  </a:cubicBezTo>
                  <a:cubicBezTo>
                    <a:pt x="460" y="511"/>
                    <a:pt x="465" y="512"/>
                    <a:pt x="465" y="512"/>
                  </a:cubicBezTo>
                  <a:cubicBezTo>
                    <a:pt x="463" y="536"/>
                    <a:pt x="463" y="536"/>
                    <a:pt x="463" y="536"/>
                  </a:cubicBezTo>
                  <a:cubicBezTo>
                    <a:pt x="487" y="566"/>
                    <a:pt x="487" y="566"/>
                    <a:pt x="487" y="56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280" y="686"/>
                    <a:pt x="280" y="686"/>
                    <a:pt x="280" y="686"/>
                  </a:cubicBezTo>
                  <a:cubicBezTo>
                    <a:pt x="262" y="695"/>
                    <a:pt x="262" y="695"/>
                    <a:pt x="262" y="695"/>
                  </a:cubicBezTo>
                  <a:cubicBezTo>
                    <a:pt x="260" y="673"/>
                    <a:pt x="260" y="673"/>
                    <a:pt x="260" y="673"/>
                  </a:cubicBezTo>
                  <a:cubicBezTo>
                    <a:pt x="206" y="676"/>
                    <a:pt x="206" y="676"/>
                    <a:pt x="206" y="676"/>
                  </a:cubicBezTo>
                  <a:cubicBezTo>
                    <a:pt x="205" y="674"/>
                    <a:pt x="204" y="671"/>
                    <a:pt x="204" y="671"/>
                  </a:cubicBezTo>
                  <a:cubicBezTo>
                    <a:pt x="204" y="671"/>
                    <a:pt x="203" y="671"/>
                    <a:pt x="201" y="672"/>
                  </a:cubicBezTo>
                  <a:cubicBezTo>
                    <a:pt x="200" y="673"/>
                    <a:pt x="199" y="673"/>
                    <a:pt x="198" y="673"/>
                  </a:cubicBezTo>
                  <a:cubicBezTo>
                    <a:pt x="197" y="673"/>
                    <a:pt x="193" y="673"/>
                    <a:pt x="192" y="673"/>
                  </a:cubicBezTo>
                  <a:cubicBezTo>
                    <a:pt x="191" y="673"/>
                    <a:pt x="190" y="672"/>
                    <a:pt x="189" y="671"/>
                  </a:cubicBezTo>
                  <a:cubicBezTo>
                    <a:pt x="189" y="671"/>
                    <a:pt x="187" y="668"/>
                    <a:pt x="187" y="668"/>
                  </a:cubicBezTo>
                  <a:cubicBezTo>
                    <a:pt x="187" y="668"/>
                    <a:pt x="187" y="666"/>
                    <a:pt x="189" y="665"/>
                  </a:cubicBezTo>
                  <a:cubicBezTo>
                    <a:pt x="192" y="664"/>
                    <a:pt x="195" y="663"/>
                    <a:pt x="196" y="662"/>
                  </a:cubicBezTo>
                  <a:cubicBezTo>
                    <a:pt x="197" y="661"/>
                    <a:pt x="196" y="660"/>
                    <a:pt x="196" y="658"/>
                  </a:cubicBezTo>
                  <a:cubicBezTo>
                    <a:pt x="195" y="657"/>
                    <a:pt x="193" y="656"/>
                    <a:pt x="194" y="654"/>
                  </a:cubicBezTo>
                  <a:cubicBezTo>
                    <a:pt x="196" y="652"/>
                    <a:pt x="195" y="650"/>
                    <a:pt x="195" y="649"/>
                  </a:cubicBezTo>
                  <a:cubicBezTo>
                    <a:pt x="195" y="648"/>
                    <a:pt x="195" y="647"/>
                    <a:pt x="193" y="647"/>
                  </a:cubicBezTo>
                  <a:cubicBezTo>
                    <a:pt x="192" y="647"/>
                    <a:pt x="191" y="644"/>
                    <a:pt x="193" y="643"/>
                  </a:cubicBezTo>
                  <a:cubicBezTo>
                    <a:pt x="195" y="641"/>
                    <a:pt x="194" y="640"/>
                    <a:pt x="193" y="639"/>
                  </a:cubicBezTo>
                  <a:cubicBezTo>
                    <a:pt x="191" y="637"/>
                    <a:pt x="190" y="635"/>
                    <a:pt x="190" y="634"/>
                  </a:cubicBezTo>
                  <a:cubicBezTo>
                    <a:pt x="190" y="633"/>
                    <a:pt x="190" y="631"/>
                    <a:pt x="190" y="630"/>
                  </a:cubicBezTo>
                  <a:cubicBezTo>
                    <a:pt x="189" y="629"/>
                    <a:pt x="185" y="621"/>
                    <a:pt x="185" y="621"/>
                  </a:cubicBezTo>
                  <a:cubicBezTo>
                    <a:pt x="184" y="618"/>
                    <a:pt x="184" y="618"/>
                    <a:pt x="184" y="618"/>
                  </a:cubicBezTo>
                  <a:cubicBezTo>
                    <a:pt x="184" y="618"/>
                    <a:pt x="185" y="612"/>
                    <a:pt x="184" y="610"/>
                  </a:cubicBezTo>
                  <a:cubicBezTo>
                    <a:pt x="184" y="609"/>
                    <a:pt x="182" y="601"/>
                    <a:pt x="181" y="600"/>
                  </a:cubicBezTo>
                  <a:cubicBezTo>
                    <a:pt x="181" y="599"/>
                    <a:pt x="179" y="585"/>
                    <a:pt x="181" y="583"/>
                  </a:cubicBezTo>
                  <a:cubicBezTo>
                    <a:pt x="183" y="582"/>
                    <a:pt x="182" y="580"/>
                    <a:pt x="180" y="580"/>
                  </a:cubicBezTo>
                  <a:cubicBezTo>
                    <a:pt x="179" y="580"/>
                    <a:pt x="175" y="580"/>
                    <a:pt x="175" y="580"/>
                  </a:cubicBezTo>
                  <a:cubicBezTo>
                    <a:pt x="170" y="571"/>
                    <a:pt x="170" y="571"/>
                    <a:pt x="170" y="571"/>
                  </a:cubicBezTo>
                  <a:cubicBezTo>
                    <a:pt x="165" y="571"/>
                    <a:pt x="165" y="571"/>
                    <a:pt x="165" y="571"/>
                  </a:cubicBezTo>
                  <a:cubicBezTo>
                    <a:pt x="165" y="566"/>
                    <a:pt x="165" y="566"/>
                    <a:pt x="165" y="566"/>
                  </a:cubicBezTo>
                  <a:cubicBezTo>
                    <a:pt x="165" y="566"/>
                    <a:pt x="165" y="566"/>
                    <a:pt x="165" y="566"/>
                  </a:cubicBezTo>
                  <a:cubicBezTo>
                    <a:pt x="165" y="566"/>
                    <a:pt x="165" y="555"/>
                    <a:pt x="164" y="553"/>
                  </a:cubicBezTo>
                  <a:cubicBezTo>
                    <a:pt x="163" y="551"/>
                    <a:pt x="158" y="543"/>
                    <a:pt x="157" y="542"/>
                  </a:cubicBezTo>
                  <a:cubicBezTo>
                    <a:pt x="156" y="540"/>
                    <a:pt x="152" y="534"/>
                    <a:pt x="149" y="531"/>
                  </a:cubicBezTo>
                  <a:cubicBezTo>
                    <a:pt x="145" y="528"/>
                    <a:pt x="146" y="522"/>
                    <a:pt x="147" y="521"/>
                  </a:cubicBezTo>
                  <a:cubicBezTo>
                    <a:pt x="147" y="520"/>
                    <a:pt x="152" y="510"/>
                    <a:pt x="153" y="508"/>
                  </a:cubicBezTo>
                  <a:cubicBezTo>
                    <a:pt x="153" y="506"/>
                    <a:pt x="153" y="505"/>
                    <a:pt x="151" y="503"/>
                  </a:cubicBezTo>
                  <a:cubicBezTo>
                    <a:pt x="149" y="502"/>
                    <a:pt x="140" y="498"/>
                    <a:pt x="140" y="498"/>
                  </a:cubicBezTo>
                  <a:cubicBezTo>
                    <a:pt x="140" y="498"/>
                    <a:pt x="140" y="488"/>
                    <a:pt x="140" y="486"/>
                  </a:cubicBezTo>
                  <a:cubicBezTo>
                    <a:pt x="140" y="485"/>
                    <a:pt x="140" y="484"/>
                    <a:pt x="138" y="481"/>
                  </a:cubicBezTo>
                  <a:cubicBezTo>
                    <a:pt x="136" y="478"/>
                    <a:pt x="137" y="476"/>
                    <a:pt x="139" y="476"/>
                  </a:cubicBezTo>
                  <a:cubicBezTo>
                    <a:pt x="142" y="476"/>
                    <a:pt x="141" y="472"/>
                    <a:pt x="141" y="471"/>
                  </a:cubicBezTo>
                  <a:cubicBezTo>
                    <a:pt x="141" y="471"/>
                    <a:pt x="140" y="467"/>
                    <a:pt x="140" y="464"/>
                  </a:cubicBezTo>
                  <a:cubicBezTo>
                    <a:pt x="140" y="461"/>
                    <a:pt x="137" y="456"/>
                    <a:pt x="135" y="456"/>
                  </a:cubicBezTo>
                  <a:cubicBezTo>
                    <a:pt x="133" y="456"/>
                    <a:pt x="131" y="454"/>
                    <a:pt x="131" y="454"/>
                  </a:cubicBezTo>
                  <a:cubicBezTo>
                    <a:pt x="131" y="454"/>
                    <a:pt x="131" y="449"/>
                    <a:pt x="130" y="447"/>
                  </a:cubicBezTo>
                  <a:cubicBezTo>
                    <a:pt x="130" y="444"/>
                    <a:pt x="126" y="437"/>
                    <a:pt x="125" y="436"/>
                  </a:cubicBezTo>
                  <a:cubicBezTo>
                    <a:pt x="124" y="435"/>
                    <a:pt x="123" y="433"/>
                    <a:pt x="124" y="432"/>
                  </a:cubicBezTo>
                  <a:cubicBezTo>
                    <a:pt x="125" y="431"/>
                    <a:pt x="129" y="428"/>
                    <a:pt x="131" y="428"/>
                  </a:cubicBezTo>
                  <a:cubicBezTo>
                    <a:pt x="132" y="428"/>
                    <a:pt x="131" y="425"/>
                    <a:pt x="130" y="424"/>
                  </a:cubicBezTo>
                  <a:cubicBezTo>
                    <a:pt x="128" y="424"/>
                    <a:pt x="128" y="423"/>
                    <a:pt x="128" y="421"/>
                  </a:cubicBezTo>
                  <a:cubicBezTo>
                    <a:pt x="128" y="420"/>
                    <a:pt x="125" y="420"/>
                    <a:pt x="122" y="420"/>
                  </a:cubicBezTo>
                  <a:cubicBezTo>
                    <a:pt x="120" y="420"/>
                    <a:pt x="121" y="417"/>
                    <a:pt x="121" y="415"/>
                  </a:cubicBezTo>
                  <a:cubicBezTo>
                    <a:pt x="120" y="414"/>
                    <a:pt x="118" y="409"/>
                    <a:pt x="115" y="407"/>
                  </a:cubicBezTo>
                  <a:cubicBezTo>
                    <a:pt x="112" y="405"/>
                    <a:pt x="115" y="403"/>
                    <a:pt x="118" y="403"/>
                  </a:cubicBezTo>
                  <a:cubicBezTo>
                    <a:pt x="120" y="403"/>
                    <a:pt x="121" y="402"/>
                    <a:pt x="121" y="399"/>
                  </a:cubicBezTo>
                  <a:cubicBezTo>
                    <a:pt x="121" y="396"/>
                    <a:pt x="117" y="396"/>
                    <a:pt x="114" y="395"/>
                  </a:cubicBezTo>
                  <a:cubicBezTo>
                    <a:pt x="111" y="395"/>
                    <a:pt x="105" y="395"/>
                    <a:pt x="104" y="395"/>
                  </a:cubicBezTo>
                  <a:cubicBezTo>
                    <a:pt x="102" y="395"/>
                    <a:pt x="96" y="390"/>
                    <a:pt x="96" y="390"/>
                  </a:cubicBezTo>
                  <a:cubicBezTo>
                    <a:pt x="96" y="389"/>
                    <a:pt x="94" y="384"/>
                    <a:pt x="94" y="382"/>
                  </a:cubicBezTo>
                  <a:cubicBezTo>
                    <a:pt x="93" y="380"/>
                    <a:pt x="90" y="378"/>
                    <a:pt x="88" y="380"/>
                  </a:cubicBezTo>
                  <a:cubicBezTo>
                    <a:pt x="85" y="381"/>
                    <a:pt x="83" y="381"/>
                    <a:pt x="82" y="378"/>
                  </a:cubicBezTo>
                  <a:cubicBezTo>
                    <a:pt x="81" y="374"/>
                    <a:pt x="82" y="371"/>
                    <a:pt x="83" y="370"/>
                  </a:cubicBezTo>
                  <a:cubicBezTo>
                    <a:pt x="83" y="369"/>
                    <a:pt x="83" y="362"/>
                    <a:pt x="78" y="362"/>
                  </a:cubicBezTo>
                  <a:cubicBezTo>
                    <a:pt x="73" y="362"/>
                    <a:pt x="69" y="362"/>
                    <a:pt x="67" y="361"/>
                  </a:cubicBezTo>
                  <a:cubicBezTo>
                    <a:pt x="65" y="361"/>
                    <a:pt x="62" y="359"/>
                    <a:pt x="62" y="358"/>
                  </a:cubicBezTo>
                  <a:cubicBezTo>
                    <a:pt x="62" y="356"/>
                    <a:pt x="62" y="353"/>
                    <a:pt x="60" y="351"/>
                  </a:cubicBezTo>
                  <a:cubicBezTo>
                    <a:pt x="58" y="349"/>
                    <a:pt x="57" y="344"/>
                    <a:pt x="57" y="344"/>
                  </a:cubicBezTo>
                  <a:cubicBezTo>
                    <a:pt x="57" y="344"/>
                    <a:pt x="57" y="337"/>
                    <a:pt x="57" y="336"/>
                  </a:cubicBezTo>
                  <a:cubicBezTo>
                    <a:pt x="57" y="334"/>
                    <a:pt x="55" y="332"/>
                    <a:pt x="51" y="332"/>
                  </a:cubicBezTo>
                  <a:cubicBezTo>
                    <a:pt x="48" y="332"/>
                    <a:pt x="46" y="328"/>
                    <a:pt x="46" y="328"/>
                  </a:cubicBezTo>
                  <a:cubicBezTo>
                    <a:pt x="46" y="327"/>
                    <a:pt x="45" y="323"/>
                    <a:pt x="45" y="321"/>
                  </a:cubicBezTo>
                  <a:cubicBezTo>
                    <a:pt x="45" y="320"/>
                    <a:pt x="44" y="318"/>
                    <a:pt x="42" y="317"/>
                  </a:cubicBezTo>
                  <a:cubicBezTo>
                    <a:pt x="41" y="317"/>
                    <a:pt x="39" y="319"/>
                    <a:pt x="39" y="319"/>
                  </a:cubicBezTo>
                  <a:cubicBezTo>
                    <a:pt x="39" y="319"/>
                    <a:pt x="24" y="320"/>
                    <a:pt x="22" y="320"/>
                  </a:cubicBezTo>
                  <a:cubicBezTo>
                    <a:pt x="20" y="320"/>
                    <a:pt x="7" y="315"/>
                    <a:pt x="6" y="314"/>
                  </a:cubicBezTo>
                  <a:cubicBezTo>
                    <a:pt x="5" y="313"/>
                    <a:pt x="4" y="312"/>
                    <a:pt x="3" y="311"/>
                  </a:cubicBezTo>
                  <a:cubicBezTo>
                    <a:pt x="2" y="311"/>
                    <a:pt x="2" y="310"/>
                    <a:pt x="2" y="310"/>
                  </a:cubicBezTo>
                  <a:cubicBezTo>
                    <a:pt x="0" y="308"/>
                    <a:pt x="1" y="307"/>
                    <a:pt x="1" y="307"/>
                  </a:cubicBezTo>
                  <a:cubicBezTo>
                    <a:pt x="1" y="307"/>
                    <a:pt x="2" y="305"/>
                    <a:pt x="4" y="304"/>
                  </a:cubicBezTo>
                  <a:cubicBezTo>
                    <a:pt x="6" y="303"/>
                    <a:pt x="7" y="304"/>
                    <a:pt x="8" y="303"/>
                  </a:cubicBezTo>
                  <a:cubicBezTo>
                    <a:pt x="8" y="302"/>
                    <a:pt x="10" y="303"/>
                    <a:pt x="11" y="305"/>
                  </a:cubicBezTo>
                  <a:cubicBezTo>
                    <a:pt x="11" y="307"/>
                    <a:pt x="17" y="310"/>
                    <a:pt x="19" y="306"/>
                  </a:cubicBezTo>
                  <a:cubicBezTo>
                    <a:pt x="21" y="301"/>
                    <a:pt x="20" y="299"/>
                    <a:pt x="20" y="299"/>
                  </a:cubicBezTo>
                  <a:cubicBezTo>
                    <a:pt x="20" y="299"/>
                    <a:pt x="25" y="298"/>
                    <a:pt x="27" y="298"/>
                  </a:cubicBezTo>
                  <a:cubicBezTo>
                    <a:pt x="28" y="297"/>
                    <a:pt x="29" y="298"/>
                    <a:pt x="30" y="296"/>
                  </a:cubicBezTo>
                  <a:cubicBezTo>
                    <a:pt x="32" y="295"/>
                    <a:pt x="31" y="286"/>
                    <a:pt x="31" y="286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4" y="282"/>
                    <a:pt x="34" y="279"/>
                    <a:pt x="35" y="276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4"/>
                    <a:pt x="36" y="274"/>
                    <a:pt x="36" y="273"/>
                  </a:cubicBezTo>
                  <a:cubicBezTo>
                    <a:pt x="36" y="273"/>
                    <a:pt x="35" y="272"/>
                    <a:pt x="35" y="271"/>
                  </a:cubicBezTo>
                  <a:cubicBezTo>
                    <a:pt x="35" y="271"/>
                    <a:pt x="35" y="270"/>
                    <a:pt x="34" y="270"/>
                  </a:cubicBezTo>
                  <a:cubicBezTo>
                    <a:pt x="33" y="266"/>
                    <a:pt x="33" y="262"/>
                    <a:pt x="33" y="259"/>
                  </a:cubicBezTo>
                  <a:cubicBezTo>
                    <a:pt x="33" y="259"/>
                    <a:pt x="33" y="259"/>
                    <a:pt x="33" y="259"/>
                  </a:cubicBezTo>
                  <a:cubicBezTo>
                    <a:pt x="34" y="256"/>
                    <a:pt x="34" y="256"/>
                    <a:pt x="34" y="256"/>
                  </a:cubicBezTo>
                  <a:cubicBezTo>
                    <a:pt x="34" y="255"/>
                    <a:pt x="35" y="254"/>
                    <a:pt x="35" y="254"/>
                  </a:cubicBezTo>
                  <a:cubicBezTo>
                    <a:pt x="35" y="254"/>
                    <a:pt x="36" y="253"/>
                    <a:pt x="36" y="253"/>
                  </a:cubicBezTo>
                  <a:cubicBezTo>
                    <a:pt x="37" y="251"/>
                    <a:pt x="38" y="250"/>
                    <a:pt x="38" y="248"/>
                  </a:cubicBezTo>
                  <a:cubicBezTo>
                    <a:pt x="38" y="246"/>
                    <a:pt x="38" y="245"/>
                    <a:pt x="38" y="243"/>
                  </a:cubicBezTo>
                  <a:cubicBezTo>
                    <a:pt x="37" y="242"/>
                    <a:pt x="37" y="241"/>
                    <a:pt x="37" y="239"/>
                  </a:cubicBezTo>
                  <a:cubicBezTo>
                    <a:pt x="37" y="238"/>
                    <a:pt x="37" y="237"/>
                    <a:pt x="38" y="237"/>
                  </a:cubicBezTo>
                  <a:cubicBezTo>
                    <a:pt x="38" y="236"/>
                    <a:pt x="38" y="236"/>
                    <a:pt x="38" y="235"/>
                  </a:cubicBezTo>
                  <a:cubicBezTo>
                    <a:pt x="38" y="235"/>
                    <a:pt x="38" y="234"/>
                    <a:pt x="38" y="233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38" y="232"/>
                    <a:pt x="38" y="232"/>
                    <a:pt x="38" y="231"/>
                  </a:cubicBezTo>
                  <a:cubicBezTo>
                    <a:pt x="39" y="231"/>
                    <a:pt x="57" y="230"/>
                    <a:pt x="58" y="230"/>
                  </a:cubicBezTo>
                  <a:cubicBezTo>
                    <a:pt x="58" y="230"/>
                    <a:pt x="60" y="230"/>
                    <a:pt x="60" y="230"/>
                  </a:cubicBezTo>
                  <a:cubicBezTo>
                    <a:pt x="60" y="230"/>
                    <a:pt x="67" y="243"/>
                    <a:pt x="67" y="244"/>
                  </a:cubicBezTo>
                  <a:cubicBezTo>
                    <a:pt x="67" y="245"/>
                    <a:pt x="68" y="248"/>
                    <a:pt x="70" y="249"/>
                  </a:cubicBezTo>
                  <a:cubicBezTo>
                    <a:pt x="72" y="249"/>
                    <a:pt x="85" y="249"/>
                    <a:pt x="87" y="249"/>
                  </a:cubicBezTo>
                  <a:cubicBezTo>
                    <a:pt x="89" y="249"/>
                    <a:pt x="89" y="247"/>
                    <a:pt x="89" y="246"/>
                  </a:cubicBezTo>
                  <a:cubicBezTo>
                    <a:pt x="89" y="244"/>
                    <a:pt x="91" y="243"/>
                    <a:pt x="93" y="242"/>
                  </a:cubicBezTo>
                  <a:cubicBezTo>
                    <a:pt x="96" y="241"/>
                    <a:pt x="101" y="242"/>
                    <a:pt x="104" y="243"/>
                  </a:cubicBezTo>
                  <a:cubicBezTo>
                    <a:pt x="107" y="244"/>
                    <a:pt x="109" y="243"/>
                    <a:pt x="110" y="242"/>
                  </a:cubicBezTo>
                  <a:cubicBezTo>
                    <a:pt x="111" y="241"/>
                    <a:pt x="116" y="233"/>
                    <a:pt x="117" y="231"/>
                  </a:cubicBezTo>
                  <a:cubicBezTo>
                    <a:pt x="119" y="230"/>
                    <a:pt x="118" y="228"/>
                    <a:pt x="116" y="227"/>
                  </a:cubicBezTo>
                  <a:cubicBezTo>
                    <a:pt x="115" y="227"/>
                    <a:pt x="113" y="227"/>
                    <a:pt x="113" y="226"/>
                  </a:cubicBezTo>
                  <a:cubicBezTo>
                    <a:pt x="113" y="225"/>
                    <a:pt x="113" y="220"/>
                    <a:pt x="113" y="220"/>
                  </a:cubicBezTo>
                  <a:cubicBezTo>
                    <a:pt x="113" y="220"/>
                    <a:pt x="116" y="219"/>
                    <a:pt x="118" y="219"/>
                  </a:cubicBezTo>
                  <a:cubicBezTo>
                    <a:pt x="119" y="218"/>
                    <a:pt x="118" y="215"/>
                    <a:pt x="117" y="215"/>
                  </a:cubicBezTo>
                  <a:cubicBezTo>
                    <a:pt x="116" y="215"/>
                    <a:pt x="114" y="217"/>
                    <a:pt x="112" y="217"/>
                  </a:cubicBezTo>
                  <a:cubicBezTo>
                    <a:pt x="110" y="217"/>
                    <a:pt x="111" y="214"/>
                    <a:pt x="111" y="214"/>
                  </a:cubicBezTo>
                  <a:cubicBezTo>
                    <a:pt x="111" y="214"/>
                    <a:pt x="114" y="209"/>
                    <a:pt x="115" y="209"/>
                  </a:cubicBezTo>
                  <a:cubicBezTo>
                    <a:pt x="115" y="209"/>
                    <a:pt x="116" y="208"/>
                    <a:pt x="117" y="208"/>
                  </a:cubicBezTo>
                  <a:cubicBezTo>
                    <a:pt x="118" y="208"/>
                    <a:pt x="121" y="208"/>
                    <a:pt x="123" y="208"/>
                  </a:cubicBezTo>
                  <a:cubicBezTo>
                    <a:pt x="124" y="208"/>
                    <a:pt x="127" y="206"/>
                    <a:pt x="127" y="205"/>
                  </a:cubicBezTo>
                  <a:cubicBezTo>
                    <a:pt x="128" y="205"/>
                    <a:pt x="136" y="196"/>
                    <a:pt x="138" y="194"/>
                  </a:cubicBezTo>
                  <a:cubicBezTo>
                    <a:pt x="140" y="192"/>
                    <a:pt x="144" y="193"/>
                    <a:pt x="145" y="194"/>
                  </a:cubicBezTo>
                  <a:cubicBezTo>
                    <a:pt x="145" y="194"/>
                    <a:pt x="146" y="197"/>
                    <a:pt x="147" y="198"/>
                  </a:cubicBezTo>
                  <a:cubicBezTo>
                    <a:pt x="148" y="198"/>
                    <a:pt x="153" y="197"/>
                    <a:pt x="155" y="197"/>
                  </a:cubicBezTo>
                  <a:cubicBezTo>
                    <a:pt x="157" y="196"/>
                    <a:pt x="157" y="192"/>
                    <a:pt x="157" y="190"/>
                  </a:cubicBezTo>
                  <a:cubicBezTo>
                    <a:pt x="157" y="188"/>
                    <a:pt x="160" y="186"/>
                    <a:pt x="161" y="186"/>
                  </a:cubicBezTo>
                  <a:cubicBezTo>
                    <a:pt x="162" y="186"/>
                    <a:pt x="177" y="187"/>
                    <a:pt x="177" y="187"/>
                  </a:cubicBezTo>
                  <a:cubicBezTo>
                    <a:pt x="177" y="187"/>
                    <a:pt x="183" y="179"/>
                    <a:pt x="184" y="177"/>
                  </a:cubicBezTo>
                  <a:cubicBezTo>
                    <a:pt x="186" y="176"/>
                    <a:pt x="191" y="175"/>
                    <a:pt x="192" y="175"/>
                  </a:cubicBezTo>
                  <a:cubicBezTo>
                    <a:pt x="193" y="175"/>
                    <a:pt x="197" y="175"/>
                    <a:pt x="198" y="175"/>
                  </a:cubicBezTo>
                  <a:cubicBezTo>
                    <a:pt x="199" y="175"/>
                    <a:pt x="205" y="173"/>
                    <a:pt x="207" y="172"/>
                  </a:cubicBezTo>
                  <a:cubicBezTo>
                    <a:pt x="209" y="171"/>
                    <a:pt x="212" y="166"/>
                    <a:pt x="212" y="166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8" y="158"/>
                    <a:pt x="238" y="158"/>
                    <a:pt x="238" y="158"/>
                  </a:cubicBezTo>
                  <a:cubicBezTo>
                    <a:pt x="238" y="158"/>
                    <a:pt x="223" y="137"/>
                    <a:pt x="221" y="135"/>
                  </a:cubicBezTo>
                  <a:cubicBezTo>
                    <a:pt x="219" y="133"/>
                    <a:pt x="215" y="127"/>
                    <a:pt x="214" y="126"/>
                  </a:cubicBezTo>
                  <a:cubicBezTo>
                    <a:pt x="214" y="124"/>
                    <a:pt x="209" y="108"/>
                    <a:pt x="208" y="98"/>
                  </a:cubicBezTo>
                  <a:cubicBezTo>
                    <a:pt x="207" y="88"/>
                    <a:pt x="209" y="61"/>
                    <a:pt x="209" y="61"/>
                  </a:cubicBezTo>
                  <a:cubicBezTo>
                    <a:pt x="232" y="59"/>
                    <a:pt x="232" y="59"/>
                    <a:pt x="232" y="59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3" y="68"/>
                    <a:pt x="245" y="36"/>
                    <a:pt x="245" y="35"/>
                  </a:cubicBezTo>
                  <a:cubicBezTo>
                    <a:pt x="245" y="33"/>
                    <a:pt x="250" y="19"/>
                    <a:pt x="251" y="17"/>
                  </a:cubicBezTo>
                  <a:cubicBezTo>
                    <a:pt x="252" y="15"/>
                    <a:pt x="251" y="12"/>
                    <a:pt x="250" y="11"/>
                  </a:cubicBezTo>
                  <a:cubicBezTo>
                    <a:pt x="249" y="10"/>
                    <a:pt x="244" y="8"/>
                    <a:pt x="244" y="8"/>
                  </a:cubicBezTo>
                  <a:cubicBezTo>
                    <a:pt x="244" y="8"/>
                    <a:pt x="252" y="2"/>
                    <a:pt x="254" y="1"/>
                  </a:cubicBezTo>
                  <a:cubicBezTo>
                    <a:pt x="256" y="0"/>
                    <a:pt x="257" y="2"/>
                    <a:pt x="257" y="3"/>
                  </a:cubicBezTo>
                  <a:cubicBezTo>
                    <a:pt x="258" y="3"/>
                    <a:pt x="260" y="7"/>
                    <a:pt x="260" y="7"/>
                  </a:cubicBezTo>
                  <a:cubicBezTo>
                    <a:pt x="261" y="8"/>
                    <a:pt x="262" y="12"/>
                    <a:pt x="261" y="15"/>
                  </a:cubicBezTo>
                  <a:cubicBezTo>
                    <a:pt x="260" y="17"/>
                    <a:pt x="262" y="19"/>
                    <a:pt x="262" y="21"/>
                  </a:cubicBezTo>
                  <a:cubicBezTo>
                    <a:pt x="263" y="23"/>
                    <a:pt x="263" y="26"/>
                    <a:pt x="263" y="28"/>
                  </a:cubicBezTo>
                  <a:cubicBezTo>
                    <a:pt x="263" y="29"/>
                    <a:pt x="266" y="34"/>
                    <a:pt x="267" y="35"/>
                  </a:cubicBezTo>
                  <a:cubicBezTo>
                    <a:pt x="268" y="36"/>
                    <a:pt x="272" y="40"/>
                    <a:pt x="272" y="40"/>
                  </a:cubicBezTo>
                  <a:cubicBezTo>
                    <a:pt x="272" y="40"/>
                    <a:pt x="277" y="41"/>
                    <a:pt x="278" y="42"/>
                  </a:cubicBezTo>
                  <a:cubicBezTo>
                    <a:pt x="279" y="42"/>
                    <a:pt x="285" y="42"/>
                    <a:pt x="288" y="42"/>
                  </a:cubicBezTo>
                  <a:cubicBezTo>
                    <a:pt x="291" y="42"/>
                    <a:pt x="293" y="40"/>
                    <a:pt x="293" y="40"/>
                  </a:cubicBezTo>
                  <a:cubicBezTo>
                    <a:pt x="293" y="40"/>
                    <a:pt x="296" y="41"/>
                    <a:pt x="297" y="42"/>
                  </a:cubicBezTo>
                  <a:cubicBezTo>
                    <a:pt x="298" y="44"/>
                    <a:pt x="298" y="46"/>
                    <a:pt x="296" y="47"/>
                  </a:cubicBezTo>
                  <a:cubicBezTo>
                    <a:pt x="295" y="48"/>
                    <a:pt x="295" y="50"/>
                    <a:pt x="296" y="50"/>
                  </a:cubicBezTo>
                  <a:cubicBezTo>
                    <a:pt x="297" y="50"/>
                    <a:pt x="302" y="53"/>
                    <a:pt x="302" y="53"/>
                  </a:cubicBezTo>
                  <a:cubicBezTo>
                    <a:pt x="302" y="53"/>
                    <a:pt x="308" y="54"/>
                    <a:pt x="308" y="54"/>
                  </a:cubicBezTo>
                  <a:cubicBezTo>
                    <a:pt x="309" y="55"/>
                    <a:pt x="326" y="68"/>
                    <a:pt x="327" y="68"/>
                  </a:cubicBezTo>
                  <a:cubicBezTo>
                    <a:pt x="329" y="69"/>
                    <a:pt x="331" y="72"/>
                    <a:pt x="333" y="73"/>
                  </a:cubicBezTo>
                  <a:cubicBezTo>
                    <a:pt x="334" y="75"/>
                    <a:pt x="336" y="73"/>
                    <a:pt x="336" y="73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50" y="75"/>
                    <a:pt x="350" y="75"/>
                    <a:pt x="350" y="75"/>
                  </a:cubicBezTo>
                  <a:cubicBezTo>
                    <a:pt x="352" y="73"/>
                    <a:pt x="352" y="73"/>
                    <a:pt x="352" y="73"/>
                  </a:cubicBezTo>
                  <a:cubicBezTo>
                    <a:pt x="352" y="73"/>
                    <a:pt x="374" y="83"/>
                    <a:pt x="375" y="84"/>
                  </a:cubicBezTo>
                  <a:cubicBezTo>
                    <a:pt x="377" y="85"/>
                    <a:pt x="380" y="84"/>
                    <a:pt x="380" y="84"/>
                  </a:cubicBezTo>
                  <a:cubicBezTo>
                    <a:pt x="380" y="83"/>
                    <a:pt x="385" y="82"/>
                    <a:pt x="386" y="84"/>
                  </a:cubicBezTo>
                  <a:cubicBezTo>
                    <a:pt x="387" y="85"/>
                    <a:pt x="392" y="84"/>
                    <a:pt x="393" y="85"/>
                  </a:cubicBezTo>
                  <a:cubicBezTo>
                    <a:pt x="395" y="85"/>
                    <a:pt x="397" y="86"/>
                    <a:pt x="398" y="83"/>
                  </a:cubicBezTo>
                  <a:cubicBezTo>
                    <a:pt x="399" y="81"/>
                    <a:pt x="402" y="82"/>
                    <a:pt x="403" y="84"/>
                  </a:cubicBezTo>
                  <a:cubicBezTo>
                    <a:pt x="404" y="85"/>
                    <a:pt x="406" y="88"/>
                    <a:pt x="406" y="88"/>
                  </a:cubicBezTo>
                  <a:cubicBezTo>
                    <a:pt x="406" y="88"/>
                    <a:pt x="413" y="89"/>
                    <a:pt x="416" y="89"/>
                  </a:cubicBezTo>
                  <a:cubicBezTo>
                    <a:pt x="418" y="89"/>
                    <a:pt x="417" y="92"/>
                    <a:pt x="418" y="93"/>
                  </a:cubicBezTo>
                  <a:cubicBezTo>
                    <a:pt x="419" y="93"/>
                    <a:pt x="428" y="101"/>
                    <a:pt x="429" y="102"/>
                  </a:cubicBezTo>
                  <a:cubicBezTo>
                    <a:pt x="431" y="103"/>
                    <a:pt x="432" y="104"/>
                    <a:pt x="434" y="103"/>
                  </a:cubicBezTo>
                  <a:cubicBezTo>
                    <a:pt x="435" y="101"/>
                    <a:pt x="440" y="103"/>
                    <a:pt x="441" y="103"/>
                  </a:cubicBezTo>
                  <a:cubicBezTo>
                    <a:pt x="442" y="103"/>
                    <a:pt x="443" y="103"/>
                    <a:pt x="445" y="101"/>
                  </a:cubicBezTo>
                  <a:cubicBezTo>
                    <a:pt x="448" y="100"/>
                    <a:pt x="449" y="103"/>
                    <a:pt x="450" y="104"/>
                  </a:cubicBezTo>
                  <a:cubicBezTo>
                    <a:pt x="450" y="105"/>
                    <a:pt x="455" y="119"/>
                    <a:pt x="456" y="121"/>
                  </a:cubicBezTo>
                  <a:cubicBezTo>
                    <a:pt x="457" y="123"/>
                    <a:pt x="456" y="125"/>
                    <a:pt x="454" y="126"/>
                  </a:cubicBezTo>
                  <a:cubicBezTo>
                    <a:pt x="452" y="127"/>
                    <a:pt x="453" y="128"/>
                    <a:pt x="453" y="129"/>
                  </a:cubicBezTo>
                  <a:cubicBezTo>
                    <a:pt x="454" y="129"/>
                    <a:pt x="456" y="133"/>
                    <a:pt x="456" y="134"/>
                  </a:cubicBezTo>
                  <a:cubicBezTo>
                    <a:pt x="457" y="135"/>
                    <a:pt x="457" y="137"/>
                    <a:pt x="456" y="139"/>
                  </a:cubicBezTo>
                  <a:cubicBezTo>
                    <a:pt x="455" y="141"/>
                    <a:pt x="456" y="142"/>
                    <a:pt x="457" y="142"/>
                  </a:cubicBezTo>
                  <a:cubicBezTo>
                    <a:pt x="458" y="143"/>
                    <a:pt x="461" y="145"/>
                    <a:pt x="462" y="146"/>
                  </a:cubicBezTo>
                  <a:cubicBezTo>
                    <a:pt x="462" y="147"/>
                    <a:pt x="462" y="150"/>
                    <a:pt x="461" y="150"/>
                  </a:cubicBezTo>
                  <a:cubicBezTo>
                    <a:pt x="459" y="150"/>
                    <a:pt x="460" y="152"/>
                    <a:pt x="462" y="153"/>
                  </a:cubicBezTo>
                  <a:cubicBezTo>
                    <a:pt x="464" y="153"/>
                    <a:pt x="463" y="156"/>
                    <a:pt x="461" y="156"/>
                  </a:cubicBezTo>
                  <a:cubicBezTo>
                    <a:pt x="459" y="156"/>
                    <a:pt x="459" y="159"/>
                    <a:pt x="459" y="160"/>
                  </a:cubicBezTo>
                  <a:cubicBezTo>
                    <a:pt x="459" y="161"/>
                    <a:pt x="458" y="164"/>
                    <a:pt x="457" y="165"/>
                  </a:cubicBezTo>
                  <a:cubicBezTo>
                    <a:pt x="456" y="167"/>
                    <a:pt x="458" y="169"/>
                    <a:pt x="458" y="170"/>
                  </a:cubicBezTo>
                  <a:cubicBezTo>
                    <a:pt x="458" y="171"/>
                    <a:pt x="464" y="179"/>
                    <a:pt x="464" y="179"/>
                  </a:cubicBezTo>
                  <a:cubicBezTo>
                    <a:pt x="464" y="179"/>
                    <a:pt x="463" y="180"/>
                    <a:pt x="463" y="182"/>
                  </a:cubicBezTo>
                  <a:cubicBezTo>
                    <a:pt x="462" y="183"/>
                    <a:pt x="463" y="185"/>
                    <a:pt x="463" y="185"/>
                  </a:cubicBezTo>
                  <a:cubicBezTo>
                    <a:pt x="466" y="190"/>
                    <a:pt x="466" y="190"/>
                    <a:pt x="466" y="190"/>
                  </a:cubicBezTo>
                  <a:cubicBezTo>
                    <a:pt x="455" y="199"/>
                    <a:pt x="455" y="199"/>
                    <a:pt x="455" y="199"/>
                  </a:cubicBezTo>
                  <a:cubicBezTo>
                    <a:pt x="455" y="199"/>
                    <a:pt x="455" y="201"/>
                    <a:pt x="455" y="203"/>
                  </a:cubicBezTo>
                  <a:cubicBezTo>
                    <a:pt x="455" y="204"/>
                    <a:pt x="454" y="207"/>
                    <a:pt x="452" y="209"/>
                  </a:cubicBezTo>
                  <a:cubicBezTo>
                    <a:pt x="451" y="210"/>
                    <a:pt x="453" y="211"/>
                    <a:pt x="453" y="212"/>
                  </a:cubicBezTo>
                  <a:cubicBezTo>
                    <a:pt x="454" y="213"/>
                    <a:pt x="458" y="215"/>
                    <a:pt x="458" y="215"/>
                  </a:cubicBezTo>
                  <a:cubicBezTo>
                    <a:pt x="458" y="215"/>
                    <a:pt x="460" y="220"/>
                    <a:pt x="461" y="221"/>
                  </a:cubicBezTo>
                  <a:cubicBezTo>
                    <a:pt x="461" y="222"/>
                    <a:pt x="462" y="226"/>
                    <a:pt x="461" y="227"/>
                  </a:cubicBezTo>
                  <a:cubicBezTo>
                    <a:pt x="460" y="228"/>
                    <a:pt x="460" y="233"/>
                    <a:pt x="460" y="234"/>
                  </a:cubicBezTo>
                  <a:cubicBezTo>
                    <a:pt x="461" y="235"/>
                    <a:pt x="461" y="243"/>
                    <a:pt x="460" y="244"/>
                  </a:cubicBezTo>
                  <a:cubicBezTo>
                    <a:pt x="459" y="245"/>
                    <a:pt x="458" y="246"/>
                    <a:pt x="458" y="248"/>
                  </a:cubicBezTo>
                  <a:cubicBezTo>
                    <a:pt x="458" y="249"/>
                    <a:pt x="460" y="250"/>
                    <a:pt x="461" y="249"/>
                  </a:cubicBezTo>
                  <a:cubicBezTo>
                    <a:pt x="462" y="249"/>
                    <a:pt x="465" y="248"/>
                    <a:pt x="467" y="248"/>
                  </a:cubicBezTo>
                  <a:cubicBezTo>
                    <a:pt x="469" y="248"/>
                    <a:pt x="477" y="245"/>
                    <a:pt x="477" y="245"/>
                  </a:cubicBezTo>
                  <a:cubicBezTo>
                    <a:pt x="477" y="245"/>
                    <a:pt x="479" y="253"/>
                    <a:pt x="479" y="254"/>
                  </a:cubicBezTo>
                  <a:cubicBezTo>
                    <a:pt x="479" y="255"/>
                    <a:pt x="484" y="262"/>
                    <a:pt x="485" y="263"/>
                  </a:cubicBezTo>
                  <a:cubicBezTo>
                    <a:pt x="486" y="264"/>
                    <a:pt x="485" y="268"/>
                    <a:pt x="485" y="270"/>
                  </a:cubicBezTo>
                  <a:cubicBezTo>
                    <a:pt x="485" y="272"/>
                    <a:pt x="487" y="276"/>
                    <a:pt x="488" y="277"/>
                  </a:cubicBezTo>
                  <a:cubicBezTo>
                    <a:pt x="488" y="278"/>
                    <a:pt x="489" y="281"/>
                    <a:pt x="490" y="283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58914F1F-2720-4708-8E4A-E0DF88770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9395" y="4878454"/>
              <a:ext cx="3856734" cy="3805084"/>
            </a:xfrm>
            <a:custGeom>
              <a:avLst/>
              <a:gdLst>
                <a:gd name="T0" fmla="*/ 243 w 852"/>
                <a:gd name="T1" fmla="*/ 39 h 840"/>
                <a:gd name="T2" fmla="*/ 311 w 852"/>
                <a:gd name="T3" fmla="*/ 57 h 840"/>
                <a:gd name="T4" fmla="*/ 314 w 852"/>
                <a:gd name="T5" fmla="*/ 60 h 840"/>
                <a:gd name="T6" fmla="*/ 322 w 852"/>
                <a:gd name="T7" fmla="*/ 90 h 840"/>
                <a:gd name="T8" fmla="*/ 331 w 852"/>
                <a:gd name="T9" fmla="*/ 98 h 840"/>
                <a:gd name="T10" fmla="*/ 339 w 852"/>
                <a:gd name="T11" fmla="*/ 113 h 840"/>
                <a:gd name="T12" fmla="*/ 337 w 852"/>
                <a:gd name="T13" fmla="*/ 109 h 840"/>
                <a:gd name="T14" fmla="*/ 333 w 852"/>
                <a:gd name="T15" fmla="*/ 113 h 840"/>
                <a:gd name="T16" fmla="*/ 337 w 852"/>
                <a:gd name="T17" fmla="*/ 118 h 840"/>
                <a:gd name="T18" fmla="*/ 338 w 852"/>
                <a:gd name="T19" fmla="*/ 124 h 840"/>
                <a:gd name="T20" fmla="*/ 341 w 852"/>
                <a:gd name="T21" fmla="*/ 125 h 840"/>
                <a:gd name="T22" fmla="*/ 354 w 852"/>
                <a:gd name="T23" fmla="*/ 130 h 840"/>
                <a:gd name="T24" fmla="*/ 367 w 852"/>
                <a:gd name="T25" fmla="*/ 132 h 840"/>
                <a:gd name="T26" fmla="*/ 365 w 852"/>
                <a:gd name="T27" fmla="*/ 139 h 840"/>
                <a:gd name="T28" fmla="*/ 358 w 852"/>
                <a:gd name="T29" fmla="*/ 140 h 840"/>
                <a:gd name="T30" fmla="*/ 368 w 852"/>
                <a:gd name="T31" fmla="*/ 143 h 840"/>
                <a:gd name="T32" fmla="*/ 372 w 852"/>
                <a:gd name="T33" fmla="*/ 149 h 840"/>
                <a:gd name="T34" fmla="*/ 375 w 852"/>
                <a:gd name="T35" fmla="*/ 162 h 840"/>
                <a:gd name="T36" fmla="*/ 379 w 852"/>
                <a:gd name="T37" fmla="*/ 163 h 840"/>
                <a:gd name="T38" fmla="*/ 380 w 852"/>
                <a:gd name="T39" fmla="*/ 166 h 840"/>
                <a:gd name="T40" fmla="*/ 388 w 852"/>
                <a:gd name="T41" fmla="*/ 161 h 840"/>
                <a:gd name="T42" fmla="*/ 396 w 852"/>
                <a:gd name="T43" fmla="*/ 172 h 840"/>
                <a:gd name="T44" fmla="*/ 421 w 852"/>
                <a:gd name="T45" fmla="*/ 189 h 840"/>
                <a:gd name="T46" fmla="*/ 430 w 852"/>
                <a:gd name="T47" fmla="*/ 203 h 840"/>
                <a:gd name="T48" fmla="*/ 424 w 852"/>
                <a:gd name="T49" fmla="*/ 208 h 840"/>
                <a:gd name="T50" fmla="*/ 440 w 852"/>
                <a:gd name="T51" fmla="*/ 229 h 840"/>
                <a:gd name="T52" fmla="*/ 436 w 852"/>
                <a:gd name="T53" fmla="*/ 248 h 840"/>
                <a:gd name="T54" fmla="*/ 433 w 852"/>
                <a:gd name="T55" fmla="*/ 252 h 840"/>
                <a:gd name="T56" fmla="*/ 424 w 852"/>
                <a:gd name="T57" fmla="*/ 255 h 840"/>
                <a:gd name="T58" fmla="*/ 428 w 852"/>
                <a:gd name="T59" fmla="*/ 259 h 840"/>
                <a:gd name="T60" fmla="*/ 433 w 852"/>
                <a:gd name="T61" fmla="*/ 268 h 840"/>
                <a:gd name="T62" fmla="*/ 443 w 852"/>
                <a:gd name="T63" fmla="*/ 291 h 840"/>
                <a:gd name="T64" fmla="*/ 435 w 852"/>
                <a:gd name="T65" fmla="*/ 282 h 840"/>
                <a:gd name="T66" fmla="*/ 444 w 852"/>
                <a:gd name="T67" fmla="*/ 294 h 840"/>
                <a:gd name="T68" fmla="*/ 452 w 852"/>
                <a:gd name="T69" fmla="*/ 305 h 840"/>
                <a:gd name="T70" fmla="*/ 461 w 852"/>
                <a:gd name="T71" fmla="*/ 311 h 840"/>
                <a:gd name="T72" fmla="*/ 467 w 852"/>
                <a:gd name="T73" fmla="*/ 340 h 840"/>
                <a:gd name="T74" fmla="*/ 480 w 852"/>
                <a:gd name="T75" fmla="*/ 359 h 840"/>
                <a:gd name="T76" fmla="*/ 498 w 852"/>
                <a:gd name="T77" fmla="*/ 379 h 840"/>
                <a:gd name="T78" fmla="*/ 523 w 852"/>
                <a:gd name="T79" fmla="*/ 376 h 840"/>
                <a:gd name="T80" fmla="*/ 527 w 852"/>
                <a:gd name="T81" fmla="*/ 379 h 840"/>
                <a:gd name="T82" fmla="*/ 534 w 852"/>
                <a:gd name="T83" fmla="*/ 377 h 840"/>
                <a:gd name="T84" fmla="*/ 533 w 852"/>
                <a:gd name="T85" fmla="*/ 382 h 840"/>
                <a:gd name="T86" fmla="*/ 533 w 852"/>
                <a:gd name="T87" fmla="*/ 400 h 840"/>
                <a:gd name="T88" fmla="*/ 801 w 852"/>
                <a:gd name="T89" fmla="*/ 548 h 840"/>
                <a:gd name="T90" fmla="*/ 233 w 852"/>
                <a:gd name="T91" fmla="*/ 816 h 840"/>
                <a:gd name="T92" fmla="*/ 264 w 852"/>
                <a:gd name="T93" fmla="*/ 616 h 840"/>
                <a:gd name="T94" fmla="*/ 257 w 852"/>
                <a:gd name="T95" fmla="*/ 578 h 840"/>
                <a:gd name="T96" fmla="*/ 279 w 852"/>
                <a:gd name="T97" fmla="*/ 461 h 840"/>
                <a:gd name="T98" fmla="*/ 279 w 852"/>
                <a:gd name="T99" fmla="*/ 394 h 840"/>
                <a:gd name="T100" fmla="*/ 255 w 852"/>
                <a:gd name="T101" fmla="*/ 352 h 840"/>
                <a:gd name="T102" fmla="*/ 258 w 852"/>
                <a:gd name="T103" fmla="*/ 310 h 840"/>
                <a:gd name="T104" fmla="*/ 250 w 852"/>
                <a:gd name="T105" fmla="*/ 270 h 840"/>
                <a:gd name="T106" fmla="*/ 223 w 852"/>
                <a:gd name="T107" fmla="*/ 233 h 840"/>
                <a:gd name="T108" fmla="*/ 169 w 852"/>
                <a:gd name="T109" fmla="*/ 215 h 840"/>
                <a:gd name="T110" fmla="*/ 90 w 852"/>
                <a:gd name="T111" fmla="*/ 181 h 840"/>
                <a:gd name="T112" fmla="*/ 56 w 852"/>
                <a:gd name="T113" fmla="*/ 152 h 840"/>
                <a:gd name="T114" fmla="*/ 22 w 852"/>
                <a:gd name="T115" fmla="*/ 104 h 840"/>
                <a:gd name="T116" fmla="*/ 71 w 852"/>
                <a:gd name="T117" fmla="*/ 35 h 840"/>
                <a:gd name="T118" fmla="*/ 164 w 852"/>
                <a:gd name="T119" fmla="*/ 2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2" h="840">
                  <a:moveTo>
                    <a:pt x="235" y="13"/>
                  </a:moveTo>
                  <a:cubicBezTo>
                    <a:pt x="235" y="13"/>
                    <a:pt x="236" y="16"/>
                    <a:pt x="237" y="16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9" y="19"/>
                    <a:pt x="240" y="21"/>
                    <a:pt x="240" y="22"/>
                  </a:cubicBezTo>
                  <a:cubicBezTo>
                    <a:pt x="242" y="23"/>
                    <a:pt x="242" y="23"/>
                    <a:pt x="242" y="25"/>
                  </a:cubicBezTo>
                  <a:cubicBezTo>
                    <a:pt x="242" y="25"/>
                    <a:pt x="243" y="28"/>
                    <a:pt x="243" y="28"/>
                  </a:cubicBezTo>
                  <a:cubicBezTo>
                    <a:pt x="243" y="30"/>
                    <a:pt x="243" y="31"/>
                    <a:pt x="243" y="33"/>
                  </a:cubicBezTo>
                  <a:cubicBezTo>
                    <a:pt x="243" y="33"/>
                    <a:pt x="243" y="37"/>
                    <a:pt x="243" y="37"/>
                  </a:cubicBezTo>
                  <a:cubicBezTo>
                    <a:pt x="243" y="37"/>
                    <a:pt x="243" y="39"/>
                    <a:pt x="243" y="39"/>
                  </a:cubicBezTo>
                  <a:cubicBezTo>
                    <a:pt x="244" y="39"/>
                    <a:pt x="245" y="41"/>
                    <a:pt x="246" y="41"/>
                  </a:cubicBezTo>
                  <a:cubicBezTo>
                    <a:pt x="246" y="42"/>
                    <a:pt x="246" y="43"/>
                    <a:pt x="247" y="43"/>
                  </a:cubicBezTo>
                  <a:cubicBezTo>
                    <a:pt x="247" y="44"/>
                    <a:pt x="251" y="48"/>
                    <a:pt x="251" y="49"/>
                  </a:cubicBezTo>
                  <a:cubicBezTo>
                    <a:pt x="251" y="50"/>
                    <a:pt x="251" y="50"/>
                    <a:pt x="251" y="50"/>
                  </a:cubicBezTo>
                  <a:cubicBezTo>
                    <a:pt x="269" y="50"/>
                    <a:pt x="287" y="49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7" y="50"/>
                    <a:pt x="308" y="51"/>
                    <a:pt x="308" y="52"/>
                  </a:cubicBezTo>
                  <a:cubicBezTo>
                    <a:pt x="309" y="52"/>
                    <a:pt x="310" y="52"/>
                    <a:pt x="311" y="52"/>
                  </a:cubicBezTo>
                  <a:cubicBezTo>
                    <a:pt x="312" y="53"/>
                    <a:pt x="311" y="56"/>
                    <a:pt x="311" y="57"/>
                  </a:cubicBezTo>
                  <a:cubicBezTo>
                    <a:pt x="311" y="58"/>
                    <a:pt x="312" y="58"/>
                    <a:pt x="312" y="59"/>
                  </a:cubicBezTo>
                  <a:cubicBezTo>
                    <a:pt x="312" y="60"/>
                    <a:pt x="311" y="61"/>
                    <a:pt x="310" y="61"/>
                  </a:cubicBezTo>
                  <a:cubicBezTo>
                    <a:pt x="310" y="61"/>
                    <a:pt x="310" y="61"/>
                    <a:pt x="310" y="61"/>
                  </a:cubicBezTo>
                  <a:cubicBezTo>
                    <a:pt x="309" y="61"/>
                    <a:pt x="309" y="61"/>
                    <a:pt x="309" y="61"/>
                  </a:cubicBezTo>
                  <a:cubicBezTo>
                    <a:pt x="309" y="61"/>
                    <a:pt x="308" y="62"/>
                    <a:pt x="309" y="62"/>
                  </a:cubicBezTo>
                  <a:cubicBezTo>
                    <a:pt x="309" y="62"/>
                    <a:pt x="309" y="62"/>
                    <a:pt x="310" y="62"/>
                  </a:cubicBezTo>
                  <a:cubicBezTo>
                    <a:pt x="312" y="62"/>
                    <a:pt x="311" y="61"/>
                    <a:pt x="313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3" y="61"/>
                    <a:pt x="313" y="62"/>
                    <a:pt x="312" y="63"/>
                  </a:cubicBezTo>
                  <a:cubicBezTo>
                    <a:pt x="312" y="65"/>
                    <a:pt x="313" y="69"/>
                    <a:pt x="315" y="71"/>
                  </a:cubicBezTo>
                  <a:cubicBezTo>
                    <a:pt x="316" y="72"/>
                    <a:pt x="317" y="72"/>
                    <a:pt x="317" y="73"/>
                  </a:cubicBezTo>
                  <a:cubicBezTo>
                    <a:pt x="318" y="73"/>
                    <a:pt x="318" y="73"/>
                    <a:pt x="318" y="74"/>
                  </a:cubicBezTo>
                  <a:cubicBezTo>
                    <a:pt x="319" y="75"/>
                    <a:pt x="319" y="75"/>
                    <a:pt x="320" y="76"/>
                  </a:cubicBezTo>
                  <a:cubicBezTo>
                    <a:pt x="320" y="77"/>
                    <a:pt x="320" y="77"/>
                    <a:pt x="320" y="77"/>
                  </a:cubicBezTo>
                  <a:cubicBezTo>
                    <a:pt x="320" y="78"/>
                    <a:pt x="319" y="77"/>
                    <a:pt x="319" y="78"/>
                  </a:cubicBezTo>
                  <a:cubicBezTo>
                    <a:pt x="317" y="85"/>
                    <a:pt x="322" y="88"/>
                    <a:pt x="322" y="89"/>
                  </a:cubicBezTo>
                  <a:cubicBezTo>
                    <a:pt x="322" y="89"/>
                    <a:pt x="322" y="90"/>
                    <a:pt x="322" y="90"/>
                  </a:cubicBezTo>
                  <a:cubicBezTo>
                    <a:pt x="322" y="92"/>
                    <a:pt x="324" y="91"/>
                    <a:pt x="325" y="91"/>
                  </a:cubicBezTo>
                  <a:cubicBezTo>
                    <a:pt x="326" y="91"/>
                    <a:pt x="326" y="92"/>
                    <a:pt x="327" y="92"/>
                  </a:cubicBezTo>
                  <a:cubicBezTo>
                    <a:pt x="328" y="92"/>
                    <a:pt x="329" y="91"/>
                    <a:pt x="331" y="93"/>
                  </a:cubicBezTo>
                  <a:cubicBezTo>
                    <a:pt x="331" y="93"/>
                    <a:pt x="333" y="93"/>
                    <a:pt x="333" y="94"/>
                  </a:cubicBezTo>
                  <a:cubicBezTo>
                    <a:pt x="333" y="94"/>
                    <a:pt x="332" y="95"/>
                    <a:pt x="332" y="95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1" y="95"/>
                    <a:pt x="331" y="95"/>
                    <a:pt x="331" y="95"/>
                  </a:cubicBezTo>
                  <a:cubicBezTo>
                    <a:pt x="330" y="95"/>
                    <a:pt x="330" y="95"/>
                    <a:pt x="329" y="95"/>
                  </a:cubicBezTo>
                  <a:cubicBezTo>
                    <a:pt x="328" y="97"/>
                    <a:pt x="330" y="98"/>
                    <a:pt x="331" y="98"/>
                  </a:cubicBezTo>
                  <a:cubicBezTo>
                    <a:pt x="332" y="100"/>
                    <a:pt x="331" y="101"/>
                    <a:pt x="334" y="102"/>
                  </a:cubicBezTo>
                  <a:cubicBezTo>
                    <a:pt x="334" y="102"/>
                    <a:pt x="334" y="102"/>
                    <a:pt x="334" y="102"/>
                  </a:cubicBezTo>
                  <a:cubicBezTo>
                    <a:pt x="335" y="102"/>
                    <a:pt x="335" y="102"/>
                    <a:pt x="335" y="102"/>
                  </a:cubicBezTo>
                  <a:cubicBezTo>
                    <a:pt x="335" y="102"/>
                    <a:pt x="335" y="103"/>
                    <a:pt x="335" y="103"/>
                  </a:cubicBezTo>
                  <a:cubicBezTo>
                    <a:pt x="335" y="104"/>
                    <a:pt x="335" y="104"/>
                    <a:pt x="336" y="104"/>
                  </a:cubicBezTo>
                  <a:cubicBezTo>
                    <a:pt x="336" y="104"/>
                    <a:pt x="336" y="104"/>
                    <a:pt x="336" y="105"/>
                  </a:cubicBezTo>
                  <a:cubicBezTo>
                    <a:pt x="336" y="105"/>
                    <a:pt x="337" y="105"/>
                    <a:pt x="338" y="106"/>
                  </a:cubicBezTo>
                  <a:cubicBezTo>
                    <a:pt x="341" y="108"/>
                    <a:pt x="339" y="108"/>
                    <a:pt x="339" y="111"/>
                  </a:cubicBezTo>
                  <a:cubicBezTo>
                    <a:pt x="339" y="112"/>
                    <a:pt x="339" y="112"/>
                    <a:pt x="339" y="113"/>
                  </a:cubicBezTo>
                  <a:cubicBezTo>
                    <a:pt x="339" y="114"/>
                    <a:pt x="338" y="117"/>
                    <a:pt x="337" y="117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7" y="115"/>
                    <a:pt x="338" y="113"/>
                    <a:pt x="337" y="113"/>
                  </a:cubicBezTo>
                  <a:cubicBezTo>
                    <a:pt x="337" y="113"/>
                    <a:pt x="337" y="113"/>
                    <a:pt x="337" y="113"/>
                  </a:cubicBezTo>
                  <a:cubicBezTo>
                    <a:pt x="337" y="112"/>
                    <a:pt x="338" y="112"/>
                    <a:pt x="338" y="111"/>
                  </a:cubicBezTo>
                  <a:cubicBezTo>
                    <a:pt x="338" y="110"/>
                    <a:pt x="338" y="110"/>
                    <a:pt x="338" y="110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37" y="109"/>
                    <a:pt x="336" y="110"/>
                    <a:pt x="336" y="110"/>
                  </a:cubicBezTo>
                  <a:cubicBezTo>
                    <a:pt x="336" y="111"/>
                    <a:pt x="336" y="114"/>
                    <a:pt x="334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4" y="113"/>
                    <a:pt x="334" y="113"/>
                    <a:pt x="334" y="112"/>
                  </a:cubicBezTo>
                  <a:cubicBezTo>
                    <a:pt x="335" y="111"/>
                    <a:pt x="335" y="111"/>
                    <a:pt x="335" y="111"/>
                  </a:cubicBezTo>
                  <a:cubicBezTo>
                    <a:pt x="335" y="110"/>
                    <a:pt x="336" y="108"/>
                    <a:pt x="335" y="108"/>
                  </a:cubicBezTo>
                  <a:cubicBezTo>
                    <a:pt x="333" y="107"/>
                    <a:pt x="334" y="111"/>
                    <a:pt x="333" y="112"/>
                  </a:cubicBezTo>
                  <a:cubicBezTo>
                    <a:pt x="333" y="112"/>
                    <a:pt x="333" y="113"/>
                    <a:pt x="333" y="113"/>
                  </a:cubicBezTo>
                  <a:cubicBezTo>
                    <a:pt x="333" y="114"/>
                    <a:pt x="333" y="114"/>
                    <a:pt x="333" y="115"/>
                  </a:cubicBezTo>
                  <a:cubicBezTo>
                    <a:pt x="333" y="116"/>
                    <a:pt x="332" y="117"/>
                    <a:pt x="332" y="117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4" y="117"/>
                    <a:pt x="333" y="116"/>
                    <a:pt x="334" y="115"/>
                  </a:cubicBezTo>
                  <a:cubicBezTo>
                    <a:pt x="334" y="116"/>
                    <a:pt x="334" y="116"/>
                    <a:pt x="334" y="116"/>
                  </a:cubicBezTo>
                  <a:cubicBezTo>
                    <a:pt x="335" y="117"/>
                    <a:pt x="334" y="119"/>
                    <a:pt x="335" y="120"/>
                  </a:cubicBezTo>
                  <a:cubicBezTo>
                    <a:pt x="335" y="120"/>
                    <a:pt x="336" y="120"/>
                    <a:pt x="336" y="120"/>
                  </a:cubicBezTo>
                  <a:cubicBezTo>
                    <a:pt x="336" y="119"/>
                    <a:pt x="336" y="119"/>
                    <a:pt x="337" y="118"/>
                  </a:cubicBezTo>
                  <a:cubicBezTo>
                    <a:pt x="337" y="119"/>
                    <a:pt x="337" y="119"/>
                    <a:pt x="337" y="119"/>
                  </a:cubicBezTo>
                  <a:cubicBezTo>
                    <a:pt x="337" y="120"/>
                    <a:pt x="337" y="122"/>
                    <a:pt x="337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9" y="122"/>
                    <a:pt x="339" y="121"/>
                    <a:pt x="340" y="120"/>
                  </a:cubicBezTo>
                  <a:cubicBezTo>
                    <a:pt x="340" y="121"/>
                    <a:pt x="340" y="121"/>
                    <a:pt x="340" y="121"/>
                  </a:cubicBezTo>
                  <a:cubicBezTo>
                    <a:pt x="340" y="122"/>
                    <a:pt x="339" y="122"/>
                    <a:pt x="339" y="123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4"/>
                    <a:pt x="338" y="124"/>
                    <a:pt x="338" y="124"/>
                  </a:cubicBezTo>
                  <a:cubicBezTo>
                    <a:pt x="338" y="124"/>
                    <a:pt x="338" y="124"/>
                    <a:pt x="338" y="124"/>
                  </a:cubicBezTo>
                  <a:cubicBezTo>
                    <a:pt x="338" y="125"/>
                    <a:pt x="339" y="125"/>
                    <a:pt x="339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26"/>
                    <a:pt x="337" y="125"/>
                    <a:pt x="337" y="125"/>
                  </a:cubicBezTo>
                  <a:cubicBezTo>
                    <a:pt x="337" y="125"/>
                    <a:pt x="336" y="126"/>
                    <a:pt x="336" y="126"/>
                  </a:cubicBezTo>
                  <a:cubicBezTo>
                    <a:pt x="336" y="127"/>
                    <a:pt x="338" y="127"/>
                    <a:pt x="339" y="127"/>
                  </a:cubicBezTo>
                  <a:cubicBezTo>
                    <a:pt x="340" y="126"/>
                    <a:pt x="340" y="126"/>
                    <a:pt x="341" y="125"/>
                  </a:cubicBezTo>
                  <a:cubicBezTo>
                    <a:pt x="341" y="125"/>
                    <a:pt x="341" y="125"/>
                    <a:pt x="341" y="125"/>
                  </a:cubicBezTo>
                  <a:cubicBezTo>
                    <a:pt x="341" y="125"/>
                    <a:pt x="341" y="125"/>
                    <a:pt x="341" y="125"/>
                  </a:cubicBezTo>
                  <a:cubicBezTo>
                    <a:pt x="341" y="125"/>
                    <a:pt x="341" y="125"/>
                    <a:pt x="341" y="125"/>
                  </a:cubicBezTo>
                  <a:cubicBezTo>
                    <a:pt x="341" y="127"/>
                    <a:pt x="340" y="129"/>
                    <a:pt x="341" y="130"/>
                  </a:cubicBezTo>
                  <a:cubicBezTo>
                    <a:pt x="341" y="130"/>
                    <a:pt x="342" y="130"/>
                    <a:pt x="342" y="129"/>
                  </a:cubicBezTo>
                  <a:cubicBezTo>
                    <a:pt x="343" y="129"/>
                    <a:pt x="342" y="129"/>
                    <a:pt x="342" y="128"/>
                  </a:cubicBezTo>
                  <a:cubicBezTo>
                    <a:pt x="342" y="128"/>
                    <a:pt x="342" y="128"/>
                    <a:pt x="342" y="128"/>
                  </a:cubicBezTo>
                  <a:cubicBezTo>
                    <a:pt x="341" y="128"/>
                    <a:pt x="341" y="128"/>
                    <a:pt x="341" y="128"/>
                  </a:cubicBezTo>
                  <a:cubicBezTo>
                    <a:pt x="342" y="127"/>
                    <a:pt x="343" y="126"/>
                    <a:pt x="344" y="126"/>
                  </a:cubicBezTo>
                  <a:cubicBezTo>
                    <a:pt x="345" y="126"/>
                    <a:pt x="345" y="125"/>
                    <a:pt x="346" y="125"/>
                  </a:cubicBezTo>
                  <a:cubicBezTo>
                    <a:pt x="348" y="125"/>
                    <a:pt x="349" y="129"/>
                    <a:pt x="353" y="130"/>
                  </a:cubicBezTo>
                  <a:cubicBezTo>
                    <a:pt x="354" y="130"/>
                    <a:pt x="354" y="130"/>
                    <a:pt x="354" y="130"/>
                  </a:cubicBezTo>
                  <a:cubicBezTo>
                    <a:pt x="354" y="132"/>
                    <a:pt x="353" y="131"/>
                    <a:pt x="352" y="132"/>
                  </a:cubicBezTo>
                  <a:cubicBezTo>
                    <a:pt x="353" y="133"/>
                    <a:pt x="354" y="133"/>
                    <a:pt x="355" y="132"/>
                  </a:cubicBezTo>
                  <a:cubicBezTo>
                    <a:pt x="355" y="132"/>
                    <a:pt x="355" y="132"/>
                    <a:pt x="355" y="132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6" y="131"/>
                    <a:pt x="358" y="132"/>
                    <a:pt x="360" y="132"/>
                  </a:cubicBezTo>
                  <a:cubicBezTo>
                    <a:pt x="360" y="132"/>
                    <a:pt x="361" y="131"/>
                    <a:pt x="362" y="131"/>
                  </a:cubicBezTo>
                  <a:cubicBezTo>
                    <a:pt x="363" y="131"/>
                    <a:pt x="363" y="131"/>
                    <a:pt x="365" y="131"/>
                  </a:cubicBezTo>
                  <a:cubicBezTo>
                    <a:pt x="365" y="132"/>
                    <a:pt x="366" y="131"/>
                    <a:pt x="367" y="132"/>
                  </a:cubicBezTo>
                  <a:cubicBezTo>
                    <a:pt x="368" y="133"/>
                    <a:pt x="368" y="134"/>
                    <a:pt x="369" y="135"/>
                  </a:cubicBezTo>
                  <a:cubicBezTo>
                    <a:pt x="370" y="136"/>
                    <a:pt x="371" y="136"/>
                    <a:pt x="372" y="136"/>
                  </a:cubicBezTo>
                  <a:cubicBezTo>
                    <a:pt x="372" y="137"/>
                    <a:pt x="372" y="140"/>
                    <a:pt x="372" y="140"/>
                  </a:cubicBezTo>
                  <a:cubicBezTo>
                    <a:pt x="372" y="140"/>
                    <a:pt x="371" y="140"/>
                    <a:pt x="371" y="140"/>
                  </a:cubicBezTo>
                  <a:cubicBezTo>
                    <a:pt x="371" y="139"/>
                    <a:pt x="371" y="138"/>
                    <a:pt x="371" y="138"/>
                  </a:cubicBezTo>
                  <a:cubicBezTo>
                    <a:pt x="370" y="138"/>
                    <a:pt x="370" y="138"/>
                    <a:pt x="370" y="138"/>
                  </a:cubicBezTo>
                  <a:cubicBezTo>
                    <a:pt x="369" y="139"/>
                    <a:pt x="370" y="140"/>
                    <a:pt x="368" y="140"/>
                  </a:cubicBezTo>
                  <a:cubicBezTo>
                    <a:pt x="367" y="140"/>
                    <a:pt x="367" y="140"/>
                    <a:pt x="366" y="140"/>
                  </a:cubicBezTo>
                  <a:cubicBezTo>
                    <a:pt x="366" y="139"/>
                    <a:pt x="365" y="139"/>
                    <a:pt x="365" y="139"/>
                  </a:cubicBezTo>
                  <a:cubicBezTo>
                    <a:pt x="364" y="139"/>
                    <a:pt x="364" y="139"/>
                    <a:pt x="364" y="139"/>
                  </a:cubicBezTo>
                  <a:cubicBezTo>
                    <a:pt x="364" y="139"/>
                    <a:pt x="363" y="140"/>
                    <a:pt x="363" y="140"/>
                  </a:cubicBezTo>
                  <a:cubicBezTo>
                    <a:pt x="362" y="140"/>
                    <a:pt x="362" y="140"/>
                    <a:pt x="362" y="139"/>
                  </a:cubicBezTo>
                  <a:cubicBezTo>
                    <a:pt x="362" y="139"/>
                    <a:pt x="362" y="139"/>
                    <a:pt x="362" y="139"/>
                  </a:cubicBezTo>
                  <a:cubicBezTo>
                    <a:pt x="360" y="139"/>
                    <a:pt x="361" y="139"/>
                    <a:pt x="360" y="140"/>
                  </a:cubicBezTo>
                  <a:cubicBezTo>
                    <a:pt x="359" y="140"/>
                    <a:pt x="359" y="140"/>
                    <a:pt x="359" y="140"/>
                  </a:cubicBezTo>
                  <a:cubicBezTo>
                    <a:pt x="359" y="140"/>
                    <a:pt x="359" y="140"/>
                    <a:pt x="359" y="140"/>
                  </a:cubicBezTo>
                  <a:cubicBezTo>
                    <a:pt x="359" y="140"/>
                    <a:pt x="359" y="140"/>
                    <a:pt x="359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1"/>
                    <a:pt x="358" y="141"/>
                    <a:pt x="358" y="141"/>
                  </a:cubicBezTo>
                  <a:cubicBezTo>
                    <a:pt x="358" y="141"/>
                    <a:pt x="358" y="141"/>
                    <a:pt x="359" y="141"/>
                  </a:cubicBezTo>
                  <a:cubicBezTo>
                    <a:pt x="362" y="141"/>
                    <a:pt x="360" y="143"/>
                    <a:pt x="363" y="143"/>
                  </a:cubicBezTo>
                  <a:cubicBezTo>
                    <a:pt x="363" y="143"/>
                    <a:pt x="363" y="144"/>
                    <a:pt x="363" y="144"/>
                  </a:cubicBezTo>
                  <a:cubicBezTo>
                    <a:pt x="364" y="144"/>
                    <a:pt x="365" y="144"/>
                    <a:pt x="365" y="144"/>
                  </a:cubicBezTo>
                  <a:cubicBezTo>
                    <a:pt x="366" y="144"/>
                    <a:pt x="366" y="142"/>
                    <a:pt x="366" y="142"/>
                  </a:cubicBezTo>
                  <a:cubicBezTo>
                    <a:pt x="367" y="142"/>
                    <a:pt x="367" y="142"/>
                    <a:pt x="367" y="142"/>
                  </a:cubicBezTo>
                  <a:cubicBezTo>
                    <a:pt x="367" y="142"/>
                    <a:pt x="367" y="142"/>
                    <a:pt x="367" y="142"/>
                  </a:cubicBezTo>
                  <a:cubicBezTo>
                    <a:pt x="367" y="142"/>
                    <a:pt x="368" y="143"/>
                    <a:pt x="368" y="143"/>
                  </a:cubicBezTo>
                  <a:cubicBezTo>
                    <a:pt x="369" y="143"/>
                    <a:pt x="367" y="145"/>
                    <a:pt x="367" y="145"/>
                  </a:cubicBezTo>
                  <a:cubicBezTo>
                    <a:pt x="366" y="145"/>
                    <a:pt x="366" y="145"/>
                    <a:pt x="366" y="145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7"/>
                    <a:pt x="366" y="148"/>
                  </a:cubicBezTo>
                  <a:cubicBezTo>
                    <a:pt x="366" y="148"/>
                    <a:pt x="365" y="149"/>
                    <a:pt x="365" y="150"/>
                  </a:cubicBezTo>
                  <a:cubicBezTo>
                    <a:pt x="366" y="150"/>
                    <a:pt x="366" y="150"/>
                    <a:pt x="366" y="150"/>
                  </a:cubicBezTo>
                  <a:cubicBezTo>
                    <a:pt x="368" y="148"/>
                    <a:pt x="369" y="146"/>
                    <a:pt x="372" y="148"/>
                  </a:cubicBezTo>
                  <a:cubicBezTo>
                    <a:pt x="372" y="149"/>
                    <a:pt x="372" y="149"/>
                    <a:pt x="372" y="149"/>
                  </a:cubicBezTo>
                  <a:cubicBezTo>
                    <a:pt x="372" y="149"/>
                    <a:pt x="372" y="149"/>
                    <a:pt x="372" y="149"/>
                  </a:cubicBezTo>
                  <a:cubicBezTo>
                    <a:pt x="371" y="151"/>
                    <a:pt x="373" y="153"/>
                    <a:pt x="373" y="154"/>
                  </a:cubicBezTo>
                  <a:cubicBezTo>
                    <a:pt x="373" y="155"/>
                    <a:pt x="372" y="156"/>
                    <a:pt x="372" y="157"/>
                  </a:cubicBezTo>
                  <a:cubicBezTo>
                    <a:pt x="372" y="158"/>
                    <a:pt x="373" y="158"/>
                    <a:pt x="373" y="158"/>
                  </a:cubicBezTo>
                  <a:cubicBezTo>
                    <a:pt x="373" y="159"/>
                    <a:pt x="373" y="160"/>
                    <a:pt x="373" y="160"/>
                  </a:cubicBezTo>
                  <a:cubicBezTo>
                    <a:pt x="373" y="161"/>
                    <a:pt x="373" y="161"/>
                    <a:pt x="373" y="161"/>
                  </a:cubicBezTo>
                  <a:cubicBezTo>
                    <a:pt x="374" y="161"/>
                    <a:pt x="374" y="161"/>
                    <a:pt x="374" y="161"/>
                  </a:cubicBezTo>
                  <a:cubicBezTo>
                    <a:pt x="374" y="160"/>
                    <a:pt x="374" y="160"/>
                    <a:pt x="374" y="160"/>
                  </a:cubicBezTo>
                  <a:cubicBezTo>
                    <a:pt x="375" y="161"/>
                    <a:pt x="374" y="161"/>
                    <a:pt x="375" y="162"/>
                  </a:cubicBezTo>
                  <a:cubicBezTo>
                    <a:pt x="375" y="162"/>
                    <a:pt x="375" y="162"/>
                    <a:pt x="375" y="162"/>
                  </a:cubicBezTo>
                  <a:cubicBezTo>
                    <a:pt x="375" y="162"/>
                    <a:pt x="375" y="162"/>
                    <a:pt x="375" y="162"/>
                  </a:cubicBezTo>
                  <a:cubicBezTo>
                    <a:pt x="377" y="160"/>
                    <a:pt x="375" y="159"/>
                    <a:pt x="377" y="159"/>
                  </a:cubicBezTo>
                  <a:cubicBezTo>
                    <a:pt x="378" y="159"/>
                    <a:pt x="378" y="159"/>
                    <a:pt x="378" y="159"/>
                  </a:cubicBezTo>
                  <a:cubicBezTo>
                    <a:pt x="378" y="159"/>
                    <a:pt x="378" y="159"/>
                    <a:pt x="379" y="160"/>
                  </a:cubicBezTo>
                  <a:cubicBezTo>
                    <a:pt x="379" y="160"/>
                    <a:pt x="379" y="160"/>
                    <a:pt x="380" y="159"/>
                  </a:cubicBezTo>
                  <a:cubicBezTo>
                    <a:pt x="380" y="160"/>
                    <a:pt x="380" y="160"/>
                    <a:pt x="380" y="160"/>
                  </a:cubicBezTo>
                  <a:cubicBezTo>
                    <a:pt x="380" y="160"/>
                    <a:pt x="379" y="162"/>
                    <a:pt x="379" y="162"/>
                  </a:cubicBezTo>
                  <a:cubicBezTo>
                    <a:pt x="379" y="162"/>
                    <a:pt x="379" y="162"/>
                    <a:pt x="379" y="162"/>
                  </a:cubicBezTo>
                  <a:cubicBezTo>
                    <a:pt x="379" y="163"/>
                    <a:pt x="379" y="163"/>
                    <a:pt x="379" y="163"/>
                  </a:cubicBezTo>
                  <a:cubicBezTo>
                    <a:pt x="379" y="163"/>
                    <a:pt x="379" y="163"/>
                    <a:pt x="379" y="163"/>
                  </a:cubicBezTo>
                  <a:cubicBezTo>
                    <a:pt x="379" y="164"/>
                    <a:pt x="379" y="164"/>
                    <a:pt x="379" y="164"/>
                  </a:cubicBezTo>
                  <a:cubicBezTo>
                    <a:pt x="379" y="164"/>
                    <a:pt x="379" y="164"/>
                    <a:pt x="379" y="164"/>
                  </a:cubicBezTo>
                  <a:cubicBezTo>
                    <a:pt x="378" y="164"/>
                    <a:pt x="378" y="164"/>
                    <a:pt x="377" y="164"/>
                  </a:cubicBezTo>
                  <a:cubicBezTo>
                    <a:pt x="376" y="164"/>
                    <a:pt x="376" y="164"/>
                    <a:pt x="376" y="164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7" y="166"/>
                    <a:pt x="378" y="165"/>
                    <a:pt x="379" y="165"/>
                  </a:cubicBezTo>
                  <a:cubicBezTo>
                    <a:pt x="379" y="165"/>
                    <a:pt x="379" y="166"/>
                    <a:pt x="380" y="166"/>
                  </a:cubicBezTo>
                  <a:cubicBezTo>
                    <a:pt x="380" y="166"/>
                    <a:pt x="380" y="166"/>
                    <a:pt x="380" y="166"/>
                  </a:cubicBezTo>
                  <a:cubicBezTo>
                    <a:pt x="381" y="165"/>
                    <a:pt x="381" y="164"/>
                    <a:pt x="381" y="163"/>
                  </a:cubicBezTo>
                  <a:cubicBezTo>
                    <a:pt x="382" y="164"/>
                    <a:pt x="382" y="164"/>
                    <a:pt x="382" y="164"/>
                  </a:cubicBezTo>
                  <a:cubicBezTo>
                    <a:pt x="382" y="164"/>
                    <a:pt x="381" y="165"/>
                    <a:pt x="382" y="166"/>
                  </a:cubicBezTo>
                  <a:cubicBezTo>
                    <a:pt x="383" y="166"/>
                    <a:pt x="383" y="165"/>
                    <a:pt x="384" y="165"/>
                  </a:cubicBezTo>
                  <a:cubicBezTo>
                    <a:pt x="386" y="165"/>
                    <a:pt x="387" y="166"/>
                    <a:pt x="388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8" y="165"/>
                    <a:pt x="388" y="165"/>
                    <a:pt x="388" y="165"/>
                  </a:cubicBezTo>
                  <a:cubicBezTo>
                    <a:pt x="387" y="165"/>
                    <a:pt x="386" y="165"/>
                    <a:pt x="386" y="164"/>
                  </a:cubicBezTo>
                  <a:cubicBezTo>
                    <a:pt x="386" y="162"/>
                    <a:pt x="387" y="161"/>
                    <a:pt x="388" y="161"/>
                  </a:cubicBezTo>
                  <a:cubicBezTo>
                    <a:pt x="389" y="162"/>
                    <a:pt x="389" y="162"/>
                    <a:pt x="389" y="163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91" y="162"/>
                    <a:pt x="391" y="161"/>
                    <a:pt x="392" y="161"/>
                  </a:cubicBezTo>
                  <a:cubicBezTo>
                    <a:pt x="392" y="161"/>
                    <a:pt x="392" y="161"/>
                    <a:pt x="392" y="161"/>
                  </a:cubicBezTo>
                  <a:cubicBezTo>
                    <a:pt x="392" y="162"/>
                    <a:pt x="391" y="163"/>
                    <a:pt x="390" y="164"/>
                  </a:cubicBezTo>
                  <a:cubicBezTo>
                    <a:pt x="390" y="165"/>
                    <a:pt x="392" y="169"/>
                    <a:pt x="393" y="169"/>
                  </a:cubicBezTo>
                  <a:cubicBezTo>
                    <a:pt x="393" y="170"/>
                    <a:pt x="394" y="170"/>
                    <a:pt x="395" y="171"/>
                  </a:cubicBezTo>
                  <a:cubicBezTo>
                    <a:pt x="395" y="171"/>
                    <a:pt x="395" y="171"/>
                    <a:pt x="395" y="171"/>
                  </a:cubicBezTo>
                  <a:cubicBezTo>
                    <a:pt x="395" y="172"/>
                    <a:pt x="395" y="172"/>
                    <a:pt x="396" y="172"/>
                  </a:cubicBezTo>
                  <a:cubicBezTo>
                    <a:pt x="396" y="173"/>
                    <a:pt x="396" y="174"/>
                    <a:pt x="397" y="174"/>
                  </a:cubicBezTo>
                  <a:cubicBezTo>
                    <a:pt x="397" y="175"/>
                    <a:pt x="398" y="176"/>
                    <a:pt x="399" y="176"/>
                  </a:cubicBezTo>
                  <a:cubicBezTo>
                    <a:pt x="399" y="177"/>
                    <a:pt x="399" y="178"/>
                    <a:pt x="399" y="179"/>
                  </a:cubicBezTo>
                  <a:cubicBezTo>
                    <a:pt x="401" y="181"/>
                    <a:pt x="403" y="181"/>
                    <a:pt x="404" y="182"/>
                  </a:cubicBezTo>
                  <a:cubicBezTo>
                    <a:pt x="406" y="183"/>
                    <a:pt x="407" y="184"/>
                    <a:pt x="408" y="185"/>
                  </a:cubicBezTo>
                  <a:cubicBezTo>
                    <a:pt x="409" y="186"/>
                    <a:pt x="410" y="186"/>
                    <a:pt x="410" y="186"/>
                  </a:cubicBezTo>
                  <a:cubicBezTo>
                    <a:pt x="411" y="187"/>
                    <a:pt x="412" y="187"/>
                    <a:pt x="412" y="187"/>
                  </a:cubicBezTo>
                  <a:cubicBezTo>
                    <a:pt x="413" y="188"/>
                    <a:pt x="414" y="188"/>
                    <a:pt x="414" y="189"/>
                  </a:cubicBezTo>
                  <a:cubicBezTo>
                    <a:pt x="416" y="189"/>
                    <a:pt x="419" y="188"/>
                    <a:pt x="421" y="189"/>
                  </a:cubicBezTo>
                  <a:cubicBezTo>
                    <a:pt x="422" y="190"/>
                    <a:pt x="426" y="195"/>
                    <a:pt x="427" y="196"/>
                  </a:cubicBezTo>
                  <a:cubicBezTo>
                    <a:pt x="427" y="197"/>
                    <a:pt x="428" y="197"/>
                    <a:pt x="428" y="197"/>
                  </a:cubicBezTo>
                  <a:cubicBezTo>
                    <a:pt x="429" y="198"/>
                    <a:pt x="429" y="199"/>
                    <a:pt x="430" y="200"/>
                  </a:cubicBezTo>
                  <a:cubicBezTo>
                    <a:pt x="432" y="202"/>
                    <a:pt x="437" y="203"/>
                    <a:pt x="437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435" y="206"/>
                    <a:pt x="434" y="204"/>
                    <a:pt x="433" y="203"/>
                  </a:cubicBezTo>
                  <a:cubicBezTo>
                    <a:pt x="432" y="203"/>
                    <a:pt x="431" y="204"/>
                    <a:pt x="430" y="203"/>
                  </a:cubicBezTo>
                  <a:cubicBezTo>
                    <a:pt x="430" y="203"/>
                    <a:pt x="430" y="203"/>
                    <a:pt x="430" y="203"/>
                  </a:cubicBezTo>
                  <a:cubicBezTo>
                    <a:pt x="429" y="203"/>
                    <a:pt x="429" y="202"/>
                    <a:pt x="428" y="203"/>
                  </a:cubicBezTo>
                  <a:cubicBezTo>
                    <a:pt x="427" y="203"/>
                    <a:pt x="427" y="203"/>
                    <a:pt x="427" y="203"/>
                  </a:cubicBezTo>
                  <a:cubicBezTo>
                    <a:pt x="427" y="203"/>
                    <a:pt x="426" y="202"/>
                    <a:pt x="426" y="202"/>
                  </a:cubicBezTo>
                  <a:cubicBezTo>
                    <a:pt x="425" y="201"/>
                    <a:pt x="426" y="200"/>
                    <a:pt x="425" y="199"/>
                  </a:cubicBezTo>
                  <a:cubicBezTo>
                    <a:pt x="425" y="198"/>
                    <a:pt x="424" y="198"/>
                    <a:pt x="424" y="198"/>
                  </a:cubicBezTo>
                  <a:cubicBezTo>
                    <a:pt x="424" y="198"/>
                    <a:pt x="424" y="198"/>
                    <a:pt x="424" y="198"/>
                  </a:cubicBezTo>
                  <a:cubicBezTo>
                    <a:pt x="423" y="199"/>
                    <a:pt x="422" y="203"/>
                    <a:pt x="423" y="204"/>
                  </a:cubicBezTo>
                  <a:cubicBezTo>
                    <a:pt x="424" y="205"/>
                    <a:pt x="425" y="205"/>
                    <a:pt x="425" y="206"/>
                  </a:cubicBezTo>
                  <a:cubicBezTo>
                    <a:pt x="425" y="207"/>
                    <a:pt x="425" y="207"/>
                    <a:pt x="424" y="208"/>
                  </a:cubicBezTo>
                  <a:cubicBezTo>
                    <a:pt x="424" y="209"/>
                    <a:pt x="425" y="209"/>
                    <a:pt x="425" y="210"/>
                  </a:cubicBezTo>
                  <a:cubicBezTo>
                    <a:pt x="425" y="210"/>
                    <a:pt x="424" y="211"/>
                    <a:pt x="424" y="211"/>
                  </a:cubicBezTo>
                  <a:cubicBezTo>
                    <a:pt x="424" y="211"/>
                    <a:pt x="424" y="213"/>
                    <a:pt x="424" y="213"/>
                  </a:cubicBezTo>
                  <a:cubicBezTo>
                    <a:pt x="424" y="214"/>
                    <a:pt x="428" y="221"/>
                    <a:pt x="428" y="221"/>
                  </a:cubicBezTo>
                  <a:cubicBezTo>
                    <a:pt x="429" y="223"/>
                    <a:pt x="431" y="223"/>
                    <a:pt x="433" y="223"/>
                  </a:cubicBezTo>
                  <a:cubicBezTo>
                    <a:pt x="434" y="223"/>
                    <a:pt x="434" y="224"/>
                    <a:pt x="435" y="224"/>
                  </a:cubicBezTo>
                  <a:cubicBezTo>
                    <a:pt x="436" y="225"/>
                    <a:pt x="437" y="225"/>
                    <a:pt x="438" y="225"/>
                  </a:cubicBezTo>
                  <a:cubicBezTo>
                    <a:pt x="438" y="225"/>
                    <a:pt x="438" y="226"/>
                    <a:pt x="439" y="227"/>
                  </a:cubicBezTo>
                  <a:cubicBezTo>
                    <a:pt x="439" y="228"/>
                    <a:pt x="440" y="228"/>
                    <a:pt x="440" y="229"/>
                  </a:cubicBezTo>
                  <a:cubicBezTo>
                    <a:pt x="441" y="230"/>
                    <a:pt x="440" y="231"/>
                    <a:pt x="440" y="232"/>
                  </a:cubicBezTo>
                  <a:cubicBezTo>
                    <a:pt x="440" y="233"/>
                    <a:pt x="441" y="234"/>
                    <a:pt x="441" y="235"/>
                  </a:cubicBezTo>
                  <a:cubicBezTo>
                    <a:pt x="441" y="236"/>
                    <a:pt x="440" y="237"/>
                    <a:pt x="440" y="238"/>
                  </a:cubicBezTo>
                  <a:cubicBezTo>
                    <a:pt x="440" y="242"/>
                    <a:pt x="441" y="244"/>
                    <a:pt x="439" y="247"/>
                  </a:cubicBezTo>
                  <a:cubicBezTo>
                    <a:pt x="438" y="247"/>
                    <a:pt x="438" y="247"/>
                    <a:pt x="438" y="247"/>
                  </a:cubicBezTo>
                  <a:cubicBezTo>
                    <a:pt x="438" y="246"/>
                    <a:pt x="438" y="246"/>
                    <a:pt x="438" y="246"/>
                  </a:cubicBezTo>
                  <a:cubicBezTo>
                    <a:pt x="438" y="245"/>
                    <a:pt x="437" y="245"/>
                    <a:pt x="437" y="245"/>
                  </a:cubicBezTo>
                  <a:cubicBezTo>
                    <a:pt x="437" y="245"/>
                    <a:pt x="436" y="245"/>
                    <a:pt x="436" y="246"/>
                  </a:cubicBezTo>
                  <a:cubicBezTo>
                    <a:pt x="436" y="246"/>
                    <a:pt x="437" y="247"/>
                    <a:pt x="436" y="248"/>
                  </a:cubicBezTo>
                  <a:cubicBezTo>
                    <a:pt x="436" y="249"/>
                    <a:pt x="436" y="249"/>
                    <a:pt x="436" y="250"/>
                  </a:cubicBezTo>
                  <a:cubicBezTo>
                    <a:pt x="436" y="251"/>
                    <a:pt x="436" y="251"/>
                    <a:pt x="436" y="252"/>
                  </a:cubicBezTo>
                  <a:cubicBezTo>
                    <a:pt x="436" y="252"/>
                    <a:pt x="435" y="253"/>
                    <a:pt x="435" y="254"/>
                  </a:cubicBezTo>
                  <a:cubicBezTo>
                    <a:pt x="435" y="255"/>
                    <a:pt x="435" y="255"/>
                    <a:pt x="435" y="256"/>
                  </a:cubicBezTo>
                  <a:cubicBezTo>
                    <a:pt x="435" y="257"/>
                    <a:pt x="435" y="257"/>
                    <a:pt x="435" y="257"/>
                  </a:cubicBezTo>
                  <a:cubicBezTo>
                    <a:pt x="434" y="257"/>
                    <a:pt x="434" y="257"/>
                    <a:pt x="434" y="257"/>
                  </a:cubicBezTo>
                  <a:cubicBezTo>
                    <a:pt x="434" y="257"/>
                    <a:pt x="434" y="256"/>
                    <a:pt x="434" y="256"/>
                  </a:cubicBezTo>
                  <a:cubicBezTo>
                    <a:pt x="434" y="256"/>
                    <a:pt x="433" y="255"/>
                    <a:pt x="433" y="255"/>
                  </a:cubicBezTo>
                  <a:cubicBezTo>
                    <a:pt x="433" y="254"/>
                    <a:pt x="433" y="253"/>
                    <a:pt x="433" y="252"/>
                  </a:cubicBezTo>
                  <a:cubicBezTo>
                    <a:pt x="432" y="250"/>
                    <a:pt x="430" y="250"/>
                    <a:pt x="430" y="249"/>
                  </a:cubicBezTo>
                  <a:cubicBezTo>
                    <a:pt x="429" y="247"/>
                    <a:pt x="431" y="246"/>
                    <a:pt x="428" y="244"/>
                  </a:cubicBezTo>
                  <a:cubicBezTo>
                    <a:pt x="427" y="244"/>
                    <a:pt x="427" y="244"/>
                    <a:pt x="426" y="244"/>
                  </a:cubicBezTo>
                  <a:cubicBezTo>
                    <a:pt x="426" y="244"/>
                    <a:pt x="425" y="244"/>
                    <a:pt x="425" y="245"/>
                  </a:cubicBezTo>
                  <a:cubicBezTo>
                    <a:pt x="424" y="246"/>
                    <a:pt x="424" y="247"/>
                    <a:pt x="423" y="249"/>
                  </a:cubicBezTo>
                  <a:cubicBezTo>
                    <a:pt x="423" y="249"/>
                    <a:pt x="423" y="249"/>
                    <a:pt x="423" y="250"/>
                  </a:cubicBezTo>
                  <a:cubicBezTo>
                    <a:pt x="423" y="250"/>
                    <a:pt x="424" y="251"/>
                    <a:pt x="424" y="252"/>
                  </a:cubicBezTo>
                  <a:cubicBezTo>
                    <a:pt x="425" y="252"/>
                    <a:pt x="425" y="253"/>
                    <a:pt x="425" y="254"/>
                  </a:cubicBezTo>
                  <a:cubicBezTo>
                    <a:pt x="425" y="254"/>
                    <a:pt x="424" y="254"/>
                    <a:pt x="424" y="255"/>
                  </a:cubicBezTo>
                  <a:cubicBezTo>
                    <a:pt x="423" y="255"/>
                    <a:pt x="424" y="256"/>
                    <a:pt x="424" y="257"/>
                  </a:cubicBezTo>
                  <a:cubicBezTo>
                    <a:pt x="424" y="258"/>
                    <a:pt x="423" y="260"/>
                    <a:pt x="424" y="261"/>
                  </a:cubicBezTo>
                  <a:cubicBezTo>
                    <a:pt x="424" y="261"/>
                    <a:pt x="424" y="261"/>
                    <a:pt x="424" y="261"/>
                  </a:cubicBezTo>
                  <a:cubicBezTo>
                    <a:pt x="425" y="261"/>
                    <a:pt x="425" y="261"/>
                    <a:pt x="425" y="261"/>
                  </a:cubicBezTo>
                  <a:cubicBezTo>
                    <a:pt x="425" y="260"/>
                    <a:pt x="426" y="260"/>
                    <a:pt x="426" y="259"/>
                  </a:cubicBezTo>
                  <a:cubicBezTo>
                    <a:pt x="427" y="259"/>
                    <a:pt x="426" y="258"/>
                    <a:pt x="426" y="257"/>
                  </a:cubicBezTo>
                  <a:cubicBezTo>
                    <a:pt x="427" y="257"/>
                    <a:pt x="427" y="257"/>
                    <a:pt x="427" y="257"/>
                  </a:cubicBezTo>
                  <a:cubicBezTo>
                    <a:pt x="427" y="257"/>
                    <a:pt x="427" y="257"/>
                    <a:pt x="427" y="257"/>
                  </a:cubicBezTo>
                  <a:cubicBezTo>
                    <a:pt x="427" y="258"/>
                    <a:pt x="428" y="259"/>
                    <a:pt x="428" y="259"/>
                  </a:cubicBezTo>
                  <a:cubicBezTo>
                    <a:pt x="428" y="259"/>
                    <a:pt x="429" y="259"/>
                    <a:pt x="429" y="259"/>
                  </a:cubicBezTo>
                  <a:cubicBezTo>
                    <a:pt x="429" y="259"/>
                    <a:pt x="429" y="259"/>
                    <a:pt x="429" y="259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0" y="261"/>
                    <a:pt x="431" y="260"/>
                    <a:pt x="432" y="260"/>
                  </a:cubicBezTo>
                  <a:cubicBezTo>
                    <a:pt x="433" y="261"/>
                    <a:pt x="433" y="263"/>
                    <a:pt x="433" y="264"/>
                  </a:cubicBezTo>
                  <a:cubicBezTo>
                    <a:pt x="433" y="265"/>
                    <a:pt x="434" y="265"/>
                    <a:pt x="434" y="266"/>
                  </a:cubicBezTo>
                  <a:cubicBezTo>
                    <a:pt x="433" y="266"/>
                    <a:pt x="433" y="266"/>
                    <a:pt x="433" y="266"/>
                  </a:cubicBezTo>
                  <a:cubicBezTo>
                    <a:pt x="433" y="266"/>
                    <a:pt x="433" y="266"/>
                    <a:pt x="433" y="266"/>
                  </a:cubicBezTo>
                  <a:cubicBezTo>
                    <a:pt x="432" y="267"/>
                    <a:pt x="433" y="268"/>
                    <a:pt x="433" y="268"/>
                  </a:cubicBezTo>
                  <a:cubicBezTo>
                    <a:pt x="433" y="269"/>
                    <a:pt x="433" y="270"/>
                    <a:pt x="433" y="270"/>
                  </a:cubicBezTo>
                  <a:cubicBezTo>
                    <a:pt x="433" y="271"/>
                    <a:pt x="434" y="275"/>
                    <a:pt x="434" y="275"/>
                  </a:cubicBezTo>
                  <a:cubicBezTo>
                    <a:pt x="435" y="276"/>
                    <a:pt x="436" y="277"/>
                    <a:pt x="436" y="278"/>
                  </a:cubicBezTo>
                  <a:cubicBezTo>
                    <a:pt x="437" y="278"/>
                    <a:pt x="437" y="279"/>
                    <a:pt x="437" y="279"/>
                  </a:cubicBezTo>
                  <a:cubicBezTo>
                    <a:pt x="437" y="280"/>
                    <a:pt x="439" y="281"/>
                    <a:pt x="440" y="281"/>
                  </a:cubicBezTo>
                  <a:cubicBezTo>
                    <a:pt x="441" y="282"/>
                    <a:pt x="441" y="284"/>
                    <a:pt x="441" y="285"/>
                  </a:cubicBezTo>
                  <a:cubicBezTo>
                    <a:pt x="442" y="287"/>
                    <a:pt x="444" y="286"/>
                    <a:pt x="444" y="289"/>
                  </a:cubicBezTo>
                  <a:cubicBezTo>
                    <a:pt x="444" y="290"/>
                    <a:pt x="444" y="290"/>
                    <a:pt x="444" y="291"/>
                  </a:cubicBezTo>
                  <a:cubicBezTo>
                    <a:pt x="443" y="291"/>
                    <a:pt x="443" y="291"/>
                    <a:pt x="443" y="291"/>
                  </a:cubicBezTo>
                  <a:cubicBezTo>
                    <a:pt x="443" y="291"/>
                    <a:pt x="443" y="290"/>
                    <a:pt x="443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87"/>
                    <a:pt x="443" y="286"/>
                    <a:pt x="440" y="286"/>
                  </a:cubicBezTo>
                  <a:cubicBezTo>
                    <a:pt x="440" y="286"/>
                    <a:pt x="440" y="285"/>
                    <a:pt x="439" y="285"/>
                  </a:cubicBezTo>
                  <a:cubicBezTo>
                    <a:pt x="439" y="285"/>
                    <a:pt x="439" y="285"/>
                    <a:pt x="438" y="285"/>
                  </a:cubicBezTo>
                  <a:cubicBezTo>
                    <a:pt x="438" y="285"/>
                    <a:pt x="438" y="284"/>
                    <a:pt x="438" y="284"/>
                  </a:cubicBezTo>
                  <a:cubicBezTo>
                    <a:pt x="437" y="284"/>
                    <a:pt x="437" y="284"/>
                    <a:pt x="437" y="284"/>
                  </a:cubicBezTo>
                  <a:cubicBezTo>
                    <a:pt x="437" y="283"/>
                    <a:pt x="436" y="282"/>
                    <a:pt x="435" y="282"/>
                  </a:cubicBezTo>
                  <a:cubicBezTo>
                    <a:pt x="435" y="283"/>
                    <a:pt x="435" y="283"/>
                    <a:pt x="435" y="283"/>
                  </a:cubicBezTo>
                  <a:cubicBezTo>
                    <a:pt x="435" y="285"/>
                    <a:pt x="435" y="285"/>
                    <a:pt x="437" y="286"/>
                  </a:cubicBezTo>
                  <a:cubicBezTo>
                    <a:pt x="438" y="286"/>
                    <a:pt x="438" y="287"/>
                    <a:pt x="438" y="287"/>
                  </a:cubicBezTo>
                  <a:cubicBezTo>
                    <a:pt x="438" y="287"/>
                    <a:pt x="438" y="287"/>
                    <a:pt x="438" y="286"/>
                  </a:cubicBezTo>
                  <a:cubicBezTo>
                    <a:pt x="439" y="286"/>
                    <a:pt x="439" y="286"/>
                    <a:pt x="439" y="286"/>
                  </a:cubicBezTo>
                  <a:cubicBezTo>
                    <a:pt x="439" y="286"/>
                    <a:pt x="439" y="287"/>
                    <a:pt x="439" y="287"/>
                  </a:cubicBezTo>
                  <a:cubicBezTo>
                    <a:pt x="439" y="288"/>
                    <a:pt x="440" y="288"/>
                    <a:pt x="440" y="289"/>
                  </a:cubicBezTo>
                  <a:cubicBezTo>
                    <a:pt x="440" y="290"/>
                    <a:pt x="440" y="290"/>
                    <a:pt x="440" y="291"/>
                  </a:cubicBezTo>
                  <a:cubicBezTo>
                    <a:pt x="441" y="291"/>
                    <a:pt x="444" y="294"/>
                    <a:pt x="444" y="294"/>
                  </a:cubicBezTo>
                  <a:cubicBezTo>
                    <a:pt x="444" y="295"/>
                    <a:pt x="444" y="295"/>
                    <a:pt x="444" y="296"/>
                  </a:cubicBezTo>
                  <a:cubicBezTo>
                    <a:pt x="445" y="296"/>
                    <a:pt x="447" y="297"/>
                    <a:pt x="447" y="298"/>
                  </a:cubicBezTo>
                  <a:cubicBezTo>
                    <a:pt x="447" y="299"/>
                    <a:pt x="447" y="299"/>
                    <a:pt x="447" y="300"/>
                  </a:cubicBezTo>
                  <a:cubicBezTo>
                    <a:pt x="448" y="301"/>
                    <a:pt x="449" y="301"/>
                    <a:pt x="449" y="302"/>
                  </a:cubicBezTo>
                  <a:cubicBezTo>
                    <a:pt x="450" y="302"/>
                    <a:pt x="450" y="303"/>
                    <a:pt x="450" y="303"/>
                  </a:cubicBezTo>
                  <a:cubicBezTo>
                    <a:pt x="451" y="304"/>
                    <a:pt x="451" y="304"/>
                    <a:pt x="452" y="304"/>
                  </a:cubicBezTo>
                  <a:cubicBezTo>
                    <a:pt x="452" y="305"/>
                    <a:pt x="452" y="305"/>
                    <a:pt x="452" y="305"/>
                  </a:cubicBezTo>
                  <a:cubicBezTo>
                    <a:pt x="452" y="305"/>
                    <a:pt x="452" y="305"/>
                    <a:pt x="452" y="305"/>
                  </a:cubicBezTo>
                  <a:cubicBezTo>
                    <a:pt x="452" y="305"/>
                    <a:pt x="452" y="305"/>
                    <a:pt x="452" y="305"/>
                  </a:cubicBezTo>
                  <a:cubicBezTo>
                    <a:pt x="453" y="304"/>
                    <a:pt x="452" y="303"/>
                    <a:pt x="451" y="302"/>
                  </a:cubicBezTo>
                  <a:cubicBezTo>
                    <a:pt x="451" y="302"/>
                    <a:pt x="453" y="301"/>
                    <a:pt x="453" y="300"/>
                  </a:cubicBezTo>
                  <a:cubicBezTo>
                    <a:pt x="454" y="301"/>
                    <a:pt x="454" y="302"/>
                    <a:pt x="453" y="302"/>
                  </a:cubicBezTo>
                  <a:cubicBezTo>
                    <a:pt x="453" y="303"/>
                    <a:pt x="453" y="303"/>
                    <a:pt x="453" y="303"/>
                  </a:cubicBezTo>
                  <a:cubicBezTo>
                    <a:pt x="454" y="303"/>
                    <a:pt x="455" y="304"/>
                    <a:pt x="455" y="304"/>
                  </a:cubicBezTo>
                  <a:cubicBezTo>
                    <a:pt x="456" y="305"/>
                    <a:pt x="456" y="305"/>
                    <a:pt x="456" y="306"/>
                  </a:cubicBezTo>
                  <a:cubicBezTo>
                    <a:pt x="457" y="306"/>
                    <a:pt x="458" y="305"/>
                    <a:pt x="459" y="306"/>
                  </a:cubicBezTo>
                  <a:cubicBezTo>
                    <a:pt x="460" y="307"/>
                    <a:pt x="460" y="308"/>
                    <a:pt x="461" y="309"/>
                  </a:cubicBezTo>
                  <a:cubicBezTo>
                    <a:pt x="461" y="309"/>
                    <a:pt x="461" y="310"/>
                    <a:pt x="461" y="311"/>
                  </a:cubicBezTo>
                  <a:cubicBezTo>
                    <a:pt x="461" y="312"/>
                    <a:pt x="462" y="312"/>
                    <a:pt x="462" y="313"/>
                  </a:cubicBezTo>
                  <a:cubicBezTo>
                    <a:pt x="462" y="314"/>
                    <a:pt x="462" y="315"/>
                    <a:pt x="463" y="315"/>
                  </a:cubicBezTo>
                  <a:cubicBezTo>
                    <a:pt x="463" y="316"/>
                    <a:pt x="463" y="317"/>
                    <a:pt x="464" y="318"/>
                  </a:cubicBezTo>
                  <a:cubicBezTo>
                    <a:pt x="464" y="318"/>
                    <a:pt x="464" y="318"/>
                    <a:pt x="464" y="318"/>
                  </a:cubicBezTo>
                  <a:cubicBezTo>
                    <a:pt x="464" y="320"/>
                    <a:pt x="463" y="322"/>
                    <a:pt x="463" y="324"/>
                  </a:cubicBezTo>
                  <a:cubicBezTo>
                    <a:pt x="464" y="326"/>
                    <a:pt x="466" y="326"/>
                    <a:pt x="466" y="329"/>
                  </a:cubicBezTo>
                  <a:cubicBezTo>
                    <a:pt x="466" y="331"/>
                    <a:pt x="464" y="334"/>
                    <a:pt x="466" y="334"/>
                  </a:cubicBezTo>
                  <a:cubicBezTo>
                    <a:pt x="467" y="336"/>
                    <a:pt x="466" y="338"/>
                    <a:pt x="467" y="340"/>
                  </a:cubicBezTo>
                  <a:cubicBezTo>
                    <a:pt x="467" y="340"/>
                    <a:pt x="467" y="340"/>
                    <a:pt x="467" y="340"/>
                  </a:cubicBezTo>
                  <a:cubicBezTo>
                    <a:pt x="468" y="340"/>
                    <a:pt x="468" y="340"/>
                    <a:pt x="468" y="340"/>
                  </a:cubicBezTo>
                  <a:cubicBezTo>
                    <a:pt x="468" y="339"/>
                    <a:pt x="468" y="339"/>
                    <a:pt x="467" y="339"/>
                  </a:cubicBezTo>
                  <a:cubicBezTo>
                    <a:pt x="467" y="338"/>
                    <a:pt x="468" y="338"/>
                    <a:pt x="468" y="338"/>
                  </a:cubicBezTo>
                  <a:cubicBezTo>
                    <a:pt x="470" y="339"/>
                    <a:pt x="474" y="345"/>
                    <a:pt x="475" y="348"/>
                  </a:cubicBezTo>
                  <a:cubicBezTo>
                    <a:pt x="475" y="349"/>
                    <a:pt x="475" y="350"/>
                    <a:pt x="476" y="351"/>
                  </a:cubicBezTo>
                  <a:cubicBezTo>
                    <a:pt x="476" y="351"/>
                    <a:pt x="477" y="352"/>
                    <a:pt x="478" y="352"/>
                  </a:cubicBezTo>
                  <a:cubicBezTo>
                    <a:pt x="478" y="352"/>
                    <a:pt x="479" y="353"/>
                    <a:pt x="479" y="353"/>
                  </a:cubicBezTo>
                  <a:cubicBezTo>
                    <a:pt x="480" y="354"/>
                    <a:pt x="479" y="356"/>
                    <a:pt x="479" y="357"/>
                  </a:cubicBezTo>
                  <a:cubicBezTo>
                    <a:pt x="480" y="358"/>
                    <a:pt x="480" y="359"/>
                    <a:pt x="480" y="359"/>
                  </a:cubicBezTo>
                  <a:cubicBezTo>
                    <a:pt x="480" y="360"/>
                    <a:pt x="480" y="361"/>
                    <a:pt x="480" y="362"/>
                  </a:cubicBezTo>
                  <a:cubicBezTo>
                    <a:pt x="480" y="363"/>
                    <a:pt x="481" y="364"/>
                    <a:pt x="482" y="364"/>
                  </a:cubicBezTo>
                  <a:cubicBezTo>
                    <a:pt x="482" y="365"/>
                    <a:pt x="482" y="366"/>
                    <a:pt x="483" y="366"/>
                  </a:cubicBezTo>
                  <a:cubicBezTo>
                    <a:pt x="484" y="367"/>
                    <a:pt x="484" y="365"/>
                    <a:pt x="485" y="364"/>
                  </a:cubicBezTo>
                  <a:cubicBezTo>
                    <a:pt x="486" y="364"/>
                    <a:pt x="486" y="364"/>
                    <a:pt x="487" y="364"/>
                  </a:cubicBezTo>
                  <a:cubicBezTo>
                    <a:pt x="487" y="364"/>
                    <a:pt x="487" y="364"/>
                    <a:pt x="487" y="364"/>
                  </a:cubicBezTo>
                  <a:cubicBezTo>
                    <a:pt x="487" y="364"/>
                    <a:pt x="487" y="364"/>
                    <a:pt x="487" y="364"/>
                  </a:cubicBezTo>
                  <a:cubicBezTo>
                    <a:pt x="487" y="365"/>
                    <a:pt x="490" y="369"/>
                    <a:pt x="490" y="370"/>
                  </a:cubicBezTo>
                  <a:cubicBezTo>
                    <a:pt x="490" y="370"/>
                    <a:pt x="497" y="378"/>
                    <a:pt x="498" y="379"/>
                  </a:cubicBezTo>
                  <a:cubicBezTo>
                    <a:pt x="498" y="379"/>
                    <a:pt x="506" y="380"/>
                    <a:pt x="508" y="381"/>
                  </a:cubicBezTo>
                  <a:cubicBezTo>
                    <a:pt x="509" y="380"/>
                    <a:pt x="512" y="379"/>
                    <a:pt x="512" y="379"/>
                  </a:cubicBezTo>
                  <a:cubicBezTo>
                    <a:pt x="512" y="379"/>
                    <a:pt x="513" y="379"/>
                    <a:pt x="513" y="378"/>
                  </a:cubicBezTo>
                  <a:cubicBezTo>
                    <a:pt x="513" y="378"/>
                    <a:pt x="516" y="376"/>
                    <a:pt x="517" y="375"/>
                  </a:cubicBezTo>
                  <a:cubicBezTo>
                    <a:pt x="517" y="375"/>
                    <a:pt x="518" y="375"/>
                    <a:pt x="518" y="375"/>
                  </a:cubicBezTo>
                  <a:cubicBezTo>
                    <a:pt x="519" y="375"/>
                    <a:pt x="520" y="375"/>
                    <a:pt x="520" y="375"/>
                  </a:cubicBezTo>
                  <a:cubicBezTo>
                    <a:pt x="520" y="375"/>
                    <a:pt x="520" y="375"/>
                    <a:pt x="520" y="375"/>
                  </a:cubicBezTo>
                  <a:cubicBezTo>
                    <a:pt x="521" y="375"/>
                    <a:pt x="521" y="375"/>
                    <a:pt x="521" y="376"/>
                  </a:cubicBezTo>
                  <a:cubicBezTo>
                    <a:pt x="521" y="376"/>
                    <a:pt x="522" y="376"/>
                    <a:pt x="523" y="376"/>
                  </a:cubicBezTo>
                  <a:cubicBezTo>
                    <a:pt x="523" y="376"/>
                    <a:pt x="523" y="376"/>
                    <a:pt x="523" y="376"/>
                  </a:cubicBezTo>
                  <a:cubicBezTo>
                    <a:pt x="523" y="377"/>
                    <a:pt x="522" y="378"/>
                    <a:pt x="522" y="379"/>
                  </a:cubicBezTo>
                  <a:cubicBezTo>
                    <a:pt x="522" y="379"/>
                    <a:pt x="522" y="381"/>
                    <a:pt x="522" y="382"/>
                  </a:cubicBezTo>
                  <a:cubicBezTo>
                    <a:pt x="522" y="383"/>
                    <a:pt x="522" y="383"/>
                    <a:pt x="522" y="384"/>
                  </a:cubicBezTo>
                  <a:cubicBezTo>
                    <a:pt x="523" y="384"/>
                    <a:pt x="523" y="384"/>
                    <a:pt x="523" y="384"/>
                  </a:cubicBezTo>
                  <a:cubicBezTo>
                    <a:pt x="523" y="384"/>
                    <a:pt x="523" y="384"/>
                    <a:pt x="523" y="384"/>
                  </a:cubicBezTo>
                  <a:cubicBezTo>
                    <a:pt x="524" y="383"/>
                    <a:pt x="525" y="382"/>
                    <a:pt x="526" y="381"/>
                  </a:cubicBezTo>
                  <a:cubicBezTo>
                    <a:pt x="526" y="381"/>
                    <a:pt x="526" y="380"/>
                    <a:pt x="526" y="379"/>
                  </a:cubicBezTo>
                  <a:cubicBezTo>
                    <a:pt x="527" y="379"/>
                    <a:pt x="527" y="379"/>
                    <a:pt x="527" y="379"/>
                  </a:cubicBezTo>
                  <a:cubicBezTo>
                    <a:pt x="528" y="378"/>
                    <a:pt x="529" y="378"/>
                    <a:pt x="530" y="376"/>
                  </a:cubicBezTo>
                  <a:cubicBezTo>
                    <a:pt x="530" y="376"/>
                    <a:pt x="529" y="375"/>
                    <a:pt x="530" y="374"/>
                  </a:cubicBezTo>
                  <a:cubicBezTo>
                    <a:pt x="530" y="374"/>
                    <a:pt x="530" y="374"/>
                    <a:pt x="530" y="374"/>
                  </a:cubicBezTo>
                  <a:cubicBezTo>
                    <a:pt x="531" y="375"/>
                    <a:pt x="531" y="375"/>
                    <a:pt x="531" y="375"/>
                  </a:cubicBezTo>
                  <a:cubicBezTo>
                    <a:pt x="532" y="375"/>
                    <a:pt x="532" y="375"/>
                    <a:pt x="532" y="375"/>
                  </a:cubicBezTo>
                  <a:cubicBezTo>
                    <a:pt x="532" y="375"/>
                    <a:pt x="532" y="375"/>
                    <a:pt x="533" y="375"/>
                  </a:cubicBezTo>
                  <a:cubicBezTo>
                    <a:pt x="533" y="375"/>
                    <a:pt x="533" y="375"/>
                    <a:pt x="533" y="375"/>
                  </a:cubicBezTo>
                  <a:cubicBezTo>
                    <a:pt x="533" y="375"/>
                    <a:pt x="533" y="375"/>
                    <a:pt x="533" y="375"/>
                  </a:cubicBezTo>
                  <a:cubicBezTo>
                    <a:pt x="534" y="376"/>
                    <a:pt x="533" y="376"/>
                    <a:pt x="534" y="377"/>
                  </a:cubicBezTo>
                  <a:cubicBezTo>
                    <a:pt x="534" y="378"/>
                    <a:pt x="534" y="378"/>
                    <a:pt x="534" y="378"/>
                  </a:cubicBezTo>
                  <a:cubicBezTo>
                    <a:pt x="535" y="378"/>
                    <a:pt x="535" y="378"/>
                    <a:pt x="535" y="378"/>
                  </a:cubicBezTo>
                  <a:cubicBezTo>
                    <a:pt x="535" y="377"/>
                    <a:pt x="535" y="377"/>
                    <a:pt x="535" y="377"/>
                  </a:cubicBezTo>
                  <a:cubicBezTo>
                    <a:pt x="536" y="377"/>
                    <a:pt x="536" y="377"/>
                    <a:pt x="536" y="377"/>
                  </a:cubicBezTo>
                  <a:cubicBezTo>
                    <a:pt x="536" y="377"/>
                    <a:pt x="537" y="378"/>
                    <a:pt x="537" y="378"/>
                  </a:cubicBezTo>
                  <a:cubicBezTo>
                    <a:pt x="537" y="379"/>
                    <a:pt x="537" y="379"/>
                    <a:pt x="537" y="379"/>
                  </a:cubicBezTo>
                  <a:cubicBezTo>
                    <a:pt x="537" y="379"/>
                    <a:pt x="537" y="379"/>
                    <a:pt x="536" y="379"/>
                  </a:cubicBezTo>
                  <a:cubicBezTo>
                    <a:pt x="535" y="380"/>
                    <a:pt x="534" y="380"/>
                    <a:pt x="533" y="380"/>
                  </a:cubicBezTo>
                  <a:cubicBezTo>
                    <a:pt x="533" y="381"/>
                    <a:pt x="533" y="382"/>
                    <a:pt x="533" y="382"/>
                  </a:cubicBezTo>
                  <a:cubicBezTo>
                    <a:pt x="532" y="382"/>
                    <a:pt x="532" y="382"/>
                    <a:pt x="532" y="382"/>
                  </a:cubicBezTo>
                  <a:cubicBezTo>
                    <a:pt x="531" y="382"/>
                    <a:pt x="531" y="382"/>
                    <a:pt x="531" y="382"/>
                  </a:cubicBezTo>
                  <a:cubicBezTo>
                    <a:pt x="531" y="383"/>
                    <a:pt x="531" y="383"/>
                    <a:pt x="531" y="384"/>
                  </a:cubicBezTo>
                  <a:cubicBezTo>
                    <a:pt x="531" y="387"/>
                    <a:pt x="525" y="388"/>
                    <a:pt x="524" y="391"/>
                  </a:cubicBezTo>
                  <a:cubicBezTo>
                    <a:pt x="522" y="393"/>
                    <a:pt x="523" y="398"/>
                    <a:pt x="522" y="398"/>
                  </a:cubicBezTo>
                  <a:cubicBezTo>
                    <a:pt x="522" y="398"/>
                    <a:pt x="521" y="398"/>
                    <a:pt x="521" y="398"/>
                  </a:cubicBezTo>
                  <a:cubicBezTo>
                    <a:pt x="521" y="398"/>
                    <a:pt x="520" y="402"/>
                    <a:pt x="523" y="402"/>
                  </a:cubicBezTo>
                  <a:cubicBezTo>
                    <a:pt x="524" y="402"/>
                    <a:pt x="526" y="402"/>
                    <a:pt x="527" y="402"/>
                  </a:cubicBezTo>
                  <a:cubicBezTo>
                    <a:pt x="530" y="401"/>
                    <a:pt x="527" y="399"/>
                    <a:pt x="533" y="400"/>
                  </a:cubicBezTo>
                  <a:cubicBezTo>
                    <a:pt x="533" y="400"/>
                    <a:pt x="533" y="400"/>
                    <a:pt x="534" y="400"/>
                  </a:cubicBezTo>
                  <a:cubicBezTo>
                    <a:pt x="535" y="400"/>
                    <a:pt x="535" y="400"/>
                    <a:pt x="536" y="400"/>
                  </a:cubicBezTo>
                  <a:cubicBezTo>
                    <a:pt x="539" y="401"/>
                    <a:pt x="539" y="404"/>
                    <a:pt x="540" y="405"/>
                  </a:cubicBezTo>
                  <a:cubicBezTo>
                    <a:pt x="541" y="405"/>
                    <a:pt x="541" y="405"/>
                    <a:pt x="542" y="405"/>
                  </a:cubicBezTo>
                  <a:cubicBezTo>
                    <a:pt x="543" y="405"/>
                    <a:pt x="543" y="405"/>
                    <a:pt x="544" y="405"/>
                  </a:cubicBezTo>
                  <a:cubicBezTo>
                    <a:pt x="544" y="417"/>
                    <a:pt x="544" y="417"/>
                    <a:pt x="544" y="417"/>
                  </a:cubicBezTo>
                  <a:cubicBezTo>
                    <a:pt x="561" y="440"/>
                    <a:pt x="561" y="440"/>
                    <a:pt x="561" y="440"/>
                  </a:cubicBezTo>
                  <a:cubicBezTo>
                    <a:pt x="618" y="513"/>
                    <a:pt x="618" y="513"/>
                    <a:pt x="618" y="513"/>
                  </a:cubicBezTo>
                  <a:cubicBezTo>
                    <a:pt x="801" y="548"/>
                    <a:pt x="801" y="548"/>
                    <a:pt x="801" y="548"/>
                  </a:cubicBezTo>
                  <a:cubicBezTo>
                    <a:pt x="818" y="534"/>
                    <a:pt x="818" y="534"/>
                    <a:pt x="818" y="534"/>
                  </a:cubicBezTo>
                  <a:cubicBezTo>
                    <a:pt x="818" y="534"/>
                    <a:pt x="818" y="534"/>
                    <a:pt x="818" y="534"/>
                  </a:cubicBezTo>
                  <a:cubicBezTo>
                    <a:pt x="852" y="592"/>
                    <a:pt x="852" y="592"/>
                    <a:pt x="852" y="592"/>
                  </a:cubicBezTo>
                  <a:cubicBezTo>
                    <a:pt x="834" y="653"/>
                    <a:pt x="834" y="653"/>
                    <a:pt x="834" y="653"/>
                  </a:cubicBezTo>
                  <a:cubicBezTo>
                    <a:pt x="802" y="759"/>
                    <a:pt x="802" y="759"/>
                    <a:pt x="802" y="759"/>
                  </a:cubicBezTo>
                  <a:cubicBezTo>
                    <a:pt x="581" y="840"/>
                    <a:pt x="581" y="840"/>
                    <a:pt x="581" y="840"/>
                  </a:cubicBezTo>
                  <a:cubicBezTo>
                    <a:pt x="581" y="839"/>
                    <a:pt x="581" y="839"/>
                    <a:pt x="581" y="839"/>
                  </a:cubicBezTo>
                  <a:cubicBezTo>
                    <a:pt x="581" y="816"/>
                    <a:pt x="581" y="816"/>
                    <a:pt x="581" y="816"/>
                  </a:cubicBezTo>
                  <a:cubicBezTo>
                    <a:pt x="233" y="816"/>
                    <a:pt x="233" y="816"/>
                    <a:pt x="233" y="816"/>
                  </a:cubicBezTo>
                  <a:cubicBezTo>
                    <a:pt x="281" y="697"/>
                    <a:pt x="281" y="697"/>
                    <a:pt x="281" y="697"/>
                  </a:cubicBezTo>
                  <a:cubicBezTo>
                    <a:pt x="257" y="667"/>
                    <a:pt x="257" y="667"/>
                    <a:pt x="257" y="667"/>
                  </a:cubicBezTo>
                  <a:cubicBezTo>
                    <a:pt x="259" y="643"/>
                    <a:pt x="259" y="643"/>
                    <a:pt x="259" y="643"/>
                  </a:cubicBezTo>
                  <a:cubicBezTo>
                    <a:pt x="259" y="643"/>
                    <a:pt x="254" y="642"/>
                    <a:pt x="253" y="642"/>
                  </a:cubicBezTo>
                  <a:cubicBezTo>
                    <a:pt x="253" y="641"/>
                    <a:pt x="253" y="639"/>
                    <a:pt x="253" y="638"/>
                  </a:cubicBezTo>
                  <a:cubicBezTo>
                    <a:pt x="254" y="637"/>
                    <a:pt x="255" y="631"/>
                    <a:pt x="255" y="631"/>
                  </a:cubicBezTo>
                  <a:cubicBezTo>
                    <a:pt x="255" y="630"/>
                    <a:pt x="257" y="625"/>
                    <a:pt x="258" y="624"/>
                  </a:cubicBezTo>
                  <a:cubicBezTo>
                    <a:pt x="259" y="623"/>
                    <a:pt x="260" y="620"/>
                    <a:pt x="260" y="619"/>
                  </a:cubicBezTo>
                  <a:cubicBezTo>
                    <a:pt x="261" y="618"/>
                    <a:pt x="263" y="616"/>
                    <a:pt x="264" y="616"/>
                  </a:cubicBezTo>
                  <a:cubicBezTo>
                    <a:pt x="266" y="616"/>
                    <a:pt x="270" y="612"/>
                    <a:pt x="271" y="611"/>
                  </a:cubicBezTo>
                  <a:cubicBezTo>
                    <a:pt x="271" y="611"/>
                    <a:pt x="285" y="601"/>
                    <a:pt x="285" y="601"/>
                  </a:cubicBezTo>
                  <a:cubicBezTo>
                    <a:pt x="285" y="601"/>
                    <a:pt x="276" y="602"/>
                    <a:pt x="275" y="602"/>
                  </a:cubicBezTo>
                  <a:cubicBezTo>
                    <a:pt x="273" y="602"/>
                    <a:pt x="271" y="601"/>
                    <a:pt x="270" y="600"/>
                  </a:cubicBezTo>
                  <a:cubicBezTo>
                    <a:pt x="268" y="600"/>
                    <a:pt x="265" y="599"/>
                    <a:pt x="264" y="600"/>
                  </a:cubicBezTo>
                  <a:cubicBezTo>
                    <a:pt x="263" y="601"/>
                    <a:pt x="261" y="600"/>
                    <a:pt x="260" y="600"/>
                  </a:cubicBezTo>
                  <a:cubicBezTo>
                    <a:pt x="259" y="599"/>
                    <a:pt x="254" y="594"/>
                    <a:pt x="253" y="593"/>
                  </a:cubicBezTo>
                  <a:cubicBezTo>
                    <a:pt x="252" y="593"/>
                    <a:pt x="251" y="591"/>
                    <a:pt x="252" y="589"/>
                  </a:cubicBezTo>
                  <a:cubicBezTo>
                    <a:pt x="253" y="588"/>
                    <a:pt x="257" y="580"/>
                    <a:pt x="257" y="578"/>
                  </a:cubicBezTo>
                  <a:cubicBezTo>
                    <a:pt x="258" y="577"/>
                    <a:pt x="258" y="572"/>
                    <a:pt x="258" y="572"/>
                  </a:cubicBezTo>
                  <a:cubicBezTo>
                    <a:pt x="258" y="572"/>
                    <a:pt x="266" y="560"/>
                    <a:pt x="266" y="559"/>
                  </a:cubicBezTo>
                  <a:cubicBezTo>
                    <a:pt x="266" y="558"/>
                    <a:pt x="266" y="554"/>
                    <a:pt x="268" y="553"/>
                  </a:cubicBezTo>
                  <a:cubicBezTo>
                    <a:pt x="269" y="552"/>
                    <a:pt x="269" y="547"/>
                    <a:pt x="269" y="546"/>
                  </a:cubicBezTo>
                  <a:cubicBezTo>
                    <a:pt x="269" y="545"/>
                    <a:pt x="271" y="538"/>
                    <a:pt x="271" y="538"/>
                  </a:cubicBezTo>
                  <a:cubicBezTo>
                    <a:pt x="271" y="537"/>
                    <a:pt x="275" y="514"/>
                    <a:pt x="275" y="512"/>
                  </a:cubicBezTo>
                  <a:cubicBezTo>
                    <a:pt x="275" y="510"/>
                    <a:pt x="275" y="494"/>
                    <a:pt x="276" y="490"/>
                  </a:cubicBezTo>
                  <a:cubicBezTo>
                    <a:pt x="278" y="487"/>
                    <a:pt x="278" y="476"/>
                    <a:pt x="278" y="475"/>
                  </a:cubicBezTo>
                  <a:cubicBezTo>
                    <a:pt x="277" y="473"/>
                    <a:pt x="278" y="464"/>
                    <a:pt x="279" y="461"/>
                  </a:cubicBezTo>
                  <a:cubicBezTo>
                    <a:pt x="280" y="459"/>
                    <a:pt x="281" y="452"/>
                    <a:pt x="281" y="451"/>
                  </a:cubicBezTo>
                  <a:cubicBezTo>
                    <a:pt x="282" y="449"/>
                    <a:pt x="281" y="447"/>
                    <a:pt x="281" y="446"/>
                  </a:cubicBezTo>
                  <a:cubicBezTo>
                    <a:pt x="281" y="445"/>
                    <a:pt x="281" y="440"/>
                    <a:pt x="281" y="438"/>
                  </a:cubicBezTo>
                  <a:cubicBezTo>
                    <a:pt x="281" y="437"/>
                    <a:pt x="282" y="433"/>
                    <a:pt x="281" y="431"/>
                  </a:cubicBezTo>
                  <a:cubicBezTo>
                    <a:pt x="280" y="430"/>
                    <a:pt x="279" y="425"/>
                    <a:pt x="281" y="423"/>
                  </a:cubicBezTo>
                  <a:cubicBezTo>
                    <a:pt x="283" y="421"/>
                    <a:pt x="284" y="416"/>
                    <a:pt x="284" y="414"/>
                  </a:cubicBezTo>
                  <a:cubicBezTo>
                    <a:pt x="283" y="412"/>
                    <a:pt x="282" y="409"/>
                    <a:pt x="282" y="408"/>
                  </a:cubicBezTo>
                  <a:cubicBezTo>
                    <a:pt x="281" y="407"/>
                    <a:pt x="279" y="403"/>
                    <a:pt x="279" y="401"/>
                  </a:cubicBezTo>
                  <a:cubicBezTo>
                    <a:pt x="279" y="399"/>
                    <a:pt x="280" y="395"/>
                    <a:pt x="279" y="394"/>
                  </a:cubicBezTo>
                  <a:cubicBezTo>
                    <a:pt x="278" y="393"/>
                    <a:pt x="273" y="386"/>
                    <a:pt x="273" y="385"/>
                  </a:cubicBezTo>
                  <a:cubicBezTo>
                    <a:pt x="273" y="384"/>
                    <a:pt x="271" y="376"/>
                    <a:pt x="271" y="376"/>
                  </a:cubicBezTo>
                  <a:cubicBezTo>
                    <a:pt x="271" y="376"/>
                    <a:pt x="263" y="379"/>
                    <a:pt x="261" y="379"/>
                  </a:cubicBezTo>
                  <a:cubicBezTo>
                    <a:pt x="259" y="379"/>
                    <a:pt x="256" y="380"/>
                    <a:pt x="255" y="380"/>
                  </a:cubicBezTo>
                  <a:cubicBezTo>
                    <a:pt x="254" y="381"/>
                    <a:pt x="252" y="380"/>
                    <a:pt x="252" y="379"/>
                  </a:cubicBezTo>
                  <a:cubicBezTo>
                    <a:pt x="253" y="377"/>
                    <a:pt x="253" y="376"/>
                    <a:pt x="254" y="375"/>
                  </a:cubicBezTo>
                  <a:cubicBezTo>
                    <a:pt x="255" y="374"/>
                    <a:pt x="255" y="366"/>
                    <a:pt x="254" y="365"/>
                  </a:cubicBezTo>
                  <a:cubicBezTo>
                    <a:pt x="254" y="364"/>
                    <a:pt x="254" y="359"/>
                    <a:pt x="255" y="358"/>
                  </a:cubicBezTo>
                  <a:cubicBezTo>
                    <a:pt x="256" y="357"/>
                    <a:pt x="255" y="353"/>
                    <a:pt x="255" y="352"/>
                  </a:cubicBezTo>
                  <a:cubicBezTo>
                    <a:pt x="254" y="351"/>
                    <a:pt x="252" y="346"/>
                    <a:pt x="252" y="346"/>
                  </a:cubicBezTo>
                  <a:cubicBezTo>
                    <a:pt x="252" y="346"/>
                    <a:pt x="248" y="344"/>
                    <a:pt x="247" y="343"/>
                  </a:cubicBezTo>
                  <a:cubicBezTo>
                    <a:pt x="247" y="342"/>
                    <a:pt x="245" y="341"/>
                    <a:pt x="246" y="340"/>
                  </a:cubicBezTo>
                  <a:cubicBezTo>
                    <a:pt x="248" y="338"/>
                    <a:pt x="249" y="335"/>
                    <a:pt x="249" y="334"/>
                  </a:cubicBezTo>
                  <a:cubicBezTo>
                    <a:pt x="249" y="332"/>
                    <a:pt x="249" y="330"/>
                    <a:pt x="249" y="330"/>
                  </a:cubicBezTo>
                  <a:cubicBezTo>
                    <a:pt x="260" y="321"/>
                    <a:pt x="260" y="321"/>
                    <a:pt x="260" y="321"/>
                  </a:cubicBezTo>
                  <a:cubicBezTo>
                    <a:pt x="257" y="316"/>
                    <a:pt x="257" y="316"/>
                    <a:pt x="257" y="316"/>
                  </a:cubicBezTo>
                  <a:cubicBezTo>
                    <a:pt x="257" y="316"/>
                    <a:pt x="256" y="314"/>
                    <a:pt x="257" y="313"/>
                  </a:cubicBezTo>
                  <a:cubicBezTo>
                    <a:pt x="257" y="311"/>
                    <a:pt x="258" y="310"/>
                    <a:pt x="258" y="310"/>
                  </a:cubicBezTo>
                  <a:cubicBezTo>
                    <a:pt x="258" y="310"/>
                    <a:pt x="253" y="302"/>
                    <a:pt x="252" y="301"/>
                  </a:cubicBezTo>
                  <a:cubicBezTo>
                    <a:pt x="252" y="300"/>
                    <a:pt x="250" y="298"/>
                    <a:pt x="251" y="296"/>
                  </a:cubicBezTo>
                  <a:cubicBezTo>
                    <a:pt x="253" y="295"/>
                    <a:pt x="253" y="292"/>
                    <a:pt x="253" y="291"/>
                  </a:cubicBezTo>
                  <a:cubicBezTo>
                    <a:pt x="253" y="290"/>
                    <a:pt x="253" y="287"/>
                    <a:pt x="255" y="287"/>
                  </a:cubicBezTo>
                  <a:cubicBezTo>
                    <a:pt x="257" y="287"/>
                    <a:pt x="258" y="284"/>
                    <a:pt x="256" y="284"/>
                  </a:cubicBezTo>
                  <a:cubicBezTo>
                    <a:pt x="254" y="283"/>
                    <a:pt x="253" y="281"/>
                    <a:pt x="255" y="281"/>
                  </a:cubicBezTo>
                  <a:cubicBezTo>
                    <a:pt x="256" y="281"/>
                    <a:pt x="256" y="278"/>
                    <a:pt x="256" y="277"/>
                  </a:cubicBezTo>
                  <a:cubicBezTo>
                    <a:pt x="255" y="276"/>
                    <a:pt x="252" y="274"/>
                    <a:pt x="251" y="273"/>
                  </a:cubicBezTo>
                  <a:cubicBezTo>
                    <a:pt x="250" y="273"/>
                    <a:pt x="249" y="272"/>
                    <a:pt x="250" y="270"/>
                  </a:cubicBezTo>
                  <a:cubicBezTo>
                    <a:pt x="251" y="268"/>
                    <a:pt x="251" y="266"/>
                    <a:pt x="250" y="265"/>
                  </a:cubicBezTo>
                  <a:cubicBezTo>
                    <a:pt x="250" y="264"/>
                    <a:pt x="248" y="260"/>
                    <a:pt x="247" y="260"/>
                  </a:cubicBezTo>
                  <a:cubicBezTo>
                    <a:pt x="247" y="259"/>
                    <a:pt x="246" y="258"/>
                    <a:pt x="248" y="257"/>
                  </a:cubicBezTo>
                  <a:cubicBezTo>
                    <a:pt x="250" y="256"/>
                    <a:pt x="251" y="254"/>
                    <a:pt x="250" y="252"/>
                  </a:cubicBezTo>
                  <a:cubicBezTo>
                    <a:pt x="249" y="250"/>
                    <a:pt x="244" y="236"/>
                    <a:pt x="244" y="235"/>
                  </a:cubicBezTo>
                  <a:cubicBezTo>
                    <a:pt x="243" y="234"/>
                    <a:pt x="242" y="231"/>
                    <a:pt x="239" y="232"/>
                  </a:cubicBezTo>
                  <a:cubicBezTo>
                    <a:pt x="237" y="234"/>
                    <a:pt x="236" y="234"/>
                    <a:pt x="235" y="234"/>
                  </a:cubicBezTo>
                  <a:cubicBezTo>
                    <a:pt x="234" y="234"/>
                    <a:pt x="229" y="232"/>
                    <a:pt x="228" y="234"/>
                  </a:cubicBezTo>
                  <a:cubicBezTo>
                    <a:pt x="226" y="235"/>
                    <a:pt x="225" y="234"/>
                    <a:pt x="223" y="233"/>
                  </a:cubicBezTo>
                  <a:cubicBezTo>
                    <a:pt x="222" y="232"/>
                    <a:pt x="213" y="224"/>
                    <a:pt x="212" y="224"/>
                  </a:cubicBezTo>
                  <a:cubicBezTo>
                    <a:pt x="211" y="223"/>
                    <a:pt x="212" y="220"/>
                    <a:pt x="210" y="220"/>
                  </a:cubicBezTo>
                  <a:cubicBezTo>
                    <a:pt x="207" y="220"/>
                    <a:pt x="200" y="219"/>
                    <a:pt x="200" y="219"/>
                  </a:cubicBezTo>
                  <a:cubicBezTo>
                    <a:pt x="200" y="219"/>
                    <a:pt x="198" y="216"/>
                    <a:pt x="197" y="215"/>
                  </a:cubicBezTo>
                  <a:cubicBezTo>
                    <a:pt x="196" y="213"/>
                    <a:pt x="193" y="212"/>
                    <a:pt x="192" y="214"/>
                  </a:cubicBezTo>
                  <a:cubicBezTo>
                    <a:pt x="191" y="217"/>
                    <a:pt x="189" y="216"/>
                    <a:pt x="187" y="216"/>
                  </a:cubicBezTo>
                  <a:cubicBezTo>
                    <a:pt x="186" y="215"/>
                    <a:pt x="181" y="216"/>
                    <a:pt x="180" y="215"/>
                  </a:cubicBezTo>
                  <a:cubicBezTo>
                    <a:pt x="179" y="213"/>
                    <a:pt x="174" y="214"/>
                    <a:pt x="174" y="215"/>
                  </a:cubicBezTo>
                  <a:cubicBezTo>
                    <a:pt x="174" y="215"/>
                    <a:pt x="171" y="216"/>
                    <a:pt x="169" y="215"/>
                  </a:cubicBezTo>
                  <a:cubicBezTo>
                    <a:pt x="168" y="214"/>
                    <a:pt x="146" y="204"/>
                    <a:pt x="146" y="204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30" y="204"/>
                    <a:pt x="128" y="206"/>
                    <a:pt x="127" y="204"/>
                  </a:cubicBezTo>
                  <a:cubicBezTo>
                    <a:pt x="125" y="203"/>
                    <a:pt x="123" y="200"/>
                    <a:pt x="121" y="199"/>
                  </a:cubicBezTo>
                  <a:cubicBezTo>
                    <a:pt x="120" y="199"/>
                    <a:pt x="103" y="186"/>
                    <a:pt x="102" y="185"/>
                  </a:cubicBezTo>
                  <a:cubicBezTo>
                    <a:pt x="102" y="185"/>
                    <a:pt x="96" y="184"/>
                    <a:pt x="96" y="184"/>
                  </a:cubicBezTo>
                  <a:cubicBezTo>
                    <a:pt x="96" y="184"/>
                    <a:pt x="91" y="181"/>
                    <a:pt x="90" y="181"/>
                  </a:cubicBezTo>
                  <a:cubicBezTo>
                    <a:pt x="89" y="181"/>
                    <a:pt x="89" y="179"/>
                    <a:pt x="90" y="178"/>
                  </a:cubicBezTo>
                  <a:cubicBezTo>
                    <a:pt x="92" y="177"/>
                    <a:pt x="92" y="175"/>
                    <a:pt x="91" y="173"/>
                  </a:cubicBezTo>
                  <a:cubicBezTo>
                    <a:pt x="90" y="172"/>
                    <a:pt x="87" y="171"/>
                    <a:pt x="87" y="171"/>
                  </a:cubicBezTo>
                  <a:cubicBezTo>
                    <a:pt x="87" y="171"/>
                    <a:pt x="85" y="173"/>
                    <a:pt x="82" y="173"/>
                  </a:cubicBezTo>
                  <a:cubicBezTo>
                    <a:pt x="79" y="173"/>
                    <a:pt x="73" y="173"/>
                    <a:pt x="72" y="173"/>
                  </a:cubicBezTo>
                  <a:cubicBezTo>
                    <a:pt x="71" y="172"/>
                    <a:pt x="66" y="171"/>
                    <a:pt x="66" y="171"/>
                  </a:cubicBezTo>
                  <a:cubicBezTo>
                    <a:pt x="66" y="171"/>
                    <a:pt x="62" y="167"/>
                    <a:pt x="61" y="166"/>
                  </a:cubicBezTo>
                  <a:cubicBezTo>
                    <a:pt x="60" y="165"/>
                    <a:pt x="57" y="160"/>
                    <a:pt x="57" y="159"/>
                  </a:cubicBezTo>
                  <a:cubicBezTo>
                    <a:pt x="57" y="157"/>
                    <a:pt x="57" y="154"/>
                    <a:pt x="56" y="152"/>
                  </a:cubicBezTo>
                  <a:cubicBezTo>
                    <a:pt x="56" y="150"/>
                    <a:pt x="54" y="148"/>
                    <a:pt x="55" y="146"/>
                  </a:cubicBezTo>
                  <a:cubicBezTo>
                    <a:pt x="56" y="143"/>
                    <a:pt x="55" y="139"/>
                    <a:pt x="54" y="138"/>
                  </a:cubicBezTo>
                  <a:cubicBezTo>
                    <a:pt x="54" y="138"/>
                    <a:pt x="52" y="134"/>
                    <a:pt x="51" y="134"/>
                  </a:cubicBezTo>
                  <a:cubicBezTo>
                    <a:pt x="51" y="133"/>
                    <a:pt x="50" y="131"/>
                    <a:pt x="48" y="132"/>
                  </a:cubicBezTo>
                  <a:cubicBezTo>
                    <a:pt x="46" y="133"/>
                    <a:pt x="38" y="139"/>
                    <a:pt x="38" y="139"/>
                  </a:cubicBezTo>
                  <a:cubicBezTo>
                    <a:pt x="38" y="139"/>
                    <a:pt x="28" y="131"/>
                    <a:pt x="27" y="130"/>
                  </a:cubicBezTo>
                  <a:cubicBezTo>
                    <a:pt x="26" y="130"/>
                    <a:pt x="24" y="127"/>
                    <a:pt x="24" y="127"/>
                  </a:cubicBezTo>
                  <a:cubicBezTo>
                    <a:pt x="24" y="126"/>
                    <a:pt x="22" y="116"/>
                    <a:pt x="22" y="116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4"/>
                    <a:pt x="10" y="93"/>
                    <a:pt x="9" y="90"/>
                  </a:cubicBezTo>
                  <a:cubicBezTo>
                    <a:pt x="7" y="88"/>
                    <a:pt x="0" y="80"/>
                    <a:pt x="0" y="80"/>
                  </a:cubicBezTo>
                  <a:cubicBezTo>
                    <a:pt x="0" y="80"/>
                    <a:pt x="9" y="68"/>
                    <a:pt x="10" y="67"/>
                  </a:cubicBezTo>
                  <a:cubicBezTo>
                    <a:pt x="11" y="66"/>
                    <a:pt x="21" y="59"/>
                    <a:pt x="22" y="59"/>
                  </a:cubicBezTo>
                  <a:cubicBezTo>
                    <a:pt x="23" y="58"/>
                    <a:pt x="50" y="41"/>
                    <a:pt x="50" y="41"/>
                  </a:cubicBezTo>
                  <a:cubicBezTo>
                    <a:pt x="51" y="41"/>
                    <a:pt x="52" y="38"/>
                    <a:pt x="52" y="38"/>
                  </a:cubicBezTo>
                  <a:cubicBezTo>
                    <a:pt x="52" y="37"/>
                    <a:pt x="53" y="31"/>
                    <a:pt x="53" y="30"/>
                  </a:cubicBezTo>
                  <a:cubicBezTo>
                    <a:pt x="53" y="29"/>
                    <a:pt x="55" y="27"/>
                    <a:pt x="57" y="27"/>
                  </a:cubicBezTo>
                  <a:cubicBezTo>
                    <a:pt x="60" y="27"/>
                    <a:pt x="69" y="33"/>
                    <a:pt x="71" y="35"/>
                  </a:cubicBezTo>
                  <a:cubicBezTo>
                    <a:pt x="72" y="37"/>
                    <a:pt x="82" y="53"/>
                    <a:pt x="83" y="54"/>
                  </a:cubicBezTo>
                  <a:cubicBezTo>
                    <a:pt x="83" y="56"/>
                    <a:pt x="88" y="59"/>
                    <a:pt x="91" y="56"/>
                  </a:cubicBezTo>
                  <a:cubicBezTo>
                    <a:pt x="93" y="54"/>
                    <a:pt x="100" y="40"/>
                    <a:pt x="101" y="36"/>
                  </a:cubicBezTo>
                  <a:cubicBezTo>
                    <a:pt x="102" y="32"/>
                    <a:pt x="101" y="22"/>
                    <a:pt x="100" y="19"/>
                  </a:cubicBezTo>
                  <a:cubicBezTo>
                    <a:pt x="98" y="16"/>
                    <a:pt x="96" y="13"/>
                    <a:pt x="95" y="11"/>
                  </a:cubicBezTo>
                  <a:cubicBezTo>
                    <a:pt x="94" y="9"/>
                    <a:pt x="91" y="2"/>
                    <a:pt x="92" y="0"/>
                  </a:cubicBezTo>
                  <a:cubicBezTo>
                    <a:pt x="112" y="2"/>
                    <a:pt x="133" y="4"/>
                    <a:pt x="153" y="5"/>
                  </a:cubicBezTo>
                  <a:cubicBezTo>
                    <a:pt x="154" y="5"/>
                    <a:pt x="154" y="6"/>
                    <a:pt x="154" y="6"/>
                  </a:cubicBezTo>
                  <a:cubicBezTo>
                    <a:pt x="154" y="6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87" y="5"/>
                    <a:pt x="210" y="8"/>
                    <a:pt x="232" y="11"/>
                  </a:cubicBezTo>
                  <a:cubicBezTo>
                    <a:pt x="234" y="12"/>
                    <a:pt x="234" y="12"/>
                    <a:pt x="234" y="12"/>
                  </a:cubicBezTo>
                  <a:cubicBezTo>
                    <a:pt x="234" y="12"/>
                    <a:pt x="234" y="12"/>
                    <a:pt x="235" y="13"/>
                  </a:cubicBezTo>
                  <a:close/>
                </a:path>
              </a:pathLst>
            </a:custGeom>
            <a:solidFill>
              <a:schemeClr val="accent3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89D64104-4CF4-4B45-8BF8-F8074B0D4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3387" y="5240026"/>
              <a:ext cx="1264536" cy="1360188"/>
            </a:xfrm>
            <a:custGeom>
              <a:avLst/>
              <a:gdLst>
                <a:gd name="T0" fmla="*/ 278 w 279"/>
                <a:gd name="T1" fmla="*/ 68 h 300"/>
                <a:gd name="T2" fmla="*/ 270 w 279"/>
                <a:gd name="T3" fmla="*/ 119 h 300"/>
                <a:gd name="T4" fmla="*/ 236 w 279"/>
                <a:gd name="T5" fmla="*/ 112 h 300"/>
                <a:gd name="T6" fmla="*/ 241 w 279"/>
                <a:gd name="T7" fmla="*/ 177 h 300"/>
                <a:gd name="T8" fmla="*/ 265 w 279"/>
                <a:gd name="T9" fmla="*/ 209 h 300"/>
                <a:gd name="T10" fmla="*/ 239 w 279"/>
                <a:gd name="T11" fmla="*/ 217 h 300"/>
                <a:gd name="T12" fmla="*/ 225 w 279"/>
                <a:gd name="T13" fmla="*/ 226 h 300"/>
                <a:gd name="T14" fmla="*/ 211 w 279"/>
                <a:gd name="T15" fmla="*/ 228 h 300"/>
                <a:gd name="T16" fmla="*/ 188 w 279"/>
                <a:gd name="T17" fmla="*/ 237 h 300"/>
                <a:gd name="T18" fmla="*/ 182 w 279"/>
                <a:gd name="T19" fmla="*/ 248 h 300"/>
                <a:gd name="T20" fmla="*/ 172 w 279"/>
                <a:gd name="T21" fmla="*/ 245 h 300"/>
                <a:gd name="T22" fmla="*/ 154 w 279"/>
                <a:gd name="T23" fmla="*/ 256 h 300"/>
                <a:gd name="T24" fmla="*/ 144 w 279"/>
                <a:gd name="T25" fmla="*/ 259 h 300"/>
                <a:gd name="T26" fmla="*/ 138 w 279"/>
                <a:gd name="T27" fmla="*/ 265 h 300"/>
                <a:gd name="T28" fmla="*/ 144 w 279"/>
                <a:gd name="T29" fmla="*/ 266 h 300"/>
                <a:gd name="T30" fmla="*/ 140 w 279"/>
                <a:gd name="T31" fmla="*/ 271 h 300"/>
                <a:gd name="T32" fmla="*/ 143 w 279"/>
                <a:gd name="T33" fmla="*/ 278 h 300"/>
                <a:gd name="T34" fmla="*/ 137 w 279"/>
                <a:gd name="T35" fmla="*/ 293 h 300"/>
                <a:gd name="T36" fmla="*/ 120 w 279"/>
                <a:gd name="T37" fmla="*/ 293 h 300"/>
                <a:gd name="T38" fmla="*/ 114 w 279"/>
                <a:gd name="T39" fmla="*/ 300 h 300"/>
                <a:gd name="T40" fmla="*/ 94 w 279"/>
                <a:gd name="T41" fmla="*/ 295 h 300"/>
                <a:gd name="T42" fmla="*/ 85 w 279"/>
                <a:gd name="T43" fmla="*/ 281 h 300"/>
                <a:gd name="T44" fmla="*/ 65 w 279"/>
                <a:gd name="T45" fmla="*/ 282 h 300"/>
                <a:gd name="T46" fmla="*/ 55 w 279"/>
                <a:gd name="T47" fmla="*/ 261 h 300"/>
                <a:gd name="T48" fmla="*/ 43 w 279"/>
                <a:gd name="T49" fmla="*/ 244 h 300"/>
                <a:gd name="T50" fmla="*/ 23 w 279"/>
                <a:gd name="T51" fmla="*/ 243 h 300"/>
                <a:gd name="T52" fmla="*/ 0 w 279"/>
                <a:gd name="T53" fmla="*/ 220 h 300"/>
                <a:gd name="T54" fmla="*/ 9 w 279"/>
                <a:gd name="T55" fmla="*/ 207 h 300"/>
                <a:gd name="T56" fmla="*/ 20 w 279"/>
                <a:gd name="T57" fmla="*/ 206 h 300"/>
                <a:gd name="T58" fmla="*/ 26 w 279"/>
                <a:gd name="T59" fmla="*/ 202 h 300"/>
                <a:gd name="T60" fmla="*/ 33 w 279"/>
                <a:gd name="T61" fmla="*/ 196 h 300"/>
                <a:gd name="T62" fmla="*/ 43 w 279"/>
                <a:gd name="T63" fmla="*/ 194 h 300"/>
                <a:gd name="T64" fmla="*/ 51 w 279"/>
                <a:gd name="T65" fmla="*/ 185 h 300"/>
                <a:gd name="T66" fmla="*/ 57 w 279"/>
                <a:gd name="T67" fmla="*/ 175 h 300"/>
                <a:gd name="T68" fmla="*/ 70 w 279"/>
                <a:gd name="T69" fmla="*/ 165 h 300"/>
                <a:gd name="T70" fmla="*/ 76 w 279"/>
                <a:gd name="T71" fmla="*/ 151 h 300"/>
                <a:gd name="T72" fmla="*/ 96 w 279"/>
                <a:gd name="T73" fmla="*/ 148 h 300"/>
                <a:gd name="T74" fmla="*/ 102 w 279"/>
                <a:gd name="T75" fmla="*/ 139 h 300"/>
                <a:gd name="T76" fmla="*/ 114 w 279"/>
                <a:gd name="T77" fmla="*/ 127 h 300"/>
                <a:gd name="T78" fmla="*/ 128 w 279"/>
                <a:gd name="T79" fmla="*/ 117 h 300"/>
                <a:gd name="T80" fmla="*/ 138 w 279"/>
                <a:gd name="T81" fmla="*/ 111 h 300"/>
                <a:gd name="T82" fmla="*/ 147 w 279"/>
                <a:gd name="T83" fmla="*/ 99 h 300"/>
                <a:gd name="T84" fmla="*/ 152 w 279"/>
                <a:gd name="T85" fmla="*/ 101 h 300"/>
                <a:gd name="T86" fmla="*/ 156 w 279"/>
                <a:gd name="T87" fmla="*/ 93 h 300"/>
                <a:gd name="T88" fmla="*/ 164 w 279"/>
                <a:gd name="T89" fmla="*/ 79 h 300"/>
                <a:gd name="T90" fmla="*/ 162 w 279"/>
                <a:gd name="T91" fmla="*/ 58 h 300"/>
                <a:gd name="T92" fmla="*/ 180 w 279"/>
                <a:gd name="T93" fmla="*/ 45 h 300"/>
                <a:gd name="T94" fmla="*/ 199 w 279"/>
                <a:gd name="T95" fmla="*/ 40 h 300"/>
                <a:gd name="T96" fmla="*/ 225 w 279"/>
                <a:gd name="T97" fmla="*/ 20 h 300"/>
                <a:gd name="T98" fmla="*/ 233 w 279"/>
                <a:gd name="T99" fmla="*/ 0 h 300"/>
                <a:gd name="T100" fmla="*/ 255 w 279"/>
                <a:gd name="T101" fmla="*/ 24 h 300"/>
                <a:gd name="T102" fmla="*/ 257 w 279"/>
                <a:gd name="T103" fmla="*/ 47 h 300"/>
                <a:gd name="T104" fmla="*/ 271 w 279"/>
                <a:gd name="T105" fmla="*/ 59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9" h="300">
                  <a:moveTo>
                    <a:pt x="277" y="62"/>
                  </a:moveTo>
                  <a:cubicBezTo>
                    <a:pt x="278" y="63"/>
                    <a:pt x="279" y="66"/>
                    <a:pt x="278" y="68"/>
                  </a:cubicBezTo>
                  <a:cubicBezTo>
                    <a:pt x="277" y="70"/>
                    <a:pt x="272" y="84"/>
                    <a:pt x="272" y="86"/>
                  </a:cubicBezTo>
                  <a:cubicBezTo>
                    <a:pt x="272" y="87"/>
                    <a:pt x="270" y="119"/>
                    <a:pt x="270" y="119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4" y="139"/>
                    <a:pt x="235" y="149"/>
                  </a:cubicBezTo>
                  <a:cubicBezTo>
                    <a:pt x="236" y="159"/>
                    <a:pt x="241" y="175"/>
                    <a:pt x="241" y="177"/>
                  </a:cubicBezTo>
                  <a:cubicBezTo>
                    <a:pt x="242" y="178"/>
                    <a:pt x="246" y="184"/>
                    <a:pt x="248" y="186"/>
                  </a:cubicBezTo>
                  <a:cubicBezTo>
                    <a:pt x="250" y="188"/>
                    <a:pt x="265" y="209"/>
                    <a:pt x="265" y="209"/>
                  </a:cubicBezTo>
                  <a:cubicBezTo>
                    <a:pt x="259" y="225"/>
                    <a:pt x="259" y="225"/>
                    <a:pt x="259" y="225"/>
                  </a:cubicBezTo>
                  <a:cubicBezTo>
                    <a:pt x="239" y="217"/>
                    <a:pt x="239" y="217"/>
                    <a:pt x="239" y="217"/>
                  </a:cubicBezTo>
                  <a:cubicBezTo>
                    <a:pt x="239" y="217"/>
                    <a:pt x="236" y="222"/>
                    <a:pt x="234" y="223"/>
                  </a:cubicBezTo>
                  <a:cubicBezTo>
                    <a:pt x="232" y="224"/>
                    <a:pt x="226" y="226"/>
                    <a:pt x="225" y="226"/>
                  </a:cubicBezTo>
                  <a:cubicBezTo>
                    <a:pt x="224" y="226"/>
                    <a:pt x="220" y="226"/>
                    <a:pt x="219" y="226"/>
                  </a:cubicBezTo>
                  <a:cubicBezTo>
                    <a:pt x="218" y="226"/>
                    <a:pt x="213" y="227"/>
                    <a:pt x="211" y="228"/>
                  </a:cubicBezTo>
                  <a:cubicBezTo>
                    <a:pt x="210" y="230"/>
                    <a:pt x="204" y="238"/>
                    <a:pt x="204" y="238"/>
                  </a:cubicBezTo>
                  <a:cubicBezTo>
                    <a:pt x="204" y="238"/>
                    <a:pt x="189" y="237"/>
                    <a:pt x="188" y="237"/>
                  </a:cubicBezTo>
                  <a:cubicBezTo>
                    <a:pt x="187" y="237"/>
                    <a:pt x="184" y="239"/>
                    <a:pt x="184" y="241"/>
                  </a:cubicBezTo>
                  <a:cubicBezTo>
                    <a:pt x="184" y="243"/>
                    <a:pt x="184" y="247"/>
                    <a:pt x="182" y="248"/>
                  </a:cubicBezTo>
                  <a:cubicBezTo>
                    <a:pt x="180" y="248"/>
                    <a:pt x="175" y="249"/>
                    <a:pt x="174" y="249"/>
                  </a:cubicBezTo>
                  <a:cubicBezTo>
                    <a:pt x="173" y="248"/>
                    <a:pt x="172" y="245"/>
                    <a:pt x="172" y="245"/>
                  </a:cubicBezTo>
                  <a:cubicBezTo>
                    <a:pt x="171" y="244"/>
                    <a:pt x="167" y="243"/>
                    <a:pt x="165" y="245"/>
                  </a:cubicBezTo>
                  <a:cubicBezTo>
                    <a:pt x="163" y="247"/>
                    <a:pt x="155" y="256"/>
                    <a:pt x="154" y="256"/>
                  </a:cubicBezTo>
                  <a:cubicBezTo>
                    <a:pt x="154" y="257"/>
                    <a:pt x="151" y="259"/>
                    <a:pt x="150" y="259"/>
                  </a:cubicBezTo>
                  <a:cubicBezTo>
                    <a:pt x="148" y="259"/>
                    <a:pt x="145" y="259"/>
                    <a:pt x="144" y="259"/>
                  </a:cubicBezTo>
                  <a:cubicBezTo>
                    <a:pt x="143" y="259"/>
                    <a:pt x="142" y="260"/>
                    <a:pt x="142" y="260"/>
                  </a:cubicBezTo>
                  <a:cubicBezTo>
                    <a:pt x="141" y="260"/>
                    <a:pt x="138" y="265"/>
                    <a:pt x="138" y="265"/>
                  </a:cubicBezTo>
                  <a:cubicBezTo>
                    <a:pt x="138" y="265"/>
                    <a:pt x="137" y="268"/>
                    <a:pt x="139" y="268"/>
                  </a:cubicBezTo>
                  <a:cubicBezTo>
                    <a:pt x="141" y="268"/>
                    <a:pt x="143" y="266"/>
                    <a:pt x="144" y="266"/>
                  </a:cubicBezTo>
                  <a:cubicBezTo>
                    <a:pt x="145" y="266"/>
                    <a:pt x="146" y="269"/>
                    <a:pt x="145" y="270"/>
                  </a:cubicBezTo>
                  <a:cubicBezTo>
                    <a:pt x="143" y="270"/>
                    <a:pt x="140" y="271"/>
                    <a:pt x="140" y="271"/>
                  </a:cubicBezTo>
                  <a:cubicBezTo>
                    <a:pt x="140" y="271"/>
                    <a:pt x="140" y="276"/>
                    <a:pt x="140" y="277"/>
                  </a:cubicBezTo>
                  <a:cubicBezTo>
                    <a:pt x="140" y="278"/>
                    <a:pt x="142" y="278"/>
                    <a:pt x="143" y="278"/>
                  </a:cubicBezTo>
                  <a:cubicBezTo>
                    <a:pt x="145" y="279"/>
                    <a:pt x="146" y="281"/>
                    <a:pt x="144" y="282"/>
                  </a:cubicBezTo>
                  <a:cubicBezTo>
                    <a:pt x="143" y="284"/>
                    <a:pt x="138" y="292"/>
                    <a:pt x="137" y="293"/>
                  </a:cubicBezTo>
                  <a:cubicBezTo>
                    <a:pt x="136" y="294"/>
                    <a:pt x="134" y="295"/>
                    <a:pt x="131" y="294"/>
                  </a:cubicBezTo>
                  <a:cubicBezTo>
                    <a:pt x="128" y="293"/>
                    <a:pt x="123" y="292"/>
                    <a:pt x="120" y="293"/>
                  </a:cubicBezTo>
                  <a:cubicBezTo>
                    <a:pt x="118" y="294"/>
                    <a:pt x="116" y="295"/>
                    <a:pt x="116" y="297"/>
                  </a:cubicBezTo>
                  <a:cubicBezTo>
                    <a:pt x="116" y="298"/>
                    <a:pt x="116" y="300"/>
                    <a:pt x="114" y="300"/>
                  </a:cubicBezTo>
                  <a:cubicBezTo>
                    <a:pt x="112" y="300"/>
                    <a:pt x="99" y="300"/>
                    <a:pt x="97" y="300"/>
                  </a:cubicBezTo>
                  <a:cubicBezTo>
                    <a:pt x="95" y="299"/>
                    <a:pt x="94" y="296"/>
                    <a:pt x="94" y="295"/>
                  </a:cubicBezTo>
                  <a:cubicBezTo>
                    <a:pt x="94" y="294"/>
                    <a:pt x="87" y="281"/>
                    <a:pt x="87" y="281"/>
                  </a:cubicBezTo>
                  <a:cubicBezTo>
                    <a:pt x="87" y="281"/>
                    <a:pt x="85" y="281"/>
                    <a:pt x="85" y="281"/>
                  </a:cubicBezTo>
                  <a:cubicBezTo>
                    <a:pt x="84" y="281"/>
                    <a:pt x="66" y="282"/>
                    <a:pt x="65" y="282"/>
                  </a:cubicBezTo>
                  <a:cubicBezTo>
                    <a:pt x="65" y="282"/>
                    <a:pt x="65" y="282"/>
                    <a:pt x="65" y="282"/>
                  </a:cubicBezTo>
                  <a:cubicBezTo>
                    <a:pt x="65" y="281"/>
                    <a:pt x="61" y="273"/>
                    <a:pt x="60" y="271"/>
                  </a:cubicBezTo>
                  <a:cubicBezTo>
                    <a:pt x="60" y="270"/>
                    <a:pt x="57" y="263"/>
                    <a:pt x="55" y="261"/>
                  </a:cubicBezTo>
                  <a:cubicBezTo>
                    <a:pt x="54" y="260"/>
                    <a:pt x="51" y="252"/>
                    <a:pt x="51" y="250"/>
                  </a:cubicBezTo>
                  <a:cubicBezTo>
                    <a:pt x="50" y="249"/>
                    <a:pt x="45" y="246"/>
                    <a:pt x="43" y="244"/>
                  </a:cubicBezTo>
                  <a:cubicBezTo>
                    <a:pt x="42" y="243"/>
                    <a:pt x="38" y="245"/>
                    <a:pt x="34" y="246"/>
                  </a:cubicBezTo>
                  <a:cubicBezTo>
                    <a:pt x="30" y="247"/>
                    <a:pt x="25" y="244"/>
                    <a:pt x="23" y="243"/>
                  </a:cubicBezTo>
                  <a:cubicBezTo>
                    <a:pt x="21" y="242"/>
                    <a:pt x="14" y="235"/>
                    <a:pt x="12" y="232"/>
                  </a:cubicBezTo>
                  <a:cubicBezTo>
                    <a:pt x="10" y="228"/>
                    <a:pt x="0" y="220"/>
                    <a:pt x="0" y="220"/>
                  </a:cubicBezTo>
                  <a:cubicBezTo>
                    <a:pt x="1" y="219"/>
                    <a:pt x="2" y="214"/>
                    <a:pt x="2" y="214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11" y="206"/>
                    <a:pt x="13" y="206"/>
                  </a:cubicBezTo>
                  <a:cubicBezTo>
                    <a:pt x="14" y="206"/>
                    <a:pt x="19" y="206"/>
                    <a:pt x="20" y="206"/>
                  </a:cubicBezTo>
                  <a:cubicBezTo>
                    <a:pt x="21" y="206"/>
                    <a:pt x="23" y="205"/>
                    <a:pt x="23" y="204"/>
                  </a:cubicBezTo>
                  <a:cubicBezTo>
                    <a:pt x="24" y="202"/>
                    <a:pt x="23" y="202"/>
                    <a:pt x="26" y="202"/>
                  </a:cubicBezTo>
                  <a:cubicBezTo>
                    <a:pt x="29" y="202"/>
                    <a:pt x="32" y="203"/>
                    <a:pt x="32" y="200"/>
                  </a:cubicBezTo>
                  <a:cubicBezTo>
                    <a:pt x="32" y="198"/>
                    <a:pt x="30" y="194"/>
                    <a:pt x="33" y="196"/>
                  </a:cubicBezTo>
                  <a:cubicBezTo>
                    <a:pt x="35" y="197"/>
                    <a:pt x="35" y="197"/>
                    <a:pt x="39" y="196"/>
                  </a:cubicBezTo>
                  <a:cubicBezTo>
                    <a:pt x="42" y="196"/>
                    <a:pt x="42" y="195"/>
                    <a:pt x="43" y="194"/>
                  </a:cubicBezTo>
                  <a:cubicBezTo>
                    <a:pt x="44" y="193"/>
                    <a:pt x="47" y="192"/>
                    <a:pt x="47" y="190"/>
                  </a:cubicBezTo>
                  <a:cubicBezTo>
                    <a:pt x="48" y="188"/>
                    <a:pt x="49" y="185"/>
                    <a:pt x="51" y="185"/>
                  </a:cubicBezTo>
                  <a:cubicBezTo>
                    <a:pt x="53" y="184"/>
                    <a:pt x="54" y="183"/>
                    <a:pt x="55" y="182"/>
                  </a:cubicBezTo>
                  <a:cubicBezTo>
                    <a:pt x="55" y="180"/>
                    <a:pt x="56" y="175"/>
                    <a:pt x="57" y="175"/>
                  </a:cubicBezTo>
                  <a:cubicBezTo>
                    <a:pt x="59" y="174"/>
                    <a:pt x="69" y="168"/>
                    <a:pt x="69" y="168"/>
                  </a:cubicBezTo>
                  <a:cubicBezTo>
                    <a:pt x="69" y="168"/>
                    <a:pt x="71" y="166"/>
                    <a:pt x="70" y="165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6" y="151"/>
                    <a:pt x="81" y="153"/>
                    <a:pt x="83" y="153"/>
                  </a:cubicBezTo>
                  <a:cubicBezTo>
                    <a:pt x="85" y="152"/>
                    <a:pt x="95" y="149"/>
                    <a:pt x="96" y="148"/>
                  </a:cubicBezTo>
                  <a:cubicBezTo>
                    <a:pt x="97" y="147"/>
                    <a:pt x="101" y="146"/>
                    <a:pt x="101" y="146"/>
                  </a:cubicBezTo>
                  <a:cubicBezTo>
                    <a:pt x="101" y="146"/>
                    <a:pt x="100" y="140"/>
                    <a:pt x="102" y="139"/>
                  </a:cubicBezTo>
                  <a:cubicBezTo>
                    <a:pt x="104" y="138"/>
                    <a:pt x="109" y="131"/>
                    <a:pt x="110" y="130"/>
                  </a:cubicBezTo>
                  <a:cubicBezTo>
                    <a:pt x="110" y="129"/>
                    <a:pt x="112" y="127"/>
                    <a:pt x="114" y="127"/>
                  </a:cubicBezTo>
                  <a:cubicBezTo>
                    <a:pt x="116" y="127"/>
                    <a:pt x="118" y="124"/>
                    <a:pt x="120" y="123"/>
                  </a:cubicBezTo>
                  <a:cubicBezTo>
                    <a:pt x="121" y="121"/>
                    <a:pt x="127" y="117"/>
                    <a:pt x="128" y="117"/>
                  </a:cubicBezTo>
                  <a:cubicBezTo>
                    <a:pt x="130" y="117"/>
                    <a:pt x="133" y="115"/>
                    <a:pt x="134" y="115"/>
                  </a:cubicBezTo>
                  <a:cubicBezTo>
                    <a:pt x="135" y="115"/>
                    <a:pt x="138" y="111"/>
                    <a:pt x="138" y="111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44" y="106"/>
                    <a:pt x="147" y="100"/>
                    <a:pt x="147" y="99"/>
                  </a:cubicBezTo>
                  <a:cubicBezTo>
                    <a:pt x="147" y="98"/>
                    <a:pt x="148" y="96"/>
                    <a:pt x="149" y="98"/>
                  </a:cubicBezTo>
                  <a:cubicBezTo>
                    <a:pt x="150" y="99"/>
                    <a:pt x="151" y="99"/>
                    <a:pt x="152" y="101"/>
                  </a:cubicBezTo>
                  <a:cubicBezTo>
                    <a:pt x="154" y="104"/>
                    <a:pt x="154" y="99"/>
                    <a:pt x="154" y="98"/>
                  </a:cubicBezTo>
                  <a:cubicBezTo>
                    <a:pt x="154" y="96"/>
                    <a:pt x="156" y="93"/>
                    <a:pt x="156" y="93"/>
                  </a:cubicBezTo>
                  <a:cubicBezTo>
                    <a:pt x="156" y="93"/>
                    <a:pt x="162" y="88"/>
                    <a:pt x="164" y="87"/>
                  </a:cubicBezTo>
                  <a:cubicBezTo>
                    <a:pt x="165" y="86"/>
                    <a:pt x="164" y="81"/>
                    <a:pt x="164" y="79"/>
                  </a:cubicBezTo>
                  <a:cubicBezTo>
                    <a:pt x="163" y="78"/>
                    <a:pt x="162" y="75"/>
                    <a:pt x="162" y="74"/>
                  </a:cubicBezTo>
                  <a:cubicBezTo>
                    <a:pt x="162" y="73"/>
                    <a:pt x="162" y="58"/>
                    <a:pt x="162" y="58"/>
                  </a:cubicBezTo>
                  <a:cubicBezTo>
                    <a:pt x="162" y="58"/>
                    <a:pt x="164" y="56"/>
                    <a:pt x="166" y="55"/>
                  </a:cubicBezTo>
                  <a:cubicBezTo>
                    <a:pt x="168" y="55"/>
                    <a:pt x="179" y="46"/>
                    <a:pt x="180" y="45"/>
                  </a:cubicBezTo>
                  <a:cubicBezTo>
                    <a:pt x="181" y="44"/>
                    <a:pt x="191" y="42"/>
                    <a:pt x="191" y="42"/>
                  </a:cubicBezTo>
                  <a:cubicBezTo>
                    <a:pt x="191" y="42"/>
                    <a:pt x="197" y="40"/>
                    <a:pt x="199" y="40"/>
                  </a:cubicBezTo>
                  <a:cubicBezTo>
                    <a:pt x="201" y="41"/>
                    <a:pt x="205" y="40"/>
                    <a:pt x="205" y="40"/>
                  </a:cubicBezTo>
                  <a:cubicBezTo>
                    <a:pt x="225" y="20"/>
                    <a:pt x="225" y="20"/>
                    <a:pt x="225" y="20"/>
                  </a:cubicBezTo>
                  <a:cubicBezTo>
                    <a:pt x="220" y="13"/>
                    <a:pt x="220" y="13"/>
                    <a:pt x="220" y="13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0"/>
                    <a:pt x="240" y="8"/>
                    <a:pt x="242" y="10"/>
                  </a:cubicBezTo>
                  <a:cubicBezTo>
                    <a:pt x="243" y="13"/>
                    <a:pt x="255" y="24"/>
                    <a:pt x="255" y="24"/>
                  </a:cubicBez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57" y="46"/>
                    <a:pt x="257" y="47"/>
                  </a:cubicBezTo>
                  <a:cubicBezTo>
                    <a:pt x="257" y="47"/>
                    <a:pt x="259" y="50"/>
                    <a:pt x="260" y="50"/>
                  </a:cubicBezTo>
                  <a:cubicBezTo>
                    <a:pt x="261" y="51"/>
                    <a:pt x="271" y="59"/>
                    <a:pt x="271" y="59"/>
                  </a:cubicBezTo>
                  <a:cubicBezTo>
                    <a:pt x="271" y="59"/>
                    <a:pt x="276" y="61"/>
                    <a:pt x="277" y="6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EFEC649C-CFF0-421B-BCE8-545ABB0A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6424" y="3736359"/>
              <a:ext cx="2684027" cy="1503667"/>
            </a:xfrm>
            <a:custGeom>
              <a:avLst/>
              <a:gdLst>
                <a:gd name="T0" fmla="*/ 191 w 593"/>
                <a:gd name="T1" fmla="*/ 18 h 332"/>
                <a:gd name="T2" fmla="*/ 312 w 593"/>
                <a:gd name="T3" fmla="*/ 85 h 332"/>
                <a:gd name="T4" fmla="*/ 481 w 593"/>
                <a:gd name="T5" fmla="*/ 217 h 332"/>
                <a:gd name="T6" fmla="*/ 586 w 593"/>
                <a:gd name="T7" fmla="*/ 263 h 332"/>
                <a:gd name="T8" fmla="*/ 582 w 593"/>
                <a:gd name="T9" fmla="*/ 308 h 332"/>
                <a:gd name="T10" fmla="*/ 548 w 593"/>
                <a:gd name="T11" fmla="*/ 279 h 332"/>
                <a:gd name="T12" fmla="*/ 541 w 593"/>
                <a:gd name="T13" fmla="*/ 293 h 332"/>
                <a:gd name="T14" fmla="*/ 491 w 593"/>
                <a:gd name="T15" fmla="*/ 332 h 332"/>
                <a:gd name="T16" fmla="*/ 457 w 593"/>
                <a:gd name="T17" fmla="*/ 318 h 332"/>
                <a:gd name="T18" fmla="*/ 440 w 593"/>
                <a:gd name="T19" fmla="*/ 317 h 332"/>
                <a:gd name="T20" fmla="*/ 420 w 593"/>
                <a:gd name="T21" fmla="*/ 309 h 332"/>
                <a:gd name="T22" fmla="*/ 406 w 593"/>
                <a:gd name="T23" fmla="*/ 317 h 332"/>
                <a:gd name="T24" fmla="*/ 391 w 593"/>
                <a:gd name="T25" fmla="*/ 316 h 332"/>
                <a:gd name="T26" fmla="*/ 378 w 593"/>
                <a:gd name="T27" fmla="*/ 310 h 332"/>
                <a:gd name="T28" fmla="*/ 371 w 593"/>
                <a:gd name="T29" fmla="*/ 295 h 332"/>
                <a:gd name="T30" fmla="*/ 361 w 593"/>
                <a:gd name="T31" fmla="*/ 289 h 332"/>
                <a:gd name="T32" fmla="*/ 348 w 593"/>
                <a:gd name="T33" fmla="*/ 280 h 332"/>
                <a:gd name="T34" fmla="*/ 324 w 593"/>
                <a:gd name="T35" fmla="*/ 271 h 332"/>
                <a:gd name="T36" fmla="*/ 308 w 593"/>
                <a:gd name="T37" fmla="*/ 275 h 332"/>
                <a:gd name="T38" fmla="*/ 272 w 593"/>
                <a:gd name="T39" fmla="*/ 270 h 332"/>
                <a:gd name="T40" fmla="*/ 272 w 593"/>
                <a:gd name="T41" fmla="*/ 252 h 332"/>
                <a:gd name="T42" fmla="*/ 288 w 593"/>
                <a:gd name="T43" fmla="*/ 241 h 332"/>
                <a:gd name="T44" fmla="*/ 281 w 593"/>
                <a:gd name="T45" fmla="*/ 217 h 332"/>
                <a:gd name="T46" fmla="*/ 273 w 593"/>
                <a:gd name="T47" fmla="*/ 200 h 332"/>
                <a:gd name="T48" fmla="*/ 282 w 593"/>
                <a:gd name="T49" fmla="*/ 186 h 332"/>
                <a:gd name="T50" fmla="*/ 295 w 593"/>
                <a:gd name="T51" fmla="*/ 175 h 332"/>
                <a:gd name="T52" fmla="*/ 309 w 593"/>
                <a:gd name="T53" fmla="*/ 163 h 332"/>
                <a:gd name="T54" fmla="*/ 287 w 593"/>
                <a:gd name="T55" fmla="*/ 147 h 332"/>
                <a:gd name="T56" fmla="*/ 277 w 593"/>
                <a:gd name="T57" fmla="*/ 129 h 332"/>
                <a:gd name="T58" fmla="*/ 256 w 593"/>
                <a:gd name="T59" fmla="*/ 126 h 332"/>
                <a:gd name="T60" fmla="*/ 246 w 593"/>
                <a:gd name="T61" fmla="*/ 123 h 332"/>
                <a:gd name="T62" fmla="*/ 211 w 593"/>
                <a:gd name="T63" fmla="*/ 115 h 332"/>
                <a:gd name="T64" fmla="*/ 176 w 593"/>
                <a:gd name="T65" fmla="*/ 115 h 332"/>
                <a:gd name="T66" fmla="*/ 145 w 593"/>
                <a:gd name="T67" fmla="*/ 108 h 332"/>
                <a:gd name="T68" fmla="*/ 118 w 593"/>
                <a:gd name="T69" fmla="*/ 103 h 332"/>
                <a:gd name="T70" fmla="*/ 111 w 593"/>
                <a:gd name="T71" fmla="*/ 92 h 332"/>
                <a:gd name="T72" fmla="*/ 104 w 593"/>
                <a:gd name="T73" fmla="*/ 73 h 332"/>
                <a:gd name="T74" fmla="*/ 100 w 593"/>
                <a:gd name="T75" fmla="*/ 89 h 332"/>
                <a:gd name="T76" fmla="*/ 85 w 593"/>
                <a:gd name="T77" fmla="*/ 98 h 332"/>
                <a:gd name="T78" fmla="*/ 63 w 593"/>
                <a:gd name="T79" fmla="*/ 103 h 332"/>
                <a:gd name="T80" fmla="*/ 26 w 593"/>
                <a:gd name="T81" fmla="*/ 106 h 332"/>
                <a:gd name="T82" fmla="*/ 22 w 593"/>
                <a:gd name="T83" fmla="*/ 85 h 332"/>
                <a:gd name="T84" fmla="*/ 24 w 593"/>
                <a:gd name="T85" fmla="*/ 71 h 332"/>
                <a:gd name="T86" fmla="*/ 12 w 593"/>
                <a:gd name="T87" fmla="*/ 82 h 332"/>
                <a:gd name="T88" fmla="*/ 2 w 593"/>
                <a:gd name="T89" fmla="*/ 74 h 332"/>
                <a:gd name="T90" fmla="*/ 5 w 593"/>
                <a:gd name="T91" fmla="*/ 55 h 332"/>
                <a:gd name="T92" fmla="*/ 11 w 593"/>
                <a:gd name="T93" fmla="*/ 33 h 332"/>
                <a:gd name="T94" fmla="*/ 48 w 593"/>
                <a:gd name="T95" fmla="*/ 23 h 332"/>
                <a:gd name="T96" fmla="*/ 81 w 593"/>
                <a:gd name="T97" fmla="*/ 14 h 332"/>
                <a:gd name="T98" fmla="*/ 99 w 593"/>
                <a:gd name="T99" fmla="*/ 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3" h="332">
                  <a:moveTo>
                    <a:pt x="99" y="0"/>
                  </a:moveTo>
                  <a:cubicBezTo>
                    <a:pt x="129" y="6"/>
                    <a:pt x="190" y="17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205" y="26"/>
                    <a:pt x="265" y="63"/>
                    <a:pt x="265" y="63"/>
                  </a:cubicBezTo>
                  <a:cubicBezTo>
                    <a:pt x="266" y="64"/>
                    <a:pt x="267" y="65"/>
                    <a:pt x="269" y="66"/>
                  </a:cubicBezTo>
                  <a:cubicBezTo>
                    <a:pt x="283" y="72"/>
                    <a:pt x="297" y="78"/>
                    <a:pt x="312" y="85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8" y="88"/>
                    <a:pt x="385" y="140"/>
                    <a:pt x="393" y="147"/>
                  </a:cubicBezTo>
                  <a:cubicBezTo>
                    <a:pt x="402" y="154"/>
                    <a:pt x="465" y="204"/>
                    <a:pt x="481" y="217"/>
                  </a:cubicBezTo>
                  <a:cubicBezTo>
                    <a:pt x="486" y="221"/>
                    <a:pt x="514" y="244"/>
                    <a:pt x="516" y="246"/>
                  </a:cubicBezTo>
                  <a:cubicBezTo>
                    <a:pt x="539" y="248"/>
                    <a:pt x="561" y="250"/>
                    <a:pt x="583" y="252"/>
                  </a:cubicBezTo>
                  <a:cubicBezTo>
                    <a:pt x="582" y="254"/>
                    <a:pt x="585" y="261"/>
                    <a:pt x="586" y="263"/>
                  </a:cubicBezTo>
                  <a:cubicBezTo>
                    <a:pt x="587" y="265"/>
                    <a:pt x="589" y="268"/>
                    <a:pt x="591" y="271"/>
                  </a:cubicBezTo>
                  <a:cubicBezTo>
                    <a:pt x="592" y="274"/>
                    <a:pt x="593" y="284"/>
                    <a:pt x="592" y="288"/>
                  </a:cubicBezTo>
                  <a:cubicBezTo>
                    <a:pt x="591" y="292"/>
                    <a:pt x="584" y="306"/>
                    <a:pt x="582" y="308"/>
                  </a:cubicBezTo>
                  <a:cubicBezTo>
                    <a:pt x="579" y="311"/>
                    <a:pt x="574" y="308"/>
                    <a:pt x="574" y="306"/>
                  </a:cubicBezTo>
                  <a:cubicBezTo>
                    <a:pt x="573" y="305"/>
                    <a:pt x="563" y="289"/>
                    <a:pt x="562" y="287"/>
                  </a:cubicBezTo>
                  <a:cubicBezTo>
                    <a:pt x="560" y="285"/>
                    <a:pt x="551" y="279"/>
                    <a:pt x="548" y="279"/>
                  </a:cubicBezTo>
                  <a:cubicBezTo>
                    <a:pt x="546" y="279"/>
                    <a:pt x="544" y="281"/>
                    <a:pt x="544" y="282"/>
                  </a:cubicBezTo>
                  <a:cubicBezTo>
                    <a:pt x="544" y="283"/>
                    <a:pt x="543" y="289"/>
                    <a:pt x="543" y="290"/>
                  </a:cubicBezTo>
                  <a:cubicBezTo>
                    <a:pt x="543" y="290"/>
                    <a:pt x="542" y="293"/>
                    <a:pt x="541" y="293"/>
                  </a:cubicBezTo>
                  <a:cubicBezTo>
                    <a:pt x="541" y="293"/>
                    <a:pt x="514" y="310"/>
                    <a:pt x="513" y="311"/>
                  </a:cubicBezTo>
                  <a:cubicBezTo>
                    <a:pt x="512" y="311"/>
                    <a:pt x="502" y="318"/>
                    <a:pt x="501" y="319"/>
                  </a:cubicBezTo>
                  <a:cubicBezTo>
                    <a:pt x="500" y="320"/>
                    <a:pt x="491" y="332"/>
                    <a:pt x="491" y="332"/>
                  </a:cubicBezTo>
                  <a:cubicBezTo>
                    <a:pt x="486" y="315"/>
                    <a:pt x="486" y="315"/>
                    <a:pt x="486" y="315"/>
                  </a:cubicBezTo>
                  <a:cubicBezTo>
                    <a:pt x="462" y="316"/>
                    <a:pt x="462" y="316"/>
                    <a:pt x="462" y="316"/>
                  </a:cubicBezTo>
                  <a:cubicBezTo>
                    <a:pt x="462" y="316"/>
                    <a:pt x="459" y="318"/>
                    <a:pt x="457" y="318"/>
                  </a:cubicBezTo>
                  <a:cubicBezTo>
                    <a:pt x="456" y="318"/>
                    <a:pt x="454" y="319"/>
                    <a:pt x="452" y="320"/>
                  </a:cubicBezTo>
                  <a:cubicBezTo>
                    <a:pt x="451" y="321"/>
                    <a:pt x="447" y="320"/>
                    <a:pt x="445" y="319"/>
                  </a:cubicBezTo>
                  <a:cubicBezTo>
                    <a:pt x="444" y="319"/>
                    <a:pt x="442" y="318"/>
                    <a:pt x="440" y="317"/>
                  </a:cubicBezTo>
                  <a:cubicBezTo>
                    <a:pt x="438" y="316"/>
                    <a:pt x="434" y="315"/>
                    <a:pt x="432" y="314"/>
                  </a:cubicBezTo>
                  <a:cubicBezTo>
                    <a:pt x="431" y="313"/>
                    <a:pt x="425" y="311"/>
                    <a:pt x="423" y="311"/>
                  </a:cubicBezTo>
                  <a:cubicBezTo>
                    <a:pt x="422" y="311"/>
                    <a:pt x="420" y="310"/>
                    <a:pt x="420" y="309"/>
                  </a:cubicBezTo>
                  <a:cubicBezTo>
                    <a:pt x="419" y="308"/>
                    <a:pt x="418" y="306"/>
                    <a:pt x="416" y="306"/>
                  </a:cubicBezTo>
                  <a:cubicBezTo>
                    <a:pt x="414" y="306"/>
                    <a:pt x="408" y="310"/>
                    <a:pt x="408" y="312"/>
                  </a:cubicBezTo>
                  <a:cubicBezTo>
                    <a:pt x="409" y="314"/>
                    <a:pt x="408" y="316"/>
                    <a:pt x="406" y="317"/>
                  </a:cubicBezTo>
                  <a:cubicBezTo>
                    <a:pt x="404" y="318"/>
                    <a:pt x="401" y="322"/>
                    <a:pt x="401" y="322"/>
                  </a:cubicBezTo>
                  <a:cubicBezTo>
                    <a:pt x="401" y="322"/>
                    <a:pt x="398" y="318"/>
                    <a:pt x="396" y="318"/>
                  </a:cubicBezTo>
                  <a:cubicBezTo>
                    <a:pt x="395" y="318"/>
                    <a:pt x="393" y="317"/>
                    <a:pt x="391" y="316"/>
                  </a:cubicBezTo>
                  <a:cubicBezTo>
                    <a:pt x="390" y="316"/>
                    <a:pt x="387" y="314"/>
                    <a:pt x="385" y="315"/>
                  </a:cubicBezTo>
                  <a:cubicBezTo>
                    <a:pt x="384" y="316"/>
                    <a:pt x="383" y="315"/>
                    <a:pt x="382" y="314"/>
                  </a:cubicBezTo>
                  <a:cubicBezTo>
                    <a:pt x="382" y="312"/>
                    <a:pt x="379" y="311"/>
                    <a:pt x="378" y="310"/>
                  </a:cubicBezTo>
                  <a:cubicBezTo>
                    <a:pt x="377" y="310"/>
                    <a:pt x="376" y="306"/>
                    <a:pt x="378" y="304"/>
                  </a:cubicBezTo>
                  <a:cubicBezTo>
                    <a:pt x="380" y="302"/>
                    <a:pt x="379" y="297"/>
                    <a:pt x="377" y="297"/>
                  </a:cubicBezTo>
                  <a:cubicBezTo>
                    <a:pt x="375" y="297"/>
                    <a:pt x="372" y="297"/>
                    <a:pt x="371" y="295"/>
                  </a:cubicBezTo>
                  <a:cubicBezTo>
                    <a:pt x="371" y="293"/>
                    <a:pt x="369" y="292"/>
                    <a:pt x="368" y="293"/>
                  </a:cubicBezTo>
                  <a:cubicBezTo>
                    <a:pt x="367" y="294"/>
                    <a:pt x="364" y="295"/>
                    <a:pt x="364" y="295"/>
                  </a:cubicBezTo>
                  <a:cubicBezTo>
                    <a:pt x="364" y="295"/>
                    <a:pt x="362" y="290"/>
                    <a:pt x="361" y="289"/>
                  </a:cubicBezTo>
                  <a:cubicBezTo>
                    <a:pt x="360" y="288"/>
                    <a:pt x="360" y="287"/>
                    <a:pt x="360" y="285"/>
                  </a:cubicBezTo>
                  <a:cubicBezTo>
                    <a:pt x="360" y="284"/>
                    <a:pt x="357" y="280"/>
                    <a:pt x="355" y="280"/>
                  </a:cubicBezTo>
                  <a:cubicBezTo>
                    <a:pt x="352" y="281"/>
                    <a:pt x="349" y="280"/>
                    <a:pt x="348" y="280"/>
                  </a:cubicBezTo>
                  <a:cubicBezTo>
                    <a:pt x="347" y="279"/>
                    <a:pt x="342" y="278"/>
                    <a:pt x="342" y="278"/>
                  </a:cubicBezTo>
                  <a:cubicBezTo>
                    <a:pt x="342" y="278"/>
                    <a:pt x="333" y="277"/>
                    <a:pt x="332" y="276"/>
                  </a:cubicBezTo>
                  <a:cubicBezTo>
                    <a:pt x="330" y="275"/>
                    <a:pt x="326" y="274"/>
                    <a:pt x="324" y="271"/>
                  </a:cubicBezTo>
                  <a:cubicBezTo>
                    <a:pt x="322" y="267"/>
                    <a:pt x="320" y="270"/>
                    <a:pt x="320" y="270"/>
                  </a:cubicBezTo>
                  <a:cubicBezTo>
                    <a:pt x="320" y="270"/>
                    <a:pt x="316" y="273"/>
                    <a:pt x="315" y="274"/>
                  </a:cubicBezTo>
                  <a:cubicBezTo>
                    <a:pt x="314" y="276"/>
                    <a:pt x="310" y="275"/>
                    <a:pt x="308" y="275"/>
                  </a:cubicBezTo>
                  <a:cubicBezTo>
                    <a:pt x="307" y="275"/>
                    <a:pt x="288" y="273"/>
                    <a:pt x="286" y="273"/>
                  </a:cubicBezTo>
                  <a:cubicBezTo>
                    <a:pt x="284" y="272"/>
                    <a:pt x="279" y="270"/>
                    <a:pt x="278" y="270"/>
                  </a:cubicBezTo>
                  <a:cubicBezTo>
                    <a:pt x="278" y="270"/>
                    <a:pt x="276" y="270"/>
                    <a:pt x="272" y="270"/>
                  </a:cubicBezTo>
                  <a:cubicBezTo>
                    <a:pt x="272" y="268"/>
                    <a:pt x="272" y="264"/>
                    <a:pt x="271" y="263"/>
                  </a:cubicBezTo>
                  <a:cubicBezTo>
                    <a:pt x="269" y="261"/>
                    <a:pt x="270" y="261"/>
                    <a:pt x="271" y="259"/>
                  </a:cubicBezTo>
                  <a:cubicBezTo>
                    <a:pt x="273" y="256"/>
                    <a:pt x="272" y="255"/>
                    <a:pt x="272" y="252"/>
                  </a:cubicBezTo>
                  <a:cubicBezTo>
                    <a:pt x="272" y="249"/>
                    <a:pt x="278" y="246"/>
                    <a:pt x="278" y="246"/>
                  </a:cubicBezTo>
                  <a:cubicBezTo>
                    <a:pt x="278" y="246"/>
                    <a:pt x="284" y="246"/>
                    <a:pt x="286" y="245"/>
                  </a:cubicBezTo>
                  <a:cubicBezTo>
                    <a:pt x="289" y="245"/>
                    <a:pt x="290" y="243"/>
                    <a:pt x="288" y="241"/>
                  </a:cubicBezTo>
                  <a:cubicBezTo>
                    <a:pt x="286" y="239"/>
                    <a:pt x="287" y="234"/>
                    <a:pt x="287" y="232"/>
                  </a:cubicBezTo>
                  <a:cubicBezTo>
                    <a:pt x="287" y="231"/>
                    <a:pt x="286" y="228"/>
                    <a:pt x="284" y="226"/>
                  </a:cubicBezTo>
                  <a:cubicBezTo>
                    <a:pt x="282" y="225"/>
                    <a:pt x="281" y="218"/>
                    <a:pt x="281" y="217"/>
                  </a:cubicBezTo>
                  <a:cubicBezTo>
                    <a:pt x="281" y="215"/>
                    <a:pt x="281" y="211"/>
                    <a:pt x="279" y="211"/>
                  </a:cubicBezTo>
                  <a:cubicBezTo>
                    <a:pt x="277" y="211"/>
                    <a:pt x="274" y="213"/>
                    <a:pt x="274" y="212"/>
                  </a:cubicBezTo>
                  <a:cubicBezTo>
                    <a:pt x="274" y="211"/>
                    <a:pt x="273" y="202"/>
                    <a:pt x="273" y="200"/>
                  </a:cubicBezTo>
                  <a:cubicBezTo>
                    <a:pt x="273" y="199"/>
                    <a:pt x="273" y="195"/>
                    <a:pt x="272" y="193"/>
                  </a:cubicBezTo>
                  <a:cubicBezTo>
                    <a:pt x="270" y="191"/>
                    <a:pt x="274" y="190"/>
                    <a:pt x="276" y="189"/>
                  </a:cubicBezTo>
                  <a:cubicBezTo>
                    <a:pt x="279" y="189"/>
                    <a:pt x="282" y="186"/>
                    <a:pt x="282" y="186"/>
                  </a:cubicBezTo>
                  <a:cubicBezTo>
                    <a:pt x="282" y="185"/>
                    <a:pt x="284" y="181"/>
                    <a:pt x="284" y="181"/>
                  </a:cubicBezTo>
                  <a:cubicBezTo>
                    <a:pt x="284" y="181"/>
                    <a:pt x="290" y="180"/>
                    <a:pt x="293" y="180"/>
                  </a:cubicBezTo>
                  <a:cubicBezTo>
                    <a:pt x="295" y="180"/>
                    <a:pt x="295" y="177"/>
                    <a:pt x="295" y="175"/>
                  </a:cubicBezTo>
                  <a:cubicBezTo>
                    <a:pt x="295" y="174"/>
                    <a:pt x="299" y="170"/>
                    <a:pt x="299" y="170"/>
                  </a:cubicBezTo>
                  <a:cubicBezTo>
                    <a:pt x="299" y="170"/>
                    <a:pt x="303" y="169"/>
                    <a:pt x="309" y="168"/>
                  </a:cubicBezTo>
                  <a:cubicBezTo>
                    <a:pt x="316" y="168"/>
                    <a:pt x="312" y="165"/>
                    <a:pt x="309" y="163"/>
                  </a:cubicBezTo>
                  <a:cubicBezTo>
                    <a:pt x="307" y="161"/>
                    <a:pt x="300" y="154"/>
                    <a:pt x="300" y="153"/>
                  </a:cubicBezTo>
                  <a:cubicBezTo>
                    <a:pt x="300" y="152"/>
                    <a:pt x="297" y="150"/>
                    <a:pt x="295" y="148"/>
                  </a:cubicBezTo>
                  <a:cubicBezTo>
                    <a:pt x="292" y="146"/>
                    <a:pt x="290" y="147"/>
                    <a:pt x="287" y="147"/>
                  </a:cubicBezTo>
                  <a:cubicBezTo>
                    <a:pt x="285" y="147"/>
                    <a:pt x="280" y="141"/>
                    <a:pt x="280" y="140"/>
                  </a:cubicBezTo>
                  <a:cubicBezTo>
                    <a:pt x="280" y="138"/>
                    <a:pt x="283" y="136"/>
                    <a:pt x="285" y="133"/>
                  </a:cubicBezTo>
                  <a:cubicBezTo>
                    <a:pt x="287" y="131"/>
                    <a:pt x="279" y="130"/>
                    <a:pt x="277" y="129"/>
                  </a:cubicBezTo>
                  <a:cubicBezTo>
                    <a:pt x="276" y="129"/>
                    <a:pt x="272" y="128"/>
                    <a:pt x="271" y="127"/>
                  </a:cubicBezTo>
                  <a:cubicBezTo>
                    <a:pt x="269" y="125"/>
                    <a:pt x="265" y="126"/>
                    <a:pt x="265" y="126"/>
                  </a:cubicBezTo>
                  <a:cubicBezTo>
                    <a:pt x="264" y="127"/>
                    <a:pt x="259" y="126"/>
                    <a:pt x="256" y="126"/>
                  </a:cubicBezTo>
                  <a:cubicBezTo>
                    <a:pt x="254" y="126"/>
                    <a:pt x="252" y="128"/>
                    <a:pt x="252" y="130"/>
                  </a:cubicBezTo>
                  <a:cubicBezTo>
                    <a:pt x="252" y="131"/>
                    <a:pt x="250" y="134"/>
                    <a:pt x="248" y="133"/>
                  </a:cubicBezTo>
                  <a:cubicBezTo>
                    <a:pt x="246" y="131"/>
                    <a:pt x="245" y="125"/>
                    <a:pt x="246" y="123"/>
                  </a:cubicBezTo>
                  <a:cubicBezTo>
                    <a:pt x="247" y="122"/>
                    <a:pt x="245" y="117"/>
                    <a:pt x="245" y="116"/>
                  </a:cubicBezTo>
                  <a:cubicBezTo>
                    <a:pt x="245" y="115"/>
                    <a:pt x="237" y="111"/>
                    <a:pt x="236" y="111"/>
                  </a:cubicBezTo>
                  <a:cubicBezTo>
                    <a:pt x="234" y="111"/>
                    <a:pt x="212" y="115"/>
                    <a:pt x="211" y="115"/>
                  </a:cubicBezTo>
                  <a:cubicBezTo>
                    <a:pt x="209" y="115"/>
                    <a:pt x="194" y="111"/>
                    <a:pt x="191" y="109"/>
                  </a:cubicBezTo>
                  <a:cubicBezTo>
                    <a:pt x="188" y="108"/>
                    <a:pt x="182" y="108"/>
                    <a:pt x="181" y="109"/>
                  </a:cubicBezTo>
                  <a:cubicBezTo>
                    <a:pt x="180" y="109"/>
                    <a:pt x="177" y="114"/>
                    <a:pt x="176" y="115"/>
                  </a:cubicBezTo>
                  <a:cubicBezTo>
                    <a:pt x="175" y="116"/>
                    <a:pt x="168" y="115"/>
                    <a:pt x="166" y="114"/>
                  </a:cubicBezTo>
                  <a:cubicBezTo>
                    <a:pt x="165" y="113"/>
                    <a:pt x="158" y="108"/>
                    <a:pt x="154" y="106"/>
                  </a:cubicBezTo>
                  <a:cubicBezTo>
                    <a:pt x="151" y="103"/>
                    <a:pt x="149" y="106"/>
                    <a:pt x="145" y="108"/>
                  </a:cubicBezTo>
                  <a:cubicBezTo>
                    <a:pt x="142" y="110"/>
                    <a:pt x="136" y="104"/>
                    <a:pt x="135" y="102"/>
                  </a:cubicBezTo>
                  <a:cubicBezTo>
                    <a:pt x="134" y="100"/>
                    <a:pt x="130" y="102"/>
                    <a:pt x="128" y="102"/>
                  </a:cubicBezTo>
                  <a:cubicBezTo>
                    <a:pt x="126" y="101"/>
                    <a:pt x="120" y="103"/>
                    <a:pt x="118" y="103"/>
                  </a:cubicBezTo>
                  <a:cubicBezTo>
                    <a:pt x="116" y="104"/>
                    <a:pt x="113" y="103"/>
                    <a:pt x="112" y="102"/>
                  </a:cubicBezTo>
                  <a:cubicBezTo>
                    <a:pt x="111" y="100"/>
                    <a:pt x="110" y="99"/>
                    <a:pt x="107" y="98"/>
                  </a:cubicBezTo>
                  <a:cubicBezTo>
                    <a:pt x="105" y="97"/>
                    <a:pt x="109" y="93"/>
                    <a:pt x="111" y="92"/>
                  </a:cubicBezTo>
                  <a:cubicBezTo>
                    <a:pt x="112" y="90"/>
                    <a:pt x="112" y="86"/>
                    <a:pt x="112" y="86"/>
                  </a:cubicBezTo>
                  <a:cubicBezTo>
                    <a:pt x="112" y="86"/>
                    <a:pt x="109" y="82"/>
                    <a:pt x="109" y="80"/>
                  </a:cubicBezTo>
                  <a:cubicBezTo>
                    <a:pt x="109" y="79"/>
                    <a:pt x="108" y="77"/>
                    <a:pt x="104" y="73"/>
                  </a:cubicBezTo>
                  <a:cubicBezTo>
                    <a:pt x="100" y="70"/>
                    <a:pt x="102" y="76"/>
                    <a:pt x="103" y="77"/>
                  </a:cubicBezTo>
                  <a:cubicBezTo>
                    <a:pt x="103" y="79"/>
                    <a:pt x="103" y="82"/>
                    <a:pt x="102" y="83"/>
                  </a:cubicBezTo>
                  <a:cubicBezTo>
                    <a:pt x="100" y="84"/>
                    <a:pt x="100" y="88"/>
                    <a:pt x="100" y="89"/>
                  </a:cubicBezTo>
                  <a:cubicBezTo>
                    <a:pt x="99" y="90"/>
                    <a:pt x="99" y="94"/>
                    <a:pt x="99" y="96"/>
                  </a:cubicBezTo>
                  <a:cubicBezTo>
                    <a:pt x="99" y="97"/>
                    <a:pt x="97" y="97"/>
                    <a:pt x="96" y="97"/>
                  </a:cubicBezTo>
                  <a:cubicBezTo>
                    <a:pt x="95" y="97"/>
                    <a:pt x="87" y="98"/>
                    <a:pt x="85" y="98"/>
                  </a:cubicBezTo>
                  <a:cubicBezTo>
                    <a:pt x="83" y="98"/>
                    <a:pt x="76" y="99"/>
                    <a:pt x="76" y="99"/>
                  </a:cubicBezTo>
                  <a:cubicBezTo>
                    <a:pt x="76" y="99"/>
                    <a:pt x="71" y="103"/>
                    <a:pt x="70" y="104"/>
                  </a:cubicBezTo>
                  <a:cubicBezTo>
                    <a:pt x="69" y="105"/>
                    <a:pt x="65" y="104"/>
                    <a:pt x="63" y="103"/>
                  </a:cubicBezTo>
                  <a:cubicBezTo>
                    <a:pt x="61" y="101"/>
                    <a:pt x="50" y="100"/>
                    <a:pt x="49" y="101"/>
                  </a:cubicBezTo>
                  <a:cubicBezTo>
                    <a:pt x="47" y="101"/>
                    <a:pt x="39" y="104"/>
                    <a:pt x="35" y="104"/>
                  </a:cubicBezTo>
                  <a:cubicBezTo>
                    <a:pt x="32" y="104"/>
                    <a:pt x="29" y="105"/>
                    <a:pt x="26" y="106"/>
                  </a:cubicBezTo>
                  <a:cubicBezTo>
                    <a:pt x="24" y="108"/>
                    <a:pt x="20" y="106"/>
                    <a:pt x="20" y="105"/>
                  </a:cubicBezTo>
                  <a:cubicBezTo>
                    <a:pt x="20" y="104"/>
                    <a:pt x="19" y="96"/>
                    <a:pt x="19" y="94"/>
                  </a:cubicBezTo>
                  <a:cubicBezTo>
                    <a:pt x="19" y="92"/>
                    <a:pt x="21" y="85"/>
                    <a:pt x="22" y="85"/>
                  </a:cubicBezTo>
                  <a:cubicBezTo>
                    <a:pt x="23" y="84"/>
                    <a:pt x="25" y="83"/>
                    <a:pt x="28" y="80"/>
                  </a:cubicBezTo>
                  <a:cubicBezTo>
                    <a:pt x="30" y="78"/>
                    <a:pt x="30" y="76"/>
                    <a:pt x="28" y="76"/>
                  </a:cubicBezTo>
                  <a:cubicBezTo>
                    <a:pt x="25" y="76"/>
                    <a:pt x="24" y="73"/>
                    <a:pt x="24" y="71"/>
                  </a:cubicBezTo>
                  <a:cubicBezTo>
                    <a:pt x="24" y="69"/>
                    <a:pt x="19" y="70"/>
                    <a:pt x="17" y="72"/>
                  </a:cubicBezTo>
                  <a:cubicBezTo>
                    <a:pt x="15" y="73"/>
                    <a:pt x="14" y="75"/>
                    <a:pt x="14" y="76"/>
                  </a:cubicBezTo>
                  <a:cubicBezTo>
                    <a:pt x="14" y="78"/>
                    <a:pt x="14" y="81"/>
                    <a:pt x="12" y="82"/>
                  </a:cubicBezTo>
                  <a:cubicBezTo>
                    <a:pt x="10" y="84"/>
                    <a:pt x="9" y="82"/>
                    <a:pt x="9" y="81"/>
                  </a:cubicBezTo>
                  <a:cubicBezTo>
                    <a:pt x="9" y="79"/>
                    <a:pt x="4" y="79"/>
                    <a:pt x="2" y="79"/>
                  </a:cubicBezTo>
                  <a:cubicBezTo>
                    <a:pt x="0" y="79"/>
                    <a:pt x="1" y="76"/>
                    <a:pt x="2" y="74"/>
                  </a:cubicBezTo>
                  <a:cubicBezTo>
                    <a:pt x="4" y="73"/>
                    <a:pt x="3" y="69"/>
                    <a:pt x="3" y="68"/>
                  </a:cubicBezTo>
                  <a:cubicBezTo>
                    <a:pt x="3" y="66"/>
                    <a:pt x="4" y="64"/>
                    <a:pt x="6" y="62"/>
                  </a:cubicBezTo>
                  <a:cubicBezTo>
                    <a:pt x="7" y="61"/>
                    <a:pt x="7" y="56"/>
                    <a:pt x="5" y="55"/>
                  </a:cubicBezTo>
                  <a:cubicBezTo>
                    <a:pt x="3" y="53"/>
                    <a:pt x="5" y="44"/>
                    <a:pt x="4" y="42"/>
                  </a:cubicBezTo>
                  <a:cubicBezTo>
                    <a:pt x="4" y="41"/>
                    <a:pt x="7" y="34"/>
                    <a:pt x="7" y="34"/>
                  </a:cubicBezTo>
                  <a:cubicBezTo>
                    <a:pt x="8" y="34"/>
                    <a:pt x="10" y="33"/>
                    <a:pt x="11" y="33"/>
                  </a:cubicBezTo>
                  <a:cubicBezTo>
                    <a:pt x="12" y="33"/>
                    <a:pt x="13" y="33"/>
                    <a:pt x="14" y="32"/>
                  </a:cubicBezTo>
                  <a:cubicBezTo>
                    <a:pt x="18" y="31"/>
                    <a:pt x="23" y="30"/>
                    <a:pt x="27" y="29"/>
                  </a:cubicBezTo>
                  <a:cubicBezTo>
                    <a:pt x="34" y="27"/>
                    <a:pt x="41" y="25"/>
                    <a:pt x="48" y="23"/>
                  </a:cubicBezTo>
                  <a:cubicBezTo>
                    <a:pt x="52" y="22"/>
                    <a:pt x="55" y="21"/>
                    <a:pt x="59" y="20"/>
                  </a:cubicBezTo>
                  <a:cubicBezTo>
                    <a:pt x="65" y="18"/>
                    <a:pt x="70" y="17"/>
                    <a:pt x="76" y="16"/>
                  </a:cubicBezTo>
                  <a:cubicBezTo>
                    <a:pt x="78" y="15"/>
                    <a:pt x="80" y="15"/>
                    <a:pt x="81" y="14"/>
                  </a:cubicBezTo>
                  <a:cubicBezTo>
                    <a:pt x="82" y="14"/>
                    <a:pt x="83" y="14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9" y="9"/>
                    <a:pt x="94" y="5"/>
                    <a:pt x="99" y="1"/>
                  </a:cubicBezTo>
                  <a:cubicBezTo>
                    <a:pt x="99" y="1"/>
                    <a:pt x="99" y="1"/>
                    <a:pt x="99" y="0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83C4C39-EE54-48EA-9DF5-DBE78BF9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1552" y="4945414"/>
              <a:ext cx="1807844" cy="1390797"/>
            </a:xfrm>
            <a:custGeom>
              <a:avLst/>
              <a:gdLst>
                <a:gd name="T0" fmla="*/ 386 w 399"/>
                <a:gd name="T1" fmla="*/ 78 h 307"/>
                <a:gd name="T2" fmla="*/ 365 w 399"/>
                <a:gd name="T3" fmla="*/ 105 h 307"/>
                <a:gd name="T4" fmla="*/ 332 w 399"/>
                <a:gd name="T5" fmla="*/ 120 h 307"/>
                <a:gd name="T6" fmla="*/ 330 w 399"/>
                <a:gd name="T7" fmla="*/ 144 h 307"/>
                <a:gd name="T8" fmla="*/ 320 w 399"/>
                <a:gd name="T9" fmla="*/ 163 h 307"/>
                <a:gd name="T10" fmla="*/ 313 w 399"/>
                <a:gd name="T11" fmla="*/ 164 h 307"/>
                <a:gd name="T12" fmla="*/ 300 w 399"/>
                <a:gd name="T13" fmla="*/ 180 h 307"/>
                <a:gd name="T14" fmla="*/ 280 w 399"/>
                <a:gd name="T15" fmla="*/ 192 h 307"/>
                <a:gd name="T16" fmla="*/ 267 w 399"/>
                <a:gd name="T17" fmla="*/ 211 h 307"/>
                <a:gd name="T18" fmla="*/ 242 w 399"/>
                <a:gd name="T19" fmla="*/ 216 h 307"/>
                <a:gd name="T20" fmla="*/ 235 w 399"/>
                <a:gd name="T21" fmla="*/ 233 h 307"/>
                <a:gd name="T22" fmla="*/ 217 w 399"/>
                <a:gd name="T23" fmla="*/ 250 h 307"/>
                <a:gd name="T24" fmla="*/ 205 w 399"/>
                <a:gd name="T25" fmla="*/ 261 h 307"/>
                <a:gd name="T26" fmla="*/ 192 w 399"/>
                <a:gd name="T27" fmla="*/ 267 h 307"/>
                <a:gd name="T28" fmla="*/ 179 w 399"/>
                <a:gd name="T29" fmla="*/ 271 h 307"/>
                <a:gd name="T30" fmla="*/ 166 w 399"/>
                <a:gd name="T31" fmla="*/ 285 h 307"/>
                <a:gd name="T32" fmla="*/ 155 w 399"/>
                <a:gd name="T33" fmla="*/ 286 h 307"/>
                <a:gd name="T34" fmla="*/ 139 w 399"/>
                <a:gd name="T35" fmla="*/ 280 h 307"/>
                <a:gd name="T36" fmla="*/ 127 w 399"/>
                <a:gd name="T37" fmla="*/ 289 h 307"/>
                <a:gd name="T38" fmla="*/ 110 w 399"/>
                <a:gd name="T39" fmla="*/ 293 h 307"/>
                <a:gd name="T40" fmla="*/ 105 w 399"/>
                <a:gd name="T41" fmla="*/ 302 h 307"/>
                <a:gd name="T42" fmla="*/ 92 w 399"/>
                <a:gd name="T43" fmla="*/ 303 h 307"/>
                <a:gd name="T44" fmla="*/ 84 w 399"/>
                <a:gd name="T45" fmla="*/ 298 h 307"/>
                <a:gd name="T46" fmla="*/ 69 w 399"/>
                <a:gd name="T47" fmla="*/ 297 h 307"/>
                <a:gd name="T48" fmla="*/ 65 w 399"/>
                <a:gd name="T49" fmla="*/ 291 h 307"/>
                <a:gd name="T50" fmla="*/ 65 w 399"/>
                <a:gd name="T51" fmla="*/ 268 h 307"/>
                <a:gd name="T52" fmla="*/ 65 w 399"/>
                <a:gd name="T53" fmla="*/ 251 h 307"/>
                <a:gd name="T54" fmla="*/ 58 w 399"/>
                <a:gd name="T55" fmla="*/ 227 h 307"/>
                <a:gd name="T56" fmla="*/ 53 w 399"/>
                <a:gd name="T57" fmla="*/ 209 h 307"/>
                <a:gd name="T58" fmla="*/ 44 w 399"/>
                <a:gd name="T59" fmla="*/ 200 h 307"/>
                <a:gd name="T60" fmla="*/ 40 w 399"/>
                <a:gd name="T61" fmla="*/ 186 h 307"/>
                <a:gd name="T62" fmla="*/ 38 w 399"/>
                <a:gd name="T63" fmla="*/ 176 h 307"/>
                <a:gd name="T64" fmla="*/ 46 w 399"/>
                <a:gd name="T65" fmla="*/ 165 h 307"/>
                <a:gd name="T66" fmla="*/ 51 w 399"/>
                <a:gd name="T67" fmla="*/ 160 h 307"/>
                <a:gd name="T68" fmla="*/ 59 w 399"/>
                <a:gd name="T69" fmla="*/ 153 h 307"/>
                <a:gd name="T70" fmla="*/ 70 w 399"/>
                <a:gd name="T71" fmla="*/ 161 h 307"/>
                <a:gd name="T72" fmla="*/ 66 w 399"/>
                <a:gd name="T73" fmla="*/ 146 h 307"/>
                <a:gd name="T74" fmla="*/ 65 w 399"/>
                <a:gd name="T75" fmla="*/ 132 h 307"/>
                <a:gd name="T76" fmla="*/ 57 w 399"/>
                <a:gd name="T77" fmla="*/ 106 h 307"/>
                <a:gd name="T78" fmla="*/ 33 w 399"/>
                <a:gd name="T79" fmla="*/ 85 h 307"/>
                <a:gd name="T80" fmla="*/ 7 w 399"/>
                <a:gd name="T81" fmla="*/ 81 h 307"/>
                <a:gd name="T82" fmla="*/ 22 w 399"/>
                <a:gd name="T83" fmla="*/ 70 h 307"/>
                <a:gd name="T84" fmla="*/ 9 w 399"/>
                <a:gd name="T85" fmla="*/ 50 h 307"/>
                <a:gd name="T86" fmla="*/ 35 w 399"/>
                <a:gd name="T87" fmla="*/ 42 h 307"/>
                <a:gd name="T88" fmla="*/ 76 w 399"/>
                <a:gd name="T89" fmla="*/ 22 h 307"/>
                <a:gd name="T90" fmla="*/ 180 w 399"/>
                <a:gd name="T91" fmla="*/ 3 h 307"/>
                <a:gd name="T92" fmla="*/ 216 w 399"/>
                <a:gd name="T93" fmla="*/ 8 h 307"/>
                <a:gd name="T94" fmla="*/ 232 w 399"/>
                <a:gd name="T95" fmla="*/ 4 h 307"/>
                <a:gd name="T96" fmla="*/ 256 w 399"/>
                <a:gd name="T97" fmla="*/ 13 h 307"/>
                <a:gd name="T98" fmla="*/ 269 w 399"/>
                <a:gd name="T99" fmla="*/ 22 h 307"/>
                <a:gd name="T100" fmla="*/ 279 w 399"/>
                <a:gd name="T101" fmla="*/ 28 h 307"/>
                <a:gd name="T102" fmla="*/ 286 w 399"/>
                <a:gd name="T103" fmla="*/ 43 h 307"/>
                <a:gd name="T104" fmla="*/ 299 w 399"/>
                <a:gd name="T105" fmla="*/ 49 h 307"/>
                <a:gd name="T106" fmla="*/ 314 w 399"/>
                <a:gd name="T107" fmla="*/ 50 h 307"/>
                <a:gd name="T108" fmla="*/ 328 w 399"/>
                <a:gd name="T109" fmla="*/ 42 h 307"/>
                <a:gd name="T110" fmla="*/ 348 w 399"/>
                <a:gd name="T111" fmla="*/ 50 h 307"/>
                <a:gd name="T112" fmla="*/ 365 w 399"/>
                <a:gd name="T113" fmla="*/ 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9" h="307">
                  <a:moveTo>
                    <a:pt x="394" y="48"/>
                  </a:moveTo>
                  <a:cubicBezTo>
                    <a:pt x="399" y="65"/>
                    <a:pt x="399" y="65"/>
                    <a:pt x="399" y="65"/>
                  </a:cubicBezTo>
                  <a:cubicBezTo>
                    <a:pt x="386" y="78"/>
                    <a:pt x="386" y="78"/>
                    <a:pt x="386" y="78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71" y="105"/>
                    <a:pt x="367" y="106"/>
                    <a:pt x="365" y="105"/>
                  </a:cubicBezTo>
                  <a:cubicBezTo>
                    <a:pt x="363" y="105"/>
                    <a:pt x="357" y="107"/>
                    <a:pt x="357" y="107"/>
                  </a:cubicBezTo>
                  <a:cubicBezTo>
                    <a:pt x="357" y="107"/>
                    <a:pt x="347" y="109"/>
                    <a:pt x="346" y="110"/>
                  </a:cubicBezTo>
                  <a:cubicBezTo>
                    <a:pt x="345" y="111"/>
                    <a:pt x="334" y="120"/>
                    <a:pt x="332" y="120"/>
                  </a:cubicBezTo>
                  <a:cubicBezTo>
                    <a:pt x="330" y="121"/>
                    <a:pt x="328" y="123"/>
                    <a:pt x="328" y="123"/>
                  </a:cubicBezTo>
                  <a:cubicBezTo>
                    <a:pt x="328" y="123"/>
                    <a:pt x="328" y="138"/>
                    <a:pt x="328" y="139"/>
                  </a:cubicBezTo>
                  <a:cubicBezTo>
                    <a:pt x="328" y="140"/>
                    <a:pt x="329" y="143"/>
                    <a:pt x="330" y="144"/>
                  </a:cubicBezTo>
                  <a:cubicBezTo>
                    <a:pt x="330" y="146"/>
                    <a:pt x="331" y="151"/>
                    <a:pt x="330" y="152"/>
                  </a:cubicBezTo>
                  <a:cubicBezTo>
                    <a:pt x="328" y="153"/>
                    <a:pt x="322" y="158"/>
                    <a:pt x="322" y="158"/>
                  </a:cubicBezTo>
                  <a:cubicBezTo>
                    <a:pt x="322" y="158"/>
                    <a:pt x="320" y="161"/>
                    <a:pt x="320" y="163"/>
                  </a:cubicBezTo>
                  <a:cubicBezTo>
                    <a:pt x="320" y="164"/>
                    <a:pt x="320" y="169"/>
                    <a:pt x="318" y="166"/>
                  </a:cubicBezTo>
                  <a:cubicBezTo>
                    <a:pt x="317" y="164"/>
                    <a:pt x="316" y="164"/>
                    <a:pt x="315" y="163"/>
                  </a:cubicBezTo>
                  <a:cubicBezTo>
                    <a:pt x="314" y="161"/>
                    <a:pt x="313" y="163"/>
                    <a:pt x="313" y="164"/>
                  </a:cubicBezTo>
                  <a:cubicBezTo>
                    <a:pt x="313" y="165"/>
                    <a:pt x="310" y="171"/>
                    <a:pt x="310" y="171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4" y="176"/>
                    <a:pt x="301" y="180"/>
                    <a:pt x="300" y="180"/>
                  </a:cubicBezTo>
                  <a:cubicBezTo>
                    <a:pt x="299" y="180"/>
                    <a:pt x="296" y="182"/>
                    <a:pt x="294" y="182"/>
                  </a:cubicBezTo>
                  <a:cubicBezTo>
                    <a:pt x="293" y="182"/>
                    <a:pt x="287" y="186"/>
                    <a:pt x="286" y="188"/>
                  </a:cubicBezTo>
                  <a:cubicBezTo>
                    <a:pt x="284" y="189"/>
                    <a:pt x="282" y="192"/>
                    <a:pt x="280" y="192"/>
                  </a:cubicBezTo>
                  <a:cubicBezTo>
                    <a:pt x="278" y="192"/>
                    <a:pt x="276" y="194"/>
                    <a:pt x="276" y="195"/>
                  </a:cubicBezTo>
                  <a:cubicBezTo>
                    <a:pt x="275" y="196"/>
                    <a:pt x="270" y="203"/>
                    <a:pt x="268" y="204"/>
                  </a:cubicBezTo>
                  <a:cubicBezTo>
                    <a:pt x="266" y="205"/>
                    <a:pt x="267" y="211"/>
                    <a:pt x="267" y="211"/>
                  </a:cubicBezTo>
                  <a:cubicBezTo>
                    <a:pt x="267" y="211"/>
                    <a:pt x="263" y="212"/>
                    <a:pt x="262" y="213"/>
                  </a:cubicBezTo>
                  <a:cubicBezTo>
                    <a:pt x="261" y="214"/>
                    <a:pt x="251" y="217"/>
                    <a:pt x="249" y="218"/>
                  </a:cubicBezTo>
                  <a:cubicBezTo>
                    <a:pt x="247" y="218"/>
                    <a:pt x="242" y="216"/>
                    <a:pt x="242" y="216"/>
                  </a:cubicBezTo>
                  <a:cubicBezTo>
                    <a:pt x="234" y="229"/>
                    <a:pt x="234" y="229"/>
                    <a:pt x="234" y="229"/>
                  </a:cubicBezTo>
                  <a:cubicBezTo>
                    <a:pt x="234" y="229"/>
                    <a:pt x="234" y="229"/>
                    <a:pt x="236" y="230"/>
                  </a:cubicBezTo>
                  <a:cubicBezTo>
                    <a:pt x="237" y="231"/>
                    <a:pt x="235" y="233"/>
                    <a:pt x="235" y="233"/>
                  </a:cubicBezTo>
                  <a:cubicBezTo>
                    <a:pt x="235" y="233"/>
                    <a:pt x="225" y="239"/>
                    <a:pt x="223" y="240"/>
                  </a:cubicBezTo>
                  <a:cubicBezTo>
                    <a:pt x="222" y="240"/>
                    <a:pt x="221" y="245"/>
                    <a:pt x="221" y="247"/>
                  </a:cubicBezTo>
                  <a:cubicBezTo>
                    <a:pt x="220" y="248"/>
                    <a:pt x="219" y="249"/>
                    <a:pt x="217" y="250"/>
                  </a:cubicBezTo>
                  <a:cubicBezTo>
                    <a:pt x="215" y="250"/>
                    <a:pt x="214" y="253"/>
                    <a:pt x="213" y="255"/>
                  </a:cubicBezTo>
                  <a:cubicBezTo>
                    <a:pt x="213" y="257"/>
                    <a:pt x="210" y="258"/>
                    <a:pt x="209" y="259"/>
                  </a:cubicBezTo>
                  <a:cubicBezTo>
                    <a:pt x="208" y="260"/>
                    <a:pt x="208" y="261"/>
                    <a:pt x="205" y="261"/>
                  </a:cubicBezTo>
                  <a:cubicBezTo>
                    <a:pt x="201" y="262"/>
                    <a:pt x="201" y="262"/>
                    <a:pt x="199" y="261"/>
                  </a:cubicBezTo>
                  <a:cubicBezTo>
                    <a:pt x="196" y="259"/>
                    <a:pt x="198" y="263"/>
                    <a:pt x="198" y="265"/>
                  </a:cubicBezTo>
                  <a:cubicBezTo>
                    <a:pt x="198" y="268"/>
                    <a:pt x="195" y="267"/>
                    <a:pt x="192" y="267"/>
                  </a:cubicBezTo>
                  <a:cubicBezTo>
                    <a:pt x="189" y="267"/>
                    <a:pt x="190" y="267"/>
                    <a:pt x="189" y="269"/>
                  </a:cubicBezTo>
                  <a:cubicBezTo>
                    <a:pt x="189" y="270"/>
                    <a:pt x="187" y="271"/>
                    <a:pt x="186" y="271"/>
                  </a:cubicBezTo>
                  <a:cubicBezTo>
                    <a:pt x="185" y="271"/>
                    <a:pt x="180" y="271"/>
                    <a:pt x="179" y="271"/>
                  </a:cubicBezTo>
                  <a:cubicBezTo>
                    <a:pt x="177" y="271"/>
                    <a:pt x="175" y="272"/>
                    <a:pt x="175" y="272"/>
                  </a:cubicBezTo>
                  <a:cubicBezTo>
                    <a:pt x="168" y="279"/>
                    <a:pt x="168" y="279"/>
                    <a:pt x="168" y="279"/>
                  </a:cubicBezTo>
                  <a:cubicBezTo>
                    <a:pt x="168" y="279"/>
                    <a:pt x="167" y="284"/>
                    <a:pt x="166" y="285"/>
                  </a:cubicBezTo>
                  <a:cubicBezTo>
                    <a:pt x="166" y="286"/>
                    <a:pt x="164" y="288"/>
                    <a:pt x="163" y="288"/>
                  </a:cubicBezTo>
                  <a:cubicBezTo>
                    <a:pt x="162" y="288"/>
                    <a:pt x="159" y="287"/>
                    <a:pt x="159" y="287"/>
                  </a:cubicBezTo>
                  <a:cubicBezTo>
                    <a:pt x="159" y="287"/>
                    <a:pt x="156" y="287"/>
                    <a:pt x="155" y="286"/>
                  </a:cubicBezTo>
                  <a:cubicBezTo>
                    <a:pt x="154" y="284"/>
                    <a:pt x="151" y="285"/>
                    <a:pt x="149" y="285"/>
                  </a:cubicBezTo>
                  <a:cubicBezTo>
                    <a:pt x="148" y="285"/>
                    <a:pt x="145" y="285"/>
                    <a:pt x="144" y="283"/>
                  </a:cubicBezTo>
                  <a:cubicBezTo>
                    <a:pt x="143" y="282"/>
                    <a:pt x="141" y="280"/>
                    <a:pt x="139" y="280"/>
                  </a:cubicBezTo>
                  <a:cubicBezTo>
                    <a:pt x="138" y="280"/>
                    <a:pt x="134" y="281"/>
                    <a:pt x="134" y="281"/>
                  </a:cubicBezTo>
                  <a:cubicBezTo>
                    <a:pt x="134" y="281"/>
                    <a:pt x="130" y="285"/>
                    <a:pt x="129" y="286"/>
                  </a:cubicBezTo>
                  <a:cubicBezTo>
                    <a:pt x="128" y="287"/>
                    <a:pt x="127" y="287"/>
                    <a:pt x="127" y="289"/>
                  </a:cubicBezTo>
                  <a:cubicBezTo>
                    <a:pt x="127" y="291"/>
                    <a:pt x="125" y="293"/>
                    <a:pt x="123" y="294"/>
                  </a:cubicBezTo>
                  <a:cubicBezTo>
                    <a:pt x="122" y="294"/>
                    <a:pt x="117" y="294"/>
                    <a:pt x="115" y="295"/>
                  </a:cubicBezTo>
                  <a:cubicBezTo>
                    <a:pt x="113" y="295"/>
                    <a:pt x="110" y="293"/>
                    <a:pt x="110" y="293"/>
                  </a:cubicBezTo>
                  <a:cubicBezTo>
                    <a:pt x="109" y="292"/>
                    <a:pt x="107" y="291"/>
                    <a:pt x="106" y="293"/>
                  </a:cubicBezTo>
                  <a:cubicBezTo>
                    <a:pt x="104" y="294"/>
                    <a:pt x="102" y="297"/>
                    <a:pt x="104" y="298"/>
                  </a:cubicBezTo>
                  <a:cubicBezTo>
                    <a:pt x="106" y="299"/>
                    <a:pt x="106" y="301"/>
                    <a:pt x="105" y="302"/>
                  </a:cubicBezTo>
                  <a:cubicBezTo>
                    <a:pt x="105" y="304"/>
                    <a:pt x="102" y="304"/>
                    <a:pt x="101" y="303"/>
                  </a:cubicBezTo>
                  <a:cubicBezTo>
                    <a:pt x="100" y="302"/>
                    <a:pt x="98" y="301"/>
                    <a:pt x="96" y="300"/>
                  </a:cubicBezTo>
                  <a:cubicBezTo>
                    <a:pt x="94" y="298"/>
                    <a:pt x="92" y="300"/>
                    <a:pt x="92" y="303"/>
                  </a:cubicBezTo>
                  <a:cubicBezTo>
                    <a:pt x="93" y="306"/>
                    <a:pt x="90" y="307"/>
                    <a:pt x="90" y="305"/>
                  </a:cubicBezTo>
                  <a:cubicBezTo>
                    <a:pt x="89" y="303"/>
                    <a:pt x="88" y="303"/>
                    <a:pt x="86" y="303"/>
                  </a:cubicBezTo>
                  <a:cubicBezTo>
                    <a:pt x="84" y="303"/>
                    <a:pt x="84" y="300"/>
                    <a:pt x="84" y="298"/>
                  </a:cubicBezTo>
                  <a:cubicBezTo>
                    <a:pt x="85" y="297"/>
                    <a:pt x="83" y="297"/>
                    <a:pt x="81" y="297"/>
                  </a:cubicBezTo>
                  <a:cubicBezTo>
                    <a:pt x="80" y="297"/>
                    <a:pt x="79" y="297"/>
                    <a:pt x="77" y="298"/>
                  </a:cubicBezTo>
                  <a:cubicBezTo>
                    <a:pt x="75" y="300"/>
                    <a:pt x="70" y="298"/>
                    <a:pt x="69" y="297"/>
                  </a:cubicBezTo>
                  <a:cubicBezTo>
                    <a:pt x="68" y="296"/>
                    <a:pt x="67" y="296"/>
                    <a:pt x="64" y="296"/>
                  </a:cubicBezTo>
                  <a:cubicBezTo>
                    <a:pt x="61" y="296"/>
                    <a:pt x="61" y="294"/>
                    <a:pt x="63" y="294"/>
                  </a:cubicBezTo>
                  <a:cubicBezTo>
                    <a:pt x="65" y="293"/>
                    <a:pt x="65" y="292"/>
                    <a:pt x="65" y="291"/>
                  </a:cubicBezTo>
                  <a:cubicBezTo>
                    <a:pt x="65" y="290"/>
                    <a:pt x="66" y="284"/>
                    <a:pt x="66" y="283"/>
                  </a:cubicBezTo>
                  <a:cubicBezTo>
                    <a:pt x="66" y="282"/>
                    <a:pt x="65" y="274"/>
                    <a:pt x="66" y="273"/>
                  </a:cubicBezTo>
                  <a:cubicBezTo>
                    <a:pt x="67" y="272"/>
                    <a:pt x="68" y="269"/>
                    <a:pt x="65" y="268"/>
                  </a:cubicBezTo>
                  <a:cubicBezTo>
                    <a:pt x="62" y="266"/>
                    <a:pt x="64" y="265"/>
                    <a:pt x="64" y="263"/>
                  </a:cubicBezTo>
                  <a:cubicBezTo>
                    <a:pt x="64" y="262"/>
                    <a:pt x="66" y="259"/>
                    <a:pt x="64" y="258"/>
                  </a:cubicBezTo>
                  <a:cubicBezTo>
                    <a:pt x="63" y="256"/>
                    <a:pt x="65" y="251"/>
                    <a:pt x="65" y="251"/>
                  </a:cubicBezTo>
                  <a:cubicBezTo>
                    <a:pt x="64" y="250"/>
                    <a:pt x="65" y="244"/>
                    <a:pt x="66" y="242"/>
                  </a:cubicBezTo>
                  <a:cubicBezTo>
                    <a:pt x="66" y="239"/>
                    <a:pt x="64" y="234"/>
                    <a:pt x="63" y="234"/>
                  </a:cubicBezTo>
                  <a:cubicBezTo>
                    <a:pt x="63" y="233"/>
                    <a:pt x="59" y="228"/>
                    <a:pt x="58" y="227"/>
                  </a:cubicBezTo>
                  <a:cubicBezTo>
                    <a:pt x="57" y="226"/>
                    <a:pt x="58" y="222"/>
                    <a:pt x="58" y="220"/>
                  </a:cubicBezTo>
                  <a:cubicBezTo>
                    <a:pt x="59" y="219"/>
                    <a:pt x="58" y="216"/>
                    <a:pt x="57" y="214"/>
                  </a:cubicBezTo>
                  <a:cubicBezTo>
                    <a:pt x="56" y="213"/>
                    <a:pt x="54" y="211"/>
                    <a:pt x="53" y="209"/>
                  </a:cubicBezTo>
                  <a:cubicBezTo>
                    <a:pt x="51" y="208"/>
                    <a:pt x="51" y="204"/>
                    <a:pt x="51" y="203"/>
                  </a:cubicBezTo>
                  <a:cubicBezTo>
                    <a:pt x="51" y="201"/>
                    <a:pt x="50" y="200"/>
                    <a:pt x="49" y="200"/>
                  </a:cubicBezTo>
                  <a:cubicBezTo>
                    <a:pt x="47" y="200"/>
                    <a:pt x="44" y="200"/>
                    <a:pt x="44" y="200"/>
                  </a:cubicBezTo>
                  <a:cubicBezTo>
                    <a:pt x="43" y="197"/>
                    <a:pt x="43" y="197"/>
                    <a:pt x="43" y="197"/>
                  </a:cubicBezTo>
                  <a:cubicBezTo>
                    <a:pt x="43" y="197"/>
                    <a:pt x="42" y="192"/>
                    <a:pt x="42" y="189"/>
                  </a:cubicBezTo>
                  <a:cubicBezTo>
                    <a:pt x="42" y="186"/>
                    <a:pt x="41" y="186"/>
                    <a:pt x="40" y="186"/>
                  </a:cubicBezTo>
                  <a:cubicBezTo>
                    <a:pt x="39" y="186"/>
                    <a:pt x="35" y="186"/>
                    <a:pt x="32" y="186"/>
                  </a:cubicBezTo>
                  <a:cubicBezTo>
                    <a:pt x="32" y="186"/>
                    <a:pt x="35" y="181"/>
                    <a:pt x="35" y="179"/>
                  </a:cubicBezTo>
                  <a:cubicBezTo>
                    <a:pt x="35" y="177"/>
                    <a:pt x="36" y="177"/>
                    <a:pt x="38" y="176"/>
                  </a:cubicBezTo>
                  <a:cubicBezTo>
                    <a:pt x="39" y="174"/>
                    <a:pt x="39" y="173"/>
                    <a:pt x="39" y="171"/>
                  </a:cubicBezTo>
                  <a:cubicBezTo>
                    <a:pt x="39" y="170"/>
                    <a:pt x="40" y="169"/>
                    <a:pt x="42" y="167"/>
                  </a:cubicBezTo>
                  <a:cubicBezTo>
                    <a:pt x="42" y="167"/>
                    <a:pt x="44" y="166"/>
                    <a:pt x="46" y="165"/>
                  </a:cubicBezTo>
                  <a:cubicBezTo>
                    <a:pt x="49" y="165"/>
                    <a:pt x="55" y="166"/>
                    <a:pt x="56" y="166"/>
                  </a:cubicBezTo>
                  <a:cubicBezTo>
                    <a:pt x="57" y="166"/>
                    <a:pt x="59" y="165"/>
                    <a:pt x="56" y="163"/>
                  </a:cubicBezTo>
                  <a:cubicBezTo>
                    <a:pt x="54" y="162"/>
                    <a:pt x="52" y="160"/>
                    <a:pt x="51" y="160"/>
                  </a:cubicBezTo>
                  <a:cubicBezTo>
                    <a:pt x="49" y="160"/>
                    <a:pt x="48" y="158"/>
                    <a:pt x="49" y="156"/>
                  </a:cubicBezTo>
                  <a:cubicBezTo>
                    <a:pt x="51" y="154"/>
                    <a:pt x="53" y="151"/>
                    <a:pt x="54" y="152"/>
                  </a:cubicBezTo>
                  <a:cubicBezTo>
                    <a:pt x="56" y="153"/>
                    <a:pt x="57" y="153"/>
                    <a:pt x="59" y="153"/>
                  </a:cubicBezTo>
                  <a:cubicBezTo>
                    <a:pt x="61" y="153"/>
                    <a:pt x="62" y="154"/>
                    <a:pt x="62" y="156"/>
                  </a:cubicBezTo>
                  <a:cubicBezTo>
                    <a:pt x="62" y="158"/>
                    <a:pt x="62" y="159"/>
                    <a:pt x="63" y="159"/>
                  </a:cubicBezTo>
                  <a:cubicBezTo>
                    <a:pt x="65" y="160"/>
                    <a:pt x="68" y="161"/>
                    <a:pt x="70" y="161"/>
                  </a:cubicBezTo>
                  <a:cubicBezTo>
                    <a:pt x="72" y="161"/>
                    <a:pt x="74" y="162"/>
                    <a:pt x="73" y="160"/>
                  </a:cubicBezTo>
                  <a:cubicBezTo>
                    <a:pt x="73" y="159"/>
                    <a:pt x="72" y="154"/>
                    <a:pt x="72" y="153"/>
                  </a:cubicBezTo>
                  <a:cubicBezTo>
                    <a:pt x="72" y="152"/>
                    <a:pt x="67" y="146"/>
                    <a:pt x="66" y="146"/>
                  </a:cubicBezTo>
                  <a:cubicBezTo>
                    <a:pt x="65" y="145"/>
                    <a:pt x="62" y="143"/>
                    <a:pt x="62" y="142"/>
                  </a:cubicBezTo>
                  <a:cubicBezTo>
                    <a:pt x="62" y="140"/>
                    <a:pt x="63" y="138"/>
                    <a:pt x="64" y="138"/>
                  </a:cubicBezTo>
                  <a:cubicBezTo>
                    <a:pt x="65" y="137"/>
                    <a:pt x="65" y="133"/>
                    <a:pt x="65" y="132"/>
                  </a:cubicBezTo>
                  <a:cubicBezTo>
                    <a:pt x="64" y="131"/>
                    <a:pt x="63" y="125"/>
                    <a:pt x="64" y="123"/>
                  </a:cubicBezTo>
                  <a:cubicBezTo>
                    <a:pt x="65" y="120"/>
                    <a:pt x="65" y="118"/>
                    <a:pt x="64" y="117"/>
                  </a:cubicBezTo>
                  <a:cubicBezTo>
                    <a:pt x="63" y="115"/>
                    <a:pt x="57" y="106"/>
                    <a:pt x="57" y="106"/>
                  </a:cubicBezTo>
                  <a:cubicBezTo>
                    <a:pt x="57" y="106"/>
                    <a:pt x="53" y="101"/>
                    <a:pt x="52" y="100"/>
                  </a:cubicBezTo>
                  <a:cubicBezTo>
                    <a:pt x="51" y="99"/>
                    <a:pt x="38" y="91"/>
                    <a:pt x="38" y="90"/>
                  </a:cubicBezTo>
                  <a:cubicBezTo>
                    <a:pt x="38" y="89"/>
                    <a:pt x="33" y="85"/>
                    <a:pt x="3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6" y="83"/>
                    <a:pt x="3" y="83"/>
                  </a:cubicBezTo>
                  <a:cubicBezTo>
                    <a:pt x="0" y="83"/>
                    <a:pt x="3" y="81"/>
                    <a:pt x="7" y="81"/>
                  </a:cubicBezTo>
                  <a:cubicBezTo>
                    <a:pt x="11" y="81"/>
                    <a:pt x="19" y="79"/>
                    <a:pt x="21" y="78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2"/>
                    <a:pt x="23" y="71"/>
                    <a:pt x="22" y="70"/>
                  </a:cubicBezTo>
                  <a:cubicBezTo>
                    <a:pt x="21" y="69"/>
                    <a:pt x="8" y="62"/>
                    <a:pt x="7" y="62"/>
                  </a:cubicBezTo>
                  <a:cubicBezTo>
                    <a:pt x="5" y="61"/>
                    <a:pt x="0" y="57"/>
                    <a:pt x="2" y="56"/>
                  </a:cubicBezTo>
                  <a:cubicBezTo>
                    <a:pt x="4" y="54"/>
                    <a:pt x="9" y="50"/>
                    <a:pt x="9" y="50"/>
                  </a:cubicBezTo>
                  <a:cubicBezTo>
                    <a:pt x="9" y="50"/>
                    <a:pt x="14" y="46"/>
                    <a:pt x="17" y="46"/>
                  </a:cubicBezTo>
                  <a:cubicBezTo>
                    <a:pt x="19" y="46"/>
                    <a:pt x="24" y="47"/>
                    <a:pt x="26" y="45"/>
                  </a:cubicBezTo>
                  <a:cubicBezTo>
                    <a:pt x="29" y="44"/>
                    <a:pt x="33" y="42"/>
                    <a:pt x="35" y="42"/>
                  </a:cubicBezTo>
                  <a:cubicBezTo>
                    <a:pt x="37" y="42"/>
                    <a:pt x="44" y="41"/>
                    <a:pt x="46" y="41"/>
                  </a:cubicBezTo>
                  <a:cubicBezTo>
                    <a:pt x="47" y="41"/>
                    <a:pt x="63" y="26"/>
                    <a:pt x="63" y="26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104" y="8"/>
                    <a:pt x="105" y="8"/>
                  </a:cubicBezTo>
                  <a:cubicBezTo>
                    <a:pt x="106" y="8"/>
                    <a:pt x="114" y="2"/>
                    <a:pt x="114" y="2"/>
                  </a:cubicBezTo>
                  <a:cubicBezTo>
                    <a:pt x="114" y="2"/>
                    <a:pt x="162" y="2"/>
                    <a:pt x="180" y="3"/>
                  </a:cubicBezTo>
                  <a:cubicBezTo>
                    <a:pt x="184" y="3"/>
                    <a:pt x="186" y="3"/>
                    <a:pt x="186" y="3"/>
                  </a:cubicBezTo>
                  <a:cubicBezTo>
                    <a:pt x="187" y="3"/>
                    <a:pt x="192" y="5"/>
                    <a:pt x="194" y="6"/>
                  </a:cubicBezTo>
                  <a:cubicBezTo>
                    <a:pt x="196" y="6"/>
                    <a:pt x="215" y="8"/>
                    <a:pt x="216" y="8"/>
                  </a:cubicBezTo>
                  <a:cubicBezTo>
                    <a:pt x="218" y="8"/>
                    <a:pt x="222" y="9"/>
                    <a:pt x="223" y="7"/>
                  </a:cubicBezTo>
                  <a:cubicBezTo>
                    <a:pt x="224" y="6"/>
                    <a:pt x="228" y="3"/>
                    <a:pt x="228" y="3"/>
                  </a:cubicBezTo>
                  <a:cubicBezTo>
                    <a:pt x="228" y="3"/>
                    <a:pt x="230" y="0"/>
                    <a:pt x="232" y="4"/>
                  </a:cubicBezTo>
                  <a:cubicBezTo>
                    <a:pt x="234" y="7"/>
                    <a:pt x="238" y="8"/>
                    <a:pt x="240" y="9"/>
                  </a:cubicBezTo>
                  <a:cubicBezTo>
                    <a:pt x="241" y="10"/>
                    <a:pt x="250" y="11"/>
                    <a:pt x="250" y="11"/>
                  </a:cubicBezTo>
                  <a:cubicBezTo>
                    <a:pt x="250" y="11"/>
                    <a:pt x="255" y="12"/>
                    <a:pt x="256" y="13"/>
                  </a:cubicBezTo>
                  <a:cubicBezTo>
                    <a:pt x="257" y="13"/>
                    <a:pt x="260" y="14"/>
                    <a:pt x="263" y="13"/>
                  </a:cubicBezTo>
                  <a:cubicBezTo>
                    <a:pt x="265" y="13"/>
                    <a:pt x="268" y="17"/>
                    <a:pt x="268" y="18"/>
                  </a:cubicBezTo>
                  <a:cubicBezTo>
                    <a:pt x="268" y="20"/>
                    <a:pt x="268" y="21"/>
                    <a:pt x="269" y="22"/>
                  </a:cubicBezTo>
                  <a:cubicBezTo>
                    <a:pt x="270" y="23"/>
                    <a:pt x="272" y="28"/>
                    <a:pt x="272" y="28"/>
                  </a:cubicBezTo>
                  <a:cubicBezTo>
                    <a:pt x="272" y="28"/>
                    <a:pt x="275" y="27"/>
                    <a:pt x="276" y="26"/>
                  </a:cubicBezTo>
                  <a:cubicBezTo>
                    <a:pt x="277" y="25"/>
                    <a:pt x="279" y="26"/>
                    <a:pt x="279" y="28"/>
                  </a:cubicBezTo>
                  <a:cubicBezTo>
                    <a:pt x="280" y="30"/>
                    <a:pt x="283" y="30"/>
                    <a:pt x="285" y="30"/>
                  </a:cubicBezTo>
                  <a:cubicBezTo>
                    <a:pt x="287" y="30"/>
                    <a:pt x="288" y="35"/>
                    <a:pt x="286" y="37"/>
                  </a:cubicBezTo>
                  <a:cubicBezTo>
                    <a:pt x="284" y="39"/>
                    <a:pt x="285" y="43"/>
                    <a:pt x="286" y="43"/>
                  </a:cubicBezTo>
                  <a:cubicBezTo>
                    <a:pt x="287" y="44"/>
                    <a:pt x="290" y="45"/>
                    <a:pt x="290" y="47"/>
                  </a:cubicBezTo>
                  <a:cubicBezTo>
                    <a:pt x="291" y="48"/>
                    <a:pt x="292" y="49"/>
                    <a:pt x="293" y="48"/>
                  </a:cubicBezTo>
                  <a:cubicBezTo>
                    <a:pt x="295" y="47"/>
                    <a:pt x="298" y="49"/>
                    <a:pt x="299" y="49"/>
                  </a:cubicBezTo>
                  <a:cubicBezTo>
                    <a:pt x="301" y="50"/>
                    <a:pt x="303" y="51"/>
                    <a:pt x="304" y="51"/>
                  </a:cubicBezTo>
                  <a:cubicBezTo>
                    <a:pt x="306" y="51"/>
                    <a:pt x="309" y="55"/>
                    <a:pt x="309" y="55"/>
                  </a:cubicBezTo>
                  <a:cubicBezTo>
                    <a:pt x="309" y="55"/>
                    <a:pt x="312" y="51"/>
                    <a:pt x="314" y="50"/>
                  </a:cubicBezTo>
                  <a:cubicBezTo>
                    <a:pt x="316" y="49"/>
                    <a:pt x="317" y="47"/>
                    <a:pt x="316" y="45"/>
                  </a:cubicBezTo>
                  <a:cubicBezTo>
                    <a:pt x="316" y="43"/>
                    <a:pt x="322" y="39"/>
                    <a:pt x="324" y="39"/>
                  </a:cubicBezTo>
                  <a:cubicBezTo>
                    <a:pt x="326" y="39"/>
                    <a:pt x="327" y="41"/>
                    <a:pt x="328" y="42"/>
                  </a:cubicBezTo>
                  <a:cubicBezTo>
                    <a:pt x="328" y="43"/>
                    <a:pt x="330" y="44"/>
                    <a:pt x="331" y="44"/>
                  </a:cubicBezTo>
                  <a:cubicBezTo>
                    <a:pt x="333" y="44"/>
                    <a:pt x="339" y="46"/>
                    <a:pt x="340" y="47"/>
                  </a:cubicBezTo>
                  <a:cubicBezTo>
                    <a:pt x="342" y="48"/>
                    <a:pt x="346" y="49"/>
                    <a:pt x="348" y="50"/>
                  </a:cubicBezTo>
                  <a:cubicBezTo>
                    <a:pt x="350" y="51"/>
                    <a:pt x="352" y="52"/>
                    <a:pt x="353" y="52"/>
                  </a:cubicBezTo>
                  <a:cubicBezTo>
                    <a:pt x="355" y="53"/>
                    <a:pt x="359" y="54"/>
                    <a:pt x="360" y="53"/>
                  </a:cubicBezTo>
                  <a:cubicBezTo>
                    <a:pt x="362" y="52"/>
                    <a:pt x="364" y="51"/>
                    <a:pt x="365" y="51"/>
                  </a:cubicBezTo>
                  <a:cubicBezTo>
                    <a:pt x="367" y="51"/>
                    <a:pt x="370" y="49"/>
                    <a:pt x="370" y="49"/>
                  </a:cubicBezTo>
                  <a:lnTo>
                    <a:pt x="394" y="48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D43AB643-D114-48CF-9AC0-E7203C35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5301" y="9069977"/>
              <a:ext cx="476354" cy="616006"/>
            </a:xfrm>
            <a:custGeom>
              <a:avLst/>
              <a:gdLst>
                <a:gd name="T0" fmla="*/ 6 w 105"/>
                <a:gd name="T1" fmla="*/ 21 h 136"/>
                <a:gd name="T2" fmla="*/ 23 w 105"/>
                <a:gd name="T3" fmla="*/ 0 h 136"/>
                <a:gd name="T4" fmla="*/ 36 w 105"/>
                <a:gd name="T5" fmla="*/ 21 h 136"/>
                <a:gd name="T6" fmla="*/ 53 w 105"/>
                <a:gd name="T7" fmla="*/ 20 h 136"/>
                <a:gd name="T8" fmla="*/ 74 w 105"/>
                <a:gd name="T9" fmla="*/ 26 h 136"/>
                <a:gd name="T10" fmla="*/ 82 w 105"/>
                <a:gd name="T11" fmla="*/ 32 h 136"/>
                <a:gd name="T12" fmla="*/ 95 w 105"/>
                <a:gd name="T13" fmla="*/ 39 h 136"/>
                <a:gd name="T14" fmla="*/ 97 w 105"/>
                <a:gd name="T15" fmla="*/ 50 h 136"/>
                <a:gd name="T16" fmla="*/ 101 w 105"/>
                <a:gd name="T17" fmla="*/ 53 h 136"/>
                <a:gd name="T18" fmla="*/ 102 w 105"/>
                <a:gd name="T19" fmla="*/ 54 h 136"/>
                <a:gd name="T20" fmla="*/ 103 w 105"/>
                <a:gd name="T21" fmla="*/ 56 h 136"/>
                <a:gd name="T22" fmla="*/ 103 w 105"/>
                <a:gd name="T23" fmla="*/ 59 h 136"/>
                <a:gd name="T24" fmla="*/ 98 w 105"/>
                <a:gd name="T25" fmla="*/ 60 h 136"/>
                <a:gd name="T26" fmla="*/ 96 w 105"/>
                <a:gd name="T27" fmla="*/ 65 h 136"/>
                <a:gd name="T28" fmla="*/ 94 w 105"/>
                <a:gd name="T29" fmla="*/ 68 h 136"/>
                <a:gd name="T30" fmla="*/ 93 w 105"/>
                <a:gd name="T31" fmla="*/ 69 h 136"/>
                <a:gd name="T32" fmla="*/ 93 w 105"/>
                <a:gd name="T33" fmla="*/ 72 h 136"/>
                <a:gd name="T34" fmla="*/ 91 w 105"/>
                <a:gd name="T35" fmla="*/ 76 h 136"/>
                <a:gd name="T36" fmla="*/ 94 w 105"/>
                <a:gd name="T37" fmla="*/ 75 h 136"/>
                <a:gd name="T38" fmla="*/ 95 w 105"/>
                <a:gd name="T39" fmla="*/ 80 h 136"/>
                <a:gd name="T40" fmla="*/ 93 w 105"/>
                <a:gd name="T41" fmla="*/ 81 h 136"/>
                <a:gd name="T42" fmla="*/ 93 w 105"/>
                <a:gd name="T43" fmla="*/ 88 h 136"/>
                <a:gd name="T44" fmla="*/ 90 w 105"/>
                <a:gd name="T45" fmla="*/ 91 h 136"/>
                <a:gd name="T46" fmla="*/ 93 w 105"/>
                <a:gd name="T47" fmla="*/ 95 h 136"/>
                <a:gd name="T48" fmla="*/ 96 w 105"/>
                <a:gd name="T49" fmla="*/ 95 h 136"/>
                <a:gd name="T50" fmla="*/ 98 w 105"/>
                <a:gd name="T51" fmla="*/ 99 h 136"/>
                <a:gd name="T52" fmla="*/ 100 w 105"/>
                <a:gd name="T53" fmla="*/ 102 h 136"/>
                <a:gd name="T54" fmla="*/ 97 w 105"/>
                <a:gd name="T55" fmla="*/ 105 h 136"/>
                <a:gd name="T56" fmla="*/ 97 w 105"/>
                <a:gd name="T57" fmla="*/ 110 h 136"/>
                <a:gd name="T58" fmla="*/ 95 w 105"/>
                <a:gd name="T59" fmla="*/ 112 h 136"/>
                <a:gd name="T60" fmla="*/ 92 w 105"/>
                <a:gd name="T61" fmla="*/ 111 h 136"/>
                <a:gd name="T62" fmla="*/ 91 w 105"/>
                <a:gd name="T63" fmla="*/ 110 h 136"/>
                <a:gd name="T64" fmla="*/ 89 w 105"/>
                <a:gd name="T65" fmla="*/ 111 h 136"/>
                <a:gd name="T66" fmla="*/ 89 w 105"/>
                <a:gd name="T67" fmla="*/ 117 h 136"/>
                <a:gd name="T68" fmla="*/ 86 w 105"/>
                <a:gd name="T69" fmla="*/ 122 h 136"/>
                <a:gd name="T70" fmla="*/ 80 w 105"/>
                <a:gd name="T71" fmla="*/ 124 h 136"/>
                <a:gd name="T72" fmla="*/ 75 w 105"/>
                <a:gd name="T73" fmla="*/ 127 h 136"/>
                <a:gd name="T74" fmla="*/ 76 w 105"/>
                <a:gd name="T75" fmla="*/ 133 h 136"/>
                <a:gd name="T76" fmla="*/ 66 w 105"/>
                <a:gd name="T77" fmla="*/ 136 h 136"/>
                <a:gd name="T78" fmla="*/ 64 w 105"/>
                <a:gd name="T79" fmla="*/ 134 h 136"/>
                <a:gd name="T80" fmla="*/ 62 w 105"/>
                <a:gd name="T81" fmla="*/ 125 h 136"/>
                <a:gd name="T82" fmla="*/ 59 w 105"/>
                <a:gd name="T83" fmla="*/ 110 h 136"/>
                <a:gd name="T84" fmla="*/ 58 w 105"/>
                <a:gd name="T85" fmla="*/ 109 h 136"/>
                <a:gd name="T86" fmla="*/ 57 w 105"/>
                <a:gd name="T87" fmla="*/ 106 h 136"/>
                <a:gd name="T88" fmla="*/ 54 w 105"/>
                <a:gd name="T89" fmla="*/ 101 h 136"/>
                <a:gd name="T90" fmla="*/ 51 w 105"/>
                <a:gd name="T91" fmla="*/ 98 h 136"/>
                <a:gd name="T92" fmla="*/ 47 w 105"/>
                <a:gd name="T93" fmla="*/ 97 h 136"/>
                <a:gd name="T94" fmla="*/ 45 w 105"/>
                <a:gd name="T95" fmla="*/ 93 h 136"/>
                <a:gd name="T96" fmla="*/ 45 w 105"/>
                <a:gd name="T97" fmla="*/ 83 h 136"/>
                <a:gd name="T98" fmla="*/ 35 w 105"/>
                <a:gd name="T99" fmla="*/ 73 h 136"/>
                <a:gd name="T100" fmla="*/ 31 w 105"/>
                <a:gd name="T101" fmla="*/ 70 h 136"/>
                <a:gd name="T102" fmla="*/ 32 w 105"/>
                <a:gd name="T103" fmla="*/ 74 h 136"/>
                <a:gd name="T104" fmla="*/ 31 w 105"/>
                <a:gd name="T105" fmla="*/ 81 h 136"/>
                <a:gd name="T106" fmla="*/ 28 w 105"/>
                <a:gd name="T107" fmla="*/ 64 h 136"/>
                <a:gd name="T108" fmla="*/ 28 w 105"/>
                <a:gd name="T109" fmla="*/ 54 h 136"/>
                <a:gd name="T110" fmla="*/ 27 w 105"/>
                <a:gd name="T111" fmla="*/ 48 h 136"/>
                <a:gd name="T112" fmla="*/ 20 w 105"/>
                <a:gd name="T113" fmla="*/ 40 h 136"/>
                <a:gd name="T114" fmla="*/ 15 w 105"/>
                <a:gd name="T115" fmla="*/ 36 h 136"/>
                <a:gd name="T116" fmla="*/ 11 w 105"/>
                <a:gd name="T117" fmla="*/ 31 h 136"/>
                <a:gd name="T118" fmla="*/ 5 w 105"/>
                <a:gd name="T119" fmla="*/ 2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" h="136">
                  <a:moveTo>
                    <a:pt x="2" y="24"/>
                  </a:moveTo>
                  <a:cubicBezTo>
                    <a:pt x="2" y="24"/>
                    <a:pt x="1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5"/>
                    <a:pt x="13" y="4"/>
                  </a:cubicBezTo>
                  <a:cubicBezTo>
                    <a:pt x="13" y="3"/>
                    <a:pt x="13" y="0"/>
                    <a:pt x="15" y="0"/>
                  </a:cubicBezTo>
                  <a:cubicBezTo>
                    <a:pt x="17" y="0"/>
                    <a:pt x="22" y="0"/>
                    <a:pt x="23" y="0"/>
                  </a:cubicBezTo>
                  <a:cubicBezTo>
                    <a:pt x="25" y="0"/>
                    <a:pt x="25" y="0"/>
                    <a:pt x="25" y="3"/>
                  </a:cubicBezTo>
                  <a:cubicBezTo>
                    <a:pt x="25" y="5"/>
                    <a:pt x="25" y="11"/>
                    <a:pt x="25" y="11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2"/>
                    <a:pt x="41" y="21"/>
                  </a:cubicBezTo>
                  <a:cubicBezTo>
                    <a:pt x="41" y="20"/>
                    <a:pt x="39" y="18"/>
                    <a:pt x="45" y="19"/>
                  </a:cubicBezTo>
                  <a:cubicBezTo>
                    <a:pt x="50" y="19"/>
                    <a:pt x="52" y="19"/>
                    <a:pt x="53" y="20"/>
                  </a:cubicBezTo>
                  <a:cubicBezTo>
                    <a:pt x="54" y="21"/>
                    <a:pt x="62" y="23"/>
                    <a:pt x="64" y="23"/>
                  </a:cubicBezTo>
                  <a:cubicBezTo>
                    <a:pt x="67" y="23"/>
                    <a:pt x="68" y="21"/>
                    <a:pt x="69" y="21"/>
                  </a:cubicBezTo>
                  <a:cubicBezTo>
                    <a:pt x="69" y="21"/>
                    <a:pt x="73" y="21"/>
                    <a:pt x="73" y="22"/>
                  </a:cubicBezTo>
                  <a:cubicBezTo>
                    <a:pt x="74" y="23"/>
                    <a:pt x="74" y="26"/>
                    <a:pt x="74" y="26"/>
                  </a:cubicBezTo>
                  <a:cubicBezTo>
                    <a:pt x="75" y="26"/>
                    <a:pt x="77" y="26"/>
                    <a:pt x="77" y="26"/>
                  </a:cubicBezTo>
                  <a:cubicBezTo>
                    <a:pt x="77" y="26"/>
                    <a:pt x="79" y="27"/>
                    <a:pt x="79" y="28"/>
                  </a:cubicBezTo>
                  <a:cubicBezTo>
                    <a:pt x="79" y="29"/>
                    <a:pt x="80" y="30"/>
                    <a:pt x="81" y="30"/>
                  </a:cubicBezTo>
                  <a:cubicBezTo>
                    <a:pt x="82" y="30"/>
                    <a:pt x="82" y="31"/>
                    <a:pt x="82" y="32"/>
                  </a:cubicBezTo>
                  <a:cubicBezTo>
                    <a:pt x="82" y="33"/>
                    <a:pt x="83" y="34"/>
                    <a:pt x="84" y="35"/>
                  </a:cubicBezTo>
                  <a:cubicBezTo>
                    <a:pt x="85" y="36"/>
                    <a:pt x="86" y="37"/>
                    <a:pt x="86" y="37"/>
                  </a:cubicBezTo>
                  <a:cubicBezTo>
                    <a:pt x="86" y="37"/>
                    <a:pt x="93" y="37"/>
                    <a:pt x="94" y="37"/>
                  </a:cubicBezTo>
                  <a:cubicBezTo>
                    <a:pt x="94" y="37"/>
                    <a:pt x="96" y="38"/>
                    <a:pt x="95" y="39"/>
                  </a:cubicBezTo>
                  <a:cubicBezTo>
                    <a:pt x="94" y="41"/>
                    <a:pt x="94" y="42"/>
                    <a:pt x="94" y="43"/>
                  </a:cubicBezTo>
                  <a:cubicBezTo>
                    <a:pt x="94" y="43"/>
                    <a:pt x="94" y="45"/>
                    <a:pt x="97" y="45"/>
                  </a:cubicBezTo>
                  <a:cubicBezTo>
                    <a:pt x="97" y="46"/>
                    <a:pt x="97" y="46"/>
                    <a:pt x="97" y="47"/>
                  </a:cubicBezTo>
                  <a:cubicBezTo>
                    <a:pt x="97" y="48"/>
                    <a:pt x="98" y="48"/>
                    <a:pt x="97" y="50"/>
                  </a:cubicBezTo>
                  <a:cubicBezTo>
                    <a:pt x="97" y="50"/>
                    <a:pt x="97" y="51"/>
                    <a:pt x="97" y="51"/>
                  </a:cubicBezTo>
                  <a:cubicBezTo>
                    <a:pt x="97" y="51"/>
                    <a:pt x="98" y="52"/>
                    <a:pt x="98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100" y="52"/>
                    <a:pt x="100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7"/>
                    <a:pt x="105" y="58"/>
                  </a:cubicBezTo>
                  <a:cubicBezTo>
                    <a:pt x="104" y="58"/>
                    <a:pt x="103" y="58"/>
                    <a:pt x="103" y="58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0" y="59"/>
                    <a:pt x="99" y="59"/>
                    <a:pt x="98" y="59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6" y="61"/>
                    <a:pt x="95" y="61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5" y="66"/>
                    <a:pt x="95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4" y="75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8" y="80"/>
                    <a:pt x="97" y="80"/>
                    <a:pt x="96" y="80"/>
                  </a:cubicBezTo>
                  <a:cubicBezTo>
                    <a:pt x="96" y="80"/>
                    <a:pt x="95" y="80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3" y="86"/>
                    <a:pt x="93" y="87"/>
                    <a:pt x="93" y="88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1" y="89"/>
                    <a:pt x="91" y="89"/>
                    <a:pt x="90" y="89"/>
                  </a:cubicBezTo>
                  <a:cubicBezTo>
                    <a:pt x="90" y="89"/>
                    <a:pt x="90" y="90"/>
                    <a:pt x="90" y="9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1" y="92"/>
                    <a:pt x="91" y="93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4"/>
                    <a:pt x="93" y="94"/>
                    <a:pt x="93" y="95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7" y="96"/>
                    <a:pt x="97" y="97"/>
                    <a:pt x="97" y="98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100" y="100"/>
                    <a:pt x="100" y="101"/>
                    <a:pt x="99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5"/>
                    <a:pt x="97" y="104"/>
                    <a:pt x="97" y="104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7"/>
                    <a:pt x="97" y="107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7" y="111"/>
                    <a:pt x="97" y="112"/>
                    <a:pt x="97" y="112"/>
                  </a:cubicBezTo>
                  <a:cubicBezTo>
                    <a:pt x="97" y="112"/>
                    <a:pt x="96" y="112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95" y="112"/>
                    <a:pt x="94" y="112"/>
                  </a:cubicBezTo>
                  <a:cubicBezTo>
                    <a:pt x="94" y="112"/>
                    <a:pt x="93" y="111"/>
                    <a:pt x="93" y="111"/>
                  </a:cubicBezTo>
                  <a:cubicBezTo>
                    <a:pt x="93" y="111"/>
                    <a:pt x="93" y="111"/>
                    <a:pt x="93" y="111"/>
                  </a:cubicBezTo>
                  <a:cubicBezTo>
                    <a:pt x="93" y="111"/>
                    <a:pt x="93" y="111"/>
                    <a:pt x="92" y="111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2" y="111"/>
                    <a:pt x="92" y="110"/>
                    <a:pt x="92" y="110"/>
                  </a:cubicBezTo>
                  <a:cubicBezTo>
                    <a:pt x="92" y="110"/>
                    <a:pt x="92" y="110"/>
                    <a:pt x="91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0" y="113"/>
                    <a:pt x="89" y="113"/>
                    <a:pt x="89" y="114"/>
                  </a:cubicBezTo>
                  <a:cubicBezTo>
                    <a:pt x="89" y="115"/>
                    <a:pt x="89" y="115"/>
                    <a:pt x="89" y="117"/>
                  </a:cubicBezTo>
                  <a:cubicBezTo>
                    <a:pt x="89" y="118"/>
                    <a:pt x="88" y="118"/>
                    <a:pt x="88" y="119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8" y="121"/>
                    <a:pt x="87" y="121"/>
                    <a:pt x="86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4" y="122"/>
                    <a:pt x="83" y="122"/>
                    <a:pt x="81" y="123"/>
                  </a:cubicBezTo>
                  <a:cubicBezTo>
                    <a:pt x="81" y="123"/>
                    <a:pt x="81" y="124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79" y="124"/>
                    <a:pt x="78" y="124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7" y="124"/>
                    <a:pt x="77" y="125"/>
                    <a:pt x="77" y="125"/>
                  </a:cubicBezTo>
                  <a:cubicBezTo>
                    <a:pt x="76" y="126"/>
                    <a:pt x="75" y="126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8"/>
                    <a:pt x="76" y="130"/>
                    <a:pt x="76" y="131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2" y="134"/>
                    <a:pt x="70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7" y="135"/>
                    <a:pt x="67" y="135"/>
                    <a:pt x="66" y="136"/>
                  </a:cubicBezTo>
                  <a:cubicBezTo>
                    <a:pt x="66" y="136"/>
                    <a:pt x="65" y="136"/>
                    <a:pt x="65" y="136"/>
                  </a:cubicBezTo>
                  <a:cubicBezTo>
                    <a:pt x="65" y="135"/>
                    <a:pt x="65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4"/>
                    <a:pt x="64" y="134"/>
                    <a:pt x="63" y="133"/>
                  </a:cubicBezTo>
                  <a:cubicBezTo>
                    <a:pt x="63" y="132"/>
                    <a:pt x="63" y="132"/>
                    <a:pt x="63" y="131"/>
                  </a:cubicBezTo>
                  <a:cubicBezTo>
                    <a:pt x="64" y="130"/>
                    <a:pt x="64" y="129"/>
                    <a:pt x="63" y="127"/>
                  </a:cubicBezTo>
                  <a:cubicBezTo>
                    <a:pt x="62" y="127"/>
                    <a:pt x="62" y="126"/>
                    <a:pt x="62" y="125"/>
                  </a:cubicBezTo>
                  <a:cubicBezTo>
                    <a:pt x="61" y="125"/>
                    <a:pt x="61" y="124"/>
                    <a:pt x="60" y="123"/>
                  </a:cubicBezTo>
                  <a:cubicBezTo>
                    <a:pt x="59" y="123"/>
                    <a:pt x="58" y="119"/>
                    <a:pt x="58" y="119"/>
                  </a:cubicBezTo>
                  <a:cubicBezTo>
                    <a:pt x="58" y="117"/>
                    <a:pt x="60" y="111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7" y="107"/>
                    <a:pt x="57" y="108"/>
                    <a:pt x="56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8" y="106"/>
                    <a:pt x="58" y="105"/>
                    <a:pt x="57" y="105"/>
                  </a:cubicBezTo>
                  <a:cubicBezTo>
                    <a:pt x="55" y="104"/>
                    <a:pt x="55" y="103"/>
                    <a:pt x="55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3" y="101"/>
                  </a:cubicBezTo>
                  <a:cubicBezTo>
                    <a:pt x="53" y="100"/>
                    <a:pt x="53" y="99"/>
                    <a:pt x="53" y="99"/>
                  </a:cubicBezTo>
                  <a:cubicBezTo>
                    <a:pt x="52" y="99"/>
                    <a:pt x="52" y="98"/>
                    <a:pt x="52" y="98"/>
                  </a:cubicBezTo>
                  <a:cubicBezTo>
                    <a:pt x="52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6"/>
                    <a:pt x="46" y="95"/>
                    <a:pt x="46" y="94"/>
                  </a:cubicBezTo>
                  <a:cubicBezTo>
                    <a:pt x="46" y="95"/>
                    <a:pt x="46" y="94"/>
                    <a:pt x="46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2"/>
                    <a:pt x="46" y="91"/>
                    <a:pt x="46" y="90"/>
                  </a:cubicBezTo>
                  <a:cubicBezTo>
                    <a:pt x="46" y="90"/>
                    <a:pt x="45" y="89"/>
                    <a:pt x="45" y="89"/>
                  </a:cubicBezTo>
                  <a:cubicBezTo>
                    <a:pt x="45" y="88"/>
                    <a:pt x="45" y="87"/>
                    <a:pt x="45" y="86"/>
                  </a:cubicBezTo>
                  <a:cubicBezTo>
                    <a:pt x="45" y="84"/>
                    <a:pt x="46" y="84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2" y="82"/>
                    <a:pt x="44" y="82"/>
                    <a:pt x="43" y="81"/>
                  </a:cubicBezTo>
                  <a:cubicBezTo>
                    <a:pt x="41" y="80"/>
                    <a:pt x="39" y="80"/>
                    <a:pt x="38" y="80"/>
                  </a:cubicBezTo>
                  <a:cubicBezTo>
                    <a:pt x="36" y="78"/>
                    <a:pt x="36" y="75"/>
                    <a:pt x="35" y="73"/>
                  </a:cubicBezTo>
                  <a:cubicBezTo>
                    <a:pt x="35" y="72"/>
                    <a:pt x="35" y="71"/>
                    <a:pt x="35" y="70"/>
                  </a:cubicBezTo>
                  <a:cubicBezTo>
                    <a:pt x="35" y="70"/>
                    <a:pt x="34" y="70"/>
                    <a:pt x="34" y="70"/>
                  </a:cubicBezTo>
                  <a:cubicBezTo>
                    <a:pt x="33" y="69"/>
                    <a:pt x="31" y="68"/>
                    <a:pt x="31" y="68"/>
                  </a:cubicBezTo>
                  <a:cubicBezTo>
                    <a:pt x="31" y="69"/>
                    <a:pt x="31" y="69"/>
                    <a:pt x="31" y="70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1" y="76"/>
                    <a:pt x="32" y="77"/>
                  </a:cubicBezTo>
                  <a:cubicBezTo>
                    <a:pt x="32" y="78"/>
                    <a:pt x="32" y="79"/>
                    <a:pt x="32" y="80"/>
                  </a:cubicBezTo>
                  <a:cubicBezTo>
                    <a:pt x="32" y="80"/>
                    <a:pt x="32" y="80"/>
                    <a:pt x="32" y="81"/>
                  </a:cubicBezTo>
                  <a:cubicBezTo>
                    <a:pt x="32" y="81"/>
                    <a:pt x="32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0"/>
                    <a:pt x="30" y="78"/>
                    <a:pt x="30" y="76"/>
                  </a:cubicBezTo>
                  <a:cubicBezTo>
                    <a:pt x="30" y="75"/>
                    <a:pt x="31" y="73"/>
                    <a:pt x="31" y="72"/>
                  </a:cubicBezTo>
                  <a:cubicBezTo>
                    <a:pt x="30" y="69"/>
                    <a:pt x="29" y="67"/>
                    <a:pt x="28" y="64"/>
                  </a:cubicBezTo>
                  <a:cubicBezTo>
                    <a:pt x="28" y="62"/>
                    <a:pt x="29" y="60"/>
                    <a:pt x="29" y="58"/>
                  </a:cubicBezTo>
                  <a:cubicBezTo>
                    <a:pt x="29" y="58"/>
                    <a:pt x="28" y="58"/>
                    <a:pt x="28" y="57"/>
                  </a:cubicBezTo>
                  <a:cubicBezTo>
                    <a:pt x="28" y="57"/>
                    <a:pt x="29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4"/>
                    <a:pt x="28" y="53"/>
                    <a:pt x="28" y="51"/>
                  </a:cubicBezTo>
                  <a:cubicBezTo>
                    <a:pt x="28" y="50"/>
                    <a:pt x="28" y="49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6"/>
                    <a:pt x="25" y="45"/>
                    <a:pt x="24" y="45"/>
                  </a:cubicBezTo>
                  <a:cubicBezTo>
                    <a:pt x="24" y="44"/>
                    <a:pt x="23" y="42"/>
                    <a:pt x="21" y="41"/>
                  </a:cubicBezTo>
                  <a:cubicBezTo>
                    <a:pt x="21" y="41"/>
                    <a:pt x="20" y="40"/>
                    <a:pt x="20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8" y="38"/>
                    <a:pt x="17" y="38"/>
                    <a:pt x="17" y="37"/>
                  </a:cubicBezTo>
                  <a:cubicBezTo>
                    <a:pt x="17" y="37"/>
                    <a:pt x="16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0" y="29"/>
                    <a:pt x="9" y="30"/>
                    <a:pt x="8" y="29"/>
                  </a:cubicBezTo>
                  <a:cubicBezTo>
                    <a:pt x="7" y="26"/>
                    <a:pt x="5" y="26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lnTo>
                    <a:pt x="2" y="24"/>
                  </a:lnTo>
                  <a:close/>
                </a:path>
              </a:pathLst>
            </a:custGeom>
            <a:solidFill>
              <a:schemeClr val="tx2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758E51F7-0B0B-4B93-9C77-DEEFD2AF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0781" y="7964227"/>
              <a:ext cx="457223" cy="570093"/>
            </a:xfrm>
            <a:custGeom>
              <a:avLst/>
              <a:gdLst>
                <a:gd name="T0" fmla="*/ 93 w 101"/>
                <a:gd name="T1" fmla="*/ 42 h 126"/>
                <a:gd name="T2" fmla="*/ 88 w 101"/>
                <a:gd name="T3" fmla="*/ 54 h 126"/>
                <a:gd name="T4" fmla="*/ 83 w 101"/>
                <a:gd name="T5" fmla="*/ 72 h 126"/>
                <a:gd name="T6" fmla="*/ 80 w 101"/>
                <a:gd name="T7" fmla="*/ 81 h 126"/>
                <a:gd name="T8" fmla="*/ 75 w 101"/>
                <a:gd name="T9" fmla="*/ 89 h 126"/>
                <a:gd name="T10" fmla="*/ 69 w 101"/>
                <a:gd name="T11" fmla="*/ 103 h 126"/>
                <a:gd name="T12" fmla="*/ 58 w 101"/>
                <a:gd name="T13" fmla="*/ 103 h 126"/>
                <a:gd name="T14" fmla="*/ 57 w 101"/>
                <a:gd name="T15" fmla="*/ 111 h 126"/>
                <a:gd name="T16" fmla="*/ 54 w 101"/>
                <a:gd name="T17" fmla="*/ 118 h 126"/>
                <a:gd name="T18" fmla="*/ 44 w 101"/>
                <a:gd name="T19" fmla="*/ 121 h 126"/>
                <a:gd name="T20" fmla="*/ 33 w 101"/>
                <a:gd name="T21" fmla="*/ 124 h 126"/>
                <a:gd name="T22" fmla="*/ 23 w 101"/>
                <a:gd name="T23" fmla="*/ 119 h 126"/>
                <a:gd name="T24" fmla="*/ 29 w 101"/>
                <a:gd name="T25" fmla="*/ 110 h 126"/>
                <a:gd name="T26" fmla="*/ 17 w 101"/>
                <a:gd name="T27" fmla="*/ 100 h 126"/>
                <a:gd name="T28" fmla="*/ 18 w 101"/>
                <a:gd name="T29" fmla="*/ 91 h 126"/>
                <a:gd name="T30" fmla="*/ 10 w 101"/>
                <a:gd name="T31" fmla="*/ 87 h 126"/>
                <a:gd name="T32" fmla="*/ 4 w 101"/>
                <a:gd name="T33" fmla="*/ 74 h 126"/>
                <a:gd name="T34" fmla="*/ 4 w 101"/>
                <a:gd name="T35" fmla="*/ 60 h 126"/>
                <a:gd name="T36" fmla="*/ 11 w 101"/>
                <a:gd name="T37" fmla="*/ 50 h 126"/>
                <a:gd name="T38" fmla="*/ 15 w 101"/>
                <a:gd name="T39" fmla="*/ 43 h 126"/>
                <a:gd name="T40" fmla="*/ 20 w 101"/>
                <a:gd name="T41" fmla="*/ 46 h 126"/>
                <a:gd name="T42" fmla="*/ 22 w 101"/>
                <a:gd name="T43" fmla="*/ 52 h 126"/>
                <a:gd name="T44" fmla="*/ 29 w 101"/>
                <a:gd name="T45" fmla="*/ 35 h 126"/>
                <a:gd name="T46" fmla="*/ 35 w 101"/>
                <a:gd name="T47" fmla="*/ 27 h 126"/>
                <a:gd name="T48" fmla="*/ 39 w 101"/>
                <a:gd name="T49" fmla="*/ 13 h 126"/>
                <a:gd name="T50" fmla="*/ 41 w 101"/>
                <a:gd name="T51" fmla="*/ 3 h 126"/>
                <a:gd name="T52" fmla="*/ 53 w 101"/>
                <a:gd name="T53" fmla="*/ 8 h 126"/>
                <a:gd name="T54" fmla="*/ 63 w 101"/>
                <a:gd name="T55" fmla="*/ 11 h 126"/>
                <a:gd name="T56" fmla="*/ 71 w 101"/>
                <a:gd name="T57" fmla="*/ 19 h 126"/>
                <a:gd name="T58" fmla="*/ 82 w 101"/>
                <a:gd name="T59" fmla="*/ 17 h 126"/>
                <a:gd name="T60" fmla="*/ 88 w 101"/>
                <a:gd name="T61" fmla="*/ 16 h 126"/>
                <a:gd name="T62" fmla="*/ 92 w 101"/>
                <a:gd name="T63" fmla="*/ 23 h 126"/>
                <a:gd name="T64" fmla="*/ 100 w 101"/>
                <a:gd name="T65" fmla="*/ 25 h 126"/>
                <a:gd name="T66" fmla="*/ 101 w 101"/>
                <a:gd name="T67" fmla="*/ 3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26">
                  <a:moveTo>
                    <a:pt x="101" y="38"/>
                  </a:moveTo>
                  <a:cubicBezTo>
                    <a:pt x="101" y="37"/>
                    <a:pt x="94" y="41"/>
                    <a:pt x="93" y="42"/>
                  </a:cubicBezTo>
                  <a:cubicBezTo>
                    <a:pt x="92" y="42"/>
                    <a:pt x="90" y="46"/>
                    <a:pt x="90" y="47"/>
                  </a:cubicBezTo>
                  <a:cubicBezTo>
                    <a:pt x="90" y="49"/>
                    <a:pt x="89" y="54"/>
                    <a:pt x="88" y="54"/>
                  </a:cubicBezTo>
                  <a:cubicBezTo>
                    <a:pt x="87" y="55"/>
                    <a:pt x="82" y="60"/>
                    <a:pt x="82" y="60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8"/>
                    <a:pt x="80" y="81"/>
                  </a:cubicBezTo>
                  <a:cubicBezTo>
                    <a:pt x="80" y="83"/>
                    <a:pt x="79" y="84"/>
                    <a:pt x="77" y="84"/>
                  </a:cubicBezTo>
                  <a:cubicBezTo>
                    <a:pt x="75" y="85"/>
                    <a:pt x="75" y="89"/>
                    <a:pt x="75" y="89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8" y="102"/>
                    <a:pt x="66" y="100"/>
                    <a:pt x="64" y="101"/>
                  </a:cubicBezTo>
                  <a:cubicBezTo>
                    <a:pt x="62" y="102"/>
                    <a:pt x="58" y="103"/>
                    <a:pt x="58" y="103"/>
                  </a:cubicBezTo>
                  <a:cubicBezTo>
                    <a:pt x="58" y="103"/>
                    <a:pt x="55" y="105"/>
                    <a:pt x="57" y="107"/>
                  </a:cubicBezTo>
                  <a:cubicBezTo>
                    <a:pt x="59" y="109"/>
                    <a:pt x="59" y="110"/>
                    <a:pt x="57" y="111"/>
                  </a:cubicBezTo>
                  <a:cubicBezTo>
                    <a:pt x="56" y="112"/>
                    <a:pt x="56" y="114"/>
                    <a:pt x="56" y="115"/>
                  </a:cubicBezTo>
                  <a:cubicBezTo>
                    <a:pt x="56" y="116"/>
                    <a:pt x="56" y="118"/>
                    <a:pt x="54" y="118"/>
                  </a:cubicBezTo>
                  <a:cubicBezTo>
                    <a:pt x="53" y="118"/>
                    <a:pt x="50" y="118"/>
                    <a:pt x="49" y="120"/>
                  </a:cubicBezTo>
                  <a:cubicBezTo>
                    <a:pt x="49" y="121"/>
                    <a:pt x="46" y="121"/>
                    <a:pt x="44" y="121"/>
                  </a:cubicBezTo>
                  <a:cubicBezTo>
                    <a:pt x="43" y="121"/>
                    <a:pt x="39" y="120"/>
                    <a:pt x="39" y="122"/>
                  </a:cubicBezTo>
                  <a:cubicBezTo>
                    <a:pt x="38" y="124"/>
                    <a:pt x="33" y="126"/>
                    <a:pt x="33" y="124"/>
                  </a:cubicBezTo>
                  <a:cubicBezTo>
                    <a:pt x="33" y="122"/>
                    <a:pt x="33" y="118"/>
                    <a:pt x="31" y="118"/>
                  </a:cubicBezTo>
                  <a:cubicBezTo>
                    <a:pt x="29" y="119"/>
                    <a:pt x="25" y="119"/>
                    <a:pt x="23" y="119"/>
                  </a:cubicBezTo>
                  <a:cubicBezTo>
                    <a:pt x="22" y="119"/>
                    <a:pt x="21" y="117"/>
                    <a:pt x="24" y="115"/>
                  </a:cubicBezTo>
                  <a:cubicBezTo>
                    <a:pt x="27" y="113"/>
                    <a:pt x="29" y="110"/>
                    <a:pt x="29" y="110"/>
                  </a:cubicBezTo>
                  <a:cubicBezTo>
                    <a:pt x="29" y="110"/>
                    <a:pt x="28" y="107"/>
                    <a:pt x="27" y="106"/>
                  </a:cubicBezTo>
                  <a:cubicBezTo>
                    <a:pt x="25" y="105"/>
                    <a:pt x="18" y="101"/>
                    <a:pt x="17" y="100"/>
                  </a:cubicBezTo>
                  <a:cubicBezTo>
                    <a:pt x="16" y="99"/>
                    <a:pt x="13" y="99"/>
                    <a:pt x="15" y="97"/>
                  </a:cubicBezTo>
                  <a:cubicBezTo>
                    <a:pt x="16" y="94"/>
                    <a:pt x="18" y="92"/>
                    <a:pt x="18" y="91"/>
                  </a:cubicBezTo>
                  <a:cubicBezTo>
                    <a:pt x="18" y="91"/>
                    <a:pt x="17" y="89"/>
                    <a:pt x="15" y="90"/>
                  </a:cubicBezTo>
                  <a:cubicBezTo>
                    <a:pt x="13" y="91"/>
                    <a:pt x="10" y="88"/>
                    <a:pt x="10" y="87"/>
                  </a:cubicBezTo>
                  <a:cubicBezTo>
                    <a:pt x="9" y="85"/>
                    <a:pt x="4" y="83"/>
                    <a:pt x="4" y="81"/>
                  </a:cubicBezTo>
                  <a:cubicBezTo>
                    <a:pt x="5" y="79"/>
                    <a:pt x="5" y="76"/>
                    <a:pt x="4" y="74"/>
                  </a:cubicBezTo>
                  <a:cubicBezTo>
                    <a:pt x="2" y="73"/>
                    <a:pt x="0" y="67"/>
                    <a:pt x="0" y="66"/>
                  </a:cubicBezTo>
                  <a:cubicBezTo>
                    <a:pt x="1" y="65"/>
                    <a:pt x="1" y="61"/>
                    <a:pt x="4" y="60"/>
                  </a:cubicBezTo>
                  <a:cubicBezTo>
                    <a:pt x="6" y="58"/>
                    <a:pt x="10" y="53"/>
                    <a:pt x="10" y="53"/>
                  </a:cubicBezTo>
                  <a:cubicBezTo>
                    <a:pt x="10" y="53"/>
                    <a:pt x="11" y="52"/>
                    <a:pt x="11" y="50"/>
                  </a:cubicBezTo>
                  <a:cubicBezTo>
                    <a:pt x="11" y="48"/>
                    <a:pt x="12" y="47"/>
                    <a:pt x="13" y="47"/>
                  </a:cubicBezTo>
                  <a:cubicBezTo>
                    <a:pt x="14" y="46"/>
                    <a:pt x="15" y="44"/>
                    <a:pt x="15" y="43"/>
                  </a:cubicBezTo>
                  <a:cubicBezTo>
                    <a:pt x="15" y="42"/>
                    <a:pt x="17" y="41"/>
                    <a:pt x="18" y="41"/>
                  </a:cubicBezTo>
                  <a:cubicBezTo>
                    <a:pt x="20" y="42"/>
                    <a:pt x="22" y="45"/>
                    <a:pt x="20" y="46"/>
                  </a:cubicBezTo>
                  <a:cubicBezTo>
                    <a:pt x="18" y="47"/>
                    <a:pt x="17" y="50"/>
                    <a:pt x="18" y="51"/>
                  </a:cubicBezTo>
                  <a:cubicBezTo>
                    <a:pt x="19" y="52"/>
                    <a:pt x="22" y="52"/>
                    <a:pt x="22" y="52"/>
                  </a:cubicBezTo>
                  <a:cubicBezTo>
                    <a:pt x="23" y="51"/>
                    <a:pt x="26" y="45"/>
                    <a:pt x="27" y="44"/>
                  </a:cubicBezTo>
                  <a:cubicBezTo>
                    <a:pt x="28" y="42"/>
                    <a:pt x="29" y="36"/>
                    <a:pt x="29" y="35"/>
                  </a:cubicBezTo>
                  <a:cubicBezTo>
                    <a:pt x="29" y="34"/>
                    <a:pt x="29" y="31"/>
                    <a:pt x="31" y="31"/>
                  </a:cubicBezTo>
                  <a:cubicBezTo>
                    <a:pt x="33" y="30"/>
                    <a:pt x="35" y="29"/>
                    <a:pt x="35" y="27"/>
                  </a:cubicBezTo>
                  <a:cubicBezTo>
                    <a:pt x="35" y="24"/>
                    <a:pt x="34" y="20"/>
                    <a:pt x="36" y="19"/>
                  </a:cubicBezTo>
                  <a:cubicBezTo>
                    <a:pt x="38" y="18"/>
                    <a:pt x="39" y="13"/>
                    <a:pt x="39" y="13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4"/>
                    <a:pt x="41" y="3"/>
                  </a:cubicBezTo>
                  <a:cubicBezTo>
                    <a:pt x="43" y="3"/>
                    <a:pt x="46" y="0"/>
                    <a:pt x="47" y="2"/>
                  </a:cubicBezTo>
                  <a:cubicBezTo>
                    <a:pt x="49" y="4"/>
                    <a:pt x="53" y="8"/>
                    <a:pt x="53" y="8"/>
                  </a:cubicBezTo>
                  <a:cubicBezTo>
                    <a:pt x="53" y="8"/>
                    <a:pt x="57" y="9"/>
                    <a:pt x="58" y="9"/>
                  </a:cubicBezTo>
                  <a:cubicBezTo>
                    <a:pt x="60" y="9"/>
                    <a:pt x="62" y="10"/>
                    <a:pt x="63" y="11"/>
                  </a:cubicBezTo>
                  <a:cubicBezTo>
                    <a:pt x="64" y="12"/>
                    <a:pt x="68" y="18"/>
                    <a:pt x="68" y="19"/>
                  </a:cubicBezTo>
                  <a:cubicBezTo>
                    <a:pt x="69" y="20"/>
                    <a:pt x="71" y="21"/>
                    <a:pt x="71" y="19"/>
                  </a:cubicBezTo>
                  <a:cubicBezTo>
                    <a:pt x="72" y="17"/>
                    <a:pt x="75" y="17"/>
                    <a:pt x="77" y="18"/>
                  </a:cubicBezTo>
                  <a:cubicBezTo>
                    <a:pt x="79" y="19"/>
                    <a:pt x="81" y="18"/>
                    <a:pt x="82" y="17"/>
                  </a:cubicBezTo>
                  <a:cubicBezTo>
                    <a:pt x="82" y="17"/>
                    <a:pt x="85" y="14"/>
                    <a:pt x="85" y="14"/>
                  </a:cubicBezTo>
                  <a:cubicBezTo>
                    <a:pt x="85" y="14"/>
                    <a:pt x="88" y="13"/>
                    <a:pt x="88" y="16"/>
                  </a:cubicBezTo>
                  <a:cubicBezTo>
                    <a:pt x="88" y="18"/>
                    <a:pt x="87" y="21"/>
                    <a:pt x="88" y="22"/>
                  </a:cubicBezTo>
                  <a:cubicBezTo>
                    <a:pt x="89" y="24"/>
                    <a:pt x="91" y="23"/>
                    <a:pt x="92" y="23"/>
                  </a:cubicBezTo>
                  <a:cubicBezTo>
                    <a:pt x="93" y="22"/>
                    <a:pt x="98" y="22"/>
                    <a:pt x="99" y="22"/>
                  </a:cubicBezTo>
                  <a:cubicBezTo>
                    <a:pt x="100" y="22"/>
                    <a:pt x="101" y="24"/>
                    <a:pt x="100" y="25"/>
                  </a:cubicBezTo>
                  <a:cubicBezTo>
                    <a:pt x="100" y="27"/>
                    <a:pt x="99" y="31"/>
                    <a:pt x="100" y="32"/>
                  </a:cubicBezTo>
                  <a:cubicBezTo>
                    <a:pt x="100" y="33"/>
                    <a:pt x="101" y="36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lose/>
                </a:path>
              </a:pathLst>
            </a:custGeom>
            <a:solidFill>
              <a:schemeClr val="tx2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0B3B98D6-9BC2-4146-9384-99B278F3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2248" y="3889402"/>
              <a:ext cx="1735148" cy="1283666"/>
            </a:xfrm>
            <a:custGeom>
              <a:avLst/>
              <a:gdLst>
                <a:gd name="T0" fmla="*/ 366 w 383"/>
                <a:gd name="T1" fmla="*/ 136 h 283"/>
                <a:gd name="T2" fmla="*/ 351 w 383"/>
                <a:gd name="T3" fmla="*/ 147 h 283"/>
                <a:gd name="T4" fmla="*/ 339 w 383"/>
                <a:gd name="T5" fmla="*/ 159 h 283"/>
                <a:gd name="T6" fmla="*/ 346 w 383"/>
                <a:gd name="T7" fmla="*/ 177 h 283"/>
                <a:gd name="T8" fmla="*/ 354 w 383"/>
                <a:gd name="T9" fmla="*/ 198 h 283"/>
                <a:gd name="T10" fmla="*/ 345 w 383"/>
                <a:gd name="T11" fmla="*/ 212 h 283"/>
                <a:gd name="T12" fmla="*/ 338 w 383"/>
                <a:gd name="T13" fmla="*/ 229 h 283"/>
                <a:gd name="T14" fmla="*/ 264 w 383"/>
                <a:gd name="T15" fmla="*/ 241 h 283"/>
                <a:gd name="T16" fmla="*/ 205 w 383"/>
                <a:gd name="T17" fmla="*/ 274 h 283"/>
                <a:gd name="T18" fmla="*/ 176 w 383"/>
                <a:gd name="T19" fmla="*/ 279 h 283"/>
                <a:gd name="T20" fmla="*/ 168 w 383"/>
                <a:gd name="T21" fmla="*/ 262 h 283"/>
                <a:gd name="T22" fmla="*/ 155 w 383"/>
                <a:gd name="T23" fmla="*/ 258 h 283"/>
                <a:gd name="T24" fmla="*/ 141 w 383"/>
                <a:gd name="T25" fmla="*/ 232 h 283"/>
                <a:gd name="T26" fmla="*/ 134 w 383"/>
                <a:gd name="T27" fmla="*/ 225 h 283"/>
                <a:gd name="T28" fmla="*/ 133 w 383"/>
                <a:gd name="T29" fmla="*/ 203 h 283"/>
                <a:gd name="T30" fmla="*/ 109 w 383"/>
                <a:gd name="T31" fmla="*/ 208 h 283"/>
                <a:gd name="T32" fmla="*/ 107 w 383"/>
                <a:gd name="T33" fmla="*/ 215 h 283"/>
                <a:gd name="T34" fmla="*/ 89 w 383"/>
                <a:gd name="T35" fmla="*/ 223 h 283"/>
                <a:gd name="T36" fmla="*/ 90 w 383"/>
                <a:gd name="T37" fmla="*/ 206 h 283"/>
                <a:gd name="T38" fmla="*/ 91 w 383"/>
                <a:gd name="T39" fmla="*/ 186 h 283"/>
                <a:gd name="T40" fmla="*/ 71 w 383"/>
                <a:gd name="T41" fmla="*/ 177 h 283"/>
                <a:gd name="T42" fmla="*/ 52 w 383"/>
                <a:gd name="T43" fmla="*/ 171 h 283"/>
                <a:gd name="T44" fmla="*/ 49 w 383"/>
                <a:gd name="T45" fmla="*/ 158 h 283"/>
                <a:gd name="T46" fmla="*/ 38 w 383"/>
                <a:gd name="T47" fmla="*/ 146 h 283"/>
                <a:gd name="T48" fmla="*/ 45 w 383"/>
                <a:gd name="T49" fmla="*/ 131 h 283"/>
                <a:gd name="T50" fmla="*/ 72 w 383"/>
                <a:gd name="T51" fmla="*/ 106 h 283"/>
                <a:gd name="T52" fmla="*/ 68 w 383"/>
                <a:gd name="T53" fmla="*/ 96 h 283"/>
                <a:gd name="T54" fmla="*/ 60 w 383"/>
                <a:gd name="T55" fmla="*/ 86 h 283"/>
                <a:gd name="T56" fmla="*/ 56 w 383"/>
                <a:gd name="T57" fmla="*/ 81 h 283"/>
                <a:gd name="T58" fmla="*/ 40 w 383"/>
                <a:gd name="T59" fmla="*/ 64 h 283"/>
                <a:gd name="T60" fmla="*/ 27 w 383"/>
                <a:gd name="T61" fmla="*/ 50 h 283"/>
                <a:gd name="T62" fmla="*/ 20 w 383"/>
                <a:gd name="T63" fmla="*/ 43 h 283"/>
                <a:gd name="T64" fmla="*/ 17 w 383"/>
                <a:gd name="T65" fmla="*/ 39 h 283"/>
                <a:gd name="T66" fmla="*/ 30 w 383"/>
                <a:gd name="T67" fmla="*/ 12 h 283"/>
                <a:gd name="T68" fmla="*/ 51 w 383"/>
                <a:gd name="T69" fmla="*/ 6 h 283"/>
                <a:gd name="T70" fmla="*/ 74 w 383"/>
                <a:gd name="T71" fmla="*/ 0 h 283"/>
                <a:gd name="T72" fmla="*/ 73 w 383"/>
                <a:gd name="T73" fmla="*/ 28 h 283"/>
                <a:gd name="T74" fmla="*/ 69 w 383"/>
                <a:gd name="T75" fmla="*/ 45 h 283"/>
                <a:gd name="T76" fmla="*/ 81 w 383"/>
                <a:gd name="T77" fmla="*/ 42 h 283"/>
                <a:gd name="T78" fmla="*/ 95 w 383"/>
                <a:gd name="T79" fmla="*/ 42 h 283"/>
                <a:gd name="T80" fmla="*/ 86 w 383"/>
                <a:gd name="T81" fmla="*/ 60 h 283"/>
                <a:gd name="T82" fmla="*/ 102 w 383"/>
                <a:gd name="T83" fmla="*/ 70 h 283"/>
                <a:gd name="T84" fmla="*/ 137 w 383"/>
                <a:gd name="T85" fmla="*/ 70 h 283"/>
                <a:gd name="T86" fmla="*/ 163 w 383"/>
                <a:gd name="T87" fmla="*/ 63 h 283"/>
                <a:gd name="T88" fmla="*/ 169 w 383"/>
                <a:gd name="T89" fmla="*/ 49 h 283"/>
                <a:gd name="T90" fmla="*/ 176 w 383"/>
                <a:gd name="T91" fmla="*/ 46 h 283"/>
                <a:gd name="T92" fmla="*/ 174 w 383"/>
                <a:gd name="T93" fmla="*/ 64 h 283"/>
                <a:gd name="T94" fmla="*/ 195 w 383"/>
                <a:gd name="T95" fmla="*/ 68 h 283"/>
                <a:gd name="T96" fmla="*/ 221 w 383"/>
                <a:gd name="T97" fmla="*/ 72 h 283"/>
                <a:gd name="T98" fmla="*/ 248 w 383"/>
                <a:gd name="T99" fmla="*/ 75 h 283"/>
                <a:gd name="T100" fmla="*/ 303 w 383"/>
                <a:gd name="T101" fmla="*/ 77 h 283"/>
                <a:gd name="T102" fmla="*/ 315 w 383"/>
                <a:gd name="T103" fmla="*/ 99 h 283"/>
                <a:gd name="T104" fmla="*/ 332 w 383"/>
                <a:gd name="T105" fmla="*/ 92 h 283"/>
                <a:gd name="T106" fmla="*/ 352 w 383"/>
                <a:gd name="T107" fmla="*/ 99 h 283"/>
                <a:gd name="T108" fmla="*/ 362 w 383"/>
                <a:gd name="T109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3" h="283">
                  <a:moveTo>
                    <a:pt x="376" y="129"/>
                  </a:moveTo>
                  <a:cubicBezTo>
                    <a:pt x="379" y="131"/>
                    <a:pt x="383" y="134"/>
                    <a:pt x="376" y="134"/>
                  </a:cubicBezTo>
                  <a:cubicBezTo>
                    <a:pt x="370" y="135"/>
                    <a:pt x="366" y="136"/>
                    <a:pt x="366" y="136"/>
                  </a:cubicBezTo>
                  <a:cubicBezTo>
                    <a:pt x="366" y="136"/>
                    <a:pt x="362" y="140"/>
                    <a:pt x="362" y="141"/>
                  </a:cubicBezTo>
                  <a:cubicBezTo>
                    <a:pt x="362" y="143"/>
                    <a:pt x="362" y="146"/>
                    <a:pt x="360" y="146"/>
                  </a:cubicBezTo>
                  <a:cubicBezTo>
                    <a:pt x="357" y="146"/>
                    <a:pt x="351" y="147"/>
                    <a:pt x="351" y="147"/>
                  </a:cubicBezTo>
                  <a:cubicBezTo>
                    <a:pt x="351" y="147"/>
                    <a:pt x="349" y="151"/>
                    <a:pt x="349" y="152"/>
                  </a:cubicBezTo>
                  <a:cubicBezTo>
                    <a:pt x="349" y="152"/>
                    <a:pt x="346" y="155"/>
                    <a:pt x="343" y="155"/>
                  </a:cubicBezTo>
                  <a:cubicBezTo>
                    <a:pt x="341" y="156"/>
                    <a:pt x="337" y="157"/>
                    <a:pt x="339" y="159"/>
                  </a:cubicBezTo>
                  <a:cubicBezTo>
                    <a:pt x="340" y="161"/>
                    <a:pt x="340" y="165"/>
                    <a:pt x="340" y="166"/>
                  </a:cubicBezTo>
                  <a:cubicBezTo>
                    <a:pt x="340" y="168"/>
                    <a:pt x="341" y="177"/>
                    <a:pt x="341" y="178"/>
                  </a:cubicBezTo>
                  <a:cubicBezTo>
                    <a:pt x="341" y="179"/>
                    <a:pt x="344" y="177"/>
                    <a:pt x="346" y="177"/>
                  </a:cubicBezTo>
                  <a:cubicBezTo>
                    <a:pt x="348" y="177"/>
                    <a:pt x="348" y="181"/>
                    <a:pt x="348" y="183"/>
                  </a:cubicBezTo>
                  <a:cubicBezTo>
                    <a:pt x="348" y="184"/>
                    <a:pt x="349" y="191"/>
                    <a:pt x="351" y="192"/>
                  </a:cubicBezTo>
                  <a:cubicBezTo>
                    <a:pt x="353" y="194"/>
                    <a:pt x="354" y="197"/>
                    <a:pt x="354" y="198"/>
                  </a:cubicBezTo>
                  <a:cubicBezTo>
                    <a:pt x="354" y="200"/>
                    <a:pt x="353" y="205"/>
                    <a:pt x="355" y="207"/>
                  </a:cubicBezTo>
                  <a:cubicBezTo>
                    <a:pt x="357" y="209"/>
                    <a:pt x="356" y="211"/>
                    <a:pt x="353" y="211"/>
                  </a:cubicBezTo>
                  <a:cubicBezTo>
                    <a:pt x="351" y="212"/>
                    <a:pt x="345" y="212"/>
                    <a:pt x="345" y="212"/>
                  </a:cubicBezTo>
                  <a:cubicBezTo>
                    <a:pt x="345" y="212"/>
                    <a:pt x="339" y="215"/>
                    <a:pt x="339" y="218"/>
                  </a:cubicBezTo>
                  <a:cubicBezTo>
                    <a:pt x="339" y="221"/>
                    <a:pt x="340" y="222"/>
                    <a:pt x="338" y="225"/>
                  </a:cubicBezTo>
                  <a:cubicBezTo>
                    <a:pt x="337" y="227"/>
                    <a:pt x="336" y="227"/>
                    <a:pt x="338" y="229"/>
                  </a:cubicBezTo>
                  <a:cubicBezTo>
                    <a:pt x="339" y="230"/>
                    <a:pt x="339" y="234"/>
                    <a:pt x="339" y="236"/>
                  </a:cubicBezTo>
                  <a:cubicBezTo>
                    <a:pt x="321" y="235"/>
                    <a:pt x="273" y="235"/>
                    <a:pt x="273" y="235"/>
                  </a:cubicBezTo>
                  <a:cubicBezTo>
                    <a:pt x="273" y="235"/>
                    <a:pt x="265" y="241"/>
                    <a:pt x="264" y="241"/>
                  </a:cubicBezTo>
                  <a:cubicBezTo>
                    <a:pt x="263" y="241"/>
                    <a:pt x="235" y="255"/>
                    <a:pt x="235" y="255"/>
                  </a:cubicBezTo>
                  <a:cubicBezTo>
                    <a:pt x="222" y="259"/>
                    <a:pt x="222" y="259"/>
                    <a:pt x="222" y="259"/>
                  </a:cubicBezTo>
                  <a:cubicBezTo>
                    <a:pt x="222" y="259"/>
                    <a:pt x="206" y="274"/>
                    <a:pt x="205" y="274"/>
                  </a:cubicBezTo>
                  <a:cubicBezTo>
                    <a:pt x="203" y="274"/>
                    <a:pt x="196" y="275"/>
                    <a:pt x="194" y="275"/>
                  </a:cubicBezTo>
                  <a:cubicBezTo>
                    <a:pt x="192" y="275"/>
                    <a:pt x="188" y="277"/>
                    <a:pt x="185" y="278"/>
                  </a:cubicBezTo>
                  <a:cubicBezTo>
                    <a:pt x="183" y="280"/>
                    <a:pt x="178" y="279"/>
                    <a:pt x="176" y="279"/>
                  </a:cubicBezTo>
                  <a:cubicBezTo>
                    <a:pt x="173" y="279"/>
                    <a:pt x="168" y="283"/>
                    <a:pt x="168" y="283"/>
                  </a:cubicBezTo>
                  <a:cubicBezTo>
                    <a:pt x="168" y="283"/>
                    <a:pt x="168" y="270"/>
                    <a:pt x="168" y="268"/>
                  </a:cubicBezTo>
                  <a:cubicBezTo>
                    <a:pt x="168" y="267"/>
                    <a:pt x="168" y="262"/>
                    <a:pt x="168" y="262"/>
                  </a:cubicBezTo>
                  <a:cubicBezTo>
                    <a:pt x="168" y="262"/>
                    <a:pt x="166" y="258"/>
                    <a:pt x="164" y="258"/>
                  </a:cubicBezTo>
                  <a:cubicBezTo>
                    <a:pt x="162" y="258"/>
                    <a:pt x="159" y="260"/>
                    <a:pt x="158" y="261"/>
                  </a:cubicBezTo>
                  <a:cubicBezTo>
                    <a:pt x="157" y="261"/>
                    <a:pt x="156" y="260"/>
                    <a:pt x="155" y="258"/>
                  </a:cubicBezTo>
                  <a:cubicBezTo>
                    <a:pt x="155" y="257"/>
                    <a:pt x="152" y="248"/>
                    <a:pt x="152" y="248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2"/>
                    <a:pt x="138" y="231"/>
                    <a:pt x="137" y="231"/>
                  </a:cubicBezTo>
                  <a:cubicBezTo>
                    <a:pt x="136" y="232"/>
                    <a:pt x="133" y="231"/>
                    <a:pt x="133" y="231"/>
                  </a:cubicBezTo>
                  <a:cubicBezTo>
                    <a:pt x="133" y="231"/>
                    <a:pt x="132" y="226"/>
                    <a:pt x="134" y="225"/>
                  </a:cubicBezTo>
                  <a:cubicBezTo>
                    <a:pt x="135" y="224"/>
                    <a:pt x="135" y="222"/>
                    <a:pt x="134" y="221"/>
                  </a:cubicBezTo>
                  <a:cubicBezTo>
                    <a:pt x="133" y="219"/>
                    <a:pt x="132" y="216"/>
                    <a:pt x="133" y="213"/>
                  </a:cubicBezTo>
                  <a:cubicBezTo>
                    <a:pt x="134" y="211"/>
                    <a:pt x="133" y="203"/>
                    <a:pt x="133" y="203"/>
                  </a:cubicBezTo>
                  <a:cubicBezTo>
                    <a:pt x="124" y="203"/>
                    <a:pt x="124" y="203"/>
                    <a:pt x="124" y="203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8"/>
                    <a:pt x="106" y="208"/>
                    <a:pt x="104" y="207"/>
                  </a:cubicBezTo>
                  <a:cubicBezTo>
                    <a:pt x="102" y="206"/>
                    <a:pt x="102" y="210"/>
                    <a:pt x="104" y="212"/>
                  </a:cubicBezTo>
                  <a:cubicBezTo>
                    <a:pt x="106" y="213"/>
                    <a:pt x="107" y="215"/>
                    <a:pt x="107" y="215"/>
                  </a:cubicBezTo>
                  <a:cubicBezTo>
                    <a:pt x="107" y="215"/>
                    <a:pt x="102" y="217"/>
                    <a:pt x="102" y="219"/>
                  </a:cubicBezTo>
                  <a:cubicBezTo>
                    <a:pt x="102" y="221"/>
                    <a:pt x="102" y="224"/>
                    <a:pt x="102" y="224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8" y="216"/>
                    <a:pt x="88" y="214"/>
                  </a:cubicBezTo>
                  <a:cubicBezTo>
                    <a:pt x="89" y="213"/>
                    <a:pt x="92" y="211"/>
                    <a:pt x="91" y="210"/>
                  </a:cubicBezTo>
                  <a:cubicBezTo>
                    <a:pt x="89" y="209"/>
                    <a:pt x="88" y="207"/>
                    <a:pt x="90" y="206"/>
                  </a:cubicBezTo>
                  <a:cubicBezTo>
                    <a:pt x="92" y="206"/>
                    <a:pt x="92" y="202"/>
                    <a:pt x="92" y="200"/>
                  </a:cubicBezTo>
                  <a:cubicBezTo>
                    <a:pt x="92" y="198"/>
                    <a:pt x="88" y="193"/>
                    <a:pt x="90" y="192"/>
                  </a:cubicBezTo>
                  <a:cubicBezTo>
                    <a:pt x="92" y="191"/>
                    <a:pt x="93" y="187"/>
                    <a:pt x="91" y="186"/>
                  </a:cubicBezTo>
                  <a:cubicBezTo>
                    <a:pt x="89" y="184"/>
                    <a:pt x="88" y="182"/>
                    <a:pt x="88" y="182"/>
                  </a:cubicBezTo>
                  <a:cubicBezTo>
                    <a:pt x="88" y="182"/>
                    <a:pt x="83" y="181"/>
                    <a:pt x="81" y="180"/>
                  </a:cubicBezTo>
                  <a:cubicBezTo>
                    <a:pt x="80" y="179"/>
                    <a:pt x="73" y="176"/>
                    <a:pt x="71" y="177"/>
                  </a:cubicBezTo>
                  <a:cubicBezTo>
                    <a:pt x="70" y="179"/>
                    <a:pt x="67" y="179"/>
                    <a:pt x="67" y="179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5" y="169"/>
                    <a:pt x="53" y="166"/>
                  </a:cubicBezTo>
                  <a:cubicBezTo>
                    <a:pt x="51" y="164"/>
                    <a:pt x="51" y="162"/>
                    <a:pt x="51" y="161"/>
                  </a:cubicBezTo>
                  <a:cubicBezTo>
                    <a:pt x="51" y="160"/>
                    <a:pt x="52" y="159"/>
                    <a:pt x="49" y="158"/>
                  </a:cubicBezTo>
                  <a:cubicBezTo>
                    <a:pt x="47" y="157"/>
                    <a:pt x="43" y="155"/>
                    <a:pt x="43" y="155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5" y="146"/>
                    <a:pt x="37" y="146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9" y="143"/>
                    <a:pt x="41" y="140"/>
                    <a:pt x="42" y="137"/>
                  </a:cubicBezTo>
                  <a:cubicBezTo>
                    <a:pt x="43" y="135"/>
                    <a:pt x="44" y="133"/>
                    <a:pt x="45" y="131"/>
                  </a:cubicBezTo>
                  <a:cubicBezTo>
                    <a:pt x="46" y="126"/>
                    <a:pt x="48" y="122"/>
                    <a:pt x="50" y="118"/>
                  </a:cubicBezTo>
                  <a:cubicBezTo>
                    <a:pt x="54" y="116"/>
                    <a:pt x="58" y="113"/>
                    <a:pt x="62" y="111"/>
                  </a:cubicBezTo>
                  <a:cubicBezTo>
                    <a:pt x="66" y="109"/>
                    <a:pt x="69" y="108"/>
                    <a:pt x="72" y="106"/>
                  </a:cubicBezTo>
                  <a:cubicBezTo>
                    <a:pt x="73" y="105"/>
                    <a:pt x="74" y="105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3" y="101"/>
                    <a:pt x="71" y="99"/>
                    <a:pt x="68" y="96"/>
                  </a:cubicBezTo>
                  <a:cubicBezTo>
                    <a:pt x="67" y="95"/>
                    <a:pt x="66" y="93"/>
                    <a:pt x="65" y="92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2" y="89"/>
                    <a:pt x="61" y="88"/>
                    <a:pt x="60" y="86"/>
                  </a:cubicBezTo>
                  <a:cubicBezTo>
                    <a:pt x="59" y="86"/>
                    <a:pt x="59" y="85"/>
                    <a:pt x="58" y="85"/>
                  </a:cubicBezTo>
                  <a:cubicBezTo>
                    <a:pt x="58" y="84"/>
                    <a:pt x="57" y="83"/>
                    <a:pt x="57" y="83"/>
                  </a:cubicBezTo>
                  <a:cubicBezTo>
                    <a:pt x="57" y="82"/>
                    <a:pt x="56" y="82"/>
                    <a:pt x="56" y="81"/>
                  </a:cubicBezTo>
                  <a:cubicBezTo>
                    <a:pt x="52" y="77"/>
                    <a:pt x="47" y="72"/>
                    <a:pt x="43" y="67"/>
                  </a:cubicBezTo>
                  <a:cubicBezTo>
                    <a:pt x="42" y="67"/>
                    <a:pt x="42" y="66"/>
                    <a:pt x="42" y="66"/>
                  </a:cubicBezTo>
                  <a:cubicBezTo>
                    <a:pt x="41" y="65"/>
                    <a:pt x="41" y="65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8" y="62"/>
                    <a:pt x="38" y="62"/>
                    <a:pt x="37" y="61"/>
                  </a:cubicBezTo>
                  <a:cubicBezTo>
                    <a:pt x="34" y="58"/>
                    <a:pt x="30" y="54"/>
                    <a:pt x="27" y="50"/>
                  </a:cubicBezTo>
                  <a:cubicBezTo>
                    <a:pt x="25" y="48"/>
                    <a:pt x="24" y="46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4"/>
                    <a:pt x="21" y="43"/>
                    <a:pt x="20" y="43"/>
                  </a:cubicBezTo>
                  <a:cubicBezTo>
                    <a:pt x="20" y="42"/>
                    <a:pt x="20" y="42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8" y="41"/>
                    <a:pt x="18" y="40"/>
                    <a:pt x="17" y="39"/>
                  </a:cubicBezTo>
                  <a:cubicBezTo>
                    <a:pt x="15" y="37"/>
                    <a:pt x="14" y="36"/>
                    <a:pt x="12" y="34"/>
                  </a:cubicBezTo>
                  <a:cubicBezTo>
                    <a:pt x="8" y="30"/>
                    <a:pt x="4" y="25"/>
                    <a:pt x="0" y="21"/>
                  </a:cubicBezTo>
                  <a:cubicBezTo>
                    <a:pt x="10" y="18"/>
                    <a:pt x="20" y="15"/>
                    <a:pt x="30" y="12"/>
                  </a:cubicBezTo>
                  <a:cubicBezTo>
                    <a:pt x="32" y="12"/>
                    <a:pt x="34" y="11"/>
                    <a:pt x="36" y="11"/>
                  </a:cubicBezTo>
                  <a:cubicBezTo>
                    <a:pt x="38" y="10"/>
                    <a:pt x="39" y="10"/>
                    <a:pt x="41" y="9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5" y="5"/>
                    <a:pt x="57" y="5"/>
                  </a:cubicBezTo>
                  <a:cubicBezTo>
                    <a:pt x="60" y="4"/>
                    <a:pt x="64" y="3"/>
                    <a:pt x="67" y="2"/>
                  </a:cubicBezTo>
                  <a:cubicBezTo>
                    <a:pt x="69" y="1"/>
                    <a:pt x="72" y="1"/>
                    <a:pt x="74" y="0"/>
                  </a:cubicBezTo>
                  <a:cubicBezTo>
                    <a:pt x="74" y="0"/>
                    <a:pt x="71" y="7"/>
                    <a:pt x="71" y="8"/>
                  </a:cubicBezTo>
                  <a:cubicBezTo>
                    <a:pt x="72" y="10"/>
                    <a:pt x="70" y="19"/>
                    <a:pt x="72" y="21"/>
                  </a:cubicBezTo>
                  <a:cubicBezTo>
                    <a:pt x="74" y="22"/>
                    <a:pt x="74" y="27"/>
                    <a:pt x="73" y="28"/>
                  </a:cubicBezTo>
                  <a:cubicBezTo>
                    <a:pt x="71" y="30"/>
                    <a:pt x="70" y="32"/>
                    <a:pt x="70" y="34"/>
                  </a:cubicBezTo>
                  <a:cubicBezTo>
                    <a:pt x="70" y="35"/>
                    <a:pt x="71" y="39"/>
                    <a:pt x="69" y="40"/>
                  </a:cubicBezTo>
                  <a:cubicBezTo>
                    <a:pt x="68" y="42"/>
                    <a:pt x="67" y="45"/>
                    <a:pt x="69" y="45"/>
                  </a:cubicBezTo>
                  <a:cubicBezTo>
                    <a:pt x="71" y="45"/>
                    <a:pt x="76" y="45"/>
                    <a:pt x="76" y="47"/>
                  </a:cubicBezTo>
                  <a:cubicBezTo>
                    <a:pt x="76" y="48"/>
                    <a:pt x="77" y="50"/>
                    <a:pt x="79" y="48"/>
                  </a:cubicBezTo>
                  <a:cubicBezTo>
                    <a:pt x="81" y="47"/>
                    <a:pt x="81" y="44"/>
                    <a:pt x="81" y="42"/>
                  </a:cubicBezTo>
                  <a:cubicBezTo>
                    <a:pt x="81" y="41"/>
                    <a:pt x="82" y="39"/>
                    <a:pt x="84" y="38"/>
                  </a:cubicBezTo>
                  <a:cubicBezTo>
                    <a:pt x="86" y="36"/>
                    <a:pt x="91" y="35"/>
                    <a:pt x="91" y="37"/>
                  </a:cubicBezTo>
                  <a:cubicBezTo>
                    <a:pt x="91" y="39"/>
                    <a:pt x="92" y="42"/>
                    <a:pt x="95" y="42"/>
                  </a:cubicBezTo>
                  <a:cubicBezTo>
                    <a:pt x="97" y="42"/>
                    <a:pt x="97" y="44"/>
                    <a:pt x="95" y="46"/>
                  </a:cubicBezTo>
                  <a:cubicBezTo>
                    <a:pt x="92" y="49"/>
                    <a:pt x="90" y="50"/>
                    <a:pt x="89" y="51"/>
                  </a:cubicBezTo>
                  <a:cubicBezTo>
                    <a:pt x="88" y="51"/>
                    <a:pt x="86" y="58"/>
                    <a:pt x="86" y="60"/>
                  </a:cubicBezTo>
                  <a:cubicBezTo>
                    <a:pt x="86" y="62"/>
                    <a:pt x="87" y="70"/>
                    <a:pt x="87" y="71"/>
                  </a:cubicBezTo>
                  <a:cubicBezTo>
                    <a:pt x="87" y="72"/>
                    <a:pt x="91" y="74"/>
                    <a:pt x="93" y="72"/>
                  </a:cubicBezTo>
                  <a:cubicBezTo>
                    <a:pt x="96" y="71"/>
                    <a:pt x="99" y="70"/>
                    <a:pt x="102" y="70"/>
                  </a:cubicBezTo>
                  <a:cubicBezTo>
                    <a:pt x="106" y="70"/>
                    <a:pt x="114" y="67"/>
                    <a:pt x="116" y="67"/>
                  </a:cubicBezTo>
                  <a:cubicBezTo>
                    <a:pt x="117" y="66"/>
                    <a:pt x="128" y="67"/>
                    <a:pt x="130" y="69"/>
                  </a:cubicBezTo>
                  <a:cubicBezTo>
                    <a:pt x="132" y="70"/>
                    <a:pt x="136" y="71"/>
                    <a:pt x="137" y="70"/>
                  </a:cubicBezTo>
                  <a:cubicBezTo>
                    <a:pt x="138" y="69"/>
                    <a:pt x="143" y="65"/>
                    <a:pt x="143" y="65"/>
                  </a:cubicBezTo>
                  <a:cubicBezTo>
                    <a:pt x="143" y="65"/>
                    <a:pt x="150" y="64"/>
                    <a:pt x="152" y="64"/>
                  </a:cubicBezTo>
                  <a:cubicBezTo>
                    <a:pt x="154" y="64"/>
                    <a:pt x="162" y="63"/>
                    <a:pt x="163" y="63"/>
                  </a:cubicBezTo>
                  <a:cubicBezTo>
                    <a:pt x="164" y="63"/>
                    <a:pt x="166" y="63"/>
                    <a:pt x="166" y="62"/>
                  </a:cubicBezTo>
                  <a:cubicBezTo>
                    <a:pt x="166" y="60"/>
                    <a:pt x="166" y="56"/>
                    <a:pt x="167" y="55"/>
                  </a:cubicBezTo>
                  <a:cubicBezTo>
                    <a:pt x="167" y="54"/>
                    <a:pt x="167" y="50"/>
                    <a:pt x="169" y="49"/>
                  </a:cubicBezTo>
                  <a:cubicBezTo>
                    <a:pt x="170" y="48"/>
                    <a:pt x="170" y="45"/>
                    <a:pt x="170" y="43"/>
                  </a:cubicBezTo>
                  <a:cubicBezTo>
                    <a:pt x="169" y="42"/>
                    <a:pt x="167" y="36"/>
                    <a:pt x="171" y="39"/>
                  </a:cubicBezTo>
                  <a:cubicBezTo>
                    <a:pt x="175" y="43"/>
                    <a:pt x="176" y="45"/>
                    <a:pt x="176" y="46"/>
                  </a:cubicBezTo>
                  <a:cubicBezTo>
                    <a:pt x="176" y="48"/>
                    <a:pt x="179" y="52"/>
                    <a:pt x="179" y="52"/>
                  </a:cubicBezTo>
                  <a:cubicBezTo>
                    <a:pt x="179" y="52"/>
                    <a:pt x="179" y="56"/>
                    <a:pt x="178" y="58"/>
                  </a:cubicBezTo>
                  <a:cubicBezTo>
                    <a:pt x="176" y="59"/>
                    <a:pt x="172" y="63"/>
                    <a:pt x="174" y="64"/>
                  </a:cubicBezTo>
                  <a:cubicBezTo>
                    <a:pt x="177" y="65"/>
                    <a:pt x="178" y="66"/>
                    <a:pt x="179" y="68"/>
                  </a:cubicBezTo>
                  <a:cubicBezTo>
                    <a:pt x="180" y="69"/>
                    <a:pt x="183" y="70"/>
                    <a:pt x="185" y="69"/>
                  </a:cubicBezTo>
                  <a:cubicBezTo>
                    <a:pt x="187" y="69"/>
                    <a:pt x="193" y="67"/>
                    <a:pt x="195" y="68"/>
                  </a:cubicBezTo>
                  <a:cubicBezTo>
                    <a:pt x="197" y="68"/>
                    <a:pt x="201" y="66"/>
                    <a:pt x="202" y="68"/>
                  </a:cubicBezTo>
                  <a:cubicBezTo>
                    <a:pt x="203" y="70"/>
                    <a:pt x="209" y="76"/>
                    <a:pt x="212" y="74"/>
                  </a:cubicBezTo>
                  <a:cubicBezTo>
                    <a:pt x="216" y="72"/>
                    <a:pt x="218" y="69"/>
                    <a:pt x="221" y="72"/>
                  </a:cubicBezTo>
                  <a:cubicBezTo>
                    <a:pt x="225" y="74"/>
                    <a:pt x="232" y="79"/>
                    <a:pt x="233" y="80"/>
                  </a:cubicBezTo>
                  <a:cubicBezTo>
                    <a:pt x="235" y="81"/>
                    <a:pt x="242" y="82"/>
                    <a:pt x="243" y="81"/>
                  </a:cubicBezTo>
                  <a:cubicBezTo>
                    <a:pt x="244" y="80"/>
                    <a:pt x="247" y="75"/>
                    <a:pt x="248" y="75"/>
                  </a:cubicBezTo>
                  <a:cubicBezTo>
                    <a:pt x="249" y="74"/>
                    <a:pt x="255" y="74"/>
                    <a:pt x="258" y="75"/>
                  </a:cubicBezTo>
                  <a:cubicBezTo>
                    <a:pt x="261" y="77"/>
                    <a:pt x="276" y="81"/>
                    <a:pt x="278" y="81"/>
                  </a:cubicBezTo>
                  <a:cubicBezTo>
                    <a:pt x="279" y="81"/>
                    <a:pt x="301" y="77"/>
                    <a:pt x="303" y="77"/>
                  </a:cubicBezTo>
                  <a:cubicBezTo>
                    <a:pt x="304" y="77"/>
                    <a:pt x="312" y="81"/>
                    <a:pt x="312" y="82"/>
                  </a:cubicBezTo>
                  <a:cubicBezTo>
                    <a:pt x="312" y="83"/>
                    <a:pt x="314" y="88"/>
                    <a:pt x="313" y="89"/>
                  </a:cubicBezTo>
                  <a:cubicBezTo>
                    <a:pt x="312" y="91"/>
                    <a:pt x="313" y="97"/>
                    <a:pt x="315" y="99"/>
                  </a:cubicBezTo>
                  <a:cubicBezTo>
                    <a:pt x="317" y="100"/>
                    <a:pt x="319" y="97"/>
                    <a:pt x="319" y="96"/>
                  </a:cubicBezTo>
                  <a:cubicBezTo>
                    <a:pt x="319" y="94"/>
                    <a:pt x="321" y="92"/>
                    <a:pt x="323" y="92"/>
                  </a:cubicBezTo>
                  <a:cubicBezTo>
                    <a:pt x="326" y="92"/>
                    <a:pt x="331" y="93"/>
                    <a:pt x="332" y="92"/>
                  </a:cubicBezTo>
                  <a:cubicBezTo>
                    <a:pt x="332" y="92"/>
                    <a:pt x="336" y="91"/>
                    <a:pt x="338" y="93"/>
                  </a:cubicBezTo>
                  <a:cubicBezTo>
                    <a:pt x="339" y="94"/>
                    <a:pt x="343" y="95"/>
                    <a:pt x="344" y="95"/>
                  </a:cubicBezTo>
                  <a:cubicBezTo>
                    <a:pt x="346" y="96"/>
                    <a:pt x="354" y="97"/>
                    <a:pt x="352" y="99"/>
                  </a:cubicBezTo>
                  <a:cubicBezTo>
                    <a:pt x="350" y="102"/>
                    <a:pt x="347" y="104"/>
                    <a:pt x="347" y="106"/>
                  </a:cubicBezTo>
                  <a:cubicBezTo>
                    <a:pt x="347" y="107"/>
                    <a:pt x="352" y="113"/>
                    <a:pt x="354" y="113"/>
                  </a:cubicBezTo>
                  <a:cubicBezTo>
                    <a:pt x="357" y="113"/>
                    <a:pt x="359" y="112"/>
                    <a:pt x="362" y="114"/>
                  </a:cubicBezTo>
                  <a:cubicBezTo>
                    <a:pt x="364" y="116"/>
                    <a:pt x="367" y="118"/>
                    <a:pt x="367" y="119"/>
                  </a:cubicBezTo>
                  <a:cubicBezTo>
                    <a:pt x="367" y="120"/>
                    <a:pt x="374" y="127"/>
                    <a:pt x="376" y="1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244D4C4E-3C2F-46D6-B39A-C8CFD7A15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9733" y="7987177"/>
              <a:ext cx="1056011" cy="1318101"/>
            </a:xfrm>
            <a:custGeom>
              <a:avLst/>
              <a:gdLst>
                <a:gd name="T0" fmla="*/ 7 w 233"/>
                <a:gd name="T1" fmla="*/ 221 h 291"/>
                <a:gd name="T2" fmla="*/ 8 w 233"/>
                <a:gd name="T3" fmla="*/ 216 h 291"/>
                <a:gd name="T4" fmla="*/ 4 w 233"/>
                <a:gd name="T5" fmla="*/ 211 h 291"/>
                <a:gd name="T6" fmla="*/ 2 w 233"/>
                <a:gd name="T7" fmla="*/ 205 h 291"/>
                <a:gd name="T8" fmla="*/ 0 w 233"/>
                <a:gd name="T9" fmla="*/ 197 h 291"/>
                <a:gd name="T10" fmla="*/ 19 w 233"/>
                <a:gd name="T11" fmla="*/ 185 h 291"/>
                <a:gd name="T12" fmla="*/ 5 w 233"/>
                <a:gd name="T13" fmla="*/ 159 h 291"/>
                <a:gd name="T14" fmla="*/ 16 w 233"/>
                <a:gd name="T15" fmla="*/ 142 h 291"/>
                <a:gd name="T16" fmla="*/ 35 w 233"/>
                <a:gd name="T17" fmla="*/ 151 h 291"/>
                <a:gd name="T18" fmla="*/ 42 w 233"/>
                <a:gd name="T19" fmla="*/ 132 h 291"/>
                <a:gd name="T20" fmla="*/ 37 w 233"/>
                <a:gd name="T21" fmla="*/ 121 h 291"/>
                <a:gd name="T22" fmla="*/ 34 w 233"/>
                <a:gd name="T23" fmla="*/ 99 h 291"/>
                <a:gd name="T24" fmla="*/ 25 w 233"/>
                <a:gd name="T25" fmla="*/ 98 h 291"/>
                <a:gd name="T26" fmla="*/ 31 w 233"/>
                <a:gd name="T27" fmla="*/ 84 h 291"/>
                <a:gd name="T28" fmla="*/ 39 w 233"/>
                <a:gd name="T29" fmla="*/ 67 h 291"/>
                <a:gd name="T30" fmla="*/ 49 w 233"/>
                <a:gd name="T31" fmla="*/ 37 h 291"/>
                <a:gd name="T32" fmla="*/ 60 w 233"/>
                <a:gd name="T33" fmla="*/ 42 h 291"/>
                <a:gd name="T34" fmla="*/ 83 w 233"/>
                <a:gd name="T35" fmla="*/ 47 h 291"/>
                <a:gd name="T36" fmla="*/ 102 w 233"/>
                <a:gd name="T37" fmla="*/ 34 h 291"/>
                <a:gd name="T38" fmla="*/ 118 w 233"/>
                <a:gd name="T39" fmla="*/ 19 h 291"/>
                <a:gd name="T40" fmla="*/ 172 w 233"/>
                <a:gd name="T41" fmla="*/ 9 h 291"/>
                <a:gd name="T42" fmla="*/ 194 w 233"/>
                <a:gd name="T43" fmla="*/ 25 h 291"/>
                <a:gd name="T44" fmla="*/ 203 w 233"/>
                <a:gd name="T45" fmla="*/ 55 h 291"/>
                <a:gd name="T46" fmla="*/ 209 w 233"/>
                <a:gd name="T47" fmla="*/ 79 h 291"/>
                <a:gd name="T48" fmla="*/ 214 w 233"/>
                <a:gd name="T49" fmla="*/ 94 h 291"/>
                <a:gd name="T50" fmla="*/ 208 w 233"/>
                <a:gd name="T51" fmla="*/ 110 h 291"/>
                <a:gd name="T52" fmla="*/ 217 w 233"/>
                <a:gd name="T53" fmla="*/ 118 h 291"/>
                <a:gd name="T54" fmla="*/ 225 w 233"/>
                <a:gd name="T55" fmla="*/ 125 h 291"/>
                <a:gd name="T56" fmla="*/ 231 w 233"/>
                <a:gd name="T57" fmla="*/ 140 h 291"/>
                <a:gd name="T58" fmla="*/ 224 w 233"/>
                <a:gd name="T59" fmla="*/ 152 h 291"/>
                <a:gd name="T60" fmla="*/ 212 w 233"/>
                <a:gd name="T61" fmla="*/ 166 h 291"/>
                <a:gd name="T62" fmla="*/ 205 w 233"/>
                <a:gd name="T63" fmla="*/ 177 h 291"/>
                <a:gd name="T64" fmla="*/ 195 w 233"/>
                <a:gd name="T65" fmla="*/ 191 h 291"/>
                <a:gd name="T66" fmla="*/ 193 w 233"/>
                <a:gd name="T67" fmla="*/ 204 h 291"/>
                <a:gd name="T68" fmla="*/ 186 w 233"/>
                <a:gd name="T69" fmla="*/ 213 h 291"/>
                <a:gd name="T70" fmla="*/ 178 w 233"/>
                <a:gd name="T71" fmla="*/ 224 h 291"/>
                <a:gd name="T72" fmla="*/ 174 w 233"/>
                <a:gd name="T73" fmla="*/ 239 h 291"/>
                <a:gd name="T74" fmla="*/ 169 w 233"/>
                <a:gd name="T75" fmla="*/ 254 h 291"/>
                <a:gd name="T76" fmla="*/ 170 w 233"/>
                <a:gd name="T77" fmla="*/ 270 h 291"/>
                <a:gd name="T78" fmla="*/ 175 w 233"/>
                <a:gd name="T79" fmla="*/ 285 h 291"/>
                <a:gd name="T80" fmla="*/ 171 w 233"/>
                <a:gd name="T81" fmla="*/ 290 h 291"/>
                <a:gd name="T82" fmla="*/ 163 w 233"/>
                <a:gd name="T83" fmla="*/ 282 h 291"/>
                <a:gd name="T84" fmla="*/ 155 w 233"/>
                <a:gd name="T85" fmla="*/ 276 h 291"/>
                <a:gd name="T86" fmla="*/ 142 w 233"/>
                <a:gd name="T87" fmla="*/ 275 h 291"/>
                <a:gd name="T88" fmla="*/ 135 w 233"/>
                <a:gd name="T89" fmla="*/ 276 h 291"/>
                <a:gd name="T90" fmla="*/ 122 w 233"/>
                <a:gd name="T91" fmla="*/ 269 h 291"/>
                <a:gd name="T92" fmla="*/ 114 w 233"/>
                <a:gd name="T93" fmla="*/ 261 h 291"/>
                <a:gd name="T94" fmla="*/ 86 w 233"/>
                <a:gd name="T95" fmla="*/ 258 h 291"/>
                <a:gd name="T96" fmla="*/ 76 w 233"/>
                <a:gd name="T97" fmla="*/ 256 h 291"/>
                <a:gd name="T98" fmla="*/ 56 w 233"/>
                <a:gd name="T99" fmla="*/ 239 h 291"/>
                <a:gd name="T100" fmla="*/ 41 w 233"/>
                <a:gd name="T101" fmla="*/ 260 h 291"/>
                <a:gd name="T102" fmla="*/ 35 w 233"/>
                <a:gd name="T103" fmla="*/ 254 h 291"/>
                <a:gd name="T104" fmla="*/ 28 w 233"/>
                <a:gd name="T105" fmla="*/ 250 h 291"/>
                <a:gd name="T106" fmla="*/ 20 w 233"/>
                <a:gd name="T107" fmla="*/ 241 h 291"/>
                <a:gd name="T108" fmla="*/ 20 w 233"/>
                <a:gd name="T109" fmla="*/ 239 h 291"/>
                <a:gd name="T110" fmla="*/ 19 w 233"/>
                <a:gd name="T111" fmla="*/ 236 h 291"/>
                <a:gd name="T112" fmla="*/ 15 w 233"/>
                <a:gd name="T113" fmla="*/ 229 h 291"/>
                <a:gd name="T114" fmla="*/ 11 w 233"/>
                <a:gd name="T115" fmla="*/ 225 h 291"/>
                <a:gd name="T116" fmla="*/ 9 w 233"/>
                <a:gd name="T117" fmla="*/ 22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291">
                  <a:moveTo>
                    <a:pt x="8" y="220"/>
                  </a:moveTo>
                  <a:cubicBezTo>
                    <a:pt x="8" y="220"/>
                    <a:pt x="7" y="221"/>
                    <a:pt x="7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19"/>
                    <a:pt x="8" y="219"/>
                    <a:pt x="7" y="218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7" y="216"/>
                    <a:pt x="7" y="216"/>
                    <a:pt x="7" y="216"/>
                  </a:cubicBezTo>
                  <a:cubicBezTo>
                    <a:pt x="7" y="216"/>
                    <a:pt x="6" y="216"/>
                    <a:pt x="5" y="216"/>
                  </a:cubicBezTo>
                  <a:cubicBezTo>
                    <a:pt x="5" y="215"/>
                    <a:pt x="5" y="215"/>
                    <a:pt x="5" y="214"/>
                  </a:cubicBezTo>
                  <a:cubicBezTo>
                    <a:pt x="5" y="213"/>
                    <a:pt x="4" y="212"/>
                    <a:pt x="4" y="211"/>
                  </a:cubicBezTo>
                  <a:cubicBezTo>
                    <a:pt x="4" y="211"/>
                    <a:pt x="4" y="210"/>
                    <a:pt x="3" y="210"/>
                  </a:cubicBezTo>
                  <a:cubicBezTo>
                    <a:pt x="3" y="209"/>
                    <a:pt x="3" y="209"/>
                    <a:pt x="3" y="208"/>
                  </a:cubicBezTo>
                  <a:cubicBezTo>
                    <a:pt x="3" y="208"/>
                    <a:pt x="3" y="207"/>
                    <a:pt x="3" y="206"/>
                  </a:cubicBezTo>
                  <a:cubicBezTo>
                    <a:pt x="3" y="206"/>
                    <a:pt x="2" y="206"/>
                    <a:pt x="2" y="205"/>
                  </a:cubicBezTo>
                  <a:cubicBezTo>
                    <a:pt x="2" y="204"/>
                    <a:pt x="3" y="201"/>
                    <a:pt x="2" y="200"/>
                  </a:cubicBezTo>
                  <a:cubicBezTo>
                    <a:pt x="2" y="200"/>
                    <a:pt x="1" y="199"/>
                    <a:pt x="1" y="199"/>
                  </a:cubicBezTo>
                  <a:cubicBezTo>
                    <a:pt x="0" y="198"/>
                    <a:pt x="1" y="198"/>
                    <a:pt x="0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7"/>
                    <a:pt x="0" y="192"/>
                    <a:pt x="0" y="191"/>
                  </a:cubicBezTo>
                  <a:cubicBezTo>
                    <a:pt x="0" y="190"/>
                    <a:pt x="2" y="189"/>
                    <a:pt x="3" y="189"/>
                  </a:cubicBezTo>
                  <a:cubicBezTo>
                    <a:pt x="5" y="189"/>
                    <a:pt x="12" y="188"/>
                    <a:pt x="15" y="187"/>
                  </a:cubicBezTo>
                  <a:cubicBezTo>
                    <a:pt x="17" y="187"/>
                    <a:pt x="19" y="186"/>
                    <a:pt x="19" y="185"/>
                  </a:cubicBezTo>
                  <a:cubicBezTo>
                    <a:pt x="19" y="183"/>
                    <a:pt x="18" y="180"/>
                    <a:pt x="18" y="179"/>
                  </a:cubicBezTo>
                  <a:cubicBezTo>
                    <a:pt x="18" y="178"/>
                    <a:pt x="16" y="174"/>
                    <a:pt x="15" y="173"/>
                  </a:cubicBezTo>
                  <a:cubicBezTo>
                    <a:pt x="14" y="171"/>
                    <a:pt x="7" y="163"/>
                    <a:pt x="7" y="163"/>
                  </a:cubicBezTo>
                  <a:cubicBezTo>
                    <a:pt x="7" y="163"/>
                    <a:pt x="3" y="161"/>
                    <a:pt x="5" y="159"/>
                  </a:cubicBezTo>
                  <a:cubicBezTo>
                    <a:pt x="7" y="157"/>
                    <a:pt x="8" y="155"/>
                    <a:pt x="10" y="155"/>
                  </a:cubicBezTo>
                  <a:cubicBezTo>
                    <a:pt x="11" y="155"/>
                    <a:pt x="15" y="155"/>
                    <a:pt x="15" y="155"/>
                  </a:cubicBezTo>
                  <a:cubicBezTo>
                    <a:pt x="15" y="155"/>
                    <a:pt x="15" y="148"/>
                    <a:pt x="16" y="147"/>
                  </a:cubicBezTo>
                  <a:cubicBezTo>
                    <a:pt x="16" y="146"/>
                    <a:pt x="16" y="142"/>
                    <a:pt x="16" y="142"/>
                  </a:cubicBezTo>
                  <a:cubicBezTo>
                    <a:pt x="16" y="142"/>
                    <a:pt x="17" y="140"/>
                    <a:pt x="20" y="140"/>
                  </a:cubicBezTo>
                  <a:cubicBezTo>
                    <a:pt x="22" y="140"/>
                    <a:pt x="29" y="142"/>
                    <a:pt x="30" y="143"/>
                  </a:cubicBezTo>
                  <a:cubicBezTo>
                    <a:pt x="30" y="145"/>
                    <a:pt x="31" y="149"/>
                    <a:pt x="31" y="149"/>
                  </a:cubicBezTo>
                  <a:cubicBezTo>
                    <a:pt x="31" y="149"/>
                    <a:pt x="33" y="151"/>
                    <a:pt x="35" y="151"/>
                  </a:cubicBezTo>
                  <a:cubicBezTo>
                    <a:pt x="37" y="151"/>
                    <a:pt x="38" y="151"/>
                    <a:pt x="38" y="149"/>
                  </a:cubicBezTo>
                  <a:cubicBezTo>
                    <a:pt x="38" y="147"/>
                    <a:pt x="37" y="144"/>
                    <a:pt x="39" y="143"/>
                  </a:cubicBezTo>
                  <a:cubicBezTo>
                    <a:pt x="41" y="143"/>
                    <a:pt x="42" y="141"/>
                    <a:pt x="42" y="139"/>
                  </a:cubicBezTo>
                  <a:cubicBezTo>
                    <a:pt x="42" y="138"/>
                    <a:pt x="42" y="132"/>
                    <a:pt x="42" y="132"/>
                  </a:cubicBezTo>
                  <a:cubicBezTo>
                    <a:pt x="42" y="132"/>
                    <a:pt x="41" y="129"/>
                    <a:pt x="42" y="129"/>
                  </a:cubicBezTo>
                  <a:cubicBezTo>
                    <a:pt x="44" y="128"/>
                    <a:pt x="45" y="128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3" y="114"/>
                    <a:pt x="34" y="111"/>
                  </a:cubicBezTo>
                  <a:cubicBezTo>
                    <a:pt x="35" y="108"/>
                    <a:pt x="36" y="107"/>
                    <a:pt x="35" y="106"/>
                  </a:cubicBezTo>
                  <a:cubicBezTo>
                    <a:pt x="34" y="105"/>
                    <a:pt x="32" y="100"/>
                    <a:pt x="34" y="99"/>
                  </a:cubicBezTo>
                  <a:cubicBezTo>
                    <a:pt x="35" y="98"/>
                    <a:pt x="35" y="95"/>
                    <a:pt x="35" y="94"/>
                  </a:cubicBezTo>
                  <a:cubicBezTo>
                    <a:pt x="35" y="93"/>
                    <a:pt x="35" y="92"/>
                    <a:pt x="35" y="92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9" y="98"/>
                    <a:pt x="26" y="99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0"/>
                    <a:pt x="33" y="79"/>
                  </a:cubicBezTo>
                  <a:cubicBezTo>
                    <a:pt x="35" y="79"/>
                    <a:pt x="36" y="78"/>
                    <a:pt x="36" y="76"/>
                  </a:cubicBezTo>
                  <a:cubicBezTo>
                    <a:pt x="36" y="73"/>
                    <a:pt x="36" y="71"/>
                    <a:pt x="36" y="71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43" y="50"/>
                    <a:pt x="44" y="49"/>
                  </a:cubicBezTo>
                  <a:cubicBezTo>
                    <a:pt x="45" y="49"/>
                    <a:pt x="46" y="44"/>
                    <a:pt x="46" y="42"/>
                  </a:cubicBezTo>
                  <a:cubicBezTo>
                    <a:pt x="46" y="41"/>
                    <a:pt x="48" y="37"/>
                    <a:pt x="49" y="37"/>
                  </a:cubicBezTo>
                  <a:cubicBezTo>
                    <a:pt x="50" y="36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5"/>
                    <a:pt x="58" y="41"/>
                    <a:pt x="60" y="42"/>
                  </a:cubicBezTo>
                  <a:cubicBezTo>
                    <a:pt x="61" y="43"/>
                    <a:pt x="65" y="45"/>
                    <a:pt x="66" y="45"/>
                  </a:cubicBezTo>
                  <a:cubicBezTo>
                    <a:pt x="68" y="45"/>
                    <a:pt x="70" y="42"/>
                    <a:pt x="71" y="41"/>
                  </a:cubicBezTo>
                  <a:cubicBezTo>
                    <a:pt x="72" y="40"/>
                    <a:pt x="77" y="39"/>
                    <a:pt x="78" y="41"/>
                  </a:cubicBezTo>
                  <a:cubicBezTo>
                    <a:pt x="80" y="44"/>
                    <a:pt x="82" y="46"/>
                    <a:pt x="83" y="47"/>
                  </a:cubicBezTo>
                  <a:cubicBezTo>
                    <a:pt x="85" y="49"/>
                    <a:pt x="88" y="48"/>
                    <a:pt x="89" y="46"/>
                  </a:cubicBezTo>
                  <a:cubicBezTo>
                    <a:pt x="91" y="44"/>
                    <a:pt x="94" y="38"/>
                    <a:pt x="94" y="38"/>
                  </a:cubicBezTo>
                  <a:cubicBezTo>
                    <a:pt x="94" y="38"/>
                    <a:pt x="96" y="35"/>
                    <a:pt x="98" y="36"/>
                  </a:cubicBezTo>
                  <a:cubicBezTo>
                    <a:pt x="101" y="37"/>
                    <a:pt x="102" y="36"/>
                    <a:pt x="102" y="34"/>
                  </a:cubicBezTo>
                  <a:cubicBezTo>
                    <a:pt x="102" y="33"/>
                    <a:pt x="100" y="28"/>
                    <a:pt x="100" y="28"/>
                  </a:cubicBezTo>
                  <a:cubicBezTo>
                    <a:pt x="100" y="28"/>
                    <a:pt x="102" y="25"/>
                    <a:pt x="105" y="25"/>
                  </a:cubicBezTo>
                  <a:cubicBezTo>
                    <a:pt x="107" y="25"/>
                    <a:pt x="115" y="26"/>
                    <a:pt x="115" y="26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4" y="16"/>
                    <a:pt x="184" y="16"/>
                    <a:pt x="184" y="16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8" y="25"/>
                    <a:pt x="199" y="25"/>
                  </a:cubicBezTo>
                  <a:cubicBezTo>
                    <a:pt x="201" y="25"/>
                    <a:pt x="202" y="27"/>
                    <a:pt x="200" y="28"/>
                  </a:cubicBezTo>
                  <a:cubicBezTo>
                    <a:pt x="198" y="30"/>
                    <a:pt x="200" y="44"/>
                    <a:pt x="200" y="45"/>
                  </a:cubicBezTo>
                  <a:cubicBezTo>
                    <a:pt x="201" y="46"/>
                    <a:pt x="203" y="54"/>
                    <a:pt x="203" y="55"/>
                  </a:cubicBezTo>
                  <a:cubicBezTo>
                    <a:pt x="204" y="57"/>
                    <a:pt x="203" y="63"/>
                    <a:pt x="203" y="63"/>
                  </a:cubicBezTo>
                  <a:cubicBezTo>
                    <a:pt x="204" y="66"/>
                    <a:pt x="204" y="66"/>
                    <a:pt x="204" y="66"/>
                  </a:cubicBezTo>
                  <a:cubicBezTo>
                    <a:pt x="204" y="66"/>
                    <a:pt x="208" y="74"/>
                    <a:pt x="209" y="75"/>
                  </a:cubicBezTo>
                  <a:cubicBezTo>
                    <a:pt x="209" y="76"/>
                    <a:pt x="209" y="78"/>
                    <a:pt x="209" y="79"/>
                  </a:cubicBezTo>
                  <a:cubicBezTo>
                    <a:pt x="209" y="80"/>
                    <a:pt x="210" y="82"/>
                    <a:pt x="212" y="84"/>
                  </a:cubicBezTo>
                  <a:cubicBezTo>
                    <a:pt x="213" y="85"/>
                    <a:pt x="214" y="86"/>
                    <a:pt x="212" y="88"/>
                  </a:cubicBezTo>
                  <a:cubicBezTo>
                    <a:pt x="210" y="89"/>
                    <a:pt x="211" y="92"/>
                    <a:pt x="212" y="92"/>
                  </a:cubicBezTo>
                  <a:cubicBezTo>
                    <a:pt x="214" y="92"/>
                    <a:pt x="214" y="93"/>
                    <a:pt x="214" y="94"/>
                  </a:cubicBezTo>
                  <a:cubicBezTo>
                    <a:pt x="214" y="95"/>
                    <a:pt x="215" y="97"/>
                    <a:pt x="213" y="99"/>
                  </a:cubicBezTo>
                  <a:cubicBezTo>
                    <a:pt x="212" y="101"/>
                    <a:pt x="214" y="102"/>
                    <a:pt x="215" y="103"/>
                  </a:cubicBezTo>
                  <a:cubicBezTo>
                    <a:pt x="215" y="105"/>
                    <a:pt x="216" y="106"/>
                    <a:pt x="215" y="107"/>
                  </a:cubicBezTo>
                  <a:cubicBezTo>
                    <a:pt x="214" y="108"/>
                    <a:pt x="211" y="109"/>
                    <a:pt x="208" y="110"/>
                  </a:cubicBezTo>
                  <a:cubicBezTo>
                    <a:pt x="206" y="111"/>
                    <a:pt x="206" y="113"/>
                    <a:pt x="206" y="113"/>
                  </a:cubicBezTo>
                  <a:cubicBezTo>
                    <a:pt x="206" y="113"/>
                    <a:pt x="208" y="116"/>
                    <a:pt x="208" y="116"/>
                  </a:cubicBezTo>
                  <a:cubicBezTo>
                    <a:pt x="209" y="117"/>
                    <a:pt x="210" y="118"/>
                    <a:pt x="211" y="118"/>
                  </a:cubicBezTo>
                  <a:cubicBezTo>
                    <a:pt x="212" y="118"/>
                    <a:pt x="216" y="118"/>
                    <a:pt x="217" y="118"/>
                  </a:cubicBezTo>
                  <a:cubicBezTo>
                    <a:pt x="218" y="118"/>
                    <a:pt x="219" y="118"/>
                    <a:pt x="220" y="117"/>
                  </a:cubicBezTo>
                  <a:cubicBezTo>
                    <a:pt x="222" y="116"/>
                    <a:pt x="223" y="116"/>
                    <a:pt x="223" y="116"/>
                  </a:cubicBezTo>
                  <a:cubicBezTo>
                    <a:pt x="223" y="116"/>
                    <a:pt x="224" y="119"/>
                    <a:pt x="225" y="121"/>
                  </a:cubicBezTo>
                  <a:cubicBezTo>
                    <a:pt x="225" y="123"/>
                    <a:pt x="225" y="124"/>
                    <a:pt x="225" y="125"/>
                  </a:cubicBezTo>
                  <a:cubicBezTo>
                    <a:pt x="225" y="126"/>
                    <a:pt x="225" y="131"/>
                    <a:pt x="225" y="131"/>
                  </a:cubicBezTo>
                  <a:cubicBezTo>
                    <a:pt x="225" y="131"/>
                    <a:pt x="229" y="131"/>
                    <a:pt x="230" y="131"/>
                  </a:cubicBezTo>
                  <a:cubicBezTo>
                    <a:pt x="231" y="131"/>
                    <a:pt x="232" y="133"/>
                    <a:pt x="231" y="134"/>
                  </a:cubicBezTo>
                  <a:cubicBezTo>
                    <a:pt x="230" y="135"/>
                    <a:pt x="230" y="139"/>
                    <a:pt x="231" y="140"/>
                  </a:cubicBezTo>
                  <a:cubicBezTo>
                    <a:pt x="233" y="141"/>
                    <a:pt x="231" y="143"/>
                    <a:pt x="230" y="142"/>
                  </a:cubicBezTo>
                  <a:cubicBezTo>
                    <a:pt x="229" y="140"/>
                    <a:pt x="228" y="143"/>
                    <a:pt x="228" y="144"/>
                  </a:cubicBezTo>
                  <a:cubicBezTo>
                    <a:pt x="228" y="144"/>
                    <a:pt x="227" y="147"/>
                    <a:pt x="226" y="148"/>
                  </a:cubicBezTo>
                  <a:cubicBezTo>
                    <a:pt x="225" y="149"/>
                    <a:pt x="224" y="152"/>
                    <a:pt x="224" y="152"/>
                  </a:cubicBezTo>
                  <a:cubicBezTo>
                    <a:pt x="224" y="163"/>
                    <a:pt x="224" y="163"/>
                    <a:pt x="224" y="163"/>
                  </a:cubicBezTo>
                  <a:cubicBezTo>
                    <a:pt x="224" y="163"/>
                    <a:pt x="222" y="163"/>
                    <a:pt x="219" y="163"/>
                  </a:cubicBezTo>
                  <a:cubicBezTo>
                    <a:pt x="216" y="162"/>
                    <a:pt x="215" y="163"/>
                    <a:pt x="215" y="163"/>
                  </a:cubicBezTo>
                  <a:cubicBezTo>
                    <a:pt x="215" y="163"/>
                    <a:pt x="213" y="166"/>
                    <a:pt x="212" y="166"/>
                  </a:cubicBezTo>
                  <a:cubicBezTo>
                    <a:pt x="211" y="167"/>
                    <a:pt x="209" y="167"/>
                    <a:pt x="208" y="167"/>
                  </a:cubicBezTo>
                  <a:cubicBezTo>
                    <a:pt x="207" y="167"/>
                    <a:pt x="206" y="168"/>
                    <a:pt x="206" y="169"/>
                  </a:cubicBezTo>
                  <a:cubicBezTo>
                    <a:pt x="205" y="170"/>
                    <a:pt x="201" y="174"/>
                    <a:pt x="201" y="174"/>
                  </a:cubicBezTo>
                  <a:cubicBezTo>
                    <a:pt x="201" y="174"/>
                    <a:pt x="203" y="175"/>
                    <a:pt x="205" y="177"/>
                  </a:cubicBezTo>
                  <a:cubicBezTo>
                    <a:pt x="206" y="178"/>
                    <a:pt x="206" y="180"/>
                    <a:pt x="204" y="180"/>
                  </a:cubicBezTo>
                  <a:cubicBezTo>
                    <a:pt x="203" y="180"/>
                    <a:pt x="202" y="181"/>
                    <a:pt x="202" y="181"/>
                  </a:cubicBezTo>
                  <a:cubicBezTo>
                    <a:pt x="202" y="181"/>
                    <a:pt x="198" y="186"/>
                    <a:pt x="197" y="186"/>
                  </a:cubicBezTo>
                  <a:cubicBezTo>
                    <a:pt x="196" y="187"/>
                    <a:pt x="195" y="191"/>
                    <a:pt x="195" y="191"/>
                  </a:cubicBezTo>
                  <a:cubicBezTo>
                    <a:pt x="195" y="191"/>
                    <a:pt x="195" y="193"/>
                    <a:pt x="195" y="194"/>
                  </a:cubicBezTo>
                  <a:cubicBezTo>
                    <a:pt x="195" y="195"/>
                    <a:pt x="194" y="197"/>
                    <a:pt x="194" y="197"/>
                  </a:cubicBezTo>
                  <a:cubicBezTo>
                    <a:pt x="193" y="197"/>
                    <a:pt x="191" y="201"/>
                    <a:pt x="190" y="202"/>
                  </a:cubicBezTo>
                  <a:cubicBezTo>
                    <a:pt x="190" y="203"/>
                    <a:pt x="192" y="204"/>
                    <a:pt x="193" y="204"/>
                  </a:cubicBezTo>
                  <a:cubicBezTo>
                    <a:pt x="195" y="204"/>
                    <a:pt x="195" y="206"/>
                    <a:pt x="194" y="207"/>
                  </a:cubicBezTo>
                  <a:cubicBezTo>
                    <a:pt x="193" y="207"/>
                    <a:pt x="193" y="208"/>
                    <a:pt x="192" y="207"/>
                  </a:cubicBezTo>
                  <a:cubicBezTo>
                    <a:pt x="191" y="206"/>
                    <a:pt x="189" y="207"/>
                    <a:pt x="189" y="207"/>
                  </a:cubicBezTo>
                  <a:cubicBezTo>
                    <a:pt x="189" y="207"/>
                    <a:pt x="187" y="212"/>
                    <a:pt x="186" y="213"/>
                  </a:cubicBezTo>
                  <a:cubicBezTo>
                    <a:pt x="186" y="214"/>
                    <a:pt x="185" y="216"/>
                    <a:pt x="185" y="217"/>
                  </a:cubicBezTo>
                  <a:cubicBezTo>
                    <a:pt x="185" y="218"/>
                    <a:pt x="184" y="220"/>
                    <a:pt x="183" y="220"/>
                  </a:cubicBezTo>
                  <a:cubicBezTo>
                    <a:pt x="182" y="221"/>
                    <a:pt x="181" y="221"/>
                    <a:pt x="179" y="220"/>
                  </a:cubicBezTo>
                  <a:cubicBezTo>
                    <a:pt x="177" y="220"/>
                    <a:pt x="177" y="223"/>
                    <a:pt x="178" y="224"/>
                  </a:cubicBezTo>
                  <a:cubicBezTo>
                    <a:pt x="180" y="225"/>
                    <a:pt x="178" y="226"/>
                    <a:pt x="178" y="226"/>
                  </a:cubicBezTo>
                  <a:cubicBezTo>
                    <a:pt x="177" y="227"/>
                    <a:pt x="176" y="229"/>
                    <a:pt x="176" y="229"/>
                  </a:cubicBezTo>
                  <a:cubicBezTo>
                    <a:pt x="176" y="230"/>
                    <a:pt x="175" y="232"/>
                    <a:pt x="174" y="234"/>
                  </a:cubicBezTo>
                  <a:cubicBezTo>
                    <a:pt x="173" y="235"/>
                    <a:pt x="174" y="238"/>
                    <a:pt x="174" y="239"/>
                  </a:cubicBezTo>
                  <a:cubicBezTo>
                    <a:pt x="175" y="239"/>
                    <a:pt x="174" y="242"/>
                    <a:pt x="173" y="242"/>
                  </a:cubicBezTo>
                  <a:cubicBezTo>
                    <a:pt x="172" y="243"/>
                    <a:pt x="172" y="245"/>
                    <a:pt x="172" y="245"/>
                  </a:cubicBezTo>
                  <a:cubicBezTo>
                    <a:pt x="172" y="246"/>
                    <a:pt x="170" y="248"/>
                    <a:pt x="169" y="248"/>
                  </a:cubicBezTo>
                  <a:cubicBezTo>
                    <a:pt x="168" y="249"/>
                    <a:pt x="169" y="253"/>
                    <a:pt x="169" y="254"/>
                  </a:cubicBezTo>
                  <a:cubicBezTo>
                    <a:pt x="169" y="255"/>
                    <a:pt x="169" y="256"/>
                    <a:pt x="168" y="257"/>
                  </a:cubicBezTo>
                  <a:cubicBezTo>
                    <a:pt x="167" y="257"/>
                    <a:pt x="167" y="261"/>
                    <a:pt x="167" y="261"/>
                  </a:cubicBezTo>
                  <a:cubicBezTo>
                    <a:pt x="167" y="262"/>
                    <a:pt x="167" y="267"/>
                    <a:pt x="167" y="268"/>
                  </a:cubicBezTo>
                  <a:cubicBezTo>
                    <a:pt x="167" y="270"/>
                    <a:pt x="169" y="270"/>
                    <a:pt x="170" y="270"/>
                  </a:cubicBezTo>
                  <a:cubicBezTo>
                    <a:pt x="171" y="270"/>
                    <a:pt x="170" y="273"/>
                    <a:pt x="170" y="274"/>
                  </a:cubicBezTo>
                  <a:cubicBezTo>
                    <a:pt x="171" y="275"/>
                    <a:pt x="173" y="276"/>
                    <a:pt x="173" y="276"/>
                  </a:cubicBezTo>
                  <a:cubicBezTo>
                    <a:pt x="173" y="276"/>
                    <a:pt x="173" y="279"/>
                    <a:pt x="173" y="282"/>
                  </a:cubicBezTo>
                  <a:cubicBezTo>
                    <a:pt x="173" y="284"/>
                    <a:pt x="174" y="284"/>
                    <a:pt x="175" y="285"/>
                  </a:cubicBezTo>
                  <a:cubicBezTo>
                    <a:pt x="176" y="286"/>
                    <a:pt x="176" y="288"/>
                    <a:pt x="174" y="288"/>
                  </a:cubicBezTo>
                  <a:cubicBezTo>
                    <a:pt x="173" y="288"/>
                    <a:pt x="173" y="291"/>
                    <a:pt x="173" y="291"/>
                  </a:cubicBezTo>
                  <a:cubicBezTo>
                    <a:pt x="173" y="291"/>
                    <a:pt x="173" y="291"/>
                    <a:pt x="172" y="291"/>
                  </a:cubicBezTo>
                  <a:cubicBezTo>
                    <a:pt x="172" y="291"/>
                    <a:pt x="172" y="291"/>
                    <a:pt x="171" y="290"/>
                  </a:cubicBezTo>
                  <a:cubicBezTo>
                    <a:pt x="171" y="290"/>
                    <a:pt x="170" y="288"/>
                    <a:pt x="168" y="287"/>
                  </a:cubicBezTo>
                  <a:cubicBezTo>
                    <a:pt x="168" y="287"/>
                    <a:pt x="167" y="287"/>
                    <a:pt x="167" y="287"/>
                  </a:cubicBezTo>
                  <a:cubicBezTo>
                    <a:pt x="165" y="284"/>
                    <a:pt x="165" y="284"/>
                    <a:pt x="165" y="284"/>
                  </a:cubicBezTo>
                  <a:cubicBezTo>
                    <a:pt x="165" y="283"/>
                    <a:pt x="164" y="282"/>
                    <a:pt x="163" y="282"/>
                  </a:cubicBezTo>
                  <a:cubicBezTo>
                    <a:pt x="162" y="281"/>
                    <a:pt x="160" y="280"/>
                    <a:pt x="159" y="279"/>
                  </a:cubicBezTo>
                  <a:cubicBezTo>
                    <a:pt x="158" y="278"/>
                    <a:pt x="157" y="277"/>
                    <a:pt x="156" y="276"/>
                  </a:cubicBezTo>
                  <a:cubicBezTo>
                    <a:pt x="156" y="276"/>
                    <a:pt x="156" y="276"/>
                    <a:pt x="155" y="276"/>
                  </a:cubicBezTo>
                  <a:cubicBezTo>
                    <a:pt x="155" y="276"/>
                    <a:pt x="155" y="276"/>
                    <a:pt x="155" y="276"/>
                  </a:cubicBezTo>
                  <a:cubicBezTo>
                    <a:pt x="154" y="275"/>
                    <a:pt x="153" y="275"/>
                    <a:pt x="152" y="274"/>
                  </a:cubicBezTo>
                  <a:cubicBezTo>
                    <a:pt x="149" y="273"/>
                    <a:pt x="147" y="273"/>
                    <a:pt x="145" y="274"/>
                  </a:cubicBezTo>
                  <a:cubicBezTo>
                    <a:pt x="143" y="274"/>
                    <a:pt x="143" y="274"/>
                    <a:pt x="143" y="274"/>
                  </a:cubicBezTo>
                  <a:cubicBezTo>
                    <a:pt x="143" y="274"/>
                    <a:pt x="142" y="275"/>
                    <a:pt x="142" y="275"/>
                  </a:cubicBezTo>
                  <a:cubicBezTo>
                    <a:pt x="140" y="278"/>
                    <a:pt x="139" y="281"/>
                    <a:pt x="138" y="284"/>
                  </a:cubicBezTo>
                  <a:cubicBezTo>
                    <a:pt x="135" y="284"/>
                    <a:pt x="135" y="282"/>
                    <a:pt x="135" y="282"/>
                  </a:cubicBezTo>
                  <a:cubicBezTo>
                    <a:pt x="135" y="281"/>
                    <a:pt x="135" y="280"/>
                    <a:pt x="136" y="278"/>
                  </a:cubicBezTo>
                  <a:cubicBezTo>
                    <a:pt x="137" y="277"/>
                    <a:pt x="135" y="276"/>
                    <a:pt x="135" y="276"/>
                  </a:cubicBezTo>
                  <a:cubicBezTo>
                    <a:pt x="134" y="276"/>
                    <a:pt x="127" y="276"/>
                    <a:pt x="127" y="276"/>
                  </a:cubicBezTo>
                  <a:cubicBezTo>
                    <a:pt x="127" y="276"/>
                    <a:pt x="126" y="275"/>
                    <a:pt x="125" y="274"/>
                  </a:cubicBezTo>
                  <a:cubicBezTo>
                    <a:pt x="124" y="273"/>
                    <a:pt x="123" y="272"/>
                    <a:pt x="123" y="271"/>
                  </a:cubicBezTo>
                  <a:cubicBezTo>
                    <a:pt x="123" y="270"/>
                    <a:pt x="123" y="269"/>
                    <a:pt x="122" y="269"/>
                  </a:cubicBezTo>
                  <a:cubicBezTo>
                    <a:pt x="121" y="269"/>
                    <a:pt x="120" y="268"/>
                    <a:pt x="120" y="267"/>
                  </a:cubicBezTo>
                  <a:cubicBezTo>
                    <a:pt x="120" y="266"/>
                    <a:pt x="118" y="265"/>
                    <a:pt x="118" y="265"/>
                  </a:cubicBezTo>
                  <a:cubicBezTo>
                    <a:pt x="118" y="265"/>
                    <a:pt x="116" y="265"/>
                    <a:pt x="115" y="265"/>
                  </a:cubicBezTo>
                  <a:cubicBezTo>
                    <a:pt x="115" y="265"/>
                    <a:pt x="115" y="262"/>
                    <a:pt x="114" y="261"/>
                  </a:cubicBezTo>
                  <a:cubicBezTo>
                    <a:pt x="114" y="260"/>
                    <a:pt x="110" y="260"/>
                    <a:pt x="110" y="260"/>
                  </a:cubicBezTo>
                  <a:cubicBezTo>
                    <a:pt x="109" y="260"/>
                    <a:pt x="108" y="262"/>
                    <a:pt x="105" y="262"/>
                  </a:cubicBezTo>
                  <a:cubicBezTo>
                    <a:pt x="103" y="262"/>
                    <a:pt x="95" y="260"/>
                    <a:pt x="94" y="259"/>
                  </a:cubicBezTo>
                  <a:cubicBezTo>
                    <a:pt x="93" y="258"/>
                    <a:pt x="91" y="258"/>
                    <a:pt x="86" y="258"/>
                  </a:cubicBezTo>
                  <a:cubicBezTo>
                    <a:pt x="80" y="257"/>
                    <a:pt x="82" y="259"/>
                    <a:pt x="82" y="260"/>
                  </a:cubicBezTo>
                  <a:cubicBezTo>
                    <a:pt x="82" y="261"/>
                    <a:pt x="82" y="266"/>
                    <a:pt x="82" y="266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66" y="250"/>
                    <a:pt x="66" y="250"/>
                    <a:pt x="66" y="250"/>
                  </a:cubicBezTo>
                  <a:cubicBezTo>
                    <a:pt x="66" y="250"/>
                    <a:pt x="66" y="244"/>
                    <a:pt x="66" y="242"/>
                  </a:cubicBezTo>
                  <a:cubicBezTo>
                    <a:pt x="66" y="239"/>
                    <a:pt x="66" y="239"/>
                    <a:pt x="64" y="239"/>
                  </a:cubicBezTo>
                  <a:cubicBezTo>
                    <a:pt x="63" y="239"/>
                    <a:pt x="58" y="239"/>
                    <a:pt x="56" y="239"/>
                  </a:cubicBezTo>
                  <a:cubicBezTo>
                    <a:pt x="54" y="239"/>
                    <a:pt x="54" y="242"/>
                    <a:pt x="54" y="243"/>
                  </a:cubicBezTo>
                  <a:cubicBezTo>
                    <a:pt x="54" y="244"/>
                    <a:pt x="53" y="252"/>
                    <a:pt x="53" y="252"/>
                  </a:cubicBezTo>
                  <a:cubicBezTo>
                    <a:pt x="47" y="260"/>
                    <a:pt x="47" y="260"/>
                    <a:pt x="47" y="260"/>
                  </a:cubicBezTo>
                  <a:cubicBezTo>
                    <a:pt x="41" y="260"/>
                    <a:pt x="41" y="260"/>
                    <a:pt x="41" y="260"/>
                  </a:cubicBezTo>
                  <a:cubicBezTo>
                    <a:pt x="41" y="260"/>
                    <a:pt x="41" y="260"/>
                    <a:pt x="41" y="260"/>
                  </a:cubicBezTo>
                  <a:cubicBezTo>
                    <a:pt x="41" y="260"/>
                    <a:pt x="40" y="259"/>
                    <a:pt x="40" y="259"/>
                  </a:cubicBezTo>
                  <a:cubicBezTo>
                    <a:pt x="39" y="258"/>
                    <a:pt x="38" y="258"/>
                    <a:pt x="37" y="258"/>
                  </a:cubicBezTo>
                  <a:cubicBezTo>
                    <a:pt x="36" y="257"/>
                    <a:pt x="37" y="254"/>
                    <a:pt x="35" y="254"/>
                  </a:cubicBezTo>
                  <a:cubicBezTo>
                    <a:pt x="34" y="255"/>
                    <a:pt x="34" y="255"/>
                    <a:pt x="33" y="255"/>
                  </a:cubicBezTo>
                  <a:cubicBezTo>
                    <a:pt x="32" y="255"/>
                    <a:pt x="31" y="253"/>
                    <a:pt x="30" y="253"/>
                  </a:cubicBezTo>
                  <a:cubicBezTo>
                    <a:pt x="30" y="253"/>
                    <a:pt x="29" y="253"/>
                    <a:pt x="29" y="253"/>
                  </a:cubicBezTo>
                  <a:cubicBezTo>
                    <a:pt x="28" y="252"/>
                    <a:pt x="29" y="250"/>
                    <a:pt x="28" y="250"/>
                  </a:cubicBezTo>
                  <a:cubicBezTo>
                    <a:pt x="27" y="250"/>
                    <a:pt x="26" y="249"/>
                    <a:pt x="26" y="249"/>
                  </a:cubicBezTo>
                  <a:cubicBezTo>
                    <a:pt x="24" y="248"/>
                    <a:pt x="23" y="245"/>
                    <a:pt x="22" y="244"/>
                  </a:cubicBezTo>
                  <a:cubicBezTo>
                    <a:pt x="22" y="244"/>
                    <a:pt x="21" y="243"/>
                    <a:pt x="21" y="243"/>
                  </a:cubicBezTo>
                  <a:cubicBezTo>
                    <a:pt x="20" y="242"/>
                    <a:pt x="21" y="242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20" y="240"/>
                    <a:pt x="20" y="239"/>
                    <a:pt x="21" y="239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20" y="238"/>
                    <a:pt x="19" y="238"/>
                    <a:pt x="18" y="238"/>
                  </a:cubicBezTo>
                  <a:cubicBezTo>
                    <a:pt x="18" y="237"/>
                    <a:pt x="18" y="237"/>
                    <a:pt x="18" y="237"/>
                  </a:cubicBezTo>
                  <a:cubicBezTo>
                    <a:pt x="18" y="237"/>
                    <a:pt x="19" y="237"/>
                    <a:pt x="19" y="237"/>
                  </a:cubicBezTo>
                  <a:cubicBezTo>
                    <a:pt x="19" y="236"/>
                    <a:pt x="19" y="236"/>
                    <a:pt x="19" y="236"/>
                  </a:cubicBezTo>
                  <a:cubicBezTo>
                    <a:pt x="19" y="235"/>
                    <a:pt x="17" y="235"/>
                    <a:pt x="16" y="234"/>
                  </a:cubicBezTo>
                  <a:cubicBezTo>
                    <a:pt x="15" y="234"/>
                    <a:pt x="15" y="233"/>
                    <a:pt x="15" y="232"/>
                  </a:cubicBezTo>
                  <a:cubicBezTo>
                    <a:pt x="15" y="232"/>
                    <a:pt x="15" y="232"/>
                    <a:pt x="14" y="232"/>
                  </a:cubicBezTo>
                  <a:cubicBezTo>
                    <a:pt x="14" y="231"/>
                    <a:pt x="15" y="230"/>
                    <a:pt x="15" y="229"/>
                  </a:cubicBezTo>
                  <a:cubicBezTo>
                    <a:pt x="15" y="228"/>
                    <a:pt x="14" y="228"/>
                    <a:pt x="13" y="228"/>
                  </a:cubicBezTo>
                  <a:cubicBezTo>
                    <a:pt x="13" y="227"/>
                    <a:pt x="13" y="226"/>
                    <a:pt x="12" y="226"/>
                  </a:cubicBezTo>
                  <a:cubicBezTo>
                    <a:pt x="12" y="226"/>
                    <a:pt x="12" y="225"/>
                    <a:pt x="11" y="225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1" y="225"/>
                    <a:pt x="11" y="224"/>
                    <a:pt x="12" y="224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11" y="223"/>
                    <a:pt x="10" y="223"/>
                    <a:pt x="9" y="223"/>
                  </a:cubicBezTo>
                  <a:cubicBezTo>
                    <a:pt x="9" y="223"/>
                    <a:pt x="9" y="222"/>
                    <a:pt x="9" y="222"/>
                  </a:cubicBezTo>
                  <a:cubicBezTo>
                    <a:pt x="9" y="222"/>
                    <a:pt x="9" y="222"/>
                    <a:pt x="10" y="222"/>
                  </a:cubicBezTo>
                  <a:cubicBezTo>
                    <a:pt x="10" y="221"/>
                    <a:pt x="8" y="221"/>
                    <a:pt x="8" y="220"/>
                  </a:cubicBezTo>
                  <a:close/>
                </a:path>
              </a:pathLst>
            </a:custGeom>
            <a:solidFill>
              <a:schemeClr val="tx2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8859D156-DD07-4622-81D2-D18DB90D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8943" y="6881431"/>
              <a:ext cx="1784889" cy="1997238"/>
            </a:xfrm>
            <a:custGeom>
              <a:avLst/>
              <a:gdLst>
                <a:gd name="T0" fmla="*/ 25 w 394"/>
                <a:gd name="T1" fmla="*/ 27 h 441"/>
                <a:gd name="T2" fmla="*/ 53 w 394"/>
                <a:gd name="T3" fmla="*/ 59 h 441"/>
                <a:gd name="T4" fmla="*/ 93 w 394"/>
                <a:gd name="T5" fmla="*/ 57 h 441"/>
                <a:gd name="T6" fmla="*/ 115 w 394"/>
                <a:gd name="T7" fmla="*/ 93 h 441"/>
                <a:gd name="T8" fmla="*/ 163 w 394"/>
                <a:gd name="T9" fmla="*/ 84 h 441"/>
                <a:gd name="T10" fmla="*/ 204 w 394"/>
                <a:gd name="T11" fmla="*/ 52 h 441"/>
                <a:gd name="T12" fmla="*/ 213 w 394"/>
                <a:gd name="T13" fmla="*/ 3 h 441"/>
                <a:gd name="T14" fmla="*/ 274 w 394"/>
                <a:gd name="T15" fmla="*/ 10 h 441"/>
                <a:gd name="T16" fmla="*/ 312 w 394"/>
                <a:gd name="T17" fmla="*/ 59 h 441"/>
                <a:gd name="T18" fmla="*/ 344 w 394"/>
                <a:gd name="T19" fmla="*/ 96 h 441"/>
                <a:gd name="T20" fmla="*/ 360 w 394"/>
                <a:gd name="T21" fmla="*/ 143 h 441"/>
                <a:gd name="T22" fmla="*/ 382 w 394"/>
                <a:gd name="T23" fmla="*/ 197 h 441"/>
                <a:gd name="T24" fmla="*/ 348 w 394"/>
                <a:gd name="T25" fmla="*/ 244 h 441"/>
                <a:gd name="T26" fmla="*/ 299 w 394"/>
                <a:gd name="T27" fmla="*/ 290 h 441"/>
                <a:gd name="T28" fmla="*/ 266 w 394"/>
                <a:gd name="T29" fmla="*/ 264 h 441"/>
                <a:gd name="T30" fmla="*/ 234 w 394"/>
                <a:gd name="T31" fmla="*/ 258 h 441"/>
                <a:gd name="T32" fmla="*/ 201 w 394"/>
                <a:gd name="T33" fmla="*/ 266 h 441"/>
                <a:gd name="T34" fmla="*/ 179 w 394"/>
                <a:gd name="T35" fmla="*/ 286 h 441"/>
                <a:gd name="T36" fmla="*/ 184 w 394"/>
                <a:gd name="T37" fmla="*/ 330 h 441"/>
                <a:gd name="T38" fmla="*/ 205 w 394"/>
                <a:gd name="T39" fmla="*/ 361 h 441"/>
                <a:gd name="T40" fmla="*/ 235 w 394"/>
                <a:gd name="T41" fmla="*/ 342 h 441"/>
                <a:gd name="T42" fmla="*/ 244 w 394"/>
                <a:gd name="T43" fmla="*/ 359 h 441"/>
                <a:gd name="T44" fmla="*/ 245 w 394"/>
                <a:gd name="T45" fmla="*/ 395 h 441"/>
                <a:gd name="T46" fmla="*/ 217 w 394"/>
                <a:gd name="T47" fmla="*/ 407 h 441"/>
                <a:gd name="T48" fmla="*/ 207 w 394"/>
                <a:gd name="T49" fmla="*/ 439 h 441"/>
                <a:gd name="T50" fmla="*/ 195 w 394"/>
                <a:gd name="T51" fmla="*/ 420 h 441"/>
                <a:gd name="T52" fmla="*/ 191 w 394"/>
                <a:gd name="T53" fmla="*/ 400 h 441"/>
                <a:gd name="T54" fmla="*/ 180 w 394"/>
                <a:gd name="T55" fmla="*/ 377 h 441"/>
                <a:gd name="T56" fmla="*/ 176 w 394"/>
                <a:gd name="T57" fmla="*/ 371 h 441"/>
                <a:gd name="T58" fmla="*/ 161 w 394"/>
                <a:gd name="T59" fmla="*/ 349 h 441"/>
                <a:gd name="T60" fmla="*/ 153 w 394"/>
                <a:gd name="T61" fmla="*/ 337 h 441"/>
                <a:gd name="T62" fmla="*/ 137 w 394"/>
                <a:gd name="T63" fmla="*/ 315 h 441"/>
                <a:gd name="T64" fmla="*/ 116 w 394"/>
                <a:gd name="T65" fmla="*/ 300 h 441"/>
                <a:gd name="T66" fmla="*/ 105 w 394"/>
                <a:gd name="T67" fmla="*/ 294 h 441"/>
                <a:gd name="T68" fmla="*/ 89 w 394"/>
                <a:gd name="T69" fmla="*/ 289 h 441"/>
                <a:gd name="T70" fmla="*/ 73 w 394"/>
                <a:gd name="T71" fmla="*/ 271 h 441"/>
                <a:gd name="T72" fmla="*/ 66 w 394"/>
                <a:gd name="T73" fmla="*/ 260 h 441"/>
                <a:gd name="T74" fmla="*/ 60 w 394"/>
                <a:gd name="T75" fmla="*/ 252 h 441"/>
                <a:gd name="T76" fmla="*/ 60 w 394"/>
                <a:gd name="T77" fmla="*/ 248 h 441"/>
                <a:gd name="T78" fmla="*/ 54 w 394"/>
                <a:gd name="T79" fmla="*/ 241 h 441"/>
                <a:gd name="T80" fmla="*/ 47 w 394"/>
                <a:gd name="T81" fmla="*/ 235 h 441"/>
                <a:gd name="T82" fmla="*/ 35 w 394"/>
                <a:gd name="T83" fmla="*/ 210 h 441"/>
                <a:gd name="T84" fmla="*/ 39 w 394"/>
                <a:gd name="T85" fmla="*/ 194 h 441"/>
                <a:gd name="T86" fmla="*/ 38 w 394"/>
                <a:gd name="T87" fmla="*/ 191 h 441"/>
                <a:gd name="T88" fmla="*/ 36 w 394"/>
                <a:gd name="T89" fmla="*/ 174 h 441"/>
                <a:gd name="T90" fmla="*/ 31 w 394"/>
                <a:gd name="T91" fmla="*/ 171 h 441"/>
                <a:gd name="T92" fmla="*/ 24 w 394"/>
                <a:gd name="T93" fmla="*/ 158 h 441"/>
                <a:gd name="T94" fmla="*/ 29 w 394"/>
                <a:gd name="T95" fmla="*/ 158 h 441"/>
                <a:gd name="T96" fmla="*/ 32 w 394"/>
                <a:gd name="T97" fmla="*/ 138 h 441"/>
                <a:gd name="T98" fmla="*/ 34 w 394"/>
                <a:gd name="T99" fmla="*/ 128 h 441"/>
                <a:gd name="T100" fmla="*/ 34 w 394"/>
                <a:gd name="T101" fmla="*/ 117 h 441"/>
                <a:gd name="T102" fmla="*/ 27 w 394"/>
                <a:gd name="T103" fmla="*/ 90 h 441"/>
                <a:gd name="T104" fmla="*/ 26 w 394"/>
                <a:gd name="T105" fmla="*/ 88 h 441"/>
                <a:gd name="T106" fmla="*/ 20 w 394"/>
                <a:gd name="T107" fmla="*/ 75 h 441"/>
                <a:gd name="T108" fmla="*/ 20 w 394"/>
                <a:gd name="T109" fmla="*/ 70 h 441"/>
                <a:gd name="T110" fmla="*/ 12 w 394"/>
                <a:gd name="T111" fmla="*/ 64 h 441"/>
                <a:gd name="T112" fmla="*/ 10 w 394"/>
                <a:gd name="T113" fmla="*/ 51 h 441"/>
                <a:gd name="T114" fmla="*/ 5 w 394"/>
                <a:gd name="T115" fmla="*/ 4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4" h="441">
                  <a:moveTo>
                    <a:pt x="3" y="32"/>
                  </a:moveTo>
                  <a:cubicBezTo>
                    <a:pt x="3" y="32"/>
                    <a:pt x="3" y="32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8" y="26"/>
                    <a:pt x="10" y="24"/>
                  </a:cubicBezTo>
                  <a:cubicBezTo>
                    <a:pt x="12" y="23"/>
                    <a:pt x="13" y="20"/>
                    <a:pt x="15" y="20"/>
                  </a:cubicBezTo>
                  <a:cubicBezTo>
                    <a:pt x="16" y="20"/>
                    <a:pt x="21" y="19"/>
                    <a:pt x="21" y="21"/>
                  </a:cubicBezTo>
                  <a:cubicBezTo>
                    <a:pt x="22" y="24"/>
                    <a:pt x="22" y="27"/>
                    <a:pt x="25" y="27"/>
                  </a:cubicBezTo>
                  <a:cubicBezTo>
                    <a:pt x="28" y="28"/>
                    <a:pt x="29" y="30"/>
                    <a:pt x="30" y="31"/>
                  </a:cubicBezTo>
                  <a:cubicBezTo>
                    <a:pt x="31" y="33"/>
                    <a:pt x="33" y="33"/>
                    <a:pt x="34" y="33"/>
                  </a:cubicBezTo>
                  <a:cubicBezTo>
                    <a:pt x="35" y="33"/>
                    <a:pt x="38" y="35"/>
                    <a:pt x="39" y="35"/>
                  </a:cubicBezTo>
                  <a:cubicBezTo>
                    <a:pt x="40" y="36"/>
                    <a:pt x="41" y="40"/>
                    <a:pt x="40" y="42"/>
                  </a:cubicBezTo>
                  <a:cubicBezTo>
                    <a:pt x="39" y="44"/>
                    <a:pt x="38" y="45"/>
                    <a:pt x="40" y="46"/>
                  </a:cubicBezTo>
                  <a:cubicBezTo>
                    <a:pt x="43" y="46"/>
                    <a:pt x="43" y="49"/>
                    <a:pt x="44" y="50"/>
                  </a:cubicBezTo>
                  <a:cubicBezTo>
                    <a:pt x="44" y="51"/>
                    <a:pt x="46" y="52"/>
                    <a:pt x="48" y="52"/>
                  </a:cubicBezTo>
                  <a:cubicBezTo>
                    <a:pt x="49" y="52"/>
                    <a:pt x="51" y="53"/>
                    <a:pt x="51" y="54"/>
                  </a:cubicBezTo>
                  <a:cubicBezTo>
                    <a:pt x="51" y="56"/>
                    <a:pt x="50" y="58"/>
                    <a:pt x="53" y="59"/>
                  </a:cubicBezTo>
                  <a:cubicBezTo>
                    <a:pt x="56" y="60"/>
                    <a:pt x="57" y="59"/>
                    <a:pt x="59" y="58"/>
                  </a:cubicBezTo>
                  <a:cubicBezTo>
                    <a:pt x="60" y="57"/>
                    <a:pt x="64" y="55"/>
                    <a:pt x="64" y="58"/>
                  </a:cubicBezTo>
                  <a:cubicBezTo>
                    <a:pt x="65" y="60"/>
                    <a:pt x="66" y="60"/>
                    <a:pt x="67" y="59"/>
                  </a:cubicBezTo>
                  <a:cubicBezTo>
                    <a:pt x="68" y="58"/>
                    <a:pt x="72" y="58"/>
                    <a:pt x="71" y="56"/>
                  </a:cubicBezTo>
                  <a:cubicBezTo>
                    <a:pt x="71" y="54"/>
                    <a:pt x="71" y="53"/>
                    <a:pt x="71" y="52"/>
                  </a:cubicBezTo>
                  <a:cubicBezTo>
                    <a:pt x="71" y="51"/>
                    <a:pt x="74" y="49"/>
                    <a:pt x="75" y="51"/>
                  </a:cubicBezTo>
                  <a:cubicBezTo>
                    <a:pt x="77" y="54"/>
                    <a:pt x="80" y="55"/>
                    <a:pt x="81" y="53"/>
                  </a:cubicBezTo>
                  <a:cubicBezTo>
                    <a:pt x="82" y="52"/>
                    <a:pt x="85" y="51"/>
                    <a:pt x="87" y="53"/>
                  </a:cubicBezTo>
                  <a:cubicBezTo>
                    <a:pt x="90" y="54"/>
                    <a:pt x="95" y="55"/>
                    <a:pt x="93" y="57"/>
                  </a:cubicBezTo>
                  <a:cubicBezTo>
                    <a:pt x="92" y="59"/>
                    <a:pt x="90" y="58"/>
                    <a:pt x="92" y="61"/>
                  </a:cubicBezTo>
                  <a:cubicBezTo>
                    <a:pt x="94" y="63"/>
                    <a:pt x="94" y="64"/>
                    <a:pt x="94" y="66"/>
                  </a:cubicBezTo>
                  <a:cubicBezTo>
                    <a:pt x="94" y="67"/>
                    <a:pt x="93" y="71"/>
                    <a:pt x="92" y="72"/>
                  </a:cubicBezTo>
                  <a:cubicBezTo>
                    <a:pt x="91" y="74"/>
                    <a:pt x="89" y="77"/>
                    <a:pt x="90" y="77"/>
                  </a:cubicBezTo>
                  <a:cubicBezTo>
                    <a:pt x="92" y="78"/>
                    <a:pt x="95" y="75"/>
                    <a:pt x="97" y="77"/>
                  </a:cubicBezTo>
                  <a:cubicBezTo>
                    <a:pt x="100" y="79"/>
                    <a:pt x="102" y="80"/>
                    <a:pt x="104" y="79"/>
                  </a:cubicBezTo>
                  <a:cubicBezTo>
                    <a:pt x="106" y="79"/>
                    <a:pt x="108" y="79"/>
                    <a:pt x="109" y="80"/>
                  </a:cubicBezTo>
                  <a:cubicBezTo>
                    <a:pt x="110" y="82"/>
                    <a:pt x="110" y="83"/>
                    <a:pt x="112" y="84"/>
                  </a:cubicBezTo>
                  <a:cubicBezTo>
                    <a:pt x="114" y="86"/>
                    <a:pt x="115" y="91"/>
                    <a:pt x="115" y="93"/>
                  </a:cubicBezTo>
                  <a:cubicBezTo>
                    <a:pt x="115" y="94"/>
                    <a:pt x="114" y="99"/>
                    <a:pt x="117" y="99"/>
                  </a:cubicBezTo>
                  <a:cubicBezTo>
                    <a:pt x="120" y="99"/>
                    <a:pt x="124" y="98"/>
                    <a:pt x="125" y="100"/>
                  </a:cubicBezTo>
                  <a:cubicBezTo>
                    <a:pt x="127" y="101"/>
                    <a:pt x="129" y="100"/>
                    <a:pt x="130" y="99"/>
                  </a:cubicBezTo>
                  <a:cubicBezTo>
                    <a:pt x="131" y="97"/>
                    <a:pt x="131" y="95"/>
                    <a:pt x="134" y="95"/>
                  </a:cubicBezTo>
                  <a:cubicBezTo>
                    <a:pt x="136" y="95"/>
                    <a:pt x="139" y="91"/>
                    <a:pt x="140" y="90"/>
                  </a:cubicBezTo>
                  <a:cubicBezTo>
                    <a:pt x="142" y="90"/>
                    <a:pt x="146" y="89"/>
                    <a:pt x="147" y="92"/>
                  </a:cubicBezTo>
                  <a:cubicBezTo>
                    <a:pt x="148" y="95"/>
                    <a:pt x="150" y="96"/>
                    <a:pt x="151" y="95"/>
                  </a:cubicBezTo>
                  <a:cubicBezTo>
                    <a:pt x="152" y="94"/>
                    <a:pt x="158" y="92"/>
                    <a:pt x="159" y="91"/>
                  </a:cubicBezTo>
                  <a:cubicBezTo>
                    <a:pt x="159" y="91"/>
                    <a:pt x="163" y="86"/>
                    <a:pt x="163" y="84"/>
                  </a:cubicBezTo>
                  <a:cubicBezTo>
                    <a:pt x="163" y="81"/>
                    <a:pt x="163" y="76"/>
                    <a:pt x="163" y="76"/>
                  </a:cubicBezTo>
                  <a:cubicBezTo>
                    <a:pt x="163" y="76"/>
                    <a:pt x="164" y="68"/>
                    <a:pt x="168" y="68"/>
                  </a:cubicBezTo>
                  <a:cubicBezTo>
                    <a:pt x="171" y="68"/>
                    <a:pt x="175" y="67"/>
                    <a:pt x="177" y="69"/>
                  </a:cubicBezTo>
                  <a:cubicBezTo>
                    <a:pt x="179" y="71"/>
                    <a:pt x="184" y="70"/>
                    <a:pt x="184" y="68"/>
                  </a:cubicBezTo>
                  <a:cubicBezTo>
                    <a:pt x="184" y="65"/>
                    <a:pt x="185" y="60"/>
                    <a:pt x="185" y="60"/>
                  </a:cubicBezTo>
                  <a:cubicBezTo>
                    <a:pt x="189" y="56"/>
                    <a:pt x="189" y="56"/>
                    <a:pt x="189" y="56"/>
                  </a:cubicBezTo>
                  <a:cubicBezTo>
                    <a:pt x="189" y="56"/>
                    <a:pt x="192" y="55"/>
                    <a:pt x="194" y="56"/>
                  </a:cubicBezTo>
                  <a:cubicBezTo>
                    <a:pt x="196" y="57"/>
                    <a:pt x="200" y="57"/>
                    <a:pt x="200" y="55"/>
                  </a:cubicBezTo>
                  <a:cubicBezTo>
                    <a:pt x="200" y="54"/>
                    <a:pt x="202" y="51"/>
                    <a:pt x="204" y="52"/>
                  </a:cubicBezTo>
                  <a:cubicBezTo>
                    <a:pt x="205" y="53"/>
                    <a:pt x="209" y="52"/>
                    <a:pt x="210" y="51"/>
                  </a:cubicBezTo>
                  <a:cubicBezTo>
                    <a:pt x="212" y="50"/>
                    <a:pt x="214" y="48"/>
                    <a:pt x="211" y="47"/>
                  </a:cubicBezTo>
                  <a:cubicBezTo>
                    <a:pt x="209" y="45"/>
                    <a:pt x="206" y="41"/>
                    <a:pt x="206" y="41"/>
                  </a:cubicBezTo>
                  <a:cubicBezTo>
                    <a:pt x="206" y="41"/>
                    <a:pt x="205" y="37"/>
                    <a:pt x="205" y="36"/>
                  </a:cubicBezTo>
                  <a:cubicBezTo>
                    <a:pt x="205" y="35"/>
                    <a:pt x="203" y="29"/>
                    <a:pt x="204" y="28"/>
                  </a:cubicBezTo>
                  <a:cubicBezTo>
                    <a:pt x="205" y="27"/>
                    <a:pt x="205" y="25"/>
                    <a:pt x="204" y="23"/>
                  </a:cubicBezTo>
                  <a:cubicBezTo>
                    <a:pt x="204" y="22"/>
                    <a:pt x="204" y="15"/>
                    <a:pt x="204" y="15"/>
                  </a:cubicBezTo>
                  <a:cubicBezTo>
                    <a:pt x="204" y="15"/>
                    <a:pt x="207" y="9"/>
                    <a:pt x="208" y="8"/>
                  </a:cubicBezTo>
                  <a:cubicBezTo>
                    <a:pt x="209" y="7"/>
                    <a:pt x="212" y="4"/>
                    <a:pt x="213" y="3"/>
                  </a:cubicBezTo>
                  <a:cubicBezTo>
                    <a:pt x="214" y="3"/>
                    <a:pt x="218" y="3"/>
                    <a:pt x="220" y="2"/>
                  </a:cubicBezTo>
                  <a:cubicBezTo>
                    <a:pt x="222" y="1"/>
                    <a:pt x="225" y="1"/>
                    <a:pt x="226" y="1"/>
                  </a:cubicBezTo>
                  <a:cubicBezTo>
                    <a:pt x="228" y="1"/>
                    <a:pt x="232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3" y="1"/>
                    <a:pt x="234" y="2"/>
                    <a:pt x="235" y="3"/>
                  </a:cubicBezTo>
                  <a:cubicBezTo>
                    <a:pt x="236" y="4"/>
                    <a:pt x="249" y="9"/>
                    <a:pt x="251" y="9"/>
                  </a:cubicBezTo>
                  <a:cubicBezTo>
                    <a:pt x="253" y="9"/>
                    <a:pt x="268" y="8"/>
                    <a:pt x="268" y="8"/>
                  </a:cubicBezTo>
                  <a:cubicBezTo>
                    <a:pt x="268" y="8"/>
                    <a:pt x="270" y="6"/>
                    <a:pt x="271" y="6"/>
                  </a:cubicBezTo>
                  <a:cubicBezTo>
                    <a:pt x="273" y="7"/>
                    <a:pt x="274" y="9"/>
                    <a:pt x="274" y="10"/>
                  </a:cubicBezTo>
                  <a:cubicBezTo>
                    <a:pt x="274" y="12"/>
                    <a:pt x="275" y="16"/>
                    <a:pt x="275" y="17"/>
                  </a:cubicBezTo>
                  <a:cubicBezTo>
                    <a:pt x="275" y="17"/>
                    <a:pt x="277" y="21"/>
                    <a:pt x="280" y="21"/>
                  </a:cubicBezTo>
                  <a:cubicBezTo>
                    <a:pt x="284" y="21"/>
                    <a:pt x="286" y="23"/>
                    <a:pt x="286" y="25"/>
                  </a:cubicBezTo>
                  <a:cubicBezTo>
                    <a:pt x="286" y="26"/>
                    <a:pt x="286" y="33"/>
                    <a:pt x="286" y="33"/>
                  </a:cubicBezTo>
                  <a:cubicBezTo>
                    <a:pt x="286" y="33"/>
                    <a:pt x="287" y="38"/>
                    <a:pt x="289" y="40"/>
                  </a:cubicBezTo>
                  <a:cubicBezTo>
                    <a:pt x="291" y="42"/>
                    <a:pt x="291" y="45"/>
                    <a:pt x="291" y="47"/>
                  </a:cubicBezTo>
                  <a:cubicBezTo>
                    <a:pt x="291" y="48"/>
                    <a:pt x="294" y="50"/>
                    <a:pt x="296" y="50"/>
                  </a:cubicBezTo>
                  <a:cubicBezTo>
                    <a:pt x="298" y="51"/>
                    <a:pt x="302" y="51"/>
                    <a:pt x="307" y="51"/>
                  </a:cubicBezTo>
                  <a:cubicBezTo>
                    <a:pt x="312" y="51"/>
                    <a:pt x="312" y="58"/>
                    <a:pt x="312" y="59"/>
                  </a:cubicBezTo>
                  <a:cubicBezTo>
                    <a:pt x="311" y="60"/>
                    <a:pt x="310" y="63"/>
                    <a:pt x="311" y="67"/>
                  </a:cubicBezTo>
                  <a:cubicBezTo>
                    <a:pt x="312" y="70"/>
                    <a:pt x="314" y="70"/>
                    <a:pt x="317" y="69"/>
                  </a:cubicBezTo>
                  <a:cubicBezTo>
                    <a:pt x="319" y="67"/>
                    <a:pt x="322" y="69"/>
                    <a:pt x="323" y="71"/>
                  </a:cubicBezTo>
                  <a:cubicBezTo>
                    <a:pt x="323" y="73"/>
                    <a:pt x="325" y="78"/>
                    <a:pt x="325" y="79"/>
                  </a:cubicBezTo>
                  <a:cubicBezTo>
                    <a:pt x="325" y="79"/>
                    <a:pt x="331" y="84"/>
                    <a:pt x="333" y="84"/>
                  </a:cubicBezTo>
                  <a:cubicBezTo>
                    <a:pt x="334" y="84"/>
                    <a:pt x="340" y="84"/>
                    <a:pt x="343" y="84"/>
                  </a:cubicBezTo>
                  <a:cubicBezTo>
                    <a:pt x="346" y="85"/>
                    <a:pt x="350" y="85"/>
                    <a:pt x="350" y="88"/>
                  </a:cubicBezTo>
                  <a:cubicBezTo>
                    <a:pt x="350" y="91"/>
                    <a:pt x="349" y="92"/>
                    <a:pt x="347" y="92"/>
                  </a:cubicBezTo>
                  <a:cubicBezTo>
                    <a:pt x="344" y="92"/>
                    <a:pt x="341" y="94"/>
                    <a:pt x="344" y="96"/>
                  </a:cubicBezTo>
                  <a:cubicBezTo>
                    <a:pt x="347" y="98"/>
                    <a:pt x="349" y="103"/>
                    <a:pt x="350" y="104"/>
                  </a:cubicBezTo>
                  <a:cubicBezTo>
                    <a:pt x="350" y="106"/>
                    <a:pt x="349" y="109"/>
                    <a:pt x="351" y="109"/>
                  </a:cubicBezTo>
                  <a:cubicBezTo>
                    <a:pt x="354" y="109"/>
                    <a:pt x="357" y="109"/>
                    <a:pt x="357" y="110"/>
                  </a:cubicBezTo>
                  <a:cubicBezTo>
                    <a:pt x="357" y="112"/>
                    <a:pt x="357" y="113"/>
                    <a:pt x="359" y="113"/>
                  </a:cubicBezTo>
                  <a:cubicBezTo>
                    <a:pt x="360" y="114"/>
                    <a:pt x="361" y="117"/>
                    <a:pt x="360" y="117"/>
                  </a:cubicBezTo>
                  <a:cubicBezTo>
                    <a:pt x="358" y="117"/>
                    <a:pt x="354" y="120"/>
                    <a:pt x="353" y="121"/>
                  </a:cubicBezTo>
                  <a:cubicBezTo>
                    <a:pt x="352" y="122"/>
                    <a:pt x="353" y="124"/>
                    <a:pt x="354" y="125"/>
                  </a:cubicBezTo>
                  <a:cubicBezTo>
                    <a:pt x="355" y="126"/>
                    <a:pt x="359" y="133"/>
                    <a:pt x="359" y="136"/>
                  </a:cubicBezTo>
                  <a:cubicBezTo>
                    <a:pt x="360" y="138"/>
                    <a:pt x="360" y="143"/>
                    <a:pt x="360" y="143"/>
                  </a:cubicBezTo>
                  <a:cubicBezTo>
                    <a:pt x="360" y="143"/>
                    <a:pt x="362" y="145"/>
                    <a:pt x="364" y="145"/>
                  </a:cubicBezTo>
                  <a:cubicBezTo>
                    <a:pt x="366" y="145"/>
                    <a:pt x="369" y="150"/>
                    <a:pt x="369" y="153"/>
                  </a:cubicBezTo>
                  <a:cubicBezTo>
                    <a:pt x="369" y="156"/>
                    <a:pt x="370" y="160"/>
                    <a:pt x="370" y="160"/>
                  </a:cubicBezTo>
                  <a:cubicBezTo>
                    <a:pt x="370" y="161"/>
                    <a:pt x="371" y="165"/>
                    <a:pt x="368" y="165"/>
                  </a:cubicBezTo>
                  <a:cubicBezTo>
                    <a:pt x="366" y="165"/>
                    <a:pt x="365" y="167"/>
                    <a:pt x="367" y="170"/>
                  </a:cubicBezTo>
                  <a:cubicBezTo>
                    <a:pt x="369" y="173"/>
                    <a:pt x="369" y="174"/>
                    <a:pt x="369" y="175"/>
                  </a:cubicBezTo>
                  <a:cubicBezTo>
                    <a:pt x="369" y="177"/>
                    <a:pt x="369" y="187"/>
                    <a:pt x="369" y="187"/>
                  </a:cubicBezTo>
                  <a:cubicBezTo>
                    <a:pt x="369" y="187"/>
                    <a:pt x="378" y="191"/>
                    <a:pt x="380" y="192"/>
                  </a:cubicBezTo>
                  <a:cubicBezTo>
                    <a:pt x="382" y="194"/>
                    <a:pt x="382" y="195"/>
                    <a:pt x="382" y="197"/>
                  </a:cubicBezTo>
                  <a:cubicBezTo>
                    <a:pt x="381" y="199"/>
                    <a:pt x="376" y="209"/>
                    <a:pt x="376" y="210"/>
                  </a:cubicBezTo>
                  <a:cubicBezTo>
                    <a:pt x="375" y="211"/>
                    <a:pt x="374" y="217"/>
                    <a:pt x="378" y="220"/>
                  </a:cubicBezTo>
                  <a:cubicBezTo>
                    <a:pt x="381" y="223"/>
                    <a:pt x="385" y="229"/>
                    <a:pt x="386" y="231"/>
                  </a:cubicBezTo>
                  <a:cubicBezTo>
                    <a:pt x="387" y="232"/>
                    <a:pt x="392" y="240"/>
                    <a:pt x="393" y="242"/>
                  </a:cubicBezTo>
                  <a:cubicBezTo>
                    <a:pt x="394" y="244"/>
                    <a:pt x="394" y="255"/>
                    <a:pt x="394" y="255"/>
                  </a:cubicBezTo>
                  <a:cubicBezTo>
                    <a:pt x="394" y="255"/>
                    <a:pt x="394" y="255"/>
                    <a:pt x="394" y="255"/>
                  </a:cubicBezTo>
                  <a:cubicBezTo>
                    <a:pt x="382" y="253"/>
                    <a:pt x="382" y="253"/>
                    <a:pt x="382" y="253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48" y="244"/>
                    <a:pt x="348" y="244"/>
                    <a:pt x="348" y="244"/>
                  </a:cubicBezTo>
                  <a:cubicBezTo>
                    <a:pt x="337" y="263"/>
                    <a:pt x="337" y="263"/>
                    <a:pt x="337" y="263"/>
                  </a:cubicBezTo>
                  <a:cubicBezTo>
                    <a:pt x="328" y="263"/>
                    <a:pt x="328" y="263"/>
                    <a:pt x="328" y="263"/>
                  </a:cubicBezTo>
                  <a:cubicBezTo>
                    <a:pt x="325" y="270"/>
                    <a:pt x="325" y="270"/>
                    <a:pt x="325" y="270"/>
                  </a:cubicBezTo>
                  <a:cubicBezTo>
                    <a:pt x="325" y="270"/>
                    <a:pt x="317" y="269"/>
                    <a:pt x="315" y="269"/>
                  </a:cubicBezTo>
                  <a:cubicBezTo>
                    <a:pt x="312" y="269"/>
                    <a:pt x="310" y="272"/>
                    <a:pt x="310" y="272"/>
                  </a:cubicBezTo>
                  <a:cubicBezTo>
                    <a:pt x="310" y="272"/>
                    <a:pt x="312" y="277"/>
                    <a:pt x="312" y="278"/>
                  </a:cubicBezTo>
                  <a:cubicBezTo>
                    <a:pt x="312" y="280"/>
                    <a:pt x="311" y="281"/>
                    <a:pt x="308" y="280"/>
                  </a:cubicBezTo>
                  <a:cubicBezTo>
                    <a:pt x="306" y="279"/>
                    <a:pt x="304" y="282"/>
                    <a:pt x="304" y="282"/>
                  </a:cubicBezTo>
                  <a:cubicBezTo>
                    <a:pt x="304" y="282"/>
                    <a:pt x="301" y="288"/>
                    <a:pt x="299" y="290"/>
                  </a:cubicBezTo>
                  <a:cubicBezTo>
                    <a:pt x="298" y="292"/>
                    <a:pt x="295" y="293"/>
                    <a:pt x="293" y="291"/>
                  </a:cubicBezTo>
                  <a:cubicBezTo>
                    <a:pt x="292" y="290"/>
                    <a:pt x="290" y="288"/>
                    <a:pt x="288" y="285"/>
                  </a:cubicBezTo>
                  <a:cubicBezTo>
                    <a:pt x="287" y="283"/>
                    <a:pt x="282" y="284"/>
                    <a:pt x="281" y="285"/>
                  </a:cubicBezTo>
                  <a:cubicBezTo>
                    <a:pt x="280" y="286"/>
                    <a:pt x="278" y="289"/>
                    <a:pt x="276" y="289"/>
                  </a:cubicBezTo>
                  <a:cubicBezTo>
                    <a:pt x="275" y="289"/>
                    <a:pt x="271" y="287"/>
                    <a:pt x="270" y="286"/>
                  </a:cubicBezTo>
                  <a:cubicBezTo>
                    <a:pt x="268" y="285"/>
                    <a:pt x="268" y="279"/>
                    <a:pt x="268" y="278"/>
                  </a:cubicBezTo>
                  <a:cubicBezTo>
                    <a:pt x="268" y="278"/>
                    <a:pt x="268" y="277"/>
                    <a:pt x="267" y="277"/>
                  </a:cubicBezTo>
                  <a:cubicBezTo>
                    <a:pt x="267" y="275"/>
                    <a:pt x="266" y="272"/>
                    <a:pt x="266" y="271"/>
                  </a:cubicBezTo>
                  <a:cubicBezTo>
                    <a:pt x="265" y="270"/>
                    <a:pt x="266" y="266"/>
                    <a:pt x="266" y="264"/>
                  </a:cubicBezTo>
                  <a:cubicBezTo>
                    <a:pt x="267" y="263"/>
                    <a:pt x="266" y="261"/>
                    <a:pt x="265" y="261"/>
                  </a:cubicBezTo>
                  <a:cubicBezTo>
                    <a:pt x="264" y="261"/>
                    <a:pt x="259" y="261"/>
                    <a:pt x="258" y="262"/>
                  </a:cubicBezTo>
                  <a:cubicBezTo>
                    <a:pt x="257" y="262"/>
                    <a:pt x="255" y="263"/>
                    <a:pt x="254" y="261"/>
                  </a:cubicBezTo>
                  <a:cubicBezTo>
                    <a:pt x="253" y="260"/>
                    <a:pt x="254" y="257"/>
                    <a:pt x="254" y="255"/>
                  </a:cubicBezTo>
                  <a:cubicBezTo>
                    <a:pt x="254" y="252"/>
                    <a:pt x="251" y="253"/>
                    <a:pt x="251" y="253"/>
                  </a:cubicBezTo>
                  <a:cubicBezTo>
                    <a:pt x="251" y="253"/>
                    <a:pt x="248" y="256"/>
                    <a:pt x="248" y="256"/>
                  </a:cubicBezTo>
                  <a:cubicBezTo>
                    <a:pt x="247" y="257"/>
                    <a:pt x="245" y="258"/>
                    <a:pt x="243" y="257"/>
                  </a:cubicBezTo>
                  <a:cubicBezTo>
                    <a:pt x="241" y="256"/>
                    <a:pt x="238" y="256"/>
                    <a:pt x="237" y="258"/>
                  </a:cubicBezTo>
                  <a:cubicBezTo>
                    <a:pt x="237" y="260"/>
                    <a:pt x="235" y="259"/>
                    <a:pt x="234" y="258"/>
                  </a:cubicBezTo>
                  <a:cubicBezTo>
                    <a:pt x="234" y="257"/>
                    <a:pt x="230" y="251"/>
                    <a:pt x="229" y="250"/>
                  </a:cubicBezTo>
                  <a:cubicBezTo>
                    <a:pt x="228" y="249"/>
                    <a:pt x="226" y="248"/>
                    <a:pt x="224" y="248"/>
                  </a:cubicBezTo>
                  <a:cubicBezTo>
                    <a:pt x="223" y="248"/>
                    <a:pt x="219" y="247"/>
                    <a:pt x="219" y="247"/>
                  </a:cubicBezTo>
                  <a:cubicBezTo>
                    <a:pt x="219" y="247"/>
                    <a:pt x="215" y="243"/>
                    <a:pt x="213" y="241"/>
                  </a:cubicBezTo>
                  <a:cubicBezTo>
                    <a:pt x="212" y="239"/>
                    <a:pt x="209" y="242"/>
                    <a:pt x="207" y="242"/>
                  </a:cubicBezTo>
                  <a:cubicBezTo>
                    <a:pt x="205" y="243"/>
                    <a:pt x="205" y="245"/>
                    <a:pt x="205" y="245"/>
                  </a:cubicBezTo>
                  <a:cubicBezTo>
                    <a:pt x="205" y="252"/>
                    <a:pt x="205" y="252"/>
                    <a:pt x="205" y="252"/>
                  </a:cubicBezTo>
                  <a:cubicBezTo>
                    <a:pt x="205" y="252"/>
                    <a:pt x="204" y="257"/>
                    <a:pt x="202" y="258"/>
                  </a:cubicBezTo>
                  <a:cubicBezTo>
                    <a:pt x="200" y="259"/>
                    <a:pt x="201" y="263"/>
                    <a:pt x="201" y="266"/>
                  </a:cubicBezTo>
                  <a:cubicBezTo>
                    <a:pt x="201" y="268"/>
                    <a:pt x="199" y="269"/>
                    <a:pt x="197" y="270"/>
                  </a:cubicBezTo>
                  <a:cubicBezTo>
                    <a:pt x="195" y="270"/>
                    <a:pt x="195" y="273"/>
                    <a:pt x="195" y="274"/>
                  </a:cubicBezTo>
                  <a:cubicBezTo>
                    <a:pt x="195" y="275"/>
                    <a:pt x="194" y="281"/>
                    <a:pt x="193" y="283"/>
                  </a:cubicBezTo>
                  <a:cubicBezTo>
                    <a:pt x="192" y="284"/>
                    <a:pt x="189" y="290"/>
                    <a:pt x="188" y="291"/>
                  </a:cubicBezTo>
                  <a:cubicBezTo>
                    <a:pt x="188" y="291"/>
                    <a:pt x="185" y="291"/>
                    <a:pt x="184" y="290"/>
                  </a:cubicBezTo>
                  <a:cubicBezTo>
                    <a:pt x="183" y="289"/>
                    <a:pt x="184" y="286"/>
                    <a:pt x="186" y="285"/>
                  </a:cubicBezTo>
                  <a:cubicBezTo>
                    <a:pt x="188" y="284"/>
                    <a:pt x="186" y="281"/>
                    <a:pt x="184" y="280"/>
                  </a:cubicBezTo>
                  <a:cubicBezTo>
                    <a:pt x="183" y="280"/>
                    <a:pt x="181" y="281"/>
                    <a:pt x="181" y="282"/>
                  </a:cubicBezTo>
                  <a:cubicBezTo>
                    <a:pt x="181" y="283"/>
                    <a:pt x="180" y="285"/>
                    <a:pt x="179" y="286"/>
                  </a:cubicBezTo>
                  <a:cubicBezTo>
                    <a:pt x="178" y="286"/>
                    <a:pt x="177" y="287"/>
                    <a:pt x="177" y="289"/>
                  </a:cubicBezTo>
                  <a:cubicBezTo>
                    <a:pt x="177" y="291"/>
                    <a:pt x="176" y="292"/>
                    <a:pt x="176" y="292"/>
                  </a:cubicBezTo>
                  <a:cubicBezTo>
                    <a:pt x="176" y="292"/>
                    <a:pt x="172" y="297"/>
                    <a:pt x="170" y="299"/>
                  </a:cubicBezTo>
                  <a:cubicBezTo>
                    <a:pt x="167" y="300"/>
                    <a:pt x="167" y="304"/>
                    <a:pt x="166" y="305"/>
                  </a:cubicBezTo>
                  <a:cubicBezTo>
                    <a:pt x="166" y="306"/>
                    <a:pt x="168" y="312"/>
                    <a:pt x="170" y="313"/>
                  </a:cubicBezTo>
                  <a:cubicBezTo>
                    <a:pt x="171" y="315"/>
                    <a:pt x="171" y="318"/>
                    <a:pt x="170" y="320"/>
                  </a:cubicBezTo>
                  <a:cubicBezTo>
                    <a:pt x="170" y="322"/>
                    <a:pt x="175" y="324"/>
                    <a:pt x="176" y="326"/>
                  </a:cubicBezTo>
                  <a:cubicBezTo>
                    <a:pt x="176" y="327"/>
                    <a:pt x="179" y="330"/>
                    <a:pt x="181" y="329"/>
                  </a:cubicBezTo>
                  <a:cubicBezTo>
                    <a:pt x="183" y="328"/>
                    <a:pt x="184" y="330"/>
                    <a:pt x="184" y="330"/>
                  </a:cubicBezTo>
                  <a:cubicBezTo>
                    <a:pt x="184" y="331"/>
                    <a:pt x="182" y="333"/>
                    <a:pt x="181" y="336"/>
                  </a:cubicBezTo>
                  <a:cubicBezTo>
                    <a:pt x="179" y="338"/>
                    <a:pt x="182" y="338"/>
                    <a:pt x="183" y="339"/>
                  </a:cubicBezTo>
                  <a:cubicBezTo>
                    <a:pt x="184" y="340"/>
                    <a:pt x="191" y="344"/>
                    <a:pt x="193" y="345"/>
                  </a:cubicBezTo>
                  <a:cubicBezTo>
                    <a:pt x="194" y="346"/>
                    <a:pt x="195" y="349"/>
                    <a:pt x="195" y="349"/>
                  </a:cubicBezTo>
                  <a:cubicBezTo>
                    <a:pt x="195" y="349"/>
                    <a:pt x="193" y="352"/>
                    <a:pt x="190" y="354"/>
                  </a:cubicBezTo>
                  <a:cubicBezTo>
                    <a:pt x="187" y="356"/>
                    <a:pt x="188" y="358"/>
                    <a:pt x="189" y="358"/>
                  </a:cubicBezTo>
                  <a:cubicBezTo>
                    <a:pt x="191" y="358"/>
                    <a:pt x="195" y="358"/>
                    <a:pt x="197" y="357"/>
                  </a:cubicBezTo>
                  <a:cubicBezTo>
                    <a:pt x="199" y="357"/>
                    <a:pt x="199" y="361"/>
                    <a:pt x="199" y="363"/>
                  </a:cubicBezTo>
                  <a:cubicBezTo>
                    <a:pt x="199" y="365"/>
                    <a:pt x="204" y="363"/>
                    <a:pt x="205" y="361"/>
                  </a:cubicBezTo>
                  <a:cubicBezTo>
                    <a:pt x="205" y="359"/>
                    <a:pt x="209" y="360"/>
                    <a:pt x="210" y="360"/>
                  </a:cubicBezTo>
                  <a:cubicBezTo>
                    <a:pt x="212" y="360"/>
                    <a:pt x="215" y="360"/>
                    <a:pt x="215" y="359"/>
                  </a:cubicBezTo>
                  <a:cubicBezTo>
                    <a:pt x="216" y="357"/>
                    <a:pt x="219" y="357"/>
                    <a:pt x="220" y="357"/>
                  </a:cubicBezTo>
                  <a:cubicBezTo>
                    <a:pt x="222" y="357"/>
                    <a:pt x="222" y="355"/>
                    <a:pt x="222" y="354"/>
                  </a:cubicBezTo>
                  <a:cubicBezTo>
                    <a:pt x="222" y="353"/>
                    <a:pt x="222" y="351"/>
                    <a:pt x="223" y="350"/>
                  </a:cubicBezTo>
                  <a:cubicBezTo>
                    <a:pt x="225" y="349"/>
                    <a:pt x="225" y="348"/>
                    <a:pt x="223" y="346"/>
                  </a:cubicBezTo>
                  <a:cubicBezTo>
                    <a:pt x="221" y="344"/>
                    <a:pt x="224" y="342"/>
                    <a:pt x="224" y="342"/>
                  </a:cubicBezTo>
                  <a:cubicBezTo>
                    <a:pt x="224" y="342"/>
                    <a:pt x="228" y="341"/>
                    <a:pt x="230" y="340"/>
                  </a:cubicBezTo>
                  <a:cubicBezTo>
                    <a:pt x="232" y="339"/>
                    <a:pt x="234" y="341"/>
                    <a:pt x="235" y="342"/>
                  </a:cubicBezTo>
                  <a:cubicBezTo>
                    <a:pt x="235" y="342"/>
                    <a:pt x="235" y="342"/>
                    <a:pt x="235" y="342"/>
                  </a:cubicBezTo>
                  <a:cubicBezTo>
                    <a:pt x="235" y="342"/>
                    <a:pt x="235" y="342"/>
                    <a:pt x="235" y="342"/>
                  </a:cubicBezTo>
                  <a:cubicBezTo>
                    <a:pt x="236" y="343"/>
                    <a:pt x="239" y="342"/>
                    <a:pt x="239" y="342"/>
                  </a:cubicBezTo>
                  <a:cubicBezTo>
                    <a:pt x="245" y="336"/>
                    <a:pt x="245" y="336"/>
                    <a:pt x="245" y="336"/>
                  </a:cubicBezTo>
                  <a:cubicBezTo>
                    <a:pt x="245" y="336"/>
                    <a:pt x="245" y="337"/>
                    <a:pt x="245" y="338"/>
                  </a:cubicBezTo>
                  <a:cubicBezTo>
                    <a:pt x="245" y="339"/>
                    <a:pt x="245" y="342"/>
                    <a:pt x="244" y="343"/>
                  </a:cubicBezTo>
                  <a:cubicBezTo>
                    <a:pt x="242" y="344"/>
                    <a:pt x="244" y="349"/>
                    <a:pt x="245" y="350"/>
                  </a:cubicBezTo>
                  <a:cubicBezTo>
                    <a:pt x="246" y="351"/>
                    <a:pt x="245" y="352"/>
                    <a:pt x="244" y="355"/>
                  </a:cubicBezTo>
                  <a:cubicBezTo>
                    <a:pt x="243" y="358"/>
                    <a:pt x="244" y="359"/>
                    <a:pt x="244" y="359"/>
                  </a:cubicBezTo>
                  <a:cubicBezTo>
                    <a:pt x="247" y="365"/>
                    <a:pt x="247" y="365"/>
                    <a:pt x="247" y="365"/>
                  </a:cubicBezTo>
                  <a:cubicBezTo>
                    <a:pt x="253" y="367"/>
                    <a:pt x="253" y="367"/>
                    <a:pt x="253" y="367"/>
                  </a:cubicBezTo>
                  <a:cubicBezTo>
                    <a:pt x="253" y="367"/>
                    <a:pt x="253" y="367"/>
                    <a:pt x="254" y="369"/>
                  </a:cubicBezTo>
                  <a:cubicBezTo>
                    <a:pt x="255" y="372"/>
                    <a:pt x="254" y="372"/>
                    <a:pt x="252" y="373"/>
                  </a:cubicBezTo>
                  <a:cubicBezTo>
                    <a:pt x="251" y="373"/>
                    <a:pt x="252" y="376"/>
                    <a:pt x="252" y="376"/>
                  </a:cubicBezTo>
                  <a:cubicBezTo>
                    <a:pt x="252" y="376"/>
                    <a:pt x="252" y="382"/>
                    <a:pt x="252" y="384"/>
                  </a:cubicBezTo>
                  <a:cubicBezTo>
                    <a:pt x="252" y="385"/>
                    <a:pt x="251" y="387"/>
                    <a:pt x="249" y="387"/>
                  </a:cubicBezTo>
                  <a:cubicBezTo>
                    <a:pt x="247" y="388"/>
                    <a:pt x="248" y="391"/>
                    <a:pt x="248" y="393"/>
                  </a:cubicBezTo>
                  <a:cubicBezTo>
                    <a:pt x="248" y="395"/>
                    <a:pt x="247" y="395"/>
                    <a:pt x="245" y="395"/>
                  </a:cubicBezTo>
                  <a:cubicBezTo>
                    <a:pt x="243" y="395"/>
                    <a:pt x="241" y="393"/>
                    <a:pt x="241" y="393"/>
                  </a:cubicBezTo>
                  <a:cubicBezTo>
                    <a:pt x="241" y="393"/>
                    <a:pt x="240" y="389"/>
                    <a:pt x="240" y="387"/>
                  </a:cubicBezTo>
                  <a:cubicBezTo>
                    <a:pt x="239" y="386"/>
                    <a:pt x="232" y="384"/>
                    <a:pt x="230" y="384"/>
                  </a:cubicBezTo>
                  <a:cubicBezTo>
                    <a:pt x="227" y="384"/>
                    <a:pt x="226" y="386"/>
                    <a:pt x="226" y="386"/>
                  </a:cubicBezTo>
                  <a:cubicBezTo>
                    <a:pt x="226" y="386"/>
                    <a:pt x="226" y="390"/>
                    <a:pt x="226" y="391"/>
                  </a:cubicBezTo>
                  <a:cubicBezTo>
                    <a:pt x="225" y="392"/>
                    <a:pt x="225" y="399"/>
                    <a:pt x="225" y="399"/>
                  </a:cubicBezTo>
                  <a:cubicBezTo>
                    <a:pt x="225" y="399"/>
                    <a:pt x="221" y="399"/>
                    <a:pt x="220" y="399"/>
                  </a:cubicBezTo>
                  <a:cubicBezTo>
                    <a:pt x="218" y="399"/>
                    <a:pt x="217" y="401"/>
                    <a:pt x="215" y="403"/>
                  </a:cubicBezTo>
                  <a:cubicBezTo>
                    <a:pt x="213" y="405"/>
                    <a:pt x="217" y="407"/>
                    <a:pt x="217" y="407"/>
                  </a:cubicBezTo>
                  <a:cubicBezTo>
                    <a:pt x="217" y="407"/>
                    <a:pt x="224" y="415"/>
                    <a:pt x="225" y="417"/>
                  </a:cubicBezTo>
                  <a:cubicBezTo>
                    <a:pt x="226" y="418"/>
                    <a:pt x="228" y="422"/>
                    <a:pt x="228" y="423"/>
                  </a:cubicBezTo>
                  <a:cubicBezTo>
                    <a:pt x="228" y="424"/>
                    <a:pt x="229" y="427"/>
                    <a:pt x="229" y="429"/>
                  </a:cubicBezTo>
                  <a:cubicBezTo>
                    <a:pt x="229" y="430"/>
                    <a:pt x="227" y="431"/>
                    <a:pt x="225" y="431"/>
                  </a:cubicBezTo>
                  <a:cubicBezTo>
                    <a:pt x="222" y="432"/>
                    <a:pt x="215" y="433"/>
                    <a:pt x="213" y="433"/>
                  </a:cubicBezTo>
                  <a:cubicBezTo>
                    <a:pt x="212" y="433"/>
                    <a:pt x="210" y="434"/>
                    <a:pt x="210" y="435"/>
                  </a:cubicBezTo>
                  <a:cubicBezTo>
                    <a:pt x="210" y="436"/>
                    <a:pt x="210" y="441"/>
                    <a:pt x="210" y="441"/>
                  </a:cubicBezTo>
                  <a:cubicBezTo>
                    <a:pt x="210" y="441"/>
                    <a:pt x="210" y="441"/>
                    <a:pt x="210" y="441"/>
                  </a:cubicBezTo>
                  <a:cubicBezTo>
                    <a:pt x="210" y="440"/>
                    <a:pt x="208" y="439"/>
                    <a:pt x="207" y="439"/>
                  </a:cubicBezTo>
                  <a:cubicBezTo>
                    <a:pt x="207" y="437"/>
                    <a:pt x="207" y="436"/>
                    <a:pt x="205" y="436"/>
                  </a:cubicBezTo>
                  <a:cubicBezTo>
                    <a:pt x="205" y="435"/>
                    <a:pt x="204" y="435"/>
                    <a:pt x="203" y="435"/>
                  </a:cubicBezTo>
                  <a:cubicBezTo>
                    <a:pt x="203" y="435"/>
                    <a:pt x="203" y="435"/>
                    <a:pt x="202" y="436"/>
                  </a:cubicBezTo>
                  <a:cubicBezTo>
                    <a:pt x="202" y="436"/>
                    <a:pt x="202" y="436"/>
                    <a:pt x="201" y="435"/>
                  </a:cubicBezTo>
                  <a:cubicBezTo>
                    <a:pt x="201" y="434"/>
                    <a:pt x="200" y="434"/>
                    <a:pt x="199" y="433"/>
                  </a:cubicBezTo>
                  <a:cubicBezTo>
                    <a:pt x="199" y="433"/>
                    <a:pt x="199" y="432"/>
                    <a:pt x="199" y="432"/>
                  </a:cubicBezTo>
                  <a:cubicBezTo>
                    <a:pt x="199" y="431"/>
                    <a:pt x="196" y="426"/>
                    <a:pt x="195" y="425"/>
                  </a:cubicBezTo>
                  <a:cubicBezTo>
                    <a:pt x="195" y="424"/>
                    <a:pt x="195" y="424"/>
                    <a:pt x="195" y="423"/>
                  </a:cubicBezTo>
                  <a:cubicBezTo>
                    <a:pt x="196" y="422"/>
                    <a:pt x="195" y="421"/>
                    <a:pt x="195" y="420"/>
                  </a:cubicBezTo>
                  <a:cubicBezTo>
                    <a:pt x="196" y="419"/>
                    <a:pt x="197" y="417"/>
                    <a:pt x="197" y="415"/>
                  </a:cubicBezTo>
                  <a:cubicBezTo>
                    <a:pt x="197" y="415"/>
                    <a:pt x="198" y="415"/>
                    <a:pt x="198" y="414"/>
                  </a:cubicBezTo>
                  <a:cubicBezTo>
                    <a:pt x="198" y="413"/>
                    <a:pt x="197" y="413"/>
                    <a:pt x="196" y="413"/>
                  </a:cubicBezTo>
                  <a:cubicBezTo>
                    <a:pt x="196" y="413"/>
                    <a:pt x="195" y="411"/>
                    <a:pt x="195" y="411"/>
                  </a:cubicBezTo>
                  <a:cubicBezTo>
                    <a:pt x="194" y="411"/>
                    <a:pt x="193" y="411"/>
                    <a:pt x="192" y="411"/>
                  </a:cubicBezTo>
                  <a:cubicBezTo>
                    <a:pt x="192" y="410"/>
                    <a:pt x="191" y="406"/>
                    <a:pt x="190" y="406"/>
                  </a:cubicBezTo>
                  <a:cubicBezTo>
                    <a:pt x="190" y="405"/>
                    <a:pt x="189" y="405"/>
                    <a:pt x="189" y="404"/>
                  </a:cubicBezTo>
                  <a:cubicBezTo>
                    <a:pt x="189" y="404"/>
                    <a:pt x="190" y="403"/>
                    <a:pt x="190" y="403"/>
                  </a:cubicBezTo>
                  <a:cubicBezTo>
                    <a:pt x="190" y="402"/>
                    <a:pt x="191" y="401"/>
                    <a:pt x="191" y="400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91" y="397"/>
                    <a:pt x="192" y="396"/>
                    <a:pt x="192" y="395"/>
                  </a:cubicBezTo>
                  <a:cubicBezTo>
                    <a:pt x="193" y="395"/>
                    <a:pt x="193" y="394"/>
                    <a:pt x="192" y="394"/>
                  </a:cubicBezTo>
                  <a:cubicBezTo>
                    <a:pt x="192" y="393"/>
                    <a:pt x="191" y="393"/>
                    <a:pt x="191" y="392"/>
                  </a:cubicBezTo>
                  <a:cubicBezTo>
                    <a:pt x="189" y="392"/>
                    <a:pt x="188" y="392"/>
                    <a:pt x="186" y="391"/>
                  </a:cubicBezTo>
                  <a:cubicBezTo>
                    <a:pt x="184" y="390"/>
                    <a:pt x="182" y="384"/>
                    <a:pt x="182" y="382"/>
                  </a:cubicBezTo>
                  <a:cubicBezTo>
                    <a:pt x="182" y="382"/>
                    <a:pt x="183" y="381"/>
                    <a:pt x="184" y="381"/>
                  </a:cubicBezTo>
                  <a:cubicBezTo>
                    <a:pt x="184" y="381"/>
                    <a:pt x="182" y="378"/>
                    <a:pt x="182" y="378"/>
                  </a:cubicBezTo>
                  <a:cubicBezTo>
                    <a:pt x="181" y="378"/>
                    <a:pt x="181" y="377"/>
                    <a:pt x="180" y="377"/>
                  </a:cubicBezTo>
                  <a:cubicBezTo>
                    <a:pt x="180" y="376"/>
                    <a:pt x="181" y="375"/>
                    <a:pt x="180" y="374"/>
                  </a:cubicBezTo>
                  <a:cubicBezTo>
                    <a:pt x="179" y="374"/>
                    <a:pt x="179" y="374"/>
                    <a:pt x="179" y="374"/>
                  </a:cubicBezTo>
                  <a:cubicBezTo>
                    <a:pt x="179" y="374"/>
                    <a:pt x="179" y="374"/>
                    <a:pt x="179" y="373"/>
                  </a:cubicBezTo>
                  <a:cubicBezTo>
                    <a:pt x="178" y="373"/>
                    <a:pt x="177" y="373"/>
                    <a:pt x="177" y="373"/>
                  </a:cubicBezTo>
                  <a:cubicBezTo>
                    <a:pt x="177" y="372"/>
                    <a:pt x="177" y="372"/>
                    <a:pt x="177" y="372"/>
                  </a:cubicBezTo>
                  <a:cubicBezTo>
                    <a:pt x="177" y="372"/>
                    <a:pt x="176" y="372"/>
                    <a:pt x="176" y="372"/>
                  </a:cubicBezTo>
                  <a:cubicBezTo>
                    <a:pt x="176" y="372"/>
                    <a:pt x="176" y="372"/>
                    <a:pt x="176" y="372"/>
                  </a:cubicBezTo>
                  <a:cubicBezTo>
                    <a:pt x="176" y="372"/>
                    <a:pt x="176" y="372"/>
                    <a:pt x="176" y="372"/>
                  </a:cubicBezTo>
                  <a:cubicBezTo>
                    <a:pt x="176" y="372"/>
                    <a:pt x="176" y="371"/>
                    <a:pt x="176" y="371"/>
                  </a:cubicBezTo>
                  <a:cubicBezTo>
                    <a:pt x="176" y="371"/>
                    <a:pt x="176" y="371"/>
                    <a:pt x="176" y="370"/>
                  </a:cubicBezTo>
                  <a:cubicBezTo>
                    <a:pt x="176" y="369"/>
                    <a:pt x="174" y="366"/>
                    <a:pt x="175" y="364"/>
                  </a:cubicBezTo>
                  <a:cubicBezTo>
                    <a:pt x="175" y="364"/>
                    <a:pt x="176" y="363"/>
                    <a:pt x="176" y="363"/>
                  </a:cubicBezTo>
                  <a:cubicBezTo>
                    <a:pt x="176" y="361"/>
                    <a:pt x="176" y="360"/>
                    <a:pt x="175" y="358"/>
                  </a:cubicBezTo>
                  <a:cubicBezTo>
                    <a:pt x="175" y="358"/>
                    <a:pt x="175" y="358"/>
                    <a:pt x="175" y="358"/>
                  </a:cubicBezTo>
                  <a:cubicBezTo>
                    <a:pt x="174" y="358"/>
                    <a:pt x="174" y="357"/>
                    <a:pt x="173" y="357"/>
                  </a:cubicBezTo>
                  <a:cubicBezTo>
                    <a:pt x="171" y="356"/>
                    <a:pt x="169" y="356"/>
                    <a:pt x="168" y="356"/>
                  </a:cubicBezTo>
                  <a:cubicBezTo>
                    <a:pt x="168" y="356"/>
                    <a:pt x="161" y="349"/>
                    <a:pt x="161" y="349"/>
                  </a:cubicBezTo>
                  <a:cubicBezTo>
                    <a:pt x="161" y="349"/>
                    <a:pt x="161" y="349"/>
                    <a:pt x="161" y="349"/>
                  </a:cubicBezTo>
                  <a:cubicBezTo>
                    <a:pt x="163" y="349"/>
                    <a:pt x="163" y="350"/>
                    <a:pt x="164" y="350"/>
                  </a:cubicBezTo>
                  <a:cubicBezTo>
                    <a:pt x="164" y="350"/>
                    <a:pt x="164" y="350"/>
                    <a:pt x="164" y="350"/>
                  </a:cubicBezTo>
                  <a:cubicBezTo>
                    <a:pt x="164" y="349"/>
                    <a:pt x="163" y="348"/>
                    <a:pt x="164" y="347"/>
                  </a:cubicBezTo>
                  <a:cubicBezTo>
                    <a:pt x="164" y="347"/>
                    <a:pt x="164" y="346"/>
                    <a:pt x="164" y="345"/>
                  </a:cubicBezTo>
                  <a:cubicBezTo>
                    <a:pt x="165" y="341"/>
                    <a:pt x="161" y="336"/>
                    <a:pt x="159" y="334"/>
                  </a:cubicBezTo>
                  <a:cubicBezTo>
                    <a:pt x="158" y="334"/>
                    <a:pt x="157" y="334"/>
                    <a:pt x="157" y="334"/>
                  </a:cubicBezTo>
                  <a:cubicBezTo>
                    <a:pt x="156" y="334"/>
                    <a:pt x="153" y="333"/>
                    <a:pt x="152" y="334"/>
                  </a:cubicBezTo>
                  <a:cubicBezTo>
                    <a:pt x="152" y="335"/>
                    <a:pt x="152" y="335"/>
                    <a:pt x="152" y="335"/>
                  </a:cubicBezTo>
                  <a:cubicBezTo>
                    <a:pt x="152" y="336"/>
                    <a:pt x="153" y="336"/>
                    <a:pt x="153" y="337"/>
                  </a:cubicBezTo>
                  <a:cubicBezTo>
                    <a:pt x="153" y="337"/>
                    <a:pt x="153" y="337"/>
                    <a:pt x="153" y="337"/>
                  </a:cubicBezTo>
                  <a:cubicBezTo>
                    <a:pt x="153" y="337"/>
                    <a:pt x="153" y="337"/>
                    <a:pt x="152" y="337"/>
                  </a:cubicBezTo>
                  <a:cubicBezTo>
                    <a:pt x="150" y="334"/>
                    <a:pt x="152" y="334"/>
                    <a:pt x="150" y="332"/>
                  </a:cubicBezTo>
                  <a:cubicBezTo>
                    <a:pt x="150" y="331"/>
                    <a:pt x="149" y="331"/>
                    <a:pt x="148" y="330"/>
                  </a:cubicBezTo>
                  <a:cubicBezTo>
                    <a:pt x="148" y="329"/>
                    <a:pt x="148" y="328"/>
                    <a:pt x="147" y="327"/>
                  </a:cubicBezTo>
                  <a:cubicBezTo>
                    <a:pt x="147" y="326"/>
                    <a:pt x="144" y="325"/>
                    <a:pt x="144" y="325"/>
                  </a:cubicBezTo>
                  <a:cubicBezTo>
                    <a:pt x="144" y="323"/>
                    <a:pt x="145" y="322"/>
                    <a:pt x="144" y="320"/>
                  </a:cubicBezTo>
                  <a:cubicBezTo>
                    <a:pt x="143" y="319"/>
                    <a:pt x="139" y="318"/>
                    <a:pt x="138" y="316"/>
                  </a:cubicBezTo>
                  <a:cubicBezTo>
                    <a:pt x="137" y="316"/>
                    <a:pt x="137" y="315"/>
                    <a:pt x="137" y="315"/>
                  </a:cubicBezTo>
                  <a:cubicBezTo>
                    <a:pt x="135" y="314"/>
                    <a:pt x="135" y="315"/>
                    <a:pt x="134" y="313"/>
                  </a:cubicBezTo>
                  <a:cubicBezTo>
                    <a:pt x="134" y="312"/>
                    <a:pt x="134" y="312"/>
                    <a:pt x="134" y="312"/>
                  </a:cubicBezTo>
                  <a:cubicBezTo>
                    <a:pt x="132" y="311"/>
                    <a:pt x="130" y="311"/>
                    <a:pt x="129" y="311"/>
                  </a:cubicBezTo>
                  <a:cubicBezTo>
                    <a:pt x="128" y="310"/>
                    <a:pt x="128" y="309"/>
                    <a:pt x="127" y="309"/>
                  </a:cubicBezTo>
                  <a:cubicBezTo>
                    <a:pt x="127" y="309"/>
                    <a:pt x="126" y="308"/>
                    <a:pt x="125" y="308"/>
                  </a:cubicBezTo>
                  <a:cubicBezTo>
                    <a:pt x="124" y="307"/>
                    <a:pt x="124" y="306"/>
                    <a:pt x="123" y="305"/>
                  </a:cubicBezTo>
                  <a:cubicBezTo>
                    <a:pt x="122" y="304"/>
                    <a:pt x="122" y="304"/>
                    <a:pt x="121" y="303"/>
                  </a:cubicBezTo>
                  <a:cubicBezTo>
                    <a:pt x="122" y="303"/>
                    <a:pt x="122" y="303"/>
                    <a:pt x="122" y="302"/>
                  </a:cubicBezTo>
                  <a:cubicBezTo>
                    <a:pt x="121" y="301"/>
                    <a:pt x="117" y="300"/>
                    <a:pt x="116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14" y="298"/>
                    <a:pt x="114" y="298"/>
                    <a:pt x="114" y="298"/>
                  </a:cubicBezTo>
                  <a:cubicBezTo>
                    <a:pt x="113" y="298"/>
                    <a:pt x="113" y="298"/>
                    <a:pt x="113" y="298"/>
                  </a:cubicBezTo>
                  <a:cubicBezTo>
                    <a:pt x="113" y="298"/>
                    <a:pt x="113" y="297"/>
                    <a:pt x="113" y="297"/>
                  </a:cubicBezTo>
                  <a:cubicBezTo>
                    <a:pt x="113" y="296"/>
                    <a:pt x="111" y="295"/>
                    <a:pt x="111" y="294"/>
                  </a:cubicBezTo>
                  <a:cubicBezTo>
                    <a:pt x="111" y="294"/>
                    <a:pt x="111" y="294"/>
                    <a:pt x="111" y="294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09" y="294"/>
                    <a:pt x="109" y="293"/>
                    <a:pt x="109" y="293"/>
                  </a:cubicBezTo>
                  <a:cubicBezTo>
                    <a:pt x="107" y="293"/>
                    <a:pt x="106" y="294"/>
                    <a:pt x="105" y="294"/>
                  </a:cubicBezTo>
                  <a:cubicBezTo>
                    <a:pt x="104" y="294"/>
                    <a:pt x="104" y="294"/>
                    <a:pt x="103" y="294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2" y="295"/>
                    <a:pt x="102" y="295"/>
                    <a:pt x="102" y="295"/>
                  </a:cubicBezTo>
                  <a:cubicBezTo>
                    <a:pt x="102" y="295"/>
                    <a:pt x="98" y="291"/>
                    <a:pt x="96" y="291"/>
                  </a:cubicBezTo>
                  <a:cubicBezTo>
                    <a:pt x="96" y="294"/>
                    <a:pt x="99" y="294"/>
                    <a:pt x="100" y="295"/>
                  </a:cubicBezTo>
                  <a:cubicBezTo>
                    <a:pt x="100" y="295"/>
                    <a:pt x="100" y="295"/>
                    <a:pt x="100" y="295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9" y="295"/>
                    <a:pt x="98" y="295"/>
                    <a:pt x="98" y="295"/>
                  </a:cubicBezTo>
                  <a:cubicBezTo>
                    <a:pt x="96" y="294"/>
                    <a:pt x="91" y="291"/>
                    <a:pt x="89" y="289"/>
                  </a:cubicBezTo>
                  <a:cubicBezTo>
                    <a:pt x="88" y="289"/>
                    <a:pt x="87" y="289"/>
                    <a:pt x="86" y="288"/>
                  </a:cubicBezTo>
                  <a:cubicBezTo>
                    <a:pt x="86" y="288"/>
                    <a:pt x="86" y="288"/>
                    <a:pt x="85" y="287"/>
                  </a:cubicBezTo>
                  <a:cubicBezTo>
                    <a:pt x="85" y="286"/>
                    <a:pt x="83" y="285"/>
                    <a:pt x="82" y="284"/>
                  </a:cubicBezTo>
                  <a:cubicBezTo>
                    <a:pt x="82" y="283"/>
                    <a:pt x="81" y="283"/>
                    <a:pt x="81" y="282"/>
                  </a:cubicBezTo>
                  <a:cubicBezTo>
                    <a:pt x="81" y="282"/>
                    <a:pt x="80" y="281"/>
                    <a:pt x="80" y="281"/>
                  </a:cubicBezTo>
                  <a:cubicBezTo>
                    <a:pt x="80" y="281"/>
                    <a:pt x="78" y="281"/>
                    <a:pt x="78" y="280"/>
                  </a:cubicBezTo>
                  <a:cubicBezTo>
                    <a:pt x="77" y="279"/>
                    <a:pt x="75" y="276"/>
                    <a:pt x="75" y="275"/>
                  </a:cubicBezTo>
                  <a:cubicBezTo>
                    <a:pt x="74" y="274"/>
                    <a:pt x="74" y="274"/>
                    <a:pt x="73" y="273"/>
                  </a:cubicBezTo>
                  <a:cubicBezTo>
                    <a:pt x="73" y="273"/>
                    <a:pt x="73" y="272"/>
                    <a:pt x="73" y="271"/>
                  </a:cubicBezTo>
                  <a:cubicBezTo>
                    <a:pt x="72" y="271"/>
                    <a:pt x="71" y="270"/>
                    <a:pt x="71" y="269"/>
                  </a:cubicBezTo>
                  <a:cubicBezTo>
                    <a:pt x="71" y="269"/>
                    <a:pt x="72" y="269"/>
                    <a:pt x="73" y="269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73" y="268"/>
                    <a:pt x="73" y="268"/>
                    <a:pt x="73" y="268"/>
                  </a:cubicBezTo>
                  <a:cubicBezTo>
                    <a:pt x="72" y="268"/>
                    <a:pt x="71" y="268"/>
                    <a:pt x="71" y="267"/>
                  </a:cubicBezTo>
                  <a:cubicBezTo>
                    <a:pt x="70" y="267"/>
                    <a:pt x="70" y="266"/>
                    <a:pt x="69" y="266"/>
                  </a:cubicBezTo>
                  <a:cubicBezTo>
                    <a:pt x="69" y="265"/>
                    <a:pt x="68" y="264"/>
                    <a:pt x="68" y="263"/>
                  </a:cubicBezTo>
                  <a:cubicBezTo>
                    <a:pt x="68" y="262"/>
                    <a:pt x="68" y="262"/>
                    <a:pt x="68" y="261"/>
                  </a:cubicBezTo>
                  <a:cubicBezTo>
                    <a:pt x="67" y="260"/>
                    <a:pt x="67" y="260"/>
                    <a:pt x="66" y="260"/>
                  </a:cubicBezTo>
                  <a:cubicBezTo>
                    <a:pt x="66" y="260"/>
                    <a:pt x="65" y="257"/>
                    <a:pt x="65" y="257"/>
                  </a:cubicBezTo>
                  <a:cubicBezTo>
                    <a:pt x="65" y="256"/>
                    <a:pt x="66" y="256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5"/>
                    <a:pt x="64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5"/>
                    <a:pt x="64" y="255"/>
                    <a:pt x="64" y="256"/>
                  </a:cubicBezTo>
                  <a:cubicBezTo>
                    <a:pt x="62" y="255"/>
                    <a:pt x="60" y="254"/>
                    <a:pt x="60" y="252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0" y="251"/>
                    <a:pt x="60" y="250"/>
                  </a:cubicBezTo>
                  <a:cubicBezTo>
                    <a:pt x="60" y="250"/>
                    <a:pt x="60" y="250"/>
                    <a:pt x="60" y="250"/>
                  </a:cubicBezTo>
                  <a:cubicBezTo>
                    <a:pt x="60" y="249"/>
                    <a:pt x="60" y="249"/>
                    <a:pt x="60" y="249"/>
                  </a:cubicBezTo>
                  <a:cubicBezTo>
                    <a:pt x="61" y="250"/>
                    <a:pt x="61" y="251"/>
                    <a:pt x="63" y="251"/>
                  </a:cubicBezTo>
                  <a:cubicBezTo>
                    <a:pt x="63" y="250"/>
                    <a:pt x="63" y="250"/>
                    <a:pt x="63" y="250"/>
                  </a:cubicBezTo>
                  <a:cubicBezTo>
                    <a:pt x="63" y="250"/>
                    <a:pt x="62" y="250"/>
                    <a:pt x="62" y="250"/>
                  </a:cubicBezTo>
                  <a:cubicBezTo>
                    <a:pt x="62" y="249"/>
                    <a:pt x="62" y="249"/>
                    <a:pt x="62" y="248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61" y="248"/>
                    <a:pt x="61" y="248"/>
                    <a:pt x="60" y="248"/>
                  </a:cubicBezTo>
                  <a:cubicBezTo>
                    <a:pt x="60" y="247"/>
                    <a:pt x="60" y="247"/>
                    <a:pt x="60" y="247"/>
                  </a:cubicBezTo>
                  <a:cubicBezTo>
                    <a:pt x="60" y="247"/>
                    <a:pt x="60" y="246"/>
                    <a:pt x="60" y="246"/>
                  </a:cubicBezTo>
                  <a:cubicBezTo>
                    <a:pt x="59" y="246"/>
                    <a:pt x="59" y="246"/>
                    <a:pt x="59" y="246"/>
                  </a:cubicBezTo>
                  <a:cubicBezTo>
                    <a:pt x="59" y="246"/>
                    <a:pt x="59" y="246"/>
                    <a:pt x="59" y="246"/>
                  </a:cubicBezTo>
                  <a:cubicBezTo>
                    <a:pt x="59" y="247"/>
                    <a:pt x="59" y="247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7" y="247"/>
                    <a:pt x="57" y="245"/>
                    <a:pt x="55" y="245"/>
                  </a:cubicBezTo>
                  <a:cubicBezTo>
                    <a:pt x="54" y="244"/>
                    <a:pt x="53" y="242"/>
                    <a:pt x="53" y="242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2"/>
                    <a:pt x="54" y="243"/>
                    <a:pt x="55" y="243"/>
                  </a:cubicBezTo>
                  <a:cubicBezTo>
                    <a:pt x="55" y="242"/>
                    <a:pt x="55" y="241"/>
                    <a:pt x="55" y="240"/>
                  </a:cubicBezTo>
                  <a:cubicBezTo>
                    <a:pt x="55" y="240"/>
                    <a:pt x="55" y="240"/>
                    <a:pt x="55" y="240"/>
                  </a:cubicBezTo>
                  <a:cubicBezTo>
                    <a:pt x="54" y="240"/>
                    <a:pt x="53" y="239"/>
                    <a:pt x="51" y="240"/>
                  </a:cubicBezTo>
                  <a:cubicBezTo>
                    <a:pt x="51" y="240"/>
                    <a:pt x="51" y="240"/>
                    <a:pt x="50" y="240"/>
                  </a:cubicBezTo>
                  <a:cubicBezTo>
                    <a:pt x="50" y="239"/>
                    <a:pt x="50" y="239"/>
                    <a:pt x="50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8" y="237"/>
                    <a:pt x="48" y="237"/>
                    <a:pt x="48" y="236"/>
                  </a:cubicBezTo>
                  <a:cubicBezTo>
                    <a:pt x="47" y="236"/>
                    <a:pt x="47" y="235"/>
                    <a:pt x="47" y="235"/>
                  </a:cubicBezTo>
                  <a:cubicBezTo>
                    <a:pt x="47" y="234"/>
                    <a:pt x="48" y="232"/>
                    <a:pt x="47" y="231"/>
                  </a:cubicBezTo>
                  <a:cubicBezTo>
                    <a:pt x="47" y="231"/>
                    <a:pt x="47" y="231"/>
                    <a:pt x="46" y="231"/>
                  </a:cubicBezTo>
                  <a:cubicBezTo>
                    <a:pt x="46" y="230"/>
                    <a:pt x="46" y="229"/>
                    <a:pt x="46" y="228"/>
                  </a:cubicBezTo>
                  <a:cubicBezTo>
                    <a:pt x="45" y="228"/>
                    <a:pt x="42" y="226"/>
                    <a:pt x="41" y="225"/>
                  </a:cubicBezTo>
                  <a:cubicBezTo>
                    <a:pt x="41" y="224"/>
                    <a:pt x="41" y="222"/>
                    <a:pt x="40" y="221"/>
                  </a:cubicBezTo>
                  <a:cubicBezTo>
                    <a:pt x="40" y="220"/>
                    <a:pt x="40" y="219"/>
                    <a:pt x="41" y="218"/>
                  </a:cubicBezTo>
                  <a:cubicBezTo>
                    <a:pt x="41" y="216"/>
                    <a:pt x="39" y="215"/>
                    <a:pt x="38" y="215"/>
                  </a:cubicBezTo>
                  <a:cubicBezTo>
                    <a:pt x="39" y="212"/>
                    <a:pt x="38" y="213"/>
                    <a:pt x="37" y="212"/>
                  </a:cubicBezTo>
                  <a:cubicBezTo>
                    <a:pt x="37" y="211"/>
                    <a:pt x="36" y="210"/>
                    <a:pt x="35" y="210"/>
                  </a:cubicBezTo>
                  <a:cubicBezTo>
                    <a:pt x="35" y="210"/>
                    <a:pt x="35" y="209"/>
                    <a:pt x="35" y="209"/>
                  </a:cubicBezTo>
                  <a:cubicBezTo>
                    <a:pt x="35" y="209"/>
                    <a:pt x="34" y="208"/>
                    <a:pt x="34" y="207"/>
                  </a:cubicBezTo>
                  <a:cubicBezTo>
                    <a:pt x="35" y="207"/>
                    <a:pt x="35" y="207"/>
                    <a:pt x="36" y="206"/>
                  </a:cubicBezTo>
                  <a:cubicBezTo>
                    <a:pt x="37" y="206"/>
                    <a:pt x="37" y="205"/>
                    <a:pt x="38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9" y="203"/>
                    <a:pt x="40" y="203"/>
                    <a:pt x="40" y="203"/>
                  </a:cubicBezTo>
                  <a:cubicBezTo>
                    <a:pt x="41" y="201"/>
                    <a:pt x="41" y="197"/>
                    <a:pt x="41" y="195"/>
                  </a:cubicBezTo>
                  <a:cubicBezTo>
                    <a:pt x="41" y="194"/>
                    <a:pt x="40" y="194"/>
                    <a:pt x="39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40" y="193"/>
                    <a:pt x="40" y="193"/>
                    <a:pt x="41" y="192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192"/>
                    <a:pt x="39" y="191"/>
                    <a:pt x="39" y="191"/>
                  </a:cubicBezTo>
                  <a:cubicBezTo>
                    <a:pt x="39" y="191"/>
                    <a:pt x="39" y="190"/>
                    <a:pt x="40" y="190"/>
                  </a:cubicBezTo>
                  <a:cubicBezTo>
                    <a:pt x="40" y="190"/>
                    <a:pt x="40" y="190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91"/>
                    <a:pt x="38" y="191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7" y="191"/>
                    <a:pt x="37" y="191"/>
                    <a:pt x="36" y="190"/>
                  </a:cubicBezTo>
                  <a:cubicBezTo>
                    <a:pt x="37" y="189"/>
                    <a:pt x="36" y="189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6" y="187"/>
                    <a:pt x="35" y="186"/>
                    <a:pt x="35" y="186"/>
                  </a:cubicBezTo>
                  <a:cubicBezTo>
                    <a:pt x="35" y="185"/>
                    <a:pt x="35" y="184"/>
                    <a:pt x="35" y="183"/>
                  </a:cubicBezTo>
                  <a:cubicBezTo>
                    <a:pt x="35" y="182"/>
                    <a:pt x="35" y="180"/>
                    <a:pt x="35" y="179"/>
                  </a:cubicBezTo>
                  <a:cubicBezTo>
                    <a:pt x="34" y="178"/>
                    <a:pt x="33" y="177"/>
                    <a:pt x="34" y="175"/>
                  </a:cubicBezTo>
                  <a:cubicBezTo>
                    <a:pt x="35" y="175"/>
                    <a:pt x="35" y="175"/>
                    <a:pt x="36" y="174"/>
                  </a:cubicBezTo>
                  <a:cubicBezTo>
                    <a:pt x="36" y="174"/>
                    <a:pt x="36" y="173"/>
                    <a:pt x="36" y="173"/>
                  </a:cubicBezTo>
                  <a:cubicBezTo>
                    <a:pt x="36" y="173"/>
                    <a:pt x="36" y="173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2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4"/>
                    <a:pt x="33" y="17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3" y="173"/>
                    <a:pt x="33" y="172"/>
                    <a:pt x="33" y="172"/>
                  </a:cubicBezTo>
                  <a:cubicBezTo>
                    <a:pt x="32" y="171"/>
                    <a:pt x="31" y="171"/>
                    <a:pt x="31" y="171"/>
                  </a:cubicBezTo>
                  <a:cubicBezTo>
                    <a:pt x="31" y="170"/>
                    <a:pt x="31" y="168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6"/>
                  </a:cubicBezTo>
                  <a:cubicBezTo>
                    <a:pt x="29" y="166"/>
                    <a:pt x="29" y="166"/>
                    <a:pt x="28" y="166"/>
                  </a:cubicBezTo>
                  <a:cubicBezTo>
                    <a:pt x="28" y="164"/>
                    <a:pt x="26" y="163"/>
                    <a:pt x="25" y="161"/>
                  </a:cubicBezTo>
                  <a:cubicBezTo>
                    <a:pt x="25" y="161"/>
                    <a:pt x="25" y="160"/>
                    <a:pt x="26" y="160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5" y="159"/>
                    <a:pt x="24" y="159"/>
                    <a:pt x="24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5" y="158"/>
                    <a:pt x="25" y="158"/>
                    <a:pt x="26" y="158"/>
                  </a:cubicBezTo>
                  <a:cubicBezTo>
                    <a:pt x="27" y="158"/>
                    <a:pt x="27" y="158"/>
                    <a:pt x="28" y="158"/>
                  </a:cubicBezTo>
                  <a:cubicBezTo>
                    <a:pt x="28" y="159"/>
                    <a:pt x="28" y="160"/>
                    <a:pt x="28" y="161"/>
                  </a:cubicBezTo>
                  <a:cubicBezTo>
                    <a:pt x="28" y="161"/>
                    <a:pt x="28" y="162"/>
                    <a:pt x="29" y="162"/>
                  </a:cubicBezTo>
                  <a:cubicBezTo>
                    <a:pt x="29" y="163"/>
                    <a:pt x="29" y="164"/>
                    <a:pt x="30" y="165"/>
                  </a:cubicBezTo>
                  <a:cubicBezTo>
                    <a:pt x="30" y="164"/>
                    <a:pt x="31" y="164"/>
                    <a:pt x="31" y="164"/>
                  </a:cubicBezTo>
                  <a:cubicBezTo>
                    <a:pt x="31" y="163"/>
                    <a:pt x="30" y="163"/>
                    <a:pt x="30" y="163"/>
                  </a:cubicBezTo>
                  <a:cubicBezTo>
                    <a:pt x="30" y="162"/>
                    <a:pt x="30" y="161"/>
                    <a:pt x="29" y="161"/>
                  </a:cubicBezTo>
                  <a:cubicBezTo>
                    <a:pt x="29" y="160"/>
                    <a:pt x="30" y="159"/>
                    <a:pt x="29" y="158"/>
                  </a:cubicBezTo>
                  <a:cubicBezTo>
                    <a:pt x="28" y="158"/>
                    <a:pt x="29" y="157"/>
                    <a:pt x="29" y="156"/>
                  </a:cubicBezTo>
                  <a:cubicBezTo>
                    <a:pt x="29" y="156"/>
                    <a:pt x="28" y="155"/>
                    <a:pt x="28" y="155"/>
                  </a:cubicBezTo>
                  <a:cubicBezTo>
                    <a:pt x="28" y="154"/>
                    <a:pt x="29" y="153"/>
                    <a:pt x="29" y="152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48"/>
                    <a:pt x="29" y="147"/>
                    <a:pt x="29" y="146"/>
                  </a:cubicBezTo>
                  <a:cubicBezTo>
                    <a:pt x="29" y="146"/>
                    <a:pt x="30" y="145"/>
                    <a:pt x="31" y="144"/>
                  </a:cubicBezTo>
                  <a:cubicBezTo>
                    <a:pt x="31" y="144"/>
                    <a:pt x="32" y="138"/>
                    <a:pt x="32" y="138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1" y="139"/>
                    <a:pt x="30" y="140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0"/>
                    <a:pt x="30" y="138"/>
                    <a:pt x="31" y="138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0" y="136"/>
                    <a:pt x="30" y="136"/>
                    <a:pt x="30" y="135"/>
                  </a:cubicBezTo>
                  <a:cubicBezTo>
                    <a:pt x="30" y="135"/>
                    <a:pt x="31" y="134"/>
                    <a:pt x="31" y="134"/>
                  </a:cubicBezTo>
                  <a:cubicBezTo>
                    <a:pt x="30" y="131"/>
                    <a:pt x="33" y="130"/>
                    <a:pt x="34" y="128"/>
                  </a:cubicBezTo>
                  <a:cubicBezTo>
                    <a:pt x="34" y="127"/>
                    <a:pt x="34" y="126"/>
                    <a:pt x="34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7" y="122"/>
                    <a:pt x="36" y="119"/>
                    <a:pt x="39" y="118"/>
                  </a:cubicBezTo>
                  <a:cubicBezTo>
                    <a:pt x="39" y="118"/>
                    <a:pt x="39" y="117"/>
                    <a:pt x="39" y="117"/>
                  </a:cubicBezTo>
                  <a:cubicBezTo>
                    <a:pt x="39" y="116"/>
                    <a:pt x="37" y="116"/>
                    <a:pt x="37" y="116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8"/>
                    <a:pt x="36" y="120"/>
                    <a:pt x="35" y="12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8"/>
                    <a:pt x="35" y="118"/>
                    <a:pt x="34" y="117"/>
                  </a:cubicBezTo>
                  <a:cubicBezTo>
                    <a:pt x="34" y="116"/>
                    <a:pt x="34" y="116"/>
                    <a:pt x="34" y="115"/>
                  </a:cubicBezTo>
                  <a:cubicBezTo>
                    <a:pt x="34" y="114"/>
                    <a:pt x="34" y="112"/>
                    <a:pt x="34" y="111"/>
                  </a:cubicBezTo>
                  <a:cubicBezTo>
                    <a:pt x="34" y="109"/>
                    <a:pt x="33" y="109"/>
                    <a:pt x="34" y="107"/>
                  </a:cubicBezTo>
                  <a:cubicBezTo>
                    <a:pt x="34" y="106"/>
                    <a:pt x="34" y="105"/>
                    <a:pt x="34" y="103"/>
                  </a:cubicBezTo>
                  <a:cubicBezTo>
                    <a:pt x="34" y="102"/>
                    <a:pt x="32" y="102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1" y="99"/>
                    <a:pt x="31" y="98"/>
                    <a:pt x="30" y="98"/>
                  </a:cubicBezTo>
                  <a:cubicBezTo>
                    <a:pt x="30" y="98"/>
                    <a:pt x="31" y="95"/>
                    <a:pt x="29" y="94"/>
                  </a:cubicBezTo>
                  <a:cubicBezTo>
                    <a:pt x="28" y="91"/>
                    <a:pt x="27" y="92"/>
                    <a:pt x="27" y="90"/>
                  </a:cubicBezTo>
                  <a:cubicBezTo>
                    <a:pt x="27" y="89"/>
                    <a:pt x="29" y="89"/>
                    <a:pt x="30" y="88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7" y="85"/>
                    <a:pt x="25" y="82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4"/>
                    <a:pt x="26" y="86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7"/>
                  </a:cubicBezTo>
                  <a:cubicBezTo>
                    <a:pt x="24" y="86"/>
                    <a:pt x="24" y="85"/>
                    <a:pt x="23" y="84"/>
                  </a:cubicBezTo>
                  <a:cubicBezTo>
                    <a:pt x="23" y="83"/>
                    <a:pt x="21" y="81"/>
                    <a:pt x="20" y="80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8" y="77"/>
                    <a:pt x="18" y="76"/>
                    <a:pt x="18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20" y="75"/>
                    <a:pt x="20" y="75"/>
                  </a:cubicBezTo>
                  <a:cubicBezTo>
                    <a:pt x="20" y="76"/>
                    <a:pt x="21" y="78"/>
                    <a:pt x="21" y="78"/>
                  </a:cubicBezTo>
                  <a:cubicBezTo>
                    <a:pt x="22" y="79"/>
                    <a:pt x="21" y="80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79"/>
                    <a:pt x="25" y="79"/>
                    <a:pt x="25" y="78"/>
                  </a:cubicBezTo>
                  <a:cubicBezTo>
                    <a:pt x="25" y="78"/>
                    <a:pt x="25" y="78"/>
                    <a:pt x="24" y="77"/>
                  </a:cubicBezTo>
                  <a:cubicBezTo>
                    <a:pt x="23" y="75"/>
                    <a:pt x="24" y="75"/>
                    <a:pt x="21" y="74"/>
                  </a:cubicBezTo>
                  <a:cubicBezTo>
                    <a:pt x="21" y="73"/>
                    <a:pt x="21" y="71"/>
                    <a:pt x="20" y="70"/>
                  </a:cubicBezTo>
                  <a:cubicBezTo>
                    <a:pt x="20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5" y="69"/>
                    <a:pt x="14" y="69"/>
                    <a:pt x="14" y="69"/>
                  </a:cubicBezTo>
                  <a:cubicBezTo>
                    <a:pt x="14" y="69"/>
                    <a:pt x="13" y="68"/>
                    <a:pt x="13" y="67"/>
                  </a:cubicBezTo>
                  <a:cubicBezTo>
                    <a:pt x="12" y="66"/>
                    <a:pt x="12" y="66"/>
                    <a:pt x="12" y="64"/>
                  </a:cubicBezTo>
                  <a:cubicBezTo>
                    <a:pt x="14" y="62"/>
                    <a:pt x="14" y="60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3" y="54"/>
                    <a:pt x="12" y="53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10" y="52"/>
                    <a:pt x="11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6" y="48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3"/>
                    <a:pt x="5" y="43"/>
                    <a:pt x="5" y="42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1"/>
                    <a:pt x="5" y="40"/>
                    <a:pt x="6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7"/>
                    <a:pt x="5" y="33"/>
                    <a:pt x="3" y="32"/>
                  </a:cubicBezTo>
                  <a:close/>
                </a:path>
              </a:pathLst>
            </a:custGeom>
            <a:solidFill>
              <a:schemeClr val="accent4"/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D055DCC5-FAFB-4824-BC8B-0FC2DCD1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158" y="5481072"/>
              <a:ext cx="1895845" cy="1857585"/>
            </a:xfrm>
            <a:custGeom>
              <a:avLst/>
              <a:gdLst>
                <a:gd name="T0" fmla="*/ 80 w 419"/>
                <a:gd name="T1" fmla="*/ 268 h 410"/>
                <a:gd name="T2" fmla="*/ 77 w 419"/>
                <a:gd name="T3" fmla="*/ 272 h 410"/>
                <a:gd name="T4" fmla="*/ 63 w 419"/>
                <a:gd name="T5" fmla="*/ 260 h 410"/>
                <a:gd name="T6" fmla="*/ 61 w 419"/>
                <a:gd name="T7" fmla="*/ 251 h 410"/>
                <a:gd name="T8" fmla="*/ 78 w 419"/>
                <a:gd name="T9" fmla="*/ 234 h 410"/>
                <a:gd name="T10" fmla="*/ 96 w 419"/>
                <a:gd name="T11" fmla="*/ 223 h 410"/>
                <a:gd name="T12" fmla="*/ 99 w 419"/>
                <a:gd name="T13" fmla="*/ 213 h 410"/>
                <a:gd name="T14" fmla="*/ 88 w 419"/>
                <a:gd name="T15" fmla="*/ 181 h 410"/>
                <a:gd name="T16" fmla="*/ 90 w 419"/>
                <a:gd name="T17" fmla="*/ 154 h 410"/>
                <a:gd name="T18" fmla="*/ 71 w 419"/>
                <a:gd name="T19" fmla="*/ 138 h 410"/>
                <a:gd name="T20" fmla="*/ 58 w 419"/>
                <a:gd name="T21" fmla="*/ 115 h 410"/>
                <a:gd name="T22" fmla="*/ 41 w 419"/>
                <a:gd name="T23" fmla="*/ 97 h 410"/>
                <a:gd name="T24" fmla="*/ 35 w 419"/>
                <a:gd name="T25" fmla="*/ 62 h 410"/>
                <a:gd name="T26" fmla="*/ 23 w 419"/>
                <a:gd name="T27" fmla="*/ 37 h 410"/>
                <a:gd name="T28" fmla="*/ 4 w 419"/>
                <a:gd name="T29" fmla="*/ 14 h 410"/>
                <a:gd name="T30" fmla="*/ 27 w 419"/>
                <a:gd name="T31" fmla="*/ 2 h 410"/>
                <a:gd name="T32" fmla="*/ 51 w 419"/>
                <a:gd name="T33" fmla="*/ 10 h 410"/>
                <a:gd name="T34" fmla="*/ 82 w 419"/>
                <a:gd name="T35" fmla="*/ 6 h 410"/>
                <a:gd name="T36" fmla="*/ 104 w 419"/>
                <a:gd name="T37" fmla="*/ 34 h 410"/>
                <a:gd name="T38" fmla="*/ 138 w 419"/>
                <a:gd name="T39" fmla="*/ 51 h 410"/>
                <a:gd name="T40" fmla="*/ 160 w 419"/>
                <a:gd name="T41" fmla="*/ 65 h 410"/>
                <a:gd name="T42" fmla="*/ 202 w 419"/>
                <a:gd name="T43" fmla="*/ 60 h 410"/>
                <a:gd name="T44" fmla="*/ 231 w 419"/>
                <a:gd name="T45" fmla="*/ 79 h 410"/>
                <a:gd name="T46" fmla="*/ 246 w 419"/>
                <a:gd name="T47" fmla="*/ 102 h 410"/>
                <a:gd name="T48" fmla="*/ 252 w 419"/>
                <a:gd name="T49" fmla="*/ 145 h 410"/>
                <a:gd name="T50" fmla="*/ 252 w 419"/>
                <a:gd name="T51" fmla="*/ 178 h 410"/>
                <a:gd name="T52" fmla="*/ 278 w 419"/>
                <a:gd name="T53" fmla="*/ 187 h 410"/>
                <a:gd name="T54" fmla="*/ 294 w 419"/>
                <a:gd name="T55" fmla="*/ 175 h 410"/>
                <a:gd name="T56" fmla="*/ 322 w 419"/>
                <a:gd name="T57" fmla="*/ 163 h 410"/>
                <a:gd name="T58" fmla="*/ 351 w 419"/>
                <a:gd name="T59" fmla="*/ 170 h 410"/>
                <a:gd name="T60" fmla="*/ 405 w 419"/>
                <a:gd name="T61" fmla="*/ 197 h 410"/>
                <a:gd name="T62" fmla="*/ 419 w 419"/>
                <a:gd name="T63" fmla="*/ 231 h 410"/>
                <a:gd name="T64" fmla="*/ 417 w 419"/>
                <a:gd name="T65" fmla="*/ 251 h 410"/>
                <a:gd name="T66" fmla="*/ 416 w 419"/>
                <a:gd name="T67" fmla="*/ 269 h 410"/>
                <a:gd name="T68" fmla="*/ 411 w 419"/>
                <a:gd name="T69" fmla="*/ 294 h 410"/>
                <a:gd name="T70" fmla="*/ 385 w 419"/>
                <a:gd name="T71" fmla="*/ 302 h 410"/>
                <a:gd name="T72" fmla="*/ 372 w 419"/>
                <a:gd name="T73" fmla="*/ 311 h 410"/>
                <a:gd name="T74" fmla="*/ 357 w 419"/>
                <a:gd name="T75" fmla="*/ 345 h 410"/>
                <a:gd name="T76" fmla="*/ 346 w 419"/>
                <a:gd name="T77" fmla="*/ 365 h 410"/>
                <a:gd name="T78" fmla="*/ 315 w 419"/>
                <a:gd name="T79" fmla="*/ 385 h 410"/>
                <a:gd name="T80" fmla="*/ 286 w 419"/>
                <a:gd name="T81" fmla="*/ 404 h 410"/>
                <a:gd name="T82" fmla="*/ 261 w 419"/>
                <a:gd name="T83" fmla="*/ 389 h 410"/>
                <a:gd name="T84" fmla="*/ 244 w 419"/>
                <a:gd name="T85" fmla="*/ 370 h 410"/>
                <a:gd name="T86" fmla="*/ 223 w 419"/>
                <a:gd name="T87" fmla="*/ 365 h 410"/>
                <a:gd name="T88" fmla="*/ 200 w 419"/>
                <a:gd name="T89" fmla="*/ 361 h 410"/>
                <a:gd name="T90" fmla="*/ 182 w 419"/>
                <a:gd name="T91" fmla="*/ 340 h 410"/>
                <a:gd name="T92" fmla="*/ 152 w 419"/>
                <a:gd name="T93" fmla="*/ 335 h 410"/>
                <a:gd name="T94" fmla="*/ 147 w 419"/>
                <a:gd name="T95" fmla="*/ 330 h 410"/>
                <a:gd name="T96" fmla="*/ 146 w 419"/>
                <a:gd name="T97" fmla="*/ 332 h 410"/>
                <a:gd name="T98" fmla="*/ 142 w 419"/>
                <a:gd name="T99" fmla="*/ 322 h 410"/>
                <a:gd name="T100" fmla="*/ 131 w 419"/>
                <a:gd name="T101" fmla="*/ 304 h 410"/>
                <a:gd name="T102" fmla="*/ 116 w 419"/>
                <a:gd name="T103" fmla="*/ 291 h 410"/>
                <a:gd name="T104" fmla="*/ 110 w 419"/>
                <a:gd name="T105" fmla="*/ 286 h 410"/>
                <a:gd name="T106" fmla="*/ 99 w 419"/>
                <a:gd name="T107" fmla="*/ 279 h 410"/>
                <a:gd name="T108" fmla="*/ 98 w 419"/>
                <a:gd name="T109" fmla="*/ 278 h 410"/>
                <a:gd name="T110" fmla="*/ 97 w 419"/>
                <a:gd name="T111" fmla="*/ 279 h 410"/>
                <a:gd name="T112" fmla="*/ 86 w 419"/>
                <a:gd name="T113" fmla="*/ 273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9" h="410">
                  <a:moveTo>
                    <a:pt x="86" y="271"/>
                  </a:moveTo>
                  <a:cubicBezTo>
                    <a:pt x="85" y="271"/>
                    <a:pt x="85" y="272"/>
                    <a:pt x="84" y="272"/>
                  </a:cubicBezTo>
                  <a:cubicBezTo>
                    <a:pt x="84" y="272"/>
                    <a:pt x="84" y="271"/>
                    <a:pt x="83" y="271"/>
                  </a:cubicBezTo>
                  <a:cubicBezTo>
                    <a:pt x="83" y="270"/>
                    <a:pt x="83" y="270"/>
                    <a:pt x="82" y="270"/>
                  </a:cubicBezTo>
                  <a:cubicBezTo>
                    <a:pt x="82" y="270"/>
                    <a:pt x="81" y="269"/>
                    <a:pt x="80" y="268"/>
                  </a:cubicBezTo>
                  <a:cubicBezTo>
                    <a:pt x="80" y="268"/>
                    <a:pt x="80" y="268"/>
                    <a:pt x="80" y="268"/>
                  </a:cubicBezTo>
                  <a:cubicBezTo>
                    <a:pt x="79" y="268"/>
                    <a:pt x="79" y="269"/>
                    <a:pt x="79" y="270"/>
                  </a:cubicBezTo>
                  <a:cubicBezTo>
                    <a:pt x="78" y="270"/>
                    <a:pt x="78" y="270"/>
                    <a:pt x="78" y="270"/>
                  </a:cubicBezTo>
                  <a:cubicBezTo>
                    <a:pt x="78" y="270"/>
                    <a:pt x="76" y="269"/>
                    <a:pt x="76" y="270"/>
                  </a:cubicBezTo>
                  <a:cubicBezTo>
                    <a:pt x="76" y="270"/>
                    <a:pt x="76" y="271"/>
                    <a:pt x="76" y="271"/>
                  </a:cubicBezTo>
                  <a:cubicBezTo>
                    <a:pt x="76" y="271"/>
                    <a:pt x="77" y="271"/>
                    <a:pt x="77" y="272"/>
                  </a:cubicBezTo>
                  <a:cubicBezTo>
                    <a:pt x="77" y="272"/>
                    <a:pt x="77" y="272"/>
                    <a:pt x="77" y="272"/>
                  </a:cubicBezTo>
                  <a:cubicBezTo>
                    <a:pt x="74" y="274"/>
                    <a:pt x="73" y="271"/>
                    <a:pt x="72" y="270"/>
                  </a:cubicBezTo>
                  <a:cubicBezTo>
                    <a:pt x="70" y="270"/>
                    <a:pt x="70" y="271"/>
                    <a:pt x="68" y="270"/>
                  </a:cubicBezTo>
                  <a:cubicBezTo>
                    <a:pt x="68" y="269"/>
                    <a:pt x="68" y="268"/>
                    <a:pt x="67" y="268"/>
                  </a:cubicBezTo>
                  <a:cubicBezTo>
                    <a:pt x="66" y="266"/>
                    <a:pt x="65" y="268"/>
                    <a:pt x="65" y="264"/>
                  </a:cubicBezTo>
                  <a:cubicBezTo>
                    <a:pt x="65" y="263"/>
                    <a:pt x="62" y="263"/>
                    <a:pt x="62" y="262"/>
                  </a:cubicBezTo>
                  <a:cubicBezTo>
                    <a:pt x="63" y="261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9"/>
                  </a:cubicBezTo>
                  <a:cubicBezTo>
                    <a:pt x="64" y="259"/>
                    <a:pt x="65" y="260"/>
                    <a:pt x="65" y="260"/>
                  </a:cubicBezTo>
                  <a:cubicBezTo>
                    <a:pt x="65" y="260"/>
                    <a:pt x="65" y="260"/>
                    <a:pt x="65" y="260"/>
                  </a:cubicBezTo>
                  <a:cubicBezTo>
                    <a:pt x="65" y="259"/>
                    <a:pt x="64" y="258"/>
                    <a:pt x="63" y="257"/>
                  </a:cubicBezTo>
                  <a:cubicBezTo>
                    <a:pt x="63" y="257"/>
                    <a:pt x="63" y="256"/>
                    <a:pt x="63" y="255"/>
                  </a:cubicBezTo>
                  <a:cubicBezTo>
                    <a:pt x="60" y="254"/>
                    <a:pt x="62" y="254"/>
                    <a:pt x="61" y="251"/>
                  </a:cubicBezTo>
                  <a:cubicBezTo>
                    <a:pt x="60" y="251"/>
                    <a:pt x="60" y="251"/>
                    <a:pt x="60" y="251"/>
                  </a:cubicBezTo>
                  <a:cubicBezTo>
                    <a:pt x="58" y="250"/>
                    <a:pt x="58" y="248"/>
                    <a:pt x="58" y="246"/>
                  </a:cubicBezTo>
                  <a:cubicBezTo>
                    <a:pt x="58" y="246"/>
                    <a:pt x="60" y="243"/>
                    <a:pt x="62" y="241"/>
                  </a:cubicBezTo>
                  <a:cubicBezTo>
                    <a:pt x="63" y="239"/>
                    <a:pt x="66" y="234"/>
                    <a:pt x="66" y="233"/>
                  </a:cubicBezTo>
                  <a:cubicBezTo>
                    <a:pt x="67" y="232"/>
                    <a:pt x="68" y="231"/>
                    <a:pt x="69" y="232"/>
                  </a:cubicBezTo>
                  <a:cubicBezTo>
                    <a:pt x="70" y="234"/>
                    <a:pt x="76" y="234"/>
                    <a:pt x="78" y="234"/>
                  </a:cubicBezTo>
                  <a:cubicBezTo>
                    <a:pt x="80" y="233"/>
                    <a:pt x="85" y="235"/>
                    <a:pt x="85" y="235"/>
                  </a:cubicBezTo>
                  <a:cubicBezTo>
                    <a:pt x="85" y="235"/>
                    <a:pt x="87" y="237"/>
                    <a:pt x="88" y="236"/>
                  </a:cubicBezTo>
                  <a:cubicBezTo>
                    <a:pt x="90" y="235"/>
                    <a:pt x="92" y="233"/>
                    <a:pt x="92" y="233"/>
                  </a:cubicBezTo>
                  <a:cubicBezTo>
                    <a:pt x="92" y="233"/>
                    <a:pt x="94" y="229"/>
                    <a:pt x="92" y="229"/>
                  </a:cubicBezTo>
                  <a:cubicBezTo>
                    <a:pt x="90" y="228"/>
                    <a:pt x="88" y="225"/>
                    <a:pt x="91" y="225"/>
                  </a:cubicBezTo>
                  <a:cubicBezTo>
                    <a:pt x="95" y="225"/>
                    <a:pt x="95" y="224"/>
                    <a:pt x="96" y="223"/>
                  </a:cubicBezTo>
                  <a:cubicBezTo>
                    <a:pt x="97" y="223"/>
                    <a:pt x="102" y="222"/>
                    <a:pt x="103" y="223"/>
                  </a:cubicBezTo>
                  <a:cubicBezTo>
                    <a:pt x="105" y="224"/>
                    <a:pt x="108" y="225"/>
                    <a:pt x="109" y="223"/>
                  </a:cubicBezTo>
                  <a:cubicBezTo>
                    <a:pt x="110" y="220"/>
                    <a:pt x="110" y="218"/>
                    <a:pt x="109" y="217"/>
                  </a:cubicBezTo>
                  <a:cubicBezTo>
                    <a:pt x="108" y="216"/>
                    <a:pt x="106" y="216"/>
                    <a:pt x="106" y="218"/>
                  </a:cubicBezTo>
                  <a:cubicBezTo>
                    <a:pt x="105" y="219"/>
                    <a:pt x="103" y="218"/>
                    <a:pt x="102" y="217"/>
                  </a:cubicBezTo>
                  <a:cubicBezTo>
                    <a:pt x="101" y="216"/>
                    <a:pt x="99" y="213"/>
                    <a:pt x="99" y="213"/>
                  </a:cubicBezTo>
                  <a:cubicBezTo>
                    <a:pt x="99" y="213"/>
                    <a:pt x="99" y="209"/>
                    <a:pt x="99" y="208"/>
                  </a:cubicBezTo>
                  <a:cubicBezTo>
                    <a:pt x="99" y="207"/>
                    <a:pt x="98" y="205"/>
                    <a:pt x="96" y="204"/>
                  </a:cubicBezTo>
                  <a:cubicBezTo>
                    <a:pt x="94" y="203"/>
                    <a:pt x="91" y="200"/>
                    <a:pt x="94" y="198"/>
                  </a:cubicBezTo>
                  <a:cubicBezTo>
                    <a:pt x="97" y="195"/>
                    <a:pt x="96" y="192"/>
                    <a:pt x="94" y="191"/>
                  </a:cubicBezTo>
                  <a:cubicBezTo>
                    <a:pt x="92" y="190"/>
                    <a:pt x="91" y="187"/>
                    <a:pt x="90" y="186"/>
                  </a:cubicBezTo>
                  <a:cubicBezTo>
                    <a:pt x="89" y="186"/>
                    <a:pt x="88" y="184"/>
                    <a:pt x="88" y="181"/>
                  </a:cubicBezTo>
                  <a:cubicBezTo>
                    <a:pt x="89" y="179"/>
                    <a:pt x="90" y="176"/>
                    <a:pt x="90" y="175"/>
                  </a:cubicBezTo>
                  <a:cubicBezTo>
                    <a:pt x="90" y="174"/>
                    <a:pt x="92" y="173"/>
                    <a:pt x="89" y="172"/>
                  </a:cubicBezTo>
                  <a:cubicBezTo>
                    <a:pt x="87" y="171"/>
                    <a:pt x="86" y="170"/>
                    <a:pt x="86" y="168"/>
                  </a:cubicBezTo>
                  <a:cubicBezTo>
                    <a:pt x="86" y="166"/>
                    <a:pt x="86" y="164"/>
                    <a:pt x="85" y="164"/>
                  </a:cubicBezTo>
                  <a:cubicBezTo>
                    <a:pt x="83" y="163"/>
                    <a:pt x="83" y="157"/>
                    <a:pt x="85" y="157"/>
                  </a:cubicBezTo>
                  <a:cubicBezTo>
                    <a:pt x="88" y="156"/>
                    <a:pt x="89" y="155"/>
                    <a:pt x="90" y="154"/>
                  </a:cubicBezTo>
                  <a:cubicBezTo>
                    <a:pt x="92" y="153"/>
                    <a:pt x="92" y="153"/>
                    <a:pt x="92" y="151"/>
                  </a:cubicBezTo>
                  <a:cubicBezTo>
                    <a:pt x="92" y="148"/>
                    <a:pt x="89" y="144"/>
                    <a:pt x="88" y="144"/>
                  </a:cubicBezTo>
                  <a:cubicBezTo>
                    <a:pt x="87" y="144"/>
                    <a:pt x="84" y="144"/>
                    <a:pt x="83" y="144"/>
                  </a:cubicBezTo>
                  <a:cubicBezTo>
                    <a:pt x="82" y="143"/>
                    <a:pt x="79" y="141"/>
                    <a:pt x="77" y="141"/>
                  </a:cubicBezTo>
                  <a:cubicBezTo>
                    <a:pt x="75" y="142"/>
                    <a:pt x="73" y="142"/>
                    <a:pt x="73" y="141"/>
                  </a:cubicBezTo>
                  <a:cubicBezTo>
                    <a:pt x="73" y="140"/>
                    <a:pt x="73" y="138"/>
                    <a:pt x="71" y="138"/>
                  </a:cubicBezTo>
                  <a:cubicBezTo>
                    <a:pt x="69" y="137"/>
                    <a:pt x="68" y="137"/>
                    <a:pt x="67" y="136"/>
                  </a:cubicBezTo>
                  <a:cubicBezTo>
                    <a:pt x="66" y="135"/>
                    <a:pt x="68" y="132"/>
                    <a:pt x="69" y="131"/>
                  </a:cubicBezTo>
                  <a:cubicBezTo>
                    <a:pt x="70" y="130"/>
                    <a:pt x="70" y="128"/>
                    <a:pt x="69" y="127"/>
                  </a:cubicBezTo>
                  <a:cubicBezTo>
                    <a:pt x="69" y="125"/>
                    <a:pt x="67" y="121"/>
                    <a:pt x="67" y="121"/>
                  </a:cubicBezTo>
                  <a:cubicBezTo>
                    <a:pt x="67" y="121"/>
                    <a:pt x="65" y="118"/>
                    <a:pt x="63" y="118"/>
                  </a:cubicBezTo>
                  <a:cubicBezTo>
                    <a:pt x="60" y="118"/>
                    <a:pt x="59" y="117"/>
                    <a:pt x="58" y="115"/>
                  </a:cubicBezTo>
                  <a:cubicBezTo>
                    <a:pt x="57" y="113"/>
                    <a:pt x="56" y="111"/>
                    <a:pt x="56" y="109"/>
                  </a:cubicBezTo>
                  <a:cubicBezTo>
                    <a:pt x="56" y="108"/>
                    <a:pt x="54" y="105"/>
                    <a:pt x="52" y="106"/>
                  </a:cubicBezTo>
                  <a:cubicBezTo>
                    <a:pt x="50" y="106"/>
                    <a:pt x="47" y="102"/>
                    <a:pt x="50" y="101"/>
                  </a:cubicBezTo>
                  <a:cubicBezTo>
                    <a:pt x="53" y="101"/>
                    <a:pt x="54" y="96"/>
                    <a:pt x="52" y="96"/>
                  </a:cubicBezTo>
                  <a:cubicBezTo>
                    <a:pt x="49" y="96"/>
                    <a:pt x="48" y="96"/>
                    <a:pt x="46" y="98"/>
                  </a:cubicBezTo>
                  <a:cubicBezTo>
                    <a:pt x="44" y="99"/>
                    <a:pt x="42" y="98"/>
                    <a:pt x="41" y="97"/>
                  </a:cubicBezTo>
                  <a:cubicBezTo>
                    <a:pt x="41" y="95"/>
                    <a:pt x="39" y="94"/>
                    <a:pt x="41" y="92"/>
                  </a:cubicBezTo>
                  <a:cubicBezTo>
                    <a:pt x="43" y="90"/>
                    <a:pt x="41" y="86"/>
                    <a:pt x="41" y="85"/>
                  </a:cubicBezTo>
                  <a:cubicBezTo>
                    <a:pt x="41" y="84"/>
                    <a:pt x="34" y="80"/>
                    <a:pt x="34" y="80"/>
                  </a:cubicBezTo>
                  <a:cubicBezTo>
                    <a:pt x="34" y="80"/>
                    <a:pt x="33" y="77"/>
                    <a:pt x="34" y="74"/>
                  </a:cubicBezTo>
                  <a:cubicBezTo>
                    <a:pt x="36" y="71"/>
                    <a:pt x="36" y="66"/>
                    <a:pt x="36" y="66"/>
                  </a:cubicBezTo>
                  <a:cubicBezTo>
                    <a:pt x="36" y="66"/>
                    <a:pt x="37" y="63"/>
                    <a:pt x="35" y="62"/>
                  </a:cubicBezTo>
                  <a:cubicBezTo>
                    <a:pt x="33" y="60"/>
                    <a:pt x="29" y="55"/>
                    <a:pt x="28" y="54"/>
                  </a:cubicBezTo>
                  <a:cubicBezTo>
                    <a:pt x="27" y="53"/>
                    <a:pt x="26" y="53"/>
                    <a:pt x="25" y="53"/>
                  </a:cubicBezTo>
                  <a:cubicBezTo>
                    <a:pt x="23" y="54"/>
                    <a:pt x="21" y="53"/>
                    <a:pt x="22" y="51"/>
                  </a:cubicBezTo>
                  <a:cubicBezTo>
                    <a:pt x="23" y="49"/>
                    <a:pt x="23" y="43"/>
                    <a:pt x="23" y="43"/>
                  </a:cubicBezTo>
                  <a:cubicBezTo>
                    <a:pt x="23" y="43"/>
                    <a:pt x="22" y="41"/>
                    <a:pt x="24" y="40"/>
                  </a:cubicBezTo>
                  <a:cubicBezTo>
                    <a:pt x="25" y="39"/>
                    <a:pt x="25" y="37"/>
                    <a:pt x="23" y="37"/>
                  </a:cubicBezTo>
                  <a:cubicBezTo>
                    <a:pt x="21" y="37"/>
                    <a:pt x="18" y="37"/>
                    <a:pt x="18" y="36"/>
                  </a:cubicBezTo>
                  <a:cubicBezTo>
                    <a:pt x="17" y="35"/>
                    <a:pt x="8" y="27"/>
                    <a:pt x="8" y="26"/>
                  </a:cubicBezTo>
                  <a:cubicBezTo>
                    <a:pt x="7" y="25"/>
                    <a:pt x="7" y="24"/>
                    <a:pt x="7" y="22"/>
                  </a:cubicBezTo>
                  <a:cubicBezTo>
                    <a:pt x="7" y="21"/>
                    <a:pt x="6" y="19"/>
                    <a:pt x="4" y="19"/>
                  </a:cubicBezTo>
                  <a:cubicBezTo>
                    <a:pt x="3" y="19"/>
                    <a:pt x="0" y="17"/>
                    <a:pt x="0" y="17"/>
                  </a:cubicBezTo>
                  <a:cubicBezTo>
                    <a:pt x="0" y="17"/>
                    <a:pt x="1" y="13"/>
                    <a:pt x="4" y="14"/>
                  </a:cubicBezTo>
                  <a:cubicBezTo>
                    <a:pt x="8" y="14"/>
                    <a:pt x="9" y="14"/>
                    <a:pt x="11" y="14"/>
                  </a:cubicBezTo>
                  <a:cubicBezTo>
                    <a:pt x="12" y="15"/>
                    <a:pt x="12" y="13"/>
                    <a:pt x="12" y="11"/>
                  </a:cubicBezTo>
                  <a:cubicBezTo>
                    <a:pt x="12" y="10"/>
                    <a:pt x="14" y="8"/>
                    <a:pt x="16" y="8"/>
                  </a:cubicBezTo>
                  <a:cubicBezTo>
                    <a:pt x="18" y="9"/>
                    <a:pt x="21" y="8"/>
                    <a:pt x="21" y="8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1"/>
                    <a:pt x="27" y="2"/>
                  </a:cubicBezTo>
                  <a:cubicBezTo>
                    <a:pt x="29" y="4"/>
                    <a:pt x="31" y="4"/>
                    <a:pt x="32" y="3"/>
                  </a:cubicBezTo>
                  <a:cubicBezTo>
                    <a:pt x="33" y="2"/>
                    <a:pt x="36" y="0"/>
                    <a:pt x="38" y="2"/>
                  </a:cubicBezTo>
                  <a:cubicBezTo>
                    <a:pt x="39" y="4"/>
                    <a:pt x="40" y="4"/>
                    <a:pt x="42" y="3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7" y="2"/>
                    <a:pt x="48" y="3"/>
                    <a:pt x="49" y="5"/>
                  </a:cubicBezTo>
                  <a:cubicBezTo>
                    <a:pt x="50" y="6"/>
                    <a:pt x="49" y="9"/>
                    <a:pt x="51" y="10"/>
                  </a:cubicBezTo>
                  <a:cubicBezTo>
                    <a:pt x="53" y="11"/>
                    <a:pt x="57" y="10"/>
                    <a:pt x="57" y="10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59" y="6"/>
                    <a:pt x="61" y="5"/>
                    <a:pt x="62" y="6"/>
                  </a:cubicBezTo>
                  <a:cubicBezTo>
                    <a:pt x="63" y="6"/>
                    <a:pt x="67" y="6"/>
                    <a:pt x="69" y="4"/>
                  </a:cubicBezTo>
                  <a:cubicBezTo>
                    <a:pt x="71" y="3"/>
                    <a:pt x="77" y="4"/>
                    <a:pt x="78" y="4"/>
                  </a:cubicBezTo>
                  <a:cubicBezTo>
                    <a:pt x="79" y="4"/>
                    <a:pt x="81" y="5"/>
                    <a:pt x="82" y="6"/>
                  </a:cubicBezTo>
                  <a:cubicBezTo>
                    <a:pt x="82" y="8"/>
                    <a:pt x="85" y="10"/>
                    <a:pt x="86" y="9"/>
                  </a:cubicBezTo>
                  <a:cubicBezTo>
                    <a:pt x="88" y="7"/>
                    <a:pt x="90" y="6"/>
                    <a:pt x="92" y="6"/>
                  </a:cubicBezTo>
                  <a:cubicBezTo>
                    <a:pt x="94" y="6"/>
                    <a:pt x="97" y="8"/>
                    <a:pt x="97" y="11"/>
                  </a:cubicBezTo>
                  <a:cubicBezTo>
                    <a:pt x="98" y="13"/>
                    <a:pt x="98" y="17"/>
                    <a:pt x="99" y="19"/>
                  </a:cubicBezTo>
                  <a:cubicBezTo>
                    <a:pt x="99" y="21"/>
                    <a:pt x="99" y="29"/>
                    <a:pt x="99" y="31"/>
                  </a:cubicBezTo>
                  <a:cubicBezTo>
                    <a:pt x="99" y="32"/>
                    <a:pt x="102" y="36"/>
                    <a:pt x="104" y="34"/>
                  </a:cubicBezTo>
                  <a:cubicBezTo>
                    <a:pt x="106" y="32"/>
                    <a:pt x="110" y="31"/>
                    <a:pt x="110" y="30"/>
                  </a:cubicBezTo>
                  <a:cubicBezTo>
                    <a:pt x="111" y="30"/>
                    <a:pt x="114" y="29"/>
                    <a:pt x="114" y="31"/>
                  </a:cubicBezTo>
                  <a:cubicBezTo>
                    <a:pt x="114" y="33"/>
                    <a:pt x="116" y="34"/>
                    <a:pt x="118" y="35"/>
                  </a:cubicBezTo>
                  <a:cubicBezTo>
                    <a:pt x="120" y="36"/>
                    <a:pt x="123" y="38"/>
                    <a:pt x="125" y="40"/>
                  </a:cubicBezTo>
                  <a:cubicBezTo>
                    <a:pt x="126" y="42"/>
                    <a:pt x="129" y="47"/>
                    <a:pt x="132" y="47"/>
                  </a:cubicBezTo>
                  <a:cubicBezTo>
                    <a:pt x="135" y="48"/>
                    <a:pt x="138" y="49"/>
                    <a:pt x="138" y="51"/>
                  </a:cubicBezTo>
                  <a:cubicBezTo>
                    <a:pt x="138" y="52"/>
                    <a:pt x="138" y="56"/>
                    <a:pt x="139" y="58"/>
                  </a:cubicBezTo>
                  <a:cubicBezTo>
                    <a:pt x="139" y="59"/>
                    <a:pt x="141" y="59"/>
                    <a:pt x="143" y="59"/>
                  </a:cubicBezTo>
                  <a:cubicBezTo>
                    <a:pt x="145" y="59"/>
                    <a:pt x="146" y="59"/>
                    <a:pt x="147" y="61"/>
                  </a:cubicBezTo>
                  <a:cubicBezTo>
                    <a:pt x="147" y="63"/>
                    <a:pt x="149" y="63"/>
                    <a:pt x="150" y="61"/>
                  </a:cubicBezTo>
                  <a:cubicBezTo>
                    <a:pt x="152" y="59"/>
                    <a:pt x="154" y="60"/>
                    <a:pt x="155" y="62"/>
                  </a:cubicBezTo>
                  <a:cubicBezTo>
                    <a:pt x="156" y="63"/>
                    <a:pt x="159" y="66"/>
                    <a:pt x="160" y="65"/>
                  </a:cubicBezTo>
                  <a:cubicBezTo>
                    <a:pt x="162" y="64"/>
                    <a:pt x="163" y="63"/>
                    <a:pt x="165" y="63"/>
                  </a:cubicBezTo>
                  <a:cubicBezTo>
                    <a:pt x="167" y="63"/>
                    <a:pt x="170" y="59"/>
                    <a:pt x="172" y="62"/>
                  </a:cubicBezTo>
                  <a:cubicBezTo>
                    <a:pt x="174" y="64"/>
                    <a:pt x="178" y="65"/>
                    <a:pt x="180" y="65"/>
                  </a:cubicBezTo>
                  <a:cubicBezTo>
                    <a:pt x="181" y="65"/>
                    <a:pt x="189" y="64"/>
                    <a:pt x="190" y="64"/>
                  </a:cubicBezTo>
                  <a:cubicBezTo>
                    <a:pt x="191" y="64"/>
                    <a:pt x="198" y="63"/>
                    <a:pt x="198" y="63"/>
                  </a:cubicBezTo>
                  <a:cubicBezTo>
                    <a:pt x="199" y="62"/>
                    <a:pt x="201" y="61"/>
                    <a:pt x="202" y="60"/>
                  </a:cubicBezTo>
                  <a:cubicBezTo>
                    <a:pt x="202" y="59"/>
                    <a:pt x="204" y="58"/>
                    <a:pt x="205" y="59"/>
                  </a:cubicBezTo>
                  <a:cubicBezTo>
                    <a:pt x="206" y="61"/>
                    <a:pt x="212" y="66"/>
                    <a:pt x="212" y="66"/>
                  </a:cubicBezTo>
                  <a:cubicBezTo>
                    <a:pt x="212" y="66"/>
                    <a:pt x="217" y="69"/>
                    <a:pt x="220" y="68"/>
                  </a:cubicBezTo>
                  <a:cubicBezTo>
                    <a:pt x="223" y="68"/>
                    <a:pt x="227" y="68"/>
                    <a:pt x="228" y="68"/>
                  </a:cubicBezTo>
                  <a:cubicBezTo>
                    <a:pt x="229" y="68"/>
                    <a:pt x="230" y="68"/>
                    <a:pt x="230" y="71"/>
                  </a:cubicBezTo>
                  <a:cubicBezTo>
                    <a:pt x="230" y="74"/>
                    <a:pt x="231" y="79"/>
                    <a:pt x="231" y="79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2" y="82"/>
                    <a:pt x="235" y="82"/>
                    <a:pt x="237" y="82"/>
                  </a:cubicBezTo>
                  <a:cubicBezTo>
                    <a:pt x="238" y="82"/>
                    <a:pt x="239" y="83"/>
                    <a:pt x="239" y="85"/>
                  </a:cubicBezTo>
                  <a:cubicBezTo>
                    <a:pt x="239" y="86"/>
                    <a:pt x="239" y="90"/>
                    <a:pt x="241" y="91"/>
                  </a:cubicBezTo>
                  <a:cubicBezTo>
                    <a:pt x="242" y="93"/>
                    <a:pt x="244" y="95"/>
                    <a:pt x="245" y="96"/>
                  </a:cubicBezTo>
                  <a:cubicBezTo>
                    <a:pt x="246" y="98"/>
                    <a:pt x="247" y="101"/>
                    <a:pt x="246" y="102"/>
                  </a:cubicBezTo>
                  <a:cubicBezTo>
                    <a:pt x="246" y="104"/>
                    <a:pt x="245" y="108"/>
                    <a:pt x="246" y="109"/>
                  </a:cubicBezTo>
                  <a:cubicBezTo>
                    <a:pt x="247" y="110"/>
                    <a:pt x="251" y="115"/>
                    <a:pt x="251" y="116"/>
                  </a:cubicBezTo>
                  <a:cubicBezTo>
                    <a:pt x="252" y="116"/>
                    <a:pt x="254" y="121"/>
                    <a:pt x="254" y="124"/>
                  </a:cubicBezTo>
                  <a:cubicBezTo>
                    <a:pt x="253" y="126"/>
                    <a:pt x="252" y="132"/>
                    <a:pt x="253" y="133"/>
                  </a:cubicBezTo>
                  <a:cubicBezTo>
                    <a:pt x="253" y="133"/>
                    <a:pt x="251" y="138"/>
                    <a:pt x="252" y="140"/>
                  </a:cubicBezTo>
                  <a:cubicBezTo>
                    <a:pt x="254" y="141"/>
                    <a:pt x="252" y="144"/>
                    <a:pt x="252" y="145"/>
                  </a:cubicBezTo>
                  <a:cubicBezTo>
                    <a:pt x="252" y="147"/>
                    <a:pt x="250" y="148"/>
                    <a:pt x="253" y="150"/>
                  </a:cubicBezTo>
                  <a:cubicBezTo>
                    <a:pt x="256" y="151"/>
                    <a:pt x="255" y="154"/>
                    <a:pt x="254" y="155"/>
                  </a:cubicBezTo>
                  <a:cubicBezTo>
                    <a:pt x="253" y="156"/>
                    <a:pt x="254" y="164"/>
                    <a:pt x="254" y="165"/>
                  </a:cubicBezTo>
                  <a:cubicBezTo>
                    <a:pt x="254" y="166"/>
                    <a:pt x="253" y="172"/>
                    <a:pt x="253" y="173"/>
                  </a:cubicBezTo>
                  <a:cubicBezTo>
                    <a:pt x="253" y="174"/>
                    <a:pt x="253" y="175"/>
                    <a:pt x="251" y="176"/>
                  </a:cubicBezTo>
                  <a:cubicBezTo>
                    <a:pt x="249" y="176"/>
                    <a:pt x="249" y="178"/>
                    <a:pt x="252" y="178"/>
                  </a:cubicBezTo>
                  <a:cubicBezTo>
                    <a:pt x="255" y="178"/>
                    <a:pt x="256" y="178"/>
                    <a:pt x="257" y="179"/>
                  </a:cubicBezTo>
                  <a:cubicBezTo>
                    <a:pt x="258" y="180"/>
                    <a:pt x="263" y="182"/>
                    <a:pt x="265" y="180"/>
                  </a:cubicBezTo>
                  <a:cubicBezTo>
                    <a:pt x="267" y="179"/>
                    <a:pt x="268" y="179"/>
                    <a:pt x="269" y="179"/>
                  </a:cubicBezTo>
                  <a:cubicBezTo>
                    <a:pt x="271" y="179"/>
                    <a:pt x="273" y="179"/>
                    <a:pt x="272" y="180"/>
                  </a:cubicBezTo>
                  <a:cubicBezTo>
                    <a:pt x="272" y="182"/>
                    <a:pt x="272" y="185"/>
                    <a:pt x="274" y="185"/>
                  </a:cubicBezTo>
                  <a:cubicBezTo>
                    <a:pt x="276" y="185"/>
                    <a:pt x="277" y="185"/>
                    <a:pt x="278" y="187"/>
                  </a:cubicBezTo>
                  <a:cubicBezTo>
                    <a:pt x="278" y="189"/>
                    <a:pt x="281" y="188"/>
                    <a:pt x="280" y="185"/>
                  </a:cubicBezTo>
                  <a:cubicBezTo>
                    <a:pt x="280" y="182"/>
                    <a:pt x="282" y="180"/>
                    <a:pt x="284" y="182"/>
                  </a:cubicBezTo>
                  <a:cubicBezTo>
                    <a:pt x="286" y="183"/>
                    <a:pt x="288" y="184"/>
                    <a:pt x="289" y="185"/>
                  </a:cubicBezTo>
                  <a:cubicBezTo>
                    <a:pt x="290" y="186"/>
                    <a:pt x="293" y="186"/>
                    <a:pt x="293" y="184"/>
                  </a:cubicBezTo>
                  <a:cubicBezTo>
                    <a:pt x="294" y="183"/>
                    <a:pt x="294" y="181"/>
                    <a:pt x="292" y="180"/>
                  </a:cubicBezTo>
                  <a:cubicBezTo>
                    <a:pt x="290" y="179"/>
                    <a:pt x="292" y="176"/>
                    <a:pt x="294" y="175"/>
                  </a:cubicBezTo>
                  <a:cubicBezTo>
                    <a:pt x="295" y="173"/>
                    <a:pt x="297" y="174"/>
                    <a:pt x="298" y="175"/>
                  </a:cubicBezTo>
                  <a:cubicBezTo>
                    <a:pt x="298" y="175"/>
                    <a:pt x="301" y="177"/>
                    <a:pt x="303" y="177"/>
                  </a:cubicBezTo>
                  <a:cubicBezTo>
                    <a:pt x="305" y="176"/>
                    <a:pt x="310" y="176"/>
                    <a:pt x="311" y="176"/>
                  </a:cubicBezTo>
                  <a:cubicBezTo>
                    <a:pt x="313" y="175"/>
                    <a:pt x="315" y="173"/>
                    <a:pt x="315" y="171"/>
                  </a:cubicBezTo>
                  <a:cubicBezTo>
                    <a:pt x="315" y="169"/>
                    <a:pt x="316" y="169"/>
                    <a:pt x="317" y="168"/>
                  </a:cubicBezTo>
                  <a:cubicBezTo>
                    <a:pt x="318" y="167"/>
                    <a:pt x="322" y="163"/>
                    <a:pt x="322" y="163"/>
                  </a:cubicBezTo>
                  <a:cubicBezTo>
                    <a:pt x="322" y="163"/>
                    <a:pt x="326" y="162"/>
                    <a:pt x="327" y="162"/>
                  </a:cubicBezTo>
                  <a:cubicBezTo>
                    <a:pt x="329" y="162"/>
                    <a:pt x="331" y="164"/>
                    <a:pt x="332" y="165"/>
                  </a:cubicBezTo>
                  <a:cubicBezTo>
                    <a:pt x="333" y="167"/>
                    <a:pt x="336" y="167"/>
                    <a:pt x="337" y="167"/>
                  </a:cubicBezTo>
                  <a:cubicBezTo>
                    <a:pt x="339" y="167"/>
                    <a:pt x="342" y="166"/>
                    <a:pt x="343" y="168"/>
                  </a:cubicBezTo>
                  <a:cubicBezTo>
                    <a:pt x="344" y="169"/>
                    <a:pt x="347" y="169"/>
                    <a:pt x="347" y="169"/>
                  </a:cubicBezTo>
                  <a:cubicBezTo>
                    <a:pt x="347" y="169"/>
                    <a:pt x="350" y="170"/>
                    <a:pt x="351" y="170"/>
                  </a:cubicBezTo>
                  <a:cubicBezTo>
                    <a:pt x="352" y="170"/>
                    <a:pt x="354" y="168"/>
                    <a:pt x="354" y="167"/>
                  </a:cubicBezTo>
                  <a:cubicBezTo>
                    <a:pt x="354" y="167"/>
                    <a:pt x="364" y="175"/>
                    <a:pt x="366" y="179"/>
                  </a:cubicBezTo>
                  <a:cubicBezTo>
                    <a:pt x="368" y="182"/>
                    <a:pt x="375" y="189"/>
                    <a:pt x="377" y="190"/>
                  </a:cubicBezTo>
                  <a:cubicBezTo>
                    <a:pt x="379" y="191"/>
                    <a:pt x="384" y="194"/>
                    <a:pt x="388" y="193"/>
                  </a:cubicBezTo>
                  <a:cubicBezTo>
                    <a:pt x="392" y="192"/>
                    <a:pt x="396" y="190"/>
                    <a:pt x="397" y="191"/>
                  </a:cubicBezTo>
                  <a:cubicBezTo>
                    <a:pt x="399" y="193"/>
                    <a:pt x="404" y="196"/>
                    <a:pt x="405" y="197"/>
                  </a:cubicBezTo>
                  <a:cubicBezTo>
                    <a:pt x="405" y="199"/>
                    <a:pt x="408" y="207"/>
                    <a:pt x="409" y="208"/>
                  </a:cubicBezTo>
                  <a:cubicBezTo>
                    <a:pt x="411" y="210"/>
                    <a:pt x="414" y="217"/>
                    <a:pt x="414" y="218"/>
                  </a:cubicBezTo>
                  <a:cubicBezTo>
                    <a:pt x="415" y="220"/>
                    <a:pt x="419" y="228"/>
                    <a:pt x="419" y="229"/>
                  </a:cubicBezTo>
                  <a:cubicBezTo>
                    <a:pt x="419" y="229"/>
                    <a:pt x="419" y="229"/>
                    <a:pt x="419" y="229"/>
                  </a:cubicBezTo>
                  <a:cubicBezTo>
                    <a:pt x="419" y="230"/>
                    <a:pt x="419" y="230"/>
                    <a:pt x="419" y="230"/>
                  </a:cubicBezTo>
                  <a:cubicBezTo>
                    <a:pt x="419" y="231"/>
                    <a:pt x="419" y="231"/>
                    <a:pt x="419" y="231"/>
                  </a:cubicBezTo>
                  <a:cubicBezTo>
                    <a:pt x="419" y="232"/>
                    <a:pt x="419" y="233"/>
                    <a:pt x="419" y="233"/>
                  </a:cubicBezTo>
                  <a:cubicBezTo>
                    <a:pt x="419" y="234"/>
                    <a:pt x="419" y="234"/>
                    <a:pt x="419" y="235"/>
                  </a:cubicBezTo>
                  <a:cubicBezTo>
                    <a:pt x="418" y="235"/>
                    <a:pt x="418" y="236"/>
                    <a:pt x="418" y="237"/>
                  </a:cubicBezTo>
                  <a:cubicBezTo>
                    <a:pt x="418" y="239"/>
                    <a:pt x="418" y="240"/>
                    <a:pt x="419" y="241"/>
                  </a:cubicBezTo>
                  <a:cubicBezTo>
                    <a:pt x="419" y="243"/>
                    <a:pt x="419" y="244"/>
                    <a:pt x="419" y="246"/>
                  </a:cubicBezTo>
                  <a:cubicBezTo>
                    <a:pt x="419" y="248"/>
                    <a:pt x="418" y="249"/>
                    <a:pt x="417" y="251"/>
                  </a:cubicBezTo>
                  <a:cubicBezTo>
                    <a:pt x="417" y="251"/>
                    <a:pt x="416" y="252"/>
                    <a:pt x="416" y="252"/>
                  </a:cubicBezTo>
                  <a:cubicBezTo>
                    <a:pt x="416" y="252"/>
                    <a:pt x="415" y="253"/>
                    <a:pt x="415" y="254"/>
                  </a:cubicBezTo>
                  <a:cubicBezTo>
                    <a:pt x="414" y="257"/>
                    <a:pt x="414" y="257"/>
                    <a:pt x="414" y="257"/>
                  </a:cubicBezTo>
                  <a:cubicBezTo>
                    <a:pt x="414" y="257"/>
                    <a:pt x="414" y="257"/>
                    <a:pt x="414" y="257"/>
                  </a:cubicBezTo>
                  <a:cubicBezTo>
                    <a:pt x="414" y="260"/>
                    <a:pt x="414" y="264"/>
                    <a:pt x="415" y="268"/>
                  </a:cubicBezTo>
                  <a:cubicBezTo>
                    <a:pt x="416" y="268"/>
                    <a:pt x="416" y="269"/>
                    <a:pt x="416" y="269"/>
                  </a:cubicBezTo>
                  <a:cubicBezTo>
                    <a:pt x="416" y="270"/>
                    <a:pt x="417" y="271"/>
                    <a:pt x="417" y="271"/>
                  </a:cubicBezTo>
                  <a:cubicBezTo>
                    <a:pt x="417" y="272"/>
                    <a:pt x="416" y="272"/>
                    <a:pt x="416" y="273"/>
                  </a:cubicBezTo>
                  <a:cubicBezTo>
                    <a:pt x="416" y="273"/>
                    <a:pt x="416" y="273"/>
                    <a:pt x="416" y="274"/>
                  </a:cubicBezTo>
                  <a:cubicBezTo>
                    <a:pt x="415" y="277"/>
                    <a:pt x="415" y="280"/>
                    <a:pt x="416" y="283"/>
                  </a:cubicBezTo>
                  <a:cubicBezTo>
                    <a:pt x="412" y="284"/>
                    <a:pt x="412" y="284"/>
                    <a:pt x="412" y="284"/>
                  </a:cubicBezTo>
                  <a:cubicBezTo>
                    <a:pt x="412" y="284"/>
                    <a:pt x="413" y="293"/>
                    <a:pt x="411" y="294"/>
                  </a:cubicBezTo>
                  <a:cubicBezTo>
                    <a:pt x="410" y="296"/>
                    <a:pt x="409" y="295"/>
                    <a:pt x="408" y="296"/>
                  </a:cubicBezTo>
                  <a:cubicBezTo>
                    <a:pt x="406" y="296"/>
                    <a:pt x="401" y="297"/>
                    <a:pt x="401" y="297"/>
                  </a:cubicBezTo>
                  <a:cubicBezTo>
                    <a:pt x="401" y="297"/>
                    <a:pt x="402" y="299"/>
                    <a:pt x="400" y="304"/>
                  </a:cubicBezTo>
                  <a:cubicBezTo>
                    <a:pt x="398" y="308"/>
                    <a:pt x="392" y="305"/>
                    <a:pt x="392" y="303"/>
                  </a:cubicBezTo>
                  <a:cubicBezTo>
                    <a:pt x="391" y="301"/>
                    <a:pt x="389" y="300"/>
                    <a:pt x="389" y="301"/>
                  </a:cubicBezTo>
                  <a:cubicBezTo>
                    <a:pt x="388" y="302"/>
                    <a:pt x="387" y="301"/>
                    <a:pt x="385" y="302"/>
                  </a:cubicBezTo>
                  <a:cubicBezTo>
                    <a:pt x="383" y="303"/>
                    <a:pt x="382" y="305"/>
                    <a:pt x="382" y="305"/>
                  </a:cubicBezTo>
                  <a:cubicBezTo>
                    <a:pt x="382" y="305"/>
                    <a:pt x="381" y="306"/>
                    <a:pt x="383" y="308"/>
                  </a:cubicBezTo>
                  <a:cubicBezTo>
                    <a:pt x="383" y="308"/>
                    <a:pt x="383" y="309"/>
                    <a:pt x="384" y="309"/>
                  </a:cubicBezTo>
                  <a:cubicBezTo>
                    <a:pt x="384" y="309"/>
                    <a:pt x="384" y="309"/>
                    <a:pt x="384" y="309"/>
                  </a:cubicBezTo>
                  <a:cubicBezTo>
                    <a:pt x="384" y="309"/>
                    <a:pt x="380" y="310"/>
                    <a:pt x="378" y="310"/>
                  </a:cubicBezTo>
                  <a:cubicBezTo>
                    <a:pt x="377" y="310"/>
                    <a:pt x="374" y="310"/>
                    <a:pt x="372" y="311"/>
                  </a:cubicBezTo>
                  <a:cubicBezTo>
                    <a:pt x="370" y="312"/>
                    <a:pt x="366" y="312"/>
                    <a:pt x="365" y="312"/>
                  </a:cubicBezTo>
                  <a:cubicBezTo>
                    <a:pt x="364" y="313"/>
                    <a:pt x="361" y="316"/>
                    <a:pt x="360" y="317"/>
                  </a:cubicBezTo>
                  <a:cubicBezTo>
                    <a:pt x="359" y="318"/>
                    <a:pt x="356" y="324"/>
                    <a:pt x="356" y="324"/>
                  </a:cubicBezTo>
                  <a:cubicBezTo>
                    <a:pt x="356" y="324"/>
                    <a:pt x="356" y="331"/>
                    <a:pt x="356" y="332"/>
                  </a:cubicBezTo>
                  <a:cubicBezTo>
                    <a:pt x="357" y="334"/>
                    <a:pt x="357" y="336"/>
                    <a:pt x="356" y="337"/>
                  </a:cubicBezTo>
                  <a:cubicBezTo>
                    <a:pt x="355" y="338"/>
                    <a:pt x="357" y="344"/>
                    <a:pt x="357" y="345"/>
                  </a:cubicBezTo>
                  <a:cubicBezTo>
                    <a:pt x="357" y="346"/>
                    <a:pt x="358" y="350"/>
                    <a:pt x="358" y="350"/>
                  </a:cubicBezTo>
                  <a:cubicBezTo>
                    <a:pt x="358" y="350"/>
                    <a:pt x="361" y="354"/>
                    <a:pt x="363" y="356"/>
                  </a:cubicBezTo>
                  <a:cubicBezTo>
                    <a:pt x="366" y="357"/>
                    <a:pt x="364" y="359"/>
                    <a:pt x="362" y="360"/>
                  </a:cubicBezTo>
                  <a:cubicBezTo>
                    <a:pt x="361" y="361"/>
                    <a:pt x="357" y="362"/>
                    <a:pt x="356" y="361"/>
                  </a:cubicBezTo>
                  <a:cubicBezTo>
                    <a:pt x="354" y="360"/>
                    <a:pt x="352" y="363"/>
                    <a:pt x="352" y="364"/>
                  </a:cubicBezTo>
                  <a:cubicBezTo>
                    <a:pt x="352" y="366"/>
                    <a:pt x="348" y="366"/>
                    <a:pt x="346" y="365"/>
                  </a:cubicBezTo>
                  <a:cubicBezTo>
                    <a:pt x="344" y="364"/>
                    <a:pt x="341" y="365"/>
                    <a:pt x="341" y="365"/>
                  </a:cubicBezTo>
                  <a:cubicBezTo>
                    <a:pt x="337" y="369"/>
                    <a:pt x="337" y="369"/>
                    <a:pt x="337" y="369"/>
                  </a:cubicBezTo>
                  <a:cubicBezTo>
                    <a:pt x="337" y="369"/>
                    <a:pt x="336" y="374"/>
                    <a:pt x="336" y="377"/>
                  </a:cubicBezTo>
                  <a:cubicBezTo>
                    <a:pt x="336" y="379"/>
                    <a:pt x="331" y="380"/>
                    <a:pt x="329" y="378"/>
                  </a:cubicBezTo>
                  <a:cubicBezTo>
                    <a:pt x="327" y="376"/>
                    <a:pt x="323" y="377"/>
                    <a:pt x="320" y="377"/>
                  </a:cubicBezTo>
                  <a:cubicBezTo>
                    <a:pt x="316" y="377"/>
                    <a:pt x="315" y="385"/>
                    <a:pt x="315" y="385"/>
                  </a:cubicBezTo>
                  <a:cubicBezTo>
                    <a:pt x="315" y="385"/>
                    <a:pt x="315" y="390"/>
                    <a:pt x="315" y="393"/>
                  </a:cubicBezTo>
                  <a:cubicBezTo>
                    <a:pt x="315" y="395"/>
                    <a:pt x="311" y="400"/>
                    <a:pt x="311" y="400"/>
                  </a:cubicBezTo>
                  <a:cubicBezTo>
                    <a:pt x="310" y="401"/>
                    <a:pt x="304" y="403"/>
                    <a:pt x="303" y="404"/>
                  </a:cubicBezTo>
                  <a:cubicBezTo>
                    <a:pt x="302" y="405"/>
                    <a:pt x="300" y="404"/>
                    <a:pt x="299" y="401"/>
                  </a:cubicBezTo>
                  <a:cubicBezTo>
                    <a:pt x="298" y="398"/>
                    <a:pt x="294" y="399"/>
                    <a:pt x="292" y="399"/>
                  </a:cubicBezTo>
                  <a:cubicBezTo>
                    <a:pt x="291" y="400"/>
                    <a:pt x="288" y="404"/>
                    <a:pt x="286" y="404"/>
                  </a:cubicBezTo>
                  <a:cubicBezTo>
                    <a:pt x="283" y="404"/>
                    <a:pt x="283" y="406"/>
                    <a:pt x="282" y="408"/>
                  </a:cubicBezTo>
                  <a:cubicBezTo>
                    <a:pt x="281" y="409"/>
                    <a:pt x="279" y="410"/>
                    <a:pt x="277" y="409"/>
                  </a:cubicBezTo>
                  <a:cubicBezTo>
                    <a:pt x="276" y="407"/>
                    <a:pt x="272" y="408"/>
                    <a:pt x="269" y="408"/>
                  </a:cubicBezTo>
                  <a:cubicBezTo>
                    <a:pt x="266" y="408"/>
                    <a:pt x="267" y="403"/>
                    <a:pt x="267" y="402"/>
                  </a:cubicBezTo>
                  <a:cubicBezTo>
                    <a:pt x="267" y="400"/>
                    <a:pt x="266" y="395"/>
                    <a:pt x="264" y="393"/>
                  </a:cubicBezTo>
                  <a:cubicBezTo>
                    <a:pt x="262" y="392"/>
                    <a:pt x="262" y="391"/>
                    <a:pt x="261" y="389"/>
                  </a:cubicBezTo>
                  <a:cubicBezTo>
                    <a:pt x="260" y="388"/>
                    <a:pt x="258" y="388"/>
                    <a:pt x="256" y="388"/>
                  </a:cubicBezTo>
                  <a:cubicBezTo>
                    <a:pt x="254" y="389"/>
                    <a:pt x="252" y="388"/>
                    <a:pt x="249" y="386"/>
                  </a:cubicBezTo>
                  <a:cubicBezTo>
                    <a:pt x="247" y="384"/>
                    <a:pt x="244" y="387"/>
                    <a:pt x="242" y="386"/>
                  </a:cubicBezTo>
                  <a:cubicBezTo>
                    <a:pt x="241" y="386"/>
                    <a:pt x="243" y="383"/>
                    <a:pt x="244" y="381"/>
                  </a:cubicBezTo>
                  <a:cubicBezTo>
                    <a:pt x="245" y="380"/>
                    <a:pt x="246" y="376"/>
                    <a:pt x="246" y="375"/>
                  </a:cubicBezTo>
                  <a:cubicBezTo>
                    <a:pt x="246" y="373"/>
                    <a:pt x="246" y="372"/>
                    <a:pt x="244" y="370"/>
                  </a:cubicBezTo>
                  <a:cubicBezTo>
                    <a:pt x="242" y="367"/>
                    <a:pt x="244" y="368"/>
                    <a:pt x="245" y="366"/>
                  </a:cubicBezTo>
                  <a:cubicBezTo>
                    <a:pt x="247" y="364"/>
                    <a:pt x="242" y="363"/>
                    <a:pt x="239" y="362"/>
                  </a:cubicBezTo>
                  <a:cubicBezTo>
                    <a:pt x="237" y="360"/>
                    <a:pt x="234" y="361"/>
                    <a:pt x="233" y="362"/>
                  </a:cubicBezTo>
                  <a:cubicBezTo>
                    <a:pt x="232" y="364"/>
                    <a:pt x="229" y="363"/>
                    <a:pt x="227" y="360"/>
                  </a:cubicBezTo>
                  <a:cubicBezTo>
                    <a:pt x="226" y="358"/>
                    <a:pt x="223" y="360"/>
                    <a:pt x="223" y="361"/>
                  </a:cubicBezTo>
                  <a:cubicBezTo>
                    <a:pt x="223" y="362"/>
                    <a:pt x="223" y="363"/>
                    <a:pt x="223" y="365"/>
                  </a:cubicBezTo>
                  <a:cubicBezTo>
                    <a:pt x="224" y="367"/>
                    <a:pt x="220" y="367"/>
                    <a:pt x="219" y="368"/>
                  </a:cubicBezTo>
                  <a:cubicBezTo>
                    <a:pt x="218" y="369"/>
                    <a:pt x="217" y="369"/>
                    <a:pt x="216" y="367"/>
                  </a:cubicBezTo>
                  <a:cubicBezTo>
                    <a:pt x="216" y="364"/>
                    <a:pt x="212" y="366"/>
                    <a:pt x="211" y="367"/>
                  </a:cubicBezTo>
                  <a:cubicBezTo>
                    <a:pt x="209" y="368"/>
                    <a:pt x="208" y="369"/>
                    <a:pt x="205" y="368"/>
                  </a:cubicBezTo>
                  <a:cubicBezTo>
                    <a:pt x="202" y="367"/>
                    <a:pt x="203" y="365"/>
                    <a:pt x="203" y="363"/>
                  </a:cubicBezTo>
                  <a:cubicBezTo>
                    <a:pt x="203" y="362"/>
                    <a:pt x="201" y="361"/>
                    <a:pt x="200" y="361"/>
                  </a:cubicBezTo>
                  <a:cubicBezTo>
                    <a:pt x="198" y="361"/>
                    <a:pt x="196" y="360"/>
                    <a:pt x="196" y="359"/>
                  </a:cubicBezTo>
                  <a:cubicBezTo>
                    <a:pt x="195" y="358"/>
                    <a:pt x="195" y="355"/>
                    <a:pt x="192" y="355"/>
                  </a:cubicBezTo>
                  <a:cubicBezTo>
                    <a:pt x="190" y="354"/>
                    <a:pt x="191" y="353"/>
                    <a:pt x="192" y="351"/>
                  </a:cubicBezTo>
                  <a:cubicBezTo>
                    <a:pt x="193" y="349"/>
                    <a:pt x="192" y="345"/>
                    <a:pt x="191" y="344"/>
                  </a:cubicBezTo>
                  <a:cubicBezTo>
                    <a:pt x="190" y="344"/>
                    <a:pt x="187" y="342"/>
                    <a:pt x="186" y="342"/>
                  </a:cubicBezTo>
                  <a:cubicBezTo>
                    <a:pt x="185" y="342"/>
                    <a:pt x="183" y="342"/>
                    <a:pt x="182" y="340"/>
                  </a:cubicBezTo>
                  <a:cubicBezTo>
                    <a:pt x="181" y="339"/>
                    <a:pt x="180" y="337"/>
                    <a:pt x="177" y="336"/>
                  </a:cubicBezTo>
                  <a:cubicBezTo>
                    <a:pt x="174" y="336"/>
                    <a:pt x="174" y="333"/>
                    <a:pt x="173" y="330"/>
                  </a:cubicBezTo>
                  <a:cubicBezTo>
                    <a:pt x="173" y="328"/>
                    <a:pt x="168" y="329"/>
                    <a:pt x="167" y="329"/>
                  </a:cubicBezTo>
                  <a:cubicBezTo>
                    <a:pt x="165" y="329"/>
                    <a:pt x="164" y="332"/>
                    <a:pt x="162" y="333"/>
                  </a:cubicBezTo>
                  <a:cubicBezTo>
                    <a:pt x="160" y="335"/>
                    <a:pt x="153" y="335"/>
                    <a:pt x="152" y="335"/>
                  </a:cubicBezTo>
                  <a:cubicBezTo>
                    <a:pt x="152" y="335"/>
                    <a:pt x="152" y="335"/>
                    <a:pt x="152" y="335"/>
                  </a:cubicBezTo>
                  <a:cubicBezTo>
                    <a:pt x="152" y="335"/>
                    <a:pt x="152" y="335"/>
                    <a:pt x="152" y="335"/>
                  </a:cubicBezTo>
                  <a:cubicBezTo>
                    <a:pt x="152" y="335"/>
                    <a:pt x="152" y="334"/>
                    <a:pt x="151" y="334"/>
                  </a:cubicBezTo>
                  <a:cubicBezTo>
                    <a:pt x="151" y="333"/>
                    <a:pt x="149" y="332"/>
                    <a:pt x="150" y="330"/>
                  </a:cubicBezTo>
                  <a:cubicBezTo>
                    <a:pt x="150" y="330"/>
                    <a:pt x="150" y="330"/>
                    <a:pt x="150" y="330"/>
                  </a:cubicBezTo>
                  <a:cubicBezTo>
                    <a:pt x="149" y="330"/>
                    <a:pt x="149" y="331"/>
                    <a:pt x="148" y="331"/>
                  </a:cubicBezTo>
                  <a:cubicBezTo>
                    <a:pt x="147" y="330"/>
                    <a:pt x="147" y="330"/>
                    <a:pt x="147" y="330"/>
                  </a:cubicBezTo>
                  <a:cubicBezTo>
                    <a:pt x="147" y="330"/>
                    <a:pt x="147" y="330"/>
                    <a:pt x="147" y="330"/>
                  </a:cubicBezTo>
                  <a:cubicBezTo>
                    <a:pt x="147" y="330"/>
                    <a:pt x="147" y="330"/>
                    <a:pt x="147" y="330"/>
                  </a:cubicBezTo>
                  <a:cubicBezTo>
                    <a:pt x="147" y="333"/>
                    <a:pt x="149" y="332"/>
                    <a:pt x="149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49" y="334"/>
                    <a:pt x="149" y="334"/>
                    <a:pt x="148" y="334"/>
                  </a:cubicBezTo>
                  <a:cubicBezTo>
                    <a:pt x="147" y="334"/>
                    <a:pt x="146" y="333"/>
                    <a:pt x="146" y="332"/>
                  </a:cubicBezTo>
                  <a:cubicBezTo>
                    <a:pt x="146" y="332"/>
                    <a:pt x="146" y="331"/>
                    <a:pt x="146" y="331"/>
                  </a:cubicBezTo>
                  <a:cubicBezTo>
                    <a:pt x="146" y="330"/>
                    <a:pt x="145" y="330"/>
                    <a:pt x="145" y="330"/>
                  </a:cubicBezTo>
                  <a:cubicBezTo>
                    <a:pt x="145" y="328"/>
                    <a:pt x="144" y="326"/>
                    <a:pt x="144" y="325"/>
                  </a:cubicBezTo>
                  <a:cubicBezTo>
                    <a:pt x="144" y="325"/>
                    <a:pt x="143" y="325"/>
                    <a:pt x="143" y="324"/>
                  </a:cubicBezTo>
                  <a:cubicBezTo>
                    <a:pt x="143" y="324"/>
                    <a:pt x="143" y="324"/>
                    <a:pt x="143" y="324"/>
                  </a:cubicBezTo>
                  <a:cubicBezTo>
                    <a:pt x="143" y="323"/>
                    <a:pt x="143" y="323"/>
                    <a:pt x="142" y="322"/>
                  </a:cubicBezTo>
                  <a:cubicBezTo>
                    <a:pt x="142" y="322"/>
                    <a:pt x="142" y="321"/>
                    <a:pt x="142" y="321"/>
                  </a:cubicBezTo>
                  <a:cubicBezTo>
                    <a:pt x="141" y="320"/>
                    <a:pt x="141" y="319"/>
                    <a:pt x="141" y="318"/>
                  </a:cubicBezTo>
                  <a:cubicBezTo>
                    <a:pt x="140" y="317"/>
                    <a:pt x="139" y="316"/>
                    <a:pt x="139" y="315"/>
                  </a:cubicBezTo>
                  <a:cubicBezTo>
                    <a:pt x="139" y="314"/>
                    <a:pt x="139" y="312"/>
                    <a:pt x="139" y="311"/>
                  </a:cubicBezTo>
                  <a:cubicBezTo>
                    <a:pt x="138" y="309"/>
                    <a:pt x="134" y="309"/>
                    <a:pt x="134" y="309"/>
                  </a:cubicBezTo>
                  <a:cubicBezTo>
                    <a:pt x="134" y="309"/>
                    <a:pt x="131" y="305"/>
                    <a:pt x="131" y="304"/>
                  </a:cubicBezTo>
                  <a:cubicBezTo>
                    <a:pt x="129" y="302"/>
                    <a:pt x="128" y="303"/>
                    <a:pt x="127" y="301"/>
                  </a:cubicBezTo>
                  <a:cubicBezTo>
                    <a:pt x="127" y="301"/>
                    <a:pt x="127" y="301"/>
                    <a:pt x="127" y="301"/>
                  </a:cubicBezTo>
                  <a:cubicBezTo>
                    <a:pt x="126" y="301"/>
                    <a:pt x="126" y="299"/>
                    <a:pt x="125" y="299"/>
                  </a:cubicBezTo>
                  <a:cubicBezTo>
                    <a:pt x="125" y="298"/>
                    <a:pt x="122" y="296"/>
                    <a:pt x="121" y="296"/>
                  </a:cubicBezTo>
                  <a:cubicBezTo>
                    <a:pt x="120" y="296"/>
                    <a:pt x="120" y="295"/>
                    <a:pt x="119" y="295"/>
                  </a:cubicBezTo>
                  <a:cubicBezTo>
                    <a:pt x="118" y="294"/>
                    <a:pt x="117" y="294"/>
                    <a:pt x="116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5" y="290"/>
                    <a:pt x="115" y="290"/>
                    <a:pt x="115" y="290"/>
                  </a:cubicBezTo>
                  <a:cubicBezTo>
                    <a:pt x="115" y="290"/>
                    <a:pt x="114" y="290"/>
                    <a:pt x="114" y="290"/>
                  </a:cubicBezTo>
                  <a:cubicBezTo>
                    <a:pt x="113" y="289"/>
                    <a:pt x="111" y="288"/>
                    <a:pt x="110" y="287"/>
                  </a:cubicBezTo>
                  <a:cubicBezTo>
                    <a:pt x="111" y="287"/>
                    <a:pt x="111" y="287"/>
                    <a:pt x="111" y="286"/>
                  </a:cubicBezTo>
                  <a:cubicBezTo>
                    <a:pt x="110" y="286"/>
                    <a:pt x="110" y="286"/>
                    <a:pt x="110" y="286"/>
                  </a:cubicBezTo>
                  <a:cubicBezTo>
                    <a:pt x="109" y="286"/>
                    <a:pt x="109" y="286"/>
                    <a:pt x="108" y="287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7" y="287"/>
                    <a:pt x="106" y="287"/>
                    <a:pt x="106" y="286"/>
                  </a:cubicBezTo>
                  <a:cubicBezTo>
                    <a:pt x="106" y="285"/>
                    <a:pt x="102" y="282"/>
                    <a:pt x="101" y="282"/>
                  </a:cubicBezTo>
                  <a:cubicBezTo>
                    <a:pt x="100" y="281"/>
                    <a:pt x="99" y="281"/>
                    <a:pt x="98" y="280"/>
                  </a:cubicBezTo>
                  <a:cubicBezTo>
                    <a:pt x="99" y="280"/>
                    <a:pt x="99" y="280"/>
                    <a:pt x="99" y="279"/>
                  </a:cubicBezTo>
                  <a:cubicBezTo>
                    <a:pt x="100" y="279"/>
                    <a:pt x="100" y="279"/>
                    <a:pt x="100" y="279"/>
                  </a:cubicBezTo>
                  <a:cubicBezTo>
                    <a:pt x="100" y="279"/>
                    <a:pt x="100" y="279"/>
                    <a:pt x="100" y="279"/>
                  </a:cubicBezTo>
                  <a:cubicBezTo>
                    <a:pt x="100" y="279"/>
                    <a:pt x="101" y="279"/>
                    <a:pt x="101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99" y="278"/>
                    <a:pt x="98" y="278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98" y="277"/>
                    <a:pt x="99" y="277"/>
                    <a:pt x="100" y="275"/>
                  </a:cubicBezTo>
                  <a:cubicBezTo>
                    <a:pt x="100" y="275"/>
                    <a:pt x="100" y="275"/>
                    <a:pt x="100" y="275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99" y="275"/>
                    <a:pt x="96" y="276"/>
                    <a:pt x="96" y="276"/>
                  </a:cubicBezTo>
                  <a:cubicBezTo>
                    <a:pt x="96" y="276"/>
                    <a:pt x="97" y="279"/>
                    <a:pt x="97" y="279"/>
                  </a:cubicBezTo>
                  <a:cubicBezTo>
                    <a:pt x="97" y="279"/>
                    <a:pt x="97" y="279"/>
                    <a:pt x="97" y="279"/>
                  </a:cubicBezTo>
                  <a:cubicBezTo>
                    <a:pt x="96" y="279"/>
                    <a:pt x="96" y="279"/>
                    <a:pt x="96" y="279"/>
                  </a:cubicBezTo>
                  <a:cubicBezTo>
                    <a:pt x="95" y="278"/>
                    <a:pt x="92" y="279"/>
                    <a:pt x="91" y="278"/>
                  </a:cubicBezTo>
                  <a:cubicBezTo>
                    <a:pt x="90" y="278"/>
                    <a:pt x="89" y="276"/>
                    <a:pt x="89" y="275"/>
                  </a:cubicBezTo>
                  <a:cubicBezTo>
                    <a:pt x="88" y="275"/>
                    <a:pt x="87" y="274"/>
                    <a:pt x="87" y="274"/>
                  </a:cubicBezTo>
                  <a:cubicBezTo>
                    <a:pt x="87" y="273"/>
                    <a:pt x="87" y="273"/>
                    <a:pt x="86" y="273"/>
                  </a:cubicBezTo>
                  <a:cubicBezTo>
                    <a:pt x="86" y="272"/>
                    <a:pt x="87" y="272"/>
                    <a:pt x="86" y="27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4" name="Freeform 56">
              <a:extLst>
                <a:ext uri="{FF2B5EF4-FFF2-40B4-BE49-F238E27FC236}">
                  <a16:creationId xmlns:a16="http://schemas.microsoft.com/office/drawing/2014/main" id="{B7508B62-1DA0-4E76-B5E5-E8249EA0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3883" y="4557055"/>
              <a:ext cx="1884367" cy="2037413"/>
            </a:xfrm>
            <a:custGeom>
              <a:avLst/>
              <a:gdLst>
                <a:gd name="T0" fmla="*/ 2 w 416"/>
                <a:gd name="T1" fmla="*/ 153 h 450"/>
                <a:gd name="T2" fmla="*/ 6 w 416"/>
                <a:gd name="T3" fmla="*/ 150 h 450"/>
                <a:gd name="T4" fmla="*/ 7 w 416"/>
                <a:gd name="T5" fmla="*/ 145 h 450"/>
                <a:gd name="T6" fmla="*/ 11 w 416"/>
                <a:gd name="T7" fmla="*/ 135 h 450"/>
                <a:gd name="T8" fmla="*/ 17 w 416"/>
                <a:gd name="T9" fmla="*/ 117 h 450"/>
                <a:gd name="T10" fmla="*/ 17 w 416"/>
                <a:gd name="T11" fmla="*/ 102 h 450"/>
                <a:gd name="T12" fmla="*/ 19 w 416"/>
                <a:gd name="T13" fmla="*/ 91 h 450"/>
                <a:gd name="T14" fmla="*/ 23 w 416"/>
                <a:gd name="T15" fmla="*/ 73 h 450"/>
                <a:gd name="T16" fmla="*/ 27 w 416"/>
                <a:gd name="T17" fmla="*/ 60 h 450"/>
                <a:gd name="T18" fmla="*/ 32 w 416"/>
                <a:gd name="T19" fmla="*/ 52 h 450"/>
                <a:gd name="T20" fmla="*/ 83 w 416"/>
                <a:gd name="T21" fmla="*/ 61 h 450"/>
                <a:gd name="T22" fmla="*/ 152 w 416"/>
                <a:gd name="T23" fmla="*/ 29 h 450"/>
                <a:gd name="T24" fmla="*/ 232 w 416"/>
                <a:gd name="T25" fmla="*/ 11 h 450"/>
                <a:gd name="T26" fmla="*/ 274 w 416"/>
                <a:gd name="T27" fmla="*/ 39 h 450"/>
                <a:gd name="T28" fmla="*/ 290 w 416"/>
                <a:gd name="T29" fmla="*/ 68 h 450"/>
                <a:gd name="T30" fmla="*/ 317 w 416"/>
                <a:gd name="T31" fmla="*/ 78 h 450"/>
                <a:gd name="T32" fmla="*/ 351 w 416"/>
                <a:gd name="T33" fmla="*/ 115 h 450"/>
                <a:gd name="T34" fmla="*/ 345 w 416"/>
                <a:gd name="T35" fmla="*/ 169 h 450"/>
                <a:gd name="T36" fmla="*/ 406 w 416"/>
                <a:gd name="T37" fmla="*/ 224 h 450"/>
                <a:gd name="T38" fmla="*/ 396 w 416"/>
                <a:gd name="T39" fmla="*/ 238 h 450"/>
                <a:gd name="T40" fmla="*/ 377 w 416"/>
                <a:gd name="T41" fmla="*/ 265 h 450"/>
                <a:gd name="T42" fmla="*/ 319 w 416"/>
                <a:gd name="T43" fmla="*/ 267 h 450"/>
                <a:gd name="T44" fmla="*/ 279 w 416"/>
                <a:gd name="T45" fmla="*/ 244 h 450"/>
                <a:gd name="T46" fmla="*/ 240 w 416"/>
                <a:gd name="T47" fmla="*/ 213 h 450"/>
                <a:gd name="T48" fmla="*/ 200 w 416"/>
                <a:gd name="T49" fmla="*/ 207 h 450"/>
                <a:gd name="T50" fmla="*/ 165 w 416"/>
                <a:gd name="T51" fmla="*/ 218 h 450"/>
                <a:gd name="T52" fmla="*/ 177 w 416"/>
                <a:gd name="T53" fmla="*/ 247 h 450"/>
                <a:gd name="T54" fmla="*/ 195 w 416"/>
                <a:gd name="T55" fmla="*/ 296 h 450"/>
                <a:gd name="T56" fmla="*/ 221 w 416"/>
                <a:gd name="T57" fmla="*/ 325 h 450"/>
                <a:gd name="T58" fmla="*/ 246 w 416"/>
                <a:gd name="T59" fmla="*/ 355 h 450"/>
                <a:gd name="T60" fmla="*/ 248 w 416"/>
                <a:gd name="T61" fmla="*/ 395 h 450"/>
                <a:gd name="T62" fmla="*/ 257 w 416"/>
                <a:gd name="T63" fmla="*/ 427 h 450"/>
                <a:gd name="T64" fmla="*/ 220 w 416"/>
                <a:gd name="T65" fmla="*/ 437 h 450"/>
                <a:gd name="T66" fmla="*/ 200 w 416"/>
                <a:gd name="T67" fmla="*/ 440 h 450"/>
                <a:gd name="T68" fmla="*/ 195 w 416"/>
                <a:gd name="T69" fmla="*/ 430 h 450"/>
                <a:gd name="T70" fmla="*/ 197 w 416"/>
                <a:gd name="T71" fmla="*/ 405 h 450"/>
                <a:gd name="T72" fmla="*/ 184 w 416"/>
                <a:gd name="T73" fmla="*/ 377 h 450"/>
                <a:gd name="T74" fmla="*/ 175 w 416"/>
                <a:gd name="T75" fmla="*/ 361 h 450"/>
                <a:gd name="T76" fmla="*/ 163 w 416"/>
                <a:gd name="T77" fmla="*/ 351 h 450"/>
                <a:gd name="T78" fmla="*/ 157 w 416"/>
                <a:gd name="T79" fmla="*/ 333 h 450"/>
                <a:gd name="T80" fmla="*/ 142 w 416"/>
                <a:gd name="T81" fmla="*/ 318 h 450"/>
                <a:gd name="T82" fmla="*/ 131 w 416"/>
                <a:gd name="T83" fmla="*/ 294 h 450"/>
                <a:gd name="T84" fmla="*/ 114 w 416"/>
                <a:gd name="T85" fmla="*/ 271 h 450"/>
                <a:gd name="T86" fmla="*/ 98 w 416"/>
                <a:gd name="T87" fmla="*/ 248 h 450"/>
                <a:gd name="T88" fmla="*/ 74 w 416"/>
                <a:gd name="T89" fmla="*/ 209 h 450"/>
                <a:gd name="T90" fmla="*/ 61 w 416"/>
                <a:gd name="T91" fmla="*/ 183 h 450"/>
                <a:gd name="T92" fmla="*/ 44 w 416"/>
                <a:gd name="T93" fmla="*/ 165 h 450"/>
                <a:gd name="T94" fmla="*/ 45 w 416"/>
                <a:gd name="T95" fmla="*/ 160 h 450"/>
                <a:gd name="T96" fmla="*/ 33 w 416"/>
                <a:gd name="T97" fmla="*/ 156 h 450"/>
                <a:gd name="T98" fmla="*/ 27 w 416"/>
                <a:gd name="T99" fmla="*/ 157 h 450"/>
                <a:gd name="T100" fmla="*/ 21 w 416"/>
                <a:gd name="T101" fmla="*/ 158 h 450"/>
                <a:gd name="T102" fmla="*/ 20 w 416"/>
                <a:gd name="T103" fmla="*/ 155 h 450"/>
                <a:gd name="T104" fmla="*/ 16 w 416"/>
                <a:gd name="T105" fmla="*/ 158 h 450"/>
                <a:gd name="T106" fmla="*/ 15 w 416"/>
                <a:gd name="T107" fmla="*/ 157 h 450"/>
                <a:gd name="T108" fmla="*/ 11 w 416"/>
                <a:gd name="T109" fmla="*/ 155 h 450"/>
                <a:gd name="T110" fmla="*/ 5 w 416"/>
                <a:gd name="T111" fmla="*/ 162 h 450"/>
                <a:gd name="T112" fmla="*/ 3 w 416"/>
                <a:gd name="T113" fmla="*/ 162 h 450"/>
                <a:gd name="T114" fmla="*/ 2 w 416"/>
                <a:gd name="T115" fmla="*/ 15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6" h="450">
                  <a:moveTo>
                    <a:pt x="2" y="157"/>
                  </a:moveTo>
                  <a:cubicBezTo>
                    <a:pt x="1" y="156"/>
                    <a:pt x="1" y="157"/>
                    <a:pt x="1" y="157"/>
                  </a:cubicBezTo>
                  <a:cubicBezTo>
                    <a:pt x="0" y="157"/>
                    <a:pt x="0" y="158"/>
                    <a:pt x="0" y="157"/>
                  </a:cubicBezTo>
                  <a:cubicBezTo>
                    <a:pt x="0" y="156"/>
                    <a:pt x="0" y="157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5"/>
                    <a:pt x="1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3" y="153"/>
                    <a:pt x="2" y="153"/>
                    <a:pt x="2" y="153"/>
                  </a:cubicBezTo>
                  <a:cubicBezTo>
                    <a:pt x="2" y="153"/>
                    <a:pt x="3" y="153"/>
                    <a:pt x="3" y="153"/>
                  </a:cubicBezTo>
                  <a:cubicBezTo>
                    <a:pt x="3" y="153"/>
                    <a:pt x="3" y="152"/>
                    <a:pt x="3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4" y="152"/>
                    <a:pt x="3" y="150"/>
                    <a:pt x="4" y="150"/>
                  </a:cubicBezTo>
                  <a:cubicBezTo>
                    <a:pt x="5" y="150"/>
                    <a:pt x="5" y="150"/>
                    <a:pt x="4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6" y="151"/>
                    <a:pt x="6" y="151"/>
                  </a:cubicBezTo>
                  <a:cubicBezTo>
                    <a:pt x="6" y="151"/>
                    <a:pt x="6" y="150"/>
                    <a:pt x="6" y="150"/>
                  </a:cubicBezTo>
                  <a:cubicBezTo>
                    <a:pt x="6" y="150"/>
                    <a:pt x="5" y="150"/>
                    <a:pt x="5" y="150"/>
                  </a:cubicBezTo>
                  <a:cubicBezTo>
                    <a:pt x="5" y="150"/>
                    <a:pt x="6" y="150"/>
                    <a:pt x="6" y="150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6" y="148"/>
                    <a:pt x="6" y="148"/>
                    <a:pt x="7" y="147"/>
                  </a:cubicBezTo>
                  <a:cubicBezTo>
                    <a:pt x="7" y="147"/>
                    <a:pt x="6" y="147"/>
                    <a:pt x="6" y="147"/>
                  </a:cubicBezTo>
                  <a:cubicBezTo>
                    <a:pt x="6" y="146"/>
                    <a:pt x="7" y="146"/>
                    <a:pt x="7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4"/>
                    <a:pt x="7" y="144"/>
                  </a:cubicBezTo>
                  <a:cubicBezTo>
                    <a:pt x="8" y="144"/>
                    <a:pt x="7" y="144"/>
                    <a:pt x="7" y="144"/>
                  </a:cubicBezTo>
                  <a:cubicBezTo>
                    <a:pt x="7" y="144"/>
                    <a:pt x="7" y="143"/>
                    <a:pt x="7" y="143"/>
                  </a:cubicBezTo>
                  <a:cubicBezTo>
                    <a:pt x="7" y="143"/>
                    <a:pt x="8" y="144"/>
                    <a:pt x="8" y="142"/>
                  </a:cubicBezTo>
                  <a:cubicBezTo>
                    <a:pt x="8" y="142"/>
                    <a:pt x="7" y="143"/>
                    <a:pt x="8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9" y="141"/>
                    <a:pt x="9" y="139"/>
                    <a:pt x="10" y="138"/>
                  </a:cubicBezTo>
                  <a:cubicBezTo>
                    <a:pt x="10" y="137"/>
                    <a:pt x="11" y="137"/>
                    <a:pt x="11" y="136"/>
                  </a:cubicBezTo>
                  <a:cubicBezTo>
                    <a:pt x="11" y="136"/>
                    <a:pt x="11" y="135"/>
                    <a:pt x="11" y="135"/>
                  </a:cubicBezTo>
                  <a:cubicBezTo>
                    <a:pt x="11" y="134"/>
                    <a:pt x="12" y="134"/>
                    <a:pt x="12" y="133"/>
                  </a:cubicBezTo>
                  <a:cubicBezTo>
                    <a:pt x="12" y="133"/>
                    <a:pt x="12" y="132"/>
                    <a:pt x="12" y="131"/>
                  </a:cubicBezTo>
                  <a:cubicBezTo>
                    <a:pt x="13" y="130"/>
                    <a:pt x="13" y="129"/>
                    <a:pt x="14" y="129"/>
                  </a:cubicBezTo>
                  <a:cubicBezTo>
                    <a:pt x="14" y="128"/>
                    <a:pt x="14" y="127"/>
                    <a:pt x="14" y="127"/>
                  </a:cubicBezTo>
                  <a:cubicBezTo>
                    <a:pt x="14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5"/>
                  </a:cubicBezTo>
                  <a:cubicBezTo>
                    <a:pt x="15" y="124"/>
                    <a:pt x="16" y="124"/>
                    <a:pt x="16" y="123"/>
                  </a:cubicBezTo>
                  <a:cubicBezTo>
                    <a:pt x="17" y="123"/>
                    <a:pt x="17" y="121"/>
                    <a:pt x="17" y="121"/>
                  </a:cubicBezTo>
                  <a:cubicBezTo>
                    <a:pt x="18" y="120"/>
                    <a:pt x="17" y="118"/>
                    <a:pt x="17" y="117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5"/>
                    <a:pt x="17" y="115"/>
                    <a:pt x="17" y="114"/>
                  </a:cubicBezTo>
                  <a:cubicBezTo>
                    <a:pt x="17" y="113"/>
                    <a:pt x="17" y="113"/>
                    <a:pt x="16" y="112"/>
                  </a:cubicBezTo>
                  <a:cubicBezTo>
                    <a:pt x="16" y="111"/>
                    <a:pt x="16" y="111"/>
                    <a:pt x="16" y="110"/>
                  </a:cubicBezTo>
                  <a:cubicBezTo>
                    <a:pt x="16" y="110"/>
                    <a:pt x="15" y="110"/>
                    <a:pt x="15" y="109"/>
                  </a:cubicBezTo>
                  <a:cubicBezTo>
                    <a:pt x="15" y="109"/>
                    <a:pt x="15" y="108"/>
                    <a:pt x="16" y="108"/>
                  </a:cubicBezTo>
                  <a:cubicBezTo>
                    <a:pt x="16" y="108"/>
                    <a:pt x="16" y="107"/>
                    <a:pt x="16" y="107"/>
                  </a:cubicBezTo>
                  <a:cubicBezTo>
                    <a:pt x="16" y="107"/>
                    <a:pt x="16" y="106"/>
                    <a:pt x="16" y="106"/>
                  </a:cubicBezTo>
                  <a:cubicBezTo>
                    <a:pt x="16" y="105"/>
                    <a:pt x="17" y="103"/>
                    <a:pt x="17" y="102"/>
                  </a:cubicBezTo>
                  <a:cubicBezTo>
                    <a:pt x="18" y="102"/>
                    <a:pt x="18" y="102"/>
                    <a:pt x="18" y="101"/>
                  </a:cubicBezTo>
                  <a:cubicBezTo>
                    <a:pt x="18" y="101"/>
                    <a:pt x="18" y="101"/>
                    <a:pt x="18" y="100"/>
                  </a:cubicBezTo>
                  <a:cubicBezTo>
                    <a:pt x="18" y="100"/>
                    <a:pt x="18" y="100"/>
                    <a:pt x="18" y="99"/>
                  </a:cubicBezTo>
                  <a:cubicBezTo>
                    <a:pt x="18" y="99"/>
                    <a:pt x="20" y="97"/>
                    <a:pt x="19" y="96"/>
                  </a:cubicBezTo>
                  <a:cubicBezTo>
                    <a:pt x="19" y="95"/>
                    <a:pt x="20" y="95"/>
                    <a:pt x="20" y="94"/>
                  </a:cubicBezTo>
                  <a:cubicBezTo>
                    <a:pt x="20" y="94"/>
                    <a:pt x="20" y="94"/>
                    <a:pt x="20" y="93"/>
                  </a:cubicBezTo>
                  <a:cubicBezTo>
                    <a:pt x="20" y="93"/>
                    <a:pt x="20" y="92"/>
                    <a:pt x="20" y="92"/>
                  </a:cubicBezTo>
                  <a:cubicBezTo>
                    <a:pt x="20" y="92"/>
                    <a:pt x="20" y="91"/>
                    <a:pt x="19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9" y="89"/>
                    <a:pt x="20" y="88"/>
                    <a:pt x="20" y="87"/>
                  </a:cubicBezTo>
                  <a:cubicBezTo>
                    <a:pt x="20" y="87"/>
                    <a:pt x="21" y="87"/>
                    <a:pt x="21" y="86"/>
                  </a:cubicBezTo>
                  <a:cubicBezTo>
                    <a:pt x="21" y="86"/>
                    <a:pt x="20" y="85"/>
                    <a:pt x="21" y="84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2" y="79"/>
                    <a:pt x="21" y="80"/>
                    <a:pt x="21" y="78"/>
                  </a:cubicBezTo>
                  <a:cubicBezTo>
                    <a:pt x="21" y="77"/>
                    <a:pt x="22" y="77"/>
                    <a:pt x="22" y="76"/>
                  </a:cubicBezTo>
                  <a:cubicBezTo>
                    <a:pt x="23" y="75"/>
                    <a:pt x="22" y="75"/>
                    <a:pt x="22" y="75"/>
                  </a:cubicBezTo>
                  <a:cubicBezTo>
                    <a:pt x="22" y="74"/>
                    <a:pt x="23" y="73"/>
                    <a:pt x="23" y="73"/>
                  </a:cubicBezTo>
                  <a:cubicBezTo>
                    <a:pt x="23" y="72"/>
                    <a:pt x="23" y="71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4" y="69"/>
                    <a:pt x="24" y="68"/>
                  </a:cubicBezTo>
                  <a:cubicBezTo>
                    <a:pt x="24" y="67"/>
                    <a:pt x="24" y="66"/>
                    <a:pt x="24" y="65"/>
                  </a:cubicBezTo>
                  <a:cubicBezTo>
                    <a:pt x="25" y="65"/>
                    <a:pt x="25" y="64"/>
                    <a:pt x="25" y="64"/>
                  </a:cubicBezTo>
                  <a:cubicBezTo>
                    <a:pt x="25" y="63"/>
                    <a:pt x="25" y="64"/>
                    <a:pt x="25" y="64"/>
                  </a:cubicBezTo>
                  <a:cubicBezTo>
                    <a:pt x="25" y="61"/>
                    <a:pt x="27" y="62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58"/>
                    <a:pt x="26" y="58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29" y="56"/>
                    <a:pt x="28" y="55"/>
                    <a:pt x="28" y="55"/>
                  </a:cubicBezTo>
                  <a:cubicBezTo>
                    <a:pt x="28" y="55"/>
                    <a:pt x="28" y="53"/>
                    <a:pt x="28" y="52"/>
                  </a:cubicBezTo>
                  <a:cubicBezTo>
                    <a:pt x="28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1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2"/>
                    <a:pt x="33" y="53"/>
                    <a:pt x="34" y="53"/>
                  </a:cubicBezTo>
                  <a:cubicBezTo>
                    <a:pt x="37" y="53"/>
                    <a:pt x="39" y="54"/>
                    <a:pt x="42" y="54"/>
                  </a:cubicBezTo>
                  <a:cubicBezTo>
                    <a:pt x="46" y="55"/>
                    <a:pt x="51" y="56"/>
                    <a:pt x="55" y="56"/>
                  </a:cubicBezTo>
                  <a:cubicBezTo>
                    <a:pt x="57" y="57"/>
                    <a:pt x="60" y="57"/>
                    <a:pt x="63" y="58"/>
                  </a:cubicBezTo>
                  <a:cubicBezTo>
                    <a:pt x="64" y="58"/>
                    <a:pt x="65" y="58"/>
                    <a:pt x="66" y="58"/>
                  </a:cubicBezTo>
                  <a:cubicBezTo>
                    <a:pt x="68" y="58"/>
                    <a:pt x="69" y="59"/>
                    <a:pt x="70" y="59"/>
                  </a:cubicBezTo>
                  <a:cubicBezTo>
                    <a:pt x="70" y="59"/>
                    <a:pt x="71" y="59"/>
                    <a:pt x="71" y="59"/>
                  </a:cubicBezTo>
                  <a:cubicBezTo>
                    <a:pt x="75" y="60"/>
                    <a:pt x="79" y="61"/>
                    <a:pt x="83" y="61"/>
                  </a:cubicBezTo>
                  <a:cubicBezTo>
                    <a:pt x="85" y="62"/>
                    <a:pt x="87" y="62"/>
                    <a:pt x="89" y="62"/>
                  </a:cubicBezTo>
                  <a:cubicBezTo>
                    <a:pt x="90" y="62"/>
                    <a:pt x="90" y="62"/>
                    <a:pt x="91" y="62"/>
                  </a:cubicBezTo>
                  <a:cubicBezTo>
                    <a:pt x="92" y="63"/>
                    <a:pt x="93" y="63"/>
                    <a:pt x="94" y="63"/>
                  </a:cubicBezTo>
                  <a:cubicBezTo>
                    <a:pt x="96" y="63"/>
                    <a:pt x="98" y="64"/>
                    <a:pt x="100" y="64"/>
                  </a:cubicBezTo>
                  <a:cubicBezTo>
                    <a:pt x="102" y="65"/>
                    <a:pt x="104" y="65"/>
                    <a:pt x="106" y="65"/>
                  </a:cubicBezTo>
                  <a:cubicBezTo>
                    <a:pt x="108" y="66"/>
                    <a:pt x="111" y="66"/>
                    <a:pt x="113" y="66"/>
                  </a:cubicBezTo>
                  <a:cubicBezTo>
                    <a:pt x="117" y="63"/>
                    <a:pt x="122" y="59"/>
                    <a:pt x="126" y="55"/>
                  </a:cubicBezTo>
                  <a:cubicBezTo>
                    <a:pt x="128" y="54"/>
                    <a:pt x="146" y="40"/>
                    <a:pt x="146" y="40"/>
                  </a:cubicBezTo>
                  <a:cubicBezTo>
                    <a:pt x="146" y="39"/>
                    <a:pt x="151" y="31"/>
                    <a:pt x="152" y="29"/>
                  </a:cubicBezTo>
                  <a:cubicBezTo>
                    <a:pt x="154" y="27"/>
                    <a:pt x="156" y="24"/>
                    <a:pt x="157" y="21"/>
                  </a:cubicBezTo>
                  <a:cubicBezTo>
                    <a:pt x="158" y="20"/>
                    <a:pt x="159" y="19"/>
                    <a:pt x="160" y="17"/>
                  </a:cubicBezTo>
                  <a:cubicBezTo>
                    <a:pt x="160" y="16"/>
                    <a:pt x="161" y="14"/>
                    <a:pt x="162" y="13"/>
                  </a:cubicBezTo>
                  <a:cubicBezTo>
                    <a:pt x="163" y="12"/>
                    <a:pt x="164" y="11"/>
                    <a:pt x="164" y="9"/>
                  </a:cubicBezTo>
                  <a:cubicBezTo>
                    <a:pt x="174" y="8"/>
                    <a:pt x="183" y="6"/>
                    <a:pt x="193" y="4"/>
                  </a:cubicBezTo>
                  <a:cubicBezTo>
                    <a:pt x="197" y="3"/>
                    <a:pt x="202" y="2"/>
                    <a:pt x="206" y="1"/>
                  </a:cubicBezTo>
                  <a:cubicBezTo>
                    <a:pt x="208" y="1"/>
                    <a:pt x="212" y="0"/>
                    <a:pt x="216" y="0"/>
                  </a:cubicBezTo>
                  <a:cubicBezTo>
                    <a:pt x="226" y="8"/>
                    <a:pt x="226" y="8"/>
                    <a:pt x="226" y="8"/>
                  </a:cubicBezTo>
                  <a:cubicBezTo>
                    <a:pt x="226" y="8"/>
                    <a:pt x="230" y="10"/>
                    <a:pt x="232" y="11"/>
                  </a:cubicBezTo>
                  <a:cubicBezTo>
                    <a:pt x="235" y="12"/>
                    <a:pt x="234" y="13"/>
                    <a:pt x="234" y="14"/>
                  </a:cubicBezTo>
                  <a:cubicBezTo>
                    <a:pt x="234" y="15"/>
                    <a:pt x="234" y="17"/>
                    <a:pt x="236" y="19"/>
                  </a:cubicBezTo>
                  <a:cubicBezTo>
                    <a:pt x="238" y="22"/>
                    <a:pt x="235" y="24"/>
                    <a:pt x="235" y="24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50" y="32"/>
                    <a:pt x="250" y="32"/>
                    <a:pt x="250" y="32"/>
                  </a:cubicBezTo>
                  <a:cubicBezTo>
                    <a:pt x="250" y="32"/>
                    <a:pt x="253" y="32"/>
                    <a:pt x="254" y="30"/>
                  </a:cubicBezTo>
                  <a:cubicBezTo>
                    <a:pt x="256" y="29"/>
                    <a:pt x="263" y="32"/>
                    <a:pt x="264" y="33"/>
                  </a:cubicBezTo>
                  <a:cubicBezTo>
                    <a:pt x="266" y="34"/>
                    <a:pt x="271" y="35"/>
                    <a:pt x="271" y="35"/>
                  </a:cubicBezTo>
                  <a:cubicBezTo>
                    <a:pt x="271" y="35"/>
                    <a:pt x="272" y="37"/>
                    <a:pt x="274" y="39"/>
                  </a:cubicBezTo>
                  <a:cubicBezTo>
                    <a:pt x="276" y="40"/>
                    <a:pt x="275" y="44"/>
                    <a:pt x="273" y="45"/>
                  </a:cubicBezTo>
                  <a:cubicBezTo>
                    <a:pt x="271" y="46"/>
                    <a:pt x="275" y="51"/>
                    <a:pt x="275" y="53"/>
                  </a:cubicBezTo>
                  <a:cubicBezTo>
                    <a:pt x="275" y="55"/>
                    <a:pt x="275" y="59"/>
                    <a:pt x="273" y="59"/>
                  </a:cubicBezTo>
                  <a:cubicBezTo>
                    <a:pt x="271" y="60"/>
                    <a:pt x="272" y="62"/>
                    <a:pt x="274" y="63"/>
                  </a:cubicBezTo>
                  <a:cubicBezTo>
                    <a:pt x="275" y="64"/>
                    <a:pt x="272" y="66"/>
                    <a:pt x="271" y="67"/>
                  </a:cubicBezTo>
                  <a:cubicBezTo>
                    <a:pt x="271" y="69"/>
                    <a:pt x="272" y="76"/>
                    <a:pt x="272" y="76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7"/>
                    <a:pt x="285" y="74"/>
                    <a:pt x="285" y="72"/>
                  </a:cubicBezTo>
                  <a:cubicBezTo>
                    <a:pt x="285" y="70"/>
                    <a:pt x="290" y="68"/>
                    <a:pt x="290" y="68"/>
                  </a:cubicBezTo>
                  <a:cubicBezTo>
                    <a:pt x="290" y="68"/>
                    <a:pt x="289" y="66"/>
                    <a:pt x="287" y="65"/>
                  </a:cubicBezTo>
                  <a:cubicBezTo>
                    <a:pt x="285" y="63"/>
                    <a:pt x="285" y="59"/>
                    <a:pt x="287" y="60"/>
                  </a:cubicBezTo>
                  <a:cubicBezTo>
                    <a:pt x="289" y="61"/>
                    <a:pt x="292" y="61"/>
                    <a:pt x="292" y="61"/>
                  </a:cubicBezTo>
                  <a:cubicBezTo>
                    <a:pt x="300" y="50"/>
                    <a:pt x="300" y="50"/>
                    <a:pt x="300" y="50"/>
                  </a:cubicBezTo>
                  <a:cubicBezTo>
                    <a:pt x="307" y="56"/>
                    <a:pt x="307" y="56"/>
                    <a:pt x="307" y="56"/>
                  </a:cubicBezTo>
                  <a:cubicBezTo>
                    <a:pt x="316" y="56"/>
                    <a:pt x="316" y="56"/>
                    <a:pt x="316" y="56"/>
                  </a:cubicBezTo>
                  <a:cubicBezTo>
                    <a:pt x="316" y="56"/>
                    <a:pt x="317" y="64"/>
                    <a:pt x="316" y="66"/>
                  </a:cubicBezTo>
                  <a:cubicBezTo>
                    <a:pt x="315" y="69"/>
                    <a:pt x="316" y="72"/>
                    <a:pt x="317" y="74"/>
                  </a:cubicBezTo>
                  <a:cubicBezTo>
                    <a:pt x="318" y="75"/>
                    <a:pt x="318" y="77"/>
                    <a:pt x="317" y="78"/>
                  </a:cubicBezTo>
                  <a:cubicBezTo>
                    <a:pt x="315" y="79"/>
                    <a:pt x="316" y="84"/>
                    <a:pt x="316" y="84"/>
                  </a:cubicBezTo>
                  <a:cubicBezTo>
                    <a:pt x="316" y="84"/>
                    <a:pt x="319" y="85"/>
                    <a:pt x="320" y="84"/>
                  </a:cubicBezTo>
                  <a:cubicBezTo>
                    <a:pt x="321" y="84"/>
                    <a:pt x="324" y="85"/>
                    <a:pt x="324" y="85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5" y="101"/>
                    <a:pt x="335" y="101"/>
                    <a:pt x="335" y="101"/>
                  </a:cubicBezTo>
                  <a:cubicBezTo>
                    <a:pt x="335" y="101"/>
                    <a:pt x="338" y="110"/>
                    <a:pt x="338" y="111"/>
                  </a:cubicBezTo>
                  <a:cubicBezTo>
                    <a:pt x="339" y="113"/>
                    <a:pt x="340" y="114"/>
                    <a:pt x="341" y="114"/>
                  </a:cubicBezTo>
                  <a:cubicBezTo>
                    <a:pt x="342" y="113"/>
                    <a:pt x="345" y="111"/>
                    <a:pt x="347" y="111"/>
                  </a:cubicBezTo>
                  <a:cubicBezTo>
                    <a:pt x="349" y="111"/>
                    <a:pt x="351" y="115"/>
                    <a:pt x="351" y="115"/>
                  </a:cubicBezTo>
                  <a:cubicBezTo>
                    <a:pt x="351" y="115"/>
                    <a:pt x="351" y="120"/>
                    <a:pt x="351" y="121"/>
                  </a:cubicBezTo>
                  <a:cubicBezTo>
                    <a:pt x="351" y="123"/>
                    <a:pt x="351" y="136"/>
                    <a:pt x="351" y="136"/>
                  </a:cubicBezTo>
                  <a:cubicBezTo>
                    <a:pt x="351" y="136"/>
                    <a:pt x="346" y="140"/>
                    <a:pt x="344" y="142"/>
                  </a:cubicBezTo>
                  <a:cubicBezTo>
                    <a:pt x="342" y="143"/>
                    <a:pt x="347" y="147"/>
                    <a:pt x="349" y="148"/>
                  </a:cubicBezTo>
                  <a:cubicBezTo>
                    <a:pt x="350" y="148"/>
                    <a:pt x="363" y="155"/>
                    <a:pt x="364" y="156"/>
                  </a:cubicBezTo>
                  <a:cubicBezTo>
                    <a:pt x="365" y="157"/>
                    <a:pt x="366" y="158"/>
                    <a:pt x="366" y="160"/>
                  </a:cubicBezTo>
                  <a:cubicBezTo>
                    <a:pt x="366" y="161"/>
                    <a:pt x="366" y="162"/>
                    <a:pt x="363" y="164"/>
                  </a:cubicBezTo>
                  <a:cubicBezTo>
                    <a:pt x="361" y="165"/>
                    <a:pt x="353" y="167"/>
                    <a:pt x="349" y="167"/>
                  </a:cubicBezTo>
                  <a:cubicBezTo>
                    <a:pt x="345" y="167"/>
                    <a:pt x="342" y="169"/>
                    <a:pt x="345" y="169"/>
                  </a:cubicBezTo>
                  <a:cubicBezTo>
                    <a:pt x="348" y="169"/>
                    <a:pt x="355" y="171"/>
                    <a:pt x="355" y="171"/>
                  </a:cubicBezTo>
                  <a:cubicBezTo>
                    <a:pt x="375" y="171"/>
                    <a:pt x="375" y="171"/>
                    <a:pt x="375" y="171"/>
                  </a:cubicBezTo>
                  <a:cubicBezTo>
                    <a:pt x="375" y="171"/>
                    <a:pt x="380" y="175"/>
                    <a:pt x="380" y="176"/>
                  </a:cubicBezTo>
                  <a:cubicBezTo>
                    <a:pt x="380" y="177"/>
                    <a:pt x="393" y="185"/>
                    <a:pt x="394" y="186"/>
                  </a:cubicBezTo>
                  <a:cubicBezTo>
                    <a:pt x="395" y="187"/>
                    <a:pt x="399" y="192"/>
                    <a:pt x="399" y="192"/>
                  </a:cubicBezTo>
                  <a:cubicBezTo>
                    <a:pt x="399" y="192"/>
                    <a:pt x="405" y="201"/>
                    <a:pt x="406" y="203"/>
                  </a:cubicBezTo>
                  <a:cubicBezTo>
                    <a:pt x="407" y="204"/>
                    <a:pt x="407" y="206"/>
                    <a:pt x="406" y="209"/>
                  </a:cubicBezTo>
                  <a:cubicBezTo>
                    <a:pt x="405" y="211"/>
                    <a:pt x="406" y="217"/>
                    <a:pt x="407" y="218"/>
                  </a:cubicBezTo>
                  <a:cubicBezTo>
                    <a:pt x="407" y="219"/>
                    <a:pt x="407" y="223"/>
                    <a:pt x="406" y="224"/>
                  </a:cubicBezTo>
                  <a:cubicBezTo>
                    <a:pt x="405" y="224"/>
                    <a:pt x="404" y="226"/>
                    <a:pt x="404" y="228"/>
                  </a:cubicBezTo>
                  <a:cubicBezTo>
                    <a:pt x="404" y="229"/>
                    <a:pt x="407" y="231"/>
                    <a:pt x="408" y="232"/>
                  </a:cubicBezTo>
                  <a:cubicBezTo>
                    <a:pt x="409" y="232"/>
                    <a:pt x="414" y="238"/>
                    <a:pt x="414" y="239"/>
                  </a:cubicBezTo>
                  <a:cubicBezTo>
                    <a:pt x="414" y="240"/>
                    <a:pt x="415" y="245"/>
                    <a:pt x="415" y="246"/>
                  </a:cubicBezTo>
                  <a:cubicBezTo>
                    <a:pt x="416" y="248"/>
                    <a:pt x="414" y="247"/>
                    <a:pt x="412" y="247"/>
                  </a:cubicBezTo>
                  <a:cubicBezTo>
                    <a:pt x="410" y="247"/>
                    <a:pt x="407" y="246"/>
                    <a:pt x="405" y="245"/>
                  </a:cubicBezTo>
                  <a:cubicBezTo>
                    <a:pt x="404" y="245"/>
                    <a:pt x="404" y="244"/>
                    <a:pt x="404" y="242"/>
                  </a:cubicBezTo>
                  <a:cubicBezTo>
                    <a:pt x="404" y="240"/>
                    <a:pt x="403" y="239"/>
                    <a:pt x="401" y="239"/>
                  </a:cubicBezTo>
                  <a:cubicBezTo>
                    <a:pt x="399" y="239"/>
                    <a:pt x="398" y="239"/>
                    <a:pt x="396" y="238"/>
                  </a:cubicBezTo>
                  <a:cubicBezTo>
                    <a:pt x="395" y="237"/>
                    <a:pt x="393" y="240"/>
                    <a:pt x="391" y="242"/>
                  </a:cubicBezTo>
                  <a:cubicBezTo>
                    <a:pt x="390" y="244"/>
                    <a:pt x="391" y="246"/>
                    <a:pt x="393" y="246"/>
                  </a:cubicBezTo>
                  <a:cubicBezTo>
                    <a:pt x="394" y="246"/>
                    <a:pt x="396" y="248"/>
                    <a:pt x="398" y="249"/>
                  </a:cubicBezTo>
                  <a:cubicBezTo>
                    <a:pt x="401" y="251"/>
                    <a:pt x="399" y="252"/>
                    <a:pt x="398" y="252"/>
                  </a:cubicBezTo>
                  <a:cubicBezTo>
                    <a:pt x="397" y="252"/>
                    <a:pt x="391" y="251"/>
                    <a:pt x="388" y="251"/>
                  </a:cubicBezTo>
                  <a:cubicBezTo>
                    <a:pt x="386" y="252"/>
                    <a:pt x="384" y="253"/>
                    <a:pt x="384" y="253"/>
                  </a:cubicBezTo>
                  <a:cubicBezTo>
                    <a:pt x="382" y="255"/>
                    <a:pt x="381" y="256"/>
                    <a:pt x="381" y="257"/>
                  </a:cubicBezTo>
                  <a:cubicBezTo>
                    <a:pt x="381" y="259"/>
                    <a:pt x="381" y="260"/>
                    <a:pt x="380" y="262"/>
                  </a:cubicBezTo>
                  <a:cubicBezTo>
                    <a:pt x="378" y="263"/>
                    <a:pt x="377" y="263"/>
                    <a:pt x="377" y="265"/>
                  </a:cubicBezTo>
                  <a:cubicBezTo>
                    <a:pt x="377" y="267"/>
                    <a:pt x="374" y="272"/>
                    <a:pt x="374" y="272"/>
                  </a:cubicBezTo>
                  <a:cubicBezTo>
                    <a:pt x="371" y="273"/>
                    <a:pt x="366" y="270"/>
                    <a:pt x="366" y="270"/>
                  </a:cubicBezTo>
                  <a:cubicBezTo>
                    <a:pt x="366" y="270"/>
                    <a:pt x="360" y="265"/>
                    <a:pt x="359" y="263"/>
                  </a:cubicBezTo>
                  <a:cubicBezTo>
                    <a:pt x="358" y="262"/>
                    <a:pt x="356" y="263"/>
                    <a:pt x="356" y="264"/>
                  </a:cubicBezTo>
                  <a:cubicBezTo>
                    <a:pt x="355" y="265"/>
                    <a:pt x="353" y="266"/>
                    <a:pt x="352" y="267"/>
                  </a:cubicBezTo>
                  <a:cubicBezTo>
                    <a:pt x="352" y="267"/>
                    <a:pt x="345" y="268"/>
                    <a:pt x="344" y="268"/>
                  </a:cubicBezTo>
                  <a:cubicBezTo>
                    <a:pt x="343" y="268"/>
                    <a:pt x="335" y="269"/>
                    <a:pt x="334" y="269"/>
                  </a:cubicBezTo>
                  <a:cubicBezTo>
                    <a:pt x="332" y="269"/>
                    <a:pt x="328" y="268"/>
                    <a:pt x="326" y="266"/>
                  </a:cubicBezTo>
                  <a:cubicBezTo>
                    <a:pt x="324" y="263"/>
                    <a:pt x="321" y="267"/>
                    <a:pt x="319" y="267"/>
                  </a:cubicBezTo>
                  <a:cubicBezTo>
                    <a:pt x="317" y="267"/>
                    <a:pt x="316" y="268"/>
                    <a:pt x="314" y="269"/>
                  </a:cubicBezTo>
                  <a:cubicBezTo>
                    <a:pt x="313" y="270"/>
                    <a:pt x="310" y="267"/>
                    <a:pt x="309" y="266"/>
                  </a:cubicBezTo>
                  <a:cubicBezTo>
                    <a:pt x="308" y="264"/>
                    <a:pt x="306" y="263"/>
                    <a:pt x="304" y="265"/>
                  </a:cubicBezTo>
                  <a:cubicBezTo>
                    <a:pt x="303" y="267"/>
                    <a:pt x="301" y="267"/>
                    <a:pt x="301" y="265"/>
                  </a:cubicBezTo>
                  <a:cubicBezTo>
                    <a:pt x="300" y="263"/>
                    <a:pt x="299" y="263"/>
                    <a:pt x="297" y="263"/>
                  </a:cubicBezTo>
                  <a:cubicBezTo>
                    <a:pt x="295" y="263"/>
                    <a:pt x="293" y="263"/>
                    <a:pt x="293" y="262"/>
                  </a:cubicBezTo>
                  <a:cubicBezTo>
                    <a:pt x="292" y="260"/>
                    <a:pt x="292" y="256"/>
                    <a:pt x="292" y="255"/>
                  </a:cubicBezTo>
                  <a:cubicBezTo>
                    <a:pt x="292" y="253"/>
                    <a:pt x="289" y="252"/>
                    <a:pt x="286" y="251"/>
                  </a:cubicBezTo>
                  <a:cubicBezTo>
                    <a:pt x="283" y="251"/>
                    <a:pt x="280" y="246"/>
                    <a:pt x="279" y="244"/>
                  </a:cubicBezTo>
                  <a:cubicBezTo>
                    <a:pt x="277" y="242"/>
                    <a:pt x="274" y="240"/>
                    <a:pt x="272" y="239"/>
                  </a:cubicBezTo>
                  <a:cubicBezTo>
                    <a:pt x="270" y="238"/>
                    <a:pt x="268" y="237"/>
                    <a:pt x="268" y="235"/>
                  </a:cubicBezTo>
                  <a:cubicBezTo>
                    <a:pt x="268" y="233"/>
                    <a:pt x="265" y="234"/>
                    <a:pt x="264" y="234"/>
                  </a:cubicBezTo>
                  <a:cubicBezTo>
                    <a:pt x="264" y="235"/>
                    <a:pt x="260" y="236"/>
                    <a:pt x="258" y="238"/>
                  </a:cubicBezTo>
                  <a:cubicBezTo>
                    <a:pt x="256" y="240"/>
                    <a:pt x="253" y="236"/>
                    <a:pt x="253" y="235"/>
                  </a:cubicBezTo>
                  <a:cubicBezTo>
                    <a:pt x="253" y="233"/>
                    <a:pt x="253" y="225"/>
                    <a:pt x="253" y="223"/>
                  </a:cubicBezTo>
                  <a:cubicBezTo>
                    <a:pt x="252" y="221"/>
                    <a:pt x="252" y="217"/>
                    <a:pt x="251" y="215"/>
                  </a:cubicBezTo>
                  <a:cubicBezTo>
                    <a:pt x="251" y="212"/>
                    <a:pt x="248" y="210"/>
                    <a:pt x="246" y="210"/>
                  </a:cubicBezTo>
                  <a:cubicBezTo>
                    <a:pt x="244" y="210"/>
                    <a:pt x="242" y="211"/>
                    <a:pt x="240" y="213"/>
                  </a:cubicBezTo>
                  <a:cubicBezTo>
                    <a:pt x="239" y="214"/>
                    <a:pt x="236" y="212"/>
                    <a:pt x="236" y="210"/>
                  </a:cubicBezTo>
                  <a:cubicBezTo>
                    <a:pt x="235" y="209"/>
                    <a:pt x="233" y="208"/>
                    <a:pt x="232" y="208"/>
                  </a:cubicBezTo>
                  <a:cubicBezTo>
                    <a:pt x="231" y="208"/>
                    <a:pt x="225" y="207"/>
                    <a:pt x="223" y="208"/>
                  </a:cubicBezTo>
                  <a:cubicBezTo>
                    <a:pt x="221" y="210"/>
                    <a:pt x="217" y="210"/>
                    <a:pt x="216" y="210"/>
                  </a:cubicBezTo>
                  <a:cubicBezTo>
                    <a:pt x="215" y="209"/>
                    <a:pt x="213" y="210"/>
                    <a:pt x="213" y="211"/>
                  </a:cubicBezTo>
                  <a:cubicBezTo>
                    <a:pt x="213" y="213"/>
                    <a:pt x="211" y="214"/>
                    <a:pt x="211" y="214"/>
                  </a:cubicBezTo>
                  <a:cubicBezTo>
                    <a:pt x="211" y="214"/>
                    <a:pt x="207" y="215"/>
                    <a:pt x="205" y="214"/>
                  </a:cubicBezTo>
                  <a:cubicBezTo>
                    <a:pt x="203" y="213"/>
                    <a:pt x="204" y="210"/>
                    <a:pt x="203" y="209"/>
                  </a:cubicBezTo>
                  <a:cubicBezTo>
                    <a:pt x="202" y="207"/>
                    <a:pt x="201" y="206"/>
                    <a:pt x="200" y="207"/>
                  </a:cubicBezTo>
                  <a:cubicBezTo>
                    <a:pt x="199" y="207"/>
                    <a:pt x="197" y="207"/>
                    <a:pt x="196" y="207"/>
                  </a:cubicBezTo>
                  <a:cubicBezTo>
                    <a:pt x="194" y="208"/>
                    <a:pt x="193" y="208"/>
                    <a:pt x="192" y="206"/>
                  </a:cubicBezTo>
                  <a:cubicBezTo>
                    <a:pt x="190" y="204"/>
                    <a:pt x="187" y="206"/>
                    <a:pt x="186" y="207"/>
                  </a:cubicBezTo>
                  <a:cubicBezTo>
                    <a:pt x="185" y="208"/>
                    <a:pt x="183" y="208"/>
                    <a:pt x="181" y="206"/>
                  </a:cubicBezTo>
                  <a:cubicBezTo>
                    <a:pt x="179" y="205"/>
                    <a:pt x="178" y="207"/>
                    <a:pt x="178" y="207"/>
                  </a:cubicBezTo>
                  <a:cubicBezTo>
                    <a:pt x="175" y="212"/>
                    <a:pt x="175" y="212"/>
                    <a:pt x="175" y="212"/>
                  </a:cubicBezTo>
                  <a:cubicBezTo>
                    <a:pt x="175" y="212"/>
                    <a:pt x="172" y="213"/>
                    <a:pt x="170" y="212"/>
                  </a:cubicBezTo>
                  <a:cubicBezTo>
                    <a:pt x="168" y="212"/>
                    <a:pt x="166" y="214"/>
                    <a:pt x="166" y="215"/>
                  </a:cubicBezTo>
                  <a:cubicBezTo>
                    <a:pt x="166" y="217"/>
                    <a:pt x="166" y="219"/>
                    <a:pt x="165" y="218"/>
                  </a:cubicBezTo>
                  <a:cubicBezTo>
                    <a:pt x="163" y="218"/>
                    <a:pt x="162" y="218"/>
                    <a:pt x="158" y="218"/>
                  </a:cubicBezTo>
                  <a:cubicBezTo>
                    <a:pt x="155" y="217"/>
                    <a:pt x="154" y="221"/>
                    <a:pt x="154" y="221"/>
                  </a:cubicBezTo>
                  <a:cubicBezTo>
                    <a:pt x="154" y="221"/>
                    <a:pt x="157" y="223"/>
                    <a:pt x="158" y="223"/>
                  </a:cubicBezTo>
                  <a:cubicBezTo>
                    <a:pt x="160" y="223"/>
                    <a:pt x="161" y="225"/>
                    <a:pt x="161" y="226"/>
                  </a:cubicBezTo>
                  <a:cubicBezTo>
                    <a:pt x="161" y="228"/>
                    <a:pt x="161" y="229"/>
                    <a:pt x="162" y="230"/>
                  </a:cubicBezTo>
                  <a:cubicBezTo>
                    <a:pt x="162" y="231"/>
                    <a:pt x="171" y="239"/>
                    <a:pt x="172" y="240"/>
                  </a:cubicBezTo>
                  <a:cubicBezTo>
                    <a:pt x="172" y="241"/>
                    <a:pt x="175" y="241"/>
                    <a:pt x="177" y="241"/>
                  </a:cubicBezTo>
                  <a:cubicBezTo>
                    <a:pt x="179" y="241"/>
                    <a:pt x="179" y="243"/>
                    <a:pt x="178" y="244"/>
                  </a:cubicBezTo>
                  <a:cubicBezTo>
                    <a:pt x="176" y="245"/>
                    <a:pt x="177" y="247"/>
                    <a:pt x="177" y="247"/>
                  </a:cubicBezTo>
                  <a:cubicBezTo>
                    <a:pt x="177" y="247"/>
                    <a:pt x="177" y="253"/>
                    <a:pt x="176" y="255"/>
                  </a:cubicBezTo>
                  <a:cubicBezTo>
                    <a:pt x="175" y="257"/>
                    <a:pt x="177" y="258"/>
                    <a:pt x="179" y="257"/>
                  </a:cubicBezTo>
                  <a:cubicBezTo>
                    <a:pt x="180" y="257"/>
                    <a:pt x="181" y="257"/>
                    <a:pt x="182" y="258"/>
                  </a:cubicBezTo>
                  <a:cubicBezTo>
                    <a:pt x="183" y="259"/>
                    <a:pt x="187" y="264"/>
                    <a:pt x="189" y="266"/>
                  </a:cubicBezTo>
                  <a:cubicBezTo>
                    <a:pt x="191" y="267"/>
                    <a:pt x="190" y="270"/>
                    <a:pt x="190" y="270"/>
                  </a:cubicBezTo>
                  <a:cubicBezTo>
                    <a:pt x="190" y="270"/>
                    <a:pt x="190" y="275"/>
                    <a:pt x="188" y="278"/>
                  </a:cubicBezTo>
                  <a:cubicBezTo>
                    <a:pt x="187" y="281"/>
                    <a:pt x="188" y="284"/>
                    <a:pt x="188" y="284"/>
                  </a:cubicBezTo>
                  <a:cubicBezTo>
                    <a:pt x="188" y="284"/>
                    <a:pt x="195" y="288"/>
                    <a:pt x="195" y="289"/>
                  </a:cubicBezTo>
                  <a:cubicBezTo>
                    <a:pt x="195" y="290"/>
                    <a:pt x="197" y="294"/>
                    <a:pt x="195" y="296"/>
                  </a:cubicBezTo>
                  <a:cubicBezTo>
                    <a:pt x="193" y="298"/>
                    <a:pt x="195" y="299"/>
                    <a:pt x="195" y="301"/>
                  </a:cubicBezTo>
                  <a:cubicBezTo>
                    <a:pt x="196" y="302"/>
                    <a:pt x="198" y="303"/>
                    <a:pt x="200" y="302"/>
                  </a:cubicBezTo>
                  <a:cubicBezTo>
                    <a:pt x="202" y="300"/>
                    <a:pt x="203" y="300"/>
                    <a:pt x="206" y="300"/>
                  </a:cubicBezTo>
                  <a:cubicBezTo>
                    <a:pt x="208" y="300"/>
                    <a:pt x="207" y="305"/>
                    <a:pt x="204" y="305"/>
                  </a:cubicBezTo>
                  <a:cubicBezTo>
                    <a:pt x="201" y="306"/>
                    <a:pt x="204" y="310"/>
                    <a:pt x="206" y="310"/>
                  </a:cubicBezTo>
                  <a:cubicBezTo>
                    <a:pt x="208" y="309"/>
                    <a:pt x="210" y="312"/>
                    <a:pt x="210" y="313"/>
                  </a:cubicBezTo>
                  <a:cubicBezTo>
                    <a:pt x="210" y="315"/>
                    <a:pt x="211" y="317"/>
                    <a:pt x="212" y="319"/>
                  </a:cubicBezTo>
                  <a:cubicBezTo>
                    <a:pt x="213" y="321"/>
                    <a:pt x="214" y="322"/>
                    <a:pt x="217" y="322"/>
                  </a:cubicBezTo>
                  <a:cubicBezTo>
                    <a:pt x="219" y="322"/>
                    <a:pt x="221" y="325"/>
                    <a:pt x="221" y="325"/>
                  </a:cubicBezTo>
                  <a:cubicBezTo>
                    <a:pt x="221" y="325"/>
                    <a:pt x="223" y="329"/>
                    <a:pt x="223" y="331"/>
                  </a:cubicBezTo>
                  <a:cubicBezTo>
                    <a:pt x="224" y="332"/>
                    <a:pt x="224" y="334"/>
                    <a:pt x="223" y="335"/>
                  </a:cubicBezTo>
                  <a:cubicBezTo>
                    <a:pt x="222" y="336"/>
                    <a:pt x="220" y="339"/>
                    <a:pt x="221" y="340"/>
                  </a:cubicBezTo>
                  <a:cubicBezTo>
                    <a:pt x="222" y="341"/>
                    <a:pt x="223" y="341"/>
                    <a:pt x="225" y="342"/>
                  </a:cubicBezTo>
                  <a:cubicBezTo>
                    <a:pt x="227" y="342"/>
                    <a:pt x="227" y="344"/>
                    <a:pt x="227" y="345"/>
                  </a:cubicBezTo>
                  <a:cubicBezTo>
                    <a:pt x="227" y="346"/>
                    <a:pt x="229" y="346"/>
                    <a:pt x="231" y="345"/>
                  </a:cubicBezTo>
                  <a:cubicBezTo>
                    <a:pt x="233" y="345"/>
                    <a:pt x="236" y="347"/>
                    <a:pt x="237" y="348"/>
                  </a:cubicBezTo>
                  <a:cubicBezTo>
                    <a:pt x="238" y="348"/>
                    <a:pt x="241" y="348"/>
                    <a:pt x="242" y="348"/>
                  </a:cubicBezTo>
                  <a:cubicBezTo>
                    <a:pt x="243" y="348"/>
                    <a:pt x="246" y="352"/>
                    <a:pt x="246" y="355"/>
                  </a:cubicBezTo>
                  <a:cubicBezTo>
                    <a:pt x="246" y="357"/>
                    <a:pt x="246" y="357"/>
                    <a:pt x="244" y="358"/>
                  </a:cubicBezTo>
                  <a:cubicBezTo>
                    <a:pt x="243" y="359"/>
                    <a:pt x="242" y="360"/>
                    <a:pt x="239" y="361"/>
                  </a:cubicBezTo>
                  <a:cubicBezTo>
                    <a:pt x="237" y="361"/>
                    <a:pt x="237" y="367"/>
                    <a:pt x="239" y="368"/>
                  </a:cubicBezTo>
                  <a:cubicBezTo>
                    <a:pt x="240" y="368"/>
                    <a:pt x="240" y="370"/>
                    <a:pt x="240" y="372"/>
                  </a:cubicBezTo>
                  <a:cubicBezTo>
                    <a:pt x="240" y="374"/>
                    <a:pt x="241" y="375"/>
                    <a:pt x="243" y="376"/>
                  </a:cubicBezTo>
                  <a:cubicBezTo>
                    <a:pt x="246" y="377"/>
                    <a:pt x="244" y="378"/>
                    <a:pt x="244" y="379"/>
                  </a:cubicBezTo>
                  <a:cubicBezTo>
                    <a:pt x="244" y="380"/>
                    <a:pt x="243" y="383"/>
                    <a:pt x="242" y="385"/>
                  </a:cubicBezTo>
                  <a:cubicBezTo>
                    <a:pt x="242" y="388"/>
                    <a:pt x="243" y="390"/>
                    <a:pt x="244" y="390"/>
                  </a:cubicBezTo>
                  <a:cubicBezTo>
                    <a:pt x="245" y="391"/>
                    <a:pt x="246" y="394"/>
                    <a:pt x="248" y="395"/>
                  </a:cubicBezTo>
                  <a:cubicBezTo>
                    <a:pt x="250" y="396"/>
                    <a:pt x="251" y="399"/>
                    <a:pt x="248" y="402"/>
                  </a:cubicBezTo>
                  <a:cubicBezTo>
                    <a:pt x="245" y="404"/>
                    <a:pt x="248" y="407"/>
                    <a:pt x="250" y="408"/>
                  </a:cubicBezTo>
                  <a:cubicBezTo>
                    <a:pt x="252" y="409"/>
                    <a:pt x="253" y="411"/>
                    <a:pt x="253" y="412"/>
                  </a:cubicBezTo>
                  <a:cubicBezTo>
                    <a:pt x="253" y="413"/>
                    <a:pt x="253" y="417"/>
                    <a:pt x="253" y="417"/>
                  </a:cubicBezTo>
                  <a:cubicBezTo>
                    <a:pt x="253" y="417"/>
                    <a:pt x="255" y="420"/>
                    <a:pt x="256" y="421"/>
                  </a:cubicBezTo>
                  <a:cubicBezTo>
                    <a:pt x="257" y="422"/>
                    <a:pt x="259" y="423"/>
                    <a:pt x="260" y="422"/>
                  </a:cubicBezTo>
                  <a:cubicBezTo>
                    <a:pt x="260" y="420"/>
                    <a:pt x="262" y="420"/>
                    <a:pt x="263" y="421"/>
                  </a:cubicBezTo>
                  <a:cubicBezTo>
                    <a:pt x="264" y="422"/>
                    <a:pt x="264" y="424"/>
                    <a:pt x="263" y="427"/>
                  </a:cubicBezTo>
                  <a:cubicBezTo>
                    <a:pt x="262" y="429"/>
                    <a:pt x="259" y="428"/>
                    <a:pt x="257" y="427"/>
                  </a:cubicBezTo>
                  <a:cubicBezTo>
                    <a:pt x="256" y="426"/>
                    <a:pt x="251" y="427"/>
                    <a:pt x="250" y="427"/>
                  </a:cubicBezTo>
                  <a:cubicBezTo>
                    <a:pt x="249" y="428"/>
                    <a:pt x="249" y="429"/>
                    <a:pt x="245" y="429"/>
                  </a:cubicBezTo>
                  <a:cubicBezTo>
                    <a:pt x="242" y="429"/>
                    <a:pt x="244" y="432"/>
                    <a:pt x="246" y="433"/>
                  </a:cubicBezTo>
                  <a:cubicBezTo>
                    <a:pt x="248" y="433"/>
                    <a:pt x="246" y="437"/>
                    <a:pt x="246" y="437"/>
                  </a:cubicBezTo>
                  <a:cubicBezTo>
                    <a:pt x="246" y="437"/>
                    <a:pt x="244" y="439"/>
                    <a:pt x="242" y="440"/>
                  </a:cubicBezTo>
                  <a:cubicBezTo>
                    <a:pt x="241" y="441"/>
                    <a:pt x="239" y="439"/>
                    <a:pt x="239" y="439"/>
                  </a:cubicBezTo>
                  <a:cubicBezTo>
                    <a:pt x="239" y="439"/>
                    <a:pt x="234" y="437"/>
                    <a:pt x="232" y="438"/>
                  </a:cubicBezTo>
                  <a:cubicBezTo>
                    <a:pt x="230" y="438"/>
                    <a:pt x="224" y="438"/>
                    <a:pt x="223" y="436"/>
                  </a:cubicBezTo>
                  <a:cubicBezTo>
                    <a:pt x="222" y="435"/>
                    <a:pt x="221" y="436"/>
                    <a:pt x="220" y="437"/>
                  </a:cubicBezTo>
                  <a:cubicBezTo>
                    <a:pt x="220" y="438"/>
                    <a:pt x="217" y="443"/>
                    <a:pt x="216" y="445"/>
                  </a:cubicBezTo>
                  <a:cubicBezTo>
                    <a:pt x="214" y="447"/>
                    <a:pt x="212" y="450"/>
                    <a:pt x="212" y="450"/>
                  </a:cubicBezTo>
                  <a:cubicBezTo>
                    <a:pt x="211" y="449"/>
                    <a:pt x="211" y="448"/>
                    <a:pt x="209" y="448"/>
                  </a:cubicBezTo>
                  <a:cubicBezTo>
                    <a:pt x="210" y="448"/>
                    <a:pt x="209" y="447"/>
                    <a:pt x="209" y="447"/>
                  </a:cubicBezTo>
                  <a:cubicBezTo>
                    <a:pt x="209" y="447"/>
                    <a:pt x="209" y="447"/>
                    <a:pt x="209" y="447"/>
                  </a:cubicBezTo>
                  <a:cubicBezTo>
                    <a:pt x="209" y="447"/>
                    <a:pt x="208" y="447"/>
                    <a:pt x="208" y="447"/>
                  </a:cubicBezTo>
                  <a:cubicBezTo>
                    <a:pt x="207" y="446"/>
                    <a:pt x="207" y="444"/>
                    <a:pt x="205" y="444"/>
                  </a:cubicBezTo>
                  <a:cubicBezTo>
                    <a:pt x="204" y="441"/>
                    <a:pt x="204" y="442"/>
                    <a:pt x="202" y="441"/>
                  </a:cubicBezTo>
                  <a:cubicBezTo>
                    <a:pt x="201" y="441"/>
                    <a:pt x="201" y="440"/>
                    <a:pt x="200" y="440"/>
                  </a:cubicBezTo>
                  <a:cubicBezTo>
                    <a:pt x="199" y="439"/>
                    <a:pt x="200" y="437"/>
                    <a:pt x="198" y="435"/>
                  </a:cubicBezTo>
                  <a:cubicBezTo>
                    <a:pt x="197" y="435"/>
                    <a:pt x="197" y="435"/>
                    <a:pt x="198" y="434"/>
                  </a:cubicBezTo>
                  <a:cubicBezTo>
                    <a:pt x="198" y="434"/>
                    <a:pt x="198" y="434"/>
                    <a:pt x="198" y="434"/>
                  </a:cubicBezTo>
                  <a:cubicBezTo>
                    <a:pt x="198" y="434"/>
                    <a:pt x="199" y="434"/>
                    <a:pt x="199" y="434"/>
                  </a:cubicBezTo>
                  <a:cubicBezTo>
                    <a:pt x="199" y="434"/>
                    <a:pt x="199" y="433"/>
                    <a:pt x="199" y="432"/>
                  </a:cubicBezTo>
                  <a:cubicBezTo>
                    <a:pt x="199" y="432"/>
                    <a:pt x="199" y="432"/>
                    <a:pt x="199" y="432"/>
                  </a:cubicBezTo>
                  <a:cubicBezTo>
                    <a:pt x="198" y="432"/>
                    <a:pt x="197" y="433"/>
                    <a:pt x="196" y="433"/>
                  </a:cubicBezTo>
                  <a:cubicBezTo>
                    <a:pt x="196" y="432"/>
                    <a:pt x="195" y="432"/>
                    <a:pt x="195" y="432"/>
                  </a:cubicBezTo>
                  <a:cubicBezTo>
                    <a:pt x="195" y="431"/>
                    <a:pt x="195" y="430"/>
                    <a:pt x="195" y="430"/>
                  </a:cubicBezTo>
                  <a:cubicBezTo>
                    <a:pt x="194" y="429"/>
                    <a:pt x="193" y="428"/>
                    <a:pt x="192" y="427"/>
                  </a:cubicBezTo>
                  <a:cubicBezTo>
                    <a:pt x="193" y="427"/>
                    <a:pt x="193" y="427"/>
                    <a:pt x="193" y="427"/>
                  </a:cubicBezTo>
                  <a:cubicBezTo>
                    <a:pt x="194" y="426"/>
                    <a:pt x="195" y="427"/>
                    <a:pt x="196" y="427"/>
                  </a:cubicBezTo>
                  <a:cubicBezTo>
                    <a:pt x="197" y="427"/>
                    <a:pt x="197" y="427"/>
                    <a:pt x="198" y="426"/>
                  </a:cubicBezTo>
                  <a:cubicBezTo>
                    <a:pt x="199" y="426"/>
                    <a:pt x="200" y="426"/>
                    <a:pt x="200" y="425"/>
                  </a:cubicBezTo>
                  <a:cubicBezTo>
                    <a:pt x="200" y="425"/>
                    <a:pt x="201" y="425"/>
                    <a:pt x="201" y="425"/>
                  </a:cubicBezTo>
                  <a:cubicBezTo>
                    <a:pt x="201" y="424"/>
                    <a:pt x="199" y="420"/>
                    <a:pt x="198" y="418"/>
                  </a:cubicBezTo>
                  <a:cubicBezTo>
                    <a:pt x="199" y="416"/>
                    <a:pt x="203" y="412"/>
                    <a:pt x="200" y="411"/>
                  </a:cubicBezTo>
                  <a:cubicBezTo>
                    <a:pt x="199" y="408"/>
                    <a:pt x="198" y="408"/>
                    <a:pt x="197" y="405"/>
                  </a:cubicBezTo>
                  <a:cubicBezTo>
                    <a:pt x="196" y="403"/>
                    <a:pt x="198" y="403"/>
                    <a:pt x="198" y="401"/>
                  </a:cubicBezTo>
                  <a:cubicBezTo>
                    <a:pt x="198" y="399"/>
                    <a:pt x="196" y="395"/>
                    <a:pt x="195" y="394"/>
                  </a:cubicBezTo>
                  <a:cubicBezTo>
                    <a:pt x="194" y="393"/>
                    <a:pt x="193" y="392"/>
                    <a:pt x="192" y="391"/>
                  </a:cubicBezTo>
                  <a:cubicBezTo>
                    <a:pt x="192" y="391"/>
                    <a:pt x="192" y="390"/>
                    <a:pt x="191" y="390"/>
                  </a:cubicBezTo>
                  <a:cubicBezTo>
                    <a:pt x="191" y="389"/>
                    <a:pt x="190" y="390"/>
                    <a:pt x="189" y="390"/>
                  </a:cubicBezTo>
                  <a:cubicBezTo>
                    <a:pt x="189" y="389"/>
                    <a:pt x="185" y="385"/>
                    <a:pt x="185" y="384"/>
                  </a:cubicBezTo>
                  <a:cubicBezTo>
                    <a:pt x="184" y="383"/>
                    <a:pt x="185" y="382"/>
                    <a:pt x="184" y="381"/>
                  </a:cubicBezTo>
                  <a:cubicBezTo>
                    <a:pt x="184" y="381"/>
                    <a:pt x="183" y="378"/>
                    <a:pt x="183" y="378"/>
                  </a:cubicBezTo>
                  <a:cubicBezTo>
                    <a:pt x="183" y="377"/>
                    <a:pt x="183" y="377"/>
                    <a:pt x="184" y="377"/>
                  </a:cubicBezTo>
                  <a:cubicBezTo>
                    <a:pt x="184" y="376"/>
                    <a:pt x="183" y="376"/>
                    <a:pt x="183" y="375"/>
                  </a:cubicBezTo>
                  <a:cubicBezTo>
                    <a:pt x="184" y="374"/>
                    <a:pt x="184" y="374"/>
                    <a:pt x="184" y="374"/>
                  </a:cubicBezTo>
                  <a:cubicBezTo>
                    <a:pt x="183" y="374"/>
                    <a:pt x="183" y="374"/>
                    <a:pt x="183" y="374"/>
                  </a:cubicBezTo>
                  <a:cubicBezTo>
                    <a:pt x="183" y="373"/>
                    <a:pt x="182" y="372"/>
                    <a:pt x="181" y="372"/>
                  </a:cubicBezTo>
                  <a:cubicBezTo>
                    <a:pt x="181" y="372"/>
                    <a:pt x="180" y="372"/>
                    <a:pt x="180" y="371"/>
                  </a:cubicBezTo>
                  <a:cubicBezTo>
                    <a:pt x="180" y="371"/>
                    <a:pt x="179" y="370"/>
                    <a:pt x="179" y="370"/>
                  </a:cubicBezTo>
                  <a:cubicBezTo>
                    <a:pt x="179" y="370"/>
                    <a:pt x="178" y="369"/>
                    <a:pt x="177" y="369"/>
                  </a:cubicBezTo>
                  <a:cubicBezTo>
                    <a:pt x="177" y="367"/>
                    <a:pt x="178" y="365"/>
                    <a:pt x="176" y="365"/>
                  </a:cubicBezTo>
                  <a:cubicBezTo>
                    <a:pt x="175" y="363"/>
                    <a:pt x="175" y="362"/>
                    <a:pt x="175" y="361"/>
                  </a:cubicBezTo>
                  <a:cubicBezTo>
                    <a:pt x="173" y="359"/>
                    <a:pt x="174" y="358"/>
                    <a:pt x="172" y="357"/>
                  </a:cubicBezTo>
                  <a:cubicBezTo>
                    <a:pt x="171" y="355"/>
                    <a:pt x="169" y="354"/>
                    <a:pt x="168" y="353"/>
                  </a:cubicBezTo>
                  <a:cubicBezTo>
                    <a:pt x="166" y="352"/>
                    <a:pt x="167" y="351"/>
                    <a:pt x="165" y="350"/>
                  </a:cubicBezTo>
                  <a:cubicBezTo>
                    <a:pt x="165" y="350"/>
                    <a:pt x="165" y="349"/>
                    <a:pt x="164" y="349"/>
                  </a:cubicBezTo>
                  <a:cubicBezTo>
                    <a:pt x="164" y="349"/>
                    <a:pt x="164" y="349"/>
                    <a:pt x="164" y="349"/>
                  </a:cubicBezTo>
                  <a:cubicBezTo>
                    <a:pt x="163" y="349"/>
                    <a:pt x="163" y="349"/>
                    <a:pt x="163" y="350"/>
                  </a:cubicBezTo>
                  <a:cubicBezTo>
                    <a:pt x="163" y="350"/>
                    <a:pt x="164" y="351"/>
                    <a:pt x="164" y="351"/>
                  </a:cubicBezTo>
                  <a:cubicBezTo>
                    <a:pt x="164" y="351"/>
                    <a:pt x="164" y="351"/>
                    <a:pt x="164" y="351"/>
                  </a:cubicBezTo>
                  <a:cubicBezTo>
                    <a:pt x="163" y="351"/>
                    <a:pt x="163" y="351"/>
                    <a:pt x="163" y="351"/>
                  </a:cubicBezTo>
                  <a:cubicBezTo>
                    <a:pt x="163" y="351"/>
                    <a:pt x="161" y="350"/>
                    <a:pt x="160" y="351"/>
                  </a:cubicBezTo>
                  <a:cubicBezTo>
                    <a:pt x="160" y="351"/>
                    <a:pt x="159" y="349"/>
                    <a:pt x="159" y="349"/>
                  </a:cubicBezTo>
                  <a:cubicBezTo>
                    <a:pt x="159" y="349"/>
                    <a:pt x="158" y="349"/>
                    <a:pt x="158" y="349"/>
                  </a:cubicBezTo>
                  <a:cubicBezTo>
                    <a:pt x="157" y="349"/>
                    <a:pt x="158" y="347"/>
                    <a:pt x="158" y="347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6"/>
                    <a:pt x="155" y="343"/>
                    <a:pt x="155" y="342"/>
                  </a:cubicBezTo>
                  <a:cubicBezTo>
                    <a:pt x="154" y="342"/>
                    <a:pt x="153" y="341"/>
                    <a:pt x="153" y="341"/>
                  </a:cubicBezTo>
                  <a:cubicBezTo>
                    <a:pt x="154" y="340"/>
                    <a:pt x="155" y="339"/>
                    <a:pt x="155" y="338"/>
                  </a:cubicBezTo>
                  <a:cubicBezTo>
                    <a:pt x="157" y="336"/>
                    <a:pt x="156" y="335"/>
                    <a:pt x="157" y="333"/>
                  </a:cubicBezTo>
                  <a:cubicBezTo>
                    <a:pt x="157" y="331"/>
                    <a:pt x="159" y="329"/>
                    <a:pt x="157" y="327"/>
                  </a:cubicBezTo>
                  <a:cubicBezTo>
                    <a:pt x="157" y="327"/>
                    <a:pt x="157" y="326"/>
                    <a:pt x="157" y="326"/>
                  </a:cubicBezTo>
                  <a:cubicBezTo>
                    <a:pt x="156" y="324"/>
                    <a:pt x="150" y="325"/>
                    <a:pt x="148" y="324"/>
                  </a:cubicBezTo>
                  <a:cubicBezTo>
                    <a:pt x="148" y="324"/>
                    <a:pt x="148" y="324"/>
                    <a:pt x="147" y="323"/>
                  </a:cubicBezTo>
                  <a:cubicBezTo>
                    <a:pt x="147" y="323"/>
                    <a:pt x="147" y="323"/>
                    <a:pt x="147" y="323"/>
                  </a:cubicBezTo>
                  <a:cubicBezTo>
                    <a:pt x="146" y="323"/>
                    <a:pt x="145" y="321"/>
                    <a:pt x="144" y="321"/>
                  </a:cubicBezTo>
                  <a:cubicBezTo>
                    <a:pt x="144" y="321"/>
                    <a:pt x="144" y="320"/>
                    <a:pt x="143" y="320"/>
                  </a:cubicBezTo>
                  <a:cubicBezTo>
                    <a:pt x="142" y="319"/>
                    <a:pt x="142" y="320"/>
                    <a:pt x="141" y="319"/>
                  </a:cubicBezTo>
                  <a:cubicBezTo>
                    <a:pt x="141" y="318"/>
                    <a:pt x="141" y="318"/>
                    <a:pt x="142" y="318"/>
                  </a:cubicBezTo>
                  <a:cubicBezTo>
                    <a:pt x="142" y="318"/>
                    <a:pt x="141" y="317"/>
                    <a:pt x="141" y="317"/>
                  </a:cubicBezTo>
                  <a:cubicBezTo>
                    <a:pt x="141" y="317"/>
                    <a:pt x="141" y="317"/>
                    <a:pt x="141" y="317"/>
                  </a:cubicBezTo>
                  <a:cubicBezTo>
                    <a:pt x="141" y="317"/>
                    <a:pt x="141" y="317"/>
                    <a:pt x="141" y="317"/>
                  </a:cubicBezTo>
                  <a:cubicBezTo>
                    <a:pt x="141" y="315"/>
                    <a:pt x="140" y="314"/>
                    <a:pt x="140" y="312"/>
                  </a:cubicBezTo>
                  <a:cubicBezTo>
                    <a:pt x="140" y="312"/>
                    <a:pt x="137" y="306"/>
                    <a:pt x="137" y="306"/>
                  </a:cubicBezTo>
                  <a:cubicBezTo>
                    <a:pt x="136" y="306"/>
                    <a:pt x="136" y="305"/>
                    <a:pt x="135" y="305"/>
                  </a:cubicBezTo>
                  <a:cubicBezTo>
                    <a:pt x="135" y="304"/>
                    <a:pt x="134" y="302"/>
                    <a:pt x="134" y="301"/>
                  </a:cubicBezTo>
                  <a:cubicBezTo>
                    <a:pt x="133" y="299"/>
                    <a:pt x="132" y="298"/>
                    <a:pt x="131" y="296"/>
                  </a:cubicBezTo>
                  <a:cubicBezTo>
                    <a:pt x="131" y="296"/>
                    <a:pt x="131" y="295"/>
                    <a:pt x="131" y="294"/>
                  </a:cubicBezTo>
                  <a:cubicBezTo>
                    <a:pt x="129" y="293"/>
                    <a:pt x="130" y="292"/>
                    <a:pt x="129" y="291"/>
                  </a:cubicBezTo>
                  <a:cubicBezTo>
                    <a:pt x="129" y="290"/>
                    <a:pt x="128" y="290"/>
                    <a:pt x="128" y="289"/>
                  </a:cubicBezTo>
                  <a:cubicBezTo>
                    <a:pt x="127" y="288"/>
                    <a:pt x="128" y="286"/>
                    <a:pt x="126" y="285"/>
                  </a:cubicBezTo>
                  <a:cubicBezTo>
                    <a:pt x="125" y="285"/>
                    <a:pt x="125" y="283"/>
                    <a:pt x="125" y="282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3" y="281"/>
                    <a:pt x="123" y="280"/>
                    <a:pt x="123" y="280"/>
                  </a:cubicBezTo>
                  <a:cubicBezTo>
                    <a:pt x="121" y="278"/>
                    <a:pt x="119" y="277"/>
                    <a:pt x="118" y="275"/>
                  </a:cubicBezTo>
                  <a:cubicBezTo>
                    <a:pt x="117" y="274"/>
                    <a:pt x="117" y="273"/>
                    <a:pt x="116" y="272"/>
                  </a:cubicBezTo>
                  <a:cubicBezTo>
                    <a:pt x="116" y="271"/>
                    <a:pt x="115" y="271"/>
                    <a:pt x="114" y="271"/>
                  </a:cubicBezTo>
                  <a:cubicBezTo>
                    <a:pt x="113" y="270"/>
                    <a:pt x="112" y="267"/>
                    <a:pt x="111" y="266"/>
                  </a:cubicBezTo>
                  <a:cubicBezTo>
                    <a:pt x="111" y="265"/>
                    <a:pt x="110" y="263"/>
                    <a:pt x="110" y="261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09" y="259"/>
                    <a:pt x="110" y="258"/>
                    <a:pt x="109" y="257"/>
                  </a:cubicBezTo>
                  <a:cubicBezTo>
                    <a:pt x="109" y="257"/>
                    <a:pt x="109" y="256"/>
                    <a:pt x="109" y="256"/>
                  </a:cubicBezTo>
                  <a:cubicBezTo>
                    <a:pt x="108" y="255"/>
                    <a:pt x="106" y="255"/>
                    <a:pt x="105" y="254"/>
                  </a:cubicBezTo>
                  <a:cubicBezTo>
                    <a:pt x="104" y="253"/>
                    <a:pt x="104" y="252"/>
                    <a:pt x="103" y="251"/>
                  </a:cubicBezTo>
                  <a:cubicBezTo>
                    <a:pt x="102" y="251"/>
                    <a:pt x="101" y="251"/>
                    <a:pt x="101" y="250"/>
                  </a:cubicBezTo>
                  <a:cubicBezTo>
                    <a:pt x="100" y="250"/>
                    <a:pt x="99" y="248"/>
                    <a:pt x="98" y="248"/>
                  </a:cubicBezTo>
                  <a:cubicBezTo>
                    <a:pt x="98" y="247"/>
                    <a:pt x="97" y="247"/>
                    <a:pt x="96" y="246"/>
                  </a:cubicBezTo>
                  <a:cubicBezTo>
                    <a:pt x="95" y="245"/>
                    <a:pt x="92" y="240"/>
                    <a:pt x="91" y="239"/>
                  </a:cubicBezTo>
                  <a:cubicBezTo>
                    <a:pt x="91" y="238"/>
                    <a:pt x="90" y="237"/>
                    <a:pt x="90" y="236"/>
                  </a:cubicBezTo>
                  <a:cubicBezTo>
                    <a:pt x="91" y="233"/>
                    <a:pt x="92" y="233"/>
                    <a:pt x="91" y="231"/>
                  </a:cubicBezTo>
                  <a:cubicBezTo>
                    <a:pt x="90" y="227"/>
                    <a:pt x="87" y="225"/>
                    <a:pt x="87" y="223"/>
                  </a:cubicBezTo>
                  <a:cubicBezTo>
                    <a:pt x="87" y="220"/>
                    <a:pt x="82" y="220"/>
                    <a:pt x="80" y="218"/>
                  </a:cubicBezTo>
                  <a:cubicBezTo>
                    <a:pt x="79" y="218"/>
                    <a:pt x="77" y="214"/>
                    <a:pt x="76" y="213"/>
                  </a:cubicBezTo>
                  <a:cubicBezTo>
                    <a:pt x="76" y="212"/>
                    <a:pt x="75" y="212"/>
                    <a:pt x="75" y="211"/>
                  </a:cubicBezTo>
                  <a:cubicBezTo>
                    <a:pt x="75" y="211"/>
                    <a:pt x="75" y="210"/>
                    <a:pt x="74" y="209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3" y="208"/>
                    <a:pt x="71" y="204"/>
                    <a:pt x="70" y="203"/>
                  </a:cubicBezTo>
                  <a:cubicBezTo>
                    <a:pt x="70" y="202"/>
                    <a:pt x="70" y="202"/>
                    <a:pt x="70" y="201"/>
                  </a:cubicBezTo>
                  <a:cubicBezTo>
                    <a:pt x="70" y="200"/>
                    <a:pt x="71" y="199"/>
                    <a:pt x="70" y="198"/>
                  </a:cubicBezTo>
                  <a:cubicBezTo>
                    <a:pt x="70" y="197"/>
                    <a:pt x="70" y="196"/>
                    <a:pt x="69" y="195"/>
                  </a:cubicBezTo>
                  <a:cubicBezTo>
                    <a:pt x="67" y="194"/>
                    <a:pt x="66" y="193"/>
                    <a:pt x="65" y="191"/>
                  </a:cubicBezTo>
                  <a:cubicBezTo>
                    <a:pt x="65" y="190"/>
                    <a:pt x="65" y="189"/>
                    <a:pt x="65" y="189"/>
                  </a:cubicBezTo>
                  <a:cubicBezTo>
                    <a:pt x="65" y="188"/>
                    <a:pt x="64" y="188"/>
                    <a:pt x="64" y="188"/>
                  </a:cubicBezTo>
                  <a:cubicBezTo>
                    <a:pt x="63" y="186"/>
                    <a:pt x="63" y="184"/>
                    <a:pt x="61" y="183"/>
                  </a:cubicBezTo>
                  <a:cubicBezTo>
                    <a:pt x="61" y="182"/>
                    <a:pt x="59" y="183"/>
                    <a:pt x="58" y="182"/>
                  </a:cubicBezTo>
                  <a:cubicBezTo>
                    <a:pt x="57" y="179"/>
                    <a:pt x="58" y="177"/>
                    <a:pt x="56" y="174"/>
                  </a:cubicBezTo>
                  <a:cubicBezTo>
                    <a:pt x="55" y="174"/>
                    <a:pt x="53" y="172"/>
                    <a:pt x="52" y="171"/>
                  </a:cubicBezTo>
                  <a:cubicBezTo>
                    <a:pt x="52" y="170"/>
                    <a:pt x="52" y="169"/>
                    <a:pt x="51" y="168"/>
                  </a:cubicBezTo>
                  <a:cubicBezTo>
                    <a:pt x="51" y="168"/>
                    <a:pt x="50" y="168"/>
                    <a:pt x="49" y="167"/>
                  </a:cubicBezTo>
                  <a:cubicBezTo>
                    <a:pt x="49" y="167"/>
                    <a:pt x="48" y="167"/>
                    <a:pt x="48" y="166"/>
                  </a:cubicBezTo>
                  <a:cubicBezTo>
                    <a:pt x="48" y="166"/>
                    <a:pt x="46" y="166"/>
                    <a:pt x="46" y="165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5" y="165"/>
                    <a:pt x="45" y="165"/>
                    <a:pt x="44" y="165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6" y="164"/>
                    <a:pt x="46" y="163"/>
                    <a:pt x="47" y="162"/>
                  </a:cubicBezTo>
                  <a:cubicBezTo>
                    <a:pt x="47" y="162"/>
                    <a:pt x="48" y="163"/>
                    <a:pt x="48" y="163"/>
                  </a:cubicBezTo>
                  <a:cubicBezTo>
                    <a:pt x="48" y="162"/>
                    <a:pt x="49" y="163"/>
                    <a:pt x="49" y="162"/>
                  </a:cubicBezTo>
                  <a:cubicBezTo>
                    <a:pt x="49" y="161"/>
                    <a:pt x="48" y="161"/>
                    <a:pt x="48" y="160"/>
                  </a:cubicBezTo>
                  <a:cubicBezTo>
                    <a:pt x="47" y="160"/>
                    <a:pt x="46" y="160"/>
                    <a:pt x="46" y="160"/>
                  </a:cubicBezTo>
                  <a:cubicBezTo>
                    <a:pt x="46" y="160"/>
                    <a:pt x="45" y="160"/>
                    <a:pt x="45" y="160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60"/>
                    <a:pt x="43" y="159"/>
                    <a:pt x="43" y="159"/>
                  </a:cubicBezTo>
                  <a:cubicBezTo>
                    <a:pt x="43" y="158"/>
                    <a:pt x="40" y="159"/>
                    <a:pt x="40" y="159"/>
                  </a:cubicBezTo>
                  <a:cubicBezTo>
                    <a:pt x="40" y="159"/>
                    <a:pt x="40" y="158"/>
                    <a:pt x="40" y="158"/>
                  </a:cubicBezTo>
                  <a:cubicBezTo>
                    <a:pt x="39" y="157"/>
                    <a:pt x="38" y="157"/>
                    <a:pt x="37" y="156"/>
                  </a:cubicBezTo>
                  <a:cubicBezTo>
                    <a:pt x="37" y="156"/>
                    <a:pt x="36" y="155"/>
                    <a:pt x="35" y="156"/>
                  </a:cubicBezTo>
                  <a:cubicBezTo>
                    <a:pt x="35" y="156"/>
                    <a:pt x="34" y="155"/>
                    <a:pt x="34" y="155"/>
                  </a:cubicBezTo>
                  <a:cubicBezTo>
                    <a:pt x="33" y="154"/>
                    <a:pt x="32" y="155"/>
                    <a:pt x="33" y="156"/>
                  </a:cubicBezTo>
                  <a:cubicBezTo>
                    <a:pt x="33" y="156"/>
                    <a:pt x="33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6"/>
                    <a:pt x="34" y="156"/>
                    <a:pt x="34" y="157"/>
                  </a:cubicBezTo>
                  <a:cubicBezTo>
                    <a:pt x="34" y="157"/>
                    <a:pt x="34" y="157"/>
                    <a:pt x="33" y="157"/>
                  </a:cubicBezTo>
                  <a:cubicBezTo>
                    <a:pt x="33" y="157"/>
                    <a:pt x="33" y="156"/>
                    <a:pt x="33" y="156"/>
                  </a:cubicBezTo>
                  <a:cubicBezTo>
                    <a:pt x="33" y="156"/>
                    <a:pt x="32" y="156"/>
                    <a:pt x="32" y="155"/>
                  </a:cubicBezTo>
                  <a:cubicBezTo>
                    <a:pt x="32" y="156"/>
                    <a:pt x="29" y="157"/>
                    <a:pt x="29" y="156"/>
                  </a:cubicBezTo>
                  <a:cubicBezTo>
                    <a:pt x="29" y="156"/>
                    <a:pt x="27" y="156"/>
                    <a:pt x="27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9" y="157"/>
                    <a:pt x="27" y="158"/>
                    <a:pt x="26" y="158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8"/>
                    <a:pt x="24" y="158"/>
                    <a:pt x="23" y="158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8"/>
                    <a:pt x="20" y="158"/>
                  </a:cubicBezTo>
                  <a:cubicBezTo>
                    <a:pt x="20" y="158"/>
                    <a:pt x="20" y="159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7"/>
                    <a:pt x="19" y="157"/>
                    <a:pt x="20" y="156"/>
                  </a:cubicBezTo>
                  <a:cubicBezTo>
                    <a:pt x="20" y="156"/>
                    <a:pt x="22" y="156"/>
                    <a:pt x="21" y="155"/>
                  </a:cubicBezTo>
                  <a:cubicBezTo>
                    <a:pt x="21" y="156"/>
                    <a:pt x="21" y="155"/>
                    <a:pt x="20" y="155"/>
                  </a:cubicBezTo>
                  <a:cubicBezTo>
                    <a:pt x="20" y="155"/>
                    <a:pt x="20" y="156"/>
                    <a:pt x="19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8" y="157"/>
                  </a:cubicBezTo>
                  <a:cubicBezTo>
                    <a:pt x="18" y="157"/>
                    <a:pt x="18" y="158"/>
                    <a:pt x="18" y="158"/>
                  </a:cubicBezTo>
                  <a:cubicBezTo>
                    <a:pt x="17" y="158"/>
                    <a:pt x="17" y="159"/>
                    <a:pt x="17" y="159"/>
                  </a:cubicBezTo>
                  <a:cubicBezTo>
                    <a:pt x="17" y="159"/>
                    <a:pt x="16" y="159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7"/>
                    <a:pt x="17" y="158"/>
                    <a:pt x="18" y="157"/>
                  </a:cubicBezTo>
                  <a:cubicBezTo>
                    <a:pt x="18" y="157"/>
                    <a:pt x="18" y="157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7" y="155"/>
                    <a:pt x="17" y="156"/>
                    <a:pt x="17" y="156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5" y="157"/>
                    <a:pt x="15" y="157"/>
                  </a:cubicBezTo>
                  <a:cubicBezTo>
                    <a:pt x="14" y="157"/>
                    <a:pt x="15" y="157"/>
                    <a:pt x="14" y="157"/>
                  </a:cubicBezTo>
                  <a:cubicBezTo>
                    <a:pt x="14" y="156"/>
                    <a:pt x="14" y="157"/>
                    <a:pt x="14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1" y="155"/>
                    <a:pt x="11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0" y="154"/>
                  </a:cubicBezTo>
                  <a:cubicBezTo>
                    <a:pt x="10" y="154"/>
                    <a:pt x="10" y="154"/>
                    <a:pt x="10" y="153"/>
                  </a:cubicBezTo>
                  <a:cubicBezTo>
                    <a:pt x="9" y="153"/>
                    <a:pt x="10" y="154"/>
                    <a:pt x="9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7" y="154"/>
                    <a:pt x="8" y="155"/>
                    <a:pt x="7" y="156"/>
                  </a:cubicBezTo>
                  <a:cubicBezTo>
                    <a:pt x="7" y="156"/>
                    <a:pt x="5" y="156"/>
                    <a:pt x="5" y="157"/>
                  </a:cubicBezTo>
                  <a:cubicBezTo>
                    <a:pt x="5" y="157"/>
                    <a:pt x="7" y="159"/>
                    <a:pt x="7" y="159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5" y="159"/>
                    <a:pt x="5" y="161"/>
                    <a:pt x="5" y="162"/>
                  </a:cubicBezTo>
                  <a:cubicBezTo>
                    <a:pt x="5" y="162"/>
                    <a:pt x="5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2"/>
                    <a:pt x="4" y="163"/>
                    <a:pt x="4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3" y="162"/>
                    <a:pt x="4" y="163"/>
                    <a:pt x="3" y="163"/>
                  </a:cubicBezTo>
                  <a:cubicBezTo>
                    <a:pt x="3" y="163"/>
                    <a:pt x="3" y="162"/>
                    <a:pt x="3" y="162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62"/>
                    <a:pt x="3" y="161"/>
                    <a:pt x="3" y="162"/>
                  </a:cubicBezTo>
                  <a:cubicBezTo>
                    <a:pt x="3" y="162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0"/>
                    <a:pt x="2" y="160"/>
                  </a:cubicBezTo>
                  <a:cubicBezTo>
                    <a:pt x="2" y="160"/>
                    <a:pt x="2" y="160"/>
                    <a:pt x="2" y="159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3175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82877" tIns="91439" rIns="182877" bIns="91439" numCol="1" anchor="t" anchorCtr="0" compatLnSpc="1">
              <a:prstTxWarp prst="textNoShape">
                <a:avLst/>
              </a:prstTxWarp>
            </a:bodyPr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89C2EC56-642A-4D02-9F21-BA7F570B82B6}"/>
              </a:ext>
            </a:extLst>
          </p:cNvPr>
          <p:cNvSpPr txBox="1"/>
          <p:nvPr/>
        </p:nvSpPr>
        <p:spPr>
          <a:xfrm>
            <a:off x="9023396" y="1047450"/>
            <a:ext cx="8599671" cy="101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5999" b="1" dirty="0">
                <a:solidFill>
                  <a:srgbClr val="272E3A"/>
                </a:solidFill>
                <a:latin typeface="Montserrat" panose="00000500000000000000" pitchFamily="2" charset="0"/>
              </a:rPr>
              <a:t>Saudi </a:t>
            </a:r>
            <a:r>
              <a:rPr lang="en-US" sz="5999" b="1" dirty="0" smtClean="0">
                <a:solidFill>
                  <a:srgbClr val="272E3A"/>
                </a:solidFill>
                <a:latin typeface="Montserrat" panose="00000500000000000000" pitchFamily="2" charset="0"/>
              </a:rPr>
              <a:t>Arabia</a:t>
            </a:r>
            <a:endParaRPr lang="en-US" sz="5999" b="1" dirty="0">
              <a:solidFill>
                <a:srgbClr val="272E3A"/>
              </a:solidFill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27131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Freeform 7"/>
          <p:cNvSpPr>
            <a:spLocks/>
          </p:cNvSpPr>
          <p:nvPr/>
        </p:nvSpPr>
        <p:spPr bwMode="auto">
          <a:xfrm>
            <a:off x="20156951" y="7130766"/>
            <a:ext cx="1048167" cy="667036"/>
          </a:xfrm>
          <a:custGeom>
            <a:avLst/>
            <a:gdLst>
              <a:gd name="T0" fmla="*/ 542295 w 131"/>
              <a:gd name="T1" fmla="*/ 26113 h 89"/>
              <a:gd name="T2" fmla="*/ 529280 w 131"/>
              <a:gd name="T3" fmla="*/ 13057 h 89"/>
              <a:gd name="T4" fmla="*/ 516265 w 131"/>
              <a:gd name="T5" fmla="*/ 4352 h 89"/>
              <a:gd name="T6" fmla="*/ 477219 w 131"/>
              <a:gd name="T7" fmla="*/ 13057 h 89"/>
              <a:gd name="T8" fmla="*/ 446851 w 131"/>
              <a:gd name="T9" fmla="*/ 26113 h 89"/>
              <a:gd name="T10" fmla="*/ 386114 w 131"/>
              <a:gd name="T11" fmla="*/ 52227 h 89"/>
              <a:gd name="T12" fmla="*/ 286332 w 131"/>
              <a:gd name="T13" fmla="*/ 56579 h 89"/>
              <a:gd name="T14" fmla="*/ 273317 w 131"/>
              <a:gd name="T15" fmla="*/ 73988 h 89"/>
              <a:gd name="T16" fmla="*/ 251625 w 131"/>
              <a:gd name="T17" fmla="*/ 82693 h 89"/>
              <a:gd name="T18" fmla="*/ 225595 w 131"/>
              <a:gd name="T19" fmla="*/ 108806 h 89"/>
              <a:gd name="T20" fmla="*/ 147504 w 131"/>
              <a:gd name="T21" fmla="*/ 95749 h 89"/>
              <a:gd name="T22" fmla="*/ 86767 w 131"/>
              <a:gd name="T23" fmla="*/ 87045 h 89"/>
              <a:gd name="T24" fmla="*/ 60737 w 131"/>
              <a:gd name="T25" fmla="*/ 100102 h 89"/>
              <a:gd name="T26" fmla="*/ 56399 w 131"/>
              <a:gd name="T27" fmla="*/ 104454 h 89"/>
              <a:gd name="T28" fmla="*/ 30369 w 131"/>
              <a:gd name="T29" fmla="*/ 121863 h 89"/>
              <a:gd name="T30" fmla="*/ 26030 w 131"/>
              <a:gd name="T31" fmla="*/ 126215 h 89"/>
              <a:gd name="T32" fmla="*/ 26030 w 131"/>
              <a:gd name="T33" fmla="*/ 126215 h 89"/>
              <a:gd name="T34" fmla="*/ 0 w 131"/>
              <a:gd name="T35" fmla="*/ 169738 h 89"/>
              <a:gd name="T36" fmla="*/ 17353 w 131"/>
              <a:gd name="T37" fmla="*/ 169738 h 89"/>
              <a:gd name="T38" fmla="*/ 43384 w 131"/>
              <a:gd name="T39" fmla="*/ 204556 h 89"/>
              <a:gd name="T40" fmla="*/ 60737 w 131"/>
              <a:gd name="T41" fmla="*/ 239374 h 89"/>
              <a:gd name="T42" fmla="*/ 78090 w 131"/>
              <a:gd name="T43" fmla="*/ 300305 h 89"/>
              <a:gd name="T44" fmla="*/ 69414 w 131"/>
              <a:gd name="T45" fmla="*/ 343828 h 89"/>
              <a:gd name="T46" fmla="*/ 56399 w 131"/>
              <a:gd name="T47" fmla="*/ 361237 h 89"/>
              <a:gd name="T48" fmla="*/ 91106 w 131"/>
              <a:gd name="T49" fmla="*/ 374293 h 89"/>
              <a:gd name="T50" fmla="*/ 121474 w 131"/>
              <a:gd name="T51" fmla="*/ 382998 h 89"/>
              <a:gd name="T52" fmla="*/ 169196 w 131"/>
              <a:gd name="T53" fmla="*/ 365589 h 89"/>
              <a:gd name="T54" fmla="*/ 195226 w 131"/>
              <a:gd name="T55" fmla="*/ 352532 h 89"/>
              <a:gd name="T56" fmla="*/ 216918 w 131"/>
              <a:gd name="T57" fmla="*/ 313362 h 89"/>
              <a:gd name="T58" fmla="*/ 247286 w 131"/>
              <a:gd name="T59" fmla="*/ 322066 h 89"/>
              <a:gd name="T60" fmla="*/ 260302 w 131"/>
              <a:gd name="T61" fmla="*/ 335123 h 89"/>
              <a:gd name="T62" fmla="*/ 295008 w 131"/>
              <a:gd name="T63" fmla="*/ 343828 h 89"/>
              <a:gd name="T64" fmla="*/ 347069 w 131"/>
              <a:gd name="T65" fmla="*/ 361237 h 89"/>
              <a:gd name="T66" fmla="*/ 386114 w 131"/>
              <a:gd name="T67" fmla="*/ 352532 h 89"/>
              <a:gd name="T68" fmla="*/ 373099 w 131"/>
              <a:gd name="T69" fmla="*/ 322066 h 89"/>
              <a:gd name="T70" fmla="*/ 386114 w 131"/>
              <a:gd name="T71" fmla="*/ 282896 h 89"/>
              <a:gd name="T72" fmla="*/ 420821 w 131"/>
              <a:gd name="T73" fmla="*/ 265487 h 89"/>
              <a:gd name="T74" fmla="*/ 429498 w 131"/>
              <a:gd name="T75" fmla="*/ 252430 h 89"/>
              <a:gd name="T76" fmla="*/ 429498 w 131"/>
              <a:gd name="T77" fmla="*/ 248078 h 89"/>
              <a:gd name="T78" fmla="*/ 433836 w 131"/>
              <a:gd name="T79" fmla="*/ 235021 h 89"/>
              <a:gd name="T80" fmla="*/ 438174 w 131"/>
              <a:gd name="T81" fmla="*/ 230669 h 89"/>
              <a:gd name="T82" fmla="*/ 429498 w 131"/>
              <a:gd name="T83" fmla="*/ 191499 h 89"/>
              <a:gd name="T84" fmla="*/ 442513 w 131"/>
              <a:gd name="T85" fmla="*/ 156681 h 89"/>
              <a:gd name="T86" fmla="*/ 481558 w 131"/>
              <a:gd name="T87" fmla="*/ 134920 h 89"/>
              <a:gd name="T88" fmla="*/ 494573 w 131"/>
              <a:gd name="T89" fmla="*/ 117511 h 89"/>
              <a:gd name="T90" fmla="*/ 529280 w 131"/>
              <a:gd name="T91" fmla="*/ 108806 h 89"/>
              <a:gd name="T92" fmla="*/ 568325 w 131"/>
              <a:gd name="T93" fmla="*/ 82693 h 8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1" h="89">
                <a:moveTo>
                  <a:pt x="130" y="13"/>
                </a:moveTo>
                <a:cubicBezTo>
                  <a:pt x="129" y="12"/>
                  <a:pt x="129" y="11"/>
                  <a:pt x="129" y="10"/>
                </a:cubicBezTo>
                <a:cubicBezTo>
                  <a:pt x="127" y="10"/>
                  <a:pt x="127" y="7"/>
                  <a:pt x="125" y="6"/>
                </a:cubicBezTo>
                <a:cubicBezTo>
                  <a:pt x="125" y="5"/>
                  <a:pt x="125" y="5"/>
                  <a:pt x="125" y="5"/>
                </a:cubicBezTo>
                <a:cubicBezTo>
                  <a:pt x="124" y="4"/>
                  <a:pt x="123" y="4"/>
                  <a:pt x="123" y="3"/>
                </a:cubicBezTo>
                <a:cubicBezTo>
                  <a:pt x="123" y="3"/>
                  <a:pt x="122" y="3"/>
                  <a:pt x="122" y="3"/>
                </a:cubicBezTo>
                <a:cubicBezTo>
                  <a:pt x="121" y="2"/>
                  <a:pt x="122" y="1"/>
                  <a:pt x="121" y="1"/>
                </a:cubicBezTo>
                <a:cubicBezTo>
                  <a:pt x="120" y="1"/>
                  <a:pt x="120" y="1"/>
                  <a:pt x="120" y="0"/>
                </a:cubicBezTo>
                <a:cubicBezTo>
                  <a:pt x="119" y="0"/>
                  <a:pt x="119" y="0"/>
                  <a:pt x="119" y="1"/>
                </a:cubicBezTo>
                <a:cubicBezTo>
                  <a:pt x="115" y="1"/>
                  <a:pt x="115" y="1"/>
                  <a:pt x="115" y="1"/>
                </a:cubicBezTo>
                <a:cubicBezTo>
                  <a:pt x="114" y="1"/>
                  <a:pt x="112" y="2"/>
                  <a:pt x="112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5"/>
                  <a:pt x="110" y="5"/>
                  <a:pt x="110" y="5"/>
                </a:cubicBezTo>
                <a:cubicBezTo>
                  <a:pt x="109" y="5"/>
                  <a:pt x="108" y="6"/>
                  <a:pt x="107" y="6"/>
                </a:cubicBezTo>
                <a:cubicBezTo>
                  <a:pt x="106" y="7"/>
                  <a:pt x="104" y="6"/>
                  <a:pt x="103" y="6"/>
                </a:cubicBezTo>
                <a:cubicBezTo>
                  <a:pt x="102" y="7"/>
                  <a:pt x="100" y="8"/>
                  <a:pt x="98" y="7"/>
                </a:cubicBezTo>
                <a:cubicBezTo>
                  <a:pt x="98" y="9"/>
                  <a:pt x="96" y="8"/>
                  <a:pt x="96" y="9"/>
                </a:cubicBezTo>
                <a:cubicBezTo>
                  <a:pt x="92" y="9"/>
                  <a:pt x="91" y="11"/>
                  <a:pt x="89" y="12"/>
                </a:cubicBezTo>
                <a:cubicBezTo>
                  <a:pt x="83" y="10"/>
                  <a:pt x="74" y="10"/>
                  <a:pt x="69" y="12"/>
                </a:cubicBezTo>
                <a:cubicBezTo>
                  <a:pt x="68" y="12"/>
                  <a:pt x="68" y="12"/>
                  <a:pt x="67" y="13"/>
                </a:cubicBezTo>
                <a:cubicBezTo>
                  <a:pt x="67" y="13"/>
                  <a:pt x="66" y="12"/>
                  <a:pt x="66" y="13"/>
                </a:cubicBezTo>
                <a:cubicBezTo>
                  <a:pt x="66" y="13"/>
                  <a:pt x="66" y="13"/>
                  <a:pt x="66" y="14"/>
                </a:cubicBezTo>
                <a:cubicBezTo>
                  <a:pt x="65" y="14"/>
                  <a:pt x="64" y="15"/>
                  <a:pt x="64" y="15"/>
                </a:cubicBezTo>
                <a:cubicBezTo>
                  <a:pt x="63" y="16"/>
                  <a:pt x="63" y="17"/>
                  <a:pt x="63" y="17"/>
                </a:cubicBezTo>
                <a:cubicBezTo>
                  <a:pt x="62" y="17"/>
                  <a:pt x="61" y="17"/>
                  <a:pt x="61" y="17"/>
                </a:cubicBezTo>
                <a:cubicBezTo>
                  <a:pt x="61" y="17"/>
                  <a:pt x="60" y="19"/>
                  <a:pt x="60" y="19"/>
                </a:cubicBezTo>
                <a:cubicBezTo>
                  <a:pt x="59" y="19"/>
                  <a:pt x="59" y="19"/>
                  <a:pt x="58" y="19"/>
                </a:cubicBezTo>
                <a:cubicBezTo>
                  <a:pt x="58" y="20"/>
                  <a:pt x="58" y="20"/>
                  <a:pt x="57" y="20"/>
                </a:cubicBezTo>
                <a:cubicBezTo>
                  <a:pt x="57" y="21"/>
                  <a:pt x="55" y="23"/>
                  <a:pt x="54" y="23"/>
                </a:cubicBezTo>
                <a:cubicBezTo>
                  <a:pt x="53" y="23"/>
                  <a:pt x="52" y="24"/>
                  <a:pt x="52" y="25"/>
                </a:cubicBezTo>
                <a:cubicBezTo>
                  <a:pt x="49" y="26"/>
                  <a:pt x="50" y="23"/>
                  <a:pt x="47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6" y="23"/>
                  <a:pt x="36" y="22"/>
                  <a:pt x="34" y="22"/>
                </a:cubicBezTo>
                <a:cubicBezTo>
                  <a:pt x="33" y="22"/>
                  <a:pt x="32" y="22"/>
                  <a:pt x="31" y="21"/>
                </a:cubicBezTo>
                <a:cubicBezTo>
                  <a:pt x="29" y="21"/>
                  <a:pt x="28" y="20"/>
                  <a:pt x="27" y="20"/>
                </a:cubicBezTo>
                <a:cubicBezTo>
                  <a:pt x="24" y="20"/>
                  <a:pt x="22" y="19"/>
                  <a:pt x="20" y="20"/>
                </a:cubicBezTo>
                <a:cubicBezTo>
                  <a:pt x="17" y="20"/>
                  <a:pt x="16" y="22"/>
                  <a:pt x="14" y="22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4"/>
                  <a:pt x="13" y="24"/>
                </a:cubicBezTo>
                <a:cubicBezTo>
                  <a:pt x="12" y="24"/>
                  <a:pt x="11" y="24"/>
                  <a:pt x="11" y="25"/>
                </a:cubicBezTo>
                <a:cubicBezTo>
                  <a:pt x="9" y="26"/>
                  <a:pt x="9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" y="30"/>
                  <a:pt x="1" y="35"/>
                  <a:pt x="0" y="39"/>
                </a:cubicBezTo>
                <a:cubicBezTo>
                  <a:pt x="1" y="39"/>
                  <a:pt x="1" y="40"/>
                  <a:pt x="2" y="40"/>
                </a:cubicBezTo>
                <a:cubicBezTo>
                  <a:pt x="2" y="40"/>
                  <a:pt x="2" y="39"/>
                  <a:pt x="3" y="39"/>
                </a:cubicBezTo>
                <a:cubicBezTo>
                  <a:pt x="3" y="39"/>
                  <a:pt x="3" y="39"/>
                  <a:pt x="4" y="39"/>
                </a:cubicBezTo>
                <a:cubicBezTo>
                  <a:pt x="5" y="40"/>
                  <a:pt x="8" y="38"/>
                  <a:pt x="8" y="40"/>
                </a:cubicBezTo>
                <a:cubicBezTo>
                  <a:pt x="11" y="40"/>
                  <a:pt x="10" y="42"/>
                  <a:pt x="12" y="42"/>
                </a:cubicBezTo>
                <a:cubicBezTo>
                  <a:pt x="12" y="44"/>
                  <a:pt x="11" y="46"/>
                  <a:pt x="10" y="47"/>
                </a:cubicBezTo>
                <a:cubicBezTo>
                  <a:pt x="9" y="48"/>
                  <a:pt x="7" y="49"/>
                  <a:pt x="7" y="51"/>
                </a:cubicBezTo>
                <a:cubicBezTo>
                  <a:pt x="7" y="53"/>
                  <a:pt x="8" y="53"/>
                  <a:pt x="8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8"/>
                  <a:pt x="12" y="59"/>
                </a:cubicBezTo>
                <a:cubicBezTo>
                  <a:pt x="12" y="62"/>
                  <a:pt x="14" y="62"/>
                  <a:pt x="14" y="65"/>
                </a:cubicBezTo>
                <a:cubicBezTo>
                  <a:pt x="17" y="65"/>
                  <a:pt x="16" y="68"/>
                  <a:pt x="18" y="69"/>
                </a:cubicBezTo>
                <a:cubicBezTo>
                  <a:pt x="18" y="71"/>
                  <a:pt x="20" y="72"/>
                  <a:pt x="20" y="74"/>
                </a:cubicBezTo>
                <a:cubicBezTo>
                  <a:pt x="19" y="74"/>
                  <a:pt x="19" y="76"/>
                  <a:pt x="19" y="78"/>
                </a:cubicBezTo>
                <a:cubicBezTo>
                  <a:pt x="18" y="78"/>
                  <a:pt x="18" y="79"/>
                  <a:pt x="16" y="79"/>
                </a:cubicBezTo>
                <a:cubicBezTo>
                  <a:pt x="15" y="79"/>
                  <a:pt x="16" y="80"/>
                  <a:pt x="15" y="80"/>
                </a:cubicBezTo>
                <a:cubicBezTo>
                  <a:pt x="14" y="80"/>
                  <a:pt x="12" y="80"/>
                  <a:pt x="12" y="81"/>
                </a:cubicBezTo>
                <a:cubicBezTo>
                  <a:pt x="13" y="81"/>
                  <a:pt x="13" y="82"/>
                  <a:pt x="13" y="83"/>
                </a:cubicBezTo>
                <a:cubicBezTo>
                  <a:pt x="13" y="84"/>
                  <a:pt x="13" y="84"/>
                  <a:pt x="14" y="85"/>
                </a:cubicBezTo>
                <a:cubicBezTo>
                  <a:pt x="14" y="85"/>
                  <a:pt x="15" y="85"/>
                  <a:pt x="14" y="86"/>
                </a:cubicBezTo>
                <a:cubicBezTo>
                  <a:pt x="21" y="86"/>
                  <a:pt x="21" y="86"/>
                  <a:pt x="21" y="86"/>
                </a:cubicBezTo>
                <a:cubicBezTo>
                  <a:pt x="21" y="87"/>
                  <a:pt x="22" y="87"/>
                  <a:pt x="23" y="88"/>
                </a:cubicBezTo>
                <a:cubicBezTo>
                  <a:pt x="24" y="88"/>
                  <a:pt x="24" y="89"/>
                  <a:pt x="25" y="88"/>
                </a:cubicBezTo>
                <a:cubicBezTo>
                  <a:pt x="25" y="87"/>
                  <a:pt x="27" y="87"/>
                  <a:pt x="28" y="88"/>
                </a:cubicBezTo>
                <a:cubicBezTo>
                  <a:pt x="28" y="86"/>
                  <a:pt x="29" y="87"/>
                  <a:pt x="31" y="87"/>
                </a:cubicBezTo>
                <a:cubicBezTo>
                  <a:pt x="31" y="85"/>
                  <a:pt x="32" y="84"/>
                  <a:pt x="34" y="84"/>
                </a:cubicBezTo>
                <a:cubicBezTo>
                  <a:pt x="39" y="84"/>
                  <a:pt x="39" y="84"/>
                  <a:pt x="39" y="84"/>
                </a:cubicBezTo>
                <a:cubicBezTo>
                  <a:pt x="39" y="83"/>
                  <a:pt x="40" y="83"/>
                  <a:pt x="40" y="82"/>
                </a:cubicBezTo>
                <a:cubicBezTo>
                  <a:pt x="41" y="81"/>
                  <a:pt x="40" y="80"/>
                  <a:pt x="41" y="80"/>
                </a:cubicBezTo>
                <a:cubicBezTo>
                  <a:pt x="43" y="80"/>
                  <a:pt x="43" y="81"/>
                  <a:pt x="45" y="81"/>
                </a:cubicBezTo>
                <a:cubicBezTo>
                  <a:pt x="46" y="80"/>
                  <a:pt x="46" y="78"/>
                  <a:pt x="48" y="79"/>
                </a:cubicBezTo>
                <a:cubicBezTo>
                  <a:pt x="48" y="73"/>
                  <a:pt x="48" y="73"/>
                  <a:pt x="48" y="73"/>
                </a:cubicBezTo>
                <a:cubicBezTo>
                  <a:pt x="49" y="73"/>
                  <a:pt x="49" y="73"/>
                  <a:pt x="50" y="72"/>
                </a:cubicBezTo>
                <a:cubicBezTo>
                  <a:pt x="50" y="71"/>
                  <a:pt x="52" y="72"/>
                  <a:pt x="52" y="71"/>
                </a:cubicBezTo>
                <a:cubicBezTo>
                  <a:pt x="53" y="71"/>
                  <a:pt x="53" y="69"/>
                  <a:pt x="55" y="70"/>
                </a:cubicBezTo>
                <a:cubicBezTo>
                  <a:pt x="55" y="71"/>
                  <a:pt x="57" y="72"/>
                  <a:pt x="57" y="74"/>
                </a:cubicBezTo>
                <a:cubicBezTo>
                  <a:pt x="58" y="74"/>
                  <a:pt x="58" y="75"/>
                  <a:pt x="58" y="76"/>
                </a:cubicBezTo>
                <a:cubicBezTo>
                  <a:pt x="58" y="76"/>
                  <a:pt x="60" y="76"/>
                  <a:pt x="60" y="76"/>
                </a:cubicBezTo>
                <a:cubicBezTo>
                  <a:pt x="60" y="76"/>
                  <a:pt x="60" y="77"/>
                  <a:pt x="60" y="77"/>
                </a:cubicBezTo>
                <a:cubicBezTo>
                  <a:pt x="60" y="77"/>
                  <a:pt x="60" y="78"/>
                  <a:pt x="61" y="79"/>
                </a:cubicBezTo>
                <a:cubicBezTo>
                  <a:pt x="64" y="78"/>
                  <a:pt x="63" y="81"/>
                  <a:pt x="65" y="80"/>
                </a:cubicBezTo>
                <a:cubicBezTo>
                  <a:pt x="67" y="80"/>
                  <a:pt x="67" y="79"/>
                  <a:pt x="68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4" y="79"/>
                  <a:pt x="75" y="80"/>
                  <a:pt x="76" y="80"/>
                </a:cubicBezTo>
                <a:cubicBezTo>
                  <a:pt x="77" y="82"/>
                  <a:pt x="77" y="83"/>
                  <a:pt x="80" y="83"/>
                </a:cubicBezTo>
                <a:cubicBezTo>
                  <a:pt x="81" y="83"/>
                  <a:pt x="80" y="81"/>
                  <a:pt x="81" y="80"/>
                </a:cubicBezTo>
                <a:cubicBezTo>
                  <a:pt x="83" y="80"/>
                  <a:pt x="84" y="82"/>
                  <a:pt x="84" y="80"/>
                </a:cubicBezTo>
                <a:cubicBezTo>
                  <a:pt x="86" y="80"/>
                  <a:pt x="87" y="81"/>
                  <a:pt x="89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90" y="81"/>
                  <a:pt x="89" y="80"/>
                  <a:pt x="89" y="80"/>
                </a:cubicBezTo>
                <a:cubicBezTo>
                  <a:pt x="88" y="78"/>
                  <a:pt x="85" y="78"/>
                  <a:pt x="86" y="74"/>
                </a:cubicBezTo>
                <a:cubicBezTo>
                  <a:pt x="88" y="75"/>
                  <a:pt x="88" y="73"/>
                  <a:pt x="90" y="73"/>
                </a:cubicBezTo>
                <a:cubicBezTo>
                  <a:pt x="91" y="69"/>
                  <a:pt x="87" y="70"/>
                  <a:pt x="88" y="67"/>
                </a:cubicBezTo>
                <a:cubicBezTo>
                  <a:pt x="88" y="66"/>
                  <a:pt x="89" y="66"/>
                  <a:pt x="89" y="65"/>
                </a:cubicBezTo>
                <a:cubicBezTo>
                  <a:pt x="90" y="64"/>
                  <a:pt x="89" y="63"/>
                  <a:pt x="90" y="63"/>
                </a:cubicBezTo>
                <a:cubicBezTo>
                  <a:pt x="91" y="62"/>
                  <a:pt x="94" y="62"/>
                  <a:pt x="95" y="61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60"/>
                  <a:pt x="99" y="60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8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6"/>
                  <a:pt x="99" y="56"/>
                  <a:pt x="100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0" y="55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1" y="54"/>
                  <a:pt x="101" y="54"/>
                </a:cubicBezTo>
                <a:cubicBezTo>
                  <a:pt x="101" y="54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6"/>
                  <a:pt x="99" y="45"/>
                  <a:pt x="99" y="44"/>
                </a:cubicBezTo>
                <a:cubicBezTo>
                  <a:pt x="97" y="44"/>
                  <a:pt x="96" y="43"/>
                  <a:pt x="97" y="41"/>
                </a:cubicBezTo>
                <a:cubicBezTo>
                  <a:pt x="97" y="40"/>
                  <a:pt x="98" y="39"/>
                  <a:pt x="99" y="38"/>
                </a:cubicBezTo>
                <a:cubicBezTo>
                  <a:pt x="99" y="36"/>
                  <a:pt x="102" y="37"/>
                  <a:pt x="102" y="36"/>
                </a:cubicBezTo>
                <a:cubicBezTo>
                  <a:pt x="104" y="36"/>
                  <a:pt x="105" y="35"/>
                  <a:pt x="105" y="34"/>
                </a:cubicBezTo>
                <a:cubicBezTo>
                  <a:pt x="107" y="34"/>
                  <a:pt x="107" y="31"/>
                  <a:pt x="110" y="32"/>
                </a:cubicBezTo>
                <a:cubicBezTo>
                  <a:pt x="110" y="32"/>
                  <a:pt x="110" y="31"/>
                  <a:pt x="111" y="31"/>
                </a:cubicBezTo>
                <a:cubicBezTo>
                  <a:pt x="111" y="31"/>
                  <a:pt x="111" y="30"/>
                  <a:pt x="112" y="30"/>
                </a:cubicBezTo>
                <a:cubicBezTo>
                  <a:pt x="112" y="29"/>
                  <a:pt x="112" y="29"/>
                  <a:pt x="113" y="29"/>
                </a:cubicBezTo>
                <a:cubicBezTo>
                  <a:pt x="114" y="28"/>
                  <a:pt x="114" y="27"/>
                  <a:pt x="114" y="27"/>
                </a:cubicBezTo>
                <a:cubicBezTo>
                  <a:pt x="116" y="27"/>
                  <a:pt x="117" y="27"/>
                  <a:pt x="118" y="28"/>
                </a:cubicBezTo>
                <a:cubicBezTo>
                  <a:pt x="118" y="30"/>
                  <a:pt x="121" y="28"/>
                  <a:pt x="122" y="29"/>
                </a:cubicBezTo>
                <a:cubicBezTo>
                  <a:pt x="124" y="27"/>
                  <a:pt x="123" y="25"/>
                  <a:pt x="122" y="25"/>
                </a:cubicBezTo>
                <a:cubicBezTo>
                  <a:pt x="122" y="22"/>
                  <a:pt x="121" y="22"/>
                  <a:pt x="121" y="20"/>
                </a:cubicBezTo>
                <a:cubicBezTo>
                  <a:pt x="123" y="21"/>
                  <a:pt x="123" y="18"/>
                  <a:pt x="125" y="18"/>
                </a:cubicBezTo>
                <a:cubicBezTo>
                  <a:pt x="128" y="18"/>
                  <a:pt x="128" y="20"/>
                  <a:pt x="131" y="19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13"/>
                  <a:pt x="130" y="14"/>
                  <a:pt x="130" y="13"/>
                </a:cubicBezTo>
                <a:close/>
              </a:path>
            </a:pathLst>
          </a:cu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2" name="Rectangle 8"/>
          <p:cNvSpPr>
            <a:spLocks noChangeArrowheads="1"/>
          </p:cNvSpPr>
          <p:nvPr/>
        </p:nvSpPr>
        <p:spPr bwMode="auto">
          <a:xfrm>
            <a:off x="20238932" y="7305726"/>
            <a:ext cx="835056" cy="184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200" b="1">
                <a:solidFill>
                  <a:srgbClr val="000000"/>
                </a:solidFill>
                <a:latin typeface="Montserrat Light"/>
              </a:rPr>
              <a:t>SLOVENIA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3" name="Freeform 9"/>
          <p:cNvSpPr>
            <a:spLocks noEditPoints="1"/>
          </p:cNvSpPr>
          <p:nvPr/>
        </p:nvSpPr>
        <p:spPr bwMode="auto">
          <a:xfrm>
            <a:off x="11232896" y="8281677"/>
            <a:ext cx="2231014" cy="2957922"/>
          </a:xfrm>
          <a:custGeom>
            <a:avLst/>
            <a:gdLst>
              <a:gd name="T0" fmla="*/ 1161982 w 279"/>
              <a:gd name="T1" fmla="*/ 160490 h 396"/>
              <a:gd name="T2" fmla="*/ 1161982 w 279"/>
              <a:gd name="T3" fmla="*/ 121452 h 396"/>
              <a:gd name="T4" fmla="*/ 1036245 w 279"/>
              <a:gd name="T5" fmla="*/ 91089 h 396"/>
              <a:gd name="T6" fmla="*/ 914844 w 279"/>
              <a:gd name="T7" fmla="*/ 69401 h 396"/>
              <a:gd name="T8" fmla="*/ 849808 w 279"/>
              <a:gd name="T9" fmla="*/ 8675 h 396"/>
              <a:gd name="T10" fmla="*/ 732742 w 279"/>
              <a:gd name="T11" fmla="*/ 52051 h 396"/>
              <a:gd name="T12" fmla="*/ 724071 w 279"/>
              <a:gd name="T13" fmla="*/ 199528 h 396"/>
              <a:gd name="T14" fmla="*/ 680713 w 279"/>
              <a:gd name="T15" fmla="*/ 351343 h 396"/>
              <a:gd name="T16" fmla="*/ 659034 w 279"/>
              <a:gd name="T17" fmla="*/ 390381 h 396"/>
              <a:gd name="T18" fmla="*/ 633020 w 279"/>
              <a:gd name="T19" fmla="*/ 438094 h 396"/>
              <a:gd name="T20" fmla="*/ 593998 w 279"/>
              <a:gd name="T21" fmla="*/ 520508 h 396"/>
              <a:gd name="T22" fmla="*/ 559312 w 279"/>
              <a:gd name="T23" fmla="*/ 572558 h 396"/>
              <a:gd name="T24" fmla="*/ 476933 w 279"/>
              <a:gd name="T25" fmla="*/ 646297 h 396"/>
              <a:gd name="T26" fmla="*/ 463926 w 279"/>
              <a:gd name="T27" fmla="*/ 698348 h 396"/>
              <a:gd name="T28" fmla="*/ 420568 w 279"/>
              <a:gd name="T29" fmla="*/ 776424 h 396"/>
              <a:gd name="T30" fmla="*/ 455254 w 279"/>
              <a:gd name="T31" fmla="*/ 858838 h 396"/>
              <a:gd name="T32" fmla="*/ 515955 w 279"/>
              <a:gd name="T33" fmla="*/ 880525 h 396"/>
              <a:gd name="T34" fmla="*/ 520290 w 279"/>
              <a:gd name="T35" fmla="*/ 906551 h 396"/>
              <a:gd name="T36" fmla="*/ 481269 w 279"/>
              <a:gd name="T37" fmla="*/ 1014990 h 396"/>
              <a:gd name="T38" fmla="*/ 459590 w 279"/>
              <a:gd name="T39" fmla="*/ 1158129 h 396"/>
              <a:gd name="T40" fmla="*/ 433575 w 279"/>
              <a:gd name="T41" fmla="*/ 1249218 h 396"/>
              <a:gd name="T42" fmla="*/ 563648 w 279"/>
              <a:gd name="T43" fmla="*/ 1270906 h 396"/>
              <a:gd name="T44" fmla="*/ 711063 w 279"/>
              <a:gd name="T45" fmla="*/ 1279581 h 396"/>
              <a:gd name="T46" fmla="*/ 789107 w 279"/>
              <a:gd name="T47" fmla="*/ 1114754 h 396"/>
              <a:gd name="T48" fmla="*/ 823793 w 279"/>
              <a:gd name="T49" fmla="*/ 1028002 h 396"/>
              <a:gd name="T50" fmla="*/ 819457 w 279"/>
              <a:gd name="T51" fmla="*/ 997640 h 396"/>
              <a:gd name="T52" fmla="*/ 802114 w 279"/>
              <a:gd name="T53" fmla="*/ 958601 h 396"/>
              <a:gd name="T54" fmla="*/ 823793 w 279"/>
              <a:gd name="T55" fmla="*/ 919563 h 396"/>
              <a:gd name="T56" fmla="*/ 828129 w 279"/>
              <a:gd name="T57" fmla="*/ 915226 h 396"/>
              <a:gd name="T58" fmla="*/ 862815 w 279"/>
              <a:gd name="T59" fmla="*/ 889200 h 396"/>
              <a:gd name="T60" fmla="*/ 910508 w 279"/>
              <a:gd name="T61" fmla="*/ 858838 h 396"/>
              <a:gd name="T62" fmla="*/ 901837 w 279"/>
              <a:gd name="T63" fmla="*/ 824137 h 396"/>
              <a:gd name="T64" fmla="*/ 871486 w 279"/>
              <a:gd name="T65" fmla="*/ 798112 h 396"/>
              <a:gd name="T66" fmla="*/ 875822 w 279"/>
              <a:gd name="T67" fmla="*/ 772086 h 396"/>
              <a:gd name="T68" fmla="*/ 862815 w 279"/>
              <a:gd name="T69" fmla="*/ 663647 h 396"/>
              <a:gd name="T70" fmla="*/ 945194 w 279"/>
              <a:gd name="T71" fmla="*/ 654972 h 396"/>
              <a:gd name="T72" fmla="*/ 975544 w 279"/>
              <a:gd name="T73" fmla="*/ 576896 h 396"/>
              <a:gd name="T74" fmla="*/ 1023238 w 279"/>
              <a:gd name="T75" fmla="*/ 537858 h 396"/>
              <a:gd name="T76" fmla="*/ 1027573 w 279"/>
              <a:gd name="T77" fmla="*/ 503157 h 396"/>
              <a:gd name="T78" fmla="*/ 1040581 w 279"/>
              <a:gd name="T79" fmla="*/ 464119 h 396"/>
              <a:gd name="T80" fmla="*/ 1044916 w 279"/>
              <a:gd name="T81" fmla="*/ 425081 h 396"/>
              <a:gd name="T82" fmla="*/ 1053588 w 279"/>
              <a:gd name="T83" fmla="*/ 390381 h 396"/>
              <a:gd name="T84" fmla="*/ 1062259 w 279"/>
              <a:gd name="T85" fmla="*/ 360018 h 396"/>
              <a:gd name="T86" fmla="*/ 1088274 w 279"/>
              <a:gd name="T87" fmla="*/ 329655 h 396"/>
              <a:gd name="T88" fmla="*/ 1135967 w 279"/>
              <a:gd name="T89" fmla="*/ 307967 h 396"/>
              <a:gd name="T90" fmla="*/ 1196668 w 279"/>
              <a:gd name="T91" fmla="*/ 260254 h 396"/>
              <a:gd name="T92" fmla="*/ 173430 w 279"/>
              <a:gd name="T93" fmla="*/ 1210180 h 396"/>
              <a:gd name="T94" fmla="*/ 203780 w 279"/>
              <a:gd name="T95" fmla="*/ 1266568 h 396"/>
              <a:gd name="T96" fmla="*/ 26015 w 279"/>
              <a:gd name="T97" fmla="*/ 1366332 h 396"/>
              <a:gd name="T98" fmla="*/ 21679 w 279"/>
              <a:gd name="T99" fmla="*/ 1379345 h 396"/>
              <a:gd name="T100" fmla="*/ 21679 w 279"/>
              <a:gd name="T101" fmla="*/ 1388020 h 396"/>
              <a:gd name="T102" fmla="*/ 251474 w 279"/>
              <a:gd name="T103" fmla="*/ 1509472 h 396"/>
              <a:gd name="T104" fmla="*/ 277488 w 279"/>
              <a:gd name="T105" fmla="*/ 1522485 h 396"/>
              <a:gd name="T106" fmla="*/ 572319 w 279"/>
              <a:gd name="T107" fmla="*/ 1591886 h 396"/>
              <a:gd name="T108" fmla="*/ 563648 w 279"/>
              <a:gd name="T109" fmla="*/ 1609236 h 396"/>
              <a:gd name="T110" fmla="*/ 607005 w 279"/>
              <a:gd name="T111" fmla="*/ 1700325 h 396"/>
              <a:gd name="T112" fmla="*/ 394553 w 279"/>
              <a:gd name="T113" fmla="*/ 1492122 h 396"/>
              <a:gd name="T114" fmla="*/ 299167 w 279"/>
              <a:gd name="T115" fmla="*/ 1479109 h 3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79" h="396">
                <a:moveTo>
                  <a:pt x="275" y="49"/>
                </a:moveTo>
                <a:cubicBezTo>
                  <a:pt x="273" y="49"/>
                  <a:pt x="271" y="49"/>
                  <a:pt x="271" y="47"/>
                </a:cubicBezTo>
                <a:cubicBezTo>
                  <a:pt x="266" y="47"/>
                  <a:pt x="266" y="47"/>
                  <a:pt x="266" y="47"/>
                </a:cubicBezTo>
                <a:cubicBezTo>
                  <a:pt x="266" y="46"/>
                  <a:pt x="266" y="45"/>
                  <a:pt x="266" y="45"/>
                </a:cubicBezTo>
                <a:cubicBezTo>
                  <a:pt x="266" y="45"/>
                  <a:pt x="266" y="44"/>
                  <a:pt x="265" y="44"/>
                </a:cubicBezTo>
                <a:cubicBezTo>
                  <a:pt x="267" y="44"/>
                  <a:pt x="267" y="43"/>
                  <a:pt x="267" y="42"/>
                </a:cubicBezTo>
                <a:cubicBezTo>
                  <a:pt x="267" y="42"/>
                  <a:pt x="267" y="42"/>
                  <a:pt x="267" y="42"/>
                </a:cubicBezTo>
                <a:cubicBezTo>
                  <a:pt x="266" y="40"/>
                  <a:pt x="268" y="39"/>
                  <a:pt x="268" y="37"/>
                </a:cubicBezTo>
                <a:cubicBezTo>
                  <a:pt x="268" y="37"/>
                  <a:pt x="268" y="37"/>
                  <a:pt x="268" y="37"/>
                </a:cubicBezTo>
                <a:cubicBezTo>
                  <a:pt x="268" y="36"/>
                  <a:pt x="267" y="35"/>
                  <a:pt x="267" y="33"/>
                </a:cubicBezTo>
                <a:cubicBezTo>
                  <a:pt x="267" y="33"/>
                  <a:pt x="267" y="33"/>
                  <a:pt x="267" y="33"/>
                </a:cubicBezTo>
                <a:cubicBezTo>
                  <a:pt x="267" y="33"/>
                  <a:pt x="267" y="33"/>
                  <a:pt x="267" y="32"/>
                </a:cubicBezTo>
                <a:cubicBezTo>
                  <a:pt x="267" y="31"/>
                  <a:pt x="268" y="30"/>
                  <a:pt x="268" y="29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28"/>
                  <a:pt x="267" y="28"/>
                  <a:pt x="267" y="28"/>
                </a:cubicBezTo>
                <a:cubicBezTo>
                  <a:pt x="267" y="28"/>
                  <a:pt x="267" y="28"/>
                  <a:pt x="267" y="28"/>
                </a:cubicBezTo>
                <a:cubicBezTo>
                  <a:pt x="265" y="28"/>
                  <a:pt x="263" y="28"/>
                  <a:pt x="262" y="29"/>
                </a:cubicBezTo>
                <a:cubicBezTo>
                  <a:pt x="260" y="29"/>
                  <a:pt x="260" y="29"/>
                  <a:pt x="260" y="29"/>
                </a:cubicBezTo>
                <a:cubicBezTo>
                  <a:pt x="260" y="28"/>
                  <a:pt x="259" y="28"/>
                  <a:pt x="259" y="26"/>
                </a:cubicBezTo>
                <a:cubicBezTo>
                  <a:pt x="258" y="26"/>
                  <a:pt x="258" y="26"/>
                  <a:pt x="257" y="25"/>
                </a:cubicBezTo>
                <a:cubicBezTo>
                  <a:pt x="254" y="24"/>
                  <a:pt x="255" y="28"/>
                  <a:pt x="252" y="27"/>
                </a:cubicBezTo>
                <a:cubicBezTo>
                  <a:pt x="251" y="26"/>
                  <a:pt x="251" y="25"/>
                  <a:pt x="250" y="25"/>
                </a:cubicBezTo>
                <a:cubicBezTo>
                  <a:pt x="247" y="23"/>
                  <a:pt x="244" y="22"/>
                  <a:pt x="239" y="21"/>
                </a:cubicBezTo>
                <a:cubicBezTo>
                  <a:pt x="239" y="21"/>
                  <a:pt x="239" y="22"/>
                  <a:pt x="239" y="23"/>
                </a:cubicBezTo>
                <a:cubicBezTo>
                  <a:pt x="238" y="23"/>
                  <a:pt x="238" y="23"/>
                  <a:pt x="238" y="24"/>
                </a:cubicBezTo>
                <a:cubicBezTo>
                  <a:pt x="238" y="27"/>
                  <a:pt x="238" y="27"/>
                  <a:pt x="238" y="27"/>
                </a:cubicBezTo>
                <a:cubicBezTo>
                  <a:pt x="235" y="27"/>
                  <a:pt x="234" y="28"/>
                  <a:pt x="231" y="28"/>
                </a:cubicBezTo>
                <a:cubicBezTo>
                  <a:pt x="230" y="28"/>
                  <a:pt x="229" y="27"/>
                  <a:pt x="229" y="25"/>
                </a:cubicBezTo>
                <a:cubicBezTo>
                  <a:pt x="227" y="25"/>
                  <a:pt x="226" y="25"/>
                  <a:pt x="224" y="25"/>
                </a:cubicBezTo>
                <a:cubicBezTo>
                  <a:pt x="224" y="24"/>
                  <a:pt x="222" y="24"/>
                  <a:pt x="223" y="22"/>
                </a:cubicBezTo>
                <a:cubicBezTo>
                  <a:pt x="219" y="21"/>
                  <a:pt x="216" y="21"/>
                  <a:pt x="212" y="21"/>
                </a:cubicBezTo>
                <a:cubicBezTo>
                  <a:pt x="212" y="19"/>
                  <a:pt x="212" y="18"/>
                  <a:pt x="211" y="16"/>
                </a:cubicBezTo>
                <a:cubicBezTo>
                  <a:pt x="205" y="15"/>
                  <a:pt x="205" y="20"/>
                  <a:pt x="202" y="21"/>
                </a:cubicBezTo>
                <a:cubicBezTo>
                  <a:pt x="200" y="21"/>
                  <a:pt x="200" y="21"/>
                  <a:pt x="200" y="21"/>
                </a:cubicBezTo>
                <a:cubicBezTo>
                  <a:pt x="200" y="19"/>
                  <a:pt x="200" y="16"/>
                  <a:pt x="200" y="14"/>
                </a:cubicBezTo>
                <a:cubicBezTo>
                  <a:pt x="201" y="13"/>
                  <a:pt x="204" y="13"/>
                  <a:pt x="206" y="12"/>
                </a:cubicBezTo>
                <a:cubicBezTo>
                  <a:pt x="206" y="10"/>
                  <a:pt x="206" y="8"/>
                  <a:pt x="206" y="7"/>
                </a:cubicBezTo>
                <a:cubicBezTo>
                  <a:pt x="205" y="6"/>
                  <a:pt x="204" y="4"/>
                  <a:pt x="203" y="4"/>
                </a:cubicBezTo>
                <a:cubicBezTo>
                  <a:pt x="202" y="4"/>
                  <a:pt x="202" y="2"/>
                  <a:pt x="202" y="1"/>
                </a:cubicBezTo>
                <a:cubicBezTo>
                  <a:pt x="201" y="1"/>
                  <a:pt x="200" y="1"/>
                  <a:pt x="200" y="0"/>
                </a:cubicBezTo>
                <a:cubicBezTo>
                  <a:pt x="197" y="0"/>
                  <a:pt x="197" y="2"/>
                  <a:pt x="196" y="2"/>
                </a:cubicBezTo>
                <a:cubicBezTo>
                  <a:pt x="194" y="2"/>
                  <a:pt x="192" y="3"/>
                  <a:pt x="190" y="2"/>
                </a:cubicBezTo>
                <a:cubicBezTo>
                  <a:pt x="190" y="2"/>
                  <a:pt x="191" y="1"/>
                  <a:pt x="190" y="1"/>
                </a:cubicBezTo>
                <a:cubicBezTo>
                  <a:pt x="188" y="1"/>
                  <a:pt x="188" y="2"/>
                  <a:pt x="187" y="2"/>
                </a:cubicBezTo>
                <a:cubicBezTo>
                  <a:pt x="185" y="3"/>
                  <a:pt x="183" y="2"/>
                  <a:pt x="182" y="2"/>
                </a:cubicBezTo>
                <a:cubicBezTo>
                  <a:pt x="180" y="3"/>
                  <a:pt x="179" y="4"/>
                  <a:pt x="178" y="4"/>
                </a:cubicBezTo>
                <a:cubicBezTo>
                  <a:pt x="178" y="5"/>
                  <a:pt x="178" y="5"/>
                  <a:pt x="177" y="5"/>
                </a:cubicBezTo>
                <a:cubicBezTo>
                  <a:pt x="175" y="5"/>
                  <a:pt x="176" y="7"/>
                  <a:pt x="173" y="7"/>
                </a:cubicBezTo>
                <a:cubicBezTo>
                  <a:pt x="171" y="7"/>
                  <a:pt x="171" y="10"/>
                  <a:pt x="169" y="10"/>
                </a:cubicBezTo>
                <a:cubicBezTo>
                  <a:pt x="169" y="11"/>
                  <a:pt x="169" y="11"/>
                  <a:pt x="169" y="12"/>
                </a:cubicBezTo>
                <a:cubicBezTo>
                  <a:pt x="167" y="12"/>
                  <a:pt x="168" y="15"/>
                  <a:pt x="166" y="16"/>
                </a:cubicBezTo>
                <a:cubicBezTo>
                  <a:pt x="166" y="18"/>
                  <a:pt x="168" y="18"/>
                  <a:pt x="167" y="20"/>
                </a:cubicBezTo>
                <a:cubicBezTo>
                  <a:pt x="166" y="20"/>
                  <a:pt x="166" y="21"/>
                  <a:pt x="165" y="22"/>
                </a:cubicBezTo>
                <a:cubicBezTo>
                  <a:pt x="165" y="25"/>
                  <a:pt x="168" y="24"/>
                  <a:pt x="167" y="26"/>
                </a:cubicBezTo>
                <a:cubicBezTo>
                  <a:pt x="165" y="27"/>
                  <a:pt x="167" y="31"/>
                  <a:pt x="166" y="33"/>
                </a:cubicBezTo>
                <a:cubicBezTo>
                  <a:pt x="167" y="33"/>
                  <a:pt x="167" y="33"/>
                  <a:pt x="167" y="33"/>
                </a:cubicBezTo>
                <a:cubicBezTo>
                  <a:pt x="167" y="33"/>
                  <a:pt x="167" y="33"/>
                  <a:pt x="166" y="33"/>
                </a:cubicBezTo>
                <a:cubicBezTo>
                  <a:pt x="166" y="37"/>
                  <a:pt x="167" y="39"/>
                  <a:pt x="168" y="41"/>
                </a:cubicBezTo>
                <a:cubicBezTo>
                  <a:pt x="168" y="43"/>
                  <a:pt x="167" y="45"/>
                  <a:pt x="167" y="46"/>
                </a:cubicBezTo>
                <a:cubicBezTo>
                  <a:pt x="167" y="49"/>
                  <a:pt x="168" y="51"/>
                  <a:pt x="167" y="54"/>
                </a:cubicBezTo>
                <a:cubicBezTo>
                  <a:pt x="167" y="57"/>
                  <a:pt x="165" y="59"/>
                  <a:pt x="165" y="62"/>
                </a:cubicBezTo>
                <a:cubicBezTo>
                  <a:pt x="164" y="63"/>
                  <a:pt x="164" y="64"/>
                  <a:pt x="164" y="66"/>
                </a:cubicBezTo>
                <a:cubicBezTo>
                  <a:pt x="163" y="67"/>
                  <a:pt x="162" y="68"/>
                  <a:pt x="162" y="69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3" y="74"/>
                  <a:pt x="162" y="75"/>
                  <a:pt x="162" y="76"/>
                </a:cubicBezTo>
                <a:cubicBezTo>
                  <a:pt x="161" y="76"/>
                  <a:pt x="161" y="74"/>
                  <a:pt x="161" y="73"/>
                </a:cubicBezTo>
                <a:cubicBezTo>
                  <a:pt x="159" y="73"/>
                  <a:pt x="160" y="76"/>
                  <a:pt x="158" y="76"/>
                </a:cubicBezTo>
                <a:cubicBezTo>
                  <a:pt x="159" y="79"/>
                  <a:pt x="156" y="78"/>
                  <a:pt x="157" y="81"/>
                </a:cubicBezTo>
                <a:cubicBezTo>
                  <a:pt x="159" y="81"/>
                  <a:pt x="159" y="79"/>
                  <a:pt x="160" y="78"/>
                </a:cubicBezTo>
                <a:cubicBezTo>
                  <a:pt x="161" y="75"/>
                  <a:pt x="162" y="79"/>
                  <a:pt x="164" y="78"/>
                </a:cubicBezTo>
                <a:cubicBezTo>
                  <a:pt x="164" y="81"/>
                  <a:pt x="161" y="81"/>
                  <a:pt x="160" y="82"/>
                </a:cubicBezTo>
                <a:cubicBezTo>
                  <a:pt x="160" y="82"/>
                  <a:pt x="160" y="83"/>
                  <a:pt x="159" y="82"/>
                </a:cubicBezTo>
                <a:cubicBezTo>
                  <a:pt x="158" y="83"/>
                  <a:pt x="154" y="81"/>
                  <a:pt x="155" y="84"/>
                </a:cubicBezTo>
                <a:cubicBezTo>
                  <a:pt x="154" y="84"/>
                  <a:pt x="154" y="85"/>
                  <a:pt x="154" y="86"/>
                </a:cubicBezTo>
                <a:cubicBezTo>
                  <a:pt x="154" y="86"/>
                  <a:pt x="154" y="86"/>
                  <a:pt x="153" y="86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3" y="88"/>
                  <a:pt x="153" y="89"/>
                  <a:pt x="152" y="90"/>
                </a:cubicBezTo>
                <a:cubicBezTo>
                  <a:pt x="152" y="90"/>
                  <a:pt x="152" y="91"/>
                  <a:pt x="151" y="91"/>
                </a:cubicBezTo>
                <a:cubicBezTo>
                  <a:pt x="151" y="91"/>
                  <a:pt x="150" y="91"/>
                  <a:pt x="150" y="92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3"/>
                  <a:pt x="150" y="93"/>
                  <a:pt x="149" y="94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48" y="95"/>
                  <a:pt x="149" y="97"/>
                  <a:pt x="147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6" y="99"/>
                  <a:pt x="146" y="99"/>
                  <a:pt x="146" y="101"/>
                </a:cubicBezTo>
                <a:cubicBezTo>
                  <a:pt x="146" y="101"/>
                  <a:pt x="146" y="101"/>
                  <a:pt x="146" y="101"/>
                </a:cubicBezTo>
                <a:cubicBezTo>
                  <a:pt x="146" y="101"/>
                  <a:pt x="146" y="101"/>
                  <a:pt x="146" y="101"/>
                </a:cubicBezTo>
                <a:cubicBezTo>
                  <a:pt x="145" y="103"/>
                  <a:pt x="144" y="103"/>
                  <a:pt x="143" y="105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3" y="106"/>
                  <a:pt x="142" y="107"/>
                  <a:pt x="142" y="109"/>
                </a:cubicBezTo>
                <a:cubicBezTo>
                  <a:pt x="142" y="109"/>
                  <a:pt x="142" y="109"/>
                  <a:pt x="142" y="110"/>
                </a:cubicBezTo>
                <a:cubicBezTo>
                  <a:pt x="143" y="110"/>
                  <a:pt x="143" y="110"/>
                  <a:pt x="143" y="110"/>
                </a:cubicBezTo>
                <a:cubicBezTo>
                  <a:pt x="143" y="112"/>
                  <a:pt x="141" y="111"/>
                  <a:pt x="141" y="114"/>
                </a:cubicBezTo>
                <a:cubicBezTo>
                  <a:pt x="140" y="114"/>
                  <a:pt x="140" y="115"/>
                  <a:pt x="140" y="116"/>
                </a:cubicBezTo>
                <a:cubicBezTo>
                  <a:pt x="139" y="118"/>
                  <a:pt x="138" y="118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8" y="122"/>
                  <a:pt x="135" y="122"/>
                  <a:pt x="135" y="123"/>
                </a:cubicBezTo>
                <a:cubicBezTo>
                  <a:pt x="135" y="123"/>
                  <a:pt x="135" y="123"/>
                  <a:pt x="135" y="124"/>
                </a:cubicBezTo>
                <a:cubicBezTo>
                  <a:pt x="134" y="124"/>
                  <a:pt x="134" y="125"/>
                  <a:pt x="134" y="125"/>
                </a:cubicBezTo>
                <a:cubicBezTo>
                  <a:pt x="134" y="125"/>
                  <a:pt x="134" y="126"/>
                  <a:pt x="134" y="126"/>
                </a:cubicBezTo>
                <a:cubicBezTo>
                  <a:pt x="134" y="128"/>
                  <a:pt x="130" y="127"/>
                  <a:pt x="131" y="129"/>
                </a:cubicBezTo>
                <a:cubicBezTo>
                  <a:pt x="131" y="129"/>
                  <a:pt x="131" y="130"/>
                  <a:pt x="131" y="130"/>
                </a:cubicBezTo>
                <a:cubicBezTo>
                  <a:pt x="130" y="130"/>
                  <a:pt x="129" y="131"/>
                  <a:pt x="129" y="132"/>
                </a:cubicBezTo>
                <a:cubicBezTo>
                  <a:pt x="129" y="132"/>
                  <a:pt x="129" y="132"/>
                  <a:pt x="129" y="132"/>
                </a:cubicBezTo>
                <a:cubicBezTo>
                  <a:pt x="129" y="134"/>
                  <a:pt x="127" y="135"/>
                  <a:pt x="127" y="136"/>
                </a:cubicBezTo>
                <a:cubicBezTo>
                  <a:pt x="127" y="136"/>
                  <a:pt x="127" y="137"/>
                  <a:pt x="127" y="137"/>
                </a:cubicBezTo>
                <a:cubicBezTo>
                  <a:pt x="126" y="137"/>
                  <a:pt x="126" y="138"/>
                  <a:pt x="126" y="139"/>
                </a:cubicBezTo>
                <a:cubicBezTo>
                  <a:pt x="124" y="140"/>
                  <a:pt x="122" y="140"/>
                  <a:pt x="122" y="142"/>
                </a:cubicBezTo>
                <a:cubicBezTo>
                  <a:pt x="121" y="144"/>
                  <a:pt x="118" y="144"/>
                  <a:pt x="118" y="146"/>
                </a:cubicBezTo>
                <a:cubicBezTo>
                  <a:pt x="117" y="146"/>
                  <a:pt x="116" y="146"/>
                  <a:pt x="115" y="147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3" y="147"/>
                  <a:pt x="112" y="148"/>
                  <a:pt x="111" y="149"/>
                </a:cubicBezTo>
                <a:cubicBezTo>
                  <a:pt x="111" y="149"/>
                  <a:pt x="111" y="149"/>
                  <a:pt x="110" y="149"/>
                </a:cubicBezTo>
                <a:cubicBezTo>
                  <a:pt x="110" y="149"/>
                  <a:pt x="109" y="149"/>
                  <a:pt x="108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8" y="151"/>
                  <a:pt x="108" y="152"/>
                  <a:pt x="108" y="152"/>
                </a:cubicBezTo>
                <a:cubicBezTo>
                  <a:pt x="108" y="152"/>
                  <a:pt x="108" y="152"/>
                  <a:pt x="108" y="152"/>
                </a:cubicBezTo>
                <a:cubicBezTo>
                  <a:pt x="106" y="153"/>
                  <a:pt x="108" y="155"/>
                  <a:pt x="108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8" y="156"/>
                  <a:pt x="108" y="157"/>
                  <a:pt x="108" y="157"/>
                </a:cubicBezTo>
                <a:cubicBezTo>
                  <a:pt x="107" y="158"/>
                  <a:pt x="106" y="159"/>
                  <a:pt x="107" y="161"/>
                </a:cubicBezTo>
                <a:cubicBezTo>
                  <a:pt x="106" y="161"/>
                  <a:pt x="105" y="162"/>
                  <a:pt x="105" y="162"/>
                </a:cubicBezTo>
                <a:cubicBezTo>
                  <a:pt x="105" y="162"/>
                  <a:pt x="105" y="163"/>
                  <a:pt x="105" y="163"/>
                </a:cubicBezTo>
                <a:cubicBezTo>
                  <a:pt x="103" y="163"/>
                  <a:pt x="103" y="164"/>
                  <a:pt x="103" y="164"/>
                </a:cubicBezTo>
                <a:cubicBezTo>
                  <a:pt x="103" y="164"/>
                  <a:pt x="102" y="164"/>
                  <a:pt x="102" y="164"/>
                </a:cubicBezTo>
                <a:cubicBezTo>
                  <a:pt x="101" y="166"/>
                  <a:pt x="100" y="167"/>
                  <a:pt x="101" y="169"/>
                </a:cubicBezTo>
                <a:cubicBezTo>
                  <a:pt x="101" y="169"/>
                  <a:pt x="101" y="169"/>
                  <a:pt x="101" y="169"/>
                </a:cubicBezTo>
                <a:cubicBezTo>
                  <a:pt x="101" y="173"/>
                  <a:pt x="98" y="174"/>
                  <a:pt x="98" y="178"/>
                </a:cubicBezTo>
                <a:cubicBezTo>
                  <a:pt x="98" y="178"/>
                  <a:pt x="98" y="178"/>
                  <a:pt x="98" y="179"/>
                </a:cubicBezTo>
                <a:cubicBezTo>
                  <a:pt x="98" y="179"/>
                  <a:pt x="98" y="179"/>
                  <a:pt x="97" y="179"/>
                </a:cubicBezTo>
                <a:cubicBezTo>
                  <a:pt x="97" y="180"/>
                  <a:pt x="95" y="180"/>
                  <a:pt x="95" y="182"/>
                </a:cubicBezTo>
                <a:cubicBezTo>
                  <a:pt x="95" y="182"/>
                  <a:pt x="95" y="182"/>
                  <a:pt x="95" y="183"/>
                </a:cubicBezTo>
                <a:cubicBezTo>
                  <a:pt x="95" y="183"/>
                  <a:pt x="94" y="184"/>
                  <a:pt x="94" y="185"/>
                </a:cubicBezTo>
                <a:cubicBezTo>
                  <a:pt x="94" y="186"/>
                  <a:pt x="95" y="187"/>
                  <a:pt x="95" y="188"/>
                </a:cubicBezTo>
                <a:cubicBezTo>
                  <a:pt x="95" y="190"/>
                  <a:pt x="97" y="189"/>
                  <a:pt x="99" y="190"/>
                </a:cubicBezTo>
                <a:cubicBezTo>
                  <a:pt x="100" y="191"/>
                  <a:pt x="101" y="192"/>
                  <a:pt x="103" y="192"/>
                </a:cubicBezTo>
                <a:cubicBezTo>
                  <a:pt x="103" y="193"/>
                  <a:pt x="103" y="193"/>
                  <a:pt x="103" y="194"/>
                </a:cubicBezTo>
                <a:cubicBezTo>
                  <a:pt x="103" y="194"/>
                  <a:pt x="103" y="194"/>
                  <a:pt x="103" y="194"/>
                </a:cubicBezTo>
                <a:cubicBezTo>
                  <a:pt x="103" y="196"/>
                  <a:pt x="104" y="197"/>
                  <a:pt x="105" y="198"/>
                </a:cubicBezTo>
                <a:cubicBezTo>
                  <a:pt x="105" y="199"/>
                  <a:pt x="105" y="199"/>
                  <a:pt x="105" y="199"/>
                </a:cubicBezTo>
                <a:cubicBezTo>
                  <a:pt x="105" y="199"/>
                  <a:pt x="105" y="199"/>
                  <a:pt x="105" y="199"/>
                </a:cubicBezTo>
                <a:cubicBezTo>
                  <a:pt x="105" y="203"/>
                  <a:pt x="102" y="203"/>
                  <a:pt x="103" y="207"/>
                </a:cubicBezTo>
                <a:cubicBezTo>
                  <a:pt x="103" y="209"/>
                  <a:pt x="105" y="209"/>
                  <a:pt x="107" y="209"/>
                </a:cubicBezTo>
                <a:cubicBezTo>
                  <a:pt x="108" y="209"/>
                  <a:pt x="111" y="210"/>
                  <a:pt x="110" y="207"/>
                </a:cubicBezTo>
                <a:cubicBezTo>
                  <a:pt x="112" y="207"/>
                  <a:pt x="112" y="208"/>
                  <a:pt x="114" y="208"/>
                </a:cubicBezTo>
                <a:cubicBezTo>
                  <a:pt x="115" y="208"/>
                  <a:pt x="116" y="207"/>
                  <a:pt x="117" y="206"/>
                </a:cubicBezTo>
                <a:cubicBezTo>
                  <a:pt x="118" y="206"/>
                  <a:pt x="118" y="205"/>
                  <a:pt x="118" y="205"/>
                </a:cubicBezTo>
                <a:cubicBezTo>
                  <a:pt x="118" y="204"/>
                  <a:pt x="119" y="204"/>
                  <a:pt x="119" y="203"/>
                </a:cubicBezTo>
                <a:cubicBezTo>
                  <a:pt x="120" y="203"/>
                  <a:pt x="119" y="206"/>
                  <a:pt x="121" y="206"/>
                </a:cubicBezTo>
                <a:cubicBezTo>
                  <a:pt x="121" y="207"/>
                  <a:pt x="122" y="207"/>
                  <a:pt x="123" y="208"/>
                </a:cubicBezTo>
                <a:cubicBezTo>
                  <a:pt x="124" y="208"/>
                  <a:pt x="124" y="207"/>
                  <a:pt x="124" y="206"/>
                </a:cubicBezTo>
                <a:cubicBezTo>
                  <a:pt x="126" y="206"/>
                  <a:pt x="125" y="208"/>
                  <a:pt x="125" y="209"/>
                </a:cubicBezTo>
                <a:cubicBezTo>
                  <a:pt x="126" y="210"/>
                  <a:pt x="126" y="211"/>
                  <a:pt x="127" y="211"/>
                </a:cubicBezTo>
                <a:cubicBezTo>
                  <a:pt x="127" y="214"/>
                  <a:pt x="124" y="210"/>
                  <a:pt x="124" y="210"/>
                </a:cubicBezTo>
                <a:cubicBezTo>
                  <a:pt x="124" y="209"/>
                  <a:pt x="122" y="209"/>
                  <a:pt x="122" y="208"/>
                </a:cubicBezTo>
                <a:cubicBezTo>
                  <a:pt x="121" y="208"/>
                  <a:pt x="121" y="207"/>
                  <a:pt x="120" y="207"/>
                </a:cubicBezTo>
                <a:cubicBezTo>
                  <a:pt x="119" y="208"/>
                  <a:pt x="119" y="209"/>
                  <a:pt x="120" y="209"/>
                </a:cubicBezTo>
                <a:cubicBezTo>
                  <a:pt x="120" y="217"/>
                  <a:pt x="120" y="217"/>
                  <a:pt x="120" y="217"/>
                </a:cubicBezTo>
                <a:cubicBezTo>
                  <a:pt x="119" y="219"/>
                  <a:pt x="119" y="221"/>
                  <a:pt x="119" y="224"/>
                </a:cubicBezTo>
                <a:cubicBezTo>
                  <a:pt x="118" y="225"/>
                  <a:pt x="118" y="225"/>
                  <a:pt x="117" y="225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8"/>
                  <a:pt x="117" y="229"/>
                  <a:pt x="115" y="229"/>
                </a:cubicBezTo>
                <a:cubicBezTo>
                  <a:pt x="115" y="229"/>
                  <a:pt x="115" y="229"/>
                  <a:pt x="115" y="230"/>
                </a:cubicBezTo>
                <a:cubicBezTo>
                  <a:pt x="114" y="230"/>
                  <a:pt x="114" y="230"/>
                  <a:pt x="114" y="230"/>
                </a:cubicBezTo>
                <a:cubicBezTo>
                  <a:pt x="114" y="230"/>
                  <a:pt x="114" y="231"/>
                  <a:pt x="114" y="231"/>
                </a:cubicBezTo>
                <a:cubicBezTo>
                  <a:pt x="113" y="232"/>
                  <a:pt x="113" y="234"/>
                  <a:pt x="111" y="234"/>
                </a:cubicBezTo>
                <a:cubicBezTo>
                  <a:pt x="111" y="234"/>
                  <a:pt x="111" y="234"/>
                  <a:pt x="111" y="234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109" y="238"/>
                  <a:pt x="113" y="237"/>
                  <a:pt x="112" y="240"/>
                </a:cubicBezTo>
                <a:cubicBezTo>
                  <a:pt x="112" y="240"/>
                  <a:pt x="113" y="241"/>
                  <a:pt x="112" y="241"/>
                </a:cubicBezTo>
                <a:cubicBezTo>
                  <a:pt x="111" y="242"/>
                  <a:pt x="111" y="244"/>
                  <a:pt x="111" y="246"/>
                </a:cubicBezTo>
                <a:cubicBezTo>
                  <a:pt x="111" y="247"/>
                  <a:pt x="111" y="248"/>
                  <a:pt x="111" y="249"/>
                </a:cubicBezTo>
                <a:cubicBezTo>
                  <a:pt x="112" y="252"/>
                  <a:pt x="109" y="251"/>
                  <a:pt x="109" y="253"/>
                </a:cubicBezTo>
                <a:cubicBezTo>
                  <a:pt x="109" y="257"/>
                  <a:pt x="107" y="258"/>
                  <a:pt x="107" y="263"/>
                </a:cubicBezTo>
                <a:cubicBezTo>
                  <a:pt x="106" y="263"/>
                  <a:pt x="106" y="265"/>
                  <a:pt x="106" y="267"/>
                </a:cubicBezTo>
                <a:cubicBezTo>
                  <a:pt x="101" y="268"/>
                  <a:pt x="104" y="276"/>
                  <a:pt x="99" y="277"/>
                </a:cubicBezTo>
                <a:cubicBezTo>
                  <a:pt x="99" y="277"/>
                  <a:pt x="99" y="278"/>
                  <a:pt x="99" y="278"/>
                </a:cubicBezTo>
                <a:cubicBezTo>
                  <a:pt x="99" y="279"/>
                  <a:pt x="99" y="280"/>
                  <a:pt x="99" y="280"/>
                </a:cubicBezTo>
                <a:cubicBezTo>
                  <a:pt x="97" y="281"/>
                  <a:pt x="95" y="281"/>
                  <a:pt x="95" y="283"/>
                </a:cubicBezTo>
                <a:cubicBezTo>
                  <a:pt x="94" y="285"/>
                  <a:pt x="93" y="285"/>
                  <a:pt x="93" y="287"/>
                </a:cubicBezTo>
                <a:cubicBezTo>
                  <a:pt x="93" y="287"/>
                  <a:pt x="94" y="288"/>
                  <a:pt x="94" y="289"/>
                </a:cubicBezTo>
                <a:cubicBezTo>
                  <a:pt x="94" y="289"/>
                  <a:pt x="95" y="289"/>
                  <a:pt x="95" y="289"/>
                </a:cubicBezTo>
                <a:cubicBezTo>
                  <a:pt x="95" y="289"/>
                  <a:pt x="95" y="289"/>
                  <a:pt x="95" y="289"/>
                </a:cubicBezTo>
                <a:cubicBezTo>
                  <a:pt x="97" y="290"/>
                  <a:pt x="98" y="287"/>
                  <a:pt x="100" y="288"/>
                </a:cubicBezTo>
                <a:cubicBezTo>
                  <a:pt x="100" y="288"/>
                  <a:pt x="100" y="288"/>
                  <a:pt x="100" y="288"/>
                </a:cubicBezTo>
                <a:cubicBezTo>
                  <a:pt x="104" y="289"/>
                  <a:pt x="107" y="288"/>
                  <a:pt x="111" y="287"/>
                </a:cubicBezTo>
                <a:cubicBezTo>
                  <a:pt x="111" y="288"/>
                  <a:pt x="113" y="287"/>
                  <a:pt x="114" y="288"/>
                </a:cubicBezTo>
                <a:cubicBezTo>
                  <a:pt x="114" y="288"/>
                  <a:pt x="114" y="288"/>
                  <a:pt x="115" y="289"/>
                </a:cubicBezTo>
                <a:cubicBezTo>
                  <a:pt x="115" y="289"/>
                  <a:pt x="115" y="288"/>
                  <a:pt x="116" y="289"/>
                </a:cubicBezTo>
                <a:cubicBezTo>
                  <a:pt x="117" y="290"/>
                  <a:pt x="119" y="290"/>
                  <a:pt x="121" y="289"/>
                </a:cubicBezTo>
                <a:cubicBezTo>
                  <a:pt x="121" y="291"/>
                  <a:pt x="124" y="290"/>
                  <a:pt x="124" y="292"/>
                </a:cubicBezTo>
                <a:cubicBezTo>
                  <a:pt x="126" y="292"/>
                  <a:pt x="128" y="292"/>
                  <a:pt x="130" y="292"/>
                </a:cubicBezTo>
                <a:cubicBezTo>
                  <a:pt x="130" y="292"/>
                  <a:pt x="130" y="293"/>
                  <a:pt x="130" y="293"/>
                </a:cubicBezTo>
                <a:cubicBezTo>
                  <a:pt x="130" y="293"/>
                  <a:pt x="131" y="293"/>
                  <a:pt x="131" y="293"/>
                </a:cubicBezTo>
                <a:cubicBezTo>
                  <a:pt x="132" y="295"/>
                  <a:pt x="134" y="295"/>
                  <a:pt x="135" y="295"/>
                </a:cubicBezTo>
                <a:cubicBezTo>
                  <a:pt x="135" y="296"/>
                  <a:pt x="135" y="296"/>
                  <a:pt x="135" y="296"/>
                </a:cubicBezTo>
                <a:cubicBezTo>
                  <a:pt x="136" y="296"/>
                  <a:pt x="136" y="297"/>
                  <a:pt x="136" y="298"/>
                </a:cubicBezTo>
                <a:cubicBezTo>
                  <a:pt x="139" y="298"/>
                  <a:pt x="140" y="300"/>
                  <a:pt x="141" y="300"/>
                </a:cubicBezTo>
                <a:cubicBezTo>
                  <a:pt x="147" y="300"/>
                  <a:pt x="151" y="298"/>
                  <a:pt x="156" y="297"/>
                </a:cubicBezTo>
                <a:cubicBezTo>
                  <a:pt x="157" y="297"/>
                  <a:pt x="159" y="296"/>
                  <a:pt x="161" y="295"/>
                </a:cubicBezTo>
                <a:cubicBezTo>
                  <a:pt x="162" y="295"/>
                  <a:pt x="162" y="295"/>
                  <a:pt x="163" y="295"/>
                </a:cubicBezTo>
                <a:cubicBezTo>
                  <a:pt x="163" y="295"/>
                  <a:pt x="163" y="295"/>
                  <a:pt x="164" y="295"/>
                </a:cubicBezTo>
                <a:cubicBezTo>
                  <a:pt x="166" y="294"/>
                  <a:pt x="166" y="292"/>
                  <a:pt x="167" y="290"/>
                </a:cubicBezTo>
                <a:cubicBezTo>
                  <a:pt x="168" y="287"/>
                  <a:pt x="166" y="285"/>
                  <a:pt x="167" y="282"/>
                </a:cubicBezTo>
                <a:cubicBezTo>
                  <a:pt x="167" y="282"/>
                  <a:pt x="168" y="282"/>
                  <a:pt x="168" y="281"/>
                </a:cubicBezTo>
                <a:cubicBezTo>
                  <a:pt x="168" y="281"/>
                  <a:pt x="167" y="280"/>
                  <a:pt x="167" y="280"/>
                </a:cubicBezTo>
                <a:cubicBezTo>
                  <a:pt x="167" y="279"/>
                  <a:pt x="167" y="276"/>
                  <a:pt x="167" y="274"/>
                </a:cubicBezTo>
                <a:cubicBezTo>
                  <a:pt x="167" y="272"/>
                  <a:pt x="168" y="271"/>
                  <a:pt x="168" y="269"/>
                </a:cubicBezTo>
                <a:cubicBezTo>
                  <a:pt x="171" y="268"/>
                  <a:pt x="172" y="265"/>
                  <a:pt x="173" y="263"/>
                </a:cubicBezTo>
                <a:cubicBezTo>
                  <a:pt x="176" y="263"/>
                  <a:pt x="176" y="261"/>
                  <a:pt x="178" y="262"/>
                </a:cubicBezTo>
                <a:cubicBezTo>
                  <a:pt x="179" y="260"/>
                  <a:pt x="181" y="259"/>
                  <a:pt x="182" y="257"/>
                </a:cubicBezTo>
                <a:cubicBezTo>
                  <a:pt x="183" y="257"/>
                  <a:pt x="183" y="253"/>
                  <a:pt x="185" y="253"/>
                </a:cubicBezTo>
                <a:cubicBezTo>
                  <a:pt x="186" y="253"/>
                  <a:pt x="186" y="252"/>
                  <a:pt x="187" y="252"/>
                </a:cubicBezTo>
                <a:cubicBezTo>
                  <a:pt x="190" y="252"/>
                  <a:pt x="193" y="252"/>
                  <a:pt x="197" y="252"/>
                </a:cubicBezTo>
                <a:cubicBezTo>
                  <a:pt x="196" y="250"/>
                  <a:pt x="198" y="250"/>
                  <a:pt x="198" y="248"/>
                </a:cubicBezTo>
                <a:cubicBezTo>
                  <a:pt x="198" y="247"/>
                  <a:pt x="200" y="247"/>
                  <a:pt x="199" y="245"/>
                </a:cubicBezTo>
                <a:cubicBezTo>
                  <a:pt x="200" y="242"/>
                  <a:pt x="195" y="245"/>
                  <a:pt x="196" y="243"/>
                </a:cubicBezTo>
                <a:cubicBezTo>
                  <a:pt x="193" y="244"/>
                  <a:pt x="193" y="242"/>
                  <a:pt x="191" y="242"/>
                </a:cubicBezTo>
                <a:cubicBezTo>
                  <a:pt x="192" y="239"/>
                  <a:pt x="190" y="239"/>
                  <a:pt x="190" y="238"/>
                </a:cubicBezTo>
                <a:cubicBezTo>
                  <a:pt x="190" y="238"/>
                  <a:pt x="190" y="237"/>
                  <a:pt x="190" y="237"/>
                </a:cubicBezTo>
                <a:cubicBezTo>
                  <a:pt x="190" y="237"/>
                  <a:pt x="190" y="237"/>
                  <a:pt x="190" y="237"/>
                </a:cubicBezTo>
                <a:cubicBezTo>
                  <a:pt x="190" y="237"/>
                  <a:pt x="190" y="237"/>
                  <a:pt x="190" y="237"/>
                </a:cubicBezTo>
                <a:cubicBezTo>
                  <a:pt x="190" y="237"/>
                  <a:pt x="190" y="237"/>
                  <a:pt x="190" y="236"/>
                </a:cubicBezTo>
                <a:cubicBezTo>
                  <a:pt x="190" y="236"/>
                  <a:pt x="190" y="236"/>
                  <a:pt x="190" y="236"/>
                </a:cubicBezTo>
                <a:cubicBezTo>
                  <a:pt x="190" y="236"/>
                  <a:pt x="190" y="236"/>
                  <a:pt x="190" y="236"/>
                </a:cubicBezTo>
                <a:cubicBezTo>
                  <a:pt x="190" y="236"/>
                  <a:pt x="190" y="236"/>
                  <a:pt x="190" y="235"/>
                </a:cubicBezTo>
                <a:cubicBezTo>
                  <a:pt x="191" y="234"/>
                  <a:pt x="190" y="232"/>
                  <a:pt x="189" y="231"/>
                </a:cubicBezTo>
                <a:cubicBezTo>
                  <a:pt x="189" y="231"/>
                  <a:pt x="189" y="231"/>
                  <a:pt x="189" y="230"/>
                </a:cubicBezTo>
                <a:cubicBezTo>
                  <a:pt x="189" y="230"/>
                  <a:pt x="189" y="230"/>
                  <a:pt x="189" y="230"/>
                </a:cubicBezTo>
                <a:cubicBezTo>
                  <a:pt x="189" y="229"/>
                  <a:pt x="189" y="229"/>
                  <a:pt x="188" y="229"/>
                </a:cubicBezTo>
                <a:cubicBezTo>
                  <a:pt x="188" y="229"/>
                  <a:pt x="188" y="229"/>
                  <a:pt x="188" y="229"/>
                </a:cubicBezTo>
                <a:cubicBezTo>
                  <a:pt x="188" y="228"/>
                  <a:pt x="187" y="228"/>
                  <a:pt x="186" y="228"/>
                </a:cubicBezTo>
                <a:cubicBezTo>
                  <a:pt x="186" y="228"/>
                  <a:pt x="186" y="228"/>
                  <a:pt x="186" y="228"/>
                </a:cubicBezTo>
                <a:cubicBezTo>
                  <a:pt x="186" y="228"/>
                  <a:pt x="186" y="227"/>
                  <a:pt x="186" y="227"/>
                </a:cubicBezTo>
                <a:cubicBezTo>
                  <a:pt x="186" y="227"/>
                  <a:pt x="186" y="227"/>
                  <a:pt x="186" y="227"/>
                </a:cubicBezTo>
                <a:cubicBezTo>
                  <a:pt x="186" y="227"/>
                  <a:pt x="186" y="227"/>
                  <a:pt x="186" y="227"/>
                </a:cubicBezTo>
                <a:cubicBezTo>
                  <a:pt x="186" y="227"/>
                  <a:pt x="185" y="227"/>
                  <a:pt x="185" y="226"/>
                </a:cubicBezTo>
                <a:cubicBezTo>
                  <a:pt x="185" y="221"/>
                  <a:pt x="185" y="221"/>
                  <a:pt x="185" y="221"/>
                </a:cubicBezTo>
                <a:cubicBezTo>
                  <a:pt x="185" y="220"/>
                  <a:pt x="185" y="219"/>
                  <a:pt x="186" y="218"/>
                </a:cubicBezTo>
                <a:cubicBezTo>
                  <a:pt x="186" y="218"/>
                  <a:pt x="186" y="218"/>
                  <a:pt x="186" y="218"/>
                </a:cubicBezTo>
                <a:cubicBezTo>
                  <a:pt x="186" y="218"/>
                  <a:pt x="186" y="218"/>
                  <a:pt x="186" y="218"/>
                </a:cubicBezTo>
                <a:cubicBezTo>
                  <a:pt x="186" y="218"/>
                  <a:pt x="186" y="218"/>
                  <a:pt x="186" y="218"/>
                </a:cubicBezTo>
                <a:cubicBezTo>
                  <a:pt x="188" y="218"/>
                  <a:pt x="188" y="218"/>
                  <a:pt x="188" y="217"/>
                </a:cubicBezTo>
                <a:cubicBezTo>
                  <a:pt x="188" y="217"/>
                  <a:pt x="188" y="217"/>
                  <a:pt x="188" y="216"/>
                </a:cubicBezTo>
                <a:cubicBezTo>
                  <a:pt x="189" y="215"/>
                  <a:pt x="190" y="215"/>
                  <a:pt x="190" y="214"/>
                </a:cubicBezTo>
                <a:cubicBezTo>
                  <a:pt x="190" y="214"/>
                  <a:pt x="190" y="213"/>
                  <a:pt x="190" y="213"/>
                </a:cubicBezTo>
                <a:cubicBezTo>
                  <a:pt x="190" y="213"/>
                  <a:pt x="190" y="213"/>
                  <a:pt x="190" y="212"/>
                </a:cubicBezTo>
                <a:cubicBezTo>
                  <a:pt x="190" y="212"/>
                  <a:pt x="190" y="212"/>
                  <a:pt x="190" y="212"/>
                </a:cubicBezTo>
                <a:cubicBezTo>
                  <a:pt x="190" y="212"/>
                  <a:pt x="190" y="212"/>
                  <a:pt x="190" y="212"/>
                </a:cubicBezTo>
                <a:cubicBezTo>
                  <a:pt x="190" y="212"/>
                  <a:pt x="190" y="212"/>
                  <a:pt x="190" y="212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191" y="212"/>
                  <a:pt x="191" y="211"/>
                  <a:pt x="191" y="211"/>
                </a:cubicBezTo>
                <a:cubicBezTo>
                  <a:pt x="191" y="211"/>
                  <a:pt x="191" y="211"/>
                  <a:pt x="191" y="211"/>
                </a:cubicBezTo>
                <a:cubicBezTo>
                  <a:pt x="191" y="211"/>
                  <a:pt x="191" y="211"/>
                  <a:pt x="191" y="211"/>
                </a:cubicBezTo>
                <a:cubicBezTo>
                  <a:pt x="191" y="211"/>
                  <a:pt x="191" y="211"/>
                  <a:pt x="191" y="211"/>
                </a:cubicBezTo>
                <a:cubicBezTo>
                  <a:pt x="191" y="211"/>
                  <a:pt x="191" y="211"/>
                  <a:pt x="191" y="211"/>
                </a:cubicBezTo>
                <a:cubicBezTo>
                  <a:pt x="191" y="210"/>
                  <a:pt x="190" y="209"/>
                  <a:pt x="190" y="208"/>
                </a:cubicBezTo>
                <a:cubicBezTo>
                  <a:pt x="192" y="208"/>
                  <a:pt x="192" y="208"/>
                  <a:pt x="193" y="207"/>
                </a:cubicBezTo>
                <a:cubicBezTo>
                  <a:pt x="194" y="208"/>
                  <a:pt x="195" y="206"/>
                  <a:pt x="197" y="205"/>
                </a:cubicBezTo>
                <a:cubicBezTo>
                  <a:pt x="197" y="205"/>
                  <a:pt x="197" y="205"/>
                  <a:pt x="197" y="205"/>
                </a:cubicBezTo>
                <a:cubicBezTo>
                  <a:pt x="197" y="205"/>
                  <a:pt x="197" y="205"/>
                  <a:pt x="198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200" y="205"/>
                  <a:pt x="200" y="205"/>
                  <a:pt x="201" y="205"/>
                </a:cubicBezTo>
                <a:cubicBezTo>
                  <a:pt x="201" y="205"/>
                  <a:pt x="201" y="204"/>
                  <a:pt x="201" y="204"/>
                </a:cubicBezTo>
                <a:cubicBezTo>
                  <a:pt x="202" y="204"/>
                  <a:pt x="202" y="204"/>
                  <a:pt x="203" y="204"/>
                </a:cubicBezTo>
                <a:cubicBezTo>
                  <a:pt x="203" y="204"/>
                  <a:pt x="203" y="204"/>
                  <a:pt x="204" y="204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204" y="204"/>
                  <a:pt x="204" y="203"/>
                  <a:pt x="204" y="203"/>
                </a:cubicBezTo>
                <a:cubicBezTo>
                  <a:pt x="204" y="203"/>
                  <a:pt x="204" y="203"/>
                  <a:pt x="204" y="203"/>
                </a:cubicBezTo>
                <a:cubicBezTo>
                  <a:pt x="206" y="202"/>
                  <a:pt x="207" y="201"/>
                  <a:pt x="208" y="200"/>
                </a:cubicBezTo>
                <a:cubicBezTo>
                  <a:pt x="208" y="199"/>
                  <a:pt x="210" y="199"/>
                  <a:pt x="210" y="198"/>
                </a:cubicBezTo>
                <a:cubicBezTo>
                  <a:pt x="210" y="198"/>
                  <a:pt x="210" y="198"/>
                  <a:pt x="210" y="198"/>
                </a:cubicBezTo>
                <a:cubicBezTo>
                  <a:pt x="210" y="198"/>
                  <a:pt x="210" y="198"/>
                  <a:pt x="210" y="198"/>
                </a:cubicBezTo>
                <a:cubicBezTo>
                  <a:pt x="210" y="198"/>
                  <a:pt x="210" y="198"/>
                  <a:pt x="210" y="198"/>
                </a:cubicBezTo>
                <a:cubicBezTo>
                  <a:pt x="211" y="197"/>
                  <a:pt x="212" y="196"/>
                  <a:pt x="213" y="196"/>
                </a:cubicBezTo>
                <a:cubicBezTo>
                  <a:pt x="212" y="195"/>
                  <a:pt x="211" y="197"/>
                  <a:pt x="212" y="194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1" y="194"/>
                  <a:pt x="211" y="194"/>
                  <a:pt x="211" y="194"/>
                </a:cubicBezTo>
                <a:cubicBezTo>
                  <a:pt x="211" y="194"/>
                  <a:pt x="211" y="194"/>
                  <a:pt x="211" y="193"/>
                </a:cubicBezTo>
                <a:cubicBezTo>
                  <a:pt x="210" y="192"/>
                  <a:pt x="210" y="189"/>
                  <a:pt x="208" y="190"/>
                </a:cubicBezTo>
                <a:cubicBezTo>
                  <a:pt x="208" y="190"/>
                  <a:pt x="208" y="190"/>
                  <a:pt x="208" y="189"/>
                </a:cubicBezTo>
                <a:cubicBezTo>
                  <a:pt x="207" y="189"/>
                  <a:pt x="207" y="189"/>
                  <a:pt x="206" y="189"/>
                </a:cubicBezTo>
                <a:cubicBezTo>
                  <a:pt x="206" y="189"/>
                  <a:pt x="206" y="189"/>
                  <a:pt x="206" y="189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4" y="186"/>
                  <a:pt x="203" y="185"/>
                  <a:pt x="202" y="184"/>
                </a:cubicBezTo>
                <a:cubicBezTo>
                  <a:pt x="202" y="184"/>
                  <a:pt x="202" y="184"/>
                  <a:pt x="202" y="184"/>
                </a:cubicBezTo>
                <a:cubicBezTo>
                  <a:pt x="202" y="184"/>
                  <a:pt x="202" y="184"/>
                  <a:pt x="202" y="184"/>
                </a:cubicBezTo>
                <a:cubicBezTo>
                  <a:pt x="202" y="184"/>
                  <a:pt x="201" y="184"/>
                  <a:pt x="201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4"/>
                  <a:pt x="201" y="183"/>
                </a:cubicBezTo>
                <a:cubicBezTo>
                  <a:pt x="201" y="183"/>
                  <a:pt x="201" y="183"/>
                  <a:pt x="201" y="183"/>
                </a:cubicBezTo>
                <a:cubicBezTo>
                  <a:pt x="201" y="183"/>
                  <a:pt x="201" y="183"/>
                  <a:pt x="201" y="183"/>
                </a:cubicBezTo>
                <a:cubicBezTo>
                  <a:pt x="201" y="183"/>
                  <a:pt x="201" y="183"/>
                  <a:pt x="201" y="182"/>
                </a:cubicBezTo>
                <a:cubicBezTo>
                  <a:pt x="201" y="180"/>
                  <a:pt x="201" y="179"/>
                  <a:pt x="202" y="178"/>
                </a:cubicBezTo>
                <a:cubicBezTo>
                  <a:pt x="200" y="178"/>
                  <a:pt x="200" y="176"/>
                  <a:pt x="200" y="173"/>
                </a:cubicBezTo>
                <a:cubicBezTo>
                  <a:pt x="200" y="170"/>
                  <a:pt x="202" y="170"/>
                  <a:pt x="201" y="167"/>
                </a:cubicBezTo>
                <a:cubicBezTo>
                  <a:pt x="200" y="167"/>
                  <a:pt x="200" y="166"/>
                  <a:pt x="200" y="165"/>
                </a:cubicBezTo>
                <a:cubicBezTo>
                  <a:pt x="200" y="163"/>
                  <a:pt x="196" y="164"/>
                  <a:pt x="196" y="161"/>
                </a:cubicBezTo>
                <a:cubicBezTo>
                  <a:pt x="196" y="160"/>
                  <a:pt x="194" y="159"/>
                  <a:pt x="194" y="158"/>
                </a:cubicBezTo>
                <a:cubicBezTo>
                  <a:pt x="194" y="156"/>
                  <a:pt x="194" y="156"/>
                  <a:pt x="194" y="156"/>
                </a:cubicBezTo>
                <a:cubicBezTo>
                  <a:pt x="194" y="156"/>
                  <a:pt x="194" y="155"/>
                  <a:pt x="195" y="155"/>
                </a:cubicBezTo>
                <a:cubicBezTo>
                  <a:pt x="195" y="155"/>
                  <a:pt x="194" y="155"/>
                  <a:pt x="194" y="155"/>
                </a:cubicBezTo>
                <a:cubicBezTo>
                  <a:pt x="196" y="154"/>
                  <a:pt x="197" y="153"/>
                  <a:pt x="199" y="153"/>
                </a:cubicBezTo>
                <a:cubicBezTo>
                  <a:pt x="201" y="154"/>
                  <a:pt x="202" y="155"/>
                  <a:pt x="204" y="155"/>
                </a:cubicBezTo>
                <a:cubicBezTo>
                  <a:pt x="206" y="155"/>
                  <a:pt x="208" y="155"/>
                  <a:pt x="210" y="156"/>
                </a:cubicBezTo>
                <a:cubicBezTo>
                  <a:pt x="211" y="156"/>
                  <a:pt x="213" y="156"/>
                  <a:pt x="215" y="156"/>
                </a:cubicBezTo>
                <a:cubicBezTo>
                  <a:pt x="216" y="155"/>
                  <a:pt x="217" y="155"/>
                  <a:pt x="217" y="155"/>
                </a:cubicBezTo>
                <a:cubicBezTo>
                  <a:pt x="217" y="153"/>
                  <a:pt x="218" y="153"/>
                  <a:pt x="218" y="152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8" y="151"/>
                  <a:pt x="219" y="151"/>
                  <a:pt x="219" y="151"/>
                </a:cubicBezTo>
                <a:cubicBezTo>
                  <a:pt x="219" y="151"/>
                  <a:pt x="219" y="150"/>
                  <a:pt x="219" y="150"/>
                </a:cubicBezTo>
                <a:cubicBezTo>
                  <a:pt x="219" y="150"/>
                  <a:pt x="220" y="150"/>
                  <a:pt x="220" y="150"/>
                </a:cubicBezTo>
                <a:cubicBezTo>
                  <a:pt x="221" y="149"/>
                  <a:pt x="222" y="148"/>
                  <a:pt x="223" y="146"/>
                </a:cubicBezTo>
                <a:cubicBezTo>
                  <a:pt x="224" y="146"/>
                  <a:pt x="225" y="145"/>
                  <a:pt x="225" y="145"/>
                </a:cubicBezTo>
                <a:cubicBezTo>
                  <a:pt x="226" y="143"/>
                  <a:pt x="226" y="141"/>
                  <a:pt x="228" y="141"/>
                </a:cubicBezTo>
                <a:cubicBezTo>
                  <a:pt x="228" y="139"/>
                  <a:pt x="226" y="139"/>
                  <a:pt x="227" y="136"/>
                </a:cubicBezTo>
                <a:cubicBezTo>
                  <a:pt x="226" y="136"/>
                  <a:pt x="227" y="134"/>
                  <a:pt x="225" y="133"/>
                </a:cubicBezTo>
                <a:cubicBezTo>
                  <a:pt x="225" y="132"/>
                  <a:pt x="224" y="131"/>
                  <a:pt x="224" y="130"/>
                </a:cubicBezTo>
                <a:cubicBezTo>
                  <a:pt x="225" y="128"/>
                  <a:pt x="226" y="126"/>
                  <a:pt x="228" y="125"/>
                </a:cubicBezTo>
                <a:cubicBezTo>
                  <a:pt x="228" y="123"/>
                  <a:pt x="228" y="123"/>
                  <a:pt x="228" y="123"/>
                </a:cubicBezTo>
                <a:cubicBezTo>
                  <a:pt x="229" y="123"/>
                  <a:pt x="233" y="122"/>
                  <a:pt x="232" y="124"/>
                </a:cubicBezTo>
                <a:cubicBezTo>
                  <a:pt x="233" y="124"/>
                  <a:pt x="234" y="124"/>
                  <a:pt x="234" y="124"/>
                </a:cubicBezTo>
                <a:cubicBezTo>
                  <a:pt x="234" y="124"/>
                  <a:pt x="235" y="124"/>
                  <a:pt x="235" y="124"/>
                </a:cubicBezTo>
                <a:cubicBezTo>
                  <a:pt x="235" y="124"/>
                  <a:pt x="235" y="124"/>
                  <a:pt x="235" y="124"/>
                </a:cubicBezTo>
                <a:cubicBezTo>
                  <a:pt x="235" y="124"/>
                  <a:pt x="236" y="124"/>
                  <a:pt x="236" y="124"/>
                </a:cubicBezTo>
                <a:cubicBezTo>
                  <a:pt x="236" y="124"/>
                  <a:pt x="236" y="124"/>
                  <a:pt x="236" y="124"/>
                </a:cubicBezTo>
                <a:cubicBezTo>
                  <a:pt x="236" y="124"/>
                  <a:pt x="236" y="123"/>
                  <a:pt x="237" y="123"/>
                </a:cubicBezTo>
                <a:cubicBezTo>
                  <a:pt x="237" y="123"/>
                  <a:pt x="237" y="123"/>
                  <a:pt x="237" y="123"/>
                </a:cubicBezTo>
                <a:cubicBezTo>
                  <a:pt x="237" y="123"/>
                  <a:pt x="237" y="123"/>
                  <a:pt x="237" y="123"/>
                </a:cubicBezTo>
                <a:cubicBezTo>
                  <a:pt x="237" y="123"/>
                  <a:pt x="237" y="123"/>
                  <a:pt x="237" y="123"/>
                </a:cubicBezTo>
                <a:cubicBezTo>
                  <a:pt x="237" y="123"/>
                  <a:pt x="237" y="122"/>
                  <a:pt x="237" y="122"/>
                </a:cubicBezTo>
                <a:cubicBezTo>
                  <a:pt x="237" y="122"/>
                  <a:pt x="237" y="122"/>
                  <a:pt x="237" y="122"/>
                </a:cubicBezTo>
                <a:cubicBezTo>
                  <a:pt x="238" y="121"/>
                  <a:pt x="238" y="119"/>
                  <a:pt x="237" y="118"/>
                </a:cubicBezTo>
                <a:cubicBezTo>
                  <a:pt x="237" y="118"/>
                  <a:pt x="237" y="118"/>
                  <a:pt x="237" y="118"/>
                </a:cubicBezTo>
                <a:cubicBezTo>
                  <a:pt x="237" y="117"/>
                  <a:pt x="237" y="117"/>
                  <a:pt x="237" y="116"/>
                </a:cubicBezTo>
                <a:cubicBezTo>
                  <a:pt x="237" y="116"/>
                  <a:pt x="237" y="116"/>
                  <a:pt x="237" y="116"/>
                </a:cubicBezTo>
                <a:cubicBezTo>
                  <a:pt x="237" y="115"/>
                  <a:pt x="238" y="115"/>
                  <a:pt x="238" y="115"/>
                </a:cubicBezTo>
                <a:cubicBezTo>
                  <a:pt x="238" y="115"/>
                  <a:pt x="238" y="115"/>
                  <a:pt x="238" y="114"/>
                </a:cubicBezTo>
                <a:cubicBezTo>
                  <a:pt x="239" y="113"/>
                  <a:pt x="239" y="112"/>
                  <a:pt x="239" y="111"/>
                </a:cubicBezTo>
                <a:cubicBezTo>
                  <a:pt x="239" y="111"/>
                  <a:pt x="239" y="111"/>
                  <a:pt x="239" y="111"/>
                </a:cubicBezTo>
                <a:cubicBezTo>
                  <a:pt x="239" y="110"/>
                  <a:pt x="239" y="109"/>
                  <a:pt x="239" y="109"/>
                </a:cubicBezTo>
                <a:cubicBezTo>
                  <a:pt x="239" y="108"/>
                  <a:pt x="240" y="108"/>
                  <a:pt x="240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240" y="108"/>
                  <a:pt x="240" y="108"/>
                  <a:pt x="240" y="107"/>
                </a:cubicBezTo>
                <a:cubicBezTo>
                  <a:pt x="240" y="107"/>
                  <a:pt x="240" y="107"/>
                  <a:pt x="241" y="106"/>
                </a:cubicBezTo>
                <a:cubicBezTo>
                  <a:pt x="241" y="106"/>
                  <a:pt x="241" y="106"/>
                  <a:pt x="241" y="106"/>
                </a:cubicBezTo>
                <a:cubicBezTo>
                  <a:pt x="241" y="104"/>
                  <a:pt x="241" y="103"/>
                  <a:pt x="241" y="101"/>
                </a:cubicBezTo>
                <a:cubicBezTo>
                  <a:pt x="241" y="101"/>
                  <a:pt x="241" y="101"/>
                  <a:pt x="241" y="101"/>
                </a:cubicBezTo>
                <a:cubicBezTo>
                  <a:pt x="241" y="101"/>
                  <a:pt x="241" y="101"/>
                  <a:pt x="241" y="101"/>
                </a:cubicBezTo>
                <a:cubicBezTo>
                  <a:pt x="241" y="100"/>
                  <a:pt x="241" y="100"/>
                  <a:pt x="241" y="100"/>
                </a:cubicBezTo>
                <a:cubicBezTo>
                  <a:pt x="241" y="100"/>
                  <a:pt x="241" y="100"/>
                  <a:pt x="241" y="100"/>
                </a:cubicBezTo>
                <a:cubicBezTo>
                  <a:pt x="241" y="99"/>
                  <a:pt x="241" y="99"/>
                  <a:pt x="241" y="99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3" y="97"/>
                  <a:pt x="241" y="94"/>
                  <a:pt x="243" y="94"/>
                </a:cubicBezTo>
                <a:cubicBezTo>
                  <a:pt x="243" y="93"/>
                  <a:pt x="243" y="93"/>
                  <a:pt x="243" y="93"/>
                </a:cubicBezTo>
                <a:cubicBezTo>
                  <a:pt x="243" y="93"/>
                  <a:pt x="243" y="93"/>
                  <a:pt x="243" y="93"/>
                </a:cubicBezTo>
                <a:cubicBezTo>
                  <a:pt x="244" y="92"/>
                  <a:pt x="244" y="92"/>
                  <a:pt x="244" y="91"/>
                </a:cubicBezTo>
                <a:cubicBezTo>
                  <a:pt x="244" y="91"/>
                  <a:pt x="243" y="91"/>
                  <a:pt x="243" y="91"/>
                </a:cubicBezTo>
                <a:cubicBezTo>
                  <a:pt x="243" y="90"/>
                  <a:pt x="243" y="90"/>
                  <a:pt x="243" y="90"/>
                </a:cubicBezTo>
                <a:cubicBezTo>
                  <a:pt x="243" y="90"/>
                  <a:pt x="243" y="90"/>
                  <a:pt x="243" y="90"/>
                </a:cubicBezTo>
                <a:cubicBezTo>
                  <a:pt x="242" y="89"/>
                  <a:pt x="242" y="88"/>
                  <a:pt x="242" y="88"/>
                </a:cubicBezTo>
                <a:cubicBezTo>
                  <a:pt x="242" y="88"/>
                  <a:pt x="242" y="87"/>
                  <a:pt x="242" y="87"/>
                </a:cubicBezTo>
                <a:cubicBezTo>
                  <a:pt x="242" y="86"/>
                  <a:pt x="242" y="85"/>
                  <a:pt x="241" y="84"/>
                </a:cubicBezTo>
                <a:cubicBezTo>
                  <a:pt x="242" y="84"/>
                  <a:pt x="242" y="84"/>
                  <a:pt x="242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3" y="83"/>
                  <a:pt x="244" y="83"/>
                  <a:pt x="245" y="83"/>
                </a:cubicBezTo>
                <a:cubicBezTo>
                  <a:pt x="245" y="83"/>
                  <a:pt x="245" y="83"/>
                  <a:pt x="245" y="82"/>
                </a:cubicBezTo>
                <a:cubicBezTo>
                  <a:pt x="246" y="84"/>
                  <a:pt x="247" y="82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79"/>
                </a:cubicBezTo>
                <a:cubicBezTo>
                  <a:pt x="249" y="79"/>
                  <a:pt x="250" y="79"/>
                  <a:pt x="250" y="79"/>
                </a:cubicBezTo>
                <a:cubicBezTo>
                  <a:pt x="250" y="78"/>
                  <a:pt x="250" y="78"/>
                  <a:pt x="251" y="77"/>
                </a:cubicBezTo>
                <a:cubicBezTo>
                  <a:pt x="251" y="77"/>
                  <a:pt x="251" y="77"/>
                  <a:pt x="251" y="77"/>
                </a:cubicBezTo>
                <a:cubicBezTo>
                  <a:pt x="251" y="77"/>
                  <a:pt x="251" y="77"/>
                  <a:pt x="251" y="77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3" y="76"/>
                  <a:pt x="254" y="74"/>
                  <a:pt x="255" y="73"/>
                </a:cubicBezTo>
                <a:cubicBezTo>
                  <a:pt x="255" y="73"/>
                  <a:pt x="255" y="73"/>
                  <a:pt x="255" y="73"/>
                </a:cubicBezTo>
                <a:cubicBezTo>
                  <a:pt x="256" y="73"/>
                  <a:pt x="257" y="72"/>
                  <a:pt x="258" y="72"/>
                </a:cubicBezTo>
                <a:cubicBezTo>
                  <a:pt x="258" y="72"/>
                  <a:pt x="258" y="72"/>
                  <a:pt x="258" y="72"/>
                </a:cubicBezTo>
                <a:cubicBezTo>
                  <a:pt x="258" y="72"/>
                  <a:pt x="259" y="72"/>
                  <a:pt x="259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2"/>
                  <a:pt x="260" y="72"/>
                  <a:pt x="260" y="72"/>
                </a:cubicBezTo>
                <a:cubicBezTo>
                  <a:pt x="260" y="72"/>
                  <a:pt x="260" y="72"/>
                  <a:pt x="260" y="71"/>
                </a:cubicBezTo>
                <a:cubicBezTo>
                  <a:pt x="261" y="71"/>
                  <a:pt x="261" y="71"/>
                  <a:pt x="262" y="71"/>
                </a:cubicBezTo>
                <a:cubicBezTo>
                  <a:pt x="262" y="71"/>
                  <a:pt x="262" y="71"/>
                  <a:pt x="262" y="71"/>
                </a:cubicBezTo>
                <a:cubicBezTo>
                  <a:pt x="262" y="71"/>
                  <a:pt x="262" y="71"/>
                  <a:pt x="263" y="71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3" y="70"/>
                  <a:pt x="264" y="70"/>
                  <a:pt x="264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4" y="70"/>
                  <a:pt x="265" y="70"/>
                  <a:pt x="265" y="70"/>
                </a:cubicBezTo>
                <a:cubicBezTo>
                  <a:pt x="265" y="70"/>
                  <a:pt x="266" y="69"/>
                  <a:pt x="266" y="69"/>
                </a:cubicBezTo>
                <a:cubicBezTo>
                  <a:pt x="269" y="67"/>
                  <a:pt x="271" y="65"/>
                  <a:pt x="272" y="63"/>
                </a:cubicBezTo>
                <a:cubicBezTo>
                  <a:pt x="274" y="63"/>
                  <a:pt x="274" y="60"/>
                  <a:pt x="276" y="60"/>
                </a:cubicBezTo>
                <a:cubicBezTo>
                  <a:pt x="276" y="58"/>
                  <a:pt x="279" y="60"/>
                  <a:pt x="279" y="58"/>
                </a:cubicBezTo>
                <a:cubicBezTo>
                  <a:pt x="279" y="53"/>
                  <a:pt x="277" y="52"/>
                  <a:pt x="275" y="49"/>
                </a:cubicBezTo>
                <a:close/>
                <a:moveTo>
                  <a:pt x="239" y="83"/>
                </a:moveTo>
                <a:cubicBezTo>
                  <a:pt x="240" y="83"/>
                  <a:pt x="240" y="83"/>
                  <a:pt x="240" y="83"/>
                </a:cubicBezTo>
                <a:cubicBezTo>
                  <a:pt x="240" y="83"/>
                  <a:pt x="240" y="83"/>
                  <a:pt x="240" y="83"/>
                </a:cubicBezTo>
                <a:cubicBezTo>
                  <a:pt x="240" y="83"/>
                  <a:pt x="240" y="83"/>
                  <a:pt x="239" y="83"/>
                </a:cubicBezTo>
                <a:close/>
                <a:moveTo>
                  <a:pt x="49" y="283"/>
                </a:moveTo>
                <a:cubicBezTo>
                  <a:pt x="48" y="282"/>
                  <a:pt x="45" y="282"/>
                  <a:pt x="45" y="280"/>
                </a:cubicBezTo>
                <a:cubicBezTo>
                  <a:pt x="42" y="280"/>
                  <a:pt x="42" y="279"/>
                  <a:pt x="40" y="279"/>
                </a:cubicBezTo>
                <a:cubicBezTo>
                  <a:pt x="37" y="278"/>
                  <a:pt x="38" y="281"/>
                  <a:pt x="35" y="280"/>
                </a:cubicBezTo>
                <a:cubicBezTo>
                  <a:pt x="35" y="280"/>
                  <a:pt x="34" y="280"/>
                  <a:pt x="34" y="280"/>
                </a:cubicBezTo>
                <a:cubicBezTo>
                  <a:pt x="34" y="279"/>
                  <a:pt x="32" y="279"/>
                  <a:pt x="32" y="278"/>
                </a:cubicBezTo>
                <a:cubicBezTo>
                  <a:pt x="31" y="278"/>
                  <a:pt x="31" y="278"/>
                  <a:pt x="31" y="277"/>
                </a:cubicBezTo>
                <a:cubicBezTo>
                  <a:pt x="30" y="277"/>
                  <a:pt x="30" y="277"/>
                  <a:pt x="29" y="277"/>
                </a:cubicBezTo>
                <a:cubicBezTo>
                  <a:pt x="26" y="278"/>
                  <a:pt x="25" y="280"/>
                  <a:pt x="25" y="285"/>
                </a:cubicBezTo>
                <a:cubicBezTo>
                  <a:pt x="28" y="287"/>
                  <a:pt x="30" y="288"/>
                  <a:pt x="33" y="289"/>
                </a:cubicBezTo>
                <a:cubicBezTo>
                  <a:pt x="35" y="290"/>
                  <a:pt x="38" y="291"/>
                  <a:pt x="41" y="292"/>
                </a:cubicBezTo>
                <a:cubicBezTo>
                  <a:pt x="43" y="292"/>
                  <a:pt x="45" y="292"/>
                  <a:pt x="47" y="292"/>
                </a:cubicBezTo>
                <a:cubicBezTo>
                  <a:pt x="47" y="291"/>
                  <a:pt x="49" y="291"/>
                  <a:pt x="49" y="290"/>
                </a:cubicBezTo>
                <a:cubicBezTo>
                  <a:pt x="50" y="290"/>
                  <a:pt x="49" y="289"/>
                  <a:pt x="50" y="289"/>
                </a:cubicBezTo>
                <a:cubicBezTo>
                  <a:pt x="51" y="288"/>
                  <a:pt x="51" y="287"/>
                  <a:pt x="52" y="287"/>
                </a:cubicBezTo>
                <a:cubicBezTo>
                  <a:pt x="52" y="286"/>
                  <a:pt x="54" y="286"/>
                  <a:pt x="54" y="285"/>
                </a:cubicBezTo>
                <a:cubicBezTo>
                  <a:pt x="51" y="285"/>
                  <a:pt x="50" y="284"/>
                  <a:pt x="49" y="283"/>
                </a:cubicBezTo>
                <a:close/>
                <a:moveTo>
                  <a:pt x="3" y="312"/>
                </a:moveTo>
                <a:cubicBezTo>
                  <a:pt x="3" y="313"/>
                  <a:pt x="5" y="314"/>
                  <a:pt x="5" y="315"/>
                </a:cubicBezTo>
                <a:cubicBezTo>
                  <a:pt x="5" y="315"/>
                  <a:pt x="5" y="315"/>
                  <a:pt x="5" y="315"/>
                </a:cubicBezTo>
                <a:cubicBezTo>
                  <a:pt x="6" y="315"/>
                  <a:pt x="6" y="315"/>
                  <a:pt x="6" y="315"/>
                </a:cubicBezTo>
                <a:cubicBezTo>
                  <a:pt x="6" y="315"/>
                  <a:pt x="6" y="315"/>
                  <a:pt x="6" y="315"/>
                </a:cubicBezTo>
                <a:cubicBezTo>
                  <a:pt x="6" y="315"/>
                  <a:pt x="6" y="315"/>
                  <a:pt x="6" y="315"/>
                </a:cubicBezTo>
                <a:cubicBezTo>
                  <a:pt x="7" y="313"/>
                  <a:pt x="7" y="312"/>
                  <a:pt x="7" y="312"/>
                </a:cubicBezTo>
                <a:cubicBezTo>
                  <a:pt x="6" y="312"/>
                  <a:pt x="3" y="311"/>
                  <a:pt x="3" y="312"/>
                </a:cubicBezTo>
                <a:close/>
                <a:moveTo>
                  <a:pt x="5" y="320"/>
                </a:moveTo>
                <a:cubicBezTo>
                  <a:pt x="5" y="320"/>
                  <a:pt x="5" y="320"/>
                  <a:pt x="5" y="320"/>
                </a:cubicBezTo>
                <a:cubicBezTo>
                  <a:pt x="5" y="320"/>
                  <a:pt x="5" y="319"/>
                  <a:pt x="5" y="319"/>
                </a:cubicBezTo>
                <a:cubicBezTo>
                  <a:pt x="5" y="319"/>
                  <a:pt x="5" y="319"/>
                  <a:pt x="6" y="318"/>
                </a:cubicBezTo>
                <a:cubicBezTo>
                  <a:pt x="6" y="318"/>
                  <a:pt x="6" y="318"/>
                  <a:pt x="5" y="318"/>
                </a:cubicBezTo>
                <a:cubicBezTo>
                  <a:pt x="4" y="318"/>
                  <a:pt x="4" y="318"/>
                  <a:pt x="3" y="318"/>
                </a:cubicBezTo>
                <a:cubicBezTo>
                  <a:pt x="3" y="318"/>
                  <a:pt x="3" y="318"/>
                  <a:pt x="3" y="318"/>
                </a:cubicBezTo>
                <a:cubicBezTo>
                  <a:pt x="2" y="318"/>
                  <a:pt x="1" y="318"/>
                  <a:pt x="1" y="320"/>
                </a:cubicBezTo>
                <a:cubicBezTo>
                  <a:pt x="0" y="320"/>
                  <a:pt x="1" y="321"/>
                  <a:pt x="0" y="322"/>
                </a:cubicBezTo>
                <a:cubicBezTo>
                  <a:pt x="1" y="322"/>
                  <a:pt x="2" y="323"/>
                  <a:pt x="1" y="323"/>
                </a:cubicBezTo>
                <a:cubicBezTo>
                  <a:pt x="2" y="323"/>
                  <a:pt x="2" y="323"/>
                  <a:pt x="2" y="323"/>
                </a:cubicBezTo>
                <a:cubicBezTo>
                  <a:pt x="3" y="323"/>
                  <a:pt x="4" y="325"/>
                  <a:pt x="6" y="323"/>
                </a:cubicBezTo>
                <a:cubicBezTo>
                  <a:pt x="7" y="322"/>
                  <a:pt x="5" y="321"/>
                  <a:pt x="5" y="321"/>
                </a:cubicBezTo>
                <a:cubicBezTo>
                  <a:pt x="5" y="321"/>
                  <a:pt x="5" y="320"/>
                  <a:pt x="5" y="320"/>
                </a:cubicBezTo>
                <a:close/>
                <a:moveTo>
                  <a:pt x="62" y="347"/>
                </a:moveTo>
                <a:cubicBezTo>
                  <a:pt x="62" y="346"/>
                  <a:pt x="61" y="345"/>
                  <a:pt x="60" y="345"/>
                </a:cubicBezTo>
                <a:cubicBezTo>
                  <a:pt x="60" y="345"/>
                  <a:pt x="60" y="346"/>
                  <a:pt x="60" y="346"/>
                </a:cubicBezTo>
                <a:cubicBezTo>
                  <a:pt x="60" y="346"/>
                  <a:pt x="60" y="346"/>
                  <a:pt x="59" y="346"/>
                </a:cubicBezTo>
                <a:cubicBezTo>
                  <a:pt x="60" y="346"/>
                  <a:pt x="59" y="346"/>
                  <a:pt x="59" y="346"/>
                </a:cubicBezTo>
                <a:cubicBezTo>
                  <a:pt x="58" y="346"/>
                  <a:pt x="58" y="346"/>
                  <a:pt x="58" y="346"/>
                </a:cubicBezTo>
                <a:cubicBezTo>
                  <a:pt x="57" y="346"/>
                  <a:pt x="56" y="346"/>
                  <a:pt x="56" y="348"/>
                </a:cubicBezTo>
                <a:cubicBezTo>
                  <a:pt x="56" y="348"/>
                  <a:pt x="57" y="348"/>
                  <a:pt x="57" y="348"/>
                </a:cubicBezTo>
                <a:cubicBezTo>
                  <a:pt x="57" y="348"/>
                  <a:pt x="57" y="348"/>
                  <a:pt x="58" y="348"/>
                </a:cubicBezTo>
                <a:cubicBezTo>
                  <a:pt x="59" y="349"/>
                  <a:pt x="60" y="351"/>
                  <a:pt x="61" y="350"/>
                </a:cubicBezTo>
                <a:cubicBezTo>
                  <a:pt x="61" y="349"/>
                  <a:pt x="63" y="348"/>
                  <a:pt x="62" y="347"/>
                </a:cubicBezTo>
                <a:cubicBezTo>
                  <a:pt x="62" y="347"/>
                  <a:pt x="62" y="347"/>
                  <a:pt x="62" y="347"/>
                </a:cubicBezTo>
                <a:close/>
                <a:moveTo>
                  <a:pt x="77" y="335"/>
                </a:moveTo>
                <a:cubicBezTo>
                  <a:pt x="77" y="334"/>
                  <a:pt x="77" y="333"/>
                  <a:pt x="77" y="332"/>
                </a:cubicBezTo>
                <a:cubicBezTo>
                  <a:pt x="76" y="332"/>
                  <a:pt x="74" y="332"/>
                  <a:pt x="74" y="333"/>
                </a:cubicBezTo>
                <a:cubicBezTo>
                  <a:pt x="76" y="332"/>
                  <a:pt x="74" y="336"/>
                  <a:pt x="77" y="335"/>
                </a:cubicBezTo>
                <a:close/>
                <a:moveTo>
                  <a:pt x="64" y="348"/>
                </a:moveTo>
                <a:cubicBezTo>
                  <a:pt x="64" y="349"/>
                  <a:pt x="64" y="350"/>
                  <a:pt x="64" y="351"/>
                </a:cubicBezTo>
                <a:cubicBezTo>
                  <a:pt x="65" y="351"/>
                  <a:pt x="67" y="351"/>
                  <a:pt x="67" y="352"/>
                </a:cubicBezTo>
                <a:cubicBezTo>
                  <a:pt x="69" y="352"/>
                  <a:pt x="70" y="352"/>
                  <a:pt x="71" y="352"/>
                </a:cubicBezTo>
                <a:cubicBezTo>
                  <a:pt x="72" y="352"/>
                  <a:pt x="73" y="352"/>
                  <a:pt x="74" y="351"/>
                </a:cubicBezTo>
                <a:cubicBezTo>
                  <a:pt x="70" y="351"/>
                  <a:pt x="67" y="346"/>
                  <a:pt x="64" y="348"/>
                </a:cubicBezTo>
                <a:close/>
                <a:moveTo>
                  <a:pt x="142" y="367"/>
                </a:moveTo>
                <a:cubicBezTo>
                  <a:pt x="141" y="366"/>
                  <a:pt x="140" y="366"/>
                  <a:pt x="138" y="366"/>
                </a:cubicBezTo>
                <a:cubicBezTo>
                  <a:pt x="135" y="365"/>
                  <a:pt x="136" y="368"/>
                  <a:pt x="134" y="368"/>
                </a:cubicBezTo>
                <a:cubicBezTo>
                  <a:pt x="134" y="367"/>
                  <a:pt x="134" y="367"/>
                  <a:pt x="133" y="367"/>
                </a:cubicBezTo>
                <a:cubicBezTo>
                  <a:pt x="133" y="367"/>
                  <a:pt x="133" y="367"/>
                  <a:pt x="132" y="367"/>
                </a:cubicBezTo>
                <a:cubicBezTo>
                  <a:pt x="131" y="366"/>
                  <a:pt x="129" y="368"/>
                  <a:pt x="128" y="366"/>
                </a:cubicBezTo>
                <a:cubicBezTo>
                  <a:pt x="128" y="366"/>
                  <a:pt x="128" y="366"/>
                  <a:pt x="128" y="366"/>
                </a:cubicBezTo>
                <a:cubicBezTo>
                  <a:pt x="128" y="365"/>
                  <a:pt x="128" y="365"/>
                  <a:pt x="128" y="365"/>
                </a:cubicBezTo>
                <a:cubicBezTo>
                  <a:pt x="128" y="365"/>
                  <a:pt x="128" y="365"/>
                  <a:pt x="128" y="365"/>
                </a:cubicBezTo>
                <a:cubicBezTo>
                  <a:pt x="127" y="366"/>
                  <a:pt x="123" y="366"/>
                  <a:pt x="125" y="369"/>
                </a:cubicBezTo>
                <a:cubicBezTo>
                  <a:pt x="125" y="369"/>
                  <a:pt x="126" y="369"/>
                  <a:pt x="126" y="369"/>
                </a:cubicBezTo>
                <a:cubicBezTo>
                  <a:pt x="126" y="370"/>
                  <a:pt x="126" y="371"/>
                  <a:pt x="128" y="371"/>
                </a:cubicBezTo>
                <a:cubicBezTo>
                  <a:pt x="128" y="371"/>
                  <a:pt x="128" y="371"/>
                  <a:pt x="128" y="371"/>
                </a:cubicBezTo>
                <a:cubicBezTo>
                  <a:pt x="129" y="371"/>
                  <a:pt x="129" y="371"/>
                  <a:pt x="130" y="371"/>
                </a:cubicBezTo>
                <a:cubicBezTo>
                  <a:pt x="130" y="371"/>
                  <a:pt x="130" y="371"/>
                  <a:pt x="130" y="371"/>
                </a:cubicBezTo>
                <a:cubicBezTo>
                  <a:pt x="130" y="371"/>
                  <a:pt x="130" y="371"/>
                  <a:pt x="131" y="371"/>
                </a:cubicBezTo>
                <a:cubicBezTo>
                  <a:pt x="133" y="372"/>
                  <a:pt x="134" y="373"/>
                  <a:pt x="137" y="372"/>
                </a:cubicBezTo>
                <a:cubicBezTo>
                  <a:pt x="138" y="372"/>
                  <a:pt x="139" y="371"/>
                  <a:pt x="141" y="371"/>
                </a:cubicBezTo>
                <a:cubicBezTo>
                  <a:pt x="141" y="369"/>
                  <a:pt x="143" y="369"/>
                  <a:pt x="142" y="367"/>
                </a:cubicBezTo>
                <a:close/>
                <a:moveTo>
                  <a:pt x="143" y="390"/>
                </a:moveTo>
                <a:cubicBezTo>
                  <a:pt x="143" y="391"/>
                  <a:pt x="143" y="391"/>
                  <a:pt x="142" y="391"/>
                </a:cubicBezTo>
                <a:cubicBezTo>
                  <a:pt x="142" y="391"/>
                  <a:pt x="142" y="391"/>
                  <a:pt x="141" y="391"/>
                </a:cubicBezTo>
                <a:cubicBezTo>
                  <a:pt x="141" y="392"/>
                  <a:pt x="141" y="392"/>
                  <a:pt x="140" y="392"/>
                </a:cubicBezTo>
                <a:cubicBezTo>
                  <a:pt x="140" y="392"/>
                  <a:pt x="140" y="393"/>
                  <a:pt x="140" y="393"/>
                </a:cubicBezTo>
                <a:cubicBezTo>
                  <a:pt x="141" y="393"/>
                  <a:pt x="142" y="393"/>
                  <a:pt x="141" y="394"/>
                </a:cubicBezTo>
                <a:cubicBezTo>
                  <a:pt x="143" y="393"/>
                  <a:pt x="146" y="396"/>
                  <a:pt x="147" y="394"/>
                </a:cubicBezTo>
                <a:cubicBezTo>
                  <a:pt x="145" y="393"/>
                  <a:pt x="145" y="391"/>
                  <a:pt x="143" y="390"/>
                </a:cubicBezTo>
                <a:close/>
                <a:moveTo>
                  <a:pt x="96" y="340"/>
                </a:moveTo>
                <a:cubicBezTo>
                  <a:pt x="94" y="340"/>
                  <a:pt x="94" y="339"/>
                  <a:pt x="92" y="339"/>
                </a:cubicBezTo>
                <a:cubicBezTo>
                  <a:pt x="92" y="340"/>
                  <a:pt x="92" y="340"/>
                  <a:pt x="91" y="340"/>
                </a:cubicBezTo>
                <a:cubicBezTo>
                  <a:pt x="90" y="340"/>
                  <a:pt x="89" y="341"/>
                  <a:pt x="89" y="342"/>
                </a:cubicBezTo>
                <a:cubicBezTo>
                  <a:pt x="90" y="342"/>
                  <a:pt x="90" y="344"/>
                  <a:pt x="91" y="344"/>
                </a:cubicBezTo>
                <a:cubicBezTo>
                  <a:pt x="92" y="344"/>
                  <a:pt x="92" y="345"/>
                  <a:pt x="92" y="346"/>
                </a:cubicBezTo>
                <a:cubicBezTo>
                  <a:pt x="95" y="346"/>
                  <a:pt x="96" y="347"/>
                  <a:pt x="99" y="347"/>
                </a:cubicBezTo>
                <a:cubicBezTo>
                  <a:pt x="99" y="346"/>
                  <a:pt x="99" y="344"/>
                  <a:pt x="99" y="342"/>
                </a:cubicBezTo>
                <a:cubicBezTo>
                  <a:pt x="97" y="342"/>
                  <a:pt x="97" y="341"/>
                  <a:pt x="96" y="340"/>
                </a:cubicBezTo>
                <a:close/>
                <a:moveTo>
                  <a:pt x="78" y="345"/>
                </a:moveTo>
                <a:cubicBezTo>
                  <a:pt x="78" y="345"/>
                  <a:pt x="78" y="345"/>
                  <a:pt x="77" y="345"/>
                </a:cubicBezTo>
                <a:cubicBezTo>
                  <a:pt x="77" y="344"/>
                  <a:pt x="75" y="345"/>
                  <a:pt x="75" y="343"/>
                </a:cubicBezTo>
                <a:cubicBezTo>
                  <a:pt x="75" y="343"/>
                  <a:pt x="75" y="343"/>
                  <a:pt x="74" y="343"/>
                </a:cubicBezTo>
                <a:cubicBezTo>
                  <a:pt x="72" y="343"/>
                  <a:pt x="71" y="342"/>
                  <a:pt x="69" y="341"/>
                </a:cubicBezTo>
                <a:cubicBezTo>
                  <a:pt x="69" y="342"/>
                  <a:pt x="69" y="343"/>
                  <a:pt x="69" y="344"/>
                </a:cubicBezTo>
                <a:cubicBezTo>
                  <a:pt x="69" y="344"/>
                  <a:pt x="69" y="344"/>
                  <a:pt x="70" y="344"/>
                </a:cubicBezTo>
                <a:cubicBezTo>
                  <a:pt x="71" y="344"/>
                  <a:pt x="72" y="346"/>
                  <a:pt x="73" y="346"/>
                </a:cubicBezTo>
                <a:cubicBezTo>
                  <a:pt x="73" y="346"/>
                  <a:pt x="73" y="346"/>
                  <a:pt x="73" y="346"/>
                </a:cubicBezTo>
                <a:cubicBezTo>
                  <a:pt x="74" y="347"/>
                  <a:pt x="76" y="346"/>
                  <a:pt x="77" y="348"/>
                </a:cubicBezTo>
                <a:cubicBezTo>
                  <a:pt x="77" y="348"/>
                  <a:pt x="77" y="348"/>
                  <a:pt x="77" y="348"/>
                </a:cubicBezTo>
                <a:cubicBezTo>
                  <a:pt x="78" y="348"/>
                  <a:pt x="79" y="348"/>
                  <a:pt x="80" y="348"/>
                </a:cubicBezTo>
                <a:cubicBezTo>
                  <a:pt x="80" y="346"/>
                  <a:pt x="79" y="346"/>
                  <a:pt x="78" y="345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4" name="Rectangle 10"/>
          <p:cNvSpPr>
            <a:spLocks noChangeArrowheads="1"/>
          </p:cNvSpPr>
          <p:nvPr/>
        </p:nvSpPr>
        <p:spPr bwMode="auto">
          <a:xfrm>
            <a:off x="11329514" y="8492175"/>
            <a:ext cx="1514641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PORTUGAL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5" name="Freeform 11"/>
          <p:cNvSpPr>
            <a:spLocks noEditPoints="1"/>
          </p:cNvSpPr>
          <p:nvPr/>
        </p:nvSpPr>
        <p:spPr bwMode="auto">
          <a:xfrm>
            <a:off x="13425848" y="2672013"/>
            <a:ext cx="1677653" cy="1582843"/>
          </a:xfrm>
          <a:custGeom>
            <a:avLst/>
            <a:gdLst>
              <a:gd name="T0" fmla="*/ 64974 w 210"/>
              <a:gd name="T1" fmla="*/ 654686 h 212"/>
              <a:gd name="T2" fmla="*/ 116953 w 210"/>
              <a:gd name="T3" fmla="*/ 893148 h 212"/>
              <a:gd name="T4" fmla="*/ 589098 w 210"/>
              <a:gd name="T5" fmla="*/ 4336 h 212"/>
              <a:gd name="T6" fmla="*/ 515461 w 210"/>
              <a:gd name="T7" fmla="*/ 73706 h 212"/>
              <a:gd name="T8" fmla="*/ 874984 w 210"/>
              <a:gd name="T9" fmla="*/ 255805 h 212"/>
              <a:gd name="T10" fmla="*/ 874984 w 210"/>
              <a:gd name="T11" fmla="*/ 108392 h 212"/>
              <a:gd name="T12" fmla="*/ 706052 w 210"/>
              <a:gd name="T13" fmla="*/ 112727 h 212"/>
              <a:gd name="T14" fmla="*/ 706052 w 210"/>
              <a:gd name="T15" fmla="*/ 43357 h 212"/>
              <a:gd name="T16" fmla="*/ 649741 w 210"/>
              <a:gd name="T17" fmla="*/ 108392 h 212"/>
              <a:gd name="T18" fmla="*/ 667067 w 210"/>
              <a:gd name="T19" fmla="*/ 34685 h 212"/>
              <a:gd name="T20" fmla="*/ 619419 w 210"/>
              <a:gd name="T21" fmla="*/ 43357 h 212"/>
              <a:gd name="T22" fmla="*/ 593430 w 210"/>
              <a:gd name="T23" fmla="*/ 43357 h 212"/>
              <a:gd name="T24" fmla="*/ 554445 w 210"/>
              <a:gd name="T25" fmla="*/ 47692 h 212"/>
              <a:gd name="T26" fmla="*/ 493803 w 210"/>
              <a:gd name="T27" fmla="*/ 121399 h 212"/>
              <a:gd name="T28" fmla="*/ 493803 w 210"/>
              <a:gd name="T29" fmla="*/ 190769 h 212"/>
              <a:gd name="T30" fmla="*/ 472145 w 210"/>
              <a:gd name="T31" fmla="*/ 247133 h 212"/>
              <a:gd name="T32" fmla="*/ 372518 w 210"/>
              <a:gd name="T33" fmla="*/ 212448 h 212"/>
              <a:gd name="T34" fmla="*/ 277223 w 210"/>
              <a:gd name="T35" fmla="*/ 177762 h 212"/>
              <a:gd name="T36" fmla="*/ 264228 w 210"/>
              <a:gd name="T37" fmla="*/ 264476 h 212"/>
              <a:gd name="T38" fmla="*/ 281554 w 210"/>
              <a:gd name="T39" fmla="*/ 307833 h 212"/>
              <a:gd name="T40" fmla="*/ 233907 w 210"/>
              <a:gd name="T41" fmla="*/ 359861 h 212"/>
              <a:gd name="T42" fmla="*/ 190591 w 210"/>
              <a:gd name="T43" fmla="*/ 368532 h 212"/>
              <a:gd name="T44" fmla="*/ 216580 w 210"/>
              <a:gd name="T45" fmla="*/ 407553 h 212"/>
              <a:gd name="T46" fmla="*/ 233907 w 210"/>
              <a:gd name="T47" fmla="*/ 442238 h 212"/>
              <a:gd name="T48" fmla="*/ 285886 w 210"/>
              <a:gd name="T49" fmla="*/ 476924 h 212"/>
              <a:gd name="T50" fmla="*/ 246901 w 210"/>
              <a:gd name="T51" fmla="*/ 502938 h 212"/>
              <a:gd name="T52" fmla="*/ 186259 w 210"/>
              <a:gd name="T53" fmla="*/ 576644 h 212"/>
              <a:gd name="T54" fmla="*/ 199254 w 210"/>
              <a:gd name="T55" fmla="*/ 593987 h 212"/>
              <a:gd name="T56" fmla="*/ 281554 w 210"/>
              <a:gd name="T57" fmla="*/ 606994 h 212"/>
              <a:gd name="T58" fmla="*/ 203585 w 210"/>
              <a:gd name="T59" fmla="*/ 633008 h 212"/>
              <a:gd name="T60" fmla="*/ 108290 w 210"/>
              <a:gd name="T61" fmla="*/ 698043 h 212"/>
              <a:gd name="T62" fmla="*/ 30321 w 210"/>
              <a:gd name="T63" fmla="*/ 741400 h 212"/>
              <a:gd name="T64" fmla="*/ 38984 w 210"/>
              <a:gd name="T65" fmla="*/ 784756 h 212"/>
              <a:gd name="T66" fmla="*/ 60642 w 210"/>
              <a:gd name="T67" fmla="*/ 806435 h 212"/>
              <a:gd name="T68" fmla="*/ 17326 w 210"/>
              <a:gd name="T69" fmla="*/ 832449 h 212"/>
              <a:gd name="T70" fmla="*/ 125617 w 210"/>
              <a:gd name="T71" fmla="*/ 823777 h 212"/>
              <a:gd name="T72" fmla="*/ 82300 w 210"/>
              <a:gd name="T73" fmla="*/ 867134 h 212"/>
              <a:gd name="T74" fmla="*/ 129948 w 210"/>
              <a:gd name="T75" fmla="*/ 893148 h 212"/>
              <a:gd name="T76" fmla="*/ 229575 w 210"/>
              <a:gd name="T77" fmla="*/ 910491 h 212"/>
              <a:gd name="T78" fmla="*/ 298881 w 210"/>
              <a:gd name="T79" fmla="*/ 845456 h 212"/>
              <a:gd name="T80" fmla="*/ 346528 w 210"/>
              <a:gd name="T81" fmla="*/ 875805 h 212"/>
              <a:gd name="T82" fmla="*/ 433160 w 210"/>
              <a:gd name="T83" fmla="*/ 841120 h 212"/>
              <a:gd name="T84" fmla="*/ 532787 w 210"/>
              <a:gd name="T85" fmla="*/ 828113 h 212"/>
              <a:gd name="T86" fmla="*/ 589098 w 210"/>
              <a:gd name="T87" fmla="*/ 845456 h 212"/>
              <a:gd name="T88" fmla="*/ 662736 w 210"/>
              <a:gd name="T89" fmla="*/ 780421 h 212"/>
              <a:gd name="T90" fmla="*/ 684394 w 210"/>
              <a:gd name="T91" fmla="*/ 741400 h 212"/>
              <a:gd name="T92" fmla="*/ 710383 w 210"/>
              <a:gd name="T93" fmla="*/ 702379 h 212"/>
              <a:gd name="T94" fmla="*/ 740704 w 210"/>
              <a:gd name="T95" fmla="*/ 585315 h 212"/>
              <a:gd name="T96" fmla="*/ 762362 w 210"/>
              <a:gd name="T97" fmla="*/ 524616 h 212"/>
              <a:gd name="T98" fmla="*/ 758031 w 210"/>
              <a:gd name="T99" fmla="*/ 459581 h 212"/>
              <a:gd name="T100" fmla="*/ 818673 w 210"/>
              <a:gd name="T101" fmla="*/ 394546 h 212"/>
              <a:gd name="T102" fmla="*/ 870653 w 210"/>
              <a:gd name="T103" fmla="*/ 342518 h 212"/>
              <a:gd name="T104" fmla="*/ 905305 w 210"/>
              <a:gd name="T105" fmla="*/ 277483 h 212"/>
              <a:gd name="T106" fmla="*/ 242570 w 210"/>
              <a:gd name="T107" fmla="*/ 216783 h 212"/>
              <a:gd name="T108" fmla="*/ 229575 w 210"/>
              <a:gd name="T109" fmla="*/ 225455 h 212"/>
              <a:gd name="T110" fmla="*/ 186259 w 210"/>
              <a:gd name="T111" fmla="*/ 325175 h 212"/>
              <a:gd name="T112" fmla="*/ 207917 w 210"/>
              <a:gd name="T113" fmla="*/ 316504 h 212"/>
              <a:gd name="T114" fmla="*/ 242570 w 210"/>
              <a:gd name="T115" fmla="*/ 290490 h 2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0" h="212">
                <a:moveTo>
                  <a:pt x="12" y="161"/>
                </a:moveTo>
                <a:cubicBezTo>
                  <a:pt x="14" y="161"/>
                  <a:pt x="14" y="159"/>
                  <a:pt x="17" y="160"/>
                </a:cubicBezTo>
                <a:cubicBezTo>
                  <a:pt x="18" y="160"/>
                  <a:pt x="18" y="161"/>
                  <a:pt x="18" y="162"/>
                </a:cubicBezTo>
                <a:cubicBezTo>
                  <a:pt x="19" y="162"/>
                  <a:pt x="19" y="162"/>
                  <a:pt x="19" y="163"/>
                </a:cubicBezTo>
                <a:cubicBezTo>
                  <a:pt x="20" y="163"/>
                  <a:pt x="21" y="164"/>
                  <a:pt x="22" y="164"/>
                </a:cubicBezTo>
                <a:cubicBezTo>
                  <a:pt x="22" y="162"/>
                  <a:pt x="24" y="161"/>
                  <a:pt x="24" y="158"/>
                </a:cubicBezTo>
                <a:cubicBezTo>
                  <a:pt x="25" y="156"/>
                  <a:pt x="23" y="157"/>
                  <a:pt x="23" y="155"/>
                </a:cubicBezTo>
                <a:cubicBezTo>
                  <a:pt x="23" y="154"/>
                  <a:pt x="22" y="154"/>
                  <a:pt x="22" y="153"/>
                </a:cubicBezTo>
                <a:cubicBezTo>
                  <a:pt x="20" y="153"/>
                  <a:pt x="13" y="156"/>
                  <a:pt x="15" y="151"/>
                </a:cubicBezTo>
                <a:cubicBezTo>
                  <a:pt x="11" y="152"/>
                  <a:pt x="9" y="153"/>
                  <a:pt x="6" y="154"/>
                </a:cubicBezTo>
                <a:cubicBezTo>
                  <a:pt x="6" y="154"/>
                  <a:pt x="5" y="155"/>
                  <a:pt x="5" y="155"/>
                </a:cubicBezTo>
                <a:cubicBezTo>
                  <a:pt x="6" y="159"/>
                  <a:pt x="0" y="156"/>
                  <a:pt x="0" y="159"/>
                </a:cubicBezTo>
                <a:cubicBezTo>
                  <a:pt x="3" y="159"/>
                  <a:pt x="6" y="159"/>
                  <a:pt x="9" y="159"/>
                </a:cubicBezTo>
                <a:cubicBezTo>
                  <a:pt x="10" y="160"/>
                  <a:pt x="12" y="160"/>
                  <a:pt x="12" y="161"/>
                </a:cubicBezTo>
                <a:close/>
                <a:moveTo>
                  <a:pt x="22" y="212"/>
                </a:moveTo>
                <a:cubicBezTo>
                  <a:pt x="24" y="212"/>
                  <a:pt x="26" y="212"/>
                  <a:pt x="25" y="209"/>
                </a:cubicBezTo>
                <a:cubicBezTo>
                  <a:pt x="23" y="209"/>
                  <a:pt x="21" y="209"/>
                  <a:pt x="22" y="212"/>
                </a:cubicBezTo>
                <a:close/>
                <a:moveTo>
                  <a:pt x="27" y="206"/>
                </a:moveTo>
                <a:cubicBezTo>
                  <a:pt x="27" y="207"/>
                  <a:pt x="27" y="208"/>
                  <a:pt x="26" y="207"/>
                </a:cubicBezTo>
                <a:cubicBezTo>
                  <a:pt x="26" y="208"/>
                  <a:pt x="26" y="209"/>
                  <a:pt x="26" y="209"/>
                </a:cubicBezTo>
                <a:cubicBezTo>
                  <a:pt x="28" y="211"/>
                  <a:pt x="29" y="206"/>
                  <a:pt x="27" y="206"/>
                </a:cubicBezTo>
                <a:close/>
                <a:moveTo>
                  <a:pt x="177" y="127"/>
                </a:moveTo>
                <a:cubicBezTo>
                  <a:pt x="177" y="127"/>
                  <a:pt x="177" y="126"/>
                  <a:pt x="178" y="126"/>
                </a:cubicBezTo>
                <a:cubicBezTo>
                  <a:pt x="178" y="124"/>
                  <a:pt x="176" y="125"/>
                  <a:pt x="175" y="124"/>
                </a:cubicBezTo>
                <a:cubicBezTo>
                  <a:pt x="175" y="126"/>
                  <a:pt x="175" y="127"/>
                  <a:pt x="177" y="127"/>
                </a:cubicBezTo>
                <a:close/>
                <a:moveTo>
                  <a:pt x="132" y="2"/>
                </a:moveTo>
                <a:cubicBezTo>
                  <a:pt x="134" y="2"/>
                  <a:pt x="136" y="3"/>
                  <a:pt x="136" y="1"/>
                </a:cubicBezTo>
                <a:cubicBezTo>
                  <a:pt x="135" y="1"/>
                  <a:pt x="134" y="0"/>
                  <a:pt x="132" y="0"/>
                </a:cubicBezTo>
                <a:cubicBezTo>
                  <a:pt x="132" y="0"/>
                  <a:pt x="132" y="0"/>
                  <a:pt x="131" y="0"/>
                </a:cubicBezTo>
                <a:cubicBezTo>
                  <a:pt x="131" y="1"/>
                  <a:pt x="131" y="1"/>
                  <a:pt x="131" y="1"/>
                </a:cubicBezTo>
                <a:cubicBezTo>
                  <a:pt x="132" y="1"/>
                  <a:pt x="132" y="1"/>
                  <a:pt x="132" y="2"/>
                </a:cubicBezTo>
                <a:close/>
                <a:moveTo>
                  <a:pt x="121" y="17"/>
                </a:moveTo>
                <a:cubicBezTo>
                  <a:pt x="121" y="16"/>
                  <a:pt x="121" y="15"/>
                  <a:pt x="122" y="15"/>
                </a:cubicBezTo>
                <a:cubicBezTo>
                  <a:pt x="120" y="14"/>
                  <a:pt x="120" y="14"/>
                  <a:pt x="119" y="15"/>
                </a:cubicBezTo>
                <a:cubicBezTo>
                  <a:pt x="119" y="15"/>
                  <a:pt x="118" y="15"/>
                  <a:pt x="118" y="15"/>
                </a:cubicBezTo>
                <a:cubicBezTo>
                  <a:pt x="118" y="16"/>
                  <a:pt x="118" y="17"/>
                  <a:pt x="119" y="17"/>
                </a:cubicBezTo>
                <a:cubicBezTo>
                  <a:pt x="119" y="17"/>
                  <a:pt x="120" y="17"/>
                  <a:pt x="121" y="17"/>
                </a:cubicBezTo>
                <a:close/>
                <a:moveTo>
                  <a:pt x="209" y="64"/>
                </a:moveTo>
                <a:cubicBezTo>
                  <a:pt x="208" y="63"/>
                  <a:pt x="207" y="63"/>
                  <a:pt x="207" y="62"/>
                </a:cubicBezTo>
                <a:cubicBezTo>
                  <a:pt x="206" y="62"/>
                  <a:pt x="205" y="62"/>
                  <a:pt x="205" y="61"/>
                </a:cubicBezTo>
                <a:cubicBezTo>
                  <a:pt x="202" y="61"/>
                  <a:pt x="201" y="61"/>
                  <a:pt x="201" y="63"/>
                </a:cubicBezTo>
                <a:cubicBezTo>
                  <a:pt x="200" y="63"/>
                  <a:pt x="198" y="63"/>
                  <a:pt x="197" y="62"/>
                </a:cubicBezTo>
                <a:cubicBezTo>
                  <a:pt x="197" y="61"/>
                  <a:pt x="198" y="60"/>
                  <a:pt x="198" y="60"/>
                </a:cubicBezTo>
                <a:cubicBezTo>
                  <a:pt x="199" y="60"/>
                  <a:pt x="199" y="60"/>
                  <a:pt x="199" y="59"/>
                </a:cubicBezTo>
                <a:cubicBezTo>
                  <a:pt x="200" y="59"/>
                  <a:pt x="201" y="60"/>
                  <a:pt x="202" y="59"/>
                </a:cubicBezTo>
                <a:cubicBezTo>
                  <a:pt x="202" y="59"/>
                  <a:pt x="202" y="58"/>
                  <a:pt x="203" y="58"/>
                </a:cubicBezTo>
                <a:cubicBezTo>
                  <a:pt x="204" y="57"/>
                  <a:pt x="205" y="56"/>
                  <a:pt x="206" y="56"/>
                </a:cubicBezTo>
                <a:cubicBezTo>
                  <a:pt x="207" y="53"/>
                  <a:pt x="203" y="55"/>
                  <a:pt x="205" y="52"/>
                </a:cubicBezTo>
                <a:cubicBezTo>
                  <a:pt x="204" y="52"/>
                  <a:pt x="204" y="51"/>
                  <a:pt x="204" y="50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3" y="48"/>
                  <a:pt x="202" y="48"/>
                  <a:pt x="202" y="47"/>
                </a:cubicBezTo>
                <a:cubicBezTo>
                  <a:pt x="202" y="42"/>
                  <a:pt x="202" y="38"/>
                  <a:pt x="202" y="33"/>
                </a:cubicBezTo>
                <a:cubicBezTo>
                  <a:pt x="202" y="33"/>
                  <a:pt x="202" y="32"/>
                  <a:pt x="203" y="33"/>
                </a:cubicBezTo>
                <a:cubicBezTo>
                  <a:pt x="203" y="29"/>
                  <a:pt x="202" y="28"/>
                  <a:pt x="202" y="25"/>
                </a:cubicBezTo>
                <a:cubicBezTo>
                  <a:pt x="201" y="24"/>
                  <a:pt x="198" y="25"/>
                  <a:pt x="196" y="25"/>
                </a:cubicBezTo>
                <a:cubicBezTo>
                  <a:pt x="195" y="24"/>
                  <a:pt x="195" y="24"/>
                  <a:pt x="195" y="23"/>
                </a:cubicBezTo>
                <a:cubicBezTo>
                  <a:pt x="194" y="23"/>
                  <a:pt x="194" y="23"/>
                  <a:pt x="194" y="22"/>
                </a:cubicBezTo>
                <a:cubicBezTo>
                  <a:pt x="192" y="21"/>
                  <a:pt x="191" y="20"/>
                  <a:pt x="188" y="20"/>
                </a:cubicBezTo>
                <a:cubicBezTo>
                  <a:pt x="186" y="22"/>
                  <a:pt x="181" y="21"/>
                  <a:pt x="178" y="23"/>
                </a:cubicBezTo>
                <a:cubicBezTo>
                  <a:pt x="176" y="22"/>
                  <a:pt x="176" y="20"/>
                  <a:pt x="173" y="20"/>
                </a:cubicBezTo>
                <a:cubicBezTo>
                  <a:pt x="172" y="21"/>
                  <a:pt x="172" y="23"/>
                  <a:pt x="170" y="24"/>
                </a:cubicBezTo>
                <a:cubicBezTo>
                  <a:pt x="169" y="25"/>
                  <a:pt x="168" y="26"/>
                  <a:pt x="166" y="26"/>
                </a:cubicBezTo>
                <a:cubicBezTo>
                  <a:pt x="165" y="26"/>
                  <a:pt x="164" y="26"/>
                  <a:pt x="163" y="26"/>
                </a:cubicBezTo>
                <a:cubicBezTo>
                  <a:pt x="163" y="25"/>
                  <a:pt x="163" y="25"/>
                  <a:pt x="163" y="25"/>
                </a:cubicBezTo>
                <a:cubicBezTo>
                  <a:pt x="162" y="26"/>
                  <a:pt x="162" y="25"/>
                  <a:pt x="162" y="25"/>
                </a:cubicBezTo>
                <a:cubicBezTo>
                  <a:pt x="165" y="25"/>
                  <a:pt x="164" y="22"/>
                  <a:pt x="167" y="23"/>
                </a:cubicBezTo>
                <a:cubicBezTo>
                  <a:pt x="168" y="21"/>
                  <a:pt x="168" y="21"/>
                  <a:pt x="170" y="20"/>
                </a:cubicBezTo>
                <a:cubicBezTo>
                  <a:pt x="171" y="19"/>
                  <a:pt x="173" y="19"/>
                  <a:pt x="174" y="18"/>
                </a:cubicBezTo>
                <a:cubicBezTo>
                  <a:pt x="174" y="15"/>
                  <a:pt x="171" y="15"/>
                  <a:pt x="170" y="12"/>
                </a:cubicBezTo>
                <a:cubicBezTo>
                  <a:pt x="169" y="10"/>
                  <a:pt x="168" y="9"/>
                  <a:pt x="167" y="7"/>
                </a:cubicBezTo>
                <a:cubicBezTo>
                  <a:pt x="165" y="7"/>
                  <a:pt x="165" y="5"/>
                  <a:pt x="163" y="6"/>
                </a:cubicBezTo>
                <a:cubicBezTo>
                  <a:pt x="162" y="8"/>
                  <a:pt x="164" y="8"/>
                  <a:pt x="163" y="10"/>
                </a:cubicBezTo>
                <a:cubicBezTo>
                  <a:pt x="166" y="9"/>
                  <a:pt x="166" y="13"/>
                  <a:pt x="164" y="13"/>
                </a:cubicBezTo>
                <a:cubicBezTo>
                  <a:pt x="165" y="10"/>
                  <a:pt x="162" y="12"/>
                  <a:pt x="163" y="9"/>
                </a:cubicBezTo>
                <a:cubicBezTo>
                  <a:pt x="160" y="10"/>
                  <a:pt x="160" y="8"/>
                  <a:pt x="158" y="8"/>
                </a:cubicBezTo>
                <a:cubicBezTo>
                  <a:pt x="156" y="9"/>
                  <a:pt x="156" y="11"/>
                  <a:pt x="155" y="11"/>
                </a:cubicBezTo>
                <a:cubicBezTo>
                  <a:pt x="154" y="15"/>
                  <a:pt x="155" y="16"/>
                  <a:pt x="155" y="19"/>
                </a:cubicBezTo>
                <a:cubicBezTo>
                  <a:pt x="155" y="20"/>
                  <a:pt x="154" y="21"/>
                  <a:pt x="153" y="22"/>
                </a:cubicBezTo>
                <a:cubicBezTo>
                  <a:pt x="153" y="23"/>
                  <a:pt x="153" y="24"/>
                  <a:pt x="152" y="24"/>
                </a:cubicBezTo>
                <a:cubicBezTo>
                  <a:pt x="152" y="24"/>
                  <a:pt x="152" y="24"/>
                  <a:pt x="151" y="24"/>
                </a:cubicBezTo>
                <a:cubicBezTo>
                  <a:pt x="151" y="26"/>
                  <a:pt x="150" y="24"/>
                  <a:pt x="150" y="25"/>
                </a:cubicBezTo>
                <a:cubicBezTo>
                  <a:pt x="150" y="25"/>
                  <a:pt x="150" y="25"/>
                  <a:pt x="149" y="25"/>
                </a:cubicBezTo>
                <a:cubicBezTo>
                  <a:pt x="149" y="26"/>
                  <a:pt x="149" y="26"/>
                  <a:pt x="149" y="2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9" y="24"/>
                  <a:pt x="151" y="25"/>
                  <a:pt x="151" y="23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2" y="23"/>
                  <a:pt x="152" y="22"/>
                  <a:pt x="152" y="21"/>
                </a:cubicBezTo>
                <a:cubicBezTo>
                  <a:pt x="153" y="21"/>
                  <a:pt x="153" y="19"/>
                  <a:pt x="155" y="19"/>
                </a:cubicBezTo>
                <a:cubicBezTo>
                  <a:pt x="155" y="17"/>
                  <a:pt x="153" y="17"/>
                  <a:pt x="154" y="15"/>
                </a:cubicBezTo>
                <a:cubicBezTo>
                  <a:pt x="153" y="11"/>
                  <a:pt x="155" y="10"/>
                  <a:pt x="154" y="8"/>
                </a:cubicBezTo>
                <a:cubicBezTo>
                  <a:pt x="150" y="8"/>
                  <a:pt x="148" y="9"/>
                  <a:pt x="148" y="12"/>
                </a:cubicBezTo>
                <a:cubicBezTo>
                  <a:pt x="147" y="15"/>
                  <a:pt x="152" y="13"/>
                  <a:pt x="151" y="17"/>
                </a:cubicBezTo>
                <a:cubicBezTo>
                  <a:pt x="151" y="18"/>
                  <a:pt x="150" y="19"/>
                  <a:pt x="148" y="19"/>
                </a:cubicBezTo>
                <a:cubicBezTo>
                  <a:pt x="149" y="16"/>
                  <a:pt x="147" y="15"/>
                  <a:pt x="147" y="14"/>
                </a:cubicBezTo>
                <a:cubicBezTo>
                  <a:pt x="148" y="14"/>
                  <a:pt x="147" y="12"/>
                  <a:pt x="147" y="11"/>
                </a:cubicBezTo>
                <a:cubicBezTo>
                  <a:pt x="148" y="10"/>
                  <a:pt x="148" y="9"/>
                  <a:pt x="147" y="8"/>
                </a:cubicBezTo>
                <a:cubicBezTo>
                  <a:pt x="146" y="10"/>
                  <a:pt x="145" y="10"/>
                  <a:pt x="145" y="12"/>
                </a:cubicBezTo>
                <a:cubicBezTo>
                  <a:pt x="145" y="13"/>
                  <a:pt x="147" y="15"/>
                  <a:pt x="145" y="15"/>
                </a:cubicBezTo>
                <a:cubicBezTo>
                  <a:pt x="144" y="14"/>
                  <a:pt x="144" y="11"/>
                  <a:pt x="143" y="10"/>
                </a:cubicBezTo>
                <a:cubicBezTo>
                  <a:pt x="142" y="10"/>
                  <a:pt x="141" y="8"/>
                  <a:pt x="141" y="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0" y="7"/>
                  <a:pt x="140" y="7"/>
                  <a:pt x="139" y="7"/>
                </a:cubicBezTo>
                <a:cubicBezTo>
                  <a:pt x="139" y="7"/>
                  <a:pt x="139" y="7"/>
                  <a:pt x="139" y="7"/>
                </a:cubicBezTo>
                <a:cubicBezTo>
                  <a:pt x="139" y="7"/>
                  <a:pt x="139" y="8"/>
                  <a:pt x="139" y="8"/>
                </a:cubicBezTo>
                <a:cubicBezTo>
                  <a:pt x="139" y="8"/>
                  <a:pt x="139" y="8"/>
                  <a:pt x="139" y="8"/>
                </a:cubicBezTo>
                <a:cubicBezTo>
                  <a:pt x="139" y="9"/>
                  <a:pt x="138" y="8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9"/>
                  <a:pt x="138" y="9"/>
                  <a:pt x="137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5" y="9"/>
                  <a:pt x="137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5" y="9"/>
                  <a:pt x="134" y="10"/>
                  <a:pt x="133" y="10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32" y="9"/>
                  <a:pt x="131" y="9"/>
                  <a:pt x="130" y="9"/>
                </a:cubicBezTo>
                <a:cubicBezTo>
                  <a:pt x="129" y="10"/>
                  <a:pt x="129" y="11"/>
                  <a:pt x="128" y="11"/>
                </a:cubicBezTo>
                <a:cubicBezTo>
                  <a:pt x="128" y="12"/>
                  <a:pt x="128" y="13"/>
                  <a:pt x="127" y="13"/>
                </a:cubicBezTo>
                <a:cubicBezTo>
                  <a:pt x="126" y="13"/>
                  <a:pt x="126" y="15"/>
                  <a:pt x="124" y="15"/>
                </a:cubicBezTo>
                <a:cubicBezTo>
                  <a:pt x="124" y="15"/>
                  <a:pt x="124" y="16"/>
                  <a:pt x="123" y="16"/>
                </a:cubicBezTo>
                <a:cubicBezTo>
                  <a:pt x="122" y="18"/>
                  <a:pt x="121" y="18"/>
                  <a:pt x="121" y="20"/>
                </a:cubicBezTo>
                <a:cubicBezTo>
                  <a:pt x="120" y="22"/>
                  <a:pt x="121" y="24"/>
                  <a:pt x="122" y="25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26"/>
                  <a:pt x="116" y="28"/>
                  <a:pt x="114" y="28"/>
                </a:cubicBezTo>
                <a:cubicBezTo>
                  <a:pt x="113" y="28"/>
                  <a:pt x="111" y="28"/>
                  <a:pt x="109" y="28"/>
                </a:cubicBezTo>
                <a:cubicBezTo>
                  <a:pt x="109" y="28"/>
                  <a:pt x="109" y="29"/>
                  <a:pt x="108" y="29"/>
                </a:cubicBezTo>
                <a:cubicBezTo>
                  <a:pt x="107" y="29"/>
                  <a:pt x="106" y="30"/>
                  <a:pt x="106" y="31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5" y="35"/>
                  <a:pt x="108" y="34"/>
                  <a:pt x="107" y="37"/>
                </a:cubicBezTo>
                <a:cubicBezTo>
                  <a:pt x="109" y="37"/>
                  <a:pt x="109" y="38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40"/>
                  <a:pt x="115" y="39"/>
                  <a:pt x="115" y="41"/>
                </a:cubicBezTo>
                <a:cubicBezTo>
                  <a:pt x="115" y="41"/>
                  <a:pt x="114" y="43"/>
                  <a:pt x="114" y="44"/>
                </a:cubicBezTo>
                <a:cubicBezTo>
                  <a:pt x="116" y="44"/>
                  <a:pt x="116" y="43"/>
                  <a:pt x="116" y="42"/>
                </a:cubicBezTo>
                <a:cubicBezTo>
                  <a:pt x="117" y="43"/>
                  <a:pt x="118" y="42"/>
                  <a:pt x="118" y="41"/>
                </a:cubicBezTo>
                <a:cubicBezTo>
                  <a:pt x="119" y="42"/>
                  <a:pt x="123" y="40"/>
                  <a:pt x="122" y="42"/>
                </a:cubicBezTo>
                <a:cubicBezTo>
                  <a:pt x="121" y="44"/>
                  <a:pt x="121" y="46"/>
                  <a:pt x="120" y="47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4" y="47"/>
                  <a:pt x="114" y="48"/>
                  <a:pt x="111" y="48"/>
                </a:cubicBezTo>
                <a:cubicBezTo>
                  <a:pt x="111" y="49"/>
                  <a:pt x="109" y="48"/>
                  <a:pt x="109" y="50"/>
                </a:cubicBezTo>
                <a:cubicBezTo>
                  <a:pt x="106" y="50"/>
                  <a:pt x="103" y="50"/>
                  <a:pt x="103" y="53"/>
                </a:cubicBezTo>
                <a:cubicBezTo>
                  <a:pt x="103" y="56"/>
                  <a:pt x="109" y="53"/>
                  <a:pt x="109" y="57"/>
                </a:cubicBezTo>
                <a:cubicBezTo>
                  <a:pt x="107" y="56"/>
                  <a:pt x="106" y="57"/>
                  <a:pt x="105" y="58"/>
                </a:cubicBezTo>
                <a:cubicBezTo>
                  <a:pt x="103" y="60"/>
                  <a:pt x="107" y="61"/>
                  <a:pt x="105" y="62"/>
                </a:cubicBezTo>
                <a:cubicBezTo>
                  <a:pt x="103" y="62"/>
                  <a:pt x="103" y="61"/>
                  <a:pt x="103" y="60"/>
                </a:cubicBezTo>
                <a:cubicBezTo>
                  <a:pt x="102" y="60"/>
                  <a:pt x="102" y="59"/>
                  <a:pt x="102" y="58"/>
                </a:cubicBezTo>
                <a:cubicBezTo>
                  <a:pt x="101" y="57"/>
                  <a:pt x="100" y="57"/>
                  <a:pt x="98" y="57"/>
                </a:cubicBezTo>
                <a:cubicBezTo>
                  <a:pt x="97" y="54"/>
                  <a:pt x="95" y="52"/>
                  <a:pt x="91" y="52"/>
                </a:cubicBezTo>
                <a:cubicBezTo>
                  <a:pt x="90" y="53"/>
                  <a:pt x="88" y="52"/>
                  <a:pt x="89" y="55"/>
                </a:cubicBezTo>
                <a:cubicBezTo>
                  <a:pt x="87" y="54"/>
                  <a:pt x="86" y="58"/>
                  <a:pt x="86" y="56"/>
                </a:cubicBezTo>
                <a:cubicBezTo>
                  <a:pt x="86" y="53"/>
                  <a:pt x="86" y="51"/>
                  <a:pt x="86" y="49"/>
                </a:cubicBezTo>
                <a:cubicBezTo>
                  <a:pt x="85" y="48"/>
                  <a:pt x="84" y="47"/>
                  <a:pt x="83" y="46"/>
                </a:cubicBezTo>
                <a:cubicBezTo>
                  <a:pt x="81" y="46"/>
                  <a:pt x="79" y="46"/>
                  <a:pt x="78" y="45"/>
                </a:cubicBezTo>
                <a:cubicBezTo>
                  <a:pt x="78" y="45"/>
                  <a:pt x="78" y="45"/>
                  <a:pt x="77" y="45"/>
                </a:cubicBezTo>
                <a:cubicBezTo>
                  <a:pt x="77" y="45"/>
                  <a:pt x="77" y="44"/>
                  <a:pt x="76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74" y="43"/>
                  <a:pt x="72" y="43"/>
                  <a:pt x="71" y="43"/>
                </a:cubicBezTo>
                <a:cubicBezTo>
                  <a:pt x="71" y="43"/>
                  <a:pt x="71" y="42"/>
                  <a:pt x="71" y="42"/>
                </a:cubicBezTo>
                <a:cubicBezTo>
                  <a:pt x="71" y="42"/>
                  <a:pt x="70" y="41"/>
                  <a:pt x="69" y="41"/>
                </a:cubicBezTo>
                <a:cubicBezTo>
                  <a:pt x="67" y="41"/>
                  <a:pt x="66" y="41"/>
                  <a:pt x="64" y="41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43"/>
                  <a:pt x="64" y="44"/>
                  <a:pt x="64" y="44"/>
                </a:cubicBezTo>
                <a:cubicBezTo>
                  <a:pt x="64" y="46"/>
                  <a:pt x="62" y="47"/>
                  <a:pt x="61" y="48"/>
                </a:cubicBezTo>
                <a:cubicBezTo>
                  <a:pt x="60" y="48"/>
                  <a:pt x="60" y="49"/>
                  <a:pt x="60" y="50"/>
                </a:cubicBezTo>
                <a:cubicBezTo>
                  <a:pt x="59" y="50"/>
                  <a:pt x="58" y="51"/>
                  <a:pt x="57" y="51"/>
                </a:cubicBezTo>
                <a:cubicBezTo>
                  <a:pt x="57" y="54"/>
                  <a:pt x="61" y="53"/>
                  <a:pt x="60" y="57"/>
                </a:cubicBezTo>
                <a:cubicBezTo>
                  <a:pt x="59" y="56"/>
                  <a:pt x="58" y="57"/>
                  <a:pt x="58" y="58"/>
                </a:cubicBezTo>
                <a:cubicBezTo>
                  <a:pt x="59" y="58"/>
                  <a:pt x="59" y="60"/>
                  <a:pt x="59" y="60"/>
                </a:cubicBezTo>
                <a:cubicBezTo>
                  <a:pt x="60" y="60"/>
                  <a:pt x="61" y="60"/>
                  <a:pt x="61" y="61"/>
                </a:cubicBezTo>
                <a:cubicBezTo>
                  <a:pt x="62" y="61"/>
                  <a:pt x="63" y="63"/>
                  <a:pt x="62" y="63"/>
                </a:cubicBezTo>
                <a:cubicBezTo>
                  <a:pt x="61" y="62"/>
                  <a:pt x="60" y="62"/>
                  <a:pt x="59" y="62"/>
                </a:cubicBezTo>
                <a:cubicBezTo>
                  <a:pt x="59" y="61"/>
                  <a:pt x="58" y="62"/>
                  <a:pt x="57" y="62"/>
                </a:cubicBezTo>
                <a:cubicBezTo>
                  <a:pt x="57" y="64"/>
                  <a:pt x="57" y="65"/>
                  <a:pt x="58" y="66"/>
                </a:cubicBezTo>
                <a:cubicBezTo>
                  <a:pt x="58" y="66"/>
                  <a:pt x="59" y="66"/>
                  <a:pt x="59" y="66"/>
                </a:cubicBezTo>
                <a:cubicBezTo>
                  <a:pt x="60" y="66"/>
                  <a:pt x="62" y="68"/>
                  <a:pt x="64" y="67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69"/>
                  <a:pt x="66" y="69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5" y="72"/>
                  <a:pt x="65" y="73"/>
                  <a:pt x="64" y="73"/>
                </a:cubicBezTo>
                <a:cubicBezTo>
                  <a:pt x="63" y="71"/>
                  <a:pt x="62" y="73"/>
                  <a:pt x="61" y="73"/>
                </a:cubicBezTo>
                <a:cubicBezTo>
                  <a:pt x="59" y="72"/>
                  <a:pt x="59" y="71"/>
                  <a:pt x="56" y="71"/>
                </a:cubicBezTo>
                <a:cubicBezTo>
                  <a:pt x="55" y="72"/>
                  <a:pt x="52" y="71"/>
                  <a:pt x="52" y="74"/>
                </a:cubicBezTo>
                <a:cubicBezTo>
                  <a:pt x="52" y="74"/>
                  <a:pt x="52" y="75"/>
                  <a:pt x="51" y="74"/>
                </a:cubicBezTo>
                <a:cubicBezTo>
                  <a:pt x="50" y="77"/>
                  <a:pt x="52" y="77"/>
                  <a:pt x="53" y="78"/>
                </a:cubicBezTo>
                <a:cubicBezTo>
                  <a:pt x="53" y="78"/>
                  <a:pt x="53" y="78"/>
                  <a:pt x="53" y="79"/>
                </a:cubicBezTo>
                <a:cubicBezTo>
                  <a:pt x="53" y="80"/>
                  <a:pt x="55" y="81"/>
                  <a:pt x="54" y="82"/>
                </a:cubicBezTo>
                <a:cubicBezTo>
                  <a:pt x="54" y="82"/>
                  <a:pt x="54" y="82"/>
                  <a:pt x="54" y="83"/>
                </a:cubicBezTo>
                <a:cubicBezTo>
                  <a:pt x="53" y="82"/>
                  <a:pt x="50" y="82"/>
                  <a:pt x="50" y="80"/>
                </a:cubicBezTo>
                <a:cubicBezTo>
                  <a:pt x="48" y="80"/>
                  <a:pt x="49" y="77"/>
                  <a:pt x="47" y="78"/>
                </a:cubicBezTo>
                <a:cubicBezTo>
                  <a:pt x="47" y="79"/>
                  <a:pt x="47" y="81"/>
                  <a:pt x="46" y="81"/>
                </a:cubicBezTo>
                <a:cubicBezTo>
                  <a:pt x="45" y="80"/>
                  <a:pt x="43" y="79"/>
                  <a:pt x="43" y="81"/>
                </a:cubicBezTo>
                <a:cubicBezTo>
                  <a:pt x="44" y="81"/>
                  <a:pt x="44" y="82"/>
                  <a:pt x="43" y="82"/>
                </a:cubicBezTo>
                <a:cubicBezTo>
                  <a:pt x="42" y="81"/>
                  <a:pt x="42" y="80"/>
                  <a:pt x="41" y="80"/>
                </a:cubicBezTo>
                <a:cubicBezTo>
                  <a:pt x="40" y="80"/>
                  <a:pt x="39" y="80"/>
                  <a:pt x="39" y="81"/>
                </a:cubicBezTo>
                <a:cubicBezTo>
                  <a:pt x="40" y="81"/>
                  <a:pt x="41" y="82"/>
                  <a:pt x="41" y="84"/>
                </a:cubicBezTo>
                <a:cubicBezTo>
                  <a:pt x="42" y="85"/>
                  <a:pt x="43" y="85"/>
                  <a:pt x="44" y="85"/>
                </a:cubicBezTo>
                <a:cubicBezTo>
                  <a:pt x="45" y="85"/>
                  <a:pt x="45" y="86"/>
                  <a:pt x="45" y="87"/>
                </a:cubicBezTo>
                <a:cubicBezTo>
                  <a:pt x="43" y="87"/>
                  <a:pt x="43" y="88"/>
                  <a:pt x="41" y="88"/>
                </a:cubicBezTo>
                <a:cubicBezTo>
                  <a:pt x="40" y="88"/>
                  <a:pt x="40" y="88"/>
                  <a:pt x="40" y="89"/>
                </a:cubicBezTo>
                <a:cubicBezTo>
                  <a:pt x="39" y="89"/>
                  <a:pt x="39" y="88"/>
                  <a:pt x="39" y="88"/>
                </a:cubicBezTo>
                <a:cubicBezTo>
                  <a:pt x="37" y="88"/>
                  <a:pt x="37" y="89"/>
                  <a:pt x="37" y="90"/>
                </a:cubicBezTo>
                <a:cubicBezTo>
                  <a:pt x="37" y="91"/>
                  <a:pt x="39" y="90"/>
                  <a:pt x="40" y="91"/>
                </a:cubicBezTo>
                <a:cubicBezTo>
                  <a:pt x="41" y="92"/>
                  <a:pt x="42" y="93"/>
                  <a:pt x="42" y="94"/>
                </a:cubicBezTo>
                <a:cubicBezTo>
                  <a:pt x="45" y="95"/>
                  <a:pt x="45" y="93"/>
                  <a:pt x="47" y="93"/>
                </a:cubicBezTo>
                <a:cubicBezTo>
                  <a:pt x="48" y="93"/>
                  <a:pt x="50" y="93"/>
                  <a:pt x="50" y="94"/>
                </a:cubicBezTo>
                <a:cubicBezTo>
                  <a:pt x="49" y="94"/>
                  <a:pt x="47" y="95"/>
                  <a:pt x="47" y="96"/>
                </a:cubicBezTo>
                <a:cubicBezTo>
                  <a:pt x="45" y="96"/>
                  <a:pt x="44" y="97"/>
                  <a:pt x="44" y="98"/>
                </a:cubicBezTo>
                <a:cubicBezTo>
                  <a:pt x="45" y="98"/>
                  <a:pt x="45" y="99"/>
                  <a:pt x="45" y="100"/>
                </a:cubicBezTo>
                <a:cubicBezTo>
                  <a:pt x="46" y="100"/>
                  <a:pt x="47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50" y="100"/>
                  <a:pt x="51" y="98"/>
                  <a:pt x="53" y="99"/>
                </a:cubicBezTo>
                <a:cubicBezTo>
                  <a:pt x="54" y="98"/>
                  <a:pt x="54" y="99"/>
                  <a:pt x="56" y="99"/>
                </a:cubicBezTo>
                <a:cubicBezTo>
                  <a:pt x="55" y="101"/>
                  <a:pt x="53" y="100"/>
                  <a:pt x="52" y="100"/>
                </a:cubicBezTo>
                <a:cubicBezTo>
                  <a:pt x="52" y="102"/>
                  <a:pt x="53" y="102"/>
                  <a:pt x="54" y="102"/>
                </a:cubicBezTo>
                <a:cubicBezTo>
                  <a:pt x="54" y="104"/>
                  <a:pt x="55" y="104"/>
                  <a:pt x="55" y="105"/>
                </a:cubicBezTo>
                <a:cubicBezTo>
                  <a:pt x="55" y="105"/>
                  <a:pt x="56" y="105"/>
                  <a:pt x="56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5"/>
                  <a:pt x="56" y="106"/>
                  <a:pt x="56" y="106"/>
                </a:cubicBezTo>
                <a:cubicBezTo>
                  <a:pt x="57" y="106"/>
                  <a:pt x="57" y="106"/>
                  <a:pt x="57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8" y="110"/>
                  <a:pt x="61" y="107"/>
                  <a:pt x="62" y="109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4" y="110"/>
                  <a:pt x="65" y="110"/>
                  <a:pt x="66" y="110"/>
                </a:cubicBezTo>
                <a:cubicBezTo>
                  <a:pt x="68" y="110"/>
                  <a:pt x="69" y="110"/>
                  <a:pt x="71" y="110"/>
                </a:cubicBezTo>
                <a:cubicBezTo>
                  <a:pt x="72" y="110"/>
                  <a:pt x="74" y="110"/>
                  <a:pt x="74" y="111"/>
                </a:cubicBezTo>
                <a:cubicBezTo>
                  <a:pt x="74" y="112"/>
                  <a:pt x="73" y="113"/>
                  <a:pt x="73" y="116"/>
                </a:cubicBezTo>
                <a:cubicBezTo>
                  <a:pt x="73" y="115"/>
                  <a:pt x="72" y="115"/>
                  <a:pt x="71" y="115"/>
                </a:cubicBezTo>
                <a:cubicBezTo>
                  <a:pt x="71" y="116"/>
                  <a:pt x="69" y="115"/>
                  <a:pt x="68" y="116"/>
                </a:cubicBezTo>
                <a:cubicBezTo>
                  <a:pt x="68" y="115"/>
                  <a:pt x="67" y="115"/>
                  <a:pt x="67" y="115"/>
                </a:cubicBezTo>
                <a:cubicBezTo>
                  <a:pt x="65" y="114"/>
                  <a:pt x="63" y="113"/>
                  <a:pt x="61" y="113"/>
                </a:cubicBezTo>
                <a:cubicBezTo>
                  <a:pt x="60" y="114"/>
                  <a:pt x="60" y="114"/>
                  <a:pt x="60" y="116"/>
                </a:cubicBezTo>
                <a:cubicBezTo>
                  <a:pt x="59" y="115"/>
                  <a:pt x="58" y="116"/>
                  <a:pt x="57" y="116"/>
                </a:cubicBezTo>
                <a:cubicBezTo>
                  <a:pt x="58" y="119"/>
                  <a:pt x="56" y="118"/>
                  <a:pt x="56" y="121"/>
                </a:cubicBezTo>
                <a:cubicBezTo>
                  <a:pt x="55" y="122"/>
                  <a:pt x="54" y="123"/>
                  <a:pt x="53" y="124"/>
                </a:cubicBezTo>
                <a:cubicBezTo>
                  <a:pt x="54" y="125"/>
                  <a:pt x="55" y="125"/>
                  <a:pt x="55" y="126"/>
                </a:cubicBezTo>
                <a:cubicBezTo>
                  <a:pt x="55" y="126"/>
                  <a:pt x="56" y="126"/>
                  <a:pt x="56" y="126"/>
                </a:cubicBezTo>
                <a:cubicBezTo>
                  <a:pt x="54" y="126"/>
                  <a:pt x="54" y="128"/>
                  <a:pt x="52" y="128"/>
                </a:cubicBezTo>
                <a:cubicBezTo>
                  <a:pt x="52" y="128"/>
                  <a:pt x="52" y="128"/>
                  <a:pt x="52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0" y="129"/>
                  <a:pt x="50" y="131"/>
                  <a:pt x="48" y="132"/>
                </a:cubicBezTo>
                <a:cubicBezTo>
                  <a:pt x="47" y="132"/>
                  <a:pt x="46" y="134"/>
                  <a:pt x="43" y="133"/>
                </a:cubicBezTo>
                <a:cubicBezTo>
                  <a:pt x="43" y="134"/>
                  <a:pt x="43" y="134"/>
                  <a:pt x="42" y="134"/>
                </a:cubicBezTo>
                <a:cubicBezTo>
                  <a:pt x="37" y="136"/>
                  <a:pt x="34" y="139"/>
                  <a:pt x="28" y="140"/>
                </a:cubicBezTo>
                <a:cubicBezTo>
                  <a:pt x="28" y="141"/>
                  <a:pt x="29" y="141"/>
                  <a:pt x="30" y="141"/>
                </a:cubicBezTo>
                <a:cubicBezTo>
                  <a:pt x="30" y="142"/>
                  <a:pt x="31" y="142"/>
                  <a:pt x="32" y="142"/>
                </a:cubicBezTo>
                <a:cubicBezTo>
                  <a:pt x="34" y="142"/>
                  <a:pt x="37" y="142"/>
                  <a:pt x="39" y="142"/>
                </a:cubicBezTo>
                <a:cubicBezTo>
                  <a:pt x="39" y="141"/>
                  <a:pt x="40" y="142"/>
                  <a:pt x="40" y="141"/>
                </a:cubicBezTo>
                <a:cubicBezTo>
                  <a:pt x="40" y="139"/>
                  <a:pt x="43" y="140"/>
                  <a:pt x="43" y="139"/>
                </a:cubicBezTo>
                <a:cubicBezTo>
                  <a:pt x="44" y="139"/>
                  <a:pt x="44" y="138"/>
                  <a:pt x="44" y="137"/>
                </a:cubicBezTo>
                <a:cubicBezTo>
                  <a:pt x="45" y="137"/>
                  <a:pt x="45" y="137"/>
                  <a:pt x="46" y="137"/>
                </a:cubicBezTo>
                <a:cubicBezTo>
                  <a:pt x="46" y="138"/>
                  <a:pt x="46" y="140"/>
                  <a:pt x="46" y="141"/>
                </a:cubicBezTo>
                <a:cubicBezTo>
                  <a:pt x="47" y="141"/>
                  <a:pt x="49" y="142"/>
                  <a:pt x="49" y="143"/>
                </a:cubicBezTo>
                <a:cubicBezTo>
                  <a:pt x="52" y="144"/>
                  <a:pt x="52" y="142"/>
                  <a:pt x="54" y="142"/>
                </a:cubicBezTo>
                <a:cubicBezTo>
                  <a:pt x="54" y="144"/>
                  <a:pt x="51" y="143"/>
                  <a:pt x="51" y="145"/>
                </a:cubicBezTo>
                <a:cubicBezTo>
                  <a:pt x="55" y="146"/>
                  <a:pt x="56" y="144"/>
                  <a:pt x="59" y="144"/>
                </a:cubicBezTo>
                <a:cubicBezTo>
                  <a:pt x="59" y="143"/>
                  <a:pt x="61" y="143"/>
                  <a:pt x="61" y="141"/>
                </a:cubicBezTo>
                <a:cubicBezTo>
                  <a:pt x="61" y="140"/>
                  <a:pt x="62" y="140"/>
                  <a:pt x="62" y="139"/>
                </a:cubicBezTo>
                <a:cubicBezTo>
                  <a:pt x="63" y="137"/>
                  <a:pt x="67" y="137"/>
                  <a:pt x="67" y="140"/>
                </a:cubicBezTo>
                <a:cubicBezTo>
                  <a:pt x="67" y="140"/>
                  <a:pt x="66" y="140"/>
                  <a:pt x="65" y="140"/>
                </a:cubicBezTo>
                <a:cubicBezTo>
                  <a:pt x="65" y="141"/>
                  <a:pt x="65" y="142"/>
                  <a:pt x="65" y="142"/>
                </a:cubicBezTo>
                <a:cubicBezTo>
                  <a:pt x="67" y="143"/>
                  <a:pt x="69" y="143"/>
                  <a:pt x="69" y="145"/>
                </a:cubicBezTo>
                <a:cubicBezTo>
                  <a:pt x="70" y="145"/>
                  <a:pt x="71" y="145"/>
                  <a:pt x="72" y="146"/>
                </a:cubicBezTo>
                <a:cubicBezTo>
                  <a:pt x="72" y="146"/>
                  <a:pt x="73" y="146"/>
                  <a:pt x="73" y="147"/>
                </a:cubicBezTo>
                <a:cubicBezTo>
                  <a:pt x="74" y="147"/>
                  <a:pt x="74" y="147"/>
                  <a:pt x="74" y="149"/>
                </a:cubicBezTo>
                <a:cubicBezTo>
                  <a:pt x="74" y="148"/>
                  <a:pt x="73" y="148"/>
                  <a:pt x="73" y="147"/>
                </a:cubicBezTo>
                <a:cubicBezTo>
                  <a:pt x="73" y="147"/>
                  <a:pt x="72" y="147"/>
                  <a:pt x="72" y="146"/>
                </a:cubicBezTo>
                <a:cubicBezTo>
                  <a:pt x="64" y="145"/>
                  <a:pt x="59" y="147"/>
                  <a:pt x="51" y="147"/>
                </a:cubicBezTo>
                <a:cubicBezTo>
                  <a:pt x="50" y="146"/>
                  <a:pt x="49" y="146"/>
                  <a:pt x="47" y="146"/>
                </a:cubicBezTo>
                <a:cubicBezTo>
                  <a:pt x="46" y="145"/>
                  <a:pt x="46" y="143"/>
                  <a:pt x="44" y="143"/>
                </a:cubicBezTo>
                <a:cubicBezTo>
                  <a:pt x="41" y="142"/>
                  <a:pt x="40" y="144"/>
                  <a:pt x="39" y="145"/>
                </a:cubicBezTo>
                <a:cubicBezTo>
                  <a:pt x="39" y="145"/>
                  <a:pt x="38" y="146"/>
                  <a:pt x="38" y="146"/>
                </a:cubicBezTo>
                <a:cubicBezTo>
                  <a:pt x="36" y="146"/>
                  <a:pt x="35" y="147"/>
                  <a:pt x="34" y="148"/>
                </a:cubicBezTo>
                <a:cubicBezTo>
                  <a:pt x="31" y="148"/>
                  <a:pt x="29" y="146"/>
                  <a:pt x="28" y="148"/>
                </a:cubicBezTo>
                <a:cubicBezTo>
                  <a:pt x="28" y="149"/>
                  <a:pt x="29" y="150"/>
                  <a:pt x="30" y="150"/>
                </a:cubicBezTo>
                <a:cubicBezTo>
                  <a:pt x="30" y="151"/>
                  <a:pt x="30" y="153"/>
                  <a:pt x="30" y="154"/>
                </a:cubicBezTo>
                <a:cubicBezTo>
                  <a:pt x="29" y="156"/>
                  <a:pt x="27" y="156"/>
                  <a:pt x="27" y="157"/>
                </a:cubicBezTo>
                <a:cubicBezTo>
                  <a:pt x="26" y="158"/>
                  <a:pt x="25" y="159"/>
                  <a:pt x="25" y="161"/>
                </a:cubicBezTo>
                <a:cubicBezTo>
                  <a:pt x="25" y="162"/>
                  <a:pt x="25" y="163"/>
                  <a:pt x="25" y="164"/>
                </a:cubicBezTo>
                <a:cubicBezTo>
                  <a:pt x="26" y="164"/>
                  <a:pt x="27" y="164"/>
                  <a:pt x="27" y="165"/>
                </a:cubicBezTo>
                <a:cubicBezTo>
                  <a:pt x="24" y="165"/>
                  <a:pt x="22" y="167"/>
                  <a:pt x="19" y="166"/>
                </a:cubicBezTo>
                <a:cubicBezTo>
                  <a:pt x="19" y="166"/>
                  <a:pt x="19" y="166"/>
                  <a:pt x="18" y="166"/>
                </a:cubicBezTo>
                <a:cubicBezTo>
                  <a:pt x="17" y="167"/>
                  <a:pt x="16" y="168"/>
                  <a:pt x="14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2" y="168"/>
                  <a:pt x="10" y="168"/>
                  <a:pt x="8" y="168"/>
                </a:cubicBezTo>
                <a:cubicBezTo>
                  <a:pt x="8" y="169"/>
                  <a:pt x="7" y="169"/>
                  <a:pt x="7" y="170"/>
                </a:cubicBezTo>
                <a:cubicBezTo>
                  <a:pt x="8" y="170"/>
                  <a:pt x="7" y="171"/>
                  <a:pt x="7" y="171"/>
                </a:cubicBezTo>
                <a:cubicBezTo>
                  <a:pt x="3" y="170"/>
                  <a:pt x="4" y="174"/>
                  <a:pt x="1" y="173"/>
                </a:cubicBezTo>
                <a:cubicBezTo>
                  <a:pt x="1" y="174"/>
                  <a:pt x="1" y="174"/>
                  <a:pt x="1" y="174"/>
                </a:cubicBezTo>
                <a:cubicBezTo>
                  <a:pt x="1" y="175"/>
                  <a:pt x="1" y="175"/>
                  <a:pt x="1" y="175"/>
                </a:cubicBezTo>
                <a:cubicBezTo>
                  <a:pt x="3" y="175"/>
                  <a:pt x="2" y="178"/>
                  <a:pt x="4" y="177"/>
                </a:cubicBezTo>
                <a:cubicBezTo>
                  <a:pt x="4" y="177"/>
                  <a:pt x="5" y="178"/>
                  <a:pt x="5" y="178"/>
                </a:cubicBezTo>
                <a:cubicBezTo>
                  <a:pt x="6" y="178"/>
                  <a:pt x="7" y="179"/>
                  <a:pt x="6" y="179"/>
                </a:cubicBezTo>
                <a:cubicBezTo>
                  <a:pt x="7" y="180"/>
                  <a:pt x="7" y="180"/>
                  <a:pt x="7" y="180"/>
                </a:cubicBezTo>
                <a:cubicBezTo>
                  <a:pt x="7" y="180"/>
                  <a:pt x="8" y="181"/>
                  <a:pt x="9" y="181"/>
                </a:cubicBezTo>
                <a:cubicBezTo>
                  <a:pt x="9" y="181"/>
                  <a:pt x="9" y="181"/>
                  <a:pt x="9" y="181"/>
                </a:cubicBezTo>
                <a:cubicBezTo>
                  <a:pt x="10" y="181"/>
                  <a:pt x="10" y="182"/>
                  <a:pt x="10" y="182"/>
                </a:cubicBezTo>
                <a:cubicBezTo>
                  <a:pt x="15" y="182"/>
                  <a:pt x="19" y="182"/>
                  <a:pt x="23" y="182"/>
                </a:cubicBezTo>
                <a:cubicBezTo>
                  <a:pt x="25" y="183"/>
                  <a:pt x="27" y="180"/>
                  <a:pt x="28" y="182"/>
                </a:cubicBezTo>
                <a:cubicBezTo>
                  <a:pt x="27" y="184"/>
                  <a:pt x="23" y="183"/>
                  <a:pt x="21" y="183"/>
                </a:cubicBezTo>
                <a:cubicBezTo>
                  <a:pt x="21" y="183"/>
                  <a:pt x="21" y="184"/>
                  <a:pt x="21" y="184"/>
                </a:cubicBezTo>
                <a:cubicBezTo>
                  <a:pt x="21" y="184"/>
                  <a:pt x="21" y="184"/>
                  <a:pt x="21" y="184"/>
                </a:cubicBezTo>
                <a:cubicBezTo>
                  <a:pt x="19" y="183"/>
                  <a:pt x="19" y="184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5"/>
                  <a:pt x="16" y="187"/>
                  <a:pt x="14" y="186"/>
                </a:cubicBezTo>
                <a:cubicBezTo>
                  <a:pt x="14" y="186"/>
                  <a:pt x="14" y="186"/>
                  <a:pt x="14" y="186"/>
                </a:cubicBezTo>
                <a:cubicBezTo>
                  <a:pt x="13" y="186"/>
                  <a:pt x="12" y="187"/>
                  <a:pt x="11" y="187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9" y="187"/>
                  <a:pt x="9" y="189"/>
                  <a:pt x="8" y="191"/>
                </a:cubicBezTo>
                <a:cubicBezTo>
                  <a:pt x="8" y="191"/>
                  <a:pt x="8" y="191"/>
                  <a:pt x="7" y="191"/>
                </a:cubicBezTo>
                <a:cubicBezTo>
                  <a:pt x="8" y="191"/>
                  <a:pt x="7" y="191"/>
                  <a:pt x="6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6" y="191"/>
                  <a:pt x="6" y="191"/>
                  <a:pt x="6" y="191"/>
                </a:cubicBezTo>
                <a:cubicBezTo>
                  <a:pt x="5" y="191"/>
                  <a:pt x="4" y="192"/>
                  <a:pt x="4" y="192"/>
                </a:cubicBezTo>
                <a:cubicBezTo>
                  <a:pt x="4" y="192"/>
                  <a:pt x="4" y="193"/>
                  <a:pt x="5" y="193"/>
                </a:cubicBezTo>
                <a:cubicBezTo>
                  <a:pt x="5" y="193"/>
                  <a:pt x="5" y="193"/>
                  <a:pt x="5" y="193"/>
                </a:cubicBezTo>
                <a:cubicBezTo>
                  <a:pt x="7" y="194"/>
                  <a:pt x="9" y="193"/>
                  <a:pt x="10" y="193"/>
                </a:cubicBezTo>
                <a:cubicBezTo>
                  <a:pt x="10" y="193"/>
                  <a:pt x="10" y="193"/>
                  <a:pt x="11" y="193"/>
                </a:cubicBezTo>
                <a:cubicBezTo>
                  <a:pt x="12" y="193"/>
                  <a:pt x="14" y="193"/>
                  <a:pt x="15" y="192"/>
                </a:cubicBezTo>
                <a:cubicBezTo>
                  <a:pt x="16" y="193"/>
                  <a:pt x="17" y="193"/>
                  <a:pt x="19" y="193"/>
                </a:cubicBezTo>
                <a:cubicBezTo>
                  <a:pt x="20" y="193"/>
                  <a:pt x="19" y="192"/>
                  <a:pt x="20" y="192"/>
                </a:cubicBezTo>
                <a:cubicBezTo>
                  <a:pt x="21" y="192"/>
                  <a:pt x="25" y="193"/>
                  <a:pt x="27" y="192"/>
                </a:cubicBezTo>
                <a:cubicBezTo>
                  <a:pt x="27" y="191"/>
                  <a:pt x="29" y="192"/>
                  <a:pt x="29" y="190"/>
                </a:cubicBezTo>
                <a:cubicBezTo>
                  <a:pt x="29" y="190"/>
                  <a:pt x="30" y="190"/>
                  <a:pt x="31" y="190"/>
                </a:cubicBezTo>
                <a:cubicBezTo>
                  <a:pt x="32" y="196"/>
                  <a:pt x="24" y="193"/>
                  <a:pt x="22" y="196"/>
                </a:cubicBezTo>
                <a:cubicBezTo>
                  <a:pt x="21" y="196"/>
                  <a:pt x="20" y="196"/>
                  <a:pt x="20" y="197"/>
                </a:cubicBezTo>
                <a:cubicBezTo>
                  <a:pt x="18" y="197"/>
                  <a:pt x="17" y="197"/>
                  <a:pt x="17" y="199"/>
                </a:cubicBezTo>
                <a:cubicBezTo>
                  <a:pt x="20" y="200"/>
                  <a:pt x="20" y="198"/>
                  <a:pt x="23" y="198"/>
                </a:cubicBezTo>
                <a:cubicBezTo>
                  <a:pt x="25" y="200"/>
                  <a:pt x="26" y="196"/>
                  <a:pt x="26" y="198"/>
                </a:cubicBezTo>
                <a:cubicBezTo>
                  <a:pt x="26" y="199"/>
                  <a:pt x="25" y="199"/>
                  <a:pt x="24" y="199"/>
                </a:cubicBezTo>
                <a:cubicBezTo>
                  <a:pt x="25" y="200"/>
                  <a:pt x="24" y="200"/>
                  <a:pt x="23" y="200"/>
                </a:cubicBezTo>
                <a:cubicBezTo>
                  <a:pt x="22" y="200"/>
                  <a:pt x="20" y="200"/>
                  <a:pt x="19" y="200"/>
                </a:cubicBezTo>
                <a:cubicBezTo>
                  <a:pt x="18" y="201"/>
                  <a:pt x="16" y="201"/>
                  <a:pt x="14" y="201"/>
                </a:cubicBezTo>
                <a:cubicBezTo>
                  <a:pt x="14" y="202"/>
                  <a:pt x="13" y="203"/>
                  <a:pt x="13" y="203"/>
                </a:cubicBezTo>
                <a:cubicBezTo>
                  <a:pt x="12" y="205"/>
                  <a:pt x="15" y="205"/>
                  <a:pt x="15" y="206"/>
                </a:cubicBezTo>
                <a:cubicBezTo>
                  <a:pt x="16" y="207"/>
                  <a:pt x="17" y="206"/>
                  <a:pt x="18" y="206"/>
                </a:cubicBezTo>
                <a:cubicBezTo>
                  <a:pt x="18" y="205"/>
                  <a:pt x="18" y="205"/>
                  <a:pt x="19" y="205"/>
                </a:cubicBezTo>
                <a:cubicBezTo>
                  <a:pt x="22" y="205"/>
                  <a:pt x="23" y="203"/>
                  <a:pt x="27" y="204"/>
                </a:cubicBezTo>
                <a:cubicBezTo>
                  <a:pt x="27" y="204"/>
                  <a:pt x="27" y="204"/>
                  <a:pt x="27" y="204"/>
                </a:cubicBezTo>
                <a:cubicBezTo>
                  <a:pt x="27" y="204"/>
                  <a:pt x="27" y="204"/>
                  <a:pt x="28" y="204"/>
                </a:cubicBezTo>
                <a:cubicBezTo>
                  <a:pt x="28" y="205"/>
                  <a:pt x="30" y="205"/>
                  <a:pt x="30" y="206"/>
                </a:cubicBezTo>
                <a:cubicBezTo>
                  <a:pt x="30" y="207"/>
                  <a:pt x="30" y="207"/>
                  <a:pt x="30" y="207"/>
                </a:cubicBezTo>
                <a:cubicBezTo>
                  <a:pt x="30" y="208"/>
                  <a:pt x="30" y="208"/>
                  <a:pt x="30" y="209"/>
                </a:cubicBezTo>
                <a:cubicBezTo>
                  <a:pt x="33" y="209"/>
                  <a:pt x="34" y="208"/>
                  <a:pt x="37" y="207"/>
                </a:cubicBezTo>
                <a:cubicBezTo>
                  <a:pt x="39" y="207"/>
                  <a:pt x="40" y="207"/>
                  <a:pt x="42" y="207"/>
                </a:cubicBezTo>
                <a:cubicBezTo>
                  <a:pt x="44" y="208"/>
                  <a:pt x="44" y="210"/>
                  <a:pt x="47" y="210"/>
                </a:cubicBezTo>
                <a:cubicBezTo>
                  <a:pt x="47" y="209"/>
                  <a:pt x="48" y="209"/>
                  <a:pt x="48" y="209"/>
                </a:cubicBezTo>
                <a:cubicBezTo>
                  <a:pt x="48" y="209"/>
                  <a:pt x="48" y="208"/>
                  <a:pt x="48" y="207"/>
                </a:cubicBezTo>
                <a:cubicBezTo>
                  <a:pt x="48" y="207"/>
                  <a:pt x="49" y="206"/>
                  <a:pt x="49" y="207"/>
                </a:cubicBezTo>
                <a:cubicBezTo>
                  <a:pt x="50" y="209"/>
                  <a:pt x="51" y="210"/>
                  <a:pt x="53" y="210"/>
                </a:cubicBezTo>
                <a:cubicBezTo>
                  <a:pt x="55" y="210"/>
                  <a:pt x="55" y="207"/>
                  <a:pt x="56" y="206"/>
                </a:cubicBezTo>
                <a:cubicBezTo>
                  <a:pt x="57" y="209"/>
                  <a:pt x="59" y="209"/>
                  <a:pt x="61" y="210"/>
                </a:cubicBezTo>
                <a:cubicBezTo>
                  <a:pt x="61" y="209"/>
                  <a:pt x="62" y="209"/>
                  <a:pt x="62" y="207"/>
                </a:cubicBezTo>
                <a:cubicBezTo>
                  <a:pt x="62" y="206"/>
                  <a:pt x="62" y="206"/>
                  <a:pt x="63" y="206"/>
                </a:cubicBezTo>
                <a:cubicBezTo>
                  <a:pt x="66" y="206"/>
                  <a:pt x="68" y="204"/>
                  <a:pt x="71" y="204"/>
                </a:cubicBezTo>
                <a:cubicBezTo>
                  <a:pt x="71" y="203"/>
                  <a:pt x="71" y="202"/>
                  <a:pt x="72" y="202"/>
                </a:cubicBezTo>
                <a:cubicBezTo>
                  <a:pt x="72" y="200"/>
                  <a:pt x="72" y="199"/>
                  <a:pt x="71" y="197"/>
                </a:cubicBezTo>
                <a:cubicBezTo>
                  <a:pt x="71" y="197"/>
                  <a:pt x="71" y="197"/>
                  <a:pt x="71" y="197"/>
                </a:cubicBezTo>
                <a:cubicBezTo>
                  <a:pt x="71" y="196"/>
                  <a:pt x="69" y="197"/>
                  <a:pt x="69" y="195"/>
                </a:cubicBezTo>
                <a:cubicBezTo>
                  <a:pt x="69" y="195"/>
                  <a:pt x="70" y="194"/>
                  <a:pt x="70" y="194"/>
                </a:cubicBezTo>
                <a:cubicBezTo>
                  <a:pt x="70" y="194"/>
                  <a:pt x="70" y="194"/>
                  <a:pt x="70" y="194"/>
                </a:cubicBezTo>
                <a:cubicBezTo>
                  <a:pt x="70" y="194"/>
                  <a:pt x="70" y="193"/>
                  <a:pt x="70" y="193"/>
                </a:cubicBezTo>
                <a:cubicBezTo>
                  <a:pt x="71" y="194"/>
                  <a:pt x="73" y="195"/>
                  <a:pt x="73" y="197"/>
                </a:cubicBezTo>
                <a:cubicBezTo>
                  <a:pt x="75" y="197"/>
                  <a:pt x="77" y="196"/>
                  <a:pt x="77" y="198"/>
                </a:cubicBezTo>
                <a:cubicBezTo>
                  <a:pt x="77" y="200"/>
                  <a:pt x="72" y="197"/>
                  <a:pt x="73" y="201"/>
                </a:cubicBezTo>
                <a:cubicBezTo>
                  <a:pt x="73" y="204"/>
                  <a:pt x="78" y="200"/>
                  <a:pt x="77" y="203"/>
                </a:cubicBezTo>
                <a:cubicBezTo>
                  <a:pt x="78" y="203"/>
                  <a:pt x="78" y="203"/>
                  <a:pt x="79" y="203"/>
                </a:cubicBezTo>
                <a:cubicBezTo>
                  <a:pt x="79" y="202"/>
                  <a:pt x="79" y="202"/>
                  <a:pt x="80" y="202"/>
                </a:cubicBezTo>
                <a:cubicBezTo>
                  <a:pt x="83" y="202"/>
                  <a:pt x="84" y="200"/>
                  <a:pt x="88" y="200"/>
                </a:cubicBezTo>
                <a:cubicBezTo>
                  <a:pt x="88" y="199"/>
                  <a:pt x="89" y="198"/>
                  <a:pt x="89" y="197"/>
                </a:cubicBezTo>
                <a:cubicBezTo>
                  <a:pt x="90" y="196"/>
                  <a:pt x="90" y="194"/>
                  <a:pt x="91" y="194"/>
                </a:cubicBezTo>
                <a:cubicBezTo>
                  <a:pt x="92" y="194"/>
                  <a:pt x="92" y="195"/>
                  <a:pt x="92" y="196"/>
                </a:cubicBezTo>
                <a:cubicBezTo>
                  <a:pt x="93" y="196"/>
                  <a:pt x="93" y="196"/>
                  <a:pt x="93" y="197"/>
                </a:cubicBezTo>
                <a:cubicBezTo>
                  <a:pt x="94" y="197"/>
                  <a:pt x="95" y="198"/>
                  <a:pt x="97" y="198"/>
                </a:cubicBezTo>
                <a:cubicBezTo>
                  <a:pt x="98" y="197"/>
                  <a:pt x="97" y="196"/>
                  <a:pt x="98" y="196"/>
                </a:cubicBezTo>
                <a:cubicBezTo>
                  <a:pt x="99" y="196"/>
                  <a:pt x="99" y="195"/>
                  <a:pt x="100" y="195"/>
                </a:cubicBezTo>
                <a:cubicBezTo>
                  <a:pt x="100" y="195"/>
                  <a:pt x="100" y="195"/>
                  <a:pt x="100" y="194"/>
                </a:cubicBezTo>
                <a:cubicBezTo>
                  <a:pt x="101" y="194"/>
                  <a:pt x="102" y="192"/>
                  <a:pt x="104" y="191"/>
                </a:cubicBezTo>
                <a:cubicBezTo>
                  <a:pt x="104" y="191"/>
                  <a:pt x="104" y="191"/>
                  <a:pt x="104" y="191"/>
                </a:cubicBezTo>
                <a:cubicBezTo>
                  <a:pt x="105" y="191"/>
                  <a:pt x="106" y="191"/>
                  <a:pt x="107" y="191"/>
                </a:cubicBezTo>
                <a:cubicBezTo>
                  <a:pt x="107" y="190"/>
                  <a:pt x="107" y="189"/>
                  <a:pt x="108" y="189"/>
                </a:cubicBezTo>
                <a:cubicBezTo>
                  <a:pt x="108" y="190"/>
                  <a:pt x="109" y="189"/>
                  <a:pt x="110" y="190"/>
                </a:cubicBezTo>
                <a:cubicBezTo>
                  <a:pt x="110" y="190"/>
                  <a:pt x="110" y="190"/>
                  <a:pt x="111" y="190"/>
                </a:cubicBezTo>
                <a:cubicBezTo>
                  <a:pt x="111" y="191"/>
                  <a:pt x="113" y="191"/>
                  <a:pt x="113" y="192"/>
                </a:cubicBezTo>
                <a:cubicBezTo>
                  <a:pt x="117" y="191"/>
                  <a:pt x="119" y="193"/>
                  <a:pt x="122" y="194"/>
                </a:cubicBezTo>
                <a:cubicBezTo>
                  <a:pt x="122" y="193"/>
                  <a:pt x="122" y="192"/>
                  <a:pt x="123" y="191"/>
                </a:cubicBezTo>
                <a:cubicBezTo>
                  <a:pt x="123" y="190"/>
                  <a:pt x="123" y="189"/>
                  <a:pt x="124" y="189"/>
                </a:cubicBezTo>
                <a:cubicBezTo>
                  <a:pt x="125" y="188"/>
                  <a:pt x="126" y="189"/>
                  <a:pt x="126" y="190"/>
                </a:cubicBezTo>
                <a:cubicBezTo>
                  <a:pt x="126" y="191"/>
                  <a:pt x="126" y="192"/>
                  <a:pt x="125" y="192"/>
                </a:cubicBezTo>
                <a:cubicBezTo>
                  <a:pt x="125" y="193"/>
                  <a:pt x="125" y="193"/>
                  <a:pt x="124" y="193"/>
                </a:cubicBezTo>
                <a:cubicBezTo>
                  <a:pt x="124" y="197"/>
                  <a:pt x="127" y="194"/>
                  <a:pt x="129" y="194"/>
                </a:cubicBezTo>
                <a:cubicBezTo>
                  <a:pt x="129" y="193"/>
                  <a:pt x="129" y="192"/>
                  <a:pt x="130" y="191"/>
                </a:cubicBezTo>
                <a:cubicBezTo>
                  <a:pt x="131" y="191"/>
                  <a:pt x="132" y="191"/>
                  <a:pt x="131" y="192"/>
                </a:cubicBezTo>
                <a:cubicBezTo>
                  <a:pt x="133" y="192"/>
                  <a:pt x="134" y="192"/>
                  <a:pt x="135" y="192"/>
                </a:cubicBezTo>
                <a:cubicBezTo>
                  <a:pt x="135" y="194"/>
                  <a:pt x="136" y="194"/>
                  <a:pt x="136" y="195"/>
                </a:cubicBezTo>
                <a:cubicBezTo>
                  <a:pt x="136" y="196"/>
                  <a:pt x="138" y="195"/>
                  <a:pt x="138" y="197"/>
                </a:cubicBezTo>
                <a:cubicBezTo>
                  <a:pt x="140" y="197"/>
                  <a:pt x="140" y="195"/>
                  <a:pt x="142" y="196"/>
                </a:cubicBezTo>
                <a:cubicBezTo>
                  <a:pt x="143" y="196"/>
                  <a:pt x="143" y="196"/>
                  <a:pt x="143" y="197"/>
                </a:cubicBezTo>
                <a:cubicBezTo>
                  <a:pt x="145" y="197"/>
                  <a:pt x="145" y="196"/>
                  <a:pt x="147" y="196"/>
                </a:cubicBezTo>
                <a:cubicBezTo>
                  <a:pt x="147" y="193"/>
                  <a:pt x="146" y="192"/>
                  <a:pt x="146" y="190"/>
                </a:cubicBezTo>
                <a:cubicBezTo>
                  <a:pt x="143" y="190"/>
                  <a:pt x="143" y="188"/>
                  <a:pt x="143" y="186"/>
                </a:cubicBezTo>
                <a:cubicBezTo>
                  <a:pt x="145" y="186"/>
                  <a:pt x="145" y="187"/>
                  <a:pt x="147" y="187"/>
                </a:cubicBezTo>
                <a:cubicBezTo>
                  <a:pt x="147" y="186"/>
                  <a:pt x="148" y="184"/>
                  <a:pt x="150" y="184"/>
                </a:cubicBezTo>
                <a:cubicBezTo>
                  <a:pt x="151" y="183"/>
                  <a:pt x="151" y="181"/>
                  <a:pt x="153" y="180"/>
                </a:cubicBezTo>
                <a:cubicBezTo>
                  <a:pt x="153" y="180"/>
                  <a:pt x="153" y="180"/>
                  <a:pt x="153" y="180"/>
                </a:cubicBezTo>
                <a:cubicBezTo>
                  <a:pt x="153" y="179"/>
                  <a:pt x="154" y="181"/>
                  <a:pt x="154" y="179"/>
                </a:cubicBezTo>
                <a:cubicBezTo>
                  <a:pt x="154" y="179"/>
                  <a:pt x="154" y="178"/>
                  <a:pt x="154" y="178"/>
                </a:cubicBezTo>
                <a:cubicBezTo>
                  <a:pt x="155" y="178"/>
                  <a:pt x="155" y="178"/>
                  <a:pt x="155" y="177"/>
                </a:cubicBezTo>
                <a:cubicBezTo>
                  <a:pt x="155" y="177"/>
                  <a:pt x="156" y="177"/>
                  <a:pt x="156" y="177"/>
                </a:cubicBezTo>
                <a:cubicBezTo>
                  <a:pt x="157" y="176"/>
                  <a:pt x="157" y="175"/>
                  <a:pt x="157" y="173"/>
                </a:cubicBezTo>
                <a:cubicBezTo>
                  <a:pt x="157" y="173"/>
                  <a:pt x="157" y="173"/>
                  <a:pt x="157" y="173"/>
                </a:cubicBezTo>
                <a:cubicBezTo>
                  <a:pt x="157" y="173"/>
                  <a:pt x="157" y="172"/>
                  <a:pt x="157" y="172"/>
                </a:cubicBezTo>
                <a:cubicBezTo>
                  <a:pt x="157" y="172"/>
                  <a:pt x="158" y="171"/>
                  <a:pt x="158" y="171"/>
                </a:cubicBezTo>
                <a:cubicBezTo>
                  <a:pt x="158" y="170"/>
                  <a:pt x="158" y="170"/>
                  <a:pt x="159" y="170"/>
                </a:cubicBezTo>
                <a:cubicBezTo>
                  <a:pt x="159" y="169"/>
                  <a:pt x="159" y="169"/>
                  <a:pt x="159" y="169"/>
                </a:cubicBezTo>
                <a:cubicBezTo>
                  <a:pt x="159" y="169"/>
                  <a:pt x="159" y="169"/>
                  <a:pt x="160" y="169"/>
                </a:cubicBezTo>
                <a:cubicBezTo>
                  <a:pt x="160" y="169"/>
                  <a:pt x="160" y="169"/>
                  <a:pt x="160" y="169"/>
                </a:cubicBezTo>
                <a:cubicBezTo>
                  <a:pt x="161" y="167"/>
                  <a:pt x="164" y="168"/>
                  <a:pt x="164" y="165"/>
                </a:cubicBezTo>
                <a:cubicBezTo>
                  <a:pt x="164" y="165"/>
                  <a:pt x="164" y="165"/>
                  <a:pt x="164" y="165"/>
                </a:cubicBezTo>
                <a:cubicBezTo>
                  <a:pt x="164" y="165"/>
                  <a:pt x="164" y="164"/>
                  <a:pt x="164" y="164"/>
                </a:cubicBezTo>
                <a:cubicBezTo>
                  <a:pt x="164" y="164"/>
                  <a:pt x="164" y="164"/>
                  <a:pt x="164" y="164"/>
                </a:cubicBezTo>
                <a:cubicBezTo>
                  <a:pt x="164" y="163"/>
                  <a:pt x="165" y="163"/>
                  <a:pt x="164" y="162"/>
                </a:cubicBezTo>
                <a:cubicBezTo>
                  <a:pt x="166" y="161"/>
                  <a:pt x="167" y="160"/>
                  <a:pt x="167" y="159"/>
                </a:cubicBezTo>
                <a:cubicBezTo>
                  <a:pt x="168" y="159"/>
                  <a:pt x="169" y="158"/>
                  <a:pt x="169" y="157"/>
                </a:cubicBezTo>
                <a:cubicBezTo>
                  <a:pt x="169" y="155"/>
                  <a:pt x="169" y="153"/>
                  <a:pt x="169" y="151"/>
                </a:cubicBezTo>
                <a:cubicBezTo>
                  <a:pt x="170" y="150"/>
                  <a:pt x="170" y="149"/>
                  <a:pt x="170" y="148"/>
                </a:cubicBezTo>
                <a:cubicBezTo>
                  <a:pt x="170" y="148"/>
                  <a:pt x="170" y="148"/>
                  <a:pt x="170" y="147"/>
                </a:cubicBezTo>
                <a:cubicBezTo>
                  <a:pt x="170" y="147"/>
                  <a:pt x="170" y="147"/>
                  <a:pt x="170" y="147"/>
                </a:cubicBezTo>
                <a:cubicBezTo>
                  <a:pt x="170" y="145"/>
                  <a:pt x="173" y="144"/>
                  <a:pt x="171" y="142"/>
                </a:cubicBezTo>
                <a:cubicBezTo>
                  <a:pt x="171" y="142"/>
                  <a:pt x="171" y="142"/>
                  <a:pt x="171" y="142"/>
                </a:cubicBezTo>
                <a:cubicBezTo>
                  <a:pt x="171" y="140"/>
                  <a:pt x="171" y="138"/>
                  <a:pt x="171" y="135"/>
                </a:cubicBezTo>
                <a:cubicBezTo>
                  <a:pt x="170" y="135"/>
                  <a:pt x="170" y="135"/>
                  <a:pt x="170" y="134"/>
                </a:cubicBezTo>
                <a:cubicBezTo>
                  <a:pt x="170" y="134"/>
                  <a:pt x="170" y="133"/>
                  <a:pt x="170" y="132"/>
                </a:cubicBezTo>
                <a:cubicBezTo>
                  <a:pt x="172" y="133"/>
                  <a:pt x="175" y="135"/>
                  <a:pt x="175" y="132"/>
                </a:cubicBezTo>
                <a:cubicBezTo>
                  <a:pt x="175" y="132"/>
                  <a:pt x="174" y="131"/>
                  <a:pt x="174" y="131"/>
                </a:cubicBezTo>
                <a:cubicBezTo>
                  <a:pt x="175" y="129"/>
                  <a:pt x="174" y="128"/>
                  <a:pt x="173" y="127"/>
                </a:cubicBezTo>
                <a:cubicBezTo>
                  <a:pt x="173" y="127"/>
                  <a:pt x="172" y="126"/>
                  <a:pt x="173" y="126"/>
                </a:cubicBezTo>
                <a:cubicBezTo>
                  <a:pt x="174" y="126"/>
                  <a:pt x="174" y="124"/>
                  <a:pt x="175" y="124"/>
                </a:cubicBezTo>
                <a:cubicBezTo>
                  <a:pt x="176" y="124"/>
                  <a:pt x="176" y="123"/>
                  <a:pt x="176" y="122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6" y="120"/>
                  <a:pt x="175" y="120"/>
                  <a:pt x="175" y="119"/>
                </a:cubicBezTo>
                <a:cubicBezTo>
                  <a:pt x="175" y="119"/>
                  <a:pt x="174" y="119"/>
                  <a:pt x="174" y="118"/>
                </a:cubicBezTo>
                <a:cubicBezTo>
                  <a:pt x="173" y="116"/>
                  <a:pt x="173" y="113"/>
                  <a:pt x="173" y="110"/>
                </a:cubicBezTo>
                <a:cubicBezTo>
                  <a:pt x="173" y="110"/>
                  <a:pt x="173" y="109"/>
                  <a:pt x="174" y="109"/>
                </a:cubicBezTo>
                <a:cubicBezTo>
                  <a:pt x="174" y="109"/>
                  <a:pt x="174" y="109"/>
                  <a:pt x="174" y="108"/>
                </a:cubicBezTo>
                <a:cubicBezTo>
                  <a:pt x="174" y="108"/>
                  <a:pt x="175" y="108"/>
                  <a:pt x="175" y="108"/>
                </a:cubicBezTo>
                <a:cubicBezTo>
                  <a:pt x="175" y="108"/>
                  <a:pt x="175" y="107"/>
                  <a:pt x="175" y="107"/>
                </a:cubicBezTo>
                <a:cubicBezTo>
                  <a:pt x="175" y="107"/>
                  <a:pt x="174" y="106"/>
                  <a:pt x="174" y="106"/>
                </a:cubicBezTo>
                <a:cubicBezTo>
                  <a:pt x="174" y="106"/>
                  <a:pt x="175" y="106"/>
                  <a:pt x="175" y="106"/>
                </a:cubicBezTo>
                <a:cubicBezTo>
                  <a:pt x="175" y="104"/>
                  <a:pt x="175" y="104"/>
                  <a:pt x="176" y="103"/>
                </a:cubicBezTo>
                <a:cubicBezTo>
                  <a:pt x="175" y="103"/>
                  <a:pt x="175" y="101"/>
                  <a:pt x="174" y="101"/>
                </a:cubicBezTo>
                <a:cubicBezTo>
                  <a:pt x="174" y="101"/>
                  <a:pt x="173" y="101"/>
                  <a:pt x="173" y="100"/>
                </a:cubicBezTo>
                <a:cubicBezTo>
                  <a:pt x="172" y="100"/>
                  <a:pt x="173" y="98"/>
                  <a:pt x="172" y="97"/>
                </a:cubicBezTo>
                <a:cubicBezTo>
                  <a:pt x="173" y="97"/>
                  <a:pt x="173" y="95"/>
                  <a:pt x="174" y="95"/>
                </a:cubicBezTo>
                <a:cubicBezTo>
                  <a:pt x="175" y="95"/>
                  <a:pt x="175" y="95"/>
                  <a:pt x="175" y="96"/>
                </a:cubicBezTo>
                <a:cubicBezTo>
                  <a:pt x="177" y="97"/>
                  <a:pt x="179" y="98"/>
                  <a:pt x="181" y="98"/>
                </a:cubicBezTo>
                <a:cubicBezTo>
                  <a:pt x="182" y="97"/>
                  <a:pt x="183" y="95"/>
                  <a:pt x="182" y="93"/>
                </a:cubicBezTo>
                <a:cubicBezTo>
                  <a:pt x="185" y="95"/>
                  <a:pt x="187" y="92"/>
                  <a:pt x="189" y="91"/>
                </a:cubicBezTo>
                <a:cubicBezTo>
                  <a:pt x="190" y="91"/>
                  <a:pt x="190" y="91"/>
                  <a:pt x="190" y="90"/>
                </a:cubicBezTo>
                <a:cubicBezTo>
                  <a:pt x="190" y="89"/>
                  <a:pt x="190" y="88"/>
                  <a:pt x="191" y="88"/>
                </a:cubicBezTo>
                <a:cubicBezTo>
                  <a:pt x="191" y="87"/>
                  <a:pt x="191" y="86"/>
                  <a:pt x="192" y="86"/>
                </a:cubicBezTo>
                <a:cubicBezTo>
                  <a:pt x="192" y="85"/>
                  <a:pt x="192" y="84"/>
                  <a:pt x="193" y="84"/>
                </a:cubicBezTo>
                <a:cubicBezTo>
                  <a:pt x="195" y="85"/>
                  <a:pt x="198" y="86"/>
                  <a:pt x="200" y="86"/>
                </a:cubicBezTo>
                <a:cubicBezTo>
                  <a:pt x="201" y="86"/>
                  <a:pt x="201" y="85"/>
                  <a:pt x="203" y="84"/>
                </a:cubicBezTo>
                <a:cubicBezTo>
                  <a:pt x="203" y="83"/>
                  <a:pt x="205" y="83"/>
                  <a:pt x="205" y="81"/>
                </a:cubicBezTo>
                <a:cubicBezTo>
                  <a:pt x="204" y="81"/>
                  <a:pt x="204" y="80"/>
                  <a:pt x="203" y="80"/>
                </a:cubicBezTo>
                <a:cubicBezTo>
                  <a:pt x="202" y="80"/>
                  <a:pt x="201" y="80"/>
                  <a:pt x="201" y="79"/>
                </a:cubicBezTo>
                <a:cubicBezTo>
                  <a:pt x="201" y="77"/>
                  <a:pt x="204" y="77"/>
                  <a:pt x="203" y="74"/>
                </a:cubicBezTo>
                <a:cubicBezTo>
                  <a:pt x="203" y="72"/>
                  <a:pt x="202" y="68"/>
                  <a:pt x="204" y="67"/>
                </a:cubicBezTo>
                <a:cubicBezTo>
                  <a:pt x="206" y="67"/>
                  <a:pt x="205" y="70"/>
                  <a:pt x="207" y="70"/>
                </a:cubicBezTo>
                <a:cubicBezTo>
                  <a:pt x="207" y="71"/>
                  <a:pt x="208" y="71"/>
                  <a:pt x="208" y="72"/>
                </a:cubicBezTo>
                <a:cubicBezTo>
                  <a:pt x="207" y="74"/>
                  <a:pt x="206" y="76"/>
                  <a:pt x="206" y="80"/>
                </a:cubicBezTo>
                <a:cubicBezTo>
                  <a:pt x="207" y="80"/>
                  <a:pt x="208" y="80"/>
                  <a:pt x="208" y="79"/>
                </a:cubicBezTo>
                <a:cubicBezTo>
                  <a:pt x="208" y="78"/>
                  <a:pt x="208" y="78"/>
                  <a:pt x="209" y="78"/>
                </a:cubicBezTo>
                <a:cubicBezTo>
                  <a:pt x="209" y="77"/>
                  <a:pt x="209" y="76"/>
                  <a:pt x="210" y="75"/>
                </a:cubicBezTo>
                <a:cubicBezTo>
                  <a:pt x="210" y="71"/>
                  <a:pt x="209" y="68"/>
                  <a:pt x="209" y="64"/>
                </a:cubicBezTo>
                <a:close/>
                <a:moveTo>
                  <a:pt x="46" y="107"/>
                </a:moveTo>
                <a:cubicBezTo>
                  <a:pt x="46" y="109"/>
                  <a:pt x="46" y="110"/>
                  <a:pt x="46" y="111"/>
                </a:cubicBezTo>
                <a:cubicBezTo>
                  <a:pt x="47" y="112"/>
                  <a:pt x="49" y="113"/>
                  <a:pt x="49" y="115"/>
                </a:cubicBezTo>
                <a:cubicBezTo>
                  <a:pt x="50" y="115"/>
                  <a:pt x="51" y="115"/>
                  <a:pt x="51" y="116"/>
                </a:cubicBezTo>
                <a:cubicBezTo>
                  <a:pt x="52" y="116"/>
                  <a:pt x="53" y="117"/>
                  <a:pt x="54" y="117"/>
                </a:cubicBezTo>
                <a:cubicBezTo>
                  <a:pt x="54" y="115"/>
                  <a:pt x="54" y="114"/>
                  <a:pt x="52" y="114"/>
                </a:cubicBezTo>
                <a:cubicBezTo>
                  <a:pt x="53" y="111"/>
                  <a:pt x="50" y="112"/>
                  <a:pt x="50" y="109"/>
                </a:cubicBezTo>
                <a:cubicBezTo>
                  <a:pt x="47" y="110"/>
                  <a:pt x="49" y="107"/>
                  <a:pt x="46" y="107"/>
                </a:cubicBezTo>
                <a:close/>
                <a:moveTo>
                  <a:pt x="56" y="50"/>
                </a:moveTo>
                <a:cubicBezTo>
                  <a:pt x="56" y="50"/>
                  <a:pt x="56" y="49"/>
                  <a:pt x="56" y="50"/>
                </a:cubicBezTo>
                <a:cubicBezTo>
                  <a:pt x="57" y="49"/>
                  <a:pt x="57" y="48"/>
                  <a:pt x="58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61" y="47"/>
                  <a:pt x="62" y="45"/>
                  <a:pt x="62" y="42"/>
                </a:cubicBezTo>
                <a:cubicBezTo>
                  <a:pt x="61" y="42"/>
                  <a:pt x="61" y="41"/>
                  <a:pt x="61" y="41"/>
                </a:cubicBezTo>
                <a:cubicBezTo>
                  <a:pt x="60" y="41"/>
                  <a:pt x="59" y="41"/>
                  <a:pt x="57" y="41"/>
                </a:cubicBezTo>
                <a:cubicBezTo>
                  <a:pt x="56" y="42"/>
                  <a:pt x="56" y="45"/>
                  <a:pt x="54" y="46"/>
                </a:cubicBezTo>
                <a:cubicBezTo>
                  <a:pt x="54" y="47"/>
                  <a:pt x="54" y="49"/>
                  <a:pt x="53" y="50"/>
                </a:cubicBezTo>
                <a:cubicBezTo>
                  <a:pt x="52" y="51"/>
                  <a:pt x="53" y="51"/>
                  <a:pt x="53" y="52"/>
                </a:cubicBezTo>
                <a:cubicBezTo>
                  <a:pt x="54" y="52"/>
                  <a:pt x="55" y="52"/>
                  <a:pt x="56" y="50"/>
                </a:cubicBezTo>
                <a:close/>
                <a:moveTo>
                  <a:pt x="48" y="103"/>
                </a:moveTo>
                <a:cubicBezTo>
                  <a:pt x="48" y="106"/>
                  <a:pt x="52" y="104"/>
                  <a:pt x="52" y="107"/>
                </a:cubicBezTo>
                <a:cubicBezTo>
                  <a:pt x="53" y="107"/>
                  <a:pt x="55" y="107"/>
                  <a:pt x="56" y="106"/>
                </a:cubicBezTo>
                <a:cubicBezTo>
                  <a:pt x="52" y="107"/>
                  <a:pt x="53" y="103"/>
                  <a:pt x="51" y="103"/>
                </a:cubicBezTo>
                <a:cubicBezTo>
                  <a:pt x="51" y="103"/>
                  <a:pt x="50" y="103"/>
                  <a:pt x="50" y="102"/>
                </a:cubicBezTo>
                <a:cubicBezTo>
                  <a:pt x="50" y="102"/>
                  <a:pt x="49" y="103"/>
                  <a:pt x="48" y="103"/>
                </a:cubicBezTo>
                <a:close/>
                <a:moveTo>
                  <a:pt x="42" y="76"/>
                </a:moveTo>
                <a:cubicBezTo>
                  <a:pt x="42" y="76"/>
                  <a:pt x="42" y="75"/>
                  <a:pt x="43" y="75"/>
                </a:cubicBezTo>
                <a:cubicBezTo>
                  <a:pt x="43" y="75"/>
                  <a:pt x="43" y="75"/>
                  <a:pt x="43" y="74"/>
                </a:cubicBezTo>
                <a:cubicBezTo>
                  <a:pt x="42" y="74"/>
                  <a:pt x="40" y="74"/>
                  <a:pt x="39" y="74"/>
                </a:cubicBezTo>
                <a:cubicBezTo>
                  <a:pt x="39" y="75"/>
                  <a:pt x="38" y="75"/>
                  <a:pt x="38" y="75"/>
                </a:cubicBezTo>
                <a:cubicBezTo>
                  <a:pt x="37" y="76"/>
                  <a:pt x="36" y="77"/>
                  <a:pt x="36" y="78"/>
                </a:cubicBezTo>
                <a:cubicBezTo>
                  <a:pt x="39" y="79"/>
                  <a:pt x="39" y="76"/>
                  <a:pt x="42" y="76"/>
                </a:cubicBezTo>
                <a:close/>
                <a:moveTo>
                  <a:pt x="48" y="73"/>
                </a:moveTo>
                <a:cubicBezTo>
                  <a:pt x="47" y="72"/>
                  <a:pt x="47" y="71"/>
                  <a:pt x="45" y="72"/>
                </a:cubicBezTo>
                <a:cubicBezTo>
                  <a:pt x="45" y="73"/>
                  <a:pt x="45" y="74"/>
                  <a:pt x="45" y="74"/>
                </a:cubicBezTo>
                <a:cubicBezTo>
                  <a:pt x="47" y="74"/>
                  <a:pt x="48" y="74"/>
                  <a:pt x="48" y="73"/>
                </a:cubicBezTo>
                <a:close/>
                <a:moveTo>
                  <a:pt x="51" y="58"/>
                </a:moveTo>
                <a:cubicBezTo>
                  <a:pt x="51" y="59"/>
                  <a:pt x="51" y="60"/>
                  <a:pt x="51" y="61"/>
                </a:cubicBezTo>
                <a:cubicBezTo>
                  <a:pt x="53" y="61"/>
                  <a:pt x="52" y="63"/>
                  <a:pt x="53" y="64"/>
                </a:cubicBezTo>
                <a:cubicBezTo>
                  <a:pt x="53" y="65"/>
                  <a:pt x="54" y="65"/>
                  <a:pt x="55" y="66"/>
                </a:cubicBezTo>
                <a:cubicBezTo>
                  <a:pt x="53" y="67"/>
                  <a:pt x="48" y="65"/>
                  <a:pt x="48" y="68"/>
                </a:cubicBezTo>
                <a:cubicBezTo>
                  <a:pt x="49" y="68"/>
                  <a:pt x="50" y="68"/>
                  <a:pt x="50" y="68"/>
                </a:cubicBezTo>
                <a:cubicBezTo>
                  <a:pt x="50" y="68"/>
                  <a:pt x="50" y="69"/>
                  <a:pt x="50" y="69"/>
                </a:cubicBezTo>
                <a:cubicBezTo>
                  <a:pt x="51" y="69"/>
                  <a:pt x="51" y="68"/>
                  <a:pt x="52" y="68"/>
                </a:cubicBezTo>
                <a:cubicBezTo>
                  <a:pt x="52" y="67"/>
                  <a:pt x="54" y="67"/>
                  <a:pt x="56" y="67"/>
                </a:cubicBezTo>
                <a:cubicBezTo>
                  <a:pt x="55" y="63"/>
                  <a:pt x="58" y="61"/>
                  <a:pt x="57" y="56"/>
                </a:cubicBezTo>
                <a:cubicBezTo>
                  <a:pt x="57" y="55"/>
                  <a:pt x="56" y="55"/>
                  <a:pt x="56" y="54"/>
                </a:cubicBezTo>
                <a:cubicBezTo>
                  <a:pt x="52" y="54"/>
                  <a:pt x="49" y="54"/>
                  <a:pt x="47" y="55"/>
                </a:cubicBezTo>
                <a:cubicBezTo>
                  <a:pt x="47" y="55"/>
                  <a:pt x="47" y="55"/>
                  <a:pt x="47" y="56"/>
                </a:cubicBezTo>
                <a:cubicBezTo>
                  <a:pt x="47" y="56"/>
                  <a:pt x="48" y="57"/>
                  <a:pt x="49" y="57"/>
                </a:cubicBezTo>
                <a:cubicBezTo>
                  <a:pt x="50" y="58"/>
                  <a:pt x="51" y="57"/>
                  <a:pt x="51" y="58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6" name="Rectangle 12"/>
          <p:cNvSpPr>
            <a:spLocks noChangeArrowheads="1"/>
          </p:cNvSpPr>
          <p:nvPr/>
        </p:nvSpPr>
        <p:spPr bwMode="auto">
          <a:xfrm>
            <a:off x="13865022" y="3185959"/>
            <a:ext cx="1232550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IRELAND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7" name="Freeform 13"/>
          <p:cNvSpPr>
            <a:spLocks noEditPoints="1"/>
          </p:cNvSpPr>
          <p:nvPr/>
        </p:nvSpPr>
        <p:spPr bwMode="auto">
          <a:xfrm>
            <a:off x="18783794" y="2387703"/>
            <a:ext cx="1853324" cy="1375078"/>
          </a:xfrm>
          <a:custGeom>
            <a:avLst/>
            <a:gdLst>
              <a:gd name="T0" fmla="*/ 216570 w 232"/>
              <a:gd name="T1" fmla="*/ 577185 h 184"/>
              <a:gd name="T2" fmla="*/ 259885 w 232"/>
              <a:gd name="T3" fmla="*/ 477371 h 184"/>
              <a:gd name="T4" fmla="*/ 324856 w 232"/>
              <a:gd name="T5" fmla="*/ 381897 h 184"/>
              <a:gd name="T6" fmla="*/ 376833 w 232"/>
              <a:gd name="T7" fmla="*/ 386237 h 184"/>
              <a:gd name="T8" fmla="*/ 333519 w 232"/>
              <a:gd name="T9" fmla="*/ 308121 h 184"/>
              <a:gd name="T10" fmla="*/ 320524 w 232"/>
              <a:gd name="T11" fmla="*/ 199628 h 184"/>
              <a:gd name="T12" fmla="*/ 355176 w 232"/>
              <a:gd name="T13" fmla="*/ 65096 h 184"/>
              <a:gd name="T14" fmla="*/ 346513 w 232"/>
              <a:gd name="T15" fmla="*/ 13019 h 184"/>
              <a:gd name="T16" fmla="*/ 246890 w 232"/>
              <a:gd name="T17" fmla="*/ 73776 h 184"/>
              <a:gd name="T18" fmla="*/ 190582 w 232"/>
              <a:gd name="T19" fmla="*/ 134532 h 184"/>
              <a:gd name="T20" fmla="*/ 64971 w 232"/>
              <a:gd name="T21" fmla="*/ 164910 h 184"/>
              <a:gd name="T22" fmla="*/ 60640 w 232"/>
              <a:gd name="T23" fmla="*/ 264724 h 184"/>
              <a:gd name="T24" fmla="*/ 99622 w 232"/>
              <a:gd name="T25" fmla="*/ 199628 h 184"/>
              <a:gd name="T26" fmla="*/ 281542 w 232"/>
              <a:gd name="T27" fmla="*/ 169250 h 184"/>
              <a:gd name="T28" fmla="*/ 246890 w 232"/>
              <a:gd name="T29" fmla="*/ 169250 h 184"/>
              <a:gd name="T30" fmla="*/ 177588 w 232"/>
              <a:gd name="T31" fmla="*/ 264724 h 184"/>
              <a:gd name="T32" fmla="*/ 103954 w 232"/>
              <a:gd name="T33" fmla="*/ 264724 h 184"/>
              <a:gd name="T34" fmla="*/ 21657 w 232"/>
              <a:gd name="T35" fmla="*/ 264724 h 184"/>
              <a:gd name="T36" fmla="*/ 8663 w 232"/>
              <a:gd name="T37" fmla="*/ 325480 h 184"/>
              <a:gd name="T38" fmla="*/ 25988 w 232"/>
              <a:gd name="T39" fmla="*/ 425294 h 184"/>
              <a:gd name="T40" fmla="*/ 43314 w 232"/>
              <a:gd name="T41" fmla="*/ 546807 h 184"/>
              <a:gd name="T42" fmla="*/ 69303 w 232"/>
              <a:gd name="T43" fmla="*/ 703038 h 184"/>
              <a:gd name="T44" fmla="*/ 225233 w 232"/>
              <a:gd name="T45" fmla="*/ 724736 h 184"/>
              <a:gd name="T46" fmla="*/ 294536 w 232"/>
              <a:gd name="T47" fmla="*/ 269064 h 184"/>
              <a:gd name="T48" fmla="*/ 372501 w 232"/>
              <a:gd name="T49" fmla="*/ 473032 h 184"/>
              <a:gd name="T50" fmla="*/ 90960 w 232"/>
              <a:gd name="T51" fmla="*/ 221327 h 184"/>
              <a:gd name="T52" fmla="*/ 129942 w 232"/>
              <a:gd name="T53" fmla="*/ 199628 h 184"/>
              <a:gd name="T54" fmla="*/ 519769 w 232"/>
              <a:gd name="T55" fmla="*/ 499070 h 184"/>
              <a:gd name="T56" fmla="*/ 411484 w 232"/>
              <a:gd name="T57" fmla="*/ 138872 h 184"/>
              <a:gd name="T58" fmla="*/ 450467 w 232"/>
              <a:gd name="T59" fmla="*/ 486051 h 184"/>
              <a:gd name="T60" fmla="*/ 43314 w 232"/>
              <a:gd name="T61" fmla="*/ 629262 h 184"/>
              <a:gd name="T62" fmla="*/ 30320 w 232"/>
              <a:gd name="T63" fmla="*/ 559826 h 184"/>
              <a:gd name="T64" fmla="*/ 450467 w 232"/>
              <a:gd name="T65" fmla="*/ 720397 h 184"/>
              <a:gd name="T66" fmla="*/ 428810 w 232"/>
              <a:gd name="T67" fmla="*/ 772474 h 184"/>
              <a:gd name="T68" fmla="*/ 502444 w 232"/>
              <a:gd name="T69" fmla="*/ 733416 h 184"/>
              <a:gd name="T70" fmla="*/ 541426 w 232"/>
              <a:gd name="T71" fmla="*/ 772474 h 184"/>
              <a:gd name="T72" fmla="*/ 415815 w 232"/>
              <a:gd name="T73" fmla="*/ 655301 h 184"/>
              <a:gd name="T74" fmla="*/ 1000556 w 232"/>
              <a:gd name="T75" fmla="*/ 698698 h 184"/>
              <a:gd name="T76" fmla="*/ 632386 w 232"/>
              <a:gd name="T77" fmla="*/ 429634 h 184"/>
              <a:gd name="T78" fmla="*/ 558752 w 232"/>
              <a:gd name="T79" fmla="*/ 468692 h 184"/>
              <a:gd name="T80" fmla="*/ 519769 w 232"/>
              <a:gd name="T81" fmla="*/ 499070 h 184"/>
              <a:gd name="T82" fmla="*/ 450467 w 232"/>
              <a:gd name="T83" fmla="*/ 442653 h 184"/>
              <a:gd name="T84" fmla="*/ 437472 w 232"/>
              <a:gd name="T85" fmla="*/ 507749 h 184"/>
              <a:gd name="T86" fmla="*/ 420147 w 232"/>
              <a:gd name="T87" fmla="*/ 542467 h 184"/>
              <a:gd name="T88" fmla="*/ 493781 w 232"/>
              <a:gd name="T89" fmla="*/ 655301 h 184"/>
              <a:gd name="T90" fmla="*/ 576077 w 232"/>
              <a:gd name="T91" fmla="*/ 655301 h 184"/>
              <a:gd name="T92" fmla="*/ 597735 w 232"/>
              <a:gd name="T93" fmla="*/ 594544 h 184"/>
              <a:gd name="T94" fmla="*/ 636717 w 232"/>
              <a:gd name="T95" fmla="*/ 559826 h 184"/>
              <a:gd name="T96" fmla="*/ 593403 w 232"/>
              <a:gd name="T97" fmla="*/ 690019 h 184"/>
              <a:gd name="T98" fmla="*/ 623723 w 232"/>
              <a:gd name="T99" fmla="*/ 707377 h 184"/>
              <a:gd name="T100" fmla="*/ 376833 w 232"/>
              <a:gd name="T101" fmla="*/ 681339 h 184"/>
              <a:gd name="T102" fmla="*/ 376833 w 232"/>
              <a:gd name="T103" fmla="*/ 716057 h 184"/>
              <a:gd name="T104" fmla="*/ 294536 w 232"/>
              <a:gd name="T105" fmla="*/ 681339 h 184"/>
              <a:gd name="T106" fmla="*/ 372501 w 232"/>
              <a:gd name="T107" fmla="*/ 650961 h 184"/>
              <a:gd name="T108" fmla="*/ 346513 w 232"/>
              <a:gd name="T109" fmla="*/ 577185 h 184"/>
              <a:gd name="T110" fmla="*/ 264216 w 232"/>
              <a:gd name="T111" fmla="*/ 551147 h 184"/>
              <a:gd name="T112" fmla="*/ 259885 w 232"/>
              <a:gd name="T113" fmla="*/ 650961 h 184"/>
              <a:gd name="T114" fmla="*/ 229565 w 232"/>
              <a:gd name="T115" fmla="*/ 668320 h 184"/>
              <a:gd name="T116" fmla="*/ 355176 w 232"/>
              <a:gd name="T117" fmla="*/ 690019 h 184"/>
              <a:gd name="T118" fmla="*/ 294536 w 232"/>
              <a:gd name="T119" fmla="*/ 71171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2" h="184">
                <a:moveTo>
                  <a:pt x="51" y="161"/>
                </a:moveTo>
                <a:cubicBezTo>
                  <a:pt x="50" y="159"/>
                  <a:pt x="48" y="157"/>
                  <a:pt x="46" y="156"/>
                </a:cubicBezTo>
                <a:cubicBezTo>
                  <a:pt x="47" y="155"/>
                  <a:pt x="48" y="155"/>
                  <a:pt x="47" y="154"/>
                </a:cubicBezTo>
                <a:cubicBezTo>
                  <a:pt x="47" y="153"/>
                  <a:pt x="44" y="153"/>
                  <a:pt x="45" y="150"/>
                </a:cubicBezTo>
                <a:cubicBezTo>
                  <a:pt x="46" y="150"/>
                  <a:pt x="45" y="148"/>
                  <a:pt x="46" y="148"/>
                </a:cubicBezTo>
                <a:cubicBezTo>
                  <a:pt x="47" y="149"/>
                  <a:pt x="48" y="149"/>
                  <a:pt x="49" y="149"/>
                </a:cubicBezTo>
                <a:cubicBezTo>
                  <a:pt x="49" y="148"/>
                  <a:pt x="50" y="148"/>
                  <a:pt x="50" y="147"/>
                </a:cubicBezTo>
                <a:cubicBezTo>
                  <a:pt x="51" y="147"/>
                  <a:pt x="51" y="145"/>
                  <a:pt x="52" y="145"/>
                </a:cubicBezTo>
                <a:cubicBezTo>
                  <a:pt x="51" y="143"/>
                  <a:pt x="50" y="142"/>
                  <a:pt x="49" y="142"/>
                </a:cubicBezTo>
                <a:cubicBezTo>
                  <a:pt x="50" y="140"/>
                  <a:pt x="49" y="140"/>
                  <a:pt x="48" y="138"/>
                </a:cubicBezTo>
                <a:cubicBezTo>
                  <a:pt x="47" y="135"/>
                  <a:pt x="50" y="136"/>
                  <a:pt x="50" y="133"/>
                </a:cubicBezTo>
                <a:cubicBezTo>
                  <a:pt x="51" y="130"/>
                  <a:pt x="47" y="132"/>
                  <a:pt x="47" y="129"/>
                </a:cubicBezTo>
                <a:cubicBezTo>
                  <a:pt x="49" y="129"/>
                  <a:pt x="49" y="128"/>
                  <a:pt x="50" y="128"/>
                </a:cubicBezTo>
                <a:cubicBezTo>
                  <a:pt x="50" y="127"/>
                  <a:pt x="52" y="127"/>
                  <a:pt x="52" y="126"/>
                </a:cubicBezTo>
                <a:cubicBezTo>
                  <a:pt x="55" y="127"/>
                  <a:pt x="56" y="125"/>
                  <a:pt x="57" y="124"/>
                </a:cubicBezTo>
                <a:cubicBezTo>
                  <a:pt x="58" y="121"/>
                  <a:pt x="53" y="123"/>
                  <a:pt x="54" y="120"/>
                </a:cubicBezTo>
                <a:cubicBezTo>
                  <a:pt x="56" y="120"/>
                  <a:pt x="59" y="120"/>
                  <a:pt x="62" y="120"/>
                </a:cubicBezTo>
                <a:cubicBezTo>
                  <a:pt x="62" y="119"/>
                  <a:pt x="63" y="119"/>
                  <a:pt x="63" y="118"/>
                </a:cubicBezTo>
                <a:cubicBezTo>
                  <a:pt x="64" y="118"/>
                  <a:pt x="64" y="116"/>
                  <a:pt x="65" y="116"/>
                </a:cubicBezTo>
                <a:cubicBezTo>
                  <a:pt x="65" y="115"/>
                  <a:pt x="65" y="114"/>
                  <a:pt x="64" y="113"/>
                </a:cubicBezTo>
                <a:cubicBezTo>
                  <a:pt x="64" y="113"/>
                  <a:pt x="62" y="113"/>
                  <a:pt x="62" y="112"/>
                </a:cubicBezTo>
                <a:cubicBezTo>
                  <a:pt x="62" y="111"/>
                  <a:pt x="61" y="110"/>
                  <a:pt x="60" y="110"/>
                </a:cubicBezTo>
                <a:cubicBezTo>
                  <a:pt x="60" y="108"/>
                  <a:pt x="64" y="109"/>
                  <a:pt x="63" y="111"/>
                </a:cubicBezTo>
                <a:cubicBezTo>
                  <a:pt x="65" y="111"/>
                  <a:pt x="66" y="110"/>
                  <a:pt x="66" y="109"/>
                </a:cubicBezTo>
                <a:cubicBezTo>
                  <a:pt x="68" y="109"/>
                  <a:pt x="67" y="112"/>
                  <a:pt x="69" y="112"/>
                </a:cubicBezTo>
                <a:cubicBezTo>
                  <a:pt x="70" y="111"/>
                  <a:pt x="70" y="110"/>
                  <a:pt x="70" y="109"/>
                </a:cubicBezTo>
                <a:cubicBezTo>
                  <a:pt x="70" y="108"/>
                  <a:pt x="71" y="108"/>
                  <a:pt x="71" y="107"/>
                </a:cubicBezTo>
                <a:cubicBezTo>
                  <a:pt x="71" y="107"/>
                  <a:pt x="71" y="106"/>
                  <a:pt x="71" y="106"/>
                </a:cubicBezTo>
                <a:cubicBezTo>
                  <a:pt x="72" y="103"/>
                  <a:pt x="74" y="97"/>
                  <a:pt x="70" y="96"/>
                </a:cubicBezTo>
                <a:cubicBezTo>
                  <a:pt x="70" y="96"/>
                  <a:pt x="71" y="96"/>
                  <a:pt x="71" y="95"/>
                </a:cubicBezTo>
                <a:cubicBezTo>
                  <a:pt x="70" y="94"/>
                  <a:pt x="71" y="93"/>
                  <a:pt x="71" y="93"/>
                </a:cubicBezTo>
                <a:cubicBezTo>
                  <a:pt x="72" y="92"/>
                  <a:pt x="72" y="90"/>
                  <a:pt x="73" y="90"/>
                </a:cubicBezTo>
                <a:cubicBezTo>
                  <a:pt x="74" y="89"/>
                  <a:pt x="75" y="89"/>
                  <a:pt x="75" y="88"/>
                </a:cubicBezTo>
                <a:cubicBezTo>
                  <a:pt x="75" y="86"/>
                  <a:pt x="77" y="87"/>
                  <a:pt x="79" y="87"/>
                </a:cubicBezTo>
                <a:cubicBezTo>
                  <a:pt x="80" y="91"/>
                  <a:pt x="76" y="90"/>
                  <a:pt x="74" y="91"/>
                </a:cubicBezTo>
                <a:cubicBezTo>
                  <a:pt x="75" y="92"/>
                  <a:pt x="75" y="93"/>
                  <a:pt x="77" y="93"/>
                </a:cubicBezTo>
                <a:cubicBezTo>
                  <a:pt x="77" y="93"/>
                  <a:pt x="77" y="93"/>
                  <a:pt x="78" y="93"/>
                </a:cubicBezTo>
                <a:cubicBezTo>
                  <a:pt x="80" y="93"/>
                  <a:pt x="79" y="95"/>
                  <a:pt x="80" y="96"/>
                </a:cubicBezTo>
                <a:cubicBezTo>
                  <a:pt x="81" y="96"/>
                  <a:pt x="81" y="95"/>
                  <a:pt x="81" y="94"/>
                </a:cubicBezTo>
                <a:cubicBezTo>
                  <a:pt x="82" y="93"/>
                  <a:pt x="82" y="92"/>
                  <a:pt x="82" y="91"/>
                </a:cubicBezTo>
                <a:cubicBezTo>
                  <a:pt x="85" y="90"/>
                  <a:pt x="84" y="94"/>
                  <a:pt x="86" y="95"/>
                </a:cubicBezTo>
                <a:cubicBezTo>
                  <a:pt x="87" y="95"/>
                  <a:pt x="86" y="93"/>
                  <a:pt x="87" y="93"/>
                </a:cubicBezTo>
                <a:cubicBezTo>
                  <a:pt x="87" y="93"/>
                  <a:pt x="87" y="93"/>
                  <a:pt x="87" y="93"/>
                </a:cubicBezTo>
                <a:cubicBezTo>
                  <a:pt x="88" y="92"/>
                  <a:pt x="87" y="90"/>
                  <a:pt x="87" y="89"/>
                </a:cubicBezTo>
                <a:cubicBezTo>
                  <a:pt x="89" y="90"/>
                  <a:pt x="90" y="89"/>
                  <a:pt x="90" y="88"/>
                </a:cubicBezTo>
                <a:cubicBezTo>
                  <a:pt x="90" y="87"/>
                  <a:pt x="90" y="86"/>
                  <a:pt x="91" y="87"/>
                </a:cubicBezTo>
                <a:cubicBezTo>
                  <a:pt x="91" y="86"/>
                  <a:pt x="92" y="85"/>
                  <a:pt x="93" y="85"/>
                </a:cubicBezTo>
                <a:cubicBezTo>
                  <a:pt x="94" y="85"/>
                  <a:pt x="93" y="83"/>
                  <a:pt x="95" y="83"/>
                </a:cubicBezTo>
                <a:cubicBezTo>
                  <a:pt x="94" y="81"/>
                  <a:pt x="94" y="78"/>
                  <a:pt x="93" y="77"/>
                </a:cubicBezTo>
                <a:cubicBezTo>
                  <a:pt x="92" y="75"/>
                  <a:pt x="91" y="75"/>
                  <a:pt x="90" y="73"/>
                </a:cubicBezTo>
                <a:cubicBezTo>
                  <a:pt x="89" y="73"/>
                  <a:pt x="89" y="73"/>
                  <a:pt x="88" y="72"/>
                </a:cubicBezTo>
                <a:cubicBezTo>
                  <a:pt x="87" y="72"/>
                  <a:pt x="86" y="72"/>
                  <a:pt x="85" y="72"/>
                </a:cubicBezTo>
                <a:cubicBezTo>
                  <a:pt x="84" y="72"/>
                  <a:pt x="83" y="72"/>
                  <a:pt x="83" y="71"/>
                </a:cubicBezTo>
                <a:cubicBezTo>
                  <a:pt x="81" y="71"/>
                  <a:pt x="81" y="73"/>
                  <a:pt x="79" y="72"/>
                </a:cubicBezTo>
                <a:cubicBezTo>
                  <a:pt x="79" y="71"/>
                  <a:pt x="77" y="72"/>
                  <a:pt x="77" y="71"/>
                </a:cubicBezTo>
                <a:cubicBezTo>
                  <a:pt x="77" y="70"/>
                  <a:pt x="77" y="70"/>
                  <a:pt x="76" y="70"/>
                </a:cubicBezTo>
                <a:cubicBezTo>
                  <a:pt x="76" y="68"/>
                  <a:pt x="75" y="68"/>
                  <a:pt x="73" y="68"/>
                </a:cubicBezTo>
                <a:cubicBezTo>
                  <a:pt x="73" y="68"/>
                  <a:pt x="73" y="69"/>
                  <a:pt x="72" y="69"/>
                </a:cubicBezTo>
                <a:cubicBezTo>
                  <a:pt x="72" y="70"/>
                  <a:pt x="74" y="74"/>
                  <a:pt x="71" y="73"/>
                </a:cubicBezTo>
                <a:cubicBezTo>
                  <a:pt x="71" y="73"/>
                  <a:pt x="71" y="71"/>
                  <a:pt x="71" y="71"/>
                </a:cubicBezTo>
                <a:cubicBezTo>
                  <a:pt x="72" y="70"/>
                  <a:pt x="71" y="69"/>
                  <a:pt x="72" y="69"/>
                </a:cubicBezTo>
                <a:cubicBezTo>
                  <a:pt x="72" y="68"/>
                  <a:pt x="72" y="68"/>
                  <a:pt x="73" y="68"/>
                </a:cubicBezTo>
                <a:cubicBezTo>
                  <a:pt x="72" y="67"/>
                  <a:pt x="76" y="65"/>
                  <a:pt x="74" y="63"/>
                </a:cubicBezTo>
                <a:cubicBezTo>
                  <a:pt x="74" y="63"/>
                  <a:pt x="73" y="63"/>
                  <a:pt x="73" y="63"/>
                </a:cubicBezTo>
                <a:cubicBezTo>
                  <a:pt x="74" y="62"/>
                  <a:pt x="75" y="61"/>
                  <a:pt x="75" y="60"/>
                </a:cubicBezTo>
                <a:cubicBezTo>
                  <a:pt x="75" y="55"/>
                  <a:pt x="74" y="52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5" y="45"/>
                  <a:pt x="75" y="43"/>
                  <a:pt x="77" y="42"/>
                </a:cubicBezTo>
                <a:cubicBezTo>
                  <a:pt x="77" y="42"/>
                  <a:pt x="77" y="42"/>
                  <a:pt x="77" y="42"/>
                </a:cubicBezTo>
                <a:cubicBezTo>
                  <a:pt x="78" y="41"/>
                  <a:pt x="79" y="41"/>
                  <a:pt x="79" y="40"/>
                </a:cubicBezTo>
                <a:cubicBezTo>
                  <a:pt x="79" y="37"/>
                  <a:pt x="81" y="37"/>
                  <a:pt x="80" y="34"/>
                </a:cubicBezTo>
                <a:cubicBezTo>
                  <a:pt x="81" y="34"/>
                  <a:pt x="82" y="33"/>
                  <a:pt x="82" y="32"/>
                </a:cubicBezTo>
                <a:cubicBezTo>
                  <a:pt x="82" y="32"/>
                  <a:pt x="82" y="31"/>
                  <a:pt x="83" y="31"/>
                </a:cubicBezTo>
                <a:cubicBezTo>
                  <a:pt x="83" y="27"/>
                  <a:pt x="83" y="23"/>
                  <a:pt x="84" y="20"/>
                </a:cubicBezTo>
                <a:cubicBezTo>
                  <a:pt x="84" y="18"/>
                  <a:pt x="83" y="18"/>
                  <a:pt x="83" y="16"/>
                </a:cubicBezTo>
                <a:cubicBezTo>
                  <a:pt x="82" y="16"/>
                  <a:pt x="82" y="16"/>
                  <a:pt x="82" y="15"/>
                </a:cubicBezTo>
                <a:cubicBezTo>
                  <a:pt x="82" y="13"/>
                  <a:pt x="81" y="13"/>
                  <a:pt x="81" y="10"/>
                </a:cubicBezTo>
                <a:cubicBezTo>
                  <a:pt x="81" y="10"/>
                  <a:pt x="81" y="8"/>
                  <a:pt x="81" y="8"/>
                </a:cubicBezTo>
                <a:cubicBezTo>
                  <a:pt x="81" y="8"/>
                  <a:pt x="82" y="8"/>
                  <a:pt x="82" y="8"/>
                </a:cubicBezTo>
                <a:cubicBezTo>
                  <a:pt x="82" y="8"/>
                  <a:pt x="83" y="7"/>
                  <a:pt x="83" y="6"/>
                </a:cubicBezTo>
                <a:cubicBezTo>
                  <a:pt x="84" y="6"/>
                  <a:pt x="84" y="6"/>
                  <a:pt x="85" y="5"/>
                </a:cubicBezTo>
                <a:cubicBezTo>
                  <a:pt x="85" y="5"/>
                  <a:pt x="85" y="4"/>
                  <a:pt x="86" y="5"/>
                </a:cubicBezTo>
                <a:cubicBezTo>
                  <a:pt x="86" y="4"/>
                  <a:pt x="86" y="4"/>
                  <a:pt x="87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87" y="0"/>
                  <a:pt x="82" y="1"/>
                  <a:pt x="81" y="2"/>
                </a:cubicBezTo>
                <a:cubicBezTo>
                  <a:pt x="81" y="2"/>
                  <a:pt x="81" y="3"/>
                  <a:pt x="80" y="3"/>
                </a:cubicBezTo>
                <a:cubicBezTo>
                  <a:pt x="79" y="3"/>
                  <a:pt x="79" y="5"/>
                  <a:pt x="77" y="5"/>
                </a:cubicBezTo>
                <a:cubicBezTo>
                  <a:pt x="77" y="6"/>
                  <a:pt x="77" y="7"/>
                  <a:pt x="76" y="6"/>
                </a:cubicBezTo>
                <a:cubicBezTo>
                  <a:pt x="76" y="6"/>
                  <a:pt x="76" y="6"/>
                  <a:pt x="76" y="7"/>
                </a:cubicBezTo>
                <a:cubicBezTo>
                  <a:pt x="76" y="7"/>
                  <a:pt x="75" y="7"/>
                  <a:pt x="75" y="7"/>
                </a:cubicBezTo>
                <a:cubicBezTo>
                  <a:pt x="73" y="7"/>
                  <a:pt x="73" y="9"/>
                  <a:pt x="71" y="8"/>
                </a:cubicBezTo>
                <a:cubicBezTo>
                  <a:pt x="71" y="8"/>
                  <a:pt x="71" y="8"/>
                  <a:pt x="70" y="8"/>
                </a:cubicBezTo>
                <a:cubicBezTo>
                  <a:pt x="68" y="8"/>
                  <a:pt x="66" y="8"/>
                  <a:pt x="64" y="8"/>
                </a:cubicBezTo>
                <a:cubicBezTo>
                  <a:pt x="61" y="8"/>
                  <a:pt x="61" y="11"/>
                  <a:pt x="59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8" y="13"/>
                  <a:pt x="58" y="15"/>
                  <a:pt x="57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6" y="18"/>
                  <a:pt x="56" y="18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20"/>
                  <a:pt x="55" y="20"/>
                </a:cubicBezTo>
                <a:cubicBezTo>
                  <a:pt x="55" y="21"/>
                  <a:pt x="54" y="22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5"/>
                  <a:pt x="52" y="26"/>
                  <a:pt x="52" y="27"/>
                </a:cubicBezTo>
                <a:cubicBezTo>
                  <a:pt x="49" y="26"/>
                  <a:pt x="51" y="30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7" y="30"/>
                  <a:pt x="46" y="30"/>
                  <a:pt x="45" y="31"/>
                </a:cubicBezTo>
                <a:cubicBezTo>
                  <a:pt x="45" y="31"/>
                  <a:pt x="44" y="31"/>
                  <a:pt x="44" y="31"/>
                </a:cubicBezTo>
                <a:cubicBezTo>
                  <a:pt x="43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37" y="32"/>
                  <a:pt x="35" y="31"/>
                  <a:pt x="32" y="31"/>
                </a:cubicBezTo>
                <a:cubicBezTo>
                  <a:pt x="32" y="32"/>
                  <a:pt x="32" y="32"/>
                  <a:pt x="31" y="32"/>
                </a:cubicBezTo>
                <a:cubicBezTo>
                  <a:pt x="30" y="32"/>
                  <a:pt x="30" y="33"/>
                  <a:pt x="29" y="33"/>
                </a:cubicBezTo>
                <a:cubicBezTo>
                  <a:pt x="27" y="33"/>
                  <a:pt x="26" y="33"/>
                  <a:pt x="26" y="34"/>
                </a:cubicBezTo>
                <a:cubicBezTo>
                  <a:pt x="25" y="33"/>
                  <a:pt x="23" y="33"/>
                  <a:pt x="21" y="33"/>
                </a:cubicBezTo>
                <a:cubicBezTo>
                  <a:pt x="20" y="33"/>
                  <a:pt x="19" y="33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5"/>
                </a:cubicBezTo>
                <a:cubicBezTo>
                  <a:pt x="16" y="37"/>
                  <a:pt x="15" y="37"/>
                  <a:pt x="15" y="38"/>
                </a:cubicBezTo>
                <a:cubicBezTo>
                  <a:pt x="15" y="38"/>
                  <a:pt x="15" y="39"/>
                  <a:pt x="15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40"/>
                  <a:pt x="14" y="40"/>
                  <a:pt x="13" y="40"/>
                </a:cubicBezTo>
                <a:cubicBezTo>
                  <a:pt x="13" y="42"/>
                  <a:pt x="10" y="42"/>
                  <a:pt x="11" y="45"/>
                </a:cubicBezTo>
                <a:cubicBezTo>
                  <a:pt x="9" y="45"/>
                  <a:pt x="9" y="47"/>
                  <a:pt x="7" y="48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1"/>
                  <a:pt x="7" y="52"/>
                  <a:pt x="6" y="52"/>
                </a:cubicBezTo>
                <a:cubicBezTo>
                  <a:pt x="6" y="55"/>
                  <a:pt x="6" y="55"/>
                  <a:pt x="6" y="55"/>
                </a:cubicBezTo>
                <a:cubicBezTo>
                  <a:pt x="6" y="55"/>
                  <a:pt x="7" y="55"/>
                  <a:pt x="8" y="55"/>
                </a:cubicBezTo>
                <a:cubicBezTo>
                  <a:pt x="9" y="56"/>
                  <a:pt x="9" y="56"/>
                  <a:pt x="10" y="56"/>
                </a:cubicBezTo>
                <a:cubicBezTo>
                  <a:pt x="10" y="59"/>
                  <a:pt x="12" y="60"/>
                  <a:pt x="14" y="61"/>
                </a:cubicBezTo>
                <a:cubicBezTo>
                  <a:pt x="14" y="62"/>
                  <a:pt x="15" y="62"/>
                  <a:pt x="15" y="62"/>
                </a:cubicBezTo>
                <a:cubicBezTo>
                  <a:pt x="16" y="62"/>
                  <a:pt x="16" y="64"/>
                  <a:pt x="16" y="65"/>
                </a:cubicBezTo>
                <a:cubicBezTo>
                  <a:pt x="17" y="65"/>
                  <a:pt x="18" y="65"/>
                  <a:pt x="18" y="64"/>
                </a:cubicBezTo>
                <a:cubicBezTo>
                  <a:pt x="18" y="63"/>
                  <a:pt x="19" y="62"/>
                  <a:pt x="21" y="62"/>
                </a:cubicBezTo>
                <a:cubicBezTo>
                  <a:pt x="20" y="60"/>
                  <a:pt x="17" y="60"/>
                  <a:pt x="16" y="59"/>
                </a:cubicBezTo>
                <a:cubicBezTo>
                  <a:pt x="15" y="57"/>
                  <a:pt x="15" y="55"/>
                  <a:pt x="1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7" y="52"/>
                  <a:pt x="20" y="53"/>
                  <a:pt x="19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20" y="48"/>
                  <a:pt x="22" y="48"/>
                  <a:pt x="22" y="46"/>
                </a:cubicBezTo>
                <a:cubicBezTo>
                  <a:pt x="22" y="46"/>
                  <a:pt x="23" y="46"/>
                  <a:pt x="23" y="46"/>
                </a:cubicBezTo>
                <a:cubicBezTo>
                  <a:pt x="23" y="46"/>
                  <a:pt x="24" y="46"/>
                  <a:pt x="24" y="46"/>
                </a:cubicBezTo>
                <a:cubicBezTo>
                  <a:pt x="24" y="44"/>
                  <a:pt x="26" y="44"/>
                  <a:pt x="26" y="43"/>
                </a:cubicBezTo>
                <a:cubicBezTo>
                  <a:pt x="29" y="43"/>
                  <a:pt x="32" y="42"/>
                  <a:pt x="35" y="40"/>
                </a:cubicBezTo>
                <a:cubicBezTo>
                  <a:pt x="38" y="40"/>
                  <a:pt x="37" y="43"/>
                  <a:pt x="40" y="42"/>
                </a:cubicBezTo>
                <a:cubicBezTo>
                  <a:pt x="41" y="42"/>
                  <a:pt x="43" y="42"/>
                  <a:pt x="43" y="41"/>
                </a:cubicBezTo>
                <a:cubicBezTo>
                  <a:pt x="44" y="41"/>
                  <a:pt x="44" y="41"/>
                  <a:pt x="45" y="40"/>
                </a:cubicBezTo>
                <a:cubicBezTo>
                  <a:pt x="49" y="41"/>
                  <a:pt x="50" y="39"/>
                  <a:pt x="54" y="39"/>
                </a:cubicBezTo>
                <a:cubicBezTo>
                  <a:pt x="55" y="39"/>
                  <a:pt x="55" y="38"/>
                  <a:pt x="57" y="38"/>
                </a:cubicBezTo>
                <a:cubicBezTo>
                  <a:pt x="58" y="39"/>
                  <a:pt x="60" y="39"/>
                  <a:pt x="60" y="38"/>
                </a:cubicBezTo>
                <a:cubicBezTo>
                  <a:pt x="61" y="38"/>
                  <a:pt x="63" y="39"/>
                  <a:pt x="65" y="39"/>
                </a:cubicBezTo>
                <a:cubicBezTo>
                  <a:pt x="65" y="39"/>
                  <a:pt x="65" y="39"/>
                  <a:pt x="65" y="39"/>
                </a:cubicBezTo>
                <a:cubicBezTo>
                  <a:pt x="67" y="39"/>
                  <a:pt x="68" y="41"/>
                  <a:pt x="69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69" y="42"/>
                  <a:pt x="70" y="42"/>
                  <a:pt x="70" y="42"/>
                </a:cubicBezTo>
                <a:cubicBezTo>
                  <a:pt x="70" y="44"/>
                  <a:pt x="72" y="43"/>
                  <a:pt x="71" y="46"/>
                </a:cubicBezTo>
                <a:cubicBezTo>
                  <a:pt x="71" y="46"/>
                  <a:pt x="71" y="45"/>
                  <a:pt x="71" y="45"/>
                </a:cubicBezTo>
                <a:cubicBezTo>
                  <a:pt x="70" y="44"/>
                  <a:pt x="69" y="44"/>
                  <a:pt x="69" y="44"/>
                </a:cubicBezTo>
                <a:cubicBezTo>
                  <a:pt x="69" y="44"/>
                  <a:pt x="68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6" y="41"/>
                  <a:pt x="67" y="39"/>
                  <a:pt x="65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59" y="39"/>
                  <a:pt x="57" y="39"/>
                </a:cubicBezTo>
                <a:cubicBezTo>
                  <a:pt x="56" y="40"/>
                  <a:pt x="57" y="40"/>
                  <a:pt x="56" y="40"/>
                </a:cubicBezTo>
                <a:cubicBezTo>
                  <a:pt x="55" y="41"/>
                  <a:pt x="53" y="40"/>
                  <a:pt x="53" y="42"/>
                </a:cubicBezTo>
                <a:cubicBezTo>
                  <a:pt x="53" y="43"/>
                  <a:pt x="53" y="43"/>
                  <a:pt x="52" y="43"/>
                </a:cubicBezTo>
                <a:cubicBezTo>
                  <a:pt x="52" y="44"/>
                  <a:pt x="52" y="44"/>
                  <a:pt x="52" y="44"/>
                </a:cubicBezTo>
                <a:cubicBezTo>
                  <a:pt x="50" y="43"/>
                  <a:pt x="48" y="42"/>
                  <a:pt x="45" y="42"/>
                </a:cubicBezTo>
                <a:cubicBezTo>
                  <a:pt x="44" y="42"/>
                  <a:pt x="44" y="43"/>
                  <a:pt x="43" y="43"/>
                </a:cubicBezTo>
                <a:cubicBezTo>
                  <a:pt x="41" y="44"/>
                  <a:pt x="41" y="46"/>
                  <a:pt x="39" y="46"/>
                </a:cubicBezTo>
                <a:cubicBezTo>
                  <a:pt x="40" y="48"/>
                  <a:pt x="40" y="49"/>
                  <a:pt x="39" y="50"/>
                </a:cubicBezTo>
                <a:cubicBezTo>
                  <a:pt x="39" y="52"/>
                  <a:pt x="40" y="52"/>
                  <a:pt x="40" y="54"/>
                </a:cubicBezTo>
                <a:cubicBezTo>
                  <a:pt x="41" y="56"/>
                  <a:pt x="39" y="57"/>
                  <a:pt x="39" y="59"/>
                </a:cubicBezTo>
                <a:cubicBezTo>
                  <a:pt x="39" y="60"/>
                  <a:pt x="40" y="61"/>
                  <a:pt x="41" y="61"/>
                </a:cubicBezTo>
                <a:cubicBezTo>
                  <a:pt x="40" y="64"/>
                  <a:pt x="42" y="65"/>
                  <a:pt x="42" y="68"/>
                </a:cubicBezTo>
                <a:cubicBezTo>
                  <a:pt x="40" y="68"/>
                  <a:pt x="41" y="65"/>
                  <a:pt x="39" y="63"/>
                </a:cubicBezTo>
                <a:cubicBezTo>
                  <a:pt x="37" y="63"/>
                  <a:pt x="36" y="64"/>
                  <a:pt x="36" y="65"/>
                </a:cubicBezTo>
                <a:cubicBezTo>
                  <a:pt x="33" y="64"/>
                  <a:pt x="37" y="63"/>
                  <a:pt x="37" y="62"/>
                </a:cubicBezTo>
                <a:cubicBezTo>
                  <a:pt x="37" y="61"/>
                  <a:pt x="38" y="59"/>
                  <a:pt x="38" y="57"/>
                </a:cubicBezTo>
                <a:cubicBezTo>
                  <a:pt x="37" y="56"/>
                  <a:pt x="37" y="56"/>
                  <a:pt x="37" y="55"/>
                </a:cubicBezTo>
                <a:cubicBezTo>
                  <a:pt x="36" y="54"/>
                  <a:pt x="35" y="55"/>
                  <a:pt x="35" y="54"/>
                </a:cubicBezTo>
                <a:cubicBezTo>
                  <a:pt x="33" y="54"/>
                  <a:pt x="32" y="54"/>
                  <a:pt x="30" y="54"/>
                </a:cubicBezTo>
                <a:cubicBezTo>
                  <a:pt x="28" y="54"/>
                  <a:pt x="29" y="57"/>
                  <a:pt x="27" y="58"/>
                </a:cubicBezTo>
                <a:cubicBezTo>
                  <a:pt x="26" y="59"/>
                  <a:pt x="26" y="60"/>
                  <a:pt x="25" y="61"/>
                </a:cubicBezTo>
                <a:cubicBezTo>
                  <a:pt x="25" y="61"/>
                  <a:pt x="24" y="61"/>
                  <a:pt x="24" y="61"/>
                </a:cubicBezTo>
                <a:cubicBezTo>
                  <a:pt x="24" y="61"/>
                  <a:pt x="24" y="63"/>
                  <a:pt x="23" y="63"/>
                </a:cubicBezTo>
                <a:cubicBezTo>
                  <a:pt x="23" y="64"/>
                  <a:pt x="23" y="64"/>
                  <a:pt x="22" y="64"/>
                </a:cubicBezTo>
                <a:cubicBezTo>
                  <a:pt x="22" y="66"/>
                  <a:pt x="22" y="68"/>
                  <a:pt x="22" y="70"/>
                </a:cubicBezTo>
                <a:cubicBezTo>
                  <a:pt x="22" y="70"/>
                  <a:pt x="20" y="70"/>
                  <a:pt x="20" y="71"/>
                </a:cubicBezTo>
                <a:cubicBezTo>
                  <a:pt x="18" y="71"/>
                  <a:pt x="17" y="69"/>
                  <a:pt x="17" y="67"/>
                </a:cubicBezTo>
                <a:cubicBezTo>
                  <a:pt x="16" y="67"/>
                  <a:pt x="15" y="66"/>
                  <a:pt x="14" y="65"/>
                </a:cubicBezTo>
                <a:cubicBezTo>
                  <a:pt x="12" y="66"/>
                  <a:pt x="12" y="64"/>
                  <a:pt x="10" y="64"/>
                </a:cubicBezTo>
                <a:cubicBezTo>
                  <a:pt x="10" y="63"/>
                  <a:pt x="9" y="64"/>
                  <a:pt x="8" y="63"/>
                </a:cubicBezTo>
                <a:cubicBezTo>
                  <a:pt x="7" y="63"/>
                  <a:pt x="7" y="63"/>
                  <a:pt x="6" y="63"/>
                </a:cubicBezTo>
                <a:cubicBezTo>
                  <a:pt x="6" y="60"/>
                  <a:pt x="7" y="59"/>
                  <a:pt x="7" y="57"/>
                </a:cubicBezTo>
                <a:cubicBezTo>
                  <a:pt x="5" y="56"/>
                  <a:pt x="6" y="59"/>
                  <a:pt x="5" y="61"/>
                </a:cubicBezTo>
                <a:cubicBezTo>
                  <a:pt x="4" y="61"/>
                  <a:pt x="5" y="64"/>
                  <a:pt x="5" y="65"/>
                </a:cubicBezTo>
                <a:cubicBezTo>
                  <a:pt x="4" y="65"/>
                  <a:pt x="4" y="67"/>
                  <a:pt x="4" y="68"/>
                </a:cubicBezTo>
                <a:cubicBezTo>
                  <a:pt x="3" y="68"/>
                  <a:pt x="3" y="70"/>
                  <a:pt x="3" y="71"/>
                </a:cubicBezTo>
                <a:cubicBezTo>
                  <a:pt x="4" y="71"/>
                  <a:pt x="3" y="72"/>
                  <a:pt x="4" y="72"/>
                </a:cubicBezTo>
                <a:cubicBezTo>
                  <a:pt x="4" y="73"/>
                  <a:pt x="4" y="73"/>
                  <a:pt x="5" y="74"/>
                </a:cubicBezTo>
                <a:cubicBezTo>
                  <a:pt x="6" y="74"/>
                  <a:pt x="5" y="77"/>
                  <a:pt x="6" y="77"/>
                </a:cubicBezTo>
                <a:cubicBezTo>
                  <a:pt x="7" y="77"/>
                  <a:pt x="7" y="79"/>
                  <a:pt x="6" y="79"/>
                </a:cubicBezTo>
                <a:cubicBezTo>
                  <a:pt x="6" y="79"/>
                  <a:pt x="7" y="80"/>
                  <a:pt x="6" y="80"/>
                </a:cubicBezTo>
                <a:cubicBezTo>
                  <a:pt x="6" y="81"/>
                  <a:pt x="5" y="79"/>
                  <a:pt x="5" y="79"/>
                </a:cubicBezTo>
                <a:cubicBezTo>
                  <a:pt x="5" y="78"/>
                  <a:pt x="5" y="78"/>
                  <a:pt x="5" y="78"/>
                </a:cubicBezTo>
                <a:cubicBezTo>
                  <a:pt x="4" y="77"/>
                  <a:pt x="3" y="75"/>
                  <a:pt x="2" y="75"/>
                </a:cubicBezTo>
                <a:cubicBezTo>
                  <a:pt x="2" y="77"/>
                  <a:pt x="2" y="79"/>
                  <a:pt x="2" y="81"/>
                </a:cubicBezTo>
                <a:cubicBezTo>
                  <a:pt x="2" y="83"/>
                  <a:pt x="1" y="83"/>
                  <a:pt x="1" y="84"/>
                </a:cubicBezTo>
                <a:cubicBezTo>
                  <a:pt x="1" y="85"/>
                  <a:pt x="1" y="86"/>
                  <a:pt x="0" y="87"/>
                </a:cubicBezTo>
                <a:cubicBezTo>
                  <a:pt x="1" y="87"/>
                  <a:pt x="1" y="88"/>
                  <a:pt x="1" y="89"/>
                </a:cubicBezTo>
                <a:cubicBezTo>
                  <a:pt x="1" y="91"/>
                  <a:pt x="0" y="92"/>
                  <a:pt x="0" y="94"/>
                </a:cubicBezTo>
                <a:cubicBezTo>
                  <a:pt x="0" y="97"/>
                  <a:pt x="2" y="98"/>
                  <a:pt x="1" y="101"/>
                </a:cubicBezTo>
                <a:cubicBezTo>
                  <a:pt x="3" y="101"/>
                  <a:pt x="3" y="99"/>
                  <a:pt x="3" y="97"/>
                </a:cubicBezTo>
                <a:cubicBezTo>
                  <a:pt x="2" y="95"/>
                  <a:pt x="3" y="94"/>
                  <a:pt x="4" y="93"/>
                </a:cubicBezTo>
                <a:cubicBezTo>
                  <a:pt x="4" y="93"/>
                  <a:pt x="4" y="93"/>
                  <a:pt x="5" y="93"/>
                </a:cubicBezTo>
                <a:cubicBezTo>
                  <a:pt x="5" y="93"/>
                  <a:pt x="6" y="93"/>
                  <a:pt x="5" y="94"/>
                </a:cubicBezTo>
                <a:cubicBezTo>
                  <a:pt x="5" y="96"/>
                  <a:pt x="7" y="96"/>
                  <a:pt x="6" y="98"/>
                </a:cubicBezTo>
                <a:cubicBezTo>
                  <a:pt x="7" y="100"/>
                  <a:pt x="10" y="101"/>
                  <a:pt x="9" y="104"/>
                </a:cubicBezTo>
                <a:cubicBezTo>
                  <a:pt x="8" y="106"/>
                  <a:pt x="7" y="107"/>
                  <a:pt x="6" y="109"/>
                </a:cubicBezTo>
                <a:cubicBezTo>
                  <a:pt x="6" y="110"/>
                  <a:pt x="4" y="111"/>
                  <a:pt x="5" y="113"/>
                </a:cubicBezTo>
                <a:cubicBezTo>
                  <a:pt x="2" y="113"/>
                  <a:pt x="3" y="117"/>
                  <a:pt x="2" y="118"/>
                </a:cubicBezTo>
                <a:cubicBezTo>
                  <a:pt x="0" y="118"/>
                  <a:pt x="0" y="120"/>
                  <a:pt x="0" y="122"/>
                </a:cubicBezTo>
                <a:cubicBezTo>
                  <a:pt x="0" y="124"/>
                  <a:pt x="3" y="123"/>
                  <a:pt x="3" y="125"/>
                </a:cubicBezTo>
                <a:cubicBezTo>
                  <a:pt x="7" y="126"/>
                  <a:pt x="2" y="123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7" y="123"/>
                  <a:pt x="7" y="127"/>
                  <a:pt x="9" y="126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1" y="127"/>
                  <a:pt x="10" y="128"/>
                  <a:pt x="12" y="129"/>
                </a:cubicBezTo>
                <a:cubicBezTo>
                  <a:pt x="12" y="127"/>
                  <a:pt x="13" y="128"/>
                  <a:pt x="13" y="129"/>
                </a:cubicBezTo>
                <a:cubicBezTo>
                  <a:pt x="14" y="129"/>
                  <a:pt x="14" y="129"/>
                  <a:pt x="15" y="129"/>
                </a:cubicBezTo>
                <a:cubicBezTo>
                  <a:pt x="15" y="130"/>
                  <a:pt x="16" y="130"/>
                  <a:pt x="16" y="130"/>
                </a:cubicBezTo>
                <a:cubicBezTo>
                  <a:pt x="16" y="131"/>
                  <a:pt x="16" y="133"/>
                  <a:pt x="16" y="134"/>
                </a:cubicBezTo>
                <a:cubicBezTo>
                  <a:pt x="16" y="134"/>
                  <a:pt x="17" y="134"/>
                  <a:pt x="17" y="134"/>
                </a:cubicBezTo>
                <a:cubicBezTo>
                  <a:pt x="17" y="136"/>
                  <a:pt x="18" y="143"/>
                  <a:pt x="17" y="145"/>
                </a:cubicBezTo>
                <a:cubicBezTo>
                  <a:pt x="17" y="146"/>
                  <a:pt x="16" y="146"/>
                  <a:pt x="16" y="146"/>
                </a:cubicBezTo>
                <a:cubicBezTo>
                  <a:pt x="16" y="147"/>
                  <a:pt x="16" y="148"/>
                  <a:pt x="16" y="149"/>
                </a:cubicBezTo>
                <a:cubicBezTo>
                  <a:pt x="16" y="151"/>
                  <a:pt x="15" y="153"/>
                  <a:pt x="14" y="154"/>
                </a:cubicBezTo>
                <a:cubicBezTo>
                  <a:pt x="14" y="157"/>
                  <a:pt x="17" y="158"/>
                  <a:pt x="16" y="162"/>
                </a:cubicBezTo>
                <a:cubicBezTo>
                  <a:pt x="19" y="162"/>
                  <a:pt x="21" y="162"/>
                  <a:pt x="24" y="162"/>
                </a:cubicBezTo>
                <a:cubicBezTo>
                  <a:pt x="24" y="163"/>
                  <a:pt x="26" y="162"/>
                  <a:pt x="27" y="162"/>
                </a:cubicBezTo>
                <a:cubicBezTo>
                  <a:pt x="27" y="162"/>
                  <a:pt x="27" y="163"/>
                  <a:pt x="27" y="163"/>
                </a:cubicBezTo>
                <a:cubicBezTo>
                  <a:pt x="27" y="163"/>
                  <a:pt x="28" y="163"/>
                  <a:pt x="28" y="163"/>
                </a:cubicBezTo>
                <a:cubicBezTo>
                  <a:pt x="28" y="163"/>
                  <a:pt x="28" y="164"/>
                  <a:pt x="28" y="164"/>
                </a:cubicBezTo>
                <a:cubicBezTo>
                  <a:pt x="28" y="164"/>
                  <a:pt x="29" y="164"/>
                  <a:pt x="30" y="164"/>
                </a:cubicBezTo>
                <a:cubicBezTo>
                  <a:pt x="32" y="164"/>
                  <a:pt x="34" y="164"/>
                  <a:pt x="36" y="164"/>
                </a:cubicBezTo>
                <a:cubicBezTo>
                  <a:pt x="38" y="166"/>
                  <a:pt x="41" y="166"/>
                  <a:pt x="43" y="167"/>
                </a:cubicBezTo>
                <a:cubicBezTo>
                  <a:pt x="43" y="165"/>
                  <a:pt x="45" y="165"/>
                  <a:pt x="46" y="164"/>
                </a:cubicBezTo>
                <a:cubicBezTo>
                  <a:pt x="46" y="164"/>
                  <a:pt x="46" y="163"/>
                  <a:pt x="46" y="162"/>
                </a:cubicBezTo>
                <a:cubicBezTo>
                  <a:pt x="51" y="161"/>
                  <a:pt x="49" y="167"/>
                  <a:pt x="52" y="167"/>
                </a:cubicBezTo>
                <a:cubicBezTo>
                  <a:pt x="53" y="167"/>
                  <a:pt x="53" y="165"/>
                  <a:pt x="53" y="163"/>
                </a:cubicBezTo>
                <a:cubicBezTo>
                  <a:pt x="53" y="162"/>
                  <a:pt x="52" y="161"/>
                  <a:pt x="51" y="161"/>
                </a:cubicBezTo>
                <a:close/>
                <a:moveTo>
                  <a:pt x="63" y="62"/>
                </a:moveTo>
                <a:cubicBezTo>
                  <a:pt x="65" y="62"/>
                  <a:pt x="64" y="59"/>
                  <a:pt x="65" y="59"/>
                </a:cubicBezTo>
                <a:cubicBezTo>
                  <a:pt x="65" y="60"/>
                  <a:pt x="67" y="60"/>
                  <a:pt x="68" y="59"/>
                </a:cubicBezTo>
                <a:cubicBezTo>
                  <a:pt x="70" y="60"/>
                  <a:pt x="71" y="60"/>
                  <a:pt x="73" y="59"/>
                </a:cubicBezTo>
                <a:cubicBezTo>
                  <a:pt x="73" y="60"/>
                  <a:pt x="72" y="61"/>
                  <a:pt x="72" y="63"/>
                </a:cubicBezTo>
                <a:cubicBezTo>
                  <a:pt x="72" y="63"/>
                  <a:pt x="71" y="63"/>
                  <a:pt x="71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62"/>
                  <a:pt x="70" y="62"/>
                  <a:pt x="70" y="62"/>
                </a:cubicBezTo>
                <a:cubicBezTo>
                  <a:pt x="69" y="61"/>
                  <a:pt x="69" y="61"/>
                  <a:pt x="68" y="62"/>
                </a:cubicBezTo>
                <a:cubicBezTo>
                  <a:pt x="66" y="62"/>
                  <a:pt x="65" y="62"/>
                  <a:pt x="65" y="63"/>
                </a:cubicBezTo>
                <a:cubicBezTo>
                  <a:pt x="64" y="63"/>
                  <a:pt x="63" y="64"/>
                  <a:pt x="63" y="64"/>
                </a:cubicBezTo>
                <a:cubicBezTo>
                  <a:pt x="61" y="64"/>
                  <a:pt x="59" y="65"/>
                  <a:pt x="59" y="63"/>
                </a:cubicBezTo>
                <a:cubicBezTo>
                  <a:pt x="61" y="64"/>
                  <a:pt x="62" y="63"/>
                  <a:pt x="63" y="62"/>
                </a:cubicBezTo>
                <a:close/>
                <a:moveTo>
                  <a:pt x="4" y="122"/>
                </a:moveTo>
                <a:cubicBezTo>
                  <a:pt x="3" y="122"/>
                  <a:pt x="4" y="121"/>
                  <a:pt x="5" y="121"/>
                </a:cubicBezTo>
                <a:cubicBezTo>
                  <a:pt x="5" y="122"/>
                  <a:pt x="4" y="123"/>
                  <a:pt x="4" y="122"/>
                </a:cubicBezTo>
                <a:close/>
                <a:moveTo>
                  <a:pt x="82" y="116"/>
                </a:moveTo>
                <a:cubicBezTo>
                  <a:pt x="82" y="116"/>
                  <a:pt x="82" y="115"/>
                  <a:pt x="83" y="115"/>
                </a:cubicBezTo>
                <a:cubicBezTo>
                  <a:pt x="83" y="114"/>
                  <a:pt x="84" y="113"/>
                  <a:pt x="85" y="112"/>
                </a:cubicBezTo>
                <a:cubicBezTo>
                  <a:pt x="85" y="111"/>
                  <a:pt x="86" y="111"/>
                  <a:pt x="86" y="109"/>
                </a:cubicBezTo>
                <a:cubicBezTo>
                  <a:pt x="85" y="109"/>
                  <a:pt x="85" y="108"/>
                  <a:pt x="85" y="107"/>
                </a:cubicBezTo>
                <a:cubicBezTo>
                  <a:pt x="84" y="107"/>
                  <a:pt x="84" y="107"/>
                  <a:pt x="84" y="106"/>
                </a:cubicBezTo>
                <a:cubicBezTo>
                  <a:pt x="83" y="106"/>
                  <a:pt x="83" y="106"/>
                  <a:pt x="83" y="105"/>
                </a:cubicBezTo>
                <a:cubicBezTo>
                  <a:pt x="82" y="105"/>
                  <a:pt x="82" y="105"/>
                  <a:pt x="82" y="104"/>
                </a:cubicBezTo>
                <a:cubicBezTo>
                  <a:pt x="83" y="102"/>
                  <a:pt x="82" y="101"/>
                  <a:pt x="79" y="102"/>
                </a:cubicBezTo>
                <a:cubicBezTo>
                  <a:pt x="78" y="103"/>
                  <a:pt x="80" y="105"/>
                  <a:pt x="80" y="108"/>
                </a:cubicBezTo>
                <a:cubicBezTo>
                  <a:pt x="80" y="110"/>
                  <a:pt x="78" y="109"/>
                  <a:pt x="79" y="112"/>
                </a:cubicBezTo>
                <a:cubicBezTo>
                  <a:pt x="79" y="113"/>
                  <a:pt x="79" y="114"/>
                  <a:pt x="79" y="115"/>
                </a:cubicBezTo>
                <a:cubicBezTo>
                  <a:pt x="81" y="114"/>
                  <a:pt x="81" y="119"/>
                  <a:pt x="82" y="116"/>
                </a:cubicBezTo>
                <a:close/>
                <a:moveTo>
                  <a:pt x="23" y="47"/>
                </a:moveTo>
                <a:cubicBezTo>
                  <a:pt x="21" y="47"/>
                  <a:pt x="22" y="49"/>
                  <a:pt x="21" y="51"/>
                </a:cubicBezTo>
                <a:cubicBezTo>
                  <a:pt x="21" y="51"/>
                  <a:pt x="21" y="51"/>
                  <a:pt x="20" y="51"/>
                </a:cubicBezTo>
                <a:cubicBezTo>
                  <a:pt x="19" y="52"/>
                  <a:pt x="19" y="53"/>
                  <a:pt x="17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6" y="54"/>
                  <a:pt x="16" y="55"/>
                  <a:pt x="16" y="55"/>
                </a:cubicBezTo>
                <a:cubicBezTo>
                  <a:pt x="16" y="57"/>
                  <a:pt x="19" y="56"/>
                  <a:pt x="19" y="57"/>
                </a:cubicBezTo>
                <a:cubicBezTo>
                  <a:pt x="21" y="57"/>
                  <a:pt x="21" y="58"/>
                  <a:pt x="21" y="60"/>
                </a:cubicBezTo>
                <a:cubicBezTo>
                  <a:pt x="22" y="59"/>
                  <a:pt x="25" y="59"/>
                  <a:pt x="24" y="56"/>
                </a:cubicBezTo>
                <a:cubicBezTo>
                  <a:pt x="26" y="56"/>
                  <a:pt x="26" y="54"/>
                  <a:pt x="28" y="54"/>
                </a:cubicBezTo>
                <a:cubicBezTo>
                  <a:pt x="29" y="51"/>
                  <a:pt x="25" y="49"/>
                  <a:pt x="28" y="48"/>
                </a:cubicBezTo>
                <a:cubicBezTo>
                  <a:pt x="28" y="48"/>
                  <a:pt x="29" y="48"/>
                  <a:pt x="29" y="47"/>
                </a:cubicBezTo>
                <a:cubicBezTo>
                  <a:pt x="29" y="47"/>
                  <a:pt x="29" y="46"/>
                  <a:pt x="30" y="46"/>
                </a:cubicBezTo>
                <a:cubicBezTo>
                  <a:pt x="29" y="43"/>
                  <a:pt x="26" y="45"/>
                  <a:pt x="26" y="46"/>
                </a:cubicBezTo>
                <a:cubicBezTo>
                  <a:pt x="25" y="47"/>
                  <a:pt x="24" y="47"/>
                  <a:pt x="24" y="47"/>
                </a:cubicBezTo>
                <a:cubicBezTo>
                  <a:pt x="24" y="47"/>
                  <a:pt x="24" y="47"/>
                  <a:pt x="23" y="47"/>
                </a:cubicBezTo>
                <a:close/>
                <a:moveTo>
                  <a:pt x="34" y="52"/>
                </a:moveTo>
                <a:cubicBezTo>
                  <a:pt x="34" y="53"/>
                  <a:pt x="35" y="53"/>
                  <a:pt x="36" y="53"/>
                </a:cubicBezTo>
                <a:cubicBezTo>
                  <a:pt x="36" y="52"/>
                  <a:pt x="37" y="51"/>
                  <a:pt x="37" y="50"/>
                </a:cubicBezTo>
                <a:cubicBezTo>
                  <a:pt x="34" y="51"/>
                  <a:pt x="34" y="49"/>
                  <a:pt x="32" y="49"/>
                </a:cubicBezTo>
                <a:cubicBezTo>
                  <a:pt x="32" y="50"/>
                  <a:pt x="31" y="50"/>
                  <a:pt x="30" y="50"/>
                </a:cubicBezTo>
                <a:cubicBezTo>
                  <a:pt x="30" y="53"/>
                  <a:pt x="32" y="52"/>
                  <a:pt x="34" y="52"/>
                </a:cubicBezTo>
                <a:close/>
                <a:moveTo>
                  <a:pt x="121" y="115"/>
                </a:moveTo>
                <a:cubicBezTo>
                  <a:pt x="121" y="115"/>
                  <a:pt x="121" y="115"/>
                  <a:pt x="120" y="115"/>
                </a:cubicBezTo>
                <a:cubicBezTo>
                  <a:pt x="120" y="118"/>
                  <a:pt x="122" y="116"/>
                  <a:pt x="123" y="117"/>
                </a:cubicBezTo>
                <a:cubicBezTo>
                  <a:pt x="123" y="117"/>
                  <a:pt x="123" y="118"/>
                  <a:pt x="123" y="118"/>
                </a:cubicBezTo>
                <a:cubicBezTo>
                  <a:pt x="125" y="118"/>
                  <a:pt x="125" y="117"/>
                  <a:pt x="126" y="117"/>
                </a:cubicBezTo>
                <a:cubicBezTo>
                  <a:pt x="126" y="118"/>
                  <a:pt x="127" y="118"/>
                  <a:pt x="129" y="118"/>
                </a:cubicBezTo>
                <a:cubicBezTo>
                  <a:pt x="129" y="115"/>
                  <a:pt x="128" y="115"/>
                  <a:pt x="128" y="112"/>
                </a:cubicBezTo>
                <a:cubicBezTo>
                  <a:pt x="127" y="111"/>
                  <a:pt x="128" y="110"/>
                  <a:pt x="128" y="109"/>
                </a:cubicBezTo>
                <a:cubicBezTo>
                  <a:pt x="128" y="109"/>
                  <a:pt x="127" y="109"/>
                  <a:pt x="127" y="109"/>
                </a:cubicBezTo>
                <a:cubicBezTo>
                  <a:pt x="126" y="108"/>
                  <a:pt x="127" y="107"/>
                  <a:pt x="126" y="107"/>
                </a:cubicBezTo>
                <a:cubicBezTo>
                  <a:pt x="125" y="108"/>
                  <a:pt x="125" y="111"/>
                  <a:pt x="125" y="113"/>
                </a:cubicBezTo>
                <a:cubicBezTo>
                  <a:pt x="123" y="113"/>
                  <a:pt x="124" y="116"/>
                  <a:pt x="121" y="115"/>
                </a:cubicBezTo>
                <a:close/>
                <a:moveTo>
                  <a:pt x="95" y="32"/>
                </a:moveTo>
                <a:cubicBezTo>
                  <a:pt x="97" y="31"/>
                  <a:pt x="97" y="33"/>
                  <a:pt x="99" y="33"/>
                </a:cubicBezTo>
                <a:cubicBezTo>
                  <a:pt x="99" y="31"/>
                  <a:pt x="102" y="31"/>
                  <a:pt x="101" y="29"/>
                </a:cubicBezTo>
                <a:cubicBezTo>
                  <a:pt x="102" y="29"/>
                  <a:pt x="102" y="28"/>
                  <a:pt x="104" y="28"/>
                </a:cubicBezTo>
                <a:cubicBezTo>
                  <a:pt x="104" y="28"/>
                  <a:pt x="104" y="27"/>
                  <a:pt x="104" y="26"/>
                </a:cubicBezTo>
                <a:cubicBezTo>
                  <a:pt x="101" y="26"/>
                  <a:pt x="101" y="25"/>
                  <a:pt x="98" y="26"/>
                </a:cubicBezTo>
                <a:cubicBezTo>
                  <a:pt x="98" y="27"/>
                  <a:pt x="98" y="27"/>
                  <a:pt x="97" y="27"/>
                </a:cubicBezTo>
                <a:cubicBezTo>
                  <a:pt x="95" y="27"/>
                  <a:pt x="94" y="28"/>
                  <a:pt x="94" y="30"/>
                </a:cubicBezTo>
                <a:cubicBezTo>
                  <a:pt x="95" y="30"/>
                  <a:pt x="94" y="32"/>
                  <a:pt x="95" y="32"/>
                </a:cubicBezTo>
                <a:close/>
                <a:moveTo>
                  <a:pt x="98" y="106"/>
                </a:moveTo>
                <a:cubicBezTo>
                  <a:pt x="98" y="109"/>
                  <a:pt x="100" y="108"/>
                  <a:pt x="100" y="110"/>
                </a:cubicBezTo>
                <a:cubicBezTo>
                  <a:pt x="101" y="111"/>
                  <a:pt x="103" y="111"/>
                  <a:pt x="104" y="112"/>
                </a:cubicBezTo>
                <a:cubicBezTo>
                  <a:pt x="105" y="109"/>
                  <a:pt x="103" y="110"/>
                  <a:pt x="103" y="108"/>
                </a:cubicBezTo>
                <a:cubicBezTo>
                  <a:pt x="100" y="109"/>
                  <a:pt x="101" y="106"/>
                  <a:pt x="98" y="106"/>
                </a:cubicBezTo>
                <a:close/>
                <a:moveTo>
                  <a:pt x="78" y="104"/>
                </a:moveTo>
                <a:cubicBezTo>
                  <a:pt x="77" y="104"/>
                  <a:pt x="77" y="104"/>
                  <a:pt x="77" y="104"/>
                </a:cubicBezTo>
                <a:cubicBezTo>
                  <a:pt x="74" y="105"/>
                  <a:pt x="79" y="107"/>
                  <a:pt x="78" y="104"/>
                </a:cubicBezTo>
                <a:close/>
                <a:moveTo>
                  <a:pt x="14" y="132"/>
                </a:moveTo>
                <a:cubicBezTo>
                  <a:pt x="15" y="130"/>
                  <a:pt x="13" y="129"/>
                  <a:pt x="12" y="129"/>
                </a:cubicBezTo>
                <a:cubicBezTo>
                  <a:pt x="12" y="131"/>
                  <a:pt x="13" y="131"/>
                  <a:pt x="14" y="132"/>
                </a:cubicBezTo>
                <a:close/>
                <a:moveTo>
                  <a:pt x="14" y="145"/>
                </a:moveTo>
                <a:cubicBezTo>
                  <a:pt x="14" y="145"/>
                  <a:pt x="13" y="145"/>
                  <a:pt x="13" y="145"/>
                </a:cubicBezTo>
                <a:cubicBezTo>
                  <a:pt x="12" y="145"/>
                  <a:pt x="11" y="145"/>
                  <a:pt x="10" y="145"/>
                </a:cubicBezTo>
                <a:cubicBezTo>
                  <a:pt x="10" y="146"/>
                  <a:pt x="9" y="146"/>
                  <a:pt x="8" y="146"/>
                </a:cubicBezTo>
                <a:cubicBezTo>
                  <a:pt x="9" y="149"/>
                  <a:pt x="9" y="152"/>
                  <a:pt x="10" y="154"/>
                </a:cubicBezTo>
                <a:cubicBezTo>
                  <a:pt x="13" y="155"/>
                  <a:pt x="12" y="150"/>
                  <a:pt x="14" y="150"/>
                </a:cubicBezTo>
                <a:cubicBezTo>
                  <a:pt x="13" y="148"/>
                  <a:pt x="17" y="146"/>
                  <a:pt x="14" y="145"/>
                </a:cubicBezTo>
                <a:close/>
                <a:moveTo>
                  <a:pt x="13" y="141"/>
                </a:moveTo>
                <a:cubicBezTo>
                  <a:pt x="13" y="141"/>
                  <a:pt x="13" y="141"/>
                  <a:pt x="13" y="141"/>
                </a:cubicBezTo>
                <a:cubicBezTo>
                  <a:pt x="16" y="141"/>
                  <a:pt x="12" y="140"/>
                  <a:pt x="12" y="139"/>
                </a:cubicBezTo>
                <a:cubicBezTo>
                  <a:pt x="12" y="140"/>
                  <a:pt x="12" y="141"/>
                  <a:pt x="13" y="141"/>
                </a:cubicBezTo>
                <a:close/>
                <a:moveTo>
                  <a:pt x="12" y="137"/>
                </a:moveTo>
                <a:cubicBezTo>
                  <a:pt x="12" y="135"/>
                  <a:pt x="12" y="133"/>
                  <a:pt x="12" y="131"/>
                </a:cubicBezTo>
                <a:cubicBezTo>
                  <a:pt x="10" y="131"/>
                  <a:pt x="10" y="128"/>
                  <a:pt x="7" y="129"/>
                </a:cubicBezTo>
                <a:cubicBezTo>
                  <a:pt x="8" y="130"/>
                  <a:pt x="6" y="134"/>
                  <a:pt x="8" y="134"/>
                </a:cubicBezTo>
                <a:cubicBezTo>
                  <a:pt x="8" y="136"/>
                  <a:pt x="10" y="136"/>
                  <a:pt x="12" y="137"/>
                </a:cubicBezTo>
                <a:close/>
                <a:moveTo>
                  <a:pt x="111" y="163"/>
                </a:moveTo>
                <a:cubicBezTo>
                  <a:pt x="111" y="163"/>
                  <a:pt x="113" y="159"/>
                  <a:pt x="111" y="159"/>
                </a:cubicBezTo>
                <a:cubicBezTo>
                  <a:pt x="111" y="160"/>
                  <a:pt x="108" y="163"/>
                  <a:pt x="111" y="163"/>
                </a:cubicBezTo>
                <a:close/>
                <a:moveTo>
                  <a:pt x="116" y="169"/>
                </a:moveTo>
                <a:cubicBezTo>
                  <a:pt x="116" y="166"/>
                  <a:pt x="115" y="165"/>
                  <a:pt x="112" y="165"/>
                </a:cubicBezTo>
                <a:cubicBezTo>
                  <a:pt x="113" y="168"/>
                  <a:pt x="111" y="169"/>
                  <a:pt x="110" y="170"/>
                </a:cubicBezTo>
                <a:cubicBezTo>
                  <a:pt x="110" y="169"/>
                  <a:pt x="109" y="169"/>
                  <a:pt x="109" y="169"/>
                </a:cubicBezTo>
                <a:cubicBezTo>
                  <a:pt x="109" y="169"/>
                  <a:pt x="109" y="169"/>
                  <a:pt x="109" y="168"/>
                </a:cubicBezTo>
                <a:cubicBezTo>
                  <a:pt x="106" y="169"/>
                  <a:pt x="106" y="166"/>
                  <a:pt x="104" y="166"/>
                </a:cubicBezTo>
                <a:cubicBezTo>
                  <a:pt x="104" y="166"/>
                  <a:pt x="104" y="166"/>
                  <a:pt x="104" y="166"/>
                </a:cubicBezTo>
                <a:cubicBezTo>
                  <a:pt x="104" y="165"/>
                  <a:pt x="103" y="164"/>
                  <a:pt x="103" y="163"/>
                </a:cubicBezTo>
                <a:cubicBezTo>
                  <a:pt x="100" y="164"/>
                  <a:pt x="100" y="162"/>
                  <a:pt x="96" y="162"/>
                </a:cubicBezTo>
                <a:cubicBezTo>
                  <a:pt x="96" y="164"/>
                  <a:pt x="95" y="165"/>
                  <a:pt x="94" y="165"/>
                </a:cubicBezTo>
                <a:cubicBezTo>
                  <a:pt x="93" y="168"/>
                  <a:pt x="96" y="168"/>
                  <a:pt x="96" y="170"/>
                </a:cubicBezTo>
                <a:cubicBezTo>
                  <a:pt x="94" y="171"/>
                  <a:pt x="91" y="168"/>
                  <a:pt x="90" y="170"/>
                </a:cubicBezTo>
                <a:cubicBezTo>
                  <a:pt x="91" y="171"/>
                  <a:pt x="92" y="171"/>
                  <a:pt x="92" y="172"/>
                </a:cubicBezTo>
                <a:cubicBezTo>
                  <a:pt x="92" y="172"/>
                  <a:pt x="92" y="172"/>
                  <a:pt x="92" y="173"/>
                </a:cubicBezTo>
                <a:cubicBezTo>
                  <a:pt x="92" y="176"/>
                  <a:pt x="96" y="174"/>
                  <a:pt x="96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7" y="177"/>
                  <a:pt x="98" y="177"/>
                  <a:pt x="99" y="178"/>
                </a:cubicBezTo>
                <a:cubicBezTo>
                  <a:pt x="99" y="178"/>
                  <a:pt x="99" y="178"/>
                  <a:pt x="99" y="178"/>
                </a:cubicBezTo>
                <a:cubicBezTo>
                  <a:pt x="100" y="179"/>
                  <a:pt x="102" y="179"/>
                  <a:pt x="103" y="181"/>
                </a:cubicBezTo>
                <a:cubicBezTo>
                  <a:pt x="103" y="181"/>
                  <a:pt x="103" y="181"/>
                  <a:pt x="103" y="181"/>
                </a:cubicBezTo>
                <a:cubicBezTo>
                  <a:pt x="104" y="181"/>
                  <a:pt x="104" y="181"/>
                  <a:pt x="104" y="181"/>
                </a:cubicBezTo>
                <a:cubicBezTo>
                  <a:pt x="104" y="183"/>
                  <a:pt x="105" y="184"/>
                  <a:pt x="107" y="184"/>
                </a:cubicBezTo>
                <a:cubicBezTo>
                  <a:pt x="108" y="184"/>
                  <a:pt x="108" y="183"/>
                  <a:pt x="108" y="182"/>
                </a:cubicBezTo>
                <a:cubicBezTo>
                  <a:pt x="109" y="182"/>
                  <a:pt x="110" y="182"/>
                  <a:pt x="111" y="181"/>
                </a:cubicBezTo>
                <a:cubicBezTo>
                  <a:pt x="113" y="181"/>
                  <a:pt x="117" y="181"/>
                  <a:pt x="119" y="182"/>
                </a:cubicBezTo>
                <a:cubicBezTo>
                  <a:pt x="119" y="179"/>
                  <a:pt x="119" y="177"/>
                  <a:pt x="119" y="174"/>
                </a:cubicBezTo>
                <a:cubicBezTo>
                  <a:pt x="118" y="174"/>
                  <a:pt x="118" y="173"/>
                  <a:pt x="119" y="172"/>
                </a:cubicBezTo>
                <a:cubicBezTo>
                  <a:pt x="117" y="172"/>
                  <a:pt x="118" y="169"/>
                  <a:pt x="116" y="169"/>
                </a:cubicBezTo>
                <a:close/>
                <a:moveTo>
                  <a:pt x="128" y="167"/>
                </a:moveTo>
                <a:cubicBezTo>
                  <a:pt x="127" y="166"/>
                  <a:pt x="128" y="165"/>
                  <a:pt x="127" y="165"/>
                </a:cubicBezTo>
                <a:cubicBezTo>
                  <a:pt x="126" y="168"/>
                  <a:pt x="124" y="164"/>
                  <a:pt x="124" y="164"/>
                </a:cubicBezTo>
                <a:cubicBezTo>
                  <a:pt x="122" y="163"/>
                  <a:pt x="119" y="164"/>
                  <a:pt x="117" y="163"/>
                </a:cubicBezTo>
                <a:cubicBezTo>
                  <a:pt x="117" y="165"/>
                  <a:pt x="117" y="166"/>
                  <a:pt x="117" y="167"/>
                </a:cubicBezTo>
                <a:cubicBezTo>
                  <a:pt x="119" y="168"/>
                  <a:pt x="118" y="172"/>
                  <a:pt x="120" y="173"/>
                </a:cubicBezTo>
                <a:cubicBezTo>
                  <a:pt x="120" y="174"/>
                  <a:pt x="121" y="175"/>
                  <a:pt x="121" y="176"/>
                </a:cubicBezTo>
                <a:cubicBezTo>
                  <a:pt x="122" y="178"/>
                  <a:pt x="120" y="178"/>
                  <a:pt x="120" y="179"/>
                </a:cubicBezTo>
                <a:cubicBezTo>
                  <a:pt x="120" y="180"/>
                  <a:pt x="121" y="180"/>
                  <a:pt x="120" y="181"/>
                </a:cubicBezTo>
                <a:cubicBezTo>
                  <a:pt x="123" y="181"/>
                  <a:pt x="121" y="184"/>
                  <a:pt x="123" y="184"/>
                </a:cubicBezTo>
                <a:cubicBezTo>
                  <a:pt x="124" y="182"/>
                  <a:pt x="125" y="180"/>
                  <a:pt x="125" y="178"/>
                </a:cubicBezTo>
                <a:cubicBezTo>
                  <a:pt x="126" y="177"/>
                  <a:pt x="126" y="177"/>
                  <a:pt x="126" y="176"/>
                </a:cubicBezTo>
                <a:cubicBezTo>
                  <a:pt x="128" y="175"/>
                  <a:pt x="129" y="173"/>
                  <a:pt x="129" y="170"/>
                </a:cubicBezTo>
                <a:cubicBezTo>
                  <a:pt x="129" y="169"/>
                  <a:pt x="129" y="168"/>
                  <a:pt x="129" y="168"/>
                </a:cubicBezTo>
                <a:cubicBezTo>
                  <a:pt x="128" y="167"/>
                  <a:pt x="128" y="167"/>
                  <a:pt x="128" y="167"/>
                </a:cubicBezTo>
                <a:close/>
                <a:moveTo>
                  <a:pt x="96" y="151"/>
                </a:moveTo>
                <a:cubicBezTo>
                  <a:pt x="97" y="151"/>
                  <a:pt x="97" y="152"/>
                  <a:pt x="97" y="153"/>
                </a:cubicBezTo>
                <a:cubicBezTo>
                  <a:pt x="99" y="153"/>
                  <a:pt x="100" y="152"/>
                  <a:pt x="100" y="150"/>
                </a:cubicBezTo>
                <a:cubicBezTo>
                  <a:pt x="100" y="150"/>
                  <a:pt x="100" y="149"/>
                  <a:pt x="100" y="149"/>
                </a:cubicBezTo>
                <a:cubicBezTo>
                  <a:pt x="101" y="147"/>
                  <a:pt x="99" y="145"/>
                  <a:pt x="98" y="147"/>
                </a:cubicBezTo>
                <a:cubicBezTo>
                  <a:pt x="99" y="147"/>
                  <a:pt x="99" y="148"/>
                  <a:pt x="99" y="148"/>
                </a:cubicBezTo>
                <a:cubicBezTo>
                  <a:pt x="99" y="150"/>
                  <a:pt x="97" y="149"/>
                  <a:pt x="96" y="151"/>
                </a:cubicBezTo>
                <a:close/>
                <a:moveTo>
                  <a:pt x="231" y="152"/>
                </a:moveTo>
                <a:cubicBezTo>
                  <a:pt x="230" y="151"/>
                  <a:pt x="229" y="150"/>
                  <a:pt x="228" y="149"/>
                </a:cubicBezTo>
                <a:cubicBezTo>
                  <a:pt x="227" y="149"/>
                  <a:pt x="226" y="148"/>
                  <a:pt x="225" y="147"/>
                </a:cubicBezTo>
                <a:cubicBezTo>
                  <a:pt x="224" y="147"/>
                  <a:pt x="224" y="147"/>
                  <a:pt x="224" y="146"/>
                </a:cubicBezTo>
                <a:cubicBezTo>
                  <a:pt x="222" y="146"/>
                  <a:pt x="222" y="143"/>
                  <a:pt x="219" y="144"/>
                </a:cubicBezTo>
                <a:cubicBezTo>
                  <a:pt x="220" y="147"/>
                  <a:pt x="218" y="147"/>
                  <a:pt x="218" y="149"/>
                </a:cubicBezTo>
                <a:cubicBezTo>
                  <a:pt x="217" y="151"/>
                  <a:pt x="216" y="152"/>
                  <a:pt x="217" y="155"/>
                </a:cubicBezTo>
                <a:cubicBezTo>
                  <a:pt x="218" y="155"/>
                  <a:pt x="218" y="156"/>
                  <a:pt x="218" y="157"/>
                </a:cubicBezTo>
                <a:cubicBezTo>
                  <a:pt x="220" y="158"/>
                  <a:pt x="222" y="159"/>
                  <a:pt x="225" y="159"/>
                </a:cubicBezTo>
                <a:cubicBezTo>
                  <a:pt x="225" y="161"/>
                  <a:pt x="227" y="161"/>
                  <a:pt x="229" y="162"/>
                </a:cubicBezTo>
                <a:cubicBezTo>
                  <a:pt x="229" y="161"/>
                  <a:pt x="230" y="161"/>
                  <a:pt x="231" y="161"/>
                </a:cubicBezTo>
                <a:cubicBezTo>
                  <a:pt x="231" y="159"/>
                  <a:pt x="232" y="158"/>
                  <a:pt x="232" y="156"/>
                </a:cubicBezTo>
                <a:cubicBezTo>
                  <a:pt x="232" y="155"/>
                  <a:pt x="230" y="154"/>
                  <a:pt x="231" y="152"/>
                </a:cubicBezTo>
                <a:close/>
                <a:moveTo>
                  <a:pt x="109" y="162"/>
                </a:moveTo>
                <a:cubicBezTo>
                  <a:pt x="109" y="162"/>
                  <a:pt x="108" y="162"/>
                  <a:pt x="108" y="162"/>
                </a:cubicBezTo>
                <a:cubicBezTo>
                  <a:pt x="106" y="162"/>
                  <a:pt x="105" y="163"/>
                  <a:pt x="105" y="164"/>
                </a:cubicBezTo>
                <a:cubicBezTo>
                  <a:pt x="107" y="164"/>
                  <a:pt x="108" y="164"/>
                  <a:pt x="109" y="162"/>
                </a:cubicBezTo>
                <a:close/>
                <a:moveTo>
                  <a:pt x="148" y="121"/>
                </a:moveTo>
                <a:cubicBezTo>
                  <a:pt x="148" y="120"/>
                  <a:pt x="147" y="120"/>
                  <a:pt x="147" y="119"/>
                </a:cubicBezTo>
                <a:cubicBezTo>
                  <a:pt x="147" y="117"/>
                  <a:pt x="147" y="116"/>
                  <a:pt x="147" y="114"/>
                </a:cubicBezTo>
                <a:cubicBezTo>
                  <a:pt x="147" y="112"/>
                  <a:pt x="145" y="111"/>
                  <a:pt x="145" y="108"/>
                </a:cubicBezTo>
                <a:cubicBezTo>
                  <a:pt x="146" y="105"/>
                  <a:pt x="149" y="102"/>
                  <a:pt x="146" y="99"/>
                </a:cubicBezTo>
                <a:cubicBezTo>
                  <a:pt x="146" y="99"/>
                  <a:pt x="145" y="99"/>
                  <a:pt x="145" y="98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45" y="96"/>
                  <a:pt x="141" y="98"/>
                  <a:pt x="140" y="97"/>
                </a:cubicBezTo>
                <a:cubicBezTo>
                  <a:pt x="138" y="97"/>
                  <a:pt x="139" y="95"/>
                  <a:pt x="137" y="96"/>
                </a:cubicBezTo>
                <a:cubicBezTo>
                  <a:pt x="134" y="96"/>
                  <a:pt x="132" y="97"/>
                  <a:pt x="129" y="97"/>
                </a:cubicBezTo>
                <a:cubicBezTo>
                  <a:pt x="128" y="99"/>
                  <a:pt x="127" y="101"/>
                  <a:pt x="125" y="102"/>
                </a:cubicBezTo>
                <a:cubicBezTo>
                  <a:pt x="125" y="102"/>
                  <a:pt x="125" y="103"/>
                  <a:pt x="124" y="103"/>
                </a:cubicBezTo>
                <a:cubicBezTo>
                  <a:pt x="123" y="103"/>
                  <a:pt x="123" y="104"/>
                  <a:pt x="123" y="104"/>
                </a:cubicBezTo>
                <a:cubicBezTo>
                  <a:pt x="123" y="106"/>
                  <a:pt x="127" y="105"/>
                  <a:pt x="129" y="105"/>
                </a:cubicBezTo>
                <a:cubicBezTo>
                  <a:pt x="129" y="106"/>
                  <a:pt x="129" y="107"/>
                  <a:pt x="129" y="107"/>
                </a:cubicBezTo>
                <a:cubicBezTo>
                  <a:pt x="129" y="107"/>
                  <a:pt x="129" y="108"/>
                  <a:pt x="129" y="108"/>
                </a:cubicBezTo>
                <a:cubicBezTo>
                  <a:pt x="130" y="108"/>
                  <a:pt x="129" y="110"/>
                  <a:pt x="129" y="111"/>
                </a:cubicBezTo>
                <a:cubicBezTo>
                  <a:pt x="130" y="111"/>
                  <a:pt x="130" y="111"/>
                  <a:pt x="130" y="112"/>
                </a:cubicBezTo>
                <a:cubicBezTo>
                  <a:pt x="130" y="112"/>
                  <a:pt x="130" y="112"/>
                  <a:pt x="130" y="112"/>
                </a:cubicBezTo>
                <a:cubicBezTo>
                  <a:pt x="130" y="114"/>
                  <a:pt x="130" y="115"/>
                  <a:pt x="130" y="117"/>
                </a:cubicBezTo>
                <a:cubicBezTo>
                  <a:pt x="130" y="118"/>
                  <a:pt x="130" y="117"/>
                  <a:pt x="129" y="118"/>
                </a:cubicBezTo>
                <a:cubicBezTo>
                  <a:pt x="129" y="118"/>
                  <a:pt x="130" y="122"/>
                  <a:pt x="129" y="122"/>
                </a:cubicBezTo>
                <a:cubicBezTo>
                  <a:pt x="128" y="122"/>
                  <a:pt x="127" y="122"/>
                  <a:pt x="126" y="122"/>
                </a:cubicBezTo>
                <a:cubicBezTo>
                  <a:pt x="125" y="122"/>
                  <a:pt x="125" y="120"/>
                  <a:pt x="124" y="120"/>
                </a:cubicBezTo>
                <a:cubicBezTo>
                  <a:pt x="124" y="122"/>
                  <a:pt x="121" y="120"/>
                  <a:pt x="120" y="121"/>
                </a:cubicBezTo>
                <a:cubicBezTo>
                  <a:pt x="120" y="118"/>
                  <a:pt x="116" y="121"/>
                  <a:pt x="117" y="118"/>
                </a:cubicBezTo>
                <a:cubicBezTo>
                  <a:pt x="117" y="116"/>
                  <a:pt x="121" y="118"/>
                  <a:pt x="120" y="115"/>
                </a:cubicBezTo>
                <a:cubicBezTo>
                  <a:pt x="120" y="115"/>
                  <a:pt x="120" y="115"/>
                  <a:pt x="120" y="114"/>
                </a:cubicBezTo>
                <a:cubicBezTo>
                  <a:pt x="119" y="114"/>
                  <a:pt x="119" y="114"/>
                  <a:pt x="120" y="113"/>
                </a:cubicBezTo>
                <a:cubicBezTo>
                  <a:pt x="120" y="111"/>
                  <a:pt x="119" y="110"/>
                  <a:pt x="119" y="109"/>
                </a:cubicBezTo>
                <a:cubicBezTo>
                  <a:pt x="118" y="109"/>
                  <a:pt x="118" y="108"/>
                  <a:pt x="119" y="108"/>
                </a:cubicBezTo>
                <a:cubicBezTo>
                  <a:pt x="120" y="108"/>
                  <a:pt x="120" y="106"/>
                  <a:pt x="121" y="106"/>
                </a:cubicBezTo>
                <a:cubicBezTo>
                  <a:pt x="121" y="106"/>
                  <a:pt x="122" y="105"/>
                  <a:pt x="122" y="105"/>
                </a:cubicBezTo>
                <a:cubicBezTo>
                  <a:pt x="122" y="105"/>
                  <a:pt x="121" y="104"/>
                  <a:pt x="121" y="104"/>
                </a:cubicBezTo>
                <a:cubicBezTo>
                  <a:pt x="121" y="102"/>
                  <a:pt x="120" y="104"/>
                  <a:pt x="119" y="104"/>
                </a:cubicBezTo>
                <a:cubicBezTo>
                  <a:pt x="118" y="104"/>
                  <a:pt x="117" y="104"/>
                  <a:pt x="116" y="104"/>
                </a:cubicBezTo>
                <a:cubicBezTo>
                  <a:pt x="115" y="104"/>
                  <a:pt x="114" y="104"/>
                  <a:pt x="112" y="104"/>
                </a:cubicBezTo>
                <a:cubicBezTo>
                  <a:pt x="110" y="103"/>
                  <a:pt x="106" y="103"/>
                  <a:pt x="104" y="102"/>
                </a:cubicBezTo>
                <a:cubicBezTo>
                  <a:pt x="104" y="102"/>
                  <a:pt x="104" y="103"/>
                  <a:pt x="104" y="104"/>
                </a:cubicBezTo>
                <a:cubicBezTo>
                  <a:pt x="104" y="104"/>
                  <a:pt x="105" y="104"/>
                  <a:pt x="104" y="104"/>
                </a:cubicBezTo>
                <a:cubicBezTo>
                  <a:pt x="105" y="105"/>
                  <a:pt x="107" y="105"/>
                  <a:pt x="107" y="106"/>
                </a:cubicBezTo>
                <a:cubicBezTo>
                  <a:pt x="110" y="106"/>
                  <a:pt x="112" y="106"/>
                  <a:pt x="112" y="109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08" y="111"/>
                  <a:pt x="108" y="112"/>
                  <a:pt x="106" y="112"/>
                </a:cubicBezTo>
                <a:cubicBezTo>
                  <a:pt x="106" y="112"/>
                  <a:pt x="107" y="114"/>
                  <a:pt x="106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4"/>
                  <a:pt x="105" y="114"/>
                  <a:pt x="105" y="114"/>
                </a:cubicBezTo>
                <a:cubicBezTo>
                  <a:pt x="105" y="115"/>
                  <a:pt x="104" y="117"/>
                  <a:pt x="102" y="117"/>
                </a:cubicBezTo>
                <a:cubicBezTo>
                  <a:pt x="102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4"/>
                  <a:pt x="98" y="116"/>
                  <a:pt x="96" y="116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4" y="116"/>
                  <a:pt x="93" y="116"/>
                  <a:pt x="92" y="116"/>
                </a:cubicBezTo>
                <a:cubicBezTo>
                  <a:pt x="92" y="117"/>
                  <a:pt x="92" y="118"/>
                  <a:pt x="93" y="118"/>
                </a:cubicBezTo>
                <a:cubicBezTo>
                  <a:pt x="94" y="118"/>
                  <a:pt x="94" y="118"/>
                  <a:pt x="94" y="119"/>
                </a:cubicBezTo>
                <a:cubicBezTo>
                  <a:pt x="93" y="120"/>
                  <a:pt x="95" y="120"/>
                  <a:pt x="95" y="121"/>
                </a:cubicBezTo>
                <a:cubicBezTo>
                  <a:pt x="94" y="121"/>
                  <a:pt x="93" y="122"/>
                  <a:pt x="93" y="122"/>
                </a:cubicBezTo>
                <a:cubicBezTo>
                  <a:pt x="94" y="123"/>
                  <a:pt x="94" y="124"/>
                  <a:pt x="96" y="124"/>
                </a:cubicBezTo>
                <a:cubicBezTo>
                  <a:pt x="96" y="125"/>
                  <a:pt x="97" y="123"/>
                  <a:pt x="97" y="125"/>
                </a:cubicBezTo>
                <a:cubicBezTo>
                  <a:pt x="98" y="129"/>
                  <a:pt x="98" y="132"/>
                  <a:pt x="99" y="135"/>
                </a:cubicBezTo>
                <a:cubicBezTo>
                  <a:pt x="99" y="135"/>
                  <a:pt x="100" y="136"/>
                  <a:pt x="100" y="136"/>
                </a:cubicBezTo>
                <a:cubicBezTo>
                  <a:pt x="100" y="138"/>
                  <a:pt x="96" y="137"/>
                  <a:pt x="96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101" y="141"/>
                  <a:pt x="101" y="145"/>
                  <a:pt x="102" y="149"/>
                </a:cubicBezTo>
                <a:cubicBezTo>
                  <a:pt x="104" y="150"/>
                  <a:pt x="105" y="149"/>
                  <a:pt x="106" y="148"/>
                </a:cubicBezTo>
                <a:cubicBezTo>
                  <a:pt x="106" y="148"/>
                  <a:pt x="106" y="148"/>
                  <a:pt x="107" y="148"/>
                </a:cubicBezTo>
                <a:cubicBezTo>
                  <a:pt x="107" y="150"/>
                  <a:pt x="109" y="148"/>
                  <a:pt x="110" y="150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1" y="151"/>
                  <a:pt x="111" y="151"/>
                  <a:pt x="111" y="152"/>
                </a:cubicBezTo>
                <a:cubicBezTo>
                  <a:pt x="112" y="152"/>
                  <a:pt x="113" y="151"/>
                  <a:pt x="114" y="151"/>
                </a:cubicBezTo>
                <a:cubicBezTo>
                  <a:pt x="114" y="153"/>
                  <a:pt x="117" y="152"/>
                  <a:pt x="117" y="154"/>
                </a:cubicBezTo>
                <a:cubicBezTo>
                  <a:pt x="117" y="156"/>
                  <a:pt x="113" y="154"/>
                  <a:pt x="112" y="156"/>
                </a:cubicBezTo>
                <a:cubicBezTo>
                  <a:pt x="114" y="156"/>
                  <a:pt x="114" y="158"/>
                  <a:pt x="115" y="158"/>
                </a:cubicBezTo>
                <a:cubicBezTo>
                  <a:pt x="116" y="158"/>
                  <a:pt x="118" y="158"/>
                  <a:pt x="119" y="158"/>
                </a:cubicBezTo>
                <a:cubicBezTo>
                  <a:pt x="119" y="159"/>
                  <a:pt x="120" y="159"/>
                  <a:pt x="120" y="159"/>
                </a:cubicBezTo>
                <a:cubicBezTo>
                  <a:pt x="122" y="161"/>
                  <a:pt x="125" y="163"/>
                  <a:pt x="128" y="163"/>
                </a:cubicBezTo>
                <a:cubicBezTo>
                  <a:pt x="128" y="162"/>
                  <a:pt x="129" y="163"/>
                  <a:pt x="130" y="162"/>
                </a:cubicBezTo>
                <a:cubicBezTo>
                  <a:pt x="131" y="159"/>
                  <a:pt x="132" y="157"/>
                  <a:pt x="132" y="154"/>
                </a:cubicBezTo>
                <a:cubicBezTo>
                  <a:pt x="131" y="153"/>
                  <a:pt x="128" y="154"/>
                  <a:pt x="129" y="152"/>
                </a:cubicBezTo>
                <a:cubicBezTo>
                  <a:pt x="130" y="152"/>
                  <a:pt x="131" y="152"/>
                  <a:pt x="133" y="152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5" y="152"/>
                  <a:pt x="136" y="151"/>
                  <a:pt x="137" y="150"/>
                </a:cubicBezTo>
                <a:cubicBezTo>
                  <a:pt x="137" y="150"/>
                  <a:pt x="137" y="150"/>
                  <a:pt x="138" y="150"/>
                </a:cubicBezTo>
                <a:cubicBezTo>
                  <a:pt x="138" y="150"/>
                  <a:pt x="138" y="149"/>
                  <a:pt x="139" y="149"/>
                </a:cubicBezTo>
                <a:cubicBezTo>
                  <a:pt x="139" y="149"/>
                  <a:pt x="139" y="149"/>
                  <a:pt x="139" y="149"/>
                </a:cubicBezTo>
                <a:cubicBezTo>
                  <a:pt x="140" y="148"/>
                  <a:pt x="141" y="146"/>
                  <a:pt x="142" y="145"/>
                </a:cubicBezTo>
                <a:cubicBezTo>
                  <a:pt x="142" y="145"/>
                  <a:pt x="142" y="145"/>
                  <a:pt x="142" y="145"/>
                </a:cubicBezTo>
                <a:cubicBezTo>
                  <a:pt x="142" y="144"/>
                  <a:pt x="143" y="144"/>
                  <a:pt x="143" y="144"/>
                </a:cubicBezTo>
                <a:cubicBezTo>
                  <a:pt x="142" y="143"/>
                  <a:pt x="142" y="142"/>
                  <a:pt x="142" y="141"/>
                </a:cubicBezTo>
                <a:cubicBezTo>
                  <a:pt x="142" y="140"/>
                  <a:pt x="142" y="140"/>
                  <a:pt x="142" y="140"/>
                </a:cubicBezTo>
                <a:cubicBezTo>
                  <a:pt x="141" y="139"/>
                  <a:pt x="140" y="137"/>
                  <a:pt x="139" y="137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38" y="137"/>
                  <a:pt x="138" y="137"/>
                  <a:pt x="137" y="137"/>
                </a:cubicBezTo>
                <a:cubicBezTo>
                  <a:pt x="136" y="137"/>
                  <a:pt x="135" y="136"/>
                  <a:pt x="135" y="135"/>
                </a:cubicBezTo>
                <a:cubicBezTo>
                  <a:pt x="134" y="133"/>
                  <a:pt x="135" y="132"/>
                  <a:pt x="136" y="131"/>
                </a:cubicBezTo>
                <a:cubicBezTo>
                  <a:pt x="136" y="131"/>
                  <a:pt x="136" y="131"/>
                  <a:pt x="136" y="130"/>
                </a:cubicBezTo>
                <a:cubicBezTo>
                  <a:pt x="136" y="130"/>
                  <a:pt x="137" y="130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8" y="131"/>
                  <a:pt x="138" y="130"/>
                  <a:pt x="138" y="129"/>
                </a:cubicBezTo>
                <a:cubicBezTo>
                  <a:pt x="139" y="130"/>
                  <a:pt x="139" y="129"/>
                  <a:pt x="139" y="129"/>
                </a:cubicBezTo>
                <a:cubicBezTo>
                  <a:pt x="140" y="128"/>
                  <a:pt x="141" y="127"/>
                  <a:pt x="142" y="127"/>
                </a:cubicBezTo>
                <a:cubicBezTo>
                  <a:pt x="142" y="127"/>
                  <a:pt x="143" y="127"/>
                  <a:pt x="143" y="128"/>
                </a:cubicBezTo>
                <a:cubicBezTo>
                  <a:pt x="144" y="128"/>
                  <a:pt x="144" y="130"/>
                  <a:pt x="147" y="129"/>
                </a:cubicBezTo>
                <a:cubicBezTo>
                  <a:pt x="147" y="129"/>
                  <a:pt x="147" y="128"/>
                  <a:pt x="148" y="129"/>
                </a:cubicBezTo>
                <a:cubicBezTo>
                  <a:pt x="149" y="128"/>
                  <a:pt x="149" y="128"/>
                  <a:pt x="150" y="128"/>
                </a:cubicBezTo>
                <a:cubicBezTo>
                  <a:pt x="151" y="125"/>
                  <a:pt x="149" y="124"/>
                  <a:pt x="149" y="122"/>
                </a:cubicBezTo>
                <a:cubicBezTo>
                  <a:pt x="148" y="122"/>
                  <a:pt x="148" y="121"/>
                  <a:pt x="148" y="121"/>
                </a:cubicBezTo>
                <a:close/>
                <a:moveTo>
                  <a:pt x="72" y="114"/>
                </a:moveTo>
                <a:cubicBezTo>
                  <a:pt x="72" y="117"/>
                  <a:pt x="69" y="114"/>
                  <a:pt x="68" y="117"/>
                </a:cubicBezTo>
                <a:cubicBezTo>
                  <a:pt x="69" y="118"/>
                  <a:pt x="71" y="118"/>
                  <a:pt x="73" y="118"/>
                </a:cubicBezTo>
                <a:cubicBezTo>
                  <a:pt x="73" y="116"/>
                  <a:pt x="74" y="114"/>
                  <a:pt x="72" y="114"/>
                </a:cubicBezTo>
                <a:close/>
                <a:moveTo>
                  <a:pt x="143" y="160"/>
                </a:moveTo>
                <a:cubicBezTo>
                  <a:pt x="138" y="160"/>
                  <a:pt x="138" y="160"/>
                  <a:pt x="138" y="160"/>
                </a:cubicBezTo>
                <a:cubicBezTo>
                  <a:pt x="138" y="159"/>
                  <a:pt x="137" y="159"/>
                  <a:pt x="137" y="159"/>
                </a:cubicBezTo>
                <a:cubicBezTo>
                  <a:pt x="137" y="158"/>
                  <a:pt x="136" y="158"/>
                  <a:pt x="136" y="158"/>
                </a:cubicBezTo>
                <a:cubicBezTo>
                  <a:pt x="135" y="157"/>
                  <a:pt x="133" y="157"/>
                  <a:pt x="132" y="157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0"/>
                  <a:pt x="134" y="160"/>
                  <a:pt x="134" y="161"/>
                </a:cubicBezTo>
                <a:cubicBezTo>
                  <a:pt x="132" y="161"/>
                  <a:pt x="131" y="163"/>
                  <a:pt x="130" y="164"/>
                </a:cubicBezTo>
                <a:cubicBezTo>
                  <a:pt x="128" y="165"/>
                  <a:pt x="131" y="167"/>
                  <a:pt x="130" y="169"/>
                </a:cubicBezTo>
                <a:cubicBezTo>
                  <a:pt x="132" y="169"/>
                  <a:pt x="132" y="168"/>
                  <a:pt x="133" y="168"/>
                </a:cubicBezTo>
                <a:cubicBezTo>
                  <a:pt x="134" y="168"/>
                  <a:pt x="134" y="166"/>
                  <a:pt x="135" y="166"/>
                </a:cubicBezTo>
                <a:cubicBezTo>
                  <a:pt x="136" y="165"/>
                  <a:pt x="136" y="163"/>
                  <a:pt x="138" y="163"/>
                </a:cubicBezTo>
                <a:cubicBezTo>
                  <a:pt x="140" y="163"/>
                  <a:pt x="140" y="164"/>
                  <a:pt x="141" y="164"/>
                </a:cubicBezTo>
                <a:cubicBezTo>
                  <a:pt x="142" y="164"/>
                  <a:pt x="143" y="164"/>
                  <a:pt x="144" y="163"/>
                </a:cubicBezTo>
                <a:cubicBezTo>
                  <a:pt x="144" y="161"/>
                  <a:pt x="144" y="161"/>
                  <a:pt x="144" y="161"/>
                </a:cubicBezTo>
                <a:cubicBezTo>
                  <a:pt x="144" y="160"/>
                  <a:pt x="143" y="160"/>
                  <a:pt x="143" y="160"/>
                </a:cubicBezTo>
                <a:close/>
                <a:moveTo>
                  <a:pt x="92" y="156"/>
                </a:moveTo>
                <a:cubicBezTo>
                  <a:pt x="92" y="156"/>
                  <a:pt x="92" y="155"/>
                  <a:pt x="92" y="155"/>
                </a:cubicBezTo>
                <a:cubicBezTo>
                  <a:pt x="92" y="154"/>
                  <a:pt x="92" y="153"/>
                  <a:pt x="92" y="152"/>
                </a:cubicBezTo>
                <a:cubicBezTo>
                  <a:pt x="92" y="151"/>
                  <a:pt x="91" y="151"/>
                  <a:pt x="90" y="151"/>
                </a:cubicBezTo>
                <a:cubicBezTo>
                  <a:pt x="90" y="152"/>
                  <a:pt x="90" y="152"/>
                  <a:pt x="89" y="152"/>
                </a:cubicBezTo>
                <a:cubicBezTo>
                  <a:pt x="89" y="152"/>
                  <a:pt x="89" y="153"/>
                  <a:pt x="89" y="154"/>
                </a:cubicBezTo>
                <a:cubicBezTo>
                  <a:pt x="89" y="154"/>
                  <a:pt x="88" y="155"/>
                  <a:pt x="87" y="155"/>
                </a:cubicBezTo>
                <a:cubicBezTo>
                  <a:pt x="88" y="156"/>
                  <a:pt x="88" y="156"/>
                  <a:pt x="88" y="157"/>
                </a:cubicBezTo>
                <a:cubicBezTo>
                  <a:pt x="88" y="157"/>
                  <a:pt x="87" y="157"/>
                  <a:pt x="87" y="157"/>
                </a:cubicBezTo>
                <a:cubicBezTo>
                  <a:pt x="87" y="158"/>
                  <a:pt x="86" y="160"/>
                  <a:pt x="86" y="161"/>
                </a:cubicBezTo>
                <a:cubicBezTo>
                  <a:pt x="86" y="161"/>
                  <a:pt x="86" y="161"/>
                  <a:pt x="86" y="162"/>
                </a:cubicBezTo>
                <a:cubicBezTo>
                  <a:pt x="85" y="162"/>
                  <a:pt x="83" y="163"/>
                  <a:pt x="83" y="164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3" y="165"/>
                  <a:pt x="82" y="165"/>
                  <a:pt x="82" y="166"/>
                </a:cubicBezTo>
                <a:cubicBezTo>
                  <a:pt x="82" y="167"/>
                  <a:pt x="81" y="167"/>
                  <a:pt x="81" y="168"/>
                </a:cubicBezTo>
                <a:cubicBezTo>
                  <a:pt x="81" y="169"/>
                  <a:pt x="80" y="169"/>
                  <a:pt x="80" y="170"/>
                </a:cubicBezTo>
                <a:cubicBezTo>
                  <a:pt x="80" y="171"/>
                  <a:pt x="80" y="172"/>
                  <a:pt x="80" y="173"/>
                </a:cubicBezTo>
                <a:cubicBezTo>
                  <a:pt x="83" y="172"/>
                  <a:pt x="82" y="176"/>
                  <a:pt x="84" y="176"/>
                </a:cubicBezTo>
                <a:cubicBezTo>
                  <a:pt x="85" y="175"/>
                  <a:pt x="84" y="172"/>
                  <a:pt x="86" y="170"/>
                </a:cubicBezTo>
                <a:cubicBezTo>
                  <a:pt x="85" y="168"/>
                  <a:pt x="87" y="168"/>
                  <a:pt x="87" y="165"/>
                </a:cubicBezTo>
                <a:cubicBezTo>
                  <a:pt x="88" y="165"/>
                  <a:pt x="88" y="163"/>
                  <a:pt x="89" y="162"/>
                </a:cubicBezTo>
                <a:cubicBezTo>
                  <a:pt x="89" y="161"/>
                  <a:pt x="90" y="161"/>
                  <a:pt x="9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1" y="159"/>
                  <a:pt x="93" y="158"/>
                  <a:pt x="92" y="156"/>
                </a:cubicBezTo>
                <a:close/>
                <a:moveTo>
                  <a:pt x="67" y="156"/>
                </a:moveTo>
                <a:cubicBezTo>
                  <a:pt x="66" y="156"/>
                  <a:pt x="65" y="156"/>
                  <a:pt x="64" y="156"/>
                </a:cubicBezTo>
                <a:cubicBezTo>
                  <a:pt x="64" y="156"/>
                  <a:pt x="64" y="156"/>
                  <a:pt x="64" y="156"/>
                </a:cubicBezTo>
                <a:cubicBezTo>
                  <a:pt x="65" y="157"/>
                  <a:pt x="64" y="160"/>
                  <a:pt x="66" y="159"/>
                </a:cubicBezTo>
                <a:cubicBezTo>
                  <a:pt x="65" y="158"/>
                  <a:pt x="68" y="157"/>
                  <a:pt x="67" y="156"/>
                </a:cubicBezTo>
                <a:close/>
                <a:moveTo>
                  <a:pt x="72" y="160"/>
                </a:moveTo>
                <a:cubicBezTo>
                  <a:pt x="73" y="157"/>
                  <a:pt x="69" y="158"/>
                  <a:pt x="68" y="157"/>
                </a:cubicBezTo>
                <a:cubicBezTo>
                  <a:pt x="68" y="161"/>
                  <a:pt x="69" y="160"/>
                  <a:pt x="72" y="160"/>
                </a:cubicBezTo>
                <a:close/>
                <a:moveTo>
                  <a:pt x="68" y="155"/>
                </a:moveTo>
                <a:cubicBezTo>
                  <a:pt x="68" y="156"/>
                  <a:pt x="70" y="156"/>
                  <a:pt x="71" y="156"/>
                </a:cubicBezTo>
                <a:cubicBezTo>
                  <a:pt x="71" y="157"/>
                  <a:pt x="73" y="157"/>
                  <a:pt x="73" y="157"/>
                </a:cubicBezTo>
                <a:cubicBezTo>
                  <a:pt x="73" y="158"/>
                  <a:pt x="74" y="158"/>
                  <a:pt x="74" y="158"/>
                </a:cubicBezTo>
                <a:cubicBezTo>
                  <a:pt x="75" y="157"/>
                  <a:pt x="76" y="156"/>
                  <a:pt x="78" y="156"/>
                </a:cubicBezTo>
                <a:cubicBezTo>
                  <a:pt x="79" y="156"/>
                  <a:pt x="81" y="156"/>
                  <a:pt x="83" y="156"/>
                </a:cubicBezTo>
                <a:cubicBezTo>
                  <a:pt x="83" y="155"/>
                  <a:pt x="83" y="155"/>
                  <a:pt x="84" y="155"/>
                </a:cubicBezTo>
                <a:cubicBezTo>
                  <a:pt x="85" y="155"/>
                  <a:pt x="85" y="154"/>
                  <a:pt x="86" y="154"/>
                </a:cubicBezTo>
                <a:cubicBezTo>
                  <a:pt x="86" y="153"/>
                  <a:pt x="86" y="153"/>
                  <a:pt x="87" y="153"/>
                </a:cubicBezTo>
                <a:cubicBezTo>
                  <a:pt x="87" y="151"/>
                  <a:pt x="86" y="151"/>
                  <a:pt x="86" y="150"/>
                </a:cubicBezTo>
                <a:cubicBezTo>
                  <a:pt x="87" y="149"/>
                  <a:pt x="87" y="148"/>
                  <a:pt x="87" y="146"/>
                </a:cubicBezTo>
                <a:cubicBezTo>
                  <a:pt x="88" y="145"/>
                  <a:pt x="87" y="145"/>
                  <a:pt x="87" y="144"/>
                </a:cubicBezTo>
                <a:cubicBezTo>
                  <a:pt x="88" y="143"/>
                  <a:pt x="89" y="142"/>
                  <a:pt x="88" y="140"/>
                </a:cubicBezTo>
                <a:cubicBezTo>
                  <a:pt x="88" y="138"/>
                  <a:pt x="86" y="137"/>
                  <a:pt x="85" y="135"/>
                </a:cubicBezTo>
                <a:cubicBezTo>
                  <a:pt x="85" y="134"/>
                  <a:pt x="85" y="134"/>
                  <a:pt x="86" y="134"/>
                </a:cubicBezTo>
                <a:cubicBezTo>
                  <a:pt x="86" y="131"/>
                  <a:pt x="84" y="129"/>
                  <a:pt x="84" y="126"/>
                </a:cubicBezTo>
                <a:cubicBezTo>
                  <a:pt x="83" y="126"/>
                  <a:pt x="83" y="126"/>
                  <a:pt x="83" y="125"/>
                </a:cubicBezTo>
                <a:cubicBezTo>
                  <a:pt x="83" y="125"/>
                  <a:pt x="83" y="124"/>
                  <a:pt x="83" y="124"/>
                </a:cubicBezTo>
                <a:cubicBezTo>
                  <a:pt x="80" y="124"/>
                  <a:pt x="82" y="128"/>
                  <a:pt x="81" y="129"/>
                </a:cubicBezTo>
                <a:cubicBezTo>
                  <a:pt x="81" y="130"/>
                  <a:pt x="80" y="130"/>
                  <a:pt x="80" y="130"/>
                </a:cubicBezTo>
                <a:cubicBezTo>
                  <a:pt x="80" y="131"/>
                  <a:pt x="80" y="132"/>
                  <a:pt x="80" y="133"/>
                </a:cubicBezTo>
                <a:cubicBezTo>
                  <a:pt x="79" y="133"/>
                  <a:pt x="78" y="134"/>
                  <a:pt x="77" y="134"/>
                </a:cubicBezTo>
                <a:cubicBezTo>
                  <a:pt x="77" y="135"/>
                  <a:pt x="74" y="135"/>
                  <a:pt x="74" y="134"/>
                </a:cubicBezTo>
                <a:cubicBezTo>
                  <a:pt x="77" y="133"/>
                  <a:pt x="78" y="132"/>
                  <a:pt x="79" y="129"/>
                </a:cubicBezTo>
                <a:cubicBezTo>
                  <a:pt x="76" y="129"/>
                  <a:pt x="77" y="126"/>
                  <a:pt x="75" y="126"/>
                </a:cubicBezTo>
                <a:cubicBezTo>
                  <a:pt x="75" y="124"/>
                  <a:pt x="72" y="124"/>
                  <a:pt x="71" y="123"/>
                </a:cubicBezTo>
                <a:cubicBezTo>
                  <a:pt x="71" y="124"/>
                  <a:pt x="71" y="126"/>
                  <a:pt x="70" y="126"/>
                </a:cubicBezTo>
                <a:cubicBezTo>
                  <a:pt x="69" y="126"/>
                  <a:pt x="69" y="124"/>
                  <a:pt x="68" y="124"/>
                </a:cubicBezTo>
                <a:cubicBezTo>
                  <a:pt x="68" y="125"/>
                  <a:pt x="67" y="125"/>
                  <a:pt x="66" y="125"/>
                </a:cubicBezTo>
                <a:cubicBezTo>
                  <a:pt x="66" y="125"/>
                  <a:pt x="66" y="126"/>
                  <a:pt x="65" y="126"/>
                </a:cubicBezTo>
                <a:cubicBezTo>
                  <a:pt x="64" y="126"/>
                  <a:pt x="63" y="126"/>
                  <a:pt x="62" y="126"/>
                </a:cubicBezTo>
                <a:cubicBezTo>
                  <a:pt x="62" y="126"/>
                  <a:pt x="61" y="127"/>
                  <a:pt x="61" y="127"/>
                </a:cubicBezTo>
                <a:cubicBezTo>
                  <a:pt x="61" y="127"/>
                  <a:pt x="61" y="128"/>
                  <a:pt x="60" y="128"/>
                </a:cubicBezTo>
                <a:cubicBezTo>
                  <a:pt x="60" y="128"/>
                  <a:pt x="59" y="128"/>
                  <a:pt x="59" y="128"/>
                </a:cubicBezTo>
                <a:cubicBezTo>
                  <a:pt x="57" y="126"/>
                  <a:pt x="54" y="128"/>
                  <a:pt x="52" y="129"/>
                </a:cubicBezTo>
                <a:cubicBezTo>
                  <a:pt x="51" y="132"/>
                  <a:pt x="54" y="131"/>
                  <a:pt x="55" y="133"/>
                </a:cubicBezTo>
                <a:cubicBezTo>
                  <a:pt x="53" y="132"/>
                  <a:pt x="54" y="135"/>
                  <a:pt x="53" y="136"/>
                </a:cubicBezTo>
                <a:cubicBezTo>
                  <a:pt x="54" y="136"/>
                  <a:pt x="53" y="138"/>
                  <a:pt x="54" y="139"/>
                </a:cubicBezTo>
                <a:cubicBezTo>
                  <a:pt x="56" y="139"/>
                  <a:pt x="56" y="140"/>
                  <a:pt x="56" y="142"/>
                </a:cubicBezTo>
                <a:cubicBezTo>
                  <a:pt x="57" y="144"/>
                  <a:pt x="55" y="144"/>
                  <a:pt x="55" y="146"/>
                </a:cubicBezTo>
                <a:cubicBezTo>
                  <a:pt x="57" y="146"/>
                  <a:pt x="57" y="147"/>
                  <a:pt x="58" y="147"/>
                </a:cubicBezTo>
                <a:cubicBezTo>
                  <a:pt x="59" y="147"/>
                  <a:pt x="59" y="147"/>
                  <a:pt x="59" y="148"/>
                </a:cubicBezTo>
                <a:cubicBezTo>
                  <a:pt x="59" y="149"/>
                  <a:pt x="60" y="149"/>
                  <a:pt x="60" y="150"/>
                </a:cubicBezTo>
                <a:cubicBezTo>
                  <a:pt x="62" y="150"/>
                  <a:pt x="65" y="149"/>
                  <a:pt x="64" y="152"/>
                </a:cubicBezTo>
                <a:cubicBezTo>
                  <a:pt x="64" y="153"/>
                  <a:pt x="62" y="152"/>
                  <a:pt x="61" y="153"/>
                </a:cubicBezTo>
                <a:cubicBezTo>
                  <a:pt x="60" y="156"/>
                  <a:pt x="65" y="155"/>
                  <a:pt x="68" y="155"/>
                </a:cubicBezTo>
                <a:close/>
                <a:moveTo>
                  <a:pt x="61" y="159"/>
                </a:moveTo>
                <a:cubicBezTo>
                  <a:pt x="60" y="159"/>
                  <a:pt x="59" y="158"/>
                  <a:pt x="59" y="157"/>
                </a:cubicBezTo>
                <a:cubicBezTo>
                  <a:pt x="59" y="157"/>
                  <a:pt x="57" y="157"/>
                  <a:pt x="57" y="157"/>
                </a:cubicBezTo>
                <a:cubicBezTo>
                  <a:pt x="57" y="157"/>
                  <a:pt x="57" y="157"/>
                  <a:pt x="57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6" y="154"/>
                  <a:pt x="55" y="154"/>
                  <a:pt x="53" y="154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3" y="154"/>
                  <a:pt x="53" y="153"/>
                  <a:pt x="53" y="154"/>
                </a:cubicBezTo>
                <a:cubicBezTo>
                  <a:pt x="51" y="153"/>
                  <a:pt x="51" y="154"/>
                  <a:pt x="50" y="154"/>
                </a:cubicBezTo>
                <a:cubicBezTo>
                  <a:pt x="50" y="156"/>
                  <a:pt x="50" y="156"/>
                  <a:pt x="51" y="157"/>
                </a:cubicBezTo>
                <a:cubicBezTo>
                  <a:pt x="51" y="158"/>
                  <a:pt x="51" y="158"/>
                  <a:pt x="52" y="158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3" y="161"/>
                  <a:pt x="56" y="160"/>
                  <a:pt x="55" y="162"/>
                </a:cubicBezTo>
                <a:cubicBezTo>
                  <a:pt x="55" y="162"/>
                  <a:pt x="55" y="163"/>
                  <a:pt x="55" y="163"/>
                </a:cubicBezTo>
                <a:cubicBezTo>
                  <a:pt x="55" y="164"/>
                  <a:pt x="57" y="164"/>
                  <a:pt x="56" y="166"/>
                </a:cubicBezTo>
                <a:cubicBezTo>
                  <a:pt x="59" y="166"/>
                  <a:pt x="60" y="168"/>
                  <a:pt x="63" y="168"/>
                </a:cubicBezTo>
                <a:cubicBezTo>
                  <a:pt x="63" y="166"/>
                  <a:pt x="63" y="164"/>
                  <a:pt x="63" y="162"/>
                </a:cubicBezTo>
                <a:cubicBezTo>
                  <a:pt x="63" y="161"/>
                  <a:pt x="60" y="161"/>
                  <a:pt x="61" y="159"/>
                </a:cubicBezTo>
                <a:close/>
                <a:moveTo>
                  <a:pt x="82" y="159"/>
                </a:moveTo>
                <a:cubicBezTo>
                  <a:pt x="83" y="159"/>
                  <a:pt x="84" y="159"/>
                  <a:pt x="84" y="158"/>
                </a:cubicBezTo>
                <a:cubicBezTo>
                  <a:pt x="80" y="158"/>
                  <a:pt x="77" y="158"/>
                  <a:pt x="77" y="162"/>
                </a:cubicBezTo>
                <a:cubicBezTo>
                  <a:pt x="79" y="162"/>
                  <a:pt x="78" y="164"/>
                  <a:pt x="80" y="163"/>
                </a:cubicBezTo>
                <a:cubicBezTo>
                  <a:pt x="80" y="161"/>
                  <a:pt x="83" y="162"/>
                  <a:pt x="82" y="159"/>
                </a:cubicBezTo>
                <a:close/>
                <a:moveTo>
                  <a:pt x="73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3" y="165"/>
                  <a:pt x="73" y="165"/>
                  <a:pt x="73" y="165"/>
                </a:cubicBezTo>
                <a:cubicBezTo>
                  <a:pt x="71" y="164"/>
                  <a:pt x="70" y="163"/>
                  <a:pt x="68" y="163"/>
                </a:cubicBezTo>
                <a:cubicBezTo>
                  <a:pt x="68" y="163"/>
                  <a:pt x="68" y="163"/>
                  <a:pt x="68" y="163"/>
                </a:cubicBezTo>
                <a:cubicBezTo>
                  <a:pt x="68" y="163"/>
                  <a:pt x="68" y="163"/>
                  <a:pt x="68" y="163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7" y="165"/>
                  <a:pt x="70" y="166"/>
                  <a:pt x="69" y="167"/>
                </a:cubicBezTo>
                <a:cubicBezTo>
                  <a:pt x="69" y="167"/>
                  <a:pt x="69" y="167"/>
                  <a:pt x="70" y="167"/>
                </a:cubicBezTo>
                <a:cubicBezTo>
                  <a:pt x="70" y="167"/>
                  <a:pt x="70" y="168"/>
                  <a:pt x="70" y="168"/>
                </a:cubicBezTo>
                <a:cubicBezTo>
                  <a:pt x="72" y="168"/>
                  <a:pt x="71" y="171"/>
                  <a:pt x="74" y="170"/>
                </a:cubicBezTo>
                <a:cubicBezTo>
                  <a:pt x="75" y="170"/>
                  <a:pt x="76" y="169"/>
                  <a:pt x="78" y="170"/>
                </a:cubicBezTo>
                <a:cubicBezTo>
                  <a:pt x="78" y="166"/>
                  <a:pt x="75" y="167"/>
                  <a:pt x="73" y="166"/>
                </a:cubicBez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8" name="Rectangle 14"/>
          <p:cNvSpPr>
            <a:spLocks noChangeArrowheads="1"/>
          </p:cNvSpPr>
          <p:nvPr/>
        </p:nvSpPr>
        <p:spPr bwMode="auto">
          <a:xfrm>
            <a:off x="18719381" y="2885244"/>
            <a:ext cx="1003349" cy="21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400" b="1">
                <a:solidFill>
                  <a:srgbClr val="000000"/>
                </a:solidFill>
                <a:latin typeface="Montserrat Light"/>
              </a:rPr>
              <a:t>DENMARK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9" name="Freeform 15"/>
          <p:cNvSpPr>
            <a:spLocks noEditPoints="1"/>
          </p:cNvSpPr>
          <p:nvPr/>
        </p:nvSpPr>
        <p:spPr bwMode="auto">
          <a:xfrm>
            <a:off x="19773404" y="5293682"/>
            <a:ext cx="2078766" cy="1104437"/>
          </a:xfrm>
          <a:custGeom>
            <a:avLst/>
            <a:gdLst>
              <a:gd name="T0" fmla="*/ 1083774 w 260"/>
              <a:gd name="T1" fmla="*/ 307675 h 148"/>
              <a:gd name="T2" fmla="*/ 1070769 w 260"/>
              <a:gd name="T3" fmla="*/ 264340 h 148"/>
              <a:gd name="T4" fmla="*/ 975397 w 260"/>
              <a:gd name="T5" fmla="*/ 238340 h 148"/>
              <a:gd name="T6" fmla="*/ 932046 w 260"/>
              <a:gd name="T7" fmla="*/ 203672 h 148"/>
              <a:gd name="T8" fmla="*/ 901700 w 260"/>
              <a:gd name="T9" fmla="*/ 177671 h 148"/>
              <a:gd name="T10" fmla="*/ 841009 w 260"/>
              <a:gd name="T11" fmla="*/ 169004 h 148"/>
              <a:gd name="T12" fmla="*/ 806328 w 260"/>
              <a:gd name="T13" fmla="*/ 173338 h 148"/>
              <a:gd name="T14" fmla="*/ 736966 w 260"/>
              <a:gd name="T15" fmla="*/ 216672 h 148"/>
              <a:gd name="T16" fmla="*/ 697950 w 260"/>
              <a:gd name="T17" fmla="*/ 160338 h 148"/>
              <a:gd name="T18" fmla="*/ 645929 w 260"/>
              <a:gd name="T19" fmla="*/ 95336 h 148"/>
              <a:gd name="T20" fmla="*/ 637259 w 260"/>
              <a:gd name="T21" fmla="*/ 91002 h 148"/>
              <a:gd name="T22" fmla="*/ 637259 w 260"/>
              <a:gd name="T23" fmla="*/ 86669 h 148"/>
              <a:gd name="T24" fmla="*/ 598243 w 260"/>
              <a:gd name="T25" fmla="*/ 73669 h 148"/>
              <a:gd name="T26" fmla="*/ 563563 w 260"/>
              <a:gd name="T27" fmla="*/ 65002 h 148"/>
              <a:gd name="T28" fmla="*/ 537552 w 260"/>
              <a:gd name="T29" fmla="*/ 39001 h 148"/>
              <a:gd name="T30" fmla="*/ 468190 w 260"/>
              <a:gd name="T31" fmla="*/ 21667 h 148"/>
              <a:gd name="T32" fmla="*/ 420504 w 260"/>
              <a:gd name="T33" fmla="*/ 26001 h 148"/>
              <a:gd name="T34" fmla="*/ 420504 w 260"/>
              <a:gd name="T35" fmla="*/ 17334 h 148"/>
              <a:gd name="T36" fmla="*/ 377153 w 260"/>
              <a:gd name="T37" fmla="*/ 0 h 148"/>
              <a:gd name="T38" fmla="*/ 355478 w 260"/>
              <a:gd name="T39" fmla="*/ 52001 h 148"/>
              <a:gd name="T40" fmla="*/ 333802 w 260"/>
              <a:gd name="T41" fmla="*/ 60668 h 148"/>
              <a:gd name="T42" fmla="*/ 299122 w 260"/>
              <a:gd name="T43" fmla="*/ 73669 h 148"/>
              <a:gd name="T44" fmla="*/ 260106 w 260"/>
              <a:gd name="T45" fmla="*/ 91002 h 148"/>
              <a:gd name="T46" fmla="*/ 216755 w 260"/>
              <a:gd name="T47" fmla="*/ 112670 h 148"/>
              <a:gd name="T48" fmla="*/ 147393 w 260"/>
              <a:gd name="T49" fmla="*/ 160338 h 148"/>
              <a:gd name="T50" fmla="*/ 125718 w 260"/>
              <a:gd name="T51" fmla="*/ 160338 h 148"/>
              <a:gd name="T52" fmla="*/ 121383 w 260"/>
              <a:gd name="T53" fmla="*/ 160338 h 148"/>
              <a:gd name="T54" fmla="*/ 91037 w 260"/>
              <a:gd name="T55" fmla="*/ 169004 h 148"/>
              <a:gd name="T56" fmla="*/ 78032 w 260"/>
              <a:gd name="T57" fmla="*/ 173338 h 148"/>
              <a:gd name="T58" fmla="*/ 56356 w 260"/>
              <a:gd name="T59" fmla="*/ 190672 h 148"/>
              <a:gd name="T60" fmla="*/ 8670 w 260"/>
              <a:gd name="T61" fmla="*/ 190672 h 148"/>
              <a:gd name="T62" fmla="*/ 43351 w 260"/>
              <a:gd name="T63" fmla="*/ 260007 h 148"/>
              <a:gd name="T64" fmla="*/ 52021 w 260"/>
              <a:gd name="T65" fmla="*/ 333675 h 148"/>
              <a:gd name="T66" fmla="*/ 86702 w 260"/>
              <a:gd name="T67" fmla="*/ 372676 h 148"/>
              <a:gd name="T68" fmla="*/ 121383 w 260"/>
              <a:gd name="T69" fmla="*/ 442011 h 148"/>
              <a:gd name="T70" fmla="*/ 173404 w 260"/>
              <a:gd name="T71" fmla="*/ 481013 h 148"/>
              <a:gd name="T72" fmla="*/ 229760 w 260"/>
              <a:gd name="T73" fmla="*/ 528680 h 148"/>
              <a:gd name="T74" fmla="*/ 281781 w 260"/>
              <a:gd name="T75" fmla="*/ 567681 h 148"/>
              <a:gd name="T76" fmla="*/ 316462 w 260"/>
              <a:gd name="T77" fmla="*/ 628350 h 148"/>
              <a:gd name="T78" fmla="*/ 377153 w 260"/>
              <a:gd name="T79" fmla="*/ 641350 h 148"/>
              <a:gd name="T80" fmla="*/ 459520 w 260"/>
              <a:gd name="T81" fmla="*/ 589349 h 148"/>
              <a:gd name="T82" fmla="*/ 498536 w 260"/>
              <a:gd name="T83" fmla="*/ 528680 h 148"/>
              <a:gd name="T84" fmla="*/ 541887 w 260"/>
              <a:gd name="T85" fmla="*/ 533014 h 148"/>
              <a:gd name="T86" fmla="*/ 624254 w 260"/>
              <a:gd name="T87" fmla="*/ 563348 h 148"/>
              <a:gd name="T88" fmla="*/ 715291 w 260"/>
              <a:gd name="T89" fmla="*/ 589349 h 148"/>
              <a:gd name="T90" fmla="*/ 814998 w 260"/>
              <a:gd name="T91" fmla="*/ 589349 h 148"/>
              <a:gd name="T92" fmla="*/ 862684 w 260"/>
              <a:gd name="T93" fmla="*/ 550348 h 148"/>
              <a:gd name="T94" fmla="*/ 949386 w 260"/>
              <a:gd name="T95" fmla="*/ 541681 h 148"/>
              <a:gd name="T96" fmla="*/ 1010077 w 260"/>
              <a:gd name="T97" fmla="*/ 489679 h 148"/>
              <a:gd name="T98" fmla="*/ 1049093 w 260"/>
              <a:gd name="T99" fmla="*/ 411677 h 148"/>
              <a:gd name="T100" fmla="*/ 1101114 w 260"/>
              <a:gd name="T101" fmla="*/ 372676 h 148"/>
              <a:gd name="T102" fmla="*/ 771647 w 260"/>
              <a:gd name="T103" fmla="*/ 234006 h 148"/>
              <a:gd name="T104" fmla="*/ 771647 w 260"/>
              <a:gd name="T105" fmla="*/ 234006 h 148"/>
              <a:gd name="T106" fmla="*/ 771647 w 260"/>
              <a:gd name="T107" fmla="*/ 234006 h 1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60" h="148">
                <a:moveTo>
                  <a:pt x="256" y="79"/>
                </a:moveTo>
                <a:cubicBezTo>
                  <a:pt x="257" y="78"/>
                  <a:pt x="256" y="78"/>
                  <a:pt x="256" y="77"/>
                </a:cubicBezTo>
                <a:cubicBezTo>
                  <a:pt x="255" y="75"/>
                  <a:pt x="254" y="74"/>
                  <a:pt x="252" y="73"/>
                </a:cubicBezTo>
                <a:cubicBezTo>
                  <a:pt x="253" y="72"/>
                  <a:pt x="252" y="72"/>
                  <a:pt x="252" y="72"/>
                </a:cubicBezTo>
                <a:cubicBezTo>
                  <a:pt x="251" y="72"/>
                  <a:pt x="251" y="71"/>
                  <a:pt x="250" y="71"/>
                </a:cubicBezTo>
                <a:cubicBezTo>
                  <a:pt x="250" y="71"/>
                  <a:pt x="249" y="70"/>
                  <a:pt x="249" y="70"/>
                </a:cubicBezTo>
                <a:cubicBezTo>
                  <a:pt x="248" y="70"/>
                  <a:pt x="248" y="69"/>
                  <a:pt x="248" y="69"/>
                </a:cubicBezTo>
                <a:cubicBezTo>
                  <a:pt x="248" y="68"/>
                  <a:pt x="248" y="67"/>
                  <a:pt x="247" y="67"/>
                </a:cubicBezTo>
                <a:cubicBezTo>
                  <a:pt x="248" y="66"/>
                  <a:pt x="248" y="64"/>
                  <a:pt x="248" y="62"/>
                </a:cubicBezTo>
                <a:cubicBezTo>
                  <a:pt x="248" y="61"/>
                  <a:pt x="248" y="61"/>
                  <a:pt x="247" y="61"/>
                </a:cubicBezTo>
                <a:cubicBezTo>
                  <a:pt x="247" y="60"/>
                  <a:pt x="247" y="60"/>
                  <a:pt x="246" y="60"/>
                </a:cubicBezTo>
                <a:cubicBezTo>
                  <a:pt x="244" y="59"/>
                  <a:pt x="242" y="58"/>
                  <a:pt x="240" y="57"/>
                </a:cubicBezTo>
                <a:cubicBezTo>
                  <a:pt x="234" y="57"/>
                  <a:pt x="234" y="57"/>
                  <a:pt x="234" y="57"/>
                </a:cubicBezTo>
                <a:cubicBezTo>
                  <a:pt x="230" y="57"/>
                  <a:pt x="230" y="54"/>
                  <a:pt x="226" y="54"/>
                </a:cubicBezTo>
                <a:cubicBezTo>
                  <a:pt x="226" y="55"/>
                  <a:pt x="225" y="55"/>
                  <a:pt x="225" y="55"/>
                </a:cubicBezTo>
                <a:cubicBezTo>
                  <a:pt x="224" y="55"/>
                  <a:pt x="224" y="56"/>
                  <a:pt x="224" y="56"/>
                </a:cubicBezTo>
                <a:cubicBezTo>
                  <a:pt x="222" y="56"/>
                  <a:pt x="222" y="57"/>
                  <a:pt x="221" y="57"/>
                </a:cubicBezTo>
                <a:cubicBezTo>
                  <a:pt x="219" y="57"/>
                  <a:pt x="218" y="55"/>
                  <a:pt x="217" y="53"/>
                </a:cubicBezTo>
                <a:cubicBezTo>
                  <a:pt x="215" y="53"/>
                  <a:pt x="214" y="51"/>
                  <a:pt x="212" y="50"/>
                </a:cubicBezTo>
                <a:cubicBezTo>
                  <a:pt x="213" y="49"/>
                  <a:pt x="214" y="48"/>
                  <a:pt x="215" y="47"/>
                </a:cubicBezTo>
                <a:cubicBezTo>
                  <a:pt x="216" y="47"/>
                  <a:pt x="217" y="47"/>
                  <a:pt x="217" y="46"/>
                </a:cubicBezTo>
                <a:cubicBezTo>
                  <a:pt x="217" y="46"/>
                  <a:pt x="217" y="46"/>
                  <a:pt x="218" y="45"/>
                </a:cubicBezTo>
                <a:cubicBezTo>
                  <a:pt x="217" y="42"/>
                  <a:pt x="216" y="40"/>
                  <a:pt x="213" y="38"/>
                </a:cubicBezTo>
                <a:cubicBezTo>
                  <a:pt x="212" y="38"/>
                  <a:pt x="211" y="39"/>
                  <a:pt x="210" y="39"/>
                </a:cubicBezTo>
                <a:cubicBezTo>
                  <a:pt x="209" y="40"/>
                  <a:pt x="208" y="40"/>
                  <a:pt x="208" y="41"/>
                </a:cubicBezTo>
                <a:cubicBezTo>
                  <a:pt x="204" y="41"/>
                  <a:pt x="201" y="41"/>
                  <a:pt x="198" y="43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196" y="42"/>
                  <a:pt x="196" y="42"/>
                  <a:pt x="195" y="42"/>
                </a:cubicBezTo>
                <a:cubicBezTo>
                  <a:pt x="195" y="41"/>
                  <a:pt x="194" y="41"/>
                  <a:pt x="194" y="40"/>
                </a:cubicBezTo>
                <a:cubicBezTo>
                  <a:pt x="195" y="39"/>
                  <a:pt x="194" y="39"/>
                  <a:pt x="194" y="39"/>
                </a:cubicBezTo>
                <a:cubicBezTo>
                  <a:pt x="194" y="38"/>
                  <a:pt x="193" y="38"/>
                  <a:pt x="193" y="38"/>
                </a:cubicBezTo>
                <a:cubicBezTo>
                  <a:pt x="190" y="36"/>
                  <a:pt x="188" y="33"/>
                  <a:pt x="182" y="34"/>
                </a:cubicBezTo>
                <a:cubicBezTo>
                  <a:pt x="182" y="35"/>
                  <a:pt x="183" y="36"/>
                  <a:pt x="184" y="36"/>
                </a:cubicBezTo>
                <a:cubicBezTo>
                  <a:pt x="184" y="36"/>
                  <a:pt x="185" y="37"/>
                  <a:pt x="186" y="37"/>
                </a:cubicBezTo>
                <a:cubicBezTo>
                  <a:pt x="186" y="38"/>
                  <a:pt x="187" y="39"/>
                  <a:pt x="186" y="40"/>
                </a:cubicBezTo>
                <a:cubicBezTo>
                  <a:pt x="187" y="40"/>
                  <a:pt x="187" y="42"/>
                  <a:pt x="188" y="42"/>
                </a:cubicBezTo>
                <a:cubicBezTo>
                  <a:pt x="187" y="44"/>
                  <a:pt x="185" y="46"/>
                  <a:pt x="186" y="49"/>
                </a:cubicBezTo>
                <a:cubicBezTo>
                  <a:pt x="183" y="49"/>
                  <a:pt x="182" y="50"/>
                  <a:pt x="181" y="52"/>
                </a:cubicBezTo>
                <a:cubicBezTo>
                  <a:pt x="179" y="51"/>
                  <a:pt x="179" y="52"/>
                  <a:pt x="179" y="53"/>
                </a:cubicBezTo>
                <a:cubicBezTo>
                  <a:pt x="170" y="50"/>
                  <a:pt x="170" y="50"/>
                  <a:pt x="170" y="50"/>
                </a:cubicBezTo>
                <a:cubicBezTo>
                  <a:pt x="170" y="50"/>
                  <a:pt x="170" y="49"/>
                  <a:pt x="170" y="49"/>
                </a:cubicBezTo>
                <a:cubicBezTo>
                  <a:pt x="169" y="48"/>
                  <a:pt x="169" y="47"/>
                  <a:pt x="168" y="46"/>
                </a:cubicBezTo>
                <a:cubicBezTo>
                  <a:pt x="167" y="45"/>
                  <a:pt x="167" y="43"/>
                  <a:pt x="166" y="42"/>
                </a:cubicBezTo>
                <a:cubicBezTo>
                  <a:pt x="165" y="41"/>
                  <a:pt x="164" y="40"/>
                  <a:pt x="162" y="40"/>
                </a:cubicBezTo>
                <a:cubicBezTo>
                  <a:pt x="162" y="39"/>
                  <a:pt x="161" y="39"/>
                  <a:pt x="161" y="37"/>
                </a:cubicBezTo>
                <a:cubicBezTo>
                  <a:pt x="161" y="31"/>
                  <a:pt x="166" y="31"/>
                  <a:pt x="168" y="27"/>
                </a:cubicBezTo>
                <a:cubicBezTo>
                  <a:pt x="167" y="25"/>
                  <a:pt x="166" y="24"/>
                  <a:pt x="164" y="23"/>
                </a:cubicBezTo>
                <a:cubicBezTo>
                  <a:pt x="163" y="23"/>
                  <a:pt x="163" y="22"/>
                  <a:pt x="162" y="21"/>
                </a:cubicBezTo>
                <a:cubicBezTo>
                  <a:pt x="162" y="20"/>
                  <a:pt x="161" y="21"/>
                  <a:pt x="161" y="20"/>
                </a:cubicBezTo>
                <a:cubicBezTo>
                  <a:pt x="156" y="20"/>
                  <a:pt x="153" y="21"/>
                  <a:pt x="149" y="22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2"/>
                  <a:pt x="147" y="22"/>
                  <a:pt x="147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2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4" y="20"/>
                  <a:pt x="144" y="18"/>
                  <a:pt x="142" y="19"/>
                </a:cubicBezTo>
                <a:cubicBezTo>
                  <a:pt x="141" y="17"/>
                  <a:pt x="140" y="17"/>
                  <a:pt x="138" y="17"/>
                </a:cubicBezTo>
                <a:cubicBezTo>
                  <a:pt x="138" y="15"/>
                  <a:pt x="135" y="16"/>
                  <a:pt x="136" y="14"/>
                </a:cubicBezTo>
                <a:cubicBezTo>
                  <a:pt x="135" y="14"/>
                  <a:pt x="134" y="14"/>
                  <a:pt x="134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5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29" y="14"/>
                  <a:pt x="127" y="15"/>
                  <a:pt x="126" y="14"/>
                </a:cubicBezTo>
                <a:cubicBezTo>
                  <a:pt x="127" y="11"/>
                  <a:pt x="124" y="12"/>
                  <a:pt x="124" y="9"/>
                </a:cubicBezTo>
                <a:cubicBezTo>
                  <a:pt x="123" y="9"/>
                  <a:pt x="123" y="7"/>
                  <a:pt x="122" y="7"/>
                </a:cubicBezTo>
                <a:cubicBezTo>
                  <a:pt x="122" y="4"/>
                  <a:pt x="122" y="4"/>
                  <a:pt x="122" y="4"/>
                </a:cubicBezTo>
                <a:cubicBezTo>
                  <a:pt x="119" y="3"/>
                  <a:pt x="115" y="1"/>
                  <a:pt x="110" y="1"/>
                </a:cubicBezTo>
                <a:cubicBezTo>
                  <a:pt x="110" y="1"/>
                  <a:pt x="110" y="1"/>
                  <a:pt x="110" y="1"/>
                </a:cubicBezTo>
                <a:cubicBezTo>
                  <a:pt x="108" y="1"/>
                  <a:pt x="108" y="3"/>
                  <a:pt x="108" y="5"/>
                </a:cubicBezTo>
                <a:cubicBezTo>
                  <a:pt x="108" y="7"/>
                  <a:pt x="107" y="8"/>
                  <a:pt x="106" y="9"/>
                </a:cubicBezTo>
                <a:cubicBezTo>
                  <a:pt x="104" y="9"/>
                  <a:pt x="104" y="8"/>
                  <a:pt x="103" y="8"/>
                </a:cubicBezTo>
                <a:cubicBezTo>
                  <a:pt x="102" y="10"/>
                  <a:pt x="101" y="10"/>
                  <a:pt x="99" y="10"/>
                </a:cubicBezTo>
                <a:cubicBezTo>
                  <a:pt x="99" y="9"/>
                  <a:pt x="99" y="9"/>
                  <a:pt x="98" y="9"/>
                </a:cubicBezTo>
                <a:cubicBezTo>
                  <a:pt x="98" y="8"/>
                  <a:pt x="98" y="7"/>
                  <a:pt x="97" y="6"/>
                </a:cubicBezTo>
                <a:cubicBezTo>
                  <a:pt x="97" y="6"/>
                  <a:pt x="97" y="6"/>
                  <a:pt x="97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7" y="5"/>
                  <a:pt x="97" y="4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5" y="4"/>
                  <a:pt x="95" y="2"/>
                  <a:pt x="93" y="3"/>
                </a:cubicBezTo>
                <a:cubicBezTo>
                  <a:pt x="93" y="1"/>
                  <a:pt x="90" y="2"/>
                  <a:pt x="90" y="1"/>
                </a:cubicBezTo>
                <a:cubicBezTo>
                  <a:pt x="89" y="0"/>
                  <a:pt x="89" y="0"/>
                  <a:pt x="87" y="0"/>
                </a:cubicBezTo>
                <a:cubicBezTo>
                  <a:pt x="86" y="0"/>
                  <a:pt x="86" y="1"/>
                  <a:pt x="85" y="1"/>
                </a:cubicBezTo>
                <a:cubicBezTo>
                  <a:pt x="85" y="3"/>
                  <a:pt x="82" y="1"/>
                  <a:pt x="82" y="4"/>
                </a:cubicBezTo>
                <a:cubicBezTo>
                  <a:pt x="81" y="8"/>
                  <a:pt x="87" y="8"/>
                  <a:pt x="85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2" y="12"/>
                  <a:pt x="82" y="12"/>
                  <a:pt x="82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12"/>
                  <a:pt x="80" y="11"/>
                  <a:pt x="79" y="12"/>
                </a:cubicBezTo>
                <a:cubicBezTo>
                  <a:pt x="79" y="12"/>
                  <a:pt x="80" y="12"/>
                  <a:pt x="79" y="12"/>
                </a:cubicBezTo>
                <a:cubicBezTo>
                  <a:pt x="79" y="13"/>
                  <a:pt x="78" y="12"/>
                  <a:pt x="78" y="12"/>
                </a:cubicBezTo>
                <a:cubicBezTo>
                  <a:pt x="77" y="13"/>
                  <a:pt x="77" y="14"/>
                  <a:pt x="77" y="14"/>
                </a:cubicBezTo>
                <a:cubicBezTo>
                  <a:pt x="76" y="14"/>
                  <a:pt x="75" y="14"/>
                  <a:pt x="75" y="14"/>
                </a:cubicBezTo>
                <a:cubicBezTo>
                  <a:pt x="75" y="15"/>
                  <a:pt x="74" y="15"/>
                  <a:pt x="73" y="15"/>
                </a:cubicBezTo>
                <a:cubicBezTo>
                  <a:pt x="73" y="16"/>
                  <a:pt x="73" y="16"/>
                  <a:pt x="72" y="16"/>
                </a:cubicBezTo>
                <a:cubicBezTo>
                  <a:pt x="72" y="16"/>
                  <a:pt x="71" y="17"/>
                  <a:pt x="71" y="17"/>
                </a:cubicBezTo>
                <a:cubicBezTo>
                  <a:pt x="70" y="17"/>
                  <a:pt x="69" y="17"/>
                  <a:pt x="69" y="17"/>
                </a:cubicBezTo>
                <a:cubicBezTo>
                  <a:pt x="69" y="17"/>
                  <a:pt x="69" y="18"/>
                  <a:pt x="69" y="18"/>
                </a:cubicBezTo>
                <a:cubicBezTo>
                  <a:pt x="67" y="18"/>
                  <a:pt x="66" y="18"/>
                  <a:pt x="64" y="19"/>
                </a:cubicBezTo>
                <a:cubicBezTo>
                  <a:pt x="64" y="19"/>
                  <a:pt x="64" y="20"/>
                  <a:pt x="63" y="20"/>
                </a:cubicBezTo>
                <a:cubicBezTo>
                  <a:pt x="63" y="20"/>
                  <a:pt x="62" y="20"/>
                  <a:pt x="62" y="20"/>
                </a:cubicBezTo>
                <a:cubicBezTo>
                  <a:pt x="61" y="21"/>
                  <a:pt x="61" y="21"/>
                  <a:pt x="60" y="21"/>
                </a:cubicBezTo>
                <a:cubicBezTo>
                  <a:pt x="59" y="21"/>
                  <a:pt x="59" y="22"/>
                  <a:pt x="58" y="22"/>
                </a:cubicBezTo>
                <a:cubicBezTo>
                  <a:pt x="57" y="22"/>
                  <a:pt x="57" y="23"/>
                  <a:pt x="57" y="23"/>
                </a:cubicBezTo>
                <a:cubicBezTo>
                  <a:pt x="56" y="24"/>
                  <a:pt x="56" y="24"/>
                  <a:pt x="54" y="24"/>
                </a:cubicBezTo>
                <a:cubicBezTo>
                  <a:pt x="54" y="23"/>
                  <a:pt x="54" y="24"/>
                  <a:pt x="54" y="24"/>
                </a:cubicBezTo>
                <a:cubicBezTo>
                  <a:pt x="53" y="25"/>
                  <a:pt x="52" y="26"/>
                  <a:pt x="50" y="26"/>
                </a:cubicBezTo>
                <a:cubicBezTo>
                  <a:pt x="48" y="27"/>
                  <a:pt x="47" y="28"/>
                  <a:pt x="46" y="29"/>
                </a:cubicBezTo>
                <a:cubicBezTo>
                  <a:pt x="44" y="29"/>
                  <a:pt x="44" y="31"/>
                  <a:pt x="43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7" y="33"/>
                  <a:pt x="35" y="34"/>
                  <a:pt x="35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2" y="37"/>
                  <a:pt x="31" y="36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6" y="36"/>
                  <a:pt x="25" y="36"/>
                  <a:pt x="24" y="37"/>
                </a:cubicBezTo>
                <a:cubicBezTo>
                  <a:pt x="24" y="37"/>
                  <a:pt x="24" y="37"/>
                  <a:pt x="23" y="37"/>
                </a:cubicBezTo>
                <a:cubicBezTo>
                  <a:pt x="23" y="38"/>
                  <a:pt x="22" y="38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19" y="39"/>
                  <a:pt x="18" y="39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5" y="40"/>
                  <a:pt x="15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3" y="44"/>
                </a:cubicBezTo>
                <a:cubicBezTo>
                  <a:pt x="13" y="44"/>
                  <a:pt x="12" y="46"/>
                  <a:pt x="13" y="47"/>
                </a:cubicBezTo>
                <a:cubicBezTo>
                  <a:pt x="11" y="48"/>
                  <a:pt x="11" y="48"/>
                  <a:pt x="11" y="50"/>
                </a:cubicBezTo>
                <a:cubicBezTo>
                  <a:pt x="9" y="50"/>
                  <a:pt x="8" y="49"/>
                  <a:pt x="8" y="47"/>
                </a:cubicBezTo>
                <a:cubicBezTo>
                  <a:pt x="7" y="47"/>
                  <a:pt x="6" y="46"/>
                  <a:pt x="6" y="45"/>
                </a:cubicBezTo>
                <a:cubicBezTo>
                  <a:pt x="4" y="45"/>
                  <a:pt x="4" y="43"/>
                  <a:pt x="2" y="44"/>
                </a:cubicBezTo>
                <a:cubicBezTo>
                  <a:pt x="2" y="43"/>
                  <a:pt x="2" y="42"/>
                  <a:pt x="1" y="42"/>
                </a:cubicBezTo>
                <a:cubicBezTo>
                  <a:pt x="1" y="43"/>
                  <a:pt x="1" y="45"/>
                  <a:pt x="0" y="45"/>
                </a:cubicBezTo>
                <a:cubicBezTo>
                  <a:pt x="2" y="49"/>
                  <a:pt x="3" y="52"/>
                  <a:pt x="5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6" y="58"/>
                  <a:pt x="8" y="59"/>
                  <a:pt x="10" y="60"/>
                </a:cubicBezTo>
                <a:cubicBezTo>
                  <a:pt x="10" y="62"/>
                  <a:pt x="12" y="63"/>
                  <a:pt x="13" y="64"/>
                </a:cubicBezTo>
                <a:cubicBezTo>
                  <a:pt x="15" y="64"/>
                  <a:pt x="13" y="68"/>
                  <a:pt x="17" y="67"/>
                </a:cubicBezTo>
                <a:cubicBezTo>
                  <a:pt x="16" y="68"/>
                  <a:pt x="16" y="69"/>
                  <a:pt x="15" y="70"/>
                </a:cubicBezTo>
                <a:cubicBezTo>
                  <a:pt x="15" y="70"/>
                  <a:pt x="14" y="71"/>
                  <a:pt x="14" y="72"/>
                </a:cubicBezTo>
                <a:cubicBezTo>
                  <a:pt x="13" y="73"/>
                  <a:pt x="12" y="75"/>
                  <a:pt x="12" y="77"/>
                </a:cubicBezTo>
                <a:cubicBezTo>
                  <a:pt x="11" y="79"/>
                  <a:pt x="13" y="80"/>
                  <a:pt x="15" y="79"/>
                </a:cubicBezTo>
                <a:cubicBezTo>
                  <a:pt x="16" y="81"/>
                  <a:pt x="17" y="82"/>
                  <a:pt x="18" y="82"/>
                </a:cubicBezTo>
                <a:cubicBezTo>
                  <a:pt x="18" y="84"/>
                  <a:pt x="18" y="85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87"/>
                  <a:pt x="20" y="86"/>
                  <a:pt x="20" y="86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1" y="87"/>
                  <a:pt x="21" y="87"/>
                </a:cubicBezTo>
                <a:cubicBezTo>
                  <a:pt x="21" y="88"/>
                  <a:pt x="20" y="89"/>
                  <a:pt x="21" y="89"/>
                </a:cubicBezTo>
                <a:cubicBezTo>
                  <a:pt x="21" y="90"/>
                  <a:pt x="22" y="90"/>
                  <a:pt x="22" y="93"/>
                </a:cubicBezTo>
                <a:cubicBezTo>
                  <a:pt x="25" y="95"/>
                  <a:pt x="26" y="99"/>
                  <a:pt x="28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4" y="103"/>
                  <a:pt x="36" y="103"/>
                  <a:pt x="37" y="105"/>
                </a:cubicBezTo>
                <a:cubicBezTo>
                  <a:pt x="38" y="106"/>
                  <a:pt x="38" y="107"/>
                  <a:pt x="38" y="109"/>
                </a:cubicBezTo>
                <a:cubicBezTo>
                  <a:pt x="39" y="109"/>
                  <a:pt x="40" y="108"/>
                  <a:pt x="40" y="109"/>
                </a:cubicBezTo>
                <a:cubicBezTo>
                  <a:pt x="40" y="109"/>
                  <a:pt x="40" y="110"/>
                  <a:pt x="40" y="111"/>
                </a:cubicBezTo>
                <a:cubicBezTo>
                  <a:pt x="41" y="111"/>
                  <a:pt x="42" y="111"/>
                  <a:pt x="42" y="111"/>
                </a:cubicBezTo>
                <a:cubicBezTo>
                  <a:pt x="42" y="112"/>
                  <a:pt x="42" y="113"/>
                  <a:pt x="42" y="113"/>
                </a:cubicBezTo>
                <a:cubicBezTo>
                  <a:pt x="43" y="114"/>
                  <a:pt x="44" y="114"/>
                  <a:pt x="44" y="115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9" y="118"/>
                  <a:pt x="51" y="120"/>
                  <a:pt x="53" y="122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6" y="123"/>
                  <a:pt x="57" y="123"/>
                  <a:pt x="57" y="123"/>
                </a:cubicBezTo>
                <a:cubicBezTo>
                  <a:pt x="57" y="124"/>
                  <a:pt x="57" y="124"/>
                  <a:pt x="58" y="124"/>
                </a:cubicBezTo>
                <a:cubicBezTo>
                  <a:pt x="59" y="125"/>
                  <a:pt x="60" y="127"/>
                  <a:pt x="62" y="128"/>
                </a:cubicBezTo>
                <a:cubicBezTo>
                  <a:pt x="62" y="130"/>
                  <a:pt x="64" y="130"/>
                  <a:pt x="65" y="131"/>
                </a:cubicBezTo>
                <a:cubicBezTo>
                  <a:pt x="65" y="135"/>
                  <a:pt x="65" y="139"/>
                  <a:pt x="68" y="139"/>
                </a:cubicBezTo>
                <a:cubicBezTo>
                  <a:pt x="69" y="140"/>
                  <a:pt x="70" y="141"/>
                  <a:pt x="72" y="142"/>
                </a:cubicBezTo>
                <a:cubicBezTo>
                  <a:pt x="72" y="143"/>
                  <a:pt x="72" y="143"/>
                  <a:pt x="72" y="143"/>
                </a:cubicBezTo>
                <a:cubicBezTo>
                  <a:pt x="72" y="143"/>
                  <a:pt x="73" y="144"/>
                  <a:pt x="73" y="144"/>
                </a:cubicBezTo>
                <a:cubicBezTo>
                  <a:pt x="73" y="144"/>
                  <a:pt x="73" y="145"/>
                  <a:pt x="73" y="145"/>
                </a:cubicBezTo>
                <a:cubicBezTo>
                  <a:pt x="73" y="146"/>
                  <a:pt x="75" y="145"/>
                  <a:pt x="75" y="145"/>
                </a:cubicBezTo>
                <a:cubicBezTo>
                  <a:pt x="75" y="145"/>
                  <a:pt x="75" y="146"/>
                  <a:pt x="75" y="146"/>
                </a:cubicBezTo>
                <a:cubicBezTo>
                  <a:pt x="76" y="147"/>
                  <a:pt x="79" y="146"/>
                  <a:pt x="79" y="146"/>
                </a:cubicBezTo>
                <a:cubicBezTo>
                  <a:pt x="79" y="148"/>
                  <a:pt x="82" y="147"/>
                  <a:pt x="82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8" y="147"/>
                  <a:pt x="90" y="146"/>
                  <a:pt x="92" y="144"/>
                </a:cubicBezTo>
                <a:cubicBezTo>
                  <a:pt x="92" y="146"/>
                  <a:pt x="94" y="145"/>
                  <a:pt x="95" y="145"/>
                </a:cubicBezTo>
                <a:cubicBezTo>
                  <a:pt x="97" y="146"/>
                  <a:pt x="98" y="147"/>
                  <a:pt x="100" y="146"/>
                </a:cubicBezTo>
                <a:cubicBezTo>
                  <a:pt x="100" y="145"/>
                  <a:pt x="101" y="145"/>
                  <a:pt x="103" y="145"/>
                </a:cubicBezTo>
                <a:cubicBezTo>
                  <a:pt x="104" y="143"/>
                  <a:pt x="103" y="137"/>
                  <a:pt x="106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12" y="128"/>
                  <a:pt x="113" y="128"/>
                  <a:pt x="112" y="126"/>
                </a:cubicBezTo>
                <a:cubicBezTo>
                  <a:pt x="113" y="124"/>
                  <a:pt x="112" y="122"/>
                  <a:pt x="113" y="122"/>
                </a:cubicBezTo>
                <a:cubicBezTo>
                  <a:pt x="114" y="122"/>
                  <a:pt x="115" y="122"/>
                  <a:pt x="115" y="122"/>
                </a:cubicBezTo>
                <a:cubicBezTo>
                  <a:pt x="115" y="122"/>
                  <a:pt x="116" y="124"/>
                  <a:pt x="116" y="124"/>
                </a:cubicBezTo>
                <a:cubicBezTo>
                  <a:pt x="116" y="124"/>
                  <a:pt x="117" y="124"/>
                  <a:pt x="118" y="124"/>
                </a:cubicBezTo>
                <a:cubicBezTo>
                  <a:pt x="118" y="124"/>
                  <a:pt x="118" y="125"/>
                  <a:pt x="118" y="125"/>
                </a:cubicBezTo>
                <a:cubicBezTo>
                  <a:pt x="118" y="125"/>
                  <a:pt x="119" y="125"/>
                  <a:pt x="120" y="125"/>
                </a:cubicBezTo>
                <a:cubicBezTo>
                  <a:pt x="121" y="124"/>
                  <a:pt x="123" y="123"/>
                  <a:pt x="125" y="123"/>
                </a:cubicBezTo>
                <a:cubicBezTo>
                  <a:pt x="125" y="125"/>
                  <a:pt x="129" y="124"/>
                  <a:pt x="129" y="126"/>
                </a:cubicBezTo>
                <a:cubicBezTo>
                  <a:pt x="131" y="126"/>
                  <a:pt x="132" y="128"/>
                  <a:pt x="135" y="128"/>
                </a:cubicBezTo>
                <a:cubicBezTo>
                  <a:pt x="135" y="129"/>
                  <a:pt x="138" y="129"/>
                  <a:pt x="139" y="129"/>
                </a:cubicBezTo>
                <a:cubicBezTo>
                  <a:pt x="139" y="129"/>
                  <a:pt x="139" y="130"/>
                  <a:pt x="139" y="130"/>
                </a:cubicBezTo>
                <a:cubicBezTo>
                  <a:pt x="140" y="131"/>
                  <a:pt x="143" y="130"/>
                  <a:pt x="144" y="130"/>
                </a:cubicBezTo>
                <a:cubicBezTo>
                  <a:pt x="144" y="130"/>
                  <a:pt x="144" y="131"/>
                  <a:pt x="144" y="131"/>
                </a:cubicBezTo>
                <a:cubicBezTo>
                  <a:pt x="144" y="131"/>
                  <a:pt x="145" y="131"/>
                  <a:pt x="145" y="131"/>
                </a:cubicBezTo>
                <a:cubicBezTo>
                  <a:pt x="148" y="131"/>
                  <a:pt x="147" y="134"/>
                  <a:pt x="150" y="134"/>
                </a:cubicBezTo>
                <a:cubicBezTo>
                  <a:pt x="150" y="134"/>
                  <a:pt x="151" y="134"/>
                  <a:pt x="151" y="135"/>
                </a:cubicBezTo>
                <a:cubicBezTo>
                  <a:pt x="156" y="134"/>
                  <a:pt x="159" y="136"/>
                  <a:pt x="165" y="136"/>
                </a:cubicBezTo>
                <a:cubicBezTo>
                  <a:pt x="166" y="135"/>
                  <a:pt x="167" y="134"/>
                  <a:pt x="169" y="135"/>
                </a:cubicBezTo>
                <a:cubicBezTo>
                  <a:pt x="169" y="133"/>
                  <a:pt x="170" y="133"/>
                  <a:pt x="172" y="133"/>
                </a:cubicBezTo>
                <a:cubicBezTo>
                  <a:pt x="177" y="134"/>
                  <a:pt x="181" y="136"/>
                  <a:pt x="186" y="137"/>
                </a:cubicBezTo>
                <a:cubicBezTo>
                  <a:pt x="186" y="135"/>
                  <a:pt x="188" y="137"/>
                  <a:pt x="188" y="137"/>
                </a:cubicBezTo>
                <a:cubicBezTo>
                  <a:pt x="188" y="137"/>
                  <a:pt x="188" y="136"/>
                  <a:pt x="188" y="136"/>
                </a:cubicBezTo>
                <a:cubicBezTo>
                  <a:pt x="188" y="136"/>
                  <a:pt x="190" y="136"/>
                  <a:pt x="190" y="136"/>
                </a:cubicBezTo>
                <a:cubicBezTo>
                  <a:pt x="190" y="135"/>
                  <a:pt x="191" y="136"/>
                  <a:pt x="191" y="136"/>
                </a:cubicBezTo>
                <a:cubicBezTo>
                  <a:pt x="191" y="135"/>
                  <a:pt x="192" y="134"/>
                  <a:pt x="193" y="134"/>
                </a:cubicBezTo>
                <a:cubicBezTo>
                  <a:pt x="193" y="133"/>
                  <a:pt x="193" y="133"/>
                  <a:pt x="194" y="133"/>
                </a:cubicBezTo>
                <a:cubicBezTo>
                  <a:pt x="194" y="129"/>
                  <a:pt x="196" y="128"/>
                  <a:pt x="199" y="127"/>
                </a:cubicBezTo>
                <a:cubicBezTo>
                  <a:pt x="200" y="128"/>
                  <a:pt x="202" y="127"/>
                  <a:pt x="203" y="129"/>
                </a:cubicBezTo>
                <a:cubicBezTo>
                  <a:pt x="203" y="129"/>
                  <a:pt x="204" y="129"/>
                  <a:pt x="204" y="129"/>
                </a:cubicBezTo>
                <a:cubicBezTo>
                  <a:pt x="208" y="128"/>
                  <a:pt x="212" y="128"/>
                  <a:pt x="215" y="127"/>
                </a:cubicBezTo>
                <a:cubicBezTo>
                  <a:pt x="217" y="127"/>
                  <a:pt x="217" y="127"/>
                  <a:pt x="217" y="127"/>
                </a:cubicBezTo>
                <a:cubicBezTo>
                  <a:pt x="217" y="125"/>
                  <a:pt x="218" y="126"/>
                  <a:pt x="219" y="125"/>
                </a:cubicBezTo>
                <a:cubicBezTo>
                  <a:pt x="219" y="124"/>
                  <a:pt x="220" y="123"/>
                  <a:pt x="220" y="123"/>
                </a:cubicBezTo>
                <a:cubicBezTo>
                  <a:pt x="222" y="123"/>
                  <a:pt x="223" y="121"/>
                  <a:pt x="226" y="121"/>
                </a:cubicBezTo>
                <a:cubicBezTo>
                  <a:pt x="226" y="117"/>
                  <a:pt x="226" y="117"/>
                  <a:pt x="226" y="117"/>
                </a:cubicBezTo>
                <a:cubicBezTo>
                  <a:pt x="227" y="117"/>
                  <a:pt x="227" y="114"/>
                  <a:pt x="229" y="115"/>
                </a:cubicBezTo>
                <a:cubicBezTo>
                  <a:pt x="232" y="116"/>
                  <a:pt x="231" y="113"/>
                  <a:pt x="233" y="113"/>
                </a:cubicBezTo>
                <a:cubicBezTo>
                  <a:pt x="234" y="109"/>
                  <a:pt x="235" y="105"/>
                  <a:pt x="235" y="100"/>
                </a:cubicBezTo>
                <a:cubicBezTo>
                  <a:pt x="235" y="100"/>
                  <a:pt x="236" y="99"/>
                  <a:pt x="236" y="98"/>
                </a:cubicBezTo>
                <a:cubicBezTo>
                  <a:pt x="237" y="98"/>
                  <a:pt x="237" y="97"/>
                  <a:pt x="238" y="97"/>
                </a:cubicBezTo>
                <a:cubicBezTo>
                  <a:pt x="239" y="97"/>
                  <a:pt x="239" y="96"/>
                  <a:pt x="240" y="96"/>
                </a:cubicBezTo>
                <a:cubicBezTo>
                  <a:pt x="241" y="96"/>
                  <a:pt x="242" y="96"/>
                  <a:pt x="242" y="95"/>
                </a:cubicBezTo>
                <a:cubicBezTo>
                  <a:pt x="243" y="96"/>
                  <a:pt x="243" y="95"/>
                  <a:pt x="243" y="95"/>
                </a:cubicBezTo>
                <a:cubicBezTo>
                  <a:pt x="244" y="94"/>
                  <a:pt x="246" y="93"/>
                  <a:pt x="245" y="90"/>
                </a:cubicBezTo>
                <a:cubicBezTo>
                  <a:pt x="248" y="90"/>
                  <a:pt x="247" y="87"/>
                  <a:pt x="249" y="86"/>
                </a:cubicBezTo>
                <a:cubicBezTo>
                  <a:pt x="249" y="88"/>
                  <a:pt x="250" y="87"/>
                  <a:pt x="252" y="87"/>
                </a:cubicBezTo>
                <a:cubicBezTo>
                  <a:pt x="251" y="86"/>
                  <a:pt x="252" y="85"/>
                  <a:pt x="254" y="86"/>
                </a:cubicBezTo>
                <a:cubicBezTo>
                  <a:pt x="255" y="86"/>
                  <a:pt x="255" y="85"/>
                  <a:pt x="255" y="85"/>
                </a:cubicBezTo>
                <a:cubicBezTo>
                  <a:pt x="259" y="85"/>
                  <a:pt x="259" y="85"/>
                  <a:pt x="259" y="85"/>
                </a:cubicBezTo>
                <a:cubicBezTo>
                  <a:pt x="259" y="84"/>
                  <a:pt x="260" y="84"/>
                  <a:pt x="260" y="83"/>
                </a:cubicBezTo>
                <a:cubicBezTo>
                  <a:pt x="259" y="81"/>
                  <a:pt x="258" y="80"/>
                  <a:pt x="256" y="79"/>
                </a:cubicBezTo>
                <a:close/>
                <a:moveTo>
                  <a:pt x="178" y="54"/>
                </a:move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lose/>
                <a:moveTo>
                  <a:pt x="178" y="54"/>
                </a:moveTo>
                <a:cubicBezTo>
                  <a:pt x="178" y="54"/>
                  <a:pt x="179" y="53"/>
                  <a:pt x="179" y="53"/>
                </a:cubicBezTo>
                <a:cubicBezTo>
                  <a:pt x="179" y="53"/>
                  <a:pt x="178" y="54"/>
                  <a:pt x="178" y="54"/>
                </a:cubicBezTo>
                <a:close/>
                <a:moveTo>
                  <a:pt x="178" y="54"/>
                </a:move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lose/>
                <a:moveTo>
                  <a:pt x="178" y="54"/>
                </a:move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lose/>
                <a:moveTo>
                  <a:pt x="170" y="50"/>
                </a:moveTo>
                <a:cubicBezTo>
                  <a:pt x="169" y="50"/>
                  <a:pt x="169" y="50"/>
                  <a:pt x="169" y="50"/>
                </a:cubicBezTo>
                <a:cubicBezTo>
                  <a:pt x="169" y="50"/>
                  <a:pt x="169" y="50"/>
                  <a:pt x="170" y="50"/>
                </a:cubicBezTo>
                <a:close/>
              </a:path>
            </a:pathLst>
          </a:cu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0" name="Rectangle 16"/>
          <p:cNvSpPr>
            <a:spLocks noChangeArrowheads="1"/>
          </p:cNvSpPr>
          <p:nvPr/>
        </p:nvSpPr>
        <p:spPr bwMode="auto">
          <a:xfrm>
            <a:off x="20382394" y="5638135"/>
            <a:ext cx="948854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CZECH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1" name="Rectangle 17"/>
          <p:cNvSpPr>
            <a:spLocks noChangeArrowheads="1"/>
          </p:cNvSpPr>
          <p:nvPr/>
        </p:nvSpPr>
        <p:spPr bwMode="auto">
          <a:xfrm>
            <a:off x="20212579" y="5854103"/>
            <a:ext cx="1402445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REPUBLIC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2" name="Freeform 18"/>
          <p:cNvSpPr>
            <a:spLocks noEditPoints="1"/>
          </p:cNvSpPr>
          <p:nvPr/>
        </p:nvSpPr>
        <p:spPr bwMode="auto">
          <a:xfrm>
            <a:off x="20238931" y="7267454"/>
            <a:ext cx="1958724" cy="1746870"/>
          </a:xfrm>
          <a:custGeom>
            <a:avLst/>
            <a:gdLst>
              <a:gd name="T0" fmla="*/ 260091 w 245"/>
              <a:gd name="T1" fmla="*/ 533217 h 234"/>
              <a:gd name="T2" fmla="*/ 290435 w 245"/>
              <a:gd name="T3" fmla="*/ 611248 h 234"/>
              <a:gd name="T4" fmla="*/ 229747 w 245"/>
              <a:gd name="T5" fmla="*/ 420504 h 234"/>
              <a:gd name="T6" fmla="*/ 138715 w 245"/>
              <a:gd name="T7" fmla="*/ 498536 h 234"/>
              <a:gd name="T8" fmla="*/ 160389 w 245"/>
              <a:gd name="T9" fmla="*/ 411834 h 234"/>
              <a:gd name="T10" fmla="*/ 199403 w 245"/>
              <a:gd name="T11" fmla="*/ 533217 h 234"/>
              <a:gd name="T12" fmla="*/ 160389 w 245"/>
              <a:gd name="T13" fmla="*/ 485531 h 234"/>
              <a:gd name="T14" fmla="*/ 624218 w 245"/>
              <a:gd name="T15" fmla="*/ 945050 h 234"/>
              <a:gd name="T16" fmla="*/ 637222 w 245"/>
              <a:gd name="T17" fmla="*/ 862684 h 234"/>
              <a:gd name="T18" fmla="*/ 541856 w 245"/>
              <a:gd name="T19" fmla="*/ 841008 h 234"/>
              <a:gd name="T20" fmla="*/ 1027358 w 245"/>
              <a:gd name="T21" fmla="*/ 286116 h 234"/>
              <a:gd name="T22" fmla="*/ 966670 w 245"/>
              <a:gd name="T23" fmla="*/ 173404 h 234"/>
              <a:gd name="T24" fmla="*/ 914652 w 245"/>
              <a:gd name="T25" fmla="*/ 125718 h 234"/>
              <a:gd name="T26" fmla="*/ 797611 w 245"/>
              <a:gd name="T27" fmla="*/ 164734 h 234"/>
              <a:gd name="T28" fmla="*/ 728254 w 245"/>
              <a:gd name="T29" fmla="*/ 143058 h 234"/>
              <a:gd name="T30" fmla="*/ 641557 w 245"/>
              <a:gd name="T31" fmla="*/ 95372 h 234"/>
              <a:gd name="T32" fmla="*/ 624218 w 245"/>
              <a:gd name="T33" fmla="*/ 86702 h 234"/>
              <a:gd name="T34" fmla="*/ 524516 w 245"/>
              <a:gd name="T35" fmla="*/ 4335 h 234"/>
              <a:gd name="T36" fmla="*/ 385801 w 245"/>
              <a:gd name="T37" fmla="*/ 112712 h 234"/>
              <a:gd name="T38" fmla="*/ 377132 w 245"/>
              <a:gd name="T39" fmla="*/ 186409 h 234"/>
              <a:gd name="T40" fmla="*/ 251421 w 245"/>
              <a:gd name="T41" fmla="*/ 264441 h 234"/>
              <a:gd name="T42" fmla="*/ 125711 w 245"/>
              <a:gd name="T43" fmla="*/ 286116 h 234"/>
              <a:gd name="T44" fmla="*/ 8670 w 245"/>
              <a:gd name="T45" fmla="*/ 312127 h 234"/>
              <a:gd name="T46" fmla="*/ 104036 w 245"/>
              <a:gd name="T47" fmla="*/ 437844 h 234"/>
              <a:gd name="T48" fmla="*/ 212407 w 245"/>
              <a:gd name="T49" fmla="*/ 351143 h 234"/>
              <a:gd name="T50" fmla="*/ 260091 w 245"/>
              <a:gd name="T51" fmla="*/ 476860 h 234"/>
              <a:gd name="T52" fmla="*/ 359792 w 245"/>
              <a:gd name="T53" fmla="*/ 585238 h 234"/>
              <a:gd name="T54" fmla="*/ 290435 w 245"/>
              <a:gd name="T55" fmla="*/ 533217 h 234"/>
              <a:gd name="T56" fmla="*/ 260091 w 245"/>
              <a:gd name="T57" fmla="*/ 489866 h 234"/>
              <a:gd name="T58" fmla="*/ 268760 w 245"/>
              <a:gd name="T59" fmla="*/ 524546 h 234"/>
              <a:gd name="T60" fmla="*/ 312109 w 245"/>
              <a:gd name="T61" fmla="*/ 615583 h 234"/>
              <a:gd name="T62" fmla="*/ 394471 w 245"/>
              <a:gd name="T63" fmla="*/ 680610 h 234"/>
              <a:gd name="T64" fmla="*/ 481168 w 245"/>
              <a:gd name="T65" fmla="*/ 767312 h 234"/>
              <a:gd name="T66" fmla="*/ 619883 w 245"/>
              <a:gd name="T67" fmla="*/ 784652 h 234"/>
              <a:gd name="T68" fmla="*/ 758598 w 245"/>
              <a:gd name="T69" fmla="*/ 884359 h 234"/>
              <a:gd name="T70" fmla="*/ 732589 w 245"/>
              <a:gd name="T71" fmla="*/ 884359 h 234"/>
              <a:gd name="T72" fmla="*/ 741258 w 245"/>
              <a:gd name="T73" fmla="*/ 910370 h 234"/>
              <a:gd name="T74" fmla="*/ 862634 w 245"/>
              <a:gd name="T75" fmla="*/ 958056 h 234"/>
              <a:gd name="T76" fmla="*/ 923322 w 245"/>
              <a:gd name="T77" fmla="*/ 1005742 h 234"/>
              <a:gd name="T78" fmla="*/ 840960 w 245"/>
              <a:gd name="T79" fmla="*/ 936380 h 234"/>
              <a:gd name="T80" fmla="*/ 771602 w 245"/>
              <a:gd name="T81" fmla="*/ 858349 h 234"/>
              <a:gd name="T82" fmla="*/ 741258 w 245"/>
              <a:gd name="T83" fmla="*/ 841008 h 234"/>
              <a:gd name="T84" fmla="*/ 628553 w 245"/>
              <a:gd name="T85" fmla="*/ 715291 h 234"/>
              <a:gd name="T86" fmla="*/ 498507 w 245"/>
              <a:gd name="T87" fmla="*/ 550557 h 234"/>
              <a:gd name="T88" fmla="*/ 481168 w 245"/>
              <a:gd name="T89" fmla="*/ 507206 h 234"/>
              <a:gd name="T90" fmla="*/ 416145 w 245"/>
              <a:gd name="T91" fmla="*/ 446515 h 234"/>
              <a:gd name="T92" fmla="*/ 472498 w 245"/>
              <a:gd name="T93" fmla="*/ 377153 h 234"/>
              <a:gd name="T94" fmla="*/ 589539 w 245"/>
              <a:gd name="T95" fmla="*/ 346808 h 234"/>
              <a:gd name="T96" fmla="*/ 706580 w 245"/>
              <a:gd name="T97" fmla="*/ 359813 h 234"/>
              <a:gd name="T98" fmla="*/ 905983 w 245"/>
              <a:gd name="T99" fmla="*/ 364148 h 234"/>
              <a:gd name="T100" fmla="*/ 1018689 w 245"/>
              <a:gd name="T101" fmla="*/ 394494 h 234"/>
              <a:gd name="T102" fmla="*/ 424815 w 245"/>
              <a:gd name="T103" fmla="*/ 251435 h 234"/>
              <a:gd name="T104" fmla="*/ 498507 w 245"/>
              <a:gd name="T105" fmla="*/ 195079 h 234"/>
              <a:gd name="T106" fmla="*/ 559195 w 245"/>
              <a:gd name="T107" fmla="*/ 143058 h 234"/>
              <a:gd name="T108" fmla="*/ 689240 w 245"/>
              <a:gd name="T109" fmla="*/ 901700 h 234"/>
              <a:gd name="T110" fmla="*/ 628553 w 245"/>
              <a:gd name="T111" fmla="*/ 919040 h 234"/>
              <a:gd name="T112" fmla="*/ 806281 w 245"/>
              <a:gd name="T113" fmla="*/ 953721 h 234"/>
              <a:gd name="T114" fmla="*/ 290435 w 245"/>
              <a:gd name="T115" fmla="*/ 658934 h 234"/>
              <a:gd name="T116" fmla="*/ 407475 w 245"/>
              <a:gd name="T117" fmla="*/ 706620 h 234"/>
              <a:gd name="T118" fmla="*/ 507177 w 245"/>
              <a:gd name="T119" fmla="*/ 884359 h 23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5" h="234">
                <a:moveTo>
                  <a:pt x="55" y="125"/>
                </a:moveTo>
                <a:cubicBezTo>
                  <a:pt x="55" y="127"/>
                  <a:pt x="55" y="130"/>
                  <a:pt x="57" y="130"/>
                </a:cubicBezTo>
                <a:cubicBezTo>
                  <a:pt x="58" y="129"/>
                  <a:pt x="59" y="124"/>
                  <a:pt x="55" y="125"/>
                </a:cubicBezTo>
                <a:close/>
                <a:moveTo>
                  <a:pt x="58" y="133"/>
                </a:moveTo>
                <a:cubicBezTo>
                  <a:pt x="57" y="133"/>
                  <a:pt x="56" y="132"/>
                  <a:pt x="54" y="132"/>
                </a:cubicBezTo>
                <a:cubicBezTo>
                  <a:pt x="55" y="133"/>
                  <a:pt x="54" y="135"/>
                  <a:pt x="55" y="136"/>
                </a:cubicBezTo>
                <a:cubicBezTo>
                  <a:pt x="55" y="133"/>
                  <a:pt x="58" y="135"/>
                  <a:pt x="58" y="133"/>
                </a:cubicBezTo>
                <a:close/>
                <a:moveTo>
                  <a:pt x="70" y="149"/>
                </a:moveTo>
                <a:cubicBezTo>
                  <a:pt x="70" y="149"/>
                  <a:pt x="71" y="149"/>
                  <a:pt x="71" y="149"/>
                </a:cubicBezTo>
                <a:cubicBezTo>
                  <a:pt x="71" y="149"/>
                  <a:pt x="72" y="147"/>
                  <a:pt x="72" y="148"/>
                </a:cubicBezTo>
                <a:cubicBezTo>
                  <a:pt x="72" y="147"/>
                  <a:pt x="72" y="148"/>
                  <a:pt x="71" y="147"/>
                </a:cubicBezTo>
                <a:cubicBezTo>
                  <a:pt x="71" y="146"/>
                  <a:pt x="70" y="144"/>
                  <a:pt x="68" y="144"/>
                </a:cubicBezTo>
                <a:cubicBezTo>
                  <a:pt x="68" y="146"/>
                  <a:pt x="69" y="146"/>
                  <a:pt x="69" y="148"/>
                </a:cubicBezTo>
                <a:cubicBezTo>
                  <a:pt x="69" y="148"/>
                  <a:pt x="70" y="148"/>
                  <a:pt x="70" y="149"/>
                </a:cubicBezTo>
                <a:close/>
                <a:moveTo>
                  <a:pt x="60" y="123"/>
                </a:moveTo>
                <a:cubicBezTo>
                  <a:pt x="60" y="124"/>
                  <a:pt x="64" y="128"/>
                  <a:pt x="63" y="124"/>
                </a:cubicBezTo>
                <a:cubicBezTo>
                  <a:pt x="63" y="124"/>
                  <a:pt x="62" y="124"/>
                  <a:pt x="62" y="123"/>
                </a:cubicBezTo>
                <a:cubicBezTo>
                  <a:pt x="62" y="123"/>
                  <a:pt x="61" y="123"/>
                  <a:pt x="60" y="123"/>
                </a:cubicBezTo>
                <a:close/>
                <a:moveTo>
                  <a:pt x="50" y="127"/>
                </a:moveTo>
                <a:cubicBezTo>
                  <a:pt x="52" y="127"/>
                  <a:pt x="51" y="130"/>
                  <a:pt x="54" y="129"/>
                </a:cubicBezTo>
                <a:cubicBezTo>
                  <a:pt x="55" y="127"/>
                  <a:pt x="51" y="124"/>
                  <a:pt x="50" y="127"/>
                </a:cubicBezTo>
                <a:close/>
                <a:moveTo>
                  <a:pt x="61" y="138"/>
                </a:moveTo>
                <a:cubicBezTo>
                  <a:pt x="61" y="136"/>
                  <a:pt x="61" y="134"/>
                  <a:pt x="59" y="134"/>
                </a:cubicBezTo>
                <a:cubicBezTo>
                  <a:pt x="59" y="134"/>
                  <a:pt x="58" y="135"/>
                  <a:pt x="57" y="135"/>
                </a:cubicBezTo>
                <a:cubicBezTo>
                  <a:pt x="57" y="136"/>
                  <a:pt x="57" y="138"/>
                  <a:pt x="58" y="138"/>
                </a:cubicBezTo>
                <a:cubicBezTo>
                  <a:pt x="58" y="137"/>
                  <a:pt x="60" y="138"/>
                  <a:pt x="61" y="138"/>
                </a:cubicBezTo>
                <a:close/>
                <a:moveTo>
                  <a:pt x="67" y="141"/>
                </a:moveTo>
                <a:cubicBezTo>
                  <a:pt x="67" y="139"/>
                  <a:pt x="66" y="137"/>
                  <a:pt x="63" y="137"/>
                </a:cubicBezTo>
                <a:cubicBezTo>
                  <a:pt x="63" y="139"/>
                  <a:pt x="64" y="139"/>
                  <a:pt x="64" y="140"/>
                </a:cubicBezTo>
                <a:cubicBezTo>
                  <a:pt x="64" y="141"/>
                  <a:pt x="66" y="141"/>
                  <a:pt x="67" y="141"/>
                </a:cubicBezTo>
                <a:close/>
                <a:moveTo>
                  <a:pt x="59" y="110"/>
                </a:moveTo>
                <a:cubicBezTo>
                  <a:pt x="59" y="108"/>
                  <a:pt x="59" y="107"/>
                  <a:pt x="59" y="106"/>
                </a:cubicBezTo>
                <a:cubicBezTo>
                  <a:pt x="59" y="106"/>
                  <a:pt x="59" y="106"/>
                  <a:pt x="59" y="105"/>
                </a:cubicBezTo>
                <a:cubicBezTo>
                  <a:pt x="58" y="105"/>
                  <a:pt x="58" y="104"/>
                  <a:pt x="58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4" y="103"/>
                  <a:pt x="56" y="100"/>
                  <a:pt x="54" y="100"/>
                </a:cubicBezTo>
                <a:cubicBezTo>
                  <a:pt x="52" y="100"/>
                  <a:pt x="52" y="102"/>
                  <a:pt x="51" y="103"/>
                </a:cubicBezTo>
                <a:cubicBezTo>
                  <a:pt x="51" y="105"/>
                  <a:pt x="52" y="105"/>
                  <a:pt x="52" y="106"/>
                </a:cubicBezTo>
                <a:cubicBezTo>
                  <a:pt x="53" y="106"/>
                  <a:pt x="54" y="106"/>
                  <a:pt x="54" y="107"/>
                </a:cubicBezTo>
                <a:cubicBezTo>
                  <a:pt x="56" y="108"/>
                  <a:pt x="57" y="109"/>
                  <a:pt x="59" y="110"/>
                </a:cubicBezTo>
                <a:close/>
                <a:moveTo>
                  <a:pt x="41" y="90"/>
                </a:moveTo>
                <a:cubicBezTo>
                  <a:pt x="44" y="89"/>
                  <a:pt x="44" y="91"/>
                  <a:pt x="46" y="91"/>
                </a:cubicBezTo>
                <a:cubicBezTo>
                  <a:pt x="46" y="92"/>
                  <a:pt x="47" y="92"/>
                  <a:pt x="47" y="93"/>
                </a:cubicBezTo>
                <a:cubicBezTo>
                  <a:pt x="48" y="93"/>
                  <a:pt x="48" y="94"/>
                  <a:pt x="49" y="95"/>
                </a:cubicBezTo>
                <a:cubicBezTo>
                  <a:pt x="50" y="96"/>
                  <a:pt x="50" y="97"/>
                  <a:pt x="53" y="97"/>
                </a:cubicBezTo>
                <a:cubicBezTo>
                  <a:pt x="54" y="96"/>
                  <a:pt x="56" y="95"/>
                  <a:pt x="56" y="93"/>
                </a:cubicBezTo>
                <a:cubicBezTo>
                  <a:pt x="56" y="91"/>
                  <a:pt x="55" y="89"/>
                  <a:pt x="54" y="88"/>
                </a:cubicBezTo>
                <a:cubicBezTo>
                  <a:pt x="54" y="87"/>
                  <a:pt x="53" y="86"/>
                  <a:pt x="53" y="86"/>
                </a:cubicBezTo>
                <a:cubicBezTo>
                  <a:pt x="51" y="85"/>
                  <a:pt x="52" y="84"/>
                  <a:pt x="51" y="83"/>
                </a:cubicBezTo>
                <a:cubicBezTo>
                  <a:pt x="48" y="82"/>
                  <a:pt x="47" y="80"/>
                  <a:pt x="45" y="79"/>
                </a:cubicBezTo>
                <a:cubicBezTo>
                  <a:pt x="45" y="81"/>
                  <a:pt x="44" y="81"/>
                  <a:pt x="42" y="81"/>
                </a:cubicBezTo>
                <a:cubicBezTo>
                  <a:pt x="41" y="84"/>
                  <a:pt x="44" y="83"/>
                  <a:pt x="44" y="85"/>
                </a:cubicBezTo>
                <a:cubicBezTo>
                  <a:pt x="42" y="86"/>
                  <a:pt x="41" y="87"/>
                  <a:pt x="41" y="90"/>
                </a:cubicBezTo>
                <a:close/>
                <a:moveTo>
                  <a:pt x="34" y="117"/>
                </a:moveTo>
                <a:cubicBezTo>
                  <a:pt x="35" y="117"/>
                  <a:pt x="37" y="117"/>
                  <a:pt x="37" y="116"/>
                </a:cubicBezTo>
                <a:cubicBezTo>
                  <a:pt x="36" y="116"/>
                  <a:pt x="36" y="115"/>
                  <a:pt x="36" y="114"/>
                </a:cubicBezTo>
                <a:cubicBezTo>
                  <a:pt x="36" y="113"/>
                  <a:pt x="36" y="112"/>
                  <a:pt x="36" y="111"/>
                </a:cubicBezTo>
                <a:cubicBezTo>
                  <a:pt x="35" y="111"/>
                  <a:pt x="35" y="109"/>
                  <a:pt x="34" y="109"/>
                </a:cubicBezTo>
                <a:cubicBezTo>
                  <a:pt x="35" y="111"/>
                  <a:pt x="32" y="110"/>
                  <a:pt x="31" y="111"/>
                </a:cubicBezTo>
                <a:cubicBezTo>
                  <a:pt x="31" y="113"/>
                  <a:pt x="32" y="113"/>
                  <a:pt x="32" y="115"/>
                </a:cubicBezTo>
                <a:cubicBezTo>
                  <a:pt x="33" y="115"/>
                  <a:pt x="34" y="115"/>
                  <a:pt x="34" y="117"/>
                </a:cubicBezTo>
                <a:close/>
                <a:moveTo>
                  <a:pt x="37" y="95"/>
                </a:moveTo>
                <a:cubicBezTo>
                  <a:pt x="37" y="96"/>
                  <a:pt x="35" y="96"/>
                  <a:pt x="35" y="98"/>
                </a:cubicBezTo>
                <a:cubicBezTo>
                  <a:pt x="36" y="98"/>
                  <a:pt x="36" y="100"/>
                  <a:pt x="36" y="101"/>
                </a:cubicBezTo>
                <a:cubicBezTo>
                  <a:pt x="36" y="101"/>
                  <a:pt x="37" y="102"/>
                  <a:pt x="37" y="103"/>
                </a:cubicBezTo>
                <a:cubicBezTo>
                  <a:pt x="36" y="105"/>
                  <a:pt x="38" y="104"/>
                  <a:pt x="37" y="107"/>
                </a:cubicBezTo>
                <a:cubicBezTo>
                  <a:pt x="38" y="107"/>
                  <a:pt x="39" y="108"/>
                  <a:pt x="39" y="109"/>
                </a:cubicBezTo>
                <a:cubicBezTo>
                  <a:pt x="40" y="109"/>
                  <a:pt x="40" y="109"/>
                  <a:pt x="40" y="110"/>
                </a:cubicBezTo>
                <a:cubicBezTo>
                  <a:pt x="41" y="110"/>
                  <a:pt x="41" y="111"/>
                  <a:pt x="41" y="111"/>
                </a:cubicBezTo>
                <a:cubicBezTo>
                  <a:pt x="42" y="111"/>
                  <a:pt x="42" y="112"/>
                  <a:pt x="42" y="112"/>
                </a:cubicBezTo>
                <a:cubicBezTo>
                  <a:pt x="42" y="114"/>
                  <a:pt x="44" y="114"/>
                  <a:pt x="46" y="114"/>
                </a:cubicBezTo>
                <a:cubicBezTo>
                  <a:pt x="47" y="111"/>
                  <a:pt x="44" y="112"/>
                  <a:pt x="45" y="109"/>
                </a:cubicBezTo>
                <a:cubicBezTo>
                  <a:pt x="44" y="107"/>
                  <a:pt x="43" y="106"/>
                  <a:pt x="43" y="103"/>
                </a:cubicBezTo>
                <a:cubicBezTo>
                  <a:pt x="43" y="100"/>
                  <a:pt x="43" y="95"/>
                  <a:pt x="42" y="92"/>
                </a:cubicBezTo>
                <a:cubicBezTo>
                  <a:pt x="39" y="91"/>
                  <a:pt x="41" y="95"/>
                  <a:pt x="37" y="95"/>
                </a:cubicBezTo>
                <a:close/>
                <a:moveTo>
                  <a:pt x="38" y="81"/>
                </a:moveTo>
                <a:cubicBezTo>
                  <a:pt x="37" y="81"/>
                  <a:pt x="37" y="81"/>
                  <a:pt x="36" y="81"/>
                </a:cubicBezTo>
                <a:cubicBezTo>
                  <a:pt x="36" y="82"/>
                  <a:pt x="35" y="82"/>
                  <a:pt x="35" y="83"/>
                </a:cubicBezTo>
                <a:cubicBezTo>
                  <a:pt x="35" y="85"/>
                  <a:pt x="32" y="85"/>
                  <a:pt x="33" y="87"/>
                </a:cubicBezTo>
                <a:cubicBezTo>
                  <a:pt x="33" y="89"/>
                  <a:pt x="34" y="89"/>
                  <a:pt x="35" y="90"/>
                </a:cubicBezTo>
                <a:cubicBezTo>
                  <a:pt x="37" y="90"/>
                  <a:pt x="36" y="92"/>
                  <a:pt x="38" y="92"/>
                </a:cubicBezTo>
                <a:cubicBezTo>
                  <a:pt x="38" y="89"/>
                  <a:pt x="40" y="89"/>
                  <a:pt x="39" y="86"/>
                </a:cubicBezTo>
                <a:cubicBezTo>
                  <a:pt x="40" y="84"/>
                  <a:pt x="38" y="83"/>
                  <a:pt x="38" y="81"/>
                </a:cubicBezTo>
                <a:close/>
                <a:moveTo>
                  <a:pt x="50" y="130"/>
                </a:moveTo>
                <a:cubicBezTo>
                  <a:pt x="50" y="129"/>
                  <a:pt x="49" y="130"/>
                  <a:pt x="48" y="131"/>
                </a:cubicBezTo>
                <a:cubicBezTo>
                  <a:pt x="49" y="131"/>
                  <a:pt x="49" y="131"/>
                  <a:pt x="49" y="132"/>
                </a:cubicBezTo>
                <a:cubicBezTo>
                  <a:pt x="50" y="132"/>
                  <a:pt x="51" y="133"/>
                  <a:pt x="52" y="132"/>
                </a:cubicBezTo>
                <a:cubicBezTo>
                  <a:pt x="52" y="131"/>
                  <a:pt x="51" y="130"/>
                  <a:pt x="50" y="130"/>
                </a:cubicBezTo>
                <a:close/>
                <a:moveTo>
                  <a:pt x="50" y="124"/>
                </a:moveTo>
                <a:cubicBezTo>
                  <a:pt x="49" y="123"/>
                  <a:pt x="48" y="123"/>
                  <a:pt x="46" y="123"/>
                </a:cubicBezTo>
                <a:cubicBezTo>
                  <a:pt x="46" y="124"/>
                  <a:pt x="45" y="124"/>
                  <a:pt x="46" y="126"/>
                </a:cubicBezTo>
                <a:cubicBezTo>
                  <a:pt x="48" y="126"/>
                  <a:pt x="50" y="126"/>
                  <a:pt x="50" y="124"/>
                </a:cubicBezTo>
                <a:close/>
                <a:moveTo>
                  <a:pt x="47" y="121"/>
                </a:moveTo>
                <a:cubicBezTo>
                  <a:pt x="47" y="121"/>
                  <a:pt x="46" y="121"/>
                  <a:pt x="46" y="120"/>
                </a:cubicBezTo>
                <a:cubicBezTo>
                  <a:pt x="46" y="119"/>
                  <a:pt x="44" y="118"/>
                  <a:pt x="44" y="11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2" y="116"/>
                  <a:pt x="41" y="115"/>
                  <a:pt x="41" y="114"/>
                </a:cubicBezTo>
                <a:cubicBezTo>
                  <a:pt x="41" y="113"/>
                  <a:pt x="41" y="113"/>
                  <a:pt x="40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0" y="112"/>
                  <a:pt x="40" y="111"/>
                  <a:pt x="40" y="111"/>
                </a:cubicBezTo>
                <a:cubicBezTo>
                  <a:pt x="40" y="110"/>
                  <a:pt x="39" y="110"/>
                  <a:pt x="39" y="109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9" y="108"/>
                  <a:pt x="38" y="110"/>
                  <a:pt x="37" y="109"/>
                </a:cubicBezTo>
                <a:cubicBezTo>
                  <a:pt x="37" y="110"/>
                  <a:pt x="37" y="110"/>
                  <a:pt x="37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13"/>
                  <a:pt x="38" y="114"/>
                  <a:pt x="38" y="116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8" y="118"/>
                  <a:pt x="40" y="118"/>
                  <a:pt x="41" y="119"/>
                </a:cubicBezTo>
                <a:cubicBezTo>
                  <a:pt x="41" y="119"/>
                  <a:pt x="42" y="119"/>
                  <a:pt x="42" y="119"/>
                </a:cubicBezTo>
                <a:cubicBezTo>
                  <a:pt x="42" y="120"/>
                  <a:pt x="42" y="121"/>
                  <a:pt x="43" y="121"/>
                </a:cubicBezTo>
                <a:cubicBezTo>
                  <a:pt x="43" y="122"/>
                  <a:pt x="45" y="123"/>
                  <a:pt x="46" y="123"/>
                </a:cubicBezTo>
                <a:cubicBezTo>
                  <a:pt x="47" y="122"/>
                  <a:pt x="47" y="122"/>
                  <a:pt x="47" y="121"/>
                </a:cubicBezTo>
                <a:close/>
                <a:moveTo>
                  <a:pt x="37" y="120"/>
                </a:moveTo>
                <a:cubicBezTo>
                  <a:pt x="37" y="119"/>
                  <a:pt x="36" y="119"/>
                  <a:pt x="35" y="119"/>
                </a:cubicBezTo>
                <a:cubicBezTo>
                  <a:pt x="35" y="119"/>
                  <a:pt x="34" y="120"/>
                  <a:pt x="34" y="120"/>
                </a:cubicBezTo>
                <a:cubicBezTo>
                  <a:pt x="36" y="121"/>
                  <a:pt x="35" y="124"/>
                  <a:pt x="37" y="123"/>
                </a:cubicBezTo>
                <a:cubicBezTo>
                  <a:pt x="38" y="122"/>
                  <a:pt x="39" y="121"/>
                  <a:pt x="37" y="120"/>
                </a:cubicBezTo>
                <a:close/>
                <a:moveTo>
                  <a:pt x="148" y="217"/>
                </a:moveTo>
                <a:cubicBezTo>
                  <a:pt x="148" y="215"/>
                  <a:pt x="146" y="216"/>
                  <a:pt x="145" y="216"/>
                </a:cubicBezTo>
                <a:cubicBezTo>
                  <a:pt x="145" y="217"/>
                  <a:pt x="144" y="217"/>
                  <a:pt x="144" y="218"/>
                </a:cubicBezTo>
                <a:cubicBezTo>
                  <a:pt x="145" y="219"/>
                  <a:pt x="146" y="221"/>
                  <a:pt x="149" y="220"/>
                </a:cubicBezTo>
                <a:cubicBezTo>
                  <a:pt x="149" y="220"/>
                  <a:pt x="149" y="219"/>
                  <a:pt x="150" y="219"/>
                </a:cubicBezTo>
                <a:cubicBezTo>
                  <a:pt x="150" y="219"/>
                  <a:pt x="151" y="219"/>
                  <a:pt x="152" y="218"/>
                </a:cubicBezTo>
                <a:cubicBezTo>
                  <a:pt x="153" y="216"/>
                  <a:pt x="150" y="217"/>
                  <a:pt x="148" y="217"/>
                </a:cubicBezTo>
                <a:close/>
                <a:moveTo>
                  <a:pt x="143" y="190"/>
                </a:moveTo>
                <a:cubicBezTo>
                  <a:pt x="143" y="189"/>
                  <a:pt x="144" y="189"/>
                  <a:pt x="145" y="189"/>
                </a:cubicBezTo>
                <a:cubicBezTo>
                  <a:pt x="146" y="188"/>
                  <a:pt x="146" y="188"/>
                  <a:pt x="147" y="187"/>
                </a:cubicBezTo>
                <a:cubicBezTo>
                  <a:pt x="147" y="182"/>
                  <a:pt x="140" y="183"/>
                  <a:pt x="136" y="182"/>
                </a:cubicBezTo>
                <a:cubicBezTo>
                  <a:pt x="133" y="182"/>
                  <a:pt x="130" y="182"/>
                  <a:pt x="127" y="182"/>
                </a:cubicBezTo>
                <a:cubicBezTo>
                  <a:pt x="127" y="185"/>
                  <a:pt x="127" y="185"/>
                  <a:pt x="127" y="187"/>
                </a:cubicBezTo>
                <a:cubicBezTo>
                  <a:pt x="130" y="190"/>
                  <a:pt x="136" y="190"/>
                  <a:pt x="143" y="190"/>
                </a:cubicBezTo>
                <a:close/>
                <a:moveTo>
                  <a:pt x="136" y="197"/>
                </a:moveTo>
                <a:cubicBezTo>
                  <a:pt x="138" y="197"/>
                  <a:pt x="138" y="198"/>
                  <a:pt x="139" y="198"/>
                </a:cubicBezTo>
                <a:cubicBezTo>
                  <a:pt x="140" y="198"/>
                  <a:pt x="141" y="197"/>
                  <a:pt x="143" y="197"/>
                </a:cubicBezTo>
                <a:cubicBezTo>
                  <a:pt x="144" y="197"/>
                  <a:pt x="145" y="199"/>
                  <a:pt x="147" y="199"/>
                </a:cubicBezTo>
                <a:cubicBezTo>
                  <a:pt x="149" y="199"/>
                  <a:pt x="152" y="199"/>
                  <a:pt x="153" y="199"/>
                </a:cubicBezTo>
                <a:cubicBezTo>
                  <a:pt x="153" y="199"/>
                  <a:pt x="152" y="198"/>
                  <a:pt x="153" y="198"/>
                </a:cubicBezTo>
                <a:cubicBezTo>
                  <a:pt x="156" y="198"/>
                  <a:pt x="159" y="199"/>
                  <a:pt x="160" y="196"/>
                </a:cubicBezTo>
                <a:cubicBezTo>
                  <a:pt x="158" y="195"/>
                  <a:pt x="154" y="196"/>
                  <a:pt x="152" y="195"/>
                </a:cubicBezTo>
                <a:cubicBezTo>
                  <a:pt x="150" y="195"/>
                  <a:pt x="150" y="194"/>
                  <a:pt x="148" y="194"/>
                </a:cubicBezTo>
                <a:cubicBezTo>
                  <a:pt x="147" y="194"/>
                  <a:pt x="145" y="194"/>
                  <a:pt x="143" y="194"/>
                </a:cubicBezTo>
                <a:cubicBezTo>
                  <a:pt x="143" y="194"/>
                  <a:pt x="143" y="194"/>
                  <a:pt x="143" y="194"/>
                </a:cubicBezTo>
                <a:cubicBezTo>
                  <a:pt x="141" y="194"/>
                  <a:pt x="139" y="194"/>
                  <a:pt x="138" y="193"/>
                </a:cubicBezTo>
                <a:cubicBezTo>
                  <a:pt x="138" y="192"/>
                  <a:pt x="138" y="192"/>
                  <a:pt x="138" y="192"/>
                </a:cubicBezTo>
                <a:cubicBezTo>
                  <a:pt x="138" y="192"/>
                  <a:pt x="137" y="191"/>
                  <a:pt x="137" y="192"/>
                </a:cubicBezTo>
                <a:cubicBezTo>
                  <a:pt x="137" y="192"/>
                  <a:pt x="136" y="192"/>
                  <a:pt x="136" y="192"/>
                </a:cubicBezTo>
                <a:cubicBezTo>
                  <a:pt x="136" y="192"/>
                  <a:pt x="135" y="191"/>
                  <a:pt x="136" y="191"/>
                </a:cubicBezTo>
                <a:cubicBezTo>
                  <a:pt x="133" y="190"/>
                  <a:pt x="131" y="191"/>
                  <a:pt x="129" y="192"/>
                </a:cubicBezTo>
                <a:cubicBezTo>
                  <a:pt x="128" y="192"/>
                  <a:pt x="128" y="193"/>
                  <a:pt x="127" y="193"/>
                </a:cubicBezTo>
                <a:cubicBezTo>
                  <a:pt x="126" y="193"/>
                  <a:pt x="125" y="193"/>
                  <a:pt x="125" y="194"/>
                </a:cubicBezTo>
                <a:cubicBezTo>
                  <a:pt x="124" y="194"/>
                  <a:pt x="123" y="195"/>
                  <a:pt x="123" y="196"/>
                </a:cubicBezTo>
                <a:cubicBezTo>
                  <a:pt x="124" y="196"/>
                  <a:pt x="124" y="197"/>
                  <a:pt x="126" y="197"/>
                </a:cubicBezTo>
                <a:cubicBezTo>
                  <a:pt x="127" y="197"/>
                  <a:pt x="127" y="196"/>
                  <a:pt x="129" y="196"/>
                </a:cubicBezTo>
                <a:cubicBezTo>
                  <a:pt x="130" y="198"/>
                  <a:pt x="132" y="197"/>
                  <a:pt x="134" y="197"/>
                </a:cubicBezTo>
                <a:cubicBezTo>
                  <a:pt x="135" y="197"/>
                  <a:pt x="136" y="197"/>
                  <a:pt x="136" y="197"/>
                </a:cubicBezTo>
                <a:close/>
                <a:moveTo>
                  <a:pt x="120" y="177"/>
                </a:moveTo>
                <a:cubicBezTo>
                  <a:pt x="119" y="177"/>
                  <a:pt x="118" y="177"/>
                  <a:pt x="118" y="177"/>
                </a:cubicBezTo>
                <a:cubicBezTo>
                  <a:pt x="120" y="177"/>
                  <a:pt x="124" y="179"/>
                  <a:pt x="125" y="177"/>
                </a:cubicBezTo>
                <a:cubicBezTo>
                  <a:pt x="124" y="176"/>
                  <a:pt x="121" y="173"/>
                  <a:pt x="120" y="176"/>
                </a:cubicBezTo>
                <a:cubicBezTo>
                  <a:pt x="120" y="176"/>
                  <a:pt x="121" y="176"/>
                  <a:pt x="120" y="177"/>
                </a:cubicBezTo>
                <a:close/>
                <a:moveTo>
                  <a:pt x="245" y="73"/>
                </a:moveTo>
                <a:cubicBezTo>
                  <a:pt x="244" y="73"/>
                  <a:pt x="244" y="71"/>
                  <a:pt x="244" y="70"/>
                </a:cubicBezTo>
                <a:cubicBezTo>
                  <a:pt x="243" y="70"/>
                  <a:pt x="243" y="70"/>
                  <a:pt x="243" y="70"/>
                </a:cubicBezTo>
                <a:cubicBezTo>
                  <a:pt x="241" y="70"/>
                  <a:pt x="240" y="69"/>
                  <a:pt x="240" y="68"/>
                </a:cubicBezTo>
                <a:cubicBezTo>
                  <a:pt x="239" y="67"/>
                  <a:pt x="238" y="67"/>
                  <a:pt x="237" y="66"/>
                </a:cubicBezTo>
                <a:cubicBezTo>
                  <a:pt x="232" y="66"/>
                  <a:pt x="232" y="66"/>
                  <a:pt x="232" y="66"/>
                </a:cubicBezTo>
                <a:cubicBezTo>
                  <a:pt x="232" y="65"/>
                  <a:pt x="232" y="65"/>
                  <a:pt x="231" y="65"/>
                </a:cubicBezTo>
                <a:cubicBezTo>
                  <a:pt x="231" y="64"/>
                  <a:pt x="230" y="64"/>
                  <a:pt x="229" y="64"/>
                </a:cubicBezTo>
                <a:cubicBezTo>
                  <a:pt x="229" y="63"/>
                  <a:pt x="229" y="63"/>
                  <a:pt x="228" y="63"/>
                </a:cubicBezTo>
                <a:cubicBezTo>
                  <a:pt x="229" y="62"/>
                  <a:pt x="228" y="62"/>
                  <a:pt x="227" y="61"/>
                </a:cubicBezTo>
                <a:cubicBezTo>
                  <a:pt x="227" y="59"/>
                  <a:pt x="228" y="57"/>
                  <a:pt x="228" y="56"/>
                </a:cubicBezTo>
                <a:cubicBezTo>
                  <a:pt x="229" y="56"/>
                  <a:pt x="229" y="56"/>
                  <a:pt x="229" y="56"/>
                </a:cubicBezTo>
                <a:cubicBezTo>
                  <a:pt x="229" y="56"/>
                  <a:pt x="229" y="57"/>
                  <a:pt x="230" y="57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31" y="57"/>
                  <a:pt x="233" y="57"/>
                  <a:pt x="232" y="55"/>
                </a:cubicBezTo>
                <a:cubicBezTo>
                  <a:pt x="232" y="55"/>
                  <a:pt x="232" y="54"/>
                  <a:pt x="232" y="54"/>
                </a:cubicBezTo>
                <a:cubicBezTo>
                  <a:pt x="232" y="53"/>
                  <a:pt x="230" y="52"/>
                  <a:pt x="228" y="53"/>
                </a:cubicBezTo>
                <a:cubicBezTo>
                  <a:pt x="226" y="53"/>
                  <a:pt x="226" y="51"/>
                  <a:pt x="225" y="50"/>
                </a:cubicBezTo>
                <a:cubicBezTo>
                  <a:pt x="225" y="47"/>
                  <a:pt x="226" y="46"/>
                  <a:pt x="227" y="43"/>
                </a:cubicBezTo>
                <a:cubicBezTo>
                  <a:pt x="224" y="43"/>
                  <a:pt x="226" y="39"/>
                  <a:pt x="223" y="40"/>
                </a:cubicBezTo>
                <a:cubicBezTo>
                  <a:pt x="223" y="37"/>
                  <a:pt x="221" y="38"/>
                  <a:pt x="220" y="36"/>
                </a:cubicBezTo>
                <a:cubicBezTo>
                  <a:pt x="221" y="33"/>
                  <a:pt x="218" y="33"/>
                  <a:pt x="219" y="30"/>
                </a:cubicBezTo>
                <a:cubicBezTo>
                  <a:pt x="217" y="30"/>
                  <a:pt x="217" y="29"/>
                  <a:pt x="217" y="28"/>
                </a:cubicBezTo>
                <a:cubicBezTo>
                  <a:pt x="217" y="28"/>
                  <a:pt x="217" y="28"/>
                  <a:pt x="217" y="28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8"/>
                  <a:pt x="216" y="28"/>
                  <a:pt x="215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15" y="28"/>
                  <a:pt x="214" y="28"/>
                  <a:pt x="214" y="28"/>
                </a:cubicBezTo>
                <a:cubicBezTo>
                  <a:pt x="214" y="28"/>
                  <a:pt x="214" y="28"/>
                  <a:pt x="214" y="28"/>
                </a:cubicBezTo>
                <a:cubicBezTo>
                  <a:pt x="214" y="28"/>
                  <a:pt x="213" y="28"/>
                  <a:pt x="213" y="28"/>
                </a:cubicBezTo>
                <a:cubicBezTo>
                  <a:pt x="213" y="28"/>
                  <a:pt x="213" y="28"/>
                  <a:pt x="213" y="28"/>
                </a:cubicBezTo>
                <a:cubicBezTo>
                  <a:pt x="213" y="28"/>
                  <a:pt x="213" y="28"/>
                  <a:pt x="213" y="28"/>
                </a:cubicBezTo>
                <a:cubicBezTo>
                  <a:pt x="212" y="27"/>
                  <a:pt x="212" y="28"/>
                  <a:pt x="212" y="29"/>
                </a:cubicBezTo>
                <a:cubicBezTo>
                  <a:pt x="212" y="29"/>
                  <a:pt x="211" y="29"/>
                  <a:pt x="211" y="29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09" y="28"/>
                  <a:pt x="209" y="28"/>
                </a:cubicBezTo>
                <a:cubicBezTo>
                  <a:pt x="209" y="28"/>
                  <a:pt x="209" y="28"/>
                  <a:pt x="209" y="28"/>
                </a:cubicBezTo>
                <a:cubicBezTo>
                  <a:pt x="209" y="28"/>
                  <a:pt x="209" y="28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30"/>
                  <a:pt x="208" y="29"/>
                  <a:pt x="208" y="29"/>
                </a:cubicBezTo>
                <a:cubicBezTo>
                  <a:pt x="208" y="30"/>
                  <a:pt x="208" y="31"/>
                  <a:pt x="207" y="30"/>
                </a:cubicBezTo>
                <a:cubicBezTo>
                  <a:pt x="205" y="30"/>
                  <a:pt x="206" y="34"/>
                  <a:pt x="203" y="34"/>
                </a:cubicBezTo>
                <a:cubicBezTo>
                  <a:pt x="203" y="35"/>
                  <a:pt x="203" y="35"/>
                  <a:pt x="202" y="36"/>
                </a:cubicBezTo>
                <a:cubicBezTo>
                  <a:pt x="201" y="37"/>
                  <a:pt x="200" y="36"/>
                  <a:pt x="200" y="37"/>
                </a:cubicBezTo>
                <a:cubicBezTo>
                  <a:pt x="198" y="38"/>
                  <a:pt x="195" y="35"/>
                  <a:pt x="194" y="37"/>
                </a:cubicBezTo>
                <a:cubicBezTo>
                  <a:pt x="193" y="36"/>
                  <a:pt x="188" y="36"/>
                  <a:pt x="186" y="37"/>
                </a:cubicBezTo>
                <a:cubicBezTo>
                  <a:pt x="185" y="37"/>
                  <a:pt x="184" y="37"/>
                  <a:pt x="184" y="38"/>
                </a:cubicBezTo>
                <a:cubicBezTo>
                  <a:pt x="183" y="38"/>
                  <a:pt x="183" y="38"/>
                  <a:pt x="182" y="38"/>
                </a:cubicBezTo>
                <a:cubicBezTo>
                  <a:pt x="182" y="37"/>
                  <a:pt x="180" y="38"/>
                  <a:pt x="178" y="37"/>
                </a:cubicBezTo>
                <a:cubicBezTo>
                  <a:pt x="178" y="36"/>
                  <a:pt x="177" y="36"/>
                  <a:pt x="176" y="36"/>
                </a:cubicBezTo>
                <a:cubicBezTo>
                  <a:pt x="176" y="37"/>
                  <a:pt x="173" y="35"/>
                  <a:pt x="170" y="36"/>
                </a:cubicBezTo>
                <a:cubicBezTo>
                  <a:pt x="170" y="35"/>
                  <a:pt x="170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4"/>
                  <a:pt x="169" y="34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7" y="32"/>
                  <a:pt x="166" y="30"/>
                  <a:pt x="165" y="29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2" y="29"/>
                  <a:pt x="158" y="29"/>
                  <a:pt x="158" y="29"/>
                </a:cubicBezTo>
                <a:cubicBezTo>
                  <a:pt x="158" y="30"/>
                  <a:pt x="158" y="30"/>
                  <a:pt x="157" y="30"/>
                </a:cubicBezTo>
                <a:cubicBezTo>
                  <a:pt x="156" y="31"/>
                  <a:pt x="155" y="31"/>
                  <a:pt x="153" y="30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5"/>
                  <a:pt x="152" y="25"/>
                  <a:pt x="151" y="24"/>
                </a:cubicBezTo>
                <a:cubicBezTo>
                  <a:pt x="151" y="24"/>
                  <a:pt x="151" y="24"/>
                  <a:pt x="150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49" y="23"/>
                  <a:pt x="149" y="22"/>
                  <a:pt x="148" y="22"/>
                </a:cubicBezTo>
                <a:cubicBezTo>
                  <a:pt x="148" y="22"/>
                  <a:pt x="147" y="22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0"/>
                  <a:pt x="144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20"/>
                  <a:pt x="143" y="20"/>
                  <a:pt x="143" y="2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1" y="19"/>
                  <a:pt x="141" y="18"/>
                  <a:pt x="140" y="17"/>
                </a:cubicBezTo>
                <a:cubicBezTo>
                  <a:pt x="140" y="16"/>
                  <a:pt x="139" y="15"/>
                  <a:pt x="138" y="15"/>
                </a:cubicBezTo>
                <a:cubicBezTo>
                  <a:pt x="138" y="14"/>
                  <a:pt x="137" y="14"/>
                  <a:pt x="137" y="12"/>
                </a:cubicBezTo>
                <a:cubicBezTo>
                  <a:pt x="137" y="11"/>
                  <a:pt x="136" y="12"/>
                  <a:pt x="136" y="11"/>
                </a:cubicBezTo>
                <a:cubicBezTo>
                  <a:pt x="136" y="10"/>
                  <a:pt x="136" y="9"/>
                  <a:pt x="136" y="9"/>
                </a:cubicBezTo>
                <a:cubicBezTo>
                  <a:pt x="134" y="7"/>
                  <a:pt x="133" y="5"/>
                  <a:pt x="129" y="5"/>
                </a:cubicBezTo>
                <a:cubicBezTo>
                  <a:pt x="129" y="5"/>
                  <a:pt x="128" y="5"/>
                  <a:pt x="128" y="4"/>
                </a:cubicBezTo>
                <a:cubicBezTo>
                  <a:pt x="127" y="4"/>
                  <a:pt x="126" y="4"/>
                  <a:pt x="125" y="4"/>
                </a:cubicBezTo>
                <a:cubicBezTo>
                  <a:pt x="125" y="3"/>
                  <a:pt x="124" y="3"/>
                  <a:pt x="123" y="3"/>
                </a:cubicBezTo>
                <a:cubicBezTo>
                  <a:pt x="123" y="2"/>
                  <a:pt x="122" y="1"/>
                  <a:pt x="121" y="1"/>
                </a:cubicBezTo>
                <a:cubicBezTo>
                  <a:pt x="118" y="2"/>
                  <a:pt x="118" y="0"/>
                  <a:pt x="115" y="0"/>
                </a:cubicBezTo>
                <a:cubicBezTo>
                  <a:pt x="113" y="0"/>
                  <a:pt x="113" y="3"/>
                  <a:pt x="111" y="2"/>
                </a:cubicBezTo>
                <a:cubicBezTo>
                  <a:pt x="111" y="4"/>
                  <a:pt x="112" y="4"/>
                  <a:pt x="112" y="7"/>
                </a:cubicBezTo>
                <a:cubicBezTo>
                  <a:pt x="113" y="7"/>
                  <a:pt x="114" y="9"/>
                  <a:pt x="112" y="11"/>
                </a:cubicBezTo>
                <a:cubicBezTo>
                  <a:pt x="111" y="10"/>
                  <a:pt x="108" y="12"/>
                  <a:pt x="108" y="10"/>
                </a:cubicBezTo>
                <a:cubicBezTo>
                  <a:pt x="107" y="9"/>
                  <a:pt x="106" y="9"/>
                  <a:pt x="104" y="9"/>
                </a:cubicBezTo>
                <a:cubicBezTo>
                  <a:pt x="104" y="9"/>
                  <a:pt x="104" y="10"/>
                  <a:pt x="103" y="11"/>
                </a:cubicBezTo>
                <a:cubicBezTo>
                  <a:pt x="102" y="11"/>
                  <a:pt x="102" y="11"/>
                  <a:pt x="102" y="12"/>
                </a:cubicBezTo>
                <a:cubicBezTo>
                  <a:pt x="101" y="12"/>
                  <a:pt x="101" y="13"/>
                  <a:pt x="101" y="13"/>
                </a:cubicBezTo>
                <a:cubicBezTo>
                  <a:pt x="100" y="13"/>
                  <a:pt x="100" y="14"/>
                  <a:pt x="100" y="14"/>
                </a:cubicBezTo>
                <a:cubicBezTo>
                  <a:pt x="97" y="13"/>
                  <a:pt x="97" y="16"/>
                  <a:pt x="95" y="16"/>
                </a:cubicBezTo>
                <a:cubicBezTo>
                  <a:pt x="95" y="17"/>
                  <a:pt x="94" y="18"/>
                  <a:pt x="92" y="18"/>
                </a:cubicBezTo>
                <a:cubicBezTo>
                  <a:pt x="92" y="19"/>
                  <a:pt x="89" y="18"/>
                  <a:pt x="89" y="20"/>
                </a:cubicBezTo>
                <a:cubicBezTo>
                  <a:pt x="88" y="21"/>
                  <a:pt x="87" y="22"/>
                  <a:pt x="87" y="23"/>
                </a:cubicBezTo>
                <a:cubicBezTo>
                  <a:pt x="86" y="25"/>
                  <a:pt x="87" y="26"/>
                  <a:pt x="89" y="26"/>
                </a:cubicBezTo>
                <a:cubicBezTo>
                  <a:pt x="89" y="27"/>
                  <a:pt x="90" y="28"/>
                  <a:pt x="91" y="29"/>
                </a:cubicBezTo>
                <a:cubicBezTo>
                  <a:pt x="91" y="31"/>
                  <a:pt x="91" y="33"/>
                  <a:pt x="9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5"/>
                  <a:pt x="91" y="36"/>
                  <a:pt x="91" y="36"/>
                </a:cubicBezTo>
                <a:cubicBezTo>
                  <a:pt x="91" y="36"/>
                  <a:pt x="90" y="36"/>
                  <a:pt x="90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0" y="36"/>
                  <a:pt x="90" y="37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89" y="38"/>
                  <a:pt x="89" y="38"/>
                  <a:pt x="89" y="39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9"/>
                  <a:pt x="89" y="39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89" y="40"/>
                  <a:pt x="89" y="41"/>
                  <a:pt x="89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2"/>
                  <a:pt x="87" y="42"/>
                  <a:pt x="87" y="43"/>
                </a:cubicBezTo>
                <a:cubicBezTo>
                  <a:pt x="85" y="43"/>
                  <a:pt x="85" y="43"/>
                  <a:pt x="85" y="43"/>
                </a:cubicBezTo>
                <a:cubicBezTo>
                  <a:pt x="84" y="44"/>
                  <a:pt x="81" y="44"/>
                  <a:pt x="80" y="45"/>
                </a:cubicBezTo>
                <a:cubicBezTo>
                  <a:pt x="79" y="45"/>
                  <a:pt x="80" y="46"/>
                  <a:pt x="79" y="47"/>
                </a:cubicBezTo>
                <a:cubicBezTo>
                  <a:pt x="79" y="48"/>
                  <a:pt x="78" y="48"/>
                  <a:pt x="78" y="49"/>
                </a:cubicBezTo>
                <a:cubicBezTo>
                  <a:pt x="77" y="52"/>
                  <a:pt x="81" y="51"/>
                  <a:pt x="80" y="55"/>
                </a:cubicBezTo>
                <a:cubicBezTo>
                  <a:pt x="78" y="55"/>
                  <a:pt x="78" y="57"/>
                  <a:pt x="76" y="56"/>
                </a:cubicBezTo>
                <a:cubicBezTo>
                  <a:pt x="75" y="60"/>
                  <a:pt x="78" y="60"/>
                  <a:pt x="79" y="62"/>
                </a:cubicBezTo>
                <a:cubicBezTo>
                  <a:pt x="79" y="62"/>
                  <a:pt x="80" y="63"/>
                  <a:pt x="79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7" y="63"/>
                  <a:pt x="76" y="62"/>
                  <a:pt x="74" y="62"/>
                </a:cubicBezTo>
                <a:cubicBezTo>
                  <a:pt x="74" y="64"/>
                  <a:pt x="73" y="62"/>
                  <a:pt x="71" y="62"/>
                </a:cubicBezTo>
                <a:cubicBezTo>
                  <a:pt x="70" y="63"/>
                  <a:pt x="71" y="65"/>
                  <a:pt x="70" y="65"/>
                </a:cubicBezTo>
                <a:cubicBezTo>
                  <a:pt x="67" y="65"/>
                  <a:pt x="67" y="64"/>
                  <a:pt x="66" y="62"/>
                </a:cubicBezTo>
                <a:cubicBezTo>
                  <a:pt x="65" y="62"/>
                  <a:pt x="64" y="61"/>
                  <a:pt x="62" y="61"/>
                </a:cubicBezTo>
                <a:cubicBezTo>
                  <a:pt x="61" y="61"/>
                  <a:pt x="59" y="61"/>
                  <a:pt x="58" y="61"/>
                </a:cubicBezTo>
                <a:cubicBezTo>
                  <a:pt x="57" y="61"/>
                  <a:pt x="57" y="62"/>
                  <a:pt x="55" y="62"/>
                </a:cubicBezTo>
                <a:cubicBezTo>
                  <a:pt x="53" y="63"/>
                  <a:pt x="54" y="60"/>
                  <a:pt x="51" y="61"/>
                </a:cubicBezTo>
                <a:cubicBezTo>
                  <a:pt x="50" y="60"/>
                  <a:pt x="50" y="59"/>
                  <a:pt x="50" y="59"/>
                </a:cubicBezTo>
                <a:cubicBezTo>
                  <a:pt x="50" y="59"/>
                  <a:pt x="50" y="58"/>
                  <a:pt x="50" y="58"/>
                </a:cubicBezTo>
                <a:cubicBezTo>
                  <a:pt x="50" y="58"/>
                  <a:pt x="48" y="58"/>
                  <a:pt x="48" y="58"/>
                </a:cubicBezTo>
                <a:cubicBezTo>
                  <a:pt x="48" y="57"/>
                  <a:pt x="48" y="56"/>
                  <a:pt x="47" y="56"/>
                </a:cubicBezTo>
                <a:cubicBezTo>
                  <a:pt x="47" y="54"/>
                  <a:pt x="45" y="53"/>
                  <a:pt x="45" y="52"/>
                </a:cubicBezTo>
                <a:cubicBezTo>
                  <a:pt x="43" y="51"/>
                  <a:pt x="43" y="53"/>
                  <a:pt x="42" y="53"/>
                </a:cubicBezTo>
                <a:cubicBezTo>
                  <a:pt x="42" y="54"/>
                  <a:pt x="40" y="53"/>
                  <a:pt x="40" y="54"/>
                </a:cubicBezTo>
                <a:cubicBezTo>
                  <a:pt x="39" y="55"/>
                  <a:pt x="39" y="55"/>
                  <a:pt x="38" y="55"/>
                </a:cubicBezTo>
                <a:cubicBezTo>
                  <a:pt x="38" y="57"/>
                  <a:pt x="38" y="59"/>
                  <a:pt x="38" y="61"/>
                </a:cubicBezTo>
                <a:cubicBezTo>
                  <a:pt x="36" y="60"/>
                  <a:pt x="36" y="62"/>
                  <a:pt x="35" y="63"/>
                </a:cubicBezTo>
                <a:cubicBezTo>
                  <a:pt x="33" y="63"/>
                  <a:pt x="33" y="62"/>
                  <a:pt x="31" y="62"/>
                </a:cubicBezTo>
                <a:cubicBezTo>
                  <a:pt x="30" y="62"/>
                  <a:pt x="31" y="63"/>
                  <a:pt x="30" y="64"/>
                </a:cubicBezTo>
                <a:cubicBezTo>
                  <a:pt x="30" y="65"/>
                  <a:pt x="29" y="65"/>
                  <a:pt x="29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2" y="66"/>
                  <a:pt x="21" y="67"/>
                  <a:pt x="21" y="69"/>
                </a:cubicBezTo>
                <a:cubicBezTo>
                  <a:pt x="19" y="69"/>
                  <a:pt x="18" y="68"/>
                  <a:pt x="18" y="70"/>
                </a:cubicBezTo>
                <a:cubicBezTo>
                  <a:pt x="17" y="69"/>
                  <a:pt x="15" y="69"/>
                  <a:pt x="15" y="70"/>
                </a:cubicBezTo>
                <a:cubicBezTo>
                  <a:pt x="14" y="71"/>
                  <a:pt x="14" y="70"/>
                  <a:pt x="13" y="70"/>
                </a:cubicBezTo>
                <a:cubicBezTo>
                  <a:pt x="12" y="69"/>
                  <a:pt x="11" y="69"/>
                  <a:pt x="11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5" y="67"/>
                  <a:pt x="4" y="67"/>
                  <a:pt x="4" y="67"/>
                </a:cubicBezTo>
                <a:cubicBezTo>
                  <a:pt x="3" y="66"/>
                  <a:pt x="3" y="66"/>
                  <a:pt x="3" y="65"/>
                </a:cubicBezTo>
                <a:cubicBezTo>
                  <a:pt x="3" y="64"/>
                  <a:pt x="3" y="63"/>
                  <a:pt x="2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1" y="64"/>
                  <a:pt x="0" y="66"/>
                  <a:pt x="1" y="67"/>
                </a:cubicBezTo>
                <a:cubicBezTo>
                  <a:pt x="1" y="67"/>
                  <a:pt x="2" y="67"/>
                  <a:pt x="2" y="67"/>
                </a:cubicBezTo>
                <a:cubicBezTo>
                  <a:pt x="2" y="68"/>
                  <a:pt x="1" y="69"/>
                  <a:pt x="3" y="70"/>
                </a:cubicBezTo>
                <a:cubicBezTo>
                  <a:pt x="2" y="70"/>
                  <a:pt x="2" y="71"/>
                  <a:pt x="2" y="72"/>
                </a:cubicBezTo>
                <a:cubicBezTo>
                  <a:pt x="2" y="74"/>
                  <a:pt x="3" y="75"/>
                  <a:pt x="3" y="78"/>
                </a:cubicBezTo>
                <a:cubicBezTo>
                  <a:pt x="3" y="78"/>
                  <a:pt x="3" y="79"/>
                  <a:pt x="4" y="79"/>
                </a:cubicBezTo>
                <a:cubicBezTo>
                  <a:pt x="4" y="81"/>
                  <a:pt x="4" y="82"/>
                  <a:pt x="5" y="82"/>
                </a:cubicBezTo>
                <a:cubicBezTo>
                  <a:pt x="5" y="85"/>
                  <a:pt x="6" y="85"/>
                  <a:pt x="6" y="87"/>
                </a:cubicBezTo>
                <a:cubicBezTo>
                  <a:pt x="6" y="88"/>
                  <a:pt x="7" y="88"/>
                  <a:pt x="7" y="89"/>
                </a:cubicBezTo>
                <a:cubicBezTo>
                  <a:pt x="7" y="90"/>
                  <a:pt x="8" y="90"/>
                  <a:pt x="9" y="90"/>
                </a:cubicBezTo>
                <a:cubicBezTo>
                  <a:pt x="9" y="91"/>
                  <a:pt x="9" y="91"/>
                  <a:pt x="10" y="91"/>
                </a:cubicBezTo>
                <a:cubicBezTo>
                  <a:pt x="9" y="94"/>
                  <a:pt x="11" y="95"/>
                  <a:pt x="13" y="95"/>
                </a:cubicBezTo>
                <a:cubicBezTo>
                  <a:pt x="13" y="97"/>
                  <a:pt x="12" y="97"/>
                  <a:pt x="12" y="98"/>
                </a:cubicBezTo>
                <a:cubicBezTo>
                  <a:pt x="12" y="99"/>
                  <a:pt x="13" y="100"/>
                  <a:pt x="14" y="100"/>
                </a:cubicBezTo>
                <a:cubicBezTo>
                  <a:pt x="14" y="101"/>
                  <a:pt x="15" y="102"/>
                  <a:pt x="15" y="103"/>
                </a:cubicBezTo>
                <a:cubicBezTo>
                  <a:pt x="16" y="105"/>
                  <a:pt x="20" y="104"/>
                  <a:pt x="20" y="106"/>
                </a:cubicBezTo>
                <a:cubicBezTo>
                  <a:pt x="20" y="107"/>
                  <a:pt x="21" y="107"/>
                  <a:pt x="21" y="106"/>
                </a:cubicBezTo>
                <a:cubicBezTo>
                  <a:pt x="21" y="105"/>
                  <a:pt x="22" y="104"/>
                  <a:pt x="23" y="104"/>
                </a:cubicBezTo>
                <a:cubicBezTo>
                  <a:pt x="23" y="103"/>
                  <a:pt x="23" y="101"/>
                  <a:pt x="24" y="101"/>
                </a:cubicBezTo>
                <a:cubicBezTo>
                  <a:pt x="24" y="99"/>
                  <a:pt x="24" y="98"/>
                  <a:pt x="25" y="98"/>
                </a:cubicBezTo>
                <a:cubicBezTo>
                  <a:pt x="25" y="95"/>
                  <a:pt x="26" y="98"/>
                  <a:pt x="28" y="97"/>
                </a:cubicBezTo>
                <a:cubicBezTo>
                  <a:pt x="28" y="96"/>
                  <a:pt x="29" y="95"/>
                  <a:pt x="30" y="95"/>
                </a:cubicBezTo>
                <a:cubicBezTo>
                  <a:pt x="30" y="90"/>
                  <a:pt x="31" y="86"/>
                  <a:pt x="32" y="82"/>
                </a:cubicBezTo>
                <a:cubicBezTo>
                  <a:pt x="33" y="82"/>
                  <a:pt x="33" y="82"/>
                  <a:pt x="34" y="82"/>
                </a:cubicBezTo>
                <a:cubicBezTo>
                  <a:pt x="34" y="81"/>
                  <a:pt x="34" y="80"/>
                  <a:pt x="35" y="80"/>
                </a:cubicBezTo>
                <a:cubicBezTo>
                  <a:pt x="35" y="77"/>
                  <a:pt x="35" y="75"/>
                  <a:pt x="37" y="74"/>
                </a:cubicBezTo>
                <a:cubicBezTo>
                  <a:pt x="37" y="73"/>
                  <a:pt x="38" y="73"/>
                  <a:pt x="38" y="74"/>
                </a:cubicBezTo>
                <a:cubicBezTo>
                  <a:pt x="40" y="74"/>
                  <a:pt x="40" y="76"/>
                  <a:pt x="42" y="76"/>
                </a:cubicBezTo>
                <a:cubicBezTo>
                  <a:pt x="42" y="76"/>
                  <a:pt x="43" y="76"/>
                  <a:pt x="43" y="77"/>
                </a:cubicBezTo>
                <a:cubicBezTo>
                  <a:pt x="43" y="77"/>
                  <a:pt x="43" y="77"/>
                  <a:pt x="44" y="77"/>
                </a:cubicBezTo>
                <a:cubicBezTo>
                  <a:pt x="44" y="77"/>
                  <a:pt x="45" y="77"/>
                  <a:pt x="45" y="78"/>
                </a:cubicBezTo>
                <a:cubicBezTo>
                  <a:pt x="46" y="78"/>
                  <a:pt x="46" y="79"/>
                  <a:pt x="47" y="79"/>
                </a:cubicBezTo>
                <a:cubicBezTo>
                  <a:pt x="47" y="79"/>
                  <a:pt x="48" y="79"/>
                  <a:pt x="48" y="79"/>
                </a:cubicBezTo>
                <a:cubicBezTo>
                  <a:pt x="49" y="80"/>
                  <a:pt x="49" y="81"/>
                  <a:pt x="49" y="81"/>
                </a:cubicBezTo>
                <a:cubicBezTo>
                  <a:pt x="50" y="81"/>
                  <a:pt x="50" y="81"/>
                  <a:pt x="51" y="81"/>
                </a:cubicBezTo>
                <a:cubicBezTo>
                  <a:pt x="52" y="84"/>
                  <a:pt x="56" y="85"/>
                  <a:pt x="57" y="88"/>
                </a:cubicBezTo>
                <a:cubicBezTo>
                  <a:pt x="58" y="88"/>
                  <a:pt x="58" y="88"/>
                  <a:pt x="58" y="89"/>
                </a:cubicBezTo>
                <a:cubicBezTo>
                  <a:pt x="58" y="90"/>
                  <a:pt x="59" y="91"/>
                  <a:pt x="60" y="91"/>
                </a:cubicBezTo>
                <a:cubicBezTo>
                  <a:pt x="60" y="92"/>
                  <a:pt x="61" y="92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9" y="95"/>
                  <a:pt x="59" y="95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4" y="102"/>
                  <a:pt x="61" y="103"/>
                  <a:pt x="59" y="104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59" y="105"/>
                  <a:pt x="60" y="106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7"/>
                  <a:pt x="60" y="109"/>
                  <a:pt x="60" y="110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61" y="110"/>
                  <a:pt x="62" y="111"/>
                  <a:pt x="63" y="113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4" y="114"/>
                  <a:pt x="64" y="115"/>
                  <a:pt x="64" y="115"/>
                </a:cubicBezTo>
                <a:cubicBezTo>
                  <a:pt x="64" y="115"/>
                  <a:pt x="65" y="115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5" y="118"/>
                  <a:pt x="68" y="118"/>
                  <a:pt x="68" y="120"/>
                </a:cubicBezTo>
                <a:cubicBezTo>
                  <a:pt x="68" y="120"/>
                  <a:pt x="69" y="120"/>
                  <a:pt x="69" y="120"/>
                </a:cubicBezTo>
                <a:cubicBezTo>
                  <a:pt x="70" y="121"/>
                  <a:pt x="71" y="122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3" y="124"/>
                  <a:pt x="73" y="124"/>
                </a:cubicBezTo>
                <a:cubicBezTo>
                  <a:pt x="73" y="124"/>
                  <a:pt x="74" y="125"/>
                  <a:pt x="74" y="125"/>
                </a:cubicBezTo>
                <a:cubicBezTo>
                  <a:pt x="75" y="126"/>
                  <a:pt x="76" y="126"/>
                  <a:pt x="76" y="128"/>
                </a:cubicBezTo>
                <a:cubicBezTo>
                  <a:pt x="76" y="128"/>
                  <a:pt x="76" y="129"/>
                  <a:pt x="77" y="129"/>
                </a:cubicBezTo>
                <a:cubicBezTo>
                  <a:pt x="77" y="129"/>
                  <a:pt x="77" y="129"/>
                  <a:pt x="79" y="129"/>
                </a:cubicBezTo>
                <a:cubicBezTo>
                  <a:pt x="79" y="132"/>
                  <a:pt x="83" y="131"/>
                  <a:pt x="83" y="135"/>
                </a:cubicBezTo>
                <a:cubicBezTo>
                  <a:pt x="82" y="134"/>
                  <a:pt x="81" y="133"/>
                  <a:pt x="80" y="133"/>
                </a:cubicBezTo>
                <a:cubicBezTo>
                  <a:pt x="80" y="132"/>
                  <a:pt x="78" y="131"/>
                  <a:pt x="77" y="131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6" y="133"/>
                  <a:pt x="76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30"/>
                  <a:pt x="76" y="131"/>
                  <a:pt x="76" y="129"/>
                </a:cubicBezTo>
                <a:cubicBezTo>
                  <a:pt x="75" y="129"/>
                  <a:pt x="75" y="128"/>
                  <a:pt x="75" y="128"/>
                </a:cubicBezTo>
                <a:cubicBezTo>
                  <a:pt x="75" y="128"/>
                  <a:pt x="74" y="128"/>
                  <a:pt x="74" y="128"/>
                </a:cubicBezTo>
                <a:cubicBezTo>
                  <a:pt x="74" y="127"/>
                  <a:pt x="74" y="127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4"/>
                  <a:pt x="70" y="125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8" y="123"/>
                  <a:pt x="68" y="123"/>
                </a:cubicBezTo>
                <a:cubicBezTo>
                  <a:pt x="68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5" y="122"/>
                  <a:pt x="64" y="122"/>
                  <a:pt x="66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7" y="122"/>
                  <a:pt x="67" y="122"/>
                </a:cubicBezTo>
                <a:cubicBezTo>
                  <a:pt x="67" y="122"/>
                  <a:pt x="68" y="122"/>
                  <a:pt x="68" y="122"/>
                </a:cubicBezTo>
                <a:cubicBezTo>
                  <a:pt x="68" y="121"/>
                  <a:pt x="68" y="120"/>
                  <a:pt x="68" y="119"/>
                </a:cubicBezTo>
                <a:cubicBezTo>
                  <a:pt x="68" y="119"/>
                  <a:pt x="68" y="119"/>
                  <a:pt x="67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66" y="119"/>
                  <a:pt x="66" y="119"/>
                  <a:pt x="65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5" y="117"/>
                  <a:pt x="64" y="116"/>
                  <a:pt x="64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4" y="116"/>
                  <a:pt x="63" y="115"/>
                  <a:pt x="62" y="115"/>
                </a:cubicBezTo>
                <a:cubicBezTo>
                  <a:pt x="62" y="115"/>
                  <a:pt x="62" y="115"/>
                  <a:pt x="62" y="114"/>
                </a:cubicBezTo>
                <a:cubicBezTo>
                  <a:pt x="61" y="115"/>
                  <a:pt x="62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59" y="112"/>
                  <a:pt x="58" y="112"/>
                  <a:pt x="58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5" y="111"/>
                  <a:pt x="54" y="111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12"/>
                  <a:pt x="55" y="113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7" y="115"/>
                  <a:pt x="56" y="117"/>
                  <a:pt x="58" y="118"/>
                </a:cubicBezTo>
                <a:cubicBezTo>
                  <a:pt x="58" y="118"/>
                  <a:pt x="59" y="118"/>
                  <a:pt x="59" y="118"/>
                </a:cubicBezTo>
                <a:cubicBezTo>
                  <a:pt x="59" y="119"/>
                  <a:pt x="60" y="119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1"/>
                  <a:pt x="62" y="121"/>
                  <a:pt x="62" y="121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123"/>
                  <a:pt x="64" y="123"/>
                  <a:pt x="65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6"/>
                  <a:pt x="66" y="126"/>
                  <a:pt x="68" y="126"/>
                </a:cubicBezTo>
                <a:cubicBezTo>
                  <a:pt x="68" y="126"/>
                  <a:pt x="68" y="127"/>
                  <a:pt x="69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71" y="128"/>
                  <a:pt x="69" y="131"/>
                  <a:pt x="71" y="131"/>
                </a:cubicBezTo>
                <a:cubicBezTo>
                  <a:pt x="71" y="131"/>
                  <a:pt x="71" y="131"/>
                  <a:pt x="71" y="132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2" y="132"/>
                  <a:pt x="73" y="132"/>
                  <a:pt x="73" y="132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72" y="134"/>
                  <a:pt x="72" y="133"/>
                </a:cubicBezTo>
                <a:cubicBezTo>
                  <a:pt x="72" y="133"/>
                  <a:pt x="71" y="133"/>
                  <a:pt x="70" y="132"/>
                </a:cubicBezTo>
                <a:cubicBezTo>
                  <a:pt x="69" y="132"/>
                  <a:pt x="68" y="130"/>
                  <a:pt x="66" y="130"/>
                </a:cubicBezTo>
                <a:cubicBezTo>
                  <a:pt x="66" y="134"/>
                  <a:pt x="70" y="134"/>
                  <a:pt x="71" y="137"/>
                </a:cubicBezTo>
                <a:cubicBezTo>
                  <a:pt x="71" y="139"/>
                  <a:pt x="73" y="139"/>
                  <a:pt x="72" y="142"/>
                </a:cubicBezTo>
                <a:cubicBezTo>
                  <a:pt x="71" y="141"/>
                  <a:pt x="70" y="140"/>
                  <a:pt x="69" y="140"/>
                </a:cubicBezTo>
                <a:cubicBezTo>
                  <a:pt x="68" y="143"/>
                  <a:pt x="71" y="143"/>
                  <a:pt x="72" y="144"/>
                </a:cubicBezTo>
                <a:cubicBezTo>
                  <a:pt x="72" y="147"/>
                  <a:pt x="75" y="147"/>
                  <a:pt x="75" y="149"/>
                </a:cubicBezTo>
                <a:cubicBezTo>
                  <a:pt x="78" y="148"/>
                  <a:pt x="77" y="151"/>
                  <a:pt x="79" y="152"/>
                </a:cubicBezTo>
                <a:cubicBezTo>
                  <a:pt x="79" y="153"/>
                  <a:pt x="80" y="153"/>
                  <a:pt x="81" y="153"/>
                </a:cubicBezTo>
                <a:cubicBezTo>
                  <a:pt x="82" y="154"/>
                  <a:pt x="82" y="155"/>
                  <a:pt x="83" y="155"/>
                </a:cubicBezTo>
                <a:cubicBezTo>
                  <a:pt x="83" y="154"/>
                  <a:pt x="84" y="153"/>
                  <a:pt x="83" y="152"/>
                </a:cubicBezTo>
                <a:cubicBezTo>
                  <a:pt x="83" y="151"/>
                  <a:pt x="81" y="151"/>
                  <a:pt x="81" y="150"/>
                </a:cubicBezTo>
                <a:cubicBezTo>
                  <a:pt x="80" y="149"/>
                  <a:pt x="80" y="148"/>
                  <a:pt x="79" y="148"/>
                </a:cubicBezTo>
                <a:cubicBezTo>
                  <a:pt x="79" y="147"/>
                  <a:pt x="77" y="148"/>
                  <a:pt x="77" y="147"/>
                </a:cubicBezTo>
                <a:cubicBezTo>
                  <a:pt x="76" y="147"/>
                  <a:pt x="77" y="146"/>
                  <a:pt x="77" y="145"/>
                </a:cubicBezTo>
                <a:cubicBezTo>
                  <a:pt x="79" y="146"/>
                  <a:pt x="81" y="147"/>
                  <a:pt x="82" y="149"/>
                </a:cubicBezTo>
                <a:cubicBezTo>
                  <a:pt x="84" y="150"/>
                  <a:pt x="86" y="151"/>
                  <a:pt x="86" y="153"/>
                </a:cubicBezTo>
                <a:cubicBezTo>
                  <a:pt x="88" y="153"/>
                  <a:pt x="87" y="155"/>
                  <a:pt x="89" y="155"/>
                </a:cubicBezTo>
                <a:cubicBezTo>
                  <a:pt x="90" y="155"/>
                  <a:pt x="91" y="156"/>
                  <a:pt x="91" y="157"/>
                </a:cubicBezTo>
                <a:cubicBezTo>
                  <a:pt x="92" y="159"/>
                  <a:pt x="94" y="159"/>
                  <a:pt x="95" y="161"/>
                </a:cubicBezTo>
                <a:cubicBezTo>
                  <a:pt x="97" y="162"/>
                  <a:pt x="100" y="162"/>
                  <a:pt x="101" y="164"/>
                </a:cubicBezTo>
                <a:cubicBezTo>
                  <a:pt x="101" y="164"/>
                  <a:pt x="102" y="164"/>
                  <a:pt x="102" y="165"/>
                </a:cubicBezTo>
                <a:cubicBezTo>
                  <a:pt x="103" y="166"/>
                  <a:pt x="105" y="167"/>
                  <a:pt x="105" y="168"/>
                </a:cubicBezTo>
                <a:cubicBezTo>
                  <a:pt x="105" y="168"/>
                  <a:pt x="105" y="168"/>
                  <a:pt x="105" y="168"/>
                </a:cubicBezTo>
                <a:cubicBezTo>
                  <a:pt x="105" y="168"/>
                  <a:pt x="105" y="168"/>
                  <a:pt x="105" y="169"/>
                </a:cubicBezTo>
                <a:cubicBezTo>
                  <a:pt x="105" y="169"/>
                  <a:pt x="105" y="170"/>
                  <a:pt x="104" y="169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2"/>
                  <a:pt x="105" y="173"/>
                  <a:pt x="106" y="175"/>
                </a:cubicBezTo>
                <a:cubicBezTo>
                  <a:pt x="106" y="175"/>
                  <a:pt x="106" y="175"/>
                  <a:pt x="106" y="175"/>
                </a:cubicBezTo>
                <a:cubicBezTo>
                  <a:pt x="106" y="175"/>
                  <a:pt x="106" y="175"/>
                  <a:pt x="106" y="175"/>
                </a:cubicBezTo>
                <a:cubicBezTo>
                  <a:pt x="106" y="175"/>
                  <a:pt x="106" y="176"/>
                  <a:pt x="106" y="176"/>
                </a:cubicBezTo>
                <a:cubicBezTo>
                  <a:pt x="107" y="177"/>
                  <a:pt x="109" y="176"/>
                  <a:pt x="110" y="177"/>
                </a:cubicBezTo>
                <a:cubicBezTo>
                  <a:pt x="110" y="177"/>
                  <a:pt x="111" y="177"/>
                  <a:pt x="111" y="177"/>
                </a:cubicBezTo>
                <a:cubicBezTo>
                  <a:pt x="111" y="177"/>
                  <a:pt x="111" y="177"/>
                  <a:pt x="112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13" y="177"/>
                  <a:pt x="114" y="178"/>
                  <a:pt x="114" y="177"/>
                </a:cubicBezTo>
                <a:cubicBezTo>
                  <a:pt x="114" y="177"/>
                  <a:pt x="114" y="177"/>
                  <a:pt x="114" y="177"/>
                </a:cubicBezTo>
                <a:cubicBezTo>
                  <a:pt x="115" y="176"/>
                  <a:pt x="116" y="177"/>
                  <a:pt x="116" y="177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7" y="175"/>
                  <a:pt x="118" y="175"/>
                  <a:pt x="119" y="174"/>
                </a:cubicBezTo>
                <a:cubicBezTo>
                  <a:pt x="122" y="174"/>
                  <a:pt x="123" y="173"/>
                  <a:pt x="125" y="173"/>
                </a:cubicBezTo>
                <a:cubicBezTo>
                  <a:pt x="125" y="174"/>
                  <a:pt x="125" y="175"/>
                  <a:pt x="125" y="176"/>
                </a:cubicBezTo>
                <a:cubicBezTo>
                  <a:pt x="127" y="175"/>
                  <a:pt x="128" y="176"/>
                  <a:pt x="129" y="177"/>
                </a:cubicBezTo>
                <a:cubicBezTo>
                  <a:pt x="131" y="177"/>
                  <a:pt x="132" y="177"/>
                  <a:pt x="133" y="178"/>
                </a:cubicBezTo>
                <a:cubicBezTo>
                  <a:pt x="134" y="179"/>
                  <a:pt x="136" y="179"/>
                  <a:pt x="137" y="179"/>
                </a:cubicBezTo>
                <a:cubicBezTo>
                  <a:pt x="138" y="180"/>
                  <a:pt x="139" y="181"/>
                  <a:pt x="140" y="181"/>
                </a:cubicBezTo>
                <a:cubicBezTo>
                  <a:pt x="141" y="181"/>
                  <a:pt x="142" y="181"/>
                  <a:pt x="142" y="181"/>
                </a:cubicBezTo>
                <a:cubicBezTo>
                  <a:pt x="142" y="181"/>
                  <a:pt x="143" y="181"/>
                  <a:pt x="143" y="181"/>
                </a:cubicBezTo>
                <a:cubicBezTo>
                  <a:pt x="145" y="181"/>
                  <a:pt x="147" y="180"/>
                  <a:pt x="147" y="183"/>
                </a:cubicBezTo>
                <a:cubicBezTo>
                  <a:pt x="147" y="183"/>
                  <a:pt x="147" y="183"/>
                  <a:pt x="147" y="183"/>
                </a:cubicBezTo>
                <a:cubicBezTo>
                  <a:pt x="148" y="184"/>
                  <a:pt x="149" y="185"/>
                  <a:pt x="150" y="186"/>
                </a:cubicBezTo>
                <a:cubicBezTo>
                  <a:pt x="151" y="186"/>
                  <a:pt x="151" y="186"/>
                  <a:pt x="151" y="186"/>
                </a:cubicBezTo>
                <a:cubicBezTo>
                  <a:pt x="151" y="186"/>
                  <a:pt x="151" y="186"/>
                  <a:pt x="151" y="186"/>
                </a:cubicBezTo>
                <a:cubicBezTo>
                  <a:pt x="151" y="186"/>
                  <a:pt x="151" y="186"/>
                  <a:pt x="151" y="186"/>
                </a:cubicBezTo>
                <a:cubicBezTo>
                  <a:pt x="152" y="187"/>
                  <a:pt x="154" y="187"/>
                  <a:pt x="154" y="189"/>
                </a:cubicBezTo>
                <a:cubicBezTo>
                  <a:pt x="154" y="189"/>
                  <a:pt x="154" y="190"/>
                  <a:pt x="154" y="190"/>
                </a:cubicBezTo>
                <a:cubicBezTo>
                  <a:pt x="154" y="190"/>
                  <a:pt x="155" y="190"/>
                  <a:pt x="155" y="190"/>
                </a:cubicBezTo>
                <a:cubicBezTo>
                  <a:pt x="155" y="192"/>
                  <a:pt x="158" y="192"/>
                  <a:pt x="158" y="194"/>
                </a:cubicBezTo>
                <a:cubicBezTo>
                  <a:pt x="160" y="193"/>
                  <a:pt x="161" y="195"/>
                  <a:pt x="162" y="195"/>
                </a:cubicBezTo>
                <a:cubicBezTo>
                  <a:pt x="164" y="195"/>
                  <a:pt x="163" y="198"/>
                  <a:pt x="166" y="197"/>
                </a:cubicBezTo>
                <a:cubicBezTo>
                  <a:pt x="167" y="198"/>
                  <a:pt x="167" y="200"/>
                  <a:pt x="169" y="201"/>
                </a:cubicBezTo>
                <a:cubicBezTo>
                  <a:pt x="169" y="200"/>
                  <a:pt x="169" y="200"/>
                  <a:pt x="169" y="201"/>
                </a:cubicBezTo>
                <a:cubicBezTo>
                  <a:pt x="171" y="203"/>
                  <a:pt x="173" y="203"/>
                  <a:pt x="175" y="204"/>
                </a:cubicBezTo>
                <a:cubicBezTo>
                  <a:pt x="175" y="204"/>
                  <a:pt x="175" y="205"/>
                  <a:pt x="175" y="205"/>
                </a:cubicBezTo>
                <a:cubicBezTo>
                  <a:pt x="176" y="205"/>
                  <a:pt x="176" y="206"/>
                  <a:pt x="177" y="206"/>
                </a:cubicBezTo>
                <a:cubicBezTo>
                  <a:pt x="177" y="206"/>
                  <a:pt x="177" y="206"/>
                  <a:pt x="177" y="206"/>
                </a:cubicBezTo>
                <a:cubicBezTo>
                  <a:pt x="178" y="206"/>
                  <a:pt x="178" y="206"/>
                  <a:pt x="179" y="207"/>
                </a:cubicBezTo>
                <a:cubicBezTo>
                  <a:pt x="179" y="207"/>
                  <a:pt x="179" y="207"/>
                  <a:pt x="179" y="207"/>
                </a:cubicBezTo>
                <a:cubicBezTo>
                  <a:pt x="179" y="208"/>
                  <a:pt x="179" y="208"/>
                  <a:pt x="179" y="208"/>
                </a:cubicBezTo>
                <a:cubicBezTo>
                  <a:pt x="180" y="209"/>
                  <a:pt x="180" y="209"/>
                  <a:pt x="181" y="209"/>
                </a:cubicBezTo>
                <a:cubicBezTo>
                  <a:pt x="180" y="209"/>
                  <a:pt x="179" y="209"/>
                  <a:pt x="178" y="209"/>
                </a:cubicBezTo>
                <a:cubicBezTo>
                  <a:pt x="177" y="209"/>
                  <a:pt x="177" y="208"/>
                  <a:pt x="177" y="208"/>
                </a:cubicBezTo>
                <a:cubicBezTo>
                  <a:pt x="176" y="207"/>
                  <a:pt x="174" y="207"/>
                  <a:pt x="173" y="206"/>
                </a:cubicBezTo>
                <a:cubicBezTo>
                  <a:pt x="173" y="206"/>
                  <a:pt x="173" y="206"/>
                  <a:pt x="173" y="206"/>
                </a:cubicBezTo>
                <a:cubicBezTo>
                  <a:pt x="173" y="205"/>
                  <a:pt x="172" y="205"/>
                  <a:pt x="171" y="205"/>
                </a:cubicBezTo>
                <a:cubicBezTo>
                  <a:pt x="171" y="205"/>
                  <a:pt x="171" y="204"/>
                  <a:pt x="171" y="204"/>
                </a:cubicBezTo>
                <a:cubicBezTo>
                  <a:pt x="171" y="204"/>
                  <a:pt x="170" y="204"/>
                  <a:pt x="170" y="204"/>
                </a:cubicBezTo>
                <a:cubicBezTo>
                  <a:pt x="170" y="204"/>
                  <a:pt x="169" y="204"/>
                  <a:pt x="169" y="204"/>
                </a:cubicBezTo>
                <a:cubicBezTo>
                  <a:pt x="169" y="204"/>
                  <a:pt x="168" y="202"/>
                  <a:pt x="167" y="202"/>
                </a:cubicBezTo>
                <a:cubicBezTo>
                  <a:pt x="167" y="202"/>
                  <a:pt x="167" y="202"/>
                  <a:pt x="167" y="202"/>
                </a:cubicBezTo>
                <a:cubicBezTo>
                  <a:pt x="167" y="201"/>
                  <a:pt x="165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3" y="202"/>
                  <a:pt x="163" y="202"/>
                  <a:pt x="162" y="202"/>
                </a:cubicBezTo>
                <a:cubicBezTo>
                  <a:pt x="162" y="202"/>
                  <a:pt x="162" y="202"/>
                  <a:pt x="162" y="202"/>
                </a:cubicBezTo>
                <a:cubicBezTo>
                  <a:pt x="160" y="201"/>
                  <a:pt x="159" y="201"/>
                  <a:pt x="158" y="201"/>
                </a:cubicBezTo>
                <a:cubicBezTo>
                  <a:pt x="157" y="201"/>
                  <a:pt x="157" y="201"/>
                  <a:pt x="157" y="201"/>
                </a:cubicBezTo>
                <a:cubicBezTo>
                  <a:pt x="156" y="201"/>
                  <a:pt x="154" y="201"/>
                  <a:pt x="153" y="201"/>
                </a:cubicBezTo>
                <a:cubicBezTo>
                  <a:pt x="152" y="203"/>
                  <a:pt x="153" y="205"/>
                  <a:pt x="156" y="204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62" y="205"/>
                  <a:pt x="162" y="207"/>
                  <a:pt x="165" y="207"/>
                </a:cubicBezTo>
                <a:cubicBezTo>
                  <a:pt x="165" y="209"/>
                  <a:pt x="168" y="208"/>
                  <a:pt x="169" y="210"/>
                </a:cubicBezTo>
                <a:cubicBezTo>
                  <a:pt x="169" y="210"/>
                  <a:pt x="170" y="210"/>
                  <a:pt x="171" y="210"/>
                </a:cubicBezTo>
                <a:cubicBezTo>
                  <a:pt x="171" y="210"/>
                  <a:pt x="171" y="210"/>
                  <a:pt x="172" y="210"/>
                </a:cubicBezTo>
                <a:cubicBezTo>
                  <a:pt x="172" y="211"/>
                  <a:pt x="174" y="211"/>
                  <a:pt x="175" y="212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7" y="212"/>
                  <a:pt x="178" y="212"/>
                  <a:pt x="179" y="212"/>
                </a:cubicBezTo>
                <a:cubicBezTo>
                  <a:pt x="180" y="212"/>
                  <a:pt x="180" y="212"/>
                  <a:pt x="180" y="213"/>
                </a:cubicBezTo>
                <a:cubicBezTo>
                  <a:pt x="181" y="213"/>
                  <a:pt x="181" y="213"/>
                  <a:pt x="182" y="213"/>
                </a:cubicBezTo>
                <a:cubicBezTo>
                  <a:pt x="182" y="213"/>
                  <a:pt x="182" y="213"/>
                  <a:pt x="182" y="213"/>
                </a:cubicBezTo>
                <a:cubicBezTo>
                  <a:pt x="183" y="214"/>
                  <a:pt x="183" y="214"/>
                  <a:pt x="183" y="215"/>
                </a:cubicBezTo>
                <a:cubicBezTo>
                  <a:pt x="184" y="215"/>
                  <a:pt x="185" y="216"/>
                  <a:pt x="186" y="217"/>
                </a:cubicBezTo>
                <a:cubicBezTo>
                  <a:pt x="187" y="217"/>
                  <a:pt x="188" y="218"/>
                  <a:pt x="190" y="218"/>
                </a:cubicBezTo>
                <a:cubicBezTo>
                  <a:pt x="191" y="219"/>
                  <a:pt x="192" y="219"/>
                  <a:pt x="194" y="219"/>
                </a:cubicBezTo>
                <a:cubicBezTo>
                  <a:pt x="194" y="219"/>
                  <a:pt x="194" y="219"/>
                  <a:pt x="194" y="219"/>
                </a:cubicBezTo>
                <a:cubicBezTo>
                  <a:pt x="194" y="219"/>
                  <a:pt x="194" y="219"/>
                  <a:pt x="194" y="220"/>
                </a:cubicBezTo>
                <a:cubicBezTo>
                  <a:pt x="195" y="220"/>
                  <a:pt x="195" y="220"/>
                  <a:pt x="196" y="220"/>
                </a:cubicBezTo>
                <a:cubicBezTo>
                  <a:pt x="197" y="221"/>
                  <a:pt x="198" y="221"/>
                  <a:pt x="199" y="221"/>
                </a:cubicBezTo>
                <a:cubicBezTo>
                  <a:pt x="199" y="221"/>
                  <a:pt x="199" y="222"/>
                  <a:pt x="200" y="222"/>
                </a:cubicBezTo>
                <a:cubicBezTo>
                  <a:pt x="200" y="222"/>
                  <a:pt x="200" y="222"/>
                  <a:pt x="200" y="222"/>
                </a:cubicBezTo>
                <a:cubicBezTo>
                  <a:pt x="200" y="222"/>
                  <a:pt x="200" y="222"/>
                  <a:pt x="201" y="222"/>
                </a:cubicBezTo>
                <a:cubicBezTo>
                  <a:pt x="201" y="222"/>
                  <a:pt x="201" y="222"/>
                  <a:pt x="201" y="222"/>
                </a:cubicBezTo>
                <a:cubicBezTo>
                  <a:pt x="201" y="222"/>
                  <a:pt x="202" y="223"/>
                  <a:pt x="203" y="223"/>
                </a:cubicBezTo>
                <a:cubicBezTo>
                  <a:pt x="203" y="223"/>
                  <a:pt x="203" y="223"/>
                  <a:pt x="203" y="223"/>
                </a:cubicBezTo>
                <a:cubicBezTo>
                  <a:pt x="204" y="223"/>
                  <a:pt x="204" y="224"/>
                  <a:pt x="204" y="224"/>
                </a:cubicBezTo>
                <a:cubicBezTo>
                  <a:pt x="205" y="225"/>
                  <a:pt x="206" y="226"/>
                  <a:pt x="207" y="226"/>
                </a:cubicBezTo>
                <a:cubicBezTo>
                  <a:pt x="207" y="226"/>
                  <a:pt x="207" y="226"/>
                  <a:pt x="207" y="226"/>
                </a:cubicBezTo>
                <a:cubicBezTo>
                  <a:pt x="207" y="226"/>
                  <a:pt x="207" y="226"/>
                  <a:pt x="207" y="226"/>
                </a:cubicBezTo>
                <a:cubicBezTo>
                  <a:pt x="208" y="227"/>
                  <a:pt x="208" y="227"/>
                  <a:pt x="208" y="227"/>
                </a:cubicBezTo>
                <a:cubicBezTo>
                  <a:pt x="208" y="228"/>
                  <a:pt x="209" y="229"/>
                  <a:pt x="210" y="229"/>
                </a:cubicBezTo>
                <a:cubicBezTo>
                  <a:pt x="210" y="229"/>
                  <a:pt x="210" y="229"/>
                  <a:pt x="211" y="230"/>
                </a:cubicBezTo>
                <a:cubicBezTo>
                  <a:pt x="211" y="230"/>
                  <a:pt x="212" y="230"/>
                  <a:pt x="212" y="231"/>
                </a:cubicBezTo>
                <a:cubicBezTo>
                  <a:pt x="213" y="231"/>
                  <a:pt x="213" y="231"/>
                  <a:pt x="213" y="232"/>
                </a:cubicBezTo>
                <a:cubicBezTo>
                  <a:pt x="214" y="232"/>
                  <a:pt x="215" y="232"/>
                  <a:pt x="215" y="232"/>
                </a:cubicBezTo>
                <a:cubicBezTo>
                  <a:pt x="216" y="232"/>
                  <a:pt x="216" y="232"/>
                  <a:pt x="217" y="233"/>
                </a:cubicBezTo>
                <a:cubicBezTo>
                  <a:pt x="217" y="233"/>
                  <a:pt x="218" y="233"/>
                  <a:pt x="218" y="233"/>
                </a:cubicBezTo>
                <a:cubicBezTo>
                  <a:pt x="218" y="234"/>
                  <a:pt x="218" y="234"/>
                  <a:pt x="219" y="234"/>
                </a:cubicBezTo>
                <a:cubicBezTo>
                  <a:pt x="219" y="233"/>
                  <a:pt x="218" y="233"/>
                  <a:pt x="218" y="233"/>
                </a:cubicBezTo>
                <a:cubicBezTo>
                  <a:pt x="218" y="233"/>
                  <a:pt x="217" y="232"/>
                  <a:pt x="217" y="232"/>
                </a:cubicBezTo>
                <a:cubicBezTo>
                  <a:pt x="216" y="231"/>
                  <a:pt x="216" y="230"/>
                  <a:pt x="215" y="229"/>
                </a:cubicBezTo>
                <a:cubicBezTo>
                  <a:pt x="214" y="228"/>
                  <a:pt x="214" y="227"/>
                  <a:pt x="213" y="226"/>
                </a:cubicBezTo>
                <a:cubicBezTo>
                  <a:pt x="212" y="226"/>
                  <a:pt x="211" y="225"/>
                  <a:pt x="209" y="224"/>
                </a:cubicBezTo>
                <a:cubicBezTo>
                  <a:pt x="209" y="224"/>
                  <a:pt x="208" y="223"/>
                  <a:pt x="207" y="223"/>
                </a:cubicBezTo>
                <a:cubicBezTo>
                  <a:pt x="207" y="223"/>
                  <a:pt x="206" y="223"/>
                  <a:pt x="205" y="222"/>
                </a:cubicBezTo>
                <a:cubicBezTo>
                  <a:pt x="204" y="222"/>
                  <a:pt x="203" y="221"/>
                  <a:pt x="202" y="221"/>
                </a:cubicBezTo>
                <a:cubicBezTo>
                  <a:pt x="202" y="220"/>
                  <a:pt x="202" y="220"/>
                  <a:pt x="202" y="220"/>
                </a:cubicBezTo>
                <a:cubicBezTo>
                  <a:pt x="200" y="220"/>
                  <a:pt x="199" y="219"/>
                  <a:pt x="198" y="218"/>
                </a:cubicBezTo>
                <a:cubicBezTo>
                  <a:pt x="196" y="217"/>
                  <a:pt x="195" y="217"/>
                  <a:pt x="194" y="216"/>
                </a:cubicBezTo>
                <a:cubicBezTo>
                  <a:pt x="192" y="214"/>
                  <a:pt x="190" y="212"/>
                  <a:pt x="188" y="210"/>
                </a:cubicBezTo>
                <a:cubicBezTo>
                  <a:pt x="188" y="210"/>
                  <a:pt x="188" y="210"/>
                  <a:pt x="188" y="210"/>
                </a:cubicBezTo>
                <a:cubicBezTo>
                  <a:pt x="187" y="209"/>
                  <a:pt x="183" y="209"/>
                  <a:pt x="182" y="208"/>
                </a:cubicBezTo>
                <a:cubicBezTo>
                  <a:pt x="182" y="208"/>
                  <a:pt x="182" y="207"/>
                  <a:pt x="182" y="207"/>
                </a:cubicBezTo>
                <a:cubicBezTo>
                  <a:pt x="182" y="207"/>
                  <a:pt x="181" y="207"/>
                  <a:pt x="181" y="207"/>
                </a:cubicBezTo>
                <a:cubicBezTo>
                  <a:pt x="181" y="207"/>
                  <a:pt x="181" y="207"/>
                  <a:pt x="181" y="207"/>
                </a:cubicBezTo>
                <a:cubicBezTo>
                  <a:pt x="181" y="206"/>
                  <a:pt x="180" y="206"/>
                  <a:pt x="180" y="206"/>
                </a:cubicBezTo>
                <a:cubicBezTo>
                  <a:pt x="180" y="205"/>
                  <a:pt x="180" y="205"/>
                  <a:pt x="180" y="205"/>
                </a:cubicBezTo>
                <a:cubicBezTo>
                  <a:pt x="180" y="205"/>
                  <a:pt x="180" y="205"/>
                  <a:pt x="179" y="204"/>
                </a:cubicBezTo>
                <a:cubicBezTo>
                  <a:pt x="179" y="204"/>
                  <a:pt x="179" y="204"/>
                  <a:pt x="179" y="204"/>
                </a:cubicBezTo>
                <a:cubicBezTo>
                  <a:pt x="178" y="202"/>
                  <a:pt x="180" y="201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80" y="199"/>
                  <a:pt x="179" y="198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8" y="198"/>
                  <a:pt x="178" y="198"/>
                </a:cubicBezTo>
                <a:cubicBezTo>
                  <a:pt x="178" y="198"/>
                  <a:pt x="178" y="198"/>
                  <a:pt x="178" y="197"/>
                </a:cubicBezTo>
                <a:cubicBezTo>
                  <a:pt x="178" y="197"/>
                  <a:pt x="178" y="197"/>
                  <a:pt x="177" y="197"/>
                </a:cubicBezTo>
                <a:cubicBezTo>
                  <a:pt x="177" y="197"/>
                  <a:pt x="177" y="197"/>
                  <a:pt x="177" y="197"/>
                </a:cubicBezTo>
                <a:cubicBezTo>
                  <a:pt x="177" y="197"/>
                  <a:pt x="177" y="197"/>
                  <a:pt x="177" y="197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5" y="197"/>
                  <a:pt x="175" y="197"/>
                  <a:pt x="175" y="196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4" y="195"/>
                  <a:pt x="173" y="195"/>
                  <a:pt x="173" y="195"/>
                </a:cubicBezTo>
                <a:cubicBezTo>
                  <a:pt x="173" y="195"/>
                  <a:pt x="172" y="195"/>
                  <a:pt x="172" y="195"/>
                </a:cubicBezTo>
                <a:cubicBezTo>
                  <a:pt x="172" y="195"/>
                  <a:pt x="172" y="195"/>
                  <a:pt x="172" y="195"/>
                </a:cubicBezTo>
                <a:cubicBezTo>
                  <a:pt x="172" y="195"/>
                  <a:pt x="172" y="195"/>
                  <a:pt x="172" y="195"/>
                </a:cubicBezTo>
                <a:cubicBezTo>
                  <a:pt x="172" y="195"/>
                  <a:pt x="172" y="195"/>
                  <a:pt x="172" y="195"/>
                </a:cubicBezTo>
                <a:cubicBezTo>
                  <a:pt x="172" y="195"/>
                  <a:pt x="172" y="195"/>
                  <a:pt x="172" y="195"/>
                </a:cubicBezTo>
                <a:cubicBezTo>
                  <a:pt x="171" y="195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70" y="194"/>
                  <a:pt x="170" y="194"/>
                  <a:pt x="170" y="194"/>
                </a:cubicBezTo>
                <a:cubicBezTo>
                  <a:pt x="170" y="194"/>
                  <a:pt x="170" y="194"/>
                  <a:pt x="170" y="194"/>
                </a:cubicBezTo>
                <a:cubicBezTo>
                  <a:pt x="170" y="194"/>
                  <a:pt x="170" y="194"/>
                  <a:pt x="169" y="194"/>
                </a:cubicBezTo>
                <a:cubicBezTo>
                  <a:pt x="168" y="193"/>
                  <a:pt x="169" y="193"/>
                  <a:pt x="169" y="192"/>
                </a:cubicBezTo>
                <a:cubicBezTo>
                  <a:pt x="167" y="192"/>
                  <a:pt x="167" y="190"/>
                  <a:pt x="164" y="191"/>
                </a:cubicBezTo>
                <a:cubicBezTo>
                  <a:pt x="164" y="190"/>
                  <a:pt x="164" y="188"/>
                  <a:pt x="163" y="188"/>
                </a:cubicBezTo>
                <a:cubicBezTo>
                  <a:pt x="163" y="187"/>
                  <a:pt x="163" y="187"/>
                  <a:pt x="162" y="186"/>
                </a:cubicBezTo>
                <a:cubicBezTo>
                  <a:pt x="163" y="183"/>
                  <a:pt x="161" y="183"/>
                  <a:pt x="161" y="179"/>
                </a:cubicBezTo>
                <a:cubicBezTo>
                  <a:pt x="160" y="176"/>
                  <a:pt x="156" y="177"/>
                  <a:pt x="153" y="175"/>
                </a:cubicBezTo>
                <a:cubicBezTo>
                  <a:pt x="153" y="173"/>
                  <a:pt x="150" y="174"/>
                  <a:pt x="150" y="172"/>
                </a:cubicBezTo>
                <a:cubicBezTo>
                  <a:pt x="148" y="172"/>
                  <a:pt x="149" y="170"/>
                  <a:pt x="146" y="170"/>
                </a:cubicBezTo>
                <a:cubicBezTo>
                  <a:pt x="147" y="168"/>
                  <a:pt x="144" y="168"/>
                  <a:pt x="145" y="165"/>
                </a:cubicBezTo>
                <a:cubicBezTo>
                  <a:pt x="142" y="164"/>
                  <a:pt x="140" y="162"/>
                  <a:pt x="136" y="161"/>
                </a:cubicBezTo>
                <a:cubicBezTo>
                  <a:pt x="136" y="160"/>
                  <a:pt x="136" y="158"/>
                  <a:pt x="136" y="157"/>
                </a:cubicBezTo>
                <a:cubicBezTo>
                  <a:pt x="135" y="155"/>
                  <a:pt x="133" y="153"/>
                  <a:pt x="130" y="152"/>
                </a:cubicBezTo>
                <a:cubicBezTo>
                  <a:pt x="130" y="150"/>
                  <a:pt x="128" y="148"/>
                  <a:pt x="126" y="148"/>
                </a:cubicBezTo>
                <a:cubicBezTo>
                  <a:pt x="126" y="148"/>
                  <a:pt x="126" y="147"/>
                  <a:pt x="126" y="147"/>
                </a:cubicBezTo>
                <a:cubicBezTo>
                  <a:pt x="126" y="146"/>
                  <a:pt x="128" y="147"/>
                  <a:pt x="128" y="145"/>
                </a:cubicBezTo>
                <a:cubicBezTo>
                  <a:pt x="127" y="144"/>
                  <a:pt x="128" y="144"/>
                  <a:pt x="128" y="144"/>
                </a:cubicBezTo>
                <a:cubicBezTo>
                  <a:pt x="128" y="143"/>
                  <a:pt x="127" y="143"/>
                  <a:pt x="127" y="143"/>
                </a:cubicBezTo>
                <a:cubicBezTo>
                  <a:pt x="127" y="142"/>
                  <a:pt x="126" y="142"/>
                  <a:pt x="126" y="142"/>
                </a:cubicBezTo>
                <a:cubicBezTo>
                  <a:pt x="126" y="141"/>
                  <a:pt x="124" y="141"/>
                  <a:pt x="123" y="141"/>
                </a:cubicBezTo>
                <a:cubicBezTo>
                  <a:pt x="121" y="138"/>
                  <a:pt x="119" y="136"/>
                  <a:pt x="117" y="135"/>
                </a:cubicBezTo>
                <a:cubicBezTo>
                  <a:pt x="117" y="133"/>
                  <a:pt x="116" y="133"/>
                  <a:pt x="115" y="133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1"/>
                  <a:pt x="115" y="130"/>
                  <a:pt x="115" y="129"/>
                </a:cubicBezTo>
                <a:cubicBezTo>
                  <a:pt x="115" y="129"/>
                  <a:pt x="115" y="128"/>
                  <a:pt x="115" y="127"/>
                </a:cubicBezTo>
                <a:cubicBezTo>
                  <a:pt x="114" y="127"/>
                  <a:pt x="114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5"/>
                  <a:pt x="113" y="125"/>
                  <a:pt x="112" y="125"/>
                </a:cubicBezTo>
                <a:cubicBezTo>
                  <a:pt x="112" y="125"/>
                  <a:pt x="112" y="124"/>
                  <a:pt x="112" y="124"/>
                </a:cubicBezTo>
                <a:cubicBezTo>
                  <a:pt x="112" y="124"/>
                  <a:pt x="112" y="123"/>
                  <a:pt x="112" y="122"/>
                </a:cubicBezTo>
                <a:cubicBezTo>
                  <a:pt x="112" y="122"/>
                  <a:pt x="112" y="122"/>
                  <a:pt x="112" y="122"/>
                </a:cubicBezTo>
                <a:cubicBezTo>
                  <a:pt x="112" y="121"/>
                  <a:pt x="112" y="121"/>
                  <a:pt x="112" y="12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2" y="119"/>
                  <a:pt x="112" y="119"/>
                </a:cubicBezTo>
                <a:cubicBezTo>
                  <a:pt x="111" y="119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7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5"/>
                  <a:pt x="110" y="115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09" y="113"/>
                  <a:pt x="110" y="113"/>
                  <a:pt x="111" y="113"/>
                </a:cubicBezTo>
                <a:cubicBezTo>
                  <a:pt x="111" y="111"/>
                  <a:pt x="109" y="110"/>
                  <a:pt x="107" y="109"/>
                </a:cubicBezTo>
                <a:cubicBezTo>
                  <a:pt x="107" y="106"/>
                  <a:pt x="105" y="106"/>
                  <a:pt x="104" y="104"/>
                </a:cubicBezTo>
                <a:cubicBezTo>
                  <a:pt x="101" y="105"/>
                  <a:pt x="99" y="105"/>
                  <a:pt x="96" y="103"/>
                </a:cubicBezTo>
                <a:cubicBezTo>
                  <a:pt x="96" y="103"/>
                  <a:pt x="95" y="103"/>
                  <a:pt x="95" y="102"/>
                </a:cubicBezTo>
                <a:cubicBezTo>
                  <a:pt x="95" y="102"/>
                  <a:pt x="96" y="101"/>
                  <a:pt x="96" y="101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99"/>
                  <a:pt x="96" y="97"/>
                  <a:pt x="95" y="97"/>
                </a:cubicBezTo>
                <a:cubicBezTo>
                  <a:pt x="94" y="97"/>
                  <a:pt x="93" y="96"/>
                  <a:pt x="93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3"/>
                  <a:pt x="95" y="93"/>
                  <a:pt x="95" y="93"/>
                </a:cubicBezTo>
                <a:cubicBezTo>
                  <a:pt x="96" y="89"/>
                  <a:pt x="93" y="90"/>
                  <a:pt x="94" y="87"/>
                </a:cubicBezTo>
                <a:cubicBezTo>
                  <a:pt x="94" y="85"/>
                  <a:pt x="94" y="82"/>
                  <a:pt x="94" y="79"/>
                </a:cubicBezTo>
                <a:cubicBezTo>
                  <a:pt x="95" y="79"/>
                  <a:pt x="95" y="79"/>
                  <a:pt x="95" y="79"/>
                </a:cubicBezTo>
                <a:cubicBezTo>
                  <a:pt x="97" y="80"/>
                  <a:pt x="97" y="80"/>
                  <a:pt x="98" y="79"/>
                </a:cubicBezTo>
                <a:cubicBezTo>
                  <a:pt x="98" y="79"/>
                  <a:pt x="98" y="79"/>
                  <a:pt x="98" y="78"/>
                </a:cubicBezTo>
                <a:cubicBezTo>
                  <a:pt x="99" y="78"/>
                  <a:pt x="101" y="79"/>
                  <a:pt x="102" y="78"/>
                </a:cubicBezTo>
                <a:cubicBezTo>
                  <a:pt x="104" y="80"/>
                  <a:pt x="106" y="82"/>
                  <a:pt x="106" y="86"/>
                </a:cubicBezTo>
                <a:cubicBezTo>
                  <a:pt x="107" y="86"/>
                  <a:pt x="108" y="87"/>
                  <a:pt x="109" y="87"/>
                </a:cubicBezTo>
                <a:cubicBezTo>
                  <a:pt x="109" y="89"/>
                  <a:pt x="111" y="88"/>
                  <a:pt x="112" y="90"/>
                </a:cubicBezTo>
                <a:cubicBezTo>
                  <a:pt x="112" y="92"/>
                  <a:pt x="114" y="91"/>
                  <a:pt x="113" y="94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6" y="93"/>
                  <a:pt x="118" y="93"/>
                  <a:pt x="120" y="93"/>
                </a:cubicBezTo>
                <a:cubicBezTo>
                  <a:pt x="121" y="92"/>
                  <a:pt x="121" y="91"/>
                  <a:pt x="122" y="91"/>
                </a:cubicBezTo>
                <a:cubicBezTo>
                  <a:pt x="122" y="88"/>
                  <a:pt x="124" y="88"/>
                  <a:pt x="124" y="86"/>
                </a:cubicBezTo>
                <a:cubicBezTo>
                  <a:pt x="127" y="85"/>
                  <a:pt x="127" y="81"/>
                  <a:pt x="129" y="80"/>
                </a:cubicBezTo>
                <a:cubicBezTo>
                  <a:pt x="131" y="80"/>
                  <a:pt x="131" y="80"/>
                  <a:pt x="132" y="79"/>
                </a:cubicBezTo>
                <a:cubicBezTo>
                  <a:pt x="132" y="79"/>
                  <a:pt x="133" y="80"/>
                  <a:pt x="133" y="80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3" y="80"/>
                  <a:pt x="134" y="80"/>
                  <a:pt x="134" y="80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34" y="80"/>
                  <a:pt x="135" y="80"/>
                  <a:pt x="135" y="80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35" y="80"/>
                  <a:pt x="136" y="80"/>
                  <a:pt x="136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80"/>
                  <a:pt x="137" y="80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8" y="80"/>
                  <a:pt x="138" y="80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39" y="80"/>
                  <a:pt x="139" y="79"/>
                  <a:pt x="139" y="79"/>
                </a:cubicBezTo>
                <a:cubicBezTo>
                  <a:pt x="139" y="79"/>
                  <a:pt x="139" y="79"/>
                  <a:pt x="140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2" y="79"/>
                  <a:pt x="143" y="79"/>
                  <a:pt x="145" y="78"/>
                </a:cubicBezTo>
                <a:cubicBezTo>
                  <a:pt x="149" y="78"/>
                  <a:pt x="149" y="78"/>
                  <a:pt x="149" y="78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49" y="80"/>
                  <a:pt x="149" y="80"/>
                  <a:pt x="150" y="80"/>
                </a:cubicBezTo>
                <a:cubicBezTo>
                  <a:pt x="153" y="81"/>
                  <a:pt x="156" y="82"/>
                  <a:pt x="160" y="81"/>
                </a:cubicBezTo>
                <a:cubicBezTo>
                  <a:pt x="161" y="82"/>
                  <a:pt x="162" y="81"/>
                  <a:pt x="163" y="82"/>
                </a:cubicBezTo>
                <a:cubicBezTo>
                  <a:pt x="163" y="82"/>
                  <a:pt x="163" y="83"/>
                  <a:pt x="163" y="83"/>
                </a:cubicBezTo>
                <a:cubicBezTo>
                  <a:pt x="163" y="83"/>
                  <a:pt x="165" y="83"/>
                  <a:pt x="165" y="83"/>
                </a:cubicBezTo>
                <a:cubicBezTo>
                  <a:pt x="165" y="83"/>
                  <a:pt x="165" y="84"/>
                  <a:pt x="165" y="84"/>
                </a:cubicBezTo>
                <a:cubicBezTo>
                  <a:pt x="165" y="84"/>
                  <a:pt x="166" y="84"/>
                  <a:pt x="167" y="84"/>
                </a:cubicBezTo>
                <a:cubicBezTo>
                  <a:pt x="169" y="83"/>
                  <a:pt x="172" y="83"/>
                  <a:pt x="175" y="82"/>
                </a:cubicBezTo>
                <a:cubicBezTo>
                  <a:pt x="176" y="83"/>
                  <a:pt x="177" y="83"/>
                  <a:pt x="178" y="84"/>
                </a:cubicBezTo>
                <a:cubicBezTo>
                  <a:pt x="179" y="84"/>
                  <a:pt x="178" y="85"/>
                  <a:pt x="178" y="85"/>
                </a:cubicBezTo>
                <a:cubicBezTo>
                  <a:pt x="179" y="86"/>
                  <a:pt x="183" y="84"/>
                  <a:pt x="182" y="86"/>
                </a:cubicBezTo>
                <a:cubicBezTo>
                  <a:pt x="184" y="87"/>
                  <a:pt x="184" y="86"/>
                  <a:pt x="185" y="85"/>
                </a:cubicBezTo>
                <a:cubicBezTo>
                  <a:pt x="186" y="84"/>
                  <a:pt x="187" y="83"/>
                  <a:pt x="188" y="83"/>
                </a:cubicBezTo>
                <a:cubicBezTo>
                  <a:pt x="189" y="84"/>
                  <a:pt x="192" y="84"/>
                  <a:pt x="194" y="84"/>
                </a:cubicBezTo>
                <a:cubicBezTo>
                  <a:pt x="195" y="83"/>
                  <a:pt x="195" y="83"/>
                  <a:pt x="196" y="83"/>
                </a:cubicBezTo>
                <a:cubicBezTo>
                  <a:pt x="196" y="82"/>
                  <a:pt x="197" y="82"/>
                  <a:pt x="198" y="82"/>
                </a:cubicBezTo>
                <a:cubicBezTo>
                  <a:pt x="199" y="81"/>
                  <a:pt x="198" y="79"/>
                  <a:pt x="201" y="79"/>
                </a:cubicBezTo>
                <a:cubicBezTo>
                  <a:pt x="203" y="80"/>
                  <a:pt x="205" y="82"/>
                  <a:pt x="206" y="84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9" y="83"/>
                  <a:pt x="209" y="82"/>
                  <a:pt x="211" y="82"/>
                </a:cubicBezTo>
                <a:cubicBezTo>
                  <a:pt x="212" y="82"/>
                  <a:pt x="213" y="81"/>
                  <a:pt x="213" y="80"/>
                </a:cubicBezTo>
                <a:cubicBezTo>
                  <a:pt x="218" y="80"/>
                  <a:pt x="218" y="80"/>
                  <a:pt x="218" y="80"/>
                </a:cubicBezTo>
                <a:cubicBezTo>
                  <a:pt x="217" y="82"/>
                  <a:pt x="218" y="84"/>
                  <a:pt x="219" y="85"/>
                </a:cubicBezTo>
                <a:cubicBezTo>
                  <a:pt x="219" y="84"/>
                  <a:pt x="219" y="85"/>
                  <a:pt x="219" y="86"/>
                </a:cubicBezTo>
                <a:cubicBezTo>
                  <a:pt x="220" y="86"/>
                  <a:pt x="220" y="85"/>
                  <a:pt x="220" y="86"/>
                </a:cubicBezTo>
                <a:cubicBezTo>
                  <a:pt x="221" y="86"/>
                  <a:pt x="220" y="87"/>
                  <a:pt x="220" y="87"/>
                </a:cubicBezTo>
                <a:cubicBezTo>
                  <a:pt x="221" y="88"/>
                  <a:pt x="221" y="87"/>
                  <a:pt x="221" y="88"/>
                </a:cubicBezTo>
                <a:cubicBezTo>
                  <a:pt x="221" y="89"/>
                  <a:pt x="221" y="89"/>
                  <a:pt x="220" y="89"/>
                </a:cubicBezTo>
                <a:cubicBezTo>
                  <a:pt x="221" y="90"/>
                  <a:pt x="222" y="91"/>
                  <a:pt x="222" y="93"/>
                </a:cubicBezTo>
                <a:cubicBezTo>
                  <a:pt x="225" y="93"/>
                  <a:pt x="225" y="93"/>
                  <a:pt x="225" y="93"/>
                </a:cubicBezTo>
                <a:cubicBezTo>
                  <a:pt x="225" y="93"/>
                  <a:pt x="226" y="93"/>
                  <a:pt x="226" y="94"/>
                </a:cubicBezTo>
                <a:cubicBezTo>
                  <a:pt x="227" y="92"/>
                  <a:pt x="231" y="93"/>
                  <a:pt x="233" y="92"/>
                </a:cubicBezTo>
                <a:cubicBezTo>
                  <a:pt x="233" y="91"/>
                  <a:pt x="233" y="91"/>
                  <a:pt x="234" y="91"/>
                </a:cubicBezTo>
                <a:cubicBezTo>
                  <a:pt x="234" y="91"/>
                  <a:pt x="234" y="91"/>
                  <a:pt x="235" y="91"/>
                </a:cubicBezTo>
                <a:cubicBezTo>
                  <a:pt x="235" y="90"/>
                  <a:pt x="235" y="89"/>
                  <a:pt x="235" y="89"/>
                </a:cubicBezTo>
                <a:cubicBezTo>
                  <a:pt x="237" y="88"/>
                  <a:pt x="237" y="83"/>
                  <a:pt x="235" y="82"/>
                </a:cubicBezTo>
                <a:cubicBezTo>
                  <a:pt x="236" y="79"/>
                  <a:pt x="232" y="80"/>
                  <a:pt x="233" y="77"/>
                </a:cubicBezTo>
                <a:cubicBezTo>
                  <a:pt x="234" y="76"/>
                  <a:pt x="234" y="75"/>
                  <a:pt x="235" y="75"/>
                </a:cubicBezTo>
                <a:cubicBezTo>
                  <a:pt x="237" y="75"/>
                  <a:pt x="238" y="74"/>
                  <a:pt x="238" y="75"/>
                </a:cubicBezTo>
                <a:cubicBezTo>
                  <a:pt x="243" y="75"/>
                  <a:pt x="243" y="75"/>
                  <a:pt x="243" y="75"/>
                </a:cubicBezTo>
                <a:cubicBezTo>
                  <a:pt x="243" y="75"/>
                  <a:pt x="244" y="75"/>
                  <a:pt x="244" y="74"/>
                </a:cubicBezTo>
                <a:cubicBezTo>
                  <a:pt x="244" y="74"/>
                  <a:pt x="245" y="74"/>
                  <a:pt x="245" y="73"/>
                </a:cubicBezTo>
                <a:close/>
                <a:moveTo>
                  <a:pt x="83" y="93"/>
                </a:moveTo>
                <a:cubicBezTo>
                  <a:pt x="83" y="93"/>
                  <a:pt x="83" y="93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3"/>
                  <a:pt x="83" y="93"/>
                  <a:pt x="83" y="93"/>
                </a:cubicBezTo>
                <a:close/>
                <a:moveTo>
                  <a:pt x="98" y="57"/>
                </a:move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8"/>
                  <a:pt x="98" y="58"/>
                </a:cubicBezTo>
                <a:cubicBezTo>
                  <a:pt x="98" y="58"/>
                  <a:pt x="98" y="58"/>
                  <a:pt x="98" y="57"/>
                </a:cubicBezTo>
                <a:close/>
                <a:moveTo>
                  <a:pt x="102" y="58"/>
                </a:moveTo>
                <a:cubicBezTo>
                  <a:pt x="102" y="58"/>
                  <a:pt x="102" y="58"/>
                  <a:pt x="102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2" y="58"/>
                  <a:pt x="102" y="58"/>
                  <a:pt x="102" y="58"/>
                </a:cubicBezTo>
                <a:close/>
                <a:moveTo>
                  <a:pt x="107" y="51"/>
                </a:moveTo>
                <a:cubicBezTo>
                  <a:pt x="108" y="51"/>
                  <a:pt x="108" y="51"/>
                  <a:pt x="108" y="51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8" y="51"/>
                  <a:pt x="108" y="51"/>
                  <a:pt x="107" y="51"/>
                </a:cubicBezTo>
                <a:close/>
                <a:moveTo>
                  <a:pt x="115" y="44"/>
                </a:move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5"/>
                  <a:pt x="115" y="45"/>
                </a:cubicBezTo>
                <a:cubicBezTo>
                  <a:pt x="115" y="45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44"/>
                  <a:pt x="116" y="44"/>
                  <a:pt x="115" y="44"/>
                </a:cubicBezTo>
                <a:close/>
                <a:moveTo>
                  <a:pt x="129" y="46"/>
                </a:moveTo>
                <a:cubicBezTo>
                  <a:pt x="129" y="46"/>
                  <a:pt x="129" y="46"/>
                  <a:pt x="129" y="46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29" y="46"/>
                  <a:pt x="129" y="46"/>
                  <a:pt x="129" y="46"/>
                </a:cubicBezTo>
                <a:close/>
                <a:moveTo>
                  <a:pt x="129" y="33"/>
                </a:move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29" y="33"/>
                  <a:pt x="129" y="33"/>
                </a:cubicBezTo>
                <a:close/>
                <a:moveTo>
                  <a:pt x="142" y="56"/>
                </a:moveTo>
                <a:cubicBezTo>
                  <a:pt x="142" y="56"/>
                  <a:pt x="142" y="56"/>
                  <a:pt x="142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56"/>
                  <a:pt x="142" y="56"/>
                  <a:pt x="143" y="57"/>
                </a:cubicBezTo>
                <a:cubicBezTo>
                  <a:pt x="143" y="57"/>
                  <a:pt x="143" y="57"/>
                  <a:pt x="143" y="57"/>
                </a:cubicBezTo>
                <a:cubicBezTo>
                  <a:pt x="143" y="57"/>
                  <a:pt x="142" y="56"/>
                  <a:pt x="142" y="56"/>
                </a:cubicBezTo>
                <a:close/>
                <a:moveTo>
                  <a:pt x="183" y="56"/>
                </a:moveTo>
                <a:cubicBezTo>
                  <a:pt x="183" y="56"/>
                  <a:pt x="183" y="55"/>
                  <a:pt x="184" y="55"/>
                </a:cubicBezTo>
                <a:cubicBezTo>
                  <a:pt x="183" y="55"/>
                  <a:pt x="183" y="56"/>
                  <a:pt x="183" y="56"/>
                </a:cubicBezTo>
                <a:close/>
                <a:moveTo>
                  <a:pt x="222" y="56"/>
                </a:moveTo>
                <a:cubicBezTo>
                  <a:pt x="222" y="56"/>
                  <a:pt x="222" y="56"/>
                  <a:pt x="222" y="56"/>
                </a:cubicBezTo>
                <a:cubicBezTo>
                  <a:pt x="222" y="56"/>
                  <a:pt x="222" y="56"/>
                  <a:pt x="222" y="56"/>
                </a:cubicBezTo>
                <a:cubicBezTo>
                  <a:pt x="222" y="56"/>
                  <a:pt x="222" y="56"/>
                  <a:pt x="222" y="56"/>
                </a:cubicBezTo>
                <a:close/>
                <a:moveTo>
                  <a:pt x="159" y="208"/>
                </a:moveTo>
                <a:cubicBezTo>
                  <a:pt x="158" y="207"/>
                  <a:pt x="157" y="207"/>
                  <a:pt x="155" y="207"/>
                </a:cubicBezTo>
                <a:cubicBezTo>
                  <a:pt x="155" y="207"/>
                  <a:pt x="155" y="207"/>
                  <a:pt x="155" y="206"/>
                </a:cubicBezTo>
                <a:cubicBezTo>
                  <a:pt x="155" y="206"/>
                  <a:pt x="153" y="208"/>
                  <a:pt x="153" y="207"/>
                </a:cubicBezTo>
                <a:cubicBezTo>
                  <a:pt x="153" y="207"/>
                  <a:pt x="153" y="206"/>
                  <a:pt x="153" y="206"/>
                </a:cubicBezTo>
                <a:cubicBezTo>
                  <a:pt x="151" y="206"/>
                  <a:pt x="150" y="206"/>
                  <a:pt x="149" y="205"/>
                </a:cubicBezTo>
                <a:cubicBezTo>
                  <a:pt x="147" y="205"/>
                  <a:pt x="146" y="207"/>
                  <a:pt x="145" y="207"/>
                </a:cubicBezTo>
                <a:cubicBezTo>
                  <a:pt x="142" y="208"/>
                  <a:pt x="143" y="205"/>
                  <a:pt x="140" y="205"/>
                </a:cubicBezTo>
                <a:cubicBezTo>
                  <a:pt x="139" y="206"/>
                  <a:pt x="136" y="204"/>
                  <a:pt x="136" y="206"/>
                </a:cubicBezTo>
                <a:cubicBezTo>
                  <a:pt x="136" y="207"/>
                  <a:pt x="136" y="207"/>
                  <a:pt x="136" y="207"/>
                </a:cubicBezTo>
                <a:cubicBezTo>
                  <a:pt x="137" y="207"/>
                  <a:pt x="138" y="207"/>
                  <a:pt x="138" y="207"/>
                </a:cubicBezTo>
                <a:cubicBezTo>
                  <a:pt x="138" y="208"/>
                  <a:pt x="137" y="208"/>
                  <a:pt x="136" y="208"/>
                </a:cubicBezTo>
                <a:cubicBezTo>
                  <a:pt x="136" y="209"/>
                  <a:pt x="137" y="209"/>
                  <a:pt x="138" y="211"/>
                </a:cubicBezTo>
                <a:cubicBezTo>
                  <a:pt x="139" y="211"/>
                  <a:pt x="140" y="211"/>
                  <a:pt x="140" y="212"/>
                </a:cubicBezTo>
                <a:cubicBezTo>
                  <a:pt x="141" y="212"/>
                  <a:pt x="142" y="212"/>
                  <a:pt x="143" y="212"/>
                </a:cubicBezTo>
                <a:cubicBezTo>
                  <a:pt x="144" y="211"/>
                  <a:pt x="144" y="212"/>
                  <a:pt x="145" y="212"/>
                </a:cubicBezTo>
                <a:cubicBezTo>
                  <a:pt x="145" y="212"/>
                  <a:pt x="147" y="212"/>
                  <a:pt x="148" y="212"/>
                </a:cubicBezTo>
                <a:cubicBezTo>
                  <a:pt x="151" y="212"/>
                  <a:pt x="150" y="210"/>
                  <a:pt x="152" y="210"/>
                </a:cubicBezTo>
                <a:cubicBezTo>
                  <a:pt x="154" y="210"/>
                  <a:pt x="157" y="210"/>
                  <a:pt x="160" y="210"/>
                </a:cubicBezTo>
                <a:cubicBezTo>
                  <a:pt x="161" y="209"/>
                  <a:pt x="160" y="208"/>
                  <a:pt x="159" y="208"/>
                </a:cubicBezTo>
                <a:close/>
                <a:moveTo>
                  <a:pt x="186" y="218"/>
                </a:moveTo>
                <a:cubicBezTo>
                  <a:pt x="184" y="217"/>
                  <a:pt x="183" y="217"/>
                  <a:pt x="182" y="217"/>
                </a:cubicBezTo>
                <a:cubicBezTo>
                  <a:pt x="181" y="216"/>
                  <a:pt x="180" y="216"/>
                  <a:pt x="179" y="215"/>
                </a:cubicBezTo>
                <a:cubicBezTo>
                  <a:pt x="174" y="216"/>
                  <a:pt x="170" y="211"/>
                  <a:pt x="166" y="214"/>
                </a:cubicBezTo>
                <a:cubicBezTo>
                  <a:pt x="166" y="215"/>
                  <a:pt x="167" y="216"/>
                  <a:pt x="167" y="217"/>
                </a:cubicBezTo>
                <a:cubicBezTo>
                  <a:pt x="168" y="217"/>
                  <a:pt x="169" y="217"/>
                  <a:pt x="169" y="218"/>
                </a:cubicBezTo>
                <a:cubicBezTo>
                  <a:pt x="171" y="218"/>
                  <a:pt x="172" y="217"/>
                  <a:pt x="173" y="218"/>
                </a:cubicBezTo>
                <a:cubicBezTo>
                  <a:pt x="173" y="218"/>
                  <a:pt x="173" y="218"/>
                  <a:pt x="173" y="218"/>
                </a:cubicBezTo>
                <a:cubicBezTo>
                  <a:pt x="173" y="219"/>
                  <a:pt x="174" y="218"/>
                  <a:pt x="174" y="218"/>
                </a:cubicBezTo>
                <a:cubicBezTo>
                  <a:pt x="174" y="219"/>
                  <a:pt x="174" y="219"/>
                  <a:pt x="175" y="219"/>
                </a:cubicBezTo>
                <a:cubicBezTo>
                  <a:pt x="178" y="220"/>
                  <a:pt x="182" y="219"/>
                  <a:pt x="186" y="220"/>
                </a:cubicBezTo>
                <a:cubicBezTo>
                  <a:pt x="186" y="220"/>
                  <a:pt x="186" y="219"/>
                  <a:pt x="186" y="218"/>
                </a:cubicBezTo>
                <a:cubicBezTo>
                  <a:pt x="186" y="218"/>
                  <a:pt x="185" y="218"/>
                  <a:pt x="186" y="218"/>
                </a:cubicBezTo>
                <a:close/>
                <a:moveTo>
                  <a:pt x="89" y="159"/>
                </a:moveTo>
                <a:cubicBezTo>
                  <a:pt x="89" y="161"/>
                  <a:pt x="91" y="162"/>
                  <a:pt x="93" y="162"/>
                </a:cubicBezTo>
                <a:cubicBezTo>
                  <a:pt x="93" y="160"/>
                  <a:pt x="91" y="159"/>
                  <a:pt x="89" y="159"/>
                </a:cubicBezTo>
                <a:close/>
                <a:moveTo>
                  <a:pt x="70" y="149"/>
                </a:moveTo>
                <a:cubicBezTo>
                  <a:pt x="69" y="149"/>
                  <a:pt x="69" y="149"/>
                  <a:pt x="69" y="148"/>
                </a:cubicBezTo>
                <a:cubicBezTo>
                  <a:pt x="67" y="147"/>
                  <a:pt x="66" y="146"/>
                  <a:pt x="66" y="144"/>
                </a:cubicBezTo>
                <a:cubicBezTo>
                  <a:pt x="63" y="144"/>
                  <a:pt x="64" y="141"/>
                  <a:pt x="62" y="141"/>
                </a:cubicBezTo>
                <a:cubicBezTo>
                  <a:pt x="62" y="139"/>
                  <a:pt x="60" y="139"/>
                  <a:pt x="58" y="139"/>
                </a:cubicBezTo>
                <a:cubicBezTo>
                  <a:pt x="58" y="141"/>
                  <a:pt x="59" y="141"/>
                  <a:pt x="59" y="142"/>
                </a:cubicBezTo>
                <a:cubicBezTo>
                  <a:pt x="59" y="143"/>
                  <a:pt x="61" y="142"/>
                  <a:pt x="61" y="144"/>
                </a:cubicBezTo>
                <a:cubicBezTo>
                  <a:pt x="61" y="146"/>
                  <a:pt x="64" y="145"/>
                  <a:pt x="63" y="148"/>
                </a:cubicBezTo>
                <a:cubicBezTo>
                  <a:pt x="66" y="147"/>
                  <a:pt x="65" y="150"/>
                  <a:pt x="67" y="150"/>
                </a:cubicBezTo>
                <a:cubicBezTo>
                  <a:pt x="67" y="151"/>
                  <a:pt x="67" y="152"/>
                  <a:pt x="67" y="152"/>
                </a:cubicBezTo>
                <a:cubicBezTo>
                  <a:pt x="71" y="152"/>
                  <a:pt x="71" y="155"/>
                  <a:pt x="74" y="155"/>
                </a:cubicBezTo>
                <a:cubicBezTo>
                  <a:pt x="74" y="152"/>
                  <a:pt x="70" y="152"/>
                  <a:pt x="70" y="149"/>
                </a:cubicBezTo>
                <a:close/>
                <a:moveTo>
                  <a:pt x="82" y="158"/>
                </a:moveTo>
                <a:cubicBezTo>
                  <a:pt x="80" y="158"/>
                  <a:pt x="80" y="155"/>
                  <a:pt x="78" y="155"/>
                </a:cubicBezTo>
                <a:cubicBezTo>
                  <a:pt x="78" y="156"/>
                  <a:pt x="77" y="157"/>
                  <a:pt x="76" y="157"/>
                </a:cubicBezTo>
                <a:cubicBezTo>
                  <a:pt x="75" y="160"/>
                  <a:pt x="78" y="159"/>
                  <a:pt x="79" y="161"/>
                </a:cubicBezTo>
                <a:cubicBezTo>
                  <a:pt x="82" y="160"/>
                  <a:pt x="81" y="164"/>
                  <a:pt x="84" y="163"/>
                </a:cubicBezTo>
                <a:cubicBezTo>
                  <a:pt x="84" y="160"/>
                  <a:pt x="81" y="161"/>
                  <a:pt x="82" y="158"/>
                </a:cubicBezTo>
                <a:close/>
                <a:moveTo>
                  <a:pt x="95" y="167"/>
                </a:moveTo>
                <a:cubicBezTo>
                  <a:pt x="93" y="167"/>
                  <a:pt x="93" y="166"/>
                  <a:pt x="91" y="166"/>
                </a:cubicBezTo>
                <a:cubicBezTo>
                  <a:pt x="91" y="167"/>
                  <a:pt x="91" y="169"/>
                  <a:pt x="93" y="169"/>
                </a:cubicBezTo>
                <a:cubicBezTo>
                  <a:pt x="94" y="169"/>
                  <a:pt x="94" y="170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7"/>
                  <a:pt x="95" y="168"/>
                  <a:pt x="95" y="167"/>
                </a:cubicBezTo>
                <a:close/>
                <a:moveTo>
                  <a:pt x="94" y="163"/>
                </a:moveTo>
                <a:cubicBezTo>
                  <a:pt x="94" y="165"/>
                  <a:pt x="95" y="167"/>
                  <a:pt x="97" y="167"/>
                </a:cubicBezTo>
                <a:cubicBezTo>
                  <a:pt x="98" y="164"/>
                  <a:pt x="96" y="163"/>
                  <a:pt x="94" y="163"/>
                </a:cubicBezTo>
                <a:close/>
                <a:moveTo>
                  <a:pt x="113" y="181"/>
                </a:moveTo>
                <a:cubicBezTo>
                  <a:pt x="115" y="181"/>
                  <a:pt x="115" y="180"/>
                  <a:pt x="117" y="180"/>
                </a:cubicBezTo>
                <a:cubicBezTo>
                  <a:pt x="118" y="177"/>
                  <a:pt x="111" y="178"/>
                  <a:pt x="113" y="181"/>
                </a:cubicBezTo>
                <a:close/>
                <a:moveTo>
                  <a:pt x="125" y="186"/>
                </a:moveTo>
                <a:cubicBezTo>
                  <a:pt x="125" y="185"/>
                  <a:pt x="126" y="185"/>
                  <a:pt x="126" y="184"/>
                </a:cubicBezTo>
                <a:cubicBezTo>
                  <a:pt x="125" y="183"/>
                  <a:pt x="124" y="183"/>
                  <a:pt x="124" y="182"/>
                </a:cubicBezTo>
                <a:cubicBezTo>
                  <a:pt x="121" y="182"/>
                  <a:pt x="121" y="179"/>
                  <a:pt x="117" y="180"/>
                </a:cubicBezTo>
                <a:cubicBezTo>
                  <a:pt x="117" y="185"/>
                  <a:pt x="121" y="185"/>
                  <a:pt x="125" y="186"/>
                </a:cubicBezTo>
                <a:close/>
                <a:moveTo>
                  <a:pt x="112" y="202"/>
                </a:moveTo>
                <a:cubicBezTo>
                  <a:pt x="111" y="203"/>
                  <a:pt x="110" y="203"/>
                  <a:pt x="112" y="204"/>
                </a:cubicBezTo>
                <a:cubicBezTo>
                  <a:pt x="112" y="205"/>
                  <a:pt x="112" y="206"/>
                  <a:pt x="112" y="206"/>
                </a:cubicBezTo>
                <a:cubicBezTo>
                  <a:pt x="113" y="204"/>
                  <a:pt x="116" y="205"/>
                  <a:pt x="117" y="205"/>
                </a:cubicBezTo>
                <a:cubicBezTo>
                  <a:pt x="117" y="205"/>
                  <a:pt x="117" y="204"/>
                  <a:pt x="117" y="204"/>
                </a:cubicBezTo>
                <a:cubicBezTo>
                  <a:pt x="117" y="204"/>
                  <a:pt x="119" y="205"/>
                  <a:pt x="120" y="204"/>
                </a:cubicBezTo>
                <a:cubicBezTo>
                  <a:pt x="120" y="203"/>
                  <a:pt x="121" y="203"/>
                  <a:pt x="121" y="202"/>
                </a:cubicBezTo>
                <a:cubicBezTo>
                  <a:pt x="120" y="200"/>
                  <a:pt x="113" y="200"/>
                  <a:pt x="112" y="202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3" name="Rectangle 19"/>
          <p:cNvSpPr>
            <a:spLocks noChangeArrowheads="1"/>
          </p:cNvSpPr>
          <p:nvPr/>
        </p:nvSpPr>
        <p:spPr bwMode="auto">
          <a:xfrm>
            <a:off x="21131921" y="7592770"/>
            <a:ext cx="849481" cy="21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400" b="1">
                <a:solidFill>
                  <a:srgbClr val="000000"/>
                </a:solidFill>
                <a:latin typeface="Montserrat Light"/>
              </a:rPr>
              <a:t>CROATIA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4" name="Freeform 20"/>
          <p:cNvSpPr>
            <a:spLocks/>
          </p:cNvSpPr>
          <p:nvPr/>
        </p:nvSpPr>
        <p:spPr bwMode="auto">
          <a:xfrm>
            <a:off x="16991957" y="4971099"/>
            <a:ext cx="1127218" cy="913074"/>
          </a:xfrm>
          <a:custGeom>
            <a:avLst/>
            <a:gdLst>
              <a:gd name="T0" fmla="*/ 598183 w 141"/>
              <a:gd name="T1" fmla="*/ 321612 h 122"/>
              <a:gd name="T2" fmla="*/ 580844 w 141"/>
              <a:gd name="T3" fmla="*/ 273805 h 122"/>
              <a:gd name="T4" fmla="*/ 572175 w 141"/>
              <a:gd name="T5" fmla="*/ 225998 h 122"/>
              <a:gd name="T6" fmla="*/ 559171 w 141"/>
              <a:gd name="T7" fmla="*/ 212959 h 122"/>
              <a:gd name="T8" fmla="*/ 498486 w 141"/>
              <a:gd name="T9" fmla="*/ 199921 h 122"/>
              <a:gd name="T10" fmla="*/ 520159 w 141"/>
              <a:gd name="T11" fmla="*/ 143422 h 122"/>
              <a:gd name="T12" fmla="*/ 537498 w 141"/>
              <a:gd name="T13" fmla="*/ 117345 h 122"/>
              <a:gd name="T14" fmla="*/ 520159 w 141"/>
              <a:gd name="T15" fmla="*/ 99960 h 122"/>
              <a:gd name="T16" fmla="*/ 498486 w 141"/>
              <a:gd name="T17" fmla="*/ 78230 h 122"/>
              <a:gd name="T18" fmla="*/ 481147 w 141"/>
              <a:gd name="T19" fmla="*/ 60845 h 122"/>
              <a:gd name="T20" fmla="*/ 433466 w 141"/>
              <a:gd name="T21" fmla="*/ 56499 h 122"/>
              <a:gd name="T22" fmla="*/ 429131 w 141"/>
              <a:gd name="T23" fmla="*/ 17384 h 122"/>
              <a:gd name="T24" fmla="*/ 390119 w 141"/>
              <a:gd name="T25" fmla="*/ 26077 h 122"/>
              <a:gd name="T26" fmla="*/ 355442 w 141"/>
              <a:gd name="T27" fmla="*/ 13038 h 122"/>
              <a:gd name="T28" fmla="*/ 307761 w 141"/>
              <a:gd name="T29" fmla="*/ 21731 h 122"/>
              <a:gd name="T30" fmla="*/ 286088 w 141"/>
              <a:gd name="T31" fmla="*/ 34769 h 122"/>
              <a:gd name="T32" fmla="*/ 238406 w 141"/>
              <a:gd name="T33" fmla="*/ 60845 h 122"/>
              <a:gd name="T34" fmla="*/ 203729 w 141"/>
              <a:gd name="T35" fmla="*/ 39115 h 122"/>
              <a:gd name="T36" fmla="*/ 160382 w 141"/>
              <a:gd name="T37" fmla="*/ 39115 h 122"/>
              <a:gd name="T38" fmla="*/ 147378 w 141"/>
              <a:gd name="T39" fmla="*/ 17384 h 122"/>
              <a:gd name="T40" fmla="*/ 117036 w 141"/>
              <a:gd name="T41" fmla="*/ 21731 h 122"/>
              <a:gd name="T42" fmla="*/ 73689 w 141"/>
              <a:gd name="T43" fmla="*/ 39115 h 122"/>
              <a:gd name="T44" fmla="*/ 34677 w 141"/>
              <a:gd name="T45" fmla="*/ 56499 h 122"/>
              <a:gd name="T46" fmla="*/ 13004 w 141"/>
              <a:gd name="T47" fmla="*/ 69538 h 122"/>
              <a:gd name="T48" fmla="*/ 4335 w 141"/>
              <a:gd name="T49" fmla="*/ 95614 h 122"/>
              <a:gd name="T50" fmla="*/ 13004 w 141"/>
              <a:gd name="T51" fmla="*/ 143422 h 122"/>
              <a:gd name="T52" fmla="*/ 73689 w 141"/>
              <a:gd name="T53" fmla="*/ 165152 h 122"/>
              <a:gd name="T54" fmla="*/ 95363 w 141"/>
              <a:gd name="T55" fmla="*/ 178190 h 122"/>
              <a:gd name="T56" fmla="*/ 112701 w 141"/>
              <a:gd name="T57" fmla="*/ 234690 h 122"/>
              <a:gd name="T58" fmla="*/ 169052 w 141"/>
              <a:gd name="T59" fmla="*/ 278151 h 122"/>
              <a:gd name="T60" fmla="*/ 229737 w 141"/>
              <a:gd name="T61" fmla="*/ 291189 h 122"/>
              <a:gd name="T62" fmla="*/ 238406 w 141"/>
              <a:gd name="T63" fmla="*/ 317266 h 122"/>
              <a:gd name="T64" fmla="*/ 238406 w 141"/>
              <a:gd name="T65" fmla="*/ 352035 h 122"/>
              <a:gd name="T66" fmla="*/ 229737 w 141"/>
              <a:gd name="T67" fmla="*/ 382457 h 122"/>
              <a:gd name="T68" fmla="*/ 255745 w 141"/>
              <a:gd name="T69" fmla="*/ 386803 h 122"/>
              <a:gd name="T70" fmla="*/ 290422 w 141"/>
              <a:gd name="T71" fmla="*/ 386803 h 122"/>
              <a:gd name="T72" fmla="*/ 316430 w 141"/>
              <a:gd name="T73" fmla="*/ 365073 h 122"/>
              <a:gd name="T74" fmla="*/ 342438 w 141"/>
              <a:gd name="T75" fmla="*/ 373765 h 122"/>
              <a:gd name="T76" fmla="*/ 346773 w 141"/>
              <a:gd name="T77" fmla="*/ 421572 h 122"/>
              <a:gd name="T78" fmla="*/ 355442 w 141"/>
              <a:gd name="T79" fmla="*/ 438957 h 122"/>
              <a:gd name="T80" fmla="*/ 416127 w 141"/>
              <a:gd name="T81" fmla="*/ 495456 h 122"/>
              <a:gd name="T82" fmla="*/ 420462 w 141"/>
              <a:gd name="T83" fmla="*/ 517187 h 122"/>
              <a:gd name="T84" fmla="*/ 433466 w 141"/>
              <a:gd name="T85" fmla="*/ 525879 h 122"/>
              <a:gd name="T86" fmla="*/ 489817 w 141"/>
              <a:gd name="T87" fmla="*/ 525879 h 122"/>
              <a:gd name="T88" fmla="*/ 502821 w 141"/>
              <a:gd name="T89" fmla="*/ 525879 h 122"/>
              <a:gd name="T90" fmla="*/ 515824 w 141"/>
              <a:gd name="T91" fmla="*/ 478072 h 122"/>
              <a:gd name="T92" fmla="*/ 498486 w 141"/>
              <a:gd name="T93" fmla="*/ 443303 h 122"/>
              <a:gd name="T94" fmla="*/ 546167 w 141"/>
              <a:gd name="T95" fmla="*/ 373765 h 122"/>
              <a:gd name="T96" fmla="*/ 559171 w 141"/>
              <a:gd name="T97" fmla="*/ 378111 h 122"/>
              <a:gd name="T98" fmla="*/ 585179 w 141"/>
              <a:gd name="T99" fmla="*/ 352035 h 12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1" h="122">
                <a:moveTo>
                  <a:pt x="141" y="77"/>
                </a:moveTo>
                <a:cubicBezTo>
                  <a:pt x="139" y="77"/>
                  <a:pt x="139" y="77"/>
                  <a:pt x="139" y="77"/>
                </a:cubicBezTo>
                <a:cubicBezTo>
                  <a:pt x="139" y="75"/>
                  <a:pt x="139" y="75"/>
                  <a:pt x="138" y="74"/>
                </a:cubicBezTo>
                <a:cubicBezTo>
                  <a:pt x="137" y="71"/>
                  <a:pt x="138" y="71"/>
                  <a:pt x="138" y="69"/>
                </a:cubicBezTo>
                <a:cubicBezTo>
                  <a:pt x="139" y="66"/>
                  <a:pt x="137" y="67"/>
                  <a:pt x="137" y="65"/>
                </a:cubicBezTo>
                <a:cubicBezTo>
                  <a:pt x="136" y="64"/>
                  <a:pt x="134" y="65"/>
                  <a:pt x="134" y="63"/>
                </a:cubicBezTo>
                <a:cubicBezTo>
                  <a:pt x="133" y="61"/>
                  <a:pt x="136" y="62"/>
                  <a:pt x="136" y="60"/>
                </a:cubicBezTo>
                <a:cubicBezTo>
                  <a:pt x="135" y="57"/>
                  <a:pt x="132" y="57"/>
                  <a:pt x="133" y="53"/>
                </a:cubicBezTo>
                <a:cubicBezTo>
                  <a:pt x="133" y="52"/>
                  <a:pt x="133" y="52"/>
                  <a:pt x="132" y="52"/>
                </a:cubicBezTo>
                <a:cubicBezTo>
                  <a:pt x="132" y="51"/>
                  <a:pt x="131" y="51"/>
                  <a:pt x="130" y="51"/>
                </a:cubicBezTo>
                <a:cubicBezTo>
                  <a:pt x="131" y="50"/>
                  <a:pt x="130" y="50"/>
                  <a:pt x="130" y="50"/>
                </a:cubicBezTo>
                <a:cubicBezTo>
                  <a:pt x="130" y="49"/>
                  <a:pt x="129" y="49"/>
                  <a:pt x="129" y="49"/>
                </a:cubicBezTo>
                <a:cubicBezTo>
                  <a:pt x="128" y="49"/>
                  <a:pt x="128" y="48"/>
                  <a:pt x="127" y="48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7" y="47"/>
                  <a:pt x="117" y="46"/>
                  <a:pt x="115" y="46"/>
                </a:cubicBezTo>
                <a:cubicBezTo>
                  <a:pt x="115" y="44"/>
                  <a:pt x="115" y="42"/>
                  <a:pt x="116" y="42"/>
                </a:cubicBezTo>
                <a:cubicBezTo>
                  <a:pt x="116" y="39"/>
                  <a:pt x="118" y="38"/>
                  <a:pt x="120" y="37"/>
                </a:cubicBezTo>
                <a:cubicBezTo>
                  <a:pt x="120" y="36"/>
                  <a:pt x="120" y="34"/>
                  <a:pt x="120" y="33"/>
                </a:cubicBezTo>
                <a:cubicBezTo>
                  <a:pt x="122" y="33"/>
                  <a:pt x="122" y="31"/>
                  <a:pt x="123" y="29"/>
                </a:cubicBezTo>
                <a:cubicBezTo>
                  <a:pt x="124" y="28"/>
                  <a:pt x="124" y="29"/>
                  <a:pt x="124" y="28"/>
                </a:cubicBezTo>
                <a:cubicBezTo>
                  <a:pt x="124" y="28"/>
                  <a:pt x="124" y="27"/>
                  <a:pt x="124" y="27"/>
                </a:cubicBezTo>
                <a:cubicBezTo>
                  <a:pt x="124" y="26"/>
                  <a:pt x="124" y="25"/>
                  <a:pt x="123" y="25"/>
                </a:cubicBezTo>
                <a:cubicBezTo>
                  <a:pt x="123" y="25"/>
                  <a:pt x="122" y="25"/>
                  <a:pt x="122" y="24"/>
                </a:cubicBezTo>
                <a:cubicBezTo>
                  <a:pt x="122" y="24"/>
                  <a:pt x="121" y="23"/>
                  <a:pt x="120" y="23"/>
                </a:cubicBezTo>
                <a:cubicBezTo>
                  <a:pt x="119" y="22"/>
                  <a:pt x="119" y="22"/>
                  <a:pt x="117" y="22"/>
                </a:cubicBezTo>
                <a:cubicBezTo>
                  <a:pt x="117" y="20"/>
                  <a:pt x="116" y="20"/>
                  <a:pt x="115" y="20"/>
                </a:cubicBezTo>
                <a:cubicBezTo>
                  <a:pt x="115" y="19"/>
                  <a:pt x="115" y="19"/>
                  <a:pt x="115" y="18"/>
                </a:cubicBezTo>
                <a:cubicBezTo>
                  <a:pt x="114" y="18"/>
                  <a:pt x="115" y="17"/>
                  <a:pt x="114" y="16"/>
                </a:cubicBezTo>
                <a:cubicBezTo>
                  <a:pt x="114" y="16"/>
                  <a:pt x="114" y="16"/>
                  <a:pt x="113" y="15"/>
                </a:cubicBezTo>
                <a:cubicBezTo>
                  <a:pt x="112" y="16"/>
                  <a:pt x="112" y="14"/>
                  <a:pt x="111" y="14"/>
                </a:cubicBezTo>
                <a:cubicBezTo>
                  <a:pt x="107" y="13"/>
                  <a:pt x="108" y="17"/>
                  <a:pt x="105" y="17"/>
                </a:cubicBezTo>
                <a:cubicBezTo>
                  <a:pt x="105" y="16"/>
                  <a:pt x="103" y="16"/>
                  <a:pt x="103" y="16"/>
                </a:cubicBezTo>
                <a:cubicBezTo>
                  <a:pt x="102" y="15"/>
                  <a:pt x="102" y="13"/>
                  <a:pt x="100" y="13"/>
                </a:cubicBezTo>
                <a:cubicBezTo>
                  <a:pt x="100" y="11"/>
                  <a:pt x="100" y="10"/>
                  <a:pt x="99" y="10"/>
                </a:cubicBezTo>
                <a:cubicBezTo>
                  <a:pt x="99" y="8"/>
                  <a:pt x="99" y="7"/>
                  <a:pt x="100" y="6"/>
                </a:cubicBezTo>
                <a:cubicBezTo>
                  <a:pt x="100" y="5"/>
                  <a:pt x="99" y="5"/>
                  <a:pt x="99" y="4"/>
                </a:cubicBezTo>
                <a:cubicBezTo>
                  <a:pt x="99" y="3"/>
                  <a:pt x="97" y="3"/>
                  <a:pt x="97" y="2"/>
                </a:cubicBezTo>
                <a:cubicBezTo>
                  <a:pt x="96" y="3"/>
                  <a:pt x="93" y="2"/>
                  <a:pt x="94" y="5"/>
                </a:cubicBezTo>
                <a:cubicBezTo>
                  <a:pt x="92" y="5"/>
                  <a:pt x="93" y="7"/>
                  <a:pt x="90" y="6"/>
                </a:cubicBezTo>
                <a:cubicBezTo>
                  <a:pt x="90" y="2"/>
                  <a:pt x="90" y="2"/>
                  <a:pt x="90" y="2"/>
                </a:cubicBezTo>
                <a:cubicBezTo>
                  <a:pt x="90" y="1"/>
                  <a:pt x="88" y="1"/>
                  <a:pt x="88" y="0"/>
                </a:cubicBezTo>
                <a:cubicBezTo>
                  <a:pt x="85" y="0"/>
                  <a:pt x="84" y="2"/>
                  <a:pt x="82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2" y="3"/>
                  <a:pt x="72" y="3"/>
                  <a:pt x="72" y="4"/>
                </a:cubicBezTo>
                <a:cubicBezTo>
                  <a:pt x="72" y="4"/>
                  <a:pt x="71" y="5"/>
                  <a:pt x="71" y="5"/>
                </a:cubicBezTo>
                <a:cubicBezTo>
                  <a:pt x="71" y="6"/>
                  <a:pt x="69" y="5"/>
                  <a:pt x="68" y="6"/>
                </a:cubicBezTo>
                <a:cubicBezTo>
                  <a:pt x="68" y="6"/>
                  <a:pt x="67" y="6"/>
                  <a:pt x="66" y="6"/>
                </a:cubicBezTo>
                <a:cubicBezTo>
                  <a:pt x="66" y="8"/>
                  <a:pt x="66" y="8"/>
                  <a:pt x="66" y="8"/>
                </a:cubicBezTo>
                <a:cubicBezTo>
                  <a:pt x="65" y="8"/>
                  <a:pt x="64" y="9"/>
                  <a:pt x="63" y="9"/>
                </a:cubicBezTo>
                <a:cubicBezTo>
                  <a:pt x="63" y="9"/>
                  <a:pt x="63" y="10"/>
                  <a:pt x="63" y="10"/>
                </a:cubicBezTo>
                <a:cubicBezTo>
                  <a:pt x="59" y="10"/>
                  <a:pt x="58" y="13"/>
                  <a:pt x="55" y="14"/>
                </a:cubicBezTo>
                <a:cubicBezTo>
                  <a:pt x="52" y="14"/>
                  <a:pt x="53" y="12"/>
                  <a:pt x="50" y="13"/>
                </a:cubicBezTo>
                <a:cubicBezTo>
                  <a:pt x="50" y="12"/>
                  <a:pt x="49" y="11"/>
                  <a:pt x="49" y="10"/>
                </a:cubicBezTo>
                <a:cubicBezTo>
                  <a:pt x="48" y="10"/>
                  <a:pt x="48" y="10"/>
                  <a:pt x="47" y="9"/>
                </a:cubicBezTo>
                <a:cubicBezTo>
                  <a:pt x="45" y="9"/>
                  <a:pt x="43" y="9"/>
                  <a:pt x="40" y="9"/>
                </a:cubicBezTo>
                <a:cubicBezTo>
                  <a:pt x="39" y="9"/>
                  <a:pt x="39" y="10"/>
                  <a:pt x="39" y="11"/>
                </a:cubicBezTo>
                <a:cubicBezTo>
                  <a:pt x="38" y="11"/>
                  <a:pt x="38" y="9"/>
                  <a:pt x="37" y="9"/>
                </a:cubicBezTo>
                <a:cubicBezTo>
                  <a:pt x="37" y="8"/>
                  <a:pt x="35" y="8"/>
                  <a:pt x="34" y="8"/>
                </a:cubicBezTo>
                <a:cubicBezTo>
                  <a:pt x="34" y="8"/>
                  <a:pt x="34" y="8"/>
                  <a:pt x="34" y="7"/>
                </a:cubicBezTo>
                <a:cubicBezTo>
                  <a:pt x="34" y="4"/>
                  <a:pt x="34" y="4"/>
                  <a:pt x="34" y="4"/>
                </a:cubicBezTo>
                <a:cubicBezTo>
                  <a:pt x="33" y="4"/>
                  <a:pt x="31" y="3"/>
                  <a:pt x="30" y="4"/>
                </a:cubicBezTo>
                <a:cubicBezTo>
                  <a:pt x="30" y="4"/>
                  <a:pt x="29" y="5"/>
                  <a:pt x="29" y="5"/>
                </a:cubicBezTo>
                <a:cubicBezTo>
                  <a:pt x="28" y="5"/>
                  <a:pt x="28" y="4"/>
                  <a:pt x="27" y="5"/>
                </a:cubicBezTo>
                <a:cubicBezTo>
                  <a:pt x="25" y="5"/>
                  <a:pt x="24" y="7"/>
                  <a:pt x="22" y="6"/>
                </a:cubicBezTo>
                <a:cubicBezTo>
                  <a:pt x="20" y="7"/>
                  <a:pt x="19" y="8"/>
                  <a:pt x="18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11"/>
                  <a:pt x="14" y="9"/>
                  <a:pt x="13" y="11"/>
                </a:cubicBezTo>
                <a:cubicBezTo>
                  <a:pt x="13" y="11"/>
                  <a:pt x="13" y="11"/>
                  <a:pt x="12" y="11"/>
                </a:cubicBezTo>
                <a:cubicBezTo>
                  <a:pt x="10" y="12"/>
                  <a:pt x="8" y="11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6" y="14"/>
                  <a:pt x="4" y="14"/>
                  <a:pt x="3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7"/>
                  <a:pt x="0" y="19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5"/>
                  <a:pt x="2" y="26"/>
                  <a:pt x="2" y="27"/>
                </a:cubicBezTo>
                <a:cubicBezTo>
                  <a:pt x="2" y="28"/>
                  <a:pt x="2" y="29"/>
                  <a:pt x="1" y="30"/>
                </a:cubicBezTo>
                <a:cubicBezTo>
                  <a:pt x="2" y="30"/>
                  <a:pt x="3" y="31"/>
                  <a:pt x="3" y="33"/>
                </a:cubicBezTo>
                <a:cubicBezTo>
                  <a:pt x="4" y="34"/>
                  <a:pt x="5" y="35"/>
                  <a:pt x="5" y="37"/>
                </a:cubicBezTo>
                <a:cubicBezTo>
                  <a:pt x="8" y="37"/>
                  <a:pt x="9" y="40"/>
                  <a:pt x="13" y="39"/>
                </a:cubicBezTo>
                <a:cubicBezTo>
                  <a:pt x="15" y="40"/>
                  <a:pt x="14" y="37"/>
                  <a:pt x="1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38"/>
                  <a:pt x="19" y="39"/>
                  <a:pt x="20" y="39"/>
                </a:cubicBezTo>
                <a:cubicBezTo>
                  <a:pt x="21" y="40"/>
                  <a:pt x="20" y="41"/>
                  <a:pt x="22" y="41"/>
                </a:cubicBezTo>
                <a:cubicBezTo>
                  <a:pt x="23" y="43"/>
                  <a:pt x="23" y="45"/>
                  <a:pt x="24" y="46"/>
                </a:cubicBezTo>
                <a:cubicBezTo>
                  <a:pt x="25" y="48"/>
                  <a:pt x="24" y="49"/>
                  <a:pt x="23" y="50"/>
                </a:cubicBezTo>
                <a:cubicBezTo>
                  <a:pt x="24" y="52"/>
                  <a:pt x="26" y="52"/>
                  <a:pt x="26" y="54"/>
                </a:cubicBezTo>
                <a:cubicBezTo>
                  <a:pt x="31" y="53"/>
                  <a:pt x="34" y="54"/>
                  <a:pt x="37" y="55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2"/>
                  <a:pt x="37" y="64"/>
                  <a:pt x="39" y="64"/>
                </a:cubicBezTo>
                <a:cubicBezTo>
                  <a:pt x="38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9" y="66"/>
                  <a:pt x="52" y="66"/>
                  <a:pt x="53" y="67"/>
                </a:cubicBezTo>
                <a:cubicBezTo>
                  <a:pt x="55" y="67"/>
                  <a:pt x="55" y="69"/>
                  <a:pt x="56" y="70"/>
                </a:cubicBezTo>
                <a:cubicBezTo>
                  <a:pt x="56" y="70"/>
                  <a:pt x="55" y="71"/>
                  <a:pt x="56" y="72"/>
                </a:cubicBezTo>
                <a:cubicBezTo>
                  <a:pt x="55" y="72"/>
                  <a:pt x="55" y="73"/>
                  <a:pt x="55" y="73"/>
                </a:cubicBezTo>
                <a:cubicBezTo>
                  <a:pt x="55" y="74"/>
                  <a:pt x="54" y="74"/>
                  <a:pt x="53" y="74"/>
                </a:cubicBezTo>
                <a:cubicBezTo>
                  <a:pt x="53" y="75"/>
                  <a:pt x="53" y="76"/>
                  <a:pt x="52" y="76"/>
                </a:cubicBezTo>
                <a:cubicBezTo>
                  <a:pt x="52" y="79"/>
                  <a:pt x="54" y="79"/>
                  <a:pt x="55" y="81"/>
                </a:cubicBezTo>
                <a:cubicBezTo>
                  <a:pt x="55" y="82"/>
                  <a:pt x="55" y="82"/>
                  <a:pt x="55" y="82"/>
                </a:cubicBezTo>
                <a:cubicBezTo>
                  <a:pt x="54" y="84"/>
                  <a:pt x="54" y="86"/>
                  <a:pt x="52" y="87"/>
                </a:cubicBezTo>
                <a:cubicBezTo>
                  <a:pt x="52" y="87"/>
                  <a:pt x="52" y="88"/>
                  <a:pt x="53" y="88"/>
                </a:cubicBezTo>
                <a:cubicBezTo>
                  <a:pt x="54" y="88"/>
                  <a:pt x="54" y="86"/>
                  <a:pt x="56" y="87"/>
                </a:cubicBezTo>
                <a:cubicBezTo>
                  <a:pt x="56" y="88"/>
                  <a:pt x="57" y="88"/>
                  <a:pt x="58" y="88"/>
                </a:cubicBezTo>
                <a:cubicBezTo>
                  <a:pt x="58" y="89"/>
                  <a:pt x="59" y="89"/>
                  <a:pt x="59" y="89"/>
                </a:cubicBezTo>
                <a:cubicBezTo>
                  <a:pt x="61" y="89"/>
                  <a:pt x="63" y="89"/>
                  <a:pt x="64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6" y="88"/>
                  <a:pt x="66" y="89"/>
                  <a:pt x="67" y="89"/>
                </a:cubicBezTo>
                <a:cubicBezTo>
                  <a:pt x="68" y="88"/>
                  <a:pt x="69" y="88"/>
                  <a:pt x="71" y="88"/>
                </a:cubicBezTo>
                <a:cubicBezTo>
                  <a:pt x="71" y="86"/>
                  <a:pt x="72" y="86"/>
                  <a:pt x="72" y="85"/>
                </a:cubicBezTo>
                <a:cubicBezTo>
                  <a:pt x="73" y="84"/>
                  <a:pt x="73" y="84"/>
                  <a:pt x="73" y="84"/>
                </a:cubicBezTo>
                <a:cubicBezTo>
                  <a:pt x="74" y="84"/>
                  <a:pt x="74" y="83"/>
                  <a:pt x="74" y="82"/>
                </a:cubicBezTo>
                <a:cubicBezTo>
                  <a:pt x="75" y="81"/>
                  <a:pt x="80" y="81"/>
                  <a:pt x="80" y="83"/>
                </a:cubicBezTo>
                <a:cubicBezTo>
                  <a:pt x="80" y="84"/>
                  <a:pt x="79" y="85"/>
                  <a:pt x="79" y="86"/>
                </a:cubicBezTo>
                <a:cubicBezTo>
                  <a:pt x="78" y="86"/>
                  <a:pt x="77" y="88"/>
                  <a:pt x="77" y="89"/>
                </a:cubicBezTo>
                <a:cubicBezTo>
                  <a:pt x="81" y="89"/>
                  <a:pt x="81" y="93"/>
                  <a:pt x="80" y="96"/>
                </a:cubicBezTo>
                <a:cubicBezTo>
                  <a:pt x="80" y="96"/>
                  <a:pt x="80" y="97"/>
                  <a:pt x="80" y="97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0"/>
                  <a:pt x="82" y="100"/>
                  <a:pt x="82" y="100"/>
                </a:cubicBezTo>
                <a:cubicBezTo>
                  <a:pt x="82" y="100"/>
                  <a:pt x="82" y="101"/>
                  <a:pt x="82" y="101"/>
                </a:cubicBezTo>
                <a:cubicBezTo>
                  <a:pt x="85" y="101"/>
                  <a:pt x="86" y="101"/>
                  <a:pt x="86" y="105"/>
                </a:cubicBezTo>
                <a:cubicBezTo>
                  <a:pt x="88" y="106"/>
                  <a:pt x="89" y="108"/>
                  <a:pt x="91" y="109"/>
                </a:cubicBezTo>
                <a:cubicBezTo>
                  <a:pt x="92" y="111"/>
                  <a:pt x="95" y="112"/>
                  <a:pt x="96" y="114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5" y="116"/>
                  <a:pt x="96" y="116"/>
                  <a:pt x="97" y="116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6" y="120"/>
                  <a:pt x="97" y="120"/>
                  <a:pt x="97" y="120"/>
                </a:cubicBezTo>
                <a:cubicBezTo>
                  <a:pt x="99" y="120"/>
                  <a:pt x="99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3" y="122"/>
                  <a:pt x="108" y="121"/>
                  <a:pt x="111" y="121"/>
                </a:cubicBezTo>
                <a:cubicBezTo>
                  <a:pt x="111" y="122"/>
                  <a:pt x="111" y="122"/>
                  <a:pt x="112" y="122"/>
                </a:cubicBezTo>
                <a:cubicBezTo>
                  <a:pt x="113" y="122"/>
                  <a:pt x="113" y="122"/>
                  <a:pt x="113" y="121"/>
                </a:cubicBezTo>
                <a:cubicBezTo>
                  <a:pt x="114" y="122"/>
                  <a:pt x="115" y="122"/>
                  <a:pt x="116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2"/>
                  <a:pt x="117" y="122"/>
                  <a:pt x="116" y="121"/>
                </a:cubicBezTo>
                <a:cubicBezTo>
                  <a:pt x="117" y="120"/>
                  <a:pt x="119" y="120"/>
                  <a:pt x="118" y="117"/>
                </a:cubicBezTo>
                <a:cubicBezTo>
                  <a:pt x="119" y="115"/>
                  <a:pt x="119" y="114"/>
                  <a:pt x="120" y="112"/>
                </a:cubicBezTo>
                <a:cubicBezTo>
                  <a:pt x="119" y="111"/>
                  <a:pt x="119" y="111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8"/>
                  <a:pt x="117" y="107"/>
                  <a:pt x="117" y="105"/>
                </a:cubicBezTo>
                <a:cubicBezTo>
                  <a:pt x="115" y="105"/>
                  <a:pt x="115" y="104"/>
                  <a:pt x="115" y="102"/>
                </a:cubicBezTo>
                <a:cubicBezTo>
                  <a:pt x="115" y="99"/>
                  <a:pt x="117" y="98"/>
                  <a:pt x="118" y="96"/>
                </a:cubicBezTo>
                <a:cubicBezTo>
                  <a:pt x="119" y="94"/>
                  <a:pt x="120" y="93"/>
                  <a:pt x="121" y="90"/>
                </a:cubicBezTo>
                <a:cubicBezTo>
                  <a:pt x="124" y="90"/>
                  <a:pt x="122" y="85"/>
                  <a:pt x="126" y="86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86"/>
                  <a:pt x="128" y="86"/>
                  <a:pt x="128" y="87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29" y="87"/>
                  <a:pt x="130" y="87"/>
                  <a:pt x="130" y="86"/>
                </a:cubicBezTo>
                <a:cubicBezTo>
                  <a:pt x="130" y="85"/>
                  <a:pt x="132" y="85"/>
                  <a:pt x="132" y="84"/>
                </a:cubicBezTo>
                <a:cubicBezTo>
                  <a:pt x="132" y="82"/>
                  <a:pt x="135" y="83"/>
                  <a:pt x="135" y="81"/>
                </a:cubicBezTo>
                <a:cubicBezTo>
                  <a:pt x="137" y="80"/>
                  <a:pt x="140" y="79"/>
                  <a:pt x="141" y="77"/>
                </a:cubicBezTo>
                <a:close/>
              </a:path>
            </a:pathLst>
          </a:custGeom>
          <a:solidFill>
            <a:srgbClr val="E8E8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5" name="Rectangle 21"/>
          <p:cNvSpPr>
            <a:spLocks noChangeArrowheads="1"/>
          </p:cNvSpPr>
          <p:nvPr/>
        </p:nvSpPr>
        <p:spPr bwMode="auto">
          <a:xfrm>
            <a:off x="17038802" y="5044913"/>
            <a:ext cx="1027391" cy="246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BELGIUM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6" name="Freeform 22"/>
          <p:cNvSpPr>
            <a:spLocks/>
          </p:cNvSpPr>
          <p:nvPr/>
        </p:nvSpPr>
        <p:spPr bwMode="auto">
          <a:xfrm>
            <a:off x="17911298" y="5608064"/>
            <a:ext cx="190310" cy="289778"/>
          </a:xfrm>
          <a:custGeom>
            <a:avLst/>
            <a:gdLst>
              <a:gd name="T0" fmla="*/ 94588 w 24"/>
              <a:gd name="T1" fmla="*/ 99239 h 39"/>
              <a:gd name="T2" fmla="*/ 90289 w 24"/>
              <a:gd name="T3" fmla="*/ 94924 h 39"/>
              <a:gd name="T4" fmla="*/ 85989 w 24"/>
              <a:gd name="T5" fmla="*/ 90610 h 39"/>
              <a:gd name="T6" fmla="*/ 77390 w 24"/>
              <a:gd name="T7" fmla="*/ 86295 h 39"/>
              <a:gd name="T8" fmla="*/ 77390 w 24"/>
              <a:gd name="T9" fmla="*/ 81980 h 39"/>
              <a:gd name="T10" fmla="*/ 73091 w 24"/>
              <a:gd name="T11" fmla="*/ 81980 h 39"/>
              <a:gd name="T12" fmla="*/ 73091 w 24"/>
              <a:gd name="T13" fmla="*/ 77665 h 39"/>
              <a:gd name="T14" fmla="*/ 68791 w 24"/>
              <a:gd name="T15" fmla="*/ 77665 h 39"/>
              <a:gd name="T16" fmla="*/ 64492 w 24"/>
              <a:gd name="T17" fmla="*/ 64721 h 39"/>
              <a:gd name="T18" fmla="*/ 55893 w 24"/>
              <a:gd name="T19" fmla="*/ 43147 h 39"/>
              <a:gd name="T20" fmla="*/ 51594 w 24"/>
              <a:gd name="T21" fmla="*/ 17259 h 39"/>
              <a:gd name="T22" fmla="*/ 55893 w 24"/>
              <a:gd name="T23" fmla="*/ 8629 h 39"/>
              <a:gd name="T24" fmla="*/ 51594 w 24"/>
              <a:gd name="T25" fmla="*/ 4315 h 39"/>
              <a:gd name="T26" fmla="*/ 47294 w 24"/>
              <a:gd name="T27" fmla="*/ 4315 h 39"/>
              <a:gd name="T28" fmla="*/ 25797 w 24"/>
              <a:gd name="T29" fmla="*/ 21574 h 39"/>
              <a:gd name="T30" fmla="*/ 12898 w 24"/>
              <a:gd name="T31" fmla="*/ 47462 h 39"/>
              <a:gd name="T32" fmla="*/ 0 w 24"/>
              <a:gd name="T33" fmla="*/ 73351 h 39"/>
              <a:gd name="T34" fmla="*/ 8599 w 24"/>
              <a:gd name="T35" fmla="*/ 86295 h 39"/>
              <a:gd name="T36" fmla="*/ 12898 w 24"/>
              <a:gd name="T37" fmla="*/ 103554 h 39"/>
              <a:gd name="T38" fmla="*/ 17198 w 24"/>
              <a:gd name="T39" fmla="*/ 107869 h 39"/>
              <a:gd name="T40" fmla="*/ 21497 w 24"/>
              <a:gd name="T41" fmla="*/ 116498 h 39"/>
              <a:gd name="T42" fmla="*/ 12898 w 24"/>
              <a:gd name="T43" fmla="*/ 138072 h 39"/>
              <a:gd name="T44" fmla="*/ 4299 w 24"/>
              <a:gd name="T45" fmla="*/ 155331 h 39"/>
              <a:gd name="T46" fmla="*/ 8599 w 24"/>
              <a:gd name="T47" fmla="*/ 159646 h 39"/>
              <a:gd name="T48" fmla="*/ 17198 w 24"/>
              <a:gd name="T49" fmla="*/ 159646 h 39"/>
              <a:gd name="T50" fmla="*/ 21497 w 24"/>
              <a:gd name="T51" fmla="*/ 163960 h 39"/>
              <a:gd name="T52" fmla="*/ 68791 w 24"/>
              <a:gd name="T53" fmla="*/ 168275 h 39"/>
              <a:gd name="T54" fmla="*/ 73091 w 24"/>
              <a:gd name="T55" fmla="*/ 168275 h 39"/>
              <a:gd name="T56" fmla="*/ 85989 w 24"/>
              <a:gd name="T57" fmla="*/ 151016 h 39"/>
              <a:gd name="T58" fmla="*/ 94588 w 24"/>
              <a:gd name="T59" fmla="*/ 133757 h 39"/>
              <a:gd name="T60" fmla="*/ 98888 w 24"/>
              <a:gd name="T61" fmla="*/ 120813 h 39"/>
              <a:gd name="T62" fmla="*/ 98888 w 24"/>
              <a:gd name="T63" fmla="*/ 116498 h 39"/>
              <a:gd name="T64" fmla="*/ 94588 w 24"/>
              <a:gd name="T65" fmla="*/ 99239 h 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39">
                <a:moveTo>
                  <a:pt x="22" y="23"/>
                </a:moveTo>
                <a:cubicBezTo>
                  <a:pt x="22" y="22"/>
                  <a:pt x="21" y="22"/>
                  <a:pt x="21" y="22"/>
                </a:cubicBezTo>
                <a:cubicBezTo>
                  <a:pt x="21" y="21"/>
                  <a:pt x="20" y="21"/>
                  <a:pt x="20" y="21"/>
                </a:cubicBezTo>
                <a:cubicBezTo>
                  <a:pt x="19" y="21"/>
                  <a:pt x="19" y="20"/>
                  <a:pt x="18" y="20"/>
                </a:cubicBezTo>
                <a:cubicBezTo>
                  <a:pt x="18" y="20"/>
                  <a:pt x="18" y="19"/>
                  <a:pt x="18" y="19"/>
                </a:cubicBezTo>
                <a:cubicBezTo>
                  <a:pt x="18" y="18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7"/>
                  <a:pt x="16" y="15"/>
                  <a:pt x="15" y="15"/>
                </a:cubicBezTo>
                <a:cubicBezTo>
                  <a:pt x="15" y="13"/>
                  <a:pt x="15" y="10"/>
                  <a:pt x="13" y="10"/>
                </a:cubicBezTo>
                <a:cubicBezTo>
                  <a:pt x="13" y="7"/>
                  <a:pt x="12" y="6"/>
                  <a:pt x="12" y="4"/>
                </a:cubicBezTo>
                <a:cubicBezTo>
                  <a:pt x="13" y="4"/>
                  <a:pt x="13" y="3"/>
                  <a:pt x="13" y="2"/>
                </a:cubicBezTo>
                <a:cubicBezTo>
                  <a:pt x="13" y="1"/>
                  <a:pt x="12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7" y="0"/>
                  <a:pt x="9" y="5"/>
                  <a:pt x="6" y="5"/>
                </a:cubicBezTo>
                <a:cubicBezTo>
                  <a:pt x="5" y="8"/>
                  <a:pt x="4" y="9"/>
                  <a:pt x="3" y="11"/>
                </a:cubicBezTo>
                <a:cubicBezTo>
                  <a:pt x="2" y="13"/>
                  <a:pt x="0" y="14"/>
                  <a:pt x="0" y="17"/>
                </a:cubicBezTo>
                <a:cubicBezTo>
                  <a:pt x="0" y="19"/>
                  <a:pt x="0" y="20"/>
                  <a:pt x="2" y="20"/>
                </a:cubicBezTo>
                <a:cubicBezTo>
                  <a:pt x="2" y="22"/>
                  <a:pt x="3" y="23"/>
                  <a:pt x="3" y="24"/>
                </a:cubicBezTo>
                <a:cubicBezTo>
                  <a:pt x="3" y="24"/>
                  <a:pt x="4" y="24"/>
                  <a:pt x="4" y="25"/>
                </a:cubicBezTo>
                <a:cubicBezTo>
                  <a:pt x="4" y="26"/>
                  <a:pt x="4" y="26"/>
                  <a:pt x="5" y="27"/>
                </a:cubicBezTo>
                <a:cubicBezTo>
                  <a:pt x="4" y="29"/>
                  <a:pt x="4" y="30"/>
                  <a:pt x="3" y="32"/>
                </a:cubicBezTo>
                <a:cubicBezTo>
                  <a:pt x="4" y="35"/>
                  <a:pt x="2" y="35"/>
                  <a:pt x="1" y="36"/>
                </a:cubicBezTo>
                <a:cubicBezTo>
                  <a:pt x="2" y="37"/>
                  <a:pt x="2" y="37"/>
                  <a:pt x="2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8"/>
                  <a:pt x="4" y="38"/>
                  <a:pt x="5" y="38"/>
                </a:cubicBezTo>
                <a:cubicBezTo>
                  <a:pt x="8" y="38"/>
                  <a:pt x="15" y="35"/>
                  <a:pt x="16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6"/>
                  <a:pt x="18" y="35"/>
                  <a:pt x="20" y="35"/>
                </a:cubicBezTo>
                <a:cubicBezTo>
                  <a:pt x="19" y="32"/>
                  <a:pt x="23" y="34"/>
                  <a:pt x="22" y="31"/>
                </a:cubicBezTo>
                <a:cubicBezTo>
                  <a:pt x="21" y="29"/>
                  <a:pt x="23" y="29"/>
                  <a:pt x="23" y="28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5"/>
                  <a:pt x="24" y="22"/>
                  <a:pt x="22" y="2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7" name="Rectangle 23"/>
          <p:cNvSpPr>
            <a:spLocks noChangeArrowheads="1"/>
          </p:cNvSpPr>
          <p:nvPr/>
        </p:nvSpPr>
        <p:spPr bwMode="auto">
          <a:xfrm>
            <a:off x="17718061" y="5763889"/>
            <a:ext cx="528922" cy="92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600" b="1">
                <a:solidFill>
                  <a:srgbClr val="000000"/>
                </a:solidFill>
                <a:latin typeface="Montserrat Light"/>
              </a:rPr>
              <a:t>LUXEMBURG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8" name="Freeform 24"/>
          <p:cNvSpPr>
            <a:spLocks/>
          </p:cNvSpPr>
          <p:nvPr/>
        </p:nvSpPr>
        <p:spPr bwMode="auto">
          <a:xfrm>
            <a:off x="18927259" y="6953072"/>
            <a:ext cx="70268" cy="103882"/>
          </a:xfrm>
          <a:custGeom>
            <a:avLst/>
            <a:gdLst>
              <a:gd name="T0" fmla="*/ 16933 w 9"/>
              <a:gd name="T1" fmla="*/ 4309 h 14"/>
              <a:gd name="T2" fmla="*/ 8467 w 9"/>
              <a:gd name="T3" fmla="*/ 8618 h 14"/>
              <a:gd name="T4" fmla="*/ 4233 w 9"/>
              <a:gd name="T5" fmla="*/ 17236 h 14"/>
              <a:gd name="T6" fmla="*/ 4233 w 9"/>
              <a:gd name="T7" fmla="*/ 25854 h 14"/>
              <a:gd name="T8" fmla="*/ 8467 w 9"/>
              <a:gd name="T9" fmla="*/ 34471 h 14"/>
              <a:gd name="T10" fmla="*/ 4233 w 9"/>
              <a:gd name="T11" fmla="*/ 47398 h 14"/>
              <a:gd name="T12" fmla="*/ 21167 w 9"/>
              <a:gd name="T13" fmla="*/ 47398 h 14"/>
              <a:gd name="T14" fmla="*/ 33867 w 9"/>
              <a:gd name="T15" fmla="*/ 43089 h 14"/>
              <a:gd name="T16" fmla="*/ 33867 w 9"/>
              <a:gd name="T17" fmla="*/ 21545 h 14"/>
              <a:gd name="T18" fmla="*/ 25400 w 9"/>
              <a:gd name="T19" fmla="*/ 12927 h 14"/>
              <a:gd name="T20" fmla="*/ 16933 w 9"/>
              <a:gd name="T21" fmla="*/ 0 h 14"/>
              <a:gd name="T22" fmla="*/ 16933 w 9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4">
                <a:moveTo>
                  <a:pt x="4" y="1"/>
                </a:moveTo>
                <a:cubicBezTo>
                  <a:pt x="3" y="0"/>
                  <a:pt x="3" y="1"/>
                  <a:pt x="2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5"/>
                  <a:pt x="1" y="6"/>
                  <a:pt x="1" y="6"/>
                </a:cubicBezTo>
                <a:cubicBezTo>
                  <a:pt x="2" y="7"/>
                  <a:pt x="2" y="7"/>
                  <a:pt x="2" y="8"/>
                </a:cubicBezTo>
                <a:cubicBezTo>
                  <a:pt x="2" y="10"/>
                  <a:pt x="1" y="10"/>
                  <a:pt x="1" y="11"/>
                </a:cubicBezTo>
                <a:cubicBezTo>
                  <a:pt x="0" y="14"/>
                  <a:pt x="4" y="11"/>
                  <a:pt x="5" y="11"/>
                </a:cubicBezTo>
                <a:cubicBezTo>
                  <a:pt x="6" y="11"/>
                  <a:pt x="8" y="12"/>
                  <a:pt x="8" y="10"/>
                </a:cubicBezTo>
                <a:cubicBezTo>
                  <a:pt x="9" y="9"/>
                  <a:pt x="9" y="7"/>
                  <a:pt x="8" y="5"/>
                </a:cubicBezTo>
                <a:cubicBezTo>
                  <a:pt x="7" y="4"/>
                  <a:pt x="7" y="3"/>
                  <a:pt x="6" y="3"/>
                </a:cubicBezTo>
                <a:cubicBezTo>
                  <a:pt x="5" y="2"/>
                  <a:pt x="5" y="1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9" name="Rectangle 25"/>
          <p:cNvSpPr>
            <a:spLocks noChangeArrowheads="1"/>
          </p:cNvSpPr>
          <p:nvPr/>
        </p:nvSpPr>
        <p:spPr bwMode="auto">
          <a:xfrm>
            <a:off x="18950683" y="6996812"/>
            <a:ext cx="193961" cy="30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" b="1">
                <a:solidFill>
                  <a:srgbClr val="000000"/>
                </a:solidFill>
                <a:latin typeface="Montserrat Light"/>
              </a:rPr>
              <a:t>LICHTENSTEIN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0" name="Freeform 26"/>
          <p:cNvSpPr>
            <a:spLocks/>
          </p:cNvSpPr>
          <p:nvPr/>
        </p:nvSpPr>
        <p:spPr bwMode="auto">
          <a:xfrm>
            <a:off x="16110677" y="8716344"/>
            <a:ext cx="128825" cy="112084"/>
          </a:xfrm>
          <a:custGeom>
            <a:avLst/>
            <a:gdLst>
              <a:gd name="T0" fmla="*/ 0 w 16"/>
              <a:gd name="T1" fmla="*/ 0 h 15"/>
              <a:gd name="T2" fmla="*/ 30559 w 16"/>
              <a:gd name="T3" fmla="*/ 0 h 15"/>
              <a:gd name="T4" fmla="*/ 34925 w 16"/>
              <a:gd name="T5" fmla="*/ 0 h 15"/>
              <a:gd name="T6" fmla="*/ 39291 w 16"/>
              <a:gd name="T7" fmla="*/ 0 h 15"/>
              <a:gd name="T8" fmla="*/ 43656 w 16"/>
              <a:gd name="T9" fmla="*/ 4339 h 15"/>
              <a:gd name="T10" fmla="*/ 69850 w 16"/>
              <a:gd name="T11" fmla="*/ 8678 h 15"/>
              <a:gd name="T12" fmla="*/ 69850 w 16"/>
              <a:gd name="T13" fmla="*/ 26035 h 15"/>
              <a:gd name="T14" fmla="*/ 61119 w 16"/>
              <a:gd name="T15" fmla="*/ 43391 h 15"/>
              <a:gd name="T16" fmla="*/ 52388 w 16"/>
              <a:gd name="T17" fmla="*/ 43391 h 15"/>
              <a:gd name="T18" fmla="*/ 39291 w 16"/>
              <a:gd name="T19" fmla="*/ 47730 h 15"/>
              <a:gd name="T20" fmla="*/ 34925 w 16"/>
              <a:gd name="T21" fmla="*/ 56409 h 15"/>
              <a:gd name="T22" fmla="*/ 4366 w 16"/>
              <a:gd name="T23" fmla="*/ 60748 h 15"/>
              <a:gd name="T24" fmla="*/ 0 w 16"/>
              <a:gd name="T25" fmla="*/ 47730 h 15"/>
              <a:gd name="T26" fmla="*/ 0 w 16"/>
              <a:gd name="T27" fmla="*/ 0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5">
                <a:moveTo>
                  <a:pt x="0" y="0"/>
                </a:moveTo>
                <a:cubicBezTo>
                  <a:pt x="2" y="0"/>
                  <a:pt x="4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"/>
                  <a:pt x="10" y="1"/>
                  <a:pt x="10" y="1"/>
                </a:cubicBezTo>
                <a:cubicBezTo>
                  <a:pt x="12" y="1"/>
                  <a:pt x="13" y="3"/>
                  <a:pt x="16" y="2"/>
                </a:cubicBezTo>
                <a:cubicBezTo>
                  <a:pt x="16" y="3"/>
                  <a:pt x="16" y="5"/>
                  <a:pt x="16" y="6"/>
                </a:cubicBezTo>
                <a:cubicBezTo>
                  <a:pt x="16" y="9"/>
                  <a:pt x="14" y="9"/>
                  <a:pt x="14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1" y="11"/>
                  <a:pt x="9" y="11"/>
                </a:cubicBezTo>
                <a:cubicBezTo>
                  <a:pt x="9" y="12"/>
                  <a:pt x="8" y="12"/>
                  <a:pt x="8" y="13"/>
                </a:cubicBezTo>
                <a:cubicBezTo>
                  <a:pt x="7" y="15"/>
                  <a:pt x="3" y="13"/>
                  <a:pt x="1" y="14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7"/>
                  <a:pt x="0" y="3"/>
                  <a:pt x="0" y="0"/>
                </a:cubicBezTo>
                <a:close/>
              </a:path>
            </a:pathLst>
          </a:cu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1" name="Rectangle 27"/>
          <p:cNvSpPr>
            <a:spLocks noChangeArrowheads="1"/>
          </p:cNvSpPr>
          <p:nvPr/>
        </p:nvSpPr>
        <p:spPr bwMode="auto">
          <a:xfrm>
            <a:off x="16160448" y="8648001"/>
            <a:ext cx="424741" cy="92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600" b="1">
                <a:solidFill>
                  <a:srgbClr val="000000"/>
                </a:solidFill>
                <a:latin typeface="Montserrat Light"/>
              </a:rPr>
              <a:t>ANDORRA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2" name="Freeform 28"/>
          <p:cNvSpPr>
            <a:spLocks noEditPoints="1"/>
          </p:cNvSpPr>
          <p:nvPr/>
        </p:nvSpPr>
        <p:spPr bwMode="auto">
          <a:xfrm>
            <a:off x="18950683" y="6204022"/>
            <a:ext cx="2438889" cy="1120840"/>
          </a:xfrm>
          <a:custGeom>
            <a:avLst/>
            <a:gdLst>
              <a:gd name="T0" fmla="*/ 1313716 w 305"/>
              <a:gd name="T1" fmla="*/ 234315 h 150"/>
              <a:gd name="T2" fmla="*/ 1300709 w 305"/>
              <a:gd name="T3" fmla="*/ 216958 h 150"/>
              <a:gd name="T4" fmla="*/ 1274694 w 305"/>
              <a:gd name="T5" fmla="*/ 195263 h 150"/>
              <a:gd name="T6" fmla="*/ 1244344 w 305"/>
              <a:gd name="T7" fmla="*/ 156210 h 150"/>
              <a:gd name="T8" fmla="*/ 1192316 w 305"/>
              <a:gd name="T9" fmla="*/ 47731 h 150"/>
              <a:gd name="T10" fmla="*/ 1075252 w 305"/>
              <a:gd name="T11" fmla="*/ 39053 h 150"/>
              <a:gd name="T12" fmla="*/ 1031895 w 305"/>
              <a:gd name="T13" fmla="*/ 26035 h 150"/>
              <a:gd name="T14" fmla="*/ 958189 w 305"/>
              <a:gd name="T15" fmla="*/ 8678 h 150"/>
              <a:gd name="T16" fmla="*/ 932174 w 305"/>
              <a:gd name="T17" fmla="*/ 30374 h 150"/>
              <a:gd name="T18" fmla="*/ 858468 w 305"/>
              <a:gd name="T19" fmla="*/ 99801 h 150"/>
              <a:gd name="T20" fmla="*/ 771754 w 305"/>
              <a:gd name="T21" fmla="*/ 104140 h 150"/>
              <a:gd name="T22" fmla="*/ 758747 w 305"/>
              <a:gd name="T23" fmla="*/ 86783 h 150"/>
              <a:gd name="T24" fmla="*/ 732732 w 305"/>
              <a:gd name="T25" fmla="*/ 108479 h 150"/>
              <a:gd name="T26" fmla="*/ 728397 w 305"/>
              <a:gd name="T27" fmla="*/ 112818 h 150"/>
              <a:gd name="T28" fmla="*/ 702383 w 305"/>
              <a:gd name="T29" fmla="*/ 117158 h 150"/>
              <a:gd name="T30" fmla="*/ 689376 w 305"/>
              <a:gd name="T31" fmla="*/ 112818 h 150"/>
              <a:gd name="T32" fmla="*/ 676368 w 305"/>
              <a:gd name="T33" fmla="*/ 112818 h 150"/>
              <a:gd name="T34" fmla="*/ 676368 w 305"/>
              <a:gd name="T35" fmla="*/ 121497 h 150"/>
              <a:gd name="T36" fmla="*/ 676368 w 305"/>
              <a:gd name="T37" fmla="*/ 134514 h 150"/>
              <a:gd name="T38" fmla="*/ 654690 w 305"/>
              <a:gd name="T39" fmla="*/ 169228 h 150"/>
              <a:gd name="T40" fmla="*/ 580983 w 305"/>
              <a:gd name="T41" fmla="*/ 212619 h 150"/>
              <a:gd name="T42" fmla="*/ 580983 w 305"/>
              <a:gd name="T43" fmla="*/ 269028 h 150"/>
              <a:gd name="T44" fmla="*/ 598326 w 305"/>
              <a:gd name="T45" fmla="*/ 334116 h 150"/>
              <a:gd name="T46" fmla="*/ 576647 w 305"/>
              <a:gd name="T47" fmla="*/ 368829 h 150"/>
              <a:gd name="T48" fmla="*/ 528955 w 305"/>
              <a:gd name="T49" fmla="*/ 334116 h 150"/>
              <a:gd name="T50" fmla="*/ 472591 w 305"/>
              <a:gd name="T51" fmla="*/ 325438 h 150"/>
              <a:gd name="T52" fmla="*/ 338184 w 305"/>
              <a:gd name="T53" fmla="*/ 373168 h 150"/>
              <a:gd name="T54" fmla="*/ 281820 w 305"/>
              <a:gd name="T55" fmla="*/ 394864 h 150"/>
              <a:gd name="T56" fmla="*/ 160421 w 305"/>
              <a:gd name="T57" fmla="*/ 355812 h 150"/>
              <a:gd name="T58" fmla="*/ 125735 w 305"/>
              <a:gd name="T59" fmla="*/ 425238 h 150"/>
              <a:gd name="T60" fmla="*/ 73707 w 305"/>
              <a:gd name="T61" fmla="*/ 377508 h 150"/>
              <a:gd name="T62" fmla="*/ 43357 w 305"/>
              <a:gd name="T63" fmla="*/ 368829 h 150"/>
              <a:gd name="T64" fmla="*/ 4336 w 305"/>
              <a:gd name="T65" fmla="*/ 438256 h 150"/>
              <a:gd name="T66" fmla="*/ 43357 w 305"/>
              <a:gd name="T67" fmla="*/ 499004 h 150"/>
              <a:gd name="T68" fmla="*/ 73707 w 305"/>
              <a:gd name="T69" fmla="*/ 529378 h 150"/>
              <a:gd name="T70" fmla="*/ 138742 w 305"/>
              <a:gd name="T71" fmla="*/ 525039 h 150"/>
              <a:gd name="T72" fmla="*/ 238463 w 305"/>
              <a:gd name="T73" fmla="*/ 555413 h 150"/>
              <a:gd name="T74" fmla="*/ 268813 w 305"/>
              <a:gd name="T75" fmla="*/ 512022 h 150"/>
              <a:gd name="T76" fmla="*/ 411891 w 305"/>
              <a:gd name="T77" fmla="*/ 490326 h 150"/>
              <a:gd name="T78" fmla="*/ 468255 w 305"/>
              <a:gd name="T79" fmla="*/ 499004 h 150"/>
              <a:gd name="T80" fmla="*/ 498605 w 305"/>
              <a:gd name="T81" fmla="*/ 577109 h 150"/>
              <a:gd name="T82" fmla="*/ 563640 w 305"/>
              <a:gd name="T83" fmla="*/ 607483 h 150"/>
              <a:gd name="T84" fmla="*/ 667697 w 305"/>
              <a:gd name="T85" fmla="*/ 620501 h 150"/>
              <a:gd name="T86" fmla="*/ 715390 w 305"/>
              <a:gd name="T87" fmla="*/ 633518 h 150"/>
              <a:gd name="T88" fmla="*/ 819446 w 305"/>
              <a:gd name="T89" fmla="*/ 637858 h 150"/>
              <a:gd name="T90" fmla="*/ 906160 w 305"/>
              <a:gd name="T91" fmla="*/ 620501 h 150"/>
              <a:gd name="T92" fmla="*/ 940846 w 305"/>
              <a:gd name="T93" fmla="*/ 598805 h 150"/>
              <a:gd name="T94" fmla="*/ 1070917 w 305"/>
              <a:gd name="T95" fmla="*/ 577109 h 150"/>
              <a:gd name="T96" fmla="*/ 1131616 w 305"/>
              <a:gd name="T97" fmla="*/ 551074 h 150"/>
              <a:gd name="T98" fmla="*/ 1187980 w 305"/>
              <a:gd name="T99" fmla="*/ 529378 h 150"/>
              <a:gd name="T100" fmla="*/ 1218330 w 305"/>
              <a:gd name="T101" fmla="*/ 494665 h 150"/>
              <a:gd name="T102" fmla="*/ 1209659 w 305"/>
              <a:gd name="T103" fmla="*/ 403543 h 150"/>
              <a:gd name="T104" fmla="*/ 1248680 w 305"/>
              <a:gd name="T105" fmla="*/ 342794 h 150"/>
              <a:gd name="T106" fmla="*/ 1218330 w 305"/>
              <a:gd name="T107" fmla="*/ 321098 h 150"/>
              <a:gd name="T108" fmla="*/ 1322387 w 305"/>
              <a:gd name="T109" fmla="*/ 308081 h 150"/>
              <a:gd name="T110" fmla="*/ 1283366 w 305"/>
              <a:gd name="T111" fmla="*/ 208280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05" h="150">
                <a:moveTo>
                  <a:pt x="304" y="67"/>
                </a:moveTo>
                <a:cubicBezTo>
                  <a:pt x="304" y="65"/>
                  <a:pt x="304" y="65"/>
                  <a:pt x="304" y="65"/>
                </a:cubicBezTo>
                <a:cubicBezTo>
                  <a:pt x="303" y="65"/>
                  <a:pt x="302" y="65"/>
                  <a:pt x="302" y="64"/>
                </a:cubicBezTo>
                <a:cubicBezTo>
                  <a:pt x="304" y="62"/>
                  <a:pt x="302" y="57"/>
                  <a:pt x="303" y="54"/>
                </a:cubicBezTo>
                <a:cubicBezTo>
                  <a:pt x="303" y="54"/>
                  <a:pt x="303" y="54"/>
                  <a:pt x="303" y="54"/>
                </a:cubicBezTo>
                <a:cubicBezTo>
                  <a:pt x="303" y="54"/>
                  <a:pt x="303" y="54"/>
                  <a:pt x="303" y="54"/>
                </a:cubicBezTo>
                <a:cubicBezTo>
                  <a:pt x="303" y="54"/>
                  <a:pt x="303" y="54"/>
                  <a:pt x="303" y="54"/>
                </a:cubicBezTo>
                <a:cubicBezTo>
                  <a:pt x="304" y="54"/>
                  <a:pt x="304" y="54"/>
                  <a:pt x="304" y="54"/>
                </a:cubicBezTo>
                <a:cubicBezTo>
                  <a:pt x="304" y="53"/>
                  <a:pt x="303" y="53"/>
                  <a:pt x="303" y="53"/>
                </a:cubicBezTo>
                <a:cubicBezTo>
                  <a:pt x="302" y="52"/>
                  <a:pt x="301" y="51"/>
                  <a:pt x="300" y="50"/>
                </a:cubicBezTo>
                <a:cubicBezTo>
                  <a:pt x="298" y="50"/>
                  <a:pt x="298" y="48"/>
                  <a:pt x="297" y="47"/>
                </a:cubicBezTo>
                <a:cubicBezTo>
                  <a:pt x="297" y="47"/>
                  <a:pt x="297" y="47"/>
                  <a:pt x="296" y="47"/>
                </a:cubicBezTo>
                <a:cubicBezTo>
                  <a:pt x="296" y="47"/>
                  <a:pt x="296" y="47"/>
                  <a:pt x="296" y="46"/>
                </a:cubicBezTo>
                <a:cubicBezTo>
                  <a:pt x="296" y="46"/>
                  <a:pt x="296" y="46"/>
                  <a:pt x="295" y="46"/>
                </a:cubicBezTo>
                <a:cubicBezTo>
                  <a:pt x="295" y="46"/>
                  <a:pt x="295" y="45"/>
                  <a:pt x="294" y="45"/>
                </a:cubicBezTo>
                <a:cubicBezTo>
                  <a:pt x="294" y="45"/>
                  <a:pt x="294" y="45"/>
                  <a:pt x="294" y="45"/>
                </a:cubicBezTo>
                <a:cubicBezTo>
                  <a:pt x="294" y="44"/>
                  <a:pt x="293" y="44"/>
                  <a:pt x="293" y="43"/>
                </a:cubicBezTo>
                <a:cubicBezTo>
                  <a:pt x="293" y="43"/>
                  <a:pt x="292" y="43"/>
                  <a:pt x="291" y="43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89" y="39"/>
                  <a:pt x="288" y="37"/>
                  <a:pt x="287" y="36"/>
                </a:cubicBezTo>
                <a:cubicBezTo>
                  <a:pt x="287" y="33"/>
                  <a:pt x="285" y="33"/>
                  <a:pt x="286" y="30"/>
                </a:cubicBezTo>
                <a:cubicBezTo>
                  <a:pt x="286" y="28"/>
                  <a:pt x="287" y="26"/>
                  <a:pt x="289" y="23"/>
                </a:cubicBezTo>
                <a:cubicBezTo>
                  <a:pt x="289" y="21"/>
                  <a:pt x="290" y="20"/>
                  <a:pt x="289" y="17"/>
                </a:cubicBezTo>
                <a:cubicBezTo>
                  <a:pt x="289" y="17"/>
                  <a:pt x="288" y="16"/>
                  <a:pt x="289" y="15"/>
                </a:cubicBezTo>
                <a:cubicBezTo>
                  <a:pt x="284" y="14"/>
                  <a:pt x="280" y="12"/>
                  <a:pt x="275" y="11"/>
                </a:cubicBezTo>
                <a:cubicBezTo>
                  <a:pt x="273" y="11"/>
                  <a:pt x="272" y="11"/>
                  <a:pt x="272" y="13"/>
                </a:cubicBezTo>
                <a:cubicBezTo>
                  <a:pt x="270" y="12"/>
                  <a:pt x="269" y="13"/>
                  <a:pt x="268" y="14"/>
                </a:cubicBezTo>
                <a:cubicBezTo>
                  <a:pt x="262" y="14"/>
                  <a:pt x="259" y="12"/>
                  <a:pt x="254" y="13"/>
                </a:cubicBezTo>
                <a:cubicBezTo>
                  <a:pt x="254" y="12"/>
                  <a:pt x="253" y="12"/>
                  <a:pt x="253" y="12"/>
                </a:cubicBezTo>
                <a:cubicBezTo>
                  <a:pt x="250" y="12"/>
                  <a:pt x="251" y="9"/>
                  <a:pt x="248" y="9"/>
                </a:cubicBezTo>
                <a:cubicBezTo>
                  <a:pt x="248" y="9"/>
                  <a:pt x="247" y="9"/>
                  <a:pt x="247" y="9"/>
                </a:cubicBezTo>
                <a:cubicBezTo>
                  <a:pt x="247" y="9"/>
                  <a:pt x="247" y="8"/>
                  <a:pt x="247" y="8"/>
                </a:cubicBezTo>
                <a:cubicBezTo>
                  <a:pt x="246" y="8"/>
                  <a:pt x="243" y="9"/>
                  <a:pt x="242" y="8"/>
                </a:cubicBezTo>
                <a:cubicBezTo>
                  <a:pt x="242" y="8"/>
                  <a:pt x="242" y="7"/>
                  <a:pt x="242" y="7"/>
                </a:cubicBezTo>
                <a:cubicBezTo>
                  <a:pt x="241" y="7"/>
                  <a:pt x="238" y="7"/>
                  <a:pt x="238" y="6"/>
                </a:cubicBezTo>
                <a:cubicBezTo>
                  <a:pt x="235" y="6"/>
                  <a:pt x="234" y="4"/>
                  <a:pt x="232" y="4"/>
                </a:cubicBezTo>
                <a:cubicBezTo>
                  <a:pt x="232" y="2"/>
                  <a:pt x="228" y="3"/>
                  <a:pt x="228" y="1"/>
                </a:cubicBezTo>
                <a:cubicBezTo>
                  <a:pt x="226" y="1"/>
                  <a:pt x="224" y="2"/>
                  <a:pt x="223" y="3"/>
                </a:cubicBezTo>
                <a:cubicBezTo>
                  <a:pt x="222" y="3"/>
                  <a:pt x="221" y="3"/>
                  <a:pt x="221" y="3"/>
                </a:cubicBezTo>
                <a:cubicBezTo>
                  <a:pt x="221" y="3"/>
                  <a:pt x="221" y="2"/>
                  <a:pt x="221" y="2"/>
                </a:cubicBezTo>
                <a:cubicBezTo>
                  <a:pt x="220" y="2"/>
                  <a:pt x="219" y="2"/>
                  <a:pt x="219" y="2"/>
                </a:cubicBezTo>
                <a:cubicBezTo>
                  <a:pt x="219" y="2"/>
                  <a:pt x="218" y="0"/>
                  <a:pt x="218" y="0"/>
                </a:cubicBezTo>
                <a:cubicBezTo>
                  <a:pt x="218" y="0"/>
                  <a:pt x="217" y="0"/>
                  <a:pt x="216" y="0"/>
                </a:cubicBezTo>
                <a:cubicBezTo>
                  <a:pt x="215" y="0"/>
                  <a:pt x="216" y="2"/>
                  <a:pt x="215" y="4"/>
                </a:cubicBezTo>
                <a:cubicBezTo>
                  <a:pt x="216" y="6"/>
                  <a:pt x="215" y="6"/>
                  <a:pt x="215" y="7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6" y="15"/>
                  <a:pt x="207" y="21"/>
                  <a:pt x="206" y="23"/>
                </a:cubicBezTo>
                <a:cubicBezTo>
                  <a:pt x="204" y="23"/>
                  <a:pt x="203" y="23"/>
                  <a:pt x="203" y="24"/>
                </a:cubicBezTo>
                <a:cubicBezTo>
                  <a:pt x="201" y="25"/>
                  <a:pt x="200" y="24"/>
                  <a:pt x="198" y="23"/>
                </a:cubicBezTo>
                <a:cubicBezTo>
                  <a:pt x="197" y="23"/>
                  <a:pt x="195" y="24"/>
                  <a:pt x="195" y="22"/>
                </a:cubicBezTo>
                <a:cubicBezTo>
                  <a:pt x="193" y="24"/>
                  <a:pt x="191" y="25"/>
                  <a:pt x="190" y="26"/>
                </a:cubicBezTo>
                <a:cubicBezTo>
                  <a:pt x="185" y="26"/>
                  <a:pt x="185" y="26"/>
                  <a:pt x="185" y="26"/>
                </a:cubicBezTo>
                <a:cubicBezTo>
                  <a:pt x="185" y="25"/>
                  <a:pt x="182" y="26"/>
                  <a:pt x="182" y="24"/>
                </a:cubicBezTo>
                <a:cubicBezTo>
                  <a:pt x="182" y="24"/>
                  <a:pt x="179" y="25"/>
                  <a:pt x="178" y="24"/>
                </a:cubicBezTo>
                <a:cubicBezTo>
                  <a:pt x="178" y="24"/>
                  <a:pt x="178" y="23"/>
                  <a:pt x="178" y="23"/>
                </a:cubicBezTo>
                <a:cubicBezTo>
                  <a:pt x="178" y="23"/>
                  <a:pt x="176" y="24"/>
                  <a:pt x="176" y="23"/>
                </a:cubicBezTo>
                <a:cubicBezTo>
                  <a:pt x="176" y="23"/>
                  <a:pt x="176" y="22"/>
                  <a:pt x="176" y="22"/>
                </a:cubicBezTo>
                <a:cubicBezTo>
                  <a:pt x="176" y="22"/>
                  <a:pt x="175" y="21"/>
                  <a:pt x="175" y="21"/>
                </a:cubicBezTo>
                <a:cubicBezTo>
                  <a:pt x="175" y="20"/>
                  <a:pt x="175" y="20"/>
                  <a:pt x="175" y="20"/>
                </a:cubicBezTo>
                <a:cubicBezTo>
                  <a:pt x="173" y="19"/>
                  <a:pt x="172" y="18"/>
                  <a:pt x="171" y="17"/>
                </a:cubicBezTo>
                <a:cubicBezTo>
                  <a:pt x="171" y="18"/>
                  <a:pt x="171" y="18"/>
                  <a:pt x="171" y="18"/>
                </a:cubicBezTo>
                <a:cubicBezTo>
                  <a:pt x="171" y="21"/>
                  <a:pt x="169" y="21"/>
                  <a:pt x="170" y="24"/>
                </a:cubicBezTo>
                <a:cubicBezTo>
                  <a:pt x="170" y="24"/>
                  <a:pt x="170" y="24"/>
                  <a:pt x="169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69" y="25"/>
                  <a:pt x="169" y="26"/>
                  <a:pt x="169" y="26"/>
                </a:cubicBezTo>
                <a:cubicBezTo>
                  <a:pt x="168" y="26"/>
                  <a:pt x="168" y="26"/>
                  <a:pt x="168" y="26"/>
                </a:cubicBezTo>
                <a:cubicBezTo>
                  <a:pt x="168" y="26"/>
                  <a:pt x="168" y="26"/>
                  <a:pt x="168" y="26"/>
                </a:cubicBezTo>
                <a:cubicBezTo>
                  <a:pt x="168" y="27"/>
                  <a:pt x="167" y="28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6" y="28"/>
                  <a:pt x="165" y="28"/>
                  <a:pt x="164" y="28"/>
                </a:cubicBezTo>
                <a:cubicBezTo>
                  <a:pt x="163" y="28"/>
                  <a:pt x="163" y="27"/>
                  <a:pt x="162" y="27"/>
                </a:cubicBezTo>
                <a:cubicBezTo>
                  <a:pt x="162" y="27"/>
                  <a:pt x="162" y="27"/>
                  <a:pt x="161" y="27"/>
                </a:cubicBezTo>
                <a:cubicBezTo>
                  <a:pt x="161" y="26"/>
                  <a:pt x="160" y="26"/>
                  <a:pt x="160" y="26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6"/>
                  <a:pt x="159" y="26"/>
                  <a:pt x="159" y="26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9" y="26"/>
                  <a:pt x="159" y="25"/>
                  <a:pt x="159" y="25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6" y="25"/>
                  <a:pt x="156" y="25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8"/>
                  <a:pt x="156" y="29"/>
                  <a:pt x="156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30"/>
                  <a:pt x="156" y="30"/>
                  <a:pt x="156" y="31"/>
                </a:cubicBezTo>
                <a:cubicBezTo>
                  <a:pt x="156" y="31"/>
                  <a:pt x="156" y="31"/>
                  <a:pt x="156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32"/>
                  <a:pt x="156" y="33"/>
                  <a:pt x="156" y="33"/>
                </a:cubicBezTo>
                <a:cubicBezTo>
                  <a:pt x="156" y="36"/>
                  <a:pt x="153" y="36"/>
                  <a:pt x="153" y="38"/>
                </a:cubicBezTo>
                <a:cubicBezTo>
                  <a:pt x="152" y="38"/>
                  <a:pt x="152" y="39"/>
                  <a:pt x="151" y="39"/>
                </a:cubicBezTo>
                <a:cubicBezTo>
                  <a:pt x="151" y="40"/>
                  <a:pt x="150" y="40"/>
                  <a:pt x="150" y="41"/>
                </a:cubicBezTo>
                <a:cubicBezTo>
                  <a:pt x="148" y="41"/>
                  <a:pt x="148" y="43"/>
                  <a:pt x="145" y="43"/>
                </a:cubicBezTo>
                <a:cubicBezTo>
                  <a:pt x="143" y="43"/>
                  <a:pt x="143" y="45"/>
                  <a:pt x="141" y="45"/>
                </a:cubicBezTo>
                <a:cubicBezTo>
                  <a:pt x="140" y="47"/>
                  <a:pt x="138" y="47"/>
                  <a:pt x="136" y="47"/>
                </a:cubicBezTo>
                <a:cubicBezTo>
                  <a:pt x="136" y="48"/>
                  <a:pt x="134" y="48"/>
                  <a:pt x="134" y="49"/>
                </a:cubicBezTo>
                <a:cubicBezTo>
                  <a:pt x="134" y="49"/>
                  <a:pt x="133" y="50"/>
                  <a:pt x="132" y="50"/>
                </a:cubicBezTo>
                <a:cubicBezTo>
                  <a:pt x="133" y="52"/>
                  <a:pt x="130" y="55"/>
                  <a:pt x="132" y="56"/>
                </a:cubicBezTo>
                <a:cubicBezTo>
                  <a:pt x="133" y="56"/>
                  <a:pt x="133" y="57"/>
                  <a:pt x="133" y="58"/>
                </a:cubicBezTo>
                <a:cubicBezTo>
                  <a:pt x="133" y="58"/>
                  <a:pt x="133" y="58"/>
                  <a:pt x="132" y="59"/>
                </a:cubicBezTo>
                <a:cubicBezTo>
                  <a:pt x="133" y="60"/>
                  <a:pt x="134" y="60"/>
                  <a:pt x="134" y="62"/>
                </a:cubicBezTo>
                <a:cubicBezTo>
                  <a:pt x="134" y="63"/>
                  <a:pt x="135" y="63"/>
                  <a:pt x="135" y="64"/>
                </a:cubicBezTo>
                <a:cubicBezTo>
                  <a:pt x="135" y="66"/>
                  <a:pt x="135" y="67"/>
                  <a:pt x="135" y="68"/>
                </a:cubicBezTo>
                <a:cubicBezTo>
                  <a:pt x="134" y="68"/>
                  <a:pt x="135" y="70"/>
                  <a:pt x="133" y="70"/>
                </a:cubicBezTo>
                <a:cubicBezTo>
                  <a:pt x="134" y="71"/>
                  <a:pt x="135" y="72"/>
                  <a:pt x="135" y="74"/>
                </a:cubicBezTo>
                <a:cubicBezTo>
                  <a:pt x="137" y="74"/>
                  <a:pt x="136" y="77"/>
                  <a:pt x="138" y="77"/>
                </a:cubicBezTo>
                <a:cubicBezTo>
                  <a:pt x="138" y="78"/>
                  <a:pt x="138" y="79"/>
                  <a:pt x="139" y="80"/>
                </a:cubicBezTo>
                <a:cubicBezTo>
                  <a:pt x="139" y="82"/>
                  <a:pt x="139" y="85"/>
                  <a:pt x="139" y="88"/>
                </a:cubicBezTo>
                <a:cubicBezTo>
                  <a:pt x="138" y="88"/>
                  <a:pt x="137" y="88"/>
                  <a:pt x="136" y="88"/>
                </a:cubicBezTo>
                <a:cubicBezTo>
                  <a:pt x="136" y="87"/>
                  <a:pt x="136" y="86"/>
                  <a:pt x="135" y="86"/>
                </a:cubicBezTo>
                <a:cubicBezTo>
                  <a:pt x="135" y="85"/>
                  <a:pt x="134" y="85"/>
                  <a:pt x="133" y="85"/>
                </a:cubicBezTo>
                <a:cubicBezTo>
                  <a:pt x="134" y="84"/>
                  <a:pt x="133" y="84"/>
                  <a:pt x="132" y="84"/>
                </a:cubicBezTo>
                <a:cubicBezTo>
                  <a:pt x="133" y="83"/>
                  <a:pt x="132" y="82"/>
                  <a:pt x="132" y="82"/>
                </a:cubicBezTo>
                <a:cubicBezTo>
                  <a:pt x="131" y="81"/>
                  <a:pt x="131" y="79"/>
                  <a:pt x="131" y="77"/>
                </a:cubicBezTo>
                <a:cubicBezTo>
                  <a:pt x="129" y="77"/>
                  <a:pt x="127" y="77"/>
                  <a:pt x="127" y="76"/>
                </a:cubicBezTo>
                <a:cubicBezTo>
                  <a:pt x="125" y="76"/>
                  <a:pt x="125" y="78"/>
                  <a:pt x="122" y="77"/>
                </a:cubicBezTo>
                <a:cubicBezTo>
                  <a:pt x="119" y="76"/>
                  <a:pt x="120" y="79"/>
                  <a:pt x="118" y="79"/>
                </a:cubicBezTo>
                <a:cubicBezTo>
                  <a:pt x="118" y="79"/>
                  <a:pt x="118" y="79"/>
                  <a:pt x="117" y="79"/>
                </a:cubicBezTo>
                <a:cubicBezTo>
                  <a:pt x="117" y="78"/>
                  <a:pt x="116" y="78"/>
                  <a:pt x="116" y="77"/>
                </a:cubicBezTo>
                <a:cubicBezTo>
                  <a:pt x="115" y="76"/>
                  <a:pt x="112" y="78"/>
                  <a:pt x="111" y="77"/>
                </a:cubicBezTo>
                <a:cubicBezTo>
                  <a:pt x="111" y="76"/>
                  <a:pt x="110" y="75"/>
                  <a:pt x="109" y="75"/>
                </a:cubicBezTo>
                <a:cubicBezTo>
                  <a:pt x="110" y="75"/>
                  <a:pt x="109" y="76"/>
                  <a:pt x="108" y="76"/>
                </a:cubicBezTo>
                <a:cubicBezTo>
                  <a:pt x="108" y="76"/>
                  <a:pt x="109" y="75"/>
                  <a:pt x="108" y="75"/>
                </a:cubicBezTo>
                <a:cubicBezTo>
                  <a:pt x="106" y="75"/>
                  <a:pt x="106" y="79"/>
                  <a:pt x="105" y="81"/>
                </a:cubicBezTo>
                <a:cubicBezTo>
                  <a:pt x="98" y="81"/>
                  <a:pt x="93" y="82"/>
                  <a:pt x="87" y="82"/>
                </a:cubicBezTo>
                <a:cubicBezTo>
                  <a:pt x="84" y="84"/>
                  <a:pt x="82" y="85"/>
                  <a:pt x="78" y="86"/>
                </a:cubicBezTo>
                <a:cubicBezTo>
                  <a:pt x="78" y="86"/>
                  <a:pt x="77" y="86"/>
                  <a:pt x="76" y="87"/>
                </a:cubicBezTo>
                <a:cubicBezTo>
                  <a:pt x="76" y="87"/>
                  <a:pt x="76" y="88"/>
                  <a:pt x="75" y="88"/>
                </a:cubicBezTo>
                <a:cubicBezTo>
                  <a:pt x="74" y="89"/>
                  <a:pt x="72" y="88"/>
                  <a:pt x="72" y="90"/>
                </a:cubicBezTo>
                <a:cubicBezTo>
                  <a:pt x="71" y="90"/>
                  <a:pt x="71" y="91"/>
                  <a:pt x="70" y="91"/>
                </a:cubicBezTo>
                <a:cubicBezTo>
                  <a:pt x="68" y="90"/>
                  <a:pt x="65" y="93"/>
                  <a:pt x="65" y="91"/>
                </a:cubicBezTo>
                <a:cubicBezTo>
                  <a:pt x="62" y="90"/>
                  <a:pt x="61" y="92"/>
                  <a:pt x="59" y="92"/>
                </a:cubicBezTo>
                <a:cubicBezTo>
                  <a:pt x="56" y="93"/>
                  <a:pt x="58" y="89"/>
                  <a:pt x="56" y="89"/>
                </a:cubicBezTo>
                <a:cubicBezTo>
                  <a:pt x="55" y="88"/>
                  <a:pt x="53" y="88"/>
                  <a:pt x="54" y="85"/>
                </a:cubicBezTo>
                <a:cubicBezTo>
                  <a:pt x="52" y="85"/>
                  <a:pt x="51" y="85"/>
                  <a:pt x="50" y="83"/>
                </a:cubicBezTo>
                <a:cubicBezTo>
                  <a:pt x="46" y="83"/>
                  <a:pt x="42" y="82"/>
                  <a:pt x="37" y="82"/>
                </a:cubicBezTo>
                <a:cubicBezTo>
                  <a:pt x="37" y="84"/>
                  <a:pt x="36" y="85"/>
                  <a:pt x="36" y="87"/>
                </a:cubicBezTo>
                <a:cubicBezTo>
                  <a:pt x="36" y="87"/>
                  <a:pt x="37" y="87"/>
                  <a:pt x="37" y="88"/>
                </a:cubicBezTo>
                <a:cubicBezTo>
                  <a:pt x="37" y="88"/>
                  <a:pt x="38" y="88"/>
                  <a:pt x="38" y="89"/>
                </a:cubicBezTo>
                <a:cubicBezTo>
                  <a:pt x="38" y="92"/>
                  <a:pt x="35" y="92"/>
                  <a:pt x="34" y="95"/>
                </a:cubicBezTo>
                <a:cubicBezTo>
                  <a:pt x="33" y="96"/>
                  <a:pt x="31" y="97"/>
                  <a:pt x="29" y="98"/>
                </a:cubicBezTo>
                <a:cubicBezTo>
                  <a:pt x="29" y="100"/>
                  <a:pt x="30" y="103"/>
                  <a:pt x="28" y="103"/>
                </a:cubicBezTo>
                <a:cubicBezTo>
                  <a:pt x="28" y="101"/>
                  <a:pt x="26" y="101"/>
                  <a:pt x="26" y="98"/>
                </a:cubicBezTo>
                <a:cubicBezTo>
                  <a:pt x="23" y="99"/>
                  <a:pt x="25" y="95"/>
                  <a:pt x="22" y="96"/>
                </a:cubicBezTo>
                <a:cubicBezTo>
                  <a:pt x="21" y="94"/>
                  <a:pt x="21" y="92"/>
                  <a:pt x="19" y="92"/>
                </a:cubicBezTo>
                <a:cubicBezTo>
                  <a:pt x="19" y="90"/>
                  <a:pt x="18" y="88"/>
                  <a:pt x="17" y="87"/>
                </a:cubicBezTo>
                <a:cubicBezTo>
                  <a:pt x="17" y="85"/>
                  <a:pt x="16" y="86"/>
                  <a:pt x="15" y="85"/>
                </a:cubicBezTo>
                <a:cubicBezTo>
                  <a:pt x="14" y="85"/>
                  <a:pt x="14" y="83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3" y="83"/>
                  <a:pt x="13" y="83"/>
                  <a:pt x="12" y="83"/>
                </a:cubicBezTo>
                <a:cubicBezTo>
                  <a:pt x="12" y="84"/>
                  <a:pt x="10" y="84"/>
                  <a:pt x="10" y="85"/>
                </a:cubicBezTo>
                <a:cubicBezTo>
                  <a:pt x="10" y="85"/>
                  <a:pt x="9" y="86"/>
                  <a:pt x="9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3"/>
                  <a:pt x="6" y="96"/>
                  <a:pt x="3" y="96"/>
                </a:cubicBezTo>
                <a:cubicBezTo>
                  <a:pt x="4" y="99"/>
                  <a:pt x="1" y="99"/>
                  <a:pt x="1" y="101"/>
                </a:cubicBezTo>
                <a:cubicBezTo>
                  <a:pt x="1" y="102"/>
                  <a:pt x="0" y="102"/>
                  <a:pt x="0" y="10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0"/>
                  <a:pt x="1" y="110"/>
                  <a:pt x="1" y="112"/>
                </a:cubicBezTo>
                <a:cubicBezTo>
                  <a:pt x="1" y="113"/>
                  <a:pt x="2" y="113"/>
                  <a:pt x="2" y="113"/>
                </a:cubicBezTo>
                <a:cubicBezTo>
                  <a:pt x="5" y="113"/>
                  <a:pt x="8" y="114"/>
                  <a:pt x="10" y="115"/>
                </a:cubicBezTo>
                <a:cubicBezTo>
                  <a:pt x="10" y="115"/>
                  <a:pt x="11" y="115"/>
                  <a:pt x="11" y="115"/>
                </a:cubicBezTo>
                <a:cubicBezTo>
                  <a:pt x="11" y="115"/>
                  <a:pt x="11" y="115"/>
                  <a:pt x="12" y="115"/>
                </a:cubicBezTo>
                <a:cubicBezTo>
                  <a:pt x="12" y="116"/>
                  <a:pt x="13" y="116"/>
                  <a:pt x="13" y="116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5" y="120"/>
                  <a:pt x="16" y="122"/>
                  <a:pt x="17" y="122"/>
                </a:cubicBezTo>
                <a:cubicBezTo>
                  <a:pt x="17" y="124"/>
                  <a:pt x="19" y="123"/>
                  <a:pt x="19" y="124"/>
                </a:cubicBezTo>
                <a:cubicBezTo>
                  <a:pt x="20" y="124"/>
                  <a:pt x="21" y="125"/>
                  <a:pt x="22" y="125"/>
                </a:cubicBezTo>
                <a:cubicBezTo>
                  <a:pt x="22" y="126"/>
                  <a:pt x="22" y="126"/>
                  <a:pt x="23" y="126"/>
                </a:cubicBezTo>
                <a:cubicBezTo>
                  <a:pt x="27" y="127"/>
                  <a:pt x="27" y="124"/>
                  <a:pt x="30" y="124"/>
                </a:cubicBezTo>
                <a:cubicBezTo>
                  <a:pt x="29" y="121"/>
                  <a:pt x="33" y="123"/>
                  <a:pt x="32" y="121"/>
                </a:cubicBezTo>
                <a:cubicBezTo>
                  <a:pt x="32" y="119"/>
                  <a:pt x="33" y="118"/>
                  <a:pt x="34" y="118"/>
                </a:cubicBezTo>
                <a:cubicBezTo>
                  <a:pt x="35" y="119"/>
                  <a:pt x="36" y="120"/>
                  <a:pt x="35" y="121"/>
                </a:cubicBezTo>
                <a:cubicBezTo>
                  <a:pt x="36" y="124"/>
                  <a:pt x="34" y="123"/>
                  <a:pt x="34" y="126"/>
                </a:cubicBezTo>
                <a:cubicBezTo>
                  <a:pt x="38" y="125"/>
                  <a:pt x="40" y="122"/>
                  <a:pt x="44" y="121"/>
                </a:cubicBezTo>
                <a:cubicBezTo>
                  <a:pt x="48" y="124"/>
                  <a:pt x="49" y="128"/>
                  <a:pt x="55" y="128"/>
                </a:cubicBezTo>
                <a:cubicBezTo>
                  <a:pt x="55" y="127"/>
                  <a:pt x="56" y="127"/>
                  <a:pt x="57" y="126"/>
                </a:cubicBezTo>
                <a:cubicBezTo>
                  <a:pt x="58" y="126"/>
                  <a:pt x="58" y="124"/>
                  <a:pt x="58" y="123"/>
                </a:cubicBezTo>
                <a:cubicBezTo>
                  <a:pt x="59" y="122"/>
                  <a:pt x="60" y="122"/>
                  <a:pt x="60" y="121"/>
                </a:cubicBezTo>
                <a:cubicBezTo>
                  <a:pt x="60" y="120"/>
                  <a:pt x="60" y="120"/>
                  <a:pt x="61" y="120"/>
                </a:cubicBezTo>
                <a:cubicBezTo>
                  <a:pt x="61" y="119"/>
                  <a:pt x="61" y="118"/>
                  <a:pt x="62" y="118"/>
                </a:cubicBezTo>
                <a:cubicBezTo>
                  <a:pt x="64" y="117"/>
                  <a:pt x="67" y="116"/>
                  <a:pt x="68" y="115"/>
                </a:cubicBezTo>
                <a:cubicBezTo>
                  <a:pt x="71" y="115"/>
                  <a:pt x="73" y="114"/>
                  <a:pt x="75" y="113"/>
                </a:cubicBezTo>
                <a:cubicBezTo>
                  <a:pt x="78" y="114"/>
                  <a:pt x="79" y="115"/>
                  <a:pt x="82" y="115"/>
                </a:cubicBezTo>
                <a:cubicBezTo>
                  <a:pt x="85" y="115"/>
                  <a:pt x="89" y="115"/>
                  <a:pt x="92" y="115"/>
                </a:cubicBezTo>
                <a:cubicBezTo>
                  <a:pt x="94" y="115"/>
                  <a:pt x="94" y="114"/>
                  <a:pt x="95" y="113"/>
                </a:cubicBezTo>
                <a:cubicBezTo>
                  <a:pt x="95" y="112"/>
                  <a:pt x="97" y="112"/>
                  <a:pt x="98" y="112"/>
                </a:cubicBezTo>
                <a:cubicBezTo>
                  <a:pt x="100" y="111"/>
                  <a:pt x="101" y="111"/>
                  <a:pt x="103" y="110"/>
                </a:cubicBezTo>
                <a:cubicBezTo>
                  <a:pt x="104" y="110"/>
                  <a:pt x="108" y="109"/>
                  <a:pt x="108" y="111"/>
                </a:cubicBezTo>
                <a:cubicBezTo>
                  <a:pt x="108" y="111"/>
                  <a:pt x="109" y="111"/>
                  <a:pt x="109" y="112"/>
                </a:cubicBezTo>
                <a:cubicBezTo>
                  <a:pt x="110" y="114"/>
                  <a:pt x="108" y="114"/>
                  <a:pt x="108" y="115"/>
                </a:cubicBezTo>
                <a:cubicBezTo>
                  <a:pt x="106" y="115"/>
                  <a:pt x="105" y="117"/>
                  <a:pt x="106" y="119"/>
                </a:cubicBezTo>
                <a:cubicBezTo>
                  <a:pt x="105" y="123"/>
                  <a:pt x="109" y="122"/>
                  <a:pt x="109" y="125"/>
                </a:cubicBezTo>
                <a:cubicBezTo>
                  <a:pt x="110" y="126"/>
                  <a:pt x="110" y="128"/>
                  <a:pt x="111" y="129"/>
                </a:cubicBezTo>
                <a:cubicBezTo>
                  <a:pt x="112" y="130"/>
                  <a:pt x="112" y="131"/>
                  <a:pt x="114" y="130"/>
                </a:cubicBezTo>
                <a:cubicBezTo>
                  <a:pt x="114" y="132"/>
                  <a:pt x="114" y="132"/>
                  <a:pt x="115" y="133"/>
                </a:cubicBezTo>
                <a:cubicBezTo>
                  <a:pt x="117" y="132"/>
                  <a:pt x="117" y="134"/>
                  <a:pt x="119" y="134"/>
                </a:cubicBezTo>
                <a:cubicBezTo>
                  <a:pt x="119" y="136"/>
                  <a:pt x="122" y="136"/>
                  <a:pt x="123" y="138"/>
                </a:cubicBezTo>
                <a:cubicBezTo>
                  <a:pt x="123" y="138"/>
                  <a:pt x="124" y="138"/>
                  <a:pt x="124" y="138"/>
                </a:cubicBezTo>
                <a:cubicBezTo>
                  <a:pt x="125" y="138"/>
                  <a:pt x="126" y="138"/>
                  <a:pt x="127" y="138"/>
                </a:cubicBezTo>
                <a:cubicBezTo>
                  <a:pt x="127" y="140"/>
                  <a:pt x="129" y="139"/>
                  <a:pt x="130" y="140"/>
                </a:cubicBezTo>
                <a:cubicBezTo>
                  <a:pt x="133" y="141"/>
                  <a:pt x="136" y="142"/>
                  <a:pt x="141" y="142"/>
                </a:cubicBezTo>
                <a:cubicBezTo>
                  <a:pt x="142" y="143"/>
                  <a:pt x="144" y="143"/>
                  <a:pt x="145" y="145"/>
                </a:cubicBezTo>
                <a:cubicBezTo>
                  <a:pt x="146" y="144"/>
                  <a:pt x="147" y="145"/>
                  <a:pt x="147" y="144"/>
                </a:cubicBezTo>
                <a:cubicBezTo>
                  <a:pt x="147" y="144"/>
                  <a:pt x="149" y="144"/>
                  <a:pt x="149" y="143"/>
                </a:cubicBezTo>
                <a:cubicBezTo>
                  <a:pt x="150" y="143"/>
                  <a:pt x="152" y="143"/>
                  <a:pt x="154" y="143"/>
                </a:cubicBezTo>
                <a:cubicBezTo>
                  <a:pt x="156" y="143"/>
                  <a:pt x="156" y="144"/>
                  <a:pt x="157" y="145"/>
                </a:cubicBezTo>
                <a:cubicBezTo>
                  <a:pt x="159" y="145"/>
                  <a:pt x="160" y="144"/>
                  <a:pt x="161" y="145"/>
                </a:cubicBezTo>
                <a:cubicBezTo>
                  <a:pt x="161" y="145"/>
                  <a:pt x="161" y="145"/>
                  <a:pt x="161" y="146"/>
                </a:cubicBezTo>
                <a:cubicBezTo>
                  <a:pt x="161" y="146"/>
                  <a:pt x="162" y="145"/>
                  <a:pt x="162" y="146"/>
                </a:cubicBezTo>
                <a:cubicBezTo>
                  <a:pt x="163" y="146"/>
                  <a:pt x="163" y="146"/>
                  <a:pt x="165" y="146"/>
                </a:cubicBezTo>
                <a:cubicBezTo>
                  <a:pt x="167" y="146"/>
                  <a:pt x="168" y="144"/>
                  <a:pt x="171" y="144"/>
                </a:cubicBezTo>
                <a:cubicBezTo>
                  <a:pt x="173" y="143"/>
                  <a:pt x="175" y="144"/>
                  <a:pt x="178" y="144"/>
                </a:cubicBezTo>
                <a:cubicBezTo>
                  <a:pt x="179" y="144"/>
                  <a:pt x="180" y="145"/>
                  <a:pt x="182" y="145"/>
                </a:cubicBezTo>
                <a:cubicBezTo>
                  <a:pt x="183" y="146"/>
                  <a:pt x="184" y="146"/>
                  <a:pt x="185" y="146"/>
                </a:cubicBezTo>
                <a:cubicBezTo>
                  <a:pt x="187" y="146"/>
                  <a:pt x="187" y="147"/>
                  <a:pt x="189" y="147"/>
                </a:cubicBezTo>
                <a:cubicBezTo>
                  <a:pt x="192" y="147"/>
                  <a:pt x="195" y="147"/>
                  <a:pt x="198" y="147"/>
                </a:cubicBezTo>
                <a:cubicBezTo>
                  <a:pt x="201" y="147"/>
                  <a:pt x="200" y="150"/>
                  <a:pt x="203" y="149"/>
                </a:cubicBezTo>
                <a:cubicBezTo>
                  <a:pt x="203" y="148"/>
                  <a:pt x="204" y="147"/>
                  <a:pt x="205" y="147"/>
                </a:cubicBezTo>
                <a:cubicBezTo>
                  <a:pt x="206" y="147"/>
                  <a:pt x="208" y="145"/>
                  <a:pt x="208" y="144"/>
                </a:cubicBezTo>
                <a:cubicBezTo>
                  <a:pt x="209" y="144"/>
                  <a:pt x="209" y="144"/>
                  <a:pt x="209" y="143"/>
                </a:cubicBezTo>
                <a:cubicBezTo>
                  <a:pt x="210" y="143"/>
                  <a:pt x="210" y="143"/>
                  <a:pt x="211" y="143"/>
                </a:cubicBezTo>
                <a:cubicBezTo>
                  <a:pt x="211" y="143"/>
                  <a:pt x="212" y="141"/>
                  <a:pt x="212" y="141"/>
                </a:cubicBezTo>
                <a:cubicBezTo>
                  <a:pt x="212" y="141"/>
                  <a:pt x="213" y="141"/>
                  <a:pt x="214" y="141"/>
                </a:cubicBezTo>
                <a:cubicBezTo>
                  <a:pt x="214" y="141"/>
                  <a:pt x="214" y="140"/>
                  <a:pt x="215" y="139"/>
                </a:cubicBezTo>
                <a:cubicBezTo>
                  <a:pt x="215" y="139"/>
                  <a:pt x="216" y="138"/>
                  <a:pt x="217" y="138"/>
                </a:cubicBezTo>
                <a:cubicBezTo>
                  <a:pt x="217" y="137"/>
                  <a:pt x="217" y="137"/>
                  <a:pt x="217" y="137"/>
                </a:cubicBezTo>
                <a:cubicBezTo>
                  <a:pt x="217" y="136"/>
                  <a:pt x="218" y="137"/>
                  <a:pt x="218" y="137"/>
                </a:cubicBezTo>
                <a:cubicBezTo>
                  <a:pt x="219" y="136"/>
                  <a:pt x="219" y="136"/>
                  <a:pt x="220" y="136"/>
                </a:cubicBezTo>
                <a:cubicBezTo>
                  <a:pt x="225" y="134"/>
                  <a:pt x="234" y="134"/>
                  <a:pt x="240" y="136"/>
                </a:cubicBezTo>
                <a:cubicBezTo>
                  <a:pt x="242" y="135"/>
                  <a:pt x="243" y="133"/>
                  <a:pt x="247" y="133"/>
                </a:cubicBezTo>
                <a:cubicBezTo>
                  <a:pt x="247" y="132"/>
                  <a:pt x="249" y="133"/>
                  <a:pt x="249" y="131"/>
                </a:cubicBezTo>
                <a:cubicBezTo>
                  <a:pt x="251" y="132"/>
                  <a:pt x="253" y="131"/>
                  <a:pt x="254" y="130"/>
                </a:cubicBezTo>
                <a:cubicBezTo>
                  <a:pt x="255" y="130"/>
                  <a:pt x="257" y="131"/>
                  <a:pt x="258" y="130"/>
                </a:cubicBezTo>
                <a:cubicBezTo>
                  <a:pt x="259" y="130"/>
                  <a:pt x="260" y="129"/>
                  <a:pt x="261" y="129"/>
                </a:cubicBezTo>
                <a:cubicBezTo>
                  <a:pt x="261" y="128"/>
                  <a:pt x="261" y="127"/>
                  <a:pt x="261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3" y="126"/>
                  <a:pt x="265" y="125"/>
                  <a:pt x="266" y="125"/>
                </a:cubicBezTo>
                <a:cubicBezTo>
                  <a:pt x="270" y="125"/>
                  <a:pt x="270" y="125"/>
                  <a:pt x="270" y="125"/>
                </a:cubicBezTo>
                <a:cubicBezTo>
                  <a:pt x="270" y="124"/>
                  <a:pt x="270" y="124"/>
                  <a:pt x="271" y="124"/>
                </a:cubicBezTo>
                <a:cubicBezTo>
                  <a:pt x="272" y="124"/>
                  <a:pt x="274" y="124"/>
                  <a:pt x="274" y="122"/>
                </a:cubicBezTo>
                <a:cubicBezTo>
                  <a:pt x="273" y="122"/>
                  <a:pt x="273" y="120"/>
                  <a:pt x="273" y="120"/>
                </a:cubicBezTo>
                <a:cubicBezTo>
                  <a:pt x="271" y="120"/>
                  <a:pt x="269" y="120"/>
                  <a:pt x="269" y="119"/>
                </a:cubicBezTo>
                <a:cubicBezTo>
                  <a:pt x="269" y="117"/>
                  <a:pt x="272" y="117"/>
                  <a:pt x="273" y="117"/>
                </a:cubicBezTo>
                <a:cubicBezTo>
                  <a:pt x="273" y="117"/>
                  <a:pt x="274" y="116"/>
                  <a:pt x="274" y="116"/>
                </a:cubicBezTo>
                <a:cubicBezTo>
                  <a:pt x="276" y="115"/>
                  <a:pt x="279" y="115"/>
                  <a:pt x="281" y="114"/>
                </a:cubicBezTo>
                <a:cubicBezTo>
                  <a:pt x="281" y="113"/>
                  <a:pt x="280" y="112"/>
                  <a:pt x="281" y="112"/>
                </a:cubicBezTo>
                <a:cubicBezTo>
                  <a:pt x="282" y="109"/>
                  <a:pt x="280" y="110"/>
                  <a:pt x="280" y="108"/>
                </a:cubicBezTo>
                <a:cubicBezTo>
                  <a:pt x="280" y="106"/>
                  <a:pt x="278" y="106"/>
                  <a:pt x="279" y="104"/>
                </a:cubicBezTo>
                <a:cubicBezTo>
                  <a:pt x="278" y="101"/>
                  <a:pt x="280" y="100"/>
                  <a:pt x="280" y="98"/>
                </a:cubicBezTo>
                <a:cubicBezTo>
                  <a:pt x="280" y="96"/>
                  <a:pt x="279" y="95"/>
                  <a:pt x="279" y="93"/>
                </a:cubicBezTo>
                <a:cubicBezTo>
                  <a:pt x="283" y="93"/>
                  <a:pt x="283" y="93"/>
                  <a:pt x="283" y="93"/>
                </a:cubicBezTo>
                <a:cubicBezTo>
                  <a:pt x="284" y="92"/>
                  <a:pt x="285" y="91"/>
                  <a:pt x="285" y="89"/>
                </a:cubicBezTo>
                <a:cubicBezTo>
                  <a:pt x="287" y="89"/>
                  <a:pt x="286" y="86"/>
                  <a:pt x="288" y="87"/>
                </a:cubicBezTo>
                <a:cubicBezTo>
                  <a:pt x="289" y="85"/>
                  <a:pt x="288" y="81"/>
                  <a:pt x="289" y="79"/>
                </a:cubicBezTo>
                <a:cubicBezTo>
                  <a:pt x="288" y="79"/>
                  <a:pt x="288" y="79"/>
                  <a:pt x="288" y="79"/>
                </a:cubicBezTo>
                <a:cubicBezTo>
                  <a:pt x="287" y="79"/>
                  <a:pt x="287" y="79"/>
                  <a:pt x="287" y="78"/>
                </a:cubicBezTo>
                <a:cubicBezTo>
                  <a:pt x="286" y="78"/>
                  <a:pt x="286" y="78"/>
                  <a:pt x="286" y="78"/>
                </a:cubicBezTo>
                <a:cubicBezTo>
                  <a:pt x="285" y="78"/>
                  <a:pt x="285" y="78"/>
                  <a:pt x="285" y="77"/>
                </a:cubicBezTo>
                <a:cubicBezTo>
                  <a:pt x="284" y="77"/>
                  <a:pt x="283" y="75"/>
                  <a:pt x="282" y="75"/>
                </a:cubicBezTo>
                <a:cubicBezTo>
                  <a:pt x="282" y="75"/>
                  <a:pt x="281" y="75"/>
                  <a:pt x="281" y="74"/>
                </a:cubicBezTo>
                <a:cubicBezTo>
                  <a:pt x="280" y="74"/>
                  <a:pt x="280" y="73"/>
                  <a:pt x="281" y="72"/>
                </a:cubicBezTo>
                <a:cubicBezTo>
                  <a:pt x="283" y="71"/>
                  <a:pt x="283" y="73"/>
                  <a:pt x="285" y="73"/>
                </a:cubicBezTo>
                <a:cubicBezTo>
                  <a:pt x="288" y="73"/>
                  <a:pt x="288" y="74"/>
                  <a:pt x="290" y="74"/>
                </a:cubicBezTo>
                <a:cubicBezTo>
                  <a:pt x="296" y="74"/>
                  <a:pt x="299" y="73"/>
                  <a:pt x="304" y="72"/>
                </a:cubicBezTo>
                <a:cubicBezTo>
                  <a:pt x="304" y="72"/>
                  <a:pt x="304" y="71"/>
                  <a:pt x="305" y="71"/>
                </a:cubicBezTo>
                <a:cubicBezTo>
                  <a:pt x="305" y="69"/>
                  <a:pt x="304" y="69"/>
                  <a:pt x="304" y="67"/>
                </a:cubicBezTo>
                <a:close/>
                <a:moveTo>
                  <a:pt x="296" y="48"/>
                </a:moveTo>
                <a:cubicBezTo>
                  <a:pt x="296" y="48"/>
                  <a:pt x="296" y="48"/>
                  <a:pt x="296" y="48"/>
                </a:cubicBezTo>
                <a:cubicBezTo>
                  <a:pt x="296" y="48"/>
                  <a:pt x="296" y="48"/>
                  <a:pt x="296" y="48"/>
                </a:cubicBezTo>
                <a:cubicBezTo>
                  <a:pt x="296" y="48"/>
                  <a:pt x="296" y="48"/>
                  <a:pt x="296" y="48"/>
                </a:cubicBezTo>
                <a:close/>
                <a:moveTo>
                  <a:pt x="296" y="48"/>
                </a:moveTo>
                <a:cubicBezTo>
                  <a:pt x="296" y="48"/>
                  <a:pt x="296" y="48"/>
                  <a:pt x="296" y="48"/>
                </a:cubicBezTo>
                <a:cubicBezTo>
                  <a:pt x="296" y="48"/>
                  <a:pt x="296" y="48"/>
                  <a:pt x="296" y="48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3" name="Rectangle 29"/>
          <p:cNvSpPr>
            <a:spLocks noChangeArrowheads="1"/>
          </p:cNvSpPr>
          <p:nvPr/>
        </p:nvSpPr>
        <p:spPr bwMode="auto">
          <a:xfrm>
            <a:off x="20180375" y="6649626"/>
            <a:ext cx="940840" cy="246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AUSTRIA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4" name="Freeform 30"/>
          <p:cNvSpPr>
            <a:spLocks noEditPoints="1"/>
          </p:cNvSpPr>
          <p:nvPr/>
        </p:nvSpPr>
        <p:spPr bwMode="auto">
          <a:xfrm>
            <a:off x="11385144" y="7631044"/>
            <a:ext cx="5598029" cy="4051424"/>
          </a:xfrm>
          <a:custGeom>
            <a:avLst/>
            <a:gdLst>
              <a:gd name="T0" fmla="*/ 359900 w 700"/>
              <a:gd name="T1" fmla="*/ 2296246 h 542"/>
              <a:gd name="T2" fmla="*/ 455295 w 700"/>
              <a:gd name="T3" fmla="*/ 2222453 h 542"/>
              <a:gd name="T4" fmla="*/ 143093 w 700"/>
              <a:gd name="T5" fmla="*/ 2291905 h 542"/>
              <a:gd name="T6" fmla="*/ 498656 w 700"/>
              <a:gd name="T7" fmla="*/ 2131298 h 542"/>
              <a:gd name="T8" fmla="*/ 60706 w 700"/>
              <a:gd name="T9" fmla="*/ 2205090 h 542"/>
              <a:gd name="T10" fmla="*/ 0 w 700"/>
              <a:gd name="T11" fmla="*/ 2343994 h 542"/>
              <a:gd name="T12" fmla="*/ 2866190 w 700"/>
              <a:gd name="T13" fmla="*/ 1423759 h 542"/>
              <a:gd name="T14" fmla="*/ 2792476 w 700"/>
              <a:gd name="T15" fmla="*/ 1362989 h 542"/>
              <a:gd name="T16" fmla="*/ 2714425 w 700"/>
              <a:gd name="T17" fmla="*/ 1484529 h 542"/>
              <a:gd name="T18" fmla="*/ 2835837 w 700"/>
              <a:gd name="T19" fmla="*/ 1488870 h 542"/>
              <a:gd name="T20" fmla="*/ 2792476 w 700"/>
              <a:gd name="T21" fmla="*/ 729242 h 542"/>
              <a:gd name="T22" fmla="*/ 2627703 w 700"/>
              <a:gd name="T23" fmla="*/ 685835 h 542"/>
              <a:gd name="T24" fmla="*/ 2384879 w 700"/>
              <a:gd name="T25" fmla="*/ 585998 h 542"/>
              <a:gd name="T26" fmla="*/ 2207097 w 700"/>
              <a:gd name="T27" fmla="*/ 529569 h 542"/>
              <a:gd name="T28" fmla="*/ 2064004 w 700"/>
              <a:gd name="T29" fmla="*/ 451436 h 542"/>
              <a:gd name="T30" fmla="*/ 1864541 w 700"/>
              <a:gd name="T31" fmla="*/ 316873 h 542"/>
              <a:gd name="T32" fmla="*/ 1665079 w 700"/>
              <a:gd name="T33" fmla="*/ 269125 h 542"/>
              <a:gd name="T34" fmla="*/ 1487297 w 700"/>
              <a:gd name="T35" fmla="*/ 230059 h 542"/>
              <a:gd name="T36" fmla="*/ 1387566 w 700"/>
              <a:gd name="T37" fmla="*/ 169288 h 542"/>
              <a:gd name="T38" fmla="*/ 1140406 w 700"/>
              <a:gd name="T39" fmla="*/ 99837 h 542"/>
              <a:gd name="T40" fmla="*/ 1005985 w 700"/>
              <a:gd name="T41" fmla="*/ 30385 h 542"/>
              <a:gd name="T42" fmla="*/ 914926 w 700"/>
              <a:gd name="T43" fmla="*/ 13022 h 542"/>
              <a:gd name="T44" fmla="*/ 832539 w 700"/>
              <a:gd name="T45" fmla="*/ 69452 h 542"/>
              <a:gd name="T46" fmla="*/ 654758 w 700"/>
              <a:gd name="T47" fmla="*/ 117200 h 542"/>
              <a:gd name="T48" fmla="*/ 711127 w 700"/>
              <a:gd name="T49" fmla="*/ 234399 h 542"/>
              <a:gd name="T50" fmla="*/ 680774 w 700"/>
              <a:gd name="T51" fmla="*/ 364621 h 542"/>
              <a:gd name="T52" fmla="*/ 784842 w 700"/>
              <a:gd name="T53" fmla="*/ 377643 h 542"/>
              <a:gd name="T54" fmla="*/ 953951 w 700"/>
              <a:gd name="T55" fmla="*/ 477480 h 542"/>
              <a:gd name="T56" fmla="*/ 1079700 w 700"/>
              <a:gd name="T57" fmla="*/ 503525 h 542"/>
              <a:gd name="T58" fmla="*/ 1071027 w 700"/>
              <a:gd name="T59" fmla="*/ 677154 h 542"/>
              <a:gd name="T60" fmla="*/ 1005985 w 700"/>
              <a:gd name="T61" fmla="*/ 707539 h 542"/>
              <a:gd name="T62" fmla="*/ 971296 w 700"/>
              <a:gd name="T63" fmla="*/ 768309 h 542"/>
              <a:gd name="T64" fmla="*/ 962624 w 700"/>
              <a:gd name="T65" fmla="*/ 816057 h 542"/>
              <a:gd name="T66" fmla="*/ 945279 w 700"/>
              <a:gd name="T67" fmla="*/ 907212 h 542"/>
              <a:gd name="T68" fmla="*/ 901918 w 700"/>
              <a:gd name="T69" fmla="*/ 967983 h 542"/>
              <a:gd name="T70" fmla="*/ 802186 w 700"/>
              <a:gd name="T71" fmla="*/ 1050456 h 542"/>
              <a:gd name="T72" fmla="*/ 789178 w 700"/>
              <a:gd name="T73" fmla="*/ 1176338 h 542"/>
              <a:gd name="T74" fmla="*/ 828203 w 700"/>
              <a:gd name="T75" fmla="*/ 1237108 h 542"/>
              <a:gd name="T76" fmla="*/ 776170 w 700"/>
              <a:gd name="T77" fmla="*/ 1267493 h 542"/>
              <a:gd name="T78" fmla="*/ 741480 w 700"/>
              <a:gd name="T79" fmla="*/ 1306559 h 542"/>
              <a:gd name="T80" fmla="*/ 737144 w 700"/>
              <a:gd name="T81" fmla="*/ 1376011 h 542"/>
              <a:gd name="T82" fmla="*/ 771833 w 700"/>
              <a:gd name="T83" fmla="*/ 1471507 h 542"/>
              <a:gd name="T84" fmla="*/ 719800 w 700"/>
              <a:gd name="T85" fmla="*/ 1688543 h 542"/>
              <a:gd name="T86" fmla="*/ 806523 w 700"/>
              <a:gd name="T87" fmla="*/ 1814425 h 542"/>
              <a:gd name="T88" fmla="*/ 884573 w 700"/>
              <a:gd name="T89" fmla="*/ 2009757 h 542"/>
              <a:gd name="T90" fmla="*/ 1105716 w 700"/>
              <a:gd name="T91" fmla="*/ 1953328 h 542"/>
              <a:gd name="T92" fmla="*/ 1526322 w 700"/>
              <a:gd name="T93" fmla="*/ 1988054 h 542"/>
              <a:gd name="T94" fmla="*/ 1743129 w 700"/>
              <a:gd name="T95" fmla="*/ 1944646 h 542"/>
              <a:gd name="T96" fmla="*/ 1929584 w 700"/>
              <a:gd name="T97" fmla="*/ 1853491 h 542"/>
              <a:gd name="T98" fmla="*/ 1994626 w 700"/>
              <a:gd name="T99" fmla="*/ 1775358 h 542"/>
              <a:gd name="T100" fmla="*/ 2163735 w 700"/>
              <a:gd name="T101" fmla="*/ 1614751 h 542"/>
              <a:gd name="T102" fmla="*/ 2137718 w 700"/>
              <a:gd name="T103" fmla="*/ 1449803 h 542"/>
              <a:gd name="T104" fmla="*/ 2220105 w 700"/>
              <a:gd name="T105" fmla="*/ 1258811 h 542"/>
              <a:gd name="T106" fmla="*/ 2384879 w 700"/>
              <a:gd name="T107" fmla="*/ 1098204 h 542"/>
              <a:gd name="T108" fmla="*/ 2553988 w 700"/>
              <a:gd name="T109" fmla="*/ 1015731 h 542"/>
              <a:gd name="T110" fmla="*/ 2775131 w 700"/>
              <a:gd name="T111" fmla="*/ 933257 h 542"/>
              <a:gd name="T112" fmla="*/ 2874863 w 700"/>
              <a:gd name="T113" fmla="*/ 820398 h 542"/>
              <a:gd name="T114" fmla="*/ 3022292 w 700"/>
              <a:gd name="T115" fmla="*/ 1384692 h 542"/>
              <a:gd name="T116" fmla="*/ 3030964 w 700"/>
              <a:gd name="T117" fmla="*/ 1406396 h 542"/>
              <a:gd name="T118" fmla="*/ 2753451 w 700"/>
              <a:gd name="T119" fmla="*/ 1562662 h 542"/>
              <a:gd name="T120" fmla="*/ 2458593 w 700"/>
              <a:gd name="T121" fmla="*/ 1536618 h 54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00" h="542">
                <a:moveTo>
                  <a:pt x="106" y="506"/>
                </a:moveTo>
                <a:cubicBezTo>
                  <a:pt x="106" y="506"/>
                  <a:pt x="105" y="506"/>
                  <a:pt x="105" y="506"/>
                </a:cubicBezTo>
                <a:cubicBezTo>
                  <a:pt x="104" y="506"/>
                  <a:pt x="104" y="506"/>
                  <a:pt x="103" y="506"/>
                </a:cubicBezTo>
                <a:cubicBezTo>
                  <a:pt x="103" y="507"/>
                  <a:pt x="103" y="507"/>
                  <a:pt x="103" y="507"/>
                </a:cubicBezTo>
                <a:cubicBezTo>
                  <a:pt x="103" y="507"/>
                  <a:pt x="103" y="507"/>
                  <a:pt x="103" y="507"/>
                </a:cubicBezTo>
                <a:cubicBezTo>
                  <a:pt x="103" y="507"/>
                  <a:pt x="102" y="507"/>
                  <a:pt x="102" y="507"/>
                </a:cubicBezTo>
                <a:cubicBezTo>
                  <a:pt x="102" y="507"/>
                  <a:pt x="101" y="508"/>
                  <a:pt x="101" y="508"/>
                </a:cubicBezTo>
                <a:cubicBezTo>
                  <a:pt x="101" y="508"/>
                  <a:pt x="100" y="509"/>
                  <a:pt x="100" y="509"/>
                </a:cubicBezTo>
                <a:cubicBezTo>
                  <a:pt x="100" y="509"/>
                  <a:pt x="100" y="510"/>
                  <a:pt x="100" y="512"/>
                </a:cubicBezTo>
                <a:cubicBezTo>
                  <a:pt x="98" y="513"/>
                  <a:pt x="97" y="515"/>
                  <a:pt x="97" y="516"/>
                </a:cubicBezTo>
                <a:cubicBezTo>
                  <a:pt x="96" y="519"/>
                  <a:pt x="94" y="520"/>
                  <a:pt x="94" y="523"/>
                </a:cubicBezTo>
                <a:cubicBezTo>
                  <a:pt x="93" y="523"/>
                  <a:pt x="93" y="523"/>
                  <a:pt x="92" y="524"/>
                </a:cubicBezTo>
                <a:cubicBezTo>
                  <a:pt x="92" y="524"/>
                  <a:pt x="92" y="524"/>
                  <a:pt x="92" y="524"/>
                </a:cubicBezTo>
                <a:cubicBezTo>
                  <a:pt x="90" y="524"/>
                  <a:pt x="90" y="525"/>
                  <a:pt x="88" y="526"/>
                </a:cubicBezTo>
                <a:cubicBezTo>
                  <a:pt x="88" y="526"/>
                  <a:pt x="88" y="526"/>
                  <a:pt x="88" y="526"/>
                </a:cubicBezTo>
                <a:cubicBezTo>
                  <a:pt x="87" y="528"/>
                  <a:pt x="83" y="526"/>
                  <a:pt x="83" y="529"/>
                </a:cubicBezTo>
                <a:cubicBezTo>
                  <a:pt x="83" y="529"/>
                  <a:pt x="83" y="529"/>
                  <a:pt x="83" y="529"/>
                </a:cubicBezTo>
                <a:cubicBezTo>
                  <a:pt x="83" y="529"/>
                  <a:pt x="83" y="529"/>
                  <a:pt x="84" y="529"/>
                </a:cubicBezTo>
                <a:cubicBezTo>
                  <a:pt x="85" y="529"/>
                  <a:pt x="85" y="528"/>
                  <a:pt x="86" y="528"/>
                </a:cubicBezTo>
                <a:cubicBezTo>
                  <a:pt x="86" y="528"/>
                  <a:pt x="87" y="528"/>
                  <a:pt x="87" y="528"/>
                </a:cubicBezTo>
                <a:cubicBezTo>
                  <a:pt x="88" y="530"/>
                  <a:pt x="89" y="530"/>
                  <a:pt x="90" y="529"/>
                </a:cubicBezTo>
                <a:cubicBezTo>
                  <a:pt x="91" y="529"/>
                  <a:pt x="91" y="529"/>
                  <a:pt x="91" y="529"/>
                </a:cubicBezTo>
                <a:cubicBezTo>
                  <a:pt x="92" y="529"/>
                  <a:pt x="92" y="529"/>
                  <a:pt x="92" y="529"/>
                </a:cubicBezTo>
                <a:cubicBezTo>
                  <a:pt x="92" y="529"/>
                  <a:pt x="93" y="528"/>
                  <a:pt x="93" y="528"/>
                </a:cubicBezTo>
                <a:cubicBezTo>
                  <a:pt x="94" y="528"/>
                  <a:pt x="95" y="528"/>
                  <a:pt x="95" y="526"/>
                </a:cubicBezTo>
                <a:cubicBezTo>
                  <a:pt x="95" y="526"/>
                  <a:pt x="95" y="526"/>
                  <a:pt x="95" y="526"/>
                </a:cubicBezTo>
                <a:cubicBezTo>
                  <a:pt x="96" y="525"/>
                  <a:pt x="97" y="524"/>
                  <a:pt x="98" y="524"/>
                </a:cubicBezTo>
                <a:cubicBezTo>
                  <a:pt x="99" y="524"/>
                  <a:pt x="99" y="522"/>
                  <a:pt x="100" y="522"/>
                </a:cubicBezTo>
                <a:cubicBezTo>
                  <a:pt x="101" y="522"/>
                  <a:pt x="102" y="521"/>
                  <a:pt x="103" y="521"/>
                </a:cubicBezTo>
                <a:cubicBezTo>
                  <a:pt x="103" y="518"/>
                  <a:pt x="104" y="517"/>
                  <a:pt x="104" y="514"/>
                </a:cubicBezTo>
                <a:cubicBezTo>
                  <a:pt x="104" y="514"/>
                  <a:pt x="104" y="513"/>
                  <a:pt x="105" y="513"/>
                </a:cubicBezTo>
                <a:cubicBezTo>
                  <a:pt x="105" y="513"/>
                  <a:pt x="105" y="513"/>
                  <a:pt x="105" y="512"/>
                </a:cubicBezTo>
                <a:cubicBezTo>
                  <a:pt x="105" y="512"/>
                  <a:pt x="106" y="511"/>
                  <a:pt x="106" y="510"/>
                </a:cubicBezTo>
                <a:cubicBezTo>
                  <a:pt x="106" y="510"/>
                  <a:pt x="106" y="510"/>
                  <a:pt x="106" y="510"/>
                </a:cubicBezTo>
                <a:cubicBezTo>
                  <a:pt x="107" y="508"/>
                  <a:pt x="105" y="508"/>
                  <a:pt x="106" y="506"/>
                </a:cubicBezTo>
                <a:close/>
                <a:moveTo>
                  <a:pt x="47" y="513"/>
                </a:moveTo>
                <a:cubicBezTo>
                  <a:pt x="47" y="514"/>
                  <a:pt x="45" y="514"/>
                  <a:pt x="44" y="514"/>
                </a:cubicBezTo>
                <a:cubicBezTo>
                  <a:pt x="44" y="514"/>
                  <a:pt x="44" y="514"/>
                  <a:pt x="44" y="514"/>
                </a:cubicBezTo>
                <a:cubicBezTo>
                  <a:pt x="43" y="514"/>
                  <a:pt x="43" y="514"/>
                  <a:pt x="43" y="514"/>
                </a:cubicBezTo>
                <a:cubicBezTo>
                  <a:pt x="44" y="515"/>
                  <a:pt x="43" y="515"/>
                  <a:pt x="43" y="516"/>
                </a:cubicBezTo>
                <a:cubicBezTo>
                  <a:pt x="43" y="516"/>
                  <a:pt x="43" y="516"/>
                  <a:pt x="43" y="516"/>
                </a:cubicBezTo>
                <a:cubicBezTo>
                  <a:pt x="42" y="517"/>
                  <a:pt x="41" y="517"/>
                  <a:pt x="41" y="518"/>
                </a:cubicBezTo>
                <a:cubicBezTo>
                  <a:pt x="41" y="518"/>
                  <a:pt x="41" y="518"/>
                  <a:pt x="41" y="518"/>
                </a:cubicBezTo>
                <a:cubicBezTo>
                  <a:pt x="40" y="518"/>
                  <a:pt x="40" y="519"/>
                  <a:pt x="39" y="519"/>
                </a:cubicBezTo>
                <a:cubicBezTo>
                  <a:pt x="37" y="519"/>
                  <a:pt x="35" y="519"/>
                  <a:pt x="32" y="519"/>
                </a:cubicBezTo>
                <a:cubicBezTo>
                  <a:pt x="32" y="521"/>
                  <a:pt x="31" y="522"/>
                  <a:pt x="32" y="523"/>
                </a:cubicBezTo>
                <a:cubicBezTo>
                  <a:pt x="32" y="523"/>
                  <a:pt x="32" y="524"/>
                  <a:pt x="32" y="524"/>
                </a:cubicBezTo>
                <a:cubicBezTo>
                  <a:pt x="32" y="525"/>
                  <a:pt x="33" y="527"/>
                  <a:pt x="33" y="528"/>
                </a:cubicBezTo>
                <a:cubicBezTo>
                  <a:pt x="33" y="528"/>
                  <a:pt x="33" y="528"/>
                  <a:pt x="33" y="529"/>
                </a:cubicBezTo>
                <a:cubicBezTo>
                  <a:pt x="34" y="529"/>
                  <a:pt x="34" y="529"/>
                  <a:pt x="34" y="530"/>
                </a:cubicBezTo>
                <a:cubicBezTo>
                  <a:pt x="34" y="530"/>
                  <a:pt x="34" y="530"/>
                  <a:pt x="34" y="530"/>
                </a:cubicBezTo>
                <a:cubicBezTo>
                  <a:pt x="35" y="530"/>
                  <a:pt x="36" y="530"/>
                  <a:pt x="36" y="531"/>
                </a:cubicBezTo>
                <a:cubicBezTo>
                  <a:pt x="38" y="531"/>
                  <a:pt x="38" y="529"/>
                  <a:pt x="39" y="529"/>
                </a:cubicBezTo>
                <a:cubicBezTo>
                  <a:pt x="40" y="529"/>
                  <a:pt x="40" y="529"/>
                  <a:pt x="40" y="529"/>
                </a:cubicBezTo>
                <a:cubicBezTo>
                  <a:pt x="40" y="529"/>
                  <a:pt x="40" y="528"/>
                  <a:pt x="40" y="528"/>
                </a:cubicBezTo>
                <a:cubicBezTo>
                  <a:pt x="41" y="527"/>
                  <a:pt x="42" y="526"/>
                  <a:pt x="42" y="525"/>
                </a:cubicBezTo>
                <a:cubicBezTo>
                  <a:pt x="43" y="524"/>
                  <a:pt x="43" y="524"/>
                  <a:pt x="43" y="524"/>
                </a:cubicBezTo>
                <a:cubicBezTo>
                  <a:pt x="43" y="523"/>
                  <a:pt x="43" y="522"/>
                  <a:pt x="43" y="521"/>
                </a:cubicBezTo>
                <a:cubicBezTo>
                  <a:pt x="44" y="520"/>
                  <a:pt x="46" y="520"/>
                  <a:pt x="46" y="517"/>
                </a:cubicBezTo>
                <a:cubicBezTo>
                  <a:pt x="47" y="517"/>
                  <a:pt x="47" y="517"/>
                  <a:pt x="47" y="516"/>
                </a:cubicBezTo>
                <a:cubicBezTo>
                  <a:pt x="47" y="516"/>
                  <a:pt x="47" y="516"/>
                  <a:pt x="47" y="516"/>
                </a:cubicBezTo>
                <a:cubicBezTo>
                  <a:pt x="47" y="515"/>
                  <a:pt x="47" y="515"/>
                  <a:pt x="48" y="513"/>
                </a:cubicBezTo>
                <a:cubicBezTo>
                  <a:pt x="48" y="513"/>
                  <a:pt x="47" y="513"/>
                  <a:pt x="47" y="513"/>
                </a:cubicBezTo>
                <a:close/>
                <a:moveTo>
                  <a:pt x="115" y="491"/>
                </a:moveTo>
                <a:cubicBezTo>
                  <a:pt x="115" y="494"/>
                  <a:pt x="112" y="494"/>
                  <a:pt x="111" y="497"/>
                </a:cubicBezTo>
                <a:cubicBezTo>
                  <a:pt x="109" y="497"/>
                  <a:pt x="108" y="498"/>
                  <a:pt x="106" y="499"/>
                </a:cubicBezTo>
                <a:cubicBezTo>
                  <a:pt x="107" y="500"/>
                  <a:pt x="105" y="501"/>
                  <a:pt x="105" y="502"/>
                </a:cubicBezTo>
                <a:cubicBezTo>
                  <a:pt x="105" y="503"/>
                  <a:pt x="104" y="504"/>
                  <a:pt x="104" y="505"/>
                </a:cubicBezTo>
                <a:cubicBezTo>
                  <a:pt x="104" y="505"/>
                  <a:pt x="104" y="505"/>
                  <a:pt x="104" y="505"/>
                </a:cubicBezTo>
                <a:cubicBezTo>
                  <a:pt x="104" y="505"/>
                  <a:pt x="104" y="505"/>
                  <a:pt x="105" y="505"/>
                </a:cubicBezTo>
                <a:cubicBezTo>
                  <a:pt x="106" y="505"/>
                  <a:pt x="107" y="506"/>
                  <a:pt x="109" y="505"/>
                </a:cubicBezTo>
                <a:cubicBezTo>
                  <a:pt x="109" y="505"/>
                  <a:pt x="109" y="505"/>
                  <a:pt x="109" y="505"/>
                </a:cubicBezTo>
                <a:cubicBezTo>
                  <a:pt x="110" y="504"/>
                  <a:pt x="110" y="504"/>
                  <a:pt x="110" y="504"/>
                </a:cubicBezTo>
                <a:cubicBezTo>
                  <a:pt x="110" y="504"/>
                  <a:pt x="110" y="504"/>
                  <a:pt x="110" y="504"/>
                </a:cubicBezTo>
                <a:cubicBezTo>
                  <a:pt x="111" y="502"/>
                  <a:pt x="113" y="502"/>
                  <a:pt x="113" y="501"/>
                </a:cubicBezTo>
                <a:cubicBezTo>
                  <a:pt x="114" y="501"/>
                  <a:pt x="114" y="501"/>
                  <a:pt x="114" y="501"/>
                </a:cubicBezTo>
                <a:cubicBezTo>
                  <a:pt x="114" y="500"/>
                  <a:pt x="115" y="500"/>
                  <a:pt x="115" y="500"/>
                </a:cubicBezTo>
                <a:cubicBezTo>
                  <a:pt x="116" y="497"/>
                  <a:pt x="118" y="496"/>
                  <a:pt x="117" y="491"/>
                </a:cubicBezTo>
                <a:cubicBezTo>
                  <a:pt x="117" y="491"/>
                  <a:pt x="116" y="490"/>
                  <a:pt x="115" y="491"/>
                </a:cubicBezTo>
                <a:close/>
                <a:moveTo>
                  <a:pt x="14" y="508"/>
                </a:moveTo>
                <a:cubicBezTo>
                  <a:pt x="12" y="509"/>
                  <a:pt x="13" y="507"/>
                  <a:pt x="10" y="508"/>
                </a:cubicBezTo>
                <a:cubicBezTo>
                  <a:pt x="10" y="509"/>
                  <a:pt x="8" y="509"/>
                  <a:pt x="8" y="511"/>
                </a:cubicBezTo>
                <a:cubicBezTo>
                  <a:pt x="9" y="514"/>
                  <a:pt x="11" y="516"/>
                  <a:pt x="10" y="520"/>
                </a:cubicBezTo>
                <a:cubicBezTo>
                  <a:pt x="13" y="520"/>
                  <a:pt x="13" y="518"/>
                  <a:pt x="13" y="516"/>
                </a:cubicBezTo>
                <a:cubicBezTo>
                  <a:pt x="14" y="516"/>
                  <a:pt x="13" y="514"/>
                  <a:pt x="14" y="514"/>
                </a:cubicBezTo>
                <a:cubicBezTo>
                  <a:pt x="14" y="514"/>
                  <a:pt x="14" y="514"/>
                  <a:pt x="14" y="514"/>
                </a:cubicBezTo>
                <a:cubicBezTo>
                  <a:pt x="15" y="513"/>
                  <a:pt x="15" y="512"/>
                  <a:pt x="15" y="510"/>
                </a:cubicBezTo>
                <a:cubicBezTo>
                  <a:pt x="15" y="510"/>
                  <a:pt x="14" y="509"/>
                  <a:pt x="14" y="508"/>
                </a:cubicBezTo>
                <a:close/>
                <a:moveTo>
                  <a:pt x="22" y="524"/>
                </a:moveTo>
                <a:cubicBezTo>
                  <a:pt x="22" y="524"/>
                  <a:pt x="21" y="524"/>
                  <a:pt x="20" y="524"/>
                </a:cubicBezTo>
                <a:cubicBezTo>
                  <a:pt x="19" y="526"/>
                  <a:pt x="19" y="530"/>
                  <a:pt x="20" y="531"/>
                </a:cubicBezTo>
                <a:cubicBezTo>
                  <a:pt x="21" y="531"/>
                  <a:pt x="23" y="530"/>
                  <a:pt x="23" y="530"/>
                </a:cubicBezTo>
                <a:cubicBezTo>
                  <a:pt x="24" y="529"/>
                  <a:pt x="27" y="530"/>
                  <a:pt x="26" y="527"/>
                </a:cubicBezTo>
                <a:cubicBezTo>
                  <a:pt x="26" y="525"/>
                  <a:pt x="23" y="526"/>
                  <a:pt x="22" y="524"/>
                </a:cubicBezTo>
                <a:close/>
                <a:moveTo>
                  <a:pt x="3" y="538"/>
                </a:moveTo>
                <a:cubicBezTo>
                  <a:pt x="1" y="538"/>
                  <a:pt x="0" y="538"/>
                  <a:pt x="0" y="540"/>
                </a:cubicBezTo>
                <a:cubicBezTo>
                  <a:pt x="0" y="540"/>
                  <a:pt x="1" y="541"/>
                  <a:pt x="2" y="541"/>
                </a:cubicBezTo>
                <a:cubicBezTo>
                  <a:pt x="3" y="541"/>
                  <a:pt x="3" y="542"/>
                  <a:pt x="5" y="541"/>
                </a:cubicBezTo>
                <a:cubicBezTo>
                  <a:pt x="4" y="538"/>
                  <a:pt x="8" y="540"/>
                  <a:pt x="6" y="536"/>
                </a:cubicBezTo>
                <a:cubicBezTo>
                  <a:pt x="4" y="535"/>
                  <a:pt x="5" y="538"/>
                  <a:pt x="3" y="538"/>
                </a:cubicBezTo>
                <a:close/>
                <a:moveTo>
                  <a:pt x="66" y="528"/>
                </a:moveTo>
                <a:cubicBezTo>
                  <a:pt x="66" y="528"/>
                  <a:pt x="65" y="528"/>
                  <a:pt x="65" y="528"/>
                </a:cubicBezTo>
                <a:cubicBezTo>
                  <a:pt x="65" y="527"/>
                  <a:pt x="66" y="525"/>
                  <a:pt x="64" y="524"/>
                </a:cubicBezTo>
                <a:cubicBezTo>
                  <a:pt x="65" y="525"/>
                  <a:pt x="64" y="525"/>
                  <a:pt x="64" y="525"/>
                </a:cubicBezTo>
                <a:cubicBezTo>
                  <a:pt x="62" y="528"/>
                  <a:pt x="60" y="524"/>
                  <a:pt x="58" y="525"/>
                </a:cubicBezTo>
                <a:cubicBezTo>
                  <a:pt x="58" y="527"/>
                  <a:pt x="55" y="527"/>
                  <a:pt x="55" y="530"/>
                </a:cubicBezTo>
                <a:cubicBezTo>
                  <a:pt x="54" y="530"/>
                  <a:pt x="55" y="534"/>
                  <a:pt x="55" y="535"/>
                </a:cubicBezTo>
                <a:cubicBezTo>
                  <a:pt x="56" y="535"/>
                  <a:pt x="56" y="537"/>
                  <a:pt x="57" y="537"/>
                </a:cubicBezTo>
                <a:cubicBezTo>
                  <a:pt x="58" y="537"/>
                  <a:pt x="58" y="537"/>
                  <a:pt x="58" y="538"/>
                </a:cubicBezTo>
                <a:cubicBezTo>
                  <a:pt x="62" y="538"/>
                  <a:pt x="64" y="537"/>
                  <a:pt x="66" y="535"/>
                </a:cubicBezTo>
                <a:cubicBezTo>
                  <a:pt x="65" y="534"/>
                  <a:pt x="68" y="529"/>
                  <a:pt x="66" y="528"/>
                </a:cubicBezTo>
                <a:close/>
                <a:moveTo>
                  <a:pt x="661" y="328"/>
                </a:moveTo>
                <a:cubicBezTo>
                  <a:pt x="660" y="327"/>
                  <a:pt x="658" y="327"/>
                  <a:pt x="658" y="326"/>
                </a:cubicBezTo>
                <a:cubicBezTo>
                  <a:pt x="657" y="326"/>
                  <a:pt x="656" y="325"/>
                  <a:pt x="656" y="326"/>
                </a:cubicBezTo>
                <a:cubicBezTo>
                  <a:pt x="656" y="326"/>
                  <a:pt x="656" y="326"/>
                  <a:pt x="656" y="326"/>
                </a:cubicBezTo>
                <a:cubicBezTo>
                  <a:pt x="656" y="327"/>
                  <a:pt x="655" y="326"/>
                  <a:pt x="655" y="326"/>
                </a:cubicBezTo>
                <a:cubicBezTo>
                  <a:pt x="655" y="327"/>
                  <a:pt x="655" y="327"/>
                  <a:pt x="655" y="327"/>
                </a:cubicBezTo>
                <a:cubicBezTo>
                  <a:pt x="655" y="328"/>
                  <a:pt x="653" y="327"/>
                  <a:pt x="653" y="327"/>
                </a:cubicBezTo>
                <a:cubicBezTo>
                  <a:pt x="653" y="327"/>
                  <a:pt x="653" y="328"/>
                  <a:pt x="653" y="328"/>
                </a:cubicBezTo>
                <a:cubicBezTo>
                  <a:pt x="653" y="328"/>
                  <a:pt x="652" y="328"/>
                  <a:pt x="651" y="328"/>
                </a:cubicBezTo>
                <a:cubicBezTo>
                  <a:pt x="649" y="327"/>
                  <a:pt x="648" y="326"/>
                  <a:pt x="647" y="324"/>
                </a:cubicBezTo>
                <a:cubicBezTo>
                  <a:pt x="648" y="323"/>
                  <a:pt x="648" y="322"/>
                  <a:pt x="649" y="322"/>
                </a:cubicBezTo>
                <a:cubicBezTo>
                  <a:pt x="650" y="321"/>
                  <a:pt x="650" y="321"/>
                  <a:pt x="650" y="321"/>
                </a:cubicBezTo>
                <a:cubicBezTo>
                  <a:pt x="652" y="316"/>
                  <a:pt x="648" y="321"/>
                  <a:pt x="647" y="318"/>
                </a:cubicBezTo>
                <a:cubicBezTo>
                  <a:pt x="649" y="318"/>
                  <a:pt x="651" y="318"/>
                  <a:pt x="651" y="316"/>
                </a:cubicBezTo>
                <a:cubicBezTo>
                  <a:pt x="649" y="316"/>
                  <a:pt x="649" y="314"/>
                  <a:pt x="647" y="315"/>
                </a:cubicBezTo>
                <a:cubicBezTo>
                  <a:pt x="646" y="315"/>
                  <a:pt x="643" y="317"/>
                  <a:pt x="643" y="315"/>
                </a:cubicBezTo>
                <a:cubicBezTo>
                  <a:pt x="643" y="315"/>
                  <a:pt x="645" y="314"/>
                  <a:pt x="644" y="314"/>
                </a:cubicBezTo>
                <a:cubicBezTo>
                  <a:pt x="643" y="314"/>
                  <a:pt x="642" y="315"/>
                  <a:pt x="641" y="316"/>
                </a:cubicBezTo>
                <a:cubicBezTo>
                  <a:pt x="639" y="316"/>
                  <a:pt x="638" y="318"/>
                  <a:pt x="634" y="318"/>
                </a:cubicBezTo>
                <a:cubicBezTo>
                  <a:pt x="634" y="318"/>
                  <a:pt x="634" y="319"/>
                  <a:pt x="633" y="318"/>
                </a:cubicBezTo>
                <a:cubicBezTo>
                  <a:pt x="633" y="318"/>
                  <a:pt x="632" y="318"/>
                  <a:pt x="631" y="318"/>
                </a:cubicBezTo>
                <a:cubicBezTo>
                  <a:pt x="631" y="320"/>
                  <a:pt x="628" y="319"/>
                  <a:pt x="628" y="321"/>
                </a:cubicBezTo>
                <a:cubicBezTo>
                  <a:pt x="626" y="320"/>
                  <a:pt x="626" y="323"/>
                  <a:pt x="625" y="323"/>
                </a:cubicBezTo>
                <a:cubicBezTo>
                  <a:pt x="622" y="324"/>
                  <a:pt x="621" y="326"/>
                  <a:pt x="618" y="326"/>
                </a:cubicBezTo>
                <a:cubicBezTo>
                  <a:pt x="618" y="327"/>
                  <a:pt x="618" y="328"/>
                  <a:pt x="617" y="327"/>
                </a:cubicBezTo>
                <a:cubicBezTo>
                  <a:pt x="616" y="328"/>
                  <a:pt x="615" y="329"/>
                  <a:pt x="613" y="330"/>
                </a:cubicBezTo>
                <a:cubicBezTo>
                  <a:pt x="613" y="331"/>
                  <a:pt x="611" y="331"/>
                  <a:pt x="611" y="332"/>
                </a:cubicBezTo>
                <a:cubicBezTo>
                  <a:pt x="611" y="333"/>
                  <a:pt x="610" y="333"/>
                  <a:pt x="610" y="334"/>
                </a:cubicBezTo>
                <a:cubicBezTo>
                  <a:pt x="611" y="336"/>
                  <a:pt x="612" y="338"/>
                  <a:pt x="615" y="338"/>
                </a:cubicBezTo>
                <a:cubicBezTo>
                  <a:pt x="616" y="340"/>
                  <a:pt x="617" y="342"/>
                  <a:pt x="619" y="342"/>
                </a:cubicBezTo>
                <a:cubicBezTo>
                  <a:pt x="619" y="339"/>
                  <a:pt x="621" y="337"/>
                  <a:pt x="625" y="337"/>
                </a:cubicBezTo>
                <a:cubicBezTo>
                  <a:pt x="626" y="338"/>
                  <a:pt x="627" y="339"/>
                  <a:pt x="627" y="340"/>
                </a:cubicBezTo>
                <a:cubicBezTo>
                  <a:pt x="626" y="340"/>
                  <a:pt x="627" y="341"/>
                  <a:pt x="626" y="342"/>
                </a:cubicBezTo>
                <a:cubicBezTo>
                  <a:pt x="627" y="342"/>
                  <a:pt x="627" y="343"/>
                  <a:pt x="627" y="343"/>
                </a:cubicBezTo>
                <a:cubicBezTo>
                  <a:pt x="627" y="344"/>
                  <a:pt x="627" y="345"/>
                  <a:pt x="627" y="345"/>
                </a:cubicBezTo>
                <a:cubicBezTo>
                  <a:pt x="627" y="346"/>
                  <a:pt x="627" y="346"/>
                  <a:pt x="627" y="347"/>
                </a:cubicBezTo>
                <a:cubicBezTo>
                  <a:pt x="628" y="347"/>
                  <a:pt x="629" y="349"/>
                  <a:pt x="630" y="349"/>
                </a:cubicBezTo>
                <a:cubicBezTo>
                  <a:pt x="631" y="349"/>
                  <a:pt x="633" y="350"/>
                  <a:pt x="635" y="350"/>
                </a:cubicBezTo>
                <a:cubicBezTo>
                  <a:pt x="637" y="352"/>
                  <a:pt x="638" y="355"/>
                  <a:pt x="641" y="357"/>
                </a:cubicBezTo>
                <a:cubicBezTo>
                  <a:pt x="641" y="356"/>
                  <a:pt x="642" y="355"/>
                  <a:pt x="644" y="355"/>
                </a:cubicBezTo>
                <a:cubicBezTo>
                  <a:pt x="644" y="354"/>
                  <a:pt x="645" y="354"/>
                  <a:pt x="646" y="354"/>
                </a:cubicBezTo>
                <a:cubicBezTo>
                  <a:pt x="646" y="353"/>
                  <a:pt x="646" y="353"/>
                  <a:pt x="647" y="353"/>
                </a:cubicBezTo>
                <a:cubicBezTo>
                  <a:pt x="647" y="352"/>
                  <a:pt x="648" y="353"/>
                  <a:pt x="649" y="352"/>
                </a:cubicBezTo>
                <a:cubicBezTo>
                  <a:pt x="649" y="352"/>
                  <a:pt x="649" y="351"/>
                  <a:pt x="649" y="351"/>
                </a:cubicBezTo>
                <a:cubicBezTo>
                  <a:pt x="650" y="350"/>
                  <a:pt x="651" y="350"/>
                  <a:pt x="651" y="350"/>
                </a:cubicBezTo>
                <a:cubicBezTo>
                  <a:pt x="652" y="349"/>
                  <a:pt x="651" y="348"/>
                  <a:pt x="652" y="349"/>
                </a:cubicBezTo>
                <a:cubicBezTo>
                  <a:pt x="651" y="346"/>
                  <a:pt x="653" y="346"/>
                  <a:pt x="653" y="344"/>
                </a:cubicBezTo>
                <a:cubicBezTo>
                  <a:pt x="653" y="344"/>
                  <a:pt x="653" y="343"/>
                  <a:pt x="654" y="343"/>
                </a:cubicBezTo>
                <a:cubicBezTo>
                  <a:pt x="654" y="343"/>
                  <a:pt x="654" y="343"/>
                  <a:pt x="654" y="343"/>
                </a:cubicBezTo>
                <a:cubicBezTo>
                  <a:pt x="654" y="342"/>
                  <a:pt x="654" y="341"/>
                  <a:pt x="655" y="342"/>
                </a:cubicBezTo>
                <a:cubicBezTo>
                  <a:pt x="655" y="340"/>
                  <a:pt x="657" y="340"/>
                  <a:pt x="658" y="339"/>
                </a:cubicBezTo>
                <a:cubicBezTo>
                  <a:pt x="658" y="339"/>
                  <a:pt x="658" y="337"/>
                  <a:pt x="658" y="337"/>
                </a:cubicBezTo>
                <a:cubicBezTo>
                  <a:pt x="659" y="337"/>
                  <a:pt x="660" y="337"/>
                  <a:pt x="660" y="337"/>
                </a:cubicBezTo>
                <a:cubicBezTo>
                  <a:pt x="660" y="334"/>
                  <a:pt x="663" y="334"/>
                  <a:pt x="662" y="331"/>
                </a:cubicBezTo>
                <a:cubicBezTo>
                  <a:pt x="662" y="330"/>
                  <a:pt x="661" y="329"/>
                  <a:pt x="661" y="328"/>
                </a:cubicBezTo>
                <a:close/>
                <a:moveTo>
                  <a:pt x="670" y="176"/>
                </a:moveTo>
                <a:cubicBezTo>
                  <a:pt x="670" y="176"/>
                  <a:pt x="670" y="176"/>
                  <a:pt x="670" y="176"/>
                </a:cubicBezTo>
                <a:cubicBezTo>
                  <a:pt x="670" y="175"/>
                  <a:pt x="667" y="176"/>
                  <a:pt x="667" y="172"/>
                </a:cubicBezTo>
                <a:cubicBezTo>
                  <a:pt x="667" y="172"/>
                  <a:pt x="667" y="172"/>
                  <a:pt x="667" y="172"/>
                </a:cubicBezTo>
                <a:cubicBezTo>
                  <a:pt x="667" y="172"/>
                  <a:pt x="667" y="172"/>
                  <a:pt x="666" y="172"/>
                </a:cubicBezTo>
                <a:cubicBezTo>
                  <a:pt x="666" y="169"/>
                  <a:pt x="666" y="169"/>
                  <a:pt x="666" y="169"/>
                </a:cubicBezTo>
                <a:cubicBezTo>
                  <a:pt x="662" y="169"/>
                  <a:pt x="662" y="166"/>
                  <a:pt x="659" y="166"/>
                </a:cubicBezTo>
                <a:cubicBezTo>
                  <a:pt x="658" y="166"/>
                  <a:pt x="657" y="166"/>
                  <a:pt x="657" y="165"/>
                </a:cubicBezTo>
                <a:cubicBezTo>
                  <a:pt x="655" y="165"/>
                  <a:pt x="653" y="166"/>
                  <a:pt x="650" y="166"/>
                </a:cubicBezTo>
                <a:cubicBezTo>
                  <a:pt x="648" y="167"/>
                  <a:pt x="647" y="168"/>
                  <a:pt x="644" y="168"/>
                </a:cubicBezTo>
                <a:cubicBezTo>
                  <a:pt x="642" y="168"/>
                  <a:pt x="642" y="171"/>
                  <a:pt x="640" y="170"/>
                </a:cubicBezTo>
                <a:cubicBezTo>
                  <a:pt x="639" y="170"/>
                  <a:pt x="638" y="171"/>
                  <a:pt x="638" y="170"/>
                </a:cubicBezTo>
                <a:cubicBezTo>
                  <a:pt x="637" y="170"/>
                  <a:pt x="637" y="170"/>
                  <a:pt x="637" y="169"/>
                </a:cubicBezTo>
                <a:cubicBezTo>
                  <a:pt x="637" y="169"/>
                  <a:pt x="636" y="169"/>
                  <a:pt x="636" y="170"/>
                </a:cubicBezTo>
                <a:cubicBezTo>
                  <a:pt x="634" y="168"/>
                  <a:pt x="632" y="165"/>
                  <a:pt x="629" y="164"/>
                </a:cubicBezTo>
                <a:cubicBezTo>
                  <a:pt x="629" y="164"/>
                  <a:pt x="629" y="164"/>
                  <a:pt x="628" y="164"/>
                </a:cubicBezTo>
                <a:cubicBezTo>
                  <a:pt x="627" y="164"/>
                  <a:pt x="626" y="163"/>
                  <a:pt x="625" y="163"/>
                </a:cubicBezTo>
                <a:cubicBezTo>
                  <a:pt x="625" y="163"/>
                  <a:pt x="625" y="163"/>
                  <a:pt x="625" y="163"/>
                </a:cubicBezTo>
                <a:cubicBezTo>
                  <a:pt x="625" y="163"/>
                  <a:pt x="625" y="163"/>
                  <a:pt x="625" y="163"/>
                </a:cubicBezTo>
                <a:cubicBezTo>
                  <a:pt x="625" y="163"/>
                  <a:pt x="625" y="163"/>
                  <a:pt x="625" y="162"/>
                </a:cubicBezTo>
                <a:cubicBezTo>
                  <a:pt x="623" y="162"/>
                  <a:pt x="622" y="162"/>
                  <a:pt x="622" y="163"/>
                </a:cubicBezTo>
                <a:cubicBezTo>
                  <a:pt x="621" y="163"/>
                  <a:pt x="619" y="163"/>
                  <a:pt x="619" y="164"/>
                </a:cubicBezTo>
                <a:cubicBezTo>
                  <a:pt x="618" y="164"/>
                  <a:pt x="617" y="163"/>
                  <a:pt x="617" y="161"/>
                </a:cubicBezTo>
                <a:cubicBezTo>
                  <a:pt x="618" y="160"/>
                  <a:pt x="617" y="160"/>
                  <a:pt x="616" y="159"/>
                </a:cubicBezTo>
                <a:cubicBezTo>
                  <a:pt x="613" y="158"/>
                  <a:pt x="612" y="160"/>
                  <a:pt x="609" y="160"/>
                </a:cubicBezTo>
                <a:cubicBezTo>
                  <a:pt x="609" y="158"/>
                  <a:pt x="608" y="158"/>
                  <a:pt x="606" y="158"/>
                </a:cubicBezTo>
                <a:cubicBezTo>
                  <a:pt x="606" y="156"/>
                  <a:pt x="605" y="156"/>
                  <a:pt x="605" y="155"/>
                </a:cubicBezTo>
                <a:cubicBezTo>
                  <a:pt x="603" y="155"/>
                  <a:pt x="603" y="155"/>
                  <a:pt x="603" y="155"/>
                </a:cubicBezTo>
                <a:cubicBezTo>
                  <a:pt x="603" y="156"/>
                  <a:pt x="602" y="156"/>
                  <a:pt x="600" y="156"/>
                </a:cubicBezTo>
                <a:cubicBezTo>
                  <a:pt x="600" y="157"/>
                  <a:pt x="599" y="157"/>
                  <a:pt x="599" y="158"/>
                </a:cubicBezTo>
                <a:cubicBezTo>
                  <a:pt x="598" y="160"/>
                  <a:pt x="594" y="158"/>
                  <a:pt x="592" y="159"/>
                </a:cubicBezTo>
                <a:cubicBezTo>
                  <a:pt x="592" y="158"/>
                  <a:pt x="591" y="157"/>
                  <a:pt x="591" y="156"/>
                </a:cubicBezTo>
                <a:cubicBezTo>
                  <a:pt x="591" y="145"/>
                  <a:pt x="591" y="145"/>
                  <a:pt x="591" y="145"/>
                </a:cubicBezTo>
                <a:cubicBezTo>
                  <a:pt x="591" y="142"/>
                  <a:pt x="589" y="142"/>
                  <a:pt x="590" y="140"/>
                </a:cubicBezTo>
                <a:cubicBezTo>
                  <a:pt x="586" y="141"/>
                  <a:pt x="585" y="138"/>
                  <a:pt x="582" y="139"/>
                </a:cubicBezTo>
                <a:cubicBezTo>
                  <a:pt x="581" y="138"/>
                  <a:pt x="580" y="137"/>
                  <a:pt x="580" y="136"/>
                </a:cubicBezTo>
                <a:cubicBezTo>
                  <a:pt x="578" y="136"/>
                  <a:pt x="576" y="134"/>
                  <a:pt x="575" y="133"/>
                </a:cubicBezTo>
                <a:cubicBezTo>
                  <a:pt x="573" y="132"/>
                  <a:pt x="571" y="132"/>
                  <a:pt x="570" y="130"/>
                </a:cubicBezTo>
                <a:cubicBezTo>
                  <a:pt x="566" y="130"/>
                  <a:pt x="565" y="129"/>
                  <a:pt x="560" y="129"/>
                </a:cubicBezTo>
                <a:cubicBezTo>
                  <a:pt x="558" y="130"/>
                  <a:pt x="560" y="134"/>
                  <a:pt x="559" y="136"/>
                </a:cubicBezTo>
                <a:cubicBezTo>
                  <a:pt x="557" y="136"/>
                  <a:pt x="554" y="137"/>
                  <a:pt x="553" y="136"/>
                </a:cubicBezTo>
                <a:cubicBezTo>
                  <a:pt x="552" y="136"/>
                  <a:pt x="551" y="136"/>
                  <a:pt x="550" y="135"/>
                </a:cubicBezTo>
                <a:cubicBezTo>
                  <a:pt x="549" y="135"/>
                  <a:pt x="549" y="134"/>
                  <a:pt x="549" y="134"/>
                </a:cubicBezTo>
                <a:cubicBezTo>
                  <a:pt x="547" y="134"/>
                  <a:pt x="545" y="133"/>
                  <a:pt x="545" y="135"/>
                </a:cubicBezTo>
                <a:cubicBezTo>
                  <a:pt x="544" y="134"/>
                  <a:pt x="544" y="133"/>
                  <a:pt x="542" y="133"/>
                </a:cubicBezTo>
                <a:cubicBezTo>
                  <a:pt x="542" y="132"/>
                  <a:pt x="540" y="133"/>
                  <a:pt x="540" y="131"/>
                </a:cubicBezTo>
                <a:cubicBezTo>
                  <a:pt x="535" y="131"/>
                  <a:pt x="535" y="131"/>
                  <a:pt x="535" y="131"/>
                </a:cubicBezTo>
                <a:cubicBezTo>
                  <a:pt x="534" y="131"/>
                  <a:pt x="534" y="130"/>
                  <a:pt x="534" y="129"/>
                </a:cubicBezTo>
                <a:cubicBezTo>
                  <a:pt x="533" y="130"/>
                  <a:pt x="532" y="130"/>
                  <a:pt x="532" y="131"/>
                </a:cubicBezTo>
                <a:cubicBezTo>
                  <a:pt x="531" y="130"/>
                  <a:pt x="529" y="131"/>
                  <a:pt x="529" y="129"/>
                </a:cubicBezTo>
                <a:cubicBezTo>
                  <a:pt x="528" y="129"/>
                  <a:pt x="528" y="128"/>
                  <a:pt x="526" y="128"/>
                </a:cubicBezTo>
                <a:cubicBezTo>
                  <a:pt x="526" y="127"/>
                  <a:pt x="524" y="126"/>
                  <a:pt x="523" y="125"/>
                </a:cubicBezTo>
                <a:cubicBezTo>
                  <a:pt x="523" y="123"/>
                  <a:pt x="522" y="123"/>
                  <a:pt x="521" y="122"/>
                </a:cubicBezTo>
                <a:cubicBezTo>
                  <a:pt x="520" y="123"/>
                  <a:pt x="519" y="123"/>
                  <a:pt x="519" y="124"/>
                </a:cubicBezTo>
                <a:cubicBezTo>
                  <a:pt x="517" y="123"/>
                  <a:pt x="512" y="126"/>
                  <a:pt x="510" y="124"/>
                </a:cubicBezTo>
                <a:cubicBezTo>
                  <a:pt x="510" y="124"/>
                  <a:pt x="510" y="123"/>
                  <a:pt x="510" y="123"/>
                </a:cubicBezTo>
                <a:cubicBezTo>
                  <a:pt x="510" y="123"/>
                  <a:pt x="509" y="123"/>
                  <a:pt x="509" y="123"/>
                </a:cubicBezTo>
                <a:cubicBezTo>
                  <a:pt x="509" y="123"/>
                  <a:pt x="509" y="122"/>
                  <a:pt x="509" y="122"/>
                </a:cubicBezTo>
                <a:cubicBezTo>
                  <a:pt x="507" y="122"/>
                  <a:pt x="505" y="122"/>
                  <a:pt x="504" y="121"/>
                </a:cubicBezTo>
                <a:cubicBezTo>
                  <a:pt x="504" y="121"/>
                  <a:pt x="504" y="121"/>
                  <a:pt x="504" y="120"/>
                </a:cubicBezTo>
                <a:cubicBezTo>
                  <a:pt x="504" y="120"/>
                  <a:pt x="503" y="120"/>
                  <a:pt x="503" y="120"/>
                </a:cubicBezTo>
                <a:cubicBezTo>
                  <a:pt x="503" y="119"/>
                  <a:pt x="502" y="119"/>
                  <a:pt x="501" y="119"/>
                </a:cubicBezTo>
                <a:cubicBezTo>
                  <a:pt x="501" y="117"/>
                  <a:pt x="501" y="116"/>
                  <a:pt x="501" y="115"/>
                </a:cubicBezTo>
                <a:cubicBezTo>
                  <a:pt x="499" y="114"/>
                  <a:pt x="497" y="113"/>
                  <a:pt x="493" y="113"/>
                </a:cubicBezTo>
                <a:cubicBezTo>
                  <a:pt x="493" y="111"/>
                  <a:pt x="492" y="110"/>
                  <a:pt x="491" y="108"/>
                </a:cubicBezTo>
                <a:cubicBezTo>
                  <a:pt x="490" y="108"/>
                  <a:pt x="489" y="108"/>
                  <a:pt x="489" y="108"/>
                </a:cubicBezTo>
                <a:cubicBezTo>
                  <a:pt x="489" y="108"/>
                  <a:pt x="489" y="107"/>
                  <a:pt x="489" y="107"/>
                </a:cubicBezTo>
                <a:cubicBezTo>
                  <a:pt x="488" y="107"/>
                  <a:pt x="488" y="107"/>
                  <a:pt x="487" y="107"/>
                </a:cubicBezTo>
                <a:cubicBezTo>
                  <a:pt x="487" y="107"/>
                  <a:pt x="486" y="106"/>
                  <a:pt x="485" y="106"/>
                </a:cubicBezTo>
                <a:cubicBezTo>
                  <a:pt x="485" y="106"/>
                  <a:pt x="486" y="105"/>
                  <a:pt x="485" y="105"/>
                </a:cubicBezTo>
                <a:cubicBezTo>
                  <a:pt x="485" y="105"/>
                  <a:pt x="482" y="106"/>
                  <a:pt x="482" y="105"/>
                </a:cubicBezTo>
                <a:cubicBezTo>
                  <a:pt x="482" y="105"/>
                  <a:pt x="482" y="104"/>
                  <a:pt x="482" y="104"/>
                </a:cubicBezTo>
                <a:cubicBezTo>
                  <a:pt x="481" y="104"/>
                  <a:pt x="480" y="104"/>
                  <a:pt x="480" y="103"/>
                </a:cubicBezTo>
                <a:cubicBezTo>
                  <a:pt x="478" y="103"/>
                  <a:pt x="479" y="105"/>
                  <a:pt x="476" y="104"/>
                </a:cubicBezTo>
                <a:cubicBezTo>
                  <a:pt x="475" y="104"/>
                  <a:pt x="474" y="103"/>
                  <a:pt x="473" y="103"/>
                </a:cubicBezTo>
                <a:cubicBezTo>
                  <a:pt x="472" y="97"/>
                  <a:pt x="478" y="98"/>
                  <a:pt x="476" y="92"/>
                </a:cubicBezTo>
                <a:cubicBezTo>
                  <a:pt x="476" y="91"/>
                  <a:pt x="474" y="91"/>
                  <a:pt x="473" y="91"/>
                </a:cubicBezTo>
                <a:cubicBezTo>
                  <a:pt x="471" y="91"/>
                  <a:pt x="470" y="91"/>
                  <a:pt x="468" y="91"/>
                </a:cubicBezTo>
                <a:cubicBezTo>
                  <a:pt x="468" y="88"/>
                  <a:pt x="466" y="88"/>
                  <a:pt x="465" y="87"/>
                </a:cubicBezTo>
                <a:cubicBezTo>
                  <a:pt x="465" y="83"/>
                  <a:pt x="466" y="83"/>
                  <a:pt x="464" y="80"/>
                </a:cubicBezTo>
                <a:cubicBezTo>
                  <a:pt x="463" y="80"/>
                  <a:pt x="463" y="79"/>
                  <a:pt x="461" y="79"/>
                </a:cubicBezTo>
                <a:cubicBezTo>
                  <a:pt x="460" y="79"/>
                  <a:pt x="459" y="80"/>
                  <a:pt x="458" y="80"/>
                </a:cubicBezTo>
                <a:cubicBezTo>
                  <a:pt x="458" y="81"/>
                  <a:pt x="456" y="81"/>
                  <a:pt x="456" y="82"/>
                </a:cubicBezTo>
                <a:cubicBezTo>
                  <a:pt x="451" y="82"/>
                  <a:pt x="451" y="82"/>
                  <a:pt x="451" y="82"/>
                </a:cubicBezTo>
                <a:cubicBezTo>
                  <a:pt x="451" y="85"/>
                  <a:pt x="448" y="80"/>
                  <a:pt x="448" y="83"/>
                </a:cubicBezTo>
                <a:cubicBezTo>
                  <a:pt x="446" y="82"/>
                  <a:pt x="444" y="81"/>
                  <a:pt x="441" y="81"/>
                </a:cubicBezTo>
                <a:cubicBezTo>
                  <a:pt x="440" y="79"/>
                  <a:pt x="439" y="78"/>
                  <a:pt x="435" y="79"/>
                </a:cubicBezTo>
                <a:cubicBezTo>
                  <a:pt x="435" y="77"/>
                  <a:pt x="434" y="77"/>
                  <a:pt x="434" y="76"/>
                </a:cubicBezTo>
                <a:cubicBezTo>
                  <a:pt x="434" y="76"/>
                  <a:pt x="434" y="76"/>
                  <a:pt x="434" y="76"/>
                </a:cubicBezTo>
                <a:cubicBezTo>
                  <a:pt x="434" y="74"/>
                  <a:pt x="431" y="74"/>
                  <a:pt x="430" y="73"/>
                </a:cubicBezTo>
                <a:cubicBezTo>
                  <a:pt x="430" y="73"/>
                  <a:pt x="430" y="73"/>
                  <a:pt x="430" y="73"/>
                </a:cubicBezTo>
                <a:cubicBezTo>
                  <a:pt x="429" y="73"/>
                  <a:pt x="428" y="72"/>
                  <a:pt x="426" y="72"/>
                </a:cubicBezTo>
                <a:cubicBezTo>
                  <a:pt x="425" y="70"/>
                  <a:pt x="423" y="70"/>
                  <a:pt x="421" y="69"/>
                </a:cubicBezTo>
                <a:cubicBezTo>
                  <a:pt x="417" y="69"/>
                  <a:pt x="414" y="70"/>
                  <a:pt x="411" y="71"/>
                </a:cubicBezTo>
                <a:cubicBezTo>
                  <a:pt x="411" y="72"/>
                  <a:pt x="411" y="72"/>
                  <a:pt x="410" y="71"/>
                </a:cubicBezTo>
                <a:cubicBezTo>
                  <a:pt x="410" y="71"/>
                  <a:pt x="408" y="70"/>
                  <a:pt x="407" y="70"/>
                </a:cubicBezTo>
                <a:cubicBezTo>
                  <a:pt x="407" y="69"/>
                  <a:pt x="405" y="70"/>
                  <a:pt x="404" y="70"/>
                </a:cubicBezTo>
                <a:cubicBezTo>
                  <a:pt x="404" y="68"/>
                  <a:pt x="403" y="67"/>
                  <a:pt x="402" y="67"/>
                </a:cubicBezTo>
                <a:cubicBezTo>
                  <a:pt x="402" y="66"/>
                  <a:pt x="400" y="66"/>
                  <a:pt x="400" y="66"/>
                </a:cubicBezTo>
                <a:cubicBezTo>
                  <a:pt x="399" y="66"/>
                  <a:pt x="399" y="65"/>
                  <a:pt x="398" y="65"/>
                </a:cubicBezTo>
                <a:cubicBezTo>
                  <a:pt x="397" y="63"/>
                  <a:pt x="396" y="62"/>
                  <a:pt x="395" y="60"/>
                </a:cubicBezTo>
                <a:cubicBezTo>
                  <a:pt x="394" y="60"/>
                  <a:pt x="394" y="59"/>
                  <a:pt x="393" y="59"/>
                </a:cubicBezTo>
                <a:cubicBezTo>
                  <a:pt x="392" y="59"/>
                  <a:pt x="391" y="57"/>
                  <a:pt x="388" y="58"/>
                </a:cubicBezTo>
                <a:cubicBezTo>
                  <a:pt x="388" y="58"/>
                  <a:pt x="388" y="59"/>
                  <a:pt x="387" y="59"/>
                </a:cubicBezTo>
                <a:cubicBezTo>
                  <a:pt x="387" y="59"/>
                  <a:pt x="384" y="59"/>
                  <a:pt x="385" y="62"/>
                </a:cubicBezTo>
                <a:cubicBezTo>
                  <a:pt x="384" y="62"/>
                  <a:pt x="384" y="62"/>
                  <a:pt x="384" y="62"/>
                </a:cubicBezTo>
                <a:cubicBezTo>
                  <a:pt x="383" y="62"/>
                  <a:pt x="383" y="61"/>
                  <a:pt x="384" y="61"/>
                </a:cubicBezTo>
                <a:cubicBezTo>
                  <a:pt x="384" y="60"/>
                  <a:pt x="384" y="59"/>
                  <a:pt x="384" y="59"/>
                </a:cubicBezTo>
                <a:cubicBezTo>
                  <a:pt x="382" y="59"/>
                  <a:pt x="380" y="59"/>
                  <a:pt x="379" y="58"/>
                </a:cubicBezTo>
                <a:cubicBezTo>
                  <a:pt x="378" y="58"/>
                  <a:pt x="377" y="58"/>
                  <a:pt x="377" y="58"/>
                </a:cubicBezTo>
                <a:cubicBezTo>
                  <a:pt x="376" y="58"/>
                  <a:pt x="375" y="59"/>
                  <a:pt x="376" y="59"/>
                </a:cubicBezTo>
                <a:cubicBezTo>
                  <a:pt x="374" y="59"/>
                  <a:pt x="373" y="58"/>
                  <a:pt x="372" y="58"/>
                </a:cubicBezTo>
                <a:cubicBezTo>
                  <a:pt x="371" y="58"/>
                  <a:pt x="371" y="60"/>
                  <a:pt x="369" y="60"/>
                </a:cubicBezTo>
                <a:cubicBezTo>
                  <a:pt x="365" y="59"/>
                  <a:pt x="359" y="59"/>
                  <a:pt x="356" y="57"/>
                </a:cubicBezTo>
                <a:cubicBezTo>
                  <a:pt x="354" y="57"/>
                  <a:pt x="352" y="57"/>
                  <a:pt x="350" y="57"/>
                </a:cubicBezTo>
                <a:cubicBezTo>
                  <a:pt x="350" y="56"/>
                  <a:pt x="349" y="56"/>
                  <a:pt x="348" y="56"/>
                </a:cubicBezTo>
                <a:cubicBezTo>
                  <a:pt x="348" y="55"/>
                  <a:pt x="348" y="55"/>
                  <a:pt x="347" y="55"/>
                </a:cubicBezTo>
                <a:cubicBezTo>
                  <a:pt x="347" y="55"/>
                  <a:pt x="347" y="55"/>
                  <a:pt x="347" y="55"/>
                </a:cubicBezTo>
                <a:cubicBezTo>
                  <a:pt x="347" y="55"/>
                  <a:pt x="347" y="55"/>
                  <a:pt x="347" y="54"/>
                </a:cubicBezTo>
                <a:cubicBezTo>
                  <a:pt x="346" y="53"/>
                  <a:pt x="346" y="52"/>
                  <a:pt x="344" y="53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3" y="53"/>
                  <a:pt x="343" y="53"/>
                  <a:pt x="343" y="53"/>
                </a:cubicBezTo>
                <a:cubicBezTo>
                  <a:pt x="343" y="52"/>
                  <a:pt x="342" y="52"/>
                  <a:pt x="341" y="52"/>
                </a:cubicBezTo>
                <a:cubicBezTo>
                  <a:pt x="341" y="52"/>
                  <a:pt x="341" y="51"/>
                  <a:pt x="341" y="51"/>
                </a:cubicBezTo>
                <a:cubicBezTo>
                  <a:pt x="339" y="51"/>
                  <a:pt x="338" y="49"/>
                  <a:pt x="337" y="49"/>
                </a:cubicBezTo>
                <a:cubicBezTo>
                  <a:pt x="337" y="49"/>
                  <a:pt x="337" y="49"/>
                  <a:pt x="337" y="49"/>
                </a:cubicBezTo>
                <a:cubicBezTo>
                  <a:pt x="336" y="49"/>
                  <a:pt x="335" y="48"/>
                  <a:pt x="334" y="47"/>
                </a:cubicBezTo>
                <a:cubicBezTo>
                  <a:pt x="333" y="47"/>
                  <a:pt x="332" y="47"/>
                  <a:pt x="332" y="46"/>
                </a:cubicBezTo>
                <a:cubicBezTo>
                  <a:pt x="331" y="46"/>
                  <a:pt x="330" y="46"/>
                  <a:pt x="329" y="45"/>
                </a:cubicBezTo>
                <a:cubicBezTo>
                  <a:pt x="329" y="45"/>
                  <a:pt x="329" y="45"/>
                  <a:pt x="328" y="45"/>
                </a:cubicBezTo>
                <a:cubicBezTo>
                  <a:pt x="328" y="44"/>
                  <a:pt x="326" y="45"/>
                  <a:pt x="326" y="44"/>
                </a:cubicBezTo>
                <a:cubicBezTo>
                  <a:pt x="326" y="44"/>
                  <a:pt x="326" y="43"/>
                  <a:pt x="326" y="43"/>
                </a:cubicBezTo>
                <a:cubicBezTo>
                  <a:pt x="326" y="44"/>
                  <a:pt x="326" y="43"/>
                  <a:pt x="326" y="43"/>
                </a:cubicBezTo>
                <a:cubicBezTo>
                  <a:pt x="326" y="42"/>
                  <a:pt x="325" y="42"/>
                  <a:pt x="325" y="42"/>
                </a:cubicBezTo>
                <a:cubicBezTo>
                  <a:pt x="325" y="42"/>
                  <a:pt x="325" y="42"/>
                  <a:pt x="325" y="41"/>
                </a:cubicBezTo>
                <a:cubicBezTo>
                  <a:pt x="324" y="41"/>
                  <a:pt x="324" y="41"/>
                  <a:pt x="323" y="41"/>
                </a:cubicBezTo>
                <a:cubicBezTo>
                  <a:pt x="323" y="41"/>
                  <a:pt x="323" y="41"/>
                  <a:pt x="323" y="41"/>
                </a:cubicBezTo>
                <a:cubicBezTo>
                  <a:pt x="322" y="40"/>
                  <a:pt x="321" y="40"/>
                  <a:pt x="320" y="3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9" y="36"/>
                  <a:pt x="317" y="37"/>
                  <a:pt x="315" y="38"/>
                </a:cubicBezTo>
                <a:cubicBezTo>
                  <a:pt x="315" y="37"/>
                  <a:pt x="315" y="37"/>
                  <a:pt x="315" y="37"/>
                </a:cubicBezTo>
                <a:cubicBezTo>
                  <a:pt x="312" y="37"/>
                  <a:pt x="311" y="36"/>
                  <a:pt x="308" y="36"/>
                </a:cubicBezTo>
                <a:cubicBezTo>
                  <a:pt x="306" y="32"/>
                  <a:pt x="304" y="29"/>
                  <a:pt x="301" y="27"/>
                </a:cubicBezTo>
                <a:cubicBezTo>
                  <a:pt x="300" y="27"/>
                  <a:pt x="300" y="29"/>
                  <a:pt x="299" y="29"/>
                </a:cubicBezTo>
                <a:cubicBezTo>
                  <a:pt x="295" y="28"/>
                  <a:pt x="295" y="31"/>
                  <a:pt x="291" y="30"/>
                </a:cubicBezTo>
                <a:cubicBezTo>
                  <a:pt x="288" y="31"/>
                  <a:pt x="288" y="28"/>
                  <a:pt x="286" y="28"/>
                </a:cubicBezTo>
                <a:cubicBezTo>
                  <a:pt x="281" y="28"/>
                  <a:pt x="279" y="26"/>
                  <a:pt x="275" y="27"/>
                </a:cubicBezTo>
                <a:cubicBezTo>
                  <a:pt x="275" y="27"/>
                  <a:pt x="274" y="27"/>
                  <a:pt x="274" y="27"/>
                </a:cubicBezTo>
                <a:cubicBezTo>
                  <a:pt x="274" y="27"/>
                  <a:pt x="273" y="27"/>
                  <a:pt x="273" y="26"/>
                </a:cubicBezTo>
                <a:cubicBezTo>
                  <a:pt x="272" y="26"/>
                  <a:pt x="272" y="25"/>
                  <a:pt x="269" y="25"/>
                </a:cubicBezTo>
                <a:cubicBezTo>
                  <a:pt x="269" y="25"/>
                  <a:pt x="269" y="25"/>
                  <a:pt x="269" y="25"/>
                </a:cubicBezTo>
                <a:cubicBezTo>
                  <a:pt x="268" y="25"/>
                  <a:pt x="268" y="25"/>
                  <a:pt x="268" y="25"/>
                </a:cubicBezTo>
                <a:cubicBezTo>
                  <a:pt x="268" y="25"/>
                  <a:pt x="268" y="25"/>
                  <a:pt x="268" y="25"/>
                </a:cubicBezTo>
                <a:cubicBezTo>
                  <a:pt x="266" y="25"/>
                  <a:pt x="265" y="24"/>
                  <a:pt x="263" y="23"/>
                </a:cubicBezTo>
                <a:cubicBezTo>
                  <a:pt x="263" y="23"/>
                  <a:pt x="263" y="23"/>
                  <a:pt x="263" y="23"/>
                </a:cubicBezTo>
                <a:cubicBezTo>
                  <a:pt x="262" y="23"/>
                  <a:pt x="262" y="23"/>
                  <a:pt x="262" y="24"/>
                </a:cubicBezTo>
                <a:cubicBezTo>
                  <a:pt x="260" y="24"/>
                  <a:pt x="259" y="22"/>
                  <a:pt x="257" y="21"/>
                </a:cubicBezTo>
                <a:cubicBezTo>
                  <a:pt x="255" y="21"/>
                  <a:pt x="254" y="22"/>
                  <a:pt x="253" y="22"/>
                </a:cubicBezTo>
                <a:cubicBezTo>
                  <a:pt x="252" y="22"/>
                  <a:pt x="251" y="22"/>
                  <a:pt x="251" y="22"/>
                </a:cubicBezTo>
                <a:cubicBezTo>
                  <a:pt x="251" y="22"/>
                  <a:pt x="251" y="22"/>
                  <a:pt x="251" y="22"/>
                </a:cubicBezTo>
                <a:cubicBezTo>
                  <a:pt x="251" y="22"/>
                  <a:pt x="251" y="22"/>
                  <a:pt x="251" y="21"/>
                </a:cubicBezTo>
                <a:cubicBezTo>
                  <a:pt x="250" y="20"/>
                  <a:pt x="249" y="20"/>
                  <a:pt x="247" y="20"/>
                </a:cubicBezTo>
                <a:cubicBezTo>
                  <a:pt x="247" y="20"/>
                  <a:pt x="247" y="20"/>
                  <a:pt x="247" y="20"/>
                </a:cubicBezTo>
                <a:cubicBezTo>
                  <a:pt x="246" y="20"/>
                  <a:pt x="245" y="20"/>
                  <a:pt x="245" y="20"/>
                </a:cubicBezTo>
                <a:cubicBezTo>
                  <a:pt x="244" y="18"/>
                  <a:pt x="243" y="18"/>
                  <a:pt x="243" y="17"/>
                </a:cubicBezTo>
                <a:cubicBezTo>
                  <a:pt x="242" y="16"/>
                  <a:pt x="242" y="15"/>
                  <a:pt x="241" y="15"/>
                </a:cubicBezTo>
                <a:cubicBezTo>
                  <a:pt x="241" y="13"/>
                  <a:pt x="241" y="11"/>
                  <a:pt x="240" y="10"/>
                </a:cubicBezTo>
                <a:cubicBezTo>
                  <a:pt x="240" y="8"/>
                  <a:pt x="237" y="9"/>
                  <a:pt x="237" y="6"/>
                </a:cubicBezTo>
                <a:cubicBezTo>
                  <a:pt x="236" y="6"/>
                  <a:pt x="235" y="6"/>
                  <a:pt x="234" y="6"/>
                </a:cubicBezTo>
                <a:cubicBezTo>
                  <a:pt x="233" y="6"/>
                  <a:pt x="232" y="6"/>
                  <a:pt x="232" y="7"/>
                </a:cubicBezTo>
                <a:cubicBezTo>
                  <a:pt x="231" y="7"/>
                  <a:pt x="231" y="6"/>
                  <a:pt x="231" y="5"/>
                </a:cubicBezTo>
                <a:cubicBezTo>
                  <a:pt x="231" y="5"/>
                  <a:pt x="230" y="5"/>
                  <a:pt x="229" y="5"/>
                </a:cubicBezTo>
                <a:cubicBezTo>
                  <a:pt x="229" y="5"/>
                  <a:pt x="228" y="4"/>
                  <a:pt x="229" y="3"/>
                </a:cubicBezTo>
                <a:cubicBezTo>
                  <a:pt x="229" y="3"/>
                  <a:pt x="229" y="2"/>
                  <a:pt x="229" y="1"/>
                </a:cubicBezTo>
                <a:cubicBezTo>
                  <a:pt x="229" y="1"/>
                  <a:pt x="228" y="1"/>
                  <a:pt x="228" y="1"/>
                </a:cubicBezTo>
                <a:cubicBezTo>
                  <a:pt x="228" y="1"/>
                  <a:pt x="228" y="1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27" y="3"/>
                  <a:pt x="223" y="2"/>
                  <a:pt x="223" y="3"/>
                </a:cubicBezTo>
                <a:cubicBezTo>
                  <a:pt x="223" y="3"/>
                  <a:pt x="223" y="3"/>
                  <a:pt x="223" y="3"/>
                </a:cubicBezTo>
                <a:cubicBezTo>
                  <a:pt x="222" y="4"/>
                  <a:pt x="221" y="5"/>
                  <a:pt x="220" y="4"/>
                </a:cubicBezTo>
                <a:cubicBezTo>
                  <a:pt x="220" y="3"/>
                  <a:pt x="221" y="2"/>
                  <a:pt x="222" y="0"/>
                </a:cubicBezTo>
                <a:cubicBezTo>
                  <a:pt x="220" y="0"/>
                  <a:pt x="219" y="0"/>
                  <a:pt x="217" y="0"/>
                </a:cubicBezTo>
                <a:cubicBezTo>
                  <a:pt x="217" y="0"/>
                  <a:pt x="217" y="0"/>
                  <a:pt x="217" y="1"/>
                </a:cubicBezTo>
                <a:cubicBezTo>
                  <a:pt x="215" y="0"/>
                  <a:pt x="214" y="3"/>
                  <a:pt x="212" y="2"/>
                </a:cubicBezTo>
                <a:cubicBezTo>
                  <a:pt x="212" y="2"/>
                  <a:pt x="212" y="2"/>
                  <a:pt x="212" y="2"/>
                </a:cubicBezTo>
                <a:cubicBezTo>
                  <a:pt x="211" y="2"/>
                  <a:pt x="211" y="3"/>
                  <a:pt x="211" y="3"/>
                </a:cubicBezTo>
                <a:cubicBezTo>
                  <a:pt x="211" y="3"/>
                  <a:pt x="210" y="3"/>
                  <a:pt x="209" y="3"/>
                </a:cubicBezTo>
                <a:cubicBezTo>
                  <a:pt x="209" y="3"/>
                  <a:pt x="209" y="3"/>
                  <a:pt x="209" y="3"/>
                </a:cubicBezTo>
                <a:cubicBezTo>
                  <a:pt x="207" y="4"/>
                  <a:pt x="207" y="5"/>
                  <a:pt x="205" y="5"/>
                </a:cubicBezTo>
                <a:cubicBezTo>
                  <a:pt x="205" y="5"/>
                  <a:pt x="205" y="5"/>
                  <a:pt x="205" y="5"/>
                </a:cubicBezTo>
                <a:cubicBezTo>
                  <a:pt x="204" y="7"/>
                  <a:pt x="202" y="6"/>
                  <a:pt x="201" y="7"/>
                </a:cubicBezTo>
                <a:cubicBezTo>
                  <a:pt x="200" y="7"/>
                  <a:pt x="200" y="7"/>
                  <a:pt x="200" y="7"/>
                </a:cubicBezTo>
                <a:cubicBezTo>
                  <a:pt x="199" y="7"/>
                  <a:pt x="199" y="8"/>
                  <a:pt x="198" y="8"/>
                </a:cubicBezTo>
                <a:cubicBezTo>
                  <a:pt x="197" y="9"/>
                  <a:pt x="198" y="10"/>
                  <a:pt x="196" y="11"/>
                </a:cubicBezTo>
                <a:cubicBezTo>
                  <a:pt x="198" y="14"/>
                  <a:pt x="202" y="17"/>
                  <a:pt x="200" y="21"/>
                </a:cubicBezTo>
                <a:cubicBezTo>
                  <a:pt x="199" y="21"/>
                  <a:pt x="200" y="18"/>
                  <a:pt x="199" y="18"/>
                </a:cubicBezTo>
                <a:cubicBezTo>
                  <a:pt x="199" y="18"/>
                  <a:pt x="198" y="18"/>
                  <a:pt x="198" y="18"/>
                </a:cubicBezTo>
                <a:cubicBezTo>
                  <a:pt x="198" y="17"/>
                  <a:pt x="197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4" y="18"/>
                  <a:pt x="194" y="18"/>
                  <a:pt x="194" y="19"/>
                </a:cubicBezTo>
                <a:cubicBezTo>
                  <a:pt x="193" y="18"/>
                  <a:pt x="192" y="18"/>
                  <a:pt x="192" y="16"/>
                </a:cubicBezTo>
                <a:cubicBezTo>
                  <a:pt x="192" y="16"/>
                  <a:pt x="191" y="17"/>
                  <a:pt x="191" y="17"/>
                </a:cubicBezTo>
                <a:cubicBezTo>
                  <a:pt x="191" y="17"/>
                  <a:pt x="191" y="17"/>
                  <a:pt x="190" y="17"/>
                </a:cubicBezTo>
                <a:cubicBezTo>
                  <a:pt x="189" y="18"/>
                  <a:pt x="187" y="18"/>
                  <a:pt x="186" y="18"/>
                </a:cubicBezTo>
                <a:cubicBezTo>
                  <a:pt x="186" y="18"/>
                  <a:pt x="185" y="18"/>
                  <a:pt x="185" y="18"/>
                </a:cubicBezTo>
                <a:cubicBezTo>
                  <a:pt x="183" y="18"/>
                  <a:pt x="181" y="18"/>
                  <a:pt x="179" y="18"/>
                </a:cubicBezTo>
                <a:cubicBezTo>
                  <a:pt x="178" y="17"/>
                  <a:pt x="176" y="18"/>
                  <a:pt x="176" y="16"/>
                </a:cubicBezTo>
                <a:cubicBezTo>
                  <a:pt x="174" y="16"/>
                  <a:pt x="174" y="15"/>
                  <a:pt x="173" y="14"/>
                </a:cubicBezTo>
                <a:cubicBezTo>
                  <a:pt x="171" y="14"/>
                  <a:pt x="172" y="17"/>
                  <a:pt x="170" y="16"/>
                </a:cubicBezTo>
                <a:cubicBezTo>
                  <a:pt x="167" y="16"/>
                  <a:pt x="167" y="19"/>
                  <a:pt x="164" y="20"/>
                </a:cubicBezTo>
                <a:cubicBezTo>
                  <a:pt x="162" y="20"/>
                  <a:pt x="161" y="19"/>
                  <a:pt x="159" y="19"/>
                </a:cubicBezTo>
                <a:cubicBezTo>
                  <a:pt x="158" y="19"/>
                  <a:pt x="158" y="20"/>
                  <a:pt x="158" y="21"/>
                </a:cubicBezTo>
                <a:cubicBezTo>
                  <a:pt x="158" y="22"/>
                  <a:pt x="157" y="21"/>
                  <a:pt x="157" y="22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6" y="23"/>
                  <a:pt x="156" y="24"/>
                  <a:pt x="154" y="24"/>
                </a:cubicBezTo>
                <a:cubicBezTo>
                  <a:pt x="154" y="24"/>
                  <a:pt x="154" y="23"/>
                  <a:pt x="153" y="23"/>
                </a:cubicBezTo>
                <a:cubicBezTo>
                  <a:pt x="153" y="25"/>
                  <a:pt x="152" y="27"/>
                  <a:pt x="151" y="27"/>
                </a:cubicBezTo>
                <a:cubicBezTo>
                  <a:pt x="151" y="28"/>
                  <a:pt x="151" y="30"/>
                  <a:pt x="151" y="31"/>
                </a:cubicBezTo>
                <a:cubicBezTo>
                  <a:pt x="149" y="31"/>
                  <a:pt x="150" y="35"/>
                  <a:pt x="148" y="35"/>
                </a:cubicBezTo>
                <a:cubicBezTo>
                  <a:pt x="150" y="38"/>
                  <a:pt x="151" y="32"/>
                  <a:pt x="154" y="34"/>
                </a:cubicBezTo>
                <a:cubicBezTo>
                  <a:pt x="155" y="36"/>
                  <a:pt x="154" y="39"/>
                  <a:pt x="155" y="41"/>
                </a:cubicBezTo>
                <a:cubicBezTo>
                  <a:pt x="152" y="42"/>
                  <a:pt x="155" y="43"/>
                  <a:pt x="154" y="46"/>
                </a:cubicBezTo>
                <a:cubicBezTo>
                  <a:pt x="156" y="47"/>
                  <a:pt x="157" y="46"/>
                  <a:pt x="158" y="46"/>
                </a:cubicBezTo>
                <a:cubicBezTo>
                  <a:pt x="159" y="45"/>
                  <a:pt x="161" y="44"/>
                  <a:pt x="161" y="46"/>
                </a:cubicBezTo>
                <a:cubicBezTo>
                  <a:pt x="161" y="47"/>
                  <a:pt x="161" y="48"/>
                  <a:pt x="159" y="48"/>
                </a:cubicBezTo>
                <a:cubicBezTo>
                  <a:pt x="158" y="49"/>
                  <a:pt x="158" y="51"/>
                  <a:pt x="157" y="51"/>
                </a:cubicBezTo>
                <a:cubicBezTo>
                  <a:pt x="156" y="53"/>
                  <a:pt x="155" y="54"/>
                  <a:pt x="155" y="58"/>
                </a:cubicBezTo>
                <a:cubicBezTo>
                  <a:pt x="157" y="58"/>
                  <a:pt x="157" y="57"/>
                  <a:pt x="159" y="57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9" y="57"/>
                  <a:pt x="159" y="57"/>
                  <a:pt x="159" y="56"/>
                </a:cubicBezTo>
                <a:cubicBezTo>
                  <a:pt x="162" y="58"/>
                  <a:pt x="162" y="55"/>
                  <a:pt x="163" y="5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7" y="54"/>
                  <a:pt x="167" y="55"/>
                  <a:pt x="166" y="57"/>
                </a:cubicBezTo>
                <a:cubicBezTo>
                  <a:pt x="166" y="57"/>
                  <a:pt x="166" y="57"/>
                  <a:pt x="166" y="57"/>
                </a:cubicBezTo>
                <a:cubicBezTo>
                  <a:pt x="165" y="57"/>
                  <a:pt x="165" y="58"/>
                  <a:pt x="165" y="58"/>
                </a:cubicBezTo>
                <a:cubicBezTo>
                  <a:pt x="163" y="58"/>
                  <a:pt x="163" y="60"/>
                  <a:pt x="163" y="62"/>
                </a:cubicBezTo>
                <a:cubicBezTo>
                  <a:pt x="161" y="63"/>
                  <a:pt x="159" y="63"/>
                  <a:pt x="158" y="64"/>
                </a:cubicBezTo>
                <a:cubicBezTo>
                  <a:pt x="158" y="65"/>
                  <a:pt x="160" y="65"/>
                  <a:pt x="160" y="66"/>
                </a:cubicBezTo>
                <a:cubicBezTo>
                  <a:pt x="160" y="67"/>
                  <a:pt x="161" y="67"/>
                  <a:pt x="161" y="68"/>
                </a:cubicBezTo>
                <a:cubicBezTo>
                  <a:pt x="163" y="68"/>
                  <a:pt x="164" y="68"/>
                  <a:pt x="164" y="70"/>
                </a:cubicBezTo>
                <a:cubicBezTo>
                  <a:pt x="165" y="73"/>
                  <a:pt x="162" y="71"/>
                  <a:pt x="160" y="71"/>
                </a:cubicBezTo>
                <a:cubicBezTo>
                  <a:pt x="159" y="72"/>
                  <a:pt x="157" y="73"/>
                  <a:pt x="157" y="75"/>
                </a:cubicBezTo>
                <a:cubicBezTo>
                  <a:pt x="157" y="77"/>
                  <a:pt x="161" y="75"/>
                  <a:pt x="163" y="76"/>
                </a:cubicBezTo>
                <a:cubicBezTo>
                  <a:pt x="162" y="73"/>
                  <a:pt x="167" y="77"/>
                  <a:pt x="167" y="74"/>
                </a:cubicBezTo>
                <a:cubicBezTo>
                  <a:pt x="168" y="74"/>
                  <a:pt x="168" y="76"/>
                  <a:pt x="167" y="76"/>
                </a:cubicBezTo>
                <a:cubicBezTo>
                  <a:pt x="167" y="77"/>
                  <a:pt x="166" y="77"/>
                  <a:pt x="165" y="77"/>
                </a:cubicBezTo>
                <a:cubicBezTo>
                  <a:pt x="165" y="78"/>
                  <a:pt x="163" y="78"/>
                  <a:pt x="162" y="79"/>
                </a:cubicBezTo>
                <a:cubicBezTo>
                  <a:pt x="159" y="80"/>
                  <a:pt x="158" y="82"/>
                  <a:pt x="157" y="84"/>
                </a:cubicBezTo>
                <a:cubicBezTo>
                  <a:pt x="155" y="83"/>
                  <a:pt x="155" y="85"/>
                  <a:pt x="153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6"/>
                </a:cubicBezTo>
                <a:cubicBezTo>
                  <a:pt x="152" y="87"/>
                  <a:pt x="151" y="88"/>
                  <a:pt x="152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1"/>
                  <a:pt x="151" y="91"/>
                  <a:pt x="151" y="91"/>
                </a:cubicBezTo>
                <a:cubicBezTo>
                  <a:pt x="151" y="94"/>
                  <a:pt x="150" y="95"/>
                  <a:pt x="150" y="97"/>
                </a:cubicBezTo>
                <a:cubicBezTo>
                  <a:pt x="152" y="97"/>
                  <a:pt x="152" y="94"/>
                  <a:pt x="154" y="94"/>
                </a:cubicBezTo>
                <a:cubicBezTo>
                  <a:pt x="157" y="94"/>
                  <a:pt x="156" y="92"/>
                  <a:pt x="158" y="92"/>
                </a:cubicBezTo>
                <a:cubicBezTo>
                  <a:pt x="158" y="91"/>
                  <a:pt x="158" y="91"/>
                  <a:pt x="159" y="91"/>
                </a:cubicBezTo>
                <a:cubicBezTo>
                  <a:pt x="160" y="91"/>
                  <a:pt x="161" y="90"/>
                  <a:pt x="163" y="89"/>
                </a:cubicBezTo>
                <a:cubicBezTo>
                  <a:pt x="164" y="89"/>
                  <a:pt x="166" y="90"/>
                  <a:pt x="168" y="89"/>
                </a:cubicBezTo>
                <a:cubicBezTo>
                  <a:pt x="169" y="89"/>
                  <a:pt x="169" y="88"/>
                  <a:pt x="171" y="88"/>
                </a:cubicBezTo>
                <a:cubicBezTo>
                  <a:pt x="172" y="88"/>
                  <a:pt x="171" y="89"/>
                  <a:pt x="171" y="89"/>
                </a:cubicBezTo>
                <a:cubicBezTo>
                  <a:pt x="173" y="90"/>
                  <a:pt x="175" y="89"/>
                  <a:pt x="177" y="89"/>
                </a:cubicBezTo>
                <a:cubicBezTo>
                  <a:pt x="178" y="89"/>
                  <a:pt x="178" y="87"/>
                  <a:pt x="181" y="87"/>
                </a:cubicBezTo>
                <a:cubicBezTo>
                  <a:pt x="181" y="88"/>
                  <a:pt x="182" y="88"/>
                  <a:pt x="183" y="88"/>
                </a:cubicBezTo>
                <a:cubicBezTo>
                  <a:pt x="183" y="89"/>
                  <a:pt x="183" y="91"/>
                  <a:pt x="184" y="91"/>
                </a:cubicBezTo>
                <a:cubicBezTo>
                  <a:pt x="185" y="91"/>
                  <a:pt x="186" y="93"/>
                  <a:pt x="187" y="94"/>
                </a:cubicBezTo>
                <a:cubicBezTo>
                  <a:pt x="187" y="95"/>
                  <a:pt x="187" y="97"/>
                  <a:pt x="187" y="99"/>
                </a:cubicBezTo>
                <a:cubicBezTo>
                  <a:pt x="185" y="100"/>
                  <a:pt x="182" y="100"/>
                  <a:pt x="181" y="101"/>
                </a:cubicBezTo>
                <a:cubicBezTo>
                  <a:pt x="181" y="103"/>
                  <a:pt x="181" y="106"/>
                  <a:pt x="181" y="108"/>
                </a:cubicBezTo>
                <a:cubicBezTo>
                  <a:pt x="182" y="108"/>
                  <a:pt x="182" y="108"/>
                  <a:pt x="183" y="108"/>
                </a:cubicBezTo>
                <a:cubicBezTo>
                  <a:pt x="186" y="107"/>
                  <a:pt x="186" y="102"/>
                  <a:pt x="192" y="103"/>
                </a:cubicBezTo>
                <a:cubicBezTo>
                  <a:pt x="193" y="105"/>
                  <a:pt x="193" y="106"/>
                  <a:pt x="193" y="108"/>
                </a:cubicBezTo>
                <a:cubicBezTo>
                  <a:pt x="197" y="108"/>
                  <a:pt x="200" y="108"/>
                  <a:pt x="204" y="109"/>
                </a:cubicBezTo>
                <a:cubicBezTo>
                  <a:pt x="203" y="111"/>
                  <a:pt x="205" y="111"/>
                  <a:pt x="205" y="112"/>
                </a:cubicBezTo>
                <a:cubicBezTo>
                  <a:pt x="207" y="112"/>
                  <a:pt x="208" y="112"/>
                  <a:pt x="210" y="112"/>
                </a:cubicBezTo>
                <a:cubicBezTo>
                  <a:pt x="210" y="114"/>
                  <a:pt x="211" y="115"/>
                  <a:pt x="212" y="115"/>
                </a:cubicBezTo>
                <a:cubicBezTo>
                  <a:pt x="215" y="115"/>
                  <a:pt x="216" y="114"/>
                  <a:pt x="219" y="114"/>
                </a:cubicBezTo>
                <a:cubicBezTo>
                  <a:pt x="219" y="113"/>
                  <a:pt x="219" y="112"/>
                  <a:pt x="219" y="111"/>
                </a:cubicBezTo>
                <a:cubicBezTo>
                  <a:pt x="219" y="110"/>
                  <a:pt x="219" y="110"/>
                  <a:pt x="220" y="110"/>
                </a:cubicBezTo>
                <a:cubicBezTo>
                  <a:pt x="220" y="109"/>
                  <a:pt x="220" y="108"/>
                  <a:pt x="220" y="108"/>
                </a:cubicBezTo>
                <a:cubicBezTo>
                  <a:pt x="225" y="109"/>
                  <a:pt x="228" y="110"/>
                  <a:pt x="231" y="112"/>
                </a:cubicBezTo>
                <a:cubicBezTo>
                  <a:pt x="232" y="112"/>
                  <a:pt x="232" y="113"/>
                  <a:pt x="233" y="114"/>
                </a:cubicBezTo>
                <a:cubicBezTo>
                  <a:pt x="236" y="115"/>
                  <a:pt x="235" y="111"/>
                  <a:pt x="238" y="112"/>
                </a:cubicBezTo>
                <a:cubicBezTo>
                  <a:pt x="239" y="113"/>
                  <a:pt x="239" y="113"/>
                  <a:pt x="240" y="113"/>
                </a:cubicBezTo>
                <a:cubicBezTo>
                  <a:pt x="240" y="115"/>
                  <a:pt x="241" y="115"/>
                  <a:pt x="241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3" y="116"/>
                  <a:pt x="243" y="116"/>
                  <a:pt x="243" y="116"/>
                </a:cubicBezTo>
                <a:cubicBezTo>
                  <a:pt x="244" y="115"/>
                  <a:pt x="246" y="115"/>
                  <a:pt x="248" y="115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15"/>
                  <a:pt x="249" y="115"/>
                  <a:pt x="249" y="115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249" y="115"/>
                  <a:pt x="249" y="115"/>
                  <a:pt x="249" y="116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17"/>
                  <a:pt x="248" y="118"/>
                  <a:pt x="248" y="119"/>
                </a:cubicBezTo>
                <a:cubicBezTo>
                  <a:pt x="248" y="120"/>
                  <a:pt x="248" y="120"/>
                  <a:pt x="248" y="120"/>
                </a:cubicBezTo>
                <a:cubicBezTo>
                  <a:pt x="248" y="122"/>
                  <a:pt x="249" y="123"/>
                  <a:pt x="249" y="124"/>
                </a:cubicBezTo>
                <a:cubicBezTo>
                  <a:pt x="249" y="124"/>
                  <a:pt x="249" y="124"/>
                  <a:pt x="249" y="124"/>
                </a:cubicBezTo>
                <a:cubicBezTo>
                  <a:pt x="249" y="126"/>
                  <a:pt x="247" y="127"/>
                  <a:pt x="248" y="129"/>
                </a:cubicBezTo>
                <a:cubicBezTo>
                  <a:pt x="248" y="129"/>
                  <a:pt x="248" y="129"/>
                  <a:pt x="248" y="129"/>
                </a:cubicBezTo>
                <a:cubicBezTo>
                  <a:pt x="248" y="130"/>
                  <a:pt x="248" y="131"/>
                  <a:pt x="246" y="131"/>
                </a:cubicBezTo>
                <a:cubicBezTo>
                  <a:pt x="247" y="131"/>
                  <a:pt x="247" y="132"/>
                  <a:pt x="247" y="132"/>
                </a:cubicBezTo>
                <a:cubicBezTo>
                  <a:pt x="247" y="132"/>
                  <a:pt x="247" y="133"/>
                  <a:pt x="247" y="134"/>
                </a:cubicBezTo>
                <a:cubicBezTo>
                  <a:pt x="252" y="134"/>
                  <a:pt x="252" y="134"/>
                  <a:pt x="252" y="134"/>
                </a:cubicBezTo>
                <a:cubicBezTo>
                  <a:pt x="252" y="136"/>
                  <a:pt x="254" y="136"/>
                  <a:pt x="256" y="136"/>
                </a:cubicBezTo>
                <a:cubicBezTo>
                  <a:pt x="258" y="139"/>
                  <a:pt x="260" y="140"/>
                  <a:pt x="260" y="145"/>
                </a:cubicBezTo>
                <a:cubicBezTo>
                  <a:pt x="260" y="147"/>
                  <a:pt x="257" y="145"/>
                  <a:pt x="257" y="147"/>
                </a:cubicBezTo>
                <a:cubicBezTo>
                  <a:pt x="255" y="147"/>
                  <a:pt x="255" y="150"/>
                  <a:pt x="253" y="150"/>
                </a:cubicBezTo>
                <a:cubicBezTo>
                  <a:pt x="252" y="152"/>
                  <a:pt x="250" y="154"/>
                  <a:pt x="247" y="156"/>
                </a:cubicBezTo>
                <a:cubicBezTo>
                  <a:pt x="247" y="156"/>
                  <a:pt x="246" y="157"/>
                  <a:pt x="246" y="157"/>
                </a:cubicBezTo>
                <a:cubicBezTo>
                  <a:pt x="246" y="157"/>
                  <a:pt x="245" y="157"/>
                  <a:pt x="245" y="157"/>
                </a:cubicBezTo>
                <a:cubicBezTo>
                  <a:pt x="245" y="157"/>
                  <a:pt x="245" y="157"/>
                  <a:pt x="245" y="157"/>
                </a:cubicBezTo>
                <a:cubicBezTo>
                  <a:pt x="245" y="157"/>
                  <a:pt x="244" y="157"/>
                  <a:pt x="244" y="158"/>
                </a:cubicBezTo>
                <a:cubicBezTo>
                  <a:pt x="244" y="158"/>
                  <a:pt x="244" y="158"/>
                  <a:pt x="244" y="158"/>
                </a:cubicBezTo>
                <a:cubicBezTo>
                  <a:pt x="243" y="158"/>
                  <a:pt x="243" y="158"/>
                  <a:pt x="243" y="158"/>
                </a:cubicBezTo>
                <a:cubicBezTo>
                  <a:pt x="243" y="158"/>
                  <a:pt x="243" y="158"/>
                  <a:pt x="243" y="158"/>
                </a:cubicBezTo>
                <a:cubicBezTo>
                  <a:pt x="242" y="158"/>
                  <a:pt x="242" y="158"/>
                  <a:pt x="241" y="158"/>
                </a:cubicBezTo>
                <a:cubicBezTo>
                  <a:pt x="241" y="159"/>
                  <a:pt x="241" y="159"/>
                  <a:pt x="241" y="159"/>
                </a:cubicBezTo>
                <a:cubicBezTo>
                  <a:pt x="241" y="159"/>
                  <a:pt x="240" y="159"/>
                  <a:pt x="240" y="159"/>
                </a:cubicBezTo>
                <a:cubicBezTo>
                  <a:pt x="240" y="159"/>
                  <a:pt x="240" y="159"/>
                  <a:pt x="240" y="159"/>
                </a:cubicBezTo>
                <a:cubicBezTo>
                  <a:pt x="240" y="159"/>
                  <a:pt x="239" y="159"/>
                  <a:pt x="239" y="159"/>
                </a:cubicBezTo>
                <a:cubicBezTo>
                  <a:pt x="239" y="159"/>
                  <a:pt x="239" y="159"/>
                  <a:pt x="239" y="159"/>
                </a:cubicBezTo>
                <a:cubicBezTo>
                  <a:pt x="238" y="159"/>
                  <a:pt x="237" y="160"/>
                  <a:pt x="236" y="160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5" y="161"/>
                  <a:pt x="234" y="163"/>
                  <a:pt x="232" y="163"/>
                </a:cubicBezTo>
                <a:cubicBezTo>
                  <a:pt x="232" y="163"/>
                  <a:pt x="232" y="163"/>
                  <a:pt x="232" y="16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1" y="165"/>
                  <a:pt x="231" y="165"/>
                  <a:pt x="231" y="166"/>
                </a:cubicBezTo>
                <a:cubicBezTo>
                  <a:pt x="231" y="166"/>
                  <a:pt x="230" y="166"/>
                  <a:pt x="230" y="166"/>
                </a:cubicBezTo>
                <a:cubicBezTo>
                  <a:pt x="230" y="167"/>
                  <a:pt x="230" y="167"/>
                  <a:pt x="230" y="167"/>
                </a:cubicBezTo>
                <a:cubicBezTo>
                  <a:pt x="230" y="167"/>
                  <a:pt x="230" y="167"/>
                  <a:pt x="230" y="167"/>
                </a:cubicBezTo>
                <a:cubicBezTo>
                  <a:pt x="228" y="169"/>
                  <a:pt x="227" y="171"/>
                  <a:pt x="226" y="169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5" y="170"/>
                  <a:pt x="224" y="170"/>
                  <a:pt x="223" y="170"/>
                </a:cubicBezTo>
                <a:cubicBezTo>
                  <a:pt x="223" y="170"/>
                  <a:pt x="223" y="170"/>
                  <a:pt x="223" y="170"/>
                </a:cubicBezTo>
                <a:cubicBezTo>
                  <a:pt x="223" y="170"/>
                  <a:pt x="223" y="170"/>
                  <a:pt x="223" y="170"/>
                </a:cubicBezTo>
                <a:cubicBezTo>
                  <a:pt x="223" y="171"/>
                  <a:pt x="223" y="171"/>
                  <a:pt x="222" y="171"/>
                </a:cubicBezTo>
                <a:cubicBezTo>
                  <a:pt x="223" y="172"/>
                  <a:pt x="223" y="173"/>
                  <a:pt x="223" y="174"/>
                </a:cubicBezTo>
                <a:cubicBezTo>
                  <a:pt x="223" y="174"/>
                  <a:pt x="223" y="175"/>
                  <a:pt x="223" y="175"/>
                </a:cubicBezTo>
                <a:cubicBezTo>
                  <a:pt x="223" y="175"/>
                  <a:pt x="223" y="176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8"/>
                </a:cubicBezTo>
                <a:cubicBezTo>
                  <a:pt x="224" y="178"/>
                  <a:pt x="225" y="178"/>
                  <a:pt x="225" y="178"/>
                </a:cubicBezTo>
                <a:cubicBezTo>
                  <a:pt x="225" y="179"/>
                  <a:pt x="225" y="179"/>
                  <a:pt x="224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24" y="180"/>
                  <a:pt x="224" y="180"/>
                  <a:pt x="224" y="181"/>
                </a:cubicBezTo>
                <a:cubicBezTo>
                  <a:pt x="222" y="181"/>
                  <a:pt x="224" y="184"/>
                  <a:pt x="222" y="185"/>
                </a:cubicBezTo>
                <a:cubicBezTo>
                  <a:pt x="222" y="185"/>
                  <a:pt x="222" y="185"/>
                  <a:pt x="222" y="185"/>
                </a:cubicBezTo>
                <a:cubicBezTo>
                  <a:pt x="222" y="185"/>
                  <a:pt x="222" y="185"/>
                  <a:pt x="222" y="185"/>
                </a:cubicBezTo>
                <a:cubicBezTo>
                  <a:pt x="222" y="185"/>
                  <a:pt x="222" y="185"/>
                  <a:pt x="222" y="186"/>
                </a:cubicBezTo>
                <a:cubicBezTo>
                  <a:pt x="222" y="186"/>
                  <a:pt x="222" y="186"/>
                  <a:pt x="222" y="186"/>
                </a:cubicBezTo>
                <a:cubicBezTo>
                  <a:pt x="222" y="186"/>
                  <a:pt x="222" y="186"/>
                  <a:pt x="222" y="187"/>
                </a:cubicBezTo>
                <a:cubicBezTo>
                  <a:pt x="222" y="187"/>
                  <a:pt x="222" y="187"/>
                  <a:pt x="222" y="187"/>
                </a:cubicBezTo>
                <a:cubicBezTo>
                  <a:pt x="222" y="187"/>
                  <a:pt x="222" y="187"/>
                  <a:pt x="222" y="188"/>
                </a:cubicBezTo>
                <a:cubicBezTo>
                  <a:pt x="222" y="188"/>
                  <a:pt x="222" y="188"/>
                  <a:pt x="222" y="188"/>
                </a:cubicBezTo>
                <a:cubicBezTo>
                  <a:pt x="222" y="188"/>
                  <a:pt x="222" y="188"/>
                  <a:pt x="222" y="188"/>
                </a:cubicBezTo>
                <a:cubicBezTo>
                  <a:pt x="222" y="190"/>
                  <a:pt x="222" y="191"/>
                  <a:pt x="222" y="193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1" y="194"/>
                  <a:pt x="221" y="194"/>
                  <a:pt x="221" y="194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195"/>
                  <a:pt x="220" y="195"/>
                  <a:pt x="220" y="196"/>
                </a:cubicBezTo>
                <a:cubicBezTo>
                  <a:pt x="220" y="196"/>
                  <a:pt x="220" y="197"/>
                  <a:pt x="220" y="198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220" y="199"/>
                  <a:pt x="220" y="200"/>
                  <a:pt x="219" y="201"/>
                </a:cubicBezTo>
                <a:cubicBezTo>
                  <a:pt x="219" y="202"/>
                  <a:pt x="219" y="202"/>
                  <a:pt x="219" y="202"/>
                </a:cubicBezTo>
                <a:cubicBezTo>
                  <a:pt x="219" y="202"/>
                  <a:pt x="218" y="202"/>
                  <a:pt x="218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5"/>
                </a:cubicBezTo>
                <a:cubicBezTo>
                  <a:pt x="218" y="205"/>
                  <a:pt x="218" y="205"/>
                  <a:pt x="218" y="205"/>
                </a:cubicBezTo>
                <a:cubicBezTo>
                  <a:pt x="219" y="206"/>
                  <a:pt x="219" y="208"/>
                  <a:pt x="218" y="209"/>
                </a:cubicBezTo>
                <a:cubicBezTo>
                  <a:pt x="218" y="209"/>
                  <a:pt x="218" y="209"/>
                  <a:pt x="218" y="209"/>
                </a:cubicBezTo>
                <a:cubicBezTo>
                  <a:pt x="218" y="209"/>
                  <a:pt x="218" y="210"/>
                  <a:pt x="218" y="210"/>
                </a:cubicBezTo>
                <a:cubicBezTo>
                  <a:pt x="218" y="210"/>
                  <a:pt x="218" y="210"/>
                  <a:pt x="218" y="210"/>
                </a:cubicBezTo>
                <a:cubicBezTo>
                  <a:pt x="218" y="210"/>
                  <a:pt x="218" y="210"/>
                  <a:pt x="218" y="210"/>
                </a:cubicBezTo>
                <a:cubicBezTo>
                  <a:pt x="218" y="210"/>
                  <a:pt x="218" y="210"/>
                  <a:pt x="218" y="210"/>
                </a:cubicBezTo>
                <a:cubicBezTo>
                  <a:pt x="218" y="210"/>
                  <a:pt x="218" y="210"/>
                  <a:pt x="218" y="210"/>
                </a:cubicBezTo>
                <a:cubicBezTo>
                  <a:pt x="217" y="210"/>
                  <a:pt x="217" y="211"/>
                  <a:pt x="217" y="211"/>
                </a:cubicBezTo>
                <a:cubicBezTo>
                  <a:pt x="217" y="211"/>
                  <a:pt x="217" y="211"/>
                  <a:pt x="217" y="211"/>
                </a:cubicBezTo>
                <a:cubicBezTo>
                  <a:pt x="217" y="211"/>
                  <a:pt x="216" y="211"/>
                  <a:pt x="216" y="211"/>
                </a:cubicBezTo>
                <a:cubicBezTo>
                  <a:pt x="216" y="211"/>
                  <a:pt x="216" y="211"/>
                  <a:pt x="216" y="211"/>
                </a:cubicBezTo>
                <a:cubicBezTo>
                  <a:pt x="216" y="211"/>
                  <a:pt x="215" y="211"/>
                  <a:pt x="215" y="211"/>
                </a:cubicBezTo>
                <a:cubicBezTo>
                  <a:pt x="215" y="211"/>
                  <a:pt x="214" y="211"/>
                  <a:pt x="213" y="211"/>
                </a:cubicBezTo>
                <a:cubicBezTo>
                  <a:pt x="214" y="209"/>
                  <a:pt x="210" y="210"/>
                  <a:pt x="209" y="210"/>
                </a:cubicBezTo>
                <a:cubicBezTo>
                  <a:pt x="209" y="212"/>
                  <a:pt x="209" y="212"/>
                  <a:pt x="209" y="212"/>
                </a:cubicBezTo>
                <a:cubicBezTo>
                  <a:pt x="207" y="213"/>
                  <a:pt x="206" y="215"/>
                  <a:pt x="205" y="217"/>
                </a:cubicBezTo>
                <a:cubicBezTo>
                  <a:pt x="205" y="218"/>
                  <a:pt x="206" y="219"/>
                  <a:pt x="206" y="220"/>
                </a:cubicBezTo>
                <a:cubicBezTo>
                  <a:pt x="208" y="221"/>
                  <a:pt x="207" y="223"/>
                  <a:pt x="208" y="223"/>
                </a:cubicBezTo>
                <a:cubicBezTo>
                  <a:pt x="207" y="226"/>
                  <a:pt x="209" y="226"/>
                  <a:pt x="209" y="228"/>
                </a:cubicBezTo>
                <a:cubicBezTo>
                  <a:pt x="207" y="228"/>
                  <a:pt x="207" y="230"/>
                  <a:pt x="206" y="232"/>
                </a:cubicBezTo>
                <a:cubicBezTo>
                  <a:pt x="206" y="232"/>
                  <a:pt x="205" y="233"/>
                  <a:pt x="204" y="233"/>
                </a:cubicBezTo>
                <a:cubicBezTo>
                  <a:pt x="203" y="235"/>
                  <a:pt x="202" y="236"/>
                  <a:pt x="201" y="237"/>
                </a:cubicBezTo>
                <a:cubicBezTo>
                  <a:pt x="201" y="237"/>
                  <a:pt x="200" y="237"/>
                  <a:pt x="200" y="237"/>
                </a:cubicBezTo>
                <a:cubicBezTo>
                  <a:pt x="200" y="237"/>
                  <a:pt x="200" y="238"/>
                  <a:pt x="200" y="238"/>
                </a:cubicBezTo>
                <a:cubicBezTo>
                  <a:pt x="200" y="238"/>
                  <a:pt x="199" y="238"/>
                  <a:pt x="199" y="238"/>
                </a:cubicBezTo>
                <a:cubicBezTo>
                  <a:pt x="199" y="238"/>
                  <a:pt x="199" y="238"/>
                  <a:pt x="199" y="238"/>
                </a:cubicBezTo>
                <a:cubicBezTo>
                  <a:pt x="199" y="238"/>
                  <a:pt x="199" y="238"/>
                  <a:pt x="199" y="239"/>
                </a:cubicBezTo>
                <a:cubicBezTo>
                  <a:pt x="199" y="239"/>
                  <a:pt x="199" y="239"/>
                  <a:pt x="199" y="239"/>
                </a:cubicBezTo>
                <a:cubicBezTo>
                  <a:pt x="199" y="239"/>
                  <a:pt x="199" y="239"/>
                  <a:pt x="199" y="239"/>
                </a:cubicBezTo>
                <a:cubicBezTo>
                  <a:pt x="199" y="239"/>
                  <a:pt x="199" y="239"/>
                  <a:pt x="199" y="239"/>
                </a:cubicBezTo>
                <a:cubicBezTo>
                  <a:pt x="199" y="240"/>
                  <a:pt x="198" y="240"/>
                  <a:pt x="198" y="242"/>
                </a:cubicBezTo>
                <a:cubicBezTo>
                  <a:pt x="198" y="242"/>
                  <a:pt x="197" y="242"/>
                  <a:pt x="196" y="243"/>
                </a:cubicBezTo>
                <a:cubicBezTo>
                  <a:pt x="194" y="243"/>
                  <a:pt x="192" y="243"/>
                  <a:pt x="191" y="243"/>
                </a:cubicBezTo>
                <a:cubicBezTo>
                  <a:pt x="189" y="242"/>
                  <a:pt x="187" y="242"/>
                  <a:pt x="185" y="242"/>
                </a:cubicBezTo>
                <a:cubicBezTo>
                  <a:pt x="183" y="242"/>
                  <a:pt x="182" y="241"/>
                  <a:pt x="180" y="240"/>
                </a:cubicBezTo>
                <a:cubicBezTo>
                  <a:pt x="178" y="240"/>
                  <a:pt x="177" y="241"/>
                  <a:pt x="175" y="242"/>
                </a:cubicBezTo>
                <a:cubicBezTo>
                  <a:pt x="175" y="242"/>
                  <a:pt x="176" y="242"/>
                  <a:pt x="176" y="242"/>
                </a:cubicBezTo>
                <a:cubicBezTo>
                  <a:pt x="175" y="242"/>
                  <a:pt x="175" y="243"/>
                  <a:pt x="175" y="243"/>
                </a:cubicBezTo>
                <a:cubicBezTo>
                  <a:pt x="175" y="245"/>
                  <a:pt x="175" y="245"/>
                  <a:pt x="175" y="245"/>
                </a:cubicBezTo>
                <a:cubicBezTo>
                  <a:pt x="175" y="246"/>
                  <a:pt x="177" y="247"/>
                  <a:pt x="177" y="248"/>
                </a:cubicBezTo>
                <a:cubicBezTo>
                  <a:pt x="177" y="251"/>
                  <a:pt x="181" y="250"/>
                  <a:pt x="181" y="252"/>
                </a:cubicBezTo>
                <a:cubicBezTo>
                  <a:pt x="181" y="253"/>
                  <a:pt x="181" y="254"/>
                  <a:pt x="182" y="254"/>
                </a:cubicBezTo>
                <a:cubicBezTo>
                  <a:pt x="183" y="257"/>
                  <a:pt x="181" y="257"/>
                  <a:pt x="181" y="260"/>
                </a:cubicBezTo>
                <a:cubicBezTo>
                  <a:pt x="181" y="263"/>
                  <a:pt x="181" y="265"/>
                  <a:pt x="183" y="265"/>
                </a:cubicBezTo>
                <a:cubicBezTo>
                  <a:pt x="182" y="266"/>
                  <a:pt x="182" y="267"/>
                  <a:pt x="182" y="269"/>
                </a:cubicBezTo>
                <a:cubicBezTo>
                  <a:pt x="182" y="270"/>
                  <a:pt x="182" y="270"/>
                  <a:pt x="182" y="270"/>
                </a:cubicBezTo>
                <a:cubicBezTo>
                  <a:pt x="182" y="270"/>
                  <a:pt x="182" y="270"/>
                  <a:pt x="182" y="270"/>
                </a:cubicBezTo>
                <a:cubicBezTo>
                  <a:pt x="182" y="270"/>
                  <a:pt x="182" y="270"/>
                  <a:pt x="182" y="270"/>
                </a:cubicBezTo>
                <a:cubicBezTo>
                  <a:pt x="182" y="271"/>
                  <a:pt x="182" y="271"/>
                  <a:pt x="182" y="271"/>
                </a:cubicBezTo>
                <a:cubicBezTo>
                  <a:pt x="182" y="271"/>
                  <a:pt x="182" y="271"/>
                  <a:pt x="182" y="271"/>
                </a:cubicBezTo>
                <a:cubicBezTo>
                  <a:pt x="182" y="271"/>
                  <a:pt x="182" y="271"/>
                  <a:pt x="182" y="271"/>
                </a:cubicBezTo>
                <a:cubicBezTo>
                  <a:pt x="182" y="271"/>
                  <a:pt x="182" y="271"/>
                  <a:pt x="182" y="271"/>
                </a:cubicBezTo>
                <a:cubicBezTo>
                  <a:pt x="182" y="271"/>
                  <a:pt x="183" y="271"/>
                  <a:pt x="183" y="271"/>
                </a:cubicBezTo>
                <a:cubicBezTo>
                  <a:pt x="183" y="271"/>
                  <a:pt x="183" y="271"/>
                  <a:pt x="183" y="271"/>
                </a:cubicBezTo>
                <a:cubicBezTo>
                  <a:pt x="184" y="272"/>
                  <a:pt x="185" y="273"/>
                  <a:pt x="186" y="275"/>
                </a:cubicBezTo>
                <a:cubicBezTo>
                  <a:pt x="186" y="275"/>
                  <a:pt x="186" y="275"/>
                  <a:pt x="186" y="275"/>
                </a:cubicBezTo>
                <a:cubicBezTo>
                  <a:pt x="186" y="275"/>
                  <a:pt x="186" y="275"/>
                  <a:pt x="187" y="276"/>
                </a:cubicBezTo>
                <a:cubicBezTo>
                  <a:pt x="187" y="276"/>
                  <a:pt x="187" y="276"/>
                  <a:pt x="187" y="276"/>
                </a:cubicBezTo>
                <a:cubicBezTo>
                  <a:pt x="188" y="276"/>
                  <a:pt x="188" y="276"/>
                  <a:pt x="189" y="276"/>
                </a:cubicBezTo>
                <a:cubicBezTo>
                  <a:pt x="189" y="277"/>
                  <a:pt x="189" y="277"/>
                  <a:pt x="189" y="277"/>
                </a:cubicBezTo>
                <a:cubicBezTo>
                  <a:pt x="191" y="276"/>
                  <a:pt x="191" y="279"/>
                  <a:pt x="192" y="280"/>
                </a:cubicBezTo>
                <a:cubicBezTo>
                  <a:pt x="192" y="281"/>
                  <a:pt x="192" y="281"/>
                  <a:pt x="192" y="281"/>
                </a:cubicBezTo>
                <a:cubicBezTo>
                  <a:pt x="192" y="281"/>
                  <a:pt x="192" y="281"/>
                  <a:pt x="193" y="281"/>
                </a:cubicBezTo>
                <a:cubicBezTo>
                  <a:pt x="193" y="281"/>
                  <a:pt x="193" y="281"/>
                  <a:pt x="193" y="281"/>
                </a:cubicBezTo>
                <a:cubicBezTo>
                  <a:pt x="192" y="284"/>
                  <a:pt x="193" y="282"/>
                  <a:pt x="194" y="283"/>
                </a:cubicBezTo>
                <a:cubicBezTo>
                  <a:pt x="193" y="283"/>
                  <a:pt x="192" y="284"/>
                  <a:pt x="191" y="285"/>
                </a:cubicBezTo>
                <a:cubicBezTo>
                  <a:pt x="191" y="285"/>
                  <a:pt x="191" y="285"/>
                  <a:pt x="191" y="285"/>
                </a:cubicBezTo>
                <a:cubicBezTo>
                  <a:pt x="191" y="286"/>
                  <a:pt x="189" y="286"/>
                  <a:pt x="189" y="287"/>
                </a:cubicBezTo>
                <a:cubicBezTo>
                  <a:pt x="188" y="288"/>
                  <a:pt x="187" y="289"/>
                  <a:pt x="185" y="290"/>
                </a:cubicBezTo>
                <a:cubicBezTo>
                  <a:pt x="185" y="290"/>
                  <a:pt x="185" y="290"/>
                  <a:pt x="185" y="291"/>
                </a:cubicBezTo>
                <a:cubicBezTo>
                  <a:pt x="185" y="291"/>
                  <a:pt x="185" y="291"/>
                  <a:pt x="185" y="291"/>
                </a:cubicBezTo>
                <a:cubicBezTo>
                  <a:pt x="185" y="291"/>
                  <a:pt x="185" y="291"/>
                  <a:pt x="185" y="291"/>
                </a:cubicBezTo>
                <a:cubicBezTo>
                  <a:pt x="185" y="291"/>
                  <a:pt x="184" y="291"/>
                  <a:pt x="184" y="291"/>
                </a:cubicBezTo>
                <a:cubicBezTo>
                  <a:pt x="184" y="291"/>
                  <a:pt x="184" y="291"/>
                  <a:pt x="184" y="291"/>
                </a:cubicBezTo>
                <a:cubicBezTo>
                  <a:pt x="183" y="291"/>
                  <a:pt x="183" y="291"/>
                  <a:pt x="182" y="291"/>
                </a:cubicBezTo>
                <a:cubicBezTo>
                  <a:pt x="182" y="291"/>
                  <a:pt x="182" y="292"/>
                  <a:pt x="182" y="292"/>
                </a:cubicBezTo>
                <a:cubicBezTo>
                  <a:pt x="181" y="292"/>
                  <a:pt x="181" y="292"/>
                  <a:pt x="180" y="292"/>
                </a:cubicBezTo>
                <a:cubicBezTo>
                  <a:pt x="180" y="292"/>
                  <a:pt x="180" y="292"/>
                  <a:pt x="179" y="292"/>
                </a:cubicBezTo>
                <a:cubicBezTo>
                  <a:pt x="179" y="292"/>
                  <a:pt x="179" y="292"/>
                  <a:pt x="179" y="292"/>
                </a:cubicBezTo>
                <a:cubicBezTo>
                  <a:pt x="179" y="292"/>
                  <a:pt x="179" y="292"/>
                  <a:pt x="179" y="292"/>
                </a:cubicBezTo>
                <a:cubicBezTo>
                  <a:pt x="179" y="292"/>
                  <a:pt x="179" y="292"/>
                  <a:pt x="179" y="292"/>
                </a:cubicBezTo>
                <a:cubicBezTo>
                  <a:pt x="179" y="292"/>
                  <a:pt x="179" y="292"/>
                  <a:pt x="179" y="292"/>
                </a:cubicBezTo>
                <a:cubicBezTo>
                  <a:pt x="178" y="292"/>
                  <a:pt x="178" y="292"/>
                  <a:pt x="178" y="292"/>
                </a:cubicBezTo>
                <a:cubicBezTo>
                  <a:pt x="178" y="292"/>
                  <a:pt x="178" y="292"/>
                  <a:pt x="178" y="292"/>
                </a:cubicBezTo>
                <a:cubicBezTo>
                  <a:pt x="176" y="293"/>
                  <a:pt x="175" y="295"/>
                  <a:pt x="174" y="294"/>
                </a:cubicBezTo>
                <a:cubicBezTo>
                  <a:pt x="173" y="295"/>
                  <a:pt x="173" y="295"/>
                  <a:pt x="171" y="295"/>
                </a:cubicBezTo>
                <a:cubicBezTo>
                  <a:pt x="171" y="296"/>
                  <a:pt x="172" y="297"/>
                  <a:pt x="172" y="298"/>
                </a:cubicBezTo>
                <a:cubicBezTo>
                  <a:pt x="172" y="298"/>
                  <a:pt x="172" y="298"/>
                  <a:pt x="172" y="298"/>
                </a:cubicBezTo>
                <a:cubicBezTo>
                  <a:pt x="172" y="298"/>
                  <a:pt x="172" y="298"/>
                  <a:pt x="172" y="298"/>
                </a:cubicBezTo>
                <a:cubicBezTo>
                  <a:pt x="172" y="298"/>
                  <a:pt x="172" y="298"/>
                  <a:pt x="172" y="298"/>
                </a:cubicBezTo>
                <a:cubicBezTo>
                  <a:pt x="172" y="298"/>
                  <a:pt x="172" y="298"/>
                  <a:pt x="172" y="298"/>
                </a:cubicBezTo>
                <a:cubicBezTo>
                  <a:pt x="172" y="298"/>
                  <a:pt x="172" y="299"/>
                  <a:pt x="172" y="299"/>
                </a:cubicBezTo>
                <a:cubicBezTo>
                  <a:pt x="172" y="299"/>
                  <a:pt x="172" y="299"/>
                  <a:pt x="171" y="299"/>
                </a:cubicBezTo>
                <a:cubicBezTo>
                  <a:pt x="171" y="299"/>
                  <a:pt x="171" y="299"/>
                  <a:pt x="171" y="299"/>
                </a:cubicBezTo>
                <a:cubicBezTo>
                  <a:pt x="171" y="299"/>
                  <a:pt x="171" y="299"/>
                  <a:pt x="171" y="299"/>
                </a:cubicBezTo>
                <a:cubicBezTo>
                  <a:pt x="171" y="299"/>
                  <a:pt x="171" y="299"/>
                  <a:pt x="171" y="300"/>
                </a:cubicBezTo>
                <a:cubicBezTo>
                  <a:pt x="171" y="300"/>
                  <a:pt x="171" y="300"/>
                  <a:pt x="171" y="300"/>
                </a:cubicBezTo>
                <a:cubicBezTo>
                  <a:pt x="171" y="300"/>
                  <a:pt x="171" y="301"/>
                  <a:pt x="171" y="301"/>
                </a:cubicBezTo>
                <a:cubicBezTo>
                  <a:pt x="171" y="301"/>
                  <a:pt x="171" y="301"/>
                  <a:pt x="171" y="301"/>
                </a:cubicBezTo>
                <a:cubicBezTo>
                  <a:pt x="171" y="302"/>
                  <a:pt x="170" y="302"/>
                  <a:pt x="169" y="303"/>
                </a:cubicBezTo>
                <a:cubicBezTo>
                  <a:pt x="169" y="304"/>
                  <a:pt x="169" y="304"/>
                  <a:pt x="169" y="304"/>
                </a:cubicBezTo>
                <a:cubicBezTo>
                  <a:pt x="169" y="305"/>
                  <a:pt x="169" y="305"/>
                  <a:pt x="167" y="305"/>
                </a:cubicBezTo>
                <a:cubicBezTo>
                  <a:pt x="167" y="305"/>
                  <a:pt x="167" y="305"/>
                  <a:pt x="167" y="305"/>
                </a:cubicBezTo>
                <a:cubicBezTo>
                  <a:pt x="167" y="305"/>
                  <a:pt x="167" y="305"/>
                  <a:pt x="167" y="305"/>
                </a:cubicBezTo>
                <a:cubicBezTo>
                  <a:pt x="166" y="306"/>
                  <a:pt x="166" y="307"/>
                  <a:pt x="166" y="308"/>
                </a:cubicBezTo>
                <a:cubicBezTo>
                  <a:pt x="166" y="313"/>
                  <a:pt x="166" y="313"/>
                  <a:pt x="166" y="313"/>
                </a:cubicBezTo>
                <a:cubicBezTo>
                  <a:pt x="166" y="314"/>
                  <a:pt x="167" y="314"/>
                  <a:pt x="167" y="314"/>
                </a:cubicBezTo>
                <a:cubicBezTo>
                  <a:pt x="167" y="314"/>
                  <a:pt x="167" y="314"/>
                  <a:pt x="167" y="314"/>
                </a:cubicBezTo>
                <a:cubicBezTo>
                  <a:pt x="167" y="314"/>
                  <a:pt x="167" y="314"/>
                  <a:pt x="167" y="314"/>
                </a:cubicBezTo>
                <a:cubicBezTo>
                  <a:pt x="167" y="314"/>
                  <a:pt x="167" y="315"/>
                  <a:pt x="167" y="315"/>
                </a:cubicBezTo>
                <a:cubicBezTo>
                  <a:pt x="167" y="315"/>
                  <a:pt x="167" y="315"/>
                  <a:pt x="167" y="315"/>
                </a:cubicBezTo>
                <a:cubicBezTo>
                  <a:pt x="168" y="315"/>
                  <a:pt x="169" y="315"/>
                  <a:pt x="169" y="316"/>
                </a:cubicBezTo>
                <a:cubicBezTo>
                  <a:pt x="169" y="316"/>
                  <a:pt x="169" y="316"/>
                  <a:pt x="169" y="316"/>
                </a:cubicBezTo>
                <a:cubicBezTo>
                  <a:pt x="170" y="316"/>
                  <a:pt x="170" y="316"/>
                  <a:pt x="170" y="317"/>
                </a:cubicBezTo>
                <a:cubicBezTo>
                  <a:pt x="170" y="317"/>
                  <a:pt x="170" y="317"/>
                  <a:pt x="170" y="317"/>
                </a:cubicBezTo>
                <a:cubicBezTo>
                  <a:pt x="170" y="318"/>
                  <a:pt x="170" y="318"/>
                  <a:pt x="170" y="318"/>
                </a:cubicBezTo>
                <a:cubicBezTo>
                  <a:pt x="171" y="319"/>
                  <a:pt x="172" y="321"/>
                  <a:pt x="171" y="322"/>
                </a:cubicBezTo>
                <a:cubicBezTo>
                  <a:pt x="171" y="323"/>
                  <a:pt x="171" y="323"/>
                  <a:pt x="171" y="323"/>
                </a:cubicBezTo>
                <a:cubicBezTo>
                  <a:pt x="171" y="323"/>
                  <a:pt x="171" y="323"/>
                  <a:pt x="171" y="323"/>
                </a:cubicBezTo>
                <a:cubicBezTo>
                  <a:pt x="171" y="323"/>
                  <a:pt x="171" y="323"/>
                  <a:pt x="171" y="323"/>
                </a:cubicBezTo>
                <a:cubicBezTo>
                  <a:pt x="171" y="323"/>
                  <a:pt x="171" y="323"/>
                  <a:pt x="171" y="323"/>
                </a:cubicBezTo>
                <a:cubicBezTo>
                  <a:pt x="171" y="324"/>
                  <a:pt x="171" y="324"/>
                  <a:pt x="171" y="324"/>
                </a:cubicBezTo>
                <a:cubicBezTo>
                  <a:pt x="171" y="324"/>
                  <a:pt x="171" y="324"/>
                  <a:pt x="171" y="324"/>
                </a:cubicBezTo>
                <a:cubicBezTo>
                  <a:pt x="171" y="324"/>
                  <a:pt x="171" y="324"/>
                  <a:pt x="171" y="324"/>
                </a:cubicBezTo>
                <a:cubicBezTo>
                  <a:pt x="171" y="324"/>
                  <a:pt x="171" y="325"/>
                  <a:pt x="171" y="325"/>
                </a:cubicBezTo>
                <a:cubicBezTo>
                  <a:pt x="171" y="326"/>
                  <a:pt x="173" y="326"/>
                  <a:pt x="172" y="329"/>
                </a:cubicBezTo>
                <a:cubicBezTo>
                  <a:pt x="174" y="329"/>
                  <a:pt x="174" y="331"/>
                  <a:pt x="177" y="330"/>
                </a:cubicBezTo>
                <a:cubicBezTo>
                  <a:pt x="176" y="332"/>
                  <a:pt x="181" y="329"/>
                  <a:pt x="180" y="332"/>
                </a:cubicBezTo>
                <a:cubicBezTo>
                  <a:pt x="181" y="334"/>
                  <a:pt x="179" y="334"/>
                  <a:pt x="179" y="335"/>
                </a:cubicBezTo>
                <a:cubicBezTo>
                  <a:pt x="179" y="337"/>
                  <a:pt x="177" y="337"/>
                  <a:pt x="178" y="339"/>
                </a:cubicBezTo>
                <a:cubicBezTo>
                  <a:pt x="174" y="339"/>
                  <a:pt x="171" y="339"/>
                  <a:pt x="168" y="339"/>
                </a:cubicBezTo>
                <a:cubicBezTo>
                  <a:pt x="167" y="339"/>
                  <a:pt x="167" y="340"/>
                  <a:pt x="166" y="340"/>
                </a:cubicBezTo>
                <a:cubicBezTo>
                  <a:pt x="164" y="340"/>
                  <a:pt x="164" y="344"/>
                  <a:pt x="163" y="344"/>
                </a:cubicBezTo>
                <a:cubicBezTo>
                  <a:pt x="162" y="346"/>
                  <a:pt x="160" y="347"/>
                  <a:pt x="159" y="349"/>
                </a:cubicBezTo>
                <a:cubicBezTo>
                  <a:pt x="157" y="348"/>
                  <a:pt x="157" y="350"/>
                  <a:pt x="154" y="350"/>
                </a:cubicBezTo>
                <a:cubicBezTo>
                  <a:pt x="153" y="352"/>
                  <a:pt x="152" y="355"/>
                  <a:pt x="149" y="356"/>
                </a:cubicBezTo>
                <a:cubicBezTo>
                  <a:pt x="149" y="358"/>
                  <a:pt x="148" y="359"/>
                  <a:pt x="148" y="361"/>
                </a:cubicBezTo>
                <a:cubicBezTo>
                  <a:pt x="148" y="363"/>
                  <a:pt x="148" y="366"/>
                  <a:pt x="148" y="367"/>
                </a:cubicBezTo>
                <a:cubicBezTo>
                  <a:pt x="148" y="367"/>
                  <a:pt x="149" y="368"/>
                  <a:pt x="149" y="368"/>
                </a:cubicBezTo>
                <a:cubicBezTo>
                  <a:pt x="149" y="369"/>
                  <a:pt x="148" y="369"/>
                  <a:pt x="148" y="369"/>
                </a:cubicBezTo>
                <a:cubicBezTo>
                  <a:pt x="147" y="372"/>
                  <a:pt x="149" y="374"/>
                  <a:pt x="148" y="377"/>
                </a:cubicBezTo>
                <a:cubicBezTo>
                  <a:pt x="147" y="379"/>
                  <a:pt x="147" y="381"/>
                  <a:pt x="145" y="382"/>
                </a:cubicBezTo>
                <a:cubicBezTo>
                  <a:pt x="145" y="382"/>
                  <a:pt x="145" y="382"/>
                  <a:pt x="145" y="383"/>
                </a:cubicBezTo>
                <a:cubicBezTo>
                  <a:pt x="146" y="383"/>
                  <a:pt x="146" y="384"/>
                  <a:pt x="147" y="384"/>
                </a:cubicBezTo>
                <a:cubicBezTo>
                  <a:pt x="152" y="384"/>
                  <a:pt x="155" y="386"/>
                  <a:pt x="161" y="385"/>
                </a:cubicBezTo>
                <a:cubicBezTo>
                  <a:pt x="164" y="385"/>
                  <a:pt x="164" y="388"/>
                  <a:pt x="166" y="389"/>
                </a:cubicBezTo>
                <a:cubicBezTo>
                  <a:pt x="167" y="386"/>
                  <a:pt x="167" y="383"/>
                  <a:pt x="167" y="379"/>
                </a:cubicBezTo>
                <a:cubicBezTo>
                  <a:pt x="169" y="379"/>
                  <a:pt x="169" y="382"/>
                  <a:pt x="169" y="384"/>
                </a:cubicBezTo>
                <a:cubicBezTo>
                  <a:pt x="171" y="384"/>
                  <a:pt x="171" y="383"/>
                  <a:pt x="174" y="384"/>
                </a:cubicBezTo>
                <a:cubicBezTo>
                  <a:pt x="174" y="384"/>
                  <a:pt x="173" y="385"/>
                  <a:pt x="172" y="385"/>
                </a:cubicBezTo>
                <a:cubicBezTo>
                  <a:pt x="172" y="386"/>
                  <a:pt x="172" y="387"/>
                  <a:pt x="171" y="387"/>
                </a:cubicBezTo>
                <a:cubicBezTo>
                  <a:pt x="171" y="387"/>
                  <a:pt x="171" y="388"/>
                  <a:pt x="171" y="389"/>
                </a:cubicBezTo>
                <a:cubicBezTo>
                  <a:pt x="170" y="390"/>
                  <a:pt x="170" y="390"/>
                  <a:pt x="170" y="391"/>
                </a:cubicBezTo>
                <a:cubicBezTo>
                  <a:pt x="170" y="392"/>
                  <a:pt x="171" y="391"/>
                  <a:pt x="171" y="392"/>
                </a:cubicBezTo>
                <a:cubicBezTo>
                  <a:pt x="172" y="392"/>
                  <a:pt x="172" y="393"/>
                  <a:pt x="172" y="392"/>
                </a:cubicBezTo>
                <a:cubicBezTo>
                  <a:pt x="173" y="394"/>
                  <a:pt x="174" y="397"/>
                  <a:pt x="177" y="397"/>
                </a:cubicBezTo>
                <a:cubicBezTo>
                  <a:pt x="177" y="398"/>
                  <a:pt x="177" y="399"/>
                  <a:pt x="179" y="400"/>
                </a:cubicBezTo>
                <a:cubicBezTo>
                  <a:pt x="180" y="402"/>
                  <a:pt x="182" y="403"/>
                  <a:pt x="182" y="405"/>
                </a:cubicBezTo>
                <a:cubicBezTo>
                  <a:pt x="184" y="406"/>
                  <a:pt x="185" y="408"/>
                  <a:pt x="187" y="409"/>
                </a:cubicBezTo>
                <a:cubicBezTo>
                  <a:pt x="186" y="412"/>
                  <a:pt x="188" y="413"/>
                  <a:pt x="187" y="416"/>
                </a:cubicBezTo>
                <a:cubicBezTo>
                  <a:pt x="188" y="417"/>
                  <a:pt x="187" y="417"/>
                  <a:pt x="187" y="417"/>
                </a:cubicBezTo>
                <a:cubicBezTo>
                  <a:pt x="187" y="418"/>
                  <a:pt x="186" y="418"/>
                  <a:pt x="186" y="418"/>
                </a:cubicBezTo>
                <a:cubicBezTo>
                  <a:pt x="185" y="418"/>
                  <a:pt x="185" y="419"/>
                  <a:pt x="185" y="419"/>
                </a:cubicBezTo>
                <a:cubicBezTo>
                  <a:pt x="184" y="423"/>
                  <a:pt x="186" y="424"/>
                  <a:pt x="186" y="427"/>
                </a:cubicBezTo>
                <a:cubicBezTo>
                  <a:pt x="186" y="428"/>
                  <a:pt x="188" y="428"/>
                  <a:pt x="189" y="428"/>
                </a:cubicBezTo>
                <a:cubicBezTo>
                  <a:pt x="189" y="431"/>
                  <a:pt x="192" y="430"/>
                  <a:pt x="191" y="433"/>
                </a:cubicBezTo>
                <a:cubicBezTo>
                  <a:pt x="191" y="434"/>
                  <a:pt x="191" y="434"/>
                  <a:pt x="190" y="434"/>
                </a:cubicBezTo>
                <a:cubicBezTo>
                  <a:pt x="190" y="434"/>
                  <a:pt x="190" y="434"/>
                  <a:pt x="189" y="433"/>
                </a:cubicBezTo>
                <a:cubicBezTo>
                  <a:pt x="190" y="437"/>
                  <a:pt x="189" y="441"/>
                  <a:pt x="190" y="442"/>
                </a:cubicBezTo>
                <a:cubicBezTo>
                  <a:pt x="191" y="442"/>
                  <a:pt x="191" y="443"/>
                  <a:pt x="191" y="443"/>
                </a:cubicBezTo>
                <a:cubicBezTo>
                  <a:pt x="190" y="445"/>
                  <a:pt x="194" y="446"/>
                  <a:pt x="191" y="447"/>
                </a:cubicBezTo>
                <a:cubicBezTo>
                  <a:pt x="193" y="450"/>
                  <a:pt x="195" y="452"/>
                  <a:pt x="196" y="456"/>
                </a:cubicBezTo>
                <a:cubicBezTo>
                  <a:pt x="196" y="456"/>
                  <a:pt x="197" y="456"/>
                  <a:pt x="196" y="457"/>
                </a:cubicBezTo>
                <a:cubicBezTo>
                  <a:pt x="197" y="458"/>
                  <a:pt x="198" y="457"/>
                  <a:pt x="199" y="458"/>
                </a:cubicBezTo>
                <a:cubicBezTo>
                  <a:pt x="199" y="459"/>
                  <a:pt x="201" y="458"/>
                  <a:pt x="202" y="458"/>
                </a:cubicBezTo>
                <a:cubicBezTo>
                  <a:pt x="202" y="458"/>
                  <a:pt x="203" y="459"/>
                  <a:pt x="203" y="459"/>
                </a:cubicBezTo>
                <a:cubicBezTo>
                  <a:pt x="203" y="459"/>
                  <a:pt x="204" y="459"/>
                  <a:pt x="204" y="460"/>
                </a:cubicBezTo>
                <a:cubicBezTo>
                  <a:pt x="204" y="461"/>
                  <a:pt x="204" y="462"/>
                  <a:pt x="204" y="463"/>
                </a:cubicBezTo>
                <a:cubicBezTo>
                  <a:pt x="205" y="463"/>
                  <a:pt x="206" y="464"/>
                  <a:pt x="206" y="466"/>
                </a:cubicBezTo>
                <a:cubicBezTo>
                  <a:pt x="207" y="466"/>
                  <a:pt x="209" y="466"/>
                  <a:pt x="209" y="467"/>
                </a:cubicBezTo>
                <a:cubicBezTo>
                  <a:pt x="210" y="468"/>
                  <a:pt x="211" y="468"/>
                  <a:pt x="212" y="469"/>
                </a:cubicBezTo>
                <a:cubicBezTo>
                  <a:pt x="215" y="469"/>
                  <a:pt x="219" y="470"/>
                  <a:pt x="220" y="468"/>
                </a:cubicBezTo>
                <a:cubicBezTo>
                  <a:pt x="221" y="468"/>
                  <a:pt x="221" y="468"/>
                  <a:pt x="221" y="468"/>
                </a:cubicBezTo>
                <a:cubicBezTo>
                  <a:pt x="222" y="468"/>
                  <a:pt x="222" y="468"/>
                  <a:pt x="222" y="468"/>
                </a:cubicBezTo>
                <a:cubicBezTo>
                  <a:pt x="223" y="468"/>
                  <a:pt x="223" y="467"/>
                  <a:pt x="223" y="466"/>
                </a:cubicBezTo>
                <a:cubicBezTo>
                  <a:pt x="224" y="467"/>
                  <a:pt x="224" y="466"/>
                  <a:pt x="224" y="466"/>
                </a:cubicBezTo>
                <a:cubicBezTo>
                  <a:pt x="224" y="464"/>
                  <a:pt x="224" y="463"/>
                  <a:pt x="224" y="461"/>
                </a:cubicBezTo>
                <a:cubicBezTo>
                  <a:pt x="226" y="462"/>
                  <a:pt x="226" y="465"/>
                  <a:pt x="229" y="464"/>
                </a:cubicBezTo>
                <a:cubicBezTo>
                  <a:pt x="232" y="463"/>
                  <a:pt x="232" y="459"/>
                  <a:pt x="233" y="457"/>
                </a:cubicBezTo>
                <a:cubicBezTo>
                  <a:pt x="236" y="456"/>
                  <a:pt x="237" y="453"/>
                  <a:pt x="240" y="451"/>
                </a:cubicBezTo>
                <a:cubicBezTo>
                  <a:pt x="242" y="451"/>
                  <a:pt x="243" y="451"/>
                  <a:pt x="245" y="451"/>
                </a:cubicBezTo>
                <a:cubicBezTo>
                  <a:pt x="245" y="451"/>
                  <a:pt x="245" y="450"/>
                  <a:pt x="245" y="450"/>
                </a:cubicBezTo>
                <a:cubicBezTo>
                  <a:pt x="247" y="450"/>
                  <a:pt x="247" y="451"/>
                  <a:pt x="248" y="451"/>
                </a:cubicBezTo>
                <a:cubicBezTo>
                  <a:pt x="250" y="451"/>
                  <a:pt x="252" y="450"/>
                  <a:pt x="255" y="450"/>
                </a:cubicBezTo>
                <a:cubicBezTo>
                  <a:pt x="258" y="451"/>
                  <a:pt x="260" y="453"/>
                  <a:pt x="264" y="452"/>
                </a:cubicBezTo>
                <a:cubicBezTo>
                  <a:pt x="267" y="453"/>
                  <a:pt x="266" y="450"/>
                  <a:pt x="268" y="450"/>
                </a:cubicBezTo>
                <a:cubicBezTo>
                  <a:pt x="268" y="450"/>
                  <a:pt x="269" y="450"/>
                  <a:pt x="270" y="450"/>
                </a:cubicBezTo>
                <a:cubicBezTo>
                  <a:pt x="270" y="449"/>
                  <a:pt x="270" y="449"/>
                  <a:pt x="271" y="449"/>
                </a:cubicBezTo>
                <a:cubicBezTo>
                  <a:pt x="274" y="447"/>
                  <a:pt x="276" y="445"/>
                  <a:pt x="278" y="442"/>
                </a:cubicBezTo>
                <a:cubicBezTo>
                  <a:pt x="281" y="445"/>
                  <a:pt x="288" y="444"/>
                  <a:pt x="295" y="444"/>
                </a:cubicBezTo>
                <a:cubicBezTo>
                  <a:pt x="295" y="444"/>
                  <a:pt x="296" y="444"/>
                  <a:pt x="295" y="445"/>
                </a:cubicBezTo>
                <a:cubicBezTo>
                  <a:pt x="299" y="445"/>
                  <a:pt x="301" y="447"/>
                  <a:pt x="304" y="447"/>
                </a:cubicBezTo>
                <a:cubicBezTo>
                  <a:pt x="305" y="449"/>
                  <a:pt x="308" y="448"/>
                  <a:pt x="308" y="450"/>
                </a:cubicBezTo>
                <a:cubicBezTo>
                  <a:pt x="310" y="450"/>
                  <a:pt x="311" y="450"/>
                  <a:pt x="313" y="450"/>
                </a:cubicBezTo>
                <a:cubicBezTo>
                  <a:pt x="315" y="449"/>
                  <a:pt x="316" y="451"/>
                  <a:pt x="317" y="452"/>
                </a:cubicBezTo>
                <a:cubicBezTo>
                  <a:pt x="319" y="452"/>
                  <a:pt x="320" y="454"/>
                  <a:pt x="321" y="454"/>
                </a:cubicBezTo>
                <a:cubicBezTo>
                  <a:pt x="326" y="454"/>
                  <a:pt x="328" y="452"/>
                  <a:pt x="332" y="452"/>
                </a:cubicBezTo>
                <a:cubicBezTo>
                  <a:pt x="335" y="451"/>
                  <a:pt x="335" y="454"/>
                  <a:pt x="336" y="454"/>
                </a:cubicBezTo>
                <a:cubicBezTo>
                  <a:pt x="343" y="453"/>
                  <a:pt x="345" y="457"/>
                  <a:pt x="351" y="458"/>
                </a:cubicBezTo>
                <a:cubicBezTo>
                  <a:pt x="351" y="458"/>
                  <a:pt x="352" y="458"/>
                  <a:pt x="352" y="458"/>
                </a:cubicBezTo>
                <a:cubicBezTo>
                  <a:pt x="352" y="459"/>
                  <a:pt x="353" y="459"/>
                  <a:pt x="353" y="459"/>
                </a:cubicBezTo>
                <a:cubicBezTo>
                  <a:pt x="355" y="460"/>
                  <a:pt x="355" y="461"/>
                  <a:pt x="356" y="461"/>
                </a:cubicBezTo>
                <a:cubicBezTo>
                  <a:pt x="359" y="460"/>
                  <a:pt x="362" y="458"/>
                  <a:pt x="365" y="456"/>
                </a:cubicBezTo>
                <a:cubicBezTo>
                  <a:pt x="368" y="456"/>
                  <a:pt x="370" y="456"/>
                  <a:pt x="373" y="456"/>
                </a:cubicBezTo>
                <a:cubicBezTo>
                  <a:pt x="373" y="457"/>
                  <a:pt x="374" y="456"/>
                  <a:pt x="375" y="457"/>
                </a:cubicBezTo>
                <a:cubicBezTo>
                  <a:pt x="375" y="457"/>
                  <a:pt x="375" y="458"/>
                  <a:pt x="376" y="458"/>
                </a:cubicBezTo>
                <a:cubicBezTo>
                  <a:pt x="376" y="459"/>
                  <a:pt x="377" y="459"/>
                  <a:pt x="378" y="459"/>
                </a:cubicBezTo>
                <a:cubicBezTo>
                  <a:pt x="379" y="462"/>
                  <a:pt x="381" y="464"/>
                  <a:pt x="383" y="465"/>
                </a:cubicBezTo>
                <a:cubicBezTo>
                  <a:pt x="385" y="465"/>
                  <a:pt x="385" y="463"/>
                  <a:pt x="387" y="464"/>
                </a:cubicBezTo>
                <a:cubicBezTo>
                  <a:pt x="388" y="464"/>
                  <a:pt x="388" y="463"/>
                  <a:pt x="388" y="462"/>
                </a:cubicBezTo>
                <a:cubicBezTo>
                  <a:pt x="388" y="462"/>
                  <a:pt x="390" y="462"/>
                  <a:pt x="389" y="461"/>
                </a:cubicBezTo>
                <a:cubicBezTo>
                  <a:pt x="390" y="461"/>
                  <a:pt x="391" y="460"/>
                  <a:pt x="391" y="459"/>
                </a:cubicBezTo>
                <a:cubicBezTo>
                  <a:pt x="392" y="459"/>
                  <a:pt x="391" y="458"/>
                  <a:pt x="393" y="458"/>
                </a:cubicBezTo>
                <a:cubicBezTo>
                  <a:pt x="392" y="456"/>
                  <a:pt x="393" y="456"/>
                  <a:pt x="394" y="455"/>
                </a:cubicBezTo>
                <a:cubicBezTo>
                  <a:pt x="395" y="454"/>
                  <a:pt x="396" y="453"/>
                  <a:pt x="398" y="452"/>
                </a:cubicBezTo>
                <a:cubicBezTo>
                  <a:pt x="399" y="450"/>
                  <a:pt x="400" y="448"/>
                  <a:pt x="402" y="448"/>
                </a:cubicBezTo>
                <a:cubicBezTo>
                  <a:pt x="401" y="447"/>
                  <a:pt x="402" y="446"/>
                  <a:pt x="402" y="446"/>
                </a:cubicBezTo>
                <a:cubicBezTo>
                  <a:pt x="402" y="442"/>
                  <a:pt x="404" y="442"/>
                  <a:pt x="404" y="439"/>
                </a:cubicBezTo>
                <a:cubicBezTo>
                  <a:pt x="406" y="438"/>
                  <a:pt x="408" y="436"/>
                  <a:pt x="409" y="434"/>
                </a:cubicBezTo>
                <a:cubicBezTo>
                  <a:pt x="410" y="434"/>
                  <a:pt x="410" y="433"/>
                  <a:pt x="411" y="433"/>
                </a:cubicBezTo>
                <a:cubicBezTo>
                  <a:pt x="412" y="431"/>
                  <a:pt x="415" y="432"/>
                  <a:pt x="415" y="430"/>
                </a:cubicBezTo>
                <a:cubicBezTo>
                  <a:pt x="416" y="430"/>
                  <a:pt x="416" y="431"/>
                  <a:pt x="417" y="431"/>
                </a:cubicBezTo>
                <a:cubicBezTo>
                  <a:pt x="418" y="431"/>
                  <a:pt x="418" y="429"/>
                  <a:pt x="421" y="430"/>
                </a:cubicBezTo>
                <a:cubicBezTo>
                  <a:pt x="422" y="430"/>
                  <a:pt x="423" y="429"/>
                  <a:pt x="423" y="427"/>
                </a:cubicBezTo>
                <a:cubicBezTo>
                  <a:pt x="424" y="427"/>
                  <a:pt x="425" y="426"/>
                  <a:pt x="425" y="425"/>
                </a:cubicBezTo>
                <a:cubicBezTo>
                  <a:pt x="426" y="426"/>
                  <a:pt x="427" y="426"/>
                  <a:pt x="427" y="425"/>
                </a:cubicBezTo>
                <a:cubicBezTo>
                  <a:pt x="428" y="425"/>
                  <a:pt x="429" y="424"/>
                  <a:pt x="430" y="425"/>
                </a:cubicBezTo>
                <a:cubicBezTo>
                  <a:pt x="430" y="425"/>
                  <a:pt x="431" y="425"/>
                  <a:pt x="431" y="425"/>
                </a:cubicBezTo>
                <a:cubicBezTo>
                  <a:pt x="433" y="426"/>
                  <a:pt x="433" y="424"/>
                  <a:pt x="435" y="425"/>
                </a:cubicBezTo>
                <a:cubicBezTo>
                  <a:pt x="435" y="426"/>
                  <a:pt x="435" y="427"/>
                  <a:pt x="436" y="427"/>
                </a:cubicBezTo>
                <a:cubicBezTo>
                  <a:pt x="440" y="428"/>
                  <a:pt x="441" y="426"/>
                  <a:pt x="444" y="426"/>
                </a:cubicBezTo>
                <a:cubicBezTo>
                  <a:pt x="445" y="426"/>
                  <a:pt x="445" y="426"/>
                  <a:pt x="445" y="427"/>
                </a:cubicBezTo>
                <a:cubicBezTo>
                  <a:pt x="446" y="427"/>
                  <a:pt x="446" y="427"/>
                  <a:pt x="446" y="428"/>
                </a:cubicBezTo>
                <a:cubicBezTo>
                  <a:pt x="446" y="428"/>
                  <a:pt x="446" y="429"/>
                  <a:pt x="446" y="429"/>
                </a:cubicBezTo>
                <a:cubicBezTo>
                  <a:pt x="450" y="428"/>
                  <a:pt x="452" y="427"/>
                  <a:pt x="457" y="427"/>
                </a:cubicBezTo>
                <a:cubicBezTo>
                  <a:pt x="459" y="427"/>
                  <a:pt x="458" y="425"/>
                  <a:pt x="460" y="425"/>
                </a:cubicBezTo>
                <a:cubicBezTo>
                  <a:pt x="460" y="424"/>
                  <a:pt x="460" y="422"/>
                  <a:pt x="460" y="421"/>
                </a:cubicBezTo>
                <a:cubicBezTo>
                  <a:pt x="459" y="420"/>
                  <a:pt x="460" y="419"/>
                  <a:pt x="460" y="418"/>
                </a:cubicBezTo>
                <a:cubicBezTo>
                  <a:pt x="459" y="418"/>
                  <a:pt x="459" y="417"/>
                  <a:pt x="459" y="417"/>
                </a:cubicBezTo>
                <a:cubicBezTo>
                  <a:pt x="458" y="417"/>
                  <a:pt x="458" y="418"/>
                  <a:pt x="458" y="418"/>
                </a:cubicBezTo>
                <a:cubicBezTo>
                  <a:pt x="457" y="418"/>
                  <a:pt x="457" y="419"/>
                  <a:pt x="458" y="419"/>
                </a:cubicBezTo>
                <a:cubicBezTo>
                  <a:pt x="457" y="420"/>
                  <a:pt x="457" y="421"/>
                  <a:pt x="457" y="423"/>
                </a:cubicBezTo>
                <a:cubicBezTo>
                  <a:pt x="456" y="422"/>
                  <a:pt x="455" y="421"/>
                  <a:pt x="454" y="420"/>
                </a:cubicBezTo>
                <a:cubicBezTo>
                  <a:pt x="454" y="419"/>
                  <a:pt x="454" y="417"/>
                  <a:pt x="455" y="417"/>
                </a:cubicBezTo>
                <a:cubicBezTo>
                  <a:pt x="455" y="415"/>
                  <a:pt x="457" y="415"/>
                  <a:pt x="457" y="414"/>
                </a:cubicBezTo>
                <a:cubicBezTo>
                  <a:pt x="457" y="412"/>
                  <a:pt x="458" y="412"/>
                  <a:pt x="458" y="410"/>
                </a:cubicBezTo>
                <a:cubicBezTo>
                  <a:pt x="459" y="410"/>
                  <a:pt x="459" y="410"/>
                  <a:pt x="459" y="410"/>
                </a:cubicBezTo>
                <a:cubicBezTo>
                  <a:pt x="459" y="410"/>
                  <a:pt x="459" y="409"/>
                  <a:pt x="460" y="409"/>
                </a:cubicBezTo>
                <a:cubicBezTo>
                  <a:pt x="460" y="409"/>
                  <a:pt x="460" y="409"/>
                  <a:pt x="460" y="409"/>
                </a:cubicBezTo>
                <a:cubicBezTo>
                  <a:pt x="462" y="409"/>
                  <a:pt x="463" y="407"/>
                  <a:pt x="465" y="406"/>
                </a:cubicBezTo>
                <a:cubicBezTo>
                  <a:pt x="466" y="403"/>
                  <a:pt x="466" y="400"/>
                  <a:pt x="466" y="397"/>
                </a:cubicBezTo>
                <a:cubicBezTo>
                  <a:pt x="467" y="397"/>
                  <a:pt x="466" y="396"/>
                  <a:pt x="467" y="395"/>
                </a:cubicBezTo>
                <a:cubicBezTo>
                  <a:pt x="468" y="394"/>
                  <a:pt x="471" y="393"/>
                  <a:pt x="473" y="392"/>
                </a:cubicBezTo>
                <a:cubicBezTo>
                  <a:pt x="472" y="389"/>
                  <a:pt x="474" y="389"/>
                  <a:pt x="474" y="385"/>
                </a:cubicBezTo>
                <a:cubicBezTo>
                  <a:pt x="475" y="385"/>
                  <a:pt x="476" y="384"/>
                  <a:pt x="478" y="384"/>
                </a:cubicBezTo>
                <a:cubicBezTo>
                  <a:pt x="479" y="384"/>
                  <a:pt x="479" y="383"/>
                  <a:pt x="479" y="383"/>
                </a:cubicBezTo>
                <a:cubicBezTo>
                  <a:pt x="481" y="383"/>
                  <a:pt x="481" y="383"/>
                  <a:pt x="481" y="383"/>
                </a:cubicBezTo>
                <a:cubicBezTo>
                  <a:pt x="481" y="382"/>
                  <a:pt x="482" y="381"/>
                  <a:pt x="482" y="380"/>
                </a:cubicBezTo>
                <a:cubicBezTo>
                  <a:pt x="483" y="380"/>
                  <a:pt x="485" y="379"/>
                  <a:pt x="485" y="378"/>
                </a:cubicBezTo>
                <a:cubicBezTo>
                  <a:pt x="487" y="378"/>
                  <a:pt x="489" y="378"/>
                  <a:pt x="490" y="377"/>
                </a:cubicBezTo>
                <a:cubicBezTo>
                  <a:pt x="492" y="377"/>
                  <a:pt x="492" y="378"/>
                  <a:pt x="493" y="378"/>
                </a:cubicBezTo>
                <a:cubicBezTo>
                  <a:pt x="495" y="378"/>
                  <a:pt x="496" y="377"/>
                  <a:pt x="497" y="376"/>
                </a:cubicBezTo>
                <a:cubicBezTo>
                  <a:pt x="498" y="376"/>
                  <a:pt x="498" y="375"/>
                  <a:pt x="499" y="375"/>
                </a:cubicBezTo>
                <a:cubicBezTo>
                  <a:pt x="499" y="372"/>
                  <a:pt x="499" y="372"/>
                  <a:pt x="499" y="372"/>
                </a:cubicBezTo>
                <a:cubicBezTo>
                  <a:pt x="502" y="372"/>
                  <a:pt x="502" y="372"/>
                  <a:pt x="502" y="372"/>
                </a:cubicBezTo>
                <a:cubicBezTo>
                  <a:pt x="502" y="371"/>
                  <a:pt x="502" y="371"/>
                  <a:pt x="503" y="371"/>
                </a:cubicBezTo>
                <a:cubicBezTo>
                  <a:pt x="504" y="370"/>
                  <a:pt x="505" y="370"/>
                  <a:pt x="507" y="370"/>
                </a:cubicBezTo>
                <a:cubicBezTo>
                  <a:pt x="508" y="370"/>
                  <a:pt x="507" y="368"/>
                  <a:pt x="509" y="368"/>
                </a:cubicBezTo>
                <a:cubicBezTo>
                  <a:pt x="509" y="368"/>
                  <a:pt x="509" y="367"/>
                  <a:pt x="510" y="367"/>
                </a:cubicBezTo>
                <a:cubicBezTo>
                  <a:pt x="511" y="365"/>
                  <a:pt x="509" y="365"/>
                  <a:pt x="509" y="362"/>
                </a:cubicBezTo>
                <a:cubicBezTo>
                  <a:pt x="509" y="362"/>
                  <a:pt x="508" y="362"/>
                  <a:pt x="509" y="361"/>
                </a:cubicBezTo>
                <a:cubicBezTo>
                  <a:pt x="508" y="360"/>
                  <a:pt x="508" y="360"/>
                  <a:pt x="507" y="359"/>
                </a:cubicBezTo>
                <a:cubicBezTo>
                  <a:pt x="506" y="359"/>
                  <a:pt x="506" y="359"/>
                  <a:pt x="506" y="359"/>
                </a:cubicBezTo>
                <a:cubicBezTo>
                  <a:pt x="504" y="358"/>
                  <a:pt x="503" y="355"/>
                  <a:pt x="500" y="356"/>
                </a:cubicBezTo>
                <a:cubicBezTo>
                  <a:pt x="499" y="353"/>
                  <a:pt x="497" y="352"/>
                  <a:pt x="496" y="351"/>
                </a:cubicBezTo>
                <a:cubicBezTo>
                  <a:pt x="496" y="350"/>
                  <a:pt x="495" y="350"/>
                  <a:pt x="495" y="350"/>
                </a:cubicBezTo>
                <a:cubicBezTo>
                  <a:pt x="495" y="349"/>
                  <a:pt x="495" y="349"/>
                  <a:pt x="495" y="349"/>
                </a:cubicBezTo>
                <a:cubicBezTo>
                  <a:pt x="495" y="349"/>
                  <a:pt x="494" y="349"/>
                  <a:pt x="494" y="348"/>
                </a:cubicBezTo>
                <a:cubicBezTo>
                  <a:pt x="494" y="344"/>
                  <a:pt x="493" y="340"/>
                  <a:pt x="493" y="335"/>
                </a:cubicBezTo>
                <a:cubicBezTo>
                  <a:pt x="493" y="335"/>
                  <a:pt x="492" y="335"/>
                  <a:pt x="493" y="334"/>
                </a:cubicBezTo>
                <a:cubicBezTo>
                  <a:pt x="492" y="333"/>
                  <a:pt x="493" y="332"/>
                  <a:pt x="493" y="331"/>
                </a:cubicBezTo>
                <a:cubicBezTo>
                  <a:pt x="492" y="330"/>
                  <a:pt x="492" y="330"/>
                  <a:pt x="492" y="329"/>
                </a:cubicBezTo>
                <a:cubicBezTo>
                  <a:pt x="491" y="328"/>
                  <a:pt x="492" y="327"/>
                  <a:pt x="492" y="326"/>
                </a:cubicBezTo>
                <a:cubicBezTo>
                  <a:pt x="492" y="326"/>
                  <a:pt x="491" y="326"/>
                  <a:pt x="491" y="326"/>
                </a:cubicBezTo>
                <a:cubicBezTo>
                  <a:pt x="491" y="324"/>
                  <a:pt x="491" y="321"/>
                  <a:pt x="492" y="318"/>
                </a:cubicBezTo>
                <a:cubicBezTo>
                  <a:pt x="493" y="317"/>
                  <a:pt x="493" y="316"/>
                  <a:pt x="493" y="314"/>
                </a:cubicBezTo>
                <a:cubicBezTo>
                  <a:pt x="496" y="315"/>
                  <a:pt x="494" y="311"/>
                  <a:pt x="497" y="312"/>
                </a:cubicBezTo>
                <a:cubicBezTo>
                  <a:pt x="497" y="311"/>
                  <a:pt x="498" y="311"/>
                  <a:pt x="498" y="310"/>
                </a:cubicBezTo>
                <a:cubicBezTo>
                  <a:pt x="498" y="309"/>
                  <a:pt x="498" y="309"/>
                  <a:pt x="499" y="309"/>
                </a:cubicBezTo>
                <a:cubicBezTo>
                  <a:pt x="499" y="307"/>
                  <a:pt x="500" y="306"/>
                  <a:pt x="501" y="306"/>
                </a:cubicBezTo>
                <a:cubicBezTo>
                  <a:pt x="502" y="303"/>
                  <a:pt x="503" y="302"/>
                  <a:pt x="503" y="300"/>
                </a:cubicBezTo>
                <a:cubicBezTo>
                  <a:pt x="506" y="300"/>
                  <a:pt x="507" y="298"/>
                  <a:pt x="508" y="296"/>
                </a:cubicBezTo>
                <a:cubicBezTo>
                  <a:pt x="509" y="296"/>
                  <a:pt x="508" y="294"/>
                  <a:pt x="509" y="294"/>
                </a:cubicBezTo>
                <a:cubicBezTo>
                  <a:pt x="510" y="294"/>
                  <a:pt x="510" y="293"/>
                  <a:pt x="510" y="293"/>
                </a:cubicBezTo>
                <a:cubicBezTo>
                  <a:pt x="511" y="292"/>
                  <a:pt x="512" y="292"/>
                  <a:pt x="512" y="292"/>
                </a:cubicBezTo>
                <a:cubicBezTo>
                  <a:pt x="512" y="291"/>
                  <a:pt x="512" y="290"/>
                  <a:pt x="512" y="290"/>
                </a:cubicBezTo>
                <a:cubicBezTo>
                  <a:pt x="513" y="289"/>
                  <a:pt x="514" y="289"/>
                  <a:pt x="514" y="288"/>
                </a:cubicBezTo>
                <a:cubicBezTo>
                  <a:pt x="515" y="288"/>
                  <a:pt x="515" y="286"/>
                  <a:pt x="516" y="286"/>
                </a:cubicBezTo>
                <a:cubicBezTo>
                  <a:pt x="516" y="286"/>
                  <a:pt x="517" y="285"/>
                  <a:pt x="517" y="284"/>
                </a:cubicBezTo>
                <a:cubicBezTo>
                  <a:pt x="519" y="283"/>
                  <a:pt x="521" y="281"/>
                  <a:pt x="523" y="278"/>
                </a:cubicBezTo>
                <a:cubicBezTo>
                  <a:pt x="525" y="278"/>
                  <a:pt x="526" y="277"/>
                  <a:pt x="526" y="276"/>
                </a:cubicBezTo>
                <a:cubicBezTo>
                  <a:pt x="528" y="275"/>
                  <a:pt x="529" y="274"/>
                  <a:pt x="530" y="274"/>
                </a:cubicBezTo>
                <a:cubicBezTo>
                  <a:pt x="531" y="273"/>
                  <a:pt x="531" y="271"/>
                  <a:pt x="533" y="270"/>
                </a:cubicBezTo>
                <a:cubicBezTo>
                  <a:pt x="533" y="268"/>
                  <a:pt x="535" y="269"/>
                  <a:pt x="534" y="267"/>
                </a:cubicBezTo>
                <a:cubicBezTo>
                  <a:pt x="535" y="266"/>
                  <a:pt x="536" y="266"/>
                  <a:pt x="536" y="265"/>
                </a:cubicBezTo>
                <a:cubicBezTo>
                  <a:pt x="538" y="265"/>
                  <a:pt x="538" y="264"/>
                  <a:pt x="538" y="263"/>
                </a:cubicBezTo>
                <a:cubicBezTo>
                  <a:pt x="541" y="262"/>
                  <a:pt x="541" y="264"/>
                  <a:pt x="543" y="264"/>
                </a:cubicBezTo>
                <a:cubicBezTo>
                  <a:pt x="544" y="264"/>
                  <a:pt x="545" y="264"/>
                  <a:pt x="545" y="263"/>
                </a:cubicBezTo>
                <a:cubicBezTo>
                  <a:pt x="545" y="263"/>
                  <a:pt x="546" y="263"/>
                  <a:pt x="546" y="263"/>
                </a:cubicBezTo>
                <a:cubicBezTo>
                  <a:pt x="546" y="263"/>
                  <a:pt x="547" y="260"/>
                  <a:pt x="550" y="261"/>
                </a:cubicBezTo>
                <a:cubicBezTo>
                  <a:pt x="550" y="259"/>
                  <a:pt x="554" y="259"/>
                  <a:pt x="554" y="257"/>
                </a:cubicBezTo>
                <a:cubicBezTo>
                  <a:pt x="555" y="254"/>
                  <a:pt x="551" y="255"/>
                  <a:pt x="550" y="253"/>
                </a:cubicBezTo>
                <a:cubicBezTo>
                  <a:pt x="550" y="253"/>
                  <a:pt x="550" y="252"/>
                  <a:pt x="550" y="251"/>
                </a:cubicBezTo>
                <a:cubicBezTo>
                  <a:pt x="550" y="251"/>
                  <a:pt x="550" y="251"/>
                  <a:pt x="550" y="251"/>
                </a:cubicBezTo>
                <a:cubicBezTo>
                  <a:pt x="548" y="249"/>
                  <a:pt x="552" y="249"/>
                  <a:pt x="552" y="247"/>
                </a:cubicBezTo>
                <a:cubicBezTo>
                  <a:pt x="553" y="247"/>
                  <a:pt x="553" y="247"/>
                  <a:pt x="553" y="247"/>
                </a:cubicBezTo>
                <a:cubicBezTo>
                  <a:pt x="554" y="247"/>
                  <a:pt x="554" y="247"/>
                  <a:pt x="555" y="246"/>
                </a:cubicBezTo>
                <a:cubicBezTo>
                  <a:pt x="555" y="245"/>
                  <a:pt x="555" y="245"/>
                  <a:pt x="555" y="245"/>
                </a:cubicBezTo>
                <a:cubicBezTo>
                  <a:pt x="555" y="244"/>
                  <a:pt x="555" y="244"/>
                  <a:pt x="556" y="244"/>
                </a:cubicBezTo>
                <a:cubicBezTo>
                  <a:pt x="558" y="244"/>
                  <a:pt x="557" y="242"/>
                  <a:pt x="559" y="242"/>
                </a:cubicBezTo>
                <a:cubicBezTo>
                  <a:pt x="559" y="242"/>
                  <a:pt x="559" y="241"/>
                  <a:pt x="559" y="241"/>
                </a:cubicBezTo>
                <a:cubicBezTo>
                  <a:pt x="559" y="241"/>
                  <a:pt x="559" y="241"/>
                  <a:pt x="559" y="241"/>
                </a:cubicBezTo>
                <a:cubicBezTo>
                  <a:pt x="560" y="240"/>
                  <a:pt x="560" y="240"/>
                  <a:pt x="560" y="239"/>
                </a:cubicBezTo>
                <a:cubicBezTo>
                  <a:pt x="561" y="239"/>
                  <a:pt x="562" y="239"/>
                  <a:pt x="562" y="238"/>
                </a:cubicBezTo>
                <a:cubicBezTo>
                  <a:pt x="566" y="239"/>
                  <a:pt x="567" y="237"/>
                  <a:pt x="571" y="237"/>
                </a:cubicBezTo>
                <a:cubicBezTo>
                  <a:pt x="572" y="236"/>
                  <a:pt x="575" y="236"/>
                  <a:pt x="575" y="235"/>
                </a:cubicBezTo>
                <a:cubicBezTo>
                  <a:pt x="579" y="235"/>
                  <a:pt x="581" y="234"/>
                  <a:pt x="583" y="233"/>
                </a:cubicBezTo>
                <a:cubicBezTo>
                  <a:pt x="586" y="232"/>
                  <a:pt x="586" y="234"/>
                  <a:pt x="589" y="234"/>
                </a:cubicBezTo>
                <a:cubicBezTo>
                  <a:pt x="596" y="232"/>
                  <a:pt x="603" y="230"/>
                  <a:pt x="613" y="231"/>
                </a:cubicBezTo>
                <a:cubicBezTo>
                  <a:pt x="614" y="231"/>
                  <a:pt x="614" y="229"/>
                  <a:pt x="615" y="229"/>
                </a:cubicBezTo>
                <a:cubicBezTo>
                  <a:pt x="615" y="229"/>
                  <a:pt x="615" y="228"/>
                  <a:pt x="616" y="227"/>
                </a:cubicBezTo>
                <a:cubicBezTo>
                  <a:pt x="616" y="227"/>
                  <a:pt x="617" y="227"/>
                  <a:pt x="617" y="227"/>
                </a:cubicBezTo>
                <a:cubicBezTo>
                  <a:pt x="618" y="226"/>
                  <a:pt x="618" y="225"/>
                  <a:pt x="618" y="225"/>
                </a:cubicBezTo>
                <a:cubicBezTo>
                  <a:pt x="618" y="225"/>
                  <a:pt x="618" y="225"/>
                  <a:pt x="618" y="224"/>
                </a:cubicBezTo>
                <a:cubicBezTo>
                  <a:pt x="618" y="222"/>
                  <a:pt x="621" y="223"/>
                  <a:pt x="623" y="222"/>
                </a:cubicBezTo>
                <a:cubicBezTo>
                  <a:pt x="623" y="222"/>
                  <a:pt x="623" y="222"/>
                  <a:pt x="623" y="222"/>
                </a:cubicBezTo>
                <a:cubicBezTo>
                  <a:pt x="625" y="221"/>
                  <a:pt x="626" y="221"/>
                  <a:pt x="627" y="219"/>
                </a:cubicBezTo>
                <a:cubicBezTo>
                  <a:pt x="627" y="219"/>
                  <a:pt x="627" y="219"/>
                  <a:pt x="627" y="219"/>
                </a:cubicBezTo>
                <a:cubicBezTo>
                  <a:pt x="629" y="220"/>
                  <a:pt x="631" y="220"/>
                  <a:pt x="631" y="218"/>
                </a:cubicBezTo>
                <a:cubicBezTo>
                  <a:pt x="631" y="218"/>
                  <a:pt x="631" y="218"/>
                  <a:pt x="631" y="218"/>
                </a:cubicBezTo>
                <a:cubicBezTo>
                  <a:pt x="632" y="218"/>
                  <a:pt x="632" y="218"/>
                  <a:pt x="632" y="218"/>
                </a:cubicBezTo>
                <a:cubicBezTo>
                  <a:pt x="632" y="218"/>
                  <a:pt x="633" y="218"/>
                  <a:pt x="633" y="218"/>
                </a:cubicBezTo>
                <a:cubicBezTo>
                  <a:pt x="635" y="217"/>
                  <a:pt x="637" y="216"/>
                  <a:pt x="640" y="215"/>
                </a:cubicBezTo>
                <a:cubicBezTo>
                  <a:pt x="640" y="215"/>
                  <a:pt x="640" y="215"/>
                  <a:pt x="640" y="215"/>
                </a:cubicBezTo>
                <a:cubicBezTo>
                  <a:pt x="641" y="214"/>
                  <a:pt x="642" y="214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7" y="212"/>
                  <a:pt x="650" y="211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4" y="206"/>
                  <a:pt x="658" y="209"/>
                  <a:pt x="658" y="206"/>
                </a:cubicBezTo>
                <a:cubicBezTo>
                  <a:pt x="658" y="206"/>
                  <a:pt x="658" y="206"/>
                  <a:pt x="658" y="206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60" y="205"/>
                  <a:pt x="660" y="205"/>
                  <a:pt x="660" y="205"/>
                </a:cubicBezTo>
                <a:cubicBezTo>
                  <a:pt x="661" y="204"/>
                  <a:pt x="662" y="202"/>
                  <a:pt x="663" y="200"/>
                </a:cubicBezTo>
                <a:cubicBezTo>
                  <a:pt x="663" y="200"/>
                  <a:pt x="663" y="200"/>
                  <a:pt x="663" y="200"/>
                </a:cubicBezTo>
                <a:cubicBezTo>
                  <a:pt x="663" y="198"/>
                  <a:pt x="666" y="197"/>
                  <a:pt x="664" y="195"/>
                </a:cubicBezTo>
                <a:cubicBezTo>
                  <a:pt x="664" y="195"/>
                  <a:pt x="664" y="195"/>
                  <a:pt x="664" y="195"/>
                </a:cubicBezTo>
                <a:cubicBezTo>
                  <a:pt x="663" y="193"/>
                  <a:pt x="664" y="192"/>
                  <a:pt x="664" y="190"/>
                </a:cubicBezTo>
                <a:cubicBezTo>
                  <a:pt x="664" y="190"/>
                  <a:pt x="664" y="190"/>
                  <a:pt x="664" y="190"/>
                </a:cubicBezTo>
                <a:cubicBezTo>
                  <a:pt x="663" y="189"/>
                  <a:pt x="663" y="190"/>
                  <a:pt x="663" y="189"/>
                </a:cubicBezTo>
                <a:cubicBezTo>
                  <a:pt x="663" y="189"/>
                  <a:pt x="663" y="189"/>
                  <a:pt x="663" y="189"/>
                </a:cubicBezTo>
                <a:cubicBezTo>
                  <a:pt x="663" y="188"/>
                  <a:pt x="663" y="188"/>
                  <a:pt x="663" y="188"/>
                </a:cubicBezTo>
                <a:cubicBezTo>
                  <a:pt x="663" y="186"/>
                  <a:pt x="661" y="185"/>
                  <a:pt x="661" y="184"/>
                </a:cubicBezTo>
                <a:cubicBezTo>
                  <a:pt x="661" y="184"/>
                  <a:pt x="661" y="184"/>
                  <a:pt x="661" y="184"/>
                </a:cubicBezTo>
                <a:cubicBezTo>
                  <a:pt x="661" y="183"/>
                  <a:pt x="661" y="183"/>
                  <a:pt x="661" y="182"/>
                </a:cubicBezTo>
                <a:cubicBezTo>
                  <a:pt x="662" y="182"/>
                  <a:pt x="662" y="181"/>
                  <a:pt x="663" y="181"/>
                </a:cubicBezTo>
                <a:cubicBezTo>
                  <a:pt x="663" y="181"/>
                  <a:pt x="664" y="181"/>
                  <a:pt x="664" y="181"/>
                </a:cubicBezTo>
                <a:cubicBezTo>
                  <a:pt x="665" y="182"/>
                  <a:pt x="667" y="182"/>
                  <a:pt x="668" y="183"/>
                </a:cubicBezTo>
                <a:cubicBezTo>
                  <a:pt x="668" y="182"/>
                  <a:pt x="668" y="181"/>
                  <a:pt x="668" y="180"/>
                </a:cubicBezTo>
                <a:cubicBezTo>
                  <a:pt x="668" y="180"/>
                  <a:pt x="668" y="180"/>
                  <a:pt x="668" y="180"/>
                </a:cubicBezTo>
                <a:cubicBezTo>
                  <a:pt x="668" y="180"/>
                  <a:pt x="669" y="180"/>
                  <a:pt x="669" y="179"/>
                </a:cubicBezTo>
                <a:cubicBezTo>
                  <a:pt x="669" y="179"/>
                  <a:pt x="669" y="179"/>
                  <a:pt x="669" y="179"/>
                </a:cubicBezTo>
                <a:cubicBezTo>
                  <a:pt x="669" y="179"/>
                  <a:pt x="670" y="179"/>
                  <a:pt x="670" y="179"/>
                </a:cubicBezTo>
                <a:cubicBezTo>
                  <a:pt x="670" y="179"/>
                  <a:pt x="670" y="177"/>
                  <a:pt x="670" y="176"/>
                </a:cubicBezTo>
                <a:close/>
                <a:moveTo>
                  <a:pt x="699" y="324"/>
                </a:moveTo>
                <a:cubicBezTo>
                  <a:pt x="698" y="324"/>
                  <a:pt x="699" y="322"/>
                  <a:pt x="699" y="321"/>
                </a:cubicBezTo>
                <a:cubicBezTo>
                  <a:pt x="698" y="320"/>
                  <a:pt x="697" y="321"/>
                  <a:pt x="697" y="319"/>
                </a:cubicBezTo>
                <a:cubicBezTo>
                  <a:pt x="697" y="319"/>
                  <a:pt x="697" y="318"/>
                  <a:pt x="697" y="318"/>
                </a:cubicBezTo>
                <a:cubicBezTo>
                  <a:pt x="697" y="317"/>
                  <a:pt x="695" y="318"/>
                  <a:pt x="695" y="318"/>
                </a:cubicBezTo>
                <a:cubicBezTo>
                  <a:pt x="695" y="317"/>
                  <a:pt x="695" y="316"/>
                  <a:pt x="695" y="316"/>
                </a:cubicBezTo>
                <a:cubicBezTo>
                  <a:pt x="694" y="315"/>
                  <a:pt x="693" y="315"/>
                  <a:pt x="693" y="314"/>
                </a:cubicBezTo>
                <a:cubicBezTo>
                  <a:pt x="687" y="315"/>
                  <a:pt x="684" y="312"/>
                  <a:pt x="678" y="313"/>
                </a:cubicBezTo>
                <a:cubicBezTo>
                  <a:pt x="678" y="314"/>
                  <a:pt x="678" y="314"/>
                  <a:pt x="677" y="314"/>
                </a:cubicBezTo>
                <a:cubicBezTo>
                  <a:pt x="677" y="314"/>
                  <a:pt x="676" y="316"/>
                  <a:pt x="676" y="317"/>
                </a:cubicBezTo>
                <a:cubicBezTo>
                  <a:pt x="676" y="317"/>
                  <a:pt x="677" y="316"/>
                  <a:pt x="677" y="317"/>
                </a:cubicBezTo>
                <a:cubicBezTo>
                  <a:pt x="677" y="317"/>
                  <a:pt x="677" y="317"/>
                  <a:pt x="677" y="318"/>
                </a:cubicBezTo>
                <a:cubicBezTo>
                  <a:pt x="677" y="318"/>
                  <a:pt x="678" y="317"/>
                  <a:pt x="678" y="318"/>
                </a:cubicBezTo>
                <a:cubicBezTo>
                  <a:pt x="678" y="319"/>
                  <a:pt x="678" y="320"/>
                  <a:pt x="678" y="321"/>
                </a:cubicBezTo>
                <a:cubicBezTo>
                  <a:pt x="681" y="321"/>
                  <a:pt x="683" y="323"/>
                  <a:pt x="686" y="323"/>
                </a:cubicBezTo>
                <a:cubicBezTo>
                  <a:pt x="686" y="324"/>
                  <a:pt x="688" y="325"/>
                  <a:pt x="690" y="325"/>
                </a:cubicBezTo>
                <a:cubicBezTo>
                  <a:pt x="690" y="326"/>
                  <a:pt x="692" y="327"/>
                  <a:pt x="693" y="328"/>
                </a:cubicBezTo>
                <a:cubicBezTo>
                  <a:pt x="694" y="330"/>
                  <a:pt x="696" y="331"/>
                  <a:pt x="698" y="331"/>
                </a:cubicBezTo>
                <a:cubicBezTo>
                  <a:pt x="698" y="329"/>
                  <a:pt x="700" y="327"/>
                  <a:pt x="699" y="324"/>
                </a:cubicBezTo>
                <a:close/>
                <a:moveTo>
                  <a:pt x="341" y="498"/>
                </a:moveTo>
                <a:cubicBezTo>
                  <a:pt x="341" y="498"/>
                  <a:pt x="340" y="498"/>
                  <a:pt x="339" y="498"/>
                </a:cubicBezTo>
                <a:cubicBezTo>
                  <a:pt x="339" y="498"/>
                  <a:pt x="338" y="498"/>
                  <a:pt x="337" y="499"/>
                </a:cubicBezTo>
                <a:cubicBezTo>
                  <a:pt x="337" y="499"/>
                  <a:pt x="336" y="499"/>
                  <a:pt x="336" y="500"/>
                </a:cubicBezTo>
                <a:cubicBezTo>
                  <a:pt x="336" y="501"/>
                  <a:pt x="337" y="501"/>
                  <a:pt x="338" y="501"/>
                </a:cubicBezTo>
                <a:cubicBezTo>
                  <a:pt x="338" y="502"/>
                  <a:pt x="339" y="502"/>
                  <a:pt x="340" y="502"/>
                </a:cubicBezTo>
                <a:cubicBezTo>
                  <a:pt x="340" y="502"/>
                  <a:pt x="341" y="502"/>
                  <a:pt x="342" y="501"/>
                </a:cubicBezTo>
                <a:cubicBezTo>
                  <a:pt x="342" y="501"/>
                  <a:pt x="342" y="501"/>
                  <a:pt x="342" y="500"/>
                </a:cubicBezTo>
                <a:cubicBezTo>
                  <a:pt x="342" y="500"/>
                  <a:pt x="342" y="500"/>
                  <a:pt x="342" y="499"/>
                </a:cubicBezTo>
                <a:lnTo>
                  <a:pt x="341" y="498"/>
                </a:lnTo>
                <a:close/>
                <a:moveTo>
                  <a:pt x="635" y="360"/>
                </a:moveTo>
                <a:cubicBezTo>
                  <a:pt x="635" y="364"/>
                  <a:pt x="634" y="361"/>
                  <a:pt x="633" y="361"/>
                </a:cubicBezTo>
                <a:cubicBezTo>
                  <a:pt x="633" y="363"/>
                  <a:pt x="632" y="365"/>
                  <a:pt x="633" y="365"/>
                </a:cubicBezTo>
                <a:cubicBezTo>
                  <a:pt x="634" y="365"/>
                  <a:pt x="634" y="365"/>
                  <a:pt x="634" y="366"/>
                </a:cubicBezTo>
                <a:cubicBezTo>
                  <a:pt x="635" y="366"/>
                  <a:pt x="635" y="366"/>
                  <a:pt x="635" y="366"/>
                </a:cubicBezTo>
                <a:cubicBezTo>
                  <a:pt x="636" y="365"/>
                  <a:pt x="637" y="361"/>
                  <a:pt x="635" y="360"/>
                </a:cubicBezTo>
                <a:close/>
                <a:moveTo>
                  <a:pt x="568" y="378"/>
                </a:moveTo>
                <a:cubicBezTo>
                  <a:pt x="567" y="378"/>
                  <a:pt x="566" y="378"/>
                  <a:pt x="566" y="376"/>
                </a:cubicBezTo>
                <a:cubicBezTo>
                  <a:pt x="565" y="376"/>
                  <a:pt x="565" y="376"/>
                  <a:pt x="565" y="375"/>
                </a:cubicBezTo>
                <a:cubicBezTo>
                  <a:pt x="565" y="373"/>
                  <a:pt x="565" y="372"/>
                  <a:pt x="564" y="372"/>
                </a:cubicBezTo>
                <a:cubicBezTo>
                  <a:pt x="564" y="373"/>
                  <a:pt x="564" y="374"/>
                  <a:pt x="564" y="375"/>
                </a:cubicBezTo>
                <a:cubicBezTo>
                  <a:pt x="563" y="375"/>
                  <a:pt x="563" y="376"/>
                  <a:pt x="562" y="376"/>
                </a:cubicBezTo>
                <a:cubicBezTo>
                  <a:pt x="562" y="378"/>
                  <a:pt x="561" y="379"/>
                  <a:pt x="561" y="383"/>
                </a:cubicBezTo>
                <a:cubicBezTo>
                  <a:pt x="564" y="384"/>
                  <a:pt x="562" y="380"/>
                  <a:pt x="565" y="381"/>
                </a:cubicBezTo>
                <a:cubicBezTo>
                  <a:pt x="565" y="380"/>
                  <a:pt x="565" y="380"/>
                  <a:pt x="566" y="381"/>
                </a:cubicBezTo>
                <a:cubicBezTo>
                  <a:pt x="567" y="381"/>
                  <a:pt x="567" y="383"/>
                  <a:pt x="569" y="383"/>
                </a:cubicBezTo>
                <a:cubicBezTo>
                  <a:pt x="569" y="382"/>
                  <a:pt x="570" y="382"/>
                  <a:pt x="570" y="382"/>
                </a:cubicBezTo>
                <a:cubicBezTo>
                  <a:pt x="571" y="382"/>
                  <a:pt x="571" y="381"/>
                  <a:pt x="571" y="380"/>
                </a:cubicBezTo>
                <a:cubicBezTo>
                  <a:pt x="571" y="379"/>
                  <a:pt x="568" y="380"/>
                  <a:pt x="568" y="378"/>
                </a:cubicBezTo>
                <a:close/>
                <a:moveTo>
                  <a:pt x="575" y="358"/>
                </a:moveTo>
                <a:cubicBezTo>
                  <a:pt x="575" y="355"/>
                  <a:pt x="573" y="355"/>
                  <a:pt x="573" y="353"/>
                </a:cubicBezTo>
                <a:cubicBezTo>
                  <a:pt x="571" y="353"/>
                  <a:pt x="568" y="353"/>
                  <a:pt x="567" y="354"/>
                </a:cubicBezTo>
                <a:cubicBezTo>
                  <a:pt x="564" y="354"/>
                  <a:pt x="564" y="356"/>
                  <a:pt x="561" y="356"/>
                </a:cubicBezTo>
                <a:cubicBezTo>
                  <a:pt x="561" y="358"/>
                  <a:pt x="558" y="358"/>
                  <a:pt x="558" y="360"/>
                </a:cubicBezTo>
                <a:cubicBezTo>
                  <a:pt x="558" y="362"/>
                  <a:pt x="556" y="361"/>
                  <a:pt x="556" y="362"/>
                </a:cubicBezTo>
                <a:cubicBezTo>
                  <a:pt x="555" y="362"/>
                  <a:pt x="555" y="364"/>
                  <a:pt x="555" y="366"/>
                </a:cubicBezTo>
                <a:cubicBezTo>
                  <a:pt x="556" y="366"/>
                  <a:pt x="556" y="366"/>
                  <a:pt x="556" y="367"/>
                </a:cubicBezTo>
                <a:cubicBezTo>
                  <a:pt x="557" y="367"/>
                  <a:pt x="559" y="367"/>
                  <a:pt x="560" y="367"/>
                </a:cubicBezTo>
                <a:cubicBezTo>
                  <a:pt x="560" y="368"/>
                  <a:pt x="560" y="369"/>
                  <a:pt x="560" y="369"/>
                </a:cubicBezTo>
                <a:cubicBezTo>
                  <a:pt x="561" y="369"/>
                  <a:pt x="562" y="369"/>
                  <a:pt x="562" y="370"/>
                </a:cubicBezTo>
                <a:cubicBezTo>
                  <a:pt x="565" y="371"/>
                  <a:pt x="564" y="367"/>
                  <a:pt x="567" y="367"/>
                </a:cubicBezTo>
                <a:cubicBezTo>
                  <a:pt x="569" y="367"/>
                  <a:pt x="569" y="365"/>
                  <a:pt x="570" y="364"/>
                </a:cubicBezTo>
                <a:cubicBezTo>
                  <a:pt x="573" y="364"/>
                  <a:pt x="573" y="362"/>
                  <a:pt x="575" y="362"/>
                </a:cubicBezTo>
                <a:cubicBezTo>
                  <a:pt x="576" y="360"/>
                  <a:pt x="574" y="360"/>
                  <a:pt x="575" y="35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5" name="Rectangle 31"/>
          <p:cNvSpPr>
            <a:spLocks noChangeArrowheads="1"/>
          </p:cNvSpPr>
          <p:nvPr/>
        </p:nvSpPr>
        <p:spPr bwMode="auto">
          <a:xfrm>
            <a:off x="13648363" y="9118208"/>
            <a:ext cx="1596383" cy="584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800" b="1">
                <a:solidFill>
                  <a:srgbClr val="FFFFFF"/>
                </a:solidFill>
                <a:latin typeface="Montserrat Light"/>
              </a:rPr>
              <a:t>SPAIN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6" name="Freeform 32"/>
          <p:cNvSpPr>
            <a:spLocks noEditPoints="1"/>
          </p:cNvSpPr>
          <p:nvPr/>
        </p:nvSpPr>
        <p:spPr bwMode="auto">
          <a:xfrm>
            <a:off x="17264246" y="4112700"/>
            <a:ext cx="1197486" cy="1219254"/>
          </a:xfrm>
          <a:custGeom>
            <a:avLst/>
            <a:gdLst>
              <a:gd name="T0" fmla="*/ 350615 w 150"/>
              <a:gd name="T1" fmla="*/ 43437 h 163"/>
              <a:gd name="T2" fmla="*/ 328972 w 150"/>
              <a:gd name="T3" fmla="*/ 30406 h 163"/>
              <a:gd name="T4" fmla="*/ 489130 w 150"/>
              <a:gd name="T5" fmla="*/ 13031 h 163"/>
              <a:gd name="T6" fmla="*/ 315986 w 150"/>
              <a:gd name="T7" fmla="*/ 56468 h 163"/>
              <a:gd name="T8" fmla="*/ 285686 w 150"/>
              <a:gd name="T9" fmla="*/ 65156 h 163"/>
              <a:gd name="T10" fmla="*/ 541073 w 150"/>
              <a:gd name="T11" fmla="*/ 13031 h 163"/>
              <a:gd name="T12" fmla="*/ 103886 w 150"/>
              <a:gd name="T13" fmla="*/ 425684 h 163"/>
              <a:gd name="T14" fmla="*/ 134186 w 150"/>
              <a:gd name="T15" fmla="*/ 451746 h 163"/>
              <a:gd name="T16" fmla="*/ 186129 w 150"/>
              <a:gd name="T17" fmla="*/ 451746 h 163"/>
              <a:gd name="T18" fmla="*/ 164486 w 150"/>
              <a:gd name="T19" fmla="*/ 438715 h 163"/>
              <a:gd name="T20" fmla="*/ 147172 w 150"/>
              <a:gd name="T21" fmla="*/ 430027 h 163"/>
              <a:gd name="T22" fmla="*/ 290015 w 150"/>
              <a:gd name="T23" fmla="*/ 95562 h 163"/>
              <a:gd name="T24" fmla="*/ 77914 w 150"/>
              <a:gd name="T25" fmla="*/ 525589 h 163"/>
              <a:gd name="T26" fmla="*/ 0 w 150"/>
              <a:gd name="T27" fmla="*/ 529933 h 163"/>
              <a:gd name="T28" fmla="*/ 69257 w 150"/>
              <a:gd name="T29" fmla="*/ 555995 h 163"/>
              <a:gd name="T30" fmla="*/ 623316 w 150"/>
              <a:gd name="T31" fmla="*/ 73843 h 163"/>
              <a:gd name="T32" fmla="*/ 411215 w 150"/>
              <a:gd name="T33" fmla="*/ 56468 h 163"/>
              <a:gd name="T34" fmla="*/ 363601 w 150"/>
              <a:gd name="T35" fmla="*/ 121624 h 163"/>
              <a:gd name="T36" fmla="*/ 380915 w 150"/>
              <a:gd name="T37" fmla="*/ 199811 h 163"/>
              <a:gd name="T38" fmla="*/ 320315 w 150"/>
              <a:gd name="T39" fmla="*/ 273654 h 163"/>
              <a:gd name="T40" fmla="*/ 303001 w 150"/>
              <a:gd name="T41" fmla="*/ 264966 h 163"/>
              <a:gd name="T42" fmla="*/ 337629 w 150"/>
              <a:gd name="T43" fmla="*/ 212842 h 163"/>
              <a:gd name="T44" fmla="*/ 307329 w 150"/>
              <a:gd name="T45" fmla="*/ 130311 h 163"/>
              <a:gd name="T46" fmla="*/ 225086 w 150"/>
              <a:gd name="T47" fmla="*/ 234560 h 163"/>
              <a:gd name="T48" fmla="*/ 220758 w 150"/>
              <a:gd name="T49" fmla="*/ 264966 h 163"/>
              <a:gd name="T50" fmla="*/ 168815 w 150"/>
              <a:gd name="T51" fmla="*/ 330122 h 163"/>
              <a:gd name="T52" fmla="*/ 121200 w 150"/>
              <a:gd name="T53" fmla="*/ 377903 h 163"/>
              <a:gd name="T54" fmla="*/ 125529 w 150"/>
              <a:gd name="T55" fmla="*/ 408309 h 163"/>
              <a:gd name="T56" fmla="*/ 164486 w 150"/>
              <a:gd name="T57" fmla="*/ 430027 h 163"/>
              <a:gd name="T58" fmla="*/ 142843 w 150"/>
              <a:gd name="T59" fmla="*/ 464777 h 163"/>
              <a:gd name="T60" fmla="*/ 129857 w 150"/>
              <a:gd name="T61" fmla="*/ 464777 h 163"/>
              <a:gd name="T62" fmla="*/ 108215 w 150"/>
              <a:gd name="T63" fmla="*/ 469121 h 163"/>
              <a:gd name="T64" fmla="*/ 134186 w 150"/>
              <a:gd name="T65" fmla="*/ 503871 h 163"/>
              <a:gd name="T66" fmla="*/ 90900 w 150"/>
              <a:gd name="T67" fmla="*/ 473465 h 163"/>
              <a:gd name="T68" fmla="*/ 69257 w 150"/>
              <a:gd name="T69" fmla="*/ 473465 h 163"/>
              <a:gd name="T70" fmla="*/ 30300 w 150"/>
              <a:gd name="T71" fmla="*/ 460433 h 163"/>
              <a:gd name="T72" fmla="*/ 47614 w 150"/>
              <a:gd name="T73" fmla="*/ 499527 h 163"/>
              <a:gd name="T74" fmla="*/ 121200 w 150"/>
              <a:gd name="T75" fmla="*/ 516902 h 163"/>
              <a:gd name="T76" fmla="*/ 233743 w 150"/>
              <a:gd name="T77" fmla="*/ 499527 h 163"/>
              <a:gd name="T78" fmla="*/ 281358 w 150"/>
              <a:gd name="T79" fmla="*/ 542964 h 163"/>
              <a:gd name="T80" fmla="*/ 350615 w 150"/>
              <a:gd name="T81" fmla="*/ 577714 h 163"/>
              <a:gd name="T82" fmla="*/ 389572 w 150"/>
              <a:gd name="T83" fmla="*/ 621151 h 163"/>
              <a:gd name="T84" fmla="*/ 402558 w 150"/>
              <a:gd name="T85" fmla="*/ 708025 h 163"/>
              <a:gd name="T86" fmla="*/ 402558 w 150"/>
              <a:gd name="T87" fmla="*/ 668932 h 163"/>
              <a:gd name="T88" fmla="*/ 454501 w 150"/>
              <a:gd name="T89" fmla="*/ 564683 h 163"/>
              <a:gd name="T90" fmla="*/ 441515 w 150"/>
              <a:gd name="T91" fmla="*/ 503871 h 163"/>
              <a:gd name="T92" fmla="*/ 424201 w 150"/>
              <a:gd name="T93" fmla="*/ 447402 h 163"/>
              <a:gd name="T94" fmla="*/ 458829 w 150"/>
              <a:gd name="T95" fmla="*/ 421340 h 163"/>
              <a:gd name="T96" fmla="*/ 549730 w 150"/>
              <a:gd name="T97" fmla="*/ 412653 h 163"/>
              <a:gd name="T98" fmla="*/ 606001 w 150"/>
              <a:gd name="T99" fmla="*/ 343153 h 163"/>
              <a:gd name="T100" fmla="*/ 597344 w 150"/>
              <a:gd name="T101" fmla="*/ 291029 h 163"/>
              <a:gd name="T102" fmla="*/ 558387 w 150"/>
              <a:gd name="T103" fmla="*/ 269310 h 163"/>
              <a:gd name="T104" fmla="*/ 558387 w 150"/>
              <a:gd name="T105" fmla="*/ 260623 h 163"/>
              <a:gd name="T106" fmla="*/ 627644 w 150"/>
              <a:gd name="T107" fmla="*/ 195467 h 163"/>
              <a:gd name="T108" fmla="*/ 411215 w 150"/>
              <a:gd name="T109" fmla="*/ 464777 h 163"/>
              <a:gd name="T110" fmla="*/ 441515 w 150"/>
              <a:gd name="T111" fmla="*/ 234560 h 163"/>
              <a:gd name="T112" fmla="*/ 69257 w 150"/>
              <a:gd name="T113" fmla="*/ 469121 h 163"/>
              <a:gd name="T114" fmla="*/ 82243 w 150"/>
              <a:gd name="T115" fmla="*/ 460433 h 163"/>
              <a:gd name="T116" fmla="*/ 69257 w 150"/>
              <a:gd name="T117" fmla="*/ 434371 h 163"/>
              <a:gd name="T118" fmla="*/ 108215 w 150"/>
              <a:gd name="T119" fmla="*/ 464777 h 163"/>
              <a:gd name="T120" fmla="*/ 51943 w 150"/>
              <a:gd name="T121" fmla="*/ 421340 h 16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0" h="163">
                <a:moveTo>
                  <a:pt x="99" y="5"/>
                </a:moveTo>
                <a:cubicBezTo>
                  <a:pt x="100" y="6"/>
                  <a:pt x="100" y="6"/>
                  <a:pt x="101" y="6"/>
                </a:cubicBezTo>
                <a:cubicBezTo>
                  <a:pt x="104" y="7"/>
                  <a:pt x="106" y="7"/>
                  <a:pt x="106" y="4"/>
                </a:cubicBezTo>
                <a:cubicBezTo>
                  <a:pt x="102" y="4"/>
                  <a:pt x="100" y="3"/>
                  <a:pt x="97" y="3"/>
                </a:cubicBezTo>
                <a:cubicBezTo>
                  <a:pt x="98" y="5"/>
                  <a:pt x="92" y="2"/>
                  <a:pt x="94" y="5"/>
                </a:cubicBezTo>
                <a:cubicBezTo>
                  <a:pt x="95" y="6"/>
                  <a:pt x="97" y="5"/>
                  <a:pt x="99" y="5"/>
                </a:cubicBezTo>
                <a:close/>
                <a:moveTo>
                  <a:pt x="81" y="10"/>
                </a:moveTo>
                <a:cubicBezTo>
                  <a:pt x="82" y="8"/>
                  <a:pt x="85" y="8"/>
                  <a:pt x="87" y="6"/>
                </a:cubicBezTo>
                <a:cubicBezTo>
                  <a:pt x="88" y="6"/>
                  <a:pt x="90" y="6"/>
                  <a:pt x="91" y="6"/>
                </a:cubicBezTo>
                <a:cubicBezTo>
                  <a:pt x="92" y="3"/>
                  <a:pt x="88" y="5"/>
                  <a:pt x="88" y="3"/>
                </a:cubicBezTo>
                <a:cubicBezTo>
                  <a:pt x="88" y="3"/>
                  <a:pt x="87" y="3"/>
                  <a:pt x="87" y="3"/>
                </a:cubicBezTo>
                <a:cubicBezTo>
                  <a:pt x="86" y="4"/>
                  <a:pt x="84" y="4"/>
                  <a:pt x="83" y="4"/>
                </a:cubicBezTo>
                <a:cubicBezTo>
                  <a:pt x="83" y="6"/>
                  <a:pt x="80" y="5"/>
                  <a:pt x="80" y="6"/>
                </a:cubicBezTo>
                <a:cubicBezTo>
                  <a:pt x="78" y="6"/>
                  <a:pt x="78" y="8"/>
                  <a:pt x="76" y="7"/>
                </a:cubicBezTo>
                <a:cubicBezTo>
                  <a:pt x="75" y="10"/>
                  <a:pt x="79" y="10"/>
                  <a:pt x="81" y="10"/>
                </a:cubicBezTo>
                <a:close/>
                <a:moveTo>
                  <a:pt x="116" y="5"/>
                </a:moveTo>
                <a:cubicBezTo>
                  <a:pt x="116" y="5"/>
                  <a:pt x="116" y="4"/>
                  <a:pt x="117" y="5"/>
                </a:cubicBezTo>
                <a:cubicBezTo>
                  <a:pt x="118" y="4"/>
                  <a:pt x="118" y="4"/>
                  <a:pt x="119" y="4"/>
                </a:cubicBezTo>
                <a:cubicBezTo>
                  <a:pt x="119" y="3"/>
                  <a:pt x="119" y="3"/>
                  <a:pt x="120" y="3"/>
                </a:cubicBezTo>
                <a:cubicBezTo>
                  <a:pt x="120" y="2"/>
                  <a:pt x="120" y="2"/>
                  <a:pt x="120" y="2"/>
                </a:cubicBezTo>
                <a:cubicBezTo>
                  <a:pt x="117" y="1"/>
                  <a:pt x="116" y="3"/>
                  <a:pt x="113" y="3"/>
                </a:cubicBezTo>
                <a:cubicBezTo>
                  <a:pt x="110" y="2"/>
                  <a:pt x="110" y="4"/>
                  <a:pt x="111" y="6"/>
                </a:cubicBezTo>
                <a:cubicBezTo>
                  <a:pt x="113" y="7"/>
                  <a:pt x="114" y="5"/>
                  <a:pt x="116" y="5"/>
                </a:cubicBezTo>
                <a:close/>
                <a:moveTo>
                  <a:pt x="65" y="17"/>
                </a:moveTo>
                <a:cubicBezTo>
                  <a:pt x="66" y="17"/>
                  <a:pt x="66" y="17"/>
                  <a:pt x="67" y="17"/>
                </a:cubicBezTo>
                <a:cubicBezTo>
                  <a:pt x="67" y="18"/>
                  <a:pt x="67" y="18"/>
                  <a:pt x="68" y="18"/>
                </a:cubicBezTo>
                <a:cubicBezTo>
                  <a:pt x="68" y="16"/>
                  <a:pt x="69" y="15"/>
                  <a:pt x="71" y="14"/>
                </a:cubicBezTo>
                <a:cubicBezTo>
                  <a:pt x="72" y="14"/>
                  <a:pt x="72" y="13"/>
                  <a:pt x="73" y="13"/>
                </a:cubicBezTo>
                <a:cubicBezTo>
                  <a:pt x="75" y="13"/>
                  <a:pt x="76" y="12"/>
                  <a:pt x="76" y="11"/>
                </a:cubicBezTo>
                <a:cubicBezTo>
                  <a:pt x="73" y="10"/>
                  <a:pt x="73" y="12"/>
                  <a:pt x="71" y="12"/>
                </a:cubicBezTo>
                <a:cubicBezTo>
                  <a:pt x="71" y="12"/>
                  <a:pt x="70" y="13"/>
                  <a:pt x="70" y="13"/>
                </a:cubicBezTo>
                <a:cubicBezTo>
                  <a:pt x="69" y="13"/>
                  <a:pt x="69" y="12"/>
                  <a:pt x="69" y="13"/>
                </a:cubicBezTo>
                <a:cubicBezTo>
                  <a:pt x="68" y="13"/>
                  <a:pt x="68" y="14"/>
                  <a:pt x="68" y="14"/>
                </a:cubicBezTo>
                <a:cubicBezTo>
                  <a:pt x="68" y="15"/>
                  <a:pt x="66" y="14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5"/>
                </a:cubicBezTo>
                <a:cubicBezTo>
                  <a:pt x="65" y="16"/>
                  <a:pt x="65" y="17"/>
                  <a:pt x="65" y="17"/>
                </a:cubicBezTo>
                <a:close/>
                <a:moveTo>
                  <a:pt x="125" y="3"/>
                </a:moveTo>
                <a:cubicBezTo>
                  <a:pt x="125" y="2"/>
                  <a:pt x="125" y="1"/>
                  <a:pt x="123" y="1"/>
                </a:cubicBezTo>
                <a:cubicBezTo>
                  <a:pt x="123" y="0"/>
                  <a:pt x="122" y="0"/>
                  <a:pt x="122" y="1"/>
                </a:cubicBezTo>
                <a:cubicBezTo>
                  <a:pt x="122" y="1"/>
                  <a:pt x="121" y="2"/>
                  <a:pt x="121" y="3"/>
                </a:cubicBezTo>
                <a:cubicBezTo>
                  <a:pt x="123" y="3"/>
                  <a:pt x="124" y="3"/>
                  <a:pt x="125" y="3"/>
                </a:cubicBezTo>
                <a:close/>
                <a:moveTo>
                  <a:pt x="129" y="1"/>
                </a:moveTo>
                <a:cubicBezTo>
                  <a:pt x="128" y="1"/>
                  <a:pt x="127" y="1"/>
                  <a:pt x="127" y="1"/>
                </a:cubicBezTo>
                <a:cubicBezTo>
                  <a:pt x="127" y="2"/>
                  <a:pt x="127" y="2"/>
                  <a:pt x="127" y="3"/>
                </a:cubicBezTo>
                <a:cubicBezTo>
                  <a:pt x="128" y="3"/>
                  <a:pt x="128" y="2"/>
                  <a:pt x="129" y="1"/>
                </a:cubicBezTo>
                <a:close/>
                <a:moveTo>
                  <a:pt x="22" y="96"/>
                </a:moveTo>
                <a:cubicBezTo>
                  <a:pt x="22" y="97"/>
                  <a:pt x="23" y="97"/>
                  <a:pt x="23" y="98"/>
                </a:cubicBezTo>
                <a:cubicBezTo>
                  <a:pt x="24" y="98"/>
                  <a:pt x="24" y="98"/>
                  <a:pt x="24" y="98"/>
                </a:cubicBezTo>
                <a:cubicBezTo>
                  <a:pt x="25" y="98"/>
                  <a:pt x="26" y="98"/>
                  <a:pt x="27" y="98"/>
                </a:cubicBezTo>
                <a:cubicBezTo>
                  <a:pt x="27" y="99"/>
                  <a:pt x="27" y="100"/>
                  <a:pt x="28" y="101"/>
                </a:cubicBezTo>
                <a:cubicBezTo>
                  <a:pt x="28" y="101"/>
                  <a:pt x="28" y="102"/>
                  <a:pt x="28" y="102"/>
                </a:cubicBezTo>
                <a:cubicBezTo>
                  <a:pt x="29" y="102"/>
                  <a:pt x="29" y="102"/>
                  <a:pt x="29" y="103"/>
                </a:cubicBezTo>
                <a:cubicBezTo>
                  <a:pt x="29" y="103"/>
                  <a:pt x="29" y="103"/>
                  <a:pt x="30" y="103"/>
                </a:cubicBezTo>
                <a:cubicBezTo>
                  <a:pt x="30" y="103"/>
                  <a:pt x="30" y="104"/>
                  <a:pt x="30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1" y="105"/>
                  <a:pt x="32" y="105"/>
                  <a:pt x="32" y="105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33" y="105"/>
                  <a:pt x="33" y="106"/>
                  <a:pt x="33" y="106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5" y="106"/>
                  <a:pt x="37" y="105"/>
                  <a:pt x="38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40" y="103"/>
                  <a:pt x="42" y="105"/>
                  <a:pt x="43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3" y="104"/>
                  <a:pt x="43" y="104"/>
                  <a:pt x="44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1" y="104"/>
                  <a:pt x="40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36" y="100"/>
                  <a:pt x="36" y="100"/>
                  <a:pt x="35" y="100"/>
                </a:cubicBezTo>
                <a:cubicBezTo>
                  <a:pt x="35" y="100"/>
                  <a:pt x="35" y="100"/>
                  <a:pt x="35" y="99"/>
                </a:cubicBezTo>
                <a:cubicBezTo>
                  <a:pt x="35" y="99"/>
                  <a:pt x="34" y="99"/>
                  <a:pt x="34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98"/>
                  <a:pt x="33" y="98"/>
                  <a:pt x="33" y="98"/>
                </a:cubicBezTo>
                <a:cubicBezTo>
                  <a:pt x="33" y="98"/>
                  <a:pt x="33" y="98"/>
                  <a:pt x="32" y="98"/>
                </a:cubicBezTo>
                <a:cubicBezTo>
                  <a:pt x="31" y="97"/>
                  <a:pt x="30" y="96"/>
                  <a:pt x="29" y="96"/>
                </a:cubicBezTo>
                <a:cubicBezTo>
                  <a:pt x="28" y="94"/>
                  <a:pt x="27" y="93"/>
                  <a:pt x="25" y="93"/>
                </a:cubicBezTo>
                <a:cubicBezTo>
                  <a:pt x="22" y="93"/>
                  <a:pt x="20" y="93"/>
                  <a:pt x="19" y="96"/>
                </a:cubicBezTo>
                <a:cubicBezTo>
                  <a:pt x="19" y="97"/>
                  <a:pt x="20" y="96"/>
                  <a:pt x="22" y="96"/>
                </a:cubicBezTo>
                <a:close/>
                <a:moveTo>
                  <a:pt x="67" y="22"/>
                </a:moveTo>
                <a:cubicBezTo>
                  <a:pt x="67" y="21"/>
                  <a:pt x="68" y="18"/>
                  <a:pt x="65" y="18"/>
                </a:cubicBezTo>
                <a:cubicBezTo>
                  <a:pt x="63" y="22"/>
                  <a:pt x="59" y="22"/>
                  <a:pt x="59" y="28"/>
                </a:cubicBezTo>
                <a:cubicBezTo>
                  <a:pt x="63" y="28"/>
                  <a:pt x="67" y="26"/>
                  <a:pt x="67" y="22"/>
                </a:cubicBezTo>
                <a:close/>
                <a:moveTo>
                  <a:pt x="27" y="123"/>
                </a:moveTo>
                <a:cubicBezTo>
                  <a:pt x="26" y="122"/>
                  <a:pt x="27" y="120"/>
                  <a:pt x="25" y="121"/>
                </a:cubicBezTo>
                <a:cubicBezTo>
                  <a:pt x="23" y="120"/>
                  <a:pt x="23" y="121"/>
                  <a:pt x="22" y="121"/>
                </a:cubicBezTo>
                <a:cubicBezTo>
                  <a:pt x="20" y="121"/>
                  <a:pt x="20" y="121"/>
                  <a:pt x="18" y="121"/>
                </a:cubicBezTo>
                <a:cubicBezTo>
                  <a:pt x="17" y="120"/>
                  <a:pt x="16" y="121"/>
                  <a:pt x="14" y="121"/>
                </a:cubicBezTo>
                <a:cubicBezTo>
                  <a:pt x="14" y="119"/>
                  <a:pt x="12" y="119"/>
                  <a:pt x="11" y="119"/>
                </a:cubicBezTo>
                <a:cubicBezTo>
                  <a:pt x="9" y="118"/>
                  <a:pt x="9" y="117"/>
                  <a:pt x="7" y="117"/>
                </a:cubicBezTo>
                <a:cubicBezTo>
                  <a:pt x="6" y="117"/>
                  <a:pt x="4" y="117"/>
                  <a:pt x="3" y="117"/>
                </a:cubicBezTo>
                <a:cubicBezTo>
                  <a:pt x="2" y="118"/>
                  <a:pt x="0" y="117"/>
                  <a:pt x="0" y="119"/>
                </a:cubicBezTo>
                <a:cubicBezTo>
                  <a:pt x="0" y="120"/>
                  <a:pt x="0" y="121"/>
                  <a:pt x="0" y="121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3"/>
                  <a:pt x="0" y="123"/>
                  <a:pt x="0" y="123"/>
                </a:cubicBezTo>
                <a:cubicBezTo>
                  <a:pt x="1" y="123"/>
                  <a:pt x="3" y="123"/>
                  <a:pt x="3" y="124"/>
                </a:cubicBezTo>
                <a:cubicBezTo>
                  <a:pt x="4" y="124"/>
                  <a:pt x="4" y="126"/>
                  <a:pt x="5" y="126"/>
                </a:cubicBezTo>
                <a:cubicBezTo>
                  <a:pt x="5" y="125"/>
                  <a:pt x="5" y="124"/>
                  <a:pt x="6" y="124"/>
                </a:cubicBezTo>
                <a:cubicBezTo>
                  <a:pt x="9" y="124"/>
                  <a:pt x="11" y="124"/>
                  <a:pt x="13" y="124"/>
                </a:cubicBezTo>
                <a:cubicBezTo>
                  <a:pt x="14" y="125"/>
                  <a:pt x="14" y="125"/>
                  <a:pt x="15" y="125"/>
                </a:cubicBezTo>
                <a:cubicBezTo>
                  <a:pt x="15" y="126"/>
                  <a:pt x="16" y="127"/>
                  <a:pt x="16" y="128"/>
                </a:cubicBezTo>
                <a:cubicBezTo>
                  <a:pt x="19" y="127"/>
                  <a:pt x="18" y="129"/>
                  <a:pt x="21" y="129"/>
                </a:cubicBezTo>
                <a:cubicBezTo>
                  <a:pt x="24" y="128"/>
                  <a:pt x="25" y="125"/>
                  <a:pt x="29" y="125"/>
                </a:cubicBezTo>
                <a:cubicBezTo>
                  <a:pt x="29" y="125"/>
                  <a:pt x="29" y="124"/>
                  <a:pt x="29" y="124"/>
                </a:cubicBezTo>
                <a:cubicBezTo>
                  <a:pt x="29" y="123"/>
                  <a:pt x="27" y="124"/>
                  <a:pt x="27" y="123"/>
                </a:cubicBezTo>
                <a:close/>
                <a:moveTo>
                  <a:pt x="149" y="22"/>
                </a:moveTo>
                <a:cubicBezTo>
                  <a:pt x="148" y="21"/>
                  <a:pt x="148" y="21"/>
                  <a:pt x="147" y="20"/>
                </a:cubicBezTo>
                <a:cubicBezTo>
                  <a:pt x="145" y="20"/>
                  <a:pt x="144" y="18"/>
                  <a:pt x="144" y="17"/>
                </a:cubicBezTo>
                <a:cubicBezTo>
                  <a:pt x="141" y="17"/>
                  <a:pt x="140" y="15"/>
                  <a:pt x="139" y="13"/>
                </a:cubicBezTo>
                <a:cubicBezTo>
                  <a:pt x="139" y="12"/>
                  <a:pt x="137" y="11"/>
                  <a:pt x="137" y="8"/>
                </a:cubicBezTo>
                <a:cubicBezTo>
                  <a:pt x="136" y="8"/>
                  <a:pt x="135" y="8"/>
                  <a:pt x="135" y="6"/>
                </a:cubicBezTo>
                <a:cubicBezTo>
                  <a:pt x="131" y="8"/>
                  <a:pt x="126" y="7"/>
                  <a:pt x="121" y="7"/>
                </a:cubicBezTo>
                <a:cubicBezTo>
                  <a:pt x="121" y="8"/>
                  <a:pt x="121" y="8"/>
                  <a:pt x="121" y="8"/>
                </a:cubicBezTo>
                <a:cubicBezTo>
                  <a:pt x="118" y="8"/>
                  <a:pt x="115" y="8"/>
                  <a:pt x="112" y="8"/>
                </a:cubicBezTo>
                <a:cubicBezTo>
                  <a:pt x="105" y="8"/>
                  <a:pt x="101" y="11"/>
                  <a:pt x="95" y="13"/>
                </a:cubicBezTo>
                <a:cubicBezTo>
                  <a:pt x="94" y="14"/>
                  <a:pt x="93" y="13"/>
                  <a:pt x="93" y="14"/>
                </a:cubicBezTo>
                <a:cubicBezTo>
                  <a:pt x="91" y="14"/>
                  <a:pt x="91" y="15"/>
                  <a:pt x="89" y="15"/>
                </a:cubicBezTo>
                <a:cubicBezTo>
                  <a:pt x="87" y="16"/>
                  <a:pt x="88" y="18"/>
                  <a:pt x="85" y="18"/>
                </a:cubicBezTo>
                <a:cubicBezTo>
                  <a:pt x="85" y="21"/>
                  <a:pt x="83" y="21"/>
                  <a:pt x="83" y="23"/>
                </a:cubicBezTo>
                <a:cubicBezTo>
                  <a:pt x="82" y="24"/>
                  <a:pt x="80" y="24"/>
                  <a:pt x="79" y="26"/>
                </a:cubicBezTo>
                <a:cubicBezTo>
                  <a:pt x="80" y="27"/>
                  <a:pt x="81" y="27"/>
                  <a:pt x="82" y="27"/>
                </a:cubicBezTo>
                <a:cubicBezTo>
                  <a:pt x="83" y="27"/>
                  <a:pt x="83" y="28"/>
                  <a:pt x="84" y="28"/>
                </a:cubicBezTo>
                <a:cubicBezTo>
                  <a:pt x="84" y="30"/>
                  <a:pt x="84" y="33"/>
                  <a:pt x="83" y="34"/>
                </a:cubicBezTo>
                <a:cubicBezTo>
                  <a:pt x="81" y="34"/>
                  <a:pt x="82" y="37"/>
                  <a:pt x="80" y="38"/>
                </a:cubicBezTo>
                <a:cubicBezTo>
                  <a:pt x="81" y="39"/>
                  <a:pt x="84" y="38"/>
                  <a:pt x="84" y="40"/>
                </a:cubicBezTo>
                <a:cubicBezTo>
                  <a:pt x="87" y="40"/>
                  <a:pt x="91" y="40"/>
                  <a:pt x="93" y="41"/>
                </a:cubicBezTo>
                <a:cubicBezTo>
                  <a:pt x="93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5"/>
                  <a:pt x="89" y="46"/>
                  <a:pt x="88" y="46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3"/>
                  <a:pt x="89" y="53"/>
                  <a:pt x="88" y="54"/>
                </a:cubicBezTo>
                <a:cubicBezTo>
                  <a:pt x="88" y="55"/>
                  <a:pt x="87" y="54"/>
                  <a:pt x="86" y="55"/>
                </a:cubicBezTo>
                <a:cubicBezTo>
                  <a:pt x="85" y="55"/>
                  <a:pt x="85" y="56"/>
                  <a:pt x="85" y="56"/>
                </a:cubicBezTo>
                <a:cubicBezTo>
                  <a:pt x="84" y="57"/>
                  <a:pt x="82" y="58"/>
                  <a:pt x="82" y="59"/>
                </a:cubicBezTo>
                <a:cubicBezTo>
                  <a:pt x="79" y="59"/>
                  <a:pt x="78" y="62"/>
                  <a:pt x="75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3" y="63"/>
                  <a:pt x="73" y="63"/>
                  <a:pt x="73" y="63"/>
                </a:cubicBezTo>
                <a:cubicBezTo>
                  <a:pt x="71" y="64"/>
                  <a:pt x="70" y="68"/>
                  <a:pt x="67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5"/>
                  <a:pt x="70" y="65"/>
                  <a:pt x="69" y="62"/>
                </a:cubicBezTo>
                <a:cubicBezTo>
                  <a:pt x="69" y="61"/>
                  <a:pt x="69" y="61"/>
                  <a:pt x="70" y="61"/>
                </a:cubicBezTo>
                <a:cubicBezTo>
                  <a:pt x="70" y="57"/>
                  <a:pt x="70" y="57"/>
                  <a:pt x="70" y="57"/>
                </a:cubicBezTo>
                <a:cubicBezTo>
                  <a:pt x="69" y="57"/>
                  <a:pt x="69" y="57"/>
                  <a:pt x="69" y="56"/>
                </a:cubicBezTo>
                <a:cubicBezTo>
                  <a:pt x="69" y="55"/>
                  <a:pt x="68" y="53"/>
                  <a:pt x="70" y="53"/>
                </a:cubicBezTo>
                <a:cubicBezTo>
                  <a:pt x="70" y="52"/>
                  <a:pt x="70" y="52"/>
                  <a:pt x="71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5" y="51"/>
                  <a:pt x="76" y="51"/>
                  <a:pt x="76" y="49"/>
                </a:cubicBezTo>
                <a:cubicBezTo>
                  <a:pt x="76" y="48"/>
                  <a:pt x="77" y="49"/>
                  <a:pt x="78" y="49"/>
                </a:cubicBezTo>
                <a:cubicBezTo>
                  <a:pt x="79" y="44"/>
                  <a:pt x="75" y="44"/>
                  <a:pt x="72" y="43"/>
                </a:cubicBezTo>
                <a:cubicBezTo>
                  <a:pt x="72" y="40"/>
                  <a:pt x="74" y="40"/>
                  <a:pt x="74" y="38"/>
                </a:cubicBezTo>
                <a:cubicBezTo>
                  <a:pt x="76" y="35"/>
                  <a:pt x="70" y="35"/>
                  <a:pt x="73" y="33"/>
                </a:cubicBezTo>
                <a:cubicBezTo>
                  <a:pt x="73" y="33"/>
                  <a:pt x="73" y="32"/>
                  <a:pt x="74" y="32"/>
                </a:cubicBezTo>
                <a:cubicBezTo>
                  <a:pt x="76" y="31"/>
                  <a:pt x="77" y="30"/>
                  <a:pt x="78" y="27"/>
                </a:cubicBezTo>
                <a:cubicBezTo>
                  <a:pt x="76" y="27"/>
                  <a:pt x="74" y="27"/>
                  <a:pt x="74" y="29"/>
                </a:cubicBezTo>
                <a:cubicBezTo>
                  <a:pt x="73" y="29"/>
                  <a:pt x="72" y="29"/>
                  <a:pt x="71" y="30"/>
                </a:cubicBezTo>
                <a:cubicBezTo>
                  <a:pt x="70" y="30"/>
                  <a:pt x="70" y="33"/>
                  <a:pt x="68" y="32"/>
                </a:cubicBezTo>
                <a:cubicBezTo>
                  <a:pt x="68" y="33"/>
                  <a:pt x="67" y="34"/>
                  <a:pt x="65" y="34"/>
                </a:cubicBezTo>
                <a:cubicBezTo>
                  <a:pt x="61" y="35"/>
                  <a:pt x="62" y="31"/>
                  <a:pt x="60" y="30"/>
                </a:cubicBezTo>
                <a:cubicBezTo>
                  <a:pt x="57" y="30"/>
                  <a:pt x="59" y="35"/>
                  <a:pt x="56" y="35"/>
                </a:cubicBezTo>
                <a:cubicBezTo>
                  <a:pt x="57" y="38"/>
                  <a:pt x="55" y="39"/>
                  <a:pt x="55" y="42"/>
                </a:cubicBezTo>
                <a:cubicBezTo>
                  <a:pt x="54" y="42"/>
                  <a:pt x="55" y="45"/>
                  <a:pt x="53" y="46"/>
                </a:cubicBezTo>
                <a:cubicBezTo>
                  <a:pt x="53" y="49"/>
                  <a:pt x="51" y="50"/>
                  <a:pt x="52" y="54"/>
                </a:cubicBezTo>
                <a:cubicBezTo>
                  <a:pt x="52" y="54"/>
                  <a:pt x="52" y="55"/>
                  <a:pt x="51" y="55"/>
                </a:cubicBezTo>
                <a:cubicBezTo>
                  <a:pt x="50" y="56"/>
                  <a:pt x="50" y="57"/>
                  <a:pt x="50" y="59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60"/>
                  <a:pt x="51" y="60"/>
                  <a:pt x="51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48" y="62"/>
                  <a:pt x="48" y="63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6"/>
                  <a:pt x="46" y="66"/>
                  <a:pt x="46" y="67"/>
                </a:cubicBezTo>
                <a:cubicBezTo>
                  <a:pt x="46" y="68"/>
                  <a:pt x="46" y="68"/>
                  <a:pt x="46" y="69"/>
                </a:cubicBezTo>
                <a:cubicBezTo>
                  <a:pt x="46" y="69"/>
                  <a:pt x="45" y="70"/>
                  <a:pt x="45" y="70"/>
                </a:cubicBezTo>
                <a:cubicBezTo>
                  <a:pt x="44" y="71"/>
                  <a:pt x="43" y="72"/>
                  <a:pt x="42" y="74"/>
                </a:cubicBezTo>
                <a:cubicBezTo>
                  <a:pt x="41" y="74"/>
                  <a:pt x="41" y="76"/>
                  <a:pt x="39" y="76"/>
                </a:cubicBezTo>
                <a:cubicBezTo>
                  <a:pt x="39" y="77"/>
                  <a:pt x="38" y="77"/>
                  <a:pt x="38" y="78"/>
                </a:cubicBezTo>
                <a:cubicBezTo>
                  <a:pt x="37" y="78"/>
                  <a:pt x="37" y="79"/>
                  <a:pt x="37" y="79"/>
                </a:cubicBezTo>
                <a:cubicBezTo>
                  <a:pt x="36" y="79"/>
                  <a:pt x="36" y="80"/>
                  <a:pt x="36" y="80"/>
                </a:cubicBezTo>
                <a:cubicBezTo>
                  <a:pt x="33" y="81"/>
                  <a:pt x="32" y="83"/>
                  <a:pt x="31" y="85"/>
                </a:cubicBezTo>
                <a:cubicBezTo>
                  <a:pt x="31" y="85"/>
                  <a:pt x="30" y="85"/>
                  <a:pt x="30" y="85"/>
                </a:cubicBezTo>
                <a:cubicBezTo>
                  <a:pt x="30" y="86"/>
                  <a:pt x="30" y="86"/>
                  <a:pt x="29" y="86"/>
                </a:cubicBezTo>
                <a:cubicBezTo>
                  <a:pt x="29" y="86"/>
                  <a:pt x="29" y="87"/>
                  <a:pt x="28" y="87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9"/>
                  <a:pt x="28" y="89"/>
                  <a:pt x="28" y="89"/>
                </a:cubicBezTo>
                <a:cubicBezTo>
                  <a:pt x="27" y="89"/>
                  <a:pt x="27" y="90"/>
                  <a:pt x="27" y="90"/>
                </a:cubicBezTo>
                <a:cubicBezTo>
                  <a:pt x="27" y="91"/>
                  <a:pt x="27" y="92"/>
                  <a:pt x="28" y="93"/>
                </a:cubicBezTo>
                <a:cubicBezTo>
                  <a:pt x="28" y="93"/>
                  <a:pt x="29" y="93"/>
                  <a:pt x="29" y="93"/>
                </a:cubicBezTo>
                <a:cubicBezTo>
                  <a:pt x="29" y="93"/>
                  <a:pt x="29" y="94"/>
                  <a:pt x="29" y="94"/>
                </a:cubicBezTo>
                <a:cubicBezTo>
                  <a:pt x="29" y="94"/>
                  <a:pt x="29" y="94"/>
                  <a:pt x="30" y="94"/>
                </a:cubicBezTo>
                <a:cubicBezTo>
                  <a:pt x="30" y="94"/>
                  <a:pt x="29" y="95"/>
                  <a:pt x="30" y="95"/>
                </a:cubicBezTo>
                <a:cubicBezTo>
                  <a:pt x="31" y="96"/>
                  <a:pt x="33" y="95"/>
                  <a:pt x="33" y="97"/>
                </a:cubicBezTo>
                <a:cubicBezTo>
                  <a:pt x="34" y="97"/>
                  <a:pt x="34" y="97"/>
                  <a:pt x="35" y="97"/>
                </a:cubicBezTo>
                <a:cubicBezTo>
                  <a:pt x="35" y="97"/>
                  <a:pt x="36" y="97"/>
                  <a:pt x="36" y="97"/>
                </a:cubicBezTo>
                <a:cubicBezTo>
                  <a:pt x="36" y="97"/>
                  <a:pt x="36" y="98"/>
                  <a:pt x="36" y="98"/>
                </a:cubicBezTo>
                <a:cubicBezTo>
                  <a:pt x="37" y="98"/>
                  <a:pt x="37" y="99"/>
                  <a:pt x="38" y="99"/>
                </a:cubicBezTo>
                <a:cubicBezTo>
                  <a:pt x="37" y="101"/>
                  <a:pt x="40" y="100"/>
                  <a:pt x="40" y="102"/>
                </a:cubicBezTo>
                <a:cubicBezTo>
                  <a:pt x="43" y="102"/>
                  <a:pt x="44" y="103"/>
                  <a:pt x="46" y="103"/>
                </a:cubicBezTo>
                <a:cubicBezTo>
                  <a:pt x="45" y="104"/>
                  <a:pt x="45" y="104"/>
                  <a:pt x="4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38" y="104"/>
                  <a:pt x="38" y="106"/>
                  <a:pt x="35" y="106"/>
                </a:cubicBezTo>
                <a:cubicBezTo>
                  <a:pt x="34" y="106"/>
                  <a:pt x="33" y="106"/>
                  <a:pt x="33" y="107"/>
                </a:cubicBezTo>
                <a:cubicBezTo>
                  <a:pt x="33" y="107"/>
                  <a:pt x="33" y="108"/>
                  <a:pt x="33" y="108"/>
                </a:cubicBezTo>
                <a:cubicBezTo>
                  <a:pt x="33" y="108"/>
                  <a:pt x="33" y="107"/>
                  <a:pt x="32" y="107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2" y="107"/>
                  <a:pt x="32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0" y="107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107"/>
                  <a:pt x="30" y="108"/>
                  <a:pt x="30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2" y="108"/>
                  <a:pt x="30" y="109"/>
                  <a:pt x="31" y="110"/>
                </a:cubicBezTo>
                <a:cubicBezTo>
                  <a:pt x="31" y="110"/>
                  <a:pt x="30" y="110"/>
                  <a:pt x="30" y="110"/>
                </a:cubicBezTo>
                <a:cubicBezTo>
                  <a:pt x="30" y="110"/>
                  <a:pt x="30" y="110"/>
                  <a:pt x="29" y="110"/>
                </a:cubicBezTo>
                <a:cubicBezTo>
                  <a:pt x="28" y="110"/>
                  <a:pt x="27" y="109"/>
                  <a:pt x="26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5" y="108"/>
                  <a:pt x="24" y="108"/>
                  <a:pt x="24" y="109"/>
                </a:cubicBezTo>
                <a:cubicBezTo>
                  <a:pt x="24" y="109"/>
                  <a:pt x="24" y="110"/>
                  <a:pt x="24" y="110"/>
                </a:cubicBezTo>
                <a:cubicBezTo>
                  <a:pt x="25" y="110"/>
                  <a:pt x="25" y="110"/>
                  <a:pt x="25" y="110"/>
                </a:cubicBezTo>
                <a:cubicBezTo>
                  <a:pt x="26" y="110"/>
                  <a:pt x="27" y="110"/>
                  <a:pt x="27" y="112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8" y="113"/>
                  <a:pt x="29" y="114"/>
                  <a:pt x="30" y="114"/>
                </a:cubicBezTo>
                <a:cubicBezTo>
                  <a:pt x="30" y="115"/>
                  <a:pt x="31" y="116"/>
                  <a:pt x="31" y="116"/>
                </a:cubicBezTo>
                <a:cubicBezTo>
                  <a:pt x="30" y="119"/>
                  <a:pt x="27" y="116"/>
                  <a:pt x="27" y="114"/>
                </a:cubicBezTo>
                <a:cubicBezTo>
                  <a:pt x="27" y="114"/>
                  <a:pt x="27" y="113"/>
                  <a:pt x="26" y="113"/>
                </a:cubicBezTo>
                <a:cubicBezTo>
                  <a:pt x="25" y="113"/>
                  <a:pt x="25" y="113"/>
                  <a:pt x="24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4" y="111"/>
                  <a:pt x="23" y="110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2" y="109"/>
                  <a:pt x="21" y="109"/>
                  <a:pt x="21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9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8"/>
                  <a:pt x="18" y="108"/>
                  <a:pt x="18" y="108"/>
                </a:cubicBezTo>
                <a:cubicBezTo>
                  <a:pt x="18" y="108"/>
                  <a:pt x="17" y="109"/>
                  <a:pt x="16" y="109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4" y="110"/>
                  <a:pt x="13" y="108"/>
                  <a:pt x="12" y="108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10" y="108"/>
                  <a:pt x="10" y="106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6"/>
                  <a:pt x="8" y="106"/>
                  <a:pt x="8" y="106"/>
                </a:cubicBezTo>
                <a:cubicBezTo>
                  <a:pt x="8" y="106"/>
                  <a:pt x="8" y="106"/>
                  <a:pt x="8" y="106"/>
                </a:cubicBezTo>
                <a:cubicBezTo>
                  <a:pt x="7" y="105"/>
                  <a:pt x="7" y="105"/>
                  <a:pt x="7" y="106"/>
                </a:cubicBezTo>
                <a:cubicBezTo>
                  <a:pt x="7" y="106"/>
                  <a:pt x="7" y="106"/>
                  <a:pt x="6" y="106"/>
                </a:cubicBezTo>
                <a:cubicBezTo>
                  <a:pt x="5" y="107"/>
                  <a:pt x="4" y="108"/>
                  <a:pt x="4" y="109"/>
                </a:cubicBezTo>
                <a:cubicBezTo>
                  <a:pt x="3" y="110"/>
                  <a:pt x="4" y="111"/>
                  <a:pt x="4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5" y="116"/>
                  <a:pt x="8" y="112"/>
                  <a:pt x="9" y="115"/>
                </a:cubicBezTo>
                <a:cubicBezTo>
                  <a:pt x="9" y="115"/>
                  <a:pt x="9" y="115"/>
                  <a:pt x="9" y="115"/>
                </a:cubicBezTo>
                <a:cubicBezTo>
                  <a:pt x="10" y="115"/>
                  <a:pt x="10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4" y="114"/>
                  <a:pt x="14" y="117"/>
                  <a:pt x="15" y="116"/>
                </a:cubicBezTo>
                <a:cubicBezTo>
                  <a:pt x="15" y="117"/>
                  <a:pt x="16" y="117"/>
                  <a:pt x="16" y="117"/>
                </a:cubicBezTo>
                <a:cubicBezTo>
                  <a:pt x="16" y="117"/>
                  <a:pt x="16" y="117"/>
                  <a:pt x="16" y="118"/>
                </a:cubicBezTo>
                <a:cubicBezTo>
                  <a:pt x="17" y="119"/>
                  <a:pt x="19" y="118"/>
                  <a:pt x="19" y="120"/>
                </a:cubicBezTo>
                <a:cubicBezTo>
                  <a:pt x="21" y="119"/>
                  <a:pt x="21" y="117"/>
                  <a:pt x="22" y="117"/>
                </a:cubicBezTo>
                <a:cubicBezTo>
                  <a:pt x="25" y="117"/>
                  <a:pt x="25" y="119"/>
                  <a:pt x="28" y="119"/>
                </a:cubicBezTo>
                <a:cubicBezTo>
                  <a:pt x="30" y="119"/>
                  <a:pt x="29" y="122"/>
                  <a:pt x="32" y="121"/>
                </a:cubicBezTo>
                <a:cubicBezTo>
                  <a:pt x="33" y="121"/>
                  <a:pt x="34" y="121"/>
                  <a:pt x="34" y="121"/>
                </a:cubicBezTo>
                <a:cubicBezTo>
                  <a:pt x="35" y="120"/>
                  <a:pt x="37" y="121"/>
                  <a:pt x="37" y="120"/>
                </a:cubicBezTo>
                <a:cubicBezTo>
                  <a:pt x="37" y="120"/>
                  <a:pt x="38" y="119"/>
                  <a:pt x="38" y="119"/>
                </a:cubicBezTo>
                <a:cubicBezTo>
                  <a:pt x="38" y="118"/>
                  <a:pt x="38" y="118"/>
                  <a:pt x="39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50" y="117"/>
                  <a:pt x="51" y="115"/>
                  <a:pt x="54" y="115"/>
                </a:cubicBezTo>
                <a:cubicBezTo>
                  <a:pt x="54" y="116"/>
                  <a:pt x="56" y="116"/>
                  <a:pt x="56" y="117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59" y="122"/>
                  <a:pt x="58" y="120"/>
                  <a:pt x="60" y="120"/>
                </a:cubicBezTo>
                <a:cubicBezTo>
                  <a:pt x="59" y="117"/>
                  <a:pt x="62" y="118"/>
                  <a:pt x="63" y="117"/>
                </a:cubicBezTo>
                <a:cubicBezTo>
                  <a:pt x="63" y="118"/>
                  <a:pt x="65" y="118"/>
                  <a:pt x="65" y="119"/>
                </a:cubicBezTo>
                <a:cubicBezTo>
                  <a:pt x="65" y="120"/>
                  <a:pt x="66" y="120"/>
                  <a:pt x="66" y="121"/>
                </a:cubicBezTo>
                <a:cubicBezTo>
                  <a:pt x="65" y="122"/>
                  <a:pt x="65" y="123"/>
                  <a:pt x="65" y="125"/>
                </a:cubicBezTo>
                <a:cubicBezTo>
                  <a:pt x="66" y="125"/>
                  <a:pt x="66" y="126"/>
                  <a:pt x="66" y="128"/>
                </a:cubicBezTo>
                <a:cubicBezTo>
                  <a:pt x="68" y="128"/>
                  <a:pt x="68" y="130"/>
                  <a:pt x="69" y="131"/>
                </a:cubicBezTo>
                <a:cubicBezTo>
                  <a:pt x="69" y="131"/>
                  <a:pt x="71" y="131"/>
                  <a:pt x="71" y="132"/>
                </a:cubicBezTo>
                <a:cubicBezTo>
                  <a:pt x="74" y="132"/>
                  <a:pt x="73" y="128"/>
                  <a:pt x="77" y="129"/>
                </a:cubicBezTo>
                <a:cubicBezTo>
                  <a:pt x="78" y="129"/>
                  <a:pt x="78" y="131"/>
                  <a:pt x="79" y="130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1" y="132"/>
                  <a:pt x="80" y="133"/>
                  <a:pt x="81" y="133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2" y="135"/>
                  <a:pt x="83" y="135"/>
                  <a:pt x="83" y="137"/>
                </a:cubicBezTo>
                <a:cubicBezTo>
                  <a:pt x="85" y="137"/>
                  <a:pt x="85" y="137"/>
                  <a:pt x="86" y="138"/>
                </a:cubicBezTo>
                <a:cubicBezTo>
                  <a:pt x="87" y="138"/>
                  <a:pt x="88" y="139"/>
                  <a:pt x="88" y="139"/>
                </a:cubicBezTo>
                <a:cubicBezTo>
                  <a:pt x="88" y="140"/>
                  <a:pt x="89" y="140"/>
                  <a:pt x="89" y="140"/>
                </a:cubicBezTo>
                <a:cubicBezTo>
                  <a:pt x="90" y="140"/>
                  <a:pt x="90" y="141"/>
                  <a:pt x="90" y="142"/>
                </a:cubicBezTo>
                <a:cubicBezTo>
                  <a:pt x="90" y="142"/>
                  <a:pt x="90" y="143"/>
                  <a:pt x="90" y="143"/>
                </a:cubicBezTo>
                <a:cubicBezTo>
                  <a:pt x="90" y="144"/>
                  <a:pt x="90" y="143"/>
                  <a:pt x="89" y="144"/>
                </a:cubicBezTo>
                <a:cubicBezTo>
                  <a:pt x="88" y="146"/>
                  <a:pt x="88" y="148"/>
                  <a:pt x="86" y="148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4" y="153"/>
                  <a:pt x="82" y="154"/>
                  <a:pt x="82" y="157"/>
                </a:cubicBezTo>
                <a:cubicBezTo>
                  <a:pt x="81" y="157"/>
                  <a:pt x="81" y="159"/>
                  <a:pt x="81" y="161"/>
                </a:cubicBezTo>
                <a:cubicBezTo>
                  <a:pt x="83" y="161"/>
                  <a:pt x="83" y="162"/>
                  <a:pt x="84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3" y="162"/>
                  <a:pt x="93" y="162"/>
                  <a:pt x="93" y="162"/>
                </a:cubicBezTo>
                <a:cubicBezTo>
                  <a:pt x="94" y="162"/>
                  <a:pt x="93" y="161"/>
                  <a:pt x="94" y="161"/>
                </a:cubicBezTo>
                <a:cubicBezTo>
                  <a:pt x="94" y="160"/>
                  <a:pt x="94" y="160"/>
                  <a:pt x="95" y="160"/>
                </a:cubicBezTo>
                <a:cubicBezTo>
                  <a:pt x="95" y="159"/>
                  <a:pt x="97" y="160"/>
                  <a:pt x="96" y="159"/>
                </a:cubicBezTo>
                <a:cubicBezTo>
                  <a:pt x="97" y="157"/>
                  <a:pt x="96" y="156"/>
                  <a:pt x="96" y="155"/>
                </a:cubicBezTo>
                <a:cubicBezTo>
                  <a:pt x="95" y="155"/>
                  <a:pt x="95" y="154"/>
                  <a:pt x="95" y="154"/>
                </a:cubicBezTo>
                <a:cubicBezTo>
                  <a:pt x="93" y="154"/>
                  <a:pt x="93" y="154"/>
                  <a:pt x="93" y="154"/>
                </a:cubicBezTo>
                <a:cubicBezTo>
                  <a:pt x="92" y="152"/>
                  <a:pt x="91" y="150"/>
                  <a:pt x="91" y="146"/>
                </a:cubicBezTo>
                <a:cubicBezTo>
                  <a:pt x="93" y="146"/>
                  <a:pt x="95" y="144"/>
                  <a:pt x="97" y="144"/>
                </a:cubicBezTo>
                <a:cubicBezTo>
                  <a:pt x="97" y="143"/>
                  <a:pt x="98" y="143"/>
                  <a:pt x="99" y="143"/>
                </a:cubicBezTo>
                <a:cubicBezTo>
                  <a:pt x="99" y="141"/>
                  <a:pt x="101" y="141"/>
                  <a:pt x="103" y="141"/>
                </a:cubicBezTo>
                <a:cubicBezTo>
                  <a:pt x="103" y="140"/>
                  <a:pt x="102" y="139"/>
                  <a:pt x="102" y="139"/>
                </a:cubicBezTo>
                <a:cubicBezTo>
                  <a:pt x="101" y="139"/>
                  <a:pt x="100" y="139"/>
                  <a:pt x="100" y="138"/>
                </a:cubicBezTo>
                <a:cubicBezTo>
                  <a:pt x="100" y="134"/>
                  <a:pt x="104" y="133"/>
                  <a:pt x="105" y="130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5" y="124"/>
                  <a:pt x="105" y="124"/>
                  <a:pt x="104" y="123"/>
                </a:cubicBezTo>
                <a:cubicBezTo>
                  <a:pt x="103" y="123"/>
                  <a:pt x="104" y="122"/>
                  <a:pt x="104" y="121"/>
                </a:cubicBezTo>
                <a:cubicBezTo>
                  <a:pt x="103" y="120"/>
                  <a:pt x="103" y="121"/>
                  <a:pt x="103" y="121"/>
                </a:cubicBezTo>
                <a:cubicBezTo>
                  <a:pt x="103" y="120"/>
                  <a:pt x="103" y="119"/>
                  <a:pt x="103" y="119"/>
                </a:cubicBezTo>
                <a:cubicBezTo>
                  <a:pt x="103" y="119"/>
                  <a:pt x="102" y="119"/>
                  <a:pt x="102" y="119"/>
                </a:cubicBezTo>
                <a:cubicBezTo>
                  <a:pt x="101" y="118"/>
                  <a:pt x="102" y="117"/>
                  <a:pt x="102" y="116"/>
                </a:cubicBezTo>
                <a:cubicBezTo>
                  <a:pt x="102" y="116"/>
                  <a:pt x="101" y="116"/>
                  <a:pt x="101" y="116"/>
                </a:cubicBezTo>
                <a:cubicBezTo>
                  <a:pt x="101" y="116"/>
                  <a:pt x="101" y="115"/>
                  <a:pt x="100" y="115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0"/>
                  <a:pt x="99" y="109"/>
                  <a:pt x="98" y="108"/>
                </a:cubicBezTo>
                <a:cubicBezTo>
                  <a:pt x="98" y="106"/>
                  <a:pt x="98" y="105"/>
                  <a:pt x="97" y="104"/>
                </a:cubicBezTo>
                <a:cubicBezTo>
                  <a:pt x="97" y="104"/>
                  <a:pt x="97" y="104"/>
                  <a:pt x="97" y="104"/>
                </a:cubicBezTo>
                <a:cubicBezTo>
                  <a:pt x="97" y="103"/>
                  <a:pt x="98" y="103"/>
                  <a:pt x="98" y="103"/>
                </a:cubicBezTo>
                <a:cubicBezTo>
                  <a:pt x="99" y="102"/>
                  <a:pt x="99" y="102"/>
                  <a:pt x="100" y="102"/>
                </a:cubicBezTo>
                <a:cubicBezTo>
                  <a:pt x="101" y="101"/>
                  <a:pt x="103" y="101"/>
                  <a:pt x="103" y="100"/>
                </a:cubicBezTo>
                <a:cubicBezTo>
                  <a:pt x="103" y="100"/>
                  <a:pt x="103" y="99"/>
                  <a:pt x="103" y="99"/>
                </a:cubicBezTo>
                <a:cubicBezTo>
                  <a:pt x="104" y="99"/>
                  <a:pt x="104" y="98"/>
                  <a:pt x="105" y="97"/>
                </a:cubicBezTo>
                <a:cubicBezTo>
                  <a:pt x="105" y="97"/>
                  <a:pt x="105" y="97"/>
                  <a:pt x="106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7" y="97"/>
                  <a:pt x="109" y="98"/>
                  <a:pt x="110" y="98"/>
                </a:cubicBezTo>
                <a:cubicBezTo>
                  <a:pt x="111" y="98"/>
                  <a:pt x="112" y="98"/>
                  <a:pt x="112" y="98"/>
                </a:cubicBezTo>
                <a:cubicBezTo>
                  <a:pt x="113" y="98"/>
                  <a:pt x="112" y="99"/>
                  <a:pt x="112" y="99"/>
                </a:cubicBezTo>
                <a:cubicBezTo>
                  <a:pt x="113" y="99"/>
                  <a:pt x="114" y="99"/>
                  <a:pt x="114" y="99"/>
                </a:cubicBezTo>
                <a:cubicBezTo>
                  <a:pt x="119" y="100"/>
                  <a:pt x="125" y="98"/>
                  <a:pt x="127" y="95"/>
                </a:cubicBezTo>
                <a:cubicBezTo>
                  <a:pt x="125" y="94"/>
                  <a:pt x="124" y="93"/>
                  <a:pt x="124" y="90"/>
                </a:cubicBezTo>
                <a:cubicBezTo>
                  <a:pt x="124" y="88"/>
                  <a:pt x="127" y="88"/>
                  <a:pt x="127" y="87"/>
                </a:cubicBezTo>
                <a:cubicBezTo>
                  <a:pt x="130" y="85"/>
                  <a:pt x="133" y="84"/>
                  <a:pt x="134" y="81"/>
                </a:cubicBezTo>
                <a:cubicBezTo>
                  <a:pt x="135" y="81"/>
                  <a:pt x="136" y="81"/>
                  <a:pt x="137" y="79"/>
                </a:cubicBezTo>
                <a:cubicBezTo>
                  <a:pt x="137" y="79"/>
                  <a:pt x="137" y="78"/>
                  <a:pt x="137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2" y="77"/>
                  <a:pt x="141" y="74"/>
                  <a:pt x="141" y="71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68"/>
                  <a:pt x="139" y="68"/>
                  <a:pt x="138" y="67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7" y="66"/>
                  <a:pt x="137" y="65"/>
                  <a:pt x="136" y="65"/>
                </a:cubicBezTo>
                <a:cubicBezTo>
                  <a:pt x="136" y="65"/>
                  <a:pt x="136" y="65"/>
                  <a:pt x="135" y="65"/>
                </a:cubicBezTo>
                <a:cubicBezTo>
                  <a:pt x="135" y="65"/>
                  <a:pt x="134" y="65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1" y="66"/>
                  <a:pt x="131" y="63"/>
                  <a:pt x="129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1"/>
                  <a:pt x="129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9" y="59"/>
                  <a:pt x="129" y="58"/>
                  <a:pt x="129" y="58"/>
                </a:cubicBezTo>
                <a:cubicBezTo>
                  <a:pt x="132" y="60"/>
                  <a:pt x="137" y="59"/>
                  <a:pt x="140" y="59"/>
                </a:cubicBezTo>
                <a:cubicBezTo>
                  <a:pt x="143" y="59"/>
                  <a:pt x="141" y="56"/>
                  <a:pt x="143" y="55"/>
                </a:cubicBezTo>
                <a:cubicBezTo>
                  <a:pt x="142" y="50"/>
                  <a:pt x="145" y="49"/>
                  <a:pt x="145" y="45"/>
                </a:cubicBezTo>
                <a:cubicBezTo>
                  <a:pt x="146" y="44"/>
                  <a:pt x="146" y="42"/>
                  <a:pt x="147" y="41"/>
                </a:cubicBezTo>
                <a:cubicBezTo>
                  <a:pt x="149" y="41"/>
                  <a:pt x="148" y="39"/>
                  <a:pt x="150" y="38"/>
                </a:cubicBezTo>
                <a:cubicBezTo>
                  <a:pt x="150" y="33"/>
                  <a:pt x="150" y="28"/>
                  <a:pt x="150" y="23"/>
                </a:cubicBezTo>
                <a:cubicBezTo>
                  <a:pt x="150" y="23"/>
                  <a:pt x="149" y="22"/>
                  <a:pt x="149" y="22"/>
                </a:cubicBezTo>
                <a:close/>
                <a:moveTo>
                  <a:pt x="95" y="107"/>
                </a:moveTo>
                <a:cubicBezTo>
                  <a:pt x="95" y="108"/>
                  <a:pt x="95" y="109"/>
                  <a:pt x="95" y="110"/>
                </a:cubicBezTo>
                <a:cubicBezTo>
                  <a:pt x="95" y="109"/>
                  <a:pt x="95" y="108"/>
                  <a:pt x="95" y="107"/>
                </a:cubicBezTo>
                <a:close/>
                <a:moveTo>
                  <a:pt x="103" y="55"/>
                </a:moveTo>
                <a:cubicBezTo>
                  <a:pt x="101" y="55"/>
                  <a:pt x="101" y="56"/>
                  <a:pt x="100" y="56"/>
                </a:cubicBezTo>
                <a:cubicBezTo>
                  <a:pt x="99" y="57"/>
                  <a:pt x="97" y="56"/>
                  <a:pt x="96" y="57"/>
                </a:cubicBezTo>
                <a:cubicBezTo>
                  <a:pt x="95" y="57"/>
                  <a:pt x="95" y="58"/>
                  <a:pt x="93" y="58"/>
                </a:cubicBezTo>
                <a:cubicBezTo>
                  <a:pt x="92" y="57"/>
                  <a:pt x="90" y="58"/>
                  <a:pt x="90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6" y="55"/>
                  <a:pt x="99" y="55"/>
                  <a:pt x="102" y="54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3" y="53"/>
                  <a:pt x="103" y="54"/>
                  <a:pt x="104" y="55"/>
                </a:cubicBezTo>
                <a:cubicBezTo>
                  <a:pt x="103" y="55"/>
                  <a:pt x="103" y="55"/>
                  <a:pt x="103" y="55"/>
                </a:cubicBezTo>
                <a:close/>
                <a:moveTo>
                  <a:pt x="10" y="106"/>
                </a:moveTo>
                <a:cubicBezTo>
                  <a:pt x="10" y="106"/>
                  <a:pt x="10" y="106"/>
                  <a:pt x="10" y="106"/>
                </a:cubicBezTo>
                <a:cubicBezTo>
                  <a:pt x="12" y="108"/>
                  <a:pt x="14" y="108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9"/>
                  <a:pt x="18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7"/>
                  <a:pt x="20" y="106"/>
                  <a:pt x="20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8" y="106"/>
                  <a:pt x="17" y="103"/>
                  <a:pt x="14" y="104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4"/>
                  <a:pt x="14" y="104"/>
                  <a:pt x="14" y="103"/>
                </a:cubicBezTo>
                <a:cubicBezTo>
                  <a:pt x="11" y="102"/>
                  <a:pt x="10" y="103"/>
                  <a:pt x="10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106"/>
                  <a:pt x="10" y="106"/>
                  <a:pt x="10" y="106"/>
                </a:cubicBezTo>
                <a:close/>
                <a:moveTo>
                  <a:pt x="16" y="100"/>
                </a:moveTo>
                <a:cubicBezTo>
                  <a:pt x="16" y="101"/>
                  <a:pt x="16" y="102"/>
                  <a:pt x="17" y="102"/>
                </a:cubicBezTo>
                <a:cubicBezTo>
                  <a:pt x="18" y="102"/>
                  <a:pt x="18" y="102"/>
                  <a:pt x="18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105"/>
                  <a:pt x="22" y="105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4" y="108"/>
                  <a:pt x="24" y="108"/>
                  <a:pt x="25" y="107"/>
                </a:cubicBezTo>
                <a:cubicBezTo>
                  <a:pt x="25" y="107"/>
                  <a:pt x="25" y="107"/>
                  <a:pt x="25" y="106"/>
                </a:cubicBezTo>
                <a:cubicBezTo>
                  <a:pt x="27" y="106"/>
                  <a:pt x="28" y="105"/>
                  <a:pt x="28" y="10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28" y="103"/>
                  <a:pt x="28" y="102"/>
                  <a:pt x="27" y="102"/>
                </a:cubicBezTo>
                <a:cubicBezTo>
                  <a:pt x="26" y="101"/>
                  <a:pt x="24" y="100"/>
                  <a:pt x="24" y="99"/>
                </a:cubicBezTo>
                <a:cubicBezTo>
                  <a:pt x="19" y="99"/>
                  <a:pt x="19" y="95"/>
                  <a:pt x="14" y="96"/>
                </a:cubicBezTo>
                <a:cubicBezTo>
                  <a:pt x="13" y="96"/>
                  <a:pt x="13" y="97"/>
                  <a:pt x="12" y="97"/>
                </a:cubicBezTo>
                <a:cubicBezTo>
                  <a:pt x="12" y="97"/>
                  <a:pt x="12" y="98"/>
                  <a:pt x="11" y="98"/>
                </a:cubicBezTo>
                <a:cubicBezTo>
                  <a:pt x="11" y="99"/>
                  <a:pt x="11" y="99"/>
                  <a:pt x="11" y="99"/>
                </a:cubicBezTo>
                <a:cubicBezTo>
                  <a:pt x="11" y="101"/>
                  <a:pt x="14" y="100"/>
                  <a:pt x="16" y="100"/>
                </a:cubicBezTo>
                <a:close/>
              </a:path>
            </a:pathLst>
          </a:cu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7" name="Rectangle 33"/>
          <p:cNvSpPr>
            <a:spLocks noChangeArrowheads="1"/>
          </p:cNvSpPr>
          <p:nvPr/>
        </p:nvSpPr>
        <p:spPr bwMode="auto">
          <a:xfrm>
            <a:off x="16974389" y="4604775"/>
            <a:ext cx="1452132" cy="21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400" b="1">
                <a:solidFill>
                  <a:srgbClr val="000000"/>
                </a:solidFill>
                <a:latin typeface="Montserrat Light"/>
              </a:rPr>
              <a:t>NETHERLANDS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8" name="Freeform 34"/>
          <p:cNvSpPr>
            <a:spLocks noEditPoints="1"/>
          </p:cNvSpPr>
          <p:nvPr/>
        </p:nvSpPr>
        <p:spPr bwMode="auto">
          <a:xfrm>
            <a:off x="17966927" y="7018682"/>
            <a:ext cx="4116542" cy="4595441"/>
          </a:xfrm>
          <a:custGeom>
            <a:avLst/>
            <a:gdLst>
              <a:gd name="T0" fmla="*/ 472409 w 515"/>
              <a:gd name="T1" fmla="*/ 1531726 h 615"/>
              <a:gd name="T2" fmla="*/ 251374 w 515"/>
              <a:gd name="T3" fmla="*/ 1579456 h 615"/>
              <a:gd name="T4" fmla="*/ 277378 w 515"/>
              <a:gd name="T5" fmla="*/ 1735666 h 615"/>
              <a:gd name="T6" fmla="*/ 255708 w 515"/>
              <a:gd name="T7" fmla="*/ 1922250 h 615"/>
              <a:gd name="T8" fmla="*/ 312050 w 515"/>
              <a:gd name="T9" fmla="*/ 2078460 h 615"/>
              <a:gd name="T10" fmla="*/ 494079 w 515"/>
              <a:gd name="T11" fmla="*/ 1978660 h 615"/>
              <a:gd name="T12" fmla="*/ 541754 w 515"/>
              <a:gd name="T13" fmla="*/ 1700953 h 615"/>
              <a:gd name="T14" fmla="*/ 472409 w 515"/>
              <a:gd name="T15" fmla="*/ 1488334 h 615"/>
              <a:gd name="T16" fmla="*/ 524418 w 515"/>
              <a:gd name="T17" fmla="*/ 1588135 h 615"/>
              <a:gd name="T18" fmla="*/ 641436 w 515"/>
              <a:gd name="T19" fmla="*/ 1089131 h 615"/>
              <a:gd name="T20" fmla="*/ 762789 w 515"/>
              <a:gd name="T21" fmla="*/ 1219306 h 615"/>
              <a:gd name="T22" fmla="*/ 1157186 w 515"/>
              <a:gd name="T23" fmla="*/ 1583796 h 615"/>
              <a:gd name="T24" fmla="*/ 1386889 w 515"/>
              <a:gd name="T25" fmla="*/ 1670579 h 615"/>
              <a:gd name="T26" fmla="*/ 2071666 w 515"/>
              <a:gd name="T27" fmla="*/ 1601152 h 615"/>
              <a:gd name="T28" fmla="*/ 1872301 w 515"/>
              <a:gd name="T29" fmla="*/ 1505691 h 615"/>
              <a:gd name="T30" fmla="*/ 1755282 w 515"/>
              <a:gd name="T31" fmla="*/ 1358159 h 615"/>
              <a:gd name="T32" fmla="*/ 1443232 w 515"/>
              <a:gd name="T33" fmla="*/ 1249680 h 615"/>
              <a:gd name="T34" fmla="*/ 1321879 w 515"/>
              <a:gd name="T35" fmla="*/ 1076113 h 615"/>
              <a:gd name="T36" fmla="*/ 1269871 w 515"/>
              <a:gd name="T37" fmla="*/ 924242 h 615"/>
              <a:gd name="T38" fmla="*/ 1135516 w 515"/>
              <a:gd name="T39" fmla="*/ 820102 h 615"/>
              <a:gd name="T40" fmla="*/ 1035833 w 515"/>
              <a:gd name="T41" fmla="*/ 603144 h 615"/>
              <a:gd name="T42" fmla="*/ 1087841 w 515"/>
              <a:gd name="T43" fmla="*/ 429577 h 615"/>
              <a:gd name="T44" fmla="*/ 1243866 w 515"/>
              <a:gd name="T45" fmla="*/ 364490 h 615"/>
              <a:gd name="T46" fmla="*/ 1217862 w 515"/>
              <a:gd name="T47" fmla="*/ 190923 h 615"/>
              <a:gd name="T48" fmla="*/ 1178856 w 515"/>
              <a:gd name="T49" fmla="*/ 147532 h 615"/>
              <a:gd name="T50" fmla="*/ 931816 w 515"/>
              <a:gd name="T51" fmla="*/ 26035 h 615"/>
              <a:gd name="T52" fmla="*/ 676109 w 515"/>
              <a:gd name="T53" fmla="*/ 125836 h 615"/>
              <a:gd name="T54" fmla="*/ 606764 w 515"/>
              <a:gd name="T55" fmla="*/ 147532 h 615"/>
              <a:gd name="T56" fmla="*/ 606764 w 515"/>
              <a:gd name="T57" fmla="*/ 195262 h 615"/>
              <a:gd name="T58" fmla="*/ 533086 w 515"/>
              <a:gd name="T59" fmla="*/ 177906 h 615"/>
              <a:gd name="T60" fmla="*/ 481077 w 515"/>
              <a:gd name="T61" fmla="*/ 147532 h 615"/>
              <a:gd name="T62" fmla="*/ 411733 w 515"/>
              <a:gd name="T63" fmla="*/ 282046 h 615"/>
              <a:gd name="T64" fmla="*/ 281712 w 515"/>
              <a:gd name="T65" fmla="*/ 186584 h 615"/>
              <a:gd name="T66" fmla="*/ 147357 w 515"/>
              <a:gd name="T67" fmla="*/ 260350 h 615"/>
              <a:gd name="T68" fmla="*/ 91015 w 515"/>
              <a:gd name="T69" fmla="*/ 425238 h 615"/>
              <a:gd name="T70" fmla="*/ 60676 w 515"/>
              <a:gd name="T71" fmla="*/ 715962 h 615"/>
              <a:gd name="T72" fmla="*/ 307716 w 515"/>
              <a:gd name="T73" fmla="*/ 737658 h 615"/>
              <a:gd name="T74" fmla="*/ 585094 w 515"/>
              <a:gd name="T75" fmla="*/ 785389 h 615"/>
              <a:gd name="T76" fmla="*/ 689111 w 515"/>
              <a:gd name="T77" fmla="*/ 1032721 h 615"/>
              <a:gd name="T78" fmla="*/ 832134 w 515"/>
              <a:gd name="T79" fmla="*/ 1210627 h 615"/>
              <a:gd name="T80" fmla="*/ 1022831 w 515"/>
              <a:gd name="T81" fmla="*/ 1379855 h 615"/>
              <a:gd name="T82" fmla="*/ 1291541 w 515"/>
              <a:gd name="T83" fmla="*/ 1514369 h 615"/>
              <a:gd name="T84" fmla="*/ 1391223 w 515"/>
              <a:gd name="T85" fmla="*/ 1609831 h 615"/>
              <a:gd name="T86" fmla="*/ 1503908 w 515"/>
              <a:gd name="T87" fmla="*/ 1657561 h 615"/>
              <a:gd name="T88" fmla="*/ 1616593 w 515"/>
              <a:gd name="T89" fmla="*/ 1818110 h 615"/>
              <a:gd name="T90" fmla="*/ 1746614 w 515"/>
              <a:gd name="T91" fmla="*/ 1961303 h 615"/>
              <a:gd name="T92" fmla="*/ 1716276 w 515"/>
              <a:gd name="T93" fmla="*/ 2152226 h 615"/>
              <a:gd name="T94" fmla="*/ 1698939 w 515"/>
              <a:gd name="T95" fmla="*/ 2338810 h 615"/>
              <a:gd name="T96" fmla="*/ 1867967 w 515"/>
              <a:gd name="T97" fmla="*/ 2212975 h 615"/>
              <a:gd name="T98" fmla="*/ 1963315 w 515"/>
              <a:gd name="T99" fmla="*/ 1948285 h 615"/>
              <a:gd name="T100" fmla="*/ 1885303 w 515"/>
              <a:gd name="T101" fmla="*/ 1744345 h 615"/>
              <a:gd name="T102" fmla="*/ 2032660 w 515"/>
              <a:gd name="T103" fmla="*/ 1726988 h 615"/>
              <a:gd name="T104" fmla="*/ 2214689 w 515"/>
              <a:gd name="T105" fmla="*/ 1822450 h 615"/>
              <a:gd name="T106" fmla="*/ 1568919 w 515"/>
              <a:gd name="T107" fmla="*/ 2152226 h 615"/>
              <a:gd name="T108" fmla="*/ 1434564 w 515"/>
              <a:gd name="T109" fmla="*/ 2186940 h 615"/>
              <a:gd name="T110" fmla="*/ 1542914 w 515"/>
              <a:gd name="T111" fmla="*/ 2269384 h 615"/>
              <a:gd name="T112" fmla="*/ 1330547 w 515"/>
              <a:gd name="T113" fmla="*/ 2321454 h 615"/>
              <a:gd name="T114" fmla="*/ 1126848 w 515"/>
              <a:gd name="T115" fmla="*/ 2304097 h 615"/>
              <a:gd name="T116" fmla="*/ 1287207 w 515"/>
              <a:gd name="T117" fmla="*/ 2534073 h 615"/>
              <a:gd name="T118" fmla="*/ 1564585 w 515"/>
              <a:gd name="T119" fmla="*/ 2651230 h 615"/>
              <a:gd name="T120" fmla="*/ 1612259 w 515"/>
              <a:gd name="T121" fmla="*/ 2508038 h 615"/>
              <a:gd name="T122" fmla="*/ 1668601 w 515"/>
              <a:gd name="T123" fmla="*/ 2286740 h 61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15" h="615">
                <a:moveTo>
                  <a:pt x="126" y="387"/>
                </a:moveTo>
                <a:cubicBezTo>
                  <a:pt x="126" y="386"/>
                  <a:pt x="126" y="386"/>
                  <a:pt x="126" y="386"/>
                </a:cubicBezTo>
                <a:cubicBezTo>
                  <a:pt x="125" y="384"/>
                  <a:pt x="123" y="382"/>
                  <a:pt x="123" y="380"/>
                </a:cubicBezTo>
                <a:cubicBezTo>
                  <a:pt x="122" y="378"/>
                  <a:pt x="123" y="378"/>
                  <a:pt x="123" y="376"/>
                </a:cubicBezTo>
                <a:cubicBezTo>
                  <a:pt x="122" y="377"/>
                  <a:pt x="123" y="375"/>
                  <a:pt x="123" y="375"/>
                </a:cubicBezTo>
                <a:cubicBezTo>
                  <a:pt x="123" y="374"/>
                  <a:pt x="122" y="374"/>
                  <a:pt x="122" y="374"/>
                </a:cubicBezTo>
                <a:cubicBezTo>
                  <a:pt x="122" y="374"/>
                  <a:pt x="122" y="374"/>
                  <a:pt x="122" y="374"/>
                </a:cubicBezTo>
                <a:cubicBezTo>
                  <a:pt x="121" y="373"/>
                  <a:pt x="121" y="372"/>
                  <a:pt x="121" y="370"/>
                </a:cubicBezTo>
                <a:cubicBezTo>
                  <a:pt x="121" y="370"/>
                  <a:pt x="121" y="369"/>
                  <a:pt x="121" y="369"/>
                </a:cubicBezTo>
                <a:cubicBezTo>
                  <a:pt x="121" y="369"/>
                  <a:pt x="121" y="369"/>
                  <a:pt x="121" y="368"/>
                </a:cubicBezTo>
                <a:cubicBezTo>
                  <a:pt x="120" y="368"/>
                  <a:pt x="119" y="367"/>
                  <a:pt x="118" y="367"/>
                </a:cubicBezTo>
                <a:cubicBezTo>
                  <a:pt x="118" y="366"/>
                  <a:pt x="117" y="366"/>
                  <a:pt x="116" y="366"/>
                </a:cubicBezTo>
                <a:cubicBezTo>
                  <a:pt x="116" y="365"/>
                  <a:pt x="116" y="364"/>
                  <a:pt x="116" y="364"/>
                </a:cubicBezTo>
                <a:cubicBezTo>
                  <a:pt x="115" y="364"/>
                  <a:pt x="114" y="364"/>
                  <a:pt x="113" y="364"/>
                </a:cubicBezTo>
                <a:cubicBezTo>
                  <a:pt x="113" y="363"/>
                  <a:pt x="114" y="362"/>
                  <a:pt x="115" y="361"/>
                </a:cubicBezTo>
                <a:cubicBezTo>
                  <a:pt x="116" y="359"/>
                  <a:pt x="118" y="361"/>
                  <a:pt x="118" y="359"/>
                </a:cubicBezTo>
                <a:cubicBezTo>
                  <a:pt x="116" y="358"/>
                  <a:pt x="113" y="358"/>
                  <a:pt x="113" y="356"/>
                </a:cubicBezTo>
                <a:cubicBezTo>
                  <a:pt x="112" y="353"/>
                  <a:pt x="115" y="354"/>
                  <a:pt x="115" y="351"/>
                </a:cubicBezTo>
                <a:cubicBezTo>
                  <a:pt x="113" y="351"/>
                  <a:pt x="112" y="351"/>
                  <a:pt x="111" y="351"/>
                </a:cubicBezTo>
                <a:cubicBezTo>
                  <a:pt x="110" y="352"/>
                  <a:pt x="110" y="353"/>
                  <a:pt x="109" y="353"/>
                </a:cubicBezTo>
                <a:cubicBezTo>
                  <a:pt x="110" y="351"/>
                  <a:pt x="109" y="350"/>
                  <a:pt x="108" y="349"/>
                </a:cubicBezTo>
                <a:cubicBezTo>
                  <a:pt x="108" y="348"/>
                  <a:pt x="107" y="348"/>
                  <a:pt x="106" y="348"/>
                </a:cubicBezTo>
                <a:cubicBezTo>
                  <a:pt x="104" y="348"/>
                  <a:pt x="104" y="347"/>
                  <a:pt x="104" y="346"/>
                </a:cubicBezTo>
                <a:cubicBezTo>
                  <a:pt x="103" y="346"/>
                  <a:pt x="103" y="345"/>
                  <a:pt x="103" y="344"/>
                </a:cubicBezTo>
                <a:cubicBezTo>
                  <a:pt x="101" y="344"/>
                  <a:pt x="100" y="343"/>
                  <a:pt x="97" y="343"/>
                </a:cubicBezTo>
                <a:cubicBezTo>
                  <a:pt x="96" y="344"/>
                  <a:pt x="96" y="345"/>
                  <a:pt x="96" y="346"/>
                </a:cubicBezTo>
                <a:cubicBezTo>
                  <a:pt x="97" y="346"/>
                  <a:pt x="97" y="348"/>
                  <a:pt x="97" y="349"/>
                </a:cubicBezTo>
                <a:cubicBezTo>
                  <a:pt x="96" y="350"/>
                  <a:pt x="94" y="350"/>
                  <a:pt x="91" y="350"/>
                </a:cubicBezTo>
                <a:cubicBezTo>
                  <a:pt x="91" y="350"/>
                  <a:pt x="91" y="350"/>
                  <a:pt x="91" y="351"/>
                </a:cubicBezTo>
                <a:cubicBezTo>
                  <a:pt x="91" y="351"/>
                  <a:pt x="90" y="351"/>
                  <a:pt x="90" y="351"/>
                </a:cubicBezTo>
                <a:cubicBezTo>
                  <a:pt x="88" y="351"/>
                  <a:pt x="87" y="353"/>
                  <a:pt x="87" y="355"/>
                </a:cubicBezTo>
                <a:cubicBezTo>
                  <a:pt x="86" y="355"/>
                  <a:pt x="86" y="355"/>
                  <a:pt x="86" y="355"/>
                </a:cubicBezTo>
                <a:cubicBezTo>
                  <a:pt x="85" y="356"/>
                  <a:pt x="84" y="356"/>
                  <a:pt x="83" y="357"/>
                </a:cubicBezTo>
                <a:cubicBezTo>
                  <a:pt x="82" y="358"/>
                  <a:pt x="83" y="361"/>
                  <a:pt x="81" y="361"/>
                </a:cubicBezTo>
                <a:cubicBezTo>
                  <a:pt x="79" y="362"/>
                  <a:pt x="77" y="362"/>
                  <a:pt x="74" y="362"/>
                </a:cubicBezTo>
                <a:cubicBezTo>
                  <a:pt x="73" y="364"/>
                  <a:pt x="73" y="365"/>
                  <a:pt x="72" y="366"/>
                </a:cubicBezTo>
                <a:cubicBezTo>
                  <a:pt x="70" y="366"/>
                  <a:pt x="68" y="367"/>
                  <a:pt x="66" y="367"/>
                </a:cubicBezTo>
                <a:cubicBezTo>
                  <a:pt x="65" y="367"/>
                  <a:pt x="64" y="366"/>
                  <a:pt x="63" y="366"/>
                </a:cubicBezTo>
                <a:cubicBezTo>
                  <a:pt x="63" y="366"/>
                  <a:pt x="63" y="366"/>
                  <a:pt x="63" y="366"/>
                </a:cubicBezTo>
                <a:cubicBezTo>
                  <a:pt x="61" y="365"/>
                  <a:pt x="59" y="366"/>
                  <a:pt x="58" y="364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8" y="363"/>
                  <a:pt x="58" y="362"/>
                  <a:pt x="57" y="362"/>
                </a:cubicBezTo>
                <a:cubicBezTo>
                  <a:pt x="56" y="361"/>
                  <a:pt x="56" y="361"/>
                  <a:pt x="56" y="359"/>
                </a:cubicBezTo>
                <a:cubicBezTo>
                  <a:pt x="56" y="359"/>
                  <a:pt x="55" y="359"/>
                  <a:pt x="54" y="359"/>
                </a:cubicBezTo>
                <a:cubicBezTo>
                  <a:pt x="54" y="360"/>
                  <a:pt x="53" y="360"/>
                  <a:pt x="53" y="361"/>
                </a:cubicBezTo>
                <a:cubicBezTo>
                  <a:pt x="53" y="363"/>
                  <a:pt x="54" y="363"/>
                  <a:pt x="54" y="364"/>
                </a:cubicBezTo>
                <a:cubicBezTo>
                  <a:pt x="53" y="364"/>
                  <a:pt x="53" y="365"/>
                  <a:pt x="53" y="366"/>
                </a:cubicBezTo>
                <a:cubicBezTo>
                  <a:pt x="53" y="367"/>
                  <a:pt x="51" y="368"/>
                  <a:pt x="51" y="370"/>
                </a:cubicBezTo>
                <a:cubicBezTo>
                  <a:pt x="50" y="373"/>
                  <a:pt x="52" y="376"/>
                  <a:pt x="52" y="377"/>
                </a:cubicBezTo>
                <a:cubicBezTo>
                  <a:pt x="52" y="377"/>
                  <a:pt x="52" y="378"/>
                  <a:pt x="52" y="378"/>
                </a:cubicBezTo>
                <a:cubicBezTo>
                  <a:pt x="52" y="379"/>
                  <a:pt x="51" y="382"/>
                  <a:pt x="54" y="382"/>
                </a:cubicBezTo>
                <a:cubicBezTo>
                  <a:pt x="55" y="382"/>
                  <a:pt x="55" y="382"/>
                  <a:pt x="55" y="382"/>
                </a:cubicBezTo>
                <a:cubicBezTo>
                  <a:pt x="55" y="382"/>
                  <a:pt x="55" y="382"/>
                  <a:pt x="55" y="382"/>
                </a:cubicBezTo>
                <a:cubicBezTo>
                  <a:pt x="55" y="382"/>
                  <a:pt x="55" y="382"/>
                  <a:pt x="55" y="382"/>
                </a:cubicBezTo>
                <a:cubicBezTo>
                  <a:pt x="55" y="384"/>
                  <a:pt x="58" y="384"/>
                  <a:pt x="59" y="385"/>
                </a:cubicBezTo>
                <a:cubicBezTo>
                  <a:pt x="59" y="385"/>
                  <a:pt x="59" y="386"/>
                  <a:pt x="59" y="386"/>
                </a:cubicBezTo>
                <a:cubicBezTo>
                  <a:pt x="59" y="386"/>
                  <a:pt x="59" y="386"/>
                  <a:pt x="59" y="386"/>
                </a:cubicBezTo>
                <a:cubicBezTo>
                  <a:pt x="59" y="388"/>
                  <a:pt x="60" y="388"/>
                  <a:pt x="60" y="389"/>
                </a:cubicBezTo>
                <a:cubicBezTo>
                  <a:pt x="61" y="391"/>
                  <a:pt x="60" y="394"/>
                  <a:pt x="60" y="397"/>
                </a:cubicBezTo>
                <a:cubicBezTo>
                  <a:pt x="61" y="398"/>
                  <a:pt x="64" y="398"/>
                  <a:pt x="64" y="400"/>
                </a:cubicBezTo>
                <a:cubicBezTo>
                  <a:pt x="64" y="402"/>
                  <a:pt x="63" y="403"/>
                  <a:pt x="63" y="405"/>
                </a:cubicBezTo>
                <a:cubicBezTo>
                  <a:pt x="63" y="407"/>
                  <a:pt x="63" y="410"/>
                  <a:pt x="63" y="411"/>
                </a:cubicBezTo>
                <a:cubicBezTo>
                  <a:pt x="63" y="411"/>
                  <a:pt x="61" y="411"/>
                  <a:pt x="61" y="411"/>
                </a:cubicBezTo>
                <a:cubicBezTo>
                  <a:pt x="61" y="411"/>
                  <a:pt x="61" y="413"/>
                  <a:pt x="61" y="413"/>
                </a:cubicBezTo>
                <a:cubicBezTo>
                  <a:pt x="61" y="414"/>
                  <a:pt x="61" y="414"/>
                  <a:pt x="62" y="415"/>
                </a:cubicBezTo>
                <a:cubicBezTo>
                  <a:pt x="63" y="415"/>
                  <a:pt x="63" y="415"/>
                  <a:pt x="63" y="416"/>
                </a:cubicBezTo>
                <a:cubicBezTo>
                  <a:pt x="62" y="417"/>
                  <a:pt x="61" y="418"/>
                  <a:pt x="60" y="418"/>
                </a:cubicBezTo>
                <a:cubicBezTo>
                  <a:pt x="60" y="420"/>
                  <a:pt x="60" y="421"/>
                  <a:pt x="60" y="423"/>
                </a:cubicBezTo>
                <a:cubicBezTo>
                  <a:pt x="61" y="424"/>
                  <a:pt x="62" y="424"/>
                  <a:pt x="64" y="423"/>
                </a:cubicBezTo>
                <a:cubicBezTo>
                  <a:pt x="64" y="421"/>
                  <a:pt x="65" y="423"/>
                  <a:pt x="66" y="423"/>
                </a:cubicBezTo>
                <a:cubicBezTo>
                  <a:pt x="67" y="426"/>
                  <a:pt x="64" y="426"/>
                  <a:pt x="65" y="429"/>
                </a:cubicBezTo>
                <a:cubicBezTo>
                  <a:pt x="66" y="429"/>
                  <a:pt x="65" y="431"/>
                  <a:pt x="66" y="432"/>
                </a:cubicBezTo>
                <a:cubicBezTo>
                  <a:pt x="67" y="431"/>
                  <a:pt x="67" y="432"/>
                  <a:pt x="66" y="433"/>
                </a:cubicBezTo>
                <a:cubicBezTo>
                  <a:pt x="64" y="433"/>
                  <a:pt x="65" y="431"/>
                  <a:pt x="64" y="430"/>
                </a:cubicBezTo>
                <a:cubicBezTo>
                  <a:pt x="62" y="430"/>
                  <a:pt x="63" y="427"/>
                  <a:pt x="62" y="427"/>
                </a:cubicBezTo>
                <a:cubicBezTo>
                  <a:pt x="60" y="430"/>
                  <a:pt x="63" y="433"/>
                  <a:pt x="62" y="437"/>
                </a:cubicBezTo>
                <a:cubicBezTo>
                  <a:pt x="62" y="437"/>
                  <a:pt x="61" y="438"/>
                  <a:pt x="61" y="438"/>
                </a:cubicBezTo>
                <a:cubicBezTo>
                  <a:pt x="61" y="439"/>
                  <a:pt x="61" y="439"/>
                  <a:pt x="61" y="439"/>
                </a:cubicBezTo>
                <a:cubicBezTo>
                  <a:pt x="61" y="440"/>
                  <a:pt x="60" y="441"/>
                  <a:pt x="59" y="443"/>
                </a:cubicBezTo>
                <a:cubicBezTo>
                  <a:pt x="59" y="443"/>
                  <a:pt x="59" y="443"/>
                  <a:pt x="59" y="443"/>
                </a:cubicBezTo>
                <a:cubicBezTo>
                  <a:pt x="58" y="444"/>
                  <a:pt x="58" y="445"/>
                  <a:pt x="57" y="445"/>
                </a:cubicBezTo>
                <a:cubicBezTo>
                  <a:pt x="57" y="447"/>
                  <a:pt x="59" y="447"/>
                  <a:pt x="58" y="449"/>
                </a:cubicBezTo>
                <a:cubicBezTo>
                  <a:pt x="58" y="449"/>
                  <a:pt x="58" y="449"/>
                  <a:pt x="57" y="449"/>
                </a:cubicBezTo>
                <a:cubicBezTo>
                  <a:pt x="57" y="450"/>
                  <a:pt x="57" y="450"/>
                  <a:pt x="57" y="450"/>
                </a:cubicBezTo>
                <a:cubicBezTo>
                  <a:pt x="57" y="450"/>
                  <a:pt x="57" y="450"/>
                  <a:pt x="57" y="450"/>
                </a:cubicBezTo>
                <a:cubicBezTo>
                  <a:pt x="56" y="452"/>
                  <a:pt x="58" y="453"/>
                  <a:pt x="58" y="455"/>
                </a:cubicBezTo>
                <a:cubicBezTo>
                  <a:pt x="58" y="455"/>
                  <a:pt x="58" y="455"/>
                  <a:pt x="59" y="455"/>
                </a:cubicBezTo>
                <a:cubicBezTo>
                  <a:pt x="59" y="456"/>
                  <a:pt x="59" y="456"/>
                  <a:pt x="59" y="457"/>
                </a:cubicBezTo>
                <a:cubicBezTo>
                  <a:pt x="58" y="457"/>
                  <a:pt x="57" y="459"/>
                  <a:pt x="57" y="461"/>
                </a:cubicBezTo>
                <a:cubicBezTo>
                  <a:pt x="58" y="461"/>
                  <a:pt x="57" y="463"/>
                  <a:pt x="57" y="464"/>
                </a:cubicBezTo>
                <a:cubicBezTo>
                  <a:pt x="58" y="464"/>
                  <a:pt x="58" y="465"/>
                  <a:pt x="58" y="466"/>
                </a:cubicBezTo>
                <a:cubicBezTo>
                  <a:pt x="60" y="466"/>
                  <a:pt x="61" y="466"/>
                  <a:pt x="62" y="467"/>
                </a:cubicBezTo>
                <a:cubicBezTo>
                  <a:pt x="63" y="470"/>
                  <a:pt x="65" y="471"/>
                  <a:pt x="66" y="473"/>
                </a:cubicBezTo>
                <a:cubicBezTo>
                  <a:pt x="65" y="475"/>
                  <a:pt x="66" y="475"/>
                  <a:pt x="66" y="476"/>
                </a:cubicBezTo>
                <a:cubicBezTo>
                  <a:pt x="66" y="478"/>
                  <a:pt x="66" y="479"/>
                  <a:pt x="66" y="481"/>
                </a:cubicBezTo>
                <a:cubicBezTo>
                  <a:pt x="67" y="481"/>
                  <a:pt x="68" y="481"/>
                  <a:pt x="68" y="482"/>
                </a:cubicBezTo>
                <a:cubicBezTo>
                  <a:pt x="68" y="482"/>
                  <a:pt x="69" y="483"/>
                  <a:pt x="69" y="483"/>
                </a:cubicBezTo>
                <a:cubicBezTo>
                  <a:pt x="69" y="483"/>
                  <a:pt x="69" y="482"/>
                  <a:pt x="69" y="482"/>
                </a:cubicBezTo>
                <a:cubicBezTo>
                  <a:pt x="71" y="482"/>
                  <a:pt x="71" y="481"/>
                  <a:pt x="72" y="479"/>
                </a:cubicBezTo>
                <a:cubicBezTo>
                  <a:pt x="72" y="479"/>
                  <a:pt x="72" y="479"/>
                  <a:pt x="72" y="479"/>
                </a:cubicBezTo>
                <a:cubicBezTo>
                  <a:pt x="72" y="479"/>
                  <a:pt x="72" y="479"/>
                  <a:pt x="73" y="479"/>
                </a:cubicBezTo>
                <a:cubicBezTo>
                  <a:pt x="74" y="479"/>
                  <a:pt x="74" y="480"/>
                  <a:pt x="75" y="481"/>
                </a:cubicBezTo>
                <a:cubicBezTo>
                  <a:pt x="76" y="481"/>
                  <a:pt x="78" y="480"/>
                  <a:pt x="78" y="482"/>
                </a:cubicBezTo>
                <a:cubicBezTo>
                  <a:pt x="81" y="482"/>
                  <a:pt x="80" y="478"/>
                  <a:pt x="83" y="479"/>
                </a:cubicBezTo>
                <a:cubicBezTo>
                  <a:pt x="85" y="477"/>
                  <a:pt x="85" y="475"/>
                  <a:pt x="88" y="475"/>
                </a:cubicBezTo>
                <a:cubicBezTo>
                  <a:pt x="87" y="473"/>
                  <a:pt x="89" y="472"/>
                  <a:pt x="89" y="470"/>
                </a:cubicBezTo>
                <a:cubicBezTo>
                  <a:pt x="89" y="468"/>
                  <a:pt x="86" y="469"/>
                  <a:pt x="87" y="466"/>
                </a:cubicBezTo>
                <a:cubicBezTo>
                  <a:pt x="88" y="467"/>
                  <a:pt x="88" y="466"/>
                  <a:pt x="88" y="466"/>
                </a:cubicBezTo>
                <a:cubicBezTo>
                  <a:pt x="88" y="465"/>
                  <a:pt x="88" y="465"/>
                  <a:pt x="88" y="465"/>
                </a:cubicBezTo>
                <a:cubicBezTo>
                  <a:pt x="89" y="463"/>
                  <a:pt x="92" y="464"/>
                  <a:pt x="93" y="464"/>
                </a:cubicBezTo>
                <a:cubicBezTo>
                  <a:pt x="93" y="464"/>
                  <a:pt x="93" y="464"/>
                  <a:pt x="94" y="464"/>
                </a:cubicBezTo>
                <a:cubicBezTo>
                  <a:pt x="94" y="464"/>
                  <a:pt x="94" y="464"/>
                  <a:pt x="94" y="464"/>
                </a:cubicBezTo>
                <a:cubicBezTo>
                  <a:pt x="94" y="463"/>
                  <a:pt x="95" y="462"/>
                  <a:pt x="97" y="462"/>
                </a:cubicBezTo>
                <a:cubicBezTo>
                  <a:pt x="97" y="463"/>
                  <a:pt x="99" y="463"/>
                  <a:pt x="100" y="463"/>
                </a:cubicBezTo>
                <a:cubicBezTo>
                  <a:pt x="102" y="465"/>
                  <a:pt x="103" y="468"/>
                  <a:pt x="108" y="467"/>
                </a:cubicBezTo>
                <a:cubicBezTo>
                  <a:pt x="108" y="469"/>
                  <a:pt x="108" y="470"/>
                  <a:pt x="109" y="470"/>
                </a:cubicBezTo>
                <a:cubicBezTo>
                  <a:pt x="110" y="468"/>
                  <a:pt x="111" y="467"/>
                  <a:pt x="113" y="466"/>
                </a:cubicBezTo>
                <a:cubicBezTo>
                  <a:pt x="113" y="464"/>
                  <a:pt x="113" y="462"/>
                  <a:pt x="113" y="459"/>
                </a:cubicBezTo>
                <a:cubicBezTo>
                  <a:pt x="114" y="458"/>
                  <a:pt x="116" y="459"/>
                  <a:pt x="115" y="457"/>
                </a:cubicBezTo>
                <a:cubicBezTo>
                  <a:pt x="115" y="456"/>
                  <a:pt x="114" y="456"/>
                  <a:pt x="114" y="456"/>
                </a:cubicBezTo>
                <a:cubicBezTo>
                  <a:pt x="114" y="455"/>
                  <a:pt x="114" y="455"/>
                  <a:pt x="114" y="454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116" y="453"/>
                  <a:pt x="117" y="451"/>
                  <a:pt x="116" y="449"/>
                </a:cubicBezTo>
                <a:cubicBezTo>
                  <a:pt x="116" y="450"/>
                  <a:pt x="116" y="450"/>
                  <a:pt x="116" y="449"/>
                </a:cubicBezTo>
                <a:cubicBezTo>
                  <a:pt x="117" y="449"/>
                  <a:pt x="116" y="448"/>
                  <a:pt x="116" y="448"/>
                </a:cubicBezTo>
                <a:cubicBezTo>
                  <a:pt x="117" y="445"/>
                  <a:pt x="115" y="446"/>
                  <a:pt x="115" y="444"/>
                </a:cubicBezTo>
                <a:cubicBezTo>
                  <a:pt x="115" y="444"/>
                  <a:pt x="116" y="444"/>
                  <a:pt x="116" y="444"/>
                </a:cubicBezTo>
                <a:cubicBezTo>
                  <a:pt x="116" y="444"/>
                  <a:pt x="116" y="444"/>
                  <a:pt x="116" y="443"/>
                </a:cubicBezTo>
                <a:cubicBezTo>
                  <a:pt x="117" y="442"/>
                  <a:pt x="117" y="441"/>
                  <a:pt x="116" y="440"/>
                </a:cubicBezTo>
                <a:cubicBezTo>
                  <a:pt x="116" y="440"/>
                  <a:pt x="116" y="440"/>
                  <a:pt x="116" y="440"/>
                </a:cubicBezTo>
                <a:cubicBezTo>
                  <a:pt x="116" y="439"/>
                  <a:pt x="116" y="438"/>
                  <a:pt x="116" y="437"/>
                </a:cubicBezTo>
                <a:cubicBezTo>
                  <a:pt x="117" y="435"/>
                  <a:pt x="118" y="435"/>
                  <a:pt x="118" y="433"/>
                </a:cubicBezTo>
                <a:cubicBezTo>
                  <a:pt x="117" y="426"/>
                  <a:pt x="120" y="422"/>
                  <a:pt x="118" y="417"/>
                </a:cubicBezTo>
                <a:cubicBezTo>
                  <a:pt x="119" y="416"/>
                  <a:pt x="121" y="415"/>
                  <a:pt x="120" y="412"/>
                </a:cubicBezTo>
                <a:cubicBezTo>
                  <a:pt x="119" y="410"/>
                  <a:pt x="117" y="409"/>
                  <a:pt x="116" y="407"/>
                </a:cubicBezTo>
                <a:cubicBezTo>
                  <a:pt x="116" y="405"/>
                  <a:pt x="116" y="404"/>
                  <a:pt x="116" y="402"/>
                </a:cubicBezTo>
                <a:cubicBezTo>
                  <a:pt x="117" y="400"/>
                  <a:pt x="119" y="399"/>
                  <a:pt x="120" y="397"/>
                </a:cubicBezTo>
                <a:cubicBezTo>
                  <a:pt x="122" y="397"/>
                  <a:pt x="121" y="394"/>
                  <a:pt x="123" y="395"/>
                </a:cubicBezTo>
                <a:cubicBezTo>
                  <a:pt x="123" y="394"/>
                  <a:pt x="124" y="393"/>
                  <a:pt x="124" y="392"/>
                </a:cubicBezTo>
                <a:cubicBezTo>
                  <a:pt x="125" y="392"/>
                  <a:pt x="125" y="392"/>
                  <a:pt x="125" y="392"/>
                </a:cubicBezTo>
                <a:cubicBezTo>
                  <a:pt x="125" y="390"/>
                  <a:pt x="127" y="389"/>
                  <a:pt x="126" y="387"/>
                </a:cubicBezTo>
                <a:cubicBezTo>
                  <a:pt x="126" y="387"/>
                  <a:pt x="126" y="387"/>
                  <a:pt x="126" y="387"/>
                </a:cubicBezTo>
                <a:close/>
                <a:moveTo>
                  <a:pt x="105" y="343"/>
                </a:moveTo>
                <a:cubicBezTo>
                  <a:pt x="104" y="344"/>
                  <a:pt x="104" y="345"/>
                  <a:pt x="104" y="346"/>
                </a:cubicBezTo>
                <a:cubicBezTo>
                  <a:pt x="104" y="346"/>
                  <a:pt x="105" y="346"/>
                  <a:pt x="106" y="346"/>
                </a:cubicBezTo>
                <a:cubicBezTo>
                  <a:pt x="106" y="345"/>
                  <a:pt x="106" y="343"/>
                  <a:pt x="105" y="343"/>
                </a:cubicBezTo>
                <a:close/>
                <a:moveTo>
                  <a:pt x="107" y="347"/>
                </a:moveTo>
                <a:cubicBezTo>
                  <a:pt x="107" y="347"/>
                  <a:pt x="107" y="347"/>
                  <a:pt x="107" y="347"/>
                </a:cubicBezTo>
                <a:cubicBezTo>
                  <a:pt x="108" y="347"/>
                  <a:pt x="108" y="348"/>
                  <a:pt x="109" y="348"/>
                </a:cubicBezTo>
                <a:cubicBezTo>
                  <a:pt x="109" y="349"/>
                  <a:pt x="109" y="349"/>
                  <a:pt x="109" y="349"/>
                </a:cubicBezTo>
                <a:cubicBezTo>
                  <a:pt x="109" y="350"/>
                  <a:pt x="111" y="349"/>
                  <a:pt x="112" y="349"/>
                </a:cubicBezTo>
                <a:cubicBezTo>
                  <a:pt x="112" y="349"/>
                  <a:pt x="110" y="348"/>
                  <a:pt x="112" y="347"/>
                </a:cubicBezTo>
                <a:cubicBezTo>
                  <a:pt x="112" y="347"/>
                  <a:pt x="112" y="346"/>
                  <a:pt x="112" y="346"/>
                </a:cubicBezTo>
                <a:cubicBezTo>
                  <a:pt x="112" y="346"/>
                  <a:pt x="112" y="345"/>
                  <a:pt x="112" y="344"/>
                </a:cubicBezTo>
                <a:cubicBezTo>
                  <a:pt x="111" y="344"/>
                  <a:pt x="110" y="344"/>
                  <a:pt x="110" y="345"/>
                </a:cubicBezTo>
                <a:cubicBezTo>
                  <a:pt x="110" y="345"/>
                  <a:pt x="110" y="345"/>
                  <a:pt x="110" y="346"/>
                </a:cubicBezTo>
                <a:cubicBezTo>
                  <a:pt x="110" y="346"/>
                  <a:pt x="110" y="346"/>
                  <a:pt x="110" y="346"/>
                </a:cubicBezTo>
                <a:cubicBezTo>
                  <a:pt x="110" y="346"/>
                  <a:pt x="109" y="346"/>
                  <a:pt x="109" y="346"/>
                </a:cubicBezTo>
                <a:cubicBezTo>
                  <a:pt x="109" y="346"/>
                  <a:pt x="109" y="346"/>
                  <a:pt x="109" y="346"/>
                </a:cubicBezTo>
                <a:cubicBezTo>
                  <a:pt x="109" y="345"/>
                  <a:pt x="109" y="344"/>
                  <a:pt x="109" y="343"/>
                </a:cubicBezTo>
                <a:cubicBezTo>
                  <a:pt x="106" y="343"/>
                  <a:pt x="108" y="346"/>
                  <a:pt x="106" y="346"/>
                </a:cubicBezTo>
                <a:cubicBezTo>
                  <a:pt x="106" y="347"/>
                  <a:pt x="106" y="347"/>
                  <a:pt x="107" y="347"/>
                </a:cubicBezTo>
                <a:close/>
                <a:moveTo>
                  <a:pt x="57" y="350"/>
                </a:moveTo>
                <a:cubicBezTo>
                  <a:pt x="57" y="350"/>
                  <a:pt x="57" y="351"/>
                  <a:pt x="57" y="352"/>
                </a:cubicBezTo>
                <a:cubicBezTo>
                  <a:pt x="58" y="354"/>
                  <a:pt x="53" y="355"/>
                  <a:pt x="56" y="357"/>
                </a:cubicBezTo>
                <a:cubicBezTo>
                  <a:pt x="56" y="356"/>
                  <a:pt x="56" y="356"/>
                  <a:pt x="57" y="356"/>
                </a:cubicBezTo>
                <a:cubicBezTo>
                  <a:pt x="58" y="355"/>
                  <a:pt x="58" y="354"/>
                  <a:pt x="58" y="354"/>
                </a:cubicBezTo>
                <a:cubicBezTo>
                  <a:pt x="60" y="354"/>
                  <a:pt x="60" y="354"/>
                  <a:pt x="61" y="353"/>
                </a:cubicBezTo>
                <a:cubicBezTo>
                  <a:pt x="61" y="351"/>
                  <a:pt x="62" y="351"/>
                  <a:pt x="62" y="350"/>
                </a:cubicBezTo>
                <a:cubicBezTo>
                  <a:pt x="60" y="350"/>
                  <a:pt x="59" y="350"/>
                  <a:pt x="57" y="350"/>
                </a:cubicBezTo>
                <a:close/>
                <a:moveTo>
                  <a:pt x="122" y="364"/>
                </a:moveTo>
                <a:cubicBezTo>
                  <a:pt x="124" y="364"/>
                  <a:pt x="121" y="360"/>
                  <a:pt x="122" y="364"/>
                </a:cubicBezTo>
                <a:close/>
                <a:moveTo>
                  <a:pt x="118" y="365"/>
                </a:moveTo>
                <a:cubicBezTo>
                  <a:pt x="119" y="366"/>
                  <a:pt x="120" y="365"/>
                  <a:pt x="121" y="365"/>
                </a:cubicBezTo>
                <a:cubicBezTo>
                  <a:pt x="121" y="364"/>
                  <a:pt x="122" y="365"/>
                  <a:pt x="122" y="364"/>
                </a:cubicBezTo>
                <a:cubicBezTo>
                  <a:pt x="120" y="364"/>
                  <a:pt x="118" y="363"/>
                  <a:pt x="118" y="365"/>
                </a:cubicBezTo>
                <a:close/>
                <a:moveTo>
                  <a:pt x="121" y="366"/>
                </a:moveTo>
                <a:cubicBezTo>
                  <a:pt x="121" y="366"/>
                  <a:pt x="121" y="366"/>
                  <a:pt x="121" y="366"/>
                </a:cubicBezTo>
                <a:cubicBezTo>
                  <a:pt x="121" y="366"/>
                  <a:pt x="121" y="366"/>
                  <a:pt x="121" y="366"/>
                </a:cubicBezTo>
                <a:cubicBezTo>
                  <a:pt x="121" y="366"/>
                  <a:pt x="121" y="366"/>
                  <a:pt x="121" y="366"/>
                </a:cubicBezTo>
                <a:cubicBezTo>
                  <a:pt x="121" y="366"/>
                  <a:pt x="121" y="366"/>
                  <a:pt x="121" y="366"/>
                </a:cubicBezTo>
                <a:cubicBezTo>
                  <a:pt x="120" y="368"/>
                  <a:pt x="123" y="366"/>
                  <a:pt x="123" y="368"/>
                </a:cubicBezTo>
                <a:cubicBezTo>
                  <a:pt x="123" y="367"/>
                  <a:pt x="124" y="365"/>
                  <a:pt x="121" y="366"/>
                </a:cubicBezTo>
                <a:close/>
                <a:moveTo>
                  <a:pt x="49" y="465"/>
                </a:moveTo>
                <a:cubicBezTo>
                  <a:pt x="51" y="466"/>
                  <a:pt x="51" y="469"/>
                  <a:pt x="54" y="468"/>
                </a:cubicBezTo>
                <a:cubicBezTo>
                  <a:pt x="54" y="466"/>
                  <a:pt x="55" y="464"/>
                  <a:pt x="55" y="461"/>
                </a:cubicBezTo>
                <a:cubicBezTo>
                  <a:pt x="51" y="461"/>
                  <a:pt x="51" y="463"/>
                  <a:pt x="49" y="465"/>
                </a:cubicBezTo>
                <a:close/>
                <a:moveTo>
                  <a:pt x="62" y="469"/>
                </a:moveTo>
                <a:cubicBezTo>
                  <a:pt x="60" y="468"/>
                  <a:pt x="60" y="467"/>
                  <a:pt x="57" y="467"/>
                </a:cubicBezTo>
                <a:cubicBezTo>
                  <a:pt x="56" y="469"/>
                  <a:pt x="55" y="469"/>
                  <a:pt x="56" y="471"/>
                </a:cubicBezTo>
                <a:cubicBezTo>
                  <a:pt x="57" y="473"/>
                  <a:pt x="56" y="477"/>
                  <a:pt x="60" y="476"/>
                </a:cubicBezTo>
                <a:cubicBezTo>
                  <a:pt x="61" y="476"/>
                  <a:pt x="61" y="474"/>
                  <a:pt x="61" y="473"/>
                </a:cubicBezTo>
                <a:cubicBezTo>
                  <a:pt x="61" y="471"/>
                  <a:pt x="62" y="471"/>
                  <a:pt x="62" y="469"/>
                </a:cubicBezTo>
                <a:close/>
                <a:moveTo>
                  <a:pt x="128" y="243"/>
                </a:moveTo>
                <a:cubicBezTo>
                  <a:pt x="131" y="242"/>
                  <a:pt x="130" y="241"/>
                  <a:pt x="130" y="239"/>
                </a:cubicBezTo>
                <a:cubicBezTo>
                  <a:pt x="131" y="239"/>
                  <a:pt x="131" y="238"/>
                  <a:pt x="132" y="237"/>
                </a:cubicBezTo>
                <a:cubicBezTo>
                  <a:pt x="128" y="236"/>
                  <a:pt x="128" y="239"/>
                  <a:pt x="128" y="243"/>
                </a:cubicBezTo>
                <a:close/>
                <a:moveTo>
                  <a:pt x="156" y="250"/>
                </a:moveTo>
                <a:cubicBezTo>
                  <a:pt x="153" y="249"/>
                  <a:pt x="153" y="252"/>
                  <a:pt x="151" y="252"/>
                </a:cubicBezTo>
                <a:cubicBezTo>
                  <a:pt x="150" y="252"/>
                  <a:pt x="149" y="251"/>
                  <a:pt x="148" y="251"/>
                </a:cubicBezTo>
                <a:cubicBezTo>
                  <a:pt x="148" y="253"/>
                  <a:pt x="147" y="253"/>
                  <a:pt x="147" y="253"/>
                </a:cubicBezTo>
                <a:cubicBezTo>
                  <a:pt x="147" y="251"/>
                  <a:pt x="143" y="253"/>
                  <a:pt x="141" y="252"/>
                </a:cubicBezTo>
                <a:cubicBezTo>
                  <a:pt x="140" y="254"/>
                  <a:pt x="139" y="256"/>
                  <a:pt x="141" y="258"/>
                </a:cubicBezTo>
                <a:cubicBezTo>
                  <a:pt x="142" y="258"/>
                  <a:pt x="142" y="258"/>
                  <a:pt x="142" y="259"/>
                </a:cubicBezTo>
                <a:cubicBezTo>
                  <a:pt x="143" y="259"/>
                  <a:pt x="145" y="259"/>
                  <a:pt x="145" y="260"/>
                </a:cubicBezTo>
                <a:cubicBezTo>
                  <a:pt x="148" y="261"/>
                  <a:pt x="147" y="258"/>
                  <a:pt x="149" y="259"/>
                </a:cubicBezTo>
                <a:cubicBezTo>
                  <a:pt x="150" y="259"/>
                  <a:pt x="152" y="259"/>
                  <a:pt x="152" y="260"/>
                </a:cubicBezTo>
                <a:cubicBezTo>
                  <a:pt x="153" y="261"/>
                  <a:pt x="153" y="261"/>
                  <a:pt x="155" y="261"/>
                </a:cubicBezTo>
                <a:cubicBezTo>
                  <a:pt x="156" y="260"/>
                  <a:pt x="156" y="257"/>
                  <a:pt x="156" y="255"/>
                </a:cubicBezTo>
                <a:cubicBezTo>
                  <a:pt x="156" y="253"/>
                  <a:pt x="158" y="253"/>
                  <a:pt x="157" y="251"/>
                </a:cubicBezTo>
                <a:cubicBezTo>
                  <a:pt x="157" y="251"/>
                  <a:pt x="156" y="251"/>
                  <a:pt x="156" y="250"/>
                </a:cubicBezTo>
                <a:close/>
                <a:moveTo>
                  <a:pt x="140" y="264"/>
                </a:moveTo>
                <a:cubicBezTo>
                  <a:pt x="140" y="266"/>
                  <a:pt x="139" y="268"/>
                  <a:pt x="141" y="268"/>
                </a:cubicBezTo>
                <a:cubicBezTo>
                  <a:pt x="142" y="265"/>
                  <a:pt x="141" y="264"/>
                  <a:pt x="140" y="264"/>
                </a:cubicBezTo>
                <a:close/>
                <a:moveTo>
                  <a:pt x="148" y="280"/>
                </a:moveTo>
                <a:cubicBezTo>
                  <a:pt x="148" y="280"/>
                  <a:pt x="149" y="280"/>
                  <a:pt x="148" y="281"/>
                </a:cubicBezTo>
                <a:cubicBezTo>
                  <a:pt x="149" y="281"/>
                  <a:pt x="148" y="283"/>
                  <a:pt x="148" y="283"/>
                </a:cubicBezTo>
                <a:cubicBezTo>
                  <a:pt x="151" y="284"/>
                  <a:pt x="151" y="281"/>
                  <a:pt x="150" y="279"/>
                </a:cubicBezTo>
                <a:cubicBezTo>
                  <a:pt x="149" y="279"/>
                  <a:pt x="148" y="279"/>
                  <a:pt x="148" y="280"/>
                </a:cubicBezTo>
                <a:close/>
                <a:moveTo>
                  <a:pt x="176" y="281"/>
                </a:moveTo>
                <a:cubicBezTo>
                  <a:pt x="176" y="281"/>
                  <a:pt x="175" y="280"/>
                  <a:pt x="176" y="280"/>
                </a:cubicBezTo>
                <a:cubicBezTo>
                  <a:pt x="176" y="280"/>
                  <a:pt x="176" y="279"/>
                  <a:pt x="176" y="279"/>
                </a:cubicBezTo>
                <a:cubicBezTo>
                  <a:pt x="174" y="279"/>
                  <a:pt x="172" y="279"/>
                  <a:pt x="172" y="281"/>
                </a:cubicBezTo>
                <a:cubicBezTo>
                  <a:pt x="173" y="281"/>
                  <a:pt x="173" y="283"/>
                  <a:pt x="175" y="284"/>
                </a:cubicBezTo>
                <a:cubicBezTo>
                  <a:pt x="175" y="283"/>
                  <a:pt x="175" y="283"/>
                  <a:pt x="176" y="283"/>
                </a:cubicBezTo>
                <a:cubicBezTo>
                  <a:pt x="177" y="282"/>
                  <a:pt x="177" y="281"/>
                  <a:pt x="176" y="281"/>
                </a:cubicBezTo>
                <a:close/>
                <a:moveTo>
                  <a:pt x="181" y="285"/>
                </a:moveTo>
                <a:cubicBezTo>
                  <a:pt x="181" y="286"/>
                  <a:pt x="181" y="287"/>
                  <a:pt x="181" y="288"/>
                </a:cubicBezTo>
                <a:cubicBezTo>
                  <a:pt x="182" y="288"/>
                  <a:pt x="183" y="288"/>
                  <a:pt x="183" y="288"/>
                </a:cubicBezTo>
                <a:cubicBezTo>
                  <a:pt x="183" y="287"/>
                  <a:pt x="184" y="287"/>
                  <a:pt x="184" y="285"/>
                </a:cubicBezTo>
                <a:cubicBezTo>
                  <a:pt x="183" y="285"/>
                  <a:pt x="182" y="285"/>
                  <a:pt x="181" y="285"/>
                </a:cubicBezTo>
                <a:close/>
                <a:moveTo>
                  <a:pt x="271" y="364"/>
                </a:moveTo>
                <a:cubicBezTo>
                  <a:pt x="270" y="363"/>
                  <a:pt x="268" y="362"/>
                  <a:pt x="268" y="364"/>
                </a:cubicBezTo>
                <a:cubicBezTo>
                  <a:pt x="268" y="364"/>
                  <a:pt x="268" y="364"/>
                  <a:pt x="268" y="365"/>
                </a:cubicBezTo>
                <a:cubicBezTo>
                  <a:pt x="269" y="365"/>
                  <a:pt x="271" y="365"/>
                  <a:pt x="271" y="364"/>
                </a:cubicBezTo>
                <a:close/>
                <a:moveTo>
                  <a:pt x="261" y="367"/>
                </a:moveTo>
                <a:cubicBezTo>
                  <a:pt x="261" y="366"/>
                  <a:pt x="261" y="365"/>
                  <a:pt x="261" y="364"/>
                </a:cubicBezTo>
                <a:cubicBezTo>
                  <a:pt x="257" y="363"/>
                  <a:pt x="257" y="368"/>
                  <a:pt x="261" y="367"/>
                </a:cubicBezTo>
                <a:close/>
                <a:moveTo>
                  <a:pt x="268" y="365"/>
                </a:moveTo>
                <a:cubicBezTo>
                  <a:pt x="268" y="365"/>
                  <a:pt x="267" y="365"/>
                  <a:pt x="267" y="365"/>
                </a:cubicBezTo>
                <a:cubicBezTo>
                  <a:pt x="266" y="365"/>
                  <a:pt x="266" y="365"/>
                  <a:pt x="266" y="366"/>
                </a:cubicBezTo>
                <a:cubicBezTo>
                  <a:pt x="267" y="366"/>
                  <a:pt x="268" y="365"/>
                  <a:pt x="268" y="365"/>
                </a:cubicBezTo>
                <a:close/>
                <a:moveTo>
                  <a:pt x="266" y="366"/>
                </a:moveTo>
                <a:cubicBezTo>
                  <a:pt x="265" y="366"/>
                  <a:pt x="264" y="365"/>
                  <a:pt x="264" y="367"/>
                </a:cubicBezTo>
                <a:cubicBezTo>
                  <a:pt x="263" y="367"/>
                  <a:pt x="262" y="367"/>
                  <a:pt x="262" y="368"/>
                </a:cubicBezTo>
                <a:cubicBezTo>
                  <a:pt x="263" y="368"/>
                  <a:pt x="262" y="369"/>
                  <a:pt x="263" y="370"/>
                </a:cubicBezTo>
                <a:cubicBezTo>
                  <a:pt x="265" y="370"/>
                  <a:pt x="266" y="368"/>
                  <a:pt x="266" y="366"/>
                </a:cubicBezTo>
                <a:close/>
                <a:moveTo>
                  <a:pt x="305" y="375"/>
                </a:moveTo>
                <a:cubicBezTo>
                  <a:pt x="304" y="376"/>
                  <a:pt x="304" y="377"/>
                  <a:pt x="304" y="376"/>
                </a:cubicBezTo>
                <a:cubicBezTo>
                  <a:pt x="304" y="377"/>
                  <a:pt x="303" y="377"/>
                  <a:pt x="303" y="376"/>
                </a:cubicBezTo>
                <a:cubicBezTo>
                  <a:pt x="302" y="376"/>
                  <a:pt x="302" y="376"/>
                  <a:pt x="302" y="376"/>
                </a:cubicBezTo>
                <a:cubicBezTo>
                  <a:pt x="301" y="379"/>
                  <a:pt x="304" y="378"/>
                  <a:pt x="304" y="380"/>
                </a:cubicBezTo>
                <a:cubicBezTo>
                  <a:pt x="306" y="380"/>
                  <a:pt x="306" y="377"/>
                  <a:pt x="309" y="378"/>
                </a:cubicBezTo>
                <a:cubicBezTo>
                  <a:pt x="310" y="378"/>
                  <a:pt x="309" y="377"/>
                  <a:pt x="309" y="376"/>
                </a:cubicBezTo>
                <a:cubicBezTo>
                  <a:pt x="308" y="376"/>
                  <a:pt x="305" y="373"/>
                  <a:pt x="305" y="375"/>
                </a:cubicBezTo>
                <a:close/>
                <a:moveTo>
                  <a:pt x="317" y="388"/>
                </a:moveTo>
                <a:cubicBezTo>
                  <a:pt x="318" y="388"/>
                  <a:pt x="320" y="388"/>
                  <a:pt x="321" y="389"/>
                </a:cubicBezTo>
                <a:cubicBezTo>
                  <a:pt x="320" y="389"/>
                  <a:pt x="319" y="390"/>
                  <a:pt x="321" y="391"/>
                </a:cubicBezTo>
                <a:cubicBezTo>
                  <a:pt x="321" y="389"/>
                  <a:pt x="323" y="389"/>
                  <a:pt x="322" y="386"/>
                </a:cubicBezTo>
                <a:cubicBezTo>
                  <a:pt x="321" y="386"/>
                  <a:pt x="320" y="386"/>
                  <a:pt x="320" y="385"/>
                </a:cubicBezTo>
                <a:cubicBezTo>
                  <a:pt x="320" y="387"/>
                  <a:pt x="316" y="385"/>
                  <a:pt x="317" y="388"/>
                </a:cubicBezTo>
                <a:close/>
                <a:moveTo>
                  <a:pt x="514" y="401"/>
                </a:moveTo>
                <a:cubicBezTo>
                  <a:pt x="513" y="401"/>
                  <a:pt x="513" y="401"/>
                  <a:pt x="513" y="401"/>
                </a:cubicBezTo>
                <a:cubicBezTo>
                  <a:pt x="513" y="401"/>
                  <a:pt x="513" y="400"/>
                  <a:pt x="512" y="400"/>
                </a:cubicBezTo>
                <a:cubicBezTo>
                  <a:pt x="512" y="398"/>
                  <a:pt x="512" y="396"/>
                  <a:pt x="511" y="395"/>
                </a:cubicBezTo>
                <a:cubicBezTo>
                  <a:pt x="511" y="393"/>
                  <a:pt x="508" y="393"/>
                  <a:pt x="509" y="391"/>
                </a:cubicBezTo>
                <a:cubicBezTo>
                  <a:pt x="507" y="390"/>
                  <a:pt x="506" y="388"/>
                  <a:pt x="504" y="388"/>
                </a:cubicBezTo>
                <a:cubicBezTo>
                  <a:pt x="504" y="386"/>
                  <a:pt x="502" y="386"/>
                  <a:pt x="501" y="385"/>
                </a:cubicBezTo>
                <a:cubicBezTo>
                  <a:pt x="501" y="384"/>
                  <a:pt x="499" y="385"/>
                  <a:pt x="499" y="383"/>
                </a:cubicBezTo>
                <a:cubicBezTo>
                  <a:pt x="499" y="383"/>
                  <a:pt x="499" y="383"/>
                  <a:pt x="499" y="383"/>
                </a:cubicBezTo>
                <a:cubicBezTo>
                  <a:pt x="498" y="383"/>
                  <a:pt x="498" y="383"/>
                  <a:pt x="498" y="383"/>
                </a:cubicBezTo>
                <a:cubicBezTo>
                  <a:pt x="498" y="382"/>
                  <a:pt x="497" y="382"/>
                  <a:pt x="496" y="381"/>
                </a:cubicBezTo>
                <a:cubicBezTo>
                  <a:pt x="496" y="381"/>
                  <a:pt x="496" y="381"/>
                  <a:pt x="496" y="381"/>
                </a:cubicBezTo>
                <a:cubicBezTo>
                  <a:pt x="494" y="381"/>
                  <a:pt x="493" y="379"/>
                  <a:pt x="492" y="378"/>
                </a:cubicBezTo>
                <a:cubicBezTo>
                  <a:pt x="492" y="378"/>
                  <a:pt x="492" y="378"/>
                  <a:pt x="492" y="378"/>
                </a:cubicBezTo>
                <a:cubicBezTo>
                  <a:pt x="491" y="377"/>
                  <a:pt x="491" y="376"/>
                  <a:pt x="491" y="374"/>
                </a:cubicBezTo>
                <a:cubicBezTo>
                  <a:pt x="489" y="374"/>
                  <a:pt x="489" y="373"/>
                  <a:pt x="488" y="372"/>
                </a:cubicBezTo>
                <a:cubicBezTo>
                  <a:pt x="483" y="372"/>
                  <a:pt x="483" y="372"/>
                  <a:pt x="483" y="372"/>
                </a:cubicBezTo>
                <a:cubicBezTo>
                  <a:pt x="483" y="370"/>
                  <a:pt x="480" y="371"/>
                  <a:pt x="480" y="369"/>
                </a:cubicBezTo>
                <a:cubicBezTo>
                  <a:pt x="478" y="369"/>
                  <a:pt x="478" y="369"/>
                  <a:pt x="478" y="369"/>
                </a:cubicBezTo>
                <a:cubicBezTo>
                  <a:pt x="478" y="369"/>
                  <a:pt x="478" y="369"/>
                  <a:pt x="478" y="369"/>
                </a:cubicBezTo>
                <a:cubicBezTo>
                  <a:pt x="476" y="368"/>
                  <a:pt x="474" y="368"/>
                  <a:pt x="473" y="368"/>
                </a:cubicBezTo>
                <a:cubicBezTo>
                  <a:pt x="473" y="367"/>
                  <a:pt x="472" y="367"/>
                  <a:pt x="472" y="367"/>
                </a:cubicBezTo>
                <a:cubicBezTo>
                  <a:pt x="472" y="367"/>
                  <a:pt x="472" y="367"/>
                  <a:pt x="472" y="367"/>
                </a:cubicBezTo>
                <a:cubicBezTo>
                  <a:pt x="471" y="366"/>
                  <a:pt x="469" y="366"/>
                  <a:pt x="468" y="366"/>
                </a:cubicBezTo>
                <a:cubicBezTo>
                  <a:pt x="467" y="365"/>
                  <a:pt x="467" y="365"/>
                  <a:pt x="467" y="365"/>
                </a:cubicBezTo>
                <a:cubicBezTo>
                  <a:pt x="467" y="365"/>
                  <a:pt x="466" y="365"/>
                  <a:pt x="465" y="365"/>
                </a:cubicBezTo>
                <a:cubicBezTo>
                  <a:pt x="465" y="363"/>
                  <a:pt x="462" y="363"/>
                  <a:pt x="462" y="361"/>
                </a:cubicBezTo>
                <a:cubicBezTo>
                  <a:pt x="460" y="361"/>
                  <a:pt x="459" y="360"/>
                  <a:pt x="459" y="359"/>
                </a:cubicBezTo>
                <a:cubicBezTo>
                  <a:pt x="459" y="359"/>
                  <a:pt x="458" y="358"/>
                  <a:pt x="458" y="358"/>
                </a:cubicBezTo>
                <a:cubicBezTo>
                  <a:pt x="457" y="357"/>
                  <a:pt x="455" y="357"/>
                  <a:pt x="454" y="356"/>
                </a:cubicBezTo>
                <a:cubicBezTo>
                  <a:pt x="454" y="356"/>
                  <a:pt x="454" y="356"/>
                  <a:pt x="454" y="355"/>
                </a:cubicBezTo>
                <a:cubicBezTo>
                  <a:pt x="453" y="355"/>
                  <a:pt x="452" y="354"/>
                  <a:pt x="451" y="354"/>
                </a:cubicBezTo>
                <a:cubicBezTo>
                  <a:pt x="451" y="354"/>
                  <a:pt x="451" y="354"/>
                  <a:pt x="451" y="354"/>
                </a:cubicBezTo>
                <a:cubicBezTo>
                  <a:pt x="449" y="353"/>
                  <a:pt x="448" y="352"/>
                  <a:pt x="447" y="352"/>
                </a:cubicBezTo>
                <a:cubicBezTo>
                  <a:pt x="447" y="352"/>
                  <a:pt x="447" y="352"/>
                  <a:pt x="447" y="352"/>
                </a:cubicBezTo>
                <a:cubicBezTo>
                  <a:pt x="446" y="352"/>
                  <a:pt x="446" y="351"/>
                  <a:pt x="445" y="351"/>
                </a:cubicBezTo>
                <a:cubicBezTo>
                  <a:pt x="445" y="350"/>
                  <a:pt x="442" y="351"/>
                  <a:pt x="442" y="349"/>
                </a:cubicBezTo>
                <a:cubicBezTo>
                  <a:pt x="439" y="349"/>
                  <a:pt x="438" y="347"/>
                  <a:pt x="435" y="348"/>
                </a:cubicBezTo>
                <a:cubicBezTo>
                  <a:pt x="433" y="348"/>
                  <a:pt x="433" y="347"/>
                  <a:pt x="432" y="347"/>
                </a:cubicBezTo>
                <a:cubicBezTo>
                  <a:pt x="432" y="346"/>
                  <a:pt x="430" y="346"/>
                  <a:pt x="430" y="345"/>
                </a:cubicBezTo>
                <a:cubicBezTo>
                  <a:pt x="427" y="345"/>
                  <a:pt x="425" y="343"/>
                  <a:pt x="421" y="343"/>
                </a:cubicBezTo>
                <a:cubicBezTo>
                  <a:pt x="421" y="342"/>
                  <a:pt x="418" y="343"/>
                  <a:pt x="419" y="341"/>
                </a:cubicBezTo>
                <a:cubicBezTo>
                  <a:pt x="417" y="341"/>
                  <a:pt x="416" y="340"/>
                  <a:pt x="416" y="339"/>
                </a:cubicBezTo>
                <a:cubicBezTo>
                  <a:pt x="410" y="339"/>
                  <a:pt x="408" y="335"/>
                  <a:pt x="403" y="334"/>
                </a:cubicBezTo>
                <a:cubicBezTo>
                  <a:pt x="402" y="334"/>
                  <a:pt x="402" y="334"/>
                  <a:pt x="402" y="334"/>
                </a:cubicBezTo>
                <a:cubicBezTo>
                  <a:pt x="400" y="334"/>
                  <a:pt x="400" y="334"/>
                  <a:pt x="400" y="334"/>
                </a:cubicBezTo>
                <a:cubicBezTo>
                  <a:pt x="399" y="333"/>
                  <a:pt x="398" y="333"/>
                  <a:pt x="396" y="333"/>
                </a:cubicBezTo>
                <a:cubicBezTo>
                  <a:pt x="395" y="330"/>
                  <a:pt x="394" y="328"/>
                  <a:pt x="393" y="326"/>
                </a:cubicBezTo>
                <a:cubicBezTo>
                  <a:pt x="393" y="324"/>
                  <a:pt x="395" y="323"/>
                  <a:pt x="396" y="321"/>
                </a:cubicBezTo>
                <a:cubicBezTo>
                  <a:pt x="396" y="322"/>
                  <a:pt x="396" y="320"/>
                  <a:pt x="396" y="320"/>
                </a:cubicBezTo>
                <a:cubicBezTo>
                  <a:pt x="397" y="320"/>
                  <a:pt x="398" y="320"/>
                  <a:pt x="398" y="320"/>
                </a:cubicBezTo>
                <a:cubicBezTo>
                  <a:pt x="398" y="320"/>
                  <a:pt x="398" y="319"/>
                  <a:pt x="399" y="319"/>
                </a:cubicBezTo>
                <a:cubicBezTo>
                  <a:pt x="399" y="319"/>
                  <a:pt x="399" y="320"/>
                  <a:pt x="399" y="320"/>
                </a:cubicBezTo>
                <a:cubicBezTo>
                  <a:pt x="399" y="320"/>
                  <a:pt x="399" y="320"/>
                  <a:pt x="400" y="320"/>
                </a:cubicBezTo>
                <a:cubicBezTo>
                  <a:pt x="400" y="319"/>
                  <a:pt x="401" y="318"/>
                  <a:pt x="402" y="317"/>
                </a:cubicBezTo>
                <a:cubicBezTo>
                  <a:pt x="402" y="317"/>
                  <a:pt x="402" y="317"/>
                  <a:pt x="403" y="317"/>
                </a:cubicBezTo>
                <a:cubicBezTo>
                  <a:pt x="403" y="317"/>
                  <a:pt x="403" y="317"/>
                  <a:pt x="403" y="317"/>
                </a:cubicBezTo>
                <a:cubicBezTo>
                  <a:pt x="403" y="317"/>
                  <a:pt x="403" y="317"/>
                  <a:pt x="403" y="317"/>
                </a:cubicBezTo>
                <a:cubicBezTo>
                  <a:pt x="405" y="316"/>
                  <a:pt x="406" y="316"/>
                  <a:pt x="405" y="313"/>
                </a:cubicBezTo>
                <a:cubicBezTo>
                  <a:pt x="405" y="313"/>
                  <a:pt x="405" y="313"/>
                  <a:pt x="405" y="313"/>
                </a:cubicBezTo>
                <a:cubicBezTo>
                  <a:pt x="405" y="309"/>
                  <a:pt x="403" y="307"/>
                  <a:pt x="402" y="304"/>
                </a:cubicBezTo>
                <a:cubicBezTo>
                  <a:pt x="401" y="304"/>
                  <a:pt x="400" y="304"/>
                  <a:pt x="400" y="303"/>
                </a:cubicBezTo>
                <a:cubicBezTo>
                  <a:pt x="395" y="303"/>
                  <a:pt x="395" y="303"/>
                  <a:pt x="395" y="303"/>
                </a:cubicBezTo>
                <a:cubicBezTo>
                  <a:pt x="391" y="304"/>
                  <a:pt x="387" y="305"/>
                  <a:pt x="383" y="305"/>
                </a:cubicBezTo>
                <a:cubicBezTo>
                  <a:pt x="382" y="305"/>
                  <a:pt x="381" y="306"/>
                  <a:pt x="380" y="306"/>
                </a:cubicBezTo>
                <a:cubicBezTo>
                  <a:pt x="376" y="306"/>
                  <a:pt x="372" y="306"/>
                  <a:pt x="368" y="306"/>
                </a:cubicBezTo>
                <a:cubicBezTo>
                  <a:pt x="367" y="306"/>
                  <a:pt x="366" y="306"/>
                  <a:pt x="365" y="306"/>
                </a:cubicBezTo>
                <a:cubicBezTo>
                  <a:pt x="365" y="306"/>
                  <a:pt x="365" y="305"/>
                  <a:pt x="364" y="305"/>
                </a:cubicBezTo>
                <a:cubicBezTo>
                  <a:pt x="363" y="305"/>
                  <a:pt x="362" y="306"/>
                  <a:pt x="361" y="306"/>
                </a:cubicBezTo>
                <a:cubicBezTo>
                  <a:pt x="359" y="305"/>
                  <a:pt x="358" y="303"/>
                  <a:pt x="355" y="303"/>
                </a:cubicBezTo>
                <a:cubicBezTo>
                  <a:pt x="355" y="302"/>
                  <a:pt x="352" y="302"/>
                  <a:pt x="352" y="300"/>
                </a:cubicBezTo>
                <a:cubicBezTo>
                  <a:pt x="349" y="300"/>
                  <a:pt x="347" y="300"/>
                  <a:pt x="346" y="299"/>
                </a:cubicBezTo>
                <a:cubicBezTo>
                  <a:pt x="345" y="299"/>
                  <a:pt x="345" y="299"/>
                  <a:pt x="345" y="298"/>
                </a:cubicBezTo>
                <a:cubicBezTo>
                  <a:pt x="344" y="298"/>
                  <a:pt x="344" y="298"/>
                  <a:pt x="344" y="298"/>
                </a:cubicBezTo>
                <a:cubicBezTo>
                  <a:pt x="344" y="296"/>
                  <a:pt x="341" y="297"/>
                  <a:pt x="342" y="294"/>
                </a:cubicBezTo>
                <a:cubicBezTo>
                  <a:pt x="341" y="294"/>
                  <a:pt x="341" y="294"/>
                  <a:pt x="341" y="293"/>
                </a:cubicBezTo>
                <a:cubicBezTo>
                  <a:pt x="341" y="292"/>
                  <a:pt x="341" y="292"/>
                  <a:pt x="341" y="292"/>
                </a:cubicBezTo>
                <a:cubicBezTo>
                  <a:pt x="340" y="291"/>
                  <a:pt x="338" y="291"/>
                  <a:pt x="337" y="290"/>
                </a:cubicBezTo>
                <a:cubicBezTo>
                  <a:pt x="335" y="290"/>
                  <a:pt x="336" y="287"/>
                  <a:pt x="333" y="288"/>
                </a:cubicBezTo>
                <a:cubicBezTo>
                  <a:pt x="332" y="286"/>
                  <a:pt x="331" y="285"/>
                  <a:pt x="330" y="283"/>
                </a:cubicBezTo>
                <a:cubicBezTo>
                  <a:pt x="327" y="282"/>
                  <a:pt x="327" y="280"/>
                  <a:pt x="325" y="279"/>
                </a:cubicBezTo>
                <a:cubicBezTo>
                  <a:pt x="325" y="279"/>
                  <a:pt x="325" y="278"/>
                  <a:pt x="324" y="277"/>
                </a:cubicBezTo>
                <a:cubicBezTo>
                  <a:pt x="324" y="277"/>
                  <a:pt x="324" y="277"/>
                  <a:pt x="324" y="277"/>
                </a:cubicBezTo>
                <a:cubicBezTo>
                  <a:pt x="321" y="277"/>
                  <a:pt x="323" y="273"/>
                  <a:pt x="320" y="273"/>
                </a:cubicBezTo>
                <a:cubicBezTo>
                  <a:pt x="320" y="273"/>
                  <a:pt x="320" y="273"/>
                  <a:pt x="320" y="273"/>
                </a:cubicBezTo>
                <a:cubicBezTo>
                  <a:pt x="319" y="272"/>
                  <a:pt x="319" y="271"/>
                  <a:pt x="318" y="270"/>
                </a:cubicBezTo>
                <a:cubicBezTo>
                  <a:pt x="318" y="270"/>
                  <a:pt x="318" y="270"/>
                  <a:pt x="318" y="270"/>
                </a:cubicBezTo>
                <a:cubicBezTo>
                  <a:pt x="317" y="270"/>
                  <a:pt x="317" y="270"/>
                  <a:pt x="317" y="270"/>
                </a:cubicBezTo>
                <a:cubicBezTo>
                  <a:pt x="317" y="270"/>
                  <a:pt x="317" y="270"/>
                  <a:pt x="317" y="270"/>
                </a:cubicBezTo>
                <a:cubicBezTo>
                  <a:pt x="315" y="267"/>
                  <a:pt x="314" y="267"/>
                  <a:pt x="313" y="265"/>
                </a:cubicBezTo>
                <a:cubicBezTo>
                  <a:pt x="313" y="265"/>
                  <a:pt x="313" y="265"/>
                  <a:pt x="313" y="265"/>
                </a:cubicBezTo>
                <a:cubicBezTo>
                  <a:pt x="313" y="264"/>
                  <a:pt x="313" y="264"/>
                  <a:pt x="313" y="264"/>
                </a:cubicBezTo>
                <a:cubicBezTo>
                  <a:pt x="312" y="264"/>
                  <a:pt x="311" y="263"/>
                  <a:pt x="311" y="263"/>
                </a:cubicBezTo>
                <a:cubicBezTo>
                  <a:pt x="311" y="263"/>
                  <a:pt x="311" y="263"/>
                  <a:pt x="311" y="263"/>
                </a:cubicBezTo>
                <a:cubicBezTo>
                  <a:pt x="311" y="261"/>
                  <a:pt x="310" y="260"/>
                  <a:pt x="309" y="259"/>
                </a:cubicBezTo>
                <a:cubicBezTo>
                  <a:pt x="309" y="258"/>
                  <a:pt x="309" y="258"/>
                  <a:pt x="309" y="258"/>
                </a:cubicBezTo>
                <a:cubicBezTo>
                  <a:pt x="308" y="256"/>
                  <a:pt x="307" y="253"/>
                  <a:pt x="306" y="250"/>
                </a:cubicBezTo>
                <a:cubicBezTo>
                  <a:pt x="306" y="250"/>
                  <a:pt x="306" y="250"/>
                  <a:pt x="305" y="250"/>
                </a:cubicBezTo>
                <a:cubicBezTo>
                  <a:pt x="305" y="248"/>
                  <a:pt x="305" y="248"/>
                  <a:pt x="305" y="248"/>
                </a:cubicBezTo>
                <a:cubicBezTo>
                  <a:pt x="306" y="246"/>
                  <a:pt x="304" y="245"/>
                  <a:pt x="305" y="243"/>
                </a:cubicBezTo>
                <a:cubicBezTo>
                  <a:pt x="305" y="243"/>
                  <a:pt x="305" y="243"/>
                  <a:pt x="304" y="243"/>
                </a:cubicBezTo>
                <a:cubicBezTo>
                  <a:pt x="303" y="242"/>
                  <a:pt x="303" y="240"/>
                  <a:pt x="303" y="238"/>
                </a:cubicBezTo>
                <a:cubicBezTo>
                  <a:pt x="303" y="238"/>
                  <a:pt x="303" y="238"/>
                  <a:pt x="303" y="237"/>
                </a:cubicBezTo>
                <a:cubicBezTo>
                  <a:pt x="303" y="237"/>
                  <a:pt x="303" y="236"/>
                  <a:pt x="303" y="236"/>
                </a:cubicBezTo>
                <a:cubicBezTo>
                  <a:pt x="303" y="236"/>
                  <a:pt x="303" y="236"/>
                  <a:pt x="303" y="236"/>
                </a:cubicBezTo>
                <a:cubicBezTo>
                  <a:pt x="302" y="234"/>
                  <a:pt x="300" y="233"/>
                  <a:pt x="301" y="231"/>
                </a:cubicBezTo>
                <a:cubicBezTo>
                  <a:pt x="301" y="231"/>
                  <a:pt x="301" y="231"/>
                  <a:pt x="301" y="231"/>
                </a:cubicBezTo>
                <a:cubicBezTo>
                  <a:pt x="301" y="230"/>
                  <a:pt x="301" y="229"/>
                  <a:pt x="300" y="228"/>
                </a:cubicBezTo>
                <a:cubicBezTo>
                  <a:pt x="300" y="228"/>
                  <a:pt x="299" y="228"/>
                  <a:pt x="299" y="228"/>
                </a:cubicBezTo>
                <a:cubicBezTo>
                  <a:pt x="299" y="228"/>
                  <a:pt x="299" y="228"/>
                  <a:pt x="299" y="227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299" y="225"/>
                  <a:pt x="299" y="224"/>
                  <a:pt x="297" y="223"/>
                </a:cubicBezTo>
                <a:cubicBezTo>
                  <a:pt x="297" y="222"/>
                  <a:pt x="297" y="222"/>
                  <a:pt x="297" y="222"/>
                </a:cubicBezTo>
                <a:cubicBezTo>
                  <a:pt x="297" y="221"/>
                  <a:pt x="296" y="220"/>
                  <a:pt x="295" y="219"/>
                </a:cubicBezTo>
                <a:cubicBezTo>
                  <a:pt x="295" y="219"/>
                  <a:pt x="295" y="219"/>
                  <a:pt x="295" y="219"/>
                </a:cubicBezTo>
                <a:cubicBezTo>
                  <a:pt x="295" y="218"/>
                  <a:pt x="295" y="218"/>
                  <a:pt x="295" y="218"/>
                </a:cubicBezTo>
                <a:cubicBezTo>
                  <a:pt x="295" y="218"/>
                  <a:pt x="295" y="218"/>
                  <a:pt x="295" y="218"/>
                </a:cubicBezTo>
                <a:cubicBezTo>
                  <a:pt x="295" y="216"/>
                  <a:pt x="295" y="215"/>
                  <a:pt x="293" y="213"/>
                </a:cubicBezTo>
                <a:cubicBezTo>
                  <a:pt x="293" y="213"/>
                  <a:pt x="293" y="213"/>
                  <a:pt x="293" y="213"/>
                </a:cubicBezTo>
                <a:cubicBezTo>
                  <a:pt x="293" y="213"/>
                  <a:pt x="293" y="212"/>
                  <a:pt x="293" y="212"/>
                </a:cubicBezTo>
                <a:cubicBezTo>
                  <a:pt x="293" y="212"/>
                  <a:pt x="292" y="212"/>
                  <a:pt x="292" y="212"/>
                </a:cubicBezTo>
                <a:cubicBezTo>
                  <a:pt x="292" y="212"/>
                  <a:pt x="292" y="211"/>
                  <a:pt x="292" y="211"/>
                </a:cubicBezTo>
                <a:cubicBezTo>
                  <a:pt x="292" y="211"/>
                  <a:pt x="292" y="211"/>
                  <a:pt x="292" y="210"/>
                </a:cubicBezTo>
                <a:cubicBezTo>
                  <a:pt x="292" y="210"/>
                  <a:pt x="291" y="209"/>
                  <a:pt x="291" y="208"/>
                </a:cubicBezTo>
                <a:cubicBezTo>
                  <a:pt x="291" y="208"/>
                  <a:pt x="290" y="208"/>
                  <a:pt x="290" y="208"/>
                </a:cubicBezTo>
                <a:cubicBezTo>
                  <a:pt x="290" y="207"/>
                  <a:pt x="288" y="205"/>
                  <a:pt x="286" y="207"/>
                </a:cubicBezTo>
                <a:cubicBezTo>
                  <a:pt x="286" y="207"/>
                  <a:pt x="286" y="208"/>
                  <a:pt x="285" y="207"/>
                </a:cubicBezTo>
                <a:cubicBezTo>
                  <a:pt x="285" y="207"/>
                  <a:pt x="285" y="207"/>
                  <a:pt x="285" y="207"/>
                </a:cubicBezTo>
                <a:cubicBezTo>
                  <a:pt x="282" y="207"/>
                  <a:pt x="283" y="204"/>
                  <a:pt x="280" y="204"/>
                </a:cubicBezTo>
                <a:cubicBezTo>
                  <a:pt x="280" y="204"/>
                  <a:pt x="280" y="204"/>
                  <a:pt x="279" y="204"/>
                </a:cubicBezTo>
                <a:cubicBezTo>
                  <a:pt x="279" y="203"/>
                  <a:pt x="279" y="203"/>
                  <a:pt x="279" y="203"/>
                </a:cubicBezTo>
                <a:cubicBezTo>
                  <a:pt x="278" y="201"/>
                  <a:pt x="276" y="201"/>
                  <a:pt x="275" y="201"/>
                </a:cubicBezTo>
                <a:cubicBezTo>
                  <a:pt x="275" y="201"/>
                  <a:pt x="275" y="201"/>
                  <a:pt x="275" y="201"/>
                </a:cubicBezTo>
                <a:cubicBezTo>
                  <a:pt x="275" y="201"/>
                  <a:pt x="274" y="200"/>
                  <a:pt x="274" y="200"/>
                </a:cubicBezTo>
                <a:cubicBezTo>
                  <a:pt x="274" y="198"/>
                  <a:pt x="272" y="198"/>
                  <a:pt x="270" y="197"/>
                </a:cubicBezTo>
                <a:cubicBezTo>
                  <a:pt x="270" y="196"/>
                  <a:pt x="270" y="196"/>
                  <a:pt x="269" y="196"/>
                </a:cubicBezTo>
                <a:cubicBezTo>
                  <a:pt x="269" y="195"/>
                  <a:pt x="268" y="195"/>
                  <a:pt x="268" y="194"/>
                </a:cubicBezTo>
                <a:cubicBezTo>
                  <a:pt x="266" y="194"/>
                  <a:pt x="266" y="192"/>
                  <a:pt x="264" y="192"/>
                </a:cubicBezTo>
                <a:cubicBezTo>
                  <a:pt x="263" y="191"/>
                  <a:pt x="262" y="190"/>
                  <a:pt x="262" y="189"/>
                </a:cubicBezTo>
                <a:cubicBezTo>
                  <a:pt x="258" y="190"/>
                  <a:pt x="258" y="187"/>
                  <a:pt x="255" y="187"/>
                </a:cubicBezTo>
                <a:cubicBezTo>
                  <a:pt x="255" y="187"/>
                  <a:pt x="254" y="186"/>
                  <a:pt x="254" y="186"/>
                </a:cubicBezTo>
                <a:cubicBezTo>
                  <a:pt x="254" y="183"/>
                  <a:pt x="251" y="184"/>
                  <a:pt x="249" y="183"/>
                </a:cubicBezTo>
                <a:cubicBezTo>
                  <a:pt x="248" y="181"/>
                  <a:pt x="246" y="179"/>
                  <a:pt x="244" y="177"/>
                </a:cubicBezTo>
                <a:cubicBezTo>
                  <a:pt x="244" y="176"/>
                  <a:pt x="243" y="176"/>
                  <a:pt x="242" y="176"/>
                </a:cubicBezTo>
                <a:cubicBezTo>
                  <a:pt x="242" y="174"/>
                  <a:pt x="242" y="174"/>
                  <a:pt x="241" y="173"/>
                </a:cubicBezTo>
                <a:cubicBezTo>
                  <a:pt x="241" y="173"/>
                  <a:pt x="240" y="173"/>
                  <a:pt x="240" y="173"/>
                </a:cubicBezTo>
                <a:cubicBezTo>
                  <a:pt x="240" y="173"/>
                  <a:pt x="241" y="171"/>
                  <a:pt x="239" y="171"/>
                </a:cubicBezTo>
                <a:cubicBezTo>
                  <a:pt x="240" y="168"/>
                  <a:pt x="237" y="169"/>
                  <a:pt x="237" y="167"/>
                </a:cubicBezTo>
                <a:cubicBezTo>
                  <a:pt x="237" y="163"/>
                  <a:pt x="237" y="163"/>
                  <a:pt x="237" y="163"/>
                </a:cubicBezTo>
                <a:cubicBezTo>
                  <a:pt x="236" y="161"/>
                  <a:pt x="236" y="158"/>
                  <a:pt x="235" y="156"/>
                </a:cubicBezTo>
                <a:cubicBezTo>
                  <a:pt x="236" y="154"/>
                  <a:pt x="236" y="154"/>
                  <a:pt x="235" y="150"/>
                </a:cubicBezTo>
                <a:cubicBezTo>
                  <a:pt x="235" y="149"/>
                  <a:pt x="234" y="149"/>
                  <a:pt x="233" y="149"/>
                </a:cubicBezTo>
                <a:cubicBezTo>
                  <a:pt x="232" y="149"/>
                  <a:pt x="232" y="148"/>
                  <a:pt x="231" y="148"/>
                </a:cubicBezTo>
                <a:cubicBezTo>
                  <a:pt x="232" y="146"/>
                  <a:pt x="230" y="143"/>
                  <a:pt x="232" y="143"/>
                </a:cubicBezTo>
                <a:cubicBezTo>
                  <a:pt x="232" y="141"/>
                  <a:pt x="233" y="141"/>
                  <a:pt x="233" y="140"/>
                </a:cubicBezTo>
                <a:cubicBezTo>
                  <a:pt x="233" y="139"/>
                  <a:pt x="233" y="138"/>
                  <a:pt x="234" y="138"/>
                </a:cubicBezTo>
                <a:cubicBezTo>
                  <a:pt x="235" y="138"/>
                  <a:pt x="236" y="137"/>
                  <a:pt x="237" y="137"/>
                </a:cubicBezTo>
                <a:cubicBezTo>
                  <a:pt x="237" y="138"/>
                  <a:pt x="238" y="139"/>
                  <a:pt x="239" y="139"/>
                </a:cubicBezTo>
                <a:cubicBezTo>
                  <a:pt x="239" y="139"/>
                  <a:pt x="239" y="139"/>
                  <a:pt x="239" y="139"/>
                </a:cubicBezTo>
                <a:cubicBezTo>
                  <a:pt x="239" y="139"/>
                  <a:pt x="239" y="138"/>
                  <a:pt x="240" y="138"/>
                </a:cubicBezTo>
                <a:cubicBezTo>
                  <a:pt x="242" y="139"/>
                  <a:pt x="242" y="136"/>
                  <a:pt x="244" y="136"/>
                </a:cubicBezTo>
                <a:cubicBezTo>
                  <a:pt x="243" y="132"/>
                  <a:pt x="245" y="131"/>
                  <a:pt x="246" y="129"/>
                </a:cubicBezTo>
                <a:cubicBezTo>
                  <a:pt x="245" y="129"/>
                  <a:pt x="245" y="127"/>
                  <a:pt x="244" y="127"/>
                </a:cubicBezTo>
                <a:cubicBezTo>
                  <a:pt x="243" y="126"/>
                  <a:pt x="241" y="124"/>
                  <a:pt x="241" y="124"/>
                </a:cubicBezTo>
                <a:cubicBezTo>
                  <a:pt x="241" y="122"/>
                  <a:pt x="238" y="124"/>
                  <a:pt x="237" y="123"/>
                </a:cubicBezTo>
                <a:cubicBezTo>
                  <a:pt x="237" y="119"/>
                  <a:pt x="237" y="119"/>
                  <a:pt x="237" y="119"/>
                </a:cubicBezTo>
                <a:cubicBezTo>
                  <a:pt x="237" y="117"/>
                  <a:pt x="237" y="115"/>
                  <a:pt x="236" y="115"/>
                </a:cubicBezTo>
                <a:cubicBezTo>
                  <a:pt x="233" y="115"/>
                  <a:pt x="231" y="114"/>
                  <a:pt x="231" y="112"/>
                </a:cubicBezTo>
                <a:cubicBezTo>
                  <a:pt x="231" y="108"/>
                  <a:pt x="233" y="105"/>
                  <a:pt x="233" y="101"/>
                </a:cubicBezTo>
                <a:cubicBezTo>
                  <a:pt x="234" y="101"/>
                  <a:pt x="235" y="100"/>
                  <a:pt x="236" y="100"/>
                </a:cubicBezTo>
                <a:cubicBezTo>
                  <a:pt x="236" y="100"/>
                  <a:pt x="236" y="99"/>
                  <a:pt x="236" y="99"/>
                </a:cubicBezTo>
                <a:cubicBezTo>
                  <a:pt x="236" y="99"/>
                  <a:pt x="238" y="99"/>
                  <a:pt x="238" y="98"/>
                </a:cubicBezTo>
                <a:cubicBezTo>
                  <a:pt x="241" y="99"/>
                  <a:pt x="240" y="95"/>
                  <a:pt x="243" y="95"/>
                </a:cubicBezTo>
                <a:cubicBezTo>
                  <a:pt x="247" y="95"/>
                  <a:pt x="247" y="95"/>
                  <a:pt x="247" y="95"/>
                </a:cubicBezTo>
                <a:cubicBezTo>
                  <a:pt x="247" y="98"/>
                  <a:pt x="243" y="98"/>
                  <a:pt x="243" y="102"/>
                </a:cubicBezTo>
                <a:cubicBezTo>
                  <a:pt x="246" y="102"/>
                  <a:pt x="246" y="102"/>
                  <a:pt x="246" y="102"/>
                </a:cubicBezTo>
                <a:cubicBezTo>
                  <a:pt x="246" y="101"/>
                  <a:pt x="246" y="101"/>
                  <a:pt x="247" y="101"/>
                </a:cubicBezTo>
                <a:cubicBezTo>
                  <a:pt x="247" y="101"/>
                  <a:pt x="247" y="101"/>
                  <a:pt x="247" y="101"/>
                </a:cubicBezTo>
                <a:cubicBezTo>
                  <a:pt x="249" y="102"/>
                  <a:pt x="249" y="100"/>
                  <a:pt x="251" y="99"/>
                </a:cubicBezTo>
                <a:cubicBezTo>
                  <a:pt x="251" y="99"/>
                  <a:pt x="252" y="99"/>
                  <a:pt x="252" y="99"/>
                </a:cubicBezTo>
                <a:cubicBezTo>
                  <a:pt x="252" y="99"/>
                  <a:pt x="252" y="98"/>
                  <a:pt x="253" y="98"/>
                </a:cubicBezTo>
                <a:cubicBezTo>
                  <a:pt x="253" y="97"/>
                  <a:pt x="255" y="97"/>
                  <a:pt x="255" y="96"/>
                </a:cubicBezTo>
                <a:cubicBezTo>
                  <a:pt x="255" y="96"/>
                  <a:pt x="256" y="96"/>
                  <a:pt x="256" y="95"/>
                </a:cubicBezTo>
                <a:cubicBezTo>
                  <a:pt x="256" y="95"/>
                  <a:pt x="256" y="95"/>
                  <a:pt x="257" y="95"/>
                </a:cubicBezTo>
                <a:cubicBezTo>
                  <a:pt x="258" y="95"/>
                  <a:pt x="260" y="93"/>
                  <a:pt x="261" y="92"/>
                </a:cubicBezTo>
                <a:cubicBezTo>
                  <a:pt x="261" y="92"/>
                  <a:pt x="261" y="92"/>
                  <a:pt x="261" y="92"/>
                </a:cubicBezTo>
                <a:cubicBezTo>
                  <a:pt x="262" y="91"/>
                  <a:pt x="263" y="91"/>
                  <a:pt x="264" y="90"/>
                </a:cubicBezTo>
                <a:cubicBezTo>
                  <a:pt x="264" y="90"/>
                  <a:pt x="264" y="90"/>
                  <a:pt x="264" y="90"/>
                </a:cubicBezTo>
                <a:cubicBezTo>
                  <a:pt x="264" y="90"/>
                  <a:pt x="264" y="89"/>
                  <a:pt x="264" y="89"/>
                </a:cubicBezTo>
                <a:cubicBezTo>
                  <a:pt x="265" y="89"/>
                  <a:pt x="266" y="89"/>
                  <a:pt x="266" y="89"/>
                </a:cubicBezTo>
                <a:cubicBezTo>
                  <a:pt x="268" y="89"/>
                  <a:pt x="268" y="89"/>
                  <a:pt x="268" y="89"/>
                </a:cubicBezTo>
                <a:cubicBezTo>
                  <a:pt x="269" y="89"/>
                  <a:pt x="270" y="87"/>
                  <a:pt x="270" y="86"/>
                </a:cubicBezTo>
                <a:cubicBezTo>
                  <a:pt x="270" y="84"/>
                  <a:pt x="271" y="84"/>
                  <a:pt x="272" y="83"/>
                </a:cubicBezTo>
                <a:cubicBezTo>
                  <a:pt x="273" y="83"/>
                  <a:pt x="272" y="86"/>
                  <a:pt x="273" y="86"/>
                </a:cubicBezTo>
                <a:cubicBezTo>
                  <a:pt x="278" y="86"/>
                  <a:pt x="278" y="86"/>
                  <a:pt x="278" y="86"/>
                </a:cubicBezTo>
                <a:cubicBezTo>
                  <a:pt x="279" y="86"/>
                  <a:pt x="280" y="85"/>
                  <a:pt x="279" y="85"/>
                </a:cubicBezTo>
                <a:cubicBezTo>
                  <a:pt x="279" y="83"/>
                  <a:pt x="280" y="85"/>
                  <a:pt x="281" y="85"/>
                </a:cubicBezTo>
                <a:cubicBezTo>
                  <a:pt x="282" y="85"/>
                  <a:pt x="282" y="86"/>
                  <a:pt x="283" y="86"/>
                </a:cubicBezTo>
                <a:cubicBezTo>
                  <a:pt x="285" y="86"/>
                  <a:pt x="285" y="84"/>
                  <a:pt x="287" y="84"/>
                </a:cubicBezTo>
                <a:cubicBezTo>
                  <a:pt x="287" y="83"/>
                  <a:pt x="288" y="82"/>
                  <a:pt x="287" y="82"/>
                </a:cubicBezTo>
                <a:cubicBezTo>
                  <a:pt x="287" y="81"/>
                  <a:pt x="287" y="80"/>
                  <a:pt x="288" y="80"/>
                </a:cubicBezTo>
                <a:cubicBezTo>
                  <a:pt x="288" y="77"/>
                  <a:pt x="286" y="77"/>
                  <a:pt x="286" y="74"/>
                </a:cubicBezTo>
                <a:cubicBezTo>
                  <a:pt x="287" y="73"/>
                  <a:pt x="287" y="71"/>
                  <a:pt x="288" y="70"/>
                </a:cubicBezTo>
                <a:cubicBezTo>
                  <a:pt x="282" y="70"/>
                  <a:pt x="282" y="70"/>
                  <a:pt x="282" y="70"/>
                </a:cubicBezTo>
                <a:cubicBezTo>
                  <a:pt x="282" y="68"/>
                  <a:pt x="281" y="68"/>
                  <a:pt x="281" y="66"/>
                </a:cubicBezTo>
                <a:cubicBezTo>
                  <a:pt x="281" y="64"/>
                  <a:pt x="283" y="63"/>
                  <a:pt x="284" y="62"/>
                </a:cubicBezTo>
                <a:cubicBezTo>
                  <a:pt x="285" y="61"/>
                  <a:pt x="286" y="59"/>
                  <a:pt x="286" y="57"/>
                </a:cubicBezTo>
                <a:cubicBezTo>
                  <a:pt x="284" y="57"/>
                  <a:pt x="285" y="55"/>
                  <a:pt x="282" y="55"/>
                </a:cubicBezTo>
                <a:cubicBezTo>
                  <a:pt x="282" y="53"/>
                  <a:pt x="279" y="55"/>
                  <a:pt x="278" y="54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6" y="54"/>
                  <a:pt x="276" y="55"/>
                  <a:pt x="276" y="55"/>
                </a:cubicBezTo>
                <a:cubicBezTo>
                  <a:pt x="275" y="55"/>
                  <a:pt x="275" y="54"/>
                  <a:pt x="274" y="54"/>
                </a:cubicBezTo>
                <a:cubicBezTo>
                  <a:pt x="275" y="50"/>
                  <a:pt x="275" y="45"/>
                  <a:pt x="279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4"/>
                  <a:pt x="279" y="44"/>
                  <a:pt x="280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4"/>
                  <a:pt x="281" y="44"/>
                  <a:pt x="281" y="44"/>
                </a:cubicBezTo>
                <a:cubicBezTo>
                  <a:pt x="281" y="44"/>
                  <a:pt x="281" y="44"/>
                  <a:pt x="281" y="44"/>
                </a:cubicBezTo>
                <a:cubicBezTo>
                  <a:pt x="281" y="44"/>
                  <a:pt x="281" y="43"/>
                  <a:pt x="281" y="43"/>
                </a:cubicBezTo>
                <a:cubicBezTo>
                  <a:pt x="281" y="43"/>
                  <a:pt x="281" y="43"/>
                  <a:pt x="281" y="43"/>
                </a:cubicBezTo>
                <a:cubicBezTo>
                  <a:pt x="281" y="43"/>
                  <a:pt x="281" y="43"/>
                  <a:pt x="282" y="43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3" y="42"/>
                  <a:pt x="283" y="40"/>
                  <a:pt x="285" y="40"/>
                </a:cubicBezTo>
                <a:cubicBezTo>
                  <a:pt x="285" y="39"/>
                  <a:pt x="286" y="39"/>
                  <a:pt x="287" y="39"/>
                </a:cubicBezTo>
                <a:cubicBezTo>
                  <a:pt x="287" y="39"/>
                  <a:pt x="287" y="38"/>
                  <a:pt x="287" y="38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287" y="38"/>
                  <a:pt x="288" y="38"/>
                  <a:pt x="288" y="38"/>
                </a:cubicBezTo>
                <a:cubicBezTo>
                  <a:pt x="288" y="38"/>
                  <a:pt x="288" y="38"/>
                  <a:pt x="288" y="38"/>
                </a:cubicBezTo>
                <a:cubicBezTo>
                  <a:pt x="288" y="38"/>
                  <a:pt x="288" y="38"/>
                  <a:pt x="288" y="37"/>
                </a:cubicBezTo>
                <a:cubicBezTo>
                  <a:pt x="286" y="37"/>
                  <a:pt x="286" y="37"/>
                  <a:pt x="285" y="37"/>
                </a:cubicBezTo>
                <a:cubicBezTo>
                  <a:pt x="285" y="36"/>
                  <a:pt x="284" y="37"/>
                  <a:pt x="284" y="37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283" y="35"/>
                  <a:pt x="282" y="36"/>
                  <a:pt x="280" y="36"/>
                </a:cubicBezTo>
                <a:cubicBezTo>
                  <a:pt x="279" y="35"/>
                  <a:pt x="279" y="34"/>
                  <a:pt x="277" y="34"/>
                </a:cubicBezTo>
                <a:cubicBezTo>
                  <a:pt x="272" y="34"/>
                  <a:pt x="272" y="34"/>
                  <a:pt x="272" y="34"/>
                </a:cubicBezTo>
                <a:cubicBezTo>
                  <a:pt x="272" y="35"/>
                  <a:pt x="270" y="35"/>
                  <a:pt x="270" y="35"/>
                </a:cubicBezTo>
                <a:cubicBezTo>
                  <a:pt x="270" y="36"/>
                  <a:pt x="269" y="35"/>
                  <a:pt x="268" y="36"/>
                </a:cubicBezTo>
                <a:cubicBezTo>
                  <a:pt x="267" y="34"/>
                  <a:pt x="265" y="34"/>
                  <a:pt x="264" y="33"/>
                </a:cubicBezTo>
                <a:cubicBezTo>
                  <a:pt x="259" y="33"/>
                  <a:pt x="256" y="32"/>
                  <a:pt x="253" y="31"/>
                </a:cubicBezTo>
                <a:cubicBezTo>
                  <a:pt x="252" y="30"/>
                  <a:pt x="250" y="31"/>
                  <a:pt x="250" y="29"/>
                </a:cubicBezTo>
                <a:cubicBezTo>
                  <a:pt x="247" y="29"/>
                  <a:pt x="247" y="29"/>
                  <a:pt x="247" y="29"/>
                </a:cubicBezTo>
                <a:cubicBezTo>
                  <a:pt x="247" y="29"/>
                  <a:pt x="246" y="29"/>
                  <a:pt x="246" y="29"/>
                </a:cubicBezTo>
                <a:cubicBezTo>
                  <a:pt x="245" y="27"/>
                  <a:pt x="242" y="27"/>
                  <a:pt x="242" y="25"/>
                </a:cubicBezTo>
                <a:cubicBezTo>
                  <a:pt x="240" y="25"/>
                  <a:pt x="240" y="23"/>
                  <a:pt x="238" y="24"/>
                </a:cubicBezTo>
                <a:cubicBezTo>
                  <a:pt x="237" y="23"/>
                  <a:pt x="237" y="23"/>
                  <a:pt x="237" y="21"/>
                </a:cubicBezTo>
                <a:cubicBezTo>
                  <a:pt x="235" y="22"/>
                  <a:pt x="235" y="21"/>
                  <a:pt x="234" y="20"/>
                </a:cubicBezTo>
                <a:cubicBezTo>
                  <a:pt x="233" y="19"/>
                  <a:pt x="233" y="17"/>
                  <a:pt x="232" y="16"/>
                </a:cubicBezTo>
                <a:cubicBezTo>
                  <a:pt x="232" y="13"/>
                  <a:pt x="228" y="14"/>
                  <a:pt x="229" y="10"/>
                </a:cubicBezTo>
                <a:cubicBezTo>
                  <a:pt x="228" y="8"/>
                  <a:pt x="229" y="6"/>
                  <a:pt x="231" y="6"/>
                </a:cubicBezTo>
                <a:cubicBezTo>
                  <a:pt x="231" y="5"/>
                  <a:pt x="233" y="5"/>
                  <a:pt x="232" y="3"/>
                </a:cubicBezTo>
                <a:cubicBezTo>
                  <a:pt x="232" y="2"/>
                  <a:pt x="231" y="2"/>
                  <a:pt x="231" y="2"/>
                </a:cubicBezTo>
                <a:cubicBezTo>
                  <a:pt x="231" y="0"/>
                  <a:pt x="227" y="1"/>
                  <a:pt x="226" y="1"/>
                </a:cubicBezTo>
                <a:cubicBezTo>
                  <a:pt x="224" y="2"/>
                  <a:pt x="223" y="2"/>
                  <a:pt x="221" y="3"/>
                </a:cubicBezTo>
                <a:cubicBezTo>
                  <a:pt x="220" y="3"/>
                  <a:pt x="218" y="3"/>
                  <a:pt x="218" y="4"/>
                </a:cubicBezTo>
                <a:cubicBezTo>
                  <a:pt x="217" y="5"/>
                  <a:pt x="217" y="6"/>
                  <a:pt x="215" y="6"/>
                </a:cubicBezTo>
                <a:cubicBezTo>
                  <a:pt x="212" y="6"/>
                  <a:pt x="208" y="6"/>
                  <a:pt x="205" y="6"/>
                </a:cubicBezTo>
                <a:cubicBezTo>
                  <a:pt x="202" y="6"/>
                  <a:pt x="201" y="5"/>
                  <a:pt x="198" y="4"/>
                </a:cubicBezTo>
                <a:cubicBezTo>
                  <a:pt x="196" y="5"/>
                  <a:pt x="194" y="6"/>
                  <a:pt x="191" y="6"/>
                </a:cubicBezTo>
                <a:cubicBezTo>
                  <a:pt x="190" y="7"/>
                  <a:pt x="187" y="8"/>
                  <a:pt x="185" y="9"/>
                </a:cubicBezTo>
                <a:cubicBezTo>
                  <a:pt x="184" y="9"/>
                  <a:pt x="184" y="10"/>
                  <a:pt x="184" y="11"/>
                </a:cubicBezTo>
                <a:cubicBezTo>
                  <a:pt x="183" y="11"/>
                  <a:pt x="183" y="11"/>
                  <a:pt x="183" y="12"/>
                </a:cubicBezTo>
                <a:cubicBezTo>
                  <a:pt x="183" y="13"/>
                  <a:pt x="182" y="13"/>
                  <a:pt x="181" y="14"/>
                </a:cubicBezTo>
                <a:cubicBezTo>
                  <a:pt x="181" y="15"/>
                  <a:pt x="181" y="17"/>
                  <a:pt x="180" y="17"/>
                </a:cubicBezTo>
                <a:cubicBezTo>
                  <a:pt x="179" y="18"/>
                  <a:pt x="178" y="18"/>
                  <a:pt x="178" y="19"/>
                </a:cubicBezTo>
                <a:cubicBezTo>
                  <a:pt x="172" y="19"/>
                  <a:pt x="171" y="15"/>
                  <a:pt x="167" y="12"/>
                </a:cubicBezTo>
                <a:cubicBezTo>
                  <a:pt x="163" y="13"/>
                  <a:pt x="161" y="16"/>
                  <a:pt x="157" y="17"/>
                </a:cubicBezTo>
                <a:cubicBezTo>
                  <a:pt x="157" y="17"/>
                  <a:pt x="157" y="18"/>
                  <a:pt x="156" y="18"/>
                </a:cubicBezTo>
                <a:cubicBezTo>
                  <a:pt x="156" y="18"/>
                  <a:pt x="156" y="18"/>
                  <a:pt x="156" y="19"/>
                </a:cubicBezTo>
                <a:cubicBezTo>
                  <a:pt x="156" y="19"/>
                  <a:pt x="156" y="20"/>
                  <a:pt x="156" y="20"/>
                </a:cubicBezTo>
                <a:cubicBezTo>
                  <a:pt x="156" y="22"/>
                  <a:pt x="156" y="23"/>
                  <a:pt x="156" y="24"/>
                </a:cubicBezTo>
                <a:cubicBezTo>
                  <a:pt x="156" y="25"/>
                  <a:pt x="156" y="25"/>
                  <a:pt x="156" y="25"/>
                </a:cubicBezTo>
                <a:cubicBezTo>
                  <a:pt x="156" y="26"/>
                  <a:pt x="156" y="26"/>
                  <a:pt x="156" y="27"/>
                </a:cubicBezTo>
                <a:cubicBezTo>
                  <a:pt x="156" y="27"/>
                  <a:pt x="155" y="28"/>
                  <a:pt x="155" y="28"/>
                </a:cubicBezTo>
                <a:cubicBezTo>
                  <a:pt x="155" y="28"/>
                  <a:pt x="155" y="28"/>
                  <a:pt x="155" y="29"/>
                </a:cubicBezTo>
                <a:cubicBezTo>
                  <a:pt x="155" y="29"/>
                  <a:pt x="156" y="29"/>
                  <a:pt x="156" y="29"/>
                </a:cubicBezTo>
                <a:cubicBezTo>
                  <a:pt x="156" y="29"/>
                  <a:pt x="157" y="30"/>
                  <a:pt x="156" y="30"/>
                </a:cubicBezTo>
                <a:cubicBezTo>
                  <a:pt x="157" y="30"/>
                  <a:pt x="158" y="30"/>
                  <a:pt x="157" y="31"/>
                </a:cubicBezTo>
                <a:cubicBezTo>
                  <a:pt x="157" y="31"/>
                  <a:pt x="156" y="31"/>
                  <a:pt x="156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3" y="31"/>
                  <a:pt x="153" y="29"/>
                  <a:pt x="151" y="29"/>
                </a:cubicBezTo>
                <a:cubicBezTo>
                  <a:pt x="151" y="27"/>
                  <a:pt x="148" y="28"/>
                  <a:pt x="147" y="28"/>
                </a:cubicBezTo>
                <a:cubicBezTo>
                  <a:pt x="146" y="28"/>
                  <a:pt x="145" y="28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3" y="30"/>
                  <a:pt x="143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1" y="31"/>
                  <a:pt x="140" y="31"/>
                  <a:pt x="141" y="3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0" y="34"/>
                  <a:pt x="140" y="34"/>
                  <a:pt x="141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1" y="36"/>
                  <a:pt x="141" y="36"/>
                  <a:pt x="141" y="36"/>
                </a:cubicBezTo>
                <a:cubicBezTo>
                  <a:pt x="141" y="36"/>
                  <a:pt x="141" y="37"/>
                  <a:pt x="141" y="37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2" y="39"/>
                  <a:pt x="142" y="39"/>
                  <a:pt x="142" y="39"/>
                </a:cubicBezTo>
                <a:cubicBezTo>
                  <a:pt x="142" y="39"/>
                  <a:pt x="142" y="39"/>
                  <a:pt x="142" y="39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42" y="40"/>
                  <a:pt x="143" y="40"/>
                  <a:pt x="143" y="40"/>
                </a:cubicBezTo>
                <a:cubicBezTo>
                  <a:pt x="143" y="40"/>
                  <a:pt x="143" y="41"/>
                  <a:pt x="143" y="41"/>
                </a:cubicBezTo>
                <a:cubicBezTo>
                  <a:pt x="143" y="41"/>
                  <a:pt x="143" y="41"/>
                  <a:pt x="144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2"/>
                  <a:pt x="145" y="42"/>
                  <a:pt x="145" y="42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8"/>
                  <a:pt x="147" y="47"/>
                  <a:pt x="146" y="50"/>
                </a:cubicBezTo>
                <a:cubicBezTo>
                  <a:pt x="144" y="50"/>
                  <a:pt x="143" y="49"/>
                  <a:pt x="143" y="48"/>
                </a:cubicBezTo>
                <a:cubicBezTo>
                  <a:pt x="142" y="48"/>
                  <a:pt x="141" y="47"/>
                  <a:pt x="140" y="46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41" y="43"/>
                  <a:pt x="140" y="42"/>
                  <a:pt x="140" y="41"/>
                </a:cubicBezTo>
                <a:cubicBezTo>
                  <a:pt x="139" y="41"/>
                  <a:pt x="138" y="41"/>
                  <a:pt x="138" y="41"/>
                </a:cubicBezTo>
                <a:cubicBezTo>
                  <a:pt x="138" y="41"/>
                  <a:pt x="138" y="41"/>
                  <a:pt x="137" y="41"/>
                </a:cubicBezTo>
                <a:cubicBezTo>
                  <a:pt x="137" y="41"/>
                  <a:pt x="137" y="41"/>
                  <a:pt x="136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5" y="42"/>
                  <a:pt x="135" y="42"/>
                  <a:pt x="134" y="42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4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2" y="42"/>
                  <a:pt x="132" y="43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1" y="43"/>
                  <a:pt x="130" y="43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28" y="44"/>
                  <a:pt x="126" y="44"/>
                  <a:pt x="125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42"/>
                  <a:pt x="125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42"/>
                  <a:pt x="124" y="41"/>
                  <a:pt x="123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1" y="34"/>
                  <a:pt x="121" y="33"/>
                  <a:pt x="119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32"/>
                  <a:pt x="118" y="32"/>
                  <a:pt x="118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7" y="32"/>
                  <a:pt x="116" y="32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3"/>
                  <a:pt x="116" y="33"/>
                  <a:pt x="115" y="33"/>
                </a:cubicBezTo>
                <a:cubicBezTo>
                  <a:pt x="115" y="33"/>
                  <a:pt x="115" y="33"/>
                  <a:pt x="115" y="33"/>
                </a:cubicBezTo>
                <a:cubicBezTo>
                  <a:pt x="114" y="33"/>
                  <a:pt x="112" y="33"/>
                  <a:pt x="112" y="34"/>
                </a:cubicBezTo>
                <a:cubicBezTo>
                  <a:pt x="112" y="34"/>
                  <a:pt x="111" y="34"/>
                  <a:pt x="111" y="34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0" y="38"/>
                  <a:pt x="112" y="39"/>
                  <a:pt x="112" y="41"/>
                </a:cubicBezTo>
                <a:cubicBezTo>
                  <a:pt x="112" y="41"/>
                  <a:pt x="112" y="41"/>
                  <a:pt x="112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2" y="42"/>
                  <a:pt x="112" y="42"/>
                  <a:pt x="111" y="43"/>
                </a:cubicBezTo>
                <a:cubicBezTo>
                  <a:pt x="111" y="44"/>
                  <a:pt x="111" y="44"/>
                  <a:pt x="110" y="45"/>
                </a:cubicBezTo>
                <a:cubicBezTo>
                  <a:pt x="110" y="45"/>
                  <a:pt x="110" y="45"/>
                  <a:pt x="110" y="46"/>
                </a:cubicBezTo>
                <a:cubicBezTo>
                  <a:pt x="110" y="46"/>
                  <a:pt x="109" y="47"/>
                  <a:pt x="109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8"/>
                  <a:pt x="107" y="49"/>
                  <a:pt x="107" y="50"/>
                </a:cubicBezTo>
                <a:cubicBezTo>
                  <a:pt x="107" y="50"/>
                  <a:pt x="107" y="51"/>
                  <a:pt x="107" y="51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6" y="51"/>
                  <a:pt x="106" y="51"/>
                  <a:pt x="106" y="52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6" y="52"/>
                  <a:pt x="106" y="52"/>
                  <a:pt x="106" y="53"/>
                </a:cubicBezTo>
                <a:cubicBezTo>
                  <a:pt x="104" y="53"/>
                  <a:pt x="103" y="54"/>
                  <a:pt x="102" y="54"/>
                </a:cubicBezTo>
                <a:cubicBezTo>
                  <a:pt x="101" y="61"/>
                  <a:pt x="100" y="66"/>
                  <a:pt x="101" y="72"/>
                </a:cubicBezTo>
                <a:cubicBezTo>
                  <a:pt x="98" y="73"/>
                  <a:pt x="97" y="71"/>
                  <a:pt x="98" y="69"/>
                </a:cubicBezTo>
                <a:cubicBezTo>
                  <a:pt x="97" y="67"/>
                  <a:pt x="95" y="67"/>
                  <a:pt x="95" y="65"/>
                </a:cubicBezTo>
                <a:cubicBezTo>
                  <a:pt x="95" y="63"/>
                  <a:pt x="96" y="63"/>
                  <a:pt x="96" y="62"/>
                </a:cubicBezTo>
                <a:cubicBezTo>
                  <a:pt x="96" y="60"/>
                  <a:pt x="95" y="60"/>
                  <a:pt x="95" y="59"/>
                </a:cubicBezTo>
                <a:cubicBezTo>
                  <a:pt x="95" y="58"/>
                  <a:pt x="93" y="58"/>
                  <a:pt x="91" y="58"/>
                </a:cubicBezTo>
                <a:cubicBezTo>
                  <a:pt x="91" y="57"/>
                  <a:pt x="90" y="57"/>
                  <a:pt x="90" y="57"/>
                </a:cubicBezTo>
                <a:cubicBezTo>
                  <a:pt x="88" y="55"/>
                  <a:pt x="86" y="53"/>
                  <a:pt x="83" y="51"/>
                </a:cubicBezTo>
                <a:cubicBezTo>
                  <a:pt x="84" y="50"/>
                  <a:pt x="83" y="49"/>
                  <a:pt x="82" y="49"/>
                </a:cubicBezTo>
                <a:cubicBezTo>
                  <a:pt x="83" y="47"/>
                  <a:pt x="82" y="46"/>
                  <a:pt x="82" y="45"/>
                </a:cubicBezTo>
                <a:cubicBezTo>
                  <a:pt x="82" y="44"/>
                  <a:pt x="82" y="44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1" y="44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2" y="43"/>
                  <a:pt x="82" y="42"/>
                </a:cubicBezTo>
                <a:cubicBezTo>
                  <a:pt x="82" y="41"/>
                  <a:pt x="83" y="40"/>
                  <a:pt x="82" y="37"/>
                </a:cubicBezTo>
                <a:cubicBezTo>
                  <a:pt x="82" y="36"/>
                  <a:pt x="81" y="35"/>
                  <a:pt x="81" y="34"/>
                </a:cubicBezTo>
                <a:cubicBezTo>
                  <a:pt x="77" y="33"/>
                  <a:pt x="76" y="35"/>
                  <a:pt x="73" y="35"/>
                </a:cubicBezTo>
                <a:cubicBezTo>
                  <a:pt x="73" y="35"/>
                  <a:pt x="73" y="36"/>
                  <a:pt x="72" y="36"/>
                </a:cubicBezTo>
                <a:cubicBezTo>
                  <a:pt x="73" y="39"/>
                  <a:pt x="70" y="39"/>
                  <a:pt x="69" y="41"/>
                </a:cubicBezTo>
                <a:cubicBezTo>
                  <a:pt x="67" y="41"/>
                  <a:pt x="66" y="42"/>
                  <a:pt x="65" y="43"/>
                </a:cubicBezTo>
                <a:cubicBezTo>
                  <a:pt x="65" y="44"/>
                  <a:pt x="63" y="44"/>
                  <a:pt x="63" y="45"/>
                </a:cubicBezTo>
                <a:cubicBezTo>
                  <a:pt x="62" y="45"/>
                  <a:pt x="62" y="46"/>
                  <a:pt x="61" y="46"/>
                </a:cubicBezTo>
                <a:cubicBezTo>
                  <a:pt x="60" y="49"/>
                  <a:pt x="61" y="49"/>
                  <a:pt x="62" y="50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3" y="51"/>
                  <a:pt x="63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2"/>
                  <a:pt x="63" y="52"/>
                  <a:pt x="63" y="53"/>
                </a:cubicBezTo>
                <a:cubicBezTo>
                  <a:pt x="60" y="52"/>
                  <a:pt x="61" y="55"/>
                  <a:pt x="59" y="55"/>
                </a:cubicBezTo>
                <a:cubicBezTo>
                  <a:pt x="58" y="55"/>
                  <a:pt x="58" y="57"/>
                  <a:pt x="57" y="57"/>
                </a:cubicBezTo>
                <a:cubicBezTo>
                  <a:pt x="58" y="58"/>
                  <a:pt x="57" y="59"/>
                  <a:pt x="57" y="60"/>
                </a:cubicBezTo>
                <a:cubicBezTo>
                  <a:pt x="55" y="60"/>
                  <a:pt x="53" y="59"/>
                  <a:pt x="53" y="61"/>
                </a:cubicBezTo>
                <a:cubicBezTo>
                  <a:pt x="51" y="61"/>
                  <a:pt x="52" y="63"/>
                  <a:pt x="49" y="62"/>
                </a:cubicBezTo>
                <a:cubicBezTo>
                  <a:pt x="49" y="61"/>
                  <a:pt x="48" y="61"/>
                  <a:pt x="47" y="61"/>
                </a:cubicBezTo>
                <a:cubicBezTo>
                  <a:pt x="46" y="60"/>
                  <a:pt x="46" y="59"/>
                  <a:pt x="45" y="59"/>
                </a:cubicBezTo>
                <a:cubicBezTo>
                  <a:pt x="43" y="59"/>
                  <a:pt x="41" y="59"/>
                  <a:pt x="40" y="58"/>
                </a:cubicBezTo>
                <a:cubicBezTo>
                  <a:pt x="39" y="58"/>
                  <a:pt x="38" y="59"/>
                  <a:pt x="37" y="59"/>
                </a:cubicBezTo>
                <a:cubicBezTo>
                  <a:pt x="36" y="59"/>
                  <a:pt x="35" y="60"/>
                  <a:pt x="34" y="60"/>
                </a:cubicBezTo>
                <a:cubicBezTo>
                  <a:pt x="34" y="61"/>
                  <a:pt x="33" y="60"/>
                  <a:pt x="33" y="62"/>
                </a:cubicBezTo>
                <a:cubicBezTo>
                  <a:pt x="30" y="61"/>
                  <a:pt x="28" y="63"/>
                  <a:pt x="26" y="63"/>
                </a:cubicBezTo>
                <a:cubicBezTo>
                  <a:pt x="25" y="63"/>
                  <a:pt x="25" y="64"/>
                  <a:pt x="24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5"/>
                  <a:pt x="16" y="67"/>
                  <a:pt x="13" y="67"/>
                </a:cubicBezTo>
                <a:cubicBezTo>
                  <a:pt x="13" y="68"/>
                  <a:pt x="12" y="68"/>
                  <a:pt x="11" y="68"/>
                </a:cubicBezTo>
                <a:cubicBezTo>
                  <a:pt x="11" y="69"/>
                  <a:pt x="11" y="69"/>
                  <a:pt x="10" y="69"/>
                </a:cubicBezTo>
                <a:cubicBezTo>
                  <a:pt x="10" y="69"/>
                  <a:pt x="9" y="70"/>
                  <a:pt x="8" y="70"/>
                </a:cubicBezTo>
                <a:cubicBezTo>
                  <a:pt x="9" y="74"/>
                  <a:pt x="7" y="74"/>
                  <a:pt x="8" y="77"/>
                </a:cubicBezTo>
                <a:cubicBezTo>
                  <a:pt x="8" y="78"/>
                  <a:pt x="9" y="77"/>
                  <a:pt x="10" y="77"/>
                </a:cubicBezTo>
                <a:cubicBezTo>
                  <a:pt x="11" y="75"/>
                  <a:pt x="11" y="77"/>
                  <a:pt x="12" y="77"/>
                </a:cubicBezTo>
                <a:cubicBezTo>
                  <a:pt x="13" y="78"/>
                  <a:pt x="14" y="80"/>
                  <a:pt x="16" y="81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5"/>
                  <a:pt x="17" y="86"/>
                  <a:pt x="18" y="86"/>
                </a:cubicBezTo>
                <a:cubicBezTo>
                  <a:pt x="18" y="88"/>
                  <a:pt x="19" y="89"/>
                  <a:pt x="20" y="89"/>
                </a:cubicBezTo>
                <a:cubicBezTo>
                  <a:pt x="20" y="90"/>
                  <a:pt x="20" y="90"/>
                  <a:pt x="21" y="90"/>
                </a:cubicBezTo>
                <a:cubicBezTo>
                  <a:pt x="21" y="92"/>
                  <a:pt x="23" y="92"/>
                  <a:pt x="24" y="94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6"/>
                  <a:pt x="22" y="96"/>
                </a:cubicBezTo>
                <a:cubicBezTo>
                  <a:pt x="22" y="97"/>
                  <a:pt x="21" y="97"/>
                  <a:pt x="21" y="98"/>
                </a:cubicBezTo>
                <a:cubicBezTo>
                  <a:pt x="20" y="101"/>
                  <a:pt x="22" y="100"/>
                  <a:pt x="22" y="103"/>
                </a:cubicBezTo>
                <a:cubicBezTo>
                  <a:pt x="19" y="102"/>
                  <a:pt x="19" y="105"/>
                  <a:pt x="16" y="104"/>
                </a:cubicBezTo>
                <a:cubicBezTo>
                  <a:pt x="15" y="106"/>
                  <a:pt x="11" y="105"/>
                  <a:pt x="11" y="107"/>
                </a:cubicBezTo>
                <a:cubicBezTo>
                  <a:pt x="10" y="107"/>
                  <a:pt x="9" y="106"/>
                  <a:pt x="8" y="106"/>
                </a:cubicBezTo>
                <a:cubicBezTo>
                  <a:pt x="6" y="107"/>
                  <a:pt x="5" y="107"/>
                  <a:pt x="4" y="108"/>
                </a:cubicBezTo>
                <a:cubicBezTo>
                  <a:pt x="4" y="110"/>
                  <a:pt x="0" y="107"/>
                  <a:pt x="1" y="111"/>
                </a:cubicBezTo>
                <a:cubicBezTo>
                  <a:pt x="1" y="113"/>
                  <a:pt x="2" y="114"/>
                  <a:pt x="3" y="114"/>
                </a:cubicBezTo>
                <a:cubicBezTo>
                  <a:pt x="4" y="115"/>
                  <a:pt x="4" y="116"/>
                  <a:pt x="5" y="118"/>
                </a:cubicBezTo>
                <a:cubicBezTo>
                  <a:pt x="5" y="120"/>
                  <a:pt x="3" y="120"/>
                  <a:pt x="4" y="123"/>
                </a:cubicBezTo>
                <a:cubicBezTo>
                  <a:pt x="8" y="125"/>
                  <a:pt x="13" y="126"/>
                  <a:pt x="15" y="130"/>
                </a:cubicBezTo>
                <a:cubicBezTo>
                  <a:pt x="14" y="132"/>
                  <a:pt x="16" y="132"/>
                  <a:pt x="16" y="135"/>
                </a:cubicBezTo>
                <a:cubicBezTo>
                  <a:pt x="14" y="137"/>
                  <a:pt x="12" y="139"/>
                  <a:pt x="9" y="141"/>
                </a:cubicBezTo>
                <a:cubicBezTo>
                  <a:pt x="9" y="141"/>
                  <a:pt x="9" y="142"/>
                  <a:pt x="8" y="142"/>
                </a:cubicBezTo>
                <a:cubicBezTo>
                  <a:pt x="8" y="142"/>
                  <a:pt x="8" y="144"/>
                  <a:pt x="8" y="144"/>
                </a:cubicBezTo>
                <a:cubicBezTo>
                  <a:pt x="8" y="146"/>
                  <a:pt x="10" y="147"/>
                  <a:pt x="9" y="151"/>
                </a:cubicBezTo>
                <a:cubicBezTo>
                  <a:pt x="9" y="153"/>
                  <a:pt x="8" y="153"/>
                  <a:pt x="8" y="156"/>
                </a:cubicBezTo>
                <a:cubicBezTo>
                  <a:pt x="9" y="157"/>
                  <a:pt x="10" y="158"/>
                  <a:pt x="9" y="160"/>
                </a:cubicBezTo>
                <a:cubicBezTo>
                  <a:pt x="11" y="160"/>
                  <a:pt x="10" y="161"/>
                  <a:pt x="11" y="162"/>
                </a:cubicBezTo>
                <a:cubicBezTo>
                  <a:pt x="11" y="163"/>
                  <a:pt x="13" y="163"/>
                  <a:pt x="13" y="163"/>
                </a:cubicBezTo>
                <a:cubicBezTo>
                  <a:pt x="13" y="164"/>
                  <a:pt x="13" y="165"/>
                  <a:pt x="14" y="165"/>
                </a:cubicBezTo>
                <a:cubicBezTo>
                  <a:pt x="15" y="165"/>
                  <a:pt x="15" y="167"/>
                  <a:pt x="16" y="168"/>
                </a:cubicBezTo>
                <a:cubicBezTo>
                  <a:pt x="17" y="168"/>
                  <a:pt x="18" y="169"/>
                  <a:pt x="18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72"/>
                  <a:pt x="25" y="172"/>
                  <a:pt x="26" y="172"/>
                </a:cubicBezTo>
                <a:cubicBezTo>
                  <a:pt x="28" y="172"/>
                  <a:pt x="30" y="173"/>
                  <a:pt x="32" y="173"/>
                </a:cubicBezTo>
                <a:cubicBezTo>
                  <a:pt x="34" y="173"/>
                  <a:pt x="35" y="171"/>
                  <a:pt x="38" y="171"/>
                </a:cubicBezTo>
                <a:cubicBezTo>
                  <a:pt x="39" y="171"/>
                  <a:pt x="40" y="172"/>
                  <a:pt x="41" y="172"/>
                </a:cubicBezTo>
                <a:cubicBezTo>
                  <a:pt x="41" y="174"/>
                  <a:pt x="41" y="177"/>
                  <a:pt x="39" y="177"/>
                </a:cubicBezTo>
                <a:cubicBezTo>
                  <a:pt x="38" y="179"/>
                  <a:pt x="37" y="180"/>
                  <a:pt x="35" y="181"/>
                </a:cubicBezTo>
                <a:cubicBezTo>
                  <a:pt x="35" y="182"/>
                  <a:pt x="35" y="184"/>
                  <a:pt x="34" y="184"/>
                </a:cubicBezTo>
                <a:cubicBezTo>
                  <a:pt x="34" y="187"/>
                  <a:pt x="35" y="191"/>
                  <a:pt x="33" y="194"/>
                </a:cubicBezTo>
                <a:cubicBezTo>
                  <a:pt x="35" y="194"/>
                  <a:pt x="38" y="195"/>
                  <a:pt x="37" y="193"/>
                </a:cubicBezTo>
                <a:cubicBezTo>
                  <a:pt x="40" y="193"/>
                  <a:pt x="43" y="192"/>
                  <a:pt x="46" y="191"/>
                </a:cubicBezTo>
                <a:cubicBezTo>
                  <a:pt x="48" y="190"/>
                  <a:pt x="51" y="190"/>
                  <a:pt x="54" y="189"/>
                </a:cubicBezTo>
                <a:cubicBezTo>
                  <a:pt x="55" y="189"/>
                  <a:pt x="55" y="188"/>
                  <a:pt x="56" y="188"/>
                </a:cubicBezTo>
                <a:cubicBezTo>
                  <a:pt x="57" y="188"/>
                  <a:pt x="58" y="187"/>
                  <a:pt x="58" y="185"/>
                </a:cubicBezTo>
                <a:cubicBezTo>
                  <a:pt x="60" y="185"/>
                  <a:pt x="59" y="183"/>
                  <a:pt x="61" y="183"/>
                </a:cubicBezTo>
                <a:cubicBezTo>
                  <a:pt x="61" y="181"/>
                  <a:pt x="63" y="181"/>
                  <a:pt x="62" y="178"/>
                </a:cubicBezTo>
                <a:cubicBezTo>
                  <a:pt x="65" y="177"/>
                  <a:pt x="65" y="174"/>
                  <a:pt x="66" y="172"/>
                </a:cubicBezTo>
                <a:cubicBezTo>
                  <a:pt x="68" y="172"/>
                  <a:pt x="68" y="170"/>
                  <a:pt x="71" y="170"/>
                </a:cubicBezTo>
                <a:cubicBezTo>
                  <a:pt x="72" y="168"/>
                  <a:pt x="75" y="168"/>
                  <a:pt x="74" y="164"/>
                </a:cubicBezTo>
                <a:cubicBezTo>
                  <a:pt x="77" y="165"/>
                  <a:pt x="76" y="162"/>
                  <a:pt x="78" y="162"/>
                </a:cubicBezTo>
                <a:cubicBezTo>
                  <a:pt x="79" y="162"/>
                  <a:pt x="79" y="161"/>
                  <a:pt x="80" y="161"/>
                </a:cubicBezTo>
                <a:cubicBezTo>
                  <a:pt x="81" y="161"/>
                  <a:pt x="81" y="160"/>
                  <a:pt x="82" y="161"/>
                </a:cubicBezTo>
                <a:cubicBezTo>
                  <a:pt x="83" y="160"/>
                  <a:pt x="83" y="159"/>
                  <a:pt x="83" y="160"/>
                </a:cubicBezTo>
                <a:cubicBezTo>
                  <a:pt x="84" y="159"/>
                  <a:pt x="86" y="159"/>
                  <a:pt x="86" y="158"/>
                </a:cubicBezTo>
                <a:cubicBezTo>
                  <a:pt x="87" y="159"/>
                  <a:pt x="88" y="159"/>
                  <a:pt x="90" y="159"/>
                </a:cubicBezTo>
                <a:cubicBezTo>
                  <a:pt x="91" y="159"/>
                  <a:pt x="91" y="159"/>
                  <a:pt x="91" y="160"/>
                </a:cubicBezTo>
                <a:cubicBezTo>
                  <a:pt x="92" y="159"/>
                  <a:pt x="93" y="160"/>
                  <a:pt x="93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9" y="161"/>
                  <a:pt x="99" y="162"/>
                </a:cubicBezTo>
                <a:cubicBezTo>
                  <a:pt x="104" y="161"/>
                  <a:pt x="105" y="165"/>
                  <a:pt x="109" y="164"/>
                </a:cubicBezTo>
                <a:cubicBezTo>
                  <a:pt x="109" y="168"/>
                  <a:pt x="113" y="167"/>
                  <a:pt x="114" y="169"/>
                </a:cubicBezTo>
                <a:cubicBezTo>
                  <a:pt x="117" y="170"/>
                  <a:pt x="119" y="172"/>
                  <a:pt x="122" y="172"/>
                </a:cubicBezTo>
                <a:cubicBezTo>
                  <a:pt x="122" y="173"/>
                  <a:pt x="123" y="175"/>
                  <a:pt x="125" y="175"/>
                </a:cubicBezTo>
                <a:cubicBezTo>
                  <a:pt x="125" y="176"/>
                  <a:pt x="126" y="177"/>
                  <a:pt x="127" y="177"/>
                </a:cubicBezTo>
                <a:cubicBezTo>
                  <a:pt x="127" y="181"/>
                  <a:pt x="127" y="181"/>
                  <a:pt x="127" y="181"/>
                </a:cubicBezTo>
                <a:cubicBezTo>
                  <a:pt x="131" y="181"/>
                  <a:pt x="131" y="181"/>
                  <a:pt x="131" y="181"/>
                </a:cubicBezTo>
                <a:cubicBezTo>
                  <a:pt x="132" y="181"/>
                  <a:pt x="132" y="180"/>
                  <a:pt x="132" y="179"/>
                </a:cubicBezTo>
                <a:cubicBezTo>
                  <a:pt x="134" y="180"/>
                  <a:pt x="134" y="181"/>
                  <a:pt x="135" y="181"/>
                </a:cubicBezTo>
                <a:cubicBezTo>
                  <a:pt x="136" y="182"/>
                  <a:pt x="138" y="182"/>
                  <a:pt x="138" y="181"/>
                </a:cubicBezTo>
                <a:cubicBezTo>
                  <a:pt x="138" y="181"/>
                  <a:pt x="139" y="182"/>
                  <a:pt x="140" y="182"/>
                </a:cubicBezTo>
                <a:cubicBezTo>
                  <a:pt x="140" y="184"/>
                  <a:pt x="143" y="184"/>
                  <a:pt x="142" y="186"/>
                </a:cubicBezTo>
                <a:cubicBezTo>
                  <a:pt x="144" y="187"/>
                  <a:pt x="145" y="189"/>
                  <a:pt x="147" y="189"/>
                </a:cubicBezTo>
                <a:cubicBezTo>
                  <a:pt x="147" y="190"/>
                  <a:pt x="147" y="191"/>
                  <a:pt x="148" y="191"/>
                </a:cubicBezTo>
                <a:cubicBezTo>
                  <a:pt x="147" y="192"/>
                  <a:pt x="148" y="192"/>
                  <a:pt x="148" y="193"/>
                </a:cubicBezTo>
                <a:cubicBezTo>
                  <a:pt x="149" y="199"/>
                  <a:pt x="150" y="205"/>
                  <a:pt x="149" y="212"/>
                </a:cubicBezTo>
                <a:cubicBezTo>
                  <a:pt x="149" y="213"/>
                  <a:pt x="149" y="213"/>
                  <a:pt x="150" y="214"/>
                </a:cubicBezTo>
                <a:cubicBezTo>
                  <a:pt x="150" y="214"/>
                  <a:pt x="150" y="214"/>
                  <a:pt x="150" y="214"/>
                </a:cubicBezTo>
                <a:cubicBezTo>
                  <a:pt x="151" y="214"/>
                  <a:pt x="151" y="216"/>
                  <a:pt x="151" y="216"/>
                </a:cubicBezTo>
                <a:cubicBezTo>
                  <a:pt x="151" y="217"/>
                  <a:pt x="152" y="217"/>
                  <a:pt x="152" y="217"/>
                </a:cubicBezTo>
                <a:cubicBezTo>
                  <a:pt x="154" y="217"/>
                  <a:pt x="153" y="220"/>
                  <a:pt x="154" y="221"/>
                </a:cubicBezTo>
                <a:cubicBezTo>
                  <a:pt x="154" y="221"/>
                  <a:pt x="154" y="221"/>
                  <a:pt x="155" y="221"/>
                </a:cubicBezTo>
                <a:cubicBezTo>
                  <a:pt x="155" y="222"/>
                  <a:pt x="155" y="222"/>
                  <a:pt x="155" y="222"/>
                </a:cubicBezTo>
                <a:cubicBezTo>
                  <a:pt x="155" y="222"/>
                  <a:pt x="155" y="222"/>
                  <a:pt x="155" y="223"/>
                </a:cubicBezTo>
                <a:cubicBezTo>
                  <a:pt x="156" y="224"/>
                  <a:pt x="157" y="225"/>
                  <a:pt x="157" y="226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158" y="227"/>
                  <a:pt x="159" y="228"/>
                  <a:pt x="159" y="229"/>
                </a:cubicBezTo>
                <a:cubicBezTo>
                  <a:pt x="159" y="229"/>
                  <a:pt x="159" y="229"/>
                  <a:pt x="159" y="230"/>
                </a:cubicBezTo>
                <a:cubicBezTo>
                  <a:pt x="159" y="232"/>
                  <a:pt x="160" y="235"/>
                  <a:pt x="159" y="238"/>
                </a:cubicBezTo>
                <a:cubicBezTo>
                  <a:pt x="159" y="241"/>
                  <a:pt x="157" y="242"/>
                  <a:pt x="156" y="243"/>
                </a:cubicBezTo>
                <a:cubicBezTo>
                  <a:pt x="157" y="244"/>
                  <a:pt x="158" y="246"/>
                  <a:pt x="157" y="248"/>
                </a:cubicBezTo>
                <a:cubicBezTo>
                  <a:pt x="161" y="248"/>
                  <a:pt x="163" y="246"/>
                  <a:pt x="167" y="247"/>
                </a:cubicBezTo>
                <a:cubicBezTo>
                  <a:pt x="167" y="249"/>
                  <a:pt x="168" y="249"/>
                  <a:pt x="169" y="250"/>
                </a:cubicBezTo>
                <a:cubicBezTo>
                  <a:pt x="170" y="252"/>
                  <a:pt x="168" y="253"/>
                  <a:pt x="168" y="255"/>
                </a:cubicBezTo>
                <a:cubicBezTo>
                  <a:pt x="168" y="256"/>
                  <a:pt x="171" y="255"/>
                  <a:pt x="171" y="257"/>
                </a:cubicBezTo>
                <a:cubicBezTo>
                  <a:pt x="172" y="257"/>
                  <a:pt x="173" y="258"/>
                  <a:pt x="174" y="258"/>
                </a:cubicBezTo>
                <a:cubicBezTo>
                  <a:pt x="175" y="261"/>
                  <a:pt x="179" y="261"/>
                  <a:pt x="179" y="265"/>
                </a:cubicBezTo>
                <a:cubicBezTo>
                  <a:pt x="180" y="266"/>
                  <a:pt x="182" y="266"/>
                  <a:pt x="182" y="268"/>
                </a:cubicBezTo>
                <a:cubicBezTo>
                  <a:pt x="182" y="268"/>
                  <a:pt x="183" y="268"/>
                  <a:pt x="183" y="268"/>
                </a:cubicBezTo>
                <a:cubicBezTo>
                  <a:pt x="183" y="269"/>
                  <a:pt x="183" y="271"/>
                  <a:pt x="185" y="272"/>
                </a:cubicBezTo>
                <a:cubicBezTo>
                  <a:pt x="185" y="272"/>
                  <a:pt x="185" y="272"/>
                  <a:pt x="185" y="272"/>
                </a:cubicBezTo>
                <a:cubicBezTo>
                  <a:pt x="186" y="272"/>
                  <a:pt x="186" y="273"/>
                  <a:pt x="185" y="273"/>
                </a:cubicBezTo>
                <a:cubicBezTo>
                  <a:pt x="186" y="276"/>
                  <a:pt x="182" y="273"/>
                  <a:pt x="182" y="276"/>
                </a:cubicBezTo>
                <a:cubicBezTo>
                  <a:pt x="181" y="279"/>
                  <a:pt x="184" y="280"/>
                  <a:pt x="185" y="282"/>
                </a:cubicBezTo>
                <a:cubicBezTo>
                  <a:pt x="186" y="282"/>
                  <a:pt x="187" y="281"/>
                  <a:pt x="188" y="281"/>
                </a:cubicBezTo>
                <a:cubicBezTo>
                  <a:pt x="188" y="281"/>
                  <a:pt x="188" y="281"/>
                  <a:pt x="188" y="281"/>
                </a:cubicBezTo>
                <a:cubicBezTo>
                  <a:pt x="189" y="281"/>
                  <a:pt x="190" y="281"/>
                  <a:pt x="191" y="281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9"/>
                  <a:pt x="191" y="279"/>
                  <a:pt x="192" y="279"/>
                </a:cubicBezTo>
                <a:cubicBezTo>
                  <a:pt x="192" y="279"/>
                  <a:pt x="192" y="279"/>
                  <a:pt x="193" y="279"/>
                </a:cubicBezTo>
                <a:cubicBezTo>
                  <a:pt x="194" y="280"/>
                  <a:pt x="196" y="280"/>
                  <a:pt x="198" y="281"/>
                </a:cubicBezTo>
                <a:cubicBezTo>
                  <a:pt x="200" y="281"/>
                  <a:pt x="199" y="283"/>
                  <a:pt x="202" y="282"/>
                </a:cubicBezTo>
                <a:cubicBezTo>
                  <a:pt x="202" y="283"/>
                  <a:pt x="203" y="283"/>
                  <a:pt x="204" y="284"/>
                </a:cubicBezTo>
                <a:cubicBezTo>
                  <a:pt x="204" y="285"/>
                  <a:pt x="204" y="285"/>
                  <a:pt x="205" y="285"/>
                </a:cubicBezTo>
                <a:cubicBezTo>
                  <a:pt x="205" y="287"/>
                  <a:pt x="207" y="287"/>
                  <a:pt x="208" y="288"/>
                </a:cubicBezTo>
                <a:cubicBezTo>
                  <a:pt x="208" y="290"/>
                  <a:pt x="210" y="290"/>
                  <a:pt x="209" y="293"/>
                </a:cubicBezTo>
                <a:cubicBezTo>
                  <a:pt x="210" y="293"/>
                  <a:pt x="210" y="294"/>
                  <a:pt x="210" y="294"/>
                </a:cubicBezTo>
                <a:cubicBezTo>
                  <a:pt x="210" y="294"/>
                  <a:pt x="211" y="294"/>
                  <a:pt x="211" y="294"/>
                </a:cubicBezTo>
                <a:cubicBezTo>
                  <a:pt x="211" y="295"/>
                  <a:pt x="211" y="296"/>
                  <a:pt x="212" y="296"/>
                </a:cubicBezTo>
                <a:cubicBezTo>
                  <a:pt x="212" y="296"/>
                  <a:pt x="212" y="297"/>
                  <a:pt x="212" y="297"/>
                </a:cubicBezTo>
                <a:cubicBezTo>
                  <a:pt x="212" y="297"/>
                  <a:pt x="213" y="297"/>
                  <a:pt x="213" y="297"/>
                </a:cubicBezTo>
                <a:cubicBezTo>
                  <a:pt x="213" y="297"/>
                  <a:pt x="213" y="298"/>
                  <a:pt x="213" y="298"/>
                </a:cubicBezTo>
                <a:cubicBezTo>
                  <a:pt x="213" y="298"/>
                  <a:pt x="214" y="298"/>
                  <a:pt x="214" y="300"/>
                </a:cubicBezTo>
                <a:cubicBezTo>
                  <a:pt x="216" y="301"/>
                  <a:pt x="219" y="300"/>
                  <a:pt x="219" y="302"/>
                </a:cubicBezTo>
                <a:cubicBezTo>
                  <a:pt x="221" y="303"/>
                  <a:pt x="222" y="304"/>
                  <a:pt x="223" y="305"/>
                </a:cubicBezTo>
                <a:cubicBezTo>
                  <a:pt x="225" y="308"/>
                  <a:pt x="227" y="310"/>
                  <a:pt x="231" y="311"/>
                </a:cubicBezTo>
                <a:cubicBezTo>
                  <a:pt x="230" y="314"/>
                  <a:pt x="233" y="314"/>
                  <a:pt x="232" y="317"/>
                </a:cubicBezTo>
                <a:cubicBezTo>
                  <a:pt x="232" y="317"/>
                  <a:pt x="233" y="317"/>
                  <a:pt x="234" y="317"/>
                </a:cubicBezTo>
                <a:cubicBezTo>
                  <a:pt x="235" y="318"/>
                  <a:pt x="235" y="318"/>
                  <a:pt x="236" y="318"/>
                </a:cubicBezTo>
                <a:cubicBezTo>
                  <a:pt x="236" y="319"/>
                  <a:pt x="236" y="320"/>
                  <a:pt x="237" y="320"/>
                </a:cubicBezTo>
                <a:cubicBezTo>
                  <a:pt x="237" y="321"/>
                  <a:pt x="238" y="321"/>
                  <a:pt x="239" y="321"/>
                </a:cubicBezTo>
                <a:cubicBezTo>
                  <a:pt x="239" y="321"/>
                  <a:pt x="239" y="323"/>
                  <a:pt x="239" y="323"/>
                </a:cubicBezTo>
                <a:cubicBezTo>
                  <a:pt x="240" y="323"/>
                  <a:pt x="241" y="323"/>
                  <a:pt x="241" y="323"/>
                </a:cubicBezTo>
                <a:cubicBezTo>
                  <a:pt x="242" y="323"/>
                  <a:pt x="242" y="325"/>
                  <a:pt x="243" y="325"/>
                </a:cubicBezTo>
                <a:cubicBezTo>
                  <a:pt x="243" y="327"/>
                  <a:pt x="244" y="328"/>
                  <a:pt x="245" y="330"/>
                </a:cubicBezTo>
                <a:cubicBezTo>
                  <a:pt x="245" y="331"/>
                  <a:pt x="246" y="331"/>
                  <a:pt x="247" y="333"/>
                </a:cubicBezTo>
                <a:cubicBezTo>
                  <a:pt x="247" y="334"/>
                  <a:pt x="250" y="334"/>
                  <a:pt x="251" y="335"/>
                </a:cubicBezTo>
                <a:cubicBezTo>
                  <a:pt x="251" y="337"/>
                  <a:pt x="255" y="336"/>
                  <a:pt x="255" y="339"/>
                </a:cubicBezTo>
                <a:cubicBezTo>
                  <a:pt x="257" y="339"/>
                  <a:pt x="259" y="339"/>
                  <a:pt x="261" y="339"/>
                </a:cubicBezTo>
                <a:cubicBezTo>
                  <a:pt x="261" y="341"/>
                  <a:pt x="263" y="341"/>
                  <a:pt x="264" y="342"/>
                </a:cubicBezTo>
                <a:cubicBezTo>
                  <a:pt x="265" y="344"/>
                  <a:pt x="266" y="346"/>
                  <a:pt x="266" y="349"/>
                </a:cubicBezTo>
                <a:cubicBezTo>
                  <a:pt x="269" y="349"/>
                  <a:pt x="271" y="349"/>
                  <a:pt x="272" y="347"/>
                </a:cubicBezTo>
                <a:cubicBezTo>
                  <a:pt x="272" y="347"/>
                  <a:pt x="272" y="348"/>
                  <a:pt x="272" y="349"/>
                </a:cubicBezTo>
                <a:cubicBezTo>
                  <a:pt x="276" y="349"/>
                  <a:pt x="275" y="346"/>
                  <a:pt x="278" y="346"/>
                </a:cubicBezTo>
                <a:cubicBezTo>
                  <a:pt x="281" y="346"/>
                  <a:pt x="282" y="348"/>
                  <a:pt x="286" y="347"/>
                </a:cubicBezTo>
                <a:cubicBezTo>
                  <a:pt x="286" y="348"/>
                  <a:pt x="287" y="348"/>
                  <a:pt x="288" y="348"/>
                </a:cubicBezTo>
                <a:cubicBezTo>
                  <a:pt x="288" y="349"/>
                  <a:pt x="289" y="348"/>
                  <a:pt x="289" y="349"/>
                </a:cubicBezTo>
                <a:cubicBezTo>
                  <a:pt x="293" y="349"/>
                  <a:pt x="294" y="347"/>
                  <a:pt x="297" y="347"/>
                </a:cubicBezTo>
                <a:cubicBezTo>
                  <a:pt x="297" y="348"/>
                  <a:pt x="297" y="349"/>
                  <a:pt x="298" y="349"/>
                </a:cubicBezTo>
                <a:cubicBezTo>
                  <a:pt x="299" y="349"/>
                  <a:pt x="299" y="349"/>
                  <a:pt x="299" y="350"/>
                </a:cubicBezTo>
                <a:cubicBezTo>
                  <a:pt x="301" y="351"/>
                  <a:pt x="302" y="352"/>
                  <a:pt x="303" y="354"/>
                </a:cubicBezTo>
                <a:cubicBezTo>
                  <a:pt x="303" y="354"/>
                  <a:pt x="304" y="354"/>
                  <a:pt x="304" y="355"/>
                </a:cubicBezTo>
                <a:cubicBezTo>
                  <a:pt x="304" y="356"/>
                  <a:pt x="305" y="356"/>
                  <a:pt x="305" y="357"/>
                </a:cubicBezTo>
                <a:cubicBezTo>
                  <a:pt x="305" y="357"/>
                  <a:pt x="306" y="357"/>
                  <a:pt x="305" y="358"/>
                </a:cubicBezTo>
                <a:cubicBezTo>
                  <a:pt x="305" y="360"/>
                  <a:pt x="306" y="361"/>
                  <a:pt x="307" y="363"/>
                </a:cubicBezTo>
                <a:cubicBezTo>
                  <a:pt x="307" y="363"/>
                  <a:pt x="308" y="363"/>
                  <a:pt x="308" y="363"/>
                </a:cubicBezTo>
                <a:cubicBezTo>
                  <a:pt x="308" y="363"/>
                  <a:pt x="308" y="364"/>
                  <a:pt x="308" y="364"/>
                </a:cubicBezTo>
                <a:cubicBezTo>
                  <a:pt x="308" y="364"/>
                  <a:pt x="309" y="364"/>
                  <a:pt x="309" y="364"/>
                </a:cubicBezTo>
                <a:cubicBezTo>
                  <a:pt x="310" y="365"/>
                  <a:pt x="309" y="367"/>
                  <a:pt x="311" y="367"/>
                </a:cubicBezTo>
                <a:cubicBezTo>
                  <a:pt x="311" y="369"/>
                  <a:pt x="312" y="370"/>
                  <a:pt x="312" y="374"/>
                </a:cubicBezTo>
                <a:cubicBezTo>
                  <a:pt x="311" y="374"/>
                  <a:pt x="311" y="374"/>
                  <a:pt x="311" y="374"/>
                </a:cubicBezTo>
                <a:cubicBezTo>
                  <a:pt x="311" y="374"/>
                  <a:pt x="311" y="375"/>
                  <a:pt x="310" y="375"/>
                </a:cubicBezTo>
                <a:cubicBezTo>
                  <a:pt x="310" y="375"/>
                  <a:pt x="310" y="375"/>
                  <a:pt x="310" y="375"/>
                </a:cubicBezTo>
                <a:cubicBezTo>
                  <a:pt x="310" y="376"/>
                  <a:pt x="310" y="376"/>
                  <a:pt x="310" y="376"/>
                </a:cubicBezTo>
                <a:cubicBezTo>
                  <a:pt x="310" y="376"/>
                  <a:pt x="311" y="376"/>
                  <a:pt x="312" y="376"/>
                </a:cubicBezTo>
                <a:cubicBezTo>
                  <a:pt x="312" y="376"/>
                  <a:pt x="312" y="375"/>
                  <a:pt x="313" y="375"/>
                </a:cubicBezTo>
                <a:cubicBezTo>
                  <a:pt x="313" y="374"/>
                  <a:pt x="314" y="374"/>
                  <a:pt x="314" y="373"/>
                </a:cubicBezTo>
                <a:cubicBezTo>
                  <a:pt x="316" y="373"/>
                  <a:pt x="316" y="374"/>
                  <a:pt x="318" y="374"/>
                </a:cubicBezTo>
                <a:cubicBezTo>
                  <a:pt x="320" y="374"/>
                  <a:pt x="319" y="370"/>
                  <a:pt x="321" y="371"/>
                </a:cubicBezTo>
                <a:cubicBezTo>
                  <a:pt x="322" y="373"/>
                  <a:pt x="324" y="372"/>
                  <a:pt x="324" y="374"/>
                </a:cubicBezTo>
                <a:cubicBezTo>
                  <a:pt x="325" y="374"/>
                  <a:pt x="326" y="375"/>
                  <a:pt x="326" y="376"/>
                </a:cubicBezTo>
                <a:cubicBezTo>
                  <a:pt x="326" y="376"/>
                  <a:pt x="326" y="376"/>
                  <a:pt x="326" y="376"/>
                </a:cubicBezTo>
                <a:cubicBezTo>
                  <a:pt x="327" y="376"/>
                  <a:pt x="327" y="376"/>
                  <a:pt x="327" y="376"/>
                </a:cubicBezTo>
                <a:cubicBezTo>
                  <a:pt x="328" y="376"/>
                  <a:pt x="330" y="376"/>
                  <a:pt x="330" y="376"/>
                </a:cubicBezTo>
                <a:cubicBezTo>
                  <a:pt x="331" y="378"/>
                  <a:pt x="329" y="379"/>
                  <a:pt x="327" y="380"/>
                </a:cubicBezTo>
                <a:cubicBezTo>
                  <a:pt x="327" y="380"/>
                  <a:pt x="327" y="380"/>
                  <a:pt x="327" y="380"/>
                </a:cubicBezTo>
                <a:cubicBezTo>
                  <a:pt x="327" y="380"/>
                  <a:pt x="326" y="381"/>
                  <a:pt x="326" y="381"/>
                </a:cubicBezTo>
                <a:cubicBezTo>
                  <a:pt x="326" y="382"/>
                  <a:pt x="326" y="383"/>
                  <a:pt x="325" y="382"/>
                </a:cubicBezTo>
                <a:cubicBezTo>
                  <a:pt x="324" y="382"/>
                  <a:pt x="323" y="382"/>
                  <a:pt x="323" y="383"/>
                </a:cubicBezTo>
                <a:cubicBezTo>
                  <a:pt x="323" y="385"/>
                  <a:pt x="322" y="387"/>
                  <a:pt x="325" y="387"/>
                </a:cubicBezTo>
                <a:cubicBezTo>
                  <a:pt x="325" y="387"/>
                  <a:pt x="326" y="387"/>
                  <a:pt x="326" y="387"/>
                </a:cubicBezTo>
                <a:cubicBezTo>
                  <a:pt x="326" y="386"/>
                  <a:pt x="327" y="385"/>
                  <a:pt x="328" y="385"/>
                </a:cubicBezTo>
                <a:cubicBezTo>
                  <a:pt x="328" y="384"/>
                  <a:pt x="330" y="385"/>
                  <a:pt x="330" y="383"/>
                </a:cubicBezTo>
                <a:cubicBezTo>
                  <a:pt x="332" y="383"/>
                  <a:pt x="331" y="385"/>
                  <a:pt x="334" y="384"/>
                </a:cubicBezTo>
                <a:cubicBezTo>
                  <a:pt x="336" y="385"/>
                  <a:pt x="336" y="383"/>
                  <a:pt x="338" y="383"/>
                </a:cubicBezTo>
                <a:cubicBezTo>
                  <a:pt x="341" y="384"/>
                  <a:pt x="340" y="382"/>
                  <a:pt x="342" y="382"/>
                </a:cubicBezTo>
                <a:cubicBezTo>
                  <a:pt x="342" y="381"/>
                  <a:pt x="343" y="381"/>
                  <a:pt x="344" y="381"/>
                </a:cubicBezTo>
                <a:cubicBezTo>
                  <a:pt x="344" y="381"/>
                  <a:pt x="344" y="381"/>
                  <a:pt x="344" y="381"/>
                </a:cubicBezTo>
                <a:cubicBezTo>
                  <a:pt x="346" y="381"/>
                  <a:pt x="347" y="381"/>
                  <a:pt x="347" y="382"/>
                </a:cubicBezTo>
                <a:cubicBezTo>
                  <a:pt x="347" y="382"/>
                  <a:pt x="347" y="382"/>
                  <a:pt x="347" y="382"/>
                </a:cubicBezTo>
                <a:cubicBezTo>
                  <a:pt x="348" y="383"/>
                  <a:pt x="349" y="384"/>
                  <a:pt x="349" y="384"/>
                </a:cubicBezTo>
                <a:cubicBezTo>
                  <a:pt x="349" y="385"/>
                  <a:pt x="349" y="385"/>
                  <a:pt x="349" y="385"/>
                </a:cubicBezTo>
                <a:cubicBezTo>
                  <a:pt x="350" y="385"/>
                  <a:pt x="350" y="386"/>
                  <a:pt x="350" y="387"/>
                </a:cubicBezTo>
                <a:cubicBezTo>
                  <a:pt x="352" y="388"/>
                  <a:pt x="351" y="392"/>
                  <a:pt x="354" y="393"/>
                </a:cubicBezTo>
                <a:cubicBezTo>
                  <a:pt x="354" y="395"/>
                  <a:pt x="353" y="395"/>
                  <a:pt x="353" y="396"/>
                </a:cubicBezTo>
                <a:cubicBezTo>
                  <a:pt x="353" y="396"/>
                  <a:pt x="353" y="397"/>
                  <a:pt x="353" y="397"/>
                </a:cubicBezTo>
                <a:cubicBezTo>
                  <a:pt x="353" y="397"/>
                  <a:pt x="352" y="397"/>
                  <a:pt x="352" y="397"/>
                </a:cubicBezTo>
                <a:cubicBezTo>
                  <a:pt x="351" y="398"/>
                  <a:pt x="352" y="399"/>
                  <a:pt x="352" y="400"/>
                </a:cubicBezTo>
                <a:cubicBezTo>
                  <a:pt x="351" y="402"/>
                  <a:pt x="350" y="401"/>
                  <a:pt x="350" y="404"/>
                </a:cubicBezTo>
                <a:cubicBezTo>
                  <a:pt x="351" y="405"/>
                  <a:pt x="351" y="407"/>
                  <a:pt x="352" y="407"/>
                </a:cubicBezTo>
                <a:cubicBezTo>
                  <a:pt x="353" y="407"/>
                  <a:pt x="355" y="407"/>
                  <a:pt x="355" y="409"/>
                </a:cubicBezTo>
                <a:cubicBezTo>
                  <a:pt x="357" y="409"/>
                  <a:pt x="358" y="409"/>
                  <a:pt x="359" y="409"/>
                </a:cubicBezTo>
                <a:cubicBezTo>
                  <a:pt x="359" y="409"/>
                  <a:pt x="360" y="409"/>
                  <a:pt x="360" y="409"/>
                </a:cubicBezTo>
                <a:cubicBezTo>
                  <a:pt x="362" y="409"/>
                  <a:pt x="363" y="410"/>
                  <a:pt x="363" y="412"/>
                </a:cubicBezTo>
                <a:cubicBezTo>
                  <a:pt x="364" y="412"/>
                  <a:pt x="364" y="412"/>
                  <a:pt x="364" y="413"/>
                </a:cubicBezTo>
                <a:cubicBezTo>
                  <a:pt x="366" y="414"/>
                  <a:pt x="367" y="415"/>
                  <a:pt x="368" y="416"/>
                </a:cubicBezTo>
                <a:cubicBezTo>
                  <a:pt x="368" y="417"/>
                  <a:pt x="369" y="417"/>
                  <a:pt x="369" y="417"/>
                </a:cubicBezTo>
                <a:cubicBezTo>
                  <a:pt x="368" y="420"/>
                  <a:pt x="373" y="418"/>
                  <a:pt x="372" y="421"/>
                </a:cubicBezTo>
                <a:cubicBezTo>
                  <a:pt x="373" y="421"/>
                  <a:pt x="373" y="420"/>
                  <a:pt x="373" y="419"/>
                </a:cubicBezTo>
                <a:cubicBezTo>
                  <a:pt x="374" y="419"/>
                  <a:pt x="374" y="419"/>
                  <a:pt x="374" y="419"/>
                </a:cubicBezTo>
                <a:cubicBezTo>
                  <a:pt x="374" y="417"/>
                  <a:pt x="376" y="418"/>
                  <a:pt x="377" y="416"/>
                </a:cubicBezTo>
                <a:cubicBezTo>
                  <a:pt x="378" y="416"/>
                  <a:pt x="378" y="416"/>
                  <a:pt x="378" y="416"/>
                </a:cubicBezTo>
                <a:cubicBezTo>
                  <a:pt x="379" y="415"/>
                  <a:pt x="379" y="415"/>
                  <a:pt x="381" y="415"/>
                </a:cubicBezTo>
                <a:cubicBezTo>
                  <a:pt x="381" y="415"/>
                  <a:pt x="381" y="415"/>
                  <a:pt x="381" y="415"/>
                </a:cubicBezTo>
                <a:cubicBezTo>
                  <a:pt x="381" y="415"/>
                  <a:pt x="381" y="415"/>
                  <a:pt x="381" y="415"/>
                </a:cubicBezTo>
                <a:cubicBezTo>
                  <a:pt x="384" y="414"/>
                  <a:pt x="383" y="416"/>
                  <a:pt x="385" y="416"/>
                </a:cubicBezTo>
                <a:cubicBezTo>
                  <a:pt x="384" y="419"/>
                  <a:pt x="387" y="419"/>
                  <a:pt x="387" y="421"/>
                </a:cubicBezTo>
                <a:cubicBezTo>
                  <a:pt x="388" y="421"/>
                  <a:pt x="389" y="421"/>
                  <a:pt x="388" y="422"/>
                </a:cubicBezTo>
                <a:cubicBezTo>
                  <a:pt x="388" y="423"/>
                  <a:pt x="389" y="423"/>
                  <a:pt x="389" y="423"/>
                </a:cubicBezTo>
                <a:cubicBezTo>
                  <a:pt x="389" y="424"/>
                  <a:pt x="389" y="424"/>
                  <a:pt x="390" y="425"/>
                </a:cubicBezTo>
                <a:cubicBezTo>
                  <a:pt x="390" y="426"/>
                  <a:pt x="390" y="427"/>
                  <a:pt x="390" y="428"/>
                </a:cubicBezTo>
                <a:cubicBezTo>
                  <a:pt x="392" y="430"/>
                  <a:pt x="392" y="433"/>
                  <a:pt x="393" y="436"/>
                </a:cubicBezTo>
                <a:cubicBezTo>
                  <a:pt x="393" y="436"/>
                  <a:pt x="394" y="436"/>
                  <a:pt x="394" y="437"/>
                </a:cubicBezTo>
                <a:cubicBezTo>
                  <a:pt x="394" y="438"/>
                  <a:pt x="395" y="439"/>
                  <a:pt x="395" y="441"/>
                </a:cubicBezTo>
                <a:cubicBezTo>
                  <a:pt x="396" y="444"/>
                  <a:pt x="397" y="446"/>
                  <a:pt x="399" y="447"/>
                </a:cubicBezTo>
                <a:cubicBezTo>
                  <a:pt x="399" y="447"/>
                  <a:pt x="399" y="447"/>
                  <a:pt x="399" y="447"/>
                </a:cubicBezTo>
                <a:cubicBezTo>
                  <a:pt x="398" y="448"/>
                  <a:pt x="401" y="449"/>
                  <a:pt x="401" y="451"/>
                </a:cubicBezTo>
                <a:cubicBezTo>
                  <a:pt x="401" y="451"/>
                  <a:pt x="401" y="451"/>
                  <a:pt x="402" y="452"/>
                </a:cubicBezTo>
                <a:cubicBezTo>
                  <a:pt x="402" y="452"/>
                  <a:pt x="402" y="452"/>
                  <a:pt x="403" y="452"/>
                </a:cubicBezTo>
                <a:cubicBezTo>
                  <a:pt x="403" y="453"/>
                  <a:pt x="403" y="455"/>
                  <a:pt x="404" y="455"/>
                </a:cubicBezTo>
                <a:cubicBezTo>
                  <a:pt x="404" y="457"/>
                  <a:pt x="404" y="458"/>
                  <a:pt x="404" y="460"/>
                </a:cubicBezTo>
                <a:cubicBezTo>
                  <a:pt x="404" y="462"/>
                  <a:pt x="403" y="462"/>
                  <a:pt x="404" y="465"/>
                </a:cubicBezTo>
                <a:cubicBezTo>
                  <a:pt x="405" y="465"/>
                  <a:pt x="405" y="465"/>
                  <a:pt x="405" y="466"/>
                </a:cubicBezTo>
                <a:cubicBezTo>
                  <a:pt x="406" y="467"/>
                  <a:pt x="405" y="469"/>
                  <a:pt x="405" y="470"/>
                </a:cubicBezTo>
                <a:cubicBezTo>
                  <a:pt x="405" y="471"/>
                  <a:pt x="406" y="471"/>
                  <a:pt x="406" y="471"/>
                </a:cubicBezTo>
                <a:cubicBezTo>
                  <a:pt x="406" y="472"/>
                  <a:pt x="406" y="472"/>
                  <a:pt x="406" y="472"/>
                </a:cubicBezTo>
                <a:cubicBezTo>
                  <a:pt x="406" y="473"/>
                  <a:pt x="407" y="474"/>
                  <a:pt x="408" y="476"/>
                </a:cubicBezTo>
                <a:cubicBezTo>
                  <a:pt x="408" y="476"/>
                  <a:pt x="408" y="476"/>
                  <a:pt x="409" y="476"/>
                </a:cubicBezTo>
                <a:cubicBezTo>
                  <a:pt x="409" y="476"/>
                  <a:pt x="409" y="477"/>
                  <a:pt x="409" y="477"/>
                </a:cubicBezTo>
                <a:cubicBezTo>
                  <a:pt x="409" y="477"/>
                  <a:pt x="410" y="477"/>
                  <a:pt x="410" y="478"/>
                </a:cubicBezTo>
                <a:cubicBezTo>
                  <a:pt x="410" y="480"/>
                  <a:pt x="412" y="480"/>
                  <a:pt x="412" y="482"/>
                </a:cubicBezTo>
                <a:cubicBezTo>
                  <a:pt x="412" y="483"/>
                  <a:pt x="412" y="485"/>
                  <a:pt x="412" y="487"/>
                </a:cubicBezTo>
                <a:cubicBezTo>
                  <a:pt x="411" y="487"/>
                  <a:pt x="410" y="488"/>
                  <a:pt x="410" y="490"/>
                </a:cubicBezTo>
                <a:cubicBezTo>
                  <a:pt x="408" y="490"/>
                  <a:pt x="406" y="490"/>
                  <a:pt x="404" y="490"/>
                </a:cubicBezTo>
                <a:cubicBezTo>
                  <a:pt x="402" y="490"/>
                  <a:pt x="401" y="491"/>
                  <a:pt x="400" y="491"/>
                </a:cubicBezTo>
                <a:cubicBezTo>
                  <a:pt x="400" y="491"/>
                  <a:pt x="400" y="492"/>
                  <a:pt x="400" y="492"/>
                </a:cubicBezTo>
                <a:cubicBezTo>
                  <a:pt x="399" y="493"/>
                  <a:pt x="396" y="492"/>
                  <a:pt x="396" y="495"/>
                </a:cubicBezTo>
                <a:cubicBezTo>
                  <a:pt x="396" y="495"/>
                  <a:pt x="396" y="495"/>
                  <a:pt x="396" y="495"/>
                </a:cubicBezTo>
                <a:cubicBezTo>
                  <a:pt x="396" y="495"/>
                  <a:pt x="396" y="495"/>
                  <a:pt x="396" y="496"/>
                </a:cubicBezTo>
                <a:cubicBezTo>
                  <a:pt x="396" y="499"/>
                  <a:pt x="399" y="499"/>
                  <a:pt x="400" y="502"/>
                </a:cubicBezTo>
                <a:cubicBezTo>
                  <a:pt x="400" y="505"/>
                  <a:pt x="399" y="506"/>
                  <a:pt x="398" y="507"/>
                </a:cubicBezTo>
                <a:cubicBezTo>
                  <a:pt x="398" y="508"/>
                  <a:pt x="398" y="508"/>
                  <a:pt x="398" y="508"/>
                </a:cubicBezTo>
                <a:cubicBezTo>
                  <a:pt x="397" y="509"/>
                  <a:pt x="398" y="511"/>
                  <a:pt x="397" y="512"/>
                </a:cubicBezTo>
                <a:cubicBezTo>
                  <a:pt x="397" y="512"/>
                  <a:pt x="396" y="512"/>
                  <a:pt x="396" y="512"/>
                </a:cubicBezTo>
                <a:cubicBezTo>
                  <a:pt x="396" y="513"/>
                  <a:pt x="396" y="513"/>
                  <a:pt x="396" y="513"/>
                </a:cubicBezTo>
                <a:cubicBezTo>
                  <a:pt x="396" y="513"/>
                  <a:pt x="396" y="513"/>
                  <a:pt x="396" y="513"/>
                </a:cubicBezTo>
                <a:cubicBezTo>
                  <a:pt x="396" y="514"/>
                  <a:pt x="396" y="514"/>
                  <a:pt x="396" y="514"/>
                </a:cubicBezTo>
                <a:cubicBezTo>
                  <a:pt x="396" y="515"/>
                  <a:pt x="395" y="516"/>
                  <a:pt x="393" y="517"/>
                </a:cubicBezTo>
                <a:cubicBezTo>
                  <a:pt x="393" y="517"/>
                  <a:pt x="393" y="517"/>
                  <a:pt x="393" y="517"/>
                </a:cubicBezTo>
                <a:cubicBezTo>
                  <a:pt x="392" y="518"/>
                  <a:pt x="392" y="518"/>
                  <a:pt x="391" y="518"/>
                </a:cubicBezTo>
                <a:cubicBezTo>
                  <a:pt x="391" y="520"/>
                  <a:pt x="389" y="520"/>
                  <a:pt x="388" y="522"/>
                </a:cubicBezTo>
                <a:cubicBezTo>
                  <a:pt x="388" y="522"/>
                  <a:pt x="388" y="523"/>
                  <a:pt x="388" y="524"/>
                </a:cubicBezTo>
                <a:cubicBezTo>
                  <a:pt x="388" y="524"/>
                  <a:pt x="388" y="524"/>
                  <a:pt x="388" y="524"/>
                </a:cubicBezTo>
                <a:cubicBezTo>
                  <a:pt x="388" y="526"/>
                  <a:pt x="388" y="529"/>
                  <a:pt x="388" y="531"/>
                </a:cubicBezTo>
                <a:cubicBezTo>
                  <a:pt x="388" y="533"/>
                  <a:pt x="388" y="533"/>
                  <a:pt x="388" y="534"/>
                </a:cubicBezTo>
                <a:cubicBezTo>
                  <a:pt x="388" y="534"/>
                  <a:pt x="388" y="534"/>
                  <a:pt x="388" y="534"/>
                </a:cubicBezTo>
                <a:cubicBezTo>
                  <a:pt x="388" y="536"/>
                  <a:pt x="389" y="537"/>
                  <a:pt x="390" y="538"/>
                </a:cubicBezTo>
                <a:cubicBezTo>
                  <a:pt x="390" y="538"/>
                  <a:pt x="391" y="538"/>
                  <a:pt x="391" y="538"/>
                </a:cubicBezTo>
                <a:cubicBezTo>
                  <a:pt x="391" y="539"/>
                  <a:pt x="392" y="539"/>
                  <a:pt x="392" y="539"/>
                </a:cubicBezTo>
                <a:cubicBezTo>
                  <a:pt x="393" y="539"/>
                  <a:pt x="393" y="539"/>
                  <a:pt x="393" y="539"/>
                </a:cubicBezTo>
                <a:cubicBezTo>
                  <a:pt x="393" y="539"/>
                  <a:pt x="394" y="539"/>
                  <a:pt x="394" y="540"/>
                </a:cubicBezTo>
                <a:cubicBezTo>
                  <a:pt x="397" y="540"/>
                  <a:pt x="401" y="540"/>
                  <a:pt x="404" y="540"/>
                </a:cubicBezTo>
                <a:cubicBezTo>
                  <a:pt x="406" y="539"/>
                  <a:pt x="407" y="538"/>
                  <a:pt x="408" y="538"/>
                </a:cubicBezTo>
                <a:cubicBezTo>
                  <a:pt x="410" y="538"/>
                  <a:pt x="410" y="536"/>
                  <a:pt x="412" y="536"/>
                </a:cubicBezTo>
                <a:cubicBezTo>
                  <a:pt x="412" y="532"/>
                  <a:pt x="414" y="529"/>
                  <a:pt x="413" y="524"/>
                </a:cubicBezTo>
                <a:cubicBezTo>
                  <a:pt x="414" y="523"/>
                  <a:pt x="415" y="523"/>
                  <a:pt x="415" y="522"/>
                </a:cubicBezTo>
                <a:cubicBezTo>
                  <a:pt x="415" y="522"/>
                  <a:pt x="415" y="522"/>
                  <a:pt x="415" y="522"/>
                </a:cubicBezTo>
                <a:cubicBezTo>
                  <a:pt x="415" y="521"/>
                  <a:pt x="418" y="521"/>
                  <a:pt x="419" y="520"/>
                </a:cubicBezTo>
                <a:cubicBezTo>
                  <a:pt x="419" y="519"/>
                  <a:pt x="419" y="519"/>
                  <a:pt x="419" y="519"/>
                </a:cubicBezTo>
                <a:cubicBezTo>
                  <a:pt x="419" y="519"/>
                  <a:pt x="419" y="519"/>
                  <a:pt x="419" y="518"/>
                </a:cubicBezTo>
                <a:cubicBezTo>
                  <a:pt x="420" y="518"/>
                  <a:pt x="421" y="517"/>
                  <a:pt x="422" y="517"/>
                </a:cubicBezTo>
                <a:cubicBezTo>
                  <a:pt x="423" y="517"/>
                  <a:pt x="423" y="517"/>
                  <a:pt x="423" y="517"/>
                </a:cubicBezTo>
                <a:cubicBezTo>
                  <a:pt x="424" y="517"/>
                  <a:pt x="424" y="517"/>
                  <a:pt x="424" y="517"/>
                </a:cubicBezTo>
                <a:cubicBezTo>
                  <a:pt x="425" y="516"/>
                  <a:pt x="426" y="514"/>
                  <a:pt x="427" y="514"/>
                </a:cubicBezTo>
                <a:cubicBezTo>
                  <a:pt x="427" y="514"/>
                  <a:pt x="427" y="514"/>
                  <a:pt x="427" y="513"/>
                </a:cubicBezTo>
                <a:cubicBezTo>
                  <a:pt x="427" y="513"/>
                  <a:pt x="428" y="513"/>
                  <a:pt x="428" y="513"/>
                </a:cubicBezTo>
                <a:cubicBezTo>
                  <a:pt x="428" y="513"/>
                  <a:pt x="428" y="513"/>
                  <a:pt x="428" y="513"/>
                </a:cubicBezTo>
                <a:cubicBezTo>
                  <a:pt x="430" y="513"/>
                  <a:pt x="430" y="510"/>
                  <a:pt x="431" y="510"/>
                </a:cubicBezTo>
                <a:cubicBezTo>
                  <a:pt x="431" y="510"/>
                  <a:pt x="431" y="510"/>
                  <a:pt x="431" y="510"/>
                </a:cubicBezTo>
                <a:cubicBezTo>
                  <a:pt x="432" y="509"/>
                  <a:pt x="432" y="508"/>
                  <a:pt x="433" y="507"/>
                </a:cubicBezTo>
                <a:cubicBezTo>
                  <a:pt x="434" y="503"/>
                  <a:pt x="431" y="501"/>
                  <a:pt x="432" y="497"/>
                </a:cubicBezTo>
                <a:cubicBezTo>
                  <a:pt x="432" y="497"/>
                  <a:pt x="431" y="497"/>
                  <a:pt x="431" y="496"/>
                </a:cubicBezTo>
                <a:cubicBezTo>
                  <a:pt x="429" y="492"/>
                  <a:pt x="432" y="486"/>
                  <a:pt x="435" y="485"/>
                </a:cubicBezTo>
                <a:cubicBezTo>
                  <a:pt x="434" y="483"/>
                  <a:pt x="437" y="484"/>
                  <a:pt x="437" y="482"/>
                </a:cubicBezTo>
                <a:cubicBezTo>
                  <a:pt x="439" y="482"/>
                  <a:pt x="440" y="481"/>
                  <a:pt x="440" y="480"/>
                </a:cubicBezTo>
                <a:cubicBezTo>
                  <a:pt x="443" y="480"/>
                  <a:pt x="444" y="479"/>
                  <a:pt x="446" y="478"/>
                </a:cubicBezTo>
                <a:cubicBezTo>
                  <a:pt x="449" y="479"/>
                  <a:pt x="452" y="479"/>
                  <a:pt x="454" y="480"/>
                </a:cubicBezTo>
                <a:cubicBezTo>
                  <a:pt x="454" y="479"/>
                  <a:pt x="455" y="479"/>
                  <a:pt x="455" y="479"/>
                </a:cubicBezTo>
                <a:cubicBezTo>
                  <a:pt x="456" y="479"/>
                  <a:pt x="456" y="477"/>
                  <a:pt x="457" y="477"/>
                </a:cubicBezTo>
                <a:cubicBezTo>
                  <a:pt x="458" y="475"/>
                  <a:pt x="460" y="474"/>
                  <a:pt x="460" y="471"/>
                </a:cubicBezTo>
                <a:cubicBezTo>
                  <a:pt x="459" y="471"/>
                  <a:pt x="459" y="471"/>
                  <a:pt x="459" y="470"/>
                </a:cubicBezTo>
                <a:cubicBezTo>
                  <a:pt x="458" y="469"/>
                  <a:pt x="456" y="469"/>
                  <a:pt x="456" y="468"/>
                </a:cubicBezTo>
                <a:cubicBezTo>
                  <a:pt x="455" y="466"/>
                  <a:pt x="455" y="464"/>
                  <a:pt x="456" y="462"/>
                </a:cubicBezTo>
                <a:cubicBezTo>
                  <a:pt x="457" y="459"/>
                  <a:pt x="453" y="460"/>
                  <a:pt x="453" y="457"/>
                </a:cubicBezTo>
                <a:cubicBezTo>
                  <a:pt x="455" y="456"/>
                  <a:pt x="454" y="455"/>
                  <a:pt x="454" y="454"/>
                </a:cubicBezTo>
                <a:cubicBezTo>
                  <a:pt x="454" y="453"/>
                  <a:pt x="455" y="453"/>
                  <a:pt x="455" y="453"/>
                </a:cubicBezTo>
                <a:cubicBezTo>
                  <a:pt x="456" y="452"/>
                  <a:pt x="457" y="452"/>
                  <a:pt x="457" y="450"/>
                </a:cubicBezTo>
                <a:cubicBezTo>
                  <a:pt x="457" y="450"/>
                  <a:pt x="456" y="450"/>
                  <a:pt x="455" y="449"/>
                </a:cubicBezTo>
                <a:cubicBezTo>
                  <a:pt x="455" y="449"/>
                  <a:pt x="454" y="449"/>
                  <a:pt x="453" y="449"/>
                </a:cubicBezTo>
                <a:cubicBezTo>
                  <a:pt x="453" y="446"/>
                  <a:pt x="450" y="447"/>
                  <a:pt x="451" y="444"/>
                </a:cubicBezTo>
                <a:cubicBezTo>
                  <a:pt x="448" y="445"/>
                  <a:pt x="446" y="444"/>
                  <a:pt x="444" y="443"/>
                </a:cubicBezTo>
                <a:cubicBezTo>
                  <a:pt x="443" y="442"/>
                  <a:pt x="442" y="442"/>
                  <a:pt x="442" y="441"/>
                </a:cubicBezTo>
                <a:cubicBezTo>
                  <a:pt x="442" y="440"/>
                  <a:pt x="441" y="439"/>
                  <a:pt x="441" y="439"/>
                </a:cubicBezTo>
                <a:cubicBezTo>
                  <a:pt x="441" y="439"/>
                  <a:pt x="441" y="439"/>
                  <a:pt x="441" y="439"/>
                </a:cubicBezTo>
                <a:cubicBezTo>
                  <a:pt x="439" y="438"/>
                  <a:pt x="438" y="436"/>
                  <a:pt x="436" y="437"/>
                </a:cubicBezTo>
                <a:cubicBezTo>
                  <a:pt x="436" y="437"/>
                  <a:pt x="436" y="437"/>
                  <a:pt x="436" y="437"/>
                </a:cubicBezTo>
                <a:cubicBezTo>
                  <a:pt x="433" y="437"/>
                  <a:pt x="431" y="438"/>
                  <a:pt x="428" y="438"/>
                </a:cubicBezTo>
                <a:cubicBezTo>
                  <a:pt x="428" y="436"/>
                  <a:pt x="427" y="435"/>
                  <a:pt x="426" y="435"/>
                </a:cubicBezTo>
                <a:cubicBezTo>
                  <a:pt x="427" y="432"/>
                  <a:pt x="424" y="432"/>
                  <a:pt x="424" y="429"/>
                </a:cubicBezTo>
                <a:cubicBezTo>
                  <a:pt x="426" y="428"/>
                  <a:pt x="425" y="425"/>
                  <a:pt x="428" y="425"/>
                </a:cubicBezTo>
                <a:cubicBezTo>
                  <a:pt x="428" y="423"/>
                  <a:pt x="428" y="422"/>
                  <a:pt x="429" y="422"/>
                </a:cubicBezTo>
                <a:cubicBezTo>
                  <a:pt x="429" y="420"/>
                  <a:pt x="430" y="420"/>
                  <a:pt x="430" y="419"/>
                </a:cubicBezTo>
                <a:cubicBezTo>
                  <a:pt x="430" y="415"/>
                  <a:pt x="428" y="414"/>
                  <a:pt x="429" y="409"/>
                </a:cubicBezTo>
                <a:cubicBezTo>
                  <a:pt x="429" y="409"/>
                  <a:pt x="429" y="409"/>
                  <a:pt x="429" y="409"/>
                </a:cubicBezTo>
                <a:cubicBezTo>
                  <a:pt x="429" y="409"/>
                  <a:pt x="429" y="409"/>
                  <a:pt x="429" y="409"/>
                </a:cubicBezTo>
                <a:cubicBezTo>
                  <a:pt x="431" y="408"/>
                  <a:pt x="431" y="407"/>
                  <a:pt x="432" y="406"/>
                </a:cubicBezTo>
                <a:cubicBezTo>
                  <a:pt x="432" y="406"/>
                  <a:pt x="432" y="406"/>
                  <a:pt x="433" y="406"/>
                </a:cubicBezTo>
                <a:cubicBezTo>
                  <a:pt x="433" y="405"/>
                  <a:pt x="433" y="403"/>
                  <a:pt x="434" y="402"/>
                </a:cubicBezTo>
                <a:cubicBezTo>
                  <a:pt x="435" y="402"/>
                  <a:pt x="435" y="402"/>
                  <a:pt x="435" y="402"/>
                </a:cubicBezTo>
                <a:cubicBezTo>
                  <a:pt x="435" y="400"/>
                  <a:pt x="437" y="401"/>
                  <a:pt x="437" y="399"/>
                </a:cubicBezTo>
                <a:cubicBezTo>
                  <a:pt x="437" y="399"/>
                  <a:pt x="437" y="399"/>
                  <a:pt x="437" y="399"/>
                </a:cubicBezTo>
                <a:cubicBezTo>
                  <a:pt x="438" y="398"/>
                  <a:pt x="438" y="398"/>
                  <a:pt x="438" y="397"/>
                </a:cubicBezTo>
                <a:cubicBezTo>
                  <a:pt x="438" y="397"/>
                  <a:pt x="438" y="397"/>
                  <a:pt x="438" y="396"/>
                </a:cubicBezTo>
                <a:cubicBezTo>
                  <a:pt x="438" y="394"/>
                  <a:pt x="441" y="393"/>
                  <a:pt x="441" y="390"/>
                </a:cubicBezTo>
                <a:cubicBezTo>
                  <a:pt x="442" y="390"/>
                  <a:pt x="442" y="389"/>
                  <a:pt x="442" y="388"/>
                </a:cubicBezTo>
                <a:cubicBezTo>
                  <a:pt x="443" y="388"/>
                  <a:pt x="443" y="388"/>
                  <a:pt x="443" y="387"/>
                </a:cubicBezTo>
                <a:cubicBezTo>
                  <a:pt x="446" y="387"/>
                  <a:pt x="449" y="386"/>
                  <a:pt x="451" y="385"/>
                </a:cubicBezTo>
                <a:cubicBezTo>
                  <a:pt x="453" y="386"/>
                  <a:pt x="454" y="386"/>
                  <a:pt x="456" y="385"/>
                </a:cubicBezTo>
                <a:cubicBezTo>
                  <a:pt x="456" y="386"/>
                  <a:pt x="456" y="387"/>
                  <a:pt x="455" y="387"/>
                </a:cubicBezTo>
                <a:cubicBezTo>
                  <a:pt x="455" y="387"/>
                  <a:pt x="454" y="387"/>
                  <a:pt x="454" y="388"/>
                </a:cubicBezTo>
                <a:cubicBezTo>
                  <a:pt x="454" y="388"/>
                  <a:pt x="453" y="389"/>
                  <a:pt x="453" y="390"/>
                </a:cubicBezTo>
                <a:cubicBezTo>
                  <a:pt x="453" y="392"/>
                  <a:pt x="456" y="391"/>
                  <a:pt x="458" y="392"/>
                </a:cubicBezTo>
                <a:cubicBezTo>
                  <a:pt x="458" y="392"/>
                  <a:pt x="459" y="393"/>
                  <a:pt x="459" y="393"/>
                </a:cubicBezTo>
                <a:cubicBezTo>
                  <a:pt x="459" y="393"/>
                  <a:pt x="460" y="393"/>
                  <a:pt x="460" y="393"/>
                </a:cubicBezTo>
                <a:cubicBezTo>
                  <a:pt x="460" y="396"/>
                  <a:pt x="464" y="392"/>
                  <a:pt x="464" y="395"/>
                </a:cubicBezTo>
                <a:cubicBezTo>
                  <a:pt x="464" y="396"/>
                  <a:pt x="464" y="396"/>
                  <a:pt x="464" y="396"/>
                </a:cubicBezTo>
                <a:cubicBezTo>
                  <a:pt x="465" y="397"/>
                  <a:pt x="466" y="397"/>
                  <a:pt x="468" y="398"/>
                </a:cubicBezTo>
                <a:cubicBezTo>
                  <a:pt x="468" y="398"/>
                  <a:pt x="468" y="398"/>
                  <a:pt x="468" y="398"/>
                </a:cubicBezTo>
                <a:cubicBezTo>
                  <a:pt x="468" y="398"/>
                  <a:pt x="469" y="398"/>
                  <a:pt x="469" y="398"/>
                </a:cubicBezTo>
                <a:cubicBezTo>
                  <a:pt x="473" y="398"/>
                  <a:pt x="477" y="396"/>
                  <a:pt x="483" y="397"/>
                </a:cubicBezTo>
                <a:cubicBezTo>
                  <a:pt x="483" y="398"/>
                  <a:pt x="484" y="398"/>
                  <a:pt x="485" y="398"/>
                </a:cubicBezTo>
                <a:cubicBezTo>
                  <a:pt x="485" y="400"/>
                  <a:pt x="485" y="400"/>
                  <a:pt x="485" y="400"/>
                </a:cubicBezTo>
                <a:cubicBezTo>
                  <a:pt x="486" y="400"/>
                  <a:pt x="485" y="401"/>
                  <a:pt x="486" y="401"/>
                </a:cubicBezTo>
                <a:cubicBezTo>
                  <a:pt x="487" y="402"/>
                  <a:pt x="488" y="403"/>
                  <a:pt x="488" y="404"/>
                </a:cubicBezTo>
                <a:cubicBezTo>
                  <a:pt x="489" y="404"/>
                  <a:pt x="489" y="406"/>
                  <a:pt x="490" y="406"/>
                </a:cubicBezTo>
                <a:cubicBezTo>
                  <a:pt x="490" y="408"/>
                  <a:pt x="490" y="410"/>
                  <a:pt x="490" y="412"/>
                </a:cubicBezTo>
                <a:cubicBezTo>
                  <a:pt x="490" y="412"/>
                  <a:pt x="490" y="412"/>
                  <a:pt x="490" y="412"/>
                </a:cubicBezTo>
                <a:cubicBezTo>
                  <a:pt x="490" y="414"/>
                  <a:pt x="492" y="415"/>
                  <a:pt x="493" y="417"/>
                </a:cubicBezTo>
                <a:cubicBezTo>
                  <a:pt x="493" y="417"/>
                  <a:pt x="493" y="417"/>
                  <a:pt x="493" y="417"/>
                </a:cubicBezTo>
                <a:cubicBezTo>
                  <a:pt x="493" y="417"/>
                  <a:pt x="493" y="417"/>
                  <a:pt x="493" y="417"/>
                </a:cubicBezTo>
                <a:cubicBezTo>
                  <a:pt x="495" y="417"/>
                  <a:pt x="494" y="420"/>
                  <a:pt x="496" y="419"/>
                </a:cubicBezTo>
                <a:cubicBezTo>
                  <a:pt x="497" y="420"/>
                  <a:pt x="498" y="421"/>
                  <a:pt x="498" y="422"/>
                </a:cubicBezTo>
                <a:cubicBezTo>
                  <a:pt x="503" y="422"/>
                  <a:pt x="503" y="422"/>
                  <a:pt x="503" y="422"/>
                </a:cubicBezTo>
                <a:cubicBezTo>
                  <a:pt x="504" y="423"/>
                  <a:pt x="505" y="421"/>
                  <a:pt x="505" y="423"/>
                </a:cubicBezTo>
                <a:cubicBezTo>
                  <a:pt x="505" y="423"/>
                  <a:pt x="506" y="423"/>
                  <a:pt x="506" y="423"/>
                </a:cubicBezTo>
                <a:cubicBezTo>
                  <a:pt x="506" y="423"/>
                  <a:pt x="507" y="423"/>
                  <a:pt x="507" y="423"/>
                </a:cubicBezTo>
                <a:cubicBezTo>
                  <a:pt x="507" y="423"/>
                  <a:pt x="508" y="425"/>
                  <a:pt x="509" y="424"/>
                </a:cubicBezTo>
                <a:cubicBezTo>
                  <a:pt x="510" y="423"/>
                  <a:pt x="511" y="423"/>
                  <a:pt x="511" y="421"/>
                </a:cubicBezTo>
                <a:cubicBezTo>
                  <a:pt x="511" y="421"/>
                  <a:pt x="511" y="421"/>
                  <a:pt x="511" y="420"/>
                </a:cubicBezTo>
                <a:cubicBezTo>
                  <a:pt x="511" y="415"/>
                  <a:pt x="511" y="415"/>
                  <a:pt x="511" y="415"/>
                </a:cubicBezTo>
                <a:cubicBezTo>
                  <a:pt x="511" y="415"/>
                  <a:pt x="511" y="415"/>
                  <a:pt x="511" y="414"/>
                </a:cubicBezTo>
                <a:cubicBezTo>
                  <a:pt x="510" y="413"/>
                  <a:pt x="513" y="412"/>
                  <a:pt x="512" y="410"/>
                </a:cubicBezTo>
                <a:cubicBezTo>
                  <a:pt x="512" y="410"/>
                  <a:pt x="512" y="410"/>
                  <a:pt x="512" y="410"/>
                </a:cubicBezTo>
                <a:cubicBezTo>
                  <a:pt x="512" y="409"/>
                  <a:pt x="512" y="409"/>
                  <a:pt x="512" y="408"/>
                </a:cubicBezTo>
                <a:cubicBezTo>
                  <a:pt x="512" y="408"/>
                  <a:pt x="512" y="407"/>
                  <a:pt x="513" y="408"/>
                </a:cubicBezTo>
                <a:cubicBezTo>
                  <a:pt x="514" y="407"/>
                  <a:pt x="515" y="406"/>
                  <a:pt x="515" y="405"/>
                </a:cubicBezTo>
                <a:cubicBezTo>
                  <a:pt x="515" y="404"/>
                  <a:pt x="515" y="404"/>
                  <a:pt x="515" y="404"/>
                </a:cubicBezTo>
                <a:cubicBezTo>
                  <a:pt x="515" y="402"/>
                  <a:pt x="515" y="401"/>
                  <a:pt x="514" y="401"/>
                </a:cubicBezTo>
                <a:close/>
                <a:moveTo>
                  <a:pt x="371" y="486"/>
                </a:moveTo>
                <a:cubicBezTo>
                  <a:pt x="369" y="486"/>
                  <a:pt x="368" y="486"/>
                  <a:pt x="367" y="487"/>
                </a:cubicBezTo>
                <a:cubicBezTo>
                  <a:pt x="367" y="488"/>
                  <a:pt x="367" y="490"/>
                  <a:pt x="368" y="491"/>
                </a:cubicBezTo>
                <a:cubicBezTo>
                  <a:pt x="371" y="491"/>
                  <a:pt x="371" y="488"/>
                  <a:pt x="371" y="486"/>
                </a:cubicBezTo>
                <a:close/>
                <a:moveTo>
                  <a:pt x="277" y="494"/>
                </a:moveTo>
                <a:cubicBezTo>
                  <a:pt x="276" y="494"/>
                  <a:pt x="276" y="493"/>
                  <a:pt x="274" y="493"/>
                </a:cubicBezTo>
                <a:cubicBezTo>
                  <a:pt x="274" y="494"/>
                  <a:pt x="273" y="495"/>
                  <a:pt x="273" y="497"/>
                </a:cubicBezTo>
                <a:cubicBezTo>
                  <a:pt x="276" y="497"/>
                  <a:pt x="277" y="496"/>
                  <a:pt x="277" y="494"/>
                </a:cubicBezTo>
                <a:close/>
                <a:moveTo>
                  <a:pt x="362" y="496"/>
                </a:moveTo>
                <a:cubicBezTo>
                  <a:pt x="361" y="497"/>
                  <a:pt x="360" y="498"/>
                  <a:pt x="361" y="499"/>
                </a:cubicBezTo>
                <a:cubicBezTo>
                  <a:pt x="364" y="500"/>
                  <a:pt x="364" y="496"/>
                  <a:pt x="362" y="496"/>
                </a:cubicBezTo>
                <a:close/>
                <a:moveTo>
                  <a:pt x="351" y="500"/>
                </a:moveTo>
                <a:cubicBezTo>
                  <a:pt x="351" y="500"/>
                  <a:pt x="351" y="500"/>
                  <a:pt x="351" y="500"/>
                </a:cubicBezTo>
                <a:cubicBezTo>
                  <a:pt x="349" y="500"/>
                  <a:pt x="348" y="502"/>
                  <a:pt x="349" y="504"/>
                </a:cubicBezTo>
                <a:cubicBezTo>
                  <a:pt x="350" y="503"/>
                  <a:pt x="352" y="504"/>
                  <a:pt x="353" y="502"/>
                </a:cubicBezTo>
                <a:cubicBezTo>
                  <a:pt x="353" y="502"/>
                  <a:pt x="353" y="502"/>
                  <a:pt x="353" y="502"/>
                </a:cubicBezTo>
                <a:cubicBezTo>
                  <a:pt x="353" y="501"/>
                  <a:pt x="353" y="501"/>
                  <a:pt x="354" y="500"/>
                </a:cubicBezTo>
                <a:cubicBezTo>
                  <a:pt x="352" y="499"/>
                  <a:pt x="352" y="499"/>
                  <a:pt x="351" y="500"/>
                </a:cubicBezTo>
                <a:close/>
                <a:moveTo>
                  <a:pt x="337" y="501"/>
                </a:moveTo>
                <a:cubicBezTo>
                  <a:pt x="338" y="502"/>
                  <a:pt x="338" y="502"/>
                  <a:pt x="338" y="503"/>
                </a:cubicBezTo>
                <a:cubicBezTo>
                  <a:pt x="339" y="503"/>
                  <a:pt x="341" y="504"/>
                  <a:pt x="340" y="501"/>
                </a:cubicBezTo>
                <a:cubicBezTo>
                  <a:pt x="340" y="501"/>
                  <a:pt x="340" y="500"/>
                  <a:pt x="340" y="500"/>
                </a:cubicBezTo>
                <a:cubicBezTo>
                  <a:pt x="339" y="499"/>
                  <a:pt x="338" y="499"/>
                  <a:pt x="337" y="500"/>
                </a:cubicBezTo>
                <a:cubicBezTo>
                  <a:pt x="337" y="500"/>
                  <a:pt x="337" y="500"/>
                  <a:pt x="337" y="500"/>
                </a:cubicBezTo>
                <a:cubicBezTo>
                  <a:pt x="337" y="500"/>
                  <a:pt x="337" y="500"/>
                  <a:pt x="337" y="501"/>
                </a:cubicBezTo>
                <a:cubicBezTo>
                  <a:pt x="337" y="501"/>
                  <a:pt x="337" y="501"/>
                  <a:pt x="337" y="501"/>
                </a:cubicBezTo>
                <a:close/>
                <a:moveTo>
                  <a:pt x="331" y="504"/>
                </a:moveTo>
                <a:cubicBezTo>
                  <a:pt x="330" y="504"/>
                  <a:pt x="329" y="502"/>
                  <a:pt x="328" y="503"/>
                </a:cubicBezTo>
                <a:cubicBezTo>
                  <a:pt x="328" y="503"/>
                  <a:pt x="328" y="503"/>
                  <a:pt x="328" y="503"/>
                </a:cubicBezTo>
                <a:cubicBezTo>
                  <a:pt x="328" y="506"/>
                  <a:pt x="328" y="506"/>
                  <a:pt x="330" y="506"/>
                </a:cubicBezTo>
                <a:cubicBezTo>
                  <a:pt x="329" y="505"/>
                  <a:pt x="332" y="505"/>
                  <a:pt x="331" y="504"/>
                </a:cubicBezTo>
                <a:close/>
                <a:moveTo>
                  <a:pt x="358" y="504"/>
                </a:moveTo>
                <a:cubicBezTo>
                  <a:pt x="357" y="504"/>
                  <a:pt x="356" y="503"/>
                  <a:pt x="354" y="503"/>
                </a:cubicBezTo>
                <a:cubicBezTo>
                  <a:pt x="354" y="504"/>
                  <a:pt x="353" y="505"/>
                  <a:pt x="354" y="507"/>
                </a:cubicBezTo>
                <a:cubicBezTo>
                  <a:pt x="354" y="508"/>
                  <a:pt x="355" y="508"/>
                  <a:pt x="355" y="509"/>
                </a:cubicBezTo>
                <a:cubicBezTo>
                  <a:pt x="356" y="510"/>
                  <a:pt x="356" y="512"/>
                  <a:pt x="358" y="512"/>
                </a:cubicBezTo>
                <a:cubicBezTo>
                  <a:pt x="361" y="511"/>
                  <a:pt x="356" y="511"/>
                  <a:pt x="357" y="508"/>
                </a:cubicBezTo>
                <a:cubicBezTo>
                  <a:pt x="358" y="507"/>
                  <a:pt x="358" y="506"/>
                  <a:pt x="358" y="504"/>
                </a:cubicBezTo>
                <a:close/>
                <a:moveTo>
                  <a:pt x="388" y="519"/>
                </a:moveTo>
                <a:cubicBezTo>
                  <a:pt x="389" y="518"/>
                  <a:pt x="390" y="518"/>
                  <a:pt x="390" y="517"/>
                </a:cubicBezTo>
                <a:cubicBezTo>
                  <a:pt x="387" y="517"/>
                  <a:pt x="387" y="515"/>
                  <a:pt x="384" y="515"/>
                </a:cubicBezTo>
                <a:cubicBezTo>
                  <a:pt x="382" y="515"/>
                  <a:pt x="382" y="516"/>
                  <a:pt x="381" y="517"/>
                </a:cubicBezTo>
                <a:cubicBezTo>
                  <a:pt x="380" y="517"/>
                  <a:pt x="380" y="518"/>
                  <a:pt x="379" y="518"/>
                </a:cubicBezTo>
                <a:cubicBezTo>
                  <a:pt x="377" y="519"/>
                  <a:pt x="376" y="521"/>
                  <a:pt x="373" y="521"/>
                </a:cubicBezTo>
                <a:cubicBezTo>
                  <a:pt x="372" y="520"/>
                  <a:pt x="372" y="518"/>
                  <a:pt x="370" y="517"/>
                </a:cubicBezTo>
                <a:cubicBezTo>
                  <a:pt x="370" y="520"/>
                  <a:pt x="368" y="521"/>
                  <a:pt x="368" y="523"/>
                </a:cubicBezTo>
                <a:cubicBezTo>
                  <a:pt x="367" y="524"/>
                  <a:pt x="367" y="525"/>
                  <a:pt x="364" y="525"/>
                </a:cubicBezTo>
                <a:cubicBezTo>
                  <a:pt x="363" y="526"/>
                  <a:pt x="362" y="525"/>
                  <a:pt x="362" y="525"/>
                </a:cubicBezTo>
                <a:cubicBezTo>
                  <a:pt x="361" y="525"/>
                  <a:pt x="361" y="525"/>
                  <a:pt x="361" y="525"/>
                </a:cubicBezTo>
                <a:cubicBezTo>
                  <a:pt x="359" y="524"/>
                  <a:pt x="358" y="522"/>
                  <a:pt x="356" y="523"/>
                </a:cubicBezTo>
                <a:cubicBezTo>
                  <a:pt x="356" y="523"/>
                  <a:pt x="356" y="523"/>
                  <a:pt x="356" y="523"/>
                </a:cubicBezTo>
                <a:cubicBezTo>
                  <a:pt x="356" y="523"/>
                  <a:pt x="355" y="523"/>
                  <a:pt x="355" y="523"/>
                </a:cubicBezTo>
                <a:cubicBezTo>
                  <a:pt x="353" y="522"/>
                  <a:pt x="354" y="524"/>
                  <a:pt x="352" y="524"/>
                </a:cubicBezTo>
                <a:cubicBezTo>
                  <a:pt x="350" y="524"/>
                  <a:pt x="348" y="524"/>
                  <a:pt x="346" y="524"/>
                </a:cubicBezTo>
                <a:cubicBezTo>
                  <a:pt x="347" y="525"/>
                  <a:pt x="346" y="526"/>
                  <a:pt x="346" y="526"/>
                </a:cubicBezTo>
                <a:cubicBezTo>
                  <a:pt x="344" y="526"/>
                  <a:pt x="345" y="529"/>
                  <a:pt x="343" y="529"/>
                </a:cubicBezTo>
                <a:cubicBezTo>
                  <a:pt x="342" y="529"/>
                  <a:pt x="341" y="530"/>
                  <a:pt x="340" y="531"/>
                </a:cubicBezTo>
                <a:cubicBezTo>
                  <a:pt x="337" y="530"/>
                  <a:pt x="337" y="532"/>
                  <a:pt x="334" y="532"/>
                </a:cubicBezTo>
                <a:cubicBezTo>
                  <a:pt x="333" y="533"/>
                  <a:pt x="333" y="533"/>
                  <a:pt x="332" y="532"/>
                </a:cubicBezTo>
                <a:cubicBezTo>
                  <a:pt x="332" y="532"/>
                  <a:pt x="331" y="532"/>
                  <a:pt x="331" y="532"/>
                </a:cubicBezTo>
                <a:cubicBezTo>
                  <a:pt x="330" y="531"/>
                  <a:pt x="328" y="533"/>
                  <a:pt x="326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5" y="534"/>
                  <a:pt x="324" y="535"/>
                  <a:pt x="323" y="534"/>
                </a:cubicBezTo>
                <a:cubicBezTo>
                  <a:pt x="322" y="534"/>
                  <a:pt x="322" y="534"/>
                  <a:pt x="322" y="534"/>
                </a:cubicBezTo>
                <a:cubicBezTo>
                  <a:pt x="321" y="534"/>
                  <a:pt x="320" y="531"/>
                  <a:pt x="320" y="533"/>
                </a:cubicBezTo>
                <a:cubicBezTo>
                  <a:pt x="317" y="534"/>
                  <a:pt x="317" y="532"/>
                  <a:pt x="314" y="532"/>
                </a:cubicBezTo>
                <a:cubicBezTo>
                  <a:pt x="314" y="533"/>
                  <a:pt x="313" y="533"/>
                  <a:pt x="313" y="533"/>
                </a:cubicBezTo>
                <a:cubicBezTo>
                  <a:pt x="313" y="533"/>
                  <a:pt x="313" y="533"/>
                  <a:pt x="313" y="533"/>
                </a:cubicBezTo>
                <a:cubicBezTo>
                  <a:pt x="311" y="532"/>
                  <a:pt x="310" y="534"/>
                  <a:pt x="308" y="534"/>
                </a:cubicBezTo>
                <a:cubicBezTo>
                  <a:pt x="308" y="534"/>
                  <a:pt x="308" y="534"/>
                  <a:pt x="308" y="535"/>
                </a:cubicBezTo>
                <a:cubicBezTo>
                  <a:pt x="308" y="535"/>
                  <a:pt x="308" y="535"/>
                  <a:pt x="307" y="535"/>
                </a:cubicBezTo>
                <a:cubicBezTo>
                  <a:pt x="306" y="535"/>
                  <a:pt x="302" y="535"/>
                  <a:pt x="299" y="535"/>
                </a:cubicBezTo>
                <a:cubicBezTo>
                  <a:pt x="299" y="535"/>
                  <a:pt x="299" y="534"/>
                  <a:pt x="298" y="534"/>
                </a:cubicBezTo>
                <a:cubicBezTo>
                  <a:pt x="298" y="534"/>
                  <a:pt x="298" y="534"/>
                  <a:pt x="298" y="534"/>
                </a:cubicBezTo>
                <a:cubicBezTo>
                  <a:pt x="298" y="531"/>
                  <a:pt x="296" y="531"/>
                  <a:pt x="294" y="530"/>
                </a:cubicBezTo>
                <a:cubicBezTo>
                  <a:pt x="294" y="530"/>
                  <a:pt x="294" y="530"/>
                  <a:pt x="294" y="530"/>
                </a:cubicBezTo>
                <a:cubicBezTo>
                  <a:pt x="294" y="529"/>
                  <a:pt x="293" y="528"/>
                  <a:pt x="293" y="528"/>
                </a:cubicBezTo>
                <a:cubicBezTo>
                  <a:pt x="291" y="528"/>
                  <a:pt x="289" y="528"/>
                  <a:pt x="288" y="528"/>
                </a:cubicBezTo>
                <a:cubicBezTo>
                  <a:pt x="285" y="527"/>
                  <a:pt x="285" y="524"/>
                  <a:pt x="283" y="524"/>
                </a:cubicBezTo>
                <a:cubicBezTo>
                  <a:pt x="282" y="524"/>
                  <a:pt x="282" y="524"/>
                  <a:pt x="282" y="524"/>
                </a:cubicBezTo>
                <a:cubicBezTo>
                  <a:pt x="281" y="525"/>
                  <a:pt x="280" y="522"/>
                  <a:pt x="278" y="524"/>
                </a:cubicBezTo>
                <a:cubicBezTo>
                  <a:pt x="278" y="524"/>
                  <a:pt x="277" y="524"/>
                  <a:pt x="277" y="524"/>
                </a:cubicBezTo>
                <a:cubicBezTo>
                  <a:pt x="275" y="524"/>
                  <a:pt x="273" y="524"/>
                  <a:pt x="272" y="524"/>
                </a:cubicBezTo>
                <a:cubicBezTo>
                  <a:pt x="271" y="525"/>
                  <a:pt x="271" y="526"/>
                  <a:pt x="270" y="527"/>
                </a:cubicBezTo>
                <a:cubicBezTo>
                  <a:pt x="270" y="527"/>
                  <a:pt x="269" y="527"/>
                  <a:pt x="269" y="527"/>
                </a:cubicBezTo>
                <a:cubicBezTo>
                  <a:pt x="269" y="529"/>
                  <a:pt x="269" y="531"/>
                  <a:pt x="267" y="531"/>
                </a:cubicBezTo>
                <a:cubicBezTo>
                  <a:pt x="267" y="531"/>
                  <a:pt x="267" y="531"/>
                  <a:pt x="267" y="531"/>
                </a:cubicBezTo>
                <a:cubicBezTo>
                  <a:pt x="266" y="532"/>
                  <a:pt x="265" y="532"/>
                  <a:pt x="264" y="533"/>
                </a:cubicBezTo>
                <a:cubicBezTo>
                  <a:pt x="264" y="533"/>
                  <a:pt x="264" y="533"/>
                  <a:pt x="264" y="533"/>
                </a:cubicBezTo>
                <a:cubicBezTo>
                  <a:pt x="263" y="532"/>
                  <a:pt x="261" y="531"/>
                  <a:pt x="260" y="531"/>
                </a:cubicBezTo>
                <a:cubicBezTo>
                  <a:pt x="260" y="531"/>
                  <a:pt x="260" y="531"/>
                  <a:pt x="260" y="531"/>
                </a:cubicBezTo>
                <a:cubicBezTo>
                  <a:pt x="259" y="530"/>
                  <a:pt x="259" y="530"/>
                  <a:pt x="258" y="530"/>
                </a:cubicBezTo>
                <a:cubicBezTo>
                  <a:pt x="259" y="528"/>
                  <a:pt x="258" y="527"/>
                  <a:pt x="257" y="526"/>
                </a:cubicBezTo>
                <a:cubicBezTo>
                  <a:pt x="258" y="525"/>
                  <a:pt x="257" y="524"/>
                  <a:pt x="255" y="524"/>
                </a:cubicBezTo>
                <a:cubicBezTo>
                  <a:pt x="254" y="524"/>
                  <a:pt x="255" y="528"/>
                  <a:pt x="255" y="529"/>
                </a:cubicBezTo>
                <a:cubicBezTo>
                  <a:pt x="250" y="528"/>
                  <a:pt x="251" y="532"/>
                  <a:pt x="247" y="532"/>
                </a:cubicBezTo>
                <a:cubicBezTo>
                  <a:pt x="246" y="533"/>
                  <a:pt x="245" y="535"/>
                  <a:pt x="243" y="536"/>
                </a:cubicBezTo>
                <a:cubicBezTo>
                  <a:pt x="244" y="540"/>
                  <a:pt x="240" y="539"/>
                  <a:pt x="240" y="542"/>
                </a:cubicBezTo>
                <a:cubicBezTo>
                  <a:pt x="241" y="545"/>
                  <a:pt x="241" y="549"/>
                  <a:pt x="241" y="554"/>
                </a:cubicBezTo>
                <a:cubicBezTo>
                  <a:pt x="243" y="554"/>
                  <a:pt x="242" y="557"/>
                  <a:pt x="245" y="557"/>
                </a:cubicBezTo>
                <a:cubicBezTo>
                  <a:pt x="245" y="559"/>
                  <a:pt x="247" y="557"/>
                  <a:pt x="247" y="559"/>
                </a:cubicBezTo>
                <a:cubicBezTo>
                  <a:pt x="250" y="560"/>
                  <a:pt x="250" y="563"/>
                  <a:pt x="253" y="563"/>
                </a:cubicBezTo>
                <a:cubicBezTo>
                  <a:pt x="255" y="562"/>
                  <a:pt x="258" y="562"/>
                  <a:pt x="262" y="562"/>
                </a:cubicBezTo>
                <a:cubicBezTo>
                  <a:pt x="263" y="563"/>
                  <a:pt x="264" y="563"/>
                  <a:pt x="265" y="564"/>
                </a:cubicBezTo>
                <a:cubicBezTo>
                  <a:pt x="266" y="564"/>
                  <a:pt x="266" y="565"/>
                  <a:pt x="266" y="565"/>
                </a:cubicBezTo>
                <a:cubicBezTo>
                  <a:pt x="267" y="566"/>
                  <a:pt x="268" y="565"/>
                  <a:pt x="268" y="566"/>
                </a:cubicBezTo>
                <a:cubicBezTo>
                  <a:pt x="272" y="566"/>
                  <a:pt x="274" y="568"/>
                  <a:pt x="277" y="568"/>
                </a:cubicBezTo>
                <a:cubicBezTo>
                  <a:pt x="278" y="572"/>
                  <a:pt x="281" y="573"/>
                  <a:pt x="283" y="576"/>
                </a:cubicBezTo>
                <a:cubicBezTo>
                  <a:pt x="287" y="577"/>
                  <a:pt x="289" y="580"/>
                  <a:pt x="294" y="580"/>
                </a:cubicBezTo>
                <a:cubicBezTo>
                  <a:pt x="294" y="580"/>
                  <a:pt x="295" y="581"/>
                  <a:pt x="296" y="581"/>
                </a:cubicBezTo>
                <a:cubicBezTo>
                  <a:pt x="296" y="583"/>
                  <a:pt x="295" y="584"/>
                  <a:pt x="297" y="584"/>
                </a:cubicBezTo>
                <a:cubicBezTo>
                  <a:pt x="297" y="583"/>
                  <a:pt x="297" y="584"/>
                  <a:pt x="297" y="584"/>
                </a:cubicBezTo>
                <a:cubicBezTo>
                  <a:pt x="298" y="584"/>
                  <a:pt x="298" y="585"/>
                  <a:pt x="299" y="585"/>
                </a:cubicBezTo>
                <a:cubicBezTo>
                  <a:pt x="300" y="586"/>
                  <a:pt x="301" y="586"/>
                  <a:pt x="303" y="586"/>
                </a:cubicBezTo>
                <a:cubicBezTo>
                  <a:pt x="305" y="587"/>
                  <a:pt x="306" y="588"/>
                  <a:pt x="309" y="589"/>
                </a:cubicBezTo>
                <a:cubicBezTo>
                  <a:pt x="312" y="589"/>
                  <a:pt x="316" y="589"/>
                  <a:pt x="319" y="589"/>
                </a:cubicBezTo>
                <a:cubicBezTo>
                  <a:pt x="320" y="589"/>
                  <a:pt x="320" y="590"/>
                  <a:pt x="322" y="590"/>
                </a:cubicBezTo>
                <a:cubicBezTo>
                  <a:pt x="322" y="590"/>
                  <a:pt x="322" y="590"/>
                  <a:pt x="322" y="590"/>
                </a:cubicBezTo>
                <a:cubicBezTo>
                  <a:pt x="323" y="589"/>
                  <a:pt x="324" y="592"/>
                  <a:pt x="326" y="592"/>
                </a:cubicBezTo>
                <a:cubicBezTo>
                  <a:pt x="327" y="592"/>
                  <a:pt x="327" y="592"/>
                  <a:pt x="327" y="592"/>
                </a:cubicBezTo>
                <a:cubicBezTo>
                  <a:pt x="328" y="593"/>
                  <a:pt x="328" y="593"/>
                  <a:pt x="329" y="593"/>
                </a:cubicBezTo>
                <a:cubicBezTo>
                  <a:pt x="329" y="596"/>
                  <a:pt x="332" y="597"/>
                  <a:pt x="332" y="600"/>
                </a:cubicBezTo>
                <a:cubicBezTo>
                  <a:pt x="332" y="600"/>
                  <a:pt x="332" y="600"/>
                  <a:pt x="332" y="600"/>
                </a:cubicBezTo>
                <a:cubicBezTo>
                  <a:pt x="331" y="602"/>
                  <a:pt x="333" y="603"/>
                  <a:pt x="334" y="603"/>
                </a:cubicBezTo>
                <a:cubicBezTo>
                  <a:pt x="334" y="603"/>
                  <a:pt x="335" y="603"/>
                  <a:pt x="335" y="604"/>
                </a:cubicBezTo>
                <a:cubicBezTo>
                  <a:pt x="336" y="604"/>
                  <a:pt x="335" y="607"/>
                  <a:pt x="338" y="606"/>
                </a:cubicBezTo>
                <a:cubicBezTo>
                  <a:pt x="338" y="606"/>
                  <a:pt x="338" y="607"/>
                  <a:pt x="338" y="607"/>
                </a:cubicBezTo>
                <a:cubicBezTo>
                  <a:pt x="341" y="607"/>
                  <a:pt x="342" y="608"/>
                  <a:pt x="345" y="608"/>
                </a:cubicBezTo>
                <a:cubicBezTo>
                  <a:pt x="345" y="610"/>
                  <a:pt x="346" y="611"/>
                  <a:pt x="348" y="611"/>
                </a:cubicBezTo>
                <a:cubicBezTo>
                  <a:pt x="352" y="612"/>
                  <a:pt x="354" y="610"/>
                  <a:pt x="357" y="610"/>
                </a:cubicBezTo>
                <a:cubicBezTo>
                  <a:pt x="358" y="611"/>
                  <a:pt x="359" y="611"/>
                  <a:pt x="361" y="611"/>
                </a:cubicBezTo>
                <a:cubicBezTo>
                  <a:pt x="363" y="612"/>
                  <a:pt x="363" y="613"/>
                  <a:pt x="364" y="614"/>
                </a:cubicBezTo>
                <a:cubicBezTo>
                  <a:pt x="365" y="614"/>
                  <a:pt x="364" y="614"/>
                  <a:pt x="365" y="614"/>
                </a:cubicBezTo>
                <a:cubicBezTo>
                  <a:pt x="365" y="614"/>
                  <a:pt x="365" y="615"/>
                  <a:pt x="365" y="614"/>
                </a:cubicBezTo>
                <a:cubicBezTo>
                  <a:pt x="365" y="613"/>
                  <a:pt x="368" y="613"/>
                  <a:pt x="368" y="612"/>
                </a:cubicBezTo>
                <a:cubicBezTo>
                  <a:pt x="368" y="611"/>
                  <a:pt x="368" y="611"/>
                  <a:pt x="368" y="611"/>
                </a:cubicBezTo>
                <a:cubicBezTo>
                  <a:pt x="368" y="608"/>
                  <a:pt x="366" y="606"/>
                  <a:pt x="367" y="603"/>
                </a:cubicBezTo>
                <a:cubicBezTo>
                  <a:pt x="368" y="601"/>
                  <a:pt x="368" y="600"/>
                  <a:pt x="369" y="598"/>
                </a:cubicBezTo>
                <a:cubicBezTo>
                  <a:pt x="371" y="597"/>
                  <a:pt x="370" y="594"/>
                  <a:pt x="373" y="595"/>
                </a:cubicBezTo>
                <a:cubicBezTo>
                  <a:pt x="375" y="594"/>
                  <a:pt x="374" y="591"/>
                  <a:pt x="377" y="592"/>
                </a:cubicBezTo>
                <a:cubicBezTo>
                  <a:pt x="377" y="590"/>
                  <a:pt x="376" y="590"/>
                  <a:pt x="376" y="588"/>
                </a:cubicBezTo>
                <a:cubicBezTo>
                  <a:pt x="376" y="588"/>
                  <a:pt x="376" y="588"/>
                  <a:pt x="376" y="587"/>
                </a:cubicBezTo>
                <a:cubicBezTo>
                  <a:pt x="377" y="586"/>
                  <a:pt x="373" y="588"/>
                  <a:pt x="375" y="586"/>
                </a:cubicBezTo>
                <a:cubicBezTo>
                  <a:pt x="374" y="586"/>
                  <a:pt x="374" y="586"/>
                  <a:pt x="374" y="586"/>
                </a:cubicBezTo>
                <a:cubicBezTo>
                  <a:pt x="373" y="587"/>
                  <a:pt x="374" y="583"/>
                  <a:pt x="372" y="584"/>
                </a:cubicBezTo>
                <a:cubicBezTo>
                  <a:pt x="372" y="584"/>
                  <a:pt x="372" y="584"/>
                  <a:pt x="372" y="584"/>
                </a:cubicBezTo>
                <a:cubicBezTo>
                  <a:pt x="371" y="584"/>
                  <a:pt x="371" y="584"/>
                  <a:pt x="371" y="583"/>
                </a:cubicBezTo>
                <a:cubicBezTo>
                  <a:pt x="370" y="583"/>
                  <a:pt x="370" y="583"/>
                  <a:pt x="370" y="583"/>
                </a:cubicBezTo>
                <a:cubicBezTo>
                  <a:pt x="370" y="582"/>
                  <a:pt x="368" y="580"/>
                  <a:pt x="370" y="579"/>
                </a:cubicBezTo>
                <a:cubicBezTo>
                  <a:pt x="370" y="579"/>
                  <a:pt x="371" y="579"/>
                  <a:pt x="371" y="579"/>
                </a:cubicBezTo>
                <a:cubicBezTo>
                  <a:pt x="371" y="579"/>
                  <a:pt x="372" y="579"/>
                  <a:pt x="372" y="578"/>
                </a:cubicBezTo>
                <a:cubicBezTo>
                  <a:pt x="370" y="578"/>
                  <a:pt x="370" y="575"/>
                  <a:pt x="369" y="574"/>
                </a:cubicBezTo>
                <a:cubicBezTo>
                  <a:pt x="369" y="573"/>
                  <a:pt x="365" y="574"/>
                  <a:pt x="365" y="572"/>
                </a:cubicBezTo>
                <a:cubicBezTo>
                  <a:pt x="365" y="570"/>
                  <a:pt x="364" y="569"/>
                  <a:pt x="364" y="566"/>
                </a:cubicBezTo>
                <a:cubicBezTo>
                  <a:pt x="365" y="564"/>
                  <a:pt x="365" y="562"/>
                  <a:pt x="367" y="562"/>
                </a:cubicBezTo>
                <a:cubicBezTo>
                  <a:pt x="367" y="556"/>
                  <a:pt x="369" y="553"/>
                  <a:pt x="370" y="548"/>
                </a:cubicBezTo>
                <a:cubicBezTo>
                  <a:pt x="371" y="547"/>
                  <a:pt x="372" y="546"/>
                  <a:pt x="373" y="545"/>
                </a:cubicBezTo>
                <a:cubicBezTo>
                  <a:pt x="373" y="545"/>
                  <a:pt x="373" y="545"/>
                  <a:pt x="373" y="545"/>
                </a:cubicBezTo>
                <a:cubicBezTo>
                  <a:pt x="374" y="545"/>
                  <a:pt x="374" y="544"/>
                  <a:pt x="374" y="543"/>
                </a:cubicBezTo>
                <a:cubicBezTo>
                  <a:pt x="374" y="543"/>
                  <a:pt x="374" y="543"/>
                  <a:pt x="375" y="543"/>
                </a:cubicBezTo>
                <a:cubicBezTo>
                  <a:pt x="377" y="543"/>
                  <a:pt x="375" y="540"/>
                  <a:pt x="377" y="539"/>
                </a:cubicBezTo>
                <a:cubicBezTo>
                  <a:pt x="377" y="539"/>
                  <a:pt x="377" y="539"/>
                  <a:pt x="377" y="539"/>
                </a:cubicBezTo>
                <a:cubicBezTo>
                  <a:pt x="378" y="539"/>
                  <a:pt x="379" y="538"/>
                  <a:pt x="379" y="536"/>
                </a:cubicBezTo>
                <a:cubicBezTo>
                  <a:pt x="379" y="536"/>
                  <a:pt x="378" y="536"/>
                  <a:pt x="379" y="536"/>
                </a:cubicBezTo>
                <a:cubicBezTo>
                  <a:pt x="379" y="536"/>
                  <a:pt x="379" y="536"/>
                  <a:pt x="379" y="536"/>
                </a:cubicBezTo>
                <a:cubicBezTo>
                  <a:pt x="380" y="536"/>
                  <a:pt x="380" y="536"/>
                  <a:pt x="380" y="535"/>
                </a:cubicBezTo>
                <a:cubicBezTo>
                  <a:pt x="380" y="535"/>
                  <a:pt x="380" y="535"/>
                  <a:pt x="380" y="535"/>
                </a:cubicBezTo>
                <a:cubicBezTo>
                  <a:pt x="381" y="534"/>
                  <a:pt x="382" y="534"/>
                  <a:pt x="382" y="533"/>
                </a:cubicBezTo>
                <a:cubicBezTo>
                  <a:pt x="382" y="533"/>
                  <a:pt x="382" y="533"/>
                  <a:pt x="382" y="532"/>
                </a:cubicBezTo>
                <a:cubicBezTo>
                  <a:pt x="383" y="531"/>
                  <a:pt x="385" y="530"/>
                  <a:pt x="385" y="528"/>
                </a:cubicBezTo>
                <a:cubicBezTo>
                  <a:pt x="385" y="528"/>
                  <a:pt x="385" y="527"/>
                  <a:pt x="385" y="527"/>
                </a:cubicBezTo>
                <a:cubicBezTo>
                  <a:pt x="385" y="525"/>
                  <a:pt x="386" y="524"/>
                  <a:pt x="387" y="522"/>
                </a:cubicBezTo>
                <a:cubicBezTo>
                  <a:pt x="388" y="522"/>
                  <a:pt x="387" y="521"/>
                  <a:pt x="387" y="520"/>
                </a:cubicBezTo>
                <a:cubicBezTo>
                  <a:pt x="388" y="520"/>
                  <a:pt x="389" y="520"/>
                  <a:pt x="388" y="519"/>
                </a:cubicBezTo>
                <a:close/>
                <a:moveTo>
                  <a:pt x="239" y="535"/>
                </a:moveTo>
                <a:cubicBezTo>
                  <a:pt x="237" y="534"/>
                  <a:pt x="236" y="534"/>
                  <a:pt x="235" y="535"/>
                </a:cubicBezTo>
                <a:cubicBezTo>
                  <a:pt x="235" y="536"/>
                  <a:pt x="235" y="538"/>
                  <a:pt x="236" y="538"/>
                </a:cubicBezTo>
                <a:cubicBezTo>
                  <a:pt x="236" y="536"/>
                  <a:pt x="238" y="537"/>
                  <a:pt x="239" y="535"/>
                </a:cubicBezTo>
                <a:close/>
                <a:moveTo>
                  <a:pt x="223" y="536"/>
                </a:moveTo>
                <a:cubicBezTo>
                  <a:pt x="223" y="539"/>
                  <a:pt x="225" y="541"/>
                  <a:pt x="228" y="540"/>
                </a:cubicBezTo>
                <a:cubicBezTo>
                  <a:pt x="228" y="537"/>
                  <a:pt x="227" y="536"/>
                  <a:pt x="223" y="536"/>
                </a:cubicBezTo>
                <a:close/>
                <a:moveTo>
                  <a:pt x="233" y="538"/>
                </a:moveTo>
                <a:cubicBezTo>
                  <a:pt x="232" y="541"/>
                  <a:pt x="236" y="539"/>
                  <a:pt x="235" y="542"/>
                </a:cubicBezTo>
                <a:cubicBezTo>
                  <a:pt x="237" y="542"/>
                  <a:pt x="239" y="542"/>
                  <a:pt x="239" y="540"/>
                </a:cubicBezTo>
                <a:cubicBezTo>
                  <a:pt x="236" y="541"/>
                  <a:pt x="235" y="539"/>
                  <a:pt x="233" y="538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9" name="Rectangle 35"/>
          <p:cNvSpPr>
            <a:spLocks noChangeArrowheads="1"/>
          </p:cNvSpPr>
          <p:nvPr/>
        </p:nvSpPr>
        <p:spPr bwMode="auto">
          <a:xfrm>
            <a:off x="18429526" y="7579102"/>
            <a:ext cx="1416871" cy="584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800" b="1">
                <a:solidFill>
                  <a:srgbClr val="000000"/>
                </a:solidFill>
                <a:latin typeface="Montserrat Light"/>
              </a:rPr>
              <a:t>ITALY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0" name="Freeform 36"/>
          <p:cNvSpPr>
            <a:spLocks noEditPoints="1"/>
          </p:cNvSpPr>
          <p:nvPr/>
        </p:nvSpPr>
        <p:spPr bwMode="auto">
          <a:xfrm>
            <a:off x="17990350" y="3538611"/>
            <a:ext cx="2637983" cy="3436331"/>
          </a:xfrm>
          <a:custGeom>
            <a:avLst/>
            <a:gdLst>
              <a:gd name="T0" fmla="*/ 840865 w 330"/>
              <a:gd name="T1" fmla="*/ 173521 h 460"/>
              <a:gd name="T2" fmla="*/ 1174610 w 330"/>
              <a:gd name="T3" fmla="*/ 134478 h 460"/>
              <a:gd name="T4" fmla="*/ 1139935 w 330"/>
              <a:gd name="T5" fmla="*/ 156169 h 460"/>
              <a:gd name="T6" fmla="*/ 1308975 w 330"/>
              <a:gd name="T7" fmla="*/ 307999 h 460"/>
              <a:gd name="T8" fmla="*/ 1152938 w 330"/>
              <a:gd name="T9" fmla="*/ 173521 h 460"/>
              <a:gd name="T10" fmla="*/ 1217954 w 330"/>
              <a:gd name="T11" fmla="*/ 125802 h 460"/>
              <a:gd name="T12" fmla="*/ 260061 w 330"/>
              <a:gd name="T13" fmla="*/ 321013 h 460"/>
              <a:gd name="T14" fmla="*/ 1386993 w 330"/>
              <a:gd name="T15" fmla="*/ 902307 h 460"/>
              <a:gd name="T16" fmla="*/ 1356653 w 330"/>
              <a:gd name="T17" fmla="*/ 672392 h 460"/>
              <a:gd name="T18" fmla="*/ 1313309 w 330"/>
              <a:gd name="T19" fmla="*/ 503210 h 460"/>
              <a:gd name="T20" fmla="*/ 1317644 w 330"/>
              <a:gd name="T21" fmla="*/ 355717 h 460"/>
              <a:gd name="T22" fmla="*/ 1187613 w 330"/>
              <a:gd name="T23" fmla="*/ 260281 h 460"/>
              <a:gd name="T24" fmla="*/ 1087923 w 330"/>
              <a:gd name="T25" fmla="*/ 195211 h 460"/>
              <a:gd name="T26" fmla="*/ 957892 w 330"/>
              <a:gd name="T27" fmla="*/ 238591 h 460"/>
              <a:gd name="T28" fmla="*/ 858202 w 330"/>
              <a:gd name="T29" fmla="*/ 281971 h 460"/>
              <a:gd name="T30" fmla="*/ 845199 w 330"/>
              <a:gd name="T31" fmla="*/ 221239 h 460"/>
              <a:gd name="T32" fmla="*/ 671825 w 330"/>
              <a:gd name="T33" fmla="*/ 147493 h 460"/>
              <a:gd name="T34" fmla="*/ 546129 w 330"/>
              <a:gd name="T35" fmla="*/ 39042 h 460"/>
              <a:gd name="T36" fmla="*/ 442104 w 330"/>
              <a:gd name="T37" fmla="*/ 43380 h 460"/>
              <a:gd name="T38" fmla="*/ 468110 w 330"/>
              <a:gd name="T39" fmla="*/ 47718 h 460"/>
              <a:gd name="T40" fmla="*/ 502785 w 330"/>
              <a:gd name="T41" fmla="*/ 104112 h 460"/>
              <a:gd name="T42" fmla="*/ 533126 w 330"/>
              <a:gd name="T43" fmla="*/ 151831 h 460"/>
              <a:gd name="T44" fmla="*/ 507119 w 330"/>
              <a:gd name="T45" fmla="*/ 247267 h 460"/>
              <a:gd name="T46" fmla="*/ 463776 w 330"/>
              <a:gd name="T47" fmla="*/ 294985 h 460"/>
              <a:gd name="T48" fmla="*/ 416098 w 330"/>
              <a:gd name="T49" fmla="*/ 390421 h 460"/>
              <a:gd name="T50" fmla="*/ 225386 w 330"/>
              <a:gd name="T51" fmla="*/ 368731 h 460"/>
              <a:gd name="T52" fmla="*/ 164705 w 330"/>
              <a:gd name="T53" fmla="*/ 585632 h 460"/>
              <a:gd name="T54" fmla="*/ 164705 w 330"/>
              <a:gd name="T55" fmla="*/ 602984 h 460"/>
              <a:gd name="T56" fmla="*/ 212383 w 330"/>
              <a:gd name="T57" fmla="*/ 676730 h 460"/>
              <a:gd name="T58" fmla="*/ 65015 w 330"/>
              <a:gd name="T59" fmla="*/ 754815 h 460"/>
              <a:gd name="T60" fmla="*/ 43344 w 330"/>
              <a:gd name="T61" fmla="*/ 837237 h 460"/>
              <a:gd name="T62" fmla="*/ 0 w 330"/>
              <a:gd name="T63" fmla="*/ 967377 h 460"/>
              <a:gd name="T64" fmla="*/ 47678 w 330"/>
              <a:gd name="T65" fmla="*/ 1093180 h 460"/>
              <a:gd name="T66" fmla="*/ 21672 w 330"/>
              <a:gd name="T67" fmla="*/ 1266700 h 460"/>
              <a:gd name="T68" fmla="*/ 26006 w 330"/>
              <a:gd name="T69" fmla="*/ 1370813 h 460"/>
              <a:gd name="T70" fmla="*/ 216718 w 330"/>
              <a:gd name="T71" fmla="*/ 1496615 h 460"/>
              <a:gd name="T72" fmla="*/ 307739 w 330"/>
              <a:gd name="T73" fmla="*/ 1574700 h 460"/>
              <a:gd name="T74" fmla="*/ 268730 w 330"/>
              <a:gd name="T75" fmla="*/ 1622418 h 460"/>
              <a:gd name="T76" fmla="*/ 203715 w 330"/>
              <a:gd name="T77" fmla="*/ 1821966 h 460"/>
              <a:gd name="T78" fmla="*/ 377089 w 330"/>
              <a:gd name="T79" fmla="*/ 1869685 h 460"/>
              <a:gd name="T80" fmla="*/ 355417 w 330"/>
              <a:gd name="T81" fmla="*/ 1852332 h 460"/>
              <a:gd name="T82" fmla="*/ 372754 w 330"/>
              <a:gd name="T83" fmla="*/ 1839318 h 460"/>
              <a:gd name="T84" fmla="*/ 385758 w 330"/>
              <a:gd name="T85" fmla="*/ 1843656 h 460"/>
              <a:gd name="T86" fmla="*/ 429101 w 330"/>
              <a:gd name="T87" fmla="*/ 1874023 h 460"/>
              <a:gd name="T88" fmla="*/ 489782 w 330"/>
              <a:gd name="T89" fmla="*/ 1891375 h 460"/>
              <a:gd name="T90" fmla="*/ 533126 w 330"/>
              <a:gd name="T91" fmla="*/ 1926079 h 460"/>
              <a:gd name="T92" fmla="*/ 602475 w 330"/>
              <a:gd name="T93" fmla="*/ 1947769 h 460"/>
              <a:gd name="T94" fmla="*/ 801856 w 330"/>
              <a:gd name="T95" fmla="*/ 1943431 h 460"/>
              <a:gd name="T96" fmla="*/ 1031576 w 330"/>
              <a:gd name="T97" fmla="*/ 1891375 h 460"/>
              <a:gd name="T98" fmla="*/ 1105260 w 330"/>
              <a:gd name="T99" fmla="*/ 1843656 h 460"/>
              <a:gd name="T100" fmla="*/ 1196282 w 330"/>
              <a:gd name="T101" fmla="*/ 1691826 h 460"/>
              <a:gd name="T102" fmla="*/ 1196282 w 330"/>
              <a:gd name="T103" fmla="*/ 1661460 h 460"/>
              <a:gd name="T104" fmla="*/ 1239625 w 330"/>
              <a:gd name="T105" fmla="*/ 1670136 h 460"/>
              <a:gd name="T106" fmla="*/ 1235291 w 330"/>
              <a:gd name="T107" fmla="*/ 1574700 h 460"/>
              <a:gd name="T108" fmla="*/ 1087923 w 330"/>
              <a:gd name="T109" fmla="*/ 1461911 h 460"/>
              <a:gd name="T110" fmla="*/ 1022908 w 330"/>
              <a:gd name="T111" fmla="*/ 1297067 h 460"/>
              <a:gd name="T112" fmla="*/ 1027242 w 330"/>
              <a:gd name="T113" fmla="*/ 1210306 h 460"/>
              <a:gd name="T114" fmla="*/ 1087923 w 330"/>
              <a:gd name="T115" fmla="*/ 1179940 h 460"/>
              <a:gd name="T116" fmla="*/ 1183279 w 330"/>
              <a:gd name="T117" fmla="*/ 1132222 h 460"/>
              <a:gd name="T118" fmla="*/ 1291638 w 330"/>
              <a:gd name="T119" fmla="*/ 1080166 h 460"/>
              <a:gd name="T120" fmla="*/ 1386993 w 330"/>
              <a:gd name="T121" fmla="*/ 1036786 h 460"/>
              <a:gd name="T122" fmla="*/ 455107 w 330"/>
              <a:gd name="T123" fmla="*/ 73746 h 460"/>
              <a:gd name="T124" fmla="*/ 498451 w 330"/>
              <a:gd name="T125" fmla="*/ 125802 h 4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30" h="460">
                <a:moveTo>
                  <a:pt x="91" y="75"/>
                </a:moveTo>
                <a:cubicBezTo>
                  <a:pt x="92" y="75"/>
                  <a:pt x="94" y="75"/>
                  <a:pt x="94" y="74"/>
                </a:cubicBezTo>
                <a:cubicBezTo>
                  <a:pt x="93" y="74"/>
                  <a:pt x="93" y="73"/>
                  <a:pt x="91" y="74"/>
                </a:cubicBezTo>
                <a:cubicBezTo>
                  <a:pt x="90" y="74"/>
                  <a:pt x="90" y="75"/>
                  <a:pt x="89" y="75"/>
                </a:cubicBezTo>
                <a:cubicBezTo>
                  <a:pt x="90" y="75"/>
                  <a:pt x="91" y="77"/>
                  <a:pt x="91" y="75"/>
                </a:cubicBezTo>
                <a:close/>
                <a:moveTo>
                  <a:pt x="194" y="40"/>
                </a:moveTo>
                <a:cubicBezTo>
                  <a:pt x="194" y="41"/>
                  <a:pt x="196" y="41"/>
                  <a:pt x="197" y="41"/>
                </a:cubicBezTo>
                <a:cubicBezTo>
                  <a:pt x="199" y="41"/>
                  <a:pt x="200" y="41"/>
                  <a:pt x="202" y="41"/>
                </a:cubicBezTo>
                <a:cubicBezTo>
                  <a:pt x="202" y="38"/>
                  <a:pt x="200" y="38"/>
                  <a:pt x="200" y="35"/>
                </a:cubicBezTo>
                <a:cubicBezTo>
                  <a:pt x="199" y="35"/>
                  <a:pt x="198" y="35"/>
                  <a:pt x="197" y="35"/>
                </a:cubicBezTo>
                <a:cubicBezTo>
                  <a:pt x="197" y="34"/>
                  <a:pt x="197" y="33"/>
                  <a:pt x="195" y="33"/>
                </a:cubicBezTo>
                <a:cubicBezTo>
                  <a:pt x="194" y="33"/>
                  <a:pt x="193" y="33"/>
                  <a:pt x="192" y="33"/>
                </a:cubicBezTo>
                <a:cubicBezTo>
                  <a:pt x="193" y="37"/>
                  <a:pt x="190" y="36"/>
                  <a:pt x="190" y="39"/>
                </a:cubicBezTo>
                <a:cubicBezTo>
                  <a:pt x="191" y="39"/>
                  <a:pt x="192" y="40"/>
                  <a:pt x="194" y="40"/>
                </a:cubicBezTo>
                <a:close/>
                <a:moveTo>
                  <a:pt x="79" y="73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71"/>
                  <a:pt x="81" y="71"/>
                  <a:pt x="81" y="71"/>
                </a:cubicBezTo>
                <a:cubicBezTo>
                  <a:pt x="83" y="71"/>
                  <a:pt x="84" y="73"/>
                  <a:pt x="87" y="73"/>
                </a:cubicBezTo>
                <a:cubicBezTo>
                  <a:pt x="86" y="72"/>
                  <a:pt x="87" y="71"/>
                  <a:pt x="87" y="71"/>
                </a:cubicBezTo>
                <a:cubicBezTo>
                  <a:pt x="87" y="71"/>
                  <a:pt x="85" y="70"/>
                  <a:pt x="86" y="70"/>
                </a:cubicBezTo>
                <a:cubicBezTo>
                  <a:pt x="84" y="69"/>
                  <a:pt x="84" y="71"/>
                  <a:pt x="83" y="71"/>
                </a:cubicBezTo>
                <a:cubicBezTo>
                  <a:pt x="83" y="70"/>
                  <a:pt x="83" y="69"/>
                  <a:pt x="82" y="69"/>
                </a:cubicBezTo>
                <a:cubicBezTo>
                  <a:pt x="82" y="70"/>
                  <a:pt x="80" y="70"/>
                  <a:pt x="79" y="70"/>
                </a:cubicBezTo>
                <a:cubicBezTo>
                  <a:pt x="78" y="71"/>
                  <a:pt x="77" y="71"/>
                  <a:pt x="77" y="73"/>
                </a:cubicBezTo>
                <a:cubicBezTo>
                  <a:pt x="77" y="73"/>
                  <a:pt x="77" y="73"/>
                  <a:pt x="78" y="73"/>
                </a:cubicBezTo>
                <a:cubicBezTo>
                  <a:pt x="78" y="73"/>
                  <a:pt x="79" y="73"/>
                  <a:pt x="79" y="73"/>
                </a:cubicBezTo>
                <a:close/>
                <a:moveTo>
                  <a:pt x="270" y="31"/>
                </a:moveTo>
                <a:cubicBezTo>
                  <a:pt x="270" y="31"/>
                  <a:pt x="271" y="32"/>
                  <a:pt x="271" y="31"/>
                </a:cubicBezTo>
                <a:cubicBezTo>
                  <a:pt x="272" y="31"/>
                  <a:pt x="272" y="30"/>
                  <a:pt x="273" y="30"/>
                </a:cubicBezTo>
                <a:cubicBezTo>
                  <a:pt x="273" y="28"/>
                  <a:pt x="273" y="27"/>
                  <a:pt x="273" y="25"/>
                </a:cubicBezTo>
                <a:cubicBezTo>
                  <a:pt x="271" y="25"/>
                  <a:pt x="270" y="24"/>
                  <a:pt x="268" y="24"/>
                </a:cubicBezTo>
                <a:cubicBezTo>
                  <a:pt x="268" y="25"/>
                  <a:pt x="267" y="26"/>
                  <a:pt x="267" y="26"/>
                </a:cubicBezTo>
                <a:cubicBezTo>
                  <a:pt x="267" y="27"/>
                  <a:pt x="266" y="27"/>
                  <a:pt x="266" y="27"/>
                </a:cubicBezTo>
                <a:cubicBezTo>
                  <a:pt x="265" y="29"/>
                  <a:pt x="266" y="30"/>
                  <a:pt x="267" y="32"/>
                </a:cubicBezTo>
                <a:cubicBezTo>
                  <a:pt x="268" y="32"/>
                  <a:pt x="270" y="31"/>
                  <a:pt x="270" y="31"/>
                </a:cubicBezTo>
                <a:close/>
                <a:moveTo>
                  <a:pt x="74" y="74"/>
                </a:moveTo>
                <a:cubicBezTo>
                  <a:pt x="74" y="71"/>
                  <a:pt x="70" y="72"/>
                  <a:pt x="69" y="71"/>
                </a:cubicBezTo>
                <a:cubicBezTo>
                  <a:pt x="67" y="71"/>
                  <a:pt x="66" y="72"/>
                  <a:pt x="66" y="73"/>
                </a:cubicBezTo>
                <a:cubicBezTo>
                  <a:pt x="68" y="73"/>
                  <a:pt x="71" y="74"/>
                  <a:pt x="74" y="74"/>
                </a:cubicBezTo>
                <a:close/>
                <a:moveTo>
                  <a:pt x="260" y="38"/>
                </a:moveTo>
                <a:cubicBezTo>
                  <a:pt x="260" y="38"/>
                  <a:pt x="261" y="38"/>
                  <a:pt x="261" y="39"/>
                </a:cubicBezTo>
                <a:cubicBezTo>
                  <a:pt x="264" y="40"/>
                  <a:pt x="261" y="36"/>
                  <a:pt x="263" y="36"/>
                </a:cubicBezTo>
                <a:cubicBezTo>
                  <a:pt x="263" y="35"/>
                  <a:pt x="263" y="33"/>
                  <a:pt x="263" y="32"/>
                </a:cubicBezTo>
                <a:cubicBezTo>
                  <a:pt x="263" y="32"/>
                  <a:pt x="264" y="31"/>
                  <a:pt x="264" y="31"/>
                </a:cubicBezTo>
                <a:cubicBezTo>
                  <a:pt x="264" y="30"/>
                  <a:pt x="263" y="30"/>
                  <a:pt x="263" y="29"/>
                </a:cubicBezTo>
                <a:cubicBezTo>
                  <a:pt x="262" y="29"/>
                  <a:pt x="262" y="29"/>
                  <a:pt x="261" y="30"/>
                </a:cubicBezTo>
                <a:cubicBezTo>
                  <a:pt x="262" y="31"/>
                  <a:pt x="261" y="31"/>
                  <a:pt x="261" y="31"/>
                </a:cubicBezTo>
                <a:cubicBezTo>
                  <a:pt x="260" y="31"/>
                  <a:pt x="260" y="32"/>
                  <a:pt x="260" y="33"/>
                </a:cubicBezTo>
                <a:cubicBezTo>
                  <a:pt x="262" y="33"/>
                  <a:pt x="259" y="36"/>
                  <a:pt x="260" y="38"/>
                </a:cubicBezTo>
                <a:close/>
                <a:moveTo>
                  <a:pt x="292" y="62"/>
                </a:moveTo>
                <a:cubicBezTo>
                  <a:pt x="292" y="63"/>
                  <a:pt x="292" y="63"/>
                  <a:pt x="293" y="63"/>
                </a:cubicBezTo>
                <a:cubicBezTo>
                  <a:pt x="294" y="63"/>
                  <a:pt x="294" y="64"/>
                  <a:pt x="294" y="66"/>
                </a:cubicBezTo>
                <a:cubicBezTo>
                  <a:pt x="292" y="66"/>
                  <a:pt x="290" y="63"/>
                  <a:pt x="288" y="66"/>
                </a:cubicBezTo>
                <a:cubicBezTo>
                  <a:pt x="292" y="66"/>
                  <a:pt x="289" y="70"/>
                  <a:pt x="289" y="73"/>
                </a:cubicBezTo>
                <a:cubicBezTo>
                  <a:pt x="293" y="73"/>
                  <a:pt x="293" y="71"/>
                  <a:pt x="296" y="71"/>
                </a:cubicBezTo>
                <a:cubicBezTo>
                  <a:pt x="298" y="71"/>
                  <a:pt x="300" y="71"/>
                  <a:pt x="302" y="71"/>
                </a:cubicBezTo>
                <a:cubicBezTo>
                  <a:pt x="302" y="70"/>
                  <a:pt x="303" y="70"/>
                  <a:pt x="302" y="69"/>
                </a:cubicBezTo>
                <a:cubicBezTo>
                  <a:pt x="302" y="69"/>
                  <a:pt x="302" y="69"/>
                  <a:pt x="302" y="69"/>
                </a:cubicBezTo>
                <a:cubicBezTo>
                  <a:pt x="301" y="69"/>
                  <a:pt x="302" y="68"/>
                  <a:pt x="302" y="68"/>
                </a:cubicBezTo>
                <a:cubicBezTo>
                  <a:pt x="303" y="68"/>
                  <a:pt x="304" y="67"/>
                  <a:pt x="305" y="67"/>
                </a:cubicBezTo>
                <a:cubicBezTo>
                  <a:pt x="305" y="67"/>
                  <a:pt x="305" y="67"/>
                  <a:pt x="305" y="66"/>
                </a:cubicBezTo>
                <a:cubicBezTo>
                  <a:pt x="304" y="67"/>
                  <a:pt x="303" y="66"/>
                  <a:pt x="303" y="65"/>
                </a:cubicBezTo>
                <a:cubicBezTo>
                  <a:pt x="302" y="65"/>
                  <a:pt x="302" y="64"/>
                  <a:pt x="301" y="64"/>
                </a:cubicBezTo>
                <a:cubicBezTo>
                  <a:pt x="301" y="61"/>
                  <a:pt x="297" y="62"/>
                  <a:pt x="297" y="60"/>
                </a:cubicBezTo>
                <a:cubicBezTo>
                  <a:pt x="295" y="60"/>
                  <a:pt x="294" y="59"/>
                  <a:pt x="292" y="59"/>
                </a:cubicBezTo>
                <a:cubicBezTo>
                  <a:pt x="291" y="57"/>
                  <a:pt x="288" y="57"/>
                  <a:pt x="286" y="56"/>
                </a:cubicBezTo>
                <a:cubicBezTo>
                  <a:pt x="285" y="58"/>
                  <a:pt x="286" y="62"/>
                  <a:pt x="286" y="64"/>
                </a:cubicBezTo>
                <a:cubicBezTo>
                  <a:pt x="290" y="65"/>
                  <a:pt x="289" y="62"/>
                  <a:pt x="292" y="62"/>
                </a:cubicBezTo>
                <a:close/>
                <a:moveTo>
                  <a:pt x="267" y="36"/>
                </a:moveTo>
                <a:cubicBezTo>
                  <a:pt x="267" y="38"/>
                  <a:pt x="266" y="38"/>
                  <a:pt x="266" y="40"/>
                </a:cubicBezTo>
                <a:cubicBezTo>
                  <a:pt x="266" y="40"/>
                  <a:pt x="267" y="41"/>
                  <a:pt x="268" y="41"/>
                </a:cubicBezTo>
                <a:cubicBezTo>
                  <a:pt x="268" y="41"/>
                  <a:pt x="268" y="42"/>
                  <a:pt x="268" y="43"/>
                </a:cubicBezTo>
                <a:cubicBezTo>
                  <a:pt x="266" y="43"/>
                  <a:pt x="266" y="42"/>
                  <a:pt x="264" y="42"/>
                </a:cubicBezTo>
                <a:cubicBezTo>
                  <a:pt x="264" y="43"/>
                  <a:pt x="264" y="44"/>
                  <a:pt x="264" y="44"/>
                </a:cubicBezTo>
                <a:cubicBezTo>
                  <a:pt x="263" y="44"/>
                  <a:pt x="262" y="44"/>
                  <a:pt x="262" y="45"/>
                </a:cubicBezTo>
                <a:cubicBezTo>
                  <a:pt x="264" y="45"/>
                  <a:pt x="263" y="47"/>
                  <a:pt x="264" y="48"/>
                </a:cubicBezTo>
                <a:cubicBezTo>
                  <a:pt x="265" y="48"/>
                  <a:pt x="265" y="48"/>
                  <a:pt x="265" y="49"/>
                </a:cubicBezTo>
                <a:cubicBezTo>
                  <a:pt x="269" y="49"/>
                  <a:pt x="270" y="48"/>
                  <a:pt x="273" y="48"/>
                </a:cubicBezTo>
                <a:cubicBezTo>
                  <a:pt x="274" y="46"/>
                  <a:pt x="276" y="44"/>
                  <a:pt x="278" y="44"/>
                </a:cubicBezTo>
                <a:cubicBezTo>
                  <a:pt x="281" y="44"/>
                  <a:pt x="280" y="49"/>
                  <a:pt x="282" y="49"/>
                </a:cubicBezTo>
                <a:cubicBezTo>
                  <a:pt x="282" y="48"/>
                  <a:pt x="283" y="48"/>
                  <a:pt x="285" y="48"/>
                </a:cubicBezTo>
                <a:cubicBezTo>
                  <a:pt x="285" y="46"/>
                  <a:pt x="285" y="45"/>
                  <a:pt x="285" y="43"/>
                </a:cubicBezTo>
                <a:cubicBezTo>
                  <a:pt x="283" y="40"/>
                  <a:pt x="280" y="40"/>
                  <a:pt x="279" y="36"/>
                </a:cubicBezTo>
                <a:cubicBezTo>
                  <a:pt x="280" y="34"/>
                  <a:pt x="283" y="32"/>
                  <a:pt x="281" y="29"/>
                </a:cubicBezTo>
                <a:cubicBezTo>
                  <a:pt x="278" y="28"/>
                  <a:pt x="280" y="32"/>
                  <a:pt x="277" y="31"/>
                </a:cubicBezTo>
                <a:cubicBezTo>
                  <a:pt x="276" y="31"/>
                  <a:pt x="276" y="31"/>
                  <a:pt x="276" y="30"/>
                </a:cubicBezTo>
                <a:cubicBezTo>
                  <a:pt x="275" y="29"/>
                  <a:pt x="275" y="29"/>
                  <a:pt x="274" y="29"/>
                </a:cubicBezTo>
                <a:cubicBezTo>
                  <a:pt x="274" y="30"/>
                  <a:pt x="274" y="31"/>
                  <a:pt x="274" y="33"/>
                </a:cubicBezTo>
                <a:cubicBezTo>
                  <a:pt x="274" y="34"/>
                  <a:pt x="275" y="35"/>
                  <a:pt x="274" y="35"/>
                </a:cubicBezTo>
                <a:cubicBezTo>
                  <a:pt x="272" y="35"/>
                  <a:pt x="273" y="32"/>
                  <a:pt x="270" y="33"/>
                </a:cubicBezTo>
                <a:cubicBezTo>
                  <a:pt x="269" y="33"/>
                  <a:pt x="267" y="33"/>
                  <a:pt x="265" y="33"/>
                </a:cubicBezTo>
                <a:cubicBezTo>
                  <a:pt x="265" y="33"/>
                  <a:pt x="265" y="34"/>
                  <a:pt x="265" y="35"/>
                </a:cubicBezTo>
                <a:cubicBezTo>
                  <a:pt x="266" y="35"/>
                  <a:pt x="267" y="35"/>
                  <a:pt x="267" y="36"/>
                </a:cubicBezTo>
                <a:close/>
                <a:moveTo>
                  <a:pt x="60" y="74"/>
                </a:moveTo>
                <a:cubicBezTo>
                  <a:pt x="60" y="74"/>
                  <a:pt x="61" y="74"/>
                  <a:pt x="61" y="74"/>
                </a:cubicBezTo>
                <a:cubicBezTo>
                  <a:pt x="61" y="73"/>
                  <a:pt x="62" y="74"/>
                  <a:pt x="63" y="73"/>
                </a:cubicBezTo>
                <a:cubicBezTo>
                  <a:pt x="60" y="73"/>
                  <a:pt x="56" y="71"/>
                  <a:pt x="56" y="74"/>
                </a:cubicBezTo>
                <a:cubicBezTo>
                  <a:pt x="57" y="74"/>
                  <a:pt x="59" y="74"/>
                  <a:pt x="60" y="74"/>
                </a:cubicBezTo>
                <a:close/>
                <a:moveTo>
                  <a:pt x="50" y="76"/>
                </a:moveTo>
                <a:cubicBezTo>
                  <a:pt x="47" y="75"/>
                  <a:pt x="53" y="76"/>
                  <a:pt x="51" y="74"/>
                </a:cubicBezTo>
                <a:cubicBezTo>
                  <a:pt x="47" y="73"/>
                  <a:pt x="46" y="75"/>
                  <a:pt x="46" y="77"/>
                </a:cubicBezTo>
                <a:cubicBezTo>
                  <a:pt x="47" y="77"/>
                  <a:pt x="50" y="78"/>
                  <a:pt x="50" y="76"/>
                </a:cubicBezTo>
                <a:close/>
                <a:moveTo>
                  <a:pt x="104" y="33"/>
                </a:moveTo>
                <a:cubicBezTo>
                  <a:pt x="104" y="35"/>
                  <a:pt x="105" y="36"/>
                  <a:pt x="108" y="36"/>
                </a:cubicBezTo>
                <a:cubicBezTo>
                  <a:pt x="108" y="35"/>
                  <a:pt x="107" y="34"/>
                  <a:pt x="106" y="33"/>
                </a:cubicBezTo>
                <a:cubicBezTo>
                  <a:pt x="106" y="33"/>
                  <a:pt x="105" y="33"/>
                  <a:pt x="105" y="33"/>
                </a:cubicBezTo>
                <a:cubicBezTo>
                  <a:pt x="105" y="33"/>
                  <a:pt x="105" y="33"/>
                  <a:pt x="104" y="33"/>
                </a:cubicBezTo>
                <a:close/>
                <a:moveTo>
                  <a:pt x="328" y="217"/>
                </a:moveTo>
                <a:cubicBezTo>
                  <a:pt x="328" y="216"/>
                  <a:pt x="326" y="215"/>
                  <a:pt x="327" y="212"/>
                </a:cubicBezTo>
                <a:cubicBezTo>
                  <a:pt x="325" y="212"/>
                  <a:pt x="325" y="210"/>
                  <a:pt x="324" y="210"/>
                </a:cubicBezTo>
                <a:cubicBezTo>
                  <a:pt x="323" y="210"/>
                  <a:pt x="323" y="209"/>
                  <a:pt x="322" y="209"/>
                </a:cubicBezTo>
                <a:cubicBezTo>
                  <a:pt x="321" y="209"/>
                  <a:pt x="321" y="208"/>
                  <a:pt x="320" y="208"/>
                </a:cubicBezTo>
                <a:cubicBezTo>
                  <a:pt x="319" y="208"/>
                  <a:pt x="320" y="207"/>
                  <a:pt x="319" y="206"/>
                </a:cubicBezTo>
                <a:cubicBezTo>
                  <a:pt x="320" y="203"/>
                  <a:pt x="318" y="202"/>
                  <a:pt x="318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17" y="197"/>
                  <a:pt x="317" y="196"/>
                  <a:pt x="317" y="195"/>
                </a:cubicBezTo>
                <a:cubicBezTo>
                  <a:pt x="317" y="195"/>
                  <a:pt x="316" y="195"/>
                  <a:pt x="316" y="195"/>
                </a:cubicBezTo>
                <a:cubicBezTo>
                  <a:pt x="316" y="195"/>
                  <a:pt x="316" y="193"/>
                  <a:pt x="316" y="193"/>
                </a:cubicBezTo>
                <a:cubicBezTo>
                  <a:pt x="316" y="193"/>
                  <a:pt x="315" y="193"/>
                  <a:pt x="315" y="193"/>
                </a:cubicBezTo>
                <a:cubicBezTo>
                  <a:pt x="315" y="193"/>
                  <a:pt x="315" y="192"/>
                  <a:pt x="315" y="191"/>
                </a:cubicBezTo>
                <a:cubicBezTo>
                  <a:pt x="315" y="188"/>
                  <a:pt x="317" y="187"/>
                  <a:pt x="317" y="184"/>
                </a:cubicBezTo>
                <a:cubicBezTo>
                  <a:pt x="316" y="180"/>
                  <a:pt x="317" y="178"/>
                  <a:pt x="318" y="175"/>
                </a:cubicBezTo>
                <a:cubicBezTo>
                  <a:pt x="318" y="173"/>
                  <a:pt x="316" y="172"/>
                  <a:pt x="316" y="170"/>
                </a:cubicBezTo>
                <a:cubicBezTo>
                  <a:pt x="316" y="165"/>
                  <a:pt x="316" y="165"/>
                  <a:pt x="316" y="165"/>
                </a:cubicBezTo>
                <a:cubicBezTo>
                  <a:pt x="316" y="163"/>
                  <a:pt x="313" y="164"/>
                  <a:pt x="313" y="161"/>
                </a:cubicBezTo>
                <a:cubicBezTo>
                  <a:pt x="313" y="155"/>
                  <a:pt x="313" y="155"/>
                  <a:pt x="313" y="155"/>
                </a:cubicBezTo>
                <a:cubicBezTo>
                  <a:pt x="314" y="152"/>
                  <a:pt x="315" y="150"/>
                  <a:pt x="315" y="147"/>
                </a:cubicBezTo>
                <a:cubicBezTo>
                  <a:pt x="315" y="145"/>
                  <a:pt x="312" y="145"/>
                  <a:pt x="312" y="142"/>
                </a:cubicBezTo>
                <a:cubicBezTo>
                  <a:pt x="312" y="142"/>
                  <a:pt x="311" y="142"/>
                  <a:pt x="311" y="141"/>
                </a:cubicBezTo>
                <a:cubicBezTo>
                  <a:pt x="310" y="141"/>
                  <a:pt x="310" y="141"/>
                  <a:pt x="310" y="141"/>
                </a:cubicBezTo>
                <a:cubicBezTo>
                  <a:pt x="310" y="140"/>
                  <a:pt x="309" y="141"/>
                  <a:pt x="309" y="140"/>
                </a:cubicBezTo>
                <a:cubicBezTo>
                  <a:pt x="309" y="139"/>
                  <a:pt x="308" y="139"/>
                  <a:pt x="308" y="139"/>
                </a:cubicBezTo>
                <a:cubicBezTo>
                  <a:pt x="308" y="138"/>
                  <a:pt x="307" y="138"/>
                  <a:pt x="306" y="138"/>
                </a:cubicBezTo>
                <a:cubicBezTo>
                  <a:pt x="306" y="137"/>
                  <a:pt x="306" y="137"/>
                  <a:pt x="305" y="137"/>
                </a:cubicBezTo>
                <a:cubicBezTo>
                  <a:pt x="305" y="136"/>
                  <a:pt x="303" y="135"/>
                  <a:pt x="302" y="135"/>
                </a:cubicBezTo>
                <a:cubicBezTo>
                  <a:pt x="302" y="134"/>
                  <a:pt x="300" y="134"/>
                  <a:pt x="300" y="134"/>
                </a:cubicBezTo>
                <a:cubicBezTo>
                  <a:pt x="300" y="133"/>
                  <a:pt x="299" y="133"/>
                  <a:pt x="299" y="133"/>
                </a:cubicBezTo>
                <a:cubicBezTo>
                  <a:pt x="299" y="130"/>
                  <a:pt x="299" y="127"/>
                  <a:pt x="298" y="124"/>
                </a:cubicBezTo>
                <a:cubicBezTo>
                  <a:pt x="298" y="122"/>
                  <a:pt x="300" y="120"/>
                  <a:pt x="302" y="119"/>
                </a:cubicBezTo>
                <a:cubicBezTo>
                  <a:pt x="302" y="118"/>
                  <a:pt x="302" y="117"/>
                  <a:pt x="303" y="116"/>
                </a:cubicBezTo>
                <a:cubicBezTo>
                  <a:pt x="304" y="116"/>
                  <a:pt x="304" y="115"/>
                  <a:pt x="304" y="114"/>
                </a:cubicBezTo>
                <a:cubicBezTo>
                  <a:pt x="304" y="113"/>
                  <a:pt x="304" y="113"/>
                  <a:pt x="305" y="113"/>
                </a:cubicBezTo>
                <a:cubicBezTo>
                  <a:pt x="304" y="110"/>
                  <a:pt x="306" y="110"/>
                  <a:pt x="306" y="107"/>
                </a:cubicBezTo>
                <a:cubicBezTo>
                  <a:pt x="306" y="107"/>
                  <a:pt x="306" y="106"/>
                  <a:pt x="307" y="107"/>
                </a:cubicBezTo>
                <a:cubicBezTo>
                  <a:pt x="307" y="104"/>
                  <a:pt x="307" y="104"/>
                  <a:pt x="307" y="104"/>
                </a:cubicBezTo>
                <a:cubicBezTo>
                  <a:pt x="307" y="103"/>
                  <a:pt x="308" y="103"/>
                  <a:pt x="308" y="102"/>
                </a:cubicBezTo>
                <a:cubicBezTo>
                  <a:pt x="308" y="101"/>
                  <a:pt x="309" y="101"/>
                  <a:pt x="309" y="100"/>
                </a:cubicBezTo>
                <a:cubicBezTo>
                  <a:pt x="309" y="100"/>
                  <a:pt x="308" y="98"/>
                  <a:pt x="309" y="98"/>
                </a:cubicBezTo>
                <a:cubicBezTo>
                  <a:pt x="309" y="98"/>
                  <a:pt x="310" y="98"/>
                  <a:pt x="310" y="98"/>
                </a:cubicBezTo>
                <a:cubicBezTo>
                  <a:pt x="310" y="97"/>
                  <a:pt x="310" y="93"/>
                  <a:pt x="310" y="92"/>
                </a:cubicBezTo>
                <a:cubicBezTo>
                  <a:pt x="310" y="92"/>
                  <a:pt x="309" y="92"/>
                  <a:pt x="309" y="92"/>
                </a:cubicBezTo>
                <a:cubicBezTo>
                  <a:pt x="308" y="91"/>
                  <a:pt x="309" y="90"/>
                  <a:pt x="309" y="89"/>
                </a:cubicBezTo>
                <a:cubicBezTo>
                  <a:pt x="308" y="87"/>
                  <a:pt x="307" y="86"/>
                  <a:pt x="307" y="84"/>
                </a:cubicBezTo>
                <a:cubicBezTo>
                  <a:pt x="306" y="83"/>
                  <a:pt x="307" y="81"/>
                  <a:pt x="304" y="82"/>
                </a:cubicBezTo>
                <a:cubicBezTo>
                  <a:pt x="305" y="79"/>
                  <a:pt x="303" y="80"/>
                  <a:pt x="303" y="77"/>
                </a:cubicBezTo>
                <a:cubicBezTo>
                  <a:pt x="302" y="78"/>
                  <a:pt x="301" y="78"/>
                  <a:pt x="300" y="79"/>
                </a:cubicBezTo>
                <a:cubicBezTo>
                  <a:pt x="298" y="78"/>
                  <a:pt x="295" y="79"/>
                  <a:pt x="293" y="78"/>
                </a:cubicBezTo>
                <a:cubicBezTo>
                  <a:pt x="293" y="78"/>
                  <a:pt x="293" y="77"/>
                  <a:pt x="293" y="77"/>
                </a:cubicBezTo>
                <a:cubicBezTo>
                  <a:pt x="292" y="77"/>
                  <a:pt x="291" y="77"/>
                  <a:pt x="291" y="76"/>
                </a:cubicBezTo>
                <a:cubicBezTo>
                  <a:pt x="290" y="76"/>
                  <a:pt x="290" y="75"/>
                  <a:pt x="289" y="75"/>
                </a:cubicBezTo>
                <a:cubicBezTo>
                  <a:pt x="289" y="74"/>
                  <a:pt x="288" y="73"/>
                  <a:pt x="286" y="73"/>
                </a:cubicBezTo>
                <a:cubicBezTo>
                  <a:pt x="286" y="70"/>
                  <a:pt x="289" y="71"/>
                  <a:pt x="288" y="68"/>
                </a:cubicBezTo>
                <a:cubicBezTo>
                  <a:pt x="288" y="66"/>
                  <a:pt x="285" y="66"/>
                  <a:pt x="285" y="65"/>
                </a:cubicBezTo>
                <a:cubicBezTo>
                  <a:pt x="285" y="64"/>
                  <a:pt x="284" y="64"/>
                  <a:pt x="284" y="64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1" y="57"/>
                  <a:pt x="281" y="57"/>
                  <a:pt x="278" y="57"/>
                </a:cubicBezTo>
                <a:cubicBezTo>
                  <a:pt x="278" y="58"/>
                  <a:pt x="277" y="58"/>
                  <a:pt x="276" y="58"/>
                </a:cubicBezTo>
                <a:cubicBezTo>
                  <a:pt x="276" y="60"/>
                  <a:pt x="275" y="60"/>
                  <a:pt x="274" y="60"/>
                </a:cubicBezTo>
                <a:cubicBezTo>
                  <a:pt x="274" y="59"/>
                  <a:pt x="273" y="60"/>
                  <a:pt x="273" y="59"/>
                </a:cubicBezTo>
                <a:cubicBezTo>
                  <a:pt x="273" y="59"/>
                  <a:pt x="273" y="58"/>
                  <a:pt x="273" y="57"/>
                </a:cubicBezTo>
                <a:cubicBezTo>
                  <a:pt x="273" y="57"/>
                  <a:pt x="271" y="57"/>
                  <a:pt x="271" y="57"/>
                </a:cubicBezTo>
                <a:cubicBezTo>
                  <a:pt x="271" y="56"/>
                  <a:pt x="271" y="55"/>
                  <a:pt x="271" y="55"/>
                </a:cubicBezTo>
                <a:cubicBezTo>
                  <a:pt x="271" y="55"/>
                  <a:pt x="270" y="55"/>
                  <a:pt x="270" y="55"/>
                </a:cubicBezTo>
                <a:cubicBezTo>
                  <a:pt x="270" y="55"/>
                  <a:pt x="270" y="54"/>
                  <a:pt x="270" y="54"/>
                </a:cubicBezTo>
                <a:cubicBezTo>
                  <a:pt x="270" y="53"/>
                  <a:pt x="270" y="53"/>
                  <a:pt x="269" y="52"/>
                </a:cubicBezTo>
                <a:cubicBezTo>
                  <a:pt x="267" y="51"/>
                  <a:pt x="265" y="50"/>
                  <a:pt x="262" y="49"/>
                </a:cubicBezTo>
                <a:cubicBezTo>
                  <a:pt x="262" y="48"/>
                  <a:pt x="262" y="47"/>
                  <a:pt x="262" y="47"/>
                </a:cubicBezTo>
                <a:cubicBezTo>
                  <a:pt x="262" y="46"/>
                  <a:pt x="261" y="44"/>
                  <a:pt x="261" y="44"/>
                </a:cubicBezTo>
                <a:cubicBezTo>
                  <a:pt x="260" y="42"/>
                  <a:pt x="258" y="42"/>
                  <a:pt x="259" y="40"/>
                </a:cubicBezTo>
                <a:cubicBezTo>
                  <a:pt x="257" y="40"/>
                  <a:pt x="256" y="42"/>
                  <a:pt x="254" y="42"/>
                </a:cubicBezTo>
                <a:cubicBezTo>
                  <a:pt x="254" y="43"/>
                  <a:pt x="253" y="43"/>
                  <a:pt x="252" y="43"/>
                </a:cubicBezTo>
                <a:cubicBezTo>
                  <a:pt x="251" y="43"/>
                  <a:pt x="251" y="44"/>
                  <a:pt x="251" y="45"/>
                </a:cubicBezTo>
                <a:cubicBezTo>
                  <a:pt x="250" y="45"/>
                  <a:pt x="250" y="44"/>
                  <a:pt x="250" y="43"/>
                </a:cubicBezTo>
                <a:cubicBezTo>
                  <a:pt x="248" y="44"/>
                  <a:pt x="248" y="42"/>
                  <a:pt x="245" y="42"/>
                </a:cubicBezTo>
                <a:cubicBezTo>
                  <a:pt x="245" y="40"/>
                  <a:pt x="249" y="42"/>
                  <a:pt x="250" y="41"/>
                </a:cubicBezTo>
                <a:cubicBezTo>
                  <a:pt x="252" y="42"/>
                  <a:pt x="252" y="40"/>
                  <a:pt x="253" y="40"/>
                </a:cubicBezTo>
                <a:cubicBezTo>
                  <a:pt x="253" y="39"/>
                  <a:pt x="252" y="39"/>
                  <a:pt x="251" y="39"/>
                </a:cubicBezTo>
                <a:cubicBezTo>
                  <a:pt x="249" y="39"/>
                  <a:pt x="249" y="38"/>
                  <a:pt x="248" y="38"/>
                </a:cubicBezTo>
                <a:cubicBezTo>
                  <a:pt x="245" y="38"/>
                  <a:pt x="244" y="37"/>
                  <a:pt x="242" y="37"/>
                </a:cubicBezTo>
                <a:cubicBezTo>
                  <a:pt x="240" y="37"/>
                  <a:pt x="241" y="39"/>
                  <a:pt x="240" y="40"/>
                </a:cubicBezTo>
                <a:cubicBezTo>
                  <a:pt x="240" y="40"/>
                  <a:pt x="238" y="40"/>
                  <a:pt x="238" y="41"/>
                </a:cubicBezTo>
                <a:cubicBezTo>
                  <a:pt x="238" y="41"/>
                  <a:pt x="238" y="42"/>
                  <a:pt x="238" y="42"/>
                </a:cubicBezTo>
                <a:cubicBezTo>
                  <a:pt x="237" y="44"/>
                  <a:pt x="234" y="44"/>
                  <a:pt x="235" y="48"/>
                </a:cubicBezTo>
                <a:cubicBezTo>
                  <a:pt x="232" y="49"/>
                  <a:pt x="230" y="51"/>
                  <a:pt x="228" y="53"/>
                </a:cubicBezTo>
                <a:cubicBezTo>
                  <a:pt x="224" y="53"/>
                  <a:pt x="224" y="53"/>
                  <a:pt x="224" y="53"/>
                </a:cubicBezTo>
                <a:cubicBezTo>
                  <a:pt x="223" y="53"/>
                  <a:pt x="223" y="55"/>
                  <a:pt x="221" y="55"/>
                </a:cubicBezTo>
                <a:cubicBezTo>
                  <a:pt x="217" y="54"/>
                  <a:pt x="214" y="55"/>
                  <a:pt x="212" y="57"/>
                </a:cubicBezTo>
                <a:cubicBezTo>
                  <a:pt x="211" y="57"/>
                  <a:pt x="211" y="59"/>
                  <a:pt x="210" y="60"/>
                </a:cubicBezTo>
                <a:cubicBezTo>
                  <a:pt x="209" y="60"/>
                  <a:pt x="209" y="61"/>
                  <a:pt x="210" y="61"/>
                </a:cubicBezTo>
                <a:cubicBezTo>
                  <a:pt x="210" y="62"/>
                  <a:pt x="209" y="62"/>
                  <a:pt x="209" y="63"/>
                </a:cubicBezTo>
                <a:cubicBezTo>
                  <a:pt x="206" y="62"/>
                  <a:pt x="206" y="64"/>
                  <a:pt x="203" y="64"/>
                </a:cubicBezTo>
                <a:cubicBezTo>
                  <a:pt x="203" y="67"/>
                  <a:pt x="206" y="66"/>
                  <a:pt x="206" y="67"/>
                </a:cubicBezTo>
                <a:cubicBezTo>
                  <a:pt x="206" y="68"/>
                  <a:pt x="206" y="68"/>
                  <a:pt x="205" y="68"/>
                </a:cubicBezTo>
                <a:cubicBezTo>
                  <a:pt x="205" y="68"/>
                  <a:pt x="204" y="68"/>
                  <a:pt x="203" y="68"/>
                </a:cubicBezTo>
                <a:cubicBezTo>
                  <a:pt x="203" y="68"/>
                  <a:pt x="204" y="67"/>
                  <a:pt x="203" y="67"/>
                </a:cubicBezTo>
                <a:cubicBezTo>
                  <a:pt x="203" y="67"/>
                  <a:pt x="203" y="67"/>
                  <a:pt x="203" y="67"/>
                </a:cubicBezTo>
                <a:cubicBezTo>
                  <a:pt x="202" y="67"/>
                  <a:pt x="203" y="66"/>
                  <a:pt x="203" y="66"/>
                </a:cubicBezTo>
                <a:cubicBezTo>
                  <a:pt x="202" y="66"/>
                  <a:pt x="201" y="67"/>
                  <a:pt x="201" y="66"/>
                </a:cubicBezTo>
                <a:cubicBezTo>
                  <a:pt x="201" y="66"/>
                  <a:pt x="201" y="65"/>
                  <a:pt x="200" y="66"/>
                </a:cubicBezTo>
                <a:cubicBezTo>
                  <a:pt x="200" y="65"/>
                  <a:pt x="199" y="65"/>
                  <a:pt x="198" y="65"/>
                </a:cubicBezTo>
                <a:cubicBezTo>
                  <a:pt x="198" y="64"/>
                  <a:pt x="198" y="64"/>
                  <a:pt x="197" y="64"/>
                </a:cubicBezTo>
                <a:cubicBezTo>
                  <a:pt x="196" y="63"/>
                  <a:pt x="196" y="63"/>
                  <a:pt x="195" y="63"/>
                </a:cubicBezTo>
                <a:cubicBezTo>
                  <a:pt x="190" y="62"/>
                  <a:pt x="190" y="66"/>
                  <a:pt x="186" y="66"/>
                </a:cubicBezTo>
                <a:cubicBezTo>
                  <a:pt x="187" y="64"/>
                  <a:pt x="187" y="63"/>
                  <a:pt x="186" y="62"/>
                </a:cubicBezTo>
                <a:cubicBezTo>
                  <a:pt x="185" y="62"/>
                  <a:pt x="184" y="61"/>
                  <a:pt x="184" y="59"/>
                </a:cubicBezTo>
                <a:cubicBezTo>
                  <a:pt x="185" y="60"/>
                  <a:pt x="185" y="58"/>
                  <a:pt x="186" y="58"/>
                </a:cubicBezTo>
                <a:cubicBezTo>
                  <a:pt x="186" y="59"/>
                  <a:pt x="187" y="59"/>
                  <a:pt x="187" y="59"/>
                </a:cubicBezTo>
                <a:cubicBezTo>
                  <a:pt x="188" y="59"/>
                  <a:pt x="187" y="59"/>
                  <a:pt x="187" y="58"/>
                </a:cubicBezTo>
                <a:cubicBezTo>
                  <a:pt x="188" y="58"/>
                  <a:pt x="188" y="59"/>
                  <a:pt x="188" y="58"/>
                </a:cubicBezTo>
                <a:cubicBezTo>
                  <a:pt x="188" y="58"/>
                  <a:pt x="188" y="58"/>
                  <a:pt x="188" y="57"/>
                </a:cubicBezTo>
                <a:cubicBezTo>
                  <a:pt x="190" y="57"/>
                  <a:pt x="191" y="58"/>
                  <a:pt x="192" y="57"/>
                </a:cubicBezTo>
                <a:cubicBezTo>
                  <a:pt x="193" y="57"/>
                  <a:pt x="193" y="55"/>
                  <a:pt x="193" y="55"/>
                </a:cubicBezTo>
                <a:cubicBezTo>
                  <a:pt x="193" y="55"/>
                  <a:pt x="194" y="54"/>
                  <a:pt x="194" y="54"/>
                </a:cubicBezTo>
                <a:cubicBezTo>
                  <a:pt x="194" y="53"/>
                  <a:pt x="195" y="52"/>
                  <a:pt x="195" y="51"/>
                </a:cubicBezTo>
                <a:cubicBezTo>
                  <a:pt x="196" y="49"/>
                  <a:pt x="195" y="46"/>
                  <a:pt x="195" y="44"/>
                </a:cubicBezTo>
                <a:cubicBezTo>
                  <a:pt x="196" y="42"/>
                  <a:pt x="193" y="43"/>
                  <a:pt x="193" y="41"/>
                </a:cubicBezTo>
                <a:cubicBezTo>
                  <a:pt x="188" y="41"/>
                  <a:pt x="185" y="43"/>
                  <a:pt x="181" y="43"/>
                </a:cubicBezTo>
                <a:cubicBezTo>
                  <a:pt x="178" y="43"/>
                  <a:pt x="177" y="41"/>
                  <a:pt x="175" y="41"/>
                </a:cubicBezTo>
                <a:cubicBezTo>
                  <a:pt x="174" y="40"/>
                  <a:pt x="173" y="39"/>
                  <a:pt x="172" y="39"/>
                </a:cubicBezTo>
                <a:cubicBezTo>
                  <a:pt x="171" y="39"/>
                  <a:pt x="171" y="38"/>
                  <a:pt x="170" y="38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66" y="39"/>
                  <a:pt x="164" y="38"/>
                  <a:pt x="164" y="40"/>
                </a:cubicBezTo>
                <a:cubicBezTo>
                  <a:pt x="163" y="39"/>
                  <a:pt x="164" y="38"/>
                  <a:pt x="164" y="37"/>
                </a:cubicBezTo>
                <a:cubicBezTo>
                  <a:pt x="163" y="37"/>
                  <a:pt x="164" y="36"/>
                  <a:pt x="163" y="35"/>
                </a:cubicBezTo>
                <a:cubicBezTo>
                  <a:pt x="163" y="35"/>
                  <a:pt x="162" y="35"/>
                  <a:pt x="162" y="34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6"/>
                  <a:pt x="154" y="37"/>
                  <a:pt x="152" y="37"/>
                </a:cubicBezTo>
                <a:cubicBezTo>
                  <a:pt x="152" y="36"/>
                  <a:pt x="153" y="34"/>
                  <a:pt x="155" y="34"/>
                </a:cubicBezTo>
                <a:cubicBezTo>
                  <a:pt x="156" y="32"/>
                  <a:pt x="158" y="33"/>
                  <a:pt x="159" y="3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59" y="27"/>
                  <a:pt x="159" y="26"/>
                  <a:pt x="160" y="25"/>
                </a:cubicBezTo>
                <a:cubicBezTo>
                  <a:pt x="159" y="24"/>
                  <a:pt x="159" y="21"/>
                  <a:pt x="158" y="19"/>
                </a:cubicBezTo>
                <a:cubicBezTo>
                  <a:pt x="158" y="18"/>
                  <a:pt x="156" y="19"/>
                  <a:pt x="156" y="17"/>
                </a:cubicBezTo>
                <a:cubicBezTo>
                  <a:pt x="153" y="18"/>
                  <a:pt x="153" y="14"/>
                  <a:pt x="149" y="16"/>
                </a:cubicBezTo>
                <a:cubicBezTo>
                  <a:pt x="149" y="14"/>
                  <a:pt x="148" y="13"/>
                  <a:pt x="146" y="13"/>
                </a:cubicBezTo>
                <a:cubicBezTo>
                  <a:pt x="146" y="12"/>
                  <a:pt x="147" y="10"/>
                  <a:pt x="145" y="10"/>
                </a:cubicBezTo>
                <a:cubicBezTo>
                  <a:pt x="144" y="11"/>
                  <a:pt x="142" y="11"/>
                  <a:pt x="142" y="13"/>
                </a:cubicBezTo>
                <a:cubicBezTo>
                  <a:pt x="140" y="12"/>
                  <a:pt x="137" y="12"/>
                  <a:pt x="135" y="10"/>
                </a:cubicBezTo>
                <a:cubicBezTo>
                  <a:pt x="129" y="10"/>
                  <a:pt x="129" y="10"/>
                  <a:pt x="129" y="10"/>
                </a:cubicBezTo>
                <a:cubicBezTo>
                  <a:pt x="128" y="10"/>
                  <a:pt x="127" y="10"/>
                  <a:pt x="127" y="10"/>
                </a:cubicBezTo>
                <a:cubicBezTo>
                  <a:pt x="127" y="10"/>
                  <a:pt x="127" y="9"/>
                  <a:pt x="127" y="9"/>
                </a:cubicBezTo>
                <a:cubicBezTo>
                  <a:pt x="127" y="9"/>
                  <a:pt x="126" y="9"/>
                  <a:pt x="126" y="9"/>
                </a:cubicBezTo>
                <a:cubicBezTo>
                  <a:pt x="126" y="9"/>
                  <a:pt x="126" y="8"/>
                  <a:pt x="126" y="8"/>
                </a:cubicBezTo>
                <a:cubicBezTo>
                  <a:pt x="125" y="8"/>
                  <a:pt x="123" y="9"/>
                  <a:pt x="123" y="8"/>
                </a:cubicBezTo>
                <a:cubicBezTo>
                  <a:pt x="114" y="8"/>
                  <a:pt x="114" y="8"/>
                  <a:pt x="114" y="8"/>
                </a:cubicBezTo>
                <a:cubicBezTo>
                  <a:pt x="114" y="8"/>
                  <a:pt x="114" y="9"/>
                  <a:pt x="113" y="8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6"/>
                  <a:pt x="107" y="6"/>
                  <a:pt x="107" y="4"/>
                </a:cubicBezTo>
                <a:cubicBezTo>
                  <a:pt x="107" y="3"/>
                  <a:pt x="108" y="3"/>
                  <a:pt x="108" y="2"/>
                </a:cubicBezTo>
                <a:cubicBezTo>
                  <a:pt x="108" y="2"/>
                  <a:pt x="107" y="2"/>
                  <a:pt x="107" y="1"/>
                </a:cubicBezTo>
                <a:cubicBezTo>
                  <a:pt x="107" y="1"/>
                  <a:pt x="107" y="1"/>
                  <a:pt x="107" y="0"/>
                </a:cubicBezTo>
                <a:cubicBezTo>
                  <a:pt x="105" y="0"/>
                  <a:pt x="105" y="2"/>
                  <a:pt x="105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4" y="5"/>
                  <a:pt x="104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1" y="7"/>
                  <a:pt x="101" y="7"/>
                  <a:pt x="102" y="10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10"/>
                  <a:pt x="102" y="11"/>
                  <a:pt x="102" y="11"/>
                </a:cubicBezTo>
                <a:cubicBezTo>
                  <a:pt x="102" y="13"/>
                  <a:pt x="100" y="14"/>
                  <a:pt x="101" y="15"/>
                </a:cubicBezTo>
                <a:cubicBezTo>
                  <a:pt x="101" y="15"/>
                  <a:pt x="101" y="15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0" y="17"/>
                  <a:pt x="100" y="17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3" y="20"/>
                  <a:pt x="104" y="18"/>
                  <a:pt x="104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6"/>
                  <a:pt x="104" y="15"/>
                  <a:pt x="104" y="15"/>
                </a:cubicBezTo>
                <a:cubicBezTo>
                  <a:pt x="105" y="15"/>
                  <a:pt x="103" y="13"/>
                  <a:pt x="104" y="13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6" y="13"/>
                  <a:pt x="106" y="10"/>
                  <a:pt x="108" y="11"/>
                </a:cubicBezTo>
                <a:cubicBezTo>
                  <a:pt x="108" y="11"/>
                  <a:pt x="108" y="11"/>
                  <a:pt x="109" y="11"/>
                </a:cubicBezTo>
                <a:cubicBezTo>
                  <a:pt x="109" y="11"/>
                  <a:pt x="110" y="11"/>
                  <a:pt x="110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3" y="9"/>
                  <a:pt x="113" y="14"/>
                  <a:pt x="114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4" y="20"/>
                  <a:pt x="114" y="22"/>
                  <a:pt x="112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0" y="23"/>
                  <a:pt x="108" y="24"/>
                  <a:pt x="109" y="26"/>
                </a:cubicBezTo>
                <a:cubicBezTo>
                  <a:pt x="110" y="27"/>
                  <a:pt x="111" y="24"/>
                  <a:pt x="113" y="25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4" y="25"/>
                  <a:pt x="115" y="25"/>
                  <a:pt x="116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3"/>
                  <a:pt x="117" y="24"/>
                  <a:pt x="118" y="23"/>
                </a:cubicBezTo>
                <a:cubicBezTo>
                  <a:pt x="116" y="25"/>
                  <a:pt x="120" y="25"/>
                  <a:pt x="119" y="27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9"/>
                  <a:pt x="119" y="29"/>
                  <a:pt x="118" y="29"/>
                </a:cubicBezTo>
                <a:cubicBezTo>
                  <a:pt x="117" y="30"/>
                  <a:pt x="119" y="31"/>
                  <a:pt x="120" y="31"/>
                </a:cubicBezTo>
                <a:cubicBezTo>
                  <a:pt x="120" y="32"/>
                  <a:pt x="116" y="31"/>
                  <a:pt x="118" y="34"/>
                </a:cubicBezTo>
                <a:cubicBezTo>
                  <a:pt x="118" y="34"/>
                  <a:pt x="118" y="35"/>
                  <a:pt x="118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9" y="35"/>
                  <a:pt x="120" y="35"/>
                  <a:pt x="121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2" y="35"/>
                  <a:pt x="123" y="35"/>
                  <a:pt x="123" y="35"/>
                </a:cubicBezTo>
                <a:cubicBezTo>
                  <a:pt x="123" y="34"/>
                  <a:pt x="125" y="34"/>
                  <a:pt x="125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6"/>
                  <a:pt x="123" y="36"/>
                  <a:pt x="122" y="36"/>
                </a:cubicBezTo>
                <a:cubicBezTo>
                  <a:pt x="122" y="36"/>
                  <a:pt x="122" y="36"/>
                  <a:pt x="122" y="36"/>
                </a:cubicBezTo>
                <a:cubicBezTo>
                  <a:pt x="120" y="35"/>
                  <a:pt x="119" y="38"/>
                  <a:pt x="117" y="3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6" y="37"/>
                  <a:pt x="116" y="38"/>
                  <a:pt x="115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0" y="38"/>
                  <a:pt x="109" y="39"/>
                  <a:pt x="109" y="41"/>
                </a:cubicBezTo>
                <a:cubicBezTo>
                  <a:pt x="109" y="41"/>
                  <a:pt x="109" y="42"/>
                  <a:pt x="108" y="41"/>
                </a:cubicBezTo>
                <a:cubicBezTo>
                  <a:pt x="107" y="46"/>
                  <a:pt x="110" y="46"/>
                  <a:pt x="113" y="46"/>
                </a:cubicBezTo>
                <a:cubicBezTo>
                  <a:pt x="113" y="45"/>
                  <a:pt x="113" y="45"/>
                  <a:pt x="114" y="45"/>
                </a:cubicBezTo>
                <a:cubicBezTo>
                  <a:pt x="115" y="45"/>
                  <a:pt x="115" y="46"/>
                  <a:pt x="116" y="46"/>
                </a:cubicBezTo>
                <a:cubicBezTo>
                  <a:pt x="116" y="49"/>
                  <a:pt x="114" y="49"/>
                  <a:pt x="115" y="52"/>
                </a:cubicBezTo>
                <a:cubicBezTo>
                  <a:pt x="115" y="55"/>
                  <a:pt x="120" y="53"/>
                  <a:pt x="120" y="56"/>
                </a:cubicBezTo>
                <a:cubicBezTo>
                  <a:pt x="120" y="58"/>
                  <a:pt x="118" y="57"/>
                  <a:pt x="117" y="57"/>
                </a:cubicBezTo>
                <a:cubicBezTo>
                  <a:pt x="115" y="57"/>
                  <a:pt x="115" y="58"/>
                  <a:pt x="114" y="58"/>
                </a:cubicBezTo>
                <a:cubicBezTo>
                  <a:pt x="114" y="59"/>
                  <a:pt x="114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1"/>
                  <a:pt x="114" y="64"/>
                  <a:pt x="116" y="64"/>
                </a:cubicBezTo>
                <a:cubicBezTo>
                  <a:pt x="116" y="64"/>
                  <a:pt x="116" y="65"/>
                  <a:pt x="116" y="65"/>
                </a:cubicBezTo>
                <a:cubicBezTo>
                  <a:pt x="117" y="65"/>
                  <a:pt x="118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2" y="67"/>
                  <a:pt x="122" y="68"/>
                  <a:pt x="123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5" y="69"/>
                  <a:pt x="124" y="69"/>
                  <a:pt x="123" y="70"/>
                </a:cubicBezTo>
                <a:cubicBezTo>
                  <a:pt x="121" y="72"/>
                  <a:pt x="117" y="70"/>
                  <a:pt x="114" y="70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0" y="70"/>
                  <a:pt x="109" y="69"/>
                  <a:pt x="108" y="68"/>
                </a:cubicBezTo>
                <a:cubicBezTo>
                  <a:pt x="108" y="67"/>
                  <a:pt x="107" y="68"/>
                  <a:pt x="107" y="68"/>
                </a:cubicBezTo>
                <a:cubicBezTo>
                  <a:pt x="106" y="69"/>
                  <a:pt x="105" y="70"/>
                  <a:pt x="104" y="71"/>
                </a:cubicBezTo>
                <a:cubicBezTo>
                  <a:pt x="103" y="71"/>
                  <a:pt x="104" y="73"/>
                  <a:pt x="103" y="73"/>
                </a:cubicBezTo>
                <a:cubicBezTo>
                  <a:pt x="102" y="73"/>
                  <a:pt x="102" y="74"/>
                  <a:pt x="102" y="74"/>
                </a:cubicBezTo>
                <a:cubicBezTo>
                  <a:pt x="102" y="77"/>
                  <a:pt x="102" y="80"/>
                  <a:pt x="104" y="82"/>
                </a:cubicBezTo>
                <a:cubicBezTo>
                  <a:pt x="103" y="84"/>
                  <a:pt x="104" y="84"/>
                  <a:pt x="104" y="85"/>
                </a:cubicBezTo>
                <a:cubicBezTo>
                  <a:pt x="102" y="85"/>
                  <a:pt x="102" y="84"/>
                  <a:pt x="100" y="83"/>
                </a:cubicBezTo>
                <a:cubicBezTo>
                  <a:pt x="99" y="83"/>
                  <a:pt x="99" y="82"/>
                  <a:pt x="98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1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5" y="84"/>
                  <a:pt x="91" y="85"/>
                  <a:pt x="94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8"/>
                  <a:pt x="94" y="88"/>
                  <a:pt x="95" y="88"/>
                </a:cubicBezTo>
                <a:cubicBezTo>
                  <a:pt x="96" y="88"/>
                  <a:pt x="95" y="89"/>
                  <a:pt x="96" y="90"/>
                </a:cubicBezTo>
                <a:cubicBezTo>
                  <a:pt x="95" y="91"/>
                  <a:pt x="94" y="91"/>
                  <a:pt x="94" y="92"/>
                </a:cubicBezTo>
                <a:cubicBezTo>
                  <a:pt x="91" y="92"/>
                  <a:pt x="90" y="91"/>
                  <a:pt x="90" y="88"/>
                </a:cubicBezTo>
                <a:cubicBezTo>
                  <a:pt x="90" y="81"/>
                  <a:pt x="90" y="81"/>
                  <a:pt x="90" y="81"/>
                </a:cubicBezTo>
                <a:cubicBezTo>
                  <a:pt x="89" y="79"/>
                  <a:pt x="89" y="77"/>
                  <a:pt x="88" y="75"/>
                </a:cubicBezTo>
                <a:cubicBezTo>
                  <a:pt x="87" y="75"/>
                  <a:pt x="86" y="75"/>
                  <a:pt x="86" y="74"/>
                </a:cubicBezTo>
                <a:cubicBezTo>
                  <a:pt x="84" y="75"/>
                  <a:pt x="80" y="74"/>
                  <a:pt x="77" y="74"/>
                </a:cubicBezTo>
                <a:cubicBezTo>
                  <a:pt x="75" y="74"/>
                  <a:pt x="75" y="76"/>
                  <a:pt x="73" y="75"/>
                </a:cubicBezTo>
                <a:cubicBezTo>
                  <a:pt x="72" y="75"/>
                  <a:pt x="71" y="75"/>
                  <a:pt x="71" y="76"/>
                </a:cubicBezTo>
                <a:cubicBezTo>
                  <a:pt x="69" y="76"/>
                  <a:pt x="69" y="76"/>
                  <a:pt x="69" y="76"/>
                </a:cubicBezTo>
                <a:cubicBezTo>
                  <a:pt x="68" y="76"/>
                  <a:pt x="68" y="76"/>
                  <a:pt x="68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59" y="76"/>
                  <a:pt x="58" y="78"/>
                  <a:pt x="55" y="79"/>
                </a:cubicBezTo>
                <a:cubicBezTo>
                  <a:pt x="55" y="80"/>
                  <a:pt x="54" y="81"/>
                  <a:pt x="54" y="83"/>
                </a:cubicBezTo>
                <a:cubicBezTo>
                  <a:pt x="53" y="84"/>
                  <a:pt x="53" y="85"/>
                  <a:pt x="52" y="85"/>
                </a:cubicBezTo>
                <a:cubicBezTo>
                  <a:pt x="51" y="86"/>
                  <a:pt x="50" y="86"/>
                  <a:pt x="50" y="87"/>
                </a:cubicBezTo>
                <a:cubicBezTo>
                  <a:pt x="49" y="90"/>
                  <a:pt x="50" y="91"/>
                  <a:pt x="51" y="92"/>
                </a:cubicBezTo>
                <a:cubicBezTo>
                  <a:pt x="51" y="92"/>
                  <a:pt x="52" y="93"/>
                  <a:pt x="52" y="93"/>
                </a:cubicBezTo>
                <a:cubicBezTo>
                  <a:pt x="53" y="93"/>
                  <a:pt x="54" y="94"/>
                  <a:pt x="55" y="95"/>
                </a:cubicBezTo>
                <a:cubicBezTo>
                  <a:pt x="55" y="95"/>
                  <a:pt x="55" y="95"/>
                  <a:pt x="56" y="95"/>
                </a:cubicBezTo>
                <a:cubicBezTo>
                  <a:pt x="56" y="97"/>
                  <a:pt x="59" y="96"/>
                  <a:pt x="58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99"/>
                  <a:pt x="59" y="100"/>
                  <a:pt x="59" y="100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7" y="116"/>
                  <a:pt x="58" y="118"/>
                  <a:pt x="56" y="118"/>
                </a:cubicBezTo>
                <a:cubicBezTo>
                  <a:pt x="55" y="119"/>
                  <a:pt x="55" y="121"/>
                  <a:pt x="54" y="122"/>
                </a:cubicBezTo>
                <a:cubicBezTo>
                  <a:pt x="54" y="126"/>
                  <a:pt x="51" y="127"/>
                  <a:pt x="52" y="132"/>
                </a:cubicBezTo>
                <a:cubicBezTo>
                  <a:pt x="50" y="133"/>
                  <a:pt x="52" y="136"/>
                  <a:pt x="49" y="136"/>
                </a:cubicBezTo>
                <a:cubicBezTo>
                  <a:pt x="46" y="136"/>
                  <a:pt x="41" y="137"/>
                  <a:pt x="38" y="135"/>
                </a:cubicBezTo>
                <a:cubicBezTo>
                  <a:pt x="38" y="135"/>
                  <a:pt x="38" y="136"/>
                  <a:pt x="38" y="136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36"/>
                  <a:pt x="38" y="136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8"/>
                  <a:pt x="38" y="138"/>
                  <a:pt x="38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40" y="140"/>
                  <a:pt x="40" y="143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3" y="142"/>
                  <a:pt x="44" y="142"/>
                  <a:pt x="44" y="142"/>
                </a:cubicBezTo>
                <a:cubicBezTo>
                  <a:pt x="45" y="142"/>
                  <a:pt x="45" y="142"/>
                  <a:pt x="45" y="142"/>
                </a:cubicBezTo>
                <a:cubicBezTo>
                  <a:pt x="46" y="142"/>
                  <a:pt x="46" y="143"/>
                  <a:pt x="47" y="144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48" y="145"/>
                  <a:pt x="50" y="145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51"/>
                  <a:pt x="51" y="154"/>
                  <a:pt x="49" y="156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55"/>
                  <a:pt x="46" y="156"/>
                  <a:pt x="46" y="156"/>
                </a:cubicBezTo>
                <a:cubicBezTo>
                  <a:pt x="45" y="158"/>
                  <a:pt x="44" y="158"/>
                  <a:pt x="43" y="158"/>
                </a:cubicBezTo>
                <a:cubicBezTo>
                  <a:pt x="42" y="161"/>
                  <a:pt x="39" y="162"/>
                  <a:pt x="36" y="164"/>
                </a:cubicBezTo>
                <a:cubicBezTo>
                  <a:pt x="36" y="165"/>
                  <a:pt x="33" y="165"/>
                  <a:pt x="33" y="167"/>
                </a:cubicBezTo>
                <a:cubicBezTo>
                  <a:pt x="33" y="170"/>
                  <a:pt x="34" y="171"/>
                  <a:pt x="36" y="172"/>
                </a:cubicBezTo>
                <a:cubicBezTo>
                  <a:pt x="34" y="175"/>
                  <a:pt x="28" y="177"/>
                  <a:pt x="23" y="176"/>
                </a:cubicBezTo>
                <a:cubicBezTo>
                  <a:pt x="23" y="176"/>
                  <a:pt x="22" y="176"/>
                  <a:pt x="21" y="176"/>
                </a:cubicBezTo>
                <a:cubicBezTo>
                  <a:pt x="21" y="176"/>
                  <a:pt x="22" y="175"/>
                  <a:pt x="21" y="175"/>
                </a:cubicBezTo>
                <a:cubicBezTo>
                  <a:pt x="21" y="175"/>
                  <a:pt x="20" y="175"/>
                  <a:pt x="19" y="175"/>
                </a:cubicBezTo>
                <a:cubicBezTo>
                  <a:pt x="18" y="175"/>
                  <a:pt x="16" y="174"/>
                  <a:pt x="16" y="173"/>
                </a:cubicBezTo>
                <a:cubicBezTo>
                  <a:pt x="16" y="173"/>
                  <a:pt x="16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3" y="175"/>
                  <a:pt x="13" y="176"/>
                  <a:pt x="12" y="176"/>
                </a:cubicBezTo>
                <a:cubicBezTo>
                  <a:pt x="12" y="176"/>
                  <a:pt x="12" y="177"/>
                  <a:pt x="12" y="177"/>
                </a:cubicBezTo>
                <a:cubicBezTo>
                  <a:pt x="12" y="178"/>
                  <a:pt x="10" y="178"/>
                  <a:pt x="9" y="179"/>
                </a:cubicBezTo>
                <a:cubicBezTo>
                  <a:pt x="8" y="179"/>
                  <a:pt x="8" y="179"/>
                  <a:pt x="7" y="180"/>
                </a:cubicBezTo>
                <a:cubicBezTo>
                  <a:pt x="7" y="180"/>
                  <a:pt x="6" y="180"/>
                  <a:pt x="6" y="181"/>
                </a:cubicBezTo>
                <a:cubicBezTo>
                  <a:pt x="6" y="181"/>
                  <a:pt x="6" y="181"/>
                  <a:pt x="6" y="181"/>
                </a:cubicBezTo>
                <a:cubicBezTo>
                  <a:pt x="6" y="181"/>
                  <a:pt x="5" y="181"/>
                  <a:pt x="5" y="181"/>
                </a:cubicBezTo>
                <a:cubicBezTo>
                  <a:pt x="7" y="182"/>
                  <a:pt x="7" y="183"/>
                  <a:pt x="7" y="185"/>
                </a:cubicBezTo>
                <a:cubicBezTo>
                  <a:pt x="8" y="186"/>
                  <a:pt x="9" y="187"/>
                  <a:pt x="9" y="189"/>
                </a:cubicBezTo>
                <a:cubicBezTo>
                  <a:pt x="9" y="192"/>
                  <a:pt x="9" y="192"/>
                  <a:pt x="9" y="192"/>
                </a:cubicBezTo>
                <a:cubicBezTo>
                  <a:pt x="10" y="192"/>
                  <a:pt x="10" y="193"/>
                  <a:pt x="10" y="193"/>
                </a:cubicBezTo>
                <a:cubicBezTo>
                  <a:pt x="10" y="193"/>
                  <a:pt x="11" y="193"/>
                  <a:pt x="11" y="193"/>
                </a:cubicBezTo>
                <a:cubicBezTo>
                  <a:pt x="11" y="194"/>
                  <a:pt x="10" y="195"/>
                  <a:pt x="11" y="196"/>
                </a:cubicBezTo>
                <a:cubicBezTo>
                  <a:pt x="11" y="196"/>
                  <a:pt x="12" y="196"/>
                  <a:pt x="12" y="196"/>
                </a:cubicBezTo>
                <a:cubicBezTo>
                  <a:pt x="12" y="196"/>
                  <a:pt x="12" y="197"/>
                  <a:pt x="12" y="198"/>
                </a:cubicBezTo>
                <a:cubicBezTo>
                  <a:pt x="12" y="198"/>
                  <a:pt x="12" y="197"/>
                  <a:pt x="13" y="198"/>
                </a:cubicBezTo>
                <a:cubicBezTo>
                  <a:pt x="13" y="199"/>
                  <a:pt x="12" y="200"/>
                  <a:pt x="13" y="200"/>
                </a:cubicBezTo>
                <a:cubicBezTo>
                  <a:pt x="14" y="201"/>
                  <a:pt x="14" y="201"/>
                  <a:pt x="14" y="203"/>
                </a:cubicBezTo>
                <a:cubicBezTo>
                  <a:pt x="14" y="207"/>
                  <a:pt x="14" y="207"/>
                  <a:pt x="14" y="207"/>
                </a:cubicBezTo>
                <a:cubicBezTo>
                  <a:pt x="13" y="210"/>
                  <a:pt x="9" y="211"/>
                  <a:pt x="9" y="215"/>
                </a:cubicBezTo>
                <a:cubicBezTo>
                  <a:pt x="9" y="216"/>
                  <a:pt x="10" y="216"/>
                  <a:pt x="11" y="216"/>
                </a:cubicBezTo>
                <a:cubicBezTo>
                  <a:pt x="11" y="216"/>
                  <a:pt x="12" y="217"/>
                  <a:pt x="12" y="218"/>
                </a:cubicBezTo>
                <a:cubicBezTo>
                  <a:pt x="10" y="218"/>
                  <a:pt x="8" y="218"/>
                  <a:pt x="8" y="220"/>
                </a:cubicBezTo>
                <a:cubicBezTo>
                  <a:pt x="7" y="220"/>
                  <a:pt x="6" y="220"/>
                  <a:pt x="6" y="221"/>
                </a:cubicBezTo>
                <a:cubicBezTo>
                  <a:pt x="4" y="221"/>
                  <a:pt x="2" y="223"/>
                  <a:pt x="0" y="223"/>
                </a:cubicBezTo>
                <a:cubicBezTo>
                  <a:pt x="0" y="227"/>
                  <a:pt x="1" y="229"/>
                  <a:pt x="2" y="231"/>
                </a:cubicBezTo>
                <a:cubicBezTo>
                  <a:pt x="4" y="231"/>
                  <a:pt x="4" y="231"/>
                  <a:pt x="4" y="231"/>
                </a:cubicBezTo>
                <a:cubicBezTo>
                  <a:pt x="4" y="231"/>
                  <a:pt x="4" y="232"/>
                  <a:pt x="5" y="232"/>
                </a:cubicBezTo>
                <a:cubicBezTo>
                  <a:pt x="5" y="233"/>
                  <a:pt x="6" y="234"/>
                  <a:pt x="5" y="236"/>
                </a:cubicBezTo>
                <a:cubicBezTo>
                  <a:pt x="6" y="237"/>
                  <a:pt x="4" y="236"/>
                  <a:pt x="4" y="237"/>
                </a:cubicBezTo>
                <a:cubicBezTo>
                  <a:pt x="3" y="237"/>
                  <a:pt x="3" y="237"/>
                  <a:pt x="3" y="238"/>
                </a:cubicBezTo>
                <a:cubicBezTo>
                  <a:pt x="2" y="238"/>
                  <a:pt x="3" y="239"/>
                  <a:pt x="2" y="239"/>
                </a:cubicBezTo>
                <a:cubicBezTo>
                  <a:pt x="2" y="240"/>
                  <a:pt x="2" y="240"/>
                  <a:pt x="2" y="240"/>
                </a:cubicBezTo>
                <a:cubicBezTo>
                  <a:pt x="3" y="240"/>
                  <a:pt x="3" y="241"/>
                  <a:pt x="4" y="241"/>
                </a:cubicBezTo>
                <a:cubicBezTo>
                  <a:pt x="4" y="241"/>
                  <a:pt x="5" y="241"/>
                  <a:pt x="5" y="242"/>
                </a:cubicBezTo>
                <a:cubicBezTo>
                  <a:pt x="5" y="242"/>
                  <a:pt x="6" y="242"/>
                  <a:pt x="5" y="243"/>
                </a:cubicBezTo>
                <a:cubicBezTo>
                  <a:pt x="6" y="243"/>
                  <a:pt x="7" y="243"/>
                  <a:pt x="7" y="244"/>
                </a:cubicBezTo>
                <a:cubicBezTo>
                  <a:pt x="8" y="244"/>
                  <a:pt x="8" y="244"/>
                  <a:pt x="8" y="245"/>
                </a:cubicBezTo>
                <a:cubicBezTo>
                  <a:pt x="7" y="249"/>
                  <a:pt x="10" y="249"/>
                  <a:pt x="11" y="252"/>
                </a:cubicBezTo>
                <a:cubicBezTo>
                  <a:pt x="11" y="254"/>
                  <a:pt x="8" y="253"/>
                  <a:pt x="9" y="255"/>
                </a:cubicBezTo>
                <a:cubicBezTo>
                  <a:pt x="9" y="257"/>
                  <a:pt x="11" y="256"/>
                  <a:pt x="12" y="257"/>
                </a:cubicBezTo>
                <a:cubicBezTo>
                  <a:pt x="12" y="259"/>
                  <a:pt x="14" y="258"/>
                  <a:pt x="13" y="261"/>
                </a:cubicBezTo>
                <a:cubicBezTo>
                  <a:pt x="13" y="263"/>
                  <a:pt x="12" y="263"/>
                  <a:pt x="13" y="266"/>
                </a:cubicBezTo>
                <a:cubicBezTo>
                  <a:pt x="14" y="267"/>
                  <a:pt x="14" y="267"/>
                  <a:pt x="14" y="269"/>
                </a:cubicBezTo>
                <a:cubicBezTo>
                  <a:pt x="16" y="269"/>
                  <a:pt x="16" y="269"/>
                  <a:pt x="16" y="269"/>
                </a:cubicBezTo>
                <a:cubicBezTo>
                  <a:pt x="15" y="271"/>
                  <a:pt x="12" y="272"/>
                  <a:pt x="10" y="273"/>
                </a:cubicBezTo>
                <a:cubicBezTo>
                  <a:pt x="10" y="275"/>
                  <a:pt x="7" y="274"/>
                  <a:pt x="7" y="276"/>
                </a:cubicBezTo>
                <a:cubicBezTo>
                  <a:pt x="7" y="277"/>
                  <a:pt x="5" y="277"/>
                  <a:pt x="5" y="278"/>
                </a:cubicBezTo>
                <a:cubicBezTo>
                  <a:pt x="5" y="279"/>
                  <a:pt x="4" y="279"/>
                  <a:pt x="4" y="279"/>
                </a:cubicBezTo>
                <a:cubicBezTo>
                  <a:pt x="3" y="279"/>
                  <a:pt x="3" y="279"/>
                  <a:pt x="3" y="279"/>
                </a:cubicBezTo>
                <a:cubicBezTo>
                  <a:pt x="3" y="280"/>
                  <a:pt x="3" y="281"/>
                  <a:pt x="2" y="281"/>
                </a:cubicBezTo>
                <a:cubicBezTo>
                  <a:pt x="2" y="283"/>
                  <a:pt x="3" y="284"/>
                  <a:pt x="3" y="287"/>
                </a:cubicBezTo>
                <a:cubicBezTo>
                  <a:pt x="5" y="287"/>
                  <a:pt x="5" y="290"/>
                  <a:pt x="5" y="292"/>
                </a:cubicBezTo>
                <a:cubicBezTo>
                  <a:pt x="6" y="292"/>
                  <a:pt x="6" y="294"/>
                  <a:pt x="6" y="295"/>
                </a:cubicBezTo>
                <a:cubicBezTo>
                  <a:pt x="6" y="295"/>
                  <a:pt x="7" y="295"/>
                  <a:pt x="7" y="295"/>
                </a:cubicBezTo>
                <a:cubicBezTo>
                  <a:pt x="7" y="295"/>
                  <a:pt x="7" y="295"/>
                  <a:pt x="7" y="296"/>
                </a:cubicBezTo>
                <a:cubicBezTo>
                  <a:pt x="7" y="296"/>
                  <a:pt x="8" y="295"/>
                  <a:pt x="8" y="296"/>
                </a:cubicBezTo>
                <a:cubicBezTo>
                  <a:pt x="8" y="296"/>
                  <a:pt x="8" y="297"/>
                  <a:pt x="8" y="297"/>
                </a:cubicBezTo>
                <a:cubicBezTo>
                  <a:pt x="9" y="297"/>
                  <a:pt x="9" y="298"/>
                  <a:pt x="10" y="298"/>
                </a:cubicBezTo>
                <a:cubicBezTo>
                  <a:pt x="10" y="298"/>
                  <a:pt x="11" y="298"/>
                  <a:pt x="11" y="299"/>
                </a:cubicBezTo>
                <a:cubicBezTo>
                  <a:pt x="11" y="299"/>
                  <a:pt x="12" y="299"/>
                  <a:pt x="12" y="300"/>
                </a:cubicBezTo>
                <a:cubicBezTo>
                  <a:pt x="14" y="299"/>
                  <a:pt x="13" y="302"/>
                  <a:pt x="13" y="304"/>
                </a:cubicBezTo>
                <a:cubicBezTo>
                  <a:pt x="13" y="305"/>
                  <a:pt x="13" y="305"/>
                  <a:pt x="13" y="305"/>
                </a:cubicBezTo>
                <a:cubicBezTo>
                  <a:pt x="13" y="306"/>
                  <a:pt x="11" y="306"/>
                  <a:pt x="12" y="308"/>
                </a:cubicBezTo>
                <a:cubicBezTo>
                  <a:pt x="13" y="311"/>
                  <a:pt x="9" y="309"/>
                  <a:pt x="10" y="312"/>
                </a:cubicBezTo>
                <a:cubicBezTo>
                  <a:pt x="8" y="312"/>
                  <a:pt x="7" y="313"/>
                  <a:pt x="7" y="316"/>
                </a:cubicBezTo>
                <a:cubicBezTo>
                  <a:pt x="7" y="316"/>
                  <a:pt x="7" y="316"/>
                  <a:pt x="6" y="316"/>
                </a:cubicBezTo>
                <a:cubicBezTo>
                  <a:pt x="7" y="319"/>
                  <a:pt x="8" y="320"/>
                  <a:pt x="9" y="322"/>
                </a:cubicBezTo>
                <a:cubicBezTo>
                  <a:pt x="9" y="324"/>
                  <a:pt x="11" y="324"/>
                  <a:pt x="12" y="326"/>
                </a:cubicBezTo>
                <a:cubicBezTo>
                  <a:pt x="13" y="326"/>
                  <a:pt x="12" y="329"/>
                  <a:pt x="14" y="329"/>
                </a:cubicBezTo>
                <a:cubicBezTo>
                  <a:pt x="14" y="331"/>
                  <a:pt x="16" y="331"/>
                  <a:pt x="15" y="334"/>
                </a:cubicBezTo>
                <a:cubicBezTo>
                  <a:pt x="17" y="337"/>
                  <a:pt x="20" y="338"/>
                  <a:pt x="22" y="339"/>
                </a:cubicBezTo>
                <a:cubicBezTo>
                  <a:pt x="25" y="340"/>
                  <a:pt x="26" y="338"/>
                  <a:pt x="30" y="338"/>
                </a:cubicBezTo>
                <a:cubicBezTo>
                  <a:pt x="29" y="341"/>
                  <a:pt x="31" y="341"/>
                  <a:pt x="31" y="343"/>
                </a:cubicBezTo>
                <a:cubicBezTo>
                  <a:pt x="32" y="343"/>
                  <a:pt x="32" y="343"/>
                  <a:pt x="33" y="343"/>
                </a:cubicBezTo>
                <a:cubicBezTo>
                  <a:pt x="37" y="342"/>
                  <a:pt x="38" y="344"/>
                  <a:pt x="41" y="345"/>
                </a:cubicBezTo>
                <a:cubicBezTo>
                  <a:pt x="43" y="344"/>
                  <a:pt x="45" y="342"/>
                  <a:pt x="46" y="341"/>
                </a:cubicBezTo>
                <a:cubicBezTo>
                  <a:pt x="47" y="342"/>
                  <a:pt x="47" y="343"/>
                  <a:pt x="48" y="343"/>
                </a:cubicBezTo>
                <a:cubicBezTo>
                  <a:pt x="49" y="343"/>
                  <a:pt x="49" y="343"/>
                  <a:pt x="49" y="344"/>
                </a:cubicBezTo>
                <a:cubicBezTo>
                  <a:pt x="49" y="344"/>
                  <a:pt x="50" y="344"/>
                  <a:pt x="50" y="344"/>
                </a:cubicBezTo>
                <a:cubicBezTo>
                  <a:pt x="50" y="344"/>
                  <a:pt x="50" y="345"/>
                  <a:pt x="50" y="345"/>
                </a:cubicBezTo>
                <a:cubicBezTo>
                  <a:pt x="50" y="345"/>
                  <a:pt x="52" y="344"/>
                  <a:pt x="52" y="345"/>
                </a:cubicBezTo>
                <a:cubicBezTo>
                  <a:pt x="52" y="345"/>
                  <a:pt x="52" y="346"/>
                  <a:pt x="53" y="346"/>
                </a:cubicBezTo>
                <a:cubicBezTo>
                  <a:pt x="54" y="346"/>
                  <a:pt x="54" y="346"/>
                  <a:pt x="54" y="346"/>
                </a:cubicBezTo>
                <a:cubicBezTo>
                  <a:pt x="55" y="345"/>
                  <a:pt x="55" y="344"/>
                  <a:pt x="57" y="345"/>
                </a:cubicBezTo>
                <a:cubicBezTo>
                  <a:pt x="57" y="345"/>
                  <a:pt x="58" y="346"/>
                  <a:pt x="59" y="346"/>
                </a:cubicBezTo>
                <a:cubicBezTo>
                  <a:pt x="60" y="346"/>
                  <a:pt x="60" y="347"/>
                  <a:pt x="62" y="346"/>
                </a:cubicBezTo>
                <a:cubicBezTo>
                  <a:pt x="67" y="346"/>
                  <a:pt x="67" y="346"/>
                  <a:pt x="67" y="346"/>
                </a:cubicBezTo>
                <a:cubicBezTo>
                  <a:pt x="67" y="347"/>
                  <a:pt x="67" y="347"/>
                  <a:pt x="68" y="348"/>
                </a:cubicBezTo>
                <a:cubicBezTo>
                  <a:pt x="68" y="348"/>
                  <a:pt x="68" y="349"/>
                  <a:pt x="68" y="349"/>
                </a:cubicBezTo>
                <a:cubicBezTo>
                  <a:pt x="71" y="348"/>
                  <a:pt x="71" y="350"/>
                  <a:pt x="73" y="350"/>
                </a:cubicBezTo>
                <a:cubicBezTo>
                  <a:pt x="73" y="351"/>
                  <a:pt x="75" y="351"/>
                  <a:pt x="75" y="352"/>
                </a:cubicBezTo>
                <a:cubicBezTo>
                  <a:pt x="76" y="352"/>
                  <a:pt x="76" y="353"/>
                  <a:pt x="78" y="353"/>
                </a:cubicBezTo>
                <a:cubicBezTo>
                  <a:pt x="78" y="356"/>
                  <a:pt x="74" y="355"/>
                  <a:pt x="74" y="359"/>
                </a:cubicBezTo>
                <a:cubicBezTo>
                  <a:pt x="72" y="360"/>
                  <a:pt x="72" y="362"/>
                  <a:pt x="71" y="363"/>
                </a:cubicBezTo>
                <a:cubicBezTo>
                  <a:pt x="70" y="364"/>
                  <a:pt x="71" y="364"/>
                  <a:pt x="71" y="364"/>
                </a:cubicBezTo>
                <a:cubicBezTo>
                  <a:pt x="70" y="364"/>
                  <a:pt x="70" y="364"/>
                  <a:pt x="70" y="364"/>
                </a:cubicBezTo>
                <a:cubicBezTo>
                  <a:pt x="70" y="364"/>
                  <a:pt x="70" y="365"/>
                  <a:pt x="70" y="365"/>
                </a:cubicBezTo>
                <a:cubicBezTo>
                  <a:pt x="70" y="365"/>
                  <a:pt x="69" y="365"/>
                  <a:pt x="69" y="365"/>
                </a:cubicBezTo>
                <a:cubicBezTo>
                  <a:pt x="69" y="365"/>
                  <a:pt x="69" y="366"/>
                  <a:pt x="69" y="366"/>
                </a:cubicBezTo>
                <a:cubicBezTo>
                  <a:pt x="69" y="366"/>
                  <a:pt x="68" y="366"/>
                  <a:pt x="68" y="366"/>
                </a:cubicBezTo>
                <a:cubicBezTo>
                  <a:pt x="68" y="367"/>
                  <a:pt x="68" y="368"/>
                  <a:pt x="67" y="368"/>
                </a:cubicBezTo>
                <a:cubicBezTo>
                  <a:pt x="67" y="369"/>
                  <a:pt x="66" y="369"/>
                  <a:pt x="65" y="370"/>
                </a:cubicBezTo>
                <a:cubicBezTo>
                  <a:pt x="65" y="370"/>
                  <a:pt x="65" y="370"/>
                  <a:pt x="65" y="371"/>
                </a:cubicBezTo>
                <a:cubicBezTo>
                  <a:pt x="65" y="371"/>
                  <a:pt x="64" y="370"/>
                  <a:pt x="64" y="371"/>
                </a:cubicBezTo>
                <a:cubicBezTo>
                  <a:pt x="64" y="371"/>
                  <a:pt x="64" y="372"/>
                  <a:pt x="63" y="372"/>
                </a:cubicBezTo>
                <a:cubicBezTo>
                  <a:pt x="63" y="372"/>
                  <a:pt x="63" y="372"/>
                  <a:pt x="63" y="372"/>
                </a:cubicBezTo>
                <a:cubicBezTo>
                  <a:pt x="62" y="373"/>
                  <a:pt x="63" y="374"/>
                  <a:pt x="63" y="374"/>
                </a:cubicBezTo>
                <a:cubicBezTo>
                  <a:pt x="62" y="374"/>
                  <a:pt x="62" y="374"/>
                  <a:pt x="62" y="374"/>
                </a:cubicBezTo>
                <a:cubicBezTo>
                  <a:pt x="62" y="374"/>
                  <a:pt x="62" y="375"/>
                  <a:pt x="62" y="375"/>
                </a:cubicBezTo>
                <a:cubicBezTo>
                  <a:pt x="62" y="375"/>
                  <a:pt x="61" y="375"/>
                  <a:pt x="61" y="375"/>
                </a:cubicBezTo>
                <a:cubicBezTo>
                  <a:pt x="60" y="376"/>
                  <a:pt x="61" y="377"/>
                  <a:pt x="60" y="377"/>
                </a:cubicBezTo>
                <a:cubicBezTo>
                  <a:pt x="60" y="382"/>
                  <a:pt x="59" y="386"/>
                  <a:pt x="58" y="391"/>
                </a:cubicBezTo>
                <a:cubicBezTo>
                  <a:pt x="56" y="391"/>
                  <a:pt x="57" y="394"/>
                  <a:pt x="55" y="394"/>
                </a:cubicBezTo>
                <a:cubicBezTo>
                  <a:pt x="55" y="395"/>
                  <a:pt x="54" y="395"/>
                  <a:pt x="54" y="396"/>
                </a:cubicBezTo>
                <a:cubicBezTo>
                  <a:pt x="53" y="396"/>
                  <a:pt x="54" y="397"/>
                  <a:pt x="54" y="397"/>
                </a:cubicBezTo>
                <a:cubicBezTo>
                  <a:pt x="54" y="397"/>
                  <a:pt x="53" y="397"/>
                  <a:pt x="53" y="397"/>
                </a:cubicBezTo>
                <a:cubicBezTo>
                  <a:pt x="52" y="398"/>
                  <a:pt x="53" y="399"/>
                  <a:pt x="53" y="399"/>
                </a:cubicBezTo>
                <a:cubicBezTo>
                  <a:pt x="52" y="399"/>
                  <a:pt x="51" y="399"/>
                  <a:pt x="51" y="400"/>
                </a:cubicBezTo>
                <a:cubicBezTo>
                  <a:pt x="51" y="402"/>
                  <a:pt x="49" y="402"/>
                  <a:pt x="48" y="404"/>
                </a:cubicBezTo>
                <a:cubicBezTo>
                  <a:pt x="49" y="404"/>
                  <a:pt x="49" y="405"/>
                  <a:pt x="48" y="405"/>
                </a:cubicBezTo>
                <a:cubicBezTo>
                  <a:pt x="48" y="409"/>
                  <a:pt x="50" y="409"/>
                  <a:pt x="49" y="412"/>
                </a:cubicBezTo>
                <a:cubicBezTo>
                  <a:pt x="49" y="415"/>
                  <a:pt x="48" y="417"/>
                  <a:pt x="47" y="420"/>
                </a:cubicBezTo>
                <a:cubicBezTo>
                  <a:pt x="47" y="422"/>
                  <a:pt x="48" y="424"/>
                  <a:pt x="47" y="425"/>
                </a:cubicBezTo>
                <a:cubicBezTo>
                  <a:pt x="47" y="426"/>
                  <a:pt x="46" y="427"/>
                  <a:pt x="46" y="429"/>
                </a:cubicBezTo>
                <a:cubicBezTo>
                  <a:pt x="47" y="429"/>
                  <a:pt x="47" y="430"/>
                  <a:pt x="47" y="429"/>
                </a:cubicBezTo>
                <a:cubicBezTo>
                  <a:pt x="47" y="430"/>
                  <a:pt x="47" y="430"/>
                  <a:pt x="46" y="430"/>
                </a:cubicBezTo>
                <a:cubicBezTo>
                  <a:pt x="46" y="431"/>
                  <a:pt x="47" y="432"/>
                  <a:pt x="46" y="433"/>
                </a:cubicBezTo>
                <a:cubicBezTo>
                  <a:pt x="48" y="434"/>
                  <a:pt x="48" y="433"/>
                  <a:pt x="50" y="434"/>
                </a:cubicBezTo>
                <a:cubicBezTo>
                  <a:pt x="52" y="434"/>
                  <a:pt x="55" y="435"/>
                  <a:pt x="57" y="435"/>
                </a:cubicBezTo>
                <a:cubicBezTo>
                  <a:pt x="57" y="434"/>
                  <a:pt x="59" y="434"/>
                  <a:pt x="60" y="434"/>
                </a:cubicBezTo>
                <a:cubicBezTo>
                  <a:pt x="65" y="433"/>
                  <a:pt x="70" y="434"/>
                  <a:pt x="73" y="433"/>
                </a:cubicBezTo>
                <a:cubicBezTo>
                  <a:pt x="77" y="432"/>
                  <a:pt x="76" y="436"/>
                  <a:pt x="79" y="435"/>
                </a:cubicBezTo>
                <a:cubicBezTo>
                  <a:pt x="80" y="434"/>
                  <a:pt x="80" y="434"/>
                  <a:pt x="81" y="434"/>
                </a:cubicBezTo>
                <a:cubicBezTo>
                  <a:pt x="82" y="434"/>
                  <a:pt x="82" y="433"/>
                  <a:pt x="83" y="433"/>
                </a:cubicBezTo>
                <a:cubicBezTo>
                  <a:pt x="84" y="433"/>
                  <a:pt x="84" y="432"/>
                  <a:pt x="85" y="431"/>
                </a:cubicBezTo>
                <a:cubicBezTo>
                  <a:pt x="85" y="431"/>
                  <a:pt x="86" y="431"/>
                  <a:pt x="87" y="431"/>
                </a:cubicBezTo>
                <a:cubicBezTo>
                  <a:pt x="87" y="431"/>
                  <a:pt x="87" y="431"/>
                  <a:pt x="87" y="431"/>
                </a:cubicBezTo>
                <a:cubicBezTo>
                  <a:pt x="86" y="431"/>
                  <a:pt x="86" y="430"/>
                  <a:pt x="86" y="430"/>
                </a:cubicBezTo>
                <a:cubicBezTo>
                  <a:pt x="86" y="430"/>
                  <a:pt x="86" y="430"/>
                  <a:pt x="86" y="429"/>
                </a:cubicBezTo>
                <a:cubicBezTo>
                  <a:pt x="86" y="429"/>
                  <a:pt x="86" y="429"/>
                  <a:pt x="87" y="429"/>
                </a:cubicBezTo>
                <a:cubicBezTo>
                  <a:pt x="87" y="428"/>
                  <a:pt x="87" y="428"/>
                  <a:pt x="87" y="428"/>
                </a:cubicBezTo>
                <a:cubicBezTo>
                  <a:pt x="86" y="427"/>
                  <a:pt x="86" y="427"/>
                  <a:pt x="85" y="428"/>
                </a:cubicBezTo>
                <a:cubicBezTo>
                  <a:pt x="85" y="428"/>
                  <a:pt x="85" y="428"/>
                  <a:pt x="84" y="428"/>
                </a:cubicBezTo>
                <a:cubicBezTo>
                  <a:pt x="84" y="428"/>
                  <a:pt x="84" y="428"/>
                  <a:pt x="84" y="428"/>
                </a:cubicBezTo>
                <a:cubicBezTo>
                  <a:pt x="84" y="428"/>
                  <a:pt x="84" y="428"/>
                  <a:pt x="84" y="428"/>
                </a:cubicBezTo>
                <a:cubicBezTo>
                  <a:pt x="83" y="428"/>
                  <a:pt x="83" y="428"/>
                  <a:pt x="83" y="428"/>
                </a:cubicBezTo>
                <a:cubicBezTo>
                  <a:pt x="83" y="428"/>
                  <a:pt x="83" y="428"/>
                  <a:pt x="83" y="428"/>
                </a:cubicBezTo>
                <a:cubicBezTo>
                  <a:pt x="83" y="428"/>
                  <a:pt x="83" y="428"/>
                  <a:pt x="83" y="428"/>
                </a:cubicBezTo>
                <a:cubicBezTo>
                  <a:pt x="83" y="428"/>
                  <a:pt x="83" y="428"/>
                  <a:pt x="83" y="428"/>
                </a:cubicBezTo>
                <a:cubicBezTo>
                  <a:pt x="83" y="428"/>
                  <a:pt x="82" y="428"/>
                  <a:pt x="82" y="427"/>
                </a:cubicBezTo>
                <a:cubicBezTo>
                  <a:pt x="82" y="427"/>
                  <a:pt x="82" y="427"/>
                  <a:pt x="82" y="427"/>
                </a:cubicBezTo>
                <a:cubicBezTo>
                  <a:pt x="82" y="427"/>
                  <a:pt x="82" y="427"/>
                  <a:pt x="82" y="427"/>
                </a:cubicBezTo>
                <a:cubicBezTo>
                  <a:pt x="82" y="427"/>
                  <a:pt x="82" y="427"/>
                  <a:pt x="82" y="427"/>
                </a:cubicBezTo>
                <a:cubicBezTo>
                  <a:pt x="82" y="427"/>
                  <a:pt x="82" y="427"/>
                  <a:pt x="82" y="427"/>
                </a:cubicBezTo>
                <a:cubicBezTo>
                  <a:pt x="83" y="427"/>
                  <a:pt x="83" y="425"/>
                  <a:pt x="83" y="425"/>
                </a:cubicBezTo>
                <a:cubicBezTo>
                  <a:pt x="83" y="425"/>
                  <a:pt x="84" y="425"/>
                  <a:pt x="84" y="425"/>
                </a:cubicBezTo>
                <a:cubicBezTo>
                  <a:pt x="84" y="425"/>
                  <a:pt x="84" y="424"/>
                  <a:pt x="84" y="424"/>
                </a:cubicBezTo>
                <a:cubicBezTo>
                  <a:pt x="84" y="424"/>
                  <a:pt x="84" y="424"/>
                  <a:pt x="84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86" y="424"/>
                  <a:pt x="86" y="424"/>
                  <a:pt x="86" y="424"/>
                </a:cubicBezTo>
                <a:cubicBezTo>
                  <a:pt x="86" y="424"/>
                  <a:pt x="86" y="424"/>
                  <a:pt x="86" y="424"/>
                </a:cubicBezTo>
                <a:cubicBezTo>
                  <a:pt x="86" y="424"/>
                  <a:pt x="86" y="424"/>
                  <a:pt x="86" y="424"/>
                </a:cubicBezTo>
                <a:cubicBezTo>
                  <a:pt x="86" y="424"/>
                  <a:pt x="86" y="424"/>
                  <a:pt x="86" y="424"/>
                </a:cubicBezTo>
                <a:cubicBezTo>
                  <a:pt x="86" y="424"/>
                  <a:pt x="87" y="424"/>
                  <a:pt x="87" y="424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8" y="424"/>
                  <a:pt x="88" y="424"/>
                  <a:pt x="88" y="424"/>
                </a:cubicBezTo>
                <a:cubicBezTo>
                  <a:pt x="88" y="424"/>
                  <a:pt x="88" y="424"/>
                  <a:pt x="88" y="424"/>
                </a:cubicBezTo>
                <a:cubicBezTo>
                  <a:pt x="88" y="424"/>
                  <a:pt x="88" y="424"/>
                  <a:pt x="88" y="424"/>
                </a:cubicBezTo>
                <a:cubicBezTo>
                  <a:pt x="88" y="424"/>
                  <a:pt x="88" y="424"/>
                  <a:pt x="88" y="425"/>
                </a:cubicBezTo>
                <a:cubicBezTo>
                  <a:pt x="88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6"/>
                </a:cubicBezTo>
                <a:cubicBezTo>
                  <a:pt x="90" y="426"/>
                  <a:pt x="90" y="426"/>
                  <a:pt x="90" y="426"/>
                </a:cubicBezTo>
                <a:cubicBezTo>
                  <a:pt x="90" y="426"/>
                  <a:pt x="90" y="426"/>
                  <a:pt x="90" y="426"/>
                </a:cubicBezTo>
                <a:cubicBezTo>
                  <a:pt x="90" y="426"/>
                  <a:pt x="90" y="426"/>
                  <a:pt x="90" y="426"/>
                </a:cubicBezTo>
                <a:cubicBezTo>
                  <a:pt x="90" y="426"/>
                  <a:pt x="90" y="426"/>
                  <a:pt x="90" y="427"/>
                </a:cubicBezTo>
                <a:cubicBezTo>
                  <a:pt x="91" y="427"/>
                  <a:pt x="91" y="427"/>
                  <a:pt x="91" y="427"/>
                </a:cubicBezTo>
                <a:cubicBezTo>
                  <a:pt x="92" y="427"/>
                  <a:pt x="92" y="427"/>
                  <a:pt x="92" y="427"/>
                </a:cubicBezTo>
                <a:cubicBezTo>
                  <a:pt x="92" y="427"/>
                  <a:pt x="93" y="428"/>
                  <a:pt x="93" y="428"/>
                </a:cubicBezTo>
                <a:cubicBezTo>
                  <a:pt x="93" y="428"/>
                  <a:pt x="93" y="428"/>
                  <a:pt x="94" y="428"/>
                </a:cubicBezTo>
                <a:cubicBezTo>
                  <a:pt x="95" y="428"/>
                  <a:pt x="95" y="429"/>
                  <a:pt x="96" y="429"/>
                </a:cubicBezTo>
                <a:cubicBezTo>
                  <a:pt x="96" y="432"/>
                  <a:pt x="98" y="431"/>
                  <a:pt x="99" y="432"/>
                </a:cubicBezTo>
                <a:cubicBezTo>
                  <a:pt x="99" y="430"/>
                  <a:pt x="103" y="432"/>
                  <a:pt x="105" y="431"/>
                </a:cubicBezTo>
                <a:cubicBezTo>
                  <a:pt x="106" y="432"/>
                  <a:pt x="106" y="432"/>
                  <a:pt x="107" y="432"/>
                </a:cubicBezTo>
                <a:cubicBezTo>
                  <a:pt x="108" y="432"/>
                  <a:pt x="108" y="433"/>
                  <a:pt x="108" y="433"/>
                </a:cubicBezTo>
                <a:cubicBezTo>
                  <a:pt x="109" y="433"/>
                  <a:pt x="111" y="433"/>
                  <a:pt x="112" y="434"/>
                </a:cubicBezTo>
                <a:cubicBezTo>
                  <a:pt x="112" y="434"/>
                  <a:pt x="112" y="434"/>
                  <a:pt x="113" y="434"/>
                </a:cubicBezTo>
                <a:cubicBezTo>
                  <a:pt x="113" y="434"/>
                  <a:pt x="113" y="435"/>
                  <a:pt x="113" y="435"/>
                </a:cubicBezTo>
                <a:cubicBezTo>
                  <a:pt x="113" y="435"/>
                  <a:pt x="113" y="435"/>
                  <a:pt x="113" y="435"/>
                </a:cubicBezTo>
                <a:cubicBezTo>
                  <a:pt x="113" y="435"/>
                  <a:pt x="113" y="435"/>
                  <a:pt x="113" y="435"/>
                </a:cubicBezTo>
                <a:cubicBezTo>
                  <a:pt x="113" y="435"/>
                  <a:pt x="113" y="435"/>
                  <a:pt x="113" y="435"/>
                </a:cubicBezTo>
                <a:cubicBezTo>
                  <a:pt x="113" y="435"/>
                  <a:pt x="113" y="436"/>
                  <a:pt x="113" y="436"/>
                </a:cubicBezTo>
                <a:cubicBezTo>
                  <a:pt x="113" y="436"/>
                  <a:pt x="113" y="436"/>
                  <a:pt x="113" y="436"/>
                </a:cubicBezTo>
                <a:cubicBezTo>
                  <a:pt x="113" y="436"/>
                  <a:pt x="113" y="436"/>
                  <a:pt x="113" y="436"/>
                </a:cubicBezTo>
                <a:cubicBezTo>
                  <a:pt x="113" y="436"/>
                  <a:pt x="113" y="436"/>
                  <a:pt x="113" y="436"/>
                </a:cubicBezTo>
                <a:cubicBezTo>
                  <a:pt x="113" y="436"/>
                  <a:pt x="113" y="436"/>
                  <a:pt x="113" y="436"/>
                </a:cubicBezTo>
                <a:cubicBezTo>
                  <a:pt x="113" y="436"/>
                  <a:pt x="114" y="437"/>
                  <a:pt x="114" y="437"/>
                </a:cubicBezTo>
                <a:cubicBezTo>
                  <a:pt x="114" y="437"/>
                  <a:pt x="114" y="437"/>
                  <a:pt x="114" y="437"/>
                </a:cubicBezTo>
                <a:cubicBezTo>
                  <a:pt x="114" y="437"/>
                  <a:pt x="115" y="438"/>
                  <a:pt x="116" y="438"/>
                </a:cubicBezTo>
                <a:cubicBezTo>
                  <a:pt x="116" y="438"/>
                  <a:pt x="116" y="438"/>
                  <a:pt x="116" y="438"/>
                </a:cubicBezTo>
                <a:cubicBezTo>
                  <a:pt x="116" y="438"/>
                  <a:pt x="116" y="438"/>
                  <a:pt x="116" y="439"/>
                </a:cubicBezTo>
                <a:cubicBezTo>
                  <a:pt x="116" y="439"/>
                  <a:pt x="116" y="439"/>
                  <a:pt x="116" y="439"/>
                </a:cubicBezTo>
                <a:cubicBezTo>
                  <a:pt x="116" y="439"/>
                  <a:pt x="116" y="439"/>
                  <a:pt x="116" y="439"/>
                </a:cubicBezTo>
                <a:cubicBezTo>
                  <a:pt x="116" y="439"/>
                  <a:pt x="116" y="439"/>
                  <a:pt x="116" y="439"/>
                </a:cubicBezTo>
                <a:cubicBezTo>
                  <a:pt x="116" y="439"/>
                  <a:pt x="116" y="439"/>
                  <a:pt x="117" y="439"/>
                </a:cubicBezTo>
                <a:cubicBezTo>
                  <a:pt x="117" y="439"/>
                  <a:pt x="117" y="440"/>
                  <a:pt x="117" y="440"/>
                </a:cubicBezTo>
                <a:cubicBezTo>
                  <a:pt x="117" y="440"/>
                  <a:pt x="118" y="440"/>
                  <a:pt x="118" y="441"/>
                </a:cubicBezTo>
                <a:cubicBezTo>
                  <a:pt x="118" y="441"/>
                  <a:pt x="119" y="441"/>
                  <a:pt x="119" y="442"/>
                </a:cubicBezTo>
                <a:cubicBezTo>
                  <a:pt x="119" y="442"/>
                  <a:pt x="120" y="442"/>
                  <a:pt x="120" y="443"/>
                </a:cubicBezTo>
                <a:cubicBezTo>
                  <a:pt x="122" y="442"/>
                  <a:pt x="123" y="443"/>
                  <a:pt x="123" y="444"/>
                </a:cubicBezTo>
                <a:cubicBezTo>
                  <a:pt x="124" y="444"/>
                  <a:pt x="124" y="444"/>
                  <a:pt x="124" y="444"/>
                </a:cubicBezTo>
                <a:cubicBezTo>
                  <a:pt x="125" y="444"/>
                  <a:pt x="126" y="444"/>
                  <a:pt x="128" y="444"/>
                </a:cubicBezTo>
                <a:cubicBezTo>
                  <a:pt x="128" y="443"/>
                  <a:pt x="128" y="443"/>
                  <a:pt x="128" y="443"/>
                </a:cubicBezTo>
                <a:cubicBezTo>
                  <a:pt x="128" y="443"/>
                  <a:pt x="128" y="443"/>
                  <a:pt x="129" y="443"/>
                </a:cubicBezTo>
                <a:cubicBezTo>
                  <a:pt x="129" y="443"/>
                  <a:pt x="130" y="442"/>
                  <a:pt x="130" y="442"/>
                </a:cubicBezTo>
                <a:cubicBezTo>
                  <a:pt x="130" y="441"/>
                  <a:pt x="132" y="441"/>
                  <a:pt x="132" y="440"/>
                </a:cubicBezTo>
                <a:cubicBezTo>
                  <a:pt x="132" y="440"/>
                  <a:pt x="132" y="440"/>
                  <a:pt x="132" y="440"/>
                </a:cubicBezTo>
                <a:cubicBezTo>
                  <a:pt x="132" y="440"/>
                  <a:pt x="132" y="440"/>
                  <a:pt x="133" y="440"/>
                </a:cubicBezTo>
                <a:cubicBezTo>
                  <a:pt x="133" y="440"/>
                  <a:pt x="133" y="440"/>
                  <a:pt x="133" y="440"/>
                </a:cubicBezTo>
                <a:cubicBezTo>
                  <a:pt x="133" y="440"/>
                  <a:pt x="134" y="440"/>
                  <a:pt x="134" y="440"/>
                </a:cubicBezTo>
                <a:cubicBezTo>
                  <a:pt x="134" y="440"/>
                  <a:pt x="134" y="440"/>
                  <a:pt x="134" y="440"/>
                </a:cubicBezTo>
                <a:cubicBezTo>
                  <a:pt x="134" y="440"/>
                  <a:pt x="134" y="442"/>
                  <a:pt x="135" y="442"/>
                </a:cubicBezTo>
                <a:cubicBezTo>
                  <a:pt x="136" y="443"/>
                  <a:pt x="137" y="442"/>
                  <a:pt x="137" y="444"/>
                </a:cubicBezTo>
                <a:cubicBezTo>
                  <a:pt x="138" y="445"/>
                  <a:pt x="139" y="447"/>
                  <a:pt x="139" y="449"/>
                </a:cubicBezTo>
                <a:cubicBezTo>
                  <a:pt x="141" y="449"/>
                  <a:pt x="141" y="451"/>
                  <a:pt x="142" y="453"/>
                </a:cubicBezTo>
                <a:cubicBezTo>
                  <a:pt x="145" y="452"/>
                  <a:pt x="143" y="456"/>
                  <a:pt x="146" y="455"/>
                </a:cubicBezTo>
                <a:cubicBezTo>
                  <a:pt x="146" y="458"/>
                  <a:pt x="148" y="458"/>
                  <a:pt x="148" y="460"/>
                </a:cubicBezTo>
                <a:cubicBezTo>
                  <a:pt x="150" y="460"/>
                  <a:pt x="149" y="457"/>
                  <a:pt x="149" y="455"/>
                </a:cubicBezTo>
                <a:cubicBezTo>
                  <a:pt x="151" y="454"/>
                  <a:pt x="153" y="453"/>
                  <a:pt x="154" y="452"/>
                </a:cubicBezTo>
                <a:cubicBezTo>
                  <a:pt x="155" y="449"/>
                  <a:pt x="158" y="449"/>
                  <a:pt x="158" y="446"/>
                </a:cubicBezTo>
                <a:cubicBezTo>
                  <a:pt x="158" y="445"/>
                  <a:pt x="157" y="445"/>
                  <a:pt x="157" y="445"/>
                </a:cubicBezTo>
                <a:cubicBezTo>
                  <a:pt x="157" y="444"/>
                  <a:pt x="156" y="444"/>
                  <a:pt x="156" y="444"/>
                </a:cubicBezTo>
                <a:cubicBezTo>
                  <a:pt x="156" y="442"/>
                  <a:pt x="157" y="441"/>
                  <a:pt x="157" y="439"/>
                </a:cubicBezTo>
                <a:cubicBezTo>
                  <a:pt x="162" y="439"/>
                  <a:pt x="166" y="440"/>
                  <a:pt x="170" y="440"/>
                </a:cubicBezTo>
                <a:cubicBezTo>
                  <a:pt x="171" y="442"/>
                  <a:pt x="172" y="442"/>
                  <a:pt x="174" y="442"/>
                </a:cubicBezTo>
                <a:cubicBezTo>
                  <a:pt x="173" y="445"/>
                  <a:pt x="175" y="445"/>
                  <a:pt x="176" y="446"/>
                </a:cubicBezTo>
                <a:cubicBezTo>
                  <a:pt x="178" y="446"/>
                  <a:pt x="176" y="450"/>
                  <a:pt x="179" y="449"/>
                </a:cubicBezTo>
                <a:cubicBezTo>
                  <a:pt x="181" y="449"/>
                  <a:pt x="182" y="447"/>
                  <a:pt x="185" y="448"/>
                </a:cubicBezTo>
                <a:cubicBezTo>
                  <a:pt x="185" y="450"/>
                  <a:pt x="188" y="447"/>
                  <a:pt x="190" y="448"/>
                </a:cubicBezTo>
                <a:cubicBezTo>
                  <a:pt x="191" y="448"/>
                  <a:pt x="191" y="447"/>
                  <a:pt x="192" y="447"/>
                </a:cubicBezTo>
                <a:cubicBezTo>
                  <a:pt x="192" y="445"/>
                  <a:pt x="194" y="446"/>
                  <a:pt x="195" y="445"/>
                </a:cubicBezTo>
                <a:cubicBezTo>
                  <a:pt x="196" y="445"/>
                  <a:pt x="196" y="444"/>
                  <a:pt x="196" y="444"/>
                </a:cubicBezTo>
                <a:cubicBezTo>
                  <a:pt x="197" y="443"/>
                  <a:pt x="198" y="443"/>
                  <a:pt x="198" y="443"/>
                </a:cubicBezTo>
                <a:cubicBezTo>
                  <a:pt x="202" y="442"/>
                  <a:pt x="204" y="441"/>
                  <a:pt x="207" y="439"/>
                </a:cubicBezTo>
                <a:cubicBezTo>
                  <a:pt x="213" y="439"/>
                  <a:pt x="218" y="438"/>
                  <a:pt x="225" y="438"/>
                </a:cubicBezTo>
                <a:cubicBezTo>
                  <a:pt x="226" y="436"/>
                  <a:pt x="226" y="432"/>
                  <a:pt x="228" y="432"/>
                </a:cubicBezTo>
                <a:cubicBezTo>
                  <a:pt x="229" y="432"/>
                  <a:pt x="228" y="433"/>
                  <a:pt x="228" y="433"/>
                </a:cubicBezTo>
                <a:cubicBezTo>
                  <a:pt x="229" y="433"/>
                  <a:pt x="230" y="432"/>
                  <a:pt x="229" y="432"/>
                </a:cubicBezTo>
                <a:cubicBezTo>
                  <a:pt x="230" y="432"/>
                  <a:pt x="231" y="433"/>
                  <a:pt x="231" y="434"/>
                </a:cubicBezTo>
                <a:cubicBezTo>
                  <a:pt x="232" y="435"/>
                  <a:pt x="235" y="433"/>
                  <a:pt x="236" y="434"/>
                </a:cubicBezTo>
                <a:cubicBezTo>
                  <a:pt x="236" y="435"/>
                  <a:pt x="237" y="435"/>
                  <a:pt x="237" y="436"/>
                </a:cubicBezTo>
                <a:cubicBezTo>
                  <a:pt x="238" y="436"/>
                  <a:pt x="238" y="436"/>
                  <a:pt x="238" y="436"/>
                </a:cubicBezTo>
                <a:cubicBezTo>
                  <a:pt x="240" y="436"/>
                  <a:pt x="239" y="433"/>
                  <a:pt x="242" y="434"/>
                </a:cubicBezTo>
                <a:cubicBezTo>
                  <a:pt x="245" y="435"/>
                  <a:pt x="245" y="433"/>
                  <a:pt x="247" y="433"/>
                </a:cubicBezTo>
                <a:cubicBezTo>
                  <a:pt x="247" y="434"/>
                  <a:pt x="249" y="434"/>
                  <a:pt x="251" y="434"/>
                </a:cubicBezTo>
                <a:cubicBezTo>
                  <a:pt x="251" y="436"/>
                  <a:pt x="251" y="438"/>
                  <a:pt x="252" y="439"/>
                </a:cubicBezTo>
                <a:cubicBezTo>
                  <a:pt x="252" y="439"/>
                  <a:pt x="253" y="440"/>
                  <a:pt x="252" y="441"/>
                </a:cubicBezTo>
                <a:cubicBezTo>
                  <a:pt x="253" y="441"/>
                  <a:pt x="254" y="441"/>
                  <a:pt x="253" y="442"/>
                </a:cubicBezTo>
                <a:cubicBezTo>
                  <a:pt x="254" y="442"/>
                  <a:pt x="255" y="442"/>
                  <a:pt x="255" y="443"/>
                </a:cubicBezTo>
                <a:cubicBezTo>
                  <a:pt x="256" y="443"/>
                  <a:pt x="256" y="444"/>
                  <a:pt x="256" y="445"/>
                </a:cubicBezTo>
                <a:cubicBezTo>
                  <a:pt x="259" y="445"/>
                  <a:pt x="259" y="445"/>
                  <a:pt x="259" y="445"/>
                </a:cubicBezTo>
                <a:cubicBezTo>
                  <a:pt x="259" y="437"/>
                  <a:pt x="259" y="437"/>
                  <a:pt x="259" y="437"/>
                </a:cubicBezTo>
                <a:cubicBezTo>
                  <a:pt x="258" y="436"/>
                  <a:pt x="258" y="435"/>
                  <a:pt x="258" y="434"/>
                </a:cubicBezTo>
                <a:cubicBezTo>
                  <a:pt x="256" y="434"/>
                  <a:pt x="257" y="431"/>
                  <a:pt x="255" y="431"/>
                </a:cubicBezTo>
                <a:cubicBezTo>
                  <a:pt x="255" y="429"/>
                  <a:pt x="254" y="428"/>
                  <a:pt x="253" y="427"/>
                </a:cubicBezTo>
                <a:cubicBezTo>
                  <a:pt x="255" y="427"/>
                  <a:pt x="254" y="425"/>
                  <a:pt x="255" y="425"/>
                </a:cubicBezTo>
                <a:cubicBezTo>
                  <a:pt x="255" y="421"/>
                  <a:pt x="255" y="421"/>
                  <a:pt x="255" y="421"/>
                </a:cubicBezTo>
                <a:cubicBezTo>
                  <a:pt x="255" y="420"/>
                  <a:pt x="254" y="420"/>
                  <a:pt x="254" y="419"/>
                </a:cubicBezTo>
                <a:cubicBezTo>
                  <a:pt x="254" y="417"/>
                  <a:pt x="253" y="417"/>
                  <a:pt x="252" y="416"/>
                </a:cubicBezTo>
                <a:cubicBezTo>
                  <a:pt x="253" y="415"/>
                  <a:pt x="253" y="415"/>
                  <a:pt x="253" y="415"/>
                </a:cubicBezTo>
                <a:cubicBezTo>
                  <a:pt x="253" y="414"/>
                  <a:pt x="253" y="413"/>
                  <a:pt x="252" y="413"/>
                </a:cubicBezTo>
                <a:cubicBezTo>
                  <a:pt x="250" y="412"/>
                  <a:pt x="253" y="409"/>
                  <a:pt x="252" y="407"/>
                </a:cubicBezTo>
                <a:cubicBezTo>
                  <a:pt x="253" y="407"/>
                  <a:pt x="254" y="406"/>
                  <a:pt x="254" y="406"/>
                </a:cubicBezTo>
                <a:cubicBezTo>
                  <a:pt x="254" y="405"/>
                  <a:pt x="256" y="405"/>
                  <a:pt x="256" y="404"/>
                </a:cubicBezTo>
                <a:cubicBezTo>
                  <a:pt x="258" y="404"/>
                  <a:pt x="260" y="404"/>
                  <a:pt x="261" y="402"/>
                </a:cubicBezTo>
                <a:cubicBezTo>
                  <a:pt x="263" y="402"/>
                  <a:pt x="263" y="400"/>
                  <a:pt x="265" y="400"/>
                </a:cubicBezTo>
                <a:cubicBezTo>
                  <a:pt x="268" y="400"/>
                  <a:pt x="268" y="398"/>
                  <a:pt x="270" y="398"/>
                </a:cubicBezTo>
                <a:cubicBezTo>
                  <a:pt x="270" y="397"/>
                  <a:pt x="271" y="397"/>
                  <a:pt x="271" y="396"/>
                </a:cubicBezTo>
                <a:cubicBezTo>
                  <a:pt x="272" y="396"/>
                  <a:pt x="272" y="395"/>
                  <a:pt x="273" y="395"/>
                </a:cubicBezTo>
                <a:cubicBezTo>
                  <a:pt x="273" y="393"/>
                  <a:pt x="276" y="393"/>
                  <a:pt x="276" y="390"/>
                </a:cubicBezTo>
                <a:cubicBezTo>
                  <a:pt x="276" y="390"/>
                  <a:pt x="276" y="389"/>
                  <a:pt x="276" y="389"/>
                </a:cubicBezTo>
                <a:cubicBezTo>
                  <a:pt x="276" y="389"/>
                  <a:pt x="276" y="389"/>
                  <a:pt x="276" y="389"/>
                </a:cubicBezTo>
                <a:cubicBezTo>
                  <a:pt x="276" y="388"/>
                  <a:pt x="276" y="388"/>
                  <a:pt x="276" y="388"/>
                </a:cubicBezTo>
                <a:cubicBezTo>
                  <a:pt x="276" y="387"/>
                  <a:pt x="276" y="387"/>
                  <a:pt x="276" y="386"/>
                </a:cubicBezTo>
                <a:cubicBezTo>
                  <a:pt x="276" y="386"/>
                  <a:pt x="276" y="386"/>
                  <a:pt x="276" y="386"/>
                </a:cubicBezTo>
                <a:cubicBezTo>
                  <a:pt x="276" y="386"/>
                  <a:pt x="276" y="386"/>
                  <a:pt x="276" y="386"/>
                </a:cubicBezTo>
                <a:cubicBezTo>
                  <a:pt x="276" y="386"/>
                  <a:pt x="276" y="385"/>
                  <a:pt x="276" y="385"/>
                </a:cubicBezTo>
                <a:cubicBezTo>
                  <a:pt x="276" y="385"/>
                  <a:pt x="276" y="385"/>
                  <a:pt x="276" y="385"/>
                </a:cubicBezTo>
                <a:cubicBezTo>
                  <a:pt x="276" y="385"/>
                  <a:pt x="276" y="385"/>
                  <a:pt x="276" y="385"/>
                </a:cubicBezTo>
                <a:cubicBezTo>
                  <a:pt x="276" y="384"/>
                  <a:pt x="276" y="384"/>
                  <a:pt x="276" y="384"/>
                </a:cubicBezTo>
                <a:cubicBezTo>
                  <a:pt x="276" y="384"/>
                  <a:pt x="276" y="384"/>
                  <a:pt x="276" y="384"/>
                </a:cubicBezTo>
                <a:cubicBezTo>
                  <a:pt x="276" y="384"/>
                  <a:pt x="276" y="384"/>
                  <a:pt x="276" y="383"/>
                </a:cubicBezTo>
                <a:cubicBezTo>
                  <a:pt x="276" y="383"/>
                  <a:pt x="276" y="383"/>
                  <a:pt x="276" y="383"/>
                </a:cubicBezTo>
                <a:cubicBezTo>
                  <a:pt x="276" y="383"/>
                  <a:pt x="276" y="383"/>
                  <a:pt x="276" y="383"/>
                </a:cubicBezTo>
                <a:cubicBezTo>
                  <a:pt x="276" y="383"/>
                  <a:pt x="276" y="383"/>
                  <a:pt x="276" y="383"/>
                </a:cubicBezTo>
                <a:cubicBezTo>
                  <a:pt x="276" y="382"/>
                  <a:pt x="276" y="382"/>
                  <a:pt x="277" y="382"/>
                </a:cubicBezTo>
                <a:cubicBezTo>
                  <a:pt x="279" y="382"/>
                  <a:pt x="279" y="382"/>
                  <a:pt x="279" y="382"/>
                </a:cubicBezTo>
                <a:cubicBezTo>
                  <a:pt x="279" y="382"/>
                  <a:pt x="279" y="382"/>
                  <a:pt x="279" y="382"/>
                </a:cubicBezTo>
                <a:cubicBezTo>
                  <a:pt x="279" y="382"/>
                  <a:pt x="279" y="383"/>
                  <a:pt x="279" y="383"/>
                </a:cubicBezTo>
                <a:cubicBezTo>
                  <a:pt x="279" y="383"/>
                  <a:pt x="279" y="383"/>
                  <a:pt x="279" y="383"/>
                </a:cubicBezTo>
                <a:cubicBezTo>
                  <a:pt x="279" y="383"/>
                  <a:pt x="280" y="383"/>
                  <a:pt x="280" y="38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80" y="383"/>
                  <a:pt x="281" y="383"/>
                  <a:pt x="281" y="384"/>
                </a:cubicBezTo>
                <a:cubicBezTo>
                  <a:pt x="282" y="384"/>
                  <a:pt x="282" y="384"/>
                  <a:pt x="282" y="384"/>
                </a:cubicBezTo>
                <a:cubicBezTo>
                  <a:pt x="283" y="384"/>
                  <a:pt x="283" y="385"/>
                  <a:pt x="284" y="385"/>
                </a:cubicBezTo>
                <a:cubicBezTo>
                  <a:pt x="285" y="385"/>
                  <a:pt x="286" y="385"/>
                  <a:pt x="286" y="385"/>
                </a:cubicBezTo>
                <a:cubicBezTo>
                  <a:pt x="286" y="385"/>
                  <a:pt x="286" y="385"/>
                  <a:pt x="286" y="385"/>
                </a:cubicBezTo>
                <a:cubicBezTo>
                  <a:pt x="286" y="385"/>
                  <a:pt x="286" y="385"/>
                  <a:pt x="286" y="385"/>
                </a:cubicBezTo>
                <a:cubicBezTo>
                  <a:pt x="287" y="385"/>
                  <a:pt x="288" y="384"/>
                  <a:pt x="288" y="383"/>
                </a:cubicBezTo>
                <a:cubicBezTo>
                  <a:pt x="288" y="383"/>
                  <a:pt x="288" y="383"/>
                  <a:pt x="288" y="383"/>
                </a:cubicBezTo>
                <a:cubicBezTo>
                  <a:pt x="288" y="383"/>
                  <a:pt x="288" y="383"/>
                  <a:pt x="289" y="383"/>
                </a:cubicBezTo>
                <a:cubicBezTo>
                  <a:pt x="289" y="383"/>
                  <a:pt x="289" y="382"/>
                  <a:pt x="289" y="382"/>
                </a:cubicBezTo>
                <a:cubicBezTo>
                  <a:pt x="289" y="382"/>
                  <a:pt x="289" y="382"/>
                  <a:pt x="289" y="382"/>
                </a:cubicBezTo>
                <a:cubicBezTo>
                  <a:pt x="289" y="382"/>
                  <a:pt x="289" y="382"/>
                  <a:pt x="289" y="382"/>
                </a:cubicBezTo>
                <a:cubicBezTo>
                  <a:pt x="289" y="382"/>
                  <a:pt x="289" y="382"/>
                  <a:pt x="289" y="382"/>
                </a:cubicBezTo>
                <a:cubicBezTo>
                  <a:pt x="290" y="381"/>
                  <a:pt x="290" y="381"/>
                  <a:pt x="290" y="381"/>
                </a:cubicBezTo>
                <a:cubicBezTo>
                  <a:pt x="289" y="378"/>
                  <a:pt x="291" y="378"/>
                  <a:pt x="291" y="375"/>
                </a:cubicBezTo>
                <a:cubicBezTo>
                  <a:pt x="291" y="374"/>
                  <a:pt x="291" y="374"/>
                  <a:pt x="291" y="374"/>
                </a:cubicBezTo>
                <a:cubicBezTo>
                  <a:pt x="288" y="374"/>
                  <a:pt x="288" y="370"/>
                  <a:pt x="288" y="366"/>
                </a:cubicBezTo>
                <a:cubicBezTo>
                  <a:pt x="287" y="365"/>
                  <a:pt x="285" y="365"/>
                  <a:pt x="285" y="363"/>
                </a:cubicBezTo>
                <a:cubicBezTo>
                  <a:pt x="283" y="362"/>
                  <a:pt x="282" y="360"/>
                  <a:pt x="281" y="359"/>
                </a:cubicBezTo>
                <a:cubicBezTo>
                  <a:pt x="280" y="359"/>
                  <a:pt x="280" y="359"/>
                  <a:pt x="280" y="358"/>
                </a:cubicBezTo>
                <a:cubicBezTo>
                  <a:pt x="280" y="358"/>
                  <a:pt x="279" y="358"/>
                  <a:pt x="279" y="357"/>
                </a:cubicBezTo>
                <a:cubicBezTo>
                  <a:pt x="276" y="357"/>
                  <a:pt x="276" y="357"/>
                  <a:pt x="276" y="357"/>
                </a:cubicBezTo>
                <a:cubicBezTo>
                  <a:pt x="274" y="355"/>
                  <a:pt x="272" y="353"/>
                  <a:pt x="271" y="350"/>
                </a:cubicBezTo>
                <a:cubicBezTo>
                  <a:pt x="267" y="350"/>
                  <a:pt x="267" y="350"/>
                  <a:pt x="267" y="350"/>
                </a:cubicBezTo>
                <a:cubicBezTo>
                  <a:pt x="267" y="349"/>
                  <a:pt x="266" y="349"/>
                  <a:pt x="265" y="348"/>
                </a:cubicBezTo>
                <a:cubicBezTo>
                  <a:pt x="265" y="348"/>
                  <a:pt x="265" y="347"/>
                  <a:pt x="265" y="346"/>
                </a:cubicBezTo>
                <a:cubicBezTo>
                  <a:pt x="265" y="346"/>
                  <a:pt x="264" y="346"/>
                  <a:pt x="263" y="346"/>
                </a:cubicBezTo>
                <a:cubicBezTo>
                  <a:pt x="263" y="345"/>
                  <a:pt x="263" y="344"/>
                  <a:pt x="263" y="344"/>
                </a:cubicBezTo>
                <a:cubicBezTo>
                  <a:pt x="263" y="343"/>
                  <a:pt x="262" y="344"/>
                  <a:pt x="261" y="344"/>
                </a:cubicBezTo>
                <a:cubicBezTo>
                  <a:pt x="261" y="342"/>
                  <a:pt x="261" y="341"/>
                  <a:pt x="260" y="340"/>
                </a:cubicBezTo>
                <a:cubicBezTo>
                  <a:pt x="259" y="338"/>
                  <a:pt x="257" y="338"/>
                  <a:pt x="257" y="337"/>
                </a:cubicBezTo>
                <a:cubicBezTo>
                  <a:pt x="251" y="337"/>
                  <a:pt x="251" y="337"/>
                  <a:pt x="251" y="337"/>
                </a:cubicBezTo>
                <a:cubicBezTo>
                  <a:pt x="249" y="334"/>
                  <a:pt x="248" y="330"/>
                  <a:pt x="245" y="328"/>
                </a:cubicBezTo>
                <a:cubicBezTo>
                  <a:pt x="245" y="325"/>
                  <a:pt x="244" y="325"/>
                  <a:pt x="244" y="324"/>
                </a:cubicBezTo>
                <a:cubicBezTo>
                  <a:pt x="243" y="324"/>
                  <a:pt x="244" y="323"/>
                  <a:pt x="244" y="322"/>
                </a:cubicBezTo>
                <a:cubicBezTo>
                  <a:pt x="244" y="322"/>
                  <a:pt x="243" y="322"/>
                  <a:pt x="243" y="322"/>
                </a:cubicBezTo>
                <a:cubicBezTo>
                  <a:pt x="243" y="322"/>
                  <a:pt x="243" y="322"/>
                  <a:pt x="243" y="321"/>
                </a:cubicBezTo>
                <a:cubicBezTo>
                  <a:pt x="243" y="321"/>
                  <a:pt x="242" y="322"/>
                  <a:pt x="242" y="321"/>
                </a:cubicBezTo>
                <a:cubicBezTo>
                  <a:pt x="242" y="321"/>
                  <a:pt x="242" y="321"/>
                  <a:pt x="242" y="321"/>
                </a:cubicBezTo>
                <a:cubicBezTo>
                  <a:pt x="241" y="320"/>
                  <a:pt x="241" y="319"/>
                  <a:pt x="241" y="317"/>
                </a:cubicBezTo>
                <a:cubicBezTo>
                  <a:pt x="240" y="317"/>
                  <a:pt x="239" y="316"/>
                  <a:pt x="238" y="314"/>
                </a:cubicBezTo>
                <a:cubicBezTo>
                  <a:pt x="236" y="315"/>
                  <a:pt x="234" y="314"/>
                  <a:pt x="235" y="312"/>
                </a:cubicBezTo>
                <a:cubicBezTo>
                  <a:pt x="235" y="310"/>
                  <a:pt x="236" y="308"/>
                  <a:pt x="237" y="307"/>
                </a:cubicBezTo>
                <a:cubicBezTo>
                  <a:pt x="237" y="306"/>
                  <a:pt x="238" y="305"/>
                  <a:pt x="238" y="305"/>
                </a:cubicBezTo>
                <a:cubicBezTo>
                  <a:pt x="239" y="304"/>
                  <a:pt x="239" y="303"/>
                  <a:pt x="240" y="302"/>
                </a:cubicBezTo>
                <a:cubicBezTo>
                  <a:pt x="236" y="303"/>
                  <a:pt x="238" y="299"/>
                  <a:pt x="236" y="299"/>
                </a:cubicBezTo>
                <a:cubicBezTo>
                  <a:pt x="235" y="298"/>
                  <a:pt x="233" y="297"/>
                  <a:pt x="233" y="295"/>
                </a:cubicBezTo>
                <a:cubicBezTo>
                  <a:pt x="231" y="294"/>
                  <a:pt x="229" y="293"/>
                  <a:pt x="228" y="292"/>
                </a:cubicBezTo>
                <a:cubicBezTo>
                  <a:pt x="228" y="291"/>
                  <a:pt x="228" y="291"/>
                  <a:pt x="228" y="291"/>
                </a:cubicBezTo>
                <a:cubicBezTo>
                  <a:pt x="228" y="291"/>
                  <a:pt x="228" y="290"/>
                  <a:pt x="228" y="290"/>
                </a:cubicBezTo>
                <a:cubicBezTo>
                  <a:pt x="226" y="287"/>
                  <a:pt x="225" y="284"/>
                  <a:pt x="223" y="280"/>
                </a:cubicBezTo>
                <a:cubicBezTo>
                  <a:pt x="224" y="280"/>
                  <a:pt x="224" y="278"/>
                  <a:pt x="224" y="277"/>
                </a:cubicBezTo>
                <a:cubicBezTo>
                  <a:pt x="225" y="277"/>
                  <a:pt x="225" y="278"/>
                  <a:pt x="225" y="279"/>
                </a:cubicBezTo>
                <a:cubicBezTo>
                  <a:pt x="227" y="278"/>
                  <a:pt x="227" y="280"/>
                  <a:pt x="229" y="280"/>
                </a:cubicBezTo>
                <a:cubicBezTo>
                  <a:pt x="229" y="281"/>
                  <a:pt x="230" y="282"/>
                  <a:pt x="231" y="282"/>
                </a:cubicBezTo>
                <a:cubicBezTo>
                  <a:pt x="231" y="284"/>
                  <a:pt x="232" y="285"/>
                  <a:pt x="234" y="285"/>
                </a:cubicBezTo>
                <a:cubicBezTo>
                  <a:pt x="234" y="283"/>
                  <a:pt x="234" y="283"/>
                  <a:pt x="236" y="282"/>
                </a:cubicBezTo>
                <a:cubicBezTo>
                  <a:pt x="235" y="281"/>
                  <a:pt x="236" y="279"/>
                  <a:pt x="236" y="279"/>
                </a:cubicBezTo>
                <a:cubicBezTo>
                  <a:pt x="237" y="279"/>
                  <a:pt x="237" y="279"/>
                  <a:pt x="237" y="279"/>
                </a:cubicBezTo>
                <a:cubicBezTo>
                  <a:pt x="237" y="279"/>
                  <a:pt x="237" y="279"/>
                  <a:pt x="237" y="279"/>
                </a:cubicBezTo>
                <a:cubicBezTo>
                  <a:pt x="238" y="278"/>
                  <a:pt x="238" y="275"/>
                  <a:pt x="240" y="276"/>
                </a:cubicBezTo>
                <a:cubicBezTo>
                  <a:pt x="240" y="276"/>
                  <a:pt x="240" y="276"/>
                  <a:pt x="240" y="276"/>
                </a:cubicBezTo>
                <a:cubicBezTo>
                  <a:pt x="241" y="275"/>
                  <a:pt x="241" y="275"/>
                  <a:pt x="241" y="275"/>
                </a:cubicBezTo>
                <a:cubicBezTo>
                  <a:pt x="241" y="275"/>
                  <a:pt x="241" y="275"/>
                  <a:pt x="241" y="275"/>
                </a:cubicBezTo>
                <a:cubicBezTo>
                  <a:pt x="241" y="274"/>
                  <a:pt x="242" y="274"/>
                  <a:pt x="243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4"/>
                  <a:pt x="243" y="274"/>
                  <a:pt x="244" y="274"/>
                </a:cubicBezTo>
                <a:cubicBezTo>
                  <a:pt x="244" y="274"/>
                  <a:pt x="244" y="274"/>
                  <a:pt x="244" y="274"/>
                </a:cubicBezTo>
                <a:cubicBezTo>
                  <a:pt x="245" y="273"/>
                  <a:pt x="246" y="273"/>
                  <a:pt x="246" y="272"/>
                </a:cubicBezTo>
                <a:cubicBezTo>
                  <a:pt x="247" y="272"/>
                  <a:pt x="247" y="272"/>
                  <a:pt x="247" y="272"/>
                </a:cubicBezTo>
                <a:cubicBezTo>
                  <a:pt x="248" y="271"/>
                  <a:pt x="249" y="271"/>
                  <a:pt x="251" y="272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2" y="272"/>
                  <a:pt x="252" y="272"/>
                  <a:pt x="252" y="272"/>
                </a:cubicBezTo>
                <a:cubicBezTo>
                  <a:pt x="254" y="271"/>
                  <a:pt x="255" y="272"/>
                  <a:pt x="257" y="272"/>
                </a:cubicBezTo>
                <a:cubicBezTo>
                  <a:pt x="258" y="272"/>
                  <a:pt x="258" y="272"/>
                  <a:pt x="258" y="272"/>
                </a:cubicBezTo>
                <a:cubicBezTo>
                  <a:pt x="258" y="269"/>
                  <a:pt x="260" y="268"/>
                  <a:pt x="261" y="267"/>
                </a:cubicBezTo>
                <a:cubicBezTo>
                  <a:pt x="266" y="267"/>
                  <a:pt x="266" y="267"/>
                  <a:pt x="266" y="267"/>
                </a:cubicBezTo>
                <a:cubicBezTo>
                  <a:pt x="267" y="266"/>
                  <a:pt x="267" y="264"/>
                  <a:pt x="269" y="264"/>
                </a:cubicBezTo>
                <a:cubicBezTo>
                  <a:pt x="270" y="263"/>
                  <a:pt x="271" y="262"/>
                  <a:pt x="273" y="261"/>
                </a:cubicBezTo>
                <a:cubicBezTo>
                  <a:pt x="275" y="261"/>
                  <a:pt x="276" y="260"/>
                  <a:pt x="277" y="259"/>
                </a:cubicBezTo>
                <a:cubicBezTo>
                  <a:pt x="277" y="259"/>
                  <a:pt x="277" y="258"/>
                  <a:pt x="277" y="259"/>
                </a:cubicBezTo>
                <a:cubicBezTo>
                  <a:pt x="279" y="259"/>
                  <a:pt x="279" y="259"/>
                  <a:pt x="280" y="258"/>
                </a:cubicBezTo>
                <a:cubicBezTo>
                  <a:pt x="280" y="258"/>
                  <a:pt x="280" y="257"/>
                  <a:pt x="281" y="257"/>
                </a:cubicBezTo>
                <a:cubicBezTo>
                  <a:pt x="282" y="257"/>
                  <a:pt x="282" y="256"/>
                  <a:pt x="283" y="256"/>
                </a:cubicBezTo>
                <a:cubicBezTo>
                  <a:pt x="284" y="256"/>
                  <a:pt x="284" y="256"/>
                  <a:pt x="285" y="255"/>
                </a:cubicBezTo>
                <a:cubicBezTo>
                  <a:pt x="285" y="255"/>
                  <a:pt x="286" y="255"/>
                  <a:pt x="286" y="255"/>
                </a:cubicBezTo>
                <a:cubicBezTo>
                  <a:pt x="287" y="255"/>
                  <a:pt x="287" y="254"/>
                  <a:pt x="287" y="254"/>
                </a:cubicBezTo>
                <a:cubicBezTo>
                  <a:pt x="289" y="253"/>
                  <a:pt x="290" y="253"/>
                  <a:pt x="292" y="253"/>
                </a:cubicBezTo>
                <a:cubicBezTo>
                  <a:pt x="292" y="253"/>
                  <a:pt x="292" y="252"/>
                  <a:pt x="292" y="252"/>
                </a:cubicBezTo>
                <a:cubicBezTo>
                  <a:pt x="292" y="252"/>
                  <a:pt x="293" y="252"/>
                  <a:pt x="294" y="252"/>
                </a:cubicBezTo>
                <a:cubicBezTo>
                  <a:pt x="294" y="252"/>
                  <a:pt x="295" y="251"/>
                  <a:pt x="295" y="251"/>
                </a:cubicBezTo>
                <a:cubicBezTo>
                  <a:pt x="296" y="251"/>
                  <a:pt x="296" y="251"/>
                  <a:pt x="296" y="250"/>
                </a:cubicBezTo>
                <a:cubicBezTo>
                  <a:pt x="297" y="250"/>
                  <a:pt x="298" y="250"/>
                  <a:pt x="298" y="249"/>
                </a:cubicBezTo>
                <a:cubicBezTo>
                  <a:pt x="298" y="249"/>
                  <a:pt x="299" y="249"/>
                  <a:pt x="300" y="249"/>
                </a:cubicBezTo>
                <a:cubicBezTo>
                  <a:pt x="300" y="249"/>
                  <a:pt x="300" y="248"/>
                  <a:pt x="301" y="247"/>
                </a:cubicBezTo>
                <a:cubicBezTo>
                  <a:pt x="301" y="247"/>
                  <a:pt x="302" y="248"/>
                  <a:pt x="302" y="247"/>
                </a:cubicBezTo>
                <a:cubicBezTo>
                  <a:pt x="303" y="247"/>
                  <a:pt x="302" y="247"/>
                  <a:pt x="302" y="247"/>
                </a:cubicBezTo>
                <a:cubicBezTo>
                  <a:pt x="303" y="246"/>
                  <a:pt x="304" y="247"/>
                  <a:pt x="304" y="247"/>
                </a:cubicBezTo>
                <a:cubicBezTo>
                  <a:pt x="305" y="247"/>
                  <a:pt x="305" y="247"/>
                  <a:pt x="305" y="247"/>
                </a:cubicBezTo>
                <a:cubicBezTo>
                  <a:pt x="306" y="246"/>
                  <a:pt x="306" y="246"/>
                  <a:pt x="306" y="246"/>
                </a:cubicBezTo>
                <a:cubicBezTo>
                  <a:pt x="308" y="246"/>
                  <a:pt x="308" y="246"/>
                  <a:pt x="308" y="246"/>
                </a:cubicBezTo>
                <a:cubicBezTo>
                  <a:pt x="310" y="243"/>
                  <a:pt x="304" y="243"/>
                  <a:pt x="305" y="239"/>
                </a:cubicBezTo>
                <a:cubicBezTo>
                  <a:pt x="305" y="236"/>
                  <a:pt x="308" y="238"/>
                  <a:pt x="308" y="236"/>
                </a:cubicBezTo>
                <a:cubicBezTo>
                  <a:pt x="309" y="236"/>
                  <a:pt x="309" y="235"/>
                  <a:pt x="310" y="235"/>
                </a:cubicBezTo>
                <a:cubicBezTo>
                  <a:pt x="312" y="235"/>
                  <a:pt x="312" y="235"/>
                  <a:pt x="313" y="236"/>
                </a:cubicBezTo>
                <a:cubicBezTo>
                  <a:pt x="313" y="237"/>
                  <a:pt x="316" y="236"/>
                  <a:pt x="316" y="238"/>
                </a:cubicBezTo>
                <a:cubicBezTo>
                  <a:pt x="318" y="237"/>
                  <a:pt x="318" y="239"/>
                  <a:pt x="320" y="239"/>
                </a:cubicBezTo>
                <a:cubicBezTo>
                  <a:pt x="320" y="240"/>
                  <a:pt x="320" y="240"/>
                  <a:pt x="320" y="241"/>
                </a:cubicBezTo>
                <a:cubicBezTo>
                  <a:pt x="321" y="242"/>
                  <a:pt x="321" y="243"/>
                  <a:pt x="321" y="244"/>
                </a:cubicBezTo>
                <a:cubicBezTo>
                  <a:pt x="322" y="244"/>
                  <a:pt x="322" y="244"/>
                  <a:pt x="322" y="245"/>
                </a:cubicBezTo>
                <a:cubicBezTo>
                  <a:pt x="324" y="245"/>
                  <a:pt x="325" y="245"/>
                  <a:pt x="326" y="243"/>
                </a:cubicBezTo>
                <a:cubicBezTo>
                  <a:pt x="326" y="236"/>
                  <a:pt x="328" y="230"/>
                  <a:pt x="329" y="224"/>
                </a:cubicBezTo>
                <a:cubicBezTo>
                  <a:pt x="330" y="221"/>
                  <a:pt x="328" y="220"/>
                  <a:pt x="328" y="217"/>
                </a:cubicBezTo>
                <a:close/>
                <a:moveTo>
                  <a:pt x="105" y="17"/>
                </a:moveTo>
                <a:cubicBezTo>
                  <a:pt x="105" y="18"/>
                  <a:pt x="105" y="18"/>
                  <a:pt x="104" y="18"/>
                </a:cubicBezTo>
                <a:cubicBezTo>
                  <a:pt x="104" y="21"/>
                  <a:pt x="107" y="20"/>
                  <a:pt x="109" y="21"/>
                </a:cubicBezTo>
                <a:cubicBezTo>
                  <a:pt x="109" y="23"/>
                  <a:pt x="112" y="21"/>
                  <a:pt x="112" y="21"/>
                </a:cubicBezTo>
                <a:cubicBezTo>
                  <a:pt x="112" y="20"/>
                  <a:pt x="112" y="19"/>
                  <a:pt x="112" y="18"/>
                </a:cubicBezTo>
                <a:cubicBezTo>
                  <a:pt x="112" y="18"/>
                  <a:pt x="111" y="18"/>
                  <a:pt x="112" y="17"/>
                </a:cubicBezTo>
                <a:cubicBezTo>
                  <a:pt x="109" y="17"/>
                  <a:pt x="107" y="17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lose/>
                <a:moveTo>
                  <a:pt x="43" y="81"/>
                </a:moveTo>
                <a:cubicBezTo>
                  <a:pt x="43" y="78"/>
                  <a:pt x="42" y="77"/>
                  <a:pt x="39" y="77"/>
                </a:cubicBezTo>
                <a:cubicBezTo>
                  <a:pt x="39" y="80"/>
                  <a:pt x="39" y="80"/>
                  <a:pt x="39" y="82"/>
                </a:cubicBezTo>
                <a:cubicBezTo>
                  <a:pt x="42" y="84"/>
                  <a:pt x="40" y="80"/>
                  <a:pt x="43" y="81"/>
                </a:cubicBezTo>
                <a:close/>
                <a:moveTo>
                  <a:pt x="104" y="20"/>
                </a:moveTo>
                <a:cubicBezTo>
                  <a:pt x="101" y="20"/>
                  <a:pt x="101" y="21"/>
                  <a:pt x="101" y="24"/>
                </a:cubicBezTo>
                <a:cubicBezTo>
                  <a:pt x="101" y="24"/>
                  <a:pt x="102" y="24"/>
                  <a:pt x="102" y="24"/>
                </a:cubicBezTo>
                <a:cubicBezTo>
                  <a:pt x="102" y="25"/>
                  <a:pt x="103" y="26"/>
                  <a:pt x="104" y="26"/>
                </a:cubicBezTo>
                <a:cubicBezTo>
                  <a:pt x="104" y="25"/>
                  <a:pt x="105" y="24"/>
                  <a:pt x="104" y="23"/>
                </a:cubicBezTo>
                <a:cubicBezTo>
                  <a:pt x="103" y="23"/>
                  <a:pt x="104" y="21"/>
                  <a:pt x="104" y="20"/>
                </a:cubicBezTo>
                <a:close/>
                <a:moveTo>
                  <a:pt x="114" y="33"/>
                </a:moveTo>
                <a:cubicBezTo>
                  <a:pt x="114" y="32"/>
                  <a:pt x="114" y="31"/>
                  <a:pt x="115" y="32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29"/>
                  <a:pt x="111" y="29"/>
                  <a:pt x="111" y="31"/>
                </a:cubicBezTo>
                <a:cubicBezTo>
                  <a:pt x="111" y="31"/>
                  <a:pt x="111" y="32"/>
                  <a:pt x="111" y="33"/>
                </a:cubicBezTo>
                <a:cubicBezTo>
                  <a:pt x="111" y="33"/>
                  <a:pt x="111" y="33"/>
                  <a:pt x="112" y="33"/>
                </a:cubicBezTo>
                <a:cubicBezTo>
                  <a:pt x="112" y="33"/>
                  <a:pt x="113" y="33"/>
                  <a:pt x="112" y="33"/>
                </a:cubicBezTo>
                <a:cubicBezTo>
                  <a:pt x="114" y="34"/>
                  <a:pt x="114" y="33"/>
                  <a:pt x="114" y="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1" name="Rectangle 37"/>
          <p:cNvSpPr>
            <a:spLocks noChangeArrowheads="1"/>
          </p:cNvSpPr>
          <p:nvPr/>
        </p:nvSpPr>
        <p:spPr bwMode="auto">
          <a:xfrm>
            <a:off x="18517361" y="4905488"/>
            <a:ext cx="1678126" cy="3692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400" b="1">
                <a:solidFill>
                  <a:srgbClr val="FFFFFF"/>
                </a:solidFill>
                <a:latin typeface="Montserrat Light"/>
              </a:rPr>
              <a:t>GERMANY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2" name="Freeform 38"/>
          <p:cNvSpPr>
            <a:spLocks noEditPoints="1"/>
          </p:cNvSpPr>
          <p:nvPr/>
        </p:nvSpPr>
        <p:spPr bwMode="auto">
          <a:xfrm>
            <a:off x="14512077" y="5091384"/>
            <a:ext cx="4406398" cy="4431417"/>
          </a:xfrm>
          <a:custGeom>
            <a:avLst/>
            <a:gdLst>
              <a:gd name="T0" fmla="*/ 242821 w 551"/>
              <a:gd name="T1" fmla="*/ 768096 h 593"/>
              <a:gd name="T2" fmla="*/ 8672 w 551"/>
              <a:gd name="T3" fmla="*/ 442631 h 593"/>
              <a:gd name="T4" fmla="*/ 524667 w 551"/>
              <a:gd name="T5" fmla="*/ 1215066 h 593"/>
              <a:gd name="T6" fmla="*/ 2371843 w 551"/>
              <a:gd name="T7" fmla="*/ 2187119 h 593"/>
              <a:gd name="T8" fmla="*/ 2194063 w 551"/>
              <a:gd name="T9" fmla="*/ 2330324 h 593"/>
              <a:gd name="T10" fmla="*/ 2228752 w 551"/>
              <a:gd name="T11" fmla="*/ 2469188 h 593"/>
              <a:gd name="T12" fmla="*/ 2341490 w 551"/>
              <a:gd name="T13" fmla="*/ 2521263 h 593"/>
              <a:gd name="T14" fmla="*/ 520331 w 551"/>
              <a:gd name="T15" fmla="*/ 1136955 h 593"/>
              <a:gd name="T16" fmla="*/ 489978 w 551"/>
              <a:gd name="T17" fmla="*/ 1110918 h 593"/>
              <a:gd name="T18" fmla="*/ 2181055 w 551"/>
              <a:gd name="T19" fmla="*/ 607533 h 593"/>
              <a:gd name="T20" fmla="*/ 2020619 w 551"/>
              <a:gd name="T21" fmla="*/ 585836 h 593"/>
              <a:gd name="T22" fmla="*/ 1777798 w 551"/>
              <a:gd name="T23" fmla="*/ 455650 h 593"/>
              <a:gd name="T24" fmla="*/ 1686740 w 551"/>
              <a:gd name="T25" fmla="*/ 303767 h 593"/>
              <a:gd name="T26" fmla="*/ 1582674 w 551"/>
              <a:gd name="T27" fmla="*/ 282069 h 593"/>
              <a:gd name="T28" fmla="*/ 1439583 w 551"/>
              <a:gd name="T29" fmla="*/ 108488 h 593"/>
              <a:gd name="T30" fmla="*/ 1309500 w 551"/>
              <a:gd name="T31" fmla="*/ 13019 h 593"/>
              <a:gd name="T32" fmla="*/ 1170745 w 551"/>
              <a:gd name="T33" fmla="*/ 143204 h 593"/>
              <a:gd name="T34" fmla="*/ 1036326 w 551"/>
              <a:gd name="T35" fmla="*/ 273390 h 593"/>
              <a:gd name="T36" fmla="*/ 884563 w 551"/>
              <a:gd name="T37" fmla="*/ 368859 h 593"/>
              <a:gd name="T38" fmla="*/ 732800 w 551"/>
              <a:gd name="T39" fmla="*/ 338483 h 593"/>
              <a:gd name="T40" fmla="*/ 633070 w 551"/>
              <a:gd name="T41" fmla="*/ 256032 h 593"/>
              <a:gd name="T42" fmla="*/ 602717 w 551"/>
              <a:gd name="T43" fmla="*/ 364520 h 593"/>
              <a:gd name="T44" fmla="*/ 520331 w 551"/>
              <a:gd name="T45" fmla="*/ 520743 h 593"/>
              <a:gd name="T46" fmla="*/ 381576 w 551"/>
              <a:gd name="T47" fmla="*/ 442631 h 593"/>
              <a:gd name="T48" fmla="*/ 251493 w 551"/>
              <a:gd name="T49" fmla="*/ 416594 h 593"/>
              <a:gd name="T50" fmla="*/ 47697 w 551"/>
              <a:gd name="T51" fmla="*/ 464329 h 593"/>
              <a:gd name="T52" fmla="*/ 82386 w 551"/>
              <a:gd name="T53" fmla="*/ 512064 h 593"/>
              <a:gd name="T54" fmla="*/ 52033 w 551"/>
              <a:gd name="T55" fmla="*/ 564138 h 593"/>
              <a:gd name="T56" fmla="*/ 190788 w 551"/>
              <a:gd name="T57" fmla="*/ 650928 h 593"/>
              <a:gd name="T58" fmla="*/ 355560 w 551"/>
              <a:gd name="T59" fmla="*/ 737719 h 593"/>
              <a:gd name="T60" fmla="*/ 407593 w 551"/>
              <a:gd name="T61" fmla="*/ 837528 h 593"/>
              <a:gd name="T62" fmla="*/ 455290 w 551"/>
              <a:gd name="T63" fmla="*/ 1028467 h 593"/>
              <a:gd name="T64" fmla="*/ 546348 w 551"/>
              <a:gd name="T65" fmla="*/ 1241104 h 593"/>
              <a:gd name="T66" fmla="*/ 598381 w 551"/>
              <a:gd name="T67" fmla="*/ 1436382 h 593"/>
              <a:gd name="T68" fmla="*/ 568028 w 551"/>
              <a:gd name="T69" fmla="*/ 1345252 h 593"/>
              <a:gd name="T70" fmla="*/ 515995 w 551"/>
              <a:gd name="T71" fmla="*/ 1388647 h 593"/>
              <a:gd name="T72" fmla="*/ 485642 w 551"/>
              <a:gd name="T73" fmla="*/ 1527512 h 593"/>
              <a:gd name="T74" fmla="*/ 455290 w 551"/>
              <a:gd name="T75" fmla="*/ 1614302 h 593"/>
              <a:gd name="T76" fmla="*/ 390248 w 551"/>
              <a:gd name="T77" fmla="*/ 1779204 h 593"/>
              <a:gd name="T78" fmla="*/ 394584 w 551"/>
              <a:gd name="T79" fmla="*/ 1926748 h 593"/>
              <a:gd name="T80" fmla="*/ 511659 w 551"/>
              <a:gd name="T81" fmla="*/ 2009199 h 593"/>
              <a:gd name="T82" fmla="*/ 689439 w 551"/>
              <a:gd name="T83" fmla="*/ 2061273 h 593"/>
              <a:gd name="T84" fmla="*/ 936596 w 551"/>
              <a:gd name="T85" fmla="*/ 2130706 h 593"/>
              <a:gd name="T86" fmla="*/ 1071015 w 551"/>
              <a:gd name="T87" fmla="*/ 2213157 h 593"/>
              <a:gd name="T88" fmla="*/ 1192425 w 551"/>
              <a:gd name="T89" fmla="*/ 2056934 h 593"/>
              <a:gd name="T90" fmla="*/ 1387550 w 551"/>
              <a:gd name="T91" fmla="*/ 1952785 h 593"/>
              <a:gd name="T92" fmla="*/ 1547985 w 551"/>
              <a:gd name="T93" fmla="*/ 2000520 h 593"/>
              <a:gd name="T94" fmla="*/ 1747445 w 551"/>
              <a:gd name="T95" fmla="*/ 2117687 h 593"/>
              <a:gd name="T96" fmla="*/ 1868856 w 551"/>
              <a:gd name="T97" fmla="*/ 2074292 h 593"/>
              <a:gd name="T98" fmla="*/ 1981594 w 551"/>
              <a:gd name="T99" fmla="*/ 1974483 h 593"/>
              <a:gd name="T100" fmla="*/ 1920889 w 551"/>
              <a:gd name="T101" fmla="*/ 1822600 h 593"/>
              <a:gd name="T102" fmla="*/ 1920889 w 551"/>
              <a:gd name="T103" fmla="*/ 1583926 h 593"/>
              <a:gd name="T104" fmla="*/ 1907881 w 551"/>
              <a:gd name="T105" fmla="*/ 1423363 h 593"/>
              <a:gd name="T106" fmla="*/ 1972922 w 551"/>
              <a:gd name="T107" fmla="*/ 1379968 h 593"/>
              <a:gd name="T108" fmla="*/ 1873192 w 551"/>
              <a:gd name="T109" fmla="*/ 1271480 h 593"/>
              <a:gd name="T110" fmla="*/ 1825495 w 551"/>
              <a:gd name="T111" fmla="*/ 1245443 h 593"/>
              <a:gd name="T112" fmla="*/ 1981594 w 551"/>
              <a:gd name="T113" fmla="*/ 1045825 h 593"/>
              <a:gd name="T114" fmla="*/ 2072652 w 551"/>
              <a:gd name="T115" fmla="*/ 998090 h 593"/>
              <a:gd name="T116" fmla="*/ 2120349 w 551"/>
              <a:gd name="T117" fmla="*/ 815830 h 593"/>
              <a:gd name="T118" fmla="*/ 2185391 w 551"/>
              <a:gd name="T119" fmla="*/ 685645 h 593"/>
              <a:gd name="T120" fmla="*/ 398921 w 551"/>
              <a:gd name="T121" fmla="*/ 911300 h 59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51" h="593">
                <a:moveTo>
                  <a:pt x="419" y="489"/>
                </a:moveTo>
                <a:cubicBezTo>
                  <a:pt x="418" y="489"/>
                  <a:pt x="417" y="489"/>
                  <a:pt x="416" y="490"/>
                </a:cubicBezTo>
                <a:cubicBezTo>
                  <a:pt x="415" y="490"/>
                  <a:pt x="415" y="491"/>
                  <a:pt x="415" y="492"/>
                </a:cubicBezTo>
                <a:cubicBezTo>
                  <a:pt x="416" y="493"/>
                  <a:pt x="416" y="492"/>
                  <a:pt x="417" y="492"/>
                </a:cubicBezTo>
                <a:cubicBezTo>
                  <a:pt x="417" y="493"/>
                  <a:pt x="419" y="492"/>
                  <a:pt x="420" y="493"/>
                </a:cubicBezTo>
                <a:cubicBezTo>
                  <a:pt x="420" y="492"/>
                  <a:pt x="422" y="492"/>
                  <a:pt x="422" y="491"/>
                </a:cubicBezTo>
                <a:cubicBezTo>
                  <a:pt x="422" y="490"/>
                  <a:pt x="422" y="490"/>
                  <a:pt x="423" y="490"/>
                </a:cubicBezTo>
                <a:cubicBezTo>
                  <a:pt x="424" y="490"/>
                  <a:pt x="424" y="490"/>
                  <a:pt x="424" y="489"/>
                </a:cubicBezTo>
                <a:cubicBezTo>
                  <a:pt x="423" y="488"/>
                  <a:pt x="420" y="488"/>
                  <a:pt x="419" y="489"/>
                </a:cubicBezTo>
                <a:close/>
                <a:moveTo>
                  <a:pt x="64" y="180"/>
                </a:moveTo>
                <a:cubicBezTo>
                  <a:pt x="64" y="180"/>
                  <a:pt x="63" y="180"/>
                  <a:pt x="63" y="179"/>
                </a:cubicBezTo>
                <a:cubicBezTo>
                  <a:pt x="63" y="179"/>
                  <a:pt x="62" y="179"/>
                  <a:pt x="62" y="179"/>
                </a:cubicBezTo>
                <a:cubicBezTo>
                  <a:pt x="62" y="179"/>
                  <a:pt x="61" y="178"/>
                  <a:pt x="61" y="178"/>
                </a:cubicBezTo>
                <a:cubicBezTo>
                  <a:pt x="61" y="176"/>
                  <a:pt x="59" y="175"/>
                  <a:pt x="56" y="175"/>
                </a:cubicBezTo>
                <a:cubicBezTo>
                  <a:pt x="56" y="176"/>
                  <a:pt x="56" y="176"/>
                  <a:pt x="56" y="177"/>
                </a:cubicBezTo>
                <a:cubicBezTo>
                  <a:pt x="56" y="177"/>
                  <a:pt x="57" y="178"/>
                  <a:pt x="57" y="178"/>
                </a:cubicBezTo>
                <a:cubicBezTo>
                  <a:pt x="57" y="178"/>
                  <a:pt x="56" y="179"/>
                  <a:pt x="56" y="179"/>
                </a:cubicBezTo>
                <a:cubicBezTo>
                  <a:pt x="57" y="180"/>
                  <a:pt x="58" y="181"/>
                  <a:pt x="58" y="182"/>
                </a:cubicBezTo>
                <a:cubicBezTo>
                  <a:pt x="58" y="182"/>
                  <a:pt x="59" y="182"/>
                  <a:pt x="59" y="183"/>
                </a:cubicBezTo>
                <a:cubicBezTo>
                  <a:pt x="59" y="184"/>
                  <a:pt x="60" y="184"/>
                  <a:pt x="60" y="184"/>
                </a:cubicBezTo>
                <a:cubicBezTo>
                  <a:pt x="61" y="184"/>
                  <a:pt x="61" y="185"/>
                  <a:pt x="61" y="185"/>
                </a:cubicBezTo>
                <a:cubicBezTo>
                  <a:pt x="62" y="185"/>
                  <a:pt x="62" y="185"/>
                  <a:pt x="62" y="186"/>
                </a:cubicBezTo>
                <a:cubicBezTo>
                  <a:pt x="63" y="186"/>
                  <a:pt x="64" y="187"/>
                  <a:pt x="65" y="187"/>
                </a:cubicBezTo>
                <a:cubicBezTo>
                  <a:pt x="67" y="186"/>
                  <a:pt x="68" y="185"/>
                  <a:pt x="69" y="183"/>
                </a:cubicBezTo>
                <a:cubicBezTo>
                  <a:pt x="66" y="183"/>
                  <a:pt x="65" y="182"/>
                  <a:pt x="64" y="180"/>
                </a:cubicBezTo>
                <a:close/>
                <a:moveTo>
                  <a:pt x="5" y="99"/>
                </a:moveTo>
                <a:cubicBezTo>
                  <a:pt x="5" y="99"/>
                  <a:pt x="5" y="99"/>
                  <a:pt x="5" y="98"/>
                </a:cubicBezTo>
                <a:cubicBezTo>
                  <a:pt x="2" y="98"/>
                  <a:pt x="3" y="100"/>
                  <a:pt x="0" y="99"/>
                </a:cubicBezTo>
                <a:cubicBezTo>
                  <a:pt x="0" y="101"/>
                  <a:pt x="1" y="101"/>
                  <a:pt x="1" y="102"/>
                </a:cubicBezTo>
                <a:cubicBezTo>
                  <a:pt x="1" y="102"/>
                  <a:pt x="1" y="102"/>
                  <a:pt x="2" y="102"/>
                </a:cubicBezTo>
                <a:cubicBezTo>
                  <a:pt x="4" y="102"/>
                  <a:pt x="6" y="102"/>
                  <a:pt x="6" y="100"/>
                </a:cubicBezTo>
                <a:cubicBezTo>
                  <a:pt x="6" y="100"/>
                  <a:pt x="5" y="100"/>
                  <a:pt x="5" y="99"/>
                </a:cubicBezTo>
                <a:close/>
                <a:moveTo>
                  <a:pt x="57" y="164"/>
                </a:moveTo>
                <a:cubicBezTo>
                  <a:pt x="58" y="160"/>
                  <a:pt x="55" y="159"/>
                  <a:pt x="52" y="160"/>
                </a:cubicBezTo>
                <a:cubicBezTo>
                  <a:pt x="52" y="160"/>
                  <a:pt x="52" y="161"/>
                  <a:pt x="52" y="162"/>
                </a:cubicBezTo>
                <a:cubicBezTo>
                  <a:pt x="52" y="162"/>
                  <a:pt x="53" y="162"/>
                  <a:pt x="53" y="163"/>
                </a:cubicBezTo>
                <a:cubicBezTo>
                  <a:pt x="55" y="163"/>
                  <a:pt x="54" y="165"/>
                  <a:pt x="57" y="164"/>
                </a:cubicBezTo>
                <a:close/>
                <a:moveTo>
                  <a:pt x="124" y="273"/>
                </a:moveTo>
                <a:cubicBezTo>
                  <a:pt x="124" y="271"/>
                  <a:pt x="121" y="271"/>
                  <a:pt x="121" y="270"/>
                </a:cubicBezTo>
                <a:cubicBezTo>
                  <a:pt x="119" y="269"/>
                  <a:pt x="120" y="267"/>
                  <a:pt x="117" y="268"/>
                </a:cubicBezTo>
                <a:cubicBezTo>
                  <a:pt x="115" y="268"/>
                  <a:pt x="117" y="269"/>
                  <a:pt x="117" y="270"/>
                </a:cubicBezTo>
                <a:cubicBezTo>
                  <a:pt x="117" y="271"/>
                  <a:pt x="118" y="271"/>
                  <a:pt x="118" y="272"/>
                </a:cubicBezTo>
                <a:cubicBezTo>
                  <a:pt x="118" y="273"/>
                  <a:pt x="118" y="275"/>
                  <a:pt x="118" y="276"/>
                </a:cubicBezTo>
                <a:cubicBezTo>
                  <a:pt x="119" y="276"/>
                  <a:pt x="120" y="276"/>
                  <a:pt x="119" y="277"/>
                </a:cubicBezTo>
                <a:cubicBezTo>
                  <a:pt x="119" y="278"/>
                  <a:pt x="122" y="278"/>
                  <a:pt x="121" y="280"/>
                </a:cubicBezTo>
                <a:cubicBezTo>
                  <a:pt x="122" y="280"/>
                  <a:pt x="122" y="280"/>
                  <a:pt x="122" y="281"/>
                </a:cubicBezTo>
                <a:cubicBezTo>
                  <a:pt x="124" y="281"/>
                  <a:pt x="123" y="279"/>
                  <a:pt x="126" y="279"/>
                </a:cubicBezTo>
                <a:cubicBezTo>
                  <a:pt x="126" y="278"/>
                  <a:pt x="126" y="277"/>
                  <a:pt x="126" y="276"/>
                </a:cubicBezTo>
                <a:cubicBezTo>
                  <a:pt x="125" y="275"/>
                  <a:pt x="124" y="274"/>
                  <a:pt x="124" y="273"/>
                </a:cubicBezTo>
                <a:close/>
                <a:moveTo>
                  <a:pt x="550" y="538"/>
                </a:moveTo>
                <a:cubicBezTo>
                  <a:pt x="550" y="536"/>
                  <a:pt x="551" y="535"/>
                  <a:pt x="551" y="534"/>
                </a:cubicBezTo>
                <a:cubicBezTo>
                  <a:pt x="551" y="531"/>
                  <a:pt x="549" y="528"/>
                  <a:pt x="550" y="524"/>
                </a:cubicBezTo>
                <a:cubicBezTo>
                  <a:pt x="549" y="524"/>
                  <a:pt x="550" y="522"/>
                  <a:pt x="548" y="522"/>
                </a:cubicBezTo>
                <a:cubicBezTo>
                  <a:pt x="548" y="521"/>
                  <a:pt x="547" y="521"/>
                  <a:pt x="547" y="520"/>
                </a:cubicBezTo>
                <a:cubicBezTo>
                  <a:pt x="547" y="520"/>
                  <a:pt x="546" y="520"/>
                  <a:pt x="547" y="519"/>
                </a:cubicBezTo>
                <a:cubicBezTo>
                  <a:pt x="547" y="518"/>
                  <a:pt x="545" y="517"/>
                  <a:pt x="546" y="516"/>
                </a:cubicBezTo>
                <a:cubicBezTo>
                  <a:pt x="546" y="515"/>
                  <a:pt x="547" y="515"/>
                  <a:pt x="547" y="515"/>
                </a:cubicBezTo>
                <a:cubicBezTo>
                  <a:pt x="547" y="514"/>
                  <a:pt x="548" y="513"/>
                  <a:pt x="548" y="513"/>
                </a:cubicBezTo>
                <a:cubicBezTo>
                  <a:pt x="548" y="511"/>
                  <a:pt x="548" y="509"/>
                  <a:pt x="548" y="508"/>
                </a:cubicBezTo>
                <a:cubicBezTo>
                  <a:pt x="548" y="506"/>
                  <a:pt x="546" y="507"/>
                  <a:pt x="547" y="504"/>
                </a:cubicBezTo>
                <a:cubicBezTo>
                  <a:pt x="546" y="502"/>
                  <a:pt x="548" y="502"/>
                  <a:pt x="547" y="500"/>
                </a:cubicBezTo>
                <a:cubicBezTo>
                  <a:pt x="546" y="499"/>
                  <a:pt x="546" y="497"/>
                  <a:pt x="543" y="498"/>
                </a:cubicBezTo>
                <a:cubicBezTo>
                  <a:pt x="540" y="500"/>
                  <a:pt x="539" y="504"/>
                  <a:pt x="540" y="508"/>
                </a:cubicBezTo>
                <a:cubicBezTo>
                  <a:pt x="540" y="509"/>
                  <a:pt x="540" y="511"/>
                  <a:pt x="540" y="512"/>
                </a:cubicBezTo>
                <a:cubicBezTo>
                  <a:pt x="540" y="514"/>
                  <a:pt x="541" y="516"/>
                  <a:pt x="539" y="516"/>
                </a:cubicBezTo>
                <a:cubicBezTo>
                  <a:pt x="537" y="515"/>
                  <a:pt x="536" y="514"/>
                  <a:pt x="533" y="514"/>
                </a:cubicBezTo>
                <a:cubicBezTo>
                  <a:pt x="532" y="515"/>
                  <a:pt x="531" y="516"/>
                  <a:pt x="529" y="517"/>
                </a:cubicBezTo>
                <a:cubicBezTo>
                  <a:pt x="528" y="518"/>
                  <a:pt x="527" y="519"/>
                  <a:pt x="525" y="520"/>
                </a:cubicBezTo>
                <a:cubicBezTo>
                  <a:pt x="521" y="520"/>
                  <a:pt x="519" y="522"/>
                  <a:pt x="516" y="524"/>
                </a:cubicBezTo>
                <a:cubicBezTo>
                  <a:pt x="516" y="524"/>
                  <a:pt x="515" y="524"/>
                  <a:pt x="515" y="523"/>
                </a:cubicBezTo>
                <a:cubicBezTo>
                  <a:pt x="512" y="522"/>
                  <a:pt x="514" y="526"/>
                  <a:pt x="514" y="527"/>
                </a:cubicBezTo>
                <a:cubicBezTo>
                  <a:pt x="512" y="527"/>
                  <a:pt x="512" y="528"/>
                  <a:pt x="511" y="528"/>
                </a:cubicBezTo>
                <a:cubicBezTo>
                  <a:pt x="511" y="530"/>
                  <a:pt x="512" y="531"/>
                  <a:pt x="512" y="532"/>
                </a:cubicBezTo>
                <a:cubicBezTo>
                  <a:pt x="511" y="532"/>
                  <a:pt x="510" y="533"/>
                  <a:pt x="509" y="534"/>
                </a:cubicBezTo>
                <a:cubicBezTo>
                  <a:pt x="509" y="536"/>
                  <a:pt x="506" y="535"/>
                  <a:pt x="506" y="537"/>
                </a:cubicBezTo>
                <a:cubicBezTo>
                  <a:pt x="508" y="538"/>
                  <a:pt x="509" y="538"/>
                  <a:pt x="510" y="539"/>
                </a:cubicBezTo>
                <a:cubicBezTo>
                  <a:pt x="510" y="539"/>
                  <a:pt x="510" y="540"/>
                  <a:pt x="511" y="540"/>
                </a:cubicBezTo>
                <a:cubicBezTo>
                  <a:pt x="512" y="540"/>
                  <a:pt x="512" y="540"/>
                  <a:pt x="513" y="541"/>
                </a:cubicBezTo>
                <a:cubicBezTo>
                  <a:pt x="512" y="541"/>
                  <a:pt x="511" y="542"/>
                  <a:pt x="509" y="542"/>
                </a:cubicBezTo>
                <a:cubicBezTo>
                  <a:pt x="508" y="542"/>
                  <a:pt x="508" y="543"/>
                  <a:pt x="506" y="543"/>
                </a:cubicBezTo>
                <a:cubicBezTo>
                  <a:pt x="507" y="546"/>
                  <a:pt x="508" y="547"/>
                  <a:pt x="507" y="551"/>
                </a:cubicBezTo>
                <a:cubicBezTo>
                  <a:pt x="509" y="550"/>
                  <a:pt x="509" y="552"/>
                  <a:pt x="511" y="551"/>
                </a:cubicBezTo>
                <a:cubicBezTo>
                  <a:pt x="511" y="551"/>
                  <a:pt x="512" y="552"/>
                  <a:pt x="512" y="552"/>
                </a:cubicBezTo>
                <a:cubicBezTo>
                  <a:pt x="513" y="553"/>
                  <a:pt x="513" y="553"/>
                  <a:pt x="514" y="554"/>
                </a:cubicBezTo>
                <a:cubicBezTo>
                  <a:pt x="512" y="557"/>
                  <a:pt x="507" y="559"/>
                  <a:pt x="507" y="564"/>
                </a:cubicBezTo>
                <a:cubicBezTo>
                  <a:pt x="507" y="564"/>
                  <a:pt x="508" y="564"/>
                  <a:pt x="508" y="564"/>
                </a:cubicBezTo>
                <a:cubicBezTo>
                  <a:pt x="509" y="564"/>
                  <a:pt x="509" y="564"/>
                  <a:pt x="509" y="564"/>
                </a:cubicBezTo>
                <a:cubicBezTo>
                  <a:pt x="511" y="563"/>
                  <a:pt x="512" y="562"/>
                  <a:pt x="515" y="562"/>
                </a:cubicBezTo>
                <a:cubicBezTo>
                  <a:pt x="516" y="563"/>
                  <a:pt x="516" y="563"/>
                  <a:pt x="516" y="564"/>
                </a:cubicBezTo>
                <a:cubicBezTo>
                  <a:pt x="517" y="567"/>
                  <a:pt x="515" y="567"/>
                  <a:pt x="514" y="569"/>
                </a:cubicBezTo>
                <a:cubicBezTo>
                  <a:pt x="513" y="570"/>
                  <a:pt x="513" y="570"/>
                  <a:pt x="513" y="571"/>
                </a:cubicBezTo>
                <a:cubicBezTo>
                  <a:pt x="512" y="571"/>
                  <a:pt x="512" y="571"/>
                  <a:pt x="512" y="572"/>
                </a:cubicBezTo>
                <a:cubicBezTo>
                  <a:pt x="512" y="572"/>
                  <a:pt x="513" y="572"/>
                  <a:pt x="513" y="573"/>
                </a:cubicBezTo>
                <a:cubicBezTo>
                  <a:pt x="516" y="572"/>
                  <a:pt x="517" y="573"/>
                  <a:pt x="519" y="574"/>
                </a:cubicBezTo>
                <a:cubicBezTo>
                  <a:pt x="521" y="574"/>
                  <a:pt x="523" y="574"/>
                  <a:pt x="522" y="576"/>
                </a:cubicBezTo>
                <a:cubicBezTo>
                  <a:pt x="519" y="576"/>
                  <a:pt x="519" y="578"/>
                  <a:pt x="516" y="577"/>
                </a:cubicBezTo>
                <a:cubicBezTo>
                  <a:pt x="517" y="579"/>
                  <a:pt x="516" y="580"/>
                  <a:pt x="515" y="581"/>
                </a:cubicBezTo>
                <a:cubicBezTo>
                  <a:pt x="516" y="581"/>
                  <a:pt x="516" y="583"/>
                  <a:pt x="517" y="583"/>
                </a:cubicBezTo>
                <a:cubicBezTo>
                  <a:pt x="518" y="584"/>
                  <a:pt x="520" y="584"/>
                  <a:pt x="522" y="585"/>
                </a:cubicBezTo>
                <a:cubicBezTo>
                  <a:pt x="523" y="585"/>
                  <a:pt x="523" y="585"/>
                  <a:pt x="523" y="586"/>
                </a:cubicBezTo>
                <a:cubicBezTo>
                  <a:pt x="527" y="586"/>
                  <a:pt x="527" y="588"/>
                  <a:pt x="530" y="588"/>
                </a:cubicBezTo>
                <a:cubicBezTo>
                  <a:pt x="529" y="591"/>
                  <a:pt x="530" y="593"/>
                  <a:pt x="532" y="593"/>
                </a:cubicBezTo>
                <a:cubicBezTo>
                  <a:pt x="532" y="591"/>
                  <a:pt x="533" y="592"/>
                  <a:pt x="534" y="592"/>
                </a:cubicBezTo>
                <a:cubicBezTo>
                  <a:pt x="535" y="590"/>
                  <a:pt x="538" y="588"/>
                  <a:pt x="538" y="584"/>
                </a:cubicBezTo>
                <a:cubicBezTo>
                  <a:pt x="539" y="584"/>
                  <a:pt x="540" y="583"/>
                  <a:pt x="540" y="581"/>
                </a:cubicBezTo>
                <a:cubicBezTo>
                  <a:pt x="540" y="580"/>
                  <a:pt x="538" y="581"/>
                  <a:pt x="538" y="579"/>
                </a:cubicBezTo>
                <a:cubicBezTo>
                  <a:pt x="540" y="578"/>
                  <a:pt x="542" y="578"/>
                  <a:pt x="544" y="577"/>
                </a:cubicBezTo>
                <a:cubicBezTo>
                  <a:pt x="544" y="573"/>
                  <a:pt x="544" y="569"/>
                  <a:pt x="543" y="566"/>
                </a:cubicBezTo>
                <a:cubicBezTo>
                  <a:pt x="543" y="565"/>
                  <a:pt x="543" y="565"/>
                  <a:pt x="544" y="564"/>
                </a:cubicBezTo>
                <a:cubicBezTo>
                  <a:pt x="544" y="564"/>
                  <a:pt x="544" y="564"/>
                  <a:pt x="544" y="564"/>
                </a:cubicBezTo>
                <a:cubicBezTo>
                  <a:pt x="546" y="563"/>
                  <a:pt x="545" y="561"/>
                  <a:pt x="546" y="560"/>
                </a:cubicBezTo>
                <a:cubicBezTo>
                  <a:pt x="546" y="560"/>
                  <a:pt x="546" y="560"/>
                  <a:pt x="546" y="560"/>
                </a:cubicBezTo>
                <a:cubicBezTo>
                  <a:pt x="546" y="558"/>
                  <a:pt x="546" y="557"/>
                  <a:pt x="546" y="556"/>
                </a:cubicBezTo>
                <a:cubicBezTo>
                  <a:pt x="547" y="555"/>
                  <a:pt x="547" y="553"/>
                  <a:pt x="549" y="552"/>
                </a:cubicBezTo>
                <a:cubicBezTo>
                  <a:pt x="548" y="549"/>
                  <a:pt x="551" y="548"/>
                  <a:pt x="551" y="545"/>
                </a:cubicBezTo>
                <a:cubicBezTo>
                  <a:pt x="550" y="543"/>
                  <a:pt x="550" y="541"/>
                  <a:pt x="550" y="538"/>
                </a:cubicBezTo>
                <a:close/>
                <a:moveTo>
                  <a:pt x="117" y="260"/>
                </a:moveTo>
                <a:cubicBezTo>
                  <a:pt x="118" y="261"/>
                  <a:pt x="118" y="261"/>
                  <a:pt x="119" y="261"/>
                </a:cubicBezTo>
                <a:cubicBezTo>
                  <a:pt x="119" y="262"/>
                  <a:pt x="119" y="262"/>
                  <a:pt x="119" y="262"/>
                </a:cubicBezTo>
                <a:cubicBezTo>
                  <a:pt x="119" y="262"/>
                  <a:pt x="120" y="262"/>
                  <a:pt x="120" y="262"/>
                </a:cubicBezTo>
                <a:cubicBezTo>
                  <a:pt x="121" y="261"/>
                  <a:pt x="121" y="263"/>
                  <a:pt x="123" y="262"/>
                </a:cubicBezTo>
                <a:cubicBezTo>
                  <a:pt x="124" y="262"/>
                  <a:pt x="125" y="261"/>
                  <a:pt x="125" y="260"/>
                </a:cubicBezTo>
                <a:cubicBezTo>
                  <a:pt x="125" y="260"/>
                  <a:pt x="125" y="259"/>
                  <a:pt x="125" y="259"/>
                </a:cubicBezTo>
                <a:cubicBezTo>
                  <a:pt x="125" y="259"/>
                  <a:pt x="124" y="259"/>
                  <a:pt x="124" y="259"/>
                </a:cubicBezTo>
                <a:cubicBezTo>
                  <a:pt x="123" y="258"/>
                  <a:pt x="122" y="258"/>
                  <a:pt x="120" y="258"/>
                </a:cubicBezTo>
                <a:cubicBezTo>
                  <a:pt x="120" y="258"/>
                  <a:pt x="120" y="258"/>
                  <a:pt x="120" y="258"/>
                </a:cubicBezTo>
                <a:cubicBezTo>
                  <a:pt x="119" y="257"/>
                  <a:pt x="118" y="257"/>
                  <a:pt x="118" y="256"/>
                </a:cubicBezTo>
                <a:cubicBezTo>
                  <a:pt x="118" y="256"/>
                  <a:pt x="118" y="256"/>
                  <a:pt x="118" y="256"/>
                </a:cubicBezTo>
                <a:cubicBezTo>
                  <a:pt x="117" y="256"/>
                  <a:pt x="117" y="256"/>
                  <a:pt x="117" y="256"/>
                </a:cubicBezTo>
                <a:cubicBezTo>
                  <a:pt x="116" y="255"/>
                  <a:pt x="116" y="254"/>
                  <a:pt x="114" y="254"/>
                </a:cubicBezTo>
                <a:cubicBezTo>
                  <a:pt x="114" y="254"/>
                  <a:pt x="114" y="255"/>
                  <a:pt x="114" y="255"/>
                </a:cubicBezTo>
                <a:cubicBezTo>
                  <a:pt x="114" y="255"/>
                  <a:pt x="114" y="255"/>
                  <a:pt x="114" y="255"/>
                </a:cubicBezTo>
                <a:cubicBezTo>
                  <a:pt x="114" y="255"/>
                  <a:pt x="114" y="255"/>
                  <a:pt x="113" y="255"/>
                </a:cubicBezTo>
                <a:cubicBezTo>
                  <a:pt x="113" y="255"/>
                  <a:pt x="113" y="256"/>
                  <a:pt x="113" y="256"/>
                </a:cubicBezTo>
                <a:cubicBezTo>
                  <a:pt x="113" y="256"/>
                  <a:pt x="113" y="256"/>
                  <a:pt x="113" y="256"/>
                </a:cubicBezTo>
                <a:cubicBezTo>
                  <a:pt x="113" y="256"/>
                  <a:pt x="112" y="257"/>
                  <a:pt x="112" y="257"/>
                </a:cubicBezTo>
                <a:cubicBezTo>
                  <a:pt x="112" y="257"/>
                  <a:pt x="112" y="257"/>
                  <a:pt x="112" y="257"/>
                </a:cubicBezTo>
                <a:cubicBezTo>
                  <a:pt x="112" y="257"/>
                  <a:pt x="112" y="258"/>
                  <a:pt x="112" y="258"/>
                </a:cubicBezTo>
                <a:cubicBezTo>
                  <a:pt x="112" y="258"/>
                  <a:pt x="112" y="258"/>
                  <a:pt x="112" y="258"/>
                </a:cubicBezTo>
                <a:cubicBezTo>
                  <a:pt x="113" y="260"/>
                  <a:pt x="114" y="261"/>
                  <a:pt x="116" y="258"/>
                </a:cubicBezTo>
                <a:cubicBezTo>
                  <a:pt x="116" y="258"/>
                  <a:pt x="117" y="258"/>
                  <a:pt x="117" y="258"/>
                </a:cubicBezTo>
                <a:cubicBezTo>
                  <a:pt x="117" y="258"/>
                  <a:pt x="117" y="259"/>
                  <a:pt x="117" y="259"/>
                </a:cubicBezTo>
                <a:cubicBezTo>
                  <a:pt x="117" y="260"/>
                  <a:pt x="117" y="260"/>
                  <a:pt x="117" y="260"/>
                </a:cubicBezTo>
                <a:close/>
                <a:moveTo>
                  <a:pt x="506" y="155"/>
                </a:moveTo>
                <a:cubicBezTo>
                  <a:pt x="507" y="154"/>
                  <a:pt x="507" y="152"/>
                  <a:pt x="509" y="151"/>
                </a:cubicBezTo>
                <a:cubicBezTo>
                  <a:pt x="509" y="147"/>
                  <a:pt x="513" y="148"/>
                  <a:pt x="513" y="145"/>
                </a:cubicBezTo>
                <a:cubicBezTo>
                  <a:pt x="511" y="145"/>
                  <a:pt x="511" y="144"/>
                  <a:pt x="510" y="144"/>
                </a:cubicBezTo>
                <a:cubicBezTo>
                  <a:pt x="510" y="143"/>
                  <a:pt x="508" y="143"/>
                  <a:pt x="508" y="142"/>
                </a:cubicBezTo>
                <a:cubicBezTo>
                  <a:pt x="506" y="142"/>
                  <a:pt x="506" y="140"/>
                  <a:pt x="503" y="141"/>
                </a:cubicBezTo>
                <a:cubicBezTo>
                  <a:pt x="503" y="141"/>
                  <a:pt x="503" y="140"/>
                  <a:pt x="503" y="140"/>
                </a:cubicBezTo>
                <a:cubicBezTo>
                  <a:pt x="502" y="139"/>
                  <a:pt x="502" y="139"/>
                  <a:pt x="502" y="138"/>
                </a:cubicBezTo>
                <a:cubicBezTo>
                  <a:pt x="497" y="138"/>
                  <a:pt x="497" y="138"/>
                  <a:pt x="497" y="138"/>
                </a:cubicBezTo>
                <a:cubicBezTo>
                  <a:pt x="495" y="139"/>
                  <a:pt x="495" y="138"/>
                  <a:pt x="494" y="138"/>
                </a:cubicBezTo>
                <a:cubicBezTo>
                  <a:pt x="493" y="138"/>
                  <a:pt x="492" y="137"/>
                  <a:pt x="492" y="137"/>
                </a:cubicBezTo>
                <a:cubicBezTo>
                  <a:pt x="490" y="136"/>
                  <a:pt x="490" y="137"/>
                  <a:pt x="489" y="138"/>
                </a:cubicBezTo>
                <a:cubicBezTo>
                  <a:pt x="488" y="138"/>
                  <a:pt x="488" y="138"/>
                  <a:pt x="488" y="138"/>
                </a:cubicBezTo>
                <a:cubicBezTo>
                  <a:pt x="487" y="138"/>
                  <a:pt x="487" y="137"/>
                  <a:pt x="487" y="137"/>
                </a:cubicBezTo>
                <a:cubicBezTo>
                  <a:pt x="487" y="136"/>
                  <a:pt x="485" y="137"/>
                  <a:pt x="485" y="137"/>
                </a:cubicBezTo>
                <a:cubicBezTo>
                  <a:pt x="485" y="137"/>
                  <a:pt x="485" y="136"/>
                  <a:pt x="485" y="136"/>
                </a:cubicBezTo>
                <a:cubicBezTo>
                  <a:pt x="485" y="136"/>
                  <a:pt x="484" y="136"/>
                  <a:pt x="484" y="136"/>
                </a:cubicBezTo>
                <a:cubicBezTo>
                  <a:pt x="484" y="135"/>
                  <a:pt x="484" y="135"/>
                  <a:pt x="483" y="135"/>
                </a:cubicBezTo>
                <a:cubicBezTo>
                  <a:pt x="482" y="135"/>
                  <a:pt x="482" y="134"/>
                  <a:pt x="481" y="133"/>
                </a:cubicBezTo>
                <a:cubicBezTo>
                  <a:pt x="480" y="134"/>
                  <a:pt x="478" y="136"/>
                  <a:pt x="476" y="137"/>
                </a:cubicBezTo>
                <a:cubicBezTo>
                  <a:pt x="473" y="136"/>
                  <a:pt x="472" y="134"/>
                  <a:pt x="46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66" y="133"/>
                  <a:pt x="464" y="133"/>
                  <a:pt x="465" y="130"/>
                </a:cubicBezTo>
                <a:cubicBezTo>
                  <a:pt x="461" y="130"/>
                  <a:pt x="460" y="132"/>
                  <a:pt x="457" y="131"/>
                </a:cubicBezTo>
                <a:cubicBezTo>
                  <a:pt x="455" y="130"/>
                  <a:pt x="452" y="129"/>
                  <a:pt x="450" y="126"/>
                </a:cubicBezTo>
                <a:cubicBezTo>
                  <a:pt x="451" y="123"/>
                  <a:pt x="449" y="123"/>
                  <a:pt x="449" y="121"/>
                </a:cubicBezTo>
                <a:cubicBezTo>
                  <a:pt x="447" y="121"/>
                  <a:pt x="448" y="118"/>
                  <a:pt x="447" y="118"/>
                </a:cubicBezTo>
                <a:cubicBezTo>
                  <a:pt x="446" y="116"/>
                  <a:pt x="444" y="116"/>
                  <a:pt x="444" y="114"/>
                </a:cubicBezTo>
                <a:cubicBezTo>
                  <a:pt x="443" y="112"/>
                  <a:pt x="442" y="111"/>
                  <a:pt x="441" y="108"/>
                </a:cubicBezTo>
                <a:cubicBezTo>
                  <a:pt x="440" y="104"/>
                  <a:pt x="433" y="107"/>
                  <a:pt x="430" y="107"/>
                </a:cubicBezTo>
                <a:cubicBezTo>
                  <a:pt x="429" y="107"/>
                  <a:pt x="429" y="107"/>
                  <a:pt x="429" y="106"/>
                </a:cubicBezTo>
                <a:cubicBezTo>
                  <a:pt x="428" y="106"/>
                  <a:pt x="428" y="106"/>
                  <a:pt x="427" y="106"/>
                </a:cubicBezTo>
                <a:cubicBezTo>
                  <a:pt x="427" y="106"/>
                  <a:pt x="426" y="106"/>
                  <a:pt x="426" y="106"/>
                </a:cubicBezTo>
                <a:cubicBezTo>
                  <a:pt x="425" y="106"/>
                  <a:pt x="424" y="106"/>
                  <a:pt x="423" y="105"/>
                </a:cubicBezTo>
                <a:cubicBezTo>
                  <a:pt x="423" y="106"/>
                  <a:pt x="423" y="106"/>
                  <a:pt x="422" y="106"/>
                </a:cubicBezTo>
                <a:cubicBezTo>
                  <a:pt x="421" y="106"/>
                  <a:pt x="421" y="106"/>
                  <a:pt x="421" y="105"/>
                </a:cubicBezTo>
                <a:cubicBezTo>
                  <a:pt x="418" y="105"/>
                  <a:pt x="413" y="106"/>
                  <a:pt x="410" y="105"/>
                </a:cubicBezTo>
                <a:cubicBezTo>
                  <a:pt x="410" y="105"/>
                  <a:pt x="410" y="105"/>
                  <a:pt x="410" y="105"/>
                </a:cubicBezTo>
                <a:cubicBezTo>
                  <a:pt x="409" y="105"/>
                  <a:pt x="409" y="104"/>
                  <a:pt x="407" y="104"/>
                </a:cubicBezTo>
                <a:cubicBezTo>
                  <a:pt x="407" y="104"/>
                  <a:pt x="406" y="104"/>
                  <a:pt x="407" y="103"/>
                </a:cubicBezTo>
                <a:cubicBezTo>
                  <a:pt x="407" y="102"/>
                  <a:pt x="407" y="101"/>
                  <a:pt x="407" y="100"/>
                </a:cubicBezTo>
                <a:cubicBezTo>
                  <a:pt x="406" y="100"/>
                  <a:pt x="405" y="100"/>
                  <a:pt x="406" y="99"/>
                </a:cubicBezTo>
                <a:cubicBezTo>
                  <a:pt x="406" y="99"/>
                  <a:pt x="406" y="99"/>
                  <a:pt x="406" y="98"/>
                </a:cubicBezTo>
                <a:cubicBezTo>
                  <a:pt x="405" y="96"/>
                  <a:pt x="402" y="95"/>
                  <a:pt x="401" y="93"/>
                </a:cubicBezTo>
                <a:cubicBezTo>
                  <a:pt x="399" y="92"/>
                  <a:pt x="398" y="90"/>
                  <a:pt x="396" y="89"/>
                </a:cubicBezTo>
                <a:cubicBezTo>
                  <a:pt x="396" y="85"/>
                  <a:pt x="395" y="85"/>
                  <a:pt x="392" y="85"/>
                </a:cubicBezTo>
                <a:cubicBezTo>
                  <a:pt x="392" y="85"/>
                  <a:pt x="392" y="84"/>
                  <a:pt x="392" y="84"/>
                </a:cubicBezTo>
                <a:cubicBezTo>
                  <a:pt x="391" y="84"/>
                  <a:pt x="390" y="84"/>
                  <a:pt x="390" y="84"/>
                </a:cubicBezTo>
                <a:cubicBezTo>
                  <a:pt x="390" y="83"/>
                  <a:pt x="390" y="82"/>
                  <a:pt x="390" y="81"/>
                </a:cubicBezTo>
                <a:cubicBezTo>
                  <a:pt x="390" y="81"/>
                  <a:pt x="390" y="80"/>
                  <a:pt x="390" y="80"/>
                </a:cubicBezTo>
                <a:cubicBezTo>
                  <a:pt x="391" y="77"/>
                  <a:pt x="391" y="73"/>
                  <a:pt x="387" y="73"/>
                </a:cubicBezTo>
                <a:cubicBezTo>
                  <a:pt x="387" y="72"/>
                  <a:pt x="388" y="70"/>
                  <a:pt x="389" y="70"/>
                </a:cubicBezTo>
                <a:cubicBezTo>
                  <a:pt x="389" y="69"/>
                  <a:pt x="390" y="68"/>
                  <a:pt x="390" y="67"/>
                </a:cubicBezTo>
                <a:cubicBezTo>
                  <a:pt x="390" y="65"/>
                  <a:pt x="385" y="65"/>
                  <a:pt x="384" y="66"/>
                </a:cubicBezTo>
                <a:cubicBezTo>
                  <a:pt x="384" y="67"/>
                  <a:pt x="384" y="68"/>
                  <a:pt x="383" y="68"/>
                </a:cubicBezTo>
                <a:cubicBezTo>
                  <a:pt x="383" y="68"/>
                  <a:pt x="383" y="68"/>
                  <a:pt x="382" y="69"/>
                </a:cubicBezTo>
                <a:cubicBezTo>
                  <a:pt x="382" y="70"/>
                  <a:pt x="381" y="70"/>
                  <a:pt x="381" y="72"/>
                </a:cubicBezTo>
                <a:cubicBezTo>
                  <a:pt x="379" y="72"/>
                  <a:pt x="378" y="72"/>
                  <a:pt x="377" y="73"/>
                </a:cubicBezTo>
                <a:cubicBezTo>
                  <a:pt x="376" y="73"/>
                  <a:pt x="376" y="72"/>
                  <a:pt x="375" y="72"/>
                </a:cubicBezTo>
                <a:cubicBezTo>
                  <a:pt x="375" y="72"/>
                  <a:pt x="375" y="72"/>
                  <a:pt x="374" y="72"/>
                </a:cubicBezTo>
                <a:cubicBezTo>
                  <a:pt x="373" y="73"/>
                  <a:pt x="371" y="73"/>
                  <a:pt x="369" y="73"/>
                </a:cubicBezTo>
                <a:cubicBezTo>
                  <a:pt x="369" y="73"/>
                  <a:pt x="368" y="73"/>
                  <a:pt x="368" y="72"/>
                </a:cubicBezTo>
                <a:cubicBezTo>
                  <a:pt x="367" y="72"/>
                  <a:pt x="366" y="72"/>
                  <a:pt x="366" y="71"/>
                </a:cubicBezTo>
                <a:cubicBezTo>
                  <a:pt x="364" y="70"/>
                  <a:pt x="364" y="72"/>
                  <a:pt x="363" y="72"/>
                </a:cubicBezTo>
                <a:cubicBezTo>
                  <a:pt x="362" y="72"/>
                  <a:pt x="362" y="71"/>
                  <a:pt x="362" y="71"/>
                </a:cubicBezTo>
                <a:cubicBezTo>
                  <a:pt x="364" y="70"/>
                  <a:pt x="364" y="68"/>
                  <a:pt x="365" y="66"/>
                </a:cubicBezTo>
                <a:cubicBezTo>
                  <a:pt x="365" y="65"/>
                  <a:pt x="365" y="65"/>
                  <a:pt x="365" y="65"/>
                </a:cubicBezTo>
                <a:cubicBezTo>
                  <a:pt x="364" y="63"/>
                  <a:pt x="362" y="63"/>
                  <a:pt x="362" y="60"/>
                </a:cubicBezTo>
                <a:cubicBezTo>
                  <a:pt x="363" y="60"/>
                  <a:pt x="363" y="59"/>
                  <a:pt x="363" y="58"/>
                </a:cubicBezTo>
                <a:cubicBezTo>
                  <a:pt x="364" y="58"/>
                  <a:pt x="365" y="58"/>
                  <a:pt x="365" y="57"/>
                </a:cubicBezTo>
                <a:cubicBezTo>
                  <a:pt x="365" y="57"/>
                  <a:pt x="365" y="56"/>
                  <a:pt x="366" y="56"/>
                </a:cubicBezTo>
                <a:cubicBezTo>
                  <a:pt x="365" y="55"/>
                  <a:pt x="366" y="54"/>
                  <a:pt x="366" y="54"/>
                </a:cubicBezTo>
                <a:cubicBezTo>
                  <a:pt x="365" y="53"/>
                  <a:pt x="365" y="51"/>
                  <a:pt x="363" y="51"/>
                </a:cubicBezTo>
                <a:cubicBezTo>
                  <a:pt x="362" y="50"/>
                  <a:pt x="359" y="50"/>
                  <a:pt x="357" y="49"/>
                </a:cubicBezTo>
                <a:cubicBezTo>
                  <a:pt x="349" y="49"/>
                  <a:pt x="349" y="49"/>
                  <a:pt x="349" y="49"/>
                </a:cubicBezTo>
                <a:cubicBezTo>
                  <a:pt x="349" y="49"/>
                  <a:pt x="348" y="49"/>
                  <a:pt x="349" y="48"/>
                </a:cubicBezTo>
                <a:cubicBezTo>
                  <a:pt x="347" y="48"/>
                  <a:pt x="347" y="46"/>
                  <a:pt x="347" y="45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4" y="38"/>
                  <a:pt x="341" y="37"/>
                  <a:pt x="336" y="38"/>
                </a:cubicBezTo>
                <a:cubicBezTo>
                  <a:pt x="336" y="36"/>
                  <a:pt x="334" y="36"/>
                  <a:pt x="333" y="34"/>
                </a:cubicBezTo>
                <a:cubicBezTo>
                  <a:pt x="334" y="33"/>
                  <a:pt x="335" y="32"/>
                  <a:pt x="334" y="30"/>
                </a:cubicBezTo>
                <a:cubicBezTo>
                  <a:pt x="333" y="29"/>
                  <a:pt x="333" y="27"/>
                  <a:pt x="332" y="25"/>
                </a:cubicBezTo>
                <a:cubicBezTo>
                  <a:pt x="330" y="25"/>
                  <a:pt x="331" y="24"/>
                  <a:pt x="330" y="23"/>
                </a:cubicBezTo>
                <a:cubicBezTo>
                  <a:pt x="329" y="23"/>
                  <a:pt x="329" y="22"/>
                  <a:pt x="330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4" y="21"/>
                  <a:pt x="325" y="24"/>
                  <a:pt x="323" y="23"/>
                </a:cubicBezTo>
                <a:cubicBezTo>
                  <a:pt x="319" y="24"/>
                  <a:pt x="318" y="21"/>
                  <a:pt x="315" y="21"/>
                </a:cubicBezTo>
                <a:cubicBezTo>
                  <a:pt x="315" y="19"/>
                  <a:pt x="314" y="18"/>
                  <a:pt x="313" y="17"/>
                </a:cubicBezTo>
                <a:cubicBezTo>
                  <a:pt x="313" y="15"/>
                  <a:pt x="312" y="14"/>
                  <a:pt x="311" y="14"/>
                </a:cubicBezTo>
                <a:cubicBezTo>
                  <a:pt x="312" y="13"/>
                  <a:pt x="312" y="12"/>
                  <a:pt x="312" y="11"/>
                </a:cubicBezTo>
                <a:cubicBezTo>
                  <a:pt x="312" y="10"/>
                  <a:pt x="310" y="9"/>
                  <a:pt x="311" y="6"/>
                </a:cubicBezTo>
                <a:cubicBezTo>
                  <a:pt x="311" y="6"/>
                  <a:pt x="311" y="6"/>
                  <a:pt x="310" y="6"/>
                </a:cubicBezTo>
                <a:cubicBezTo>
                  <a:pt x="310" y="3"/>
                  <a:pt x="310" y="1"/>
                  <a:pt x="311" y="0"/>
                </a:cubicBezTo>
                <a:cubicBezTo>
                  <a:pt x="310" y="1"/>
                  <a:pt x="309" y="1"/>
                  <a:pt x="308" y="1"/>
                </a:cubicBezTo>
                <a:cubicBezTo>
                  <a:pt x="307" y="1"/>
                  <a:pt x="307" y="1"/>
                  <a:pt x="307" y="2"/>
                </a:cubicBezTo>
                <a:cubicBezTo>
                  <a:pt x="305" y="0"/>
                  <a:pt x="304" y="3"/>
                  <a:pt x="303" y="3"/>
                </a:cubicBezTo>
                <a:cubicBezTo>
                  <a:pt x="302" y="3"/>
                  <a:pt x="302" y="3"/>
                  <a:pt x="302" y="3"/>
                </a:cubicBezTo>
                <a:cubicBezTo>
                  <a:pt x="302" y="3"/>
                  <a:pt x="302" y="4"/>
                  <a:pt x="302" y="4"/>
                </a:cubicBezTo>
                <a:cubicBezTo>
                  <a:pt x="301" y="4"/>
                  <a:pt x="300" y="4"/>
                  <a:pt x="299" y="4"/>
                </a:cubicBezTo>
                <a:cubicBezTo>
                  <a:pt x="297" y="4"/>
                  <a:pt x="296" y="6"/>
                  <a:pt x="294" y="6"/>
                </a:cubicBezTo>
                <a:cubicBezTo>
                  <a:pt x="290" y="5"/>
                  <a:pt x="288" y="4"/>
                  <a:pt x="283" y="5"/>
                </a:cubicBezTo>
                <a:cubicBezTo>
                  <a:pt x="281" y="5"/>
                  <a:pt x="280" y="7"/>
                  <a:pt x="277" y="6"/>
                </a:cubicBezTo>
                <a:cubicBezTo>
                  <a:pt x="277" y="7"/>
                  <a:pt x="277" y="7"/>
                  <a:pt x="276" y="7"/>
                </a:cubicBezTo>
                <a:cubicBezTo>
                  <a:pt x="276" y="7"/>
                  <a:pt x="276" y="7"/>
                  <a:pt x="276" y="7"/>
                </a:cubicBezTo>
                <a:cubicBezTo>
                  <a:pt x="274" y="8"/>
                  <a:pt x="273" y="10"/>
                  <a:pt x="272" y="10"/>
                </a:cubicBezTo>
                <a:cubicBezTo>
                  <a:pt x="271" y="10"/>
                  <a:pt x="271" y="10"/>
                  <a:pt x="271" y="10"/>
                </a:cubicBezTo>
                <a:cubicBezTo>
                  <a:pt x="272" y="11"/>
                  <a:pt x="272" y="13"/>
                  <a:pt x="272" y="15"/>
                </a:cubicBezTo>
                <a:cubicBezTo>
                  <a:pt x="272" y="15"/>
                  <a:pt x="272" y="16"/>
                  <a:pt x="272" y="16"/>
                </a:cubicBezTo>
                <a:cubicBezTo>
                  <a:pt x="272" y="18"/>
                  <a:pt x="269" y="18"/>
                  <a:pt x="270" y="19"/>
                </a:cubicBezTo>
                <a:cubicBezTo>
                  <a:pt x="270" y="20"/>
                  <a:pt x="270" y="20"/>
                  <a:pt x="270" y="20"/>
                </a:cubicBezTo>
                <a:cubicBezTo>
                  <a:pt x="270" y="21"/>
                  <a:pt x="270" y="22"/>
                  <a:pt x="269" y="23"/>
                </a:cubicBezTo>
                <a:cubicBezTo>
                  <a:pt x="269" y="27"/>
                  <a:pt x="269" y="30"/>
                  <a:pt x="270" y="33"/>
                </a:cubicBezTo>
                <a:cubicBezTo>
                  <a:pt x="270" y="36"/>
                  <a:pt x="268" y="37"/>
                  <a:pt x="268" y="40"/>
                </a:cubicBezTo>
                <a:cubicBezTo>
                  <a:pt x="266" y="40"/>
                  <a:pt x="266" y="45"/>
                  <a:pt x="267" y="47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69" y="48"/>
                  <a:pt x="269" y="48"/>
                  <a:pt x="270" y="48"/>
                </a:cubicBezTo>
                <a:cubicBezTo>
                  <a:pt x="269" y="50"/>
                  <a:pt x="268" y="48"/>
                  <a:pt x="267" y="48"/>
                </a:cubicBezTo>
                <a:cubicBezTo>
                  <a:pt x="265" y="48"/>
                  <a:pt x="266" y="50"/>
                  <a:pt x="264" y="50"/>
                </a:cubicBezTo>
                <a:cubicBezTo>
                  <a:pt x="263" y="51"/>
                  <a:pt x="261" y="51"/>
                  <a:pt x="261" y="54"/>
                </a:cubicBezTo>
                <a:cubicBezTo>
                  <a:pt x="259" y="55"/>
                  <a:pt x="257" y="56"/>
                  <a:pt x="256" y="5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53" y="56"/>
                  <a:pt x="252" y="58"/>
                  <a:pt x="252" y="60"/>
                </a:cubicBezTo>
                <a:cubicBezTo>
                  <a:pt x="252" y="60"/>
                  <a:pt x="251" y="60"/>
                  <a:pt x="251" y="60"/>
                </a:cubicBezTo>
                <a:cubicBezTo>
                  <a:pt x="250" y="61"/>
                  <a:pt x="250" y="61"/>
                  <a:pt x="249" y="61"/>
                </a:cubicBezTo>
                <a:cubicBezTo>
                  <a:pt x="248" y="61"/>
                  <a:pt x="248" y="62"/>
                  <a:pt x="247" y="62"/>
                </a:cubicBezTo>
                <a:cubicBezTo>
                  <a:pt x="246" y="62"/>
                  <a:pt x="246" y="62"/>
                  <a:pt x="245" y="62"/>
                </a:cubicBezTo>
                <a:cubicBezTo>
                  <a:pt x="243" y="62"/>
                  <a:pt x="242" y="63"/>
                  <a:pt x="239" y="63"/>
                </a:cubicBezTo>
                <a:cubicBezTo>
                  <a:pt x="235" y="62"/>
                  <a:pt x="231" y="62"/>
                  <a:pt x="226" y="62"/>
                </a:cubicBezTo>
                <a:cubicBezTo>
                  <a:pt x="226" y="62"/>
                  <a:pt x="226" y="63"/>
                  <a:pt x="225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1" y="63"/>
                  <a:pt x="221" y="64"/>
                </a:cubicBezTo>
                <a:cubicBezTo>
                  <a:pt x="220" y="65"/>
                  <a:pt x="219" y="65"/>
                  <a:pt x="218" y="66"/>
                </a:cubicBezTo>
                <a:cubicBezTo>
                  <a:pt x="216" y="66"/>
                  <a:pt x="214" y="66"/>
                  <a:pt x="213" y="67"/>
                </a:cubicBezTo>
                <a:cubicBezTo>
                  <a:pt x="211" y="68"/>
                  <a:pt x="210" y="71"/>
                  <a:pt x="209" y="73"/>
                </a:cubicBezTo>
                <a:cubicBezTo>
                  <a:pt x="209" y="74"/>
                  <a:pt x="208" y="74"/>
                  <a:pt x="208" y="75"/>
                </a:cubicBezTo>
                <a:cubicBezTo>
                  <a:pt x="208" y="76"/>
                  <a:pt x="208" y="76"/>
                  <a:pt x="207" y="76"/>
                </a:cubicBezTo>
                <a:cubicBezTo>
                  <a:pt x="205" y="76"/>
                  <a:pt x="206" y="79"/>
                  <a:pt x="206" y="80"/>
                </a:cubicBezTo>
                <a:cubicBezTo>
                  <a:pt x="207" y="83"/>
                  <a:pt x="211" y="83"/>
                  <a:pt x="215" y="84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2" y="86"/>
                  <a:pt x="211" y="84"/>
                  <a:pt x="209" y="84"/>
                </a:cubicBezTo>
                <a:cubicBezTo>
                  <a:pt x="207" y="84"/>
                  <a:pt x="207" y="85"/>
                  <a:pt x="206" y="85"/>
                </a:cubicBezTo>
                <a:cubicBezTo>
                  <a:pt x="206" y="85"/>
                  <a:pt x="204" y="85"/>
                  <a:pt x="204" y="85"/>
                </a:cubicBezTo>
                <a:cubicBezTo>
                  <a:pt x="204" y="85"/>
                  <a:pt x="204" y="86"/>
                  <a:pt x="204" y="86"/>
                </a:cubicBezTo>
                <a:cubicBezTo>
                  <a:pt x="204" y="86"/>
                  <a:pt x="203" y="86"/>
                  <a:pt x="202" y="87"/>
                </a:cubicBezTo>
                <a:cubicBezTo>
                  <a:pt x="201" y="87"/>
                  <a:pt x="201" y="88"/>
                  <a:pt x="200" y="89"/>
                </a:cubicBezTo>
                <a:cubicBezTo>
                  <a:pt x="198" y="88"/>
                  <a:pt x="197" y="88"/>
                  <a:pt x="197" y="89"/>
                </a:cubicBezTo>
                <a:cubicBezTo>
                  <a:pt x="195" y="88"/>
                  <a:pt x="192" y="88"/>
                  <a:pt x="191" y="87"/>
                </a:cubicBezTo>
                <a:cubicBezTo>
                  <a:pt x="191" y="86"/>
                  <a:pt x="190" y="86"/>
                  <a:pt x="189" y="86"/>
                </a:cubicBezTo>
                <a:cubicBezTo>
                  <a:pt x="189" y="85"/>
                  <a:pt x="189" y="85"/>
                  <a:pt x="188" y="85"/>
                </a:cubicBezTo>
                <a:cubicBezTo>
                  <a:pt x="187" y="84"/>
                  <a:pt x="186" y="84"/>
                  <a:pt x="185" y="83"/>
                </a:cubicBezTo>
                <a:cubicBezTo>
                  <a:pt x="184" y="84"/>
                  <a:pt x="183" y="83"/>
                  <a:pt x="182" y="82"/>
                </a:cubicBezTo>
                <a:cubicBezTo>
                  <a:pt x="181" y="82"/>
                  <a:pt x="180" y="83"/>
                  <a:pt x="179" y="82"/>
                </a:cubicBezTo>
                <a:cubicBezTo>
                  <a:pt x="179" y="82"/>
                  <a:pt x="179" y="82"/>
                  <a:pt x="178" y="81"/>
                </a:cubicBezTo>
                <a:cubicBezTo>
                  <a:pt x="176" y="81"/>
                  <a:pt x="173" y="81"/>
                  <a:pt x="171" y="80"/>
                </a:cubicBezTo>
                <a:cubicBezTo>
                  <a:pt x="171" y="80"/>
                  <a:pt x="171" y="80"/>
                  <a:pt x="171" y="80"/>
                </a:cubicBezTo>
                <a:cubicBezTo>
                  <a:pt x="171" y="80"/>
                  <a:pt x="170" y="79"/>
                  <a:pt x="170" y="79"/>
                </a:cubicBezTo>
                <a:cubicBezTo>
                  <a:pt x="170" y="79"/>
                  <a:pt x="169" y="79"/>
                  <a:pt x="169" y="78"/>
                </a:cubicBezTo>
                <a:cubicBezTo>
                  <a:pt x="169" y="77"/>
                  <a:pt x="169" y="77"/>
                  <a:pt x="168" y="77"/>
                </a:cubicBezTo>
                <a:cubicBezTo>
                  <a:pt x="163" y="77"/>
                  <a:pt x="163" y="77"/>
                  <a:pt x="163" y="77"/>
                </a:cubicBezTo>
                <a:cubicBezTo>
                  <a:pt x="163" y="78"/>
                  <a:pt x="162" y="79"/>
                  <a:pt x="160" y="79"/>
                </a:cubicBezTo>
                <a:cubicBezTo>
                  <a:pt x="161" y="74"/>
                  <a:pt x="159" y="72"/>
                  <a:pt x="159" y="68"/>
                </a:cubicBezTo>
                <a:cubicBezTo>
                  <a:pt x="158" y="68"/>
                  <a:pt x="158" y="67"/>
                  <a:pt x="159" y="67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60" y="65"/>
                  <a:pt x="161" y="64"/>
                  <a:pt x="160" y="61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8" y="60"/>
                  <a:pt x="159" y="56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4" y="57"/>
                  <a:pt x="152" y="57"/>
                  <a:pt x="151" y="57"/>
                </a:cubicBezTo>
                <a:cubicBezTo>
                  <a:pt x="150" y="57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8" y="57"/>
                  <a:pt x="147" y="59"/>
                  <a:pt x="146" y="59"/>
                </a:cubicBezTo>
                <a:cubicBezTo>
                  <a:pt x="146" y="59"/>
                  <a:pt x="145" y="59"/>
                  <a:pt x="145" y="59"/>
                </a:cubicBezTo>
                <a:cubicBezTo>
                  <a:pt x="145" y="59"/>
                  <a:pt x="144" y="59"/>
                  <a:pt x="144" y="58"/>
                </a:cubicBezTo>
                <a:cubicBezTo>
                  <a:pt x="141" y="58"/>
                  <a:pt x="144" y="57"/>
                  <a:pt x="144" y="56"/>
                </a:cubicBezTo>
                <a:cubicBezTo>
                  <a:pt x="140" y="55"/>
                  <a:pt x="139" y="52"/>
                  <a:pt x="133" y="53"/>
                </a:cubicBezTo>
                <a:cubicBezTo>
                  <a:pt x="133" y="54"/>
                  <a:pt x="133" y="54"/>
                  <a:pt x="134" y="56"/>
                </a:cubicBezTo>
                <a:cubicBezTo>
                  <a:pt x="134" y="56"/>
                  <a:pt x="133" y="57"/>
                  <a:pt x="135" y="57"/>
                </a:cubicBezTo>
                <a:cubicBezTo>
                  <a:pt x="135" y="59"/>
                  <a:pt x="137" y="58"/>
                  <a:pt x="136" y="61"/>
                </a:cubicBezTo>
                <a:cubicBezTo>
                  <a:pt x="136" y="61"/>
                  <a:pt x="136" y="62"/>
                  <a:pt x="135" y="62"/>
                </a:cubicBezTo>
                <a:cubicBezTo>
                  <a:pt x="134" y="63"/>
                  <a:pt x="135" y="65"/>
                  <a:pt x="133" y="64"/>
                </a:cubicBezTo>
                <a:cubicBezTo>
                  <a:pt x="133" y="65"/>
                  <a:pt x="134" y="66"/>
                  <a:pt x="134" y="67"/>
                </a:cubicBezTo>
                <a:cubicBezTo>
                  <a:pt x="135" y="67"/>
                  <a:pt x="134" y="69"/>
                  <a:pt x="135" y="69"/>
                </a:cubicBezTo>
                <a:cubicBezTo>
                  <a:pt x="135" y="70"/>
                  <a:pt x="134" y="71"/>
                  <a:pt x="135" y="73"/>
                </a:cubicBezTo>
                <a:cubicBezTo>
                  <a:pt x="135" y="74"/>
                  <a:pt x="135" y="76"/>
                  <a:pt x="136" y="76"/>
                </a:cubicBezTo>
                <a:cubicBezTo>
                  <a:pt x="137" y="77"/>
                  <a:pt x="137" y="78"/>
                  <a:pt x="138" y="79"/>
                </a:cubicBezTo>
                <a:cubicBezTo>
                  <a:pt x="137" y="80"/>
                  <a:pt x="138" y="82"/>
                  <a:pt x="139" y="84"/>
                </a:cubicBezTo>
                <a:cubicBezTo>
                  <a:pt x="140" y="84"/>
                  <a:pt x="140" y="84"/>
                  <a:pt x="140" y="85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0" y="92"/>
                  <a:pt x="140" y="92"/>
                  <a:pt x="139" y="92"/>
                </a:cubicBezTo>
                <a:cubicBezTo>
                  <a:pt x="139" y="100"/>
                  <a:pt x="137" y="105"/>
                  <a:pt x="138" y="113"/>
                </a:cubicBezTo>
                <a:cubicBezTo>
                  <a:pt x="139" y="114"/>
                  <a:pt x="139" y="114"/>
                  <a:pt x="139" y="114"/>
                </a:cubicBezTo>
                <a:cubicBezTo>
                  <a:pt x="139" y="115"/>
                  <a:pt x="139" y="115"/>
                  <a:pt x="139" y="115"/>
                </a:cubicBezTo>
                <a:cubicBezTo>
                  <a:pt x="140" y="115"/>
                  <a:pt x="140" y="115"/>
                  <a:pt x="140" y="116"/>
                </a:cubicBezTo>
                <a:cubicBezTo>
                  <a:pt x="141" y="116"/>
                  <a:pt x="141" y="117"/>
                  <a:pt x="142" y="117"/>
                </a:cubicBezTo>
                <a:cubicBezTo>
                  <a:pt x="142" y="119"/>
                  <a:pt x="138" y="117"/>
                  <a:pt x="137" y="118"/>
                </a:cubicBezTo>
                <a:cubicBezTo>
                  <a:pt x="133" y="119"/>
                  <a:pt x="131" y="117"/>
                  <a:pt x="127" y="117"/>
                </a:cubicBezTo>
                <a:cubicBezTo>
                  <a:pt x="127" y="116"/>
                  <a:pt x="128" y="112"/>
                  <a:pt x="126" y="113"/>
                </a:cubicBezTo>
                <a:cubicBezTo>
                  <a:pt x="126" y="112"/>
                  <a:pt x="126" y="111"/>
                  <a:pt x="125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0" y="111"/>
                  <a:pt x="122" y="114"/>
                  <a:pt x="121" y="115"/>
                </a:cubicBezTo>
                <a:cubicBezTo>
                  <a:pt x="122" y="118"/>
                  <a:pt x="120" y="118"/>
                  <a:pt x="120" y="120"/>
                </a:cubicBezTo>
                <a:cubicBezTo>
                  <a:pt x="118" y="120"/>
                  <a:pt x="120" y="117"/>
                  <a:pt x="119" y="115"/>
                </a:cubicBezTo>
                <a:cubicBezTo>
                  <a:pt x="119" y="114"/>
                  <a:pt x="118" y="114"/>
                  <a:pt x="118" y="113"/>
                </a:cubicBezTo>
                <a:cubicBezTo>
                  <a:pt x="116" y="112"/>
                  <a:pt x="116" y="114"/>
                  <a:pt x="114" y="113"/>
                </a:cubicBezTo>
                <a:cubicBezTo>
                  <a:pt x="114" y="114"/>
                  <a:pt x="113" y="115"/>
                  <a:pt x="112" y="114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12" y="112"/>
                  <a:pt x="110" y="112"/>
                  <a:pt x="110" y="109"/>
                </a:cubicBezTo>
                <a:cubicBezTo>
                  <a:pt x="110" y="109"/>
                  <a:pt x="109" y="109"/>
                  <a:pt x="110" y="108"/>
                </a:cubicBezTo>
                <a:cubicBezTo>
                  <a:pt x="107" y="108"/>
                  <a:pt x="106" y="110"/>
                  <a:pt x="103" y="109"/>
                </a:cubicBezTo>
                <a:cubicBezTo>
                  <a:pt x="101" y="110"/>
                  <a:pt x="101" y="113"/>
                  <a:pt x="98" y="113"/>
                </a:cubicBezTo>
                <a:cubicBezTo>
                  <a:pt x="98" y="113"/>
                  <a:pt x="98" y="114"/>
                  <a:pt x="97" y="113"/>
                </a:cubicBezTo>
                <a:cubicBezTo>
                  <a:pt x="96" y="114"/>
                  <a:pt x="95" y="114"/>
                  <a:pt x="93" y="114"/>
                </a:cubicBezTo>
                <a:cubicBezTo>
                  <a:pt x="93" y="112"/>
                  <a:pt x="93" y="111"/>
                  <a:pt x="91" y="110"/>
                </a:cubicBezTo>
                <a:cubicBezTo>
                  <a:pt x="91" y="107"/>
                  <a:pt x="90" y="106"/>
                  <a:pt x="90" y="105"/>
                </a:cubicBezTo>
                <a:cubicBezTo>
                  <a:pt x="90" y="105"/>
                  <a:pt x="89" y="105"/>
                  <a:pt x="89" y="105"/>
                </a:cubicBezTo>
                <a:cubicBezTo>
                  <a:pt x="90" y="104"/>
                  <a:pt x="88" y="103"/>
                  <a:pt x="88" y="102"/>
                </a:cubicBezTo>
                <a:cubicBezTo>
                  <a:pt x="88" y="102"/>
                  <a:pt x="88" y="101"/>
                  <a:pt x="88" y="101"/>
                </a:cubicBezTo>
                <a:cubicBezTo>
                  <a:pt x="88" y="101"/>
                  <a:pt x="88" y="100"/>
                  <a:pt x="88" y="100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7" y="99"/>
                  <a:pt x="86" y="99"/>
                  <a:pt x="85" y="99"/>
                </a:cubicBezTo>
                <a:cubicBezTo>
                  <a:pt x="86" y="96"/>
                  <a:pt x="83" y="96"/>
                  <a:pt x="84" y="93"/>
                </a:cubicBezTo>
                <a:cubicBezTo>
                  <a:pt x="83" y="93"/>
                  <a:pt x="83" y="92"/>
                  <a:pt x="82" y="92"/>
                </a:cubicBezTo>
                <a:cubicBezTo>
                  <a:pt x="82" y="92"/>
                  <a:pt x="82" y="93"/>
                  <a:pt x="81" y="93"/>
                </a:cubicBezTo>
                <a:cubicBezTo>
                  <a:pt x="81" y="93"/>
                  <a:pt x="80" y="93"/>
                  <a:pt x="80" y="93"/>
                </a:cubicBezTo>
                <a:cubicBezTo>
                  <a:pt x="80" y="92"/>
                  <a:pt x="78" y="91"/>
                  <a:pt x="77" y="91"/>
                </a:cubicBezTo>
                <a:cubicBezTo>
                  <a:pt x="74" y="91"/>
                  <a:pt x="73" y="92"/>
                  <a:pt x="72" y="94"/>
                </a:cubicBezTo>
                <a:cubicBezTo>
                  <a:pt x="71" y="93"/>
                  <a:pt x="70" y="93"/>
                  <a:pt x="69" y="92"/>
                </a:cubicBezTo>
                <a:cubicBezTo>
                  <a:pt x="69" y="92"/>
                  <a:pt x="68" y="91"/>
                  <a:pt x="67" y="91"/>
                </a:cubicBezTo>
                <a:cubicBezTo>
                  <a:pt x="62" y="91"/>
                  <a:pt x="63" y="96"/>
                  <a:pt x="61" y="99"/>
                </a:cubicBezTo>
                <a:cubicBezTo>
                  <a:pt x="60" y="99"/>
                  <a:pt x="60" y="98"/>
                  <a:pt x="59" y="98"/>
                </a:cubicBezTo>
                <a:cubicBezTo>
                  <a:pt x="58" y="98"/>
                  <a:pt x="58" y="97"/>
                  <a:pt x="58" y="96"/>
                </a:cubicBezTo>
                <a:cubicBezTo>
                  <a:pt x="52" y="96"/>
                  <a:pt x="52" y="96"/>
                  <a:pt x="52" y="96"/>
                </a:cubicBezTo>
                <a:cubicBezTo>
                  <a:pt x="49" y="95"/>
                  <a:pt x="51" y="99"/>
                  <a:pt x="48" y="98"/>
                </a:cubicBezTo>
                <a:cubicBezTo>
                  <a:pt x="48" y="92"/>
                  <a:pt x="48" y="92"/>
                  <a:pt x="48" y="92"/>
                </a:cubicBezTo>
                <a:cubicBezTo>
                  <a:pt x="46" y="91"/>
                  <a:pt x="46" y="94"/>
                  <a:pt x="44" y="94"/>
                </a:cubicBezTo>
                <a:cubicBezTo>
                  <a:pt x="43" y="94"/>
                  <a:pt x="43" y="93"/>
                  <a:pt x="41" y="93"/>
                </a:cubicBezTo>
                <a:cubicBezTo>
                  <a:pt x="40" y="93"/>
                  <a:pt x="39" y="93"/>
                  <a:pt x="39" y="94"/>
                </a:cubicBezTo>
                <a:cubicBezTo>
                  <a:pt x="39" y="95"/>
                  <a:pt x="39" y="95"/>
                  <a:pt x="38" y="95"/>
                </a:cubicBezTo>
                <a:cubicBezTo>
                  <a:pt x="38" y="95"/>
                  <a:pt x="38" y="96"/>
                  <a:pt x="37" y="96"/>
                </a:cubicBezTo>
                <a:cubicBezTo>
                  <a:pt x="35" y="95"/>
                  <a:pt x="34" y="95"/>
                  <a:pt x="32" y="94"/>
                </a:cubicBezTo>
                <a:cubicBezTo>
                  <a:pt x="29" y="94"/>
                  <a:pt x="28" y="95"/>
                  <a:pt x="24" y="95"/>
                </a:cubicBezTo>
                <a:cubicBezTo>
                  <a:pt x="21" y="94"/>
                  <a:pt x="22" y="97"/>
                  <a:pt x="20" y="97"/>
                </a:cubicBezTo>
                <a:cubicBezTo>
                  <a:pt x="19" y="96"/>
                  <a:pt x="18" y="98"/>
                  <a:pt x="17" y="97"/>
                </a:cubicBezTo>
                <a:cubicBezTo>
                  <a:pt x="17" y="98"/>
                  <a:pt x="17" y="98"/>
                  <a:pt x="16" y="98"/>
                </a:cubicBezTo>
                <a:cubicBezTo>
                  <a:pt x="13" y="100"/>
                  <a:pt x="12" y="102"/>
                  <a:pt x="11" y="105"/>
                </a:cubicBezTo>
                <a:cubicBezTo>
                  <a:pt x="12" y="106"/>
                  <a:pt x="13" y="107"/>
                  <a:pt x="11" y="107"/>
                </a:cubicBezTo>
                <a:cubicBezTo>
                  <a:pt x="12" y="108"/>
                  <a:pt x="13" y="109"/>
                  <a:pt x="13" y="110"/>
                </a:cubicBezTo>
                <a:cubicBezTo>
                  <a:pt x="14" y="110"/>
                  <a:pt x="16" y="110"/>
                  <a:pt x="16" y="111"/>
                </a:cubicBezTo>
                <a:cubicBezTo>
                  <a:pt x="19" y="111"/>
                  <a:pt x="20" y="110"/>
                  <a:pt x="22" y="110"/>
                </a:cubicBezTo>
                <a:cubicBezTo>
                  <a:pt x="22" y="111"/>
                  <a:pt x="23" y="111"/>
                  <a:pt x="24" y="111"/>
                </a:cubicBezTo>
                <a:cubicBezTo>
                  <a:pt x="24" y="111"/>
                  <a:pt x="25" y="111"/>
                  <a:pt x="25" y="112"/>
                </a:cubicBezTo>
                <a:cubicBezTo>
                  <a:pt x="25" y="114"/>
                  <a:pt x="29" y="113"/>
                  <a:pt x="29" y="114"/>
                </a:cubicBezTo>
                <a:cubicBezTo>
                  <a:pt x="31" y="115"/>
                  <a:pt x="31" y="117"/>
                  <a:pt x="33" y="117"/>
                </a:cubicBezTo>
                <a:cubicBezTo>
                  <a:pt x="32" y="120"/>
                  <a:pt x="30" y="116"/>
                  <a:pt x="29" y="116"/>
                </a:cubicBezTo>
                <a:cubicBezTo>
                  <a:pt x="27" y="116"/>
                  <a:pt x="26" y="118"/>
                  <a:pt x="23" y="117"/>
                </a:cubicBezTo>
                <a:cubicBezTo>
                  <a:pt x="23" y="115"/>
                  <a:pt x="22" y="113"/>
                  <a:pt x="21" y="112"/>
                </a:cubicBezTo>
                <a:cubicBezTo>
                  <a:pt x="20" y="111"/>
                  <a:pt x="20" y="113"/>
                  <a:pt x="19" y="113"/>
                </a:cubicBezTo>
                <a:cubicBezTo>
                  <a:pt x="18" y="114"/>
                  <a:pt x="17" y="113"/>
                  <a:pt x="17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7" y="116"/>
                  <a:pt x="17" y="117"/>
                  <a:pt x="18" y="117"/>
                </a:cubicBezTo>
                <a:cubicBezTo>
                  <a:pt x="18" y="117"/>
                  <a:pt x="19" y="117"/>
                  <a:pt x="19" y="118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22"/>
                  <a:pt x="21" y="118"/>
                  <a:pt x="24" y="118"/>
                </a:cubicBezTo>
                <a:cubicBezTo>
                  <a:pt x="24" y="120"/>
                  <a:pt x="25" y="120"/>
                  <a:pt x="27" y="120"/>
                </a:cubicBezTo>
                <a:cubicBezTo>
                  <a:pt x="27" y="120"/>
                  <a:pt x="28" y="121"/>
                  <a:pt x="27" y="122"/>
                </a:cubicBezTo>
                <a:cubicBezTo>
                  <a:pt x="29" y="122"/>
                  <a:pt x="29" y="123"/>
                  <a:pt x="29" y="124"/>
                </a:cubicBezTo>
                <a:cubicBezTo>
                  <a:pt x="29" y="125"/>
                  <a:pt x="30" y="126"/>
                  <a:pt x="29" y="126"/>
                </a:cubicBezTo>
                <a:cubicBezTo>
                  <a:pt x="29" y="127"/>
                  <a:pt x="28" y="125"/>
                  <a:pt x="28" y="125"/>
                </a:cubicBezTo>
                <a:cubicBezTo>
                  <a:pt x="28" y="125"/>
                  <a:pt x="27" y="125"/>
                  <a:pt x="27" y="125"/>
                </a:cubicBezTo>
                <a:cubicBezTo>
                  <a:pt x="26" y="125"/>
                  <a:pt x="25" y="126"/>
                  <a:pt x="26" y="126"/>
                </a:cubicBezTo>
                <a:cubicBezTo>
                  <a:pt x="24" y="126"/>
                  <a:pt x="24" y="125"/>
                  <a:pt x="20" y="125"/>
                </a:cubicBezTo>
                <a:cubicBezTo>
                  <a:pt x="19" y="125"/>
                  <a:pt x="18" y="126"/>
                  <a:pt x="16" y="126"/>
                </a:cubicBezTo>
                <a:cubicBezTo>
                  <a:pt x="13" y="127"/>
                  <a:pt x="13" y="125"/>
                  <a:pt x="11" y="125"/>
                </a:cubicBezTo>
                <a:cubicBezTo>
                  <a:pt x="8" y="125"/>
                  <a:pt x="11" y="129"/>
                  <a:pt x="8" y="128"/>
                </a:cubicBezTo>
                <a:cubicBezTo>
                  <a:pt x="8" y="129"/>
                  <a:pt x="9" y="129"/>
                  <a:pt x="11" y="129"/>
                </a:cubicBezTo>
                <a:cubicBezTo>
                  <a:pt x="11" y="129"/>
                  <a:pt x="11" y="130"/>
                  <a:pt x="12" y="130"/>
                </a:cubicBezTo>
                <a:cubicBezTo>
                  <a:pt x="14" y="129"/>
                  <a:pt x="14" y="131"/>
                  <a:pt x="17" y="130"/>
                </a:cubicBezTo>
                <a:cubicBezTo>
                  <a:pt x="18" y="132"/>
                  <a:pt x="18" y="134"/>
                  <a:pt x="19" y="135"/>
                </a:cubicBezTo>
                <a:cubicBezTo>
                  <a:pt x="20" y="135"/>
                  <a:pt x="20" y="137"/>
                  <a:pt x="21" y="138"/>
                </a:cubicBezTo>
                <a:cubicBezTo>
                  <a:pt x="22" y="141"/>
                  <a:pt x="20" y="141"/>
                  <a:pt x="20" y="144"/>
                </a:cubicBezTo>
                <a:cubicBezTo>
                  <a:pt x="21" y="145"/>
                  <a:pt x="23" y="145"/>
                  <a:pt x="24" y="145"/>
                </a:cubicBezTo>
                <a:cubicBezTo>
                  <a:pt x="25" y="145"/>
                  <a:pt x="25" y="146"/>
                  <a:pt x="27" y="146"/>
                </a:cubicBezTo>
                <a:cubicBezTo>
                  <a:pt x="28" y="146"/>
                  <a:pt x="28" y="144"/>
                  <a:pt x="30" y="145"/>
                </a:cubicBezTo>
                <a:cubicBezTo>
                  <a:pt x="30" y="144"/>
                  <a:pt x="32" y="144"/>
                  <a:pt x="32" y="143"/>
                </a:cubicBezTo>
                <a:cubicBezTo>
                  <a:pt x="33" y="143"/>
                  <a:pt x="33" y="144"/>
                  <a:pt x="35" y="145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8" y="145"/>
                  <a:pt x="38" y="145"/>
                  <a:pt x="39" y="147"/>
                </a:cubicBezTo>
                <a:cubicBezTo>
                  <a:pt x="39" y="147"/>
                  <a:pt x="39" y="147"/>
                  <a:pt x="40" y="147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51"/>
                  <a:pt x="43" y="150"/>
                  <a:pt x="44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5" y="150"/>
                  <a:pt x="46" y="151"/>
                  <a:pt x="47" y="152"/>
                </a:cubicBezTo>
                <a:cubicBezTo>
                  <a:pt x="47" y="152"/>
                  <a:pt x="47" y="152"/>
                  <a:pt x="47" y="152"/>
                </a:cubicBezTo>
                <a:cubicBezTo>
                  <a:pt x="48" y="153"/>
                  <a:pt x="49" y="154"/>
                  <a:pt x="51" y="154"/>
                </a:cubicBezTo>
                <a:cubicBezTo>
                  <a:pt x="51" y="155"/>
                  <a:pt x="53" y="156"/>
                  <a:pt x="53" y="158"/>
                </a:cubicBezTo>
                <a:cubicBezTo>
                  <a:pt x="57" y="157"/>
                  <a:pt x="57" y="160"/>
                  <a:pt x="60" y="160"/>
                </a:cubicBezTo>
                <a:cubicBezTo>
                  <a:pt x="60" y="162"/>
                  <a:pt x="63" y="162"/>
                  <a:pt x="64" y="164"/>
                </a:cubicBezTo>
                <a:cubicBezTo>
                  <a:pt x="65" y="164"/>
                  <a:pt x="65" y="164"/>
                  <a:pt x="65" y="165"/>
                </a:cubicBezTo>
                <a:cubicBezTo>
                  <a:pt x="65" y="169"/>
                  <a:pt x="63" y="175"/>
                  <a:pt x="68" y="174"/>
                </a:cubicBezTo>
                <a:cubicBezTo>
                  <a:pt x="68" y="174"/>
                  <a:pt x="68" y="173"/>
                  <a:pt x="69" y="172"/>
                </a:cubicBezTo>
                <a:cubicBezTo>
                  <a:pt x="68" y="172"/>
                  <a:pt x="67" y="172"/>
                  <a:pt x="68" y="171"/>
                </a:cubicBezTo>
                <a:cubicBezTo>
                  <a:pt x="68" y="169"/>
                  <a:pt x="68" y="169"/>
                  <a:pt x="68" y="169"/>
                </a:cubicBezTo>
                <a:cubicBezTo>
                  <a:pt x="69" y="170"/>
                  <a:pt x="70" y="170"/>
                  <a:pt x="71" y="169"/>
                </a:cubicBezTo>
                <a:cubicBezTo>
                  <a:pt x="73" y="168"/>
                  <a:pt x="76" y="168"/>
                  <a:pt x="79" y="168"/>
                </a:cubicBezTo>
                <a:cubicBezTo>
                  <a:pt x="80" y="168"/>
                  <a:pt x="81" y="169"/>
                  <a:pt x="82" y="170"/>
                </a:cubicBezTo>
                <a:cubicBezTo>
                  <a:pt x="83" y="171"/>
                  <a:pt x="78" y="171"/>
                  <a:pt x="78" y="170"/>
                </a:cubicBezTo>
                <a:cubicBezTo>
                  <a:pt x="76" y="169"/>
                  <a:pt x="76" y="170"/>
                  <a:pt x="75" y="171"/>
                </a:cubicBezTo>
                <a:cubicBezTo>
                  <a:pt x="75" y="172"/>
                  <a:pt x="76" y="174"/>
                  <a:pt x="77" y="174"/>
                </a:cubicBezTo>
                <a:cubicBezTo>
                  <a:pt x="79" y="175"/>
                  <a:pt x="81" y="173"/>
                  <a:pt x="83" y="173"/>
                </a:cubicBezTo>
                <a:cubicBezTo>
                  <a:pt x="83" y="174"/>
                  <a:pt x="84" y="174"/>
                  <a:pt x="85" y="174"/>
                </a:cubicBezTo>
                <a:cubicBezTo>
                  <a:pt x="85" y="176"/>
                  <a:pt x="85" y="176"/>
                  <a:pt x="85" y="176"/>
                </a:cubicBezTo>
                <a:cubicBezTo>
                  <a:pt x="90" y="176"/>
                  <a:pt x="90" y="176"/>
                  <a:pt x="90" y="176"/>
                </a:cubicBezTo>
                <a:cubicBezTo>
                  <a:pt x="91" y="178"/>
                  <a:pt x="89" y="178"/>
                  <a:pt x="89" y="180"/>
                </a:cubicBezTo>
                <a:cubicBezTo>
                  <a:pt x="87" y="180"/>
                  <a:pt x="86" y="182"/>
                  <a:pt x="85" y="182"/>
                </a:cubicBezTo>
                <a:cubicBezTo>
                  <a:pt x="85" y="185"/>
                  <a:pt x="86" y="186"/>
                  <a:pt x="86" y="188"/>
                </a:cubicBezTo>
                <a:cubicBezTo>
                  <a:pt x="87" y="190"/>
                  <a:pt x="89" y="190"/>
                  <a:pt x="90" y="191"/>
                </a:cubicBezTo>
                <a:cubicBezTo>
                  <a:pt x="90" y="192"/>
                  <a:pt x="92" y="192"/>
                  <a:pt x="92" y="193"/>
                </a:cubicBezTo>
                <a:cubicBezTo>
                  <a:pt x="92" y="193"/>
                  <a:pt x="93" y="194"/>
                  <a:pt x="93" y="194"/>
                </a:cubicBezTo>
                <a:cubicBezTo>
                  <a:pt x="94" y="193"/>
                  <a:pt x="94" y="193"/>
                  <a:pt x="94" y="193"/>
                </a:cubicBezTo>
                <a:cubicBezTo>
                  <a:pt x="94" y="193"/>
                  <a:pt x="94" y="193"/>
                  <a:pt x="94" y="193"/>
                </a:cubicBezTo>
                <a:cubicBezTo>
                  <a:pt x="95" y="194"/>
                  <a:pt x="95" y="194"/>
                  <a:pt x="96" y="195"/>
                </a:cubicBezTo>
                <a:cubicBezTo>
                  <a:pt x="97" y="195"/>
                  <a:pt x="97" y="196"/>
                  <a:pt x="97" y="197"/>
                </a:cubicBezTo>
                <a:cubicBezTo>
                  <a:pt x="98" y="198"/>
                  <a:pt x="98" y="198"/>
                  <a:pt x="98" y="199"/>
                </a:cubicBezTo>
                <a:cubicBezTo>
                  <a:pt x="98" y="199"/>
                  <a:pt x="99" y="200"/>
                  <a:pt x="99" y="200"/>
                </a:cubicBezTo>
                <a:cubicBezTo>
                  <a:pt x="100" y="201"/>
                  <a:pt x="101" y="201"/>
                  <a:pt x="102" y="203"/>
                </a:cubicBezTo>
                <a:cubicBezTo>
                  <a:pt x="102" y="203"/>
                  <a:pt x="102" y="204"/>
                  <a:pt x="102" y="204"/>
                </a:cubicBezTo>
                <a:cubicBezTo>
                  <a:pt x="103" y="205"/>
                  <a:pt x="102" y="206"/>
                  <a:pt x="103" y="206"/>
                </a:cubicBezTo>
                <a:cubicBezTo>
                  <a:pt x="103" y="208"/>
                  <a:pt x="103" y="209"/>
                  <a:pt x="102" y="209"/>
                </a:cubicBezTo>
                <a:cubicBezTo>
                  <a:pt x="102" y="210"/>
                  <a:pt x="101" y="210"/>
                  <a:pt x="101" y="212"/>
                </a:cubicBezTo>
                <a:cubicBezTo>
                  <a:pt x="100" y="214"/>
                  <a:pt x="98" y="214"/>
                  <a:pt x="97" y="216"/>
                </a:cubicBezTo>
                <a:cubicBezTo>
                  <a:pt x="98" y="217"/>
                  <a:pt x="98" y="217"/>
                  <a:pt x="98" y="219"/>
                </a:cubicBezTo>
                <a:cubicBezTo>
                  <a:pt x="98" y="220"/>
                  <a:pt x="100" y="219"/>
                  <a:pt x="100" y="221"/>
                </a:cubicBezTo>
                <a:cubicBezTo>
                  <a:pt x="101" y="222"/>
                  <a:pt x="100" y="225"/>
                  <a:pt x="102" y="225"/>
                </a:cubicBezTo>
                <a:cubicBezTo>
                  <a:pt x="102" y="228"/>
                  <a:pt x="105" y="227"/>
                  <a:pt x="105" y="229"/>
                </a:cubicBezTo>
                <a:cubicBezTo>
                  <a:pt x="105" y="237"/>
                  <a:pt x="105" y="237"/>
                  <a:pt x="105" y="237"/>
                </a:cubicBezTo>
                <a:cubicBezTo>
                  <a:pt x="105" y="239"/>
                  <a:pt x="107" y="240"/>
                  <a:pt x="109" y="241"/>
                </a:cubicBezTo>
                <a:cubicBezTo>
                  <a:pt x="109" y="243"/>
                  <a:pt x="112" y="243"/>
                  <a:pt x="112" y="245"/>
                </a:cubicBezTo>
                <a:cubicBezTo>
                  <a:pt x="114" y="245"/>
                  <a:pt x="114" y="247"/>
                  <a:pt x="117" y="246"/>
                </a:cubicBezTo>
                <a:cubicBezTo>
                  <a:pt x="118" y="248"/>
                  <a:pt x="119" y="250"/>
                  <a:pt x="122" y="250"/>
                </a:cubicBezTo>
                <a:cubicBezTo>
                  <a:pt x="123" y="252"/>
                  <a:pt x="124" y="253"/>
                  <a:pt x="125" y="254"/>
                </a:cubicBezTo>
                <a:cubicBezTo>
                  <a:pt x="125" y="254"/>
                  <a:pt x="127" y="255"/>
                  <a:pt x="127" y="254"/>
                </a:cubicBezTo>
                <a:cubicBezTo>
                  <a:pt x="128" y="254"/>
                  <a:pt x="127" y="254"/>
                  <a:pt x="128" y="254"/>
                </a:cubicBezTo>
                <a:cubicBezTo>
                  <a:pt x="130" y="253"/>
                  <a:pt x="130" y="254"/>
                  <a:pt x="131" y="254"/>
                </a:cubicBezTo>
                <a:cubicBezTo>
                  <a:pt x="131" y="259"/>
                  <a:pt x="127" y="259"/>
                  <a:pt x="126" y="262"/>
                </a:cubicBezTo>
                <a:cubicBezTo>
                  <a:pt x="126" y="264"/>
                  <a:pt x="128" y="265"/>
                  <a:pt x="129" y="267"/>
                </a:cubicBezTo>
                <a:cubicBezTo>
                  <a:pt x="128" y="273"/>
                  <a:pt x="133" y="279"/>
                  <a:pt x="126" y="279"/>
                </a:cubicBezTo>
                <a:cubicBezTo>
                  <a:pt x="126" y="283"/>
                  <a:pt x="126" y="283"/>
                  <a:pt x="126" y="283"/>
                </a:cubicBezTo>
                <a:cubicBezTo>
                  <a:pt x="126" y="284"/>
                  <a:pt x="127" y="284"/>
                  <a:pt x="127" y="285"/>
                </a:cubicBezTo>
                <a:cubicBezTo>
                  <a:pt x="127" y="287"/>
                  <a:pt x="127" y="287"/>
                  <a:pt x="127" y="287"/>
                </a:cubicBezTo>
                <a:cubicBezTo>
                  <a:pt x="127" y="287"/>
                  <a:pt x="127" y="286"/>
                  <a:pt x="126" y="286"/>
                </a:cubicBezTo>
                <a:cubicBezTo>
                  <a:pt x="125" y="285"/>
                  <a:pt x="125" y="283"/>
                  <a:pt x="123" y="283"/>
                </a:cubicBezTo>
                <a:cubicBezTo>
                  <a:pt x="122" y="283"/>
                  <a:pt x="121" y="284"/>
                  <a:pt x="121" y="285"/>
                </a:cubicBezTo>
                <a:cubicBezTo>
                  <a:pt x="121" y="286"/>
                  <a:pt x="120" y="286"/>
                  <a:pt x="119" y="287"/>
                </a:cubicBezTo>
                <a:cubicBezTo>
                  <a:pt x="121" y="291"/>
                  <a:pt x="125" y="293"/>
                  <a:pt x="126" y="296"/>
                </a:cubicBezTo>
                <a:cubicBezTo>
                  <a:pt x="127" y="296"/>
                  <a:pt x="128" y="296"/>
                  <a:pt x="127" y="297"/>
                </a:cubicBezTo>
                <a:cubicBezTo>
                  <a:pt x="128" y="299"/>
                  <a:pt x="130" y="299"/>
                  <a:pt x="130" y="301"/>
                </a:cubicBezTo>
                <a:cubicBezTo>
                  <a:pt x="131" y="301"/>
                  <a:pt x="131" y="301"/>
                  <a:pt x="131" y="302"/>
                </a:cubicBezTo>
                <a:cubicBezTo>
                  <a:pt x="131" y="303"/>
                  <a:pt x="133" y="303"/>
                  <a:pt x="133" y="304"/>
                </a:cubicBezTo>
                <a:cubicBezTo>
                  <a:pt x="133" y="304"/>
                  <a:pt x="134" y="304"/>
                  <a:pt x="134" y="305"/>
                </a:cubicBezTo>
                <a:cubicBezTo>
                  <a:pt x="135" y="308"/>
                  <a:pt x="137" y="312"/>
                  <a:pt x="136" y="317"/>
                </a:cubicBezTo>
                <a:cubicBezTo>
                  <a:pt x="136" y="322"/>
                  <a:pt x="138" y="324"/>
                  <a:pt x="137" y="329"/>
                </a:cubicBezTo>
                <a:cubicBezTo>
                  <a:pt x="137" y="329"/>
                  <a:pt x="137" y="330"/>
                  <a:pt x="137" y="330"/>
                </a:cubicBezTo>
                <a:cubicBezTo>
                  <a:pt x="137" y="330"/>
                  <a:pt x="137" y="330"/>
                  <a:pt x="137" y="331"/>
                </a:cubicBezTo>
                <a:cubicBezTo>
                  <a:pt x="137" y="331"/>
                  <a:pt x="137" y="331"/>
                  <a:pt x="138" y="331"/>
                </a:cubicBezTo>
                <a:cubicBezTo>
                  <a:pt x="138" y="331"/>
                  <a:pt x="138" y="331"/>
                  <a:pt x="138" y="331"/>
                </a:cubicBezTo>
                <a:cubicBezTo>
                  <a:pt x="138" y="331"/>
                  <a:pt x="138" y="332"/>
                  <a:pt x="138" y="332"/>
                </a:cubicBezTo>
                <a:cubicBezTo>
                  <a:pt x="138" y="332"/>
                  <a:pt x="139" y="332"/>
                  <a:pt x="139" y="332"/>
                </a:cubicBezTo>
                <a:cubicBezTo>
                  <a:pt x="140" y="333"/>
                  <a:pt x="140" y="334"/>
                  <a:pt x="141" y="335"/>
                </a:cubicBezTo>
                <a:cubicBezTo>
                  <a:pt x="141" y="337"/>
                  <a:pt x="138" y="335"/>
                  <a:pt x="138" y="334"/>
                </a:cubicBezTo>
                <a:cubicBezTo>
                  <a:pt x="138" y="333"/>
                  <a:pt x="138" y="333"/>
                  <a:pt x="138" y="333"/>
                </a:cubicBezTo>
                <a:cubicBezTo>
                  <a:pt x="138" y="333"/>
                  <a:pt x="137" y="333"/>
                  <a:pt x="137" y="332"/>
                </a:cubicBezTo>
                <a:cubicBezTo>
                  <a:pt x="137" y="332"/>
                  <a:pt x="135" y="331"/>
                  <a:pt x="135" y="329"/>
                </a:cubicBezTo>
                <a:cubicBezTo>
                  <a:pt x="135" y="329"/>
                  <a:pt x="135" y="329"/>
                  <a:pt x="135" y="329"/>
                </a:cubicBezTo>
                <a:cubicBezTo>
                  <a:pt x="135" y="328"/>
                  <a:pt x="134" y="327"/>
                  <a:pt x="135" y="325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34" y="324"/>
                  <a:pt x="134" y="324"/>
                  <a:pt x="134" y="323"/>
                </a:cubicBezTo>
                <a:cubicBezTo>
                  <a:pt x="133" y="321"/>
                  <a:pt x="134" y="320"/>
                  <a:pt x="134" y="318"/>
                </a:cubicBezTo>
                <a:cubicBezTo>
                  <a:pt x="134" y="317"/>
                  <a:pt x="133" y="316"/>
                  <a:pt x="133" y="316"/>
                </a:cubicBezTo>
                <a:cubicBezTo>
                  <a:pt x="133" y="315"/>
                  <a:pt x="133" y="315"/>
                  <a:pt x="133" y="315"/>
                </a:cubicBezTo>
                <a:cubicBezTo>
                  <a:pt x="133" y="313"/>
                  <a:pt x="132" y="311"/>
                  <a:pt x="131" y="310"/>
                </a:cubicBezTo>
                <a:cubicBezTo>
                  <a:pt x="131" y="310"/>
                  <a:pt x="131" y="310"/>
                  <a:pt x="131" y="310"/>
                </a:cubicBezTo>
                <a:cubicBezTo>
                  <a:pt x="131" y="310"/>
                  <a:pt x="131" y="310"/>
                  <a:pt x="131" y="310"/>
                </a:cubicBezTo>
                <a:cubicBezTo>
                  <a:pt x="131" y="309"/>
                  <a:pt x="131" y="309"/>
                  <a:pt x="130" y="308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0" y="306"/>
                  <a:pt x="128" y="306"/>
                  <a:pt x="128" y="305"/>
                </a:cubicBezTo>
                <a:cubicBezTo>
                  <a:pt x="128" y="304"/>
                  <a:pt x="127" y="304"/>
                  <a:pt x="127" y="304"/>
                </a:cubicBezTo>
                <a:cubicBezTo>
                  <a:pt x="127" y="304"/>
                  <a:pt x="127" y="303"/>
                  <a:pt x="126" y="303"/>
                </a:cubicBezTo>
                <a:cubicBezTo>
                  <a:pt x="126" y="303"/>
                  <a:pt x="126" y="301"/>
                  <a:pt x="125" y="301"/>
                </a:cubicBezTo>
                <a:cubicBezTo>
                  <a:pt x="124" y="301"/>
                  <a:pt x="124" y="303"/>
                  <a:pt x="123" y="303"/>
                </a:cubicBezTo>
                <a:cubicBezTo>
                  <a:pt x="123" y="303"/>
                  <a:pt x="123" y="303"/>
                  <a:pt x="123" y="303"/>
                </a:cubicBezTo>
                <a:cubicBezTo>
                  <a:pt x="123" y="303"/>
                  <a:pt x="123" y="303"/>
                  <a:pt x="123" y="303"/>
                </a:cubicBezTo>
                <a:cubicBezTo>
                  <a:pt x="123" y="304"/>
                  <a:pt x="124" y="305"/>
                  <a:pt x="122" y="306"/>
                </a:cubicBezTo>
                <a:cubicBezTo>
                  <a:pt x="122" y="306"/>
                  <a:pt x="122" y="307"/>
                  <a:pt x="122" y="307"/>
                </a:cubicBezTo>
                <a:cubicBezTo>
                  <a:pt x="122" y="308"/>
                  <a:pt x="122" y="309"/>
                  <a:pt x="122" y="310"/>
                </a:cubicBezTo>
                <a:cubicBezTo>
                  <a:pt x="121" y="313"/>
                  <a:pt x="119" y="316"/>
                  <a:pt x="119" y="320"/>
                </a:cubicBezTo>
                <a:cubicBezTo>
                  <a:pt x="117" y="321"/>
                  <a:pt x="118" y="326"/>
                  <a:pt x="116" y="327"/>
                </a:cubicBezTo>
                <a:cubicBezTo>
                  <a:pt x="116" y="331"/>
                  <a:pt x="113" y="333"/>
                  <a:pt x="114" y="338"/>
                </a:cubicBezTo>
                <a:cubicBezTo>
                  <a:pt x="112" y="339"/>
                  <a:pt x="113" y="342"/>
                  <a:pt x="111" y="343"/>
                </a:cubicBezTo>
                <a:cubicBezTo>
                  <a:pt x="112" y="346"/>
                  <a:pt x="110" y="346"/>
                  <a:pt x="110" y="349"/>
                </a:cubicBezTo>
                <a:cubicBezTo>
                  <a:pt x="112" y="349"/>
                  <a:pt x="111" y="346"/>
                  <a:pt x="112" y="346"/>
                </a:cubicBezTo>
                <a:cubicBezTo>
                  <a:pt x="112" y="345"/>
                  <a:pt x="113" y="346"/>
                  <a:pt x="114" y="345"/>
                </a:cubicBezTo>
                <a:cubicBezTo>
                  <a:pt x="114" y="345"/>
                  <a:pt x="114" y="345"/>
                  <a:pt x="115" y="344"/>
                </a:cubicBezTo>
                <a:cubicBezTo>
                  <a:pt x="116" y="344"/>
                  <a:pt x="117" y="345"/>
                  <a:pt x="117" y="346"/>
                </a:cubicBezTo>
                <a:cubicBezTo>
                  <a:pt x="118" y="346"/>
                  <a:pt x="117" y="347"/>
                  <a:pt x="118" y="348"/>
                </a:cubicBezTo>
                <a:cubicBezTo>
                  <a:pt x="118" y="348"/>
                  <a:pt x="118" y="348"/>
                  <a:pt x="118" y="348"/>
                </a:cubicBezTo>
                <a:cubicBezTo>
                  <a:pt x="119" y="348"/>
                  <a:pt x="119" y="348"/>
                  <a:pt x="119" y="349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18" y="350"/>
                  <a:pt x="120" y="351"/>
                  <a:pt x="117" y="353"/>
                </a:cubicBezTo>
                <a:cubicBezTo>
                  <a:pt x="117" y="353"/>
                  <a:pt x="117" y="353"/>
                  <a:pt x="117" y="353"/>
                </a:cubicBezTo>
                <a:cubicBezTo>
                  <a:pt x="115" y="353"/>
                  <a:pt x="113" y="353"/>
                  <a:pt x="112" y="352"/>
                </a:cubicBezTo>
                <a:cubicBezTo>
                  <a:pt x="112" y="352"/>
                  <a:pt x="111" y="352"/>
                  <a:pt x="111" y="353"/>
                </a:cubicBezTo>
                <a:cubicBezTo>
                  <a:pt x="111" y="353"/>
                  <a:pt x="111" y="353"/>
                  <a:pt x="111" y="353"/>
                </a:cubicBezTo>
                <a:cubicBezTo>
                  <a:pt x="112" y="355"/>
                  <a:pt x="109" y="355"/>
                  <a:pt x="109" y="357"/>
                </a:cubicBezTo>
                <a:cubicBezTo>
                  <a:pt x="109" y="357"/>
                  <a:pt x="109" y="357"/>
                  <a:pt x="109" y="357"/>
                </a:cubicBezTo>
                <a:cubicBezTo>
                  <a:pt x="109" y="357"/>
                  <a:pt x="109" y="357"/>
                  <a:pt x="109" y="357"/>
                </a:cubicBezTo>
                <a:cubicBezTo>
                  <a:pt x="108" y="359"/>
                  <a:pt x="106" y="360"/>
                  <a:pt x="108" y="361"/>
                </a:cubicBezTo>
                <a:cubicBezTo>
                  <a:pt x="108" y="361"/>
                  <a:pt x="108" y="362"/>
                  <a:pt x="108" y="362"/>
                </a:cubicBezTo>
                <a:cubicBezTo>
                  <a:pt x="108" y="362"/>
                  <a:pt x="108" y="362"/>
                  <a:pt x="108" y="362"/>
                </a:cubicBezTo>
                <a:cubicBezTo>
                  <a:pt x="108" y="362"/>
                  <a:pt x="108" y="362"/>
                  <a:pt x="108" y="363"/>
                </a:cubicBezTo>
                <a:cubicBezTo>
                  <a:pt x="106" y="363"/>
                  <a:pt x="106" y="365"/>
                  <a:pt x="107" y="367"/>
                </a:cubicBezTo>
                <a:cubicBezTo>
                  <a:pt x="107" y="367"/>
                  <a:pt x="107" y="367"/>
                  <a:pt x="107" y="367"/>
                </a:cubicBezTo>
                <a:cubicBezTo>
                  <a:pt x="107" y="368"/>
                  <a:pt x="107" y="368"/>
                  <a:pt x="107" y="368"/>
                </a:cubicBezTo>
                <a:cubicBezTo>
                  <a:pt x="107" y="368"/>
                  <a:pt x="107" y="368"/>
                  <a:pt x="107" y="368"/>
                </a:cubicBezTo>
                <a:cubicBezTo>
                  <a:pt x="105" y="369"/>
                  <a:pt x="105" y="370"/>
                  <a:pt x="105" y="372"/>
                </a:cubicBezTo>
                <a:cubicBezTo>
                  <a:pt x="105" y="372"/>
                  <a:pt x="105" y="372"/>
                  <a:pt x="105" y="372"/>
                </a:cubicBezTo>
                <a:cubicBezTo>
                  <a:pt x="105" y="373"/>
                  <a:pt x="104" y="373"/>
                  <a:pt x="104" y="374"/>
                </a:cubicBezTo>
                <a:cubicBezTo>
                  <a:pt x="104" y="376"/>
                  <a:pt x="103" y="378"/>
                  <a:pt x="102" y="380"/>
                </a:cubicBezTo>
                <a:cubicBezTo>
                  <a:pt x="102" y="382"/>
                  <a:pt x="102" y="383"/>
                  <a:pt x="101" y="384"/>
                </a:cubicBezTo>
                <a:cubicBezTo>
                  <a:pt x="101" y="388"/>
                  <a:pt x="99" y="390"/>
                  <a:pt x="98" y="392"/>
                </a:cubicBezTo>
                <a:cubicBezTo>
                  <a:pt x="98" y="393"/>
                  <a:pt x="98" y="393"/>
                  <a:pt x="98" y="393"/>
                </a:cubicBezTo>
                <a:cubicBezTo>
                  <a:pt x="96" y="393"/>
                  <a:pt x="98" y="395"/>
                  <a:pt x="96" y="396"/>
                </a:cubicBezTo>
                <a:cubicBezTo>
                  <a:pt x="96" y="397"/>
                  <a:pt x="96" y="397"/>
                  <a:pt x="96" y="397"/>
                </a:cubicBezTo>
                <a:cubicBezTo>
                  <a:pt x="95" y="398"/>
                  <a:pt x="95" y="399"/>
                  <a:pt x="95" y="400"/>
                </a:cubicBezTo>
                <a:cubicBezTo>
                  <a:pt x="95" y="400"/>
                  <a:pt x="95" y="400"/>
                  <a:pt x="95" y="400"/>
                </a:cubicBezTo>
                <a:cubicBezTo>
                  <a:pt x="95" y="401"/>
                  <a:pt x="95" y="402"/>
                  <a:pt x="94" y="403"/>
                </a:cubicBezTo>
                <a:cubicBezTo>
                  <a:pt x="94" y="403"/>
                  <a:pt x="94" y="403"/>
                  <a:pt x="93" y="403"/>
                </a:cubicBezTo>
                <a:cubicBezTo>
                  <a:pt x="90" y="402"/>
                  <a:pt x="94" y="407"/>
                  <a:pt x="91" y="407"/>
                </a:cubicBezTo>
                <a:cubicBezTo>
                  <a:pt x="91" y="407"/>
                  <a:pt x="91" y="407"/>
                  <a:pt x="91" y="407"/>
                </a:cubicBezTo>
                <a:cubicBezTo>
                  <a:pt x="91" y="408"/>
                  <a:pt x="91" y="410"/>
                  <a:pt x="90" y="410"/>
                </a:cubicBezTo>
                <a:cubicBezTo>
                  <a:pt x="90" y="410"/>
                  <a:pt x="90" y="410"/>
                  <a:pt x="90" y="410"/>
                </a:cubicBezTo>
                <a:cubicBezTo>
                  <a:pt x="89" y="411"/>
                  <a:pt x="88" y="412"/>
                  <a:pt x="87" y="413"/>
                </a:cubicBezTo>
                <a:cubicBezTo>
                  <a:pt x="87" y="413"/>
                  <a:pt x="87" y="413"/>
                  <a:pt x="86" y="414"/>
                </a:cubicBezTo>
                <a:cubicBezTo>
                  <a:pt x="85" y="414"/>
                  <a:pt x="84" y="415"/>
                  <a:pt x="83" y="416"/>
                </a:cubicBezTo>
                <a:cubicBezTo>
                  <a:pt x="83" y="416"/>
                  <a:pt x="83" y="417"/>
                  <a:pt x="83" y="417"/>
                </a:cubicBezTo>
                <a:cubicBezTo>
                  <a:pt x="82" y="418"/>
                  <a:pt x="81" y="418"/>
                  <a:pt x="81" y="419"/>
                </a:cubicBezTo>
                <a:cubicBezTo>
                  <a:pt x="79" y="419"/>
                  <a:pt x="78" y="421"/>
                  <a:pt x="77" y="421"/>
                </a:cubicBezTo>
                <a:cubicBezTo>
                  <a:pt x="75" y="421"/>
                  <a:pt x="75" y="420"/>
                  <a:pt x="73" y="420"/>
                </a:cubicBezTo>
                <a:cubicBezTo>
                  <a:pt x="75" y="423"/>
                  <a:pt x="74" y="423"/>
                  <a:pt x="74" y="427"/>
                </a:cubicBezTo>
                <a:cubicBezTo>
                  <a:pt x="75" y="428"/>
                  <a:pt x="77" y="428"/>
                  <a:pt x="77" y="431"/>
                </a:cubicBezTo>
                <a:cubicBezTo>
                  <a:pt x="79" y="431"/>
                  <a:pt x="80" y="431"/>
                  <a:pt x="82" y="431"/>
                </a:cubicBezTo>
                <a:cubicBezTo>
                  <a:pt x="83" y="431"/>
                  <a:pt x="85" y="431"/>
                  <a:pt x="85" y="432"/>
                </a:cubicBezTo>
                <a:cubicBezTo>
                  <a:pt x="87" y="438"/>
                  <a:pt x="81" y="437"/>
                  <a:pt x="82" y="443"/>
                </a:cubicBezTo>
                <a:cubicBezTo>
                  <a:pt x="83" y="443"/>
                  <a:pt x="84" y="444"/>
                  <a:pt x="85" y="444"/>
                </a:cubicBezTo>
                <a:cubicBezTo>
                  <a:pt x="88" y="445"/>
                  <a:pt x="87" y="443"/>
                  <a:pt x="89" y="443"/>
                </a:cubicBezTo>
                <a:cubicBezTo>
                  <a:pt x="89" y="444"/>
                  <a:pt x="90" y="444"/>
                  <a:pt x="91" y="444"/>
                </a:cubicBezTo>
                <a:cubicBezTo>
                  <a:pt x="91" y="444"/>
                  <a:pt x="91" y="445"/>
                  <a:pt x="91" y="445"/>
                </a:cubicBezTo>
                <a:cubicBezTo>
                  <a:pt x="91" y="446"/>
                  <a:pt x="94" y="445"/>
                  <a:pt x="94" y="445"/>
                </a:cubicBezTo>
                <a:cubicBezTo>
                  <a:pt x="95" y="445"/>
                  <a:pt x="94" y="446"/>
                  <a:pt x="94" y="446"/>
                </a:cubicBezTo>
                <a:cubicBezTo>
                  <a:pt x="95" y="446"/>
                  <a:pt x="96" y="447"/>
                  <a:pt x="96" y="447"/>
                </a:cubicBezTo>
                <a:cubicBezTo>
                  <a:pt x="97" y="447"/>
                  <a:pt x="97" y="447"/>
                  <a:pt x="98" y="447"/>
                </a:cubicBezTo>
                <a:cubicBezTo>
                  <a:pt x="98" y="447"/>
                  <a:pt x="98" y="448"/>
                  <a:pt x="98" y="448"/>
                </a:cubicBezTo>
                <a:cubicBezTo>
                  <a:pt x="98" y="448"/>
                  <a:pt x="99" y="448"/>
                  <a:pt x="100" y="448"/>
                </a:cubicBezTo>
                <a:cubicBezTo>
                  <a:pt x="101" y="450"/>
                  <a:pt x="102" y="451"/>
                  <a:pt x="102" y="453"/>
                </a:cubicBezTo>
                <a:cubicBezTo>
                  <a:pt x="106" y="453"/>
                  <a:pt x="108" y="454"/>
                  <a:pt x="110" y="455"/>
                </a:cubicBezTo>
                <a:cubicBezTo>
                  <a:pt x="110" y="456"/>
                  <a:pt x="110" y="457"/>
                  <a:pt x="110" y="459"/>
                </a:cubicBezTo>
                <a:cubicBezTo>
                  <a:pt x="111" y="459"/>
                  <a:pt x="112" y="459"/>
                  <a:pt x="112" y="460"/>
                </a:cubicBezTo>
                <a:cubicBezTo>
                  <a:pt x="112" y="460"/>
                  <a:pt x="113" y="460"/>
                  <a:pt x="113" y="460"/>
                </a:cubicBezTo>
                <a:cubicBezTo>
                  <a:pt x="113" y="461"/>
                  <a:pt x="113" y="461"/>
                  <a:pt x="113" y="461"/>
                </a:cubicBezTo>
                <a:cubicBezTo>
                  <a:pt x="114" y="462"/>
                  <a:pt x="116" y="462"/>
                  <a:pt x="118" y="462"/>
                </a:cubicBezTo>
                <a:cubicBezTo>
                  <a:pt x="118" y="462"/>
                  <a:pt x="118" y="463"/>
                  <a:pt x="118" y="463"/>
                </a:cubicBezTo>
                <a:cubicBezTo>
                  <a:pt x="118" y="463"/>
                  <a:pt x="119" y="463"/>
                  <a:pt x="119" y="463"/>
                </a:cubicBezTo>
                <a:cubicBezTo>
                  <a:pt x="119" y="463"/>
                  <a:pt x="119" y="464"/>
                  <a:pt x="119" y="464"/>
                </a:cubicBezTo>
                <a:cubicBezTo>
                  <a:pt x="121" y="466"/>
                  <a:pt x="126" y="463"/>
                  <a:pt x="128" y="464"/>
                </a:cubicBezTo>
                <a:cubicBezTo>
                  <a:pt x="128" y="463"/>
                  <a:pt x="129" y="463"/>
                  <a:pt x="130" y="462"/>
                </a:cubicBezTo>
                <a:cubicBezTo>
                  <a:pt x="131" y="463"/>
                  <a:pt x="132" y="463"/>
                  <a:pt x="132" y="465"/>
                </a:cubicBezTo>
                <a:cubicBezTo>
                  <a:pt x="133" y="466"/>
                  <a:pt x="135" y="467"/>
                  <a:pt x="135" y="468"/>
                </a:cubicBezTo>
                <a:cubicBezTo>
                  <a:pt x="137" y="468"/>
                  <a:pt x="137" y="469"/>
                  <a:pt x="138" y="469"/>
                </a:cubicBezTo>
                <a:cubicBezTo>
                  <a:pt x="138" y="471"/>
                  <a:pt x="140" y="470"/>
                  <a:pt x="141" y="471"/>
                </a:cubicBezTo>
                <a:cubicBezTo>
                  <a:pt x="141" y="470"/>
                  <a:pt x="142" y="470"/>
                  <a:pt x="143" y="469"/>
                </a:cubicBezTo>
                <a:cubicBezTo>
                  <a:pt x="143" y="470"/>
                  <a:pt x="143" y="471"/>
                  <a:pt x="144" y="471"/>
                </a:cubicBezTo>
                <a:cubicBezTo>
                  <a:pt x="149" y="471"/>
                  <a:pt x="149" y="471"/>
                  <a:pt x="149" y="471"/>
                </a:cubicBezTo>
                <a:cubicBezTo>
                  <a:pt x="149" y="473"/>
                  <a:pt x="151" y="472"/>
                  <a:pt x="151" y="473"/>
                </a:cubicBezTo>
                <a:cubicBezTo>
                  <a:pt x="153" y="473"/>
                  <a:pt x="153" y="474"/>
                  <a:pt x="154" y="475"/>
                </a:cubicBezTo>
                <a:cubicBezTo>
                  <a:pt x="154" y="473"/>
                  <a:pt x="156" y="474"/>
                  <a:pt x="158" y="474"/>
                </a:cubicBezTo>
                <a:cubicBezTo>
                  <a:pt x="158" y="474"/>
                  <a:pt x="158" y="475"/>
                  <a:pt x="159" y="475"/>
                </a:cubicBezTo>
                <a:cubicBezTo>
                  <a:pt x="160" y="476"/>
                  <a:pt x="161" y="476"/>
                  <a:pt x="162" y="476"/>
                </a:cubicBezTo>
                <a:cubicBezTo>
                  <a:pt x="163" y="477"/>
                  <a:pt x="166" y="476"/>
                  <a:pt x="168" y="476"/>
                </a:cubicBezTo>
                <a:cubicBezTo>
                  <a:pt x="169" y="474"/>
                  <a:pt x="167" y="470"/>
                  <a:pt x="169" y="469"/>
                </a:cubicBezTo>
                <a:cubicBezTo>
                  <a:pt x="174" y="469"/>
                  <a:pt x="175" y="470"/>
                  <a:pt x="179" y="470"/>
                </a:cubicBezTo>
                <a:cubicBezTo>
                  <a:pt x="180" y="472"/>
                  <a:pt x="182" y="472"/>
                  <a:pt x="184" y="473"/>
                </a:cubicBezTo>
                <a:cubicBezTo>
                  <a:pt x="185" y="474"/>
                  <a:pt x="187" y="476"/>
                  <a:pt x="189" y="476"/>
                </a:cubicBezTo>
                <a:cubicBezTo>
                  <a:pt x="189" y="477"/>
                  <a:pt x="190" y="478"/>
                  <a:pt x="191" y="479"/>
                </a:cubicBezTo>
                <a:cubicBezTo>
                  <a:pt x="194" y="478"/>
                  <a:pt x="195" y="481"/>
                  <a:pt x="199" y="480"/>
                </a:cubicBezTo>
                <a:cubicBezTo>
                  <a:pt x="198" y="482"/>
                  <a:pt x="200" y="482"/>
                  <a:pt x="200" y="485"/>
                </a:cubicBezTo>
                <a:cubicBezTo>
                  <a:pt x="207" y="485"/>
                  <a:pt x="207" y="485"/>
                  <a:pt x="207" y="485"/>
                </a:cubicBezTo>
                <a:cubicBezTo>
                  <a:pt x="207" y="485"/>
                  <a:pt x="207" y="485"/>
                  <a:pt x="208" y="485"/>
                </a:cubicBezTo>
                <a:cubicBezTo>
                  <a:pt x="209" y="485"/>
                  <a:pt x="209" y="485"/>
                  <a:pt x="209" y="485"/>
                </a:cubicBezTo>
                <a:cubicBezTo>
                  <a:pt x="209" y="486"/>
                  <a:pt x="210" y="486"/>
                  <a:pt x="210" y="486"/>
                </a:cubicBezTo>
                <a:cubicBezTo>
                  <a:pt x="212" y="486"/>
                  <a:pt x="213" y="488"/>
                  <a:pt x="216" y="487"/>
                </a:cubicBezTo>
                <a:cubicBezTo>
                  <a:pt x="216" y="491"/>
                  <a:pt x="216" y="491"/>
                  <a:pt x="216" y="491"/>
                </a:cubicBezTo>
                <a:cubicBezTo>
                  <a:pt x="216" y="494"/>
                  <a:pt x="214" y="494"/>
                  <a:pt x="214" y="495"/>
                </a:cubicBezTo>
                <a:cubicBezTo>
                  <a:pt x="214" y="496"/>
                  <a:pt x="215" y="496"/>
                  <a:pt x="215" y="498"/>
                </a:cubicBezTo>
                <a:cubicBezTo>
                  <a:pt x="217" y="498"/>
                  <a:pt x="218" y="498"/>
                  <a:pt x="218" y="500"/>
                </a:cubicBezTo>
                <a:cubicBezTo>
                  <a:pt x="221" y="500"/>
                  <a:pt x="222" y="498"/>
                  <a:pt x="225" y="499"/>
                </a:cubicBezTo>
                <a:cubicBezTo>
                  <a:pt x="226" y="500"/>
                  <a:pt x="227" y="500"/>
                  <a:pt x="226" y="501"/>
                </a:cubicBezTo>
                <a:cubicBezTo>
                  <a:pt x="226" y="503"/>
                  <a:pt x="227" y="504"/>
                  <a:pt x="228" y="504"/>
                </a:cubicBezTo>
                <a:cubicBezTo>
                  <a:pt x="228" y="503"/>
                  <a:pt x="230" y="503"/>
                  <a:pt x="231" y="503"/>
                </a:cubicBezTo>
                <a:cubicBezTo>
                  <a:pt x="231" y="502"/>
                  <a:pt x="232" y="502"/>
                  <a:pt x="234" y="502"/>
                </a:cubicBezTo>
                <a:cubicBezTo>
                  <a:pt x="234" y="503"/>
                  <a:pt x="234" y="503"/>
                  <a:pt x="234" y="503"/>
                </a:cubicBezTo>
                <a:cubicBezTo>
                  <a:pt x="234" y="503"/>
                  <a:pt x="234" y="503"/>
                  <a:pt x="234" y="503"/>
                </a:cubicBezTo>
                <a:cubicBezTo>
                  <a:pt x="235" y="503"/>
                  <a:pt x="236" y="504"/>
                  <a:pt x="237" y="504"/>
                </a:cubicBezTo>
                <a:cubicBezTo>
                  <a:pt x="238" y="504"/>
                  <a:pt x="238" y="504"/>
                  <a:pt x="238" y="504"/>
                </a:cubicBezTo>
                <a:cubicBezTo>
                  <a:pt x="241" y="505"/>
                  <a:pt x="243" y="508"/>
                  <a:pt x="245" y="510"/>
                </a:cubicBezTo>
                <a:cubicBezTo>
                  <a:pt x="245" y="509"/>
                  <a:pt x="246" y="509"/>
                  <a:pt x="246" y="509"/>
                </a:cubicBezTo>
                <a:cubicBezTo>
                  <a:pt x="246" y="510"/>
                  <a:pt x="246" y="510"/>
                  <a:pt x="247" y="510"/>
                </a:cubicBezTo>
                <a:cubicBezTo>
                  <a:pt x="247" y="511"/>
                  <a:pt x="248" y="510"/>
                  <a:pt x="249" y="510"/>
                </a:cubicBezTo>
                <a:cubicBezTo>
                  <a:pt x="251" y="511"/>
                  <a:pt x="251" y="508"/>
                  <a:pt x="253" y="508"/>
                </a:cubicBezTo>
                <a:cubicBezTo>
                  <a:pt x="256" y="508"/>
                  <a:pt x="257" y="507"/>
                  <a:pt x="259" y="506"/>
                </a:cubicBezTo>
                <a:cubicBezTo>
                  <a:pt x="262" y="506"/>
                  <a:pt x="264" y="505"/>
                  <a:pt x="266" y="505"/>
                </a:cubicBezTo>
                <a:cubicBezTo>
                  <a:pt x="266" y="506"/>
                  <a:pt x="267" y="506"/>
                  <a:pt x="268" y="506"/>
                </a:cubicBezTo>
                <a:cubicBezTo>
                  <a:pt x="271" y="506"/>
                  <a:pt x="271" y="509"/>
                  <a:pt x="275" y="509"/>
                </a:cubicBezTo>
                <a:cubicBezTo>
                  <a:pt x="276" y="509"/>
                  <a:pt x="276" y="508"/>
                  <a:pt x="276" y="508"/>
                </a:cubicBezTo>
                <a:cubicBezTo>
                  <a:pt x="276" y="507"/>
                  <a:pt x="276" y="507"/>
                  <a:pt x="276" y="507"/>
                </a:cubicBezTo>
                <a:cubicBezTo>
                  <a:pt x="276" y="505"/>
                  <a:pt x="274" y="504"/>
                  <a:pt x="274" y="502"/>
                </a:cubicBezTo>
                <a:cubicBezTo>
                  <a:pt x="273" y="501"/>
                  <a:pt x="273" y="499"/>
                  <a:pt x="272" y="498"/>
                </a:cubicBezTo>
                <a:cubicBezTo>
                  <a:pt x="272" y="495"/>
                  <a:pt x="274" y="495"/>
                  <a:pt x="274" y="492"/>
                </a:cubicBezTo>
                <a:cubicBezTo>
                  <a:pt x="274" y="491"/>
                  <a:pt x="274" y="491"/>
                  <a:pt x="275" y="490"/>
                </a:cubicBezTo>
                <a:cubicBezTo>
                  <a:pt x="275" y="489"/>
                  <a:pt x="274" y="489"/>
                  <a:pt x="275" y="488"/>
                </a:cubicBezTo>
                <a:cubicBezTo>
                  <a:pt x="275" y="487"/>
                  <a:pt x="275" y="486"/>
                  <a:pt x="275" y="485"/>
                </a:cubicBezTo>
                <a:cubicBezTo>
                  <a:pt x="275" y="474"/>
                  <a:pt x="275" y="474"/>
                  <a:pt x="275" y="474"/>
                </a:cubicBezTo>
                <a:cubicBezTo>
                  <a:pt x="277" y="474"/>
                  <a:pt x="276" y="471"/>
                  <a:pt x="278" y="471"/>
                </a:cubicBezTo>
                <a:cubicBezTo>
                  <a:pt x="279" y="471"/>
                  <a:pt x="280" y="470"/>
                  <a:pt x="281" y="468"/>
                </a:cubicBezTo>
                <a:cubicBezTo>
                  <a:pt x="283" y="467"/>
                  <a:pt x="285" y="465"/>
                  <a:pt x="286" y="463"/>
                </a:cubicBezTo>
                <a:cubicBezTo>
                  <a:pt x="290" y="463"/>
                  <a:pt x="292" y="462"/>
                  <a:pt x="296" y="462"/>
                </a:cubicBezTo>
                <a:cubicBezTo>
                  <a:pt x="296" y="462"/>
                  <a:pt x="296" y="462"/>
                  <a:pt x="296" y="462"/>
                </a:cubicBezTo>
                <a:cubicBezTo>
                  <a:pt x="300" y="463"/>
                  <a:pt x="299" y="460"/>
                  <a:pt x="301" y="459"/>
                </a:cubicBezTo>
                <a:cubicBezTo>
                  <a:pt x="301" y="459"/>
                  <a:pt x="302" y="459"/>
                  <a:pt x="302" y="459"/>
                </a:cubicBezTo>
                <a:cubicBezTo>
                  <a:pt x="303" y="458"/>
                  <a:pt x="304" y="458"/>
                  <a:pt x="304" y="457"/>
                </a:cubicBezTo>
                <a:cubicBezTo>
                  <a:pt x="305" y="457"/>
                  <a:pt x="305" y="457"/>
                  <a:pt x="306" y="457"/>
                </a:cubicBezTo>
                <a:cubicBezTo>
                  <a:pt x="307" y="457"/>
                  <a:pt x="308" y="456"/>
                  <a:pt x="308" y="455"/>
                </a:cubicBezTo>
                <a:cubicBezTo>
                  <a:pt x="311" y="456"/>
                  <a:pt x="311" y="454"/>
                  <a:pt x="313" y="454"/>
                </a:cubicBezTo>
                <a:cubicBezTo>
                  <a:pt x="313" y="453"/>
                  <a:pt x="314" y="452"/>
                  <a:pt x="315" y="452"/>
                </a:cubicBezTo>
                <a:cubicBezTo>
                  <a:pt x="315" y="452"/>
                  <a:pt x="315" y="452"/>
                  <a:pt x="315" y="452"/>
                </a:cubicBezTo>
                <a:cubicBezTo>
                  <a:pt x="317" y="452"/>
                  <a:pt x="318" y="450"/>
                  <a:pt x="320" y="450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22" y="450"/>
                  <a:pt x="322" y="451"/>
                  <a:pt x="323" y="452"/>
                </a:cubicBezTo>
                <a:cubicBezTo>
                  <a:pt x="323" y="452"/>
                  <a:pt x="323" y="452"/>
                  <a:pt x="323" y="452"/>
                </a:cubicBezTo>
                <a:cubicBezTo>
                  <a:pt x="324" y="454"/>
                  <a:pt x="325" y="455"/>
                  <a:pt x="326" y="456"/>
                </a:cubicBezTo>
                <a:cubicBezTo>
                  <a:pt x="326" y="456"/>
                  <a:pt x="326" y="456"/>
                  <a:pt x="327" y="456"/>
                </a:cubicBezTo>
                <a:cubicBezTo>
                  <a:pt x="328" y="456"/>
                  <a:pt x="328" y="456"/>
                  <a:pt x="328" y="456"/>
                </a:cubicBezTo>
                <a:cubicBezTo>
                  <a:pt x="328" y="457"/>
                  <a:pt x="329" y="457"/>
                  <a:pt x="330" y="457"/>
                </a:cubicBezTo>
                <a:cubicBezTo>
                  <a:pt x="331" y="457"/>
                  <a:pt x="331" y="458"/>
                  <a:pt x="332" y="458"/>
                </a:cubicBezTo>
                <a:cubicBezTo>
                  <a:pt x="336" y="457"/>
                  <a:pt x="338" y="459"/>
                  <a:pt x="341" y="459"/>
                </a:cubicBezTo>
                <a:cubicBezTo>
                  <a:pt x="341" y="464"/>
                  <a:pt x="341" y="464"/>
                  <a:pt x="341" y="464"/>
                </a:cubicBezTo>
                <a:cubicBezTo>
                  <a:pt x="344" y="465"/>
                  <a:pt x="347" y="466"/>
                  <a:pt x="350" y="466"/>
                </a:cubicBezTo>
                <a:cubicBezTo>
                  <a:pt x="350" y="465"/>
                  <a:pt x="350" y="465"/>
                  <a:pt x="350" y="464"/>
                </a:cubicBezTo>
                <a:cubicBezTo>
                  <a:pt x="351" y="465"/>
                  <a:pt x="351" y="465"/>
                  <a:pt x="352" y="465"/>
                </a:cubicBezTo>
                <a:cubicBezTo>
                  <a:pt x="352" y="465"/>
                  <a:pt x="352" y="465"/>
                  <a:pt x="352" y="465"/>
                </a:cubicBezTo>
                <a:cubicBezTo>
                  <a:pt x="352" y="465"/>
                  <a:pt x="352" y="466"/>
                  <a:pt x="353" y="466"/>
                </a:cubicBezTo>
                <a:cubicBezTo>
                  <a:pt x="357" y="466"/>
                  <a:pt x="353" y="460"/>
                  <a:pt x="357" y="461"/>
                </a:cubicBezTo>
                <a:cubicBezTo>
                  <a:pt x="359" y="462"/>
                  <a:pt x="358" y="466"/>
                  <a:pt x="359" y="467"/>
                </a:cubicBezTo>
                <a:cubicBezTo>
                  <a:pt x="361" y="467"/>
                  <a:pt x="363" y="468"/>
                  <a:pt x="365" y="468"/>
                </a:cubicBezTo>
                <a:cubicBezTo>
                  <a:pt x="367" y="469"/>
                  <a:pt x="368" y="467"/>
                  <a:pt x="372" y="468"/>
                </a:cubicBezTo>
                <a:cubicBezTo>
                  <a:pt x="372" y="471"/>
                  <a:pt x="373" y="471"/>
                  <a:pt x="372" y="474"/>
                </a:cubicBezTo>
                <a:cubicBezTo>
                  <a:pt x="372" y="476"/>
                  <a:pt x="376" y="475"/>
                  <a:pt x="378" y="476"/>
                </a:cubicBezTo>
                <a:cubicBezTo>
                  <a:pt x="381" y="476"/>
                  <a:pt x="381" y="476"/>
                  <a:pt x="381" y="476"/>
                </a:cubicBezTo>
                <a:cubicBezTo>
                  <a:pt x="381" y="478"/>
                  <a:pt x="383" y="479"/>
                  <a:pt x="386" y="479"/>
                </a:cubicBezTo>
                <a:cubicBezTo>
                  <a:pt x="387" y="480"/>
                  <a:pt x="387" y="483"/>
                  <a:pt x="390" y="482"/>
                </a:cubicBezTo>
                <a:cubicBezTo>
                  <a:pt x="391" y="483"/>
                  <a:pt x="390" y="486"/>
                  <a:pt x="392" y="486"/>
                </a:cubicBezTo>
                <a:cubicBezTo>
                  <a:pt x="393" y="486"/>
                  <a:pt x="393" y="486"/>
                  <a:pt x="393" y="487"/>
                </a:cubicBezTo>
                <a:cubicBezTo>
                  <a:pt x="395" y="487"/>
                  <a:pt x="395" y="487"/>
                  <a:pt x="395" y="487"/>
                </a:cubicBezTo>
                <a:cubicBezTo>
                  <a:pt x="395" y="487"/>
                  <a:pt x="395" y="486"/>
                  <a:pt x="396" y="486"/>
                </a:cubicBezTo>
                <a:cubicBezTo>
                  <a:pt x="396" y="486"/>
                  <a:pt x="396" y="485"/>
                  <a:pt x="397" y="485"/>
                </a:cubicBezTo>
                <a:cubicBezTo>
                  <a:pt x="398" y="486"/>
                  <a:pt x="399" y="484"/>
                  <a:pt x="400" y="485"/>
                </a:cubicBezTo>
                <a:cubicBezTo>
                  <a:pt x="400" y="487"/>
                  <a:pt x="404" y="485"/>
                  <a:pt x="403" y="488"/>
                </a:cubicBezTo>
                <a:cubicBezTo>
                  <a:pt x="404" y="488"/>
                  <a:pt x="404" y="488"/>
                  <a:pt x="404" y="489"/>
                </a:cubicBezTo>
                <a:cubicBezTo>
                  <a:pt x="405" y="489"/>
                  <a:pt x="405" y="490"/>
                  <a:pt x="406" y="490"/>
                </a:cubicBezTo>
                <a:cubicBezTo>
                  <a:pt x="406" y="490"/>
                  <a:pt x="407" y="490"/>
                  <a:pt x="407" y="491"/>
                </a:cubicBezTo>
                <a:cubicBezTo>
                  <a:pt x="407" y="491"/>
                  <a:pt x="409" y="492"/>
                  <a:pt x="410" y="492"/>
                </a:cubicBezTo>
                <a:cubicBezTo>
                  <a:pt x="410" y="491"/>
                  <a:pt x="410" y="491"/>
                  <a:pt x="411" y="491"/>
                </a:cubicBezTo>
                <a:cubicBezTo>
                  <a:pt x="412" y="491"/>
                  <a:pt x="412" y="491"/>
                  <a:pt x="412" y="491"/>
                </a:cubicBezTo>
                <a:cubicBezTo>
                  <a:pt x="413" y="487"/>
                  <a:pt x="407" y="491"/>
                  <a:pt x="408" y="487"/>
                </a:cubicBezTo>
                <a:cubicBezTo>
                  <a:pt x="407" y="484"/>
                  <a:pt x="410" y="486"/>
                  <a:pt x="412" y="485"/>
                </a:cubicBezTo>
                <a:cubicBezTo>
                  <a:pt x="414" y="485"/>
                  <a:pt x="413" y="488"/>
                  <a:pt x="415" y="487"/>
                </a:cubicBezTo>
                <a:cubicBezTo>
                  <a:pt x="418" y="488"/>
                  <a:pt x="415" y="483"/>
                  <a:pt x="418" y="485"/>
                </a:cubicBezTo>
                <a:cubicBezTo>
                  <a:pt x="418" y="484"/>
                  <a:pt x="418" y="483"/>
                  <a:pt x="419" y="484"/>
                </a:cubicBezTo>
                <a:cubicBezTo>
                  <a:pt x="421" y="484"/>
                  <a:pt x="424" y="484"/>
                  <a:pt x="425" y="483"/>
                </a:cubicBezTo>
                <a:cubicBezTo>
                  <a:pt x="427" y="483"/>
                  <a:pt x="430" y="483"/>
                  <a:pt x="431" y="482"/>
                </a:cubicBezTo>
                <a:cubicBezTo>
                  <a:pt x="431" y="481"/>
                  <a:pt x="431" y="481"/>
                  <a:pt x="432" y="481"/>
                </a:cubicBezTo>
                <a:cubicBezTo>
                  <a:pt x="431" y="480"/>
                  <a:pt x="430" y="479"/>
                  <a:pt x="431" y="478"/>
                </a:cubicBezTo>
                <a:cubicBezTo>
                  <a:pt x="431" y="478"/>
                  <a:pt x="432" y="477"/>
                  <a:pt x="432" y="477"/>
                </a:cubicBezTo>
                <a:cubicBezTo>
                  <a:pt x="433" y="477"/>
                  <a:pt x="431" y="476"/>
                  <a:pt x="432" y="476"/>
                </a:cubicBezTo>
                <a:cubicBezTo>
                  <a:pt x="431" y="476"/>
                  <a:pt x="430" y="475"/>
                  <a:pt x="431" y="475"/>
                </a:cubicBezTo>
                <a:cubicBezTo>
                  <a:pt x="430" y="473"/>
                  <a:pt x="433" y="474"/>
                  <a:pt x="433" y="472"/>
                </a:cubicBezTo>
                <a:cubicBezTo>
                  <a:pt x="433" y="471"/>
                  <a:pt x="433" y="471"/>
                  <a:pt x="434" y="471"/>
                </a:cubicBezTo>
                <a:cubicBezTo>
                  <a:pt x="434" y="470"/>
                  <a:pt x="434" y="470"/>
                  <a:pt x="434" y="470"/>
                </a:cubicBezTo>
                <a:cubicBezTo>
                  <a:pt x="434" y="470"/>
                  <a:pt x="435" y="469"/>
                  <a:pt x="435" y="470"/>
                </a:cubicBezTo>
                <a:cubicBezTo>
                  <a:pt x="442" y="471"/>
                  <a:pt x="443" y="467"/>
                  <a:pt x="445" y="463"/>
                </a:cubicBezTo>
                <a:cubicBezTo>
                  <a:pt x="449" y="463"/>
                  <a:pt x="449" y="463"/>
                  <a:pt x="449" y="463"/>
                </a:cubicBezTo>
                <a:cubicBezTo>
                  <a:pt x="450" y="463"/>
                  <a:pt x="450" y="462"/>
                  <a:pt x="450" y="461"/>
                </a:cubicBezTo>
                <a:cubicBezTo>
                  <a:pt x="450" y="461"/>
                  <a:pt x="451" y="461"/>
                  <a:pt x="451" y="461"/>
                </a:cubicBezTo>
                <a:cubicBezTo>
                  <a:pt x="451" y="461"/>
                  <a:pt x="451" y="461"/>
                  <a:pt x="451" y="460"/>
                </a:cubicBezTo>
                <a:cubicBezTo>
                  <a:pt x="451" y="460"/>
                  <a:pt x="452" y="459"/>
                  <a:pt x="452" y="458"/>
                </a:cubicBezTo>
                <a:cubicBezTo>
                  <a:pt x="453" y="458"/>
                  <a:pt x="453" y="457"/>
                  <a:pt x="453" y="457"/>
                </a:cubicBezTo>
                <a:cubicBezTo>
                  <a:pt x="456" y="458"/>
                  <a:pt x="456" y="455"/>
                  <a:pt x="457" y="455"/>
                </a:cubicBezTo>
                <a:cubicBezTo>
                  <a:pt x="459" y="455"/>
                  <a:pt x="460" y="454"/>
                  <a:pt x="461" y="453"/>
                </a:cubicBezTo>
                <a:cubicBezTo>
                  <a:pt x="462" y="453"/>
                  <a:pt x="466" y="454"/>
                  <a:pt x="465" y="452"/>
                </a:cubicBezTo>
                <a:cubicBezTo>
                  <a:pt x="467" y="449"/>
                  <a:pt x="466" y="445"/>
                  <a:pt x="466" y="442"/>
                </a:cubicBezTo>
                <a:cubicBezTo>
                  <a:pt x="467" y="442"/>
                  <a:pt x="467" y="440"/>
                  <a:pt x="467" y="439"/>
                </a:cubicBezTo>
                <a:cubicBezTo>
                  <a:pt x="469" y="438"/>
                  <a:pt x="470" y="437"/>
                  <a:pt x="471" y="435"/>
                </a:cubicBezTo>
                <a:cubicBezTo>
                  <a:pt x="473" y="435"/>
                  <a:pt x="473" y="432"/>
                  <a:pt x="473" y="430"/>
                </a:cubicBezTo>
                <a:cubicBezTo>
                  <a:pt x="472" y="430"/>
                  <a:pt x="471" y="429"/>
                  <a:pt x="470" y="429"/>
                </a:cubicBezTo>
                <a:cubicBezTo>
                  <a:pt x="467" y="429"/>
                  <a:pt x="466" y="431"/>
                  <a:pt x="464" y="431"/>
                </a:cubicBezTo>
                <a:cubicBezTo>
                  <a:pt x="462" y="431"/>
                  <a:pt x="460" y="430"/>
                  <a:pt x="458" y="430"/>
                </a:cubicBezTo>
                <a:cubicBezTo>
                  <a:pt x="457" y="430"/>
                  <a:pt x="455" y="430"/>
                  <a:pt x="455" y="428"/>
                </a:cubicBezTo>
                <a:cubicBezTo>
                  <a:pt x="450" y="428"/>
                  <a:pt x="450" y="428"/>
                  <a:pt x="450" y="428"/>
                </a:cubicBezTo>
                <a:cubicBezTo>
                  <a:pt x="450" y="427"/>
                  <a:pt x="449" y="426"/>
                  <a:pt x="448" y="426"/>
                </a:cubicBezTo>
                <a:cubicBezTo>
                  <a:pt x="447" y="425"/>
                  <a:pt x="447" y="423"/>
                  <a:pt x="446" y="423"/>
                </a:cubicBezTo>
                <a:cubicBezTo>
                  <a:pt x="445" y="423"/>
                  <a:pt x="445" y="422"/>
                  <a:pt x="445" y="421"/>
                </a:cubicBezTo>
                <a:cubicBezTo>
                  <a:pt x="445" y="421"/>
                  <a:pt x="443" y="421"/>
                  <a:pt x="443" y="420"/>
                </a:cubicBezTo>
                <a:cubicBezTo>
                  <a:pt x="442" y="419"/>
                  <a:pt x="443" y="418"/>
                  <a:pt x="441" y="418"/>
                </a:cubicBezTo>
                <a:cubicBezTo>
                  <a:pt x="442" y="416"/>
                  <a:pt x="441" y="415"/>
                  <a:pt x="440" y="414"/>
                </a:cubicBezTo>
                <a:cubicBezTo>
                  <a:pt x="440" y="411"/>
                  <a:pt x="441" y="411"/>
                  <a:pt x="441" y="409"/>
                </a:cubicBezTo>
                <a:cubicBezTo>
                  <a:pt x="442" y="405"/>
                  <a:pt x="440" y="404"/>
                  <a:pt x="440" y="402"/>
                </a:cubicBezTo>
                <a:cubicBezTo>
                  <a:pt x="440" y="402"/>
                  <a:pt x="440" y="400"/>
                  <a:pt x="440" y="400"/>
                </a:cubicBezTo>
                <a:cubicBezTo>
                  <a:pt x="441" y="400"/>
                  <a:pt x="441" y="399"/>
                  <a:pt x="441" y="399"/>
                </a:cubicBezTo>
                <a:cubicBezTo>
                  <a:pt x="444" y="397"/>
                  <a:pt x="446" y="395"/>
                  <a:pt x="448" y="393"/>
                </a:cubicBezTo>
                <a:cubicBezTo>
                  <a:pt x="448" y="390"/>
                  <a:pt x="446" y="390"/>
                  <a:pt x="447" y="388"/>
                </a:cubicBezTo>
                <a:cubicBezTo>
                  <a:pt x="445" y="384"/>
                  <a:pt x="440" y="383"/>
                  <a:pt x="436" y="381"/>
                </a:cubicBezTo>
                <a:cubicBezTo>
                  <a:pt x="435" y="378"/>
                  <a:pt x="437" y="378"/>
                  <a:pt x="437" y="376"/>
                </a:cubicBezTo>
                <a:cubicBezTo>
                  <a:pt x="436" y="374"/>
                  <a:pt x="436" y="373"/>
                  <a:pt x="435" y="372"/>
                </a:cubicBezTo>
                <a:cubicBezTo>
                  <a:pt x="434" y="372"/>
                  <a:pt x="433" y="371"/>
                  <a:pt x="433" y="369"/>
                </a:cubicBezTo>
                <a:cubicBezTo>
                  <a:pt x="432" y="365"/>
                  <a:pt x="436" y="368"/>
                  <a:pt x="436" y="366"/>
                </a:cubicBezTo>
                <a:cubicBezTo>
                  <a:pt x="437" y="365"/>
                  <a:pt x="438" y="365"/>
                  <a:pt x="440" y="364"/>
                </a:cubicBezTo>
                <a:cubicBezTo>
                  <a:pt x="441" y="364"/>
                  <a:pt x="442" y="365"/>
                  <a:pt x="443" y="365"/>
                </a:cubicBezTo>
                <a:cubicBezTo>
                  <a:pt x="443" y="363"/>
                  <a:pt x="447" y="364"/>
                  <a:pt x="448" y="362"/>
                </a:cubicBezTo>
                <a:cubicBezTo>
                  <a:pt x="451" y="363"/>
                  <a:pt x="451" y="360"/>
                  <a:pt x="454" y="361"/>
                </a:cubicBezTo>
                <a:cubicBezTo>
                  <a:pt x="454" y="358"/>
                  <a:pt x="452" y="359"/>
                  <a:pt x="453" y="356"/>
                </a:cubicBezTo>
                <a:cubicBezTo>
                  <a:pt x="453" y="355"/>
                  <a:pt x="454" y="355"/>
                  <a:pt x="454" y="354"/>
                </a:cubicBezTo>
                <a:cubicBezTo>
                  <a:pt x="455" y="354"/>
                  <a:pt x="455" y="353"/>
                  <a:pt x="456" y="353"/>
                </a:cubicBezTo>
                <a:cubicBezTo>
                  <a:pt x="456" y="352"/>
                  <a:pt x="456" y="352"/>
                  <a:pt x="456" y="352"/>
                </a:cubicBezTo>
                <a:cubicBezTo>
                  <a:pt x="455" y="350"/>
                  <a:pt x="453" y="350"/>
                  <a:pt x="453" y="348"/>
                </a:cubicBezTo>
                <a:cubicBezTo>
                  <a:pt x="452" y="348"/>
                  <a:pt x="452" y="348"/>
                  <a:pt x="452" y="347"/>
                </a:cubicBezTo>
                <a:cubicBezTo>
                  <a:pt x="451" y="347"/>
                  <a:pt x="450" y="346"/>
                  <a:pt x="450" y="344"/>
                </a:cubicBezTo>
                <a:cubicBezTo>
                  <a:pt x="449" y="344"/>
                  <a:pt x="448" y="343"/>
                  <a:pt x="448" y="342"/>
                </a:cubicBezTo>
                <a:cubicBezTo>
                  <a:pt x="448" y="339"/>
                  <a:pt x="448" y="339"/>
                  <a:pt x="448" y="339"/>
                </a:cubicBezTo>
                <a:cubicBezTo>
                  <a:pt x="446" y="338"/>
                  <a:pt x="445" y="336"/>
                  <a:pt x="444" y="335"/>
                </a:cubicBezTo>
                <a:cubicBezTo>
                  <a:pt x="443" y="335"/>
                  <a:pt x="443" y="333"/>
                  <a:pt x="442" y="335"/>
                </a:cubicBezTo>
                <a:cubicBezTo>
                  <a:pt x="441" y="335"/>
                  <a:pt x="440" y="336"/>
                  <a:pt x="440" y="335"/>
                </a:cubicBezTo>
                <a:cubicBezTo>
                  <a:pt x="439" y="332"/>
                  <a:pt x="441" y="332"/>
                  <a:pt x="440" y="328"/>
                </a:cubicBezTo>
                <a:cubicBezTo>
                  <a:pt x="441" y="328"/>
                  <a:pt x="442" y="327"/>
                  <a:pt x="442" y="327"/>
                </a:cubicBezTo>
                <a:cubicBezTo>
                  <a:pt x="443" y="327"/>
                  <a:pt x="443" y="327"/>
                  <a:pt x="443" y="326"/>
                </a:cubicBezTo>
                <a:cubicBezTo>
                  <a:pt x="444" y="326"/>
                  <a:pt x="445" y="326"/>
                  <a:pt x="445" y="325"/>
                </a:cubicBezTo>
                <a:cubicBezTo>
                  <a:pt x="448" y="325"/>
                  <a:pt x="449" y="323"/>
                  <a:pt x="451" y="322"/>
                </a:cubicBezTo>
                <a:cubicBezTo>
                  <a:pt x="456" y="322"/>
                  <a:pt x="456" y="322"/>
                  <a:pt x="456" y="322"/>
                </a:cubicBezTo>
                <a:cubicBezTo>
                  <a:pt x="456" y="322"/>
                  <a:pt x="456" y="322"/>
                  <a:pt x="456" y="321"/>
                </a:cubicBezTo>
                <a:cubicBezTo>
                  <a:pt x="456" y="321"/>
                  <a:pt x="456" y="321"/>
                  <a:pt x="456" y="321"/>
                </a:cubicBezTo>
                <a:cubicBezTo>
                  <a:pt x="456" y="321"/>
                  <a:pt x="456" y="320"/>
                  <a:pt x="456" y="320"/>
                </a:cubicBezTo>
                <a:cubicBezTo>
                  <a:pt x="456" y="320"/>
                  <a:pt x="456" y="320"/>
                  <a:pt x="456" y="320"/>
                </a:cubicBezTo>
                <a:cubicBezTo>
                  <a:pt x="456" y="320"/>
                  <a:pt x="456" y="320"/>
                  <a:pt x="456" y="319"/>
                </a:cubicBezTo>
                <a:cubicBezTo>
                  <a:pt x="456" y="319"/>
                  <a:pt x="456" y="319"/>
                  <a:pt x="456" y="319"/>
                </a:cubicBezTo>
                <a:cubicBezTo>
                  <a:pt x="456" y="319"/>
                  <a:pt x="456" y="319"/>
                  <a:pt x="456" y="319"/>
                </a:cubicBezTo>
                <a:cubicBezTo>
                  <a:pt x="456" y="318"/>
                  <a:pt x="456" y="318"/>
                  <a:pt x="456" y="318"/>
                </a:cubicBezTo>
                <a:cubicBezTo>
                  <a:pt x="456" y="318"/>
                  <a:pt x="455" y="318"/>
                  <a:pt x="455" y="318"/>
                </a:cubicBezTo>
                <a:cubicBezTo>
                  <a:pt x="455" y="318"/>
                  <a:pt x="455" y="318"/>
                  <a:pt x="455" y="318"/>
                </a:cubicBezTo>
                <a:cubicBezTo>
                  <a:pt x="455" y="317"/>
                  <a:pt x="455" y="317"/>
                  <a:pt x="455" y="317"/>
                </a:cubicBezTo>
                <a:cubicBezTo>
                  <a:pt x="455" y="317"/>
                  <a:pt x="455" y="317"/>
                  <a:pt x="455" y="317"/>
                </a:cubicBezTo>
                <a:cubicBezTo>
                  <a:pt x="455" y="317"/>
                  <a:pt x="455" y="316"/>
                  <a:pt x="455" y="316"/>
                </a:cubicBezTo>
                <a:cubicBezTo>
                  <a:pt x="455" y="316"/>
                  <a:pt x="455" y="316"/>
                  <a:pt x="455" y="316"/>
                </a:cubicBezTo>
                <a:cubicBezTo>
                  <a:pt x="455" y="316"/>
                  <a:pt x="455" y="316"/>
                  <a:pt x="455" y="316"/>
                </a:cubicBezTo>
                <a:cubicBezTo>
                  <a:pt x="455" y="316"/>
                  <a:pt x="455" y="316"/>
                  <a:pt x="455" y="316"/>
                </a:cubicBezTo>
                <a:cubicBezTo>
                  <a:pt x="454" y="314"/>
                  <a:pt x="453" y="313"/>
                  <a:pt x="453" y="312"/>
                </a:cubicBezTo>
                <a:cubicBezTo>
                  <a:pt x="452" y="312"/>
                  <a:pt x="452" y="312"/>
                  <a:pt x="452" y="311"/>
                </a:cubicBezTo>
                <a:cubicBezTo>
                  <a:pt x="451" y="310"/>
                  <a:pt x="451" y="310"/>
                  <a:pt x="450" y="309"/>
                </a:cubicBezTo>
                <a:cubicBezTo>
                  <a:pt x="449" y="309"/>
                  <a:pt x="449" y="307"/>
                  <a:pt x="448" y="307"/>
                </a:cubicBezTo>
                <a:cubicBezTo>
                  <a:pt x="447" y="307"/>
                  <a:pt x="447" y="306"/>
                  <a:pt x="447" y="305"/>
                </a:cubicBezTo>
                <a:cubicBezTo>
                  <a:pt x="449" y="302"/>
                  <a:pt x="446" y="298"/>
                  <a:pt x="447" y="294"/>
                </a:cubicBezTo>
                <a:cubicBezTo>
                  <a:pt x="445" y="294"/>
                  <a:pt x="445" y="293"/>
                  <a:pt x="445" y="292"/>
                </a:cubicBezTo>
                <a:cubicBezTo>
                  <a:pt x="435" y="292"/>
                  <a:pt x="435" y="292"/>
                  <a:pt x="435" y="292"/>
                </a:cubicBezTo>
                <a:cubicBezTo>
                  <a:pt x="434" y="292"/>
                  <a:pt x="434" y="293"/>
                  <a:pt x="432" y="293"/>
                </a:cubicBezTo>
                <a:cubicBezTo>
                  <a:pt x="432" y="294"/>
                  <a:pt x="431" y="293"/>
                  <a:pt x="431" y="295"/>
                </a:cubicBezTo>
                <a:cubicBezTo>
                  <a:pt x="428" y="295"/>
                  <a:pt x="428" y="293"/>
                  <a:pt x="426" y="294"/>
                </a:cubicBezTo>
                <a:cubicBezTo>
                  <a:pt x="424" y="294"/>
                  <a:pt x="423" y="297"/>
                  <a:pt x="423" y="301"/>
                </a:cubicBezTo>
                <a:cubicBezTo>
                  <a:pt x="423" y="301"/>
                  <a:pt x="423" y="301"/>
                  <a:pt x="423" y="301"/>
                </a:cubicBezTo>
                <a:cubicBezTo>
                  <a:pt x="422" y="302"/>
                  <a:pt x="419" y="302"/>
                  <a:pt x="418" y="303"/>
                </a:cubicBezTo>
                <a:cubicBezTo>
                  <a:pt x="417" y="303"/>
                  <a:pt x="417" y="305"/>
                  <a:pt x="416" y="303"/>
                </a:cubicBezTo>
                <a:cubicBezTo>
                  <a:pt x="414" y="303"/>
                  <a:pt x="414" y="303"/>
                  <a:pt x="414" y="303"/>
                </a:cubicBezTo>
                <a:cubicBezTo>
                  <a:pt x="414" y="303"/>
                  <a:pt x="413" y="303"/>
                  <a:pt x="413" y="303"/>
                </a:cubicBezTo>
                <a:cubicBezTo>
                  <a:pt x="413" y="303"/>
                  <a:pt x="413" y="303"/>
                  <a:pt x="413" y="303"/>
                </a:cubicBezTo>
                <a:cubicBezTo>
                  <a:pt x="413" y="303"/>
                  <a:pt x="413" y="303"/>
                  <a:pt x="413" y="303"/>
                </a:cubicBezTo>
                <a:cubicBezTo>
                  <a:pt x="412" y="300"/>
                  <a:pt x="415" y="301"/>
                  <a:pt x="415" y="299"/>
                </a:cubicBezTo>
                <a:cubicBezTo>
                  <a:pt x="417" y="300"/>
                  <a:pt x="416" y="297"/>
                  <a:pt x="418" y="297"/>
                </a:cubicBezTo>
                <a:cubicBezTo>
                  <a:pt x="418" y="294"/>
                  <a:pt x="419" y="292"/>
                  <a:pt x="420" y="290"/>
                </a:cubicBezTo>
                <a:cubicBezTo>
                  <a:pt x="420" y="289"/>
                  <a:pt x="420" y="288"/>
                  <a:pt x="420" y="287"/>
                </a:cubicBezTo>
                <a:cubicBezTo>
                  <a:pt x="420" y="287"/>
                  <a:pt x="421" y="287"/>
                  <a:pt x="421" y="287"/>
                </a:cubicBezTo>
                <a:cubicBezTo>
                  <a:pt x="421" y="287"/>
                  <a:pt x="421" y="285"/>
                  <a:pt x="422" y="286"/>
                </a:cubicBezTo>
                <a:cubicBezTo>
                  <a:pt x="422" y="280"/>
                  <a:pt x="422" y="280"/>
                  <a:pt x="422" y="280"/>
                </a:cubicBezTo>
                <a:cubicBezTo>
                  <a:pt x="425" y="278"/>
                  <a:pt x="427" y="274"/>
                  <a:pt x="431" y="272"/>
                </a:cubicBezTo>
                <a:cubicBezTo>
                  <a:pt x="433" y="271"/>
                  <a:pt x="434" y="270"/>
                  <a:pt x="436" y="269"/>
                </a:cubicBezTo>
                <a:cubicBezTo>
                  <a:pt x="436" y="260"/>
                  <a:pt x="436" y="260"/>
                  <a:pt x="436" y="260"/>
                </a:cubicBezTo>
                <a:cubicBezTo>
                  <a:pt x="437" y="260"/>
                  <a:pt x="437" y="259"/>
                  <a:pt x="438" y="259"/>
                </a:cubicBezTo>
                <a:cubicBezTo>
                  <a:pt x="438" y="258"/>
                  <a:pt x="439" y="258"/>
                  <a:pt x="440" y="257"/>
                </a:cubicBezTo>
                <a:cubicBezTo>
                  <a:pt x="442" y="258"/>
                  <a:pt x="442" y="254"/>
                  <a:pt x="445" y="255"/>
                </a:cubicBezTo>
                <a:cubicBezTo>
                  <a:pt x="445" y="254"/>
                  <a:pt x="446" y="254"/>
                  <a:pt x="446" y="253"/>
                </a:cubicBezTo>
                <a:cubicBezTo>
                  <a:pt x="447" y="252"/>
                  <a:pt x="448" y="251"/>
                  <a:pt x="448" y="250"/>
                </a:cubicBezTo>
                <a:cubicBezTo>
                  <a:pt x="450" y="248"/>
                  <a:pt x="452" y="246"/>
                  <a:pt x="454" y="244"/>
                </a:cubicBezTo>
                <a:cubicBezTo>
                  <a:pt x="454" y="244"/>
                  <a:pt x="454" y="244"/>
                  <a:pt x="454" y="244"/>
                </a:cubicBezTo>
                <a:cubicBezTo>
                  <a:pt x="455" y="243"/>
                  <a:pt x="455" y="243"/>
                  <a:pt x="455" y="243"/>
                </a:cubicBezTo>
                <a:cubicBezTo>
                  <a:pt x="455" y="242"/>
                  <a:pt x="456" y="242"/>
                  <a:pt x="456" y="242"/>
                </a:cubicBezTo>
                <a:cubicBezTo>
                  <a:pt x="456" y="242"/>
                  <a:pt x="456" y="242"/>
                  <a:pt x="457" y="241"/>
                </a:cubicBezTo>
                <a:cubicBezTo>
                  <a:pt x="457" y="241"/>
                  <a:pt x="457" y="241"/>
                  <a:pt x="457" y="241"/>
                </a:cubicBezTo>
                <a:cubicBezTo>
                  <a:pt x="457" y="241"/>
                  <a:pt x="458" y="240"/>
                  <a:pt x="458" y="240"/>
                </a:cubicBezTo>
                <a:cubicBezTo>
                  <a:pt x="459" y="240"/>
                  <a:pt x="459" y="240"/>
                  <a:pt x="459" y="239"/>
                </a:cubicBezTo>
                <a:cubicBezTo>
                  <a:pt x="460" y="239"/>
                  <a:pt x="460" y="239"/>
                  <a:pt x="460" y="238"/>
                </a:cubicBezTo>
                <a:cubicBezTo>
                  <a:pt x="460" y="237"/>
                  <a:pt x="460" y="237"/>
                  <a:pt x="460" y="236"/>
                </a:cubicBezTo>
                <a:cubicBezTo>
                  <a:pt x="459" y="233"/>
                  <a:pt x="457" y="234"/>
                  <a:pt x="456" y="232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57" y="232"/>
                  <a:pt x="457" y="232"/>
                  <a:pt x="457" y="231"/>
                </a:cubicBezTo>
                <a:cubicBezTo>
                  <a:pt x="457" y="231"/>
                  <a:pt x="458" y="230"/>
                  <a:pt x="458" y="230"/>
                </a:cubicBezTo>
                <a:cubicBezTo>
                  <a:pt x="459" y="230"/>
                  <a:pt x="459" y="230"/>
                  <a:pt x="459" y="229"/>
                </a:cubicBezTo>
                <a:cubicBezTo>
                  <a:pt x="461" y="230"/>
                  <a:pt x="462" y="232"/>
                  <a:pt x="464" y="232"/>
                </a:cubicBezTo>
                <a:cubicBezTo>
                  <a:pt x="464" y="234"/>
                  <a:pt x="466" y="234"/>
                  <a:pt x="468" y="235"/>
                </a:cubicBezTo>
                <a:cubicBezTo>
                  <a:pt x="471" y="235"/>
                  <a:pt x="470" y="232"/>
                  <a:pt x="473" y="233"/>
                </a:cubicBezTo>
                <a:cubicBezTo>
                  <a:pt x="473" y="232"/>
                  <a:pt x="475" y="232"/>
                  <a:pt x="475" y="231"/>
                </a:cubicBezTo>
                <a:cubicBezTo>
                  <a:pt x="476" y="231"/>
                  <a:pt x="476" y="230"/>
                  <a:pt x="478" y="230"/>
                </a:cubicBezTo>
                <a:cubicBezTo>
                  <a:pt x="478" y="228"/>
                  <a:pt x="479" y="227"/>
                  <a:pt x="480" y="226"/>
                </a:cubicBezTo>
                <a:cubicBezTo>
                  <a:pt x="481" y="225"/>
                  <a:pt x="481" y="225"/>
                  <a:pt x="481" y="225"/>
                </a:cubicBezTo>
                <a:cubicBezTo>
                  <a:pt x="482" y="224"/>
                  <a:pt x="481" y="223"/>
                  <a:pt x="481" y="222"/>
                </a:cubicBezTo>
                <a:cubicBezTo>
                  <a:pt x="482" y="222"/>
                  <a:pt x="482" y="222"/>
                  <a:pt x="482" y="221"/>
                </a:cubicBezTo>
                <a:cubicBezTo>
                  <a:pt x="482" y="222"/>
                  <a:pt x="482" y="221"/>
                  <a:pt x="481" y="221"/>
                </a:cubicBezTo>
                <a:cubicBezTo>
                  <a:pt x="481" y="219"/>
                  <a:pt x="482" y="218"/>
                  <a:pt x="482" y="217"/>
                </a:cubicBezTo>
                <a:cubicBezTo>
                  <a:pt x="483" y="216"/>
                  <a:pt x="482" y="214"/>
                  <a:pt x="482" y="212"/>
                </a:cubicBezTo>
                <a:cubicBezTo>
                  <a:pt x="483" y="209"/>
                  <a:pt x="484" y="207"/>
                  <a:pt x="484" y="204"/>
                </a:cubicBezTo>
                <a:cubicBezTo>
                  <a:pt x="485" y="201"/>
                  <a:pt x="483" y="201"/>
                  <a:pt x="483" y="197"/>
                </a:cubicBezTo>
                <a:cubicBezTo>
                  <a:pt x="484" y="197"/>
                  <a:pt x="484" y="196"/>
                  <a:pt x="483" y="196"/>
                </a:cubicBezTo>
                <a:cubicBezTo>
                  <a:pt x="484" y="194"/>
                  <a:pt x="486" y="194"/>
                  <a:pt x="486" y="192"/>
                </a:cubicBezTo>
                <a:cubicBezTo>
                  <a:pt x="486" y="191"/>
                  <a:pt x="487" y="191"/>
                  <a:pt x="488" y="191"/>
                </a:cubicBezTo>
                <a:cubicBezTo>
                  <a:pt x="488" y="191"/>
                  <a:pt x="487" y="190"/>
                  <a:pt x="488" y="189"/>
                </a:cubicBezTo>
                <a:cubicBezTo>
                  <a:pt x="488" y="189"/>
                  <a:pt x="489" y="189"/>
                  <a:pt x="489" y="189"/>
                </a:cubicBezTo>
                <a:cubicBezTo>
                  <a:pt x="489" y="189"/>
                  <a:pt x="488" y="188"/>
                  <a:pt x="489" y="188"/>
                </a:cubicBezTo>
                <a:cubicBezTo>
                  <a:pt x="489" y="187"/>
                  <a:pt x="490" y="187"/>
                  <a:pt x="490" y="186"/>
                </a:cubicBezTo>
                <a:cubicBezTo>
                  <a:pt x="492" y="186"/>
                  <a:pt x="491" y="183"/>
                  <a:pt x="493" y="183"/>
                </a:cubicBezTo>
                <a:cubicBezTo>
                  <a:pt x="494" y="178"/>
                  <a:pt x="495" y="174"/>
                  <a:pt x="495" y="169"/>
                </a:cubicBezTo>
                <a:cubicBezTo>
                  <a:pt x="496" y="169"/>
                  <a:pt x="495" y="168"/>
                  <a:pt x="496" y="167"/>
                </a:cubicBezTo>
                <a:cubicBezTo>
                  <a:pt x="496" y="167"/>
                  <a:pt x="497" y="167"/>
                  <a:pt x="497" y="167"/>
                </a:cubicBezTo>
                <a:cubicBezTo>
                  <a:pt x="497" y="167"/>
                  <a:pt x="497" y="166"/>
                  <a:pt x="497" y="166"/>
                </a:cubicBezTo>
                <a:cubicBezTo>
                  <a:pt x="497" y="166"/>
                  <a:pt x="497" y="166"/>
                  <a:pt x="498" y="166"/>
                </a:cubicBezTo>
                <a:cubicBezTo>
                  <a:pt x="498" y="166"/>
                  <a:pt x="497" y="165"/>
                  <a:pt x="498" y="164"/>
                </a:cubicBezTo>
                <a:cubicBezTo>
                  <a:pt x="498" y="164"/>
                  <a:pt x="498" y="164"/>
                  <a:pt x="498" y="164"/>
                </a:cubicBezTo>
                <a:cubicBezTo>
                  <a:pt x="499" y="164"/>
                  <a:pt x="499" y="163"/>
                  <a:pt x="499" y="163"/>
                </a:cubicBezTo>
                <a:cubicBezTo>
                  <a:pt x="499" y="162"/>
                  <a:pt x="500" y="163"/>
                  <a:pt x="500" y="163"/>
                </a:cubicBezTo>
                <a:cubicBezTo>
                  <a:pt x="500" y="162"/>
                  <a:pt x="500" y="162"/>
                  <a:pt x="500" y="162"/>
                </a:cubicBezTo>
                <a:cubicBezTo>
                  <a:pt x="501" y="161"/>
                  <a:pt x="502" y="161"/>
                  <a:pt x="502" y="160"/>
                </a:cubicBezTo>
                <a:cubicBezTo>
                  <a:pt x="503" y="160"/>
                  <a:pt x="503" y="159"/>
                  <a:pt x="503" y="158"/>
                </a:cubicBezTo>
                <a:cubicBezTo>
                  <a:pt x="503" y="158"/>
                  <a:pt x="504" y="158"/>
                  <a:pt x="504" y="158"/>
                </a:cubicBezTo>
                <a:cubicBezTo>
                  <a:pt x="504" y="158"/>
                  <a:pt x="504" y="157"/>
                  <a:pt x="504" y="157"/>
                </a:cubicBezTo>
                <a:cubicBezTo>
                  <a:pt x="504" y="157"/>
                  <a:pt x="505" y="157"/>
                  <a:pt x="505" y="157"/>
                </a:cubicBezTo>
                <a:cubicBezTo>
                  <a:pt x="505" y="157"/>
                  <a:pt x="505" y="156"/>
                  <a:pt x="505" y="156"/>
                </a:cubicBezTo>
                <a:cubicBezTo>
                  <a:pt x="505" y="156"/>
                  <a:pt x="505" y="156"/>
                  <a:pt x="506" y="156"/>
                </a:cubicBezTo>
                <a:cubicBezTo>
                  <a:pt x="506" y="156"/>
                  <a:pt x="505" y="156"/>
                  <a:pt x="506" y="155"/>
                </a:cubicBezTo>
                <a:close/>
                <a:moveTo>
                  <a:pt x="89" y="221"/>
                </a:moveTo>
                <a:cubicBezTo>
                  <a:pt x="87" y="221"/>
                  <a:pt x="87" y="219"/>
                  <a:pt x="85" y="220"/>
                </a:cubicBezTo>
                <a:cubicBezTo>
                  <a:pt x="83" y="223"/>
                  <a:pt x="87" y="221"/>
                  <a:pt x="86" y="224"/>
                </a:cubicBezTo>
                <a:cubicBezTo>
                  <a:pt x="87" y="224"/>
                  <a:pt x="88" y="224"/>
                  <a:pt x="88" y="225"/>
                </a:cubicBezTo>
                <a:cubicBezTo>
                  <a:pt x="90" y="225"/>
                  <a:pt x="91" y="224"/>
                  <a:pt x="92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89" y="223"/>
                  <a:pt x="89" y="222"/>
                  <a:pt x="89" y="221"/>
                </a:cubicBezTo>
                <a:close/>
                <a:moveTo>
                  <a:pt x="93" y="204"/>
                </a:moveTo>
                <a:cubicBezTo>
                  <a:pt x="92" y="205"/>
                  <a:pt x="92" y="205"/>
                  <a:pt x="91" y="205"/>
                </a:cubicBezTo>
                <a:cubicBezTo>
                  <a:pt x="90" y="208"/>
                  <a:pt x="92" y="208"/>
                  <a:pt x="92" y="210"/>
                </a:cubicBezTo>
                <a:cubicBezTo>
                  <a:pt x="96" y="209"/>
                  <a:pt x="95" y="213"/>
                  <a:pt x="97" y="213"/>
                </a:cubicBezTo>
                <a:cubicBezTo>
                  <a:pt x="97" y="213"/>
                  <a:pt x="97" y="213"/>
                  <a:pt x="97" y="212"/>
                </a:cubicBezTo>
                <a:cubicBezTo>
                  <a:pt x="97" y="212"/>
                  <a:pt x="97" y="211"/>
                  <a:pt x="98" y="211"/>
                </a:cubicBezTo>
                <a:cubicBezTo>
                  <a:pt x="98" y="211"/>
                  <a:pt x="98" y="211"/>
                  <a:pt x="98" y="210"/>
                </a:cubicBezTo>
                <a:cubicBezTo>
                  <a:pt x="98" y="210"/>
                  <a:pt x="98" y="210"/>
                  <a:pt x="98" y="209"/>
                </a:cubicBezTo>
                <a:cubicBezTo>
                  <a:pt x="97" y="209"/>
                  <a:pt x="97" y="209"/>
                  <a:pt x="97" y="209"/>
                </a:cubicBezTo>
                <a:cubicBezTo>
                  <a:pt x="98" y="209"/>
                  <a:pt x="95" y="209"/>
                  <a:pt x="97" y="208"/>
                </a:cubicBezTo>
                <a:cubicBezTo>
                  <a:pt x="97" y="208"/>
                  <a:pt x="96" y="208"/>
                  <a:pt x="96" y="208"/>
                </a:cubicBezTo>
                <a:cubicBezTo>
                  <a:pt x="96" y="207"/>
                  <a:pt x="95" y="206"/>
                  <a:pt x="95" y="205"/>
                </a:cubicBezTo>
                <a:cubicBezTo>
                  <a:pt x="95" y="205"/>
                  <a:pt x="95" y="205"/>
                  <a:pt x="95" y="205"/>
                </a:cubicBezTo>
                <a:cubicBezTo>
                  <a:pt x="95" y="204"/>
                  <a:pt x="94" y="204"/>
                  <a:pt x="93" y="204"/>
                </a:cubicBezTo>
                <a:cubicBezTo>
                  <a:pt x="94" y="204"/>
                  <a:pt x="93" y="204"/>
                  <a:pt x="93" y="2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3" name="Rectangle 39"/>
          <p:cNvSpPr>
            <a:spLocks noChangeArrowheads="1"/>
          </p:cNvSpPr>
          <p:nvPr/>
        </p:nvSpPr>
        <p:spPr bwMode="auto">
          <a:xfrm>
            <a:off x="15492900" y="6466464"/>
            <a:ext cx="2718339" cy="738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800" b="1">
                <a:solidFill>
                  <a:srgbClr val="FFFFFF"/>
                </a:solidFill>
                <a:latin typeface="Montserrat Light"/>
              </a:rPr>
              <a:t>FRANCE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4" name="Freeform 40"/>
          <p:cNvSpPr>
            <a:spLocks noEditPoints="1"/>
          </p:cNvSpPr>
          <p:nvPr/>
        </p:nvSpPr>
        <p:spPr bwMode="auto">
          <a:xfrm>
            <a:off x="14216364" y="736513"/>
            <a:ext cx="2734603" cy="4975434"/>
          </a:xfrm>
          <a:custGeom>
            <a:avLst/>
            <a:gdLst>
              <a:gd name="T0" fmla="*/ 520254 w 342"/>
              <a:gd name="T1" fmla="*/ 533600 h 666"/>
              <a:gd name="T2" fmla="*/ 658989 w 342"/>
              <a:gd name="T3" fmla="*/ 429483 h 666"/>
              <a:gd name="T4" fmla="*/ 1079528 w 342"/>
              <a:gd name="T5" fmla="*/ 451174 h 666"/>
              <a:gd name="T6" fmla="*/ 446552 w 342"/>
              <a:gd name="T7" fmla="*/ 1210361 h 666"/>
              <a:gd name="T8" fmla="*/ 628641 w 342"/>
              <a:gd name="T9" fmla="*/ 737496 h 666"/>
              <a:gd name="T10" fmla="*/ 528925 w 342"/>
              <a:gd name="T11" fmla="*/ 663747 h 666"/>
              <a:gd name="T12" fmla="*/ 606963 w 342"/>
              <a:gd name="T13" fmla="*/ 789555 h 666"/>
              <a:gd name="T14" fmla="*/ 1122882 w 342"/>
              <a:gd name="T15" fmla="*/ 407792 h 666"/>
              <a:gd name="T16" fmla="*/ 442216 w 342"/>
              <a:gd name="T17" fmla="*/ 1097568 h 666"/>
              <a:gd name="T18" fmla="*/ 1443706 w 342"/>
              <a:gd name="T19" fmla="*/ 26029 h 666"/>
              <a:gd name="T20" fmla="*/ 494242 w 342"/>
              <a:gd name="T21" fmla="*/ 850290 h 666"/>
              <a:gd name="T22" fmla="*/ 1417693 w 342"/>
              <a:gd name="T23" fmla="*/ 121470 h 666"/>
              <a:gd name="T24" fmla="*/ 1287630 w 342"/>
              <a:gd name="T25" fmla="*/ 156176 h 666"/>
              <a:gd name="T26" fmla="*/ 1135889 w 342"/>
              <a:gd name="T27" fmla="*/ 329704 h 666"/>
              <a:gd name="T28" fmla="*/ 1174908 w 342"/>
              <a:gd name="T29" fmla="*/ 347057 h 666"/>
              <a:gd name="T30" fmla="*/ 403197 w 342"/>
              <a:gd name="T31" fmla="*/ 728820 h 666"/>
              <a:gd name="T32" fmla="*/ 372849 w 342"/>
              <a:gd name="T33" fmla="*/ 737496 h 666"/>
              <a:gd name="T34" fmla="*/ 420539 w 342"/>
              <a:gd name="T35" fmla="*/ 585659 h 666"/>
              <a:gd name="T36" fmla="*/ 481235 w 342"/>
              <a:gd name="T37" fmla="*/ 576982 h 666"/>
              <a:gd name="T38" fmla="*/ 489906 w 342"/>
              <a:gd name="T39" fmla="*/ 550953 h 666"/>
              <a:gd name="T40" fmla="*/ 537596 w 342"/>
              <a:gd name="T41" fmla="*/ 876319 h 666"/>
              <a:gd name="T42" fmla="*/ 533261 w 342"/>
              <a:gd name="T43" fmla="*/ 1054186 h 666"/>
              <a:gd name="T44" fmla="*/ 593957 w 342"/>
              <a:gd name="T45" fmla="*/ 702791 h 666"/>
              <a:gd name="T46" fmla="*/ 1422029 w 342"/>
              <a:gd name="T47" fmla="*/ 2069328 h 666"/>
              <a:gd name="T48" fmla="*/ 1222598 w 342"/>
              <a:gd name="T49" fmla="*/ 2025946 h 666"/>
              <a:gd name="T50" fmla="*/ 1205256 w 342"/>
              <a:gd name="T51" fmla="*/ 1826388 h 666"/>
              <a:gd name="T52" fmla="*/ 1231269 w 342"/>
              <a:gd name="T53" fmla="*/ 1713594 h 666"/>
              <a:gd name="T54" fmla="*/ 1109876 w 342"/>
              <a:gd name="T55" fmla="*/ 1457640 h 666"/>
              <a:gd name="T56" fmla="*/ 992819 w 342"/>
              <a:gd name="T57" fmla="*/ 1158303 h 666"/>
              <a:gd name="T58" fmla="*/ 1001490 w 342"/>
              <a:gd name="T59" fmla="*/ 1088892 h 666"/>
              <a:gd name="T60" fmla="*/ 1101205 w 342"/>
              <a:gd name="T61" fmla="*/ 937054 h 666"/>
              <a:gd name="T62" fmla="*/ 1057851 w 342"/>
              <a:gd name="T63" fmla="*/ 728820 h 666"/>
              <a:gd name="T64" fmla="*/ 901774 w 342"/>
              <a:gd name="T65" fmla="*/ 694114 h 666"/>
              <a:gd name="T66" fmla="*/ 1066521 w 342"/>
              <a:gd name="T67" fmla="*/ 533600 h 666"/>
              <a:gd name="T68" fmla="*/ 841078 w 342"/>
              <a:gd name="T69" fmla="*/ 442498 h 666"/>
              <a:gd name="T70" fmla="*/ 728356 w 342"/>
              <a:gd name="T71" fmla="*/ 620364 h 666"/>
              <a:gd name="T72" fmla="*/ 637312 w 342"/>
              <a:gd name="T73" fmla="*/ 715805 h 666"/>
              <a:gd name="T74" fmla="*/ 585286 w 342"/>
              <a:gd name="T75" fmla="*/ 828599 h 666"/>
              <a:gd name="T76" fmla="*/ 602628 w 342"/>
              <a:gd name="T77" fmla="*/ 967422 h 666"/>
              <a:gd name="T78" fmla="*/ 524590 w 342"/>
              <a:gd name="T79" fmla="*/ 1175656 h 666"/>
              <a:gd name="T80" fmla="*/ 611299 w 342"/>
              <a:gd name="T81" fmla="*/ 1054186 h 666"/>
              <a:gd name="T82" fmla="*/ 689337 w 342"/>
              <a:gd name="T83" fmla="*/ 1097568 h 666"/>
              <a:gd name="T84" fmla="*/ 572280 w 342"/>
              <a:gd name="T85" fmla="*/ 1318817 h 666"/>
              <a:gd name="T86" fmla="*/ 706679 w 342"/>
              <a:gd name="T87" fmla="*/ 1409919 h 666"/>
              <a:gd name="T88" fmla="*/ 767375 w 342"/>
              <a:gd name="T89" fmla="*/ 1522713 h 666"/>
              <a:gd name="T90" fmla="*/ 815065 w 342"/>
              <a:gd name="T91" fmla="*/ 1726609 h 666"/>
              <a:gd name="T92" fmla="*/ 619970 w 342"/>
              <a:gd name="T93" fmla="*/ 1800358 h 666"/>
              <a:gd name="T94" fmla="*/ 559273 w 342"/>
              <a:gd name="T95" fmla="*/ 1991240 h 666"/>
              <a:gd name="T96" fmla="*/ 364178 w 342"/>
              <a:gd name="T97" fmla="*/ 2151754 h 666"/>
              <a:gd name="T98" fmla="*/ 554938 w 342"/>
              <a:gd name="T99" fmla="*/ 2234180 h 666"/>
              <a:gd name="T100" fmla="*/ 580951 w 342"/>
              <a:gd name="T101" fmla="*/ 2316606 h 666"/>
              <a:gd name="T102" fmla="*/ 268798 w 342"/>
              <a:gd name="T103" fmla="*/ 2477120 h 666"/>
              <a:gd name="T104" fmla="*/ 390191 w 342"/>
              <a:gd name="T105" fmla="*/ 2520502 h 666"/>
              <a:gd name="T106" fmla="*/ 554938 w 342"/>
              <a:gd name="T107" fmla="*/ 2464105 h 666"/>
              <a:gd name="T108" fmla="*/ 923452 w 342"/>
              <a:gd name="T109" fmla="*/ 2507487 h 666"/>
              <a:gd name="T110" fmla="*/ 1127218 w 342"/>
              <a:gd name="T111" fmla="*/ 2563884 h 666"/>
              <a:gd name="T112" fmla="*/ 1261617 w 342"/>
              <a:gd name="T113" fmla="*/ 2407708 h 666"/>
              <a:gd name="T114" fmla="*/ 1300636 w 342"/>
              <a:gd name="T115" fmla="*/ 2312268 h 666"/>
              <a:gd name="T116" fmla="*/ 1413358 w 342"/>
              <a:gd name="T117" fmla="*/ 2221165 h 666"/>
              <a:gd name="T118" fmla="*/ 615634 w 342"/>
              <a:gd name="T119" fmla="*/ 1553080 h 666"/>
              <a:gd name="T120" fmla="*/ 17342 w 342"/>
              <a:gd name="T121" fmla="*/ 2555208 h 666"/>
              <a:gd name="T122" fmla="*/ 897439 w 342"/>
              <a:gd name="T123" fmla="*/ 2555208 h 666"/>
              <a:gd name="T124" fmla="*/ 667660 w 342"/>
              <a:gd name="T125" fmla="*/ 2863221 h 66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42" h="666">
                <a:moveTo>
                  <a:pt x="126" y="414"/>
                </a:moveTo>
                <a:cubicBezTo>
                  <a:pt x="127" y="414"/>
                  <a:pt x="128" y="415"/>
                  <a:pt x="129" y="416"/>
                </a:cubicBezTo>
                <a:cubicBezTo>
                  <a:pt x="129" y="416"/>
                  <a:pt x="130" y="416"/>
                  <a:pt x="130" y="416"/>
                </a:cubicBezTo>
                <a:cubicBezTo>
                  <a:pt x="130" y="417"/>
                  <a:pt x="130" y="417"/>
                  <a:pt x="131" y="417"/>
                </a:cubicBezTo>
                <a:cubicBezTo>
                  <a:pt x="133" y="416"/>
                  <a:pt x="135" y="416"/>
                  <a:pt x="135" y="415"/>
                </a:cubicBezTo>
                <a:cubicBezTo>
                  <a:pt x="136" y="415"/>
                  <a:pt x="136" y="413"/>
                  <a:pt x="138" y="414"/>
                </a:cubicBezTo>
                <a:cubicBezTo>
                  <a:pt x="138" y="413"/>
                  <a:pt x="139" y="413"/>
                  <a:pt x="139" y="412"/>
                </a:cubicBezTo>
                <a:cubicBezTo>
                  <a:pt x="139" y="412"/>
                  <a:pt x="138" y="412"/>
                  <a:pt x="139" y="411"/>
                </a:cubicBezTo>
                <a:cubicBezTo>
                  <a:pt x="138" y="411"/>
                  <a:pt x="137" y="411"/>
                  <a:pt x="137" y="410"/>
                </a:cubicBezTo>
                <a:cubicBezTo>
                  <a:pt x="137" y="408"/>
                  <a:pt x="135" y="408"/>
                  <a:pt x="135" y="407"/>
                </a:cubicBezTo>
                <a:cubicBezTo>
                  <a:pt x="136" y="404"/>
                  <a:pt x="134" y="404"/>
                  <a:pt x="134" y="402"/>
                </a:cubicBezTo>
                <a:cubicBezTo>
                  <a:pt x="132" y="402"/>
                  <a:pt x="130" y="402"/>
                  <a:pt x="128" y="402"/>
                </a:cubicBezTo>
                <a:cubicBezTo>
                  <a:pt x="128" y="403"/>
                  <a:pt x="127" y="403"/>
                  <a:pt x="126" y="404"/>
                </a:cubicBezTo>
                <a:cubicBezTo>
                  <a:pt x="126" y="404"/>
                  <a:pt x="126" y="405"/>
                  <a:pt x="126" y="406"/>
                </a:cubicBezTo>
                <a:cubicBezTo>
                  <a:pt x="125" y="408"/>
                  <a:pt x="126" y="411"/>
                  <a:pt x="126" y="414"/>
                </a:cubicBezTo>
                <a:close/>
                <a:moveTo>
                  <a:pt x="246" y="106"/>
                </a:moveTo>
                <a:cubicBezTo>
                  <a:pt x="246" y="106"/>
                  <a:pt x="247" y="106"/>
                  <a:pt x="247" y="106"/>
                </a:cubicBezTo>
                <a:cubicBezTo>
                  <a:pt x="247" y="105"/>
                  <a:pt x="247" y="105"/>
                  <a:pt x="247" y="104"/>
                </a:cubicBezTo>
                <a:cubicBezTo>
                  <a:pt x="247" y="104"/>
                  <a:pt x="246" y="104"/>
                  <a:pt x="246" y="104"/>
                </a:cubicBezTo>
                <a:cubicBezTo>
                  <a:pt x="246" y="105"/>
                  <a:pt x="246" y="105"/>
                  <a:pt x="246" y="106"/>
                </a:cubicBezTo>
                <a:close/>
                <a:moveTo>
                  <a:pt x="130" y="109"/>
                </a:moveTo>
                <a:cubicBezTo>
                  <a:pt x="130" y="106"/>
                  <a:pt x="129" y="105"/>
                  <a:pt x="127" y="105"/>
                </a:cubicBezTo>
                <a:cubicBezTo>
                  <a:pt x="127" y="107"/>
                  <a:pt x="127" y="109"/>
                  <a:pt x="130" y="109"/>
                </a:cubicBezTo>
                <a:close/>
                <a:moveTo>
                  <a:pt x="120" y="123"/>
                </a:moveTo>
                <a:cubicBezTo>
                  <a:pt x="121" y="124"/>
                  <a:pt x="123" y="124"/>
                  <a:pt x="123" y="126"/>
                </a:cubicBezTo>
                <a:cubicBezTo>
                  <a:pt x="121" y="126"/>
                  <a:pt x="121" y="125"/>
                  <a:pt x="120" y="125"/>
                </a:cubicBezTo>
                <a:cubicBezTo>
                  <a:pt x="120" y="128"/>
                  <a:pt x="117" y="127"/>
                  <a:pt x="115" y="128"/>
                </a:cubicBezTo>
                <a:cubicBezTo>
                  <a:pt x="115" y="130"/>
                  <a:pt x="115" y="132"/>
                  <a:pt x="115" y="134"/>
                </a:cubicBezTo>
                <a:cubicBezTo>
                  <a:pt x="120" y="135"/>
                  <a:pt x="119" y="131"/>
                  <a:pt x="123" y="132"/>
                </a:cubicBezTo>
                <a:cubicBezTo>
                  <a:pt x="123" y="131"/>
                  <a:pt x="124" y="131"/>
                  <a:pt x="124" y="131"/>
                </a:cubicBezTo>
                <a:cubicBezTo>
                  <a:pt x="124" y="130"/>
                  <a:pt x="124" y="129"/>
                  <a:pt x="124" y="127"/>
                </a:cubicBezTo>
                <a:cubicBezTo>
                  <a:pt x="127" y="128"/>
                  <a:pt x="127" y="125"/>
                  <a:pt x="129" y="124"/>
                </a:cubicBezTo>
                <a:cubicBezTo>
                  <a:pt x="129" y="125"/>
                  <a:pt x="128" y="127"/>
                  <a:pt x="130" y="127"/>
                </a:cubicBezTo>
                <a:cubicBezTo>
                  <a:pt x="130" y="125"/>
                  <a:pt x="132" y="129"/>
                  <a:pt x="134" y="127"/>
                </a:cubicBezTo>
                <a:cubicBezTo>
                  <a:pt x="134" y="127"/>
                  <a:pt x="134" y="127"/>
                  <a:pt x="135" y="127"/>
                </a:cubicBezTo>
                <a:cubicBezTo>
                  <a:pt x="136" y="126"/>
                  <a:pt x="136" y="126"/>
                  <a:pt x="137" y="126"/>
                </a:cubicBezTo>
                <a:cubicBezTo>
                  <a:pt x="138" y="123"/>
                  <a:pt x="132" y="123"/>
                  <a:pt x="135" y="122"/>
                </a:cubicBezTo>
                <a:cubicBezTo>
                  <a:pt x="136" y="123"/>
                  <a:pt x="137" y="123"/>
                  <a:pt x="139" y="123"/>
                </a:cubicBezTo>
                <a:cubicBezTo>
                  <a:pt x="139" y="122"/>
                  <a:pt x="140" y="121"/>
                  <a:pt x="140" y="121"/>
                </a:cubicBezTo>
                <a:cubicBezTo>
                  <a:pt x="141" y="118"/>
                  <a:pt x="138" y="119"/>
                  <a:pt x="137" y="117"/>
                </a:cubicBezTo>
                <a:cubicBezTo>
                  <a:pt x="137" y="116"/>
                  <a:pt x="138" y="116"/>
                  <a:pt x="139" y="116"/>
                </a:cubicBezTo>
                <a:cubicBezTo>
                  <a:pt x="140" y="117"/>
                  <a:pt x="140" y="116"/>
                  <a:pt x="141" y="116"/>
                </a:cubicBezTo>
                <a:cubicBezTo>
                  <a:pt x="142" y="115"/>
                  <a:pt x="142" y="113"/>
                  <a:pt x="143" y="111"/>
                </a:cubicBezTo>
                <a:cubicBezTo>
                  <a:pt x="146" y="110"/>
                  <a:pt x="149" y="109"/>
                  <a:pt x="151" y="107"/>
                </a:cubicBezTo>
                <a:cubicBezTo>
                  <a:pt x="151" y="106"/>
                  <a:pt x="151" y="106"/>
                  <a:pt x="151" y="105"/>
                </a:cubicBezTo>
                <a:cubicBezTo>
                  <a:pt x="151" y="105"/>
                  <a:pt x="151" y="104"/>
                  <a:pt x="152" y="104"/>
                </a:cubicBezTo>
                <a:cubicBezTo>
                  <a:pt x="151" y="102"/>
                  <a:pt x="153" y="102"/>
                  <a:pt x="153" y="100"/>
                </a:cubicBezTo>
                <a:cubicBezTo>
                  <a:pt x="152" y="100"/>
                  <a:pt x="152" y="100"/>
                  <a:pt x="152" y="99"/>
                </a:cubicBezTo>
                <a:cubicBezTo>
                  <a:pt x="151" y="99"/>
                  <a:pt x="151" y="99"/>
                  <a:pt x="151" y="98"/>
                </a:cubicBezTo>
                <a:cubicBezTo>
                  <a:pt x="150" y="97"/>
                  <a:pt x="150" y="98"/>
                  <a:pt x="148" y="98"/>
                </a:cubicBezTo>
                <a:cubicBezTo>
                  <a:pt x="147" y="98"/>
                  <a:pt x="146" y="98"/>
                  <a:pt x="145" y="98"/>
                </a:cubicBezTo>
                <a:cubicBezTo>
                  <a:pt x="145" y="99"/>
                  <a:pt x="143" y="98"/>
                  <a:pt x="143" y="99"/>
                </a:cubicBezTo>
                <a:cubicBezTo>
                  <a:pt x="143" y="99"/>
                  <a:pt x="143" y="100"/>
                  <a:pt x="143" y="100"/>
                </a:cubicBezTo>
                <a:cubicBezTo>
                  <a:pt x="143" y="100"/>
                  <a:pt x="141" y="100"/>
                  <a:pt x="141" y="100"/>
                </a:cubicBezTo>
                <a:cubicBezTo>
                  <a:pt x="141" y="100"/>
                  <a:pt x="141" y="101"/>
                  <a:pt x="141" y="101"/>
                </a:cubicBezTo>
                <a:cubicBezTo>
                  <a:pt x="140" y="101"/>
                  <a:pt x="139" y="102"/>
                  <a:pt x="138" y="102"/>
                </a:cubicBezTo>
                <a:cubicBezTo>
                  <a:pt x="135" y="102"/>
                  <a:pt x="135" y="105"/>
                  <a:pt x="131" y="104"/>
                </a:cubicBezTo>
                <a:cubicBezTo>
                  <a:pt x="131" y="106"/>
                  <a:pt x="130" y="107"/>
                  <a:pt x="130" y="110"/>
                </a:cubicBezTo>
                <a:cubicBezTo>
                  <a:pt x="129" y="110"/>
                  <a:pt x="128" y="110"/>
                  <a:pt x="127" y="110"/>
                </a:cubicBezTo>
                <a:cubicBezTo>
                  <a:pt x="127" y="111"/>
                  <a:pt x="127" y="113"/>
                  <a:pt x="126" y="113"/>
                </a:cubicBezTo>
                <a:cubicBezTo>
                  <a:pt x="126" y="110"/>
                  <a:pt x="127" y="107"/>
                  <a:pt x="125" y="105"/>
                </a:cubicBezTo>
                <a:cubicBezTo>
                  <a:pt x="124" y="105"/>
                  <a:pt x="123" y="105"/>
                  <a:pt x="122" y="105"/>
                </a:cubicBezTo>
                <a:cubicBezTo>
                  <a:pt x="121" y="106"/>
                  <a:pt x="121" y="108"/>
                  <a:pt x="119" y="109"/>
                </a:cubicBezTo>
                <a:cubicBezTo>
                  <a:pt x="120" y="111"/>
                  <a:pt x="118" y="111"/>
                  <a:pt x="118" y="113"/>
                </a:cubicBezTo>
                <a:cubicBezTo>
                  <a:pt x="118" y="113"/>
                  <a:pt x="118" y="114"/>
                  <a:pt x="118" y="114"/>
                </a:cubicBezTo>
                <a:cubicBezTo>
                  <a:pt x="119" y="114"/>
                  <a:pt x="119" y="114"/>
                  <a:pt x="119" y="115"/>
                </a:cubicBezTo>
                <a:cubicBezTo>
                  <a:pt x="120" y="115"/>
                  <a:pt x="120" y="115"/>
                  <a:pt x="120" y="116"/>
                </a:cubicBezTo>
                <a:cubicBezTo>
                  <a:pt x="120" y="116"/>
                  <a:pt x="120" y="117"/>
                  <a:pt x="119" y="117"/>
                </a:cubicBezTo>
                <a:cubicBezTo>
                  <a:pt x="119" y="118"/>
                  <a:pt x="118" y="117"/>
                  <a:pt x="117" y="118"/>
                </a:cubicBezTo>
                <a:cubicBezTo>
                  <a:pt x="117" y="118"/>
                  <a:pt x="117" y="119"/>
                  <a:pt x="117" y="119"/>
                </a:cubicBezTo>
                <a:cubicBezTo>
                  <a:pt x="117" y="121"/>
                  <a:pt x="120" y="121"/>
                  <a:pt x="120" y="123"/>
                </a:cubicBezTo>
                <a:close/>
                <a:moveTo>
                  <a:pt x="249" y="104"/>
                </a:moveTo>
                <a:cubicBezTo>
                  <a:pt x="249" y="103"/>
                  <a:pt x="250" y="103"/>
                  <a:pt x="250" y="101"/>
                </a:cubicBezTo>
                <a:cubicBezTo>
                  <a:pt x="247" y="100"/>
                  <a:pt x="247" y="104"/>
                  <a:pt x="249" y="104"/>
                </a:cubicBezTo>
                <a:close/>
                <a:moveTo>
                  <a:pt x="256" y="102"/>
                </a:moveTo>
                <a:cubicBezTo>
                  <a:pt x="255" y="102"/>
                  <a:pt x="254" y="101"/>
                  <a:pt x="254" y="102"/>
                </a:cubicBezTo>
                <a:cubicBezTo>
                  <a:pt x="253" y="103"/>
                  <a:pt x="253" y="103"/>
                  <a:pt x="253" y="103"/>
                </a:cubicBezTo>
                <a:cubicBezTo>
                  <a:pt x="252" y="104"/>
                  <a:pt x="251" y="103"/>
                  <a:pt x="251" y="104"/>
                </a:cubicBezTo>
                <a:cubicBezTo>
                  <a:pt x="253" y="104"/>
                  <a:pt x="250" y="109"/>
                  <a:pt x="253" y="109"/>
                </a:cubicBezTo>
                <a:cubicBezTo>
                  <a:pt x="253" y="108"/>
                  <a:pt x="253" y="108"/>
                  <a:pt x="254" y="108"/>
                </a:cubicBezTo>
                <a:cubicBezTo>
                  <a:pt x="255" y="105"/>
                  <a:pt x="255" y="106"/>
                  <a:pt x="254" y="103"/>
                </a:cubicBezTo>
                <a:cubicBezTo>
                  <a:pt x="255" y="103"/>
                  <a:pt x="256" y="103"/>
                  <a:pt x="256" y="102"/>
                </a:cubicBezTo>
                <a:close/>
                <a:moveTo>
                  <a:pt x="311" y="26"/>
                </a:moveTo>
                <a:cubicBezTo>
                  <a:pt x="311" y="23"/>
                  <a:pt x="309" y="23"/>
                  <a:pt x="307" y="23"/>
                </a:cubicBezTo>
                <a:cubicBezTo>
                  <a:pt x="306" y="26"/>
                  <a:pt x="308" y="26"/>
                  <a:pt x="311" y="26"/>
                </a:cubicBezTo>
                <a:close/>
                <a:moveTo>
                  <a:pt x="117" y="118"/>
                </a:moveTo>
                <a:cubicBezTo>
                  <a:pt x="117" y="117"/>
                  <a:pt x="117" y="116"/>
                  <a:pt x="117" y="115"/>
                </a:cubicBezTo>
                <a:cubicBezTo>
                  <a:pt x="117" y="115"/>
                  <a:pt x="116" y="115"/>
                  <a:pt x="115" y="115"/>
                </a:cubicBezTo>
                <a:cubicBezTo>
                  <a:pt x="115" y="116"/>
                  <a:pt x="114" y="116"/>
                  <a:pt x="114" y="117"/>
                </a:cubicBezTo>
                <a:cubicBezTo>
                  <a:pt x="116" y="116"/>
                  <a:pt x="116" y="118"/>
                  <a:pt x="117" y="118"/>
                </a:cubicBezTo>
                <a:close/>
                <a:moveTo>
                  <a:pt x="103" y="279"/>
                </a:moveTo>
                <a:cubicBezTo>
                  <a:pt x="102" y="278"/>
                  <a:pt x="100" y="278"/>
                  <a:pt x="97" y="278"/>
                </a:cubicBezTo>
                <a:cubicBezTo>
                  <a:pt x="97" y="278"/>
                  <a:pt x="97" y="277"/>
                  <a:pt x="97" y="277"/>
                </a:cubicBezTo>
                <a:cubicBezTo>
                  <a:pt x="97" y="280"/>
                  <a:pt x="98" y="281"/>
                  <a:pt x="101" y="282"/>
                </a:cubicBezTo>
                <a:cubicBezTo>
                  <a:pt x="101" y="281"/>
                  <a:pt x="101" y="280"/>
                  <a:pt x="101" y="280"/>
                </a:cubicBezTo>
                <a:cubicBezTo>
                  <a:pt x="101" y="280"/>
                  <a:pt x="103" y="280"/>
                  <a:pt x="103" y="279"/>
                </a:cubicBezTo>
                <a:close/>
                <a:moveTo>
                  <a:pt x="119" y="174"/>
                </a:moveTo>
                <a:cubicBezTo>
                  <a:pt x="119" y="176"/>
                  <a:pt x="114" y="173"/>
                  <a:pt x="115" y="177"/>
                </a:cubicBezTo>
                <a:cubicBezTo>
                  <a:pt x="117" y="176"/>
                  <a:pt x="122" y="175"/>
                  <a:pt x="119" y="174"/>
                </a:cubicBezTo>
                <a:close/>
                <a:moveTo>
                  <a:pt x="118" y="181"/>
                </a:moveTo>
                <a:cubicBezTo>
                  <a:pt x="120" y="181"/>
                  <a:pt x="121" y="181"/>
                  <a:pt x="122" y="183"/>
                </a:cubicBezTo>
                <a:cubicBezTo>
                  <a:pt x="122" y="184"/>
                  <a:pt x="122" y="184"/>
                  <a:pt x="122" y="185"/>
                </a:cubicBezTo>
                <a:cubicBezTo>
                  <a:pt x="123" y="185"/>
                  <a:pt x="122" y="186"/>
                  <a:pt x="123" y="186"/>
                </a:cubicBezTo>
                <a:cubicBezTo>
                  <a:pt x="124" y="184"/>
                  <a:pt x="128" y="185"/>
                  <a:pt x="127" y="182"/>
                </a:cubicBezTo>
                <a:cubicBezTo>
                  <a:pt x="127" y="179"/>
                  <a:pt x="125" y="178"/>
                  <a:pt x="122" y="177"/>
                </a:cubicBezTo>
                <a:cubicBezTo>
                  <a:pt x="122" y="179"/>
                  <a:pt x="118" y="179"/>
                  <a:pt x="118" y="181"/>
                </a:cubicBezTo>
                <a:close/>
                <a:moveTo>
                  <a:pt x="96" y="205"/>
                </a:moveTo>
                <a:cubicBezTo>
                  <a:pt x="97" y="205"/>
                  <a:pt x="97" y="207"/>
                  <a:pt x="98" y="207"/>
                </a:cubicBezTo>
                <a:cubicBezTo>
                  <a:pt x="99" y="207"/>
                  <a:pt x="98" y="205"/>
                  <a:pt x="99" y="206"/>
                </a:cubicBezTo>
                <a:cubicBezTo>
                  <a:pt x="101" y="205"/>
                  <a:pt x="105" y="207"/>
                  <a:pt x="105" y="205"/>
                </a:cubicBezTo>
                <a:cubicBezTo>
                  <a:pt x="104" y="205"/>
                  <a:pt x="104" y="204"/>
                  <a:pt x="104" y="202"/>
                </a:cubicBezTo>
                <a:cubicBezTo>
                  <a:pt x="99" y="203"/>
                  <a:pt x="96" y="200"/>
                  <a:pt x="96" y="205"/>
                </a:cubicBezTo>
                <a:close/>
                <a:moveTo>
                  <a:pt x="130" y="186"/>
                </a:moveTo>
                <a:cubicBezTo>
                  <a:pt x="129" y="186"/>
                  <a:pt x="128" y="187"/>
                  <a:pt x="127" y="187"/>
                </a:cubicBezTo>
                <a:cubicBezTo>
                  <a:pt x="127" y="188"/>
                  <a:pt x="124" y="188"/>
                  <a:pt x="124" y="189"/>
                </a:cubicBezTo>
                <a:cubicBezTo>
                  <a:pt x="124" y="189"/>
                  <a:pt x="126" y="189"/>
                  <a:pt x="125" y="190"/>
                </a:cubicBezTo>
                <a:cubicBezTo>
                  <a:pt x="126" y="190"/>
                  <a:pt x="126" y="190"/>
                  <a:pt x="126" y="191"/>
                </a:cubicBezTo>
                <a:cubicBezTo>
                  <a:pt x="127" y="191"/>
                  <a:pt x="128" y="191"/>
                  <a:pt x="130" y="191"/>
                </a:cubicBezTo>
                <a:cubicBezTo>
                  <a:pt x="129" y="188"/>
                  <a:pt x="131" y="188"/>
                  <a:pt x="130" y="186"/>
                </a:cubicBezTo>
                <a:close/>
                <a:moveTo>
                  <a:pt x="145" y="170"/>
                </a:moveTo>
                <a:cubicBezTo>
                  <a:pt x="144" y="170"/>
                  <a:pt x="142" y="171"/>
                  <a:pt x="141" y="170"/>
                </a:cubicBezTo>
                <a:cubicBezTo>
                  <a:pt x="142" y="168"/>
                  <a:pt x="140" y="168"/>
                  <a:pt x="140" y="166"/>
                </a:cubicBezTo>
                <a:cubicBezTo>
                  <a:pt x="137" y="164"/>
                  <a:pt x="140" y="169"/>
                  <a:pt x="138" y="168"/>
                </a:cubicBezTo>
                <a:cubicBezTo>
                  <a:pt x="138" y="166"/>
                  <a:pt x="135" y="167"/>
                  <a:pt x="135" y="165"/>
                </a:cubicBezTo>
                <a:cubicBezTo>
                  <a:pt x="135" y="163"/>
                  <a:pt x="135" y="162"/>
                  <a:pt x="135" y="160"/>
                </a:cubicBezTo>
                <a:cubicBezTo>
                  <a:pt x="136" y="160"/>
                  <a:pt x="136" y="159"/>
                  <a:pt x="137" y="158"/>
                </a:cubicBezTo>
                <a:cubicBezTo>
                  <a:pt x="137" y="158"/>
                  <a:pt x="137" y="158"/>
                  <a:pt x="138" y="158"/>
                </a:cubicBezTo>
                <a:cubicBezTo>
                  <a:pt x="138" y="157"/>
                  <a:pt x="137" y="156"/>
                  <a:pt x="138" y="156"/>
                </a:cubicBezTo>
                <a:cubicBezTo>
                  <a:pt x="138" y="156"/>
                  <a:pt x="138" y="156"/>
                  <a:pt x="139" y="156"/>
                </a:cubicBezTo>
                <a:cubicBezTo>
                  <a:pt x="139" y="155"/>
                  <a:pt x="138" y="155"/>
                  <a:pt x="139" y="154"/>
                </a:cubicBezTo>
                <a:cubicBezTo>
                  <a:pt x="139" y="154"/>
                  <a:pt x="139" y="153"/>
                  <a:pt x="139" y="153"/>
                </a:cubicBezTo>
                <a:cubicBezTo>
                  <a:pt x="140" y="148"/>
                  <a:pt x="138" y="147"/>
                  <a:pt x="138" y="143"/>
                </a:cubicBezTo>
                <a:cubicBezTo>
                  <a:pt x="135" y="143"/>
                  <a:pt x="136" y="141"/>
                  <a:pt x="134" y="141"/>
                </a:cubicBezTo>
                <a:cubicBezTo>
                  <a:pt x="133" y="142"/>
                  <a:pt x="132" y="142"/>
                  <a:pt x="130" y="143"/>
                </a:cubicBezTo>
                <a:cubicBezTo>
                  <a:pt x="131" y="145"/>
                  <a:pt x="130" y="148"/>
                  <a:pt x="130" y="151"/>
                </a:cubicBezTo>
                <a:cubicBezTo>
                  <a:pt x="131" y="152"/>
                  <a:pt x="133" y="154"/>
                  <a:pt x="131" y="154"/>
                </a:cubicBezTo>
                <a:cubicBezTo>
                  <a:pt x="130" y="154"/>
                  <a:pt x="131" y="151"/>
                  <a:pt x="129" y="152"/>
                </a:cubicBezTo>
                <a:cubicBezTo>
                  <a:pt x="128" y="150"/>
                  <a:pt x="127" y="150"/>
                  <a:pt x="127" y="149"/>
                </a:cubicBezTo>
                <a:cubicBezTo>
                  <a:pt x="127" y="149"/>
                  <a:pt x="127" y="148"/>
                  <a:pt x="127" y="148"/>
                </a:cubicBezTo>
                <a:cubicBezTo>
                  <a:pt x="126" y="148"/>
                  <a:pt x="126" y="148"/>
                  <a:pt x="126" y="147"/>
                </a:cubicBezTo>
                <a:cubicBezTo>
                  <a:pt x="126" y="144"/>
                  <a:pt x="125" y="143"/>
                  <a:pt x="122" y="144"/>
                </a:cubicBezTo>
                <a:cubicBezTo>
                  <a:pt x="122" y="144"/>
                  <a:pt x="122" y="145"/>
                  <a:pt x="122" y="146"/>
                </a:cubicBezTo>
                <a:cubicBezTo>
                  <a:pt x="122" y="146"/>
                  <a:pt x="122" y="147"/>
                  <a:pt x="122" y="148"/>
                </a:cubicBezTo>
                <a:cubicBezTo>
                  <a:pt x="122" y="150"/>
                  <a:pt x="124" y="153"/>
                  <a:pt x="122" y="153"/>
                </a:cubicBezTo>
                <a:cubicBezTo>
                  <a:pt x="122" y="151"/>
                  <a:pt x="121" y="150"/>
                  <a:pt x="121" y="149"/>
                </a:cubicBezTo>
                <a:cubicBezTo>
                  <a:pt x="119" y="149"/>
                  <a:pt x="118" y="150"/>
                  <a:pt x="118" y="152"/>
                </a:cubicBezTo>
                <a:cubicBezTo>
                  <a:pt x="116" y="152"/>
                  <a:pt x="116" y="153"/>
                  <a:pt x="116" y="155"/>
                </a:cubicBezTo>
                <a:cubicBezTo>
                  <a:pt x="116" y="156"/>
                  <a:pt x="118" y="156"/>
                  <a:pt x="118" y="157"/>
                </a:cubicBezTo>
                <a:cubicBezTo>
                  <a:pt x="119" y="157"/>
                  <a:pt x="119" y="159"/>
                  <a:pt x="119" y="160"/>
                </a:cubicBezTo>
                <a:cubicBezTo>
                  <a:pt x="122" y="160"/>
                  <a:pt x="121" y="156"/>
                  <a:pt x="124" y="157"/>
                </a:cubicBezTo>
                <a:cubicBezTo>
                  <a:pt x="124" y="159"/>
                  <a:pt x="127" y="158"/>
                  <a:pt x="126" y="160"/>
                </a:cubicBezTo>
                <a:cubicBezTo>
                  <a:pt x="128" y="160"/>
                  <a:pt x="128" y="161"/>
                  <a:pt x="129" y="162"/>
                </a:cubicBezTo>
                <a:cubicBezTo>
                  <a:pt x="127" y="163"/>
                  <a:pt x="127" y="161"/>
                  <a:pt x="124" y="161"/>
                </a:cubicBezTo>
                <a:cubicBezTo>
                  <a:pt x="124" y="162"/>
                  <a:pt x="123" y="163"/>
                  <a:pt x="122" y="163"/>
                </a:cubicBezTo>
                <a:cubicBezTo>
                  <a:pt x="122" y="166"/>
                  <a:pt x="123" y="166"/>
                  <a:pt x="123" y="168"/>
                </a:cubicBezTo>
                <a:cubicBezTo>
                  <a:pt x="125" y="169"/>
                  <a:pt x="126" y="171"/>
                  <a:pt x="128" y="171"/>
                </a:cubicBezTo>
                <a:cubicBezTo>
                  <a:pt x="128" y="172"/>
                  <a:pt x="129" y="173"/>
                  <a:pt x="129" y="174"/>
                </a:cubicBezTo>
                <a:cubicBezTo>
                  <a:pt x="131" y="173"/>
                  <a:pt x="131" y="174"/>
                  <a:pt x="132" y="175"/>
                </a:cubicBezTo>
                <a:cubicBezTo>
                  <a:pt x="132" y="174"/>
                  <a:pt x="135" y="174"/>
                  <a:pt x="135" y="175"/>
                </a:cubicBezTo>
                <a:cubicBezTo>
                  <a:pt x="137" y="175"/>
                  <a:pt x="137" y="174"/>
                  <a:pt x="139" y="174"/>
                </a:cubicBezTo>
                <a:cubicBezTo>
                  <a:pt x="140" y="174"/>
                  <a:pt x="141" y="174"/>
                  <a:pt x="141" y="175"/>
                </a:cubicBezTo>
                <a:cubicBezTo>
                  <a:pt x="140" y="175"/>
                  <a:pt x="139" y="176"/>
                  <a:pt x="138" y="176"/>
                </a:cubicBezTo>
                <a:cubicBezTo>
                  <a:pt x="137" y="177"/>
                  <a:pt x="136" y="177"/>
                  <a:pt x="135" y="177"/>
                </a:cubicBezTo>
                <a:cubicBezTo>
                  <a:pt x="134" y="180"/>
                  <a:pt x="132" y="179"/>
                  <a:pt x="132" y="183"/>
                </a:cubicBezTo>
                <a:cubicBezTo>
                  <a:pt x="133" y="183"/>
                  <a:pt x="134" y="184"/>
                  <a:pt x="135" y="185"/>
                </a:cubicBezTo>
                <a:cubicBezTo>
                  <a:pt x="135" y="184"/>
                  <a:pt x="136" y="184"/>
                  <a:pt x="137" y="184"/>
                </a:cubicBezTo>
                <a:cubicBezTo>
                  <a:pt x="137" y="183"/>
                  <a:pt x="137" y="183"/>
                  <a:pt x="138" y="183"/>
                </a:cubicBezTo>
                <a:cubicBezTo>
                  <a:pt x="138" y="182"/>
                  <a:pt x="139" y="182"/>
                  <a:pt x="140" y="182"/>
                </a:cubicBezTo>
                <a:cubicBezTo>
                  <a:pt x="140" y="181"/>
                  <a:pt x="141" y="181"/>
                  <a:pt x="142" y="180"/>
                </a:cubicBezTo>
                <a:cubicBezTo>
                  <a:pt x="142" y="180"/>
                  <a:pt x="142" y="179"/>
                  <a:pt x="142" y="179"/>
                </a:cubicBezTo>
                <a:cubicBezTo>
                  <a:pt x="143" y="179"/>
                  <a:pt x="143" y="179"/>
                  <a:pt x="144" y="178"/>
                </a:cubicBezTo>
                <a:cubicBezTo>
                  <a:pt x="144" y="178"/>
                  <a:pt x="144" y="178"/>
                  <a:pt x="144" y="177"/>
                </a:cubicBezTo>
                <a:cubicBezTo>
                  <a:pt x="144" y="177"/>
                  <a:pt x="145" y="178"/>
                  <a:pt x="145" y="177"/>
                </a:cubicBezTo>
                <a:cubicBezTo>
                  <a:pt x="145" y="177"/>
                  <a:pt x="144" y="176"/>
                  <a:pt x="145" y="176"/>
                </a:cubicBezTo>
                <a:cubicBezTo>
                  <a:pt x="145" y="175"/>
                  <a:pt x="146" y="176"/>
                  <a:pt x="146" y="176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46" y="175"/>
                  <a:pt x="146" y="175"/>
                  <a:pt x="147" y="175"/>
                </a:cubicBezTo>
                <a:cubicBezTo>
                  <a:pt x="147" y="173"/>
                  <a:pt x="147" y="173"/>
                  <a:pt x="147" y="172"/>
                </a:cubicBezTo>
                <a:cubicBezTo>
                  <a:pt x="147" y="171"/>
                  <a:pt x="145" y="172"/>
                  <a:pt x="145" y="171"/>
                </a:cubicBezTo>
                <a:cubicBezTo>
                  <a:pt x="145" y="171"/>
                  <a:pt x="145" y="170"/>
                  <a:pt x="145" y="170"/>
                </a:cubicBezTo>
                <a:close/>
                <a:moveTo>
                  <a:pt x="245" y="94"/>
                </a:moveTo>
                <a:cubicBezTo>
                  <a:pt x="246" y="94"/>
                  <a:pt x="246" y="95"/>
                  <a:pt x="246" y="95"/>
                </a:cubicBezTo>
                <a:cubicBezTo>
                  <a:pt x="247" y="96"/>
                  <a:pt x="247" y="97"/>
                  <a:pt x="247" y="98"/>
                </a:cubicBezTo>
                <a:cubicBezTo>
                  <a:pt x="250" y="99"/>
                  <a:pt x="250" y="97"/>
                  <a:pt x="252" y="97"/>
                </a:cubicBezTo>
                <a:cubicBezTo>
                  <a:pt x="252" y="99"/>
                  <a:pt x="255" y="98"/>
                  <a:pt x="254" y="100"/>
                </a:cubicBezTo>
                <a:cubicBezTo>
                  <a:pt x="255" y="101"/>
                  <a:pt x="257" y="100"/>
                  <a:pt x="257" y="102"/>
                </a:cubicBezTo>
                <a:cubicBezTo>
                  <a:pt x="257" y="103"/>
                  <a:pt x="257" y="103"/>
                  <a:pt x="258" y="103"/>
                </a:cubicBezTo>
                <a:cubicBezTo>
                  <a:pt x="259" y="102"/>
                  <a:pt x="259" y="101"/>
                  <a:pt x="261" y="101"/>
                </a:cubicBezTo>
                <a:cubicBezTo>
                  <a:pt x="263" y="101"/>
                  <a:pt x="264" y="99"/>
                  <a:pt x="263" y="97"/>
                </a:cubicBezTo>
                <a:cubicBezTo>
                  <a:pt x="261" y="96"/>
                  <a:pt x="259" y="100"/>
                  <a:pt x="258" y="97"/>
                </a:cubicBezTo>
                <a:cubicBezTo>
                  <a:pt x="257" y="95"/>
                  <a:pt x="262" y="98"/>
                  <a:pt x="262" y="95"/>
                </a:cubicBezTo>
                <a:cubicBezTo>
                  <a:pt x="260" y="95"/>
                  <a:pt x="259" y="95"/>
                  <a:pt x="259" y="94"/>
                </a:cubicBezTo>
                <a:cubicBezTo>
                  <a:pt x="260" y="94"/>
                  <a:pt x="260" y="93"/>
                  <a:pt x="262" y="93"/>
                </a:cubicBezTo>
                <a:cubicBezTo>
                  <a:pt x="262" y="92"/>
                  <a:pt x="262" y="92"/>
                  <a:pt x="262" y="92"/>
                </a:cubicBezTo>
                <a:cubicBezTo>
                  <a:pt x="264" y="89"/>
                  <a:pt x="256" y="90"/>
                  <a:pt x="256" y="92"/>
                </a:cubicBezTo>
                <a:cubicBezTo>
                  <a:pt x="256" y="92"/>
                  <a:pt x="256" y="93"/>
                  <a:pt x="255" y="93"/>
                </a:cubicBezTo>
                <a:cubicBezTo>
                  <a:pt x="255" y="93"/>
                  <a:pt x="255" y="93"/>
                  <a:pt x="254" y="93"/>
                </a:cubicBezTo>
                <a:cubicBezTo>
                  <a:pt x="254" y="93"/>
                  <a:pt x="253" y="92"/>
                  <a:pt x="254" y="92"/>
                </a:cubicBezTo>
                <a:cubicBezTo>
                  <a:pt x="255" y="87"/>
                  <a:pt x="251" y="87"/>
                  <a:pt x="251" y="83"/>
                </a:cubicBezTo>
                <a:cubicBezTo>
                  <a:pt x="249" y="84"/>
                  <a:pt x="246" y="84"/>
                  <a:pt x="245" y="85"/>
                </a:cubicBezTo>
                <a:cubicBezTo>
                  <a:pt x="245" y="87"/>
                  <a:pt x="245" y="89"/>
                  <a:pt x="244" y="90"/>
                </a:cubicBezTo>
                <a:cubicBezTo>
                  <a:pt x="244" y="91"/>
                  <a:pt x="244" y="91"/>
                  <a:pt x="243" y="91"/>
                </a:cubicBezTo>
                <a:cubicBezTo>
                  <a:pt x="243" y="91"/>
                  <a:pt x="243" y="92"/>
                  <a:pt x="243" y="93"/>
                </a:cubicBezTo>
                <a:cubicBezTo>
                  <a:pt x="244" y="92"/>
                  <a:pt x="245" y="93"/>
                  <a:pt x="245" y="94"/>
                </a:cubicBezTo>
                <a:close/>
                <a:moveTo>
                  <a:pt x="113" y="243"/>
                </a:moveTo>
                <a:cubicBezTo>
                  <a:pt x="110" y="243"/>
                  <a:pt x="109" y="245"/>
                  <a:pt x="106" y="245"/>
                </a:cubicBezTo>
                <a:cubicBezTo>
                  <a:pt x="106" y="244"/>
                  <a:pt x="105" y="244"/>
                  <a:pt x="105" y="243"/>
                </a:cubicBezTo>
                <a:cubicBezTo>
                  <a:pt x="105" y="244"/>
                  <a:pt x="104" y="244"/>
                  <a:pt x="104" y="244"/>
                </a:cubicBezTo>
                <a:cubicBezTo>
                  <a:pt x="103" y="245"/>
                  <a:pt x="102" y="246"/>
                  <a:pt x="101" y="246"/>
                </a:cubicBezTo>
                <a:cubicBezTo>
                  <a:pt x="101" y="248"/>
                  <a:pt x="100" y="248"/>
                  <a:pt x="99" y="248"/>
                </a:cubicBezTo>
                <a:cubicBezTo>
                  <a:pt x="99" y="249"/>
                  <a:pt x="100" y="250"/>
                  <a:pt x="99" y="251"/>
                </a:cubicBezTo>
                <a:cubicBezTo>
                  <a:pt x="99" y="251"/>
                  <a:pt x="98" y="251"/>
                  <a:pt x="97" y="251"/>
                </a:cubicBezTo>
                <a:cubicBezTo>
                  <a:pt x="97" y="253"/>
                  <a:pt x="97" y="254"/>
                  <a:pt x="97" y="256"/>
                </a:cubicBezTo>
                <a:cubicBezTo>
                  <a:pt x="97" y="256"/>
                  <a:pt x="98" y="256"/>
                  <a:pt x="98" y="256"/>
                </a:cubicBezTo>
                <a:cubicBezTo>
                  <a:pt x="98" y="255"/>
                  <a:pt x="99" y="255"/>
                  <a:pt x="99" y="255"/>
                </a:cubicBezTo>
                <a:cubicBezTo>
                  <a:pt x="100" y="255"/>
                  <a:pt x="101" y="253"/>
                  <a:pt x="102" y="253"/>
                </a:cubicBezTo>
                <a:cubicBezTo>
                  <a:pt x="103" y="253"/>
                  <a:pt x="104" y="252"/>
                  <a:pt x="105" y="253"/>
                </a:cubicBezTo>
                <a:cubicBezTo>
                  <a:pt x="105" y="255"/>
                  <a:pt x="103" y="256"/>
                  <a:pt x="102" y="257"/>
                </a:cubicBezTo>
                <a:cubicBezTo>
                  <a:pt x="101" y="258"/>
                  <a:pt x="101" y="259"/>
                  <a:pt x="100" y="260"/>
                </a:cubicBezTo>
                <a:cubicBezTo>
                  <a:pt x="103" y="260"/>
                  <a:pt x="100" y="265"/>
                  <a:pt x="102" y="264"/>
                </a:cubicBezTo>
                <a:cubicBezTo>
                  <a:pt x="102" y="263"/>
                  <a:pt x="103" y="263"/>
                  <a:pt x="104" y="263"/>
                </a:cubicBezTo>
                <a:cubicBezTo>
                  <a:pt x="104" y="263"/>
                  <a:pt x="105" y="262"/>
                  <a:pt x="106" y="262"/>
                </a:cubicBezTo>
                <a:cubicBezTo>
                  <a:pt x="108" y="262"/>
                  <a:pt x="107" y="260"/>
                  <a:pt x="110" y="261"/>
                </a:cubicBezTo>
                <a:cubicBezTo>
                  <a:pt x="110" y="260"/>
                  <a:pt x="111" y="259"/>
                  <a:pt x="112" y="259"/>
                </a:cubicBezTo>
                <a:cubicBezTo>
                  <a:pt x="112" y="257"/>
                  <a:pt x="113" y="257"/>
                  <a:pt x="113" y="255"/>
                </a:cubicBezTo>
                <a:cubicBezTo>
                  <a:pt x="112" y="252"/>
                  <a:pt x="111" y="250"/>
                  <a:pt x="111" y="248"/>
                </a:cubicBezTo>
                <a:cubicBezTo>
                  <a:pt x="111" y="246"/>
                  <a:pt x="113" y="245"/>
                  <a:pt x="113" y="243"/>
                </a:cubicBezTo>
                <a:close/>
                <a:moveTo>
                  <a:pt x="241" y="100"/>
                </a:moveTo>
                <a:cubicBezTo>
                  <a:pt x="241" y="103"/>
                  <a:pt x="242" y="105"/>
                  <a:pt x="245" y="105"/>
                </a:cubicBezTo>
                <a:cubicBezTo>
                  <a:pt x="244" y="104"/>
                  <a:pt x="245" y="103"/>
                  <a:pt x="246" y="103"/>
                </a:cubicBezTo>
                <a:cubicBezTo>
                  <a:pt x="248" y="98"/>
                  <a:pt x="244" y="93"/>
                  <a:pt x="240" y="96"/>
                </a:cubicBezTo>
                <a:cubicBezTo>
                  <a:pt x="240" y="97"/>
                  <a:pt x="240" y="97"/>
                  <a:pt x="239" y="97"/>
                </a:cubicBezTo>
                <a:cubicBezTo>
                  <a:pt x="239" y="99"/>
                  <a:pt x="240" y="99"/>
                  <a:pt x="241" y="100"/>
                </a:cubicBezTo>
                <a:close/>
                <a:moveTo>
                  <a:pt x="257" y="89"/>
                </a:moveTo>
                <a:cubicBezTo>
                  <a:pt x="257" y="88"/>
                  <a:pt x="256" y="88"/>
                  <a:pt x="255" y="89"/>
                </a:cubicBezTo>
                <a:cubicBezTo>
                  <a:pt x="256" y="89"/>
                  <a:pt x="256" y="89"/>
                  <a:pt x="256" y="90"/>
                </a:cubicBezTo>
                <a:cubicBezTo>
                  <a:pt x="257" y="90"/>
                  <a:pt x="257" y="90"/>
                  <a:pt x="257" y="89"/>
                </a:cubicBezTo>
                <a:close/>
                <a:moveTo>
                  <a:pt x="328" y="20"/>
                </a:moveTo>
                <a:cubicBezTo>
                  <a:pt x="329" y="18"/>
                  <a:pt x="331" y="19"/>
                  <a:pt x="332" y="19"/>
                </a:cubicBezTo>
                <a:cubicBezTo>
                  <a:pt x="331" y="14"/>
                  <a:pt x="334" y="11"/>
                  <a:pt x="333" y="6"/>
                </a:cubicBezTo>
                <a:cubicBezTo>
                  <a:pt x="332" y="6"/>
                  <a:pt x="331" y="6"/>
                  <a:pt x="330" y="6"/>
                </a:cubicBezTo>
                <a:cubicBezTo>
                  <a:pt x="330" y="9"/>
                  <a:pt x="327" y="11"/>
                  <a:pt x="327" y="14"/>
                </a:cubicBezTo>
                <a:cubicBezTo>
                  <a:pt x="327" y="16"/>
                  <a:pt x="326" y="19"/>
                  <a:pt x="328" y="20"/>
                </a:cubicBezTo>
                <a:close/>
                <a:moveTo>
                  <a:pt x="303" y="72"/>
                </a:moveTo>
                <a:cubicBezTo>
                  <a:pt x="302" y="71"/>
                  <a:pt x="303" y="71"/>
                  <a:pt x="304" y="71"/>
                </a:cubicBezTo>
                <a:cubicBezTo>
                  <a:pt x="304" y="71"/>
                  <a:pt x="304" y="70"/>
                  <a:pt x="304" y="69"/>
                </a:cubicBezTo>
                <a:cubicBezTo>
                  <a:pt x="303" y="69"/>
                  <a:pt x="302" y="69"/>
                  <a:pt x="302" y="69"/>
                </a:cubicBezTo>
                <a:cubicBezTo>
                  <a:pt x="302" y="70"/>
                  <a:pt x="301" y="70"/>
                  <a:pt x="301" y="70"/>
                </a:cubicBezTo>
                <a:cubicBezTo>
                  <a:pt x="301" y="72"/>
                  <a:pt x="302" y="72"/>
                  <a:pt x="303" y="72"/>
                </a:cubicBezTo>
                <a:close/>
                <a:moveTo>
                  <a:pt x="114" y="196"/>
                </a:moveTo>
                <a:cubicBezTo>
                  <a:pt x="113" y="197"/>
                  <a:pt x="114" y="198"/>
                  <a:pt x="113" y="198"/>
                </a:cubicBezTo>
                <a:cubicBezTo>
                  <a:pt x="112" y="198"/>
                  <a:pt x="111" y="198"/>
                  <a:pt x="110" y="198"/>
                </a:cubicBezTo>
                <a:cubicBezTo>
                  <a:pt x="110" y="199"/>
                  <a:pt x="109" y="198"/>
                  <a:pt x="108" y="199"/>
                </a:cubicBezTo>
                <a:cubicBezTo>
                  <a:pt x="108" y="199"/>
                  <a:pt x="108" y="200"/>
                  <a:pt x="107" y="201"/>
                </a:cubicBezTo>
                <a:cubicBezTo>
                  <a:pt x="107" y="201"/>
                  <a:pt x="106" y="200"/>
                  <a:pt x="106" y="201"/>
                </a:cubicBezTo>
                <a:cubicBezTo>
                  <a:pt x="105" y="201"/>
                  <a:pt x="106" y="202"/>
                  <a:pt x="106" y="202"/>
                </a:cubicBezTo>
                <a:cubicBezTo>
                  <a:pt x="107" y="203"/>
                  <a:pt x="108" y="201"/>
                  <a:pt x="108" y="201"/>
                </a:cubicBezTo>
                <a:cubicBezTo>
                  <a:pt x="108" y="201"/>
                  <a:pt x="108" y="202"/>
                  <a:pt x="108" y="202"/>
                </a:cubicBezTo>
                <a:cubicBezTo>
                  <a:pt x="108" y="203"/>
                  <a:pt x="109" y="202"/>
                  <a:pt x="109" y="202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09" y="204"/>
                  <a:pt x="111" y="203"/>
                  <a:pt x="111" y="203"/>
                </a:cubicBezTo>
                <a:cubicBezTo>
                  <a:pt x="111" y="201"/>
                  <a:pt x="112" y="200"/>
                  <a:pt x="114" y="200"/>
                </a:cubicBezTo>
                <a:cubicBezTo>
                  <a:pt x="114" y="199"/>
                  <a:pt x="115" y="199"/>
                  <a:pt x="115" y="198"/>
                </a:cubicBezTo>
                <a:cubicBezTo>
                  <a:pt x="115" y="197"/>
                  <a:pt x="114" y="197"/>
                  <a:pt x="114" y="196"/>
                </a:cubicBezTo>
                <a:close/>
                <a:moveTo>
                  <a:pt x="309" y="31"/>
                </a:moveTo>
                <a:cubicBezTo>
                  <a:pt x="309" y="33"/>
                  <a:pt x="311" y="32"/>
                  <a:pt x="312" y="34"/>
                </a:cubicBezTo>
                <a:cubicBezTo>
                  <a:pt x="313" y="35"/>
                  <a:pt x="313" y="37"/>
                  <a:pt x="316" y="37"/>
                </a:cubicBezTo>
                <a:cubicBezTo>
                  <a:pt x="317" y="36"/>
                  <a:pt x="317" y="34"/>
                  <a:pt x="319" y="34"/>
                </a:cubicBezTo>
                <a:cubicBezTo>
                  <a:pt x="319" y="35"/>
                  <a:pt x="319" y="37"/>
                  <a:pt x="319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40"/>
                  <a:pt x="318" y="41"/>
                  <a:pt x="317" y="41"/>
                </a:cubicBezTo>
                <a:cubicBezTo>
                  <a:pt x="317" y="41"/>
                  <a:pt x="317" y="41"/>
                  <a:pt x="317" y="42"/>
                </a:cubicBezTo>
                <a:cubicBezTo>
                  <a:pt x="315" y="43"/>
                  <a:pt x="317" y="44"/>
                  <a:pt x="316" y="45"/>
                </a:cubicBezTo>
                <a:cubicBezTo>
                  <a:pt x="315" y="46"/>
                  <a:pt x="315" y="46"/>
                  <a:pt x="315" y="46"/>
                </a:cubicBezTo>
                <a:cubicBezTo>
                  <a:pt x="315" y="46"/>
                  <a:pt x="315" y="46"/>
                  <a:pt x="315" y="46"/>
                </a:cubicBezTo>
                <a:cubicBezTo>
                  <a:pt x="315" y="47"/>
                  <a:pt x="315" y="49"/>
                  <a:pt x="315" y="50"/>
                </a:cubicBezTo>
                <a:cubicBezTo>
                  <a:pt x="317" y="50"/>
                  <a:pt x="318" y="50"/>
                  <a:pt x="318" y="48"/>
                </a:cubicBezTo>
                <a:cubicBezTo>
                  <a:pt x="319" y="48"/>
                  <a:pt x="320" y="47"/>
                  <a:pt x="321" y="46"/>
                </a:cubicBezTo>
                <a:cubicBezTo>
                  <a:pt x="321" y="45"/>
                  <a:pt x="321" y="43"/>
                  <a:pt x="321" y="41"/>
                </a:cubicBezTo>
                <a:cubicBezTo>
                  <a:pt x="324" y="41"/>
                  <a:pt x="323" y="39"/>
                  <a:pt x="326" y="40"/>
                </a:cubicBezTo>
                <a:cubicBezTo>
                  <a:pt x="326" y="39"/>
                  <a:pt x="326" y="37"/>
                  <a:pt x="325" y="36"/>
                </a:cubicBezTo>
                <a:cubicBezTo>
                  <a:pt x="324" y="36"/>
                  <a:pt x="324" y="36"/>
                  <a:pt x="324" y="35"/>
                </a:cubicBezTo>
                <a:cubicBezTo>
                  <a:pt x="324" y="35"/>
                  <a:pt x="324" y="35"/>
                  <a:pt x="323" y="35"/>
                </a:cubicBezTo>
                <a:cubicBezTo>
                  <a:pt x="322" y="32"/>
                  <a:pt x="326" y="33"/>
                  <a:pt x="326" y="31"/>
                </a:cubicBezTo>
                <a:cubicBezTo>
                  <a:pt x="326" y="31"/>
                  <a:pt x="326" y="31"/>
                  <a:pt x="326" y="31"/>
                </a:cubicBezTo>
                <a:cubicBezTo>
                  <a:pt x="327" y="30"/>
                  <a:pt x="327" y="30"/>
                  <a:pt x="327" y="29"/>
                </a:cubicBezTo>
                <a:cubicBezTo>
                  <a:pt x="327" y="29"/>
                  <a:pt x="327" y="29"/>
                  <a:pt x="327" y="28"/>
                </a:cubicBezTo>
                <a:cubicBezTo>
                  <a:pt x="327" y="28"/>
                  <a:pt x="327" y="28"/>
                  <a:pt x="327" y="28"/>
                </a:cubicBezTo>
                <a:cubicBezTo>
                  <a:pt x="327" y="27"/>
                  <a:pt x="328" y="28"/>
                  <a:pt x="328" y="27"/>
                </a:cubicBezTo>
                <a:cubicBezTo>
                  <a:pt x="327" y="27"/>
                  <a:pt x="326" y="26"/>
                  <a:pt x="327" y="24"/>
                </a:cubicBezTo>
                <a:cubicBezTo>
                  <a:pt x="326" y="24"/>
                  <a:pt x="325" y="24"/>
                  <a:pt x="325" y="23"/>
                </a:cubicBezTo>
                <a:cubicBezTo>
                  <a:pt x="325" y="21"/>
                  <a:pt x="325" y="19"/>
                  <a:pt x="323" y="19"/>
                </a:cubicBezTo>
                <a:cubicBezTo>
                  <a:pt x="324" y="20"/>
                  <a:pt x="321" y="23"/>
                  <a:pt x="320" y="20"/>
                </a:cubicBezTo>
                <a:cubicBezTo>
                  <a:pt x="321" y="19"/>
                  <a:pt x="322" y="19"/>
                  <a:pt x="322" y="18"/>
                </a:cubicBezTo>
                <a:cubicBezTo>
                  <a:pt x="322" y="16"/>
                  <a:pt x="323" y="15"/>
                  <a:pt x="324" y="14"/>
                </a:cubicBezTo>
                <a:cubicBezTo>
                  <a:pt x="323" y="11"/>
                  <a:pt x="325" y="11"/>
                  <a:pt x="325" y="9"/>
                </a:cubicBezTo>
                <a:cubicBezTo>
                  <a:pt x="322" y="8"/>
                  <a:pt x="322" y="10"/>
                  <a:pt x="320" y="10"/>
                </a:cubicBezTo>
                <a:cubicBezTo>
                  <a:pt x="320" y="11"/>
                  <a:pt x="318" y="11"/>
                  <a:pt x="318" y="12"/>
                </a:cubicBezTo>
                <a:cubicBezTo>
                  <a:pt x="317" y="12"/>
                  <a:pt x="318" y="13"/>
                  <a:pt x="317" y="13"/>
                </a:cubicBezTo>
                <a:cubicBezTo>
                  <a:pt x="317" y="12"/>
                  <a:pt x="316" y="13"/>
                  <a:pt x="315" y="13"/>
                </a:cubicBezTo>
                <a:cubicBezTo>
                  <a:pt x="315" y="13"/>
                  <a:pt x="314" y="13"/>
                  <a:pt x="314" y="13"/>
                </a:cubicBezTo>
                <a:cubicBezTo>
                  <a:pt x="314" y="15"/>
                  <a:pt x="312" y="13"/>
                  <a:pt x="312" y="15"/>
                </a:cubicBezTo>
                <a:cubicBezTo>
                  <a:pt x="312" y="16"/>
                  <a:pt x="313" y="18"/>
                  <a:pt x="314" y="17"/>
                </a:cubicBezTo>
                <a:cubicBezTo>
                  <a:pt x="314" y="17"/>
                  <a:pt x="315" y="17"/>
                  <a:pt x="315" y="17"/>
                </a:cubicBezTo>
                <a:cubicBezTo>
                  <a:pt x="315" y="17"/>
                  <a:pt x="315" y="18"/>
                  <a:pt x="315" y="18"/>
                </a:cubicBezTo>
                <a:cubicBezTo>
                  <a:pt x="316" y="18"/>
                  <a:pt x="318" y="18"/>
                  <a:pt x="319" y="20"/>
                </a:cubicBezTo>
                <a:cubicBezTo>
                  <a:pt x="316" y="20"/>
                  <a:pt x="319" y="22"/>
                  <a:pt x="319" y="24"/>
                </a:cubicBezTo>
                <a:cubicBezTo>
                  <a:pt x="313" y="23"/>
                  <a:pt x="319" y="27"/>
                  <a:pt x="317" y="28"/>
                </a:cubicBezTo>
                <a:cubicBezTo>
                  <a:pt x="314" y="28"/>
                  <a:pt x="313" y="27"/>
                  <a:pt x="312" y="26"/>
                </a:cubicBezTo>
                <a:cubicBezTo>
                  <a:pt x="311" y="27"/>
                  <a:pt x="310" y="27"/>
                  <a:pt x="308" y="28"/>
                </a:cubicBezTo>
                <a:cubicBezTo>
                  <a:pt x="308" y="29"/>
                  <a:pt x="308" y="31"/>
                  <a:pt x="309" y="31"/>
                </a:cubicBezTo>
                <a:close/>
                <a:moveTo>
                  <a:pt x="297" y="36"/>
                </a:moveTo>
                <a:cubicBezTo>
                  <a:pt x="297" y="34"/>
                  <a:pt x="298" y="34"/>
                  <a:pt x="298" y="32"/>
                </a:cubicBezTo>
                <a:cubicBezTo>
                  <a:pt x="297" y="32"/>
                  <a:pt x="295" y="32"/>
                  <a:pt x="295" y="33"/>
                </a:cubicBezTo>
                <a:cubicBezTo>
                  <a:pt x="294" y="35"/>
                  <a:pt x="295" y="36"/>
                  <a:pt x="297" y="36"/>
                </a:cubicBezTo>
                <a:close/>
                <a:moveTo>
                  <a:pt x="330" y="29"/>
                </a:moveTo>
                <a:cubicBezTo>
                  <a:pt x="331" y="27"/>
                  <a:pt x="333" y="28"/>
                  <a:pt x="333" y="25"/>
                </a:cubicBezTo>
                <a:cubicBezTo>
                  <a:pt x="332" y="25"/>
                  <a:pt x="331" y="25"/>
                  <a:pt x="330" y="26"/>
                </a:cubicBezTo>
                <a:cubicBezTo>
                  <a:pt x="330" y="26"/>
                  <a:pt x="328" y="29"/>
                  <a:pt x="330" y="29"/>
                </a:cubicBezTo>
                <a:close/>
                <a:moveTo>
                  <a:pt x="325" y="17"/>
                </a:moveTo>
                <a:cubicBezTo>
                  <a:pt x="325" y="17"/>
                  <a:pt x="326" y="16"/>
                  <a:pt x="326" y="16"/>
                </a:cubicBezTo>
                <a:cubicBezTo>
                  <a:pt x="326" y="16"/>
                  <a:pt x="324" y="16"/>
                  <a:pt x="325" y="17"/>
                </a:cubicBezTo>
                <a:close/>
                <a:moveTo>
                  <a:pt x="329" y="21"/>
                </a:moveTo>
                <a:cubicBezTo>
                  <a:pt x="329" y="21"/>
                  <a:pt x="328" y="21"/>
                  <a:pt x="328" y="22"/>
                </a:cubicBezTo>
                <a:cubicBezTo>
                  <a:pt x="325" y="23"/>
                  <a:pt x="331" y="24"/>
                  <a:pt x="329" y="21"/>
                </a:cubicBezTo>
                <a:close/>
                <a:moveTo>
                  <a:pt x="257" y="78"/>
                </a:moveTo>
                <a:cubicBezTo>
                  <a:pt x="260" y="78"/>
                  <a:pt x="261" y="80"/>
                  <a:pt x="262" y="81"/>
                </a:cubicBezTo>
                <a:cubicBezTo>
                  <a:pt x="263" y="79"/>
                  <a:pt x="262" y="78"/>
                  <a:pt x="262" y="77"/>
                </a:cubicBezTo>
                <a:cubicBezTo>
                  <a:pt x="261" y="77"/>
                  <a:pt x="261" y="76"/>
                  <a:pt x="261" y="76"/>
                </a:cubicBezTo>
                <a:cubicBezTo>
                  <a:pt x="261" y="74"/>
                  <a:pt x="258" y="74"/>
                  <a:pt x="256" y="74"/>
                </a:cubicBezTo>
                <a:cubicBezTo>
                  <a:pt x="256" y="76"/>
                  <a:pt x="257" y="76"/>
                  <a:pt x="257" y="78"/>
                </a:cubicBezTo>
                <a:close/>
                <a:moveTo>
                  <a:pt x="263" y="75"/>
                </a:moveTo>
                <a:cubicBezTo>
                  <a:pt x="263" y="74"/>
                  <a:pt x="264" y="74"/>
                  <a:pt x="264" y="74"/>
                </a:cubicBezTo>
                <a:cubicBezTo>
                  <a:pt x="264" y="73"/>
                  <a:pt x="264" y="73"/>
                  <a:pt x="264" y="72"/>
                </a:cubicBezTo>
                <a:cubicBezTo>
                  <a:pt x="264" y="72"/>
                  <a:pt x="263" y="72"/>
                  <a:pt x="262" y="72"/>
                </a:cubicBezTo>
                <a:cubicBezTo>
                  <a:pt x="263" y="74"/>
                  <a:pt x="261" y="74"/>
                  <a:pt x="262" y="76"/>
                </a:cubicBezTo>
                <a:cubicBezTo>
                  <a:pt x="263" y="76"/>
                  <a:pt x="263" y="76"/>
                  <a:pt x="263" y="75"/>
                </a:cubicBezTo>
                <a:close/>
                <a:moveTo>
                  <a:pt x="277" y="77"/>
                </a:moveTo>
                <a:cubicBezTo>
                  <a:pt x="278" y="76"/>
                  <a:pt x="278" y="76"/>
                  <a:pt x="279" y="75"/>
                </a:cubicBezTo>
                <a:cubicBezTo>
                  <a:pt x="276" y="74"/>
                  <a:pt x="275" y="76"/>
                  <a:pt x="275" y="78"/>
                </a:cubicBezTo>
                <a:cubicBezTo>
                  <a:pt x="276" y="78"/>
                  <a:pt x="277" y="78"/>
                  <a:pt x="277" y="77"/>
                </a:cubicBezTo>
                <a:close/>
                <a:moveTo>
                  <a:pt x="259" y="86"/>
                </a:moveTo>
                <a:cubicBezTo>
                  <a:pt x="260" y="84"/>
                  <a:pt x="256" y="85"/>
                  <a:pt x="257" y="82"/>
                </a:cubicBezTo>
                <a:cubicBezTo>
                  <a:pt x="256" y="82"/>
                  <a:pt x="255" y="82"/>
                  <a:pt x="254" y="82"/>
                </a:cubicBezTo>
                <a:cubicBezTo>
                  <a:pt x="254" y="83"/>
                  <a:pt x="253" y="83"/>
                  <a:pt x="253" y="83"/>
                </a:cubicBezTo>
                <a:cubicBezTo>
                  <a:pt x="253" y="83"/>
                  <a:pt x="253" y="83"/>
                  <a:pt x="253" y="84"/>
                </a:cubicBezTo>
                <a:cubicBezTo>
                  <a:pt x="255" y="85"/>
                  <a:pt x="255" y="87"/>
                  <a:pt x="259" y="86"/>
                </a:cubicBezTo>
                <a:close/>
                <a:moveTo>
                  <a:pt x="263" y="83"/>
                </a:moveTo>
                <a:cubicBezTo>
                  <a:pt x="263" y="83"/>
                  <a:pt x="263" y="84"/>
                  <a:pt x="262" y="84"/>
                </a:cubicBezTo>
                <a:cubicBezTo>
                  <a:pt x="262" y="84"/>
                  <a:pt x="262" y="85"/>
                  <a:pt x="262" y="86"/>
                </a:cubicBezTo>
                <a:cubicBezTo>
                  <a:pt x="262" y="87"/>
                  <a:pt x="263" y="88"/>
                  <a:pt x="265" y="87"/>
                </a:cubicBezTo>
                <a:cubicBezTo>
                  <a:pt x="264" y="85"/>
                  <a:pt x="264" y="84"/>
                  <a:pt x="265" y="81"/>
                </a:cubicBezTo>
                <a:cubicBezTo>
                  <a:pt x="264" y="81"/>
                  <a:pt x="263" y="82"/>
                  <a:pt x="263" y="83"/>
                </a:cubicBezTo>
                <a:close/>
                <a:moveTo>
                  <a:pt x="267" y="86"/>
                </a:moveTo>
                <a:cubicBezTo>
                  <a:pt x="267" y="84"/>
                  <a:pt x="269" y="85"/>
                  <a:pt x="270" y="84"/>
                </a:cubicBezTo>
                <a:cubicBezTo>
                  <a:pt x="271" y="84"/>
                  <a:pt x="272" y="84"/>
                  <a:pt x="273" y="84"/>
                </a:cubicBezTo>
                <a:cubicBezTo>
                  <a:pt x="273" y="81"/>
                  <a:pt x="277" y="83"/>
                  <a:pt x="276" y="80"/>
                </a:cubicBezTo>
                <a:cubicBezTo>
                  <a:pt x="275" y="80"/>
                  <a:pt x="275" y="79"/>
                  <a:pt x="274" y="79"/>
                </a:cubicBezTo>
                <a:cubicBezTo>
                  <a:pt x="274" y="79"/>
                  <a:pt x="274" y="80"/>
                  <a:pt x="273" y="80"/>
                </a:cubicBezTo>
                <a:cubicBezTo>
                  <a:pt x="273" y="80"/>
                  <a:pt x="272" y="80"/>
                  <a:pt x="271" y="80"/>
                </a:cubicBezTo>
                <a:cubicBezTo>
                  <a:pt x="271" y="80"/>
                  <a:pt x="271" y="79"/>
                  <a:pt x="271" y="79"/>
                </a:cubicBezTo>
                <a:cubicBezTo>
                  <a:pt x="270" y="81"/>
                  <a:pt x="268" y="80"/>
                  <a:pt x="268" y="82"/>
                </a:cubicBezTo>
                <a:cubicBezTo>
                  <a:pt x="266" y="82"/>
                  <a:pt x="265" y="85"/>
                  <a:pt x="267" y="86"/>
                </a:cubicBezTo>
                <a:close/>
                <a:moveTo>
                  <a:pt x="268" y="93"/>
                </a:moveTo>
                <a:cubicBezTo>
                  <a:pt x="269" y="93"/>
                  <a:pt x="269" y="91"/>
                  <a:pt x="271" y="92"/>
                </a:cubicBezTo>
                <a:cubicBezTo>
                  <a:pt x="271" y="90"/>
                  <a:pt x="270" y="90"/>
                  <a:pt x="270" y="89"/>
                </a:cubicBezTo>
                <a:cubicBezTo>
                  <a:pt x="269" y="88"/>
                  <a:pt x="269" y="87"/>
                  <a:pt x="268" y="86"/>
                </a:cubicBezTo>
                <a:cubicBezTo>
                  <a:pt x="268" y="87"/>
                  <a:pt x="266" y="87"/>
                  <a:pt x="266" y="88"/>
                </a:cubicBezTo>
                <a:cubicBezTo>
                  <a:pt x="266" y="89"/>
                  <a:pt x="265" y="89"/>
                  <a:pt x="265" y="90"/>
                </a:cubicBezTo>
                <a:cubicBezTo>
                  <a:pt x="265" y="91"/>
                  <a:pt x="265" y="91"/>
                  <a:pt x="264" y="91"/>
                </a:cubicBezTo>
                <a:cubicBezTo>
                  <a:pt x="264" y="91"/>
                  <a:pt x="264" y="93"/>
                  <a:pt x="264" y="93"/>
                </a:cubicBezTo>
                <a:cubicBezTo>
                  <a:pt x="265" y="93"/>
                  <a:pt x="266" y="92"/>
                  <a:pt x="267" y="92"/>
                </a:cubicBezTo>
                <a:cubicBezTo>
                  <a:pt x="267" y="92"/>
                  <a:pt x="268" y="93"/>
                  <a:pt x="268" y="93"/>
                </a:cubicBezTo>
                <a:close/>
                <a:moveTo>
                  <a:pt x="98" y="145"/>
                </a:moveTo>
                <a:cubicBezTo>
                  <a:pt x="97" y="149"/>
                  <a:pt x="101" y="148"/>
                  <a:pt x="101" y="152"/>
                </a:cubicBezTo>
                <a:cubicBezTo>
                  <a:pt x="102" y="151"/>
                  <a:pt x="103" y="152"/>
                  <a:pt x="104" y="152"/>
                </a:cubicBezTo>
                <a:cubicBezTo>
                  <a:pt x="104" y="151"/>
                  <a:pt x="103" y="150"/>
                  <a:pt x="103" y="150"/>
                </a:cubicBezTo>
                <a:cubicBezTo>
                  <a:pt x="103" y="149"/>
                  <a:pt x="104" y="149"/>
                  <a:pt x="104" y="148"/>
                </a:cubicBezTo>
                <a:cubicBezTo>
                  <a:pt x="102" y="147"/>
                  <a:pt x="101" y="145"/>
                  <a:pt x="98" y="145"/>
                </a:cubicBezTo>
                <a:close/>
                <a:moveTo>
                  <a:pt x="92" y="166"/>
                </a:moveTo>
                <a:cubicBezTo>
                  <a:pt x="92" y="166"/>
                  <a:pt x="93" y="166"/>
                  <a:pt x="93" y="166"/>
                </a:cubicBezTo>
                <a:cubicBezTo>
                  <a:pt x="94" y="166"/>
                  <a:pt x="94" y="167"/>
                  <a:pt x="93" y="167"/>
                </a:cubicBezTo>
                <a:cubicBezTo>
                  <a:pt x="93" y="167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9"/>
                  <a:pt x="94" y="169"/>
                </a:cubicBezTo>
                <a:cubicBezTo>
                  <a:pt x="95" y="168"/>
                  <a:pt x="95" y="167"/>
                  <a:pt x="97" y="167"/>
                </a:cubicBezTo>
                <a:cubicBezTo>
                  <a:pt x="97" y="166"/>
                  <a:pt x="97" y="166"/>
                  <a:pt x="97" y="165"/>
                </a:cubicBezTo>
                <a:cubicBezTo>
                  <a:pt x="97" y="165"/>
                  <a:pt x="96" y="163"/>
                  <a:pt x="97" y="163"/>
                </a:cubicBezTo>
                <a:cubicBezTo>
                  <a:pt x="97" y="163"/>
                  <a:pt x="97" y="163"/>
                  <a:pt x="97" y="162"/>
                </a:cubicBezTo>
                <a:cubicBezTo>
                  <a:pt x="98" y="162"/>
                  <a:pt x="98" y="161"/>
                  <a:pt x="98" y="161"/>
                </a:cubicBezTo>
                <a:cubicBezTo>
                  <a:pt x="98" y="160"/>
                  <a:pt x="98" y="160"/>
                  <a:pt x="98" y="159"/>
                </a:cubicBezTo>
                <a:cubicBezTo>
                  <a:pt x="100" y="159"/>
                  <a:pt x="100" y="156"/>
                  <a:pt x="100" y="154"/>
                </a:cubicBezTo>
                <a:cubicBezTo>
                  <a:pt x="100" y="152"/>
                  <a:pt x="98" y="151"/>
                  <a:pt x="97" y="150"/>
                </a:cubicBezTo>
                <a:cubicBezTo>
                  <a:pt x="98" y="148"/>
                  <a:pt x="97" y="146"/>
                  <a:pt x="96" y="146"/>
                </a:cubicBezTo>
                <a:cubicBezTo>
                  <a:pt x="96" y="149"/>
                  <a:pt x="95" y="151"/>
                  <a:pt x="97" y="152"/>
                </a:cubicBezTo>
                <a:cubicBezTo>
                  <a:pt x="96" y="152"/>
                  <a:pt x="96" y="154"/>
                  <a:pt x="96" y="154"/>
                </a:cubicBezTo>
                <a:cubicBezTo>
                  <a:pt x="95" y="154"/>
                  <a:pt x="95" y="154"/>
                  <a:pt x="94" y="154"/>
                </a:cubicBezTo>
                <a:cubicBezTo>
                  <a:pt x="94" y="156"/>
                  <a:pt x="94" y="158"/>
                  <a:pt x="92" y="158"/>
                </a:cubicBezTo>
                <a:cubicBezTo>
                  <a:pt x="93" y="160"/>
                  <a:pt x="92" y="163"/>
                  <a:pt x="92" y="166"/>
                </a:cubicBezTo>
                <a:close/>
                <a:moveTo>
                  <a:pt x="87" y="179"/>
                </a:moveTo>
                <a:cubicBezTo>
                  <a:pt x="86" y="176"/>
                  <a:pt x="88" y="177"/>
                  <a:pt x="88" y="174"/>
                </a:cubicBezTo>
                <a:cubicBezTo>
                  <a:pt x="88" y="174"/>
                  <a:pt x="88" y="174"/>
                  <a:pt x="89" y="174"/>
                </a:cubicBezTo>
                <a:cubicBezTo>
                  <a:pt x="89" y="173"/>
                  <a:pt x="89" y="173"/>
                  <a:pt x="89" y="173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90" y="172"/>
                  <a:pt x="90" y="171"/>
                  <a:pt x="91" y="171"/>
                </a:cubicBezTo>
                <a:cubicBezTo>
                  <a:pt x="92" y="169"/>
                  <a:pt x="90" y="169"/>
                  <a:pt x="90" y="167"/>
                </a:cubicBezTo>
                <a:cubicBezTo>
                  <a:pt x="87" y="166"/>
                  <a:pt x="89" y="170"/>
                  <a:pt x="87" y="169"/>
                </a:cubicBezTo>
                <a:cubicBezTo>
                  <a:pt x="87" y="170"/>
                  <a:pt x="87" y="170"/>
                  <a:pt x="86" y="170"/>
                </a:cubicBezTo>
                <a:cubicBezTo>
                  <a:pt x="86" y="172"/>
                  <a:pt x="86" y="174"/>
                  <a:pt x="84" y="174"/>
                </a:cubicBezTo>
                <a:cubicBezTo>
                  <a:pt x="85" y="176"/>
                  <a:pt x="85" y="179"/>
                  <a:pt x="87" y="179"/>
                </a:cubicBezTo>
                <a:close/>
                <a:moveTo>
                  <a:pt x="111" y="130"/>
                </a:moveTo>
                <a:cubicBezTo>
                  <a:pt x="111" y="130"/>
                  <a:pt x="111" y="129"/>
                  <a:pt x="111" y="128"/>
                </a:cubicBezTo>
                <a:cubicBezTo>
                  <a:pt x="110" y="128"/>
                  <a:pt x="109" y="128"/>
                  <a:pt x="108" y="128"/>
                </a:cubicBezTo>
                <a:cubicBezTo>
                  <a:pt x="108" y="130"/>
                  <a:pt x="109" y="130"/>
                  <a:pt x="111" y="130"/>
                </a:cubicBezTo>
                <a:close/>
                <a:moveTo>
                  <a:pt x="99" y="138"/>
                </a:moveTo>
                <a:cubicBezTo>
                  <a:pt x="100" y="139"/>
                  <a:pt x="100" y="140"/>
                  <a:pt x="100" y="140"/>
                </a:cubicBezTo>
                <a:cubicBezTo>
                  <a:pt x="101" y="140"/>
                  <a:pt x="102" y="140"/>
                  <a:pt x="102" y="141"/>
                </a:cubicBezTo>
                <a:cubicBezTo>
                  <a:pt x="102" y="142"/>
                  <a:pt x="99" y="142"/>
                  <a:pt x="100" y="144"/>
                </a:cubicBezTo>
                <a:cubicBezTo>
                  <a:pt x="102" y="145"/>
                  <a:pt x="108" y="147"/>
                  <a:pt x="108" y="144"/>
                </a:cubicBezTo>
                <a:cubicBezTo>
                  <a:pt x="107" y="144"/>
                  <a:pt x="106" y="144"/>
                  <a:pt x="106" y="143"/>
                </a:cubicBezTo>
                <a:cubicBezTo>
                  <a:pt x="107" y="143"/>
                  <a:pt x="108" y="143"/>
                  <a:pt x="109" y="143"/>
                </a:cubicBezTo>
                <a:cubicBezTo>
                  <a:pt x="110" y="140"/>
                  <a:pt x="106" y="140"/>
                  <a:pt x="108" y="139"/>
                </a:cubicBezTo>
                <a:cubicBezTo>
                  <a:pt x="109" y="140"/>
                  <a:pt x="110" y="140"/>
                  <a:pt x="111" y="140"/>
                </a:cubicBezTo>
                <a:cubicBezTo>
                  <a:pt x="112" y="140"/>
                  <a:pt x="112" y="139"/>
                  <a:pt x="113" y="139"/>
                </a:cubicBezTo>
                <a:cubicBezTo>
                  <a:pt x="113" y="138"/>
                  <a:pt x="112" y="137"/>
                  <a:pt x="112" y="137"/>
                </a:cubicBezTo>
                <a:cubicBezTo>
                  <a:pt x="111" y="137"/>
                  <a:pt x="111" y="137"/>
                  <a:pt x="111" y="136"/>
                </a:cubicBezTo>
                <a:cubicBezTo>
                  <a:pt x="109" y="136"/>
                  <a:pt x="109" y="134"/>
                  <a:pt x="106" y="135"/>
                </a:cubicBezTo>
                <a:cubicBezTo>
                  <a:pt x="107" y="136"/>
                  <a:pt x="106" y="136"/>
                  <a:pt x="106" y="136"/>
                </a:cubicBezTo>
                <a:cubicBezTo>
                  <a:pt x="106" y="135"/>
                  <a:pt x="105" y="134"/>
                  <a:pt x="104" y="134"/>
                </a:cubicBezTo>
                <a:cubicBezTo>
                  <a:pt x="102" y="134"/>
                  <a:pt x="105" y="135"/>
                  <a:pt x="103" y="135"/>
                </a:cubicBezTo>
                <a:cubicBezTo>
                  <a:pt x="102" y="136"/>
                  <a:pt x="102" y="134"/>
                  <a:pt x="102" y="134"/>
                </a:cubicBezTo>
                <a:cubicBezTo>
                  <a:pt x="100" y="133"/>
                  <a:pt x="98" y="135"/>
                  <a:pt x="97" y="135"/>
                </a:cubicBezTo>
                <a:cubicBezTo>
                  <a:pt x="97" y="136"/>
                  <a:pt x="97" y="137"/>
                  <a:pt x="97" y="137"/>
                </a:cubicBezTo>
                <a:cubicBezTo>
                  <a:pt x="98" y="138"/>
                  <a:pt x="99" y="138"/>
                  <a:pt x="99" y="138"/>
                </a:cubicBezTo>
                <a:close/>
                <a:moveTo>
                  <a:pt x="83" y="182"/>
                </a:moveTo>
                <a:cubicBezTo>
                  <a:pt x="84" y="181"/>
                  <a:pt x="84" y="180"/>
                  <a:pt x="84" y="179"/>
                </a:cubicBezTo>
                <a:cubicBezTo>
                  <a:pt x="81" y="178"/>
                  <a:pt x="81" y="181"/>
                  <a:pt x="80" y="183"/>
                </a:cubicBezTo>
                <a:cubicBezTo>
                  <a:pt x="81" y="183"/>
                  <a:pt x="81" y="183"/>
                  <a:pt x="82" y="183"/>
                </a:cubicBezTo>
                <a:cubicBezTo>
                  <a:pt x="82" y="182"/>
                  <a:pt x="82" y="182"/>
                  <a:pt x="83" y="182"/>
                </a:cubicBezTo>
                <a:close/>
                <a:moveTo>
                  <a:pt x="144" y="214"/>
                </a:moveTo>
                <a:cubicBezTo>
                  <a:pt x="141" y="215"/>
                  <a:pt x="138" y="215"/>
                  <a:pt x="139" y="219"/>
                </a:cubicBezTo>
                <a:cubicBezTo>
                  <a:pt x="142" y="219"/>
                  <a:pt x="143" y="216"/>
                  <a:pt x="144" y="214"/>
                </a:cubicBezTo>
                <a:close/>
                <a:moveTo>
                  <a:pt x="339" y="13"/>
                </a:moveTo>
                <a:cubicBezTo>
                  <a:pt x="338" y="16"/>
                  <a:pt x="338" y="11"/>
                  <a:pt x="335" y="12"/>
                </a:cubicBezTo>
                <a:cubicBezTo>
                  <a:pt x="335" y="13"/>
                  <a:pt x="335" y="15"/>
                  <a:pt x="336" y="15"/>
                </a:cubicBezTo>
                <a:cubicBezTo>
                  <a:pt x="337" y="15"/>
                  <a:pt x="337" y="17"/>
                  <a:pt x="338" y="17"/>
                </a:cubicBezTo>
                <a:cubicBezTo>
                  <a:pt x="338" y="16"/>
                  <a:pt x="342" y="14"/>
                  <a:pt x="339" y="13"/>
                </a:cubicBezTo>
                <a:close/>
                <a:moveTo>
                  <a:pt x="342" y="1"/>
                </a:moveTo>
                <a:cubicBezTo>
                  <a:pt x="340" y="1"/>
                  <a:pt x="340" y="0"/>
                  <a:pt x="338" y="0"/>
                </a:cubicBezTo>
                <a:cubicBezTo>
                  <a:pt x="337" y="3"/>
                  <a:pt x="334" y="5"/>
                  <a:pt x="335" y="10"/>
                </a:cubicBezTo>
                <a:cubicBezTo>
                  <a:pt x="337" y="10"/>
                  <a:pt x="338" y="9"/>
                  <a:pt x="340" y="9"/>
                </a:cubicBezTo>
                <a:cubicBezTo>
                  <a:pt x="340" y="7"/>
                  <a:pt x="341" y="6"/>
                  <a:pt x="342" y="5"/>
                </a:cubicBezTo>
                <a:cubicBezTo>
                  <a:pt x="342" y="3"/>
                  <a:pt x="342" y="4"/>
                  <a:pt x="342" y="1"/>
                </a:cubicBezTo>
                <a:close/>
                <a:moveTo>
                  <a:pt x="108" y="134"/>
                </a:moveTo>
                <a:cubicBezTo>
                  <a:pt x="109" y="134"/>
                  <a:pt x="110" y="135"/>
                  <a:pt x="110" y="134"/>
                </a:cubicBezTo>
                <a:cubicBezTo>
                  <a:pt x="111" y="134"/>
                  <a:pt x="111" y="134"/>
                  <a:pt x="111" y="133"/>
                </a:cubicBezTo>
                <a:cubicBezTo>
                  <a:pt x="112" y="133"/>
                  <a:pt x="113" y="133"/>
                  <a:pt x="113" y="132"/>
                </a:cubicBezTo>
                <a:cubicBezTo>
                  <a:pt x="111" y="132"/>
                  <a:pt x="111" y="131"/>
                  <a:pt x="109" y="131"/>
                </a:cubicBezTo>
                <a:cubicBezTo>
                  <a:pt x="109" y="132"/>
                  <a:pt x="109" y="133"/>
                  <a:pt x="108" y="134"/>
                </a:cubicBezTo>
                <a:close/>
                <a:moveTo>
                  <a:pt x="131" y="270"/>
                </a:moveTo>
                <a:cubicBezTo>
                  <a:pt x="131" y="272"/>
                  <a:pt x="132" y="274"/>
                  <a:pt x="132" y="275"/>
                </a:cubicBezTo>
                <a:cubicBezTo>
                  <a:pt x="132" y="276"/>
                  <a:pt x="132" y="276"/>
                  <a:pt x="132" y="277"/>
                </a:cubicBezTo>
                <a:cubicBezTo>
                  <a:pt x="133" y="277"/>
                  <a:pt x="133" y="279"/>
                  <a:pt x="134" y="279"/>
                </a:cubicBezTo>
                <a:cubicBezTo>
                  <a:pt x="135" y="277"/>
                  <a:pt x="136" y="281"/>
                  <a:pt x="139" y="280"/>
                </a:cubicBezTo>
                <a:cubicBezTo>
                  <a:pt x="139" y="279"/>
                  <a:pt x="140" y="278"/>
                  <a:pt x="139" y="276"/>
                </a:cubicBezTo>
                <a:cubicBezTo>
                  <a:pt x="139" y="276"/>
                  <a:pt x="140" y="275"/>
                  <a:pt x="140" y="276"/>
                </a:cubicBezTo>
                <a:cubicBezTo>
                  <a:pt x="141" y="275"/>
                  <a:pt x="140" y="274"/>
                  <a:pt x="141" y="274"/>
                </a:cubicBezTo>
                <a:cubicBezTo>
                  <a:pt x="140" y="271"/>
                  <a:pt x="140" y="269"/>
                  <a:pt x="140" y="266"/>
                </a:cubicBezTo>
                <a:cubicBezTo>
                  <a:pt x="139" y="265"/>
                  <a:pt x="138" y="265"/>
                  <a:pt x="139" y="263"/>
                </a:cubicBezTo>
                <a:cubicBezTo>
                  <a:pt x="138" y="262"/>
                  <a:pt x="138" y="262"/>
                  <a:pt x="137" y="262"/>
                </a:cubicBezTo>
                <a:cubicBezTo>
                  <a:pt x="136" y="264"/>
                  <a:pt x="133" y="263"/>
                  <a:pt x="134" y="266"/>
                </a:cubicBezTo>
                <a:cubicBezTo>
                  <a:pt x="132" y="266"/>
                  <a:pt x="132" y="268"/>
                  <a:pt x="131" y="270"/>
                </a:cubicBezTo>
                <a:close/>
                <a:moveTo>
                  <a:pt x="129" y="131"/>
                </a:moveTo>
                <a:cubicBezTo>
                  <a:pt x="129" y="130"/>
                  <a:pt x="129" y="130"/>
                  <a:pt x="129" y="129"/>
                </a:cubicBezTo>
                <a:cubicBezTo>
                  <a:pt x="128" y="129"/>
                  <a:pt x="128" y="129"/>
                  <a:pt x="128" y="128"/>
                </a:cubicBezTo>
                <a:cubicBezTo>
                  <a:pt x="124" y="128"/>
                  <a:pt x="126" y="132"/>
                  <a:pt x="129" y="131"/>
                </a:cubicBezTo>
                <a:close/>
                <a:moveTo>
                  <a:pt x="113" y="127"/>
                </a:moveTo>
                <a:cubicBezTo>
                  <a:pt x="113" y="127"/>
                  <a:pt x="113" y="128"/>
                  <a:pt x="113" y="128"/>
                </a:cubicBezTo>
                <a:cubicBezTo>
                  <a:pt x="113" y="129"/>
                  <a:pt x="114" y="129"/>
                  <a:pt x="114" y="129"/>
                </a:cubicBezTo>
                <a:cubicBezTo>
                  <a:pt x="115" y="127"/>
                  <a:pt x="114" y="126"/>
                  <a:pt x="113" y="127"/>
                </a:cubicBezTo>
                <a:close/>
                <a:moveTo>
                  <a:pt x="117" y="253"/>
                </a:moveTo>
                <a:cubicBezTo>
                  <a:pt x="117" y="251"/>
                  <a:pt x="120" y="251"/>
                  <a:pt x="120" y="250"/>
                </a:cubicBezTo>
                <a:cubicBezTo>
                  <a:pt x="120" y="249"/>
                  <a:pt x="121" y="249"/>
                  <a:pt x="122" y="249"/>
                </a:cubicBezTo>
                <a:cubicBezTo>
                  <a:pt x="122" y="248"/>
                  <a:pt x="122" y="246"/>
                  <a:pt x="122" y="245"/>
                </a:cubicBezTo>
                <a:cubicBezTo>
                  <a:pt x="120" y="245"/>
                  <a:pt x="120" y="246"/>
                  <a:pt x="119" y="246"/>
                </a:cubicBezTo>
                <a:cubicBezTo>
                  <a:pt x="119" y="245"/>
                  <a:pt x="119" y="244"/>
                  <a:pt x="117" y="244"/>
                </a:cubicBezTo>
                <a:cubicBezTo>
                  <a:pt x="117" y="245"/>
                  <a:pt x="116" y="246"/>
                  <a:pt x="114" y="246"/>
                </a:cubicBezTo>
                <a:cubicBezTo>
                  <a:pt x="114" y="248"/>
                  <a:pt x="113" y="249"/>
                  <a:pt x="114" y="251"/>
                </a:cubicBezTo>
                <a:cubicBezTo>
                  <a:pt x="115" y="252"/>
                  <a:pt x="116" y="253"/>
                  <a:pt x="117" y="253"/>
                </a:cubicBezTo>
                <a:close/>
                <a:moveTo>
                  <a:pt x="122" y="264"/>
                </a:moveTo>
                <a:cubicBezTo>
                  <a:pt x="122" y="262"/>
                  <a:pt x="122" y="261"/>
                  <a:pt x="123" y="260"/>
                </a:cubicBezTo>
                <a:cubicBezTo>
                  <a:pt x="124" y="259"/>
                  <a:pt x="124" y="256"/>
                  <a:pt x="122" y="259"/>
                </a:cubicBezTo>
                <a:cubicBezTo>
                  <a:pt x="122" y="259"/>
                  <a:pt x="122" y="260"/>
                  <a:pt x="122" y="259"/>
                </a:cubicBezTo>
                <a:cubicBezTo>
                  <a:pt x="122" y="260"/>
                  <a:pt x="121" y="261"/>
                  <a:pt x="121" y="260"/>
                </a:cubicBezTo>
                <a:cubicBezTo>
                  <a:pt x="121" y="262"/>
                  <a:pt x="120" y="264"/>
                  <a:pt x="122" y="264"/>
                </a:cubicBezTo>
                <a:close/>
                <a:moveTo>
                  <a:pt x="134" y="224"/>
                </a:moveTo>
                <a:cubicBezTo>
                  <a:pt x="134" y="223"/>
                  <a:pt x="134" y="223"/>
                  <a:pt x="135" y="223"/>
                </a:cubicBezTo>
                <a:cubicBezTo>
                  <a:pt x="135" y="222"/>
                  <a:pt x="136" y="221"/>
                  <a:pt x="137" y="221"/>
                </a:cubicBezTo>
                <a:cubicBezTo>
                  <a:pt x="137" y="220"/>
                  <a:pt x="137" y="218"/>
                  <a:pt x="138" y="218"/>
                </a:cubicBezTo>
                <a:cubicBezTo>
                  <a:pt x="136" y="217"/>
                  <a:pt x="135" y="216"/>
                  <a:pt x="135" y="215"/>
                </a:cubicBezTo>
                <a:cubicBezTo>
                  <a:pt x="134" y="214"/>
                  <a:pt x="132" y="214"/>
                  <a:pt x="130" y="213"/>
                </a:cubicBezTo>
                <a:cubicBezTo>
                  <a:pt x="130" y="211"/>
                  <a:pt x="128" y="211"/>
                  <a:pt x="127" y="209"/>
                </a:cubicBezTo>
                <a:cubicBezTo>
                  <a:pt x="127" y="207"/>
                  <a:pt x="126" y="206"/>
                  <a:pt x="125" y="206"/>
                </a:cubicBezTo>
                <a:cubicBezTo>
                  <a:pt x="125" y="204"/>
                  <a:pt x="125" y="203"/>
                  <a:pt x="124" y="202"/>
                </a:cubicBezTo>
                <a:cubicBezTo>
                  <a:pt x="124" y="202"/>
                  <a:pt x="124" y="201"/>
                  <a:pt x="123" y="201"/>
                </a:cubicBezTo>
                <a:cubicBezTo>
                  <a:pt x="123" y="202"/>
                  <a:pt x="122" y="203"/>
                  <a:pt x="122" y="203"/>
                </a:cubicBezTo>
                <a:cubicBezTo>
                  <a:pt x="120" y="203"/>
                  <a:pt x="119" y="203"/>
                  <a:pt x="118" y="204"/>
                </a:cubicBezTo>
                <a:cubicBezTo>
                  <a:pt x="118" y="206"/>
                  <a:pt x="116" y="205"/>
                  <a:pt x="116" y="208"/>
                </a:cubicBezTo>
                <a:cubicBezTo>
                  <a:pt x="116" y="208"/>
                  <a:pt x="116" y="209"/>
                  <a:pt x="117" y="209"/>
                </a:cubicBezTo>
                <a:cubicBezTo>
                  <a:pt x="117" y="209"/>
                  <a:pt x="117" y="210"/>
                  <a:pt x="118" y="210"/>
                </a:cubicBezTo>
                <a:cubicBezTo>
                  <a:pt x="118" y="212"/>
                  <a:pt x="121" y="211"/>
                  <a:pt x="121" y="213"/>
                </a:cubicBezTo>
                <a:cubicBezTo>
                  <a:pt x="122" y="214"/>
                  <a:pt x="125" y="212"/>
                  <a:pt x="125" y="214"/>
                </a:cubicBezTo>
                <a:cubicBezTo>
                  <a:pt x="122" y="213"/>
                  <a:pt x="123" y="216"/>
                  <a:pt x="120" y="215"/>
                </a:cubicBezTo>
                <a:cubicBezTo>
                  <a:pt x="120" y="217"/>
                  <a:pt x="119" y="218"/>
                  <a:pt x="118" y="218"/>
                </a:cubicBezTo>
                <a:cubicBezTo>
                  <a:pt x="117" y="218"/>
                  <a:pt x="116" y="218"/>
                  <a:pt x="114" y="218"/>
                </a:cubicBezTo>
                <a:cubicBezTo>
                  <a:pt x="114" y="219"/>
                  <a:pt x="114" y="219"/>
                  <a:pt x="114" y="219"/>
                </a:cubicBezTo>
                <a:cubicBezTo>
                  <a:pt x="112" y="220"/>
                  <a:pt x="110" y="221"/>
                  <a:pt x="110" y="224"/>
                </a:cubicBezTo>
                <a:cubicBezTo>
                  <a:pt x="111" y="224"/>
                  <a:pt x="112" y="225"/>
                  <a:pt x="113" y="224"/>
                </a:cubicBezTo>
                <a:cubicBezTo>
                  <a:pt x="114" y="223"/>
                  <a:pt x="114" y="223"/>
                  <a:pt x="116" y="223"/>
                </a:cubicBezTo>
                <a:cubicBezTo>
                  <a:pt x="119" y="223"/>
                  <a:pt x="121" y="224"/>
                  <a:pt x="123" y="225"/>
                </a:cubicBezTo>
                <a:cubicBezTo>
                  <a:pt x="126" y="225"/>
                  <a:pt x="129" y="225"/>
                  <a:pt x="132" y="225"/>
                </a:cubicBezTo>
                <a:cubicBezTo>
                  <a:pt x="132" y="224"/>
                  <a:pt x="133" y="224"/>
                  <a:pt x="134" y="224"/>
                </a:cubicBezTo>
                <a:close/>
                <a:moveTo>
                  <a:pt x="130" y="235"/>
                </a:moveTo>
                <a:cubicBezTo>
                  <a:pt x="127" y="235"/>
                  <a:pt x="126" y="237"/>
                  <a:pt x="123" y="237"/>
                </a:cubicBezTo>
                <a:cubicBezTo>
                  <a:pt x="123" y="238"/>
                  <a:pt x="121" y="238"/>
                  <a:pt x="121" y="239"/>
                </a:cubicBezTo>
                <a:cubicBezTo>
                  <a:pt x="121" y="241"/>
                  <a:pt x="118" y="240"/>
                  <a:pt x="119" y="243"/>
                </a:cubicBezTo>
                <a:cubicBezTo>
                  <a:pt x="120" y="243"/>
                  <a:pt x="122" y="244"/>
                  <a:pt x="122" y="244"/>
                </a:cubicBezTo>
                <a:cubicBezTo>
                  <a:pt x="123" y="244"/>
                  <a:pt x="123" y="243"/>
                  <a:pt x="123" y="243"/>
                </a:cubicBezTo>
                <a:cubicBezTo>
                  <a:pt x="124" y="243"/>
                  <a:pt x="125" y="243"/>
                  <a:pt x="126" y="243"/>
                </a:cubicBezTo>
                <a:cubicBezTo>
                  <a:pt x="126" y="239"/>
                  <a:pt x="131" y="240"/>
                  <a:pt x="130" y="235"/>
                </a:cubicBezTo>
                <a:close/>
                <a:moveTo>
                  <a:pt x="116" y="126"/>
                </a:moveTo>
                <a:cubicBezTo>
                  <a:pt x="117" y="127"/>
                  <a:pt x="120" y="122"/>
                  <a:pt x="117" y="123"/>
                </a:cubicBezTo>
                <a:cubicBezTo>
                  <a:pt x="117" y="123"/>
                  <a:pt x="117" y="124"/>
                  <a:pt x="117" y="124"/>
                </a:cubicBezTo>
                <a:cubicBezTo>
                  <a:pt x="117" y="124"/>
                  <a:pt x="116" y="126"/>
                  <a:pt x="116" y="126"/>
                </a:cubicBezTo>
                <a:close/>
                <a:moveTo>
                  <a:pt x="148" y="115"/>
                </a:moveTo>
                <a:cubicBezTo>
                  <a:pt x="149" y="115"/>
                  <a:pt x="150" y="114"/>
                  <a:pt x="150" y="113"/>
                </a:cubicBezTo>
                <a:cubicBezTo>
                  <a:pt x="150" y="113"/>
                  <a:pt x="150" y="112"/>
                  <a:pt x="151" y="112"/>
                </a:cubicBezTo>
                <a:cubicBezTo>
                  <a:pt x="151" y="112"/>
                  <a:pt x="151" y="111"/>
                  <a:pt x="151" y="111"/>
                </a:cubicBezTo>
                <a:cubicBezTo>
                  <a:pt x="150" y="110"/>
                  <a:pt x="149" y="109"/>
                  <a:pt x="149" y="111"/>
                </a:cubicBezTo>
                <a:cubicBezTo>
                  <a:pt x="149" y="111"/>
                  <a:pt x="147" y="111"/>
                  <a:pt x="147" y="112"/>
                </a:cubicBezTo>
                <a:cubicBezTo>
                  <a:pt x="145" y="111"/>
                  <a:pt x="142" y="114"/>
                  <a:pt x="145" y="115"/>
                </a:cubicBezTo>
                <a:cubicBezTo>
                  <a:pt x="145" y="115"/>
                  <a:pt x="146" y="115"/>
                  <a:pt x="146" y="116"/>
                </a:cubicBezTo>
                <a:cubicBezTo>
                  <a:pt x="146" y="116"/>
                  <a:pt x="147" y="116"/>
                  <a:pt x="147" y="116"/>
                </a:cubicBezTo>
                <a:cubicBezTo>
                  <a:pt x="147" y="115"/>
                  <a:pt x="148" y="115"/>
                  <a:pt x="148" y="115"/>
                </a:cubicBezTo>
                <a:close/>
                <a:moveTo>
                  <a:pt x="146" y="150"/>
                </a:moveTo>
                <a:cubicBezTo>
                  <a:pt x="144" y="149"/>
                  <a:pt x="143" y="150"/>
                  <a:pt x="143" y="152"/>
                </a:cubicBezTo>
                <a:cubicBezTo>
                  <a:pt x="143" y="152"/>
                  <a:pt x="143" y="153"/>
                  <a:pt x="142" y="152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42" y="154"/>
                  <a:pt x="142" y="154"/>
                  <a:pt x="141" y="154"/>
                </a:cubicBezTo>
                <a:cubicBezTo>
                  <a:pt x="141" y="155"/>
                  <a:pt x="141" y="155"/>
                  <a:pt x="141" y="156"/>
                </a:cubicBezTo>
                <a:cubicBezTo>
                  <a:pt x="140" y="156"/>
                  <a:pt x="140" y="157"/>
                  <a:pt x="139" y="157"/>
                </a:cubicBezTo>
                <a:cubicBezTo>
                  <a:pt x="139" y="160"/>
                  <a:pt x="136" y="159"/>
                  <a:pt x="137" y="162"/>
                </a:cubicBezTo>
                <a:cubicBezTo>
                  <a:pt x="138" y="164"/>
                  <a:pt x="138" y="165"/>
                  <a:pt x="140" y="165"/>
                </a:cubicBezTo>
                <a:cubicBezTo>
                  <a:pt x="139" y="160"/>
                  <a:pt x="142" y="160"/>
                  <a:pt x="142" y="156"/>
                </a:cubicBezTo>
                <a:cubicBezTo>
                  <a:pt x="144" y="156"/>
                  <a:pt x="143" y="153"/>
                  <a:pt x="145" y="153"/>
                </a:cubicBezTo>
                <a:cubicBezTo>
                  <a:pt x="145" y="152"/>
                  <a:pt x="146" y="151"/>
                  <a:pt x="146" y="150"/>
                </a:cubicBezTo>
                <a:close/>
                <a:moveTo>
                  <a:pt x="125" y="191"/>
                </a:moveTo>
                <a:cubicBezTo>
                  <a:pt x="124" y="192"/>
                  <a:pt x="121" y="192"/>
                  <a:pt x="122" y="193"/>
                </a:cubicBezTo>
                <a:cubicBezTo>
                  <a:pt x="122" y="193"/>
                  <a:pt x="126" y="194"/>
                  <a:pt x="125" y="191"/>
                </a:cubicBezTo>
                <a:close/>
                <a:moveTo>
                  <a:pt x="115" y="233"/>
                </a:moveTo>
                <a:cubicBezTo>
                  <a:pt x="116" y="232"/>
                  <a:pt x="117" y="232"/>
                  <a:pt x="117" y="232"/>
                </a:cubicBezTo>
                <a:cubicBezTo>
                  <a:pt x="117" y="231"/>
                  <a:pt x="117" y="231"/>
                  <a:pt x="117" y="230"/>
                </a:cubicBezTo>
                <a:cubicBezTo>
                  <a:pt x="115" y="229"/>
                  <a:pt x="116" y="232"/>
                  <a:pt x="114" y="232"/>
                </a:cubicBezTo>
                <a:cubicBezTo>
                  <a:pt x="112" y="232"/>
                  <a:pt x="112" y="233"/>
                  <a:pt x="112" y="234"/>
                </a:cubicBezTo>
                <a:cubicBezTo>
                  <a:pt x="112" y="234"/>
                  <a:pt x="111" y="233"/>
                  <a:pt x="111" y="234"/>
                </a:cubicBezTo>
                <a:cubicBezTo>
                  <a:pt x="111" y="234"/>
                  <a:pt x="111" y="235"/>
                  <a:pt x="110" y="234"/>
                </a:cubicBezTo>
                <a:cubicBezTo>
                  <a:pt x="111" y="237"/>
                  <a:pt x="108" y="236"/>
                  <a:pt x="108" y="239"/>
                </a:cubicBezTo>
                <a:cubicBezTo>
                  <a:pt x="109" y="239"/>
                  <a:pt x="110" y="241"/>
                  <a:pt x="111" y="241"/>
                </a:cubicBezTo>
                <a:cubicBezTo>
                  <a:pt x="111" y="241"/>
                  <a:pt x="111" y="241"/>
                  <a:pt x="112" y="241"/>
                </a:cubicBezTo>
                <a:cubicBezTo>
                  <a:pt x="112" y="240"/>
                  <a:pt x="112" y="239"/>
                  <a:pt x="113" y="238"/>
                </a:cubicBezTo>
                <a:cubicBezTo>
                  <a:pt x="113" y="238"/>
                  <a:pt x="114" y="237"/>
                  <a:pt x="114" y="237"/>
                </a:cubicBezTo>
                <a:cubicBezTo>
                  <a:pt x="115" y="236"/>
                  <a:pt x="115" y="234"/>
                  <a:pt x="115" y="233"/>
                </a:cubicBezTo>
                <a:close/>
                <a:moveTo>
                  <a:pt x="334" y="487"/>
                </a:moveTo>
                <a:cubicBezTo>
                  <a:pt x="333" y="485"/>
                  <a:pt x="332" y="483"/>
                  <a:pt x="331" y="481"/>
                </a:cubicBezTo>
                <a:cubicBezTo>
                  <a:pt x="330" y="481"/>
                  <a:pt x="330" y="481"/>
                  <a:pt x="330" y="481"/>
                </a:cubicBezTo>
                <a:cubicBezTo>
                  <a:pt x="330" y="480"/>
                  <a:pt x="329" y="478"/>
                  <a:pt x="328" y="477"/>
                </a:cubicBezTo>
                <a:cubicBezTo>
                  <a:pt x="328" y="477"/>
                  <a:pt x="328" y="477"/>
                  <a:pt x="328" y="477"/>
                </a:cubicBezTo>
                <a:cubicBezTo>
                  <a:pt x="328" y="476"/>
                  <a:pt x="328" y="476"/>
                  <a:pt x="328" y="476"/>
                </a:cubicBezTo>
                <a:cubicBezTo>
                  <a:pt x="327" y="476"/>
                  <a:pt x="327" y="476"/>
                  <a:pt x="327" y="476"/>
                </a:cubicBezTo>
                <a:cubicBezTo>
                  <a:pt x="327" y="476"/>
                  <a:pt x="327" y="475"/>
                  <a:pt x="327" y="475"/>
                </a:cubicBezTo>
                <a:cubicBezTo>
                  <a:pt x="325" y="474"/>
                  <a:pt x="324" y="473"/>
                  <a:pt x="323" y="472"/>
                </a:cubicBezTo>
                <a:cubicBezTo>
                  <a:pt x="323" y="472"/>
                  <a:pt x="323" y="472"/>
                  <a:pt x="323" y="472"/>
                </a:cubicBezTo>
                <a:cubicBezTo>
                  <a:pt x="321" y="472"/>
                  <a:pt x="320" y="470"/>
                  <a:pt x="319" y="469"/>
                </a:cubicBezTo>
                <a:cubicBezTo>
                  <a:pt x="319" y="469"/>
                  <a:pt x="318" y="469"/>
                  <a:pt x="318" y="468"/>
                </a:cubicBezTo>
                <a:cubicBezTo>
                  <a:pt x="317" y="468"/>
                  <a:pt x="317" y="467"/>
                  <a:pt x="315" y="467"/>
                </a:cubicBezTo>
                <a:cubicBezTo>
                  <a:pt x="315" y="466"/>
                  <a:pt x="313" y="466"/>
                  <a:pt x="312" y="465"/>
                </a:cubicBezTo>
                <a:cubicBezTo>
                  <a:pt x="312" y="465"/>
                  <a:pt x="312" y="465"/>
                  <a:pt x="312" y="465"/>
                </a:cubicBezTo>
                <a:cubicBezTo>
                  <a:pt x="311" y="463"/>
                  <a:pt x="308" y="465"/>
                  <a:pt x="307" y="465"/>
                </a:cubicBezTo>
                <a:cubicBezTo>
                  <a:pt x="307" y="465"/>
                  <a:pt x="307" y="465"/>
                  <a:pt x="307" y="465"/>
                </a:cubicBezTo>
                <a:cubicBezTo>
                  <a:pt x="307" y="465"/>
                  <a:pt x="306" y="465"/>
                  <a:pt x="306" y="465"/>
                </a:cubicBezTo>
                <a:cubicBezTo>
                  <a:pt x="306" y="464"/>
                  <a:pt x="306" y="464"/>
                  <a:pt x="305" y="464"/>
                </a:cubicBezTo>
                <a:cubicBezTo>
                  <a:pt x="305" y="463"/>
                  <a:pt x="304" y="463"/>
                  <a:pt x="303" y="463"/>
                </a:cubicBezTo>
                <a:cubicBezTo>
                  <a:pt x="300" y="463"/>
                  <a:pt x="297" y="463"/>
                  <a:pt x="294" y="463"/>
                </a:cubicBezTo>
                <a:cubicBezTo>
                  <a:pt x="294" y="463"/>
                  <a:pt x="294" y="464"/>
                  <a:pt x="293" y="464"/>
                </a:cubicBezTo>
                <a:cubicBezTo>
                  <a:pt x="290" y="464"/>
                  <a:pt x="290" y="468"/>
                  <a:pt x="289" y="470"/>
                </a:cubicBezTo>
                <a:cubicBezTo>
                  <a:pt x="289" y="470"/>
                  <a:pt x="289" y="470"/>
                  <a:pt x="289" y="471"/>
                </a:cubicBezTo>
                <a:cubicBezTo>
                  <a:pt x="289" y="471"/>
                  <a:pt x="289" y="472"/>
                  <a:pt x="289" y="472"/>
                </a:cubicBezTo>
                <a:cubicBezTo>
                  <a:pt x="287" y="472"/>
                  <a:pt x="287" y="469"/>
                  <a:pt x="285" y="470"/>
                </a:cubicBezTo>
                <a:cubicBezTo>
                  <a:pt x="285" y="470"/>
                  <a:pt x="285" y="470"/>
                  <a:pt x="285" y="470"/>
                </a:cubicBezTo>
                <a:cubicBezTo>
                  <a:pt x="282" y="471"/>
                  <a:pt x="283" y="468"/>
                  <a:pt x="282" y="467"/>
                </a:cubicBezTo>
                <a:cubicBezTo>
                  <a:pt x="282" y="467"/>
                  <a:pt x="282" y="467"/>
                  <a:pt x="282" y="466"/>
                </a:cubicBezTo>
                <a:cubicBezTo>
                  <a:pt x="281" y="466"/>
                  <a:pt x="281" y="465"/>
                  <a:pt x="281" y="465"/>
                </a:cubicBezTo>
                <a:cubicBezTo>
                  <a:pt x="280" y="465"/>
                  <a:pt x="280" y="464"/>
                  <a:pt x="279" y="464"/>
                </a:cubicBezTo>
                <a:cubicBezTo>
                  <a:pt x="278" y="464"/>
                  <a:pt x="277" y="463"/>
                  <a:pt x="277" y="463"/>
                </a:cubicBezTo>
                <a:cubicBezTo>
                  <a:pt x="278" y="462"/>
                  <a:pt x="279" y="462"/>
                  <a:pt x="280" y="462"/>
                </a:cubicBezTo>
                <a:cubicBezTo>
                  <a:pt x="281" y="461"/>
                  <a:pt x="281" y="461"/>
                  <a:pt x="281" y="461"/>
                </a:cubicBezTo>
                <a:cubicBezTo>
                  <a:pt x="281" y="461"/>
                  <a:pt x="281" y="460"/>
                  <a:pt x="282" y="460"/>
                </a:cubicBezTo>
                <a:cubicBezTo>
                  <a:pt x="283" y="460"/>
                  <a:pt x="285" y="459"/>
                  <a:pt x="285" y="458"/>
                </a:cubicBezTo>
                <a:cubicBezTo>
                  <a:pt x="285" y="458"/>
                  <a:pt x="285" y="457"/>
                  <a:pt x="285" y="457"/>
                </a:cubicBezTo>
                <a:cubicBezTo>
                  <a:pt x="286" y="457"/>
                  <a:pt x="286" y="456"/>
                  <a:pt x="287" y="456"/>
                </a:cubicBezTo>
                <a:cubicBezTo>
                  <a:pt x="287" y="456"/>
                  <a:pt x="287" y="456"/>
                  <a:pt x="287" y="456"/>
                </a:cubicBezTo>
                <a:cubicBezTo>
                  <a:pt x="287" y="456"/>
                  <a:pt x="288" y="456"/>
                  <a:pt x="288" y="455"/>
                </a:cubicBezTo>
                <a:cubicBezTo>
                  <a:pt x="288" y="455"/>
                  <a:pt x="288" y="455"/>
                  <a:pt x="288" y="455"/>
                </a:cubicBezTo>
                <a:cubicBezTo>
                  <a:pt x="289" y="454"/>
                  <a:pt x="292" y="455"/>
                  <a:pt x="291" y="452"/>
                </a:cubicBezTo>
                <a:cubicBezTo>
                  <a:pt x="291" y="452"/>
                  <a:pt x="291" y="452"/>
                  <a:pt x="291" y="452"/>
                </a:cubicBezTo>
                <a:cubicBezTo>
                  <a:pt x="291" y="451"/>
                  <a:pt x="292" y="451"/>
                  <a:pt x="292" y="451"/>
                </a:cubicBezTo>
                <a:cubicBezTo>
                  <a:pt x="293" y="447"/>
                  <a:pt x="291" y="445"/>
                  <a:pt x="291" y="441"/>
                </a:cubicBezTo>
                <a:cubicBezTo>
                  <a:pt x="291" y="439"/>
                  <a:pt x="289" y="439"/>
                  <a:pt x="289" y="437"/>
                </a:cubicBezTo>
                <a:cubicBezTo>
                  <a:pt x="290" y="434"/>
                  <a:pt x="288" y="434"/>
                  <a:pt x="288" y="431"/>
                </a:cubicBezTo>
                <a:cubicBezTo>
                  <a:pt x="286" y="429"/>
                  <a:pt x="284" y="428"/>
                  <a:pt x="282" y="427"/>
                </a:cubicBezTo>
                <a:cubicBezTo>
                  <a:pt x="282" y="427"/>
                  <a:pt x="282" y="426"/>
                  <a:pt x="282" y="426"/>
                </a:cubicBezTo>
                <a:cubicBezTo>
                  <a:pt x="281" y="424"/>
                  <a:pt x="280" y="424"/>
                  <a:pt x="279" y="423"/>
                </a:cubicBezTo>
                <a:cubicBezTo>
                  <a:pt x="279" y="423"/>
                  <a:pt x="279" y="423"/>
                  <a:pt x="279" y="423"/>
                </a:cubicBezTo>
                <a:cubicBezTo>
                  <a:pt x="278" y="422"/>
                  <a:pt x="278" y="422"/>
                  <a:pt x="278" y="421"/>
                </a:cubicBezTo>
                <a:cubicBezTo>
                  <a:pt x="277" y="420"/>
                  <a:pt x="276" y="420"/>
                  <a:pt x="276" y="418"/>
                </a:cubicBezTo>
                <a:cubicBezTo>
                  <a:pt x="275" y="418"/>
                  <a:pt x="274" y="417"/>
                  <a:pt x="274" y="416"/>
                </a:cubicBezTo>
                <a:cubicBezTo>
                  <a:pt x="273" y="417"/>
                  <a:pt x="273" y="416"/>
                  <a:pt x="272" y="416"/>
                </a:cubicBezTo>
                <a:cubicBezTo>
                  <a:pt x="269" y="416"/>
                  <a:pt x="267" y="415"/>
                  <a:pt x="265" y="415"/>
                </a:cubicBezTo>
                <a:cubicBezTo>
                  <a:pt x="264" y="415"/>
                  <a:pt x="263" y="415"/>
                  <a:pt x="262" y="415"/>
                </a:cubicBezTo>
                <a:cubicBezTo>
                  <a:pt x="260" y="415"/>
                  <a:pt x="259" y="415"/>
                  <a:pt x="259" y="414"/>
                </a:cubicBezTo>
                <a:cubicBezTo>
                  <a:pt x="259" y="413"/>
                  <a:pt x="261" y="413"/>
                  <a:pt x="262" y="413"/>
                </a:cubicBezTo>
                <a:cubicBezTo>
                  <a:pt x="264" y="413"/>
                  <a:pt x="264" y="414"/>
                  <a:pt x="266" y="414"/>
                </a:cubicBezTo>
                <a:cubicBezTo>
                  <a:pt x="268" y="414"/>
                  <a:pt x="271" y="414"/>
                  <a:pt x="273" y="414"/>
                </a:cubicBezTo>
                <a:cubicBezTo>
                  <a:pt x="273" y="415"/>
                  <a:pt x="274" y="414"/>
                  <a:pt x="275" y="415"/>
                </a:cubicBezTo>
                <a:cubicBezTo>
                  <a:pt x="276" y="416"/>
                  <a:pt x="276" y="417"/>
                  <a:pt x="277" y="418"/>
                </a:cubicBezTo>
                <a:cubicBezTo>
                  <a:pt x="277" y="419"/>
                  <a:pt x="278" y="419"/>
                  <a:pt x="279" y="419"/>
                </a:cubicBezTo>
                <a:cubicBezTo>
                  <a:pt x="279" y="419"/>
                  <a:pt x="278" y="420"/>
                  <a:pt x="279" y="420"/>
                </a:cubicBezTo>
                <a:cubicBezTo>
                  <a:pt x="279" y="420"/>
                  <a:pt x="280" y="420"/>
                  <a:pt x="279" y="421"/>
                </a:cubicBezTo>
                <a:cubicBezTo>
                  <a:pt x="282" y="420"/>
                  <a:pt x="283" y="422"/>
                  <a:pt x="285" y="423"/>
                </a:cubicBezTo>
                <a:cubicBezTo>
                  <a:pt x="284" y="419"/>
                  <a:pt x="287" y="420"/>
                  <a:pt x="287" y="416"/>
                </a:cubicBezTo>
                <a:cubicBezTo>
                  <a:pt x="287" y="415"/>
                  <a:pt x="286" y="414"/>
                  <a:pt x="285" y="413"/>
                </a:cubicBezTo>
                <a:cubicBezTo>
                  <a:pt x="285" y="413"/>
                  <a:pt x="285" y="412"/>
                  <a:pt x="285" y="412"/>
                </a:cubicBezTo>
                <a:cubicBezTo>
                  <a:pt x="285" y="411"/>
                  <a:pt x="285" y="409"/>
                  <a:pt x="284" y="408"/>
                </a:cubicBezTo>
                <a:cubicBezTo>
                  <a:pt x="283" y="408"/>
                  <a:pt x="283" y="408"/>
                  <a:pt x="283" y="407"/>
                </a:cubicBezTo>
                <a:cubicBezTo>
                  <a:pt x="283" y="406"/>
                  <a:pt x="282" y="405"/>
                  <a:pt x="282" y="405"/>
                </a:cubicBezTo>
                <a:cubicBezTo>
                  <a:pt x="282" y="405"/>
                  <a:pt x="282" y="405"/>
                  <a:pt x="282" y="404"/>
                </a:cubicBezTo>
                <a:cubicBezTo>
                  <a:pt x="282" y="402"/>
                  <a:pt x="283" y="399"/>
                  <a:pt x="281" y="398"/>
                </a:cubicBezTo>
                <a:cubicBezTo>
                  <a:pt x="283" y="398"/>
                  <a:pt x="282" y="395"/>
                  <a:pt x="284" y="395"/>
                </a:cubicBezTo>
                <a:cubicBezTo>
                  <a:pt x="283" y="393"/>
                  <a:pt x="288" y="396"/>
                  <a:pt x="287" y="393"/>
                </a:cubicBezTo>
                <a:cubicBezTo>
                  <a:pt x="287" y="393"/>
                  <a:pt x="286" y="393"/>
                  <a:pt x="287" y="392"/>
                </a:cubicBezTo>
                <a:cubicBezTo>
                  <a:pt x="286" y="390"/>
                  <a:pt x="283" y="390"/>
                  <a:pt x="282" y="388"/>
                </a:cubicBezTo>
                <a:cubicBezTo>
                  <a:pt x="281" y="386"/>
                  <a:pt x="280" y="384"/>
                  <a:pt x="279" y="382"/>
                </a:cubicBezTo>
                <a:cubicBezTo>
                  <a:pt x="278" y="377"/>
                  <a:pt x="276" y="374"/>
                  <a:pt x="276" y="370"/>
                </a:cubicBezTo>
                <a:cubicBezTo>
                  <a:pt x="276" y="370"/>
                  <a:pt x="275" y="370"/>
                  <a:pt x="275" y="370"/>
                </a:cubicBezTo>
                <a:cubicBezTo>
                  <a:pt x="275" y="370"/>
                  <a:pt x="275" y="370"/>
                  <a:pt x="275" y="370"/>
                </a:cubicBezTo>
                <a:cubicBezTo>
                  <a:pt x="274" y="368"/>
                  <a:pt x="273" y="368"/>
                  <a:pt x="271" y="366"/>
                </a:cubicBezTo>
                <a:cubicBezTo>
                  <a:pt x="271" y="366"/>
                  <a:pt x="271" y="366"/>
                  <a:pt x="271" y="366"/>
                </a:cubicBezTo>
                <a:cubicBezTo>
                  <a:pt x="270" y="365"/>
                  <a:pt x="269" y="364"/>
                  <a:pt x="267" y="363"/>
                </a:cubicBezTo>
                <a:cubicBezTo>
                  <a:pt x="267" y="363"/>
                  <a:pt x="267" y="362"/>
                  <a:pt x="267" y="362"/>
                </a:cubicBezTo>
                <a:cubicBezTo>
                  <a:pt x="265" y="362"/>
                  <a:pt x="264" y="361"/>
                  <a:pt x="263" y="360"/>
                </a:cubicBezTo>
                <a:cubicBezTo>
                  <a:pt x="263" y="360"/>
                  <a:pt x="263" y="359"/>
                  <a:pt x="263" y="359"/>
                </a:cubicBezTo>
                <a:cubicBezTo>
                  <a:pt x="262" y="357"/>
                  <a:pt x="262" y="356"/>
                  <a:pt x="259" y="357"/>
                </a:cubicBezTo>
                <a:cubicBezTo>
                  <a:pt x="259" y="357"/>
                  <a:pt x="259" y="357"/>
                  <a:pt x="259" y="357"/>
                </a:cubicBezTo>
                <a:cubicBezTo>
                  <a:pt x="258" y="357"/>
                  <a:pt x="258" y="357"/>
                  <a:pt x="258" y="356"/>
                </a:cubicBezTo>
                <a:cubicBezTo>
                  <a:pt x="258" y="355"/>
                  <a:pt x="258" y="354"/>
                  <a:pt x="258" y="353"/>
                </a:cubicBezTo>
                <a:cubicBezTo>
                  <a:pt x="258" y="353"/>
                  <a:pt x="258" y="353"/>
                  <a:pt x="258" y="353"/>
                </a:cubicBezTo>
                <a:cubicBezTo>
                  <a:pt x="259" y="352"/>
                  <a:pt x="257" y="351"/>
                  <a:pt x="257" y="350"/>
                </a:cubicBezTo>
                <a:cubicBezTo>
                  <a:pt x="257" y="350"/>
                  <a:pt x="257" y="350"/>
                  <a:pt x="257" y="350"/>
                </a:cubicBezTo>
                <a:cubicBezTo>
                  <a:pt x="257" y="349"/>
                  <a:pt x="257" y="348"/>
                  <a:pt x="256" y="348"/>
                </a:cubicBezTo>
                <a:cubicBezTo>
                  <a:pt x="256" y="348"/>
                  <a:pt x="256" y="348"/>
                  <a:pt x="256" y="348"/>
                </a:cubicBezTo>
                <a:cubicBezTo>
                  <a:pt x="255" y="347"/>
                  <a:pt x="255" y="347"/>
                  <a:pt x="255" y="346"/>
                </a:cubicBezTo>
                <a:cubicBezTo>
                  <a:pt x="256" y="343"/>
                  <a:pt x="257" y="340"/>
                  <a:pt x="256" y="336"/>
                </a:cubicBezTo>
                <a:cubicBezTo>
                  <a:pt x="256" y="335"/>
                  <a:pt x="254" y="336"/>
                  <a:pt x="254" y="334"/>
                </a:cubicBezTo>
                <a:cubicBezTo>
                  <a:pt x="254" y="333"/>
                  <a:pt x="254" y="332"/>
                  <a:pt x="254" y="331"/>
                </a:cubicBezTo>
                <a:cubicBezTo>
                  <a:pt x="254" y="331"/>
                  <a:pt x="253" y="331"/>
                  <a:pt x="254" y="330"/>
                </a:cubicBezTo>
                <a:cubicBezTo>
                  <a:pt x="253" y="326"/>
                  <a:pt x="252" y="323"/>
                  <a:pt x="253" y="319"/>
                </a:cubicBezTo>
                <a:cubicBezTo>
                  <a:pt x="253" y="319"/>
                  <a:pt x="253" y="319"/>
                  <a:pt x="253" y="319"/>
                </a:cubicBezTo>
                <a:cubicBezTo>
                  <a:pt x="252" y="317"/>
                  <a:pt x="255" y="316"/>
                  <a:pt x="254" y="315"/>
                </a:cubicBezTo>
                <a:cubicBezTo>
                  <a:pt x="254" y="315"/>
                  <a:pt x="254" y="315"/>
                  <a:pt x="254" y="315"/>
                </a:cubicBezTo>
                <a:cubicBezTo>
                  <a:pt x="254" y="313"/>
                  <a:pt x="254" y="311"/>
                  <a:pt x="254" y="309"/>
                </a:cubicBezTo>
                <a:cubicBezTo>
                  <a:pt x="254" y="308"/>
                  <a:pt x="254" y="307"/>
                  <a:pt x="254" y="308"/>
                </a:cubicBezTo>
                <a:cubicBezTo>
                  <a:pt x="254" y="305"/>
                  <a:pt x="254" y="303"/>
                  <a:pt x="254" y="300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55" y="298"/>
                  <a:pt x="253" y="298"/>
                  <a:pt x="252" y="296"/>
                </a:cubicBezTo>
                <a:cubicBezTo>
                  <a:pt x="252" y="296"/>
                  <a:pt x="252" y="296"/>
                  <a:pt x="252" y="296"/>
                </a:cubicBezTo>
                <a:cubicBezTo>
                  <a:pt x="251" y="295"/>
                  <a:pt x="251" y="294"/>
                  <a:pt x="251" y="293"/>
                </a:cubicBezTo>
                <a:cubicBezTo>
                  <a:pt x="251" y="293"/>
                  <a:pt x="251" y="293"/>
                  <a:pt x="251" y="293"/>
                </a:cubicBezTo>
                <a:cubicBezTo>
                  <a:pt x="252" y="290"/>
                  <a:pt x="249" y="291"/>
                  <a:pt x="249" y="290"/>
                </a:cubicBezTo>
                <a:cubicBezTo>
                  <a:pt x="248" y="290"/>
                  <a:pt x="248" y="290"/>
                  <a:pt x="248" y="290"/>
                </a:cubicBezTo>
                <a:cubicBezTo>
                  <a:pt x="245" y="289"/>
                  <a:pt x="245" y="284"/>
                  <a:pt x="244" y="281"/>
                </a:cubicBezTo>
                <a:cubicBezTo>
                  <a:pt x="244" y="281"/>
                  <a:pt x="244" y="280"/>
                  <a:pt x="244" y="280"/>
                </a:cubicBezTo>
                <a:cubicBezTo>
                  <a:pt x="243" y="279"/>
                  <a:pt x="242" y="278"/>
                  <a:pt x="242" y="276"/>
                </a:cubicBezTo>
                <a:cubicBezTo>
                  <a:pt x="240" y="276"/>
                  <a:pt x="239" y="275"/>
                  <a:pt x="238" y="274"/>
                </a:cubicBezTo>
                <a:cubicBezTo>
                  <a:pt x="237" y="274"/>
                  <a:pt x="236" y="274"/>
                  <a:pt x="237" y="273"/>
                </a:cubicBezTo>
                <a:cubicBezTo>
                  <a:pt x="235" y="273"/>
                  <a:pt x="235" y="270"/>
                  <a:pt x="232" y="270"/>
                </a:cubicBezTo>
                <a:cubicBezTo>
                  <a:pt x="232" y="268"/>
                  <a:pt x="229" y="268"/>
                  <a:pt x="229" y="267"/>
                </a:cubicBezTo>
                <a:cubicBezTo>
                  <a:pt x="228" y="266"/>
                  <a:pt x="228" y="265"/>
                  <a:pt x="228" y="264"/>
                </a:cubicBezTo>
                <a:cubicBezTo>
                  <a:pt x="227" y="264"/>
                  <a:pt x="226" y="264"/>
                  <a:pt x="226" y="263"/>
                </a:cubicBezTo>
                <a:cubicBezTo>
                  <a:pt x="224" y="263"/>
                  <a:pt x="223" y="263"/>
                  <a:pt x="221" y="262"/>
                </a:cubicBezTo>
                <a:cubicBezTo>
                  <a:pt x="221" y="263"/>
                  <a:pt x="220" y="263"/>
                  <a:pt x="220" y="264"/>
                </a:cubicBezTo>
                <a:cubicBezTo>
                  <a:pt x="219" y="264"/>
                  <a:pt x="219" y="265"/>
                  <a:pt x="218" y="265"/>
                </a:cubicBezTo>
                <a:cubicBezTo>
                  <a:pt x="216" y="265"/>
                  <a:pt x="216" y="267"/>
                  <a:pt x="213" y="267"/>
                </a:cubicBezTo>
                <a:cubicBezTo>
                  <a:pt x="211" y="265"/>
                  <a:pt x="209" y="264"/>
                  <a:pt x="205" y="264"/>
                </a:cubicBezTo>
                <a:cubicBezTo>
                  <a:pt x="205" y="262"/>
                  <a:pt x="202" y="262"/>
                  <a:pt x="201" y="260"/>
                </a:cubicBezTo>
                <a:cubicBezTo>
                  <a:pt x="200" y="260"/>
                  <a:pt x="198" y="261"/>
                  <a:pt x="197" y="259"/>
                </a:cubicBezTo>
                <a:cubicBezTo>
                  <a:pt x="196" y="260"/>
                  <a:pt x="195" y="260"/>
                  <a:pt x="195" y="259"/>
                </a:cubicBezTo>
                <a:cubicBezTo>
                  <a:pt x="193" y="259"/>
                  <a:pt x="192" y="259"/>
                  <a:pt x="192" y="258"/>
                </a:cubicBezTo>
                <a:cubicBezTo>
                  <a:pt x="191" y="257"/>
                  <a:pt x="191" y="256"/>
                  <a:pt x="192" y="256"/>
                </a:cubicBezTo>
                <a:cubicBezTo>
                  <a:pt x="193" y="256"/>
                  <a:pt x="193" y="257"/>
                  <a:pt x="193" y="258"/>
                </a:cubicBezTo>
                <a:cubicBezTo>
                  <a:pt x="194" y="258"/>
                  <a:pt x="194" y="258"/>
                  <a:pt x="195" y="258"/>
                </a:cubicBezTo>
                <a:cubicBezTo>
                  <a:pt x="195" y="259"/>
                  <a:pt x="198" y="258"/>
                  <a:pt x="199" y="259"/>
                </a:cubicBezTo>
                <a:cubicBezTo>
                  <a:pt x="199" y="259"/>
                  <a:pt x="199" y="259"/>
                  <a:pt x="199" y="259"/>
                </a:cubicBezTo>
                <a:cubicBezTo>
                  <a:pt x="201" y="260"/>
                  <a:pt x="203" y="259"/>
                  <a:pt x="204" y="261"/>
                </a:cubicBezTo>
                <a:cubicBezTo>
                  <a:pt x="206" y="262"/>
                  <a:pt x="206" y="260"/>
                  <a:pt x="208" y="260"/>
                </a:cubicBezTo>
                <a:cubicBezTo>
                  <a:pt x="208" y="262"/>
                  <a:pt x="209" y="260"/>
                  <a:pt x="211" y="260"/>
                </a:cubicBezTo>
                <a:cubicBezTo>
                  <a:pt x="211" y="259"/>
                  <a:pt x="211" y="259"/>
                  <a:pt x="212" y="259"/>
                </a:cubicBezTo>
                <a:cubicBezTo>
                  <a:pt x="212" y="259"/>
                  <a:pt x="212" y="258"/>
                  <a:pt x="213" y="258"/>
                </a:cubicBezTo>
                <a:cubicBezTo>
                  <a:pt x="213" y="257"/>
                  <a:pt x="213" y="256"/>
                  <a:pt x="214" y="256"/>
                </a:cubicBezTo>
                <a:cubicBezTo>
                  <a:pt x="218" y="256"/>
                  <a:pt x="219" y="255"/>
                  <a:pt x="223" y="256"/>
                </a:cubicBezTo>
                <a:cubicBezTo>
                  <a:pt x="226" y="254"/>
                  <a:pt x="234" y="255"/>
                  <a:pt x="231" y="251"/>
                </a:cubicBezTo>
                <a:cubicBezTo>
                  <a:pt x="231" y="251"/>
                  <a:pt x="231" y="251"/>
                  <a:pt x="231" y="251"/>
                </a:cubicBezTo>
                <a:cubicBezTo>
                  <a:pt x="231" y="250"/>
                  <a:pt x="230" y="249"/>
                  <a:pt x="230" y="248"/>
                </a:cubicBezTo>
                <a:cubicBezTo>
                  <a:pt x="229" y="247"/>
                  <a:pt x="227" y="245"/>
                  <a:pt x="226" y="243"/>
                </a:cubicBezTo>
                <a:cubicBezTo>
                  <a:pt x="226" y="243"/>
                  <a:pt x="226" y="242"/>
                  <a:pt x="226" y="241"/>
                </a:cubicBezTo>
                <a:cubicBezTo>
                  <a:pt x="224" y="241"/>
                  <a:pt x="222" y="241"/>
                  <a:pt x="220" y="241"/>
                </a:cubicBezTo>
                <a:cubicBezTo>
                  <a:pt x="218" y="240"/>
                  <a:pt x="214" y="242"/>
                  <a:pt x="214" y="240"/>
                </a:cubicBezTo>
                <a:cubicBezTo>
                  <a:pt x="218" y="240"/>
                  <a:pt x="221" y="238"/>
                  <a:pt x="225" y="239"/>
                </a:cubicBezTo>
                <a:cubicBezTo>
                  <a:pt x="226" y="240"/>
                  <a:pt x="227" y="239"/>
                  <a:pt x="228" y="241"/>
                </a:cubicBezTo>
                <a:cubicBezTo>
                  <a:pt x="228" y="241"/>
                  <a:pt x="229" y="241"/>
                  <a:pt x="229" y="241"/>
                </a:cubicBezTo>
                <a:cubicBezTo>
                  <a:pt x="229" y="241"/>
                  <a:pt x="229" y="241"/>
                  <a:pt x="229" y="241"/>
                </a:cubicBezTo>
                <a:cubicBezTo>
                  <a:pt x="230" y="239"/>
                  <a:pt x="232" y="241"/>
                  <a:pt x="233" y="239"/>
                </a:cubicBezTo>
                <a:cubicBezTo>
                  <a:pt x="233" y="238"/>
                  <a:pt x="233" y="238"/>
                  <a:pt x="233" y="238"/>
                </a:cubicBezTo>
                <a:cubicBezTo>
                  <a:pt x="233" y="238"/>
                  <a:pt x="233" y="238"/>
                  <a:pt x="233" y="238"/>
                </a:cubicBezTo>
                <a:cubicBezTo>
                  <a:pt x="236" y="238"/>
                  <a:pt x="235" y="235"/>
                  <a:pt x="238" y="236"/>
                </a:cubicBezTo>
                <a:cubicBezTo>
                  <a:pt x="239" y="234"/>
                  <a:pt x="239" y="232"/>
                  <a:pt x="241" y="232"/>
                </a:cubicBezTo>
                <a:cubicBezTo>
                  <a:pt x="241" y="229"/>
                  <a:pt x="243" y="229"/>
                  <a:pt x="243" y="226"/>
                </a:cubicBezTo>
                <a:cubicBezTo>
                  <a:pt x="244" y="227"/>
                  <a:pt x="245" y="226"/>
                  <a:pt x="245" y="226"/>
                </a:cubicBezTo>
                <a:cubicBezTo>
                  <a:pt x="245" y="226"/>
                  <a:pt x="245" y="226"/>
                  <a:pt x="245" y="225"/>
                </a:cubicBezTo>
                <a:cubicBezTo>
                  <a:pt x="247" y="225"/>
                  <a:pt x="248" y="224"/>
                  <a:pt x="249" y="223"/>
                </a:cubicBezTo>
                <a:cubicBezTo>
                  <a:pt x="249" y="223"/>
                  <a:pt x="249" y="223"/>
                  <a:pt x="249" y="223"/>
                </a:cubicBezTo>
                <a:cubicBezTo>
                  <a:pt x="250" y="221"/>
                  <a:pt x="250" y="219"/>
                  <a:pt x="252" y="218"/>
                </a:cubicBezTo>
                <a:cubicBezTo>
                  <a:pt x="252" y="218"/>
                  <a:pt x="252" y="218"/>
                  <a:pt x="252" y="218"/>
                </a:cubicBezTo>
                <a:cubicBezTo>
                  <a:pt x="252" y="218"/>
                  <a:pt x="252" y="218"/>
                  <a:pt x="252" y="218"/>
                </a:cubicBezTo>
                <a:cubicBezTo>
                  <a:pt x="253" y="218"/>
                  <a:pt x="253" y="217"/>
                  <a:pt x="254" y="216"/>
                </a:cubicBezTo>
                <a:cubicBezTo>
                  <a:pt x="254" y="216"/>
                  <a:pt x="254" y="216"/>
                  <a:pt x="254" y="216"/>
                </a:cubicBezTo>
                <a:cubicBezTo>
                  <a:pt x="254" y="214"/>
                  <a:pt x="256" y="214"/>
                  <a:pt x="256" y="2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7" y="209"/>
                  <a:pt x="260" y="208"/>
                  <a:pt x="261" y="205"/>
                </a:cubicBezTo>
                <a:cubicBezTo>
                  <a:pt x="261" y="205"/>
                  <a:pt x="261" y="204"/>
                  <a:pt x="261" y="204"/>
                </a:cubicBezTo>
                <a:cubicBezTo>
                  <a:pt x="261" y="202"/>
                  <a:pt x="262" y="201"/>
                  <a:pt x="262" y="198"/>
                </a:cubicBezTo>
                <a:cubicBezTo>
                  <a:pt x="264" y="197"/>
                  <a:pt x="265" y="196"/>
                  <a:pt x="266" y="195"/>
                </a:cubicBezTo>
                <a:cubicBezTo>
                  <a:pt x="266" y="195"/>
                  <a:pt x="266" y="195"/>
                  <a:pt x="267" y="195"/>
                </a:cubicBezTo>
                <a:cubicBezTo>
                  <a:pt x="267" y="193"/>
                  <a:pt x="270" y="193"/>
                  <a:pt x="270" y="192"/>
                </a:cubicBezTo>
                <a:cubicBezTo>
                  <a:pt x="270" y="191"/>
                  <a:pt x="270" y="191"/>
                  <a:pt x="271" y="191"/>
                </a:cubicBezTo>
                <a:cubicBezTo>
                  <a:pt x="271" y="191"/>
                  <a:pt x="271" y="190"/>
                  <a:pt x="272" y="190"/>
                </a:cubicBezTo>
                <a:cubicBezTo>
                  <a:pt x="272" y="186"/>
                  <a:pt x="274" y="185"/>
                  <a:pt x="273" y="182"/>
                </a:cubicBezTo>
                <a:cubicBezTo>
                  <a:pt x="273" y="181"/>
                  <a:pt x="272" y="181"/>
                  <a:pt x="272" y="180"/>
                </a:cubicBezTo>
                <a:cubicBezTo>
                  <a:pt x="272" y="180"/>
                  <a:pt x="272" y="180"/>
                  <a:pt x="272" y="179"/>
                </a:cubicBezTo>
                <a:cubicBezTo>
                  <a:pt x="272" y="176"/>
                  <a:pt x="272" y="174"/>
                  <a:pt x="268" y="174"/>
                </a:cubicBezTo>
                <a:cubicBezTo>
                  <a:pt x="268" y="174"/>
                  <a:pt x="268" y="174"/>
                  <a:pt x="268" y="174"/>
                </a:cubicBezTo>
                <a:cubicBezTo>
                  <a:pt x="267" y="173"/>
                  <a:pt x="266" y="173"/>
                  <a:pt x="265" y="173"/>
                </a:cubicBezTo>
                <a:cubicBezTo>
                  <a:pt x="264" y="173"/>
                  <a:pt x="264" y="173"/>
                  <a:pt x="264" y="173"/>
                </a:cubicBezTo>
                <a:cubicBezTo>
                  <a:pt x="262" y="173"/>
                  <a:pt x="261" y="172"/>
                  <a:pt x="259" y="172"/>
                </a:cubicBezTo>
                <a:cubicBezTo>
                  <a:pt x="259" y="172"/>
                  <a:pt x="258" y="172"/>
                  <a:pt x="258" y="172"/>
                </a:cubicBezTo>
                <a:cubicBezTo>
                  <a:pt x="254" y="173"/>
                  <a:pt x="253" y="171"/>
                  <a:pt x="249" y="171"/>
                </a:cubicBezTo>
                <a:cubicBezTo>
                  <a:pt x="249" y="171"/>
                  <a:pt x="249" y="171"/>
                  <a:pt x="249" y="171"/>
                </a:cubicBezTo>
                <a:cubicBezTo>
                  <a:pt x="249" y="171"/>
                  <a:pt x="249" y="171"/>
                  <a:pt x="249" y="171"/>
                </a:cubicBezTo>
                <a:cubicBezTo>
                  <a:pt x="247" y="169"/>
                  <a:pt x="246" y="168"/>
                  <a:pt x="244" y="168"/>
                </a:cubicBezTo>
                <a:cubicBezTo>
                  <a:pt x="244" y="168"/>
                  <a:pt x="244" y="168"/>
                  <a:pt x="244" y="168"/>
                </a:cubicBezTo>
                <a:cubicBezTo>
                  <a:pt x="243" y="168"/>
                  <a:pt x="243" y="168"/>
                  <a:pt x="242" y="168"/>
                </a:cubicBezTo>
                <a:cubicBezTo>
                  <a:pt x="238" y="168"/>
                  <a:pt x="237" y="166"/>
                  <a:pt x="233" y="167"/>
                </a:cubicBezTo>
                <a:cubicBezTo>
                  <a:pt x="233" y="165"/>
                  <a:pt x="230" y="165"/>
                  <a:pt x="229" y="163"/>
                </a:cubicBezTo>
                <a:cubicBezTo>
                  <a:pt x="221" y="163"/>
                  <a:pt x="216" y="165"/>
                  <a:pt x="210" y="167"/>
                </a:cubicBezTo>
                <a:cubicBezTo>
                  <a:pt x="208" y="167"/>
                  <a:pt x="207" y="167"/>
                  <a:pt x="205" y="167"/>
                </a:cubicBezTo>
                <a:cubicBezTo>
                  <a:pt x="205" y="168"/>
                  <a:pt x="204" y="167"/>
                  <a:pt x="204" y="168"/>
                </a:cubicBezTo>
                <a:cubicBezTo>
                  <a:pt x="204" y="168"/>
                  <a:pt x="203" y="168"/>
                  <a:pt x="203" y="168"/>
                </a:cubicBezTo>
                <a:cubicBezTo>
                  <a:pt x="202" y="169"/>
                  <a:pt x="200" y="169"/>
                  <a:pt x="200" y="170"/>
                </a:cubicBezTo>
                <a:cubicBezTo>
                  <a:pt x="197" y="169"/>
                  <a:pt x="197" y="173"/>
                  <a:pt x="194" y="172"/>
                </a:cubicBezTo>
                <a:cubicBezTo>
                  <a:pt x="194" y="171"/>
                  <a:pt x="192" y="171"/>
                  <a:pt x="192" y="169"/>
                </a:cubicBezTo>
                <a:cubicBezTo>
                  <a:pt x="194" y="170"/>
                  <a:pt x="196" y="170"/>
                  <a:pt x="196" y="168"/>
                </a:cubicBezTo>
                <a:cubicBezTo>
                  <a:pt x="199" y="168"/>
                  <a:pt x="199" y="166"/>
                  <a:pt x="202" y="167"/>
                </a:cubicBezTo>
                <a:cubicBezTo>
                  <a:pt x="202" y="166"/>
                  <a:pt x="203" y="166"/>
                  <a:pt x="204" y="166"/>
                </a:cubicBezTo>
                <a:cubicBezTo>
                  <a:pt x="203" y="165"/>
                  <a:pt x="204" y="164"/>
                  <a:pt x="205" y="164"/>
                </a:cubicBezTo>
                <a:cubicBezTo>
                  <a:pt x="205" y="163"/>
                  <a:pt x="205" y="163"/>
                  <a:pt x="205" y="163"/>
                </a:cubicBezTo>
                <a:cubicBezTo>
                  <a:pt x="206" y="163"/>
                  <a:pt x="206" y="162"/>
                  <a:pt x="206" y="161"/>
                </a:cubicBezTo>
                <a:cubicBezTo>
                  <a:pt x="204" y="161"/>
                  <a:pt x="201" y="161"/>
                  <a:pt x="198" y="161"/>
                </a:cubicBezTo>
                <a:cubicBezTo>
                  <a:pt x="198" y="162"/>
                  <a:pt x="197" y="162"/>
                  <a:pt x="196" y="163"/>
                </a:cubicBezTo>
                <a:cubicBezTo>
                  <a:pt x="196" y="163"/>
                  <a:pt x="195" y="163"/>
                  <a:pt x="194" y="163"/>
                </a:cubicBezTo>
                <a:cubicBezTo>
                  <a:pt x="195" y="161"/>
                  <a:pt x="197" y="159"/>
                  <a:pt x="201" y="160"/>
                </a:cubicBezTo>
                <a:cubicBezTo>
                  <a:pt x="201" y="160"/>
                  <a:pt x="202" y="160"/>
                  <a:pt x="202" y="160"/>
                </a:cubicBezTo>
                <a:cubicBezTo>
                  <a:pt x="202" y="159"/>
                  <a:pt x="203" y="159"/>
                  <a:pt x="204" y="159"/>
                </a:cubicBezTo>
                <a:cubicBezTo>
                  <a:pt x="205" y="159"/>
                  <a:pt x="206" y="161"/>
                  <a:pt x="208" y="160"/>
                </a:cubicBezTo>
                <a:cubicBezTo>
                  <a:pt x="210" y="160"/>
                  <a:pt x="210" y="157"/>
                  <a:pt x="213" y="157"/>
                </a:cubicBezTo>
                <a:cubicBezTo>
                  <a:pt x="213" y="156"/>
                  <a:pt x="213" y="156"/>
                  <a:pt x="213" y="156"/>
                </a:cubicBezTo>
                <a:cubicBezTo>
                  <a:pt x="214" y="154"/>
                  <a:pt x="216" y="153"/>
                  <a:pt x="217" y="151"/>
                </a:cubicBezTo>
                <a:cubicBezTo>
                  <a:pt x="211" y="150"/>
                  <a:pt x="209" y="153"/>
                  <a:pt x="204" y="152"/>
                </a:cubicBezTo>
                <a:cubicBezTo>
                  <a:pt x="204" y="152"/>
                  <a:pt x="203" y="152"/>
                  <a:pt x="203" y="152"/>
                </a:cubicBezTo>
                <a:cubicBezTo>
                  <a:pt x="202" y="152"/>
                  <a:pt x="202" y="150"/>
                  <a:pt x="202" y="150"/>
                </a:cubicBezTo>
                <a:cubicBezTo>
                  <a:pt x="203" y="151"/>
                  <a:pt x="205" y="151"/>
                  <a:pt x="207" y="151"/>
                </a:cubicBezTo>
                <a:cubicBezTo>
                  <a:pt x="208" y="149"/>
                  <a:pt x="209" y="148"/>
                  <a:pt x="211" y="148"/>
                </a:cubicBezTo>
                <a:cubicBezTo>
                  <a:pt x="212" y="147"/>
                  <a:pt x="212" y="145"/>
                  <a:pt x="213" y="144"/>
                </a:cubicBezTo>
                <a:cubicBezTo>
                  <a:pt x="214" y="144"/>
                  <a:pt x="215" y="145"/>
                  <a:pt x="215" y="144"/>
                </a:cubicBezTo>
                <a:cubicBezTo>
                  <a:pt x="216" y="144"/>
                  <a:pt x="218" y="143"/>
                  <a:pt x="218" y="143"/>
                </a:cubicBezTo>
                <a:cubicBezTo>
                  <a:pt x="220" y="142"/>
                  <a:pt x="221" y="142"/>
                  <a:pt x="221" y="141"/>
                </a:cubicBezTo>
                <a:cubicBezTo>
                  <a:pt x="223" y="141"/>
                  <a:pt x="224" y="140"/>
                  <a:pt x="225" y="139"/>
                </a:cubicBezTo>
                <a:cubicBezTo>
                  <a:pt x="225" y="139"/>
                  <a:pt x="226" y="139"/>
                  <a:pt x="226" y="139"/>
                </a:cubicBezTo>
                <a:cubicBezTo>
                  <a:pt x="227" y="138"/>
                  <a:pt x="229" y="139"/>
                  <a:pt x="229" y="137"/>
                </a:cubicBezTo>
                <a:cubicBezTo>
                  <a:pt x="229" y="137"/>
                  <a:pt x="230" y="137"/>
                  <a:pt x="230" y="137"/>
                </a:cubicBezTo>
                <a:cubicBezTo>
                  <a:pt x="230" y="136"/>
                  <a:pt x="231" y="136"/>
                  <a:pt x="231" y="135"/>
                </a:cubicBezTo>
                <a:cubicBezTo>
                  <a:pt x="231" y="135"/>
                  <a:pt x="232" y="134"/>
                  <a:pt x="232" y="134"/>
                </a:cubicBezTo>
                <a:cubicBezTo>
                  <a:pt x="233" y="134"/>
                  <a:pt x="233" y="133"/>
                  <a:pt x="235" y="133"/>
                </a:cubicBezTo>
                <a:cubicBezTo>
                  <a:pt x="235" y="133"/>
                  <a:pt x="235" y="133"/>
                  <a:pt x="236" y="133"/>
                </a:cubicBezTo>
                <a:cubicBezTo>
                  <a:pt x="239" y="133"/>
                  <a:pt x="241" y="131"/>
                  <a:pt x="242" y="128"/>
                </a:cubicBezTo>
                <a:cubicBezTo>
                  <a:pt x="242" y="128"/>
                  <a:pt x="242" y="128"/>
                  <a:pt x="242" y="128"/>
                </a:cubicBezTo>
                <a:cubicBezTo>
                  <a:pt x="242" y="128"/>
                  <a:pt x="242" y="128"/>
                  <a:pt x="242" y="128"/>
                </a:cubicBezTo>
                <a:cubicBezTo>
                  <a:pt x="245" y="128"/>
                  <a:pt x="244" y="125"/>
                  <a:pt x="246" y="123"/>
                </a:cubicBezTo>
                <a:cubicBezTo>
                  <a:pt x="246" y="123"/>
                  <a:pt x="246" y="123"/>
                  <a:pt x="246" y="123"/>
                </a:cubicBezTo>
                <a:cubicBezTo>
                  <a:pt x="246" y="121"/>
                  <a:pt x="243" y="122"/>
                  <a:pt x="243" y="120"/>
                </a:cubicBezTo>
                <a:cubicBezTo>
                  <a:pt x="245" y="120"/>
                  <a:pt x="246" y="118"/>
                  <a:pt x="246" y="116"/>
                </a:cubicBezTo>
                <a:cubicBezTo>
                  <a:pt x="246" y="115"/>
                  <a:pt x="247" y="115"/>
                  <a:pt x="247" y="115"/>
                </a:cubicBezTo>
                <a:cubicBezTo>
                  <a:pt x="247" y="114"/>
                  <a:pt x="247" y="114"/>
                  <a:pt x="247" y="113"/>
                </a:cubicBezTo>
                <a:cubicBezTo>
                  <a:pt x="246" y="113"/>
                  <a:pt x="247" y="112"/>
                  <a:pt x="246" y="111"/>
                </a:cubicBezTo>
                <a:cubicBezTo>
                  <a:pt x="245" y="110"/>
                  <a:pt x="244" y="111"/>
                  <a:pt x="244" y="112"/>
                </a:cubicBezTo>
                <a:cubicBezTo>
                  <a:pt x="242" y="112"/>
                  <a:pt x="241" y="113"/>
                  <a:pt x="240" y="113"/>
                </a:cubicBezTo>
                <a:cubicBezTo>
                  <a:pt x="239" y="112"/>
                  <a:pt x="239" y="109"/>
                  <a:pt x="236" y="110"/>
                </a:cubicBezTo>
                <a:cubicBezTo>
                  <a:pt x="235" y="111"/>
                  <a:pt x="238" y="113"/>
                  <a:pt x="236" y="114"/>
                </a:cubicBezTo>
                <a:cubicBezTo>
                  <a:pt x="233" y="113"/>
                  <a:pt x="233" y="110"/>
                  <a:pt x="229" y="111"/>
                </a:cubicBezTo>
                <a:cubicBezTo>
                  <a:pt x="226" y="110"/>
                  <a:pt x="227" y="114"/>
                  <a:pt x="222" y="113"/>
                </a:cubicBezTo>
                <a:cubicBezTo>
                  <a:pt x="221" y="113"/>
                  <a:pt x="222" y="112"/>
                  <a:pt x="221" y="111"/>
                </a:cubicBezTo>
                <a:cubicBezTo>
                  <a:pt x="221" y="112"/>
                  <a:pt x="221" y="111"/>
                  <a:pt x="221" y="111"/>
                </a:cubicBezTo>
                <a:cubicBezTo>
                  <a:pt x="217" y="111"/>
                  <a:pt x="216" y="109"/>
                  <a:pt x="213" y="110"/>
                </a:cubicBezTo>
                <a:cubicBezTo>
                  <a:pt x="210" y="109"/>
                  <a:pt x="212" y="113"/>
                  <a:pt x="209" y="112"/>
                </a:cubicBezTo>
                <a:cubicBezTo>
                  <a:pt x="209" y="111"/>
                  <a:pt x="209" y="109"/>
                  <a:pt x="207" y="110"/>
                </a:cubicBezTo>
                <a:cubicBezTo>
                  <a:pt x="206" y="110"/>
                  <a:pt x="207" y="113"/>
                  <a:pt x="205" y="112"/>
                </a:cubicBezTo>
                <a:cubicBezTo>
                  <a:pt x="205" y="109"/>
                  <a:pt x="206" y="107"/>
                  <a:pt x="202" y="106"/>
                </a:cubicBezTo>
                <a:cubicBezTo>
                  <a:pt x="199" y="105"/>
                  <a:pt x="200" y="108"/>
                  <a:pt x="198" y="109"/>
                </a:cubicBezTo>
                <a:cubicBezTo>
                  <a:pt x="198" y="110"/>
                  <a:pt x="197" y="110"/>
                  <a:pt x="196" y="111"/>
                </a:cubicBezTo>
                <a:cubicBezTo>
                  <a:pt x="196" y="112"/>
                  <a:pt x="196" y="111"/>
                  <a:pt x="196" y="111"/>
                </a:cubicBezTo>
                <a:cubicBezTo>
                  <a:pt x="196" y="108"/>
                  <a:pt x="199" y="109"/>
                  <a:pt x="198" y="106"/>
                </a:cubicBezTo>
                <a:cubicBezTo>
                  <a:pt x="196" y="105"/>
                  <a:pt x="196" y="103"/>
                  <a:pt x="194" y="102"/>
                </a:cubicBezTo>
                <a:cubicBezTo>
                  <a:pt x="193" y="102"/>
                  <a:pt x="193" y="102"/>
                  <a:pt x="193" y="102"/>
                </a:cubicBezTo>
                <a:cubicBezTo>
                  <a:pt x="190" y="102"/>
                  <a:pt x="191" y="99"/>
                  <a:pt x="188" y="100"/>
                </a:cubicBezTo>
                <a:cubicBezTo>
                  <a:pt x="189" y="101"/>
                  <a:pt x="188" y="101"/>
                  <a:pt x="188" y="101"/>
                </a:cubicBezTo>
                <a:cubicBezTo>
                  <a:pt x="186" y="103"/>
                  <a:pt x="185" y="104"/>
                  <a:pt x="183" y="105"/>
                </a:cubicBezTo>
                <a:cubicBezTo>
                  <a:pt x="183" y="107"/>
                  <a:pt x="183" y="109"/>
                  <a:pt x="183" y="111"/>
                </a:cubicBezTo>
                <a:cubicBezTo>
                  <a:pt x="181" y="110"/>
                  <a:pt x="181" y="111"/>
                  <a:pt x="180" y="111"/>
                </a:cubicBezTo>
                <a:cubicBezTo>
                  <a:pt x="180" y="113"/>
                  <a:pt x="178" y="117"/>
                  <a:pt x="180" y="117"/>
                </a:cubicBezTo>
                <a:cubicBezTo>
                  <a:pt x="181" y="118"/>
                  <a:pt x="181" y="118"/>
                  <a:pt x="182" y="119"/>
                </a:cubicBezTo>
                <a:cubicBezTo>
                  <a:pt x="182" y="119"/>
                  <a:pt x="181" y="119"/>
                  <a:pt x="181" y="120"/>
                </a:cubicBezTo>
                <a:cubicBezTo>
                  <a:pt x="178" y="121"/>
                  <a:pt x="177" y="119"/>
                  <a:pt x="175" y="119"/>
                </a:cubicBezTo>
                <a:cubicBezTo>
                  <a:pt x="175" y="118"/>
                  <a:pt x="174" y="117"/>
                  <a:pt x="173" y="117"/>
                </a:cubicBezTo>
                <a:cubicBezTo>
                  <a:pt x="173" y="117"/>
                  <a:pt x="173" y="116"/>
                  <a:pt x="172" y="116"/>
                </a:cubicBezTo>
                <a:cubicBezTo>
                  <a:pt x="172" y="116"/>
                  <a:pt x="172" y="117"/>
                  <a:pt x="172" y="117"/>
                </a:cubicBezTo>
                <a:cubicBezTo>
                  <a:pt x="171" y="119"/>
                  <a:pt x="171" y="119"/>
                  <a:pt x="172" y="121"/>
                </a:cubicBezTo>
                <a:cubicBezTo>
                  <a:pt x="172" y="122"/>
                  <a:pt x="172" y="121"/>
                  <a:pt x="172" y="122"/>
                </a:cubicBezTo>
                <a:cubicBezTo>
                  <a:pt x="172" y="123"/>
                  <a:pt x="174" y="124"/>
                  <a:pt x="173" y="125"/>
                </a:cubicBezTo>
                <a:cubicBezTo>
                  <a:pt x="173" y="126"/>
                  <a:pt x="173" y="128"/>
                  <a:pt x="173" y="129"/>
                </a:cubicBezTo>
                <a:cubicBezTo>
                  <a:pt x="172" y="129"/>
                  <a:pt x="171" y="128"/>
                  <a:pt x="171" y="127"/>
                </a:cubicBezTo>
                <a:cubicBezTo>
                  <a:pt x="169" y="126"/>
                  <a:pt x="168" y="126"/>
                  <a:pt x="167" y="127"/>
                </a:cubicBezTo>
                <a:cubicBezTo>
                  <a:pt x="167" y="130"/>
                  <a:pt x="169" y="131"/>
                  <a:pt x="169" y="134"/>
                </a:cubicBezTo>
                <a:cubicBezTo>
                  <a:pt x="171" y="134"/>
                  <a:pt x="172" y="136"/>
                  <a:pt x="172" y="138"/>
                </a:cubicBezTo>
                <a:cubicBezTo>
                  <a:pt x="169" y="138"/>
                  <a:pt x="170" y="135"/>
                  <a:pt x="166" y="135"/>
                </a:cubicBezTo>
                <a:cubicBezTo>
                  <a:pt x="166" y="138"/>
                  <a:pt x="168" y="137"/>
                  <a:pt x="168" y="139"/>
                </a:cubicBezTo>
                <a:cubicBezTo>
                  <a:pt x="168" y="140"/>
                  <a:pt x="170" y="142"/>
                  <a:pt x="168" y="143"/>
                </a:cubicBezTo>
                <a:cubicBezTo>
                  <a:pt x="168" y="138"/>
                  <a:pt x="162" y="140"/>
                  <a:pt x="162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60" y="135"/>
                  <a:pt x="159" y="135"/>
                  <a:pt x="158" y="135"/>
                </a:cubicBezTo>
                <a:cubicBezTo>
                  <a:pt x="158" y="137"/>
                  <a:pt x="158" y="139"/>
                  <a:pt x="159" y="140"/>
                </a:cubicBezTo>
                <a:cubicBezTo>
                  <a:pt x="159" y="140"/>
                  <a:pt x="161" y="143"/>
                  <a:pt x="159" y="144"/>
                </a:cubicBezTo>
                <a:cubicBezTo>
                  <a:pt x="156" y="144"/>
                  <a:pt x="157" y="142"/>
                  <a:pt x="157" y="140"/>
                </a:cubicBezTo>
                <a:cubicBezTo>
                  <a:pt x="157" y="138"/>
                  <a:pt x="156" y="138"/>
                  <a:pt x="156" y="136"/>
                </a:cubicBezTo>
                <a:cubicBezTo>
                  <a:pt x="152" y="136"/>
                  <a:pt x="151" y="139"/>
                  <a:pt x="151" y="143"/>
                </a:cubicBezTo>
                <a:cubicBezTo>
                  <a:pt x="151" y="144"/>
                  <a:pt x="153" y="144"/>
                  <a:pt x="155" y="145"/>
                </a:cubicBezTo>
                <a:cubicBezTo>
                  <a:pt x="154" y="147"/>
                  <a:pt x="158" y="147"/>
                  <a:pt x="155" y="148"/>
                </a:cubicBezTo>
                <a:cubicBezTo>
                  <a:pt x="155" y="148"/>
                  <a:pt x="154" y="147"/>
                  <a:pt x="154" y="146"/>
                </a:cubicBezTo>
                <a:cubicBezTo>
                  <a:pt x="152" y="146"/>
                  <a:pt x="152" y="147"/>
                  <a:pt x="151" y="147"/>
                </a:cubicBezTo>
                <a:cubicBezTo>
                  <a:pt x="150" y="148"/>
                  <a:pt x="150" y="149"/>
                  <a:pt x="150" y="151"/>
                </a:cubicBezTo>
                <a:cubicBezTo>
                  <a:pt x="150" y="151"/>
                  <a:pt x="151" y="152"/>
                  <a:pt x="151" y="153"/>
                </a:cubicBezTo>
                <a:cubicBezTo>
                  <a:pt x="152" y="154"/>
                  <a:pt x="153" y="154"/>
                  <a:pt x="153" y="156"/>
                </a:cubicBezTo>
                <a:cubicBezTo>
                  <a:pt x="155" y="156"/>
                  <a:pt x="158" y="155"/>
                  <a:pt x="158" y="158"/>
                </a:cubicBezTo>
                <a:cubicBezTo>
                  <a:pt x="154" y="158"/>
                  <a:pt x="155" y="157"/>
                  <a:pt x="152" y="158"/>
                </a:cubicBezTo>
                <a:cubicBezTo>
                  <a:pt x="151" y="157"/>
                  <a:pt x="151" y="155"/>
                  <a:pt x="150" y="155"/>
                </a:cubicBezTo>
                <a:cubicBezTo>
                  <a:pt x="150" y="153"/>
                  <a:pt x="150" y="152"/>
                  <a:pt x="148" y="152"/>
                </a:cubicBezTo>
                <a:cubicBezTo>
                  <a:pt x="148" y="152"/>
                  <a:pt x="148" y="152"/>
                  <a:pt x="147" y="152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7"/>
                  <a:pt x="145" y="159"/>
                  <a:pt x="146" y="162"/>
                </a:cubicBezTo>
                <a:cubicBezTo>
                  <a:pt x="146" y="163"/>
                  <a:pt x="146" y="163"/>
                  <a:pt x="147" y="163"/>
                </a:cubicBezTo>
                <a:cubicBezTo>
                  <a:pt x="147" y="164"/>
                  <a:pt x="146" y="164"/>
                  <a:pt x="147" y="165"/>
                </a:cubicBezTo>
                <a:cubicBezTo>
                  <a:pt x="147" y="165"/>
                  <a:pt x="148" y="165"/>
                  <a:pt x="147" y="166"/>
                </a:cubicBezTo>
                <a:cubicBezTo>
                  <a:pt x="147" y="166"/>
                  <a:pt x="146" y="166"/>
                  <a:pt x="147" y="167"/>
                </a:cubicBezTo>
                <a:cubicBezTo>
                  <a:pt x="148" y="167"/>
                  <a:pt x="148" y="166"/>
                  <a:pt x="150" y="166"/>
                </a:cubicBezTo>
                <a:cubicBezTo>
                  <a:pt x="150" y="164"/>
                  <a:pt x="151" y="164"/>
                  <a:pt x="153" y="164"/>
                </a:cubicBezTo>
                <a:cubicBezTo>
                  <a:pt x="152" y="165"/>
                  <a:pt x="152" y="166"/>
                  <a:pt x="151" y="166"/>
                </a:cubicBezTo>
                <a:cubicBezTo>
                  <a:pt x="151" y="167"/>
                  <a:pt x="151" y="167"/>
                  <a:pt x="150" y="168"/>
                </a:cubicBezTo>
                <a:cubicBezTo>
                  <a:pt x="149" y="169"/>
                  <a:pt x="147" y="168"/>
                  <a:pt x="147" y="170"/>
                </a:cubicBezTo>
                <a:cubicBezTo>
                  <a:pt x="149" y="170"/>
                  <a:pt x="150" y="171"/>
                  <a:pt x="151" y="171"/>
                </a:cubicBezTo>
                <a:cubicBezTo>
                  <a:pt x="152" y="171"/>
                  <a:pt x="152" y="172"/>
                  <a:pt x="152" y="173"/>
                </a:cubicBezTo>
                <a:cubicBezTo>
                  <a:pt x="153" y="173"/>
                  <a:pt x="153" y="173"/>
                  <a:pt x="153" y="174"/>
                </a:cubicBezTo>
                <a:cubicBezTo>
                  <a:pt x="151" y="174"/>
                  <a:pt x="150" y="173"/>
                  <a:pt x="149" y="173"/>
                </a:cubicBezTo>
                <a:cubicBezTo>
                  <a:pt x="149" y="175"/>
                  <a:pt x="147" y="174"/>
                  <a:pt x="147" y="177"/>
                </a:cubicBezTo>
                <a:cubicBezTo>
                  <a:pt x="146" y="177"/>
                  <a:pt x="146" y="178"/>
                  <a:pt x="146" y="179"/>
                </a:cubicBezTo>
                <a:cubicBezTo>
                  <a:pt x="148" y="179"/>
                  <a:pt x="147" y="181"/>
                  <a:pt x="149" y="181"/>
                </a:cubicBezTo>
                <a:cubicBezTo>
                  <a:pt x="149" y="182"/>
                  <a:pt x="150" y="182"/>
                  <a:pt x="151" y="182"/>
                </a:cubicBezTo>
                <a:cubicBezTo>
                  <a:pt x="151" y="183"/>
                  <a:pt x="151" y="183"/>
                  <a:pt x="150" y="183"/>
                </a:cubicBezTo>
                <a:cubicBezTo>
                  <a:pt x="148" y="183"/>
                  <a:pt x="147" y="181"/>
                  <a:pt x="147" y="180"/>
                </a:cubicBezTo>
                <a:cubicBezTo>
                  <a:pt x="144" y="180"/>
                  <a:pt x="143" y="180"/>
                  <a:pt x="142" y="181"/>
                </a:cubicBezTo>
                <a:cubicBezTo>
                  <a:pt x="141" y="185"/>
                  <a:pt x="146" y="184"/>
                  <a:pt x="145" y="188"/>
                </a:cubicBezTo>
                <a:cubicBezTo>
                  <a:pt x="146" y="189"/>
                  <a:pt x="150" y="187"/>
                  <a:pt x="150" y="189"/>
                </a:cubicBezTo>
                <a:cubicBezTo>
                  <a:pt x="148" y="189"/>
                  <a:pt x="146" y="189"/>
                  <a:pt x="144" y="189"/>
                </a:cubicBezTo>
                <a:cubicBezTo>
                  <a:pt x="143" y="187"/>
                  <a:pt x="142" y="184"/>
                  <a:pt x="139" y="185"/>
                </a:cubicBezTo>
                <a:cubicBezTo>
                  <a:pt x="139" y="185"/>
                  <a:pt x="139" y="186"/>
                  <a:pt x="139" y="185"/>
                </a:cubicBezTo>
                <a:cubicBezTo>
                  <a:pt x="140" y="189"/>
                  <a:pt x="135" y="188"/>
                  <a:pt x="135" y="191"/>
                </a:cubicBezTo>
                <a:cubicBezTo>
                  <a:pt x="136" y="191"/>
                  <a:pt x="137" y="192"/>
                  <a:pt x="139" y="193"/>
                </a:cubicBezTo>
                <a:cubicBezTo>
                  <a:pt x="139" y="193"/>
                  <a:pt x="141" y="193"/>
                  <a:pt x="141" y="194"/>
                </a:cubicBezTo>
                <a:cubicBezTo>
                  <a:pt x="140" y="194"/>
                  <a:pt x="138" y="195"/>
                  <a:pt x="138" y="196"/>
                </a:cubicBezTo>
                <a:cubicBezTo>
                  <a:pt x="137" y="196"/>
                  <a:pt x="137" y="197"/>
                  <a:pt x="137" y="198"/>
                </a:cubicBezTo>
                <a:cubicBezTo>
                  <a:pt x="136" y="198"/>
                  <a:pt x="136" y="198"/>
                  <a:pt x="135" y="198"/>
                </a:cubicBezTo>
                <a:cubicBezTo>
                  <a:pt x="130" y="199"/>
                  <a:pt x="130" y="195"/>
                  <a:pt x="125" y="196"/>
                </a:cubicBezTo>
                <a:cubicBezTo>
                  <a:pt x="125" y="197"/>
                  <a:pt x="125" y="197"/>
                  <a:pt x="125" y="198"/>
                </a:cubicBezTo>
                <a:cubicBezTo>
                  <a:pt x="124" y="198"/>
                  <a:pt x="124" y="198"/>
                  <a:pt x="123" y="199"/>
                </a:cubicBezTo>
                <a:cubicBezTo>
                  <a:pt x="125" y="199"/>
                  <a:pt x="124" y="201"/>
                  <a:pt x="127" y="201"/>
                </a:cubicBezTo>
                <a:cubicBezTo>
                  <a:pt x="127" y="203"/>
                  <a:pt x="130" y="202"/>
                  <a:pt x="130" y="203"/>
                </a:cubicBezTo>
                <a:cubicBezTo>
                  <a:pt x="129" y="206"/>
                  <a:pt x="131" y="207"/>
                  <a:pt x="130" y="210"/>
                </a:cubicBezTo>
                <a:cubicBezTo>
                  <a:pt x="132" y="210"/>
                  <a:pt x="132" y="211"/>
                  <a:pt x="133" y="211"/>
                </a:cubicBezTo>
                <a:cubicBezTo>
                  <a:pt x="133" y="212"/>
                  <a:pt x="134" y="212"/>
                  <a:pt x="135" y="212"/>
                </a:cubicBezTo>
                <a:cubicBezTo>
                  <a:pt x="135" y="213"/>
                  <a:pt x="135" y="213"/>
                  <a:pt x="135" y="214"/>
                </a:cubicBezTo>
                <a:cubicBezTo>
                  <a:pt x="137" y="214"/>
                  <a:pt x="138" y="213"/>
                  <a:pt x="141" y="213"/>
                </a:cubicBezTo>
                <a:cubicBezTo>
                  <a:pt x="142" y="212"/>
                  <a:pt x="142" y="211"/>
                  <a:pt x="143" y="211"/>
                </a:cubicBezTo>
                <a:cubicBezTo>
                  <a:pt x="143" y="210"/>
                  <a:pt x="143" y="210"/>
                  <a:pt x="144" y="210"/>
                </a:cubicBezTo>
                <a:cubicBezTo>
                  <a:pt x="145" y="208"/>
                  <a:pt x="148" y="208"/>
                  <a:pt x="148" y="207"/>
                </a:cubicBezTo>
                <a:cubicBezTo>
                  <a:pt x="150" y="207"/>
                  <a:pt x="151" y="207"/>
                  <a:pt x="151" y="206"/>
                </a:cubicBezTo>
                <a:cubicBezTo>
                  <a:pt x="152" y="206"/>
                  <a:pt x="153" y="206"/>
                  <a:pt x="153" y="207"/>
                </a:cubicBezTo>
                <a:cubicBezTo>
                  <a:pt x="154" y="210"/>
                  <a:pt x="149" y="208"/>
                  <a:pt x="150" y="211"/>
                </a:cubicBezTo>
                <a:cubicBezTo>
                  <a:pt x="147" y="211"/>
                  <a:pt x="148" y="214"/>
                  <a:pt x="146" y="214"/>
                </a:cubicBezTo>
                <a:cubicBezTo>
                  <a:pt x="146" y="217"/>
                  <a:pt x="144" y="217"/>
                  <a:pt x="144" y="219"/>
                </a:cubicBezTo>
                <a:cubicBezTo>
                  <a:pt x="141" y="220"/>
                  <a:pt x="140" y="222"/>
                  <a:pt x="139" y="223"/>
                </a:cubicBezTo>
                <a:cubicBezTo>
                  <a:pt x="138" y="223"/>
                  <a:pt x="138" y="224"/>
                  <a:pt x="138" y="224"/>
                </a:cubicBezTo>
                <a:cubicBezTo>
                  <a:pt x="137" y="226"/>
                  <a:pt x="134" y="226"/>
                  <a:pt x="134" y="229"/>
                </a:cubicBezTo>
                <a:cubicBezTo>
                  <a:pt x="132" y="229"/>
                  <a:pt x="131" y="230"/>
                  <a:pt x="130" y="232"/>
                </a:cubicBezTo>
                <a:cubicBezTo>
                  <a:pt x="129" y="232"/>
                  <a:pt x="127" y="234"/>
                  <a:pt x="130" y="234"/>
                </a:cubicBezTo>
                <a:cubicBezTo>
                  <a:pt x="130" y="233"/>
                  <a:pt x="133" y="234"/>
                  <a:pt x="132" y="232"/>
                </a:cubicBezTo>
                <a:cubicBezTo>
                  <a:pt x="133" y="231"/>
                  <a:pt x="135" y="230"/>
                  <a:pt x="135" y="232"/>
                </a:cubicBezTo>
                <a:cubicBezTo>
                  <a:pt x="136" y="235"/>
                  <a:pt x="133" y="234"/>
                  <a:pt x="133" y="236"/>
                </a:cubicBezTo>
                <a:cubicBezTo>
                  <a:pt x="133" y="238"/>
                  <a:pt x="136" y="237"/>
                  <a:pt x="135" y="240"/>
                </a:cubicBezTo>
                <a:cubicBezTo>
                  <a:pt x="133" y="240"/>
                  <a:pt x="133" y="241"/>
                  <a:pt x="131" y="241"/>
                </a:cubicBezTo>
                <a:cubicBezTo>
                  <a:pt x="131" y="242"/>
                  <a:pt x="130" y="241"/>
                  <a:pt x="130" y="242"/>
                </a:cubicBezTo>
                <a:cubicBezTo>
                  <a:pt x="130" y="242"/>
                  <a:pt x="130" y="243"/>
                  <a:pt x="130" y="243"/>
                </a:cubicBezTo>
                <a:cubicBezTo>
                  <a:pt x="129" y="246"/>
                  <a:pt x="133" y="241"/>
                  <a:pt x="133" y="244"/>
                </a:cubicBezTo>
                <a:cubicBezTo>
                  <a:pt x="131" y="245"/>
                  <a:pt x="129" y="245"/>
                  <a:pt x="128" y="246"/>
                </a:cubicBezTo>
                <a:cubicBezTo>
                  <a:pt x="128" y="247"/>
                  <a:pt x="128" y="248"/>
                  <a:pt x="127" y="248"/>
                </a:cubicBezTo>
                <a:cubicBezTo>
                  <a:pt x="127" y="249"/>
                  <a:pt x="127" y="249"/>
                  <a:pt x="126" y="250"/>
                </a:cubicBezTo>
                <a:cubicBezTo>
                  <a:pt x="125" y="253"/>
                  <a:pt x="127" y="255"/>
                  <a:pt x="127" y="258"/>
                </a:cubicBezTo>
                <a:cubicBezTo>
                  <a:pt x="129" y="259"/>
                  <a:pt x="130" y="254"/>
                  <a:pt x="131" y="257"/>
                </a:cubicBezTo>
                <a:cubicBezTo>
                  <a:pt x="131" y="258"/>
                  <a:pt x="130" y="257"/>
                  <a:pt x="130" y="259"/>
                </a:cubicBezTo>
                <a:cubicBezTo>
                  <a:pt x="129" y="259"/>
                  <a:pt x="128" y="258"/>
                  <a:pt x="128" y="259"/>
                </a:cubicBezTo>
                <a:cubicBezTo>
                  <a:pt x="128" y="259"/>
                  <a:pt x="128" y="259"/>
                  <a:pt x="128" y="259"/>
                </a:cubicBezTo>
                <a:cubicBezTo>
                  <a:pt x="127" y="260"/>
                  <a:pt x="127" y="260"/>
                  <a:pt x="126" y="260"/>
                </a:cubicBezTo>
                <a:cubicBezTo>
                  <a:pt x="126" y="261"/>
                  <a:pt x="126" y="261"/>
                  <a:pt x="125" y="261"/>
                </a:cubicBezTo>
                <a:cubicBezTo>
                  <a:pt x="124" y="261"/>
                  <a:pt x="124" y="262"/>
                  <a:pt x="123" y="262"/>
                </a:cubicBezTo>
                <a:cubicBezTo>
                  <a:pt x="123" y="266"/>
                  <a:pt x="120" y="267"/>
                  <a:pt x="121" y="271"/>
                </a:cubicBezTo>
                <a:cubicBezTo>
                  <a:pt x="120" y="271"/>
                  <a:pt x="120" y="271"/>
                  <a:pt x="120" y="272"/>
                </a:cubicBezTo>
                <a:cubicBezTo>
                  <a:pt x="120" y="272"/>
                  <a:pt x="120" y="273"/>
                  <a:pt x="119" y="273"/>
                </a:cubicBezTo>
                <a:cubicBezTo>
                  <a:pt x="119" y="276"/>
                  <a:pt x="116" y="275"/>
                  <a:pt x="116" y="277"/>
                </a:cubicBezTo>
                <a:cubicBezTo>
                  <a:pt x="116" y="279"/>
                  <a:pt x="114" y="280"/>
                  <a:pt x="114" y="282"/>
                </a:cubicBezTo>
                <a:cubicBezTo>
                  <a:pt x="117" y="282"/>
                  <a:pt x="118" y="283"/>
                  <a:pt x="121" y="284"/>
                </a:cubicBezTo>
                <a:cubicBezTo>
                  <a:pt x="121" y="284"/>
                  <a:pt x="122" y="284"/>
                  <a:pt x="122" y="284"/>
                </a:cubicBezTo>
                <a:cubicBezTo>
                  <a:pt x="123" y="284"/>
                  <a:pt x="123" y="283"/>
                  <a:pt x="123" y="283"/>
                </a:cubicBezTo>
                <a:cubicBezTo>
                  <a:pt x="123" y="282"/>
                  <a:pt x="123" y="282"/>
                  <a:pt x="124" y="282"/>
                </a:cubicBezTo>
                <a:cubicBezTo>
                  <a:pt x="125" y="281"/>
                  <a:pt x="125" y="279"/>
                  <a:pt x="125" y="277"/>
                </a:cubicBezTo>
                <a:cubicBezTo>
                  <a:pt x="125" y="277"/>
                  <a:pt x="124" y="277"/>
                  <a:pt x="125" y="276"/>
                </a:cubicBezTo>
                <a:cubicBezTo>
                  <a:pt x="126" y="275"/>
                  <a:pt x="127" y="273"/>
                  <a:pt x="129" y="272"/>
                </a:cubicBezTo>
                <a:cubicBezTo>
                  <a:pt x="128" y="268"/>
                  <a:pt x="132" y="267"/>
                  <a:pt x="131" y="263"/>
                </a:cubicBezTo>
                <a:cubicBezTo>
                  <a:pt x="133" y="263"/>
                  <a:pt x="133" y="261"/>
                  <a:pt x="134" y="261"/>
                </a:cubicBezTo>
                <a:cubicBezTo>
                  <a:pt x="134" y="261"/>
                  <a:pt x="134" y="260"/>
                  <a:pt x="135" y="260"/>
                </a:cubicBezTo>
                <a:cubicBezTo>
                  <a:pt x="136" y="261"/>
                  <a:pt x="138" y="258"/>
                  <a:pt x="136" y="258"/>
                </a:cubicBezTo>
                <a:cubicBezTo>
                  <a:pt x="136" y="259"/>
                  <a:pt x="135" y="258"/>
                  <a:pt x="135" y="258"/>
                </a:cubicBezTo>
                <a:cubicBezTo>
                  <a:pt x="136" y="255"/>
                  <a:pt x="136" y="253"/>
                  <a:pt x="136" y="250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35" y="248"/>
                  <a:pt x="135" y="247"/>
                  <a:pt x="135" y="245"/>
                </a:cubicBezTo>
                <a:cubicBezTo>
                  <a:pt x="137" y="245"/>
                  <a:pt x="137" y="246"/>
                  <a:pt x="139" y="246"/>
                </a:cubicBezTo>
                <a:cubicBezTo>
                  <a:pt x="139" y="245"/>
                  <a:pt x="140" y="245"/>
                  <a:pt x="140" y="244"/>
                </a:cubicBezTo>
                <a:cubicBezTo>
                  <a:pt x="140" y="244"/>
                  <a:pt x="140" y="244"/>
                  <a:pt x="140" y="243"/>
                </a:cubicBezTo>
                <a:cubicBezTo>
                  <a:pt x="140" y="243"/>
                  <a:pt x="141" y="244"/>
                  <a:pt x="141" y="243"/>
                </a:cubicBezTo>
                <a:cubicBezTo>
                  <a:pt x="141" y="243"/>
                  <a:pt x="141" y="243"/>
                  <a:pt x="141" y="243"/>
                </a:cubicBezTo>
                <a:cubicBezTo>
                  <a:pt x="141" y="242"/>
                  <a:pt x="142" y="243"/>
                  <a:pt x="142" y="243"/>
                </a:cubicBezTo>
                <a:cubicBezTo>
                  <a:pt x="142" y="242"/>
                  <a:pt x="142" y="242"/>
                  <a:pt x="142" y="242"/>
                </a:cubicBezTo>
                <a:cubicBezTo>
                  <a:pt x="142" y="241"/>
                  <a:pt x="143" y="242"/>
                  <a:pt x="143" y="242"/>
                </a:cubicBezTo>
                <a:cubicBezTo>
                  <a:pt x="143" y="241"/>
                  <a:pt x="143" y="241"/>
                  <a:pt x="143" y="241"/>
                </a:cubicBezTo>
                <a:cubicBezTo>
                  <a:pt x="143" y="241"/>
                  <a:pt x="144" y="241"/>
                  <a:pt x="144" y="241"/>
                </a:cubicBezTo>
                <a:cubicBezTo>
                  <a:pt x="144" y="240"/>
                  <a:pt x="144" y="240"/>
                  <a:pt x="145" y="240"/>
                </a:cubicBezTo>
                <a:cubicBezTo>
                  <a:pt x="145" y="240"/>
                  <a:pt x="145" y="240"/>
                  <a:pt x="146" y="240"/>
                </a:cubicBezTo>
                <a:cubicBezTo>
                  <a:pt x="144" y="242"/>
                  <a:pt x="142" y="244"/>
                  <a:pt x="140" y="245"/>
                </a:cubicBezTo>
                <a:cubicBezTo>
                  <a:pt x="140" y="248"/>
                  <a:pt x="138" y="250"/>
                  <a:pt x="139" y="255"/>
                </a:cubicBezTo>
                <a:cubicBezTo>
                  <a:pt x="139" y="257"/>
                  <a:pt x="141" y="256"/>
                  <a:pt x="141" y="258"/>
                </a:cubicBezTo>
                <a:cubicBezTo>
                  <a:pt x="142" y="259"/>
                  <a:pt x="143" y="259"/>
                  <a:pt x="143" y="260"/>
                </a:cubicBezTo>
                <a:cubicBezTo>
                  <a:pt x="143" y="262"/>
                  <a:pt x="143" y="263"/>
                  <a:pt x="144" y="263"/>
                </a:cubicBezTo>
                <a:cubicBezTo>
                  <a:pt x="144" y="265"/>
                  <a:pt x="145" y="265"/>
                  <a:pt x="146" y="265"/>
                </a:cubicBezTo>
                <a:cubicBezTo>
                  <a:pt x="147" y="265"/>
                  <a:pt x="146" y="263"/>
                  <a:pt x="147" y="261"/>
                </a:cubicBezTo>
                <a:cubicBezTo>
                  <a:pt x="146" y="259"/>
                  <a:pt x="145" y="257"/>
                  <a:pt x="146" y="254"/>
                </a:cubicBezTo>
                <a:cubicBezTo>
                  <a:pt x="146" y="253"/>
                  <a:pt x="146" y="252"/>
                  <a:pt x="147" y="251"/>
                </a:cubicBezTo>
                <a:cubicBezTo>
                  <a:pt x="148" y="253"/>
                  <a:pt x="147" y="257"/>
                  <a:pt x="150" y="256"/>
                </a:cubicBezTo>
                <a:cubicBezTo>
                  <a:pt x="151" y="254"/>
                  <a:pt x="152" y="252"/>
                  <a:pt x="153" y="249"/>
                </a:cubicBezTo>
                <a:cubicBezTo>
                  <a:pt x="154" y="249"/>
                  <a:pt x="153" y="248"/>
                  <a:pt x="154" y="247"/>
                </a:cubicBezTo>
                <a:cubicBezTo>
                  <a:pt x="154" y="247"/>
                  <a:pt x="155" y="247"/>
                  <a:pt x="155" y="246"/>
                </a:cubicBezTo>
                <a:cubicBezTo>
                  <a:pt x="155" y="246"/>
                  <a:pt x="155" y="245"/>
                  <a:pt x="155" y="244"/>
                </a:cubicBezTo>
                <a:cubicBezTo>
                  <a:pt x="156" y="244"/>
                  <a:pt x="157" y="244"/>
                  <a:pt x="157" y="244"/>
                </a:cubicBezTo>
                <a:cubicBezTo>
                  <a:pt x="157" y="247"/>
                  <a:pt x="154" y="247"/>
                  <a:pt x="155" y="251"/>
                </a:cubicBezTo>
                <a:cubicBezTo>
                  <a:pt x="156" y="252"/>
                  <a:pt x="158" y="252"/>
                  <a:pt x="159" y="253"/>
                </a:cubicBezTo>
                <a:cubicBezTo>
                  <a:pt x="159" y="255"/>
                  <a:pt x="161" y="254"/>
                  <a:pt x="161" y="257"/>
                </a:cubicBezTo>
                <a:cubicBezTo>
                  <a:pt x="159" y="257"/>
                  <a:pt x="160" y="254"/>
                  <a:pt x="157" y="255"/>
                </a:cubicBezTo>
                <a:cubicBezTo>
                  <a:pt x="158" y="253"/>
                  <a:pt x="155" y="254"/>
                  <a:pt x="155" y="252"/>
                </a:cubicBezTo>
                <a:cubicBezTo>
                  <a:pt x="154" y="252"/>
                  <a:pt x="154" y="252"/>
                  <a:pt x="154" y="252"/>
                </a:cubicBezTo>
                <a:cubicBezTo>
                  <a:pt x="154" y="253"/>
                  <a:pt x="153" y="253"/>
                  <a:pt x="153" y="254"/>
                </a:cubicBezTo>
                <a:cubicBezTo>
                  <a:pt x="153" y="255"/>
                  <a:pt x="153" y="256"/>
                  <a:pt x="152" y="256"/>
                </a:cubicBezTo>
                <a:cubicBezTo>
                  <a:pt x="151" y="257"/>
                  <a:pt x="151" y="258"/>
                  <a:pt x="150" y="259"/>
                </a:cubicBezTo>
                <a:cubicBezTo>
                  <a:pt x="151" y="260"/>
                  <a:pt x="151" y="262"/>
                  <a:pt x="151" y="263"/>
                </a:cubicBezTo>
                <a:cubicBezTo>
                  <a:pt x="150" y="263"/>
                  <a:pt x="150" y="265"/>
                  <a:pt x="149" y="265"/>
                </a:cubicBezTo>
                <a:cubicBezTo>
                  <a:pt x="149" y="266"/>
                  <a:pt x="148" y="266"/>
                  <a:pt x="148" y="267"/>
                </a:cubicBezTo>
                <a:cubicBezTo>
                  <a:pt x="149" y="269"/>
                  <a:pt x="149" y="271"/>
                  <a:pt x="151" y="272"/>
                </a:cubicBezTo>
                <a:cubicBezTo>
                  <a:pt x="150" y="275"/>
                  <a:pt x="153" y="274"/>
                  <a:pt x="153" y="276"/>
                </a:cubicBezTo>
                <a:cubicBezTo>
                  <a:pt x="153" y="278"/>
                  <a:pt x="153" y="280"/>
                  <a:pt x="153" y="282"/>
                </a:cubicBezTo>
                <a:cubicBezTo>
                  <a:pt x="150" y="282"/>
                  <a:pt x="148" y="284"/>
                  <a:pt x="147" y="286"/>
                </a:cubicBezTo>
                <a:cubicBezTo>
                  <a:pt x="146" y="287"/>
                  <a:pt x="146" y="287"/>
                  <a:pt x="146" y="287"/>
                </a:cubicBezTo>
                <a:cubicBezTo>
                  <a:pt x="145" y="289"/>
                  <a:pt x="143" y="290"/>
                  <a:pt x="143" y="292"/>
                </a:cubicBezTo>
                <a:cubicBezTo>
                  <a:pt x="142" y="293"/>
                  <a:pt x="142" y="294"/>
                  <a:pt x="140" y="294"/>
                </a:cubicBezTo>
                <a:cubicBezTo>
                  <a:pt x="140" y="295"/>
                  <a:pt x="140" y="295"/>
                  <a:pt x="139" y="295"/>
                </a:cubicBezTo>
                <a:cubicBezTo>
                  <a:pt x="139" y="296"/>
                  <a:pt x="139" y="296"/>
                  <a:pt x="139" y="296"/>
                </a:cubicBezTo>
                <a:cubicBezTo>
                  <a:pt x="137" y="297"/>
                  <a:pt x="136" y="297"/>
                  <a:pt x="136" y="299"/>
                </a:cubicBezTo>
                <a:cubicBezTo>
                  <a:pt x="136" y="299"/>
                  <a:pt x="136" y="300"/>
                  <a:pt x="135" y="300"/>
                </a:cubicBezTo>
                <a:cubicBezTo>
                  <a:pt x="135" y="301"/>
                  <a:pt x="134" y="303"/>
                  <a:pt x="134" y="305"/>
                </a:cubicBezTo>
                <a:cubicBezTo>
                  <a:pt x="134" y="307"/>
                  <a:pt x="135" y="312"/>
                  <a:pt x="132" y="311"/>
                </a:cubicBezTo>
                <a:cubicBezTo>
                  <a:pt x="132" y="309"/>
                  <a:pt x="132" y="306"/>
                  <a:pt x="132" y="304"/>
                </a:cubicBezTo>
                <a:cubicBezTo>
                  <a:pt x="131" y="304"/>
                  <a:pt x="130" y="304"/>
                  <a:pt x="130" y="304"/>
                </a:cubicBezTo>
                <a:cubicBezTo>
                  <a:pt x="130" y="305"/>
                  <a:pt x="129" y="305"/>
                  <a:pt x="129" y="305"/>
                </a:cubicBezTo>
                <a:cubicBezTo>
                  <a:pt x="127" y="307"/>
                  <a:pt x="128" y="311"/>
                  <a:pt x="128" y="315"/>
                </a:cubicBezTo>
                <a:cubicBezTo>
                  <a:pt x="129" y="315"/>
                  <a:pt x="129" y="317"/>
                  <a:pt x="130" y="318"/>
                </a:cubicBezTo>
                <a:cubicBezTo>
                  <a:pt x="130" y="318"/>
                  <a:pt x="131" y="318"/>
                  <a:pt x="130" y="319"/>
                </a:cubicBezTo>
                <a:cubicBezTo>
                  <a:pt x="130" y="322"/>
                  <a:pt x="132" y="323"/>
                  <a:pt x="132" y="325"/>
                </a:cubicBezTo>
                <a:cubicBezTo>
                  <a:pt x="133" y="325"/>
                  <a:pt x="133" y="326"/>
                  <a:pt x="133" y="327"/>
                </a:cubicBezTo>
                <a:cubicBezTo>
                  <a:pt x="133" y="328"/>
                  <a:pt x="134" y="328"/>
                  <a:pt x="135" y="328"/>
                </a:cubicBezTo>
                <a:cubicBezTo>
                  <a:pt x="137" y="328"/>
                  <a:pt x="135" y="325"/>
                  <a:pt x="135" y="324"/>
                </a:cubicBezTo>
                <a:cubicBezTo>
                  <a:pt x="135" y="322"/>
                  <a:pt x="134" y="318"/>
                  <a:pt x="136" y="318"/>
                </a:cubicBezTo>
                <a:cubicBezTo>
                  <a:pt x="136" y="318"/>
                  <a:pt x="136" y="317"/>
                  <a:pt x="137" y="317"/>
                </a:cubicBezTo>
                <a:cubicBezTo>
                  <a:pt x="137" y="317"/>
                  <a:pt x="137" y="317"/>
                  <a:pt x="138" y="317"/>
                </a:cubicBezTo>
                <a:cubicBezTo>
                  <a:pt x="140" y="317"/>
                  <a:pt x="140" y="319"/>
                  <a:pt x="142" y="320"/>
                </a:cubicBezTo>
                <a:cubicBezTo>
                  <a:pt x="142" y="321"/>
                  <a:pt x="144" y="322"/>
                  <a:pt x="144" y="323"/>
                </a:cubicBezTo>
                <a:cubicBezTo>
                  <a:pt x="144" y="324"/>
                  <a:pt x="146" y="323"/>
                  <a:pt x="146" y="325"/>
                </a:cubicBezTo>
                <a:cubicBezTo>
                  <a:pt x="146" y="327"/>
                  <a:pt x="147" y="330"/>
                  <a:pt x="150" y="330"/>
                </a:cubicBezTo>
                <a:cubicBezTo>
                  <a:pt x="153" y="329"/>
                  <a:pt x="153" y="326"/>
                  <a:pt x="154" y="324"/>
                </a:cubicBezTo>
                <a:cubicBezTo>
                  <a:pt x="153" y="323"/>
                  <a:pt x="153" y="322"/>
                  <a:pt x="152" y="322"/>
                </a:cubicBezTo>
                <a:cubicBezTo>
                  <a:pt x="151" y="322"/>
                  <a:pt x="151" y="321"/>
                  <a:pt x="151" y="320"/>
                </a:cubicBezTo>
                <a:cubicBezTo>
                  <a:pt x="151" y="318"/>
                  <a:pt x="152" y="317"/>
                  <a:pt x="154" y="317"/>
                </a:cubicBezTo>
                <a:cubicBezTo>
                  <a:pt x="154" y="319"/>
                  <a:pt x="155" y="319"/>
                  <a:pt x="155" y="321"/>
                </a:cubicBezTo>
                <a:cubicBezTo>
                  <a:pt x="158" y="321"/>
                  <a:pt x="159" y="323"/>
                  <a:pt x="160" y="325"/>
                </a:cubicBezTo>
                <a:cubicBezTo>
                  <a:pt x="160" y="325"/>
                  <a:pt x="161" y="325"/>
                  <a:pt x="162" y="325"/>
                </a:cubicBezTo>
                <a:cubicBezTo>
                  <a:pt x="162" y="326"/>
                  <a:pt x="162" y="325"/>
                  <a:pt x="163" y="325"/>
                </a:cubicBezTo>
                <a:cubicBezTo>
                  <a:pt x="163" y="326"/>
                  <a:pt x="162" y="326"/>
                  <a:pt x="163" y="326"/>
                </a:cubicBezTo>
                <a:cubicBezTo>
                  <a:pt x="163" y="327"/>
                  <a:pt x="165" y="327"/>
                  <a:pt x="166" y="327"/>
                </a:cubicBezTo>
                <a:cubicBezTo>
                  <a:pt x="167" y="327"/>
                  <a:pt x="169" y="327"/>
                  <a:pt x="169" y="326"/>
                </a:cubicBezTo>
                <a:cubicBezTo>
                  <a:pt x="170" y="326"/>
                  <a:pt x="170" y="326"/>
                  <a:pt x="171" y="325"/>
                </a:cubicBezTo>
                <a:cubicBezTo>
                  <a:pt x="170" y="325"/>
                  <a:pt x="170" y="324"/>
                  <a:pt x="171" y="324"/>
                </a:cubicBezTo>
                <a:cubicBezTo>
                  <a:pt x="171" y="323"/>
                  <a:pt x="172" y="323"/>
                  <a:pt x="172" y="323"/>
                </a:cubicBezTo>
                <a:cubicBezTo>
                  <a:pt x="174" y="323"/>
                  <a:pt x="174" y="323"/>
                  <a:pt x="175" y="324"/>
                </a:cubicBezTo>
                <a:cubicBezTo>
                  <a:pt x="176" y="324"/>
                  <a:pt x="177" y="323"/>
                  <a:pt x="177" y="325"/>
                </a:cubicBezTo>
                <a:cubicBezTo>
                  <a:pt x="179" y="325"/>
                  <a:pt x="180" y="324"/>
                  <a:pt x="181" y="324"/>
                </a:cubicBezTo>
                <a:cubicBezTo>
                  <a:pt x="182" y="321"/>
                  <a:pt x="180" y="322"/>
                  <a:pt x="180" y="320"/>
                </a:cubicBezTo>
                <a:cubicBezTo>
                  <a:pt x="181" y="320"/>
                  <a:pt x="180" y="318"/>
                  <a:pt x="180" y="317"/>
                </a:cubicBezTo>
                <a:cubicBezTo>
                  <a:pt x="181" y="318"/>
                  <a:pt x="182" y="318"/>
                  <a:pt x="182" y="319"/>
                </a:cubicBezTo>
                <a:cubicBezTo>
                  <a:pt x="183" y="319"/>
                  <a:pt x="185" y="319"/>
                  <a:pt x="185" y="320"/>
                </a:cubicBezTo>
                <a:cubicBezTo>
                  <a:pt x="187" y="320"/>
                  <a:pt x="188" y="322"/>
                  <a:pt x="190" y="321"/>
                </a:cubicBezTo>
                <a:cubicBezTo>
                  <a:pt x="191" y="322"/>
                  <a:pt x="192" y="322"/>
                  <a:pt x="192" y="324"/>
                </a:cubicBezTo>
                <a:cubicBezTo>
                  <a:pt x="190" y="323"/>
                  <a:pt x="190" y="325"/>
                  <a:pt x="188" y="325"/>
                </a:cubicBezTo>
                <a:cubicBezTo>
                  <a:pt x="188" y="326"/>
                  <a:pt x="187" y="327"/>
                  <a:pt x="186" y="327"/>
                </a:cubicBezTo>
                <a:cubicBezTo>
                  <a:pt x="186" y="328"/>
                  <a:pt x="186" y="330"/>
                  <a:pt x="186" y="331"/>
                </a:cubicBezTo>
                <a:cubicBezTo>
                  <a:pt x="184" y="332"/>
                  <a:pt x="182" y="333"/>
                  <a:pt x="181" y="335"/>
                </a:cubicBezTo>
                <a:cubicBezTo>
                  <a:pt x="180" y="336"/>
                  <a:pt x="179" y="336"/>
                  <a:pt x="180" y="338"/>
                </a:cubicBezTo>
                <a:cubicBezTo>
                  <a:pt x="178" y="338"/>
                  <a:pt x="178" y="339"/>
                  <a:pt x="177" y="339"/>
                </a:cubicBezTo>
                <a:cubicBezTo>
                  <a:pt x="177" y="342"/>
                  <a:pt x="174" y="343"/>
                  <a:pt x="174" y="346"/>
                </a:cubicBezTo>
                <a:cubicBezTo>
                  <a:pt x="175" y="347"/>
                  <a:pt x="175" y="348"/>
                  <a:pt x="175" y="350"/>
                </a:cubicBezTo>
                <a:cubicBezTo>
                  <a:pt x="176" y="350"/>
                  <a:pt x="177" y="351"/>
                  <a:pt x="177" y="351"/>
                </a:cubicBezTo>
                <a:cubicBezTo>
                  <a:pt x="178" y="353"/>
                  <a:pt x="178" y="356"/>
                  <a:pt x="179" y="358"/>
                </a:cubicBezTo>
                <a:cubicBezTo>
                  <a:pt x="179" y="359"/>
                  <a:pt x="178" y="359"/>
                  <a:pt x="178" y="361"/>
                </a:cubicBezTo>
                <a:cubicBezTo>
                  <a:pt x="178" y="361"/>
                  <a:pt x="179" y="362"/>
                  <a:pt x="179" y="362"/>
                </a:cubicBezTo>
                <a:cubicBezTo>
                  <a:pt x="179" y="363"/>
                  <a:pt x="179" y="363"/>
                  <a:pt x="179" y="364"/>
                </a:cubicBezTo>
                <a:cubicBezTo>
                  <a:pt x="182" y="365"/>
                  <a:pt x="182" y="360"/>
                  <a:pt x="184" y="363"/>
                </a:cubicBezTo>
                <a:cubicBezTo>
                  <a:pt x="184" y="365"/>
                  <a:pt x="183" y="366"/>
                  <a:pt x="181" y="366"/>
                </a:cubicBezTo>
                <a:cubicBezTo>
                  <a:pt x="181" y="368"/>
                  <a:pt x="181" y="370"/>
                  <a:pt x="181" y="372"/>
                </a:cubicBezTo>
                <a:cubicBezTo>
                  <a:pt x="184" y="373"/>
                  <a:pt x="184" y="370"/>
                  <a:pt x="186" y="370"/>
                </a:cubicBezTo>
                <a:cubicBezTo>
                  <a:pt x="187" y="369"/>
                  <a:pt x="187" y="367"/>
                  <a:pt x="188" y="366"/>
                </a:cubicBezTo>
                <a:cubicBezTo>
                  <a:pt x="188" y="368"/>
                  <a:pt x="188" y="369"/>
                  <a:pt x="188" y="370"/>
                </a:cubicBezTo>
                <a:cubicBezTo>
                  <a:pt x="191" y="370"/>
                  <a:pt x="195" y="369"/>
                  <a:pt x="195" y="373"/>
                </a:cubicBezTo>
                <a:cubicBezTo>
                  <a:pt x="194" y="373"/>
                  <a:pt x="195" y="374"/>
                  <a:pt x="195" y="375"/>
                </a:cubicBezTo>
                <a:cubicBezTo>
                  <a:pt x="195" y="375"/>
                  <a:pt x="194" y="374"/>
                  <a:pt x="194" y="375"/>
                </a:cubicBezTo>
                <a:cubicBezTo>
                  <a:pt x="194" y="375"/>
                  <a:pt x="193" y="376"/>
                  <a:pt x="193" y="376"/>
                </a:cubicBezTo>
                <a:cubicBezTo>
                  <a:pt x="192" y="377"/>
                  <a:pt x="192" y="377"/>
                  <a:pt x="191" y="377"/>
                </a:cubicBezTo>
                <a:cubicBezTo>
                  <a:pt x="191" y="377"/>
                  <a:pt x="191" y="378"/>
                  <a:pt x="190" y="378"/>
                </a:cubicBezTo>
                <a:cubicBezTo>
                  <a:pt x="190" y="379"/>
                  <a:pt x="190" y="380"/>
                  <a:pt x="190" y="382"/>
                </a:cubicBezTo>
                <a:cubicBezTo>
                  <a:pt x="189" y="381"/>
                  <a:pt x="190" y="382"/>
                  <a:pt x="189" y="383"/>
                </a:cubicBezTo>
                <a:cubicBezTo>
                  <a:pt x="189" y="383"/>
                  <a:pt x="188" y="382"/>
                  <a:pt x="188" y="383"/>
                </a:cubicBezTo>
                <a:cubicBezTo>
                  <a:pt x="187" y="383"/>
                  <a:pt x="188" y="386"/>
                  <a:pt x="187" y="386"/>
                </a:cubicBezTo>
                <a:cubicBezTo>
                  <a:pt x="184" y="385"/>
                  <a:pt x="185" y="385"/>
                  <a:pt x="182" y="386"/>
                </a:cubicBezTo>
                <a:cubicBezTo>
                  <a:pt x="182" y="388"/>
                  <a:pt x="181" y="389"/>
                  <a:pt x="180" y="391"/>
                </a:cubicBezTo>
                <a:cubicBezTo>
                  <a:pt x="181" y="393"/>
                  <a:pt x="184" y="393"/>
                  <a:pt x="184" y="395"/>
                </a:cubicBezTo>
                <a:cubicBezTo>
                  <a:pt x="186" y="395"/>
                  <a:pt x="187" y="396"/>
                  <a:pt x="188" y="398"/>
                </a:cubicBezTo>
                <a:cubicBezTo>
                  <a:pt x="184" y="397"/>
                  <a:pt x="184" y="399"/>
                  <a:pt x="182" y="399"/>
                </a:cubicBezTo>
                <a:cubicBezTo>
                  <a:pt x="179" y="399"/>
                  <a:pt x="179" y="401"/>
                  <a:pt x="178" y="401"/>
                </a:cubicBezTo>
                <a:cubicBezTo>
                  <a:pt x="178" y="403"/>
                  <a:pt x="177" y="403"/>
                  <a:pt x="177" y="405"/>
                </a:cubicBezTo>
                <a:cubicBezTo>
                  <a:pt x="177" y="407"/>
                  <a:pt x="178" y="408"/>
                  <a:pt x="179" y="409"/>
                </a:cubicBezTo>
                <a:cubicBezTo>
                  <a:pt x="178" y="413"/>
                  <a:pt x="180" y="414"/>
                  <a:pt x="180" y="417"/>
                </a:cubicBezTo>
                <a:cubicBezTo>
                  <a:pt x="181" y="418"/>
                  <a:pt x="183" y="418"/>
                  <a:pt x="183" y="419"/>
                </a:cubicBezTo>
                <a:cubicBezTo>
                  <a:pt x="184" y="419"/>
                  <a:pt x="186" y="419"/>
                  <a:pt x="186" y="420"/>
                </a:cubicBezTo>
                <a:cubicBezTo>
                  <a:pt x="184" y="422"/>
                  <a:pt x="183" y="420"/>
                  <a:pt x="180" y="420"/>
                </a:cubicBezTo>
                <a:cubicBezTo>
                  <a:pt x="180" y="416"/>
                  <a:pt x="177" y="415"/>
                  <a:pt x="177" y="410"/>
                </a:cubicBezTo>
                <a:cubicBezTo>
                  <a:pt x="177" y="410"/>
                  <a:pt x="175" y="410"/>
                  <a:pt x="175" y="410"/>
                </a:cubicBezTo>
                <a:cubicBezTo>
                  <a:pt x="175" y="410"/>
                  <a:pt x="175" y="411"/>
                  <a:pt x="175" y="411"/>
                </a:cubicBezTo>
                <a:cubicBezTo>
                  <a:pt x="175" y="411"/>
                  <a:pt x="174" y="411"/>
                  <a:pt x="173" y="411"/>
                </a:cubicBezTo>
                <a:cubicBezTo>
                  <a:pt x="173" y="412"/>
                  <a:pt x="173" y="413"/>
                  <a:pt x="172" y="414"/>
                </a:cubicBezTo>
                <a:cubicBezTo>
                  <a:pt x="172" y="414"/>
                  <a:pt x="172" y="414"/>
                  <a:pt x="172" y="415"/>
                </a:cubicBezTo>
                <a:cubicBezTo>
                  <a:pt x="171" y="416"/>
                  <a:pt x="173" y="417"/>
                  <a:pt x="172" y="418"/>
                </a:cubicBezTo>
                <a:cubicBezTo>
                  <a:pt x="173" y="418"/>
                  <a:pt x="173" y="418"/>
                  <a:pt x="173" y="419"/>
                </a:cubicBezTo>
                <a:cubicBezTo>
                  <a:pt x="173" y="419"/>
                  <a:pt x="172" y="419"/>
                  <a:pt x="172" y="418"/>
                </a:cubicBezTo>
                <a:cubicBezTo>
                  <a:pt x="171" y="418"/>
                  <a:pt x="171" y="417"/>
                  <a:pt x="171" y="416"/>
                </a:cubicBezTo>
                <a:cubicBezTo>
                  <a:pt x="170" y="416"/>
                  <a:pt x="169" y="415"/>
                  <a:pt x="169" y="415"/>
                </a:cubicBezTo>
                <a:cubicBezTo>
                  <a:pt x="168" y="415"/>
                  <a:pt x="167" y="414"/>
                  <a:pt x="167" y="414"/>
                </a:cubicBezTo>
                <a:cubicBezTo>
                  <a:pt x="163" y="414"/>
                  <a:pt x="158" y="414"/>
                  <a:pt x="154" y="414"/>
                </a:cubicBezTo>
                <a:cubicBezTo>
                  <a:pt x="152" y="413"/>
                  <a:pt x="151" y="412"/>
                  <a:pt x="148" y="412"/>
                </a:cubicBezTo>
                <a:cubicBezTo>
                  <a:pt x="148" y="413"/>
                  <a:pt x="148" y="414"/>
                  <a:pt x="147" y="415"/>
                </a:cubicBezTo>
                <a:cubicBezTo>
                  <a:pt x="147" y="412"/>
                  <a:pt x="145" y="415"/>
                  <a:pt x="143" y="415"/>
                </a:cubicBezTo>
                <a:cubicBezTo>
                  <a:pt x="140" y="415"/>
                  <a:pt x="141" y="413"/>
                  <a:pt x="139" y="414"/>
                </a:cubicBezTo>
                <a:cubicBezTo>
                  <a:pt x="138" y="415"/>
                  <a:pt x="137" y="414"/>
                  <a:pt x="137" y="415"/>
                </a:cubicBezTo>
                <a:cubicBezTo>
                  <a:pt x="137" y="415"/>
                  <a:pt x="136" y="415"/>
                  <a:pt x="136" y="416"/>
                </a:cubicBezTo>
                <a:cubicBezTo>
                  <a:pt x="136" y="417"/>
                  <a:pt x="135" y="418"/>
                  <a:pt x="134" y="418"/>
                </a:cubicBezTo>
                <a:cubicBezTo>
                  <a:pt x="133" y="419"/>
                  <a:pt x="131" y="419"/>
                  <a:pt x="129" y="419"/>
                </a:cubicBezTo>
                <a:cubicBezTo>
                  <a:pt x="129" y="422"/>
                  <a:pt x="128" y="425"/>
                  <a:pt x="126" y="425"/>
                </a:cubicBezTo>
                <a:cubicBezTo>
                  <a:pt x="126" y="426"/>
                  <a:pt x="126" y="426"/>
                  <a:pt x="125" y="426"/>
                </a:cubicBezTo>
                <a:cubicBezTo>
                  <a:pt x="123" y="428"/>
                  <a:pt x="119" y="428"/>
                  <a:pt x="116" y="429"/>
                </a:cubicBezTo>
                <a:cubicBezTo>
                  <a:pt x="115" y="432"/>
                  <a:pt x="111" y="433"/>
                  <a:pt x="110" y="437"/>
                </a:cubicBezTo>
                <a:cubicBezTo>
                  <a:pt x="114" y="436"/>
                  <a:pt x="116" y="438"/>
                  <a:pt x="120" y="438"/>
                </a:cubicBezTo>
                <a:cubicBezTo>
                  <a:pt x="121" y="437"/>
                  <a:pt x="123" y="437"/>
                  <a:pt x="124" y="435"/>
                </a:cubicBezTo>
                <a:cubicBezTo>
                  <a:pt x="126" y="435"/>
                  <a:pt x="126" y="433"/>
                  <a:pt x="129" y="433"/>
                </a:cubicBezTo>
                <a:cubicBezTo>
                  <a:pt x="130" y="434"/>
                  <a:pt x="131" y="434"/>
                  <a:pt x="132" y="434"/>
                </a:cubicBezTo>
                <a:cubicBezTo>
                  <a:pt x="133" y="434"/>
                  <a:pt x="133" y="435"/>
                  <a:pt x="132" y="435"/>
                </a:cubicBezTo>
                <a:cubicBezTo>
                  <a:pt x="132" y="437"/>
                  <a:pt x="131" y="437"/>
                  <a:pt x="131" y="439"/>
                </a:cubicBezTo>
                <a:cubicBezTo>
                  <a:pt x="131" y="439"/>
                  <a:pt x="131" y="440"/>
                  <a:pt x="131" y="441"/>
                </a:cubicBezTo>
                <a:cubicBezTo>
                  <a:pt x="131" y="441"/>
                  <a:pt x="131" y="441"/>
                  <a:pt x="131" y="441"/>
                </a:cubicBezTo>
                <a:cubicBezTo>
                  <a:pt x="132" y="441"/>
                  <a:pt x="132" y="442"/>
                  <a:pt x="132" y="442"/>
                </a:cubicBezTo>
                <a:cubicBezTo>
                  <a:pt x="132" y="444"/>
                  <a:pt x="137" y="445"/>
                  <a:pt x="134" y="447"/>
                </a:cubicBezTo>
                <a:cubicBezTo>
                  <a:pt x="134" y="447"/>
                  <a:pt x="133" y="447"/>
                  <a:pt x="133" y="447"/>
                </a:cubicBezTo>
                <a:cubicBezTo>
                  <a:pt x="132" y="447"/>
                  <a:pt x="132" y="448"/>
                  <a:pt x="130" y="449"/>
                </a:cubicBezTo>
                <a:cubicBezTo>
                  <a:pt x="129" y="449"/>
                  <a:pt x="129" y="450"/>
                  <a:pt x="129" y="451"/>
                </a:cubicBezTo>
                <a:cubicBezTo>
                  <a:pt x="128" y="454"/>
                  <a:pt x="131" y="454"/>
                  <a:pt x="130" y="457"/>
                </a:cubicBezTo>
                <a:cubicBezTo>
                  <a:pt x="130" y="458"/>
                  <a:pt x="129" y="458"/>
                  <a:pt x="129" y="459"/>
                </a:cubicBezTo>
                <a:cubicBezTo>
                  <a:pt x="127" y="459"/>
                  <a:pt x="128" y="462"/>
                  <a:pt x="127" y="462"/>
                </a:cubicBezTo>
                <a:cubicBezTo>
                  <a:pt x="127" y="463"/>
                  <a:pt x="126" y="464"/>
                  <a:pt x="125" y="465"/>
                </a:cubicBezTo>
                <a:cubicBezTo>
                  <a:pt x="125" y="466"/>
                  <a:pt x="124" y="466"/>
                  <a:pt x="124" y="467"/>
                </a:cubicBezTo>
                <a:cubicBezTo>
                  <a:pt x="122" y="467"/>
                  <a:pt x="123" y="470"/>
                  <a:pt x="120" y="469"/>
                </a:cubicBezTo>
                <a:cubicBezTo>
                  <a:pt x="118" y="469"/>
                  <a:pt x="119" y="471"/>
                  <a:pt x="116" y="471"/>
                </a:cubicBezTo>
                <a:cubicBezTo>
                  <a:pt x="116" y="471"/>
                  <a:pt x="116" y="472"/>
                  <a:pt x="115" y="472"/>
                </a:cubicBezTo>
                <a:cubicBezTo>
                  <a:pt x="114" y="472"/>
                  <a:pt x="114" y="472"/>
                  <a:pt x="113" y="472"/>
                </a:cubicBezTo>
                <a:cubicBezTo>
                  <a:pt x="113" y="473"/>
                  <a:pt x="111" y="472"/>
                  <a:pt x="111" y="473"/>
                </a:cubicBezTo>
                <a:cubicBezTo>
                  <a:pt x="111" y="473"/>
                  <a:pt x="111" y="473"/>
                  <a:pt x="111" y="474"/>
                </a:cubicBezTo>
                <a:cubicBezTo>
                  <a:pt x="110" y="474"/>
                  <a:pt x="109" y="474"/>
                  <a:pt x="108" y="474"/>
                </a:cubicBezTo>
                <a:cubicBezTo>
                  <a:pt x="106" y="474"/>
                  <a:pt x="104" y="474"/>
                  <a:pt x="102" y="474"/>
                </a:cubicBezTo>
                <a:cubicBezTo>
                  <a:pt x="101" y="475"/>
                  <a:pt x="101" y="475"/>
                  <a:pt x="100" y="475"/>
                </a:cubicBezTo>
                <a:cubicBezTo>
                  <a:pt x="100" y="476"/>
                  <a:pt x="100" y="476"/>
                  <a:pt x="99" y="476"/>
                </a:cubicBezTo>
                <a:cubicBezTo>
                  <a:pt x="97" y="477"/>
                  <a:pt x="96" y="479"/>
                  <a:pt x="93" y="479"/>
                </a:cubicBezTo>
                <a:cubicBezTo>
                  <a:pt x="92" y="479"/>
                  <a:pt x="92" y="478"/>
                  <a:pt x="92" y="477"/>
                </a:cubicBezTo>
                <a:cubicBezTo>
                  <a:pt x="91" y="477"/>
                  <a:pt x="90" y="477"/>
                  <a:pt x="89" y="477"/>
                </a:cubicBezTo>
                <a:cubicBezTo>
                  <a:pt x="88" y="477"/>
                  <a:pt x="89" y="480"/>
                  <a:pt x="87" y="481"/>
                </a:cubicBezTo>
                <a:cubicBezTo>
                  <a:pt x="84" y="481"/>
                  <a:pt x="82" y="482"/>
                  <a:pt x="80" y="483"/>
                </a:cubicBezTo>
                <a:cubicBezTo>
                  <a:pt x="79" y="486"/>
                  <a:pt x="81" y="485"/>
                  <a:pt x="82" y="486"/>
                </a:cubicBezTo>
                <a:cubicBezTo>
                  <a:pt x="83" y="486"/>
                  <a:pt x="84" y="487"/>
                  <a:pt x="84" y="489"/>
                </a:cubicBezTo>
                <a:cubicBezTo>
                  <a:pt x="84" y="490"/>
                  <a:pt x="82" y="490"/>
                  <a:pt x="81" y="492"/>
                </a:cubicBezTo>
                <a:cubicBezTo>
                  <a:pt x="79" y="492"/>
                  <a:pt x="79" y="493"/>
                  <a:pt x="79" y="495"/>
                </a:cubicBezTo>
                <a:cubicBezTo>
                  <a:pt x="79" y="496"/>
                  <a:pt x="80" y="496"/>
                  <a:pt x="81" y="496"/>
                </a:cubicBezTo>
                <a:cubicBezTo>
                  <a:pt x="82" y="496"/>
                  <a:pt x="83" y="496"/>
                  <a:pt x="84" y="496"/>
                </a:cubicBezTo>
                <a:cubicBezTo>
                  <a:pt x="86" y="496"/>
                  <a:pt x="88" y="496"/>
                  <a:pt x="89" y="497"/>
                </a:cubicBezTo>
                <a:cubicBezTo>
                  <a:pt x="90" y="496"/>
                  <a:pt x="91" y="496"/>
                  <a:pt x="91" y="495"/>
                </a:cubicBezTo>
                <a:cubicBezTo>
                  <a:pt x="91" y="494"/>
                  <a:pt x="92" y="494"/>
                  <a:pt x="93" y="494"/>
                </a:cubicBezTo>
                <a:cubicBezTo>
                  <a:pt x="95" y="501"/>
                  <a:pt x="86" y="497"/>
                  <a:pt x="83" y="499"/>
                </a:cubicBezTo>
                <a:cubicBezTo>
                  <a:pt x="83" y="503"/>
                  <a:pt x="87" y="502"/>
                  <a:pt x="89" y="502"/>
                </a:cubicBezTo>
                <a:cubicBezTo>
                  <a:pt x="90" y="502"/>
                  <a:pt x="90" y="502"/>
                  <a:pt x="90" y="502"/>
                </a:cubicBezTo>
                <a:cubicBezTo>
                  <a:pt x="92" y="502"/>
                  <a:pt x="93" y="502"/>
                  <a:pt x="95" y="502"/>
                </a:cubicBezTo>
                <a:cubicBezTo>
                  <a:pt x="97" y="502"/>
                  <a:pt x="96" y="500"/>
                  <a:pt x="98" y="500"/>
                </a:cubicBezTo>
                <a:cubicBezTo>
                  <a:pt x="102" y="500"/>
                  <a:pt x="105" y="499"/>
                  <a:pt x="109" y="499"/>
                </a:cubicBezTo>
                <a:cubicBezTo>
                  <a:pt x="109" y="499"/>
                  <a:pt x="110" y="498"/>
                  <a:pt x="110" y="499"/>
                </a:cubicBezTo>
                <a:cubicBezTo>
                  <a:pt x="109" y="500"/>
                  <a:pt x="109" y="501"/>
                  <a:pt x="109" y="503"/>
                </a:cubicBezTo>
                <a:cubicBezTo>
                  <a:pt x="112" y="503"/>
                  <a:pt x="113" y="504"/>
                  <a:pt x="115" y="505"/>
                </a:cubicBezTo>
                <a:cubicBezTo>
                  <a:pt x="117" y="505"/>
                  <a:pt x="119" y="506"/>
                  <a:pt x="120" y="507"/>
                </a:cubicBezTo>
                <a:cubicBezTo>
                  <a:pt x="119" y="508"/>
                  <a:pt x="116" y="509"/>
                  <a:pt x="115" y="507"/>
                </a:cubicBezTo>
                <a:cubicBezTo>
                  <a:pt x="113" y="508"/>
                  <a:pt x="113" y="506"/>
                  <a:pt x="111" y="507"/>
                </a:cubicBezTo>
                <a:cubicBezTo>
                  <a:pt x="112" y="509"/>
                  <a:pt x="107" y="510"/>
                  <a:pt x="110" y="511"/>
                </a:cubicBezTo>
                <a:cubicBezTo>
                  <a:pt x="111" y="511"/>
                  <a:pt x="111" y="511"/>
                  <a:pt x="111" y="512"/>
                </a:cubicBezTo>
                <a:cubicBezTo>
                  <a:pt x="112" y="512"/>
                  <a:pt x="113" y="513"/>
                  <a:pt x="114" y="513"/>
                </a:cubicBezTo>
                <a:cubicBezTo>
                  <a:pt x="115" y="513"/>
                  <a:pt x="116" y="512"/>
                  <a:pt x="117" y="512"/>
                </a:cubicBezTo>
                <a:cubicBezTo>
                  <a:pt x="118" y="512"/>
                  <a:pt x="117" y="513"/>
                  <a:pt x="118" y="513"/>
                </a:cubicBezTo>
                <a:cubicBezTo>
                  <a:pt x="119" y="513"/>
                  <a:pt x="121" y="512"/>
                  <a:pt x="122" y="513"/>
                </a:cubicBezTo>
                <a:cubicBezTo>
                  <a:pt x="123" y="513"/>
                  <a:pt x="123" y="512"/>
                  <a:pt x="123" y="511"/>
                </a:cubicBezTo>
                <a:cubicBezTo>
                  <a:pt x="124" y="511"/>
                  <a:pt x="125" y="511"/>
                  <a:pt x="125" y="511"/>
                </a:cubicBezTo>
                <a:cubicBezTo>
                  <a:pt x="126" y="513"/>
                  <a:pt x="127" y="514"/>
                  <a:pt x="128" y="515"/>
                </a:cubicBezTo>
                <a:cubicBezTo>
                  <a:pt x="128" y="517"/>
                  <a:pt x="128" y="518"/>
                  <a:pt x="128" y="519"/>
                </a:cubicBezTo>
                <a:cubicBezTo>
                  <a:pt x="129" y="519"/>
                  <a:pt x="129" y="520"/>
                  <a:pt x="129" y="521"/>
                </a:cubicBezTo>
                <a:cubicBezTo>
                  <a:pt x="129" y="522"/>
                  <a:pt x="131" y="521"/>
                  <a:pt x="131" y="523"/>
                </a:cubicBezTo>
                <a:cubicBezTo>
                  <a:pt x="132" y="524"/>
                  <a:pt x="133" y="524"/>
                  <a:pt x="133" y="525"/>
                </a:cubicBezTo>
                <a:cubicBezTo>
                  <a:pt x="134" y="525"/>
                  <a:pt x="134" y="525"/>
                  <a:pt x="134" y="526"/>
                </a:cubicBezTo>
                <a:cubicBezTo>
                  <a:pt x="134" y="527"/>
                  <a:pt x="135" y="527"/>
                  <a:pt x="135" y="528"/>
                </a:cubicBezTo>
                <a:cubicBezTo>
                  <a:pt x="140" y="527"/>
                  <a:pt x="143" y="529"/>
                  <a:pt x="147" y="529"/>
                </a:cubicBezTo>
                <a:cubicBezTo>
                  <a:pt x="150" y="529"/>
                  <a:pt x="148" y="525"/>
                  <a:pt x="151" y="526"/>
                </a:cubicBezTo>
                <a:cubicBezTo>
                  <a:pt x="151" y="526"/>
                  <a:pt x="151" y="525"/>
                  <a:pt x="152" y="525"/>
                </a:cubicBezTo>
                <a:cubicBezTo>
                  <a:pt x="155" y="523"/>
                  <a:pt x="161" y="523"/>
                  <a:pt x="165" y="523"/>
                </a:cubicBezTo>
                <a:cubicBezTo>
                  <a:pt x="165" y="522"/>
                  <a:pt x="165" y="522"/>
                  <a:pt x="166" y="522"/>
                </a:cubicBezTo>
                <a:cubicBezTo>
                  <a:pt x="167" y="522"/>
                  <a:pt x="167" y="522"/>
                  <a:pt x="168" y="522"/>
                </a:cubicBezTo>
                <a:cubicBezTo>
                  <a:pt x="168" y="521"/>
                  <a:pt x="168" y="521"/>
                  <a:pt x="169" y="521"/>
                </a:cubicBezTo>
                <a:cubicBezTo>
                  <a:pt x="169" y="521"/>
                  <a:pt x="169" y="522"/>
                  <a:pt x="168" y="522"/>
                </a:cubicBezTo>
                <a:cubicBezTo>
                  <a:pt x="167" y="523"/>
                  <a:pt x="166" y="524"/>
                  <a:pt x="164" y="525"/>
                </a:cubicBezTo>
                <a:cubicBezTo>
                  <a:pt x="162" y="525"/>
                  <a:pt x="161" y="527"/>
                  <a:pt x="158" y="527"/>
                </a:cubicBezTo>
                <a:cubicBezTo>
                  <a:pt x="158" y="529"/>
                  <a:pt x="156" y="529"/>
                  <a:pt x="154" y="530"/>
                </a:cubicBezTo>
                <a:cubicBezTo>
                  <a:pt x="153" y="531"/>
                  <a:pt x="152" y="534"/>
                  <a:pt x="150" y="534"/>
                </a:cubicBezTo>
                <a:cubicBezTo>
                  <a:pt x="150" y="535"/>
                  <a:pt x="150" y="535"/>
                  <a:pt x="150" y="536"/>
                </a:cubicBezTo>
                <a:cubicBezTo>
                  <a:pt x="150" y="536"/>
                  <a:pt x="151" y="537"/>
                  <a:pt x="151" y="537"/>
                </a:cubicBezTo>
                <a:cubicBezTo>
                  <a:pt x="151" y="538"/>
                  <a:pt x="150" y="538"/>
                  <a:pt x="150" y="539"/>
                </a:cubicBezTo>
                <a:cubicBezTo>
                  <a:pt x="145" y="539"/>
                  <a:pt x="142" y="537"/>
                  <a:pt x="137" y="538"/>
                </a:cubicBezTo>
                <a:cubicBezTo>
                  <a:pt x="137" y="537"/>
                  <a:pt x="136" y="537"/>
                  <a:pt x="135" y="537"/>
                </a:cubicBezTo>
                <a:cubicBezTo>
                  <a:pt x="134" y="536"/>
                  <a:pt x="134" y="535"/>
                  <a:pt x="134" y="534"/>
                </a:cubicBezTo>
                <a:cubicBezTo>
                  <a:pt x="133" y="534"/>
                  <a:pt x="132" y="534"/>
                  <a:pt x="132" y="533"/>
                </a:cubicBezTo>
                <a:cubicBezTo>
                  <a:pt x="131" y="533"/>
                  <a:pt x="131" y="533"/>
                  <a:pt x="130" y="532"/>
                </a:cubicBezTo>
                <a:cubicBezTo>
                  <a:pt x="126" y="533"/>
                  <a:pt x="125" y="531"/>
                  <a:pt x="122" y="531"/>
                </a:cubicBezTo>
                <a:cubicBezTo>
                  <a:pt x="122" y="531"/>
                  <a:pt x="121" y="531"/>
                  <a:pt x="121" y="531"/>
                </a:cubicBezTo>
                <a:cubicBezTo>
                  <a:pt x="121" y="531"/>
                  <a:pt x="121" y="532"/>
                  <a:pt x="120" y="531"/>
                </a:cubicBezTo>
                <a:cubicBezTo>
                  <a:pt x="114" y="532"/>
                  <a:pt x="110" y="530"/>
                  <a:pt x="106" y="531"/>
                </a:cubicBezTo>
                <a:cubicBezTo>
                  <a:pt x="105" y="533"/>
                  <a:pt x="106" y="536"/>
                  <a:pt x="106" y="539"/>
                </a:cubicBezTo>
                <a:cubicBezTo>
                  <a:pt x="104" y="539"/>
                  <a:pt x="102" y="540"/>
                  <a:pt x="100" y="540"/>
                </a:cubicBezTo>
                <a:cubicBezTo>
                  <a:pt x="98" y="540"/>
                  <a:pt x="97" y="538"/>
                  <a:pt x="94" y="538"/>
                </a:cubicBezTo>
                <a:cubicBezTo>
                  <a:pt x="94" y="539"/>
                  <a:pt x="94" y="541"/>
                  <a:pt x="94" y="542"/>
                </a:cubicBezTo>
                <a:cubicBezTo>
                  <a:pt x="92" y="543"/>
                  <a:pt x="90" y="545"/>
                  <a:pt x="90" y="549"/>
                </a:cubicBezTo>
                <a:cubicBezTo>
                  <a:pt x="89" y="550"/>
                  <a:pt x="89" y="552"/>
                  <a:pt x="88" y="553"/>
                </a:cubicBezTo>
                <a:cubicBezTo>
                  <a:pt x="85" y="553"/>
                  <a:pt x="85" y="555"/>
                  <a:pt x="82" y="555"/>
                </a:cubicBezTo>
                <a:cubicBezTo>
                  <a:pt x="82" y="556"/>
                  <a:pt x="81" y="557"/>
                  <a:pt x="79" y="557"/>
                </a:cubicBezTo>
                <a:cubicBezTo>
                  <a:pt x="79" y="559"/>
                  <a:pt x="78" y="560"/>
                  <a:pt x="76" y="560"/>
                </a:cubicBezTo>
                <a:cubicBezTo>
                  <a:pt x="76" y="562"/>
                  <a:pt x="75" y="564"/>
                  <a:pt x="73" y="564"/>
                </a:cubicBezTo>
                <a:cubicBezTo>
                  <a:pt x="74" y="563"/>
                  <a:pt x="73" y="562"/>
                  <a:pt x="71" y="562"/>
                </a:cubicBezTo>
                <a:cubicBezTo>
                  <a:pt x="70" y="562"/>
                  <a:pt x="70" y="563"/>
                  <a:pt x="70" y="564"/>
                </a:cubicBezTo>
                <a:cubicBezTo>
                  <a:pt x="69" y="563"/>
                  <a:pt x="69" y="564"/>
                  <a:pt x="69" y="564"/>
                </a:cubicBezTo>
                <a:cubicBezTo>
                  <a:pt x="68" y="565"/>
                  <a:pt x="68" y="566"/>
                  <a:pt x="68" y="566"/>
                </a:cubicBezTo>
                <a:cubicBezTo>
                  <a:pt x="67" y="566"/>
                  <a:pt x="67" y="567"/>
                  <a:pt x="67" y="567"/>
                </a:cubicBezTo>
                <a:cubicBezTo>
                  <a:pt x="66" y="567"/>
                  <a:pt x="66" y="569"/>
                  <a:pt x="64" y="569"/>
                </a:cubicBezTo>
                <a:cubicBezTo>
                  <a:pt x="64" y="570"/>
                  <a:pt x="63" y="570"/>
                  <a:pt x="63" y="570"/>
                </a:cubicBezTo>
                <a:cubicBezTo>
                  <a:pt x="63" y="571"/>
                  <a:pt x="62" y="571"/>
                  <a:pt x="62" y="571"/>
                </a:cubicBezTo>
                <a:cubicBezTo>
                  <a:pt x="61" y="573"/>
                  <a:pt x="59" y="574"/>
                  <a:pt x="57" y="575"/>
                </a:cubicBezTo>
                <a:cubicBezTo>
                  <a:pt x="55" y="575"/>
                  <a:pt x="55" y="577"/>
                  <a:pt x="53" y="577"/>
                </a:cubicBezTo>
                <a:cubicBezTo>
                  <a:pt x="49" y="576"/>
                  <a:pt x="48" y="578"/>
                  <a:pt x="44" y="578"/>
                </a:cubicBezTo>
                <a:cubicBezTo>
                  <a:pt x="44" y="579"/>
                  <a:pt x="43" y="580"/>
                  <a:pt x="41" y="580"/>
                </a:cubicBezTo>
                <a:cubicBezTo>
                  <a:pt x="40" y="582"/>
                  <a:pt x="36" y="582"/>
                  <a:pt x="37" y="587"/>
                </a:cubicBezTo>
                <a:cubicBezTo>
                  <a:pt x="39" y="587"/>
                  <a:pt x="40" y="587"/>
                  <a:pt x="42" y="587"/>
                </a:cubicBezTo>
                <a:cubicBezTo>
                  <a:pt x="43" y="586"/>
                  <a:pt x="44" y="586"/>
                  <a:pt x="46" y="586"/>
                </a:cubicBezTo>
                <a:cubicBezTo>
                  <a:pt x="46" y="585"/>
                  <a:pt x="47" y="584"/>
                  <a:pt x="48" y="584"/>
                </a:cubicBezTo>
                <a:cubicBezTo>
                  <a:pt x="47" y="585"/>
                  <a:pt x="48" y="585"/>
                  <a:pt x="48" y="585"/>
                </a:cubicBezTo>
                <a:cubicBezTo>
                  <a:pt x="49" y="585"/>
                  <a:pt x="49" y="585"/>
                  <a:pt x="49" y="586"/>
                </a:cubicBezTo>
                <a:cubicBezTo>
                  <a:pt x="53" y="586"/>
                  <a:pt x="53" y="590"/>
                  <a:pt x="53" y="594"/>
                </a:cubicBezTo>
                <a:cubicBezTo>
                  <a:pt x="56" y="594"/>
                  <a:pt x="57" y="593"/>
                  <a:pt x="59" y="593"/>
                </a:cubicBezTo>
                <a:cubicBezTo>
                  <a:pt x="59" y="592"/>
                  <a:pt x="61" y="592"/>
                  <a:pt x="61" y="591"/>
                </a:cubicBezTo>
                <a:cubicBezTo>
                  <a:pt x="64" y="590"/>
                  <a:pt x="61" y="589"/>
                  <a:pt x="61" y="587"/>
                </a:cubicBezTo>
                <a:cubicBezTo>
                  <a:pt x="65" y="588"/>
                  <a:pt x="62" y="582"/>
                  <a:pt x="65" y="582"/>
                </a:cubicBezTo>
                <a:cubicBezTo>
                  <a:pt x="65" y="584"/>
                  <a:pt x="65" y="585"/>
                  <a:pt x="65" y="586"/>
                </a:cubicBezTo>
                <a:cubicBezTo>
                  <a:pt x="68" y="587"/>
                  <a:pt x="67" y="583"/>
                  <a:pt x="70" y="584"/>
                </a:cubicBezTo>
                <a:cubicBezTo>
                  <a:pt x="73" y="585"/>
                  <a:pt x="72" y="583"/>
                  <a:pt x="75" y="583"/>
                </a:cubicBezTo>
                <a:cubicBezTo>
                  <a:pt x="76" y="581"/>
                  <a:pt x="76" y="578"/>
                  <a:pt x="78" y="578"/>
                </a:cubicBezTo>
                <a:cubicBezTo>
                  <a:pt x="79" y="578"/>
                  <a:pt x="80" y="579"/>
                  <a:pt x="81" y="579"/>
                </a:cubicBezTo>
                <a:cubicBezTo>
                  <a:pt x="81" y="579"/>
                  <a:pt x="82" y="578"/>
                  <a:pt x="82" y="578"/>
                </a:cubicBezTo>
                <a:cubicBezTo>
                  <a:pt x="83" y="578"/>
                  <a:pt x="84" y="578"/>
                  <a:pt x="85" y="578"/>
                </a:cubicBezTo>
                <a:cubicBezTo>
                  <a:pt x="86" y="579"/>
                  <a:pt x="87" y="578"/>
                  <a:pt x="88" y="580"/>
                </a:cubicBezTo>
                <a:cubicBezTo>
                  <a:pt x="89" y="580"/>
                  <a:pt x="90" y="579"/>
                  <a:pt x="90" y="581"/>
                </a:cubicBezTo>
                <a:cubicBezTo>
                  <a:pt x="92" y="581"/>
                  <a:pt x="94" y="580"/>
                  <a:pt x="94" y="581"/>
                </a:cubicBezTo>
                <a:cubicBezTo>
                  <a:pt x="95" y="582"/>
                  <a:pt x="95" y="582"/>
                  <a:pt x="97" y="582"/>
                </a:cubicBezTo>
                <a:cubicBezTo>
                  <a:pt x="97" y="581"/>
                  <a:pt x="99" y="581"/>
                  <a:pt x="98" y="579"/>
                </a:cubicBezTo>
                <a:cubicBezTo>
                  <a:pt x="97" y="579"/>
                  <a:pt x="97" y="576"/>
                  <a:pt x="98" y="576"/>
                </a:cubicBezTo>
                <a:cubicBezTo>
                  <a:pt x="99" y="578"/>
                  <a:pt x="101" y="578"/>
                  <a:pt x="101" y="580"/>
                </a:cubicBezTo>
                <a:cubicBezTo>
                  <a:pt x="100" y="580"/>
                  <a:pt x="100" y="582"/>
                  <a:pt x="100" y="583"/>
                </a:cubicBezTo>
                <a:cubicBezTo>
                  <a:pt x="102" y="585"/>
                  <a:pt x="105" y="585"/>
                  <a:pt x="107" y="586"/>
                </a:cubicBezTo>
                <a:cubicBezTo>
                  <a:pt x="107" y="587"/>
                  <a:pt x="107" y="588"/>
                  <a:pt x="107" y="589"/>
                </a:cubicBezTo>
                <a:cubicBezTo>
                  <a:pt x="108" y="590"/>
                  <a:pt x="109" y="590"/>
                  <a:pt x="110" y="590"/>
                </a:cubicBezTo>
                <a:cubicBezTo>
                  <a:pt x="111" y="590"/>
                  <a:pt x="111" y="591"/>
                  <a:pt x="111" y="592"/>
                </a:cubicBezTo>
                <a:cubicBezTo>
                  <a:pt x="112" y="593"/>
                  <a:pt x="114" y="593"/>
                  <a:pt x="115" y="594"/>
                </a:cubicBezTo>
                <a:cubicBezTo>
                  <a:pt x="115" y="592"/>
                  <a:pt x="115" y="591"/>
                  <a:pt x="115" y="589"/>
                </a:cubicBezTo>
                <a:cubicBezTo>
                  <a:pt x="116" y="590"/>
                  <a:pt x="116" y="589"/>
                  <a:pt x="116" y="589"/>
                </a:cubicBezTo>
                <a:cubicBezTo>
                  <a:pt x="117" y="588"/>
                  <a:pt x="118" y="589"/>
                  <a:pt x="118" y="589"/>
                </a:cubicBezTo>
                <a:cubicBezTo>
                  <a:pt x="118" y="588"/>
                  <a:pt x="118" y="587"/>
                  <a:pt x="119" y="587"/>
                </a:cubicBezTo>
                <a:cubicBezTo>
                  <a:pt x="119" y="586"/>
                  <a:pt x="120" y="586"/>
                  <a:pt x="121" y="586"/>
                </a:cubicBezTo>
                <a:cubicBezTo>
                  <a:pt x="121" y="586"/>
                  <a:pt x="121" y="585"/>
                  <a:pt x="122" y="585"/>
                </a:cubicBezTo>
                <a:cubicBezTo>
                  <a:pt x="122" y="585"/>
                  <a:pt x="122" y="585"/>
                  <a:pt x="122" y="585"/>
                </a:cubicBezTo>
                <a:cubicBezTo>
                  <a:pt x="123" y="583"/>
                  <a:pt x="123" y="581"/>
                  <a:pt x="123" y="580"/>
                </a:cubicBezTo>
                <a:cubicBezTo>
                  <a:pt x="123" y="579"/>
                  <a:pt x="124" y="580"/>
                  <a:pt x="124" y="579"/>
                </a:cubicBezTo>
                <a:cubicBezTo>
                  <a:pt x="124" y="578"/>
                  <a:pt x="126" y="577"/>
                  <a:pt x="125" y="576"/>
                </a:cubicBezTo>
                <a:cubicBezTo>
                  <a:pt x="124" y="575"/>
                  <a:pt x="123" y="576"/>
                  <a:pt x="122" y="574"/>
                </a:cubicBezTo>
                <a:cubicBezTo>
                  <a:pt x="125" y="574"/>
                  <a:pt x="127" y="574"/>
                  <a:pt x="128" y="573"/>
                </a:cubicBezTo>
                <a:cubicBezTo>
                  <a:pt x="129" y="571"/>
                  <a:pt x="125" y="569"/>
                  <a:pt x="128" y="568"/>
                </a:cubicBezTo>
                <a:cubicBezTo>
                  <a:pt x="130" y="568"/>
                  <a:pt x="128" y="572"/>
                  <a:pt x="131" y="572"/>
                </a:cubicBezTo>
                <a:cubicBezTo>
                  <a:pt x="138" y="570"/>
                  <a:pt x="143" y="572"/>
                  <a:pt x="150" y="571"/>
                </a:cubicBezTo>
                <a:cubicBezTo>
                  <a:pt x="150" y="572"/>
                  <a:pt x="151" y="571"/>
                  <a:pt x="152" y="572"/>
                </a:cubicBezTo>
                <a:cubicBezTo>
                  <a:pt x="152" y="572"/>
                  <a:pt x="152" y="572"/>
                  <a:pt x="153" y="573"/>
                </a:cubicBezTo>
                <a:cubicBezTo>
                  <a:pt x="153" y="573"/>
                  <a:pt x="154" y="573"/>
                  <a:pt x="154" y="573"/>
                </a:cubicBezTo>
                <a:cubicBezTo>
                  <a:pt x="154" y="573"/>
                  <a:pt x="155" y="574"/>
                  <a:pt x="155" y="574"/>
                </a:cubicBezTo>
                <a:cubicBezTo>
                  <a:pt x="156" y="575"/>
                  <a:pt x="157" y="576"/>
                  <a:pt x="158" y="578"/>
                </a:cubicBezTo>
                <a:cubicBezTo>
                  <a:pt x="159" y="580"/>
                  <a:pt x="160" y="581"/>
                  <a:pt x="160" y="583"/>
                </a:cubicBezTo>
                <a:cubicBezTo>
                  <a:pt x="162" y="583"/>
                  <a:pt x="160" y="587"/>
                  <a:pt x="163" y="587"/>
                </a:cubicBezTo>
                <a:cubicBezTo>
                  <a:pt x="163" y="584"/>
                  <a:pt x="165" y="584"/>
                  <a:pt x="164" y="582"/>
                </a:cubicBezTo>
                <a:cubicBezTo>
                  <a:pt x="163" y="581"/>
                  <a:pt x="163" y="580"/>
                  <a:pt x="165" y="580"/>
                </a:cubicBezTo>
                <a:cubicBezTo>
                  <a:pt x="168" y="580"/>
                  <a:pt x="170" y="581"/>
                  <a:pt x="173" y="581"/>
                </a:cubicBezTo>
                <a:cubicBezTo>
                  <a:pt x="174" y="583"/>
                  <a:pt x="174" y="583"/>
                  <a:pt x="176" y="583"/>
                </a:cubicBezTo>
                <a:cubicBezTo>
                  <a:pt x="176" y="584"/>
                  <a:pt x="177" y="585"/>
                  <a:pt x="179" y="585"/>
                </a:cubicBezTo>
                <a:cubicBezTo>
                  <a:pt x="179" y="584"/>
                  <a:pt x="180" y="583"/>
                  <a:pt x="180" y="581"/>
                </a:cubicBezTo>
                <a:cubicBezTo>
                  <a:pt x="183" y="580"/>
                  <a:pt x="176" y="578"/>
                  <a:pt x="180" y="577"/>
                </a:cubicBezTo>
                <a:cubicBezTo>
                  <a:pt x="182" y="579"/>
                  <a:pt x="185" y="579"/>
                  <a:pt x="188" y="579"/>
                </a:cubicBezTo>
                <a:cubicBezTo>
                  <a:pt x="190" y="579"/>
                  <a:pt x="191" y="581"/>
                  <a:pt x="193" y="581"/>
                </a:cubicBezTo>
                <a:cubicBezTo>
                  <a:pt x="196" y="579"/>
                  <a:pt x="199" y="577"/>
                  <a:pt x="204" y="577"/>
                </a:cubicBezTo>
                <a:cubicBezTo>
                  <a:pt x="204" y="576"/>
                  <a:pt x="205" y="575"/>
                  <a:pt x="205" y="573"/>
                </a:cubicBezTo>
                <a:cubicBezTo>
                  <a:pt x="204" y="572"/>
                  <a:pt x="205" y="572"/>
                  <a:pt x="206" y="572"/>
                </a:cubicBezTo>
                <a:cubicBezTo>
                  <a:pt x="206" y="574"/>
                  <a:pt x="206" y="576"/>
                  <a:pt x="207" y="577"/>
                </a:cubicBezTo>
                <a:cubicBezTo>
                  <a:pt x="209" y="577"/>
                  <a:pt x="210" y="578"/>
                  <a:pt x="210" y="579"/>
                </a:cubicBezTo>
                <a:cubicBezTo>
                  <a:pt x="211" y="579"/>
                  <a:pt x="211" y="578"/>
                  <a:pt x="213" y="578"/>
                </a:cubicBezTo>
                <a:cubicBezTo>
                  <a:pt x="213" y="577"/>
                  <a:pt x="213" y="577"/>
                  <a:pt x="213" y="578"/>
                </a:cubicBezTo>
                <a:cubicBezTo>
                  <a:pt x="213" y="579"/>
                  <a:pt x="213" y="580"/>
                  <a:pt x="213" y="581"/>
                </a:cubicBezTo>
                <a:cubicBezTo>
                  <a:pt x="216" y="581"/>
                  <a:pt x="215" y="577"/>
                  <a:pt x="219" y="578"/>
                </a:cubicBezTo>
                <a:cubicBezTo>
                  <a:pt x="219" y="578"/>
                  <a:pt x="219" y="578"/>
                  <a:pt x="219" y="579"/>
                </a:cubicBezTo>
                <a:cubicBezTo>
                  <a:pt x="221" y="579"/>
                  <a:pt x="221" y="580"/>
                  <a:pt x="220" y="581"/>
                </a:cubicBezTo>
                <a:cubicBezTo>
                  <a:pt x="220" y="583"/>
                  <a:pt x="221" y="583"/>
                  <a:pt x="221" y="585"/>
                </a:cubicBezTo>
                <a:cubicBezTo>
                  <a:pt x="221" y="585"/>
                  <a:pt x="222" y="585"/>
                  <a:pt x="222" y="585"/>
                </a:cubicBezTo>
                <a:cubicBezTo>
                  <a:pt x="222" y="586"/>
                  <a:pt x="223" y="587"/>
                  <a:pt x="223" y="587"/>
                </a:cubicBezTo>
                <a:cubicBezTo>
                  <a:pt x="223" y="586"/>
                  <a:pt x="224" y="586"/>
                  <a:pt x="225" y="586"/>
                </a:cubicBezTo>
                <a:cubicBezTo>
                  <a:pt x="225" y="585"/>
                  <a:pt x="225" y="585"/>
                  <a:pt x="226" y="585"/>
                </a:cubicBezTo>
                <a:cubicBezTo>
                  <a:pt x="227" y="585"/>
                  <a:pt x="227" y="584"/>
                  <a:pt x="229" y="584"/>
                </a:cubicBezTo>
                <a:cubicBezTo>
                  <a:pt x="231" y="584"/>
                  <a:pt x="232" y="586"/>
                  <a:pt x="235" y="585"/>
                </a:cubicBezTo>
                <a:cubicBezTo>
                  <a:pt x="238" y="584"/>
                  <a:pt x="241" y="584"/>
                  <a:pt x="244" y="584"/>
                </a:cubicBezTo>
                <a:cubicBezTo>
                  <a:pt x="244" y="584"/>
                  <a:pt x="244" y="584"/>
                  <a:pt x="244" y="584"/>
                </a:cubicBezTo>
                <a:cubicBezTo>
                  <a:pt x="246" y="584"/>
                  <a:pt x="248" y="585"/>
                  <a:pt x="249" y="586"/>
                </a:cubicBezTo>
                <a:cubicBezTo>
                  <a:pt x="249" y="586"/>
                  <a:pt x="249" y="586"/>
                  <a:pt x="250" y="587"/>
                </a:cubicBezTo>
                <a:cubicBezTo>
                  <a:pt x="250" y="587"/>
                  <a:pt x="250" y="587"/>
                  <a:pt x="251" y="587"/>
                </a:cubicBezTo>
                <a:cubicBezTo>
                  <a:pt x="251" y="587"/>
                  <a:pt x="251" y="587"/>
                  <a:pt x="251" y="587"/>
                </a:cubicBezTo>
                <a:cubicBezTo>
                  <a:pt x="252" y="587"/>
                  <a:pt x="253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6" y="590"/>
                  <a:pt x="256" y="589"/>
                  <a:pt x="256" y="589"/>
                </a:cubicBezTo>
                <a:cubicBezTo>
                  <a:pt x="256" y="590"/>
                  <a:pt x="256" y="590"/>
                  <a:pt x="256" y="590"/>
                </a:cubicBezTo>
                <a:cubicBezTo>
                  <a:pt x="257" y="591"/>
                  <a:pt x="258" y="591"/>
                  <a:pt x="259" y="591"/>
                </a:cubicBezTo>
                <a:cubicBezTo>
                  <a:pt x="259" y="591"/>
                  <a:pt x="260" y="591"/>
                  <a:pt x="260" y="591"/>
                </a:cubicBezTo>
                <a:cubicBezTo>
                  <a:pt x="262" y="591"/>
                  <a:pt x="263" y="590"/>
                  <a:pt x="264" y="589"/>
                </a:cubicBezTo>
                <a:cubicBezTo>
                  <a:pt x="266" y="590"/>
                  <a:pt x="267" y="589"/>
                  <a:pt x="268" y="589"/>
                </a:cubicBezTo>
                <a:cubicBezTo>
                  <a:pt x="269" y="589"/>
                  <a:pt x="271" y="589"/>
                  <a:pt x="272" y="589"/>
                </a:cubicBezTo>
                <a:cubicBezTo>
                  <a:pt x="273" y="587"/>
                  <a:pt x="275" y="588"/>
                  <a:pt x="276" y="588"/>
                </a:cubicBezTo>
                <a:cubicBezTo>
                  <a:pt x="276" y="587"/>
                  <a:pt x="278" y="587"/>
                  <a:pt x="278" y="586"/>
                </a:cubicBezTo>
                <a:cubicBezTo>
                  <a:pt x="279" y="586"/>
                  <a:pt x="280" y="586"/>
                  <a:pt x="281" y="586"/>
                </a:cubicBezTo>
                <a:cubicBezTo>
                  <a:pt x="282" y="585"/>
                  <a:pt x="283" y="583"/>
                  <a:pt x="285" y="583"/>
                </a:cubicBezTo>
                <a:cubicBezTo>
                  <a:pt x="287" y="583"/>
                  <a:pt x="287" y="585"/>
                  <a:pt x="290" y="584"/>
                </a:cubicBezTo>
                <a:cubicBezTo>
                  <a:pt x="290" y="581"/>
                  <a:pt x="292" y="580"/>
                  <a:pt x="294" y="579"/>
                </a:cubicBezTo>
                <a:cubicBezTo>
                  <a:pt x="296" y="579"/>
                  <a:pt x="296" y="577"/>
                  <a:pt x="299" y="578"/>
                </a:cubicBezTo>
                <a:cubicBezTo>
                  <a:pt x="299" y="576"/>
                  <a:pt x="303" y="577"/>
                  <a:pt x="304" y="575"/>
                </a:cubicBezTo>
                <a:cubicBezTo>
                  <a:pt x="306" y="576"/>
                  <a:pt x="306" y="573"/>
                  <a:pt x="308" y="573"/>
                </a:cubicBezTo>
                <a:cubicBezTo>
                  <a:pt x="308" y="570"/>
                  <a:pt x="308" y="568"/>
                  <a:pt x="308" y="565"/>
                </a:cubicBezTo>
                <a:cubicBezTo>
                  <a:pt x="311" y="566"/>
                  <a:pt x="310" y="562"/>
                  <a:pt x="312" y="562"/>
                </a:cubicBezTo>
                <a:cubicBezTo>
                  <a:pt x="312" y="559"/>
                  <a:pt x="315" y="559"/>
                  <a:pt x="314" y="556"/>
                </a:cubicBezTo>
                <a:cubicBezTo>
                  <a:pt x="312" y="554"/>
                  <a:pt x="307" y="555"/>
                  <a:pt x="304" y="555"/>
                </a:cubicBezTo>
                <a:cubicBezTo>
                  <a:pt x="303" y="555"/>
                  <a:pt x="303" y="556"/>
                  <a:pt x="303" y="556"/>
                </a:cubicBezTo>
                <a:cubicBezTo>
                  <a:pt x="300" y="554"/>
                  <a:pt x="300" y="555"/>
                  <a:pt x="297" y="556"/>
                </a:cubicBezTo>
                <a:cubicBezTo>
                  <a:pt x="297" y="557"/>
                  <a:pt x="297" y="558"/>
                  <a:pt x="296" y="557"/>
                </a:cubicBezTo>
                <a:cubicBezTo>
                  <a:pt x="295" y="557"/>
                  <a:pt x="294" y="557"/>
                  <a:pt x="294" y="558"/>
                </a:cubicBezTo>
                <a:cubicBezTo>
                  <a:pt x="294" y="559"/>
                  <a:pt x="293" y="559"/>
                  <a:pt x="292" y="559"/>
                </a:cubicBezTo>
                <a:cubicBezTo>
                  <a:pt x="292" y="559"/>
                  <a:pt x="292" y="558"/>
                  <a:pt x="293" y="558"/>
                </a:cubicBezTo>
                <a:cubicBezTo>
                  <a:pt x="293" y="557"/>
                  <a:pt x="293" y="556"/>
                  <a:pt x="292" y="556"/>
                </a:cubicBezTo>
                <a:cubicBezTo>
                  <a:pt x="291" y="556"/>
                  <a:pt x="291" y="555"/>
                  <a:pt x="291" y="555"/>
                </a:cubicBezTo>
                <a:cubicBezTo>
                  <a:pt x="290" y="554"/>
                  <a:pt x="288" y="554"/>
                  <a:pt x="286" y="554"/>
                </a:cubicBezTo>
                <a:cubicBezTo>
                  <a:pt x="285" y="555"/>
                  <a:pt x="284" y="554"/>
                  <a:pt x="284" y="556"/>
                </a:cubicBezTo>
                <a:cubicBezTo>
                  <a:pt x="283" y="556"/>
                  <a:pt x="282" y="556"/>
                  <a:pt x="281" y="556"/>
                </a:cubicBezTo>
                <a:cubicBezTo>
                  <a:pt x="280" y="557"/>
                  <a:pt x="279" y="557"/>
                  <a:pt x="279" y="556"/>
                </a:cubicBezTo>
                <a:cubicBezTo>
                  <a:pt x="278" y="553"/>
                  <a:pt x="283" y="556"/>
                  <a:pt x="282" y="554"/>
                </a:cubicBezTo>
                <a:cubicBezTo>
                  <a:pt x="284" y="554"/>
                  <a:pt x="284" y="553"/>
                  <a:pt x="286" y="553"/>
                </a:cubicBezTo>
                <a:cubicBezTo>
                  <a:pt x="286" y="552"/>
                  <a:pt x="285" y="551"/>
                  <a:pt x="285" y="551"/>
                </a:cubicBezTo>
                <a:cubicBezTo>
                  <a:pt x="284" y="551"/>
                  <a:pt x="284" y="551"/>
                  <a:pt x="284" y="550"/>
                </a:cubicBezTo>
                <a:cubicBezTo>
                  <a:pt x="283" y="550"/>
                  <a:pt x="281" y="550"/>
                  <a:pt x="281" y="549"/>
                </a:cubicBezTo>
                <a:cubicBezTo>
                  <a:pt x="283" y="550"/>
                  <a:pt x="285" y="549"/>
                  <a:pt x="286" y="548"/>
                </a:cubicBezTo>
                <a:cubicBezTo>
                  <a:pt x="286" y="550"/>
                  <a:pt x="288" y="549"/>
                  <a:pt x="289" y="549"/>
                </a:cubicBezTo>
                <a:cubicBezTo>
                  <a:pt x="290" y="549"/>
                  <a:pt x="291" y="548"/>
                  <a:pt x="292" y="548"/>
                </a:cubicBezTo>
                <a:cubicBezTo>
                  <a:pt x="292" y="548"/>
                  <a:pt x="292" y="548"/>
                  <a:pt x="292" y="548"/>
                </a:cubicBezTo>
                <a:cubicBezTo>
                  <a:pt x="293" y="548"/>
                  <a:pt x="293" y="548"/>
                  <a:pt x="293" y="548"/>
                </a:cubicBezTo>
                <a:cubicBezTo>
                  <a:pt x="295" y="547"/>
                  <a:pt x="296" y="546"/>
                  <a:pt x="296" y="544"/>
                </a:cubicBezTo>
                <a:cubicBezTo>
                  <a:pt x="296" y="544"/>
                  <a:pt x="296" y="544"/>
                  <a:pt x="296" y="544"/>
                </a:cubicBezTo>
                <a:cubicBezTo>
                  <a:pt x="296" y="542"/>
                  <a:pt x="297" y="540"/>
                  <a:pt x="297" y="538"/>
                </a:cubicBezTo>
                <a:cubicBezTo>
                  <a:pt x="296" y="538"/>
                  <a:pt x="296" y="537"/>
                  <a:pt x="295" y="537"/>
                </a:cubicBezTo>
                <a:cubicBezTo>
                  <a:pt x="294" y="538"/>
                  <a:pt x="289" y="539"/>
                  <a:pt x="288" y="537"/>
                </a:cubicBezTo>
                <a:cubicBezTo>
                  <a:pt x="291" y="537"/>
                  <a:pt x="293" y="536"/>
                  <a:pt x="295" y="536"/>
                </a:cubicBezTo>
                <a:cubicBezTo>
                  <a:pt x="294" y="535"/>
                  <a:pt x="295" y="534"/>
                  <a:pt x="295" y="534"/>
                </a:cubicBezTo>
                <a:cubicBezTo>
                  <a:pt x="296" y="534"/>
                  <a:pt x="296" y="534"/>
                  <a:pt x="296" y="533"/>
                </a:cubicBezTo>
                <a:cubicBezTo>
                  <a:pt x="298" y="533"/>
                  <a:pt x="297" y="531"/>
                  <a:pt x="298" y="531"/>
                </a:cubicBezTo>
                <a:cubicBezTo>
                  <a:pt x="298" y="532"/>
                  <a:pt x="300" y="532"/>
                  <a:pt x="300" y="533"/>
                </a:cubicBezTo>
                <a:cubicBezTo>
                  <a:pt x="299" y="534"/>
                  <a:pt x="299" y="536"/>
                  <a:pt x="300" y="536"/>
                </a:cubicBezTo>
                <a:cubicBezTo>
                  <a:pt x="301" y="533"/>
                  <a:pt x="302" y="537"/>
                  <a:pt x="304" y="536"/>
                </a:cubicBezTo>
                <a:cubicBezTo>
                  <a:pt x="306" y="536"/>
                  <a:pt x="305" y="533"/>
                  <a:pt x="307" y="533"/>
                </a:cubicBezTo>
                <a:cubicBezTo>
                  <a:pt x="308" y="535"/>
                  <a:pt x="308" y="533"/>
                  <a:pt x="308" y="532"/>
                </a:cubicBezTo>
                <a:cubicBezTo>
                  <a:pt x="309" y="533"/>
                  <a:pt x="309" y="533"/>
                  <a:pt x="310" y="533"/>
                </a:cubicBezTo>
                <a:cubicBezTo>
                  <a:pt x="310" y="531"/>
                  <a:pt x="308" y="529"/>
                  <a:pt x="307" y="527"/>
                </a:cubicBezTo>
                <a:cubicBezTo>
                  <a:pt x="307" y="527"/>
                  <a:pt x="306" y="527"/>
                  <a:pt x="306" y="526"/>
                </a:cubicBezTo>
                <a:cubicBezTo>
                  <a:pt x="305" y="526"/>
                  <a:pt x="304" y="526"/>
                  <a:pt x="304" y="525"/>
                </a:cubicBezTo>
                <a:cubicBezTo>
                  <a:pt x="305" y="525"/>
                  <a:pt x="306" y="525"/>
                  <a:pt x="306" y="526"/>
                </a:cubicBezTo>
                <a:cubicBezTo>
                  <a:pt x="307" y="526"/>
                  <a:pt x="307" y="526"/>
                  <a:pt x="307" y="527"/>
                </a:cubicBezTo>
                <a:cubicBezTo>
                  <a:pt x="309" y="527"/>
                  <a:pt x="309" y="528"/>
                  <a:pt x="310" y="528"/>
                </a:cubicBezTo>
                <a:cubicBezTo>
                  <a:pt x="310" y="527"/>
                  <a:pt x="310" y="526"/>
                  <a:pt x="310" y="525"/>
                </a:cubicBezTo>
                <a:cubicBezTo>
                  <a:pt x="308" y="524"/>
                  <a:pt x="306" y="523"/>
                  <a:pt x="306" y="521"/>
                </a:cubicBezTo>
                <a:cubicBezTo>
                  <a:pt x="308" y="522"/>
                  <a:pt x="310" y="523"/>
                  <a:pt x="310" y="525"/>
                </a:cubicBezTo>
                <a:cubicBezTo>
                  <a:pt x="312" y="525"/>
                  <a:pt x="309" y="529"/>
                  <a:pt x="312" y="528"/>
                </a:cubicBezTo>
                <a:cubicBezTo>
                  <a:pt x="313" y="528"/>
                  <a:pt x="313" y="527"/>
                  <a:pt x="313" y="526"/>
                </a:cubicBezTo>
                <a:cubicBezTo>
                  <a:pt x="314" y="526"/>
                  <a:pt x="315" y="526"/>
                  <a:pt x="316" y="526"/>
                </a:cubicBezTo>
                <a:cubicBezTo>
                  <a:pt x="317" y="525"/>
                  <a:pt x="317" y="524"/>
                  <a:pt x="318" y="523"/>
                </a:cubicBezTo>
                <a:cubicBezTo>
                  <a:pt x="319" y="523"/>
                  <a:pt x="320" y="523"/>
                  <a:pt x="321" y="523"/>
                </a:cubicBezTo>
                <a:cubicBezTo>
                  <a:pt x="322" y="523"/>
                  <a:pt x="322" y="522"/>
                  <a:pt x="323" y="522"/>
                </a:cubicBezTo>
                <a:cubicBezTo>
                  <a:pt x="323" y="522"/>
                  <a:pt x="323" y="522"/>
                  <a:pt x="323" y="522"/>
                </a:cubicBezTo>
                <a:cubicBezTo>
                  <a:pt x="324" y="521"/>
                  <a:pt x="324" y="519"/>
                  <a:pt x="325" y="518"/>
                </a:cubicBezTo>
                <a:cubicBezTo>
                  <a:pt x="326" y="518"/>
                  <a:pt x="326" y="518"/>
                  <a:pt x="326" y="518"/>
                </a:cubicBezTo>
                <a:cubicBezTo>
                  <a:pt x="326" y="516"/>
                  <a:pt x="326" y="514"/>
                  <a:pt x="326" y="512"/>
                </a:cubicBezTo>
                <a:cubicBezTo>
                  <a:pt x="326" y="512"/>
                  <a:pt x="326" y="512"/>
                  <a:pt x="326" y="512"/>
                </a:cubicBezTo>
                <a:cubicBezTo>
                  <a:pt x="327" y="511"/>
                  <a:pt x="327" y="510"/>
                  <a:pt x="328" y="510"/>
                </a:cubicBezTo>
                <a:cubicBezTo>
                  <a:pt x="328" y="509"/>
                  <a:pt x="328" y="509"/>
                  <a:pt x="328" y="509"/>
                </a:cubicBezTo>
                <a:cubicBezTo>
                  <a:pt x="328" y="508"/>
                  <a:pt x="329" y="508"/>
                  <a:pt x="329" y="507"/>
                </a:cubicBezTo>
                <a:cubicBezTo>
                  <a:pt x="329" y="507"/>
                  <a:pt x="329" y="507"/>
                  <a:pt x="329" y="507"/>
                </a:cubicBezTo>
                <a:cubicBezTo>
                  <a:pt x="330" y="505"/>
                  <a:pt x="330" y="504"/>
                  <a:pt x="332" y="503"/>
                </a:cubicBezTo>
                <a:cubicBezTo>
                  <a:pt x="332" y="503"/>
                  <a:pt x="332" y="503"/>
                  <a:pt x="332" y="502"/>
                </a:cubicBezTo>
                <a:cubicBezTo>
                  <a:pt x="332" y="500"/>
                  <a:pt x="333" y="499"/>
                  <a:pt x="333" y="497"/>
                </a:cubicBezTo>
                <a:cubicBezTo>
                  <a:pt x="332" y="496"/>
                  <a:pt x="332" y="495"/>
                  <a:pt x="332" y="494"/>
                </a:cubicBezTo>
                <a:cubicBezTo>
                  <a:pt x="332" y="492"/>
                  <a:pt x="335" y="492"/>
                  <a:pt x="334" y="490"/>
                </a:cubicBezTo>
                <a:cubicBezTo>
                  <a:pt x="334" y="489"/>
                  <a:pt x="334" y="488"/>
                  <a:pt x="334" y="487"/>
                </a:cubicBezTo>
                <a:close/>
                <a:moveTo>
                  <a:pt x="147" y="345"/>
                </a:moveTo>
                <a:cubicBezTo>
                  <a:pt x="147" y="345"/>
                  <a:pt x="146" y="345"/>
                  <a:pt x="145" y="345"/>
                </a:cubicBezTo>
                <a:cubicBezTo>
                  <a:pt x="145" y="346"/>
                  <a:pt x="143" y="346"/>
                  <a:pt x="142" y="346"/>
                </a:cubicBezTo>
                <a:cubicBezTo>
                  <a:pt x="142" y="346"/>
                  <a:pt x="142" y="347"/>
                  <a:pt x="141" y="348"/>
                </a:cubicBezTo>
                <a:cubicBezTo>
                  <a:pt x="141" y="348"/>
                  <a:pt x="140" y="348"/>
                  <a:pt x="139" y="349"/>
                </a:cubicBezTo>
                <a:cubicBezTo>
                  <a:pt x="139" y="349"/>
                  <a:pt x="139" y="351"/>
                  <a:pt x="138" y="351"/>
                </a:cubicBezTo>
                <a:cubicBezTo>
                  <a:pt x="137" y="352"/>
                  <a:pt x="137" y="352"/>
                  <a:pt x="137" y="353"/>
                </a:cubicBezTo>
                <a:cubicBezTo>
                  <a:pt x="134" y="353"/>
                  <a:pt x="134" y="356"/>
                  <a:pt x="132" y="356"/>
                </a:cubicBezTo>
                <a:cubicBezTo>
                  <a:pt x="132" y="358"/>
                  <a:pt x="130" y="359"/>
                  <a:pt x="130" y="361"/>
                </a:cubicBezTo>
                <a:cubicBezTo>
                  <a:pt x="132" y="361"/>
                  <a:pt x="133" y="363"/>
                  <a:pt x="136" y="362"/>
                </a:cubicBezTo>
                <a:cubicBezTo>
                  <a:pt x="136" y="361"/>
                  <a:pt x="138" y="361"/>
                  <a:pt x="138" y="360"/>
                </a:cubicBezTo>
                <a:cubicBezTo>
                  <a:pt x="139" y="360"/>
                  <a:pt x="139" y="359"/>
                  <a:pt x="140" y="359"/>
                </a:cubicBezTo>
                <a:cubicBezTo>
                  <a:pt x="140" y="358"/>
                  <a:pt x="141" y="358"/>
                  <a:pt x="142" y="358"/>
                </a:cubicBezTo>
                <a:cubicBezTo>
                  <a:pt x="142" y="357"/>
                  <a:pt x="143" y="358"/>
                  <a:pt x="143" y="358"/>
                </a:cubicBezTo>
                <a:cubicBezTo>
                  <a:pt x="143" y="357"/>
                  <a:pt x="143" y="357"/>
                  <a:pt x="143" y="357"/>
                </a:cubicBezTo>
                <a:cubicBezTo>
                  <a:pt x="143" y="357"/>
                  <a:pt x="144" y="357"/>
                  <a:pt x="144" y="357"/>
                </a:cubicBezTo>
                <a:cubicBezTo>
                  <a:pt x="144" y="357"/>
                  <a:pt x="144" y="356"/>
                  <a:pt x="144" y="356"/>
                </a:cubicBezTo>
                <a:cubicBezTo>
                  <a:pt x="144" y="356"/>
                  <a:pt x="145" y="356"/>
                  <a:pt x="145" y="356"/>
                </a:cubicBezTo>
                <a:cubicBezTo>
                  <a:pt x="145" y="356"/>
                  <a:pt x="145" y="355"/>
                  <a:pt x="145" y="355"/>
                </a:cubicBezTo>
                <a:cubicBezTo>
                  <a:pt x="145" y="355"/>
                  <a:pt x="146" y="355"/>
                  <a:pt x="146" y="355"/>
                </a:cubicBezTo>
                <a:cubicBezTo>
                  <a:pt x="146" y="354"/>
                  <a:pt x="146" y="353"/>
                  <a:pt x="147" y="353"/>
                </a:cubicBezTo>
                <a:cubicBezTo>
                  <a:pt x="148" y="351"/>
                  <a:pt x="146" y="351"/>
                  <a:pt x="147" y="349"/>
                </a:cubicBezTo>
                <a:cubicBezTo>
                  <a:pt x="146" y="347"/>
                  <a:pt x="148" y="347"/>
                  <a:pt x="147" y="345"/>
                </a:cubicBezTo>
                <a:close/>
                <a:moveTo>
                  <a:pt x="216" y="580"/>
                </a:moveTo>
                <a:cubicBezTo>
                  <a:pt x="216" y="580"/>
                  <a:pt x="216" y="581"/>
                  <a:pt x="216" y="581"/>
                </a:cubicBezTo>
                <a:cubicBezTo>
                  <a:pt x="216" y="581"/>
                  <a:pt x="217" y="581"/>
                  <a:pt x="217" y="581"/>
                </a:cubicBezTo>
                <a:cubicBezTo>
                  <a:pt x="218" y="582"/>
                  <a:pt x="218" y="582"/>
                  <a:pt x="219" y="582"/>
                </a:cubicBezTo>
                <a:cubicBezTo>
                  <a:pt x="219" y="581"/>
                  <a:pt x="219" y="580"/>
                  <a:pt x="219" y="579"/>
                </a:cubicBezTo>
                <a:cubicBezTo>
                  <a:pt x="217" y="578"/>
                  <a:pt x="217" y="580"/>
                  <a:pt x="216" y="580"/>
                </a:cubicBezTo>
                <a:close/>
                <a:moveTo>
                  <a:pt x="4" y="589"/>
                </a:moveTo>
                <a:cubicBezTo>
                  <a:pt x="4" y="589"/>
                  <a:pt x="4" y="589"/>
                  <a:pt x="4" y="589"/>
                </a:cubicBezTo>
                <a:cubicBezTo>
                  <a:pt x="4" y="589"/>
                  <a:pt x="2" y="587"/>
                  <a:pt x="3" y="588"/>
                </a:cubicBezTo>
                <a:cubicBezTo>
                  <a:pt x="2" y="587"/>
                  <a:pt x="1" y="588"/>
                  <a:pt x="0" y="589"/>
                </a:cubicBezTo>
                <a:cubicBezTo>
                  <a:pt x="1" y="589"/>
                  <a:pt x="0" y="590"/>
                  <a:pt x="0" y="590"/>
                </a:cubicBezTo>
                <a:cubicBezTo>
                  <a:pt x="1" y="591"/>
                  <a:pt x="2" y="590"/>
                  <a:pt x="2" y="590"/>
                </a:cubicBezTo>
                <a:cubicBezTo>
                  <a:pt x="3" y="591"/>
                  <a:pt x="4" y="592"/>
                  <a:pt x="5" y="590"/>
                </a:cubicBezTo>
                <a:cubicBezTo>
                  <a:pt x="4" y="590"/>
                  <a:pt x="4" y="590"/>
                  <a:pt x="4" y="589"/>
                </a:cubicBezTo>
                <a:close/>
                <a:moveTo>
                  <a:pt x="5" y="583"/>
                </a:moveTo>
                <a:cubicBezTo>
                  <a:pt x="5" y="582"/>
                  <a:pt x="3" y="582"/>
                  <a:pt x="3" y="583"/>
                </a:cubicBezTo>
                <a:cubicBezTo>
                  <a:pt x="4" y="583"/>
                  <a:pt x="4" y="585"/>
                  <a:pt x="5" y="585"/>
                </a:cubicBezTo>
                <a:cubicBezTo>
                  <a:pt x="4" y="582"/>
                  <a:pt x="8" y="587"/>
                  <a:pt x="8" y="584"/>
                </a:cubicBezTo>
                <a:cubicBezTo>
                  <a:pt x="7" y="584"/>
                  <a:pt x="7" y="583"/>
                  <a:pt x="5" y="583"/>
                </a:cubicBezTo>
                <a:close/>
                <a:moveTo>
                  <a:pt x="213" y="584"/>
                </a:moveTo>
                <a:cubicBezTo>
                  <a:pt x="212" y="583"/>
                  <a:pt x="211" y="582"/>
                  <a:pt x="210" y="581"/>
                </a:cubicBezTo>
                <a:cubicBezTo>
                  <a:pt x="210" y="581"/>
                  <a:pt x="209" y="581"/>
                  <a:pt x="209" y="581"/>
                </a:cubicBezTo>
                <a:cubicBezTo>
                  <a:pt x="209" y="581"/>
                  <a:pt x="208" y="580"/>
                  <a:pt x="208" y="580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6" y="580"/>
                  <a:pt x="205" y="577"/>
                  <a:pt x="203" y="580"/>
                </a:cubicBezTo>
                <a:cubicBezTo>
                  <a:pt x="203" y="580"/>
                  <a:pt x="202" y="580"/>
                  <a:pt x="202" y="580"/>
                </a:cubicBezTo>
                <a:cubicBezTo>
                  <a:pt x="202" y="580"/>
                  <a:pt x="202" y="580"/>
                  <a:pt x="202" y="580"/>
                </a:cubicBezTo>
                <a:cubicBezTo>
                  <a:pt x="201" y="580"/>
                  <a:pt x="201" y="580"/>
                  <a:pt x="200" y="581"/>
                </a:cubicBezTo>
                <a:cubicBezTo>
                  <a:pt x="198" y="580"/>
                  <a:pt x="196" y="580"/>
                  <a:pt x="196" y="582"/>
                </a:cubicBezTo>
                <a:cubicBezTo>
                  <a:pt x="196" y="582"/>
                  <a:pt x="197" y="583"/>
                  <a:pt x="197" y="583"/>
                </a:cubicBezTo>
                <a:cubicBezTo>
                  <a:pt x="197" y="584"/>
                  <a:pt x="197" y="584"/>
                  <a:pt x="198" y="584"/>
                </a:cubicBezTo>
                <a:cubicBezTo>
                  <a:pt x="198" y="585"/>
                  <a:pt x="200" y="586"/>
                  <a:pt x="201" y="586"/>
                </a:cubicBezTo>
                <a:cubicBezTo>
                  <a:pt x="201" y="586"/>
                  <a:pt x="201" y="586"/>
                  <a:pt x="201" y="587"/>
                </a:cubicBezTo>
                <a:cubicBezTo>
                  <a:pt x="202" y="588"/>
                  <a:pt x="202" y="590"/>
                  <a:pt x="204" y="590"/>
                </a:cubicBezTo>
                <a:cubicBezTo>
                  <a:pt x="204" y="589"/>
                  <a:pt x="205" y="589"/>
                  <a:pt x="206" y="589"/>
                </a:cubicBezTo>
                <a:cubicBezTo>
                  <a:pt x="206" y="589"/>
                  <a:pt x="207" y="589"/>
                  <a:pt x="207" y="589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208" y="588"/>
                  <a:pt x="211" y="588"/>
                  <a:pt x="211" y="587"/>
                </a:cubicBezTo>
                <a:cubicBezTo>
                  <a:pt x="211" y="587"/>
                  <a:pt x="211" y="587"/>
                  <a:pt x="211" y="587"/>
                </a:cubicBezTo>
                <a:cubicBezTo>
                  <a:pt x="212" y="587"/>
                  <a:pt x="213" y="586"/>
                  <a:pt x="213" y="586"/>
                </a:cubicBezTo>
                <a:cubicBezTo>
                  <a:pt x="213" y="585"/>
                  <a:pt x="213" y="585"/>
                  <a:pt x="213" y="584"/>
                </a:cubicBezTo>
                <a:cubicBezTo>
                  <a:pt x="213" y="584"/>
                  <a:pt x="213" y="584"/>
                  <a:pt x="213" y="584"/>
                </a:cubicBezTo>
                <a:close/>
                <a:moveTo>
                  <a:pt x="147" y="642"/>
                </a:moveTo>
                <a:cubicBezTo>
                  <a:pt x="146" y="643"/>
                  <a:pt x="146" y="643"/>
                  <a:pt x="145" y="644"/>
                </a:cubicBezTo>
                <a:cubicBezTo>
                  <a:pt x="142" y="644"/>
                  <a:pt x="142" y="646"/>
                  <a:pt x="139" y="646"/>
                </a:cubicBezTo>
                <a:cubicBezTo>
                  <a:pt x="139" y="648"/>
                  <a:pt x="142" y="647"/>
                  <a:pt x="141" y="650"/>
                </a:cubicBezTo>
                <a:cubicBezTo>
                  <a:pt x="144" y="651"/>
                  <a:pt x="143" y="648"/>
                  <a:pt x="146" y="648"/>
                </a:cubicBezTo>
                <a:cubicBezTo>
                  <a:pt x="145" y="646"/>
                  <a:pt x="148" y="647"/>
                  <a:pt x="147" y="644"/>
                </a:cubicBezTo>
                <a:cubicBezTo>
                  <a:pt x="147" y="643"/>
                  <a:pt x="147" y="642"/>
                  <a:pt x="147" y="642"/>
                </a:cubicBezTo>
                <a:close/>
                <a:moveTo>
                  <a:pt x="4" y="588"/>
                </a:moveTo>
                <a:cubicBezTo>
                  <a:pt x="6" y="588"/>
                  <a:pt x="6" y="590"/>
                  <a:pt x="7" y="590"/>
                </a:cubicBezTo>
                <a:cubicBezTo>
                  <a:pt x="7" y="589"/>
                  <a:pt x="7" y="587"/>
                  <a:pt x="7" y="586"/>
                </a:cubicBezTo>
                <a:cubicBezTo>
                  <a:pt x="6" y="586"/>
                  <a:pt x="4" y="586"/>
                  <a:pt x="4" y="588"/>
                </a:cubicBezTo>
                <a:close/>
                <a:moveTo>
                  <a:pt x="149" y="648"/>
                </a:moveTo>
                <a:cubicBezTo>
                  <a:pt x="149" y="651"/>
                  <a:pt x="151" y="650"/>
                  <a:pt x="152" y="651"/>
                </a:cubicBezTo>
                <a:cubicBezTo>
                  <a:pt x="152" y="650"/>
                  <a:pt x="153" y="649"/>
                  <a:pt x="153" y="647"/>
                </a:cubicBezTo>
                <a:cubicBezTo>
                  <a:pt x="151" y="647"/>
                  <a:pt x="151" y="648"/>
                  <a:pt x="149" y="648"/>
                </a:cubicBezTo>
                <a:close/>
                <a:moveTo>
                  <a:pt x="162" y="663"/>
                </a:moveTo>
                <a:cubicBezTo>
                  <a:pt x="160" y="663"/>
                  <a:pt x="159" y="662"/>
                  <a:pt x="158" y="662"/>
                </a:cubicBezTo>
                <a:cubicBezTo>
                  <a:pt x="158" y="663"/>
                  <a:pt x="157" y="662"/>
                  <a:pt x="155" y="663"/>
                </a:cubicBezTo>
                <a:cubicBezTo>
                  <a:pt x="156" y="661"/>
                  <a:pt x="155" y="660"/>
                  <a:pt x="154" y="660"/>
                </a:cubicBezTo>
                <a:cubicBezTo>
                  <a:pt x="153" y="666"/>
                  <a:pt x="157" y="666"/>
                  <a:pt x="163" y="666"/>
                </a:cubicBezTo>
                <a:cubicBezTo>
                  <a:pt x="163" y="666"/>
                  <a:pt x="163" y="665"/>
                  <a:pt x="163" y="665"/>
                </a:cubicBezTo>
                <a:cubicBezTo>
                  <a:pt x="163" y="665"/>
                  <a:pt x="163" y="664"/>
                  <a:pt x="163" y="663"/>
                </a:cubicBezTo>
                <a:cubicBezTo>
                  <a:pt x="162" y="664"/>
                  <a:pt x="162" y="663"/>
                  <a:pt x="162" y="6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Open sans"/>
            </a:endParaRPr>
          </a:p>
        </p:txBody>
      </p:sp>
      <p:sp>
        <p:nvSpPr>
          <p:cNvPr id="2085" name="Rectangle 41"/>
          <p:cNvSpPr>
            <a:spLocks noChangeArrowheads="1"/>
          </p:cNvSpPr>
          <p:nvPr/>
        </p:nvSpPr>
        <p:spPr bwMode="auto">
          <a:xfrm>
            <a:off x="15346907" y="4085365"/>
            <a:ext cx="1105929" cy="492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2438340"/>
            <a:r>
              <a:rPr lang="en-US" altLang="en-US" sz="1600" b="1">
                <a:solidFill>
                  <a:srgbClr val="FFFFFF"/>
                </a:solidFill>
                <a:latin typeface="Montserrat Light"/>
              </a:rPr>
              <a:t>UNITED</a:t>
            </a:r>
          </a:p>
          <a:p>
            <a:pPr algn="ctr" defTabSz="2438340"/>
            <a:r>
              <a:rPr lang="en-US" altLang="en-US" sz="1600" b="1">
                <a:solidFill>
                  <a:srgbClr val="FFFFFF"/>
                </a:solidFill>
                <a:latin typeface="Montserrat Light"/>
              </a:rPr>
              <a:t>KINGDOM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6" name="Freeform 43"/>
          <p:cNvSpPr>
            <a:spLocks/>
          </p:cNvSpPr>
          <p:nvPr/>
        </p:nvSpPr>
        <p:spPr bwMode="auto">
          <a:xfrm>
            <a:off x="19852455" y="8401962"/>
            <a:ext cx="64412" cy="60142"/>
          </a:xfrm>
          <a:custGeom>
            <a:avLst/>
            <a:gdLst>
              <a:gd name="T0" fmla="*/ 26194 w 8"/>
              <a:gd name="T1" fmla="*/ 0 h 8"/>
              <a:gd name="T2" fmla="*/ 21828 w 8"/>
              <a:gd name="T3" fmla="*/ 0 h 8"/>
              <a:gd name="T4" fmla="*/ 13097 w 8"/>
              <a:gd name="T5" fmla="*/ 4366 h 8"/>
              <a:gd name="T6" fmla="*/ 8731 w 8"/>
              <a:gd name="T7" fmla="*/ 8731 h 8"/>
              <a:gd name="T8" fmla="*/ 4366 w 8"/>
              <a:gd name="T9" fmla="*/ 13097 h 8"/>
              <a:gd name="T10" fmla="*/ 4366 w 8"/>
              <a:gd name="T11" fmla="*/ 21828 h 8"/>
              <a:gd name="T12" fmla="*/ 0 w 8"/>
              <a:gd name="T13" fmla="*/ 26194 h 8"/>
              <a:gd name="T14" fmla="*/ 0 w 8"/>
              <a:gd name="T15" fmla="*/ 30559 h 8"/>
              <a:gd name="T16" fmla="*/ 4366 w 8"/>
              <a:gd name="T17" fmla="*/ 34925 h 8"/>
              <a:gd name="T18" fmla="*/ 8731 w 8"/>
              <a:gd name="T19" fmla="*/ 34925 h 8"/>
              <a:gd name="T20" fmla="*/ 8731 w 8"/>
              <a:gd name="T21" fmla="*/ 34925 h 8"/>
              <a:gd name="T22" fmla="*/ 13097 w 8"/>
              <a:gd name="T23" fmla="*/ 34925 h 8"/>
              <a:gd name="T24" fmla="*/ 17463 w 8"/>
              <a:gd name="T25" fmla="*/ 34925 h 8"/>
              <a:gd name="T26" fmla="*/ 21828 w 8"/>
              <a:gd name="T27" fmla="*/ 30559 h 8"/>
              <a:gd name="T28" fmla="*/ 26194 w 8"/>
              <a:gd name="T29" fmla="*/ 30559 h 8"/>
              <a:gd name="T30" fmla="*/ 30559 w 8"/>
              <a:gd name="T31" fmla="*/ 21828 h 8"/>
              <a:gd name="T32" fmla="*/ 34925 w 8"/>
              <a:gd name="T33" fmla="*/ 21828 h 8"/>
              <a:gd name="T34" fmla="*/ 34925 w 8"/>
              <a:gd name="T35" fmla="*/ 21828 h 8"/>
              <a:gd name="T36" fmla="*/ 34925 w 8"/>
              <a:gd name="T37" fmla="*/ 17463 h 8"/>
              <a:gd name="T38" fmla="*/ 34925 w 8"/>
              <a:gd name="T39" fmla="*/ 13097 h 8"/>
              <a:gd name="T40" fmla="*/ 34925 w 8"/>
              <a:gd name="T41" fmla="*/ 13097 h 8"/>
              <a:gd name="T42" fmla="*/ 34925 w 8"/>
              <a:gd name="T43" fmla="*/ 8731 h 8"/>
              <a:gd name="T44" fmla="*/ 34925 w 8"/>
              <a:gd name="T45" fmla="*/ 4366 h 8"/>
              <a:gd name="T46" fmla="*/ 30559 w 8"/>
              <a:gd name="T47" fmla="*/ 4366 h 8"/>
              <a:gd name="T48" fmla="*/ 30559 w 8"/>
              <a:gd name="T49" fmla="*/ 0 h 8"/>
              <a:gd name="T50" fmla="*/ 26194 w 8"/>
              <a:gd name="T51" fmla="*/ 0 h 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" h="8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4" y="1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2" y="2"/>
                  <a:pt x="2" y="3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1" y="7"/>
                  <a:pt x="1" y="8"/>
                </a:cubicBezTo>
                <a:cubicBezTo>
                  <a:pt x="1" y="8"/>
                  <a:pt x="1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4" y="8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8C8C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7" name="Rectangle 44"/>
          <p:cNvSpPr>
            <a:spLocks noChangeArrowheads="1"/>
          </p:cNvSpPr>
          <p:nvPr/>
        </p:nvSpPr>
        <p:spPr bwMode="auto">
          <a:xfrm>
            <a:off x="19864664" y="8366423"/>
            <a:ext cx="461606" cy="246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2438340"/>
            <a:r>
              <a:rPr lang="en-US" altLang="en-US" sz="800" b="1">
                <a:solidFill>
                  <a:srgbClr val="000000"/>
                </a:solidFill>
                <a:latin typeface="Montserrat Light"/>
              </a:rPr>
              <a:t>SAN</a:t>
            </a:r>
          </a:p>
          <a:p>
            <a:pPr algn="ctr" defTabSz="2438340"/>
            <a:r>
              <a:rPr lang="en-US" altLang="en-US" sz="800" b="1">
                <a:solidFill>
                  <a:srgbClr val="000000"/>
                </a:solidFill>
                <a:latin typeface="Montserrat Light"/>
              </a:rPr>
              <a:t>MARINO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102" name="Freeform 63"/>
          <p:cNvSpPr>
            <a:spLocks/>
          </p:cNvSpPr>
          <p:nvPr/>
        </p:nvSpPr>
        <p:spPr bwMode="auto">
          <a:xfrm>
            <a:off x="17805895" y="6707035"/>
            <a:ext cx="1431715" cy="858398"/>
          </a:xfrm>
          <a:custGeom>
            <a:avLst/>
            <a:gdLst>
              <a:gd name="T0" fmla="*/ 715572 w 179"/>
              <a:gd name="T1" fmla="*/ 251405 h 115"/>
              <a:gd name="T2" fmla="*/ 667867 w 179"/>
              <a:gd name="T3" fmla="*/ 208059 h 115"/>
              <a:gd name="T4" fmla="*/ 624499 w 179"/>
              <a:gd name="T5" fmla="*/ 147375 h 115"/>
              <a:gd name="T6" fmla="*/ 620162 w 179"/>
              <a:gd name="T7" fmla="*/ 82357 h 115"/>
              <a:gd name="T8" fmla="*/ 602815 w 179"/>
              <a:gd name="T9" fmla="*/ 65018 h 115"/>
              <a:gd name="T10" fmla="*/ 594141 w 179"/>
              <a:gd name="T11" fmla="*/ 56349 h 115"/>
              <a:gd name="T12" fmla="*/ 589805 w 179"/>
              <a:gd name="T13" fmla="*/ 47680 h 115"/>
              <a:gd name="T14" fmla="*/ 568121 w 179"/>
              <a:gd name="T15" fmla="*/ 39011 h 115"/>
              <a:gd name="T16" fmla="*/ 503069 w 179"/>
              <a:gd name="T17" fmla="*/ 17338 h 115"/>
              <a:gd name="T18" fmla="*/ 490058 w 179"/>
              <a:gd name="T19" fmla="*/ 8669 h 115"/>
              <a:gd name="T20" fmla="*/ 485721 w 179"/>
              <a:gd name="T21" fmla="*/ 4335 h 115"/>
              <a:gd name="T22" fmla="*/ 477048 w 179"/>
              <a:gd name="T23" fmla="*/ 0 h 115"/>
              <a:gd name="T24" fmla="*/ 472711 w 179"/>
              <a:gd name="T25" fmla="*/ 0 h 115"/>
              <a:gd name="T26" fmla="*/ 468374 w 179"/>
              <a:gd name="T27" fmla="*/ 0 h 115"/>
              <a:gd name="T28" fmla="*/ 455364 w 179"/>
              <a:gd name="T29" fmla="*/ 13004 h 115"/>
              <a:gd name="T30" fmla="*/ 459701 w 179"/>
              <a:gd name="T31" fmla="*/ 17338 h 115"/>
              <a:gd name="T32" fmla="*/ 477048 w 179"/>
              <a:gd name="T33" fmla="*/ 17338 h 115"/>
              <a:gd name="T34" fmla="*/ 468374 w 179"/>
              <a:gd name="T35" fmla="*/ 30342 h 115"/>
              <a:gd name="T36" fmla="*/ 346944 w 179"/>
              <a:gd name="T37" fmla="*/ 47680 h 115"/>
              <a:gd name="T38" fmla="*/ 264545 w 179"/>
              <a:gd name="T39" fmla="*/ 73688 h 115"/>
              <a:gd name="T40" fmla="*/ 190819 w 179"/>
              <a:gd name="T41" fmla="*/ 69353 h 115"/>
              <a:gd name="T42" fmla="*/ 195156 w 179"/>
              <a:gd name="T43" fmla="*/ 108364 h 115"/>
              <a:gd name="T44" fmla="*/ 156125 w 179"/>
              <a:gd name="T45" fmla="*/ 147375 h 115"/>
              <a:gd name="T46" fmla="*/ 104083 w 179"/>
              <a:gd name="T47" fmla="*/ 229732 h 115"/>
              <a:gd name="T48" fmla="*/ 34694 w 179"/>
              <a:gd name="T49" fmla="*/ 320758 h 115"/>
              <a:gd name="T50" fmla="*/ 8674 w 179"/>
              <a:gd name="T51" fmla="*/ 377107 h 115"/>
              <a:gd name="T52" fmla="*/ 82399 w 179"/>
              <a:gd name="T53" fmla="*/ 342431 h 115"/>
              <a:gd name="T54" fmla="*/ 156125 w 179"/>
              <a:gd name="T55" fmla="*/ 394445 h 115"/>
              <a:gd name="T56" fmla="*/ 186482 w 179"/>
              <a:gd name="T57" fmla="*/ 437791 h 115"/>
              <a:gd name="T58" fmla="*/ 190819 w 179"/>
              <a:gd name="T59" fmla="*/ 446460 h 115"/>
              <a:gd name="T60" fmla="*/ 190819 w 179"/>
              <a:gd name="T61" fmla="*/ 459464 h 115"/>
              <a:gd name="T62" fmla="*/ 281892 w 179"/>
              <a:gd name="T63" fmla="*/ 437791 h 115"/>
              <a:gd name="T64" fmla="*/ 342607 w 179"/>
              <a:gd name="T65" fmla="*/ 420453 h 115"/>
              <a:gd name="T66" fmla="*/ 355618 w 179"/>
              <a:gd name="T67" fmla="*/ 403115 h 115"/>
              <a:gd name="T68" fmla="*/ 368628 w 179"/>
              <a:gd name="T69" fmla="*/ 368438 h 115"/>
              <a:gd name="T70" fmla="*/ 442353 w 179"/>
              <a:gd name="T71" fmla="*/ 364103 h 115"/>
              <a:gd name="T72" fmla="*/ 438017 w 179"/>
              <a:gd name="T73" fmla="*/ 372773 h 115"/>
              <a:gd name="T74" fmla="*/ 498732 w 179"/>
              <a:gd name="T75" fmla="*/ 437791 h 115"/>
              <a:gd name="T76" fmla="*/ 546437 w 179"/>
              <a:gd name="T77" fmla="*/ 411784 h 115"/>
              <a:gd name="T78" fmla="*/ 550773 w 179"/>
              <a:gd name="T79" fmla="*/ 398780 h 115"/>
              <a:gd name="T80" fmla="*/ 568121 w 179"/>
              <a:gd name="T81" fmla="*/ 368438 h 115"/>
              <a:gd name="T82" fmla="*/ 568121 w 179"/>
              <a:gd name="T83" fmla="*/ 329427 h 115"/>
              <a:gd name="T84" fmla="*/ 589805 w 179"/>
              <a:gd name="T85" fmla="*/ 320758 h 115"/>
              <a:gd name="T86" fmla="*/ 602815 w 179"/>
              <a:gd name="T87" fmla="*/ 325092 h 115"/>
              <a:gd name="T88" fmla="*/ 620162 w 179"/>
              <a:gd name="T89" fmla="*/ 359769 h 115"/>
              <a:gd name="T90" fmla="*/ 628836 w 179"/>
              <a:gd name="T91" fmla="*/ 364103 h 115"/>
              <a:gd name="T92" fmla="*/ 654857 w 179"/>
              <a:gd name="T93" fmla="*/ 368438 h 115"/>
              <a:gd name="T94" fmla="*/ 676541 w 179"/>
              <a:gd name="T95" fmla="*/ 359769 h 115"/>
              <a:gd name="T96" fmla="*/ 706898 w 179"/>
              <a:gd name="T97" fmla="*/ 390111 h 115"/>
              <a:gd name="T98" fmla="*/ 706898 w 179"/>
              <a:gd name="T99" fmla="*/ 359769 h 115"/>
              <a:gd name="T100" fmla="*/ 698225 w 179"/>
              <a:gd name="T101" fmla="*/ 346765 h 115"/>
              <a:gd name="T102" fmla="*/ 693888 w 179"/>
              <a:gd name="T103" fmla="*/ 329427 h 115"/>
              <a:gd name="T104" fmla="*/ 702561 w 179"/>
              <a:gd name="T105" fmla="*/ 312089 h 115"/>
              <a:gd name="T106" fmla="*/ 711235 w 179"/>
              <a:gd name="T107" fmla="*/ 307754 h 115"/>
              <a:gd name="T108" fmla="*/ 763277 w 179"/>
              <a:gd name="T109" fmla="*/ 312089 h 115"/>
              <a:gd name="T110" fmla="*/ 763277 w 179"/>
              <a:gd name="T111" fmla="*/ 286081 h 11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9" h="115">
                <a:moveTo>
                  <a:pt x="178" y="54"/>
                </a:moveTo>
                <a:cubicBezTo>
                  <a:pt x="179" y="53"/>
                  <a:pt x="178" y="52"/>
                  <a:pt x="177" y="51"/>
                </a:cubicBezTo>
                <a:cubicBezTo>
                  <a:pt x="176" y="51"/>
                  <a:pt x="175" y="52"/>
                  <a:pt x="175" y="54"/>
                </a:cubicBezTo>
                <a:cubicBezTo>
                  <a:pt x="176" y="56"/>
                  <a:pt x="172" y="54"/>
                  <a:pt x="173" y="57"/>
                </a:cubicBezTo>
                <a:cubicBezTo>
                  <a:pt x="170" y="57"/>
                  <a:pt x="170" y="60"/>
                  <a:pt x="166" y="59"/>
                </a:cubicBezTo>
                <a:cubicBezTo>
                  <a:pt x="165" y="59"/>
                  <a:pt x="165" y="59"/>
                  <a:pt x="165" y="58"/>
                </a:cubicBezTo>
                <a:cubicBezTo>
                  <a:pt x="164" y="58"/>
                  <a:pt x="163" y="57"/>
                  <a:pt x="162" y="57"/>
                </a:cubicBezTo>
                <a:cubicBezTo>
                  <a:pt x="162" y="56"/>
                  <a:pt x="160" y="57"/>
                  <a:pt x="160" y="55"/>
                </a:cubicBezTo>
                <a:cubicBezTo>
                  <a:pt x="159" y="55"/>
                  <a:pt x="158" y="53"/>
                  <a:pt x="156" y="54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5" y="49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8"/>
                  <a:pt x="153" y="48"/>
                  <a:pt x="153" y="48"/>
                </a:cubicBezTo>
                <a:cubicBezTo>
                  <a:pt x="151" y="47"/>
                  <a:pt x="148" y="46"/>
                  <a:pt x="145" y="46"/>
                </a:cubicBezTo>
                <a:cubicBezTo>
                  <a:pt x="145" y="46"/>
                  <a:pt x="144" y="46"/>
                  <a:pt x="144" y="45"/>
                </a:cubicBezTo>
                <a:cubicBezTo>
                  <a:pt x="144" y="43"/>
                  <a:pt x="143" y="43"/>
                  <a:pt x="143" y="42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3" y="35"/>
                  <a:pt x="144" y="35"/>
                  <a:pt x="144" y="34"/>
                </a:cubicBezTo>
                <a:cubicBezTo>
                  <a:pt x="144" y="32"/>
                  <a:pt x="147" y="32"/>
                  <a:pt x="146" y="29"/>
                </a:cubicBezTo>
                <a:cubicBezTo>
                  <a:pt x="149" y="29"/>
                  <a:pt x="148" y="26"/>
                  <a:pt x="151" y="25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49" y="20"/>
                  <a:pt x="148" y="20"/>
                  <a:pt x="147" y="20"/>
                </a:cubicBezTo>
                <a:cubicBezTo>
                  <a:pt x="147" y="20"/>
                  <a:pt x="147" y="20"/>
                  <a:pt x="146" y="20"/>
                </a:cubicBezTo>
                <a:cubicBezTo>
                  <a:pt x="146" y="19"/>
                  <a:pt x="145" y="18"/>
                  <a:pt x="143" y="19"/>
                </a:cubicBezTo>
                <a:cubicBezTo>
                  <a:pt x="143" y="18"/>
                  <a:pt x="142" y="18"/>
                  <a:pt x="142" y="18"/>
                </a:cubicBezTo>
                <a:cubicBezTo>
                  <a:pt x="142" y="17"/>
                  <a:pt x="141" y="17"/>
                  <a:pt x="141" y="17"/>
                </a:cubicBezTo>
                <a:cubicBezTo>
                  <a:pt x="141" y="16"/>
                  <a:pt x="140" y="16"/>
                  <a:pt x="140" y="16"/>
                </a:cubicBezTo>
                <a:cubicBezTo>
                  <a:pt x="140" y="16"/>
                  <a:pt x="140" y="15"/>
                  <a:pt x="140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8" y="14"/>
                  <a:pt x="137" y="13"/>
                  <a:pt x="137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7" y="13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2"/>
                  <a:pt x="136" y="11"/>
                  <a:pt x="136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0"/>
                  <a:pt x="136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4" y="9"/>
                  <a:pt x="132" y="9"/>
                  <a:pt x="131" y="9"/>
                </a:cubicBezTo>
                <a:cubicBezTo>
                  <a:pt x="131" y="9"/>
                  <a:pt x="131" y="8"/>
                  <a:pt x="130" y="8"/>
                </a:cubicBezTo>
                <a:cubicBezTo>
                  <a:pt x="129" y="8"/>
                  <a:pt x="129" y="8"/>
                  <a:pt x="128" y="7"/>
                </a:cubicBezTo>
                <a:cubicBezTo>
                  <a:pt x="126" y="8"/>
                  <a:pt x="122" y="6"/>
                  <a:pt x="122" y="8"/>
                </a:cubicBezTo>
                <a:cubicBezTo>
                  <a:pt x="121" y="7"/>
                  <a:pt x="119" y="8"/>
                  <a:pt x="119" y="5"/>
                </a:cubicBezTo>
                <a:cubicBezTo>
                  <a:pt x="118" y="5"/>
                  <a:pt x="118" y="4"/>
                  <a:pt x="117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5" y="3"/>
                  <a:pt x="115" y="3"/>
                </a:cubicBezTo>
                <a:cubicBezTo>
                  <a:pt x="115" y="3"/>
                  <a:pt x="115" y="3"/>
                  <a:pt x="114" y="3"/>
                </a:cubicBezTo>
                <a:cubicBezTo>
                  <a:pt x="113" y="3"/>
                  <a:pt x="113" y="3"/>
                  <a:pt x="113" y="3"/>
                </a:cubicBezTo>
                <a:cubicBezTo>
                  <a:pt x="113" y="2"/>
                  <a:pt x="113" y="2"/>
                  <a:pt x="113" y="2"/>
                </a:cubicBezTo>
                <a:cubicBezTo>
                  <a:pt x="113" y="2"/>
                  <a:pt x="113" y="2"/>
                  <a:pt x="113" y="2"/>
                </a:cubicBezTo>
                <a:cubicBezTo>
                  <a:pt x="113" y="2"/>
                  <a:pt x="113" y="2"/>
                  <a:pt x="113" y="2"/>
                </a:cubicBezTo>
                <a:cubicBezTo>
                  <a:pt x="113" y="2"/>
                  <a:pt x="113" y="2"/>
                  <a:pt x="112" y="2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1" y="1"/>
                  <a:pt x="111" y="1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0"/>
                  <a:pt x="107" y="1"/>
                  <a:pt x="107" y="1"/>
                </a:cubicBezTo>
                <a:cubicBezTo>
                  <a:pt x="107" y="1"/>
                  <a:pt x="106" y="1"/>
                  <a:pt x="106" y="1"/>
                </a:cubicBezTo>
                <a:cubicBezTo>
                  <a:pt x="106" y="1"/>
                  <a:pt x="106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7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3"/>
                  <a:pt x="109" y="3"/>
                  <a:pt x="110" y="4"/>
                </a:cubicBezTo>
                <a:cubicBezTo>
                  <a:pt x="110" y="5"/>
                  <a:pt x="110" y="5"/>
                  <a:pt x="110" y="5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09" y="7"/>
                  <a:pt x="108" y="7"/>
                  <a:pt x="108" y="7"/>
                </a:cubicBezTo>
                <a:cubicBezTo>
                  <a:pt x="107" y="8"/>
                  <a:pt x="107" y="9"/>
                  <a:pt x="106" y="9"/>
                </a:cubicBezTo>
                <a:cubicBezTo>
                  <a:pt x="105" y="9"/>
                  <a:pt x="105" y="10"/>
                  <a:pt x="104" y="10"/>
                </a:cubicBezTo>
                <a:cubicBezTo>
                  <a:pt x="103" y="10"/>
                  <a:pt x="103" y="10"/>
                  <a:pt x="102" y="11"/>
                </a:cubicBezTo>
                <a:cubicBezTo>
                  <a:pt x="99" y="12"/>
                  <a:pt x="100" y="8"/>
                  <a:pt x="96" y="9"/>
                </a:cubicBezTo>
                <a:cubicBezTo>
                  <a:pt x="93" y="10"/>
                  <a:pt x="88" y="9"/>
                  <a:pt x="83" y="10"/>
                </a:cubicBezTo>
                <a:cubicBezTo>
                  <a:pt x="82" y="10"/>
                  <a:pt x="80" y="10"/>
                  <a:pt x="80" y="11"/>
                </a:cubicBezTo>
                <a:cubicBezTo>
                  <a:pt x="78" y="11"/>
                  <a:pt x="75" y="10"/>
                  <a:pt x="73" y="10"/>
                </a:cubicBezTo>
                <a:cubicBezTo>
                  <a:pt x="71" y="9"/>
                  <a:pt x="71" y="10"/>
                  <a:pt x="69" y="9"/>
                </a:cubicBezTo>
                <a:cubicBezTo>
                  <a:pt x="69" y="9"/>
                  <a:pt x="69" y="9"/>
                  <a:pt x="68" y="10"/>
                </a:cubicBezTo>
                <a:cubicBezTo>
                  <a:pt x="67" y="11"/>
                  <a:pt x="66" y="12"/>
                  <a:pt x="66" y="14"/>
                </a:cubicBezTo>
                <a:cubicBezTo>
                  <a:pt x="64" y="14"/>
                  <a:pt x="64" y="15"/>
                  <a:pt x="63" y="15"/>
                </a:cubicBezTo>
                <a:cubicBezTo>
                  <a:pt x="63" y="16"/>
                  <a:pt x="61" y="16"/>
                  <a:pt x="61" y="17"/>
                </a:cubicBezTo>
                <a:cubicBezTo>
                  <a:pt x="58" y="16"/>
                  <a:pt x="59" y="19"/>
                  <a:pt x="56" y="19"/>
                </a:cubicBezTo>
                <a:cubicBezTo>
                  <a:pt x="54" y="18"/>
                  <a:pt x="52" y="18"/>
                  <a:pt x="52" y="16"/>
                </a:cubicBezTo>
                <a:cubicBezTo>
                  <a:pt x="50" y="16"/>
                  <a:pt x="49" y="14"/>
                  <a:pt x="47" y="13"/>
                </a:cubicBezTo>
                <a:cubicBezTo>
                  <a:pt x="47" y="14"/>
                  <a:pt x="47" y="14"/>
                  <a:pt x="46" y="14"/>
                </a:cubicBezTo>
                <a:cubicBezTo>
                  <a:pt x="46" y="14"/>
                  <a:pt x="45" y="15"/>
                  <a:pt x="45" y="15"/>
                </a:cubicBez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5" y="18"/>
                  <a:pt x="47" y="17"/>
                  <a:pt x="48" y="20"/>
                </a:cubicBezTo>
                <a:cubicBezTo>
                  <a:pt x="48" y="21"/>
                  <a:pt x="48" y="21"/>
                  <a:pt x="48" y="22"/>
                </a:cubicBezTo>
                <a:cubicBezTo>
                  <a:pt x="48" y="23"/>
                  <a:pt x="48" y="23"/>
                  <a:pt x="47" y="23"/>
                </a:cubicBezTo>
                <a:cubicBezTo>
                  <a:pt x="47" y="24"/>
                  <a:pt x="47" y="24"/>
                  <a:pt x="46" y="24"/>
                </a:cubicBezTo>
                <a:cubicBezTo>
                  <a:pt x="46" y="24"/>
                  <a:pt x="45" y="25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3" y="26"/>
                  <a:pt x="43" y="27"/>
                </a:cubicBezTo>
                <a:cubicBezTo>
                  <a:pt x="43" y="27"/>
                  <a:pt x="43" y="27"/>
                  <a:pt x="42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0" y="30"/>
                  <a:pt x="38" y="32"/>
                  <a:pt x="36" y="34"/>
                </a:cubicBezTo>
                <a:cubicBezTo>
                  <a:pt x="36" y="35"/>
                  <a:pt x="35" y="36"/>
                  <a:pt x="34" y="37"/>
                </a:cubicBezTo>
                <a:cubicBezTo>
                  <a:pt x="34" y="38"/>
                  <a:pt x="33" y="38"/>
                  <a:pt x="33" y="39"/>
                </a:cubicBezTo>
                <a:cubicBezTo>
                  <a:pt x="30" y="38"/>
                  <a:pt x="30" y="42"/>
                  <a:pt x="28" y="41"/>
                </a:cubicBezTo>
                <a:cubicBezTo>
                  <a:pt x="27" y="42"/>
                  <a:pt x="26" y="42"/>
                  <a:pt x="26" y="43"/>
                </a:cubicBezTo>
                <a:cubicBezTo>
                  <a:pt x="25" y="43"/>
                  <a:pt x="25" y="44"/>
                  <a:pt x="24" y="44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4"/>
                  <a:pt x="21" y="55"/>
                  <a:pt x="19" y="56"/>
                </a:cubicBezTo>
                <a:cubicBezTo>
                  <a:pt x="15" y="58"/>
                  <a:pt x="13" y="62"/>
                  <a:pt x="10" y="64"/>
                </a:cubicBezTo>
                <a:cubicBezTo>
                  <a:pt x="10" y="70"/>
                  <a:pt x="10" y="70"/>
                  <a:pt x="10" y="70"/>
                </a:cubicBezTo>
                <a:cubicBezTo>
                  <a:pt x="9" y="69"/>
                  <a:pt x="9" y="71"/>
                  <a:pt x="9" y="71"/>
                </a:cubicBezTo>
                <a:cubicBezTo>
                  <a:pt x="9" y="71"/>
                  <a:pt x="8" y="71"/>
                  <a:pt x="8" y="71"/>
                </a:cubicBezTo>
                <a:cubicBezTo>
                  <a:pt x="8" y="72"/>
                  <a:pt x="8" y="73"/>
                  <a:pt x="8" y="74"/>
                </a:cubicBezTo>
                <a:cubicBezTo>
                  <a:pt x="7" y="76"/>
                  <a:pt x="6" y="78"/>
                  <a:pt x="6" y="81"/>
                </a:cubicBezTo>
                <a:cubicBezTo>
                  <a:pt x="4" y="81"/>
                  <a:pt x="5" y="84"/>
                  <a:pt x="3" y="83"/>
                </a:cubicBezTo>
                <a:cubicBezTo>
                  <a:pt x="3" y="85"/>
                  <a:pt x="0" y="84"/>
                  <a:pt x="1" y="87"/>
                </a:cubicBezTo>
                <a:cubicBezTo>
                  <a:pt x="1" y="87"/>
                  <a:pt x="1" y="87"/>
                  <a:pt x="1" y="87"/>
                </a:cubicBezTo>
                <a:cubicBezTo>
                  <a:pt x="1" y="87"/>
                  <a:pt x="1" y="87"/>
                  <a:pt x="1" y="87"/>
                </a:cubicBezTo>
                <a:cubicBezTo>
                  <a:pt x="1" y="87"/>
                  <a:pt x="2" y="87"/>
                  <a:pt x="2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5" y="89"/>
                  <a:pt x="5" y="87"/>
                  <a:pt x="6" y="87"/>
                </a:cubicBezTo>
                <a:cubicBezTo>
                  <a:pt x="7" y="86"/>
                  <a:pt x="10" y="86"/>
                  <a:pt x="11" y="85"/>
                </a:cubicBezTo>
                <a:cubicBezTo>
                  <a:pt x="11" y="85"/>
                  <a:pt x="11" y="85"/>
                  <a:pt x="11" y="85"/>
                </a:cubicBezTo>
                <a:cubicBezTo>
                  <a:pt x="11" y="81"/>
                  <a:pt x="12" y="78"/>
                  <a:pt x="14" y="78"/>
                </a:cubicBezTo>
                <a:cubicBezTo>
                  <a:pt x="16" y="77"/>
                  <a:pt x="16" y="79"/>
                  <a:pt x="19" y="79"/>
                </a:cubicBezTo>
                <a:cubicBezTo>
                  <a:pt x="19" y="77"/>
                  <a:pt x="20" y="78"/>
                  <a:pt x="20" y="77"/>
                </a:cubicBezTo>
                <a:cubicBezTo>
                  <a:pt x="22" y="77"/>
                  <a:pt x="22" y="76"/>
                  <a:pt x="2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7"/>
                  <a:pt x="33" y="78"/>
                  <a:pt x="35" y="78"/>
                </a:cubicBezTo>
                <a:cubicBezTo>
                  <a:pt x="34" y="82"/>
                  <a:pt x="37" y="86"/>
                  <a:pt x="35" y="89"/>
                </a:cubicBezTo>
                <a:cubicBezTo>
                  <a:pt x="35" y="90"/>
                  <a:pt x="35" y="91"/>
                  <a:pt x="36" y="91"/>
                </a:cubicBezTo>
                <a:cubicBezTo>
                  <a:pt x="37" y="91"/>
                  <a:pt x="37" y="93"/>
                  <a:pt x="38" y="93"/>
                </a:cubicBezTo>
                <a:cubicBezTo>
                  <a:pt x="39" y="94"/>
                  <a:pt x="39" y="94"/>
                  <a:pt x="40" y="95"/>
                </a:cubicBezTo>
                <a:cubicBezTo>
                  <a:pt x="40" y="96"/>
                  <a:pt x="40" y="96"/>
                  <a:pt x="41" y="96"/>
                </a:cubicBezTo>
                <a:cubicBezTo>
                  <a:pt x="42" y="98"/>
                  <a:pt x="42" y="99"/>
                  <a:pt x="43" y="100"/>
                </a:cubicBezTo>
                <a:cubicBezTo>
                  <a:pt x="43" y="100"/>
                  <a:pt x="43" y="100"/>
                  <a:pt x="43" y="100"/>
                </a:cubicBezTo>
                <a:cubicBezTo>
                  <a:pt x="43" y="100"/>
                  <a:pt x="43" y="101"/>
                  <a:pt x="43" y="101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101"/>
                  <a:pt x="43" y="101"/>
                  <a:pt x="43" y="102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4" y="102"/>
                  <a:pt x="44" y="102"/>
                </a:cubicBezTo>
                <a:cubicBezTo>
                  <a:pt x="44" y="102"/>
                  <a:pt x="44" y="102"/>
                  <a:pt x="44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04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6"/>
                  <a:pt x="44" y="106"/>
                  <a:pt x="44" y="106"/>
                </a:cubicBezTo>
                <a:cubicBezTo>
                  <a:pt x="45" y="106"/>
                  <a:pt x="45" y="105"/>
                  <a:pt x="46" y="105"/>
                </a:cubicBezTo>
                <a:cubicBezTo>
                  <a:pt x="48" y="105"/>
                  <a:pt x="50" y="103"/>
                  <a:pt x="53" y="104"/>
                </a:cubicBezTo>
                <a:cubicBezTo>
                  <a:pt x="53" y="102"/>
                  <a:pt x="54" y="103"/>
                  <a:pt x="54" y="102"/>
                </a:cubicBezTo>
                <a:cubicBezTo>
                  <a:pt x="55" y="102"/>
                  <a:pt x="56" y="101"/>
                  <a:pt x="57" y="101"/>
                </a:cubicBezTo>
                <a:cubicBezTo>
                  <a:pt x="58" y="101"/>
                  <a:pt x="59" y="100"/>
                  <a:pt x="60" y="100"/>
                </a:cubicBezTo>
                <a:cubicBezTo>
                  <a:pt x="61" y="101"/>
                  <a:pt x="63" y="101"/>
                  <a:pt x="65" y="101"/>
                </a:cubicBezTo>
                <a:cubicBezTo>
                  <a:pt x="66" y="101"/>
                  <a:pt x="66" y="102"/>
                  <a:pt x="67" y="103"/>
                </a:cubicBezTo>
                <a:cubicBezTo>
                  <a:pt x="68" y="103"/>
                  <a:pt x="69" y="103"/>
                  <a:pt x="69" y="104"/>
                </a:cubicBezTo>
                <a:cubicBezTo>
                  <a:pt x="72" y="105"/>
                  <a:pt x="71" y="103"/>
                  <a:pt x="73" y="103"/>
                </a:cubicBezTo>
                <a:cubicBezTo>
                  <a:pt x="73" y="101"/>
                  <a:pt x="75" y="102"/>
                  <a:pt x="77" y="102"/>
                </a:cubicBezTo>
                <a:cubicBezTo>
                  <a:pt x="77" y="101"/>
                  <a:pt x="78" y="100"/>
                  <a:pt x="77" y="99"/>
                </a:cubicBezTo>
                <a:cubicBezTo>
                  <a:pt x="78" y="99"/>
                  <a:pt x="78" y="97"/>
                  <a:pt x="79" y="97"/>
                </a:cubicBezTo>
                <a:cubicBezTo>
                  <a:pt x="81" y="97"/>
                  <a:pt x="80" y="94"/>
                  <a:pt x="83" y="95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94"/>
                  <a:pt x="83" y="94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3"/>
                  <a:pt x="8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2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81" y="91"/>
                  <a:pt x="80" y="91"/>
                  <a:pt x="81" y="88"/>
                </a:cubicBezTo>
                <a:cubicBezTo>
                  <a:pt x="82" y="88"/>
                  <a:pt x="82" y="87"/>
                  <a:pt x="83" y="87"/>
                </a:cubicBezTo>
                <a:cubicBezTo>
                  <a:pt x="83" y="86"/>
                  <a:pt x="85" y="86"/>
                  <a:pt x="85" y="85"/>
                </a:cubicBezTo>
                <a:cubicBezTo>
                  <a:pt x="86" y="84"/>
                  <a:pt x="87" y="83"/>
                  <a:pt x="89" y="83"/>
                </a:cubicBezTo>
                <a:cubicBezTo>
                  <a:pt x="90" y="81"/>
                  <a:pt x="93" y="81"/>
                  <a:pt x="92" y="78"/>
                </a:cubicBezTo>
                <a:cubicBezTo>
                  <a:pt x="93" y="78"/>
                  <a:pt x="93" y="77"/>
                  <a:pt x="93" y="77"/>
                </a:cubicBezTo>
                <a:cubicBezTo>
                  <a:pt x="96" y="77"/>
                  <a:pt x="97" y="75"/>
                  <a:pt x="101" y="76"/>
                </a:cubicBezTo>
                <a:cubicBezTo>
                  <a:pt x="101" y="77"/>
                  <a:pt x="102" y="78"/>
                  <a:pt x="102" y="79"/>
                </a:cubicBezTo>
                <a:cubicBezTo>
                  <a:pt x="103" y="82"/>
                  <a:pt x="102" y="83"/>
                  <a:pt x="102" y="84"/>
                </a:cubicBezTo>
                <a:cubicBezTo>
                  <a:pt x="102" y="85"/>
                  <a:pt x="101" y="85"/>
                  <a:pt x="10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2" y="86"/>
                  <a:pt x="102" y="86"/>
                  <a:pt x="102" y="87"/>
                </a:cubicBezTo>
                <a:cubicBezTo>
                  <a:pt x="102" y="88"/>
                  <a:pt x="103" y="89"/>
                  <a:pt x="102" y="91"/>
                </a:cubicBezTo>
                <a:cubicBezTo>
                  <a:pt x="103" y="91"/>
                  <a:pt x="104" y="92"/>
                  <a:pt x="103" y="93"/>
                </a:cubicBezTo>
                <a:cubicBezTo>
                  <a:pt x="106" y="95"/>
                  <a:pt x="108" y="97"/>
                  <a:pt x="110" y="99"/>
                </a:cubicBezTo>
                <a:cubicBezTo>
                  <a:pt x="110" y="99"/>
                  <a:pt x="111" y="99"/>
                  <a:pt x="111" y="100"/>
                </a:cubicBezTo>
                <a:cubicBezTo>
                  <a:pt x="113" y="100"/>
                  <a:pt x="115" y="100"/>
                  <a:pt x="115" y="101"/>
                </a:cubicBezTo>
                <a:cubicBezTo>
                  <a:pt x="115" y="102"/>
                  <a:pt x="116" y="102"/>
                  <a:pt x="116" y="104"/>
                </a:cubicBezTo>
                <a:cubicBezTo>
                  <a:pt x="116" y="105"/>
                  <a:pt x="115" y="105"/>
                  <a:pt x="115" y="107"/>
                </a:cubicBezTo>
                <a:cubicBezTo>
                  <a:pt x="115" y="109"/>
                  <a:pt x="117" y="109"/>
                  <a:pt x="118" y="111"/>
                </a:cubicBezTo>
                <a:cubicBezTo>
                  <a:pt x="117" y="113"/>
                  <a:pt x="118" y="115"/>
                  <a:pt x="121" y="114"/>
                </a:cubicBezTo>
                <a:cubicBezTo>
                  <a:pt x="120" y="108"/>
                  <a:pt x="121" y="103"/>
                  <a:pt x="122" y="96"/>
                </a:cubicBezTo>
                <a:cubicBezTo>
                  <a:pt x="123" y="96"/>
                  <a:pt x="124" y="95"/>
                  <a:pt x="126" y="95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6" y="93"/>
                  <a:pt x="126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7" y="93"/>
                  <a:pt x="127" y="92"/>
                  <a:pt x="127" y="92"/>
                </a:cubicBezTo>
                <a:cubicBezTo>
                  <a:pt x="127" y="91"/>
                  <a:pt x="128" y="90"/>
                  <a:pt x="129" y="89"/>
                </a:cubicBezTo>
                <a:cubicBezTo>
                  <a:pt x="129" y="89"/>
                  <a:pt x="129" y="89"/>
                  <a:pt x="129" y="89"/>
                </a:cubicBezTo>
                <a:cubicBezTo>
                  <a:pt x="129" y="89"/>
                  <a:pt x="130" y="88"/>
                  <a:pt x="130" y="88"/>
                </a:cubicBezTo>
                <a:cubicBezTo>
                  <a:pt x="130" y="88"/>
                  <a:pt x="130" y="88"/>
                  <a:pt x="130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1" y="86"/>
                  <a:pt x="131" y="86"/>
                  <a:pt x="131" y="85"/>
                </a:cubicBezTo>
                <a:cubicBezTo>
                  <a:pt x="132" y="85"/>
                  <a:pt x="132" y="84"/>
                  <a:pt x="132" y="84"/>
                </a:cubicBezTo>
                <a:cubicBezTo>
                  <a:pt x="132" y="84"/>
                  <a:pt x="132" y="84"/>
                  <a:pt x="132" y="84"/>
                </a:cubicBezTo>
                <a:cubicBezTo>
                  <a:pt x="132" y="84"/>
                  <a:pt x="132" y="84"/>
                  <a:pt x="132" y="84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2" y="81"/>
                  <a:pt x="130" y="80"/>
                  <a:pt x="131" y="77"/>
                </a:cubicBezTo>
                <a:cubicBezTo>
                  <a:pt x="131" y="77"/>
                  <a:pt x="131" y="77"/>
                  <a:pt x="131" y="76"/>
                </a:cubicBezTo>
                <a:cubicBezTo>
                  <a:pt x="131" y="76"/>
                  <a:pt x="132" y="76"/>
                  <a:pt x="132" y="76"/>
                </a:cubicBezTo>
                <a:cubicBezTo>
                  <a:pt x="132" y="75"/>
                  <a:pt x="134" y="75"/>
                  <a:pt x="135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6" y="75"/>
                  <a:pt x="136" y="75"/>
                  <a:pt x="136" y="74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6" y="74"/>
                  <a:pt x="136" y="74"/>
                  <a:pt x="137" y="74"/>
                </a:cubicBezTo>
                <a:cubicBezTo>
                  <a:pt x="137" y="74"/>
                  <a:pt x="137" y="74"/>
                  <a:pt x="138" y="7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38" y="74"/>
                  <a:pt x="138" y="75"/>
                  <a:pt x="138" y="75"/>
                </a:cubicBezTo>
                <a:cubicBezTo>
                  <a:pt x="138" y="75"/>
                  <a:pt x="138" y="75"/>
                  <a:pt x="139" y="75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41" y="75"/>
                  <a:pt x="141" y="76"/>
                  <a:pt x="142" y="77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2" y="82"/>
                  <a:pt x="142" y="82"/>
                  <a:pt x="143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4" y="83"/>
                  <a:pt x="144" y="84"/>
                  <a:pt x="144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46" y="86"/>
                  <a:pt x="148" y="86"/>
                  <a:pt x="150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5"/>
                  <a:pt x="151" y="85"/>
                  <a:pt x="151" y="85"/>
                </a:cubicBezTo>
                <a:cubicBezTo>
                  <a:pt x="151" y="85"/>
                  <a:pt x="151" y="85"/>
                  <a:pt x="151" y="85"/>
                </a:cubicBezTo>
                <a:cubicBezTo>
                  <a:pt x="152" y="85"/>
                  <a:pt x="152" y="84"/>
                  <a:pt x="153" y="84"/>
                </a:cubicBezTo>
                <a:cubicBezTo>
                  <a:pt x="153" y="84"/>
                  <a:pt x="153" y="84"/>
                  <a:pt x="153" y="84"/>
                </a:cubicBezTo>
                <a:cubicBezTo>
                  <a:pt x="153" y="84"/>
                  <a:pt x="154" y="84"/>
                  <a:pt x="154" y="84"/>
                </a:cubicBezTo>
                <a:cubicBezTo>
                  <a:pt x="154" y="84"/>
                  <a:pt x="154" y="84"/>
                  <a:pt x="154" y="84"/>
                </a:cubicBezTo>
                <a:cubicBezTo>
                  <a:pt x="155" y="84"/>
                  <a:pt x="155" y="84"/>
                  <a:pt x="156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8" y="83"/>
                  <a:pt x="159" y="83"/>
                  <a:pt x="160" y="83"/>
                </a:cubicBezTo>
                <a:cubicBezTo>
                  <a:pt x="160" y="84"/>
                  <a:pt x="161" y="85"/>
                  <a:pt x="160" y="87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1" y="89"/>
                  <a:pt x="162" y="90"/>
                  <a:pt x="163" y="90"/>
                </a:cubicBezTo>
                <a:cubicBezTo>
                  <a:pt x="163" y="91"/>
                  <a:pt x="164" y="92"/>
                  <a:pt x="166" y="92"/>
                </a:cubicBezTo>
                <a:cubicBezTo>
                  <a:pt x="167" y="89"/>
                  <a:pt x="165" y="90"/>
                  <a:pt x="165" y="87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5" y="84"/>
                  <a:pt x="164" y="84"/>
                  <a:pt x="164" y="83"/>
                </a:cubicBezTo>
                <a:cubicBezTo>
                  <a:pt x="164" y="83"/>
                  <a:pt x="164" y="83"/>
                  <a:pt x="164" y="83"/>
                </a:cubicBezTo>
                <a:cubicBezTo>
                  <a:pt x="163" y="83"/>
                  <a:pt x="163" y="83"/>
                  <a:pt x="163" y="83"/>
                </a:cubicBezTo>
                <a:cubicBezTo>
                  <a:pt x="163" y="83"/>
                  <a:pt x="163" y="82"/>
                  <a:pt x="163" y="82"/>
                </a:cubicBezTo>
                <a:cubicBezTo>
                  <a:pt x="163" y="82"/>
                  <a:pt x="162" y="82"/>
                  <a:pt x="162" y="82"/>
                </a:cubicBezTo>
                <a:cubicBezTo>
                  <a:pt x="162" y="82"/>
                  <a:pt x="162" y="82"/>
                  <a:pt x="162" y="81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2" y="81"/>
                  <a:pt x="161" y="80"/>
                </a:cubicBezTo>
                <a:cubicBezTo>
                  <a:pt x="161" y="80"/>
                  <a:pt x="161" y="80"/>
                  <a:pt x="161" y="80"/>
                </a:cubicBezTo>
                <a:cubicBezTo>
                  <a:pt x="161" y="80"/>
                  <a:pt x="161" y="80"/>
                  <a:pt x="161" y="79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61" y="79"/>
                  <a:pt x="161" y="78"/>
                  <a:pt x="161" y="78"/>
                </a:cubicBezTo>
                <a:cubicBezTo>
                  <a:pt x="161" y="78"/>
                  <a:pt x="161" y="78"/>
                  <a:pt x="161" y="77"/>
                </a:cubicBezTo>
                <a:cubicBezTo>
                  <a:pt x="161" y="77"/>
                  <a:pt x="161" y="77"/>
                  <a:pt x="161" y="77"/>
                </a:cubicBezTo>
                <a:cubicBezTo>
                  <a:pt x="160" y="77"/>
                  <a:pt x="160" y="76"/>
                  <a:pt x="160" y="7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76"/>
                  <a:pt x="160" y="76"/>
                  <a:pt x="161" y="75"/>
                </a:cubicBezTo>
                <a:cubicBezTo>
                  <a:pt x="161" y="75"/>
                  <a:pt x="161" y="75"/>
                  <a:pt x="161" y="75"/>
                </a:cubicBezTo>
                <a:cubicBezTo>
                  <a:pt x="161" y="75"/>
                  <a:pt x="161" y="75"/>
                  <a:pt x="161" y="75"/>
                </a:cubicBezTo>
                <a:cubicBezTo>
                  <a:pt x="161" y="75"/>
                  <a:pt x="161" y="75"/>
                  <a:pt x="161" y="75"/>
                </a:cubicBezTo>
                <a:cubicBezTo>
                  <a:pt x="160" y="73"/>
                  <a:pt x="161" y="73"/>
                  <a:pt x="162" y="72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63" y="72"/>
                  <a:pt x="163" y="72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5" y="70"/>
                  <a:pt x="166" y="70"/>
                  <a:pt x="167" y="70"/>
                </a:cubicBezTo>
                <a:cubicBezTo>
                  <a:pt x="168" y="70"/>
                  <a:pt x="171" y="69"/>
                  <a:pt x="171" y="71"/>
                </a:cubicBezTo>
                <a:cubicBezTo>
                  <a:pt x="173" y="71"/>
                  <a:pt x="173" y="73"/>
                  <a:pt x="176" y="72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7" y="72"/>
                  <a:pt x="176" y="71"/>
                  <a:pt x="176" y="71"/>
                </a:cubicBezTo>
                <a:cubicBezTo>
                  <a:pt x="176" y="71"/>
                  <a:pt x="175" y="71"/>
                  <a:pt x="175" y="71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5" y="70"/>
                  <a:pt x="176" y="69"/>
                  <a:pt x="176" y="69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67"/>
                  <a:pt x="176" y="67"/>
                  <a:pt x="176" y="66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7" y="60"/>
                  <a:pt x="177" y="59"/>
                  <a:pt x="177" y="59"/>
                </a:cubicBezTo>
                <a:cubicBezTo>
                  <a:pt x="177" y="56"/>
                  <a:pt x="179" y="57"/>
                  <a:pt x="178" y="54"/>
                </a:cubicBezTo>
                <a:close/>
              </a:path>
            </a:pathLst>
          </a:custGeom>
          <a:solidFill>
            <a:srgbClr val="BDBD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103" name="Rectangle 64"/>
          <p:cNvSpPr>
            <a:spLocks noChangeArrowheads="1"/>
          </p:cNvSpPr>
          <p:nvPr/>
        </p:nvSpPr>
        <p:spPr bwMode="auto">
          <a:xfrm>
            <a:off x="17943505" y="7024151"/>
            <a:ext cx="1606000" cy="246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600" b="1">
                <a:solidFill>
                  <a:srgbClr val="000000"/>
                </a:solidFill>
                <a:latin typeface="Montserrat Light"/>
              </a:rPr>
              <a:t>SWITZERLAND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104" name="Freeform 65"/>
          <p:cNvSpPr>
            <a:spLocks/>
          </p:cNvSpPr>
          <p:nvPr/>
        </p:nvSpPr>
        <p:spPr bwMode="auto">
          <a:xfrm>
            <a:off x="18166020" y="8453903"/>
            <a:ext cx="49773" cy="38272"/>
          </a:xfrm>
          <a:custGeom>
            <a:avLst/>
            <a:gdLst>
              <a:gd name="T0" fmla="*/ 0 w 6"/>
              <a:gd name="T1" fmla="*/ 17780 h 5"/>
              <a:gd name="T2" fmla="*/ 8996 w 6"/>
              <a:gd name="T3" fmla="*/ 4445 h 5"/>
              <a:gd name="T4" fmla="*/ 26987 w 6"/>
              <a:gd name="T5" fmla="*/ 4445 h 5"/>
              <a:gd name="T6" fmla="*/ 17991 w 6"/>
              <a:gd name="T7" fmla="*/ 17780 h 5"/>
              <a:gd name="T8" fmla="*/ 0 w 6"/>
              <a:gd name="T9" fmla="*/ 1778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4"/>
                </a:moveTo>
                <a:cubicBezTo>
                  <a:pt x="0" y="2"/>
                  <a:pt x="1" y="1"/>
                  <a:pt x="2" y="1"/>
                </a:cubicBezTo>
                <a:cubicBezTo>
                  <a:pt x="4" y="1"/>
                  <a:pt x="5" y="0"/>
                  <a:pt x="6" y="1"/>
                </a:cubicBezTo>
                <a:cubicBezTo>
                  <a:pt x="6" y="3"/>
                  <a:pt x="5" y="4"/>
                  <a:pt x="4" y="4"/>
                </a:cubicBezTo>
                <a:cubicBezTo>
                  <a:pt x="2" y="5"/>
                  <a:pt x="0" y="4"/>
                  <a:pt x="0" y="4"/>
                </a:cubicBezTo>
                <a:close/>
              </a:path>
            </a:pathLst>
          </a:custGeom>
          <a:solidFill>
            <a:srgbClr val="8282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105" name="Rectangle 66"/>
          <p:cNvSpPr>
            <a:spLocks noChangeArrowheads="1"/>
          </p:cNvSpPr>
          <p:nvPr/>
        </p:nvSpPr>
        <p:spPr bwMode="auto">
          <a:xfrm>
            <a:off x="18189443" y="8475774"/>
            <a:ext cx="516100" cy="123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800" b="1">
                <a:solidFill>
                  <a:srgbClr val="000000"/>
                </a:solidFill>
                <a:latin typeface="Montserrat Light"/>
              </a:rPr>
              <a:t>MONACO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5470AAD-CAFA-4451-ACD8-DA15A2E55F56}"/>
              </a:ext>
            </a:extLst>
          </p:cNvPr>
          <p:cNvSpPr txBox="1"/>
          <p:nvPr/>
        </p:nvSpPr>
        <p:spPr>
          <a:xfrm>
            <a:off x="1782916" y="706319"/>
            <a:ext cx="11050755" cy="101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5999" b="1">
                <a:solidFill>
                  <a:srgbClr val="272E3A"/>
                </a:solidFill>
                <a:latin typeface="Montserrat" panose="00000500000000000000" pitchFamily="2" charset="0"/>
              </a:rPr>
              <a:t>Western Europe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E1338DD-9EE4-4E01-8C97-3A97EB4BD102}"/>
              </a:ext>
            </a:extLst>
          </p:cNvPr>
          <p:cNvGrpSpPr/>
          <p:nvPr/>
        </p:nvGrpSpPr>
        <p:grpSpPr>
          <a:xfrm>
            <a:off x="1782916" y="2075767"/>
            <a:ext cx="6284985" cy="9163832"/>
            <a:chOff x="713174" y="1981650"/>
            <a:chExt cx="5085771" cy="8981600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DA070B2-2EE9-49D4-AD7B-AF158C0B095A}"/>
                </a:ext>
              </a:extLst>
            </p:cNvPr>
            <p:cNvSpPr/>
            <p:nvPr/>
          </p:nvSpPr>
          <p:spPr>
            <a:xfrm>
              <a:off x="796758" y="2163216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2A9D8F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CC0040A5-25EC-4868-AB57-30338D26ACAC}"/>
                </a:ext>
              </a:extLst>
            </p:cNvPr>
            <p:cNvSpPr/>
            <p:nvPr/>
          </p:nvSpPr>
          <p:spPr>
            <a:xfrm>
              <a:off x="1631814" y="198165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 dirty="0">
                  <a:solidFill>
                    <a:srgbClr val="272E3A"/>
                  </a:solidFill>
                  <a:latin typeface="Montserrat" panose="00000500000000000000" pitchFamily="2" charset="0"/>
                </a:rPr>
                <a:t>FRANCE</a:t>
              </a: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530C0A4-E5CC-4C1A-AAED-4F543F0CEC2F}"/>
                </a:ext>
              </a:extLst>
            </p:cNvPr>
            <p:cNvSpPr/>
            <p:nvPr/>
          </p:nvSpPr>
          <p:spPr>
            <a:xfrm>
              <a:off x="796758" y="480811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9C46A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2594D30E-3866-487C-9BE9-7B3F98371423}"/>
                </a:ext>
              </a:extLst>
            </p:cNvPr>
            <p:cNvSpPr/>
            <p:nvPr/>
          </p:nvSpPr>
          <p:spPr>
            <a:xfrm>
              <a:off x="1631814" y="467072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SPAIN</a:t>
              </a: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61B5A0B-CD67-49E8-BA3B-B395A4D0865A}"/>
                </a:ext>
              </a:extLst>
            </p:cNvPr>
            <p:cNvSpPr/>
            <p:nvPr/>
          </p:nvSpPr>
          <p:spPr>
            <a:xfrm>
              <a:off x="713174" y="7667577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F4A26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C7E2E363-5F9E-429D-8410-7DA92CC6C282}"/>
                </a:ext>
              </a:extLst>
            </p:cNvPr>
            <p:cNvSpPr/>
            <p:nvPr/>
          </p:nvSpPr>
          <p:spPr>
            <a:xfrm>
              <a:off x="1548230" y="7530184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 dirty="0">
                  <a:solidFill>
                    <a:srgbClr val="272E3A"/>
                  </a:solidFill>
                  <a:latin typeface="Montserrat" panose="00000500000000000000" pitchFamily="2" charset="0"/>
                </a:rPr>
                <a:t>UNITED KINGDOM</a:t>
              </a: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28F5602-18CA-46DD-AE03-FAC8DD288145}"/>
                </a:ext>
              </a:extLst>
            </p:cNvPr>
            <p:cNvSpPr/>
            <p:nvPr/>
          </p:nvSpPr>
          <p:spPr>
            <a:xfrm>
              <a:off x="719213" y="1049372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76F5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49191EC5-52FB-4010-881F-20790BF4CC47}"/>
                </a:ext>
              </a:extLst>
            </p:cNvPr>
            <p:cNvSpPr/>
            <p:nvPr/>
          </p:nvSpPr>
          <p:spPr>
            <a:xfrm>
              <a:off x="1554269" y="1035633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GERMANY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5135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Freeform 39"/>
          <p:cNvSpPr>
            <a:spLocks noEditPoints="1"/>
          </p:cNvSpPr>
          <p:nvPr/>
        </p:nvSpPr>
        <p:spPr bwMode="auto">
          <a:xfrm>
            <a:off x="3892671" y="2883802"/>
            <a:ext cx="8629525" cy="8439028"/>
          </a:xfrm>
          <a:custGeom>
            <a:avLst/>
            <a:gdLst>
              <a:gd name="T0" fmla="*/ 1473200 w 2718"/>
              <a:gd name="T1" fmla="*/ 363538 h 2658"/>
              <a:gd name="T2" fmla="*/ 1701800 w 2718"/>
              <a:gd name="T3" fmla="*/ 488950 h 2658"/>
              <a:gd name="T4" fmla="*/ 1757363 w 2718"/>
              <a:gd name="T5" fmla="*/ 815975 h 2658"/>
              <a:gd name="T6" fmla="*/ 2241550 w 2718"/>
              <a:gd name="T7" fmla="*/ 1017588 h 2658"/>
              <a:gd name="T8" fmla="*/ 2801938 w 2718"/>
              <a:gd name="T9" fmla="*/ 1147763 h 2658"/>
              <a:gd name="T10" fmla="*/ 3022600 w 2718"/>
              <a:gd name="T11" fmla="*/ 927100 h 2658"/>
              <a:gd name="T12" fmla="*/ 3262313 w 2718"/>
              <a:gd name="T13" fmla="*/ 1135063 h 2658"/>
              <a:gd name="T14" fmla="*/ 3463925 w 2718"/>
              <a:gd name="T15" fmla="*/ 954088 h 2658"/>
              <a:gd name="T16" fmla="*/ 3684588 w 2718"/>
              <a:gd name="T17" fmla="*/ 792163 h 2658"/>
              <a:gd name="T18" fmla="*/ 4011613 w 2718"/>
              <a:gd name="T19" fmla="*/ 685800 h 2658"/>
              <a:gd name="T20" fmla="*/ 4168775 w 2718"/>
              <a:gd name="T21" fmla="*/ 701675 h 2658"/>
              <a:gd name="T22" fmla="*/ 4314825 w 2718"/>
              <a:gd name="T23" fmla="*/ 868363 h 2658"/>
              <a:gd name="T24" fmla="*/ 4094163 w 2718"/>
              <a:gd name="T25" fmla="*/ 1076325 h 2658"/>
              <a:gd name="T26" fmla="*/ 3944938 w 2718"/>
              <a:gd name="T27" fmla="*/ 1546225 h 2658"/>
              <a:gd name="T28" fmla="*/ 3802063 w 2718"/>
              <a:gd name="T29" fmla="*/ 1838325 h 2658"/>
              <a:gd name="T30" fmla="*/ 3732213 w 2718"/>
              <a:gd name="T31" fmla="*/ 1920875 h 2658"/>
              <a:gd name="T32" fmla="*/ 3613150 w 2718"/>
              <a:gd name="T33" fmla="*/ 1647825 h 2658"/>
              <a:gd name="T34" fmla="*/ 3527425 w 2718"/>
              <a:gd name="T35" fmla="*/ 1708150 h 2658"/>
              <a:gd name="T36" fmla="*/ 3578225 w 2718"/>
              <a:gd name="T37" fmla="*/ 1565275 h 2658"/>
              <a:gd name="T38" fmla="*/ 3543300 w 2718"/>
              <a:gd name="T39" fmla="*/ 1376363 h 2658"/>
              <a:gd name="T40" fmla="*/ 3235325 w 2718"/>
              <a:gd name="T41" fmla="*/ 1281113 h 2658"/>
              <a:gd name="T42" fmla="*/ 3124200 w 2718"/>
              <a:gd name="T43" fmla="*/ 1206500 h 2658"/>
              <a:gd name="T44" fmla="*/ 3017838 w 2718"/>
              <a:gd name="T45" fmla="*/ 1182688 h 2658"/>
              <a:gd name="T46" fmla="*/ 3070225 w 2718"/>
              <a:gd name="T47" fmla="*/ 1376363 h 2658"/>
              <a:gd name="T48" fmla="*/ 3128963 w 2718"/>
              <a:gd name="T49" fmla="*/ 1719263 h 2658"/>
              <a:gd name="T50" fmla="*/ 3163888 w 2718"/>
              <a:gd name="T51" fmla="*/ 2003425 h 2658"/>
              <a:gd name="T52" fmla="*/ 3062288 w 2718"/>
              <a:gd name="T53" fmla="*/ 1971675 h 2658"/>
              <a:gd name="T54" fmla="*/ 3022600 w 2718"/>
              <a:gd name="T55" fmla="*/ 1968500 h 2658"/>
              <a:gd name="T56" fmla="*/ 2860675 w 2718"/>
              <a:gd name="T57" fmla="*/ 2192338 h 2658"/>
              <a:gd name="T58" fmla="*/ 2671763 w 2718"/>
              <a:gd name="T59" fmla="*/ 2306638 h 2658"/>
              <a:gd name="T60" fmla="*/ 2379663 w 2718"/>
              <a:gd name="T61" fmla="*/ 2673350 h 2658"/>
              <a:gd name="T62" fmla="*/ 2089150 w 2718"/>
              <a:gd name="T63" fmla="*/ 2938463 h 2658"/>
              <a:gd name="T64" fmla="*/ 1935163 w 2718"/>
              <a:gd name="T65" fmla="*/ 3244850 h 2658"/>
              <a:gd name="T66" fmla="*/ 1903413 w 2718"/>
              <a:gd name="T67" fmla="*/ 3879850 h 2658"/>
              <a:gd name="T68" fmla="*/ 1844675 w 2718"/>
              <a:gd name="T69" fmla="*/ 4057650 h 2658"/>
              <a:gd name="T70" fmla="*/ 1651000 w 2718"/>
              <a:gd name="T71" fmla="*/ 4184650 h 2658"/>
              <a:gd name="T72" fmla="*/ 1327150 w 2718"/>
              <a:gd name="T73" fmla="*/ 3802063 h 2658"/>
              <a:gd name="T74" fmla="*/ 1114425 w 2718"/>
              <a:gd name="T75" fmla="*/ 3422650 h 2658"/>
              <a:gd name="T76" fmla="*/ 949325 w 2718"/>
              <a:gd name="T77" fmla="*/ 3055938 h 2658"/>
              <a:gd name="T78" fmla="*/ 808038 w 2718"/>
              <a:gd name="T79" fmla="*/ 2598738 h 2658"/>
              <a:gd name="T80" fmla="*/ 712788 w 2718"/>
              <a:gd name="T81" fmla="*/ 2259013 h 2658"/>
              <a:gd name="T82" fmla="*/ 688975 w 2718"/>
              <a:gd name="T83" fmla="*/ 2014538 h 2658"/>
              <a:gd name="T84" fmla="*/ 685800 w 2718"/>
              <a:gd name="T85" fmla="*/ 1889125 h 2658"/>
              <a:gd name="T86" fmla="*/ 547688 w 2718"/>
              <a:gd name="T87" fmla="*/ 2128838 h 2658"/>
              <a:gd name="T88" fmla="*/ 98425 w 2718"/>
              <a:gd name="T89" fmla="*/ 1912938 h 2658"/>
              <a:gd name="T90" fmla="*/ 220663 w 2718"/>
              <a:gd name="T91" fmla="*/ 1916113 h 2658"/>
              <a:gd name="T92" fmla="*/ 252413 w 2718"/>
              <a:gd name="T93" fmla="*/ 1838325 h 2658"/>
              <a:gd name="T94" fmla="*/ 0 w 2718"/>
              <a:gd name="T95" fmla="*/ 1695450 h 2658"/>
              <a:gd name="T96" fmla="*/ 327025 w 2718"/>
              <a:gd name="T97" fmla="*/ 1541463 h 2658"/>
              <a:gd name="T98" fmla="*/ 306388 w 2718"/>
              <a:gd name="T99" fmla="*/ 1341438 h 2658"/>
              <a:gd name="T100" fmla="*/ 93663 w 2718"/>
              <a:gd name="T101" fmla="*/ 1123950 h 2658"/>
              <a:gd name="T102" fmla="*/ 358775 w 2718"/>
              <a:gd name="T103" fmla="*/ 962025 h 2658"/>
              <a:gd name="T104" fmla="*/ 712788 w 2718"/>
              <a:gd name="T105" fmla="*/ 539750 h 2658"/>
              <a:gd name="T106" fmla="*/ 855663 w 2718"/>
              <a:gd name="T107" fmla="*/ 196850 h 2658"/>
              <a:gd name="T108" fmla="*/ 1265238 w 2718"/>
              <a:gd name="T109" fmla="*/ 50800 h 2658"/>
              <a:gd name="T110" fmla="*/ 3128963 w 2718"/>
              <a:gd name="T111" fmla="*/ 1995488 h 2658"/>
              <a:gd name="T112" fmla="*/ 3089275 w 2718"/>
              <a:gd name="T113" fmla="*/ 2035175 h 26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18" h="2658">
                <a:moveTo>
                  <a:pt x="871" y="80"/>
                </a:moveTo>
                <a:lnTo>
                  <a:pt x="879" y="92"/>
                </a:lnTo>
                <a:lnTo>
                  <a:pt x="879" y="109"/>
                </a:lnTo>
                <a:lnTo>
                  <a:pt x="906" y="122"/>
                </a:lnTo>
                <a:lnTo>
                  <a:pt x="901" y="159"/>
                </a:lnTo>
                <a:lnTo>
                  <a:pt x="911" y="179"/>
                </a:lnTo>
                <a:lnTo>
                  <a:pt x="906" y="189"/>
                </a:lnTo>
                <a:lnTo>
                  <a:pt x="916" y="196"/>
                </a:lnTo>
                <a:lnTo>
                  <a:pt x="928" y="214"/>
                </a:lnTo>
                <a:lnTo>
                  <a:pt x="928" y="229"/>
                </a:lnTo>
                <a:lnTo>
                  <a:pt x="936" y="231"/>
                </a:lnTo>
                <a:lnTo>
                  <a:pt x="943" y="251"/>
                </a:lnTo>
                <a:lnTo>
                  <a:pt x="963" y="263"/>
                </a:lnTo>
                <a:lnTo>
                  <a:pt x="975" y="244"/>
                </a:lnTo>
                <a:lnTo>
                  <a:pt x="998" y="246"/>
                </a:lnTo>
                <a:lnTo>
                  <a:pt x="1005" y="256"/>
                </a:lnTo>
                <a:lnTo>
                  <a:pt x="1028" y="258"/>
                </a:lnTo>
                <a:lnTo>
                  <a:pt x="1047" y="278"/>
                </a:lnTo>
                <a:lnTo>
                  <a:pt x="1062" y="283"/>
                </a:lnTo>
                <a:lnTo>
                  <a:pt x="1072" y="308"/>
                </a:lnTo>
                <a:lnTo>
                  <a:pt x="1090" y="311"/>
                </a:lnTo>
                <a:lnTo>
                  <a:pt x="1097" y="325"/>
                </a:lnTo>
                <a:lnTo>
                  <a:pt x="1097" y="323"/>
                </a:lnTo>
                <a:lnTo>
                  <a:pt x="1102" y="358"/>
                </a:lnTo>
                <a:lnTo>
                  <a:pt x="1085" y="410"/>
                </a:lnTo>
                <a:lnTo>
                  <a:pt x="1085" y="442"/>
                </a:lnTo>
                <a:lnTo>
                  <a:pt x="1062" y="475"/>
                </a:lnTo>
                <a:lnTo>
                  <a:pt x="1070" y="499"/>
                </a:lnTo>
                <a:lnTo>
                  <a:pt x="1090" y="502"/>
                </a:lnTo>
                <a:lnTo>
                  <a:pt x="1107" y="514"/>
                </a:lnTo>
                <a:lnTo>
                  <a:pt x="1124" y="517"/>
                </a:lnTo>
                <a:lnTo>
                  <a:pt x="1142" y="527"/>
                </a:lnTo>
                <a:lnTo>
                  <a:pt x="1174" y="537"/>
                </a:lnTo>
                <a:lnTo>
                  <a:pt x="1219" y="566"/>
                </a:lnTo>
                <a:lnTo>
                  <a:pt x="1248" y="604"/>
                </a:lnTo>
                <a:lnTo>
                  <a:pt x="1286" y="611"/>
                </a:lnTo>
                <a:lnTo>
                  <a:pt x="1306" y="624"/>
                </a:lnTo>
                <a:lnTo>
                  <a:pt x="1330" y="624"/>
                </a:lnTo>
                <a:lnTo>
                  <a:pt x="1363" y="646"/>
                </a:lnTo>
                <a:lnTo>
                  <a:pt x="1412" y="641"/>
                </a:lnTo>
                <a:lnTo>
                  <a:pt x="1430" y="656"/>
                </a:lnTo>
                <a:lnTo>
                  <a:pt x="1479" y="643"/>
                </a:lnTo>
                <a:lnTo>
                  <a:pt x="1527" y="653"/>
                </a:lnTo>
                <a:lnTo>
                  <a:pt x="1531" y="678"/>
                </a:lnTo>
                <a:lnTo>
                  <a:pt x="1556" y="701"/>
                </a:lnTo>
                <a:lnTo>
                  <a:pt x="1608" y="715"/>
                </a:lnTo>
                <a:lnTo>
                  <a:pt x="1626" y="706"/>
                </a:lnTo>
                <a:lnTo>
                  <a:pt x="1661" y="703"/>
                </a:lnTo>
                <a:lnTo>
                  <a:pt x="1742" y="735"/>
                </a:lnTo>
                <a:lnTo>
                  <a:pt x="1765" y="723"/>
                </a:lnTo>
                <a:lnTo>
                  <a:pt x="1800" y="743"/>
                </a:lnTo>
                <a:lnTo>
                  <a:pt x="1862" y="730"/>
                </a:lnTo>
                <a:lnTo>
                  <a:pt x="1867" y="686"/>
                </a:lnTo>
                <a:lnTo>
                  <a:pt x="1849" y="648"/>
                </a:lnTo>
                <a:lnTo>
                  <a:pt x="1857" y="601"/>
                </a:lnTo>
                <a:lnTo>
                  <a:pt x="1852" y="581"/>
                </a:lnTo>
                <a:lnTo>
                  <a:pt x="1854" y="581"/>
                </a:lnTo>
                <a:lnTo>
                  <a:pt x="1872" y="566"/>
                </a:lnTo>
                <a:lnTo>
                  <a:pt x="1894" y="564"/>
                </a:lnTo>
                <a:lnTo>
                  <a:pt x="1904" y="584"/>
                </a:lnTo>
                <a:lnTo>
                  <a:pt x="1906" y="609"/>
                </a:lnTo>
                <a:lnTo>
                  <a:pt x="1926" y="621"/>
                </a:lnTo>
                <a:lnTo>
                  <a:pt x="1924" y="643"/>
                </a:lnTo>
                <a:lnTo>
                  <a:pt x="1916" y="658"/>
                </a:lnTo>
                <a:lnTo>
                  <a:pt x="1936" y="691"/>
                </a:lnTo>
                <a:lnTo>
                  <a:pt x="1968" y="696"/>
                </a:lnTo>
                <a:lnTo>
                  <a:pt x="1981" y="688"/>
                </a:lnTo>
                <a:lnTo>
                  <a:pt x="2028" y="715"/>
                </a:lnTo>
                <a:lnTo>
                  <a:pt x="2055" y="715"/>
                </a:lnTo>
                <a:lnTo>
                  <a:pt x="2075" y="691"/>
                </a:lnTo>
                <a:lnTo>
                  <a:pt x="2095" y="688"/>
                </a:lnTo>
                <a:lnTo>
                  <a:pt x="2115" y="698"/>
                </a:lnTo>
                <a:lnTo>
                  <a:pt x="2152" y="688"/>
                </a:lnTo>
                <a:lnTo>
                  <a:pt x="2177" y="691"/>
                </a:lnTo>
                <a:lnTo>
                  <a:pt x="2217" y="676"/>
                </a:lnTo>
                <a:lnTo>
                  <a:pt x="2217" y="661"/>
                </a:lnTo>
                <a:lnTo>
                  <a:pt x="2217" y="633"/>
                </a:lnTo>
                <a:lnTo>
                  <a:pt x="2187" y="621"/>
                </a:lnTo>
                <a:lnTo>
                  <a:pt x="2182" y="601"/>
                </a:lnTo>
                <a:lnTo>
                  <a:pt x="2189" y="579"/>
                </a:lnTo>
                <a:lnTo>
                  <a:pt x="2202" y="576"/>
                </a:lnTo>
                <a:lnTo>
                  <a:pt x="2239" y="569"/>
                </a:lnTo>
                <a:lnTo>
                  <a:pt x="2254" y="566"/>
                </a:lnTo>
                <a:lnTo>
                  <a:pt x="2264" y="544"/>
                </a:lnTo>
                <a:lnTo>
                  <a:pt x="2279" y="534"/>
                </a:lnTo>
                <a:lnTo>
                  <a:pt x="2294" y="539"/>
                </a:lnTo>
                <a:lnTo>
                  <a:pt x="2294" y="524"/>
                </a:lnTo>
                <a:lnTo>
                  <a:pt x="2313" y="519"/>
                </a:lnTo>
                <a:lnTo>
                  <a:pt x="2321" y="499"/>
                </a:lnTo>
                <a:lnTo>
                  <a:pt x="2336" y="479"/>
                </a:lnTo>
                <a:lnTo>
                  <a:pt x="2358" y="477"/>
                </a:lnTo>
                <a:lnTo>
                  <a:pt x="2393" y="467"/>
                </a:lnTo>
                <a:lnTo>
                  <a:pt x="2415" y="442"/>
                </a:lnTo>
                <a:lnTo>
                  <a:pt x="2413" y="420"/>
                </a:lnTo>
                <a:lnTo>
                  <a:pt x="2428" y="417"/>
                </a:lnTo>
                <a:lnTo>
                  <a:pt x="2447" y="402"/>
                </a:lnTo>
                <a:lnTo>
                  <a:pt x="2465" y="427"/>
                </a:lnTo>
                <a:lnTo>
                  <a:pt x="2492" y="420"/>
                </a:lnTo>
                <a:lnTo>
                  <a:pt x="2527" y="432"/>
                </a:lnTo>
                <a:lnTo>
                  <a:pt x="2539" y="422"/>
                </a:lnTo>
                <a:lnTo>
                  <a:pt x="2537" y="405"/>
                </a:lnTo>
                <a:lnTo>
                  <a:pt x="2577" y="380"/>
                </a:lnTo>
                <a:lnTo>
                  <a:pt x="2594" y="385"/>
                </a:lnTo>
                <a:lnTo>
                  <a:pt x="2604" y="400"/>
                </a:lnTo>
                <a:lnTo>
                  <a:pt x="2616" y="395"/>
                </a:lnTo>
                <a:lnTo>
                  <a:pt x="2621" y="405"/>
                </a:lnTo>
                <a:lnTo>
                  <a:pt x="2606" y="432"/>
                </a:lnTo>
                <a:lnTo>
                  <a:pt x="2614" y="447"/>
                </a:lnTo>
                <a:lnTo>
                  <a:pt x="2626" y="442"/>
                </a:lnTo>
                <a:lnTo>
                  <a:pt x="2639" y="440"/>
                </a:lnTo>
                <a:lnTo>
                  <a:pt x="2644" y="455"/>
                </a:lnTo>
                <a:lnTo>
                  <a:pt x="2656" y="472"/>
                </a:lnTo>
                <a:lnTo>
                  <a:pt x="2656" y="487"/>
                </a:lnTo>
                <a:lnTo>
                  <a:pt x="2641" y="504"/>
                </a:lnTo>
                <a:lnTo>
                  <a:pt x="2646" y="519"/>
                </a:lnTo>
                <a:lnTo>
                  <a:pt x="2668" y="522"/>
                </a:lnTo>
                <a:lnTo>
                  <a:pt x="2678" y="517"/>
                </a:lnTo>
                <a:lnTo>
                  <a:pt x="2698" y="527"/>
                </a:lnTo>
                <a:lnTo>
                  <a:pt x="2718" y="547"/>
                </a:lnTo>
                <a:lnTo>
                  <a:pt x="2718" y="561"/>
                </a:lnTo>
                <a:lnTo>
                  <a:pt x="2701" y="579"/>
                </a:lnTo>
                <a:lnTo>
                  <a:pt x="2701" y="604"/>
                </a:lnTo>
                <a:lnTo>
                  <a:pt x="2706" y="619"/>
                </a:lnTo>
                <a:lnTo>
                  <a:pt x="2686" y="611"/>
                </a:lnTo>
                <a:lnTo>
                  <a:pt x="2671" y="599"/>
                </a:lnTo>
                <a:lnTo>
                  <a:pt x="2644" y="619"/>
                </a:lnTo>
                <a:lnTo>
                  <a:pt x="2611" y="629"/>
                </a:lnTo>
                <a:lnTo>
                  <a:pt x="2601" y="651"/>
                </a:lnTo>
                <a:lnTo>
                  <a:pt x="2579" y="678"/>
                </a:lnTo>
                <a:lnTo>
                  <a:pt x="2557" y="686"/>
                </a:lnTo>
                <a:lnTo>
                  <a:pt x="2524" y="738"/>
                </a:lnTo>
                <a:lnTo>
                  <a:pt x="2519" y="760"/>
                </a:lnTo>
                <a:lnTo>
                  <a:pt x="2529" y="773"/>
                </a:lnTo>
                <a:lnTo>
                  <a:pt x="2517" y="810"/>
                </a:lnTo>
                <a:lnTo>
                  <a:pt x="2490" y="855"/>
                </a:lnTo>
                <a:lnTo>
                  <a:pt x="2492" y="869"/>
                </a:lnTo>
                <a:lnTo>
                  <a:pt x="2514" y="879"/>
                </a:lnTo>
                <a:lnTo>
                  <a:pt x="2492" y="932"/>
                </a:lnTo>
                <a:lnTo>
                  <a:pt x="2485" y="974"/>
                </a:lnTo>
                <a:lnTo>
                  <a:pt x="2470" y="1009"/>
                </a:lnTo>
                <a:lnTo>
                  <a:pt x="2443" y="1009"/>
                </a:lnTo>
                <a:lnTo>
                  <a:pt x="2425" y="1004"/>
                </a:lnTo>
                <a:lnTo>
                  <a:pt x="2405" y="1004"/>
                </a:lnTo>
                <a:lnTo>
                  <a:pt x="2418" y="1051"/>
                </a:lnTo>
                <a:lnTo>
                  <a:pt x="2418" y="1076"/>
                </a:lnTo>
                <a:lnTo>
                  <a:pt x="2415" y="1110"/>
                </a:lnTo>
                <a:lnTo>
                  <a:pt x="2395" y="1108"/>
                </a:lnTo>
                <a:lnTo>
                  <a:pt x="2398" y="1133"/>
                </a:lnTo>
                <a:lnTo>
                  <a:pt x="2395" y="1158"/>
                </a:lnTo>
                <a:lnTo>
                  <a:pt x="2400" y="1177"/>
                </a:lnTo>
                <a:lnTo>
                  <a:pt x="2388" y="1207"/>
                </a:lnTo>
                <a:lnTo>
                  <a:pt x="2378" y="1215"/>
                </a:lnTo>
                <a:lnTo>
                  <a:pt x="2368" y="1210"/>
                </a:lnTo>
                <a:lnTo>
                  <a:pt x="2366" y="1227"/>
                </a:lnTo>
                <a:lnTo>
                  <a:pt x="2366" y="1240"/>
                </a:lnTo>
                <a:lnTo>
                  <a:pt x="2361" y="1235"/>
                </a:lnTo>
                <a:lnTo>
                  <a:pt x="2356" y="1227"/>
                </a:lnTo>
                <a:lnTo>
                  <a:pt x="2356" y="1217"/>
                </a:lnTo>
                <a:lnTo>
                  <a:pt x="2351" y="1210"/>
                </a:lnTo>
                <a:lnTo>
                  <a:pt x="2346" y="1195"/>
                </a:lnTo>
                <a:lnTo>
                  <a:pt x="2338" y="1170"/>
                </a:lnTo>
                <a:lnTo>
                  <a:pt x="2331" y="1130"/>
                </a:lnTo>
                <a:lnTo>
                  <a:pt x="2323" y="1115"/>
                </a:lnTo>
                <a:lnTo>
                  <a:pt x="2323" y="1095"/>
                </a:lnTo>
                <a:lnTo>
                  <a:pt x="2318" y="1068"/>
                </a:lnTo>
                <a:lnTo>
                  <a:pt x="2308" y="1056"/>
                </a:lnTo>
                <a:lnTo>
                  <a:pt x="2306" y="1046"/>
                </a:lnTo>
                <a:lnTo>
                  <a:pt x="2289" y="1046"/>
                </a:lnTo>
                <a:lnTo>
                  <a:pt x="2276" y="1038"/>
                </a:lnTo>
                <a:lnTo>
                  <a:pt x="2266" y="1046"/>
                </a:lnTo>
                <a:lnTo>
                  <a:pt x="2274" y="1056"/>
                </a:lnTo>
                <a:lnTo>
                  <a:pt x="2266" y="1063"/>
                </a:lnTo>
                <a:lnTo>
                  <a:pt x="2266" y="1073"/>
                </a:lnTo>
                <a:lnTo>
                  <a:pt x="2256" y="1088"/>
                </a:lnTo>
                <a:lnTo>
                  <a:pt x="2264" y="1093"/>
                </a:lnTo>
                <a:lnTo>
                  <a:pt x="2261" y="1108"/>
                </a:lnTo>
                <a:lnTo>
                  <a:pt x="2251" y="1110"/>
                </a:lnTo>
                <a:lnTo>
                  <a:pt x="2236" y="1091"/>
                </a:lnTo>
                <a:lnTo>
                  <a:pt x="2222" y="1076"/>
                </a:lnTo>
                <a:lnTo>
                  <a:pt x="2217" y="1066"/>
                </a:lnTo>
                <a:lnTo>
                  <a:pt x="2207" y="1056"/>
                </a:lnTo>
                <a:lnTo>
                  <a:pt x="2197" y="1031"/>
                </a:lnTo>
                <a:lnTo>
                  <a:pt x="2197" y="1018"/>
                </a:lnTo>
                <a:lnTo>
                  <a:pt x="2207" y="1011"/>
                </a:lnTo>
                <a:lnTo>
                  <a:pt x="2209" y="999"/>
                </a:lnTo>
                <a:lnTo>
                  <a:pt x="2227" y="986"/>
                </a:lnTo>
                <a:lnTo>
                  <a:pt x="2234" y="994"/>
                </a:lnTo>
                <a:lnTo>
                  <a:pt x="2244" y="994"/>
                </a:lnTo>
                <a:lnTo>
                  <a:pt x="2254" y="986"/>
                </a:lnTo>
                <a:lnTo>
                  <a:pt x="2254" y="974"/>
                </a:lnTo>
                <a:lnTo>
                  <a:pt x="2264" y="966"/>
                </a:lnTo>
                <a:lnTo>
                  <a:pt x="2276" y="934"/>
                </a:lnTo>
                <a:lnTo>
                  <a:pt x="2281" y="912"/>
                </a:lnTo>
                <a:lnTo>
                  <a:pt x="2291" y="889"/>
                </a:lnTo>
                <a:lnTo>
                  <a:pt x="2281" y="887"/>
                </a:lnTo>
                <a:lnTo>
                  <a:pt x="2264" y="869"/>
                </a:lnTo>
                <a:lnTo>
                  <a:pt x="2254" y="872"/>
                </a:lnTo>
                <a:lnTo>
                  <a:pt x="2246" y="867"/>
                </a:lnTo>
                <a:lnTo>
                  <a:pt x="2232" y="867"/>
                </a:lnTo>
                <a:lnTo>
                  <a:pt x="2197" y="869"/>
                </a:lnTo>
                <a:lnTo>
                  <a:pt x="2169" y="867"/>
                </a:lnTo>
                <a:lnTo>
                  <a:pt x="2130" y="869"/>
                </a:lnTo>
                <a:lnTo>
                  <a:pt x="2105" y="869"/>
                </a:lnTo>
                <a:lnTo>
                  <a:pt x="2085" y="860"/>
                </a:lnTo>
                <a:lnTo>
                  <a:pt x="2065" y="862"/>
                </a:lnTo>
                <a:lnTo>
                  <a:pt x="2048" y="855"/>
                </a:lnTo>
                <a:lnTo>
                  <a:pt x="2048" y="840"/>
                </a:lnTo>
                <a:lnTo>
                  <a:pt x="2040" y="820"/>
                </a:lnTo>
                <a:lnTo>
                  <a:pt x="2038" y="807"/>
                </a:lnTo>
                <a:lnTo>
                  <a:pt x="2033" y="785"/>
                </a:lnTo>
                <a:lnTo>
                  <a:pt x="2021" y="760"/>
                </a:lnTo>
                <a:lnTo>
                  <a:pt x="2011" y="763"/>
                </a:lnTo>
                <a:lnTo>
                  <a:pt x="2011" y="770"/>
                </a:lnTo>
                <a:lnTo>
                  <a:pt x="1991" y="763"/>
                </a:lnTo>
                <a:lnTo>
                  <a:pt x="1981" y="753"/>
                </a:lnTo>
                <a:lnTo>
                  <a:pt x="1966" y="743"/>
                </a:lnTo>
                <a:lnTo>
                  <a:pt x="1958" y="740"/>
                </a:lnTo>
                <a:lnTo>
                  <a:pt x="1953" y="753"/>
                </a:lnTo>
                <a:lnTo>
                  <a:pt x="1968" y="760"/>
                </a:lnTo>
                <a:lnTo>
                  <a:pt x="1958" y="765"/>
                </a:lnTo>
                <a:lnTo>
                  <a:pt x="1939" y="763"/>
                </a:lnTo>
                <a:lnTo>
                  <a:pt x="1924" y="745"/>
                </a:lnTo>
                <a:lnTo>
                  <a:pt x="1926" y="735"/>
                </a:lnTo>
                <a:lnTo>
                  <a:pt x="1911" y="720"/>
                </a:lnTo>
                <a:lnTo>
                  <a:pt x="1904" y="708"/>
                </a:lnTo>
                <a:lnTo>
                  <a:pt x="1899" y="723"/>
                </a:lnTo>
                <a:lnTo>
                  <a:pt x="1889" y="723"/>
                </a:lnTo>
                <a:lnTo>
                  <a:pt x="1891" y="735"/>
                </a:lnTo>
                <a:lnTo>
                  <a:pt x="1901" y="745"/>
                </a:lnTo>
                <a:lnTo>
                  <a:pt x="1891" y="770"/>
                </a:lnTo>
                <a:lnTo>
                  <a:pt x="1872" y="792"/>
                </a:lnTo>
                <a:lnTo>
                  <a:pt x="1869" y="815"/>
                </a:lnTo>
                <a:lnTo>
                  <a:pt x="1916" y="830"/>
                </a:lnTo>
                <a:lnTo>
                  <a:pt x="1934" y="822"/>
                </a:lnTo>
                <a:lnTo>
                  <a:pt x="1958" y="825"/>
                </a:lnTo>
                <a:lnTo>
                  <a:pt x="1953" y="837"/>
                </a:lnTo>
                <a:lnTo>
                  <a:pt x="1958" y="862"/>
                </a:lnTo>
                <a:lnTo>
                  <a:pt x="1946" y="872"/>
                </a:lnTo>
                <a:lnTo>
                  <a:pt x="1934" y="867"/>
                </a:lnTo>
                <a:lnTo>
                  <a:pt x="1921" y="877"/>
                </a:lnTo>
                <a:lnTo>
                  <a:pt x="1911" y="902"/>
                </a:lnTo>
                <a:lnTo>
                  <a:pt x="1894" y="907"/>
                </a:lnTo>
                <a:lnTo>
                  <a:pt x="1894" y="944"/>
                </a:lnTo>
                <a:lnTo>
                  <a:pt x="1916" y="971"/>
                </a:lnTo>
                <a:lnTo>
                  <a:pt x="1941" y="981"/>
                </a:lnTo>
                <a:lnTo>
                  <a:pt x="1963" y="1011"/>
                </a:lnTo>
                <a:lnTo>
                  <a:pt x="1963" y="1043"/>
                </a:lnTo>
                <a:lnTo>
                  <a:pt x="1973" y="1066"/>
                </a:lnTo>
                <a:lnTo>
                  <a:pt x="1971" y="1083"/>
                </a:lnTo>
                <a:lnTo>
                  <a:pt x="1973" y="1115"/>
                </a:lnTo>
                <a:lnTo>
                  <a:pt x="2003" y="1153"/>
                </a:lnTo>
                <a:lnTo>
                  <a:pt x="2003" y="1180"/>
                </a:lnTo>
                <a:lnTo>
                  <a:pt x="2008" y="1195"/>
                </a:lnTo>
                <a:lnTo>
                  <a:pt x="2013" y="1227"/>
                </a:lnTo>
                <a:lnTo>
                  <a:pt x="2008" y="1227"/>
                </a:lnTo>
                <a:lnTo>
                  <a:pt x="2018" y="1249"/>
                </a:lnTo>
                <a:lnTo>
                  <a:pt x="2008" y="1267"/>
                </a:lnTo>
                <a:lnTo>
                  <a:pt x="1993" y="1252"/>
                </a:lnTo>
                <a:lnTo>
                  <a:pt x="1993" y="1262"/>
                </a:lnTo>
                <a:lnTo>
                  <a:pt x="1983" y="1257"/>
                </a:lnTo>
                <a:lnTo>
                  <a:pt x="1976" y="1235"/>
                </a:lnTo>
                <a:lnTo>
                  <a:pt x="1971" y="1222"/>
                </a:lnTo>
                <a:lnTo>
                  <a:pt x="1968" y="1232"/>
                </a:lnTo>
                <a:lnTo>
                  <a:pt x="1966" y="1242"/>
                </a:lnTo>
                <a:lnTo>
                  <a:pt x="1966" y="1237"/>
                </a:lnTo>
                <a:lnTo>
                  <a:pt x="1961" y="1245"/>
                </a:lnTo>
                <a:lnTo>
                  <a:pt x="1946" y="1245"/>
                </a:lnTo>
                <a:lnTo>
                  <a:pt x="1944" y="1247"/>
                </a:lnTo>
                <a:lnTo>
                  <a:pt x="1929" y="1242"/>
                </a:lnTo>
                <a:lnTo>
                  <a:pt x="1924" y="1217"/>
                </a:lnTo>
                <a:lnTo>
                  <a:pt x="1926" y="1202"/>
                </a:lnTo>
                <a:lnTo>
                  <a:pt x="1911" y="1190"/>
                </a:lnTo>
                <a:lnTo>
                  <a:pt x="1896" y="1190"/>
                </a:lnTo>
                <a:lnTo>
                  <a:pt x="1896" y="1195"/>
                </a:lnTo>
                <a:lnTo>
                  <a:pt x="1909" y="1197"/>
                </a:lnTo>
                <a:lnTo>
                  <a:pt x="1916" y="1207"/>
                </a:lnTo>
                <a:lnTo>
                  <a:pt x="1911" y="1212"/>
                </a:lnTo>
                <a:lnTo>
                  <a:pt x="1904" y="1227"/>
                </a:lnTo>
                <a:lnTo>
                  <a:pt x="1904" y="1240"/>
                </a:lnTo>
                <a:lnTo>
                  <a:pt x="1889" y="1257"/>
                </a:lnTo>
                <a:lnTo>
                  <a:pt x="1829" y="1279"/>
                </a:lnTo>
                <a:lnTo>
                  <a:pt x="1817" y="1287"/>
                </a:lnTo>
                <a:lnTo>
                  <a:pt x="1814" y="1302"/>
                </a:lnTo>
                <a:lnTo>
                  <a:pt x="1805" y="1322"/>
                </a:lnTo>
                <a:lnTo>
                  <a:pt x="1807" y="1331"/>
                </a:lnTo>
                <a:lnTo>
                  <a:pt x="1817" y="1354"/>
                </a:lnTo>
                <a:lnTo>
                  <a:pt x="1817" y="1359"/>
                </a:lnTo>
                <a:lnTo>
                  <a:pt x="1824" y="1361"/>
                </a:lnTo>
                <a:lnTo>
                  <a:pt x="1802" y="1381"/>
                </a:lnTo>
                <a:lnTo>
                  <a:pt x="1797" y="1399"/>
                </a:lnTo>
                <a:lnTo>
                  <a:pt x="1787" y="1399"/>
                </a:lnTo>
                <a:lnTo>
                  <a:pt x="1790" y="1411"/>
                </a:lnTo>
                <a:lnTo>
                  <a:pt x="1755" y="1436"/>
                </a:lnTo>
                <a:lnTo>
                  <a:pt x="1752" y="1448"/>
                </a:lnTo>
                <a:lnTo>
                  <a:pt x="1700" y="1476"/>
                </a:lnTo>
                <a:lnTo>
                  <a:pt x="1695" y="1468"/>
                </a:lnTo>
                <a:lnTo>
                  <a:pt x="1695" y="1458"/>
                </a:lnTo>
                <a:lnTo>
                  <a:pt x="1690" y="1453"/>
                </a:lnTo>
                <a:lnTo>
                  <a:pt x="1683" y="1453"/>
                </a:lnTo>
                <a:lnTo>
                  <a:pt x="1666" y="1468"/>
                </a:lnTo>
                <a:lnTo>
                  <a:pt x="1656" y="1468"/>
                </a:lnTo>
                <a:lnTo>
                  <a:pt x="1651" y="1495"/>
                </a:lnTo>
                <a:lnTo>
                  <a:pt x="1668" y="1488"/>
                </a:lnTo>
                <a:lnTo>
                  <a:pt x="1673" y="1480"/>
                </a:lnTo>
                <a:lnTo>
                  <a:pt x="1680" y="1485"/>
                </a:lnTo>
                <a:lnTo>
                  <a:pt x="1616" y="1545"/>
                </a:lnTo>
                <a:lnTo>
                  <a:pt x="1599" y="1590"/>
                </a:lnTo>
                <a:lnTo>
                  <a:pt x="1512" y="1659"/>
                </a:lnTo>
                <a:lnTo>
                  <a:pt x="1499" y="1684"/>
                </a:lnTo>
                <a:lnTo>
                  <a:pt x="1479" y="1704"/>
                </a:lnTo>
                <a:lnTo>
                  <a:pt x="1442" y="1716"/>
                </a:lnTo>
                <a:lnTo>
                  <a:pt x="1415" y="1739"/>
                </a:lnTo>
                <a:lnTo>
                  <a:pt x="1412" y="1761"/>
                </a:lnTo>
                <a:lnTo>
                  <a:pt x="1417" y="1784"/>
                </a:lnTo>
                <a:lnTo>
                  <a:pt x="1400" y="1806"/>
                </a:lnTo>
                <a:lnTo>
                  <a:pt x="1378" y="1821"/>
                </a:lnTo>
                <a:lnTo>
                  <a:pt x="1335" y="1816"/>
                </a:lnTo>
                <a:lnTo>
                  <a:pt x="1316" y="1831"/>
                </a:lnTo>
                <a:lnTo>
                  <a:pt x="1316" y="1851"/>
                </a:lnTo>
                <a:lnTo>
                  <a:pt x="1288" y="1885"/>
                </a:lnTo>
                <a:lnTo>
                  <a:pt x="1273" y="1883"/>
                </a:lnTo>
                <a:lnTo>
                  <a:pt x="1263" y="1868"/>
                </a:lnTo>
                <a:lnTo>
                  <a:pt x="1256" y="1868"/>
                </a:lnTo>
                <a:lnTo>
                  <a:pt x="1224" y="1900"/>
                </a:lnTo>
                <a:lnTo>
                  <a:pt x="1214" y="1918"/>
                </a:lnTo>
                <a:lnTo>
                  <a:pt x="1216" y="1952"/>
                </a:lnTo>
                <a:lnTo>
                  <a:pt x="1231" y="2000"/>
                </a:lnTo>
                <a:lnTo>
                  <a:pt x="1216" y="2020"/>
                </a:lnTo>
                <a:lnTo>
                  <a:pt x="1219" y="2044"/>
                </a:lnTo>
                <a:lnTo>
                  <a:pt x="1219" y="2119"/>
                </a:lnTo>
                <a:lnTo>
                  <a:pt x="1244" y="2126"/>
                </a:lnTo>
                <a:lnTo>
                  <a:pt x="1246" y="2176"/>
                </a:lnTo>
                <a:lnTo>
                  <a:pt x="1224" y="2238"/>
                </a:lnTo>
                <a:lnTo>
                  <a:pt x="1199" y="2283"/>
                </a:lnTo>
                <a:lnTo>
                  <a:pt x="1199" y="2320"/>
                </a:lnTo>
                <a:lnTo>
                  <a:pt x="1209" y="2335"/>
                </a:lnTo>
                <a:lnTo>
                  <a:pt x="1216" y="2417"/>
                </a:lnTo>
                <a:lnTo>
                  <a:pt x="1216" y="2437"/>
                </a:lnTo>
                <a:lnTo>
                  <a:pt x="1199" y="2444"/>
                </a:lnTo>
                <a:lnTo>
                  <a:pt x="1189" y="2439"/>
                </a:lnTo>
                <a:lnTo>
                  <a:pt x="1162" y="2444"/>
                </a:lnTo>
                <a:lnTo>
                  <a:pt x="1152" y="2464"/>
                </a:lnTo>
                <a:lnTo>
                  <a:pt x="1157" y="2472"/>
                </a:lnTo>
                <a:lnTo>
                  <a:pt x="1132" y="2504"/>
                </a:lnTo>
                <a:lnTo>
                  <a:pt x="1122" y="2516"/>
                </a:lnTo>
                <a:lnTo>
                  <a:pt x="1127" y="2529"/>
                </a:lnTo>
                <a:lnTo>
                  <a:pt x="1157" y="2544"/>
                </a:lnTo>
                <a:lnTo>
                  <a:pt x="1162" y="2549"/>
                </a:lnTo>
                <a:lnTo>
                  <a:pt x="1162" y="2556"/>
                </a:lnTo>
                <a:lnTo>
                  <a:pt x="1157" y="2549"/>
                </a:lnTo>
                <a:lnTo>
                  <a:pt x="1142" y="2541"/>
                </a:lnTo>
                <a:lnTo>
                  <a:pt x="1102" y="2556"/>
                </a:lnTo>
                <a:lnTo>
                  <a:pt x="1095" y="2556"/>
                </a:lnTo>
                <a:lnTo>
                  <a:pt x="1060" y="2571"/>
                </a:lnTo>
                <a:lnTo>
                  <a:pt x="1050" y="2588"/>
                </a:lnTo>
                <a:lnTo>
                  <a:pt x="1047" y="2598"/>
                </a:lnTo>
                <a:lnTo>
                  <a:pt x="1045" y="2603"/>
                </a:lnTo>
                <a:lnTo>
                  <a:pt x="1047" y="2611"/>
                </a:lnTo>
                <a:lnTo>
                  <a:pt x="1040" y="2636"/>
                </a:lnTo>
                <a:lnTo>
                  <a:pt x="1000" y="2658"/>
                </a:lnTo>
                <a:lnTo>
                  <a:pt x="970" y="2655"/>
                </a:lnTo>
                <a:lnTo>
                  <a:pt x="941" y="2636"/>
                </a:lnTo>
                <a:lnTo>
                  <a:pt x="913" y="2601"/>
                </a:lnTo>
                <a:lnTo>
                  <a:pt x="879" y="2531"/>
                </a:lnTo>
                <a:lnTo>
                  <a:pt x="876" y="2489"/>
                </a:lnTo>
                <a:lnTo>
                  <a:pt x="866" y="2454"/>
                </a:lnTo>
                <a:lnTo>
                  <a:pt x="844" y="2412"/>
                </a:lnTo>
                <a:lnTo>
                  <a:pt x="844" y="2395"/>
                </a:lnTo>
                <a:lnTo>
                  <a:pt x="836" y="2395"/>
                </a:lnTo>
                <a:lnTo>
                  <a:pt x="826" y="2367"/>
                </a:lnTo>
                <a:lnTo>
                  <a:pt x="817" y="2335"/>
                </a:lnTo>
                <a:lnTo>
                  <a:pt x="789" y="2300"/>
                </a:lnTo>
                <a:lnTo>
                  <a:pt x="772" y="2273"/>
                </a:lnTo>
                <a:lnTo>
                  <a:pt x="764" y="2273"/>
                </a:lnTo>
                <a:lnTo>
                  <a:pt x="737" y="2246"/>
                </a:lnTo>
                <a:lnTo>
                  <a:pt x="727" y="2221"/>
                </a:lnTo>
                <a:lnTo>
                  <a:pt x="717" y="2213"/>
                </a:lnTo>
                <a:lnTo>
                  <a:pt x="715" y="2171"/>
                </a:lnTo>
                <a:lnTo>
                  <a:pt x="702" y="2156"/>
                </a:lnTo>
                <a:lnTo>
                  <a:pt x="687" y="2111"/>
                </a:lnTo>
                <a:lnTo>
                  <a:pt x="683" y="2082"/>
                </a:lnTo>
                <a:lnTo>
                  <a:pt x="673" y="2059"/>
                </a:lnTo>
                <a:lnTo>
                  <a:pt x="660" y="2044"/>
                </a:lnTo>
                <a:lnTo>
                  <a:pt x="660" y="2010"/>
                </a:lnTo>
                <a:lnTo>
                  <a:pt x="653" y="2007"/>
                </a:lnTo>
                <a:lnTo>
                  <a:pt x="628" y="1980"/>
                </a:lnTo>
                <a:lnTo>
                  <a:pt x="628" y="1967"/>
                </a:lnTo>
                <a:lnTo>
                  <a:pt x="620" y="1967"/>
                </a:lnTo>
                <a:lnTo>
                  <a:pt x="598" y="1925"/>
                </a:lnTo>
                <a:lnTo>
                  <a:pt x="598" y="1913"/>
                </a:lnTo>
                <a:lnTo>
                  <a:pt x="586" y="1905"/>
                </a:lnTo>
                <a:lnTo>
                  <a:pt x="578" y="1878"/>
                </a:lnTo>
                <a:lnTo>
                  <a:pt x="563" y="1868"/>
                </a:lnTo>
                <a:lnTo>
                  <a:pt x="546" y="1826"/>
                </a:lnTo>
                <a:lnTo>
                  <a:pt x="546" y="1771"/>
                </a:lnTo>
                <a:lnTo>
                  <a:pt x="506" y="1692"/>
                </a:lnTo>
                <a:lnTo>
                  <a:pt x="506" y="1664"/>
                </a:lnTo>
                <a:lnTo>
                  <a:pt x="486" y="1637"/>
                </a:lnTo>
                <a:lnTo>
                  <a:pt x="509" y="1637"/>
                </a:lnTo>
                <a:lnTo>
                  <a:pt x="479" y="1600"/>
                </a:lnTo>
                <a:lnTo>
                  <a:pt x="481" y="1580"/>
                </a:lnTo>
                <a:lnTo>
                  <a:pt x="494" y="1575"/>
                </a:lnTo>
                <a:lnTo>
                  <a:pt x="484" y="1562"/>
                </a:lnTo>
                <a:lnTo>
                  <a:pt x="481" y="1545"/>
                </a:lnTo>
                <a:lnTo>
                  <a:pt x="452" y="1493"/>
                </a:lnTo>
                <a:lnTo>
                  <a:pt x="449" y="1458"/>
                </a:lnTo>
                <a:lnTo>
                  <a:pt x="467" y="1451"/>
                </a:lnTo>
                <a:lnTo>
                  <a:pt x="449" y="1441"/>
                </a:lnTo>
                <a:lnTo>
                  <a:pt x="449" y="1423"/>
                </a:lnTo>
                <a:lnTo>
                  <a:pt x="459" y="1403"/>
                </a:lnTo>
                <a:lnTo>
                  <a:pt x="457" y="1374"/>
                </a:lnTo>
                <a:lnTo>
                  <a:pt x="449" y="1346"/>
                </a:lnTo>
                <a:lnTo>
                  <a:pt x="437" y="1339"/>
                </a:lnTo>
                <a:lnTo>
                  <a:pt x="429" y="1294"/>
                </a:lnTo>
                <a:lnTo>
                  <a:pt x="449" y="1282"/>
                </a:lnTo>
                <a:lnTo>
                  <a:pt x="457" y="1269"/>
                </a:lnTo>
                <a:lnTo>
                  <a:pt x="474" y="1269"/>
                </a:lnTo>
                <a:lnTo>
                  <a:pt x="457" y="1267"/>
                </a:lnTo>
                <a:lnTo>
                  <a:pt x="434" y="1269"/>
                </a:lnTo>
                <a:lnTo>
                  <a:pt x="422" y="1269"/>
                </a:lnTo>
                <a:lnTo>
                  <a:pt x="424" y="1249"/>
                </a:lnTo>
                <a:lnTo>
                  <a:pt x="414" y="1235"/>
                </a:lnTo>
                <a:lnTo>
                  <a:pt x="417" y="1215"/>
                </a:lnTo>
                <a:lnTo>
                  <a:pt x="424" y="1212"/>
                </a:lnTo>
                <a:lnTo>
                  <a:pt x="437" y="1215"/>
                </a:lnTo>
                <a:lnTo>
                  <a:pt x="452" y="1197"/>
                </a:lnTo>
                <a:lnTo>
                  <a:pt x="459" y="1185"/>
                </a:lnTo>
                <a:lnTo>
                  <a:pt x="442" y="1197"/>
                </a:lnTo>
                <a:lnTo>
                  <a:pt x="432" y="1190"/>
                </a:lnTo>
                <a:lnTo>
                  <a:pt x="407" y="1195"/>
                </a:lnTo>
                <a:lnTo>
                  <a:pt x="400" y="1177"/>
                </a:lnTo>
                <a:lnTo>
                  <a:pt x="397" y="1190"/>
                </a:lnTo>
                <a:lnTo>
                  <a:pt x="397" y="1210"/>
                </a:lnTo>
                <a:lnTo>
                  <a:pt x="382" y="1247"/>
                </a:lnTo>
                <a:lnTo>
                  <a:pt x="397" y="1264"/>
                </a:lnTo>
                <a:lnTo>
                  <a:pt x="395" y="1299"/>
                </a:lnTo>
                <a:lnTo>
                  <a:pt x="380" y="1314"/>
                </a:lnTo>
                <a:lnTo>
                  <a:pt x="377" y="1324"/>
                </a:lnTo>
                <a:lnTo>
                  <a:pt x="345" y="1341"/>
                </a:lnTo>
                <a:lnTo>
                  <a:pt x="295" y="1374"/>
                </a:lnTo>
                <a:lnTo>
                  <a:pt x="273" y="1381"/>
                </a:lnTo>
                <a:lnTo>
                  <a:pt x="236" y="1374"/>
                </a:lnTo>
                <a:lnTo>
                  <a:pt x="161" y="1314"/>
                </a:lnTo>
                <a:lnTo>
                  <a:pt x="131" y="1274"/>
                </a:lnTo>
                <a:lnTo>
                  <a:pt x="131" y="1267"/>
                </a:lnTo>
                <a:lnTo>
                  <a:pt x="121" y="1267"/>
                </a:lnTo>
                <a:lnTo>
                  <a:pt x="109" y="1259"/>
                </a:lnTo>
                <a:lnTo>
                  <a:pt x="67" y="1217"/>
                </a:lnTo>
                <a:lnTo>
                  <a:pt x="62" y="1205"/>
                </a:lnTo>
                <a:lnTo>
                  <a:pt x="67" y="1192"/>
                </a:lnTo>
                <a:lnTo>
                  <a:pt x="79" y="1192"/>
                </a:lnTo>
                <a:lnTo>
                  <a:pt x="82" y="1197"/>
                </a:lnTo>
                <a:lnTo>
                  <a:pt x="94" y="1195"/>
                </a:lnTo>
                <a:lnTo>
                  <a:pt x="94" y="1217"/>
                </a:lnTo>
                <a:lnTo>
                  <a:pt x="109" y="1217"/>
                </a:lnTo>
                <a:lnTo>
                  <a:pt x="119" y="1210"/>
                </a:lnTo>
                <a:lnTo>
                  <a:pt x="126" y="1207"/>
                </a:lnTo>
                <a:lnTo>
                  <a:pt x="136" y="1215"/>
                </a:lnTo>
                <a:lnTo>
                  <a:pt x="139" y="1207"/>
                </a:lnTo>
                <a:lnTo>
                  <a:pt x="179" y="1175"/>
                </a:lnTo>
                <a:lnTo>
                  <a:pt x="191" y="1175"/>
                </a:lnTo>
                <a:lnTo>
                  <a:pt x="208" y="1148"/>
                </a:lnTo>
                <a:lnTo>
                  <a:pt x="216" y="1148"/>
                </a:lnTo>
                <a:lnTo>
                  <a:pt x="223" y="1130"/>
                </a:lnTo>
                <a:lnTo>
                  <a:pt x="203" y="1128"/>
                </a:lnTo>
                <a:lnTo>
                  <a:pt x="198" y="1125"/>
                </a:lnTo>
                <a:lnTo>
                  <a:pt x="201" y="1130"/>
                </a:lnTo>
                <a:lnTo>
                  <a:pt x="198" y="1140"/>
                </a:lnTo>
                <a:lnTo>
                  <a:pt x="159" y="1158"/>
                </a:lnTo>
                <a:lnTo>
                  <a:pt x="134" y="1158"/>
                </a:lnTo>
                <a:lnTo>
                  <a:pt x="117" y="1163"/>
                </a:lnTo>
                <a:lnTo>
                  <a:pt x="54" y="1140"/>
                </a:lnTo>
                <a:lnTo>
                  <a:pt x="25" y="1110"/>
                </a:lnTo>
                <a:lnTo>
                  <a:pt x="12" y="1103"/>
                </a:lnTo>
                <a:lnTo>
                  <a:pt x="12" y="1083"/>
                </a:lnTo>
                <a:lnTo>
                  <a:pt x="32" y="1058"/>
                </a:lnTo>
                <a:lnTo>
                  <a:pt x="52" y="1048"/>
                </a:lnTo>
                <a:lnTo>
                  <a:pt x="25" y="1051"/>
                </a:lnTo>
                <a:lnTo>
                  <a:pt x="0" y="1068"/>
                </a:lnTo>
                <a:lnTo>
                  <a:pt x="0" y="1043"/>
                </a:lnTo>
                <a:lnTo>
                  <a:pt x="20" y="1031"/>
                </a:lnTo>
                <a:lnTo>
                  <a:pt x="35" y="1026"/>
                </a:lnTo>
                <a:lnTo>
                  <a:pt x="42" y="1004"/>
                </a:lnTo>
                <a:lnTo>
                  <a:pt x="57" y="1006"/>
                </a:lnTo>
                <a:lnTo>
                  <a:pt x="72" y="999"/>
                </a:lnTo>
                <a:lnTo>
                  <a:pt x="139" y="1001"/>
                </a:lnTo>
                <a:lnTo>
                  <a:pt x="176" y="986"/>
                </a:lnTo>
                <a:lnTo>
                  <a:pt x="184" y="979"/>
                </a:lnTo>
                <a:lnTo>
                  <a:pt x="206" y="971"/>
                </a:lnTo>
                <a:lnTo>
                  <a:pt x="198" y="986"/>
                </a:lnTo>
                <a:lnTo>
                  <a:pt x="208" y="996"/>
                </a:lnTo>
                <a:lnTo>
                  <a:pt x="231" y="984"/>
                </a:lnTo>
                <a:lnTo>
                  <a:pt x="248" y="979"/>
                </a:lnTo>
                <a:lnTo>
                  <a:pt x="241" y="969"/>
                </a:lnTo>
                <a:lnTo>
                  <a:pt x="243" y="954"/>
                </a:lnTo>
                <a:lnTo>
                  <a:pt x="221" y="894"/>
                </a:lnTo>
                <a:lnTo>
                  <a:pt x="203" y="867"/>
                </a:lnTo>
                <a:lnTo>
                  <a:pt x="208" y="855"/>
                </a:lnTo>
                <a:lnTo>
                  <a:pt x="193" y="845"/>
                </a:lnTo>
                <a:lnTo>
                  <a:pt x="176" y="845"/>
                </a:lnTo>
                <a:lnTo>
                  <a:pt x="144" y="825"/>
                </a:lnTo>
                <a:lnTo>
                  <a:pt x="141" y="790"/>
                </a:lnTo>
                <a:lnTo>
                  <a:pt x="141" y="765"/>
                </a:lnTo>
                <a:lnTo>
                  <a:pt x="126" y="735"/>
                </a:lnTo>
                <a:lnTo>
                  <a:pt x="109" y="735"/>
                </a:lnTo>
                <a:lnTo>
                  <a:pt x="99" y="740"/>
                </a:lnTo>
                <a:lnTo>
                  <a:pt x="77" y="733"/>
                </a:lnTo>
                <a:lnTo>
                  <a:pt x="59" y="733"/>
                </a:lnTo>
                <a:lnTo>
                  <a:pt x="59" y="708"/>
                </a:lnTo>
                <a:lnTo>
                  <a:pt x="74" y="671"/>
                </a:lnTo>
                <a:lnTo>
                  <a:pt x="89" y="666"/>
                </a:lnTo>
                <a:lnTo>
                  <a:pt x="117" y="629"/>
                </a:lnTo>
                <a:lnTo>
                  <a:pt x="119" y="611"/>
                </a:lnTo>
                <a:lnTo>
                  <a:pt x="139" y="601"/>
                </a:lnTo>
                <a:lnTo>
                  <a:pt x="151" y="594"/>
                </a:lnTo>
                <a:lnTo>
                  <a:pt x="171" y="601"/>
                </a:lnTo>
                <a:lnTo>
                  <a:pt x="176" y="621"/>
                </a:lnTo>
                <a:lnTo>
                  <a:pt x="189" y="624"/>
                </a:lnTo>
                <a:lnTo>
                  <a:pt x="226" y="606"/>
                </a:lnTo>
                <a:lnTo>
                  <a:pt x="278" y="601"/>
                </a:lnTo>
                <a:lnTo>
                  <a:pt x="308" y="569"/>
                </a:lnTo>
                <a:lnTo>
                  <a:pt x="325" y="512"/>
                </a:lnTo>
                <a:lnTo>
                  <a:pt x="370" y="479"/>
                </a:lnTo>
                <a:lnTo>
                  <a:pt x="382" y="460"/>
                </a:lnTo>
                <a:lnTo>
                  <a:pt x="387" y="427"/>
                </a:lnTo>
                <a:lnTo>
                  <a:pt x="407" y="398"/>
                </a:lnTo>
                <a:lnTo>
                  <a:pt x="439" y="380"/>
                </a:lnTo>
                <a:lnTo>
                  <a:pt x="449" y="358"/>
                </a:lnTo>
                <a:lnTo>
                  <a:pt x="449" y="340"/>
                </a:lnTo>
                <a:lnTo>
                  <a:pt x="437" y="330"/>
                </a:lnTo>
                <a:lnTo>
                  <a:pt x="464" y="298"/>
                </a:lnTo>
                <a:lnTo>
                  <a:pt x="479" y="286"/>
                </a:lnTo>
                <a:lnTo>
                  <a:pt x="481" y="263"/>
                </a:lnTo>
                <a:lnTo>
                  <a:pt x="486" y="216"/>
                </a:lnTo>
                <a:lnTo>
                  <a:pt x="476" y="179"/>
                </a:lnTo>
                <a:lnTo>
                  <a:pt x="472" y="171"/>
                </a:lnTo>
                <a:lnTo>
                  <a:pt x="504" y="142"/>
                </a:lnTo>
                <a:lnTo>
                  <a:pt x="521" y="137"/>
                </a:lnTo>
                <a:lnTo>
                  <a:pt x="539" y="124"/>
                </a:lnTo>
                <a:lnTo>
                  <a:pt x="551" y="127"/>
                </a:lnTo>
                <a:lnTo>
                  <a:pt x="576" y="99"/>
                </a:lnTo>
                <a:lnTo>
                  <a:pt x="606" y="52"/>
                </a:lnTo>
                <a:lnTo>
                  <a:pt x="633" y="25"/>
                </a:lnTo>
                <a:lnTo>
                  <a:pt x="658" y="25"/>
                </a:lnTo>
                <a:lnTo>
                  <a:pt x="670" y="0"/>
                </a:lnTo>
                <a:lnTo>
                  <a:pt x="690" y="0"/>
                </a:lnTo>
                <a:lnTo>
                  <a:pt x="742" y="37"/>
                </a:lnTo>
                <a:lnTo>
                  <a:pt x="772" y="20"/>
                </a:lnTo>
                <a:lnTo>
                  <a:pt x="797" y="32"/>
                </a:lnTo>
                <a:lnTo>
                  <a:pt x="807" y="57"/>
                </a:lnTo>
                <a:lnTo>
                  <a:pt x="831" y="57"/>
                </a:lnTo>
                <a:lnTo>
                  <a:pt x="871" y="82"/>
                </a:lnTo>
                <a:lnTo>
                  <a:pt x="871" y="80"/>
                </a:lnTo>
                <a:close/>
                <a:moveTo>
                  <a:pt x="1971" y="1257"/>
                </a:moveTo>
                <a:lnTo>
                  <a:pt x="1971" y="1274"/>
                </a:lnTo>
                <a:lnTo>
                  <a:pt x="1976" y="1267"/>
                </a:lnTo>
                <a:lnTo>
                  <a:pt x="1971" y="1257"/>
                </a:lnTo>
                <a:close/>
                <a:moveTo>
                  <a:pt x="1961" y="1249"/>
                </a:moveTo>
                <a:lnTo>
                  <a:pt x="1949" y="1257"/>
                </a:lnTo>
                <a:lnTo>
                  <a:pt x="1953" y="1267"/>
                </a:lnTo>
                <a:lnTo>
                  <a:pt x="1958" y="1272"/>
                </a:lnTo>
                <a:lnTo>
                  <a:pt x="1961" y="1259"/>
                </a:lnTo>
                <a:lnTo>
                  <a:pt x="1961" y="1249"/>
                </a:lnTo>
                <a:close/>
                <a:moveTo>
                  <a:pt x="1934" y="1254"/>
                </a:moveTo>
                <a:lnTo>
                  <a:pt x="1936" y="1274"/>
                </a:lnTo>
                <a:lnTo>
                  <a:pt x="1946" y="1282"/>
                </a:lnTo>
                <a:lnTo>
                  <a:pt x="1944" y="1264"/>
                </a:lnTo>
                <a:lnTo>
                  <a:pt x="1934" y="1254"/>
                </a:lnTo>
                <a:close/>
                <a:moveTo>
                  <a:pt x="1906" y="1259"/>
                </a:moveTo>
                <a:lnTo>
                  <a:pt x="1906" y="1269"/>
                </a:lnTo>
                <a:lnTo>
                  <a:pt x="1914" y="1267"/>
                </a:lnTo>
                <a:lnTo>
                  <a:pt x="1924" y="1245"/>
                </a:lnTo>
                <a:lnTo>
                  <a:pt x="1916" y="1235"/>
                </a:lnTo>
                <a:lnTo>
                  <a:pt x="1906" y="12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2" name="Freeform 40"/>
          <p:cNvSpPr>
            <a:spLocks/>
          </p:cNvSpPr>
          <p:nvPr/>
        </p:nvSpPr>
        <p:spPr bwMode="auto">
          <a:xfrm>
            <a:off x="7264473" y="3893437"/>
            <a:ext cx="2555839" cy="1349356"/>
          </a:xfrm>
          <a:custGeom>
            <a:avLst/>
            <a:gdLst>
              <a:gd name="T0" fmla="*/ 63500 w 805"/>
              <a:gd name="T1" fmla="*/ 0 h 425"/>
              <a:gd name="T2" fmla="*/ 119063 w 805"/>
              <a:gd name="T3" fmla="*/ 39688 h 425"/>
              <a:gd name="T4" fmla="*/ 169863 w 805"/>
              <a:gd name="T5" fmla="*/ 47625 h 425"/>
              <a:gd name="T6" fmla="*/ 225425 w 805"/>
              <a:gd name="T7" fmla="*/ 15875 h 425"/>
              <a:gd name="T8" fmla="*/ 295275 w 805"/>
              <a:gd name="T9" fmla="*/ 50800 h 425"/>
              <a:gd name="T10" fmla="*/ 355600 w 805"/>
              <a:gd name="T11" fmla="*/ 71438 h 425"/>
              <a:gd name="T12" fmla="*/ 438150 w 805"/>
              <a:gd name="T13" fmla="*/ 119063 h 425"/>
              <a:gd name="T14" fmla="*/ 481013 w 805"/>
              <a:gd name="T15" fmla="*/ 157163 h 425"/>
              <a:gd name="T16" fmla="*/ 523875 w 805"/>
              <a:gd name="T17" fmla="*/ 220663 h 425"/>
              <a:gd name="T18" fmla="*/ 539750 w 805"/>
              <a:gd name="T19" fmla="*/ 169863 h 425"/>
              <a:gd name="T20" fmla="*/ 571500 w 805"/>
              <a:gd name="T21" fmla="*/ 165100 h 425"/>
              <a:gd name="T22" fmla="*/ 635000 w 805"/>
              <a:gd name="T23" fmla="*/ 185738 h 425"/>
              <a:gd name="T24" fmla="*/ 677863 w 805"/>
              <a:gd name="T25" fmla="*/ 260350 h 425"/>
              <a:gd name="T26" fmla="*/ 765175 w 805"/>
              <a:gd name="T27" fmla="*/ 252413 h 425"/>
              <a:gd name="T28" fmla="*/ 773113 w 805"/>
              <a:gd name="T29" fmla="*/ 350838 h 425"/>
              <a:gd name="T30" fmla="*/ 844550 w 805"/>
              <a:gd name="T31" fmla="*/ 366713 h 425"/>
              <a:gd name="T32" fmla="*/ 895350 w 805"/>
              <a:gd name="T33" fmla="*/ 342900 h 425"/>
              <a:gd name="T34" fmla="*/ 977900 w 805"/>
              <a:gd name="T35" fmla="*/ 315913 h 425"/>
              <a:gd name="T36" fmla="*/ 1025525 w 805"/>
              <a:gd name="T37" fmla="*/ 371475 h 425"/>
              <a:gd name="T38" fmla="*/ 1103313 w 805"/>
              <a:gd name="T39" fmla="*/ 433388 h 425"/>
              <a:gd name="T40" fmla="*/ 1166813 w 805"/>
              <a:gd name="T41" fmla="*/ 422275 h 425"/>
              <a:gd name="T42" fmla="*/ 1225550 w 805"/>
              <a:gd name="T43" fmla="*/ 414338 h 425"/>
              <a:gd name="T44" fmla="*/ 1262063 w 805"/>
              <a:gd name="T45" fmla="*/ 449263 h 425"/>
              <a:gd name="T46" fmla="*/ 1277938 w 805"/>
              <a:gd name="T47" fmla="*/ 584200 h 425"/>
              <a:gd name="T48" fmla="*/ 1171575 w 805"/>
              <a:gd name="T49" fmla="*/ 674688 h 425"/>
              <a:gd name="T50" fmla="*/ 1079500 w 805"/>
              <a:gd name="T51" fmla="*/ 661988 h 425"/>
              <a:gd name="T52" fmla="*/ 895350 w 805"/>
              <a:gd name="T53" fmla="*/ 615950 h 425"/>
              <a:gd name="T54" fmla="*/ 784225 w 805"/>
              <a:gd name="T55" fmla="*/ 608013 h 425"/>
              <a:gd name="T56" fmla="*/ 738188 w 805"/>
              <a:gd name="T57" fmla="*/ 531813 h 425"/>
              <a:gd name="T58" fmla="*/ 584200 w 805"/>
              <a:gd name="T59" fmla="*/ 536575 h 425"/>
              <a:gd name="T60" fmla="*/ 477838 w 805"/>
              <a:gd name="T61" fmla="*/ 520700 h 425"/>
              <a:gd name="T62" fmla="*/ 387350 w 805"/>
              <a:gd name="T63" fmla="*/ 485775 h 425"/>
              <a:gd name="T64" fmla="*/ 295275 w 805"/>
              <a:gd name="T65" fmla="*/ 454025 h 425"/>
              <a:gd name="T66" fmla="*/ 177800 w 805"/>
              <a:gd name="T67" fmla="*/ 347663 h 425"/>
              <a:gd name="T68" fmla="*/ 98425 w 805"/>
              <a:gd name="T69" fmla="*/ 315913 h 425"/>
              <a:gd name="T70" fmla="*/ 44450 w 805"/>
              <a:gd name="T71" fmla="*/ 292100 h 425"/>
              <a:gd name="T72" fmla="*/ 0 w 805"/>
              <a:gd name="T73" fmla="*/ 249238 h 425"/>
              <a:gd name="T74" fmla="*/ 36513 w 805"/>
              <a:gd name="T75" fmla="*/ 146050 h 425"/>
              <a:gd name="T76" fmla="*/ 55563 w 805"/>
              <a:gd name="T77" fmla="*/ 7938 h 42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05" h="425">
                <a:moveTo>
                  <a:pt x="35" y="5"/>
                </a:moveTo>
                <a:lnTo>
                  <a:pt x="40" y="0"/>
                </a:lnTo>
                <a:lnTo>
                  <a:pt x="70" y="15"/>
                </a:lnTo>
                <a:lnTo>
                  <a:pt x="75" y="25"/>
                </a:lnTo>
                <a:lnTo>
                  <a:pt x="95" y="25"/>
                </a:lnTo>
                <a:lnTo>
                  <a:pt x="107" y="30"/>
                </a:lnTo>
                <a:lnTo>
                  <a:pt x="117" y="12"/>
                </a:lnTo>
                <a:lnTo>
                  <a:pt x="142" y="10"/>
                </a:lnTo>
                <a:lnTo>
                  <a:pt x="177" y="22"/>
                </a:lnTo>
                <a:lnTo>
                  <a:pt x="186" y="32"/>
                </a:lnTo>
                <a:lnTo>
                  <a:pt x="209" y="35"/>
                </a:lnTo>
                <a:lnTo>
                  <a:pt x="224" y="45"/>
                </a:lnTo>
                <a:lnTo>
                  <a:pt x="254" y="75"/>
                </a:lnTo>
                <a:lnTo>
                  <a:pt x="276" y="75"/>
                </a:lnTo>
                <a:lnTo>
                  <a:pt x="296" y="87"/>
                </a:lnTo>
                <a:lnTo>
                  <a:pt x="303" y="99"/>
                </a:lnTo>
                <a:lnTo>
                  <a:pt x="321" y="119"/>
                </a:lnTo>
                <a:lnTo>
                  <a:pt x="330" y="139"/>
                </a:lnTo>
                <a:lnTo>
                  <a:pt x="340" y="137"/>
                </a:lnTo>
                <a:lnTo>
                  <a:pt x="340" y="107"/>
                </a:lnTo>
                <a:lnTo>
                  <a:pt x="353" y="97"/>
                </a:lnTo>
                <a:lnTo>
                  <a:pt x="360" y="104"/>
                </a:lnTo>
                <a:lnTo>
                  <a:pt x="380" y="104"/>
                </a:lnTo>
                <a:lnTo>
                  <a:pt x="400" y="117"/>
                </a:lnTo>
                <a:lnTo>
                  <a:pt x="402" y="144"/>
                </a:lnTo>
                <a:lnTo>
                  <a:pt x="427" y="164"/>
                </a:lnTo>
                <a:lnTo>
                  <a:pt x="457" y="157"/>
                </a:lnTo>
                <a:lnTo>
                  <a:pt x="482" y="159"/>
                </a:lnTo>
                <a:lnTo>
                  <a:pt x="477" y="199"/>
                </a:lnTo>
                <a:lnTo>
                  <a:pt x="487" y="221"/>
                </a:lnTo>
                <a:lnTo>
                  <a:pt x="504" y="219"/>
                </a:lnTo>
                <a:lnTo>
                  <a:pt x="532" y="231"/>
                </a:lnTo>
                <a:lnTo>
                  <a:pt x="541" y="221"/>
                </a:lnTo>
                <a:lnTo>
                  <a:pt x="564" y="216"/>
                </a:lnTo>
                <a:lnTo>
                  <a:pt x="581" y="196"/>
                </a:lnTo>
                <a:lnTo>
                  <a:pt x="616" y="199"/>
                </a:lnTo>
                <a:lnTo>
                  <a:pt x="641" y="211"/>
                </a:lnTo>
                <a:lnTo>
                  <a:pt x="646" y="234"/>
                </a:lnTo>
                <a:lnTo>
                  <a:pt x="676" y="246"/>
                </a:lnTo>
                <a:lnTo>
                  <a:pt x="695" y="273"/>
                </a:lnTo>
                <a:lnTo>
                  <a:pt x="710" y="276"/>
                </a:lnTo>
                <a:lnTo>
                  <a:pt x="735" y="266"/>
                </a:lnTo>
                <a:lnTo>
                  <a:pt x="745" y="271"/>
                </a:lnTo>
                <a:lnTo>
                  <a:pt x="772" y="261"/>
                </a:lnTo>
                <a:lnTo>
                  <a:pt x="790" y="263"/>
                </a:lnTo>
                <a:lnTo>
                  <a:pt x="795" y="283"/>
                </a:lnTo>
                <a:lnTo>
                  <a:pt x="787" y="330"/>
                </a:lnTo>
                <a:lnTo>
                  <a:pt x="805" y="368"/>
                </a:lnTo>
                <a:lnTo>
                  <a:pt x="800" y="412"/>
                </a:lnTo>
                <a:lnTo>
                  <a:pt x="738" y="425"/>
                </a:lnTo>
                <a:lnTo>
                  <a:pt x="703" y="405"/>
                </a:lnTo>
                <a:lnTo>
                  <a:pt x="680" y="417"/>
                </a:lnTo>
                <a:lnTo>
                  <a:pt x="599" y="385"/>
                </a:lnTo>
                <a:lnTo>
                  <a:pt x="564" y="388"/>
                </a:lnTo>
                <a:lnTo>
                  <a:pt x="546" y="397"/>
                </a:lnTo>
                <a:lnTo>
                  <a:pt x="494" y="383"/>
                </a:lnTo>
                <a:lnTo>
                  <a:pt x="469" y="360"/>
                </a:lnTo>
                <a:lnTo>
                  <a:pt x="465" y="335"/>
                </a:lnTo>
                <a:lnTo>
                  <a:pt x="417" y="325"/>
                </a:lnTo>
                <a:lnTo>
                  <a:pt x="368" y="338"/>
                </a:lnTo>
                <a:lnTo>
                  <a:pt x="350" y="323"/>
                </a:lnTo>
                <a:lnTo>
                  <a:pt x="301" y="328"/>
                </a:lnTo>
                <a:lnTo>
                  <a:pt x="268" y="306"/>
                </a:lnTo>
                <a:lnTo>
                  <a:pt x="244" y="306"/>
                </a:lnTo>
                <a:lnTo>
                  <a:pt x="224" y="293"/>
                </a:lnTo>
                <a:lnTo>
                  <a:pt x="186" y="286"/>
                </a:lnTo>
                <a:lnTo>
                  <a:pt x="157" y="248"/>
                </a:lnTo>
                <a:lnTo>
                  <a:pt x="112" y="219"/>
                </a:lnTo>
                <a:lnTo>
                  <a:pt x="80" y="209"/>
                </a:lnTo>
                <a:lnTo>
                  <a:pt x="62" y="199"/>
                </a:lnTo>
                <a:lnTo>
                  <a:pt x="45" y="196"/>
                </a:lnTo>
                <a:lnTo>
                  <a:pt x="28" y="184"/>
                </a:lnTo>
                <a:lnTo>
                  <a:pt x="8" y="181"/>
                </a:lnTo>
                <a:lnTo>
                  <a:pt x="0" y="157"/>
                </a:lnTo>
                <a:lnTo>
                  <a:pt x="23" y="124"/>
                </a:lnTo>
                <a:lnTo>
                  <a:pt x="23" y="92"/>
                </a:lnTo>
                <a:lnTo>
                  <a:pt x="40" y="40"/>
                </a:lnTo>
                <a:lnTo>
                  <a:pt x="35" y="5"/>
                </a:lnTo>
                <a:close/>
              </a:path>
            </a:pathLst>
          </a:custGeom>
          <a:solidFill>
            <a:srgbClr val="EEE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3" name="Freeform 41"/>
          <p:cNvSpPr>
            <a:spLocks/>
          </p:cNvSpPr>
          <p:nvPr/>
        </p:nvSpPr>
        <p:spPr bwMode="auto">
          <a:xfrm>
            <a:off x="9975883" y="4588754"/>
            <a:ext cx="955663" cy="565141"/>
          </a:xfrm>
          <a:custGeom>
            <a:avLst/>
            <a:gdLst>
              <a:gd name="T0" fmla="*/ 15875 w 301"/>
              <a:gd name="T1" fmla="*/ 133350 h 178"/>
              <a:gd name="T2" fmla="*/ 47625 w 301"/>
              <a:gd name="T3" fmla="*/ 117475 h 178"/>
              <a:gd name="T4" fmla="*/ 79375 w 301"/>
              <a:gd name="T5" fmla="*/ 50800 h 178"/>
              <a:gd name="T6" fmla="*/ 153988 w 301"/>
              <a:gd name="T7" fmla="*/ 7938 h 178"/>
              <a:gd name="T8" fmla="*/ 204788 w 301"/>
              <a:gd name="T9" fmla="*/ 0 h 178"/>
              <a:gd name="T10" fmla="*/ 220663 w 301"/>
              <a:gd name="T11" fmla="*/ 26988 h 178"/>
              <a:gd name="T12" fmla="*/ 295275 w 301"/>
              <a:gd name="T13" fmla="*/ 34925 h 178"/>
              <a:gd name="T14" fmla="*/ 323850 w 301"/>
              <a:gd name="T15" fmla="*/ 46038 h 178"/>
              <a:gd name="T16" fmla="*/ 363538 w 301"/>
              <a:gd name="T17" fmla="*/ 30163 h 178"/>
              <a:gd name="T18" fmla="*/ 401638 w 301"/>
              <a:gd name="T19" fmla="*/ 30163 h 178"/>
              <a:gd name="T20" fmla="*/ 425450 w 301"/>
              <a:gd name="T21" fmla="*/ 66675 h 178"/>
              <a:gd name="T22" fmla="*/ 433388 w 301"/>
              <a:gd name="T23" fmla="*/ 66675 h 178"/>
              <a:gd name="T24" fmla="*/ 422275 w 301"/>
              <a:gd name="T25" fmla="*/ 101600 h 178"/>
              <a:gd name="T26" fmla="*/ 430213 w 301"/>
              <a:gd name="T27" fmla="*/ 133350 h 178"/>
              <a:gd name="T28" fmla="*/ 477838 w 301"/>
              <a:gd name="T29" fmla="*/ 152400 h 178"/>
              <a:gd name="T30" fmla="*/ 477838 w 301"/>
              <a:gd name="T31" fmla="*/ 196850 h 178"/>
              <a:gd name="T32" fmla="*/ 477838 w 301"/>
              <a:gd name="T33" fmla="*/ 220663 h 178"/>
              <a:gd name="T34" fmla="*/ 414338 w 301"/>
              <a:gd name="T35" fmla="*/ 244475 h 178"/>
              <a:gd name="T36" fmla="*/ 374650 w 301"/>
              <a:gd name="T37" fmla="*/ 239713 h 178"/>
              <a:gd name="T38" fmla="*/ 315913 w 301"/>
              <a:gd name="T39" fmla="*/ 255588 h 178"/>
              <a:gd name="T40" fmla="*/ 284163 w 301"/>
              <a:gd name="T41" fmla="*/ 239713 h 178"/>
              <a:gd name="T42" fmla="*/ 252413 w 301"/>
              <a:gd name="T43" fmla="*/ 244475 h 178"/>
              <a:gd name="T44" fmla="*/ 220663 w 301"/>
              <a:gd name="T45" fmla="*/ 282575 h 178"/>
              <a:gd name="T46" fmla="*/ 177800 w 301"/>
              <a:gd name="T47" fmla="*/ 282575 h 178"/>
              <a:gd name="T48" fmla="*/ 103188 w 301"/>
              <a:gd name="T49" fmla="*/ 239713 h 178"/>
              <a:gd name="T50" fmla="*/ 82550 w 301"/>
              <a:gd name="T51" fmla="*/ 252413 h 178"/>
              <a:gd name="T52" fmla="*/ 31750 w 301"/>
              <a:gd name="T53" fmla="*/ 244475 h 178"/>
              <a:gd name="T54" fmla="*/ 0 w 301"/>
              <a:gd name="T55" fmla="*/ 192088 h 178"/>
              <a:gd name="T56" fmla="*/ 12700 w 301"/>
              <a:gd name="T57" fmla="*/ 168275 h 178"/>
              <a:gd name="T58" fmla="*/ 15875 w 301"/>
              <a:gd name="T59" fmla="*/ 133350 h 17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01" h="178">
                <a:moveTo>
                  <a:pt x="10" y="84"/>
                </a:moveTo>
                <a:lnTo>
                  <a:pt x="30" y="74"/>
                </a:lnTo>
                <a:lnTo>
                  <a:pt x="50" y="32"/>
                </a:lnTo>
                <a:lnTo>
                  <a:pt x="97" y="5"/>
                </a:lnTo>
                <a:lnTo>
                  <a:pt x="129" y="0"/>
                </a:lnTo>
                <a:lnTo>
                  <a:pt x="139" y="17"/>
                </a:lnTo>
                <a:lnTo>
                  <a:pt x="186" y="22"/>
                </a:lnTo>
                <a:lnTo>
                  <a:pt x="204" y="29"/>
                </a:lnTo>
                <a:lnTo>
                  <a:pt x="229" y="19"/>
                </a:lnTo>
                <a:lnTo>
                  <a:pt x="253" y="19"/>
                </a:lnTo>
                <a:lnTo>
                  <a:pt x="268" y="42"/>
                </a:lnTo>
                <a:lnTo>
                  <a:pt x="273" y="42"/>
                </a:lnTo>
                <a:lnTo>
                  <a:pt x="266" y="64"/>
                </a:lnTo>
                <a:lnTo>
                  <a:pt x="271" y="84"/>
                </a:lnTo>
                <a:lnTo>
                  <a:pt x="301" y="96"/>
                </a:lnTo>
                <a:lnTo>
                  <a:pt x="301" y="124"/>
                </a:lnTo>
                <a:lnTo>
                  <a:pt x="301" y="139"/>
                </a:lnTo>
                <a:lnTo>
                  <a:pt x="261" y="154"/>
                </a:lnTo>
                <a:lnTo>
                  <a:pt x="236" y="151"/>
                </a:lnTo>
                <a:lnTo>
                  <a:pt x="199" y="161"/>
                </a:lnTo>
                <a:lnTo>
                  <a:pt x="179" y="151"/>
                </a:lnTo>
                <a:lnTo>
                  <a:pt x="159" y="154"/>
                </a:lnTo>
                <a:lnTo>
                  <a:pt x="139" y="178"/>
                </a:lnTo>
                <a:lnTo>
                  <a:pt x="112" y="178"/>
                </a:lnTo>
                <a:lnTo>
                  <a:pt x="65" y="151"/>
                </a:lnTo>
                <a:lnTo>
                  <a:pt x="52" y="159"/>
                </a:lnTo>
                <a:lnTo>
                  <a:pt x="20" y="154"/>
                </a:lnTo>
                <a:lnTo>
                  <a:pt x="0" y="121"/>
                </a:lnTo>
                <a:lnTo>
                  <a:pt x="8" y="106"/>
                </a:lnTo>
                <a:lnTo>
                  <a:pt x="10" y="84"/>
                </a:lnTo>
                <a:close/>
              </a:path>
            </a:pathLst>
          </a:custGeom>
          <a:solidFill>
            <a:srgbClr val="DEDF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4" name="Freeform 42"/>
          <p:cNvSpPr>
            <a:spLocks/>
          </p:cNvSpPr>
          <p:nvPr/>
        </p:nvSpPr>
        <p:spPr bwMode="auto">
          <a:xfrm>
            <a:off x="4600687" y="1369349"/>
            <a:ext cx="2247867" cy="1844648"/>
          </a:xfrm>
          <a:custGeom>
            <a:avLst/>
            <a:gdLst>
              <a:gd name="T0" fmla="*/ 560388 w 708"/>
              <a:gd name="T1" fmla="*/ 914400 h 581"/>
              <a:gd name="T2" fmla="*/ 650875 w 708"/>
              <a:gd name="T3" fmla="*/ 796925 h 581"/>
              <a:gd name="T4" fmla="*/ 709613 w 708"/>
              <a:gd name="T5" fmla="*/ 757238 h 581"/>
              <a:gd name="T6" fmla="*/ 823913 w 708"/>
              <a:gd name="T7" fmla="*/ 815975 h 581"/>
              <a:gd name="T8" fmla="*/ 911225 w 708"/>
              <a:gd name="T9" fmla="*/ 808038 h 581"/>
              <a:gd name="T10" fmla="*/ 965200 w 708"/>
              <a:gd name="T11" fmla="*/ 847725 h 581"/>
              <a:gd name="T12" fmla="*/ 1071563 w 708"/>
              <a:gd name="T13" fmla="*/ 839788 h 581"/>
              <a:gd name="T14" fmla="*/ 1103313 w 708"/>
              <a:gd name="T15" fmla="*/ 868363 h 581"/>
              <a:gd name="T16" fmla="*/ 1116013 w 708"/>
              <a:gd name="T17" fmla="*/ 781050 h 581"/>
              <a:gd name="T18" fmla="*/ 1057275 w 708"/>
              <a:gd name="T19" fmla="*/ 701675 h 581"/>
              <a:gd name="T20" fmla="*/ 1028700 w 708"/>
              <a:gd name="T21" fmla="*/ 560388 h 581"/>
              <a:gd name="T22" fmla="*/ 957263 w 708"/>
              <a:gd name="T23" fmla="*/ 496888 h 581"/>
              <a:gd name="T24" fmla="*/ 890588 w 708"/>
              <a:gd name="T25" fmla="*/ 374650 h 581"/>
              <a:gd name="T26" fmla="*/ 781050 w 708"/>
              <a:gd name="T27" fmla="*/ 327025 h 581"/>
              <a:gd name="T28" fmla="*/ 744538 w 708"/>
              <a:gd name="T29" fmla="*/ 284163 h 581"/>
              <a:gd name="T30" fmla="*/ 622300 w 708"/>
              <a:gd name="T31" fmla="*/ 280988 h 581"/>
              <a:gd name="T32" fmla="*/ 579438 w 708"/>
              <a:gd name="T33" fmla="*/ 241300 h 581"/>
              <a:gd name="T34" fmla="*/ 536575 w 708"/>
              <a:gd name="T35" fmla="*/ 169863 h 581"/>
              <a:gd name="T36" fmla="*/ 454025 w 708"/>
              <a:gd name="T37" fmla="*/ 23813 h 581"/>
              <a:gd name="T38" fmla="*/ 409575 w 708"/>
              <a:gd name="T39" fmla="*/ 0 h 581"/>
              <a:gd name="T40" fmla="*/ 379413 w 708"/>
              <a:gd name="T41" fmla="*/ 28575 h 581"/>
              <a:gd name="T42" fmla="*/ 334963 w 708"/>
              <a:gd name="T43" fmla="*/ 36513 h 581"/>
              <a:gd name="T44" fmla="*/ 287338 w 708"/>
              <a:gd name="T45" fmla="*/ 15875 h 581"/>
              <a:gd name="T46" fmla="*/ 273050 w 708"/>
              <a:gd name="T47" fmla="*/ 23813 h 581"/>
              <a:gd name="T48" fmla="*/ 173038 w 708"/>
              <a:gd name="T49" fmla="*/ 106363 h 581"/>
              <a:gd name="T50" fmla="*/ 74613 w 708"/>
              <a:gd name="T51" fmla="*/ 153988 h 581"/>
              <a:gd name="T52" fmla="*/ 7938 w 708"/>
              <a:gd name="T53" fmla="*/ 265113 h 581"/>
              <a:gd name="T54" fmla="*/ 52388 w 708"/>
              <a:gd name="T55" fmla="*/ 276225 h 581"/>
              <a:gd name="T56" fmla="*/ 114300 w 708"/>
              <a:gd name="T57" fmla="*/ 303213 h 581"/>
              <a:gd name="T58" fmla="*/ 196850 w 708"/>
              <a:gd name="T59" fmla="*/ 366713 h 581"/>
              <a:gd name="T60" fmla="*/ 249238 w 708"/>
              <a:gd name="T61" fmla="*/ 411163 h 581"/>
              <a:gd name="T62" fmla="*/ 209550 w 708"/>
              <a:gd name="T63" fmla="*/ 473075 h 581"/>
              <a:gd name="T64" fmla="*/ 177800 w 708"/>
              <a:gd name="T65" fmla="*/ 517525 h 581"/>
              <a:gd name="T66" fmla="*/ 204788 w 708"/>
              <a:gd name="T67" fmla="*/ 611188 h 581"/>
              <a:gd name="T68" fmla="*/ 241300 w 708"/>
              <a:gd name="T69" fmla="*/ 762000 h 581"/>
              <a:gd name="T70" fmla="*/ 350838 w 708"/>
              <a:gd name="T71" fmla="*/ 823913 h 581"/>
              <a:gd name="T72" fmla="*/ 425450 w 708"/>
              <a:gd name="T73" fmla="*/ 884238 h 581"/>
              <a:gd name="T74" fmla="*/ 508000 w 708"/>
              <a:gd name="T75" fmla="*/ 879475 h 581"/>
              <a:gd name="T76" fmla="*/ 552450 w 708"/>
              <a:gd name="T77" fmla="*/ 922338 h 5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08" h="581">
                <a:moveTo>
                  <a:pt x="348" y="581"/>
                </a:moveTo>
                <a:lnTo>
                  <a:pt x="353" y="576"/>
                </a:lnTo>
                <a:lnTo>
                  <a:pt x="383" y="529"/>
                </a:lnTo>
                <a:lnTo>
                  <a:pt x="410" y="502"/>
                </a:lnTo>
                <a:lnTo>
                  <a:pt x="435" y="502"/>
                </a:lnTo>
                <a:lnTo>
                  <a:pt x="447" y="477"/>
                </a:lnTo>
                <a:lnTo>
                  <a:pt x="467" y="477"/>
                </a:lnTo>
                <a:lnTo>
                  <a:pt x="519" y="514"/>
                </a:lnTo>
                <a:lnTo>
                  <a:pt x="549" y="497"/>
                </a:lnTo>
                <a:lnTo>
                  <a:pt x="574" y="509"/>
                </a:lnTo>
                <a:lnTo>
                  <a:pt x="584" y="534"/>
                </a:lnTo>
                <a:lnTo>
                  <a:pt x="608" y="534"/>
                </a:lnTo>
                <a:lnTo>
                  <a:pt x="648" y="559"/>
                </a:lnTo>
                <a:lnTo>
                  <a:pt x="675" y="529"/>
                </a:lnTo>
                <a:lnTo>
                  <a:pt x="693" y="534"/>
                </a:lnTo>
                <a:lnTo>
                  <a:pt x="695" y="547"/>
                </a:lnTo>
                <a:lnTo>
                  <a:pt x="708" y="527"/>
                </a:lnTo>
                <a:lnTo>
                  <a:pt x="703" y="492"/>
                </a:lnTo>
                <a:lnTo>
                  <a:pt x="690" y="450"/>
                </a:lnTo>
                <a:lnTo>
                  <a:pt x="666" y="442"/>
                </a:lnTo>
                <a:lnTo>
                  <a:pt x="648" y="400"/>
                </a:lnTo>
                <a:lnTo>
                  <a:pt x="648" y="353"/>
                </a:lnTo>
                <a:lnTo>
                  <a:pt x="636" y="328"/>
                </a:lnTo>
                <a:lnTo>
                  <a:pt x="603" y="313"/>
                </a:lnTo>
                <a:lnTo>
                  <a:pt x="576" y="283"/>
                </a:lnTo>
                <a:lnTo>
                  <a:pt x="561" y="236"/>
                </a:lnTo>
                <a:lnTo>
                  <a:pt x="529" y="219"/>
                </a:lnTo>
                <a:lnTo>
                  <a:pt x="492" y="206"/>
                </a:lnTo>
                <a:lnTo>
                  <a:pt x="487" y="184"/>
                </a:lnTo>
                <a:lnTo>
                  <a:pt x="469" y="179"/>
                </a:lnTo>
                <a:lnTo>
                  <a:pt x="432" y="182"/>
                </a:lnTo>
                <a:lnTo>
                  <a:pt x="392" y="177"/>
                </a:lnTo>
                <a:lnTo>
                  <a:pt x="383" y="162"/>
                </a:lnTo>
                <a:lnTo>
                  <a:pt x="365" y="152"/>
                </a:lnTo>
                <a:lnTo>
                  <a:pt x="365" y="124"/>
                </a:lnTo>
                <a:lnTo>
                  <a:pt x="338" y="107"/>
                </a:lnTo>
                <a:lnTo>
                  <a:pt x="296" y="45"/>
                </a:lnTo>
                <a:lnTo>
                  <a:pt x="286" y="15"/>
                </a:lnTo>
                <a:lnTo>
                  <a:pt x="271" y="0"/>
                </a:lnTo>
                <a:lnTo>
                  <a:pt x="258" y="0"/>
                </a:lnTo>
                <a:lnTo>
                  <a:pt x="249" y="10"/>
                </a:lnTo>
                <a:lnTo>
                  <a:pt x="239" y="18"/>
                </a:lnTo>
                <a:lnTo>
                  <a:pt x="221" y="15"/>
                </a:lnTo>
                <a:lnTo>
                  <a:pt x="211" y="23"/>
                </a:lnTo>
                <a:lnTo>
                  <a:pt x="194" y="5"/>
                </a:lnTo>
                <a:lnTo>
                  <a:pt x="181" y="10"/>
                </a:lnTo>
                <a:lnTo>
                  <a:pt x="172" y="15"/>
                </a:lnTo>
                <a:lnTo>
                  <a:pt x="154" y="50"/>
                </a:lnTo>
                <a:lnTo>
                  <a:pt x="109" y="67"/>
                </a:lnTo>
                <a:lnTo>
                  <a:pt x="40" y="82"/>
                </a:lnTo>
                <a:lnTo>
                  <a:pt x="47" y="97"/>
                </a:lnTo>
                <a:lnTo>
                  <a:pt x="0" y="129"/>
                </a:lnTo>
                <a:lnTo>
                  <a:pt x="5" y="167"/>
                </a:lnTo>
                <a:lnTo>
                  <a:pt x="20" y="182"/>
                </a:lnTo>
                <a:lnTo>
                  <a:pt x="33" y="174"/>
                </a:lnTo>
                <a:lnTo>
                  <a:pt x="52" y="169"/>
                </a:lnTo>
                <a:lnTo>
                  <a:pt x="72" y="191"/>
                </a:lnTo>
                <a:lnTo>
                  <a:pt x="100" y="214"/>
                </a:lnTo>
                <a:lnTo>
                  <a:pt x="124" y="231"/>
                </a:lnTo>
                <a:lnTo>
                  <a:pt x="129" y="249"/>
                </a:lnTo>
                <a:lnTo>
                  <a:pt x="157" y="259"/>
                </a:lnTo>
                <a:lnTo>
                  <a:pt x="159" y="281"/>
                </a:lnTo>
                <a:lnTo>
                  <a:pt x="132" y="298"/>
                </a:lnTo>
                <a:lnTo>
                  <a:pt x="129" y="318"/>
                </a:lnTo>
                <a:lnTo>
                  <a:pt x="112" y="326"/>
                </a:lnTo>
                <a:lnTo>
                  <a:pt x="112" y="355"/>
                </a:lnTo>
                <a:lnTo>
                  <a:pt x="129" y="385"/>
                </a:lnTo>
                <a:lnTo>
                  <a:pt x="147" y="450"/>
                </a:lnTo>
                <a:lnTo>
                  <a:pt x="152" y="480"/>
                </a:lnTo>
                <a:lnTo>
                  <a:pt x="186" y="509"/>
                </a:lnTo>
                <a:lnTo>
                  <a:pt x="221" y="519"/>
                </a:lnTo>
                <a:lnTo>
                  <a:pt x="256" y="532"/>
                </a:lnTo>
                <a:lnTo>
                  <a:pt x="268" y="557"/>
                </a:lnTo>
                <a:lnTo>
                  <a:pt x="296" y="564"/>
                </a:lnTo>
                <a:lnTo>
                  <a:pt x="320" y="554"/>
                </a:lnTo>
                <a:lnTo>
                  <a:pt x="345" y="562"/>
                </a:lnTo>
                <a:lnTo>
                  <a:pt x="348" y="581"/>
                </a:lnTo>
                <a:close/>
              </a:path>
            </a:pathLst>
          </a:cu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5" name="Freeform 43"/>
          <p:cNvSpPr>
            <a:spLocks/>
          </p:cNvSpPr>
          <p:nvPr/>
        </p:nvSpPr>
        <p:spPr bwMode="auto">
          <a:xfrm>
            <a:off x="1111412" y="953430"/>
            <a:ext cx="4079817" cy="3397201"/>
          </a:xfrm>
          <a:custGeom>
            <a:avLst/>
            <a:gdLst>
              <a:gd name="T0" fmla="*/ 1882775 w 1285"/>
              <a:gd name="T1" fmla="*/ 160338 h 1070"/>
              <a:gd name="T2" fmla="*/ 1970088 w 1285"/>
              <a:gd name="T3" fmla="*/ 160338 h 1070"/>
              <a:gd name="T4" fmla="*/ 1993900 w 1285"/>
              <a:gd name="T5" fmla="*/ 223838 h 1070"/>
              <a:gd name="T6" fmla="*/ 1917700 w 1285"/>
              <a:gd name="T7" fmla="*/ 314325 h 1070"/>
              <a:gd name="T8" fmla="*/ 1677988 w 1285"/>
              <a:gd name="T9" fmla="*/ 354013 h 1070"/>
              <a:gd name="T10" fmla="*/ 1576388 w 1285"/>
              <a:gd name="T11" fmla="*/ 425450 h 1070"/>
              <a:gd name="T12" fmla="*/ 1619250 w 1285"/>
              <a:gd name="T13" fmla="*/ 614363 h 1070"/>
              <a:gd name="T14" fmla="*/ 1582738 w 1285"/>
              <a:gd name="T15" fmla="*/ 787400 h 1070"/>
              <a:gd name="T16" fmla="*/ 1430338 w 1285"/>
              <a:gd name="T17" fmla="*/ 827088 h 1070"/>
              <a:gd name="T18" fmla="*/ 1441450 w 1285"/>
              <a:gd name="T19" fmla="*/ 909638 h 1070"/>
              <a:gd name="T20" fmla="*/ 1414463 w 1285"/>
              <a:gd name="T21" fmla="*/ 996950 h 1070"/>
              <a:gd name="T22" fmla="*/ 1366838 w 1285"/>
              <a:gd name="T23" fmla="*/ 1076325 h 1070"/>
              <a:gd name="T24" fmla="*/ 1343025 w 1285"/>
              <a:gd name="T25" fmla="*/ 1146175 h 1070"/>
              <a:gd name="T26" fmla="*/ 1292225 w 1285"/>
              <a:gd name="T27" fmla="*/ 1225550 h 1070"/>
              <a:gd name="T28" fmla="*/ 1233488 w 1285"/>
              <a:gd name="T29" fmla="*/ 1244600 h 1070"/>
              <a:gd name="T30" fmla="*/ 1169988 w 1285"/>
              <a:gd name="T31" fmla="*/ 1257300 h 1070"/>
              <a:gd name="T32" fmla="*/ 1119188 w 1285"/>
              <a:gd name="T33" fmla="*/ 1331913 h 1070"/>
              <a:gd name="T34" fmla="*/ 1008063 w 1285"/>
              <a:gd name="T35" fmla="*/ 1352550 h 1070"/>
              <a:gd name="T36" fmla="*/ 960438 w 1285"/>
              <a:gd name="T37" fmla="*/ 1411288 h 1070"/>
              <a:gd name="T38" fmla="*/ 952500 w 1285"/>
              <a:gd name="T39" fmla="*/ 1525588 h 1070"/>
              <a:gd name="T40" fmla="*/ 957263 w 1285"/>
              <a:gd name="T41" fmla="*/ 1616075 h 1070"/>
              <a:gd name="T42" fmla="*/ 795338 w 1285"/>
              <a:gd name="T43" fmla="*/ 1647825 h 1070"/>
              <a:gd name="T44" fmla="*/ 641350 w 1285"/>
              <a:gd name="T45" fmla="*/ 1682750 h 1070"/>
              <a:gd name="T46" fmla="*/ 361950 w 1285"/>
              <a:gd name="T47" fmla="*/ 1698625 h 1070"/>
              <a:gd name="T48" fmla="*/ 279400 w 1285"/>
              <a:gd name="T49" fmla="*/ 1462088 h 1070"/>
              <a:gd name="T50" fmla="*/ 242888 w 1285"/>
              <a:gd name="T51" fmla="*/ 1308100 h 1070"/>
              <a:gd name="T52" fmla="*/ 90488 w 1285"/>
              <a:gd name="T53" fmla="*/ 1222375 h 1070"/>
              <a:gd name="T54" fmla="*/ 38100 w 1285"/>
              <a:gd name="T55" fmla="*/ 1047750 h 1070"/>
              <a:gd name="T56" fmla="*/ 77788 w 1285"/>
              <a:gd name="T57" fmla="*/ 949325 h 1070"/>
              <a:gd name="T58" fmla="*/ 15875 w 1285"/>
              <a:gd name="T59" fmla="*/ 850900 h 1070"/>
              <a:gd name="T60" fmla="*/ 11113 w 1285"/>
              <a:gd name="T61" fmla="*/ 784225 h 1070"/>
              <a:gd name="T62" fmla="*/ 74613 w 1285"/>
              <a:gd name="T63" fmla="*/ 728663 h 1070"/>
              <a:gd name="T64" fmla="*/ 58738 w 1285"/>
              <a:gd name="T65" fmla="*/ 673100 h 1070"/>
              <a:gd name="T66" fmla="*/ 66675 w 1285"/>
              <a:gd name="T67" fmla="*/ 587375 h 1070"/>
              <a:gd name="T68" fmla="*/ 114300 w 1285"/>
              <a:gd name="T69" fmla="*/ 587375 h 1070"/>
              <a:gd name="T70" fmla="*/ 184150 w 1285"/>
              <a:gd name="T71" fmla="*/ 587375 h 1070"/>
              <a:gd name="T72" fmla="*/ 255588 w 1285"/>
              <a:gd name="T73" fmla="*/ 633413 h 1070"/>
              <a:gd name="T74" fmla="*/ 327025 w 1285"/>
              <a:gd name="T75" fmla="*/ 622300 h 1070"/>
              <a:gd name="T76" fmla="*/ 373063 w 1285"/>
              <a:gd name="T77" fmla="*/ 558800 h 1070"/>
              <a:gd name="T78" fmla="*/ 471488 w 1285"/>
              <a:gd name="T79" fmla="*/ 500063 h 1070"/>
              <a:gd name="T80" fmla="*/ 527050 w 1285"/>
              <a:gd name="T81" fmla="*/ 460375 h 1070"/>
              <a:gd name="T82" fmla="*/ 574675 w 1285"/>
              <a:gd name="T83" fmla="*/ 342900 h 1070"/>
              <a:gd name="T84" fmla="*/ 563563 w 1285"/>
              <a:gd name="T85" fmla="*/ 282575 h 1070"/>
              <a:gd name="T86" fmla="*/ 633413 w 1285"/>
              <a:gd name="T87" fmla="*/ 252413 h 1070"/>
              <a:gd name="T88" fmla="*/ 728663 w 1285"/>
              <a:gd name="T89" fmla="*/ 207963 h 1070"/>
              <a:gd name="T90" fmla="*/ 803275 w 1285"/>
              <a:gd name="T91" fmla="*/ 231775 h 1070"/>
              <a:gd name="T92" fmla="*/ 906463 w 1285"/>
              <a:gd name="T93" fmla="*/ 258763 h 1070"/>
              <a:gd name="T94" fmla="*/ 981075 w 1285"/>
              <a:gd name="T95" fmla="*/ 239713 h 1070"/>
              <a:gd name="T96" fmla="*/ 1087438 w 1285"/>
              <a:gd name="T97" fmla="*/ 282575 h 1070"/>
              <a:gd name="T98" fmla="*/ 1154113 w 1285"/>
              <a:gd name="T99" fmla="*/ 236538 h 1070"/>
              <a:gd name="T100" fmla="*/ 1204913 w 1285"/>
              <a:gd name="T101" fmla="*/ 252413 h 1070"/>
              <a:gd name="T102" fmla="*/ 1241425 w 1285"/>
              <a:gd name="T103" fmla="*/ 215900 h 1070"/>
              <a:gd name="T104" fmla="*/ 1287463 w 1285"/>
              <a:gd name="T105" fmla="*/ 173038 h 1070"/>
              <a:gd name="T106" fmla="*/ 1343025 w 1285"/>
              <a:gd name="T107" fmla="*/ 184150 h 1070"/>
              <a:gd name="T108" fmla="*/ 1366838 w 1285"/>
              <a:gd name="T109" fmla="*/ 90488 h 1070"/>
              <a:gd name="T110" fmla="*/ 1409700 w 1285"/>
              <a:gd name="T111" fmla="*/ 0 h 1070"/>
              <a:gd name="T112" fmla="*/ 1500188 w 1285"/>
              <a:gd name="T113" fmla="*/ 34925 h 1070"/>
              <a:gd name="T114" fmla="*/ 1500188 w 1285"/>
              <a:gd name="T115" fmla="*/ 122238 h 1070"/>
              <a:gd name="T116" fmla="*/ 1536700 w 1285"/>
              <a:gd name="T117" fmla="*/ 188913 h 1070"/>
              <a:gd name="T118" fmla="*/ 1563688 w 1285"/>
              <a:gd name="T119" fmla="*/ 311150 h 1070"/>
              <a:gd name="T120" fmla="*/ 1630363 w 1285"/>
              <a:gd name="T121" fmla="*/ 342900 h 1070"/>
              <a:gd name="T122" fmla="*/ 1717675 w 1285"/>
              <a:gd name="T123" fmla="*/ 282575 h 1070"/>
              <a:gd name="T124" fmla="*/ 1768475 w 1285"/>
              <a:gd name="T125" fmla="*/ 212725 h 10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85" h="1070">
                <a:moveTo>
                  <a:pt x="1114" y="134"/>
                </a:moveTo>
                <a:lnTo>
                  <a:pt x="1159" y="106"/>
                </a:lnTo>
                <a:lnTo>
                  <a:pt x="1186" y="101"/>
                </a:lnTo>
                <a:lnTo>
                  <a:pt x="1191" y="121"/>
                </a:lnTo>
                <a:lnTo>
                  <a:pt x="1228" y="116"/>
                </a:lnTo>
                <a:lnTo>
                  <a:pt x="1241" y="101"/>
                </a:lnTo>
                <a:lnTo>
                  <a:pt x="1280" y="101"/>
                </a:lnTo>
                <a:lnTo>
                  <a:pt x="1285" y="116"/>
                </a:lnTo>
                <a:lnTo>
                  <a:pt x="1256" y="141"/>
                </a:lnTo>
                <a:lnTo>
                  <a:pt x="1271" y="146"/>
                </a:lnTo>
                <a:lnTo>
                  <a:pt x="1253" y="181"/>
                </a:lnTo>
                <a:lnTo>
                  <a:pt x="1208" y="198"/>
                </a:lnTo>
                <a:lnTo>
                  <a:pt x="1112" y="218"/>
                </a:lnTo>
                <a:lnTo>
                  <a:pt x="1089" y="206"/>
                </a:lnTo>
                <a:lnTo>
                  <a:pt x="1057" y="223"/>
                </a:lnTo>
                <a:lnTo>
                  <a:pt x="1035" y="243"/>
                </a:lnTo>
                <a:lnTo>
                  <a:pt x="1007" y="243"/>
                </a:lnTo>
                <a:lnTo>
                  <a:pt x="993" y="268"/>
                </a:lnTo>
                <a:lnTo>
                  <a:pt x="975" y="285"/>
                </a:lnTo>
                <a:lnTo>
                  <a:pt x="1015" y="347"/>
                </a:lnTo>
                <a:lnTo>
                  <a:pt x="1020" y="387"/>
                </a:lnTo>
                <a:lnTo>
                  <a:pt x="973" y="449"/>
                </a:lnTo>
                <a:lnTo>
                  <a:pt x="997" y="471"/>
                </a:lnTo>
                <a:lnTo>
                  <a:pt x="997" y="496"/>
                </a:lnTo>
                <a:lnTo>
                  <a:pt x="970" y="536"/>
                </a:lnTo>
                <a:lnTo>
                  <a:pt x="935" y="536"/>
                </a:lnTo>
                <a:lnTo>
                  <a:pt x="901" y="521"/>
                </a:lnTo>
                <a:lnTo>
                  <a:pt x="876" y="536"/>
                </a:lnTo>
                <a:lnTo>
                  <a:pt x="888" y="561"/>
                </a:lnTo>
                <a:lnTo>
                  <a:pt x="908" y="573"/>
                </a:lnTo>
                <a:lnTo>
                  <a:pt x="918" y="598"/>
                </a:lnTo>
                <a:lnTo>
                  <a:pt x="916" y="616"/>
                </a:lnTo>
                <a:lnTo>
                  <a:pt x="891" y="628"/>
                </a:lnTo>
                <a:lnTo>
                  <a:pt x="871" y="630"/>
                </a:lnTo>
                <a:lnTo>
                  <a:pt x="863" y="645"/>
                </a:lnTo>
                <a:lnTo>
                  <a:pt x="861" y="678"/>
                </a:lnTo>
                <a:lnTo>
                  <a:pt x="854" y="700"/>
                </a:lnTo>
                <a:lnTo>
                  <a:pt x="851" y="715"/>
                </a:lnTo>
                <a:lnTo>
                  <a:pt x="846" y="722"/>
                </a:lnTo>
                <a:lnTo>
                  <a:pt x="854" y="765"/>
                </a:lnTo>
                <a:lnTo>
                  <a:pt x="831" y="797"/>
                </a:lnTo>
                <a:lnTo>
                  <a:pt x="814" y="772"/>
                </a:lnTo>
                <a:lnTo>
                  <a:pt x="801" y="772"/>
                </a:lnTo>
                <a:lnTo>
                  <a:pt x="801" y="787"/>
                </a:lnTo>
                <a:lnTo>
                  <a:pt x="777" y="784"/>
                </a:lnTo>
                <a:lnTo>
                  <a:pt x="767" y="777"/>
                </a:lnTo>
                <a:lnTo>
                  <a:pt x="742" y="779"/>
                </a:lnTo>
                <a:lnTo>
                  <a:pt x="737" y="792"/>
                </a:lnTo>
                <a:lnTo>
                  <a:pt x="700" y="819"/>
                </a:lnTo>
                <a:lnTo>
                  <a:pt x="717" y="824"/>
                </a:lnTo>
                <a:lnTo>
                  <a:pt x="705" y="839"/>
                </a:lnTo>
                <a:lnTo>
                  <a:pt x="670" y="854"/>
                </a:lnTo>
                <a:lnTo>
                  <a:pt x="657" y="847"/>
                </a:lnTo>
                <a:lnTo>
                  <a:pt x="635" y="852"/>
                </a:lnTo>
                <a:lnTo>
                  <a:pt x="628" y="866"/>
                </a:lnTo>
                <a:lnTo>
                  <a:pt x="623" y="881"/>
                </a:lnTo>
                <a:lnTo>
                  <a:pt x="605" y="889"/>
                </a:lnTo>
                <a:lnTo>
                  <a:pt x="593" y="904"/>
                </a:lnTo>
                <a:lnTo>
                  <a:pt x="595" y="931"/>
                </a:lnTo>
                <a:lnTo>
                  <a:pt x="600" y="961"/>
                </a:lnTo>
                <a:lnTo>
                  <a:pt x="600" y="983"/>
                </a:lnTo>
                <a:lnTo>
                  <a:pt x="608" y="1001"/>
                </a:lnTo>
                <a:lnTo>
                  <a:pt x="603" y="1018"/>
                </a:lnTo>
                <a:lnTo>
                  <a:pt x="566" y="1035"/>
                </a:lnTo>
                <a:lnTo>
                  <a:pt x="531" y="1035"/>
                </a:lnTo>
                <a:lnTo>
                  <a:pt x="501" y="1038"/>
                </a:lnTo>
                <a:lnTo>
                  <a:pt x="449" y="1040"/>
                </a:lnTo>
                <a:lnTo>
                  <a:pt x="414" y="1050"/>
                </a:lnTo>
                <a:lnTo>
                  <a:pt x="404" y="1060"/>
                </a:lnTo>
                <a:lnTo>
                  <a:pt x="372" y="1058"/>
                </a:lnTo>
                <a:lnTo>
                  <a:pt x="340" y="1068"/>
                </a:lnTo>
                <a:lnTo>
                  <a:pt x="228" y="1070"/>
                </a:lnTo>
                <a:lnTo>
                  <a:pt x="96" y="1033"/>
                </a:lnTo>
                <a:lnTo>
                  <a:pt x="168" y="933"/>
                </a:lnTo>
                <a:lnTo>
                  <a:pt x="176" y="921"/>
                </a:lnTo>
                <a:lnTo>
                  <a:pt x="166" y="884"/>
                </a:lnTo>
                <a:lnTo>
                  <a:pt x="168" y="856"/>
                </a:lnTo>
                <a:lnTo>
                  <a:pt x="153" y="824"/>
                </a:lnTo>
                <a:lnTo>
                  <a:pt x="69" y="822"/>
                </a:lnTo>
                <a:lnTo>
                  <a:pt x="67" y="787"/>
                </a:lnTo>
                <a:lnTo>
                  <a:pt x="57" y="770"/>
                </a:lnTo>
                <a:lnTo>
                  <a:pt x="64" y="757"/>
                </a:lnTo>
                <a:lnTo>
                  <a:pt x="49" y="710"/>
                </a:lnTo>
                <a:lnTo>
                  <a:pt x="24" y="660"/>
                </a:lnTo>
                <a:lnTo>
                  <a:pt x="29" y="635"/>
                </a:lnTo>
                <a:lnTo>
                  <a:pt x="59" y="598"/>
                </a:lnTo>
                <a:lnTo>
                  <a:pt x="49" y="598"/>
                </a:lnTo>
                <a:lnTo>
                  <a:pt x="17" y="591"/>
                </a:lnTo>
                <a:lnTo>
                  <a:pt x="17" y="571"/>
                </a:lnTo>
                <a:lnTo>
                  <a:pt x="10" y="536"/>
                </a:lnTo>
                <a:lnTo>
                  <a:pt x="7" y="534"/>
                </a:lnTo>
                <a:lnTo>
                  <a:pt x="24" y="506"/>
                </a:lnTo>
                <a:lnTo>
                  <a:pt x="7" y="494"/>
                </a:lnTo>
                <a:lnTo>
                  <a:pt x="0" y="481"/>
                </a:lnTo>
                <a:lnTo>
                  <a:pt x="19" y="476"/>
                </a:lnTo>
                <a:lnTo>
                  <a:pt x="47" y="459"/>
                </a:lnTo>
                <a:lnTo>
                  <a:pt x="44" y="447"/>
                </a:lnTo>
                <a:lnTo>
                  <a:pt x="49" y="442"/>
                </a:lnTo>
                <a:lnTo>
                  <a:pt x="37" y="424"/>
                </a:lnTo>
                <a:lnTo>
                  <a:pt x="44" y="409"/>
                </a:lnTo>
                <a:lnTo>
                  <a:pt x="42" y="397"/>
                </a:lnTo>
                <a:lnTo>
                  <a:pt x="42" y="370"/>
                </a:lnTo>
                <a:lnTo>
                  <a:pt x="42" y="367"/>
                </a:lnTo>
                <a:lnTo>
                  <a:pt x="52" y="365"/>
                </a:lnTo>
                <a:lnTo>
                  <a:pt x="72" y="370"/>
                </a:lnTo>
                <a:lnTo>
                  <a:pt x="89" y="382"/>
                </a:lnTo>
                <a:lnTo>
                  <a:pt x="104" y="382"/>
                </a:lnTo>
                <a:lnTo>
                  <a:pt x="116" y="370"/>
                </a:lnTo>
                <a:lnTo>
                  <a:pt x="134" y="370"/>
                </a:lnTo>
                <a:lnTo>
                  <a:pt x="156" y="385"/>
                </a:lnTo>
                <a:lnTo>
                  <a:pt x="161" y="399"/>
                </a:lnTo>
                <a:lnTo>
                  <a:pt x="168" y="407"/>
                </a:lnTo>
                <a:lnTo>
                  <a:pt x="178" y="397"/>
                </a:lnTo>
                <a:lnTo>
                  <a:pt x="206" y="392"/>
                </a:lnTo>
                <a:lnTo>
                  <a:pt x="221" y="377"/>
                </a:lnTo>
                <a:lnTo>
                  <a:pt x="223" y="365"/>
                </a:lnTo>
                <a:lnTo>
                  <a:pt x="235" y="352"/>
                </a:lnTo>
                <a:lnTo>
                  <a:pt x="230" y="340"/>
                </a:lnTo>
                <a:lnTo>
                  <a:pt x="260" y="322"/>
                </a:lnTo>
                <a:lnTo>
                  <a:pt x="297" y="315"/>
                </a:lnTo>
                <a:lnTo>
                  <a:pt x="302" y="305"/>
                </a:lnTo>
                <a:lnTo>
                  <a:pt x="317" y="295"/>
                </a:lnTo>
                <a:lnTo>
                  <a:pt x="332" y="290"/>
                </a:lnTo>
                <a:lnTo>
                  <a:pt x="337" y="265"/>
                </a:lnTo>
                <a:lnTo>
                  <a:pt x="340" y="240"/>
                </a:lnTo>
                <a:lnTo>
                  <a:pt x="362" y="216"/>
                </a:lnTo>
                <a:lnTo>
                  <a:pt x="362" y="196"/>
                </a:lnTo>
                <a:lnTo>
                  <a:pt x="352" y="188"/>
                </a:lnTo>
                <a:lnTo>
                  <a:pt x="355" y="178"/>
                </a:lnTo>
                <a:lnTo>
                  <a:pt x="364" y="173"/>
                </a:lnTo>
                <a:lnTo>
                  <a:pt x="374" y="166"/>
                </a:lnTo>
                <a:lnTo>
                  <a:pt x="399" y="159"/>
                </a:lnTo>
                <a:lnTo>
                  <a:pt x="407" y="159"/>
                </a:lnTo>
                <a:lnTo>
                  <a:pt x="436" y="139"/>
                </a:lnTo>
                <a:lnTo>
                  <a:pt x="459" y="131"/>
                </a:lnTo>
                <a:lnTo>
                  <a:pt x="479" y="144"/>
                </a:lnTo>
                <a:lnTo>
                  <a:pt x="499" y="139"/>
                </a:lnTo>
                <a:lnTo>
                  <a:pt x="506" y="146"/>
                </a:lnTo>
                <a:lnTo>
                  <a:pt x="538" y="136"/>
                </a:lnTo>
                <a:lnTo>
                  <a:pt x="558" y="146"/>
                </a:lnTo>
                <a:lnTo>
                  <a:pt x="571" y="163"/>
                </a:lnTo>
                <a:lnTo>
                  <a:pt x="583" y="163"/>
                </a:lnTo>
                <a:lnTo>
                  <a:pt x="600" y="149"/>
                </a:lnTo>
                <a:lnTo>
                  <a:pt x="618" y="151"/>
                </a:lnTo>
                <a:lnTo>
                  <a:pt x="638" y="178"/>
                </a:lnTo>
                <a:lnTo>
                  <a:pt x="652" y="186"/>
                </a:lnTo>
                <a:lnTo>
                  <a:pt x="685" y="178"/>
                </a:lnTo>
                <a:lnTo>
                  <a:pt x="705" y="166"/>
                </a:lnTo>
                <a:lnTo>
                  <a:pt x="715" y="151"/>
                </a:lnTo>
                <a:lnTo>
                  <a:pt x="727" y="149"/>
                </a:lnTo>
                <a:lnTo>
                  <a:pt x="737" y="139"/>
                </a:lnTo>
                <a:lnTo>
                  <a:pt x="747" y="146"/>
                </a:lnTo>
                <a:lnTo>
                  <a:pt x="759" y="159"/>
                </a:lnTo>
                <a:lnTo>
                  <a:pt x="791" y="161"/>
                </a:lnTo>
                <a:lnTo>
                  <a:pt x="791" y="146"/>
                </a:lnTo>
                <a:lnTo>
                  <a:pt x="782" y="136"/>
                </a:lnTo>
                <a:lnTo>
                  <a:pt x="784" y="124"/>
                </a:lnTo>
                <a:lnTo>
                  <a:pt x="804" y="119"/>
                </a:lnTo>
                <a:lnTo>
                  <a:pt x="811" y="109"/>
                </a:lnTo>
                <a:lnTo>
                  <a:pt x="821" y="109"/>
                </a:lnTo>
                <a:lnTo>
                  <a:pt x="824" y="119"/>
                </a:lnTo>
                <a:lnTo>
                  <a:pt x="846" y="116"/>
                </a:lnTo>
                <a:lnTo>
                  <a:pt x="858" y="96"/>
                </a:lnTo>
                <a:lnTo>
                  <a:pt x="854" y="69"/>
                </a:lnTo>
                <a:lnTo>
                  <a:pt x="861" y="57"/>
                </a:lnTo>
                <a:lnTo>
                  <a:pt x="873" y="44"/>
                </a:lnTo>
                <a:lnTo>
                  <a:pt x="878" y="17"/>
                </a:lnTo>
                <a:lnTo>
                  <a:pt x="888" y="0"/>
                </a:lnTo>
                <a:lnTo>
                  <a:pt x="911" y="0"/>
                </a:lnTo>
                <a:lnTo>
                  <a:pt x="928" y="12"/>
                </a:lnTo>
                <a:lnTo>
                  <a:pt x="945" y="22"/>
                </a:lnTo>
                <a:lnTo>
                  <a:pt x="945" y="37"/>
                </a:lnTo>
                <a:lnTo>
                  <a:pt x="940" y="59"/>
                </a:lnTo>
                <a:lnTo>
                  <a:pt x="945" y="77"/>
                </a:lnTo>
                <a:lnTo>
                  <a:pt x="963" y="77"/>
                </a:lnTo>
                <a:lnTo>
                  <a:pt x="968" y="94"/>
                </a:lnTo>
                <a:lnTo>
                  <a:pt x="968" y="119"/>
                </a:lnTo>
                <a:lnTo>
                  <a:pt x="970" y="139"/>
                </a:lnTo>
                <a:lnTo>
                  <a:pt x="973" y="176"/>
                </a:lnTo>
                <a:lnTo>
                  <a:pt x="985" y="196"/>
                </a:lnTo>
                <a:lnTo>
                  <a:pt x="985" y="208"/>
                </a:lnTo>
                <a:lnTo>
                  <a:pt x="1002" y="216"/>
                </a:lnTo>
                <a:lnTo>
                  <a:pt x="1027" y="216"/>
                </a:lnTo>
                <a:lnTo>
                  <a:pt x="1045" y="203"/>
                </a:lnTo>
                <a:lnTo>
                  <a:pt x="1047" y="193"/>
                </a:lnTo>
                <a:lnTo>
                  <a:pt x="1082" y="178"/>
                </a:lnTo>
                <a:lnTo>
                  <a:pt x="1097" y="163"/>
                </a:lnTo>
                <a:lnTo>
                  <a:pt x="1102" y="146"/>
                </a:lnTo>
                <a:lnTo>
                  <a:pt x="1114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6" name="Freeform 44"/>
          <p:cNvSpPr>
            <a:spLocks noEditPoints="1"/>
          </p:cNvSpPr>
          <p:nvPr/>
        </p:nvSpPr>
        <p:spPr bwMode="auto">
          <a:xfrm>
            <a:off x="11277614" y="4579227"/>
            <a:ext cx="2733636" cy="6143537"/>
          </a:xfrm>
          <a:custGeom>
            <a:avLst/>
            <a:gdLst>
              <a:gd name="T0" fmla="*/ 752475 w 861"/>
              <a:gd name="T1" fmla="*/ 42863 h 1935"/>
              <a:gd name="T2" fmla="*/ 869950 w 861"/>
              <a:gd name="T3" fmla="*/ 241300 h 1935"/>
              <a:gd name="T4" fmla="*/ 827088 w 861"/>
              <a:gd name="T5" fmla="*/ 446088 h 1935"/>
              <a:gd name="T6" fmla="*/ 763588 w 861"/>
              <a:gd name="T7" fmla="*/ 531813 h 1935"/>
              <a:gd name="T8" fmla="*/ 787400 w 861"/>
              <a:gd name="T9" fmla="*/ 658813 h 1935"/>
              <a:gd name="T10" fmla="*/ 933450 w 861"/>
              <a:gd name="T11" fmla="*/ 733425 h 1935"/>
              <a:gd name="T12" fmla="*/ 996950 w 861"/>
              <a:gd name="T13" fmla="*/ 836613 h 1935"/>
              <a:gd name="T14" fmla="*/ 1122363 w 861"/>
              <a:gd name="T15" fmla="*/ 879475 h 1935"/>
              <a:gd name="T16" fmla="*/ 1052513 w 861"/>
              <a:gd name="T17" fmla="*/ 1052513 h 1935"/>
              <a:gd name="T18" fmla="*/ 1166813 w 861"/>
              <a:gd name="T19" fmla="*/ 1104900 h 1935"/>
              <a:gd name="T20" fmla="*/ 1366838 w 861"/>
              <a:gd name="T21" fmla="*/ 1112838 h 1935"/>
              <a:gd name="T22" fmla="*/ 1273175 w 861"/>
              <a:gd name="T23" fmla="*/ 1257300 h 1935"/>
              <a:gd name="T24" fmla="*/ 1127125 w 861"/>
              <a:gd name="T25" fmla="*/ 1357313 h 1935"/>
              <a:gd name="T26" fmla="*/ 1063625 w 861"/>
              <a:gd name="T27" fmla="*/ 1463675 h 1935"/>
              <a:gd name="T28" fmla="*/ 898525 w 861"/>
              <a:gd name="T29" fmla="*/ 1577975 h 1935"/>
              <a:gd name="T30" fmla="*/ 866775 w 861"/>
              <a:gd name="T31" fmla="*/ 1716088 h 1935"/>
              <a:gd name="T32" fmla="*/ 1023938 w 861"/>
              <a:gd name="T33" fmla="*/ 1920875 h 1935"/>
              <a:gd name="T34" fmla="*/ 1039813 w 861"/>
              <a:gd name="T35" fmla="*/ 2078038 h 1935"/>
              <a:gd name="T36" fmla="*/ 1082675 w 861"/>
              <a:gd name="T37" fmla="*/ 2330450 h 1935"/>
              <a:gd name="T38" fmla="*/ 1185863 w 861"/>
              <a:gd name="T39" fmla="*/ 2563813 h 1935"/>
              <a:gd name="T40" fmla="*/ 1236663 w 861"/>
              <a:gd name="T41" fmla="*/ 2784475 h 1935"/>
              <a:gd name="T42" fmla="*/ 1122363 w 861"/>
              <a:gd name="T43" fmla="*/ 3000375 h 1935"/>
              <a:gd name="T44" fmla="*/ 1079500 w 861"/>
              <a:gd name="T45" fmla="*/ 2962275 h 1935"/>
              <a:gd name="T46" fmla="*/ 1111250 w 861"/>
              <a:gd name="T47" fmla="*/ 2878138 h 1935"/>
              <a:gd name="T48" fmla="*/ 1119188 w 861"/>
              <a:gd name="T49" fmla="*/ 2732088 h 1935"/>
              <a:gd name="T50" fmla="*/ 1079500 w 861"/>
              <a:gd name="T51" fmla="*/ 2519363 h 1935"/>
              <a:gd name="T52" fmla="*/ 1012825 w 861"/>
              <a:gd name="T53" fmla="*/ 2460625 h 1935"/>
              <a:gd name="T54" fmla="*/ 954088 w 861"/>
              <a:gd name="T55" fmla="*/ 2274888 h 1935"/>
              <a:gd name="T56" fmla="*/ 914400 w 861"/>
              <a:gd name="T57" fmla="*/ 2058988 h 1935"/>
              <a:gd name="T58" fmla="*/ 874713 w 861"/>
              <a:gd name="T59" fmla="*/ 1998663 h 1935"/>
              <a:gd name="T60" fmla="*/ 776288 w 861"/>
              <a:gd name="T61" fmla="*/ 1870075 h 1935"/>
              <a:gd name="T62" fmla="*/ 771525 w 861"/>
              <a:gd name="T63" fmla="*/ 1897063 h 1935"/>
              <a:gd name="T64" fmla="*/ 681038 w 861"/>
              <a:gd name="T65" fmla="*/ 1968500 h 1935"/>
              <a:gd name="T66" fmla="*/ 646113 w 861"/>
              <a:gd name="T67" fmla="*/ 2030413 h 1935"/>
              <a:gd name="T68" fmla="*/ 512763 w 861"/>
              <a:gd name="T69" fmla="*/ 2090738 h 1935"/>
              <a:gd name="T70" fmla="*/ 428625 w 861"/>
              <a:gd name="T71" fmla="*/ 2120900 h 1935"/>
              <a:gd name="T72" fmla="*/ 401638 w 861"/>
              <a:gd name="T73" fmla="*/ 2066925 h 1935"/>
              <a:gd name="T74" fmla="*/ 428625 w 861"/>
              <a:gd name="T75" fmla="*/ 1873250 h 1935"/>
              <a:gd name="T76" fmla="*/ 369888 w 861"/>
              <a:gd name="T77" fmla="*/ 1700213 h 1935"/>
              <a:gd name="T78" fmla="*/ 271463 w 861"/>
              <a:gd name="T79" fmla="*/ 1541463 h 1935"/>
              <a:gd name="T80" fmla="*/ 177800 w 861"/>
              <a:gd name="T81" fmla="*/ 1530350 h 1935"/>
              <a:gd name="T82" fmla="*/ 231775 w 861"/>
              <a:gd name="T83" fmla="*/ 1533525 h 1935"/>
              <a:gd name="T84" fmla="*/ 239713 w 861"/>
              <a:gd name="T85" fmla="*/ 1439863 h 1935"/>
              <a:gd name="T86" fmla="*/ 114300 w 861"/>
              <a:gd name="T87" fmla="*/ 1411288 h 1935"/>
              <a:gd name="T88" fmla="*/ 98425 w 861"/>
              <a:gd name="T89" fmla="*/ 1392238 h 1935"/>
              <a:gd name="T90" fmla="*/ 3175 w 861"/>
              <a:gd name="T91" fmla="*/ 1222375 h 1935"/>
              <a:gd name="T92" fmla="*/ 82550 w 861"/>
              <a:gd name="T93" fmla="*/ 1081088 h 1935"/>
              <a:gd name="T94" fmla="*/ 141288 w 861"/>
              <a:gd name="T95" fmla="*/ 914400 h 1935"/>
              <a:gd name="T96" fmla="*/ 228600 w 861"/>
              <a:gd name="T97" fmla="*/ 754063 h 1935"/>
              <a:gd name="T98" fmla="*/ 303213 w 861"/>
              <a:gd name="T99" fmla="*/ 438150 h 1935"/>
              <a:gd name="T100" fmla="*/ 436563 w 861"/>
              <a:gd name="T101" fmla="*/ 185738 h 1935"/>
              <a:gd name="T102" fmla="*/ 595313 w 861"/>
              <a:gd name="T103" fmla="*/ 111125 h 1935"/>
              <a:gd name="T104" fmla="*/ 200025 w 861"/>
              <a:gd name="T105" fmla="*/ 1631950 h 193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1" h="1935">
                <a:moveTo>
                  <a:pt x="387" y="8"/>
                </a:moveTo>
                <a:lnTo>
                  <a:pt x="402" y="0"/>
                </a:lnTo>
                <a:lnTo>
                  <a:pt x="424" y="10"/>
                </a:lnTo>
                <a:lnTo>
                  <a:pt x="439" y="0"/>
                </a:lnTo>
                <a:lnTo>
                  <a:pt x="462" y="0"/>
                </a:lnTo>
                <a:lnTo>
                  <a:pt x="474" y="27"/>
                </a:lnTo>
                <a:lnTo>
                  <a:pt x="494" y="40"/>
                </a:lnTo>
                <a:lnTo>
                  <a:pt x="499" y="72"/>
                </a:lnTo>
                <a:lnTo>
                  <a:pt x="516" y="70"/>
                </a:lnTo>
                <a:lnTo>
                  <a:pt x="534" y="90"/>
                </a:lnTo>
                <a:lnTo>
                  <a:pt x="534" y="119"/>
                </a:lnTo>
                <a:lnTo>
                  <a:pt x="548" y="152"/>
                </a:lnTo>
                <a:lnTo>
                  <a:pt x="551" y="181"/>
                </a:lnTo>
                <a:lnTo>
                  <a:pt x="546" y="221"/>
                </a:lnTo>
                <a:lnTo>
                  <a:pt x="546" y="241"/>
                </a:lnTo>
                <a:lnTo>
                  <a:pt x="541" y="253"/>
                </a:lnTo>
                <a:lnTo>
                  <a:pt x="524" y="261"/>
                </a:lnTo>
                <a:lnTo>
                  <a:pt x="521" y="281"/>
                </a:lnTo>
                <a:lnTo>
                  <a:pt x="511" y="283"/>
                </a:lnTo>
                <a:lnTo>
                  <a:pt x="509" y="296"/>
                </a:lnTo>
                <a:lnTo>
                  <a:pt x="516" y="316"/>
                </a:lnTo>
                <a:lnTo>
                  <a:pt x="509" y="326"/>
                </a:lnTo>
                <a:lnTo>
                  <a:pt x="496" y="321"/>
                </a:lnTo>
                <a:lnTo>
                  <a:pt x="481" y="335"/>
                </a:lnTo>
                <a:lnTo>
                  <a:pt x="474" y="353"/>
                </a:lnTo>
                <a:lnTo>
                  <a:pt x="484" y="365"/>
                </a:lnTo>
                <a:lnTo>
                  <a:pt x="474" y="380"/>
                </a:lnTo>
                <a:lnTo>
                  <a:pt x="474" y="395"/>
                </a:lnTo>
                <a:lnTo>
                  <a:pt x="491" y="403"/>
                </a:lnTo>
                <a:lnTo>
                  <a:pt x="496" y="415"/>
                </a:lnTo>
                <a:lnTo>
                  <a:pt x="511" y="427"/>
                </a:lnTo>
                <a:lnTo>
                  <a:pt x="509" y="450"/>
                </a:lnTo>
                <a:lnTo>
                  <a:pt x="516" y="472"/>
                </a:lnTo>
                <a:lnTo>
                  <a:pt x="541" y="457"/>
                </a:lnTo>
                <a:lnTo>
                  <a:pt x="583" y="447"/>
                </a:lnTo>
                <a:lnTo>
                  <a:pt x="588" y="462"/>
                </a:lnTo>
                <a:lnTo>
                  <a:pt x="583" y="475"/>
                </a:lnTo>
                <a:lnTo>
                  <a:pt x="593" y="484"/>
                </a:lnTo>
                <a:lnTo>
                  <a:pt x="618" y="477"/>
                </a:lnTo>
                <a:lnTo>
                  <a:pt x="623" y="494"/>
                </a:lnTo>
                <a:lnTo>
                  <a:pt x="618" y="512"/>
                </a:lnTo>
                <a:lnTo>
                  <a:pt x="628" y="527"/>
                </a:lnTo>
                <a:lnTo>
                  <a:pt x="653" y="532"/>
                </a:lnTo>
                <a:lnTo>
                  <a:pt x="650" y="542"/>
                </a:lnTo>
                <a:lnTo>
                  <a:pt x="658" y="554"/>
                </a:lnTo>
                <a:lnTo>
                  <a:pt x="660" y="547"/>
                </a:lnTo>
                <a:lnTo>
                  <a:pt x="687" y="542"/>
                </a:lnTo>
                <a:lnTo>
                  <a:pt x="707" y="554"/>
                </a:lnTo>
                <a:lnTo>
                  <a:pt x="707" y="569"/>
                </a:lnTo>
                <a:lnTo>
                  <a:pt x="697" y="586"/>
                </a:lnTo>
                <a:lnTo>
                  <a:pt x="700" y="601"/>
                </a:lnTo>
                <a:lnTo>
                  <a:pt x="678" y="631"/>
                </a:lnTo>
                <a:lnTo>
                  <a:pt x="658" y="651"/>
                </a:lnTo>
                <a:lnTo>
                  <a:pt x="663" y="663"/>
                </a:lnTo>
                <a:lnTo>
                  <a:pt x="678" y="656"/>
                </a:lnTo>
                <a:lnTo>
                  <a:pt x="707" y="661"/>
                </a:lnTo>
                <a:lnTo>
                  <a:pt x="712" y="666"/>
                </a:lnTo>
                <a:lnTo>
                  <a:pt x="727" y="651"/>
                </a:lnTo>
                <a:lnTo>
                  <a:pt x="740" y="671"/>
                </a:lnTo>
                <a:lnTo>
                  <a:pt x="735" y="696"/>
                </a:lnTo>
                <a:lnTo>
                  <a:pt x="742" y="713"/>
                </a:lnTo>
                <a:lnTo>
                  <a:pt x="764" y="725"/>
                </a:lnTo>
                <a:lnTo>
                  <a:pt x="777" y="713"/>
                </a:lnTo>
                <a:lnTo>
                  <a:pt x="799" y="713"/>
                </a:lnTo>
                <a:lnTo>
                  <a:pt x="841" y="693"/>
                </a:lnTo>
                <a:lnTo>
                  <a:pt x="861" y="701"/>
                </a:lnTo>
                <a:lnTo>
                  <a:pt x="859" y="718"/>
                </a:lnTo>
                <a:lnTo>
                  <a:pt x="831" y="740"/>
                </a:lnTo>
                <a:lnTo>
                  <a:pt x="804" y="748"/>
                </a:lnTo>
                <a:lnTo>
                  <a:pt x="804" y="765"/>
                </a:lnTo>
                <a:lnTo>
                  <a:pt x="792" y="780"/>
                </a:lnTo>
                <a:lnTo>
                  <a:pt x="802" y="792"/>
                </a:lnTo>
                <a:lnTo>
                  <a:pt x="782" y="810"/>
                </a:lnTo>
                <a:lnTo>
                  <a:pt x="772" y="810"/>
                </a:lnTo>
                <a:lnTo>
                  <a:pt x="759" y="835"/>
                </a:lnTo>
                <a:lnTo>
                  <a:pt x="732" y="837"/>
                </a:lnTo>
                <a:lnTo>
                  <a:pt x="710" y="845"/>
                </a:lnTo>
                <a:lnTo>
                  <a:pt x="710" y="855"/>
                </a:lnTo>
                <a:lnTo>
                  <a:pt x="720" y="869"/>
                </a:lnTo>
                <a:lnTo>
                  <a:pt x="712" y="879"/>
                </a:lnTo>
                <a:lnTo>
                  <a:pt x="687" y="877"/>
                </a:lnTo>
                <a:lnTo>
                  <a:pt x="675" y="889"/>
                </a:lnTo>
                <a:lnTo>
                  <a:pt x="675" y="912"/>
                </a:lnTo>
                <a:lnTo>
                  <a:pt x="670" y="922"/>
                </a:lnTo>
                <a:lnTo>
                  <a:pt x="648" y="922"/>
                </a:lnTo>
                <a:lnTo>
                  <a:pt x="625" y="942"/>
                </a:lnTo>
                <a:lnTo>
                  <a:pt x="588" y="927"/>
                </a:lnTo>
                <a:lnTo>
                  <a:pt x="573" y="946"/>
                </a:lnTo>
                <a:lnTo>
                  <a:pt x="578" y="981"/>
                </a:lnTo>
                <a:lnTo>
                  <a:pt x="566" y="994"/>
                </a:lnTo>
                <a:lnTo>
                  <a:pt x="566" y="1021"/>
                </a:lnTo>
                <a:lnTo>
                  <a:pt x="571" y="1038"/>
                </a:lnTo>
                <a:lnTo>
                  <a:pt x="553" y="1051"/>
                </a:lnTo>
                <a:lnTo>
                  <a:pt x="529" y="1061"/>
                </a:lnTo>
                <a:lnTo>
                  <a:pt x="531" y="1078"/>
                </a:lnTo>
                <a:lnTo>
                  <a:pt x="546" y="1081"/>
                </a:lnTo>
                <a:lnTo>
                  <a:pt x="561" y="1108"/>
                </a:lnTo>
                <a:lnTo>
                  <a:pt x="576" y="1123"/>
                </a:lnTo>
                <a:lnTo>
                  <a:pt x="581" y="1138"/>
                </a:lnTo>
                <a:lnTo>
                  <a:pt x="606" y="1155"/>
                </a:lnTo>
                <a:lnTo>
                  <a:pt x="628" y="1205"/>
                </a:lnTo>
                <a:lnTo>
                  <a:pt x="645" y="1210"/>
                </a:lnTo>
                <a:lnTo>
                  <a:pt x="655" y="1235"/>
                </a:lnTo>
                <a:lnTo>
                  <a:pt x="658" y="1257"/>
                </a:lnTo>
                <a:lnTo>
                  <a:pt x="680" y="1267"/>
                </a:lnTo>
                <a:lnTo>
                  <a:pt x="680" y="1287"/>
                </a:lnTo>
                <a:lnTo>
                  <a:pt x="663" y="1294"/>
                </a:lnTo>
                <a:lnTo>
                  <a:pt x="655" y="1309"/>
                </a:lnTo>
                <a:lnTo>
                  <a:pt x="668" y="1359"/>
                </a:lnTo>
                <a:lnTo>
                  <a:pt x="663" y="1374"/>
                </a:lnTo>
                <a:lnTo>
                  <a:pt x="643" y="1386"/>
                </a:lnTo>
                <a:lnTo>
                  <a:pt x="658" y="1418"/>
                </a:lnTo>
                <a:lnTo>
                  <a:pt x="658" y="1436"/>
                </a:lnTo>
                <a:lnTo>
                  <a:pt x="682" y="1468"/>
                </a:lnTo>
                <a:lnTo>
                  <a:pt x="712" y="1490"/>
                </a:lnTo>
                <a:lnTo>
                  <a:pt x="740" y="1515"/>
                </a:lnTo>
                <a:lnTo>
                  <a:pt x="752" y="1558"/>
                </a:lnTo>
                <a:lnTo>
                  <a:pt x="745" y="1575"/>
                </a:lnTo>
                <a:lnTo>
                  <a:pt x="750" y="1592"/>
                </a:lnTo>
                <a:lnTo>
                  <a:pt x="747" y="1615"/>
                </a:lnTo>
                <a:lnTo>
                  <a:pt x="757" y="1625"/>
                </a:lnTo>
                <a:lnTo>
                  <a:pt x="762" y="1654"/>
                </a:lnTo>
                <a:lnTo>
                  <a:pt x="769" y="1672"/>
                </a:lnTo>
                <a:lnTo>
                  <a:pt x="769" y="1699"/>
                </a:lnTo>
                <a:lnTo>
                  <a:pt x="782" y="1721"/>
                </a:lnTo>
                <a:lnTo>
                  <a:pt x="779" y="1754"/>
                </a:lnTo>
                <a:lnTo>
                  <a:pt x="769" y="1761"/>
                </a:lnTo>
                <a:lnTo>
                  <a:pt x="747" y="1821"/>
                </a:lnTo>
                <a:lnTo>
                  <a:pt x="725" y="1836"/>
                </a:lnTo>
                <a:lnTo>
                  <a:pt x="722" y="1861"/>
                </a:lnTo>
                <a:lnTo>
                  <a:pt x="712" y="1875"/>
                </a:lnTo>
                <a:lnTo>
                  <a:pt x="707" y="1890"/>
                </a:lnTo>
                <a:lnTo>
                  <a:pt x="707" y="1888"/>
                </a:lnTo>
                <a:lnTo>
                  <a:pt x="700" y="1908"/>
                </a:lnTo>
                <a:lnTo>
                  <a:pt x="697" y="1935"/>
                </a:lnTo>
                <a:lnTo>
                  <a:pt x="687" y="1905"/>
                </a:lnTo>
                <a:lnTo>
                  <a:pt x="687" y="1878"/>
                </a:lnTo>
                <a:lnTo>
                  <a:pt x="680" y="1866"/>
                </a:lnTo>
                <a:lnTo>
                  <a:pt x="680" y="1858"/>
                </a:lnTo>
                <a:lnTo>
                  <a:pt x="687" y="1861"/>
                </a:lnTo>
                <a:lnTo>
                  <a:pt x="695" y="1853"/>
                </a:lnTo>
                <a:lnTo>
                  <a:pt x="707" y="1833"/>
                </a:lnTo>
                <a:lnTo>
                  <a:pt x="707" y="1818"/>
                </a:lnTo>
                <a:lnTo>
                  <a:pt x="700" y="1813"/>
                </a:lnTo>
                <a:lnTo>
                  <a:pt x="705" y="1789"/>
                </a:lnTo>
                <a:lnTo>
                  <a:pt x="710" y="1784"/>
                </a:lnTo>
                <a:lnTo>
                  <a:pt x="715" y="1774"/>
                </a:lnTo>
                <a:lnTo>
                  <a:pt x="705" y="1746"/>
                </a:lnTo>
                <a:lnTo>
                  <a:pt x="720" y="1736"/>
                </a:lnTo>
                <a:lnTo>
                  <a:pt x="705" y="1721"/>
                </a:lnTo>
                <a:lnTo>
                  <a:pt x="695" y="1707"/>
                </a:lnTo>
                <a:lnTo>
                  <a:pt x="695" y="1682"/>
                </a:lnTo>
                <a:lnTo>
                  <a:pt x="702" y="1672"/>
                </a:lnTo>
                <a:lnTo>
                  <a:pt x="695" y="1654"/>
                </a:lnTo>
                <a:lnTo>
                  <a:pt x="685" y="1647"/>
                </a:lnTo>
                <a:lnTo>
                  <a:pt x="680" y="1587"/>
                </a:lnTo>
                <a:lnTo>
                  <a:pt x="665" y="1577"/>
                </a:lnTo>
                <a:lnTo>
                  <a:pt x="663" y="1555"/>
                </a:lnTo>
                <a:lnTo>
                  <a:pt x="648" y="1533"/>
                </a:lnTo>
                <a:lnTo>
                  <a:pt x="645" y="1563"/>
                </a:lnTo>
                <a:lnTo>
                  <a:pt x="638" y="1567"/>
                </a:lnTo>
                <a:lnTo>
                  <a:pt x="638" y="1550"/>
                </a:lnTo>
                <a:lnTo>
                  <a:pt x="630" y="1533"/>
                </a:lnTo>
                <a:lnTo>
                  <a:pt x="633" y="1490"/>
                </a:lnTo>
                <a:lnTo>
                  <a:pt x="618" y="1473"/>
                </a:lnTo>
                <a:lnTo>
                  <a:pt x="615" y="1453"/>
                </a:lnTo>
                <a:lnTo>
                  <a:pt x="623" y="1446"/>
                </a:lnTo>
                <a:lnTo>
                  <a:pt x="601" y="1433"/>
                </a:lnTo>
                <a:lnTo>
                  <a:pt x="598" y="1399"/>
                </a:lnTo>
                <a:lnTo>
                  <a:pt x="593" y="1399"/>
                </a:lnTo>
                <a:lnTo>
                  <a:pt x="583" y="1327"/>
                </a:lnTo>
                <a:lnTo>
                  <a:pt x="573" y="1319"/>
                </a:lnTo>
                <a:lnTo>
                  <a:pt x="568" y="1302"/>
                </a:lnTo>
                <a:lnTo>
                  <a:pt x="576" y="1297"/>
                </a:lnTo>
                <a:lnTo>
                  <a:pt x="576" y="1287"/>
                </a:lnTo>
                <a:lnTo>
                  <a:pt x="563" y="1262"/>
                </a:lnTo>
                <a:lnTo>
                  <a:pt x="568" y="1255"/>
                </a:lnTo>
                <a:lnTo>
                  <a:pt x="571" y="1245"/>
                </a:lnTo>
                <a:lnTo>
                  <a:pt x="563" y="1255"/>
                </a:lnTo>
                <a:lnTo>
                  <a:pt x="551" y="1259"/>
                </a:lnTo>
                <a:lnTo>
                  <a:pt x="534" y="1259"/>
                </a:lnTo>
                <a:lnTo>
                  <a:pt x="529" y="1237"/>
                </a:lnTo>
                <a:lnTo>
                  <a:pt x="521" y="1227"/>
                </a:lnTo>
                <a:lnTo>
                  <a:pt x="501" y="1190"/>
                </a:lnTo>
                <a:lnTo>
                  <a:pt x="499" y="1180"/>
                </a:lnTo>
                <a:lnTo>
                  <a:pt x="489" y="1178"/>
                </a:lnTo>
                <a:lnTo>
                  <a:pt x="489" y="1168"/>
                </a:lnTo>
                <a:lnTo>
                  <a:pt x="471" y="1158"/>
                </a:lnTo>
                <a:lnTo>
                  <a:pt x="481" y="1170"/>
                </a:lnTo>
                <a:lnTo>
                  <a:pt x="479" y="1175"/>
                </a:lnTo>
                <a:lnTo>
                  <a:pt x="476" y="1187"/>
                </a:lnTo>
                <a:lnTo>
                  <a:pt x="486" y="1195"/>
                </a:lnTo>
                <a:lnTo>
                  <a:pt x="486" y="1215"/>
                </a:lnTo>
                <a:lnTo>
                  <a:pt x="476" y="1225"/>
                </a:lnTo>
                <a:lnTo>
                  <a:pt x="479" y="1237"/>
                </a:lnTo>
                <a:lnTo>
                  <a:pt x="454" y="1257"/>
                </a:lnTo>
                <a:lnTo>
                  <a:pt x="439" y="1255"/>
                </a:lnTo>
                <a:lnTo>
                  <a:pt x="429" y="1240"/>
                </a:lnTo>
                <a:lnTo>
                  <a:pt x="422" y="1240"/>
                </a:lnTo>
                <a:lnTo>
                  <a:pt x="429" y="1255"/>
                </a:lnTo>
                <a:lnTo>
                  <a:pt x="427" y="1262"/>
                </a:lnTo>
                <a:lnTo>
                  <a:pt x="442" y="1267"/>
                </a:lnTo>
                <a:lnTo>
                  <a:pt x="422" y="1279"/>
                </a:lnTo>
                <a:lnTo>
                  <a:pt x="407" y="1279"/>
                </a:lnTo>
                <a:lnTo>
                  <a:pt x="397" y="1272"/>
                </a:lnTo>
                <a:lnTo>
                  <a:pt x="392" y="1289"/>
                </a:lnTo>
                <a:lnTo>
                  <a:pt x="355" y="1314"/>
                </a:lnTo>
                <a:lnTo>
                  <a:pt x="335" y="1314"/>
                </a:lnTo>
                <a:lnTo>
                  <a:pt x="332" y="1317"/>
                </a:lnTo>
                <a:lnTo>
                  <a:pt x="323" y="1317"/>
                </a:lnTo>
                <a:lnTo>
                  <a:pt x="323" y="1312"/>
                </a:lnTo>
                <a:lnTo>
                  <a:pt x="320" y="1322"/>
                </a:lnTo>
                <a:lnTo>
                  <a:pt x="310" y="1324"/>
                </a:lnTo>
                <a:lnTo>
                  <a:pt x="298" y="1309"/>
                </a:lnTo>
                <a:lnTo>
                  <a:pt x="273" y="1324"/>
                </a:lnTo>
                <a:lnTo>
                  <a:pt x="270" y="1336"/>
                </a:lnTo>
                <a:lnTo>
                  <a:pt x="258" y="1339"/>
                </a:lnTo>
                <a:lnTo>
                  <a:pt x="258" y="1312"/>
                </a:lnTo>
                <a:lnTo>
                  <a:pt x="283" y="1287"/>
                </a:lnTo>
                <a:lnTo>
                  <a:pt x="285" y="1257"/>
                </a:lnTo>
                <a:lnTo>
                  <a:pt x="273" y="1284"/>
                </a:lnTo>
                <a:lnTo>
                  <a:pt x="253" y="1302"/>
                </a:lnTo>
                <a:lnTo>
                  <a:pt x="238" y="1327"/>
                </a:lnTo>
                <a:lnTo>
                  <a:pt x="236" y="1317"/>
                </a:lnTo>
                <a:lnTo>
                  <a:pt x="238" y="1309"/>
                </a:lnTo>
                <a:lnTo>
                  <a:pt x="233" y="1289"/>
                </a:lnTo>
                <a:lnTo>
                  <a:pt x="251" y="1192"/>
                </a:lnTo>
                <a:lnTo>
                  <a:pt x="270" y="1180"/>
                </a:lnTo>
                <a:lnTo>
                  <a:pt x="263" y="1170"/>
                </a:lnTo>
                <a:lnTo>
                  <a:pt x="246" y="1128"/>
                </a:lnTo>
                <a:lnTo>
                  <a:pt x="243" y="1091"/>
                </a:lnTo>
                <a:lnTo>
                  <a:pt x="233" y="1086"/>
                </a:lnTo>
                <a:lnTo>
                  <a:pt x="228" y="1076"/>
                </a:lnTo>
                <a:lnTo>
                  <a:pt x="233" y="1071"/>
                </a:lnTo>
                <a:lnTo>
                  <a:pt x="221" y="1061"/>
                </a:lnTo>
                <a:lnTo>
                  <a:pt x="213" y="1033"/>
                </a:lnTo>
                <a:lnTo>
                  <a:pt x="201" y="1019"/>
                </a:lnTo>
                <a:lnTo>
                  <a:pt x="193" y="1004"/>
                </a:lnTo>
                <a:lnTo>
                  <a:pt x="193" y="986"/>
                </a:lnTo>
                <a:lnTo>
                  <a:pt x="171" y="971"/>
                </a:lnTo>
                <a:lnTo>
                  <a:pt x="179" y="986"/>
                </a:lnTo>
                <a:lnTo>
                  <a:pt x="184" y="1021"/>
                </a:lnTo>
                <a:lnTo>
                  <a:pt x="146" y="1011"/>
                </a:lnTo>
                <a:lnTo>
                  <a:pt x="131" y="991"/>
                </a:lnTo>
                <a:lnTo>
                  <a:pt x="129" y="979"/>
                </a:lnTo>
                <a:lnTo>
                  <a:pt x="112" y="964"/>
                </a:lnTo>
                <a:lnTo>
                  <a:pt x="109" y="951"/>
                </a:lnTo>
                <a:lnTo>
                  <a:pt x="126" y="954"/>
                </a:lnTo>
                <a:lnTo>
                  <a:pt x="131" y="969"/>
                </a:lnTo>
                <a:lnTo>
                  <a:pt x="146" y="976"/>
                </a:lnTo>
                <a:lnTo>
                  <a:pt x="154" y="969"/>
                </a:lnTo>
                <a:lnTo>
                  <a:pt x="146" y="966"/>
                </a:lnTo>
                <a:lnTo>
                  <a:pt x="134" y="954"/>
                </a:lnTo>
                <a:lnTo>
                  <a:pt x="149" y="944"/>
                </a:lnTo>
                <a:lnTo>
                  <a:pt x="159" y="956"/>
                </a:lnTo>
                <a:lnTo>
                  <a:pt x="171" y="951"/>
                </a:lnTo>
                <a:lnTo>
                  <a:pt x="169" y="934"/>
                </a:lnTo>
                <a:lnTo>
                  <a:pt x="151" y="907"/>
                </a:lnTo>
                <a:lnTo>
                  <a:pt x="121" y="902"/>
                </a:lnTo>
                <a:lnTo>
                  <a:pt x="112" y="889"/>
                </a:lnTo>
                <a:lnTo>
                  <a:pt x="97" y="887"/>
                </a:lnTo>
                <a:lnTo>
                  <a:pt x="92" y="874"/>
                </a:lnTo>
                <a:lnTo>
                  <a:pt x="89" y="887"/>
                </a:lnTo>
                <a:lnTo>
                  <a:pt x="72" y="889"/>
                </a:lnTo>
                <a:lnTo>
                  <a:pt x="69" y="879"/>
                </a:lnTo>
                <a:lnTo>
                  <a:pt x="84" y="865"/>
                </a:lnTo>
                <a:lnTo>
                  <a:pt x="67" y="865"/>
                </a:lnTo>
                <a:lnTo>
                  <a:pt x="52" y="852"/>
                </a:lnTo>
                <a:lnTo>
                  <a:pt x="52" y="862"/>
                </a:lnTo>
                <a:lnTo>
                  <a:pt x="62" y="877"/>
                </a:lnTo>
                <a:lnTo>
                  <a:pt x="17" y="840"/>
                </a:lnTo>
                <a:lnTo>
                  <a:pt x="10" y="815"/>
                </a:lnTo>
                <a:lnTo>
                  <a:pt x="0" y="792"/>
                </a:lnTo>
                <a:lnTo>
                  <a:pt x="0" y="795"/>
                </a:lnTo>
                <a:lnTo>
                  <a:pt x="0" y="788"/>
                </a:lnTo>
                <a:lnTo>
                  <a:pt x="2" y="770"/>
                </a:lnTo>
                <a:lnTo>
                  <a:pt x="20" y="745"/>
                </a:lnTo>
                <a:lnTo>
                  <a:pt x="30" y="750"/>
                </a:lnTo>
                <a:lnTo>
                  <a:pt x="40" y="728"/>
                </a:lnTo>
                <a:lnTo>
                  <a:pt x="40" y="693"/>
                </a:lnTo>
                <a:lnTo>
                  <a:pt x="42" y="676"/>
                </a:lnTo>
                <a:lnTo>
                  <a:pt x="52" y="681"/>
                </a:lnTo>
                <a:lnTo>
                  <a:pt x="62" y="673"/>
                </a:lnTo>
                <a:lnTo>
                  <a:pt x="74" y="643"/>
                </a:lnTo>
                <a:lnTo>
                  <a:pt x="69" y="624"/>
                </a:lnTo>
                <a:lnTo>
                  <a:pt x="72" y="599"/>
                </a:lnTo>
                <a:lnTo>
                  <a:pt x="69" y="574"/>
                </a:lnTo>
                <a:lnTo>
                  <a:pt x="89" y="576"/>
                </a:lnTo>
                <a:lnTo>
                  <a:pt x="92" y="542"/>
                </a:lnTo>
                <a:lnTo>
                  <a:pt x="92" y="517"/>
                </a:lnTo>
                <a:lnTo>
                  <a:pt x="79" y="470"/>
                </a:lnTo>
                <a:lnTo>
                  <a:pt x="99" y="470"/>
                </a:lnTo>
                <a:lnTo>
                  <a:pt x="117" y="475"/>
                </a:lnTo>
                <a:lnTo>
                  <a:pt x="144" y="475"/>
                </a:lnTo>
                <a:lnTo>
                  <a:pt x="159" y="440"/>
                </a:lnTo>
                <a:lnTo>
                  <a:pt x="166" y="398"/>
                </a:lnTo>
                <a:lnTo>
                  <a:pt x="188" y="345"/>
                </a:lnTo>
                <a:lnTo>
                  <a:pt x="166" y="335"/>
                </a:lnTo>
                <a:lnTo>
                  <a:pt x="164" y="321"/>
                </a:lnTo>
                <a:lnTo>
                  <a:pt x="191" y="276"/>
                </a:lnTo>
                <a:lnTo>
                  <a:pt x="203" y="239"/>
                </a:lnTo>
                <a:lnTo>
                  <a:pt x="193" y="226"/>
                </a:lnTo>
                <a:lnTo>
                  <a:pt x="198" y="204"/>
                </a:lnTo>
                <a:lnTo>
                  <a:pt x="231" y="152"/>
                </a:lnTo>
                <a:lnTo>
                  <a:pt x="253" y="144"/>
                </a:lnTo>
                <a:lnTo>
                  <a:pt x="275" y="117"/>
                </a:lnTo>
                <a:lnTo>
                  <a:pt x="285" y="95"/>
                </a:lnTo>
                <a:lnTo>
                  <a:pt x="318" y="85"/>
                </a:lnTo>
                <a:lnTo>
                  <a:pt x="345" y="65"/>
                </a:lnTo>
                <a:lnTo>
                  <a:pt x="360" y="77"/>
                </a:lnTo>
                <a:lnTo>
                  <a:pt x="380" y="85"/>
                </a:lnTo>
                <a:lnTo>
                  <a:pt x="375" y="70"/>
                </a:lnTo>
                <a:lnTo>
                  <a:pt x="375" y="45"/>
                </a:lnTo>
                <a:lnTo>
                  <a:pt x="392" y="27"/>
                </a:lnTo>
                <a:lnTo>
                  <a:pt x="392" y="13"/>
                </a:lnTo>
                <a:lnTo>
                  <a:pt x="387" y="8"/>
                </a:lnTo>
                <a:close/>
                <a:moveTo>
                  <a:pt x="126" y="1028"/>
                </a:moveTo>
                <a:lnTo>
                  <a:pt x="131" y="1043"/>
                </a:lnTo>
                <a:lnTo>
                  <a:pt x="151" y="1053"/>
                </a:lnTo>
                <a:lnTo>
                  <a:pt x="156" y="1038"/>
                </a:lnTo>
                <a:lnTo>
                  <a:pt x="139" y="1023"/>
                </a:lnTo>
                <a:lnTo>
                  <a:pt x="126" y="1028"/>
                </a:lnTo>
                <a:close/>
              </a:path>
            </a:pathLst>
          </a:custGeom>
          <a:solidFill>
            <a:srgbClr val="DEDF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7" name="Freeform 45"/>
          <p:cNvSpPr>
            <a:spLocks noEditPoints="1"/>
          </p:cNvSpPr>
          <p:nvPr/>
        </p:nvSpPr>
        <p:spPr bwMode="auto">
          <a:xfrm>
            <a:off x="11474461" y="9525806"/>
            <a:ext cx="660390" cy="2222468"/>
          </a:xfrm>
          <a:custGeom>
            <a:avLst/>
            <a:gdLst>
              <a:gd name="T0" fmla="*/ 133652 w 84"/>
              <a:gd name="T1" fmla="*/ 177327 h 282"/>
              <a:gd name="T2" fmla="*/ 113998 w 84"/>
              <a:gd name="T3" fmla="*/ 122159 h 282"/>
              <a:gd name="T4" fmla="*/ 137583 w 84"/>
              <a:gd name="T5" fmla="*/ 55168 h 282"/>
              <a:gd name="T6" fmla="*/ 137583 w 84"/>
              <a:gd name="T7" fmla="*/ 15762 h 282"/>
              <a:gd name="T8" fmla="*/ 102205 w 84"/>
              <a:gd name="T9" fmla="*/ 35465 h 282"/>
              <a:gd name="T10" fmla="*/ 98274 w 84"/>
              <a:gd name="T11" fmla="*/ 102456 h 282"/>
              <a:gd name="T12" fmla="*/ 86481 w 84"/>
              <a:gd name="T13" fmla="*/ 189149 h 282"/>
              <a:gd name="T14" fmla="*/ 82550 w 84"/>
              <a:gd name="T15" fmla="*/ 382238 h 282"/>
              <a:gd name="T16" fmla="*/ 102205 w 84"/>
              <a:gd name="T17" fmla="*/ 303426 h 282"/>
              <a:gd name="T18" fmla="*/ 102205 w 84"/>
              <a:gd name="T19" fmla="*/ 252199 h 282"/>
              <a:gd name="T20" fmla="*/ 117929 w 84"/>
              <a:gd name="T21" fmla="*/ 220674 h 282"/>
              <a:gd name="T22" fmla="*/ 74688 w 84"/>
              <a:gd name="T23" fmla="*/ 279783 h 282"/>
              <a:gd name="T24" fmla="*/ 82550 w 84"/>
              <a:gd name="T25" fmla="*/ 334951 h 282"/>
              <a:gd name="T26" fmla="*/ 82550 w 84"/>
              <a:gd name="T27" fmla="*/ 382238 h 282"/>
              <a:gd name="T28" fmla="*/ 35379 w 84"/>
              <a:gd name="T29" fmla="*/ 358595 h 282"/>
              <a:gd name="T30" fmla="*/ 0 w 84"/>
              <a:gd name="T31" fmla="*/ 350714 h 282"/>
              <a:gd name="T32" fmla="*/ 86481 w 84"/>
              <a:gd name="T33" fmla="*/ 524100 h 282"/>
              <a:gd name="T34" fmla="*/ 90412 w 84"/>
              <a:gd name="T35" fmla="*/ 449229 h 282"/>
              <a:gd name="T36" fmla="*/ 55033 w 84"/>
              <a:gd name="T37" fmla="*/ 496516 h 282"/>
              <a:gd name="T38" fmla="*/ 145445 w 84"/>
              <a:gd name="T39" fmla="*/ 713249 h 282"/>
              <a:gd name="T40" fmla="*/ 133652 w 84"/>
              <a:gd name="T41" fmla="*/ 729012 h 282"/>
              <a:gd name="T42" fmla="*/ 180824 w 84"/>
              <a:gd name="T43" fmla="*/ 831467 h 282"/>
              <a:gd name="T44" fmla="*/ 216202 w 84"/>
              <a:gd name="T45" fmla="*/ 878754 h 282"/>
              <a:gd name="T46" fmla="*/ 180824 w 84"/>
              <a:gd name="T47" fmla="*/ 831467 h 282"/>
              <a:gd name="T48" fmla="*/ 247650 w 84"/>
              <a:gd name="T49" fmla="*/ 878754 h 282"/>
              <a:gd name="T50" fmla="*/ 275167 w 84"/>
              <a:gd name="T51" fmla="*/ 886636 h 282"/>
              <a:gd name="T52" fmla="*/ 263374 w 84"/>
              <a:gd name="T53" fmla="*/ 851170 h 282"/>
              <a:gd name="T54" fmla="*/ 247650 w 84"/>
              <a:gd name="T55" fmla="*/ 945745 h 282"/>
              <a:gd name="T56" fmla="*/ 243719 w 84"/>
              <a:gd name="T57" fmla="*/ 906339 h 282"/>
              <a:gd name="T58" fmla="*/ 224064 w 84"/>
              <a:gd name="T59" fmla="*/ 933923 h 282"/>
              <a:gd name="T60" fmla="*/ 302683 w 84"/>
              <a:gd name="T61" fmla="*/ 985151 h 282"/>
              <a:gd name="T62" fmla="*/ 267305 w 84"/>
              <a:gd name="T63" fmla="*/ 1004854 h 282"/>
              <a:gd name="T64" fmla="*/ 302683 w 84"/>
              <a:gd name="T65" fmla="*/ 1020616 h 282"/>
              <a:gd name="T66" fmla="*/ 283029 w 84"/>
              <a:gd name="T67" fmla="*/ 1071844 h 282"/>
              <a:gd name="T68" fmla="*/ 310545 w 84"/>
              <a:gd name="T69" fmla="*/ 1111250 h 282"/>
              <a:gd name="T70" fmla="*/ 318407 w 84"/>
              <a:gd name="T71" fmla="*/ 1063963 h 282"/>
              <a:gd name="T72" fmla="*/ 302683 w 84"/>
              <a:gd name="T73" fmla="*/ 1020616 h 2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4" h="282">
                <a:moveTo>
                  <a:pt x="25" y="52"/>
                </a:moveTo>
                <a:cubicBezTo>
                  <a:pt x="34" y="45"/>
                  <a:pt x="34" y="45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29" y="31"/>
                  <a:pt x="29" y="31"/>
                  <a:pt x="29" y="31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14"/>
                  <a:pt x="35" y="14"/>
                  <a:pt x="35" y="14"/>
                </a:cubicBezTo>
                <a:cubicBezTo>
                  <a:pt x="32" y="11"/>
                  <a:pt x="32" y="11"/>
                  <a:pt x="32" y="11"/>
                </a:cubicBezTo>
                <a:cubicBezTo>
                  <a:pt x="35" y="4"/>
                  <a:pt x="35" y="4"/>
                  <a:pt x="35" y="4"/>
                </a:cubicBezTo>
                <a:cubicBezTo>
                  <a:pt x="33" y="0"/>
                  <a:pt x="33" y="0"/>
                  <a:pt x="33" y="0"/>
                </a:cubicBezTo>
                <a:cubicBezTo>
                  <a:pt x="26" y="9"/>
                  <a:pt x="26" y="9"/>
                  <a:pt x="26" y="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31"/>
                  <a:pt x="26" y="31"/>
                  <a:pt x="26" y="31"/>
                </a:cubicBezTo>
                <a:cubicBezTo>
                  <a:pt x="22" y="48"/>
                  <a:pt x="22" y="48"/>
                  <a:pt x="22" y="48"/>
                </a:cubicBezTo>
                <a:cubicBezTo>
                  <a:pt x="25" y="52"/>
                  <a:pt x="25" y="52"/>
                  <a:pt x="25" y="52"/>
                </a:cubicBezTo>
                <a:close/>
                <a:moveTo>
                  <a:pt x="21" y="97"/>
                </a:moveTo>
                <a:cubicBezTo>
                  <a:pt x="27" y="85"/>
                  <a:pt x="27" y="85"/>
                  <a:pt x="27" y="85"/>
                </a:cubicBezTo>
                <a:cubicBezTo>
                  <a:pt x="26" y="77"/>
                  <a:pt x="26" y="77"/>
                  <a:pt x="26" y="77"/>
                </a:cubicBezTo>
                <a:cubicBezTo>
                  <a:pt x="23" y="72"/>
                  <a:pt x="23" y="72"/>
                  <a:pt x="23" y="72"/>
                </a:cubicBezTo>
                <a:cubicBezTo>
                  <a:pt x="26" y="64"/>
                  <a:pt x="26" y="64"/>
                  <a:pt x="26" y="64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71"/>
                  <a:pt x="19" y="71"/>
                  <a:pt x="19" y="71"/>
                </a:cubicBezTo>
                <a:cubicBezTo>
                  <a:pt x="17" y="76"/>
                  <a:pt x="17" y="76"/>
                  <a:pt x="17" y="76"/>
                </a:cubicBezTo>
                <a:cubicBezTo>
                  <a:pt x="21" y="85"/>
                  <a:pt x="21" y="85"/>
                  <a:pt x="21" y="85"/>
                </a:cubicBezTo>
                <a:cubicBezTo>
                  <a:pt x="19" y="92"/>
                  <a:pt x="19" y="92"/>
                  <a:pt x="19" y="92"/>
                </a:cubicBezTo>
                <a:cubicBezTo>
                  <a:pt x="21" y="97"/>
                  <a:pt x="21" y="97"/>
                  <a:pt x="21" y="97"/>
                </a:cubicBezTo>
                <a:close/>
                <a:moveTo>
                  <a:pt x="0" y="89"/>
                </a:moveTo>
                <a:cubicBezTo>
                  <a:pt x="9" y="91"/>
                  <a:pt x="9" y="91"/>
                  <a:pt x="9" y="91"/>
                </a:cubicBezTo>
                <a:cubicBezTo>
                  <a:pt x="6" y="86"/>
                  <a:pt x="6" y="86"/>
                  <a:pt x="6" y="86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14" y="133"/>
                </a:moveTo>
                <a:cubicBezTo>
                  <a:pt x="22" y="133"/>
                  <a:pt x="22" y="133"/>
                  <a:pt x="22" y="133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4" y="126"/>
                  <a:pt x="14" y="132"/>
                  <a:pt x="14" y="133"/>
                </a:cubicBezTo>
                <a:close/>
                <a:moveTo>
                  <a:pt x="37" y="181"/>
                </a:moveTo>
                <a:cubicBezTo>
                  <a:pt x="30" y="183"/>
                  <a:pt x="30" y="183"/>
                  <a:pt x="30" y="183"/>
                </a:cubicBezTo>
                <a:cubicBezTo>
                  <a:pt x="34" y="185"/>
                  <a:pt x="34" y="185"/>
                  <a:pt x="34" y="185"/>
                </a:cubicBezTo>
                <a:cubicBezTo>
                  <a:pt x="37" y="181"/>
                  <a:pt x="37" y="181"/>
                  <a:pt x="37" y="181"/>
                </a:cubicBezTo>
                <a:close/>
                <a:moveTo>
                  <a:pt x="46" y="211"/>
                </a:moveTo>
                <a:cubicBezTo>
                  <a:pt x="52" y="213"/>
                  <a:pt x="52" y="213"/>
                  <a:pt x="52" y="213"/>
                </a:cubicBezTo>
                <a:cubicBezTo>
                  <a:pt x="55" y="223"/>
                  <a:pt x="55" y="223"/>
                  <a:pt x="55" y="223"/>
                </a:cubicBezTo>
                <a:cubicBezTo>
                  <a:pt x="48" y="217"/>
                  <a:pt x="48" y="217"/>
                  <a:pt x="48" y="217"/>
                </a:cubicBezTo>
                <a:cubicBezTo>
                  <a:pt x="48" y="217"/>
                  <a:pt x="46" y="212"/>
                  <a:pt x="46" y="211"/>
                </a:cubicBezTo>
                <a:close/>
                <a:moveTo>
                  <a:pt x="67" y="216"/>
                </a:moveTo>
                <a:cubicBezTo>
                  <a:pt x="63" y="223"/>
                  <a:pt x="63" y="223"/>
                  <a:pt x="63" y="223"/>
                </a:cubicBezTo>
                <a:cubicBezTo>
                  <a:pt x="67" y="229"/>
                  <a:pt x="67" y="229"/>
                  <a:pt x="67" y="229"/>
                </a:cubicBezTo>
                <a:cubicBezTo>
                  <a:pt x="70" y="225"/>
                  <a:pt x="70" y="225"/>
                  <a:pt x="70" y="225"/>
                </a:cubicBezTo>
                <a:cubicBezTo>
                  <a:pt x="70" y="219"/>
                  <a:pt x="70" y="219"/>
                  <a:pt x="70" y="219"/>
                </a:cubicBezTo>
                <a:cubicBezTo>
                  <a:pt x="67" y="216"/>
                  <a:pt x="67" y="216"/>
                  <a:pt x="67" y="216"/>
                </a:cubicBezTo>
                <a:close/>
                <a:moveTo>
                  <a:pt x="57" y="237"/>
                </a:moveTo>
                <a:cubicBezTo>
                  <a:pt x="63" y="240"/>
                  <a:pt x="63" y="240"/>
                  <a:pt x="63" y="240"/>
                </a:cubicBezTo>
                <a:cubicBezTo>
                  <a:pt x="66" y="238"/>
                  <a:pt x="66" y="238"/>
                  <a:pt x="66" y="238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55" y="232"/>
                  <a:pt x="55" y="232"/>
                  <a:pt x="55" y="232"/>
                </a:cubicBezTo>
                <a:cubicBezTo>
                  <a:pt x="57" y="237"/>
                  <a:pt x="57" y="237"/>
                  <a:pt x="57" y="237"/>
                </a:cubicBezTo>
                <a:close/>
                <a:moveTo>
                  <a:pt x="71" y="257"/>
                </a:moveTo>
                <a:cubicBezTo>
                  <a:pt x="77" y="250"/>
                  <a:pt x="77" y="250"/>
                  <a:pt x="77" y="250"/>
                </a:cubicBezTo>
                <a:cubicBezTo>
                  <a:pt x="72" y="250"/>
                  <a:pt x="72" y="250"/>
                  <a:pt x="72" y="250"/>
                </a:cubicBezTo>
                <a:cubicBezTo>
                  <a:pt x="68" y="255"/>
                  <a:pt x="68" y="255"/>
                  <a:pt x="68" y="255"/>
                </a:cubicBezTo>
                <a:cubicBezTo>
                  <a:pt x="71" y="257"/>
                  <a:pt x="71" y="257"/>
                  <a:pt x="71" y="257"/>
                </a:cubicBezTo>
                <a:close/>
                <a:moveTo>
                  <a:pt x="77" y="259"/>
                </a:moveTo>
                <a:cubicBezTo>
                  <a:pt x="72" y="265"/>
                  <a:pt x="72" y="265"/>
                  <a:pt x="72" y="265"/>
                </a:cubicBezTo>
                <a:cubicBezTo>
                  <a:pt x="72" y="272"/>
                  <a:pt x="72" y="272"/>
                  <a:pt x="72" y="272"/>
                </a:cubicBezTo>
                <a:cubicBezTo>
                  <a:pt x="72" y="272"/>
                  <a:pt x="76" y="274"/>
                  <a:pt x="76" y="274"/>
                </a:cubicBezTo>
                <a:cubicBezTo>
                  <a:pt x="76" y="275"/>
                  <a:pt x="79" y="282"/>
                  <a:pt x="79" y="282"/>
                </a:cubicBezTo>
                <a:cubicBezTo>
                  <a:pt x="84" y="277"/>
                  <a:pt x="84" y="277"/>
                  <a:pt x="84" y="277"/>
                </a:cubicBezTo>
                <a:cubicBezTo>
                  <a:pt x="81" y="270"/>
                  <a:pt x="81" y="270"/>
                  <a:pt x="81" y="270"/>
                </a:cubicBezTo>
                <a:cubicBezTo>
                  <a:pt x="82" y="263"/>
                  <a:pt x="82" y="263"/>
                  <a:pt x="82" y="263"/>
                </a:cubicBezTo>
                <a:lnTo>
                  <a:pt x="77" y="259"/>
                </a:lnTo>
                <a:close/>
              </a:path>
            </a:pathLst>
          </a:cu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8" name="Freeform 46"/>
          <p:cNvSpPr>
            <a:spLocks noEditPoints="1"/>
          </p:cNvSpPr>
          <p:nvPr/>
        </p:nvSpPr>
        <p:spPr bwMode="auto">
          <a:xfrm>
            <a:off x="7699442" y="10764037"/>
            <a:ext cx="676264" cy="1260458"/>
          </a:xfrm>
          <a:custGeom>
            <a:avLst/>
            <a:gdLst>
              <a:gd name="T0" fmla="*/ 7938 w 213"/>
              <a:gd name="T1" fmla="*/ 271463 h 397"/>
              <a:gd name="T2" fmla="*/ 23813 w 213"/>
              <a:gd name="T3" fmla="*/ 239713 h 397"/>
              <a:gd name="T4" fmla="*/ 11113 w 213"/>
              <a:gd name="T5" fmla="*/ 247650 h 397"/>
              <a:gd name="T6" fmla="*/ 0 w 213"/>
              <a:gd name="T7" fmla="*/ 306388 h 397"/>
              <a:gd name="T8" fmla="*/ 63500 w 213"/>
              <a:gd name="T9" fmla="*/ 46038 h 397"/>
              <a:gd name="T10" fmla="*/ 19050 w 213"/>
              <a:gd name="T11" fmla="*/ 3175 h 397"/>
              <a:gd name="T12" fmla="*/ 77788 w 213"/>
              <a:gd name="T13" fmla="*/ 6350 h 397"/>
              <a:gd name="T14" fmla="*/ 58738 w 213"/>
              <a:gd name="T15" fmla="*/ 34925 h 397"/>
              <a:gd name="T16" fmla="*/ 63500 w 213"/>
              <a:gd name="T17" fmla="*/ 46038 h 397"/>
              <a:gd name="T18" fmla="*/ 117475 w 213"/>
              <a:gd name="T19" fmla="*/ 19050 h 397"/>
              <a:gd name="T20" fmla="*/ 157163 w 213"/>
              <a:gd name="T21" fmla="*/ 61913 h 397"/>
              <a:gd name="T22" fmla="*/ 149225 w 213"/>
              <a:gd name="T23" fmla="*/ 66675 h 397"/>
              <a:gd name="T24" fmla="*/ 109538 w 213"/>
              <a:gd name="T25" fmla="*/ 53975 h 397"/>
              <a:gd name="T26" fmla="*/ 82550 w 213"/>
              <a:gd name="T27" fmla="*/ 30163 h 397"/>
              <a:gd name="T28" fmla="*/ 90488 w 213"/>
              <a:gd name="T29" fmla="*/ 22225 h 397"/>
              <a:gd name="T30" fmla="*/ 93663 w 213"/>
              <a:gd name="T31" fmla="*/ 11113 h 397"/>
              <a:gd name="T32" fmla="*/ 71438 w 213"/>
              <a:gd name="T33" fmla="*/ 66675 h 397"/>
              <a:gd name="T34" fmla="*/ 71438 w 213"/>
              <a:gd name="T35" fmla="*/ 82550 h 397"/>
              <a:gd name="T36" fmla="*/ 66675 w 213"/>
              <a:gd name="T37" fmla="*/ 93663 h 397"/>
              <a:gd name="T38" fmla="*/ 47625 w 213"/>
              <a:gd name="T39" fmla="*/ 144463 h 397"/>
              <a:gd name="T40" fmla="*/ 23813 w 213"/>
              <a:gd name="T41" fmla="*/ 125413 h 397"/>
              <a:gd name="T42" fmla="*/ 3175 w 213"/>
              <a:gd name="T43" fmla="*/ 128588 h 397"/>
              <a:gd name="T44" fmla="*/ 31750 w 213"/>
              <a:gd name="T45" fmla="*/ 152400 h 397"/>
              <a:gd name="T46" fmla="*/ 34925 w 213"/>
              <a:gd name="T47" fmla="*/ 188913 h 397"/>
              <a:gd name="T48" fmla="*/ 26988 w 213"/>
              <a:gd name="T49" fmla="*/ 244475 h 397"/>
              <a:gd name="T50" fmla="*/ 19050 w 213"/>
              <a:gd name="T51" fmla="*/ 334963 h 397"/>
              <a:gd name="T52" fmla="*/ 26988 w 213"/>
              <a:gd name="T53" fmla="*/ 401638 h 397"/>
              <a:gd name="T54" fmla="*/ 39688 w 213"/>
              <a:gd name="T55" fmla="*/ 492125 h 397"/>
              <a:gd name="T56" fmla="*/ 85725 w 213"/>
              <a:gd name="T57" fmla="*/ 611188 h 397"/>
              <a:gd name="T58" fmla="*/ 153988 w 213"/>
              <a:gd name="T59" fmla="*/ 622300 h 397"/>
              <a:gd name="T60" fmla="*/ 255588 w 213"/>
              <a:gd name="T61" fmla="*/ 603250 h 397"/>
              <a:gd name="T62" fmla="*/ 327025 w 213"/>
              <a:gd name="T63" fmla="*/ 508000 h 397"/>
              <a:gd name="T64" fmla="*/ 334963 w 213"/>
              <a:gd name="T65" fmla="*/ 452438 h 397"/>
              <a:gd name="T66" fmla="*/ 338138 w 213"/>
              <a:gd name="T67" fmla="*/ 404813 h 397"/>
              <a:gd name="T68" fmla="*/ 334963 w 213"/>
              <a:gd name="T69" fmla="*/ 361950 h 397"/>
              <a:gd name="T70" fmla="*/ 287338 w 213"/>
              <a:gd name="T71" fmla="*/ 271463 h 397"/>
              <a:gd name="T72" fmla="*/ 239713 w 213"/>
              <a:gd name="T73" fmla="*/ 228600 h 397"/>
              <a:gd name="T74" fmla="*/ 215900 w 213"/>
              <a:gd name="T75" fmla="*/ 220663 h 397"/>
              <a:gd name="T76" fmla="*/ 239713 w 213"/>
              <a:gd name="T77" fmla="*/ 188913 h 397"/>
              <a:gd name="T78" fmla="*/ 207963 w 213"/>
              <a:gd name="T79" fmla="*/ 149225 h 397"/>
              <a:gd name="T80" fmla="*/ 185738 w 213"/>
              <a:gd name="T81" fmla="*/ 122238 h 397"/>
              <a:gd name="T82" fmla="*/ 173038 w 213"/>
              <a:gd name="T83" fmla="*/ 90488 h 397"/>
              <a:gd name="T84" fmla="*/ 122238 w 213"/>
              <a:gd name="T85" fmla="*/ 85725 h 397"/>
              <a:gd name="T86" fmla="*/ 106363 w 213"/>
              <a:gd name="T87" fmla="*/ 66675 h 39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3" h="397">
                <a:moveTo>
                  <a:pt x="0" y="193"/>
                </a:moveTo>
                <a:lnTo>
                  <a:pt x="5" y="171"/>
                </a:lnTo>
                <a:lnTo>
                  <a:pt x="2" y="154"/>
                </a:lnTo>
                <a:lnTo>
                  <a:pt x="15" y="151"/>
                </a:lnTo>
                <a:lnTo>
                  <a:pt x="12" y="154"/>
                </a:lnTo>
                <a:lnTo>
                  <a:pt x="7" y="156"/>
                </a:lnTo>
                <a:lnTo>
                  <a:pt x="12" y="171"/>
                </a:lnTo>
                <a:lnTo>
                  <a:pt x="0" y="193"/>
                </a:lnTo>
                <a:close/>
                <a:moveTo>
                  <a:pt x="40" y="29"/>
                </a:moveTo>
                <a:lnTo>
                  <a:pt x="12" y="14"/>
                </a:lnTo>
                <a:lnTo>
                  <a:pt x="12" y="2"/>
                </a:lnTo>
                <a:lnTo>
                  <a:pt x="45" y="0"/>
                </a:lnTo>
                <a:lnTo>
                  <a:pt x="49" y="4"/>
                </a:lnTo>
                <a:lnTo>
                  <a:pt x="42" y="19"/>
                </a:lnTo>
                <a:lnTo>
                  <a:pt x="37" y="22"/>
                </a:lnTo>
                <a:lnTo>
                  <a:pt x="40" y="29"/>
                </a:lnTo>
                <a:close/>
                <a:moveTo>
                  <a:pt x="59" y="7"/>
                </a:moveTo>
                <a:lnTo>
                  <a:pt x="74" y="12"/>
                </a:lnTo>
                <a:lnTo>
                  <a:pt x="77" y="27"/>
                </a:lnTo>
                <a:lnTo>
                  <a:pt x="99" y="39"/>
                </a:lnTo>
                <a:lnTo>
                  <a:pt x="104" y="49"/>
                </a:lnTo>
                <a:lnTo>
                  <a:pt x="94" y="42"/>
                </a:lnTo>
                <a:lnTo>
                  <a:pt x="79" y="42"/>
                </a:lnTo>
                <a:lnTo>
                  <a:pt x="69" y="34"/>
                </a:lnTo>
                <a:lnTo>
                  <a:pt x="49" y="27"/>
                </a:lnTo>
                <a:lnTo>
                  <a:pt x="52" y="19"/>
                </a:lnTo>
                <a:lnTo>
                  <a:pt x="62" y="17"/>
                </a:lnTo>
                <a:lnTo>
                  <a:pt x="57" y="14"/>
                </a:lnTo>
                <a:lnTo>
                  <a:pt x="59" y="7"/>
                </a:lnTo>
                <a:close/>
                <a:moveTo>
                  <a:pt x="45" y="37"/>
                </a:moveTo>
                <a:lnTo>
                  <a:pt x="45" y="42"/>
                </a:lnTo>
                <a:lnTo>
                  <a:pt x="47" y="49"/>
                </a:lnTo>
                <a:lnTo>
                  <a:pt x="45" y="52"/>
                </a:lnTo>
                <a:lnTo>
                  <a:pt x="40" y="54"/>
                </a:lnTo>
                <a:lnTo>
                  <a:pt x="42" y="59"/>
                </a:lnTo>
                <a:lnTo>
                  <a:pt x="40" y="72"/>
                </a:lnTo>
                <a:lnTo>
                  <a:pt x="30" y="91"/>
                </a:lnTo>
                <a:lnTo>
                  <a:pt x="25" y="89"/>
                </a:lnTo>
                <a:lnTo>
                  <a:pt x="15" y="79"/>
                </a:lnTo>
                <a:lnTo>
                  <a:pt x="2" y="77"/>
                </a:lnTo>
                <a:lnTo>
                  <a:pt x="2" y="81"/>
                </a:lnTo>
                <a:lnTo>
                  <a:pt x="12" y="86"/>
                </a:lnTo>
                <a:lnTo>
                  <a:pt x="20" y="96"/>
                </a:lnTo>
                <a:lnTo>
                  <a:pt x="15" y="101"/>
                </a:lnTo>
                <a:lnTo>
                  <a:pt x="22" y="119"/>
                </a:lnTo>
                <a:lnTo>
                  <a:pt x="22" y="144"/>
                </a:lnTo>
                <a:lnTo>
                  <a:pt x="17" y="154"/>
                </a:lnTo>
                <a:lnTo>
                  <a:pt x="10" y="198"/>
                </a:lnTo>
                <a:lnTo>
                  <a:pt x="12" y="211"/>
                </a:lnTo>
                <a:lnTo>
                  <a:pt x="7" y="216"/>
                </a:lnTo>
                <a:lnTo>
                  <a:pt x="17" y="253"/>
                </a:lnTo>
                <a:lnTo>
                  <a:pt x="12" y="265"/>
                </a:lnTo>
                <a:lnTo>
                  <a:pt x="25" y="310"/>
                </a:lnTo>
                <a:lnTo>
                  <a:pt x="42" y="362"/>
                </a:lnTo>
                <a:lnTo>
                  <a:pt x="54" y="385"/>
                </a:lnTo>
                <a:lnTo>
                  <a:pt x="77" y="397"/>
                </a:lnTo>
                <a:lnTo>
                  <a:pt x="97" y="392"/>
                </a:lnTo>
                <a:lnTo>
                  <a:pt x="129" y="389"/>
                </a:lnTo>
                <a:lnTo>
                  <a:pt x="161" y="380"/>
                </a:lnTo>
                <a:lnTo>
                  <a:pt x="191" y="347"/>
                </a:lnTo>
                <a:lnTo>
                  <a:pt x="206" y="320"/>
                </a:lnTo>
                <a:lnTo>
                  <a:pt x="211" y="303"/>
                </a:lnTo>
                <a:lnTo>
                  <a:pt x="211" y="285"/>
                </a:lnTo>
                <a:lnTo>
                  <a:pt x="213" y="280"/>
                </a:lnTo>
                <a:lnTo>
                  <a:pt x="213" y="255"/>
                </a:lnTo>
                <a:lnTo>
                  <a:pt x="206" y="243"/>
                </a:lnTo>
                <a:lnTo>
                  <a:pt x="211" y="228"/>
                </a:lnTo>
                <a:lnTo>
                  <a:pt x="196" y="216"/>
                </a:lnTo>
                <a:lnTo>
                  <a:pt x="181" y="171"/>
                </a:lnTo>
                <a:lnTo>
                  <a:pt x="169" y="141"/>
                </a:lnTo>
                <a:lnTo>
                  <a:pt x="151" y="144"/>
                </a:lnTo>
                <a:lnTo>
                  <a:pt x="151" y="141"/>
                </a:lnTo>
                <a:lnTo>
                  <a:pt x="136" y="139"/>
                </a:lnTo>
                <a:lnTo>
                  <a:pt x="154" y="129"/>
                </a:lnTo>
                <a:lnTo>
                  <a:pt x="151" y="119"/>
                </a:lnTo>
                <a:lnTo>
                  <a:pt x="144" y="116"/>
                </a:lnTo>
                <a:lnTo>
                  <a:pt x="131" y="94"/>
                </a:lnTo>
                <a:lnTo>
                  <a:pt x="121" y="94"/>
                </a:lnTo>
                <a:lnTo>
                  <a:pt x="117" y="77"/>
                </a:lnTo>
                <a:lnTo>
                  <a:pt x="109" y="69"/>
                </a:lnTo>
                <a:lnTo>
                  <a:pt x="109" y="57"/>
                </a:lnTo>
                <a:lnTo>
                  <a:pt x="82" y="47"/>
                </a:lnTo>
                <a:lnTo>
                  <a:pt x="77" y="54"/>
                </a:lnTo>
                <a:lnTo>
                  <a:pt x="64" y="49"/>
                </a:lnTo>
                <a:lnTo>
                  <a:pt x="67" y="42"/>
                </a:lnTo>
                <a:lnTo>
                  <a:pt x="45" y="3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59" name="Freeform 47"/>
          <p:cNvSpPr>
            <a:spLocks noEditPoints="1"/>
          </p:cNvSpPr>
          <p:nvPr/>
        </p:nvSpPr>
        <p:spPr bwMode="auto">
          <a:xfrm>
            <a:off x="9826661" y="5131669"/>
            <a:ext cx="1577952" cy="2057370"/>
          </a:xfrm>
          <a:custGeom>
            <a:avLst/>
            <a:gdLst>
              <a:gd name="T0" fmla="*/ 773208 w 200"/>
              <a:gd name="T1" fmla="*/ 914400 h 261"/>
              <a:gd name="T2" fmla="*/ 725869 w 200"/>
              <a:gd name="T3" fmla="*/ 973521 h 261"/>
              <a:gd name="T4" fmla="*/ 729814 w 200"/>
              <a:gd name="T5" fmla="*/ 1024759 h 261"/>
              <a:gd name="T6" fmla="*/ 674585 w 200"/>
              <a:gd name="T7" fmla="*/ 934107 h 261"/>
              <a:gd name="T8" fmla="*/ 674585 w 200"/>
              <a:gd name="T9" fmla="*/ 874986 h 261"/>
              <a:gd name="T10" fmla="*/ 643025 w 200"/>
              <a:gd name="T11" fmla="*/ 894693 h 261"/>
              <a:gd name="T12" fmla="*/ 646970 w 200"/>
              <a:gd name="T13" fmla="*/ 807983 h 261"/>
              <a:gd name="T14" fmla="*/ 583851 w 200"/>
              <a:gd name="T15" fmla="*/ 666093 h 261"/>
              <a:gd name="T16" fmla="*/ 560181 w 200"/>
              <a:gd name="T17" fmla="*/ 670034 h 261"/>
              <a:gd name="T18" fmla="*/ 469448 w 200"/>
              <a:gd name="T19" fmla="*/ 654269 h 261"/>
              <a:gd name="T20" fmla="*/ 410274 w 200"/>
              <a:gd name="T21" fmla="*/ 583324 h 261"/>
              <a:gd name="T22" fmla="*/ 433943 w 200"/>
              <a:gd name="T23" fmla="*/ 685800 h 261"/>
              <a:gd name="T24" fmla="*/ 441833 w 200"/>
              <a:gd name="T25" fmla="*/ 737038 h 261"/>
              <a:gd name="T26" fmla="*/ 386604 w 200"/>
              <a:gd name="T27" fmla="*/ 839514 h 261"/>
              <a:gd name="T28" fmla="*/ 390549 w 200"/>
              <a:gd name="T29" fmla="*/ 788276 h 261"/>
              <a:gd name="T30" fmla="*/ 355045 w 200"/>
              <a:gd name="T31" fmla="*/ 815866 h 261"/>
              <a:gd name="T32" fmla="*/ 351100 w 200"/>
              <a:gd name="T33" fmla="*/ 725214 h 261"/>
              <a:gd name="T34" fmla="*/ 335320 w 200"/>
              <a:gd name="T35" fmla="*/ 744921 h 261"/>
              <a:gd name="T36" fmla="*/ 339265 w 200"/>
              <a:gd name="T37" fmla="*/ 815866 h 261"/>
              <a:gd name="T38" fmla="*/ 319540 w 200"/>
              <a:gd name="T39" fmla="*/ 847397 h 261"/>
              <a:gd name="T40" fmla="*/ 280091 w 200"/>
              <a:gd name="T41" fmla="*/ 863162 h 261"/>
              <a:gd name="T42" fmla="*/ 240641 w 200"/>
              <a:gd name="T43" fmla="*/ 815866 h 261"/>
              <a:gd name="T44" fmla="*/ 213027 w 200"/>
              <a:gd name="T45" fmla="*/ 748862 h 261"/>
              <a:gd name="T46" fmla="*/ 161743 w 200"/>
              <a:gd name="T47" fmla="*/ 595148 h 261"/>
              <a:gd name="T48" fmla="*/ 149908 w 200"/>
              <a:gd name="T49" fmla="*/ 480848 h 261"/>
              <a:gd name="T50" fmla="*/ 39449 w 200"/>
              <a:gd name="T51" fmla="*/ 374431 h 261"/>
              <a:gd name="T52" fmla="*/ 82844 w 200"/>
              <a:gd name="T53" fmla="*/ 268014 h 261"/>
              <a:gd name="T54" fmla="*/ 142018 w 200"/>
              <a:gd name="T55" fmla="*/ 244366 h 261"/>
              <a:gd name="T56" fmla="*/ 102568 w 200"/>
              <a:gd name="T57" fmla="*/ 181303 h 261"/>
              <a:gd name="T58" fmla="*/ 3945 w 200"/>
              <a:gd name="T59" fmla="*/ 134007 h 261"/>
              <a:gd name="T60" fmla="*/ 35504 w 200"/>
              <a:gd name="T61" fmla="*/ 43355 h 261"/>
              <a:gd name="T62" fmla="*/ 55229 w 200"/>
              <a:gd name="T63" fmla="*/ 0 h 261"/>
              <a:gd name="T64" fmla="*/ 86789 w 200"/>
              <a:gd name="T65" fmla="*/ 59121 h 261"/>
              <a:gd name="T66" fmla="*/ 157798 w 200"/>
              <a:gd name="T67" fmla="*/ 82769 h 261"/>
              <a:gd name="T68" fmla="*/ 153853 w 200"/>
              <a:gd name="T69" fmla="*/ 55179 h 261"/>
              <a:gd name="T70" fmla="*/ 224862 w 200"/>
              <a:gd name="T71" fmla="*/ 98534 h 261"/>
              <a:gd name="T72" fmla="*/ 260366 w 200"/>
              <a:gd name="T73" fmla="*/ 122183 h 261"/>
              <a:gd name="T74" fmla="*/ 284036 w 200"/>
              <a:gd name="T75" fmla="*/ 208893 h 261"/>
              <a:gd name="T76" fmla="*/ 343210 w 200"/>
              <a:gd name="T77" fmla="*/ 240424 h 261"/>
              <a:gd name="T78" fmla="*/ 477338 w 200"/>
              <a:gd name="T79" fmla="*/ 252248 h 261"/>
              <a:gd name="T80" fmla="*/ 599631 w 200"/>
              <a:gd name="T81" fmla="*/ 252248 h 261"/>
              <a:gd name="T82" fmla="*/ 654860 w 200"/>
              <a:gd name="T83" fmla="*/ 283779 h 261"/>
              <a:gd name="T84" fmla="*/ 646970 w 200"/>
              <a:gd name="T85" fmla="*/ 358666 h 261"/>
              <a:gd name="T86" fmla="*/ 611466 w 200"/>
              <a:gd name="T87" fmla="*/ 441434 h 261"/>
              <a:gd name="T88" fmla="*/ 568071 w 200"/>
              <a:gd name="T89" fmla="*/ 441434 h 261"/>
              <a:gd name="T90" fmla="*/ 520732 w 200"/>
              <a:gd name="T91" fmla="*/ 492672 h 261"/>
              <a:gd name="T92" fmla="*/ 552292 w 200"/>
              <a:gd name="T93" fmla="*/ 567559 h 261"/>
              <a:gd name="T94" fmla="*/ 607521 w 200"/>
              <a:gd name="T95" fmla="*/ 638503 h 261"/>
              <a:gd name="T96" fmla="*/ 615411 w 200"/>
              <a:gd name="T97" fmla="*/ 603031 h 261"/>
              <a:gd name="T98" fmla="*/ 643025 w 200"/>
              <a:gd name="T99" fmla="*/ 551793 h 261"/>
              <a:gd name="T100" fmla="*/ 666695 w 200"/>
              <a:gd name="T101" fmla="*/ 536028 h 261"/>
              <a:gd name="T102" fmla="*/ 714034 w 200"/>
              <a:gd name="T103" fmla="*/ 571500 h 261"/>
              <a:gd name="T104" fmla="*/ 733759 w 200"/>
              <a:gd name="T105" fmla="*/ 670034 h 261"/>
              <a:gd name="T106" fmla="*/ 765318 w 200"/>
              <a:gd name="T107" fmla="*/ 796159 h 261"/>
              <a:gd name="T108" fmla="*/ 781098 w 200"/>
              <a:gd name="T109" fmla="*/ 835572 h 261"/>
              <a:gd name="T110" fmla="*/ 568071 w 200"/>
              <a:gd name="T111" fmla="*/ 709448 h 261"/>
              <a:gd name="T112" fmla="*/ 575961 w 200"/>
              <a:gd name="T113" fmla="*/ 740979 h 261"/>
              <a:gd name="T114" fmla="*/ 516787 w 200"/>
              <a:gd name="T115" fmla="*/ 740979 h 261"/>
              <a:gd name="T116" fmla="*/ 544402 w 200"/>
              <a:gd name="T117" fmla="*/ 748862 h 261"/>
              <a:gd name="T118" fmla="*/ 501007 w 200"/>
              <a:gd name="T119" fmla="*/ 709448 h 261"/>
              <a:gd name="T120" fmla="*/ 441833 w 200"/>
              <a:gd name="T121" fmla="*/ 713390 h 261"/>
              <a:gd name="T122" fmla="*/ 489173 w 200"/>
              <a:gd name="T123" fmla="*/ 713390 h 26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00" h="261">
                <a:moveTo>
                  <a:pt x="200" y="214"/>
                </a:moveTo>
                <a:cubicBezTo>
                  <a:pt x="200" y="223"/>
                  <a:pt x="200" y="223"/>
                  <a:pt x="200" y="223"/>
                </a:cubicBezTo>
                <a:cubicBezTo>
                  <a:pt x="196" y="232"/>
                  <a:pt x="196" y="232"/>
                  <a:pt x="196" y="232"/>
                </a:cubicBezTo>
                <a:cubicBezTo>
                  <a:pt x="192" y="230"/>
                  <a:pt x="192" y="230"/>
                  <a:pt x="192" y="230"/>
                </a:cubicBezTo>
                <a:cubicBezTo>
                  <a:pt x="185" y="240"/>
                  <a:pt x="185" y="240"/>
                  <a:pt x="185" y="24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184" y="250"/>
                  <a:pt x="184" y="250"/>
                  <a:pt x="184" y="250"/>
                </a:cubicBezTo>
                <a:cubicBezTo>
                  <a:pt x="184" y="250"/>
                  <a:pt x="184" y="250"/>
                  <a:pt x="184" y="250"/>
                </a:cubicBezTo>
                <a:cubicBezTo>
                  <a:pt x="185" y="260"/>
                  <a:pt x="185" y="260"/>
                  <a:pt x="185" y="260"/>
                </a:cubicBezTo>
                <a:cubicBezTo>
                  <a:pt x="184" y="261"/>
                  <a:pt x="184" y="261"/>
                  <a:pt x="184" y="261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71" y="237"/>
                  <a:pt x="171" y="237"/>
                  <a:pt x="171" y="237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70" y="228"/>
                  <a:pt x="170" y="228"/>
                  <a:pt x="170" y="228"/>
                </a:cubicBezTo>
                <a:cubicBezTo>
                  <a:pt x="171" y="222"/>
                  <a:pt x="171" y="222"/>
                  <a:pt x="171" y="222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5" y="229"/>
                  <a:pt x="165" y="229"/>
                  <a:pt x="165" y="229"/>
                </a:cubicBezTo>
                <a:cubicBezTo>
                  <a:pt x="163" y="227"/>
                  <a:pt x="163" y="227"/>
                  <a:pt x="163" y="227"/>
                </a:cubicBezTo>
                <a:cubicBezTo>
                  <a:pt x="165" y="216"/>
                  <a:pt x="165" y="216"/>
                  <a:pt x="165" y="216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64" y="205"/>
                  <a:pt x="164" y="205"/>
                  <a:pt x="164" y="205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5" y="172"/>
                  <a:pt x="145" y="172"/>
                  <a:pt x="145" y="172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35" y="175"/>
                  <a:pt x="135" y="175"/>
                  <a:pt x="135" y="175"/>
                </a:cubicBezTo>
                <a:cubicBezTo>
                  <a:pt x="121" y="168"/>
                  <a:pt x="121" y="168"/>
                  <a:pt x="121" y="168"/>
                </a:cubicBezTo>
                <a:cubicBezTo>
                  <a:pt x="119" y="166"/>
                  <a:pt x="119" y="166"/>
                  <a:pt x="119" y="166"/>
                </a:cubicBezTo>
                <a:cubicBezTo>
                  <a:pt x="115" y="166"/>
                  <a:pt x="115" y="166"/>
                  <a:pt x="115" y="166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6" y="162"/>
                  <a:pt x="106" y="162"/>
                  <a:pt x="106" y="162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107" y="179"/>
                  <a:pt x="107" y="179"/>
                  <a:pt x="107" y="179"/>
                </a:cubicBezTo>
                <a:cubicBezTo>
                  <a:pt x="112" y="187"/>
                  <a:pt x="112" y="187"/>
                  <a:pt x="112" y="187"/>
                </a:cubicBezTo>
                <a:cubicBezTo>
                  <a:pt x="112" y="198"/>
                  <a:pt x="112" y="198"/>
                  <a:pt x="112" y="198"/>
                </a:cubicBezTo>
                <a:cubicBezTo>
                  <a:pt x="104" y="201"/>
                  <a:pt x="104" y="201"/>
                  <a:pt x="104" y="201"/>
                </a:cubicBezTo>
                <a:cubicBezTo>
                  <a:pt x="98" y="213"/>
                  <a:pt x="98" y="213"/>
                  <a:pt x="98" y="213"/>
                </a:cubicBezTo>
                <a:cubicBezTo>
                  <a:pt x="92" y="208"/>
                  <a:pt x="92" y="208"/>
                  <a:pt x="92" y="208"/>
                </a:cubicBezTo>
                <a:cubicBezTo>
                  <a:pt x="95" y="202"/>
                  <a:pt x="95" y="202"/>
                  <a:pt x="95" y="202"/>
                </a:cubicBezTo>
                <a:cubicBezTo>
                  <a:pt x="99" y="200"/>
                  <a:pt x="99" y="200"/>
                  <a:pt x="99" y="200"/>
                </a:cubicBezTo>
                <a:cubicBezTo>
                  <a:pt x="100" y="197"/>
                  <a:pt x="100" y="197"/>
                  <a:pt x="100" y="197"/>
                </a:cubicBezTo>
                <a:cubicBezTo>
                  <a:pt x="95" y="199"/>
                  <a:pt x="95" y="199"/>
                  <a:pt x="95" y="199"/>
                </a:cubicBezTo>
                <a:cubicBezTo>
                  <a:pt x="90" y="207"/>
                  <a:pt x="90" y="207"/>
                  <a:pt x="90" y="207"/>
                </a:cubicBezTo>
                <a:cubicBezTo>
                  <a:pt x="85" y="200"/>
                  <a:pt x="85" y="200"/>
                  <a:pt x="85" y="200"/>
                </a:cubicBezTo>
                <a:cubicBezTo>
                  <a:pt x="89" y="187"/>
                  <a:pt x="89" y="187"/>
                  <a:pt x="89" y="187"/>
                </a:cubicBezTo>
                <a:cubicBezTo>
                  <a:pt x="89" y="184"/>
                  <a:pt x="89" y="184"/>
                  <a:pt x="89" y="184"/>
                </a:cubicBezTo>
                <a:cubicBezTo>
                  <a:pt x="86" y="181"/>
                  <a:pt x="86" y="181"/>
                  <a:pt x="86" y="181"/>
                </a:cubicBezTo>
                <a:cubicBezTo>
                  <a:pt x="88" y="185"/>
                  <a:pt x="88" y="185"/>
                  <a:pt x="88" y="185"/>
                </a:cubicBezTo>
                <a:cubicBezTo>
                  <a:pt x="85" y="189"/>
                  <a:pt x="85" y="189"/>
                  <a:pt x="85" y="189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6" y="207"/>
                  <a:pt x="86" y="207"/>
                  <a:pt x="86" y="207"/>
                </a:cubicBezTo>
                <a:cubicBezTo>
                  <a:pt x="85" y="214"/>
                  <a:pt x="85" y="214"/>
                  <a:pt x="85" y="214"/>
                </a:cubicBezTo>
                <a:cubicBezTo>
                  <a:pt x="82" y="216"/>
                  <a:pt x="82" y="216"/>
                  <a:pt x="82" y="216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6" y="211"/>
                  <a:pt x="76" y="211"/>
                  <a:pt x="76" y="211"/>
                </a:cubicBezTo>
                <a:cubicBezTo>
                  <a:pt x="72" y="213"/>
                  <a:pt x="72" y="213"/>
                  <a:pt x="72" y="213"/>
                </a:cubicBezTo>
                <a:cubicBezTo>
                  <a:pt x="71" y="219"/>
                  <a:pt x="71" y="219"/>
                  <a:pt x="71" y="219"/>
                </a:cubicBezTo>
                <a:cubicBezTo>
                  <a:pt x="66" y="219"/>
                  <a:pt x="66" y="219"/>
                  <a:pt x="66" y="219"/>
                </a:cubicBezTo>
                <a:cubicBezTo>
                  <a:pt x="64" y="215"/>
                  <a:pt x="64" y="215"/>
                  <a:pt x="64" y="215"/>
                </a:cubicBezTo>
                <a:cubicBezTo>
                  <a:pt x="61" y="207"/>
                  <a:pt x="61" y="207"/>
                  <a:pt x="61" y="207"/>
                </a:cubicBezTo>
                <a:cubicBezTo>
                  <a:pt x="58" y="209"/>
                  <a:pt x="58" y="209"/>
                  <a:pt x="58" y="209"/>
                </a:cubicBezTo>
                <a:cubicBezTo>
                  <a:pt x="56" y="196"/>
                  <a:pt x="56" y="196"/>
                  <a:pt x="56" y="196"/>
                </a:cubicBezTo>
                <a:cubicBezTo>
                  <a:pt x="54" y="190"/>
                  <a:pt x="54" y="190"/>
                  <a:pt x="54" y="190"/>
                </a:cubicBezTo>
                <a:cubicBezTo>
                  <a:pt x="54" y="179"/>
                  <a:pt x="54" y="179"/>
                  <a:pt x="54" y="179"/>
                </a:cubicBezTo>
                <a:cubicBezTo>
                  <a:pt x="42" y="164"/>
                  <a:pt x="42" y="164"/>
                  <a:pt x="42" y="164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80"/>
                  <a:pt x="10" y="80"/>
                  <a:pt x="10" y="80"/>
                </a:cubicBezTo>
                <a:cubicBezTo>
                  <a:pt x="17" y="78"/>
                  <a:pt x="17" y="78"/>
                  <a:pt x="17" y="78"/>
                </a:cubicBezTo>
                <a:cubicBezTo>
                  <a:pt x="21" y="68"/>
                  <a:pt x="21" y="68"/>
                  <a:pt x="21" y="68"/>
                </a:cubicBezTo>
                <a:cubicBezTo>
                  <a:pt x="26" y="64"/>
                  <a:pt x="26" y="64"/>
                  <a:pt x="26" y="64"/>
                </a:cubicBezTo>
                <a:cubicBezTo>
                  <a:pt x="31" y="66"/>
                  <a:pt x="31" y="66"/>
                  <a:pt x="31" y="66"/>
                </a:cubicBezTo>
                <a:cubicBezTo>
                  <a:pt x="36" y="62"/>
                  <a:pt x="36" y="62"/>
                  <a:pt x="36" y="62"/>
                </a:cubicBezTo>
                <a:cubicBezTo>
                  <a:pt x="34" y="52"/>
                  <a:pt x="34" y="52"/>
                  <a:pt x="34" y="52"/>
                </a:cubicBezTo>
                <a:cubicBezTo>
                  <a:pt x="36" y="47"/>
                  <a:pt x="36" y="47"/>
                  <a:pt x="36" y="47"/>
                </a:cubicBezTo>
                <a:cubicBezTo>
                  <a:pt x="26" y="46"/>
                  <a:pt x="26" y="46"/>
                  <a:pt x="26" y="46"/>
                </a:cubicBezTo>
                <a:cubicBezTo>
                  <a:pt x="19" y="49"/>
                  <a:pt x="19" y="49"/>
                  <a:pt x="19" y="49"/>
                </a:cubicBezTo>
                <a:cubicBezTo>
                  <a:pt x="0" y="43"/>
                  <a:pt x="0" y="43"/>
                  <a:pt x="0" y="43"/>
                </a:cubicBezTo>
                <a:cubicBezTo>
                  <a:pt x="1" y="34"/>
                  <a:pt x="1" y="34"/>
                  <a:pt x="1" y="34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15"/>
                  <a:pt x="13" y="15"/>
                  <a:pt x="13" y="15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6"/>
                  <a:pt x="8" y="6"/>
                  <a:pt x="8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5"/>
                  <a:pt x="17" y="5"/>
                  <a:pt x="17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5"/>
                  <a:pt x="22" y="15"/>
                  <a:pt x="22" y="15"/>
                </a:cubicBezTo>
                <a:cubicBezTo>
                  <a:pt x="28" y="22"/>
                  <a:pt x="28" y="22"/>
                  <a:pt x="28" y="22"/>
                </a:cubicBezTo>
                <a:cubicBezTo>
                  <a:pt x="36" y="23"/>
                  <a:pt x="36" y="23"/>
                  <a:pt x="36" y="23"/>
                </a:cubicBezTo>
                <a:cubicBezTo>
                  <a:pt x="40" y="21"/>
                  <a:pt x="40" y="21"/>
                  <a:pt x="40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6" y="13"/>
                  <a:pt x="36" y="13"/>
                  <a:pt x="36" y="13"/>
                </a:cubicBezTo>
                <a:cubicBezTo>
                  <a:pt x="39" y="14"/>
                  <a:pt x="39" y="14"/>
                  <a:pt x="39" y="14"/>
                </a:cubicBezTo>
                <a:cubicBezTo>
                  <a:pt x="45" y="18"/>
                  <a:pt x="45" y="18"/>
                  <a:pt x="45" y="18"/>
                </a:cubicBezTo>
                <a:cubicBezTo>
                  <a:pt x="49" y="22"/>
                  <a:pt x="49" y="22"/>
                  <a:pt x="49" y="22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2"/>
                  <a:pt x="57" y="22"/>
                  <a:pt x="57" y="22"/>
                </a:cubicBezTo>
                <a:cubicBezTo>
                  <a:pt x="61" y="21"/>
                  <a:pt x="61" y="21"/>
                  <a:pt x="61" y="21"/>
                </a:cubicBezTo>
                <a:cubicBezTo>
                  <a:pt x="66" y="31"/>
                  <a:pt x="66" y="31"/>
                  <a:pt x="66" y="31"/>
                </a:cubicBezTo>
                <a:cubicBezTo>
                  <a:pt x="68" y="40"/>
                  <a:pt x="68" y="40"/>
                  <a:pt x="68" y="40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2" y="59"/>
                  <a:pt x="72" y="59"/>
                </a:cubicBezTo>
                <a:cubicBezTo>
                  <a:pt x="79" y="62"/>
                  <a:pt x="79" y="62"/>
                  <a:pt x="79" y="62"/>
                </a:cubicBezTo>
                <a:cubicBezTo>
                  <a:pt x="87" y="61"/>
                  <a:pt x="87" y="61"/>
                  <a:pt x="87" y="61"/>
                </a:cubicBezTo>
                <a:cubicBezTo>
                  <a:pt x="95" y="65"/>
                  <a:pt x="95" y="65"/>
                  <a:pt x="95" y="65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66" y="72"/>
                  <a:pt x="166" y="72"/>
                  <a:pt x="166" y="72"/>
                </a:cubicBezTo>
                <a:cubicBezTo>
                  <a:pt x="170" y="73"/>
                  <a:pt x="170" y="73"/>
                  <a:pt x="170" y="73"/>
                </a:cubicBezTo>
                <a:cubicBezTo>
                  <a:pt x="166" y="82"/>
                  <a:pt x="166" y="82"/>
                  <a:pt x="166" y="82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37" y="117"/>
                  <a:pt x="137" y="117"/>
                  <a:pt x="137" y="117"/>
                </a:cubicBezTo>
                <a:cubicBezTo>
                  <a:pt x="136" y="122"/>
                  <a:pt x="136" y="122"/>
                  <a:pt x="136" y="122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2" y="148"/>
                  <a:pt x="142" y="148"/>
                  <a:pt x="142" y="148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63" y="140"/>
                  <a:pt x="163" y="140"/>
                  <a:pt x="163" y="140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9" y="136"/>
                  <a:pt x="169" y="136"/>
                  <a:pt x="169" y="136"/>
                </a:cubicBezTo>
                <a:cubicBezTo>
                  <a:pt x="176" y="136"/>
                  <a:pt x="176" y="136"/>
                  <a:pt x="176" y="136"/>
                </a:cubicBezTo>
                <a:cubicBezTo>
                  <a:pt x="177" y="140"/>
                  <a:pt x="177" y="140"/>
                  <a:pt x="177" y="140"/>
                </a:cubicBezTo>
                <a:cubicBezTo>
                  <a:pt x="181" y="145"/>
                  <a:pt x="181" y="145"/>
                  <a:pt x="181" y="145"/>
                </a:cubicBezTo>
                <a:cubicBezTo>
                  <a:pt x="183" y="156"/>
                  <a:pt x="183" y="156"/>
                  <a:pt x="183" y="156"/>
                </a:cubicBezTo>
                <a:cubicBezTo>
                  <a:pt x="183" y="164"/>
                  <a:pt x="183" y="164"/>
                  <a:pt x="183" y="164"/>
                </a:cubicBezTo>
                <a:cubicBezTo>
                  <a:pt x="186" y="170"/>
                  <a:pt x="186" y="170"/>
                  <a:pt x="186" y="170"/>
                </a:cubicBezTo>
                <a:cubicBezTo>
                  <a:pt x="189" y="186"/>
                  <a:pt x="189" y="186"/>
                  <a:pt x="189" y="186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4" y="202"/>
                  <a:pt x="194" y="202"/>
                  <a:pt x="194" y="202"/>
                </a:cubicBezTo>
                <a:cubicBezTo>
                  <a:pt x="196" y="205"/>
                  <a:pt x="196" y="205"/>
                  <a:pt x="196" y="205"/>
                </a:cubicBezTo>
                <a:cubicBezTo>
                  <a:pt x="196" y="209"/>
                  <a:pt x="196" y="209"/>
                  <a:pt x="196" y="209"/>
                </a:cubicBezTo>
                <a:cubicBezTo>
                  <a:pt x="198" y="212"/>
                  <a:pt x="198" y="212"/>
                  <a:pt x="198" y="212"/>
                </a:cubicBezTo>
                <a:cubicBezTo>
                  <a:pt x="200" y="214"/>
                  <a:pt x="200" y="214"/>
                  <a:pt x="200" y="214"/>
                </a:cubicBezTo>
                <a:close/>
                <a:moveTo>
                  <a:pt x="147" y="182"/>
                </a:moveTo>
                <a:cubicBezTo>
                  <a:pt x="144" y="180"/>
                  <a:pt x="144" y="180"/>
                  <a:pt x="144" y="180"/>
                </a:cubicBezTo>
                <a:cubicBezTo>
                  <a:pt x="141" y="182"/>
                  <a:pt x="141" y="182"/>
                  <a:pt x="141" y="182"/>
                </a:cubicBezTo>
                <a:cubicBezTo>
                  <a:pt x="142" y="190"/>
                  <a:pt x="142" y="190"/>
                  <a:pt x="142" y="190"/>
                </a:cubicBezTo>
                <a:cubicBezTo>
                  <a:pt x="146" y="188"/>
                  <a:pt x="146" y="188"/>
                  <a:pt x="146" y="188"/>
                </a:cubicBezTo>
                <a:cubicBezTo>
                  <a:pt x="147" y="182"/>
                  <a:pt x="147" y="182"/>
                  <a:pt x="147" y="182"/>
                </a:cubicBezTo>
                <a:close/>
                <a:moveTo>
                  <a:pt x="127" y="180"/>
                </a:moveTo>
                <a:cubicBezTo>
                  <a:pt x="131" y="188"/>
                  <a:pt x="131" y="188"/>
                  <a:pt x="131" y="188"/>
                </a:cubicBezTo>
                <a:cubicBezTo>
                  <a:pt x="130" y="195"/>
                  <a:pt x="130" y="195"/>
                  <a:pt x="130" y="195"/>
                </a:cubicBezTo>
                <a:cubicBezTo>
                  <a:pt x="133" y="200"/>
                  <a:pt x="133" y="200"/>
                  <a:pt x="133" y="200"/>
                </a:cubicBezTo>
                <a:cubicBezTo>
                  <a:pt x="138" y="190"/>
                  <a:pt x="138" y="190"/>
                  <a:pt x="138" y="190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27" y="177"/>
                  <a:pt x="127" y="177"/>
                  <a:pt x="127" y="177"/>
                </a:cubicBezTo>
                <a:cubicBezTo>
                  <a:pt x="127" y="177"/>
                  <a:pt x="127" y="180"/>
                  <a:pt x="127" y="180"/>
                </a:cubicBezTo>
                <a:close/>
                <a:moveTo>
                  <a:pt x="119" y="175"/>
                </a:moveTo>
                <a:cubicBezTo>
                  <a:pt x="112" y="178"/>
                  <a:pt x="112" y="178"/>
                  <a:pt x="112" y="178"/>
                </a:cubicBezTo>
                <a:cubicBezTo>
                  <a:pt x="112" y="181"/>
                  <a:pt x="112" y="181"/>
                  <a:pt x="112" y="181"/>
                </a:cubicBezTo>
                <a:cubicBezTo>
                  <a:pt x="117" y="193"/>
                  <a:pt x="117" y="193"/>
                  <a:pt x="117" y="193"/>
                </a:cubicBezTo>
                <a:cubicBezTo>
                  <a:pt x="124" y="193"/>
                  <a:pt x="124" y="193"/>
                  <a:pt x="124" y="193"/>
                </a:cubicBezTo>
                <a:cubicBezTo>
                  <a:pt x="124" y="181"/>
                  <a:pt x="124" y="181"/>
                  <a:pt x="124" y="181"/>
                </a:cubicBezTo>
                <a:lnTo>
                  <a:pt x="119" y="175"/>
                </a:lnTo>
                <a:close/>
              </a:path>
            </a:pathLst>
          </a:custGeom>
          <a:solidFill>
            <a:srgbClr val="EEE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0" name="Freeform 48"/>
          <p:cNvSpPr>
            <a:spLocks/>
          </p:cNvSpPr>
          <p:nvPr/>
        </p:nvSpPr>
        <p:spPr bwMode="auto">
          <a:xfrm>
            <a:off x="1416207" y="1607470"/>
            <a:ext cx="4289363" cy="4698932"/>
          </a:xfrm>
          <a:custGeom>
            <a:avLst/>
            <a:gdLst>
              <a:gd name="T0" fmla="*/ 1293813 w 1351"/>
              <a:gd name="T1" fmla="*/ 2266950 h 1480"/>
              <a:gd name="T2" fmla="*/ 1458913 w 1351"/>
              <a:gd name="T3" fmla="*/ 2227263 h 1480"/>
              <a:gd name="T4" fmla="*/ 1552575 w 1351"/>
              <a:gd name="T5" fmla="*/ 2203450 h 1480"/>
              <a:gd name="T6" fmla="*/ 1620838 w 1351"/>
              <a:gd name="T7" fmla="*/ 2176463 h 1480"/>
              <a:gd name="T8" fmla="*/ 1568450 w 1351"/>
              <a:gd name="T9" fmla="*/ 1995488 h 1480"/>
              <a:gd name="T10" fmla="*/ 1462088 w 1351"/>
              <a:gd name="T11" fmla="*/ 1892300 h 1480"/>
              <a:gd name="T12" fmla="*/ 1395413 w 1351"/>
              <a:gd name="T13" fmla="*/ 1812925 h 1480"/>
              <a:gd name="T14" fmla="*/ 1355725 w 1351"/>
              <a:gd name="T15" fmla="*/ 1703388 h 1480"/>
              <a:gd name="T16" fmla="*/ 1458913 w 1351"/>
              <a:gd name="T17" fmla="*/ 1592263 h 1480"/>
              <a:gd name="T18" fmla="*/ 1538288 w 1351"/>
              <a:gd name="T19" fmla="*/ 1628775 h 1480"/>
              <a:gd name="T20" fmla="*/ 1754188 w 1351"/>
              <a:gd name="T21" fmla="*/ 1450975 h 1480"/>
              <a:gd name="T22" fmla="*/ 1884363 w 1351"/>
              <a:gd name="T23" fmla="*/ 1270000 h 1480"/>
              <a:gd name="T24" fmla="*/ 1931988 w 1351"/>
              <a:gd name="T25" fmla="*/ 1162050 h 1480"/>
              <a:gd name="T26" fmla="*/ 2009775 w 1351"/>
              <a:gd name="T27" fmla="*/ 981075 h 1480"/>
              <a:gd name="T28" fmla="*/ 2065338 w 1351"/>
              <a:gd name="T29" fmla="*/ 855663 h 1480"/>
              <a:gd name="T30" fmla="*/ 2139950 w 1351"/>
              <a:gd name="T31" fmla="*/ 773113 h 1480"/>
              <a:gd name="T32" fmla="*/ 1998663 w 1351"/>
              <a:gd name="T33" fmla="*/ 725488 h 1480"/>
              <a:gd name="T34" fmla="*/ 1825625 w 1351"/>
              <a:gd name="T35" fmla="*/ 595313 h 1480"/>
              <a:gd name="T36" fmla="*/ 1797050 w 1351"/>
              <a:gd name="T37" fmla="*/ 385763 h 1480"/>
              <a:gd name="T38" fmla="*/ 1797050 w 1351"/>
              <a:gd name="T39" fmla="*/ 276225 h 1480"/>
              <a:gd name="T40" fmla="*/ 1674813 w 1351"/>
              <a:gd name="T41" fmla="*/ 149225 h 1480"/>
              <a:gd name="T42" fmla="*/ 1592263 w 1351"/>
              <a:gd name="T43" fmla="*/ 85725 h 1480"/>
              <a:gd name="T44" fmla="*/ 1576388 w 1351"/>
              <a:gd name="T45" fmla="*/ 0 h 1480"/>
              <a:gd name="T46" fmla="*/ 1423988 w 1351"/>
              <a:gd name="T47" fmla="*/ 98425 h 1480"/>
              <a:gd name="T48" fmla="*/ 1392238 w 1351"/>
              <a:gd name="T49" fmla="*/ 385763 h 1480"/>
              <a:gd name="T50" fmla="*/ 1331913 w 1351"/>
              <a:gd name="T51" fmla="*/ 523875 h 1480"/>
              <a:gd name="T52" fmla="*/ 1289050 w 1351"/>
              <a:gd name="T53" fmla="*/ 582613 h 1480"/>
              <a:gd name="T54" fmla="*/ 1230313 w 1351"/>
              <a:gd name="T55" fmla="*/ 673100 h 1480"/>
              <a:gd name="T56" fmla="*/ 1198563 w 1351"/>
              <a:gd name="T57" fmla="*/ 808038 h 1480"/>
              <a:gd name="T58" fmla="*/ 1139825 w 1351"/>
              <a:gd name="T59" fmla="*/ 898525 h 1480"/>
              <a:gd name="T60" fmla="*/ 1065213 w 1351"/>
              <a:gd name="T61" fmla="*/ 906463 h 1480"/>
              <a:gd name="T62" fmla="*/ 985838 w 1351"/>
              <a:gd name="T63" fmla="*/ 981075 h 1480"/>
              <a:gd name="T64" fmla="*/ 855663 w 1351"/>
              <a:gd name="T65" fmla="*/ 1025525 h 1480"/>
              <a:gd name="T66" fmla="*/ 788988 w 1351"/>
              <a:gd name="T67" fmla="*/ 1108075 h 1480"/>
              <a:gd name="T68" fmla="*/ 812800 w 1351"/>
              <a:gd name="T69" fmla="*/ 1262063 h 1480"/>
              <a:gd name="T70" fmla="*/ 642938 w 1351"/>
              <a:gd name="T71" fmla="*/ 1320800 h 1480"/>
              <a:gd name="T72" fmla="*/ 438150 w 1351"/>
              <a:gd name="T73" fmla="*/ 1352550 h 1480"/>
              <a:gd name="T74" fmla="*/ 0 w 1351"/>
              <a:gd name="T75" fmla="*/ 1312863 h 1480"/>
              <a:gd name="T76" fmla="*/ 174625 w 1351"/>
              <a:gd name="T77" fmla="*/ 1517650 h 1480"/>
              <a:gd name="T78" fmla="*/ 273050 w 1351"/>
              <a:gd name="T79" fmla="*/ 1565275 h 1480"/>
              <a:gd name="T80" fmla="*/ 327025 w 1351"/>
              <a:gd name="T81" fmla="*/ 1698625 h 1480"/>
              <a:gd name="T82" fmla="*/ 419100 w 1351"/>
              <a:gd name="T83" fmla="*/ 1809750 h 1480"/>
              <a:gd name="T84" fmla="*/ 268288 w 1351"/>
              <a:gd name="T85" fmla="*/ 1857375 h 1480"/>
              <a:gd name="T86" fmla="*/ 190500 w 1351"/>
              <a:gd name="T87" fmla="*/ 1963738 h 1480"/>
              <a:gd name="T88" fmla="*/ 217488 w 1351"/>
              <a:gd name="T89" fmla="*/ 2081213 h 1480"/>
              <a:gd name="T90" fmla="*/ 307975 w 1351"/>
              <a:gd name="T91" fmla="*/ 2078038 h 1480"/>
              <a:gd name="T92" fmla="*/ 379413 w 1351"/>
              <a:gd name="T93" fmla="*/ 2073275 h 1480"/>
              <a:gd name="T94" fmla="*/ 454025 w 1351"/>
              <a:gd name="T95" fmla="*/ 2073275 h 1480"/>
              <a:gd name="T96" fmla="*/ 525463 w 1351"/>
              <a:gd name="T97" fmla="*/ 2057400 h 1480"/>
              <a:gd name="T98" fmla="*/ 576263 w 1351"/>
              <a:gd name="T99" fmla="*/ 2065338 h 1480"/>
              <a:gd name="T100" fmla="*/ 698500 w 1351"/>
              <a:gd name="T101" fmla="*/ 2049463 h 1480"/>
              <a:gd name="T102" fmla="*/ 773113 w 1351"/>
              <a:gd name="T103" fmla="*/ 2030413 h 1480"/>
              <a:gd name="T104" fmla="*/ 911225 w 1351"/>
              <a:gd name="T105" fmla="*/ 2030413 h 1480"/>
              <a:gd name="T106" fmla="*/ 958850 w 1351"/>
              <a:gd name="T107" fmla="*/ 2120900 h 1480"/>
              <a:gd name="T108" fmla="*/ 1020763 w 1351"/>
              <a:gd name="T109" fmla="*/ 2112963 h 1480"/>
              <a:gd name="T110" fmla="*/ 1068388 w 1351"/>
              <a:gd name="T111" fmla="*/ 2243138 h 1480"/>
              <a:gd name="T112" fmla="*/ 1076325 w 1351"/>
              <a:gd name="T113" fmla="*/ 2274888 h 1480"/>
              <a:gd name="T114" fmla="*/ 1214438 w 1351"/>
              <a:gd name="T115" fmla="*/ 2333625 h 14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51" h="1480">
                <a:moveTo>
                  <a:pt x="780" y="1470"/>
                </a:moveTo>
                <a:lnTo>
                  <a:pt x="780" y="1445"/>
                </a:lnTo>
                <a:lnTo>
                  <a:pt x="800" y="1433"/>
                </a:lnTo>
                <a:lnTo>
                  <a:pt x="815" y="1428"/>
                </a:lnTo>
                <a:lnTo>
                  <a:pt x="822" y="1406"/>
                </a:lnTo>
                <a:lnTo>
                  <a:pt x="837" y="1408"/>
                </a:lnTo>
                <a:lnTo>
                  <a:pt x="852" y="1401"/>
                </a:lnTo>
                <a:lnTo>
                  <a:pt x="919" y="1403"/>
                </a:lnTo>
                <a:lnTo>
                  <a:pt x="956" y="1388"/>
                </a:lnTo>
                <a:lnTo>
                  <a:pt x="964" y="1381"/>
                </a:lnTo>
                <a:lnTo>
                  <a:pt x="986" y="1373"/>
                </a:lnTo>
                <a:lnTo>
                  <a:pt x="978" y="1388"/>
                </a:lnTo>
                <a:lnTo>
                  <a:pt x="988" y="1398"/>
                </a:lnTo>
                <a:lnTo>
                  <a:pt x="1011" y="1386"/>
                </a:lnTo>
                <a:lnTo>
                  <a:pt x="1028" y="1381"/>
                </a:lnTo>
                <a:lnTo>
                  <a:pt x="1021" y="1371"/>
                </a:lnTo>
                <a:lnTo>
                  <a:pt x="1023" y="1356"/>
                </a:lnTo>
                <a:lnTo>
                  <a:pt x="1001" y="1296"/>
                </a:lnTo>
                <a:lnTo>
                  <a:pt x="983" y="1269"/>
                </a:lnTo>
                <a:lnTo>
                  <a:pt x="988" y="1257"/>
                </a:lnTo>
                <a:lnTo>
                  <a:pt x="973" y="1247"/>
                </a:lnTo>
                <a:lnTo>
                  <a:pt x="956" y="1247"/>
                </a:lnTo>
                <a:lnTo>
                  <a:pt x="924" y="1227"/>
                </a:lnTo>
                <a:lnTo>
                  <a:pt x="921" y="1192"/>
                </a:lnTo>
                <a:lnTo>
                  <a:pt x="921" y="1167"/>
                </a:lnTo>
                <a:lnTo>
                  <a:pt x="906" y="1137"/>
                </a:lnTo>
                <a:lnTo>
                  <a:pt x="889" y="1137"/>
                </a:lnTo>
                <a:lnTo>
                  <a:pt x="879" y="1142"/>
                </a:lnTo>
                <a:lnTo>
                  <a:pt x="857" y="1135"/>
                </a:lnTo>
                <a:lnTo>
                  <a:pt x="839" y="1135"/>
                </a:lnTo>
                <a:lnTo>
                  <a:pt x="839" y="1110"/>
                </a:lnTo>
                <a:lnTo>
                  <a:pt x="854" y="1073"/>
                </a:lnTo>
                <a:lnTo>
                  <a:pt x="869" y="1068"/>
                </a:lnTo>
                <a:lnTo>
                  <a:pt x="897" y="1031"/>
                </a:lnTo>
                <a:lnTo>
                  <a:pt x="899" y="1013"/>
                </a:lnTo>
                <a:lnTo>
                  <a:pt x="919" y="1003"/>
                </a:lnTo>
                <a:lnTo>
                  <a:pt x="931" y="996"/>
                </a:lnTo>
                <a:lnTo>
                  <a:pt x="951" y="1003"/>
                </a:lnTo>
                <a:lnTo>
                  <a:pt x="956" y="1023"/>
                </a:lnTo>
                <a:lnTo>
                  <a:pt x="969" y="1026"/>
                </a:lnTo>
                <a:lnTo>
                  <a:pt x="1006" y="1008"/>
                </a:lnTo>
                <a:lnTo>
                  <a:pt x="1058" y="1003"/>
                </a:lnTo>
                <a:lnTo>
                  <a:pt x="1088" y="971"/>
                </a:lnTo>
                <a:lnTo>
                  <a:pt x="1105" y="914"/>
                </a:lnTo>
                <a:lnTo>
                  <a:pt x="1150" y="881"/>
                </a:lnTo>
                <a:lnTo>
                  <a:pt x="1162" y="862"/>
                </a:lnTo>
                <a:lnTo>
                  <a:pt x="1167" y="829"/>
                </a:lnTo>
                <a:lnTo>
                  <a:pt x="1187" y="800"/>
                </a:lnTo>
                <a:lnTo>
                  <a:pt x="1219" y="782"/>
                </a:lnTo>
                <a:lnTo>
                  <a:pt x="1229" y="760"/>
                </a:lnTo>
                <a:lnTo>
                  <a:pt x="1229" y="742"/>
                </a:lnTo>
                <a:lnTo>
                  <a:pt x="1217" y="732"/>
                </a:lnTo>
                <a:lnTo>
                  <a:pt x="1244" y="700"/>
                </a:lnTo>
                <a:lnTo>
                  <a:pt x="1259" y="688"/>
                </a:lnTo>
                <a:lnTo>
                  <a:pt x="1261" y="665"/>
                </a:lnTo>
                <a:lnTo>
                  <a:pt x="1266" y="618"/>
                </a:lnTo>
                <a:lnTo>
                  <a:pt x="1256" y="581"/>
                </a:lnTo>
                <a:lnTo>
                  <a:pt x="1252" y="573"/>
                </a:lnTo>
                <a:lnTo>
                  <a:pt x="1284" y="544"/>
                </a:lnTo>
                <a:lnTo>
                  <a:pt x="1301" y="539"/>
                </a:lnTo>
                <a:lnTo>
                  <a:pt x="1319" y="526"/>
                </a:lnTo>
                <a:lnTo>
                  <a:pt x="1331" y="529"/>
                </a:lnTo>
                <a:lnTo>
                  <a:pt x="1351" y="506"/>
                </a:lnTo>
                <a:lnTo>
                  <a:pt x="1348" y="487"/>
                </a:lnTo>
                <a:lnTo>
                  <a:pt x="1323" y="479"/>
                </a:lnTo>
                <a:lnTo>
                  <a:pt x="1299" y="489"/>
                </a:lnTo>
                <a:lnTo>
                  <a:pt x="1271" y="482"/>
                </a:lnTo>
                <a:lnTo>
                  <a:pt x="1259" y="457"/>
                </a:lnTo>
                <a:lnTo>
                  <a:pt x="1224" y="444"/>
                </a:lnTo>
                <a:lnTo>
                  <a:pt x="1189" y="434"/>
                </a:lnTo>
                <a:lnTo>
                  <a:pt x="1155" y="405"/>
                </a:lnTo>
                <a:lnTo>
                  <a:pt x="1150" y="375"/>
                </a:lnTo>
                <a:lnTo>
                  <a:pt x="1132" y="310"/>
                </a:lnTo>
                <a:lnTo>
                  <a:pt x="1115" y="280"/>
                </a:lnTo>
                <a:lnTo>
                  <a:pt x="1115" y="251"/>
                </a:lnTo>
                <a:lnTo>
                  <a:pt x="1132" y="243"/>
                </a:lnTo>
                <a:lnTo>
                  <a:pt x="1135" y="223"/>
                </a:lnTo>
                <a:lnTo>
                  <a:pt x="1162" y="206"/>
                </a:lnTo>
                <a:lnTo>
                  <a:pt x="1160" y="184"/>
                </a:lnTo>
                <a:lnTo>
                  <a:pt x="1132" y="174"/>
                </a:lnTo>
                <a:lnTo>
                  <a:pt x="1127" y="156"/>
                </a:lnTo>
                <a:lnTo>
                  <a:pt x="1103" y="139"/>
                </a:lnTo>
                <a:lnTo>
                  <a:pt x="1075" y="116"/>
                </a:lnTo>
                <a:lnTo>
                  <a:pt x="1055" y="94"/>
                </a:lnTo>
                <a:lnTo>
                  <a:pt x="1036" y="99"/>
                </a:lnTo>
                <a:lnTo>
                  <a:pt x="1023" y="107"/>
                </a:lnTo>
                <a:lnTo>
                  <a:pt x="1008" y="92"/>
                </a:lnTo>
                <a:lnTo>
                  <a:pt x="1003" y="54"/>
                </a:lnTo>
                <a:lnTo>
                  <a:pt x="1050" y="22"/>
                </a:lnTo>
                <a:lnTo>
                  <a:pt x="1043" y="7"/>
                </a:lnTo>
                <a:lnTo>
                  <a:pt x="1016" y="12"/>
                </a:lnTo>
                <a:lnTo>
                  <a:pt x="993" y="0"/>
                </a:lnTo>
                <a:lnTo>
                  <a:pt x="961" y="17"/>
                </a:lnTo>
                <a:lnTo>
                  <a:pt x="939" y="37"/>
                </a:lnTo>
                <a:lnTo>
                  <a:pt x="911" y="37"/>
                </a:lnTo>
                <a:lnTo>
                  <a:pt x="897" y="62"/>
                </a:lnTo>
                <a:lnTo>
                  <a:pt x="879" y="79"/>
                </a:lnTo>
                <a:lnTo>
                  <a:pt x="919" y="141"/>
                </a:lnTo>
                <a:lnTo>
                  <a:pt x="924" y="181"/>
                </a:lnTo>
                <a:lnTo>
                  <a:pt x="877" y="243"/>
                </a:lnTo>
                <a:lnTo>
                  <a:pt x="901" y="265"/>
                </a:lnTo>
                <a:lnTo>
                  <a:pt x="901" y="290"/>
                </a:lnTo>
                <a:lnTo>
                  <a:pt x="874" y="330"/>
                </a:lnTo>
                <a:lnTo>
                  <a:pt x="839" y="330"/>
                </a:lnTo>
                <a:lnTo>
                  <a:pt x="805" y="315"/>
                </a:lnTo>
                <a:lnTo>
                  <a:pt x="780" y="330"/>
                </a:lnTo>
                <a:lnTo>
                  <a:pt x="792" y="355"/>
                </a:lnTo>
                <a:lnTo>
                  <a:pt x="812" y="367"/>
                </a:lnTo>
                <a:lnTo>
                  <a:pt x="822" y="392"/>
                </a:lnTo>
                <a:lnTo>
                  <a:pt x="820" y="410"/>
                </a:lnTo>
                <a:lnTo>
                  <a:pt x="795" y="422"/>
                </a:lnTo>
                <a:lnTo>
                  <a:pt x="775" y="424"/>
                </a:lnTo>
                <a:lnTo>
                  <a:pt x="767" y="439"/>
                </a:lnTo>
                <a:lnTo>
                  <a:pt x="765" y="472"/>
                </a:lnTo>
                <a:lnTo>
                  <a:pt x="758" y="494"/>
                </a:lnTo>
                <a:lnTo>
                  <a:pt x="755" y="509"/>
                </a:lnTo>
                <a:lnTo>
                  <a:pt x="750" y="516"/>
                </a:lnTo>
                <a:lnTo>
                  <a:pt x="758" y="559"/>
                </a:lnTo>
                <a:lnTo>
                  <a:pt x="735" y="591"/>
                </a:lnTo>
                <a:lnTo>
                  <a:pt x="718" y="566"/>
                </a:lnTo>
                <a:lnTo>
                  <a:pt x="705" y="566"/>
                </a:lnTo>
                <a:lnTo>
                  <a:pt x="705" y="581"/>
                </a:lnTo>
                <a:lnTo>
                  <a:pt x="681" y="578"/>
                </a:lnTo>
                <a:lnTo>
                  <a:pt x="671" y="571"/>
                </a:lnTo>
                <a:lnTo>
                  <a:pt x="646" y="573"/>
                </a:lnTo>
                <a:lnTo>
                  <a:pt x="641" y="586"/>
                </a:lnTo>
                <a:lnTo>
                  <a:pt x="604" y="613"/>
                </a:lnTo>
                <a:lnTo>
                  <a:pt x="621" y="618"/>
                </a:lnTo>
                <a:lnTo>
                  <a:pt x="609" y="633"/>
                </a:lnTo>
                <a:lnTo>
                  <a:pt x="574" y="648"/>
                </a:lnTo>
                <a:lnTo>
                  <a:pt x="561" y="641"/>
                </a:lnTo>
                <a:lnTo>
                  <a:pt x="539" y="646"/>
                </a:lnTo>
                <a:lnTo>
                  <a:pt x="532" y="660"/>
                </a:lnTo>
                <a:lnTo>
                  <a:pt x="527" y="675"/>
                </a:lnTo>
                <a:lnTo>
                  <a:pt x="509" y="683"/>
                </a:lnTo>
                <a:lnTo>
                  <a:pt x="497" y="698"/>
                </a:lnTo>
                <a:lnTo>
                  <a:pt x="499" y="725"/>
                </a:lnTo>
                <a:lnTo>
                  <a:pt x="504" y="755"/>
                </a:lnTo>
                <a:lnTo>
                  <a:pt x="504" y="777"/>
                </a:lnTo>
                <a:lnTo>
                  <a:pt x="512" y="795"/>
                </a:lnTo>
                <a:lnTo>
                  <a:pt x="507" y="812"/>
                </a:lnTo>
                <a:lnTo>
                  <a:pt x="470" y="829"/>
                </a:lnTo>
                <a:lnTo>
                  <a:pt x="435" y="829"/>
                </a:lnTo>
                <a:lnTo>
                  <a:pt x="405" y="832"/>
                </a:lnTo>
                <a:lnTo>
                  <a:pt x="353" y="834"/>
                </a:lnTo>
                <a:lnTo>
                  <a:pt x="318" y="844"/>
                </a:lnTo>
                <a:lnTo>
                  <a:pt x="308" y="854"/>
                </a:lnTo>
                <a:lnTo>
                  <a:pt x="276" y="852"/>
                </a:lnTo>
                <a:lnTo>
                  <a:pt x="244" y="862"/>
                </a:lnTo>
                <a:lnTo>
                  <a:pt x="132" y="864"/>
                </a:lnTo>
                <a:lnTo>
                  <a:pt x="0" y="827"/>
                </a:lnTo>
                <a:lnTo>
                  <a:pt x="50" y="894"/>
                </a:lnTo>
                <a:lnTo>
                  <a:pt x="60" y="916"/>
                </a:lnTo>
                <a:lnTo>
                  <a:pt x="87" y="944"/>
                </a:lnTo>
                <a:lnTo>
                  <a:pt x="110" y="956"/>
                </a:lnTo>
                <a:lnTo>
                  <a:pt x="120" y="966"/>
                </a:lnTo>
                <a:lnTo>
                  <a:pt x="152" y="968"/>
                </a:lnTo>
                <a:lnTo>
                  <a:pt x="169" y="976"/>
                </a:lnTo>
                <a:lnTo>
                  <a:pt x="172" y="986"/>
                </a:lnTo>
                <a:lnTo>
                  <a:pt x="199" y="988"/>
                </a:lnTo>
                <a:lnTo>
                  <a:pt x="199" y="1021"/>
                </a:lnTo>
                <a:lnTo>
                  <a:pt x="206" y="1043"/>
                </a:lnTo>
                <a:lnTo>
                  <a:pt x="206" y="1070"/>
                </a:lnTo>
                <a:lnTo>
                  <a:pt x="211" y="1088"/>
                </a:lnTo>
                <a:lnTo>
                  <a:pt x="236" y="1088"/>
                </a:lnTo>
                <a:lnTo>
                  <a:pt x="261" y="1103"/>
                </a:lnTo>
                <a:lnTo>
                  <a:pt x="264" y="1140"/>
                </a:lnTo>
                <a:lnTo>
                  <a:pt x="251" y="1155"/>
                </a:lnTo>
                <a:lnTo>
                  <a:pt x="224" y="1145"/>
                </a:lnTo>
                <a:lnTo>
                  <a:pt x="179" y="1157"/>
                </a:lnTo>
                <a:lnTo>
                  <a:pt x="169" y="1170"/>
                </a:lnTo>
                <a:lnTo>
                  <a:pt x="139" y="1180"/>
                </a:lnTo>
                <a:lnTo>
                  <a:pt x="129" y="1199"/>
                </a:lnTo>
                <a:lnTo>
                  <a:pt x="134" y="1217"/>
                </a:lnTo>
                <a:lnTo>
                  <a:pt x="120" y="1237"/>
                </a:lnTo>
                <a:lnTo>
                  <a:pt x="129" y="1259"/>
                </a:lnTo>
                <a:lnTo>
                  <a:pt x="125" y="1294"/>
                </a:lnTo>
                <a:lnTo>
                  <a:pt x="125" y="1311"/>
                </a:lnTo>
                <a:lnTo>
                  <a:pt x="137" y="1311"/>
                </a:lnTo>
                <a:lnTo>
                  <a:pt x="134" y="1324"/>
                </a:lnTo>
                <a:lnTo>
                  <a:pt x="144" y="1329"/>
                </a:lnTo>
                <a:lnTo>
                  <a:pt x="172" y="1311"/>
                </a:lnTo>
                <a:lnTo>
                  <a:pt x="194" y="1309"/>
                </a:lnTo>
                <a:lnTo>
                  <a:pt x="197" y="1319"/>
                </a:lnTo>
                <a:lnTo>
                  <a:pt x="204" y="1316"/>
                </a:lnTo>
                <a:lnTo>
                  <a:pt x="216" y="1304"/>
                </a:lnTo>
                <a:lnTo>
                  <a:pt x="239" y="1306"/>
                </a:lnTo>
                <a:lnTo>
                  <a:pt x="249" y="1309"/>
                </a:lnTo>
                <a:lnTo>
                  <a:pt x="264" y="1304"/>
                </a:lnTo>
                <a:lnTo>
                  <a:pt x="276" y="1306"/>
                </a:lnTo>
                <a:lnTo>
                  <a:pt x="286" y="1306"/>
                </a:lnTo>
                <a:lnTo>
                  <a:pt x="288" y="1294"/>
                </a:lnTo>
                <a:lnTo>
                  <a:pt x="298" y="1284"/>
                </a:lnTo>
                <a:lnTo>
                  <a:pt x="316" y="1296"/>
                </a:lnTo>
                <a:lnTo>
                  <a:pt x="331" y="1296"/>
                </a:lnTo>
                <a:lnTo>
                  <a:pt x="331" y="1289"/>
                </a:lnTo>
                <a:lnTo>
                  <a:pt x="343" y="1291"/>
                </a:lnTo>
                <a:lnTo>
                  <a:pt x="348" y="1301"/>
                </a:lnTo>
                <a:lnTo>
                  <a:pt x="363" y="1301"/>
                </a:lnTo>
                <a:lnTo>
                  <a:pt x="375" y="1311"/>
                </a:lnTo>
                <a:lnTo>
                  <a:pt x="393" y="1311"/>
                </a:lnTo>
                <a:lnTo>
                  <a:pt x="412" y="1291"/>
                </a:lnTo>
                <a:lnTo>
                  <a:pt x="440" y="1291"/>
                </a:lnTo>
                <a:lnTo>
                  <a:pt x="455" y="1294"/>
                </a:lnTo>
                <a:lnTo>
                  <a:pt x="470" y="1286"/>
                </a:lnTo>
                <a:lnTo>
                  <a:pt x="484" y="1286"/>
                </a:lnTo>
                <a:lnTo>
                  <a:pt x="487" y="1279"/>
                </a:lnTo>
                <a:lnTo>
                  <a:pt x="494" y="1284"/>
                </a:lnTo>
                <a:lnTo>
                  <a:pt x="522" y="1286"/>
                </a:lnTo>
                <a:lnTo>
                  <a:pt x="547" y="1279"/>
                </a:lnTo>
                <a:lnTo>
                  <a:pt x="574" y="1279"/>
                </a:lnTo>
                <a:lnTo>
                  <a:pt x="596" y="1294"/>
                </a:lnTo>
                <a:lnTo>
                  <a:pt x="604" y="1316"/>
                </a:lnTo>
                <a:lnTo>
                  <a:pt x="601" y="1331"/>
                </a:lnTo>
                <a:lnTo>
                  <a:pt x="604" y="1336"/>
                </a:lnTo>
                <a:lnTo>
                  <a:pt x="599" y="1336"/>
                </a:lnTo>
                <a:lnTo>
                  <a:pt x="599" y="1343"/>
                </a:lnTo>
                <a:lnTo>
                  <a:pt x="616" y="1343"/>
                </a:lnTo>
                <a:lnTo>
                  <a:pt x="643" y="1331"/>
                </a:lnTo>
                <a:lnTo>
                  <a:pt x="643" y="1351"/>
                </a:lnTo>
                <a:lnTo>
                  <a:pt x="666" y="1376"/>
                </a:lnTo>
                <a:lnTo>
                  <a:pt x="671" y="1411"/>
                </a:lnTo>
                <a:lnTo>
                  <a:pt x="673" y="1413"/>
                </a:lnTo>
                <a:lnTo>
                  <a:pt x="673" y="1425"/>
                </a:lnTo>
                <a:lnTo>
                  <a:pt x="666" y="1433"/>
                </a:lnTo>
                <a:lnTo>
                  <a:pt x="671" y="1433"/>
                </a:lnTo>
                <a:lnTo>
                  <a:pt x="678" y="1433"/>
                </a:lnTo>
                <a:lnTo>
                  <a:pt x="686" y="1455"/>
                </a:lnTo>
                <a:lnTo>
                  <a:pt x="703" y="1453"/>
                </a:lnTo>
                <a:lnTo>
                  <a:pt x="730" y="1453"/>
                </a:lnTo>
                <a:lnTo>
                  <a:pt x="765" y="1470"/>
                </a:lnTo>
                <a:lnTo>
                  <a:pt x="762" y="1480"/>
                </a:lnTo>
                <a:lnTo>
                  <a:pt x="780" y="1470"/>
                </a:lnTo>
                <a:close/>
              </a:path>
            </a:pathLst>
          </a:custGeom>
          <a:solidFill>
            <a:srgbClr val="DEDF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2438340"/>
            <a:endParaRPr 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1" name="Rectangle 49"/>
          <p:cNvSpPr>
            <a:spLocks noChangeArrowheads="1"/>
          </p:cNvSpPr>
          <p:nvPr/>
        </p:nvSpPr>
        <p:spPr bwMode="auto">
          <a:xfrm>
            <a:off x="1660681" y="2477407"/>
            <a:ext cx="2181403" cy="338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200" b="1">
                <a:solidFill>
                  <a:srgbClr val="FFFFFF"/>
                </a:solidFill>
                <a:latin typeface="Montserrat Light"/>
              </a:rPr>
              <a:t>AFGHANISTAN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2" name="Rectangle 50"/>
          <p:cNvSpPr>
            <a:spLocks noChangeArrowheads="1"/>
          </p:cNvSpPr>
          <p:nvPr/>
        </p:nvSpPr>
        <p:spPr bwMode="auto">
          <a:xfrm>
            <a:off x="5264251" y="2350410"/>
            <a:ext cx="1282235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KASHMIR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3" name="Rectangle 51"/>
          <p:cNvSpPr>
            <a:spLocks noChangeArrowheads="1"/>
          </p:cNvSpPr>
          <p:nvPr/>
        </p:nvSpPr>
        <p:spPr bwMode="auto">
          <a:xfrm>
            <a:off x="7928038" y="4414130"/>
            <a:ext cx="929621" cy="30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000" b="1">
                <a:solidFill>
                  <a:srgbClr val="000000"/>
                </a:solidFill>
                <a:latin typeface="Montserrat Light"/>
              </a:rPr>
              <a:t>NEPAL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4" name="Rectangle 52"/>
          <p:cNvSpPr>
            <a:spLocks noChangeArrowheads="1"/>
          </p:cNvSpPr>
          <p:nvPr/>
        </p:nvSpPr>
        <p:spPr bwMode="auto">
          <a:xfrm>
            <a:off x="8283634" y="10757687"/>
            <a:ext cx="1589972" cy="338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200" b="1">
                <a:solidFill>
                  <a:srgbClr val="000000"/>
                </a:solidFill>
                <a:latin typeface="Montserrat Light"/>
              </a:rPr>
              <a:t>SRI LANKA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5" name="Rectangle 53"/>
          <p:cNvSpPr>
            <a:spLocks noChangeArrowheads="1"/>
          </p:cNvSpPr>
          <p:nvPr/>
        </p:nvSpPr>
        <p:spPr bwMode="auto">
          <a:xfrm>
            <a:off x="10134631" y="4785600"/>
            <a:ext cx="710039" cy="184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200" b="1">
                <a:solidFill>
                  <a:srgbClr val="000000"/>
                </a:solidFill>
                <a:latin typeface="Montserrat Light"/>
              </a:rPr>
              <a:t>BHUTAN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6" name="Rectangle 54"/>
          <p:cNvSpPr>
            <a:spLocks noChangeArrowheads="1"/>
          </p:cNvSpPr>
          <p:nvPr/>
        </p:nvSpPr>
        <p:spPr bwMode="auto">
          <a:xfrm>
            <a:off x="10080658" y="5753960"/>
            <a:ext cx="964882" cy="1538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1000" b="1">
                <a:solidFill>
                  <a:srgbClr val="000000"/>
                </a:solidFill>
                <a:latin typeface="Montserrat Light"/>
              </a:rPr>
              <a:t>BANGLADESH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7" name="Rectangle 55"/>
          <p:cNvSpPr>
            <a:spLocks noChangeArrowheads="1"/>
          </p:cNvSpPr>
          <p:nvPr/>
        </p:nvSpPr>
        <p:spPr bwMode="auto">
          <a:xfrm>
            <a:off x="11922131" y="6522299"/>
            <a:ext cx="3487680" cy="738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800" b="1">
                <a:solidFill>
                  <a:srgbClr val="000000"/>
                </a:solidFill>
                <a:latin typeface="Montserrat Light"/>
              </a:rPr>
              <a:t>MYANMAR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8" name="Rectangle 56"/>
          <p:cNvSpPr>
            <a:spLocks noChangeArrowheads="1"/>
          </p:cNvSpPr>
          <p:nvPr/>
        </p:nvSpPr>
        <p:spPr bwMode="auto">
          <a:xfrm>
            <a:off x="12062165" y="7241240"/>
            <a:ext cx="2928306" cy="738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4800" b="1">
                <a:solidFill>
                  <a:srgbClr val="000000"/>
                </a:solidFill>
                <a:latin typeface="Montserrat Light"/>
              </a:rPr>
              <a:t>(BURMA)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69" name="Rectangle 57"/>
          <p:cNvSpPr>
            <a:spLocks noChangeArrowheads="1"/>
          </p:cNvSpPr>
          <p:nvPr/>
        </p:nvSpPr>
        <p:spPr bwMode="auto">
          <a:xfrm>
            <a:off x="6045290" y="5677762"/>
            <a:ext cx="3128655" cy="892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5800" b="1">
                <a:solidFill>
                  <a:srgbClr val="FFFFFF"/>
                </a:solidFill>
                <a:latin typeface="Montserrat Light"/>
              </a:rPr>
              <a:t>I N D I A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0" name="Rectangle 58"/>
          <p:cNvSpPr>
            <a:spLocks noChangeArrowheads="1"/>
          </p:cNvSpPr>
          <p:nvPr/>
        </p:nvSpPr>
        <p:spPr bwMode="auto">
          <a:xfrm>
            <a:off x="3308480" y="3848988"/>
            <a:ext cx="1910530" cy="430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2800" b="1">
                <a:solidFill>
                  <a:srgbClr val="000000"/>
                </a:solidFill>
                <a:latin typeface="Montserrat Light"/>
              </a:rPr>
              <a:t>PAKISTAN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1" name="Oval 59"/>
          <p:cNvSpPr>
            <a:spLocks noChangeArrowheads="1"/>
          </p:cNvSpPr>
          <p:nvPr/>
        </p:nvSpPr>
        <p:spPr bwMode="auto">
          <a:xfrm>
            <a:off x="16170220" y="4445880"/>
            <a:ext cx="1355704" cy="135570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2" name="Oval 60"/>
          <p:cNvSpPr>
            <a:spLocks noChangeArrowheads="1"/>
          </p:cNvSpPr>
          <p:nvPr/>
        </p:nvSpPr>
        <p:spPr bwMode="auto">
          <a:xfrm>
            <a:off x="16170220" y="7135067"/>
            <a:ext cx="1355704" cy="135570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3" name="Oval 61"/>
          <p:cNvSpPr>
            <a:spLocks noChangeArrowheads="1"/>
          </p:cNvSpPr>
          <p:nvPr/>
        </p:nvSpPr>
        <p:spPr bwMode="auto">
          <a:xfrm>
            <a:off x="16170220" y="9830601"/>
            <a:ext cx="1355704" cy="135888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4" name="Rectangle 62"/>
          <p:cNvSpPr>
            <a:spLocks noChangeArrowheads="1"/>
          </p:cNvSpPr>
          <p:nvPr/>
        </p:nvSpPr>
        <p:spPr bwMode="auto">
          <a:xfrm>
            <a:off x="17926126" y="4785600"/>
            <a:ext cx="3566218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2A9D8F"/>
                </a:solidFill>
                <a:latin typeface="Montserrat SemiBold"/>
              </a:rPr>
              <a:t>AFGHANISTAN</a:t>
            </a:r>
            <a:endParaRPr lang="en-US" altLang="en-US" sz="5600">
              <a:solidFill>
                <a:srgbClr val="2A9D8F"/>
              </a:solidFill>
              <a:latin typeface="Montserrat SemiBold"/>
            </a:endParaRPr>
          </a:p>
        </p:txBody>
      </p:sp>
      <p:sp>
        <p:nvSpPr>
          <p:cNvPr id="2075" name="Rectangle 63"/>
          <p:cNvSpPr>
            <a:spLocks noChangeArrowheads="1"/>
          </p:cNvSpPr>
          <p:nvPr/>
        </p:nvSpPr>
        <p:spPr bwMode="auto">
          <a:xfrm>
            <a:off x="17926126" y="7474785"/>
            <a:ext cx="2565204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F4A261"/>
                </a:solidFill>
                <a:latin typeface="Montserrat SemiBold"/>
              </a:rPr>
              <a:t>INDIA</a:t>
            </a:r>
            <a:endParaRPr lang="en-US" altLang="en-US" sz="5600">
              <a:solidFill>
                <a:srgbClr val="F4A261"/>
              </a:solidFill>
              <a:latin typeface="Montserrat SemiBold"/>
            </a:endParaRPr>
          </a:p>
        </p:txBody>
      </p:sp>
      <p:sp>
        <p:nvSpPr>
          <p:cNvPr id="2076" name="Rectangle 64"/>
          <p:cNvSpPr>
            <a:spLocks noChangeArrowheads="1"/>
          </p:cNvSpPr>
          <p:nvPr/>
        </p:nvSpPr>
        <p:spPr bwMode="auto">
          <a:xfrm>
            <a:off x="17926126" y="10157622"/>
            <a:ext cx="3666915" cy="553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3600" b="1">
                <a:solidFill>
                  <a:srgbClr val="E76F51"/>
                </a:solidFill>
                <a:latin typeface="Montserrat SemiBold"/>
              </a:rPr>
              <a:t>SRI LANKA</a:t>
            </a:r>
            <a:endParaRPr lang="en-US" altLang="en-US" sz="5600">
              <a:solidFill>
                <a:srgbClr val="E76F51"/>
              </a:solidFill>
              <a:latin typeface="Montserrat SemiBold"/>
            </a:endParaRPr>
          </a:p>
        </p:txBody>
      </p:sp>
      <p:sp>
        <p:nvSpPr>
          <p:cNvPr id="2077" name="Rectangle 65"/>
          <p:cNvSpPr>
            <a:spLocks noChangeArrowheads="1"/>
          </p:cNvSpPr>
          <p:nvPr/>
        </p:nvSpPr>
        <p:spPr bwMode="auto">
          <a:xfrm>
            <a:off x="16494065" y="4718926"/>
            <a:ext cx="710039" cy="80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5200" b="1">
                <a:solidFill>
                  <a:srgbClr val="FFFFFF"/>
                </a:solidFill>
                <a:latin typeface="Montserrat Light"/>
              </a:rPr>
              <a:t>01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8" name="Rectangle 66"/>
          <p:cNvSpPr>
            <a:spLocks noChangeArrowheads="1"/>
          </p:cNvSpPr>
          <p:nvPr/>
        </p:nvSpPr>
        <p:spPr bwMode="auto">
          <a:xfrm>
            <a:off x="16462316" y="7398587"/>
            <a:ext cx="849481" cy="80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5200" b="1">
                <a:solidFill>
                  <a:srgbClr val="FFFFFF"/>
                </a:solidFill>
                <a:latin typeface="Montserrat Light"/>
              </a:rPr>
              <a:t>02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79" name="Rectangle 67"/>
          <p:cNvSpPr>
            <a:spLocks noChangeArrowheads="1"/>
          </p:cNvSpPr>
          <p:nvPr/>
        </p:nvSpPr>
        <p:spPr bwMode="auto">
          <a:xfrm>
            <a:off x="16462316" y="10087774"/>
            <a:ext cx="846276" cy="80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5200" b="1">
                <a:solidFill>
                  <a:srgbClr val="FFFFFF"/>
                </a:solidFill>
                <a:latin typeface="Montserrat Light"/>
              </a:rPr>
              <a:t>03</a:t>
            </a:r>
            <a:endParaRPr lang="en-US" altLang="en-US" sz="4800">
              <a:solidFill>
                <a:srgbClr val="57565A"/>
              </a:solidFill>
              <a:latin typeface="Montserrat Light"/>
            </a:endParaRPr>
          </a:p>
        </p:txBody>
      </p:sp>
      <p:sp>
        <p:nvSpPr>
          <p:cNvPr id="2080" name="Rectangle 68"/>
          <p:cNvSpPr>
            <a:spLocks noChangeArrowheads="1"/>
          </p:cNvSpPr>
          <p:nvPr/>
        </p:nvSpPr>
        <p:spPr bwMode="auto">
          <a:xfrm>
            <a:off x="16170220" y="2428236"/>
            <a:ext cx="4656118" cy="101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2438340"/>
            <a:r>
              <a:rPr lang="en-US" altLang="en-US" sz="6599" b="1">
                <a:solidFill>
                  <a:srgbClr val="000000"/>
                </a:solidFill>
                <a:latin typeface="Montserrat SemiBold"/>
              </a:rPr>
              <a:t>South Asia</a:t>
            </a:r>
            <a:endParaRPr lang="en-US" altLang="en-US" sz="6599">
              <a:solidFill>
                <a:srgbClr val="57565A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81270573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  <p:tag name="ARTICULATE_DESIGN_ID_OFFICE THEME" val="wcTee1vX"/>
  <p:tag name="ARTICULATE_PROJECT_OPEN" val="0"/>
  <p:tag name="ARTICULATE_SLIDE_COUNT" val="49"/>
</p:tagLst>
</file>

<file path=ppt/theme/theme1.xml><?xml version="1.0" encoding="utf-8"?>
<a:theme xmlns:a="http://schemas.openxmlformats.org/drawingml/2006/main" name="Meaningful Template">
  <a:themeElements>
    <a:clrScheme name="Custom 33">
      <a:dk1>
        <a:srgbClr val="000000"/>
      </a:dk1>
      <a:lt1>
        <a:srgbClr val="FFFFFF"/>
      </a:lt1>
      <a:dk2>
        <a:srgbClr val="5E6970"/>
      </a:dk2>
      <a:lt2>
        <a:srgbClr val="FFFFFF"/>
      </a:lt2>
      <a:accent1>
        <a:srgbClr val="264653"/>
      </a:accent1>
      <a:accent2>
        <a:srgbClr val="2A9D8F"/>
      </a:accent2>
      <a:accent3>
        <a:srgbClr val="E9C46A"/>
      </a:accent3>
      <a:accent4>
        <a:srgbClr val="F4A261"/>
      </a:accent4>
      <a:accent5>
        <a:srgbClr val="E76F51"/>
      </a:accent5>
      <a:accent6>
        <a:srgbClr val="E76F51"/>
      </a:accent6>
      <a:hlink>
        <a:srgbClr val="2A9D8F"/>
      </a:hlink>
      <a:folHlink>
        <a:srgbClr val="000000"/>
      </a:folHlink>
    </a:clrScheme>
    <a:fontScheme name="Custom 81">
      <a:majorFont>
        <a:latin typeface="Montserrat SemiBold"/>
        <a:ea typeface=""/>
        <a:cs typeface=""/>
      </a:majorFont>
      <a:minorFont>
        <a:latin typeface="Montserrat Light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2029</TotalTime>
  <Words>382</Words>
  <Application>Microsoft Office PowerPoint</Application>
  <PresentationFormat>Custom</PresentationFormat>
  <Paragraphs>182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4" baseType="lpstr">
      <vt:lpstr>Arial</vt:lpstr>
      <vt:lpstr>Calibri</vt:lpstr>
      <vt:lpstr>Lato Light</vt:lpstr>
      <vt:lpstr>Lato Regular</vt:lpstr>
      <vt:lpstr>Montserrat</vt:lpstr>
      <vt:lpstr>Montserrat Light</vt:lpstr>
      <vt:lpstr>Montserrat SemiBold</vt:lpstr>
      <vt:lpstr>Open sans</vt:lpstr>
      <vt:lpstr>Open sans</vt:lpstr>
      <vt:lpstr>Open Sans Semibold</vt:lpstr>
      <vt:lpstr>Meaningful Template</vt:lpstr>
      <vt:lpstr>PowerPoint Presentation</vt:lpstr>
      <vt:lpstr>PowerPoint Presentation</vt:lpstr>
      <vt:lpstr>PowerPoint Presentation</vt:lpstr>
      <vt:lpstr>PowerPoint Presentation</vt:lpstr>
      <vt:lpstr>Worldwide Dots Map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Netherlands 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purno biswas</dc:creator>
  <cp:lastModifiedBy>MUHAMMAD SALMAN</cp:lastModifiedBy>
  <cp:revision>76</cp:revision>
  <dcterms:created xsi:type="dcterms:W3CDTF">2020-03-29T10:33:05Z</dcterms:created>
  <dcterms:modified xsi:type="dcterms:W3CDTF">2023-02-14T05:41:17Z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5A7C3E75-874A-46A1-92E2-5E0E153E7201</vt:lpwstr>
  </property>
  <property fmtid="{D5CDD505-2E9C-101B-9397-08002B2CF9AE}" pid="3" name="ArticulatePath">
    <vt:lpwstr>https://d.docs.live.net/bfdbf960b5fc32c3/02. aPresentation/01. Current Clients/12. Graphicriver/03. Purnendu Biswas/01. ARROWS^</vt:lpwstr>
  </property>
</Properties>
</file>